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7"/>
  </p:notesMasterIdLst>
  <p:sldIdLst>
    <p:sldId id="275" r:id="rId5"/>
    <p:sldId id="281" r:id="rId6"/>
    <p:sldId id="316" r:id="rId7"/>
    <p:sldId id="317" r:id="rId8"/>
    <p:sldId id="318" r:id="rId9"/>
    <p:sldId id="319" r:id="rId10"/>
    <p:sldId id="328" r:id="rId11"/>
    <p:sldId id="320" r:id="rId12"/>
    <p:sldId id="329" r:id="rId13"/>
    <p:sldId id="330" r:id="rId14"/>
    <p:sldId id="331" r:id="rId15"/>
    <p:sldId id="321" r:id="rId16"/>
    <p:sldId id="332" r:id="rId17"/>
    <p:sldId id="333" r:id="rId18"/>
    <p:sldId id="322" r:id="rId19"/>
    <p:sldId id="334" r:id="rId20"/>
    <p:sldId id="667" r:id="rId21"/>
    <p:sldId id="668" r:id="rId22"/>
    <p:sldId id="673" r:id="rId23"/>
    <p:sldId id="665" r:id="rId24"/>
    <p:sldId id="674" r:id="rId25"/>
    <p:sldId id="279" r:id="rId26"/>
  </p:sldIdLst>
  <p:sldSz cx="12192000" cy="6858000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Montserrat SemiBold" panose="00000700000000000000" pitchFamily="2" charset="0"/>
      <p:bold r:id="rId29"/>
      <p:boldItalic r:id="rId30"/>
    </p:embeddedFont>
    <p:embeddedFont>
      <p:font typeface="Nunito Sans" pitchFamily="2" charset="0"/>
      <p:regular r:id="rId31"/>
      <p:bold r:id="rId32"/>
      <p:italic r:id="rId33"/>
      <p:boldItalic r:id="rId34"/>
    </p:embeddedFont>
    <p:embeddedFont>
      <p:font typeface="Nunito Sans ExtraBold" pitchFamily="2" charset="0"/>
      <p:bold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37FAD1-2811-0321-6756-5D3022296C16}" name="NESTOR JULIO HERNANDEZ BOCKER" initials="NH" userId="a413b3be1cc3406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395F9B"/>
    <a:srgbClr val="2E886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1E1528-4CA8-408E-B02E-9DE3263BE3AA}" v="56" dt="2024-05-09T00:10:22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0315" autoAdjust="0"/>
  </p:normalViewPr>
  <p:slideViewPr>
    <p:cSldViewPr snapToGrid="0">
      <p:cViewPr varScale="1">
        <p:scale>
          <a:sx n="100" d="100"/>
          <a:sy n="100" d="100"/>
        </p:scale>
        <p:origin x="12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5EBE7843-495F-42F3-916D-560762E09208}"/>
    <pc:docChg chg="modSld">
      <pc:chgData name="NESTOR JULIO HERNANDEZ BOCKER" userId="a413b3be1cc3406f" providerId="LiveId" clId="{5EBE7843-495F-42F3-916D-560762E09208}" dt="2024-01-05T04:07:53.873" v="4"/>
      <pc:docMkLst>
        <pc:docMk/>
      </pc:docMkLst>
      <pc:sldChg chg="addCm delCm modNotesTx">
        <pc:chgData name="NESTOR JULIO HERNANDEZ BOCKER" userId="a413b3be1cc3406f" providerId="LiveId" clId="{5EBE7843-495F-42F3-916D-560762E09208}" dt="2024-01-05T04:07:53.873" v="4"/>
        <pc:sldMkLst>
          <pc:docMk/>
          <pc:sldMk cId="1495741939" sldId="6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ESTOR JULIO HERNANDEZ BOCKER" userId="a413b3be1cc3406f" providerId="LiveId" clId="{5EBE7843-495F-42F3-916D-560762E09208}" dt="2024-01-05T04:07:46.419" v="1"/>
              <pc2:cmMkLst xmlns:pc2="http://schemas.microsoft.com/office/powerpoint/2019/9/main/command">
                <pc:docMk/>
                <pc:sldMk cId="1495741939" sldId="669"/>
                <pc2:cmMk id="{30250D0A-8C93-4CD0-91CE-C727DE3EBBF2}"/>
              </pc2:cmMkLst>
            </pc226:cmChg>
          </p:ext>
        </pc:extLst>
      </pc:sldChg>
    </pc:docChg>
  </pc:docChgLst>
  <pc:docChgLst>
    <pc:chgData name="NESTOR JULIO HERNANDEZ BOCKER" userId="a413b3be1cc3406f" providerId="LiveId" clId="{50DAEAEE-BD26-4ED6-A09C-BC174B3832EA}"/>
    <pc:docChg chg="undo redo custSel modSld">
      <pc:chgData name="NESTOR JULIO HERNANDEZ BOCKER" userId="a413b3be1cc3406f" providerId="LiveId" clId="{50DAEAEE-BD26-4ED6-A09C-BC174B3832EA}" dt="2023-11-09T11:41:13.685" v="432" actId="1036"/>
      <pc:docMkLst>
        <pc:docMk/>
      </pc:docMkLst>
      <pc:sldChg chg="modSp mod">
        <pc:chgData name="NESTOR JULIO HERNANDEZ BOCKER" userId="a413b3be1cc3406f" providerId="LiveId" clId="{50DAEAEE-BD26-4ED6-A09C-BC174B3832EA}" dt="2023-11-08T13:38:25.392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50DAEAEE-BD26-4ED6-A09C-BC174B3832EA}" dt="2023-11-08T13:38:25.392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DAEAEE-BD26-4ED6-A09C-BC174B3832EA}" dt="2023-11-08T22:57:50.596" v="285" actId="20577"/>
        <pc:sldMkLst>
          <pc:docMk/>
          <pc:sldMk cId="3675170584" sldId="279"/>
        </pc:sldMkLst>
        <pc:spChg chg="mod">
          <ac:chgData name="NESTOR JULIO HERNANDEZ BOCKER" userId="a413b3be1cc3406f" providerId="LiveId" clId="{50DAEAEE-BD26-4ED6-A09C-BC174B3832EA}" dt="2023-11-08T22:57:50.596" v="285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DAEAEE-BD26-4ED6-A09C-BC174B3832EA}" dt="2023-11-08T23:41:08.887" v="362" actId="113"/>
        <pc:sldMkLst>
          <pc:docMk/>
          <pc:sldMk cId="2130645913" sldId="281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1:08.887" v="362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50DAEAEE-BD26-4ED6-A09C-BC174B3832EA}" dt="2023-11-08T23:41:41.350" v="365" actId="20577"/>
        <pc:sldMkLst>
          <pc:docMk/>
          <pc:sldMk cId="102766390" sldId="316"/>
        </pc:sldMkLst>
        <pc:spChg chg="mod">
          <ac:chgData name="NESTOR JULIO HERNANDEZ BOCKER" userId="a413b3be1cc3406f" providerId="LiveId" clId="{50DAEAEE-BD26-4ED6-A09C-BC174B3832EA}" dt="2023-11-08T23:41:41.350" v="365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34:26.407" v="317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50DAEAEE-BD26-4ED6-A09C-BC174B3832EA}" dt="2023-11-08T23:34:32.610" v="318" actId="1038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50DAEAEE-BD26-4ED6-A09C-BC174B3832EA}" dt="2023-11-08T23:43:01.245" v="374" actId="20577"/>
        <pc:sldMkLst>
          <pc:docMk/>
          <pc:sldMk cId="3812210601" sldId="317"/>
        </pc:sldMkLst>
        <pc:spChg chg="mod">
          <ac:chgData name="NESTOR JULIO HERNANDEZ BOCKER" userId="a413b3be1cc3406f" providerId="LiveId" clId="{50DAEAEE-BD26-4ED6-A09C-BC174B3832EA}" dt="2023-11-08T23:42:08.055" v="367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50DAEAEE-BD26-4ED6-A09C-BC174B3832EA}" dt="2023-11-08T23:42:44.964" v="372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3:01.245" v="374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">
        <pc:chgData name="NESTOR JULIO HERNANDEZ BOCKER" userId="a413b3be1cc3406f" providerId="LiveId" clId="{50DAEAEE-BD26-4ED6-A09C-BC174B3832EA}" dt="2023-11-08T23:43:35.542" v="375"/>
        <pc:sldMkLst>
          <pc:docMk/>
          <pc:sldMk cId="417758710" sldId="318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DAEAEE-BD26-4ED6-A09C-BC174B3832EA}" dt="2023-11-08T23:43:35.542" v="375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50DAEAEE-BD26-4ED6-A09C-BC174B3832EA}" dt="2023-11-08T23:43:50.808" v="376"/>
        <pc:sldMkLst>
          <pc:docMk/>
          <pc:sldMk cId="1360156958" sldId="319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50DAEAEE-BD26-4ED6-A09C-BC174B3832EA}" dt="2023-11-08T23:43:50.808" v="376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9T11:41:13.685" v="432" actId="1036"/>
        <pc:sldMkLst>
          <pc:docMk/>
          <pc:sldMk cId="1763648886" sldId="320"/>
        </pc:sldMkLst>
        <pc:spChg chg="mod">
          <ac:chgData name="NESTOR JULIO HERNANDEZ BOCKER" userId="a413b3be1cc3406f" providerId="LiveId" clId="{50DAEAEE-BD26-4ED6-A09C-BC174B3832EA}" dt="2023-11-08T23:44:35.607" v="38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50DAEAEE-BD26-4ED6-A09C-BC174B3832EA}" dt="2023-11-09T11:41:13.685" v="432" actId="1036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50DAEAEE-BD26-4ED6-A09C-BC174B3832EA}" dt="2023-11-08T23:44:55.169" v="386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50DAEAEE-BD26-4ED6-A09C-BC174B3832EA}" dt="2023-11-08T23:46:41.642" v="398" actId="20577"/>
        <pc:sldMkLst>
          <pc:docMk/>
          <pc:sldMk cId="3330875486" sldId="321"/>
        </pc:sldMkLst>
        <pc:spChg chg="mod">
          <ac:chgData name="NESTOR JULIO HERNANDEZ BOCKER" userId="a413b3be1cc3406f" providerId="LiveId" clId="{50DAEAEE-BD26-4ED6-A09C-BC174B3832EA}" dt="2023-11-08T23:09:40.097" v="29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50DAEAEE-BD26-4ED6-A09C-BC174B3832EA}" dt="2023-11-08T23:46:36.142" v="395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46:41.642" v="398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50DAEAEE-BD26-4ED6-A09C-BC174B3832EA}" dt="2023-11-08T23:38:25.785" v="335" actId="27918"/>
        <pc:sldMkLst>
          <pc:docMk/>
          <pc:sldMk cId="200782912" sldId="322"/>
        </pc:sldMkLst>
        <pc:spChg chg="mod">
          <ac:chgData name="NESTOR JULIO HERNANDEZ BOCKER" userId="a413b3be1cc3406f" providerId="LiveId" clId="{50DAEAEE-BD26-4ED6-A09C-BC174B3832EA}" dt="2023-11-08T13:54:31.788" v="48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50DAEAEE-BD26-4ED6-A09C-BC174B3832EA}" dt="2023-11-08T13:54:31.788" v="48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50DAEAEE-BD26-4ED6-A09C-BC174B3832EA}" dt="2023-11-08T13:54:45.002" v="61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50DAEAEE-BD26-4ED6-A09C-BC174B3832EA}" dt="2023-11-08T13:54:45.002" v="61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50DAEAEE-BD26-4ED6-A09C-BC174B3832EA}" dt="2023-11-08T13:55:19.091" v="105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50DAEAEE-BD26-4ED6-A09C-BC174B3832EA}" dt="2023-11-08T13:55:19.091" v="105" actId="1037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50DAEAEE-BD26-4ED6-A09C-BC174B3832EA}" dt="2023-11-08T13:55:00.166" v="78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50DAEAEE-BD26-4ED6-A09C-BC174B3832EA}" dt="2023-11-08T13:55:00.166" v="78" actId="1037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50DAEAEE-BD26-4ED6-A09C-BC174B3832EA}" dt="2023-11-08T21:08:16.747" v="284" actId="107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4:22.762" v="378" actId="113"/>
        <pc:sldMkLst>
          <pc:docMk/>
          <pc:sldMk cId="3631758431" sldId="328"/>
        </pc:sldMkLst>
        <pc:spChg chg="mod">
          <ac:chgData name="NESTOR JULIO HERNANDEZ BOCKER" userId="a413b3be1cc3406f" providerId="LiveId" clId="{50DAEAEE-BD26-4ED6-A09C-BC174B3832EA}" dt="2023-11-08T23:44:22.762" v="378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3631758431" sldId="328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0DAEAEE-BD26-4ED6-A09C-BC174B3832EA}" dt="2023-11-09T00:27:51.226" v="430" actId="478"/>
        <pc:sldMkLst>
          <pc:docMk/>
          <pc:sldMk cId="3726187029" sldId="329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726187029" sldId="329"/>
            <ac:spMk id="7" creationId="{469CD69D-8310-32BB-7403-36C4ABF01797}"/>
          </ac:spMkLst>
        </pc:spChg>
        <pc:spChg chg="add del mod">
          <ac:chgData name="NESTOR JULIO HERNANDEZ BOCKER" userId="a413b3be1cc3406f" providerId="LiveId" clId="{50DAEAEE-BD26-4ED6-A09C-BC174B3832EA}" dt="2023-11-09T00:27:51.226" v="430" actId="478"/>
          <ac:spMkLst>
            <pc:docMk/>
            <pc:sldMk cId="3726187029" sldId="329"/>
            <ac:spMk id="8" creationId="{25D69AE7-5E40-357D-FC38-01E87581AC93}"/>
          </ac:spMkLst>
        </pc:spChg>
        <pc:graphicFrameChg chg="mod">
          <ac:chgData name="NESTOR JULIO HERNANDEZ BOCKER" userId="a413b3be1cc3406f" providerId="LiveId" clId="{50DAEAEE-BD26-4ED6-A09C-BC174B3832EA}" dt="2023-11-08T23:45:11.233" v="387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9T00:02:52.489" v="409" actId="1036"/>
        <pc:sldMkLst>
          <pc:docMk/>
          <pc:sldMk cId="3844795882" sldId="330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DAEAEE-BD26-4ED6-A09C-BC174B3832EA}" dt="2023-11-09T00:02:52.489" v="409" actId="1036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6:11.062" v="392" actId="113"/>
        <pc:sldMkLst>
          <pc:docMk/>
          <pc:sldMk cId="1999066587" sldId="331"/>
        </pc:sldMkLst>
        <pc:spChg chg="mod">
          <ac:chgData name="NESTOR JULIO HERNANDEZ BOCKER" userId="a413b3be1cc3406f" providerId="LiveId" clId="{50DAEAEE-BD26-4ED6-A09C-BC174B3832EA}" dt="2023-11-08T23:46:11.062" v="39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DAEAEE-BD26-4ED6-A09C-BC174B3832EA}" dt="2023-11-08T23:50:46.010" v="408" actId="20577"/>
        <pc:sldMkLst>
          <pc:docMk/>
          <pc:sldMk cId="2501195012" sldId="332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50DAEAEE-BD26-4ED6-A09C-BC174B3832EA}" dt="2023-11-08T23:50:46.010" v="408" actId="2057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50DAEAEE-BD26-4ED6-A09C-BC174B3832EA}" dt="2023-11-08T23:47:22.440" v="399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7:37.300" v="401" actId="6549"/>
        <pc:sldMkLst>
          <pc:docMk/>
          <pc:sldMk cId="3160605606" sldId="333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DAEAEE-BD26-4ED6-A09C-BC174B3832EA}" dt="2023-11-08T23:47:37.300" v="401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3:40:21.278" v="351" actId="27918"/>
        <pc:sldMkLst>
          <pc:docMk/>
          <pc:sldMk cId="1160910596" sldId="334"/>
        </pc:sldMkLst>
        <pc:spChg chg="mod">
          <ac:chgData name="NESTOR JULIO HERNANDEZ BOCKER" userId="a413b3be1cc3406f" providerId="LiveId" clId="{50DAEAEE-BD26-4ED6-A09C-BC174B3832EA}" dt="2023-11-08T13:57:09.272" v="193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50DAEAEE-BD26-4ED6-A09C-BC174B3832EA}" dt="2023-11-08T13:57:09.272" v="19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50DAEAEE-BD26-4ED6-A09C-BC174B3832EA}" dt="2023-11-08T13:55:47.609" v="139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50DAEAEE-BD26-4ED6-A09C-BC174B3832EA}" dt="2023-11-08T13:55:47.609" v="139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50DAEAEE-BD26-4ED6-A09C-BC174B3832EA}" dt="2023-11-08T13:56:40.871" v="164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50DAEAEE-BD26-4ED6-A09C-BC174B3832EA}" dt="2023-11-08T13:56:40.871" v="164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50DAEAEE-BD26-4ED6-A09C-BC174B3832EA}" dt="2023-11-08T13:57:28.559" v="223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50DAEAEE-BD26-4ED6-A09C-BC174B3832EA}" dt="2023-11-08T13:57:28.559" v="223" actId="1038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50DAEAEE-BD26-4ED6-A09C-BC174B3832EA}" dt="2023-11-08T13:57:16.571" v="209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50DAEAEE-BD26-4ED6-A09C-BC174B3832EA}" dt="2023-11-08T13:55:56.077" v="149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13:39:44.140" v="13" actId="27918"/>
        <pc:sldMkLst>
          <pc:docMk/>
          <pc:sldMk cId="905729610" sldId="665"/>
        </pc:sldMkLst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905729610" sldId="665"/>
            <ac:spMk id="16" creationId="{32741C1C-2DE7-4637-8D8A-2B0511928FC0}"/>
          </ac:spMkLst>
        </pc:spChg>
      </pc:sldChg>
      <pc:sldChg chg="addSp delSp modSp mod">
        <pc:chgData name="NESTOR JULIO HERNANDEZ BOCKER" userId="a413b3be1cc3406f" providerId="LiveId" clId="{50DAEAEE-BD26-4ED6-A09C-BC174B3832EA}" dt="2023-11-08T23:09:17.392" v="289" actId="27918"/>
        <pc:sldMkLst>
          <pc:docMk/>
          <pc:sldMk cId="2099275270" sldId="667"/>
        </pc:sldMkLst>
        <pc:spChg chg="mod">
          <ac:chgData name="NESTOR JULIO HERNANDEZ BOCKER" userId="a413b3be1cc3406f" providerId="LiveId" clId="{50DAEAEE-BD26-4ED6-A09C-BC174B3832EA}" dt="2023-11-08T13:37:33.163" v="2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50DAEAEE-BD26-4ED6-A09C-BC174B3832EA}" dt="2023-11-08T14:02:24.108" v="230"/>
          <ac:spMkLst>
            <pc:docMk/>
            <pc:sldMk cId="2099275270" sldId="667"/>
            <ac:spMk id="10" creationId="{00000000-0008-0000-0000-00000B000000}"/>
          </ac:spMkLst>
        </pc:spChg>
        <pc:spChg chg="mod topLvl">
          <ac:chgData name="NESTOR JULIO HERNANDEZ BOCKER" userId="a413b3be1cc3406f" providerId="LiveId" clId="{50DAEAEE-BD26-4ED6-A09C-BC174B3832EA}" dt="2023-11-08T14:02:32.214" v="232" actId="1076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50DAEAEE-BD26-4ED6-A09C-BC174B3832EA}" dt="2023-11-08T14:02:24.108" v="230"/>
          <ac:spMkLst>
            <pc:docMk/>
            <pc:sldMk cId="2099275270" sldId="667"/>
            <ac:spMk id="14" creationId="{00000000-0008-0000-0000-00000F000000}"/>
          </ac:spMkLst>
        </pc:spChg>
        <pc:spChg chg="del topLvl">
          <ac:chgData name="NESTOR JULIO HERNANDEZ BOCKER" userId="a413b3be1cc3406f" providerId="LiveId" clId="{50DAEAEE-BD26-4ED6-A09C-BC174B3832EA}" dt="2023-11-08T14:02:29.109" v="231" actId="478"/>
          <ac:spMkLst>
            <pc:docMk/>
            <pc:sldMk cId="2099275270" sldId="667"/>
            <ac:spMk id="15" creationId="{00000000-0008-0000-0000-000013000000}"/>
          </ac:spMkLst>
        </pc:spChg>
        <pc:spChg chg="add mod">
          <ac:chgData name="NESTOR JULIO HERNANDEZ BOCKER" userId="a413b3be1cc3406f" providerId="LiveId" clId="{50DAEAEE-BD26-4ED6-A09C-BC174B3832EA}" dt="2023-11-08T14:02:48.978" v="249"/>
          <ac:spMkLst>
            <pc:docMk/>
            <pc:sldMk cId="2099275270" sldId="667"/>
            <ac:spMk id="18" creationId="{00000000-0008-0000-0000-00000B000000}"/>
          </ac:spMkLst>
        </pc:spChg>
        <pc:spChg chg="add mod">
          <ac:chgData name="NESTOR JULIO HERNANDEZ BOCKER" userId="a413b3be1cc3406f" providerId="LiveId" clId="{50DAEAEE-BD26-4ED6-A09C-BC174B3832EA}" dt="2023-11-08T14:02:48.978" v="249"/>
          <ac:spMkLst>
            <pc:docMk/>
            <pc:sldMk cId="2099275270" sldId="667"/>
            <ac:spMk id="20" creationId="{00000000-0008-0000-0000-00000F000000}"/>
          </ac:spMkLst>
        </pc:spChg>
        <pc:spChg chg="add mod">
          <ac:chgData name="NESTOR JULIO HERNANDEZ BOCKER" userId="a413b3be1cc3406f" providerId="LiveId" clId="{50DAEAEE-BD26-4ED6-A09C-BC174B3832EA}" dt="2023-11-08T14:03:22.260" v="250"/>
          <ac:spMkLst>
            <pc:docMk/>
            <pc:sldMk cId="2099275270" sldId="667"/>
            <ac:spMk id="23" creationId="{00000000-0008-0000-0000-00000B000000}"/>
          </ac:spMkLst>
        </pc:spChg>
        <pc:spChg chg="add mod">
          <ac:chgData name="NESTOR JULIO HERNANDEZ BOCKER" userId="a413b3be1cc3406f" providerId="LiveId" clId="{50DAEAEE-BD26-4ED6-A09C-BC174B3832EA}" dt="2023-11-08T14:03:22.260" v="250"/>
          <ac:spMkLst>
            <pc:docMk/>
            <pc:sldMk cId="2099275270" sldId="667"/>
            <ac:spMk id="25" creationId="{00000000-0008-0000-0000-00000F000000}"/>
          </ac:spMkLst>
        </pc:spChg>
        <pc:grpChg chg="add mod">
          <ac:chgData name="NESTOR JULIO HERNANDEZ BOCKER" userId="a413b3be1cc3406f" providerId="LiveId" clId="{50DAEAEE-BD26-4ED6-A09C-BC174B3832EA}" dt="2023-11-08T14:02:24.108" v="230"/>
          <ac:grpSpMkLst>
            <pc:docMk/>
            <pc:sldMk cId="2099275270" sldId="667"/>
            <ac:grpSpMk id="3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2:24.108" v="230"/>
          <ac:grpSpMkLst>
            <pc:docMk/>
            <pc:sldMk cId="2099275270" sldId="667"/>
            <ac:grpSpMk id="4" creationId="{00000000-0008-0000-0000-00000A000000}"/>
          </ac:grpSpMkLst>
        </pc:grpChg>
        <pc:grpChg chg="del">
          <ac:chgData name="NESTOR JULIO HERNANDEZ BOCKER" userId="a413b3be1cc3406f" providerId="LiveId" clId="{50DAEAEE-BD26-4ED6-A09C-BC174B3832EA}" dt="2023-11-08T14:02:29.109" v="231" actId="478"/>
          <ac:grpSpMkLst>
            <pc:docMk/>
            <pc:sldMk cId="2099275270" sldId="667"/>
            <ac:grpSpMk id="7" creationId="{00000000-0008-0000-0000-000015000000}"/>
          </ac:grpSpMkLst>
        </pc:grpChg>
        <pc:grpChg chg="del">
          <ac:chgData name="NESTOR JULIO HERNANDEZ BOCKER" userId="a413b3be1cc3406f" providerId="LiveId" clId="{50DAEAEE-BD26-4ED6-A09C-BC174B3832EA}" dt="2023-11-08T14:02:21.361" v="228" actId="478"/>
          <ac:grpSpMkLst>
            <pc:docMk/>
            <pc:sldMk cId="2099275270" sldId="667"/>
            <ac:grpSpMk id="9" creationId="{00000000-0008-0000-0000-000011000000}"/>
          </ac:grpSpMkLst>
        </pc:grpChg>
        <pc:grpChg chg="add mod">
          <ac:chgData name="NESTOR JULIO HERNANDEZ BOCKER" userId="a413b3be1cc3406f" providerId="LiveId" clId="{50DAEAEE-BD26-4ED6-A09C-BC174B3832EA}" dt="2023-11-08T14:02:48.978" v="249"/>
          <ac:grpSpMkLst>
            <pc:docMk/>
            <pc:sldMk cId="2099275270" sldId="667"/>
            <ac:grpSpMk id="16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2:48.978" v="249"/>
          <ac:grpSpMkLst>
            <pc:docMk/>
            <pc:sldMk cId="2099275270" sldId="667"/>
            <ac:grpSpMk id="17" creationId="{00000000-0008-0000-0000-00000A000000}"/>
          </ac:grpSpMkLst>
        </pc:grpChg>
        <pc:grpChg chg="add mod">
          <ac:chgData name="NESTOR JULIO HERNANDEZ BOCKER" userId="a413b3be1cc3406f" providerId="LiveId" clId="{50DAEAEE-BD26-4ED6-A09C-BC174B3832EA}" dt="2023-11-08T14:03:28.894" v="279" actId="1035"/>
          <ac:grpSpMkLst>
            <pc:docMk/>
            <pc:sldMk cId="2099275270" sldId="667"/>
            <ac:grpSpMk id="21" creationId="{00000000-0008-0000-0000-000009000000}"/>
          </ac:grpSpMkLst>
        </pc:grpChg>
        <pc:grpChg chg="add mod">
          <ac:chgData name="NESTOR JULIO HERNANDEZ BOCKER" userId="a413b3be1cc3406f" providerId="LiveId" clId="{50DAEAEE-BD26-4ED6-A09C-BC174B3832EA}" dt="2023-11-08T14:03:22.260" v="250"/>
          <ac:grpSpMkLst>
            <pc:docMk/>
            <pc:sldMk cId="2099275270" sldId="667"/>
            <ac:grpSpMk id="22" creationId="{00000000-0008-0000-0000-00000A000000}"/>
          </ac:grpSpMkLst>
        </pc:grpChg>
        <pc:graphicFrameChg chg="del mod">
          <ac:chgData name="NESTOR JULIO HERNANDEZ BOCKER" userId="a413b3be1cc3406f" providerId="LiveId" clId="{50DAEAEE-BD26-4ED6-A09C-BC174B3832EA}" dt="2023-11-08T14:02:21.361" v="228" actId="478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2:24.108" v="230"/>
          <ac:graphicFrameMkLst>
            <pc:docMk/>
            <pc:sldMk cId="2099275270" sldId="667"/>
            <ac:graphicFrameMk id="13" creationId="{00000000-0008-0000-0000-00000E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2:48.978" v="249"/>
          <ac:graphicFrameMkLst>
            <pc:docMk/>
            <pc:sldMk cId="2099275270" sldId="667"/>
            <ac:graphicFrameMk id="19" creationId="{00000000-0008-0000-0000-00000E000000}"/>
          </ac:graphicFrameMkLst>
        </pc:graphicFrameChg>
        <pc:graphicFrameChg chg="add mod">
          <ac:chgData name="NESTOR JULIO HERNANDEZ BOCKER" userId="a413b3be1cc3406f" providerId="LiveId" clId="{50DAEAEE-BD26-4ED6-A09C-BC174B3832EA}" dt="2023-11-08T14:03:22.260" v="250"/>
          <ac:graphicFrameMkLst>
            <pc:docMk/>
            <pc:sldMk cId="2099275270" sldId="667"/>
            <ac:graphicFrameMk id="2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22:57:54.269" v="286" actId="20577"/>
        <pc:sldMkLst>
          <pc:docMk/>
          <pc:sldMk cId="2093091506" sldId="668"/>
        </pc:sldMkLst>
        <pc:spChg chg="mod">
          <ac:chgData name="NESTOR JULIO HERNANDEZ BOCKER" userId="a413b3be1cc3406f" providerId="LiveId" clId="{50DAEAEE-BD26-4ED6-A09C-BC174B3832EA}" dt="2023-11-08T22:57:54.269" v="286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50DAEAEE-BD26-4ED6-A09C-BC174B3832EA}" dt="2023-11-08T13:37:47.128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DAEAEE-BD26-4ED6-A09C-BC174B3832EA}" dt="2023-11-08T13:44:55.080" v="32"/>
        <pc:sldMkLst>
          <pc:docMk/>
          <pc:sldMk cId="1495741939" sldId="669"/>
        </pc:sldMkLst>
        <pc:spChg chg="mod">
          <ac:chgData name="NESTOR JULIO HERNANDEZ BOCKER" userId="a413b3be1cc3406f" providerId="LiveId" clId="{50DAEAEE-BD26-4ED6-A09C-BC174B3832EA}" dt="2023-11-08T13:37:24.196" v="1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50DAEAEE-BD26-4ED6-A09C-BC174B3832EA}" dt="2023-11-08T13:44:55.080" v="32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modSp mod">
        <pc:chgData name="NESTOR JULIO HERNANDEZ BOCKER" userId="a413b3be1cc3406f" providerId="LiveId" clId="{50DAEAEE-BD26-4ED6-A09C-BC174B3832EA}" dt="2023-11-08T13:39:12.409" v="9"/>
        <pc:sldMkLst>
          <pc:docMk/>
          <pc:sldMk cId="3999264372" sldId="673"/>
        </pc:sldMkLst>
        <pc:spChg chg="mod">
          <ac:chgData name="NESTOR JULIO HERNANDEZ BOCKER" userId="a413b3be1cc3406f" providerId="LiveId" clId="{50DAEAEE-BD26-4ED6-A09C-BC174B3832EA}" dt="2023-11-08T13:37:55.675" v="4"/>
          <ac:spMkLst>
            <pc:docMk/>
            <pc:sldMk cId="3999264372" sldId="673"/>
            <ac:spMk id="3" creationId="{74FF7FE0-5F92-5643-695A-9D99B66D89F9}"/>
          </ac:spMkLst>
        </pc:spChg>
        <pc:graphicFrameChg chg="modGraphic">
          <ac:chgData name="NESTOR JULIO HERNANDEZ BOCKER" userId="a413b3be1cc3406f" providerId="LiveId" clId="{50DAEAEE-BD26-4ED6-A09C-BC174B3832EA}" dt="2023-11-08T13:39:12.409" v="9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DBB6B971-EDC8-47A6-915C-786F2D137E6E}"/>
    <pc:docChg chg="undo redo custSel modSld">
      <pc:chgData name="NESTOR JULIO HERNANDEZ BOCKER" userId="a413b3be1cc3406f" providerId="LiveId" clId="{DBB6B971-EDC8-47A6-915C-786F2D137E6E}" dt="2023-09-08T12:39:45.534" v="1492" actId="27918"/>
      <pc:docMkLst>
        <pc:docMk/>
      </pc:docMkLst>
      <pc:sldChg chg="modSp mod">
        <pc:chgData name="NESTOR JULIO HERNANDEZ BOCKER" userId="a413b3be1cc3406f" providerId="LiveId" clId="{DBB6B971-EDC8-47A6-915C-786F2D137E6E}" dt="2023-09-08T03:09:23.773" v="1116" actId="20577"/>
        <pc:sldMkLst>
          <pc:docMk/>
          <pc:sldMk cId="1010862512" sldId="275"/>
        </pc:sldMkLst>
        <pc:spChg chg="mod">
          <ac:chgData name="NESTOR JULIO HERNANDEZ BOCKER" userId="a413b3be1cc3406f" providerId="LiveId" clId="{DBB6B971-EDC8-47A6-915C-786F2D137E6E}" dt="2023-09-08T03:09:23.773" v="111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B6B971-EDC8-47A6-915C-786F2D137E6E}" dt="2023-09-08T03:10:23.479" v="1117" actId="20577"/>
        <pc:sldMkLst>
          <pc:docMk/>
          <pc:sldMk cId="3675170584" sldId="279"/>
        </pc:sldMkLst>
        <pc:spChg chg="mod">
          <ac:chgData name="NESTOR JULIO HERNANDEZ BOCKER" userId="a413b3be1cc3406f" providerId="LiveId" clId="{DBB6B971-EDC8-47A6-915C-786F2D137E6E}" dt="2023-09-08T03:10:23.479" v="1117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DBB6B971-EDC8-47A6-915C-786F2D137E6E}" dt="2023-09-08T12:39:45.534" v="1492" actId="27918"/>
        <pc:sldMkLst>
          <pc:docMk/>
          <pc:sldMk cId="2130645913" sldId="281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1:38.592" v="94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DBB6B971-EDC8-47A6-915C-786F2D137E6E}" dt="2023-09-08T02:52:34.672" v="982" actId="113"/>
        <pc:sldMkLst>
          <pc:docMk/>
          <pc:sldMk cId="102766390" sldId="316"/>
        </pc:sldMkLst>
        <pc:spChg chg="mod">
          <ac:chgData name="NESTOR JULIO HERNANDEZ BOCKER" userId="a413b3be1cc3406f" providerId="LiveId" clId="{DBB6B971-EDC8-47A6-915C-786F2D137E6E}" dt="2023-09-08T02:52:34.672" v="982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0:04:33.980" v="452" actId="103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DBB6B971-EDC8-47A6-915C-786F2D137E6E}" dt="2023-09-08T02:51:51.245" v="976" actId="1037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DBB6B971-EDC8-47A6-915C-786F2D137E6E}" dt="2023-09-08T02:54:25.822" v="1031" actId="1035"/>
        <pc:sldMkLst>
          <pc:docMk/>
          <pc:sldMk cId="3812210601" sldId="317"/>
        </pc:sldMkLst>
        <pc:spChg chg="mod">
          <ac:chgData name="NESTOR JULIO HERNANDEZ BOCKER" userId="a413b3be1cc3406f" providerId="LiveId" clId="{DBB6B971-EDC8-47A6-915C-786F2D137E6E}" dt="2023-09-08T02:53:12.062" v="987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DBB6B971-EDC8-47A6-915C-786F2D137E6E}" dt="2023-09-08T02:53:38.253" v="989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DBB6B971-EDC8-47A6-915C-786F2D137E6E}" dt="2023-09-08T02:54:18.928" v="1019" actId="1036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4:25.822" v="1031" actId="1035"/>
          <ac:spMkLst>
            <pc:docMk/>
            <pc:sldMk cId="3812210601" sldId="317"/>
            <ac:spMk id="8" creationId="{2CBAB8E9-9405-7A87-2785-3DEFDF9F262E}"/>
          </ac:spMkLst>
        </pc:spChg>
      </pc:sldChg>
      <pc:sldChg chg="addSp modSp mod">
        <pc:chgData name="NESTOR JULIO HERNANDEZ BOCKER" userId="a413b3be1cc3406f" providerId="LiveId" clId="{DBB6B971-EDC8-47A6-915C-786F2D137E6E}" dt="2023-09-08T11:44:05.540" v="1448" actId="1035"/>
        <pc:sldMkLst>
          <pc:docMk/>
          <pc:sldMk cId="417758710" sldId="318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417758710" sldId="318"/>
            <ac:spMk id="7" creationId="{469CD69D-8310-32BB-7403-36C4ABF01797}"/>
          </ac:spMkLst>
        </pc:spChg>
        <pc:spChg chg="add mod">
          <ac:chgData name="NESTOR JULIO HERNANDEZ BOCKER" userId="a413b3be1cc3406f" providerId="LiveId" clId="{DBB6B971-EDC8-47A6-915C-786F2D137E6E}" dt="2023-09-08T11:38:49.145" v="1297" actId="20577"/>
          <ac:spMkLst>
            <pc:docMk/>
            <pc:sldMk cId="417758710" sldId="318"/>
            <ac:spMk id="8" creationId="{EDEB220A-0673-BFFA-FBA7-F9D1ECD306FE}"/>
          </ac:spMkLst>
        </pc:spChg>
        <pc:graphicFrameChg chg="mod">
          <ac:chgData name="NESTOR JULIO HERNANDEZ BOCKER" userId="a413b3be1cc3406f" providerId="LiveId" clId="{DBB6B971-EDC8-47A6-915C-786F2D137E6E}" dt="2023-09-08T11:44:05.540" v="1448" actId="1035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3:43.313" v="1438" actId="1035"/>
        <pc:sldMkLst>
          <pc:docMk/>
          <pc:sldMk cId="1360156958" sldId="319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DBB6B971-EDC8-47A6-915C-786F2D137E6E}" dt="2023-09-08T11:43:43.313" v="1438" actId="1035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2:58:52.937" v="1076" actId="20577"/>
        <pc:sldMkLst>
          <pc:docMk/>
          <pc:sldMk cId="1763648886" sldId="320"/>
        </pc:sldMkLst>
        <pc:spChg chg="mod">
          <ac:chgData name="NESTOR JULIO HERNANDEZ BOCKER" userId="a413b3be1cc3406f" providerId="LiveId" clId="{DBB6B971-EDC8-47A6-915C-786F2D137E6E}" dt="2023-09-08T02:58:31.258" v="107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DBB6B971-EDC8-47A6-915C-786F2D137E6E}" dt="2023-09-08T02:58:46.467" v="107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2:58:24.865" v="1067" actId="1035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DBB6B971-EDC8-47A6-915C-786F2D137E6E}" dt="2023-09-08T02:58:52.937" v="1076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DBB6B971-EDC8-47A6-915C-786F2D137E6E}" dt="2023-09-08T00:05:25.527" v="457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04:28.346" v="1110" actId="20577"/>
        <pc:sldMkLst>
          <pc:docMk/>
          <pc:sldMk cId="3330875486" sldId="321"/>
        </pc:sldMkLst>
        <pc:spChg chg="mod">
          <ac:chgData name="NESTOR JULIO HERNANDEZ BOCKER" userId="a413b3be1cc3406f" providerId="LiveId" clId="{DBB6B971-EDC8-47A6-915C-786F2D137E6E}" dt="2023-09-08T03:04:11.762" v="1104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DBB6B971-EDC8-47A6-915C-786F2D137E6E}" dt="2023-09-08T03:04:20.999" v="1107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DBB6B971-EDC8-47A6-915C-786F2D137E6E}" dt="2023-09-08T03:04:28.346" v="1110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DBB6B971-EDC8-47A6-915C-786F2D137E6E}" dt="2023-09-08T03:04:05.118" v="1101" actId="1036"/>
          <ac:spMkLst>
            <pc:docMk/>
            <pc:sldMk cId="3330875486" sldId="321"/>
            <ac:spMk id="9" creationId="{AD2880AA-3001-E064-27C8-B2483A4D9010}"/>
          </ac:spMkLst>
        </pc:spChg>
      </pc:sldChg>
      <pc:sldChg chg="delSp modSp mod">
        <pc:chgData name="NESTOR JULIO HERNANDEZ BOCKER" userId="a413b3be1cc3406f" providerId="LiveId" clId="{DBB6B971-EDC8-47A6-915C-786F2D137E6E}" dt="2023-09-08T02:39:14.952" v="892" actId="1035"/>
        <pc:sldMkLst>
          <pc:docMk/>
          <pc:sldMk cId="200782912" sldId="322"/>
        </pc:sldMkLst>
        <pc:spChg chg="mod">
          <ac:chgData name="NESTOR JULIO HERNANDEZ BOCKER" userId="a413b3be1cc3406f" providerId="LiveId" clId="{DBB6B971-EDC8-47A6-915C-786F2D137E6E}" dt="2023-09-06T03:07:27.048" v="56" actId="1038"/>
          <ac:spMkLst>
            <pc:docMk/>
            <pc:sldMk cId="200782912" sldId="322"/>
            <ac:spMk id="11" creationId="{9672C625-ECFA-84A1-1ABD-6D847B4F0CA9}"/>
          </ac:spMkLst>
        </pc:spChg>
        <pc:spChg chg="del">
          <ac:chgData name="NESTOR JULIO HERNANDEZ BOCKER" userId="a413b3be1cc3406f" providerId="LiveId" clId="{DBB6B971-EDC8-47A6-915C-786F2D137E6E}" dt="2023-09-08T00:07:38.229" v="594" actId="478"/>
          <ac:spMkLst>
            <pc:docMk/>
            <pc:sldMk cId="200782912" sldId="322"/>
            <ac:spMk id="13" creationId="{8A9D8E3D-B54C-010D-D98B-240F4ECCEDBD}"/>
          </ac:spMkLst>
        </pc:spChg>
        <pc:spChg chg="mod">
          <ac:chgData name="NESTOR JULIO HERNANDEZ BOCKER" userId="a413b3be1cc3406f" providerId="LiveId" clId="{DBB6B971-EDC8-47A6-915C-786F2D137E6E}" dt="2023-09-06T03:07:27.048" v="56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DBB6B971-EDC8-47A6-915C-786F2D137E6E}" dt="2023-09-06T03:08:18.017" v="107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DBB6B971-EDC8-47A6-915C-786F2D137E6E}" dt="2023-09-06T03:07:45.209" v="78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DBB6B971-EDC8-47A6-915C-786F2D137E6E}" dt="2023-09-06T03:07:45.209" v="78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DBB6B971-EDC8-47A6-915C-786F2D137E6E}" dt="2023-09-06T03:08:08.628" v="96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DBB6B971-EDC8-47A6-915C-786F2D137E6E}" dt="2023-09-06T03:08:08.628" v="96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DBB6B971-EDC8-47A6-915C-786F2D137E6E}" dt="2023-09-06T03:08:01.308" v="92" actId="1037"/>
          <ac:spMkLst>
            <pc:docMk/>
            <pc:sldMk cId="200782912" sldId="322"/>
            <ac:spMk id="27" creationId="{EA61F252-1652-E247-4042-2243379664BD}"/>
          </ac:spMkLst>
        </pc:spChg>
        <pc:spChg chg="mod ord">
          <ac:chgData name="NESTOR JULIO HERNANDEZ BOCKER" userId="a413b3be1cc3406f" providerId="LiveId" clId="{DBB6B971-EDC8-47A6-915C-786F2D137E6E}" dt="2023-09-06T03:09:46.567" v="174" actId="167"/>
          <ac:spMkLst>
            <pc:docMk/>
            <pc:sldMk cId="200782912" sldId="322"/>
            <ac:spMk id="28" creationId="{4C739B67-2B4B-4B5D-7D58-82FDF13C35B4}"/>
          </ac:spMkLst>
        </pc:spChg>
        <pc:spChg chg="mod ord">
          <ac:chgData name="NESTOR JULIO HERNANDEZ BOCKER" userId="a413b3be1cc3406f" providerId="LiveId" clId="{DBB6B971-EDC8-47A6-915C-786F2D137E6E}" dt="2023-09-08T00:07:33.984" v="593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DBB6B971-EDC8-47A6-915C-786F2D137E6E}" dt="2023-09-06T03:09:20.008" v="171" actId="1037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DBB6B971-EDC8-47A6-915C-786F2D137E6E}" dt="2023-09-06T03:10:05.627" v="188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DBB6B971-EDC8-47A6-915C-786F2D137E6E}" dt="2023-09-06T03:10:05.627" v="188" actId="1038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DBB6B971-EDC8-47A6-915C-786F2D137E6E}" dt="2023-09-06T03:10:18.129" v="208" actId="1038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DBB6B971-EDC8-47A6-915C-786F2D137E6E}" dt="2023-09-08T02:39:14.952" v="892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 ord">
          <ac:chgData name="NESTOR JULIO HERNANDEZ BOCKER" userId="a413b3be1cc3406f" providerId="LiveId" clId="{DBB6B971-EDC8-47A6-915C-786F2D137E6E}" dt="2023-09-08T02:34:59.947" v="849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17:11.609" v="1119" actId="1036"/>
        <pc:sldMkLst>
          <pc:docMk/>
          <pc:sldMk cId="3631758431" sldId="328"/>
        </pc:sldMkLst>
        <pc:spChg chg="mod">
          <ac:chgData name="NESTOR JULIO HERNANDEZ BOCKER" userId="a413b3be1cc3406f" providerId="LiveId" clId="{DBB6B971-EDC8-47A6-915C-786F2D137E6E}" dt="2023-09-08T03:17:11.609" v="1119" actId="1036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B6B971-EDC8-47A6-915C-786F2D137E6E}" dt="2023-09-08T11:43:32.748" v="1428" actId="1035"/>
        <pc:sldMkLst>
          <pc:docMk/>
          <pc:sldMk cId="3726187029" sldId="329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B6B971-EDC8-47A6-915C-786F2D137E6E}" dt="2023-09-08T11:43:32.748" v="1428" actId="103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2:28.173" v="1408" actId="1035"/>
        <pc:sldMkLst>
          <pc:docMk/>
          <pc:sldMk cId="3844795882" sldId="330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DBB6B971-EDC8-47A6-915C-786F2D137E6E}" dt="2023-09-08T11:42:28.173" v="1408" actId="1035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3:02:33.197" v="1084" actId="20577"/>
        <pc:sldMkLst>
          <pc:docMk/>
          <pc:sldMk cId="1999066587" sldId="331"/>
        </pc:sldMkLst>
        <pc:spChg chg="mod">
          <ac:chgData name="NESTOR JULIO HERNANDEZ BOCKER" userId="a413b3be1cc3406f" providerId="LiveId" clId="{DBB6B971-EDC8-47A6-915C-786F2D137E6E}" dt="2023-09-08T03:02:33.197" v="1084" actId="2057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1999066587" sldId="331"/>
            <ac:spMk id="7" creationId="{469CD69D-8310-32BB-7403-36C4ABF01797}"/>
          </ac:spMkLst>
        </pc:spChg>
      </pc:sldChg>
      <pc:sldChg chg="addSp modSp mod">
        <pc:chgData name="NESTOR JULIO HERNANDEZ BOCKER" userId="a413b3be1cc3406f" providerId="LiveId" clId="{DBB6B971-EDC8-47A6-915C-786F2D137E6E}" dt="2023-09-08T11:45:09.508" v="1489" actId="1036"/>
        <pc:sldMkLst>
          <pc:docMk/>
          <pc:sldMk cId="2501195012" sldId="332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2501195012" sldId="332"/>
            <ac:spMk id="7" creationId="{469CD69D-8310-32BB-7403-36C4ABF01797}"/>
          </ac:spMkLst>
        </pc:spChg>
        <pc:spChg chg="add mod">
          <ac:chgData name="NESTOR JULIO HERNANDEZ BOCKER" userId="a413b3be1cc3406f" providerId="LiveId" clId="{DBB6B971-EDC8-47A6-915C-786F2D137E6E}" dt="2023-09-08T11:45:09.508" v="1489" actId="1036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DBB6B971-EDC8-47A6-915C-786F2D137E6E}" dt="2023-09-08T11:42:08.070" v="1368" actId="1035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42:18.450" v="1388" actId="1035"/>
        <pc:sldMkLst>
          <pc:docMk/>
          <pc:sldMk cId="3160605606" sldId="333"/>
        </pc:sldMkLst>
        <pc:spChg chg="mod">
          <ac:chgData name="NESTOR JULIO HERNANDEZ BOCKER" userId="a413b3be1cc3406f" providerId="LiveId" clId="{DBB6B971-EDC8-47A6-915C-786F2D137E6E}" dt="2023-09-06T03:00:58.799" v="4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DBB6B971-EDC8-47A6-915C-786F2D137E6E}" dt="2023-09-08T11:42:18.450" v="1388" actId="103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02:40:15.226" v="900" actId="27918"/>
        <pc:sldMkLst>
          <pc:docMk/>
          <pc:sldMk cId="1160910596" sldId="334"/>
        </pc:sldMkLst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DBB6B971-EDC8-47A6-915C-786F2D137E6E}" dt="2023-09-06T03:10:47.670" v="240" actId="1038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DBB6B971-EDC8-47A6-915C-786F2D137E6E}" dt="2023-09-06T03:11:20.218" v="280" actId="1037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DBB6B971-EDC8-47A6-915C-786F2D137E6E}" dt="2023-09-06T03:12:25.370" v="312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DBB6B971-EDC8-47A6-915C-786F2D137E6E}" dt="2023-09-06T03:12:53.367" v="349" actId="1038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DBB6B971-EDC8-47A6-915C-786F2D137E6E}" dt="2023-09-06T03:12:36.878" v="335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DBB6B971-EDC8-47A6-915C-786F2D137E6E}" dt="2023-09-06T03:11:06.589" v="268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mod">
          <ac:chgData name="NESTOR JULIO HERNANDEZ BOCKER" userId="a413b3be1cc3406f" providerId="LiveId" clId="{DBB6B971-EDC8-47A6-915C-786F2D137E6E}" dt="2023-09-06T03:11:53.944" v="285"/>
          <ac:graphicFrameMkLst>
            <pc:docMk/>
            <pc:sldMk cId="1160910596" sldId="334"/>
            <ac:graphicFrameMk id="41" creationId="{7A5271D3-B5D6-9CD4-E23B-04977BCEB06D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7T03:38:05.094" v="377" actId="207"/>
        <pc:sldMkLst>
          <pc:docMk/>
          <pc:sldMk cId="905729610" sldId="665"/>
        </pc:sldMkLst>
        <pc:spChg chg="mod">
          <ac:chgData name="NESTOR JULIO HERNANDEZ BOCKER" userId="a413b3be1cc3406f" providerId="LiveId" clId="{DBB6B971-EDC8-47A6-915C-786F2D137E6E}" dt="2023-09-06T03:05:59.468" v="25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DBB6B971-EDC8-47A6-915C-786F2D137E6E}" dt="2023-09-06T03:06:02.643" v="26" actId="2057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DBB6B971-EDC8-47A6-915C-786F2D137E6E}" dt="2023-09-07T03:38:05.094" v="377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DBB6B971-EDC8-47A6-915C-786F2D137E6E}" dt="2023-09-08T02:49:21.060" v="932" actId="1036"/>
        <pc:sldMkLst>
          <pc:docMk/>
          <pc:sldMk cId="2099275270" sldId="667"/>
        </pc:sldMkLst>
        <pc:spChg chg="mod">
          <ac:chgData name="NESTOR JULIO HERNANDEZ BOCKER" userId="a413b3be1cc3406f" providerId="LiveId" clId="{DBB6B971-EDC8-47A6-915C-786F2D137E6E}" dt="2023-09-06T02:57:07.871" v="1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DBB6B971-EDC8-47A6-915C-786F2D137E6E}" dt="2023-09-08T02:48:07.684" v="903"/>
          <ac:spMkLst>
            <pc:docMk/>
            <pc:sldMk cId="2099275270" sldId="667"/>
            <ac:spMk id="10" creationId="{00000000-0008-0000-0000-000014000000}"/>
          </ac:spMkLst>
        </pc:spChg>
        <pc:spChg chg="mod">
          <ac:chgData name="NESTOR JULIO HERNANDEZ BOCKER" userId="a413b3be1cc3406f" providerId="LiveId" clId="{DBB6B971-EDC8-47A6-915C-786F2D137E6E}" dt="2023-09-06T03:04:24.578" v="16" actId="20577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DBB6B971-EDC8-47A6-915C-786F2D137E6E}" dt="2023-09-08T02:48:07.684" v="903"/>
          <ac:spMkLst>
            <pc:docMk/>
            <pc:sldMk cId="2099275270" sldId="667"/>
            <ac:spMk id="14" creationId="{00000000-0008-0000-0000-000013000000}"/>
          </ac:spMkLst>
        </pc:spChg>
        <pc:spChg chg="mod">
          <ac:chgData name="NESTOR JULIO HERNANDEZ BOCKER" userId="a413b3be1cc3406f" providerId="LiveId" clId="{DBB6B971-EDC8-47A6-915C-786F2D137E6E}" dt="2023-09-06T03:02:54.621" v="10" actId="1076"/>
          <ac:spMkLst>
            <pc:docMk/>
            <pc:sldMk cId="2099275270" sldId="667"/>
            <ac:spMk id="15" creationId="{00000000-0008-0000-0000-000013000000}"/>
          </ac:spMkLst>
        </pc:spChg>
        <pc:grpChg chg="add mod">
          <ac:chgData name="NESTOR JULIO HERNANDEZ BOCKER" userId="a413b3be1cc3406f" providerId="LiveId" clId="{DBB6B971-EDC8-47A6-915C-786F2D137E6E}" dt="2023-09-08T02:49:21.060" v="932" actId="1036"/>
          <ac:grpSpMkLst>
            <pc:docMk/>
            <pc:sldMk cId="2099275270" sldId="667"/>
            <ac:grpSpMk id="3" creationId="{00000000-0008-0000-0000-000015000000}"/>
          </ac:grpSpMkLst>
        </pc:grpChg>
        <pc:grpChg chg="add mod">
          <ac:chgData name="NESTOR JULIO HERNANDEZ BOCKER" userId="a413b3be1cc3406f" providerId="LiveId" clId="{DBB6B971-EDC8-47A6-915C-786F2D137E6E}" dt="2023-09-08T02:48:07.684" v="903"/>
          <ac:grpSpMkLst>
            <pc:docMk/>
            <pc:sldMk cId="2099275270" sldId="667"/>
            <ac:grpSpMk id="4" creationId="{00000000-0008-0000-0000-000011000000}"/>
          </ac:grpSpMkLst>
        </pc:grpChg>
        <pc:grpChg chg="del mod">
          <ac:chgData name="NESTOR JULIO HERNANDEZ BOCKER" userId="a413b3be1cc3406f" providerId="LiveId" clId="{DBB6B971-EDC8-47A6-915C-786F2D137E6E}" dt="2023-09-08T02:48:06.497" v="902" actId="478"/>
          <ac:grpSpMkLst>
            <pc:docMk/>
            <pc:sldMk cId="2099275270" sldId="667"/>
            <ac:grpSpMk id="7" creationId="{00000000-0008-0000-0000-000015000000}"/>
          </ac:grpSpMkLst>
        </pc:grpChg>
        <pc:grpChg chg="mod">
          <ac:chgData name="NESTOR JULIO HERNANDEZ BOCKER" userId="a413b3be1cc3406f" providerId="LiveId" clId="{DBB6B971-EDC8-47A6-915C-786F2D137E6E}" dt="2023-09-06T03:02:54.621" v="10" actId="1076"/>
          <ac:grpSpMkLst>
            <pc:docMk/>
            <pc:sldMk cId="2099275270" sldId="667"/>
            <ac:grpSpMk id="9" creationId="{00000000-0008-0000-0000-000011000000}"/>
          </ac:grpSpMkLst>
        </pc:grpChg>
        <pc:graphicFrameChg chg="mod">
          <ac:chgData name="NESTOR JULIO HERNANDEZ BOCKER" userId="a413b3be1cc3406f" providerId="LiveId" clId="{DBB6B971-EDC8-47A6-915C-786F2D137E6E}" dt="2023-09-06T03:02:54.621" v="10" actId="1076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add mod">
          <ac:chgData name="NESTOR JULIO HERNANDEZ BOCKER" userId="a413b3be1cc3406f" providerId="LiveId" clId="{DBB6B971-EDC8-47A6-915C-786F2D137E6E}" dt="2023-09-08T02:48:38.042" v="928"/>
          <ac:graphicFrameMkLst>
            <pc:docMk/>
            <pc:sldMk cId="2099275270" sldId="667"/>
            <ac:graphicFrameMk id="13" creationId="{00000000-0008-0000-0000-000012000000}"/>
          </ac:graphicFrameMkLst>
        </pc:graphicFrameChg>
      </pc:sldChg>
      <pc:sldChg chg="modSp mod">
        <pc:chgData name="NESTOR JULIO HERNANDEZ BOCKER" userId="a413b3be1cc3406f" providerId="LiveId" clId="{DBB6B971-EDC8-47A6-915C-786F2D137E6E}" dt="2023-09-08T11:26:32.432" v="1126" actId="20577"/>
        <pc:sldMkLst>
          <pc:docMk/>
          <pc:sldMk cId="2093091506" sldId="668"/>
        </pc:sldMkLst>
        <pc:spChg chg="mod">
          <ac:chgData name="NESTOR JULIO HERNANDEZ BOCKER" userId="a413b3be1cc3406f" providerId="LiveId" clId="{DBB6B971-EDC8-47A6-915C-786F2D137E6E}" dt="2023-09-08T03:10:28.326" v="111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DBB6B971-EDC8-47A6-915C-786F2D137E6E}" dt="2023-09-08T11:26:32.432" v="1126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B6B971-EDC8-47A6-915C-786F2D137E6E}" dt="2023-09-08T11:29:51.994" v="1149" actId="20577"/>
        <pc:sldMkLst>
          <pc:docMk/>
          <pc:sldMk cId="1495741939" sldId="669"/>
        </pc:sldMkLst>
        <pc:spChg chg="mod">
          <ac:chgData name="NESTOR JULIO HERNANDEZ BOCKER" userId="a413b3be1cc3406f" providerId="LiveId" clId="{DBB6B971-EDC8-47A6-915C-786F2D137E6E}" dt="2023-09-08T11:29:51.994" v="1149" actId="2057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DBB6B971-EDC8-47A6-915C-786F2D137E6E}" dt="2023-09-08T11:27:38.650" v="1132"/>
          <ac:graphicFrameMkLst>
            <pc:docMk/>
            <pc:sldMk cId="1495741939" sldId="669"/>
            <ac:graphicFrameMk id="15" creationId="{D61F7500-A40A-4A9C-9807-884BDD88F0AB}"/>
          </ac:graphicFrameMkLst>
        </pc:graphicFrameChg>
      </pc:sldChg>
      <pc:sldChg chg="addSp delSp modSp mod">
        <pc:chgData name="NESTOR JULIO HERNANDEZ BOCKER" userId="a413b3be1cc3406f" providerId="LiveId" clId="{DBB6B971-EDC8-47A6-915C-786F2D137E6E}" dt="2023-09-08T11:55:08.013" v="1490" actId="20577"/>
        <pc:sldMkLst>
          <pc:docMk/>
          <pc:sldMk cId="3999264372" sldId="673"/>
        </pc:sldMkLst>
        <pc:spChg chg="mod">
          <ac:chgData name="NESTOR JULIO HERNANDEZ BOCKER" userId="a413b3be1cc3406f" providerId="LiveId" clId="{DBB6B971-EDC8-47A6-915C-786F2D137E6E}" dt="2023-09-06T03:05:52.968" v="24" actId="20577"/>
          <ac:spMkLst>
            <pc:docMk/>
            <pc:sldMk cId="3999264372" sldId="673"/>
            <ac:spMk id="3" creationId="{74FF7FE0-5F92-5643-695A-9D99B66D89F9}"/>
          </ac:spMkLst>
        </pc:spChg>
        <pc:spChg chg="mod">
          <ac:chgData name="NESTOR JULIO HERNANDEZ BOCKER" userId="a413b3be1cc3406f" providerId="LiveId" clId="{DBB6B971-EDC8-47A6-915C-786F2D137E6E}" dt="2023-09-08T11:55:08.013" v="1490" actId="20577"/>
          <ac:spMkLst>
            <pc:docMk/>
            <pc:sldMk cId="3999264372" sldId="673"/>
            <ac:spMk id="7" creationId="{00000000-0000-0000-0000-000000000000}"/>
          </ac:spMkLst>
        </pc:spChg>
        <pc:graphicFrameChg chg="del">
          <ac:chgData name="NESTOR JULIO HERNANDEZ BOCKER" userId="a413b3be1cc3406f" providerId="LiveId" clId="{DBB6B971-EDC8-47A6-915C-786F2D137E6E}" dt="2023-09-07T03:34:37.060" v="352" actId="478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del">
          <ac:chgData name="NESTOR JULIO HERNANDEZ BOCKER" userId="a413b3be1cc3406f" providerId="LiveId" clId="{DBB6B971-EDC8-47A6-915C-786F2D137E6E}" dt="2023-09-07T03:34:45.615" v="353" actId="478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8:18.067" v="389" actId="1036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4:54.945" v="356"/>
          <ac:graphicFrameMkLst>
            <pc:docMk/>
            <pc:sldMk cId="3999264372" sldId="673"/>
            <ac:graphicFrameMk id="8" creationId="{EEBF10FC-493F-4639-89C4-99A60416EB6C}"/>
          </ac:graphicFrameMkLst>
        </pc:graphicFrameChg>
        <pc:graphicFrameChg chg="add mod">
          <ac:chgData name="NESTOR JULIO HERNANDEZ BOCKER" userId="a413b3be1cc3406f" providerId="LiveId" clId="{DBB6B971-EDC8-47A6-915C-786F2D137E6E}" dt="2023-09-07T03:38:18.067" v="389" actId="1036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FAD7795C-FEC7-4CD0-8D74-3EF799275484}"/>
    <pc:docChg chg="undo custSel modSld">
      <pc:chgData name="NESTOR JULIO HERNANDEZ BOCKER" userId="a413b3be1cc3406f" providerId="LiveId" clId="{FAD7795C-FEC7-4CD0-8D74-3EF799275484}" dt="2023-08-25T15:10:07.578" v="679" actId="14734"/>
      <pc:docMkLst>
        <pc:docMk/>
      </pc:docMkLst>
      <pc:sldChg chg="modSp mod">
        <pc:chgData name="NESTOR JULIO HERNANDEZ BOCKER" userId="a413b3be1cc3406f" providerId="LiveId" clId="{FAD7795C-FEC7-4CD0-8D74-3EF799275484}" dt="2023-08-09T00:28:19.200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FAD7795C-FEC7-4CD0-8D74-3EF799275484}" dt="2023-08-09T00:28:19.200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00:35.553" v="662" actId="20577"/>
        <pc:sldMkLst>
          <pc:docMk/>
          <pc:sldMk cId="3675170584" sldId="279"/>
        </pc:sldMkLst>
        <pc:spChg chg="mod">
          <ac:chgData name="NESTOR JULIO HERNANDEZ BOCKER" userId="a413b3be1cc3406f" providerId="LiveId" clId="{FAD7795C-FEC7-4CD0-8D74-3EF799275484}" dt="2023-08-09T01:00:35.553" v="66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FAD7795C-FEC7-4CD0-8D74-3EF799275484}" dt="2023-08-09T00:47:49.964" v="574" actId="113"/>
        <pc:sldMkLst>
          <pc:docMk/>
          <pc:sldMk cId="2130645913" sldId="281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7:49.964" v="574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FAD7795C-FEC7-4CD0-8D74-3EF799275484}" dt="2023-08-09T01:34:50.236" v="676" actId="1076"/>
        <pc:sldMkLst>
          <pc:docMk/>
          <pc:sldMk cId="102766390" sldId="316"/>
        </pc:sldMkLst>
        <pc:spChg chg="mod">
          <ac:chgData name="NESTOR JULIO HERNANDEZ BOCKER" userId="a413b3be1cc3406f" providerId="LiveId" clId="{FAD7795C-FEC7-4CD0-8D74-3EF799275484}" dt="2023-08-09T00:48:17.919" v="576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32:00.933" v="12" actId="107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FAD7795C-FEC7-4CD0-8D74-3EF799275484}" dt="2023-08-09T01:34:50.236" v="676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FAD7795C-FEC7-4CD0-8D74-3EF799275484}" dt="2023-08-09T00:49:03.570" v="585" actId="20577"/>
        <pc:sldMkLst>
          <pc:docMk/>
          <pc:sldMk cId="3812210601" sldId="317"/>
        </pc:sldMkLst>
        <pc:spChg chg="mod">
          <ac:chgData name="NESTOR JULIO HERNANDEZ BOCKER" userId="a413b3be1cc3406f" providerId="LiveId" clId="{FAD7795C-FEC7-4CD0-8D74-3EF799275484}" dt="2023-08-09T00:48:26.422" v="579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FAD7795C-FEC7-4CD0-8D74-3EF799275484}" dt="2023-08-09T00:48:55.707" v="582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49:03.570" v="585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FAD7795C-FEC7-4CD0-8D74-3EF799275484}" dt="2023-08-09T00:49:54.122" v="602" actId="6549"/>
        <pc:sldMkLst>
          <pc:docMk/>
          <pc:sldMk cId="417758710" sldId="318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49:54.122" v="602" actId="6549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0:33.419" v="603"/>
        <pc:sldMkLst>
          <pc:docMk/>
          <pc:sldMk cId="1360156958" sldId="319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FAD7795C-FEC7-4CD0-8D74-3EF799275484}" dt="2023-08-09T00:50:33.419" v="603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3:40.846" v="616" actId="20577"/>
        <pc:sldMkLst>
          <pc:docMk/>
          <pc:sldMk cId="1763648886" sldId="320"/>
        </pc:sldMkLst>
        <pc:spChg chg="mod">
          <ac:chgData name="NESTOR JULIO HERNANDEZ BOCKER" userId="a413b3be1cc3406f" providerId="LiveId" clId="{FAD7795C-FEC7-4CD0-8D74-3EF799275484}" dt="2023-08-09T00:52:06.218" v="60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FAD7795C-FEC7-4CD0-8D74-3EF799275484}" dt="2023-08-09T00:53:14.058" v="61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FAD7795C-FEC7-4CD0-8D74-3EF799275484}" dt="2023-08-09T00:53:40.846" v="616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FAD7795C-FEC7-4CD0-8D74-3EF799275484}" dt="2023-08-09T00:56:15.174" v="633" actId="27918"/>
        <pc:sldMkLst>
          <pc:docMk/>
          <pc:sldMk cId="3330875486" sldId="321"/>
        </pc:sldMkLst>
        <pc:spChg chg="mod">
          <ac:chgData name="NESTOR JULIO HERNANDEZ BOCKER" userId="a413b3be1cc3406f" providerId="LiveId" clId="{FAD7795C-FEC7-4CD0-8D74-3EF799275484}" dt="2023-08-09T00:55:41.289" v="625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FAD7795C-FEC7-4CD0-8D74-3EF799275484}" dt="2023-08-09T00:55:50.417" v="629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FAD7795C-FEC7-4CD0-8D74-3EF799275484}" dt="2023-08-09T00:55:59.112" v="632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FAD7795C-FEC7-4CD0-8D74-3EF799275484}" dt="2023-08-09T00:33:32.137" v="26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57:38.095" v="646" actId="27918"/>
        <pc:sldMkLst>
          <pc:docMk/>
          <pc:sldMk cId="200782912" sldId="322"/>
        </pc:sldMkLst>
        <pc:spChg chg="mod">
          <ac:chgData name="NESTOR JULIO HERNANDEZ BOCKER" userId="a413b3be1cc3406f" providerId="LiveId" clId="{FAD7795C-FEC7-4CD0-8D74-3EF799275484}" dt="2023-08-09T00:34:16.789" v="54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FAD7795C-FEC7-4CD0-8D74-3EF799275484}" dt="2023-08-09T00:34:09.315" v="42" actId="1037"/>
          <ac:spMkLst>
            <pc:docMk/>
            <pc:sldMk cId="200782912" sldId="322"/>
            <ac:spMk id="16" creationId="{137A1BCE-FFB7-2D33-A1E3-5A068C6D4283}"/>
          </ac:spMkLst>
        </pc:spChg>
        <pc:spChg chg="del">
          <ac:chgData name="NESTOR JULIO HERNANDEZ BOCKER" userId="a413b3be1cc3406f" providerId="LiveId" clId="{FAD7795C-FEC7-4CD0-8D74-3EF799275484}" dt="2023-08-09T00:37:41.687" v="223" actId="478"/>
          <ac:spMkLst>
            <pc:docMk/>
            <pc:sldMk cId="200782912" sldId="322"/>
            <ac:spMk id="18" creationId="{07F646E7-3DDF-32FD-01B2-EEDB579F652F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FAD7795C-FEC7-4CD0-8D74-3EF799275484}" dt="2023-08-09T00:37:48.048" v="245" actId="1038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FAD7795C-FEC7-4CD0-8D74-3EF799275484}" dt="2023-08-09T00:35:20.002" v="107" actId="1037"/>
          <ac:spMkLst>
            <pc:docMk/>
            <pc:sldMk cId="200782912" sldId="322"/>
            <ac:spMk id="23" creationId="{13D848D4-25FD-0B58-148D-B78FB59D530A}"/>
          </ac:spMkLst>
        </pc:spChg>
        <pc:spChg chg="del">
          <ac:chgData name="NESTOR JULIO HERNANDEZ BOCKER" userId="a413b3be1cc3406f" providerId="LiveId" clId="{FAD7795C-FEC7-4CD0-8D74-3EF799275484}" dt="2023-08-09T00:38:43.360" v="403" actId="478"/>
          <ac:spMkLst>
            <pc:docMk/>
            <pc:sldMk cId="200782912" sldId="322"/>
            <ac:spMk id="24" creationId="{1A4996F5-2461-CEC7-BCF5-4944828F0FBC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FAD7795C-FEC7-4CD0-8D74-3EF799275484}" dt="2023-08-09T00:38:57.645" v="446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FAD7795C-FEC7-4CD0-8D74-3EF799275484}" dt="2023-08-09T00:34:57.267" v="84" actId="1037"/>
          <ac:spMkLst>
            <pc:docMk/>
            <pc:sldMk cId="200782912" sldId="322"/>
            <ac:spMk id="29" creationId="{4198F890-F860-7A2C-F308-42F1061952B8}"/>
          </ac:spMkLst>
        </pc:spChg>
        <pc:spChg chg="del">
          <ac:chgData name="NESTOR JULIO HERNANDEZ BOCKER" userId="a413b3be1cc3406f" providerId="LiveId" clId="{FAD7795C-FEC7-4CD0-8D74-3EF799275484}" dt="2023-08-09T00:38:01.378" v="282" actId="478"/>
          <ac:spMkLst>
            <pc:docMk/>
            <pc:sldMk cId="200782912" sldId="322"/>
            <ac:spMk id="30" creationId="{9B472BA6-A098-DB1E-71F1-2A4C37CD43B0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FAD7795C-FEC7-4CD0-8D74-3EF799275484}" dt="2023-08-09T00:38:08.988" v="303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FAD7795C-FEC7-4CD0-8D74-3EF799275484}" dt="2023-08-09T00:38:13.849" v="310" actId="1038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FAD7795C-FEC7-4CD0-8D74-3EF799275484}" dt="2023-08-09T00:35:38.525" v="119" actId="1038"/>
          <ac:spMkLst>
            <pc:docMk/>
            <pc:sldMk cId="200782912" sldId="322"/>
            <ac:spMk id="36" creationId="{390A071B-8E8C-BE41-8E65-DDAC2A535855}"/>
          </ac:spMkLst>
        </pc:spChg>
        <pc:spChg chg="del">
          <ac:chgData name="NESTOR JULIO HERNANDEZ BOCKER" userId="a413b3be1cc3406f" providerId="LiveId" clId="{FAD7795C-FEC7-4CD0-8D74-3EF799275484}" dt="2023-08-09T00:38:26.727" v="363" actId="478"/>
          <ac:spMkLst>
            <pc:docMk/>
            <pc:sldMk cId="200782912" sldId="322"/>
            <ac:spMk id="37" creationId="{A35353CB-1CF6-5B24-640C-AD1A0399F5C3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FAD7795C-FEC7-4CD0-8D74-3EF799275484}" dt="2023-08-09T00:38:39.921" v="402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FAD7795C-FEC7-4CD0-8D74-3EF799275484}" dt="2023-08-09T00:34:22.417" v="61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FAD7795C-FEC7-4CD0-8D74-3EF799275484}" dt="2023-08-09T00:38:21.725" v="362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0:54.525" v="605" actId="113"/>
        <pc:sldMkLst>
          <pc:docMk/>
          <pc:sldMk cId="3631758431" sldId="328"/>
        </pc:sldMkLst>
        <pc:spChg chg="mod">
          <ac:chgData name="NESTOR JULIO HERNANDEZ BOCKER" userId="a413b3be1cc3406f" providerId="LiveId" clId="{FAD7795C-FEC7-4CD0-8D74-3EF799275484}" dt="2023-08-09T00:50:54.525" v="605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25T15:10:07.578" v="679" actId="14734"/>
        <pc:sldMkLst>
          <pc:docMk/>
          <pc:sldMk cId="3726187029" sldId="32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25T15:10:07.578" v="679" actId="14734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4:44.093" v="620"/>
        <pc:sldMkLst>
          <pc:docMk/>
          <pc:sldMk cId="3844795882" sldId="330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4:44.093" v="620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5:29.645" v="622" actId="113"/>
        <pc:sldMkLst>
          <pc:docMk/>
          <pc:sldMk cId="1999066587" sldId="331"/>
        </pc:sldMkLst>
        <pc:spChg chg="mod">
          <ac:chgData name="NESTOR JULIO HERNANDEZ BOCKER" userId="a413b3be1cc3406f" providerId="LiveId" clId="{FAD7795C-FEC7-4CD0-8D74-3EF799275484}" dt="2023-08-09T00:55:29.645" v="62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FAD7795C-FEC7-4CD0-8D74-3EF799275484}" dt="2023-08-09T00:57:09.023" v="644" actId="20577"/>
        <pc:sldMkLst>
          <pc:docMk/>
          <pc:sldMk cId="2501195012" sldId="332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AD7795C-FEC7-4CD0-8D74-3EF799275484}" dt="2023-08-09T00:57:09.023" v="644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FAD7795C-FEC7-4CD0-8D74-3EF799275484}" dt="2023-08-09T00:57:20.403" v="645"/>
        <pc:sldMkLst>
          <pc:docMk/>
          <pc:sldMk cId="3160605606" sldId="333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FAD7795C-FEC7-4CD0-8D74-3EF799275484}" dt="2023-08-09T00:57:20.403" v="64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delSp modSp mod">
        <pc:chgData name="NESTOR JULIO HERNANDEZ BOCKER" userId="a413b3be1cc3406f" providerId="LiveId" clId="{FAD7795C-FEC7-4CD0-8D74-3EF799275484}" dt="2023-08-09T00:39:54.238" v="560" actId="1036"/>
        <pc:sldMkLst>
          <pc:docMk/>
          <pc:sldMk cId="1160910596" sldId="334"/>
        </pc:sldMkLst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FAD7795C-FEC7-4CD0-8D74-3EF799275484}" dt="2023-08-09T00:36:58.428" v="191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FAD7795C-FEC7-4CD0-8D74-3EF799275484}" dt="2023-08-09T00:36:13.016" v="141" actId="1037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FAD7795C-FEC7-4CD0-8D74-3EF799275484}" dt="2023-08-09T00:39:11.898" v="447" actId="478"/>
          <ac:spMkLst>
            <pc:docMk/>
            <pc:sldMk cId="1160910596" sldId="334"/>
            <ac:spMk id="43" creationId="{9DEC5AB1-64DF-FB7C-68E3-F098E090D50A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FAD7795C-FEC7-4CD0-8D74-3EF799275484}" dt="2023-08-09T00:39:19.463" v="467" actId="1037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FAD7795C-FEC7-4CD0-8D74-3EF799275484}" dt="2023-08-09T00:36:33.377" v="166" actId="1038"/>
          <ac:spMkLst>
            <pc:docMk/>
            <pc:sldMk cId="1160910596" sldId="334"/>
            <ac:spMk id="48" creationId="{3182F00C-9C84-1E30-69DA-D35D05E84AAE}"/>
          </ac:spMkLst>
        </pc:spChg>
        <pc:spChg chg="del">
          <ac:chgData name="NESTOR JULIO HERNANDEZ BOCKER" userId="a413b3be1cc3406f" providerId="LiveId" clId="{FAD7795C-FEC7-4CD0-8D74-3EF799275484}" dt="2023-08-09T00:39:23.011" v="468" actId="478"/>
          <ac:spMkLst>
            <pc:docMk/>
            <pc:sldMk cId="1160910596" sldId="334"/>
            <ac:spMk id="49" creationId="{F02BDFF7-E952-761E-F15E-C9E68DDF4C64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FAD7795C-FEC7-4CD0-8D74-3EF799275484}" dt="2023-08-09T00:39:31.607" v="505" actId="1037"/>
          <ac:spMkLst>
            <pc:docMk/>
            <pc:sldMk cId="1160910596" sldId="334"/>
            <ac:spMk id="52" creationId="{7967C572-BF2F-0E03-8B7D-5B7B34F4EDC4}"/>
          </ac:spMkLst>
        </pc:spChg>
        <pc:spChg chg="del">
          <ac:chgData name="NESTOR JULIO HERNANDEZ BOCKER" userId="a413b3be1cc3406f" providerId="LiveId" clId="{FAD7795C-FEC7-4CD0-8D74-3EF799275484}" dt="2023-08-09T00:39:34.952" v="506" actId="478"/>
          <ac:spMkLst>
            <pc:docMk/>
            <pc:sldMk cId="1160910596" sldId="334"/>
            <ac:spMk id="53" creationId="{ED18CBCA-A63F-2EC1-AD66-A32411626D25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FAD7795C-FEC7-4CD0-8D74-3EF799275484}" dt="2023-08-09T00:39:41.453" v="525" actId="1035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FAD7795C-FEC7-4CD0-8D74-3EF799275484}" dt="2023-08-09T00:37:21.399" v="220" actId="1037"/>
          <ac:spMkLst>
            <pc:docMk/>
            <pc:sldMk cId="1160910596" sldId="334"/>
            <ac:spMk id="58" creationId="{D53850D1-EF14-00E1-2818-0D6E9A7BC077}"/>
          </ac:spMkLst>
        </pc:spChg>
        <pc:spChg chg="del">
          <ac:chgData name="NESTOR JULIO HERNANDEZ BOCKER" userId="a413b3be1cc3406f" providerId="LiveId" clId="{FAD7795C-FEC7-4CD0-8D74-3EF799275484}" dt="2023-08-09T00:39:44.361" v="526" actId="478"/>
          <ac:spMkLst>
            <pc:docMk/>
            <pc:sldMk cId="1160910596" sldId="334"/>
            <ac:spMk id="59" creationId="{29CD265B-60EA-CAB9-ADFD-173892344C41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FAD7795C-FEC7-4CD0-8D74-3EF799275484}" dt="2023-08-09T00:39:54.238" v="560" actId="1036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FAD7795C-FEC7-4CD0-8D74-3EF799275484}" dt="2023-08-09T00:37:05.161" v="209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FAD7795C-FEC7-4CD0-8D74-3EF799275484}" dt="2023-08-09T00:36:18.017" v="150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11.183" v="675" actId="207"/>
        <pc:sldMkLst>
          <pc:docMk/>
          <pc:sldMk cId="905729610" sldId="665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FAD7795C-FEC7-4CD0-8D74-3EF799275484}" dt="2023-08-09T01:33:11.183" v="675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FAD7795C-FEC7-4CD0-8D74-3EF799275484}" dt="2023-08-09T00:45:27.383" v="568" actId="1076"/>
        <pc:sldMkLst>
          <pc:docMk/>
          <pc:sldMk cId="2099275270" sldId="667"/>
        </pc:sldMkLst>
        <pc:spChg chg="mod">
          <ac:chgData name="NESTOR JULIO HERNANDEZ BOCKER" userId="a413b3be1cc3406f" providerId="LiveId" clId="{FAD7795C-FEC7-4CD0-8D74-3EF799275484}" dt="2023-08-09T00:27:31.283" v="1"/>
          <ac:spMkLst>
            <pc:docMk/>
            <pc:sldMk cId="2099275270" sldId="667"/>
            <ac:spMk id="5" creationId="{4317E982-3BB8-A714-9BE1-28A9BF9DF774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1" creationId="{00000000-0008-0000-0000-000014000000}"/>
          </ac:spMkLst>
        </pc:spChg>
        <pc:spChg chg="add mod">
          <ac:chgData name="NESTOR JULIO HERNANDEZ BOCKER" userId="a413b3be1cc3406f" providerId="LiveId" clId="{FAD7795C-FEC7-4CD0-8D74-3EF799275484}" dt="2023-08-09T00:44:48.534" v="563"/>
          <ac:spMkLst>
            <pc:docMk/>
            <pc:sldMk cId="2099275270" sldId="667"/>
            <ac:spMk id="15" creationId="{00000000-0008-0000-0000-000013000000}"/>
          </ac:spMkLst>
        </pc:spChg>
        <pc:grpChg chg="del">
          <ac:chgData name="NESTOR JULIO HERNANDEZ BOCKER" userId="a413b3be1cc3406f" providerId="LiveId" clId="{FAD7795C-FEC7-4CD0-8D74-3EF799275484}" dt="2023-08-09T00:44:43.526" v="562" actId="478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FAD7795C-FEC7-4CD0-8D74-3EF799275484}" dt="2023-08-09T00:45:27.383" v="568" actId="1076"/>
          <ac:grpSpMkLst>
            <pc:docMk/>
            <pc:sldMk cId="2099275270" sldId="667"/>
            <ac:grpSpMk id="7" creationId="{00000000-0008-0000-0000-000015000000}"/>
          </ac:grpSpMkLst>
        </pc:grpChg>
        <pc:grpChg chg="add mod">
          <ac:chgData name="NESTOR JULIO HERNANDEZ BOCKER" userId="a413b3be1cc3406f" providerId="LiveId" clId="{FAD7795C-FEC7-4CD0-8D74-3EF799275484}" dt="2023-08-09T00:44:48.534" v="563"/>
          <ac:grpSpMkLst>
            <pc:docMk/>
            <pc:sldMk cId="2099275270" sldId="667"/>
            <ac:grpSpMk id="9" creationId="{00000000-0008-0000-0000-000011000000}"/>
          </ac:grpSpMkLst>
        </pc:grpChg>
        <pc:graphicFrameChg chg="add mod">
          <ac:chgData name="NESTOR JULIO HERNANDEZ BOCKER" userId="a413b3be1cc3406f" providerId="LiveId" clId="{FAD7795C-FEC7-4CD0-8D74-3EF799275484}" dt="2023-08-09T00:44:48.534" v="563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mod">
          <ac:chgData name="NESTOR JULIO HERNANDEZ BOCKER" userId="a413b3be1cc3406f" providerId="LiveId" clId="{FAD7795C-FEC7-4CD0-8D74-3EF799275484}" dt="2023-08-09T00:27:40.827" v="2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0:58:21.952" v="648" actId="20577"/>
        <pc:sldMkLst>
          <pc:docMk/>
          <pc:sldMk cId="2093091506" sldId="668"/>
        </pc:sldMkLst>
        <pc:spChg chg="mod">
          <ac:chgData name="NESTOR JULIO HERNANDEZ BOCKER" userId="a413b3be1cc3406f" providerId="LiveId" clId="{FAD7795C-FEC7-4CD0-8D74-3EF799275484}" dt="2023-08-09T00:58:21.952" v="64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FAD7795C-FEC7-4CD0-8D74-3EF799275484}" dt="2023-08-09T00:27:48.317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FAD7795C-FEC7-4CD0-8D74-3EF799275484}" dt="2023-08-09T01:55:54.270" v="678"/>
        <pc:sldMkLst>
          <pc:docMk/>
          <pc:sldMk cId="1495741939" sldId="669"/>
        </pc:sldMkLst>
        <pc:spChg chg="mod">
          <ac:chgData name="NESTOR JULIO HERNANDEZ BOCKER" userId="a413b3be1cc3406f" providerId="LiveId" clId="{FAD7795C-FEC7-4CD0-8D74-3EF799275484}" dt="2023-08-09T00:27:40.827" v="2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FAD7795C-FEC7-4CD0-8D74-3EF799275484}" dt="2023-08-09T01:55:47.816" v="677"/>
          <ac:graphicFrameMkLst>
            <pc:docMk/>
            <pc:sldMk cId="1495741939" sldId="669"/>
            <ac:graphicFrameMk id="20" creationId="{EECF96B7-DE04-40B7-B4BE-8B40B86D1FF3}"/>
          </ac:graphicFrameMkLst>
        </pc:graphicFrameChg>
        <pc:graphicFrameChg chg="mod">
          <ac:chgData name="NESTOR JULIO HERNANDEZ BOCKER" userId="a413b3be1cc3406f" providerId="LiveId" clId="{FAD7795C-FEC7-4CD0-8D74-3EF799275484}" dt="2023-08-09T01:55:54.270" v="678"/>
          <ac:graphicFrameMkLst>
            <pc:docMk/>
            <pc:sldMk cId="1495741939" sldId="669"/>
            <ac:graphicFrameMk id="21" creationId="{8C38B826-EEF7-4D7A-895E-DD7C79BC6833}"/>
          </ac:graphicFrameMkLst>
        </pc:graphicFrameChg>
      </pc:sldChg>
      <pc:sldChg chg="modSp mod">
        <pc:chgData name="NESTOR JULIO HERNANDEZ BOCKER" userId="a413b3be1cc3406f" providerId="LiveId" clId="{FAD7795C-FEC7-4CD0-8D74-3EF799275484}" dt="2023-08-09T01:33:00.594" v="674" actId="207"/>
        <pc:sldMkLst>
          <pc:docMk/>
          <pc:sldMk cId="3999264372" sldId="673"/>
        </pc:sldMkLst>
        <pc:spChg chg="mod">
          <ac:chgData name="NESTOR JULIO HERNANDEZ BOCKER" userId="a413b3be1cc3406f" providerId="LiveId" clId="{FAD7795C-FEC7-4CD0-8D74-3EF799275484}" dt="2023-08-09T00:27:57.647" v="4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FAD7795C-FEC7-4CD0-8D74-3EF799275484}" dt="2023-08-09T01:33:00.594" v="674" actId="207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modGraphic">
          <ac:chgData name="NESTOR JULIO HERNANDEZ BOCKER" userId="a413b3be1cc3406f" providerId="LiveId" clId="{FAD7795C-FEC7-4CD0-8D74-3EF799275484}" dt="2023-08-09T01:32:37.391" v="671"/>
          <ac:graphicFrameMkLst>
            <pc:docMk/>
            <pc:sldMk cId="3999264372" sldId="673"/>
            <ac:graphicFrameMk id="5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9F6AAD8D-970F-436A-B3F6-56CC0DEFB117}"/>
    <pc:docChg chg="modSld">
      <pc:chgData name="NESTOR JULIO HERNANDEZ BOCKER" userId="a413b3be1cc3406f" providerId="LiveId" clId="{9F6AAD8D-970F-436A-B3F6-56CC0DEFB117}" dt="2023-12-10T23:06:37.887" v="64" actId="20577"/>
      <pc:docMkLst>
        <pc:docMk/>
      </pc:docMkLst>
      <pc:sldChg chg="modSp mod">
        <pc:chgData name="NESTOR JULIO HERNANDEZ BOCKER" userId="a413b3be1cc3406f" providerId="LiveId" clId="{9F6AAD8D-970F-436A-B3F6-56CC0DEFB117}" dt="2023-12-07T14:04:56.389" v="18" actId="20577"/>
        <pc:sldMkLst>
          <pc:docMk/>
          <pc:sldMk cId="1010862512" sldId="275"/>
        </pc:sldMkLst>
        <pc:spChg chg="mod">
          <ac:chgData name="NESTOR JULIO HERNANDEZ BOCKER" userId="a413b3be1cc3406f" providerId="LiveId" clId="{9F6AAD8D-970F-436A-B3F6-56CC0DEFB117}" dt="2023-12-07T14:04:56.389" v="18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3675170584" sldId="27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75170584" sldId="279"/>
            <ac:spMk id="2" creationId="{48BB7E7D-2FCF-CF3A-A826-6F3F6C68DF8B}"/>
          </ac:spMkLst>
        </pc:spChg>
        <pc:spChg chg="mod">
          <ac:chgData name="NESTOR JULIO HERNANDEZ BOCKER" userId="a413b3be1cc3406f" providerId="LiveId" clId="{9F6AAD8D-970F-436A-B3F6-56CC0DEFB117}" dt="2023-12-07T14:15:29.027" v="2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2130645913" sldId="28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130645913" sldId="28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102766390" sldId="316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02766390" sldId="316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02766390" sldId="316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812210601" sldId="317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12210601" sldId="317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812210601" sldId="317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1:01.978" v="28"/>
        <pc:sldMkLst>
          <pc:docMk/>
          <pc:sldMk cId="417758710" sldId="318"/>
        </pc:sldMkLst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417758710" sldId="318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F6AAD8D-970F-436A-B3F6-56CC0DEFB117}" dt="2023-12-10T23:01:01.978" v="28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1:12.580" v="29"/>
        <pc:sldMkLst>
          <pc:docMk/>
          <pc:sldMk cId="1360156958" sldId="31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360156958" sldId="319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9F6AAD8D-970F-436A-B3F6-56CC0DEFB117}" dt="2023-12-10T23:01:12.580" v="29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1763648886" sldId="320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763648886" sldId="320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763648886" sldId="320"/>
            <ac:spMk id="8" creationId="{68C6A1F5-7321-7AFD-A847-7E44836DBFEF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330875486" sldId="32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330875486" sldId="32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330875486" sldId="321"/>
            <ac:spMk id="9" creationId="{AD2880AA-3001-E064-27C8-B2483A4D9010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200782912" sldId="322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0782912" sldId="322"/>
            <ac:spMk id="4" creationId="{0084DA9C-E037-F21C-2264-58A9F92ACD1F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3631758431" sldId="328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631758431" sldId="328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1:32.365" v="30"/>
        <pc:sldMkLst>
          <pc:docMk/>
          <pc:sldMk cId="3726187029" sldId="32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726187029" sldId="329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F6AAD8D-970F-436A-B3F6-56CC0DEFB117}" dt="2023-12-10T23:01:32.365" v="30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1:43.011" v="31"/>
        <pc:sldMkLst>
          <pc:docMk/>
          <pc:sldMk cId="3844795882" sldId="330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844795882" sldId="330"/>
            <ac:spMk id="2" creationId="{7F95C6B1-6A79-99A8-DDE7-21B7852E620C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F6AAD8D-970F-436A-B3F6-56CC0DEFB117}" dt="2023-12-10T23:01:43.011" v="31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1999066587" sldId="331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999066587" sldId="331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41.725" v="13"/>
          <ac:spMkLst>
            <pc:docMk/>
            <pc:sldMk cId="1999066587" sldId="331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9F6AAD8D-970F-436A-B3F6-56CC0DEFB117}" dt="2023-12-10T23:02:00.076" v="32"/>
        <pc:sldMkLst>
          <pc:docMk/>
          <pc:sldMk cId="2501195012" sldId="332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501195012" sldId="332"/>
            <ac:spMk id="4" creationId="{0084DA9C-E037-F21C-2264-58A9F92ACD1F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9F6AAD8D-970F-436A-B3F6-56CC0DEFB117}" dt="2023-12-10T23:02:00.076" v="32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2:16.681" v="34" actId="6549"/>
        <pc:sldMkLst>
          <pc:docMk/>
          <pc:sldMk cId="3160605606" sldId="333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160605606" sldId="333"/>
            <ac:spMk id="2" creationId="{D445C4E0-C5A8-5EE9-79A7-6D199DB29545}"/>
          </ac:spMkLst>
        </pc:spChg>
        <pc:spChg chg="mod">
          <ac:chgData name="NESTOR JULIO HERNANDEZ BOCKER" userId="a413b3be1cc3406f" providerId="LiveId" clId="{9F6AAD8D-970F-436A-B3F6-56CC0DEFB117}" dt="2023-12-07T14:03:29.085" v="12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9F6AAD8D-970F-436A-B3F6-56CC0DEFB117}" dt="2023-12-10T23:02:16.681" v="34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905729610" sldId="665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905729610" sldId="665"/>
            <ac:spMk id="4" creationId="{30BDBAFF-21DC-C5CC-6C7E-27217F920E88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905729610" sldId="665"/>
            <ac:spMk id="16" creationId="{32741C1C-2DE7-4637-8D8A-2B0511928FC0}"/>
          </ac:spMkLst>
        </pc:spChg>
      </pc:sldChg>
      <pc:sldChg chg="modSp">
        <pc:chgData name="NESTOR JULIO HERNANDEZ BOCKER" userId="a413b3be1cc3406f" providerId="LiveId" clId="{9F6AAD8D-970F-436A-B3F6-56CC0DEFB117}" dt="2023-12-10T23:00:19.241" v="27"/>
        <pc:sldMkLst>
          <pc:docMk/>
          <pc:sldMk cId="2099275270" sldId="667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2099275270" sldId="667"/>
            <ac:spMk id="8" creationId="{14A88404-2DA2-4217-99E5-A796005D5157}"/>
          </ac:spMkLst>
        </pc:spChg>
        <pc:spChg chg="mod">
          <ac:chgData name="NESTOR JULIO HERNANDEZ BOCKER" userId="a413b3be1cc3406f" providerId="LiveId" clId="{9F6AAD8D-970F-436A-B3F6-56CC0DEFB117}" dt="2023-12-07T14:03:55.952" v="14"/>
          <ac:spMkLst>
            <pc:docMk/>
            <pc:sldMk cId="2099275270" sldId="667"/>
            <ac:spMk id="11" creationId="{00000000-0008-0000-0000-000014000000}"/>
          </ac:spMkLst>
        </pc:spChg>
        <pc:spChg chg="mod">
          <ac:chgData name="NESTOR JULIO HERNANDEZ BOCKER" userId="a413b3be1cc3406f" providerId="LiveId" clId="{9F6AAD8D-970F-436A-B3F6-56CC0DEFB117}" dt="2023-12-07T14:04:18.245" v="16"/>
          <ac:spMkLst>
            <pc:docMk/>
            <pc:sldMk cId="2099275270" sldId="667"/>
            <ac:spMk id="23" creationId="{00000000-0008-0000-0000-00000B000000}"/>
          </ac:spMkLst>
        </pc:spChg>
        <pc:graphicFrameChg chg="mod">
          <ac:chgData name="NESTOR JULIO HERNANDEZ BOCKER" userId="a413b3be1cc3406f" providerId="LiveId" clId="{9F6AAD8D-970F-436A-B3F6-56CC0DEFB117}" dt="2023-12-07T14:04:41.362" v="17"/>
          <ac:graphicFrameMkLst>
            <pc:docMk/>
            <pc:sldMk cId="2099275270" sldId="667"/>
            <ac:graphicFrameMk id="2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9F6AAD8D-970F-436A-B3F6-56CC0DEFB117}" dt="2023-12-10T23:06:37.887" v="64" actId="20577"/>
        <pc:sldMkLst>
          <pc:docMk/>
          <pc:sldMk cId="2093091506" sldId="668"/>
        </pc:sldMkLst>
        <pc:spChg chg="mod">
          <ac:chgData name="NESTOR JULIO HERNANDEZ BOCKER" userId="a413b3be1cc3406f" providerId="LiveId" clId="{9F6AAD8D-970F-436A-B3F6-56CC0DEFB117}" dt="2023-12-07T14:03:03.135" v="11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9F6AAD8D-970F-436A-B3F6-56CC0DEFB117}" dt="2023-12-10T23:06:37.887" v="64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">
        <pc:chgData name="NESTOR JULIO HERNANDEZ BOCKER" userId="a413b3be1cc3406f" providerId="LiveId" clId="{9F6AAD8D-970F-436A-B3F6-56CC0DEFB117}" dt="2023-12-10T23:06:22.314" v="55" actId="20577"/>
        <pc:sldMkLst>
          <pc:docMk/>
          <pc:sldMk cId="1495741939" sldId="669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1495741939" sldId="669"/>
            <ac:spMk id="3" creationId="{85907F65-C65A-6229-890B-CB75CEB312FB}"/>
          </ac:spMkLst>
        </pc:spChg>
        <pc:spChg chg="mod">
          <ac:chgData name="NESTOR JULIO HERNANDEZ BOCKER" userId="a413b3be1cc3406f" providerId="LiveId" clId="{9F6AAD8D-970F-436A-B3F6-56CC0DEFB117}" dt="2023-12-10T23:06:22.314" v="55" actId="20577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9F6AAD8D-970F-436A-B3F6-56CC0DEFB117}" dt="2023-12-10T23:00:19.241" v="27"/>
        <pc:sldMkLst>
          <pc:docMk/>
          <pc:sldMk cId="3999264372" sldId="673"/>
        </pc:sldMkLst>
        <pc:spChg chg="mod">
          <ac:chgData name="NESTOR JULIO HERNANDEZ BOCKER" userId="a413b3be1cc3406f" providerId="LiveId" clId="{9F6AAD8D-970F-436A-B3F6-56CC0DEFB117}" dt="2023-12-10T23:00:19.241" v="27"/>
          <ac:spMkLst>
            <pc:docMk/>
            <pc:sldMk cId="3999264372" sldId="673"/>
            <ac:spMk id="2" creationId="{5F95E2CE-77F9-BF9B-6D05-EDECC736B762}"/>
          </ac:spMkLst>
        </pc:spChg>
        <pc:spChg chg="mod">
          <ac:chgData name="NESTOR JULIO HERNANDEZ BOCKER" userId="a413b3be1cc3406f" providerId="LiveId" clId="{9F6AAD8D-970F-436A-B3F6-56CC0DEFB117}" dt="2023-12-07T14:04:03.765" v="15"/>
          <ac:spMkLst>
            <pc:docMk/>
            <pc:sldMk cId="3999264372" sldId="673"/>
            <ac:spMk id="3" creationId="{74FF7FE0-5F92-5643-695A-9D99B66D89F9}"/>
          </ac:spMkLst>
        </pc:spChg>
      </pc:sldChg>
    </pc:docChg>
  </pc:docChgLst>
  <pc:docChgLst>
    <pc:chgData name="NESTOR JULIO HERNANDEZ BOCKER" userId="a413b3be1cc3406f" providerId="LiveId" clId="{50E8CA98-0FCE-467C-9176-2BF2083641A1}"/>
    <pc:docChg chg="undo custSel modSld">
      <pc:chgData name="NESTOR JULIO HERNANDEZ BOCKER" userId="a413b3be1cc3406f" providerId="LiveId" clId="{50E8CA98-0FCE-467C-9176-2BF2083641A1}" dt="2023-10-17T14:41:54.472" v="917" actId="1035"/>
      <pc:docMkLst>
        <pc:docMk/>
      </pc:docMkLst>
      <pc:sldChg chg="modSp mod">
        <pc:chgData name="NESTOR JULIO HERNANDEZ BOCKER" userId="a413b3be1cc3406f" providerId="LiveId" clId="{50E8CA98-0FCE-467C-9176-2BF2083641A1}" dt="2023-10-06T00:16:02.780" v="15" actId="20577"/>
        <pc:sldMkLst>
          <pc:docMk/>
          <pc:sldMk cId="1010862512" sldId="275"/>
        </pc:sldMkLst>
        <pc:spChg chg="mod">
          <ac:chgData name="NESTOR JULIO HERNANDEZ BOCKER" userId="a413b3be1cc3406f" providerId="LiveId" clId="{50E8CA98-0FCE-467C-9176-2BF2083641A1}" dt="2023-10-06T00:16:02.780" v="15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E8CA98-0FCE-467C-9176-2BF2083641A1}" dt="2023-10-06T00:16:10.086" v="16" actId="20577"/>
        <pc:sldMkLst>
          <pc:docMk/>
          <pc:sldMk cId="3675170584" sldId="279"/>
        </pc:sldMkLst>
        <pc:spChg chg="mod">
          <ac:chgData name="NESTOR JULIO HERNANDEZ BOCKER" userId="a413b3be1cc3406f" providerId="LiveId" clId="{50E8CA98-0FCE-467C-9176-2BF2083641A1}" dt="2023-10-06T00:16:10.086" v="1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E8CA98-0FCE-467C-9176-2BF2083641A1}" dt="2023-10-07T00:31:04.563" v="900" actId="20577"/>
        <pc:sldMkLst>
          <pc:docMk/>
          <pc:sldMk cId="2130645913" sldId="281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31:04.563" v="900" actId="20577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50E8CA98-0FCE-467C-9176-2BF2083641A1}" dt="2023-10-06T23:57:20.761" v="853" actId="113"/>
        <pc:sldMkLst>
          <pc:docMk/>
          <pc:sldMk cId="102766390" sldId="316"/>
        </pc:sldMkLst>
        <pc:spChg chg="mod">
          <ac:chgData name="NESTOR JULIO HERNANDEZ BOCKER" userId="a413b3be1cc3406f" providerId="LiveId" clId="{50E8CA98-0FCE-467C-9176-2BF2083641A1}" dt="2023-10-06T23:57:20.761" v="853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6T23:43:31.536" v="793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50E8CA98-0FCE-467C-9176-2BF2083641A1}" dt="2023-10-06T23:43:37.756" v="794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50E8CA98-0FCE-467C-9176-2BF2083641A1}" dt="2023-10-06T23:58:12.969" v="860" actId="20577"/>
        <pc:sldMkLst>
          <pc:docMk/>
          <pc:sldMk cId="3812210601" sldId="317"/>
        </pc:sldMkLst>
        <pc:spChg chg="mod">
          <ac:chgData name="NESTOR JULIO HERNANDEZ BOCKER" userId="a413b3be1cc3406f" providerId="LiveId" clId="{50E8CA98-0FCE-467C-9176-2BF2083641A1}" dt="2023-10-06T23:57:37.255" v="856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50E8CA98-0FCE-467C-9176-2BF2083641A1}" dt="2023-10-06T23:58:05.995" v="85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6T23:58:12.969" v="860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delSp modSp mod">
        <pc:chgData name="NESTOR JULIO HERNANDEZ BOCKER" userId="a413b3be1cc3406f" providerId="LiveId" clId="{50E8CA98-0FCE-467C-9176-2BF2083641A1}" dt="2023-10-06T23:59:19.320" v="862" actId="478"/>
        <pc:sldMkLst>
          <pc:docMk/>
          <pc:sldMk cId="417758710" sldId="318"/>
        </pc:sldMkLst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417758710" sldId="318"/>
            <ac:spMk id="7" creationId="{469CD69D-8310-32BB-7403-36C4ABF01797}"/>
          </ac:spMkLst>
        </pc:spChg>
        <pc:spChg chg="del">
          <ac:chgData name="NESTOR JULIO HERNANDEZ BOCKER" userId="a413b3be1cc3406f" providerId="LiveId" clId="{50E8CA98-0FCE-467C-9176-2BF2083641A1}" dt="2023-10-06T23:59:19.320" v="862" actId="478"/>
          <ac:spMkLst>
            <pc:docMk/>
            <pc:sldMk cId="417758710" sldId="318"/>
            <ac:spMk id="8" creationId="{EDEB220A-0673-BFFA-FBA7-F9D1ECD306FE}"/>
          </ac:spMkLst>
        </pc:spChg>
        <pc:graphicFrameChg chg="mod">
          <ac:chgData name="NESTOR JULIO HERNANDEZ BOCKER" userId="a413b3be1cc3406f" providerId="LiveId" clId="{50E8CA98-0FCE-467C-9176-2BF2083641A1}" dt="2023-10-06T23:58:34.035" v="861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9T20:28:56.122" v="907" actId="14100"/>
        <pc:sldMkLst>
          <pc:docMk/>
          <pc:sldMk cId="1360156958" sldId="319"/>
        </pc:sldMkLst>
        <pc:spChg chg="mod">
          <ac:chgData name="NESTOR JULIO HERNANDEZ BOCKER" userId="a413b3be1cc3406f" providerId="LiveId" clId="{50E8CA98-0FCE-467C-9176-2BF2083641A1}" dt="2023-10-09T20:28:56.122" v="907" actId="14100"/>
          <ac:spMkLst>
            <pc:docMk/>
            <pc:sldMk cId="1360156958" sldId="319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50E8CA98-0FCE-467C-9176-2BF2083641A1}" dt="2023-10-06T23:59:34.537" v="863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31:57.413" v="904" actId="404"/>
        <pc:sldMkLst>
          <pc:docMk/>
          <pc:sldMk cId="1763648886" sldId="320"/>
        </pc:sldMkLst>
        <pc:spChg chg="mod">
          <ac:chgData name="NESTOR JULIO HERNANDEZ BOCKER" userId="a413b3be1cc3406f" providerId="LiveId" clId="{50E8CA98-0FCE-467C-9176-2BF2083641A1}" dt="2023-10-07T00:00:05.717" v="868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50E8CA98-0FCE-467C-9176-2BF2083641A1}" dt="2023-10-07T00:00:18.595" v="871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50E8CA98-0FCE-467C-9176-2BF2083641A1}" dt="2023-10-07T00:00:27.345" v="875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50E8CA98-0FCE-467C-9176-2BF2083641A1}" dt="2023-10-07T00:31:57.413" v="904" actId="404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2:22.735" v="890" actId="20577"/>
        <pc:sldMkLst>
          <pc:docMk/>
          <pc:sldMk cId="3330875486" sldId="321"/>
        </pc:sldMkLst>
        <pc:spChg chg="mod">
          <ac:chgData name="NESTOR JULIO HERNANDEZ BOCKER" userId="a413b3be1cc3406f" providerId="LiveId" clId="{50E8CA98-0FCE-467C-9176-2BF2083641A1}" dt="2023-10-07T00:02:06.715" v="88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50E8CA98-0FCE-467C-9176-2BF2083641A1}" dt="2023-10-07T00:02:15.035" v="886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02:22.735" v="890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50E8CA98-0FCE-467C-9176-2BF2083641A1}" dt="2023-10-16T15:55:32.982" v="913" actId="27918"/>
        <pc:sldMkLst>
          <pc:docMk/>
          <pc:sldMk cId="200782912" sldId="322"/>
        </pc:sldMkLst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50E8CA98-0FCE-467C-9176-2BF2083641A1}" dt="2023-10-06T00:16:56.104" v="44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50E8CA98-0FCE-467C-9176-2BF2083641A1}" dt="2023-10-06T00:17:45.495" v="72" actId="1038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50E8CA98-0FCE-467C-9176-2BF2083641A1}" dt="2023-10-06T00:20:02.459" v="555" actId="1035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50E8CA98-0FCE-467C-9176-2BF2083641A1}" dt="2023-10-06T00:20:02.459" v="555" actId="1035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50E8CA98-0FCE-467C-9176-2BF2083641A1}" dt="2023-10-06T00:18:20.613" v="172" actId="1036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50E8CA98-0FCE-467C-9176-2BF2083641A1}" dt="2023-10-06T00:20:43.368" v="622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50E8CA98-0FCE-467C-9176-2BF2083641A1}" dt="2023-10-06T00:17:29.077" v="58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50E8CA98-0FCE-467C-9176-2BF2083641A1}" dt="2023-10-06T23:50:45.006" v="820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31:26.629" v="901" actId="20577"/>
        <pc:sldMkLst>
          <pc:docMk/>
          <pc:sldMk cId="3631758431" sldId="328"/>
        </pc:sldMkLst>
        <pc:spChg chg="mod">
          <ac:chgData name="NESTOR JULIO HERNANDEZ BOCKER" userId="a413b3be1cc3406f" providerId="LiveId" clId="{50E8CA98-0FCE-467C-9176-2BF2083641A1}" dt="2023-10-07T00:31:26.629" v="901" actId="20577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E8CA98-0FCE-467C-9176-2BF2083641A1}" dt="2023-10-17T14:41:54.472" v="917" actId="1035"/>
        <pc:sldMkLst>
          <pc:docMk/>
          <pc:sldMk cId="3726187029" sldId="329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E8CA98-0FCE-467C-9176-2BF2083641A1}" dt="2023-10-17T14:41:54.472" v="917" actId="103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9T20:29:22.104" v="909"/>
        <pc:sldMkLst>
          <pc:docMk/>
          <pc:sldMk cId="3844795882" sldId="330"/>
        </pc:sldMkLst>
        <pc:spChg chg="add mod">
          <ac:chgData name="NESTOR JULIO HERNANDEZ BOCKER" userId="a413b3be1cc3406f" providerId="LiveId" clId="{50E8CA98-0FCE-467C-9176-2BF2083641A1}" dt="2023-10-09T20:29:22.104" v="909"/>
          <ac:spMkLst>
            <pc:docMk/>
            <pc:sldMk cId="3844795882" sldId="330"/>
            <ac:spMk id="2" creationId="{7F95C6B1-6A79-99A8-DDE7-21B7852E620C}"/>
          </ac:spMkLst>
        </pc:spChg>
        <pc:spChg chg="del">
          <ac:chgData name="NESTOR JULIO HERNANDEZ BOCKER" userId="a413b3be1cc3406f" providerId="LiveId" clId="{50E8CA98-0FCE-467C-9176-2BF2083641A1}" dt="2023-10-09T20:29:21.697" v="908" actId="478"/>
          <ac:spMkLst>
            <pc:docMk/>
            <pc:sldMk cId="3844795882" sldId="330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50E8CA98-0FCE-467C-9176-2BF2083641A1}" dt="2023-10-07T00:01:17.165" v="878" actId="654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1:41.595" v="880" actId="113"/>
        <pc:sldMkLst>
          <pc:docMk/>
          <pc:sldMk cId="1999066587" sldId="331"/>
        </pc:sldMkLst>
        <pc:spChg chg="mod">
          <ac:chgData name="NESTOR JULIO HERNANDEZ BOCKER" userId="a413b3be1cc3406f" providerId="LiveId" clId="{50E8CA98-0FCE-467C-9176-2BF2083641A1}" dt="2023-10-07T00:01:41.595" v="880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1999066587" sldId="33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E8CA98-0FCE-467C-9176-2BF2083641A1}" dt="2023-10-06T23:46:48.748" v="803" actId="403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7T00:09:44.604" v="899" actId="20577"/>
        <pc:sldMkLst>
          <pc:docMk/>
          <pc:sldMk cId="2501195012" sldId="332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2501195012" sldId="332"/>
            <ac:spMk id="7" creationId="{469CD69D-8310-32BB-7403-36C4ABF01797}"/>
          </ac:spMkLst>
        </pc:spChg>
        <pc:spChg chg="mod">
          <ac:chgData name="NESTOR JULIO HERNANDEZ BOCKER" userId="a413b3be1cc3406f" providerId="LiveId" clId="{50E8CA98-0FCE-467C-9176-2BF2083641A1}" dt="2023-10-07T00:09:44.604" v="899" actId="20577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50E8CA98-0FCE-467C-9176-2BF2083641A1}" dt="2023-10-07T00:02:47.585" v="891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9T20:29:33.138" v="911"/>
        <pc:sldMkLst>
          <pc:docMk/>
          <pc:sldMk cId="3160605606" sldId="333"/>
        </pc:sldMkLst>
        <pc:spChg chg="add mod">
          <ac:chgData name="NESTOR JULIO HERNANDEZ BOCKER" userId="a413b3be1cc3406f" providerId="LiveId" clId="{50E8CA98-0FCE-467C-9176-2BF2083641A1}" dt="2023-10-09T20:29:33.138" v="911"/>
          <ac:spMkLst>
            <pc:docMk/>
            <pc:sldMk cId="3160605606" sldId="333"/>
            <ac:spMk id="2" creationId="{D445C4E0-C5A8-5EE9-79A7-6D199DB29545}"/>
          </ac:spMkLst>
        </pc:spChg>
        <pc:spChg chg="del">
          <ac:chgData name="NESTOR JULIO HERNANDEZ BOCKER" userId="a413b3be1cc3406f" providerId="LiveId" clId="{50E8CA98-0FCE-467C-9176-2BF2083641A1}" dt="2023-10-09T20:29:32.732" v="910" actId="478"/>
          <ac:spMkLst>
            <pc:docMk/>
            <pc:sldMk cId="3160605606" sldId="333"/>
            <ac:spMk id="4" creationId="{0084DA9C-E037-F21C-2264-58A9F92ACD1F}"/>
          </ac:spMkLst>
        </pc:spChg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50E8CA98-0FCE-467C-9176-2BF2083641A1}" dt="2023-10-07T00:02:56.869" v="892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23:52:17.485" v="831" actId="27918"/>
        <pc:sldMkLst>
          <pc:docMk/>
          <pc:sldMk cId="1160910596" sldId="334"/>
        </pc:sldMkLst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50E8CA98-0FCE-467C-9176-2BF2083641A1}" dt="2023-10-06T00:28:09.232" v="651" actId="1035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50E8CA98-0FCE-467C-9176-2BF2083641A1}" dt="2023-10-06T00:28:40.059" v="677" actId="1038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50E8CA98-0FCE-467C-9176-2BF2083641A1}" dt="2023-10-06T00:29:00.933" v="701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50E8CA98-0FCE-467C-9176-2BF2083641A1}" dt="2023-10-06T00:29:19.897" v="726" actId="1038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50E8CA98-0FCE-467C-9176-2BF2083641A1}" dt="2023-10-06T00:29:11.559" v="714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50E8CA98-0FCE-467C-9176-2BF2083641A1}" dt="2023-10-06T00:28:25.907" v="664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00:15:33.281" v="14" actId="207"/>
        <pc:sldMkLst>
          <pc:docMk/>
          <pc:sldMk cId="905729610" sldId="665"/>
        </pc:sldMkLst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50E8CA98-0FCE-467C-9176-2BF2083641A1}" dt="2023-10-06T00:15:33.281" v="14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50E8CA98-0FCE-467C-9176-2BF2083641A1}" dt="2023-10-06T23:48:19.986" v="809" actId="27918"/>
        <pc:sldMkLst>
          <pc:docMk/>
          <pc:sldMk cId="2099275270" sldId="667"/>
        </pc:sldMkLst>
        <pc:spChg chg="mod">
          <ac:chgData name="NESTOR JULIO HERNANDEZ BOCKER" userId="a413b3be1cc3406f" providerId="LiveId" clId="{50E8CA98-0FCE-467C-9176-2BF2083641A1}" dt="2023-10-05T22:03:30.277" v="1"/>
          <ac:spMkLst>
            <pc:docMk/>
            <pc:sldMk cId="2099275270" sldId="667"/>
            <ac:spMk id="5" creationId="{4317E982-3BB8-A714-9BE1-28A9BF9DF774}"/>
          </ac:spMkLst>
        </pc:spChg>
        <pc:spChg chg="del mod topLvl">
          <ac:chgData name="NESTOR JULIO HERNANDEZ BOCKER" userId="a413b3be1cc3406f" providerId="LiveId" clId="{50E8CA98-0FCE-467C-9176-2BF2083641A1}" dt="2023-10-06T14:51:03.069" v="742" actId="21"/>
          <ac:spMkLst>
            <pc:docMk/>
            <pc:sldMk cId="2099275270" sldId="667"/>
            <ac:spMk id="10" creationId="{00000000-0008-0000-0000-000014000000}"/>
          </ac:spMkLst>
        </pc:spChg>
        <pc:spChg chg="add mod">
          <ac:chgData name="NESTOR JULIO HERNANDEZ BOCKER" userId="a413b3be1cc3406f" providerId="LiveId" clId="{50E8CA98-0FCE-467C-9176-2BF2083641A1}" dt="2023-10-06T14:51:12.824" v="744"/>
          <ac:spMkLst>
            <pc:docMk/>
            <pc:sldMk cId="2099275270" sldId="667"/>
            <ac:spMk id="11" creationId="{00000000-0008-0000-0000-000014000000}"/>
          </ac:spMkLst>
        </pc:spChg>
        <pc:spChg chg="del topLvl">
          <ac:chgData name="NESTOR JULIO HERNANDEZ BOCKER" userId="a413b3be1cc3406f" providerId="LiveId" clId="{50E8CA98-0FCE-467C-9176-2BF2083641A1}" dt="2023-10-06T14:51:03.069" v="742" actId="21"/>
          <ac:spMkLst>
            <pc:docMk/>
            <pc:sldMk cId="2099275270" sldId="667"/>
            <ac:spMk id="14" creationId="{00000000-0008-0000-0000-000013000000}"/>
          </ac:spMkLst>
        </pc:spChg>
        <pc:spChg chg="add mod">
          <ac:chgData name="NESTOR JULIO HERNANDEZ BOCKER" userId="a413b3be1cc3406f" providerId="LiveId" clId="{50E8CA98-0FCE-467C-9176-2BF2083641A1}" dt="2023-10-06T14:51:12.824" v="744"/>
          <ac:spMkLst>
            <pc:docMk/>
            <pc:sldMk cId="2099275270" sldId="667"/>
            <ac:spMk id="15" creationId="{00000000-0008-0000-0000-000013000000}"/>
          </ac:spMkLst>
        </pc:spChg>
        <pc:grpChg chg="del">
          <ac:chgData name="NESTOR JULIO HERNANDEZ BOCKER" userId="a413b3be1cc3406f" providerId="LiveId" clId="{50E8CA98-0FCE-467C-9176-2BF2083641A1}" dt="2023-10-06T14:51:03.069" v="742" actId="21"/>
          <ac:grpSpMkLst>
            <pc:docMk/>
            <pc:sldMk cId="2099275270" sldId="667"/>
            <ac:grpSpMk id="3" creationId="{00000000-0008-0000-0000-000015000000}"/>
          </ac:grpSpMkLst>
        </pc:grpChg>
        <pc:grpChg chg="del">
          <ac:chgData name="NESTOR JULIO HERNANDEZ BOCKER" userId="a413b3be1cc3406f" providerId="LiveId" clId="{50E8CA98-0FCE-467C-9176-2BF2083641A1}" dt="2023-10-06T14:50:55.385" v="741" actId="478"/>
          <ac:grpSpMkLst>
            <pc:docMk/>
            <pc:sldMk cId="2099275270" sldId="667"/>
            <ac:grpSpMk id="4" creationId="{00000000-0008-0000-0000-000011000000}"/>
          </ac:grpSpMkLst>
        </pc:grpChg>
        <pc:grpChg chg="add mod">
          <ac:chgData name="NESTOR JULIO HERNANDEZ BOCKER" userId="a413b3be1cc3406f" providerId="LiveId" clId="{50E8CA98-0FCE-467C-9176-2BF2083641A1}" dt="2023-10-06T14:51:40.138" v="778" actId="1037"/>
          <ac:grpSpMkLst>
            <pc:docMk/>
            <pc:sldMk cId="2099275270" sldId="667"/>
            <ac:grpSpMk id="7" creationId="{00000000-0008-0000-0000-000015000000}"/>
          </ac:grpSpMkLst>
        </pc:grpChg>
        <pc:grpChg chg="add mod">
          <ac:chgData name="NESTOR JULIO HERNANDEZ BOCKER" userId="a413b3be1cc3406f" providerId="LiveId" clId="{50E8CA98-0FCE-467C-9176-2BF2083641A1}" dt="2023-10-06T14:51:12.824" v="744"/>
          <ac:grpSpMkLst>
            <pc:docMk/>
            <pc:sldMk cId="2099275270" sldId="667"/>
            <ac:grpSpMk id="9" creationId="{00000000-0008-0000-0000-000011000000}"/>
          </ac:grpSpMkLst>
        </pc:grpChg>
        <pc:graphicFrameChg chg="add mod">
          <ac:chgData name="NESTOR JULIO HERNANDEZ BOCKER" userId="a413b3be1cc3406f" providerId="LiveId" clId="{50E8CA98-0FCE-467C-9176-2BF2083641A1}" dt="2023-10-06T14:51:12.824" v="744"/>
          <ac:graphicFrameMkLst>
            <pc:docMk/>
            <pc:sldMk cId="2099275270" sldId="667"/>
            <ac:graphicFrameMk id="12" creationId="{00000000-0008-0000-0000-000012000000}"/>
          </ac:graphicFrameMkLst>
        </pc:graphicFrameChg>
        <pc:graphicFrameChg chg="del mod">
          <ac:chgData name="NESTOR JULIO HERNANDEZ BOCKER" userId="a413b3be1cc3406f" providerId="LiveId" clId="{50E8CA98-0FCE-467C-9176-2BF2083641A1}" dt="2023-10-06T14:50:55.385" v="741" actId="478"/>
          <ac:graphicFrameMkLst>
            <pc:docMk/>
            <pc:sldMk cId="2099275270" sldId="667"/>
            <ac:graphicFrameMk id="13" creationId="{00000000-0008-0000-0000-000012000000}"/>
          </ac:graphicFrameMkLst>
        </pc:graphicFrameChg>
      </pc:sldChg>
      <pc:sldChg chg="modSp mod">
        <pc:chgData name="NESTOR JULIO HERNANDEZ BOCKER" userId="a413b3be1cc3406f" providerId="LiveId" clId="{50E8CA98-0FCE-467C-9176-2BF2083641A1}" dt="2023-10-06T00:16:16.840" v="17" actId="20577"/>
        <pc:sldMkLst>
          <pc:docMk/>
          <pc:sldMk cId="2093091506" sldId="668"/>
        </pc:sldMkLst>
        <pc:spChg chg="mod">
          <ac:chgData name="NESTOR JULIO HERNANDEZ BOCKER" userId="a413b3be1cc3406f" providerId="LiveId" clId="{50E8CA98-0FCE-467C-9176-2BF2083641A1}" dt="2023-10-06T00:16:16.840" v="17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50E8CA98-0FCE-467C-9176-2BF2083641A1}" dt="2023-10-05T22:03:49.341" v="3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E8CA98-0FCE-467C-9176-2BF2083641A1}" dt="2023-10-06T14:36:47.471" v="740" actId="27918"/>
        <pc:sldMkLst>
          <pc:docMk/>
          <pc:sldMk cId="1495741939" sldId="669"/>
        </pc:sldMkLst>
        <pc:spChg chg="mod">
          <ac:chgData name="NESTOR JULIO HERNANDEZ BOCKER" userId="a413b3be1cc3406f" providerId="LiveId" clId="{50E8CA98-0FCE-467C-9176-2BF2083641A1}" dt="2023-10-05T22:03:38.648" v="2"/>
          <ac:spMkLst>
            <pc:docMk/>
            <pc:sldMk cId="1495741939" sldId="669"/>
            <ac:spMk id="36" creationId="{CCE6CA9A-69DB-7B5A-3EE0-E331CE4C078B}"/>
          </ac:spMkLst>
        </pc:spChg>
      </pc:sldChg>
      <pc:sldChg chg="modSp mod">
        <pc:chgData name="NESTOR JULIO HERNANDEZ BOCKER" userId="a413b3be1cc3406f" providerId="LiveId" clId="{50E8CA98-0FCE-467C-9176-2BF2083641A1}" dt="2023-10-06T23:53:00.076" v="833" actId="207"/>
        <pc:sldMkLst>
          <pc:docMk/>
          <pc:sldMk cId="3999264372" sldId="673"/>
        </pc:sldMkLst>
        <pc:spChg chg="mod">
          <ac:chgData name="NESTOR JULIO HERNANDEZ BOCKER" userId="a413b3be1cc3406f" providerId="LiveId" clId="{50E8CA98-0FCE-467C-9176-2BF2083641A1}" dt="2023-10-05T22:04:00.309" v="4"/>
          <ac:spMkLst>
            <pc:docMk/>
            <pc:sldMk cId="3999264372" sldId="673"/>
            <ac:spMk id="3" creationId="{74FF7FE0-5F92-5643-695A-9D99B66D89F9}"/>
          </ac:spMkLst>
        </pc:spChg>
        <pc:graphicFrameChg chg="mod">
          <ac:chgData name="NESTOR JULIO HERNANDEZ BOCKER" userId="a413b3be1cc3406f" providerId="LiveId" clId="{50E8CA98-0FCE-467C-9176-2BF2083641A1}" dt="2023-10-06T23:53:00.076" v="833" actId="207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modGraphic">
          <ac:chgData name="NESTOR JULIO HERNANDEZ BOCKER" userId="a413b3be1cc3406f" providerId="LiveId" clId="{50E8CA98-0FCE-467C-9176-2BF2083641A1}" dt="2023-10-06T00:14:56.071" v="8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</pc:docChg>
  </pc:docChgLst>
  <pc:docChgLst>
    <pc:chgData name="NESTOR JULIO HERNANDEZ BOCKER" userId="a413b3be1cc3406f" providerId="LiveId" clId="{EFED5D4B-CD59-47CF-A908-991C6A20BA4D}"/>
    <pc:docChg chg="undo custSel modSld sldOrd">
      <pc:chgData name="NESTOR JULIO HERNANDEZ BOCKER" userId="a413b3be1cc3406f" providerId="LiveId" clId="{EFED5D4B-CD59-47CF-A908-991C6A20BA4D}" dt="2024-04-28T04:45:33.020" v="703" actId="1035"/>
      <pc:docMkLst>
        <pc:docMk/>
      </pc:docMkLst>
      <pc:sldChg chg="modSp mod">
        <pc:chgData name="NESTOR JULIO HERNANDEZ BOCKER" userId="a413b3be1cc3406f" providerId="LiveId" clId="{EFED5D4B-CD59-47CF-A908-991C6A20BA4D}" dt="2024-04-05T23:38:06.519" v="21" actId="20577"/>
        <pc:sldMkLst>
          <pc:docMk/>
          <pc:sldMk cId="1010862512" sldId="275"/>
        </pc:sldMkLst>
        <pc:spChg chg="mod">
          <ac:chgData name="NESTOR JULIO HERNANDEZ BOCKER" userId="a413b3be1cc3406f" providerId="LiveId" clId="{EFED5D4B-CD59-47CF-A908-991C6A20BA4D}" dt="2024-04-05T23:38:06.519" v="2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EFED5D4B-CD59-47CF-A908-991C6A20BA4D}" dt="2024-04-06T00:08:09.947" v="463" actId="20577"/>
        <pc:sldMkLst>
          <pc:docMk/>
          <pc:sldMk cId="3675170584" sldId="279"/>
        </pc:sldMkLst>
        <pc:spChg chg="mod">
          <ac:chgData name="NESTOR JULIO HERNANDEZ BOCKER" userId="a413b3be1cc3406f" providerId="LiveId" clId="{EFED5D4B-CD59-47CF-A908-991C6A20BA4D}" dt="2024-04-06T00:08:09.947" v="46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EFED5D4B-CD59-47CF-A908-991C6A20BA4D}" dt="2024-04-12T19:45:04.613" v="702"/>
        <pc:sldMkLst>
          <pc:docMk/>
          <pc:sldMk cId="2130645913" sldId="281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6T00:14:36.238" v="474" actId="113"/>
          <ac:spMkLst>
            <pc:docMk/>
            <pc:sldMk cId="2130645913" sldId="281"/>
            <ac:spMk id="9" creationId="{E6EEFFE7-9C71-D879-9BE2-201F9B53AEBE}"/>
          </ac:spMkLst>
        </pc:spChg>
        <pc:graphicFrameChg chg="mod">
          <ac:chgData name="NESTOR JULIO HERNANDEZ BOCKER" userId="a413b3be1cc3406f" providerId="LiveId" clId="{EFED5D4B-CD59-47CF-A908-991C6A20BA4D}" dt="2024-04-12T19:45:04.613" v="702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15:41.443" v="478" actId="20577"/>
        <pc:sldMkLst>
          <pc:docMk/>
          <pc:sldMk cId="102766390" sldId="316"/>
        </pc:sldMkLst>
        <pc:spChg chg="mod">
          <ac:chgData name="NESTOR JULIO HERNANDEZ BOCKER" userId="a413b3be1cc3406f" providerId="LiveId" clId="{EFED5D4B-CD59-47CF-A908-991C6A20BA4D}" dt="2024-04-06T00:15:41.443" v="478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5T23:53:08.727" v="51" actId="103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EFED5D4B-CD59-47CF-A908-991C6A20BA4D}" dt="2024-04-05T23:52:29.322" v="43" actId="1037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EFED5D4B-CD59-47CF-A908-991C6A20BA4D}" dt="2024-04-06T00:16:38.422" v="486" actId="20577"/>
        <pc:sldMkLst>
          <pc:docMk/>
          <pc:sldMk cId="3812210601" sldId="317"/>
        </pc:sldMkLst>
        <pc:spChg chg="mod">
          <ac:chgData name="NESTOR JULIO HERNANDEZ BOCKER" userId="a413b3be1cc3406f" providerId="LiveId" clId="{EFED5D4B-CD59-47CF-A908-991C6A20BA4D}" dt="2024-04-06T00:15:49.038" v="480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EFED5D4B-CD59-47CF-A908-991C6A20BA4D}" dt="2024-04-06T00:16:14.242" v="483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6T00:16:38.422" v="486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EFED5D4B-CD59-47CF-A908-991C6A20BA4D}" dt="2024-04-06T00:39:24.856" v="691"/>
        <pc:sldMkLst>
          <pc:docMk/>
          <pc:sldMk cId="417758710" sldId="318"/>
        </pc:sldMkLst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EFED5D4B-CD59-47CF-A908-991C6A20BA4D}" dt="2024-04-06T00:39:24.856" v="691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39:31.513" v="692"/>
        <pc:sldMkLst>
          <pc:docMk/>
          <pc:sldMk cId="1360156958" sldId="319"/>
        </pc:sldMkLst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EFED5D4B-CD59-47CF-A908-991C6A20BA4D}" dt="2024-04-06T00:39:31.513" v="692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20:15.646" v="525" actId="20577"/>
        <pc:sldMkLst>
          <pc:docMk/>
          <pc:sldMk cId="1763648886" sldId="320"/>
        </pc:sldMkLst>
        <pc:spChg chg="mod">
          <ac:chgData name="NESTOR JULIO HERNANDEZ BOCKER" userId="a413b3be1cc3406f" providerId="LiveId" clId="{EFED5D4B-CD59-47CF-A908-991C6A20BA4D}" dt="2024-04-06T00:19:45.574" v="520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EFED5D4B-CD59-47CF-A908-991C6A20BA4D}" dt="2024-04-06T00:19:31.223" v="516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EFED5D4B-CD59-47CF-A908-991C6A20BA4D}" dt="2024-04-06T00:20:15.646" v="525" actId="20577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EFED5D4B-CD59-47CF-A908-991C6A20BA4D}" dt="2024-04-06T00:19:36.930" v="519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EFED5D4B-CD59-47CF-A908-991C6A20BA4D}" dt="2024-04-28T04:45:33.020" v="703" actId="1035"/>
        <pc:sldMkLst>
          <pc:docMk/>
          <pc:sldMk cId="3330875486" sldId="321"/>
        </pc:sldMkLst>
        <pc:spChg chg="mod">
          <ac:chgData name="NESTOR JULIO HERNANDEZ BOCKER" userId="a413b3be1cc3406f" providerId="LiveId" clId="{EFED5D4B-CD59-47CF-A908-991C6A20BA4D}" dt="2024-04-06T00:22:00.091" v="531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EFED5D4B-CD59-47CF-A908-991C6A20BA4D}" dt="2024-04-06T00:22:28.638" v="542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EFED5D4B-CD59-47CF-A908-991C6A20BA4D}" dt="2024-04-28T04:45:33.020" v="703" actId="1035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EFED5D4B-CD59-47CF-A908-991C6A20BA4D}" dt="2024-04-06T00:34:18.615" v="678" actId="20577"/>
        <pc:sldMkLst>
          <pc:docMk/>
          <pc:sldMk cId="200782912" sldId="322"/>
        </pc:sldMkLst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2" creationId="{AE39BE15-835D-D49F-5748-BB7F22A65FA2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3" creationId="{E8587982-D1A4-4E25-3073-B263B67F80C5}"/>
          </ac:spMkLst>
        </pc:spChg>
        <pc:spChg chg="mod">
          <ac:chgData name="NESTOR JULIO HERNANDEZ BOCKER" userId="a413b3be1cc3406f" providerId="LiveId" clId="{EFED5D4B-CD59-47CF-A908-991C6A20BA4D}" dt="2024-04-05T23:57:02.306" v="140" actId="1037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EFED5D4B-CD59-47CF-A908-991C6A20BA4D}" dt="2024-04-05T23:56:33.889" v="96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EFED5D4B-CD59-47CF-A908-991C6A20BA4D}" dt="2024-04-05T23:56:33.889" v="96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EFED5D4B-CD59-47CF-A908-991C6A20BA4D}" dt="2024-04-05T23:57:02.306" v="140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EFED5D4B-CD59-47CF-A908-991C6A20BA4D}" dt="2024-04-05T23:57:02.306" v="140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EFED5D4B-CD59-47CF-A908-991C6A20BA4D}" dt="2024-04-05T23:56:47.409" v="119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EFED5D4B-CD59-47CF-A908-991C6A20BA4D}" dt="2024-04-05T23:56:47.409" v="119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EFED5D4B-CD59-47CF-A908-991C6A20BA4D}" dt="2024-04-05T23:56:55.460" v="129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EFED5D4B-CD59-47CF-A908-991C6A20BA4D}" dt="2024-04-05T23:56:55.460" v="129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EFED5D4B-CD59-47CF-A908-991C6A20BA4D}" dt="2024-04-05T23:56:55.460" v="129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EFED5D4B-CD59-47CF-A908-991C6A20BA4D}" dt="2024-04-05T23:57:15.997" v="161" actId="1037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EFED5D4B-CD59-47CF-A908-991C6A20BA4D}" dt="2024-04-05T23:57:15.997" v="161" actId="1037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EFED5D4B-CD59-47CF-A908-991C6A20BA4D}" dt="2024-04-05T23:57:56.134" v="225" actId="1035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EFED5D4B-CD59-47CF-A908-991C6A20BA4D}" dt="2024-04-05T23:57:32.080" v="183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EFED5D4B-CD59-47CF-A908-991C6A20BA4D}" dt="2024-04-05T23:57:32.080" v="183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EFED5D4B-CD59-47CF-A908-991C6A20BA4D}" dt="2024-04-05T23:58:06.138" v="242" actId="1038"/>
          <ac:spMkLst>
            <pc:docMk/>
            <pc:sldMk cId="200782912" sldId="322"/>
            <ac:spMk id="40" creationId="{C3560645-B704-473E-CB5A-CF7D60271880}"/>
          </ac:spMkLst>
        </pc:spChg>
        <pc:spChg chg="mod">
          <ac:chgData name="NESTOR JULIO HERNANDEZ BOCKER" userId="a413b3be1cc3406f" providerId="LiveId" clId="{EFED5D4B-CD59-47CF-A908-991C6A20BA4D}" dt="2024-04-06T00:34:18.615" v="678" actId="20577"/>
          <ac:spMkLst>
            <pc:docMk/>
            <pc:sldMk cId="200782912" sldId="322"/>
            <ac:spMk id="42" creationId="{B4619033-49E5-E5CD-CB1F-D34E7E88CC27}"/>
          </ac:spMkLst>
        </pc:spChg>
        <pc:graphicFrameChg chg="mod">
          <ac:chgData name="NESTOR JULIO HERNANDEZ BOCKER" userId="a413b3be1cc3406f" providerId="LiveId" clId="{EFED5D4B-CD59-47CF-A908-991C6A20BA4D}" dt="2024-04-05T23:56:39.422" v="107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EFED5D4B-CD59-47CF-A908-991C6A20BA4D}" dt="2024-04-05T23:57:21.936" v="171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19:13.890" v="512" actId="6549"/>
        <pc:sldMkLst>
          <pc:docMk/>
          <pc:sldMk cId="3631758431" sldId="328"/>
        </pc:sldMkLst>
        <pc:spChg chg="mod">
          <ac:chgData name="NESTOR JULIO HERNANDEZ BOCKER" userId="a413b3be1cc3406f" providerId="LiveId" clId="{EFED5D4B-CD59-47CF-A908-991C6A20BA4D}" dt="2024-04-06T00:19:13.890" v="512" actId="6549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 ord">
        <pc:chgData name="NESTOR JULIO HERNANDEZ BOCKER" userId="a413b3be1cc3406f" providerId="LiveId" clId="{EFED5D4B-CD59-47CF-A908-991C6A20BA4D}" dt="2024-04-06T00:41:14.632" v="694"/>
        <pc:sldMkLst>
          <pc:docMk/>
          <pc:sldMk cId="3726187029" sldId="329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EFED5D4B-CD59-47CF-A908-991C6A20BA4D}" dt="2024-04-06T00:32:34.412" v="664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32:50.419" v="666"/>
        <pc:sldMkLst>
          <pc:docMk/>
          <pc:sldMk cId="3844795882" sldId="330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EFED5D4B-CD59-47CF-A908-991C6A20BA4D}" dt="2024-04-06T00:32:50.419" v="666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12T17:34:32.061" v="701" actId="1035"/>
        <pc:sldMkLst>
          <pc:docMk/>
          <pc:sldMk cId="1999066587" sldId="331"/>
        </pc:sldMkLst>
        <pc:spChg chg="mod">
          <ac:chgData name="NESTOR JULIO HERNANDEZ BOCKER" userId="a413b3be1cc3406f" providerId="LiveId" clId="{EFED5D4B-CD59-47CF-A908-991C6A20BA4D}" dt="2024-04-06T00:21:07.983" v="529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1999066587" sldId="33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EFED5D4B-CD59-47CF-A908-991C6A20BA4D}" dt="2024-04-12T17:34:32.061" v="701" actId="1035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26:18.243" v="559"/>
        <pc:sldMkLst>
          <pc:docMk/>
          <pc:sldMk cId="2501195012" sldId="332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EFED5D4B-CD59-47CF-A908-991C6A20BA4D}" dt="2024-04-06T00:26:18.243" v="559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28:08.199" v="660" actId="20577"/>
        <pc:sldMkLst>
          <pc:docMk/>
          <pc:sldMk cId="3160605606" sldId="333"/>
        </pc:sldMkLst>
        <pc:spChg chg="mod">
          <ac:chgData name="NESTOR JULIO HERNANDEZ BOCKER" userId="a413b3be1cc3406f" providerId="LiveId" clId="{EFED5D4B-CD59-47CF-A908-991C6A20BA4D}" dt="2024-04-05T23:37:23.393" v="16"/>
          <ac:spMkLst>
            <pc:docMk/>
            <pc:sldMk cId="3160605606" sldId="333"/>
            <ac:spMk id="5" creationId="{BBB17AB3-4E94-7186-6B6F-DAD1EB7D243F}"/>
          </ac:spMkLst>
        </pc:spChg>
        <pc:spChg chg="mod">
          <ac:chgData name="NESTOR JULIO HERNANDEZ BOCKER" userId="a413b3be1cc3406f" providerId="LiveId" clId="{EFED5D4B-CD59-47CF-A908-991C6A20BA4D}" dt="2024-04-06T00:28:08.199" v="660" actId="20577"/>
          <ac:spMkLst>
            <pc:docMk/>
            <pc:sldMk cId="3160605606" sldId="333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EFED5D4B-CD59-47CF-A908-991C6A20BA4D}" dt="2024-04-06T00:26:33.029" v="560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34:25.379" v="687" actId="20577"/>
        <pc:sldMkLst>
          <pc:docMk/>
          <pc:sldMk cId="1160910596" sldId="334"/>
        </pc:sldMkLst>
        <pc:spChg chg="mod">
          <ac:chgData name="NESTOR JULIO HERNANDEZ BOCKER" userId="a413b3be1cc3406f" providerId="LiveId" clId="{EFED5D4B-CD59-47CF-A908-991C6A20BA4D}" dt="2024-04-06T00:34:25.379" v="687" actId="20577"/>
          <ac:spMkLst>
            <pc:docMk/>
            <pc:sldMk cId="1160910596" sldId="334"/>
            <ac:spMk id="2" creationId="{115F45DC-9651-3D28-6589-8D7D6366290A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" creationId="{12ED9CC2-C7DC-934E-4739-6C7CEF0485ED}"/>
          </ac:spMkLst>
        </pc:spChg>
        <pc:spChg chg="mod">
          <ac:chgData name="NESTOR JULIO HERNANDEZ BOCKER" userId="a413b3be1cc3406f" providerId="LiveId" clId="{EFED5D4B-CD59-47CF-A908-991C6A20BA4D}" dt="2024-04-05T23:59:09.413" v="344" actId="1038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EFED5D4B-CD59-47CF-A908-991C6A20BA4D}" dt="2024-04-05T23:59:09.413" v="344" actId="1038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EFED5D4B-CD59-47CF-A908-991C6A20BA4D}" dt="2024-04-05T23:58:23.502" v="263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EFED5D4B-CD59-47CF-A908-991C6A20BA4D}" dt="2024-04-05T23:58:23.502" v="263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11" creationId="{7AF7A19D-CE18-8830-B221-BD32E22AD38B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13" creationId="{146B4A47-7AF7-240A-6FFD-0B5C22EF8406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14" creationId="{5F5CFDE2-6891-B120-77F2-FECE3D433566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EFED5D4B-CD59-47CF-A908-991C6A20BA4D}" dt="2024-04-05T23:58:38.774" v="291" actId="1036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EFED5D4B-CD59-47CF-A908-991C6A20BA4D}" dt="2024-04-05T23:58:47.352" v="305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EFED5D4B-CD59-47CF-A908-991C6A20BA4D}" dt="2024-04-05T23:58:47.352" v="305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EFED5D4B-CD59-47CF-A908-991C6A20BA4D}" dt="2024-04-05T23:58:53.079" v="317" actId="1038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EFED5D4B-CD59-47CF-A908-991C6A20BA4D}" dt="2024-04-05T23:59:37.015" v="370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EFED5D4B-CD59-47CF-A908-991C6A20BA4D}" dt="2024-04-05T23:59:45.253" v="383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EFED5D4B-CD59-47CF-A908-991C6A20BA4D}" dt="2024-04-05T23:59:45.253" v="383" actId="1037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EFED5D4B-CD59-47CF-A908-991C6A20BA4D}" dt="2024-04-05T23:59:57.974" v="400" actId="1037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EFED5D4B-CD59-47CF-A908-991C6A20BA4D}" dt="2024-04-05T23:59:31.279" v="362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EFED5D4B-CD59-47CF-A908-991C6A20BA4D}" dt="2024-04-05T23:58:30.146" v="273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addSp modSp mod">
        <pc:chgData name="NESTOR JULIO HERNANDEZ BOCKER" userId="a413b3be1cc3406f" providerId="LiveId" clId="{EFED5D4B-CD59-47CF-A908-991C6A20BA4D}" dt="2024-04-06T00:09:16.081" v="466"/>
        <pc:sldMkLst>
          <pc:docMk/>
          <pc:sldMk cId="905729610" sldId="665"/>
        </pc:sldMkLst>
        <pc:spChg chg="mod">
          <ac:chgData name="NESTOR JULIO HERNANDEZ BOCKER" userId="a413b3be1cc3406f" providerId="LiveId" clId="{EFED5D4B-CD59-47CF-A908-991C6A20BA4D}" dt="2024-04-05T23:37:42.184" v="18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EFED5D4B-CD59-47CF-A908-991C6A20BA4D}" dt="2024-04-05T23:37:42.184" v="18"/>
          <ac:spMkLst>
            <pc:docMk/>
            <pc:sldMk cId="905729610" sldId="665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EFED5D4B-CD59-47CF-A908-991C6A20BA4D}" dt="2024-04-06T00:09:16.081" v="466"/>
          <ac:graphicFrameMkLst>
            <pc:docMk/>
            <pc:sldMk cId="905729610" sldId="665"/>
            <ac:graphicFrameMk id="3" creationId="{D9194E1F-1413-F889-47FB-56520CF9A811}"/>
          </ac:graphicFrameMkLst>
        </pc:graphicFrameChg>
        <pc:graphicFrameChg chg="mod">
          <ac:chgData name="NESTOR JULIO HERNANDEZ BOCKER" userId="a413b3be1cc3406f" providerId="LiveId" clId="{EFED5D4B-CD59-47CF-A908-991C6A20BA4D}" dt="2024-04-06T00:09:03.779" v="465"/>
          <ac:graphicFrameMkLst>
            <pc:docMk/>
            <pc:sldMk cId="905729610" sldId="665"/>
            <ac:graphicFrameMk id="9" creationId="{5B4885FD-5B3B-432F-A47E-1DAF8D024416}"/>
          </ac:graphicFrameMkLst>
        </pc:graphicFrameChg>
      </pc:sldChg>
      <pc:sldChg chg="addSp delSp modSp mod">
        <pc:chgData name="NESTOR JULIO HERNANDEZ BOCKER" userId="a413b3be1cc3406f" providerId="LiveId" clId="{EFED5D4B-CD59-47CF-A908-991C6A20BA4D}" dt="2024-04-06T00:05:30.159" v="437" actId="478"/>
        <pc:sldMkLst>
          <pc:docMk/>
          <pc:sldMk cId="2099275270" sldId="667"/>
        </pc:sldMkLst>
        <pc:spChg chg="mod">
          <ac:chgData name="NESTOR JULIO HERNANDEZ BOCKER" userId="a413b3be1cc3406f" providerId="LiveId" clId="{EFED5D4B-CD59-47CF-A908-991C6A20BA4D}" dt="2024-04-05T23:37:15.679" v="15"/>
          <ac:spMkLst>
            <pc:docMk/>
            <pc:sldMk cId="2099275270" sldId="667"/>
            <ac:spMk id="5" creationId="{4317E982-3BB8-A714-9BE1-28A9BF9DF774}"/>
          </ac:spMkLst>
        </pc:spChg>
        <pc:spChg chg="del mod">
          <ac:chgData name="NESTOR JULIO HERNANDEZ BOCKER" userId="a413b3be1cc3406f" providerId="LiveId" clId="{EFED5D4B-CD59-47CF-A908-991C6A20BA4D}" dt="2024-04-06T00:05:30.159" v="437" actId="478"/>
          <ac:spMkLst>
            <pc:docMk/>
            <pc:sldMk cId="2099275270" sldId="667"/>
            <ac:spMk id="11" creationId="{00000000-0008-0000-0000-000014000000}"/>
          </ac:spMkLst>
        </pc:spChg>
        <pc:graphicFrameChg chg="del mod">
          <ac:chgData name="NESTOR JULIO HERNANDEZ BOCKER" userId="a413b3be1cc3406f" providerId="LiveId" clId="{EFED5D4B-CD59-47CF-A908-991C6A20BA4D}" dt="2024-04-06T00:03:57.733" v="402" actId="21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add mod">
          <ac:chgData name="NESTOR JULIO HERNANDEZ BOCKER" userId="a413b3be1cc3406f" providerId="LiveId" clId="{EFED5D4B-CD59-47CF-A908-991C6A20BA4D}" dt="2024-04-06T00:04:15.006" v="434" actId="1036"/>
          <ac:graphicFrameMkLst>
            <pc:docMk/>
            <pc:sldMk cId="2099275270" sldId="667"/>
            <ac:graphicFrameMk id="4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EFED5D4B-CD59-47CF-A908-991C6A20BA4D}" dt="2024-04-06T00:06:25.891" v="443" actId="20577"/>
        <pc:sldMkLst>
          <pc:docMk/>
          <pc:sldMk cId="2093091506" sldId="668"/>
        </pc:sldMkLst>
        <pc:spChg chg="mod">
          <ac:chgData name="NESTOR JULIO HERNANDEZ BOCKER" userId="a413b3be1cc3406f" providerId="LiveId" clId="{EFED5D4B-CD59-47CF-A908-991C6A20BA4D}" dt="2024-04-06T00:06:16.967" v="43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EFED5D4B-CD59-47CF-A908-991C6A20BA4D}" dt="2024-04-06T00:06:25.891" v="443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EFED5D4B-CD59-47CF-A908-991C6A20BA4D}" dt="2024-04-05T23:37:42.184" v="18"/>
        <pc:sldMkLst>
          <pc:docMk/>
          <pc:sldMk cId="3999264372" sldId="673"/>
        </pc:sldMkLst>
        <pc:spChg chg="mod">
          <ac:chgData name="NESTOR JULIO HERNANDEZ BOCKER" userId="a413b3be1cc3406f" providerId="LiveId" clId="{EFED5D4B-CD59-47CF-A908-991C6A20BA4D}" dt="2024-04-05T23:37:42.184" v="18"/>
          <ac:spMkLst>
            <pc:docMk/>
            <pc:sldMk cId="3999264372" sldId="673"/>
            <ac:spMk id="3" creationId="{74FF7FE0-5F92-5643-695A-9D99B66D89F9}"/>
          </ac:spMkLst>
        </pc:spChg>
        <pc:graphicFrameChg chg="modGraphic">
          <ac:chgData name="NESTOR JULIO HERNANDEZ BOCKER" userId="a413b3be1cc3406f" providerId="LiveId" clId="{EFED5D4B-CD59-47CF-A908-991C6A20BA4D}" dt="2024-04-05T23:30:19.374" v="6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mod">
          <ac:chgData name="NESTOR JULIO HERNANDEZ BOCKER" userId="a413b3be1cc3406f" providerId="LiveId" clId="{EFED5D4B-CD59-47CF-A908-991C6A20BA4D}" dt="2024-04-05T23:30:50.307" v="8" actId="1076"/>
          <ac:graphicFrameMkLst>
            <pc:docMk/>
            <pc:sldMk cId="3999264372" sldId="673"/>
            <ac:graphicFrameMk id="5" creationId="{EEBF10FC-493F-4639-89C4-99A60416EB6C}"/>
          </ac:graphicFrameMkLst>
        </pc:graphicFrameChg>
      </pc:sldChg>
      <pc:sldChg chg="modSp mod modNotes modNotesTx">
        <pc:chgData name="NESTOR JULIO HERNANDEZ BOCKER" userId="a413b3be1cc3406f" providerId="LiveId" clId="{EFED5D4B-CD59-47CF-A908-991C6A20BA4D}" dt="2024-04-06T00:08:02.851" v="461" actId="6549"/>
        <pc:sldMkLst>
          <pc:docMk/>
          <pc:sldMk cId="2842663410" sldId="674"/>
        </pc:sldMkLst>
        <pc:spChg chg="mod">
          <ac:chgData name="NESTOR JULIO HERNANDEZ BOCKER" userId="a413b3be1cc3406f" providerId="LiveId" clId="{EFED5D4B-CD59-47CF-A908-991C6A20BA4D}" dt="2024-04-06T00:07:31.748" v="460" actId="20577"/>
          <ac:spMkLst>
            <pc:docMk/>
            <pc:sldMk cId="2842663410" sldId="674"/>
            <ac:spMk id="36" creationId="{CCE6CA9A-69DB-7B5A-3EE0-E331CE4C078B}"/>
          </ac:spMkLst>
        </pc:spChg>
      </pc:sldChg>
    </pc:docChg>
  </pc:docChgLst>
  <pc:docChgLst>
    <pc:chgData name="NESTOR JULIO HERNANDEZ BOCKER" userId="a413b3be1cc3406f" providerId="LiveId" clId="{946FF2CB-C01A-4FC6-9AA2-6A5BC40B6FD3}"/>
    <pc:docChg chg="undo custSel addSld delSld modSld">
      <pc:chgData name="NESTOR JULIO HERNANDEZ BOCKER" userId="a413b3be1cc3406f" providerId="LiveId" clId="{946FF2CB-C01A-4FC6-9AA2-6A5BC40B6FD3}" dt="2024-03-08T03:35:04.797" v="1721" actId="27918"/>
      <pc:docMkLst>
        <pc:docMk/>
      </pc:docMkLst>
      <pc:sldChg chg="modSp mod">
        <pc:chgData name="NESTOR JULIO HERNANDEZ BOCKER" userId="a413b3be1cc3406f" providerId="LiveId" clId="{946FF2CB-C01A-4FC6-9AA2-6A5BC40B6FD3}" dt="2024-03-08T01:11:03.835" v="1459" actId="20577"/>
        <pc:sldMkLst>
          <pc:docMk/>
          <pc:sldMk cId="1010862512" sldId="275"/>
        </pc:sldMkLst>
        <pc:spChg chg="mod">
          <ac:chgData name="NESTOR JULIO HERNANDEZ BOCKER" userId="a413b3be1cc3406f" providerId="LiveId" clId="{946FF2CB-C01A-4FC6-9AA2-6A5BC40B6FD3}" dt="2024-03-08T00:00:58.545" v="2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46FF2CB-C01A-4FC6-9AA2-6A5BC40B6FD3}" dt="2024-03-08T01:11:03.835" v="1459" actId="20577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46FF2CB-C01A-4FC6-9AA2-6A5BC40B6FD3}" dt="2024-03-08T00:00:44.346" v="17" actId="20577"/>
        <pc:sldMkLst>
          <pc:docMk/>
          <pc:sldMk cId="3675170584" sldId="279"/>
        </pc:sldMkLst>
        <pc:spChg chg="mod">
          <ac:chgData name="NESTOR JULIO HERNANDEZ BOCKER" userId="a413b3be1cc3406f" providerId="LiveId" clId="{946FF2CB-C01A-4FC6-9AA2-6A5BC40B6FD3}" dt="2024-03-08T00:00:44.346" v="17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946FF2CB-C01A-4FC6-9AA2-6A5BC40B6FD3}" dt="2024-03-08T02:53:23.036" v="1719" actId="1036"/>
        <pc:sldMkLst>
          <pc:docMk/>
          <pc:sldMk cId="2130645913" sldId="281"/>
        </pc:sldMkLst>
        <pc:spChg chg="mod">
          <ac:chgData name="NESTOR JULIO HERNANDEZ BOCKER" userId="a413b3be1cc3406f" providerId="LiveId" clId="{946FF2CB-C01A-4FC6-9AA2-6A5BC40B6FD3}" dt="2024-03-08T01:13:17.946" v="1477" actId="20577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12:19.976" v="1473" actId="113"/>
          <ac:spMkLst>
            <pc:docMk/>
            <pc:sldMk cId="2130645913" sldId="281"/>
            <ac:spMk id="9" creationId="{E6EEFFE7-9C71-D879-9BE2-201F9B53AEBE}"/>
          </ac:spMkLst>
        </pc:spChg>
        <pc:graphicFrameChg chg="mod">
          <ac:chgData name="NESTOR JULIO HERNANDEZ BOCKER" userId="a413b3be1cc3406f" providerId="LiveId" clId="{946FF2CB-C01A-4FC6-9AA2-6A5BC40B6FD3}" dt="2024-03-08T02:53:23.036" v="1719" actId="1036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3:25.672" v="1478" actId="20577"/>
        <pc:sldMkLst>
          <pc:docMk/>
          <pc:sldMk cId="102766390" sldId="316"/>
        </pc:sldMkLst>
        <pc:spChg chg="mod">
          <ac:chgData name="NESTOR JULIO HERNANDEZ BOCKER" userId="a413b3be1cc3406f" providerId="LiveId" clId="{946FF2CB-C01A-4FC6-9AA2-6A5BC40B6FD3}" dt="2024-03-08T01:13:06.356" v="1476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946FF2CB-C01A-4FC6-9AA2-6A5BC40B6FD3}" dt="2024-03-08T00:02:42.849" v="39" actId="1038"/>
          <ac:spMkLst>
            <pc:docMk/>
            <pc:sldMk cId="102766390" sldId="316"/>
            <ac:spMk id="6" creationId="{2D26C0AA-FABF-B2F8-36B6-049BC4CB3D04}"/>
          </ac:spMkLst>
        </pc:spChg>
        <pc:spChg chg="mod">
          <ac:chgData name="NESTOR JULIO HERNANDEZ BOCKER" userId="a413b3be1cc3406f" providerId="LiveId" clId="{946FF2CB-C01A-4FC6-9AA2-6A5BC40B6FD3}" dt="2024-03-08T01:13:25.672" v="1478" actId="20577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0:02:19.080" v="30" actId="1035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946FF2CB-C01A-4FC6-9AA2-6A5BC40B6FD3}" dt="2024-03-08T00:02:51.558" v="40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946FF2CB-C01A-4FC6-9AA2-6A5BC40B6FD3}" dt="2024-03-08T01:15:05.123" v="1494" actId="20577"/>
        <pc:sldMkLst>
          <pc:docMk/>
          <pc:sldMk cId="3812210601" sldId="317"/>
        </pc:sldMkLst>
        <pc:spChg chg="mod">
          <ac:chgData name="NESTOR JULIO HERNANDEZ BOCKER" userId="a413b3be1cc3406f" providerId="LiveId" clId="{946FF2CB-C01A-4FC6-9AA2-6A5BC40B6FD3}" dt="2024-03-08T01:13:45.740" v="1483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946FF2CB-C01A-4FC6-9AA2-6A5BC40B6FD3}" dt="2024-03-08T01:14:09.101" v="1485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946FF2CB-C01A-4FC6-9AA2-6A5BC40B6FD3}" dt="2024-03-08T01:15:05.123" v="1494" actId="20577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946FF2CB-C01A-4FC6-9AA2-6A5BC40B6FD3}" dt="2024-03-08T01:13:37.901" v="1480" actId="20577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14:19.744" v="1487" actId="20577"/>
          <ac:spMkLst>
            <pc:docMk/>
            <pc:sldMk cId="3812210601" sldId="317"/>
            <ac:spMk id="8" creationId="{2CBAB8E9-9405-7A87-2785-3DEFDF9F262E}"/>
          </ac:spMkLst>
        </pc:spChg>
        <pc:graphicFrameChg chg="mod">
          <ac:chgData name="NESTOR JULIO HERNANDEZ BOCKER" userId="a413b3be1cc3406f" providerId="LiveId" clId="{946FF2CB-C01A-4FC6-9AA2-6A5BC40B6FD3}" dt="2024-03-08T01:14:23.492" v="1488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5:39.326" v="1500"/>
        <pc:sldMkLst>
          <pc:docMk/>
          <pc:sldMk cId="417758710" sldId="318"/>
        </pc:sldMkLst>
        <pc:spChg chg="mod">
          <ac:chgData name="NESTOR JULIO HERNANDEZ BOCKER" userId="a413b3be1cc3406f" providerId="LiveId" clId="{946FF2CB-C01A-4FC6-9AA2-6A5BC40B6FD3}" dt="2024-03-08T01:15:18.226" v="1499" actId="20577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946FF2CB-C01A-4FC6-9AA2-6A5BC40B6FD3}" dt="2024-03-08T01:15:14.559" v="1498" actId="20577"/>
          <ac:spMkLst>
            <pc:docMk/>
            <pc:sldMk cId="417758710" sldId="31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46FF2CB-C01A-4FC6-9AA2-6A5BC40B6FD3}" dt="2024-03-08T01:15:39.326" v="1500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8:58.616" v="1526" actId="20577"/>
        <pc:sldMkLst>
          <pc:docMk/>
          <pc:sldMk cId="1360156958" sldId="319"/>
        </pc:sldMkLst>
        <pc:spChg chg="mod">
          <ac:chgData name="NESTOR JULIO HERNANDEZ BOCKER" userId="a413b3be1cc3406f" providerId="LiveId" clId="{946FF2CB-C01A-4FC6-9AA2-6A5BC40B6FD3}" dt="2024-03-08T01:18:55.650" v="1525" actId="20577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946FF2CB-C01A-4FC6-9AA2-6A5BC40B6FD3}" dt="2024-03-08T01:18:58.616" v="1526" actId="20577"/>
          <ac:spMkLst>
            <pc:docMk/>
            <pc:sldMk cId="1360156958" sldId="319"/>
            <ac:spMk id="6" creationId="{0975D6D9-C73A-4534-891E-598D9F6D656A}"/>
          </ac:spMkLst>
        </pc:spChg>
        <pc:graphicFrameChg chg="mod">
          <ac:chgData name="NESTOR JULIO HERNANDEZ BOCKER" userId="a413b3be1cc3406f" providerId="LiveId" clId="{946FF2CB-C01A-4FC6-9AA2-6A5BC40B6FD3}" dt="2024-03-08T01:15:49.475" v="1501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8:37.123" v="1517" actId="20577"/>
        <pc:sldMkLst>
          <pc:docMk/>
          <pc:sldMk cId="1763648886" sldId="320"/>
        </pc:sldMkLst>
        <pc:spChg chg="mod">
          <ac:chgData name="NESTOR JULIO HERNANDEZ BOCKER" userId="a413b3be1cc3406f" providerId="LiveId" clId="{946FF2CB-C01A-4FC6-9AA2-6A5BC40B6FD3}" dt="2024-03-08T01:17:28.073" v="1508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946FF2CB-C01A-4FC6-9AA2-6A5BC40B6FD3}" dt="2024-03-08T01:17:56.436" v="1513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946FF2CB-C01A-4FC6-9AA2-6A5BC40B6FD3}" dt="2024-03-08T01:17:15.738" v="1505" actId="20577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18:37.123" v="1517" actId="20577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946FF2CB-C01A-4FC6-9AA2-6A5BC40B6FD3}" dt="2024-03-08T01:18:23.807" v="1516" actId="20577"/>
          <ac:spMkLst>
            <pc:docMk/>
            <pc:sldMk cId="1763648886" sldId="320"/>
            <ac:spMk id="9" creationId="{B15C3F20-1D7E-41F3-7206-569B464F71CB}"/>
          </ac:spMkLst>
        </pc:spChg>
        <pc:graphicFrameChg chg="mod">
          <ac:chgData name="NESTOR JULIO HERNANDEZ BOCKER" userId="a413b3be1cc3406f" providerId="LiveId" clId="{946FF2CB-C01A-4FC6-9AA2-6A5BC40B6FD3}" dt="2024-03-08T00:03:47.104" v="52" actId="403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21:48.547" v="1547" actId="20577"/>
        <pc:sldMkLst>
          <pc:docMk/>
          <pc:sldMk cId="3330875486" sldId="321"/>
        </pc:sldMkLst>
        <pc:spChg chg="mod">
          <ac:chgData name="NESTOR JULIO HERNANDEZ BOCKER" userId="a413b3be1cc3406f" providerId="LiveId" clId="{946FF2CB-C01A-4FC6-9AA2-6A5BC40B6FD3}" dt="2024-03-08T01:21:29.099" v="1539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946FF2CB-C01A-4FC6-9AA2-6A5BC40B6FD3}" dt="2024-03-08T01:21:41.996" v="1543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946FF2CB-C01A-4FC6-9AA2-6A5BC40B6FD3}" dt="2024-03-08T01:21:16.764" v="1535" actId="20577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946FF2CB-C01A-4FC6-9AA2-6A5BC40B6FD3}" dt="2024-03-08T01:21:48.547" v="1547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946FF2CB-C01A-4FC6-9AA2-6A5BC40B6FD3}" dt="2024-03-08T01:21:22.884" v="1536" actId="20577"/>
          <ac:spMkLst>
            <pc:docMk/>
            <pc:sldMk cId="3330875486" sldId="321"/>
            <ac:spMk id="9" creationId="{AD2880AA-3001-E064-27C8-B2483A4D9010}"/>
          </ac:spMkLst>
        </pc:spChg>
      </pc:sldChg>
      <pc:sldChg chg="addSp modSp mod">
        <pc:chgData name="NESTOR JULIO HERNANDEZ BOCKER" userId="a413b3be1cc3406f" providerId="LiveId" clId="{946FF2CB-C01A-4FC6-9AA2-6A5BC40B6FD3}" dt="2024-03-08T01:31:45.994" v="1717" actId="27918"/>
        <pc:sldMkLst>
          <pc:docMk/>
          <pc:sldMk cId="200782912" sldId="322"/>
        </pc:sldMkLst>
        <pc:spChg chg="add mod">
          <ac:chgData name="NESTOR JULIO HERNANDEZ BOCKER" userId="a413b3be1cc3406f" providerId="LiveId" clId="{946FF2CB-C01A-4FC6-9AA2-6A5BC40B6FD3}" dt="2024-03-08T00:11:06.778" v="529" actId="20577"/>
          <ac:spMkLst>
            <pc:docMk/>
            <pc:sldMk cId="200782912" sldId="322"/>
            <ac:spMk id="2" creationId="{AE39BE15-835D-D49F-5748-BB7F22A65FA2}"/>
          </ac:spMkLst>
        </pc:spChg>
        <pc:spChg chg="add mod">
          <ac:chgData name="NESTOR JULIO HERNANDEZ BOCKER" userId="a413b3be1cc3406f" providerId="LiveId" clId="{946FF2CB-C01A-4FC6-9AA2-6A5BC40B6FD3}" dt="2024-03-08T00:11:49.435" v="659" actId="20577"/>
          <ac:spMkLst>
            <pc:docMk/>
            <pc:sldMk cId="200782912" sldId="322"/>
            <ac:spMk id="3" creationId="{E8587982-D1A4-4E25-3073-B263B67F80C5}"/>
          </ac:spMkLst>
        </pc:spChg>
        <pc:spChg chg="add mod">
          <ac:chgData name="NESTOR JULIO HERNANDEZ BOCKER" userId="a413b3be1cc3406f" providerId="LiveId" clId="{946FF2CB-C01A-4FC6-9AA2-6A5BC40B6FD3}" dt="2024-03-08T01:25:08.795" v="1713" actId="1037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946FF2CB-C01A-4FC6-9AA2-6A5BC40B6FD3}" dt="2024-03-08T00:08:14.209" v="188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946FF2CB-C01A-4FC6-9AA2-6A5BC40B6FD3}" dt="2024-03-08T00:08:14.209" v="188" actId="1038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946FF2CB-C01A-4FC6-9AA2-6A5BC40B6FD3}" dt="2024-03-08T01:25:18.084" v="1716" actId="2057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946FF2CB-C01A-4FC6-9AA2-6A5BC40B6FD3}" dt="2024-03-08T01:25:15.133" v="1715" actId="2057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946FF2CB-C01A-4FC6-9AA2-6A5BC40B6FD3}" dt="2024-03-08T01:25:11.802" v="1714" actId="2057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946FF2CB-C01A-4FC6-9AA2-6A5BC40B6FD3}" dt="2024-03-08T00:08:44.496" v="304" actId="1038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946FF2CB-C01A-4FC6-9AA2-6A5BC40B6FD3}" dt="2024-03-08T00:08:44.496" v="304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946FF2CB-C01A-4FC6-9AA2-6A5BC40B6FD3}" dt="2024-03-08T00:09:04.914" v="339" actId="2057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946FF2CB-C01A-4FC6-9AA2-6A5BC40B6FD3}" dt="2024-03-08T00:09:02.306" v="338" actId="2057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946FF2CB-C01A-4FC6-9AA2-6A5BC40B6FD3}" dt="2024-03-08T00:08:59.362" v="337" actId="2057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946FF2CB-C01A-4FC6-9AA2-6A5BC40B6FD3}" dt="2024-03-08T00:10:20.665" v="390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946FF2CB-C01A-4FC6-9AA2-6A5BC40B6FD3}" dt="2024-03-08T00:10:20.665" v="390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946FF2CB-C01A-4FC6-9AA2-6A5BC40B6FD3}" dt="2024-03-08T00:10:43.515" v="437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946FF2CB-C01A-4FC6-9AA2-6A5BC40B6FD3}" dt="2024-03-08T00:10:50.121" v="453" actId="1038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946FF2CB-C01A-4FC6-9AA2-6A5BC40B6FD3}" dt="2024-03-08T00:11:23.361" v="569" actId="1038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946FF2CB-C01A-4FC6-9AA2-6A5BC40B6FD3}" dt="2024-03-08T00:11:23.361" v="569" actId="1038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946FF2CB-C01A-4FC6-9AA2-6A5BC40B6FD3}" dt="2024-03-08T00:11:31.986" v="591" actId="1037"/>
          <ac:spMkLst>
            <pc:docMk/>
            <pc:sldMk cId="200782912" sldId="322"/>
            <ac:spMk id="38" creationId="{71D01A17-3BB9-4822-EE75-484BD60E6345}"/>
          </ac:spMkLst>
        </pc:spChg>
        <pc:spChg chg="mod">
          <ac:chgData name="NESTOR JULIO HERNANDEZ BOCKER" userId="a413b3be1cc3406f" providerId="LiveId" clId="{946FF2CB-C01A-4FC6-9AA2-6A5BC40B6FD3}" dt="2024-03-08T00:11:31.986" v="591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946FF2CB-C01A-4FC6-9AA2-6A5BC40B6FD3}" dt="2024-03-08T00:11:31.986" v="591" actId="1037"/>
          <ac:spMkLst>
            <pc:docMk/>
            <pc:sldMk cId="200782912" sldId="322"/>
            <ac:spMk id="40" creationId="{C3560645-B704-473E-CB5A-CF7D60271880}"/>
          </ac:spMkLst>
        </pc:spChg>
        <pc:graphicFrameChg chg="mod">
          <ac:chgData name="NESTOR JULIO HERNANDEZ BOCKER" userId="a413b3be1cc3406f" providerId="LiveId" clId="{946FF2CB-C01A-4FC6-9AA2-6A5BC40B6FD3}" dt="2024-03-08T01:24:45.404" v="1597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946FF2CB-C01A-4FC6-9AA2-6A5BC40B6FD3}" dt="2024-03-08T00:10:28.488" v="412" actId="1036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9:07.988" v="1527" actId="20577"/>
        <pc:sldMkLst>
          <pc:docMk/>
          <pc:sldMk cId="3631758431" sldId="328"/>
        </pc:sldMkLst>
        <pc:spChg chg="mod">
          <ac:chgData name="NESTOR JULIO HERNANDEZ BOCKER" userId="a413b3be1cc3406f" providerId="LiveId" clId="{946FF2CB-C01A-4FC6-9AA2-6A5BC40B6FD3}" dt="2024-03-08T01:16:11.007" v="1503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946FF2CB-C01A-4FC6-9AA2-6A5BC40B6FD3}" dt="2024-03-08T01:19:07.988" v="1527" actId="20577"/>
          <ac:spMkLst>
            <pc:docMk/>
            <pc:sldMk cId="3631758431" sldId="32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946FF2CB-C01A-4FC6-9AA2-6A5BC40B6FD3}" dt="2024-03-08T01:19:32.619" v="1528"/>
        <pc:sldMkLst>
          <pc:docMk/>
          <pc:sldMk cId="3726187029" sldId="329"/>
        </pc:sldMkLst>
        <pc:spChg chg="mod">
          <ac:chgData name="NESTOR JULIO HERNANDEZ BOCKER" userId="a413b3be1cc3406f" providerId="LiveId" clId="{946FF2CB-C01A-4FC6-9AA2-6A5BC40B6FD3}" dt="2024-03-08T01:18:43.220" v="1521" actId="20577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46FF2CB-C01A-4FC6-9AA2-6A5BC40B6FD3}" dt="2024-03-08T01:19:32.619" v="1528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19:55.452" v="1530" actId="20577"/>
        <pc:sldMkLst>
          <pc:docMk/>
          <pc:sldMk cId="3844795882" sldId="330"/>
        </pc:sldMkLst>
        <pc:spChg chg="mod">
          <ac:chgData name="NESTOR JULIO HERNANDEZ BOCKER" userId="a413b3be1cc3406f" providerId="LiveId" clId="{946FF2CB-C01A-4FC6-9AA2-6A5BC40B6FD3}" dt="2024-03-08T01:19:55.452" v="1530" actId="20577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46FF2CB-C01A-4FC6-9AA2-6A5BC40B6FD3}" dt="2024-03-08T01:19:42.483" v="152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21:08.085" v="1533" actId="20577"/>
        <pc:sldMkLst>
          <pc:docMk/>
          <pc:sldMk cId="1999066587" sldId="331"/>
        </pc:sldMkLst>
        <pc:spChg chg="mod">
          <ac:chgData name="NESTOR JULIO HERNANDEZ BOCKER" userId="a413b3be1cc3406f" providerId="LiveId" clId="{946FF2CB-C01A-4FC6-9AA2-6A5BC40B6FD3}" dt="2024-03-08T01:20:22.648" v="1532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946FF2CB-C01A-4FC6-9AA2-6A5BC40B6FD3}" dt="2024-03-08T01:21:08.085" v="1533" actId="20577"/>
          <ac:spMkLst>
            <pc:docMk/>
            <pc:sldMk cId="1999066587" sldId="331"/>
            <ac:spMk id="7" creationId="{469CD69D-8310-32BB-7403-36C4ABF01797}"/>
          </ac:spMkLst>
        </pc:spChg>
      </pc:sldChg>
      <pc:sldChg chg="delSp modSp mod">
        <pc:chgData name="NESTOR JULIO HERNANDEZ BOCKER" userId="a413b3be1cc3406f" providerId="LiveId" clId="{946FF2CB-C01A-4FC6-9AA2-6A5BC40B6FD3}" dt="2024-03-08T01:46:20.183" v="1718" actId="478"/>
        <pc:sldMkLst>
          <pc:docMk/>
          <pc:sldMk cId="2501195012" sldId="332"/>
        </pc:sldMkLst>
        <pc:spChg chg="mod">
          <ac:chgData name="NESTOR JULIO HERNANDEZ BOCKER" userId="a413b3be1cc3406f" providerId="LiveId" clId="{946FF2CB-C01A-4FC6-9AA2-6A5BC40B6FD3}" dt="2024-03-08T01:22:20.537" v="1549" actId="20577"/>
          <ac:spMkLst>
            <pc:docMk/>
            <pc:sldMk cId="2501195012" sldId="332"/>
            <ac:spMk id="7" creationId="{469CD69D-8310-32BB-7403-36C4ABF01797}"/>
          </ac:spMkLst>
        </pc:spChg>
        <pc:spChg chg="del">
          <ac:chgData name="NESTOR JULIO HERNANDEZ BOCKER" userId="a413b3be1cc3406f" providerId="LiveId" clId="{946FF2CB-C01A-4FC6-9AA2-6A5BC40B6FD3}" dt="2024-03-08T01:46:20.183" v="1718" actId="478"/>
          <ac:spMkLst>
            <pc:docMk/>
            <pc:sldMk cId="2501195012" sldId="332"/>
            <ac:spMk id="8" creationId="{18306A8F-93FC-8D6A-4EFE-18D8C2A64E56}"/>
          </ac:spMkLst>
        </pc:spChg>
        <pc:graphicFrameChg chg="mod">
          <ac:chgData name="NESTOR JULIO HERNANDEZ BOCKER" userId="a413b3be1cc3406f" providerId="LiveId" clId="{946FF2CB-C01A-4FC6-9AA2-6A5BC40B6FD3}" dt="2024-03-08T01:22:38.136" v="1550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23:00.644" v="1553" actId="20577"/>
        <pc:sldMkLst>
          <pc:docMk/>
          <pc:sldMk cId="3160605606" sldId="333"/>
        </pc:sldMkLst>
        <pc:spChg chg="mod">
          <ac:chgData name="NESTOR JULIO HERNANDEZ BOCKER" userId="a413b3be1cc3406f" providerId="LiveId" clId="{946FF2CB-C01A-4FC6-9AA2-6A5BC40B6FD3}" dt="2024-03-08T01:23:00.644" v="1553" actId="20577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946FF2CB-C01A-4FC6-9AA2-6A5BC40B6FD3}" dt="2024-03-08T01:22:46.029" v="1551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addSp modSp mod">
        <pc:chgData name="NESTOR JULIO HERNANDEZ BOCKER" userId="a413b3be1cc3406f" providerId="LiveId" clId="{946FF2CB-C01A-4FC6-9AA2-6A5BC40B6FD3}" dt="2024-03-08T01:24:25.499" v="1596" actId="1036"/>
        <pc:sldMkLst>
          <pc:docMk/>
          <pc:sldMk cId="1160910596" sldId="334"/>
        </pc:sldMkLst>
        <pc:spChg chg="add 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" creationId="{12ED9CC2-C7DC-934E-4739-6C7CEF0485ED}"/>
          </ac:spMkLst>
        </pc:spChg>
        <pc:spChg chg="mod">
          <ac:chgData name="NESTOR JULIO HERNANDEZ BOCKER" userId="a413b3be1cc3406f" providerId="LiveId" clId="{946FF2CB-C01A-4FC6-9AA2-6A5BC40B6FD3}" dt="2024-03-08T00:13:47.554" v="1097" actId="1038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946FF2CB-C01A-4FC6-9AA2-6A5BC40B6FD3}" dt="2024-03-08T00:13:47.554" v="1097" actId="1038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946FF2CB-C01A-4FC6-9AA2-6A5BC40B6FD3}" dt="2024-03-08T00:12:04.410" v="712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946FF2CB-C01A-4FC6-9AA2-6A5BC40B6FD3}" dt="2024-03-08T00:12:04.410" v="712" actId="1038"/>
          <ac:spMkLst>
            <pc:docMk/>
            <pc:sldMk cId="1160910596" sldId="334"/>
            <ac:spMk id="9" creationId="{6E111BC9-8330-75A9-A8B3-69471AB8560C}"/>
          </ac:spMkLst>
        </pc:spChg>
        <pc:spChg chg="add 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11" creationId="{7AF7A19D-CE18-8830-B221-BD32E22AD38B}"/>
          </ac:spMkLst>
        </pc:spChg>
        <pc:spChg chg="add 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13" creationId="{146B4A47-7AF7-240A-6FFD-0B5C22EF8406}"/>
          </ac:spMkLst>
        </pc:spChg>
        <pc:spChg chg="add mod">
          <ac:chgData name="NESTOR JULIO HERNANDEZ BOCKER" userId="a413b3be1cc3406f" providerId="LiveId" clId="{946FF2CB-C01A-4FC6-9AA2-6A5BC40B6FD3}" dt="2024-03-08T00:15:09.459" v="1351" actId="20577"/>
          <ac:spMkLst>
            <pc:docMk/>
            <pc:sldMk cId="1160910596" sldId="334"/>
            <ac:spMk id="14" creationId="{5F5CFDE2-6891-B120-77F2-FECE3D433566}"/>
          </ac:spMkLst>
        </pc:spChg>
        <pc:spChg chg="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4" creationId="{13B6C6B7-3DE9-A9C4-6852-7724C6AD680C}"/>
          </ac:spMkLst>
        </pc:spChg>
        <pc:spChg chg="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946FF2CB-C01A-4FC6-9AA2-6A5BC40B6FD3}" dt="2024-03-08T01:24:17.960" v="1587" actId="1036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946FF2CB-C01A-4FC6-9AA2-6A5BC40B6FD3}" dt="2024-03-08T00:12:57.401" v="892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946FF2CB-C01A-4FC6-9AA2-6A5BC40B6FD3}" dt="2024-03-08T00:12:57.401" v="892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946FF2CB-C01A-4FC6-9AA2-6A5BC40B6FD3}" dt="2024-03-08T01:24:02.390" v="1566" actId="1035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946FF2CB-C01A-4FC6-9AA2-6A5BC40B6FD3}" dt="2024-03-08T01:24:25.499" v="1596" actId="1036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946FF2CB-C01A-4FC6-9AA2-6A5BC40B6FD3}" dt="2024-03-08T00:14:36.794" v="1256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946FF2CB-C01A-4FC6-9AA2-6A5BC40B6FD3}" dt="2024-03-08T00:14:36.794" v="1256" actId="1037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946FF2CB-C01A-4FC6-9AA2-6A5BC40B6FD3}" dt="2024-03-08T00:14:50.929" v="1282" actId="1037"/>
          <ac:spMkLst>
            <pc:docMk/>
            <pc:sldMk cId="1160910596" sldId="334"/>
            <ac:spMk id="60" creationId="{013020C3-2AE5-D4AF-A83B-06C67F28A024}"/>
          </ac:spMkLst>
        </pc:spChg>
        <pc:spChg chg="mod">
          <ac:chgData name="NESTOR JULIO HERNANDEZ BOCKER" userId="a413b3be1cc3406f" providerId="LiveId" clId="{946FF2CB-C01A-4FC6-9AA2-6A5BC40B6FD3}" dt="2024-03-08T00:14:50.929" v="1282" actId="1037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946FF2CB-C01A-4FC6-9AA2-6A5BC40B6FD3}" dt="2024-03-08T00:14:50.929" v="1282" actId="1037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946FF2CB-C01A-4FC6-9AA2-6A5BC40B6FD3}" dt="2024-03-08T00:14:00.914" v="1126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946FF2CB-C01A-4FC6-9AA2-6A5BC40B6FD3}" dt="2024-03-08T00:12:13.073" v="748" actId="1036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mod">
          <ac:chgData name="NESTOR JULIO HERNANDEZ BOCKER" userId="a413b3be1cc3406f" providerId="LiveId" clId="{946FF2CB-C01A-4FC6-9AA2-6A5BC40B6FD3}" dt="2024-03-08T00:14:44.189" v="1263" actId="1035"/>
          <ac:graphicFrameMkLst>
            <pc:docMk/>
            <pc:sldMk cId="1160910596" sldId="334"/>
            <ac:graphicFrameMk id="12" creationId="{82D3694B-66E6-0533-B96F-BC8452D4A139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09:19.171" v="1452" actId="20577"/>
        <pc:sldMkLst>
          <pc:docMk/>
          <pc:sldMk cId="905729610" sldId="665"/>
        </pc:sldMkLst>
        <pc:spChg chg="mod">
          <ac:chgData name="NESTOR JULIO HERNANDEZ BOCKER" userId="a413b3be1cc3406f" providerId="LiveId" clId="{946FF2CB-C01A-4FC6-9AA2-6A5BC40B6FD3}" dt="2024-03-08T01:09:00.773" v="1446" actId="2057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946FF2CB-C01A-4FC6-9AA2-6A5BC40B6FD3}" dt="2024-03-08T01:09:19.171" v="1452" actId="2057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946FF2CB-C01A-4FC6-9AA2-6A5BC40B6FD3}" dt="2024-03-08T01:05:30.152" v="1426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946FF2CB-C01A-4FC6-9AA2-6A5BC40B6FD3}" dt="2024-03-08T03:35:04.797" v="1721" actId="27918"/>
        <pc:sldMkLst>
          <pc:docMk/>
          <pc:sldMk cId="2099275270" sldId="667"/>
        </pc:sldMkLst>
        <pc:spChg chg="mod">
          <ac:chgData name="NESTOR JULIO HERNANDEZ BOCKER" userId="a413b3be1cc3406f" providerId="LiveId" clId="{946FF2CB-C01A-4FC6-9AA2-6A5BC40B6FD3}" dt="2024-03-08T00:22:11.203" v="1387" actId="20577"/>
          <ac:spMkLst>
            <pc:docMk/>
            <pc:sldMk cId="2099275270" sldId="667"/>
            <ac:spMk id="5" creationId="{4317E982-3BB8-A714-9BE1-28A9BF9DF774}"/>
          </ac:spMkLst>
        </pc:spChg>
        <pc:grpChg chg="del">
          <ac:chgData name="NESTOR JULIO HERNANDEZ BOCKER" userId="a413b3be1cc3406f" providerId="LiveId" clId="{946FF2CB-C01A-4FC6-9AA2-6A5BC40B6FD3}" dt="2024-03-08T00:21:34.868" v="1353" actId="21"/>
          <ac:grpSpMkLst>
            <pc:docMk/>
            <pc:sldMk cId="2099275270" sldId="667"/>
            <ac:grpSpMk id="17" creationId="{00000000-0008-0000-0000-000009000000}"/>
          </ac:grpSpMkLst>
        </pc:grpChg>
        <pc:graphicFrameChg chg="add mod">
          <ac:chgData name="NESTOR JULIO HERNANDEZ BOCKER" userId="a413b3be1cc3406f" providerId="LiveId" clId="{946FF2CB-C01A-4FC6-9AA2-6A5BC40B6FD3}" dt="2024-03-08T00:21:51.730" v="1385" actId="1036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mod">
          <ac:chgData name="NESTOR JULIO HERNANDEZ BOCKER" userId="a413b3be1cc3406f" providerId="LiveId" clId="{946FF2CB-C01A-4FC6-9AA2-6A5BC40B6FD3}" dt="2024-03-08T00:01:24.942" v="21"/>
          <ac:graphicFrameMkLst>
            <pc:docMk/>
            <pc:sldMk cId="2099275270" sldId="667"/>
            <ac:graphicFrameMk id="20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946FF2CB-C01A-4FC6-9AA2-6A5BC40B6FD3}" dt="2024-03-08T01:08:15.197" v="1438" actId="20577"/>
        <pc:sldMkLst>
          <pc:docMk/>
          <pc:sldMk cId="2093091506" sldId="668"/>
        </pc:sldMkLst>
        <pc:spChg chg="mod">
          <ac:chgData name="NESTOR JULIO HERNANDEZ BOCKER" userId="a413b3be1cc3406f" providerId="LiveId" clId="{946FF2CB-C01A-4FC6-9AA2-6A5BC40B6FD3}" dt="2024-03-08T00:00:48.906" v="18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946FF2CB-C01A-4FC6-9AA2-6A5BC40B6FD3}" dt="2024-03-08T01:08:15.197" v="1438" actId="20577"/>
          <ac:spMkLst>
            <pc:docMk/>
            <pc:sldMk cId="2093091506" sldId="668"/>
            <ac:spMk id="5" creationId="{BDA1159D-A0ED-18DC-0747-141EBF1A2086}"/>
          </ac:spMkLst>
        </pc:spChg>
      </pc:sldChg>
      <pc:sldChg chg="modSp del modNotes">
        <pc:chgData name="NESTOR JULIO HERNANDEZ BOCKER" userId="a413b3be1cc3406f" providerId="LiveId" clId="{946FF2CB-C01A-4FC6-9AA2-6A5BC40B6FD3}" dt="2024-03-08T01:08:45" v="1440" actId="47"/>
        <pc:sldMkLst>
          <pc:docMk/>
          <pc:sldMk cId="1495741939" sldId="669"/>
        </pc:sldMkLst>
        <pc:spChg chg="mod">
          <ac:chgData name="NESTOR JULIO HERNANDEZ BOCKER" userId="a413b3be1cc3406f" providerId="LiveId" clId="{946FF2CB-C01A-4FC6-9AA2-6A5BC40B6FD3}" dt="2024-03-08T00:01:24.942" v="21"/>
          <ac:spMkLst>
            <pc:docMk/>
            <pc:sldMk cId="1495741939" sldId="669"/>
            <ac:spMk id="36" creationId="{CCE6CA9A-69DB-7B5A-3EE0-E331CE4C078B}"/>
          </ac:spMkLst>
        </pc:spChg>
      </pc:sldChg>
      <pc:sldChg chg="addSp delSp modSp mod">
        <pc:chgData name="NESTOR JULIO HERNANDEZ BOCKER" userId="a413b3be1cc3406f" providerId="LiveId" clId="{946FF2CB-C01A-4FC6-9AA2-6A5BC40B6FD3}" dt="2024-03-08T01:10:41.419" v="1458" actId="20577"/>
        <pc:sldMkLst>
          <pc:docMk/>
          <pc:sldMk cId="3999264372" sldId="673"/>
        </pc:sldMkLst>
        <pc:spChg chg="mod">
          <ac:chgData name="NESTOR JULIO HERNANDEZ BOCKER" userId="a413b3be1cc3406f" providerId="LiveId" clId="{946FF2CB-C01A-4FC6-9AA2-6A5BC40B6FD3}" dt="2024-03-08T01:10:41.419" v="1458" actId="20577"/>
          <ac:spMkLst>
            <pc:docMk/>
            <pc:sldMk cId="3999264372" sldId="673"/>
            <ac:spMk id="3" creationId="{74FF7FE0-5F92-5643-695A-9D99B66D89F9}"/>
          </ac:spMkLst>
        </pc:spChg>
        <pc:graphicFrameChg chg="add mod">
          <ac:chgData name="NESTOR JULIO HERNANDEZ BOCKER" userId="a413b3be1cc3406f" providerId="LiveId" clId="{946FF2CB-C01A-4FC6-9AA2-6A5BC40B6FD3}" dt="2024-03-08T01:02:27.602" v="1393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add mod">
          <ac:chgData name="NESTOR JULIO HERNANDEZ BOCKER" userId="a413b3be1cc3406f" providerId="LiveId" clId="{946FF2CB-C01A-4FC6-9AA2-6A5BC40B6FD3}" dt="2024-03-08T01:03:10.669" v="1417" actId="1036"/>
          <ac:graphicFrameMkLst>
            <pc:docMk/>
            <pc:sldMk cId="3999264372" sldId="673"/>
            <ac:graphicFrameMk id="5" creationId="{EEBF10FC-493F-4639-89C4-99A60416EB6C}"/>
          </ac:graphicFrameMkLst>
        </pc:graphicFrameChg>
        <pc:graphicFrameChg chg="del">
          <ac:chgData name="NESTOR JULIO HERNANDEZ BOCKER" userId="a413b3be1cc3406f" providerId="LiveId" clId="{946FF2CB-C01A-4FC6-9AA2-6A5BC40B6FD3}" dt="2024-03-08T01:02:15.888" v="1391" actId="21"/>
          <ac:graphicFrameMkLst>
            <pc:docMk/>
            <pc:sldMk cId="3999264372" sldId="673"/>
            <ac:graphicFrameMk id="6" creationId="{EEBF10FC-493F-4639-89C4-99A60416EB6C}"/>
          </ac:graphicFrameMkLst>
        </pc:graphicFrameChg>
        <pc:graphicFrameChg chg="del">
          <ac:chgData name="NESTOR JULIO HERNANDEZ BOCKER" userId="a413b3be1cc3406f" providerId="LiveId" clId="{946FF2CB-C01A-4FC6-9AA2-6A5BC40B6FD3}" dt="2024-03-08T01:02:22.709" v="1392" actId="21"/>
          <ac:graphicFrameMkLst>
            <pc:docMk/>
            <pc:sldMk cId="3999264372" sldId="673"/>
            <ac:graphicFrameMk id="9" creationId="{38F94CDA-F547-CB0F-26FC-6F81031A1A57}"/>
          </ac:graphicFrameMkLst>
        </pc:graphicFrameChg>
      </pc:sldChg>
      <pc:sldChg chg="add">
        <pc:chgData name="NESTOR JULIO HERNANDEZ BOCKER" userId="a413b3be1cc3406f" providerId="LiveId" clId="{946FF2CB-C01A-4FC6-9AA2-6A5BC40B6FD3}" dt="2024-03-08T01:08:40.680" v="1439"/>
        <pc:sldMkLst>
          <pc:docMk/>
          <pc:sldMk cId="2842663410" sldId="674"/>
        </pc:sldMkLst>
      </pc:sldChg>
    </pc:docChg>
  </pc:docChgLst>
  <pc:docChgLst>
    <pc:chgData name="NESTOR JULIO HERNANDEZ BOCKER" userId="a413b3be1cc3406f" providerId="LiveId" clId="{5C5FD5C7-926D-4FE3-ADEE-02F0A015CB90}"/>
    <pc:docChg chg="modSld">
      <pc:chgData name="NESTOR JULIO HERNANDEZ BOCKER" userId="a413b3be1cc3406f" providerId="LiveId" clId="{5C5FD5C7-926D-4FE3-ADEE-02F0A015CB90}" dt="2023-07-07T13:51:35.773" v="0" actId="1076"/>
      <pc:docMkLst>
        <pc:docMk/>
      </pc:docMkLst>
      <pc:sldChg chg="modSp mod">
        <pc:chgData name="NESTOR JULIO HERNANDEZ BOCKER" userId="a413b3be1cc3406f" providerId="LiveId" clId="{5C5FD5C7-926D-4FE3-ADEE-02F0A015CB90}" dt="2023-07-07T13:51:35.773" v="0" actId="1076"/>
        <pc:sldMkLst>
          <pc:docMk/>
          <pc:sldMk cId="200782912" sldId="322"/>
        </pc:sldMkLst>
        <pc:spChg chg="mod">
          <ac:chgData name="NESTOR JULIO HERNANDEZ BOCKER" userId="a413b3be1cc3406f" providerId="LiveId" clId="{5C5FD5C7-926D-4FE3-ADEE-02F0A015CB90}" dt="2023-07-07T13:51:35.773" v="0" actId="1076"/>
          <ac:spMkLst>
            <pc:docMk/>
            <pc:sldMk cId="200782912" sldId="322"/>
            <ac:spMk id="35" creationId="{554E5472-C6AB-322D-A159-AAA746A8D6B6}"/>
          </ac:spMkLst>
        </pc:sp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371E1528-4CA8-408E-B02E-9DE3263BE3AA}"/>
    <pc:docChg chg="undo custSel modSld">
      <pc:chgData name="NESTOR JULIO HERNANDEZ BOCKER" userId="a413b3be1cc3406f" providerId="LiveId" clId="{371E1528-4CA8-408E-B02E-9DE3263BE3AA}" dt="2024-05-09T00:35:24.655" v="920" actId="15"/>
      <pc:docMkLst>
        <pc:docMk/>
      </pc:docMkLst>
      <pc:sldChg chg="modSp mod">
        <pc:chgData name="NESTOR JULIO HERNANDEZ BOCKER" userId="a413b3be1cc3406f" providerId="LiveId" clId="{371E1528-4CA8-408E-B02E-9DE3263BE3AA}" dt="2024-05-09T00:16:36.425" v="866" actId="20577"/>
        <pc:sldMkLst>
          <pc:docMk/>
          <pc:sldMk cId="1010862512" sldId="275"/>
        </pc:sldMkLst>
        <pc:spChg chg="mod">
          <ac:chgData name="NESTOR JULIO HERNANDEZ BOCKER" userId="a413b3be1cc3406f" providerId="LiveId" clId="{371E1528-4CA8-408E-B02E-9DE3263BE3AA}" dt="2024-05-09T00:16:36.425" v="86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371E1528-4CA8-408E-B02E-9DE3263BE3AA}" dt="2024-05-09T00:00:45.462" v="752" actId="20577"/>
        <pc:sldMkLst>
          <pc:docMk/>
          <pc:sldMk cId="3675170584" sldId="279"/>
        </pc:sldMkLst>
        <pc:spChg chg="mod">
          <ac:chgData name="NESTOR JULIO HERNANDEZ BOCKER" userId="a413b3be1cc3406f" providerId="LiveId" clId="{371E1528-4CA8-408E-B02E-9DE3263BE3AA}" dt="2024-05-09T00:00:45.462" v="75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371E1528-4CA8-408E-B02E-9DE3263BE3AA}" dt="2024-05-09T00:02:16.074" v="760" actId="113"/>
        <pc:sldMkLst>
          <pc:docMk/>
          <pc:sldMk cId="2130645913" sldId="281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371E1528-4CA8-408E-B02E-9DE3263BE3AA}" dt="2024-05-09T00:02:16.074" v="760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371E1528-4CA8-408E-B02E-9DE3263BE3AA}" dt="2024-05-09T00:02:38.894" v="762" actId="113"/>
        <pc:sldMkLst>
          <pc:docMk/>
          <pc:sldMk cId="102766390" sldId="316"/>
        </pc:sldMkLst>
        <pc:spChg chg="mod">
          <ac:chgData name="NESTOR JULIO HERNANDEZ BOCKER" userId="a413b3be1cc3406f" providerId="LiveId" clId="{371E1528-4CA8-408E-B02E-9DE3263BE3AA}" dt="2024-05-09T00:02:38.894" v="762" actId="113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02766390" sldId="316"/>
            <ac:spMk id="7" creationId="{469CD69D-8310-32BB-7403-36C4ABF01797}"/>
          </ac:spMkLst>
        </pc:spChg>
        <pc:spChg chg="mod">
          <ac:chgData name="NESTOR JULIO HERNANDEZ BOCKER" userId="a413b3be1cc3406f" providerId="LiveId" clId="{371E1528-4CA8-408E-B02E-9DE3263BE3AA}" dt="2024-05-08T23:54:11.853" v="712" actId="1076"/>
          <ac:spMkLst>
            <pc:docMk/>
            <pc:sldMk cId="102766390" sldId="316"/>
            <ac:spMk id="8" creationId="{7BF090BD-2165-AC4E-EBA3-B4A108B98EB9}"/>
          </ac:spMkLst>
        </pc:spChg>
        <pc:cxnChg chg="mod">
          <ac:chgData name="NESTOR JULIO HERNANDEZ BOCKER" userId="a413b3be1cc3406f" providerId="LiveId" clId="{371E1528-4CA8-408E-B02E-9DE3263BE3AA}" dt="2024-05-08T23:55:13.381" v="721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371E1528-4CA8-408E-B02E-9DE3263BE3AA}" dt="2024-05-09T00:04:27.699" v="793" actId="1037"/>
        <pc:sldMkLst>
          <pc:docMk/>
          <pc:sldMk cId="3812210601" sldId="317"/>
        </pc:sldMkLst>
        <pc:spChg chg="mod">
          <ac:chgData name="NESTOR JULIO HERNANDEZ BOCKER" userId="a413b3be1cc3406f" providerId="LiveId" clId="{371E1528-4CA8-408E-B02E-9DE3263BE3AA}" dt="2024-05-09T00:02:52.965" v="778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371E1528-4CA8-408E-B02E-9DE3263BE3AA}" dt="2024-05-09T00:04:27.699" v="793" actId="103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371E1528-4CA8-408E-B02E-9DE3263BE3AA}" dt="2024-05-09T00:02:46.012" v="775" actId="1036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371E1528-4CA8-408E-B02E-9DE3263BE3AA}" dt="2024-05-09T00:03:34.726" v="785" actId="20577"/>
          <ac:spMkLst>
            <pc:docMk/>
            <pc:sldMk cId="3812210601" sldId="317"/>
            <ac:spMk id="8" creationId="{2CBAB8E9-9405-7A87-2785-3DEFDF9F262E}"/>
          </ac:spMkLst>
        </pc:spChg>
      </pc:sldChg>
      <pc:sldChg chg="modSp mod">
        <pc:chgData name="NESTOR JULIO HERNANDEZ BOCKER" userId="a413b3be1cc3406f" providerId="LiveId" clId="{371E1528-4CA8-408E-B02E-9DE3263BE3AA}" dt="2024-05-09T00:05:24.247" v="795" actId="6549"/>
        <pc:sldMkLst>
          <pc:docMk/>
          <pc:sldMk cId="417758710" sldId="318"/>
        </pc:sldMkLst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371E1528-4CA8-408E-B02E-9DE3263BE3AA}" dt="2024-05-09T00:05:24.247" v="795" actId="6549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5:49.465" v="797" actId="6549"/>
        <pc:sldMkLst>
          <pc:docMk/>
          <pc:sldMk cId="1360156958" sldId="319"/>
        </pc:sldMkLst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371E1528-4CA8-408E-B02E-9DE3263BE3AA}" dt="2024-05-09T00:05:49.465" v="797" actId="6549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7:06.539" v="823" actId="20577"/>
        <pc:sldMkLst>
          <pc:docMk/>
          <pc:sldMk cId="1763648886" sldId="320"/>
        </pc:sldMkLst>
        <pc:spChg chg="mod">
          <ac:chgData name="NESTOR JULIO HERNANDEZ BOCKER" userId="a413b3be1cc3406f" providerId="LiveId" clId="{371E1528-4CA8-408E-B02E-9DE3263BE3AA}" dt="2024-05-09T00:06:38.675" v="817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371E1528-4CA8-408E-B02E-9DE3263BE3AA}" dt="2024-05-09T00:07:01.260" v="820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371E1528-4CA8-408E-B02E-9DE3263BE3AA}" dt="2024-05-09T00:06:31.884" v="814" actId="1036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371E1528-4CA8-408E-B02E-9DE3263BE3AA}" dt="2024-05-09T00:07:06.539" v="823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371E1528-4CA8-408E-B02E-9DE3263BE3AA}" dt="2024-05-09T00:09:40.807" v="863" actId="20577"/>
        <pc:sldMkLst>
          <pc:docMk/>
          <pc:sldMk cId="3330875486" sldId="321"/>
        </pc:sldMkLst>
        <pc:spChg chg="mod">
          <ac:chgData name="NESTOR JULIO HERNANDEZ BOCKER" userId="a413b3be1cc3406f" providerId="LiveId" clId="{371E1528-4CA8-408E-B02E-9DE3263BE3AA}" dt="2024-05-09T00:08:53.235" v="853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371E1528-4CA8-408E-B02E-9DE3263BE3AA}" dt="2024-05-09T00:09:34.285" v="859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371E1528-4CA8-408E-B02E-9DE3263BE3AA}" dt="2024-05-09T00:09:40.807" v="863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371E1528-4CA8-408E-B02E-9DE3263BE3AA}" dt="2024-05-09T00:08:48.595" v="850" actId="1035"/>
          <ac:spMkLst>
            <pc:docMk/>
            <pc:sldMk cId="3330875486" sldId="321"/>
            <ac:spMk id="9" creationId="{AD2880AA-3001-E064-27C8-B2483A4D9010}"/>
          </ac:spMkLst>
        </pc:spChg>
      </pc:sldChg>
      <pc:sldChg chg="modSp mod">
        <pc:chgData name="NESTOR JULIO HERNANDEZ BOCKER" userId="a413b3be1cc3406f" providerId="LiveId" clId="{371E1528-4CA8-408E-B02E-9DE3263BE3AA}" dt="2024-05-08T23:58:45.142" v="739" actId="27918"/>
        <pc:sldMkLst>
          <pc:docMk/>
          <pc:sldMk cId="200782912" sldId="322"/>
        </pc:sldMkLst>
        <pc:spChg chg="mod">
          <ac:chgData name="NESTOR JULIO HERNANDEZ BOCKER" userId="a413b3be1cc3406f" providerId="LiveId" clId="{371E1528-4CA8-408E-B02E-9DE3263BE3AA}" dt="2024-05-08T22:45:45.474" v="129" actId="1037"/>
          <ac:spMkLst>
            <pc:docMk/>
            <pc:sldMk cId="200782912" sldId="322"/>
            <ac:spMk id="2" creationId="{AE39BE15-835D-D49F-5748-BB7F22A65FA2}"/>
          </ac:spMkLst>
        </pc:spChg>
        <pc:spChg chg="mod">
          <ac:chgData name="NESTOR JULIO HERNANDEZ BOCKER" userId="a413b3be1cc3406f" providerId="LiveId" clId="{371E1528-4CA8-408E-B02E-9DE3263BE3AA}" dt="2024-05-08T22:46:05.376" v="159" actId="1037"/>
          <ac:spMkLst>
            <pc:docMk/>
            <pc:sldMk cId="200782912" sldId="322"/>
            <ac:spMk id="3" creationId="{E8587982-D1A4-4E25-3073-B263B67F80C5}"/>
          </ac:spMkLst>
        </pc:spChg>
        <pc:spChg chg="mod">
          <ac:chgData name="NESTOR JULIO HERNANDEZ BOCKER" userId="a413b3be1cc3406f" providerId="LiveId" clId="{371E1528-4CA8-408E-B02E-9DE3263BE3AA}" dt="2024-05-08T22:43:44.865" v="46" actId="1037"/>
          <ac:spMkLst>
            <pc:docMk/>
            <pc:sldMk cId="200782912" sldId="322"/>
            <ac:spMk id="5" creationId="{7E611364-506C-25D0-52CC-4EA5AC278590}"/>
          </ac:spMkLst>
        </pc:spChg>
        <pc:spChg chg="mod">
          <ac:chgData name="NESTOR JULIO HERNANDEZ BOCKER" userId="a413b3be1cc3406f" providerId="LiveId" clId="{371E1528-4CA8-408E-B02E-9DE3263BE3AA}" dt="2024-05-08T22:43:29.384" v="26" actId="1037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371E1528-4CA8-408E-B02E-9DE3263BE3AA}" dt="2024-05-08T22:43:29.384" v="26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371E1528-4CA8-408E-B02E-9DE3263BE3AA}" dt="2024-05-08T22:43:44.865" v="46" actId="1037"/>
          <ac:spMkLst>
            <pc:docMk/>
            <pc:sldMk cId="200782912" sldId="322"/>
            <ac:spMk id="19" creationId="{AD66BA74-741E-4BC9-2A55-DDA6AD69E418}"/>
          </ac:spMkLst>
        </pc:spChg>
        <pc:spChg chg="mod">
          <ac:chgData name="NESTOR JULIO HERNANDEZ BOCKER" userId="a413b3be1cc3406f" providerId="LiveId" clId="{371E1528-4CA8-408E-B02E-9DE3263BE3AA}" dt="2024-05-08T22:43:44.865" v="46" actId="1037"/>
          <ac:spMkLst>
            <pc:docMk/>
            <pc:sldMk cId="200782912" sldId="322"/>
            <ac:spMk id="20" creationId="{C8264750-E7D6-3C17-65ED-7417ED59D0DB}"/>
          </ac:spMkLst>
        </pc:spChg>
        <pc:spChg chg="mod">
          <ac:chgData name="NESTOR JULIO HERNANDEZ BOCKER" userId="a413b3be1cc3406f" providerId="LiveId" clId="{371E1528-4CA8-408E-B02E-9DE3263BE3AA}" dt="2024-05-08T22:43:44.865" v="46" actId="1037"/>
          <ac:spMkLst>
            <pc:docMk/>
            <pc:sldMk cId="200782912" sldId="322"/>
            <ac:spMk id="21" creationId="{016E6399-0428-E9A1-00D7-2BFB286928DD}"/>
          </ac:spMkLst>
        </pc:spChg>
        <pc:spChg chg="mod">
          <ac:chgData name="NESTOR JULIO HERNANDEZ BOCKER" userId="a413b3be1cc3406f" providerId="LiveId" clId="{371E1528-4CA8-408E-B02E-9DE3263BE3AA}" dt="2024-05-08T22:44:28.874" v="57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371E1528-4CA8-408E-B02E-9DE3263BE3AA}" dt="2024-05-08T22:44:28.874" v="57" actId="1037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371E1528-4CA8-408E-B02E-9DE3263BE3AA}" dt="2024-05-08T22:45:00.294" v="71" actId="1037"/>
          <ac:spMkLst>
            <pc:docMk/>
            <pc:sldMk cId="200782912" sldId="322"/>
            <ac:spMk id="25" creationId="{56AA1987-5211-3876-A46C-AA42BA969A10}"/>
          </ac:spMkLst>
        </pc:spChg>
        <pc:spChg chg="mod">
          <ac:chgData name="NESTOR JULIO HERNANDEZ BOCKER" userId="a413b3be1cc3406f" providerId="LiveId" clId="{371E1528-4CA8-408E-B02E-9DE3263BE3AA}" dt="2024-05-08T22:45:00.294" v="71" actId="1037"/>
          <ac:spMkLst>
            <pc:docMk/>
            <pc:sldMk cId="200782912" sldId="322"/>
            <ac:spMk id="26" creationId="{E9683168-7C74-B9CD-903C-0A0B2C08B87A}"/>
          </ac:spMkLst>
        </pc:spChg>
        <pc:spChg chg="mod">
          <ac:chgData name="NESTOR JULIO HERNANDEZ BOCKER" userId="a413b3be1cc3406f" providerId="LiveId" clId="{371E1528-4CA8-408E-B02E-9DE3263BE3AA}" dt="2024-05-08T22:45:00.294" v="71" actId="1037"/>
          <ac:spMkLst>
            <pc:docMk/>
            <pc:sldMk cId="200782912" sldId="322"/>
            <ac:spMk id="27" creationId="{EA61F252-1652-E247-4042-2243379664BD}"/>
          </ac:spMkLst>
        </pc:spChg>
        <pc:spChg chg="mod">
          <ac:chgData name="NESTOR JULIO HERNANDEZ BOCKER" userId="a413b3be1cc3406f" providerId="LiveId" clId="{371E1528-4CA8-408E-B02E-9DE3263BE3AA}" dt="2024-05-08T22:45:31.414" v="100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371E1528-4CA8-408E-B02E-9DE3263BE3AA}" dt="2024-05-08T22:45:31.414" v="100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371E1528-4CA8-408E-B02E-9DE3263BE3AA}" dt="2024-05-08T22:45:45.474" v="129" actId="1037"/>
          <ac:spMkLst>
            <pc:docMk/>
            <pc:sldMk cId="200782912" sldId="322"/>
            <ac:spMk id="31" creationId="{04F6DB8E-A0CD-70DD-FE8D-A69B914223A5}"/>
          </ac:spMkLst>
        </pc:spChg>
        <pc:spChg chg="mod">
          <ac:chgData name="NESTOR JULIO HERNANDEZ BOCKER" userId="a413b3be1cc3406f" providerId="LiveId" clId="{371E1528-4CA8-408E-B02E-9DE3263BE3AA}" dt="2024-05-08T22:45:50.294" v="135" actId="1038"/>
          <ac:spMkLst>
            <pc:docMk/>
            <pc:sldMk cId="200782912" sldId="322"/>
            <ac:spMk id="32" creationId="{DB937834-7598-17C5-4129-A2518EEC49E3}"/>
          </ac:spMkLst>
        </pc:spChg>
        <pc:spChg chg="mod">
          <ac:chgData name="NESTOR JULIO HERNANDEZ BOCKER" userId="a413b3be1cc3406f" providerId="LiveId" clId="{371E1528-4CA8-408E-B02E-9DE3263BE3AA}" dt="2024-05-08T22:45:45.474" v="129" actId="1037"/>
          <ac:spMkLst>
            <pc:docMk/>
            <pc:sldMk cId="200782912" sldId="322"/>
            <ac:spMk id="33" creationId="{2B07655D-B263-4627-EB3B-DBA3EB751C66}"/>
          </ac:spMkLst>
        </pc:spChg>
        <pc:spChg chg="mod">
          <ac:chgData name="NESTOR JULIO HERNANDEZ BOCKER" userId="a413b3be1cc3406f" providerId="LiveId" clId="{371E1528-4CA8-408E-B02E-9DE3263BE3AA}" dt="2024-05-08T22:45:56.648" v="147" actId="1037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371E1528-4CA8-408E-B02E-9DE3263BE3AA}" dt="2024-05-08T22:45:56.648" v="147" actId="1037"/>
          <ac:spMkLst>
            <pc:docMk/>
            <pc:sldMk cId="200782912" sldId="322"/>
            <ac:spMk id="36" creationId="{390A071B-8E8C-BE41-8E65-DDAC2A535855}"/>
          </ac:spMkLst>
        </pc:spChg>
        <pc:spChg chg="mod">
          <ac:chgData name="NESTOR JULIO HERNANDEZ BOCKER" userId="a413b3be1cc3406f" providerId="LiveId" clId="{371E1528-4CA8-408E-B02E-9DE3263BE3AA}" dt="2024-05-08T22:46:05.376" v="159" actId="1037"/>
          <ac:spMkLst>
            <pc:docMk/>
            <pc:sldMk cId="200782912" sldId="322"/>
            <ac:spMk id="39" creationId="{52E0B854-11AC-8B32-B551-9C46385E62A0}"/>
          </ac:spMkLst>
        </pc:spChg>
        <pc:spChg chg="mod">
          <ac:chgData name="NESTOR JULIO HERNANDEZ BOCKER" userId="a413b3be1cc3406f" providerId="LiveId" clId="{371E1528-4CA8-408E-B02E-9DE3263BE3AA}" dt="2024-05-08T22:46:05.376" v="159" actId="1037"/>
          <ac:spMkLst>
            <pc:docMk/>
            <pc:sldMk cId="200782912" sldId="322"/>
            <ac:spMk id="40" creationId="{C3560645-B704-473E-CB5A-CF7D60271880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200782912" sldId="322"/>
            <ac:spMk id="42" creationId="{B4619033-49E5-E5CD-CB1F-D34E7E88CC27}"/>
          </ac:spMkLst>
        </pc:spChg>
        <pc:graphicFrameChg chg="mod">
          <ac:chgData name="NESTOR JULIO HERNANDEZ BOCKER" userId="a413b3be1cc3406f" providerId="LiveId" clId="{371E1528-4CA8-408E-B02E-9DE3263BE3AA}" dt="2024-05-08T22:43:37.041" v="36" actId="1035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mod">
          <ac:chgData name="NESTOR JULIO HERNANDEZ BOCKER" userId="a413b3be1cc3406f" providerId="LiveId" clId="{371E1528-4CA8-408E-B02E-9DE3263BE3AA}" dt="2024-05-08T22:45:38.184" v="115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6:23.285" v="799" actId="113"/>
        <pc:sldMkLst>
          <pc:docMk/>
          <pc:sldMk cId="3631758431" sldId="328"/>
        </pc:sldMkLst>
        <pc:spChg chg="mod">
          <ac:chgData name="NESTOR JULIO HERNANDEZ BOCKER" userId="a413b3be1cc3406f" providerId="LiveId" clId="{371E1528-4CA8-408E-B02E-9DE3263BE3AA}" dt="2024-05-09T00:06:23.285" v="799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371E1528-4CA8-408E-B02E-9DE3263BE3AA}" dt="2024-05-09T00:07:41.215" v="824"/>
        <pc:sldMkLst>
          <pc:docMk/>
          <pc:sldMk cId="3726187029" sldId="329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371E1528-4CA8-408E-B02E-9DE3263BE3AA}" dt="2024-05-09T00:07:41.215" v="824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7:52.497" v="826" actId="6549"/>
        <pc:sldMkLst>
          <pc:docMk/>
          <pc:sldMk cId="3844795882" sldId="330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3844795882" sldId="330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371E1528-4CA8-408E-B02E-9DE3263BE3AA}" dt="2024-05-09T00:07:52.497" v="826" actId="6549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35:24.655" v="920" actId="15"/>
        <pc:sldMkLst>
          <pc:docMk/>
          <pc:sldMk cId="1999066587" sldId="331"/>
        </pc:sldMkLst>
        <pc:spChg chg="mod">
          <ac:chgData name="NESTOR JULIO HERNANDEZ BOCKER" userId="a413b3be1cc3406f" providerId="LiveId" clId="{371E1528-4CA8-408E-B02E-9DE3263BE3AA}" dt="2024-05-09T00:35:24.655" v="920" actId="15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999066587" sldId="331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371E1528-4CA8-408E-B02E-9DE3263BE3AA}" dt="2024-05-09T00:10:12.535" v="864"/>
        <pc:sldMkLst>
          <pc:docMk/>
          <pc:sldMk cId="2501195012" sldId="332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2501195012" sldId="33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371E1528-4CA8-408E-B02E-9DE3263BE3AA}" dt="2024-05-09T00:10:12.535" v="864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371E1528-4CA8-408E-B02E-9DE3263BE3AA}" dt="2024-05-09T00:10:22.176" v="865"/>
        <pc:sldMkLst>
          <pc:docMk/>
          <pc:sldMk cId="3160605606" sldId="333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3160605606" sldId="333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371E1528-4CA8-408E-B02E-9DE3263BE3AA}" dt="2024-05-09T00:10:22.176" v="865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0:03.135" v="749" actId="27918"/>
        <pc:sldMkLst>
          <pc:docMk/>
          <pc:sldMk cId="1160910596" sldId="334"/>
        </pc:sldMkLst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1160910596" sldId="334"/>
            <ac:spMk id="2" creationId="{115F45DC-9651-3D28-6589-8D7D6366290A}"/>
          </ac:spMkLst>
        </pc:spChg>
        <pc:spChg chg="mod">
          <ac:chgData name="NESTOR JULIO HERNANDEZ BOCKER" userId="a413b3be1cc3406f" providerId="LiveId" clId="{371E1528-4CA8-408E-B02E-9DE3263BE3AA}" dt="2024-05-08T22:48:15.159" v="205" actId="1037"/>
          <ac:spMkLst>
            <pc:docMk/>
            <pc:sldMk cId="1160910596" sldId="334"/>
            <ac:spMk id="4" creationId="{12ED9CC2-C7DC-934E-4739-6C7CEF0485ED}"/>
          </ac:spMkLst>
        </pc:spChg>
        <pc:spChg chg="mod">
          <ac:chgData name="NESTOR JULIO HERNANDEZ BOCKER" userId="a413b3be1cc3406f" providerId="LiveId" clId="{371E1528-4CA8-408E-B02E-9DE3263BE3AA}" dt="2024-05-08T22:49:09.414" v="294" actId="1038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371E1528-4CA8-408E-B02E-9DE3263BE3AA}" dt="2024-05-08T22:49:09.414" v="294" actId="1038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371E1528-4CA8-408E-B02E-9DE3263BE3AA}" dt="2024-05-08T22:46:18.814" v="185" actId="1037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371E1528-4CA8-408E-B02E-9DE3263BE3AA}" dt="2024-05-08T22:46:18.814" v="185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371E1528-4CA8-408E-B02E-9DE3263BE3AA}" dt="2024-05-08T22:48:31.518" v="231" actId="1037"/>
          <ac:spMkLst>
            <pc:docMk/>
            <pc:sldMk cId="1160910596" sldId="334"/>
            <ac:spMk id="11" creationId="{7AF7A19D-CE18-8830-B221-BD32E22AD38B}"/>
          </ac:spMkLst>
        </pc:spChg>
        <pc:spChg chg="mod">
          <ac:chgData name="NESTOR JULIO HERNANDEZ BOCKER" userId="a413b3be1cc3406f" providerId="LiveId" clId="{371E1528-4CA8-408E-B02E-9DE3263BE3AA}" dt="2024-05-08T22:49:24.990" v="314" actId="1037"/>
          <ac:spMkLst>
            <pc:docMk/>
            <pc:sldMk cId="1160910596" sldId="334"/>
            <ac:spMk id="13" creationId="{146B4A47-7AF7-240A-6FFD-0B5C22EF8406}"/>
          </ac:spMkLst>
        </pc:spChg>
        <pc:spChg chg="mod">
          <ac:chgData name="NESTOR JULIO HERNANDEZ BOCKER" userId="a413b3be1cc3406f" providerId="LiveId" clId="{371E1528-4CA8-408E-B02E-9DE3263BE3AA}" dt="2024-05-08T22:49:46.044" v="343" actId="1037"/>
          <ac:spMkLst>
            <pc:docMk/>
            <pc:sldMk cId="1160910596" sldId="334"/>
            <ac:spMk id="14" creationId="{5F5CFDE2-6891-B120-77F2-FECE3D433566}"/>
          </ac:spMkLst>
        </pc:spChg>
        <pc:spChg chg="mod">
          <ac:chgData name="NESTOR JULIO HERNANDEZ BOCKER" userId="a413b3be1cc3406f" providerId="LiveId" clId="{371E1528-4CA8-408E-B02E-9DE3263BE3AA}" dt="2024-05-08T22:48:15.159" v="205" actId="1037"/>
          <ac:spMkLst>
            <pc:docMk/>
            <pc:sldMk cId="1160910596" sldId="334"/>
            <ac:spMk id="45" creationId="{DF720C7C-E337-4A98-2DD2-629CCB81982C}"/>
          </ac:spMkLst>
        </pc:spChg>
        <pc:spChg chg="mod">
          <ac:chgData name="NESTOR JULIO HERNANDEZ BOCKER" userId="a413b3be1cc3406f" providerId="LiveId" clId="{371E1528-4CA8-408E-B02E-9DE3263BE3AA}" dt="2024-05-08T22:48:15.159" v="205" actId="1037"/>
          <ac:spMkLst>
            <pc:docMk/>
            <pc:sldMk cId="1160910596" sldId="334"/>
            <ac:spMk id="46" creationId="{801CBFE2-3E8F-B81B-17A5-953CF1CEE262}"/>
          </ac:spMkLst>
        </pc:spChg>
        <pc:spChg chg="mod">
          <ac:chgData name="NESTOR JULIO HERNANDEZ BOCKER" userId="a413b3be1cc3406f" providerId="LiveId" clId="{371E1528-4CA8-408E-B02E-9DE3263BE3AA}" dt="2024-05-08T22:48:21.191" v="217" actId="1037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371E1528-4CA8-408E-B02E-9DE3263BE3AA}" dt="2024-05-08T22:48:21.191" v="217" actId="1037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371E1528-4CA8-408E-B02E-9DE3263BE3AA}" dt="2024-05-08T22:48:26.734" v="220" actId="1038"/>
          <ac:spMkLst>
            <pc:docMk/>
            <pc:sldMk cId="1160910596" sldId="334"/>
            <ac:spMk id="50" creationId="{01AE5D79-E35A-B510-7F19-ABF594F4E753}"/>
          </ac:spMkLst>
        </pc:spChg>
        <pc:spChg chg="mod">
          <ac:chgData name="NESTOR JULIO HERNANDEZ BOCKER" userId="a413b3be1cc3406f" providerId="LiveId" clId="{371E1528-4CA8-408E-B02E-9DE3263BE3AA}" dt="2024-05-08T22:48:31.518" v="231" actId="1037"/>
          <ac:spMkLst>
            <pc:docMk/>
            <pc:sldMk cId="1160910596" sldId="334"/>
            <ac:spMk id="51" creationId="{28C6E999-C86B-BB67-7BC4-BBDBC72CBB41}"/>
          </ac:spMkLst>
        </pc:spChg>
        <pc:spChg chg="mod">
          <ac:chgData name="NESTOR JULIO HERNANDEZ BOCKER" userId="a413b3be1cc3406f" providerId="LiveId" clId="{371E1528-4CA8-408E-B02E-9DE3263BE3AA}" dt="2024-05-08T22:48:31.518" v="231" actId="1037"/>
          <ac:spMkLst>
            <pc:docMk/>
            <pc:sldMk cId="1160910596" sldId="334"/>
            <ac:spMk id="52" creationId="{7967C572-BF2F-0E03-8B7D-5B7B34F4EDC4}"/>
          </ac:spMkLst>
        </pc:spChg>
        <pc:spChg chg="mod">
          <ac:chgData name="NESTOR JULIO HERNANDEZ BOCKER" userId="a413b3be1cc3406f" providerId="LiveId" clId="{371E1528-4CA8-408E-B02E-9DE3263BE3AA}" dt="2024-05-08T22:49:24.990" v="314" actId="1037"/>
          <ac:spMkLst>
            <pc:docMk/>
            <pc:sldMk cId="1160910596" sldId="334"/>
            <ac:spMk id="54" creationId="{77250985-050F-47F8-617F-0C933785C197}"/>
          </ac:spMkLst>
        </pc:spChg>
        <pc:spChg chg="mod">
          <ac:chgData name="NESTOR JULIO HERNANDEZ BOCKER" userId="a413b3be1cc3406f" providerId="LiveId" clId="{371E1528-4CA8-408E-B02E-9DE3263BE3AA}" dt="2024-05-08T22:49:24.990" v="314" actId="1037"/>
          <ac:spMkLst>
            <pc:docMk/>
            <pc:sldMk cId="1160910596" sldId="334"/>
            <ac:spMk id="55" creationId="{059B3BB5-9162-9A79-FE59-18C2CE74EC84}"/>
          </ac:spMkLst>
        </pc:spChg>
        <pc:spChg chg="mod">
          <ac:chgData name="NESTOR JULIO HERNANDEZ BOCKER" userId="a413b3be1cc3406f" providerId="LiveId" clId="{371E1528-4CA8-408E-B02E-9DE3263BE3AA}" dt="2024-05-08T22:49:24.990" v="314" actId="1037"/>
          <ac:spMkLst>
            <pc:docMk/>
            <pc:sldMk cId="1160910596" sldId="334"/>
            <ac:spMk id="56" creationId="{BF4B094E-69D4-0E2E-1C84-77A9D21747B9}"/>
          </ac:spMkLst>
        </pc:spChg>
        <pc:spChg chg="mod">
          <ac:chgData name="NESTOR JULIO HERNANDEZ BOCKER" userId="a413b3be1cc3406f" providerId="LiveId" clId="{371E1528-4CA8-408E-B02E-9DE3263BE3AA}" dt="2024-05-08T22:49:35.514" v="327" actId="1038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371E1528-4CA8-408E-B02E-9DE3263BE3AA}" dt="2024-05-08T22:49:35.514" v="327" actId="1038"/>
          <ac:spMkLst>
            <pc:docMk/>
            <pc:sldMk cId="1160910596" sldId="334"/>
            <ac:spMk id="58" creationId="{D53850D1-EF14-00E1-2818-0D6E9A7BC077}"/>
          </ac:spMkLst>
        </pc:spChg>
        <pc:spChg chg="mod">
          <ac:chgData name="NESTOR JULIO HERNANDEZ BOCKER" userId="a413b3be1cc3406f" providerId="LiveId" clId="{371E1528-4CA8-408E-B02E-9DE3263BE3AA}" dt="2024-05-08T22:49:46.044" v="343" actId="1037"/>
          <ac:spMkLst>
            <pc:docMk/>
            <pc:sldMk cId="1160910596" sldId="334"/>
            <ac:spMk id="61" creationId="{55D05A07-7C7E-FA79-8E50-F433C3FF53FC}"/>
          </ac:spMkLst>
        </pc:spChg>
        <pc:spChg chg="mod">
          <ac:chgData name="NESTOR JULIO HERNANDEZ BOCKER" userId="a413b3be1cc3406f" providerId="LiveId" clId="{371E1528-4CA8-408E-B02E-9DE3263BE3AA}" dt="2024-05-08T22:49:46.044" v="343" actId="1037"/>
          <ac:spMkLst>
            <pc:docMk/>
            <pc:sldMk cId="1160910596" sldId="334"/>
            <ac:spMk id="62" creationId="{F85EDFB1-8523-146F-1AB0-B3AD3173D35A}"/>
          </ac:spMkLst>
        </pc:spChg>
        <pc:graphicFrameChg chg="mod">
          <ac:chgData name="NESTOR JULIO HERNANDEZ BOCKER" userId="a413b3be1cc3406f" providerId="LiveId" clId="{371E1528-4CA8-408E-B02E-9DE3263BE3AA}" dt="2024-05-08T22:49:18.724" v="305" actId="103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mod">
          <ac:chgData name="NESTOR JULIO HERNANDEZ BOCKER" userId="a413b3be1cc3406f" providerId="LiveId" clId="{371E1528-4CA8-408E-B02E-9DE3263BE3AA}" dt="2024-05-08T22:46:23.944" v="197" actId="1035"/>
          <ac:graphicFrameMkLst>
            <pc:docMk/>
            <pc:sldMk cId="1160910596" sldId="334"/>
            <ac:graphicFrameMk id="10" creationId="{68275917-B8E2-8D75-1BFA-732E09F0842F}"/>
          </ac:graphicFrameMkLst>
        </pc:graphicFrameChg>
      </pc:sldChg>
      <pc:sldChg chg="addSp delSp modSp mod">
        <pc:chgData name="NESTOR JULIO HERNANDEZ BOCKER" userId="a413b3be1cc3406f" providerId="LiveId" clId="{371E1528-4CA8-408E-B02E-9DE3263BE3AA}" dt="2024-05-08T23:35:29.158" v="661" actId="1038"/>
        <pc:sldMkLst>
          <pc:docMk/>
          <pc:sldMk cId="905729610" sldId="665"/>
        </pc:sldMkLst>
        <pc:spChg chg="mod">
          <ac:chgData name="NESTOR JULIO HERNANDEZ BOCKER" userId="a413b3be1cc3406f" providerId="LiveId" clId="{371E1528-4CA8-408E-B02E-9DE3263BE3AA}" dt="2024-05-08T22:42:51.651" v="4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371E1528-4CA8-408E-B02E-9DE3263BE3AA}" dt="2024-05-08T22:42:51.651" v="4"/>
          <ac:spMkLst>
            <pc:docMk/>
            <pc:sldMk cId="905729610" sldId="665"/>
            <ac:spMk id="16" creationId="{32741C1C-2DE7-4637-8D8A-2B0511928FC0}"/>
          </ac:spMkLst>
        </pc:spChg>
        <pc:graphicFrameChg chg="add mod">
          <ac:chgData name="NESTOR JULIO HERNANDEZ BOCKER" userId="a413b3be1cc3406f" providerId="LiveId" clId="{371E1528-4CA8-408E-B02E-9DE3263BE3AA}" dt="2024-05-08T23:34:09.575" v="536" actId="1037"/>
          <ac:graphicFrameMkLst>
            <pc:docMk/>
            <pc:sldMk cId="905729610" sldId="665"/>
            <ac:graphicFrameMk id="3" creationId="{5B4885FD-5B3B-432F-A47E-1DAF8D024416}"/>
          </ac:graphicFrameMkLst>
        </pc:graphicFrameChg>
        <pc:graphicFrameChg chg="del">
          <ac:chgData name="NESTOR JULIO HERNANDEZ BOCKER" userId="a413b3be1cc3406f" providerId="LiveId" clId="{371E1528-4CA8-408E-B02E-9DE3263BE3AA}" dt="2024-05-08T23:34:26.085" v="537" actId="21"/>
          <ac:graphicFrameMkLst>
            <pc:docMk/>
            <pc:sldMk cId="905729610" sldId="665"/>
            <ac:graphicFrameMk id="6" creationId="{96103C67-1968-48EC-B98E-9956D5E0DF80}"/>
          </ac:graphicFrameMkLst>
        </pc:graphicFrameChg>
        <pc:graphicFrameChg chg="add mod">
          <ac:chgData name="NESTOR JULIO HERNANDEZ BOCKER" userId="a413b3be1cc3406f" providerId="LiveId" clId="{371E1528-4CA8-408E-B02E-9DE3263BE3AA}" dt="2024-05-08T23:35:29.158" v="661" actId="1038"/>
          <ac:graphicFrameMkLst>
            <pc:docMk/>
            <pc:sldMk cId="905729610" sldId="665"/>
            <ac:graphicFrameMk id="7" creationId="{96103C67-1968-48EC-B98E-9956D5E0DF80}"/>
          </ac:graphicFrameMkLst>
        </pc:graphicFrameChg>
        <pc:graphicFrameChg chg="del">
          <ac:chgData name="NESTOR JULIO HERNANDEZ BOCKER" userId="a413b3be1cc3406f" providerId="LiveId" clId="{371E1528-4CA8-408E-B02E-9DE3263BE3AA}" dt="2024-05-08T23:33:42.022" v="418" actId="21"/>
          <ac:graphicFrameMkLst>
            <pc:docMk/>
            <pc:sldMk cId="905729610" sldId="665"/>
            <ac:graphicFrameMk id="9" creationId="{5B4885FD-5B3B-432F-A47E-1DAF8D024416}"/>
          </ac:graphicFrameMkLst>
        </pc:graphicFrameChg>
      </pc:sldChg>
      <pc:sldChg chg="addSp delSp modSp mod">
        <pc:chgData name="NESTOR JULIO HERNANDEZ BOCKER" userId="a413b3be1cc3406f" providerId="LiveId" clId="{371E1528-4CA8-408E-B02E-9DE3263BE3AA}" dt="2024-05-08T23:43:17.553" v="707"/>
        <pc:sldMkLst>
          <pc:docMk/>
          <pc:sldMk cId="2099275270" sldId="667"/>
        </pc:sldMkLst>
        <pc:spChg chg="mod">
          <ac:chgData name="NESTOR JULIO HERNANDEZ BOCKER" userId="a413b3be1cc3406f" providerId="LiveId" clId="{371E1528-4CA8-408E-B02E-9DE3263BE3AA}" dt="2024-05-08T22:42:26.879" v="1"/>
          <ac:spMkLst>
            <pc:docMk/>
            <pc:sldMk cId="2099275270" sldId="667"/>
            <ac:spMk id="5" creationId="{4317E982-3BB8-A714-9BE1-28A9BF9DF774}"/>
          </ac:spMkLst>
        </pc:spChg>
        <pc:graphicFrameChg chg="add del mod">
          <ac:chgData name="NESTOR JULIO HERNANDEZ BOCKER" userId="a413b3be1cc3406f" providerId="LiveId" clId="{371E1528-4CA8-408E-B02E-9DE3263BE3AA}" dt="2024-05-08T23:42:41.668" v="683" actId="21"/>
          <ac:graphicFrameMkLst>
            <pc:docMk/>
            <pc:sldMk cId="2099275270" sldId="667"/>
            <ac:graphicFrameMk id="3" creationId="{00000000-0008-0000-0000-00000E000000}"/>
          </ac:graphicFrameMkLst>
        </pc:graphicFrameChg>
        <pc:graphicFrameChg chg="del mod">
          <ac:chgData name="NESTOR JULIO HERNANDEZ BOCKER" userId="a413b3be1cc3406f" providerId="LiveId" clId="{371E1528-4CA8-408E-B02E-9DE3263BE3AA}" dt="2024-05-08T22:59:40.793" v="345" actId="21"/>
          <ac:graphicFrameMkLst>
            <pc:docMk/>
            <pc:sldMk cId="2099275270" sldId="667"/>
            <ac:graphicFrameMk id="4" creationId="{00000000-0008-0000-0000-00000E000000}"/>
          </ac:graphicFrameMkLst>
        </pc:graphicFrameChg>
        <pc:graphicFrameChg chg="add mod">
          <ac:chgData name="NESTOR JULIO HERNANDEZ BOCKER" userId="a413b3be1cc3406f" providerId="LiveId" clId="{371E1528-4CA8-408E-B02E-9DE3263BE3AA}" dt="2024-05-08T23:43:17.553" v="707"/>
          <ac:graphicFrameMkLst>
            <pc:docMk/>
            <pc:sldMk cId="2099275270" sldId="667"/>
            <ac:graphicFrameMk id="7" creationId="{00000000-0008-0000-0000-00000E000000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9T00:00:32.153" v="751" actId="20577"/>
        <pc:sldMkLst>
          <pc:docMk/>
          <pc:sldMk cId="2093091506" sldId="668"/>
        </pc:sldMkLst>
        <pc:spChg chg="mod">
          <ac:chgData name="NESTOR JULIO HERNANDEZ BOCKER" userId="a413b3be1cc3406f" providerId="LiveId" clId="{371E1528-4CA8-408E-B02E-9DE3263BE3AA}" dt="2024-05-09T00:00:32.153" v="751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371E1528-4CA8-408E-B02E-9DE3263BE3AA}" dt="2024-05-08T22:42:43.910" v="3"/>
          <ac:spMkLst>
            <pc:docMk/>
            <pc:sldMk cId="2093091506" sldId="668"/>
            <ac:spMk id="5" creationId="{BDA1159D-A0ED-18DC-0747-141EBF1A2086}"/>
          </ac:spMkLst>
        </pc:spChg>
      </pc:sldChg>
      <pc:sldChg chg="addSp delSp modSp mod">
        <pc:chgData name="NESTOR JULIO HERNANDEZ BOCKER" userId="a413b3be1cc3406f" providerId="LiveId" clId="{371E1528-4CA8-408E-B02E-9DE3263BE3AA}" dt="2024-05-09T00:20:08.505" v="919" actId="1036"/>
        <pc:sldMkLst>
          <pc:docMk/>
          <pc:sldMk cId="3999264372" sldId="673"/>
        </pc:sldMkLst>
        <pc:spChg chg="mod">
          <ac:chgData name="NESTOR JULIO HERNANDEZ BOCKER" userId="a413b3be1cc3406f" providerId="LiveId" clId="{371E1528-4CA8-408E-B02E-9DE3263BE3AA}" dt="2024-05-08T22:42:51.651" v="4"/>
          <ac:spMkLst>
            <pc:docMk/>
            <pc:sldMk cId="3999264372" sldId="673"/>
            <ac:spMk id="3" creationId="{74FF7FE0-5F92-5643-695A-9D99B66D89F9}"/>
          </ac:spMkLst>
        </pc:spChg>
        <pc:graphicFrameChg chg="modGraphic">
          <ac:chgData name="NESTOR JULIO HERNANDEZ BOCKER" userId="a413b3be1cc3406f" providerId="LiveId" clId="{371E1528-4CA8-408E-B02E-9DE3263BE3AA}" dt="2024-05-09T00:19:58.996" v="868"/>
          <ac:graphicFrameMkLst>
            <pc:docMk/>
            <pc:sldMk cId="3999264372" sldId="673"/>
            <ac:graphicFrameMk id="4" creationId="{38F94CDA-F547-CB0F-26FC-6F81031A1A57}"/>
          </ac:graphicFrameMkLst>
        </pc:graphicFrameChg>
        <pc:graphicFrameChg chg="del mod">
          <ac:chgData name="NESTOR JULIO HERNANDEZ BOCKER" userId="a413b3be1cc3406f" providerId="LiveId" clId="{371E1528-4CA8-408E-B02E-9DE3263BE3AA}" dt="2024-05-08T23:33:05.288" v="385" actId="21"/>
          <ac:graphicFrameMkLst>
            <pc:docMk/>
            <pc:sldMk cId="3999264372" sldId="673"/>
            <ac:graphicFrameMk id="5" creationId="{EEBF10FC-493F-4639-89C4-99A60416EB6C}"/>
          </ac:graphicFrameMkLst>
        </pc:graphicFrameChg>
        <pc:graphicFrameChg chg="add mod">
          <ac:chgData name="NESTOR JULIO HERNANDEZ BOCKER" userId="a413b3be1cc3406f" providerId="LiveId" clId="{371E1528-4CA8-408E-B02E-9DE3263BE3AA}" dt="2024-05-09T00:20:08.505" v="919" actId="1036"/>
          <ac:graphicFrameMkLst>
            <pc:docMk/>
            <pc:sldMk cId="3999264372" sldId="673"/>
            <ac:graphicFrameMk id="6" creationId="{EEBF10FC-493F-4639-89C4-99A60416EB6C}"/>
          </ac:graphicFrameMkLst>
        </pc:graphicFrameChg>
      </pc:sldChg>
      <pc:sldChg chg="modSp mod">
        <pc:chgData name="NESTOR JULIO HERNANDEZ BOCKER" userId="a413b3be1cc3406f" providerId="LiveId" clId="{371E1528-4CA8-408E-B02E-9DE3263BE3AA}" dt="2024-05-08T23:38:33.265" v="676"/>
        <pc:sldMkLst>
          <pc:docMk/>
          <pc:sldMk cId="2842663410" sldId="674"/>
        </pc:sldMkLst>
        <pc:spChg chg="mod">
          <ac:chgData name="NESTOR JULIO HERNANDEZ BOCKER" userId="a413b3be1cc3406f" providerId="LiveId" clId="{371E1528-4CA8-408E-B02E-9DE3263BE3AA}" dt="2024-05-08T22:42:34.894" v="2"/>
          <ac:spMkLst>
            <pc:docMk/>
            <pc:sldMk cId="2842663410" sldId="674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371E1528-4CA8-408E-B02E-9DE3263BE3AA}" dt="2024-05-08T23:38:33.265" v="676"/>
          <ac:graphicFrameMkLst>
            <pc:docMk/>
            <pc:sldMk cId="2842663410" sldId="674"/>
            <ac:graphicFrameMk id="21" creationId="{8C38B826-EEF7-4D7A-895E-DD7C79BC6833}"/>
          </ac:graphicFrameMkLst>
        </pc:graphicFrame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6E9D1BA8-88A7-4149-A041-2BC30ABEB2A4}"/>
    <pc:docChg chg="undo redo custSel modSld">
      <pc:chgData name="NESTOR JULIO HERNANDEZ BOCKER" userId="a413b3be1cc3406f" providerId="LiveId" clId="{6E9D1BA8-88A7-4149-A041-2BC30ABEB2A4}" dt="2023-07-11T00:32:50.905" v="698" actId="1037"/>
      <pc:docMkLst>
        <pc:docMk/>
      </pc:docMkLst>
      <pc:sldChg chg="modSp mod">
        <pc:chgData name="NESTOR JULIO HERNANDEZ BOCKER" userId="a413b3be1cc3406f" providerId="LiveId" clId="{6E9D1BA8-88A7-4149-A041-2BC30ABEB2A4}" dt="2023-07-10T00:56:19.427" v="6" actId="20577"/>
        <pc:sldMkLst>
          <pc:docMk/>
          <pc:sldMk cId="1010862512" sldId="275"/>
        </pc:sldMkLst>
        <pc:spChg chg="mod">
          <ac:chgData name="NESTOR JULIO HERNANDEZ BOCKER" userId="a413b3be1cc3406f" providerId="LiveId" clId="{6E9D1BA8-88A7-4149-A041-2BC30ABEB2A4}" dt="2023-07-10T00:56:19.427" v="6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010862512" sldId="275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6E9D1BA8-88A7-4149-A041-2BC30ABEB2A4}" dt="2023-07-10T03:09:54.845" v="483" actId="20577"/>
        <pc:sldMkLst>
          <pc:docMk/>
          <pc:sldMk cId="3675170584" sldId="279"/>
        </pc:sldMkLst>
        <pc:spChg chg="mod">
          <ac:chgData name="NESTOR JULIO HERNANDEZ BOCKER" userId="a413b3be1cc3406f" providerId="LiveId" clId="{6E9D1BA8-88A7-4149-A041-2BC30ABEB2A4}" dt="2023-07-10T03:09:54.845" v="48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6E9D1BA8-88A7-4149-A041-2BC30ABEB2A4}" dt="2023-07-11T00:03:34.920" v="619" actId="113"/>
        <pc:sldMkLst>
          <pc:docMk/>
          <pc:sldMk cId="2130645913" sldId="281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130645913" sldId="28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3:34.920" v="619" actId="113"/>
          <ac:spMkLst>
            <pc:docMk/>
            <pc:sldMk cId="2130645913" sldId="281"/>
            <ac:spMk id="9" creationId="{E6EEFFE7-9C71-D879-9BE2-201F9B53AEBE}"/>
          </ac:spMkLst>
        </pc:spChg>
      </pc:sldChg>
      <pc:sldChg chg="modSp mod">
        <pc:chgData name="NESTOR JULIO HERNANDEZ BOCKER" userId="a413b3be1cc3406f" providerId="LiveId" clId="{6E9D1BA8-88A7-4149-A041-2BC30ABEB2A4}" dt="2023-07-11T00:29:47.011" v="696" actId="20577"/>
        <pc:sldMkLst>
          <pc:docMk/>
          <pc:sldMk cId="102766390" sldId="316"/>
        </pc:sldMkLst>
        <pc:spChg chg="mod">
          <ac:chgData name="NESTOR JULIO HERNANDEZ BOCKER" userId="a413b3be1cc3406f" providerId="LiveId" clId="{6E9D1BA8-88A7-4149-A041-2BC30ABEB2A4}" dt="2023-07-11T00:29:47.011" v="696" actId="20577"/>
          <ac:spMkLst>
            <pc:docMk/>
            <pc:sldMk cId="102766390" sldId="316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02766390" sldId="316"/>
            <ac:spMk id="7" creationId="{469CD69D-8310-32BB-7403-36C4ABF01797}"/>
          </ac:spMkLst>
        </pc:spChg>
        <pc:cxnChg chg="mod">
          <ac:chgData name="NESTOR JULIO HERNANDEZ BOCKER" userId="a413b3be1cc3406f" providerId="LiveId" clId="{6E9D1BA8-88A7-4149-A041-2BC30ABEB2A4}" dt="2023-07-10T23:57:15.465" v="491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modSp mod">
        <pc:chgData name="NESTOR JULIO HERNANDEZ BOCKER" userId="a413b3be1cc3406f" providerId="LiveId" clId="{6E9D1BA8-88A7-4149-A041-2BC30ABEB2A4}" dt="2023-07-11T00:05:48.153" v="634" actId="20577"/>
        <pc:sldMkLst>
          <pc:docMk/>
          <pc:sldMk cId="3812210601" sldId="317"/>
        </pc:sldMkLst>
        <pc:spChg chg="mod">
          <ac:chgData name="NESTOR JULIO HERNANDEZ BOCKER" userId="a413b3be1cc3406f" providerId="LiveId" clId="{6E9D1BA8-88A7-4149-A041-2BC30ABEB2A4}" dt="2023-07-11T00:04:26.282" v="625" actId="20577"/>
          <ac:spMkLst>
            <pc:docMk/>
            <pc:sldMk cId="3812210601" sldId="317"/>
            <ac:spMk id="3" creationId="{2EE29001-B57F-3BCD-AB47-DCEBF7657B53}"/>
          </ac:spMkLst>
        </pc:spChg>
        <pc:spChg chg="mod">
          <ac:chgData name="NESTOR JULIO HERNANDEZ BOCKER" userId="a413b3be1cc3406f" providerId="LiveId" clId="{6E9D1BA8-88A7-4149-A041-2BC30ABEB2A4}" dt="2023-07-11T00:04:57.577" v="628" actId="20577"/>
          <ac:spMkLst>
            <pc:docMk/>
            <pc:sldMk cId="3812210601" sldId="317"/>
            <ac:spMk id="5" creationId="{141B4771-F93F-32F8-4CCE-F902A1B56A54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12210601" sldId="317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05:48.153" v="634" actId="20577"/>
          <ac:spMkLst>
            <pc:docMk/>
            <pc:sldMk cId="3812210601" sldId="317"/>
            <ac:spMk id="8" creationId="{2CBAB8E9-9405-7A87-2785-3DEFDF9F262E}"/>
          </ac:spMkLst>
        </pc:spChg>
        <pc:graphicFrameChg chg="mod">
          <ac:chgData name="NESTOR JULIO HERNANDEZ BOCKER" userId="a413b3be1cc3406f" providerId="LiveId" clId="{6E9D1BA8-88A7-4149-A041-2BC30ABEB2A4}" dt="2023-07-11T00:05:25.140" v="631" actId="403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7:15.061" v="640" actId="207"/>
        <pc:sldMkLst>
          <pc:docMk/>
          <pc:sldMk cId="417758710" sldId="318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417758710" sldId="31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07:15.061" v="640" actId="207"/>
          <ac:graphicFrameMkLst>
            <pc:docMk/>
            <pc:sldMk cId="417758710" sldId="318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32:50.905" v="698" actId="1037"/>
        <pc:sldMkLst>
          <pc:docMk/>
          <pc:sldMk cId="1360156958" sldId="319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5" creationId="{BBB17AB3-4E94-7186-6B6F-DAD1EB7D243F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360156958" sldId="319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6E9D1BA8-88A7-4149-A041-2BC30ABEB2A4}" dt="2023-07-11T00:32:50.905" v="698" actId="1037"/>
          <ac:graphicFrameMkLst>
            <pc:docMk/>
            <pc:sldMk cId="1360156958" sldId="319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3:29.402" v="654" actId="20577"/>
        <pc:sldMkLst>
          <pc:docMk/>
          <pc:sldMk cId="1763648886" sldId="320"/>
        </pc:sldMkLst>
        <pc:spChg chg="mod">
          <ac:chgData name="NESTOR JULIO HERNANDEZ BOCKER" userId="a413b3be1cc3406f" providerId="LiveId" clId="{6E9D1BA8-88A7-4149-A041-2BC30ABEB2A4}" dt="2023-07-11T00:12:42.033" v="649" actId="20577"/>
          <ac:spMkLst>
            <pc:docMk/>
            <pc:sldMk cId="1763648886" sldId="320"/>
            <ac:spMk id="5" creationId="{B1F0F2F7-9B6C-A37E-444F-5DB957DD133B}"/>
          </ac:spMkLst>
        </pc:spChg>
        <pc:spChg chg="mod">
          <ac:chgData name="NESTOR JULIO HERNANDEZ BOCKER" userId="a413b3be1cc3406f" providerId="LiveId" clId="{6E9D1BA8-88A7-4149-A041-2BC30ABEB2A4}" dt="2023-07-11T00:13:24.424" v="652" actId="20577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763648886" sldId="320"/>
            <ac:spMk id="8" creationId="{68C6A1F5-7321-7AFD-A847-7E44836DBFEF}"/>
          </ac:spMkLst>
        </pc:spChg>
        <pc:spChg chg="mod">
          <ac:chgData name="NESTOR JULIO HERNANDEZ BOCKER" userId="a413b3be1cc3406f" providerId="LiveId" clId="{6E9D1BA8-88A7-4149-A041-2BC30ABEB2A4}" dt="2023-07-11T00:13:29.402" v="654" actId="20577"/>
          <ac:spMkLst>
            <pc:docMk/>
            <pc:sldMk cId="1763648886" sldId="320"/>
            <ac:spMk id="9" creationId="{B15C3F20-1D7E-41F3-7206-569B464F71CB}"/>
          </ac:spMkLst>
        </pc:spChg>
      </pc:sldChg>
      <pc:sldChg chg="modSp mod">
        <pc:chgData name="NESTOR JULIO HERNANDEZ BOCKER" userId="a413b3be1cc3406f" providerId="LiveId" clId="{6E9D1BA8-88A7-4149-A041-2BC30ABEB2A4}" dt="2023-07-11T00:17:57.912" v="669" actId="20577"/>
        <pc:sldMkLst>
          <pc:docMk/>
          <pc:sldMk cId="3330875486" sldId="321"/>
        </pc:sldMkLst>
        <pc:spChg chg="mod">
          <ac:chgData name="NESTOR JULIO HERNANDEZ BOCKER" userId="a413b3be1cc3406f" providerId="LiveId" clId="{6E9D1BA8-88A7-4149-A041-2BC30ABEB2A4}" dt="2023-07-11T00:17:38.496" v="662" actId="20577"/>
          <ac:spMkLst>
            <pc:docMk/>
            <pc:sldMk cId="3330875486" sldId="321"/>
            <ac:spMk id="5" creationId="{C914680D-29B3-50D1-6789-AE8CF42A20DD}"/>
          </ac:spMkLst>
        </pc:spChg>
        <pc:spChg chg="mod">
          <ac:chgData name="NESTOR JULIO HERNANDEZ BOCKER" userId="a413b3be1cc3406f" providerId="LiveId" clId="{6E9D1BA8-88A7-4149-A041-2BC30ABEB2A4}" dt="2023-07-11T00:17:49.604" v="665" actId="2057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330875486" sldId="321"/>
            <ac:spMk id="7" creationId="{469CD69D-8310-32BB-7403-36C4ABF01797}"/>
          </ac:spMkLst>
        </pc:spChg>
        <pc:spChg chg="mod">
          <ac:chgData name="NESTOR JULIO HERNANDEZ BOCKER" userId="a413b3be1cc3406f" providerId="LiveId" clId="{6E9D1BA8-88A7-4149-A041-2BC30ABEB2A4}" dt="2023-07-11T00:17:57.912" v="669" actId="20577"/>
          <ac:spMkLst>
            <pc:docMk/>
            <pc:sldMk cId="3330875486" sldId="321"/>
            <ac:spMk id="8" creationId="{1ED3333E-9147-82D3-3E5E-6D0105C08B89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330875486" sldId="321"/>
            <ac:spMk id="9" creationId="{AD2880AA-3001-E064-27C8-B2483A4D9010}"/>
          </ac:spMkLst>
        </pc:spChg>
        <pc:graphicFrameChg chg="mod">
          <ac:chgData name="NESTOR JULIO HERNANDEZ BOCKER" userId="a413b3be1cc3406f" providerId="LiveId" clId="{6E9D1BA8-88A7-4149-A041-2BC30ABEB2A4}" dt="2023-07-10T23:59:11.757" v="505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0:39.756" v="553" actId="27918"/>
        <pc:sldMkLst>
          <pc:docMk/>
          <pc:sldMk cId="200782912" sldId="322"/>
        </pc:sldMkLst>
        <pc:spChg chg="mod">
          <ac:chgData name="NESTOR JULIO HERNANDEZ BOCKER" userId="a413b3be1cc3406f" providerId="LiveId" clId="{6E9D1BA8-88A7-4149-A041-2BC30ABEB2A4}" dt="2023-07-10T00:58:13.016" v="37" actId="1038"/>
          <ac:spMkLst>
            <pc:docMk/>
            <pc:sldMk cId="200782912" sldId="322"/>
            <ac:spMk id="11" creationId="{9672C625-ECFA-84A1-1ABD-6D847B4F0CA9}"/>
          </ac:spMkLst>
        </pc:spChg>
        <pc:spChg chg="mod">
          <ac:chgData name="NESTOR JULIO HERNANDEZ BOCKER" userId="a413b3be1cc3406f" providerId="LiveId" clId="{6E9D1BA8-88A7-4149-A041-2BC30ABEB2A4}" dt="2023-07-10T00:58:06.456" v="36" actId="1037"/>
          <ac:spMkLst>
            <pc:docMk/>
            <pc:sldMk cId="200782912" sldId="322"/>
            <ac:spMk id="16" creationId="{137A1BCE-FFB7-2D33-A1E3-5A068C6D4283}"/>
          </ac:spMkLst>
        </pc:spChg>
        <pc:spChg chg="mod">
          <ac:chgData name="NESTOR JULIO HERNANDEZ BOCKER" userId="a413b3be1cc3406f" providerId="LiveId" clId="{6E9D1BA8-88A7-4149-A041-2BC30ABEB2A4}" dt="2023-07-10T00:58:28.426" v="62" actId="1037"/>
          <ac:spMkLst>
            <pc:docMk/>
            <pc:sldMk cId="200782912" sldId="322"/>
            <ac:spMk id="22" creationId="{B1FA700D-924E-CC90-6CC4-BCDF7225CDCE}"/>
          </ac:spMkLst>
        </pc:spChg>
        <pc:spChg chg="mod">
          <ac:chgData name="NESTOR JULIO HERNANDEZ BOCKER" userId="a413b3be1cc3406f" providerId="LiveId" clId="{6E9D1BA8-88A7-4149-A041-2BC30ABEB2A4}" dt="2023-07-10T00:58:21.067" v="50" actId="1038"/>
          <ac:spMkLst>
            <pc:docMk/>
            <pc:sldMk cId="200782912" sldId="322"/>
            <ac:spMk id="23" creationId="{13D848D4-25FD-0B58-148D-B78FB59D530A}"/>
          </ac:spMkLst>
        </pc:spChg>
        <pc:spChg chg="mod">
          <ac:chgData name="NESTOR JULIO HERNANDEZ BOCKER" userId="a413b3be1cc3406f" providerId="LiveId" clId="{6E9D1BA8-88A7-4149-A041-2BC30ABEB2A4}" dt="2023-07-11T00:00:09.874" v="526" actId="1038"/>
          <ac:spMkLst>
            <pc:docMk/>
            <pc:sldMk cId="200782912" sldId="322"/>
            <ac:spMk id="28" creationId="{4C739B67-2B4B-4B5D-7D58-82FDF13C35B4}"/>
          </ac:spMkLst>
        </pc:spChg>
        <pc:spChg chg="mod">
          <ac:chgData name="NESTOR JULIO HERNANDEZ BOCKER" userId="a413b3be1cc3406f" providerId="LiveId" clId="{6E9D1BA8-88A7-4149-A041-2BC30ABEB2A4}" dt="2023-07-11T00:00:19.847" v="536" actId="1038"/>
          <ac:spMkLst>
            <pc:docMk/>
            <pc:sldMk cId="200782912" sldId="322"/>
            <ac:spMk id="29" creationId="{4198F890-F860-7A2C-F308-42F1061952B8}"/>
          </ac:spMkLst>
        </pc:spChg>
        <pc:spChg chg="mod">
          <ac:chgData name="NESTOR JULIO HERNANDEZ BOCKER" userId="a413b3be1cc3406f" providerId="LiveId" clId="{6E9D1BA8-88A7-4149-A041-2BC30ABEB2A4}" dt="2023-07-10T01:00:15.220" v="122" actId="1036"/>
          <ac:spMkLst>
            <pc:docMk/>
            <pc:sldMk cId="200782912" sldId="322"/>
            <ac:spMk id="35" creationId="{554E5472-C6AB-322D-A159-AAA746A8D6B6}"/>
          </ac:spMkLst>
        </pc:spChg>
        <pc:spChg chg="mod">
          <ac:chgData name="NESTOR JULIO HERNANDEZ BOCKER" userId="a413b3be1cc3406f" providerId="LiveId" clId="{6E9D1BA8-88A7-4149-A041-2BC30ABEB2A4}" dt="2023-07-10T01:03:25.170" v="244" actId="1038"/>
          <ac:spMkLst>
            <pc:docMk/>
            <pc:sldMk cId="200782912" sldId="322"/>
            <ac:spMk id="36" creationId="{390A071B-8E8C-BE41-8E65-DDAC2A535855}"/>
          </ac:spMkLst>
        </pc:spChg>
        <pc:graphicFrameChg chg="mod">
          <ac:chgData name="NESTOR JULIO HERNANDEZ BOCKER" userId="a413b3be1cc3406f" providerId="LiveId" clId="{6E9D1BA8-88A7-4149-A041-2BC30ABEB2A4}" dt="2023-07-10T01:00:10.503" v="121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mod">
          <ac:chgData name="NESTOR JULIO HERNANDEZ BOCKER" userId="a413b3be1cc3406f" providerId="LiveId" clId="{6E9D1BA8-88A7-4149-A041-2BC30ABEB2A4}" dt="2023-07-11T00:00:30.026" v="551" actId="1035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8:54.267" v="644" actId="113"/>
        <pc:sldMkLst>
          <pc:docMk/>
          <pc:sldMk cId="3631758431" sldId="328"/>
        </pc:sldMkLst>
        <pc:spChg chg="mod">
          <ac:chgData name="NESTOR JULIO HERNANDEZ BOCKER" userId="a413b3be1cc3406f" providerId="LiveId" clId="{6E9D1BA8-88A7-4149-A041-2BC30ABEB2A4}" dt="2023-07-11T00:08:54.267" v="644" actId="113"/>
          <ac:spMkLst>
            <pc:docMk/>
            <pc:sldMk cId="3631758431" sldId="328"/>
            <ac:spMk id="3" creationId="{F5EBBC47-9ACD-482A-0D48-328D6FB10DD3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3631758431" sldId="328"/>
            <ac:spMk id="7" creationId="{469CD69D-8310-32BB-7403-36C4ABF01797}"/>
          </ac:spMkLst>
        </pc:spChg>
      </pc:sldChg>
      <pc:sldChg chg="modSp">
        <pc:chgData name="NESTOR JULIO HERNANDEZ BOCKER" userId="a413b3be1cc3406f" providerId="LiveId" clId="{6E9D1BA8-88A7-4149-A041-2BC30ABEB2A4}" dt="2023-07-11T00:16:46.272" v="655"/>
        <pc:sldMkLst>
          <pc:docMk/>
          <pc:sldMk cId="3726187029" sldId="32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726187029" sldId="32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6E9D1BA8-88A7-4149-A041-2BC30ABEB2A4}" dt="2023-07-11T00:16:46.272" v="655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">
        <pc:chgData name="NESTOR JULIO HERNANDEZ BOCKER" userId="a413b3be1cc3406f" providerId="LiveId" clId="{6E9D1BA8-88A7-4149-A041-2BC30ABEB2A4}" dt="2023-07-11T00:17:11.154" v="657"/>
        <pc:sldMkLst>
          <pc:docMk/>
          <pc:sldMk cId="3844795882" sldId="330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844795882" sldId="330"/>
            <ac:spMk id="5" creationId="{BBB17AB3-4E94-7186-6B6F-DAD1EB7D243F}"/>
          </ac:spMkLst>
        </pc:spChg>
        <pc:graphicFrameChg chg="mod">
          <ac:chgData name="NESTOR JULIO HERNANDEZ BOCKER" userId="a413b3be1cc3406f" providerId="LiveId" clId="{6E9D1BA8-88A7-4149-A041-2BC30ABEB2A4}" dt="2023-07-11T00:17:11.154" v="657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7:32.535" v="659" actId="113"/>
        <pc:sldMkLst>
          <pc:docMk/>
          <pc:sldMk cId="1999066587" sldId="331"/>
        </pc:sldMkLst>
        <pc:spChg chg="mod">
          <ac:chgData name="NESTOR JULIO HERNANDEZ BOCKER" userId="a413b3be1cc3406f" providerId="LiveId" clId="{6E9D1BA8-88A7-4149-A041-2BC30ABEB2A4}" dt="2023-07-11T00:17:32.535" v="659" actId="113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1999066587" sldId="33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6E9D1BA8-88A7-4149-A041-2BC30ABEB2A4}" dt="2023-07-11T00:19:06.464" v="693" actId="20577"/>
        <pc:sldMkLst>
          <pc:docMk/>
          <pc:sldMk cId="2501195012" sldId="332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6E9D1BA8-88A7-4149-A041-2BC30ABEB2A4}" dt="2023-07-11T00:19:06.464" v="693" actId="20577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19:25.589" v="695" actId="6549"/>
        <pc:sldMkLst>
          <pc:docMk/>
          <pc:sldMk cId="3160605606" sldId="333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3160605606" sldId="333"/>
            <ac:spMk id="5" creationId="{BBB17AB3-4E94-7186-6B6F-DAD1EB7D243F}"/>
          </ac:spMkLst>
        </pc:spChg>
        <pc:graphicFrameChg chg="mod modGraphic">
          <ac:chgData name="NESTOR JULIO HERNANDEZ BOCKER" userId="a413b3be1cc3406f" providerId="LiveId" clId="{6E9D1BA8-88A7-4149-A041-2BC30ABEB2A4}" dt="2023-07-11T00:19:25.589" v="695" actId="6549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1T00:01:49.924" v="605" actId="27918"/>
        <pc:sldMkLst>
          <pc:docMk/>
          <pc:sldMk cId="1160910596" sldId="334"/>
        </pc:sldMkLst>
        <pc:spChg chg="mod">
          <ac:chgData name="NESTOR JULIO HERNANDEZ BOCKER" userId="a413b3be1cc3406f" providerId="LiveId" clId="{6E9D1BA8-88A7-4149-A041-2BC30ABEB2A4}" dt="2023-07-11T00:01:29.212" v="581" actId="1037"/>
          <ac:spMkLst>
            <pc:docMk/>
            <pc:sldMk cId="1160910596" sldId="334"/>
            <ac:spMk id="5" creationId="{0AFAD0C6-8E47-3C4B-4199-D52587E84AE5}"/>
          </ac:spMkLst>
        </pc:spChg>
        <pc:spChg chg="mod">
          <ac:chgData name="NESTOR JULIO HERNANDEZ BOCKER" userId="a413b3be1cc3406f" providerId="LiveId" clId="{6E9D1BA8-88A7-4149-A041-2BC30ABEB2A4}" dt="2023-07-11T00:01:35.371" v="593" actId="1037"/>
          <ac:spMkLst>
            <pc:docMk/>
            <pc:sldMk cId="1160910596" sldId="334"/>
            <ac:spMk id="6" creationId="{40CF01D8-D9CD-7D96-C49E-BEFBB42B1D65}"/>
          </ac:spMkLst>
        </pc:spChg>
        <pc:spChg chg="mod">
          <ac:chgData name="NESTOR JULIO HERNANDEZ BOCKER" userId="a413b3be1cc3406f" providerId="LiveId" clId="{6E9D1BA8-88A7-4149-A041-2BC30ABEB2A4}" dt="2023-07-10T01:01:08.687" v="155" actId="1038"/>
          <ac:spMkLst>
            <pc:docMk/>
            <pc:sldMk cId="1160910596" sldId="334"/>
            <ac:spMk id="8" creationId="{FEBFC703-50D8-FD0E-6B93-78984134BBBE}"/>
          </ac:spMkLst>
        </pc:spChg>
        <pc:spChg chg="mod">
          <ac:chgData name="NESTOR JULIO HERNANDEZ BOCKER" userId="a413b3be1cc3406f" providerId="LiveId" clId="{6E9D1BA8-88A7-4149-A041-2BC30ABEB2A4}" dt="2023-07-10T01:00:56.075" v="141" actId="1037"/>
          <ac:spMkLst>
            <pc:docMk/>
            <pc:sldMk cId="1160910596" sldId="334"/>
            <ac:spMk id="9" creationId="{6E111BC9-8330-75A9-A8B3-69471AB8560C}"/>
          </ac:spMkLst>
        </pc:spChg>
        <pc:spChg chg="mod">
          <ac:chgData name="NESTOR JULIO HERNANDEZ BOCKER" userId="a413b3be1cc3406f" providerId="LiveId" clId="{6E9D1BA8-88A7-4149-A041-2BC30ABEB2A4}" dt="2023-07-10T01:02:22.927" v="206" actId="1038"/>
          <ac:spMkLst>
            <pc:docMk/>
            <pc:sldMk cId="1160910596" sldId="334"/>
            <ac:spMk id="47" creationId="{ACDA8386-E471-ECB9-A80E-3319DA82E0BB}"/>
          </ac:spMkLst>
        </pc:spChg>
        <pc:spChg chg="mod">
          <ac:chgData name="NESTOR JULIO HERNANDEZ BOCKER" userId="a413b3be1cc3406f" providerId="LiveId" clId="{6E9D1BA8-88A7-4149-A041-2BC30ABEB2A4}" dt="2023-07-10T01:02:03.108" v="194" actId="1038"/>
          <ac:spMkLst>
            <pc:docMk/>
            <pc:sldMk cId="1160910596" sldId="334"/>
            <ac:spMk id="48" creationId="{3182F00C-9C84-1E30-69DA-D35D05E84AAE}"/>
          </ac:spMkLst>
        </pc:spChg>
        <pc:spChg chg="mod">
          <ac:chgData name="NESTOR JULIO HERNANDEZ BOCKER" userId="a413b3be1cc3406f" providerId="LiveId" clId="{6E9D1BA8-88A7-4149-A041-2BC30ABEB2A4}" dt="2023-07-10T01:03:40.606" v="256" actId="1037"/>
          <ac:spMkLst>
            <pc:docMk/>
            <pc:sldMk cId="1160910596" sldId="334"/>
            <ac:spMk id="57" creationId="{86F09F13-C271-997D-AF4F-63198085788F}"/>
          </ac:spMkLst>
        </pc:spChg>
        <pc:spChg chg="mod">
          <ac:chgData name="NESTOR JULIO HERNANDEZ BOCKER" userId="a413b3be1cc3406f" providerId="LiveId" clId="{6E9D1BA8-88A7-4149-A041-2BC30ABEB2A4}" dt="2023-07-10T01:03:48.332" v="270" actId="1038"/>
          <ac:spMkLst>
            <pc:docMk/>
            <pc:sldMk cId="1160910596" sldId="334"/>
            <ac:spMk id="58" creationId="{D53850D1-EF14-00E1-2818-0D6E9A7BC077}"/>
          </ac:spMkLst>
        </pc:spChg>
        <pc:graphicFrameChg chg="mod">
          <ac:chgData name="NESTOR JULIO HERNANDEZ BOCKER" userId="a413b3be1cc3406f" providerId="LiveId" clId="{6E9D1BA8-88A7-4149-A041-2BC30ABEB2A4}" dt="2023-07-11T00:01:41.212" v="603" actId="1035"/>
          <ac:graphicFrameMkLst>
            <pc:docMk/>
            <pc:sldMk cId="1160910596" sldId="334"/>
            <ac:graphicFrameMk id="7" creationId="{7553BF30-2495-68A0-6445-14AF1A18D866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2:58:08.849" v="479" actId="27918"/>
        <pc:sldMkLst>
          <pc:docMk/>
          <pc:sldMk cId="905729610" sldId="665"/>
        </pc:sldMkLst>
        <pc:spChg chg="mod">
          <ac:chgData name="NESTOR JULIO HERNANDEZ BOCKER" userId="a413b3be1cc3406f" providerId="LiveId" clId="{6E9D1BA8-88A7-4149-A041-2BC30ABEB2A4}" dt="2023-07-10T02:56:53.790" v="451" actId="207"/>
          <ac:spMkLst>
            <pc:docMk/>
            <pc:sldMk cId="905729610" sldId="665"/>
            <ac:spMk id="4" creationId="{30BDBAFF-21DC-C5CC-6C7E-27217F920E88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6E9D1BA8-88A7-4149-A041-2BC30ABEB2A4}" dt="2023-07-10T02:56:33.566" v="450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23:56:29.450" v="486" actId="27918"/>
        <pc:sldMkLst>
          <pc:docMk/>
          <pc:sldMk cId="2099275270" sldId="667"/>
        </pc:sldMkLst>
        <pc:spChg chg="mod">
          <ac:chgData name="NESTOR JULIO HERNANDEZ BOCKER" userId="a413b3be1cc3406f" providerId="LiveId" clId="{6E9D1BA8-88A7-4149-A041-2BC30ABEB2A4}" dt="2023-07-10T00:54:53.079" v="2"/>
          <ac:spMkLst>
            <pc:docMk/>
            <pc:sldMk cId="2099275270" sldId="667"/>
            <ac:spMk id="5" creationId="{4317E982-3BB8-A714-9BE1-28A9BF9DF774}"/>
          </ac:spMkLst>
        </pc:spChg>
        <pc:spChg chg="del">
          <ac:chgData name="NESTOR JULIO HERNANDEZ BOCKER" userId="a413b3be1cc3406f" providerId="LiveId" clId="{6E9D1BA8-88A7-4149-A041-2BC30ABEB2A4}" dt="2023-07-10T01:17:55.415" v="275" actId="478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0" creationId="{6E3BA6B2-C5D3-C1AC-AED0-DF5823163E16}"/>
          </ac:spMkLst>
        </pc:spChg>
        <pc:spChg chg="add mod">
          <ac:chgData name="NESTOR JULIO HERNANDEZ BOCKER" userId="a413b3be1cc3406f" providerId="LiveId" clId="{6E9D1BA8-88A7-4149-A041-2BC30ABEB2A4}" dt="2023-07-10T01:20:10.663" v="299" actId="1076"/>
          <ac:spMkLst>
            <pc:docMk/>
            <pc:sldMk cId="2099275270" sldId="667"/>
            <ac:spMk id="14" creationId="{00000000-0008-0000-0000-000006000000}"/>
          </ac:spMkLst>
        </pc:s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3" creationId="{CB276695-F68E-E6B5-FBBD-DB9A7F8C9695}"/>
          </ac:grpSpMkLst>
        </pc:grpChg>
        <pc:grpChg chg="add mod">
          <ac:chgData name="NESTOR JULIO HERNANDEZ BOCKER" userId="a413b3be1cc3406f" providerId="LiveId" clId="{6E9D1BA8-88A7-4149-A041-2BC30ABEB2A4}" dt="2023-07-10T01:20:10.663" v="299" actId="1076"/>
          <ac:grpSpMkLst>
            <pc:docMk/>
            <pc:sldMk cId="2099275270" sldId="667"/>
            <ac:grpSpMk id="4" creationId="{00000000-0008-0000-0000-000003000000}"/>
          </ac:grpSpMkLst>
        </pc:grpChg>
        <pc:grpChg chg="del mod">
          <ac:chgData name="NESTOR JULIO HERNANDEZ BOCKER" userId="a413b3be1cc3406f" providerId="LiveId" clId="{6E9D1BA8-88A7-4149-A041-2BC30ABEB2A4}" dt="2023-07-10T01:17:51.973" v="274" actId="478"/>
          <ac:grpSpMkLst>
            <pc:docMk/>
            <pc:sldMk cId="2099275270" sldId="667"/>
            <ac:grpSpMk id="7" creationId="{00000000-0008-0000-0000-000003000000}"/>
          </ac:grpSpMkLst>
        </pc:grpChg>
        <pc:graphicFrameChg chg="mod">
          <ac:chgData name="NESTOR JULIO HERNANDEZ BOCKER" userId="a413b3be1cc3406f" providerId="LiveId" clId="{6E9D1BA8-88A7-4149-A041-2BC30ABEB2A4}" dt="2023-07-10T00:54:35.313" v="1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6E9D1BA8-88A7-4149-A041-2BC30ABEB2A4}" dt="2023-07-10T01:22:17.761" v="300"/>
          <ac:graphicFrameMkLst>
            <pc:docMk/>
            <pc:sldMk cId="2099275270" sldId="667"/>
            <ac:graphicFrameMk id="13" creationId="{00000000-0008-0000-0000-000005000000}"/>
          </ac:graphicFrameMkLst>
        </pc:graphicFrameChg>
      </pc:sldChg>
      <pc:sldChg chg="modSp mod">
        <pc:chgData name="NESTOR JULIO HERNANDEZ BOCKER" userId="a413b3be1cc3406f" providerId="LiveId" clId="{6E9D1BA8-88A7-4149-A041-2BC30ABEB2A4}" dt="2023-07-10T03:03:47.549" v="481" actId="20577"/>
        <pc:sldMkLst>
          <pc:docMk/>
          <pc:sldMk cId="2093091506" sldId="668"/>
        </pc:sldMkLst>
        <pc:spChg chg="mod">
          <ac:chgData name="NESTOR JULIO HERNANDEZ BOCKER" userId="a413b3be1cc3406f" providerId="LiveId" clId="{6E9D1BA8-88A7-4149-A041-2BC30ABEB2A4}" dt="2023-07-10T03:03:47.549" v="481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6E9D1BA8-88A7-4149-A041-2BC30ABEB2A4}" dt="2023-07-10T00:55:12.461" v="4"/>
          <ac:spMkLst>
            <pc:docMk/>
            <pc:sldMk cId="2093091506" sldId="668"/>
            <ac:spMk id="5" creationId="{BDA1159D-A0ED-18DC-0747-141EBF1A2086}"/>
          </ac:spMkLst>
        </pc:spChg>
      </pc:sldChg>
      <pc:sldChg chg="modSp mod modNotesTx">
        <pc:chgData name="NESTOR JULIO HERNANDEZ BOCKER" userId="a413b3be1cc3406f" providerId="LiveId" clId="{6E9D1BA8-88A7-4149-A041-2BC30ABEB2A4}" dt="2023-07-10T01:32:01.104" v="322" actId="6549"/>
        <pc:sldMkLst>
          <pc:docMk/>
          <pc:sldMk cId="1495741939" sldId="669"/>
        </pc:sldMkLst>
        <pc:spChg chg="mod">
          <ac:chgData name="NESTOR JULIO HERNANDEZ BOCKER" userId="a413b3be1cc3406f" providerId="LiveId" clId="{6E9D1BA8-88A7-4149-A041-2BC30ABEB2A4}" dt="2023-07-10T00:54:35.313" v="1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6E9D1BA8-88A7-4149-A041-2BC30ABEB2A4}" dt="2023-07-10T01:29:58.031" v="314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Sp delSp modSp mod">
        <pc:chgData name="NESTOR JULIO HERNANDEZ BOCKER" userId="a413b3be1cc3406f" providerId="LiveId" clId="{6E9D1BA8-88A7-4149-A041-2BC30ABEB2A4}" dt="2023-07-10T02:57:43.070" v="475" actId="1035"/>
        <pc:sldMkLst>
          <pc:docMk/>
          <pc:sldMk cId="3999264372" sldId="673"/>
        </pc:sldMkLst>
        <pc:spChg chg="mod">
          <ac:chgData name="NESTOR JULIO HERNANDEZ BOCKER" userId="a413b3be1cc3406f" providerId="LiveId" clId="{6E9D1BA8-88A7-4149-A041-2BC30ABEB2A4}" dt="2023-07-10T01:37:08.223" v="323" actId="207"/>
          <ac:spMkLst>
            <pc:docMk/>
            <pc:sldMk cId="3999264372" sldId="673"/>
            <ac:spMk id="2" creationId="{5F95E2CE-77F9-BF9B-6D05-EDECC736B762}"/>
          </ac:spMkLst>
        </pc:spChg>
        <pc:spChg chg="mod">
          <ac:chgData name="NESTOR JULIO HERNANDEZ BOCKER" userId="a413b3be1cc3406f" providerId="LiveId" clId="{6E9D1BA8-88A7-4149-A041-2BC30ABEB2A4}" dt="2023-07-10T00:55:02.408" v="3"/>
          <ac:spMkLst>
            <pc:docMk/>
            <pc:sldMk cId="3999264372" sldId="673"/>
            <ac:spMk id="3" creationId="{74FF7FE0-5F92-5643-695A-9D99B66D89F9}"/>
          </ac:spMkLst>
        </pc:spChg>
        <pc:graphicFrameChg chg="add mod">
          <ac:chgData name="NESTOR JULIO HERNANDEZ BOCKER" userId="a413b3be1cc3406f" providerId="LiveId" clId="{6E9D1BA8-88A7-4149-A041-2BC30ABEB2A4}" dt="2023-07-10T02:57:43.070" v="475" actId="1035"/>
          <ac:graphicFrameMkLst>
            <pc:docMk/>
            <pc:sldMk cId="3999264372" sldId="673"/>
            <ac:graphicFrameMk id="4" creationId="{EEBF10FC-493F-4639-89C4-99A60416EB6C}"/>
          </ac:graphicFrameMkLst>
        </pc:graphicFrameChg>
        <pc:graphicFrameChg chg="add mod modGraphic">
          <ac:chgData name="NESTOR JULIO HERNANDEZ BOCKER" userId="a413b3be1cc3406f" providerId="LiveId" clId="{6E9D1BA8-88A7-4149-A041-2BC30ABEB2A4}" dt="2023-07-10T02:57:23.116" v="452"/>
          <ac:graphicFrameMkLst>
            <pc:docMk/>
            <pc:sldMk cId="3999264372" sldId="673"/>
            <ac:graphicFrameMk id="5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6.998" v="325" actId="478"/>
          <ac:graphicFrameMkLst>
            <pc:docMk/>
            <pc:sldMk cId="3999264372" sldId="673"/>
            <ac:graphicFrameMk id="6" creationId="{38F94CDA-F547-CB0F-26FC-6F81031A1A57}"/>
          </ac:graphicFrameMkLst>
        </pc:graphicFrameChg>
        <pc:graphicFrameChg chg="del">
          <ac:chgData name="NESTOR JULIO HERNANDEZ BOCKER" userId="a413b3be1cc3406f" providerId="LiveId" clId="{6E9D1BA8-88A7-4149-A041-2BC30ABEB2A4}" dt="2023-07-10T02:48:22.716" v="324" actId="478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  <pc:docChgLst>
    <pc:chgData name="NESTOR JULIO HERNANDEZ BOCKER" userId="a413b3be1cc3406f" providerId="LiveId" clId="{187F2DA1-C915-4A1A-83D7-F8E7708A9857}"/>
    <pc:docChg chg="undo redo custSel addSld delSld modSld sldOrd">
      <pc:chgData name="NESTOR JULIO HERNANDEZ BOCKER" userId="a413b3be1cc3406f" providerId="LiveId" clId="{187F2DA1-C915-4A1A-83D7-F8E7708A9857}" dt="2023-06-13T17:04:51.485" v="1292" actId="27918"/>
      <pc:docMkLst>
        <pc:docMk/>
      </pc:docMkLst>
      <pc:sldChg chg="delSp modSp mod">
        <pc:chgData name="NESTOR JULIO HERNANDEZ BOCKER" userId="a413b3be1cc3406f" providerId="LiveId" clId="{187F2DA1-C915-4A1A-83D7-F8E7708A9857}" dt="2023-06-08T02:11:26.290" v="959" actId="20577"/>
        <pc:sldMkLst>
          <pc:docMk/>
          <pc:sldMk cId="1010862512" sldId="275"/>
        </pc:sldMkLst>
        <pc:spChg chg="mod">
          <ac:chgData name="NESTOR JULIO HERNANDEZ BOCKER" userId="a413b3be1cc3406f" providerId="LiveId" clId="{187F2DA1-C915-4A1A-83D7-F8E7708A9857}" dt="2023-06-08T02:11:26.290" v="959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19.090" v="958" actId="120"/>
          <ac:spMkLst>
            <pc:docMk/>
            <pc:sldMk cId="1010862512" sldId="275"/>
            <ac:spMk id="5" creationId="{BDA1159D-A0ED-18DC-0747-141EBF1A2086}"/>
          </ac:spMkLst>
        </pc:spChg>
        <pc:spChg chg="del">
          <ac:chgData name="NESTOR JULIO HERNANDEZ BOCKER" userId="a413b3be1cc3406f" providerId="LiveId" clId="{187F2DA1-C915-4A1A-83D7-F8E7708A9857}" dt="2023-06-08T00:40:31.815" v="2" actId="478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187F2DA1-C915-4A1A-83D7-F8E7708A9857}" dt="2023-06-08T02:10:50.421" v="950" actId="20577"/>
        <pc:sldMkLst>
          <pc:docMk/>
          <pc:sldMk cId="3675170584" sldId="279"/>
        </pc:sldMkLst>
        <pc:spChg chg="mod">
          <ac:chgData name="NESTOR JULIO HERNANDEZ BOCKER" userId="a413b3be1cc3406f" providerId="LiveId" clId="{187F2DA1-C915-4A1A-83D7-F8E7708A9857}" dt="2023-06-08T02:10:50.421" v="95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187F2DA1-C915-4A1A-83D7-F8E7708A9857}" dt="2023-06-08T03:59:01.310" v="1212" actId="20577"/>
        <pc:sldMkLst>
          <pc:docMk/>
          <pc:sldMk cId="2130645913" sldId="281"/>
        </pc:sldMkLst>
        <pc:spChg chg="del">
          <ac:chgData name="NESTOR JULIO HERNANDEZ BOCKER" userId="a413b3be1cc3406f" providerId="LiveId" clId="{187F2DA1-C915-4A1A-83D7-F8E7708A9857}" dt="2023-06-08T00:40:47.185" v="25" actId="478"/>
          <ac:spMkLst>
            <pc:docMk/>
            <pc:sldMk cId="2130645913" sldId="281"/>
            <ac:spMk id="2" creationId="{F740E246-1AD4-B974-C53E-83D4E32CFB1B}"/>
          </ac:spMkLst>
        </pc:spChg>
        <pc:spChg chg="del">
          <ac:chgData name="NESTOR JULIO HERNANDEZ BOCKER" userId="a413b3be1cc3406f" providerId="LiveId" clId="{187F2DA1-C915-4A1A-83D7-F8E7708A9857}" dt="2023-06-08T00:40:48.715" v="26" actId="478"/>
          <ac:spMkLst>
            <pc:docMk/>
            <pc:sldMk cId="2130645913" sldId="281"/>
            <ac:spMk id="3" creationId="{C63AA922-20BD-53BA-DECA-57AB55467D00}"/>
          </ac:spMkLst>
        </pc:spChg>
        <pc:spChg chg="add mod">
          <ac:chgData name="NESTOR JULIO HERNANDEZ BOCKER" userId="a413b3be1cc3406f" providerId="LiveId" clId="{187F2DA1-C915-4A1A-83D7-F8E7708A9857}" dt="2023-06-08T00:41:17.365" v="36" actId="207"/>
          <ac:spMkLst>
            <pc:docMk/>
            <pc:sldMk cId="2130645913" sldId="281"/>
            <ac:spMk id="4" creationId="{0084DA9C-E037-F21C-2264-58A9F92ACD1F}"/>
          </ac:spMkLst>
        </pc:spChg>
        <pc:spChg chg="del">
          <ac:chgData name="NESTOR JULIO HERNANDEZ BOCKER" userId="a413b3be1cc3406f" providerId="LiveId" clId="{187F2DA1-C915-4A1A-83D7-F8E7708A9857}" dt="2023-06-08T00:40:55.495" v="29" actId="478"/>
          <ac:spMkLst>
            <pc:docMk/>
            <pc:sldMk cId="2130645913" sldId="281"/>
            <ac:spMk id="5" creationId="{9A54FADB-B618-5D91-A11B-C8B1D2E643DB}"/>
          </ac:spMkLst>
        </pc:spChg>
        <pc:spChg chg="del">
          <ac:chgData name="NESTOR JULIO HERNANDEZ BOCKER" userId="a413b3be1cc3406f" providerId="LiveId" clId="{187F2DA1-C915-4A1A-83D7-F8E7708A9857}" dt="2023-06-08T00:40:52.905" v="28" actId="478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187F2DA1-C915-4A1A-83D7-F8E7708A9857}" dt="2023-06-08T03:59:01.310" v="1212" actId="20577"/>
          <ac:spMkLst>
            <pc:docMk/>
            <pc:sldMk cId="2130645913" sldId="28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0:45:57.524" v="117" actId="207"/>
          <ac:spMkLst>
            <pc:docMk/>
            <pc:sldMk cId="2130645913" sldId="281"/>
            <ac:spMk id="9" creationId="{E6EEFFE7-9C71-D879-9BE2-201F9B53AEBE}"/>
          </ac:spMkLst>
        </pc:spChg>
        <pc:spChg chg="add del mod">
          <ac:chgData name="NESTOR JULIO HERNANDEZ BOCKER" userId="a413b3be1cc3406f" providerId="LiveId" clId="{187F2DA1-C915-4A1A-83D7-F8E7708A9857}" dt="2023-06-08T00:45:34.804" v="103"/>
          <ac:spMkLst>
            <pc:docMk/>
            <pc:sldMk cId="2130645913" sldId="281"/>
            <ac:spMk id="11" creationId="{D160098B-F193-42D1-A6AB-54D8E33B3F5E}"/>
          </ac:spMkLst>
        </pc:spChg>
        <pc:spChg chg="add del mod">
          <ac:chgData name="NESTOR JULIO HERNANDEZ BOCKER" userId="a413b3be1cc3406f" providerId="LiveId" clId="{187F2DA1-C915-4A1A-83D7-F8E7708A9857}" dt="2023-06-08T00:45:33.557" v="102"/>
          <ac:spMkLst>
            <pc:docMk/>
            <pc:sldMk cId="2130645913" sldId="281"/>
            <ac:spMk id="13" creationId="{77012AEC-68DB-884C-789E-5A1DFD802955}"/>
          </ac:spMkLst>
        </pc:spChg>
        <pc:spChg chg="del">
          <ac:chgData name="NESTOR JULIO HERNANDEZ BOCKER" userId="a413b3be1cc3406f" providerId="LiveId" clId="{187F2DA1-C915-4A1A-83D7-F8E7708A9857}" dt="2023-06-08T00:40:58.155" v="30" actId="478"/>
          <ac:spMkLst>
            <pc:docMk/>
            <pc:sldMk cId="2130645913" sldId="281"/>
            <ac:spMk id="16" creationId="{51FD3A7F-65A0-29C0-E012-458B419CFA80}"/>
          </ac:spMkLst>
        </pc:spChg>
        <pc:spChg chg="add del mod">
          <ac:chgData name="NESTOR JULIO HERNANDEZ BOCKER" userId="a413b3be1cc3406f" providerId="LiveId" clId="{187F2DA1-C915-4A1A-83D7-F8E7708A9857}" dt="2023-06-08T00:45:33.135" v="101"/>
          <ac:spMkLst>
            <pc:docMk/>
            <pc:sldMk cId="2130645913" sldId="281"/>
            <ac:spMk id="17" creationId="{7B3BA40E-A455-F427-A75A-E0A1E63FF020}"/>
          </ac:spMkLst>
        </pc:spChg>
        <pc:spChg chg="add del mod">
          <ac:chgData name="NESTOR JULIO HERNANDEZ BOCKER" userId="a413b3be1cc3406f" providerId="LiveId" clId="{187F2DA1-C915-4A1A-83D7-F8E7708A9857}" dt="2023-06-08T00:46:15.733" v="121"/>
          <ac:spMkLst>
            <pc:docMk/>
            <pc:sldMk cId="2130645913" sldId="281"/>
            <ac:spMk id="19" creationId="{8360555B-F04A-97A6-3E78-40755D258A9E}"/>
          </ac:spMkLst>
        </pc:spChg>
        <pc:graphicFrameChg chg="del">
          <ac:chgData name="NESTOR JULIO HERNANDEZ BOCKER" userId="a413b3be1cc3406f" providerId="LiveId" clId="{187F2DA1-C915-4A1A-83D7-F8E7708A9857}" dt="2023-06-08T00:40:45.275" v="24" actId="478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03.130" v="119" actId="478"/>
          <ac:graphicFrameMkLst>
            <pc:docMk/>
            <pc:sldMk cId="2130645913" sldId="281"/>
            <ac:graphicFrameMk id="10" creationId="{FDD5F283-BD59-7322-2EAC-F83E9644194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4.804" v="103"/>
          <ac:graphicFrameMkLst>
            <pc:docMk/>
            <pc:sldMk cId="2130645913" sldId="281"/>
            <ac:graphicFrameMk id="12" creationId="{A18B95CE-9184-CC9F-75E9-F8C01994D9A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557" v="102"/>
          <ac:graphicFrameMkLst>
            <pc:docMk/>
            <pc:sldMk cId="2130645913" sldId="281"/>
            <ac:graphicFrameMk id="14" creationId="{F7214B61-AD55-0F35-2F4E-550BE400846B}"/>
          </ac:graphicFrameMkLst>
        </pc:graphicFrameChg>
        <pc:graphicFrameChg chg="del">
          <ac:chgData name="NESTOR JULIO HERNANDEZ BOCKER" userId="a413b3be1cc3406f" providerId="LiveId" clId="{187F2DA1-C915-4A1A-83D7-F8E7708A9857}" dt="2023-06-08T00:40:50.538" v="27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5:33.135" v="101"/>
          <ac:graphicFrameMkLst>
            <pc:docMk/>
            <pc:sldMk cId="2130645913" sldId="281"/>
            <ac:graphicFrameMk id="18" creationId="{97CD2182-EAC9-3684-1789-E099770901C3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46:15.733" v="121"/>
          <ac:graphicFrameMkLst>
            <pc:docMk/>
            <pc:sldMk cId="2130645913" sldId="281"/>
            <ac:graphicFrameMk id="20" creationId="{97D68BF0-8F35-5793-5016-B6C73BC42283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13:29.052" v="964" actId="207"/>
          <ac:graphicFrameMkLst>
            <pc:docMk/>
            <pc:sldMk cId="2130645913" sldId="281"/>
            <ac:graphicFrameMk id="21" creationId="{7BBF4A94-5FFF-95CF-68A9-FF16ADD9FD09}"/>
          </ac:graphicFrameMkLst>
        </pc:graphicFrameChg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30455291" sldId="29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207670988" sldId="29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058868022" sldId="29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999383766" sldId="29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2838187" sldId="29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528884864" sldId="30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3723799" sldId="30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38667470" sldId="30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869489403" sldId="30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994828080" sldId="30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400359443" sldId="305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061541852" sldId="306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902090573" sldId="307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799606255" sldId="308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2027702" sldId="309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436528798" sldId="310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537324164" sldId="311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757931575" sldId="312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2590248872" sldId="313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3633284213" sldId="314"/>
        </pc:sldMkLst>
      </pc:sldChg>
      <pc:sldChg chg="del">
        <pc:chgData name="NESTOR JULIO HERNANDEZ BOCKER" userId="a413b3be1cc3406f" providerId="LiveId" clId="{187F2DA1-C915-4A1A-83D7-F8E7708A9857}" dt="2023-06-08T02:10:16.336" v="948" actId="47"/>
        <pc:sldMkLst>
          <pc:docMk/>
          <pc:sldMk cId="1867422395" sldId="315"/>
        </pc:sldMkLst>
      </pc:sldChg>
      <pc:sldChg chg="addSp delSp modSp add mod">
        <pc:chgData name="NESTOR JULIO HERNANDEZ BOCKER" userId="a413b3be1cc3406f" providerId="LiveId" clId="{187F2DA1-C915-4A1A-83D7-F8E7708A9857}" dt="2023-06-08T03:59:32.075" v="1220" actId="20577"/>
        <pc:sldMkLst>
          <pc:docMk/>
          <pc:sldMk cId="102766390" sldId="316"/>
        </pc:sldMkLst>
        <pc:spChg chg="add mod">
          <ac:chgData name="NESTOR JULIO HERNANDEZ BOCKER" userId="a413b3be1cc3406f" providerId="LiveId" clId="{187F2DA1-C915-4A1A-83D7-F8E7708A9857}" dt="2023-06-08T03:59:32.075" v="1220" actId="20577"/>
          <ac:spMkLst>
            <pc:docMk/>
            <pc:sldMk cId="102766390" sldId="316"/>
            <ac:spMk id="3" creationId="{F5EBBC47-9ACD-482A-0D48-328D6FB10DD3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48:53.422" v="136"/>
          <ac:spMkLst>
            <pc:docMk/>
            <pc:sldMk cId="102766390" sldId="316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0:35.764" v="310" actId="1037"/>
          <ac:spMkLst>
            <pc:docMk/>
            <pc:sldMk cId="102766390" sldId="316"/>
            <ac:spMk id="8" creationId="{7BF090BD-2165-AC4E-EBA3-B4A108B98EB9}"/>
          </ac:spMkLst>
        </pc:spChg>
        <pc:graphicFrameChg chg="add mod">
          <ac:chgData name="NESTOR JULIO HERNANDEZ BOCKER" userId="a413b3be1cc3406f" providerId="LiveId" clId="{187F2DA1-C915-4A1A-83D7-F8E7708A9857}" dt="2023-06-08T02:15:08.332" v="970" actId="403"/>
          <ac:graphicFrameMkLst>
            <pc:docMk/>
            <pc:sldMk cId="102766390" sldId="316"/>
            <ac:graphicFrameMk id="2" creationId="{623F5514-A374-ADA9-8CA3-2011170BA8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0:59:44.629" v="253" actId="478"/>
          <ac:graphicFrameMkLst>
            <pc:docMk/>
            <pc:sldMk cId="102766390" sldId="316"/>
            <ac:graphicFrameMk id="5" creationId="{3A95F987-0651-B14E-EBC2-0D1FB2931608}"/>
          </ac:graphicFrameMkLst>
        </pc:graphicFrameChg>
        <pc:cxnChg chg="add mod">
          <ac:chgData name="NESTOR JULIO HERNANDEZ BOCKER" userId="a413b3be1cc3406f" providerId="LiveId" clId="{187F2DA1-C915-4A1A-83D7-F8E7708A9857}" dt="2023-06-08T02:49:55.047" v="1179" actId="1076"/>
          <ac:cxnSpMkLst>
            <pc:docMk/>
            <pc:sldMk cId="102766390" sldId="316"/>
            <ac:cxnSpMk id="9" creationId="{0F8A8BD0-51E1-D7C6-E890-C6922DCB74C4}"/>
          </ac:cxnSpMkLst>
        </pc:cxnChg>
      </pc:sldChg>
      <pc:sldChg chg="addSp modSp add mod">
        <pc:chgData name="NESTOR JULIO HERNANDEZ BOCKER" userId="a413b3be1cc3406f" providerId="LiveId" clId="{187F2DA1-C915-4A1A-83D7-F8E7708A9857}" dt="2023-06-08T01:04:44.344" v="345" actId="207"/>
        <pc:sldMkLst>
          <pc:docMk/>
          <pc:sldMk cId="3812210601" sldId="317"/>
        </pc:sldMkLst>
        <pc:spChg chg="add mod">
          <ac:chgData name="NESTOR JULIO HERNANDEZ BOCKER" userId="a413b3be1cc3406f" providerId="LiveId" clId="{187F2DA1-C915-4A1A-83D7-F8E7708A9857}" dt="2023-06-08T01:03:48.761" v="338" actId="207"/>
          <ac:spMkLst>
            <pc:docMk/>
            <pc:sldMk cId="3812210601" sldId="317"/>
            <ac:spMk id="2" creationId="{06CBC7C0-CD13-2876-7A47-4431AB404DFE}"/>
          </ac:spMkLst>
        </pc:spChg>
        <pc:spChg chg="add mod">
          <ac:chgData name="NESTOR JULIO HERNANDEZ BOCKER" userId="a413b3be1cc3406f" providerId="LiveId" clId="{187F2DA1-C915-4A1A-83D7-F8E7708A9857}" dt="2023-06-08T01:04:40.983" v="344" actId="207"/>
          <ac:spMkLst>
            <pc:docMk/>
            <pc:sldMk cId="3812210601" sldId="317"/>
            <ac:spMk id="3" creationId="{2EE29001-B57F-3BCD-AB47-DCEBF7657B53}"/>
          </ac:spMkLst>
        </pc:spChg>
        <pc:spChg chg="add mod">
          <ac:chgData name="NESTOR JULIO HERNANDEZ BOCKER" userId="a413b3be1cc3406f" providerId="LiveId" clId="{187F2DA1-C915-4A1A-83D7-F8E7708A9857}" dt="2023-06-08T01:04:44.344" v="345" actId="207"/>
          <ac:spMkLst>
            <pc:docMk/>
            <pc:sldMk cId="3812210601" sldId="317"/>
            <ac:spMk id="5" creationId="{141B4771-F93F-32F8-4CCE-F902A1B56A54}"/>
          </ac:spMkLst>
        </pc:spChg>
        <pc:spChg chg="add mod">
          <ac:chgData name="NESTOR JULIO HERNANDEZ BOCKER" userId="a413b3be1cc3406f" providerId="LiveId" clId="{187F2DA1-C915-4A1A-83D7-F8E7708A9857}" dt="2023-06-08T01:03:41.053" v="337" actId="207"/>
          <ac:spMkLst>
            <pc:docMk/>
            <pc:sldMk cId="3812210601" sldId="317"/>
            <ac:spMk id="6" creationId="{80A85EB3-32FC-3542-ADC3-05FBB32B907F}"/>
          </ac:spMkLst>
        </pc:spChg>
        <pc:spChg chg="mod">
          <ac:chgData name="NESTOR JULIO HERNANDEZ BOCKER" userId="a413b3be1cc3406f" providerId="LiveId" clId="{187F2DA1-C915-4A1A-83D7-F8E7708A9857}" dt="2023-06-08T00:50:01.724" v="146"/>
          <ac:spMkLst>
            <pc:docMk/>
            <pc:sldMk cId="3812210601" sldId="317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3:51.839" v="339" actId="207"/>
          <ac:spMkLst>
            <pc:docMk/>
            <pc:sldMk cId="3812210601" sldId="317"/>
            <ac:spMk id="8" creationId="{2CBAB8E9-9405-7A87-2785-3DEFDF9F262E}"/>
          </ac:spMkLst>
        </pc:spChg>
        <pc:graphicFrameChg chg="add mod">
          <ac:chgData name="NESTOR JULIO HERNANDEZ BOCKER" userId="a413b3be1cc3406f" providerId="LiveId" clId="{187F2DA1-C915-4A1A-83D7-F8E7708A9857}" dt="2023-06-08T00:51:56.364" v="174" actId="2711"/>
          <ac:graphicFrameMkLst>
            <pc:docMk/>
            <pc:sldMk cId="3812210601" sldId="317"/>
            <ac:graphicFrameMk id="9" creationId="{9B5635E4-E81C-5F22-0913-CAA30CE13A42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3:38:57.007" v="1203" actId="14734"/>
        <pc:sldMkLst>
          <pc:docMk/>
          <pc:sldMk cId="417758710" sldId="318"/>
        </pc:sldMkLst>
        <pc:spChg chg="add mod">
          <ac:chgData name="NESTOR JULIO HERNANDEZ BOCKER" userId="a413b3be1cc3406f" providerId="LiveId" clId="{187F2DA1-C915-4A1A-83D7-F8E7708A9857}" dt="2023-06-08T00:55:08.974" v="194" actId="1076"/>
          <ac:spMkLst>
            <pc:docMk/>
            <pc:sldMk cId="417758710" sldId="318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0:52:34.139" v="181" actId="207"/>
          <ac:spMkLst>
            <pc:docMk/>
            <pc:sldMk cId="417758710" sldId="318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05:23.363" v="349"/>
          <ac:spMkLst>
            <pc:docMk/>
            <pc:sldMk cId="417758710" sldId="318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0:52:12.364" v="177"/>
          <ac:spMkLst>
            <pc:docMk/>
            <pc:sldMk cId="417758710" sldId="31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187F2DA1-C915-4A1A-83D7-F8E7708A9857}" dt="2023-06-08T03:38:57.007" v="1203" actId="14734"/>
          <ac:graphicFrameMkLst>
            <pc:docMk/>
            <pc:sldMk cId="417758710" sldId="318"/>
            <ac:graphicFrameMk id="3" creationId="{5F4545A9-8C06-B80F-7DD6-6AA9D07BB250}"/>
          </ac:graphicFrameMkLst>
        </pc:graphicFrameChg>
        <pc:picChg chg="add mod">
          <ac:chgData name="NESTOR JULIO HERNANDEZ BOCKER" userId="a413b3be1cc3406f" providerId="LiveId" clId="{187F2DA1-C915-4A1A-83D7-F8E7708A9857}" dt="2023-06-08T00:52:18.034" v="178"/>
          <ac:picMkLst>
            <pc:docMk/>
            <pc:sldMk cId="417758710" sldId="318"/>
            <ac:picMk id="5" creationId="{33062D13-60B3-EFFD-7334-9F3C79A0AF21}"/>
          </ac:picMkLst>
        </pc:picChg>
      </pc:sldChg>
      <pc:sldChg chg="addSp delSp modSp add mod">
        <pc:chgData name="NESTOR JULIO HERNANDEZ BOCKER" userId="a413b3be1cc3406f" providerId="LiveId" clId="{187F2DA1-C915-4A1A-83D7-F8E7708A9857}" dt="2023-06-08T02:52:12.421" v="1196"/>
        <pc:sldMkLst>
          <pc:docMk/>
          <pc:sldMk cId="1360156958" sldId="319"/>
        </pc:sldMkLst>
        <pc:spChg chg="add del mod">
          <ac:chgData name="NESTOR JULIO HERNANDEZ BOCKER" userId="a413b3be1cc3406f" providerId="LiveId" clId="{187F2DA1-C915-4A1A-83D7-F8E7708A9857}" dt="2023-06-08T00:55:33.964" v="197" actId="478"/>
          <ac:spMkLst>
            <pc:docMk/>
            <pc:sldMk cId="1360156958" sldId="319"/>
            <ac:spMk id="3" creationId="{29D4C7D9-FE70-DA77-F78C-A50B7638020B}"/>
          </ac:spMkLst>
        </pc:spChg>
        <pc:spChg chg="add mod">
          <ac:chgData name="NESTOR JULIO HERNANDEZ BOCKER" userId="a413b3be1cc3406f" providerId="LiveId" clId="{187F2DA1-C915-4A1A-83D7-F8E7708A9857}" dt="2023-06-08T00:55:44.904" v="200"/>
          <ac:spMkLst>
            <pc:docMk/>
            <pc:sldMk cId="1360156958" sldId="319"/>
            <ac:spMk id="5" creationId="{BBB17AB3-4E94-7186-6B6F-DAD1EB7D243F}"/>
          </ac:spMkLst>
        </pc:spChg>
        <pc:spChg chg="add mod">
          <ac:chgData name="NESTOR JULIO HERNANDEZ BOCKER" userId="a413b3be1cc3406f" providerId="LiveId" clId="{187F2DA1-C915-4A1A-83D7-F8E7708A9857}" dt="2023-06-08T02:51:59.606" v="1195" actId="20577"/>
          <ac:spMkLst>
            <pc:docMk/>
            <pc:sldMk cId="1360156958" sldId="319"/>
            <ac:spMk id="6" creationId="{0975D6D9-C73A-4534-891E-598D9F6D656A}"/>
          </ac:spMkLst>
        </pc:spChg>
        <pc:spChg chg="del">
          <ac:chgData name="NESTOR JULIO HERNANDEZ BOCKER" userId="a413b3be1cc3406f" providerId="LiveId" clId="{187F2DA1-C915-4A1A-83D7-F8E7708A9857}" dt="2023-06-08T00:55:25.464" v="195" actId="478"/>
          <ac:spMkLst>
            <pc:docMk/>
            <pc:sldMk cId="1360156958" sldId="319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5:15.658" v="348" actId="1076"/>
          <ac:spMkLst>
            <pc:docMk/>
            <pc:sldMk cId="1360156958" sldId="319"/>
            <ac:spMk id="10" creationId="{D2C6D3AD-45B6-A975-EEDC-DE8A6099DB79}"/>
          </ac:spMkLst>
        </pc:spChg>
        <pc:graphicFrameChg chg="add mod modGraphic">
          <ac:chgData name="NESTOR JULIO HERNANDEZ BOCKER" userId="a413b3be1cc3406f" providerId="LiveId" clId="{187F2DA1-C915-4A1A-83D7-F8E7708A9857}" dt="2023-06-08T02:52:12.421" v="1196"/>
          <ac:graphicFrameMkLst>
            <pc:docMk/>
            <pc:sldMk cId="1360156958" sldId="319"/>
            <ac:graphicFrameMk id="8" creationId="{91D0B3D7-BF83-DC7C-1094-84C43819B058}"/>
          </ac:graphicFrameMkLst>
        </pc:graphicFrameChg>
        <pc:picChg chg="add mod">
          <ac:chgData name="NESTOR JULIO HERNANDEZ BOCKER" userId="a413b3be1cc3406f" providerId="LiveId" clId="{187F2DA1-C915-4A1A-83D7-F8E7708A9857}" dt="2023-06-08T01:05:07.983" v="346"/>
          <ac:picMkLst>
            <pc:docMk/>
            <pc:sldMk cId="1360156958" sldId="319"/>
            <ac:picMk id="9" creationId="{6174BAE7-D0B8-7276-06AF-DF87A10C9085}"/>
          </ac:picMkLst>
        </pc:picChg>
      </pc:sldChg>
      <pc:sldChg chg="addSp modSp add mod">
        <pc:chgData name="NESTOR JULIO HERNANDEZ BOCKER" userId="a413b3be1cc3406f" providerId="LiveId" clId="{187F2DA1-C915-4A1A-83D7-F8E7708A9857}" dt="2023-06-08T01:04:34.933" v="343" actId="207"/>
        <pc:sldMkLst>
          <pc:docMk/>
          <pc:sldMk cId="1763648886" sldId="320"/>
        </pc:sldMkLst>
        <pc:spChg chg="add mod">
          <ac:chgData name="NESTOR JULIO HERNANDEZ BOCKER" userId="a413b3be1cc3406f" providerId="LiveId" clId="{187F2DA1-C915-4A1A-83D7-F8E7708A9857}" dt="2023-06-08T01:03:24.729" v="336" actId="207"/>
          <ac:spMkLst>
            <pc:docMk/>
            <pc:sldMk cId="1763648886" sldId="320"/>
            <ac:spMk id="3" creationId="{0A98E6A3-D575-30BD-90A7-13DBBF6672E2}"/>
          </ac:spMkLst>
        </pc:spChg>
        <pc:spChg chg="add mod">
          <ac:chgData name="NESTOR JULIO HERNANDEZ BOCKER" userId="a413b3be1cc3406f" providerId="LiveId" clId="{187F2DA1-C915-4A1A-83D7-F8E7708A9857}" dt="2023-06-08T01:04:34.933" v="343" actId="207"/>
          <ac:spMkLst>
            <pc:docMk/>
            <pc:sldMk cId="1763648886" sldId="320"/>
            <ac:spMk id="5" creationId="{B1F0F2F7-9B6C-A37E-444F-5DB957DD133B}"/>
          </ac:spMkLst>
        </pc:spChg>
        <pc:spChg chg="add mod">
          <ac:chgData name="NESTOR JULIO HERNANDEZ BOCKER" userId="a413b3be1cc3406f" providerId="LiveId" clId="{187F2DA1-C915-4A1A-83D7-F8E7708A9857}" dt="2023-06-08T01:02:41.884" v="326" actId="1035"/>
          <ac:spMkLst>
            <pc:docMk/>
            <pc:sldMk cId="1763648886" sldId="320"/>
            <ac:spMk id="6" creationId="{A838B6FE-BC05-0727-F296-229FA20E6BCA}"/>
          </ac:spMkLst>
        </pc:spChg>
        <pc:spChg chg="mod">
          <ac:chgData name="NESTOR JULIO HERNANDEZ BOCKER" userId="a413b3be1cc3406f" providerId="LiveId" clId="{187F2DA1-C915-4A1A-83D7-F8E7708A9857}" dt="2023-06-08T01:01:57.393" v="316"/>
          <ac:spMkLst>
            <pc:docMk/>
            <pc:sldMk cId="1763648886" sldId="320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2:46.701" v="335" actId="1035"/>
          <ac:spMkLst>
            <pc:docMk/>
            <pc:sldMk cId="1763648886" sldId="320"/>
            <ac:spMk id="8" creationId="{68C6A1F5-7321-7AFD-A847-7E44836DBFEF}"/>
          </ac:spMkLst>
        </pc:spChg>
        <pc:spChg chg="add mod">
          <ac:chgData name="NESTOR JULIO HERNANDEZ BOCKER" userId="a413b3be1cc3406f" providerId="LiveId" clId="{187F2DA1-C915-4A1A-83D7-F8E7708A9857}" dt="2023-06-08T01:02:35.773" v="323" actId="1076"/>
          <ac:spMkLst>
            <pc:docMk/>
            <pc:sldMk cId="1763648886" sldId="320"/>
            <ac:spMk id="9" creationId="{B15C3F20-1D7E-41F3-7206-569B464F71CB}"/>
          </ac:spMkLst>
        </pc:spChg>
        <pc:graphicFrameChg chg="add mod">
          <ac:chgData name="NESTOR JULIO HERNANDEZ BOCKER" userId="a413b3be1cc3406f" providerId="LiveId" clId="{187F2DA1-C915-4A1A-83D7-F8E7708A9857}" dt="2023-06-08T01:02:01.893" v="317"/>
          <ac:graphicFrameMkLst>
            <pc:docMk/>
            <pc:sldMk cId="1763648886" sldId="320"/>
            <ac:graphicFrameMk id="2" creationId="{4820C0F5-32B8-3205-21C6-728702ADEEA4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55:23.641" v="1201" actId="27918"/>
        <pc:sldMkLst>
          <pc:docMk/>
          <pc:sldMk cId="3330875486" sldId="321"/>
        </pc:sldMkLst>
        <pc:spChg chg="add mod">
          <ac:chgData name="NESTOR JULIO HERNANDEZ BOCKER" userId="a413b3be1cc3406f" providerId="LiveId" clId="{187F2DA1-C915-4A1A-83D7-F8E7708A9857}" dt="2023-06-08T01:09:25.068" v="416" actId="1037"/>
          <ac:spMkLst>
            <pc:docMk/>
            <pc:sldMk cId="3330875486" sldId="321"/>
            <ac:spMk id="3" creationId="{A05D0F0F-B464-D112-68CB-169543D8E0D0}"/>
          </ac:spMkLst>
        </pc:spChg>
        <pc:spChg chg="add mod">
          <ac:chgData name="NESTOR JULIO HERNANDEZ BOCKER" userId="a413b3be1cc3406f" providerId="LiveId" clId="{187F2DA1-C915-4A1A-83D7-F8E7708A9857}" dt="2023-06-08T01:09:21.723" v="397" actId="1037"/>
          <ac:spMkLst>
            <pc:docMk/>
            <pc:sldMk cId="3330875486" sldId="321"/>
            <ac:spMk id="5" creationId="{C914680D-29B3-50D1-6789-AE8CF42A20DD}"/>
          </ac:spMkLst>
        </pc:spChg>
        <pc:spChg chg="add mod">
          <ac:chgData name="NESTOR JULIO HERNANDEZ BOCKER" userId="a413b3be1cc3406f" providerId="LiveId" clId="{187F2DA1-C915-4A1A-83D7-F8E7708A9857}" dt="2023-06-08T01:09:28.387" v="433" actId="1037"/>
          <ac:spMkLst>
            <pc:docMk/>
            <pc:sldMk cId="3330875486" sldId="321"/>
            <ac:spMk id="6" creationId="{5BAC294B-10D7-A38C-76BB-1566CB5101E7}"/>
          </ac:spMkLst>
        </pc:spChg>
        <pc:spChg chg="mod">
          <ac:chgData name="NESTOR JULIO HERNANDEZ BOCKER" userId="a413b3be1cc3406f" providerId="LiveId" clId="{187F2DA1-C915-4A1A-83D7-F8E7708A9857}" dt="2023-06-08T01:08:36.883" v="378"/>
          <ac:spMkLst>
            <pc:docMk/>
            <pc:sldMk cId="3330875486" sldId="321"/>
            <ac:spMk id="7" creationId="{469CD69D-8310-32BB-7403-36C4ABF01797}"/>
          </ac:spMkLst>
        </pc:spChg>
        <pc:spChg chg="add mod">
          <ac:chgData name="NESTOR JULIO HERNANDEZ BOCKER" userId="a413b3be1cc3406f" providerId="LiveId" clId="{187F2DA1-C915-4A1A-83D7-F8E7708A9857}" dt="2023-06-08T01:09:10.583" v="386" actId="1076"/>
          <ac:spMkLst>
            <pc:docMk/>
            <pc:sldMk cId="3330875486" sldId="321"/>
            <ac:spMk id="8" creationId="{1ED3333E-9147-82D3-3E5E-6D0105C08B89}"/>
          </ac:spMkLst>
        </pc:spChg>
        <pc:spChg chg="add mod">
          <ac:chgData name="NESTOR JULIO HERNANDEZ BOCKER" userId="a413b3be1cc3406f" providerId="LiveId" clId="{187F2DA1-C915-4A1A-83D7-F8E7708A9857}" dt="2023-06-08T01:09:17.503" v="388" actId="1076"/>
          <ac:spMkLst>
            <pc:docMk/>
            <pc:sldMk cId="3330875486" sldId="321"/>
            <ac:spMk id="9" creationId="{AD2880AA-3001-E064-27C8-B2483A4D9010}"/>
          </ac:spMkLst>
        </pc:spChg>
        <pc:graphicFrameChg chg="add mod">
          <ac:chgData name="NESTOR JULIO HERNANDEZ BOCKER" userId="a413b3be1cc3406f" providerId="LiveId" clId="{187F2DA1-C915-4A1A-83D7-F8E7708A9857}" dt="2023-06-08T02:55:20.994" v="1200" actId="207"/>
          <ac:graphicFrameMkLst>
            <pc:docMk/>
            <pc:sldMk cId="3330875486" sldId="321"/>
            <ac:graphicFrameMk id="2" creationId="{EC8D710A-401A-1D9D-102E-BA7BBF92416F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57:58.668" v="1202" actId="1037"/>
        <pc:sldMkLst>
          <pc:docMk/>
          <pc:sldMk cId="200782912" sldId="322"/>
        </pc:sldMkLst>
        <pc:spChg chg="add del mod">
          <ac:chgData name="NESTOR JULIO HERNANDEZ BOCKER" userId="a413b3be1cc3406f" providerId="LiveId" clId="{187F2DA1-C915-4A1A-83D7-F8E7708A9857}" dt="2023-06-08T01:14:54.857" v="474" actId="478"/>
          <ac:spMkLst>
            <pc:docMk/>
            <pc:sldMk cId="200782912" sldId="322"/>
            <ac:spMk id="3" creationId="{8D07E282-D0A3-B6C3-2D0E-24774B3D2C8E}"/>
          </ac:spMkLst>
        </pc:spChg>
        <pc:spChg chg="del">
          <ac:chgData name="NESTOR JULIO HERNANDEZ BOCKER" userId="a413b3be1cc3406f" providerId="LiveId" clId="{187F2DA1-C915-4A1A-83D7-F8E7708A9857}" dt="2023-06-08T01:14:50.642" v="473" actId="478"/>
          <ac:spMkLst>
            <pc:docMk/>
            <pc:sldMk cId="200782912" sldId="322"/>
            <ac:spMk id="7" creationId="{469CD69D-8310-32BB-7403-36C4ABF01797}"/>
          </ac:spMkLst>
        </pc:spChg>
        <pc:spChg chg="add del mod">
          <ac:chgData name="NESTOR JULIO HERNANDEZ BOCKER" userId="a413b3be1cc3406f" providerId="LiveId" clId="{187F2DA1-C915-4A1A-83D7-F8E7708A9857}" dt="2023-06-08T01:15:09.838" v="476"/>
          <ac:spMkLst>
            <pc:docMk/>
            <pc:sldMk cId="200782912" sldId="322"/>
            <ac:spMk id="9" creationId="{EC870D45-899C-3348-9723-FFF9FD9DF9E1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1" creationId="{9672C625-ECFA-84A1-1ABD-6D847B4F0CA9}"/>
          </ac:spMkLst>
        </pc:spChg>
        <pc:spChg chg="add del mod">
          <ac:chgData name="NESTOR JULIO HERNANDEZ BOCKER" userId="a413b3be1cc3406f" providerId="LiveId" clId="{187F2DA1-C915-4A1A-83D7-F8E7708A9857}" dt="2023-06-08T01:15:26.487" v="478" actId="478"/>
          <ac:spMkLst>
            <pc:docMk/>
            <pc:sldMk cId="200782912" sldId="322"/>
            <ac:spMk id="12" creationId="{2B914357-CD73-CCD8-935B-D91A48539EDF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3" creationId="{8A9D8E3D-B54C-010D-D98B-240F4ECCED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16" creationId="{137A1BCE-FFB7-2D33-A1E3-5A068C6D4283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8" creationId="{07F646E7-3DDF-32FD-01B2-EEDB579F652F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19" creationId="{AD66BA74-741E-4BC9-2A55-DDA6AD69E418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0" creationId="{C8264750-E7D6-3C17-65ED-7417ED59D0DB}"/>
          </ac:spMkLst>
        </pc:spChg>
        <pc:spChg chg="add mod">
          <ac:chgData name="NESTOR JULIO HERNANDEZ BOCKER" userId="a413b3be1cc3406f" providerId="LiveId" clId="{187F2DA1-C915-4A1A-83D7-F8E7708A9857}" dt="2023-06-08T02:23:01.647" v="980" actId="404"/>
          <ac:spMkLst>
            <pc:docMk/>
            <pc:sldMk cId="200782912" sldId="322"/>
            <ac:spMk id="21" creationId="{016E6399-0428-E9A1-00D7-2BFB286928D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2" creationId="{B1FA700D-924E-CC90-6CC4-BCDF7225CDCE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3" creationId="{13D848D4-25FD-0B58-148D-B78FB59D530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4" creationId="{1A4996F5-2461-CEC7-BCF5-4944828F0FBC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5" creationId="{56AA1987-5211-3876-A46C-AA42BA969A10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6" creationId="{E9683168-7C74-B9CD-903C-0A0B2C08B87A}"/>
          </ac:spMkLst>
        </pc:spChg>
        <pc:spChg chg="add mod">
          <ac:chgData name="NESTOR JULIO HERNANDEZ BOCKER" userId="a413b3be1cc3406f" providerId="LiveId" clId="{187F2DA1-C915-4A1A-83D7-F8E7708A9857}" dt="2023-06-08T02:23:07.168" v="981" actId="404"/>
          <ac:spMkLst>
            <pc:docMk/>
            <pc:sldMk cId="200782912" sldId="322"/>
            <ac:spMk id="27" creationId="{EA61F252-1652-E247-4042-2243379664BD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8" creationId="{4C739B67-2B4B-4B5D-7D58-82FDF13C35B4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29" creationId="{4198F890-F860-7A2C-F308-42F1061952B8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0" creationId="{9B472BA6-A098-DB1E-71F1-2A4C37CD43B0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1" creationId="{04F6DB8E-A0CD-70DD-FE8D-A69B914223A5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2" creationId="{DB937834-7598-17C5-4129-A2518EEC49E3}"/>
          </ac:spMkLst>
        </pc:spChg>
        <pc:spChg chg="add mod">
          <ac:chgData name="NESTOR JULIO HERNANDEZ BOCKER" userId="a413b3be1cc3406f" providerId="LiveId" clId="{187F2DA1-C915-4A1A-83D7-F8E7708A9857}" dt="2023-06-08T02:23:25.480" v="1013" actId="404"/>
          <ac:spMkLst>
            <pc:docMk/>
            <pc:sldMk cId="200782912" sldId="322"/>
            <ac:spMk id="33" creationId="{2B07655D-B263-4627-EB3B-DBA3EB751C6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5" creationId="{554E5472-C6AB-322D-A159-AAA746A8D6B6}"/>
          </ac:spMkLst>
        </pc:spChg>
        <pc:spChg chg="add mod">
          <ac:chgData name="NESTOR JULIO HERNANDEZ BOCKER" userId="a413b3be1cc3406f" providerId="LiveId" clId="{187F2DA1-C915-4A1A-83D7-F8E7708A9857}" dt="2023-06-08T01:15:21.332" v="477"/>
          <ac:spMkLst>
            <pc:docMk/>
            <pc:sldMk cId="200782912" sldId="322"/>
            <ac:spMk id="36" creationId="{390A071B-8E8C-BE41-8E65-DDAC2A53585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7" creationId="{A35353CB-1CF6-5B24-640C-AD1A0399F5C3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8" creationId="{71D01A17-3BB9-4822-EE75-484BD60E6345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39" creationId="{52E0B854-11AC-8B32-B551-9C46385E62A0}"/>
          </ac:spMkLst>
        </pc:spChg>
        <pc:spChg chg="add mod">
          <ac:chgData name="NESTOR JULIO HERNANDEZ BOCKER" userId="a413b3be1cc3406f" providerId="LiveId" clId="{187F2DA1-C915-4A1A-83D7-F8E7708A9857}" dt="2023-06-08T02:26:42.579" v="1175" actId="1036"/>
          <ac:spMkLst>
            <pc:docMk/>
            <pc:sldMk cId="200782912" sldId="322"/>
            <ac:spMk id="40" creationId="{C3560645-B704-473E-CB5A-CF7D60271880}"/>
          </ac:spMkLst>
        </pc:spChg>
        <pc:spChg chg="add del mod">
          <ac:chgData name="NESTOR JULIO HERNANDEZ BOCKER" userId="a413b3be1cc3406f" providerId="LiveId" clId="{187F2DA1-C915-4A1A-83D7-F8E7708A9857}" dt="2023-06-08T01:15:29.188" v="479" actId="478"/>
          <ac:spMkLst>
            <pc:docMk/>
            <pc:sldMk cId="200782912" sldId="322"/>
            <ac:spMk id="41" creationId="{8D319F21-C65A-A02C-5E59-B346D3CE556E}"/>
          </ac:spMkLst>
        </pc:spChg>
        <pc:spChg chg="add mod">
          <ac:chgData name="NESTOR JULIO HERNANDEZ BOCKER" userId="a413b3be1cc3406f" providerId="LiveId" clId="{187F2DA1-C915-4A1A-83D7-F8E7708A9857}" dt="2023-06-08T01:22:45.762" v="518" actId="207"/>
          <ac:spMkLst>
            <pc:docMk/>
            <pc:sldMk cId="200782912" sldId="322"/>
            <ac:spMk id="42" creationId="{B4619033-49E5-E5CD-CB1F-D34E7E88CC27}"/>
          </ac:spMkLst>
        </pc:sp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5" creationId="{AC8D4765-19AA-F168-00F1-89170E3D1751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6" creationId="{5DD6243D-9A4C-B114-EF0E-0B49B47075F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8" creationId="{53819205-2E55-B6AF-9A25-82272EA56F7C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15:09.838" v="476"/>
          <ac:graphicFrameMkLst>
            <pc:docMk/>
            <pc:sldMk cId="200782912" sldId="322"/>
            <ac:graphicFrameMk id="10" creationId="{387851CD-78CD-E96E-3958-57BF24EF70E4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4:09.907" v="1064"/>
          <ac:graphicFrameMkLst>
            <pc:docMk/>
            <pc:sldMk cId="200782912" sldId="322"/>
            <ac:graphicFrameMk id="14" creationId="{759A711C-C43C-C40F-654F-01F1D11D8FA7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25:09.596" v="1079" actId="1035"/>
          <ac:graphicFrameMkLst>
            <pc:docMk/>
            <pc:sldMk cId="200782912" sldId="322"/>
            <ac:graphicFrameMk id="15" creationId="{48583171-CA99-41F5-4E57-347407B3621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15:21.332" v="477"/>
          <ac:graphicFrameMkLst>
            <pc:docMk/>
            <pc:sldMk cId="200782912" sldId="322"/>
            <ac:graphicFrameMk id="17" creationId="{07C5C583-BE99-4E9B-4F0E-21ACB0FBD61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2:57:58.668" v="1202" actId="1037"/>
          <ac:graphicFrameMkLst>
            <pc:docMk/>
            <pc:sldMk cId="200782912" sldId="322"/>
            <ac:graphicFrameMk id="34" creationId="{07F63D6F-99BB-DA19-EB94-A50A51F7D5FE}"/>
          </ac:graphicFrameMkLst>
        </pc:graphicFrameChg>
      </pc:sldChg>
      <pc:sldChg chg="addSp delSp modSp add del mod">
        <pc:chgData name="NESTOR JULIO HERNANDEZ BOCKER" userId="a413b3be1cc3406f" providerId="LiveId" clId="{187F2DA1-C915-4A1A-83D7-F8E7708A9857}" dt="2023-06-08T02:09:55.149" v="947" actId="47"/>
        <pc:sldMkLst>
          <pc:docMk/>
          <pc:sldMk cId="1664025019" sldId="323"/>
        </pc:sldMkLst>
        <pc:spChg chg="add mod">
          <ac:chgData name="NESTOR JULIO HERNANDEZ BOCKER" userId="a413b3be1cc3406f" providerId="LiveId" clId="{187F2DA1-C915-4A1A-83D7-F8E7708A9857}" dt="2023-06-08T02:09:22.335" v="940" actId="1076"/>
          <ac:spMkLst>
            <pc:docMk/>
            <pc:sldMk cId="1664025019" sldId="323"/>
            <ac:spMk id="2" creationId="{44BA62D8-0AE6-95C2-00FB-576C90017A3A}"/>
          </ac:spMkLst>
        </pc:spChg>
        <pc:spChg chg="add mod">
          <ac:chgData name="NESTOR JULIO HERNANDEZ BOCKER" userId="a413b3be1cc3406f" providerId="LiveId" clId="{187F2DA1-C915-4A1A-83D7-F8E7708A9857}" dt="2023-06-08T02:09:01.579" v="934" actId="1037"/>
          <ac:spMkLst>
            <pc:docMk/>
            <pc:sldMk cId="1664025019" sldId="323"/>
            <ac:spMk id="3" creationId="{5DD8DF18-5518-4AD8-8FB3-18964EE003E3}"/>
          </ac:spMkLst>
        </pc:spChg>
        <pc:spChg chg="del mod">
          <ac:chgData name="NESTOR JULIO HERNANDEZ BOCKER" userId="a413b3be1cc3406f" providerId="LiveId" clId="{187F2DA1-C915-4A1A-83D7-F8E7708A9857}" dt="2023-06-08T02:08:08.875" v="922" actId="478"/>
          <ac:spMkLst>
            <pc:docMk/>
            <pc:sldMk cId="1664025019" sldId="323"/>
            <ac:spMk id="4" creationId="{0084DA9C-E037-F21C-2264-58A9F92ACD1F}"/>
          </ac:spMkLst>
        </pc:spChg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1265880122" sldId="324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198552193" sldId="325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3646390374" sldId="326"/>
        </pc:sldMkLst>
      </pc:sldChg>
      <pc:sldChg chg="add del">
        <pc:chgData name="NESTOR JULIO HERNANDEZ BOCKER" userId="a413b3be1cc3406f" providerId="LiveId" clId="{187F2DA1-C915-4A1A-83D7-F8E7708A9857}" dt="2023-06-08T02:10:16.336" v="948" actId="47"/>
        <pc:sldMkLst>
          <pc:docMk/>
          <pc:sldMk cId="431443399" sldId="327"/>
        </pc:sldMkLst>
      </pc:sldChg>
      <pc:sldChg chg="addSp delSp modSp add mod">
        <pc:chgData name="NESTOR JULIO HERNANDEZ BOCKER" userId="a413b3be1cc3406f" providerId="LiveId" clId="{187F2DA1-C915-4A1A-83D7-F8E7708A9857}" dt="2023-06-08T03:45:15.344" v="1205" actId="1076"/>
        <pc:sldMkLst>
          <pc:docMk/>
          <pc:sldMk cId="3631758431" sldId="328"/>
        </pc:sldMkLst>
        <pc:spChg chg="mod">
          <ac:chgData name="NESTOR JULIO HERNANDEZ BOCKER" userId="a413b3be1cc3406f" providerId="LiveId" clId="{187F2DA1-C915-4A1A-83D7-F8E7708A9857}" dt="2023-06-08T00:57:32.479" v="222" actId="113"/>
          <ac:spMkLst>
            <pc:docMk/>
            <pc:sldMk cId="3631758431" sldId="328"/>
            <ac:spMk id="3" creationId="{F5EBBC47-9ACD-482A-0D48-328D6FB10DD3}"/>
          </ac:spMkLst>
        </pc:spChg>
        <pc:spChg chg="del mod">
          <ac:chgData name="NESTOR JULIO HERNANDEZ BOCKER" userId="a413b3be1cc3406f" providerId="LiveId" clId="{187F2DA1-C915-4A1A-83D7-F8E7708A9857}" dt="2023-06-08T00:57:49.433" v="227" actId="478"/>
          <ac:spMkLst>
            <pc:docMk/>
            <pc:sldMk cId="3631758431" sldId="328"/>
            <ac:spMk id="6" creationId="{2D26C0AA-FABF-B2F8-36B6-049BC4CB3D04}"/>
          </ac:spMkLst>
        </pc:spChg>
        <pc:spChg chg="mod">
          <ac:chgData name="NESTOR JULIO HERNANDEZ BOCKER" userId="a413b3be1cc3406f" providerId="LiveId" clId="{187F2DA1-C915-4A1A-83D7-F8E7708A9857}" dt="2023-06-08T00:57:17.344" v="218"/>
          <ac:spMkLst>
            <pc:docMk/>
            <pc:sldMk cId="3631758431" sldId="328"/>
            <ac:spMk id="7" creationId="{469CD69D-8310-32BB-7403-36C4ABF01797}"/>
          </ac:spMkLst>
        </pc:spChg>
        <pc:spChg chg="del">
          <ac:chgData name="NESTOR JULIO HERNANDEZ BOCKER" userId="a413b3be1cc3406f" providerId="LiveId" clId="{187F2DA1-C915-4A1A-83D7-F8E7708A9857}" dt="2023-06-08T00:57:48.782" v="225" actId="478"/>
          <ac:spMkLst>
            <pc:docMk/>
            <pc:sldMk cId="3631758431" sldId="328"/>
            <ac:spMk id="8" creationId="{7BF090BD-2165-AC4E-EBA3-B4A108B98EB9}"/>
          </ac:spMkLst>
        </pc:spChg>
        <pc:graphicFrameChg chg="del">
          <ac:chgData name="NESTOR JULIO HERNANDEZ BOCKER" userId="a413b3be1cc3406f" providerId="LiveId" clId="{187F2DA1-C915-4A1A-83D7-F8E7708A9857}" dt="2023-06-08T00:57:44.224" v="224" actId="478"/>
          <ac:graphicFrameMkLst>
            <pc:docMk/>
            <pc:sldMk cId="3631758431" sldId="328"/>
            <ac:graphicFrameMk id="2" creationId="{623F5514-A374-ADA9-8CA3-2011170BA818}"/>
          </ac:graphicFrameMkLst>
        </pc:graphicFrameChg>
        <pc:graphicFrameChg chg="del">
          <ac:chgData name="NESTOR JULIO HERNANDEZ BOCKER" userId="a413b3be1cc3406f" providerId="LiveId" clId="{187F2DA1-C915-4A1A-83D7-F8E7708A9857}" dt="2023-06-08T00:57:41.564" v="223" actId="478"/>
          <ac:graphicFrameMkLst>
            <pc:docMk/>
            <pc:sldMk cId="3631758431" sldId="328"/>
            <ac:graphicFrameMk id="5" creationId="{3A95F987-0651-B14E-EBC2-0D1FB2931608}"/>
          </ac:graphicFrameMkLst>
        </pc:graphicFrameChg>
        <pc:graphicFrameChg chg="add mod">
          <ac:chgData name="NESTOR JULIO HERNANDEZ BOCKER" userId="a413b3be1cc3406f" providerId="LiveId" clId="{187F2DA1-C915-4A1A-83D7-F8E7708A9857}" dt="2023-06-08T03:45:15.344" v="1205" actId="1076"/>
          <ac:graphicFrameMkLst>
            <pc:docMk/>
            <pc:sldMk cId="3631758431" sldId="328"/>
            <ac:graphicFrameMk id="10" creationId="{32BB6D3D-CEC3-82C3-B73F-71DD3AD9D758}"/>
          </ac:graphicFrameMkLst>
        </pc:graphicFrameChg>
        <pc:cxnChg chg="del">
          <ac:chgData name="NESTOR JULIO HERNANDEZ BOCKER" userId="a413b3be1cc3406f" providerId="LiveId" clId="{187F2DA1-C915-4A1A-83D7-F8E7708A9857}" dt="2023-06-08T00:57:50.845" v="228" actId="478"/>
          <ac:cxnSpMkLst>
            <pc:docMk/>
            <pc:sldMk cId="3631758431" sldId="328"/>
            <ac:cxnSpMk id="9" creationId="{0F8A8BD0-51E1-D7C6-E890-C6922DCB74C4}"/>
          </ac:cxnSpMkLst>
        </pc:cxnChg>
      </pc:sldChg>
      <pc:sldChg chg="modSp add mod">
        <pc:chgData name="NESTOR JULIO HERNANDEZ BOCKER" userId="a413b3be1cc3406f" providerId="LiveId" clId="{187F2DA1-C915-4A1A-83D7-F8E7708A9857}" dt="2023-06-08T01:07:03.387" v="362" actId="207"/>
        <pc:sldMkLst>
          <pc:docMk/>
          <pc:sldMk cId="3726187029" sldId="329"/>
        </pc:sldMkLst>
        <pc:spChg chg="mod">
          <ac:chgData name="NESTOR JULIO HERNANDEZ BOCKER" userId="a413b3be1cc3406f" providerId="LiveId" clId="{187F2DA1-C915-4A1A-83D7-F8E7708A9857}" dt="2023-06-08T01:06:55.253" v="361"/>
          <ac:spMkLst>
            <pc:docMk/>
            <pc:sldMk cId="3726187029" sldId="329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07:03.387" v="362" actId="207"/>
          <ac:spMkLst>
            <pc:docMk/>
            <pc:sldMk cId="3726187029" sldId="329"/>
            <ac:spMk id="6" creationId="{44659955-69DE-CA51-6CC7-5DA4B6B8FBBD}"/>
          </ac:spMkLst>
        </pc:spChg>
        <pc:spChg chg="mod">
          <ac:chgData name="NESTOR JULIO HERNANDEZ BOCKER" userId="a413b3be1cc3406f" providerId="LiveId" clId="{187F2DA1-C915-4A1A-83D7-F8E7708A9857}" dt="2023-06-08T01:05:58.863" v="351"/>
          <ac:spMkLst>
            <pc:docMk/>
            <pc:sldMk cId="3726187029" sldId="32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1:06:39.759" v="360" actId="6549"/>
          <ac:graphicFrameMkLst>
            <pc:docMk/>
            <pc:sldMk cId="3726187029" sldId="329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08:07.333" v="373"/>
        <pc:sldMkLst>
          <pc:docMk/>
          <pc:sldMk cId="3844795882" sldId="330"/>
        </pc:sldMkLst>
        <pc:spChg chg="mod">
          <ac:chgData name="NESTOR JULIO HERNANDEZ BOCKER" userId="a413b3be1cc3406f" providerId="LiveId" clId="{187F2DA1-C915-4A1A-83D7-F8E7708A9857}" dt="2023-06-08T01:07:39.188" v="367"/>
          <ac:spMkLst>
            <pc:docMk/>
            <pc:sldMk cId="3844795882" sldId="330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07:30.123" v="364"/>
          <ac:spMkLst>
            <pc:docMk/>
            <pc:sldMk cId="3844795882" sldId="330"/>
            <ac:spMk id="6" creationId="{0975D6D9-C73A-4534-891E-598D9F6D656A}"/>
          </ac:spMkLst>
        </pc:spChg>
        <pc:spChg chg="mod">
          <ac:chgData name="NESTOR JULIO HERNANDEZ BOCKER" userId="a413b3be1cc3406f" providerId="LiveId" clId="{187F2DA1-C915-4A1A-83D7-F8E7708A9857}" dt="2023-06-08T01:07:11.303" v="363" actId="207"/>
          <ac:spMkLst>
            <pc:docMk/>
            <pc:sldMk cId="3844795882" sldId="330"/>
            <ac:spMk id="10" creationId="{D2C6D3AD-45B6-A975-EEDC-DE8A6099DB79}"/>
          </ac:spMkLst>
        </pc:spChg>
        <pc:graphicFrameChg chg="mod modGraphic">
          <ac:chgData name="NESTOR JULIO HERNANDEZ BOCKER" userId="a413b3be1cc3406f" providerId="LiveId" clId="{187F2DA1-C915-4A1A-83D7-F8E7708A9857}" dt="2023-06-08T01:08:07.333" v="373"/>
          <ac:graphicFrameMkLst>
            <pc:docMk/>
            <pc:sldMk cId="3844795882" sldId="330"/>
            <ac:graphicFrameMk id="8" creationId="{91D0B3D7-BF83-DC7C-1094-84C43819B058}"/>
          </ac:graphicFrameMkLst>
        </pc:graphicFrameChg>
      </pc:sldChg>
      <pc:sldChg chg="addSp modSp add mod">
        <pc:chgData name="NESTOR JULIO HERNANDEZ BOCKER" userId="a413b3be1cc3406f" providerId="LiveId" clId="{187F2DA1-C915-4A1A-83D7-F8E7708A9857}" dt="2023-06-08T02:16:46.787" v="976" actId="27918"/>
        <pc:sldMkLst>
          <pc:docMk/>
          <pc:sldMk cId="1999066587" sldId="331"/>
        </pc:sldMkLst>
        <pc:spChg chg="add mod">
          <ac:chgData name="NESTOR JULIO HERNANDEZ BOCKER" userId="a413b3be1cc3406f" providerId="LiveId" clId="{187F2DA1-C915-4A1A-83D7-F8E7708A9857}" dt="2023-06-08T01:10:43.473" v="445" actId="207"/>
          <ac:spMkLst>
            <pc:docMk/>
            <pc:sldMk cId="1999066587" sldId="331"/>
            <ac:spMk id="3" creationId="{7C354C09-09DF-9C19-0A4F-FD250AC1C21E}"/>
          </ac:spMkLst>
        </pc:spChg>
        <pc:spChg chg="mod">
          <ac:chgData name="NESTOR JULIO HERNANDEZ BOCKER" userId="a413b3be1cc3406f" providerId="LiveId" clId="{187F2DA1-C915-4A1A-83D7-F8E7708A9857}" dt="2023-06-08T01:10:54.033" v="448"/>
          <ac:spMkLst>
            <pc:docMk/>
            <pc:sldMk cId="1999066587" sldId="33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187F2DA1-C915-4A1A-83D7-F8E7708A9857}" dt="2023-06-08T02:16:34.584" v="975" actId="207"/>
          <ac:graphicFrameMkLst>
            <pc:docMk/>
            <pc:sldMk cId="1999066587" sldId="331"/>
            <ac:graphicFrameMk id="2" creationId="{3446C6E7-D2B7-F7EC-05ED-40A98D34B44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3:55:35.139" v="1206" actId="1036"/>
        <pc:sldMkLst>
          <pc:docMk/>
          <pc:sldMk cId="2501195012" sldId="332"/>
        </pc:sldMkLst>
        <pc:spChg chg="mod">
          <ac:chgData name="NESTOR JULIO HERNANDEZ BOCKER" userId="a413b3be1cc3406f" providerId="LiveId" clId="{187F2DA1-C915-4A1A-83D7-F8E7708A9857}" dt="2023-06-08T01:12:56.593" v="455"/>
          <ac:spMkLst>
            <pc:docMk/>
            <pc:sldMk cId="2501195012" sldId="332"/>
            <ac:spMk id="2" creationId="{DD9F74E2-5381-37A7-EA57-B1C4C8DC010B}"/>
          </ac:spMkLst>
        </pc:spChg>
        <pc:spChg chg="mod">
          <ac:chgData name="NESTOR JULIO HERNANDEZ BOCKER" userId="a413b3be1cc3406f" providerId="LiveId" clId="{187F2DA1-C915-4A1A-83D7-F8E7708A9857}" dt="2023-06-08T01:12:49.142" v="454"/>
          <ac:spMkLst>
            <pc:docMk/>
            <pc:sldMk cId="2501195012" sldId="33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87F2DA1-C915-4A1A-83D7-F8E7708A9857}" dt="2023-06-08T03:55:35.139" v="1206" actId="1036"/>
          <ac:graphicFrameMkLst>
            <pc:docMk/>
            <pc:sldMk cId="2501195012" sldId="332"/>
            <ac:graphicFrameMk id="3" creationId="{5F4545A9-8C06-B80F-7DD6-6AA9D07BB250}"/>
          </ac:graphicFrameMkLst>
        </pc:graphicFrameChg>
      </pc:sldChg>
      <pc:sldChg chg="modSp add mod">
        <pc:chgData name="NESTOR JULIO HERNANDEZ BOCKER" userId="a413b3be1cc3406f" providerId="LiveId" clId="{187F2DA1-C915-4A1A-83D7-F8E7708A9857}" dt="2023-06-08T01:13:56.315" v="468" actId="403"/>
        <pc:sldMkLst>
          <pc:docMk/>
          <pc:sldMk cId="3160605606" sldId="333"/>
        </pc:sldMkLst>
        <pc:spChg chg="mod">
          <ac:chgData name="NESTOR JULIO HERNANDEZ BOCKER" userId="a413b3be1cc3406f" providerId="LiveId" clId="{187F2DA1-C915-4A1A-83D7-F8E7708A9857}" dt="2023-06-08T01:13:27.723" v="462"/>
          <ac:spMkLst>
            <pc:docMk/>
            <pc:sldMk cId="3160605606" sldId="333"/>
            <ac:spMk id="5" creationId="{BBB17AB3-4E94-7186-6B6F-DAD1EB7D243F}"/>
          </ac:spMkLst>
        </pc:spChg>
        <pc:spChg chg="mod">
          <ac:chgData name="NESTOR JULIO HERNANDEZ BOCKER" userId="a413b3be1cc3406f" providerId="LiveId" clId="{187F2DA1-C915-4A1A-83D7-F8E7708A9857}" dt="2023-06-08T01:13:38.501" v="464" actId="207"/>
          <ac:spMkLst>
            <pc:docMk/>
            <pc:sldMk cId="3160605606" sldId="333"/>
            <ac:spMk id="6" creationId="{0975D6D9-C73A-4534-891E-598D9F6D656A}"/>
          </ac:spMkLst>
        </pc:spChg>
        <pc:graphicFrameChg chg="mod modGraphic">
          <ac:chgData name="NESTOR JULIO HERNANDEZ BOCKER" userId="a413b3be1cc3406f" providerId="LiveId" clId="{187F2DA1-C915-4A1A-83D7-F8E7708A9857}" dt="2023-06-08T01:13:56.315" v="468" actId="403"/>
          <ac:graphicFrameMkLst>
            <pc:docMk/>
            <pc:sldMk cId="3160605606" sldId="333"/>
            <ac:graphicFrameMk id="8" creationId="{91D0B3D7-BF83-DC7C-1094-84C43819B058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13T17:04:51.485" v="1292" actId="27918"/>
        <pc:sldMkLst>
          <pc:docMk/>
          <pc:sldMk cId="1160910596" sldId="334"/>
        </pc:sldMkLst>
        <pc:spChg chg="add mod">
          <ac:chgData name="NESTOR JULIO HERNANDEZ BOCKER" userId="a413b3be1cc3406f" providerId="LiveId" clId="{187F2DA1-C915-4A1A-83D7-F8E7708A9857}" dt="2023-06-08T01:22:39.662" v="517" actId="207"/>
          <ac:spMkLst>
            <pc:docMk/>
            <pc:sldMk cId="1160910596" sldId="334"/>
            <ac:spMk id="2" creationId="{115F45DC-9651-3D28-6589-8D7D6366290A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3" creationId="{95FBA0FC-5537-92D2-7623-07C1A15DF55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" creationId="{0084DA9C-E037-F21C-2264-58A9F92ACD1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" creationId="{0AFAD0C6-8E47-3C4B-4199-D52587E84AE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6" creationId="{40CF01D8-D9CD-7D96-C49E-BEFBB42B1D65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8" creationId="{FEBFC703-50D8-FD0E-6B93-78984134BBBE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9" creationId="{6E111BC9-8330-75A9-A8B3-69471AB8560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1" creationId="{9672C625-ECFA-84A1-1ABD-6D847B4F0CA9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3" creationId="{8A9D8E3D-B54C-010D-D98B-240F4ECCED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6" creationId="{137A1BCE-FFB7-2D33-A1E3-5A068C6D428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8" creationId="{07F646E7-3DDF-32FD-01B2-EEDB579F652F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19" creationId="{AD66BA74-741E-4BC9-2A55-DDA6AD69E41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0" creationId="{C8264750-E7D6-3C17-65ED-7417ED59D0DB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1" creationId="{016E6399-0428-E9A1-00D7-2BFB286928D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2" creationId="{B1FA700D-924E-CC90-6CC4-BCDF7225CDCE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3" creationId="{13D848D4-25FD-0B58-148D-B78FB59D530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4" creationId="{1A4996F5-2461-CEC7-BCF5-4944828F0FBC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5" creationId="{56AA1987-5211-3876-A46C-AA42BA969A1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6" creationId="{E9683168-7C74-B9CD-903C-0A0B2C08B87A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7" creationId="{EA61F252-1652-E247-4042-2243379664BD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8" creationId="{4C739B67-2B4B-4B5D-7D58-82FDF13C35B4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29" creationId="{4198F890-F860-7A2C-F308-42F1061952B8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0" creationId="{9B472BA6-A098-DB1E-71F1-2A4C37CD43B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1" creationId="{04F6DB8E-A0CD-70DD-FE8D-A69B914223A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2" creationId="{DB937834-7598-17C5-4129-A2518EEC49E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3" creationId="{2B07655D-B263-4627-EB3B-DBA3EB751C66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5" creationId="{554E5472-C6AB-322D-A159-AAA746A8D6B6}"/>
          </ac:spMkLst>
        </pc:spChg>
        <pc:spChg chg="add 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6" creationId="{390A071B-8E8C-BE41-8E65-DDAC2A53585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7" creationId="{A35353CB-1CF6-5B24-640C-AD1A0399F5C3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8" creationId="{71D01A17-3BB9-4822-EE75-484BD60E6345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39" creationId="{52E0B854-11AC-8B32-B551-9C46385E62A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0" creationId="{C3560645-B704-473E-CB5A-CF7D60271880}"/>
          </ac:spMkLst>
        </pc:spChg>
        <pc:spChg chg="del">
          <ac:chgData name="NESTOR JULIO HERNANDEZ BOCKER" userId="a413b3be1cc3406f" providerId="LiveId" clId="{187F2DA1-C915-4A1A-83D7-F8E7708A9857}" dt="2023-06-08T01:21:46.112" v="514" actId="478"/>
          <ac:spMkLst>
            <pc:docMk/>
            <pc:sldMk cId="1160910596" sldId="334"/>
            <ac:spMk id="42" creationId="{B4619033-49E5-E5CD-CB1F-D34E7E88CC2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3" creationId="{9DEC5AB1-64DF-FB7C-68E3-F098E090D50A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4" creationId="{13B6C6B7-3DE9-A9C4-6852-7724C6AD680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5" creationId="{DF720C7C-E337-4A98-2DD2-629CCB81982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46" creationId="{801CBFE2-3E8F-B81B-17A5-953CF1CEE262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7" creationId="{ACDA8386-E471-ECB9-A80E-3319DA82E0BB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48" creationId="{3182F00C-9C84-1E30-69DA-D35D05E84AAE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49" creationId="{F02BDFF7-E952-761E-F15E-C9E68DDF4C64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0" creationId="{01AE5D79-E35A-B510-7F19-ABF594F4E753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1" creationId="{28C6E999-C86B-BB67-7BC4-BBDBC72CBB41}"/>
          </ac:spMkLst>
        </pc:spChg>
        <pc:spChg chg="add mod">
          <ac:chgData name="NESTOR JULIO HERNANDEZ BOCKER" userId="a413b3be1cc3406f" providerId="LiveId" clId="{187F2DA1-C915-4A1A-83D7-F8E7708A9857}" dt="2023-06-08T02:26:16.188" v="1145" actId="1036"/>
          <ac:spMkLst>
            <pc:docMk/>
            <pc:sldMk cId="1160910596" sldId="334"/>
            <ac:spMk id="52" creationId="{7967C572-BF2F-0E03-8B7D-5B7B34F4EDC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3" creationId="{ED18CBCA-A63F-2EC1-AD66-A32411626D25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4" creationId="{77250985-050F-47F8-617F-0C933785C197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5" creationId="{059B3BB5-9162-9A79-FE59-18C2CE74EC84}"/>
          </ac:spMkLst>
        </pc:spChg>
        <pc:spChg chg="add mod">
          <ac:chgData name="NESTOR JULIO HERNANDEZ BOCKER" userId="a413b3be1cc3406f" providerId="LiveId" clId="{187F2DA1-C915-4A1A-83D7-F8E7708A9857}" dt="2023-06-08T02:25:59.475" v="1107" actId="1035"/>
          <ac:spMkLst>
            <pc:docMk/>
            <pc:sldMk cId="1160910596" sldId="334"/>
            <ac:spMk id="56" creationId="{BF4B094E-69D4-0E2E-1C84-77A9D21747B9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7" creationId="{86F09F13-C271-997D-AF4F-63198085788F}"/>
          </ac:spMkLst>
        </pc:spChg>
        <pc:spChg chg="add mod">
          <ac:chgData name="NESTOR JULIO HERNANDEZ BOCKER" userId="a413b3be1cc3406f" providerId="LiveId" clId="{187F2DA1-C915-4A1A-83D7-F8E7708A9857}" dt="2023-06-08T01:22:13.902" v="516"/>
          <ac:spMkLst>
            <pc:docMk/>
            <pc:sldMk cId="1160910596" sldId="334"/>
            <ac:spMk id="58" creationId="{D53850D1-EF14-00E1-2818-0D6E9A7BC077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59" creationId="{29CD265B-60EA-CAB9-ADFD-173892344C41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0" creationId="{013020C3-2AE5-D4AF-A83B-06C67F28A024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1" creationId="{55D05A07-7C7E-FA79-8E50-F433C3FF53FC}"/>
          </ac:spMkLst>
        </pc:spChg>
        <pc:spChg chg="add mod">
          <ac:chgData name="NESTOR JULIO HERNANDEZ BOCKER" userId="a413b3be1cc3406f" providerId="LiveId" clId="{187F2DA1-C915-4A1A-83D7-F8E7708A9857}" dt="2023-06-08T02:25:46.391" v="1081" actId="404"/>
          <ac:spMkLst>
            <pc:docMk/>
            <pc:sldMk cId="1160910596" sldId="334"/>
            <ac:spMk id="62" creationId="{F85EDFB1-8523-146F-1AB0-B3AD3173D35A}"/>
          </ac:spMkLst>
        </pc:sp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7" creationId="{7553BF30-2495-68A0-6445-14AF1A18D866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0" creationId="{68275917-B8E2-8D75-1BFA-732E09F0842F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12" creationId="{82D3694B-66E6-0533-B96F-BC8452D4A139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4" creationId="{759A711C-C43C-C40F-654F-01F1D11D8FA7}"/>
          </ac:graphicFrameMkLst>
        </pc:graphicFrameChg>
        <pc:graphicFrameChg chg="del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5" creationId="{48583171-CA99-41F5-4E57-347407B36218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17" creationId="{07C5C583-BE99-4E9B-4F0E-21ACB0FBD610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1:21:46.112" v="514" actId="478"/>
          <ac:graphicFrameMkLst>
            <pc:docMk/>
            <pc:sldMk cId="1160910596" sldId="334"/>
            <ac:graphicFrameMk id="34" creationId="{07F63D6F-99BB-DA19-EB94-A50A51F7D5FE}"/>
          </ac:graphicFrameMkLst>
        </pc:graphicFrameChg>
        <pc:graphicFrameChg chg="add mod">
          <ac:chgData name="NESTOR JULIO HERNANDEZ BOCKER" userId="a413b3be1cc3406f" providerId="LiveId" clId="{187F2DA1-C915-4A1A-83D7-F8E7708A9857}" dt="2023-06-08T01:22:13.902" v="516"/>
          <ac:graphicFrameMkLst>
            <pc:docMk/>
            <pc:sldMk cId="1160910596" sldId="334"/>
            <ac:graphicFrameMk id="41" creationId="{7A5271D3-B5D6-9CD4-E23B-04977BCEB06D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2:06:28.738" v="903" actId="207"/>
        <pc:sldMkLst>
          <pc:docMk/>
          <pc:sldMk cId="905729610" sldId="665"/>
        </pc:sldMkLst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2" creationId="{AE8D3646-68C4-7D19-2522-BAAD2093CA34}"/>
          </ac:spMkLst>
        </pc:spChg>
        <pc:spChg chg="del">
          <ac:chgData name="NESTOR JULIO HERNANDEZ BOCKER" userId="a413b3be1cc3406f" providerId="LiveId" clId="{187F2DA1-C915-4A1A-83D7-F8E7708A9857}" dt="2023-06-08T01:28:02.888" v="882" actId="478"/>
          <ac:spMkLst>
            <pc:docMk/>
            <pc:sldMk cId="905729610" sldId="665"/>
            <ac:spMk id="3" creationId="{24E0F29F-E9D9-A4DF-46A2-8640D3D230B6}"/>
          </ac:spMkLst>
        </pc:spChg>
        <pc:spChg chg="add mod">
          <ac:chgData name="NESTOR JULIO HERNANDEZ BOCKER" userId="a413b3be1cc3406f" providerId="LiveId" clId="{187F2DA1-C915-4A1A-83D7-F8E7708A9857}" dt="2023-06-08T01:27:55.227" v="880"/>
          <ac:spMkLst>
            <pc:docMk/>
            <pc:sldMk cId="905729610" sldId="665"/>
            <ac:spMk id="4" creationId="{30BDBAFF-21DC-C5CC-6C7E-27217F920E88}"/>
          </ac:spMkLst>
        </pc:spChg>
        <pc:spChg chg="add 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5" creationId="{A7C2AACC-E699-18AE-477E-6C74E8F7275F}"/>
          </ac:spMkLst>
        </pc:spChg>
        <pc:spChg chg="del">
          <ac:chgData name="NESTOR JULIO HERNANDEZ BOCKER" userId="a413b3be1cc3406f" providerId="LiveId" clId="{187F2DA1-C915-4A1A-83D7-F8E7708A9857}" dt="2023-06-08T01:27:49.133" v="879" actId="478"/>
          <ac:spMkLst>
            <pc:docMk/>
            <pc:sldMk cId="905729610" sldId="665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1.157" v="881" actId="478"/>
          <ac:spMkLst>
            <pc:docMk/>
            <pc:sldMk cId="905729610" sldId="665"/>
            <ac:spMk id="8" creationId="{FC5990D2-7258-4E97-C438-2409B83F93ED}"/>
          </ac:spMkLst>
        </pc:spChg>
        <pc:spChg chg="mod">
          <ac:chgData name="NESTOR JULIO HERNANDEZ BOCKER" userId="a413b3be1cc3406f" providerId="LiveId" clId="{187F2DA1-C915-4A1A-83D7-F8E7708A9857}" dt="2023-06-08T01:29:03.326" v="898" actId="207"/>
          <ac:spMkLst>
            <pc:docMk/>
            <pc:sldMk cId="905729610" sldId="665"/>
            <ac:spMk id="15" creationId="{33FE3887-B545-4B10-B2C0-5FAA7BCEEB00}"/>
          </ac:spMkLst>
        </pc:spChg>
        <pc:spChg chg="mod">
          <ac:chgData name="NESTOR JULIO HERNANDEZ BOCKER" userId="a413b3be1cc3406f" providerId="LiveId" clId="{187F2DA1-C915-4A1A-83D7-F8E7708A9857}" dt="2023-06-08T01:29:06.572" v="899" actId="207"/>
          <ac:spMkLst>
            <pc:docMk/>
            <pc:sldMk cId="905729610" sldId="665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2:06:28.738" v="903" actId="207"/>
          <ac:graphicFrameMkLst>
            <pc:docMk/>
            <pc:sldMk cId="905729610" sldId="665"/>
            <ac:graphicFrameMk id="6" creationId="{96103C67-1968-48EC-B98E-9956D5E0DF80}"/>
          </ac:graphicFrameMkLst>
        </pc:graphicFrameChg>
        <pc:graphicFrameChg chg="mod">
          <ac:chgData name="NESTOR JULIO HERNANDEZ BOCKER" userId="a413b3be1cc3406f" providerId="LiveId" clId="{187F2DA1-C915-4A1A-83D7-F8E7708A9857}" dt="2023-06-08T02:06:22.993" v="902" actId="207"/>
          <ac:graphicFrameMkLst>
            <pc:docMk/>
            <pc:sldMk cId="905729610" sldId="665"/>
            <ac:graphicFrameMk id="9" creationId="{5B4885FD-5B3B-432F-A47E-1DAF8D024416}"/>
          </ac:graphicFrameMkLst>
        </pc:graphicFrameChg>
      </pc:sldChg>
      <pc:sldChg chg="addSp delSp modSp add mod">
        <pc:chgData name="NESTOR JULIO HERNANDEZ BOCKER" userId="a413b3be1cc3406f" providerId="LiveId" clId="{187F2DA1-C915-4A1A-83D7-F8E7708A9857}" dt="2023-06-08T04:10:11.783" v="1261"/>
        <pc:sldMkLst>
          <pc:docMk/>
          <pc:sldMk cId="2099275270" sldId="667"/>
        </pc:sldMkLst>
        <pc:spChg chg="add del mod">
          <ac:chgData name="NESTOR JULIO HERNANDEZ BOCKER" userId="a413b3be1cc3406f" providerId="LiveId" clId="{187F2DA1-C915-4A1A-83D7-F8E7708A9857}" dt="2023-06-08T01:23:01.062" v="522" actId="478"/>
          <ac:spMkLst>
            <pc:docMk/>
            <pc:sldMk cId="2099275270" sldId="667"/>
            <ac:spMk id="4" creationId="{4BD88746-6F94-BD31-0769-B0FDCECDF992}"/>
          </ac:spMkLst>
        </pc:spChg>
        <pc:spChg chg="add mod">
          <ac:chgData name="NESTOR JULIO HERNANDEZ BOCKER" userId="a413b3be1cc3406f" providerId="LiveId" clId="{187F2DA1-C915-4A1A-83D7-F8E7708A9857}" dt="2023-06-08T01:23:36.607" v="547"/>
          <ac:spMkLst>
            <pc:docMk/>
            <pc:sldMk cId="2099275270" sldId="667"/>
            <ac:spMk id="5" creationId="{4317E982-3BB8-A714-9BE1-28A9BF9DF774}"/>
          </ac:spMkLst>
        </pc:spChg>
        <pc:spChg chg="mod">
          <ac:chgData name="NESTOR JULIO HERNANDEZ BOCKER" userId="a413b3be1cc3406f" providerId="LiveId" clId="{187F2DA1-C915-4A1A-83D7-F8E7708A9857}" dt="2023-06-08T01:23:15.900" v="528" actId="207"/>
          <ac:spMkLst>
            <pc:docMk/>
            <pc:sldMk cId="2099275270" sldId="667"/>
            <ac:spMk id="8" creationId="{14A88404-2DA2-4217-99E5-A796005D5157}"/>
          </ac:spMkLst>
        </pc:spChg>
        <pc:spChg chg="mod">
          <ac:chgData name="NESTOR JULIO HERNANDEZ BOCKER" userId="a413b3be1cc3406f" providerId="LiveId" clId="{187F2DA1-C915-4A1A-83D7-F8E7708A9857}" dt="2023-06-08T02:27:36.185" v="1176" actId="1076"/>
          <ac:spMkLst>
            <pc:docMk/>
            <pc:sldMk cId="2099275270" sldId="667"/>
            <ac:spMk id="9" creationId="{6E3BA6B2-C5D3-C1AC-AED0-DF5823163E16}"/>
          </ac:spMkLst>
        </pc:spChg>
        <pc:spChg chg="add mod">
          <ac:chgData name="NESTOR JULIO HERNANDEZ BOCKER" userId="a413b3be1cc3406f" providerId="LiveId" clId="{187F2DA1-C915-4A1A-83D7-F8E7708A9857}" dt="2023-06-08T04:08:47.119" v="1223"/>
          <ac:spMkLst>
            <pc:docMk/>
            <pc:sldMk cId="2099275270" sldId="667"/>
            <ac:spMk id="12" creationId="{00000000-0008-0000-0000-000006000000}"/>
          </ac:spMkLst>
        </pc:spChg>
        <pc:spChg chg="add mod">
          <ac:chgData name="NESTOR JULIO HERNANDEZ BOCKER" userId="a413b3be1cc3406f" providerId="LiveId" clId="{187F2DA1-C915-4A1A-83D7-F8E7708A9857}" dt="2023-06-08T04:10:06.069" v="1259"/>
          <ac:spMkLst>
            <pc:docMk/>
            <pc:sldMk cId="2099275270" sldId="667"/>
            <ac:spMk id="15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9.652" v="521" actId="478"/>
          <ac:spMkLst>
            <pc:docMk/>
            <pc:sldMk cId="2099275270" sldId="667"/>
            <ac:spMk id="16" creationId="{00000000-0000-0000-0000-000000000000}"/>
          </ac:spMkLst>
        </pc:spChg>
        <pc:spChg chg="add mod">
          <ac:chgData name="NESTOR JULIO HERNANDEZ BOCKER" userId="a413b3be1cc3406f" providerId="LiveId" clId="{187F2DA1-C915-4A1A-83D7-F8E7708A9857}" dt="2023-06-08T04:10:11.783" v="1261"/>
          <ac:spMkLst>
            <pc:docMk/>
            <pc:sldMk cId="2099275270" sldId="667"/>
            <ac:spMk id="19" creationId="{00000000-0008-0000-0000-000006000000}"/>
          </ac:spMkLst>
        </pc:spChg>
        <pc:spChg chg="del">
          <ac:chgData name="NESTOR JULIO HERNANDEZ BOCKER" userId="a413b3be1cc3406f" providerId="LiveId" clId="{187F2DA1-C915-4A1A-83D7-F8E7708A9857}" dt="2023-06-08T01:22:58.562" v="520" actId="478"/>
          <ac:spMkLst>
            <pc:docMk/>
            <pc:sldMk cId="2099275270" sldId="667"/>
            <ac:spMk id="20" creationId="{00000000-0000-0000-0000-000000000000}"/>
          </ac:spMkLst>
        </pc:spChg>
        <pc:grpChg chg="add mod">
          <ac:chgData name="NESTOR JULIO HERNANDEZ BOCKER" userId="a413b3be1cc3406f" providerId="LiveId" clId="{187F2DA1-C915-4A1A-83D7-F8E7708A9857}" dt="2023-06-08T04:09:05.678" v="1256" actId="1036"/>
          <ac:grpSpMkLst>
            <pc:docMk/>
            <pc:sldMk cId="2099275270" sldId="667"/>
            <ac:grpSpMk id="7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06.069" v="1259"/>
          <ac:grpSpMkLst>
            <pc:docMk/>
            <pc:sldMk cId="2099275270" sldId="667"/>
            <ac:grpSpMk id="13" creationId="{00000000-0008-0000-0000-000003000000}"/>
          </ac:grpSpMkLst>
        </pc:grpChg>
        <pc:grpChg chg="add mod">
          <ac:chgData name="NESTOR JULIO HERNANDEZ BOCKER" userId="a413b3be1cc3406f" providerId="LiveId" clId="{187F2DA1-C915-4A1A-83D7-F8E7708A9857}" dt="2023-06-08T04:10:11.783" v="1261"/>
          <ac:grpSpMkLst>
            <pc:docMk/>
            <pc:sldMk cId="2099275270" sldId="667"/>
            <ac:grpSpMk id="17" creationId="{00000000-0008-0000-0000-000003000000}"/>
          </ac:grpSpMkLst>
        </pc:grpChg>
        <pc:graphicFrameChg chg="del mod">
          <ac:chgData name="NESTOR JULIO HERNANDEZ BOCKER" userId="a413b3be1cc3406f" providerId="LiveId" clId="{187F2DA1-C915-4A1A-83D7-F8E7708A9857}" dt="2023-06-08T04:08:30.280" v="1222" actId="478"/>
          <ac:graphicFrameMkLst>
            <pc:docMk/>
            <pc:sldMk cId="2099275270" sldId="667"/>
            <ac:graphicFrameMk id="10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08:47.119" v="1223"/>
          <ac:graphicFrameMkLst>
            <pc:docMk/>
            <pc:sldMk cId="2099275270" sldId="667"/>
            <ac:graphicFrameMk id="11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06.069" v="1259"/>
          <ac:graphicFrameMkLst>
            <pc:docMk/>
            <pc:sldMk cId="2099275270" sldId="667"/>
            <ac:graphicFrameMk id="14" creationId="{00000000-0008-0000-0000-000005000000}"/>
          </ac:graphicFrameMkLst>
        </pc:graphicFrameChg>
        <pc:graphicFrameChg chg="add mod">
          <ac:chgData name="NESTOR JULIO HERNANDEZ BOCKER" userId="a413b3be1cc3406f" providerId="LiveId" clId="{187F2DA1-C915-4A1A-83D7-F8E7708A9857}" dt="2023-06-08T04:10:11.783" v="1261"/>
          <ac:graphicFrameMkLst>
            <pc:docMk/>
            <pc:sldMk cId="2099275270" sldId="667"/>
            <ac:graphicFrameMk id="18" creationId="{00000000-0008-0000-0000-000005000000}"/>
          </ac:graphicFrameMkLst>
        </pc:graphicFrameChg>
      </pc:sldChg>
      <pc:sldChg chg="addSp delSp add del mod">
        <pc:chgData name="NESTOR JULIO HERNANDEZ BOCKER" userId="a413b3be1cc3406f" providerId="LiveId" clId="{187F2DA1-C915-4A1A-83D7-F8E7708A9857}" dt="2023-06-08T01:14:38.192" v="472"/>
        <pc:sldMkLst>
          <pc:docMk/>
          <pc:sldMk cId="1180092406" sldId="668"/>
        </pc:sldMkLst>
        <pc:spChg chg="add del">
          <ac:chgData name="NESTOR JULIO HERNANDEZ BOCKER" userId="a413b3be1cc3406f" providerId="LiveId" clId="{187F2DA1-C915-4A1A-83D7-F8E7708A9857}" dt="2023-06-08T01:14:36.854" v="471" actId="478"/>
          <ac:spMkLst>
            <pc:docMk/>
            <pc:sldMk cId="1180092406" sldId="668"/>
            <ac:spMk id="6" creationId="{00000000-0000-0000-0000-000000000000}"/>
          </ac:spMkLst>
        </pc:spChg>
      </pc:sldChg>
      <pc:sldChg chg="modSp add mod ord">
        <pc:chgData name="NESTOR JULIO HERNANDEZ BOCKER" userId="a413b3be1cc3406f" providerId="LiveId" clId="{187F2DA1-C915-4A1A-83D7-F8E7708A9857}" dt="2023-06-08T02:11:03.068" v="957" actId="27636"/>
        <pc:sldMkLst>
          <pc:docMk/>
          <pc:sldMk cId="2093091506" sldId="668"/>
        </pc:sldMkLst>
        <pc:spChg chg="mod">
          <ac:chgData name="NESTOR JULIO HERNANDEZ BOCKER" userId="a413b3be1cc3406f" providerId="LiveId" clId="{187F2DA1-C915-4A1A-83D7-F8E7708A9857}" dt="2023-06-08T02:10:43.037" v="949" actId="20577"/>
          <ac:spMkLst>
            <pc:docMk/>
            <pc:sldMk cId="2093091506" sldId="668"/>
            <ac:spMk id="2" creationId="{FC9310B6-78FF-FC2D-DFF2-60E67B3FB9B8}"/>
          </ac:spMkLst>
        </pc:spChg>
        <pc:spChg chg="mod">
          <ac:chgData name="NESTOR JULIO HERNANDEZ BOCKER" userId="a413b3be1cc3406f" providerId="LiveId" clId="{187F2DA1-C915-4A1A-83D7-F8E7708A9857}" dt="2023-06-08T02:11:03.068" v="957" actId="27636"/>
          <ac:spMkLst>
            <pc:docMk/>
            <pc:sldMk cId="2093091506" sldId="668"/>
            <ac:spMk id="5" creationId="{BDA1159D-A0ED-18DC-0747-141EBF1A2086}"/>
          </ac:spMkLst>
        </pc:spChg>
      </pc:sldChg>
      <pc:sldChg chg="addSp delSp modSp add mod">
        <pc:chgData name="NESTOR JULIO HERNANDEZ BOCKER" userId="a413b3be1cc3406f" providerId="LiveId" clId="{187F2DA1-C915-4A1A-83D7-F8E7708A9857}" dt="2023-06-08T04:13:39.204" v="1291" actId="20577"/>
        <pc:sldMkLst>
          <pc:docMk/>
          <pc:sldMk cId="1495741939" sldId="669"/>
        </pc:sldMkLst>
        <pc:spChg chg="add del mod">
          <ac:chgData name="NESTOR JULIO HERNANDEZ BOCKER" userId="a413b3be1cc3406f" providerId="LiveId" clId="{187F2DA1-C915-4A1A-83D7-F8E7708A9857}" dt="2023-06-08T02:09:44.595" v="945" actId="478"/>
          <ac:spMkLst>
            <pc:docMk/>
            <pc:sldMk cId="1495741939" sldId="669"/>
            <ac:spMk id="2" creationId="{B3474B6A-1A0D-805A-6F32-31F04438EB87}"/>
          </ac:spMkLst>
        </pc:spChg>
        <pc:spChg chg="add mod">
          <ac:chgData name="NESTOR JULIO HERNANDEZ BOCKER" userId="a413b3be1cc3406f" providerId="LiveId" clId="{187F2DA1-C915-4A1A-83D7-F8E7708A9857}" dt="2023-06-08T02:09:51.246" v="946"/>
          <ac:spMkLst>
            <pc:docMk/>
            <pc:sldMk cId="1495741939" sldId="669"/>
            <ac:spMk id="3" creationId="{85907F65-C65A-6229-890B-CB75CEB312FB}"/>
          </ac:spMkLst>
        </pc:spChg>
        <pc:spChg chg="del mod">
          <ac:chgData name="NESTOR JULIO HERNANDEZ BOCKER" userId="a413b3be1cc3406f" providerId="LiveId" clId="{187F2DA1-C915-4A1A-83D7-F8E7708A9857}" dt="2023-06-08T02:08:00.698" v="918" actId="21"/>
          <ac:spMkLst>
            <pc:docMk/>
            <pc:sldMk cId="1495741939" sldId="669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2:06:39.309" v="904" actId="478"/>
          <ac:spMkLst>
            <pc:docMk/>
            <pc:sldMk cId="1495741939" sldId="669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4:13:39.204" v="1291" actId="20577"/>
          <ac:spMkLst>
            <pc:docMk/>
            <pc:sldMk cId="1495741939" sldId="669"/>
            <ac:spMk id="35" creationId="{1FB2FB3A-B76B-9F6B-F7B9-2602F1E4AF02}"/>
          </ac:spMkLst>
        </pc:spChg>
        <pc:spChg chg="mod">
          <ac:chgData name="NESTOR JULIO HERNANDEZ BOCKER" userId="a413b3be1cc3406f" providerId="LiveId" clId="{187F2DA1-C915-4A1A-83D7-F8E7708A9857}" dt="2023-06-08T02:07:39.796" v="916" actId="207"/>
          <ac:spMkLst>
            <pc:docMk/>
            <pc:sldMk cId="1495741939" sldId="669"/>
            <ac:spMk id="36" creationId="{CCE6CA9A-69DB-7B5A-3EE0-E331CE4C078B}"/>
          </ac:spMkLst>
        </pc:spChg>
        <pc:graphicFrameChg chg="mod">
          <ac:chgData name="NESTOR JULIO HERNANDEZ BOCKER" userId="a413b3be1cc3406f" providerId="LiveId" clId="{187F2DA1-C915-4A1A-83D7-F8E7708A9857}" dt="2023-06-08T02:07:33.973" v="914" actId="207"/>
          <ac:graphicFrameMkLst>
            <pc:docMk/>
            <pc:sldMk cId="1495741939" sldId="669"/>
            <ac:graphicFrameMk id="15" creationId="{D61F7500-A40A-4A9C-9807-884BDD88F0AB}"/>
          </ac:graphicFrameMkLst>
        </pc:graphicFrameChg>
        <pc:graphicFrameChg chg="mod">
          <ac:chgData name="NESTOR JULIO HERNANDEZ BOCKER" userId="a413b3be1cc3406f" providerId="LiveId" clId="{187F2DA1-C915-4A1A-83D7-F8E7708A9857}" dt="2023-06-08T04:11:59.539" v="1263"/>
          <ac:graphicFrameMkLst>
            <pc:docMk/>
            <pc:sldMk cId="1495741939" sldId="669"/>
            <ac:graphicFrameMk id="16" creationId="{9AEF698A-3143-4ABE-85D2-9855E9173BA7}"/>
          </ac:graphicFrameMkLst>
        </pc:graphicFrameChg>
        <pc:graphicFrameChg chg="add del mod">
          <ac:chgData name="NESTOR JULIO HERNANDEZ BOCKER" userId="a413b3be1cc3406f" providerId="LiveId" clId="{187F2DA1-C915-4A1A-83D7-F8E7708A9857}" dt="2023-06-08T04:12:40.007" v="1270" actId="478"/>
          <ac:graphicFrameMkLst>
            <pc:docMk/>
            <pc:sldMk cId="1495741939" sldId="669"/>
            <ac:graphicFrameMk id="19" creationId="{42E4196B-3D2C-4B69-823C-AD89FA7FB882}"/>
          </ac:graphicFrameMkLst>
        </pc:graphicFrameChg>
      </pc:sldChg>
      <pc:sldChg chg="add del">
        <pc:chgData name="NESTOR JULIO HERNANDEZ BOCKER" userId="a413b3be1cc3406f" providerId="LiveId" clId="{187F2DA1-C915-4A1A-83D7-F8E7708A9857}" dt="2023-06-08T01:14:38.192" v="472"/>
        <pc:sldMkLst>
          <pc:docMk/>
          <pc:sldMk cId="1981472441" sldId="671"/>
        </pc:sldMkLst>
      </pc:sldChg>
      <pc:sldChg chg="addSp delSp modSp add mod">
        <pc:chgData name="NESTOR JULIO HERNANDEZ BOCKER" userId="a413b3be1cc3406f" providerId="LiveId" clId="{187F2DA1-C915-4A1A-83D7-F8E7708A9857}" dt="2023-06-08T01:28:35.356" v="889"/>
        <pc:sldMkLst>
          <pc:docMk/>
          <pc:sldMk cId="3999264372" sldId="673"/>
        </pc:sldMkLst>
        <pc:spChg chg="add mod">
          <ac:chgData name="NESTOR JULIO HERNANDEZ BOCKER" userId="a413b3be1cc3406f" providerId="LiveId" clId="{187F2DA1-C915-4A1A-83D7-F8E7708A9857}" dt="2023-06-08T01:26:38.172" v="726" actId="207"/>
          <ac:spMkLst>
            <pc:docMk/>
            <pc:sldMk cId="3999264372" sldId="673"/>
            <ac:spMk id="2" creationId="{5F95E2CE-77F9-BF9B-6D05-EDECC736B762}"/>
          </ac:spMkLst>
        </pc:spChg>
        <pc:spChg chg="add mod">
          <ac:chgData name="NESTOR JULIO HERNANDEZ BOCKER" userId="a413b3be1cc3406f" providerId="LiveId" clId="{187F2DA1-C915-4A1A-83D7-F8E7708A9857}" dt="2023-06-08T01:28:35.356" v="889"/>
          <ac:spMkLst>
            <pc:docMk/>
            <pc:sldMk cId="3999264372" sldId="673"/>
            <ac:spMk id="3" creationId="{74FF7FE0-5F92-5643-695A-9D99B66D89F9}"/>
          </ac:spMkLst>
        </pc:spChg>
        <pc:spChg chg="mod">
          <ac:chgData name="NESTOR JULIO HERNANDEZ BOCKER" userId="a413b3be1cc3406f" providerId="LiveId" clId="{187F2DA1-C915-4A1A-83D7-F8E7708A9857}" dt="2023-06-08T01:27:38.220" v="878" actId="207"/>
          <ac:spMkLst>
            <pc:docMk/>
            <pc:sldMk cId="3999264372" sldId="673"/>
            <ac:spMk id="7" creationId="{00000000-0000-0000-0000-000000000000}"/>
          </ac:spMkLst>
        </pc:spChg>
        <pc:spChg chg="del">
          <ac:chgData name="NESTOR JULIO HERNANDEZ BOCKER" userId="a413b3be1cc3406f" providerId="LiveId" clId="{187F2DA1-C915-4A1A-83D7-F8E7708A9857}" dt="2023-06-08T01:28:09.267" v="883" actId="478"/>
          <ac:spMkLst>
            <pc:docMk/>
            <pc:sldMk cId="3999264372" sldId="673"/>
            <ac:spMk id="9" creationId="{00000000-0000-0000-0000-000000000000}"/>
          </ac:spMkLst>
        </pc:spChg>
        <pc:spChg chg="mod">
          <ac:chgData name="NESTOR JULIO HERNANDEZ BOCKER" userId="a413b3be1cc3406f" providerId="LiveId" clId="{187F2DA1-C915-4A1A-83D7-F8E7708A9857}" dt="2023-06-08T01:27:13.326" v="741" actId="1076"/>
          <ac:spMkLst>
            <pc:docMk/>
            <pc:sldMk cId="3999264372" sldId="673"/>
            <ac:spMk id="14" creationId="{2BB5978B-4703-02EA-E2BC-B2714EF881A9}"/>
          </ac:spMkLst>
        </pc:spChg>
        <pc:spChg chg="del">
          <ac:chgData name="NESTOR JULIO HERNANDEZ BOCKER" userId="a413b3be1cc3406f" providerId="LiveId" clId="{187F2DA1-C915-4A1A-83D7-F8E7708A9857}" dt="2023-06-08T01:28:10.716" v="884" actId="478"/>
          <ac:spMkLst>
            <pc:docMk/>
            <pc:sldMk cId="3999264372" sldId="673"/>
            <ac:spMk id="16" creationId="{32741C1C-2DE7-4637-8D8A-2B0511928FC0}"/>
          </ac:spMkLst>
        </pc:spChg>
        <pc:graphicFrameChg chg="mod">
          <ac:chgData name="NESTOR JULIO HERNANDEZ BOCKER" userId="a413b3be1cc3406f" providerId="LiveId" clId="{187F2DA1-C915-4A1A-83D7-F8E7708A9857}" dt="2023-06-08T01:27:17.207" v="742" actId="1076"/>
          <ac:graphicFrameMkLst>
            <pc:docMk/>
            <pc:sldMk cId="3999264372" sldId="673"/>
            <ac:graphicFrameMk id="8" creationId="{EEBF10FC-493F-4639-89C4-99A60416EB6C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3-IPC/IPC.xlsb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Gr&#225;ficos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3-IPC/IPC.xlsb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microsoft.com/office/2011/relationships/chartStyle" Target="style16.xml"/><Relationship Id="rId1" Type="http://schemas.openxmlformats.org/officeDocument/2006/relationships/oleObject" Target="https://d.docs.live.net/a413b3be1cc3406f/4-INDICADORES%20ECON&#211;MICOS/3-IPC/2022/Paises/IPC%20total%20y%20de%20alimentos%20y%20bebidas%20no%20alcoh&#243;licas%20pa&#237;ses%20regi&#243;n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208801121742626"/>
          <c:y val="2.1631000210581976E-2"/>
          <c:w val="0.78069792413730255"/>
          <c:h val="0.85826798875547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Salida!$O$4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Salida!$P$4:$R$4</c:f>
              <c:numCache>
                <c:formatCode>0.00</c:formatCode>
                <c:ptCount val="3"/>
                <c:pt idx="0">
                  <c:v>-7.0000000000000007E-2</c:v>
                </c:pt>
                <c:pt idx="1">
                  <c:v>4.97</c:v>
                </c:pt>
                <c:pt idx="2">
                  <c:v>18.47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3-4057-BF6A-8FC561F60448}"/>
            </c:ext>
          </c:extLst>
        </c:ser>
        <c:ser>
          <c:idx val="1"/>
          <c:order val="1"/>
          <c:tx>
            <c:strRef>
              <c:f>Salida!$O$5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Salida!$P$3:$R$3</c:f>
              <c:strCache>
                <c:ptCount val="3"/>
                <c:pt idx="0">
                  <c:v>Mensual</c:v>
                </c:pt>
                <c:pt idx="1">
                  <c:v>Año corrido</c:v>
                </c:pt>
                <c:pt idx="2">
                  <c:v>Anual</c:v>
                </c:pt>
              </c:strCache>
            </c:strRef>
          </c:cat>
          <c:val>
            <c:numRef>
              <c:f>Salida!$P$5:$R$5</c:f>
              <c:numCache>
                <c:formatCode>0.00</c:formatCode>
                <c:ptCount val="3"/>
                <c:pt idx="0">
                  <c:v>1.1599999999999999</c:v>
                </c:pt>
                <c:pt idx="1">
                  <c:v>2.96</c:v>
                </c:pt>
                <c:pt idx="2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3-4057-BF6A-8FC561F604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6837360"/>
        <c:axId val="506836576"/>
      </c:barChart>
      <c:catAx>
        <c:axId val="50683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6576"/>
        <c:crosses val="autoZero"/>
        <c:auto val="1"/>
        <c:lblAlgn val="ctr"/>
        <c:lblOffset val="100"/>
        <c:noMultiLvlLbl val="0"/>
      </c:catAx>
      <c:valAx>
        <c:axId val="5068365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  <a:latin typeface="+mn-lt"/>
                  </a:defRPr>
                </a:pPr>
                <a:r>
                  <a:rPr lang="es-CO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endParaRPr lang="es-CO"/>
          </a:p>
        </c:txPr>
        <c:crossAx val="5068373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  <a:latin typeface="+mn-lt"/>
            </a:defRPr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Salida!$AR$5</c:f>
          <c:strCache>
            <c:ptCount val="1"/>
            <c:pt idx="0">
              <c:v>Hortalizas y legumbres frescas</c:v>
            </c:pt>
          </c:strCache>
        </c:strRef>
      </c:tx>
      <c:layout>
        <c:manualLayout>
          <c:xMode val="edge"/>
          <c:yMode val="edge"/>
          <c:x val="5.9279236801574604E-2"/>
          <c:y val="1.4922614685872504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0490866470917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31-40F2-82ED-2C8C3962D995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  <c:pt idx="37">
                  <c:v>Mayo-2023</c:v>
                </c:pt>
                <c:pt idx="38">
                  <c:v>Junio-2023</c:v>
                </c:pt>
                <c:pt idx="39">
                  <c:v>Julio-2023</c:v>
                </c:pt>
                <c:pt idx="40">
                  <c:v>Agosto-2023</c:v>
                </c:pt>
                <c:pt idx="41">
                  <c:v>Septiembre-2023</c:v>
                </c:pt>
                <c:pt idx="42">
                  <c:v>Octubre-2023</c:v>
                </c:pt>
                <c:pt idx="43">
                  <c:v>Noviembre-2023</c:v>
                </c:pt>
                <c:pt idx="44">
                  <c:v>Diciembre-2023</c:v>
                </c:pt>
                <c:pt idx="45">
                  <c:v>Enero-2024</c:v>
                </c:pt>
                <c:pt idx="46">
                  <c:v>Febrero-2024</c:v>
                </c:pt>
                <c:pt idx="47">
                  <c:v>Marzo-2024</c:v>
                </c:pt>
                <c:pt idx="48">
                  <c:v>Abril-2024</c:v>
                </c:pt>
              </c:strCache>
            </c:strRef>
          </c:cat>
          <c:val>
            <c:numRef>
              <c:f>Salida!$AR$31:$AR$79</c:f>
              <c:numCache>
                <c:formatCode>0.00</c:formatCode>
                <c:ptCount val="49"/>
                <c:pt idx="0">
                  <c:v>26.958400864397618</c:v>
                </c:pt>
                <c:pt idx="1">
                  <c:v>20.940404592673588</c:v>
                </c:pt>
                <c:pt idx="2">
                  <c:v>16.602866553903667</c:v>
                </c:pt>
                <c:pt idx="3">
                  <c:v>5.3881124768479651</c:v>
                </c:pt>
                <c:pt idx="4">
                  <c:v>6.6393582522614736</c:v>
                </c:pt>
                <c:pt idx="5">
                  <c:v>10.456257848472148</c:v>
                </c:pt>
                <c:pt idx="6">
                  <c:v>5.9079551865882252</c:v>
                </c:pt>
                <c:pt idx="7">
                  <c:v>5.2970172946779286</c:v>
                </c:pt>
                <c:pt idx="8">
                  <c:v>13.96755534321268</c:v>
                </c:pt>
                <c:pt idx="9">
                  <c:v>12.207071119457822</c:v>
                </c:pt>
                <c:pt idx="10">
                  <c:v>4.7824081193295314</c:v>
                </c:pt>
                <c:pt idx="11">
                  <c:v>-4.503329443262146</c:v>
                </c:pt>
                <c:pt idx="12">
                  <c:v>2.730496453900713</c:v>
                </c:pt>
                <c:pt idx="13">
                  <c:v>17.38999397227245</c:v>
                </c:pt>
                <c:pt idx="14">
                  <c:v>18.857840891739215</c:v>
                </c:pt>
                <c:pt idx="15">
                  <c:v>26.178303243329594</c:v>
                </c:pt>
                <c:pt idx="16">
                  <c:v>25.952304737516002</c:v>
                </c:pt>
                <c:pt idx="17">
                  <c:v>20.365317568591792</c:v>
                </c:pt>
                <c:pt idx="18">
                  <c:v>16.834094368340956</c:v>
                </c:pt>
                <c:pt idx="19">
                  <c:v>22.708878838371831</c:v>
                </c:pt>
                <c:pt idx="20">
                  <c:v>19.951540849549488</c:v>
                </c:pt>
                <c:pt idx="21">
                  <c:v>20.608353951389915</c:v>
                </c:pt>
                <c:pt idx="22">
                  <c:v>24.71</c:v>
                </c:pt>
                <c:pt idx="23">
                  <c:v>26.89</c:v>
                </c:pt>
                <c:pt idx="24">
                  <c:v>24.49</c:v>
                </c:pt>
                <c:pt idx="25">
                  <c:v>17.190000000000001</c:v>
                </c:pt>
                <c:pt idx="26">
                  <c:v>20.92</c:v>
                </c:pt>
                <c:pt idx="27">
                  <c:v>24.35</c:v>
                </c:pt>
                <c:pt idx="28">
                  <c:v>29.08</c:v>
                </c:pt>
                <c:pt idx="29">
                  <c:v>29.23</c:v>
                </c:pt>
                <c:pt idx="30">
                  <c:v>29.84</c:v>
                </c:pt>
                <c:pt idx="31">
                  <c:v>29.21</c:v>
                </c:pt>
                <c:pt idx="32">
                  <c:v>26.86</c:v>
                </c:pt>
                <c:pt idx="33">
                  <c:v>22.79</c:v>
                </c:pt>
                <c:pt idx="34">
                  <c:v>19.940000000000001</c:v>
                </c:pt>
                <c:pt idx="35">
                  <c:v>18.149999999999999</c:v>
                </c:pt>
                <c:pt idx="36">
                  <c:v>17.649999999999999</c:v>
                </c:pt>
                <c:pt idx="37">
                  <c:v>12.9</c:v>
                </c:pt>
                <c:pt idx="38">
                  <c:v>5.73</c:v>
                </c:pt>
                <c:pt idx="39">
                  <c:v>0.33</c:v>
                </c:pt>
                <c:pt idx="40">
                  <c:v>-1.23</c:v>
                </c:pt>
                <c:pt idx="41">
                  <c:v>-1.45</c:v>
                </c:pt>
                <c:pt idx="42">
                  <c:v>1.53</c:v>
                </c:pt>
                <c:pt idx="43">
                  <c:v>-0.96</c:v>
                </c:pt>
                <c:pt idx="44">
                  <c:v>-1.67</c:v>
                </c:pt>
                <c:pt idx="45">
                  <c:v>2.19</c:v>
                </c:pt>
                <c:pt idx="46">
                  <c:v>5.94</c:v>
                </c:pt>
                <c:pt idx="47">
                  <c:v>6.34</c:v>
                </c:pt>
                <c:pt idx="48">
                  <c:v>6.61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031-40F2-82ED-2C8C3962D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19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Salida!$AO$5</c:f>
          <c:strCache>
            <c:ptCount val="1"/>
            <c:pt idx="0">
              <c:v>Frutas frescas</c:v>
            </c:pt>
          </c:strCache>
        </c:strRef>
      </c:tx>
      <c:layout>
        <c:manualLayout>
          <c:xMode val="edge"/>
          <c:yMode val="edge"/>
          <c:x val="0.13753402366863907"/>
          <c:y val="2.3599745151994977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24130740167092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2F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6C-49DC-A02A-64E0ADBE0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  <c:pt idx="37">
                  <c:v>Mayo-2023</c:v>
                </c:pt>
                <c:pt idx="38">
                  <c:v>Junio-2023</c:v>
                </c:pt>
                <c:pt idx="39">
                  <c:v>Julio-2023</c:v>
                </c:pt>
                <c:pt idx="40">
                  <c:v>Agosto-2023</c:v>
                </c:pt>
                <c:pt idx="41">
                  <c:v>Septiembre-2023</c:v>
                </c:pt>
                <c:pt idx="42">
                  <c:v>Octubre-2023</c:v>
                </c:pt>
                <c:pt idx="43">
                  <c:v>Noviembre-2023</c:v>
                </c:pt>
                <c:pt idx="44">
                  <c:v>Diciembre-2023</c:v>
                </c:pt>
                <c:pt idx="45">
                  <c:v>Enero-2024</c:v>
                </c:pt>
                <c:pt idx="46">
                  <c:v>Febrero-2024</c:v>
                </c:pt>
                <c:pt idx="47">
                  <c:v>Marzo-2024</c:v>
                </c:pt>
                <c:pt idx="48">
                  <c:v>Abril-2024</c:v>
                </c:pt>
              </c:strCache>
            </c:strRef>
          </c:cat>
          <c:val>
            <c:numRef>
              <c:f>Salida!$AO$31:$AO$79</c:f>
              <c:numCache>
                <c:formatCode>0.00</c:formatCode>
                <c:ptCount val="49"/>
                <c:pt idx="0">
                  <c:v>18.282085561497325</c:v>
                </c:pt>
                <c:pt idx="1">
                  <c:v>18.746704165934275</c:v>
                </c:pt>
                <c:pt idx="2">
                  <c:v>12.668439716312065</c:v>
                </c:pt>
                <c:pt idx="3">
                  <c:v>3.3916941554596747</c:v>
                </c:pt>
                <c:pt idx="4">
                  <c:v>-1.0682397959183731</c:v>
                </c:pt>
                <c:pt idx="5">
                  <c:v>-3.401617658175212</c:v>
                </c:pt>
                <c:pt idx="6">
                  <c:v>-1.0058231868713392</c:v>
                </c:pt>
                <c:pt idx="7">
                  <c:v>4.444798470606969</c:v>
                </c:pt>
                <c:pt idx="8">
                  <c:v>5.3749766712527673</c:v>
                </c:pt>
                <c:pt idx="9">
                  <c:v>7.4083333333333314</c:v>
                </c:pt>
                <c:pt idx="10">
                  <c:v>4.1623639685439713</c:v>
                </c:pt>
                <c:pt idx="11">
                  <c:v>-1.383983276868733</c:v>
                </c:pt>
                <c:pt idx="12">
                  <c:v>-0.31788640858998463</c:v>
                </c:pt>
                <c:pt idx="13">
                  <c:v>15.668714380874832</c:v>
                </c:pt>
                <c:pt idx="14">
                  <c:v>12.38492406955703</c:v>
                </c:pt>
                <c:pt idx="15">
                  <c:v>18.259162303664937</c:v>
                </c:pt>
                <c:pt idx="16">
                  <c:v>23.521353746978235</c:v>
                </c:pt>
                <c:pt idx="17">
                  <c:v>23.029971046247738</c:v>
                </c:pt>
                <c:pt idx="18">
                  <c:v>24.346829640947306</c:v>
                </c:pt>
                <c:pt idx="19">
                  <c:v>21.979865771812086</c:v>
                </c:pt>
                <c:pt idx="20">
                  <c:v>24.288650015807775</c:v>
                </c:pt>
                <c:pt idx="21">
                  <c:v>28.582512219722247</c:v>
                </c:pt>
                <c:pt idx="22">
                  <c:v>33.58</c:v>
                </c:pt>
                <c:pt idx="23">
                  <c:v>34.72</c:v>
                </c:pt>
                <c:pt idx="24">
                  <c:v>32.69</c:v>
                </c:pt>
                <c:pt idx="25">
                  <c:v>17.649999999999999</c:v>
                </c:pt>
                <c:pt idx="26">
                  <c:v>27.99</c:v>
                </c:pt>
                <c:pt idx="27">
                  <c:v>28.06</c:v>
                </c:pt>
                <c:pt idx="28">
                  <c:v>24.6</c:v>
                </c:pt>
                <c:pt idx="29">
                  <c:v>28.87</c:v>
                </c:pt>
                <c:pt idx="30">
                  <c:v>27.29</c:v>
                </c:pt>
                <c:pt idx="31">
                  <c:v>24.94</c:v>
                </c:pt>
                <c:pt idx="32">
                  <c:v>22.81</c:v>
                </c:pt>
                <c:pt idx="33">
                  <c:v>19.899999999999999</c:v>
                </c:pt>
                <c:pt idx="34">
                  <c:v>21.93</c:v>
                </c:pt>
                <c:pt idx="35">
                  <c:v>27.11</c:v>
                </c:pt>
                <c:pt idx="36">
                  <c:v>20.84</c:v>
                </c:pt>
                <c:pt idx="37">
                  <c:v>15.91</c:v>
                </c:pt>
                <c:pt idx="38">
                  <c:v>14.71</c:v>
                </c:pt>
                <c:pt idx="39">
                  <c:v>18.899999999999999</c:v>
                </c:pt>
                <c:pt idx="40">
                  <c:v>23.32</c:v>
                </c:pt>
                <c:pt idx="41">
                  <c:v>20.8</c:v>
                </c:pt>
                <c:pt idx="42">
                  <c:v>20.97</c:v>
                </c:pt>
                <c:pt idx="43">
                  <c:v>17.89</c:v>
                </c:pt>
                <c:pt idx="44">
                  <c:v>13.53</c:v>
                </c:pt>
                <c:pt idx="45">
                  <c:v>13.44</c:v>
                </c:pt>
                <c:pt idx="46">
                  <c:v>12.56</c:v>
                </c:pt>
                <c:pt idx="47">
                  <c:v>10.4</c:v>
                </c:pt>
                <c:pt idx="48">
                  <c:v>20.86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26C-49DC-A02A-64E0ADBE0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Salida!$AU$5</c:f>
          <c:strCache>
            <c:ptCount val="1"/>
            <c:pt idx="0">
              <c:v>Moras</c:v>
            </c:pt>
          </c:strCache>
        </c:strRef>
      </c:tx>
      <c:layout>
        <c:manualLayout>
          <c:xMode val="edge"/>
          <c:yMode val="edge"/>
          <c:x val="8.7816063877689365E-2"/>
          <c:y val="2.7938310385056207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0505158847999266E-2"/>
          <c:y val="2.4808394269677694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B1-4427-8E22-98F12310F276}"/>
              </c:ext>
            </c:extLst>
          </c:dPt>
          <c:dLbls>
            <c:dLbl>
              <c:idx val="4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B1-4427-8E22-98F12310F276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  <c:pt idx="37">
                  <c:v>Mayo-2023</c:v>
                </c:pt>
                <c:pt idx="38">
                  <c:v>Junio-2023</c:v>
                </c:pt>
                <c:pt idx="39">
                  <c:v>Julio-2023</c:v>
                </c:pt>
                <c:pt idx="40">
                  <c:v>Agosto-2023</c:v>
                </c:pt>
                <c:pt idx="41">
                  <c:v>Septiembre-2023</c:v>
                </c:pt>
                <c:pt idx="42">
                  <c:v>Octubre-2023</c:v>
                </c:pt>
                <c:pt idx="43">
                  <c:v>Noviembre-2023</c:v>
                </c:pt>
                <c:pt idx="44">
                  <c:v>Diciembre-2023</c:v>
                </c:pt>
                <c:pt idx="45">
                  <c:v>Enero-2024</c:v>
                </c:pt>
                <c:pt idx="46">
                  <c:v>Febrero-2024</c:v>
                </c:pt>
                <c:pt idx="47">
                  <c:v>Marzo-2024</c:v>
                </c:pt>
                <c:pt idx="48">
                  <c:v>Abril-2024</c:v>
                </c:pt>
              </c:strCache>
            </c:strRef>
          </c:cat>
          <c:val>
            <c:numRef>
              <c:f>Salida!$AU$31:$AU$79</c:f>
              <c:numCache>
                <c:formatCode>0.00</c:formatCode>
                <c:ptCount val="49"/>
                <c:pt idx="0">
                  <c:v>2.0807114690829707</c:v>
                </c:pt>
                <c:pt idx="1">
                  <c:v>6.6793070757562845</c:v>
                </c:pt>
                <c:pt idx="2">
                  <c:v>5.6735089419434246</c:v>
                </c:pt>
                <c:pt idx="3">
                  <c:v>-0.34192773311153246</c:v>
                </c:pt>
                <c:pt idx="4">
                  <c:v>0.64614215127328123</c:v>
                </c:pt>
                <c:pt idx="5">
                  <c:v>1.1013428654236321</c:v>
                </c:pt>
                <c:pt idx="6">
                  <c:v>-2.2020475178674843</c:v>
                </c:pt>
                <c:pt idx="7">
                  <c:v>-2.129700690713733</c:v>
                </c:pt>
                <c:pt idx="8">
                  <c:v>-10.780299458418938</c:v>
                </c:pt>
                <c:pt idx="9">
                  <c:v>-7.9521086490350257</c:v>
                </c:pt>
                <c:pt idx="10">
                  <c:v>-6.5524665356164746E-2</c:v>
                </c:pt>
                <c:pt idx="11">
                  <c:v>-5.731737929880353</c:v>
                </c:pt>
                <c:pt idx="12">
                  <c:v>-11.407906632694989</c:v>
                </c:pt>
                <c:pt idx="13">
                  <c:v>0.83212150589756106</c:v>
                </c:pt>
                <c:pt idx="14">
                  <c:v>-5.6523551479783265</c:v>
                </c:pt>
                <c:pt idx="15">
                  <c:v>0.45437685459938848</c:v>
                </c:pt>
                <c:pt idx="16">
                  <c:v>12.396148036253777</c:v>
                </c:pt>
                <c:pt idx="17">
                  <c:v>13.95126612517916</c:v>
                </c:pt>
                <c:pt idx="18">
                  <c:v>18.013035749555598</c:v>
                </c:pt>
                <c:pt idx="19">
                  <c:v>16.114487355420522</c:v>
                </c:pt>
                <c:pt idx="20">
                  <c:v>20.210949271722754</c:v>
                </c:pt>
                <c:pt idx="21">
                  <c:v>23.160551349252572</c:v>
                </c:pt>
                <c:pt idx="22">
                  <c:v>29.62</c:v>
                </c:pt>
                <c:pt idx="23">
                  <c:v>34.619999999999997</c:v>
                </c:pt>
                <c:pt idx="24">
                  <c:v>37.92</c:v>
                </c:pt>
                <c:pt idx="25">
                  <c:v>25.69</c:v>
                </c:pt>
                <c:pt idx="26">
                  <c:v>38.049999999999997</c:v>
                </c:pt>
                <c:pt idx="27">
                  <c:v>42.43</c:v>
                </c:pt>
                <c:pt idx="28">
                  <c:v>26.24</c:v>
                </c:pt>
                <c:pt idx="29">
                  <c:v>24.86</c:v>
                </c:pt>
                <c:pt idx="30">
                  <c:v>20.329999999999998</c:v>
                </c:pt>
                <c:pt idx="31">
                  <c:v>14.56</c:v>
                </c:pt>
                <c:pt idx="32">
                  <c:v>11.52</c:v>
                </c:pt>
                <c:pt idx="33">
                  <c:v>10.58</c:v>
                </c:pt>
                <c:pt idx="34">
                  <c:v>11.4</c:v>
                </c:pt>
                <c:pt idx="35">
                  <c:v>8.94</c:v>
                </c:pt>
                <c:pt idx="36">
                  <c:v>7.63</c:v>
                </c:pt>
                <c:pt idx="37">
                  <c:v>-0.7</c:v>
                </c:pt>
                <c:pt idx="38">
                  <c:v>7.0000000000000007E-2</c:v>
                </c:pt>
                <c:pt idx="39">
                  <c:v>-4.33</c:v>
                </c:pt>
                <c:pt idx="40">
                  <c:v>-0.62</c:v>
                </c:pt>
                <c:pt idx="41">
                  <c:v>3.64</c:v>
                </c:pt>
                <c:pt idx="42">
                  <c:v>7.55</c:v>
                </c:pt>
                <c:pt idx="43">
                  <c:v>17.760000000000002</c:v>
                </c:pt>
                <c:pt idx="44">
                  <c:v>22.24</c:v>
                </c:pt>
                <c:pt idx="45">
                  <c:v>20.3</c:v>
                </c:pt>
                <c:pt idx="46">
                  <c:v>9.85</c:v>
                </c:pt>
                <c:pt idx="47">
                  <c:v>10.98</c:v>
                </c:pt>
                <c:pt idx="48">
                  <c:v>27.27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9B1-4427-8E22-98F12310F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Salida!$AS$5</c:f>
          <c:strCache>
            <c:ptCount val="1"/>
            <c:pt idx="0">
              <c:v>Leche</c:v>
            </c:pt>
          </c:strCache>
        </c:strRef>
      </c:tx>
      <c:layout>
        <c:manualLayout>
          <c:xMode val="edge"/>
          <c:yMode val="edge"/>
          <c:x val="0.11908777863631359"/>
          <c:y val="2.3599745151994971E-2"/>
        </c:manualLayout>
      </c:layout>
      <c:overlay val="0"/>
      <c:spPr>
        <a:solidFill>
          <a:srgbClr val="2F5F9B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2F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88582057812235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2F5F9B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395F9B"/>
              </a:solidFill>
              <a:ln w="9525">
                <a:solidFill>
                  <a:srgbClr val="395F9B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395F9B"/>
                </a:solidFill>
                <a:ln w="9525">
                  <a:solidFill>
                    <a:srgbClr val="395F9B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2F5F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89-40AF-AACA-86B6080B52B2}"/>
              </c:ext>
            </c:extLst>
          </c:dPt>
          <c:dLbls>
            <c:dLbl>
              <c:idx val="48"/>
              <c:spPr>
                <a:solidFill>
                  <a:srgbClr val="395F9B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89-40AF-AACA-86B6080B5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  <c:pt idx="37">
                  <c:v>Mayo-2023</c:v>
                </c:pt>
                <c:pt idx="38">
                  <c:v>Junio-2023</c:v>
                </c:pt>
                <c:pt idx="39">
                  <c:v>Julio-2023</c:v>
                </c:pt>
                <c:pt idx="40">
                  <c:v>Agosto-2023</c:v>
                </c:pt>
                <c:pt idx="41">
                  <c:v>Septiembre-2023</c:v>
                </c:pt>
                <c:pt idx="42">
                  <c:v>Octubre-2023</c:v>
                </c:pt>
                <c:pt idx="43">
                  <c:v>Noviembre-2023</c:v>
                </c:pt>
                <c:pt idx="44">
                  <c:v>Diciembre-2023</c:v>
                </c:pt>
                <c:pt idx="45">
                  <c:v>Enero-2024</c:v>
                </c:pt>
                <c:pt idx="46">
                  <c:v>Febrero-2024</c:v>
                </c:pt>
                <c:pt idx="47">
                  <c:v>Marzo-2024</c:v>
                </c:pt>
                <c:pt idx="48">
                  <c:v>Abril-2024</c:v>
                </c:pt>
              </c:strCache>
            </c:strRef>
          </c:cat>
          <c:val>
            <c:numRef>
              <c:f>Salida!$AS$31:$AS$79</c:f>
              <c:numCache>
                <c:formatCode>0.00</c:formatCode>
                <c:ptCount val="49"/>
                <c:pt idx="0">
                  <c:v>7.9299488390397528</c:v>
                </c:pt>
                <c:pt idx="1">
                  <c:v>8.3398821218074772</c:v>
                </c:pt>
                <c:pt idx="2">
                  <c:v>8.3505255919048977</c:v>
                </c:pt>
                <c:pt idx="3">
                  <c:v>8.3889324960753555</c:v>
                </c:pt>
                <c:pt idx="4">
                  <c:v>8.5719890153001188</c:v>
                </c:pt>
                <c:pt idx="5">
                  <c:v>6.6692367000771071</c:v>
                </c:pt>
                <c:pt idx="6">
                  <c:v>6.0388553928605546</c:v>
                </c:pt>
                <c:pt idx="7">
                  <c:v>5.5275425744458317</c:v>
                </c:pt>
                <c:pt idx="8">
                  <c:v>5.253882479997813</c:v>
                </c:pt>
                <c:pt idx="9">
                  <c:v>5.487862472844057</c:v>
                </c:pt>
                <c:pt idx="10">
                  <c:v>4.3335829277424125</c:v>
                </c:pt>
                <c:pt idx="11">
                  <c:v>3.0333763599483774</c:v>
                </c:pt>
                <c:pt idx="12">
                  <c:v>2.2971741112123993</c:v>
                </c:pt>
                <c:pt idx="13">
                  <c:v>2.38462235923474</c:v>
                </c:pt>
                <c:pt idx="14">
                  <c:v>3.1915858192039082</c:v>
                </c:pt>
                <c:pt idx="15">
                  <c:v>3.385534534262689</c:v>
                </c:pt>
                <c:pt idx="16">
                  <c:v>3.6766034327010004</c:v>
                </c:pt>
                <c:pt idx="17">
                  <c:v>5.0144560896277568</c:v>
                </c:pt>
                <c:pt idx="18">
                  <c:v>6.9404332129963819</c:v>
                </c:pt>
                <c:pt idx="19">
                  <c:v>10.223584565452583</c:v>
                </c:pt>
                <c:pt idx="20">
                  <c:v>12.783988460151448</c:v>
                </c:pt>
                <c:pt idx="21">
                  <c:v>16.780085959885355</c:v>
                </c:pt>
                <c:pt idx="22">
                  <c:v>22.64</c:v>
                </c:pt>
                <c:pt idx="23">
                  <c:v>26.41</c:v>
                </c:pt>
                <c:pt idx="24">
                  <c:v>32.119999999999997</c:v>
                </c:pt>
                <c:pt idx="25">
                  <c:v>35.9</c:v>
                </c:pt>
                <c:pt idx="26">
                  <c:v>37.72</c:v>
                </c:pt>
                <c:pt idx="27">
                  <c:v>38.15</c:v>
                </c:pt>
                <c:pt idx="28">
                  <c:v>38.01</c:v>
                </c:pt>
                <c:pt idx="29">
                  <c:v>36.770000000000003</c:v>
                </c:pt>
                <c:pt idx="30">
                  <c:v>35.49</c:v>
                </c:pt>
                <c:pt idx="31">
                  <c:v>34.65</c:v>
                </c:pt>
                <c:pt idx="32">
                  <c:v>36.65</c:v>
                </c:pt>
                <c:pt idx="33">
                  <c:v>35.979999999999997</c:v>
                </c:pt>
                <c:pt idx="34">
                  <c:v>34.549999999999997</c:v>
                </c:pt>
                <c:pt idx="35">
                  <c:v>32.659999999999997</c:v>
                </c:pt>
                <c:pt idx="36">
                  <c:v>27.83</c:v>
                </c:pt>
                <c:pt idx="37">
                  <c:v>23.87</c:v>
                </c:pt>
                <c:pt idx="38">
                  <c:v>21.82</c:v>
                </c:pt>
                <c:pt idx="39">
                  <c:v>20.76</c:v>
                </c:pt>
                <c:pt idx="40">
                  <c:v>20.77</c:v>
                </c:pt>
                <c:pt idx="41">
                  <c:v>20.34</c:v>
                </c:pt>
                <c:pt idx="42">
                  <c:v>19.55</c:v>
                </c:pt>
                <c:pt idx="43">
                  <c:v>16.37</c:v>
                </c:pt>
                <c:pt idx="44">
                  <c:v>12.23</c:v>
                </c:pt>
                <c:pt idx="45">
                  <c:v>8.7899999999999991</c:v>
                </c:pt>
                <c:pt idx="46">
                  <c:v>5.46</c:v>
                </c:pt>
                <c:pt idx="47">
                  <c:v>3.52</c:v>
                </c:pt>
                <c:pt idx="48">
                  <c:v>2.1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B89-40AF-AACA-86B6080B5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5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Salida!$AV$5</c:f>
          <c:strCache>
            <c:ptCount val="1"/>
            <c:pt idx="0">
              <c:v>Papas</c:v>
            </c:pt>
          </c:strCache>
        </c:strRef>
      </c:tx>
      <c:layout>
        <c:manualLayout>
          <c:xMode val="edge"/>
          <c:yMode val="edge"/>
          <c:x val="9.4070406829414213E-2"/>
          <c:y val="3.2276875618117436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3491236615E-2"/>
          <c:y val="1.2115528818150917E-2"/>
          <c:w val="0.91518113083497699"/>
          <c:h val="0.80922816241265216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5AC-4B60-AA2E-69C6136611B9}"/>
              </c:ext>
            </c:extLst>
          </c:dPt>
          <c:dLbls>
            <c:dLbl>
              <c:idx val="48"/>
              <c:spPr>
                <a:solidFill>
                  <a:srgbClr val="C0000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AC-4B60-AA2E-69C6136611B9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  <c:pt idx="37">
                  <c:v>Mayo-2023</c:v>
                </c:pt>
                <c:pt idx="38">
                  <c:v>Junio-2023</c:v>
                </c:pt>
                <c:pt idx="39">
                  <c:v>Julio-2023</c:v>
                </c:pt>
                <c:pt idx="40">
                  <c:v>Agosto-2023</c:v>
                </c:pt>
                <c:pt idx="41">
                  <c:v>Septiembre-2023</c:v>
                </c:pt>
                <c:pt idx="42">
                  <c:v>Octubre-2023</c:v>
                </c:pt>
                <c:pt idx="43">
                  <c:v>Noviembre-2023</c:v>
                </c:pt>
                <c:pt idx="44">
                  <c:v>Diciembre-2023</c:v>
                </c:pt>
                <c:pt idx="45">
                  <c:v>Enero-2024</c:v>
                </c:pt>
                <c:pt idx="46">
                  <c:v>Febrero-2024</c:v>
                </c:pt>
                <c:pt idx="47">
                  <c:v>Marzo-2024</c:v>
                </c:pt>
                <c:pt idx="48">
                  <c:v>Abril-2024</c:v>
                </c:pt>
              </c:strCache>
            </c:strRef>
          </c:cat>
          <c:val>
            <c:numRef>
              <c:f>Salida!$AV$31:$AV$79</c:f>
              <c:numCache>
                <c:formatCode>0.00</c:formatCode>
                <c:ptCount val="49"/>
                <c:pt idx="0">
                  <c:v>-11.558544303797476</c:v>
                </c:pt>
                <c:pt idx="1">
                  <c:v>-8.2947099248841312</c:v>
                </c:pt>
                <c:pt idx="2">
                  <c:v>-6.2264742785445293</c:v>
                </c:pt>
                <c:pt idx="3">
                  <c:v>-12.290766208251469</c:v>
                </c:pt>
                <c:pt idx="4">
                  <c:v>-13.155668358714053</c:v>
                </c:pt>
                <c:pt idx="5">
                  <c:v>-20.34844384303112</c:v>
                </c:pt>
                <c:pt idx="6">
                  <c:v>-27.610752868268989</c:v>
                </c:pt>
                <c:pt idx="7">
                  <c:v>-30.01808318264014</c:v>
                </c:pt>
                <c:pt idx="8">
                  <c:v>-23.349402444716546</c:v>
                </c:pt>
                <c:pt idx="9">
                  <c:v>-8.2822733995351712</c:v>
                </c:pt>
                <c:pt idx="10">
                  <c:v>8.2530055236651236</c:v>
                </c:pt>
                <c:pt idx="11">
                  <c:v>14.167132997575081</c:v>
                </c:pt>
                <c:pt idx="12">
                  <c:v>30.065301010823873</c:v>
                </c:pt>
                <c:pt idx="13">
                  <c:v>66.190310212617618</c:v>
                </c:pt>
                <c:pt idx="14">
                  <c:v>15.495902324803495</c:v>
                </c:pt>
                <c:pt idx="15">
                  <c:v>10.527730490099458</c:v>
                </c:pt>
                <c:pt idx="16">
                  <c:v>18.022406234778373</c:v>
                </c:pt>
                <c:pt idx="17">
                  <c:v>29.188787428328737</c:v>
                </c:pt>
                <c:pt idx="18">
                  <c:v>45.337806571031933</c:v>
                </c:pt>
                <c:pt idx="19">
                  <c:v>69.85357450473731</c:v>
                </c:pt>
                <c:pt idx="20">
                  <c:v>111.00963977676309</c:v>
                </c:pt>
                <c:pt idx="21">
                  <c:v>140.16355678415113</c:v>
                </c:pt>
                <c:pt idx="22">
                  <c:v>142.28</c:v>
                </c:pt>
                <c:pt idx="23">
                  <c:v>110.22</c:v>
                </c:pt>
                <c:pt idx="24">
                  <c:v>77.47</c:v>
                </c:pt>
                <c:pt idx="25">
                  <c:v>10.76</c:v>
                </c:pt>
                <c:pt idx="26">
                  <c:v>22.35</c:v>
                </c:pt>
                <c:pt idx="27">
                  <c:v>26.62</c:v>
                </c:pt>
                <c:pt idx="28">
                  <c:v>16.91</c:v>
                </c:pt>
                <c:pt idx="29">
                  <c:v>14.33</c:v>
                </c:pt>
                <c:pt idx="30">
                  <c:v>26.34</c:v>
                </c:pt>
                <c:pt idx="31">
                  <c:v>37.42</c:v>
                </c:pt>
                <c:pt idx="32">
                  <c:v>33.770000000000003</c:v>
                </c:pt>
                <c:pt idx="33">
                  <c:v>16.16</c:v>
                </c:pt>
                <c:pt idx="34">
                  <c:v>-1.69</c:v>
                </c:pt>
                <c:pt idx="35">
                  <c:v>-12.88</c:v>
                </c:pt>
                <c:pt idx="36">
                  <c:v>-20.72</c:v>
                </c:pt>
                <c:pt idx="37">
                  <c:v>-11.02</c:v>
                </c:pt>
                <c:pt idx="38">
                  <c:v>5.24</c:v>
                </c:pt>
                <c:pt idx="39">
                  <c:v>3.22</c:v>
                </c:pt>
                <c:pt idx="40">
                  <c:v>18.239999999999998</c:v>
                </c:pt>
                <c:pt idx="41">
                  <c:v>23.16</c:v>
                </c:pt>
                <c:pt idx="42">
                  <c:v>28.61</c:v>
                </c:pt>
                <c:pt idx="43">
                  <c:v>8.94</c:v>
                </c:pt>
                <c:pt idx="44">
                  <c:v>-9.76</c:v>
                </c:pt>
                <c:pt idx="45">
                  <c:v>-18.13</c:v>
                </c:pt>
                <c:pt idx="46">
                  <c:v>-19.62</c:v>
                </c:pt>
                <c:pt idx="47">
                  <c:v>-12.71</c:v>
                </c:pt>
                <c:pt idx="48">
                  <c:v>4.75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5AC-4B60-AA2E-69C613661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C00000">
                  <a:alpha val="20000"/>
                </a:srgb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Salida!$AT$5</c:f>
          <c:strCache>
            <c:ptCount val="1"/>
            <c:pt idx="0">
              <c:v>Carne de res y derivados</c:v>
            </c:pt>
          </c:strCache>
        </c:strRef>
      </c:tx>
      <c:layout>
        <c:manualLayout>
          <c:xMode val="edge"/>
          <c:yMode val="edge"/>
          <c:x val="5.4459568135156872E-2"/>
          <c:y val="4.0954006084239908E-2"/>
        </c:manualLayout>
      </c:layout>
      <c:overlay val="0"/>
      <c:spPr>
        <a:solidFill>
          <a:srgbClr val="ED7D31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400" b="1" i="0" u="none" strike="noStrike" kern="1200" spc="0" baseline="0">
              <a:solidFill>
                <a:srgbClr val="ED7D3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791599825045307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Pt>
            <c:idx val="48"/>
            <c:marker>
              <c:symbol val="circle"/>
              <c:size val="3"/>
              <c:spPr>
                <a:solidFill>
                  <a:schemeClr val="accent2"/>
                </a:solidFill>
                <a:ln w="9525">
                  <a:solidFill>
                    <a:srgbClr val="ED7D3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19E-4683-988E-6994EC26A1B8}"/>
              </c:ext>
            </c:extLst>
          </c:dPt>
          <c:dLbls>
            <c:dLbl>
              <c:idx val="48"/>
              <c:spPr>
                <a:solidFill>
                  <a:srgbClr val="ED7D31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ED7D3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9E-4683-988E-6994EC26A1B8}"/>
                </c:ext>
              </c:extLst>
            </c:dLbl>
            <c:spPr>
              <a:solidFill>
                <a:srgbClr val="ED7D31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ED7D3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  <c:pt idx="37">
                  <c:v>Mayo-2023</c:v>
                </c:pt>
                <c:pt idx="38">
                  <c:v>Junio-2023</c:v>
                </c:pt>
                <c:pt idx="39">
                  <c:v>Julio-2023</c:v>
                </c:pt>
                <c:pt idx="40">
                  <c:v>Agosto-2023</c:v>
                </c:pt>
                <c:pt idx="41">
                  <c:v>Septiembre-2023</c:v>
                </c:pt>
                <c:pt idx="42">
                  <c:v>Octubre-2023</c:v>
                </c:pt>
                <c:pt idx="43">
                  <c:v>Noviembre-2023</c:v>
                </c:pt>
                <c:pt idx="44">
                  <c:v>Diciembre-2023</c:v>
                </c:pt>
                <c:pt idx="45">
                  <c:v>Enero-2024</c:v>
                </c:pt>
                <c:pt idx="46">
                  <c:v>Febrero-2024</c:v>
                </c:pt>
                <c:pt idx="47">
                  <c:v>Marzo-2024</c:v>
                </c:pt>
                <c:pt idx="48">
                  <c:v>Abril-2024</c:v>
                </c:pt>
              </c:strCache>
            </c:strRef>
          </c:cat>
          <c:val>
            <c:numRef>
              <c:f>Salida!$AT$31:$AT$79</c:f>
              <c:numCache>
                <c:formatCode>0.00</c:formatCode>
                <c:ptCount val="49"/>
                <c:pt idx="0">
                  <c:v>4.644268774703562</c:v>
                </c:pt>
                <c:pt idx="1">
                  <c:v>3.7485357282311753</c:v>
                </c:pt>
                <c:pt idx="2">
                  <c:v>2.3841568929052102</c:v>
                </c:pt>
                <c:pt idx="3">
                  <c:v>2.4954410212112634</c:v>
                </c:pt>
                <c:pt idx="4">
                  <c:v>2.4528664871104269</c:v>
                </c:pt>
                <c:pt idx="5">
                  <c:v>2.8362657436784815</c:v>
                </c:pt>
                <c:pt idx="6">
                  <c:v>3.7051331532226897</c:v>
                </c:pt>
                <c:pt idx="7">
                  <c:v>3.973828538439335</c:v>
                </c:pt>
                <c:pt idx="8">
                  <c:v>4.4541392543659697</c:v>
                </c:pt>
                <c:pt idx="9">
                  <c:v>5.740847230208928</c:v>
                </c:pt>
                <c:pt idx="10">
                  <c:v>5.9862516708039095</c:v>
                </c:pt>
                <c:pt idx="11">
                  <c:v>7.8939814371830437</c:v>
                </c:pt>
                <c:pt idx="12">
                  <c:v>12.124645892351268</c:v>
                </c:pt>
                <c:pt idx="13">
                  <c:v>20.831765148663891</c:v>
                </c:pt>
                <c:pt idx="14">
                  <c:v>23.521126760563391</c:v>
                </c:pt>
                <c:pt idx="15">
                  <c:v>24.449854855323537</c:v>
                </c:pt>
                <c:pt idx="16">
                  <c:v>26.053891653365866</c:v>
                </c:pt>
                <c:pt idx="17">
                  <c:v>27.019446522064342</c:v>
                </c:pt>
                <c:pt idx="18">
                  <c:v>28.349460364718993</c:v>
                </c:pt>
                <c:pt idx="19">
                  <c:v>30.612622617064602</c:v>
                </c:pt>
                <c:pt idx="20">
                  <c:v>33.033501606241401</c:v>
                </c:pt>
                <c:pt idx="21">
                  <c:v>34.859059186078127</c:v>
                </c:pt>
                <c:pt idx="22">
                  <c:v>35.93</c:v>
                </c:pt>
                <c:pt idx="23">
                  <c:v>35.9</c:v>
                </c:pt>
                <c:pt idx="24">
                  <c:v>32.049999999999997</c:v>
                </c:pt>
                <c:pt idx="25">
                  <c:v>26.7</c:v>
                </c:pt>
                <c:pt idx="26">
                  <c:v>26.96</c:v>
                </c:pt>
                <c:pt idx="27">
                  <c:v>27.15</c:v>
                </c:pt>
                <c:pt idx="28">
                  <c:v>26.63</c:v>
                </c:pt>
                <c:pt idx="29">
                  <c:v>25.17</c:v>
                </c:pt>
                <c:pt idx="30">
                  <c:v>23.69</c:v>
                </c:pt>
                <c:pt idx="31">
                  <c:v>21.6</c:v>
                </c:pt>
                <c:pt idx="32">
                  <c:v>20.21</c:v>
                </c:pt>
                <c:pt idx="33">
                  <c:v>18.25</c:v>
                </c:pt>
                <c:pt idx="34">
                  <c:v>17.2</c:v>
                </c:pt>
                <c:pt idx="35">
                  <c:v>15.89</c:v>
                </c:pt>
                <c:pt idx="36">
                  <c:v>13.76</c:v>
                </c:pt>
                <c:pt idx="37">
                  <c:v>10.06</c:v>
                </c:pt>
                <c:pt idx="38">
                  <c:v>7.48</c:v>
                </c:pt>
                <c:pt idx="39">
                  <c:v>6.74</c:v>
                </c:pt>
                <c:pt idx="40">
                  <c:v>6.13</c:v>
                </c:pt>
                <c:pt idx="41">
                  <c:v>5.97</c:v>
                </c:pt>
                <c:pt idx="42">
                  <c:v>5.26</c:v>
                </c:pt>
                <c:pt idx="43">
                  <c:v>4.9000000000000004</c:v>
                </c:pt>
                <c:pt idx="44">
                  <c:v>3.46</c:v>
                </c:pt>
                <c:pt idx="45">
                  <c:v>2.85</c:v>
                </c:pt>
                <c:pt idx="46">
                  <c:v>2.0099999999999998</c:v>
                </c:pt>
                <c:pt idx="47">
                  <c:v>1.67</c:v>
                </c:pt>
                <c:pt idx="48">
                  <c:v>1.1599999999999999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19E-4683-988E-6994EC26A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03071196915012E-2"/>
          <c:y val="0.12794954471118275"/>
          <c:w val="0.92779177940031854"/>
          <c:h val="0.70105758700781118"/>
        </c:manualLayout>
      </c:layout>
      <c:lineChart>
        <c:grouping val="standard"/>
        <c:varyColors val="0"/>
        <c:ser>
          <c:idx val="0"/>
          <c:order val="0"/>
          <c:tx>
            <c:strRef>
              <c:f>'[Gráficos.xlsx]IPC-TRM'!$D$2</c:f>
              <c:strCache>
                <c:ptCount val="1"/>
                <c:pt idx="0">
                  <c:v>Variación anual IPC alimentos y bebidas no alcohólicas</c:v>
                </c:pt>
              </c:strCache>
            </c:strRef>
          </c:tx>
          <c:spPr>
            <a:ln w="12700" cap="rnd">
              <a:solidFill>
                <a:srgbClr val="1F4E79"/>
              </a:solidFill>
              <a:round/>
            </a:ln>
            <a:effectLst/>
          </c:spPr>
          <c:marker>
            <c:symbol val="none"/>
          </c:marker>
          <c:dPt>
            <c:idx val="18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294B-4D39-8A45-3AE9822A6959}"/>
              </c:ext>
            </c:extLst>
          </c:dPt>
          <c:dLbls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4B-4D39-8A45-3AE9822A6959}"/>
                </c:ext>
              </c:extLst>
            </c:dLbl>
            <c:dLbl>
              <c:idx val="8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4B-4D39-8A45-3AE9822A6959}"/>
                </c:ext>
              </c:extLst>
            </c:dLbl>
            <c:dLbl>
              <c:idx val="18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4B-4D39-8A45-3AE9822A6959}"/>
                </c:ext>
              </c:extLst>
            </c:dLbl>
            <c:dLbl>
              <c:idx val="20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4B-4D39-8A45-3AE9822A6959}"/>
                </c:ext>
              </c:extLst>
            </c:dLbl>
            <c:dLbl>
              <c:idx val="256"/>
              <c:layout>
                <c:manualLayout>
                  <c:x val="-2.6277791169956596E-2"/>
                  <c:y val="-3.1528560022460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4B-4D39-8A45-3AE9822A6959}"/>
                </c:ext>
              </c:extLst>
            </c:dLbl>
            <c:dLbl>
              <c:idx val="26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2885504013334711E-2"/>
                      <c:h val="3.12077157480750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94B-4D39-8A45-3AE9822A6959}"/>
                </c:ext>
              </c:extLst>
            </c:dLbl>
            <c:dLbl>
              <c:idx val="276"/>
              <c:layout>
                <c:manualLayout>
                  <c:x val="-1.8667612546660897E-2"/>
                  <c:y val="-3.07560841787114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463344688732805E-2"/>
                      <c:h val="4.19329591349229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94B-4D39-8A45-3AE9822A6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'[Gráficos.xlsx]IPC-TRM'!$B$42:$C$318</c:f>
              <c:multiLvlStrCache>
                <c:ptCount val="277"/>
                <c:lvl>
                  <c:pt idx="0">
                    <c:v>Abril</c:v>
                  </c:pt>
                  <c:pt idx="1">
                    <c:v>Mayo</c:v>
                  </c:pt>
                  <c:pt idx="2">
                    <c:v>Junio</c:v>
                  </c:pt>
                  <c:pt idx="3">
                    <c:v>Julio</c:v>
                  </c:pt>
                  <c:pt idx="4">
                    <c:v>Agosto</c:v>
                  </c:pt>
                  <c:pt idx="5">
                    <c:v>Septiembre</c:v>
                  </c:pt>
                  <c:pt idx="6">
                    <c:v>Octubre</c:v>
                  </c:pt>
                  <c:pt idx="7">
                    <c:v>Noviembre</c:v>
                  </c:pt>
                  <c:pt idx="8">
                    <c:v>Diciembre</c:v>
                  </c:pt>
                  <c:pt idx="9">
                    <c:v>Enero</c:v>
                  </c:pt>
                  <c:pt idx="10">
                    <c:v>Febrero</c:v>
                  </c:pt>
                  <c:pt idx="11">
                    <c:v>Marzo</c:v>
                  </c:pt>
                  <c:pt idx="12">
                    <c:v>Abril</c:v>
                  </c:pt>
                  <c:pt idx="13">
                    <c:v>Mayo</c:v>
                  </c:pt>
                  <c:pt idx="14">
                    <c:v>Junio</c:v>
                  </c:pt>
                  <c:pt idx="15">
                    <c:v>Julio</c:v>
                  </c:pt>
                  <c:pt idx="16">
                    <c:v>Agosto</c:v>
                  </c:pt>
                  <c:pt idx="17">
                    <c:v>Septiembre</c:v>
                  </c:pt>
                  <c:pt idx="18">
                    <c:v>Octubre</c:v>
                  </c:pt>
                  <c:pt idx="19">
                    <c:v>Noviembre</c:v>
                  </c:pt>
                  <c:pt idx="20">
                    <c:v>Diciembre</c:v>
                  </c:pt>
                  <c:pt idx="21">
                    <c:v>Enero</c:v>
                  </c:pt>
                  <c:pt idx="22">
                    <c:v>Febrero</c:v>
                  </c:pt>
                  <c:pt idx="23">
                    <c:v>Marzo</c:v>
                  </c:pt>
                  <c:pt idx="24">
                    <c:v>Abril</c:v>
                  </c:pt>
                  <c:pt idx="25">
                    <c:v>Mayo</c:v>
                  </c:pt>
                  <c:pt idx="26">
                    <c:v>Junio</c:v>
                  </c:pt>
                  <c:pt idx="27">
                    <c:v>Julio</c:v>
                  </c:pt>
                  <c:pt idx="28">
                    <c:v>Agosto</c:v>
                  </c:pt>
                  <c:pt idx="29">
                    <c:v>Septiembre</c:v>
                  </c:pt>
                  <c:pt idx="30">
                    <c:v>Octubre</c:v>
                  </c:pt>
                  <c:pt idx="31">
                    <c:v>Noviembre</c:v>
                  </c:pt>
                  <c:pt idx="32">
                    <c:v>Diciembre</c:v>
                  </c:pt>
                  <c:pt idx="33">
                    <c:v>Enero</c:v>
                  </c:pt>
                  <c:pt idx="34">
                    <c:v>Febrero</c:v>
                  </c:pt>
                  <c:pt idx="35">
                    <c:v>Marzo</c:v>
                  </c:pt>
                  <c:pt idx="36">
                    <c:v>Abril</c:v>
                  </c:pt>
                  <c:pt idx="37">
                    <c:v>Mayo</c:v>
                  </c:pt>
                  <c:pt idx="38">
                    <c:v>Junio</c:v>
                  </c:pt>
                  <c:pt idx="39">
                    <c:v>Julio</c:v>
                  </c:pt>
                  <c:pt idx="40">
                    <c:v>Agosto</c:v>
                  </c:pt>
                  <c:pt idx="41">
                    <c:v>Septiembre</c:v>
                  </c:pt>
                  <c:pt idx="42">
                    <c:v>Octubre</c:v>
                  </c:pt>
                  <c:pt idx="43">
                    <c:v>Noviembre</c:v>
                  </c:pt>
                  <c:pt idx="44">
                    <c:v>Diciembre</c:v>
                  </c:pt>
                  <c:pt idx="45">
                    <c:v>Enero</c:v>
                  </c:pt>
                  <c:pt idx="46">
                    <c:v>Febrero</c:v>
                  </c:pt>
                  <c:pt idx="47">
                    <c:v>Marzo</c:v>
                  </c:pt>
                  <c:pt idx="48">
                    <c:v>Abril</c:v>
                  </c:pt>
                  <c:pt idx="49">
                    <c:v>Mayo</c:v>
                  </c:pt>
                  <c:pt idx="50">
                    <c:v>Junio</c:v>
                  </c:pt>
                  <c:pt idx="51">
                    <c:v>Julio</c:v>
                  </c:pt>
                  <c:pt idx="52">
                    <c:v>Agosto</c:v>
                  </c:pt>
                  <c:pt idx="53">
                    <c:v>Septiembre</c:v>
                  </c:pt>
                  <c:pt idx="54">
                    <c:v>Octubre</c:v>
                  </c:pt>
                  <c:pt idx="55">
                    <c:v>Noviembre</c:v>
                  </c:pt>
                  <c:pt idx="56">
                    <c:v>Diciembre</c:v>
                  </c:pt>
                  <c:pt idx="57">
                    <c:v>Enero</c:v>
                  </c:pt>
                  <c:pt idx="58">
                    <c:v>Febrero</c:v>
                  </c:pt>
                  <c:pt idx="59">
                    <c:v>Marzo</c:v>
                  </c:pt>
                  <c:pt idx="60">
                    <c:v>Abril</c:v>
                  </c:pt>
                  <c:pt idx="61">
                    <c:v>Mayo</c:v>
                  </c:pt>
                  <c:pt idx="62">
                    <c:v>Junio</c:v>
                  </c:pt>
                  <c:pt idx="63">
                    <c:v>Julio</c:v>
                  </c:pt>
                  <c:pt idx="64">
                    <c:v>Agosto</c:v>
                  </c:pt>
                  <c:pt idx="65">
                    <c:v>Septiembre</c:v>
                  </c:pt>
                  <c:pt idx="66">
                    <c:v>Octubre</c:v>
                  </c:pt>
                  <c:pt idx="67">
                    <c:v>Noviembre</c:v>
                  </c:pt>
                  <c:pt idx="68">
                    <c:v>Diciembre</c:v>
                  </c:pt>
                  <c:pt idx="69">
                    <c:v>Enero</c:v>
                  </c:pt>
                  <c:pt idx="70">
                    <c:v>Febrero</c:v>
                  </c:pt>
                  <c:pt idx="71">
                    <c:v>Marzo</c:v>
                  </c:pt>
                  <c:pt idx="72">
                    <c:v>Abril</c:v>
                  </c:pt>
                  <c:pt idx="73">
                    <c:v>Mayo</c:v>
                  </c:pt>
                  <c:pt idx="74">
                    <c:v>Junio</c:v>
                  </c:pt>
                  <c:pt idx="75">
                    <c:v>Julio</c:v>
                  </c:pt>
                  <c:pt idx="76">
                    <c:v>Agosto</c:v>
                  </c:pt>
                  <c:pt idx="77">
                    <c:v>Septiembre</c:v>
                  </c:pt>
                  <c:pt idx="78">
                    <c:v>Octubre</c:v>
                  </c:pt>
                  <c:pt idx="79">
                    <c:v>Noviembre</c:v>
                  </c:pt>
                  <c:pt idx="80">
                    <c:v>Diciembre</c:v>
                  </c:pt>
                  <c:pt idx="81">
                    <c:v>Enero</c:v>
                  </c:pt>
                  <c:pt idx="82">
                    <c:v>Febrero</c:v>
                  </c:pt>
                  <c:pt idx="83">
                    <c:v>Marzo</c:v>
                  </c:pt>
                  <c:pt idx="84">
                    <c:v>Abril</c:v>
                  </c:pt>
                  <c:pt idx="85">
                    <c:v>Mayo</c:v>
                  </c:pt>
                  <c:pt idx="86">
                    <c:v>Junio</c:v>
                  </c:pt>
                  <c:pt idx="87">
                    <c:v>Julio</c:v>
                  </c:pt>
                  <c:pt idx="88">
                    <c:v>Agosto</c:v>
                  </c:pt>
                  <c:pt idx="89">
                    <c:v>Septiembre</c:v>
                  </c:pt>
                  <c:pt idx="90">
                    <c:v>Octubre</c:v>
                  </c:pt>
                  <c:pt idx="91">
                    <c:v>Noviembre</c:v>
                  </c:pt>
                  <c:pt idx="92">
                    <c:v>Diciembre</c:v>
                  </c:pt>
                  <c:pt idx="93">
                    <c:v>Enero</c:v>
                  </c:pt>
                  <c:pt idx="94">
                    <c:v>Febrero</c:v>
                  </c:pt>
                  <c:pt idx="95">
                    <c:v>Marzo</c:v>
                  </c:pt>
                  <c:pt idx="96">
                    <c:v>Abril</c:v>
                  </c:pt>
                  <c:pt idx="97">
                    <c:v>Mayo</c:v>
                  </c:pt>
                  <c:pt idx="98">
                    <c:v>Junio</c:v>
                  </c:pt>
                  <c:pt idx="99">
                    <c:v>Julio</c:v>
                  </c:pt>
                  <c:pt idx="100">
                    <c:v>Agosto</c:v>
                  </c:pt>
                  <c:pt idx="101">
                    <c:v>Septiembre</c:v>
                  </c:pt>
                  <c:pt idx="102">
                    <c:v>Octubre</c:v>
                  </c:pt>
                  <c:pt idx="103">
                    <c:v>Noviembre</c:v>
                  </c:pt>
                  <c:pt idx="104">
                    <c:v>Diciembre</c:v>
                  </c:pt>
                  <c:pt idx="105">
                    <c:v>Enero</c:v>
                  </c:pt>
                  <c:pt idx="106">
                    <c:v>Febrero</c:v>
                  </c:pt>
                  <c:pt idx="107">
                    <c:v>Marzo</c:v>
                  </c:pt>
                  <c:pt idx="108">
                    <c:v>Abril</c:v>
                  </c:pt>
                  <c:pt idx="109">
                    <c:v>Mayo</c:v>
                  </c:pt>
                  <c:pt idx="110">
                    <c:v>Junio</c:v>
                  </c:pt>
                  <c:pt idx="111">
                    <c:v>Julio</c:v>
                  </c:pt>
                  <c:pt idx="112">
                    <c:v>Agosto</c:v>
                  </c:pt>
                  <c:pt idx="113">
                    <c:v>Septiembre</c:v>
                  </c:pt>
                  <c:pt idx="114">
                    <c:v>Octubre</c:v>
                  </c:pt>
                  <c:pt idx="115">
                    <c:v>Noviembre</c:v>
                  </c:pt>
                  <c:pt idx="116">
                    <c:v>Diciembre</c:v>
                  </c:pt>
                  <c:pt idx="117">
                    <c:v>Enero</c:v>
                  </c:pt>
                  <c:pt idx="118">
                    <c:v>Febrero</c:v>
                  </c:pt>
                  <c:pt idx="119">
                    <c:v>Marzo</c:v>
                  </c:pt>
                  <c:pt idx="120">
                    <c:v>Abril</c:v>
                  </c:pt>
                  <c:pt idx="121">
                    <c:v>Mayo</c:v>
                  </c:pt>
                  <c:pt idx="122">
                    <c:v>Junio</c:v>
                  </c:pt>
                  <c:pt idx="123">
                    <c:v>Julio</c:v>
                  </c:pt>
                  <c:pt idx="124">
                    <c:v>Agosto</c:v>
                  </c:pt>
                  <c:pt idx="125">
                    <c:v>Septiembre</c:v>
                  </c:pt>
                  <c:pt idx="126">
                    <c:v>Octubre</c:v>
                  </c:pt>
                  <c:pt idx="127">
                    <c:v>Noviembre</c:v>
                  </c:pt>
                  <c:pt idx="128">
                    <c:v>Diciembre</c:v>
                  </c:pt>
                  <c:pt idx="129">
                    <c:v>Enero</c:v>
                  </c:pt>
                  <c:pt idx="130">
                    <c:v>Febrero</c:v>
                  </c:pt>
                  <c:pt idx="131">
                    <c:v>Marzo</c:v>
                  </c:pt>
                  <c:pt idx="132">
                    <c:v>Abril</c:v>
                  </c:pt>
                  <c:pt idx="133">
                    <c:v>Mayo</c:v>
                  </c:pt>
                  <c:pt idx="134">
                    <c:v>Junio</c:v>
                  </c:pt>
                  <c:pt idx="135">
                    <c:v>Julio</c:v>
                  </c:pt>
                  <c:pt idx="136">
                    <c:v>Agosto</c:v>
                  </c:pt>
                  <c:pt idx="137">
                    <c:v>Septiembre</c:v>
                  </c:pt>
                  <c:pt idx="138">
                    <c:v>Octubre</c:v>
                  </c:pt>
                  <c:pt idx="139">
                    <c:v>Noviembre</c:v>
                  </c:pt>
                  <c:pt idx="140">
                    <c:v>Diciembre</c:v>
                  </c:pt>
                  <c:pt idx="141">
                    <c:v>Enero</c:v>
                  </c:pt>
                  <c:pt idx="142">
                    <c:v>Febrero</c:v>
                  </c:pt>
                  <c:pt idx="143">
                    <c:v>Marzo</c:v>
                  </c:pt>
                  <c:pt idx="144">
                    <c:v>Abril</c:v>
                  </c:pt>
                  <c:pt idx="145">
                    <c:v>Mayo</c:v>
                  </c:pt>
                  <c:pt idx="146">
                    <c:v>Junio</c:v>
                  </c:pt>
                  <c:pt idx="147">
                    <c:v>Julio</c:v>
                  </c:pt>
                  <c:pt idx="148">
                    <c:v>Agosto</c:v>
                  </c:pt>
                  <c:pt idx="149">
                    <c:v>Septiembre</c:v>
                  </c:pt>
                  <c:pt idx="150">
                    <c:v>Octubre</c:v>
                  </c:pt>
                  <c:pt idx="151">
                    <c:v>Noviembre</c:v>
                  </c:pt>
                  <c:pt idx="152">
                    <c:v>Diciembre</c:v>
                  </c:pt>
                  <c:pt idx="153">
                    <c:v>Enero</c:v>
                  </c:pt>
                  <c:pt idx="154">
                    <c:v>Febrero</c:v>
                  </c:pt>
                  <c:pt idx="155">
                    <c:v>Marzo</c:v>
                  </c:pt>
                  <c:pt idx="156">
                    <c:v>Abril</c:v>
                  </c:pt>
                  <c:pt idx="157">
                    <c:v>Mayo</c:v>
                  </c:pt>
                  <c:pt idx="158">
                    <c:v>Junio</c:v>
                  </c:pt>
                  <c:pt idx="159">
                    <c:v>Julio</c:v>
                  </c:pt>
                  <c:pt idx="160">
                    <c:v>Agosto</c:v>
                  </c:pt>
                  <c:pt idx="161">
                    <c:v>Septiembre</c:v>
                  </c:pt>
                  <c:pt idx="162">
                    <c:v>Octubre</c:v>
                  </c:pt>
                  <c:pt idx="163">
                    <c:v>Noviembre</c:v>
                  </c:pt>
                  <c:pt idx="164">
                    <c:v>Diciembre</c:v>
                  </c:pt>
                  <c:pt idx="165">
                    <c:v>Enero</c:v>
                  </c:pt>
                  <c:pt idx="166">
                    <c:v>Febrero</c:v>
                  </c:pt>
                  <c:pt idx="167">
                    <c:v>Marzo</c:v>
                  </c:pt>
                  <c:pt idx="168">
                    <c:v>Abril</c:v>
                  </c:pt>
                  <c:pt idx="169">
                    <c:v>Mayo</c:v>
                  </c:pt>
                  <c:pt idx="170">
                    <c:v>Junio</c:v>
                  </c:pt>
                  <c:pt idx="171">
                    <c:v>Julio</c:v>
                  </c:pt>
                  <c:pt idx="172">
                    <c:v>Agosto</c:v>
                  </c:pt>
                  <c:pt idx="173">
                    <c:v>Septiembre</c:v>
                  </c:pt>
                  <c:pt idx="174">
                    <c:v>Octubre</c:v>
                  </c:pt>
                  <c:pt idx="175">
                    <c:v>Noviembre</c:v>
                  </c:pt>
                  <c:pt idx="176">
                    <c:v>Diciembre</c:v>
                  </c:pt>
                  <c:pt idx="177">
                    <c:v>Enero</c:v>
                  </c:pt>
                  <c:pt idx="178">
                    <c:v>Febrero</c:v>
                  </c:pt>
                  <c:pt idx="179">
                    <c:v>Marzo</c:v>
                  </c:pt>
                  <c:pt idx="180">
                    <c:v>Abril</c:v>
                  </c:pt>
                  <c:pt idx="181">
                    <c:v>Mayo</c:v>
                  </c:pt>
                  <c:pt idx="182">
                    <c:v>Junio</c:v>
                  </c:pt>
                  <c:pt idx="183">
                    <c:v>Julio</c:v>
                  </c:pt>
                  <c:pt idx="184">
                    <c:v>Agosto</c:v>
                  </c:pt>
                  <c:pt idx="185">
                    <c:v>Septiembre</c:v>
                  </c:pt>
                  <c:pt idx="186">
                    <c:v>Octubre</c:v>
                  </c:pt>
                  <c:pt idx="187">
                    <c:v>Noviembre</c:v>
                  </c:pt>
                  <c:pt idx="188">
                    <c:v>Diciembre</c:v>
                  </c:pt>
                  <c:pt idx="189">
                    <c:v>Enero</c:v>
                  </c:pt>
                  <c:pt idx="190">
                    <c:v>Febrero</c:v>
                  </c:pt>
                  <c:pt idx="191">
                    <c:v>Marzo</c:v>
                  </c:pt>
                  <c:pt idx="192">
                    <c:v>Abril</c:v>
                  </c:pt>
                  <c:pt idx="193">
                    <c:v>Mayo</c:v>
                  </c:pt>
                  <c:pt idx="194">
                    <c:v>Junio</c:v>
                  </c:pt>
                  <c:pt idx="195">
                    <c:v>Julio</c:v>
                  </c:pt>
                  <c:pt idx="196">
                    <c:v>Agosto</c:v>
                  </c:pt>
                  <c:pt idx="197">
                    <c:v>Septiembre</c:v>
                  </c:pt>
                  <c:pt idx="198">
                    <c:v>Octubre</c:v>
                  </c:pt>
                  <c:pt idx="199">
                    <c:v>Noviembre</c:v>
                  </c:pt>
                  <c:pt idx="200">
                    <c:v>Diciembre</c:v>
                  </c:pt>
                  <c:pt idx="201">
                    <c:v>Enero</c:v>
                  </c:pt>
                  <c:pt idx="202">
                    <c:v>Febrero</c:v>
                  </c:pt>
                  <c:pt idx="203">
                    <c:v>Marzo</c:v>
                  </c:pt>
                  <c:pt idx="204">
                    <c:v>Abril</c:v>
                  </c:pt>
                  <c:pt idx="205">
                    <c:v>Mayo</c:v>
                  </c:pt>
                  <c:pt idx="206">
                    <c:v>Junio</c:v>
                  </c:pt>
                  <c:pt idx="207">
                    <c:v>Julio</c:v>
                  </c:pt>
                  <c:pt idx="208">
                    <c:v>Agosto</c:v>
                  </c:pt>
                  <c:pt idx="209">
                    <c:v>Septiembre</c:v>
                  </c:pt>
                  <c:pt idx="210">
                    <c:v>Octubre</c:v>
                  </c:pt>
                  <c:pt idx="211">
                    <c:v>Noviembre</c:v>
                  </c:pt>
                  <c:pt idx="212">
                    <c:v>Diciembre</c:v>
                  </c:pt>
                  <c:pt idx="213">
                    <c:v>Enero</c:v>
                  </c:pt>
                  <c:pt idx="214">
                    <c:v>Febrero</c:v>
                  </c:pt>
                  <c:pt idx="215">
                    <c:v>Marzo</c:v>
                  </c:pt>
                  <c:pt idx="216">
                    <c:v>Abril</c:v>
                  </c:pt>
                  <c:pt idx="217">
                    <c:v>Mayo</c:v>
                  </c:pt>
                  <c:pt idx="218">
                    <c:v>Junio</c:v>
                  </c:pt>
                  <c:pt idx="219">
                    <c:v>Julio</c:v>
                  </c:pt>
                  <c:pt idx="220">
                    <c:v>Agosto</c:v>
                  </c:pt>
                  <c:pt idx="221">
                    <c:v>Septiembre</c:v>
                  </c:pt>
                  <c:pt idx="222">
                    <c:v>Octubre</c:v>
                  </c:pt>
                  <c:pt idx="223">
                    <c:v>Noviembre</c:v>
                  </c:pt>
                  <c:pt idx="224">
                    <c:v>Diciembre</c:v>
                  </c:pt>
                  <c:pt idx="225">
                    <c:v>Enero</c:v>
                  </c:pt>
                  <c:pt idx="226">
                    <c:v>Febrero</c:v>
                  </c:pt>
                  <c:pt idx="227">
                    <c:v>Marzo</c:v>
                  </c:pt>
                  <c:pt idx="228">
                    <c:v>Abril</c:v>
                  </c:pt>
                  <c:pt idx="229">
                    <c:v>Mayo</c:v>
                  </c:pt>
                  <c:pt idx="230">
                    <c:v>Junio</c:v>
                  </c:pt>
                  <c:pt idx="231">
                    <c:v>Julio</c:v>
                  </c:pt>
                  <c:pt idx="232">
                    <c:v>Agosto</c:v>
                  </c:pt>
                  <c:pt idx="233">
                    <c:v>Septiembre</c:v>
                  </c:pt>
                  <c:pt idx="234">
                    <c:v>Octubre</c:v>
                  </c:pt>
                  <c:pt idx="235">
                    <c:v>Noviembre</c:v>
                  </c:pt>
                  <c:pt idx="236">
                    <c:v>Diciembre</c:v>
                  </c:pt>
                  <c:pt idx="237">
                    <c:v>Enero</c:v>
                  </c:pt>
                  <c:pt idx="238">
                    <c:v>Febrero</c:v>
                  </c:pt>
                  <c:pt idx="239">
                    <c:v>Marzo</c:v>
                  </c:pt>
                  <c:pt idx="240">
                    <c:v>Abril</c:v>
                  </c:pt>
                  <c:pt idx="241">
                    <c:v>Mayo</c:v>
                  </c:pt>
                  <c:pt idx="242">
                    <c:v>Junio</c:v>
                  </c:pt>
                  <c:pt idx="243">
                    <c:v>Julio</c:v>
                  </c:pt>
                  <c:pt idx="244">
                    <c:v>Agosto</c:v>
                  </c:pt>
                  <c:pt idx="245">
                    <c:v>Septiembre</c:v>
                  </c:pt>
                  <c:pt idx="246">
                    <c:v>Octubre</c:v>
                  </c:pt>
                  <c:pt idx="247">
                    <c:v>Noviembre</c:v>
                  </c:pt>
                  <c:pt idx="248">
                    <c:v>Diciembre</c:v>
                  </c:pt>
                  <c:pt idx="249">
                    <c:v>Enero</c:v>
                  </c:pt>
                  <c:pt idx="250">
                    <c:v>Febrero</c:v>
                  </c:pt>
                  <c:pt idx="251">
                    <c:v>Marzo</c:v>
                  </c:pt>
                  <c:pt idx="252">
                    <c:v>Abril</c:v>
                  </c:pt>
                  <c:pt idx="253">
                    <c:v>Mayo</c:v>
                  </c:pt>
                  <c:pt idx="254">
                    <c:v>Junio</c:v>
                  </c:pt>
                  <c:pt idx="255">
                    <c:v>Julio</c:v>
                  </c:pt>
                  <c:pt idx="256">
                    <c:v>Agosto</c:v>
                  </c:pt>
                  <c:pt idx="257">
                    <c:v>Septiembre</c:v>
                  </c:pt>
                  <c:pt idx="258">
                    <c:v>Octubre</c:v>
                  </c:pt>
                  <c:pt idx="259">
                    <c:v>Noviembre</c:v>
                  </c:pt>
                  <c:pt idx="260">
                    <c:v>Diciembre</c:v>
                  </c:pt>
                  <c:pt idx="261">
                    <c:v>Enero</c:v>
                  </c:pt>
                  <c:pt idx="262">
                    <c:v>Febrero</c:v>
                  </c:pt>
                  <c:pt idx="263">
                    <c:v>Marzo</c:v>
                  </c:pt>
                  <c:pt idx="264">
                    <c:v>Abril</c:v>
                  </c:pt>
                  <c:pt idx="265">
                    <c:v>Mayo</c:v>
                  </c:pt>
                  <c:pt idx="266">
                    <c:v>Junio</c:v>
                  </c:pt>
                  <c:pt idx="267">
                    <c:v>Julio</c:v>
                  </c:pt>
                  <c:pt idx="268">
                    <c:v>Agosto</c:v>
                  </c:pt>
                  <c:pt idx="269">
                    <c:v>Septiembre</c:v>
                  </c:pt>
                  <c:pt idx="270">
                    <c:v>Octubre</c:v>
                  </c:pt>
                  <c:pt idx="271">
                    <c:v>Noviembre</c:v>
                  </c:pt>
                  <c:pt idx="272">
                    <c:v>Diciembre</c:v>
                  </c:pt>
                  <c:pt idx="273">
                    <c:v>Enero</c:v>
                  </c:pt>
                  <c:pt idx="274">
                    <c:v>Febrero</c:v>
                  </c:pt>
                  <c:pt idx="275">
                    <c:v>Marzo</c:v>
                  </c:pt>
                  <c:pt idx="276">
                    <c:v>Abril</c:v>
                  </c:pt>
                </c:lvl>
                <c:lvl>
                  <c:pt idx="9">
                    <c:v>2002</c:v>
                  </c:pt>
                  <c:pt idx="21">
                    <c:v>2003</c:v>
                  </c:pt>
                  <c:pt idx="33">
                    <c:v>2004</c:v>
                  </c:pt>
                  <c:pt idx="45">
                    <c:v>2005</c:v>
                  </c:pt>
                  <c:pt idx="57">
                    <c:v>2006</c:v>
                  </c:pt>
                  <c:pt idx="69">
                    <c:v>2007</c:v>
                  </c:pt>
                  <c:pt idx="81">
                    <c:v>2008</c:v>
                  </c:pt>
                  <c:pt idx="93">
                    <c:v>2009</c:v>
                  </c:pt>
                  <c:pt idx="105">
                    <c:v>2010</c:v>
                  </c:pt>
                  <c:pt idx="117">
                    <c:v>2011</c:v>
                  </c:pt>
                  <c:pt idx="129">
                    <c:v>2012</c:v>
                  </c:pt>
                  <c:pt idx="141">
                    <c:v>2013</c:v>
                  </c:pt>
                  <c:pt idx="153">
                    <c:v>2014</c:v>
                  </c:pt>
                  <c:pt idx="165">
                    <c:v>2015</c:v>
                  </c:pt>
                  <c:pt idx="177">
                    <c:v>2016</c:v>
                  </c:pt>
                  <c:pt idx="189">
                    <c:v>2017</c:v>
                  </c:pt>
                  <c:pt idx="201">
                    <c:v>2018</c:v>
                  </c:pt>
                  <c:pt idx="203">
                    <c:v>2018</c:v>
                  </c:pt>
                  <c:pt idx="213">
                    <c:v>2019</c:v>
                  </c:pt>
                  <c:pt idx="225">
                    <c:v>2020</c:v>
                  </c:pt>
                  <c:pt idx="237">
                    <c:v>2021</c:v>
                  </c:pt>
                  <c:pt idx="249">
                    <c:v>2022</c:v>
                  </c:pt>
                  <c:pt idx="261">
                    <c:v>2023</c:v>
                  </c:pt>
                  <c:pt idx="273">
                    <c:v>2024</c:v>
                  </c:pt>
                </c:lvl>
              </c:multiLvlStrCache>
            </c:multiLvlStrRef>
          </c:cat>
          <c:val>
            <c:numRef>
              <c:f>'[Gráficos.xlsx]IPC-TRM'!$D$42:$D$318</c:f>
              <c:numCache>
                <c:formatCode>General</c:formatCode>
                <c:ptCount val="277"/>
                <c:pt idx="0">
                  <c:v>7.75</c:v>
                </c:pt>
                <c:pt idx="1">
                  <c:v>8.3699999999999992</c:v>
                </c:pt>
                <c:pt idx="2">
                  <c:v>8.4699999999999989</c:v>
                </c:pt>
                <c:pt idx="3">
                  <c:v>9.76</c:v>
                </c:pt>
                <c:pt idx="4">
                  <c:v>10.280000000000001</c:v>
                </c:pt>
                <c:pt idx="5">
                  <c:v>10.59</c:v>
                </c:pt>
                <c:pt idx="6">
                  <c:v>10.54</c:v>
                </c:pt>
                <c:pt idx="7">
                  <c:v>10.15</c:v>
                </c:pt>
                <c:pt idx="8">
                  <c:v>10.549999999999999</c:v>
                </c:pt>
                <c:pt idx="9">
                  <c:v>9.92</c:v>
                </c:pt>
                <c:pt idx="10">
                  <c:v>8.3699999999999992</c:v>
                </c:pt>
                <c:pt idx="11">
                  <c:v>7.19</c:v>
                </c:pt>
                <c:pt idx="12">
                  <c:v>6.64</c:v>
                </c:pt>
                <c:pt idx="13">
                  <c:v>7.68</c:v>
                </c:pt>
                <c:pt idx="14">
                  <c:v>9.19</c:v>
                </c:pt>
                <c:pt idx="15">
                  <c:v>8.91</c:v>
                </c:pt>
                <c:pt idx="16">
                  <c:v>8.4</c:v>
                </c:pt>
                <c:pt idx="17">
                  <c:v>8.5599999999999987</c:v>
                </c:pt>
                <c:pt idx="18">
                  <c:v>9.7900000000000009</c:v>
                </c:pt>
                <c:pt idx="19">
                  <c:v>11.51</c:v>
                </c:pt>
                <c:pt idx="20">
                  <c:v>10.92</c:v>
                </c:pt>
                <c:pt idx="21">
                  <c:v>10.65</c:v>
                </c:pt>
                <c:pt idx="22">
                  <c:v>9.35</c:v>
                </c:pt>
                <c:pt idx="23">
                  <c:v>9.879999999999999</c:v>
                </c:pt>
                <c:pt idx="24">
                  <c:v>10.76</c:v>
                </c:pt>
                <c:pt idx="25">
                  <c:v>9.75</c:v>
                </c:pt>
                <c:pt idx="26">
                  <c:v>7.7399999999999993</c:v>
                </c:pt>
                <c:pt idx="27">
                  <c:v>7.39</c:v>
                </c:pt>
                <c:pt idx="28">
                  <c:v>7.46</c:v>
                </c:pt>
                <c:pt idx="29">
                  <c:v>6.52</c:v>
                </c:pt>
                <c:pt idx="30">
                  <c:v>5.1400000000000006</c:v>
                </c:pt>
                <c:pt idx="31">
                  <c:v>4.22</c:v>
                </c:pt>
                <c:pt idx="32">
                  <c:v>5.3199999999999994</c:v>
                </c:pt>
                <c:pt idx="33">
                  <c:v>5.4399999999999995</c:v>
                </c:pt>
                <c:pt idx="34">
                  <c:v>6.3</c:v>
                </c:pt>
                <c:pt idx="35">
                  <c:v>6.5600000000000005</c:v>
                </c:pt>
                <c:pt idx="36">
                  <c:v>4.71</c:v>
                </c:pt>
                <c:pt idx="37">
                  <c:v>4.67</c:v>
                </c:pt>
                <c:pt idx="38">
                  <c:v>6.49</c:v>
                </c:pt>
                <c:pt idx="39">
                  <c:v>6.58</c:v>
                </c:pt>
                <c:pt idx="40">
                  <c:v>6.5699999999999994</c:v>
                </c:pt>
                <c:pt idx="41">
                  <c:v>7.21</c:v>
                </c:pt>
                <c:pt idx="42">
                  <c:v>7.23</c:v>
                </c:pt>
                <c:pt idx="43">
                  <c:v>6.77</c:v>
                </c:pt>
                <c:pt idx="44">
                  <c:v>5.43</c:v>
                </c:pt>
                <c:pt idx="45">
                  <c:v>5.53</c:v>
                </c:pt>
                <c:pt idx="46">
                  <c:v>5.43</c:v>
                </c:pt>
                <c:pt idx="47">
                  <c:v>5.4899999999999993</c:v>
                </c:pt>
                <c:pt idx="48">
                  <c:v>5.8000000000000007</c:v>
                </c:pt>
                <c:pt idx="49">
                  <c:v>5.9700000000000006</c:v>
                </c:pt>
                <c:pt idx="50">
                  <c:v>6.05</c:v>
                </c:pt>
                <c:pt idx="51">
                  <c:v>6.52</c:v>
                </c:pt>
                <c:pt idx="52">
                  <c:v>6.12</c:v>
                </c:pt>
                <c:pt idx="53">
                  <c:v>6.35</c:v>
                </c:pt>
                <c:pt idx="54">
                  <c:v>7.0000000000000009</c:v>
                </c:pt>
                <c:pt idx="55">
                  <c:v>6.72</c:v>
                </c:pt>
                <c:pt idx="56">
                  <c:v>6.5600000000000005</c:v>
                </c:pt>
                <c:pt idx="57">
                  <c:v>6.12</c:v>
                </c:pt>
                <c:pt idx="58">
                  <c:v>5.3900000000000006</c:v>
                </c:pt>
                <c:pt idx="59">
                  <c:v>5.2299999999999995</c:v>
                </c:pt>
                <c:pt idx="60">
                  <c:v>5.47</c:v>
                </c:pt>
                <c:pt idx="61">
                  <c:v>5.2200000000000006</c:v>
                </c:pt>
                <c:pt idx="62">
                  <c:v>4.72</c:v>
                </c:pt>
                <c:pt idx="63">
                  <c:v>5.53</c:v>
                </c:pt>
                <c:pt idx="64">
                  <c:v>6.419999999999999</c:v>
                </c:pt>
                <c:pt idx="65">
                  <c:v>6.02</c:v>
                </c:pt>
                <c:pt idx="66">
                  <c:v>5.3100000000000005</c:v>
                </c:pt>
                <c:pt idx="67">
                  <c:v>5.41</c:v>
                </c:pt>
                <c:pt idx="68">
                  <c:v>5.6800000000000006</c:v>
                </c:pt>
                <c:pt idx="69">
                  <c:v>5.81</c:v>
                </c:pt>
                <c:pt idx="70">
                  <c:v>7.32</c:v>
                </c:pt>
                <c:pt idx="71">
                  <c:v>8.9</c:v>
                </c:pt>
                <c:pt idx="72">
                  <c:v>10.040000000000001</c:v>
                </c:pt>
                <c:pt idx="73">
                  <c:v>10.01</c:v>
                </c:pt>
                <c:pt idx="74">
                  <c:v>9.69</c:v>
                </c:pt>
                <c:pt idx="75">
                  <c:v>8.93</c:v>
                </c:pt>
                <c:pt idx="76">
                  <c:v>7.23</c:v>
                </c:pt>
                <c:pt idx="77">
                  <c:v>6.9599999999999991</c:v>
                </c:pt>
                <c:pt idx="78">
                  <c:v>6.98</c:v>
                </c:pt>
                <c:pt idx="79">
                  <c:v>7.7200000000000006</c:v>
                </c:pt>
                <c:pt idx="80">
                  <c:v>8.51</c:v>
                </c:pt>
                <c:pt idx="81">
                  <c:v>9.39</c:v>
                </c:pt>
                <c:pt idx="82">
                  <c:v>10.459999999999999</c:v>
                </c:pt>
                <c:pt idx="83">
                  <c:v>8.61</c:v>
                </c:pt>
                <c:pt idx="84">
                  <c:v>7.82</c:v>
                </c:pt>
                <c:pt idx="85">
                  <c:v>9.73</c:v>
                </c:pt>
                <c:pt idx="86">
                  <c:v>11.98</c:v>
                </c:pt>
                <c:pt idx="87">
                  <c:v>13</c:v>
                </c:pt>
                <c:pt idx="88">
                  <c:v>14.180000000000001</c:v>
                </c:pt>
                <c:pt idx="89">
                  <c:v>12.770000000000001</c:v>
                </c:pt>
                <c:pt idx="90">
                  <c:v>13.15</c:v>
                </c:pt>
                <c:pt idx="91">
                  <c:v>12.950000000000001</c:v>
                </c:pt>
                <c:pt idx="92">
                  <c:v>13.170000000000002</c:v>
                </c:pt>
                <c:pt idx="93">
                  <c:v>12.24</c:v>
                </c:pt>
                <c:pt idx="94">
                  <c:v>9.5</c:v>
                </c:pt>
                <c:pt idx="95">
                  <c:v>8.67</c:v>
                </c:pt>
                <c:pt idx="96">
                  <c:v>7.93</c:v>
                </c:pt>
                <c:pt idx="97">
                  <c:v>5.5100000000000007</c:v>
                </c:pt>
                <c:pt idx="98">
                  <c:v>2.8000000000000003</c:v>
                </c:pt>
                <c:pt idx="99">
                  <c:v>1.51</c:v>
                </c:pt>
                <c:pt idx="100">
                  <c:v>1.46</c:v>
                </c:pt>
                <c:pt idx="101">
                  <c:v>2.23</c:v>
                </c:pt>
                <c:pt idx="102">
                  <c:v>1.6400000000000001</c:v>
                </c:pt>
                <c:pt idx="103">
                  <c:v>0.69</c:v>
                </c:pt>
                <c:pt idx="104">
                  <c:v>-0.32</c:v>
                </c:pt>
                <c:pt idx="105" formatCode="0.00">
                  <c:v>-2.57</c:v>
                </c:pt>
                <c:pt idx="106" formatCode="0.00">
                  <c:v>-1.56</c:v>
                </c:pt>
                <c:pt idx="107" formatCode="0.00">
                  <c:v>-1.08</c:v>
                </c:pt>
                <c:pt idx="108" formatCode="0.00">
                  <c:v>-0.23</c:v>
                </c:pt>
                <c:pt idx="109" formatCode="0.00">
                  <c:v>-0.28999999999999998</c:v>
                </c:pt>
                <c:pt idx="110" formatCode="0.00">
                  <c:v>0.39</c:v>
                </c:pt>
                <c:pt idx="111" formatCode="0.00">
                  <c:v>0.67</c:v>
                </c:pt>
                <c:pt idx="112" formatCode="0.00">
                  <c:v>0.75</c:v>
                </c:pt>
                <c:pt idx="113" formatCode="0.00">
                  <c:v>0.65</c:v>
                </c:pt>
                <c:pt idx="114" formatCode="0.00">
                  <c:v>0.54</c:v>
                </c:pt>
                <c:pt idx="115" formatCode="0.00">
                  <c:v>1.54</c:v>
                </c:pt>
                <c:pt idx="116" formatCode="0.00">
                  <c:v>3.9</c:v>
                </c:pt>
                <c:pt idx="117" formatCode="0.00">
                  <c:v>4.91</c:v>
                </c:pt>
                <c:pt idx="118" formatCode="0.00">
                  <c:v>4.03</c:v>
                </c:pt>
                <c:pt idx="119" formatCode="0.00">
                  <c:v>3.4</c:v>
                </c:pt>
                <c:pt idx="120" formatCode="0.00">
                  <c:v>1.83</c:v>
                </c:pt>
                <c:pt idx="121" formatCode="0.00">
                  <c:v>2.99</c:v>
                </c:pt>
                <c:pt idx="122" formatCode="0.00">
                  <c:v>3.7</c:v>
                </c:pt>
                <c:pt idx="123" formatCode="0.00">
                  <c:v>4.63</c:v>
                </c:pt>
                <c:pt idx="124" formatCode="0.00">
                  <c:v>4.41</c:v>
                </c:pt>
                <c:pt idx="125" formatCode="0.00">
                  <c:v>5.9</c:v>
                </c:pt>
                <c:pt idx="126" formatCode="0.00">
                  <c:v>7.22</c:v>
                </c:pt>
                <c:pt idx="127" formatCode="0.00">
                  <c:v>6.78</c:v>
                </c:pt>
                <c:pt idx="128" formatCode="0.00">
                  <c:v>5.13</c:v>
                </c:pt>
                <c:pt idx="129" formatCode="0.00">
                  <c:v>4.51</c:v>
                </c:pt>
                <c:pt idx="130" formatCode="0.00">
                  <c:v>4.29</c:v>
                </c:pt>
                <c:pt idx="131" formatCode="0.00">
                  <c:v>3.99</c:v>
                </c:pt>
                <c:pt idx="132" formatCode="0.00">
                  <c:v>4.62</c:v>
                </c:pt>
                <c:pt idx="133" formatCode="0.00">
                  <c:v>4.25</c:v>
                </c:pt>
                <c:pt idx="134" formatCode="0.00">
                  <c:v>3.65</c:v>
                </c:pt>
                <c:pt idx="135" formatCode="0.00">
                  <c:v>3.11</c:v>
                </c:pt>
                <c:pt idx="136" formatCode="0.00">
                  <c:v>3.42</c:v>
                </c:pt>
                <c:pt idx="137" formatCode="0.00">
                  <c:v>2.95</c:v>
                </c:pt>
                <c:pt idx="138" formatCode="0.00">
                  <c:v>2.8</c:v>
                </c:pt>
                <c:pt idx="139" formatCode="0.00">
                  <c:v>2.1</c:v>
                </c:pt>
                <c:pt idx="140" formatCode="0.00">
                  <c:v>1.48</c:v>
                </c:pt>
                <c:pt idx="141" formatCode="0.00">
                  <c:v>0.73</c:v>
                </c:pt>
                <c:pt idx="142" formatCode="0.00">
                  <c:v>0.13</c:v>
                </c:pt>
                <c:pt idx="143" formatCode="0.00">
                  <c:v>0.62</c:v>
                </c:pt>
                <c:pt idx="144" formatCode="0.00">
                  <c:v>0.81</c:v>
                </c:pt>
                <c:pt idx="145" formatCode="0.00">
                  <c:v>0.39</c:v>
                </c:pt>
                <c:pt idx="146" formatCode="0.00">
                  <c:v>0.38</c:v>
                </c:pt>
                <c:pt idx="147" formatCode="0.00">
                  <c:v>0.84</c:v>
                </c:pt>
                <c:pt idx="148" formatCode="0.00">
                  <c:v>0.99</c:v>
                </c:pt>
                <c:pt idx="149" formatCode="0.00">
                  <c:v>1.3</c:v>
                </c:pt>
                <c:pt idx="150" formatCode="0.00">
                  <c:v>-0.52</c:v>
                </c:pt>
                <c:pt idx="151" formatCode="0.00">
                  <c:v>-0.48</c:v>
                </c:pt>
                <c:pt idx="152" formatCode="0.00">
                  <c:v>-0.23</c:v>
                </c:pt>
                <c:pt idx="153" formatCode="0.00">
                  <c:v>0.26</c:v>
                </c:pt>
                <c:pt idx="154" formatCode="0.00">
                  <c:v>0.82</c:v>
                </c:pt>
                <c:pt idx="155" formatCode="0.00">
                  <c:v>1.37</c:v>
                </c:pt>
                <c:pt idx="156" formatCode="0.00">
                  <c:v>1.78</c:v>
                </c:pt>
                <c:pt idx="157" formatCode="0.00">
                  <c:v>3.18</c:v>
                </c:pt>
                <c:pt idx="158" formatCode="0.00">
                  <c:v>2.92</c:v>
                </c:pt>
                <c:pt idx="159" formatCode="0.00">
                  <c:v>3.18</c:v>
                </c:pt>
                <c:pt idx="160" formatCode="0.00">
                  <c:v>3.47</c:v>
                </c:pt>
                <c:pt idx="161" formatCode="0.00">
                  <c:v>3.25</c:v>
                </c:pt>
                <c:pt idx="162" formatCode="0.00">
                  <c:v>4.66</c:v>
                </c:pt>
                <c:pt idx="163" formatCode="0.00">
                  <c:v>5.49</c:v>
                </c:pt>
                <c:pt idx="164" formatCode="0.00">
                  <c:v>5.24</c:v>
                </c:pt>
                <c:pt idx="165" formatCode="0.00">
                  <c:v>6.25</c:v>
                </c:pt>
                <c:pt idx="166" formatCode="0.00">
                  <c:v>8.3800000000000008</c:v>
                </c:pt>
                <c:pt idx="167" formatCode="0.00">
                  <c:v>9.1199999999999992</c:v>
                </c:pt>
                <c:pt idx="168" formatCode="0.00">
                  <c:v>9.09</c:v>
                </c:pt>
                <c:pt idx="169" formatCode="0.00">
                  <c:v>6.94</c:v>
                </c:pt>
                <c:pt idx="170" formatCode="0.00">
                  <c:v>6.99</c:v>
                </c:pt>
                <c:pt idx="171" formatCode="0.00">
                  <c:v>6.2</c:v>
                </c:pt>
                <c:pt idx="172" formatCode="0.00">
                  <c:v>6.86</c:v>
                </c:pt>
                <c:pt idx="173" formatCode="0.00">
                  <c:v>8.4600000000000009</c:v>
                </c:pt>
                <c:pt idx="174" formatCode="0.00">
                  <c:v>10.41</c:v>
                </c:pt>
                <c:pt idx="175" formatCode="0.00">
                  <c:v>11.69</c:v>
                </c:pt>
                <c:pt idx="176" formatCode="0.00">
                  <c:v>13.08</c:v>
                </c:pt>
                <c:pt idx="177" formatCode="0.00">
                  <c:v>14.75</c:v>
                </c:pt>
                <c:pt idx="178" formatCode="0.00">
                  <c:v>13.98</c:v>
                </c:pt>
                <c:pt idx="179" formatCode="0.00">
                  <c:v>14.48</c:v>
                </c:pt>
                <c:pt idx="180" formatCode="0.00">
                  <c:v>14.88</c:v>
                </c:pt>
                <c:pt idx="181" formatCode="0.00">
                  <c:v>15.92</c:v>
                </c:pt>
                <c:pt idx="182" formatCode="0.00">
                  <c:v>17.03</c:v>
                </c:pt>
                <c:pt idx="183" formatCode="0.00">
                  <c:v>18.940000000000001</c:v>
                </c:pt>
                <c:pt idx="184" formatCode="0.00">
                  <c:v>14.86</c:v>
                </c:pt>
                <c:pt idx="185" formatCode="0.00">
                  <c:v>11.23</c:v>
                </c:pt>
                <c:pt idx="186" formatCode="0.00">
                  <c:v>8.48</c:v>
                </c:pt>
                <c:pt idx="187" formatCode="0.00">
                  <c:v>7.18</c:v>
                </c:pt>
                <c:pt idx="188" formatCode="0.00">
                  <c:v>6.65</c:v>
                </c:pt>
                <c:pt idx="189" formatCode="0.00">
                  <c:v>4.59</c:v>
                </c:pt>
                <c:pt idx="190" formatCode="0.00">
                  <c:v>3.5</c:v>
                </c:pt>
                <c:pt idx="191" formatCode="0.00">
                  <c:v>1.46</c:v>
                </c:pt>
                <c:pt idx="192" formatCode="0.00">
                  <c:v>0.19</c:v>
                </c:pt>
                <c:pt idx="193" formatCode="0.00">
                  <c:v>-0.26</c:v>
                </c:pt>
                <c:pt idx="194" formatCode="0.00">
                  <c:v>-1.21</c:v>
                </c:pt>
                <c:pt idx="195" formatCode="0.00">
                  <c:v>-2.62</c:v>
                </c:pt>
                <c:pt idx="196" formatCode="0.00">
                  <c:v>-0.25</c:v>
                </c:pt>
                <c:pt idx="197" formatCode="0.00">
                  <c:v>0.59</c:v>
                </c:pt>
                <c:pt idx="198" formatCode="0.00">
                  <c:v>1.0900000000000001</c:v>
                </c:pt>
                <c:pt idx="199" formatCode="0.00">
                  <c:v>1.1100000000000001</c:v>
                </c:pt>
                <c:pt idx="200" formatCode="0.00">
                  <c:v>0.48</c:v>
                </c:pt>
                <c:pt idx="201" formatCode="0.00">
                  <c:v>0.37</c:v>
                </c:pt>
                <c:pt idx="202" formatCode="0.00">
                  <c:v>-0.19</c:v>
                </c:pt>
                <c:pt idx="203" formatCode="0.00">
                  <c:v>-0.06</c:v>
                </c:pt>
                <c:pt idx="204" formatCode="0.00">
                  <c:v>0.68</c:v>
                </c:pt>
                <c:pt idx="205" formatCode="0.00">
                  <c:v>0.78</c:v>
                </c:pt>
                <c:pt idx="206" formatCode="0.00">
                  <c:v>1.1100000000000001</c:v>
                </c:pt>
                <c:pt idx="207" formatCode="0.00">
                  <c:v>0.3</c:v>
                </c:pt>
                <c:pt idx="208" formatCode="0.00">
                  <c:v>0.39</c:v>
                </c:pt>
                <c:pt idx="209" formatCode="0.00">
                  <c:v>1.47</c:v>
                </c:pt>
                <c:pt idx="210" formatCode="0.00">
                  <c:v>1.67</c:v>
                </c:pt>
                <c:pt idx="211" formatCode="0.00">
                  <c:v>1.61</c:v>
                </c:pt>
                <c:pt idx="212" formatCode="0.00">
                  <c:v>1.87</c:v>
                </c:pt>
                <c:pt idx="213" formatCode="0.00">
                  <c:v>2.0736863297765353</c:v>
                </c:pt>
                <c:pt idx="214" formatCode="0.00">
                  <c:v>2.2848515349773777</c:v>
                </c:pt>
                <c:pt idx="215" formatCode="0.00">
                  <c:v>3.2404146120559574</c:v>
                </c:pt>
                <c:pt idx="216" formatCode="0.00">
                  <c:v>3.4420832086201898</c:v>
                </c:pt>
                <c:pt idx="217" formatCode="0.00">
                  <c:v>4.0374838002193059</c:v>
                </c:pt>
                <c:pt idx="218" formatCode="0.00">
                  <c:v>4.9665902064426177</c:v>
                </c:pt>
                <c:pt idx="219" formatCode="0.00">
                  <c:v>6.5794768611669951</c:v>
                </c:pt>
                <c:pt idx="220" formatCode="0.00">
                  <c:v>6.4172198752765865</c:v>
                </c:pt>
                <c:pt idx="221" formatCode="0.00">
                  <c:v>6.4816670006010924</c:v>
                </c:pt>
                <c:pt idx="222" formatCode="0.00">
                  <c:v>6.8699227760505579</c:v>
                </c:pt>
                <c:pt idx="223" formatCode="0.00">
                  <c:v>6.4318683523981548</c:v>
                </c:pt>
                <c:pt idx="224" formatCode="0.00">
                  <c:v>5.8</c:v>
                </c:pt>
                <c:pt idx="225" formatCode="0.00">
                  <c:v>5.13</c:v>
                </c:pt>
                <c:pt idx="226" formatCode="0.00">
                  <c:v>5.87</c:v>
                </c:pt>
                <c:pt idx="227" formatCode="0.00">
                  <c:v>7.19</c:v>
                </c:pt>
                <c:pt idx="228" formatCode="0.00">
                  <c:v>8.23</c:v>
                </c:pt>
                <c:pt idx="229" formatCode="0.00">
                  <c:v>7.57</c:v>
                </c:pt>
                <c:pt idx="230" formatCode="0.00">
                  <c:v>6.55</c:v>
                </c:pt>
                <c:pt idx="231" formatCode="0.00">
                  <c:v>5</c:v>
                </c:pt>
                <c:pt idx="232" formatCode="0.00">
                  <c:v>4.66</c:v>
                </c:pt>
                <c:pt idx="233" formatCode="0.00">
                  <c:v>4.13</c:v>
                </c:pt>
                <c:pt idx="234" formatCode="0.00">
                  <c:v>3.54</c:v>
                </c:pt>
                <c:pt idx="235" formatCode="0.00">
                  <c:v>4.09</c:v>
                </c:pt>
                <c:pt idx="236" formatCode="0.00">
                  <c:v>4.8</c:v>
                </c:pt>
                <c:pt idx="237" formatCode="0.00">
                  <c:v>5.51</c:v>
                </c:pt>
                <c:pt idx="238" formatCode="0.00">
                  <c:v>5.0199999999999996</c:v>
                </c:pt>
                <c:pt idx="239" formatCode="0.00">
                  <c:v>3.92</c:v>
                </c:pt>
                <c:pt idx="240" formatCode="0.00">
                  <c:v>3.98</c:v>
                </c:pt>
                <c:pt idx="241" formatCode="0.00">
                  <c:v>9.52</c:v>
                </c:pt>
                <c:pt idx="242" formatCode="0.00">
                  <c:v>8.52</c:v>
                </c:pt>
                <c:pt idx="243" formatCode="0.00">
                  <c:v>9.81</c:v>
                </c:pt>
                <c:pt idx="244" formatCode="0.00">
                  <c:v>11.5</c:v>
                </c:pt>
                <c:pt idx="245" formatCode="0.00">
                  <c:v>12.4</c:v>
                </c:pt>
                <c:pt idx="246" formatCode="0.00">
                  <c:v>13.76</c:v>
                </c:pt>
                <c:pt idx="247" formatCode="0.00">
                  <c:v>15.34</c:v>
                </c:pt>
                <c:pt idx="248" formatCode="0.00">
                  <c:v>17.23</c:v>
                </c:pt>
                <c:pt idx="249" formatCode="0.00">
                  <c:v>19.940000000000001</c:v>
                </c:pt>
                <c:pt idx="250" formatCode="0.00">
                  <c:v>23.3</c:v>
                </c:pt>
                <c:pt idx="251" formatCode="0.00">
                  <c:v>25.37</c:v>
                </c:pt>
                <c:pt idx="252" formatCode="_(* #,##0.00_);_(* \(#,##0.00\);_(* &quot;-&quot;??_);_(@_)">
                  <c:v>26.17</c:v>
                </c:pt>
                <c:pt idx="253" formatCode="_(* #,##0.00_);_(* \(#,##0.00\);_(* &quot;-&quot;??_);_(@_)">
                  <c:v>21.6</c:v>
                </c:pt>
                <c:pt idx="254" formatCode="_(* #,##0.00_);_(* \(#,##0.00\);_(* &quot;-&quot;??_);_(@_)">
                  <c:v>23.65</c:v>
                </c:pt>
                <c:pt idx="255" formatCode="_(* #,##0.00_);_(* \(#,##0.00\);_(* &quot;-&quot;??_);_(@_)">
                  <c:v>24.61</c:v>
                </c:pt>
                <c:pt idx="256" formatCode="_(* #,##0.00_);_(* \(#,##0.00\);_(* &quot;-&quot;??_);_(@_)">
                  <c:v>25.57</c:v>
                </c:pt>
                <c:pt idx="257" formatCode="_(* #,##0.00_);_(* \(#,##0.00\);_(* &quot;-&quot;??_);_(@_)">
                  <c:v>26.62</c:v>
                </c:pt>
                <c:pt idx="258" formatCode="_(* #,##0.00_);_(* \(#,##0.00\);_(* &quot;-&quot;??_);_(@_)">
                  <c:v>27.02</c:v>
                </c:pt>
                <c:pt idx="259" formatCode="_(* #,##0.00_);_(* \(#,##0.00\);_(* &quot;-&quot;??_);_(@_)">
                  <c:v>27.08</c:v>
                </c:pt>
                <c:pt idx="260" formatCode="_(* #,##0.00_);_(* \(#,##0.00\);_(* &quot;-&quot;??_);_(@_)">
                  <c:v>27.81</c:v>
                </c:pt>
                <c:pt idx="261" formatCode="_(* #,##0.00_);_(* \(#,##0.00\);_(* &quot;-&quot;??_);_(@_)">
                  <c:v>26.18</c:v>
                </c:pt>
                <c:pt idx="262" formatCode="_(* #,##0.00_);_(* \(#,##0.00\);_(* &quot;-&quot;??_);_(@_)">
                  <c:v>24.14</c:v>
                </c:pt>
                <c:pt idx="263" formatCode="_(* #,##0.00_);_(* \(#,##0.00\);_(* &quot;-&quot;??_);_(@_)">
                  <c:v>21.81</c:v>
                </c:pt>
                <c:pt idx="264" formatCode="_(* #,##0.00_);_(* \(#,##0.00\);_(* &quot;-&quot;??_);_(@_)">
                  <c:v>18.47</c:v>
                </c:pt>
                <c:pt idx="265" formatCode="_(* #,##0.00_);_(* \(#,##0.00\);_(* &quot;-&quot;??_);_(@_)">
                  <c:v>15.66</c:v>
                </c:pt>
                <c:pt idx="266" formatCode="_(* #,##0.00_);_(* \(#,##0.00\);_(* &quot;-&quot;??_);_(@_)">
                  <c:v>14.31</c:v>
                </c:pt>
                <c:pt idx="267" formatCode="_(* #,##0.00_);_(* \(#,##0.00\);_(* &quot;-&quot;??_);_(@_)">
                  <c:v>13.24</c:v>
                </c:pt>
                <c:pt idx="268" formatCode="_(* #,##0.00_);_(* \(#,##0.00\);_(* &quot;-&quot;??_);_(@_)">
                  <c:v>12.44</c:v>
                </c:pt>
                <c:pt idx="269" formatCode="_(* #,##0.00_);_(* \(#,##0.00\);_(* &quot;-&quot;??_);_(@_)">
                  <c:v>11.47</c:v>
                </c:pt>
                <c:pt idx="270" formatCode="_(* #,##0.00_);_(* \(#,##0.00\);_(* &quot;-&quot;??_);_(@_)">
                  <c:v>10.36</c:v>
                </c:pt>
                <c:pt idx="271" formatCode="_(* #,##0.00_);_(* \(#,##0.00\);_(* &quot;-&quot;??_);_(@_)">
                  <c:v>8.25</c:v>
                </c:pt>
                <c:pt idx="272" formatCode="_(* #,##0.00_);_(* \(#,##0.00\);_(* &quot;-&quot;??_);_(@_)">
                  <c:v>5</c:v>
                </c:pt>
                <c:pt idx="273" formatCode="_(* #,##0.00_);_(* \(#,##0.00\);_(* &quot;-&quot;??_);_(@_)">
                  <c:v>2.96</c:v>
                </c:pt>
                <c:pt idx="274" formatCode="_(* #,##0.00_);_(* \(#,##0.00\);_(* &quot;-&quot;??_);_(@_)">
                  <c:v>1.89</c:v>
                </c:pt>
                <c:pt idx="275" formatCode="_(* #,##0.00_);_(* \(#,##0.00\);_(* &quot;-&quot;??_);_(@_)">
                  <c:v>1.73</c:v>
                </c:pt>
                <c:pt idx="276" formatCode="_(* #,##0.00_);_(* \(#,##0.00\);_(* &quot;-&quot;??_);_(@_)">
                  <c:v>2.98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294B-4D39-8A45-3AE9822A6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9504207"/>
        <c:axId val="1839510863"/>
      </c:lineChart>
      <c:lineChart>
        <c:grouping val="standard"/>
        <c:varyColors val="0"/>
        <c:ser>
          <c:idx val="1"/>
          <c:order val="1"/>
          <c:tx>
            <c:strRef>
              <c:f>'[Gráficos.xlsx]IPC-TRM'!$E$2</c:f>
              <c:strCache>
                <c:ptCount val="1"/>
                <c:pt idx="0">
                  <c:v>TRM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'[Gráficos.xlsx]IPC-TRM'!$B$42:$C$318</c:f>
              <c:multiLvlStrCache>
                <c:ptCount val="277"/>
                <c:lvl>
                  <c:pt idx="0">
                    <c:v>Abril</c:v>
                  </c:pt>
                  <c:pt idx="1">
                    <c:v>Mayo</c:v>
                  </c:pt>
                  <c:pt idx="2">
                    <c:v>Junio</c:v>
                  </c:pt>
                  <c:pt idx="3">
                    <c:v>Julio</c:v>
                  </c:pt>
                  <c:pt idx="4">
                    <c:v>Agosto</c:v>
                  </c:pt>
                  <c:pt idx="5">
                    <c:v>Septiembre</c:v>
                  </c:pt>
                  <c:pt idx="6">
                    <c:v>Octubre</c:v>
                  </c:pt>
                  <c:pt idx="7">
                    <c:v>Noviembre</c:v>
                  </c:pt>
                  <c:pt idx="8">
                    <c:v>Diciembre</c:v>
                  </c:pt>
                  <c:pt idx="9">
                    <c:v>Enero</c:v>
                  </c:pt>
                  <c:pt idx="10">
                    <c:v>Febrero</c:v>
                  </c:pt>
                  <c:pt idx="11">
                    <c:v>Marzo</c:v>
                  </c:pt>
                  <c:pt idx="12">
                    <c:v>Abril</c:v>
                  </c:pt>
                  <c:pt idx="13">
                    <c:v>Mayo</c:v>
                  </c:pt>
                  <c:pt idx="14">
                    <c:v>Junio</c:v>
                  </c:pt>
                  <c:pt idx="15">
                    <c:v>Julio</c:v>
                  </c:pt>
                  <c:pt idx="16">
                    <c:v>Agosto</c:v>
                  </c:pt>
                  <c:pt idx="17">
                    <c:v>Septiembre</c:v>
                  </c:pt>
                  <c:pt idx="18">
                    <c:v>Octubre</c:v>
                  </c:pt>
                  <c:pt idx="19">
                    <c:v>Noviembre</c:v>
                  </c:pt>
                  <c:pt idx="20">
                    <c:v>Diciembre</c:v>
                  </c:pt>
                  <c:pt idx="21">
                    <c:v>Enero</c:v>
                  </c:pt>
                  <c:pt idx="22">
                    <c:v>Febrero</c:v>
                  </c:pt>
                  <c:pt idx="23">
                    <c:v>Marzo</c:v>
                  </c:pt>
                  <c:pt idx="24">
                    <c:v>Abril</c:v>
                  </c:pt>
                  <c:pt idx="25">
                    <c:v>Mayo</c:v>
                  </c:pt>
                  <c:pt idx="26">
                    <c:v>Junio</c:v>
                  </c:pt>
                  <c:pt idx="27">
                    <c:v>Julio</c:v>
                  </c:pt>
                  <c:pt idx="28">
                    <c:v>Agosto</c:v>
                  </c:pt>
                  <c:pt idx="29">
                    <c:v>Septiembre</c:v>
                  </c:pt>
                  <c:pt idx="30">
                    <c:v>Octubre</c:v>
                  </c:pt>
                  <c:pt idx="31">
                    <c:v>Noviembre</c:v>
                  </c:pt>
                  <c:pt idx="32">
                    <c:v>Diciembre</c:v>
                  </c:pt>
                  <c:pt idx="33">
                    <c:v>Enero</c:v>
                  </c:pt>
                  <c:pt idx="34">
                    <c:v>Febrero</c:v>
                  </c:pt>
                  <c:pt idx="35">
                    <c:v>Marzo</c:v>
                  </c:pt>
                  <c:pt idx="36">
                    <c:v>Abril</c:v>
                  </c:pt>
                  <c:pt idx="37">
                    <c:v>Mayo</c:v>
                  </c:pt>
                  <c:pt idx="38">
                    <c:v>Junio</c:v>
                  </c:pt>
                  <c:pt idx="39">
                    <c:v>Julio</c:v>
                  </c:pt>
                  <c:pt idx="40">
                    <c:v>Agosto</c:v>
                  </c:pt>
                  <c:pt idx="41">
                    <c:v>Septiembre</c:v>
                  </c:pt>
                  <c:pt idx="42">
                    <c:v>Octubre</c:v>
                  </c:pt>
                  <c:pt idx="43">
                    <c:v>Noviembre</c:v>
                  </c:pt>
                  <c:pt idx="44">
                    <c:v>Diciembre</c:v>
                  </c:pt>
                  <c:pt idx="45">
                    <c:v>Enero</c:v>
                  </c:pt>
                  <c:pt idx="46">
                    <c:v>Febrero</c:v>
                  </c:pt>
                  <c:pt idx="47">
                    <c:v>Marzo</c:v>
                  </c:pt>
                  <c:pt idx="48">
                    <c:v>Abril</c:v>
                  </c:pt>
                  <c:pt idx="49">
                    <c:v>Mayo</c:v>
                  </c:pt>
                  <c:pt idx="50">
                    <c:v>Junio</c:v>
                  </c:pt>
                  <c:pt idx="51">
                    <c:v>Julio</c:v>
                  </c:pt>
                  <c:pt idx="52">
                    <c:v>Agosto</c:v>
                  </c:pt>
                  <c:pt idx="53">
                    <c:v>Septiembre</c:v>
                  </c:pt>
                  <c:pt idx="54">
                    <c:v>Octubre</c:v>
                  </c:pt>
                  <c:pt idx="55">
                    <c:v>Noviembre</c:v>
                  </c:pt>
                  <c:pt idx="56">
                    <c:v>Diciembre</c:v>
                  </c:pt>
                  <c:pt idx="57">
                    <c:v>Enero</c:v>
                  </c:pt>
                  <c:pt idx="58">
                    <c:v>Febrero</c:v>
                  </c:pt>
                  <c:pt idx="59">
                    <c:v>Marzo</c:v>
                  </c:pt>
                  <c:pt idx="60">
                    <c:v>Abril</c:v>
                  </c:pt>
                  <c:pt idx="61">
                    <c:v>Mayo</c:v>
                  </c:pt>
                  <c:pt idx="62">
                    <c:v>Junio</c:v>
                  </c:pt>
                  <c:pt idx="63">
                    <c:v>Julio</c:v>
                  </c:pt>
                  <c:pt idx="64">
                    <c:v>Agosto</c:v>
                  </c:pt>
                  <c:pt idx="65">
                    <c:v>Septiembre</c:v>
                  </c:pt>
                  <c:pt idx="66">
                    <c:v>Octubre</c:v>
                  </c:pt>
                  <c:pt idx="67">
                    <c:v>Noviembre</c:v>
                  </c:pt>
                  <c:pt idx="68">
                    <c:v>Diciembre</c:v>
                  </c:pt>
                  <c:pt idx="69">
                    <c:v>Enero</c:v>
                  </c:pt>
                  <c:pt idx="70">
                    <c:v>Febrero</c:v>
                  </c:pt>
                  <c:pt idx="71">
                    <c:v>Marzo</c:v>
                  </c:pt>
                  <c:pt idx="72">
                    <c:v>Abril</c:v>
                  </c:pt>
                  <c:pt idx="73">
                    <c:v>Mayo</c:v>
                  </c:pt>
                  <c:pt idx="74">
                    <c:v>Junio</c:v>
                  </c:pt>
                  <c:pt idx="75">
                    <c:v>Julio</c:v>
                  </c:pt>
                  <c:pt idx="76">
                    <c:v>Agosto</c:v>
                  </c:pt>
                  <c:pt idx="77">
                    <c:v>Septiembre</c:v>
                  </c:pt>
                  <c:pt idx="78">
                    <c:v>Octubre</c:v>
                  </c:pt>
                  <c:pt idx="79">
                    <c:v>Noviembre</c:v>
                  </c:pt>
                  <c:pt idx="80">
                    <c:v>Diciembre</c:v>
                  </c:pt>
                  <c:pt idx="81">
                    <c:v>Enero</c:v>
                  </c:pt>
                  <c:pt idx="82">
                    <c:v>Febrero</c:v>
                  </c:pt>
                  <c:pt idx="83">
                    <c:v>Marzo</c:v>
                  </c:pt>
                  <c:pt idx="84">
                    <c:v>Abril</c:v>
                  </c:pt>
                  <c:pt idx="85">
                    <c:v>Mayo</c:v>
                  </c:pt>
                  <c:pt idx="86">
                    <c:v>Junio</c:v>
                  </c:pt>
                  <c:pt idx="87">
                    <c:v>Julio</c:v>
                  </c:pt>
                  <c:pt idx="88">
                    <c:v>Agosto</c:v>
                  </c:pt>
                  <c:pt idx="89">
                    <c:v>Septiembre</c:v>
                  </c:pt>
                  <c:pt idx="90">
                    <c:v>Octubre</c:v>
                  </c:pt>
                  <c:pt idx="91">
                    <c:v>Noviembre</c:v>
                  </c:pt>
                  <c:pt idx="92">
                    <c:v>Diciembre</c:v>
                  </c:pt>
                  <c:pt idx="93">
                    <c:v>Enero</c:v>
                  </c:pt>
                  <c:pt idx="94">
                    <c:v>Febrero</c:v>
                  </c:pt>
                  <c:pt idx="95">
                    <c:v>Marzo</c:v>
                  </c:pt>
                  <c:pt idx="96">
                    <c:v>Abril</c:v>
                  </c:pt>
                  <c:pt idx="97">
                    <c:v>Mayo</c:v>
                  </c:pt>
                  <c:pt idx="98">
                    <c:v>Junio</c:v>
                  </c:pt>
                  <c:pt idx="99">
                    <c:v>Julio</c:v>
                  </c:pt>
                  <c:pt idx="100">
                    <c:v>Agosto</c:v>
                  </c:pt>
                  <c:pt idx="101">
                    <c:v>Septiembre</c:v>
                  </c:pt>
                  <c:pt idx="102">
                    <c:v>Octubre</c:v>
                  </c:pt>
                  <c:pt idx="103">
                    <c:v>Noviembre</c:v>
                  </c:pt>
                  <c:pt idx="104">
                    <c:v>Diciembre</c:v>
                  </c:pt>
                  <c:pt idx="105">
                    <c:v>Enero</c:v>
                  </c:pt>
                  <c:pt idx="106">
                    <c:v>Febrero</c:v>
                  </c:pt>
                  <c:pt idx="107">
                    <c:v>Marzo</c:v>
                  </c:pt>
                  <c:pt idx="108">
                    <c:v>Abril</c:v>
                  </c:pt>
                  <c:pt idx="109">
                    <c:v>Mayo</c:v>
                  </c:pt>
                  <c:pt idx="110">
                    <c:v>Junio</c:v>
                  </c:pt>
                  <c:pt idx="111">
                    <c:v>Julio</c:v>
                  </c:pt>
                  <c:pt idx="112">
                    <c:v>Agosto</c:v>
                  </c:pt>
                  <c:pt idx="113">
                    <c:v>Septiembre</c:v>
                  </c:pt>
                  <c:pt idx="114">
                    <c:v>Octubre</c:v>
                  </c:pt>
                  <c:pt idx="115">
                    <c:v>Noviembre</c:v>
                  </c:pt>
                  <c:pt idx="116">
                    <c:v>Diciembre</c:v>
                  </c:pt>
                  <c:pt idx="117">
                    <c:v>Enero</c:v>
                  </c:pt>
                  <c:pt idx="118">
                    <c:v>Febrero</c:v>
                  </c:pt>
                  <c:pt idx="119">
                    <c:v>Marzo</c:v>
                  </c:pt>
                  <c:pt idx="120">
                    <c:v>Abril</c:v>
                  </c:pt>
                  <c:pt idx="121">
                    <c:v>Mayo</c:v>
                  </c:pt>
                  <c:pt idx="122">
                    <c:v>Junio</c:v>
                  </c:pt>
                  <c:pt idx="123">
                    <c:v>Julio</c:v>
                  </c:pt>
                  <c:pt idx="124">
                    <c:v>Agosto</c:v>
                  </c:pt>
                  <c:pt idx="125">
                    <c:v>Septiembre</c:v>
                  </c:pt>
                  <c:pt idx="126">
                    <c:v>Octubre</c:v>
                  </c:pt>
                  <c:pt idx="127">
                    <c:v>Noviembre</c:v>
                  </c:pt>
                  <c:pt idx="128">
                    <c:v>Diciembre</c:v>
                  </c:pt>
                  <c:pt idx="129">
                    <c:v>Enero</c:v>
                  </c:pt>
                  <c:pt idx="130">
                    <c:v>Febrero</c:v>
                  </c:pt>
                  <c:pt idx="131">
                    <c:v>Marzo</c:v>
                  </c:pt>
                  <c:pt idx="132">
                    <c:v>Abril</c:v>
                  </c:pt>
                  <c:pt idx="133">
                    <c:v>Mayo</c:v>
                  </c:pt>
                  <c:pt idx="134">
                    <c:v>Junio</c:v>
                  </c:pt>
                  <c:pt idx="135">
                    <c:v>Julio</c:v>
                  </c:pt>
                  <c:pt idx="136">
                    <c:v>Agosto</c:v>
                  </c:pt>
                  <c:pt idx="137">
                    <c:v>Septiembre</c:v>
                  </c:pt>
                  <c:pt idx="138">
                    <c:v>Octubre</c:v>
                  </c:pt>
                  <c:pt idx="139">
                    <c:v>Noviembre</c:v>
                  </c:pt>
                  <c:pt idx="140">
                    <c:v>Diciembre</c:v>
                  </c:pt>
                  <c:pt idx="141">
                    <c:v>Enero</c:v>
                  </c:pt>
                  <c:pt idx="142">
                    <c:v>Febrero</c:v>
                  </c:pt>
                  <c:pt idx="143">
                    <c:v>Marzo</c:v>
                  </c:pt>
                  <c:pt idx="144">
                    <c:v>Abril</c:v>
                  </c:pt>
                  <c:pt idx="145">
                    <c:v>Mayo</c:v>
                  </c:pt>
                  <c:pt idx="146">
                    <c:v>Junio</c:v>
                  </c:pt>
                  <c:pt idx="147">
                    <c:v>Julio</c:v>
                  </c:pt>
                  <c:pt idx="148">
                    <c:v>Agosto</c:v>
                  </c:pt>
                  <c:pt idx="149">
                    <c:v>Septiembre</c:v>
                  </c:pt>
                  <c:pt idx="150">
                    <c:v>Octubre</c:v>
                  </c:pt>
                  <c:pt idx="151">
                    <c:v>Noviembre</c:v>
                  </c:pt>
                  <c:pt idx="152">
                    <c:v>Diciembre</c:v>
                  </c:pt>
                  <c:pt idx="153">
                    <c:v>Enero</c:v>
                  </c:pt>
                  <c:pt idx="154">
                    <c:v>Febrero</c:v>
                  </c:pt>
                  <c:pt idx="155">
                    <c:v>Marzo</c:v>
                  </c:pt>
                  <c:pt idx="156">
                    <c:v>Abril</c:v>
                  </c:pt>
                  <c:pt idx="157">
                    <c:v>Mayo</c:v>
                  </c:pt>
                  <c:pt idx="158">
                    <c:v>Junio</c:v>
                  </c:pt>
                  <c:pt idx="159">
                    <c:v>Julio</c:v>
                  </c:pt>
                  <c:pt idx="160">
                    <c:v>Agosto</c:v>
                  </c:pt>
                  <c:pt idx="161">
                    <c:v>Septiembre</c:v>
                  </c:pt>
                  <c:pt idx="162">
                    <c:v>Octubre</c:v>
                  </c:pt>
                  <c:pt idx="163">
                    <c:v>Noviembre</c:v>
                  </c:pt>
                  <c:pt idx="164">
                    <c:v>Diciembre</c:v>
                  </c:pt>
                  <c:pt idx="165">
                    <c:v>Enero</c:v>
                  </c:pt>
                  <c:pt idx="166">
                    <c:v>Febrero</c:v>
                  </c:pt>
                  <c:pt idx="167">
                    <c:v>Marzo</c:v>
                  </c:pt>
                  <c:pt idx="168">
                    <c:v>Abril</c:v>
                  </c:pt>
                  <c:pt idx="169">
                    <c:v>Mayo</c:v>
                  </c:pt>
                  <c:pt idx="170">
                    <c:v>Junio</c:v>
                  </c:pt>
                  <c:pt idx="171">
                    <c:v>Julio</c:v>
                  </c:pt>
                  <c:pt idx="172">
                    <c:v>Agosto</c:v>
                  </c:pt>
                  <c:pt idx="173">
                    <c:v>Septiembre</c:v>
                  </c:pt>
                  <c:pt idx="174">
                    <c:v>Octubre</c:v>
                  </c:pt>
                  <c:pt idx="175">
                    <c:v>Noviembre</c:v>
                  </c:pt>
                  <c:pt idx="176">
                    <c:v>Diciembre</c:v>
                  </c:pt>
                  <c:pt idx="177">
                    <c:v>Enero</c:v>
                  </c:pt>
                  <c:pt idx="178">
                    <c:v>Febrero</c:v>
                  </c:pt>
                  <c:pt idx="179">
                    <c:v>Marzo</c:v>
                  </c:pt>
                  <c:pt idx="180">
                    <c:v>Abril</c:v>
                  </c:pt>
                  <c:pt idx="181">
                    <c:v>Mayo</c:v>
                  </c:pt>
                  <c:pt idx="182">
                    <c:v>Junio</c:v>
                  </c:pt>
                  <c:pt idx="183">
                    <c:v>Julio</c:v>
                  </c:pt>
                  <c:pt idx="184">
                    <c:v>Agosto</c:v>
                  </c:pt>
                  <c:pt idx="185">
                    <c:v>Septiembre</c:v>
                  </c:pt>
                  <c:pt idx="186">
                    <c:v>Octubre</c:v>
                  </c:pt>
                  <c:pt idx="187">
                    <c:v>Noviembre</c:v>
                  </c:pt>
                  <c:pt idx="188">
                    <c:v>Diciembre</c:v>
                  </c:pt>
                  <c:pt idx="189">
                    <c:v>Enero</c:v>
                  </c:pt>
                  <c:pt idx="190">
                    <c:v>Febrero</c:v>
                  </c:pt>
                  <c:pt idx="191">
                    <c:v>Marzo</c:v>
                  </c:pt>
                  <c:pt idx="192">
                    <c:v>Abril</c:v>
                  </c:pt>
                  <c:pt idx="193">
                    <c:v>Mayo</c:v>
                  </c:pt>
                  <c:pt idx="194">
                    <c:v>Junio</c:v>
                  </c:pt>
                  <c:pt idx="195">
                    <c:v>Julio</c:v>
                  </c:pt>
                  <c:pt idx="196">
                    <c:v>Agosto</c:v>
                  </c:pt>
                  <c:pt idx="197">
                    <c:v>Septiembre</c:v>
                  </c:pt>
                  <c:pt idx="198">
                    <c:v>Octubre</c:v>
                  </c:pt>
                  <c:pt idx="199">
                    <c:v>Noviembre</c:v>
                  </c:pt>
                  <c:pt idx="200">
                    <c:v>Diciembre</c:v>
                  </c:pt>
                  <c:pt idx="201">
                    <c:v>Enero</c:v>
                  </c:pt>
                  <c:pt idx="202">
                    <c:v>Febrero</c:v>
                  </c:pt>
                  <c:pt idx="203">
                    <c:v>Marzo</c:v>
                  </c:pt>
                  <c:pt idx="204">
                    <c:v>Abril</c:v>
                  </c:pt>
                  <c:pt idx="205">
                    <c:v>Mayo</c:v>
                  </c:pt>
                  <c:pt idx="206">
                    <c:v>Junio</c:v>
                  </c:pt>
                  <c:pt idx="207">
                    <c:v>Julio</c:v>
                  </c:pt>
                  <c:pt idx="208">
                    <c:v>Agosto</c:v>
                  </c:pt>
                  <c:pt idx="209">
                    <c:v>Septiembre</c:v>
                  </c:pt>
                  <c:pt idx="210">
                    <c:v>Octubre</c:v>
                  </c:pt>
                  <c:pt idx="211">
                    <c:v>Noviembre</c:v>
                  </c:pt>
                  <c:pt idx="212">
                    <c:v>Diciembre</c:v>
                  </c:pt>
                  <c:pt idx="213">
                    <c:v>Enero</c:v>
                  </c:pt>
                  <c:pt idx="214">
                    <c:v>Febrero</c:v>
                  </c:pt>
                  <c:pt idx="215">
                    <c:v>Marzo</c:v>
                  </c:pt>
                  <c:pt idx="216">
                    <c:v>Abril</c:v>
                  </c:pt>
                  <c:pt idx="217">
                    <c:v>Mayo</c:v>
                  </c:pt>
                  <c:pt idx="218">
                    <c:v>Junio</c:v>
                  </c:pt>
                  <c:pt idx="219">
                    <c:v>Julio</c:v>
                  </c:pt>
                  <c:pt idx="220">
                    <c:v>Agosto</c:v>
                  </c:pt>
                  <c:pt idx="221">
                    <c:v>Septiembre</c:v>
                  </c:pt>
                  <c:pt idx="222">
                    <c:v>Octubre</c:v>
                  </c:pt>
                  <c:pt idx="223">
                    <c:v>Noviembre</c:v>
                  </c:pt>
                  <c:pt idx="224">
                    <c:v>Diciembre</c:v>
                  </c:pt>
                  <c:pt idx="225">
                    <c:v>Enero</c:v>
                  </c:pt>
                  <c:pt idx="226">
                    <c:v>Febrero</c:v>
                  </c:pt>
                  <c:pt idx="227">
                    <c:v>Marzo</c:v>
                  </c:pt>
                  <c:pt idx="228">
                    <c:v>Abril</c:v>
                  </c:pt>
                  <c:pt idx="229">
                    <c:v>Mayo</c:v>
                  </c:pt>
                  <c:pt idx="230">
                    <c:v>Junio</c:v>
                  </c:pt>
                  <c:pt idx="231">
                    <c:v>Julio</c:v>
                  </c:pt>
                  <c:pt idx="232">
                    <c:v>Agosto</c:v>
                  </c:pt>
                  <c:pt idx="233">
                    <c:v>Septiembre</c:v>
                  </c:pt>
                  <c:pt idx="234">
                    <c:v>Octubre</c:v>
                  </c:pt>
                  <c:pt idx="235">
                    <c:v>Noviembre</c:v>
                  </c:pt>
                  <c:pt idx="236">
                    <c:v>Diciembre</c:v>
                  </c:pt>
                  <c:pt idx="237">
                    <c:v>Enero</c:v>
                  </c:pt>
                  <c:pt idx="238">
                    <c:v>Febrero</c:v>
                  </c:pt>
                  <c:pt idx="239">
                    <c:v>Marzo</c:v>
                  </c:pt>
                  <c:pt idx="240">
                    <c:v>Abril</c:v>
                  </c:pt>
                  <c:pt idx="241">
                    <c:v>Mayo</c:v>
                  </c:pt>
                  <c:pt idx="242">
                    <c:v>Junio</c:v>
                  </c:pt>
                  <c:pt idx="243">
                    <c:v>Julio</c:v>
                  </c:pt>
                  <c:pt idx="244">
                    <c:v>Agosto</c:v>
                  </c:pt>
                  <c:pt idx="245">
                    <c:v>Septiembre</c:v>
                  </c:pt>
                  <c:pt idx="246">
                    <c:v>Octubre</c:v>
                  </c:pt>
                  <c:pt idx="247">
                    <c:v>Noviembre</c:v>
                  </c:pt>
                  <c:pt idx="248">
                    <c:v>Diciembre</c:v>
                  </c:pt>
                  <c:pt idx="249">
                    <c:v>Enero</c:v>
                  </c:pt>
                  <c:pt idx="250">
                    <c:v>Febrero</c:v>
                  </c:pt>
                  <c:pt idx="251">
                    <c:v>Marzo</c:v>
                  </c:pt>
                  <c:pt idx="252">
                    <c:v>Abril</c:v>
                  </c:pt>
                  <c:pt idx="253">
                    <c:v>Mayo</c:v>
                  </c:pt>
                  <c:pt idx="254">
                    <c:v>Junio</c:v>
                  </c:pt>
                  <c:pt idx="255">
                    <c:v>Julio</c:v>
                  </c:pt>
                  <c:pt idx="256">
                    <c:v>Agosto</c:v>
                  </c:pt>
                  <c:pt idx="257">
                    <c:v>Septiembre</c:v>
                  </c:pt>
                  <c:pt idx="258">
                    <c:v>Octubre</c:v>
                  </c:pt>
                  <c:pt idx="259">
                    <c:v>Noviembre</c:v>
                  </c:pt>
                  <c:pt idx="260">
                    <c:v>Diciembre</c:v>
                  </c:pt>
                  <c:pt idx="261">
                    <c:v>Enero</c:v>
                  </c:pt>
                  <c:pt idx="262">
                    <c:v>Febrero</c:v>
                  </c:pt>
                  <c:pt idx="263">
                    <c:v>Marzo</c:v>
                  </c:pt>
                  <c:pt idx="264">
                    <c:v>Abril</c:v>
                  </c:pt>
                  <c:pt idx="265">
                    <c:v>Mayo</c:v>
                  </c:pt>
                  <c:pt idx="266">
                    <c:v>Junio</c:v>
                  </c:pt>
                  <c:pt idx="267">
                    <c:v>Julio</c:v>
                  </c:pt>
                  <c:pt idx="268">
                    <c:v>Agosto</c:v>
                  </c:pt>
                  <c:pt idx="269">
                    <c:v>Septiembre</c:v>
                  </c:pt>
                  <c:pt idx="270">
                    <c:v>Octubre</c:v>
                  </c:pt>
                  <c:pt idx="271">
                    <c:v>Noviembre</c:v>
                  </c:pt>
                  <c:pt idx="272">
                    <c:v>Diciembre</c:v>
                  </c:pt>
                  <c:pt idx="273">
                    <c:v>Enero</c:v>
                  </c:pt>
                  <c:pt idx="274">
                    <c:v>Febrero</c:v>
                  </c:pt>
                  <c:pt idx="275">
                    <c:v>Marzo</c:v>
                  </c:pt>
                  <c:pt idx="276">
                    <c:v>Abril</c:v>
                  </c:pt>
                </c:lvl>
                <c:lvl>
                  <c:pt idx="9">
                    <c:v>2002</c:v>
                  </c:pt>
                  <c:pt idx="21">
                    <c:v>2003</c:v>
                  </c:pt>
                  <c:pt idx="33">
                    <c:v>2004</c:v>
                  </c:pt>
                  <c:pt idx="45">
                    <c:v>2005</c:v>
                  </c:pt>
                  <c:pt idx="57">
                    <c:v>2006</c:v>
                  </c:pt>
                  <c:pt idx="69">
                    <c:v>2007</c:v>
                  </c:pt>
                  <c:pt idx="81">
                    <c:v>2008</c:v>
                  </c:pt>
                  <c:pt idx="93">
                    <c:v>2009</c:v>
                  </c:pt>
                  <c:pt idx="105">
                    <c:v>2010</c:v>
                  </c:pt>
                  <c:pt idx="117">
                    <c:v>2011</c:v>
                  </c:pt>
                  <c:pt idx="129">
                    <c:v>2012</c:v>
                  </c:pt>
                  <c:pt idx="141">
                    <c:v>2013</c:v>
                  </c:pt>
                  <c:pt idx="153">
                    <c:v>2014</c:v>
                  </c:pt>
                  <c:pt idx="165">
                    <c:v>2015</c:v>
                  </c:pt>
                  <c:pt idx="177">
                    <c:v>2016</c:v>
                  </c:pt>
                  <c:pt idx="189">
                    <c:v>2017</c:v>
                  </c:pt>
                  <c:pt idx="201">
                    <c:v>2018</c:v>
                  </c:pt>
                  <c:pt idx="203">
                    <c:v>2018</c:v>
                  </c:pt>
                  <c:pt idx="213">
                    <c:v>2019</c:v>
                  </c:pt>
                  <c:pt idx="225">
                    <c:v>2020</c:v>
                  </c:pt>
                  <c:pt idx="237">
                    <c:v>2021</c:v>
                  </c:pt>
                  <c:pt idx="249">
                    <c:v>2022</c:v>
                  </c:pt>
                  <c:pt idx="261">
                    <c:v>2023</c:v>
                  </c:pt>
                  <c:pt idx="273">
                    <c:v>2024</c:v>
                  </c:pt>
                </c:lvl>
              </c:multiLvlStrCache>
            </c:multiLvlStrRef>
          </c:cat>
          <c:val>
            <c:numRef>
              <c:f>'[Gráficos.xlsx]IPC-TRM'!$E$42:$E$318</c:f>
              <c:numCache>
                <c:formatCode>#,##0</c:formatCode>
                <c:ptCount val="277"/>
                <c:pt idx="0">
                  <c:v>2323.1</c:v>
                </c:pt>
                <c:pt idx="1">
                  <c:v>2346.9299999999998</c:v>
                </c:pt>
                <c:pt idx="2">
                  <c:v>2305.66</c:v>
                </c:pt>
                <c:pt idx="3">
                  <c:v>2304.2800000000002</c:v>
                </c:pt>
                <c:pt idx="4">
                  <c:v>2288.9</c:v>
                </c:pt>
                <c:pt idx="5">
                  <c:v>2328.23</c:v>
                </c:pt>
                <c:pt idx="6">
                  <c:v>2320.65</c:v>
                </c:pt>
                <c:pt idx="7">
                  <c:v>2310.4699999999998</c:v>
                </c:pt>
                <c:pt idx="8">
                  <c:v>2306.9</c:v>
                </c:pt>
                <c:pt idx="9">
                  <c:v>2274.96</c:v>
                </c:pt>
                <c:pt idx="10">
                  <c:v>2286.6999999999998</c:v>
                </c:pt>
                <c:pt idx="11">
                  <c:v>2282.33</c:v>
                </c:pt>
                <c:pt idx="12">
                  <c:v>2263.11</c:v>
                </c:pt>
                <c:pt idx="13">
                  <c:v>2310.2399999999998</c:v>
                </c:pt>
                <c:pt idx="14">
                  <c:v>2364.25</c:v>
                </c:pt>
                <c:pt idx="15">
                  <c:v>2506.7199999999998</c:v>
                </c:pt>
                <c:pt idx="16">
                  <c:v>2647.22</c:v>
                </c:pt>
                <c:pt idx="17">
                  <c:v>2751.23</c:v>
                </c:pt>
                <c:pt idx="18">
                  <c:v>2827.86</c:v>
                </c:pt>
                <c:pt idx="19">
                  <c:v>2726.66</c:v>
                </c:pt>
                <c:pt idx="20">
                  <c:v>2814.89</c:v>
                </c:pt>
                <c:pt idx="21">
                  <c:v>2913</c:v>
                </c:pt>
                <c:pt idx="22">
                  <c:v>2951.86</c:v>
                </c:pt>
                <c:pt idx="23">
                  <c:v>2959.01</c:v>
                </c:pt>
                <c:pt idx="24">
                  <c:v>2926.62</c:v>
                </c:pt>
                <c:pt idx="25">
                  <c:v>2858.94</c:v>
                </c:pt>
                <c:pt idx="26">
                  <c:v>2826.95</c:v>
                </c:pt>
                <c:pt idx="27">
                  <c:v>2858.82</c:v>
                </c:pt>
                <c:pt idx="28">
                  <c:v>2867.29</c:v>
                </c:pt>
                <c:pt idx="29">
                  <c:v>2840.08</c:v>
                </c:pt>
                <c:pt idx="30">
                  <c:v>2876.2</c:v>
                </c:pt>
                <c:pt idx="31">
                  <c:v>2844.55</c:v>
                </c:pt>
                <c:pt idx="32">
                  <c:v>2807.2</c:v>
                </c:pt>
                <c:pt idx="33">
                  <c:v>2749.14</c:v>
                </c:pt>
                <c:pt idx="34">
                  <c:v>2717.94</c:v>
                </c:pt>
                <c:pt idx="35">
                  <c:v>2670.8</c:v>
                </c:pt>
                <c:pt idx="36">
                  <c:v>2639.6</c:v>
                </c:pt>
                <c:pt idx="37">
                  <c:v>2719.43</c:v>
                </c:pt>
                <c:pt idx="38">
                  <c:v>2716.56</c:v>
                </c:pt>
                <c:pt idx="39">
                  <c:v>2653.32</c:v>
                </c:pt>
                <c:pt idx="40">
                  <c:v>2598.59</c:v>
                </c:pt>
                <c:pt idx="41">
                  <c:v>2552.7800000000002</c:v>
                </c:pt>
                <c:pt idx="42">
                  <c:v>2580.6999999999998</c:v>
                </c:pt>
                <c:pt idx="43">
                  <c:v>2530.19</c:v>
                </c:pt>
                <c:pt idx="44">
                  <c:v>2411.37</c:v>
                </c:pt>
                <c:pt idx="45">
                  <c:v>2362.96</c:v>
                </c:pt>
                <c:pt idx="46">
                  <c:v>2340.4899999999998</c:v>
                </c:pt>
                <c:pt idx="47">
                  <c:v>2353.71</c:v>
                </c:pt>
                <c:pt idx="48">
                  <c:v>2350.0100000000002</c:v>
                </c:pt>
                <c:pt idx="49">
                  <c:v>2339.2199999999998</c:v>
                </c:pt>
                <c:pt idx="50">
                  <c:v>2331.79</c:v>
                </c:pt>
                <c:pt idx="51">
                  <c:v>2323.38</c:v>
                </c:pt>
                <c:pt idx="52">
                  <c:v>2306.19</c:v>
                </c:pt>
                <c:pt idx="53">
                  <c:v>2294.52</c:v>
                </c:pt>
                <c:pt idx="54">
                  <c:v>2292.5500000000002</c:v>
                </c:pt>
                <c:pt idx="55">
                  <c:v>2279.85</c:v>
                </c:pt>
                <c:pt idx="56">
                  <c:v>2278.91</c:v>
                </c:pt>
                <c:pt idx="57">
                  <c:v>2273.66</c:v>
                </c:pt>
                <c:pt idx="58">
                  <c:v>2256.2399999999998</c:v>
                </c:pt>
                <c:pt idx="59">
                  <c:v>2262.36</c:v>
                </c:pt>
                <c:pt idx="60">
                  <c:v>2334.29</c:v>
                </c:pt>
                <c:pt idx="61">
                  <c:v>2417.9899999999998</c:v>
                </c:pt>
                <c:pt idx="62">
                  <c:v>2542.2399999999998</c:v>
                </c:pt>
                <c:pt idx="63">
                  <c:v>2511.7399999999998</c:v>
                </c:pt>
                <c:pt idx="64">
                  <c:v>2389.65</c:v>
                </c:pt>
                <c:pt idx="65">
                  <c:v>2398.88</c:v>
                </c:pt>
                <c:pt idx="66">
                  <c:v>2364.29</c:v>
                </c:pt>
                <c:pt idx="67">
                  <c:v>2290.46</c:v>
                </c:pt>
                <c:pt idx="68">
                  <c:v>2261.33526315789</c:v>
                </c:pt>
                <c:pt idx="69">
                  <c:v>2237.06</c:v>
                </c:pt>
                <c:pt idx="70">
                  <c:v>2227.63</c:v>
                </c:pt>
                <c:pt idx="71">
                  <c:v>2201.39</c:v>
                </c:pt>
                <c:pt idx="72">
                  <c:v>2144.6</c:v>
                </c:pt>
                <c:pt idx="73">
                  <c:v>2007.91</c:v>
                </c:pt>
                <c:pt idx="74">
                  <c:v>1923.76</c:v>
                </c:pt>
                <c:pt idx="75">
                  <c:v>1950.87</c:v>
                </c:pt>
                <c:pt idx="76">
                  <c:v>2058.2800000000002</c:v>
                </c:pt>
                <c:pt idx="77">
                  <c:v>2117.0500000000002</c:v>
                </c:pt>
                <c:pt idx="78">
                  <c:v>2003.26</c:v>
                </c:pt>
                <c:pt idx="79">
                  <c:v>2047.72</c:v>
                </c:pt>
                <c:pt idx="80">
                  <c:v>2014.2014999999999</c:v>
                </c:pt>
                <c:pt idx="81">
                  <c:v>1980.59</c:v>
                </c:pt>
                <c:pt idx="82">
                  <c:v>1903.27</c:v>
                </c:pt>
                <c:pt idx="83">
                  <c:v>1846.9</c:v>
                </c:pt>
                <c:pt idx="84">
                  <c:v>1796.13</c:v>
                </c:pt>
                <c:pt idx="85">
                  <c:v>1778.01</c:v>
                </c:pt>
                <c:pt idx="86">
                  <c:v>1712.28</c:v>
                </c:pt>
                <c:pt idx="87">
                  <c:v>1783.09</c:v>
                </c:pt>
                <c:pt idx="88">
                  <c:v>1844.29</c:v>
                </c:pt>
                <c:pt idx="89">
                  <c:v>2066.04</c:v>
                </c:pt>
                <c:pt idx="90">
                  <c:v>2289.17</c:v>
                </c:pt>
                <c:pt idx="91">
                  <c:v>2329.16</c:v>
                </c:pt>
                <c:pt idx="92">
                  <c:v>2252.7199999999998</c:v>
                </c:pt>
                <c:pt idx="93">
                  <c:v>2252.98</c:v>
                </c:pt>
                <c:pt idx="94">
                  <c:v>2513.7399999999998</c:v>
                </c:pt>
                <c:pt idx="95">
                  <c:v>2477.21</c:v>
                </c:pt>
                <c:pt idx="96">
                  <c:v>2379.36</c:v>
                </c:pt>
                <c:pt idx="97">
                  <c:v>2229.9499999999998</c:v>
                </c:pt>
                <c:pt idx="98">
                  <c:v>2090.04</c:v>
                </c:pt>
                <c:pt idx="99">
                  <c:v>2052.6799999999998</c:v>
                </c:pt>
                <c:pt idx="100">
                  <c:v>2018.97</c:v>
                </c:pt>
                <c:pt idx="101">
                  <c:v>1980.77</c:v>
                </c:pt>
                <c:pt idx="102">
                  <c:v>1904.86</c:v>
                </c:pt>
                <c:pt idx="103">
                  <c:v>1973.57</c:v>
                </c:pt>
                <c:pt idx="104">
                  <c:v>2017.05</c:v>
                </c:pt>
                <c:pt idx="105">
                  <c:v>1978.19</c:v>
                </c:pt>
                <c:pt idx="106">
                  <c:v>1952.89</c:v>
                </c:pt>
                <c:pt idx="107">
                  <c:v>1909.1</c:v>
                </c:pt>
                <c:pt idx="108">
                  <c:v>1940.36</c:v>
                </c:pt>
                <c:pt idx="109">
                  <c:v>1984.36</c:v>
                </c:pt>
                <c:pt idx="110">
                  <c:v>1925.9</c:v>
                </c:pt>
                <c:pt idx="111">
                  <c:v>1874.52</c:v>
                </c:pt>
                <c:pt idx="112">
                  <c:v>1819.06</c:v>
                </c:pt>
                <c:pt idx="113">
                  <c:v>1805.6</c:v>
                </c:pt>
                <c:pt idx="114">
                  <c:v>1808.46</c:v>
                </c:pt>
                <c:pt idx="115">
                  <c:v>1863.67</c:v>
                </c:pt>
                <c:pt idx="116">
                  <c:v>1925.86</c:v>
                </c:pt>
                <c:pt idx="117">
                  <c:v>1866.64</c:v>
                </c:pt>
                <c:pt idx="118">
                  <c:v>1882.61</c:v>
                </c:pt>
                <c:pt idx="119">
                  <c:v>1884.38</c:v>
                </c:pt>
                <c:pt idx="120">
                  <c:v>1812.77</c:v>
                </c:pt>
                <c:pt idx="121">
                  <c:v>1801.65</c:v>
                </c:pt>
                <c:pt idx="122">
                  <c:v>1782.54</c:v>
                </c:pt>
                <c:pt idx="123">
                  <c:v>1761.75</c:v>
                </c:pt>
                <c:pt idx="124">
                  <c:v>1785.04</c:v>
                </c:pt>
                <c:pt idx="125">
                  <c:v>1836.15</c:v>
                </c:pt>
                <c:pt idx="126">
                  <c:v>1910.38</c:v>
                </c:pt>
                <c:pt idx="127">
                  <c:v>1918.21</c:v>
                </c:pt>
                <c:pt idx="128">
                  <c:v>1934.08</c:v>
                </c:pt>
                <c:pt idx="129">
                  <c:v>1852.12</c:v>
                </c:pt>
                <c:pt idx="130">
                  <c:v>1783.56</c:v>
                </c:pt>
                <c:pt idx="131">
                  <c:v>1766.34</c:v>
                </c:pt>
                <c:pt idx="132">
                  <c:v>1775.06</c:v>
                </c:pt>
                <c:pt idx="133">
                  <c:v>1793.28</c:v>
                </c:pt>
                <c:pt idx="134">
                  <c:v>1792.63</c:v>
                </c:pt>
                <c:pt idx="135">
                  <c:v>1784.43</c:v>
                </c:pt>
                <c:pt idx="136">
                  <c:v>1806.34</c:v>
                </c:pt>
                <c:pt idx="137">
                  <c:v>1803.18</c:v>
                </c:pt>
                <c:pt idx="138">
                  <c:v>1804.97</c:v>
                </c:pt>
                <c:pt idx="139">
                  <c:v>1820.29</c:v>
                </c:pt>
                <c:pt idx="140">
                  <c:v>1793.94</c:v>
                </c:pt>
                <c:pt idx="141">
                  <c:v>1770.01</c:v>
                </c:pt>
                <c:pt idx="142">
                  <c:v>1791.48</c:v>
                </c:pt>
                <c:pt idx="143">
                  <c:v>1809.89</c:v>
                </c:pt>
                <c:pt idx="144">
                  <c:v>1829.96</c:v>
                </c:pt>
                <c:pt idx="145">
                  <c:v>1850.12</c:v>
                </c:pt>
                <c:pt idx="146">
                  <c:v>1909.5</c:v>
                </c:pt>
                <c:pt idx="147">
                  <c:v>1900.59</c:v>
                </c:pt>
                <c:pt idx="148">
                  <c:v>1903.66</c:v>
                </c:pt>
                <c:pt idx="149">
                  <c:v>1919.4</c:v>
                </c:pt>
                <c:pt idx="150">
                  <c:v>1885.91</c:v>
                </c:pt>
                <c:pt idx="151">
                  <c:v>1922.14</c:v>
                </c:pt>
                <c:pt idx="152">
                  <c:v>1934.08</c:v>
                </c:pt>
                <c:pt idx="153">
                  <c:v>1960.41</c:v>
                </c:pt>
                <c:pt idx="154">
                  <c:v>2040.51</c:v>
                </c:pt>
                <c:pt idx="155">
                  <c:v>2022.19</c:v>
                </c:pt>
                <c:pt idx="156">
                  <c:v>1939.27</c:v>
                </c:pt>
                <c:pt idx="157">
                  <c:v>1915.46</c:v>
                </c:pt>
                <c:pt idx="158">
                  <c:v>1888.1</c:v>
                </c:pt>
                <c:pt idx="159">
                  <c:v>1858.4</c:v>
                </c:pt>
                <c:pt idx="160">
                  <c:v>1899.07</c:v>
                </c:pt>
                <c:pt idx="161">
                  <c:v>1971.34</c:v>
                </c:pt>
                <c:pt idx="162">
                  <c:v>2047.03</c:v>
                </c:pt>
                <c:pt idx="163">
                  <c:v>2127.25</c:v>
                </c:pt>
                <c:pt idx="164">
                  <c:v>2344.23</c:v>
                </c:pt>
                <c:pt idx="165">
                  <c:v>2397.69</c:v>
                </c:pt>
                <c:pt idx="166">
                  <c:v>2420.38</c:v>
                </c:pt>
                <c:pt idx="167">
                  <c:v>2586.58</c:v>
                </c:pt>
                <c:pt idx="168">
                  <c:v>2495.36</c:v>
                </c:pt>
                <c:pt idx="169">
                  <c:v>2439.09</c:v>
                </c:pt>
                <c:pt idx="170">
                  <c:v>2554.94</c:v>
                </c:pt>
                <c:pt idx="171">
                  <c:v>2731.9</c:v>
                </c:pt>
                <c:pt idx="172">
                  <c:v>3023.29</c:v>
                </c:pt>
                <c:pt idx="173">
                  <c:v>3073.12</c:v>
                </c:pt>
                <c:pt idx="174">
                  <c:v>2937.85</c:v>
                </c:pt>
                <c:pt idx="175">
                  <c:v>2996.67</c:v>
                </c:pt>
                <c:pt idx="176">
                  <c:v>3244.51</c:v>
                </c:pt>
                <c:pt idx="177">
                  <c:v>3284.03</c:v>
                </c:pt>
                <c:pt idx="178">
                  <c:v>3357.5</c:v>
                </c:pt>
                <c:pt idx="179">
                  <c:v>3145.26</c:v>
                </c:pt>
                <c:pt idx="180">
                  <c:v>2998.71</c:v>
                </c:pt>
                <c:pt idx="181">
                  <c:v>2988.38</c:v>
                </c:pt>
                <c:pt idx="182">
                  <c:v>2991.68</c:v>
                </c:pt>
                <c:pt idx="183">
                  <c:v>2963.99</c:v>
                </c:pt>
                <c:pt idx="184">
                  <c:v>2963.82</c:v>
                </c:pt>
                <c:pt idx="185">
                  <c:v>2921.15</c:v>
                </c:pt>
                <c:pt idx="186">
                  <c:v>2932.61</c:v>
                </c:pt>
                <c:pt idx="187">
                  <c:v>3106.4</c:v>
                </c:pt>
                <c:pt idx="188">
                  <c:v>3009.53</c:v>
                </c:pt>
                <c:pt idx="189">
                  <c:v>2944.65</c:v>
                </c:pt>
                <c:pt idx="190">
                  <c:v>2881.68</c:v>
                </c:pt>
                <c:pt idx="191">
                  <c:v>2943.49</c:v>
                </c:pt>
                <c:pt idx="192">
                  <c:v>2873.55</c:v>
                </c:pt>
                <c:pt idx="193">
                  <c:v>2924</c:v>
                </c:pt>
                <c:pt idx="194">
                  <c:v>2958.36</c:v>
                </c:pt>
                <c:pt idx="195">
                  <c:v>3038.76</c:v>
                </c:pt>
                <c:pt idx="196">
                  <c:v>2972.62</c:v>
                </c:pt>
                <c:pt idx="197">
                  <c:v>2918.49</c:v>
                </c:pt>
                <c:pt idx="198">
                  <c:v>2955.06</c:v>
                </c:pt>
                <c:pt idx="199">
                  <c:v>3013.17</c:v>
                </c:pt>
                <c:pt idx="200">
                  <c:v>2991.42</c:v>
                </c:pt>
                <c:pt idx="201">
                  <c:v>2867.68</c:v>
                </c:pt>
                <c:pt idx="202">
                  <c:v>2860</c:v>
                </c:pt>
                <c:pt idx="203">
                  <c:v>2852.46</c:v>
                </c:pt>
                <c:pt idx="204">
                  <c:v>2765.96</c:v>
                </c:pt>
                <c:pt idx="205">
                  <c:v>2862.95</c:v>
                </c:pt>
                <c:pt idx="206">
                  <c:v>2893.22</c:v>
                </c:pt>
                <c:pt idx="207">
                  <c:v>2885.55</c:v>
                </c:pt>
                <c:pt idx="208">
                  <c:v>2959.57</c:v>
                </c:pt>
                <c:pt idx="209">
                  <c:v>3037.8</c:v>
                </c:pt>
                <c:pt idx="210">
                  <c:v>3080.48</c:v>
                </c:pt>
                <c:pt idx="211">
                  <c:v>3198.13</c:v>
                </c:pt>
                <c:pt idx="212">
                  <c:v>3212.48</c:v>
                </c:pt>
                <c:pt idx="213">
                  <c:v>3161.91</c:v>
                </c:pt>
                <c:pt idx="214">
                  <c:v>3115.15</c:v>
                </c:pt>
                <c:pt idx="215">
                  <c:v>3125.34</c:v>
                </c:pt>
                <c:pt idx="216">
                  <c:v>3155.22</c:v>
                </c:pt>
                <c:pt idx="217">
                  <c:v>3310.49</c:v>
                </c:pt>
                <c:pt idx="218">
                  <c:v>3256.02</c:v>
                </c:pt>
                <c:pt idx="219">
                  <c:v>3208.11</c:v>
                </c:pt>
                <c:pt idx="220">
                  <c:v>3412.65</c:v>
                </c:pt>
                <c:pt idx="221">
                  <c:v>3399.62</c:v>
                </c:pt>
                <c:pt idx="222">
                  <c:v>3437.73</c:v>
                </c:pt>
                <c:pt idx="223">
                  <c:v>3411.42</c:v>
                </c:pt>
                <c:pt idx="224">
                  <c:v>3383</c:v>
                </c:pt>
                <c:pt idx="225">
                  <c:v>3317.37</c:v>
                </c:pt>
                <c:pt idx="226">
                  <c:v>3408.24</c:v>
                </c:pt>
                <c:pt idx="227">
                  <c:v>3870.01</c:v>
                </c:pt>
                <c:pt idx="228">
                  <c:v>3986.56</c:v>
                </c:pt>
                <c:pt idx="229">
                  <c:v>3863.34</c:v>
                </c:pt>
                <c:pt idx="230">
                  <c:v>3693</c:v>
                </c:pt>
                <c:pt idx="231">
                  <c:v>3660.6</c:v>
                </c:pt>
                <c:pt idx="232">
                  <c:v>3788.1</c:v>
                </c:pt>
                <c:pt idx="233">
                  <c:v>3749.86</c:v>
                </c:pt>
                <c:pt idx="234">
                  <c:v>3833.06</c:v>
                </c:pt>
                <c:pt idx="235">
                  <c:v>3680.67</c:v>
                </c:pt>
                <c:pt idx="236">
                  <c:v>3468.5</c:v>
                </c:pt>
                <c:pt idx="237">
                  <c:v>3494.53</c:v>
                </c:pt>
                <c:pt idx="238">
                  <c:v>3552.43</c:v>
                </c:pt>
                <c:pt idx="239">
                  <c:v>3617</c:v>
                </c:pt>
                <c:pt idx="240">
                  <c:v>3651.85</c:v>
                </c:pt>
                <c:pt idx="241">
                  <c:v>3741.96</c:v>
                </c:pt>
                <c:pt idx="242">
                  <c:v>3693</c:v>
                </c:pt>
                <c:pt idx="243">
                  <c:v>3832.24</c:v>
                </c:pt>
                <c:pt idx="244">
                  <c:v>3887.68</c:v>
                </c:pt>
                <c:pt idx="245">
                  <c:v>3820.28</c:v>
                </c:pt>
                <c:pt idx="246">
                  <c:v>3771.68</c:v>
                </c:pt>
                <c:pt idx="247">
                  <c:v>3900.51</c:v>
                </c:pt>
                <c:pt idx="248">
                  <c:v>3967.77</c:v>
                </c:pt>
                <c:pt idx="249">
                  <c:v>4000.72</c:v>
                </c:pt>
                <c:pt idx="250">
                  <c:v>3938.36</c:v>
                </c:pt>
                <c:pt idx="251">
                  <c:v>3805.52</c:v>
                </c:pt>
                <c:pt idx="252">
                  <c:v>3796.39</c:v>
                </c:pt>
                <c:pt idx="253">
                  <c:v>4027.6</c:v>
                </c:pt>
                <c:pt idx="254">
                  <c:v>3922.5</c:v>
                </c:pt>
                <c:pt idx="255">
                  <c:v>4394.01</c:v>
                </c:pt>
                <c:pt idx="256">
                  <c:v>4326.7700000000004</c:v>
                </c:pt>
                <c:pt idx="257">
                  <c:v>4437.3100000000004</c:v>
                </c:pt>
                <c:pt idx="258">
                  <c:v>4714.96</c:v>
                </c:pt>
                <c:pt idx="259">
                  <c:v>4922.3</c:v>
                </c:pt>
                <c:pt idx="260">
                  <c:v>4787.8900000000003</c:v>
                </c:pt>
                <c:pt idx="261">
                  <c:v>4712.18</c:v>
                </c:pt>
                <c:pt idx="262">
                  <c:v>4802.75</c:v>
                </c:pt>
                <c:pt idx="263">
                  <c:v>4760.96</c:v>
                </c:pt>
                <c:pt idx="264">
                  <c:v>4526.03</c:v>
                </c:pt>
                <c:pt idx="265">
                  <c:v>4539.54</c:v>
                </c:pt>
                <c:pt idx="266">
                  <c:v>4213.53</c:v>
                </c:pt>
                <c:pt idx="267">
                  <c:v>4067.63</c:v>
                </c:pt>
                <c:pt idx="268">
                  <c:v>4066.87</c:v>
                </c:pt>
                <c:pt idx="269">
                  <c:v>4008.41</c:v>
                </c:pt>
                <c:pt idx="270">
                  <c:v>4219.16</c:v>
                </c:pt>
                <c:pt idx="271">
                  <c:v>4040.26</c:v>
                </c:pt>
                <c:pt idx="272">
                  <c:v>3954.14</c:v>
                </c:pt>
                <c:pt idx="273">
                  <c:v>3920.2</c:v>
                </c:pt>
                <c:pt idx="274">
                  <c:v>3931.85</c:v>
                </c:pt>
                <c:pt idx="275">
                  <c:v>3908.67</c:v>
                </c:pt>
                <c:pt idx="276">
                  <c:v>3866.12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294B-4D39-8A45-3AE9822A6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490319"/>
        <c:axId val="253489071"/>
      </c:lineChart>
      <c:catAx>
        <c:axId val="1839504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10863"/>
        <c:crosses val="autoZero"/>
        <c:auto val="1"/>
        <c:lblAlgn val="ctr"/>
        <c:lblOffset val="100"/>
        <c:noMultiLvlLbl val="0"/>
      </c:catAx>
      <c:valAx>
        <c:axId val="18395108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>
                    <a:solidFill>
                      <a:srgbClr val="1F4E79"/>
                    </a:solidFill>
                  </a:rPr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2.9583714398954763E-4"/>
              <c:y val="0.39677627732593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9504207"/>
        <c:crosses val="autoZero"/>
        <c:crossBetween val="midCat"/>
      </c:valAx>
      <c:valAx>
        <c:axId val="253489071"/>
        <c:scaling>
          <c:orientation val="minMax"/>
          <c:min val="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rPr>
                  <a:t>TRM ($)</a:t>
                </a:r>
              </a:p>
            </c:rich>
          </c:tx>
          <c:layout>
            <c:manualLayout>
              <c:xMode val="edge"/>
              <c:yMode val="edge"/>
              <c:x val="0.98538185529957523"/>
              <c:y val="0.419485288687281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s-CO" sz="700" b="0" i="0" u="none" strike="noStrike" kern="1200" baseline="0">
                  <a:solidFill>
                    <a:srgbClr val="1F4E7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600" b="0" i="0" u="none" strike="noStrike" kern="1200" baseline="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53490319"/>
        <c:crosses val="max"/>
        <c:crossBetween val="between"/>
      </c:valAx>
      <c:catAx>
        <c:axId val="2534903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3489071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32958663753849"/>
          <c:y val="1.3928696060919796E-2"/>
          <c:w val="0.8625173851705068"/>
          <c:h val="0.972334197554021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(3).xlsx]2'!$H$7</c:f>
              <c:strCache>
                <c:ptCount val="1"/>
                <c:pt idx="0">
                  <c:v>IPC alimentos y bebidas no alcohólicas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EE-4A5D-AA2A-D1FE7386DDC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EE-4A5D-AA2A-D1FE7386DDCC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EE-4A5D-AA2A-D1FE7386DDCC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EE-4A5D-AA2A-D1FE7386DDCC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EE-4A5D-AA2A-D1FE7386DDCC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FEE-4A5D-AA2A-D1FE7386DDCC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FEE-4A5D-AA2A-D1FE7386DDCC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FEE-4A5D-AA2A-D1FE7386DDC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FEE-4A5D-AA2A-D1FE7386DDC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FEE-4A5D-AA2A-D1FE7386DDCC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100" b="1" i="0" u="none" strike="noStrike" kern="1200" baseline="0">
                      <a:solidFill>
                        <a:srgbClr val="2F5F9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FEE-4A5D-AA2A-D1FE7386D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2F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(3).xlsx]2'!$G$8:$G$35</c:f>
              <c:strCache>
                <c:ptCount val="28"/>
                <c:pt idx="0">
                  <c:v>Costa Rica</c:v>
                </c:pt>
                <c:pt idx="1">
                  <c:v>China</c:v>
                </c:pt>
                <c:pt idx="2">
                  <c:v>Alemania</c:v>
                </c:pt>
                <c:pt idx="3">
                  <c:v>Panamá</c:v>
                </c:pt>
                <c:pt idx="4">
                  <c:v>Perú</c:v>
                </c:pt>
                <c:pt idx="5">
                  <c:v>Francia</c:v>
                </c:pt>
                <c:pt idx="6">
                  <c:v>Colombia</c:v>
                </c:pt>
                <c:pt idx="7">
                  <c:v>Uruguay</c:v>
                </c:pt>
                <c:pt idx="8">
                  <c:v>El Salvador</c:v>
                </c:pt>
                <c:pt idx="9">
                  <c:v>Estados Unidos</c:v>
                </c:pt>
                <c:pt idx="10">
                  <c:v>Brasil</c:v>
                </c:pt>
                <c:pt idx="11">
                  <c:v>Canada</c:v>
                </c:pt>
                <c:pt idx="12">
                  <c:v>Italia</c:v>
                </c:pt>
                <c:pt idx="13">
                  <c:v>Australia</c:v>
                </c:pt>
                <c:pt idx="14">
                  <c:v>Reino Unido</c:v>
                </c:pt>
                <c:pt idx="15">
                  <c:v>Guatemala</c:v>
                </c:pt>
                <c:pt idx="16">
                  <c:v>Chile</c:v>
                </c:pt>
                <c:pt idx="17">
                  <c:v>España</c:v>
                </c:pt>
                <c:pt idx="18">
                  <c:v>Ecuador</c:v>
                </c:pt>
                <c:pt idx="19">
                  <c:v>Honduras</c:v>
                </c:pt>
                <c:pt idx="20">
                  <c:v>Japón</c:v>
                </c:pt>
                <c:pt idx="21">
                  <c:v>Bolivia</c:v>
                </c:pt>
                <c:pt idx="22">
                  <c:v>México</c:v>
                </c:pt>
                <c:pt idx="23">
                  <c:v>Nicaragua</c:v>
                </c:pt>
                <c:pt idx="24">
                  <c:v>Rusia</c:v>
                </c:pt>
                <c:pt idx="25">
                  <c:v>India</c:v>
                </c:pt>
                <c:pt idx="26">
                  <c:v>Paraguay</c:v>
                </c:pt>
                <c:pt idx="27">
                  <c:v>Argentina</c:v>
                </c:pt>
              </c:strCache>
            </c:strRef>
          </c:cat>
          <c:val>
            <c:numRef>
              <c:f>'[IPC total y de alimentos y bebidas no alcohólicas países región (3).xlsx]2'!$H$8:$H$35</c:f>
              <c:numCache>
                <c:formatCode>_-* #,##0.0_-;\-* #,##0.0_-;_-* "-"??_-;_-@_-</c:formatCode>
                <c:ptCount val="28"/>
                <c:pt idx="0">
                  <c:v>-2.77</c:v>
                </c:pt>
                <c:pt idx="1">
                  <c:v>-1.4</c:v>
                </c:pt>
                <c:pt idx="2">
                  <c:v>0.2</c:v>
                </c:pt>
                <c:pt idx="3">
                  <c:v>0.9</c:v>
                </c:pt>
                <c:pt idx="4">
                  <c:v>1.51</c:v>
                </c:pt>
                <c:pt idx="5">
                  <c:v>1.6</c:v>
                </c:pt>
                <c:pt idx="6">
                  <c:v>1.73</c:v>
                </c:pt>
                <c:pt idx="7">
                  <c:v>1.9</c:v>
                </c:pt>
                <c:pt idx="8">
                  <c:v>2.2000000000000002</c:v>
                </c:pt>
                <c:pt idx="9">
                  <c:v>2.2999999999999998</c:v>
                </c:pt>
                <c:pt idx="10">
                  <c:v>2.8</c:v>
                </c:pt>
                <c:pt idx="11">
                  <c:v>3</c:v>
                </c:pt>
                <c:pt idx="12">
                  <c:v>3.3</c:v>
                </c:pt>
                <c:pt idx="13">
                  <c:v>3.8</c:v>
                </c:pt>
                <c:pt idx="14">
                  <c:v>4</c:v>
                </c:pt>
                <c:pt idx="15">
                  <c:v>4.0999999999999996</c:v>
                </c:pt>
                <c:pt idx="16">
                  <c:v>4.29</c:v>
                </c:pt>
                <c:pt idx="17">
                  <c:v>4.3</c:v>
                </c:pt>
                <c:pt idx="18">
                  <c:v>4.5</c:v>
                </c:pt>
                <c:pt idx="19">
                  <c:v>4.58</c:v>
                </c:pt>
                <c:pt idx="20">
                  <c:v>4.8</c:v>
                </c:pt>
                <c:pt idx="21">
                  <c:v>4.9000000000000004</c:v>
                </c:pt>
                <c:pt idx="22">
                  <c:v>5</c:v>
                </c:pt>
                <c:pt idx="23">
                  <c:v>6.58</c:v>
                </c:pt>
                <c:pt idx="24">
                  <c:v>8.1199999999999992</c:v>
                </c:pt>
                <c:pt idx="25">
                  <c:v>8.52</c:v>
                </c:pt>
                <c:pt idx="26">
                  <c:v>9.4</c:v>
                </c:pt>
                <c:pt idx="27">
                  <c:v>308.3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FEE-4A5D-AA2A-D1FE7386DD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178115440"/>
        <c:axId val="1178116688"/>
      </c:barChart>
      <c:catAx>
        <c:axId val="1178115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78116688"/>
        <c:crosses val="autoZero"/>
        <c:auto val="1"/>
        <c:lblAlgn val="l"/>
        <c:lblOffset val="100"/>
        <c:noMultiLvlLbl val="0"/>
      </c:catAx>
      <c:valAx>
        <c:axId val="1178116688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17811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71150481189857"/>
          <c:y val="5.5133917794394091E-3"/>
          <c:w val="0.75328849518810148"/>
          <c:h val="0.987908542620631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(3).xlsx]2'!$I$68</c:f>
              <c:strCache>
                <c:ptCount val="1"/>
                <c:pt idx="0">
                  <c:v>IPC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1A-4722-878D-FCAF188F40FC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(3).xlsx]2'!$H$69:$H$85</c:f>
              <c:strCache>
                <c:ptCount val="17"/>
                <c:pt idx="0">
                  <c:v>Costa Rica</c:v>
                </c:pt>
                <c:pt idx="1">
                  <c:v>El Salvador</c:v>
                </c:pt>
                <c:pt idx="2">
                  <c:v>Ecuador</c:v>
                </c:pt>
                <c:pt idx="3">
                  <c:v>Panamá</c:v>
                </c:pt>
                <c:pt idx="4">
                  <c:v>Perú</c:v>
                </c:pt>
                <c:pt idx="5">
                  <c:v>Bolivia</c:v>
                </c:pt>
                <c:pt idx="6">
                  <c:v>Guatemala</c:v>
                </c:pt>
                <c:pt idx="7">
                  <c:v>Brasil</c:v>
                </c:pt>
                <c:pt idx="8">
                  <c:v>Estados Unidos</c:v>
                </c:pt>
                <c:pt idx="9">
                  <c:v>Chile</c:v>
                </c:pt>
                <c:pt idx="10">
                  <c:v>Uruguay</c:v>
                </c:pt>
                <c:pt idx="11">
                  <c:v>Paraguay</c:v>
                </c:pt>
                <c:pt idx="12">
                  <c:v>México</c:v>
                </c:pt>
                <c:pt idx="13">
                  <c:v>Honduras</c:v>
                </c:pt>
                <c:pt idx="14">
                  <c:v>Nicaragua</c:v>
                </c:pt>
                <c:pt idx="15">
                  <c:v>Colombia</c:v>
                </c:pt>
                <c:pt idx="16">
                  <c:v>Argentina</c:v>
                </c:pt>
              </c:strCache>
            </c:strRef>
          </c:cat>
          <c:val>
            <c:numRef>
              <c:f>'[IPC total y de alimentos y bebidas no alcohólicas países región (3).xlsx]2'!$I$69:$I$85</c:f>
              <c:numCache>
                <c:formatCode>_-* #,##0.0_-;\-* #,##0.0_-;_-* "-"??_-;_-@_-</c:formatCode>
                <c:ptCount val="17"/>
                <c:pt idx="0">
                  <c:v>-1.19</c:v>
                </c:pt>
                <c:pt idx="1">
                  <c:v>0.8</c:v>
                </c:pt>
                <c:pt idx="2">
                  <c:v>1.7</c:v>
                </c:pt>
                <c:pt idx="3">
                  <c:v>1.7</c:v>
                </c:pt>
                <c:pt idx="4">
                  <c:v>2.67</c:v>
                </c:pt>
                <c:pt idx="5">
                  <c:v>3.1</c:v>
                </c:pt>
                <c:pt idx="6">
                  <c:v>3.2</c:v>
                </c:pt>
                <c:pt idx="7">
                  <c:v>3.4</c:v>
                </c:pt>
                <c:pt idx="8">
                  <c:v>3.5</c:v>
                </c:pt>
                <c:pt idx="9">
                  <c:v>3.7</c:v>
                </c:pt>
                <c:pt idx="10">
                  <c:v>3.8</c:v>
                </c:pt>
                <c:pt idx="11">
                  <c:v>4</c:v>
                </c:pt>
                <c:pt idx="12">
                  <c:v>4.4000000000000004</c:v>
                </c:pt>
                <c:pt idx="13">
                  <c:v>4.76</c:v>
                </c:pt>
                <c:pt idx="14">
                  <c:v>5.44</c:v>
                </c:pt>
                <c:pt idx="15">
                  <c:v>7.36</c:v>
                </c:pt>
                <c:pt idx="16">
                  <c:v>287.89999999999998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1A-4722-878D-FCAF188F4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0828887518471"/>
          <c:y val="6.781589187227449E-3"/>
          <c:w val="0.76476381651649539"/>
          <c:h val="0.986436821625545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'[IPC total y de alimentos y bebidas no alcohólicas países región (3).xlsx]2'!$I$48</c:f>
              <c:strCache>
                <c:ptCount val="1"/>
                <c:pt idx="0">
                  <c:v>IPC alimentos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5B-4856-9410-FDC44E9BA6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F4E7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'[IPC total y de alimentos y bebidas no alcohólicas países región (3).xlsx]2'!$H$49:$H$65</c:f>
              <c:strCache>
                <c:ptCount val="17"/>
                <c:pt idx="0">
                  <c:v>Costa Rica</c:v>
                </c:pt>
                <c:pt idx="1">
                  <c:v>Panamá</c:v>
                </c:pt>
                <c:pt idx="2">
                  <c:v>Perú</c:v>
                </c:pt>
                <c:pt idx="3">
                  <c:v>Colombia</c:v>
                </c:pt>
                <c:pt idx="4">
                  <c:v>Uruguay</c:v>
                </c:pt>
                <c:pt idx="5">
                  <c:v>El Salvador</c:v>
                </c:pt>
                <c:pt idx="6">
                  <c:v>Estados Unidos</c:v>
                </c:pt>
                <c:pt idx="7">
                  <c:v>Brasil</c:v>
                </c:pt>
                <c:pt idx="8">
                  <c:v>Guatemala</c:v>
                </c:pt>
                <c:pt idx="9">
                  <c:v>Chile</c:v>
                </c:pt>
                <c:pt idx="10">
                  <c:v>Ecuador</c:v>
                </c:pt>
                <c:pt idx="11">
                  <c:v>Honduras</c:v>
                </c:pt>
                <c:pt idx="12">
                  <c:v>Bolivia</c:v>
                </c:pt>
                <c:pt idx="13">
                  <c:v>México</c:v>
                </c:pt>
                <c:pt idx="14">
                  <c:v>Nicaragua</c:v>
                </c:pt>
                <c:pt idx="15">
                  <c:v>Paraguay</c:v>
                </c:pt>
                <c:pt idx="16">
                  <c:v>Argentina</c:v>
                </c:pt>
              </c:strCache>
            </c:strRef>
          </c:cat>
          <c:val>
            <c:numRef>
              <c:f>'[IPC total y de alimentos y bebidas no alcohólicas países región (3).xlsx]2'!$I$49:$I$65</c:f>
              <c:numCache>
                <c:formatCode>_-* #,##0.0_-;\-* #,##0.0_-;_-* "-"??_-;_-@_-</c:formatCode>
                <c:ptCount val="17"/>
                <c:pt idx="0">
                  <c:v>-2.77</c:v>
                </c:pt>
                <c:pt idx="1">
                  <c:v>0.9</c:v>
                </c:pt>
                <c:pt idx="2">
                  <c:v>1.51</c:v>
                </c:pt>
                <c:pt idx="3">
                  <c:v>1.73</c:v>
                </c:pt>
                <c:pt idx="4">
                  <c:v>1.9</c:v>
                </c:pt>
                <c:pt idx="5">
                  <c:v>2.2000000000000002</c:v>
                </c:pt>
                <c:pt idx="6">
                  <c:v>2.2999999999999998</c:v>
                </c:pt>
                <c:pt idx="7">
                  <c:v>2.8</c:v>
                </c:pt>
                <c:pt idx="8">
                  <c:v>4.0999999999999996</c:v>
                </c:pt>
                <c:pt idx="9">
                  <c:v>4.29</c:v>
                </c:pt>
                <c:pt idx="10">
                  <c:v>4.5</c:v>
                </c:pt>
                <c:pt idx="11">
                  <c:v>4.58</c:v>
                </c:pt>
                <c:pt idx="12">
                  <c:v>4.9000000000000004</c:v>
                </c:pt>
                <c:pt idx="13">
                  <c:v>5</c:v>
                </c:pt>
                <c:pt idx="14">
                  <c:v>6.58</c:v>
                </c:pt>
                <c:pt idx="15">
                  <c:v>9.4</c:v>
                </c:pt>
                <c:pt idx="16">
                  <c:v>308.3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5B-4856-9410-FDC44E9BA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41531375"/>
        <c:axId val="1541529295"/>
      </c:barChart>
      <c:catAx>
        <c:axId val="154153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541529295"/>
        <c:crosses val="autoZero"/>
        <c:auto val="1"/>
        <c:lblAlgn val="ctr"/>
        <c:lblOffset val="100"/>
        <c:noMultiLvlLbl val="0"/>
      </c:catAx>
      <c:valAx>
        <c:axId val="1541529295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154153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Salida!$W$28:$W$40</c:f>
              <c:strCache>
                <c:ptCount val="13"/>
                <c:pt idx="0">
                  <c:v>Total IPC</c:v>
                </c:pt>
                <c:pt idx="1">
                  <c:v>Recreación y cultura</c:v>
                </c:pt>
                <c:pt idx="2">
                  <c:v>Información y comunicación</c:v>
                </c:pt>
                <c:pt idx="3">
                  <c:v>Educación</c:v>
                </c:pt>
                <c:pt idx="4">
                  <c:v>Prendas de vestir y calzado</c:v>
                </c:pt>
                <c:pt idx="5">
                  <c:v>Transporte</c:v>
                </c:pt>
                <c:pt idx="6">
                  <c:v>Restaurantes y hoteles</c:v>
                </c:pt>
                <c:pt idx="7">
                  <c:v>Salud</c:v>
                </c:pt>
                <c:pt idx="8">
                  <c:v>Bebidas alcohólicas y tabaco</c:v>
                </c:pt>
                <c:pt idx="9">
                  <c:v>Muebles, artículos para el hogar y para la conservación ordinaria del hogar</c:v>
                </c:pt>
                <c:pt idx="10">
                  <c:v>Bienes y servicios diversos</c:v>
                </c:pt>
                <c:pt idx="11">
                  <c:v>Alojamiento, agua, electricidad, gas y otros combustibles</c:v>
                </c:pt>
                <c:pt idx="12">
                  <c:v>Alimentos y bebidas no alcohólicas</c:v>
                </c:pt>
              </c:strCache>
            </c:strRef>
          </c:cat>
          <c:val>
            <c:numRef>
              <c:f>Salida!$Y$28:$Y$40</c:f>
              <c:numCache>
                <c:formatCode>_(* #,##0.00_);_(* \(#,##0.00\);_(* "-"??_);_(@_)</c:formatCode>
                <c:ptCount val="13"/>
                <c:pt idx="0">
                  <c:v>0.59</c:v>
                </c:pt>
                <c:pt idx="1">
                  <c:v>-0.28000000000000003</c:v>
                </c:pt>
                <c:pt idx="2">
                  <c:v>-0.1</c:v>
                </c:pt>
                <c:pt idx="3">
                  <c:v>-7.0000000000000007E-2</c:v>
                </c:pt>
                <c:pt idx="4">
                  <c:v>0.06</c:v>
                </c:pt>
                <c:pt idx="5">
                  <c:v>0.1</c:v>
                </c:pt>
                <c:pt idx="6">
                  <c:v>0.28000000000000003</c:v>
                </c:pt>
                <c:pt idx="7">
                  <c:v>0.36</c:v>
                </c:pt>
                <c:pt idx="8">
                  <c:v>0.43</c:v>
                </c:pt>
                <c:pt idx="9">
                  <c:v>0.43</c:v>
                </c:pt>
                <c:pt idx="10">
                  <c:v>0.48</c:v>
                </c:pt>
                <c:pt idx="11">
                  <c:v>0.93</c:v>
                </c:pt>
                <c:pt idx="12">
                  <c:v>1.1599999999999999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44-492D-BA33-5A9AE6B16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rgbClr val="395F9B"/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s-MX" sz="1200" b="1" i="0" u="none" strike="noStrike" kern="1200" spc="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s-MX" sz="1200" b="1" i="0" u="none" strike="noStrike" kern="1200" baseline="0" dirty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rPr>
              <a:t>Índice de precios de los alimentos total</a:t>
            </a:r>
          </a:p>
        </c:rich>
      </c:tx>
      <c:layout>
        <c:manualLayout>
          <c:xMode val="edge"/>
          <c:yMode val="edge"/>
          <c:x val="0.47047046733277237"/>
          <c:y val="3.4197872367266736E-4"/>
        </c:manualLayout>
      </c:layout>
      <c:overlay val="0"/>
      <c:spPr>
        <a:solidFill>
          <a:srgbClr val="0070C0">
            <a:alpha val="30196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s-MX" sz="1200" b="1" i="0" u="none" strike="noStrike" kern="1200" spc="0" baseline="0" dirty="0">
              <a:solidFill>
                <a:srgbClr val="5B9BD5">
                  <a:lumMod val="50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4.9709368202647708E-2"/>
          <c:y val="1.4505966897959754E-2"/>
          <c:w val="0.91771697659342466"/>
          <c:h val="0.77606121657822835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31"/>
              <c:layout>
                <c:manualLayout>
                  <c:x val="-2.798419438546838E-2"/>
                  <c:y val="4.55748873737568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F9-4D77-9E3F-A1641158307A}"/>
                </c:ext>
              </c:extLst>
            </c:dLbl>
            <c:dLbl>
              <c:idx val="3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F9-4D77-9E3F-A1641158307A}"/>
                </c:ext>
              </c:extLst>
            </c:dLbl>
            <c:dLbl>
              <c:idx val="3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F9-4D77-9E3F-A1641158307A}"/>
                </c:ext>
              </c:extLst>
            </c:dLbl>
            <c:dLbl>
              <c:idx val="3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07-429A-9CDD-9218F2005339}"/>
                </c:ext>
              </c:extLst>
            </c:dLbl>
            <c:dLbl>
              <c:idx val="36"/>
              <c:layout>
                <c:manualLayout>
                  <c:x val="0"/>
                  <c:y val="4.7631533097778296E-2"/>
                </c:manualLayout>
              </c:layout>
              <c:spPr>
                <a:solidFill>
                  <a:srgbClr val="0070C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E9-40A8-B1E7-091B96E42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Abril-2021</c:v>
                </c:pt>
                <c:pt idx="1">
                  <c:v>Mayo-2021</c:v>
                </c:pt>
                <c:pt idx="2">
                  <c:v>Junio-2021</c:v>
                </c:pt>
                <c:pt idx="3">
                  <c:v>Julio-2021</c:v>
                </c:pt>
                <c:pt idx="4">
                  <c:v>Agosto-2021</c:v>
                </c:pt>
                <c:pt idx="5">
                  <c:v>Septiembre-2021</c:v>
                </c:pt>
                <c:pt idx="6">
                  <c:v>Octubre-2021</c:v>
                </c:pt>
                <c:pt idx="7">
                  <c:v>Noviembre-2021</c:v>
                </c:pt>
                <c:pt idx="8">
                  <c:v>Diciembre-2021</c:v>
                </c:pt>
                <c:pt idx="9">
                  <c:v>Enero-2022</c:v>
                </c:pt>
                <c:pt idx="10">
                  <c:v>Febrero-2022</c:v>
                </c:pt>
                <c:pt idx="11">
                  <c:v>Marzo-2022</c:v>
                </c:pt>
                <c:pt idx="12">
                  <c:v>Abril-2022</c:v>
                </c:pt>
                <c:pt idx="13">
                  <c:v>Mayo-2022</c:v>
                </c:pt>
                <c:pt idx="14">
                  <c:v>Junio-2022</c:v>
                </c:pt>
                <c:pt idx="15">
                  <c:v>Julio-2022</c:v>
                </c:pt>
                <c:pt idx="16">
                  <c:v>Agosto-2022</c:v>
                </c:pt>
                <c:pt idx="17">
                  <c:v>Septiembre-2022</c:v>
                </c:pt>
                <c:pt idx="18">
                  <c:v>Octubre-2022</c:v>
                </c:pt>
                <c:pt idx="19">
                  <c:v>Noviembre-2022</c:v>
                </c:pt>
                <c:pt idx="20">
                  <c:v>Diciembre-2022</c:v>
                </c:pt>
                <c:pt idx="21">
                  <c:v>Enero-2023</c:v>
                </c:pt>
                <c:pt idx="22">
                  <c:v>Febrero-2023</c:v>
                </c:pt>
                <c:pt idx="23">
                  <c:v>Marzo-2023</c:v>
                </c:pt>
                <c:pt idx="24">
                  <c:v>Abril-2023</c:v>
                </c:pt>
                <c:pt idx="25">
                  <c:v>Mayo-2023</c:v>
                </c:pt>
                <c:pt idx="26">
                  <c:v>Junio-2023</c:v>
                </c:pt>
                <c:pt idx="27">
                  <c:v>Julio-2023</c:v>
                </c:pt>
                <c:pt idx="28">
                  <c:v>Agosto-2023</c:v>
                </c:pt>
                <c:pt idx="29">
                  <c:v>Septiembre-2023</c:v>
                </c:pt>
                <c:pt idx="30">
                  <c:v>Octubre-2023</c:v>
                </c:pt>
                <c:pt idx="31">
                  <c:v>Noviembre-2023</c:v>
                </c:pt>
                <c:pt idx="32">
                  <c:v>Diciembre-2023</c:v>
                </c:pt>
                <c:pt idx="33">
                  <c:v>Enero-2024</c:v>
                </c:pt>
                <c:pt idx="34">
                  <c:v>Febrero-2024</c:v>
                </c:pt>
                <c:pt idx="35">
                  <c:v>Marzo-2024</c:v>
                </c:pt>
                <c:pt idx="36">
                  <c:v>Abril-2024</c:v>
                </c:pt>
              </c:strCache>
            </c:strRef>
          </c:cat>
          <c:val>
            <c:numRef>
              <c:f>Salida!$S$123:$S$159</c:f>
              <c:numCache>
                <c:formatCode>0.0</c:formatCode>
                <c:ptCount val="37"/>
                <c:pt idx="0">
                  <c:v>31.871044235355441</c:v>
                </c:pt>
                <c:pt idx="1">
                  <c:v>40.576992944193364</c:v>
                </c:pt>
                <c:pt idx="2">
                  <c:v>34.367743058571023</c:v>
                </c:pt>
                <c:pt idx="3">
                  <c:v>32.530456939791804</c:v>
                </c:pt>
                <c:pt idx="4">
                  <c:v>33.546339424529179</c:v>
                </c:pt>
                <c:pt idx="5">
                  <c:v>31.954022253362581</c:v>
                </c:pt>
                <c:pt idx="6">
                  <c:v>31.577205487121518</c:v>
                </c:pt>
                <c:pt idx="7">
                  <c:v>28.319365051144842</c:v>
                </c:pt>
                <c:pt idx="8">
                  <c:v>23.369398134330567</c:v>
                </c:pt>
                <c:pt idx="9">
                  <c:v>19.67092695435781</c:v>
                </c:pt>
                <c:pt idx="10">
                  <c:v>21.610808910439047</c:v>
                </c:pt>
                <c:pt idx="11">
                  <c:v>34.433291767404683</c:v>
                </c:pt>
                <c:pt idx="12">
                  <c:v>30.280165154451794</c:v>
                </c:pt>
                <c:pt idx="13">
                  <c:v>23.963870311739768</c:v>
                </c:pt>
                <c:pt idx="14">
                  <c:v>24.36486418302988</c:v>
                </c:pt>
                <c:pt idx="15">
                  <c:v>13.812387759338435</c:v>
                </c:pt>
                <c:pt idx="16">
                  <c:v>8.4663029417153979</c:v>
                </c:pt>
                <c:pt idx="17">
                  <c:v>6.280239363753239</c:v>
                </c:pt>
                <c:pt idx="18">
                  <c:v>2.5403211220442756</c:v>
                </c:pt>
                <c:pt idx="19">
                  <c:v>0.47922082552413769</c:v>
                </c:pt>
                <c:pt idx="20">
                  <c:v>-0.47487873698987926</c:v>
                </c:pt>
                <c:pt idx="21">
                  <c:v>-3.0901738045203473</c:v>
                </c:pt>
                <c:pt idx="22">
                  <c:v>-7.479566917135628</c:v>
                </c:pt>
                <c:pt idx="23">
                  <c:v>-19.99794479737379</c:v>
                </c:pt>
                <c:pt idx="24">
                  <c:v>-19.081622725852625</c:v>
                </c:pt>
                <c:pt idx="25">
                  <c:v>-21.491003514560731</c:v>
                </c:pt>
                <c:pt idx="26">
                  <c:v>-20.991498291645485</c:v>
                </c:pt>
                <c:pt idx="27">
                  <c:v>-12.186541634984195</c:v>
                </c:pt>
                <c:pt idx="28">
                  <c:v>-12.182013179666001</c:v>
                </c:pt>
                <c:pt idx="29">
                  <c:v>-11.332169789747624</c:v>
                </c:pt>
                <c:pt idx="30">
                  <c:v>-11.606637160272697</c:v>
                </c:pt>
                <c:pt idx="31">
                  <c:v>-11.291675069126754</c:v>
                </c:pt>
                <c:pt idx="32">
                  <c:v>-10.524310374988076</c:v>
                </c:pt>
                <c:pt idx="33">
                  <c:v>-10.596204211778243</c:v>
                </c:pt>
                <c:pt idx="34">
                  <c:v>-10.430545630948259</c:v>
                </c:pt>
                <c:pt idx="35">
                  <c:v>-7.3235778504355977</c:v>
                </c:pt>
                <c:pt idx="36">
                  <c:v>-7.4271537303846031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CE9-40A8-B1E7-091B96E42F6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Variación anual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latin typeface="Arial" panose="020B0604020202020204" pitchFamily="34" charset="0"/>
                <a:cs typeface="Arial" panose="020B0604020202020204" pitchFamily="34" charset="0"/>
              </a:rPr>
              <a:t>Carne</a:t>
            </a:r>
          </a:p>
        </c:rich>
      </c:tx>
      <c:layout>
        <c:manualLayout>
          <c:xMode val="edge"/>
          <c:yMode val="edge"/>
          <c:x val="0.29413254053498061"/>
          <c:y val="2.4785294943058225E-2"/>
        </c:manualLayout>
      </c:layout>
      <c:overlay val="0"/>
      <c:spPr>
        <a:solidFill>
          <a:srgbClr val="0070C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B-4E58-ABDF-8F71928D23AF}"/>
                </c:ext>
              </c:extLst>
            </c:dLbl>
            <c:spPr>
              <a:solidFill>
                <a:srgbClr val="0070C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Abril-2021</c:v>
                </c:pt>
                <c:pt idx="1">
                  <c:v>Mayo-2021</c:v>
                </c:pt>
                <c:pt idx="2">
                  <c:v>Junio-2021</c:v>
                </c:pt>
                <c:pt idx="3">
                  <c:v>Julio-2021</c:v>
                </c:pt>
                <c:pt idx="4">
                  <c:v>Agosto-2021</c:v>
                </c:pt>
                <c:pt idx="5">
                  <c:v>Septiembre-2021</c:v>
                </c:pt>
                <c:pt idx="6">
                  <c:v>Octubre-2021</c:v>
                </c:pt>
                <c:pt idx="7">
                  <c:v>Noviembre-2021</c:v>
                </c:pt>
                <c:pt idx="8">
                  <c:v>Diciembre-2021</c:v>
                </c:pt>
                <c:pt idx="9">
                  <c:v>Enero-2022</c:v>
                </c:pt>
                <c:pt idx="10">
                  <c:v>Febrero-2022</c:v>
                </c:pt>
                <c:pt idx="11">
                  <c:v>Marzo-2022</c:v>
                </c:pt>
                <c:pt idx="12">
                  <c:v>Abril-2022</c:v>
                </c:pt>
                <c:pt idx="13">
                  <c:v>Mayo-2022</c:v>
                </c:pt>
                <c:pt idx="14">
                  <c:v>Junio-2022</c:v>
                </c:pt>
                <c:pt idx="15">
                  <c:v>Julio-2022</c:v>
                </c:pt>
                <c:pt idx="16">
                  <c:v>Agosto-2022</c:v>
                </c:pt>
                <c:pt idx="17">
                  <c:v>Septiembre-2022</c:v>
                </c:pt>
                <c:pt idx="18">
                  <c:v>Octubre-2022</c:v>
                </c:pt>
                <c:pt idx="19">
                  <c:v>Noviembre-2022</c:v>
                </c:pt>
                <c:pt idx="20">
                  <c:v>Diciembre-2022</c:v>
                </c:pt>
                <c:pt idx="21">
                  <c:v>Enero-2023</c:v>
                </c:pt>
                <c:pt idx="22">
                  <c:v>Febrero-2023</c:v>
                </c:pt>
                <c:pt idx="23">
                  <c:v>Marzo-2023</c:v>
                </c:pt>
                <c:pt idx="24">
                  <c:v>Abril-2023</c:v>
                </c:pt>
                <c:pt idx="25">
                  <c:v>Mayo-2023</c:v>
                </c:pt>
                <c:pt idx="26">
                  <c:v>Junio-2023</c:v>
                </c:pt>
                <c:pt idx="27">
                  <c:v>Julio-2023</c:v>
                </c:pt>
                <c:pt idx="28">
                  <c:v>Agosto-2023</c:v>
                </c:pt>
                <c:pt idx="29">
                  <c:v>Septiembre-2023</c:v>
                </c:pt>
                <c:pt idx="30">
                  <c:v>Octubre-2023</c:v>
                </c:pt>
                <c:pt idx="31">
                  <c:v>Noviembre-2023</c:v>
                </c:pt>
                <c:pt idx="32">
                  <c:v>Diciembre-2023</c:v>
                </c:pt>
                <c:pt idx="33">
                  <c:v>Enero-2024</c:v>
                </c:pt>
                <c:pt idx="34">
                  <c:v>Febrero-2024</c:v>
                </c:pt>
                <c:pt idx="35">
                  <c:v>Marzo-2024</c:v>
                </c:pt>
                <c:pt idx="36">
                  <c:v>Abril-2024</c:v>
                </c:pt>
              </c:strCache>
            </c:strRef>
          </c:cat>
          <c:val>
            <c:numRef>
              <c:f>Salida!$T$123:$T$159</c:f>
              <c:numCache>
                <c:formatCode>0.0</c:formatCode>
                <c:ptCount val="37"/>
                <c:pt idx="0">
                  <c:v>7.6763110796860019</c:v>
                </c:pt>
                <c:pt idx="1">
                  <c:v>12.543499356895737</c:v>
                </c:pt>
                <c:pt idx="2">
                  <c:v>16.737779014726215</c:v>
                </c:pt>
                <c:pt idx="3">
                  <c:v>23.730832835214485</c:v>
                </c:pt>
                <c:pt idx="4">
                  <c:v>23.025148860093125</c:v>
                </c:pt>
                <c:pt idx="5">
                  <c:v>23.184590015125409</c:v>
                </c:pt>
                <c:pt idx="6">
                  <c:v>21.992868043256266</c:v>
                </c:pt>
                <c:pt idx="7">
                  <c:v>20.565699351697347</c:v>
                </c:pt>
                <c:pt idx="8">
                  <c:v>17.064391867717887</c:v>
                </c:pt>
                <c:pt idx="9">
                  <c:v>16.867898027183472</c:v>
                </c:pt>
                <c:pt idx="10">
                  <c:v>16.472891552446555</c:v>
                </c:pt>
                <c:pt idx="11">
                  <c:v>18.418927437023243</c:v>
                </c:pt>
                <c:pt idx="12">
                  <c:v>16.825497947090071</c:v>
                </c:pt>
                <c:pt idx="13">
                  <c:v>14.423766747349148</c:v>
                </c:pt>
                <c:pt idx="14">
                  <c:v>13.765319108317044</c:v>
                </c:pt>
                <c:pt idx="15">
                  <c:v>8.710770761168888</c:v>
                </c:pt>
                <c:pt idx="16">
                  <c:v>6.753879810397919</c:v>
                </c:pt>
                <c:pt idx="17">
                  <c:v>6.7393458292717838</c:v>
                </c:pt>
                <c:pt idx="18">
                  <c:v>4.3374402748030718</c:v>
                </c:pt>
                <c:pt idx="19">
                  <c:v>1.8812404792645196</c:v>
                </c:pt>
                <c:pt idx="20">
                  <c:v>1.2376245555336425</c:v>
                </c:pt>
                <c:pt idx="21">
                  <c:v>-0.91010607760490814</c:v>
                </c:pt>
                <c:pt idx="22">
                  <c:v>-0.49274486654098837</c:v>
                </c:pt>
                <c:pt idx="23">
                  <c:v>-3.8825804755220901</c:v>
                </c:pt>
                <c:pt idx="24">
                  <c:v>-4.1562901580552563</c:v>
                </c:pt>
                <c:pt idx="25">
                  <c:v>-3.8907402349616262</c:v>
                </c:pt>
                <c:pt idx="26">
                  <c:v>-5.5327071001824493</c:v>
                </c:pt>
                <c:pt idx="27">
                  <c:v>-4.4815461832568815</c:v>
                </c:pt>
                <c:pt idx="28">
                  <c:v>-4.8628546700707176</c:v>
                </c:pt>
                <c:pt idx="29">
                  <c:v>-5.1635519689180285</c:v>
                </c:pt>
                <c:pt idx="30">
                  <c:v>-3.6770955247111203</c:v>
                </c:pt>
                <c:pt idx="31">
                  <c:v>-2.2655142111439091</c:v>
                </c:pt>
                <c:pt idx="32">
                  <c:v>-0.68122947572437909</c:v>
                </c:pt>
                <c:pt idx="33">
                  <c:v>-1.9340606544684675</c:v>
                </c:pt>
                <c:pt idx="34">
                  <c:v>-0.69398648496999726</c:v>
                </c:pt>
                <c:pt idx="35">
                  <c:v>-0.16643084792920604</c:v>
                </c:pt>
                <c:pt idx="36">
                  <c:v>-0.41654145119430552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CB-4E58-ABDF-8F71928D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Lácteos</a:t>
            </a:r>
          </a:p>
        </c:rich>
      </c:tx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6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E1-47FA-B208-A41A98BBB96D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Abril-2021</c:v>
                </c:pt>
                <c:pt idx="1">
                  <c:v>Mayo-2021</c:v>
                </c:pt>
                <c:pt idx="2">
                  <c:v>Junio-2021</c:v>
                </c:pt>
                <c:pt idx="3">
                  <c:v>Julio-2021</c:v>
                </c:pt>
                <c:pt idx="4">
                  <c:v>Agosto-2021</c:v>
                </c:pt>
                <c:pt idx="5">
                  <c:v>Septiembre-2021</c:v>
                </c:pt>
                <c:pt idx="6">
                  <c:v>Octubre-2021</c:v>
                </c:pt>
                <c:pt idx="7">
                  <c:v>Noviembre-2021</c:v>
                </c:pt>
                <c:pt idx="8">
                  <c:v>Diciembre-2021</c:v>
                </c:pt>
                <c:pt idx="9">
                  <c:v>Enero-2022</c:v>
                </c:pt>
                <c:pt idx="10">
                  <c:v>Febrero-2022</c:v>
                </c:pt>
                <c:pt idx="11">
                  <c:v>Marzo-2022</c:v>
                </c:pt>
                <c:pt idx="12">
                  <c:v>Abril-2022</c:v>
                </c:pt>
                <c:pt idx="13">
                  <c:v>Mayo-2022</c:v>
                </c:pt>
                <c:pt idx="14">
                  <c:v>Junio-2022</c:v>
                </c:pt>
                <c:pt idx="15">
                  <c:v>Julio-2022</c:v>
                </c:pt>
                <c:pt idx="16">
                  <c:v>Agosto-2022</c:v>
                </c:pt>
                <c:pt idx="17">
                  <c:v>Septiembre-2022</c:v>
                </c:pt>
                <c:pt idx="18">
                  <c:v>Octubre-2022</c:v>
                </c:pt>
                <c:pt idx="19">
                  <c:v>Noviembre-2022</c:v>
                </c:pt>
                <c:pt idx="20">
                  <c:v>Diciembre-2022</c:v>
                </c:pt>
                <c:pt idx="21">
                  <c:v>Enero-2023</c:v>
                </c:pt>
                <c:pt idx="22">
                  <c:v>Febrero-2023</c:v>
                </c:pt>
                <c:pt idx="23">
                  <c:v>Marzo-2023</c:v>
                </c:pt>
                <c:pt idx="24">
                  <c:v>Abril-2023</c:v>
                </c:pt>
                <c:pt idx="25">
                  <c:v>Mayo-2023</c:v>
                </c:pt>
                <c:pt idx="26">
                  <c:v>Junio-2023</c:v>
                </c:pt>
                <c:pt idx="27">
                  <c:v>Julio-2023</c:v>
                </c:pt>
                <c:pt idx="28">
                  <c:v>Agosto-2023</c:v>
                </c:pt>
                <c:pt idx="29">
                  <c:v>Septiembre-2023</c:v>
                </c:pt>
                <c:pt idx="30">
                  <c:v>Octubre-2023</c:v>
                </c:pt>
                <c:pt idx="31">
                  <c:v>Noviembre-2023</c:v>
                </c:pt>
                <c:pt idx="32">
                  <c:v>Diciembre-2023</c:v>
                </c:pt>
                <c:pt idx="33">
                  <c:v>Enero-2024</c:v>
                </c:pt>
                <c:pt idx="34">
                  <c:v>Febrero-2024</c:v>
                </c:pt>
                <c:pt idx="35">
                  <c:v>Marzo-2024</c:v>
                </c:pt>
                <c:pt idx="36">
                  <c:v>Abril-2024</c:v>
                </c:pt>
              </c:strCache>
            </c:strRef>
          </c:cat>
          <c:val>
            <c:numRef>
              <c:f>Salida!$U$123:$U$159</c:f>
              <c:numCache>
                <c:formatCode>0.0</c:formatCode>
                <c:ptCount val="37"/>
                <c:pt idx="0">
                  <c:v>24.027340313486633</c:v>
                </c:pt>
                <c:pt idx="1">
                  <c:v>28.214091803816984</c:v>
                </c:pt>
                <c:pt idx="2">
                  <c:v>22.146274517836389</c:v>
                </c:pt>
                <c:pt idx="3">
                  <c:v>15.163491296509932</c:v>
                </c:pt>
                <c:pt idx="4">
                  <c:v>14.714128605239594</c:v>
                </c:pt>
                <c:pt idx="5">
                  <c:v>16.439933140285291</c:v>
                </c:pt>
                <c:pt idx="6">
                  <c:v>17.369548153157567</c:v>
                </c:pt>
                <c:pt idx="7">
                  <c:v>20.717620122149242</c:v>
                </c:pt>
                <c:pt idx="8">
                  <c:v>19.952304864869191</c:v>
                </c:pt>
                <c:pt idx="9">
                  <c:v>20.909083976355888</c:v>
                </c:pt>
                <c:pt idx="10">
                  <c:v>28.493071614619851</c:v>
                </c:pt>
                <c:pt idx="11">
                  <c:v>27.602752838052822</c:v>
                </c:pt>
                <c:pt idx="12">
                  <c:v>26.705516674613278</c:v>
                </c:pt>
                <c:pt idx="13">
                  <c:v>23.59341318083095</c:v>
                </c:pt>
                <c:pt idx="14">
                  <c:v>31.726738230957437</c:v>
                </c:pt>
                <c:pt idx="15">
                  <c:v>32.701776125167612</c:v>
                </c:pt>
                <c:pt idx="16">
                  <c:v>30.647907695161081</c:v>
                </c:pt>
                <c:pt idx="17">
                  <c:v>28.203037480577876</c:v>
                </c:pt>
                <c:pt idx="18">
                  <c:v>21.680079673822974</c:v>
                </c:pt>
                <c:pt idx="19">
                  <c:v>15.829140350312329</c:v>
                </c:pt>
                <c:pt idx="20">
                  <c:v>13.949160687202706</c:v>
                </c:pt>
                <c:pt idx="21">
                  <c:v>7.7535182408942802</c:v>
                </c:pt>
                <c:pt idx="22">
                  <c:v>-4.3603759722277999</c:v>
                </c:pt>
                <c:pt idx="23">
                  <c:v>-9.5669312108914397</c:v>
                </c:pt>
                <c:pt idx="24">
                  <c:v>-14.244600039931626</c:v>
                </c:pt>
                <c:pt idx="25">
                  <c:v>-18.714272982802655</c:v>
                </c:pt>
                <c:pt idx="26">
                  <c:v>-24.202852192403952</c:v>
                </c:pt>
                <c:pt idx="27">
                  <c:v>-23.43997334603641</c:v>
                </c:pt>
                <c:pt idx="28">
                  <c:v>-25.298408067887749</c:v>
                </c:pt>
                <c:pt idx="29">
                  <c:v>-26.714623527171696</c:v>
                </c:pt>
                <c:pt idx="30">
                  <c:v>-23.219251232989251</c:v>
                </c:pt>
                <c:pt idx="31">
                  <c:v>-20.970782950187811</c:v>
                </c:pt>
                <c:pt idx="32">
                  <c:v>-20.112099903312014</c:v>
                </c:pt>
                <c:pt idx="33">
                  <c:v>-17.99992313039381</c:v>
                </c:pt>
                <c:pt idx="34">
                  <c:v>-12.955646282075037</c:v>
                </c:pt>
                <c:pt idx="35">
                  <c:v>-8.3147727837134227</c:v>
                </c:pt>
                <c:pt idx="36">
                  <c:v>-4.2816099063657731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CE1-47FA-B208-A41A98BBB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</c:rich>
      </c:tx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36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F-4D81-95F4-2DB1149679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Salida!$R$123:$R$159</c:f>
              <c:strCache>
                <c:ptCount val="37"/>
                <c:pt idx="0">
                  <c:v>Abril-2021</c:v>
                </c:pt>
                <c:pt idx="1">
                  <c:v>Mayo-2021</c:v>
                </c:pt>
                <c:pt idx="2">
                  <c:v>Junio-2021</c:v>
                </c:pt>
                <c:pt idx="3">
                  <c:v>Julio-2021</c:v>
                </c:pt>
                <c:pt idx="4">
                  <c:v>Agosto-2021</c:v>
                </c:pt>
                <c:pt idx="5">
                  <c:v>Septiembre-2021</c:v>
                </c:pt>
                <c:pt idx="6">
                  <c:v>Octubre-2021</c:v>
                </c:pt>
                <c:pt idx="7">
                  <c:v>Noviembre-2021</c:v>
                </c:pt>
                <c:pt idx="8">
                  <c:v>Diciembre-2021</c:v>
                </c:pt>
                <c:pt idx="9">
                  <c:v>Enero-2022</c:v>
                </c:pt>
                <c:pt idx="10">
                  <c:v>Febrero-2022</c:v>
                </c:pt>
                <c:pt idx="11">
                  <c:v>Marzo-2022</c:v>
                </c:pt>
                <c:pt idx="12">
                  <c:v>Abril-2022</c:v>
                </c:pt>
                <c:pt idx="13">
                  <c:v>Mayo-2022</c:v>
                </c:pt>
                <c:pt idx="14">
                  <c:v>Junio-2022</c:v>
                </c:pt>
                <c:pt idx="15">
                  <c:v>Julio-2022</c:v>
                </c:pt>
                <c:pt idx="16">
                  <c:v>Agosto-2022</c:v>
                </c:pt>
                <c:pt idx="17">
                  <c:v>Septiembre-2022</c:v>
                </c:pt>
                <c:pt idx="18">
                  <c:v>Octubre-2022</c:v>
                </c:pt>
                <c:pt idx="19">
                  <c:v>Noviembre-2022</c:v>
                </c:pt>
                <c:pt idx="20">
                  <c:v>Diciembre-2022</c:v>
                </c:pt>
                <c:pt idx="21">
                  <c:v>Enero-2023</c:v>
                </c:pt>
                <c:pt idx="22">
                  <c:v>Febrero-2023</c:v>
                </c:pt>
                <c:pt idx="23">
                  <c:v>Marzo-2023</c:v>
                </c:pt>
                <c:pt idx="24">
                  <c:v>Abril-2023</c:v>
                </c:pt>
                <c:pt idx="25">
                  <c:v>Mayo-2023</c:v>
                </c:pt>
                <c:pt idx="26">
                  <c:v>Junio-2023</c:v>
                </c:pt>
                <c:pt idx="27">
                  <c:v>Julio-2023</c:v>
                </c:pt>
                <c:pt idx="28">
                  <c:v>Agosto-2023</c:v>
                </c:pt>
                <c:pt idx="29">
                  <c:v>Septiembre-2023</c:v>
                </c:pt>
                <c:pt idx="30">
                  <c:v>Octubre-2023</c:v>
                </c:pt>
                <c:pt idx="31">
                  <c:v>Noviembre-2023</c:v>
                </c:pt>
                <c:pt idx="32">
                  <c:v>Diciembre-2023</c:v>
                </c:pt>
                <c:pt idx="33">
                  <c:v>Enero-2024</c:v>
                </c:pt>
                <c:pt idx="34">
                  <c:v>Febrero-2024</c:v>
                </c:pt>
                <c:pt idx="35">
                  <c:v>Marzo-2024</c:v>
                </c:pt>
                <c:pt idx="36">
                  <c:v>Abril-2024</c:v>
                </c:pt>
              </c:strCache>
            </c:strRef>
          </c:cat>
          <c:val>
            <c:numRef>
              <c:f>Salida!$V$123:$V$159</c:f>
              <c:numCache>
                <c:formatCode>0.0</c:formatCode>
                <c:ptCount val="37"/>
                <c:pt idx="0">
                  <c:v>26.647441210413689</c:v>
                </c:pt>
                <c:pt idx="1">
                  <c:v>36.397424135169445</c:v>
                </c:pt>
                <c:pt idx="2">
                  <c:v>33.917516018682363</c:v>
                </c:pt>
                <c:pt idx="3">
                  <c:v>29.795862845305123</c:v>
                </c:pt>
                <c:pt idx="4">
                  <c:v>31.416360284228716</c:v>
                </c:pt>
                <c:pt idx="5">
                  <c:v>27.327088111840396</c:v>
                </c:pt>
                <c:pt idx="6">
                  <c:v>22.352400460373218</c:v>
                </c:pt>
                <c:pt idx="7">
                  <c:v>23.163028395557305</c:v>
                </c:pt>
                <c:pt idx="8">
                  <c:v>20.714103279301654</c:v>
                </c:pt>
                <c:pt idx="9">
                  <c:v>12.509634998380562</c:v>
                </c:pt>
                <c:pt idx="10">
                  <c:v>15.165691522678415</c:v>
                </c:pt>
                <c:pt idx="11">
                  <c:v>37.304104086523608</c:v>
                </c:pt>
                <c:pt idx="12">
                  <c:v>34.448535780557023</c:v>
                </c:pt>
                <c:pt idx="13">
                  <c:v>29.788134564502855</c:v>
                </c:pt>
                <c:pt idx="14">
                  <c:v>27.642274586615784</c:v>
                </c:pt>
                <c:pt idx="15">
                  <c:v>16.632374638078346</c:v>
                </c:pt>
                <c:pt idx="16">
                  <c:v>11.647734419044184</c:v>
                </c:pt>
                <c:pt idx="17">
                  <c:v>11.350841525675534</c:v>
                </c:pt>
                <c:pt idx="18">
                  <c:v>11.038789001647558</c:v>
                </c:pt>
                <c:pt idx="19">
                  <c:v>6.1252704875083026</c:v>
                </c:pt>
                <c:pt idx="20">
                  <c:v>4.8108662130226634</c:v>
                </c:pt>
                <c:pt idx="21">
                  <c:v>4.8664340150964733</c:v>
                </c:pt>
                <c:pt idx="22">
                  <c:v>0.98951029408291902</c:v>
                </c:pt>
                <c:pt idx="23">
                  <c:v>-18.560350669360062</c:v>
                </c:pt>
                <c:pt idx="24">
                  <c:v>-19.763893056962416</c:v>
                </c:pt>
                <c:pt idx="25">
                  <c:v>-25.501008723299265</c:v>
                </c:pt>
                <c:pt idx="26">
                  <c:v>-23.887779578138606</c:v>
                </c:pt>
                <c:pt idx="27">
                  <c:v>-14.530167176138477</c:v>
                </c:pt>
                <c:pt idx="28">
                  <c:v>-14.138683816641304</c:v>
                </c:pt>
                <c:pt idx="29">
                  <c:v>-14.61817989626212</c:v>
                </c:pt>
                <c:pt idx="30">
                  <c:v>-18.065974645934205</c:v>
                </c:pt>
                <c:pt idx="31">
                  <c:v>-19.363326805859472</c:v>
                </c:pt>
                <c:pt idx="32">
                  <c:v>-16.605831615517232</c:v>
                </c:pt>
                <c:pt idx="33">
                  <c:v>-18.709249394017604</c:v>
                </c:pt>
                <c:pt idx="34">
                  <c:v>-22.404853761234506</c:v>
                </c:pt>
                <c:pt idx="35">
                  <c:v>-19.964150640261224</c:v>
                </c:pt>
                <c:pt idx="36">
                  <c:v>-18.333936988952033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F6F-4D81-95F4-2DB114967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B0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Aceites</a:t>
            </a:r>
          </a:p>
        </c:rich>
      </c:tx>
      <c:layout>
        <c:manualLayout>
          <c:xMode val="edge"/>
          <c:yMode val="edge"/>
          <c:x val="0.37529448067554017"/>
          <c:y val="1.982823595444658E-2"/>
        </c:manualLayout>
      </c:layout>
      <c:overlay val="0"/>
      <c:spPr>
        <a:solidFill>
          <a:srgbClr val="00B0F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56965832001"/>
          <c:y val="1.1078831679744326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9-4005-98D3-AC97FFB0CD00}"/>
                </c:ext>
              </c:extLst>
            </c:dLbl>
            <c:spPr>
              <a:solidFill>
                <a:srgbClr val="00B0F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Abril-2021</c:v>
                </c:pt>
                <c:pt idx="1">
                  <c:v>Mayo-2021</c:v>
                </c:pt>
                <c:pt idx="2">
                  <c:v>Junio-2021</c:v>
                </c:pt>
                <c:pt idx="3">
                  <c:v>Julio-2021</c:v>
                </c:pt>
                <c:pt idx="4">
                  <c:v>Agosto-2021</c:v>
                </c:pt>
                <c:pt idx="5">
                  <c:v>Septiembre-2021</c:v>
                </c:pt>
                <c:pt idx="6">
                  <c:v>Octubre-2021</c:v>
                </c:pt>
                <c:pt idx="7">
                  <c:v>Noviembre-2021</c:v>
                </c:pt>
                <c:pt idx="8">
                  <c:v>Diciembre-2021</c:v>
                </c:pt>
                <c:pt idx="9">
                  <c:v>Enero-2022</c:v>
                </c:pt>
                <c:pt idx="10">
                  <c:v>Febrero-2022</c:v>
                </c:pt>
                <c:pt idx="11">
                  <c:v>Marzo-2022</c:v>
                </c:pt>
                <c:pt idx="12">
                  <c:v>Abril-2022</c:v>
                </c:pt>
                <c:pt idx="13">
                  <c:v>Mayo-2022</c:v>
                </c:pt>
                <c:pt idx="14">
                  <c:v>Junio-2022</c:v>
                </c:pt>
                <c:pt idx="15">
                  <c:v>Julio-2022</c:v>
                </c:pt>
                <c:pt idx="16">
                  <c:v>Agosto-2022</c:v>
                </c:pt>
                <c:pt idx="17">
                  <c:v>Septiembre-2022</c:v>
                </c:pt>
                <c:pt idx="18">
                  <c:v>Octubre-2022</c:v>
                </c:pt>
                <c:pt idx="19">
                  <c:v>Noviembre-2022</c:v>
                </c:pt>
                <c:pt idx="20">
                  <c:v>Diciembre-2022</c:v>
                </c:pt>
                <c:pt idx="21">
                  <c:v>Enero-2023</c:v>
                </c:pt>
                <c:pt idx="22">
                  <c:v>Febrero-2023</c:v>
                </c:pt>
                <c:pt idx="23">
                  <c:v>Marzo-2023</c:v>
                </c:pt>
                <c:pt idx="24">
                  <c:v>Abril-2023</c:v>
                </c:pt>
                <c:pt idx="25">
                  <c:v>Mayo-2023</c:v>
                </c:pt>
                <c:pt idx="26">
                  <c:v>Junio-2023</c:v>
                </c:pt>
                <c:pt idx="27">
                  <c:v>Julio-2023</c:v>
                </c:pt>
                <c:pt idx="28">
                  <c:v>Agosto-2023</c:v>
                </c:pt>
                <c:pt idx="29">
                  <c:v>Septiembre-2023</c:v>
                </c:pt>
                <c:pt idx="30">
                  <c:v>Octubre-2023</c:v>
                </c:pt>
                <c:pt idx="31">
                  <c:v>Noviembre-2023</c:v>
                </c:pt>
                <c:pt idx="32">
                  <c:v>Diciembre-2023</c:v>
                </c:pt>
                <c:pt idx="33">
                  <c:v>Enero-2024</c:v>
                </c:pt>
                <c:pt idx="34">
                  <c:v>Febrero-2024</c:v>
                </c:pt>
                <c:pt idx="35">
                  <c:v>Marzo-2024</c:v>
                </c:pt>
                <c:pt idx="36">
                  <c:v>Abril-2024</c:v>
                </c:pt>
              </c:strCache>
            </c:strRef>
          </c:cat>
          <c:val>
            <c:numRef>
              <c:f>Salida!$W$123:$W$159</c:f>
              <c:numCache>
                <c:formatCode>0.0</c:formatCode>
                <c:ptCount val="37"/>
                <c:pt idx="0">
                  <c:v>99.798226270637286</c:v>
                </c:pt>
                <c:pt idx="1">
                  <c:v>124.86623214551801</c:v>
                </c:pt>
                <c:pt idx="2">
                  <c:v>82.050427695542112</c:v>
                </c:pt>
                <c:pt idx="3">
                  <c:v>66.839952282032698</c:v>
                </c:pt>
                <c:pt idx="4">
                  <c:v>68.043793640014258</c:v>
                </c:pt>
                <c:pt idx="5">
                  <c:v>61.163247371101733</c:v>
                </c:pt>
                <c:pt idx="6">
                  <c:v>73.637426485055641</c:v>
                </c:pt>
                <c:pt idx="7">
                  <c:v>51.394549108069583</c:v>
                </c:pt>
                <c:pt idx="8">
                  <c:v>36.05665049190344</c:v>
                </c:pt>
                <c:pt idx="9">
                  <c:v>33.884471627542439</c:v>
                </c:pt>
                <c:pt idx="10">
                  <c:v>36.792540892000233</c:v>
                </c:pt>
                <c:pt idx="11">
                  <c:v>58.084176308847645</c:v>
                </c:pt>
                <c:pt idx="12">
                  <c:v>46.451561209979161</c:v>
                </c:pt>
                <c:pt idx="13">
                  <c:v>31.087747633099639</c:v>
                </c:pt>
                <c:pt idx="14">
                  <c:v>34.319173967064671</c:v>
                </c:pt>
                <c:pt idx="15">
                  <c:v>8.5693119829755204</c:v>
                </c:pt>
                <c:pt idx="16">
                  <c:v>-1.5306401891479311</c:v>
                </c:pt>
                <c:pt idx="17">
                  <c:v>-9.4904177550739917</c:v>
                </c:pt>
                <c:pt idx="18">
                  <c:v>-18.152433037453108</c:v>
                </c:pt>
                <c:pt idx="19">
                  <c:v>-16.172974584110449</c:v>
                </c:pt>
                <c:pt idx="20">
                  <c:v>-18.993898910777645</c:v>
                </c:pt>
                <c:pt idx="21">
                  <c:v>-24.481897446577733</c:v>
                </c:pt>
                <c:pt idx="22">
                  <c:v>-32.643906157851177</c:v>
                </c:pt>
                <c:pt idx="23">
                  <c:v>-47.668668125559599</c:v>
                </c:pt>
                <c:pt idx="24">
                  <c:v>-45.257830962806736</c:v>
                </c:pt>
                <c:pt idx="25">
                  <c:v>-48.228079331141437</c:v>
                </c:pt>
                <c:pt idx="26">
                  <c:v>-45.329399967687387</c:v>
                </c:pt>
                <c:pt idx="27">
                  <c:v>-23.109999215094518</c:v>
                </c:pt>
                <c:pt idx="28">
                  <c:v>-22.96159591228087</c:v>
                </c:pt>
                <c:pt idx="29">
                  <c:v>-20.781288925304011</c:v>
                </c:pt>
                <c:pt idx="30">
                  <c:v>-20.67391295832563</c:v>
                </c:pt>
                <c:pt idx="31">
                  <c:v>-19.769177791501548</c:v>
                </c:pt>
                <c:pt idx="32">
                  <c:v>-15.420515462648666</c:v>
                </c:pt>
                <c:pt idx="33">
                  <c:v>-12.77702274954315</c:v>
                </c:pt>
                <c:pt idx="34">
                  <c:v>-11.038182477302968</c:v>
                </c:pt>
                <c:pt idx="35">
                  <c:v>-0.9317435719813858</c:v>
                </c:pt>
                <c:pt idx="36">
                  <c:v>0.66789556709889553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F39-4005-98D3-AC97FFB0C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</c:rich>
      </c:tx>
      <c:layout>
        <c:manualLayout>
          <c:xMode val="edge"/>
          <c:yMode val="edge"/>
          <c:x val="0.36740243153839408"/>
          <c:y val="1.982823595444658E-2"/>
        </c:manualLayout>
      </c:layout>
      <c:overlay val="0"/>
      <c:spPr>
        <a:solidFill>
          <a:srgbClr val="C0000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224270374274207"/>
          <c:y val="5.2560568812958869E-2"/>
          <c:w val="0.85441058243151791"/>
          <c:h val="0.83470434774102431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36"/>
              <c:layout>
                <c:manualLayout>
                  <c:x val="0"/>
                  <c:y val="1.239264747152729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10-4F69-A8DF-D7E3775A157A}"/>
                </c:ext>
              </c:extLst>
            </c:dLbl>
            <c:spPr>
              <a:solidFill>
                <a:srgbClr val="C0000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Salida!$R$123:$R$159</c:f>
              <c:strCache>
                <c:ptCount val="37"/>
                <c:pt idx="0">
                  <c:v>Abril-2021</c:v>
                </c:pt>
                <c:pt idx="1">
                  <c:v>Mayo-2021</c:v>
                </c:pt>
                <c:pt idx="2">
                  <c:v>Junio-2021</c:v>
                </c:pt>
                <c:pt idx="3">
                  <c:v>Julio-2021</c:v>
                </c:pt>
                <c:pt idx="4">
                  <c:v>Agosto-2021</c:v>
                </c:pt>
                <c:pt idx="5">
                  <c:v>Septiembre-2021</c:v>
                </c:pt>
                <c:pt idx="6">
                  <c:v>Octubre-2021</c:v>
                </c:pt>
                <c:pt idx="7">
                  <c:v>Noviembre-2021</c:v>
                </c:pt>
                <c:pt idx="8">
                  <c:v>Diciembre-2021</c:v>
                </c:pt>
                <c:pt idx="9">
                  <c:v>Enero-2022</c:v>
                </c:pt>
                <c:pt idx="10">
                  <c:v>Febrero-2022</c:v>
                </c:pt>
                <c:pt idx="11">
                  <c:v>Marzo-2022</c:v>
                </c:pt>
                <c:pt idx="12">
                  <c:v>Abril-2022</c:v>
                </c:pt>
                <c:pt idx="13">
                  <c:v>Mayo-2022</c:v>
                </c:pt>
                <c:pt idx="14">
                  <c:v>Junio-2022</c:v>
                </c:pt>
                <c:pt idx="15">
                  <c:v>Julio-2022</c:v>
                </c:pt>
                <c:pt idx="16">
                  <c:v>Agosto-2022</c:v>
                </c:pt>
                <c:pt idx="17">
                  <c:v>Septiembre-2022</c:v>
                </c:pt>
                <c:pt idx="18">
                  <c:v>Octubre-2022</c:v>
                </c:pt>
                <c:pt idx="19">
                  <c:v>Noviembre-2022</c:v>
                </c:pt>
                <c:pt idx="20">
                  <c:v>Diciembre-2022</c:v>
                </c:pt>
                <c:pt idx="21">
                  <c:v>Enero-2023</c:v>
                </c:pt>
                <c:pt idx="22">
                  <c:v>Febrero-2023</c:v>
                </c:pt>
                <c:pt idx="23">
                  <c:v>Marzo-2023</c:v>
                </c:pt>
                <c:pt idx="24">
                  <c:v>Abril-2023</c:v>
                </c:pt>
                <c:pt idx="25">
                  <c:v>Mayo-2023</c:v>
                </c:pt>
                <c:pt idx="26">
                  <c:v>Junio-2023</c:v>
                </c:pt>
                <c:pt idx="27">
                  <c:v>Julio-2023</c:v>
                </c:pt>
                <c:pt idx="28">
                  <c:v>Agosto-2023</c:v>
                </c:pt>
                <c:pt idx="29">
                  <c:v>Septiembre-2023</c:v>
                </c:pt>
                <c:pt idx="30">
                  <c:v>Octubre-2023</c:v>
                </c:pt>
                <c:pt idx="31">
                  <c:v>Noviembre-2023</c:v>
                </c:pt>
                <c:pt idx="32">
                  <c:v>Diciembre-2023</c:v>
                </c:pt>
                <c:pt idx="33">
                  <c:v>Enero-2024</c:v>
                </c:pt>
                <c:pt idx="34">
                  <c:v>Febrero-2024</c:v>
                </c:pt>
                <c:pt idx="35">
                  <c:v>Marzo-2024</c:v>
                </c:pt>
                <c:pt idx="36">
                  <c:v>Abril-2024</c:v>
                </c:pt>
              </c:strCache>
            </c:strRef>
          </c:cat>
          <c:val>
            <c:numRef>
              <c:f>Salida!$X$123:$X$159</c:f>
              <c:numCache>
                <c:formatCode>0.0</c:formatCode>
                <c:ptCount val="37"/>
                <c:pt idx="0">
                  <c:v>58.258314287046943</c:v>
                </c:pt>
                <c:pt idx="1">
                  <c:v>57.415853324819864</c:v>
                </c:pt>
                <c:pt idx="2">
                  <c:v>43.756404625969793</c:v>
                </c:pt>
                <c:pt idx="3">
                  <c:v>44.124698310539031</c:v>
                </c:pt>
                <c:pt idx="4">
                  <c:v>48.645184309113318</c:v>
                </c:pt>
                <c:pt idx="5">
                  <c:v>53.480584253651614</c:v>
                </c:pt>
                <c:pt idx="6">
                  <c:v>40.555729497749809</c:v>
                </c:pt>
                <c:pt idx="7">
                  <c:v>37.310103902531523</c:v>
                </c:pt>
                <c:pt idx="8">
                  <c:v>33.614177803602558</c:v>
                </c:pt>
                <c:pt idx="9">
                  <c:v>19.656354161776449</c:v>
                </c:pt>
                <c:pt idx="10">
                  <c:v>10.33854327546797</c:v>
                </c:pt>
                <c:pt idx="11">
                  <c:v>22.574960841351512</c:v>
                </c:pt>
                <c:pt idx="12">
                  <c:v>21.55972766659788</c:v>
                </c:pt>
                <c:pt idx="13">
                  <c:v>12.72305848577038</c:v>
                </c:pt>
                <c:pt idx="14">
                  <c:v>8.867303775654122</c:v>
                </c:pt>
                <c:pt idx="15">
                  <c:v>3.0026472008754865</c:v>
                </c:pt>
                <c:pt idx="16">
                  <c:v>-8.352306624621022</c:v>
                </c:pt>
                <c:pt idx="17">
                  <c:v>-9.5004874425514032</c:v>
                </c:pt>
                <c:pt idx="18">
                  <c:v>-8.8062767616266058</c:v>
                </c:pt>
                <c:pt idx="19">
                  <c:v>-4.8191925102398727</c:v>
                </c:pt>
                <c:pt idx="20">
                  <c:v>0.63885523768105656</c:v>
                </c:pt>
                <c:pt idx="21">
                  <c:v>3.6566227244193499</c:v>
                </c:pt>
                <c:pt idx="22">
                  <c:v>13.244310069706899</c:v>
                </c:pt>
                <c:pt idx="23">
                  <c:v>7.7014353193528535</c:v>
                </c:pt>
                <c:pt idx="24">
                  <c:v>22.917783256511925</c:v>
                </c:pt>
                <c:pt idx="25">
                  <c:v>30.588592658363865</c:v>
                </c:pt>
                <c:pt idx="26">
                  <c:v>29.73329495850723</c:v>
                </c:pt>
                <c:pt idx="27">
                  <c:v>29.675380637747764</c:v>
                </c:pt>
                <c:pt idx="28">
                  <c:v>34.144381119392108</c:v>
                </c:pt>
                <c:pt idx="29">
                  <c:v>48.357839634866451</c:v>
                </c:pt>
                <c:pt idx="30">
                  <c:v>46.602844841411809</c:v>
                </c:pt>
                <c:pt idx="31">
                  <c:v>41.085919441302252</c:v>
                </c:pt>
                <c:pt idx="32">
                  <c:v>14.556737588652481</c:v>
                </c:pt>
                <c:pt idx="33">
                  <c:v>16.792719014520657</c:v>
                </c:pt>
                <c:pt idx="34">
                  <c:v>12.462507004186023</c:v>
                </c:pt>
                <c:pt idx="35">
                  <c:v>5.0101699224543808</c:v>
                </c:pt>
                <c:pt idx="36">
                  <c:v>-14.659457573907702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10-4F69-A8DF-D7E3775A1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9359375"/>
        <c:axId val="829355631"/>
      </c:lineChart>
      <c:catAx>
        <c:axId val="8293593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5631"/>
        <c:crosses val="autoZero"/>
        <c:auto val="1"/>
        <c:lblAlgn val="ctr"/>
        <c:lblOffset val="100"/>
        <c:noMultiLvlLbl val="0"/>
      </c:catAx>
      <c:valAx>
        <c:axId val="82935563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5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500"/>
                  <a:t>Variación anual (%)</a:t>
                </a:r>
              </a:p>
            </c:rich>
          </c:tx>
          <c:layout>
            <c:manualLayout>
              <c:xMode val="edge"/>
              <c:yMode val="edge"/>
              <c:x val="7.8812206955890911E-3"/>
              <c:y val="0.356130774608090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5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2935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700">
          <a:solidFill>
            <a:schemeClr val="accent1">
              <a:lumMod val="50000"/>
            </a:schemeClr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964976145755056E-2"/>
          <c:y val="3.1592608242844322E-2"/>
          <c:w val="0.90140200620915956"/>
          <c:h val="0.65336291144732317"/>
        </c:manualLayout>
      </c:layout>
      <c:lineChart>
        <c:grouping val="standard"/>
        <c:varyColors val="0"/>
        <c:ser>
          <c:idx val="2"/>
          <c:order val="0"/>
          <c:tx>
            <c:strRef>
              <c:f>Salida!$T$50</c:f>
              <c:strCache>
                <c:ptCount val="1"/>
                <c:pt idx="0">
                  <c:v>IPC Total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97-4390-8040-6E53C1F00EE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97-4390-8040-6E53C1F00EE2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97-4390-8040-6E53C1F00EE2}"/>
                </c:ext>
              </c:extLst>
            </c:dLbl>
            <c:numFmt formatCode="#,##0.00" sourceLinked="0"/>
            <c:spPr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Abril-2022</c:v>
                </c:pt>
                <c:pt idx="1">
                  <c:v>Mayo-2022</c:v>
                </c:pt>
                <c:pt idx="2">
                  <c:v>Junio-2022</c:v>
                </c:pt>
                <c:pt idx="3">
                  <c:v>Julio-2022</c:v>
                </c:pt>
                <c:pt idx="4">
                  <c:v>Agosto-2022</c:v>
                </c:pt>
                <c:pt idx="5">
                  <c:v>Septiembre-2022</c:v>
                </c:pt>
                <c:pt idx="6">
                  <c:v>Octubre-2022</c:v>
                </c:pt>
                <c:pt idx="7">
                  <c:v>Noviembre-2022</c:v>
                </c:pt>
                <c:pt idx="8">
                  <c:v>Diciembre-2022</c:v>
                </c:pt>
                <c:pt idx="9">
                  <c:v>Enero-2023</c:v>
                </c:pt>
                <c:pt idx="10">
                  <c:v>Febrero-2023</c:v>
                </c:pt>
                <c:pt idx="11">
                  <c:v>Marzo-2023</c:v>
                </c:pt>
                <c:pt idx="12">
                  <c:v>Abril-2023</c:v>
                </c:pt>
                <c:pt idx="13">
                  <c:v>Mayo-2023</c:v>
                </c:pt>
                <c:pt idx="14">
                  <c:v>Junio-2023</c:v>
                </c:pt>
                <c:pt idx="15">
                  <c:v>Julio-2023</c:v>
                </c:pt>
                <c:pt idx="16">
                  <c:v>Agosto-2023</c:v>
                </c:pt>
                <c:pt idx="17">
                  <c:v>Septiembre-2023</c:v>
                </c:pt>
                <c:pt idx="18">
                  <c:v>Octubre-2023</c:v>
                </c:pt>
                <c:pt idx="19">
                  <c:v>Noviembre-2023</c:v>
                </c:pt>
                <c:pt idx="20">
                  <c:v>Diciembre-2023</c:v>
                </c:pt>
                <c:pt idx="21">
                  <c:v>Enero-2024</c:v>
                </c:pt>
                <c:pt idx="22">
                  <c:v>Febrero-2024</c:v>
                </c:pt>
                <c:pt idx="23">
                  <c:v>Marzo-2024</c:v>
                </c:pt>
                <c:pt idx="24">
                  <c:v>Abril-2024</c:v>
                </c:pt>
              </c:strCache>
            </c:strRef>
          </c:cat>
          <c:val>
            <c:numRef>
              <c:f>Salida!$T$51:$T$75</c:f>
              <c:numCache>
                <c:formatCode>_(* #,##0.00_);_(* \(#,##0.00\);_(* "-"??_);_(@_)</c:formatCode>
                <c:ptCount val="25"/>
                <c:pt idx="0">
                  <c:v>1.25</c:v>
                </c:pt>
                <c:pt idx="1">
                  <c:v>0.84</c:v>
                </c:pt>
                <c:pt idx="2">
                  <c:v>0.51</c:v>
                </c:pt>
                <c:pt idx="3">
                  <c:v>0.81</c:v>
                </c:pt>
                <c:pt idx="4">
                  <c:v>1.02</c:v>
                </c:pt>
                <c:pt idx="5">
                  <c:v>0.93</c:v>
                </c:pt>
                <c:pt idx="6">
                  <c:v>0.72</c:v>
                </c:pt>
                <c:pt idx="7">
                  <c:v>0.77</c:v>
                </c:pt>
                <c:pt idx="8">
                  <c:v>1.26</c:v>
                </c:pt>
                <c:pt idx="9">
                  <c:v>1.78</c:v>
                </c:pt>
                <c:pt idx="10">
                  <c:v>1.66</c:v>
                </c:pt>
                <c:pt idx="11">
                  <c:v>1.05</c:v>
                </c:pt>
                <c:pt idx="12">
                  <c:v>0.78</c:v>
                </c:pt>
                <c:pt idx="13">
                  <c:v>0.43</c:v>
                </c:pt>
                <c:pt idx="14">
                  <c:v>0.3</c:v>
                </c:pt>
                <c:pt idx="15">
                  <c:v>0.5</c:v>
                </c:pt>
                <c:pt idx="16">
                  <c:v>0.7</c:v>
                </c:pt>
                <c:pt idx="17">
                  <c:v>0.54</c:v>
                </c:pt>
                <c:pt idx="18">
                  <c:v>0.25</c:v>
                </c:pt>
                <c:pt idx="19">
                  <c:v>0.47</c:v>
                </c:pt>
                <c:pt idx="20">
                  <c:v>0.45</c:v>
                </c:pt>
                <c:pt idx="21">
                  <c:v>0.92</c:v>
                </c:pt>
                <c:pt idx="22">
                  <c:v>1.0900000000000001</c:v>
                </c:pt>
                <c:pt idx="23">
                  <c:v>0.7</c:v>
                </c:pt>
                <c:pt idx="24">
                  <c:v>0.59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997-4390-8040-6E53C1F00EE2}"/>
            </c:ext>
          </c:extLst>
        </c:ser>
        <c:ser>
          <c:idx val="3"/>
          <c:order val="1"/>
          <c:tx>
            <c:strRef>
              <c:f>Salida!$U$50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1F4E79"/>
              </a:solidFill>
              <a:ln w="9525">
                <a:solidFill>
                  <a:srgbClr val="395F9B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97-4390-8040-6E53C1F00EE2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97-4390-8040-6E53C1F00EE2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97-4390-8040-6E53C1F00EE2}"/>
                </c:ext>
              </c:extLst>
            </c:dLbl>
            <c:numFmt formatCode="#,##0.00" sourceLinked="0"/>
            <c:spPr>
              <a:solidFill>
                <a:srgbClr val="0070C0">
                  <a:alpha val="2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Salida!$S$51:$S$75</c:f>
              <c:strCache>
                <c:ptCount val="25"/>
                <c:pt idx="0">
                  <c:v>Abril-2022</c:v>
                </c:pt>
                <c:pt idx="1">
                  <c:v>Mayo-2022</c:v>
                </c:pt>
                <c:pt idx="2">
                  <c:v>Junio-2022</c:v>
                </c:pt>
                <c:pt idx="3">
                  <c:v>Julio-2022</c:v>
                </c:pt>
                <c:pt idx="4">
                  <c:v>Agosto-2022</c:v>
                </c:pt>
                <c:pt idx="5">
                  <c:v>Septiembre-2022</c:v>
                </c:pt>
                <c:pt idx="6">
                  <c:v>Octubre-2022</c:v>
                </c:pt>
                <c:pt idx="7">
                  <c:v>Noviembre-2022</c:v>
                </c:pt>
                <c:pt idx="8">
                  <c:v>Diciembre-2022</c:v>
                </c:pt>
                <c:pt idx="9">
                  <c:v>Enero-2023</c:v>
                </c:pt>
                <c:pt idx="10">
                  <c:v>Febrero-2023</c:v>
                </c:pt>
                <c:pt idx="11">
                  <c:v>Marzo-2023</c:v>
                </c:pt>
                <c:pt idx="12">
                  <c:v>Abril-2023</c:v>
                </c:pt>
                <c:pt idx="13">
                  <c:v>Mayo-2023</c:v>
                </c:pt>
                <c:pt idx="14">
                  <c:v>Junio-2023</c:v>
                </c:pt>
                <c:pt idx="15">
                  <c:v>Julio-2023</c:v>
                </c:pt>
                <c:pt idx="16">
                  <c:v>Agosto-2023</c:v>
                </c:pt>
                <c:pt idx="17">
                  <c:v>Septiembre-2023</c:v>
                </c:pt>
                <c:pt idx="18">
                  <c:v>Octubre-2023</c:v>
                </c:pt>
                <c:pt idx="19">
                  <c:v>Noviembre-2023</c:v>
                </c:pt>
                <c:pt idx="20">
                  <c:v>Diciembre-2023</c:v>
                </c:pt>
                <c:pt idx="21">
                  <c:v>Enero-2024</c:v>
                </c:pt>
                <c:pt idx="22">
                  <c:v>Febrero-2024</c:v>
                </c:pt>
                <c:pt idx="23">
                  <c:v>Marzo-2024</c:v>
                </c:pt>
                <c:pt idx="24">
                  <c:v>Abril-2024</c:v>
                </c:pt>
              </c:strCache>
            </c:strRef>
          </c:cat>
          <c:val>
            <c:numRef>
              <c:f>Salida!$U$51:$U$75</c:f>
              <c:numCache>
                <c:formatCode>_(* #,##0.00_);_(* \(#,##0.00\);_(* "-"??_);_(@_)</c:formatCode>
                <c:ptCount val="25"/>
                <c:pt idx="0">
                  <c:v>2.75</c:v>
                </c:pt>
                <c:pt idx="1">
                  <c:v>1.56</c:v>
                </c:pt>
                <c:pt idx="2">
                  <c:v>0.65</c:v>
                </c:pt>
                <c:pt idx="3">
                  <c:v>1.17</c:v>
                </c:pt>
                <c:pt idx="4">
                  <c:v>1.85</c:v>
                </c:pt>
                <c:pt idx="5">
                  <c:v>1.61</c:v>
                </c:pt>
                <c:pt idx="6">
                  <c:v>1.21</c:v>
                </c:pt>
                <c:pt idx="7">
                  <c:v>1.5</c:v>
                </c:pt>
                <c:pt idx="8">
                  <c:v>2.66</c:v>
                </c:pt>
                <c:pt idx="9">
                  <c:v>2.46</c:v>
                </c:pt>
                <c:pt idx="10">
                  <c:v>1.6</c:v>
                </c:pt>
                <c:pt idx="11">
                  <c:v>0.91</c:v>
                </c:pt>
                <c:pt idx="12">
                  <c:v>-7.0000000000000007E-2</c:v>
                </c:pt>
                <c:pt idx="13">
                  <c:v>-0.85</c:v>
                </c:pt>
                <c:pt idx="14">
                  <c:v>-0.53</c:v>
                </c:pt>
                <c:pt idx="15">
                  <c:v>0.22</c:v>
                </c:pt>
                <c:pt idx="16">
                  <c:v>1.1299999999999999</c:v>
                </c:pt>
                <c:pt idx="17">
                  <c:v>0.74</c:v>
                </c:pt>
                <c:pt idx="18">
                  <c:v>0.2</c:v>
                </c:pt>
                <c:pt idx="19">
                  <c:v>-0.45</c:v>
                </c:pt>
                <c:pt idx="20">
                  <c:v>-0.42</c:v>
                </c:pt>
                <c:pt idx="21">
                  <c:v>0.48</c:v>
                </c:pt>
                <c:pt idx="22">
                  <c:v>0.54</c:v>
                </c:pt>
                <c:pt idx="23">
                  <c:v>0.75</c:v>
                </c:pt>
                <c:pt idx="24">
                  <c:v>1.1599999999999999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B997-4390-8040-6E53C1F00EE2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07808120"/>
        <c:axId val="507808904"/>
      </c:lineChart>
      <c:catAx>
        <c:axId val="50780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904"/>
        <c:crosses val="autoZero"/>
        <c:auto val="1"/>
        <c:lblAlgn val="ctr"/>
        <c:lblOffset val="100"/>
        <c:noMultiLvlLbl val="0"/>
      </c:catAx>
      <c:valAx>
        <c:axId val="5078089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s-CO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0780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Salida!$AB$28:$AB$40</c:f>
              <c:strCache>
                <c:ptCount val="13"/>
                <c:pt idx="0">
                  <c:v>Total IPC</c:v>
                </c:pt>
                <c:pt idx="1">
                  <c:v>Recreación y cultura</c:v>
                </c:pt>
                <c:pt idx="2">
                  <c:v>Información y comunicación</c:v>
                </c:pt>
                <c:pt idx="3">
                  <c:v>Prendas de vestir y calzado</c:v>
                </c:pt>
                <c:pt idx="4">
                  <c:v>Muebles, artículos para el hogar y para la conservación ordinaria del hogar</c:v>
                </c:pt>
                <c:pt idx="5">
                  <c:v>Bienes y servicios diversos</c:v>
                </c:pt>
                <c:pt idx="6">
                  <c:v>Alimentos y bebidas no alcohólicas</c:v>
                </c:pt>
                <c:pt idx="7">
                  <c:v>Salud</c:v>
                </c:pt>
                <c:pt idx="8">
                  <c:v>Bebidas alcohólicas y tabaco</c:v>
                </c:pt>
                <c:pt idx="9">
                  <c:v>Alojamiento, agua, electricidad, gas y otros combustibles</c:v>
                </c:pt>
                <c:pt idx="10">
                  <c:v>Restaurantes y hoteles</c:v>
                </c:pt>
                <c:pt idx="11">
                  <c:v>Transporte</c:v>
                </c:pt>
                <c:pt idx="12">
                  <c:v>Educación</c:v>
                </c:pt>
              </c:strCache>
            </c:strRef>
          </c:cat>
          <c:val>
            <c:numRef>
              <c:f>Salida!$AD$28:$AD$40</c:f>
              <c:numCache>
                <c:formatCode>_(* #,##0.00_);_(* \(#,##0.00\);_(* "-"??_);_(@_)</c:formatCode>
                <c:ptCount val="13"/>
                <c:pt idx="0">
                  <c:v>3.34</c:v>
                </c:pt>
                <c:pt idx="1">
                  <c:v>-1.0900000000000001</c:v>
                </c:pt>
                <c:pt idx="2">
                  <c:v>-0.02</c:v>
                </c:pt>
                <c:pt idx="3">
                  <c:v>1.19</c:v>
                </c:pt>
                <c:pt idx="4">
                  <c:v>1.77</c:v>
                </c:pt>
                <c:pt idx="5">
                  <c:v>2</c:v>
                </c:pt>
                <c:pt idx="6">
                  <c:v>2.96</c:v>
                </c:pt>
                <c:pt idx="7">
                  <c:v>3.22</c:v>
                </c:pt>
                <c:pt idx="8">
                  <c:v>3.5</c:v>
                </c:pt>
                <c:pt idx="9">
                  <c:v>3.72</c:v>
                </c:pt>
                <c:pt idx="10">
                  <c:v>4.13</c:v>
                </c:pt>
                <c:pt idx="11">
                  <c:v>4.1500000000000004</c:v>
                </c:pt>
                <c:pt idx="12">
                  <c:v>8.86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6-46A8-AC6D-61125564C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[IPC.xlsb]Salida!TablaDinámica6</c:name>
    <c:fmtId val="75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rgbClr val="0070C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1095870206489674E-2"/>
          <c:y val="4.2562765712720316E-2"/>
          <c:w val="0.94820087780432616"/>
          <c:h val="0.81600255681269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Salida!$AA$80:$AA$81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Salida!$Z$82:$Z$85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</c:strCache>
            </c:strRef>
          </c:cat>
          <c:val>
            <c:numRef>
              <c:f>Salida!$AA$82:$AA$85</c:f>
              <c:numCache>
                <c:formatCode>_(* #,##0.00_);_(* \(#,##0.00\);_(* "-"??_);_(@_)</c:formatCode>
                <c:ptCount val="4"/>
                <c:pt idx="0">
                  <c:v>3.79</c:v>
                </c:pt>
                <c:pt idx="1">
                  <c:v>7.18</c:v>
                </c:pt>
                <c:pt idx="2">
                  <c:v>10.220000000000001</c:v>
                </c:pt>
                <c:pt idx="3">
                  <c:v>13.25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E-471F-A28F-BE511B8D2D35}"/>
            </c:ext>
          </c:extLst>
        </c:ser>
        <c:ser>
          <c:idx val="1"/>
          <c:order val="1"/>
          <c:tx>
            <c:strRef>
              <c:f>Salida!$AB$80:$AB$81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Salida!$Z$82:$Z$85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</c:strCache>
            </c:strRef>
          </c:cat>
          <c:val>
            <c:numRef>
              <c:f>Salida!$AB$82:$AB$85</c:f>
              <c:numCache>
                <c:formatCode>_(* #,##0.00_);_(* \(#,##0.00\);_(* "-"??_);_(@_)</c:formatCode>
                <c:ptCount val="4"/>
                <c:pt idx="0">
                  <c:v>2.46</c:v>
                </c:pt>
                <c:pt idx="1">
                  <c:v>4.0999999999999996</c:v>
                </c:pt>
                <c:pt idx="2">
                  <c:v>5.04</c:v>
                </c:pt>
                <c:pt idx="3">
                  <c:v>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E-471F-A28F-BE511B8D2D35}"/>
            </c:ext>
          </c:extLst>
        </c:ser>
        <c:ser>
          <c:idx val="2"/>
          <c:order val="2"/>
          <c:tx>
            <c:strRef>
              <c:f>Salida!$AC$80:$AC$81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Salida!$Z$82:$Z$85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</c:strCache>
            </c:strRef>
          </c:cat>
          <c:val>
            <c:numRef>
              <c:f>Salida!$AC$82:$AC$85</c:f>
              <c:numCache>
                <c:formatCode>_(* #,##0.00_);_(* \(#,##0.00\);_(* "-"??_);_(@_)</c:formatCode>
                <c:ptCount val="4"/>
                <c:pt idx="0">
                  <c:v>0.48</c:v>
                </c:pt>
                <c:pt idx="1">
                  <c:v>1.02</c:v>
                </c:pt>
                <c:pt idx="2">
                  <c:v>1.78</c:v>
                </c:pt>
                <c:pt idx="3">
                  <c:v>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9E-471F-A28F-BE511B8D2D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415859087"/>
        <c:axId val="415848271"/>
      </c:barChart>
      <c:catAx>
        <c:axId val="41585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48271"/>
        <c:crosses val="autoZero"/>
        <c:auto val="1"/>
        <c:lblAlgn val="ctr"/>
        <c:lblOffset val="100"/>
        <c:noMultiLvlLbl val="0"/>
      </c:catAx>
      <c:valAx>
        <c:axId val="415848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2F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800">
                    <a:solidFill>
                      <a:srgbClr val="2F5F9B"/>
                    </a:solidFill>
                  </a:rPr>
                  <a:t>Variación</a:t>
                </a:r>
                <a:r>
                  <a:rPr lang="es-CO" sz="800" baseline="0">
                    <a:solidFill>
                      <a:srgbClr val="2F5F9B"/>
                    </a:solidFill>
                  </a:rPr>
                  <a:t> (%)</a:t>
                </a:r>
                <a:endParaRPr lang="es-CO" sz="800">
                  <a:solidFill>
                    <a:srgbClr val="2F5F9B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2F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2F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5859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09562764843192"/>
          <c:y val="3.5813519569426223E-2"/>
          <c:w val="0.52130771214268279"/>
          <c:h val="0.8692166636719432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Salida!$AF$28:$AF$40</c:f>
              <c:strCache>
                <c:ptCount val="13"/>
                <c:pt idx="0">
                  <c:v>Total IPC</c:v>
                </c:pt>
                <c:pt idx="1">
                  <c:v>Información y comunicación</c:v>
                </c:pt>
                <c:pt idx="2">
                  <c:v>Recreación y cultura</c:v>
                </c:pt>
                <c:pt idx="3">
                  <c:v>Alimentos y bebidas no alcohólicas</c:v>
                </c:pt>
                <c:pt idx="4">
                  <c:v>Muebles, artículos para el hogar y para la conservación ordinaria del hogar</c:v>
                </c:pt>
                <c:pt idx="5">
                  <c:v>Prendas de vestir y calzado</c:v>
                </c:pt>
                <c:pt idx="6">
                  <c:v>Bienes y servicios diversos</c:v>
                </c:pt>
                <c:pt idx="7">
                  <c:v>Salud</c:v>
                </c:pt>
                <c:pt idx="8">
                  <c:v>Alojamiento, agua, electricidad, gas y otros combustibles</c:v>
                </c:pt>
                <c:pt idx="9">
                  <c:v>Bebidas alcohólicas y tabaco</c:v>
                </c:pt>
                <c:pt idx="10">
                  <c:v>Restaurantes y hoteles</c:v>
                </c:pt>
                <c:pt idx="11">
                  <c:v>Transporte</c:v>
                </c:pt>
                <c:pt idx="12">
                  <c:v>Educación</c:v>
                </c:pt>
              </c:strCache>
            </c:strRef>
          </c:cat>
          <c:val>
            <c:numRef>
              <c:f>Salida!$AH$28:$AH$40</c:f>
              <c:numCache>
                <c:formatCode>_(* #,##0.00_);_(* \(#,##0.00\);_(* "-"??_);_(@_)</c:formatCode>
                <c:ptCount val="13"/>
                <c:pt idx="0">
                  <c:v>7.16</c:v>
                </c:pt>
                <c:pt idx="1">
                  <c:v>0.03</c:v>
                </c:pt>
                <c:pt idx="2">
                  <c:v>2.02</c:v>
                </c:pt>
                <c:pt idx="3">
                  <c:v>2.98</c:v>
                </c:pt>
                <c:pt idx="4">
                  <c:v>3.58</c:v>
                </c:pt>
                <c:pt idx="5">
                  <c:v>3.75</c:v>
                </c:pt>
                <c:pt idx="6">
                  <c:v>5.35</c:v>
                </c:pt>
                <c:pt idx="7">
                  <c:v>7.18</c:v>
                </c:pt>
                <c:pt idx="8">
                  <c:v>9.34</c:v>
                </c:pt>
                <c:pt idx="9">
                  <c:v>9.7200000000000006</c:v>
                </c:pt>
                <c:pt idx="10">
                  <c:v>9.8000000000000007</c:v>
                </c:pt>
                <c:pt idx="11">
                  <c:v>10.42</c:v>
                </c:pt>
                <c:pt idx="1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1-45F2-B8D4-8B18E6EB4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19897472"/>
        <c:axId val="36189312"/>
      </c:barChart>
      <c:catAx>
        <c:axId val="1198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36189312"/>
        <c:crosses val="autoZero"/>
        <c:auto val="1"/>
        <c:lblAlgn val="ctr"/>
        <c:lblOffset val="100"/>
        <c:noMultiLvlLbl val="0"/>
      </c:catAx>
      <c:valAx>
        <c:axId val="3618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900" b="1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1989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0224063683284E-2"/>
          <c:y val="3.4591194968553458E-2"/>
          <c:w val="0.89443431148340236"/>
          <c:h val="0.64177685336502743"/>
        </c:manualLayout>
      </c:layout>
      <c:lineChart>
        <c:grouping val="standard"/>
        <c:varyColors val="0"/>
        <c:ser>
          <c:idx val="0"/>
          <c:order val="0"/>
          <c:tx>
            <c:strRef>
              <c:f>Salida!$X$79</c:f>
              <c:strCache>
                <c:ptCount val="1"/>
                <c:pt idx="0">
                  <c:v>IPC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03-4BD1-BEF9-45D43C2229C4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03-4BD1-BEF9-45D43C2229C4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03-4BD1-BEF9-45D43C2229C4}"/>
                </c:ext>
              </c:extLst>
            </c:dLbl>
            <c:dLbl>
              <c:idx val="3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03-4BD1-BEF9-45D43C2229C4}"/>
                </c:ext>
              </c:extLst>
            </c:dLbl>
            <c:spPr>
              <a:solidFill>
                <a:srgbClr val="C00000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Abril-2021</c:v>
                </c:pt>
                <c:pt idx="1">
                  <c:v>Mayo-2021</c:v>
                </c:pt>
                <c:pt idx="2">
                  <c:v>Junio-2021</c:v>
                </c:pt>
                <c:pt idx="3">
                  <c:v>Julio-2021</c:v>
                </c:pt>
                <c:pt idx="4">
                  <c:v>Agosto-2021</c:v>
                </c:pt>
                <c:pt idx="5">
                  <c:v>Septiembre-2021</c:v>
                </c:pt>
                <c:pt idx="6">
                  <c:v>Octubre-2021</c:v>
                </c:pt>
                <c:pt idx="7">
                  <c:v>Noviembre-2021</c:v>
                </c:pt>
                <c:pt idx="8">
                  <c:v>Diciembre-2021</c:v>
                </c:pt>
                <c:pt idx="9">
                  <c:v>Enero-2022</c:v>
                </c:pt>
                <c:pt idx="10">
                  <c:v>Febrero-2022</c:v>
                </c:pt>
                <c:pt idx="11">
                  <c:v>Marzo-2022</c:v>
                </c:pt>
                <c:pt idx="12">
                  <c:v>Abril-2022</c:v>
                </c:pt>
                <c:pt idx="13">
                  <c:v>Mayo-2022</c:v>
                </c:pt>
                <c:pt idx="14">
                  <c:v>Junio-2022</c:v>
                </c:pt>
                <c:pt idx="15">
                  <c:v>Julio-2022</c:v>
                </c:pt>
                <c:pt idx="16">
                  <c:v>Agosto-2022</c:v>
                </c:pt>
                <c:pt idx="17">
                  <c:v>Septiembre-2022</c:v>
                </c:pt>
                <c:pt idx="18">
                  <c:v>Octubre-2022</c:v>
                </c:pt>
                <c:pt idx="19">
                  <c:v>Noviembre-2022</c:v>
                </c:pt>
                <c:pt idx="20">
                  <c:v>Diciembre-2022</c:v>
                </c:pt>
                <c:pt idx="21">
                  <c:v>Enero-2023</c:v>
                </c:pt>
                <c:pt idx="22">
                  <c:v>Febrero-2023</c:v>
                </c:pt>
                <c:pt idx="23">
                  <c:v>Marzo-2023</c:v>
                </c:pt>
                <c:pt idx="24">
                  <c:v>Abril-2023</c:v>
                </c:pt>
                <c:pt idx="25">
                  <c:v>Mayo-2023</c:v>
                </c:pt>
                <c:pt idx="26">
                  <c:v>Junio-2023</c:v>
                </c:pt>
                <c:pt idx="27">
                  <c:v>Julio-2023</c:v>
                </c:pt>
                <c:pt idx="28">
                  <c:v>Agosto-2023</c:v>
                </c:pt>
                <c:pt idx="29">
                  <c:v>Septiembre-2023</c:v>
                </c:pt>
                <c:pt idx="30">
                  <c:v>Octubre-2023</c:v>
                </c:pt>
                <c:pt idx="31">
                  <c:v>Noviembre-2023</c:v>
                </c:pt>
                <c:pt idx="32">
                  <c:v>Diciembre-2023</c:v>
                </c:pt>
                <c:pt idx="33">
                  <c:v>Enero-2024</c:v>
                </c:pt>
                <c:pt idx="34">
                  <c:v>Febrero-2024</c:v>
                </c:pt>
                <c:pt idx="35">
                  <c:v>Marzo-2024</c:v>
                </c:pt>
                <c:pt idx="36">
                  <c:v>Abril-2024</c:v>
                </c:pt>
              </c:strCache>
            </c:strRef>
          </c:cat>
          <c:val>
            <c:numRef>
              <c:f>Salida!$X$80:$X$116</c:f>
              <c:numCache>
                <c:formatCode>_(* #,##0.00_);_(* \(#,##0.00\);_(* "-"??_);_(@_)</c:formatCode>
                <c:ptCount val="37"/>
                <c:pt idx="0">
                  <c:v>1.95</c:v>
                </c:pt>
                <c:pt idx="1">
                  <c:v>3.3</c:v>
                </c:pt>
                <c:pt idx="2">
                  <c:v>3.63</c:v>
                </c:pt>
                <c:pt idx="3">
                  <c:v>3.97</c:v>
                </c:pt>
                <c:pt idx="4">
                  <c:v>4.4400000000000004</c:v>
                </c:pt>
                <c:pt idx="5">
                  <c:v>4.51</c:v>
                </c:pt>
                <c:pt idx="6">
                  <c:v>4.58</c:v>
                </c:pt>
                <c:pt idx="7">
                  <c:v>5.26</c:v>
                </c:pt>
                <c:pt idx="8">
                  <c:v>5.62</c:v>
                </c:pt>
                <c:pt idx="9">
                  <c:v>6.94</c:v>
                </c:pt>
                <c:pt idx="10">
                  <c:v>8.01</c:v>
                </c:pt>
                <c:pt idx="11">
                  <c:v>8.5299999999999994</c:v>
                </c:pt>
                <c:pt idx="12">
                  <c:v>9.23</c:v>
                </c:pt>
                <c:pt idx="13">
                  <c:v>9.07</c:v>
                </c:pt>
                <c:pt idx="14">
                  <c:v>9.67</c:v>
                </c:pt>
                <c:pt idx="15">
                  <c:v>10.210000000000001</c:v>
                </c:pt>
                <c:pt idx="16">
                  <c:v>10.84</c:v>
                </c:pt>
                <c:pt idx="17">
                  <c:v>11.44</c:v>
                </c:pt>
                <c:pt idx="18">
                  <c:v>12.22</c:v>
                </c:pt>
                <c:pt idx="19">
                  <c:v>12.53</c:v>
                </c:pt>
                <c:pt idx="20">
                  <c:v>13.12</c:v>
                </c:pt>
                <c:pt idx="21">
                  <c:v>13.25</c:v>
                </c:pt>
                <c:pt idx="22">
                  <c:v>13.28</c:v>
                </c:pt>
                <c:pt idx="23">
                  <c:v>13.34</c:v>
                </c:pt>
                <c:pt idx="24">
                  <c:v>12.82</c:v>
                </c:pt>
                <c:pt idx="25">
                  <c:v>12.36</c:v>
                </c:pt>
                <c:pt idx="26">
                  <c:v>12.13</c:v>
                </c:pt>
                <c:pt idx="27">
                  <c:v>11.78</c:v>
                </c:pt>
                <c:pt idx="28">
                  <c:v>11.43</c:v>
                </c:pt>
                <c:pt idx="29">
                  <c:v>10.99</c:v>
                </c:pt>
                <c:pt idx="30">
                  <c:v>10.48</c:v>
                </c:pt>
                <c:pt idx="31">
                  <c:v>10.15</c:v>
                </c:pt>
                <c:pt idx="32">
                  <c:v>9.2799999999999994</c:v>
                </c:pt>
                <c:pt idx="33">
                  <c:v>8.35</c:v>
                </c:pt>
                <c:pt idx="34">
                  <c:v>7.74</c:v>
                </c:pt>
                <c:pt idx="35">
                  <c:v>7.36</c:v>
                </c:pt>
                <c:pt idx="36">
                  <c:v>7.16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5003-4BD1-BEF9-45D43C2229C4}"/>
            </c:ext>
          </c:extLst>
        </c:ser>
        <c:ser>
          <c:idx val="1"/>
          <c:order val="1"/>
          <c:tx>
            <c:strRef>
              <c:f>Salida!$Y$79</c:f>
              <c:strCache>
                <c:ptCount val="1"/>
                <c:pt idx="0">
                  <c:v>IPC Alimentos Y Bebidas No Alcoholicas</c:v>
                </c:pt>
              </c:strCache>
            </c:strRef>
          </c:tx>
          <c:spPr>
            <a:ln w="19050" cap="rnd">
              <a:solidFill>
                <a:srgbClr val="395F9B"/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rgbClr val="395F9B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03-4BD1-BEF9-45D43C2229C4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03-4BD1-BEF9-45D43C2229C4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03-4BD1-BEF9-45D43C2229C4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03-4BD1-BEF9-45D43C2229C4}"/>
                </c:ext>
              </c:extLst>
            </c:dLbl>
            <c:spPr>
              <a:solidFill>
                <a:srgbClr val="395F9B">
                  <a:alpha val="15000"/>
                </a:srgbClr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Salida!$S$80:$S$116</c:f>
              <c:strCache>
                <c:ptCount val="37"/>
                <c:pt idx="0">
                  <c:v>Abril-2021</c:v>
                </c:pt>
                <c:pt idx="1">
                  <c:v>Mayo-2021</c:v>
                </c:pt>
                <c:pt idx="2">
                  <c:v>Junio-2021</c:v>
                </c:pt>
                <c:pt idx="3">
                  <c:v>Julio-2021</c:v>
                </c:pt>
                <c:pt idx="4">
                  <c:v>Agosto-2021</c:v>
                </c:pt>
                <c:pt idx="5">
                  <c:v>Septiembre-2021</c:v>
                </c:pt>
                <c:pt idx="6">
                  <c:v>Octubre-2021</c:v>
                </c:pt>
                <c:pt idx="7">
                  <c:v>Noviembre-2021</c:v>
                </c:pt>
                <c:pt idx="8">
                  <c:v>Diciembre-2021</c:v>
                </c:pt>
                <c:pt idx="9">
                  <c:v>Enero-2022</c:v>
                </c:pt>
                <c:pt idx="10">
                  <c:v>Febrero-2022</c:v>
                </c:pt>
                <c:pt idx="11">
                  <c:v>Marzo-2022</c:v>
                </c:pt>
                <c:pt idx="12">
                  <c:v>Abril-2022</c:v>
                </c:pt>
                <c:pt idx="13">
                  <c:v>Mayo-2022</c:v>
                </c:pt>
                <c:pt idx="14">
                  <c:v>Junio-2022</c:v>
                </c:pt>
                <c:pt idx="15">
                  <c:v>Julio-2022</c:v>
                </c:pt>
                <c:pt idx="16">
                  <c:v>Agosto-2022</c:v>
                </c:pt>
                <c:pt idx="17">
                  <c:v>Septiembre-2022</c:v>
                </c:pt>
                <c:pt idx="18">
                  <c:v>Octubre-2022</c:v>
                </c:pt>
                <c:pt idx="19">
                  <c:v>Noviembre-2022</c:v>
                </c:pt>
                <c:pt idx="20">
                  <c:v>Diciembre-2022</c:v>
                </c:pt>
                <c:pt idx="21">
                  <c:v>Enero-2023</c:v>
                </c:pt>
                <c:pt idx="22">
                  <c:v>Febrero-2023</c:v>
                </c:pt>
                <c:pt idx="23">
                  <c:v>Marzo-2023</c:v>
                </c:pt>
                <c:pt idx="24">
                  <c:v>Abril-2023</c:v>
                </c:pt>
                <c:pt idx="25">
                  <c:v>Mayo-2023</c:v>
                </c:pt>
                <c:pt idx="26">
                  <c:v>Junio-2023</c:v>
                </c:pt>
                <c:pt idx="27">
                  <c:v>Julio-2023</c:v>
                </c:pt>
                <c:pt idx="28">
                  <c:v>Agosto-2023</c:v>
                </c:pt>
                <c:pt idx="29">
                  <c:v>Septiembre-2023</c:v>
                </c:pt>
                <c:pt idx="30">
                  <c:v>Octubre-2023</c:v>
                </c:pt>
                <c:pt idx="31">
                  <c:v>Noviembre-2023</c:v>
                </c:pt>
                <c:pt idx="32">
                  <c:v>Diciembre-2023</c:v>
                </c:pt>
                <c:pt idx="33">
                  <c:v>Enero-2024</c:v>
                </c:pt>
                <c:pt idx="34">
                  <c:v>Febrero-2024</c:v>
                </c:pt>
                <c:pt idx="35">
                  <c:v>Marzo-2024</c:v>
                </c:pt>
                <c:pt idx="36">
                  <c:v>Abril-2024</c:v>
                </c:pt>
              </c:strCache>
            </c:strRef>
          </c:cat>
          <c:val>
            <c:numRef>
              <c:f>Salida!$Y$80:$Y$116</c:f>
              <c:numCache>
                <c:formatCode>_(* #,##0.00_);_(* \(#,##0.00\);_(* "-"??_);_(@_)</c:formatCode>
                <c:ptCount val="37"/>
                <c:pt idx="0">
                  <c:v>3.98</c:v>
                </c:pt>
                <c:pt idx="1">
                  <c:v>9.52</c:v>
                </c:pt>
                <c:pt idx="2">
                  <c:v>8.52</c:v>
                </c:pt>
                <c:pt idx="3">
                  <c:v>9.81</c:v>
                </c:pt>
                <c:pt idx="4">
                  <c:v>11.5</c:v>
                </c:pt>
                <c:pt idx="5">
                  <c:v>12.4</c:v>
                </c:pt>
                <c:pt idx="6">
                  <c:v>13.76</c:v>
                </c:pt>
                <c:pt idx="7">
                  <c:v>15.34</c:v>
                </c:pt>
                <c:pt idx="8">
                  <c:v>17.23</c:v>
                </c:pt>
                <c:pt idx="9">
                  <c:v>19.940000000000001</c:v>
                </c:pt>
                <c:pt idx="10">
                  <c:v>23.3</c:v>
                </c:pt>
                <c:pt idx="11">
                  <c:v>25.37</c:v>
                </c:pt>
                <c:pt idx="12">
                  <c:v>26.17</c:v>
                </c:pt>
                <c:pt idx="13">
                  <c:v>21.6</c:v>
                </c:pt>
                <c:pt idx="14">
                  <c:v>23.65</c:v>
                </c:pt>
                <c:pt idx="15">
                  <c:v>24.61</c:v>
                </c:pt>
                <c:pt idx="16">
                  <c:v>25.57</c:v>
                </c:pt>
                <c:pt idx="17">
                  <c:v>26.62</c:v>
                </c:pt>
                <c:pt idx="18">
                  <c:v>27.02</c:v>
                </c:pt>
                <c:pt idx="19">
                  <c:v>27.08</c:v>
                </c:pt>
                <c:pt idx="20">
                  <c:v>27.81</c:v>
                </c:pt>
                <c:pt idx="21">
                  <c:v>26.18</c:v>
                </c:pt>
                <c:pt idx="22">
                  <c:v>24.14</c:v>
                </c:pt>
                <c:pt idx="23">
                  <c:v>21.81</c:v>
                </c:pt>
                <c:pt idx="24">
                  <c:v>18.47</c:v>
                </c:pt>
                <c:pt idx="25">
                  <c:v>15.66</c:v>
                </c:pt>
                <c:pt idx="26">
                  <c:v>14.31</c:v>
                </c:pt>
                <c:pt idx="27">
                  <c:v>13.24</c:v>
                </c:pt>
                <c:pt idx="28">
                  <c:v>12.44</c:v>
                </c:pt>
                <c:pt idx="29">
                  <c:v>11.47</c:v>
                </c:pt>
                <c:pt idx="30">
                  <c:v>10.36</c:v>
                </c:pt>
                <c:pt idx="31">
                  <c:v>8.25</c:v>
                </c:pt>
                <c:pt idx="32">
                  <c:v>5</c:v>
                </c:pt>
                <c:pt idx="33">
                  <c:v>2.96</c:v>
                </c:pt>
                <c:pt idx="34">
                  <c:v>1.89</c:v>
                </c:pt>
                <c:pt idx="35">
                  <c:v>1.73</c:v>
                </c:pt>
                <c:pt idx="36">
                  <c:v>2.98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5003-4BD1-BEF9-45D43C2229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0338223"/>
        <c:axId val="1390334479"/>
      </c:lineChart>
      <c:catAx>
        <c:axId val="139033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4479"/>
        <c:crosses val="autoZero"/>
        <c:auto val="1"/>
        <c:lblAlgn val="ctr"/>
        <c:lblOffset val="500"/>
        <c:noMultiLvlLbl val="0"/>
      </c:catAx>
      <c:valAx>
        <c:axId val="139033447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9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5.3365169264595405E-3"/>
              <c:y val="0.26927853465627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39033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Salida!$AQ$5</c:f>
          <c:strCache>
            <c:ptCount val="1"/>
            <c:pt idx="0">
              <c:v>Carne de aves</c:v>
            </c:pt>
          </c:strCache>
        </c:strRef>
      </c:tx>
      <c:layout>
        <c:manualLayout>
          <c:xMode val="edge"/>
          <c:yMode val="edge"/>
          <c:x val="0.12531640083360071"/>
          <c:y val="2.3599745151994971E-2"/>
        </c:manualLayout>
      </c:layout>
      <c:overlay val="0"/>
      <c:spPr>
        <a:solidFill>
          <a:srgbClr val="00B050">
            <a:alpha val="30000"/>
          </a:srgb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B0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4250916819538331E-2"/>
          <c:y val="1.4794507444738807E-2"/>
          <c:w val="0.91518113083497699"/>
          <c:h val="0.78427048050463988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8"/>
              <c:spPr>
                <a:solidFill>
                  <a:srgbClr val="00B050">
                    <a:alpha val="3000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B05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5D-4A16-A488-0F9CEEBB8A5C}"/>
                </c:ext>
              </c:extLst>
            </c:dLbl>
            <c:spPr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  <c:pt idx="37">
                  <c:v>Mayo-2023</c:v>
                </c:pt>
                <c:pt idx="38">
                  <c:v>Junio-2023</c:v>
                </c:pt>
                <c:pt idx="39">
                  <c:v>Julio-2023</c:v>
                </c:pt>
                <c:pt idx="40">
                  <c:v>Agosto-2023</c:v>
                </c:pt>
                <c:pt idx="41">
                  <c:v>Septiembre-2023</c:v>
                </c:pt>
                <c:pt idx="42">
                  <c:v>Octubre-2023</c:v>
                </c:pt>
                <c:pt idx="43">
                  <c:v>Noviembre-2023</c:v>
                </c:pt>
                <c:pt idx="44">
                  <c:v>Diciembre-2023</c:v>
                </c:pt>
                <c:pt idx="45">
                  <c:v>Enero-2024</c:v>
                </c:pt>
                <c:pt idx="46">
                  <c:v>Febrero-2024</c:v>
                </c:pt>
                <c:pt idx="47">
                  <c:v>Marzo-2024</c:v>
                </c:pt>
                <c:pt idx="48">
                  <c:v>Abril-2024</c:v>
                </c:pt>
              </c:strCache>
            </c:strRef>
          </c:cat>
          <c:val>
            <c:numRef>
              <c:f>Salida!$AQ$31:$AQ$79</c:f>
              <c:numCache>
                <c:formatCode>0.00</c:formatCode>
                <c:ptCount val="49"/>
                <c:pt idx="0">
                  <c:v>1.9775678866587896</c:v>
                </c:pt>
                <c:pt idx="1">
                  <c:v>1.9613640843682276</c:v>
                </c:pt>
                <c:pt idx="2">
                  <c:v>3.8760452533202141</c:v>
                </c:pt>
                <c:pt idx="3">
                  <c:v>5.8158954710678614</c:v>
                </c:pt>
                <c:pt idx="4">
                  <c:v>6.3277500244881963</c:v>
                </c:pt>
                <c:pt idx="5">
                  <c:v>5.4330862270776521</c:v>
                </c:pt>
                <c:pt idx="6">
                  <c:v>4.2135922330097202</c:v>
                </c:pt>
                <c:pt idx="7">
                  <c:v>3.4785969658904321</c:v>
                </c:pt>
                <c:pt idx="8">
                  <c:v>4.0761383497243173</c:v>
                </c:pt>
                <c:pt idx="9">
                  <c:v>6.0457516339869244</c:v>
                </c:pt>
                <c:pt idx="10">
                  <c:v>6.8340841560433176</c:v>
                </c:pt>
                <c:pt idx="11">
                  <c:v>8.6324050148339495</c:v>
                </c:pt>
                <c:pt idx="12">
                  <c:v>11.81862035697057</c:v>
                </c:pt>
                <c:pt idx="13">
                  <c:v>17.670372160463984</c:v>
                </c:pt>
                <c:pt idx="14">
                  <c:v>20.958424093190644</c:v>
                </c:pt>
                <c:pt idx="15">
                  <c:v>21.186519357534124</c:v>
                </c:pt>
                <c:pt idx="16">
                  <c:v>22.192538000921218</c:v>
                </c:pt>
                <c:pt idx="17">
                  <c:v>23.831991858636314</c:v>
                </c:pt>
                <c:pt idx="18">
                  <c:v>25.47978386435625</c:v>
                </c:pt>
                <c:pt idx="19">
                  <c:v>26.108880380987955</c:v>
                </c:pt>
                <c:pt idx="20">
                  <c:v>26.352288488210803</c:v>
                </c:pt>
                <c:pt idx="21">
                  <c:v>26.846732529683663</c:v>
                </c:pt>
                <c:pt idx="22">
                  <c:v>26.93</c:v>
                </c:pt>
                <c:pt idx="23">
                  <c:v>25.7</c:v>
                </c:pt>
                <c:pt idx="24">
                  <c:v>24.82</c:v>
                </c:pt>
                <c:pt idx="25">
                  <c:v>20.09</c:v>
                </c:pt>
                <c:pt idx="26">
                  <c:v>16.809999999999999</c:v>
                </c:pt>
                <c:pt idx="27">
                  <c:v>16.63</c:v>
                </c:pt>
                <c:pt idx="28">
                  <c:v>16.32</c:v>
                </c:pt>
                <c:pt idx="29">
                  <c:v>16.420000000000002</c:v>
                </c:pt>
                <c:pt idx="30">
                  <c:v>16.75</c:v>
                </c:pt>
                <c:pt idx="31">
                  <c:v>16.75</c:v>
                </c:pt>
                <c:pt idx="32">
                  <c:v>16.25</c:v>
                </c:pt>
                <c:pt idx="33">
                  <c:v>14.77</c:v>
                </c:pt>
                <c:pt idx="34">
                  <c:v>13.78</c:v>
                </c:pt>
                <c:pt idx="35">
                  <c:v>12.45</c:v>
                </c:pt>
                <c:pt idx="36">
                  <c:v>12.24</c:v>
                </c:pt>
                <c:pt idx="37">
                  <c:v>12.03</c:v>
                </c:pt>
                <c:pt idx="38">
                  <c:v>11.12</c:v>
                </c:pt>
                <c:pt idx="39">
                  <c:v>10.54</c:v>
                </c:pt>
                <c:pt idx="40">
                  <c:v>10.36</c:v>
                </c:pt>
                <c:pt idx="41">
                  <c:v>9.76</c:v>
                </c:pt>
                <c:pt idx="42">
                  <c:v>8.4600000000000009</c:v>
                </c:pt>
                <c:pt idx="43">
                  <c:v>7.7</c:v>
                </c:pt>
                <c:pt idx="44">
                  <c:v>7.38</c:v>
                </c:pt>
                <c:pt idx="45">
                  <c:v>7.45</c:v>
                </c:pt>
                <c:pt idx="46">
                  <c:v>7.33</c:v>
                </c:pt>
                <c:pt idx="47">
                  <c:v>6.94</c:v>
                </c:pt>
                <c:pt idx="48">
                  <c:v>5.77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05D-4A16-A488-0F9CEEBB8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Salida!$AP$5</c:f>
          <c:strCache>
            <c:ptCount val="1"/>
            <c:pt idx="0">
              <c:v>Tomate</c:v>
            </c:pt>
          </c:strCache>
        </c:strRef>
      </c:tx>
      <c:layout>
        <c:manualLayout>
          <c:xMode val="edge"/>
          <c:yMode val="edge"/>
          <c:x val="7.2823307034845505E-2"/>
          <c:y val="3.2276875618117436E-2"/>
        </c:manualLayout>
      </c:layout>
      <c:overlay val="0"/>
      <c:spPr>
        <a:solidFill>
          <a:schemeClr val="accent2">
            <a:alpha val="3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6.216600920447074E-2"/>
          <c:y val="1.6131142071209068E-2"/>
          <c:w val="0.91518113083497699"/>
          <c:h val="0.78454958348065662"/>
        </c:manualLayout>
      </c:layout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2"/>
              </a:solidFill>
              <a:ln w="9525">
                <a:solidFill>
                  <a:srgbClr val="ED7D31"/>
                </a:solidFill>
              </a:ln>
              <a:effectLst/>
            </c:spPr>
          </c:marker>
          <c:dLbls>
            <c:dLbl>
              <c:idx val="48"/>
              <c:spPr>
                <a:solidFill>
                  <a:schemeClr val="accent2">
                    <a:alpha val="3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A2-4935-9ACE-8EDB974637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Salida!$AL$31:$AL$79</c:f>
              <c:strCache>
                <c:ptCount val="49"/>
                <c:pt idx="0">
                  <c:v>Abril-2020</c:v>
                </c:pt>
                <c:pt idx="1">
                  <c:v>Mayo-2020</c:v>
                </c:pt>
                <c:pt idx="2">
                  <c:v>Junio-2020</c:v>
                </c:pt>
                <c:pt idx="3">
                  <c:v>Julio-2020</c:v>
                </c:pt>
                <c:pt idx="4">
                  <c:v>Agosto-2020</c:v>
                </c:pt>
                <c:pt idx="5">
                  <c:v>Septiembre-2020</c:v>
                </c:pt>
                <c:pt idx="6">
                  <c:v>Octubre-2020</c:v>
                </c:pt>
                <c:pt idx="7">
                  <c:v>Noviembre-2020</c:v>
                </c:pt>
                <c:pt idx="8">
                  <c:v>Diciembre-2020</c:v>
                </c:pt>
                <c:pt idx="9">
                  <c:v>Enero-2021</c:v>
                </c:pt>
                <c:pt idx="10">
                  <c:v>Febrero-2021</c:v>
                </c:pt>
                <c:pt idx="11">
                  <c:v>Marzo-2021</c:v>
                </c:pt>
                <c:pt idx="12">
                  <c:v>Abril-2021</c:v>
                </c:pt>
                <c:pt idx="13">
                  <c:v>Mayo-2021</c:v>
                </c:pt>
                <c:pt idx="14">
                  <c:v>Junio-2021</c:v>
                </c:pt>
                <c:pt idx="15">
                  <c:v>Julio-2021</c:v>
                </c:pt>
                <c:pt idx="16">
                  <c:v>Agosto-2021</c:v>
                </c:pt>
                <c:pt idx="17">
                  <c:v>Septiembre-2021</c:v>
                </c:pt>
                <c:pt idx="18">
                  <c:v>Octubre-2021</c:v>
                </c:pt>
                <c:pt idx="19">
                  <c:v>Noviembre-2021</c:v>
                </c:pt>
                <c:pt idx="20">
                  <c:v>Diciembre-2021</c:v>
                </c:pt>
                <c:pt idx="21">
                  <c:v>Enero-2022</c:v>
                </c:pt>
                <c:pt idx="22">
                  <c:v>Febrero-2022</c:v>
                </c:pt>
                <c:pt idx="23">
                  <c:v>Marzo-2022</c:v>
                </c:pt>
                <c:pt idx="24">
                  <c:v>Abril-2022</c:v>
                </c:pt>
                <c:pt idx="25">
                  <c:v>Mayo-2022</c:v>
                </c:pt>
                <c:pt idx="26">
                  <c:v>Junio-2022</c:v>
                </c:pt>
                <c:pt idx="27">
                  <c:v>Julio-2022</c:v>
                </c:pt>
                <c:pt idx="28">
                  <c:v>Agosto-2022</c:v>
                </c:pt>
                <c:pt idx="29">
                  <c:v>Septiembre-2022</c:v>
                </c:pt>
                <c:pt idx="30">
                  <c:v>Octubre-2022</c:v>
                </c:pt>
                <c:pt idx="31">
                  <c:v>Noviembre-2022</c:v>
                </c:pt>
                <c:pt idx="32">
                  <c:v>Diciembre-2022</c:v>
                </c:pt>
                <c:pt idx="33">
                  <c:v>Enero-2023</c:v>
                </c:pt>
                <c:pt idx="34">
                  <c:v>Febrero-2023</c:v>
                </c:pt>
                <c:pt idx="35">
                  <c:v>Marzo-2023</c:v>
                </c:pt>
                <c:pt idx="36">
                  <c:v>Abril-2023</c:v>
                </c:pt>
                <c:pt idx="37">
                  <c:v>Mayo-2023</c:v>
                </c:pt>
                <c:pt idx="38">
                  <c:v>Junio-2023</c:v>
                </c:pt>
                <c:pt idx="39">
                  <c:v>Julio-2023</c:v>
                </c:pt>
                <c:pt idx="40">
                  <c:v>Agosto-2023</c:v>
                </c:pt>
                <c:pt idx="41">
                  <c:v>Septiembre-2023</c:v>
                </c:pt>
                <c:pt idx="42">
                  <c:v>Octubre-2023</c:v>
                </c:pt>
                <c:pt idx="43">
                  <c:v>Noviembre-2023</c:v>
                </c:pt>
                <c:pt idx="44">
                  <c:v>Diciembre-2023</c:v>
                </c:pt>
                <c:pt idx="45">
                  <c:v>Enero-2024</c:v>
                </c:pt>
                <c:pt idx="46">
                  <c:v>Febrero-2024</c:v>
                </c:pt>
                <c:pt idx="47">
                  <c:v>Marzo-2024</c:v>
                </c:pt>
                <c:pt idx="48">
                  <c:v>Abril-2024</c:v>
                </c:pt>
              </c:strCache>
            </c:strRef>
          </c:cat>
          <c:val>
            <c:numRef>
              <c:f>Salida!$AP$31:$AP$79</c:f>
              <c:numCache>
                <c:formatCode>0.00</c:formatCode>
                <c:ptCount val="49"/>
                <c:pt idx="0">
                  <c:v>16.70422259233861</c:v>
                </c:pt>
                <c:pt idx="1">
                  <c:v>-21.852664354964261</c:v>
                </c:pt>
                <c:pt idx="2">
                  <c:v>-31.209396942056557</c:v>
                </c:pt>
                <c:pt idx="3">
                  <c:v>-27.541081121272953</c:v>
                </c:pt>
                <c:pt idx="4">
                  <c:v>-13.854438642297652</c:v>
                </c:pt>
                <c:pt idx="5">
                  <c:v>9.051724137931032</c:v>
                </c:pt>
                <c:pt idx="6">
                  <c:v>-5.3827953354740714</c:v>
                </c:pt>
                <c:pt idx="7">
                  <c:v>11.363636363636374</c:v>
                </c:pt>
                <c:pt idx="8">
                  <c:v>14.787726951236451</c:v>
                </c:pt>
                <c:pt idx="9">
                  <c:v>34.241590485488587</c:v>
                </c:pt>
                <c:pt idx="10">
                  <c:v>9.1607794425898561</c:v>
                </c:pt>
                <c:pt idx="11">
                  <c:v>7.1516173539782244</c:v>
                </c:pt>
                <c:pt idx="12">
                  <c:v>4.0043653458697008</c:v>
                </c:pt>
                <c:pt idx="13">
                  <c:v>40.97618400796884</c:v>
                </c:pt>
                <c:pt idx="14">
                  <c:v>7.2975293332061568</c:v>
                </c:pt>
                <c:pt idx="15">
                  <c:v>8.8455618265777218</c:v>
                </c:pt>
                <c:pt idx="16">
                  <c:v>8.6474711119530099</c:v>
                </c:pt>
                <c:pt idx="17">
                  <c:v>-6.4640974967061879</c:v>
                </c:pt>
                <c:pt idx="18">
                  <c:v>1.6075734571760307</c:v>
                </c:pt>
                <c:pt idx="19">
                  <c:v>9.3144950287807404</c:v>
                </c:pt>
                <c:pt idx="20">
                  <c:v>9.0433608908385281</c:v>
                </c:pt>
                <c:pt idx="21">
                  <c:v>-1.6396694214875964</c:v>
                </c:pt>
                <c:pt idx="22">
                  <c:v>18.89</c:v>
                </c:pt>
                <c:pt idx="23">
                  <c:v>20.39</c:v>
                </c:pt>
                <c:pt idx="24">
                  <c:v>40.85</c:v>
                </c:pt>
                <c:pt idx="25">
                  <c:v>41.28</c:v>
                </c:pt>
                <c:pt idx="26">
                  <c:v>69.150000000000006</c:v>
                </c:pt>
                <c:pt idx="27">
                  <c:v>48.34</c:v>
                </c:pt>
                <c:pt idx="28">
                  <c:v>35.58</c:v>
                </c:pt>
                <c:pt idx="29">
                  <c:v>29.91</c:v>
                </c:pt>
                <c:pt idx="30">
                  <c:v>22.25</c:v>
                </c:pt>
                <c:pt idx="31">
                  <c:v>7.86</c:v>
                </c:pt>
                <c:pt idx="32">
                  <c:v>33.770000000000003</c:v>
                </c:pt>
                <c:pt idx="33">
                  <c:v>31.08</c:v>
                </c:pt>
                <c:pt idx="34">
                  <c:v>9.24</c:v>
                </c:pt>
                <c:pt idx="35">
                  <c:v>-11.17</c:v>
                </c:pt>
                <c:pt idx="36">
                  <c:v>-25.64</c:v>
                </c:pt>
                <c:pt idx="37">
                  <c:v>-40.79</c:v>
                </c:pt>
                <c:pt idx="38">
                  <c:v>-30.9</c:v>
                </c:pt>
                <c:pt idx="39">
                  <c:v>-9.41</c:v>
                </c:pt>
                <c:pt idx="40">
                  <c:v>14.22</c:v>
                </c:pt>
                <c:pt idx="41">
                  <c:v>68.319999999999993</c:v>
                </c:pt>
                <c:pt idx="42">
                  <c:v>78.09</c:v>
                </c:pt>
                <c:pt idx="43">
                  <c:v>49.29</c:v>
                </c:pt>
                <c:pt idx="44">
                  <c:v>13.61</c:v>
                </c:pt>
                <c:pt idx="45">
                  <c:v>-3.71</c:v>
                </c:pt>
                <c:pt idx="46">
                  <c:v>9.5</c:v>
                </c:pt>
                <c:pt idx="47">
                  <c:v>31.06</c:v>
                </c:pt>
                <c:pt idx="48">
                  <c:v>61.43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8A2-4935-9ACE-8EDB97463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</c:dropLines>
        <c:marker val="1"/>
        <c:smooth val="0"/>
        <c:axId val="997339680"/>
        <c:axId val="997340512"/>
      </c:lineChart>
      <c:catAx>
        <c:axId val="99733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40512"/>
        <c:crosses val="autoZero"/>
        <c:auto val="1"/>
        <c:lblAlgn val="ctr"/>
        <c:lblOffset val="100"/>
        <c:noMultiLvlLbl val="0"/>
      </c:catAx>
      <c:valAx>
        <c:axId val="997340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70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700" b="0" i="0" baseline="0" dirty="0">
                    <a:solidFill>
                      <a:srgbClr val="2F5F9B"/>
                    </a:solidFill>
                    <a:effectLst/>
                  </a:rPr>
                  <a:t>Variación anual (%)</a:t>
                </a:r>
                <a:endParaRPr lang="es-CO" sz="700" dirty="0">
                  <a:solidFill>
                    <a:srgbClr val="2F5F9B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7593623700355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700" b="0" i="0" u="none" strike="noStrike" kern="120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2F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9733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'2'!$G$8:$G$35</cx:f>
        <cx:nf>'2'!$G$7</cx:nf>
        <cx:lvl ptCount="28" name="País">
          <cx:pt idx="0">Costa Rica</cx:pt>
          <cx:pt idx="1">China</cx:pt>
          <cx:pt idx="2">Alemania</cx:pt>
          <cx:pt idx="3">Panamá</cx:pt>
          <cx:pt idx="4">Perú</cx:pt>
          <cx:pt idx="5">Francia</cx:pt>
          <cx:pt idx="6">Colombia</cx:pt>
          <cx:pt idx="7">Uruguay</cx:pt>
          <cx:pt idx="8">El Salvador</cx:pt>
          <cx:pt idx="9">Estados Unidos</cx:pt>
          <cx:pt idx="10">Brasil</cx:pt>
          <cx:pt idx="11">Canada</cx:pt>
          <cx:pt idx="12">Italia</cx:pt>
          <cx:pt idx="13">Australia</cx:pt>
          <cx:pt idx="14">Reino Unido</cx:pt>
          <cx:pt idx="15">Guatemala</cx:pt>
          <cx:pt idx="16">Chile</cx:pt>
          <cx:pt idx="17">España</cx:pt>
          <cx:pt idx="18">Ecuador</cx:pt>
          <cx:pt idx="19">Honduras</cx:pt>
          <cx:pt idx="20">Japón</cx:pt>
          <cx:pt idx="21">Bolivia</cx:pt>
          <cx:pt idx="22">México</cx:pt>
          <cx:pt idx="23">Nicaragua</cx:pt>
          <cx:pt idx="24">Rusia</cx:pt>
          <cx:pt idx="25">India</cx:pt>
          <cx:pt idx="26">Paraguay</cx:pt>
          <cx:pt idx="27">Argentina</cx:pt>
        </cx:lvl>
      </cx:strDim>
      <cx:numDim type="colorVal">
        <cx:f>'2'!$H$8:$H$35</cx:f>
        <cx:lvl ptCount="28" formatCode="_-* #.##0,0_-;\-* #.##0,0_-;_-* &quot;-&quot;??_-;_-@_-">
          <cx:pt idx="0">-2.77</cx:pt>
          <cx:pt idx="1">-1.3999999999999999</cx:pt>
          <cx:pt idx="2">0.20000000000000001</cx:pt>
          <cx:pt idx="3">0.90000000000000002</cx:pt>
          <cx:pt idx="4">1.51</cx:pt>
          <cx:pt idx="5">1.6000000000000001</cx:pt>
          <cx:pt idx="6">1.73</cx:pt>
          <cx:pt idx="7">1.8999999999999999</cx:pt>
          <cx:pt idx="8">2.2000000000000002</cx:pt>
          <cx:pt idx="9">2.2999999999999998</cx:pt>
          <cx:pt idx="10">2.7999999999999998</cx:pt>
          <cx:pt idx="11">3</cx:pt>
          <cx:pt idx="12">3.2999999999999998</cx:pt>
          <cx:pt idx="13">3.7999999999999998</cx:pt>
          <cx:pt idx="14">4</cx:pt>
          <cx:pt idx="15">4.0999999999999996</cx:pt>
          <cx:pt idx="16">4.29</cx:pt>
          <cx:pt idx="17">4.2999999999999998</cx:pt>
          <cx:pt idx="18">4.5</cx:pt>
          <cx:pt idx="19">4.5800000000000001</cx:pt>
          <cx:pt idx="20">4.7999999999999998</cx:pt>
          <cx:pt idx="21">4.9000000000000004</cx:pt>
          <cx:pt idx="22">5</cx:pt>
          <cx:pt idx="23">6.5800000000000001</cx:pt>
          <cx:pt idx="24">8.1199999999999992</cx:pt>
          <cx:pt idx="25">8.5199999999999996</cx:pt>
          <cx:pt idx="26">9.4000000000000004</cx:pt>
          <cx:pt idx="27">308.30000000000001</cx:pt>
        </cx:lvl>
      </cx:numDim>
    </cx:data>
  </cx:chartData>
  <cx:chart>
    <cx:plotArea>
      <cx:plotAreaRegion>
        <cx:series layoutId="regionMap" uniqueId="{64C64360-A2C9-43BD-A317-736791A686FC}">
          <cx:tx>
            <cx:txData>
              <cx:f>'2'!$H$7</cx:f>
              <cx:v>IPC alimentos y bebidas no alcohólicas</cx:v>
            </cx:txData>
          </cx:tx>
          <cx:dataId val="0"/>
          <cx:layoutPr>
            <cx:geography cultureLanguage="es-ES" cultureRegion="CO" attribution="Con tecnología de Bing">
              <cx:geoCache provider="{E9337A44-BEBE-4D9F-B70C-5C5E7DAFC167}">
                <cx:binary>5Hxbb9w40+ZfCXK99JAUSYkv3vmAoaQ++ezYOd0IHcfRiRIlkTr+m73cy8Xe7e38sS0nccbp8byT
DxMgAdaDgRGy2V39VLHqqYeU/307/etW3+27Z1Ola/uv2+nX55lzzb9++cXeZnfV3h5V+W1nrPng
jm5N9Yv58CG/vfvlfbcf8zr9hWLCfrnN9p27m57/17/h3dI7c2Ju9y439WV/181Xd7bXzv6HuSen
nt2avnb3y1N4p1+fx/rZi70e9u9N9/zZXe1yN1/Pzd2vz7963fNnvxy+258++ZkG41z/HtYS78j3
qBBC+s+faVOnn8dREBwFwqdcEC4//sD8pw8921ew8But+WjL/v377s7aZ59/Hyz+yvyDudya8BMK
obk398XLj9/vl69R/q9/HwzANz4YeeSIQ3j+burQD6Gxbv/sKr/dPyDyz90gj6QvMaOYe5RSwQU9
8AY7IpITKj3JuEcof/joT874NpOe9sXjtQeueDx16Inw6ifwxL7ev/+OXhD0iPvgBN/DXOKAYu9r
L0hxJDD4iXIqAs6ZkAduuLfn9//5MPhUWPyFDx4WHjrgYfxP6P/2E6Cf5fV3BN8TR5xLzyeSBZRR
EgRfgU8wZCrueUx6mBEpKeyQx/ko/Dtr/gL5T8sOcf80+ifUz3486r9pKEl1/h2B5+QIS8gpzAuk
YAH8OgD+yAswxQEmnDESyIPc8y0GPY39HysP4P9j4tADUfzjPbDbN7//n/oh+p7a5P+9EgyBLzgj
nPvgBEyI/3XuJ54PxeG+JBwA//d2PA37w7oD0B+GDyHfXfx4yG+6Pu338/fDHHn0KPA5h1rqEUgt
nIivgh5xcQQxTzgkGw7eoff06HG6+QaLnkb/y8ID+L+MH+J/8+bH43+x7/bf2QHUO/KIgIRPfEyE
gP8PHBAcESE9xqHQ+oQGknztgG8x6WkP/LHywAV/TBz64OKn8EG9r/4zufjv5Z3giBMJDN//xO+l
/DrvowAf4eCe5kD6//hzkH8ugJz8jUF/5YDPC/+E/+fxP8H/E7Cdi7vu9//7EIL/POkjAe2VlEIG
jAUkIIR/nfWRz48g9QTANAUhHg3IAd/5W3v+AvtPX+MQ+U+jf8L9J6i2q25f335PusOg3FLA3AMm
H3geOOCrxEOPAHUPSCb4hnoBAP/g9LOPfe832PM08l8WHmD/ZfwQ/dXVj0/8odGmevdd4QeyKeXH
1C6FD1T+K/SRT4+g8wLvsKcoz7eY8zT6f6w8gP+PiUP8w/Mfj38MUsN7Y5/d1Dn8eojEf55+PHnE
gfVwDsQm4ORPeoOUR5gEHqaS+CzAf+p0v92up91xuP7AKYfTh665efHjXXP6+/+a8lvz/XwCjEh6
HpckYKAAEU8cKHIEgzxxn5bgP8zYnzrgbzDoaWd8WXjghS/jh/Cfvv7x8Ktub3P9/dBHBB95H38e
9bmPBVHuHdGPNMgXn2W4hw//VBj+3qCn0X9YdwD+w/Ah9uonqAq/9dZ1e/09ywKi/MiHYos94flC
3mucXxUGKAhHTEJOCrgMxD0f+hr9bzLpaQc8Wnrgg0czh2747ebHb4Gt+74+YN4Rp8D3fUx9Hvgf
W65HO4DQo09nAQHzGaEEH6iff2/O0/g/rDsA/2H4EPnt9Y9H/uour82novwQhv+8JkOCAfkT3/Oe
QDwhSUD2JyDCiXv+RGUAleDhsz8loG806mknfLX4wBNfzR26Y61+vDvW/d6BKqr3D4D8c2cQfgRZ
SGIhPAmAQ7h/lY6QhGrBwVkYyvADgXqsD32TSU+74tHSA0c8mvmTG36CXQESvL77fi5AHjnyBfE8
qAuQkbxDYRr5BCSkwPeBKlHQ6cT9icFjH/ytPU/j/3nZAfafRw9xD09+fPjHttn//r+/Y/AzCG6o
tVh8lKMBYlB+HhUCBHUCVCHQjRjGHoVt8jXu32DP08h/WXiA/ZfxQ/Tjn6APiG/773skjyCsPVD8
4UheUuJDi3ZwDOnLI+/+xB5mP7rmccx/gzV/gf3D1zjE/mH8T9iHPz7yN6Z+30Mj8BB/3yHvs6OA
Ug8a4q/5JwrgePL+jB7DzvjUBjx86Kfq+y2mPI38HysPoP9j4hD7zU9wEKmMzofv2gIQ/wjfcx/J
sQigET44iESCHd1XYiqIFHAgAOnpaxd8g0VPe+DLwgMHfBk/xF/9BNLQGVxA+Xgq8wDCdwh+OBRj
zOP04AgSBSBGe/cXUILPZwUH1PObbHka+0dLD9B/NHOI/9n2x+eeq95+z+gX5EiAHnqv/EgfLjrc
n3c9qrn3gpwMuGCE+RK0H3JQc//WmqfR/7zsAPnPo4eoX/0MPW/9/nuiTinQeAoXqyDdQFohB3L0
x0rrwV2f+2s/BIShg7jf/p01T6P+edkB6p9HD1Hf/gS5/rcuvScZ3/O6DwJBB86/mATN5wu2jwL+
Y7aHC4ifmisgoI9ZzjfZ8zT2j5Ye4P9o5tAHv139+HwTPtwF+wTEP8/2/7/ddvvrG6FfLshGe7eP
P96sfXQp9D/PfowyuPF7sPRzuD7ppU8O3L7/9TmHJP/luu79O3wV5X8cTX294m5v3a/PkYAjZA4H
xwGBK4vB/UHy82fj3cepADpnjzKBMRQK//4+6fNntelc9vHCr3evocIxA6S7+1ry/Jk1/f0UYkcU
7mRAjaewMym8M/1yofnC6Dk19RcsPv/7Wd1XFyavnf31ORgBhKz59MKP3477XMKNMfg06nn3giGc
aDS3+yu4Ng2vJ//DljYvqiQvI9yN9Dyvhjzzd0Xm5bq6zJq6S9CsMEFTHQe4tf4L2wwj29AEdfyM
lGhyyk+Hc9K0H5Zl2Hr+8KFwU4ouJy7TPKyaZBgjN4j8Q+UtRPGpR/NqNsSfr5gkqQi9JMH1tkzr
mpaqzinVq4Xghitk03KOa8+54brOinSJqMbt9LIKRm27MCnIRPdDYIwO21I6E/ICizFsJs2lanmj
9XG/5BKpvCZpd9VlQ2q300KzRdF6SLx3g8F982GwdT6suZeXTI1Z6U8rh4a5V74cGh0nPfLrq6Ep
FhbWdeGucAkohNrJVocmq0a+wh7yraq0X9k4Nbhs1LgUA10T2WOtsgUoRWja3jBVllDAoqJrhQlZ
WUxol4xpJkMwTehtxmq/UtnQJE2c6NQkYT+1mVFl6vcdIDnUuPPVhMq8iudmoU1knXbprtBjUZwV
Ts7LS5OVOE9vsa3kW7/u6kIVg+ikqtsKXfKWp7kykwmQQmVt903CNYz0ppaZ8jI8ZKpD2g/eplkx
MtXSYUzedk2S11hNlk3zqrd1UrxmM8n1advxLN06xkoT1YNZmpBZL682mmWWRplkqIuSYDLLq054
BYln0UsTidohopVErVlqJbFdrnRiSLqW1OHluh9x+ybHbvCw8mfDs7hmQ+XFGau6LLbE0DZsM+e5
jQmWlGyqYmaFVUiD9WfaBtVwXBGc6GOQotoyrOalx+veW1AZByjNhl3JUsviJa3ycsumpWC7QWTt
eMlYOwXHdPaIjhbne9lpz5Z5hqCqZa5wgMSW2Yq0m1TWmkVew3usFlzPH0YXlFNUuSHhfGsT1mY7
CJSCq9Hmxqo2WMblquZWwItK3HWx1UKSi6bqkz7ukQ7ESTkxNG+9CvZFZHnJjVFZN4/zoPKhx/6J
m53PwqJhUx52SzOUO9kUuVmVgZizeMy6bt77Pk6ad6TpWhORYcjb44W0APsyoN4/trZJkn2KjDTX
KFmKYuVk3qWxbw151aNk7F9nltAhVTkEwHDJFxwUt3MCdzNia0fahfMoZR7WKZz/bEe7jPyYc9P7
0Yykybla5nZalMV8dLHw9KIvyyDT2bZ2dcIv0DKh/CSxObymFYks1li0taQRqnDeqKavijIKgtpv
GuUomUVEk643MV4mibdF31emccr2gbCbPEnm8cT1Q1JelamdvUhr6Fl3vU3accU0KlhEzdQWr9Js
no9t2QB2FRv0y7SZKYmnpC7G0Kv9Pt9a4jsN3g26+ViIYRr2SxUUXrj0um5jSSzyI0mD6UMQwAY+
yYqqhvBodJV0Cvze1ZugnxPYQ1SWlb/OCIRjjL3B46vBgM1vaDl3TVjlkLl32J8CvG39zOk301Q0
JBqqtsqPU04SvWNlCtFi6qZp49xnuH3XY29KryvXBU04TCywbbSMVT1qpSfSd1fV0jT21u+C4BoX
VDfhUov0OCUT8SBsG/4q0UNPwrRhVbq1tbBzRFotFzXqbhziXmDkx9awAHJt06A3ZcZkrXDnRDhS
l0wKV36xHkreXklINTWEXlK4kLPUOKUd7gaVioEeVxnSYwx5q8sjUtryuK/TzKqmGYJjeJSiPknc
RGsFlx2qWPuavM8Ym9/xqcO5GkQznDCXTV1UIDu+6FhK43lIpgsL2kOvsrExKVVuLBIbNSwRKFr6
0ktOW51ZP0KscXNMSlomsShTZ+HhHBbUIad4WqKOMZuonBpbbny8yHKzDMz6QnUUz+O6SEWRFsrr
Z9jhXZJ4M+QIvxl2Ysx1vUkSLt6OFaXpScUzqdMNxF3XfnBtjuYbC0HgqtBxS8KuWLK4cu4moEmY
UnmR4uzKFeR4kqINcT3ufNhJajH0emqDq9ZnY+gPkP7gUqVTBRvz1cSRH5a2EkrYBm8wQ/kmNaLd
JdXgYtynRDWGv3Y1v7BNsK6tuywgF6rcQNAgvAzRmCwC/OFpVdTuFDFyUlZ5C0nUG7dBWp/7hrzs
yuwFJ3OgyKzvxny6bBc7RAunKTjC3qUT2qdCnBceVKZqHsNs9tyOWMuVYzQ4wWPHXnm09lRZk2HX
6XJTD1l2HHgLXvPWg7Kig2qVtgh2h22z0EPli7GRx0HBBkVcSVUHAR7zyaWvMU/7MACfNGnt1rxM
/J1uKrkm1KSXDrZoGhV1U3LVj3V1PhKR4RVJHFvjrHmf8qoOMzRlSsPuiIdS7HNUpifZZE3sw+aH
d5ZllPUV1DG8sEAFjTufsyyDQl2fzdM8qa5M8yuT52IVaH6mdeL2QGdeo5mIsCi83ViV1yjPdDyC
r9ewYTOV8GwvTUvOs2py68SMVsmcVarzjVxh3tE7V0zl+ZKPH/x5ylYSz0XYa3+HquyKLpU8FdNw
OVCcqdLU3rrsp3ndmSYJXdPstSnZ1ZyN2UtU9dXOZbyJzFTy17ND5XG9GL5GtWMbrzYozEn9bu46
q/ymP1lQ60eWVHW0eCQJrUOpqjtcvrMDPtVanwSkOnMLpM26NcVqSJo2RIaLWM7BPivTVol6KBRd
OhnOXnXsp0sRQzWPWi83oZPabCY2r2ifXwB04wmDmDKjm1XfNncV7AQ1kmbT1cHGdfplt9B3Jms3
RctGRa0+zfmy85nkkSztydJmRVjSrtg6Xq8KXV+UGd72qX/LnN1aPKwyT6ZKJtNqnKZVRrM1zbJq
X6Cy24xZ+r70C6LqqeLrcbLVupjl60FOCGKarP1xEWHqmfU0FOvAT8OsxzQsx2CMIA1cAf9+wVN6
nCzNiU2TWZmkK9Uc2OOpSEPdQw6lRYpiJ7gXumwoVwkq8QYhD7bw0IhFpawSa1LjdtXIVF6zJTcv
TFbYV/Dg2PAi9Ry+k3WWvMjnui/CyevEdihMliqSzA6qdk3Km75xwJLghsWqMkUwK+uR7Fh6EztJ
ZqCoQ9f3+35ophs/D8oreIm+CFzgorrh2WnmOk9lempWQLuDu8bH+cYDkrWpZ9mc9dWSvh5cMp+V
c+nChNTiAzxPUl64uneRmNvWnAEXLRl8WUIStXSDC93S29cmkyjbGA3N/uk0NHOhUp3MFaSzxdhw
LOalW+kukf22Bh79rkLASkMmS9dGgUCpjlk3Dy/4nOWQ+Qfnz1vYhoOLhl6LfM2HvC52nugn/hY0
a9+dFI6IArIEM2/yGYn+LtA499et0TVhUTunddqE0nRIhJbINFB+QNLLXFvwtGmBvilalsGk8nnK
bYTHHl/2uO9Oa7/DL+e8g3sZQ8N2eG7rWZVtF/TwJdwiot63CVVLQ3JgVxo6omgBbmnXvu3dEHZd
DzCwVLcaGBJ1cjMBr6Eq6BPyziDxqghIHTM6+QruT/YFdCn9+YjmGAmXqcXrXThAVxHBlp1uqqkr
j/VYN5vCOgt5sYQKPDZoVaWVCLmAUmxKT27HxGDFi4LsICFca59lV9PUtRd1OnvHeTpzSMS42HYD
3poev67h/kE0tTQP88JqZZj30nX8LdONOKe+eVGZgLzNaNPtTIWhPLvORJy344YgdCfbSZwvZNib
xX83DnaKq7Gcd0WeZ2EmcH3OXeWOq2ao1ha27GlGAwvlNMtDOerxppnnIHKLyVfAMKoPi9TzCpL4
EhZVnq0gLvV9J9GTy2Yp+MaxPosL1qEr6ChwPMpBRzn0T0AdqyBisikrKFBA6qDtwWhnU6CUCo4z
KygRFm3F5OFTIHJ2Xbe1H7KUneq2aFTr+8MJ9ZMurLqAlIphk13LGptj3jcJUPFSr2nd6NNAJC3U
nfF96+QYz8FUrPM6mbayroLQeO4lZIYMvliw0vflIpn6s4rx934rQ+bJDU94OMyaqJbkV6nn3ZGZ
van58KInI2TL3BQh0L5JJYN84xJWq7zJNZT5Xsa65UzVFX0DqibUeSSJYp3ZCR/yzJgNS1gL6KuX
RGxQLs6mxjvrkHsJ3G9Wlc2ibkpvisZuEjuUqnfiFIly31P7mtVAGwpMzhNGTyQMOjJsaxysR2JG
lZDZbIRM9Q7uk4Zto6GwUIaU1QVfBeV4Ns3ldT3072dsiVrG5hSY12k3Y3fq50ACvKT0lCjZB2lQ
roJRjFAl8Skc92xLX3qqKhcvHryuVS7wjnnqrZvMtmrM+bZL8LVL83UvwA7Beug5pXPrDiVMDczc
ZmRpVz08jx0lUEZCX0CPmOaQAwuReyovuVYkBaPRRD01u+mtN4mo82eolPCId4ib7iZPxY2ztlBm
znXoTH+duGoN33RQwsPNup78Yesy2asOUuy2GfWlW6aoK50OS6gOMemSVVNQSBqoOJNDbaBmyCns
hkLGzhRZmAfDy6LoT7DraNxKBKGEoMsbaaHyTl93rr3EwuK1MSlW81jTmOP2Fp6fsWoMvMslnUIy
4WtWyItBFzua2XPGZZjVxRSNdZ5eNp3XrIqxdhtaQv4pKALZwrYBKCy6vGhZzUJruzIUBe1Hpave
P9GFFfBOeR6mWMwnJheV0rxeFO4zHCY6PxmqAIYyvIQ9wmcL98/ZbLfeVIM1QcdCPjdQoHFwLA1f
MTyztZ7zatshCHMKLVqiqzlaiP+St9KEtYd6BQeAV8YfT4ZUn85lRRT0FJvCS19yNscY0UzVS/kW
ZINTy+dXerA3c9mOcbYgExWYagj9YAM5r9kEXY5jv090BNRoDG29oJCMwFJnSC9qAixUy5IU0qkb
69NmBtGg1Mn1YCYdN1V9Q1BzUqWevGTEJNu5h7dsNZ1Xhuku6lNpTjBGzRZ4XLtuycig4Pj9S2Cr
XqrarqiACAbdtrNDY0PSMl6B5jB5K74MZQMyTmWrsJBNkobL2CXv2rkZtlnpSLrizTzk0Iw2yd71
5dTHQdosfAOXwqAq8roccCyzdprUUJJ8JfNkuEJFQo/ZYglQGDRDPWqn6zyATZTk8wcETlvPeJji
1GPzeSVYsurRYCUoTXNVQu5g/Spl2m18M9gNF676oAniOwdKxtbhFnouQfp1RnvYfzRf5lq5VOQB
LIJGTfXQnIbNAG5Gy5it4Qb/wFSvEwxpBicV38lFFt5xWZX2lFHUv66I6My6KAmkbOqDtrGVcPqy
zmUuj0G8GeWpJjrd1nosYUfJMum2dZW4UCyePceW4vOFJvIiy8ScXzXFZKetdot3suQs0wBw3e2m
qqPrNp3wWUGA0azRmKe18mqmSVSC0gVKwUyUgIbuGCjEFHe5mz5kiV/H0FaRTbkYAuKht9Ao4A5B
OvCpQqi45GiZT3JSXbceXY4bytOXuhpFlLAiP087bF+QLr00y3A858EN7Wy3NRTo6iw6tqrz5Dor
lhX4Gzpp4e3nYqSrFolcsSkd1BSQm6oqLpO0Peudl4deby9YTwo18WA7FfSMTdWqNF5sfNyuheXv
ddHsCPQGQ4feVhNPlZu63ZJpHBfCvOqq4rwhtYmDIJ9DAopZJCpbh7Stemj3phKiTEDdE2KVelms
oRONqN/jFZDT0z4PgOOL4k035CclkMgQdEajwCcbMZtTUcodPKcUo24K1BAM86rToChWiTSXjGcO
xL2hjEiKMVRJmcaBScYYBdA3FGwZlet8b1dSkp9L6AzOeU2LArhRY5Sb6xySHgPrmCAN6HbGRa3s
9cmYgSpXVRifIcyKkJbD6SChT0OgFgMsFVdlhtZCm5OeZZtgGV54ZRGnaXPZ0aRWPUKlmpjegOpW
hi5HxzSxN17jWEiWsowT4ctYIAdJkLF82wivAvKcbEfRMDUJdCHd8sqOrVTDlFwXHtRfRt1r1KHz
onRONaCyhJY1iaoxXRd5PQLNc2d97UNlS6r7puIcpNl3ZoB49pMzP6sui4nG8Acd1uk8X+mRcVXV
zaAqH/J6X6It6ek7hOgxSMWpWgTaExm8JTldtkVemKhD0Aub8iKZ/ZNZzKcuxdslC16JeYk9lt9Y
TTcgmEYdtVuWLet6GVNFcR0XQbdZrCm2SUJo6Pvj6cyyDzS1u2qZTnXRXlrOLyHtXPoovUn99gPn
emdAA0g9ICBlNZ+3tKzXxQKdyex3H4YycKH0hpfg20h2AZT2IKZJD99lqF/NQXHZzkmjWI22TPcq
WbKLwZn3jRliNHmw/eyKj+3GGgPSLPgWnvWPClNFw0Sz0PIUGEd3RVELHaSLl8nbUhDwWWEuRspe
6Jx3inHr1FKKi7FGZ6DUnfrVUISEVbclwq+1yM7Lud30VkKh5jeQ821kjW3DZXIubMbgVdN3Sgcu
DWk1YBBbfXFOoL2DbmQ2KkmQp2xS0rVL8DYdEAvLDApsQ/zmpXUgtxNjO9V0QBbb5gYQPA+KYdcv
feiCaVMYfCwHYFRtMu0KoVcBa47LoI0ZA+1kIUEeLW2ZhdOMKwU7/1WFJVdp3aQrmbJemS7bgrqo
Rm7gwYdxDaTyJg289VKYd3ruzkASO0l1f5vPjkNQ6uuy6OJuYXE3NedF5523Os+g8E0RCIRRiYoT
4KdvC1Fc6iIJ9QLqS+X2/siRgj9+ARuPZvcEzq69cclVBX2UHtpzl2Wv/Ca/NmWXq6lu001mujsz
pCBxQyMIdIZETZVvg1pXYT7Jd5NN3rmSr9o0u/as3MMXLY5FOp3lFgLzninh5CRL+hNQzsOpQk3o
aebFNENZzGlzXVO5Hqba7FnF5a6v8k7Ze85CRwJbs6gvp9ImkcwbWM2nLB6W/sJPQP6g1Fzk47yq
EZIhzvWKJs11KexLZkYeU9MuK98X7/1GoHVvKxY2HTcrhtIrUH9uaxScjogg6Nv8e8K5HOcJOe2C
NlPj0FxyUIvCue03jowAKu8v+2yC6DDptRuH17BVs03eyHXQ0usg19t+0UZ1ExpXmb8MwWqq7biD
Z3mKd6mj8yldXFapoHQ5jVoalOCSyjvtk8auABa6g9MUkATgyAj4EG5DOBQob9kwkHCANvl1kCK+
nRv46wzAoRd2IkBefgHnNcsVM/Ny6uneRpkVIDawJOhfoLwnW9CxppNK4O42BzXLhWPbsAbYSTKs
kh5Pb5yu0k0Ljf+xXCbyputYtwdZ5d3QziCr+Peiy5AlcDLCoYpnOYZ/VkmYzPlFp2muMouug8Gr
1zVUY+NzHfpeHqdj358GY+tvoBE95w0Gzb6fabhgsihZ8TZu8zEiyAdluPBzlVLYpQmGNCAkCOUS
tgmoHYOCluCSlWxHvO4FnPtBmPrBvBJ16V3knucU6KIYTp1aHQFcGfhJTKoETV1VrV8qUGSvkGkC
uNzVRnIJXs2V6AD88q0o/HcG+HHYZyUPvWZo4agxeZV2WaQDYyvofaZ3Ivdfz1mAXnNr1nCQ1MWY
LZvK4auEkHdd673P/CmUYkGR54NSwIby1TxNOGzguCQqWmpUkwDVJnDKseX3TeiEoD/vcnDfNHhb
3S/XfoYEaIXutSvRiZ/SczuQM9fSOUorKzap1TKsU2IjAUVddVmlFcptrgR0WqRujn2ZbwwqING3
y2vQLs4rHx7XwfhFzttFkd68W/4fZd+RJDmSZXmVXk4vIAJONr1QAmrMzdzMyQbiFJxz3KlP0Reb
h8isTg/PrIgZKZGIjPRIEIXqJ4/80hfxILWjK6nqJZzXCFgCkPtZyb1Y0T0Y//x5aVQSz6hhilBs
XQ1ABR/UXmaJVicsG8fFMVQ8PrCSk7pUDV3mGtAZGKRnsd0ghtJQ7UYutI+qScqdqQwSGeap8fJI
ji9KPSWXuVxHX5Nx6GVzmo9mH+ZAe2tV/tCxkRnIoPQI2kgLSdfqlQYm0yoBDsfpZWzk6CANQhV0
Vod+rxNlAQFUbTAdpY3FkkxCKL5abT4Ss7HA/2G3UjNvppOexxog7EHmSlFEt0hIlF1vxrEnrQr2
vF7MtWQj+eoHDaisJxiVelp7XWXTtMaZQOasQK+dzyKOUzrlQNjxeLKyNqxLdBRQsTlzAFlAZyqM
0rqT52EGSL82fY0YoRg10EPgHSQXF8mbkxYwZ4MOqpit9LO1EiRxpVR2jdKV53wuy50yVoavVIvs
WpZQfMqTEgWjtDR3IUSQGomTrMNNpVKt98toCvhMsXmfmdHsZWvZeJYST74UNhrPeku8AjhTeoYI
KD0q2SDSvG71DXwqD71cCU4ojZMbKlXnSGrbBpUErqyLSqMni1UoLKxr3S6MJT0JS41AnGq93FOs
0nAtlEq56VvP1Zk1FnRU0CyUaw8AQdCSwzjVqqcO/cAnU08CgFeiPUlgo0ihjLVtrih7M7FLPW2S
ep3EjZyysTKR0xMj66heh7kXCpFABdksJipGkxo0S6x8FlpUyWTJe6Wgam9lXOoj1OKrllvVWcq7
RSQRDhBpVpRiQHuuEvgak47RlDxLoxjfKq3PeAHioWYgT4EIZdP6HoFxZUOTK3flBuwWUhQxM1PS
hzgHwdlYqbhPi7lDLWuaqFFU7SinxnRq9TVdWV5Xqc5FIF/2MswRzzqtRegztfPSHgUTOElEDLlr
QdVb5pKBDTcmX+67yJXm3i3DfM1IWAKvI1AupCwGF5mftabRCjvsszTmQjSWH1KoSO9hZ03+EhnZ
h6roYcLGMuyeQyARt1HJKp30VaOuZFwTc1/nSiyRvFnTZ6nM5ucyFiuNo5zptUBfLKGz1cJq54J0
Kc4yHgBNAxknvRuBFhUoxJe6nSLUd62EPGGMSsilBvAmQMh1yfVTZMSIBXoYtZO7VjEKvUYMJcNb
5MnVkg0urNVsxCrGchJoYWVdTfTqFVvUXIGeokTC4UMVdoIjRYul28bwgw8uJ1RSU99nTj4Mi8Jr
xepzllsAAEmnlWrBk7YEXZ9ZE8rQdgHDR4pFqyIaNYYZuZq85L40m3Fv9+rYvwKA7TJWSB1YmqG3
egsYrtw8QrmCDJNokRDTsM7n1u7lSDH93KzjQyIh/bHEGB0gwIbkGouQrmcIUbbdFNfyxApFWcsM
eEYpvVelAIbSFEpEWl0fhtmOigEoqhapaGXxQ2g3FL3dYKhwRUU5hEqmcklFgmZdOag6T0WzLIIY
KdcEzaQVzV4fIzPZVzNw4BdNy3JtP1XDPO+7TCufunSYZjy1nIMbkQZpWUjUaCMNIdUomrmvQLSE
1odcLtpnqKOmICtQwi6wkrm4M+NRKGgHsIimLTQQVDCrFZgJ1CIDUbrerB1N7MuRdWGUVVyegCF5
gyX2H6ogg+IQV3ERWR6v13CyFqKZNWhUS10RMfoseStmdah53VuDBQShVKAGKSxrOUs9Cmqx6osh
GDBk4Q0kxzJTiH+GmQ1hCAGOqGP+iN2KYbaPrHH97LMZTb8u1mLDhBDDGB2xEAyTx3Pe1kwQwXOQ
PhmSmFVTUe/UaZHn3bhJRhxU3m26tWYxmtHU7JRgqDqgZdhD2mJPi2pA8qBb4TrvVGGojIsxhobA
pjkpjjXwjIjrESQVQHAGC/XNPK4L1yCgqKmZoq1ygDZX2a7tBUsLhqyoT8YcrgotZCnokWYndFjD
nF1S1HztXh6iEQXNKsiQ7eghtiGIt0lAWV+a0CPNYt1gOdO1JtBCQTgyqRYisaSjUODSWCqFPRqC
NIOrbwqLl2knvMU1TAm7GuIcIB/SCDipCpv0fV6NOCS9XinU1FK8aFOZd6NQQUACpY4+QmKTxQrF
DgYMmSUWaKVCDK2Q1ss0XyAN6iK0XUt6NddZNu+WaMpfU23tVm8y4ri5LyB8kOxeF9DOi11UxyRF
0Rbecl2ei70Ud0lPRlxlBmEWD8jRc6h0KIPGsngyhK0EUoU4SlGFdyYAarnTlwet1cSEiuYUG0Cq
01anRh7HN9S6ikkaIW6iO72U1/epGcKVFXII+U0vJOtjlupgTpewNFUCb/LwKjVrkdGkiIEZ9pOh
tsc6ysdP0J9pRqoYV+S1tXYzwbwt5bbKRYHyy2iQTGugGRmFLkuYP0SwSI0dQV1jOKI1RjEVY0zF
xAGLxwJ1eJpGfi6ny6daQO3gKW2umryq89Ei+TKvZWCIVdnSfKqhpSq1VM3t0epjnSRFKt9GdVIX
p1ENbeGYwxO+xAB5h2cNIo3Or4VUblmUag3iuNFOFu1R7gAwFgphh7Y8KYmOPaMQazS6czm24mGp
wiJjSSSUGuuWthrIMuTQ2SCYo6WGXCV3Z4ihbERDnSbiONY0y+QUTPiCvhC1XqFoO72Zm5YlsZh3
fq5Eloqw2CJ8gtwAS9HnhgS6H5x+yYZUBRuvxas62+HYNMMDOEzzJQTRCFxVyuU3ubCEhzDT6pFZ
S66i0cfmACNQW2phV+PcandAPJSMitqSxV4Tdoa6SyehPappXaY0SbpVBoettjLthWnWPETaXgl6
Cw0EmyAx61hfRlqDHFetIcslfVgoDm8f7yolVCApm7Vsn0f4QVC0UpHQrFky8NOmOeNY1N10RE03
J7bSKRB6JaWQt0Ffr0DJpLpaK9SdShbvOsAjKwlNvX8rlqYq7LIJo452+aJodAGR0jiL0qiJE6NG
6fE26/TWY/9YANdEzXTkJINgKo6iuXakMAtfLTUSVgcaqMJ0hEFtLVsfRdC+axo3UG21c4k6bIir
hE5JoQMpjMd231iJkvEm1bQRGXBaj70xyjPNu9xISasuLYQmNYQo6KArMfFbuehnDtUMIoeS9mrn
rVWvDIC/WqvjejgYCy3w32pcBSrYUWOq+tHpGmjF0HHnIATjCuAcVeWiTtSZNNALXLNq2XAjYVEX
alSdtPh5KmtCTEw1j3CYCuBOB8lQm9RRrUkbtpAiF4gyyNg6+SJ2/Qf96CYO/Us8ijmEAONECeMA
NBlm9B8O3J/EoyUCZFnEMpqqsMVp6DsJoUlpbXUQaoKVzNylcX59T4hff76nIWIeFqaeYNAq/I2b
CezrPTGFIAE0nylMNQrxbJhAHZWmgSQ1qzobsHRol5G6sAwLQSetXYffvDN07d/vj+EGGshPRZUN
eG5+vj/STbwuGu7fN+VqS0k8uoa8QC8hxvPHr1/1n26lioYFpz90wMZ3be46ofCs41phktzmBwxF
TYgAwRzLosw8//pW0vbYP31KhDcM9dQhjNQhb9BgaPy6rBg6LEwjIFeUGQuUtgMQxahBgamxsBHE
XTp0AL6yFiXQguBbA4Ing6iLfzgQ/5gFfPrjfl8FyRA9f38KE/MtRTjHJB0gwrenQLVeDIgaCov6
Qn7NUJiOdM6EnNRNXt51aMfW39zxb1vYwLvCx2nCqalJGBzy83ujOQ4TnEm8ZqXHpErHD4hvRAYR
8GPcindNBIHgr5f6719VwZROTTEUzAnAmm9r8EVx3RZzrDbjpDHQMiVDSboSJYdISDTG/jdn5W/L
iTkQcMZgSB8GJGIwK9zXX2+ljNC7TUMPHbOUNo/xbKb+OqgSMSMgCVVuCe6vXw1y9p8/H26mwhGi
qlC7K6r17dUaJa5TLSrREpiNknKhSSCAm4Etmr/5av9wI3jKty1rwV+LjfLzi1nzgHQzVxAKtOJ4
gSY2PszqaPBfv47099tgzpUoY+KGLGLalbptni+falggjp8jNeVloSl2WaWyk0lqhpTQpbQFdESj
1lwJHuK2lFHIoeQoSaaWMTXMeOsI5sIZjDD6zQ7aPttPZxVN7dfH+vZZyyzEy45aypcyhvgjgxBh
HYoIx1LIqLZq/T6LovSUh5b8mw31twVBvMVnxZHBTE7M5dx+/mVB6gR6AkXJcoAsSrmrwsU6LYlo
/OYu30+IaiKwmxjlgzCroHL+9n4i8IocJJsE7h4KidZM5mOFOo+YaRizX3/i7y+E82cqKgZcYoof
nlz5tpFaBep2dO8pYGcJTNmqZy1E+3NtTL/ZS9/fCTsV/gpkDkPehufo4s8r14lQv3TNENvSvMjt
XqvG9KzqswhxDzQn4x+v9ac/5s9A+ofT462qlzaJUJD+8Ln87x//a/+vkfg/Bq3/9e+3+fd//elY
f5SXvv346Pcv9fe/ud3vf/8qrv/n/TcbzE9/+Jsh599Ybs4/xuz/mx/+v/lxtmGk+Ej/3pJzeSn/
Y//S9v/z3+V//J8/J/f957+8aZvn5c8r/Muig2l2GBJiYs7dH6MGsUP+tOjoCqbpwBUDBw6cONtQ
978sOhh9Ck8i8oamithByBp/OnQkE0MhdQ0nFB5RUcOV/38MOtK3baNYMiacWLAQSbAKYdTGtwhk
tFkSRSVE7hOdQKKS2lbcmAlUcYQ767NgiwsUyPuyXn/una9JWNku+iW+/O2m386fME8omwrcNN0B
4j/qB8EVjuvj6I272o7tyIFG+mhw85S/WueE6iR0ofCkg902dKrIymWSMO0kOuI5edl+r15//YTa
75ZlKxK/xKE1bme9GvGExnwotzaCVjfz0zgWQccXDgGvDRGbQGKmuBJLOCBeajoSfoXlgVa75ZQ4
84PFBXCT55maBH2yC4XNveGbrkKhNOaAfK8QJVV2mKCmZvDt8MgGiKF5092vX8b45+XGTEtDxTBd
WIh/fhm1m82wLkGy5LvSk6nMW0+n1bXgQu9Bmo5mqTpMh02tAA0CrCEdC30VugS7eTGOUMxJj9Zb
Xtjtk/HQ3c2uRc2IrcBtvW5ntDbcNpOt+GvBtIbCo+CutD50uyEkoj145qNwV7ybjzKbqUIhr3DQ
oe7lIOcRFNZ+yk1bdgUWO+2HbBChZ+YhsafA+mPmyr+t+zBE7B/33F+L8C0QT7rUpUIpbxtdXz0Z
gnLraD3O991zfAHVmjBII6RHMLlCw0oIkMzVs2I+gylaIYAnkavyzukvkLOz2o6CnMUMUmBuvpc5
0QGFsugj8lbfcuQ3w1+pWgF8IWpOE7oIpA7UwdXi41KT1p2DjMu0o/ND/tC+hvZih8R0yxeJ5wfh
DtRadTJe1it4yNpXVwbDV3Eab4bsow3iBhtAGX+iKU0/3DI7iAEUTuN1YsZnY8uQRFDcNnuCoIzl
1/Q3VZH8LZv9OLjbsGZjm8Emogb7eSflNVxVgN0UFoMvS15E6NNHAtwm8iGm4yWB9N0iUn3aeKkg
d9M7wZcDSGxoTRc3/k0WV//pkEoW+pdtXJmo/PjkXw6pOAoQEleawjre3XRfpYOT+cV+2msdmy8h
pG8PIGY0kJbv2cjFkw5xy8jkI3Sw9zCQaHTY6TKxHOuuuNdtiAn3kwjuHkJQiN/swTVFqh+mgqiN
3T2gAdfuf30w0VFuu+57JPz6CtuCf3kFQ4Kax5LRjyg2hAlL+xpVJ1G6l7VATiHEP4JbLa3jZOSO
rtXUSCuygMe26ukm5NQCwKCbxQVVLJHH16RyoFyYGqBIjtkS4RiVXHncRAudC7mJVBFAVveSLdLW
C53j6hkuxJ7THlSAAxxDghTyXKMd2lWHBTVKiL/cwoGy63fGMfYGCrCvGuwQ3URyMHlT+V0YQCO7
lrRJKRRi4Qcer24lKKexdR+Lz+pzfix30iP0F7oz20AknlNvfQz3kQm+h/aP4XUcyHpawMnc4wJV
0AQTWdyiowCNV2acomUXf6jzDs1+YT2BSwBlCKOmkfKJTI1TrUztArlpQVdwIz00qoLXeEdbGcHi
chQgakREUSuJmlDnpHQis72G+zK9AqfkutP3fqGZNorO56kFJ5V2VGnnF0tPfGVyBuhYbxVC9Iv0
pvvWcXwbuMa2Xxte8dLrglvFlSfLq/hCBc/kgmveaU/Jp85bKrCUNrzcq4eJjkznA+/8zLbYekp9
gWUPo906cKDQDic6AqUGiQGSwhBjV2oVImXOoRem0EUttIQFz8dzGI9TS/ScyyBkr81r1yHOah89
Tc8K71c6f8o2fJF85b2TP+f79qrDDlmQio92LZCGCzZk4EWgSaDFiTYQ66gvJPdqT2LYZaelIzOE
6yDUwV2BViYWFF/YE0EPZNFOntungoce5FCZk/DZnWYiXCRbp/Uluuv2qUnii3VorkaNLIh/LAgI
opIlzz+SZRekaFwcJVgfspn2wepKgVB5a6DtqjvtdbnmR9wRkWS8DPsYlCuMSrS+j+lqj571uPgi
zWAsk31oTsa3HpJHLh46LtnlLjurvHLqp/hd5PpLezL9pMBOHs7NofIjt7oDomoEcMTOZH7og+ZZ
Cko7ZtlzC0cJ0rJxXQaI5ZnF10M3cnhIgV/G+GOxWymcFfqlv7V8/hQlVsQMAs8QDDEoQhrbYKVA
J1NDJHD7XpaX6ZAlbiHbfUeB0dUCLa6jK6uQZtDRBWGCJ8muMVaKVfvOwYpABYt1rtwlC8IsWIEr
oqmbqQqDrrta0DGBbOfIx2Z9GiGWgR5HBsZORCo8qr7RufKnlttWuF/tPOZK68UjiWUy5rR+W99B
yooH613wIF1+lq4hYsc97B+HYTc+Lw2PM6KdYg/KTrxKwmKFYQdkZwm2hU1VcABKb1ZBnO/GkYSf
/a69R5R6lD+j8Sz6dc9rwZ8hghXrhBg2nuKsraT+nEynjanmowwwaROzCdXOsYN7BsLJDGKlhSQ6
rmsLw0nqghoCFmPXWTdx5PATAWI8FLEPa50AJWOuHYeBJRqrwEfm0PKNB3Hat0dLJLHIlHWXCywp
3mqkZeu5V6A9pOvOQoyriIyDMrKRFYeCpxcEU5gN9yJHXOErC/fTLXHny8zKk8y3XCy+NI7FR696
zvFNIpIfwYMqDC+ecbAXgXxTYC0raIulB6lXbSssL6R8X6ANu8e+8NMjTonyiq0RXaXXoYGujyQ8
cSS/blEHhl71objhKaM1rxDC7mI2ogrMBSrmB3CmBeQBrrg3V768ZGej4+tuOGgaRIMs6kjbP8K/
uKDU6n1QUtAh4Lt6kM8hnIVQb75HbPLmq+7OB9UuGLRvdu0geDgGK1FXlY7mJSGdnxBXAWnLZ+l9
Hkhymx9HFCm3Hujwyq23TifdDcET3oEdrgu9zF56XPh2bDzNrUFuIbCj9qm9yRl3WdBeCsdwIWx0
Lc5VYpxX1+CjG9oqWWl4rxOTqCeDrlSiCh+YiPzJYdiysKLwJ4apA+sc+OrEr/zqGQL3F/PWTzZo
DByduWbDM+izejvcW1afDgmvTb8UmfCQv43xwagfpYQJtduLbHkevdaLIAUuWA4MfKc6aCeYRFI0
MpqbPyW37CBTsGs75RIdQr8+lpAl0J5ADo8aLkNnIdxtJXpn43E50gW8Nmf1AuEVkxxzF77L3gwt
kouPGVU0F5FuuYaU0h0TvLnqWPMuxL4ZW2jxA/FtNmEzLqDH3UNZKLWId/GxdUcXMuzYzqjkKH53
j3r/KMHEwXFybwvTYCNq4fumks4Mi1sdWT5SZrL1XnEFvgbRvtuDGqCJU3gJDb2SSfj34hEsax5A
bRJeypfUwAmsdtluwe2ia7GzeIIw1btQQe7KCz6Bygwnc5ZT9CF7eMkJinnw4/flAVK7t5WKT+2D
zmKJ5ixk2n7kEi+OJXI9aTzkXFcekTNvEu9f4oPmNI/mRbUru11IzXM0abEN9sVb4GdnGSuRxCUO
RauO6oRhYEGe0Bm3uIeuA9R+JNP5OqukfrYyJ5vsiJVQGkKIGe2UxRFxwWtVs0hkSefEzwPEThRe
AXSjWUatHbTFyJBP3bHBkdyVWOWGCE8yKmU1GAwP3ZffuvqlSUkI0phDQNtCY8kM+Do8yQ4/i8qB
HYMrFUPwButtDH7JukN4w7ZTIZSizTX0TIbPl2REOutPEgLeCQToivUxHOM23GdApghE65B0QxRp
wtgIpf+hCv0m4tJzGYwGiY/50ThXM9hTll8Qt7LEH1EVoGBO3oH3sZQVaMRwxXN6M6jBC6/G7oO0
GPZKEh9WCFc/f/RXeWBWV8j3VglPvb5m/uDUpwxhB5oYspLEbRxkGmyKbTd3tsk6pnraYbt+xyY2
Pwjb36Opi07kaRbRj6pEOqwVi22DCjx8SvbFc/ccce0c4dogFO8HVuPYGrRwBNR2NnJY3WKX4WMX
zR1kRzqZLqVFrRYfQMqdJmH4U/Rk+ODLdgUiz3jNOSQX0O6469MY0cbOTqufnNC6cOtpk3WS4m3q
UVfSNMjP/U1B3HjDI65HiQ4nTDjoBJAgpILnKBD82ICv7ZSBnTjpA4UkSLpT3zR/8FqaIEVQ4z32
VN/aRZclKO/GZyUjyksy+vISzCiLNa75WjxDq+PGAqJhh/SXX4b0mgsP0GSWyFaY26DaE4pYCBA6
5WwUh0jwWosV6qlvA+PQJIdu2zQs4/Gld9uelBfIXh39NLsG1hr7+Dm6bl9VoAYgAlRPqzsZO3jG
MJ0DNojqzvxoYbf+HA4NHR9mi6kRH97yF6Oh4Uisz3wTbVPlIF+UO/0J54XKaK1RStR0gM3rlkGq
gwkHxxk6goyAGUf/barnCLL8xUWWFQXIUtBiZl592HZGetCPc05QV7jlwKydLpLOFdwcJaiGrkzA
+SIaqImgPo970DJkCYqH7tidZrpyKMBZccr5cI8P5HbY8JG32PinnYz/lRwfHKcZznHdXa/Gi/Qi
+Wp4hKB1FjgsqnARlJ+yBmEc09z0qJY0/cTMhITUsp/eIGVEuYoumy2Q6b3AxwdgR3PkiPefbemI
HX4Xhmt0nx8sH37W6X59SR6799qiVc8HZZdYjg4AF+W517Fsj+iNhDrTyEHJQHtu0cTrX0eqviFM
0jdEXOtQc8NZoaP0d7vUhk3IMY9ZQrYNPFALpzDZQlcNvGZKyLKznBzzElBQb1lUsHVbDyaUUhCM
kv5QsMg2aX6tr9UFEhlSfowHmJfviyNaFcFHVPoBUYU8tw7zFhrWH+hHZg9BuotKp7jAM0Yk9D64
ezCj4u+ecwofDHjuyBs/eo0lRxM7biKFzPVD2pD4Do09E96rS+70TvLYvEsfMmRIr+UeGrwkJf3e
giEA1j3YjPuhtsfcn2QGEAaSaQ0YA8aoYMBGTPOCKWPIstbrfZBPLWnp9Apbxie8z57g4PUc7VYW
JHrrIJJAfvNqJj6gvamhY3X7ws/0M1BlrtAwEHchJisYQZHt8P1qot1GuIQRF+OSRAotP81jt7P8
6Si6Gi1YXx2iXbXrdhhjEXH46uDd8K1nBLvUYOIRkjyoexBhko6HY4C0I2c2wCYIx1RvpObRQHr0
G6+86zuS++m1CqAI3eNRJmqlLIR8dx9yDYIPW7XYjLkg99p9tJ4VAo1w+AGWnmdoWw5rgEabmwbk
aHRrfgqC08BEijExIRXc0fkRd0q6MMSxD/N1sux64ukejmRHGqjc2mKFbL/bqmB7DiAm9VQox1zY
nhnO34T9glIdhRishjCBPYq8xNVLWI3djtcxKk6dIhsI02XimB1isJklLhh76D4HmJju9chZbIVu
XaSJNnUJtp5OcZLOA1PZeAUD+ul0KOqIQgVn5thuEGke6jP2B4NQe5e60UnetS4oVdbcI6Tejfyw
fegFNaLoqjLazNQ3Ttf4NjF8VhT+bOtGR/szTG04UZzFjWjyuCF2xQmbHcGiPcQmrl0d2+YQmWdl
3Bm9LVqeIHqi6QpwB8YBPgtwqJ5WuBhyssVN+AoeITlztJzPLW0+4PSkAxvJhp+th+gasjow3xXk
SjR+xR6R4wIXcEa30qfbJy5ykY+CMFQu7UMfIYHCbGqrF9C0xZOAOmgkalCcSq4jucBqDuUb0ucW
uSSuByLDiCW01jJT3cTOeYvNjVdwwV8BdAbeB+2rC1hDdELep6QJhAD6W8yoORYP6JwxtQfd+4Rp
PsxqGNwQglvdRhu/uuJd7qwnC66ap8EPqc4trwBEhCWUMZGBGlvjnfrpvnVwbp5EF7o0jIt4zq99
7EIXI9DRgT3QEYLfIErfWPYfAJ2M/wNBDJGE81cVt59/wZPWtIwi+FiBrAPojSnIURTliq/wxW3c
39wLHMTfsKuv99p+/uVeU5JB6JfgXj1bbQ1IAIRue90znOQp9uPrr+/2Q3bxHSmTJXD3OkaQmqb+
DcSehFiZsxQgdgdQy0Qjt9xFZ2jsyexqPHJQzoCzMMmE1NV4lW2dfvu+/4Qgf32CbwhymqUy1NHr
9gQijdw/8nyC3sFySmD3+h9DHH8BWf/T+n5542/UjFUIQrnGeOPRLg6DUziRZ/g9UKPfKU6kjRv8
1dp+42Ni2UpiRcWblbsFTTKGPQQQ0PMlMPmvv6KibZf6262wM7E99Q343Bb5y6aBzLjrZ1CyGLbD
W0xoKKI9JOLSY+XiLHL07WPL6tPQ2TI3Ar21tfg8QTMO9eYCjZwr77tbU/D6TXmaDHsFuIfUVwZR
eKomVhlgOCrRibQgV88GjCDDBFKCGYLdv8H09iovG3j0ZKXEYBPVHnsGb8WwacU4pp19vgtP6x4Z
/lXYoWBEZDaC8pQcZJ7wkCVIb8faS4IuIkAx39odIDNAVmzws9vE0T0PTh/on9JxxFwYH8DmiIbg
vd/B2eZMZ1hYWT1R89lcODAKyS4AWs24FFAhGp8w/c0Omc4WFAHwob21AWAwe4IO25Z90xdeDRuU
06uGByrtCNmweNZPoQ32HwAqUD3QDNKDV1ET+MUBX++86D9CrBHkNvCK8E4+rPbKosOIRgtKbwrY
5yWmmT+7JLdDpzq0TLK1++KW34svCwBN4D470YnvK46ql6t+byP3XaZA8qA+VuwM+bt+2P5T+SY8
YBQNonr9YsoQaLoRB+JhN1coOYF4zPSAr+CM6M2JcZ3BXgBPOmY7xe9Rj5mLH9tj6k9v6/1WVkNt
rh+TexjscKAHL7kHgt/sCwcCwh/Zn7ZgFubPrnMLbJQYCm+mowKN+HIKvQiiCfT5KgHgD40riELr
prUEFh24X4Bsc/hLLj0kjnDqEONOt9trek1sM5hEeP+Ige51CercRRoBWoYdjN/uCwvDfQjQ93Eh
G1EjaEFicAHybe2xTd18Yv+XuzNLjhvJ2uyKUAbAMb7GgBgYwQjOFF9gEiVhngcHsJt/Lb2xPpCq
O6lIibSseup+KbOyzKSHA3D36/d+37ndKk63WM6THceRnEO/cO0OwDYWBOlpsTantaOd5X3xCb1m
RgEuXBAul1TclrmyjqeFAfvGKzjV42N8a/JUdO5s5TWH1dZeRsdpQ3bsR0CZbtK9f/tRWUf8bmeD
FYkAzHJoxGlcnBoxILnAkuzkc0aVMqFX34dikR9YA+vs2qXYVXxLjmyze/hihznHxBlKLKEuwJ09
hNueOg/HrLLzPyg4/VBHXW4Xb3/Z5RkTQPqaKns+Y+RaXgdbubYpJLB8bqMrEpr7+SeSTL6ltMpt
VfC0ImLt7sCdgBuY+6NQq3EnMKg/vgYPzmGgVCW9atUdzCUp9ozw2+Uy1D8XpPXZFm6M2/pZv1ZW
3V3iyS/26v0d0LF/V/KhgzUQFQFi0/pRrX2zA2J7i90qdsVqpTy33IA2dX6qBy+FgmWQe7B7cke5
V+VPuT0tK3Ufi1X2GJ61lTy6nonhcJNsZ8/Tse7XQpAy9aQ9V2DMfBmsRrzhr0F7aMaXQH429UX3
QE7S4pSy2KqIeVdFtJDfsq3XcgFb5iv/PLTcaqtbwY5kvgYn41jfRNS7QIgtQuyGxFKefe5IxDvL
7FHeoNtfRs3iZXo2n8XBNL87+46czM53nzQMxfFOpXDMheAzCmPel7Fpd9gwV9wSyGSjtl37e+0q
u63ZYpWzszSO2mu3d5ZsjRs2+lJfiHqlOKia4DQsKMeG9comk3cAH9Cviy8BzCoS6GztmN4Dsni2
vWiyYqWmXI/Cdbcdb6vtSFonXpncy5BGEUPPwd8S7+aX9lN1FdQbsrfHrRKvuY59idc4rDeGveir
ReCpTzBXtsWXWi4NdWme3UP1JX6ptulxTn9p5LS2KvfkAB8fFTHjBsLiUleXswNiZd/713JrBYvu
STnHRO3xJlwXJyPjLq36R6ASarEoDgMm6M20IfX2c0cCAnVrmRtXLsqjfU6eLOZGZpffaMIAWWHZ
0/V9MC04OKRcyWw+JNmUHxkIphaJsKWSYwdY6l/8pbohAP0y/+xmPaxw3h5Id80PHVrWUeWyeD1u
XY4+LIAPIYXmrbjDPTRy6fmUPPHsrnjT5J+WBWrXI8LvBdw9Xh826wNbGv/h4AkyAu1x2NTL8iiv
/PV8xfE3TcOHjLPxoHmSN15stWeL+EHfQjY7DZ6lsrisjfG9JB4OHvtn/Jb6xmGlCT4tfU9Kdqf+
+ApgW/Cpkb5e4wHbj9+nFdAxb6AORu1t8AoCoXQ3373n3LTr5cCN5tXrkaheNsfqQa4pX1Ht+lKT
/hcHimsnn0KcvodDskRsT8jYbQTwmRu3W5bnyr6Ktukq2Lvc+SeHDWMkRbxvHWQoeX3Xf8FQTqJA
rq7n22546zibzFyTc22dpXOXjuvSX0fRQ0TFBsugczK0p4GzRU9vVX8rzH1lr0P7RhO7ulwnD9pT
TwKOogn3HbhW4tpd839GzSu+uUvpWbsu0pdO8gWrLGklY6eTPwzW6bRyvYL/S8IWpz2IPLHNitsy
+mQ4h8ZaDtzlw61i7LA9TeYOOBH+EOtRtxYFKNppKSe+he47MVTPNup/G5e4vVteQLKnCvi1+FKu
UNF0iypdiFf31X5Oz0TzrRe+RjfyIfQ/mQC6imU1AICAy7hED0G4AfHsU//Z3RS7/rv+SgLaOgxY
49fJt2pjXhnrtFzgo1qjWB+y9TAuqtGj+BM+cvobJ+x7e/8kruecpKTMVl7NeXGy/1flul2Tz95E
V9wmyEx2n6xzv+wr8sqGB29tra8SZPaLaS8yAg7jdXy217hZNySi74qvgcFqISFp4cOyFiQ2vfRz
dA6W8yLDW16v5IGUkb3P+aW8Jt75rbaXu3wxXStHc/+k7zoyE2dx1J+1bBMd7Jvi2T4ap2KXfx+f
Y/Oq3CoEP+1qPHeUSWzQfDnwg34BdrAeKHFwFyQotQ9R/8mJHmMN0NPC/zRqmL3utGoThp8o+mTD
hipg8iCulWGBnObckDzsVtyd1hqlZHelnn0yih11HfbFQ9OSih097r5ktr6UW/to3rbfG6/aJbv2
CgAhoWO7IB+7sh8EL6TxkodZhTRHInJFSFhuEZLuSQyvpnX6XXpyBUDR0+/UT+LYrsmJYuf+jITf
QZ4j9mAxG0/cho+vmJ4pkoBimKMn1EyYSc62ScYtWDpXyBX0BRyFRXY3rsB8HZTb+UeQntg5KFfC
K4Bs8QI63xffX5r38ESu5T7d4G8gBEIe7D4WZ72+N8K1IulyYWGnOs84hK/VgFpmw14p9rOng1kn
h8q8zb/XckUmDapno50VfQ+5NUyfyutxNwzL8IZLe75QCB+p3z107SKATTtglBpvrZeQUlg3e/KX
CS8IHz5+xMBcIPAQ+bIhGY5f89OE4qxeuufiSbmCo6BQIRs2xRXW3cZeCPaUbcTdiDSW/uB+Ymrs
lLDRFiWp3Qf9Ce95nWzIFCnOWpKF8ar5I+S01dnu5Sr/3sN1A4bcL6s75dxth2+crto5+6KqS/1G
2ZkfBBqzFOcyckJJS08DhOCmalxctGy9NuuC7scrY1PvKKGRP1I29ab7KAvwu7vj23EuFCz4iuBu
R4Qz80mPb4ecE5DNtboVH6gGnd8HTn/N6CID0IdYjDubGc334Wwb7Z+dNbXNFTzpBh2A+yyeITEd
0q8dgcPKfS4psXSPVbCod4Q+W/uq3CmzIgGhUOllx2gffFPPlL+mfXqdfnc97cqhKkt16SX9bi1Q
zxLnRitijHpTL8ht74iGKL7pq+xUL5C7aesCgVu9zMnAgS3aVnfqSr+aXpRZuNKQu2sfux1p+Z9P
/B9Jb/9fE9UipX8TJs/y3n+LcX82Trr6PH2Oo6b9X/+TvxXS/vivfspoHftftHfDPiGEit/AmCW6
P1W09PImmtYxHFlYHTR77ooCZ3OG2ZvmvwwDTfTMuZ/VtTpfzL9VtLQ3MzGi0EUFn4+LNeMfqWhp
evbLaqOFO4rymbEvdDTrSMsvcjXNAMUsJnzfKL4CCdEMbBinCz2jg9fBFWk0HXMNK/BVLTE8YbJx
MVfJ1CjjlTr4/nQjyzjG2Z72Y6MvlcZXC09KpakOnQVg/cFJxgn3Hpz5bNvrytR8K3O05uCHksZl
IzHafO/2seNwThoB7v26mZGAsekDHkSz0pjqym/dcvhKL706unXUiu1R1xScD4spT5NZqpjl91Fr
+P1JE3HtXw29DMyb0JdZth8NNXB2ugF19BHgSAtBOGqJkRMMsaivWtGM4jVIZ5w1vJIW5rTu+Mkh
mWD43aAuV6xt5tQNmR5HhSPwMAR4mxB6ZViWvyg66F6yaSEIVs+RPSi+OgEh+TWXvgZiuA6tjJuD
mN0Hs4xLFO4Z7/yg7hvAD4hX7WxwPoPHTbHVNElXfwlVcKZBS3qgyUqc2NS4VFf/0hh9BUQssOD3
jGaf5yEylE7NmkWQybzqFrIUkltH1YOMBevaV3X/OliRZY1XTaVXOVVEva2Osa/o+ZXvDrWP4hXY
Q2muywHIk1jKtsqKx7EyYzNZziRD0kl1APLYrL9FLv/hix0lVnvbwx577DQdOify/JRA3jKiLNCJ
HNUQcv4gErDZmD2ncEHHaAVNSwqAyLgqMDcXB6UFk2tQGfUDYzMFlubfmzFea6Jw34yphHW9XRxA
FlcDYOww5xaKXZO0KmkOK5owBrtDrj5aozHZS4iVpNASR1RoFGSnmjs8PA1lZ5zUhhYvwxAWwLSY
or7h4cgk09Wvih9kxjZsEje4w9EOOhJnZoDVOQuHIL3Dqhne2ZBjhq3oVY0CLlQnom6YssI8D1rm
+JvJNK3uuqscEzvfFFr1kxSxMV7VRW1Md5ER1NP3Pms14s5gLJQiWllYclV9NalB7wqCN1IZR1z9
AC1k1avtqzBTRRwGKymrG7zJtf/E4G6+bZ1sEqRsW7cRK3gcbkUYrXWuex3kje+fUiWDYwFiYtRU
ZEbTBEB+myqjmZneoA5lfS6ARpNHV3q3uxdWkGnuQtVzB1N31qczzkLB0Gkcy0IzFSBlquxsl9uz
OVUD6ah48kGATZXT8qMHVScyhi9GFsjN9dxoYfKUOFLWellgf14UDjQudO5jMKrILAG+xPsoMqpq
5/SKSQih9ElTenpkgW4Et9JFkWf4/KmNX3ZJcob9Qi5U2E0bw/EpMto0AFxp8JsNUzRSza4lKa04
aBI5LkAc5CkxClMWp7obuPhgj6DbByFRn8WHtsHre1S6IEw39oRn8XmqSsQZnaQtgrMgv6FpVxMG
WPUhBdzkH8uhTMZ7vR5Uyxsnp4eY5sahWW1kQE0QAmaDiXdsxwFEb56M5Y2dALF2Fh39OYoSZFgR
oY8yMiNYVbC8CWN7OxtfSqefyhVgCi0nO6Dn2rkIJ2mvXVqGLHx3HIuThA0dHqjtm+YTZIDO39Z8
dcnWAT8Ze8Ku9el+qE2TPIkGt5Jb0ARMALCwIpPkOOXZlN42YoDUVcA5SEnnuWrCs2sS7K0AF2o1
SO8LGIfypiirCrVay1BcfBInKceQwryp3ECNHPrNBCHxG6krGxVcxgT7haqGLkG/CXpkWwdd0m9N
yBskK327m0OJqkmpNsNqrYxFPXOe4EyGdnsCWBXny2Hoat7ZqIeBf+0OkR4+92qqlq9jVuHIUmyo
wVQylTR3V6OjR/ExC4UKLc3V7Gjt+qOwI8k6V8auOo+pD1T1SgcgnzfHIOd0va8beBLOdYnBuek3
sg7pmbKNZZygbNcTMxjvozKxpmU0iUq8gm7JrEcMBSVa+FoVvVcFMiw+R2DO+N4nwypn0XRaaNva
dGPgYXx+7GBlE4XRybYKTNL3uk7Tk33vpPqLaaWKDu+8bpIJsz/MHXcrIk2LNqMb5/qOuRThp9qU
4URiP9flGvBjXr20Y92JK6CNkTxOock+IppALZZxQPPqTe1rFB2hxPTpU8PKohBfjXrzCEukQv6Q
NuglSof4oVnoXeLjrK6dfN7IM0F4rzgTiGpNzvIyE8MdOZ9e76/iGKjesu8NyMn8j8PtDyqWgVqL
rhb9eBrNnCJ2nqZ66QEhUwhWo7FTDn7qD095qlX5VTFlvUDrkNc1kYApBnsd9b1N5DlZRlmveONj
eAtnK3OeXLMcaOOglVI++7miBgesXEZ3Bu+jJHB7iq6+znJNbQ5GENvfY9lpUwbUgwaWNIjIfXfv
OqWGZFsvuggUiFZG2WEMBMTb1A+GbFu2bEAeOOpCctvJ25Gkl51oww5G8YTwDQ9591AlfookN7NF
+lUP/HR8McElJGelB6+6VKWipBtHG6dxpZiyRgMnqjL8posgTVeGm6ouooYMdjNwXF+3VzprouUW
pcfud1dtS/smN7XUPZmhI4pjW8a5sqWfyFxi14JYag9Dmttcl/xg5my5eoUYO1IqRJaBAtXmXmnx
8h1UIqiSLF80xiD0hrgF8JzHWZJ9DaPJSQ6trOL6KRVjLj0YOmH5PNIuI4K1OmCNHyguVc5OaEUc
XEFuIGHh1PTN8dyurvOlgP48UxsDjshayeqa6gAw6/AWrDSIM7pjFPFXgxfETdmwfCW/gpbao25s
S7Al97AccuGNTha13y1rkmr5NeTiFG7jtrcHzh+o/NduLTIEGiOtHDChxNIPN8B6jImcC70vslOo
wIdducDyh01bVyr16Bw2iLIeciWUX9qBffJGAO1NkG7mCQzJVaA0Y7KNZKUaG2iYbGmB9A9KX9jO
I/yAPlOWJRBF+1CrcR3fyXzoyiURrE22KQtrjZSEhGC7b1QBWylQDcXeyEJW5rYAk6Tu3dhw5D7U
+4LeH4NvjsFGTwZTrG0jrrtPMnIzFDi2SVJD5jVI7hgGz5PlJ1a6keUk870EhR547QQjmF4YnG9P
kK0rXAYDO+uhSluwpnYyoSEa3WBI1oVSlfFdVGqWdlRlEdln3ZLo6ezUjTNML24h8rVfEcedeWo5
CrNG5b9EKjV249FSB7c/VHnsJCujA0/cQk5ob6EtKMXWLIOpvDe7lNzaMAwgZ7pocIoXBXJI/iTZ
oKOH1hqc/sHBlN9sc5lgIjCztggOdQkEUQFiqstoFVkmMHvMe41+mAy7bZhT3H6DoGxN12He2Pq2
ClzF9lo1i4xjXBWq/FRJ4CMeBFqju3JNxUc8nPfYOZwJnCfg26SjngUFotU8rSDkuALYoJU3mgOA
Y9OZkwCIr0HcPtUT8JptQ6DUXYUWllBAIdkAAgJIclO9lFWCdmAZh0Nc01+lVZoXJxd+fI58KWEf
07oHGfU0WsjGMnAUxvdGgERAhOwC1960IeRlF8KJpcS8EmBMt4a0zD7YQLYszf0UhIb64oOG0Q6K
5Q6G6tmTbsrpYBdO21OQk8GA6ChVDcTwhRBl8wiWO05vJLTu6dOQ9DDzrNxJgK90bSH9K5MIK95J
QlAsZ4oVuAfdisb+wdRqevGsoyaUyhn8v7TOGgTjcFvLSlZb6bOA14M+tA2Pu/bH13h0wvIa5+GQ
HrXOLMxrPenTYDN0YjaUSHZQ4qG2GOgpQjeQb1Yd+wgLOGmLo8MO2b1aYizkpqoyk15idk7aY62E
INS/jVE0QBajO0QPowreEIHvMIlYWZhW4pp7JYm18QEYWFl5/kibkaVm22HwXGm6GuwN2rfkXlaX
WX+Cqo10iRK53nXrkiPGRblnlPZtFdtZfd/UsQWBWYH9SOwgzWrcanZc2dfsXBaKu1HXM5qWGLZE
xDPlsb5Lm6yvXxvRpHIjgk73V4EFj+Qljdwy2yqNCEwCD24PSKLhf1T5rtcnoJ9TZwHvWnApxxEl
rVRQjPbLBG/GCIo5p78UTV6uaUMyuCQJ89IFlpLAs7gP9CCnhiGqLoo7Lx9EgcanHNV6A4q9z27H
fnKNZeuoIaww6YMMjHXVZf8oTavclFUfGscuaUDXNYLXcUXMW6WJB5geMIRJDyvlnHPjkjdAjcHB
LeLBrcpjn8DbuuqiLqle1DBrY+JBzZnuqjYcq8+9aVWQZaC26QfHd2zE4QkR8apM8rpZ9XFSKchl
oE8TV1vCwTJhFolzAy/L6JdlNjDAlE00+1HaiPRo2Uyuci5iu4eaVeriFMWhLa+kbcYdSqe4q/aZ
guGWWAak4Lo1J5o61FOmy3HDrV4G35sh9iFiZlmY1BSdy8a+6mRXgPRLJrxnYyTSbE+jklL7pkox
JXdq7jTwDYcJDu8mSpIU9jLnMveVMdTcxJtMop3vg0YnPIpHILGLQ+baAy6Wxi8BvHOAZepO6FEW
PfdGUsdeSbyTfVPSxIHwHyQmSoqkrRNR4L0vu+YQjFVrvdiAmc1yoQ6ToXgE3mW21/sxqp5CaMv0
dJC0DuPQwM5fBTjGAlH5L1VqT9NWkZnTU5P0hTp5cTVq2esQlWmEMy0dZAjsrAHtLQ6Jlenk0zH4
mTtHCalpZDSRCbZ1L4v8oAROi0LLbCAfrQB88m5Xbekgoyotzt4Va4rUxEJIxe5QY4VgWXH/mP1E
06PAT2Jj2bdyjKjZcCojKOfynTWvADJivBRQK407ZYJbcx3aeTp8C0BymJ8HUebTzqSDoQOTlK4N
4aZIdKhJAAJcuzmOEWz/mRTOXroyxoAYapHJpriOlYoPUiR9eB/amaRAONGBcQU1N0yfHZpIISzu
he4qd0lhJsra5PaESyrpIYwvp7LupuuqKu3+pQWy7UI/Zjv1JhtRl0coWVHDriu3vx2qPqaEQf8z
EzdUUVWFV2iZanzGMS5vB0snNMpyNVLv3cLQxR2dBnw1WMCagL0KdCYUjzSFCjXCE9MKjQOdmhqV
LHfkgDc1o5r+N7WV0uuQPgh0mrIMrrMnru9TPaxwuY/ibORuxrWR+23tfq5BgA90yTJUsznFLd/O
Ns85czC16bEklzF20XURyn7y1KHw7SU9d3DPAfUt974J/Y5GJJErnzCWJjaBZ+FUTz0guWyjxZGC
MxZKJ8yorqHTowbwvN2waxTKVSwVUNwla5T0utOm/W70i8H3FLo6VZtSQvlcNzhE7a9t5fu0CXMl
CqFWxLjwDNNf6U2fp14zmLX12PSD23ipr4/duu71Nn0K1DjTt2aaTm3BgkoIAamyK4a/yXVNRLR/
4YJzktJxfH3Z60BsIR0WUaFeC1CWrr/sra5UuD6O/OvJEvhr2g60/uu19mESgTp+D9uynVZD4KNm
HoKaBBB9r3oZv1g2lPOO+xpEy5u0Vmv3cYRc6VAhro1Kuc5UkFcezUcshJ/0HlLrfUbLM3zLQ6Rm
kFALmjQcRUH2YU1jBVl/GnQrwwjR9HrdSZoOBZn4Mvl2O62z2GazWcjALiklGoFm49oLa8Uk35Ro
5ise07KF2No4ap2vyqJLtJWNCA4rRJjqtYBn3wmzpQCm922ZLnqaEY23+di78utkSaWjm4vd1bs4
KbNgz53YAhJMVDctQqVoEJ6WnarRZWYAeoBCfqa3Y5qer5D2Qy2Uut3HMeS2x16DnrusHMVt0Mnq
udvAiEziqR2v0K4ECe65LMjD5q6xs7j4YtWGpKxLD7VZeVlrYYvlqFNa3mVMmx78cqNh5NuJfS1f
D27UWU+aHpuhB8d2KncktqzqqlPjyVbsbSH0gLJXUPUlDXvUrqgb/1lPqyC2Hi1b0yxc/eOoGu5j
bI1BGby6VW7hjTaqBHAaNVlaLt1YmTUEcg1j18rKJ9WCKB3d+rDdo9KrHKvQrK/G0IeV48kBfNx6
oKEDSRChNtFYbKyQT2zYlxDaKqqgldlQ4KRR4UC5Yso0Cng6X5CyTuMwG5tVMUxQ8TZh2wdutJaq
aKxb3/fB7S1IsDui2bmNbQ7nVOhqA6WUv1RjLmlsNzjyBkhQOm7rdF6a5KOyKgpR5fdqyxa7teqA
C8MmT5TJvX+T8z//rE29xULMmfo3JasZu6UC3bHI8UNMMv9G+yohMwZykDECH3+DNw3S8VYDnnyr
3dToWhZkJJf5j5JP8ESGSvv6/vi/1pf+PbxBrcxEZQqs6SKHnwGFoSsBww96ujCkudQxusXxphtu
3x9oLon9VZqbB9LY5PmgdQssFMEN//yNAsiCZm/nroYOmB38yRYixmjuOGO7eH+c+QdfjmNAt5kb
bAMfMS9KgJQRQsuS9CQI2IePXNkpcxPZn51qrNDLK8MuCGz5gWTrV4Hnz8mZhqZTEbEc8TeBZwlL
riLDnJHJNzm1Bs7Jljy8H+7JAXAI0aMqCsePEBe/manjmhqFGRss1KWmqjchTLKd8kRhRG/9foAd
2ukF4k5h+nuWUPhQdH71+P7zvYCnkAhVNRqUurxOlZdq6xcvsnZ6P6ONQOyFO2cz4gxl818N23Id
XgOEDp9Bki6xvXzwhC8/n4tRxQXphwMjUHydUZnXGmLSSne99yd2+eEwAog0+GgOT3TmYP36gSoN
7XkDWadekgZasY6jsbyrehrIgZJR6HhET1JUHF1Xvrw/7m9mRt8rzaZjtWGwNi4qvKohXY7RLvW6
zgyuEq6X+54y2Acfy+U6n2dnGvMCpKfU3z+WjCYfsiO364lML7/D/Ry/jp1p7jU6quJwSzX/g+/k
d48TDNQMnWNmpn4hr5z0rnRboSWeFbm0W3QJ+mm0XIja9GyD1bL0wwQyK5ek8vz+A9VmfeTbLYC5
spH+wGMYpg0T7tc3aVQusXY2YGKuVka8m3W7+EFpBnSvbJpTsPoInHO5+ufxWPhM1CJzalsXUyXt
7w9JlyUe1YW5F68i7f6m8PNEnskn0ehBC2tf7sVoqfatwj1/fHp/xhc/QDN5r9ydLc0En2iwNn+d
sJJmnEwDB3zEObiIyesIulC4ffW9m6uWfXVTchl4f8yLz/bnmA6j2QaUP46vX8esKj+O08lGVUqj
BfAMmdy1EPs/GOXis/0xig5HkEK3RpX2co+j04Cl95FGEO0gYRrLVm5KepcRHldiZweq/sHp8bsn
KUxLdyiqGyjy51m/OaWEZHvRq3DwejLHYUB7o7LRXyz3K2mfF1dH40AR+YON58KJYM+ThJIGYoYy
uNBYMr8OWlEsbf2miz3ad+6646wmwdOxq/HpvP/OLmKNy4F+/JA3sxt6QlyH/KJnGc9Uph9VXz3l
Cb59e1qkUfASpTO2WX7wTC/X489hDQqtvD/048bF/NQ6aclEMr/ZV2R6ILlx6NL3ZlPg3DI/WP2/
+WIM16W/suoQUEEfu3iYmc4FSXDt8mM3x5ZWIjteJLF07suudT5nTTBNH0xw3qHf7DfgzIDqCc4M
yJOGo14OOdL82godY/JoI722QDw7JfZFYtD3397Fjvq3Yeaf8ebtidavbaVIVC8JuUnYDegoP9Q9
LS4f6dXrFaPc/HcDzo/6zYCqWth6rBWqR/tktEWkcBNkEXqCM7Ol3p471d37A/5tT5lDCl4c8GDI
rMDefh0wDB1amob65Ol0Z6TL1MFJ8g8e4u+HABaoU7clGL14iBGXG8fBjePFtftipXLY+42QHzjS
5j9y+UHMaQwd4xZiG/fiG5xoUSHpaDx5RQr5pd907U1ZNB/M5KNBLraqWFjtSCsfBqm0TTjR9shZ
+87+/Tfy0SDzP3/zCYwtVfpA44304O0X0aQ/VSywBdDs0/sD/fa9AOQVFmU6tsCLI4wKuJk0cU5X
AUuvdnqYJiel0Yd/ugH+iFn/GmXe/t9Mx4htWojUEkG31eMI5WTZjcnknLXEVOABTwOduNXwpGoJ
tqGkaXb/3SQvvu9SxHkeIdzxFNc+NYFGiq0xjA/m+P6T1NSLaKTIpmqqA46wDArixh6ksW8saq/v
T+V3H4atsqXPEQch88X7SgfTCkpXTDT46W8QFa07LdmlmfjAD/jRMBcvrECfE8p5aw2NUkKUUK8j
lWalqCGaDyb0u9317YQu3k0zRFWvozLz3NKKn3vaMC5UtAqLdlL7TTDnQApddKv/6inqF7easSzz
IE6tyRMh7B39FNEmtHI+vT/I305EPvo3M7uMxBWrpNVcx7mhqRiLqxioRHCfU8pqnY+MPr/59ixB
kVWHNM2F9DISVkfg8tS+R6+p/eI67+p026j0FH1/Qr95VRbHLTkbQ+M+o15sSngca73uB6wloum8
ftSKVQPK9bpSXLmMuxRTrGM/vT/m34O0+Vpva1wPLU04wK1/3TqaFrhu59MLsvKrjUhfghA/ebOq
HBwiAl9DP9DxyWudfPn+wL95pIwLmRgJKNeay8kOSZXFpZa1XiKe+/BUldUHA/zmaf4ywMUpX9JM
uOkEHeXoHrHVQuTbuUvDS/TC0bZ1Ht+fzW/Ws032wNZQs87q1IuTsdW7gP44zCZSzi2a9Ly91Uh6
/RjkH4mF///k9Bo8zz9DeiGW5Z/faonnf/2nlJhq9b9QCVsmdW7HJPDh8/0pJbbFv0jNEQz9+L4I
Y/kA/4+UmH/Ex042jVPvFyUxPF7NJGfhWhwA/wTF++vXjcjVQBA5U4J/XU0tuTLHctzgXCHaXbU1
dbZCctt6M/3zz4jrbXL116/tr78+f/JvjnnNNv16aJXgjEgOclXegbStVbJTMemd94f40wQuVk3S
m0Pm9xowlXpKlnYH+aHzjfKDs3z+K38Fkn9NYJ7YmwkENkG2STeRU+mjuqQTzLEQ8Tb0re+B8RGY
+E9jzDN7M0aY0fbZpqgC7LalgVKDZ9Jat73+OKUf5Sf+9JAuVrsT11ZUIRA/uQpMwmg8SAop7z//
P/16/ddfP9WIls1YwLtU1XvT9+OF2gNlDPMn+tp+EAT/6edfRFKysFyq3YpxojaakYVvHTCERe7A
xXh/En/6Ti+O/zpBxFyZtnFSE+zl1I8Wfmxup15/ff/v/2EC4uLMomFx2fgDz79IAoTeBV3aFG7j
H6yyP/31izWsJopSWqYUJ9lUiGsa5xFNff7BH5//yG9WwGUOz1b00RnotXMyR4s+9+BqkLaJLt/b
MV3PB3c3p4L+s6d0sZRbDQGS7ef6iXItWK2wei6lrnvv//E/vGJxsZKLbgrGiGv6qVDwPdt+SG1e
nYr9NOTBBwf5n4aY38+bhaxaXRoYbayfXKlvwyC6T3Qo07XzwZv402u+WMTAhus0L53sHEwgSENT
6HtryD/a6f701y/WsSlSS22R+p+p/FH2ylS0oEiNqv/wx18sYVNUPSrTOjwHXYVzjXYkeDQ/zBr+
6cdfrF+l83PTrtPgnIswttcooVJtXUlTa1fvfz1/2OUuay1UKYyUNqrViVYjyDGCvVNxgqlDhXU6
yf7DQS7WcTffGC0zrE5NV3xOaewXJbpnBKa6KFxar70/k1+jzf97ol16hdBHTQUyCedEqXnvIsVZ
1GL0gkDse2v0hlD7IAXzh1dy2cMkb+u2oglueYooEDwYCQ0ah8R/eH8Sf1hpl8mjboqwOtBI9aRa
aSMXdVp/6hFEkl5M/jdnX7YcqQ5s+0WKYEa81mSXbcBDzy/E3t29mRFCDEJff1d13HPCVhdFHJ4c
rgcJUpkpkVq5Fij7bs/xJzNcyXx/6MjfhTO3IY3n1nUb98bJaboDQPCREaBNwG+MYzeEgMf9gNSc
a5bgEy0PTOFaRf72Cmwe2bQrIRFt1EPEmpP0PtmQnXQebKAo8c8AnQxnBGs/YHfNZ/BYQfnjEX8m
L/uHXNjI5CfPf52s8+0XMS8xdu1FtMQRQKemHWQCvAjPXo0R8H2rOnJF7tAOAkLazn1whuCQpgIE
jqwJdm0DXtHbcy8tlJZV7AlihhS3/XHKalBMzuicUYCvProd2IxvT7HkaFpmsRNg9gBFoDH1JKBk
YHJN6KdtQ2tpxZ6gjYquBC8evCC7c0UAsKsBRfvboy/Y5g8g4Z1/sdm2uG1KK+a+FXoJ2AvY/CW1
kuPt4RfsYmrZBF1XgaWA/449H5dfoGrog69d0q4Jli0Nrx3t6VRVvOOmH0/A/BT58AwQ0kbDaOeA
xMmBtKtmoL5wrwnt3Ex+QXceFIa5Kn9tM85lTd7Z3iO0TexO0DjtVZacRwghzb8MswH+7/YES4t7
Mdu7CQx/TDsOEcq4txRk8EqADCs+glllQGfMtim0sAb+fGy5pay4AzlpkXZn3FY/Ac33cnv4hS3v
z2XSuzcYJ7vKUkAK48bqv83d/E9AyUM5tQ/obF15gyUf0kK3apq6mRUL4sEArTwzjXbnGNPatdfS
EmjRW8+NkxUSo49QFw9YcZ87yRtx/G0bnH5ZCNUvi/ap68dNKyDI62TQQNo5udm9bbK/ocWvDU3b
Oi1bPy6ECxx6i66ZBBAFkMXn+TP6F8TKqXvBTIYeyI45utwogtgR7dfCBhNmXj76YxXefo2FNb60
Tr8PBHR5uYBtd0Hc2Sb50eS9+V9Tg3dz2+haHEOgFedtG/sLLfkDt9iP1spW1nfJLloE23OH1ti0
pnHXzekTlbPCCaAYv5rmOBy3Pb0WwSWQzrRRNo0Lij6RYzDQxDibOM32K4e9JeNr269r2KROW8PF
h3Nm7IoKzEXZ6N1ve3otervKnVvLKWicTHEjgA+lDWhoto2txW4DsT878YUXtxXw31mDbpFsDL5t
GNwLAu1r3Cnb0s57w4wFzdRO2r2/y1lXbFlUjK7FrTKnbJ6M0YwriNWGJMNttEjzlaR81SkxuBas
NprxCJDvVuxNHUjI/R4NAhAS3Al0VO+3WUcL2CaTlj+aiQfFhAooCHWhPvdE83x79KUXuPz+blcp
0gHwfxej28n4Cuw9kJUKOMuuW0k3V3ctGEiLWtxnF1NVoFzB2/7ZZjRiLHsyZlB92bTY4pyYQwtb
aBM6AUs5joWN6Dxo0vT0Z8Jaf20FlmykRS0tIb1u126Fm8lueHTFZJ0SrwEZ5Oh4W44neAUtdo10
DoKaVXVc+fZjYct6VwV0H4zDf7eX+Wriwfha/Jq8vID7PBBINT4AirhthaSPGFdc9M+N2V9fNOC/
0CIYIuIZIdSvYj6fWxvIUnx0AYKKLoAcl5MFiMqsswexGPwx3IgN57ExIol/5PwE7dPdLCG/btT3
uMACGX5+rsVamekSiNeeTIt+szCFl6JYEJfo+U9EeSyNeEDvYwtuprFSx9vmXfAQqqUB3CS6ftJj
FoZ2E+Y/oIsYd1Yre+rS4FoCuDT11Sl6YmO/54+VTY8qB3tnrVYidME1dJhlrepa9P6sLnvS50EJ
SLNLrzjcNszS4Jff36WXknaF0c1WFcuLdDjK0jMu3tFqsm10LfBFRaHZa9MkTiRY9S2DgCerlsHK
frrkOlrY+4Nnzmaeq7j2qdhTr2323Rj8CDLVgeKvy4+Mgr/09ptc3PGam+rxn6G9jicGDjejV+0R
YWhRmqbhjlXWdE/RMIiKEBr0MpH6K2+3tDJaRphac3QksEaQfeLTU4LehM+BcJvft99nYXRfSwgB
ZaRCP1KJjxXAY0jSfzKKNdDeQjxA8vKDTw0p0NeNQIHBmHrvkZUuiAophzzDVIqVhKYh9P5/VQ66
m1pAZyO4MyCIXcZtkR3RzfW5rzhoTiZ0A5zRHdINvzuoxaOR7cwSVDaHjWbTQl2JyfSKdkhiND+6
7YHWSe0dDacGS/ztdbnY/4qf4Y7yg+0uQvVQvJ7L2BomK2oBOXocQLiDpo4cVBo+SmbFLLxjgzZs
NHt0Kxls4RDga1kgmHnSAiwDWaSB5IcWCnqAAH9LsyFDj9FaCC25nJYMiEnLybGHMkbTDd+56PRE
s5+7BpRaGl1LBkbmCFANET9WgtbfFRpCZzS85dmacO/S+FoC6JIEDYHg14nrHnSUQ3lvB90KZGhp
aC3SS7CTcEP2ZZzS6jBkzm+ZiK+33WlhaB37UYOhJp1MoWKn4gC/ga9yGEC4fHtwDWHyv0HoaYGe
KSIdsxYFouELTg5EFc8KWUQmz33ZhuixeqyGn6tl2aV30ULe6plpTXaSRMrIqx0VYN9lHHzRt19m
aXQtsqUvxxZ7oIxNQ0FmMXf5sfbbdCWZL4S1ToefK9Wgx7e46KqAUSkASm+nCHVQfx9Ppt+9gYLE
O43dRRlidtd6fBb2R+/yqu/2dppaAlrRXg4dU1wyA/w4lVCMtc6tx3dqtlcy1vVquQcCw4/TtKoq
eUqdPB6oyp8sd5heXPTf/zuMZn3kLmhxW8jVZt7dZYfpwBli5uRu06Lpd5SAhZXDKGYSgaEslIPE
FZn336ah/1BdvzOer8aqmkHxFeeyBReOmYMJkvJhZf9aSLg63MzsijJL0c4Yq3b+loLmYwfQxB0P
wDAr+0+33+CyZVzZSjwtrbQZUTl6RzGHoODqt0HGaSLJQxseH5G3p7gE+pUpXO0UkbVwVgVl+Lh1
s+HcjtC8V10+HOeiBgF1IC4E74k8pAMzthSZIJyupZyAuOitFYaKVZM9Wh5k5SweB/PGVKw3FVpO
Y45GO4LJyZr7L0kCsml/EisLsmQtLcUElTdQx+d9zAYTshgtqIeC1BtO01iYd/U08lPhNqDDLRj7
fHt9FpKaq50mOsnAheX6Is4oy+/zVMgnk0zZyjfx0uiX39+FSJaOYBA0uADWJx2yg0Rf7Pehbfts
xbsWxtdbWlLL7mcW9CRyWwoKW0VABlx82WYZLWl5SPBJD+662MGZBP2jfgPFLXvCBdPKwy9En2t9
NA6KIG3KZ0Eji6OxMoXCJWicSZ4etj2/dhyxCxATZbhOj6UJEqjSH40Dd8e1pqKFncPVUkdRTrQA
bR6NAvI5B7cCmLmY+UbGV3APrKTuhQyot9Z4zDGnlDs0UsUAuvrkOWj7g/SA4myG820bLcSbDtXL
gXcaVdZgCYz6ya+sFxdvJDKANXoWnEe/taHO6vyf2gH+9yzkXEz5LhicJkHhFdSPEXGzPYPaL2vW
EGMLceBoeaOxA0km7N9RNtoP0p9fq84/3jbR0tBagsgH0IoxFL2jS/GH4bs/SIuVBV4IgAs6871B
AHT3p6FT4D9A36vh5Sc21r9bk522PbkWwEbhjRnLDBgFpGwX0ksCDU/I894efSEAHC16K8vOvQ6t
FZEAF6xVsHuljEORQ5Z4Sr/ng1zJoEtBoEWxOwSe44uBRGZrQUq760/Sh6QbLvnALOqtnDWW1lgL
5nEM8pTNDokYmT4TKOKmZbqyGy8MrcP0rLQArhyfARGnDJ/B7rmom++3V2DBfWxto/cGYaLfFE8t
ZrTcDZ/M/gsA+SsmWVheHaM3gk3UHenl3BhUJ5uAd8yHnkx/QuGzhTLK7TdYMo4WtiOYUmeVILas
3nkZO+9AfUii3R57yTqa97sBn+uxwdbIHKjJq0k+N0g5aLdfSZ1LBtL9X86kmgQWFgDDVzWAczuh
Z96kz72Y7tLRX+M+WLKRFgCea6claN5IBFTsHpvO4eL/20ykub2XdF0JzkLwSI5gvqduAUHpyvwO
vrp8WwrSMW5lbXOwZk3wIvCHeejD8sAxf/vhF+xiad4vys7OiWMkUe+Diqoh+yawVqoNC0ur49ks
RSzhBnjqS8qfm18VTunY3MEUpdxqxfZLj6+5/lRO6dAlI4nmgoEX+eKa4FNa8f2lsoMOZnPKFAw2
YObGziJfEjBukmSX2ZAZrcHT6sqX1B8i8LWUu25aqY8t2ezynu82d54CR8Dqgsd2Iz6xZvxmDvZn
x6fZvpudQ5Cx4+1lX9gPLC2sM0RX74OOMDYFYNuFnYFnbSjEIQVZTtj3K6l14Vz0R7vv3duIrhfg
Fq+7OPO9x8Cqfguo1ji98VBLcQf+rtdp6ldeaGkqLb5d7PcmmNXaeGpIlI/Wwcu7fdXaT6no7wMv
iwqnW9mLlmynxbubT6Yac7+Ny9J5TpvqJahp1KSX5vtqrU12wQ/+QqCVCfgSrLmNAzdlB0Xrz6Y3
T/u0mtgJBMy/B8NbK64thJCORqvQtz2pGthWIN6Gl75E+xsg8AzNb7dd7fr4YGPRXHpE0wTnQReT
jv9UM27azEptjBe9x7JlvkQ9mbcxeEmab90cdRUD2/rkOg9kCNDx63nICbdfZMHFTC3XJLgknI0R
a2KzvL6vygHc+SCBCwu7loe5gDKOC+auXa1ADn17xuumC/7wzLyLn7otSarQ5RKLepLimJMOjNiV
7QftyistTXD5/d0EOZ1Hn3QEu7sL6iS3SvcBWAg3Pr2WY3LwT0404U1sglPzoQDd61PbjMnzbdv8
gStfKQnpKDi/APUdKNkR7cFX2bwEpXU/ozDnS3movX9xNcPNN+B4U+Liwhmk0BADs+r8ODhvbpns
nPGfy3lPQm+6RNuT5Z6rjHzyZkjwgT5w72Xew+rn4ZKVtdzUgncONYA0jXNlQoccgJxXZRZrt7ZL
qUJLR5aXJiQJ1Bj34DusjCTuLhTQQ/MF7N6h2xWfb9t7IevpoLoUDQi1bRUQAbfyx0mYr0RNb2NQ
Pgov/3F7igU76bi6qekLo6k7EbsGR1dx4IKx1G7+3Tb4xXzvXL3vrAnkjrWIjXT4mRgWSGGrjc+t
JQbwHYECzqoEJN1o/kLBOn/Ecq81Di+sr97dysQIQxA6ovglQNNm1E67yydVHa2khm4D5B32fBqd
r9vMpGUE1prV3F1uJ1oKXe/agRAqTRy5khIuOf9KzBpaSjBN8LlbM59j4IU/dU75MkCgcPCGX7cf
fslHrY9rDC53kMH32I1ZU9z5ff14CXhJRWhmU3C4PYe55KVaNLucZ5455llcJTFYt/fIG5C1/5nX
56KxD6o096Dr30nyLe+hDddMhx7tD6DNXEnZS++ohXtfQ9hinADsK8D37hMojefes5XRb54oN32T
UR2FJ/ngp4UkQcShTTh18rWY6jsnL6AKj/4AurHcRHU8Xp8r8PK26N3Icvja3KOTIw+qbXXRvxif
pD0Xou+aPlYefTLt9sUZQelrbivg00AL+ga0/7KxCYuzDpqMad4GILNP1j7LrgcKZIo+erLtuDhk
eqoBGI8/D17zJVA2RN6nl9tOfN2JqI6TY7B8aRbYmo3Jg2SQCU13UJsfwK4v7pi/Wt29Hio00OLR
DUCBkcykiWuQ/d6DSTvb1yRNV2paS6NrgdiY3oRWpqSIvWbEGd/M92NdN3e3LbQ0uBZmRTUKIPHa
Ii6hPXUHulnQ/GfuGnBlYXQdJVcLNMNNY1bEhsPoqYMUxZ3Vjis79YLvQMLqw05XM0azhvU5djoe
k75Ft+wYUkOtZIelZ9c20tZ1KYBoRg4AcHWWufNdQdlqZX/QGBT/p7gNOXft2eu2AlE9zeN+9vY1
ZP9y795yHGi75Ac3Kw6qBW9qZR8D9qWvvZ2H3oGan6X5DXXf4+2V/4Me+nuTojoMzipNgA/9EbfZ
otlV/FyACyd5bibrzz9j1PDzzE92/tyzcE6nCPcL9w3w2yNR4F4N9qr+OSi1t/KQ9PPeLAeQh72l
/VvTZyeLQzIw/12V466EymzX3/XFd+V8m6bvXfIi6+9580Z9KFGzEDPP5jeQuO4xG/HEPjMh2Nl7
0Ny09wFA3XP5CcovR4DQTl2XvNolh8JG/wDNhINrn4qK7yQ/9bLcpaKN8RJzAKFXaKqS/+QYz9ZT
Dz0JbmWH0QHqK+vOpTwN83kmbZiWfkg6yEkw83Mu/zx0l65hdP98m12z78Wx3p3EgjqvieHAgZys
u0vwIrUPlSh7Pjjqa29AN5b9Q8AcgifG4quq39kz1GbMn1OvoHwF8ex0rSi4FCnaccQXeUnsnOUx
4y3ZgVq+3yUADu8HdGmvePT10xulWgoUdot+OhuESV0mIUcPEAYUn3ZQNHlKCj800zVwxNKraMlw
8HrQroIDOC5njmsnu4K4mS/PnQ/JndtxsTSDlhENAaKKUag0HqEpA27y/I1KiCB6LPhye4KFxKIj
BYGatQqQFuIzCcp492nOi0MVtM7h9ugLj69jBTnLBqKAf4jGAO6k3LI8jG4G0fsS/Na3p1jYVXWo
oF8TNpNa4DwDKZahzCMI/TxV5RT6nnXcNoWWH0kqFCRlWBB5iXHfADVk+uNDVteQhBCvt6dYMtTl
93fhOaLZeGzB+R7NdtId7ewROce8B7PsuM2RdAygA0G70pyZH3kOUqCAYEM5v4ENbmV/Wnp+LahB
M5/xBMTcUVlPbMclxIlx34Vc5q8s8/U6EPW1kAbWJXCYJElExrnfp7X6WTbqfjT9g0eHh0Y4/6Z9
vqZ4vxQUWly3TgOQJFjHI8eX9MeQixJaifCzYGUxFmrc1NfCmrUGVKSywol6HpyAQ/mn5PTRKK3/
agVxY1wtAeqchM7cHYcy+O+2iy0Eig4WhM5YQaZe2hHu/z/nOTn7PdnjmuxetM7K4TCAt17ZZHTE
oIVr1MKbPCuyqmBPbO+fvlC7Vs1nnjYnAe2eHRDPXylkqbZFpqcdiwZhFIiRcoomEfyEbskduNuz
3Uy7l5zba+G/4NueFv5KQSqC0cuZY4LQsgTc3fMgAUJWPHtp+Mvv70KfQ1XNGVNzitzZCGJ/Lprq
ALbJoIWAR++bK5ZacjkdLjhzShkgrn00QgCBlZB1n5O7pGfnjA2PdTI9lrJ9g6IQRPCmt9setxBG
OnQQ/ZpGpbjdRzbBoc621e9gNjZ6s5YPoLbSo/vA6qMqz+5FAWhAYbsvNQUmjY6nbc+vpQFejJCs
tM0+muoeEjzkdUiG19tDL5xQdPSeS3jaQl2oj2bG9m4f/EByuyuodaos5xnYvk+3p1nwrb8QfKCj
l11Q9dDWbE5eHXwDqcaLl7OV7X0hKetwPcgT9jLxAxGN5fQ6FhCk86pTUM73WVvdWxY+JIJ6xWBL
b6JFemDagypTX0S97XyG6MPZqLK9P9Yr1cSFzOVqMV4iJbU1S8RFwE+enLK8bGJzAFngxDtO2fAb
WwJUeD3f3TcmK1fy5cJL2dqsvErHwDBUHzWqenAV6MBSb+J7kVffN62/jqCdDdJPlWW2EW78zyQI
BvS1QU+hV9XGN7iE/rvkRaZi7vBd2kZtYjXfLTVMUV51+YPv5s1KpF83EqhxP06RAeDYWk1lhENH
y70kEppFuRF1xdoh9XqaAqH3xwmmzuJcuokKIRyKz9uJzfKxB0HISgwuDa/t9TVUnKkzGUboDq1T
HAUX9rDzIXi3Yp+F8fUYrxgKGY1KjTAVWSAOLe5o5vu89eQa2c/SBFppgyknswfoloaO2bVi3xs8
r+7AjJLUd7e9dGECHVzXOB6dUrNR4ehWPwc7+4fLNaTL0tBahAEJOHVUCRXWgtsPAXRDjwOx5eH2
gy+4po4n5r0JsQAZqBD8ubga6D1rbyte3WeNWmNkXXgBPTEh60AuWMA5m4Lk+wmHqj36I37ffv4/
9JZ/H9gcHUHcjGBPRkOgCnPXmUKRFOCiYnNzkJMn7qlhyD1uQiFARSg/TAkUhaBJ5j0OgwUJGNQr
5sPggiF2d/tpll718vu7XGLUqZOCHUmFNA3Aw9RP2fhQoLi48omyNLz+iaJGntMCgL/SpIV5j241
x9lDTqvYRN/hOTqg2Rm8FAxqUoaFMyJRTVP9KKFAcdxmHS0NplYHcUNwhIWVy0/ccn7wFlWc22Mv
9Ns5rpYCU1P2rC2RQwxw2OyrVIa5AyXcCuLl2GYzA5KTrSgfJj95S0sSpkW7D8ha2X1pYbQECa5w
v72ImodQWoKGXwttUSMqvNYaV0y3EKY6GJlkJCjFjBgiZvmE2vV95eTQjK23NahDeuKj4waz6jOI
naqwKtV/EIY45hJKnXRNQWDp8S+/v4uLylBV61oZHj8NODogWXcqrFy9WX2wpmazNIUWeuAPbqBm
1aoQ1zXq5LSQNB8qixzHfv5928UWFtnRog88ZBa08TBDwvvqWJIaSnuQCFtx4KXn14LDqMs24A56
sgdczp2KoHN2TteM+3oo2cpn2mXHuJIqHS1EprFmlqhKGRJrkAepqlPmW+5+YEOYB+bGnVALhdnO
8ppltQxLKUpIbubmfe+4YgXntrAGOp7XIF2dGLKSIdYi5Aj5g3REv2KfpcG1IKgs6D8LRafQIln6
0gNRB31a9Gxvch8d0guJ1WTOKm8OeSfJv8pukq/AGJEV91l6du2UwFzqQD2AzqGd+vYei9ztA87L
jc+uxS8pKgfdAnwMHfD0nUhdeQeWQyL+tmUWXF8X+UgdZVtN1mNRQUBGj93s+S+2lcnvAoTLax96
SwbS4iuh9gT523wIIWYrdqw00fDC600MCI6tRVbaZ4JJkQ4hK6z2mbkyCxHM2zp7HV2gy4b0oJfk
vA/pxNJTDveHjJ00jpusr4OE0cY/56AQEiH37DMqkk8prQ9kLldMs5B0/gIK24HVK+aIUJTJrwlC
UW7jnCEAHQWN/HL7DZam0D6sHchRQ4wOQqpDAQLVzHmZunnHwXvdT9tqNY7OfUlGxXu8iAjRe/fI
/DnKrWLf9t4ZDHb5SghfL0U4Omp4brrCtdB4Fw5jBZp/DoEWy8usM6iwHci1cBeNd7n5HRzv8nTb
cNdjAkppH7dl4gOYJT1VhXbRZqes7+mdavO11p2lZbnM+n7Th8RmmgExHNqKmruyLRDV2dQeoJJE
jyVk71fsdlnmK9uajkmugr6Vqre70GIFvS8MBa3R2uJ3s+11u8vm1qTbsCGODkyePZbmTNVdWGbj
7ynBSRZDM69fOd8vWUxbD7spTcF8h4ezdN7Qz59ekOntDmi5Hwww+y2L7ujCGH05BiNoEUVYQiFu
l48EwnVIjSujL+TyvwDIAFcmhIxYjGA4kj59rFJFd4EEHmzT4+uwY9OeK5/WeHzfom0En8Y5PgUp
zO3RrxfRHB0XbIuSyLSfupD77HMJWDYQYbFflne5V5yUxL0TY4+u7F9uT3c9AB0dGuzbFUQ95qQN
IVD/s+0g1xD47cZNW0cB+6IbPDF66DsvfHKPkyrE5+tx7Q586dG16LaJmSaelXM0nxmAxKbgwUWi
37jI9sfUIdvUwTUu52HbJ/lT5imv2Pmlw/+5bfYlJ7U+Dj9n0nfpJHkILb8MZHSpB1CFFaAavwOn
WKJWzjVLzqSF8xwoZwZXbhsyCgft5sAAX27fHnLSN2GpuuBkVVQdDNSEj7IM6GHb22kn8CGxoTWP
T6FQAtN4mEsHMu5ubEN5/vb4C1lKR/Qa0wBKrKqHhH3T7sjknfy5/WWD7RZMtyuHhgXn0hG9PnMt
HjQOwxTO0ZI8Surs6+2nX1h7nRxzlqgjlybYP4yJvuWO9UrF9G/ON3GIQonlYrR3m17X+nQuqqkN
p7T9LmnOdw5x1ihAlp798vu7wVtbkMD1ZBsOZLKOWVvKHfjinRMDk9CK81y3vE015+lzSFoGk12H
UPNyd+5cGjsOReEV11l6gcus716gdFny51siVMQzoDtQPZcgJjtKPn/ftrpa4igLWQ0VMVk4Vna2
C0R7hMgebr75xt3T0FIHNFWp5ebgCGFuHtz3vV2fU3eNnXrJPFrCwKFFZDR36zAIyEkKdSBD9Vob
24CP0OD8aH2rQodY4qsmLDz6o0aX2o5P+ettw19PCraO/S2hBz+aYmYh+ug+uZX3mDs5iKEAdACT
+srmfP2ADK2jj8/PEgX4oJA4rhqZhfb12vjKJHUOvo/OGdMzcUHL/eFLNZtrPUjXF8TWyTkDOThG
hRvB0EvnBLkO8DLSJy7U5ee1XXrppbSEAd6LGQIZQROiTH6f2vLVV+q7S9JPcw4UHs8P+Pr7fHuN
FmJb76iyCivLgSCrQpEL89h0KIsDaVit7NlLttJiO00sWYhqrkLCyyeDcRCTpGfbTFe2hCU7aZGt
CkUTCEVXoUS9YO8nUoVC1NZJGQDe5V7W7KjnelHSbSu24zP1o7eVDgWQKWEoMznkUwe5zp0dkE1l
LKhGfRwb5Ooe2JaoiC4UgTsIAeY7s5z9lZW4fu6grrYSCnxa05i7Iup8oF7N7pByte88F8qmrHkK
5rLaj4M4chCwb3EsiMN+fB2TjmVR+yWLzCwJdrKVxY725ZocwNLraAuB4qECDqNgEZ/vE3xHzEN1
CMocKNV72wwp9Be7ecXJrvsw1S8RCpr1iIqcRTmzDu3wj4/Vmf1tbXmQ0f1opiGoa7fvMXrZpOku
ISjsdp5c0zy+HiBUvyKATrjD+0I2Udbb7i9HVMMvi05zWI+p+mn6DbgfbdJ+E1zJbd8AVL81GIIh
GyDn2FxgRRZoBlPWt8e0Ge01/Z3rGesvxeEWlYMyd6Yu8htV+DvGGmsIvYl49Nsmz9XvbRUVxmxz
u4l6kT0iKKKGGpv4ViBX+3G10R8pRtdzm6gD/vW/wRmbYWfkRr9yjl0wzUWP7v1RypKpXRHo+URj
Wyq2tzvZ/GdCZ/F1m2G0HGIqfEbQZGKRW43sC2kTDzj12lpphV7yVS1h2DUXQWamdeSm1il3jNOM
j7EUfMW0s+4ybLCU9ivwjqWptOyBu2y/Bb3cgOzxA/JBX4rgGdlql6gXmtF9U1j72wZbSB365YoC
pT+pSsyDtCSFOOV+tmtmYyWlL622ljpkYwxON+VDBOUDvmscYw95iLX9YuHR9UuVwvPTyWoSANFI
6f8svEo+z50ZAa36aZNtdKoUmkJVAcLUTZSDiXhnEX4YTBJ6yj1vG9//GAteT9Mc3YZNJLo8wDFN
jLveM8xzkxn+yo59/XxLbc2Nknq0LdGpLpJZYu+CYqA7owdf4g7cAeTY0a5duwhcWGr9LmG2Ucme
0qmN3I7957riu6yLNVqZpZXW3IgN2Uz9QonItYrTLMTnlLf3eVKsxNrCo+tXCbR266FQNYYfi0/B
2N257jbyBAhxfFxiF4UydMqWSNAF8fejHL+lhB5kMtU7VMzuN/mRzjySFf3IG9S0orkznnKvfL3U
iDqTrn2/LyFY9WsENaQqI3bKsd2kYlde5FFYMn2ZBNs3qQmdI0vtHcl/u366b6xiDRyxtC7aXgHC
jh7KJqSNcidFoa70AifdVzPgiNsMp5eEaj8gxQRycWDnjahh7A20UW8tmVbie+H59XKQbY+1yuaq
ixw3OA5e+Vix5temJdfLQT6BwKUrGAd0OaNPQoBhwkxoFtp2shbQCzuQrjqmhOS4vat5VPs8PRhE
2vsywL1mabf5t9EBMjMtgumhmIxsjdb8kvj+vhKh+pVIV4zUcND2HVk18DtfjQySnuAy7rnRhFVm
TeYXxjqLVMfZtX1GTptsqd+ODJbP5lZabZS4wbnoq5Nbm/edFF9uD7/gBbrYNkTARjsjLY9McNW2
537M56YHp1qXt3RlE1+YQi//W6ghuBfBuShlXv1mWNl0ttS4DV0FTOnHHFbQZkoA5eNRUaRmcORU
Eno3MBxnVz5fFjYp/fLFYMwExsnmkQU+1UrWd6YwEjDmUSTJOv++aRn0CxhOrHqgpcUjIyfk6yCZ
E4FsZq3/YmkFLq/2rkLo+WAosIF1iuw5YTsjFUePFNuABlS/EZkoSID7weTRWLAHQ1qvVsPvKp+s
ILCXnv3y+7tnVyOZldXPPKrmIjj4Bg78diXWZB6XRtfOzIbnDhlvUAv3ClfsrNQ9+4StfEwsnAt0
ThTIE9VjMiYc372ZdUh8SC7Ri+jGnFjG3Ta30WqbVlU5BtTreJRxcMPdyZQ2wYNf036tkWbpHbTo
8sDbUBq2X0aoCEStVz9WtJqB+xyTbWdwvbTvKZMBX4/wnQ2gTcfgiQxiW0zpXB2l9KCfOgQ8Ivh4
fvCdBJU5v5jfNpne0PyymwYJrqYUVQ1b5ru677N9wfwV11lwS52aIxky0IaXKGoEDSv39Rxk+5ys
psyFRdXL7RmuWjt0/ncR+r7m71UjsCvzTtk/+0k1n26bJ7i+WRqaZzZBa5vA5yOhVekTKJqavdHT
H4RDttueHgcuD17CXipj4z6ml+FFWkpbgBs0KpPuZHrpD5aN/95+leuL4etV+JRldBQQvo5UKQ40
YCcQmGw64vl68T1NofLE3K6NOM9BxgboyN6FEGJUS7UtwHy92s59CqZ52bbojCcPopJ3XadWvkyu
n8F8nXXDzuqmDQzYXCpUD01zao9T7Vd30AGhB8uyhj2ufcGwyYduxV7X92JfL7Y7LsuyskJcpK2N
Yh88qJ8nd5ey4sD7bex1vk73UXVlLieC02sgqxO409Md4OFvk9Hvq2o0d6bZnCmZvt12ruux6Ovk
H6j1OXmW1Kjydv4v8KYVOyiJqYPrGSsmW/Je7Rsb4LZkNsAjF2V2OwGbyn5nBWrVt59+aXAtykG0
SbhVDiz6f5xdyXLjuBL8IkYAXADiSq2WbNm92N09F0YvM1wBkiAJLl//UnPy4JlihE6K0AEglioU
ClmZLQVvlzJus6/aWm1vt740N9bhMxNZ9kOLDLgXjztcho61yn+1pbkrl8ht3g9U32SiGE15kSZr
HxG5sw0f/G4lG7fw8TbxR1LH4wDq2gpxS7Bt/fKxDqpPjlpj0FqwBFvaak6rIPfDa/Ntte9Z+Vee
kecyDOmmz4s7J8gKG5uha+K+qKuL22ZbJbpHOTYrmZ+FjWPTengV4c6QwfFVXVuAVMR5CeNq2N/e
N0uNX/9/FzK2eoiF9Ii6VFTpHa9nMOkZcMvd17oVMiY5reugQN5tDNU/CAKOqrlP/Inb/BQyyE0J
KEV94WKmexJ7IC4J67Vs29KOtIw1A6pEdOP1YaF3IlEm15Rn/Zh5+vX2xHx8P+Y2ymFqisHLwfx4
qZhGgie9CFftJzD8lhX9PNZshcl2YRg2MwU4esI2ZDh1iFG/dVcdFEixQs9f8ZdLzYfW5kk15H4E
MoW5N0Vm/KsI3nSylhResFqblCLNzMycAN6+b/mbMeMZDN2v9UCP9b2HMreMtsiwiagy17RUdyB1
+VX43YnJoYgyzzxI1h8CtQZGXVhxW7YqrodE1VlWXpoerEAuP2q3zSOR5b/Bif/o9WtlKAsGbZNU
hJ1buIli6lIbMNVHeWZyvO328drte2kclkmLkUO7TPPyElYhnrzz/pcT5s9gn/lbNN6lG8yK11va
W9ZZjJc3MUCLs7yosj04fvww9OmjSL0Vv7c0DMvAdTqrySXXF2NS77qkelF5t0fhyw9P1CeRuNvb
dr60ia1jWXeJ6JJ6wivW1OYPJk57cAPo9MEnxRfUCt0ZuNq8FHlF+rEZ4gq3lGx+zIZagxQ17/6+
PYiFrDH4eP5r5xWy0RKp4eqii+QpcE2zbbEQY5k/6EZ+QdnZYRzZsam8vejMiutaWCCbloJODsVd
IqkvpQqPiU/fQL505GT8jHKBXS3SlbEtbDObmKIH52jiFFl6Gfj0rQ3yA654XzpQ4NyeuqXmr/+/
O157xQIDmsj6gmrM3TB7P5gvP7XUWblVLDVvnd5ZZ3IUFMMBT2X8HUpmrxxhfu3eh5YDX9x/v74t
XM6DqawvYdm/DbP7M/HkxiP+Sti34KrsqnTPhF5X6aq+9HX6OXfms2mbNa6epbYt+/bqYgC8XNYX
FSfilzt6zusQ5O3f9y2rZdaBmWXW8hBpHgU050NY0XjcByhlAGFmkbfy5XY3C4OwFXJm4Dh9gPzL
qyTLX4kjfykZr/i/paat+Zl84FvjfiwvA4O+kudnxSH0QdFz34db85NxVHWblieXonKrB4kKXkD8
/TVvt+AabKAJ444ZSmAJL7rX9FBA/vnQyDE/FNx3tqi+AEUO8+Tu9lAWxNu4jTFxKoVaCySFL5ni
xQteW+PHrJzUzkv8cNv3gJog2c03gRr0HvAmuXWZ7B/TarpLFB3sGNe00TsfEgZ94jtEXQkoKhIp
YQIURt+p4wLY+X9bF3WW6IzBCHPHaaJ6LMFm5+1VAGJYlz5OnbMyj0sb7rqY70ZhBNi/SFLUlwGM
WVFej040XbnMbq/Swjlrl/iXuQL2mxfqMvXsNZ74PoA6YSXVNhZ4ybyvj6sTfjeCqjJcuCh+w+OG
+1YNOhoQ7IwSdGBzsHZhWtjaNnKO53ToqySAEixtvqeKPhkyX0ScbUY2fk6beuXcWFoMy7EbEgd0
6iZ5GVFaEhW47UT9+mJcJ+T/H/+4jWnqUy5rUit1mbvyZNIsgVQ1P5UQGrm9EAtfbwObpomzLpa4
VcZzaQ41mcjBD7P+Pt9l45pQDKNc6D3nF59oD3kz+SsJ1t6Rl2bmOqJ3W2ieSxcM3mlxmZyZQ168
j5K0+wlRmk/3zYy1riBU0F0pkengEKiIWq8qNzJelaJZMDJb8glCT6D9SJHGrwETj5AP+qmd+gG6
NzJSrrnrDYvbMKYW8A3XTRN14abo/C3y79kcIW6W3++bov87mop+8ksqARnMviRxt60BR13ZOgsT
ZOOYin5mxeB28gLZx12n8hdU4LwISLZFZFojcVrqw/LXtHbUJLkrL2IS+1SIbZCHh1yzp4zOx9tT
tLBL7UJxxvPrBc+Xl5LJlyyt3OHQogRq+lpBdyH+druTBSO2eZt8M9CeAPV1yfqOBlEqQ1p9Gjgr
15KKCx3YWJpSQXjLr1hxkV0YbnUnT2bKspWz4DrbH7g4G0cDgSCgc0YjL3WHl27HwQFQlWp8SjoV
RgaRAQhAnGojSv+++nrQIvzXdWSZh6OsyiUkfVjwY0j96ZQ4s3m4vRoL47FJrkDqk0nTOPLS4dWj
d+Pvpi4fzORs+zq/5F1+rrPmPt0WbnO8dGRmfu7jjCtJ4F31aCMxC7a/PZCFVbdL+SFMypyuaoHV
Dk16IK5fbk0Z+CvLvtS6lZRotMu8XtXIZ4pi2FKR51sztWuakkt2Z8Xkvof7UJAjW9cK8pIm5TNL
GhY1pbe9PTcfvzNyu4xfwYuC2YAgbnYB/omxPan52k7tvqmHSJfqMBbJIwHh/O3uFoZjg/EwO0h9
SOQ+tAzeZJ+AkdHPI0i9rQQxS+1bnpCYWjusUnhV5lWxgwa8PslaeRvdk+r37SEsmIWNnAJMXkvS
sfKS5uVJu+obAExPhJgf1EM+Mh1eZZrv7uvKOroH4MtGpQZ5cabqezLLhxaZ1NyXj4yOX/xWgbeq
OtzuamEX2zCpdPSNDmPpPIHUZzQoZ0AlTiTBm72yz5ZmzdrHqH3nXGk4x2mudoBMHoaGvMRG79LS
OXtBsMOFaQVwtDQU6zSfai0CEmOBiiT+LhLxKFS39mC3sL9sMJOMhYuMTVheUG//O8+LhyTWn3MM
4a5VsGFMxuB1NlANmldZ7kRz0ooIwL/pvtoIbkPJGGYFr1KivBDuXlkYB59EmHjdrPjCpem5Bijv
YlmH5CQfGKZHN83vJgQ7aXi9pxT56+35WWr/+v+79kfVZ5NXIAHsc7kXE4tmaNNESvs/b7e/EEj9
K5Pyrn0xuQ3KVtE+c82XWvmPbj2+NZ37kFVgTrvdx8L2/Jcz7l0fDZ3HLM2y4qJ6gYc1UhbbcLiT
W5XboCnkFisQOWcIN1MDruC+7iO8E66BBZfm37LiEJJhWuow/zf5BOezJwy1+1525x3032Tzu7np
aZ4WVZIUlzysIC+taAwiC70WLi18vQ0IbkzoOrSDD/KGdJtC/jxiOS4tI1slyF9YWxsTHKRpM7AR
aytI6EdMVd/bJFi54S59vZ0sMdVQl81UXOqCpqhPKeTGGeYRwYabrRwCHztpaoMpwpCLKm1a9xx2
BsLGGUQfhHfwnOan27rHvCqf8mSN/fJjU6N2JeNMex73Uzyey5x33zhDeNNCheZbOtZUbiBnhqKb
ewyO2oQyLrS9ZFpq9+w4w68iKU+tN7/d17R11CSDrvK5dNxzpZH7qejg7eecrHEafLybqA2wELir
eAxVH+fGS1FPT6BMUriy3N7+9oUFsAEW4eAVqPLtIOQwjJt4Cn+78/ind/SB+OCzvd3Hx3uW2igL
lUH2p0+4e+7i4dTL5qkd6KbL/O/3NX8d2jt3IXsPVQQ4ks/J6B+JCZ6yST4ls17ZOEszdB3Vu+bF
BPBX0TB2LnvxdejiPVZg54scJephv3JiLq3x9f93fRhZc/D1DfxMU+9Fs/lLMN2HV6ChFT3Wnip1
rsQIa1b8eYZeMNloMByaSARId6wMYGmJresPoxMF9MqHdQXND1AdfE6D7hUy5vv7ltg6caqxCEFY
EbPz3PLnukNGL66Cra+S4+32l9bYsmAHHGbU80vvLDz+yXjioOf4uxuwYyybT7e7WFhiG3AByJhT
+6gUOhcVdSPhuv+kpb+yRZfavnryd9vHDw3I+1Q9nslw9dhpy7d6LoaVtV145KU23oKUKmFZHOLT
afGzC5sxMo35mvXOsUk48s+o09Lhg/G8Ixz879vTtbChbAAGaCBkiVeN8Ry4LNv7lQOF3RgJFYh6
9SuLvtSFZdg5XkM9VY1wrFp9AcrsLxIEP3jJf9wewdKiWDadlKgQdtrePfejOdNuOE7zvLLeC9uV
WzbdzAGbxGTcM1gtxn0yAFWedpJv3XZMNwQKZXfOkGXVwDm1IxhLxnM9jcEmLlgLDIxL9yH3nJUu
loZiWXYzCxBbMTWe46wGSUaQO9sQWbkd0XW1VW1436svtTVBaJvJlspmOncp9SOVJUOkyGp6d2Er
2SiLLkexbpVm41myIT+nzNVHLwe929gOawmmpS4sG+983pVDWnlnQtJLj/cllDNtRcw+396tS83z
/7oQoUnlTswZzoEh4iTSyRzdQOVn2sbdfU7cBlQAH1ozEL8PZyTyg1Op23QLDlZUWvg62N4excd5
LMosk6bCr33Bcu/MyoM0egNJoR2HakVBfhfC2fD2ADat210tmLet+NEOHDQyrZzOhTI9tHd5dnQ8
sVZTutS6ZeEyI6xpJwwkS8DqS3jjbAonlCvfvmB0/wevaAKELz5WgvSm2rZcN1ua9fosKjFuK9Kt
ha5Lm8oybm6G1CvxRgb/kXT7kuX+GyiE5s/etIplX5oo6+QmnS4dcHLR8/XxJo8asDr+NbtsXLlu
/Vt/9f/pfGo/sYvGnZEs4fSM9whJi+MARRG3/AZhkV2pr1JJ7k6SN6OanQbqvAldAN/qKEGtd8HX
LkkLY7Qf4kvHOG2jfHqe1DR+ydxCbHyWrQUPi0O0TN+4EK3zMjQfe5/I+FvJIPL8zzKhG1N1OxSc
ao5rx7RJwjLCWPkU7NvqqQ6Gt9uWtLBL7Bd6nQW10N0wnlPplZ/JrDukBjPzMHAPxUa3+1iaQssx
8KknHIrjw1k6NZS5+i75W6apXBnBUuvX/9/FX1PnVVOhfTjPwHx2cucnF9ldYEdq89c0LB2CWuFk
UUO48Yx/mJU5wyesPUxej4+P9rd1xAOj6zeAdZgzSnJeAiJV1PVsNxP3GQHfz97rs6il2UpOdmml
LX8Q8JIAmN2YM1Sl3UgGrNrGjnC2rL4z90htIhsUmtTQEQrNudO0Be9S+mvQ6tCG3uvtjbQwXzbC
yCt57HVEDmeRlofe388VP+NHMwhR0sqLkjXm4IU9ZYOLAjcGEKah5iz6KsX7i4636RislZsutW7Z
fE5QRaUgG36Gmm1xrln8A0+u431XHRuFoUdwE5QIf8551lYPIep+vvk4+NeQMAu4K2rjMMa2xNtq
DQbU1sW7JAXF8iPFLXeDAA/Mx8Jlr3VTInFYD/mGAEqfRDOFcrbDmFixyqXpswze6ZwpDgAHPzt9
eBznKomEN63pay5YiU3m305kKJRi5oyCmiDqWqeI2qx6oE153/XBRmvUVYDC4mww58ztd54kz8SB
plAZnMZ+vKvohdpYDQMLlMXQ9GfBx3InK1JuwL21VsC2NEPWoS/7qpTE9MNZEW4gApvnB6+l5QNP
x/vA8tQGbIBbb2Dcawb4RRfP+LKH9k+o4pUr9YIXsVlnqtjkXdf15iwB4ax59ykh1Vl62VvnQEEw
Ew8Adq1JBywEezZmo297UZUg0z6XJR3A8ipysHj7/KkbGVhKxi5cWfKFRbFhG9AHTgeTJO0ZMjoX
5bn/1JAqA8Dz223Hu2ByNg4Bgt45awpYRcV5uq911W+GdaLupdYtg+6k6OIujruz4+NZ2q2VORZd
cF9FErWhB0KkqIwoZ8TBqmqjeUyH7dyNa+/DS99uHeHpWMUe1/Dl4Ofx0yhTM8ReaLNaqnU9Ez4I
EWzWn2v0weIuN2fmV7+kHGWkGT1IKL2wmP5JvGIl5bM0DsuqATJ2WUDc4YzrCd20Ohi2QRz8c9f2
sSEHpKKepAOWQOS+C4p3xTZ+4LEVj7rw6TYFEC0MmKMEzgMTt+pBOJKc22Yg+9vfvmBZNl5p6D3K
W4gAIkDfu5zN+2wGsSQeVn/e1/7Vc7wLX0UBwJ5DMphWMj6CqW8/yOTC5/tqZ6mNT4Jh9arIMfUV
RIF2rWv8TeHHzp1Tb1murzI55MTrzjwcQB5p6kgmU7Dip5fW1b6GBz0QsEr0Zx/vUeeKBdPWQYXl
8fa8L7VuGW7g+0DAdll3zkF2vG/xCHDIylXA8MIZY3PSqESRsZnD7twAPbLLYiM3er4qlOMtXo2g
i9UtZxsAN1fjsquhfuAobBKZ2Xi4jaMQ55wZPnsHxIAeMm1V/inV1DmwDNii3FHdI2SEjN6mePzb
6sG7712X2qAM3leqZj7tzm7eHTWq9BpdPU88XQlqF45RG5TRT9IvK6hJnisK8C9QkMdJhp915j47
QX3fhrCBGVlmMgItKgRmSP+gXtgdf4y9qV9vb7cFN2Iz+kOL3IVasMHtqzRkAwWKcYv/msgJvbX6
i6Uurv+/8yTuEIDg2CX6LPEG6qBkcgzCFy9X96XUbWBG5pe1Szqk0zOGSgQg4su9f+VLuD0/C+Zo
QzJISGQHRkbAt4QCK2bryt9aiTUOmKXWLWMPRddXboeLvGjy/vfQ1vODK5v84fa3L+1O62YtiAkd
EP0hNUCzTV7rXzlvv2RT/pdGDUd0u4+lEVjnM/hzhYPHBQR4qtFR7o7PqTPdt/NtUEYFUb8h7XAE
NU0I9TjmKRP10Gf+dfvTF0IYG5FRsCylteDDuVM+j1AnCP74MqiitnS/ce5Px8BUK+CtBROwWdtU
XmdBH7ftOZj2sTNGvCzbn7qMyX1Rkk31w1ORGtkj0SxBsaSYeGqyIFhZ4Y+/ndttO8KlHs9RPuV0
dHzpgATc1SUzn/uRrvH9LXVx/f+dh6hHOsGTDsD2eO24c+cq3CXu0D60OVkjvPh4n3KbU8id1eC2
VKGUomigLFG6ED6IplLGa3iGj3cTt3mFyis8Btjb/GKGYN5yn027MVDBJ4hSAnTv6najSoCw79m6
3KYZ8jhPZsN7gNXr+ImRIcoTuWlUCamX8jPILFdiwKVJsxxIHai+DUeTXRpaf0UNyj+6oysjWGra
8htXsXVUXOrikvaZ2ccxCPJZisef2/Pz8YZiNq/QgADDYQZ7tqvF38bVu8wXp5L09wH1mE0uNClf
lBPYQy+uX5292XGjucWL0u2P/3gnMZtWiKAU0q0H4K6DDLWJ2qMPiAjPfREfZug49FyvTNLHS8Bs
jiGSTJVpRtRtgDD0bygt9M+DyteyukuNWybd0KLhDQ8KUNehlmsevudilR50aXWvfb5zF1Pql5Nb
+wX4wdqd7/qn2Et+mGKNsmDp0634nvfc7ZpaFKB1go8Y5NCiJoDcO+vWkR8EIN0TSQccYABiTUco
shMyrVf2ztLUWBYby5anrnGLC6oz30JAGHgRf29L/nJ7ay5NjWW1U5XmYT7PxQX4i3ZTxJB76II7
VZSYDWoDXZ1iU45jYHC97ss0++QbdYdy5Z1h4dttUJsIlEpR6yHBEFGbJybD/lMyVN20ckwuNX+1
5nebkqJ0Z2x70PlRIkDp1z01/bBWH72wqqF1F4fYlgvOUExM05PvoPp8YCr4Srr7FBWhUfnfTx8o
SgwlT/JLowoZ5a0GZ236kxXp/q5dE16n7N3U6DFsOzjh/IIKjHI6Q9YyDc/w/8N9SDngHv/bQeg5
I9hRRiCbfZZspcZVP8kh6nD785dm37LYsZprUZZXV+bHbKvAj3Y0Iv4DHY9/7uvAMlrZiFJOwVhc
unDeQ3icRd4IyCtqR+5r37LaPqyyOpsJrHbUdOcjFbkr3MrfGrWqQ7ew+20gG0t0EAQsBTq+dOc5
SkQW/I3Cw3wtX73U/jWf8W4LOUp4DBQ/xUVPQOqACqmKZtGsLPDCgWtD2VQb+NrXAMazIvlE5/pL
U/WoBh+PdZN9kaL8dHsZFiBzzIavmQHXrky3iHm6cDOXemc0/2V0uXdikUbUQfiejr84pNijEQp4
t3td2L02kZCpwpnprJeXNiZ066e1t9VQDAFl0bCWEPv4nslsDqHBzLWbXWM5kgYI3NszKC12jpu8
NGqtxnSpC8vCOSRGhwFZZdSiJcHnUEzVxidZchjSNPg8oahnxVUtzZZl65U/ZdrPUWVDS1QZ0FH3
m5bhrQQ3W56MK/ttqRPL3oHTo630a1SDuvotJfqfBKX1Q3Dfowgq9P5rKxzxUdZkuOqIdui3Tdtn
mz707/x4G9WWl2GPkw2LPRJnPsakJ6eur1GYGVdrwN6Fxbb5g7zODfKp7MB9RbNjKNiPsHCeM8Ug
VEzXjtQFh2LzBSUuTxPMTHFJcj/F8sqZ/0C2JP1y2+qufun/s57MhrWlJC4bE2h5aZL+TYTE2RjX
zc8tdAg3pZoN6hqb4VAGg7jPzG2QWzANeZ97YFyctJ+8zH2RfQI5X7F1RduuxJZLy2If42xWZSlR
4aMbvmVt+hTwftvmzgskWu8chWXmZi6clIF454IQdtjmgS8fAipSYEFWmS+XFt6ycE8PgVOCTe8S
d7zacNXLzZSHa6QfC6bNLNMWED0Btwz8h+FdtpHB9NO0Sm0cr/9+e2Mtfb5l3EpOpQjjGYsQmnzj
sM7ZgHx0DfizsMQ2sI2A6bWQrMsvacK7TTYQL/Lj+A2vAyDVot5KPLJw3trQNQ2ePl/lA0oBRbxr
eL2lnn5UxVxEvRQ73lQr+c+FuQqskHyaaDi4nOQXL29ge5lfbyaSrolR/5vk/8DGbYhaXmrONZ5w
LxWIkOaU7AYXym70s2KfU+hiOPWvHMB7Xovz6A1H0n+dc3/Tpd/qqjjKcdjkTXeY/L/u2he2QhvX
gMiFBJfWFunqk8h4+dymol05Fpf2hWX6k5nSuiUgRwiTcF9ALSF0AcIvuiMo/Lf3DcAy/X6oGMm9
HJSxcaWDTcMaEmxmX3v3qZkx3xpDok1eezX4CWK/3nKm9pm3Rry1tKEtn5LN40wcNl7rvpHDSpFX
JG6WHwIW0lFFxjXd3nHNPO3K2euS+M4Zs3xNOrNqkgWOyYSyhzylj1TIlVr5hePLBswNkPRhDtXl
pY9JsdFh1m0bLw8jt6TNTnQsAcwiTTZ1j6qYu5bfhtC5XqvHIsPyD5PIohjPlOcRCor3eQIbN+dw
H5WEeY0CyaGlRxYkauebKnu579stPyMbKH00uIBeplY+SCGgkFjrNV7T6/b8wMvYuDkTzhDCmZDq
bYvJO4YJn6Oxk9Xuvk+/nmPv7lXpVIOXs0IYlFfDg0/HY0/Wrs1LH24ZdOBwnnsNPlx7xZ8WJIOS
rgahC/7IBqtRSMOaRlb4bJYc516fKpYd2Jg/5XdKT+GN+L8zQwCtKAKQXEG+Iks3UCM3G6gddQ8C
dC1f75t86ywnnQw8sEcVl6JlyRsgzqKMINrVzfc5CBuuxmgMbHAWZxfpOInamEm3JCJBTNKViHDB
79mItdCTA2uDIr+EafxYBemL08rH2i0Ped/v5+FOz22D1YRX4mTtYjDLuKjtL+JeRqmZ73wrsCFq
qicFwXXjGhBWyFz42Unw4p9MrVULLISENkYtrcc+SDjPLinYo1yv+jMkiYrw3rVyNv/7FP2Bh7AJ
crIU5F0lhw2HUwb80jhEcY24qjWXWcR/XZnteqf8hhrP7TTzx5q6G7+n/0h3TaZ3wRhtIBv35lmU
uikunhOEP2mh4nILVWjvOZ/78EfMqn7tQXvBpdiidgMQ4gnazC+zq/toqjrxyOqOr2AVl1q3LN7k
cnBEGmSXxA1TuQEgRf81l1O3duVcmKd/Sy3e+drAFXqG3nd2iXmdbJqg/QM21uewSn8ljK8c3Atj
sMEQ3HhmTHqRXQLPzY8BAyej48k/9/grYjc+d3U4j/XsnDREYZ+nIKZHlOKvPXt9/OnERlpMFaBa
fUpD6Jl18imf4/7ouNVauczHk09s8guZTn6TF3N40v5oNlUeeCCVrKEwDJJ8kBm1K+fpx8ZO/kWn
v1tjVWlaDBO6oYN+q+fgW0vn7disCqUttW8dGVPCW8rZFJ7aYtQgYXQmiMYXOmoKulLcJD6MN4gN
umj1lLo0GcMTKcN9aFDZNLn6e+k582aMp68FQBkbybD8cTWtHCMLg7KBGGFHyyYkKG53ff2AQOp1
4oHclsFsVlZlYWvZ8IsQFA/Q4InZqWuJd+jKmb4GnrfmN5Y+/7rl3q15U1OnGFPCTvlswsgvpmIP
qHD51YBZ8dtdlmfrLcHDNtCQx8WuCoIkeDMUaOEXVki6Vqy0NAZrX1WEdLGSYj6Bg8bxN6VO499d
I6Gco0ElexdHTCDsd6zcx7NwAtTNqa3mP+Az8qPKDJACqNcIuD4cBjq4/v9uKZymugJJtHuCye1w
/Jwy1h6qqrzLuxIbROIQx1VOzIITaJa/N071hbb3IYSIDR+huKJ4AHyi3CIJk6Pb6cOMmvpNwoS6
08qsS6oKwcXPmzE4oWQUQopcTFnUm0S9DZkbrjiPD+efEVuaConbbMwQ75xUMBWnnqn0zBwdHqe4
iFegVB/aMpb4+v+7JfacpIDib+6eTDZ7JzgqhS0q5nsmKRA2cCRIDfVNUwSnpvXCTy6SKS9Z1QW7
XGn96Q5bRhfXO/e7AYDgDPW1cxOcBhGKLUS3m+dm5tValPHh1R3NW5dRQueiywfFTl44GP4Fxadh
/8rAlFB1cSH+aM508qS8Wn+Fkmjcfb1vUJYPVF2hyqyJ59NARwhUidk91XE8r6z5v5D5/wtxMSjL
rj1tdNayAoPKnT5y6/AUquxXXOiT8ZhCjjLsNmr6mZRzEpEifs0c1A5C5+2nKullGpIY5LmAisgu
GtFIAqcQh/kr77q3jolvaRL/jAcwPSXSq0481d1xbIAVQpSjcMZCSvy+SbK2bgpNhwbqbezUjrEc
Hspp6uWDjyziXTk0TJP3363F2qQZ5oLTU5DUqClRAa5heegm9+QY0bzlQfp+oknWUx9LK2W2ca/P
ypHPy/bX7fn50HugfSsA18RMzACeB5ZslW8qZM7P+dS1u8An6UoXC95DWOccTZspnTvpn9wyplD/
G9gR2IFmxf0ttG4DWKaKeQQKtd5JzYDXR7qaxSYZQvf19vxQOIIPwzO4P8t7zHVbl5mbkRPRaXuY
0yLY4xz9jQXZkcIP99hY/4Bx8qESPI+qtpFQGEjeysr7PlP5SRTF95YHv1Ia/wCBY75laXOaFXvI
YlGCk54/C9ORiy/CR03weC96iiyfN9BdVacveHH9MYqh2oQD/TvnSL1MEiaVVFUdQYZwR/Pxb02D
bdHW20qp79U4fWEUQXZD/DdeV8mmisenoWQb6TvwFOFbn8aflK6TCIWtr6oFxU5Z7aDg8krT6hNJ
wmx3bYd7/FDHZJvNxTal/ad6qn86Aa/xvsJ/ShShF6Q+hTw7Q4fyADDvsWn117TzTz0PmkiQfq8z
oP8rXIrTdFsE9YGzdKNQfohqn7PvExFJlnnR9bvTYJ4hPiCCCGIBPEpATB6hFvpxyMCkksVI5hbP
fc9OGVDaBYTICzd4jpvJj4DkOmSF99iXQRTn88mwcBcH8y4ckoeU6VOqp1PlkgcUxL2BkyoqdQ+1
KBbljv86GvZTxu0FgnWXwa9fNE3izZzML1CXO2ZqSDcik79Fme6v05srWu78JnzFBRWadm6R7wIU
iLRyfBawnk2SuT/8XG+ndt6PhX8Ojf+jRho3CIfP0jXfmwJ1fmHAoyEhekPi2WwrWf+8zrTJhxeA
6nCfKLOvrV99IUApgL3pCDHFHUsKE7VDceyDMN5XVfMsCbnkevqDbfqUFn4PQIP750oF7AVDVHLx
ZpoG/EDZvimaXRCDroLOf8Is2VeJ421q/Clj5wzERUTjMo6S3uAhZSpAN5HpL55C/cs804uT01eE
QSxCBdifJh3cqArdH4an8pnw7pHS1jwyz30lInd2ICpq0dDkRHnK2N5k3qdGZS90yqC0kLjB0UjX
2aEo0WzzmmbbQrr1Sx1zP4JwGqpedM2TA06AbMProfuKB4kHqZX+nLao50WlxLM/jC9NU5enslMQ
wWhJu+sgxYg1Vj/CjLODMzPU0oDImTlTGRGZ/xWUXbiHuutWjd1+7N0to/ILAEpTlDe1u6lq74+Q
+U5M5CVn8f84upLtSHUl+EWcg0AI2DLU5PJUnrq90Wn3dYMQEggJBHz9C7/NXdyeyhRKZUZERtzA
pH/TALxkBg10Aa3AQeKG0PAuC2TnjnwL4mJu9CncoYLZJDzlpiG8i5flhNjIMmcBUKA80J8wqXhD
5JYsSM6PW5C+Y7v0A5GC9Jh26gj1FRaUU/kWBvO77c3RI7SviLbu1mE9oNqn3JV4b69zFH1uP6vz
qbzGoitJbmvZ72EtoPsvTR6eOKz6ilEKpGpoU/XUgmZj8qpcorBpHSRFRMhaJdnYgpIit1FxWOSn
YzEzd4E/lYRWq1EFceyCz/arZ60yReRDfEy1bKUIm6Lr9FPo3EO0d1G1puN/YyhesDzGC9HF8CK2
4lHOMTQtDllcM4OAKt0ifjFAW6rOhtjCH+UxRAIxEsW/NrNvZZRkWwkqVRar3aKzQqUsot3/+3nx
lmx9aZflxht/GeYG9axjr1j5Cqp95qfApP9gjeyqqUO6BqRDRZJFF6xN/UoMv1tV/p52rO748BbA
Zhg71RVKR1/IdbQ/JsqwyNBXhpOIPYasmPTyH377t4AQoAxNM8K3yUwfOezyCkzbMMpPHUrFnuXF
us3IdG3vRrdmdTIkJ4J1EVjMCFPRTn0y1crKyfE4NJkp4oAdpiA+eGurOOWoFqSIvToFjTlvfOqL
xsIjat+Aoo0BpONbG7Y/UZ/yNO3JvSdbVASs6y5tjNhUl86X3OWlNhkMAEk5jdrCanisgl0/6334
TNX2EonpFMYTKKLVE13sLItKg3zXInMMhgKOn3Smfs28PaWpuwF66QuM5GVMm6mQYk9OeWS+Qwst
6QLXj7r5KfmpvyxqvTYKKhYN9U3WLO4+ScZr1mrzuIv8Lp6aCpFJNfRhaRnl5J6vcV6ZiM6FluGf
KN4/QaCUqveiSHSucILJLyy9rUc0kmBh1QrXtaylFcuWR8fGEJUhf05XcW9zc6FzeFq7vi24muum
NzfRy+eh7/IjZLYZ9Oo78hJEhkTu/gRlI7xsfM0IPPS29DHmvCtYb5cyy+SfNLZDOcs+Kvp4Tqpg
3P/DJKwKt62XbNjPScdw/rVwyMmG5GjSQVRBg+nOcpuaGxhRcUwU7gQx+roxvCbLds5EOD0xG1eW
bfRG5V5MBGv1WAzoPmYucXKIJgXHFxem8UOTp2/Y9X6IAaFCY0g6BNK4vex6Q84DT/56GPQWrZXp
YXHJUmSJexcbAsdCs+bVGKcKbqtKFP0y/wrNHBVtizq2yXEq43UXuCLldxQgxDcJyXaiSHY99/HK
StLZ2jSZPMVhoGoXeFLZKYqrDRuTx20HYB0H6SNCtaM7NAg4eohljOL7zTZVMltWQu131+XGIOM7
/4JI9YyTdwmAGcglZX8RY0Zrr3b+pBzs28m4DKfIE4TALbH5WNhiro02Q40lKLytXRgUcgrHNx6y
scpYKgoIybq9kLBon4pgoburmBxhfhymsB2LOExIhm5+2BTGikVS1CwFTX5l8dfLGhp9q7Bb2jWP
k9+Xw+jceibYYNFlL9XyjgDrruJTRnqUCYUAHg2z9trnnXlrsxQdaEBZFYvIwfXSDcDoO3VJqNk/
PMiIQ4RhqmxbGyDMrAtYIWOFsjaMclCFXyn97ngDj+NUJ9U4pNu586F85p2dnxUWdnSNoCH9QiGh
PiBI2D2N/YL1rIAY9x+1pPtgI5NbEaf9dt7E7KMqbEPKq7zVWCZpZiGe12E9ujh1J6o3XSbEwwq0
o5LhQqJr3W/t9N7oTt8lfedPfIz4dxAvw7fgsHXCfhNs6XezzkPRCppWjW126A6FQbi5HAzbCmJS
d/RJbK55FnS1hft7YYPF1a1gyaEdNTk4dKwX+C53dbpzfi87ktQE48cRVpL6D11o8Ohzah/yEeQN
pIcxgmzDvW5TcuM7zYqxaePftM+iJwxySRkuHG0qTtsztgd8XngT9q8e/WlJEAr+Y9IWvSOgeK2m
wRE0S/FeM75n2ISM/HUznfia89aW/SL+kGV8nprhDxUE33srghJDBTq2dfvyevaHvmfxsfHyJcM2
bwGotv+AYKI/hLvYyjGbZNWppW0K5ify6GEhcURikyxQ/gDM0I2VjeXNS5waX8LUupV3faQRHLUh
TLHYl3CrRJA/ds0gqrjf0BOvMzsQyP7OCMFTxdJu0bvoHbtqOGOW0WS+4z06I6ahfZooVkoam77M
2/jFxjW/y4yPSjTzG7r0lf2DJ5IqGrRjBZfQrxus7xad53jpdByjVgbhfbwNQQFprDk4bvv3GCrJ
y4T1yLsxjyMM5+YxiKgroKWcz0php9hwn/sqbniC46uGCzZN+38tkumLrd3ag1l7uNcaccbn4sW0
Leo95lv+1C86K1EYaQlnPnWE80Z8D7eH5aMnjjS1SHOYoMw/FMGCMKcD0pZIuWeCgcNDkmViNa4Y
eIxXlk+gW6AjLGRv5zI2OcpsNLtPO41dme9yhYNVq6omHdSnzNO/mU3X0g/bgj8V493fKT2zbX3c
ti15pXi/YF9jO2yZDv0x9ux5lO41bJ0rwj1q3rGVj0upkV94I+EUEiX9JZLBQ6p3XrsF2zsUsVZ4
Tq2icPBx9CRhU3KKqd3Knk/iYnUCD78hiUuDD1n2xIYlC1d912OxCxOXdFVvoMDbXD9VicHCbk9o
WkoxEVjC0K6MYvTp65qxU6SWL4rl2CPh09NmgYnKfojqEVokNF7Lx9Z1SdFnaXpwkDHNCXr7UUxd
lahe17DzbM4Zi95kG9+hLx1Rd0Ze6tSbP0onX2FnJfznYPzZjNlv/IjBwzJN29HY9Yb51xZtGPYF
jJufBwqOmwJBOzrZ+m83L0FtZvq57LjumyX0r9lqRoj84GUHkKSv4nb1N7LzuIpSyL3Vz8sv4zYt
9tHFBRJNltLqaC3XbAL6g3t/uGbjhvqlQpE/8NCtx7C1n1z3pugtlaVTI8VoR0ZTIMOVlmgMhzLA
m39JpqitZm7od8qn8bgL9NRrh9bMTModNAIyTyTg3UHBE7SyCsl0dO0yFMqI1t3sIFXZoi/kSsBE
ZfDu2otJVGvLEjwZ+T2vuEdMZK5yx8lNo/mlE2gnptE1Jy9lf/Zq8RUdk1+JVhNOG3ZHxsJgJNQV
fsVeScf7U9T0bw0fsDYakSVNj4gTTL4cxvrruC3D88zWBi2+ZIeojYNzgtgM9H5tW6OL+w7VD02U
N3s1D7Q9b5787YKR1ArKwUp1S3IZVvtLU59gQ548LHgX7hQosmKAuuKARfAOb1KK7LJk/zNuGam4
QFHquRAHhgG6Yt4tdxEIkOc+mdKSWZ4gbdM1yJEKAYD4JThOs2TXxEWIK9iD/UnjSqxk1C3/OinN
Y4dX9sEGsM0rRm7IVY4EpTpJPpQdBpgnxpjB9RofyTr+mp11d7Jv2mtPpvlTxX4CZDfkt8Dh73Rs
+mIIuivnAWtbIepwoTO//s4Y579YCLGnGTpR+7i9DW2kKkz878O4jsU6ABkY5Lb1T7Ptm18IEqXx
wTYw79aYNrhqRIEtp4X8aXUsDOwL0DwHUx05bBh+mnxV7F+Q75MC5pD54C9+rRPPw6j8ZItwgn78
RI3Kw+u+bSj6yZLk9bgwVrgmnn9twTjdz3rY74ECo0PVnUyvEbiLR8I3fR8juLCp85mNFzJa9gjh
WsMOfe4Iqhm6WrebodxzwsolNaaOwyX4Ny4Qf88Yv15WN4fTKQ/Wn+VBqBzg+E88LdZYoH/1bsew
jt2Hg5hm/gjDckqLLG0xK+CGRY61nZawHniU/U4SbqYrAgmiby+ZPxCxrV99vuLv8l271wRLi2MR
q2Eei32K3WGW3qO7nfuzw4/KSxvN4UFiwwt4ZMYqsXqAFqlLShtkOJ7gMOsW8R8VZmaN+k1tMcB3
/DmKPDbXwU4d1zYbT/vW8UswTerGGMkNqmQbh4WJmVcFF2x6a3O2fc64XOHuNYbAFcK0m4q0Sdd7
A0fIMiYDg2otkEkVOhG0hRs7rGNE2PQrB+FgqTbw/TvEXHgiTaN+t6EduiLN6L6egt65SurM1RSt
I3KCxqBbMJhA9qcWpAA3URdmhWQ0cHdNbjCHJC2dvkMx/A1j2xxovv3b4El+FsGw3bJ2ZMthSm3w
HzY6IzRdW9cA2oaW8C8lLHs0UZ5MRWYG8bFvSAyY97l/7zCF3+tu4hLRDbiy1j1vz443orR+SQoh
YOZE5xjHFN6a96n1wxFnC948Mm0uvQ3Tgq2K369sWGFXEc35dWvQ+jYAbyrZYIRowg3zUxrMUbni
YZZUJ7RycJqBBhtf0mWH6+TTQmJ4hKS6rXSkCbRRfj6inbP4EPFw9A6YYjcuovK+79Bo5wbGnpgA
+yuYREAigRyW0jWSfOZT2587JNyh++K47CEfGm7Dkue3LCH62Ed+OKQ0ymuU9fGIdC5ShJne/lKZ
yjuaEvEp5ZSXbpowyHveL7et37ICRIe4wxSPrgKahZrkqbr027j+Z9DV3XLJl/tt0wFCdq24R6GI
gRpt4x3TyDgaxbicZtTDYhbd8NwGtr+YMAsO89ZKXfmpkfEj7ORgGtAgLcK2239hFGhkQmfRURmy
PuchzU7ZEP0abauhoe4WKNOEvch4AdrQAKOa2lFc1kj4qx94f0EnZJ8tHC8rFgVNMbXL8BYNS39r
TKzPdtd51XvljlMexI+YCHwVptPwqUY0QaOdYRkxzU/JBoBMSDqVs1Xkr0I4VEl2XO+kE7oYZpc9
MAXTOz7RoNY7KoFQbV78+I0dzL77A7YVcGUoBeCuB1InmAgqQpa9FOi0gfrsE3CIVNSSpL7uxPxh
UGUe432yx6ixQaVZ/J9dctwcgQcb0wZ9cnCija46yZkpAMf+vBouuraR+OdXFxYqk1BJr0F7HqM1
A/KH1uahg17ooNrG18gU/R0q0j3RJSAFw2boI6F+uIOH+V9MrEOBjbC0Dud2A/gUvsMaWn4SqgaQ
jc3wgnphn4Vo26fFReOFp3vw0TNHvzOSkqcGLopg6lH6Imv9r170KMnocQ7gYhTmO54/5HuP1KvV
YBDNEc0WInanmHvqXxCgl9Sxd/D3bdbpM9zb9qPxW3Dtt2S7iyA5L9pNJ4XJkeGcgAMo1Ey/h8no
Yzhj6KHWwLs8UxE8Aml4NNgehz/h4L8w9gFkNo7HEJCSoT0ZNwGqFJSfmiUOjjYclgriPXcQePWB
XJJ3Jtb8fpvjZzW2O3reZYke52jcioBDY7bIvi/RwkD0FyU7quxKq7DjaxmgXJ8xgZtSR+SXdSos
0Fh/yL3DED2p9jcaTFeqcTZ3Bq6QdxNieWu8mx72G9TeNUFLaxskLQ4K3dEb+PBpzBk57DKaD7pp
BW7wweD+ByB/hfB5rnHNJ29b0OW469fo3Gx41tqHC34L5u09Uq8xXc0RMaZdRUVgS7hkhNcQYbqi
hFHa+mDjNcFd2dFqpY79vIUJIFE0JCM8vIplHvIibMx6UCugZ+bMfM1T7uuId+IpgBuzLro9aH8v
y4zLiM1tvcdNDqxJj4Due0YPMND1JRsSwChDaivSKKaAJUbt5zjK9i9GEIQ7pAtyeTAt+nrpMI5H
cYtbTsNUP8KqEvpG0f438WB+igV4EbutiEoWW/sYLzAAR7vEbiBisu+wwes94hsrepEMF47suT9o
ANhRp/16EWnMLJgXvX5FoRpfNjf5d+Pjpi3iUYXntNNgPTyQ77Fv1tdx8oi9nHR6yI2St2je5QFV
HE3vgAb9hJ+orTnQqPux0cN3CIat2NDTfGg6m7cuI9mTZxogSL8ufcWXBDZ6SC87zXwPf6fC48da
5EbAJuQwY6lZLvQlHUf1GM8oHQVpdv8W8F7+Wzq4s1CRuxfZtLbgdGorSK7HwiFQ6nWxTtzHJOk/
oBu39Y+rxM8VbTt++BHmvOaJ668CNPJJN3mEng9ZbXW2SzwIbJuvJkh0NTqPhaYkgJWDd7gKXKrS
j6WT27GJmTmGhsdPo4rZ2XeZ7IotzNq7XAqgF+1MuH4JYFenKxEn5BWn2R9X7A3ryrBu3g40zXDD
b8l8+vkLQUsovCbcTTciW1QK35AjaAbxpJJ2uEyzUtXsVEE7Is8ij92dZ/t6oJtLvjvs7T6MZMB4
sK3+n6IxucCNYvGFcmAdzoIEwNFmzug1H6alTI2G8rqfIIZRtp9YGWdDehvSvxtZt4eeJ1mZSRRZ
7PHB5lnqrkpVBGtuS++wOPwYK2tBjtkOpwHq4X09ro7eWRnf9UH/IubWFRIAN4Dgh5jyV8XlwQ3p
JZ3pAABzejVYpSyAjOFSooCGcUXNcm3KpGk+IzTkaDL3kmTJb5mGhzalrzLZSr0EHzmOOTovcfYs
uFB0YcD4L/kMLsumhzgjl32cw5/JsFQ5Zm7UjyYEJeoWXvVivk4WviW4brXpsFrQN7TuQQeUlEdF
MhOcw6lqzPjeG1nC1RPjNAaRrlv+TnH8a+rZhRlYuYZhuUn34TpzHsx0nxJZ+qU74H2raL+e5yx4
EQM2BmMij3sUonEi9dZhXhXLJdfg0Fh2/oGKV2m+glH7IpbT7yDnJ6tlPZn1kmr1tO7tQS/mzH33
aGnAykhbEMfBr4Hy65KyC1fjDeYWj5GXBvChuJNr+AFA7B8X6jGjwb9m2tBYtWiFJgsYHlqMUhOX
nefU36fwU7hjQxRjD2r+o0Ar2FnBcDLZIQzlZzTGZ4rSP3t1y/fgCueIWln1buLsMufpi5pZjnep
/9MFoEez+J0HsmQJ1s84FuHzuN2PALCxj5LoUu5JWkKh1hfYDw0KwoL7gY/YO1bsGOJynRL65nlz
tr75R6lGdNpShwmIMMh6VZlM61HkydFP6bWXY3scvLhmWfYnEu4rxUk8oUGfEA44PcQGGzD7UCrj
zgY5sECaGfrXzGOfNuvQ38S+mht4o8OS/b/GRBrsKybOlbcdaJL9DXuL4wktHcdyIf6gHYOrY/q5
HdtDPmVfsOlW39Ou/qT4zzFYh680g0NHEn9Ow3T9eQkgoT9kG5r7Hfa/y/AQGHBDuRj+6ZieULX+
BuuKwR2uzEMe1vgna4dDxFt0UArsCoiQ7DBAgdDm6wl7ahVpu9s259jvwtpIMlYzCSuCH1AzUkaS
VHLHWEPQM4GqgjtsD2KVUpzTBmxz4Phd7O1ni41DJNzHT3DA1aBo0fuFqJw9xoQ518BTJUFLn/21
Ezn1eAhCYpDd2/M8j5URMUzWu3ioCVa8DkjC2A4iMSPEq+p9YM0Tk+C4vI4yjKaeHwc3/F6DiOPR
ra+41hA/ZWBLH6bJXIZWv4yjDY5J5McqzJAfSBpiz7PrQ9Dh/S0aJKtxuM+kn/mBUStqCPDZrUnG
FwDRopQpQ87EnETAcPAe4YHpC07YXGBxLy652LZqXhDg2Kxp2YbZn21Zn1O7HtYhujYiRLvOAtD3
plybuAph8VVABIj9JRrWNuGwI4xfhox+q2C5DwIITKAPgMuuh0EdP6U8bc/4wkLQeoAPGwEMH0nu
Q7HYEFz4MCRHlzRPQ5ddopi+2MY9ZUl0lzTrR7iTKxVZZdHUAtJrZ6S7hUBaVZb8idrVVDtugy/8
RFcRrfer3+ooHY92dw8bt8CEmigog0l80xTTDdPfxJo/yDdGp9sSdYSeypYDcLhibIdjDq5QsPFr
0fwW8oyBBIvu9WIfycbak/Lm37jlUdWtAxhXFaKYTrcwm85WsSsOrStH4F4NgI98vGdybq/ZOjx3
cgZQMGt3JgvMvXbLj0BjzXEO5vT/LzEAh/c9tneLInckhO14nAHVdaBMN7Txk3HfeoWP3Ub+9HFU
hyrDZUh+9kLgi1WMGTR0RIR3rR5qJe11IY189etiK4865X8Eual5YT+Ls03/5bIQ4s0oupeaoRfy
NyhRDiQKnint73Jtfs9jf5/p5ozgAHaMpgzQO5djhaAYJG7Q8dLO+sqBbTzuaVu6OCubvR+rJYjC
YunC88qRcoErRwBExD4DuMgimcYyTpStYcAhNgC/eqsY/rVVKYig0+a6be4oZ/1LRPyLDYAEJwQT
JeYoPIDhzeVNMWsaV0Jt7y0oDOBQdbKSGYwRhlKPuFagBUTe8Xl8k/uOTn4Iq0z3XeEz/4Q9HUxW
670K+dnH9gmELe7/PUNZxQPrhwRxhKtfapC9j1mjXtzYP5mhf2mR1FokkWPFCpcVoCXqe3DLVqF/
vEutpTUTihSrUS+7VEHhZbof0YCmT31KQeZZXa8d6hLtwQF1EKkVYmynEpXtjjtRg3qL1gKJlL+n
YRUnkMFwUW1rZDPfSUzdhXdJXwqxvxCxg9Jonq0hv324BaUR7SFT5L7J/ZmZ9gSBI8wh7LH9+ah9
Tj7R0aCVEC+bQDsAJ/umXAN67fLokMjFXPzWQNwgQP3JBDdntyfP2WiqiY+/FU3l/78tAw1S2SQd
Ngj75kml1J2nfHpM9+ke88heDj370fmHRbygcuJn+XnU9i5Ot2fT9B+IgJmLAMbtsNgMcFg5SNjA
ZKWBxLcExK/O0SIzJBBl7D5tNZZR8xjLcQinLtq+02XWJECMYJ2dwAMs4AcyQcg5xf5dzMtrMA4H
zXdSiGBBa9Ev/wVt+ivNAZdOgwAkrBLgS3Ey1zPdcjT+5m+4ghbAt/HeszUDPAKC16/sP542ZSPd
Ie7B09C8xpR135jpORAKXbUaXnmO24ak8m+aQh+e5xTeJTMSXJW45ju6KLTGfSmV/kvy7WYaFAi9
fY05fZ5J8CkX6Bji7JZtbEC/uT20SkwgBRxocySeom0fThASHl3TrFWWDaw2/f4vb90PPHeGbvLI
lvmhXba0zKP5nOJMJP1mizHs9rJv/X9Yhv8hy+NPqpQuU6wsP7HV/AtU0JyNHPKTj5GyuaAF7LR6
BsIzFUCFLynf39gyPlC8+Dz3pu6yUEDy4j7WDZQRdfHbLHFEerxDBV9IeMpxyVckTJ/3MADzHr6A
FD/mY/cuOwV9RNs+YFcbYzNL/mBx9iyn6IY0o69ckrcedStesje2Li9w4rqglOLyy4DHLXQ8cLf9
50R43w7LLeYJkDTIiCafPkYG4DnCHzAJDWhypUFjNQb67Wc9949xCeJYtiiq88m8sZz8DM0kfXFq
GsokNFGZbap5Cudmq3ZkE1Z9CDZlCzEOy7CBUEw3IOoBEr/s0ITVK0wezqrNukuyJocM2Z5FoOOp
JAGLKt9K5Ka4ntfWpE8xNMwlgt/Asxn6oSAavI+BPRYMcDGmAwmcHB1Uhl58rrDNg6xlyRAfg09N
HtqYjiD1Y95iBc6nN0rgxIW7ICKAUwna8wzKtT1l0zMmKGhikySvpNHx772FKiUXfvy9Qhj8Cl2L
jIHXBSvoU40VmHbcx/8gLFMfALZ4nfZDUzdseJU8+73j05V7SP0jIApZrdaMFxmhUluhoMoyM9bZ
hgYygS2ElMTjIhZkvRGAP086wA8x8O4tUcvDYrLgiU3o3Aa8vqBEbAkBOj8goCw7LQ1pawRP9BXE
RelF4sahhwVbulUPVW8JaUtwCxvAjYhCyHFm4MkSLn48AFcZYeeIRwpqazqhg2UvjTLTBZYx5Mim
dLtMWvlbt6EkoPHZSljF+1eE8exX2Fru72hxH8cGgEGssFhIcxDyFD4UxwFT3isL4KYBW6ynvA/f
B2Oaq0FCBngmJx8nQJZYIJpTkG9+YUfVjBi2Jvrl3XobFO2OS4qujhg6I461k8gW4y200eRfLCYN
NmIBYhKOXaFa9AEpgqlLsfRfoTfXXeweM9gCfKsPxvOAjv0+4XBz7zCXnzRLgdyY3kGBI6FKc01w
JLBwRk0KbtyA+AK2cTWcPkct+W9at/V5Erk5tIsLn8N9xvwBoUGt40QfuhBclUrQE429bZ4mqLjP
otX8M/OdfiWhhqIsGZpjr605DQ7phKHDNhPaprkWFpshKg/oER5Dsmw7MkPGBX5Id4M59nAULpIU
ZKuwHZQ8iNe9aU13kD/WgRihSffUaBbJQvl9PvAkDAFK5gZfbheuv3i8OzwZsP8WvXAND+TlE9cI
xTXWvycK7sT9hskSY9ULR1ZVAb8vg8Uk1V1BScHJLArvDAdHpq3Fl2RivoJ0EcF9oDi/9Jz6asUX
XsAHhhwIskkOVmO/Wubt29C7/xpnSCVGCAHMHi1Q0fDpALBWFr2TDrOMEZii0Hy6HIqzJcW4xG30
N0tlXERJ/EpDB9QhwQqezUxSQenPz9w2FvAyUEUoq/tq1WSsIF+TN7kEU6H1bkqCPe/SzGApQVRv
9xLpRE9jDNKq26CM6Nv8J8kEj8XGiyg3BX5wWPvbwBuovNZxOxEedRcazRQXEWC8YoWOqC2tcFBS
TdMUwEOXT1DfOPyPc2R1/pw3yaPnfHvsft7l3cAxc+EQG64E1Db174Gf3nIiEGu6U9jOtfmd7MZz
p3etznhV1q8s6vDpRz3vn0Njks9QwHKzStOVbj8rjkB5wOUnth4MOLtCe4BoiGIbC81oCI13lCZp
BQ0MVALBFvYdQMdtwMfXDPp7KCxZV8FmE9tokMVBButz7vojULMkKXG2uuQxSAPIBYG8/ig4M54+
U437H6IJ91cyqJLwwBBVUOGOsA6K9d3aoqdkRqytnpumIqNgWbH3fduW48TwDLZpEp8mmY0FYStd
fAazEV1idDprndNwhkf5qAyA66gD9d7RNY0hy2KBwpiY07YSUFT9ivflfxyd13LjSBJFvwgRcAXz
StAbiRIp+4KQa7iCdwV8/RzMy+5O9HSvmgSqMm+ee1N+9tJqe1iKuHOZxba22iesUntVql0u/aLK
0z3qp6mdPWHD+/FbpMbfv6RfM2TkfjPaFMHQCJ+VRTYfy8af7Sl6Mg1FzZclGcAByUsx1RXxMvbe
zVy0DE4JRpN8ZbSHwnYy64DUFD1Nhq5d8fo3FPdN41SbVg7y6FgZBsKBwcKLy4epzsSYS2/leTy/
q57mO19pMQbpdW9ZRnyBPvIeREHM+arv9ei5iX3jNIoM9V9MU5kEYSrkeyRl8apD2Dgro+pI0epV
VVVX0nfnb6H13JpGDBN/ACqZbNoSiLEgK/qUTcmmp/lcih4ohFVr7VHr0Y0DLYobHxFhquVuzusY
j507OhVXVjbVS/oNyB3jDrpM2xmYSRl19KjbXQMdOTr5i3SN9joj2jOrTNLmLVVo3cdY0+DpWj3M
WKRTzLGFFsuHtBbtKP6mLJqrtd+Y029RMoRaFbFR39qpccH5bFKQVkNBR0b7zUVtdEWqB1VsIfkm
avDidYQvz6aQId8hcFBDONx1003PFN8oUbYzth+RKznmmQ3NkCYTr/E2NjVu2dQSMe20Z4av+Ww0
aFVpOmlHzTSBhKwq1uLAwWGaB2VvO+y5bxwZblU+AE3YPkScZSP3XxontnhZah0JG8DZaNe9bfJ5
AKpT39rd5LV7iQMm2jYU7/VqdHqbaG3pLqaRxmR05PkazUA6pMJY+/kI1FCOLtkB43b0Db9Hc2JO
tuk9DxE9FDQPgWC13bhp3KhNA5GOw0c95NYnrv3ZPy6mpDqweb6/J+a0MTVpqvvPtsjN16KX6S/K
J3BdMvnMKhL4Zoo6b+FSS32kO7KKsUAqkam9x1tu52t6WMgdO+ny++TUjsXsbzB6Wp9G6kyEFPMQ
p5y7HaWoaFfLNis2oMTz/MOuz9TauL3jviPxim7D+myeHntMnZ3LOCfZm5Cw4xo5YZy3PKXJS+4R
5hn4Xjrc/BIPHUQoAjfDU0/bZYzvHks2YqbBlCTutJbcfF+zQaRYEBMiaG88qWU+x14lCL9U/XSg
qeXjK+QCiYeqT48tf/f52KdNLxkHGxAcIDPzvTUR6HdTqC2zXb1WeZD67V4UoFN7w61NxrfGzMFk
elPxkbIDJ14bjGDrfdzNfOuOPfZuIKzKuOVmaMZwnAMjfU5ry1v3qnXAc+wW1wDqAkOnzB4Qiv1+
Kn5MGduw61ZpUZiMVvaNXBt/Zei+EGKo/+Y6z+EpYTmtJjqGbU+MIOp2g2lU2kTNmWHT9WdIodrA
ktWLe98Wpb3yl9Zt20D2NI/MICsQU5f6Y+UPlSdWvtT0gkGP7ec0HRg07FLj7DbiFp1XABQgOyk9
J8e5s8wMhFS3WBauxWrBdy0dWYs/4bn0eo8k5qTneKeECR/DoeZwMZ28uoeO1R4Mr2QiNvLZfvlN
MT3UmVZ9zb5Im2CabGUGss8EkU3RgLjkTYxgkCVCEFuttI15VWZWXaytSki1JqAZtG8gvyO6hrlu
OA/CaEzQFelo0VNYdAAtZWraO7RAiJZIt8iBGliE0K3qSvis1RvycJVaHRxo3/MBFKfRbi6FcI8d
C+6hDhEwfeClpayKkRebUzyPX+4sf7Oe26JbqP0wl0xmLecK1844JZU/pTbdtJSaakg40rzaZCo1
zJ90xleu+UAN/rlPimLN5Gwr2e26KXIwn3a+0IiemTwdZoOV6Zmxs3XHQStLf91Cv4ydccgjMqwW
+wHjX8hDgx40+/a0bvny7L1qTV6X7guQHl4ih7xQTN5dcxoZgXZgYHp7EoRLV8lwr8f0MlrFB+Xt
1fNHc+uPvBJZZrvbFvwI4hPYmWC+VrvrrbUhR+ZqiO6h7K0Hh4qDEV5NxwNkp3iWIjw5ulUfLRSD
gKFYux1G56RzbAYMGR+aJITXiTsw5TxE5UrKG4THAznm9zHud2k8dmsGavS0k9ftsTRNK7Odj1Yc
f3Sp+6EX8sGri72nlQ+FNjkrvvsPVKJ9aEg6ihB5LexfuFHSNUyACrw+WzdVv6apg6ZWrFBNZH41
E9YwQ9kejXYaDiZoe5a2+84DVvaqw5j5d/R91Evf39pduo+b8tlguXLg6mwY5TzCqhQ9k/dekqua
NUFs0mlnKVpr3Wsby5pzCreEkoJLxxLdkxUOxzZyrU3TV3858eE84X+RGN4Gp4aATgBFajNkGB2d
KQheTT7bvjP+mYIhRw6YVmWHAhLUnvTX5XGEfek2fJa30eWHrC3VBRYjl3XUQARFUONNZtwWh0qT
+e8WfeW2S8vvhMcD/CLbTj3/7tzXBwmIHTVM68ZZbse4HUB8kt+YCFp7zi/YLCG4tJc4mX6kYR09
vkFaXnJRG2qxVew6JxwYDwMtKasv833q6v+mdiKueDB2ipYumGqtWY/awoXpdwHVFlk68+6uf5hB
VSvpWavZbj9Tl8kTu+K2bgYBTdd0tNVIScwD6iAmVL31PRoOWmGVvwC2vIEdl7ta025di29i8U0F
RA3XWybnoHrdcA4T6ESz1PrASca3Pk2vifTQdQ1IJrMZ9vUodkmJYOG5C4QbbSy4zUXSUWxFYp4v
nHyv4wPy4PcMlNg0G7I/6mvgCJDv9oOVV1QgJhSMmgRL1cXzrOQx9Nxr4QqyJbtTw33DiL96lFpc
U4zON+nlT54lTvYAwxM6poAnH498a69xx9DdmIjDy6HTcQBMSfcR9WJaue7iMxPV8/JAUCPeO4P+
KOrbnZNpPfNOViVoVd8Cymf3sojKbWi3p67nBZSDq1aIshvK1HiVG9Yu7NTNYd5w4KS4K2E/yoxM
jCkuVpk2/Fs+FlBzNF2u9w0NNItMhy2T6gdUrJutx8/mOLy7BDaUDH7Kqfxo+vpie/KIeybwQQ3W
2jD/Y2ZxyCz7aay6fhPL7Dj2o75LigFbI4rUxAisNbLPojP/Oi3lB8c2Gctob/TWNbP9b+Iz1oxc
IZSSD2s2Xnt7PDdo5OuqGi5EebxbAmJZpNtOtj8xBOfysYZJdFDS0wJYrhjaufsYrPzZZbq2AsZf
MXgHefNoXdv8nxSMK8wxetEXEdSIhwdBqLbjqJPTU2OFxdZNhh9zCCnKtCja1Dki9OAhVmEFOaSd
c+jVtMxaHqZF4KD+uPdF8pik7Vqn0d5YVTWu5jm69KpINqY9P0QIqW2LhzJqPgoMgewGfkuG+SkT
ac5NsKgCMMSZudeS9JmFlelCmG16Fe/j3D1RKi95Ijq7ikf/t0+1E1vLLiBjzQaJ6YA5gNkuTu9v
X4Y0qZNq/9ikWe2NNJIHP1b5Wh98a2NbXGAUvi9gvYFdpafSUy/eMjko05Ppl6fYbL/cOP1Xx+bG
rs3N8gP5KLVSaHtw3XllmyUVrniQ0g1y3nZV+xeNeZmYQBQNWXzooDvVGN/ywblUtbNpRHQrjfwe
KkA8LznYxrgtaqYp2VK2pv6VFO9tkgo83jLbK9xOQzmg5mJwWJlO/ZFmKbhNejb5FbeidebcePVK
EyXQblb4k45TafzZIS+SqLZtpp9FUa6HMoYY6g5Ic1RzEX163X4lkvUig4hW+VTtGv6GYkI8N6nZ
2UF74Id08GGU+94azpPvP1U12Kbvs5Sna/4xBHuuuAZwVr/IhnFr2zk2wq1YuyWPJT0R3VpxjmM3
37BrBN9NoeygjZDAHD98w961VjgqWbNJP9OF+Gh4H7rmiAcp2XpzkdHT1sdKj1F0pTBBZnzMOsZp
astrSO8Ua8k7/oszqBCDN+VdHUI01wi226ZgUJ1HeCLc4ZD6aqNl4zXK1DWpBIxRd0x95wyXiFYS
Rf+qnBEA3/iLOfk/kTC3c02dgAOirMQlqSTHNy7Kyob8QUos8BNMXvnkNNZrPxEcbvu31KOsz/n6
l/dvzK2dzZvD7vBjXpcnEmkCIbVLrFU7tjSewrHF8tfVyJiOlBv+nHyVD0CkZiweE4O/rSjHfI33
p9l3WfpONpJaiZhZWdTa46ZV5c4guGJrCRtf1FDfaGb35HFzWrkF0incfDg+yTDfGUO/Z6MscGBP
FHnxgKPmQ/beQZX1zZ+4iXsLfdnv31vH/6cZQm0wrT5LOzx4orgYHqdE6COJalP8RFFGiLWzYR3B
jSZ9bdtauWYDa3praqYkJV7LhfBfTowq2rXEqrl1tln+OawcQh/z8DOOnXIf8cA5jnfCn7XjCDor
o2IyUr6kI9Unn5RHAlgTN49lqR96y7vZbMxAtdhNib22vOkqRf8oKs4cVLQx7Z5ofd79Lv9uE/2a
2O2lbnCuunkWqK7ZluP0nPKYaTwtvrf0VXyblFy/Kov3rYYTyc5ygoOcVB2BE/8GMArMaLtqNJez
pk4/DVO9VMiV6xq7BHgxlVLpRo+aCu8VxUolHT8osyLZEme5Rj6WHwVkliWmP1fP/cBN4r8y9s48
7+ceDeQhKmzvNNlm+ql6dFB3eO6a4RrGLOly9Oq1ltWrSrVwU8R4nIf4YlI95/50Qn9FK6vOmVPh
gvSyM6zGJu2wp3TImnGKxR52QfOorDx34u3NtZ2e57scQ27ep4jYxVobKxqzwUcTUtQA+S4u4Lj5
pmSfb5UdnXWR8YaQmNUmTyV1ESaweOcPNt5p5R4ru54CrWt3mRo3dgIsRUv30OvOrnKIwIqGfzoV
GM3nGK80TUJ9ZVgv1IedV/nGqt1205FogO/G/QHJu+TS+5ahu4v9eW80GZva663JnGxF38NZrIDR
u3W3UN4zPU0e65+zaKZtbDCTz62rRQ8SesbH3OnHodW2udY9z6m1JliaqkS3D0VoPKUOB5IM09+E
bNso1578fKZHKeNHRrD7oeuPZiU+XL7boLVEYLvRVkuczfJvVxFT3pJsYRAyMMSUQW+4HrscxmLa
OHm2GYc8WmmRu4nxMY55s0bDgUykQpSDuvRQ+r2dH+d8eKntJkUADK8TslbRvXuR/Ayn7koRny7U
w04w7oCkQmKcw3Ocjn9eK/YjhztB2WcdnAj8tSuOqfJ82D2x0zX9ueYyBfB/nOZ663g5+pmLR74o
nlsjetPBrbAMNwISmmfRDZo42S1v3txoW63k4cY+vE6jbOcbyJtdW+3wejyFfh0IlQQA7xur80Ci
vSeE7c850W4uHdpAr8tPsrGnENM7QkM5ZFuIvo3VEEqgv86xGSQMMZEv9F2ZaoDdxX5c6l6fc9fq
JNiN/4wVI3AVZKMYLHsjkuwyyQomooYoRJo2M/6hnN/TsF5nXr2byIeYa9xNs8AiVfF64h/59XkO
JRVw3hsSxhHlmdU0YKt/Wdy8MUDUAjp2wM6KDgtEbogXcsrXrr6qT0NZBKOgQSnd+TXX8H0V9oNH
Zc6amB3++ZvSo21o1nzPs/8Xato9NYEmQJDsApnPUbcuK3eWUGtU6bUmzc1o6LvG9Ta1nq5JiwpU
D9VKBb6OhmRPhse5NfWgjsKzlpYPTdXuohBlNimPVNgPtZUD6/jH5aGFxEGEH57Y3XGsmm5nJS3+
KbVpO3Ni6h/thnZ8mdJhD+lfQ371gZrkCU/wwhLgdR6BRK2NipN9I6q7j6d7mp0jt/faJ7B4hQMJ
g0J8UKaNWdUrGAnzxgv1XJOzGPEdia7kFIg3LiB5hfw4un2yGjkaEm71ukJ+FGXrBKPEc5xqbM+r
dkJ5+kpZ1Xq5cVRvrWXb3gh43nmheRdzekcFSreWYaE/E5mCFpUcJ6GvAcx9/HPFgy8HsgVa820x
v4bKvZOZtCfaaNfMzDUTzkguMGMD6UXggUWrsBisutEIUG3SlT8qosymR2MIT0kz3sMuuiAejIEe
Zx9EL320zMFdpyKO33kts1Zh8BuMgEebWPuxP7Ap4eQySGT72Zl53jmL+kfupbdK+g9p42zGuNj6
hvuORH2edfOIjPqt59l+FM280LS7mUI2bKw/Lw1RMfv2MYlZEQZ92vZeuwFDqIMmx1CONsx+T3BE
+PTl8KxbHslxwDaGDFpgZA7NpRqRxEjPD8pMK15FSlkkuRcqioU76oKxyM+hPwDC++gJPQqevU6p
MoNKpQezk6iPNsyt7j4kc7UpagEbyfts8nqaNDyGI6Gp7w0n7IqCqg98dV0EA9fHDp7PzywqWXvx
0/JR4KwdARO0R3OItrhCeoAR/Aai+yxDIu8wFwidc950y99WlIekZqdi7Wxdy6EUnleeMdxDj7GH
VTHIMLBb292+RdMhdAHiLdrgGXrlsHNT4z51eJzM7uDV+skvHQxplrPWzXCPHs5WixpvYRs7HTUg
1+EUbj1tho9yzhM9e1demINnZCqNZ2YMe3IrejCt8cOxwpfaL3f4Hoh1SHdmMnwtAeeKEkPLol2e
lSsjcb5LVqPb+c9STYhU4D3x4qPHUceDeRX5FXmeQXHXAKl0e8bGaJocXvz6ks+XL7+Jf6a011Ya
rkYBYLJ88OE0XyvbYx0XPGe1CJT6qNZulv+r3Gaj2hkAUDprU3tNIOfPyZD/DOwBOirf3Wgtltfu
bUJJze0hPUbCyihZnT3tUxRY85PNh0IMZ7Npyfw9scoXoyuSYGoD2Zd+YLSavmrS7KWeMLRrryUY
EbqPC2CI+ANc+AzNvM0q9ZW7MV08eMkqEmyniVP3Els8kkV57Kz6hOVvVdvRk81figf+WDQgXAPb
Xpb7LuMphg/86/i4BMqVDawyNPZ70/NaFXq1IbT6NHM08Vk/6jJG3JVfFMev5E36sLHml05B1MiN
hnelijRcwfqJ63cX8ypXPsxllXeBYY3I5HBYfFl2aRzDxIal769xk27bWWw8zd4sb5uld+THkMrv
FI9+VHzqDe6p5TemnTbS5P7ywXyHwj3PvPCa3z6S7sHUz9xEZEhEoqE+rDb4LQJz8E4anEo0miw6
l8dk/uJBWHqsj+XuK2Jn3xT6sy7Lm2vaq4Q5/BJ+oUsUmNok3mtYJzWbAZom5dFQ6auqhkO9AOsx
yC+owBELd8d204kTH21s8dxLD1bN+f8KXU5Qqao6cBHW8pxr09SPip41aMYkXyV69aVkfZK5RfwR
Q9eVxfdWesV3Vrj/cg9jcsoACLjZWQ1hzDAZWhfeZ9bDcmtVSpwseOddUU7Aww5UnsIbwb1q3fRy
ujSyhUbxcpaj1HrxqjnjM0VMu8aPtGXJRbqyGFozJZ3bXQsMg+112puz1q3LrqKdJodxGgz6ek2H
1JxBSJhCIlI59sGI/K8F2BapqvayUsUOlei1SdsPCLYdZDAFkL7y+ijQE5qcfMatg6vEygHOcuYe
QeFPS3gIZFkLVpUk9aVl92lQW8SVjIp8FNk/2hQ04zjcuqRF1FGUG7N/n4r6JWO1D0zkHhPijxWO
21yILTNsApwM+tM+/s7jedtISkypnwe8jUGosyB+SMaLgID1TO05x/QUqMK+Kw7+iWa+liXdG0Me
jEQFz3e593SU5twQq3SiU/W1uvnhzyfOhoODgh0LBRvKDz4uIUX/sEopbPCXPBNL+qUwWFHYWA8M
0LVVMhBMNMW/g4XubCTfgyzeJrcjzMFs94nRPLF1CTTbvRtWLGB3oz3UMmVhgQ5jmvJcTi2QdTM/
CojDeXZups1aTzwmK73ywCg66kLsX/C7PIAYTXnLOnlKveotKzVxKLT+vc5xtncjrQ5Gh7PBOYGh
KT031DDe3O+UVm61zrsr2T/XKVsle/O9cKOXEHsZAzyHOJ4MO209pH+poz5NnkZfxH/a4GyWPoXr
GzUgXtOrP5btTNGH09p0r8jDCTaIDkyJigzBOCtad9XaHv1sb37n+BbYg3oarQTCnTvUgj0q4v4M
WbjLPeejdSQ+yRKotbex6Zu0NGnFf/NDj9W+rgpyjvqUVCJzOfnnG0rpsEY0fNP9qd26LbPzRm2H
2jQu5Yxj2Gow5zkRC0WQRhiPtMW5H9L+EJbSXy0nU1XAJVvt3XGQZbKocFcCz/Ya2jHk/zJ8pPeA
Ls0otTTKLqKIQYB0fY2Ckm5mV7uE3LxTZKydOa42qZhhzvhYOqe1QWhUerI1aDU9Aw+z/Tk91T2A
2uSM2ER1+4MOAeFJS351KU94z09Rmnzqin0XSXY2WA/M1VjvE88GrYze7B7q1tdYHJNn5iM26B02
MZ8xl/vOSuSDJWdomUTR4E+PRYvGjeGExQl3W+XkpGk/Oi8YY9q9NQwvghNFcdRHysKgZ8ybvEw2
faPX4OjVwTXzYzXie4/JF0KR3JmefnW78gax/VrZaPK4Uy5h1P15SXacFLIq/8aLJa2zSdZLQR1D
HxSR3+IzxQnVyUYPmNwZ+Zb8noGIgTSWSKa+u547yw7GqFsvKqOYvGvY6NT0XdlsQMN+nWagZC2A
UOGer+5c3NOu+xKzGAB1cBIsq8zKsv+j59yRKLHpUmO/lCGdG37ztGxiIU5K0wJTjcQ0Ls+VL/yv
1ON+yqNbjp5h+vIgnezgl+FxNPHakbYGaXw0eueQSethqnH6Yn8n+YQpxWRF5BHLIO2rezOPRHC5
Z0LLosDJvJ5KcmwDzc2veVzD+KbdHf8yIuhY7KIq1YBlO9giWEfa+/Rnaf6cyn3ukFxiqe7OyJ/P
+QQh8OemIJIOUCbDfTplUnp4wY9kB0Hi+M49qphIztZF2OOpmOxHVblPhsn+Fa+/j5H/HrZqoBlr
zklN6bR8vObCsgzU27HHOkqrOiw/PXkV0SoxCbhagqHQDa2+XrdM0UyK3hiqy+AbLdV86+LqwehJ
liOqKaQfUV6yZdaUb+bRP1DpPZVJ+aH73iUyYAy1Rv+/uCQCIki6+rHw6v3SH01U6TazbxFWd70C
LhUsJAutaU/y13F0y7NdI3RSjbe+eeadLx5MC8GuqeZ4pzew463B2xyS5rax7b5iqlNna6NpikcP
NnrfJAOhPaLrNqCZ5iOh5NGu1NP4rMLUfTZJVILNNebXtKFCxjCmHwaFp3vrGVr0QwIBxrpSeNm6
VqP3FuM84WGJ+uKhUBw2aqoOoi9JUxomnagmf+l2SvblzsFQGe8OJ/zKGcRDb5kkqy1Epan+4hKk
p+JSWGQATW8gEKlNZjJSeOuZfpucYHqk/nxvQkZuf50uPIa+5l4w7zMRA5hZpyT4173qb0TcLoWe
9cV2pNuYEx5W1jEHlZzso0y65F/tj7AflAzBMk5zdD0EZWc2Mo90D6wZd8a9gvpgahN/A+AOJ4vM
1FVB8z/b+an2ySBK2minTSRq9TTZy69EbffOX5iBuPSOMgt/EDve/dHelyitxN1V2qocKYzyMLr4
OpkHpfxIxwSjnFeFK5OcpaGvvnzXPiUtzzC+EKDUeHqtVTdsJ2367JTck4R3Yijx6MKyx7b3N3jV
hyzHRxL7/hapW/jDK355KsWKmIKhfYHviPZUdxSdHfPQWMVvmPJfAQdJtrNzWOWMwLOx/Qm56KyW
kUsk2h8MkUwGkesK44YP/zA2zgM2Ici0Zovp/gwh1P9/pZNLdI+T8DKW5LM2yajOvl3t3ZGsOuiZ
p8hXZx1NNqv6T71XXxxV3tZpkyvQwTmEhIqtxRwwrct6ujAYLAI4pG9zSJ9F5wJwTGZLFo+7ASt4
CjW93yGkfoyzdSKHBBMjDqB1a43JmjyjTTdz0eNo/BR5eunAKoLBShj09f4Vkv4pSgUT+zEryEgc
jk48QSWQNLBOteFDhZjaUs//LVQ4MtuvFwScos13m5vs/IJ3QRoggTTWldsSJtjVeGg5tlcODPrG
LpMcOKRC8XDq/pnCzNhpXvdkCyqB0CCnksgDvlGLUI/BFtdp0BkIUPECmh4rKd+UFpEkOEf+IXVl
cy5LjDvWZC729G5C/DL+hVX72c6m9zSm+QWXq3d0pqWhg/0N2rpNSL4qGWEyUl7586gob8aW9tM9
NI1NqEaV3/Ks+R7A1iBaHyAVL0j7EpcrSJ09Mz+MQaXX0ZxXB23M+h9Tn/WdM0feri9047ePmtxf
xSFEp24qpAyvYdQgQWLL2s+viZPrO78o38uSdDsEX6rejNwedq5Pq9zK8hW3Efk8YbQeMmHs3Mx8
Neh+X/WJx1DDghI7xr03ur8cUZczr4geyhYDSFloL9Zg6f9cdjD+WJAEkCaE3ZOXxorJhsp07+qK
AshznmPFcTn2NhEesTEdBkKIVvwaTi6tJfsnC5+sPCXYR2V3k1kYJWMxrgWjrngamNlMFvKwxnfV
z3l/TtBo7r3jqa1XON5ZlxifI2uqKX/FcbYl3VPfESvqMb29ZLX3VA8GsQ4pFLdZSkzLIgmJpiyM
EJiqviQZhfLc2yTlzWX4wMuSMXyebsVErR416heZh9nJWPo3/OHMphof20PG0q0/4vBfu6G5Yni8
VsAP5DtJeIiBJCldMerwu+QlrCNSQjpqjbaz841PLDlhRygI5AGPuy4pXDpK/5bowOitO0SXcig/
ZWv9szyPmNa+ArXXzXaVu1V9s9L+QwFpOHa074055/SgoKcrP2XDbK7GMnkcSyz3w4i5HM9svu3s
iDwtp2WWkTlNMCplVqSF8TtKo4Umi8QBVfg6RsIGoS7uFktoAz+ntcd+VIHzx9mFMbx1akfTevdd
6KPYrD7AU+xNpNSvk5HfllB/ZBPTOTUV2cfUTy+m2V9dlxgpp8mq9yZPy3NtwWuXfsSIrWCOmdUn
E1T+gJJ2NTsv3YWVdRrisg05y/Fp1D1cjlGIDIoVaEOYkyQDd66PetEBeGv1uXdTwZRJfCm6qgfB
sjrNA7fWIrmrwNlWWDj/dX39ZwztjnSPimgzeTVlQvtnkCOrfmeOBnqRkdaTlDHupZVgKhf16S2S
7WPbmFcluUREj6qBxbEMfKf4tGLaXLvrnuK6I8at+Osi/Q9409ug4JALJ7TfvJmfNJleKklqyPI/
8qSgFqScI0noiboHJti1sEtwUDtiyTAwW94M9qrBAZGuRr3x6ecd4iJrkwJXstWIpJv6ZMWJWHv4
rOp02ncRNBcJi3hRwo7ib19G5U5XjZuDVvjPid8kBzSmeNFkZeD6nvHle7P21EKwHd3Ji901CZVz
F9SKk4p+GuSOlJlmrUOCn3INI88U+0ngQVacikIyHVC202ExHdhikeAvYs+ZdbYicnF38xhVT2Od
yk/Z6AYTNwBOpsG6q2f8eROWK9/Q8MMz8Sredc2Rx9Qs1R9xW7h1OxR9l+aXrLRnW6vqu5XDis7s
kV83vpFdx7Yaak5+nxhZs9NxtoU90zQncY6N5eqvwzANQPE46fmaVX8E9i523RTqp8zykseBnUE7
2Yn5uUt+Q/42EuZHml9i0LofoRrmOZ4ZFXABvV63+BNMIGDh6CbtqcF/eJl8hiJMQIuHYSTJj0Ce
N7kYQfErES34gBJCz2SMgzigCmSs8a15fHNie7jXy6R4wMP+IoYWu3Y2SPizQou2QxyW8wYOfnwr
kd4KiPxgkD7nC9lTzj9V6d5DrDoMjTBf3j+diKkyIL9SrlKOEVKAk7G9sBK1Jykk1CMybxBFtBxg
1mn86muo0eeMiK7aJazp2kEYQIgJ/a2cNBWh69n6qQ0H+aKnDaOaWEwhM9MR6g33ZUicAtsf3qop
0Q+xwg5Zziwqxh2u+/uUBQIH0hOGvSAcHknXNICTjNBfY270jgRBK0JbGv0cDRNety52//qxNRcc
erJd7j3N/Oe0NcdzkpU420aauo4Q6sxM1DNzV8wFFebfacLwpUFAMdbCwPAcS+SISfORCYRwn2Ac
qU09I7YJ7MTO1rTxTClvlIDpbumbgFH6HymKeDCY+Ak0q4qbycILcLJRAFOadcydY+t2jxlD97Ic
qm2RA4dU4zwdB6JQV3yq/vM8h4CtnMt7zO3ufxydx5KsSBZEvwgzIJDbTFKLytJigz01yEBHIL5+
Dr3qmZYlyOCGX/fjP2MzxU8qHOuTRPvaxnHP612oZjrb45KcTVJ1v50xQSkQ1XRcTOlv/YWy0TQL
4pc597IbidflbJMHu4hqzoDNDXO6LewUlRpb5RexXbDblv13aPBpRl3V2scyjBUBBR+ecm4YGMbm
Il7RaP0XOUX0QMEtcjvQ07cPm7G4pTxFNwKDMVesoHb2vsRzqYmlo5iHcr65wgNO5DO4n4VDmPyZ
oiZg/WmjWqi8wvmtl9441XMbvpSl1nt+GDFwpsFzT4GaMcnEtZWdXZd95DYmUgYSXI4lvtOizH9p
o5qJJgEF3E5jk+5mV5ssoQwkgNBeFL4ELGn7FO/b3fUl74cMQfI94y4JHdMEuRk4xfA70C3XeWn6
zDjT7KOT6sqQH02cGsGGUYuehDm39VOgdBaflMSNhLMMf1MH04hIPFbZ01Bl5XRXbRa7UCq9KSU3
6oQsmSqsppkRrA4kd7X6d3OMponqkBPDWgyLohhORy70eYAqRkms9pqc7f8kiB2XJEjZhuuruzgI
ZQXww62xhN4ubsNlui9oGy8xtt2tbc4mlookq/cq86fmYHJkRk3SIzjHHE2NbvSL62rvQwZG9VIF
RvEWCmQZjBTVoZq082O2pdg0eZ4fOsqj7i6o512i0aQql92uSCbmFh5K72sEtfcmF1h2eolhxejW
/1Vjf042leobFyTHIobDwIsRmIIV5FEu2m7nBtxQ4yZv4yffpXxOmymckT50wPO2/rzF87BWIIQ5
mRWS9QPWMQ40miVJ4AVu82kLT76VXHwI21dEz7RFDoRowHUyQhOXItyYrp2rna1IW5Dg80Ck6OGs
sLHDAjPVH4g1wb/adKpnYLbQPGjcu4mQNF/ZqmLDukvsGj8wtzqr243XWu1BpLH5QShlPvDDXPkf
DPidxCCzjaG7b8iVIifkfs+hFP7r4hCQKXrqRhldcRs68p5PNbfXR+15et7lFKRsNAT1vUhc72E3
3vjFDFI+hxbUdBLM+rXG4cc+2CfrmtbYOPZkVsps52OjPMDMsn4Szp5bUpFO9Ny6Q0mFXvTj4CGK
BGv88+hATe9NNPwUfZYhugkehq/zm90HBlF4S14sN/Oeu0JDTSIaeRAjJg30JogXDAXdqcgM5zWd
RHUxe7PcO+yXPpqyyHC9Z0oe6gxlxzGM7moQqSs2YUVqbiQb/8/zjfB/StWQTUhPhVQM1hD4CUBH
2qePSvCF7yzYag8L/g064JRqwRb2FPRFGQ1OKf76yjReyDKAc889FWUmUqmH0uEfg6QhKe26suV5
JBLnLFxtXMWwscdxbUdA9DAwt604phPmzdaEk+K0RDRtBIW9Tbo3ShcLXoHZ6MPoJ+WfjJfS3u04
7DM4V1vPr8GV+QQfDIKkgEarzgij3mazRXxFRG2AiyxOC3YotoOwsa5gvKlWYF1GtyPLl/ZfIlT1
w+z9VB0Dr5kfM4Wdx0LjzDgGOUQ9oPSsES0NN2EZY2Kc3lj3BzBq467Okuwpzjr7HwgOgqR55rwE
5pI8gwZoiWQ25cEdfQPlWE3DkW5I4HU07wa4OgZt0J3gLcNvIYZC7lsuxQ7uRuWf8SFW18XvUX0b
Dyp63rKFa+fhPLgZVzfBMi5znd9zMQ4nqFyM4y7LRipn3KPjDOyHG4CqRb6UB2Ncm1hZYj7Kmdzb
lhf7mlecwte2Dn9yPLmr58R8zdFUQGFUCzsGPblR1hvevc0J8vNLBvSiFjsSeezjk9X/HBWWZ21Y
5hU/rvmVzz4oSK6gzH1Vzq1gkxHm3nul0Ua2K8MoS9Z9/5h473PsqTdnXN6FNItbZ4wDWy6/3PVu
HqAUAR+N0i7o38I8YN8T1CqNoASOT9VkEN2xLuusgiw6fg20UuH2w8JgcRvJO0B19AjMxgrAIZ41
mS9V9iHMYNdBvg+rBhp4DOLP+dPWHTeuAOeejAMm6XXDnacfjpEjSApM7jnPGi+upDb33qKI7/uK
62wVoT8S7UmcNuK52mOVZPUXCv5TaMZOr75slvs8qvAZ++JXnkw/iraH2R2tjbuYG4MpgUouHFtE
NrVJ57IAv6U8M9Jp90iT7OqyecIezTvmlfwI2DRry+dta/v+MSzas2/0z0MX8+OCQTIb3Aa7fdG3
v5sweQi2TLPoyZIF23Ko/2SCtFWT/sROQOmCXqKUfAZHFZenmBoDDxgKGc2o524qazjS5WS/zj2r
8XiyiKglr2zajksRVrwZ6aJop1NNb4SyUgzvy86kuCLhoSzdCznfvU6yiznNl6XkFQBonRziowtu
U0Z1gv5dwbdepvRhWS0unO5qqk8lP7miXMosjPKMHaj0z4vAVJhLpHggfVh2EYJbNa9W4vHNmGYu
GnVr7+e8J8kCtXWzdG536tzAeeJSUAJCTlSwnWvRXKeFYpCCbZtmiMQTq5I0eFqqFmEmkU65T2zD
2veWuURoUcDaet/667pO/cgtplqzXsdSgqMbncDBGKohv5R9Sa8D/FZiwPAswF+Rk+6ydn6ArsuP
gRv0xHvy+KXxzJZbWYa1qWjAWAg1YxXlk71p+qb/ki6NDQPT7smWw3wrx3r45TnIxaUolufFM2qo
065DCYCJtDIbZntPXNlcNeVKzxPoKlxtA0rNUGHQFl5dvGN9B6TlLct76tQK39XUPiXayw8E6+K9
YRjtcQCCsSkriITdSoBoXGFjh63yf5kshz2667wNeurn8gGmeyxGXmGC5OmC88GBFKv8DTu1H9PX
HLIAu4u90S84PXTcm+eCso8doDexp5Zq7Q4Q9Slo1EAgsrMO4GENRDvSSKkDSy8F+37xAuBCni/d
c5dUiUmUHFx57vrhMS1Lua8Eorcaw+bFHb2JT0eeuD+QDegLsWXp/KCzWxE4soSFLIi7xXH+NaOr
j4BKgi36N2EP6eG3CauR9/ZQRyMMSqgnvoeoMhEJxKuKDdNP932esJis2cQdXPCrG8YqSCVONWwM
X31rG93JIPG2C7Ka5Dc4E0Z8niw4nYa1Zfeb7pXMAUlKcp15hQZaGmqEOUGmrY674hSIDkZG6SUM
Nlk2LZjWJ8IMQ7IsO2H6/YmgtH+jpsr7ypUsf1U8/3s5sAXNMHR/jAHiFt/x8hVD/CYDXY9ArbO5
2enF+F13ZcHJ0f+xoA1EOTlt2O82bqiyf8gqsHZNhyE2rOkQbwx2ykJZv1EJ+y0u4X63CF+egtLD
oNI1XhRgdr0Dw82PzmRSK2JmJnFnWX0SuRLPQzOijXLKnoZSgIk22F7JMI0vJq/FXyo32205Y1nA
mQwkPcjdBi8wkOAEz82md3vzEjuMekZWYp+am+a51qX90Q28LuwYu53IzL9m01QvLtw1qmFKn0oP
nW5rzzGR2k39xhahP5ksiqkP4PKp3aLe26ZjcG8ArOQnDQbI0FV7NY86MonZXQU5xihRhAw1b5IL
WX/seAPRSssC1dKmznjjaS7ZzhRUWhBBGs+9SOUfiHnyMWrRbu0p8Rhc3PhQpGp6WbICEMqYpNFU
V1gpBf4pGTTVdnKYzETaVbu49gnNmp35Wk9NTjxftfpCwhKjWUU0HGaePqiesqBBOWKnE3a2trJm
/gL79WX2loddFMbfsC/7w5i1w7WnF2bPjtK8x3mJf5vbwQXAAQ4dl+1BqEJ15z7nvNkYgHdp2uFo
LPlldJZOfgxZVR/TkOg7IEfrpW54K/hCEKe1iU/ch1k7EXlb46WK2yByRIprLwSRR8aE1IfbMd40
xnwSaLmR1S7TeS6zGpQr9hydDF9FOLQuRF82L1mA4ZDfZOzsrKLQROoMXW8oUC/u9jDIWxn31XpK
1oeuyVYXitVtw5jiHBmMzHnEmuoXwa/1Ns6p+teZLs86NnD54ZnIv4MeAMRgu9iSJLFBbC5dB7fK
tN/ZcIt9osQvwRB3HgD7Xoj5kwwygBMYFeRDEGjlrjIawkguSZwsCxgd5LFuY64p+H0ZK0lJ7GLd
7VGUCBS/JcO09xL7UgTzr9nj2xIBg2zl/MkD9eHwg4prtXUA1UAS3C3stin2OrSxhPvjHtb/HQYZ
H0bvmHk/defTq9p8I7wg8WI3mVvzHb9HJONw29e3qda7BvAANn6/yMDitKTKNIrffDMWCb0gjAjb
IMKIy4Q+BCZgM/Pq8wJ0+nLig6Gf1j+KGU9whk86t4U6ACrFmSrk2Uyyd92WtzLBcGXb5ndCTZCK
nWvGG6aGDLR0aKQuzl7D3JX9FBVwbjeJ6K4NR7YK9Sskj70IK5zO1L6n5evMP1AU6mw5TK91H46b
nsB5m2W4A1wEAqN74GdbJthUo4spKL7AKNkisGwZp++ZYX+bNmc+Xl8v74iikI1l0uXgpIis/VO0
ApmO/qLJ3OVWuY9BXEaGWb+yVmFlDc1BOdCIbq1QWzu7tUNwAI2I6he+xkJhby5OdgYjv8dHAza8
7ynmq0nzrY9QRrDVktlvA0JlFOIWT+LlT6Zh9ofOdoJ2jGKAeUMVxMSWyHKhbC2gE4f+Y1weHowm
9pufhuTlIO+5Ne4sJ/6wNZuYpTgajnlszeRsZOGxnchRDMB8EKRfKenRJ/7o+uqr5Hcs+WpjjdW+
yADhrc9dwuyXuyaso5BUkH9x5nnPGIBh9c8Q/27sz3qZIvC4+KlWf3T+Py9+YFm64imk2MMEHokn
xbftDU9R6QL17cb2spjoait4FdAhsSZYYFAxNqHDN5HkRCf0biGguT6Gmem/Tvm0L8RLCbcz4wkP
rP4UzPmvQJqwtJlZRw7Ez7n+ZSTdZrK+ChRKk18uLTNXj6IBcIWYZxPEHs4e10guA+veWUsosJzc
uNNE9tA8G1MlrvyXfP7qYCybsMXNPGryuzZVCvhCR0zZfrgDJb3zwD14aX4LyJOjlkBCdmMT5VCt
scRmHypMEnndvweqfOUVt6uV3rUkdJakvoe6xWPR8nCsyfuguJOoYlgvtmz+h/w7NqxobmcThCdX
iRHe2PAYx+wjHRXNDOIvQcUTVI/PoMltzhmTp9+PTDxENRZwPrBjII5+qZ5X/1s6YlBdwNCV9T43
poOVCDwCtM9MYkUmGdsxDb6Lsf2pW+NNWPOwG5X3sT6RCI8kPPlbZ2E9CWC4MNYPoZefTRW4pxYz
VFfOr8p/7dNPE4rEJiW3bLXDp7U2cE5w3RKcY0+6XREsvXynFpeSgIzazWRlDhJCDKPFw2Y3+rDl
54azlqjMZGJNJcHh7yc+xsTi50s2kmGlWYUBLYyfoZoaF6e3aegR4VMPRShwch6pPKdS23nvi+Q+
a9w7vAX2VS4x3cp7sz6frRFfuYdZUeVwxk5iIjRGCKnL3VOoqP/uW+yrLveV9UGwF++pXKYvKgCP
zmroKQUgBmNoV6tQuQI9cP4Q21yfhjwfD66GigTqs1zUrXV9vDQTm9EGx3tU1yn+y06yNpKq/lFd
aD8zPs/H1PYq4oVZfzUTLZneuJpZIbeKxIMaHsavA3NSsyDPr/BSOBskYDCbi7HhDetYHynVM/SR
KmPelXYCNA+4OcWA2PdrT72D4blC8z7bSwJLtDuoGRiJFmfsW4xowYDiVk40/ZGiRhBGduSWwwOv
n2RWfkJPAzOf9dVe5pyDMjWYn9vncCZzL4FARIKwzNZjb3xoEvfW9evcnuJN4Cf+lijyAlR0MbcM
26yu/6TWRH8EAiDPnh7DPT8bgslaHfwBb6AtvWf6k7nXQcimQgaTfZrkZ6I/r9QYbCj8e60Tuqho
A8CN8c8y8M9nbXHjvUJg0b52HtBtQCE2CwoPdyU3ZcoP0J6DAQve4rEx4IKq3NzYeiTLqdaZvtnI
//Z8ahNjEBg039XDNljfjjWuxQ0VNf8Un37hItOFxhqXsnBghztjajko9H5KRuxE2kM/ST8gEBjb
SeY80N13jOYPAuhcz5gzFRC9jvNAFf6FwoND4aTXxIyfUHZeuGginQV2HakiuSWTtw/a/nPJ+Ynp
ecAKM9a7lhOjNqt8R6T5DwyRK/uKaOFX2FF1gr5zLqce7dO+WIzS0Ie+RMHYIc3LGFLCR3sYWhhR
InogcNpW2c0b9We4mLQpDYJHiMLAXOJaN5AWc8X2YEW9uBP8AU61yaKIYOr7ZNsH4asNDLnL6dEM
wz7Z1ZwacDxC3ujNRIuThTA9J6/rNwGSf3U0jX9mYV64mvMolhANGG2nE7dFcAB1cLC1eo71dJV8
+VVHYRJu6SgJxtdsMF5Ay2SRE89wG0bmWCOxN9IBjGeQ6wxr/PmVi77CmZcAdeaSTOK+QkELY1on
OgwZNBSBm8+J0W77xSERr9+Uj4pacfhoDUQr9J7cgj0T0EE+2bUGMpdw62i6t6YB27okxlvQYihz
cUroZKSOpdB/Mo9Nv2mFO3r0qE7xINbGsr2hjIIWnTHUtnF2cAzrmYrA93TlXvG6O6QN5mBptVso
lgObKHUT2Ng9kwtR2437CdSXMIwvR81Yzwf/UPIKTbnbdBodwxZ4qtuEEEdfPEy0GMkJl9P2Tvvm
AQWV4tH6ndXR0VHVnyBQF597uLbCddTjCOD+LrZu7xf4Hp0LT62k6696SNwc23EZ21vQjfZOt6Tc
e9vqUAbFvAtWr2EQJl/amO9zFbCWWv41NhfCaVnkvcU16DAfFqQiaT18UNsOy6Qj3MXro/HyXzQr
9D8Kt/clqefvjnLVBwq7T2rSutve8Mhl550dupa+ZTbGb3blgGkKE6ybCb4dQOF8RzEDkmOn0ABi
3LkqGPA6po94Btut2MwFDsEXA2sQy2VLZRhUw+BlTqjkWgjy7PxAWZuW8jHoydzIUyjg3c2VXrtn
41IDcOefoJT1XDo5KCeH8knR8sFcLqUFiLrFqbYJU1JN0mEdWhG2CYKVeMf4hnjc2vgCQSSubw+2
eRhiAO9oe9jGywgaOZDANUz7rlmT7WJ+I3R2bjHU7LgQphuaUFlteJXYO0X4PyyX/jZxRMVKYL6i
T7wni0mf0VLxHblkQiBHfNWkB7pBfHQgELKkVzjM5d84G39zIKUPN7VfvDb8oAr2BR366Hm22C8h
cGyditc0tkADWFEbiucSMgsrjaPThuBKce/OmAqHJDY2JaVGBxDwxq2y1UQOC8+1RSiAp1O32QN1
Q0XdVOGTYNlgg8SnhgWJOEwOCz92EeKhz3FrbV03+ME//xa4/bOcvc9V/E1oaJRQ4olmw/DMZXGT
iOdttpwzvjZXjG860+YGEghlLGa28iesx+ys6K9w+KyKMEFsw0o1jLzwcnRRUeQHsEOo8BWcBE2W
JsAIX9XZWcSCWTx9R1PwyMXO5m4wAx+GUvVizy4wCgM+xWAqFhyAl/jFyle44xVMq4nVdM2ntUuP
8eScmj7j2hDMO3Nwqh2a93Nmtc/4kYNTqEdgLy3YEiAo/I6yP9kS/1Sh+9MGuMXb9jY21cOZ9DXx
cPg5ujwmi/XqB7b6JTLnDZLebvWRukEznFAKuRUEdy3nl7Gjzdai3k7Mxu8u7vVzKIIkGo3i3hTd
s1/6IPcNbk20r+TGc16a4yZjBxsWJfdP2iwPC9h/xxjvhWs2x95mzZX99zfNNHa6Sd6dOLq5EmRH
T2dYkxUGLbH0dSTbID9OaoVxl+xJm2TaUeWAeKR6FqQT8Se6gpX68NOsB5Dog12vPqwx/MSItZvr
+L1usQxyrn94Qj6wAZz7NDmpfLrhW7/MS3hnU/BL1Hw4lHb2i5w/Mbb8NpE39mzn74h6EdFul11V
Dg0HU15QWLsCxO3iuOeUW22PtzarGGJQxFnrbp1QQF3jVprR7eKu0oYlrLeuZ95qKUcNl6gq3HDt
uz4Qw6+i2cvpP6PnyHYT/GMmu5hk8d8IMf7PF8zyIt7yxJ39EhM+FLqHkXtchQ1ogRPrLFT4FOSA
yW7V6ws28c4XLU9nc2K7vQTFPky5S4fqhkZ3C4v0FNgL13sMwImaoY85tEEl+i+qDKSF7NVxigvG
kp+U6FJUd9VXO8F/4hYgZQ0LxW7Z5glwtbwiwGD8z6zpv9qEpTdvJxPvfuOClfekbx6TeaAgYRnc
4+CsjfaeBfWGAinMV2WFoKDR7suQXVNdG3ub/MWedSTGIkbYe21UJoCTGDKdF6+6lDBn3A/sgrPR
bMHEVjZX5ZYfe4Vt6OT9d03N/YAFHOurL7sAgJuAnMOREY7qGRuYvLNlT4hMdbLb+17SH3Xh52Sh
YPBtxzgzf3duTXRMpYb34O1efVVV4WO+wBWnKCXHTLMCmuqaGuTccfvtVITOnnAkIFVqXCZ+L7wW
msWBOR/HaosnG9ekKNC3XLjcnuWrcpvictkVoZne036yUP4G+6XNOuOQqgymuDf5J1cDkJcz82Gq
A/88xgOOodosryb8nyPHjdjFXojXSS/1AW+H3GFkda9LZcAocQTD0rhuIgxA/bS9+vulSgGwO13X
R/zrG+p7AxKMrp1dqMoZIzo8kCf6ySX0kdZfzdBy9oHcZpZWxtnNZ8qWB9o01qrmg9sl4J79ANCQ
p6THznLRB8Nj3QvAHMchm+l9WqXLox745CkjwREausbzIDiTkG46nidr2IWw1HayZTOmLTR0thDp
zhaaYk7BQS1G0CJWXnrEy5wW1EuXP42t/muDLeDpyr2jlxixE/UQLl+9laDQQj3YGCh3OzWX+tI4
dnCVxojxogyqp2mp1mPcQdRIl6ABcg5qdcM1Jf+avD44cNYMhzkPl53Csgk7n02flfMu9bu4PCRm
+M/lfbQmdis+lj5sDvzgM/yQ9JfDbmLTdOJqxgIAGrssPk01S4gp3hXrumsIuQC7J4liZnDcQZC8
yaD/M3AjwhMQ/k8kDfxVrzt6ofc9jPl5GItzJmg2RxTdC3S0UHZQOdP+gWti5464dOFXUPdoEamJ
7exLdoOzqeJ+F4BoLAz74aj272J3ZJxJNGzGNZzYxGtIBuIejzGZEcB+puleCrA52HczutrVt8Ar
vAa6oi5bnLOpfWY6pd5npSYcyLTVGOm19teOm4ZVFz8LLKtROZPqXwMZNdxe3Pdn+OJR5zqfU5tv
R2t5zewa4kB6sCm0aBXbWrd7g+78T7l4o9KWK+iwTiUyuXpzeC3oCrUa4zbmq4wor8KKT31T/077
scU7Kc9zlj+mHFW0815gNT2Nyvrul+lFaY94P5fSgmKlIfPGjdsbv9Zgij9nrzZqUCrqp2JxnvzG
xStTfA8k8wYjODh9e7fR7FqwM3RFpdcZ4hLvRuKCWbNt0/bZ9cS90RbZdbv46gsWRwCgYBhe0QLf
TLjA/mj7G7tMD4s7nscChoC51CwXje6UdOLFruy9vxS39f+7GfdJG/R9MSYoSfMtCShOwV39u1T9
PvHHp9A0b17T8Rg03+3KOBnk9BFIfa3DPlzrj0wg61V4YBuCJjaQkVTLGZ/bGVMJy2b9Q1JkX5Xy
hMXm3nrmQWA33odCsn6WT9i6n2zkLQ9TEV4x+Dl1kj87mffo2+Vh/Rd8Ge+Ud3aXPlchF13jyjhK
trhFh/uP5ZG12Ig6bPxO6b0tLr0ffPDYPdFDyM4JP13cDq/JXPg/iC/sotKivI34tAIF1i1uvW+r
tk52NYOHsphWNiSkgjePWA5fHITtRXr3nvUcjSMJnLec955V1f/9aBWGQccugY3AjBopokwzZhw5
zmzG/AVIwQC3TTB2M1oP7F2RzK2SVWzihM82ChpFrfSM+zmd4TBgXaMiQkqo1pMTdheDESWhtQfD
pbrgO0AAGsYfSCavoDJp9fZijuPVyNKYYm8xf0CJj8aMarCwlF+69rd2oA8lRJGVnhWQvXWb3yN+
OZjPEHOTYbsqzUUf2Fdtm1D96cpdhYUuMYut68zTYZhAUxCCzVA2tTPvKqiUHXMN4U0qNZBygZBD
fT2zYvgOJwNOFUnkptjxgtnnAvh1jJ0mFmeLznb26ufBoHxkdsRGIfKUrL4ubWLtOp1+Uie9ncEc
8E7glaC49Vlrq/i7apaA0Da7Wcst/k08zTEH8WCBISsl0kwt3qQFnlbO1XGNQ8jJw7qfrr0nbQan
YaQZSGrGB6YoLgLGOm2a1bct84fLqpgAJtsrF2NhV7Ami315q1OyQctw1vBtmKoXoLklRA3hEDKK
m2tHbGaZsj9uLS+rRrLM9o2wyPN/i2RwuTvR+09mSB93Qiwl1F12wHS9X2LenS2qZmcvkRnj9R4y
bv5IQ24D4gBgzDa2CCc4dvwalvPObZanTmo4nOUEDXE1KS/3WiQRrsKfBe+LKMmqSwIDmkGhlB+V
Ls/r15XGKfifD8TrG6+QKCiL9xizfjJB7nICpjhQ/vz53GU2MJ1HIdfCX5T+IDwEcrgXurondsCd
F3CEkZ/Mer2tzjveaLvWIc6KYPUfl8YqosH0mdTpzsXgE5vXwhqg7xhJQWFHF+VEIVoR0pPL7jdP
s8heYoyRwTEp/KPLVSnBCk6/6+pH954DbZ7bInhuXGtPoAi3qy2IRTjDc2NTXZ9bl54C0WVIT2Vs
s3OjyxDw8viEpwVWRBlsHcktMQ3nzzyfkHnd4OLjANvMjfNRkfvZzJLYpJi3FvHt9Qklb7BVfP0j
yEKzJmnDkx2Py65MPmpedNp2dzYfWy66GILlR+kQJy1ww1hdCTE+OHhW4ByDIQUD6HSYEgi+pIxf
ZiNOQKEeKSDYsQ++NW4g7rdvFEStlfccyZTIT94nCOMnTzZ/oeARLOZxXz8q0vZIrtOQHZOzoYVJ
y3p5MrP1HAuWvewM+ZdUm8HfSw4sz/DBNgjz3kSzJNzOgulBOFE7IPvRX4I0I8O/ndmzZc/+VTRK
ouJ5W/L4J2mC+mW3H2+sBoRt46LNBuJZOf2L1YlLR+YQ2QRve1ewwV+uYdc4+4yHohvqNySzvRMy
KS014Q4HuxBAtO04ZJ+BQxrL1+4ZxxQYbpwUXDQabhHje+xwV2VedDh6gLEM3YlN3N4cq09MEAC8
ckqQxzj/NfkZj9NAzxkLSQ53nPptmb3CSDhKql2BiwXvcdpeLcpECl96UOKHX77ShJmhuu+ElfBd
TtW/Ppxd+nfGNKpEQTqcYPp+DMfntkJhYTxaX7F8ittf0PeutpzfC9N7BC6yLXpwCfOcn7lr1e/h
EF/HRX4r15w2awZ4SlJaQpynEIFqCKyXvvfolA+9UzNUK5VporcdO5mhH4BsXuqu/1sjjBq8PTeU
Vb/Wa/GkEdxl7h/qhTdpU9rPbjs8hU36NaHBHj1s8w8UChePL3TNUBAh95E9J0482bJwkPPdGBe8
GrEvUJNxglX1r8TPD2XLohH6LWZw8pMownVlncIWmHpQhe8Dpu2N56/dSL3ZPNtBFt8Tg4wkt/7p
phsuUIN0IxsD0YjthSeuYqz044ghYsvC+lg7CU4ULB0aCQMYRjY5R38dA8euSnBb+uzYaGO6oo3b
h3JM0xd2PwvjfuAWT6CqXNRkwEuVL+YvLrY0dqRDMr7ao40MqyW0k6bJoXfA4WXnaow0Cbr9zeyW
79bDsTpNhYAywDuMSqoTDwUQo+aLId9m+2Eb+2lEgzXYsAVhcUj9+Vu1DTbYcXxjv/Fu+GkC+gUa
qua614w+18XEwAfk3UsaUzfGUP22HT/SpkCE6J90mLFJJWMhuFYj49yzpr01PU0JnrqHiCsbxsCj
rfQzDtx6q4gw+N1YRR2WCkaSv0VPZpUJDyfUyyDl2QD1T7wo9V4Hx+BHLe1ZvCx4Ci5Yt+aVNuW8
NwmE8A795aj4Xv85tctaS+Uhq3bclPj9XUxX3DNz6NHSPZBWr34CKhE+PcnEgjRPeuuzlpogTZ8i
ZJZUnRK88f62SfJSwRoAOfnbgwQmPTa92fTAYLQSpaYb/aAfxHtfKB196SAEJDFtg1YdPHm9ZdEJ
oLjWA3N9Qpu0HmqmiSirV3cbHtx21AGfrBnbBv8yvPkntRhHKjqR8OjZbvN+b3XQ/gWuGrwabLnC
Gn2iPwbLeGsZwA1uWVwDNXdWlrv0kvMKqjS0CjGcHEaV3u7+EMug1KY5JkZxHbnuc8G/BitBpMYT
JQfmm0RBlRkxYV3HtujZtjArkRGajm5sxS8xYSbuFnT7ePWlthf/MDf5PtAY8spQ5JFN92DauOdB
9ukfZ6FP3p7bV5vG6axb5RD05IHLS1SzY8VQH9R/OEM+2HhgLrLEcpk7rD5zVeo90ODYYlJqzlk/
A12qACR25al2w5AgQ9Xgme2M4mMFT7AHwzGpeS7MPIOTQngNLjGuaQcoN4NepumeYf6Hp7gT8/zt
uPWV4+0Y0v8Nk+vkL/lDl9k+V+qJ5FTkp7Y+g81uobvCD8pKd5fTNx9BRTE2SBIpr3v2Jdzqba4c
TBFHa2Ld607zo0/QnPISgzbrFXYwvZOQ6tb/Z+k8tttGljD8RDgHOWyZs0hREilvcGTJRs4ZT3+/
8tyVZ2yJROiurvAHcBjnaDwPZpG8hXnM7Mruv2dAPjv6UdIxLl5Uv93rbf0TNNHdrchKgMVsUkD+
Cd/smfW+d7IbA939lIEmGPqk+eXio0fuiCrdwGi311cwGl4aU6zhIrpy7qkw42enFGdriHie9sZP
jaeVNfdJ9H98Qj2SB6tkGF/MQNkh53BElm7rNP2xGZMdzd63NgCph5pTiraaKGQPjYBGIxLmgjgt
bboifqc6h+vlLucMeY4W9zuNpDwrxXeAWVrfIRbUnuaiWNc2DbqkfsdVZaXFzl/NsIB+zyelgWsV
JUzT4iQHi4GRBWxGbEZwy8hCjDEaTntDZRGYqx7YeWGI/k5uwneFyglC1vpTae0g7rMYLgFzWkDc
GyhYXWE4lg4mVdU14gp1G3yvA1Z3HGmq5vWwcBAinnVkaSOEVT0PjXi/G76rqnwBJ2WvZgjIdTNs
sXogJZLWVhkHa9slhx0GnooybJFXfghOZpyaS2m22bKy2/VoggkKYYgvjFHf1dhtJEqyU2damZVA
GOZdr8NgtETDJKjgTeQIzpWMc5tIYcZhmKeKRSma2StXRQ3MgyfBZH85ofmdMc4zhuDIJG2riRx8
CltqC4MD74YSgQtElDFgkQhh14BVyTxBwTQvqGPjieaM7jrGiBCG5cLoenyKIvcv0B5y9CmEWVvN
p96gBVsbFXPtVLuO1Ezx3AzQZJEUSSxlHzq1PHjjWbWosGjcXtitBxMlI0TjYwvVAn0mWfKfkz5c
DAuOkVyTza3OJbz8UEE/Sb+yirsFIC3EjDIP4mbWIIdA91zx67cZU86tHvho4QQNc6qMxxaMfys4
jXVtbesOhzooeihR78AVr0PV+w2H6EHgBkfXc1qWAKJKF4GPoH83HO3Fqcf3ksmVNY7PIuHoyr2H
C/EMrfh7WlNDDiY5rF5BmWrian4NR6RspqEF1jNX3beKCPZnlhneIe31YKNN3peTN98FyD8KIkJa
3yX72SyOePjwMOINbFp4sM6Lxp0l+nydkM6LFZWebP8tdxMzDc2bGS55fk6rcF84CUfRHFwjtR7R
qO+O8ion0Fr5/M8cnNWrn8ts3npsRk91oAk1rwgHMuNSNokqwzLDx7Uu2M++WCMpqonkavtAsf6J
oNiJNhC+FNm4CzrrWGPHpGfR2jKVj8CIt7IhBg9ADlEPNMLZzucnKr/sok7feqMH3kW7TLK2WHUp
KDiXPCNrisco1UVVuJwZOH8q0bxjEAey1l3VLTqq9woJ2CgDtHl2If4PBYYOufELQbWj3pvXvNt3
bJ1sD54TIAoWsXW0hKC/rLT7OHCp0V4WsakBzlanS8EIw/wbl/cmjo4JHdCYOjRBksX1S1YUiC6+
2zeQz7B0kg/AtrAY+XKuIYcE118ifyfAdpeMDH4lI3PnAm5/mYMiS2i7RGwauyXCMYO1ACyQShPm
khuXWecMaaHhtRtNyfZmM63L6jMBOD4AMHC0j8F+NOY336eV5WYaaA1zrWxbutUoPoCEofdin3Ah
WJsx5sFgIfgNC0ltJ0ZNhu60Y0TL3lLBQPTLSM3Qt7tzwbZ/aRCagMtS0om0cBDEHsUOltwOFwoj
r6Nya/ufoHgkyPDxR4GOD784jxogSHhxNoq6zuuU/3DpKUAtZteo2LiCwVla2riYudmJwtilI1rl
m85p/iAbr8N/zPcaBChZ4B1WgEYQnEOp+px9nsdbA+HkqMI/07qGHq376NuEOQaDjGBddPucOCaf
qCiQtGr7K/B3HvTXUd9HgUPFFAKCorDV7jyFEcZ5iBNWn5wdkkR+O2DVZkRo/oEnioom7PbnkI+r
uitxJv0zMy5xM2cxIbVmD58eM95xIiD998JYNGpmbuWldBxZLEkgt68zWUllf2HT6fIgsr0EIX6h
IvdXUAOTVx/E77k+/+Fv9Uq/GEwDOjPZzWDWdOFtYZ/unobmR1SnbIRsLM57mxptQmvYNTCSlFbs
dJAnI4vJKx8aADIEPOV72A2s3gwJbfAHi97RF2OCzsLEbI0pBk8Bz7CtW0wwHe7D+B3mKOLm9oo1
qPSvdUbrRBYgfjrqJi4giLSbCgoGXiMrbtfXTVCPGS3kd8N6t8Cl2fWXi9KaRvrRK884YEio76r5
fUCbEhTdPkRJpC0Ql9FPDvLFZkp6hSne/y+0Hzdx+JtVPxGg0b9QPE9UWmgIUDHZyEegWWfYH4yB
5TfMzmBGAboTIxQUKg9c8+zEb6br72BcIV6xt5ToOOOpTkIg51EVGlsN+C9fKrBVKD54ZGCvFIR3
vqxuXVpPiK4xiuV32wYsKfm3HsIs0IqVWX/FzIpY01yfvHXaWrB1s71GoGD2fqphn+A8tlOc8ZBX
mCw2lBSCy+kQwNGn356NqHAACd77YU+1+fSroRGexA8ebTI3u0qLV1o3yRUGo7pPtNeQteG45Zqh
yFq2att7BzN9xM2F1clVoG525gJku8niHV5xeTryF4zblyXbayQcuGpIG++tQCKW34hQTeqHB9ku
1ai7Djt7wcLiwenkuzlSAAUmHPMVsxZ40OW0mO03MDj9jBGxgzAbqOzZ3LDLU8IlsaEyv+XLewEf
iaYG3zvmPw0KPaAEENhVjymqlrXevKQ8EMbFD94GGJq1AfGMRR59taBRCgeJL+3Fy+5cewglBwPT
9Wz7eyfKmws6Mlvm1NWC50KpTnOvtV+KOPnCV4+xUkCFiY/HBzi1/QSGTqIxjL4D9Sfn8fw5GfaO
R5kY6imX+jKjMe2jSW4E/pOBSR11lxIMb6jMKyuz9rwLntYUaYcAuKNPvI66dEULGDp8R+H8wc1P
PNrBfeJLsxgpThljbYBWryb/VuPB2vfhLuAkUWkqDujaTiM5IFsuL7+R3FvgH7z2dE4Q3hv0YRNh
zZZn1SXnzviUt9C32cHVsXkmcYua8BoW+MzlCrMabk4tjxLc2xoABXjotlJR2TW2iqXvzTF/CSZD
AqPStR+M/oHQRTSsIUsFybqzihWLBNmKtW7tsX3EiSP74s3/kzbr9kPUOiCM0ThkF/UE/PBNV603
m7/hUp1SHPWyJzcRcT38jFcjZwqK1bEbVI7s40h9FALfHaiJCgw3nXaToFMcjck68h5BhPl0hxHR
THcDJMGWTjTNMh+tS4RWA+QVJZWV/VAgJsRCrfTi2ruIhgKmkmMFJu7SbDecOIkHStEGAqgzvW03
JZOrkuNj7O+MA05Rky6U5oElkcSJbG+71tohjTDCS4+CRg1CNTc8sS468q+yYPCXX6BvxA5dmfZH
SgLfCrwYUmcaF98Kc56aBrSjdVvWBvAdN7tPEEUIZGGobVHtW/m+Q+pbrbDkWhmK9z0HJv5VNGxy
soMozXZaVd7kB4quWhBxbTXZJsC4/ZcEJpsLyZXycc8kedfVCHVqxdmkMuDkHKEvyznBlWoUDy56
Hb0ArvGRGjomC4k9/0WX6RilOTKEtrIhVmeR9q777cMq1CNy5W+FnjwmY3rlUWm+thxr/1O2RjeR
TLPVRqZcQV69dJr9hvbSsi1fuootxbRW8hiebKaCHeG3kWFhikXuqsZk+e0dffQLR/vsQEFRGEMi
ilrpexqOqM5my3QWD+o/WFlhkcesVTlhh7CLOKBHG/rfpXfndR+f+ulQ9UjH1dqm6vZqqd1kkXSo
W4GmREKPU7tZYOOy4xHIGT1QaSnlTXbOXD1pPCEfgH5yDwYhTqydhnNRQU8xTfS94s8rHfaF2eE/
7RJfpmk6dHP91wQLvQzr+htTr12duq9aa130ZjoGnrJCPx2zVVRQnKH5Ygx1Scbyd+kjiFzgbFrp
6hVJvZ5qAqYSWemIn7oZw8z2p4EfQfGrjyZQVtZJ1zEixYHpoEzJU/WCvepbh6LX3xNbfwl9x1oY
CRIrZrYf7OmI3vd+bou9l0UPPBO3ePjsYPxfI2Q6ci/5pmPLu9KMZ5Y3RwTCt7Xv7w0iAD2zbYjY
xwLW03J0kxfNzLgpWsGWh/RLLmg7FkdjIu9nTePvQWXnmOYm6Gc8NcKtY86sZV/foJK3qrXu4FTB
iB4SChcch+lYaVRPmFcOnjIunLD8yZzsaCn125hhDeSa1e+BRxFH6tpo8daOmpeqymg39Gd1jPul
ordbGpl7Fdd0u9K2gbAlYfu8Jjm4xHxyd3Om3VNUmiW5HMDAMejZQWHeGqzfrINRS4Fs58PFqr8U
XKIj/creVvWzr77XxE22rITjkKAFqbz1mZp/aNVTZdcUKn3ijdFWZwcQES5MYDSJqmetAE92JlWW
nKbpf9RkXnMI9iwtlzjPwIPo8w6MZqtiVmB+08NZ5AAec5ocVXt2/Z+wfXDycf7JjpkYJKnIwLfJ
DWtSxnDiQAc5xPtlMLEXrz9nDF8JnBmpKRGYzhyzgUtmfJWoxqR1CGPrpUlucsaw4OXoUIru1xy+
JXwxn0oklqUW0j0FobSZ+2eQzFLlSHew4agch0+oMwy9GErG3TLQ7O2AHYA2PrlQeTqEQsdBQR/V
PMmsuXClfWvo8FSgdIqnCSU7Bg2eItEL/Ho5N8zx9T05Bi4FZPaqmh6tmlQy+xgRlDFMcsdwPttk
FiNdBaJzoUNzqxomMOpOoi1GYyut/chByEzWD0G7crhMNqk8mQgnZhqlJ4WhA++NjhQdJc5ZEjo+
uedElanHDPJfmUHwqrBSgAWQOJj6Qb5/gLjYj0RW75FTJukGKAk+g8vwGf7ozc1LWuQdPtisKy+Y
tzy/HKuN9i/WUoDApLzq3adFcu9naLxg9iNpZtog6U1gzezfcqxRMLB4+FGgxos8C6AB8VAqfxXo
V94JRyiYaagenPwvDvVGFIco+Xz/99mSt8nvzUCmixE8PKWRbn/wNPlpL/3uQsBJpF4dbwkR3WXc
fbMwjJiJpL7PEoxqbWaMF5YARHbZWxL9dX1He//Ii2m1hwyTKgrIKuLU4k5cJPI65ZlYycbNrlr2
1yMz5zPD8D4zkwcSsKBLhq+rttNZlRnKtqwCt58JJqeec8snCYd8vu3iM1uCqrlS0RfSaSSGb2yT
uEHWH1VgsLQ75lcrF9XTATOwIYGnnEOhQDujh6gSXxW62FyjpIW0O3dR2h4kK83y+DIO8drxfwoV
ETScI4A6BUN57rCTZQ3scK+8VK1I+OPFCs6Ao6KYX5OYxWY/dDWAVTeNKwkTBlwVGZetwtDacZOa
zQyUDdBFzUF84AE2H6l5/eQi9QsSiEu0ptaJ9eLY3qcUh2OGfoESijM4JIK3wXkwe0JcIXtgI5lu
s8JYtu6/80/2lYoGr+oqi9AB8ZtPoKu5tniKPyRigP5fxs5vs3MvFLmMr+GulC8xQSCTpU5AGNOv
ABX7OsgOiRyKdfZA7Ac8HrM4VmJ8pvTwWv3s2fom5m6VyoczQ8o0+EtWvNd6wPqQptAGOCfJYvR3
Ufh7kHftfoilMyL5rJ3AWUpJGLr5Oo+6hZfYcLayu0aXDV2aK+N1wFwEp2RdVf+egcfj9xFJ1Fyy
kH3NJGAhBb9OMQMXY87MW9fZNzkmtHY8O2m4A0RwCLkTGgySz1qOg9AIA2tyRzHstsajiSQniLzL
GIOYj/QNLbCVw1XF1Z43yj4kaElRTWSR8O73/lL+dyCnSSgovO4wIrvKVfDT6Jqt5NuS0V5Se3CP
EK//rUOk8VatV64j0peI3oMEfom6XdLs/4kJq5vC/NbyZjlzjIV4CRBlMvX/K1mWHguKRe7V6pqw
zJuWDT36q4oy1+RP9mmIvK8OEKJhCtIb1sVrpWXk8RTkh0o61zNBgr9ib8wkbJzlKCEAjSV7begE
2km78/tXqQFcdiISHFdyJb6H911E4AizuwTfnDVSa4+E3RWxfWSxJ+oLsYcHJQuVn7YNHZiEUEI+
2+6PRVdFNq+qY3CEVUcRifTBpqTFJSWnZOo0R+UREg5t/4e1OPUPo3+Xk61GLDwkiSaw+fDhuaCo
Ye5Mov6vLZJ+TgNJhijAa3fpFGJOi5rHRxEM0EXQ0Evr95lZVkuLHQSytAI0amM5A110M7hkWb6x
jLkBPXHpBDOumjeHdQJvaVzXNQjvKDrLW6pTZyd/pnmySiyYG08NIqA0V+T9cuJTodHmqL+QbV56
JaqDNDxsIJLdXpocKZFOxS1AgqBh7Y3C2ICSX4f9r9l2EFyD70URwbEQdW+oIYMEcXbjgDs3grMx
DTw580oOdRCsVAopEgU32223KW9CHgg3UpmfnQ5dghjtJZcwecp/SYWCPjkp7kUeiW+/jhzScmBw
s3J0T6S4rIl/g7vcWrLy7PxOjW/Y59Hhn7o/TIm2WtFcNDIhJQllWXLGymqQy63JzUc9Yg4ar3lP
RFJloJnGZu1JjOOWD0KzC7lbCRx02wKA/sbZZDexqWhQOqh/+tOtQaie+2A9FOHXjJbOYKorjZOS
VIAZCjDwDYV6kmzk8lmBeZheTOs9c7wF7zGnTVfFAIfl7KuTtXRo5P3JGpWTQJpsNAL5SWniySJm
ZUMyWdNs/HciCVyXd2VTPnehcpReIZdiUJL2RbqiH8VEgpzUWOqKgTY++4WzINKxeXh44Qcf/f8E
rPNy6UQ1eAxZvDASdLBeuwjEpAMYm+xG8gmqeJOP8VGYaeKHHAZMG8DmXOsCmScilZ7mkKm+XVzN
Eo5pzlQXNUxJMrC22vHcLIo7apeWbSPdppKWWbc3e+J2sBVRBWT+r55uM/SDw0ZqzdLCcVQaVHKw
EmdPHDc0SZMG75VsXdrgr/h0OVfhqSwYrEPtQBqZ5y/nk+Fr05vERl4gHGJthcM03j2p8emmZDq2
X+F3nqVnQx9nkP15/tagOYG8iwfwtF+rhr70gu5qDPqL28DmF5y15XJqeE3hItxCPg4JpMD2YRF3
ESxSUFduCT6qdZCScGGnWCmKTn4UvvWUFE6aXwcv6QFTuvF9su3pw9X7HHNEp7jgJtrs7Lp6ITmk
CRS1ty4LCL0R6UI1bVCgXsdJdp5q2ipClkBej6mUdc/SaD+A2Fn0OZMZSeBkQY1Wc5iReCSS2LPy
aVMFN3r7npQOD0JM4/RtSXeorzMyH0Bw0TDRwEDc0teHlWPitYbLVBHQGAzn11TN4Syg/2MF7VUa
8wPzA21UtgS3a4cMmd03Z9ltUjiCv/+rUYTIkPG/n58OWpy8qMrwBoEJAaOu/vA877N3YTTZdPnD
+lsKLUXzj3YcHQDm00gwtmObnILKec/RxViq1kVttBNK+fuRruZoY8AwVnuLpgPYw0vgFJ+lOTy8
JjwEcb+S1F+KlpREy3Waaz2hh9COygGhia385VRquAXZ2j2MaAbVdnMNmb1INCIdPtqEZxu77VeG
zzdFpcdCWACKh7BqWFRAV8Z4oanIVyRJnS2nFJF46DBQAcMIcWIqG77BRjRtBl2LW892dBkD5sOI
VnxgvQ1V9dJ6mNfO6Q3ZtYO81mKYwZaaojLYn0stuzC2ueDJjY1Qvzf6Mdr6gQoLoiKZtUxhQ1qx
eeYIGletXeu3JMte+qJBkCKjaJ6S3r0lilZ+B2hgw7JX6HLSk0P6MKGQDem2p0i5ofCNqlSqKesh
RMRKSQvIg+ZHE8X3gdxDBUAFVQb+ZjRiskmTAjLDJWtI3KTpONY5oAeaLRMFXOvquzLFnTPhTcpZ
WTg6OCW/fP1XpmmjrJWl3yDtRI71Kode13s0yXoqHLAZ0KmHCeFWMw80ltnUrIsEWktFManb6rzG
wehmKP0Dn1Tw0ymKcRqJGHpKUNrr7MTF9buhNel4BOA5ugpX4TRFhCaAt66A2NNSb41UNWJSVKfx
9NsEuM+oDCMupDJurRlE9wlSzFQqpyYDVajRuL0anr/2lGI7daF9LRlXLtWsskCh2x7GQi5DRkwa
+wHP9WKwZ4Yw6kV1+9d+6N5lnN/n1q1rIFSPaAKT1DLDw24Gydx7rXdCPulmrIt0lDF9l+VBsjIY
7Y8X6RlUBPDtxgOFNoIoHtboXErM7FyEkJts5YFd86EFyaEk7cYhvw1U2dE04EArRPnurSDrRosX
ugxwzB4chUEqrHdPOtWc+zzo/isCCMs8GyoqM4wcBrbx4Ac0vd5S00UWXmyIm7NqFJq4oETX5G/E
ek1Dd1QM2QwEu4q1nNHkNyQj65DUsIctQ0JkxjLwgeUKGmhusI4gINf5CO5cX+lW+U5Rn1eoQY2q
8qF246rwvuXC1OCjJOvjJB3CN+kGICSCGUXzp6eOy3ML0lmIHR9YpqmJWSHGvuAAxfsZpEmDSyME
TJCjLd53pMCpe+2A/SBYSwFXLNTQZhVtGDWDf0KiEyXIZM5ec5GSzzlD5KNdlmWLKQ63KSMgKECH
inmU3zwcFEdMCmRpNEpPjJ+QPMlkViBfgMn4aeRllAgnyD+Th5Bjt917wTN00GpK+xDyTYg1RrOs
8olOAq/Bx5+NflzBLYd035qYjDT/GfybjkxAxVR3WVPNcwYmQjwDGSSzYptstU6UVxIBW1VQvLtN
UHnruMTGsMYRzVtYtH9IUHr7IZ9M7tADHsVMi9MVW5cCIBillPwp3fkST0UZ7pLChtgljOEbDUmF
NEv+Meje5ECRpae2+MC9kT3IuR3LmQzbr1fhv+XJLvPB4TvajobBwUI9xrHbI9jYDw73sQrOfGjL
LE7WRuJOGzQKmdHj5B5PHwgNr/hCuSk7Q1aFTFTKp7DLyPClH3EXzvboXwdr/AoswLCIR0UstMaa
tkwdE1O9mirnpFNtTLDZ6CVtOw7olB4FnzHSwTBa2AsZzTdPlLnHPzgYf6aldu7q5F3x+g8qoTHF
KwdjPNYyn+nBDe3QzKCTTr+zW3MXvG7wikuUDj90lraUCXLJatxvwZ+AHOTI7Z0WC3JqsPbhoKof
cKKWKFdALnn4DDRI3mXLSuM5T8d/C4DmiAeYgEdL09zsi3dJdzLnOar+GaLLKS3KPZogK3n+ltKs
swRxeh4knZS1PCmvzPcBHE2pyxpIkhmULatHj16Br32HcLvwir82aoCL1kpfZpJzm4mpRQsTCQoN
QfpkBhAcvsEiApfi9r9I2OS7IoT6lgVmBiZf4iBEIJUBWzZgkVaVs4NHuZMJRMAxV8PW9TvQjhA9
JQUokBKBdbVUibxYFNor0Y7PPQXWQH6qs0PvFScg1pcxTP7Vk4Am1g1LtKbZGTgnsAKktiN9sRrc
68Trk20m601GbBHns0xCJQBV6DV3XYPlPI0/qzK3rg7/Ne2+E2e8yxORkCWRTgVeo5En0yZLNGdL
Oi+/3pfNofHbE40l2ZN2mbChzY0Mu8vywZjCc/L3uke5KQ7vTj4DEsFDvO4b+RxZKE30ux6VMxFz
Lid2yi1xGrrLdGTTtVPw3Jj08mYD+gQl/YqABcq/Knr8wozaszNgSsgyO5g00wThtuf8B80Ezq+P
nvXr0yyT4VyiISaAxzHclnyj8o+SV6fugK4KHbXYgHqA1gnjCo+oQ9CsfQSAQ2jmTea8TBzOUYVc
QF4dUhQBbS2lpQXvmOxINgMbj7KJoIsbExkf7aDQae4gk0UMHG2IaQH6jc7yz4x3uV0ckJYA3w8P
iPBUqP6ejSEPGM0i7IlRNC7LaBcjeJcRqQvD2Q2a9TtPkcutiE4wrQmfcQ12a7Z/qgpTgD7c0sTa
uOzwqSgQ86vvsW6v0XkH2ONV1hqPcMb3xq8qtPCiUHalW/9S7PquDUh1gXEqJ+tD0ee/IsMTav2H
M4RrjdgVl/qtwvgdBQqcNcIpQUTX6PaWj590tZJ2am53mylVge6WMNdSWDZasVET9aaZM4WGdWLQ
ggt6uU8J0DqpVmNET8olx1fXiqrt4qpF5kwCzRRs5cyFK7OtkMEjoO+c3vwOVSoNVmFBdGA89+94
E4DW2CjmxuUZr8vQ27vsZC+ORnBuiHtxBkfid+nam8GsDoqNOrKUMRIoZSotR7NshYq0qikGjFiM
XTWB1R/44Nz+5Yj01+jFP7Jyih41maGoHCwsh4U7WHdgBpESG7cm+EXHdt2ggUJbYWcg+HeK/OGz
c/OTH4Asr1CtaerunDXuUl5Sk8c7AopkI9KUwdxtw7rB6FKCAkVhAMnKTs0jPhlbOV8LzEoBrytf
WpnTk81L2sMeiDeNjp5CJ7jxknc7hxvMoSMVK+sITA0C4eCMDHelBiBH+e/arDYNW4yuJkS5aCln
JnpqnzJTlxRTBhayd3vaEShPbHL+u/S+Y1NHEAmfxf4mbTxeuuX42PMxQWWxRpbxIjfRxmcHhdOy
Mi5KeTETPh6kAb2FONTb1Whbt0jJkQ8tbhpTC1vrx9UgjXKwh7QMfeBgcqea3h+zCe6bbuxVh0zR
RAozdhnIGxyIA1RDngQQYvajGfyKepwiJ8PYEPijKQdW8ZTLmhJYLBQISasCfSkF0pRTp7VoiCFS
vKjpa0v0oJ0oObSEM5834dsVPh3ERWs+MXaZaD5LrmJ1TIVpyIi5hBt99T0Ki7mfoLyiem+2DtIg
yN1N2XV/MV5FWLfGyVezwRtjT5BB10XTqaQTyzB/3avOumQtJkVEOQ058NdYxOZrB7qlpacE3Rco
9YzdE6qBvLw0ZnqPo2QYTAcz5nqRXzHV7jzpHEAlfijbXNCrRacJ4zjAec5vnkmJAbTlaNswaS4O
QJ4RxIbTTKcUV8eZjJwT/DBYKRQam+mnHZlQ1MAyEg3xENhw1NkHI0p/ctfr1ijot0hHwLZsAIJ4
nbm1uyi7h6qD8i1Y8JR58FGfFA0ECPhDpbsjbbRUe6gnbYfAeR21PxXHDufDq2qmf6pkBBeME0Jj
QKk1ynttmA8lSy++avGggJrj+ax1G/inCa8nj25m0+y6Bmskr34YEeYgdW1g4DarKxv9R6SGMcLx
zQAEhua9GMiiy5FaU3Bsq7xrrybxbvKtZDkjD72oRqwZYfMVQY9/qfeiUbuoHOKmYDP0wjvrrGub
OG6Z/SHyIAy5+puVlye6VpwgPq1KNR40wvJsL9LS61eFAWxYmZt9rjVPhM/3cpIbav9CknIM7HFL
D2nZmNntH7gXeds5sI+MvBEZm0mxu25F3MN/qwOjPeHyYRrb3siIsGivsBi7/lXRus8cZqM10G3O
oo1L3ozB1JHVutEcZpeIO/levrO67hM8IWyT+di70V8zpF0Ip4ndQ8+ZqyhM8YqYYtKwVv8FxBk4
Akh+awB2IOulUF16IdUnLgwQDHPQe/GfohjuBmkNPJaVvIEQtWdjDL6qDACuVd3i0ARhNTz6yXNA
w8Ey1bkk12IRhBqEQeZpfRnM0HgwjIU5DDn9NDfO1+Toxy5Jr4nO06PXsSCP+Ok8CFhpeUeW+FNK
gDrWqKBmlBTZ+5H4zzjOQTanhz+m6ecfZEyIPVH3x5gu9NgIlMn4b+lrqXln2a0Lxb8HRng18Ceq
alTPZbLV4tWND80+47sDMoagN76TEYhyVhMiETVmdlevOgvHtUoS5lTfeWaBKEw9L9Vq2Mxku346
rEe13IL8R26MQcYMNgXe9kNKljCmFLWiXQDRymYhuWyrWqHUy+d3t3JW6Gn6i8hNv2PwNH7p/+TI
hBVI2WpktGNfv1VVcFWQ7KaZTr5D7Gn/JTMzKYUVflgR0B91vDplRJa/aZqB1nG7hod+y2j565jd
1zi0+82KJh88cjos9Vq3YU6nf9Amx/xHXSUeIjJJTteg6Rc+kEZUyHijCOEo4K0FAAG/BrG9eKlr
z7yvTiajHKdVwSN703kYc+hU2r6NHEQhwgKRx8K46NXwh8XHm0c0zZkg99HXCNZhEl4dhpRdVTFl
AVxANYP+u7+wlZ5hD7UPOudrlVds9sZfINjsYBPGy8T4r7CNbWHjeRnxZoJBCFcuUi4eAhpT5H9q
iQI1Qv90qmGH3PISlYVrBY/D7lHE8Hwyyw7wakNaW7sdfdfQogCYnjNmTr3TedtKpl40CdDr/0OJ
GyFMXD1oFq98jIZ47H4/rZqRdhLpv82RqQPbsJ2dKF4zEkNjzQZk0hx9BCtq211UVFu+tR2YpWTg
iOV7uV+co1eaai/G7pc4mC1NtX4ENtaIHugj+VnHv0RsI0NtX8gBIA0fR/624hhDJ3XV1SHKNBVa
zW4Gix+IcOruRtNfB867No40B7ufjBLdr9TXNLZf+4B2Ja6jYWWsq1pHrS748lCDwbLBX5QdbRPa
6LR84x6JGnT2lxPWhY6DFkxgLkzIHRGHWQTLMjEsnEsojwsbHeEJY5UkWYcTWucFnXXWJMVZTRfA
HxLMimlNUwXVVLB1fUq6dtsp1hMbSoAaB56kMpp/4TGDOe5PcdBtG6U+DA79f5kBcegAouAPKUb4
o6ddTw7kGi6KEO4S7RUkAwN0o+b1LCBhK14hBYe0UbLyEI+TPIX4WNEoQG6UrIqTjAfJUYMMDhZR
JFVhmXd05ZBUoDjRmQPJNu0xs5fkoGgidMjSzjknZU+j3EULycpPEC14kNpb2aKySClh6uS5/o+G
cLASW8+SBFwFlJSbQ0swnzb6NB5pb29sO8aVs0HLgdx7HK5e2VzdmsF17bsrjfO3RTgf6RPtRRMZ
km5s6ESna4OJXUkrJM3aU4vsZ6tQ0tZTta+8Zje4aNENGq0/QKlM5rlm9ycC3qWp0Y1HJROFrJw+
517ZNeiIcuxOSw9X2Diury609QUPDsuDz5nJQvXJ0wlitKoNuF+APsnwmNRuTM46Hh1J7FtBoTuO
KFXkapUuKwejgyp716foJCEKnu5rRIzzY3uRzMFJDgN3NE9mGh5i0ziAH9umtZFseywWOsWFrchG
a0dvN9E+Q7JzZ3QpGCyO1Fhwcqo7ckZSkNTOrQUUgJzXVQNFZinja8xkPem0b6uZ114zXBwO59Yl
NYyqvU9XIahj5uoUUm53mngwdlCjegHZOI7ak2+DiwA/qyFKE5P9jF2xVsYhY8ODEa326OxDYEEg
pts744BgGZlr3h0ty1/1KaZ4XYCljHaoTP2D0/TpceK6rn1qOmdfOfdQR2YopU0BUungxpyiZUi6
6atPQ4eV5aUnXvLW1nEOgBu2qqb6rFLXtprF3GzAKwvYP00mHiexMwYbwqaOcu/XSFOHZTpo2knl
obcZQmFkBCjeLWkLfGVltZB0W5IItdP2BqQtZKg4YZTfYwdMBfIO1h6gzsJxAfbggM/CdhLJ3OCj
GadtP0OuKNmoap89GjR34U+sUtZVD2Ks1eAEMNXs2maTYX3mVM1nWaCxpAPOAUjOW8u0NTr90pj7
zhCLbfr+a05/GfBlJQpYfv+ZzMYtcI1n0MZvbByNkiG3MHydyvQd7mi8ssuHaVPp6ab+BuduaWrR
ZiDj4D3QCkCQhdYmnTcnSI79hKwUKmVQGBx/fPDSWO5ob6xV7kLqAo/yAW7ukR+gcWcRmn06orlv
r9XaQJ/APOfBdNPom1wLbmyaXHBYzjMppmPRld13WAE5wHVta9KtlBaLYlj/4+g8liPHgSD6RYig
B3lt76SWWl4XxsjRW4D26/dxT7szO6tpQwCFqsyXCWUxkHiOws3sxdUl4Gq/LgacH94r/BbKKlS5
hvleG6LFwwJ2hinBcuERbvUkqK6Z3Uf1V6+ncufZLqgTWRKHKaYnHDycbOOX2ZkVOYvZZ4MENEYc
0HE5bPufZVmB7N9l7HdI+ycn8BZi1keTNYeG/aNzlv6CVYw3QvWIeq71wrzlCXPm7lcM5sa35d5p
5LllCylY4KsCiQOhHux5lq70/4UtyXi4/UfvmjXil5icL1uW/9Ih/x659lmts87Qz8w2HZIgh6DI
Vyg7uA+RACFC04/L1BhKena5Q40WT8eCSu5W22q6tb21lYPp7KYovQpIVJCXRxzH1jbo7csSkJ7J
L7IP/1mAMDc5t+8NseDGgZQ9feh9TCIWav/PPjGTT8vp0uM8pwJGpMeoQRL5zfM2iPmaOZy4+n+x
LhIGH5eUP6AljGaCEiNIZEjJBogV3bCwvlKSl1327uXZN7LoCLKSvjAhrZa8izzcd+FDKMBbglGp
gvajHiGrN17Zb8fwEWIfUm2GHTAy34BifxuqOZeyPjfN8Dj6FDQmt/QtVu1vB+J3OzIbM+2BtwIO
QAhEp77jDjvymb4S5NSQiS9xH8RXqq49vqpvt3XTfdeVYAboXIeyK9cwrM8Yi46A5ugx8CgoRKq7
SJRbtp2RHll7JIOGJCnt88yCT1hpxI4WmqZozDnjzMsw5UcCyR6tgePJHVpJ/eIs0FSW8FLxSMeH
IifK+7TvSKXI889GAvU25lunISmUkg5DV6Y1YXjj/Vj7p3q2egZVhr3O3fI5C+AhethJb03BiWwo
73nEiJJb+ql03a+kr/tdGIbMEhK41fq2fOY4P5bMy7YjBkq8k7ZH8RMCgydBhvgZo0QQblE3Y1+P
otbcCKXkxstLzmqouZA+0F2zgbW2/hy9GkkCe643IDv2mTLkmH512ewKvGhIRIBeGPVX6zXgrVmp
Y5Oj769hn9Ms+yyd8SEDTxsPjP9Uz0IP9XJwJGI/0666d2HgowLH6sv6s8YRkfw00FULXkI/GNdh
7IO4aUVwjECnb5t+SIDk0D6agu7Bcv3TnGd3ptPRgISrmTAqxlQVbAcfoDQwi3q61B3bJxj0FxGz
WA3ydkeNSUK75GX4/nudz49JnmzGLvuQVXqzBlTEZfMb+XpTF9WldGDeTaN34DtIaemDP4UMf4ad
ucnGpf6yYGzi8WLKF69M2cevwZTyEiNmHXx7VcMtsdp50ONRHKFYCYFYcQuPXg3Z7TkHkH6nF7fx
dilGPJdGejdOJz8L6G7MJ68t9oadfeYD2H3DzQ+YW7cwInZV6r5Ba2eiPufPWVmSrFY+wtbfz4n/
LzT0Ya6m70iYp8LNtvVo4oFCrOf4L8mEfYdyqamNaj34kdqFU/k0S1ppbhP95omE3ShMhBOVeg0t
DIqVd2bWYx0ct8PMX3kc+Jraek4sKuFBtXcM5p5yd8R+5XYPE5kECIN5OE2i/Rp/YJOvs13Vzj/B
uGjIGMXAzXTSDXffcyoUc2GYmZay2b0miIGKdnHmjtfO6t7isMaxlD/nTVWeaFhygaVlMxhY+dBc
9xs7HLHuNLvQJa6NhiPWQjrG60g7x275QwybN7XD9WCs6WBlZgbnqqo+ujEtwfIahyUu62SgyP2U
fCSBVLjeyP8gNYzFB7DXUf2TIBRBwtdaSbi1njG94K2/Wqb7QDY31zc+kF1kdwyUo+FXTuAX7ZYP
BxPh3g65ACnb+8xn525OeUbbjBEpqKdzRGLefY8KCbUzO7Qc50sysaslpji3g/00yexbliai7whx
2dgCo+0xrYFkxg7ZZ/0hDT1zF2DU+I6URn/vmIp49Zn+qz/KPyZszxZJt0eu1zUXTzbmPgzA+FQ0
swii2ZB7aKx0KYdN3IO3dsf3SZfmvq0chtSsWDz4iLh9u9Y8mv5RQVZLkvoBuWO6c8tpiVN3CFjG
PmrOE3YsEtuIUqskVkvBtBCm2p3uidlsidHJtPzN0/BPdtbRd9SPkTPC5NSTYUL/Iov6xx6ooyBT
ZmXg9EyiPt6SAXnTpbF30d5vdIHaMkPziWeeUxFnT0ebcKiC9ETuRnKpDYrliHDCTSyDvwyAl9tQ
gU546WGr4CUlEPfBrJt7z3CfHJXwwVWYGHPPozleOfFBTSyY2iYBmEshO2gYGAcdV4wsQnKw9Qj3
rWYtk82Kkj8Kw7P0i1cZgTlrXQC6g3+rG+vH8r3gYQ4S+17l3TLz0PdNbT+441zt6F09VDCYV1FA
953dJ7RpS3Yy8oj98lF2wyXD6V+TISR/xnh4XgQIWFXKdR85VOsT5O55lP87Jb3ahCI+G69hOeMl
oTjn7s0kh1o3UnW5QH/XSk/BahaQknPDeqirpVpJimHlSOdhtOOPdOz2YaCmtSr1rSZU5uzmPQe3
Xw8rHUwQIZWPp6O5icD5FbJ9tD37WrlcuyrAPitbj2pFnXCxB+8wpwjxxjraj3WFWNye4PX7AZwV
6e41h0UNZPJ/VRQQUqHFvtHTBcLcxdOAkkqNq9gZ1kScHGeEkI4Pra1la8ZyulYqAVhTQRYiTI8B
fTt8TX6/i8OI8WdyKjFkOy7MNjN1NkQdXoPY2PV9/rFMGQU1b+46ivbXuPEr70EaXJ1MqdxvGYvn
rDA4HgBwGQxanCDg+YH8W4Zkibu/Rjr+ZoLOW0JYVCyf4LjcaKnUWyHT9B4xGFzUhtumg61QZUSG
FHv0NkfbZXMKNSHb1XoKkvw0Vi4rBWP80e8p9u2KLY1HI34nhqTihsRsO7B780DhGHK3zz4Sh5af
lOmR0fhK2v1TUNTncMbRntkkexb6fQg9GpcWIfO5jv7lZJN2hU0iW3XjiOBl9cV5YIqwKlV2hY/I
bS83z4EgKzcIvssE/HVCB0gspY0CTVcUgoZ7MH8YNuhIvBCLVpKZarvgKBCleNZb4VekJvcbBGGc
fPXZLMqzrsqH1nIxPPpCA8UOzFNel3cmo2uHDNytT9gNZai6tDYDH485st2mD7NFVDaPKBbi5q8Y
xjuSFZ9NEJV5KpjiRhR/fi7SZzOxaFAUrNLqTOPE1zQZbMIoFAoP9E2UpfocZosptHpkEglIbeRO
PFza2v2TUS85WZqnxC5nkn7YdDt461PrnilcON6Q+VZEfK6kjzEyI+aqltk2N7kjmAa5Ck2bAbNy
uFsADTFQasKT1hownpFHn/QezhxUf5WtuSQXp1g0j8tPz0m08AbvPnLUKYkpv2y6TM5oIPwojhnA
6nCe8IMwii5F++jU01OzvJ/lf9V2JvRCjybkwUIVKzgyGst9HhOIHkxcHtl5XjGVoesZcJyOh7xy
N24UnKyM/UkjPKpTZkdK/S0pkFuLdJ02+q4R+WScQatRNg849dByDfk+icgaW3YREmJXVRG/DKq4
ltL6V2UtaebtdsSOT1JPjsur/4ZQgK4imI99Nl0Wa8ny7pXnn2Qh3lzCMP//WlPO1SqS3RrrLAeG
SZnulhthTXST1J0W7sWu/Lt5AOBVesPGrt36h3mn9eIlGuBGPrp74Gn1idYVKsVU4wto0n6X9rZ/
6dIeQtdUMMMM1WjktJmJn9skobb2mQfKGlwCOD5TcsUyIb8pOuoEu/pEEafZX4l/n5y2xrl0JRng
ptPCTBrFpzHTx8rMwNkEZgtlIu0ZC1ozwuvYITTABoDbxfol6oMQxiNdyNYYfovBz05j4uCcKLXY
WmXWr83ZbDegkPqvKCt9+En5IE4+QiZ/lWOs2Bf9QHKn5VS0H1B5GaQaPwapTG+JTKCUgALuT3Io
5UutaJAOYYs9O67DCe1+V0cHUJXVzvaYMuROnJy4lGGMHnrzQUwMpcErcv9uvenFKlzroBL2UYQA
+tliJFO1VKpGoWnZEece11c3/AWQhJGqPRE30TmsVaD5trkSQC1HdTdYx3GMtyJNCaZZNH44NNxV
JcRz5XzosXovi4/lP0AvPS7/JY9jwETCe6kCkHUIiphSLjiFvCwWFyR46n81E/4EQHDGL6vhtXHe
3ZrUtz788pfZf4mI09mM6FjKU5C2vxEB4ybfHlbyZReJ7VPQnhcPzfKrGjWGjebOQw0WhEgmvV1R
vmhoHUoEO+RQAq9dWd/hmRmohOf4mEFpKUNzh2tqGl5GMEqe/iMolrvJewfuRqIbH2gYOObNtBAQ
e09jJ/Z5/OeZJBHbny6qActUOMyOftNsPRXSDUHb1Fp4Vhp6FvT7B/m8vEDenJm3X3HZnhGdaDJA
UkS+cQ5+zA9XlfOOpt3kxRc0w3zCxVGnJBpai6ICrkiX4G8h0WxNnuTTkJO4q7CwG/mHgbaObyfj
LCni+Lno6ET76AXCx4m3CAuNR541jsfQBlNUfAaQYzEPgSvL0MEuEixM5R+2SZJgebL4EPngpO/c
+JlWCzB2Ainrwxizmz1/oB/MfTYFiwZueVH8o3OgM3cnNiXcmkcr85YfYNSLr8xlHNKepKoeLCrL
NkNoCG54qxp+o/8aidFZPr6ShIOm+EU5bk30LxmBkTvF2Qgho6brvYgRhjd/UVrFSw+ZL5SviF9j
QKM0pHCev/BEHrhcrBc/zOK1oi6/j8tb6pU3bmtHGKGcNPWpb/Rx0v0Bw8HXmMSHsXR2fKtKXKzg
uRqBCZSnSpX4ghi7es86BuV1Pw8Y0+WOV8ibXU4cQr12ps20B4iVRb8CnA7Say3XsHzXNR8yBrjJ
LtbLQnGtH39wnvhESg5dGkXr2Oiug/3jlwKdTLMdDEjL5ckYHgoGH/w5TmviFGpuiB0mRBruTmah
Dg2qfS8Dg+n40aaFVvHXVInmxv4YCOBQVO8kuqVPjoDvXiUMXK6Kk8qiLcljxKJLWmT4IQAp7r/G
R4nZSZi/hf/gZsU6pHPTmyZwlbI59FoXuI3wvpZeM6z9iMZnUCd49T4t3uOyuI3O2ZhEH5OuugLC
tG6L3+XdmUTJNQjJc5CeJ62KnQ4+u6LeWDjyHUIZqiLb12RudeQD8LDw/fituI+Ml+VnLv+AmOAo
b0/GMthh1LeMCeKOL9FcVpcq4SmYvw0l1fI6ls0FpN8H+4NeXnFTWy9zDO+0kY/GyMR9fsLIajr0
fVEI+PV0VPyfWVvtl7+G73nZXPhDdLWTqd3TOCXTtV0ea74NwiBhjxmH1IYhozkDl3esKgC49Vtf
h3tpxxd+xFyGeAaJUmlfuzqk6bNbHljfnBEGnrAZ0Xv/XdZDYsYj4KvwtsTjHWaY/SrDCAA3sxLb
JHO4o9XR+yI8izNjb8DUM8YKpw7Plt3X+3Guf810fk2S7muKkQLb5MtAUXY/BSmd4EwPqpu3osyv
ySSDPc5hh5xKK8BPgpcm9sB5kx5pNMG5rBvvxFBsuyBoXOIzjGp+pfRgVXf8WDQphPWizw9pbnbN
S1IY6IBIz/BtZgil9a5CPF0ZTb/QQE1qD2jE9TnhpEdbAX/A/plGdIa1f4xTlv1kfaV295ABvS6y
FAcE00ezuxKYsbKtjjY3nK/JhItZ//UuehcxtMDVMBaP0uOGWYTn1tQbgt53AxoST3b/kLnE585L
OXgyD6sCHz/Bp1wh9qOdMitzqxcqZKbtzUzfgzwv3RRceLuLq7iPJHO6NWMJEa3R7n7ufQbM+cbG
3Fo0hnkSFZQKMX45YOI5ml5johtDXSJrgq0UkPFEnEG8NkcszVArTyR6nwxCJ2d6pYYNJWmCViaA
I9cspnq+dFo8cx7DeqHMHPpjPUWHoY22XY0nshkvpmBQL9Sh7slXDuS4d+ZangfqGJU4xmPJ6GRK
BecTSryweVQi/uk0pc9ykFY0nBGhnfKY7SjrmJEwuki9+TxXyX4e85PU85M9A5Vyw4cldL0E79uI
BJIIjTwfjbmYwe+yuzt8MAO9pYOpTGhaAP7wrJYfLi96hmsSuME6mbrzPGfbyYCD6Ov2yXZc2ifd
9A9PybcV+4x/9Boi8HF022vrZvcyMl/qvt0aTIoZJVhYmDgp/PLZD/pnp+jPKRJ2QzCqwNS0UqHx
GJnDseerBEm4LhPCfw0wT4ZKf22zPMuoIcAS1WMVlsOuER8aoig6J/etadgFjNzo8Pd0/OtcU5PR
1HbI3gVETl8YPG22G7j+egRIBxNplB1zhj7kCATd95wC/x0D95EL1t8g08WlF7Rcv9JzE795YYis
tc1vYdceddbdKzM5tK21MTr7yNeOHQe30hieRd9etERYh/XzEGZ0DAaMEXxru6he5OTpqzTj8ywi
H9twUl6Crs5BxJGQ1S7PsiiK5hBY7pd2/LsoIkYjUcgkUyaE9kRlqDU2H+Fydyn4Gi13eKw0ijy3
OvB1vcCtB3k7thsl6z2WgVVP1dpEKK+aoT2XGXt4VNIdxkluoF4xtxQeW8dOuW5oF7SIfjaHkVif
4a+2jWcBJcuZzT06Fr2OSd1pIaOuc3PCDj0V53kcrnihodOJPH4PpgqIg96H0yLeaKDcYQAZkLfZ
RPS6r9JWjzaxsKcaxqzsveaQEVeE/R8iigWLnrGeD1vPLt5pWO90Un87QwjWlEUfMhgAWdmSO1K4
CH4KVL5kB7uJhRA3vvMZemWpVWM/xmHXINkj7IeuANaNNCSjxJ78m5uodo/UjGfXI30eeViGt3KO
r6ZP5Ti50Jv6bROMN6+uH3KeFLN761T1no3TIXKBRVKnwabxj+kwPEuksngmrn3qckWhszV7m64e
4ZYDPoYtNPL72nZPgTWc2iy59N0i1/fJtkea6g3+wXX7TWfSmrUTcQpNh3ROUZ2KwNpPnv09uR2I
yjT94m6MmrPrr1Pk/gQeEUz9AODOt2weEyt88ArnrdMM7oELbhlhHFTl3jJr3Cex/+TEw3kMGY8Z
xnPchjuSte/ADtI5oJdYo/rrLYb6yzMUFc3vYBIZ3eQbQ8M6tkJUqLDoWtSp0YTDpTrqtrnY3vQY
ePJudrpHHQevAS3ivApOPbv2kKQvAnGJQbVD2C91k4kqNsZ+NwM29JruFeXZqaG77XXRmkAOZm/2
eWaLXDuZ7e/4fsTKJKMD3woBUm6Hxn3M/oqipmMh4i/GDJ+ytrpDzTW1t4FK8KN8AjLZOJFPi00a
mRcifhmUZPR+uvobt42+lzFzHYK5XoJF9Q9+sXpOANivDANkjZ05AIRqLohhPRxboc5Vi+JwShom
Fa5UuM+XBCgdfrtTSBnIbB2HDh7kZkkumWXe301jWm/Ctvgzm+FnTOoL1lESVsYetq7nTxRh/2co
bB3LHn4c13E3fNkRptTZfSqlQOXqtMyfba1I22xp8zXTvKPZ6QF27Jtt36A9bgbJECclo9UQUm87
Ata3cAnma5QLJopdHVPhd/1bntfiHNWcIUoFR12HZ6WavV8rEs/cXRmyuSKFfC81mBlNl8xmoZMt
cSAY5oQX7FznHoKDId2nDnuC5TTNPoDZBxpHEN5RuOg5E+85Z8KgZfkRtdgpS8d8nOsMt6IFsdhx
4NLQoDVtcHNWCWt48rnmx1lwa7MKVVFVwR1V1TWxSgfx3YyzKv+cp46V5YfW3lRVs40y70ZQGuAO
o12JKv1nQUMA4dRBOZpaRWukZZYNEN22NGThpf0+6nNROFdLGT8FzIDIL+6iFNoxQ4JhXWsyglrG
FUZL8VFM5yZszxgekb+hW2v3Aznu21Z3mF9D78LKRktH6FGl3wMZ3CokFTorrugH7uYyYzqumhhh
lS9+ZjW+SxYhdt2tl1fEkHaYXBoiT2Wx8MjVu1P7LsNx9cA9fOE/3NEpeBQtgd5siXg8HrTAGD/P
HzS/75UBsagizWg9DxZWyFjtLF6xnkC8ktBwEh3mUhuSmIwkmb14H9CAfBeSs8JHTsXD/q+OnX9x
z0Q3r7vHlgy8pB9+lSnuK910PL5ORCMetKLPsJIRQZnjgiQayQPwl+n2Pmjo8NgQUjpjg/97u+Da
vblYR/hOQy0/SQo/NRYDrzj0eRQhsYNm3RMdf56gvC3XH8evX9NcwSchUKjv6S3n2Y5GkdqPQy1Q
PkBp9IR9FKohFILig2KC4gO3Wu3424IBUJIVjL1oZprZi02ZSfrYPQXv/Eby88egwg/pFcWhmyuG
qyMT7Zx2mCd9DpbgNRzL7xRhZVD2dDjS51Eo7tDykGto4ZUgbojuRm27JA6TUcPER97ahV7V5c4l
HLp8b7NXw+cQnyClu52d0HeYLFq8AI2fm8zeSY+2sFtkhPO2+24gctUOjpkxbfype27lyPigvMUm
MQ6FIrt9btOXXLBdDlA1wP6zqCUZoapCFu8BTHEQLfY+aZe25Tl7Rkc3Yeidm/bRPqTmQ7c1bbQw
bqppl35Af4js+S6JqweSDJ7Jl3hIcnWVYXazCLLtKowmM01QMXX8/QZkIZ/vjhxJuILDyXZxKy6R
A4DbtwC7qYOLGZdlh1YXjSCdsj4dL+A7PwM+A+XkH9WsrpaRfxtQoEEaw9czY05maKSCcdnAgJEp
h8Dv5cr2aBA3/CWx9LIQBxTzZntv8SKNmFzZRUMi41vEclcsFZsdp3bVIaNGDQ0T60aCB9DJqsMS
QZoE5k064ymJgp1gwno0uKfjH33RbE4e4Tp9Rs7Z6BKiaAZIn51D585/DuJjHl360o6H7G9BTNj5
uUziH9fFz1C52YQ8zKahh+9KW+yafU832/Xx0BBngSAU8RCvx5iiu8LLjkZMyx9Uksljbh7oTNOv
H5kOkeexUirEIjTgS5Eh+NCcCE7MD6+jwPRTDfupYkmwwKakxYJmPeWCEmjuAD6Zs1wXRUqTz+7J
h6oG5p8IABprzdmwKUzgu36kD1J0ztbxkHKjCSNwR3mLOVK+cVlgqDN4pwE3YznkjHxy/JSUvAfR
jx++oRm9SgOB+XCnY71l/L8zHRLEe8UYFrFTZrx2BTKbZMmfm90PnekSrRySKUE+8JQ+RLC/o6WO
DFIxbhw/eY4L/4o947FwKt6R70D5HLkZTyWddbCFeh1QeTlzk6ynyOBsFI2xkQ0A+Arc9iEuFpCv
jWyE09BziY0VjRceDHPMv7gu4R8jhZNd1xGAOyIck4Z5VMreFaxXkIbEToNk67Bqx8l0EXZ7LUrj
qZlolMzhcYzlIZb5AaXAExpPbhw2ycAks+4Utyok9GrrAjr2K3+nG1SZaiCRN+7vsmh+jnmjdhef
63bRoWBGix1aHBPa0tl84WlcJ22x6WxFRuI4vBUzi4QUiFTZh8DutiYVRTdHV8DhzVOPmgGrEAzk
hcsVRbhRFDCCtKnO9eLOssN8O7VMyNzMfsiFeUzcEJmRPI5puLKDaVcbhmBS6GAGxaNC2c8oK02S
/TRh7k8re8TRk94vD2eVeaT+0IqaUGymOSLF5V8mxOIGXyLisLM9MHopIn9nt8rfqH4+NN10jwpX
k/rl9MhG2jMziR9fJh95gfSmHMUhpYrDYWvTiaelFyWZIuTWh/zRimQbRehJo1QxsIduujWHPOWS
Xz8Z7IgOaQlp1oz09xf8cq1tZxtEknlFSefEKOaJz3N8SpPpKUgiRtDDS1v6z/bcn0e4kxxS9tmi
Dm6E8+uRRg+ciVovNZuV0tzHVMy+FLj/chPhSmcZ97ljbiVtfMjrqwDtlirwv2qOs7q/MTGH/Rpc
/MBHB2Tukt7cjyG5aF7VwOD0xIDkPMrPchAMsVomJ8XscWks1KsqDQCyPpLwMaw+U+LwhjF97LnQ
LNk8V9shN5j8EGD/TSx/aeT9xUujx+dvzcroR3SYFpV9DViLqT+/GH5l3ZcpHX4GG+UivSDROUcB
mDFqrGP5l0z0VKvFuupWrwwdgD9KTQcIABu86t1sFDuZtw+V5zKBgiTB9Qjdjdff4GO/QfYnusZ4
dRTrtwFxXIxUenN0s+vx5FSptcnCzP2oPeqyqJ3vLAcdY2XF51Hnr5rEtnXUswU0Pq54symDYyjr
+jxnAe01piArJYkbM8clzEKsaCsAKrckttWq+KMUvtlUd3gFeHNByaAWb9qSRoYnv4zc4lwTzcPy
HAFVmNiqiGXtyRNPlQvezWBjmBmLdR2Ths4iBjWGPC6oWEAgszNwObjmovdOXME+PXswAV+YdJnH
hk1T16hsYSJ5s/3ScE/xonHvaWcfoRjGLcW+OQcVt337mNZ0JrSbnTO+x7yJ3hlL0j2sZzq3g4Id
xGlgs2VuVdq+OyPRuuxDOTTSItl77dSShauxWJsSyO2MmSYPDoOXHupUvmo44WFOd94Cy7/pF9S0
FY0vljWTwWJG7XDL2S256ffbEImw2/eEM5rQvavkl6/ihg3IPhuOcURYg+QBQPStrnIqkzY6RmYY
gn0jcbVuMuMwZP5vF5iS0dlML5zIYNS23jEqzWvrq5OuUZiGNSGrQd+egx4Fb5rlM/kzCFWt4WjS
AAubhO5uOPwV/hDsM9b5HGRQ/rxbaDEqQZ7AdEWhn5FisftyQQbofyaj6OgaklAR9DgokKBOEWoZ
dvrJ51JJImmH0tU4cbzvugi1m4indRbDiO6d5FuiyFspnMXjQqxos4CepwDFAyYnJ6NqlXvqwcuN
PR0XnHmu8deSz2mlLo4/7wWN15EZuc/TxQU/S2wGQHN+EgHJQOGcXE1QG/xZtGjExLpsrbQoymPX
49iyClaO9t/CuHiYwnyH/udsRfEuyarLLNFoFrMDZ7hFgtnZ/bMbI2MPW9PbMLnOgVixXUg+k79C
TDXHFDfmZLFLt4U+di4B7b1N/nNl3kd5QhS9wemDfDanith7zESPrVFjoG7HO8OJYGAt18Y0dp8J
1d1XVnBtovy+Iw8A5ggNgN4DLVYyGNsLFsqmKXqfTCpFZqBHNrRK3GOeNA9j5/wViM/j5t4mkhFZ
DE0Nh7s/x2GAnLnvwg1BHuslqSup66e6Cjg1F+emn5BabAYfbveuC+ay7sAcFGt49CKoSdoWuMAo
94QFnZPZXhfpSEs5ekE1uRn89m1Mi3Mx+ul+aAlv7H6LnoNj2cat34lKzosYbNQWy6WsLh39UsnA
Yi7SVZLAoWiC9p8bGofWyLZBUBzIZwcGYnbkOBU21AIiwktJh1cgzRLI3kBXUSMT4gN2xLzDHNSs
8orfrsolccGb/poKtb0q0vuZLlWQiU/fhXC64L55OrZWsQzawmsURQ9U6k+loN9A2xg/rpm/mAw0
SV16bJfnyMYMTSZhllVrEk2/Gqzmr7RKX8yYBS89mCyW+Y3V6txhB5vdpXVPwRL5gESQ+AmN+Bh1
i4ckgUgSD1ZXO9H+t1Fjw9IHHNiBGXYYNfiz2oBQeWwcta9lcfGi+S/HWsZUUzCI8KmniTnzM/eV
HVw22XZgIhxM8f3yWcZ1cBnjaDvplyYicwttJZCxx3wmp6WLH8p5ArdiQt9b6pO8MIEEDEwN0JJi
nuwfgqkedyqu/rKwYBUSu9sxFSUYqku/nUWgyS4ZtkBg0g+kqecqcraSQn+51Jux2NgmYyoiV0gW
3xuL9h+HZpTT0Eaz1+hzN4k3VCJb2WI6bpAV2SRcipmuTa9ORJzuMBq+whU5mEaIMgFvIy7NSgP6
RPMKTd25Xx7IqcQoTk1WCGM/DMFvVivmwHQUYvtWBKgeElD8fDRxHOyVttAT4yjKsAsOkzyP6bhj
hf2UfcTxz82mIDzYkwbheQjuVqAe0C3xoPSFiSVscWjTrVRCMUeYnKdYxDfhN+B5mqDnxm4yZK0k
0KPQoGUSMG2IpwaNKvAoVGabDgsai3s/2eVnabB3ebW4om557eAubIqpTS4QuxMM+s1+lgEKHX+e
N1Fh3qa6vB/Auw5km7jALy08h2sao9AKLHg+CLDMPAGoKwUbIgq8tUNu+obIVvfQO6S9tyYKQpST
n+YU3mkjpvVdlcZjDFgFaRWZISXwfyr3K+hasiSMMtw4sn0pwWIZMIX1S08TWvJqsWThXhruVBas
w2pIPpAwIFlFqRCjjli5lsfdnw3bXbYGDaqudp7GEtnzKKECl28eYQ3ELXO/Aa6BHIih+YYOPOMw
m2FKFV0z43kMyaUYhy2Zbw8pfSeWCXaN7BpHSLkqmodW/lUr8t5zvPVGnh7StPqXT+YtQgGBZJ45
+NIEb+XSthieooLBHZvji9N20D3lpfYmem0IGdiL0inY8YHtM+u3pZTXdvmOO4E+M0nD/PhDE1iX
efyGDLgqjedAaMBIf3OiNpMTvjQEuXDRvjeTkOKkpUEZvbKJ7PEyYN9372wfgixdKMYf8aqaWlLo
5bZgJJvxRLY2V/nwYmPkX65efg1kEL2I4w+LmeF1GN1zVUJtjPphF6onaFFQeqP4voybBxSRzP0r
VMkYQcbefg7agOm9c1g+EZRzp5xV5kL9dOd5pzj6GD9wqeTrHBJ0NyNYnRgZ19pCj71Oa2+hhNM1
oJuxy6V4xaV57dBBcT/H1+xewlQs7AR2JiF5qbQUaEhJPm5boZAoP1Wifkwfi2ctQCKCeT4FUD7O
vl8xv4y8fROS126RiIsYvfDFjt74XRMbp1ARl9ATqly1L1hqaSD4B8BIUIndRzl6F7cE7VjMSbG3
5/YzM7zmZW5I+/YMPGdU0DlwFnrNVgLOpVHWhk3v8B9HZ7IdJxIF0S/iHEhIhm3NpSpJpVn2hiPJ
djJDQjJ+fV961Ytut6UqyCFexI1KML9v22DYspv/ADH+3TKxJhHrPuZSUJtCg16XqQsm9EevKt61
8buNyGbUdtPrfSOt+4zYogYOhZqLeD0F8dYyLvpfzDKpuuzIfrqri+ZgfN8+iphFlpSc27fNQcYN
h1a+ML92G7Dl7a9QOV9gUveTiig6ip6yeAyJpM+brhiOshqPOMS3cG4Y2JGoE8ObS6YlBaLXZc3N
7TGGWFyT42tIN22QOHdVNZ07eIc8CkyqRi6z+XLPVH2rabnt+H8UOE07MXyiEh+bhmYcEajXpJju
JbeAsKMXZ027x9cqjk/9ulFZOP+0dUmC8awJMPJIZnDfvCj/EsuHrbG4DYKbVX3ASbRRlFskGrFR
/VZe/qeasn8EHjaUPVMwW+frQth8hMX69tHRSTIqe2wxw/ppB0vGvstLBgyD9+WnKywy0WTSCmKG
kFHLfd3EhLA7QgpsufulKB47e2ZcTwl5h5rf51AooOM4Z4obJ7p+hgCDHRAbO/vqBChJizP/XCUX
sgeXTqofJa1Dr3GR5wSwzEgldWU4Vs9X00yPTWyfJTlYDYFgWzCHZ/G9cseia8DIfc75dyqLm8MC
lPT5+8jbsQmD7EEN4otyrHhjWA7LFl5ZNuOhp10o56Npv3tAW2u+gosOl97Cs8u1GuWV9Z4vOdIJ
rBBwhT3bNta20wCIRvLXtYO8rY8+kuwToRp6wPFkUGi2rRrnzaVcZ5kVOi34AWbhTmqPezdIqS1p
u33vijendE/L0rNmUSFiV7RvVHr+asRCm9/wJPHqrTow0t+8HXgQNv46rEQMfc5M9q/hS9sRH3Y2
YVi8qo48HmAPNAB+lkB21KYx/9n0TJZ16/4bSx6gusIsiqj7mkks7cNK7xs0V1ecij6VIElwwV9O
rh0hnPNOqHtcCWQ7GNgUW4tp6Dw4Xzkh2JVPqgr9z4SUtDLAksYFYE1xStCT4A0P0xLdpUydJybL
sZ8yTYmaN4d8JBRIL7A/jeXveyX+uV7yT1JveIZKeQ0mkuu1RpFdF3gA88TLx50O+/uMGhSrnU6E
eWn+GbtjVbR3lNiLPYi63l77vOR3GZDSqPA9B4mHJs/75PQckUcN6gXj8vplzM4T8z7mHqDvM3BP
0cLBhdFvRkNAuMg/aQGpcL1OcFM7Arg603fH2yp+Amv8FTXhsV1r78sWKB0HO539GjKzzxnPGBXv
Rew9TMX87shoh3X7blVNI1JFdm+4UsR8wMamZ4q7f+VF7Jc5J4COV8Q6RlkE66ViEVYePnYto3td
qqdF+G+g2o6JQdmbvOqDWApfmlwKbqHVx0z+D/n3ylT8EnN0DOEdk2EGoUJLuF1iRx17Djap+QxG
rziIvsK5xi41jgUum8y2diKRX7OegUHFI0zm/DGcq8eYee9oaPm0eVfC0u5e67Dg4CL8U9aPR+aW
kqEoPi2X/hs926+a2t2CL/QQeMTv8LbuaRCMgPDx3/XwTWDGoqXF7VvKX24gLpeBGY9JVy9HD0mD
hEjHlzmOHIVg+M36mnkCc4lcftZjI3LXQ8jGFU0NYOfuCSvHjZrEH2lF2zAtf4SlH7ksul3xQ1HH
hyfDfZ2Ub1r38UFPY3e2kv6W6eQ2z0xY9Ej/YgUB3Yruwo6W5G4CKs4t/XOQpJoykFFju7o5p0cS
FaeAmNtG9tY35UBctiSayKJxAw5M+iFzmMrbCdO9QPqhbUVMJ12oX6MPLjNtqGmx/opIn9y+OTtt
KcE/LjEcwvQQr/SJrhnW+nM6XWFfwcyhqNNUzVeq82Jj5plds/924vCpYx6yiSt6aHP4pTieaI/S
mJ+DQr3SEWC2E5FJyyBAO4PBjBpbzz5Dm/X4iJjq/SJavI8dzWIWwiaucKhXo/olVwJUHk6k0RPw
n9bFsbsH5U4v62ufeNkvHctbHHr70U/ZRUjTyQhQSq4jZKVvKwd6mJLobePql+3PX2PKHcFNnxyy
VTiUGCY71EufAgfA4oxeISL3N2z2n7UNdn292oTesJHLg5Mf14vUeoGpuRIfulj+suiYqV2SmUnI
K8p96jhGvJZtTIcGhoGHeAxA6LF3QMae31THskOZbIhlBlps21xcjNkkutIbIZtLxL7rlga5kAcM
A1sIqp4qTge7P766jTdgwuSfuY3gJoecS0lzDk34L55Rc3oeDklLXS+d+zitXie7/WWV/tHrSx5r
yY4ZTkc7nqiOM++FW5wZVrdb363c64T9D4owOfIZwgFXe/T9tgQt2PS4I8Pc2uV+9+xU/Rv3o+cW
Ep9dAjJJVwM+r4nPJCP/XzRO90NVgrzxrAnuHwO2lkeY+ukQo5Smlr217iwZXqis60+2bm+Fr4pH
H+E/cbFKUlK5FYrgBCRAArGi3eSwtda64WQA59El7pX8cQCMqCdsTF/rdl0mS4JpAd3UaT48IEO/
1gXFl1HFu+CE0RHr6xGI66VxnC97Ch5su0atM+gorUsGeNIvPp+qIm29Gnc8Cq/MB5d+Funegb+W
4SlF37sJSntwsYCoTeqvOKguvkm4v9f1s0EiDBcFg96wdeKdSsTfPhB/16Nn68UPwsINGLeQ3Rx1
Z9fDH6cD5V8j1o+eoshMn0RZB2crb3l6ij+BoZ46KYhcloJXpt3BhPpxtfsrSu0ARsd4Ay3zR3jl
lxOD6+dtxGCDOm+5DAS5VY6jjwUj2piAjWZd1PFY/YNMSCIY4ii0DPG2Hq2m0r+Xq4UItBdJGbmv
tb8LYq7yNQmL3s3uyyg6qLk5I+aPG8pwaGrMQfZms8NUXYg7dELgyGu9GEXe2PM2vov1ctKc5I1h
Qihy8zpIzIve8GbH3SO9vKf1Ae4jgTTKUVKOLFKUkLpC6l0W8Zp0www+wg53Ydd9jn37o9ziz9gT
RLB9KFV2f41WH5A1pem1cM0VACPJMnpjEEgxwHHvTQbO67WQfxyb83Gm029AVPxobfhR+gy17Vnj
VgnBgfPBDegoDPgVQEOUkZqldOvSMbvx5oWpSvTi+OVL0IfYmpX/1NvYcYdugp2EyTPCAr/1WIir
kTbker4FwA8TWWDmS+7cubiwHsP+duNnD/7dVnqmZgWLXnoUsZICkl1sZUe/W3CcZA9RPd6WhKt0
LNRH741UqjBTAmHSvuOofSXC9Fg20yUb8NL43ox0jRe59Vjg4vlstVrhwcUiViScV7zEeu+gBm1S
3/zGlw8Gf/QwkI5HsTasmPDacMqIoSKs50aL4W6dkYMtzC+eFVw4FAQyC1hyeDCV3RNJc2/o5x95
RAxwli110XH+OA0B9e7YDQvrJccI61U2QAiHMtN+O5fu04AFSiXOtK+6AKqHzR+rB9JNtKIz4mtw
541MCNZ4pLvPudHv0kC8YQOJoa9xoo2HqL9QPNmfQjFfnEh+z/AyRx+Jtyd01fJyTj3Oxcy8yZyB
5mhyQKhqekIc/6gHqjScApfYVHQM+IV3rOL6UwN2SnykjRDOPzSfLTjz7TwmjCmY06Fo3Ltj8BUt
9SOWLsBFgfu6/lYdDtNNLjX+55g2C5ehWnZvwgj1sFh9HXcBn8NmxP658cb5NCfOGYtLs0k1OI2l
ecT2HtKgFu3SJb91TvKwWuNEkDx0HUo0BwViNhdlOxRXybk4tUAmcBBwaq9WXzA/0kW37asNYIil
k/oE6hwqvj/HFj+8V+dism7riKKDk6ExEkQzo0sLYmibcTA2WXgT6z4w/I6q6dnul0d/niNIflAQ
surdJmQMzeLRaaL7aU6ooGBxqES+UmNJb3N+YAwVvbDHn4iG09Be/A6wftnpeEB4vRFBxfyTXu0p
hAdDQReDk4leg1WWWy+2iCGXvitvFWJjxRq9rtVxS3hPjN/joO48PGfEq/bz6mycix83zPZDtOyS
vLpZAfm9Ego/UuLvKCkwHKjgLc+QwPX6lZDge9ELkZ8gR6CIIdBE2jqppTm7sjsEHCnKwD6PpgSa
VxKeZKkU7FyNkKx+za1q5Ks04Wff6H/rGtkjCa4qKyPeq8HE5LaGZgpGboELoiXhRhwp8RBGydOk
5WlsMOWrCW+UCJ5tGX/HY/3SdurbFi7Td54nt45OpTd62yAqc+ARoB2GdqAfawgZH8APynQJNkk8
8PgiOJGOdwc6tgxBC9IYNx+Zn5ksWMX1lDA2umMybfpDXZbnxubwlPXAAHQX36/XTi+N673S9tXu
GYGvHVTCCXEpkZcl18wuk1PilMIZgCDwZAf6qSi4KCrnwrvGgpKqXerC6OxccSDGSIwFnSCp/L/e
BCV0/Tdhlh9iK/y7pFyjpRrPkQ4fE77hemKvwC7z4pvwroyT94ZwfdW7uL6ghUz2PZLG3ezlZ1Ew
lSNBYDPhQss4rf/OY2I1zNhGfHWMRqLH3XKu8A8Hbv8WetH7xILBGft1qDkIFxwJY819NbLeh1WT
GOpvtXxZFZGfQDGE0Y9Nnz1mTDeW3P+hF5s/dy/qKKb1hli4sp9nfz6kSGTAOvhtMN9H9kTZGXlL
nCCEphO2dqB2FXM3NQ7XhYNSnjBywAzT8XgsyJFOReINCcuOfE7V7aVL6yfdBg/SXwD3uue1H3Z9
HRFCjnnvPhS9DSxz3RQlv1b+gDcIjGnpXKHmXnNqvMCSZ/uGFwrvOMG7PnMfhrF4qUkebgCPUvdp
9Esl4vv1JhROw0H7FBTYcsdI53cFLmxiZWCLeq/iYGM3TDTHXN9CmnaTNP6AHUKbR/xsguEp5H8A
kvxlatekGyzPjV4fpCRRJElpCYij9CEBybLeRqp2+lmq6dtw7g3Wx7zt3xCkaVEAENOYmoN1dm04
OSFC/HiZQ+IqKI++X3ymDXOZxL1040g3mLwNBquc7m8tlBicu3uL8oSBbGNd9Psw0xcr4HdMovqg
KarBa+XvmQYRiLTDu3huI4y47XPushfaXBt8B1KApH4atvyAiX5pKQVHmPrqjPuOiIbMzmI/j+bF
IbYKiiN9rpGqWFN5KCqAF03zjG8PVKwFOhu5xg4u6wG6au272UzXtqMlQWhgJcRjNzN0/aKbXtNi
/OoybOO+dKo7mYb/Hyv+ziQVA5dukZy3RYrx2pOA5JzAZ1E793bDTXzs9XzXFA43W36uiK1XeUDj
HHGdrfFim/490uMxTKGZsgPQlcJ3LXN5rvih1wfZNeq5WDL2yuXP4BaHSCjsPLr/WH/YlNdP9naJ
isuogIQuqQH3FDbxl9ZEq2LshWFVcteAlrgh93X4P3epTEEc2lOfbqoeJqV/esfdF173IRx6rK22
q+9TlSdcTqrxXEb+99xpZIGRwmLZX0Ysatoa7jlv3nUtBxi51O8YKo7dilOrzCNrHKmIkbQ6Gi+U
5aG5j2T6IC2N5aYDPmsRWtqDppg4qJmR8076g+2L7cs8RDL4XFILTE5bb5dA/e3zgOmaAfIUzCcj
uE6tt9+0sraVG94JT5xEwlRU1wehp5cujVikJ+6U8+qacKzo2ulw7/bkz5ZGcOGlepu5W3urSkKD
FX4bqeqXZUruur7+rHX/WbWdtZmSHsif4wqG0aZ6MEuSg9j2GC/26il16hcGcGgI46cv7Vse4gKE
TH+fTOVjaoLXHgALl3SB84J3aZD6pavU2nTW/Ssi75iF5ONi3JuRFwTHCjBuRm/mziYbe4iN/WRT
SCsWHMcYbpDxrfrWSc43AOewk9cldHtzolkn3S2ex424lOFO+IiiTZFNpEdByDlxSg55otMAdtu4
uMe+q06cTSkc5DDTNo8DXikqXLr7OadLb7J3BJkA+bm/xVxcExdEi9fgM5gMylGAurGE4yteR/nk
Nq5g9NNw/jXLXYojmeibugifAam2xGOMK7SAv9lHjIsVjvjFSYstWODvAOtm38efxEPxjTCRqb3q
frDlVbL1TAxqwyjnu1weZcfYsKkpnhw4i+GZg7efPLcsCN0SvFJmeg5azPszKy3zQ0oYvbvBFkem
z79jfGPUZxztkW00HzmmUqyH/co1O3omr31u9sOCmzliDemBZkEjACcEZK3Cr2KDXLfBB3geUdrR
NuXBbViXqqV9NAs3mXBK/2ltvTZhftWuXaFuYQRg9hDbE42SBcBBAXOKZNhYeTCNOKJPvDPY7lpn
kwUJ/BZLHG00i7FkBqEoTaDvMMGlmBuapBMiAiyarMXlQnpv/qo8vHNWtpo5+JE2jgORCc6X1Ynb
yNtMzcJb6CTqPrXaYBOI/kHBdyLCJPtDAC1IZgLqMT3gDAIKz3uW7EpKxuQcivfAD/5UEddjjrRD
njWwPfh2mikAbD/e6qx/lLLCJNDOF1foQ9/PlCvj9ZPJPjOKrrYaZoc7dKQ2Xead1pIkVxLeD8W8
grF6RpepxvMW/X8KGV0WrMYTL3WbvwTjiNYvUdg8TSKkLxdaK6Gj/r+AuqV9HV37Q4849LyJdWvo
ZHVBq7u3cvUjDJfiVCHeCRtge4rGVkTOoRNU9bQjcdIc4NbWTwhqqVlPq0cgubEYjDvf7bhiJR92
Wj36XnLXlu43XgaMFD0BYc9W6m7UrTkSJd3ZUYBmDj31IaOgnP5oA1QJUiLp49L4R1VRm4niXu8r
UGG3yXbDB4/wAAIYLqxjXXQrECMpD0PF9YIQzovLstdJ8eYZ+4vBCUGS3Gn2rsuiwRz1JS1ESIrT
YUg/wUvFyHQyNbz5BQxDhPZWk3Bvo30iqK6F9r/XSfOWtv5jUbc3spCS9w+f6JyZO6/0nzt+g8Fu
WEPnk8+rklMO0Qd4j2giCmcYG0rs3UnsxqhANLTP6+TQeOKI4+A+InmtxukRet0TMOHV0VoTTyAm
UlJarogeZw4QUkqIapy5eCpcRQgJOyH5CHhIGOOoPK/ee7bcXY2w4FvBwY7kzkr1C6eVH0TBb4RF
3vxqjckVCN7zFH3YhGi3PgBpoP3gINs+PJRW+q3sai2OqBlOqy9M/5cEEAthS/9+zLx9Qya3NGgb
iXEvLnb2Ms6uXl4Q8pveQ12fJTdiIqzUg9jMElradVxeiMEOfhanKRlbRN+Rrj9iV9z74/JZ8heU
npPv6Vmlei4E58tpLZmiew/dcGLs1OXeDYrYsYk9MNcW7qT5ilON2Tzmz9rA2A6Ebomfcx6FNlLz
6jVFyLHfE5KJz3RhSLZNi/6V3+dSLsXzUHTv9LjeBe1M8Q1rceSUP1C82Yn9O7dVl2Zob9BEANmG
5Tlj4vIUeLhl2jmSHNHh3gl+b7trIpR/xoUEs0reg/yIxfzU+tVl7heusF2DSI3kiUDoHdizP12M
lXlpvS8L8NFpWhujqnS6REv+KUxs9u6QvCRheu786Sn2vafenS9xTwLLilBCa00F4mRRdRHZGE7C
8aGS+bnpB8pER2qvp5qsmy2Egq8d4RZaXYIzmCWC1hYFjriR1i+92hWeTs5Z5l9drz80afXUheTR
xWD/iZfpFDXytxsxjW4M93gMDy/plH0IKnNbwQCtGc2rHCNk0NL7Gm37bFGN7k7BX6fuHywT/Ix2
ecxle51rQ/UL03wGBDcNLmrrgXm7D5vQ5jjWPkrG/Ty4NAKVeUKEWNnnqQsOomrFoR5mpuTlVFxH
/NCD9l9U1l8XzS10rsv7lZ+pZHNe6vLk5ymUWTfbrehSKxMvvkWZhTP4lIuzfqtYIv5iksb99ypK
80OeqNkmjv9TRxgZaqAigHsOfiwfG5q1ogD1KXF92D3xj1eMf2vBraOLxreSI1dU2sERxky2LyLu
wWmW/mmCkSV+ePYballyHIw9JCIc1+HJDN61SjgtV96KIVRfY52QPGa4VA9PSHt/Gje2trluvqoJ
u6VDj5DyVf7Wjg03NCaE1GLySUmFptaI/VgGOewURHU5rLpnWH+knn+WkuFT6KkTlvJ4nVA+j3yI
Wgwnz+3v2ii2dlQtYR1xAU027SfZsLeBVAqovwainb2cBKSFNTW50zaZwm0E4KIybJuRyT6qwrsv
utQFkdBAFbKqi+TjJgh58VufTNocfkeLOboNRCc1c1FNAG22TvskOaziycmxkncsZir6qNNQvaSi
+dPH8j4YzW/TeI+iRHEqATQd6n7+/4ORCmeJmdPPxegfQ67JCobzGA2/KTs8O938wEawYzk55nyC
piwANOBzf6ihJnkAnz/dKriVY0EesewBg4mfOKVrLhwvdcqIqdSPXgkltZEPi/T+OBaM3Tg1F3+t
iS3rP9j/STk19akvOULT6HVxnIDpWd2+K5dObIqeDoLgyFQFP75YAChp+TuyEa1hIh3GmuIOYKQ3
d/1PIpyWc/63I7xDHhZ4oR6TcV+04/sSrc7/drrDT7p1puEtC8x5wZSelDV+kmnbZlScYOngBFSy
lA7BMu7FnL2ANHQ3LUormilSaYK7PIiCtQQ83M4tCCabl3tALm/qp2nsn9f/ANjWK14uaghwXDKO
3FUsrnGo933mn5Khf1kidRdEyZ6ZTLxLDOTSLHE4Q6V0+GG7YmijrQ83n0G9QpjGMuAl68CTXAW+
uaPCueVVHTQmiQGcgCWa2aBe2SvAJHoqwK+V4rTGVug6B8+vam+vQ8vOKcSbm3hvyRlGf+ZQmyYL
Jz0qklDWB40JmfyFBaksMermZQ6OBm625e1ZPNP61TGBiR+JCnJvHeIkqCiPKzLVIAXZUfbYB/aq
G+BDT5MLSMf12kuFrfqTY51x+TzjTFow5Ea/eenq1CuvARYWXJIqXbTNC0bfG8n8tqF7jJF6QJzb
y7soYWPzAiYcQ26mHdkdZCwWfp3joVlEvrNpjSvIhqu6uY9HEdW7tuMiu7OsEv+JDsjp7uJhyvo7
nfp2+qVFUwQrlkMyOMjVbKLnuOBD/NMrH4oy6Y41thzHlUVlfN6o1TwUVYg2u6IYM/Og5hD/qpdy
X2P07mXBNQ4n/QZr1/N+vMTJ5Ze0k2a+iFjGZPeboQpoAVIw/qhZc1cro+7yaetg1cTOO04iB22S
j6RoRuaXr1R7SfYOZ8DApMYoCO4A4AcWxXi+HZ4yoQYHBb8t1TwDp+357bLUnjAPwA+fTpVT80Rz
HQ+7pzjWbvwrrFpoX6hBPYbahiF1S5cu1jf8PEwieUKoiimQH9qGlanKK7KplTVo9lPQO/kGRgWt
7HllwaXaBz7C4N86qaJp5/uu5xwG1XDCjog8ei+GwHKFuN1FhP3aAszpcXbSkD7jWlWIlFgc8p9B
WSWehkj0GBCBSgQ6eshzi4/ILxLbQkWGLQaDrJMh0mdhzFtgd3J8aBtriq5MSFMe7UHnzrKVIb/l
isY1VvyrUx1PxtccMjzVW61prv9JOYBsRt7EpFWBzvYmNR1smpDvYmhIWXQWS0heFGvXbplbZJ9n
CWLh1hSkyH4aKPSMk9XsrF6oSNqLQ3jOVxU7woQfxuQrTLC0/4o4xsaxVfn6sB2DEFAZXCTGlKQR
pm5SoCssyV+Zgl9v6RTYzhYSI2O3cvStH+EOjry2mECa8QXeZTA362TZJSTrCYrd35a+koJQxBzY
w+fQs75/mM7zCUZ1uUXJaqf4gIi6TfZoiV3heNTwbHXH2Y4Ai6gXm181Ixdv8dTUjXj1Z8d0z0s4
RO2EpdCfugeysJZ6s2sgNyfe4QkYsoJIE+OYZOI4yV3p8lGD4yodDvAcoZJgCTbu2C64NMloVSzQ
YQ0UZaQLRjfR75Qg8kLIOhnjRxLiVftuytrBc2CcdtbPgYpE+OWZvjWcJCmDw+az2E620t0Su+5+
Zy2yw/e09B1VC4KdczxIUfViZrSM/exHEWkL352kKbNPDvTOeMO6ruP4joM6mVKVBB3DsdGIwuKP
TBhYu00vYxVBizMe880pzdsqOgRpZA8vs3QFV2dWq9lr93EYlxM+DfTyhMoH3Bk5wm9K0/i5HyGX
9lxZNNF5FGT+eA880e5yuGqtimvm/FMVDW99PHnmKa/QzlxOW/Qg0uRnJuFFJGtqj6bF1BrIrm2y
ZCnR282ALJbT+mjngs41VwAV2eHcSNYkJmuNgjAs8f8NuwLDMpgznSclccCOCe87Vkd3fBrFLFeu
Mma6EMXcsVy0YehalfUZTk4fH2Na7NdvfKzcKb/LLH4X2k+aeoBUxRKyMmlAbHWWvJkgUg1+ONy1
kOpE13UfiQ3OjeQuWMzgp1S+PRJUUNKlP0vZWZceuNOx8tOOW41AXWw9x8gXUQnOA1PI4LQjNTSZ
mzrWuSscYiL7sNcwyiHpoRqd0CuSrlun2UYjNmZhgN1azgRiTeJ53Y/Jx7i6GXsIcJQJ25uw0JaS
1HS0ZdEx1WuTybl6pu4qn/W57hqN+DyvlKnZsztkGBVV1WOFggNYcNJ94F8MIVpCvmHohISe4shj
uLpxOn/xW8oWQs/A9axtqJH49zKEEMvr4Z8eWi9P1nupk6691NwRG3IObiv8uCRKDdKSMhkG8bOz
9xzE9oD1IAMVD+RwMEdGeMzefXeIY+bBFkrxqkRnU/BE3sqGqjIViaJNUJt8Ho4d11O2x8WuPSM3
8MJdzriabWWdPGYBafKN0wpLgrxski4sd0Y5to3TS8/wXU4N1bhyPuRzHMjmYQxUweV6KKVUzXbq
7bnRO42zYZyPVjpG/d+JSEOAXk+8LJtf7GnCiXNxBx8Y9c1K6rbQl9gNVN0eugIB6D5vbeI5x45m
KvkPtpgtnQsesjEFNB1a0ivvtSNDSTHMBLDoYESZhs5+cfyqQp5PIM6szbhCFUrftI5nOOCHiHhZ
NeBb8+H545AcezQ5DgeL4WfmCNhwl+pDF6YQhNPM/rYAGgcPBNOn8HmyGpyu4HM4QjA5scY+do+O
9BJu1AJ77ZA+DbTl8M4ta3x0cIiPloOKXdx1WdBZeX8UrO0KETDKQg7vEK6w1m4YeScZAQKMy3O9
G0TXJv8Sb1QJAkiXNshZpSJ0hYxW6VIEWwKsyupRYIa0YwLX1i5DobabAPPtmX7m6tb1RYXTsxZ2
MxY7X1t1JfE7FjziuUX7CmT7YaR9FRdFCds24kDgHcuaUp+UClFtNw9Ap9J0D7e845JA1yzQ8Cxy
3OlrMknbf+dwRNe2FJ/zFzyAdDEg8oM5ybrPMqjV8pc0VLz2LnXJZIVHjAGM1YFGEZJsGEWTj/xn
i7CrzsE4E1XeuT7Uj5oVrGqsj6muaJBBLSlqGPRRQ+wqssBWO4eiI4d9N6hFtoQvLLjOi1ZK/jgR
JTl7MA4hwC6PvpDJDxUUB57vpkpvqS1L+4O0wkwIkon9Ip4TUblzcO7iDGIGQTWnb6kWngheT0eL
vGJzbHtTUy/Pgc+wFMuhDupHbJVJ/JuFBIQPRYpFF327zAcJDQVz+rc11mAIePKKy+XiM/1owz/E
EGJGYhBZ6ZrBaVzEMK6KIGqS97Tpe2BKle+HI12KvrJH/BiWl3UJcd25I7im+6JNn3ScpMu38bUX
LkdCR44XEPJySJPvYCwnjClE3LjeIz71tBj2nOBqLKkgzQW1s0ky9igEHaBG6sGbmChDLzuM0S0i
lznZiumXdY6nssbOkQzaxP9SDAOB2AwshsDfUMjcBE08jMdDo3vjpmfVNjIYTpwHXMveepDLzX2V
MkXZGQ0DqTgTju2Cm4DGO/zStg7os81TNb5bNkw6moTFOCTl3u2CAMd8pIfwLa6AmP7OUk+xI5Ge
U9T/NmUAWghZvK7ZuMH29OFPNDoqx2gYIaly9oKGysyYdBArGe2o2kNeLuP/o0B+nQXloyRmWX9k
rWMcD/1i1X236ewElK4FHC8S8FhL3lscPUiFqGjLPxg+YymcQxYIHGMWNWHRyJiQu01v29PLBC+U
1b+Jqzh7oehpChqG1nPfYcJ1pA7qfR3IcvjDcUuln6WTVct3T1QIQ18dRDxnKG3K7a4gvJPYpbYz
swIbdluIL+o8FzEFnVlIpyaDY4QumocF5WDzL4tcofCBSTIsR/5fMqlKcKVwf7Ajy6rsbw63uQAD
nZ144osjqyj/xS2QK5jkvOgTlmplx8TXeoKMDCYZzBoMWyPfSe4eOXB6w99swBM0IGrzSf1aXN0d
XEyjoM+peXR+SWYWLXcyHUVMUSYS69675QTc+LZOLHMM1AnIFJg/PRHDkNUryhuiqgVcBkiwfd2U
8QPftS6KLQ3fMcMqf5rL6m+G2gh8gqMEGtEgbBfr75JOokFUmSOHu+WELZO3YuazxDNJIjhM6flt
xVLezeUSmrvQBcp18+CckENSJSagh8SawcqM7mITSc+4pc+G213dSH12cNbDf/QEhzNyr5YYxF3v
62bNqE8ewjg4mLKCtJOYqlyzRP5MTEIUhsdmxycx+l/sL4pSYXsuvf6+WHyPuFFc5eu3nHnxnA4A
nDLoaLgWuI104OUKMHhprJq/fmfFxGt7Z23d88qqVkzIyMiRR0rDeY0gpmlU602T/kfSeSw3jmRR
9IsQAZtIbOlAK5Ly0gYh1/De4+vnZM1iYiYmuqskEsh85t5z2yIzKMgoY8RpAq1TJycz5YlEvG6x
CcV/XaCe+g4l7B+ykOxI1N98vOOAl4EZanqMwnABaWPjq4SLwOa8C3qeUpPOYMdvw2vAK08Irtjy
o+npQ1anlSX35YDD9EViO8fAWXfSsD7nVOjUZK2bGBA8p8SMmLsUI4e7UWGbXSdtMF9DmDpRCzqt
QdBNOCNKJZLvIyLhpPQYfOzzBvR5vZIoIVSeuQky+WWk0Vzo2yHZeSXMqTnUHFIdCDVj/NIiGJ7P
RUk2F4yINkAUifq7KLo7oBBJToTBnJ8nnDlp6J1skSSRP7e2nP8q6SraA29a4u3TuEok6uNwStLy
KAJd6BfRNkCe1swWxwTIGJvdPFjlbT5ov1iudQ7AMkpswnPoVkrQKwERETi2kwSN8mooo9FCZm3x
12NygL74APqcElBE9Ki3JByC4h4xqJq+cMar1iYYhU5UohuXy0xpT+Ko/CZQYuju7D+qmrjVfM6z
TdjEaBNXfBFpMrGrygrvdzDzHqsUSxUzh1s8MOa5VVwllqumK334V411bL9PA+iJGWv6MM4f6E4D
+ZI6S+eiSKh0kQs+9rAWVxJ/J/djLuJ2BuJCld/YH5yYAZwBejJL9Ayf8rD1ADh6LEUcawBNu3IJ
bJx+UpHSnl4I5Fkq5Lyz641/nD2EpEERTMKfbAxiCirpBKlbPRH2ENm/Q2DXGQka2kBDLkOp61ev
deWgQYaUIXnthW5Xjc5UHwk+/KPUGZQmBfSLsm+D/WfMs6AKcimiehAFnW4tLcWG1nJ5ohQjCXvl
OpmeMNBzxJRH686Yc+7syNVrhGqZHo71U0LPmvJx7tiPkQMiPaLQA8TFocXA+6Ux+3gEnu4AyX/X
bBb8I2bwrKtDv9SMrLzaQZJU96bJ5tqP9KiFxlIO8Kio0OwSFPbM7v+SV02LlWRC/oybL8WbWP/U
XLbJA3bsSqcKLGtjvtmmSFgeMNVrG9I2SdtAIZOhWiHs1azs8M7mRDj/aWHXxy45TpK+Cn1XMY71
tjRsMVWbsMMBwmCr1XKywllXs+7e6BU3BQ7IMUPMnfeZHp26MDIjDLwRbk0y/8ZnkdLRrtFQpoUP
WZH8lWVxe289xSV1JhOnKj5bnmtZB6eI8KcSKKT164R0DIoDxigQ/idGNfgAsvg3a6BSVoQzWMQp
F9nFMHPrOLMWvmCEh4ctUupxKxXZmWpQ3OoY774RNJH6Wp2SaWfXiItrd2CpF5d42ZU1NcWtz2Gw
ViEtAl4ZXHm1zHCQ4HIDeNHZ2bSLjYkswdqZr7ZdWGogyHCwtaG26CJoD6261zcRg45rXUUkVLjm
xNfQHbsAHwEd07JJy5II3MruLFKUOVQOYWZm/0VOHO0sD1ZsE3TdgxgD3jbagPqnZWbvDzT2X1nL
UhuWrMuKyMSCnm31WnoP2T8LV5GL+yCM6ZjXufhuR/reMmSrQHsSbYDaoC/vY/3cAAy9SKNsvkyM
BUx+smEIeBlM3HzsgpkZj0wtvKgEhNrE7cfIdOt5YZq3BRuUHWhKa4jufdJtkBZmdxvxGkxN/Dt+
nmQvZTMHO8eZuoMF5hrWUo6KlUX7NWppPIkEivbIgdj66tjbyMnWzzaHCwOtzNpRWE/bOFm6S5W0
GG5nyV4rqttXoFbWza5R7wSDkawRUOFMGrSKBFq7gVkF60XNhP+0Jc/9eRkmRKI5MQnuFGqP/Gs2
8wIVgpBeohTRgW6/xzmqFXeEF4TK7tB6YDBxh0vCJMwhOdddia/bY9HEwUGk66ISOUOkTiD2WR1j
/7T+OS57qtDSMTcgVLd26dJbltjOPlATn6Ilwk7lTp+RIx+HhlYjsuljQQW78Sm28n0ADpHFKk67
8rkEfKDk1oPeXDANf5QZQV6ZLA5qH9rXGUHCDjxCSG8TJXhAfGccpPuAsWGfgB7BgwG0gq+XNUla
VFeXCOjeEPSSsqOhn89xyIJSG+CJNyQhAgkI5nvs4AgDxSojfoeq9e1hUSUfo6NgAfpniF+jXvDz
sRwGNNjbAguctsn7+WJjUVlicoq5g5H0+rQoj/oM66HxNN+ZbcA+4yYJ6v+aAnNgQOoGkR+469Ll
2Y49XyW3mwlBYTaJeA4Tmy4aEQnTiUTpuYvMbZdWe071J4P9CjwQYpQ6ttvj1tXMLXlsKup6vBh6
eUubaZPyksz6X7x8RTkCM7Af5EtvIqPYmnX6UrD/QsU8k3VswrW09o5X+AHfLAO6XWn+hgF6TEPf
mCVb9wx0ZIWWcfngPN7kcfPg9igjaqDeJYkpyuClG3JPU0rb6/YzDnZ8dNXbqEpggtgxvSAAmJqb
reNbQoq3cbtsP4OkB/6kIHGm9QRFivjDJXnTCA+mAVtz+fokG/iNwcq+VuKg6rs0P8fI2SaNPKRk
NOkmMVDTovNSetPv4Lr5umudCw/jJRYjgajm2dCJHloWn3PwbE3eydSMB6XRDDNuEugwJ7fDP2OS
fN5JfFLFIt7IvP1oWpKVwUoEM859662c4709dX4HNzrvEx+1K5WG82yB4S9H89UIixfOX1DCNcEr
8ztG70Pg6dvBclE+8igzEkNlhrxZgwEFa2CEe2WE43ph9tXb5nvZp8+5J5/VP6jkuTJ3oflYGOHT
TTTZeybKTH6+iN/YVPkX2Zx7DfhxDmUkZLeIjh/0cbwVlr6qPAQLbv+4pF+JZh7hUvpVPv0yUNxD
8Lv35csi9W2Xj6eoiA8BK2fCtQPpbEQwnya2UZOw3j2l1jQKdzWEBFp5ggp/0BjdNx/67F2wtp5i
o/ppqhGRn6PCLc6i4pcR/MNTZJJsF7GZWvbFQkonOdOZnpPzA+Nu5Dszxl+B8r8idijLKR5RrVop
VuqOfAuHxE8M0jjb433u5Igep69yzjjwhnVTTz6Kr1uM59QCysDTWJHFYzTvg/rUOYBAxIHOL5kX
GKyE0+DYxUQhpslrgezAaacrQ75HXXcevFxu21rbOjOR3AgYmbmsu6Ty1dLfAtShi/6KjOyLcBiS
+1y/4l2bkPdFTNWyghMtd88xL5VCMMAqR8/qXSRTYtv6VmAg2/I2aJ83XpOwvWweQsy3sVVC5kfi
WPzq47LzUuduQIMXsUT22m0GPrWk/CbW/RT2+CvYNDDZO4smWzewhGp3PoZJ7EckWiipJlTGC3PI
VS8033JA3pVwzNGuVbH01YExcXzX6X9W2+IotjlU0KbzrDCYYCNRp8+NWV8cMnQ03dkzyNqoo7km
UZv55tz11xluqhWLnT4YAKOLDW/qsazLf89XDCOEbda7+t175HAKaAKAkmxpzkZOBzMQ66aMnw1Q
5frEOYm50FDOV95S9ZknU32mFofn6h3c2Hmk7z5YHAv0C0gk50thCEVk3KCzp1cytshaNvh9Dsx5
902ofY6ht0kqzEqcfeDNnwMnwXqir3vyeA2zOhp0Sx4LJ5BW/TeqwZOMjbcFuyg/pCI18WXP9OXl
gfNym5EfhDXvyOe9c7WUQF5Q6tLx2eMhr3fBuU3sHVix5vRGfFXggh/FZKEzMPahG4K2xdPAn9dx
yJHZd3J0E9AhYaPsDtV3MoOMUF9vzQLWVAjjhN2E/cNW9yDk94KFpcbqUjHy5094FvFwt/voqdbl
uQhh3LOSp3xYDXJktRz4i8ZpM7F1BcKC8+igj95G/W85JEedg6QV1Q73ecvUYoqsdWrT/qOmkBMc
IrxrCEfQJhRrS3uFT/Dg1tJXZ5o6s9JKQrpCycoVTjHA3+69ue64beg2UrkoAsxHHnSbDLlgxvtp
9mAnOT7UbaWV36p+SDvoW2PRHEPD2td4LdVnbVmgHBPIhaNZPhpugwEl0X2D2eaqt3FC11xqYY1Y
xowr1Jqj85xnLGp6cRnaeecuEKPrpMdTa9ibIQ64/eYq2tdd/5Lwy8hs3jo535amPUoy1Bcr923P
vOTgsR3g9qb7wJBoU1BbxNCwHYnOFe1uD15DS3LfIBRY1R15Hq8ZXwLyNP1xLk5F66zVCzdrM/bG
iBldEoU0JLNwmbB7D3Zl+UpBUKTtRY4B7ip839zK0zAfxqE8osN81czvgLq5bQwuVKxJJYMc7IJi
mI8KRlCO+H3rjEUnp7XFQ9NMOZnsSKn4u6mQOYQRho6Z9+UQgLAa+GLJh7mw8mE1cxEUrF407Cph
n9Tt0sW9Wu/jd2LM36FLRw9YaOI+zzZ6pPhgz/Z72YT3DD/pQjcRD/lxcalRMAqcdKTuSYPYXP3V
YRC+s+zcGygzGUclH5nu+epWmTALmEl77kp1ktdbJ/rUsuRi8pIrGjdT043yG6nfTT33ZOX5Mnli
w7MTPJyF0z+rT5hdy8Wylyv1vt8W2mfSkWGbw8hvZfkYhd6jMg2rR5cV0qolB8HwyOVzq506TUtO
eNjUDy7QDPWbRYuM13XGAqo2DhmBG3Y6fSIP4nXpuNSYxYwAs3LQpgZHUqG/YiK7kvq7S1uMjWjY
dSiPWgHx2Zqfum7GMVRc6gpCYpAauxS7it5jMcBix5qj32bAfayWHHEi0pTvbnIQilJFOuBzRnfY
tkiw3Mw7lHK4A/XZjSFRHBJeZ+VsalSIqqINbLHXI3pyzEvGUm+Uf8iJcDDq1XlJCEkus+PMx68J
JsKUCyOTOAQRpBFjdCKTQMaRB++tO8uRQbH6XqJuoDvkU1d/nIGyZh4w9zqRd8yr4amVRHNQRmkO
oMqg/K4odJvWvcdx/KROB3VpOpZ3a/jUKkQfTGFu7WBtunE4elQcA2sPZoAIOOSR6GUKqPQFuPaB
yGRo6svG6a3dZAYg/WBAEWIwTeYpV1wTJPSs/3czvniHhg6JKkdfs435vqsgO/It3BIF1Td/1RUM
CmKvHIjEYf6rtee6ONcDHAVOXDZZq2yCuajKbUxvAdf6kncfNtdT08eXPkeexCMFZRC2pCJFpL6b
96Duk0OSpycN+X1NxeZY3+SxQ/QUDw0ipiQrL1Xx0XcBpgqXvpeEHWLRd3m0fNQy2M2cm17ebnVG
OarcUedmlSjsNjACrnXy5iBkoHMf5MOQUiZ71rpeZt+LtKcmTS5iiQkkIkmrcRMgeQR8Y4HKOJeC
yTrNXGETvkBlpHDD5Eii09GS4zEe1SAnZH/J+BfVwUOm6juiCVX5Y3vdSX3JyrAYp5MPIW0dMstV
B2WW1/cmHt+Dxdui1D9y5ZA9aX4NEAx6OTyUgXVQ93KXZW+IAxT1gS3Jk6pLoH781zBD7UcKzbmF
7li86NT9tvaaST6TCOK6Y8MCHl7VQVaBcBk6dg/8iWCq1BcsOu+sThZWpUdGM386Wja0Bzt1l2IX
Iu6EJGs6HCSa5zwavgZhjr4LBqXPsg9NEWN4StmtHlSLIfNyN6UdMmMXsSCwY6uY2N4ii6HhJO5+
16QYVQA6Ee1IIApMtjIEe1exDAEHRJ8ug+JYlfhfdevSURKwToTNHf/ag0EF1TKJXHzOgpAiEm7T
zu2tY9MrdTxSb/B5d3X49yXpqvy3ai37cDmVaCkhAP97XWLCnkGmntRrzXb4wE4TzZCJMbGxnwKu
96abCdPxtqpin4EjGZwy6n1nKnUzcAGvWo9bzcox/wTtLqy73YADktnlpm/leZCXhm5K+STDhpE2
+WqiRlKfpt8Syqbtlr4B7dNwSZCYHjLhPE2LONS8v7lOeMiS7+RgbSPh7FTDZ8/T2qRLy7v01LBF
kvR2rAwP04ARCdOeXSB6zgrmz+HOi+urBpxA3Wgd8OKeX9jNH1QZmPCcJij2BBVj1tO1Eta64Vpe
Vxz5Rhr/xzJzpy5e9bS4CSRDvtUOXaN6RuP21cm7be7QYkYunHJro/48kz5C0CXVNe5M3lGU6Od0
Ci6ItXm/i73nDgzJ7L3APsgC7uySieRlzzXUJ/UosOh4U8dFytvv6vdSDduCbgd5XVU/QzPsNMPA
5Uz0CmIvQmY6ealIZinr9odoUooax4+B2ET9cuKN8VvmoTXCbjdgdMLxQU2wK6LpQcEPCkquTMv2
uuOgKbe26p8jfHcToufXBerB/KpeCf4SvTOPZl5TigNH4OXCO31NIw06ebIWLJ0LrLEqKBbEColh
pcaDI7jLlhfqbyMbb5CQafGKjVUl7BGjjSD4jdkZscIKJKN4VJESctiT+6LOtTz29jzLPAgyMD7b
YrzlnXNxEhQv5UWVueoaZTGKHRd8pfqkqQ4XmHCYnhjAnMp05rdwLZ7JYP7GznKUER6mnM+Sh0P9
utzjB2eUD4zqAGaaBByqbzr7Gxm8ZAYndvNYFuNWW4yz7t2NIvapCHn8CB0C4/ivSGknQU7tj0XJ
rzUP6uzsO/G4GMlWVf0aR2LFE1g142tDF0FQ2J7UTT8yvWfCXvipTd5NrkI+ZHUumzQeBFiopka0
84dqMrV8flJ/lHrpVGUUULIUzNZUOUUFmMZAzmrXZCHRPtCk7JpkZLkasNjIwmPOyKeR+ZV1KaYp
d6OnXwjfj1xMMU2v5tonBB4X1R55JjG7It9YCvaKkHhZjD+bLh6F8Y+ttWs+FS8r9up4NZbmQt4O
R6PXHLigjzF3LdR7lrCNL8kGylv93cYS7XEKeuBaInbMK4dxmgNwqio89keL+SO85TFBh+M2LD7K
S2Rqtwg+YuzUjzmXLcuhg/oeWId+poFDsk50nMzkw4WhkSERZIHsB1SJyhnOUycunELbOczf1cyB
5jkyvJOeBGd1IKgjWHcdZo/VzQkSMlE48mpVdQTLjklCBl9QDRhYRvg4XfagnQ5JOL9bhLSxMrqy
Dn1UDViV0bPyvVAk7EyzZjCVXm2vQN4k6RWm1ZjPb52JHpyRxpQv1ygfvknq9bsRkV7k5ifbK6nD
nGNhaaea+9ar6020xG+qmkKwAnqny/91x+hiVecusCusynjw+zK/Ewf8yP8v+LyYRnvDcB75mXr+
PrQ7j5ZX7yQTEZ4J0IL7NINqiD0AUB4whSX4SZQVnBe0bShKKbibPE3ZHzv53WU/UjuGfo4cb4/U
hkVXdNHj8NJ3xTfzqL2o/z+mCDgklXlLzQTbRf4JOopK76iisyuF+p85BUdDshCPKfG9tr1VVW3A
NXePabPccnMwNuq8LWX/Y4TxBWXK0YJTEHjukyj7YxugVwKf6ifMIJgtbqxcu6rRoioAsyHfs7UB
pTExVgsC+M9mHT4Qwv0jA1b3SHA5VNvXOmKX07WsJfXJuqpJjdE6G1VOYYIlEcXiKsz3i1Giu8MI
bHkWZoIaHHlyCphlrhihb2cOj7k0iRdLP1kAHaXsH1ktraRu3WtP41Zv/xVsPXThxg1f1Vlo6s2b
V+LLZvI00gRG8GdUARJZzrUPql/Vho/cl6xqbmbXP0C5I2mN9zzPyi1BLRv0occ2ZekvtcJildS9
qfLYyswrgsUzh8dlGpPfQouuEDHO/HU+k6IPlpcbwQgBqNCvS/dlm+Nn4USE3ur2f3PS3iXvcWGZ
3R7zJ1mFRMbibzl3ev5WjPg0HXdfp/PVqWduE1K3PYfnMMj+fWiI805G5Rw8ckr1+OS47r1NxElL
hxfEmBc2sl8jqNx/PfeIYYwQMq4LVQz8u6jheBInf9O76gRAad6R8PQCSfBVoBdc9+byyJRxk2oW
1rf0ZDREYjKZN+mhO6SFavxhWREJnNl+oKFV6NaUkrvvgLpragjFTRUl44/RkRen5nmc/2AOUo9Z
XuWgHJ/1kxfirHGRw6wsx8F5GzzGFX7WjvonqRG5asBrc2dnGOG2rZCsSP4dJLi3tp2fCTDjqaFQ
dacyuWse/huIF5emV7gSx/6JNXvf9gG+SU9bYRk8l0VxDqbkfRwgFnXsFGzJH1tGZDtZJ0r8Axaf
f4eJwCavXkJRxy+qo8pG8zHkaclr8ijYU9+6fnwG5isQ97cPaqaEfYoZAa2p6o2QsrJX0R/BwfG2
5Avzda4AR0Dok9zLVV/80UB8aw0RSWXxOczJHjIe1Nya5aUHUA8r+mkU1rnhMOvN1l1V2D6BaFZ+
2A1/mmhfYq87B8J6cBgFjdLbzfR0bmbdcdL56D+36skpXSDNduteLH12t2Np/JYivSdxs+m83CTp
dLlajBHHKGQzV+9UbwOJ/SN2BuK/aVxtO/0qpn7jMuocB4+e0D5GVoX4MQdiYsC1phqxURsaKnTc
MHE8QgWBUUU8+Ry/TcI0yNEu3uoEqRAChG+0W6e25euVaUI+0JC/y0w74al5HUOSvoQGmclpR18F
KUAgsh4DNEJGE79MaPlW4ciUhBQRXDh9l6zrCC9kXrYBvaJHNLCR/C1e9pYV40fuCDXTACrbsl0G
fhzTHdl/0ia0T5sIzonL38JB146i4UWQiYICBk8S+o5VjGQAhxu2iKI9tzPLNvRtoBfr8mMWLVLp
/LUUDUKikSVmoZtIRWty2JYoIxZTsp1XZ7wrvBfhNMm+jhfM0qiDWHkIXXXOjvfnVjhDIomxpp2/
LHoqxMkO2w196w7LzpztR9do39U8TBXFNiJaKvrhbIN41Yphg9ztOJNQ5nqpP3GZsXJmWEQ7rEbM
U11wtPFYuERKG/YBojWc544/1UVsk5kA0YrwDVavHzr6vImd/L3ps1cxkI5LOgE2eIQrooGMwvlJ
OIXPf96TyPObBnBlypWosVMIgX1JLC1YYNilp2gPWQbLFqg3AyL6MH52Ejjz59Kw/NmVz97A5NnD
42rkcFVc827BJUeTuScjh8llzsfe0rcUEba2DBKgS8hctnR4ovojGpFgYxY1gre0o2WIfKLMyQki
4YYNf/6MeMY3uCoYJvD3RhvJ8q0vKKPK5Dy71c0kb6cjQCAdHGhIuJsXBuz0MKXFai/gLjazs7ru
43G8EkXirlCgHwb+Bc+yiq1WoidnXJxjHdupezUMYBglnTfuVJmlJmJ4KQ7oF86hpvlTyURx8nLQ
rtFhlANvRbrXs2lvUVqrv5Gnj2grJ721lNOlNmPl8449M44gLH4yS1xCe9rbzvBq99bXlEPS93IE
wpQgvRdeQpzMys8arcIFr3au02MLlxNeLZ3AeJEEvs9JLgtGpG6KwzRgb1m3DttWZVTn6XkjOeY2
J0O0KUXlq3/RyM2PBFzWodDl0YM8wSQ+uYZU3IGkbJUCCgHDqUTQ2jDKJguxXg+VshlyGkG3qdey
NZozJOPXvvF6vwBUhts7OhFHka3INHqPjSDnAmQz2+LhY5YAMLzeJW1fIAZLqrMxN+EeEWX9SGOQ
+HkcUaX10aW3qmOrx/9xLgk1QW4fZSy27WAM+yjL3aNht68dsGfoIdrRzQhiM934oQjjP2MQT4uu
gX3A261IisTdfBRBlUEsrM+DZoJ/b13SFnmTL0wfd5FbP2htdFeIkEZmH3D+93E9PmYgMwgFvNZ2
8FWadMSEUqF4DvTXVFrPc0bwXz+5tGEGKSDqPUzMEljMsiceE1GOCzUI8/560iGcUs88E6dOCALt
rd4t99HxbhQSTIRt+3epldO/Lx6buP9ro9HvF2DEsSOtTeYt403tkpuQebbDFKHnK8G03wzii+/z
I+uBzaaAvWh4yWjXvmiMd1K0pCJS+u/sObjVS3RO4vrOoXQwqvbWs+lS81uXfVCkZ4VPZMCDZi6s
BM2MYPHkyp0KSHaCMtsxQTTM+9x1PzgVAJVYf3odndsEjKIVW2x5rWyDSg/FjeSoiRZzT+Q51wer
G5I1nhi7AVMkBynFajxJMJYMKPYa8dNzOx+xb6xVS6aelGGYd0HYUL6QWGtkONZnGoU50p8qDcyA
Q7en1iLoe4oVgUX3nNU47oqXOcSgzWWfjOwS8zSr960C1/cF+jxzDHf5EF1SM93mTf9RFNkPP9lT
IyhDyCB5MB0d1G+3abv6vyQhCYnJgTGlB3jX13SwSJyqqDNSA6neXLiWX2tokrXyoM/TIz5+9Pr8
qg65vUF9dPjvSaUVNaaPTYZWdNhPC2M2XmJ7BNcWzRp40fTsFhHlSfdTjaxz2zgylHYGEQGEN5Z5
RSdvQaFfGqt7yXvWEsj13zWHWnhiTW5wZ+Om8IcCJ6Pd7QsPWdXc42dAGGZdDWFEgOTDg6RoGU2Q
aa30iETtD4mqMdSPFrUh8zOVjwCjbR+QeLSuw1QN+LxHgh13UQmUw6W7yBPCu9IcsMuYcO7hwNgW
kX3nbGUV6ao4LgwC8IzamJSDVqeJLdwvZJH4arzvlFHQHIlgNRXqaRgBtYphIk7DzqqD4Hc217rM
60OAaOsVeQRB82N0NO0Uv7b+Hs/Jr5baDDVS429IMqRnmkOuST2bq7hiwqzl3GbqDU/N6GaZ1t6s
GFMYcmISp6eEV4B9jRiUG9ZjlYivbqq/WcC+xwNTcHSX1zh0xQr7rnMejIIJo5osETBI5k39WjY4
RwzZcxjY6Ak64GKi7j4X04pWSIOOGpGGhRndSeJ9ZEgRYGyJHSAsWk0TnvypC5SwuZx1SMYUrapy
v5uzndM6AzvV8UVAOVmnTlKvAwEP2HCxbqMG+i1s+d5SSQd9fmHB+YFsDqu9qB8oge8NjEOmCVqn
mESIw1QNuzTzZ2iIRc2p7wOdZjRQbDpiHDdD3z90Zn81ywEiHK5TXGnPfMoHM65fpsxlojMQUubp
TIsZMGa68Wa3iIg71hmeCwMUjaFLOVS8JW7zRKfuCxywA7PuIA7YC2jZa2PGj5GWHPrYe5zZas2R
tm01+r9GsznbYZiy1YMSU+ECS2znYJOhHHJCFLX+lHVozYLBvWe9cwFxeyu85qhp0YFl6mUhZklJ
Px4gNb/iXAL4E5SXAKwm2WFibf5LSYu3Zs8kCvHde9I6e3TXD0XhwgorvxbO/17oH6MjmfzpZy7S
P0f0zzFbhVWMwWAwxcy+QjwEWexPCWtmt4bAwbosyQCGle1L09j//XvWZFZvO7N0wYLrt8myjt7A
agEV7LAWQ0uoYRJg/Cs+kz455pl2Ll0DGcKCr6PPciYQUbmFs16saG2vOTEhKJ+nZ4PU9JU+hr/1
RLSr1WVrLGf8yrr2KtIi2WSz9RUT5XyRDAphP+xDrPtTUaIXwZDuN24/7Abs3WWIYlaYJvGKRXFq
S/lfUTC4y9NBZ+qr49iCj1miYPGS8XmsrMnvDes1z7LfygTp3DluwYMt2X410RYfmOBTd9EaTxKk
/9C/swo4p655mOfkRtET3ZD19riD+w8jmH67qdoZrU72c3HgWD1qI9gl5CoA1aqJC6poyWsaXRSb
BJJOrz2EjFWUG/Z35U7ZtYhCzNPjwpstNciHEhXAjZgAeYwcMIeLAr2LNGMEKceU+KKsIaRrqZ0d
6QzN11jN1n8J7JhTE9fZcwZZ4lzj50o3Nog6lMkBx3Rr9HylTsrWgziaZHkuyJrbdn1IGAmkoZ8m
VmmSVezMHzItK6Qw6G8cAjgg3Yfk30gHGZgbBE+c+6NKgtCuHIjjB9E6LLB5m99tyy6Pc72Ez5oL
PsCsNRD7EVxMKDgJq9AaPDVKXa987cqmWxn9oL3PrXB8EgRD3+EnWUWeOPBlPLReDrNUoDVBp4/P
EOYDu2wqPHuZfyJvZJ9vwGB9Y5LqO178qdfB3yQnkE20ZBiptxGeS8PoTyGnNPbG15LlQjK2V4ij
Nad5MnN7NnAwYtaP477DiwvtYCfq9FrYur4PRfuFlf0nYUSOIfVGEvArs79PqU13yoT9YGhfmmc+
9zl2uqqVzslcuvwxx5D3wE8XPw3t8EiIF3jGjOiCDGCYJ/CtV8bwwguS7xsqBuwDlKYMjIjGC0xy
LLwYxCWTWI/6fKXbsF6hTN49Cy95WVmWz/9gkZd6Xx0xxZts7N9QniGIEsuDtJuPhCelG9K3mWkZ
/rdXc8Dra+Z+LQs/c8SnlJyJQqGpGMcDMkLjmbFoYGM9LKi4uRDI6BUmUQFsm6Uzn92ETtMS+naq
kofJhJdVjfiHkkFeO4doZFKD0oh2tnZycSxMnQ5bFBBlRHEO46YmTdVV8zurhtnKaDYERR2ToIy8
59foPW509zZmNcEF9kUPQmx26FIgohgr0eqPPCeY6lNn6y40fZCkmIAm9F2u5foxG4kgWY5NK57i
qjgPer2RoLwiyXGkN8MTqEWfU+mQOdVzLorPeeoevcj86PBBwS0xjrJtL8wq78R7HwI+q1ECNBny
bLo5ZD9RRRf2amJmvpejsXHYeDEzcXzAI+wqG3wleq5dOq98L1BtdBgIAtKBlxr5VOXw4+CV7zRJ
lBr/ODz9tQvI08qss1sGr2Bu91Ucc6Zk8zVLxYsbRteeD2kFkGOBRkMAGYZu5Mnas947zyICfEqb
8+IMutwJrSbQmn+h8p7LugcaU9Vsyeed7CwWQ4w40uwytfoVI7dvlPLMQpPpv9T/S4S2n1CGIZLk
EUZ5x/CXmpgxZNU7Jy8LPMwS0Rar4FVq5V+h2cs5cYp+k3aMQ2R3ADTgO+4AzA1XNruQGg9e0Ly7
mv1uz+OP17FsNwrA2Y3ivneM6KW+SaCOYqxWiWvls15Ee3Ne9pCA7gZC8DVxSLelg2rCyqlYoYCm
OpR1Be/RwWaYx/fZRrkYhS2z1/mi1Q5cT635zQRyxjHfZwITIZM3FE568GE3o8/M9p2j9BppA8K1
gA9OM580QNkz6XYlKYkA5U+zzQpebZltI9FpBpMDzw3bkS5gLYTysBjhcViMUsEzZuw7kJIJplCF
yYaRgOwkfIknNr1x35xBgV96uWC27rDDtiVrmLj5hOK0rItJfpimeKqItlxhHrgpvE8163hx8+0o
cRG4FUPeWRD/4flMCl7iHA4Ygm6iAzT2WZIPNk4hnZbyEyc0mRhV+wEw5JSmw3MRxyhLo5OszW85
te+F7j7zCL8NOWssO3BRzmqcDLN7/f8HavIVFEvxP86+pDlundnyr7z41s1oYiT5ol8vapJULpZk
ydP1hmFf25xnEhx+fR+6NzIskBG1VIUCQyIzAQJ5zlm4Sz400+DcA6znHBwC3teRN1+DtkApQDLY
KNir8KACqCQSo/V5apgFzQDQ7bgByDj/81//+//+n3/H/w5/lk9lNoEK+b+KPn8q46Jr/+c/4j//
BTm25deHH//zH4sCfseF8FwHv//77RkYTvwT+V9dONhzDkX7s2j8SFa+h8fXuiPf1lvnhtbZn63j
RlriI7um5xbQa0jD4bgF4N7utsbpn43PHu4Ih6mieEJK/qlk99yX8t1tTZM/m45bDqqVDDKUHmA2
91HJinsGiPpxvfXFtm/Z3P6zdYvkYMROG3BdZyAcUfhOt9P2OEqJitwA74kAOK13ZDC/4/3ZUWgF
dpA0KT2Hbf+YD9xPmvI2Cznun02DVrGnYxXRM89wdGwD68HKIKu0Pm75toEczSklaJsSSl1yLvPg
e0X7Y4R7A9y63DtAgmz0YbLN0vcrx08thJrHnP4M1toMFL2QMkU6Xx+/Iaic5fdXbTMGMhUK2MxC
8v4TEiPsME8ZeMyR2e7We1hW8A0XcpZZvepB2Xi1KPqSnLPI9RmZHyo+XJgT4DK9xN1UdL9kPcAR
H9a7M3iso8UxXhfwbRyL5doLdPATGFrxGd9YNerUc8gWRS/r3ZjWRIvohgAGaidOdWZ2KewDuGEL
FDNms3O4rX0trLkj8PpSNtVZkvRXVoDaDrKDG2MnyyDfWhItqse0d3GPAXlnkYzv3LxDVVcLKvzh
UtTZvqYJqrvUHfaOc2ahgjfAe0SeYiO5aWZSj/Sa4cbaSaczKmEeQbcNruiq3ZiZYfGlFupe2pWS
s3hCHS0oNpri0HRAPWXpsYY+nXi6bQJayNsK3+iMhdPZQbxDuKKJT50Lyef11g0BKbVgd8AJVtPW
Gs9OOMV3nWDxXrGZPUxe12/4lqkLPea72sF9XD+ceyRFgJRBqTHRj4DiphtLbOpAC3ms8Fw3tqdw
uO9w/QhV0Rac0053XTeRIfakFuIuC9K2I62COBpqWEdvhGbdDBGV9dZNg9ciO1YEvCK8xuA7K/Sd
TpSneIrqu6bFAfW2LrTgTt2kqwVr+3NSgdGzU+Re4gkjr9LzevsmA2nxnXhj3gwN6c9STID2qcwC
Ixq4K9dbJ4YoE1oENyDmgtjK3J2jHA+bwWkp7ElyVP4Oh7KYj0AcovYLJUvpqXKSvdXNe/gD0Gng
oI1R6koPNqoU18dimKnQAt4FmhD6LTIHy5r9zGyQZvPytgOh0MLcCls3VWFTn/HSMx7xOQXBLjZt
hblhVxRamIPqWARKAizdBQEqlGM834UhqMUAqgNbEGryyuGrxaCpTlPX21g4k7G0uIc21kxF2ldn
SJs6u1KAwdUdwER721Isvb7a513ioNbVwZ4eFrO74x3K6vIi9/brrRudTgv6ouUqIWDOOBPI1ZbT
Nxen/x7nLXxKPbjRe9p2j0Hkl9N8qGMQVzgPYIY45KiMbsPqvmX8gePdb30shgwhtAzRg9ox7xX2
5mSu/dTNHlRAnquFIXa9fW5yDi0/uNS22ZSI8rwAOG2QeBb91O1Bz9e4j94kKoiAcAmKAVwxhykU
igGWB3vlnAEQ/wCWGvBPFyrFzQB0zH5SEL0AclL/kihjwqWeF2aiCE6pGzC8dsW9l3zoZuw6D9Mw
j+1HUO3buLsDqVQOmnMPz4Z4dqSVh16mQnng9BZzMt4BzszrOxSgC9Rijuw7KJZi+VRWFR6Fx6qs
7sDnF+NJZADFrgJOw6YOpN/AJwaVzC4al3vJLARULIU+BCqJP6PyLY5R9jtAwjCEEgIQY+F+tvui
+zoWNEGB6zwPPADGNQLFFiSFp1p9y2sQTEDCrEAd0rrl31xZEOBpiRME18E4Cw+3Vm33Ajnk85SK
a5yxx/Xml+D+69wlJdUSZyGrcuwoja9tg/LnBnJgkj/lqCTteHTL8QFdaAmRVlheVOQk1wHUyCNu
lIB44ygda+7Xp2CwENWyouhjVXg9Ta5WDp7klJFnKFHFqGp1vqx3QBYnf8tIWmZMZonqAQmCkcoj
wLwJm1xbgOl+OIFUx6pHqaLnhM2+CcBMsAcRGd13tK5Ql4VL2fUhvJknYUMtT4LZEPFdxaA4AYzU
otANo9nDbU1rSRKkSC5kRFhyBXM2CKQU61HORMfjeutv5g0MXMuRGTQd8XCLxcGrAeopaf0jLOLv
WbwURovPwywBdrC/Tln2ab0/kzNoiTAa1ITHJFzy8kYE7DBWTCW408+5PNaqHeRGN6b10NLhQCva
WP0Eo0EPaU4boA4hXryxsZga10I+D6GcBRax+DrO3seqRcWtELTdyOQGAxEt4J0JZP1J3kEpq4aO
3mBDicsr5L9DLeVGD0tUvBEtRIt3lzRA/PD0/6cUsGy9txtvhyMDOFGRs29a5t9b8qudnQRs7F1h
xVewtKGgvGhOoP96RIXi+9vaX+b2qv1+4DP4MQK0H4uz7Xk/y9G6F9gwbmteiwoF8li6PAxdexx7
gDJk84H2ARB9qk1P612YVkELBFuQwREBLOTG/Wms1JEl7B8I1vsyIBtbk8FPf6fLV0aCXNcEFmvI
9Yke1P4lh9T6RsY1DV6LABZIMYO7O7rObNgPGYDXy5vFMEJmordu68PWAqEasxyP4pAR6/IFA9GB
YlL2I15HLAB2glQMG3d9i9u/EQ62Hg7tUFsOOOB8MM3Vd2CZjCFrDckI1I3mz44rukPsFVBwnsGf
tL70hnWxtQ0RUEaBr1Bu+Xgqewld3Gp79fNtTWtxkaYFLSQfAdXCwelQ13hUKePy63rjhlW3tU0O
bGieBMeg5SOVfslBrwG0efkU9dYnAG03Attkm+X3Vz7LKkGTmjUW9A+mYOETIyCAIuRGy2txDfqh
dGymwvKdGkTGGd4SoOHptRtnNUPqtrWQFmD6hNrcGF3BV3vKa6WAblUfZjDkrtt/8Y+3PFXb1NKZ
ybSOmugqouYM7h1wVUMgeBG68sgnXFif1rsxLYEW3DyvWajoEF0pXk/uVWv3B1e444aR3m4dcoB/
LnCZ13NuE0yiK1EY2Nt4NQHhk9hI3KbWtWDmc5NVFNTeIGVAKTQkZ3K81spg45Lk7QUWnha4YMkk
eHlOLD9MIVYPR3qqwCF06Cd7I3zfjjDhaeEbOmBICzsn8NOwerKK/p0FeVcuQxBV2OGGid72ItT/
/rkAEWSgQi+K8JpI0s9jGAFSXIHtpkDxAkQnq2bjlcDUjRbIYz9DrgmcbFdAmu8rBvhpO70Li3xE
vfFSMeXGn25xV+FpMe3iGbMo4yq+DsMAMWHGWpTmEftGa2kxjVc4V3CAMq9h/b0TP6b4OyU+6dwD
SDlvG78W1RYB5XODT98rTsEXMAzcA+a1MXjDh5HwtFCulJOjLtGKrkDQOUd8RnpHYsfqlAP+cU4h
nolKCbt+ajIUuTOnSI7SQTz2Cmi1mybnaA4twqKWYReG17Qm2QOoXQUYBgBvXW/dEI/6SxToulMI
lHiWjwd8iVr43IUmYD4cKoqK7PUuDAnF1dJVx0IWRVMYXUE/AUQZELuQYBH1RkZfzPB3Rheulq4m
WZARdUnhVWbuWeFlH5Q/1CcJ4Ncofr1tBlrSsgjcFzS10dW14wpsPkth+/IKsd66YQlcbYFRFgFq
H4tjgUECUqrnivd7DhLN9dZN1tdyFdhcnHEACOkaxSj3wO3PZxbVl/W2Fxu/Zfulz1cnDbsue2iV
ou1RQHdQDP9UyIEgZIHKpzN8QrXKO2epF13vzLTQ7M/O+kFGKXf78Bp6oGvtkWahhAVKJyuBtObg
NfNt8eZq6SoZcmtMeRNenYngoQlU2Xvu2h/XJ2FaDS1TpaANDCnYtCHzncmdVYH6pu+g/7feusmT
tFxFLFo1+QgTdeB2t6f+M8V+pLj4clPzf1ULlF5eA7Ri+aA1SnDXWOUAwUXeJQb77cNtXWjR7JKi
GXJbhdcCFb4zi68qBmEHtZ7Xmzc4rF43UOJkCbSSi7N9Pv8qIJjIEvIjE+KUz8BFQwqIzcNGzjCs
hf4AD+ClN6SEovCswWuTSsNTNZXvQLP86bapaOGAqi9PgpIivDIB+gibPwQzCEpgshcUBN+n4E0M
UZO+3pfBax0tJGhPIG8KCBYKgCZwxap7F0ygtzWtBwQLqwSEF/ggasYvM3RpTx24mTe+S03j1uIB
zPlqSCOQJTjAxu0rsPiCyR+SputDN6yw/qTudDFHLV9v+eB8P7qp8xns0KjqgzLqevuG0evP6jlN
p8auBsu3R8v5CD0B/gT8pDVtNG/Ip1Lb1KZ4cADftQK/9MJ5Dwpz++i5fXmA5j1IBcvkeNsstN0N
qGo3tyqcxyeZgwQogTKhgm7Qbe4jl7V5tQP1UH6Nsx5RBoBMAPZMex5P0FhElez66A1rzLX2UfNt
NyjK9nzUKr44ATiT+tGvgYtZb96Qj/iy9K+GrySjeDrtoKeeQ3kCL2gj2Hwg2XMIM2gAtu49mBM2
MuuyrG/s1Zz92ZVMaMuAovH8lkIdC4xPKrL9Dqp2uRXc9Zb147YZaamitgFAayfm+tKugEdw3HM9
eY+ygAYNatpPEFK+m+2t1Te5sGa+AaX6YKudg4XewU/ByxTEKIYmFFKr49ZVr8FuetkDIAoUYieW
6/OE7xGTwJlwMOvgSToKoic5Aji7bjnTZDTLzSDFjsd+CnzAeE5FmBygoPgFvHl+gRfrDX8zuLPU
sm1Z1J2X2Mzzg8q5kKQ90SG4q4v54/oUTM1r+bYDf4CVywTkNNj6GiBSZpAj1V6ESvleMb7hYsvq
vuHJeiGEh5LLJqLE81U2dvvSaX66JSBk61MwNa4dQBgu80nvgEkogFy0PJCIjQFAIFX5ab19g4n0
+gbScPCbQRnbT1M8pwVQP7qfc0BDbNJmG7uewWP1IgeK75+46aTnV5l39cL4mNVA8QAI+rScDOKW
vV+fislUyxRfJa9JxMAKZX3gtzXhUK4veAiQXQvF+I2JmGy1dPyqg8SrLFkGkFadoRKCwrIUvFh4
+tqNoZJ3t81By4pAvkCALgK3N8TNnhvL/jJxsXFoMsSzXq8wzCqdEhDK+3jUvA8c/r10g4cZqs7g
8vq4PnqTgbRwthKUv4J+wPMBdjsxUrcgrAOPJPLFRk4yLbEW0PMc0JJVJVYgAjCwqbLQrwTZepg3
DP93Icar9UVxc5GqJEH6tp0FVWarEgyZ8UJlz0AoMWwkPdMmq1kpiusW/GGuC3bySqKGw3kAaSF2
IXq2wvA0ey3qwLZ2JNOUtPQRSFCYS2il+ilLUvZOgY1U4uq3CqIz9IGB1rhp4fkS+q8sN1pZBfJr
d2EBq56WjAJMKXmqs/l5vX3DuvPFp1+1jzMb2JscOFaIc+2OxEruWrCNb3iVIUFxzas4g1JciYta
GCnfA6v5hc7hy3LImpPhGuXtRqo1TIJp905uA1HQqKlxFFn2PXDvtJLuQKXlfFg3ksGvmLbWKO3L
QJSNo46ysx9BI0EDCKZIl2SXtB6+C0g+11WxkadM15BMW3GQ48121uSuT0F6X7P8qLrqaIE1YiL8
I2m6w5yg0BpolBgnR7wab/RrSGJMc4R2nFGY06awoSq/A/cmQY+JDWVqTmAGeFq3o2mdllh65WzS
80AB4bqO7wIhdoyy+U7wpj2sN26awNLpq8a9IRzAIVPB12oQp/X0pQJN947Itj40gr/c1om2i3BF
xxElDa4PaVoBXC3QrmyKx9PYxEDTg2tl477NZCntiJhXNqUt7xcn6HGpUNe1+jFbvP5nfRqm5rVE
qUBORnlYOb5EaQMooD+NXrXx7mnIi3qJl+tABCkCjMsvEjDkDax+mkLAXkGvuj50wzLrNV4S6LUu
RzGkD0axM03pOwspviidZ/CQbuznBuvoNV7SiTq8IlHX78ei/8rKnjzFwbRVQWZIJnqFl4TG5Tym
mEDste9TsPBBVuoXrcrnJaYBdriC3/TGiWgxDa5cWgXQxvGhUQi9qSh/FyY52dhsDQutV3ENkEii
4EBy/FqALAEPVRnAdyg1EC8t2La6jR3EtBbL76+iOotxUwGQoOOnIhbv54CQfWbhW3PdmUyta+Hs
zlkNRi61JCTIQ8bFuOvDKjquN74k7De+XqgWwzMUcfLABaOgh0PPQUTkDswrP/KiOw20AEdM/rze
j2khtGBOyqiBFnEloT8PvqdMQvnDHiDLgk+A9Q5ME9F2ccjKqBSsg+ggsV+cDuDo1A2/L9y/A7hG
SgG21vWODMuhl3OlfVtDJUwKP+VIsUCbJM92XZQbj6wGO+mlXODIobRLS8dvIb4N5jfR5v9A3rb8
ASRQt4VXM01hseErf+1du4VAIxM+zyxQwaIGB7TDmb3hUmQx+Rs+RbSITiF9N7pD7fgQpX0HXrlf
Ue/uaTKA2lU+OyPz5xRsYb0CaUP1Y31RlkPUW10u5nw9I1XScJod4Vc1dM2DvgSneAzJ2NnhAM7a
hL8j6YAHccDCjkU2RBtOZ0iTZDHwq24zGjU2ALOIHkhKvACIDXGWaW673ej29oMdpD+qlozHGe83
W6dVw9rpJSllkEKES+bCl1kBwBZoalsIvIM3Z8O9TQ6oZZsI6oVUuDaUV9jcPwOoYX33BLi2wsJl
G12YrEb/tFoMgVs4N5c+niC6I+qz7r0uf5y4c2JQdtzzoHsA+v+2HeCvkjlwfE5qBpeugp5BPgpQ
YVSPYc8/rDueYTl+x8BrDwB1aE06Kny7nUBxRSf20IqhOqy3bjhH6BVzaTp34JqfsNgfAQRrQRYT
oSDPzd8Lb9i4iDWst14spywG4oqcCx+STd1OuE57micwmaYuCgrWZ2GwkV4dB1FUMGwRuNQw5mDQ
I5ScvD7kG95kmoCWbWIVcwpiEORjy/oQlGCunuhdGdg3Dl7PLB6ohVOQcPuthAZsFWXgoMxAUbxu
GtPgF5O9cp+m7qJKlbPwoTJnHyLK2YM3DBCBZoHa6MJkfS2gBchcpliOAjUuuLaCouO4r0JQCaxP
wLDt2tq+nlHiiRFSN36Nak4QOvp2AU4xaL75yy0GKiw3Lt9+bx5vZHhb29+BO2lKkhboCAIxJMrS
+7ktPoLOIkRqAtlYmN3F1bRv+l5CiKq9E6gpRSXdiYB8XDXRc956C7/dTU4HOq8/1w0abngKKwT1
QbBhgcOzzB8yF8Qrdd6O79ct+7ZrcG/Jnq9cw6Fp3NGAUn/qqp+U88cAPGpj3d70dcX/qnxrO1kR
d6a+zePhn8HJ2s9jrtT39cG/7XRcL3tDPfpQo4ib+2MIotcctb3Q6qnnm5yO6wVv3E5tInKL+7Kb
Fy4gZyFb++k2kKsI7OZfZ9qqrDNNY/n91RqwZnZze6ihdBIP3QKQPctivumegetVbuAIzFpLRMLv
rBxy74PM7qFZpU7rC2DyHn2PjZqAiAStF1iETOGqNx1+9UXxdb15k2G0sO+FgPvIUviBbf1skuSf
lIqX9aZNI9cCPYggOtRAzxbv2OVHOmVXlyhQO5Lb7uH4X/VfcxAV0Hun/lgsgp1RFL8rPJBwr4/e
YBi9/isLosFJeEV90FT1u7Th3S6l2c/1xt/G7Euus5/QETqmkH0mPmq21cEt8SIUp4cWyCTeAXpT
U8jzydOsys+Tck7TmJ1lDoWU9d7fPoxwvTBMKTqj1rrkeNrM3jddd/Ro/KME15GHgrqNPgyL7y6/
vwq4qsenOSSWUTHHoVCSjgAjSIACIaLBtq4ETCukxTSUo6pBWAqc3iBOv2NNASE3ZI6N3dY0AW23
nUE00bQeqEsiSX6wOLtYzvwv7tuf19fA1LwW1k1cuh6uv4kPypHhH5tiFcDV6n4F4aG6BVgPH9NC
u6GubHDioX5s2wdZpPY+Q4xsmMfkQ1pwl90Qg62rYH4zg+oOMsgQjcc9MRBFIH6/6TWC/1UXpkDe
g6pb4tsoUcFd9LvItj6CfWdjCgb/0ZlkqBqSIKwH1AzjywUceMVwF0IyeeM4bmpd+zQvai/2Jg6j
uDaeUfKx+JYk1YZhTG1rJ+US1QHAatYENxfiJ0rlnvOSb2w3pqa1uC3o4FQAMlBczE8g/Iytn1W/
BXoy+LxeuuY2jYrZMFGfQd7uAIRwe2g4JF7jqL7tYZHrfDGAsYYgyQ+Z7zHoitfyq0q6z+sRa7KM
FrEVa5Cqu4H6ZTtmeFSs3d002v2G3Q3x5GjBOgGM13huRn3hhvnHKg8d6BSK/sIFbSD5WP66bRJa
2M515kxJ2VOUWkKutWgZgbr35keQwUR65dpYD22WzwRJrQPrUDNBKtXrkg0LmRrXjtGcgZE/qWts
yLhWO3q9qiDOV/y8yS5/Fa3ZDTDyoGrx2xDauhHvH9Q4fbqt7WXJX22FURXnDpQxEK1ezCG3Z7c7
EXq33WJyvVIN38khj/vla1kxATEI8atYRIzWh74M8e9vNS6XtXg1dAVVBDknFLB88BA8dKz8Klyv
hz5ZHe/teOstzZAX9FKosA3jMCKV7YsC5VAxO/Eecg3RFn/K280zHWlh57InIcSAfXznpWAMS85O
Xp9nMM5uWMnQgX4QFV0kRxT9Vv4gZfveaiHwWge2gOgORBvWF+Jt52f6aTRxEwgwuTFUeb0G+Hyv
Zw/xaM8b3+Sm1rW9qgrVPECfsfDzGQJ0HfnUWeVNUcv0s2ZU2nM32GnujzSP/alUUDFZ1L/WzWJ4
vmb6MTNJwbgbjG3lx0n2OSbQRW+jf4O5BH1p+i3lHLhUDtmURR9dALE1bIS0acW1uHBj5lgT7gr8
No3Bdtu13neFEqzHFqe5jamZ1kQ7fw6onrWVCPD4jqPiZ08q+C60Eyq64VFv3/cwHY5gQ3oOB1y3
9IfSTfdWHL2EeXOOwQnPO3LJVB1tdPR2DmH6MdTKvGyikG/xFZQzdk7WnCabHvBl+Kkf6VYIGqyl
HxVdx0aJv/BKv4kDC2y14LVV7daLlGEG+kExbaDuQIe48tMpAM04ERNImzkeIYu+OrS9Ejc9wzMd
RdBRh7XgAsz8GYp6NUSce16dmA1xp9t8Sod8NTjtqqkqMj/L7DunUy+VCj6uR6LJRkukvNophtal
KSsHiLUC87drJnHNxOzhhTZ67NytqhHTKmthVw7KbquSZb6gBfjboSbYwnWHpPuwPglT+1rM5X2W
4slXLty5g9r36dTiWqG7id1KMh3tALfB3flEMz8FXe9dmXTlvdNu4tVMY9cOkDy2hJd3beFHQR2P
qA1L8pMqM1C7rtvGkPIc7eQo2hIS6bUqfM+FsKzsWn5k+Da7J1n8c70Hwwz00yMPBcnw4Jj7pMy+
S0asHRXQx7ytce302PFioG2AxouptB7EJECLDhWujQ8yg3H04yOc0Rs7uyr8MYYEpF3W2R3QWM0l
DIppw/6GANOZBHPPYfnQktwXVfdAcEgdefC9Hb0DH/MN9zfNYvn9VQxDwmeKrbzNfCXDn3k/Hcis
oBtSb5wyDDuOfphsk6ptasBe/cDqociXXkqJZ08Boapm+Dfo5Pv1lTbNQgti0oUyDMcqx80EIBW1
d79s/ahs3Fhqk5fSP43U11Y7hwv7KKDl4HLv82kC42JWbtViGaykF69CiAQCsukc+xbeIe9QQDAf
SQ+SEwdq3x/K3krPkI3aOj8ZJkOX31+teKSG2MKdaejXjQeSdys/BzHY1dcXwtC4DgpQOYjBM4pz
dwjqiHd9BqEqL+A3Hiuklo+UW8xyBG24Pybtz5ji6bkBMz8ERDyV33SFw3RAQK0SGvVThYQNNv+D
WE7zRSHC403m0ckOxyLDi2eKCYCy1z1AGMA5pqiI3DhLGKJAxwNAgKQGsK7HVjkmV6bGIzRhvnlN
9+22wS9Z6pXjQJg56sJiyPwyf5dPQOTk0VBtZDpDBAgtDcXFbIMiv0r9MuZ7K2KHKHFOkQqx1UCE
id9GFcWE5vv91Cc4NpLEL+oIjO11OUI/sjut28eQrYWWhCyI6/WpA/lLSDbke9HWlyyDbPxkfQzJ
vPGgbVpiLRM5M5jV+pnEfg/1IAE9cKCJ7jo5bRQwGcJXaAcKqwviqnWG2M9jp692VMYqOyQuL7bQ
7yYbaRHsOZ6EuB7k4sMsPxR5A9my0o73s+IQH5qcLTilYR5c2/mhnDuF8diBKR8kWossiDw0iZ3f
rS+0qfXFiV8FQhdkLpDF0IUtxPSQ92lztFOH39i4FmVTO4xVm8vQB7voYyX6+wByL7dlZx2BSOTY
BTxjoZ+ACHJfoBQOugSQJV83i8E3dQBi6ihZKDzf+gHLoJhI7kdaHaC28LLevMnqWng5fQbx6yoN
/SwVH4MWamqs+LLetGnkWlRBLbjCBwsAKdng3jcTf3CYguSi9e9684aaOsa1sGrkHKg2rENfkelr
WrS7WUJmuv1WTR+tGgqwBd/3Ecgg8Ot6j6YJaWEGiaO6CkrLuqAy4DDk7QODrEY4FRunOsNS6GgI
ag32qFw0D6bQZNdGEXQWLSierA/e1LoWvBBDhHJVAt01ERX2SzENzX3QxFtnalPrWvBalurLmHrW
RdjFU8xHP+jd4/rAlyb+vjllOsAhLHCRHI7Uulig4t9XLnSx8jT5ICxIOVLI0x3CPtg48JpmsSz8
qxRE+yHMuyqCNh23g8fOycszHnSLjfOuIUuzpddXrU+WM5CpFKEfO3ENCa3xC6+cH0mtDqSXGy+V
BhdlWjhHMUIuZ5gBkUVS7kYwdr90IASbd9EMUt71FTGZSQvstJ2US/rBuoTD3A+HCDtBcHB552wY
ytS+FtjQUyo82AjOFDoZlG9zwEH68MP64E0W0oKYjIqEY9tbFwjPnJYgbqPwyen7jZOuwVt1mEMU
lCKvKixyW5b9zgbf0M6zsi/9DDZrJ4DcEmoINyLaMBMd7sBZKyHsCC72xOmbR7AbRXdDPFsnoXr+
bd1YhpX4C/MQ9F7Rda11KUbSQkaoHXdptVWyZBq/tidHEB2Orai2LnMavWOgTc/S5q6069sOdTrO
IfA6luQq8S6zJ/G+FUA9JbnOyXRbttY5Ze1hGqUqsHFyezpDc/hX7jXlft3shkyhIxAoHdtY1pF1
mabiYJH0DIZIyCvV3bvOLTZyncn6WpD1eC4eRDgEFyj8PKShvINq/GlCacD6FEyeo4VZGzmsUyHD
ZjZDb9HFu9S9xSAXeVPrOuAAzLR5jUsJ71I3YXMYA6+BaFq01fpvZMEbW46OOOAZvBJCkKGPD5sT
qHSgLZoeM+8+6O1dU9Y7FbwnbrqbKoiaq68u688eDw+B80hdKLB+k8EpBn3DbVPVdlbmVTVudQrv
4gbT5y4KnrBDblSsGVxAByXwrouhQiWCSxKV3dnNvQ61U1F33xXR1qehwZPJ0vWrPS8DxkiGKWKc
iMHGx2HFqoA/WrLIyMtcQM7qlARQZ183lWk+iy++6qziUUtqxoJLNhYPEEx9mJMWKpfp3W3Na3tr
WDNo5OVecJmd7NRCtM4V+T+21fxab97DKN9yOm1XrSDbm4LYL7gUEtWtSR739z222t0ELWfoG8O7
caGYQDvAtfd4qdu6mvl9Q/V3v1Sv21WCt24h2uAyQg0xr5+b6Uug4gNo8E+Wsg6gt9lHIjrFY3UY
cZTOAUMQGSRwTzkgEM3k29FXaIsr6LyGEIWbu+cWALw+OgxcHdYtY8glOl6hHatG1FwGF1Lbd6Dw
eRlwEt8IL5ODankqlhmKilXjXuQ8fWBeCI1Iq/VrPnxOluvI9QkYHFPHLGS5K+c4gNAHCvmeVeJe
i86+pMO8sV0sR/i/V5DpeIVA4Y4k81r30qUNCpjUu2RsH0MAMFSCQoaIsSN4qr+vT8WwFjpwwS2d
0iZW712CJAgeomSevwwqHDfu2gyrYS+/v4pgmau2z+sIIQaao7oI8SGXXuKcfQnGcWNjMnWhZaRh
9hRJLeleSrd/GNzoXR3n4hQW8jyAqfq2TGRrmUjYuDBMo9m9AOR3DKt6OmShnR2IG2xBPEzroCej
Mu6sCNwVi1Yn9OEbD+K/o3heX2TTp7WOqBJzB2CB3QUXN7S/kMguLpEV/AK9ZbO3Ky84hODohYg9
L/yM8+bchV62ESomX9aOJRnuaEansoOLouojoU9ieAExKUpkiierJUfIJ210ZDKgFvgoxeFNFCPd
Tp3X7scgavYTw83xugXfjniqIxVcyC/UQFVheQqXHwYXVBZ0ltE96jC3ELa/z/l/hz3V4QoiHyXK
oXAI6ooExKYNRF3HPR381L4LeQGpl/ToRf7oLLk69l4Y+2510z5gal/lj7yOds3s7XHM3NHaPgML
T2osbF4fMvbeGh4b5kK16J+WbNFcvq1UA5EPLbjbyulRCS5wIC8/TDWeVK/LMJXMjj1UZMshuycC
LBbR52lqn51G3uFeDZ8b4TUBMGoZn7fl3vTNhEl1sEQIwZxFoMG7MDd9wFCcoDzw+X2GjMz555S0
J+xoJJwPIocUPfSE153i9/n9rRXT0kIfjU065VixFJBxZ7qidoDM9SHF/LLx5ERk183Zqe6D3Rwf
vZAdSJOC2lKe2tKP6/EaF2KfY1fCn95kHVPybKcbl3W/8ZlvjU1LKFUIDlJrJt5lyF4mqGORptmB
F2dfzvMhk+UOe36SnqDBfLecDAQ71SDWnbyNr5G3o5F6y0q9SvyO1RQ9H5YDfcHyXc+8dBc5UJNd
N7zR9bSs4qZkLupk9lBI9g0aSZFN9iT9FrR3kp0gvXypq+dCBTtV/OxcP4vSQzXh7F/s4XXg2924
m2FLb2+ZWEs5FqlDBg6m5SiP5wWb7DAAD+WLxbBc930uSXx20uuizYQS7WM+AxA+nhrxxQPXA8w/
BRd8bWDtSfpldMRuDn6M9SmuwSyi3LvlOLE4UTGDI5gvLrLtuIbV0cvy4om1o9WFDir3y3uvStt9
4kZbrGqmxrWLydZNgFyLQ3mB1NFjP6kTDfvbsrCODRmjWJZSRJC3B8Bh5+XOlfStL9utD0XT0LWM
VpGIgH4lkZe0/YS6iMcU3MDrHmtqedlXXsVD3gKt6UA66pLFvdp5VD7YvHhab/vtLRY3gFrb3kyJ
O1Xywrq70XV2MnL29eTXwdeaKdxrW6fb+tEyyhiQvLAJrC8676vd1/1Bus41yzLftmkAZXJ5tije
w9Z7M1lMyyBZDhrRZsrlRcaJhQByAAPpwLRzW+taAumhZA4+J4EDHTgzsmOczgWoEtOmrzZc1TR8
LTcEtM2HhjLnknQg2rICPM56Lmim14f/9qGX6kV9Q1UAsE4mqBNXw79jAKzJWH1m2OCqMNhYbcME
9NK+AvIekmCrvVg8qU8955CqjyQ7rE/AcJ7SC/rSKClbEobiUiv+krnFiw3IAwq1Nj4KTM1rgQxp
iTJKIXiFbw2IslndPQn42Ru3lGRMttGi2erxCCssjtGXY3yIanDxuam7RRNran35/VWu8LxQ5m4b
Y/BK/lT/j7nrWpIcSY6/crbPzGUqKBr3HoDSqJ7WPeIlbSQ0Elp9Pb32lrwe3KBB1hPN1my2u6sS
SBGRkRke7ja06KS4jtoesMmf257ShJVjB1xmJAvi2k4Z43aoWTsmLS3Luc1yUem0w5q5yN3UR9AS
2MEG5U9j6F6gOe/6glpr92hLUzyzYGHZwuyd1DgPzMUpf6pcVFi9vTiXJmBmu2bQaiNO0TQ1zd6l
XYNLhDHdvN34wnvPsXyqLjtKHMXPaaHPU9TdsjTbB8YaQfxS87PdN4q4bqqxlee6NTej0z5meAxT
wVWpIj6H89nR2JrQzRFn2uWGS/L8RjSxeeXQzKwWox1BCVHwcxG1G163WzXJnayyleYXpnVeD9IU
RlEbxcjP3WRup0oeQ1BlXDepl0e+MtlaQm2pcUJxNgoTLKzQ3/Cyqcgg8MjT7duPWHr7meWWyFum
jST8DOXv48Tq07pTWFozM7PVcQ/UBzh2sU4aHyDoB4dPruzDlXvWX6fQ+BztxrCJO0M3sjNE514S
I/RzKbcpKw+9HWxJKlfC8aUBmlktNaKiKBgbIUcySm+IaOglnLKV7XChE3PEGxEFJ9IM6XlU+j4H
RFON8Q0uUTbG1B5zfWWEO4e+1WUpUtlOE8y3m3wColqoO1TBpoBQ5Ip3W6gM4XMAnJEOU9gWfDqz
cfSiEOK4oXX8k6SvahLPJBAI4sVDpZq9KdWjQayVOHVhguYsuVVV5VFgl9M5ZHH0BEKukbsqS6Xe
XGUhc3TchLtf8CiMw3mMncdhJPvSXFPiXpr9S5de2bfiGYCtkNs467rc5loeE5W/OFRFLgm09qz2
2m1tDo+jDrJDwDD3Z0dYm8auEXoV5jcgFtdqwxeMfU6S21jjlEAREKPUZr1LGufWKcZb3AM8vD0L
S+3P9uUpBdILJNTDGRg5oGmoTs5tUtQHEfL08PYjlhbSzNKJQBobafcB+YNG4thcdZshDdcI6Bda
n8OMCSUpL0ban01tJc9skEbumqC6u24HnYPuVJiU4J6q+3PjkPpITUf6ZinWuNOXXv6ygF8tVGdq
ZSiNAkMDjQozJvsL5d3bo74wsXOGWhCE6lQbGHVBNLgqS9PTI/sirPa6mH0OuytTHYPSMx3OZuDc
jozcNZBqyZphLWBcGprL718NTczbsgIT4HAGy8MloQsektHE4fW60Zltzxl1mF0kdnc27XxTRdVt
nqhNr+IVGMrSy8+26K4Ujiogxn0OKe5UUU2EEpCgrVfCl4W4fY68M/O2bmRBq/Ng1LuQ0RvWDkh1
jLdhWF6Vm+ZzBmIuDbNLIbx9jtsm8IaCHgIr4m6g2EqqaWGE5mi7rpTNwEdSnSXRgScD+57E4bR9
e3aXGp9F1aUlM3Au6vqctO0XiFMFrm3i1uy6xmc2S5yOosIHjZd591nzJnNJ2F0FmuFzsF2aQDUX
rrE+5wluguMSG1YzwfXna1mAX2e5ubh4i1dWlUoIlOcqqGFVFvVkDL3TWj4w5dxFVJ+lle1iADnc
lFzHgc//BXU35FlQdeiRM1nRjomMHFCw2VxnZ3O83ZCA0gYwoOpc0/rOlOwrs7v7t6d54ZpOzEx4
QnZtHFBZelZZt3GG4tAackPLei9gbIKiHqFaqxNYsOc/L6xfTQqu5rDL21l1plV8zgNj17LC6/L2
Ixgq37/dmyWLmO3BuH2vkr7BI7gV3kAQ7LZMhutc6Rxy1xoqLADTxNuHg3NoBtBJVESCNzeRdCWa
X3j7OdQuheZAWYDS/RwzI33kRZQeLgmT6wx6jrIbYlOnRkCKczuyhyAfDg3pP1417Pwy469mVlII
EKQ6KM6ANrTbKKy5S2AHKy++sMXPIXbTVJTIZCF/UlfhJwh3hS6jw5OjwxUTWFiX86IqSzlODolT
fYayPXBqu6odtuagDoi5rnPUcxQffE2ClOyQnyVyHOeCJbVPWWasnGCWxmdmwkU/XQqP++Ic2o5y
rWKE0Af5JLrxytmdxc5JmBhlOcj8nNIh2bbhJPeB1SVXjv7MZBUkr4Hs4OW5Lxo3EqjbMs7WGPlT
eZ1VzVF8eSd5jPRMjlvXEOUekJ+qzYPBzGDtUn0p4zYH8lmJA1Jw1uAJIXdTG+UBajemodeMHzpH
uDI5GeSF1l/LnHsqrvYMBEM62heR4YFpwbVpvk1rQJCHYxX2HlagENQ128DDh2QWbprhM/6PBDHQ
cw8YF7mWjl1YOXNpeW5kUyxMKz1bFcHbWZlrwgQKEG6umO7CCXWO/VPjlLKJONkZmI6dLtVOkmHH
jfLIJu1FDvtwlf+Z4//MgE5l1OgMmcNWHNra2KRqclbWz4J7mFMNG2PkcNU0GRw/IqxWm8e4tz6N
pvpo02TNxy0NlPjZg8I124VuY/Sgzb4LFt+NBPpxDuwgNQWIJACuX5mSBSo7kL7+/KhuKMLMtOr8
TIZ3lBonq+Du0P+52DLjRTrDts/vhamRIe1cXDVfOYwzLwJ0ne3EQ5KfxyBDepfFgbkDy27cfC8H
1hdfwXq/ViayMGNzatTYUcgHBokFApHuycrVvaOtdxWrbkCuf2UicM6KaoHirAiNwPSbxqFeBekj
Lw5Atvn2gv61YbI5WrLJIlqVZjv6gE/jrqXXcltr89Cr4qpjLZsjhyqDxGltMeH3hvWxMJmn1Xg2
8mZlS/p1JMPmoKGYtkUI8h7hE2Ju5UBvzS5aq49aavsy66+CDTYFtmnmNverqiy3gz0lOwfLdWXk
f22I4ND9ufVO1PBY4Bv1QaOGIqbySxURDzQ427qlLxCK/3LdBF8696oTcW6qXGiT+1GhRhTX974l
IUUSi7V7iwXaXj7nx6YtWEjLCNveZEbuZdMAssYK3aRMPFHanpHd9OKFi3jfSbaPaODGY+xW2KFS
Pbp0jUvr1wuZzzGpIbfikYE6/VwTslWx88GIq003hV+vGUY+x6RmchpKFjujn2SntBQP1TBtRafX
QCO/Xgx8DkONhN0JlZDRryv7lMhMb6MWNQxmyp4NFN2gCjNkK3mCpUfNVrUDltiuZfHkN3SXjOkZ
9Ia7ZiTuSL+wQH6/brhmi7uVqkSuLJl8s4BymsgDegM+znQXcJ1cZfmAN/68sKkGzcU4ZpNf16r0
hrRP97Ul45Vg8de2z+l8m+wVQYzbjL4RFNLv0yRwx5C3K9cSS63PdkZkm2y7yAwQT+G6++QkBYMK
2TRu3h78X7cO1vWfR0aAhiLjNrR/22is3TowjmXCV1bPr0/x7OdR5/8mspFXhWlqvysS5goA6jjF
Zcq/hc0ljVYaEEFXrPGYCdYII21XfOVSj2azoXKTGgnKIfw8saYN1UgGZbUa92+P168tgs3RwQ51
MlQLj63PGiHcMJX2Ph8TtrWyih4sm2QPw7V5ezYPGcTodJqBasYfa6Zu04hUB95IlBeUyVoNwNJo
zQ46A5VtRxzW+hCCbhPXEFH7xYxFubKj/Lp5UHz/vLygV2L3APXVPjgvbVczAgoANa6x6/46pKLz
eME0M9Ileqp8VHaMECzXceUnqiV7YYflhpnSXDls/nrW6TxyIJrk7WQHvQ9+5SL2Ctn3+7DrwGjv
9HpDHD29L+3yutt3OgcLgx2hwKTU7JTrnm/CFoq0he5WLpeXujIz+Ao3+uUwdezErXejQzepJW4v
QGjRmZ/sYI254tLav8I9qXNZD68iiR6ylYAU4SldM7jKSj6hAEQb9o+3jXAhLUvnZOlmJSBjyNB8
IS+l76E7ZMY+6lsXlGeuSJtzeUFLHcKgO9b6+PZDl5byzA/n49R12uKd70w9pDEEinT9MrHWyj+W
mp+dRMYoMgNLmqUv8yLLvLKy+QB0rGpX5n3JVmaGnhBIyw+Z6HydBTuAKr+1lLsGLw9prq/aB+kc
KhtmFYPKag1zzBwy7SCCM7SeClBfcJVrp3P+SitJsxbKpZ3fh/w2TpsXU5Wf357dheGZw2UTaOQ1
+Vh3PmHDTTLoycun6oMIBl8lwePbz1gwijmLZVxOYOCUTefbPdsaY3HODMdDpHNVoEDnLJa9AcxA
7pSdbxjkvomG+3SoVg5mC07jX2Czeahwk1p1vsnVtyJsbqIU/tUYjsGQ+XEabd8eoAUbsGdbd8d4
YBogJwEDv36EckYUqhUHvtTyzHhTiLm2jR2yU+Zkt4EatiJzrvMLc2ZKxcSQ5mPATsBYpwg1jMNk
ZiuJuoViJGrPrdapp1AqNB6rdABBWPjUt8OmKYTr2L3b1tGOkMKrq2GXpGvCxgtjNQfMmqwaKYiS
Er+loKiuS9vZxTwbNm/P8YKhzbGyU2DFguno0jrdgjZsU1Pn+xTRO5ur6w7jdI6YFS0lhbIcegLx
1qMjybPVJisxrfPrjW1Ofhlps88BAkXRUFyod6HITVSllp/zPCo3Y5lFmz7NB/jX2NqnbTuuPHVp
SmabtmhoricLIkZpHR8AJ9igRPv57flYavry+1c7dZ3UZgy2O3ZSzHxqROq3gq/BpxYc3hxBG5Nh
NEwUgJ1EPHwxG+ess/xmrNQar8vSZMysmqjCDPIAw5I17F5XxS2A8O9o1nkwlk2SgQotGfZBqK2V
tbsUd8z51eFCoJnC0aEGpFwTze5UUQXQKnD2kzD3Mjfe96l1J7PEC6dhzyHmfN0kzdxApZSOS2XQ
0yDJ57AZ9+3o7K9qeo6xdUBnldkJmpaxrJAVYKB1Hb++3fbC/JszKICuZIcATdJTokFHa4gHHpH3
pipWkp8Lu9IcYJuIAtwKtqCnTsa7aqjg2INDHUaQ+9I34L69u64XF0/2ykKingO/W6EXBQppjDDw
7bh1q9pY6cWCAc6htlUnCDhx0LwzhRsZ0qNO1nAevz6A0zlXJs1y3qUMA5TTF2R/2nB09fgcQ8dc
QZu5ilemeakHs20b1ACkRLiPJVQlL4TZP8q+XwnLllbQzML5iJKxKsLghFm+LQPLCylk7xJz+/bU
Lr35LOgOxjY0ZFFlftMRsAQCj7udwjpecRdLrc+sFlruZt8mMT9BGjl0rcAJvZQF7UrrC0MzR9mG
IYd2NCScT06rPpo8eRBDs9fWsBJNLvjWObq2tct+EB3WToNquuxd1zySBmwI6j1OcmH0FXrxKw5o
wYrnENtMh07d9Vg9ZmkeC8c4jU5zalPnM6Xs0bbT66x4jqh1SAHdYrPVPjecDlk+kmybsne2lLA1
0PyCuc1BtWkwSAqle/Qk3ZuKbllQ+hg6HUeQ5NwNRbt2QbA09ZcF98oj2fYUxTqZEt9BpTKux+2P
dlcfin64bruZA2vjiJuKBBmO1wp8nCir+SzieE3uc+nlZyadx4OK7I7EPpRKmfoAbqVhTcRuIbY0
ZuZscQ2KkgFN90V9EkjmGrTzStIjqb2yWBdM2piZtGGbkEcu2+lUo/5tw2odH5PJFitbwcLQzOG0
A+GJMpgT+10b30DG68eEMkuXRmv8DwtvP8fTNnJKrEjFuV/xLAvdMQ3S2g0AQ365yp3Ki4m/WpeQ
cO76hNapX0DL7pAIsDKbXbBWQr4wu3NQ7RAktWPUifYhgfSJx8OziI27AlXDgzUcruvAZWJed4AA
Yw+RpQlpG0BHR95Rl0Nt5brGZ1Y7lbrDsSCbTpaatuUQ39uAT7tvt73gROVsCy6hS1iNKEfwbaae
U4P6WQOZhJHb76rQeKJpdp0XlTPjpbVta5C78ROqLawvuUzqk1HFFndpjNvQt/uytEpnVgwCHng1
VqV+lQNODnapYVdYzhrz2lLrMwseUkIrFliwgUyfNdc/sqz+cNWLz2G1PXCQAKw72jdQww645WB5
vO6vIgak4rLpvFqaNgrJpD2J3NdcfoMuyYFH9MqmZ2ZbgQNDsaHN/X4qgLVP0n4PcNVamc6C2c5h
tVZjxMOAU7GfD7X+5OiM+jVpwVrtpo5JwG8IwgPnOhObI2xF2KJIA8N0alW9SVFw6oIq3FixsQXv
/C9oWhGNhuxRk2W34C1ogE4ASUOCf99ePUvNz0w4niTYWJhGJk7Ce7pA88sY5I+llaaRW8JLWyvL
dOlBMxu2wJzT5kWtfcsBlhOCYeEmVMb4MebN2sH/sih/cf0/B9WqOkrissZQmdk3BxWtlbXr6E4P
sRfUnSvbtRKOBbcnZsYcNR3EpQI8R2T5EQ+p8p3ZfzBTchMG396elgV/MUfYOqDJmUaog/hmX9wZ
RnhvE2PNay/MxBxaqxODjcogiY+06IGHzItM/mFyrtzu59jaxCI8VTYP/cbIO5R2x+YW/FJrmkwL
dj2H12Z8sPIChAB+Gkf1TT10zcYEpt01jelHrSAe8vb4L43R5fev/J6A9ryjQifyedx8tECUYzXm
vpiuKyigc5itooPIUqCC/aTof/TYKycmVy7Nl1bOzKCLDrTDJIoiH/NwZxGauFY2rF1xLo3+zIgz
6DlJVbSRz8bhu+6qo83bPfaIdwUAmW+P/NL7z/bhUMbMIllPTkUc4eKjjdiGFcMaz+fSvM5MN2gy
MgZTg9YNKBXm1dYS7Vam7eHtl18Ynzm+NkpDmQQaZ++QB8FtV8S7yFBuUzThWYzF7u2HLIzQHGJb
kzE1Q7sLfajmvbR5yd2qata2m6XGZ7tyqwZDWrII/JyHw4bk4Q0PymllL1sansvvX1tVHsgAiuzs
RKzqgfc882hj1a7KIy/s7TUoxsIczxGwuehNTXBH609DlOKaFBzAmivbhdb1458z8O9fh/8Ivuu7
f+wp9d//Ez9/1cVYQcqvmf349/13/e5z9r3+z8u3/udTP3/n7086w3/zj/z0DbT713M3n5vPP/2w
zZuoGe/b79X48L1u0+bP1vGGl0/+b//4t+9/tvI0Ft//+O2rbnOQDDx8DyKd//bXn47f/vjNdBzL
uoSQ//76GX994NLPP3471unnvz2GUaKbz7/+7vfPdfPHb0yavzso37YZt6Rk8kIt2H//778YNlQd
kCNh0paXqDLXVRP+8ZsUv9u2I6F4xphhcX6RCqp1+9efLArUnG1Dy1Hg29Zv//2OP83UP2fub3mb
3ekob+o/fhN/Viv+M0qwHKhmSIn2UNgmDBMQtZ8XI3KKSC7m0fQ8FuWtw79LCKtXYX4PNoyvYIF/
30MzOTaEz+xgh9Z8EyPnXihh61Tjw+Mjj8O91mzbCuOGZSTy4hrMBeQmmsIHNXW7oCm8HsK8Rhq9
AC9iejbV9oaF3DNVfDC6eNh2unW8WgfH1hkfxyq5h1jLC40r10nSjeNa5fjJ1oaf2+ppjKBNlplk
dJ0JsiJ2/b61zY2j9fcuCXIXp9PUBe3Pk4jZY0bKbWSSQxfYtavLCixn3Udi8/est2/bRpwHbh1t
Zj1pizwho36rstbN7ehQtumhtVGvNWQfsyz+Ao6Z3CvSr3ld9W7IVeRlif4+9uAhNdLd2LwrnSpz
wajwlAwAtOdV7BqRVbpU8VPfpQ0ABQ+NxR51Hik3HJKPYITeFvFwP0ThcVShcBuUOHeZeRew4VFa
+GrFjA6iI2LTd10MyiLyjKoAMNm6RWvfSvy+NnA7kfDmgeC0H4M5rs+sFx1NX5JYHmpZ3LdBD2hG
We5JyHdSKvBnod26qoXby/6xrKs9j9sXMuESc1Q/eK8fcEGau8WgHrO+uzHTEXRwRbwBJUK2zVCV
6tkaSEQZf5K09GiFgDVJavxWRanXQjDL7eLsnuPM4ZZl5g1j+dKlKnOZbR1G08JTtNj1pDg1qIIz
GvzFlta7WHQHDg4ND1GL49l1n7g9mfZxyG5LlO46XQoBt8QrwDvbTl/MVHC3Cy8HF6u+swN9HgJU
/6QVZniqy5c4mN73Qm1HSm7NlCI8UtoNIV7RGo4LnYOvhobEgT1I8OBzZriY0QeQ4D9Rp31HjKe0
KW70VG+60K0L+y4Koo85S5hX1/n3oEQPHXsXo3TfVXb2fcrAd5DK6TMyLaiSACxl0H7t6NTjiMw8
o2/2fSPH3RCP751YnJtMnoAE2RhtcIfBRQI53qcWcYD7Ij/asN6nenoMpKHdeqyLDc4h0ba0P+d8
3EiSK7cooch7oQot037T6XxXMnJgHX3fpeVLwoyjYemXlDb3ampvRp4/MG1HXq+zl9RyHTbccycN
NoRMj2GX7Rtc7gZabKaoSb10jC9lQo+6KzrPBLhqgwDklKXtprOrFKgxdaAJ2RqhPDs8nMAflxeb
klQb4IDeJQwrqOI+CZP7zlFbG6wWlggPCisLpcxgBkoOic220S4EpwmLMHmWsu8R0ZDiMhmgYbZq
tSV2Z4BPtNl3Vrl/bvL+HDYXCb9W3YoYTJmw/I8kbvZ4X3cwxh+c1fuOkwON0wOFpmZUxx9VQT/1
oMaye35u+/Qe8Vnq9X0qXN1mKAWvzmUvvxadONVRsGsc41g02Z8vGujcG3vrKIGTSkJ5slLrWKXt
OSuCD7JnZ+mEX0ZqPDHBfNQPfemi8VmF6VaK1E1pcnBE8VAnwyMtyQG6fYfRxhIjMvxCevtUGoFL
+fBJ9/aPLie3fSlOlHNfipu2mZ5iFJAA1vipCMI9mMROQ8F9wyabkYWQeFxT/5sRLf7l8Q0D/Gug
VXKseYmPkDQC//owPbd2itDSFLeqLD7ELC08O4836PHXHoVpsWXuJpWfVR+eDAUgOqpBdW/uXm2a
f21IrzegGTPiP97GcBzDMZhlMDaXVMycsi/LqqLPNAb544D8sWlQTwTQAC0S41B2ZBvw9FzrXVir
27jIPmUs8ItRnXQl7jPV3vUgVWzybPt/D2puoq+VrvWPZh6y/BTjLH7q/2Fgc5HIWo5pPF03n//2
EH39/DoYunznH7EM9sbfESMY1IaeGcXquYgC/SOYIbb1O4II02CoDoNHRxT6VyzD2O+cmTYqPiD4
aEOCDd/5K5YxfpeOLWzHQvzBTOh+/V9CmT/PvP+MZAzDtDhCGEMIg1rUQNz0cyRDsqml6egkO1Jr
50ySndllzKcSfINVvTG5GLdFCuBOlNvhORIGuC8r8ykkdXDuxv5GDYE8cqu844SMB0Bx34/lRD0T
l3+AM9wPhj1uoJoNxHFP/Zzat8Fkkg/Wt1cD/kt7mJVnoB+OY8PqhIFRxvDMCyRM7KR1WDZ8W/R0
a6gg8WjNxg2CEnUYen6X41b8FARsHzbKvmmKTG5LNsRbKLd/iCE4vG+6ygVpV3AyMuckEF96bGDA
+gwo4uNIbCQcgpCpMl2zSiiIdVAcZ0nHd5zoA4nhlmlubacx6G6ycAK7Qp0chGn4NHiE77ZdRxNU
hphZfhu1leGBJcyzrQpU0G1qe61JuKebNtnbXe7mTvcFXIU/SqP5GgqI6Bhp8E3WxofWbMk27AMc
SYakeBjD8dZO2b0lAnKbG51wR1t/kVrWH7ArPIOI1CTmZzKRQ8TAFR8H4BkNOAGBsOy3JbKlZ6B2
vcr8IhLwqoZRyjZgUmd0ZwRAJjeoDzr3ZvIcleIFdHt4ckx3cTvFu8CU/ggRh23WauaGNvGcRAIy
S/ZD7YzbBFBjHMmsvRMB14DqpUNZTk+QrA82MtehZ3fdIZmyrQntUK8NSu06dZpsTItuA5VNIHob
ox2CItTXtOH7BpnDTZGFjcsG83NFI1doHm6KIfkqSWcd7GMLlpiLpsSN1WO/LPvmfQh1XNsZkV8+
g29h36oidyMOKUYCkKRFglvQbdzhsKpcBukvb3DGahPEQboB3fhRFyhXsAk0f3jrlG4RFrcggWpc
a0Ro0obVxqnac62S59rKzsm0VQDYnhFq0o3o3089aTG+Wrs0k9LNRhFvilZbCFOLyO2bCNTBNvhV
IH4Qbx2Q9e2UAI9wzdAFCeYMAn49TymWel0jEJLoj0mjJtco7PTGRIhKkvwuZIj7BakRBBRN40kH
uMYMijhRpvgmwG2vG3Y0OxkGEPcOwF6Jik51LEEI5ZQMIXLW3UZjZbpGVrp5WkR39ZDtaoKS3igs
kI/vRPnRRPWMxc14Y+TK2oiwExueVbswyfKdBIcqlrL+jjP4c0J0+dL8MMLwSTriTmjmjYqnbpsF
uL9oNFbbSPXWylMocNiRyk4MPKOnKSy7CXqxXX5q24weNE83Y++MG60HhaPI4Exelfb1VlTGj4gp
8L5TtjcsdrYxy9jjkXK35U1diPpdVQXWMa+3dlbeqj5K9uMooGMSfWTSuSmZ+RLV7FmJ5pPJ35GM
eHGXbZJcPJlVejOaCLrGY9/51RRGXmuYrRvG8gb8WeWFoT0CNSDkHNrqBUzAnwtJn+si/0Ypyrza
4r6Ou0PUsA+cF3d1Wz8HTUrdIm1yL1XHFKRLXkxRIy1SPNjCaKMq+bkv+0PfTjADp+uhomqjkNo6
92rTpeAhlM49TTFJ0OorW4MB3NTcJJmJI0+Cw4PD9haPjo0ezw0jyouk9i/VHfBU/D3IPEHZJ+qH
empHj+X5VysY3UZ7XZm/VBm574dPZcVzV4MN2kEWTFtsk+XKa0UmXJwQqDdQEHwwph90mO6tiR1k
ACsccsWOOqz2dGxRaB1OlqeyD4GA4Ybc/hpkn8Ki31fA53gx/xgBKkdBp7VlnOJA1+SHybHuzMzM
PV6prWrLw5AyPwM1ZZ3IT10PCFxlbsK6aLaqivckEeB86gO3TuLmYJn100Cszm29AdTouqXaM+F/
XHPsz3mLNBs8xk6nxZfKDM8hryCiNVpf+kElLrYnD1SqlYeY7gut+k+WZX7VWexbVXoh5ebMS8wk
2AIpRTxw3N6YoXFHVPtOQMsYRdZWgTL6+mNJUc4NZiG1DULIQsXwQnokwg+SrjxUdWODiGmPItbg
idf5A8lsZztpknp/7ozM4OKYygEnaVDK7OIiAokvFAcn0Nmc0khnm47wyu0gDXUIhdXgY6gpDBIS
7DTuqbVuJjyx7x4tjU3EGmuQkTvQzguGEHtqEEK6EDK5HXjPI91aW1DkZccgHKlLcJ34iffyQ0NY
9agTADlMDUdSkelbEo/wplUSPkaDMvc078lhsqS+50lPcORXYmfWQXCULcDHcZrcg+bwGNTFcLSR
lt1Z6E2aFeFtPuEGZRxgjgX0gpgjnjFlT4XN7mBM4pyo6TgZo7jLgvAAWkN2X9httUFxNhhzc5wm
AlTPbokS4r1lBtAGmqKTEHWJ6F2eQ0Waz0gFUPcSnTyFTm5tDLA6bTpoJ2xqXH3fyqJp3cTWyaeg
AkE72PTAAt4VYhPJHCD1IOq2QQ7yM6MQYoc13AEm2F0u46PJZ61teXECyV+IPCQPQRLAOwG58KW5
MO1LTbuHIqXTCXVAzTawzGwzJZqcIsXftWBeechZlcNSydPk1MepV9PLqKbUm1JqvwPgEWS6QVns
6/SOGFVzF/VCuhU4kg7MjMsbM4tum04Hd3Fke5bK2IPF4GWHfrqUdn6bcGFwH00lf6ASwUAVbwcS
qg2YjOvbrBwnrwR1xLYvw/BU2dEDD6JwK2jUbyyUZt9bl8iryFWI+q57mU7Sz6ekwLqy9W2Gw7cn
Bd13laxeaIFz7YjDWwH1y0HazbHqL7IKKjZdJP25m9Tg2AcBrl35VfmcF310zEqYd50LbABRbW+b
od/pxFbYXRNce2TJllvdE+kbLLTiHRaq/V/UfdmWnLq25Rexh0AN8ApElxGRvTNtvzDcpBECgRCN
gH+qH6jX+2M1yb1vXdvnnLvHuU9VLx7DdtoEgZDWmms2cIDUlzWHl8OKLBK4rVZrqoa+3g/oNlMz
XQbpUfzJiFeQmV0zRjIDIeDJLs1RrvFRaQBauvZw/t6Krod7GCjYojrKkeI/C3W6sFJnUXT1o3LY
qRVlx9J+Am1q70S0i6Er3fNxOeCeRqQZxSc4nCV4ZmEyFPweEcGnDhiyjdsxBfFwRnpPbXH+hl/7
YLxgGHItAv9rZFBNxuZ7A5lqGk55nVVde+PPFF6gfNg3BNNONZElaQKQU+T4fWBuBd4CwmIeiRpI
SjkB9JEd4htKnaDOgRJCpWIIrgOrX8Zpwo6nnvyqGVIboBQZB7hXKFakMSxSgXiEOwRy7Ubf3vqG
XWyHOJ1pIl9NR38wGEAlJgxh0M3qE9bocycnlI6Ry+w8PQ+lOrLVJLOdk9YilYyW8hCpPm08jkQs
T+qkiglPiBcdiyF+HFgJS1kVJGoukd7o6bRw9CaQ0cljjU4pId+R4vm9okGTrqpqE9ao6+KHX4yA
4bAXALWMqso/d/3nFT3+qu7m5g3t5oMdjUhtGH7QtL1EqjpCmxFlRbHsR25wxgj1Lez6IpkALK4B
al24z6XzYHejATzDAHtpol5njz/4vUM8afcKtEcnmALf+EvxJXzs/BbskVLEgDryL800P81kOHX2
JTDqW1njw1Tx/Ix2566H8xne2qEsEJHArrwf75XDEVgVakjLNaxTgRnVWCA/3evTeK4ACM4TADTz
Svqy3MmWApjI1YNRd4hzeVnD+DDW+LhNh7QQWPRCOKrWo+8N+J3VKl3FMiVtgX2lHg7oElF6YdB5
qBR5MH3h0kbqF6ME6oMJnpluWB4F4w9qwYecYgQ38D33rN0q8hvKegTfyDIL/GjzRsQn8YWgNyaO
dzysfuR5z9IAMnEWxUGqT6FDunCw6i+tV5INykEft8Bg9uz7AWL2tuXEYC5/KkP5bemA3pgNGPSj
Z7rM631Z4dTXHpoTWHKtKaJrrqgccbSNvreH2RsJu/oBeUJk71vgyX2eU9BScUTn2kavA52KXZ+r
MmMtPa5O7/zQtGkMwc+lImR88EGxRlhNsuSGfawL4DkL5Ws29iP9WAHN1Lp5LevVXF0zDfeG09f2
ElZt/gqbawSjEkGT99/mLvd3ARqTUMuTnGQDYGOYTKrnMVtCNt9qANGWd/lD3uQIf9MD2I2VFz/E
a96nY9UsB2JYsyeCdJlFD/BQRA1+QTmM3r/kBxcsb0Lk04EvxaUIg/HqOXa7YM+OFtc92emtHqP+
FPtOpxLQSlj0TyRfm+f4EREi34kPxtdSxRB1RN1zELbDAV6Cr0Un2hsbzPhFq7embvKjc6V6LAIU
52vesiPXo3p8/7MJaeBRvSZzTcekZCCP03IgGWLljwBJzS1mHthQ2vVC6/U4LfGraPlwLPJVX6M2
ugvX/mFi8bde2yDptPtkGoIjchWHAv6aaIlW8kkAbUzmQo23AUpeu0AlGkkAk3wJ0KCWzcUgiSEN
Z78+devkMtrvtWc/tq4TV2elRpaN99rBQW+nJoNmg8bHsU08QS62GRAHM4UmM57y0/fqyBfQCuLA
YOcqUDid+Xy7sDpd5Fgemrx/9LCMEg/AFegqIX1CxQsHFbj4+CHFGk0bzaCTlD7bqUY+K7NrdVXu
h0LfhvUw3y/5BK+Xsc2zblEue/+nTWOaTI0/gk4WOMce216X8M/06IkEzdXIeNy/V2sl5MUnPPQw
D77hvYPng6kR6TJKDGWq5gqjwGSpmuZ+CbwU2VTzA/bOJu3WqodXEfODJFyhPFJVqJ8pZjfFfJga
pa9546N41DZP8zbqv3emCROvX+bUbsLvavKhnNS4L/KALyPKvB5QBsXUY1+JRaXjFOjD5Al6mlzE
E1r49Bb8/jviB3fxBsEMc4sOarGIzQwLGDzWOk86WgWHnnkiMaVpjmMOQ4rIo+FO1K7IJuV/jKIA
P9EENkXMWXyIOgxV3KK/NsZ+bzt+lh5exa1f1WHUp/0Ur7cDvsXZlPkFWPAd5m3+s681rqL2I2Xr
zTIW0z5f7usivkcm1HTOWT7v1w5PdrCH90fvlkYnE6y6s6iz35u1NFs2XXyYK9Cay0GilETU8aHE
DgCCkdiPQ1AhWAj3/udzpCgG9BxWZ8UdPJ3qMS2DHjUPKuFi9FxaRFO5L2x4//7HkWB9Wq3egx/P
LI0p1lcUVwjxneAYpXIzZ2XNQbddcrRRNvFmHaRchWovaPNjmYCEN6vo02L2oArW8y0GwfEF+qlv
fclcRrxny585KvC06GK0JTURO1p08s8117OInwZU55yyPG3JsGIoEdUwfY5gjWbW4ejqWW2lArCn
bpZPzpY4WBfgUlpOL5st9XXo6o9MB6gGa56ViuVZU5XDWS2Im6DgWl2nbrmR3todRjpgRLRO+X24
tQazbr4BjvQvpDLNgaJ0Jnl/FwsUDBxwwPa8TuEEZcWKxO+si+mLaWV44/z6CDIvbghzOCSmRh+X
2h77gfvPS9y61Ed0Veu4d8g1nxIfUu9biAbwaoZtlWhJ8kRbxU7vW4KWgTpb+FcUw1A/Cf2jy+Po
8v6S+7Ans1RXFwVgjANQvu9Y/GosYDPPjE/S4P238HtLMU7ke0wNp+u8zgQtGcxXYjYY7A6+OHle
8/b++Xnu9w9eyXdaf2xn9DyIJB4Tn41PoUTQ9bi9O3rFXiYbbEvtHMNEPJf4nNymXouhlufN3tnk
BpYSFt4PZbw+exOoJLbluzag5Koo2ZfeoC6zeCq6DJYm9GTHCFnNcEQGDIQvET6xX+t+vqlmxbOA
2/gOW7hGOTCyc+s9VQUvdiHpp5suH3cTnGpgkl6j2zYPNJfjmeTL92Fg5GKKHRqPCNPTKrolrDWH
wV82ambxOHSkPPBVPAnC9HHeNt5ozbRX+6c+N9/ev3uss9d+CehDvXZbd5YnOcxr7oPOofmMM8yh
o6ye5/Iw6eW2iP0fkkXtnmzLgI2aHonXEHy8PjyBpXtEjER7rb36QFBEP9B13UFQto9w0O4CBDVh
RL0Ot/lcPQetr+HHtoxZjxHVruz0wR/7JvWKoTisPqx+uQ3WdKqri1RDfI8GGp1IewzHEnDDtm8z
2Z6jSKJd40OBoNiCQfYwIsVO5TyFDjN/DHqSwJMsP9OgHzBdyU9VhFp0cJ3+ZtgJbCIqc3WJwZhF
4KtChCm8SU+04x3eaoBkXf010rO5axckNEH+gMGtW84dSDYAf5G11rQcCN+2S6DAMp+qiZ35wpsT
TsD4Uq8/akuRBcmLj109uCN6L3U20xRl4QKjcNIOIKPUU5M2zrWpG6oc3TL9QvMaCY8z0BgbFCDz
kOMAvPIhgM+s8eb79329HsKdJfV6wCFjMszTp0NJ3ZC+P9D3N8ZDXa1c9UhsHh+WSdUHStQHSoBP
FrY5F0Q29z7OocxsLxlH6GMRM4TKaRSkwF3ZaS3nO171WAfT+ND0FST7KjjyuME5mAsOdoHXAAKD
TMblBHYBUDycdFPARrykNou0HHe8RgCCkGV/cSPfyYFIA/CSovMtSYS5qyqy97cRXsY4x8W8ZJ5q
jsAIp5SqBiMBX3+NFrgf+vUImkHlzGsQ3uRkgY5v6NWT+0oZlbuxCeVzTr/4A4+SGXP6kxMMVDpo
JAYcpMksl2MOvAsbOxZ4OSP8Dqao9jAV5msFp4hrtJXHE2awACVP9bYfBSsyuBChC9Pp7bfe6DAX
GBwIXFtJ4anRHYolipM5khEWBe9v3m8kqmt5wMt554up/ySHGXhqHNgdTqYCwtkWMmdbAnjB0ODc
eQDeoPyST902ol1Ma25gCIdwW3yTCQltezt4dYcMXZwUHvVOs1qjMyTYfohZvBCpcmgPcx784I2e
r10TuWsbu3q/6mlMJ8HGY1WMNAVEdqhtWN152CsePWOvFaDGCRZnF1tsHT7a+1RZEhyxjPB8yv41
r3o4fZ7ybc8qmH/ftZjWR1ADh9hMAMjclUEY3oDd9khhm/hevMywIkGjPp6B+dOMGCTatm6xD9gS
TnkRjPfSPReGkhdAZgIvOt4gXrs8gd53+Va5t9W2QVZ2htw3woeRfuy9wIhkTdIFrvGPcqFA3/mY
H2tiPheuQjzQNN8HcBwAGgaAudfrevN+4Pttd0AEoLyWXylowLdrH6HUCSFE8FinIRQEOhOP8DjJ
MfDf14Dib2KKyiAKAKVjr/tsZpLm3NgDmKRrKvyl3vtlXGdr55pbbXcIzfEvnDffa8x997D+AIQk
wfmCQ3ny/m7SEGqcUNZ7KC3wpHqKh25FKqYVQYRWvlgbZJV3bUvfPAyeedahKhIY6JITWUyIiayP
izgOjwwz0BZYO8Dlst2SMkp7HPrx7r3wRK5BDybEgkpgRZ0nvM/90Ny2wJSz92XeyCK+xFvxiMwm
e/IK4KuRZ15UtGLoUuTDCRTmIwTM3TcFt/UEDKkLMP78Q2v0LTY4/ei1aN6g3cwWWuUfAb4D0a+D
jE5W3Hq9e2iAScEKbD2v6/xNutg7lSRGO+y38R12VdQbRQCotvPh7OQ1CPFetTz2HCLcCZG5p5IN
4YMyFcDEVtxO9HWKLXgVbfW9cBjP9LAqhCsMSgwfYYkfeIeLAQC4f8dQB685xWU8HTyEZ6M/9sPD
qE0WIrkrhX3VtAvz5lHH7uJxrvd6nO/8CX103hWv71vz0BlgJrTQlwLAX2J4X+BJ7rog7K/wEeHA
kGr013OJKE0238+zdofOa5adBv83QCrHFfOECbi4ItnmtJZ2Rt28fzLDC/YSu/6pcMV9AVDzXCqO
zq/asRFuj++lUhVHB6RTFNdhz7a1wj5j9naZ+zU+18ZgyiThrAaj3WQNjbnXU3UDN0p97yrMvQa5
2e3DVa5ly3w/IFch7TkmL7rr+EEHpMRBag6Ala+IGPxeiRUZl1u95VqxC2Gwddto6uBwita1b87o
9Oi+9rAupz4/aAqDJJefEdqg93yz70au94opIAzRmA96yFpLc4zciyAGljRhHOzaEaQBV8f82Ict
QBO+K5ZDDdtR5IAC1Q4x6N7P0U6FrjhwvqxZkOuz7SVFV9j/oO0aHEcWPpbMdqeuKcHCKfl0mMsy
bXKbn8OA7Fw5RnsfoGA60P5D7wHOwPaBMehWo3nI9sowpcwBN4ji8F7DY4hHgKCYEd7mYhhPVknQ
vLx6Jyafv1D0y9msBwu60megOfxDu80mbAVcLQAt5jShGTqApVWfIhR7Y1TMp1hX4xWELJby7SXo
q+kJ3T49+Z17YO3y4NWx+eQ42vhJ1onrwuBYgr+8w1kvj6OyJkH39F7iygGA7LTcUjN1aRtwvC7b
02mdys9NimVDRfe3GbIb0/jnoX3og/fBQApgNIA13O++KWsRC1ZNUbjzV36cZ3++t5sVoSgfpFg4
ou1RyRU0vqtAosy0YygAtgN52oqY989ItjYt8GyB1Fa0gVzRG7GeF/B6HiGI+1Me8hfj9Bf+5P/l
sP7OdP3nJNb/bxkh4Gr8xFDYqLS/0Fzv3+x//O+f2SDvP/8XHUREf4DwAbYC+B2Mh2STmvwnHcT/
gwZRgK49pjGopZun7F+EEI/8QWiMLECQbCGbCqONYPIXIwQC9T/A3/D9SNCQRCxGCNO/Q299N4D5
r/UlqIjgjIxXMQI3BEjg76rOYeQF4YuedpXn5WG9IxR47FUyRwMwV+GZViTgeyh9zuemc9/7WPvV
N2fhKY7pAPMjfcMWzPQtiplmJrcjqwRAG2/A/WSVWZd1TBHG6RWnrhQTvDv4EhbeLrLcie9y9Vg5
JxOgTjslZC1mIJhymV69vMVUuGiks5lc8L/c+tXaVt4Ztlb1IFO/7GkB+ZSd/TzB3MAU+zEAjkVS
J/o6/O56UkYvsW3b7qr9sq76rPXbkT8626r4xcEDA3THuGi66otusGX/0BxTt49g5gELgBmg0WCS
goTO+q991NjaJEaZtiPJ5HpVPThqZqgWZwUTGvoSBSXcqzDjl5752KrGk99kiakKgk09GWFLCGuZ
6w++IxUgP4mQ4+sM6+JWINyitDy8rr0Mx1umKpc/5YGpQE9ppwEJyAD5AU8mvTI9PEOIW4biI/cI
Wz4UtaPitZHM1+0VyGRtfrT9NDT3qN6W8Wnw52FOJwQaxh9y1bq+uKuLLec6wwRDqCpZodCnmJci
0Gu5I8Q2Fv2T8HHqRqxa7WeBSTzZTmf4ZH1chkqN+9iUDfnAwTDln8pZAoaDMqu14Vl1soxvMXpi
/WFZ/YklEjkbzWmJXD/+ACJK20fmShCUxbIE4d1oIwmA0yMc2YIotIJZXOE9lec2CaqVt2CkNPPK
H6uypOW+ajoyA0Dz6FuzcY0wdvEKl7+WM6ook4yDnQpE8PQSubc+JpLBgZeDUR2GQTDy6Q7wU+Kg
JNoh9z6hrlq2gt5weVHVXAYZBkTReJ14jMam0aYa6yRq6iDI6kYFD8brZgzHqgbOgNHQlDDqp4jl
S8tmLuQLkXkIayNYkDLMLHIUwdeV6Rr8XQzrlpMYPD1kcRQycJNiWPElBHrj5aaATrJMe4TMqQtI
6Zw/e+Mk/SNn3Rh/6fXUl69RgGb1gyqcEZmoZhmhgLBgomS0hSwlxHjBDT1QVS/fGCkhKRxSset5
a4Vl6dfrGWUXQDVpwqG4QgayAlSlQ9scsfi4PHYBrKVvY6Q9NCoxxEmSQgEkGaYPIBdmzTzUGNRg
WjyCqlvn8kcxMRvv89q6+m7mK50OtKzKFmOFDh6TaoLD1GWlHSsPegSz4GYY+y4/DDRk7qXJRSiO
eC1qe0ZIXD2DLg+JFLBfMoyXKNqMdD2YVpZlMq7tmmf4XhV98FoYyQI9rJkNUjeJgmEEVVmnwQsh
G3lK23ZugFbkOWDIIJZBZiMQHdLFerN9Y7QL9HWBQXuDikrG6DqmNcalgDYJxDpHdtL+ZXamRqJ1
EfGZ7meYwVUpH4X4Zpsapr8B9DIPoliWDoSranTzPQzHl60axrblvhiUQCxIBB/a+sLxog9HOeU8
PFQIA+n2qxua+rMsO9l+c1CUbiBYhzFT0UWYQ4H67o8n4ZhpgxTpggxc+SAPwvkFcd/uS+jKPrhp
HQrIaNdExKz4doZBLTqFD9+C3SYSgTmsAQBejEcd7RBkw4oYY3IM7OIM2hZVfYpa6+ffhcsbDjY+
ZUpeh4CpIcdwFb5gEkGwMxHVPROztcBay9WGcA7wxrYH2dXzTWhOEsWZ23dV3PPHMB4wJe71wCWa
Xkli+SOwYMt5CRXrhAmVENPGO0GUSI4ZoCjKVSfrtFaA07qhbK+mDw159NUYYVZgtKh2onTYUD0/
XAcfI0HQ5JGfLUeYF2Be3oC0kURRiO0mqcLYa/UeZ4nXrCnvBDhZa40aeLsQUr1uDQgi6DX0bKO7
fPaRDm6hEBEGD4gy+ayHRcBbA6/02N1AtVqCGwh+vbFPcHud+v7aQBJXWARBxEXfH22Jg+EaloAQ
7zFMX5zdQV8WwTQ7GIBqfwbBXXrHHLw0+RTVJVeYYdDI4c2DPXgPCrbqR0XnzMZg7fiHwgQLBl5x
Q5ehS62bOPBsVlcheagwz4Y4K2AshJoh4FXNUrCPC3mH/Ry3h8niunqfsEHKaDfHpot388jXHJR/
kOyOy2S1fkMKcr0gjBzABDxowhrQCng1umwqqIE7YfDl0kh5mA+LZnKCg46EzZAm1qm5AV+8B4B2
KJk6gnTYC5DF6KymRHvxUACsmGqHmTfIJiWMsV3cN9AfAKsvPhCwdMIMz6yqQIToAwwS8L0V4WuN
NlBiTFwYMEHwCUxRR6AfVP34eW0Fi2RaIk3I4FDpHbAbORjxWMloCY4erI+XE2xYI/rFKg/h6d3g
Vw7jrnl0z1bDJyjTyH1BRYIqqUMEVY4p1EvJG7ds1sae7+do6knF3nAil9NzXQ1EZC3+Dd7caNYh
AUe+ld3YZq1AygjITuEahQcejHCy3XmqDUH/r8JR2BTn+nj1XZUv9WkZlKNeJouilt+2VYIpV4ES
w3LwuvjARAJzsmXYQMuwUd/h+hqHCLYzK/LkuRCqGHYknlbV7vC5rR/8WXqjbv7nSqV30eBPlRz0
UDEnlGHaJlBuhr+bJQ8SsYaijclOVuG9j8Bzqgus1kCSA/yf19RXYXmj/Bh6i/EENCE1uej3CFYp
klyFE1gnNjialoWZ84vpbKrlWNbmfrbh3ynuNv3eb59U8JgIUGsFi5n/m3YzFoNlzOvIrixgvutH
oIuCFlN/8ooaNDygJ8XDTyX5PyENb8zmny8Yk8DHWUN9ThjkV78bviJcp0FhuAmpwPM9+SC/GCxj
r0G82Kjjg8Z45rbMDd61//66v90o/JZ5EAuOMjgWgR/87rkTjHwyY9F7Ge9rCMCaxd53kb/ekzmY
d9461f/eff7D9bbP85Nwcp1N7EV88DJvkMGjWNYFW3GPMz6WS30x/eDvzQhM+n9wl+gfMAKkkHds
Ar6fr9q1HoIXpLA7pFwiyKte/T34lGxPgN0mPkDuP5UH/3Kl//Y0t7uEuA++uiwIKOG/89g12N8N
Oqpup6i0D7oEXz3zALTetZ307jtVaFBsQUGSf/OG/SoUFX9eF0IMaAvJpgnc/v6nbxecMdY3ddEj
N3TVKK5n9biMfncxcRcd/vuv1Ke/rtgYukZGIGuMA/6+cra//+laAUKPRgQP2h1dxyotx/7kE4LR
Q/+2iPmZ2jHl65KGjc48V71Lkr62oOMkyDOv/7ztf6un/5cSjl/a+jvz1jwN9u1tuH4xv0tC/h8U
e2yWBv9a7JG8Nf/xv35Rrm4//2dnD/kpQ+8NIUIY4RmJzb3gz8ae/BGGAs8thoNnzKGG2ny//1Pp
EfyBZYtoEshZhYDjHVbQX329+COgkIYAeRQRSCIczqP/Rlv/2/IJKWSqnEKhGwQcnX38u3cD1axr
DUhJNiM2wZT9qFMgxcmaLlm9K/bR37wZvznAvl9PcA6DKR+11IYj/Lpcfbii5bPoE3Uqjvw4nauT
d6hviuzvTo5/dmO/XOi396LtCiUHXAjcidOaQZ139NJxP/0gmc6KjGc/PfB/cm78JjX5x/sCEPPz
axi2ncexqyUeiNoXw1IY27y1cVpnch+mZC+Hb0Va4cJ/e5+/7nH/eOHf9poFxidBxPuEXSWIjElw
QzM0sXswQ1LvAaI/xAac1DE4/52H599+wb9v5tLRtaHbk7QnUX7sD97O7gJMUT4Gidz9/Z1CkP3L
VrfdagSXR7iwbztejDP61+9YjqiuIkzNmG2oNgmE4JygoVCdp0F549Xi7XEcNPtYEZxnjpQV2C8u
cGldeLF7kcj8i0EHFeOPytHl4IeNd8ummfYHkPVLlXTLCEyHIC0KgU2zDyoZ1/3yUsqYffChALkB
4aC9zrRB0e7jp+xtNDcjA2XSIY/PLwGYIoIievJ65u4MJ8UdAzVVJJWD7Q3m9lGHXJ0ZpPRkhPKE
HkED6B8rx8DnnHvkN0Kk3VkwiXq+nFCl6CUB6001qYwjdZ3YtAyPvRzGbwM+9HxWzSpv1SZEtUEb
HTA3bQ+DxPQJxFluMt2WjoPXPy510jZBsM8FUadhzNkujBb/WTUjiryGlj1or2rZjWDBHjoNvlo6
cdqDX6iIyXqngntPt6CKL7A8OIjRLK9zC1yYYbyW5GVPMlEM4Gg7/wzbpY0lpfQbFF5uLz1tdjUC
xp81Ql2eVkLRE0ADjNZ6HSzAf5BR65uxjKCqKPzpqR3ddCDTEF+Jx8cThvTTUYQd/+FL4n/ulni+
rnVQXY3LMZcux2Vvlolks0eWVM2ADzt/7ED/FE18xKEenhzwm/s57PUjGSp7XdU03+XopD4s0SZn
Ezo8zSXmFusUsbSVxCVdOYubAiO8GyR2boJyT37xmRxTE5MWdISaQRiOtiXDYBlA6LKoB2Z6D+oU
07ovMNJQ6qows6mSEpHrWyHHxSvCmfkPCnZNg5HYWFDkx6u6O+DrYRgeBAHWKhShbXdZwf362Gv4
CyUjdtBH4CPsETcLSK2H4vyr7zwkYYFaab+iXgQDa64XiKzQ4lX6gClE0QAnXEEl6tZO3jeI5otS
bXw2JD3tHYVHpKrfhOVQ3QRIkYF8p8IkOYulq4rU79FbYhCI0Tcs7/PwM/xQ6+eCDBLk2dE/TQRM
5jNsvDt6t8xsxbJxm3ZZYPZb3JgqkNORDrp7IG3bP8NWrXoAZ7fXGdAbDCWRzcEOA3ij+2mNzI0a
ZbhkJKwJ3aE5rQ5NNOY/8H3PwYHCOfbUlkCSq6Drwk+VCWj1hk5/WPeGdOH8oQ0LwvZVWDCTQAKP
ESIGVI7tYlKiaC8B8SSgxkCmgcT5k9HTAlZBMB2YCSkYnd7MnqfJwfG4lMNUYv6qBYTYw6ROPRnH
OCkm4t+RmYw7MUBenk443M/wXOk+NmTszsjoYMfKgLeYCemXJgVghh1DrF184+K5j9KayOgrBHwY
y6MGACdXbBbkcVe1cH5thjV8VSVpXhhz8kULlGjRMoAfowAei+GVDrACGHxS36to1F8w90c+XeC6
crd0rrzAoWi4dbFv/H3RFm3WoYuDwLGE5MqHTCBRaDS/NrqcK7AHF3tbixCOUiIH4cwt8kI7OBla
w+Hu0BBveiP+6N2KmYYv01TJGwCJ9ReTw1+GRbVKp26dU92bKumcXG885CJgwBZakNjzJgsgtDiH
GFZiplVXR2FFCV70pNHhd9qD6E+HV+Ez5G9BgHMsCvw0qxt2owrJjoPXVvu68C2U43W0j9Q0Xk1o
7a238uq8VCG9uDhsTw7gWupsExzyRsa7ngFzTPBfYYoJyNHe6qlTtysoggAnAAte6JqXe9d3yzVC
EsWxBFkcXZUTb56G+x5wffuN2aE4zRi6HPB+bh/WrDs7xPOLHQnaX5bTDOuvASePAdrc27iZb4jA
6w3dpdgkcmOAjhh2De1yy+rSXjlIzKeA4krCQjgDgoN5VSNSuaLB5TtE6VTPFebrt7VhXjYVa7OD
ZtJcydKaFByHHoiIHg/AtfXJQZeZYXkXBRidTJ1qv4ySBRYR1zEA2jDCjebI51FlXR6xI5KQ5DOP
wJVCqi09IA9yOMTosXZTwMpzUazgdLZhkxGo6HfewsmTW5y7aYZAQTdi86+YaQIxW5u3ReG7U2yU
O2ju4mMOg4401jq+2B6hJEsDO+EwB4OF2kpcxgg6KyzWqD56C+SPTVf4j1GV07cSlL+bsdV+VsGY
AsP8Qb8qxcU1CL3461pF8LZgvvkWVJu2EHPXtK1nvq9JbfbYzIIUHLXlNC+j2DWBP3+Z4rjea1dh
piwGemKWzJdBdUhiKaX/ZeA0hyBuKfmXlk8YtNeS70YC01r9f9g7j+a2lTRc/5Vbsx6cQg5bBEZR
opLTBmU5IOeMX38f0J5jiZbFOlN1N7dm4zLE0ATQ6P7CG3wjvDLLrnvIAAA5KGLmoFsBYDXAdSiU
DSi6zaH+NIZltQ9QYFmPcul7LSHrrSLp4aGYYuNboSvsVo0lTLcYxw80uZFRoeZROooc9R80M808
1FkAXVemsQqVITgYnWTsh6KvrirF72mrS9i4zElECWjq2N0DI6wImlIJrlSEuGXRg1uIi1CHqUa9
Y+lod27MrlLBpDMsmDaBDwGvFsJ1A0UwAJmi4Yw5GJxaqvX8t+oGGMXU86IaOFcDVIlmEnVQNg4/
2Ou+PF6b7ajAiZtZyQbASvnsb3Ozln14DxqW7FpvonBipM1UrYawqZ80QNYjkP9E1rzWD4XJ01lh
34t1oCorGk1M/lBDTsUtC20W31kIUCJpAOQ12WRmw7xsjDET7awoJcXLTA3sK5WliOW6S4tk9CLT
rINVHijJkzD2Y2HjDaE/DhnQjAUaOOjql0xXVMuRhnGcrvo46aCxVoEOo5VOYv9FNoNJubcUcxH6
5/lRCJxKb24aEQCUpkFswTlkJwdi5dEwL46CLg+Bp7RDtjVR5fgi6PN8Q3o2HCxFgZqdWuN6agfo
z22l70qhb3egFSzaTOM3rZSjo0Lh88EYYxkIrDB7sy4DhhOC6lpGG82F/EnhXx38dQIv4SvSzO1n
uYla6DTFpENeG+sVMqzlbTGb6moG/bCZVCnx6ObHrgokfxWVPbtrA7ncaqRq1cipbvetFjltk0yu
LFb9elBHfS8Pk7yqmgly6hD6wIbaxhuLPFgneVwRGptBdTQx8oByBAq0hkjsxHk+bWSwpG4chca7
Uk1Zpsqi/crm1cB/nsEcTn1WHUCejJ6aWXC4SohGEVVxBwJINV8XowjLkyjtR0HofxWDf+kktn+u
GHyMnro2eg4GWN7/o2KAYpVKMRDKD90p0vxFzOpHxUCVKBmQAVHAhalD5k859FfBgFc0KgKkRbTp
l69ripPMlST+ZcFqXsqnBrUiGQn0f1AwQLrnZRaGwMQiqIXtFS0Rk9LBkpA+KzjxywYlH/XJnqWU
jAFZgY0ZUANZWXUaPZZ0ad9LxiBusiZfeDyJobp5MxKS1WlA1l+2ce8qBKXABSzJ/BbNormJyRwc
5CAi3UuTAu76DHdl3wMphGhm0I1MWBvvJkGVZ1uFUAaJ3dALxJ5MqXRROJivo7yIelejaXgnWFF2
EFoRTuhIqX6LAKAfbYCvdaR8sxqmrq8mKdWvuElz3U2zKINEFivHvgG11sSgiTtRmlHQUfxHo25g
ysHY0+10qA2nq+Ls2MplBboxJV1RZJSY5qgm9gSvmgpAxQPsowC9CxDysBYG30UAcwgBGLsjkcRt
HynpkZWJbbeLUGf2rcLLdZUwk3q2k5S9vJrp/nwRLByLU4k+EjQTFoLaVMfc89VaO2izGm2l+Hbs
LIQUFCXZ5EYie5ZWABiIcbQG7VA8TmFcrHJFEOFUyrRR275rr4kOYW8KNOfSpukPkzLKhxE4wUqT
RJx5tLZb5XWV6LZo+cKOJSW4L83QIN1MymRr0LfaTDWoZTrnncv6FN+aTTahJzCHq8mAPQpzSr9K
tVx46krNIqXqxfCB3q9PIwds9W2dGMk3WUe9rK/aeD9P4biK86a6LQsR3jVVGwiJZgg+uakWidJ5
mKprqU2VFg9gvwHyFSo6+QTZLEB5Q9ubWmRFSC1NaNPPPeCHWam9oS90SgORIn7X1KxaBT4Mdzvq
9QYtZkFMDcCkc9hqpMla/T7UsHN1TH1MH3ofYJ5XSxbcUEyV5egq9dl2PNI+Adz/XPQ3Sw8LV0+r
u4tGSabfr6mYpOAVtzKtIj9WCsrtdYRhXG31SiTQ7CmIpGXCtxW6DWH8IVNTPtYainQHTjE/jG1Z
3pa1JSL5FZQHSQQAMeZovicBulGRBadwjqX5W19W80FOav1e87Pqs5GE0lNTWuMje3n5Hd7H/FRU
47eAxpUDQUizx7wejy2R0DsxrZoPSSNFXoamATFeq9KlndkGLTpPoLukXJTNjSYHEFhIcOIB8hyM
Li8YDVj5PTJypqdOhUgBXY1HGHI9lW+7kamuaAVYhq0Y005dWjItWAuLzKpbdXRSP1CmIBytqIdL
a3qpum8PZZjeTZZFVjgHHZREkTZhC8FggH2ZobYiOMhnwEKVO9rIn1MlV64hwgzfIGhMwbXSzdWF
bsiCrnrW9jFY5ETd1ESNUhn3lIXy5ZqWaHXaEtDRoldXuraKb5sNdfObythHlQfJ/Eb4Ul9F71i4
Qs9cC3bqjhuJWJz4yR7cL+zuErwXGhmb1BHvnu0Mr5UWl0rlr57U7z+O/eD5gluXPRiMgB+nHjoP
7TidqiLSEI6WeYoj29Hqoi/Q8o2/jWhIYL2WwjBL/csREeobudWdTCBpq7fhw+w2TnYQP9bvFdGp
PmhreaV45SF50gM7eXr7dF92wn6eLcgEmthwK61zT0QVMlqkC5wtQJ0rQs2v1dzeR6bltO0lG7iX
niC/D3VWs0VWIKJ1O3Bh18EmX1G/WDfbet38CHL+2IU61bR/u5wm8EwdAAG19mX2Pdsx016Ymb+c
0rCbV8aqWltO6aHJ4MAycuNLFXZ2+t9v3rPRltefjabxjJkk03AObyA2Ya/t+G5rh9f6qnxMby+V
gV99dCwiFdCLhkJN/+wialOEEGK1zM41ynfg37rHeCVtQvdL5YRu4gzkdnblgmVQHCrvKxSStsk9
0FnX9Fg1Nq1TOrnjX7gKpyl6fs2f/6yzKewPVohKAD+rXZVb3WkOPr/lm3ANecy6o8txYEJ5vh04
7UHca0dx3z1ls/v1gmbyaw/S819xViM3EAStjIgZBha86xoKA0/gASGKrwypX4FCePvZkV9bx56P
d7aODRMymKQssu2WH+R1787u/KDQ+Ejfhy7KijfBVecqjvauXtPauSTCey6Hd1pFaZobMphUFg/l
rOWiCcwPUWfZaN3BU1mlTFSpDuDDHNPWnOJ+2Fhf3z7hc827ZUj6AiIYBlVfkK7LI/5ssiOVY8VG
BSim8aQVgiq7ClOxb9Wh31Sg2W2dNRmKB0JU8qPvXRj7lZXq+djqmfRzIytmrRQLIGetr+st1uvu
jwYaoLFmpexI9A7TJrxgqnImznZatQyCMVAh5oKNOHej0wABRYaMVwUQLkrU68kh5jnEK8Gj9XRs
nNg1t609Et3ahVs6qfOYb4pt9TFaXXrIzlpPp4v//JecPfri7EuEmPwSsOfaRqNQ4XRqKVMXzzIv
IZ65hoVwSYv/1UGRckOVjvRIXnKg53fcVOdaSw1NtvO8sCMxc6JM3IbaDmQtagj6w4WbfJ7tnCKD
JTDQZFpOaMm9HG6gmK0NMK3tCBFOOxGUYysklo2NrjOWhIUtCk1zSLbQTjdVPK1U9a6C3eXrD9Z8
BSDzw4Xf88rpowBI4ceQDGDi5z53o6/qYpaelltNcYpr3Sk++dv+SR1s/8pYK168M6FCy+wsl8KC
Vy4FvWJUAwANyQbwzpeXIjcaRRQqnfmu5646wGT3vaiVL6xhl0Y5u785GudKqjBKYAQBmln+BKx2
6G/bSVXu3r6YJ6uLs03i1P0m1wZXRTf95RmNCrGq0jGX6Hm5zXXqBixbjTNuUp4mtuhH7Xp+3/Fs
JbSOYdes4M8foRuv0nXp+l5yQ7dHY0+zHooLG8cZRuvnU44ygMycE6kBLJfp2cIGPhWab85PMw/q
AmO3g720yd+n8Ua6TbbLepq43XvylxU3+iF4//aVOdlB/HZlNLAzFNlAJJ07kPiBv8DH2EgaT3SC
ffhxspxo0x+VfbamL5ocBCffjAtIYFOuq43g4oZyQ8YR3uobfX85qnklVDMWsBqPo0Zf9/ypF2M5
LFBAxaBHznNHE7Ov5SQ4s1S8a+duhZ7DnZV339pA8d6+EOdd7mWNMxeBcEoeogh642yKULjDvkSA
btB4ws3odusZhES3iq9R4XfK9aVwalkyz677i+GWgOLZbZe567LeMdyQvhPox3XVJZnYV54vKkEK
WA8FcAmEkpcjhFTl8W2mKZU0Eyhcy4YGisKQeOnCLWHm2Zm8GOcs9KnMkTprwzg0ElZpAUN4RJ2s
kuwsQ41mWOvtJytC6jhqHYUVXPDTS7/glf3ZUknmFINzFcXz9QotZ4xuwDrTButv+kX8DU2mudNX
MTJHEH7hP1XYqynbWPRdCuxLYwLFShYdudtbteEJzUW01mtX35CgR5BwWpJybsMiWR2AYoHMuXbB
vm0zb5tQj3cAAHi5h4JPa+frSxnBK1sGu4WFZqyoUiazzqbwMIpzXy5j0sheofBZJatGvPLFkK5a
ciHufvX8ZPYGwhNgS+fbZZ4Vuc7TotqimrsF4giVZNzkhrx6+7F89ZRUypkACRVdV882iRiVwEwP
ZS6jgVQS4NUoqDxUbRdmio262IU96beaJ6uAxROjIX0iaoZ6HnP1tGtNxZrote+IOvRdvvKP6Bqg
nb72im29C3f7S44fv68ECwwU4TUeUZOJcnbXugXTGE2FhL3UJpTRIUE19O2L+Pu9YgSKuHDZDerM
4tlFLE2jTfJ0lOwEIL4yCIAcTDtshAsX79UTeTbMslA8W9JoWoyBEDJMaA47TK28PPry9om8OgKL
mckGQGisno2QpCXMgWyQbMMI7GAa7Qi29ttDvHqtyGpEOJYiQdDy+rOTkJHaALjdQTwI0D+d1WsD
hXlFri5cq5PVystVU5J17Huo8mN1QdX85Tg59Cl/0hmHro4ruZEXmzZkCcGObhHzWgNod0E7+L6D
4P36IpZsueNvjH6+YopdYPUyDUxbswfPWDXfMlYmFDbd+FO8fvuCvvJIvThT7Wz2yZnudyGiYYzV
u9FG2YPW6u/h9MT2F92WV9mq6I+XRn3tNuqaoZimDmFSUc4eqrRRrLSpEVP1K+qQgb8q+9EREKh4
++ReycM5OQs6rglmfYFpvryNmRDDjDnJjdz2HxBCWAk2DG4aArZP+KBo6/x96Qm301XztUYWedts
sksB5Gv3kjaNyKIPSFQ+gemezVjaAD5F2Hqpy7Rb8RB4wikPb471+tJS9XuVg3hiMbBCNJx26W8P
x6AKRYRihR0ku1HvP1aSdTcX6toPoi1kz5WKJ8rbF/iVsOzlkGfRxTjBYVMtJHlaV3RmF2ke9EOZ
rOIq98JbaP7/eF9bxiMclhRFoY92lgbqDcIdic8pllay5YITBOs70xKv3j4v+SWJewn7GWepoZBu
UlI7D/tBJeWZP7LqV97giV7i0TifXC280cVV6y2Pf7SSi122VxA8ORoP2hHM6ek3/K8n+y954Y/8
uSn7w4focw5v20u/5Z+ft2dPH/3J1Vb/Ig3R0NuHI6IrrCTsNz+52pL6F8+awaNPCKQQAfHSf7ja
xl86lkWwStCgoaoOZP/vFq2gin8B6MOBiHsOjF/7Jx3a0xz5tYrr2FFosLN1Fp6lRMRG8nLxmcds
jLCj3smyinKvmN1nOlwO14c0eDCXf8ZOztzMEhPkUDg8vWAkMQDU03EtRw8NrdiNZFBzX5catNks
8H+8WFUK78sXaeTTm/WkK1dJm88oqIpfCoqdjhkM7RFVwwRgZZ7dKVNSIuGmRw9aoaHHMeNehLQp
ysVpnnzoRZq5FA7LTzXtq7AapqcqEI4DgLWvuYyiT4Vqh10kkJCgx0SQViGaylSV8uJ7qgFXsgeQ
ZrIcCN+AGR6A345f+q57b1Rt/hnSZGynRRt+LGuq0F2DzXSS65/HJDJuNTmnOl526abWtDZ20gjN
XWMsr5JFsuSkWzK3aF+Vze3p/Y1mxAcVe4PT0elNShroGyoLIGhgZ/94W9ZIndcCLXZ/fK0oxQTa
yzCnj6TadGFpIgJ9sW2DcmceqtBNTJGthjIVk+5FcKJUSi7o0c4Ej3et+8U7tUiCdwF53mrSEljG
aRIfc2wOqZU1yVf/NmlVE27t1Dpzn6k3ZR1PuySpqhXKh807Gn4PpzdWiXifw/h/N4RxuUotBa3R
OpVvBGwJnKCwtC/Td6kzkq+akqLhmeGDEwlCtlOmeqLqX1qPyLS9O70j9aPbUZCEdzj+hSsTdc5d
A7fqBhwEhTRAM1/MeTOCc/6q4/nkUBiZjoqZWFshafSVZQbdY5EpH08/C8rQdakP/ftMmzUPkFW5
DyLNuEa0S3Nq2i9PdfWfE8B4yYjb4FacfKiClRatxzHxYfoZT6fRED+66stReI96zuRVXSTu20Du
r3GEpLyQpclTDOv3dAozRSQ7Dv32FuGUErUQv1pX5tw/qK3w7fSOXlJA1in9BzUqao8GtbBPoy6+
HvoqdRsei0dRyZFtA3IIwH2+Cpp4Rp2pndF2459fh6f/nd6SWd90Jen2p3f9+vPpf/GYtJ19epsi
j8e0lKrNz79pyvLK6d/TJxvI9nT0ZdU7+47XvjcZ+9DNkYF1fr35+fee/moOiz1IUQHDPw3z4w1n
5zFNgrbpcuvqtdP9NfTpf0aJewjST7/+HIbqRyBKMLDVQt8pMDtxL/CvjeUfcxKs69OhFGY3IN3a
nVSmtPhPL9SCqLh4EuVoBb14sw7lea/l8c83//jIvIh9o44IeP8/X3r6WBkEgTcJCWyRv7/l9AII
FGmP3Ozm7AOnw7IZH/upmbdnQ+chlgdi4uPotHzbr69sY+j9pGKrsw+cvi2Xoo+zFuVbeL7qhSSa
peHlwgEHZ8HxLNsRsCCZPets4dDlKTGtvLVTEB6kgWC9XLmLoU34BoXQqM96O04U7UoCqf3zv0Xb
cgzfDGUt/AJ4YoprCioIAIU+kBYj0K8aeZZx91o+eHq3HwH2SU3BXP0Y4vTHLMY2BeWAeJcFw02r
UD8fBzF9NEXsPIRBMK8iPU8fI7kV7FBJB1TTeDWN5QSp0aBBO5hDQYhmj18wwKHnEFGIcm2iWe2e
DmszLbdwD2bndDjBul4gseSHyzejThhdF5P48XTEo2QchQjV4+U1XWys+8Z8TOccgENlTjaSANn9
6TU5Ka6kOcuOpyNzGL5WSdYfTkf9WBKDBn2wPx2qHdBNNhB9czocgqTwonwwV+ArQnQwhOKqpuYk
54n1YMyK+dAvAqhNEd6d/oSS7yfLyOXD6TUxWPh9ahrsTodKmMZeDFBsdXpv3FfyuoibwT0djolu
7aDtUjBdvlwIRe2664y700frXC3ve3r7fT6DMjEkEU0s0CenF/VM/DL2c304fQ/ZRcHOKMjbH7/B
6EsvwnpqdTrs59Rf87BV7mwM1oPVITlolTgKqs14yW6ebz6brQQ1/AqAGpgsIpVznmYE0OMto0fr
WDJK3RZ69OqqmPW3N/vsgIje0+nIBFT60E326aBYXi8U5f0EovHw491GgUZv0NMUW14MG1NbW39/
VxNk2WHMQMCir/dgoW79EMq2kht+6/z9PX6c3+OZ9uSrWY+lB0Kq6iwMqB2V3+ehz7/Oo7RVZcH4
IEJA8HIYKFedPA8HI1d62Dl1/ykICI6Wt+pmXtmZ1Sf3eZVGG7GSR7SbxvpOR5ES7BNv0fKK/XBu
cD6IAH4ANLruy0DfNwgpeMOAKGGFSvmusgBjTFNhfZGMaa/isvIBOXtY6ohu7bMpim7yCYOhvu6H
LwJ+kNBAvhR92DopbJ6bsVeNnZjKONPFAKJStbkelu9qsvoLcY/0AE6xWYdTEm+lwPdvtQLWyuk7
YnRzJ1PuPgF+lpEgR8e31QUM/zhrUsbCNpq2xBnXr68JKj+cjkKgtsdIK/cyGkCPYMq0O/C4jrgc
SdZcPN52kyna/6/ymv/vdKlY1/+c9hw/15+D7vP0PN05JZ4/0x1N/QvMqK4aoDEN9KSepTu6fMpp
6BLQm4HJumww/0l3JOsvmb6aSqMWCiug1WfpjkwuBKmf/AR8D4z3f2ZXdhb+El/wVSBm8coA/go4
/+UuNiWFKQ86T5QSpPe5JGO2FIF5bLXYulDXuTDSOVm2HAToYjUjWWl4E5sBAClJu1Ni8/bZDTj+
yNWeW/lBhH251nGtJRpOizWcRIsfRbCX5+RngB+tBrRZjr+OhkT1mApIViGw6EXgWrihhSJ5Omq4
n80o1nGXzKISB6+pQt8+Hk2j/jwlKRj7jjAcJx9NGUNP18mF3Kyz0EDPo55dDdENbYUlmZ/e1ONc
aRuFgGPcC/2MHqaGrwiGPFQjymv6/Frj1b7Ri3diPjXDQjVss5UVLDh/pS/6EtpU2dQOgt/IBwqk
hNJq8tWg3lg+RcUrqQZVuMKiS9e93sAHCW8CyIRXNRIlKl2QUmo3Fah+YzPI6I44kiigT0hYzo8t
26Lp7uemGyun0owxuTLlDJnBEUbACOehnuYVjEMF+7ZODJptjvTx92lQEY9HHjZq3SCU+26LMIzY
fBvlyJxANw5B6cZpUxl36YSugycPVpTfmwG2CscUUTzcxxoEsK6KRKz72U5BM2Nyg4LBkO9CBFvU
gzmWZe+2RVcIT8hGYcQmF7BX1hanGmzmzNATu4PHkN9VChTDo6zqM0WyKRXJclD1WuHyATcNE01M
BcIsH9UrXUJlGxR/pnW7EFFf/C4QqTVWeZJ1LdoF+Kjt9Kg0GlsPzKOI5WYG9tP3jCKYgOYFiO16
C8koXPujZU1roywpsUJoRaPTNKbuIeoLlUKrGaKUSKYV3Znm3NDJQCZl2IXa4GNiQrL+CV5pD0cx
ULruYJKIdU5dS0XsoKwVD4/KrNfBY4mlswRsNmFzRPilnfBqU8RuyywVhU9xYyomEiJGuPM1XEVg
thRIrutlWbZ3QpRN1R6jSmlmX60qFZHKScy3yRyQIGM+pCMXZ4SZuk8nIcuPWupbw6HutQHFfTMq
BmiFxDMATeVQsblRyTuk63x6fTGEaOi0BYJhdVdX30F8S8kVnE4V69oka0kR5kTPPATyF2kiBD1G
4OhFNnrIBgmKXZJnik4zp4CxQfhUG41GvB0oaCni67nqiwxpYLhheoe3QoKszqDLQbxuIIc+zIo8
PxRColPWEIEqa/EU1WhRRbUBmnxssrXZVCA1lN5oIseaNelDWod6C48WCy1PKzqkG1sfyhwySYXe
erJZWeUqb63quxT5CpJVVFOCrVTOuNpleBviaYc+dLhLAbSLD9agWsJeTcwg3RRA9MNrJSlF6R46
UYZ2ZtE0k0fPr9P5+hmrHbXR2po6TBfFO4SvhcUkeC4CR5x62ZW02hedqW8QEBogEx8yYyqDrVhH
mrBCmCVtcL0TGh0931Es74e67TPXB7wcbjsDAthqkkxCLSS2AFvrtZFrtmZoaPI0s95ijTiDIz4K
bSCUHgWjDGekWK5yNy/UwcLzBqeWwngXG9oszMdUREB4uhIzGRnE73lDKF94pqYK2tEI5WnqDqJa
RRIGFKGu1tsuVGRtqGyxkPMJYbVQgHpvVR1+cMSpQCfEZMaXuNZ89dga4wAHtCyjG7HkLtMFLoK7
NvflYyOPKl5GhtSGXpKpZuyKSg3Rp+I6o/BuSMW3vGys6Lrqo7i9trDnQaELffhraZ7Nyh2HMemv
aplKAypK3pyn/VabJLXYGnU3fGsnOUI2GeF0ybHC0frCCtLlbifqZb/qDWVIYDRTNoNoMOKNnWZV
bid9PIEraxGYKxtF/pAPZXIt1Vp3h9ifP2Id2SZ7TSho7iY+vQHHTCIevVlV5+AYjYEJxt9K/fx9
IWBZ4wZFFlXrSEzrjjh1rKK9OkPVtKU2MBVX7fF6sxHIDRZR4VkvvSqmsGXnfFm1YzomX+WsqL7X
codyjJ6id34wNDNXEBXKxQa5wEASor2pY82DYHDHKo2mFI5XsYAQmk3qVEZuV+WlscMNRkyZyw36
zEoct6atdAjdI+E3KlLqNVaAe/Xc9vMm13LrfWzFNeYVZVZOhyyaYwvfLiF74F6k2zQLRpSGTSns
7/tsnERvBlSOEHUCqwtOmzr2QPabKHRgQc6QMrIGjx8aypJm+2mGdFYW51buSgnGnjvJ78rOTtM0
/xzUYXBVi6GKbqASPvlW2X9CFo1us99lYwCrNk4TZSXICD9hpTbV79DYSQ5JXS+OMmEgVa6q1kHl
xKZf1i6SLEg1GmI3WbaINsdAToXBgG2hR26tJjUW6lUPs/EoqhLOC12PGqLdhj4WFSYixBYbjz5t
EvJDrLmI2ufPUtUheBwOaPa5mSqJ75EdxvPEREtcXau4m6HnHyh46mV+O+hrEFHFdd1VieyWsP4S
N/EN5kfWa4Fu1/iwgW2nwZXYQG9GKq8xOF97LgONJoRaTjLKudGSTIfZQMyfjhEPu9XoJmZ86MXa
7SLKaE+tlk0ICKPI4HRWN49rBYWhyk6lWNCcktXwUFfFsEeAC0RGkPkIPAPqHLS1SLmWzB3to3oT
9X4MiplMJboawjCtvNEYZkzJLQMxc0ULO8BJ5OwlwMdimI1bWZrQbyrrbKhLG1U2uiRaZln5p7wQ
S+EARQgX9qXZHX9QlDDXXK3XzfHwbyhGGl6VUugNlQwr045i0YjdtpEUzG4IghHt6oQ6/6zFQhra
MbJmiysjFma7f/vJwL0ss9gLI7Ecrru4tNBATKT4fd7IU7D+d5IlcaMrdUjiLtHkGdo6iFw8W7Fo
Hvj9iJpWMUSXt6PJs1YrMjGLaAZtOfYNcmjC9JfBJGpgVVPga+fNkeIMlLw3aI6aH1mXLJCC5SGN
u2tJTfd5kWr8ggjHrSUKmUJQOgXyX3BuDTqmavPPwunld0n0Rml3A2dkhi8J/7MWpdonugSbJPES
Y5quy07UjlkijV43BPWP5O+PGPwlXn7WE/lxCZYql0JfRgVi9XKoPg5UNOsism7C7pse+UJbQ2Tu
oKAJsMqLid0xqn+Kev2vk/YvkqzLvbTm/9yX9ec2fZFZ/vzkj9xSkvS/ANNQ0gPJLBlgk/7TSZPw
ugYfhVmybqnMjGeZJa9QtRT5kIgJNogMsrSfVEcdpWRok0CdUE9Sic6Uf9JIO9MqEmRJhYdCH//s
ecGRVekntTO2Sr2DL/bFJ3jOZP8xl6S1UBcOSpw7a7gBLXHhgVgy1V+z9NeASzb47EEANNWnMtHG
Fo0Ut+qttdyJyHTO0btoKp8urAZLq/q1Qc7gu+zFQ5jiwrpNujuUUfBdBqav6fjtBV4/Pvkm9UAA
ebVCKy+qodvkturrF87wjAvz9ymaZ03JVM+kKVITAZ7YsF4UgVNfcIp6tiUkQoySTY7tH+nSNgkJ
GbOrPNtcOO+XKfWvkc8efcUSIitHTnUrmOraRCOnjrZaTx4WTHsW7uMAy8tIdLcWKvxZL8HV/zSJ
Fm3w5/c0UaugQuq12C4SrDfddXrTvg+JOd4VR7aVt8/tJQDj16mdVT4EKZTxoygg8+PFXKqWiyzz
Gr+vwAKpWqAdkKiX7t8fZs85MCFCMtuqIONjumKuZ0KWyOxtxafzGUTHU+PFn9dXWb/v8gfkg9wM
D423T3JZYF6buObZNqHPwhjO0tBuVSiEvXhsByQ462CD9hBBHZi/hiuq7ivcBkPgf2+PuszLV54W
VpIXt8+0RoJopGa3iYx982C5ijiuhV5dWzwy6uivFzpANKjrt4f740merTm9hkJH1ZrmtvxQ3kff
8L8aRgfSsf++PiBujPnJfznQ2VqDUmBsKolSbS3BsAvlIZMA/03WafrA48AiwEFKYiXFyqN4cYH7
09U8W3sIk1o8GNBIWWZPqOAxLbXHbpIeq2XSshiNcfKEz9nxvztJ42y1kYbMClKBEFW1RNsgVh7U
aGO0fmXrfXw0CtOV0HjJeuD1/D9CsvbCwC8rhX8/kYjzvZg2gjJUVTKK8rZbJqYICQ9FhxoYvy9/
Cv0ItQ/faepPkQQEjQemb3H+iOT15ONDdHHuGn94Ys5B64k+sizIvb811b2oLL7zlkNF3R2seEc6
P5MS2GieoL0r7mESK16hBdiva47QNHDoffhLJU0hTABR8xlwIEfRrXGpqoo4aQ/CGqMIC5n+6g4f
zzqgQd7RM98NphStMjXyqgh08xR1biWnNwJ64fYgiNB5W+kqGzoicfIFreljCNZOnAbvjSnyWnFC
xVxCkMsMVxgQKJioTB+jPLxpRjzE25QOYqAeR0lDqluDWYZnkoKJnlnN7pTjTWxk12GfYy0FtCUK
74uw2QRSo9mdlG3Q36kgCaidLUbadV7gj5gPTls+BeYnqb15+97/YY4bZ4sxCZ7Ya0nubyW/elrm
OLrEbqSwweAJSjtkXzAd2lq5tGL8YUU2lin4LGiIVbCMalX6W8QN4uoD/gtPpoAcWtQdjZIbNnut
Xt5NaFfTqqmZYCxo/+VuYJwtyWptjpEuYrRW5WvG0mjllkzyZT+wC4yceqTroruwQiQiDjbA3S4N
/BIn9+v5OluWZ+QKSLUFf6sj6pInCEaXJtm54oY4XFtxSf1i32uYFt29fVPPAIe/Bjxbl1Ul6xtF
q+Ndvi0tawd69BHJ3M1yleMCMR7h0NfpUZPYg3R5Pwc7a/v2yH/Y20/P9rPbOwl5lzSlHu9609pX
quyKUY8TFLLS+rQvOV42+LeH+lOsYpwtz4U4pGabRvKWdvgx9MWdqT2oOH6jSPxo6oAPEO4r2xn1
7YskjeX6vbK//sZjmxtEHBULXTm/hQSC/tpwZwJ1xPXTayWJ/jkr5GTcIHKFGRkaihOws7dPFz2v
Pwx+tkqrzaQraUQwMyJAOiB2RWHXZHOIizazpdHybaUQ36kpS1SStFd5mOzpPd9k+EZU9XU+j3t8
4LZp5X9E2f9KQbQqTNaKFdmVEuNossFG2WxWibKjCF0U+2lmKVon9Urg7oEFbn0n7HoEFTcTwTag
BccUWGXR32DRwp2gA99NH4dae+hYGBmGWIMNd/+Xu/NKjhzLtuxU2vofZdDCrF+bPcAlnZoMwfiB
hWBAq4sLOZseS0+sF5iZr4KeTvrL+OyfqorKDIIALq44Z++1jfkw1N/M/LZm+xNv+34rPChOu0jd
jc5uFjsiJggXqXbMikqytdmqUPmbQlBqnw39egCDbn62zPtOf/TGT7X5U5ofi/JB67dEx/XOz17u
nHbft3vCnFRtW2Q7lazGcfml23gjxq3W75R+R1BuZEEa3Sn1JtWJSy38OtTIXav1S1pKbLH7dIQ3
rOxSw7jJRPeY6uLSqFJua74G8oxCoNl3nrGzp2Yd6WNgJD3ZGN6+j1Zx31yPU7afU+PBFnLbTXtV
na9N95Nhf+ircptM0y7HZ9ryudPSP6S5tYm9ZAvw6odGmdJxpweacw3EQ/enUmr3EyoOU15rldgb
uf3oGeUV8NDv0ouJiBnvNarxaouNtrXXcU7MOkToGI+45mGnndrv6FAgzxMh0YpVnZZfZ9WTvpvE
d/SQiDChuJyaH4o83c5NGSQpD0OBdOGnpBaocfaYNs5+IsomfybdAVVE5bfNlzb8mUQ70aGoW+X9
RIXVGK7ijvwsS2xVgFrrvByIU7V3TcRxZfSCcS7RILkXRO3sl3p5oc+3U0Nxlx5DXw8dPaWtZV80
SX4g9+ROi8WOeGWaYQZgsmRdx+RkMv/H+q5vq4d8LG/SHiUCbQa0H3sANAMq/3Bslkdzw2npUWaf
jAx7+oxadeV0hJj26X1WDN/rsiJtR914c713zG6f1+2VnatrwJeJbzoENifus6mPD119RW0vQH5K
RE0GS84p7Kt+2pFddjFE5n1G/6yb7Ichcr65VBHnTK4y0gnjnFI3MbDSJ+P4tsmUddpYd706XOpg
K2GJ7Ae121qcxI1C2xH/s7coulO43NnxbUGxF7nTAYgXCYWIp/UnpQ75fse7ODLhPRJ6SkTB0pH5
anrtJoo567adb6ifmVkRLzlBmdxScz+3Rr810RwdAqEdC7PSOyJGp/3cjju36Ve5Qg83dleQB7fz
T2RQAYEz286eL0iDf3+Ge7GLnJpdj/YiTpjPJnbdnuzTIsDMeRVJPvCi31SpCkCF5Ls2p/sj/a6+
bi2ib4sHJJmriA2faj80tBLBWQcOibbkXAdqrQL/6qhYyzWcsKAKdynxN5FGsdiYV7mbBkB9fLN8
bMsnVWX78QPmwdoLrQ00Q9bIjO+SbOAKFjpbtJE+TKcD6PXuov62Lu9JUACQ0ATOY0GIw/uP4Mgu
/18L97G2bY4JEwGJmu0p76KwOoT5Ra4/luoTK4wPgZWAh44WEq6/aAzG6balL+SxZ1Ux26jTXTfu
1TIYF6ExwSC1TFaeblyylbouGnt9F6MKfP8X9d4o/tjHeyn4srNpZWJfTMY+ZhF2FEwN0bAtxWdp
3qvetZizgDp3kOl3QteAohT7rJSXeighIzoB8dC8R5Ktr/r4MDDI9EOuNhdNzWOORUBATwekWOSf
Dclw+9Y1ddCg22ohG2aNw9ELPIZHHHNWruyw3MR84i0K0NlSfSjaQamsW8IWbCv1lxmjqR6LaE2j
IigM6NrG97z4uRwBLFsNCOpet2MGt4gW0pT50lx6FQRtMk/V8qsyfNGiIRj0yxpNgw5UURqw7TLV
1wWa5H0e78FSmnru2zOi25ZRqIyQiZLL6tNYy02FqtD1IgKvkQEMXjClLbAqFfcqqCP8o1FBA1M+
lSRrFM6jyeptjt8cJt1uFmeG1YsA49SXdbQBVdCJGnCU2n166abatkJBt811+3aSFSm95ERne0s+
dOnHiBinZnxq4jur6INoMFf4utZzBx1Wto9mB4AjP+A8aiE4ivTlkHUxONOD1YzoGuIgEuLKCLN1
lym+Y3TB5IXbNBM3XlZekjqIFqDyC1vfF1bo624PJ3JaGVMXtNTxBpkFpHSvG/plJj3iFOXynBcX
medAUmuISGZdtcr13FTrNInWGkRjBEBkXp5jgrw4I089p2VG/GX7aoZCq902FHsrfwpbPcga+4rF
+6AipTAjucvd8bpJvDu9M3/USvLYqdvYUa90XhzUq2uDpMjebu6gw5oM83RSbmabnqHIPrSx+Ukv
2j3Y6TXRMvCoqsD2iGMql0N0T35c+WS34nKIxoOrVDvErzC9v3ZeGXispXOEgHRStm5K/gmjcSqV
GwJ4b+rBBk43kGQqIGp2O236YlbUsegUAKiEBDxCp+32U1LvEkmKJq4Dlf9uyHbvhb1VF7zix2ZI
1/ZyYq4ewrT2e2FBdfNtJ1nParbNLBcEnMvJ/9zk8aJxOvWYj6o5FboObPFpfJE0CDw8wT69veso
zblhf5jkzajwf+fulq7dqmm9D0VogCQlsJb6C0Tt7fmC2YvF99SvcnSImKc+NCkBKHuXzFomL+Og
TjctDlYKdTDIs7n7ZuT5Ze4Mj2y/98b8IPdR5h6A1jH/KuCR5R1iBJRbxozI12qy1awOzHDFt6Kb
95SqL3TPD8Kc3acrMZhV6YUB8lL3doO1l9n1+/PxWyc+66h25NSoseSQ2/smNA/hFH82oq1LuprU
AtOEIWsfShl9BH9zqMaDTc7PLGkl/ubFj04mZPqC+xU9rQeKnJOmrwh8PlS197Uwu0PcQD2Z+oMx
IfLhBXppfhC8UHqW567/xvn6WHeWl5qt6CJy9mnh3CAsOhgN0aFddks24G1VxeuXqtVg3c5V+vH9
e36jbmId7VVEpniqNk7WnkThVUkDxHVvlxP9UsQgO3pF5hz6td99u0dVEzVRpQt2DAmP3XzAH7RC
+7aprR967B0s9xEVHRxbZ2XG4paouYMTz8gplDNr/Rtn+mNPZt+UGvGBukWaG8W4wt7O3fVEyHrK
bbZZuNWbs/XkZfdw4mu0jtYpHQUfAj1OiM10ow3GKnWLDyr3uDxZpVO24meLomnUUhbJ1kAOSHyg
yaY0Nc4NpTeKkNbRClCWUkjYuu4+Y50sdJMIZSPQMrmxeZ6o+FZSals9dwNC5zYZv9b7w+mtSvqx
sTjPe00M5uTukQOwpf+8fLtN+LHVATSX80Hj0du4s8Y6I/H87PN+69UezX5eopmmRVdyP3YdxLVk
15Yf3YmSQErVT7Ec39Z2ecpm01ulXXRRuubdGH0eQvmlM9Lbhe5nCHMFduXMY3jjqzo2kueNkXQW
MHtiFPSvYR+tW5PENdXakqHBdl89CGU6aKF17qTzxsSBovfVet8YBZ3Rvvb2g55+c2mnwbW/aIaX
+cpFx6on1qqqPiUcg3/vPZtHZ6vWiiJLQey3t/hyElNd6aReGMPnMHJXsd7e4gZbufXnxtmqSvR7
c5V5NFcVcWeNg0IGesE0HM3WIaUD1PEFL9OiWzoHlQYc0SC/+1SPZivQRBDuM1PZRxT9lgmj4jsd
Z4N1ezro0MRD0+D71VaWFf5xzX8kXvj/TQjP1PS2Dv4/RfRcyuS173eZVf7SwRtENGOmd5Gbk5qk
Lb7aP22/jvEvjjdwsQzgIDoyed7TXzp4HWjzgmsGHgHSEtwUf+1PuQKx9P8CJ+IiMQAtgtSBH/kP
0MzL4Due6oEkHTce8Nyp9JnNeD1aqJx9J0ISunaN3LqdMhSbvtAJeTlz/jniU/1xrF4udjQiU6NR
6jKNgOjQpX92esLTMwCvwHxppE1qWAe4n+5SlHBkkc3PM2GTftXq1qqtxLAtEo2zmdmCVEZ6BZCn
SYK+7slXyRHgJj3Nsl9e4e0fd/+rkn75dU48E/to8QFGIASGM5iXzlys1dCVKzIfZs6eotq8f4lT
KyxP4nifyLEiEaRLp+spD1Efe5kMfZuj6cP7P/7UgrL8+KM7GMoEkd4M/gm7c3ctiM3cZwXpGLU2
T5vOa5+72vCunGyyz73aN654zCZKbCNk8TStTWFE0Uol0iWokSFSTCbusG+d7yzeT6SeRH6B8CCo
B73yDYmhcSqGaj3ERuOrlrjtIfGBGTKfIsxlqxDh5u63nsiLm/GXI+XYWJpicd7aRKSW3Y1GepNl
3oe4FZtYDvWunqjbojZ6fP9qJxUrvIAXVd0vlzPt1KrQoROEJMbkLlE78I6TMq1qR282sZ19cys1
XxldK/dEoQ7rzoknkJ4U93s7Lj+8/1ucHsfqMQUIkUxNlwtJoSXjNN8i4+2GPVphVRBk5UhxZlt8
eiy/pM//elqPHEuLM9h+m8Ih0SrAEGKROeGoNHN/4z6W9u3r7YEsPbUb0gi+sx52M/E/JKD6laug
eh1AJ399/yrL0v/3rx485OurqE6lpikGk02G4CBI1VghWEK2m6GOvKsytfqdiv3hzHB845kdy1K6
oZkMJdesTSOq4aKztOzKUfT5t2YX9VjBkDNz1ziesnWlZuPtECfhFwMK1XjmY39jXC2erl9fOLHZ
Sl3EFGijMLW3Jny9ndDr+bIaC+3M5uWIafLXUoFv8/U1SBBxOUWm9kYMVnkoCcPd9N2Ia8B164B6
ibWSKC8DvZcEVPF5HRSw/OvGpQCD66dYWdDJt5UWFVsVwc3aHpRspxC0shkS1wimWdT7qEIs9/7Y
Ofk6QUkdjR20BMZUNWW8rqKy/gqEQV4iex3kme3qGw/8uMo7l660sOJgwopNM3tC9zoRZzxFcTl8
jIy0sM4d4d+40Aua6Jdpy64InNFYFTZRZk6PBemAX0A41HuBKuT+/Ud18hLWi2rz18EDwyQnYmXh
Mlh2SFfRCw9NxJYg6fpm9VuXUJdD5S93IXF1WEomlgg2Ml9m2KMb0MLGtjaNYf/+JY6YW3+OT8s9
/gaSxUqhqBU0zRbgpLOZFKf/MXcFJtgRBCWZV7MkGIYiuknNmz2U+Nhm8QDrtSIaq5GB25Rsuz2v
JmVcqV0981E5ttOmqDBo3MwT+qahG8zdELmdcY7vdOqg5Sybx9dPxvHaQmnmLtoBV8CTXIXpbdzO
zSr3umwlnBgIcB+ZF2rkJJvSrOxbg3zPs0C8N65+vEcw4iIfEkunv0hW0ad+zDr+F2myCqEC2HsI
wGnr5kuhKeR5oBkcKaAAs3z/hZ0edvDeXt+5NMsimkTrbJSwrTHMOYVbBlEj7fuurOvszMR7cjdN
D+7oIB8ZaqGlk4x2EQfzFVJgsi6KUtwRu1dscyxUZ2bgk/VSx4IX9fp2qhooRycmWu6uW4S3Ka8a
thxEA7tdCaJVaF8MMgn7tSy6loZAaVDUuWxDVUfvZA9a0c5+Y6IBfUizGcqWQEk7lEFP8EMMc6sv
9CRBCyAHrzrUo13axhVxEIn47OI16xPaD402hIETD5is9t6EV6KhvFmMaeOTOg2A1J290clWZR8q
A2lfVMybxCSk0qsz0rlafFMIm1J36oorvkvSxzDuV81t03hhHf7WS4fD/PopKYbbLuSMYZ9gkbsQ
GZ3pvnIGH75YeeaNn5z5Let45tcInrNEI5K1iqtlL81JucCCRfvqd4atdbyF+7fno9RmxONlQXWK
ANAMs5UzFPKcYPWNuzh2OIR4MTtNRHC42zbZI7U2b5gWxjPTzulvzzquXJJFH491PCo7Z86fgFs1
12WPKMHIpfr0/mP6I2zjb7s32vRHe8SUSb6U1VTvM8XOmpsOI3GZ7SsrT0pEKQ1xDVowN3Or3Sam
3pq3zDmKivpLbzLB4chT3cE+0Gokoo1g0GTUgzHMwj7f5GU6RmD3aidO9bXhmbIJd07vePMHNdG7
+qca6ZX+NUIYq+Z+IfnDY+R0keVtB8yjCfGbHaGDWKuqIs1U1Naxlf4Iw3BQr/Ksn5Nvqgd/stug
NE+7OUiT0MoHWjCKldS3TVdKe/SJ526VaFcXIqpI1yPAbFdOeRbfj22r4Q+VnhrhSxZZ3xj2RqoN
1r7AUdN+Mnwg7KNIglzp5GBs1XYQY3hX5x5Wsy+KJ1rD+ZQZsQkqZ0i1QI4F0Z4I9DZlB8YLrsLo
6tV1FJJbY/hE0kgggE3U0d8VdP3C5lIBWkTYK23bvr2C6ivC61mYfbvD26zadmC7Q2ZcmbaCXILH
94PRsDbymbU56DXi0C69pF0R6Dl8qEJqAa0kBuOg2E1t5H5CFaRHUlDCcSUnzWkEgZKiScLhij6V
adQHJhzmtvvRGR3Uko1Tj9aNLPJpEFupismrwXvVoeX6Xp4XstxJ2eUeq2w9Rhwi3CovrTsIHd5I
xHkeRUN72YRSQY5YlK2Ce1kVpY1l34lE9z2Shg1CzOgae04vVKUddGVLDpVTJockUgioX2Erac3L
JBlkeTODekqfVLcri0cnyeupuRurpJ60oO5aVIEg5UwQRd9UW3A2X/FE0MsGjpsUw7NhFFNKj1bJ
DNkGs8kh62Osp5i98DtVXoyYTLddpEo43KSnr4CW5s5GbayYurVr9WSN+kW2ZOf5+tBk6bZGXhp1
6KIotlp3Xm6nEcF8dJdNmWR+PosZxcIcx5EryCQuiGNs92YrRg+PNgtXVm3zVuu97EqPusYpDrNQ
amO6jzqtL7Vt6I2z+El5RClyxKOc5ovb1BZJHu90TcG/HmSaw5r7o5d57vZri8pW/FPpRnSvq5mc
UxRtxTAg2sLUpkMbqF1ijhbgTVTF+qcCGUyr0MUG7BEfujhxlUulYC9M97eLY/qWiUvX/6FEF2ze
4gmtFG2TNswb970XSfE9dwjt1dASqR5BvULPmumyGWO+FxLzGj0iAsqNbQFNlM+uqndC5ljKD4Vk
vwS4f06aYW9ETogMT8uIKqR2MaFKI3dIKm0TobyICrZSc12q2orMWKXLtyKpjQw1gmOCifcr24st
b8Vi1A0S6dHsQdckbaPr6jWnPxtukS5jpdaeUiNScvUimavE+AFcbcjCW+TSDIG1mOQiPKkoFofC
F01uONW2HxwwLfupNxo9IyQKFtmDMEdBNW9sMXx3d0YuxoycxHQu9C5BCt2JIbyfE4XumY/9Nsds
6DMRVJNx2daOjepKJ0NtiR1pyhZ7NNIBoV1HAylljc8eQuF3Dxs7jwa/NdM2+ohHr23GNVlqnplv
xlym2bVoRtfgDJ3RBcx/5l6mExDppFYYP5pObZQxUrh5svsNPa3SuFnwuYq7CjOl5tRXW9KY1UA2
WWJhBAWNgKLVr3J1rKj/EcoZasJvsBtTnCQd2ZaPeaRPqLPGxEARtorxZpWJTwBG6yLrSilxa0He
x417CV9VzihIOo70TjB3lVkBEwBtroHASaO6aQKivEl68xsMnSX+WGlRrQkQWYlvBd9RvWWydJEl
YN8dcuRJmm7kD2pskIvlTybNEzVI63QgshlCP7mHiwtaVM9w8FTz2yiGxbnEF084p98QaYeGDD98
G0HUkOlSCEui0e2+6CxCZbWiQZ+3FtNrBKcOv2wUe4Sp6lUoPzh1OPMzwsLgZLFpk6JA1sGOqjOl
P7ioqjIfeV4tP2QprvjY94woVXbZlOKvgeBOHOedowDFIjVc1WykhqwFrIO+aSbdcDBsb0IgNCrE
byHCV9UszXYuoeZ2EHqZVY78cAge+HwbNTWeo7YYb5iAwpG+s1HF4lnPe0AhGL5TS7to7ETj1BGN
apDJ1FKhB4ayawmYdxoT6YslPckZyJsVwfdc4EUafoQs6O03pZlCgQ1hJB8GtLFha+jvtKRkXlw2
kUUFKSHsUSGSlBeXdAY13iGvXpfMvH7O5lX7oQMH6a7TvqwoFOu1Mn8csH87id9nrYpAyi7Lpvag
UKYVGMJKbetPXSjE1NN9S/P5R1o2oRX5/GdefdCMKeZyk9JRHPfLzB6WXlw5aMCIHL5nP51UVz4h
XIjCx7RocEb7kdeW5p4Q05xJgELvaHigxnU1d9dD0Xdyb4N9T3s/VhRQiisRymn+0FpUy5GlNL3I
Sn92SNqFwz7VYcGzVSNivAAmFlaQkKQCaCoRTe18dBOrGXiQCtuujRGHRfi5taeZITTGlClWLiGG
2CGG0DO3RIwkhK5yNJLttp/rSeydNsVUi5sbrSXCOhGPw00Ra2WWBTwpQU+S1OWK9EQyFJs0Xue6
W2Sf48ztnbvWLmMCG81eqzvXp9+RqBeTjGNqFSKxk+nG5JQhd0aMX+lDPpVlTdseTv5dqk02SqMy
r3LvbixSj8Cn0ihtlu3eVvsQSEyeCVnBUWka7THsPCf8oQGltO+bzLJFHzA6Z494IovovNuuML1e
rKdxnr0HL8MdaK4ZDYOxwLBjr2Hwz2qcx8s4rqF2ZNha+gfXtfUe5xRx79p13Wdp/mOkwDVEwBo6
YtPRmKSy/dHUVtl5t7U6FnXjN0UUt1dqNWoopxrNCkuD9TKcutvCYm+FK1JCD3V8onI7sfWgwCg3
lZsVFR5JUTvyOZwgUVxOVjKaVhvUM5AX5a5IO/zmd03aIOJ4f4d8+mQKKPb1UUjNyaIgtx30pCjU
a1edpk3J+4Rqok/7epkd3r/Oyw88sRFXjwp3qWMrzTCMFJqNBGW3PhL2jRA+mT/Rxi8fDadO1V0t
zcCwpmHV6wj/FHraYkqbuw4KxHVi4q32LZ05YenBvP9rnT7gkFzx+vbRF9FtsdjVQjaoPyj0lxN0
i6Pjnbnt048XbtXrn+96msjGyKIG7gn30uhMnSft5dOT6qVI7+j9Jr91mDKPSwxN3Y05Zrh261FY
8C01Yc5vxfQTDpz18/2H9cbNHAckaIXCgK+o7wJZR4Hrhfa2U4qQ1XRALzRK9UwV4/S50Dg+O/fx
zAZL5lQbxfTNMEeYVJzJPjAhnis2njSnLO3To/cO+UNRZ40NRVwL+Vxa4h6cEaiIpP5kjlF5KSdk
3ZHMy4DG7VWcas7t7zxDaM6vB4RAWD9Oc21vmJ2G9Syd6sqy2T4OQo/QXFXFh/evc3pgExD4+jpp
2M5lp5XKRkS5+KgMWX0vU+Sk7//0k3oYnt9xe7gkmHTKvNLeVKVu3HiRFR7MQUMcqlA+sx1b7qxO
M1dqOND0i53at3XtE3Sx6Pv7v8AbQ2Sx6/9aytVmYB4laT3s5p1ow16OQrGLHDyy8/xMNtpb93hc
OjBhpiuFayobo7ZqEBauWAvKkmvTlfZ25NjoKx2K9bQhwN418XxYdXTXhEN77hdYylF/nzLJ5nh9
k+3YDLqainBTFjeDyUo9AdgwrFzHw1sCK5X2xGQ1O4g17GGzAD+24MZQBi1gyDMT2BsP+iXt6pea
+aiSDNtrhbcxDQnAJbWTvTmk4s5N2L381rs0juZIsASDMqQMVcLRF3U5nZvUGuzLqHSK3xyvxyXm
sa5ML8F2sCnEWF8bplauxxZ16+QMXxN0GasIJJwfT+W8SlpSdsnLmFfGqMTn+gJLvenEu3zpZ/3y
HGNaUVXfxXQR7dQNInOE61YI9LMK9JfCAF6jiEFZyY72IpWjnGpCYqzGVlM2mMaJPajaf4Yv+atF
8Te0oRxtaSTZqGxaofdgeTOEa/pQzDBv1CqXQTeqznJEkd2Zpen0ukHy2OtxHMbJgKUqow6hIdQW
TmvfD9WgAnwf+20VAWl4fyCd1pFYf2OWZ6qdEOXXhZtUo5cxVKUGmqn/mhnmZkLd4Ddu3AYoBT0O
NlSpE9MuApm5zgFG6Rzwd+wAs220Il069OvCA0HrEo9tMQ18DZXQOzN5LXPw38eCfow9cBXTplTn
eBshTS/IVTDdOA+QQ+Q0KCPCunw1mYqLMw/ldHdFP14JPJFpyWyP9qbpR6JCyD9ajDXZRks47SkV
+EGtx++Qekq2pe43reNsSs5cfNncnbjTY0uvqrhxqUBB2qCdsS71HCdjPYqPlj7VGy8nbqJyWuj5
nLzODIHTyx6lrtdDLR1nmEiVzdh26IRceMmEw3Rmr//PMEN/fTz6ccuVVrY9TL3qbdomnDZaZ35M
Q5mDSFf/BP28SRdaesMnnpm9zCC/zBQso01OcZBGaD0+hLmA4NUFDvTHldVhidaW+h/xciiz0v6c
A+X0Fwrt//U1raLRlCo1o70yKpRyzMmkVOI69drOpP1J4iX78v5oPL2ckB/2+kLTaEd2o9DgpFjo
fgh7cF1GXYdfXDG5Z2JPTt8LNKDXl8hMajqZjeKoKrBFYNvMDpr0Zh5n2x04ndlnxvYbs83ftDyN
1Y9cXUHL0yp4Nzj0B7GqSs6DygDwQDhM7hA3E7sgeoh2tls+xcmMnTbmXKff24DE4eYBQdPMzttw
nuWIWOHYRFnanXkWp8eSph49C1uh+g9O39sMZmM+1rU7XAoBB3Wk+M/Wl+iLwesgRVKz3gkvVnbv
v+XTE9wf0O1fhrCki2fGHsA5NRpFjP5bSZ+MwfaeKDHiey1VG4OioNZ79/71TsuqCFc8us95VtDM
UjvB5ana24Yi7KrVsXnmU2aubQdrv1ObZOwkebJHQG3fOOxhVnXvUSws5/Lchu30VIt04PXQaysl
R1SCUXspUz/0s/4Nqqi6zsMqu2vdygpivfwSmbONT83QtmadV2f2UKfnPdU+2kNVU+90rat5m1Gw
bq/N1q2LzdRbcX/mAqc/XBjbr2+t7CjAhhO3Rg+wPlR05dea5U6HXozN+v23+MY9HO/pZSRq5lRD
2URUYMMtAG97SV6z8SS/f4HTXwOJa6/voSOyIKQtwaElVdgZKCFlQGNyAr3OysCpKrERooRi7EZf
tLAXZ/aep9dARL6vrzpbkT6bIWBethvNmjK12FEgvXQEIJ6kESQgCNn6ZdzKM8/xjQuqRxd0SDdQ
sVwg8lQm+bntTEp5HdWGorS1lW1V0Qb8arofss49MxWefLDAAI9WXW2aK21OONQWqqatZTSaPrXs
R09Ls6Cn1k+bDOvgeB+GRrl//12evElik44uKSJyVLSCYx+imcVSrk3baowIxdFrKI9a5OyspBov
3FH5Z2mUf678XFF//R7NbhjlgCx5MzRht9atqV+NEeUbfcBP+v5NnZw3CXU6enPQMeMc1CAfWZ8o
h66Q0wUuD3KD1dJceVpXbkarrc6gZd642PHJrq/cXmqJE27CxgXpkmj1Op4rB4rSrFwVuTEGnoYl
9LfuzDh+eKo7aYWBFpRsm/CxSq1vfUkNqS0NdyX0FiRnQkv6/Wud3ABQcjuaC8ncSLUxYdO5NAj8
uIirPcXxZuvJLLroO208c08np8S/4x+dadb0sOycdULDaAU8TIXtPDp7mxbt5v1bOTklcomjx9bX
oBxit87XYVp4P2lG6TeJo/z5Uv6RK+Mq+S6qtvop/9fy175X1PSTKJYvzoF//+mmfi4fpHh+lldf
6+N/89VfbP/3yz+OnqvVV/n11R/WGCLkdNc9i+n+ue3yPy7y57/53/2H/2OxVcjpcaqf/+N/fq+Q
Oyw/LUqq8lXkwCLtedudcfu1/Fr83//zt7/xpznDcf6lOYRFuZRpSQGwFsH/n+YM18BkoZILwLbP
IXZtMRj+ac7wiC9wcGUtyUdkmmNn+C9vBj/Pc3RkoCZNMnYiyHv/gTXjxf707xOCZS1hkA44G4ds
OB2g/tHoKC26q6ZHKIppE0I8IQj0JYVfXzdrkjucAY2g/ZNAHXU7z3azaq0pXjUAdSOjhcfWuTfE
yimBPdjPPbK0g+jddZ5aJI974bBuDZPJp36y2Uyh2u5zkAuhvmntuNum9JqAwIABtqPqUzPLqy4m
PYVmvAlVK2nWNE8kgXB785s70v9NFINdX4GUBA423lZX3+e56flxP8QBmiti5uOlUWU4MZthAubK
yX5UqnI486Uex728PLIl6N40dYdGNQ/t9SSu5QpSrdAz1hEKRjJSlokPt2IpraeuhR4trI1nyGsl
SdcuacAbiBJh3IAnmcN22ypjCEl5IFRMp+Id5/SAwshUcYkDb8fKO9LS3mozvGRsvmtRXxSAwvyp
rUFOY0Bt4NVUES1RVXusiGKB1KN91Cr9WXfL1ZL/mNm3ldJXzPwq3sr6rhJlS7S1UQWKO+A7nKJ0
oUmm28aW3xvbedBIinedGY73poroqgx298W0lC6o6B9vdDdZNa7ymRb89VzEhECn3i5F2hHUvauu
cmE/e9r8rU2UdJu4iBDcyzZrvuh1r0B67w7EFAI0Swx1NaX6pzAbU5BjwLsNL/0kPTACg5/RSKb+
T6TTpBgXifLN+lgGxEMQkiVpyAvPvMpad9OpyqPa2H4ZKeaK5LJ7lWgJCEmxtW6aRzQvctOOboxl
Wz7bKhKR+Lpy9tDk1nGxoBGj+GumCS+wtIdfvvfbPz6WX608pCD+espeBoQO7hWXFFIET8eG9XpA
WEItqg7C9jqqAMyhk+xXQxTfueC2g7ps8KHk2Sc7nh8Upz7QextJWgomMM0rTcmoZgyQ8IRNuJx0
oX4vkYIEh/jh2MUrhJZ4UgHVWSVUARCBZqZ1RGSf0wC+eFRezwMkpRALyd3YOPOPW2tlTqPW7Vpt
7SoWcKZ2gQTY5k64zVevMu5Dd9wlBV59iboKW3B0Vw8TYozmJ83FCG7BnVVLXuWUKhSW49VkWBf9
WLbrqnwOScQbyvbMcva3pw6wfXnyLM5LkKFrHe3evKmqunEAFKHQYQzG0ryKquyTO7TVpafHwJD0
nvRVp1/p5nSXNABXwogg7jJtPkzpKiW9btOF4w5eO76hdvS1vJVPTmZ87xOQ+MNo7u08i4L4/1F2
ZstxIt3aviIigGQ8haKoSSrNlnRCSJbNTDJPV/8/pW//EZ/lHVbsk+5221ZBQWau4V3Pq6wFmv45
UOtE/p+ia9PEmA9rGvyUBa0LBvi+3MLI79TpgP0aO+5vS42T68ZojlOtQ86w1ntTaR7JfeU34e6X
DPfyvrLlY4HjCOJsHWeaP99XmdR9Ps4Otq1Lvo0s9VXJ1t+dXaN2AFpeqtU7VukQ7C4ATi6ukQvd
+gSEw7/Xzd/Lxqb/7KrG5ehjSPFLpDrWuCz3jd0HzqSSzVrOc9m0d52DtubfH/T5k/58ufkkS7dx
MsXGlqHHP2+4qse4MjF3CDJZAwQjOQOxD/SnaV8TM72aCswYVnOVoYN+NJUGV6P1NHH1ZL+IiQ03
ija5k9WBO2WLD2X929G2P4Ozz0fiuJy1uoAKZYnLCOd/F+will6MI0ofYP+QL90LHgioEeumDvDo
wOw6vzC1UGkVastWt/5O+uqu09anSiy/cDL45vv6s/bwP1fDVyYwQTKtv54MclCsU8a2DywAmGB5
9mok3+bGesZZhyDBinYc5b3j+nUm3/792X/mYp8f7br4CzGyehlK/boPpco0qdWQ9kEuVli+vcS/
U8eLRZABeyPijWCNTLzzxHf1lktE/+c7QmmDkEpjKwHw/RXLNMxG16HVbANH73ZyasJxaJ7iSp5t
rd5GiTwnQWxNh7ErzsLqHv59118wKZfb5tMtg4gPY6oLPPzP529b05Q3CDcDLZPnYRoe6sk5NR02
j65zQ2Pwg6rfXeRWT5qiX8EpwqT8JkvqpybTruy63a6y+eaSPuu1X74QjHiZ/yUUxaD16/7aGSuT
KYJLmjX1zukBZ3YiEAZopbl9tdX+VcTDLunLE2Kys4WeVVmyq0G/ddd1d3mLaY4MmQ5Yq34Q6RX+
Q3u36PkLwzsuTXeVUZwLZX5fqZj0fOMVsrneab45JP7eYpw/7uHLskJimYxRzD3YpnvQK/cGifU7
T3r3zeP7M//9fHy6DgFG1QX76ae78n8vX4vmzpzpaxu4cfvkyOXOKdYDTl9Gv5u06sls3ANx2gez
D4SvNm4ti5fjgwoNSWrje7G6hzxWv3uj/9eL4iTXWEwG/PkvOSzOL33GEdkGhjthyj2EqyKuFln4
Ocur1+e7jCGZIqmel9y+MUZgW8nwsIz8Xt2Gzegvc3WjjPXzv7+rSzD012uFgAt2iqaDyv8SLKky
K8pJRUK1Zupdv8rnQWhX3Sjx+eq+OV6/dN3/81hY0g7leiIb++tBlxmFi2pwAGuXo6fS2u4BgZXj
1QXgt9VG+oXGb1fQ00JxGsMrsJJkkzrE6/++5S8Kkf+5Dluwq2EJhwroS5LlttT456xrkfhHN9oC
3m8Xzw+udaU4y52VtO+9YR/GRHz8+3O/DDj+/8+1bKbh+VDjKz6VvvCqR0vbBvFifth19cqEFgjM
RL0qh+ZZkeV5mevzFAHewihz2RhG9squrDG6EJGXNY7mqQkownnOfncoRLWufdJn87t68Jfux/9c
JxbRpsC2RXUuJIL/Xj7DFClq0zdYt8bujWaM77EGbVxeTLciYrNWoymifwyadROrcQuRVX3EyAs0
mBIjf+l+LuhCK3Ehndo3Wj68p2OrfPcML8/o63trfB6H+KdzQH8JmnI3lo2eYHO3RPKxajdCqHdw
kK4WrX+otfoJq4jFGxT52pZYmjOA5FrJN9uM+N+2M4MSDgUFC1sS9cspwe5RQr6NWdGq/InOuvam
yzhQ1Kw8rO52GrVm4wjQBbLqjj2jV9FanmM9PhRumfrGOt5WBbzNWh1Ro2fattEsD0fNAiGu9tth
KM8fs1sCIcunB8J6qCMstYF50NVd1TrU/QGFnQdpVEDXhu+X8Tf1VQajCbT83+/u35uXi5GGMIkN
uU/ta7FPRYaeAPrTgnoyHqEQzHuM5DxsZUNIqkxZjcr0TcH0c9T7zyfMyWtdqiG4azDF9+XbZeLC
GpirpPgsrcJPap2i3PoWi2WrVGIiFoE7iijmttTNeaOXnbt19OS01g0cvLYJ/33/n52Kr1dzCQVU
yzZ1k4mLP9dElkVaPucGnZ9kPNky8iNcgfOOVDn9US3x9VJ15LifHHTL49F62GRd59cl3BVd7wid
1PR5id1bhp3P5vgrqXMK6tlUeUj8flgx0XxrD6dcFTjhxWHfte9Fw6zvhMiU+ozuT8LPy+RnOa57
J+2fk2G+GV3nWOX1RrO7ALOqu/6CKVXXiAkHF95BfK6RJXswVXNvnpzRR3f7hOlTDmJx2TA0ewXi
zhvsfjMClczK7Klo4pt/f21/PURb5QwmiCNqvWTkXw+9NUMWL5NmBZo74B6Itbw2q0/xYMHhM+Jt
qUCYb2oH3n4ef5QWzpKqUtzWQ450YnL/rwfQf67GwS+GRiSmmcafDzEp+4z5pXYNYsbDfGqEb3XN
cEIq+8FL8babtB5jthr5tyZMiTn0MHuj0//695fyNaa+XIWhaY6juqwn0qA/r6IwUq1M1RInyWgt
NmudvNtGGcYz5Wwhn6ThM2W4frN+vwwvk9uyeimRWTbBLBNUX/sQM85dzGPnS6AV1aPdjrwkbe+J
mfpQ6TyBEAkR2+8Wy/6plMsdz4xF9FPrnQcxuwWOhrgturXyYMfiNtec9JvFrl+26/9eXpfLI9VC
ucRV4kH15TsxMwcpo+PMQVkuZyaSAIfGd8V8b7dRyBRp5k8q9NhFaTO/xY8uxymvXPptpBhhq2LK
NIznbDGZbmrerbV8U9T+Ry8R2euaDo7U6E5tLfb/foyXU/DLJZPBsu3bhnqxrv0Sz81UgLoKOWvQ
5YrwZ6YJI7wi96Bfn3Gl/uGk57ybN9WSuN9E0X/FEXxZjql+JuquZoivA+k54wh9gcVs0Jtx4bdr
FdMjK5/rj0yUt0vJfjw7ebtDX/6GI2ToNPO27NP3spqejXHYKJhJex36dY9iEfm1c51oMYXE5Zvz
8a88//M6dTxqOaiJwz/fyf/SDAyNkWAUmuNrI8hDuvGsr+o2m9JbHMpV7DzhuauHNe42oulqAlBq
1bO46uoB9rG1J+83sJFj8K3inP0mfvj0DPvz6WEpRjJNycdRL5ntn4uQWn4rqzmbgqXLf2P+p10P
1ggr3FCf5qUwDtPAeHMc5VtLi944D8F/R20ayq4Emd6Y2Q68iz9Vgzzi1DAy0RNoZa35dPvqW4O6
caZl8dG06jMjzj/KOvkObqOJv7cRgkhsCNmKVA6mr2/BALptjAdlDBBYdqO2jboLpNitmOm26zTU
Rf67SFgbBU4uobMs6ibFrV1rL1MVRbQddSAaqxCcLyn9azXuPeLw6SgBlBp6tjDOPU47001u0yoP
uhZ4wdiWcI+1c8Wpth9F/QEwG3BgX/ywwO6HeN0rXpEr2oWXSqDQJEE6a+FsFPPJKBiDmBnBwB42
3TNEwUR4ScdBBY7CIcfXmBWAodRGvVnAD3rSnYYAn90VuLSrhqnQIeRRCvAjQ7rhkAyDt0zpqan0
bGPkuJM7cRq4c7SjLH0oVg3f29a8Uy/8ZnvpmRqEpaH22lUBNhRLy9+YFj4xRQKLoMA53byRttP6
ml5ubT17p+GdqVhp1sb6kETy1rbHZ6bBmD4T2qnX8BxZM3BVEQCcYWIuTvBO9CmDInOGW6iJmSk9
qE2x4DMK/x+WazKVQVy7126k4DTcGys2gtWGqp8blHOj+GIyfEWo0QH/ZjhRkfou1PluNkr+bsGR
ZBrzcXB1ZW+J5IAlHzMrvKvWxXJIj2R7NiEZ1wQSHuONyiYCkxlg7cvl5dYYSKNvtjrs+rhhuNmE
ss8oi4llsqpKf7BkGmj68jasfP3RYsjj59vTD8vIEF3s4vXVVtshwYd21MzQ7Uz8J+NqeP73ZvpX
bggjiMonPtaXGqT91wGgLA08gsGdgrgSD2ZsUGm136Vdv5qwbGbL+Oja9c7O1A2pBHiln998/Nd0
go9nOtO1HD5ax0ruS8qzNhkGlkU7Bgomt345CwK4xWx2drwp7ZsyQwrYJqY8FtDCvaWvtW2tGa1P
wvpN6/6zjvPnxsSVIG6nDale2pCXK/2vTROX0or51ILBWXdJQzwx1bjeR+OoMy7Mzt7FKvRNYMOY
2GS3VjG9qktAy13stYU/n5e8VsrejNr8buRPFZfXa5ja7iz7dAvqW16nbc4wk/uJnU71jSM1Xh4X
/q9t1kqQitz0EY/9wtOaJtrnD3bm/lofXhJj1sPPtQqOgK1ZJEC3qYeHLlaMeTHguGn6VYucQkzJ
DVZjw7U1hMwyNj5GQGE64YyVtg47v1NYgXLhtcyquHWV2Ae2eWxk4wa1S1c/tlm/Rjd8i9f/msVc
njIxF3hNOkMMpH/Z9AliAO1P0xhEWhMFRttvKtu8lpbk9TfLINOd326W5DshoUJN+m+VKkZgDJZz
ArjrbETmFdjC7qFc9F7FdO83hV5Bwf+voILoxyES4ypdKIFfnn6iRX0cRRSEGqURYdRNOAlG8OiJ
wqrdKia/VSwm+iccmzFMt2P90LvWFI4LM/Vmmm/TflDPeiTmMxat3OFcXIGBxFVayzELbJijVNfy
GLeFRwJNiEAMqM2N+zD1Sum7ou3CLHZab6bmtJMmDFZ3qLcq0QTscEPsljJ/S7FaDSk+ph4DtWg9
+bcGJ1zvRAvVfEn8fsyCutfcoEp69hS3znxymvdlPZDlLG4yXHc1FR+YpsW2Umg+ZgynlUNFl/Fy
BF88Rf04G9wgW5weU1Y2neEmydWwlrK50tHIemVSLAwOVyhd8pWXJlcwyMVK1YLBnyQiubFWTCV0
pVZoABt676fVtC0uz1BTZuZFpR2srgK2RRIfTW4RmlMaXTe5sYttETaR65xgnNMQLyaWfBaULWYA
MsP5QspRRfB8RJBV+9FY2v5QO0+JRTSWL3IAYV+CvKvH/mim+sfa4RNQaLgUOh/M/IvtuJYbLEC4
Xz2jaPKzad3ywdSL6t4d6ZrlTIwumXaNycDVXKfG2RzqFF69fKwvZ25J/mkzsO4N+Jh4LkfcvjPb
wi/iAqq9jj0xpiKYaWDHDBApwi5lGr3Pj8ugg3rA1T4Ss1XCpMe4ZYnTlzV56XNzuVV082fVdcvG
nhe5GXrABZLH7FdN6oCUU7sdbUVy7rhzA+OSJMkmW69jI/uhpc07hbrqsUCdoxbdTaIu/WsONHfc
zQQD+7IoZt4EtbvKlrXChGAoNqVkTNZYl1OyfNRL3X1MOCGvWhQwujsdnVX/aTPdvwVRcFwdY7op
9bnzDWU604Yj12WE13PsVEIviavbnmzk4kIBlLN40o6mKIsTDYV207XuisfX+rZcws1uEuZboduj
N9lZH2B4bnvtmugnDSgAEofoyFw2Gr5k06W4Ka0FLvV0l/0M7tiRpIk3MEmOq+k+TbSzVzzF94na
JgRNje2DXXOfSq9bmHGxCusuk4YOQRdqvttWe34gZuC0K4Ky7+ewtDeaMAY8Cc0UJwtnOLaVesfU
0600F2wJ1obPc68dK+VzpIPf0ZwRX9R+NljiQclj4zaXxVUSF7zKooxOil6JY6TXsR810fzQ1hgR
N/mMHY9tXV08p4/tZW91YrPm9bFGH2rGhCaynT2aCeUxx/XSs8J8yZWX1YkgMyKebK2upg2g2QQ5
y4u2CsdrB2XdJehkzgi+D8awWgcVxhBhUXJqpH7HpJLxwhrXJ5diFgbUDIYuzYb0LdlX1vhSKvWy
M/WqOsIyCVdCkkhYJdYz67asxq0b5+Zts8xb7ZK58ZSSW8WBAGonyrU5oZBQ8vtUR0exuGPn5XJ9
RvKg3w2MnWSG8dDMctxPUXke1y4NlEnfJ7BEd6Szp6TIpl2iaieU+Iy+cxsbSy7uJX/CeEAp//Mr
JpZ/YB+vHURH5UUCq4rg/lc25RV3ov/XR5yPLBBApktxM2mQHtiN7xBT7J2SfFlzpiPz4PhRIXDY
g1/a1uWwTxiV8+2aTTW9RLh15yYekJwbRdo3VdnI0Fowru4FT6DG3biA09n0cYdSQ+4+Q7GFxHfK
CAUdo3GClsqBJ4xR2+lVuBg62UiCjU8sktdWSSix9Ad7jjBy6fAYwtpdev06t7gVJM3ZFuUjbq67
deRG1LWQuz6Zmm2q4jMwDG/usugn/PUGjuJ0Y5OTnczLP4w0Oo3uXO0Spp6PgiGXdUGYGYxOucMR
wroiAbWu9Ew3rz4INExVX69iu5+vI4t/xCh2DlGuXnW91L0Yb9x9w4Zxb+WaOC3l+tRGZXJjuEhP
RrW4i2tHMjADJOfzl4Pag2poyno729WwwayifmnlzCBxt586d7gmnix9a+7UrcH5to2B7sKVOfbT
VR8ToGWEleFaE2L0k6FSK505VvIEB3J+yBQhtBpqxKb6oEBXjxp3y9MRBcXVvJpvypWZOzlCQbDc
+papxCcHF9OwaDNjryhYccUrOicin9ofnAxsOJr10FD7jlnnVr1mBAZW0BDOZJiYUpjB5ABiG4ro
as6OtkUu5KQuQ2LTKFGHDi+RM9FazoZTo1PWqGcM3JssVj0H9avejlsli9YjZvAEdXTQ2ubF7GsI
9E11kNpjuditj9yr8NFWlBSM3XtOKGMjaVRmIpsDavd4pYgKM7OUEXDQLh+Ope0/ExR9HG8L9ZLS
tO54LrXiUZrhZ3qCFPdxWCptQz3G2Nc9VclyDHuLb7BPExgNqnVbNEvoMNsWpl1neHMdkwYriIKW
pCNW18To51bT7iBxbdIol6e8i45zz0CFQU017FYCmqE7UXDLT+6YnnS3uevtTttOZtT4hfbB4P1R
ayt2AlPZWahO71MTw5hxHfqwmBjRmPqZllHmWKiXwPGIO3fMd8tIdoUzgXHZoX2TIakQ2x6k2Wae
bGjuYOqTT5hvTb/1rtMvhl6+0ZjHOrJMhqztJMxoeAu92/dy3dWp9VGLnoO5LnMmP1oFyXCc4LVH
5rbCFNg29oL5DnMXelFf1WX11MfLm12Uq7fM0vbhzVJmreyAEVfXmw2NSXHTNdERUe2oI6Qxi2MA
99ckzvTaeiqAvE9K6bJM1fQ0w0tUW5hq46g2p9ZofxRRfEw0BHwlwiYNlY+hUs/RyqijBLD6g9Kd
lEySDxROta2lvnXbGqakvNjLERO1uR1kxg/TKbvzZy7pbNO8Jyhi5GVLq3ndOsbHUGoeUbS7j+zm
l74OTKZaWEMRf9DAGt6SMU6OOpp3OtAam2Zfk/t2y9E2o32X9EZAObrcdBcL5wqdGBK9IcxTvfGG
RWT7LFtPY2H7cNCyu8TRf7SqbXnNaFd+AyJ6Bw7JBdAQP8dgr25q/HtDLbLmoNXm49TBlcvz1r6e
oheZN8YOy1AtHMSjBUrieF9RX35o8gWyNC7Rfb2UvLlrezZEvnHLXgkM/b0Doo/YDxpwzfHdMTaj
pNV4G9Gm3WaFejWgyb1fHO0hAe27kbnB/eTlspOL8avT03Kv57AolBVXHnMaGBO6GLR9Zlu2m1I/
tnTs2FoXHZMFGMW5BNvgQS6MLeOUZBE9o+q2qFhW6tMEFDJYLNjINeGgJ2uGfl1paDSkd7mSNqfP
lagv5uChbcw7jAJHnOymS6VYZBUbSJZxgxdpSNLdS+NHplQAFWSCKTm1CLvnz8hygmw9DXdzvOJ5
auTbSivOTZRW7Pz6Vtc1v4JPecLKa/YGp1X28wUd77QWizePDhWUo35c4LECYdrUTj5uRe8+WxGe
wxFsl9Og4NWiF4bjqa2VnGi/0eEcpvMsa/IlxqWkSKwbfRk4uasEU69pWUJqf+7VaKXuqWnrs+mk
4qjZyq+67bm/EqVem6ITqA3AakuGh6uL76GgY9zGOV6mCBqi/Byrkdhx/l5sPRd4k+ZLbRc01XOT
CfxEjf10cl8YltcRChnljWO9Nli2ezCZRbi68WHIh6PeuJlnzcnCpiefZtWIT6uy2HhWryg4nQFv
4HE54GhbBgnsSo+YkFJAo0Q712lfqnQAfg3r7Maq66DTDePM1NCuKauA7846oax1rtwufcGuKWNe
CMYCJMW7hA7XXhnpdJBKcgyAK9m2FMk9dsRlu66pRgne4uDCh/3zDWiMahct/ZOl9O9aPL5WadJu
gWxwIhnWvUjvhpEtQvb57Es7g2EeOwsIF1M/CeuG3K+lpApb1y3fYxFbt4vhCE+Qt2iwhdD25k8i
zeSxrHeJq7r3iZFBXp6Gs4VmY7t2+l6bo8cmk3Ij5Gh4n5fk1rGyoRH7AZKFakGqNXvQArunOu3M
qwToN3BPqiZTz+JQsjpGoMrZ6VSFhq9PGW2GJoQuFu8Xq2r8qWnjY7oOL4oU63asKGeoVfkjVmif
WWOU+Vq3xls7SUu/YE5yK1s7rMGJdoRz6DZMJELZvaLxXSaxmHdSrQ72Mk5HJbLTXbzpE9Ee6qEc
jm5COU41xi3tDvZJ/A4DSBfbaJnq58IHztaeJjo0GzwcpI+E7ako7WOSOe7tMpV7UDhaYKZV6i9N
EnJo21cZpZrbqq2uVoW0YWoaduouJUy3dHHLQMTVAgJnM8FN91yZ7FhV6m2sxubBUaLnpQbCMyTi
CRkwUeSatftGUvoet7ZtmAeljn9GCvmR3uLRh643pvWKZ+PoNkc0W29Rmedhb05vhto43tx2+dZ2
bO7epCCpZE5I5RcUkHk9mn126lI4/JZWPUCgPj44mdNua7fE97EavbaMrwy0Tn3hyu1a1a9j24JQ
q9Qu1J1LyOym9xR+3rMRgafLO112+qslzqohi71Wao1XDkVGtSn/aaGrPsxY/Z6qdH4s5NJ7VjyB
DZoS3NmTedtFGAKa82zfzY9UVfVDlRCv2pbmJZX1m15if6BV2W1H0M9BHuMuykZr68Z6ZZvltFH6
fjuItw7S9SYTy8046AZmKup15PZ37doScUJj8p36V0PTzzfi5yHXsj34wTunhZE6WLG9bYr+ZrXq
cKqz8aDJi7kklQ7P6tvnuDa6oO+EG+TdU6XXSRiDsKKve8vecOBoUL081sE/qRAOs2L0swRI2Lze
i8qdPGGj0Fxwy900y1h7ALcSVPxI2ZpuCYWOZ1iECLyn+e/PycXHTyXnttKPuuzfjGRJQp22ia9p
/T2Za+cJzew3hRlz2KqvTpXbFF7Ma9cZ8TtKMPptxvG10IiiLEs7aGqORL1EVQChb+cMxu0IffmQ
ugRCQy2vcY+d9vH8XmbdPQhM2Hkv6SJND1ESMb9lNxhn9bcgdORRW3o8ORsttLOLSav2XvQO30pZ
7jLqBwTO2YuVQFia7VIwWKRxhEaYmTfcDccoc7rLDQW5CbowhUjXgCJS9e4TfqSLh53P4LcNDA6x
2oQjndzSM8NdFMjf3hlNX+rx7DU2dIe1GJ6rJZsJxIXcZGrxqF9gXz0ymsF66Yf52WGU5CbbilrG
VLWGIbSH9g0I6BLkJNQ+Yk53n4/xYzlP21opc58oc904s3ZYazU9JuCcykpg3ea6HVZi9mtMwdOT
ekOdxWy1Tda3Lzb0Sl/0quJZUV4c03bGrqh76SUJTtylO1HPeO+2KqLIWbc9naKdx9x1oI8Fe2CL
dWjr1AFjPgWEmlMrGSwaDeLxVli+nDDXo4AzGjvOXAC9FCS3Vq1vOBDvxKj1oYgpY2WmfYiS5aFY
f6GyT29hqG1mxgFYn3KLGJW9KOKgBgqGmt9ReY8Rfk9FZ+EjZw4o83H5LTKss/r+Kk9FHUaVipO7
vdyt8KrSxLgjHX6trPVkkv4BWLtuZhXqIVoBi7xFlWGt5Wezda7I88/AwE6FSB/haM3EhRTYasYi
RDdt5UwRT8clc2rG6Qkk3F2s07ZFQssqanoKzml8Q+P0RelxFMWv8tUqhL7T3FCT2HraeQGtwWRX
iOi5Gf2HYvTHBOfLQ0NM6JHnPLU5cUIG6EFHjEEBcqJ8S30jWkAgtGlzMyW9G8gJsQHmITOdKutX
xLjYsT2azG3cytJ4LnLepS6aD5Gz2jcRgbnl5ugFm8QJ5GxF2/nCJUt7AlU6Zl4PFMxnw8azIW1P
MhHMhQFrvRklKLOu3AhUJz+gcDShNT0szart2oaoQQEwiltJbu3LGS2QNJb5Jqe1w9G1nhTVTYKS
MvsO9Ne1UuPDWK+ur+Md4XdDnW86K669eD7YWnRUSzxnM5rNWthZTbKH7hj5EpJApawHM4JZmBut
Ho5uuplsjG8NvLMM0KCbVlM+jDj6BR5l3AzYEvvwLj/qahZeZuf3y7gw8vioOvEzjl+0fDq6glor
f4MrxYD4Zl437ti4p9jO1UDMgPgyab1Smlm9YsgfcfXYGW5PrbhsLvQVwX8sxcaBLxnqS74zWk6F
pB/LBz0WP+3OPWpmp9/2FjlIeQlkrVx932cz/18O57yhIpt02Q55vmD6ZArXiejGzuunAhwr9vHy
ahg0sjn4Fzupue5W5NmWIa4AWN/0tIIlgY/b/KDG5Z6Tuvg1W8OI1SeHUa8ZbCERwB9ORgcLzsFG
D5rFPrju/GzM5ZY0sfZMRuYfx3yZgraZfpl06I62rS7bxGAsYbWoH4NqDGnR/MjyetwY9UAZXkl/
R3gBD/VyhZ+1OIBt/a2MyCjWsBjJtHqj6C4IwGJD9XPy+sg8UqxLroElBoYd1z9IU28LhymSSllo
p1TYGTTWeG0yyVSlobao74PIU69LiKDsQhrHcfqgMi+PsfR1wyEw4gQe9VLxR+yc+R1ll37CUej+
mXXuR72NTqC1nYAWJUBKia2lUfcHR5tePjvaiksNyk3WFU66svmMyGuq7iF1Kwa58ujaJVE9YO6s
blVrehUGRuxu8iPSqd4n5QJy2O5w9GEBeklr3rrL6nX4wbYVD0SbQKDMJWbMxfg+K/W+rNj5xqYj
8aUQYSXkyBKxriccehDJnWtvsez0apkWfL9TCfAWazS2qgZvZm9FB003t+F/T50/UYkKEMHxaF+h
fUHWTfWD3dKJgPko0WrFj9DavMogS5ULx1TLC0MVKPfXYt62wz2D2soGST/0vlS7SaTxEVOz1pFz
CzMRxNEGCi3bt4VF/7PhbuIcW1xnoTwSmW/MKJQk5tML3pKsQUi9xYIYpZodIucCG9b4XDJ9VCTI
tBXVaL2+dzIvsepHA6nJQahoN8shf+C0uGkzNaWdltN0EErAjj0HKPHIJPuYdt5shRBdTh3pbV/E
5JP976pr+AbbklJ6Ko856IqgnGj1IMPaDjlAXY16Hw12C2dTEh6tBIzsGB1HqxEx2wSEET0QI4bL
pbBLKblIdTKq/lVpe3WT4NDjCTkoHFz2uyY6O4jjhzyqyq3pYlXKaMcR29NmC+SSbXpgUEW02LcV
NXWVtD9ZatgEbYmwOpM57rsdmGXOuF23MtGYDHrQFfqljVMiVuQC9NggnB7HcEzmZyvt5iAriztM
ZjJvjbJi27GNaMjZ9p2dPFqI50JFN4rjIB+6tpFXyKjs/g0Ch3KSaQ62bBwPunGD5/uY7WNm8R/b
mZBhSJMDcM8NQMz2dmwrdJgjiUbh0OW2eTrkt/V+FS1rrKf6VxGsOuxrg65sL/3hzSi041worxr+
eDuknm/ZGpd0Cmiti+TeTjN1L8zB70W87NuhVYNJ8rexee9rcXJSpDfx5HyUU7qQWUZJ6NjSfNNN
ke+mNU4CWz43+WRwxFHYUdKCoElGOr1RDdxkNyL0iZ+isj7nVWRtZwJe6KdHVZkchA9ZS1cat0pr
vVFstG2xLAqcqGW8M5P1cRZ0NlDma/4w9vt0GvRdLGHL5gwibjjBP4qpJTJli7sw/qmdt9jd9tdg
zGVwKRosqFNOq/Y8UFDHgtFiC9EG+2Is7XVOL4/jb3Xi2EADeV9K1hKYGwMEkNCvzA4ZTWPEHwbX
jVvL0VKVnc4JFsIv170+LQXya36OIVf8haV4qN2B1gkWAwQASdgMRrJt8Snfpt1r7ubH2LT8Mp04
pBlMHeLiXuunxu/mWfNte9gL3goHTQY48MJXeqpZtZU96haimJJZIuJLfy0/hnR2CEbRRZ1i1a13
ay+vocrscPb4MP4fc+exIzmSpetXuZg9G1RGsZgNSdfhoSNDbIiQ1EZh1E8/n2fPAF05mCncxQUu
0IWuyorKjHCnm53zy6r+mXXMcz0bb9Ws0UAOcShAqQO3Pnicw9HSTpK81fq+LnM2dUqwhiH+6Ds+
TmMRT1GiFjBpGKSDT77nhaXJ6vFsmpnJDKFDRRlo63XJkqCRSb6ZVFztipnRGwRCMQNLxEjwfSCH
2RRU2SAPs8MegEeAi9bgjZWYEqOm9v3QxpIXNq47HXJEjPu0odmh8N/tdYrvUjKih0b3D73mMq6m
6U2ta3VgZr0Flgw05Xu1th0rIn+VMOxjrxlNIOuM8bG+NjSdmSxp9IucZAjTwkxu8WUFtMV7J0eL
N80lzwCpypm45c2oLc9lyzfQzRiSRY63S3Zuu0k91MztoGW7cSZrrhpCGdfz7YzOsSGb5jijDiBz
lfAFAvMRQWvOXl9N/dE0x19s+Irw+TsSkrZxZfAA1sDxMYm3G59gPGwDcb/3+8He6FVuh7j6um1O
GUzA+WWE/FZWAAvnByqj+pa4YJ1hwc4pGsu4irLM3uQNUhY8GaeGadmb5vS6HBnbbcPe1sZQPy0T
YFynZIhbmLMmKx/g46nzXrKJkZ7caT19aEXy+vu0KE2H/Sn2ilAbsr3u4hROqlel3O4hqcSVZviH
smvm2yxFBzd7dY3iNW1p4eiWILXEdqLJBu6S6GIFFQSUlW2qBCmEcmsy1qr3jPBtthdcnvzI737j
lcdMDXtBSM7N0KUbTVIUEvgYXXerwxP5W6dRDiIJVx4d2ZYlOiW33+pLfjfq76O9bRZBPySNZCfP
nfcEc/u7tE6f+3z9lfp1fWB0I3x5Shn5jUOzxGiw8VqH4NFnSdLDwe1yEleMrr9gj9uS3InbZame
eEedcyIGNm6y6ie9eG3y7PK+t1iYTSMnN3+xNs5a95FaND2UeZmf4n9CaFTw0Zlg3yBI67nxexFw
MZUHzXlruAJvqJtjyRatuNaSTF70uwE7zvJVLtVPsbDxWK1+08+NdxaewceKSHZz8C/NwOwDaUfg
/tynJ4I33j07CbV8UJTGM/gohU5hSkYjksqFTGeOcoD4w5uCQP297awvaubOx62qzcq4xh2W7WTv
3vULD4dBHFrILbqLF344vU0JX+/sq6KpOb9z70mCyu26gbErVsB/Vmw1jDtMMoPTuxxRU4iPgDF0
lnlAocywweW6zawBleFCYO7AtZTUa9TvdEf2W6PzdrAT8obodJ5e2VwP8RizeDuRpRXfskWn5U3Z
c5x19246Piy9Pgcw56+lym4LOV44QQ2VXgd4HA/5c9sUzz2Nr4v0zGg2s202EtstSKF0liLdpklL
UisJV9W0BGtWPOJLaiMMwD9z42jBNMij1eVPid2+tWQar2X2rIMCcoHi+K8SCFeHH1cl84NR20w2
ycXbktjvY2O/2K17nlvrg5qA09qgT8+HKWUpg+7IDXa7Jj3oM7V6nOREb5fWAxWNYptW6pN7GllI
kfJ0tPqOpFe405LRUHdPse/ek5P907mZF6SEqBcivUL8fD2MELMlYpGenWSjNd1N7TIZgmUbZbbn
3vWjVKhDIQfiikHMAs08TJVx3yR0DUzcqLp0v3pobzkiszTdipS/AhlBj8hijantcNieGsTlQWJB
VNpmum+7YWO5bc1LLh8Tw970s/vTOumz3vG1ozWnfFkzHKm45xPK863zXk2O2llxMkerqm5SkukC
W5QfXqNwUWM2SNVJJw3qqCYuJQAoWK/yjCvsPhsMPurEMOyc7sUaSufcS7bQPjWiuUAY7fjlsNUb
X4+QRe1mRhsLLo4SE6IdCBSYAlCsGw1JTuCrzg6dLEFctuySkhKMhiL4tM9vlOnfp1ntIKkxCLjk
vSS9WqLKHrtArnsKQ9rIsFGmNE1+Y+N/in7nDugaOZRNa/U0tTVwFtD9QF83s3hKe7GSDoEiQVj6
KdPgi0qMeC2V8FIw39jowNcl2/tyuTKMyGvzw1BKVCDGzEVVRUSMOqHVoeZJiXEwxvbYjIQkaDXA
FUVjdwZ0flhpDCP6VM2Ra8COnqdLfkM10WfdcYpbCv6nAZIqExfEqSnaTTyUz0PHnOqbYEz8eSzA
kR8P8WYY+KTqVEMgQVQvE5OXIoksECkWi2RMU46TWI8Sj59yJc960CF+DT7qTDFGNMR81zANIsgt
HBlFuFiPYEk0utCvARs36ZzG/lXGwq6lDTs02I49ExQ4J8DQ6dr1oKGEik6XhD1t6g+GKe87fOxB
LpORT4CmRy4lGgGGI/d6nPplQ007cpRfwjI46RIkDc5P1mn3LVYNJJ0L+HHbb2VXfvsW1Z3W/dxL
F0qjfNEw5QbsF0gNkv46cZi1kj6xtstVwdq1pcL5VRpzmArrQXNCenN2lE9sVLaaW93HlNucDFj1
ptS/MxODBRps0v/bGp93Nd4TXfntzgO4g9yPhtsFjqc+HZOgp+7QsImDUnGk0gHQ4CsiOKlsQY+c
nBwNJ7TJmmO1Ru0yPWHMehApDUOYz4JER2ZGxPO5cxzGsEUeV1mbG1F0t9lQo+WpJlDiC1Kzrrcu
a3nggYob9tvS5yES2ibvr7uhuc4xYEVOxYoUs4YZa4E7NN2nVXOWMQvLyFtF/p4brXV69sQ60OMt
yQs2WK0FVI4rOcy8l3pAmVWLYmeXrF0mkMfQoCuCxqhv8tRRwSLTlpN+OuZLec5Xaw6Wxnov1Jgc
BhpcCgtBfoNB3oEEM3Kpc7iZRdiIBTJQ7cmk4yMjedRLOX6p5olgfvOSAZPt3Uy3UQwsdlgO1LyY
a7oc0gJ3OBI5XyOOtvDX64KgtChj0ltGdmauH2TwjdqQSHGNPpL2ROJF+BALVuMhezCZ8jaKYK6w
pAgktDNq2E2GdPyDLhDrEhgps2rHz9DlnJ4wqCGz2Fup6OjgwOGinrqXqh3ff88PDXRtDW/X6qi2
/RKTT02qBB/e0t1ZvWPuRcPmQ4fMejB7OLjMXaYvj7t7GYs79GiMElb77WiG9ULQaBpSeDo+Yu5b
IxLl19sGS6BFFdiBPps8VG6LqapuXyV1QRcleLOlGuxapOJWZOtZKtaWGJVUiDYF1YJg7Cf7CxGw
/ek5/Rvq+w/W+i4sxRjaCz0h08I27A58yCA5KWD5KOtk3TrkFFB6tnETeJuGBAmGrmzPWXKvT/Pe
c9RjX9Ag4xu8rKNDL0O/SRRvrwsLPU3NTV/Yb7LN9/28nvyh3ZvefExiVwSaL25du9436MIvG7za
+kQrh1kDNJa9Z6b3mVpcMD5SKl0ZCBfcRoRIe3dxovenpZsUDx+ixqbaSbsFWqGJqeFl2HhD/2yS
G9SQkxwX6pjwyUWMA1Gcv42Ffze18lc7N6GjvyjDeewu7H9iq3vLRxpFEE+BiLLiVkAvjoc/DlW9
XDlQy0MnL2g+uo3KuZtUd+4GwV2RQCU38YedFBvXzaKx4uSkmYbeYE4R7rXInrqnXGdXXFv9WjML
Zz9DgCLVR48D9XvUVIl6xxyeKlvettryosZh66TbnNcx8LTmq7Z11jznXQMsnBZ/K0YvuwT7QKw2
5plqjCGAmNLxXTPPN/MBWXTax+8zJRXZWEVL82AQSqhZ/VuqjKcs8X8RRX6WK6wtVTlrrihE8ZN9
pbAGsLiw0avrtreHK16tkEKwPCpL/arRjZ20FDrB2fxpy0ltrImSmtCujBgTno+rAhSwJwxoP/Ym
ZJObxdXRkeV//S2jvvzPfwb2q8niKKl1Wqp8Swgl42xtkENkID6rjovTMHAZ1aOekAJROPW3tWJ3
6Dy/jyzffDbT0YpsGbtRal0m0+kLSXb7Os4peolMYzlL9z7SjXs244DpnT3dqMYbCSAIP6Z5R+rB
0RSjXREIxkevq47aSBjNyGAfdqlTnSzSlN2mp98laQnaNwafBND6wyKrw+851/xl0KgSmWl5Xu/8
mNu361rmJhulossm4xmi4jpT405cXEBZmmdw4cKETSvvKjuBgLfQwVAizTdoszL9/jX+Q4tmyahq
+vEqXzfS8M0A58YC+jnzdvVNv0PlS2hrIW/i0mkDFxEFs6dW80aBmmd0FRpWz90/VvzjjBSTLNfb
uvave61eYejFKTcRTRh9tYMy7gbrdk5+llkBdvamsZFL0ZzLXW1bwdqPMcFKxadboRwV/ACrN16R
7F2HyluzyBzSZ/TMRUiT1RwlOQsMVr0Na3ERxQ6FNqRbzyFtTRudcC9L1swQ6EdIZ5ofW2Pmocuy
HaEQO71WUzgpf6FQzbi1mm8TlSkmktVvFGYl50SLer699J2h/2qP9hbdzGOKtu2KWkiENemob02E
0GtPzZfbrUiRu4+0c3aCtruTVMkRl9wr1UMcYIjRsEPqUaNhhpEYfzDLH6zaZuQRuKpNc/62hBHf
dLQMBVaDQzcu2kc466dhqrUNmhSMeHN8D2DBmjXUn2nR/eTz8uGOZIb1Q7HT+XSG9GeskfIoe2rQ
VI8Kc7nq0/4OIyBEnml/j7kDFCtOBaVke1s020Qu3rVcXxwVrxvPzy5lNKd2nulMEvBz2SqoezFb
vDLZD7v4eMluiTdGYZl8Av2jsCfIW8ymE1JYTFvlS5tNPJReM+41qXvnuuFWQ8BwnCbzth19f6/S
aYmwjeShD2cTdUU9bUfb+OIJ9KJ/miuAzneEgZ5Bto7muiDx9FOEjjHUlJZcuopGwhtcQaKkTqRI
RNpUAE+IXRu7EQKI5LjA9uxSnGY9MM045w57VTls1tEIF7M0jrpxEN48blJ4iZ2lw1P7/VztUO6C
TyTnqqYwT+vEdSYMc09h2vdiyjXgFMqiCgDc5pvPDeOTUWDihY900xU3wj9ntYqvx8YEo5Yn85JT
LtKaJ4/R6qQsGAuLIC2moPIOfEawvBmleVhy+7GBoGumUT7kGB7v5p4vmphVmcqdba7yH5Mq8oMY
siqw03g5timva/8LRSCd6Dna/urSEQY6Khad6GRCw0RQ1jy4dt1smm75jN3mw1SeE0ojRQ5geOiz
UP1KgWrcU6giqbBlKm5n3gHMhc0o3hWCkSwTS4Sm2UPXiQFv1Zezkw1JMKLSDSove7cS+VY28b1p
4FrzNamxmHX5Q0emaTT35rvhMtAvrY1Yzl7KMHfTbzTb5qZa0ztDJx5sYOwdlNqPq9/DNvY9RD5E
VpZ06dbWuq3A1IM+Zbxi/4hckpTknOwhv89tb8mwMji8V9Lh3b79WAQ/llaIrYGObHOR2lvOfTN1
X3U8lcDJDLMZiFsH/TGPp4Q5NMwLXP015PIkvF/FWPWbrtM9dNrD1WChupYZgGPP4JnN3LB500aW
3sudPr9DhYNK1wyWiwEYlDufE6+yYfFmT8LYQYH0cAjY0IthQOW2kiuTpBf9+iPKWZrF3X4IfW2+
T8UWNySbzho1hKlF+ZJ2O9fkHRFlnQO9Y5uZlMM9Y5th1g/rDiU9jiL0sY3Nly70Qx2J2Fx26Qj/
DxyC428q6URwdUAptLDrZR/KBO3oc/uMEgL1nrVVGCj0VV6LpPl09RYZhn3qnSnfDHSG4GfuzrRl
8aHBQDLNrsYxN1G3WVVRvZYYXT1+Aj95gucL8jzNg5o3ZE7aQy0vgFnlfnuK5+yitey50EFUix7V
aXs91mYRZG0OTJ507/TjHDHRlRu75M8B/GXeJKJhoyt/NzM0Ncmm2+qrlm3KXrtZBsQDSU15SlUi
2hHqlp8Tx6I4VQUzoE6uH+P4AFY026AQEKAbOoW+dN9n7fLGiI7AH8doDoKX1WV0xlizUvSmJkgZ
23/vwdfAyDEngFe1Ey6EZICJ053ie/CcJpKVL8NyWpEQtrdLIWCrq6Tc0NV0o+Lls6mFdmj92uAu
R4iSC93edvmowjH1AjraALqh25J4edLKsj17U5ttgXvLUze53L3JdJzEfJvXGEzspLsa1q+UgvVA
r0XCna+Yb0RxNVE5EHXVysYRGzrWelZAQ4b2hYEn+Y3YAjnx5IOWHvyKc29hLQfqXXei5fet0kwx
/HQ/5LCe+nk0jiiRNwuBrA+aNWBTKeCgdOqmUuHP951DsWVf6f7doHDqJquVHOVSq60iTPG3UC2j
hPWhreV4RABRcWpkjUzOEyfoKmCelw7/eEykn52pcYu8+DXHg7+1YnTTS/k1IiunYYFjndcaD+XQ
35kCHUmHuqfvADxMHWm/MZrXY+LdrZrAWGEjAY7lVzY+QNUQ+Ui0Tg9wR2UmKq9h9o3AY5hUS/lh
qflQQoNoV8qeX033AR3aM6jeGKWV8azZF9TcUSjBbME7g23hopH8rdu2lxG95XwyPMLiQBY7gv4g
8RC7kG6Jd2ExSUjX6ot7qFUUs4XIDejtya27SV7kwqW6GgdAF/aXUCWaHtRKIJXhc58XP0pr96KD
dk5jlBTpnHwOkJtuW71WRnJcmVjj6ct39ZvpaDjVuXAoLR7a8W7266s2Y9DJtOwjy+d7LF8n3JK/
HE97phzsnWilRHdwAYynohJbLTEeO637jpoWY9HUrl81t2WoToRTdlutakH/ZvUxsyrZxU/irSqA
QUo+NANwTExIXFDKKe1x8F+ztP1wjf5zSbpPfdaPtpGGtjXzbBg18W1kBow15/Vo7oSJTet3VkaF
NG5dwX7GjDfSqbWnguRV6RkBmrLdWOqnMV1yNDTFp00QYDwM3+RcbIocP4UJ6ZWUx2RaH027fyE+
FkoH/qi2m61n2lWoX+y/zBGsdEu6RELceuIrAwxyq+ZJN5s+wJZwR7Q1L4z+QZwIZ0PTvcyZuLeB
HvrVW6OUuzBKDTxACjjw2gdUZ92hgmCXWvkUDFWb71wee3CimYL5ebxfSzLqLq++NnKxJLzTuFLy
UJLRvJPkJ7dE+5CE0UdmB1yM440GeIfriJllzyyRdMznCarEXSaXX2RGXLd51u0tB3Gfg+qf3Rdl
+VTmN6s+2CfRTfcFcbvXs5LHkRT8I3nGh7Ezv6puTLdiauDSrJpBfZrNoBWQWAKtUpVc2nh4Wj3P
uefiwZ8kvQf6f6t9WgJWpb26MenfhWqhs12uavfbvKHll7jRWjwo6TkHDFxgfx0FldQru5FWEcnX
z/2DnVjhPre9DICpp/IiuzdiQMzfApxZ87+NVqOmBiMCtiykF3jlNvMkE+4rQJYL1ZGP/IgeBGRt
KGMvCx/nucTenul6unsystTb9xclv5wzvnhxy8hE5rf1vcQmADP7MMHrQpXHOYdJmQfzCoRi1+i/
5xjiwzOz+6VJx72sV2BI3d9oY65tfLCrqEFsGtEyfvh91EyNt+4d3stgECz6GWvTiXnRZLLLzO1R
mJASeUfXvTtoOFe0SfEseNtWc8OMoPZ5aT8Lmq29vKLthsiRPmGS0OdV2yhg9dAzuLIHO5sORom+
baJz2e78hU95AS5TJFyQdJBuWmmbm36yHktIu8Abspp1lLDYRpvhrLC5me5g7VxNbnw8hpzO6olY
eI1vgdRhY7ZPa4J05n+3bNuXsJa/GqUvEWLIWxzX0S8hUH81Sk+ahZFHN9vN5OS0QkrzaE31Q8n1
HExu8haPBLsI9yo2vIeqkmlUOdn3TF0kzCQuRhDCp7wsroFNtpe/Yo3TpFyfG61zzt2EYDMZ2dqy
+B7I6dCl4OYI3jej0i84ZfYxdA02n7rQcJ+wxvWUoGzAP5wLN0Sp6sjn/xYNhaDXRT4ZU14fFQx3
UGQy3Q0c3vxOIiSDofibcJDf4Vx/vixUBZogthZWK+OPl8VGpR1P1kXLNnravqxpDvT8hv2n3ilk
D1Wj/6xiSiKBGoA28mtAb+bfqq+2o1s+N07Nk1ED9dcEHDt0kWZz2oQVHY9ldte55tuk1aQ8I7oD
wyTjC+kFgX7Ea6HrtqRbA8c7P0Vjf9qCKk8vL9nPvmg4L0OJzVKrlTzFDdHC4991Mfx3b7dwSVBF
ieDb/Ni/Q83+xTdv6bJNVuwLm8F2ro2V2lLWyPeh9DBXoWAKWsX38L8/gjjy//szSJoQ4d8Xv77j
/dlN5IpVM70LhZIM91XXfI/Uye6X9olTfQorvAckLQSaGu+72JQAw+aJTmyQIFmZ27nCZAAooBHf
HNimx9FYZRFV8DCf1XHUe4RKelR35rfWOipyZX4mwQlng93FbJDjFdPiCsZu3WRlQiGJO25715rv
63Td9StHsN6iIUyKj6RodjSUphumY7V1lxc8U69mBZu4MNkFumtKngQ2ar3vKwDdriU0Ga973BkY
iGbC9UUf/4rL5mr2/OoqaZ8INXNp3rIeyBPETOVvSbNaAzGmAxR+cw/X5NMDelVI666limsgpyzs
ntHHqE1MfT3CBkAPRpCUB+Irh8PFjYLtGrcVE2mfROmsvYEG5GYDQVmDjTjxTVtZJz8nMgQ4Zdxg
/qLwRbu+SK2Iai0OtTlTn5s57tV1vLr+L6c7QykM+GoUZYJ1vq8ygw2mlq+awJUtB907afbzXCr2
a8BL35udMC154e2FTJelf0dAqp667p+1Pf8Pgvl33/X1e/Wtfofuf/4P6f2PdcX//vyS/x9j+y/J
kv9zbP++ll8XVfZfcvsv/8l/5vZ71j8M3AyWMIhbIvXGJYvvv3L7/X9w0LmeTSe0yxlwyVdG8tmn
//5vhvsP28A0wNVL6KSrX3oIVT38/lfmPwjNwchCyjbslqAu9P8mt//P3AZhXiL7EdsIziCc5n8k
S2ClGcq0cJgASrkbeholWxAREaTTvFOzv5cJWBJW/rxy0aTVV3HcnUY/3tvVaZD+Ta/nmCCLm8HI
brJs+QXLHeJyPo/yzsf0m+u0vyL19PLbigivZM2eh2l8FV1zbzkyiEGLvCp+a4z1lfKATVV0H7WH
epOks5WGEcXnitjT7LI04gIk82IrqvLOz9CYWMa2T7+7+W/STn9nOP/rNSQs0iNdV3g20ViXDL+/
3s6Zi7upt0dGKpihMO3c8mqlT53x9jpLSI9M4vIyvdv3KBSS81pIyXUJ0VcM6lrLDSzydpI9IPT1
DzOkGUmPv2ak0a+5Ll7LldwJfkfwMa0nn2jIvWARvbnT03E9MeveuPFc7jsBglzYbXdvFIjMyunI
2n5lGT9WtYwHzzBuSyQHJzMjEd5Q9nFe/EeSZuJjVyzzNUIo894+lj04eaMdYofItFVZ+a4TfOco
YAQD0mRF0l9IHBrbTZPDTRIqTdq6HdtUn6shTAhpOendgCx5cIx7RpCMCnPNP7ex7p8tJB+iIRif
7+UKRHggVrn3j61urcdYdazPbbMdVru7dmdnPMR5Ahniji3mAA2fDUKVm9VY31mViatwlmZDZ3eB
tHk0bsZx/RKcopYTG+/Yb16SF18KcdLaK822u8O/fFZv//m2/h85VLf1pWv93//td03wH+82oe8k
lvDoG4xkl6TMf7l8VYo3KU3meIt2syHG4q1OM1w2MV6VhqS77WxAsdSEnTJXvHomMEaRV2/+MG/7
cmrucTvqB4gHQLspOflSe6hK90mVg7pNlZ0jm5XcN936jR0I617m9dfGCHtJsOIDaeU22VuAR6Sh
QP0mOPLjRNsNC+yEMvtNk6ZEOa3IVVpPQglm1ZYaOahZ8Ao2LFLVHVn9Xcas+Wc6F8+/KwyD4+f3
//3ZgJp6rQmilaU7DFt8Oif4DYihZKcJ6HPPW8LZz3z0+kt/lcGwwUDYn5buZteg09s8d6EXBuzV
mlRRgUcVf55I0cqa6tlOe+MKQcF1XHVPnUZqRlxV/mHyPr2FCCnR8SQ7XfM347YpLqfvXwZuYVvw
Rjajtq8Ty/lnHbVUtW87HSqAKimixioe+iKtdlnW3pA0t+5W1xxPDF4atP3lb0E8Gh7Xed7MWWyf
KpQqx7QhWKHr+6M2EyAwCWoNkE/BqZWko5rGcnA6k/exv0GAOSKysPC9sGxntX9na2a9LxN9j3Ch
joRk+04eJqdiUywbNDPueJ/HP4meo84py0edkBrf6A95R+9HAzolFfnGF5DKfEKBtkUpBeVRPsWY
+MLZyJyAMKJjQ/7/rp2oc6VjGQy9a9swz9Xez82XZPU+SAd9aGJMxc2MDKbM54c0n57wnDjYh+PH
EZc4A19vqJeYeqd0WJD9xpwT5WPuuudhyjNqf+Yn9b0KjdrSFoWci+Oz6ylvqfQ1zKtJ7rPpA2FG
SGvpFa8eenE072Ezph+JR22Jckna9XlQZn38IOFi61W4a2opMNep4goQ63ZI47MHyrBnNI1hcojo
1ex3vU0283hZ9aySmI8qD1unycJ+lijWqia/dXOo1hlOZDA/4vziiC6sj67Nf8bafXdiJHQ62aLt
etP0FVk+g0bVrjWSctje2K3+Huv0rNUu7Q3mkgVQLWbgQciFVuFdzP3W2fGpE9et+bEZY41AUPXW
5GTmzgQXeBqKFIhaFC/9h7B7eaggyYNuZIyHws7dJfCMft0g2XmwqyYa+YifppVJdTBrPdKbnjXY
ymoqORKC2nUVbz0WlsBKEyQQqN5KDu1TYXYne9Xfe5U+yHjtjgVj5+3aJShrZp1K8OVOT2DRV8c8
kohJikN6KX9maTdpXBmN+9HEnl9bdtQrwZanVfeQsAzK+g02fJ1QE8SZ8pq8xdu+Qv9i93rBz9mW
h2Wwzl5xmKRINvwqu9M8Z0ElJggrng8de2fr9V9sEsXOQ0gw57D8kC6w9Y7mkiPoV9uBtBMSa5Bq
wTzkF5MGkRQuHOmQLNs8y5/yvvySFqsC8LBxiPv2B5Bli7DDCptD3cUvQqfiRs4vDflEoXSzo2NO
OywF1UbFNMIoiXUMsdnYCS9alovUKSdnfk2AvyyPlBtJPXwE8RuRAkcINS3d1UIYn198LCOt5FaM
fa7338Fm7/B/neJeZtvKfTWKUl41yJFsKMQglrW+lxebf1pzwVUyXFP9jmCAGUR465aqRoyf+mdx
OShF+SkzNljVlTm/km89lRng4BihMgNuf47RB7R4eXaXHdeia0Qr1zt7sMF8fHVrVs2toZV+6Aj7
YXRrtVtmHT3pwFuPR/M4NUCxiOS3+tQ9oLH3Twts5th2x4SCPTonTouJdR2ZoR1w/X1ls84fNxgv
oySBQJMYkZP82ZXdrTGxwKX40cilKdyoS7tbZ3rSYwKE+mV56+KFzB4XHDa98dzxOl2nHha2eRVx
+Y4Y71i2fsenWndh0PoqoOOkI1V4043GsM981DpWRWS0L7SzFtuHoeianV6gne6SBEcsZchxk21r
qACeGrPFAXyRcc/Jqx3nD4WVvSWmZqJeKg7I8Jp9vepPvZlr10Vv3drSuSizwaeqJbQ9oA8jT+5c
S7Wh41b1OVt0n3ctGW4pDzF2pRUfm7WyNj7efxSFl1IiJq1glN7F+KX0PYXqPM0xvnY3ObdOnLJt
gXQiqnlbyp1jozwZ+NbbfCCNar3HtUF+qZ68GdP8UFn6tBsEbo3UxQucYQpm+EfS18DwMN0xw2GM
XFgdNzNyT2IGjuYCz045UkCvM7FsDQg35B4KaG+SGHA3q53daSniTQfyp4U2Q8yXKPLHxgniEnA0
vxCpCnCVK6A7xoCqG7Ayird6/RxnDrDG2EVjRwHS0Oc/OP53hag/y1bO4TD0jJir/lDM/a02eOsO
pUwS6CNiBbvG0JXnwwY6cocQnYSF3O0ivvVf+iReUstD9YSVgABb9z2R/ZVZ+x/rbE9BqhlQ10Qa
bPxyHCO42Mdy5kPo8wpOiG1wIyH6Mk+FHl/l/nifSFOEhmPwWe1YzLs4u4PqZhSiErIR6zYuDeus
FW+y7o2gYH7dgDpgFJx5TU0EDwgNwjg5a6RCHeCCfrRhPvp6GY2AxkSWN5hi/XcPhWVc9SRoOh/E
ipkBw8hhzPgKk4M2EWgekY4JfBpeJIaRHKjNiF77SDzRXVL3eweDqhKXvBxyOmbnarL48NV2C9Q8
Em6DoObDtsrHi8m30qYfy1WPuVNfobbFKSynm9IZuRAw8cUu8oLB1G9H8wv1DNEnIrlyzOG9I4R1
UslPl51a5MoTAVh8LBEzY/CdiaAJrH642AH6fbs05NUFxL4+tW5GHsuoPZT9yKHojF95VSORR/6B
ZCBcp0tFhKE/+VUbh+twUSniDylhmbyMCMXcGTh70XdYQB5QhxU2JdgSJ26PrVN8Ccw/GNsf1LK3
XLiJNn8k+/kokYWEg5XakY7YznWe4x9//Q/mzmw5bmTLsl+EModjcvRbxzyTDM56gZEUiXme8fW9
wNtdldLNSlm99QuNSpOSwQi4+/Fz9l579ow3CjycIu8N2dyX0Kr9mEOha/iraxvuBEyP05DM4CDJ
QN7Jo3Wnx82hYj1BcvCvmoE3vsk2dEypy+wAX0ydrz28WFyUiAglnJ7O4Nn1Pww3QSkj03Xqpimq
HbM5ZEO5KmXUb72++LKz6I1rONYHFDMW+mQCVTdu6ZgLtgNi3n3yblREUBkvwRk/clhXGgPUDLlV
N6DOtvtXNeXPddzdxykoLXP0zo4InsuZ4xM8u1Hl40GDTtUX4hYNIRVEszMMrNAkL3ICS44BaeVb
y4HWYwi8Sr7dPof6+OSUDAf8cPTRGB10s2eEkoruVm9DYGSeu9IFR6dJuAujRvtHo/iT6hjOi3B6
EGOxkj43ATH5z4OG2Lkz3WPDbAa750ETF7R+9PQpqvBxSjpNJXAhyAOLuVkKlGzPMXS17ekzisNw
E5XtrtfItzOr4yDB96mGCUnVShs7av9G4FwCskCHRFNpeIJ8WH24+sGx4c0Xj6LXRo7c9jmAhEDS
m74qNEfejGiP24pXWbZbz/CvTo8xbRwHHvX8qkTLRb49Q2RJsChQ3DQu+ksuVXuvyHZxOL67jnXr
lmQntQlaLeYDZ6I478lHRkaW6TPRD6YrV5dV57C1VIpTpdSK3fyBDSq7sXP5VdtirytuVX1a6Uuv
+jBUpfD893O0/LCxRHTNvP44tPG0CKcA0AiGGCmabVDvJ71CMKaPxkYR0bDQVeqDPPLPjRk+TKm2
IgHjylD2NgeusI1MY9UXbblCCkODzudWaMtzGWL8FIXzhJ5wzaJjHrnW4pJn0UJHTrm69jX9aCCg
BUPnUYo1P5Rfb6Y6ypaEWLHMQ+M9laa/qHAILfM4+1FANvKYlodTt7E6tBWjsN8skam1csydYUZi
aSc1H4P24PXaKdW6Z9Gz1NUwm2ed4T4GD+hNwSoAnwHkhAlX8kgv+yfXpUfAfoCzwO9kAZLnbVml
z3itqD9H9rdBXzQOh50s5W1RyzPQHlIiutpd6kZMQiAgS4bBpBOq4V0W/OLpoFFBh9UnsiQoK1Po
/Agl9YG+UUX5ydBgl+Gu2oDUQRvhIpav6urWqrWvxNZ/TEF00INq6ffZSzuN4M/tkts/6TZ6+RIz
PYUgWwF/qk8NdVNYc/g1XvgJovMp4drHascHMAU/EQtwK4ZXYMwK8ESdI2ensuAli+qDGQVYR5x0
EzfNR4xPx9HSy2hjjXUrIHfwF/Bnm9M2BpHdTlhe3VDSGlZvhjOeoiy8ydLmjh7XPaIJPzGiZdqO
9zN1z+xISwh/MEn6AZl5i4v5pz2b0BvvJUTClCfaJlVYV+ZxWm2+JU72OfArElJ2M9JxWaeCog1e
1SFjxrhEfYDZ0Z89ZTWTU4CvizKx7pDmi+XoIIHGHUfIGIIPw0Upq3xv06Sdv9Fh7y7j9FArX249
JziLmXBllNVtmtZI7vl0CgUKgznqNlFPVGvO0g/87Vj4CqgR/7jxpvdhtt/GeIKGgIeSUxmjj7yM
IedDhy/9ez/puQKTDr+qyFxaKEACgaU32InSUxik6QJZMwyYDAp2hEvao7EzA3mUPtkIvYuZs+bU
K60Jv7j+vWVNioWE61+p9z0GQOeCcXlDqzJYpmN8G2s4a5I6muVZDAm4VPXMn3Nt2BuSKlPK8cFK
IQBjg/nKneGpTYNn7t2nTmc+4OviajCMQJudY/4MH1Sc3w+GtVUps4rcQMOeB2oJ3s1lNAh0FvE5
BTt2Lz8CN4aenoHzgC5RK0EvYnezPF/BlHhP8Qag+8b1OsZ3rp9161U3QdCwArkqCFuMGge4Rf/2
/aZ3TnWKUAFDUbspZNOuLNUMSwK3P0LTfoJW3S6meh76ILFjszhGTjsufMnmqdvJIbeLTS6TpyGv
0kWqWRdpYzALQZLg6caj2T00emquKhRuqjHv4ZGF60oExxwW8yItWAVpaj6GNee8b1xSYiFwgyFl
4n9vou1Cmh09TLZ968r4xpPao3BYdFk4ch2P4Aq5zqruspuiJ+zT1Z/yPLimk/tRA/laj0GzqzG2
sExvaGK/x5oFDA7WtapvfDPdKz4Cq/WOadr0m9Zl3sFUNpDludHvIc56OMr09zwyd/Dz/YUtuLFl
LkNpS8vuUKCy2Q/QxWK08/dOaS8nvaf1aaKVnaO0+Xkdj9EUe1fG3+9VEO4K31oPs1Y24ZKHz+6r
QwqLKhBW+ti0z6O0E7zPJTrk7GeNkYnKAOFHzKjd5TKdqpi73E+/R1LWeOm+K5DcsNOe0mh675Ic
UoAV3OeWbi8BeNylU/PUloiHdYlcTbfvpWO96zgwwumDtKGeM96DYDaGX9qk1u0EaCsc8g8Gv68S
0UXUD/kOOeFKgLtqU2cHAeUxjjAJZukFhd1jPxqXJH1r0IAsXRV8wezbkg28yoN47zQELPpcMMLR
fA6m4cUbHu00RaxAAsmEzm8hgUI5yKoQqfR1w/TLPsS9zxGsrGQpPnNZfAWtw02m7U90sF858KNF
EZkO6xZNdeY1lGwNgE+f1Zfzn6Oug4wWwibhmQnq2X8We5+dFSt0IOV9E/V3USrvjYGxYFsPci2t
TW2b73aIdSbI5SkIOWpLp74bJ1qrI1cW5cewV4x31GyHvhbAAbsnXcoPT+FpirP4ED5//2gtGQ7J
WKhFa4wHN+pfwdehhKceGN67DHZPjk8n8rvbXId357XjU6PIBiipcduke4FbexjHoJvznXZRjQ3F
6JJlHow70hJmJTU7f5Ke+gpgWQsTUfjo6gR/JTXiu4A4xVUwxjl160vkiNeqUe9Gp7ZmrbNpdhs5
9l/0yxE50C2hQaJ4v/x21TfGZUwLJqmz81iCNVo4bnfnvo45NpBYlhW4cdreWW7TFTUspsr2ystU
zjSgfh2c/ORjmp2K8WTE7M5GAmpID7xiJXxyePU7c50oekYegdRwM+irIOTY2IgBxpA3D61Zvbb8
4OwR1tuioY494B1OLzCzgWZZYNqBNhOik1Xmxh2z/agQVZuhWknv2OU6WVjeeFGNQUCvGG/xCDLb
rNbgMZ+rsDjZ3vBmFo27ksp8TIz0VII4rLN8XPawDKtWoMJwb8g32AHV9vc+oHeCXXbMvp+ygcpL
R+no5prYlYBwuGeYXDTceCUdJk7wOZ6AcSL5avwUCxsoxdgeik0zAQvJTPwDnTQOU4U9zELPIgZl
3rVkxOFMcY6uM+N/rFZ76hOdq8bk3LMdGpvKz9uHCfNBrI9virCWU+i3zTVFKTUMXwXSEHQW08ii
vE3MhE/FAzld17gMOnJt4CLp0XNumtidMzdatK0enYqRX9eLs2lFp6bdGa2bAPg05jtWyN0zabWf
Uzb3AvKAbpygb74IRJDd+tEWn0e2ouCnDimN8qEUJVlbTYAdVJXlQ5FnGjwTcMcDuaKNUWpvnLsL
P0ijnz6nj96a5t5JHP/o1FTJQ3GufC86JaE7XlOkIKdORfewyxOmTallueuBKSNtE8s6RTZFh1Ok
F98b+s947LaejKSP1ByZNbmMJHTr0WHE+xnabvHuckmnw9CIKx0GBcV2hDgVJu4JZDv9TEjuj0rS
gcXuYsDpQxgS3JQR05tex37uQES6Kzt93KWzLwh4iXaXfOsAa2n/9DhvtPFff1OvrP5Wn65+MKQo
gIW2mTytfQqVuGFrST8EYhAxlN7BrkZaNA6JL36ZX1HQJEfh9Wznpa0vrTGD9xuTzljTK6fVkpz1
+cv3d0GJkJo7oM2Vj9GdX1x6JWi81l4wXUy9hf9tOIBf0ivgkPQSp31y8/3FMXHslT3gvapOd50m
24Wd9vp1hnIeaxTjuBblNTa019a3slM3dOxrWG72lRHyULE/nvVAv//+0/eX0Qpu3M7/MkiqQyfP
ycmNujzSWWDYJjD6lv78pS7uK1/FO9Gr+gHTxpvsi2Jj6dq0J4wRUICTIP5qx2DnxPOjze/iWRYa
ohoxPDEk0dpNZXTG70fkcOb6a00hrG8bbD2WUDXpCiP/pI8mJPvIplYqiuVNFbf9WhsVqdGh6giS
vNraNpf3VRb3lzTuxbqMjWoZ+BRpVHPVCoDgsNbMcAVuPL3VoJ9fJ6Fd8ymCQJVKd5PkefLiRPbP
sApQyWtUnJPFY1QjaUELugi9qb6WWmUcnUr+YPayZHahnzkbxQ0Wm4Uh6ukCWGVaOMDzd0TBdMvJ
mYFnSeOecIp7B/0bvFWoI1ZWYGmuRXkVJFs6UigysjK4tBbxE015Gmvar4VLnw00CSgvGtQs7Cs6
Fkw/ikimdRLmzBHYMhut8Q7NlC7R1dfbJGdvDsiuzQfU0DybHn49whX0ID4QCaAu1rRzc/FSKN8+
2D64r5ZYbB6mwF0B3ylOXKvVrirHfUljFNOZobaDVTwABjYeqTrwmNbDRU4aOBxfI/XGkRrIw/EY
5Ua263tP7iJp8bAItZsUHkhhml8t0k56JEG4cfIg2HYTfbTWH/KLlZZfyArRf0un29I8pcQDJb01
3PAkijg8Amfe90ZDa75sLl7sl5ckgyPu+Im5TqmTizLWr751+73kcKi057LCoEQTzV7ZnJQHdqk9
yp9sHTLGWMCsR12vl9ugbKejE4BJC/toprAEwzkho2AkVmqXK9M9+BnWpqrXig3Y9+g8MLoc6WCS
6dAeVCO9V5pZBzfkTgotwlmPmUMiTF003HlFd3Hz5klVgfZQ99Un73V+nPr8qbFta4/X2Lk1OEn2
huLUL4aTX3jiHd/46+RUkAMdL13pUzYumShohxqbH08JPXCV04cEf+SdiBQajwHXmXY0ocBoqbYb
wyi++/4SW+kHGm9ngssZGEZ05xYsAZ0HOC/c6oSKb+0PJkzDmKwVxp2HroTIPOCU99Vr2k/NlgY6
SnnJhF+7iSratLjWThZqt1MdSaIXlArID2dK0hmxs+3rAqKTiG7SobqwKtjU+1ydpSuaZZG6JgUo
W+5Az2WCJ7Vw8Snc8nS41HsgnmzT5kYfTfFNbfSnvkt7pAC6iUk9TLCEuaCnunBjDc1JS5m6Cl1b
d3JONh/p55qXXqYo+G9ss8728RyJxHUtx9PsAyDKyPmpupXO/WuLrOwhwCLC6U+l6UWevS57JOZS
FvqWeQ33RW+ydlqjfwE++yhoGm1MoweWkIX2IarMe0m2YJXKqyg7bcs9f18n2pnBww1CrmCledE6
iJAq6nEwbfI9A1wbuHBULBuSveFZFMbB5Oe1CRNQk8eNAKQ0v5iIS8vaDa9A+zC+GixBoo+I46T9
kaPn7ZgpcHuAuBID0IwL8lp6rWwPRs4icoe949PecSqLnaoON02fEORg67esu4rpFMDhITCSc1GH
P3L6FdhBIrnNo/rWs9JqAdLIXEV9g2Y3vkMreTg0PP6Y/fWnZJyTlDw2GN+5tw3jpmqAtvlRg0GR
IjsK8JKkZbaSDc0kkwEUPz/al+UZQM2yZ232aUxHpoVlprVb9J8Hw+6DtSEYI3fheDdlNQMzEPG1
Q+g8vf26E8detDgqsYvh6OD+hr0Nqd4nOLcH/BLxQfrJSaLWOHFRhs0rwFnmHW03aRvExiSMeE0k
DkOa/kgGexVXgftZV9ED7Dn32a3ECBgAXbTjxeMmaRFH+7Va9n3TbSdpB9cyoVUc+U18SjtiTksz
2nVmX53qQkBFNmZHkS4XdjvYa7ul+1n6yUpPmnjXaKlcJJ2ZPvdBq+EqqctF4inrBqT8JUWw9zkU
4yKk+5bnOH0yoteOUQFSKMrpmlRTXZ9Nk3g5U21bymGmefjtyJLufEctNFMHxaRnX0WEdiEsbGC5
Zb+p26745Nd9nmLdfCLo6lrwpCyoD6azZXq0Tukb6YWLy04K79YxAvqLRj/Qip5gUtKhyWDcqgEw
KiRzcxf6Ybd3cZIs2Gb7u4YZdKOXjM+GMj73mnby0nE62w7xwWo8mFWaUefaGJRRmDJ1yZCyNmu0
kCjDW61fhSUGZge3qFCwuBgq5Is6csitpeVIDas+Ujf+jKGcUkoDWWM571PpW9vexX03Dt5xDDjX
upSLShd15sHxgPpwzaDfpt3NaHSF56sou37D5g3cuCX8witsmgWG+6iG/obA9G1FzueOpDIPYT8l
qWOIrd+M5U0eQDjWuFzo1dBtjYj4HtH17SKNzXA/jvSq9Za8yqBZo/2lnDIIE4B62HA9AxQ9GD91
BroW3c1dXBCZ46QftoAlmgx7MeX3yq7f1jCqPa5EAXATeMxeOw07R3KlrguOIODW/SZgF6Yv6CMG
1gBuh0WRbEp/8I/dqIalT33FIgoBWPkKoXgd3TlwMojBoUAyh+wajuxMVdA1O1qhLEEAIFW9Ai37
LJucNi/Jl9spMM5eRHuH7v9rT196F+mUW2HhZ7wZd/ZgxKfC1RTwXtTT4RRaG4NGQMMwpNSddDkY
Llsbyinb205RLw6tiUG/b/1zOyTZJlLrYs5L0Ts32DHvWVfTlG7NdBi47NPr9skxLkX1pSAa7mhh
/0BBXx8DgW4B/QCVfVXe2yZ2IseaT+t1i1LuKYYMY1HPAJamp98XXIx92pEc2P5iEP1jmzSX1MkY
hxDTEaf6hh25uGZGmy+zloGdKlt5TcFIdokMtuGgKUhD7gvw7/HeCaK9SbrRqaZngoz1Gvc/dTc/
lDFkP6vHiAESlnfnqOWZt6pSWg0mQPTENtEQBdHNSDtugZmrvhgTYapx30yXKPRWTpChDFKZfSAp
Z+dDSOX/tivK7GMwabgKcUM8hq+6gjfHxtGGm+1gd3WzGm311ZUh84LIOJSuxmUHI6JsTYZ8IZ4R
9vFcgtXE8jQC2mCiK2AiB+nw9NUkcJUKU1qAG92c9oAb8m7x10B1kowQsw0V9TJ+zbtxy9ykzRuC
E5hRLTBZ0QsZNWZdI2kgeYLa0TEn+FZcFpe5FaQrhf68zplxkg+ZrHJrKJcVmcosY+tHVIavVoj8
gNahdzKc7EkTDfId+tE0b3A1cf+Mhdijmw9xnGpkJeIianvnq4KGtnSEdemxYLc0Czw6343/yT7U
7alAyddwvAauyq1QtK07mhGGlz36dWegJgzZVhN6g3r5QGedVrlMf9YUNFGDgLEfa5yzYu5A07tq
DEnCWgQnkkbF2ukYQgG9TClCimvgdTvcxRaNHFocKJHp8flMD0QAcI7t34l8nbo/stezz24Vmx1z
YpjNw+OIzQR5/6bJtZU+MLbqvQcfRWg3oCDoWNGref4bl7JZlcnK6nDuljkKvGj4kcZnI6xeCw8M
X2B0BBQZ2H4wid7YxraKvR/0MJ9D0RSofO6R2w9IObAvigL/JVXxfZlUJePPZatTFOhD2x+8tH0Y
BgN5yFC+WgPuyQhuX9/OyJbIqHdV2E3bgYw/0pbg2uVRsDNcuq4+16dEL4JHr2lWdFXUsZey27Rp
8VOhqaSZ15BUY8iXijiwpMMYnyXxkqwLwDpWCJknDM5giczDhDSCBnJ6hOgQHebwBeQR0FDIDdlS
1FUkNfjFqSp4SC29xx4sVXBPhMud7b1qJIGcMcNMScQG0aHMSnXU6iU/UZR7HjAmIx7eXXvuRGmc
Yrn/c1D+vRY23LebZgGQd0/GLo5EJ3k1O0ZoupkxjQx+qmw3J52ZzXDTmT9dkd71DZOeOFbPpfcs
ExEzqiytNVCWO6Bb9HeJ2tKiAEBtRSAVg/1lPTLVMQX04Em/ZbYZrSEo8YD4xT6rjfu868zbcP5A
EqA3q1jXM+6q+mtLHgcPsPka56SUT9EM442KL2H5gDPcvYENk58WIWdrgUsgofUXiQuni1NjZVuW
fURVRlAMlSGx1UxQDQNPCG8rpTwjjqFbsO0cOmtCDIA3MdD8qyEGJCgQKkHOHVvfuA2hvy1sx6df
Es3jOzKPF3SYOOC7eDrygOwjox32QdHhV1BEk427Kaz3NcyeBb6S8gJVtmJkY3dXeA4Qs0kN6FTA
edVSBhqUME7Rvic1Ms6wRpFRRq9MMdTSsJtH5LZ0+VMyCab2pUzNB0epaaEZH4IGoMb1bs1o7YxI
8zM0PGoeUL0mXT9mWPomKR00g1Z2Mdwrce0JO5F4yW0USPDmEQY2zbqOSjS5wLJcndjuAoEbkpxF
KaJLrQFr6FJzTx5Jvg0meYDQdCWTbgM19GWsyWmKnJcx9z/KibfHyfUvWkg/+laXa2eEh+beCsRo
Vm7Ll0GRU9c7SYnyirxPXTOccyjqAywBH8ikWW9E3DKzBAUXx8xDazvexAFussmwdvP1+aSb02Pd
5wPlJR7oEB5lEddvcDHFTekQh4eBle553HAlgaC8rYv0pwIbeYd9DaorLvvRpBmERNPbCkP7aAXl
ue24s9FaINirdcTOuv7T6eW1SGy6GiZBT16OqWKg0FrJksMCaEq8BC3Yn4NYu+kqz9qPYUt126W0
OZE66+Du1xrim0UxNdXZb2l5Be4d27+xC2fSouV2Kyup6IRq6EoNjK19KDTeIwAwUTNEN0XVfOZ6
+Rob+iWW6FkE6U5QoepbrTY/9NGulo0i8jF8xSM7kIFLzGWfblUWuqtpLOtVIawIwADhqS6DyUPW
k5vAEX/PFSe8bTP5Utt9vze6EjVQGDs3kxtfKysvb5KQFBFAaSLFPRV4ENcbYSECK5r3PKiAOffu
8+gI/VTIYtr0cuC2iRZpEs3sVlLlKgPnEjXGexgwI/PJKVk4TJwPHYRnfMrkw47uS8z62SDBvocL
IDeTE08bRrm9UocZX2mpbnxGzQW8JN/+s7j72zn1i7jbNHSTi6/gHHSlEL+Ju2146CDqIuqwHEB4
PBw1yccA82Fax2ghU3c0iKacSwON0Us7iG0fD7sh4ZLpR7Fay4iTaXRh9uhKP+kMQl1BEJNeIvj+
fqn/I3PN3ztiPob/9V8WmnP4UUFg+Wp+98388rf+O//N/4fmGswr/+Ct+d/JZ/qWhW9/9dbM/+Jf
1hrd+g9G+4pSxmXy5eqovv9lrLH+Q9mWLV3cG0KYOsKv//TVWPwb2ybBHrONtCxgcP/pqzGd/2BG
R8II/g9STG1p/U98NfJXzTlrQtDW002T14WXBCHjr8aCiZ4TuVsTs3yz2bgkoQabzkaFpBVtt6pp
5LHTR/WKJm5xRjUwcadHVvdtJ+E6vjfAC5eRpAfhQkQ0yDvamXoUnHSNoxDyr6QByR+hMMVbeFTE
2Pj1zVSaxarpYdhq059C441fg4a/fyFHkBspLM5P2zB/C3ilFUoP3w/CZVY4b9pkekd3/mIVtI/d
9kVJ7iDT6MQoT7V6xfgTmhAUmZM3Aa/qnKhbUwjvQhq3Ue13D4Jt9sYrEXQESM3GxDO3hU5R1Eyd
s5TM5U+GX6mTzfo+lR9k+5QB4RI6YSznNATT5Uls5F023f7lAaP8Hv08+6shxPn3X9OQWFCFlKZu
m8r5zQ+VY8IyuyrPl24B9KIsaE+vGcX8rOouQprWsJGYMSL7WjuGqWFuLSR5kI9847H1nOqm6ZIT
uuTh3AzBjobBePk+A/w2PUXWdKMKqe9awI63kZNWK7uwE+ouhr77xJt4Mz0qNUzu+xbjKRltIngv
cL5zHHMs3HQpMXJxDoTfHblhlrn4LAA8vDZo+cADdnSLB+yxhIxe6kvk2May691Z7a9FuxaDJX2+
pjvWSXYs+orhQpBx3cF0ekSMzKg+8X204jjB0Fvom+8/DtkICc9LrEsQZgo+NWznBLCjNDAWxYb9
TIOlgGHVeMae5XjRxnBCMAJsl0Du+GTF3f/9Eur1Hzb333wq8/PIxcO0DJwdDPiE8dsH1ZjcyCgF
6E0aWIArQ8SnpMALroVdsptnRi1TskUaScCKDrgDcttgjpsNTubI2AXj8JaOAi6PzPNLObb+hoNI
XIVXGueuts/Y9euFmp+BUNNcbs15uGdWE65HvAxIKGv96MTAe5wE9fA/P4MSc1/xX+fW96/Gc42y
FkOeadjyt6VW9AU9WtQ/S7RN1c40/ALBuJ1eCO32aLSTZekMlbMdTCf1FsqD3OSniPP0gMBKrW6A
1hCMtcTMTbZIDqNukCwWmxF2OgbeRfQW3WNZJydXG/9lEuV48T/zv1k++t+8dJSBioKOj4aJ5+wu
+oufqhN5UqLZjJaFm660crD3nRklT32OwiUjK7toRhevGWN7hfDoaKEkQloe/8HfzF79b++gwwZv
ImMTOoam33bfeiDouhVRvOzhtm2bBNqIOSbE4fYmbgM/O3mMrE7B/N2I/5rxdfEchAiTiOe9d627
QOvcw/fU4vs7LEze4fs733bald7ZistxW510HDQYGvh82rqftliTqz/9Kn/3jpqgbXWBWWI2fP76
jtaZ7Yz01LH0E0K7Ju2sOzbGtU5C/fD9h3Ze1N/fTTlZfdQP4y6cn5H/+jJN7BljxEiMfqEC+8tZ
QUG6Bpd/zEykFQiw/rCP/t2DwIrn3NMdUO6A3n592UXbGGqMaYo6wPwIywYkY+kxeKchXvvoktFJ
RHA2cEkytjYR138JLf6Du+83l/v3QqI6kPNGzjMAt/fXFzFMoiWip6T3VnjWZir9D0vF+kpmtFrZ
58XJ9SXaLi5T4NnDW8ZX3R8+Pv1XO938EkwKT0NSo7BLmf+2IMYQ0VVM1HWcJBbJl42xQgyGOSGi
L5oI76jy+h2wTbwdyZM/hjS7O6O/IxzVWAxhcT/MgzQb/a0s/e4o+pyeMiP1+A+21795q0zhGBTK
mIGlZTvzY/iXhYvFTypZDLDStZYnfL6sIW6dQEfNz0hbnrhWupicWlIg0/uK6cfhn3e973fi112P
54QfbZHDTIn2+4buaHqclVKCIK123x7aAX5DYIqnOInLVzvK5LIusc7kbf2IbFOu7RHUtWVBrlGp
fnLqGLwr2m0sH644kfjFmjdksBbekK9ddlmISRbQqMa+CkjkBNi45l5adbOxwIPR9nuhudUuENWQ
LDgf6Gk30n+P82c5QwIEV9aLrBxQKkONO2peYoPd1Md/fhvk/Ez++jY4FB9wMIA2GErqv21dsRKY
DrwRyVF0CEqHFoVwe3EJakdcDKc5u4iZ9labHNqurqEEiIfvSbKuj0fwOcnB6XQU6KnfbTgEuEs2
xPqEg7NvmgQqexi4fziIfzWQzw/4bE/nFGbu7Drm7693GoUZDByP/yqYmlKEW7uX/qkyEFKqyH3p
GxsIW0xQRdV9/fObNXuxf3+v2GGoAdnnTWOu5v/60Np00qLIpFndkxrE6KHH+zcZuHJqo00feMks
JhH3f1rTf/Mr6xQe8GFpYVEQ//YRNfCw8Rv784/VjGX9luHj3vhF6KzwxraL3CbwpkJItzJhXiXo
1la+aUfHEBIsI+xyaaR1eiBDfVoNtbGb7yP39bFL/h+y4b89jf+mkHB0lrTJbYLT2LR+Ozsa6Jik
CvD+BI4U7z2OP58GVClbm5SyADuxFVzjIa3vIg1SXo/eYlnBF2q7MhoXosKsLlMLVnM4vRcgPM5D
W6U3JPvRDve85h6i47QYgj/RSf7mU3WkaUqHA0T9+1YEkppOMIxR3ieRbJikMTIJE2K4S2tVyTTY
fSPE/vlJ+veKgWY/d0lqLrZrjODzi/rL/teSOxpNvIWLuAT3GtOCLNvmEMvhDrfCKlSkmKW0uxje
MOBJ8BGbYUoGG2MvQ2HyxEN224jofqx9lFM1w60mWBEU+oKAD0Fpia0bC2oVxVgFvICANcv6wzq0
eeh/Xw62JGASK7uJrYN1+dtyiPh4GnApaoE/odqRy3xXDSBUVKhhxo9mFVAAHRy9CPl3kslyTINM
i67A8AZc3v5E75j0Y2Eg7jAt+Di2htts8tAPYU9QWNK8UxAQYxPoOOPDLLktGmTw2JRKPGtdttH9
6g6Sv4lqnoAzYs7O1NX7jqgKopm1Twv7K4LNtWZrYObz+BiTeYkDTF1r0nfZC8lzUla3yvZ5pB1I
SgNF7kFmaUbM8HK2REzdU0WUbZlNzRG7YIJquMaoTnyNoUWX1Avro96+dLbHKyZChQQ7l3yMYkIO
Sn+uNxmtJIwua7d/zCpT0oUNPuvC2ICo1QkC6Lhz+YS/NFr7ZfdUJU6U3TAmMWd6retqx77QTln5
qLy6vr/jKlcgiC2yNat+5kcmALJ9fQWkKkWeTrtdcTNfJS7cODyzlBs2UkDbOsDh3wUmBAa0fiTY
9PaLDBO4VsRZ0F1dp2DT9wk/tiI+FNuvfjtoZnEPF/Hcz+oTx4tQ7hsGInpM9YaAmdeOdr3GrLNB
Q7dp8/A2jxBThTpmPt0rUUObBNnUenHo8hRob3tHQ7BdgrYrCNTw8OtkjOJ7KVqEIx1I+oIwLN1N
uTU2HVSw4TlKx/choG/ep6230rKo56Nll3XeKjJRKmxla8IaUFt300EFWbhIBsvY1Ac6jeVRImga
kpnz3sGpM5g0jDPhfsy0j7gfTh5ZlDe+noxnBWcUodR7neGn1vQerA1UTYdBb4slLOV2h2WKGKM2
0pCBZG+NR+E2apO3KtJ2DZIt2NdDeNMqgQwvpjKnJqTZQlmzqKuafmO7n/4PS+e13LixRdEvQhVS
I7wygVGUqEBJLyiNpEHOaKCBr/fC3PtglTW25RkS7D5h77VbkJFZwzx+juNTkmQpbtb3LEYS22n+
j3Sa4qpqjKwWSoOA519uUg9fnDSPbWQcAUOwY/etXz/3bniIibTPypM8ecQvr1j3o84djEvk8wP6
Uj2ZS1BkNDR/FnyAUOF4nPVfB63iJkFxxEgSeG6keMSL3L43UckoX8IWslkdmjx7h1EILB0bpfJ+
Q7BEtxPknK8KUndoVrs9YUCwzdEcxhatPIP07wh1DVGirExBCeCZ8hwHDaef7Yi40o6JsNa9ZKFi
S35MkoO9npTGplaV38XU7H30KKvaKKAMSnmsTT7lwOH0HWHhbB9ylmAhQlz088D3mjYjF6QvRgL7
nuCKIYfkPPGBYW7lVnSxuW+6PiBQcg5qN3uWxazDIyG1K0eawJgKGawTSCSfLQ7UzWR6wz5RToV/
aiRrFEzXNhp99oFygBxgVyvk/z+FmwI3RDUTY1Kh+cdt4G6HjCdNmfFbLkMgoE5Flp6AQ8VhP22Q
wSpmALhO0hGqSTsQ7edgw5t8ncRbWKFeqqFEMUy8m8D7AhaPqJq+kYw0q9b5WbA+yO/1l4YTCQMA
noqsAPHugeXSEvbjQ847E1btM1reNEgzVz9484duKGeH2uaPwx/NZGu3heKjQJUBCMdQvSbMLlw2
qS9xOcUnAPsbJzGQDJLDhaYbYHWMPVZrdj6jnJWygD6MOnFUpp3W28RuiCvW8SaHRv/jM4GoiyLC
j4coyikfWz87Evj0grEuiaMPsk4W5AtRTJGCf1fC5Wo1orT8GkeYnW9SWt5t6hNalrRTR65k/hZm
/SqNa+u9tfgbjQe38BdkFz6Jquq/++WkQGetzVF/yBT4Xk2N2YYqRGyTqf6ayCRGfjHKs907n6KT
BdqM+TOO/8ZpBhsCq9+66RzifIoheZw67bFgF7BCBo2lxYeB4Srtw4M76VW1/ehgslunORcI6rfp
3MbmoTbn9Ehzr1a9wKOMh/fWGfoZ9by/dVrx3qOFv/L+cg7OaqPiRRohsnd9LIkMJk6o75ynOq/y
DVtwn8QVIBYqsYiOhwQ9Dvp9NidicI2c7mGY16HQBpxbN82JwyCNmbfMWvas9+2whjL/WQCa3HmM
M5v4Gr9Qjf4W2F+eVCfIWCCfSSRwldnJbk1JjhWrch6nHFdURNoc6IsWkw8zIDoKLId55ZrYDKFP
oCZETNSbQMbt/D6IJ8tXQSH0YmPnNrtaF4FxBbFMwgG2/VgRNOlRuYnsWVW5s3abhK1XmAGAltF3
bLUsZQdiLCv3E2/N2os7FlLOuZCzhh/HbAH8iXAbpVcdOAlWYJOpYP5j+7X1xHyPoSIGq2lKvuCH
9FhG2Jka6L6FRGIeR8v63UwOvgHMOQV7CmX3gavy0LLkrvtlYT1G77HREjOA42pb2sRy2eUF26Y4
+673RbsiEBxlKMQUSsW2c86d0B84popbh3MYY+9Vx8K+Nsz2XBfanU31C832oWYmzr8G19e3QOX6
9h7iG07Sdl63MOz6jMgQy1LOiqR10qDJKC6BpByYGF6MXBQ7xy3LTYZiPpNhFRjQqIlGIckj0r/L
JZuS7TyjxbjH0+iyPa7SO2InDXMjv85Z8WUgUjZRF0A374IYjgCuhK8SsO0BTYMkcWRGersa2aVt
0rLeZl2HO9+Q7a4gEm5rzwmBYlATDJiT1wifAI/5ZAZ2ow1b2zG/J9nOOMEJySM42IUby3FXDuar
KIZhb/NROiewx1fu8ozqk7mvZPVlYqbsB2CxHZK/fBqs7ajl3ka1ecfs17tRoF5mI+ReJfoA1SxK
1+V3Sdha8aRJ1ITWuU5M64MbLyfPjOCatBlY4UKpsh2aGErBTV8BE5Ul/y2Tvm2NiQ5BUbGj+3BP
LyO64D+wT55LuhnEahLQucSyy5kVbaNjVefvpYX7KwMkUlVBBIcDcdZs7dvBOQgzRYJn7kWufUXd
q1qW/bG1n+qJ423yDPZ1SJRzBFyCU3tliscEtVAft4I7oBAb9P2QXiKOeT0jrdGEzJ9iUtTUGpxW
eMNePa1AMk2Tg49+YcegjI8fzSZ7KVOe/4ac4W0pxgB9qY/CR139GOMPm+1pb7ZIjmIj+u4tx9hY
abGPouZa5joOZy88U6d9piNkCaerL2i+PoZWGsyW4KG3RJ0OFbUppIm1GnhPO9xweuJQd/abopnv
0sZ5gQ5xZaj+r7TnPz4CCkpU7SRGK16NX2GRZQFokmyr7B5OgHS20hofS7j0Zw0qGgLdq99AvBdj
/Iz9Zu/VeKxToDaFqLWV1vjWnS7xBQgZCAPEkrXlAFDXnWCct/CaPgofXDlB4qhdxvQC2jYodFde
3C78ICfWDXKTWMdqLoOMoKtVLSKTvqh/HCQW6a51bhgMvFvmVa/Ia5pDSd3Bfv0Rd4G3kQBZ2tYr
T3o9UyeBwqLQJhoZqrCrgReyppthMqrAtzTC2cKF1/mH1LTonWwRHt2FSVvFQWpYm2Ky+mdNlXCw
tG4f5aRtSDv1CW3QPrJM6dfK2Dvkk1BlzvkZtXC4yjhMCqaQLPGLv5J+XRFqxId3X5F60+VgqsWA
DMNwq2ejK4NqCdl5RKq+xHtq0XYy+t3IX0pvEchr88to23+UoV2tFBa10Z7IjTyEFgbvbkSsJTjm
ja7/G4Ef0dNfwrVtvXsoM0FbQz2IDi0Ab4x4Sj9nBoK22Xq0vSVf7EUsfDTHBuPakc+H7cZJpxMZ
bp/MxJYK7cs3bLnK3qzBRWdD7TOUBxP5DaG3NRW8pRG3HF8sh22G3ubo4Ei+qIz5oRamH/jlAKUz
yw5h6TxR6SRPDXWV1Evj2IX9naYkgwa702iliBIjE0qNLPAtfz4NhXHE8US/5i+xGEANxrj7bGEL
8BxhOMvQlDIKfxnFEUqRtbVyCDtWl6LRL8dT2AmeqtAzV1M4Y2/ld1oBkj34fKbhE21GmelrD4wM
Fs3qjpdj50zmLTaNM6FcZPHhxTKNFQSxddXrP3FlPVWoNzeZ56E6MuZoX0IekEzsuKM/WLai5ZBV
uCLo5XVEu4HzYmXjA9jIBp2rZv/qmfijI/LBiBVamCIstUbHvgr98kLnU668xm+2ZY+pViRnIo1x
DNpeRxr0Pc/CVz4Z+ap09I/E9f7YEquuab7bvLIFlVhcwMTKwvTVicIHxJDJVk8eO0p/5t/VPi7t
ESvlOoru9JZT23zicP9AofrU9w4m+hYnTW83x4xsZDhUXKZEAOCfn9+QNN3Jx7o0NbDk0kRsYhPb
ubWtI2JP4zKFLsEDtnEw4LVYUBjXhU5PXBodoWkmOEaXyy/XYoabSRvMGDtWQCzILzflikJBP2pm
SDIk+pUVnrmOTQwQFKBSBznoL2DAjhVOrrUTkYurm/HfMgmnDTEzb5PpDzDg08Az/VttFYQzRMXK
i+tzQXd35M7d2WZnPpglOZaOFjkbDMVrB16LPiDT9uv8CwPQB5qddFv09m+qWeAceXY458LKvmd+
/O1qvK7c1w8T6bIm9Qhb0ojWI6QV0AguyhVaGqlBYJv8JCgs/Ldmt6cFf8ZqdpBFUa2dGGCrtHhr
4BiQYZLX9bqcKXSKTj/gR71NXf+VDBeubgeDxdoOw+hQV+rTTPEeZSkuprjyj2WrnbOWvBot/tSA
uu9jE8PHYIWkSGY94Uxde6hs59agWud22op679su4pFa8eJl4x6vXhgDFyQ4fQfQEGeBaxhEzyU3
BLAGVm+4+eyUgWWzfQDIzSnZgcBeEHNY4BNSzFV8B30YB0WTR7tlFLN1QthSIp8vHsSoNTZ0bcOp
SUAvcxt+/sqSiRdMKVEScZPxwQuHJwgV4x5sswu/NsGZaM7cRd5MkPbi4gULwFEULjNzbXi0h32M
bAxLQjKfwkPi2t3RGkJWJcMWvh4YZd8z15o5HDrU5HioXPbFySdqzd+wpVqyAYthpuUxje+tgvpL
xQ/myFsIR3ZYIodyfysCC7XbzFQ3qDEiQlVy19KDvewviGbHGwAwAF/CZIbHMJdQqIZjXDlQ7vrq
ME6S5Bwi1G3HwAbYFO06q3mMwCcBtCOAeS/n6m+OIv0YO4DhPdoF1GvulgypDztlCzwbvM55+NYw
gl+7kptmzPB/xfnFNnhQMHKVG2q4fa87JJ4OZFB6JKcewwkQcYHVzJLjJZPdtxqtdVojBG2VMfK6
m07QJN2jjWs20lzw3Lw5q0Qz7wkOuoDwU2sj8cJsnR+vJWqjGYmJ7nAQ0m2k/aFF4kuWc3xmpfiu
Kax5up0QqSiim9fY3kuDdxSryRrxwJ9JcLaWmNbWISCfbdeVGx8AGaFOinYGffCKQPhmmSGVPeq1
omCesWQWCaYsY+vRoA74RlOcv9qtK/VNw8l+zEebucTSdvrtj79kVks3/LQsPGa5Sc5GTkhKh2Zh
xJUIZiZ6atLoLVeEIun2cpgpLqrCzYjdU/JTCyUHkXGYnCmYlcYxEL7Fc3+RVR54xGOwyyIdoYc2
XWdvNbrLvkCBmuJY1iw4DgabyVg05/GThTLtryiRJGrVtm7RmsYO0ZB5U2OZ55By/arcdK53SL36
DzODQ9SXzFFcsjPRmSy4VWIrcIFm23bhAlmCFyQcJYx7NgS5xFyOMnw1mSlMvIoxOZoHGj3wCVSn
yGny7LVDZm1ldMKixjDdLL1Dy4jUTOqdUSzQ+nGGXrlEyY4GM965w4dEz4E2LSgNDqxY1aADbSxI
VTh7eCU2Bbm34P20Yq9PVruqqUiHEILSjLYdoSqIwFmSqkCYo1saz7lPdkViOkBkBtmudZ2CTw3z
2+jGf3vHvjMfCXphfvom1gsoQv3KIlGUVg3MFDIo7pPiJ4+GwHMY3LnjRCZXExMyMzIONePvStq/
nKkNo0TeNNQ65lWnY80XhJolTFqe5o2MrKcSwGHI4+H7OsGYM6mJRSluJraDPO66A1GTQRPbt6QM
f7UJm0qbwz0VZrRrgYyh8YPWNHkUOhFVDt6lDf5xbEeFQlfSutE27pl2Le9HY0v2pDh2cSDeRoPY
dTIIXywtKY+0eoutI9+2tVim6X24nmx5GpIy3TDCRmCdA3dIEu3qqAuCb4ZIeVFs0zDZEvu7aC61
eSsmChgyEX0eNR5MnLGHCgDUauwKTIqMeTT/prB3N1N10zy3Pqjkoy3j+ByV3dbpm8BU6HlzLG+c
JNOxyLS7n92d5kUS5zzks/3kGiNDFvIvK1EdilHdEfiUQImm6lA12qZV1iGxcn4lat/pKUmoGEjV
6Zv2tWmtVTLGVOtxf8FwSs4KFpOW3KC5Bwql469cpV1IqELktrsSkkSOKXbVxfsFoUc/3r82dGO1
GLujW5ER6A8EjZQgdxpTZ37SmGt/uPtA8Y4tbLYoqja1y+Qvlfqh6DE8uH4YQEuruXjRM3hhSoQo
+RJVzGcKe+pDX/d3q41/TGEOa8ci1ZWsE+eQ5Lhv1ZicLYhgsxE/aEX3XIGC1Hz0Ten8Ckzz4ptA
iPPQmh/mClBfVKl4N45Agjr7oXORsFoFQut0dOB/uCgWAKB8lwAc9t4q27mhQFni5AATVsYAJV7o
i869scuzVJR6OnNdWFEIZwTLghKfY67PHZYaCWftQ9kEJU7GjAeYN4gE0vnal8tE0te+YTmvmgJB
3lxUHlDBnIjHYSmYmtJHWp5zFzfDO1i9POTijVijFPjDYh0aUVYruaaWOWltdu1nLGDxyEFEU86C
HyewleINpS29aRmjHtHkW04XWu+i1FgisRvNOj7mVAoreL9qRULqK7MsAuNbMQW6jitjmItvLeZ/
1ZT9k2azfoPgQSdRkHXmZHCBtCsfReqkifE6z6839l7gOGmxRePsr5M/BGT+VLwDAPPAu6BWz/D2
JXDfhDqY84jOd35xK+K1cUAd7NAk14zsblheYbSZzZQWjr6gJzU0qPQvM8RLXpCdyccpPTHGpEYq
uYBr0hi0qWQbYf2j/ID3qycAlUa1HzJFQFkF6ZLxeMsKioQfu8th7DBNdMc5D1Knh6nPxh0BTodD
Lq8CVx//aD7k4SSej5a5UOZc6LKqsjGPO94PjRWntW1dYJtpQeqrH9bUxfMUiQ0hYN26q/EHIILC
Lp8JEygXlA1ievq8X0cZ+UhMc73DZNQ32SyW+jzHeOE8i9795hJhkoDF+gSq98cf29fB84gnM7Uj
ysAVszQSnOtfx3MZS1Z326MujsM3zJE/nQa6ehq7tRaGFUiO06RcGUT8MXghUT3ZPbaW2EMOwz2H
Tdij9a5LBn+VIJIwhMGHbYASrt6lA0tGGZXZrsKZKfBDwiiG+GtimEQA8lU2dAlmdEHjDIVSJusw
qewXC5IccbHFgwS9kODl50K/OfQia6CF2dATkDTs4jjzj5xqgZbEf6MxvuXNskMvaQO90DTYeHS/
8JkvXRg1O+JKXpOmPzYzKaElb1BuNpDpkEHhjiTB/sFtC1IuQV6v5wL8Y6RjdHXqOx8k6oH8N1oa
NoWWnjBVLr4Fg7ExvEWTs8sF7u7BZWVBdIuzMVr7tVeSKrPkROKqJqLyUvrlL1ZYLIPS+ZmYRoR1
ugxDrcsss8faauudFWtBuVjIjJShY2sx7usrca5Bvult5J/toVz8pfzWS3Uf+oYFYr/gdSX6sIKP
ytrCP6UP7rad+p9cq9+KEC+in0YvjoqO1lU3D8r/cRuQaip8YbTzzMK/2sGeuIXSfpchJ3PNa8C0
8Tjx3Arer3SydOKtdXM9jdaDrj5d4FVrx9Ds1ehjBBm2fo4uPVYQsGL+5Pra8jWd6WofwAr8ticM
Zg6z+9qz33oT7FM4O0cWGQc8Q9CWK4SOcMoUBqszlj1imZdSFYTnqnAw/+L0vGbx+NezOKQqzeg2
Ia5kYW1zDYML1Kh7DxRl4yCMGeP4BcwNHw6+rkuj9/AUGAxpsE3qbtqRTcmpWKgsI0em8DesSts1
GHJQzp2+VQ6jTg+mhdMA8iTmnK3EuDPsHFKhICO4Sb3n2mkZtPjwQdxWrlMjzzdJ2PjwxMhZHyPr
pgOjOI/cZwDPeQnGkoTForuHAbF1n52hjYGd9NR/Gf7UNFnAB2Hx3CjogzbjrvVIr2eoLISVW7/h
ny/WvgMjOl943sQJwe38Y7Y+RVHNYaNN6C9wKwe0ipiIGzw2TcoyH+UTzydMTFLZDFDXPKk5KNzS
7EoccHq4bp3izsTVDkxQCcwJ3Wxr0ICvw+onZ2a87xgar0YaNDy89W4mj3WlEc+aMBJPcQ3CZhqu
LkhkTGkMLwtEz7QNGPqH0vxyKekg6rVcuD7lCocbpPxpeBcjZ/7gamKja+mPM7M9EPU4rrqaCNsB
ftPcelzINMdzxLaUtdzB6c1TXbCnyvuE3wqu1gEf1Ak2OrnaWQZIG5rU1mh0chs9+8ib/j11+QEl
d7UqU1ohmW7wikYE2PZbkeNUqmaGxf2I9CIvH9lGN9AyBNunzv472qa5JWiP/8rZg9w4SEUyHpAG
Y51upo52VtLTrsxjMY7lehpguYVjzhIjhCOnQdivOhY43bRrMo3YaHB17MM2U54ePYNhFmHNV46D
DVQPF9MmcW+Ty1PZIQ1wAbEwCiApizlw5Aet0O52138Lps0MCXwANVJ7j5asVs97k1p49cpQooHS
dwUGiy0ySCoq0LbbRkXEg9eSfZGP2oHIyHPMdZtodbWnrzwlpf3AMHECswBqhNd0dup0k0zyW7FN
LplhjdOP0XOKtCaNA5GuLNxobVustuyyL2aOJ27UCVNs5ua9muVbmFonr03+pkQdQ1tjFmdWb47f
jIemysjyhgIwLrEDzSyexxBEmRuHdG3kGTdVfNAHjfDU5RGS7gHh9kXZgrR0h8y4XAOKPsBBtau8
20GQujOCfrJa86qYja/08S20I7XBtN+sdaIiVo2iTijwpjMG9QOvG9kSVt+OSI8IAviou+6ZQOM1
g6cpkF7/PFB4ljm3+Ex2NKbT9uMLOs96ousLPGipK70mOX3S05ekwhEIwjFpIRunYTngpPMBnMQS
tZ5tPrG6c1aI/OmbSkW8WZwBnY/ndzEVtEqV9z2Q+UadNZCh4f80JL4Jo7u30BDBtNjvmPfzrdlz
JoUNATsAXVLa6Mh4yvOW2DoacazZtIfDnro4SvJ72BX10av+tvT+67l5IdoB6WBavupDg6DPE2fd
cF4MX3tHJnesB9gUreBgLjsG7IPC6+0V6mmquovZ6s4+k4zqhlxdCh6ZoXkZcqoTdrxo5zPMCryc
a+AtRHg8MeRyjuGScz3hjoQr325CqK2MbOZV5snfnshE7GX+zUyZmll5cTDkAOK56IM54hOOuf05
NdtfL4p0jLJEp7p2EJcMHbpOb3ZFxuNWMe5F77b3O6cNIiXA1RQpV7SJYXGen9xp4KlduN/m+CUy
0Lm6Vp2MHPSFn1GfVlP6UWX904DzbQNZc9hB6t5DHMlxb/5rbaKNVYWLf9mG4IxtkFUcooGpfQaw
SLDTpyjbfd+Vr11BvAJbC47jBTmgDQRN8vp5CbVHWzHVWXZSK2m4/qEuhjeXnQCjokJxUZJmnNIO
KCSLq9QbDsSqJC+VrmN/nZBBlk8Yn+F7G82XUzNIxEaPyxL/rkisFowa7urRnL/N+Gdg1bHPWHNG
hb2OZf2cOgMJJ8g8ChqBkA5AMwi1cvcps14qDYeyT7Eu9PTzQJsnJm4NqSU/WWkuLlG8KShOGA5O
+ePcPdWKDshxL6IsHtHBoeohGNAGDUkPEIDUC/wYCL7snT0kpJmCs38pw+QdjgkdI3Mr386Zv7lu
uc2tQ9m4n9KgP2vJQhHuroBYi5kNl6MBJh942hl5jNrQdUZrI2WenWvTawQFa5exOGwG/yzDHijr
onm1YZlmyj1ZUfWcduzzfYYOgAyzi2BcsocJc4RRSrtQW/muYmubWjViqDbA39wE2HD7dZeh7OH/
R77oacm/yWzma6Jr3obEabexxnWmrzNIhhtB4MIQDe6xq8mEnDYVFRa7C/FGVbik9ECAiydxUHJJ
sa2J+s0QkWQZYbWCLMKVwUmzSYYBJUcHkhwZ/64K2yfHVvqKifROQ4bPi3ztqpbRrGRq11VfU58a
bH04x/I0fpUOrCDu4Aw0w8ExGKQNTL7brrAuk8bnTDAZqXMPXb/3YibfHUwjY8QkHVc9jxz0zrhS
VsD2+Df+R69wxve+5L0euNs7+sndgpG+FYVHqeZatxoCkkNKKZOx7n3Q5es8psgg3tCXViSYTMaA
30YjRTcHkdiV5VbWtMMSrlDIzAxjObQJe0/GOTWORbpg07mr2JucbULo4FzIz8LCaz6xnVk1ff8n
GpEjIQvjcf1xB0ZCbe/aDzPtTtKlZ4csYgpxIhXMXpDSkLxlqf4V+SBahWb8jhlwaoFXcz170d9e
q2e8LwjibL/kEOM6Tacp3IGXe5+M9FcnkLp1exAJTYlGMW//MutxhvyGG/hIjmlHi8I97uvOrvIQ
Kcx+yYCF7edKl+WHdMsn2xh2zkA+iGxYH2Q5H0eIKdvBeJ09D0KJJU9OnQdY+Jl6RT7rmoUeIunU
TThrOCjMX51I6nciJp2JPAeoq5FmPycT5w/0yM0g5JtMSTzPKB/YG7zU2ayhQUIhrbDBMY9hYkt5
EePVDkT6YeFD3nlO9ukqJCUJEz1mDG+6V7P04fCGM8ixWbTktKYllAthtPwMxgoVm3iKLQz6tUkE
k5V8i/Lxt0K9CU272fQCKZy00vtg5dOj3CJmVqBlDIUj1iXUwm/ugBByzrMyhxFboCdESGAW1iI/
sjbwj6zlI/K3Tup3I8M0NafyMQIliWUO5nAzPKtmNDbKAm6NjggortbxPnakc9S7qVgOMC0jp6CS
UI9xvzsIeg6dZwV60nFCIiXbmNP04c/6Sc/ds8dv5qKSwgRS4H5Iy6wDWU9H3ROBoX68yhYnVEZ/
mtmWQemDONFn6yEqLG87Dgsmp6OuH9riZk4t1d/07WP3YabOGzcwlFSeRW099DuXGh6YR2NDywjb
TUVSylpJosUZuP+BWLlsPKavUXfgtyKvXDNW23FvTuvUpL7C7gLapRsep+Gp0tt+a4UudPi4+Tb6
5k3P/ySO6taWM0hOvAkJA9kTk8FeinCHyE+RDFQG0ikJzXvZ4DGIS06GG+YBjhxk2I0VTII3NRVV
uSzQna1v1QdgdSTw9tmx0735sXRK/XGw4qfKMN483YvPUz6Wz0rMLxI+Kysw3Ua1OR6LrtUOBhio
fTymV8MXHZNgFDoRYK81hOVj0zKxVaF1lfH4nOlpYJWz9qHH/VOVx8Es5npjzRmbLtxOoYibhzlr
z4nJ/T0I/4PUiRjDX40sj6Zm1xpUei0BPwnq1KIR8mAuYdq2j7JYuMxIPSHZTA1NEOmkequxcK7K
tgDfGE+GxmzUjqaIRXvTvVW8sdgOu/OcAvWEAQeMJNqxsD7prJVPsd+BxtJT6tf5rjWMzPQYRH0/
IdEKHeayoZp/XcpylWrPcZWdhz6mXveY6nqJddQFNLPSdS/lPGqAA5FgZELccpVCP0HsPEmm+QOx
xofZxe+uJZBDGNw4XN4DgypbXZU7febSuCgTw6JM53s3+s3ZY5W/hjp86BPzT+uS204Q5d7xtFPV
MGG1UjJgsTB9CR2bnIuwDeBrdJMMhVtt3PLgIwcsz+DkkzUHaHyys+9h4IBv3PwKns/mDE51yC5T
v4EE3pqPKD/DLQPCw2yRktReFSXx0fCS/ihq8hVYO1+xGiwz18TapIIZp+BPmHKSjuHV0FJ04ATh
MAeJl/R2eQF2d0Hpjd7FLsgT8QOQsxWCe4IGlA0ZdbiQr0pu3kxW9eg+Qfai6sus7Ki37Y7EoCvJ
0vopmQoJYQs5EYSEY1ErdxMm7NXrZmsx9mKg4HBIiMJ/TsNPNRGpUOyLtj3oSfTS9P7N4kpaVb3P
fJW1RyvnfTNHqAUm8Qgo5lSbPbQPsYEfe/XsYReG3RTgyWsOvsbcrM/EvWD4D5uqQnOn5dm+8Ze1
A3df4cltUSfWq2E2qFTcMiY8dWc78p2xJbFFWBJOgBxnPKjF39FPoo2eYpw00Z0A5SDyt+ybx1Y1
5t7QSHF2UZMmY4MuhdJqU9h0fKRH7WpNROzLECb7IvxW83yU/zA7scr4WMTOXsLj4ZX99Vrj5oEf
+IeUNFj63qQF+tuzwcX++9YiJnetCqTiIqy0kxnpiL2riLc6wx1aF6H+aLtOd6nByv4D8MmuNh7/
9+uW+1i7cjq1loctxx4ES+danlPCOaO5KhkNKzAPjR8/+/0CwXfMJGhcV+ypoGIYVwuYrq5ofYx4
8ndi+dZVerTTBqZ/HEAa1Ak6TEJKswvntvXw70vvMizy7IixN4ugcy1fyzGk7I3i7qoSQMvObNU3
NOi1PeKVgOly0kJvfsOK9lWZZfjw77sc8d5AnBLoFh2eLLYYoo2vXOD2AyiI4sUb64xzWzrBv3+Y
2FF5SMXFLG2forYVz70DhUuCGF++iWqu5qLJHrI02ZT4Sm8WFO+bXucnOxLVg27E+SHsKrWOi84O
SvQZiFWFemyfi5Zt6JhA0e0BlOBiKj8Yg78MY+NuZB36O6mxt2TbGq9Njv8D9z7j7X8ud+Rq6W4W
hHOVTa1O3bLT/PclGye2m00tDmlngg3CkQnjoz1Py5d/3/77UkgbGv7MykuXzAaJW3AKSLF+j5d5
9c881jQaa2g3hFM4tU/mByw2CH6h3z4Jz/eDdMT2ZX5Mpn6de0ap6PnfVQ2LnNJAHsc4S94TncrR
AzfCyCh+nKgct/y5u50jxvwkLPaFVlz/GUs7e2hwdrx2RvtHLt+50+xvlOMPa3se6Zrd+K1grwCI
2QuRk3vOE3rt5Z/8+9J0nU0Ur7yjzv3RUbG9TAtOxvAc663Jk3LTs/p7zGvApU6nv4bRglMiSoRS
vyVPmKHAMrR4q7wIjRkmurVSQwMyejvOM9BmBgpXpgf21b66RuVfMcv1W5qgklmGbp1wd1knJwbY
qhz548UWI2TweQfXbF6SKa4ejIW32Uki233pn4r20HcR6syJWAmX5ejt35cuq8hsAUQs9by/qQ44
mOmR6Bn2Ag+XZn+QRIoTcPrEJKiRd2f8/5cz6jsXxZjQ9KfWyM3HZGIY5auZpAIU0ZuZhF4CG7V+
bUEb3M0YMdbkJ7WvXkVql5aJ/q3OYsQLxDxxFa9Rj0fnpiyydz+ECZmmB71q8jfITe1hwDhz0+bk
hElwZLCtsVBxVX3InXHX+CK9aW7o7mJpKVaE5HJULEm5E5DSoAklyCDu7oYo/b/MadsRA9NIVFNA
iTmQ/4HsFvPQzJjIGa9Z4/wyrLA3vg32ejRKDSUBnzTqLfHM8CSHT/zsEnN3rWq1o342ThpyIGgr
y9/++2JlNmb0Kcf0kGZ+oMK7Rg7AM11+/GoqD5u3Hl6ripAySPwD6HDcy+PYWge7vMbx+GM3ZnTy
BiW3LhFex7rqv3WdXU/WUR2CGbDM8yRfCt+Ri0eFUt7tm53ZVoALR5GeTdUHhWs/kgWgP2YKCBc/
r9vbcpTPKANXWmzuctuP/uPqPJYjR9Jm+0QwC2hgy0ykVtRiA6MoQmsgAsDT/wfsxVy7i6EVq6t7
WJmJiE+4Hz//fclAdf73q7JSP5XAduB0ego3pkm+8GahK+VsfSjMVD/ANu8ozs3oljNBZDv+qdDP
/Ai/5ChlrPPoIEuERCpITBwYh/+dw4brFYcI19hdK3JrU2L+DrQkukSttB9we0Y3FPz/RsQrFxUT
jB758QbqUXF0O05o4UuHfsLdUqkWW22if0vg0qIPEOH273BQy6kwK95EVu8bHUWOLRiw485o7127
XbLr/e4ALgB9adq+GKWNiMmnoK+qJHkLBczeJm7UVnNk8uYm3rudV8XG7gzat3rqjlFRd0fwULD9
mmRDlHV2i2j32VXX764b91vk9mDbXbSH3QRFJPPYI4J2FugVTXL9li+ma71qqGOPf9/hI+JxXiij
HH3//QFcDPPW076Jz2OTyq190eqt6t3uaoV5d3USzdtBQf8Hde+gFdV3UccDa+skee7jcWEgEAyu
ReOdwb9y1LDgr702HakOGAwRjGR+CVJs0DLpP3aEgL5MMkTsjTXeLBiPFzmxmRF+9WHHE+FxOZDK
JrV+c8PP17FkoUhwE+qOsM+pdN3WWeEFi89tHTJhZ2kHPVTrmOWal1pIcS6XL0bGrIrIVn5pKWCw
WPTM/771C4KE2WuCwV9873KuicehSTtIezFdufUDprQUDU4TbjWT7rZsgTL/UTtGnBiPBkLoOw/e
2/HPlCwnIzn+/RE5EA2cOKhU+DgA8md2+lp5RkeCcfVU6ceUJcDZMYf40bQanRgtYtx9l3Q5E6FR
MNtMdf5OOTQT6CnajV+jY67jB6Mv852JnGaXtP6CazBhOnY3FYMoZlBOblTUqQ7u7vJLNcpNpo9w
jPIY/dmQ6S+FO+m7Oe5GQL3U5HoI4bcs0BTXuQ2IVvM4aTk3M5MSqxTZ1u/cBxYTKS4wdodlwbi0
8112RcQPJomdBtR7zuPEmOaC+u/sh2295by2VpGRDTd7TA9KcCPIXu1yaVfksGsxYNp3kbbD5dbz
YFwc7pw1WMyvtDe0rTZ34M48bzjFCs+cbYuZBdGwd/3xxfQb4qByDNa6kT8jCNGUdks1glnKEuw8
hxRqPxrOwCyxafs8fjeA/C9aZzPf7dlgT+6ARKaLmwOxOpynlMSVMv5ZmJeD2DHFETW8OOasO8B/
FRepjSDNZiqTLG33xojeztEcfVtFQ3L6+wJC+yjjZNymHDEsd0JAuzJ903PCS0u0cExvmftTP+rH
smawTvQktw4JDVifVhxN/1qcNdtZJdfUzrhAbPs6mw3bZ0M71lKQAp/nYdAK1OkGRJL7ySu3plBn
6lXyEBwVpGiTz5lr8dZxzpmoc8Gtpc9t1u8Usvj3PAK2qQkXHR5rXndEi6iSnlihSNZnPAICcnlt
77y57i6NVDVrnSl7itUySst1+1IO6Gw1bXwtGY18lZbx3y+W39EqhqBJhFUDY5++mdEA7lB3+U95
PD4M2M8Qq6OV7GeVA0fBmedKoly6wjCeiS9X5yYLHxHJb6a31q7rtzop9WNHN71yanByI9nJErto
jAqJwKzSU+c2dV8HSKc7uoDxTH07buekHe7SJgMUoS8PcZ/bj6M+ckOSvER+1EPWuS8WtjE6SPcR
4nrBwIZdBGzL+oZN771LmX0mMnrqHaO/1j0+OD6Fj39fcKvcq0yzjvCaYN7HEYLs/694/Ksg/34P
yaSL4OBfI/X6HjcnbkRykb4z6e2cLMk2fav6jTnStzp28hIvymJf51XmEglPCWRNcxMbQCecpQGQ
HBeXTPRfhl7xti7Igr8v4cSeffLHFWRLdR2n1tmk5ATirGtsGPtQpP3KOOq6Gx9bIrV3kQNtvWSu
x36p6Hfw6+NHXSNqjfPPxsBwiEV/UvDiCVD04fhEsX720eiEcGM+0rnbxS1vS8DOpdvlXTmtEwTo
H42u7x3SN56LLp335ZB8lXZ1NlJuYSFJ6TY8jeV1zAAj7acLHlifgNKZ9VdpiCB3BsIxPNDEiHej
/V9lWWvxeE2BHvCwKf6PB2aADvr4G5CH/uKpLiSuiUqwQHa07wWjVmOYehohTD5TC7x0XmBIJKrt
pB5bu0JDOdtVojr3bVOd7abZCKuZDn/f6dmwpEBm56l5ZETj3tLBCO81V3scEW8bie+yA5hZJNqp
fmuJ/w6IIyNDavn27/d8yZWh5GJKnhbeVl43+nGAjYpYUDWftTGVW4uF1unvS+U41UHxE8Sx15y6
/qrFDcUdaozjNPQ6qidykXrgqEe/ZgHbwM5ae+Fg7tEM8dmvQzCy9TCVr7w87MOr6SNJY5unNC/3
oVQsQx2WycpZ3GFOZSOC7d2n1FGnioneB42PgZ5CMlvJkQoB/oqgLGYpMY99HJ9dCGRFp5L3ssVd
IfQSsaYotr2uvF1rON1jLYgAweZqrO0agZBWecR41SRx47ljJ+md+tnJXHIHzXiTdCNmmlKR3t4d
Q5yTL2aDtTuX00dnYu6Kamfax/Zo3Tu1/5xgW4U8MIOazgfn8lr4PqIJ3WbxONuOOjMzvkx9gl19
cFS+y0L3H4rEcjOYEQmhXveGEAnJRi7TDSI22lUJFNPuZnE3WSG0+AGreAvFFg+daTibwr74QzT/
s5b4wHyMkguvSs96vBE7LLC30rWisw7EHlQulNEKXcaGyDT3CII4ZlTjz0z/efHNnm09ZMDhmrGR
uroyfbDUMHxWdXjRp6z+sHXSgXCgWQ+jBbeZ5IDpRCjzDA3ANrbRhIAl7mvg2HBLNhAUh+vfr6Dz
yGvsz0/Y0NShahh3uk4KE2A597rZUKeifSMtzbo0jAB3tiN/gRBa/80C/n5fKmFv45hARLbGpE5V
yJlExV6azxCkD1Q+ZK7/7x9pSvqBAJmCs901DhZCvD8yiracMH+/Im9QbiExvHR1NB3/92WW9f/7
bZeRGiUH6D3//ZEEdVTtN4T0LLOKvx/t7yd1ljVJDPiSZDj+wZBQDOr6lB5VEx6bapYfusk5RV6S
x7InS7aRM8fHsO2n0+C0rPhx86CAmu7nPBxJ2ALw3gzxNewlad/zZ9X0zX1k8M9H0+al1AqYt/xB
O1Y2n2ADjotrZAfyJtyVGd8aFvWnavmSlC6iuP99X6AA9J38qmGG/9RBX+P9aLt7Eimz0yi7GmUu
CizyIQNwfD9Ct57iBPstuWP1JjFIIbOsd3QymPUttCmeEO4qtbDGm0TUJTGntG+TI2wQtMnwYK85
5mPKTxlF94SwyqdOGz8SVhR9G6ISbDYRFxpJyP4b63YosmPQ16519p002gI18laWsYZ+So66lWm7
Ih/1p8mQ+N5YIEOGRRk35g501upEf7OUYiltGcFEe13xykM0/VDlCDeKvmMX9aQ2Cacl9yiC8EnW
50OZEpCCt2UvjNwLVgVR5iuUOwk+Hm04iopq0fcQQxNCCp8artjJh5MrEZND/uM7hFQ7DLcvoYvU
BH6IvVYJhatS9SFro1vdYRWv9VhbG8z94iUjpMZYV0CzHhpElWKEwtC6cRdYtXdtnBnaTUVWjzu/
ejbrQNtkP5iSao2a3xQstK28h4feRy91QbKkwFVNthsaSrfP1mYEnzRF809L4Wx6ayQ8ynQJVkC2
2jOPW2F8NVY5Wpx2Q3WDFD3GWw60FOvlIQfEzAhsSessq9ugF8e4Y0pZGEUX1EazK6Psyx26W4FL
Wkv9a2Q2rwkO4XvRFefel2fPJmhcksbJDKvGD6FBY2b4AEgArdIAmnjCsY8sXaLaEpDXlxWK1SED
Mqij1l2u6lM62we2p/NdhEBwadZXopnUE43jLYKst0zPmKgL9WhV7FFaPcHMo/mi341UH9F4slNU
TFhQvWMyc2PZGqO0Nu+DubWQ9w25SVTBa1sVL83sMZcQqNMaYQddIk6lE0UPTcNit2R7wzjpyBz6
OoT4BSrdUwev4DrHJQPdcbICju7l07kEJADfDZ2+2NHFEBBU6f8ae+vYSMnGrjdPVVHuZ/KmMeGm
eeCK+tYVSKK1qD+HXftddcmnhr2R7BpV7uzYtmjASbny5Qirv3W+xjTBrCDbNpCTavGfpUCikw0K
4IbGpviOZv841AmKfnSRqCFDbA0xsoAi49M4G97O834dOf3jgmdkYNj/6s+m8N5GpmR4oZi9t5ND
MLRK1mSk5ayRTG4ja8as1aS0xA4/pXgnlifZ4hS4DSxM0M4XH6A/JxSeKhj1mSI/ascVgqJwj2Al
IE3kpxlEfc/ylP/gNB1RfgAOnzzMAA17ombuDssnqNTSg9a07n7IUW+W0j6SJzKito1scAtqKuRd
5cV4twfWJXoDSZP8MjTjiEIWp/Kzp4z7MRPldkqad1mS4mXqQEesPhwIckNCGQ6b0vC8C+xEdo+D
g6eLUCajFt9+z0iD1TD9lcqhamZyh/W+2MxRFgytfol5IwOtiNOVB1QEtwU8hcHuPrMGHCEydjQv
82sLsLcrFu/jiyztfIfOkAgaVVuBP5SPtiJ6oEijSyYbiCqyJtTaYkXuZqwCmaeu69ziXJSPuhGa
K0056yoc36x+OPqy2Kq22suOhCDyQXU0ILK9G1OMqSEagtRH/SU8RawQkuX7aG/1cbFNtJRDF3w8
sLT4N8QudUAyRfJ5h2GYQPVAxsLcZwJ5B01bwIDO3ESKWPGhx9abm0/xOGvsR52NUbUoaGJjCBzy
LHJD0OST5VBb/lmSVOOMBZu6XiUMhsJbU+vh4vqxkb2xMaFbvUzekxZSFT9C2sCx7nc4//yXSUHI
j0q8Xp5yVmTEfviC9qzzjxbB8ruowwBcsQPnyeYSTzRae5+MqjyaD3oU73OFtEDX4U6MLuXH2Jbk
DRH9tC4nFN62bx+9UH0imslQ71r3tQnCWEUEhFtw8LFdoI7yJDnovQf5T0uCvCDJt8cWMCC/mkYD
mZTZpLvcMAngJA9uUXkhAMS3nCIb4BjjxKC6dBKQtQUfCJeehIdkyXafov7Y9/Z5AuJ6Jl9hk056
EBnDC+l5zAM1/rZWDSaiqcibgsCtu/a4MUqD6IYC9vLfSF9W7IbyzsTprdjkku9Fh8zibsVxgceD
egJtJV65AYWSE2WHWNbNieXdWz/J41SG2kbr60+PXUxTctYtd+I6Y8St4TZlj01mNyNxmuf3Ikvv
sxgf2jATydvMX71F6kBRE2e74NhDhfK6mMojW/PtpLpH00sOlhYVa2lbzWbqyQrAwpNNTJ5hhPgE
ww1P5F28VVMMSlQ+1V0TI3WxURLlLmuivibLdDaCWWMbJYv6Nw/zIE21MMh0aXDQrRttwm3YYrRg
JLQrSogDLIup6aZlOUKbUyUuSXguuRWyEaRTLzqK1AHqYOj6zUYee2dhVJkTxdI0HTeubeBisNKt
X+n4YDmWae41biWcnhH0+q5sAqMJ86Oe/EwmShzCuy+y1LwH3TXYwGP7qGbBd86t4OQlzks3jz4U
YyQimPrxZW4me0IIR8Fc+vQ4LaLWomelaqGoR57fmkHtRK95jIY28p4Tjap0ZHbGYxKO+zLiTaEc
60a2pVWsfbT5Elvk4wy2MvNfYjN3utTxGJ7TI6WusxJxjPgb6i3X30PXtHS0CZ6JgiwKz0YEBqtV
MJBhEYDePPGaBkFwTIYhgVJZpSKeRYJ+vByEj6ZeK7tpXzujfMoHwnIHjXU2EetBqZl4RqNrXOgz
N9l0HEoUzHbKDt2b+nNpFfWZetTGx+h3ew07lYZtEa3usiz9MlVKyQFhB3DHEFLyV1+1mOv7Rseg
16cS5keUsAIoGWTmZRHIpT82wx6+gkO+ho4+3jbGLz/RH7K+J/ut0/eROX60sI6HDIy8S5q082iA
Rbu5o4/qwYFlRE/KzaPfz8jN125j32uZcTcWs81aFkRFcgLZnh3Ijd0hXUgCk9HZKg/txVGPvTIe
xA02y67+7J1Wu3IZ4760YQHEpI+EOm1B3TpbVOco324gXQ0iQHBLT+FL3avj1LgWkT1cwmRNfPMo
/cjsLfMICc01AMeRAqAA8/qSI+LEKrdKQznwMHQ4gA2GvUXVsrXOgtl3yXxC27y2vEHwFI5k/jEM
Vcr/NUrttejw/rdWR16MFS7YJ9ZB0mZEi9fRXw/GgJ2m607JkBCK5AwSs5z8lZwGxxwtU21KAAIE
B5QEWyKk7FBYDeah6o3tXIpHZXNMOWHoLTAgN0gwxePnp15bwlcYu6/MDFkZymxzqyHM850RRTKE
MRRp5YZsdutYW+mnrnF9gu2ZSe2eLfHWG2AuUusapvELjuh0Yy9wHkEwcNxlO45+hGQOSyELs5pm
Y/QiFY3wpmX+cmCIqWMMVCsrj9pNMjlEWGvxYfK5V3uMESua3+969pBetGyYE8/4RC6ok3M4XMUU
uxiwYB06EMAJ4/RSdpGaQBs8ygeV82Q6xaTfUR15sAsS/9m3V9xUNcUxosD4U+Y2UuZUvqgw35VF
Ne4JPvzwun7VQvONWOmsaK8afhA05yEJEUh/CJAZgeMhE3+vh3eQlotxkr+zO4dMRKRxJOID2L9R
I0xD3Ak2beYcrsxtIedwL5OZSAAkUzLx31JP++3LudqkxNBaA9RrIuWMXZ1675OT0XIVD05IbM0U
JZi/spyEzZxUqu6X4e5zzOmJGTEkk+fY1pV2ahzQE3lNegjzoiWfUfrwO+xBXxU1lYcYH2Q995uu
qA55UkyYHpMtLGl9gwWA4Dp4QwTP6y9u7HwmqAzXeRgz+JDPwwyetI7MFk0Cs40hiu3TjIg1qlss
MG0O43iqPnMTA6fC7q9goNQxBO3nGVl+OSFMnLSDV+61xtO3llsZ+ESq18nV7xs8IxJt5bGfszfY
ezqdB4tMf5rbO6OxeSv1Co8c3jmm9PPa+Jgh93EXIkr2Mt6j2Dt3BHU3moOVxamfqWE2odazeXM9
HlveuaAcnyFnqYXX94lOwHiwEvkVaTh4BZEPVmJygHNC7nNJ4IRmEUoklprYsGvz3i29d68rUCZ2
16Qgv7wp+nBbaS47jFx8OOOPYK6c6s5rqmN/NX3vq63qNdjdP7bVk2qGRSsbPXm66ve4DVkeKCxh
s7M8Cl3QSVpUrTD3npgeASjcAbu9hdy1q3RRHSryIRInerRxECPnAiRIRj1+MV7aHokiYbokjZjK
3lQUzbkL9cSK0Lm2st0OOQ/gPOF3QHqKpzDFSdJjXCJ1D+l27/7qs3eYhvxxqEli9Dr7Qo7mUWeq
iAU6AhMH5BvwjnNyjrxem4Ft0x2xEBQl5IoTyE6N76P0NaoB63xlbaROEzNkVRNEdh3gJX/UPBx2
2MvYvqPoa5nNUrkRE+XoSJgME2pJlSDBYnbopFKtvQLJP4bfwoc6Qq4IH6XxiHVlzbv/nvjwZ8Yh
/dSGZhtG0AVdDGksFp5ZCgZuQUMnExTU9fxFh9vfheHMv9/mB4dB77COeENWpEwL8qqEnXwq4ugZ
xBzirv3oG/oVV+sQpebZN4Qf766GOFeToer3Jx7urTtU78aAc4st6i3x8k8/1+kVe9Syw7yZW0Tu
7Cq+irE5RNlw6qyhvxs7eYaCQY1sNI+zZgWWVqEd1+VrhBuFANDwNyHNLYs5mzzCnhx8xtDF71y3
flW+dSaTvr6LdYuDcjwN0oo2luqWs/nbjZNA1qdZexQtoyLDKCnqEZWP2UOt/FNuhodZAuu0h+qp
s92XokPsM4+UrstP3eT9swMQoWCclHwzHneQJhlQn7TqpR5paxrrWRt6PIfkbd8ZQm11X3ZsOuQW
dAgro6ivEMDc9SP7D3KQH+JpUmvuhwPk8KCx9j51UsS7uxaIGHZTP7/oRVsSefOW4d0zi/uJfR1P
fkDsXnE3LQcIZBhSGsl9MltRwu5Dw1DjrIdpB4NN5FjrSvtZi3F+MkK783sDnjcn9mlYEsNKuIau
oEqbGiaTxeIJy7F2ni2t75ekITJkoprBs1vfRh8tatMMZPJpr0wFmk1YjYKdq/njuE8o9gEODLxL
GC/0YDktSthjoMMjApLwzi02qhKVbmx1O8apV/REP4veJoIosSlNGzSehsTRlVFAvWEgnsDI2I7O
yzwMT+g7AKa55ZOrF6c8Dq9Rw33kii8z/iV7M10PLcPzuIgvGWtgICRvbK/VqkgJJh1OcCyeTaHd
zWp0VobL44ThaJnP+N9ai4kzbfG7tbiL4dYaLCg96HPs5Fzd4WOvJ/cmHiBmC2rrTeLLcvqnEbfD
TG+SMjPWrOohjmCnZHGMareEsCHa4svTOn+nStvgJNS/tITVTMaaeW1P/E19Zf0whqnvQhMXEZlK
d0NB4+iyp+Gj5PMyVCSZ4S1hrPIQl1yCaHSqwKQduNP1GZR3ghlRropeS9AIh2+GwKEQtRhmatcO
QuTWV+rGQ17Ks2ysnVaQepH7e89ldl6r96IVVwOZ5Bq55AWcxc0cpjWTpSfLxxmXwBGhXS6D2pZY
HR2N2lCHA2h4BWcf6JBV57CkdEqkWr1pbH4MWIyBZ0KFaXKUy8NkN1vKTOLeavRA7SVxQIq50bCb
cqp3asgJL3Ptr/TpY0HMmA6zaWdEyUjx+DRH5Q9GFYajqcR8lusUOOz3ewBdFqwvirH8nz3bn3re
P9HUwWJQ6Rpu6SlsOwzGGk4eh+YPr24LIYRPvcaY9q4gGs5dsvGmLrQvOU1Rxf4CwFqtm7z6rsbM
zN3izvPxdtxyof3O5UMGwXKrCMTDGp0wT+3p8motvU+REExez5DAkUSyTda6K82bW5ffLAvqtS3j
xwj5YgSYnEMoCfqZeEjfi8x9B2cl7dzXliDGGv3exEJzXbjGWZ9YNg+obNQ5wbKrFCAh+ErEOVag
bzxkSmJED5xgxwYxBxFyqkMqnvip821rJUoeREJYqWacB8Ow46AdoDTEXvKShGV27Cu73vgJfFCh
XKaJzTXxQ/LOo2IKspkPZE6chwpxdEwASMpG+2YDWvOf32mxvSv9Pj43dsFbEnIfJ6FaQ9NjYzOR
gqnCYJx55igY9rMfsU8iiO0uy4ZXUVTRCTUVCCuqF0iD+sL7ISePGDtW5a2r3RyUBwdk1guakiRG
Z0j8lem/JEykAnAm5V218Hoa/z1ukd3SODDKHu1/qPjJ9uZ2XfO0b1AYrcQsyIeuCVt0Zoads4+x
XLJNAjih80db/9MSqCOS6gZ7vcEsjmIauC1ES+x7AWc8vBxEp3lYJHDQuOuXEG1Dl7sGF9Iqc0NM
1uI0e8ZDCTThLnL8bYyQgh/bVWiKTLnEEdyV0BkgSFA0I/bh6HM862x36rUwKeSHAs07ZhBM2Rmz
gClhtNV4/g+iJ7AwTXukGy0PRTU9MfirmYkaJ9C773U5sd5u97U+yVvVagelnxuenbzz7FU/C9h2
y+PaDf54EIMZ2PrAfTPEL5E4hFb/rEY+/S1panx6L7FRvNgxmLS+c1vkyMSZqSzxznh8yKfCmRRQ
fL1UvRJwaKeN7cxvkWUwWXDCjRzsB1eP0PaRfiELUKCekIdZE0fNay+lJu07X7A/TidaLsGUOlFY
MiZK7AlrMwE98a1wxFco6ak5rg48AmhBreGsD9WDIYyKwN9oR29e3DECuOpN+mmbDZsxrV+wOPfY
E+rlp+0ZdB4ypApB75NdhxtqXbGQu8A/jjE3a19tSW3jewFiJJ8Ll6TblhhueoTInp4Vqe57/Agh
KrVVCg1m3RkUeUMecVA7qbW2B/vs4C4ArlkxR3ae2mctJYgUe8MIvLo4iQElkDZIPmrRGLS+zXaX
cMpV5AI+KbJ8l+b9Zvlf22WXtPGMc4ZJfz1nGdpjZCqY2417xGEeQvfxg5gEm/3jBgRYUMbWSCnJ
s23YLCpHhpaMTDhPMzsPVN8yctEgdzUdzUmYbejdtuhpb/as/ZZpFVQGSE8umxT/nbssEeJj4b33
pZbs2w7kFyifO0OLoIO6KOzN2D+jho9ZLPNOMxLdGA4+CeGUWD4LwSvnifJ+tmS8EqQIUsHi565j
hhFu1NB0D+jZMVSYG0m+Ujj3lwmflF2KGrRY91rBlg/CZJEWaYee2HhjHIOo5S8pBBaEVNfmQ9OZ
6EuNLSHC0b1H6t+qSSixUu76T8s2r2M00OTKe3DU7T42PWLYqHoBo88bicX8TuvVzR+TPJhJTsaL
NFwSPlppw2Rd9pC8IxHvdUv/nWbkNbotV6Mmem7V+hSJniGRA03YZ9Jg9CviIn+czglh4IFMsXje
11XffiEHYTiXssCaj5bl2YcBK7UXlTfdN18XoDQBT5bOrWNa7rjqLzERUyubL9u513eyy146LxJv
VIARHozw1jrGcKGNV6fSpzLP2+yFpa44ZySgHvwFIGSpR9OuPwuF/XNsfyDV2EgDiF2xmfawz2Nh
EMXRyRrejFzXTlbcnAFGO9u0i9kq1DWHt5EFIuMI9idcGO6MZSxLkM6kcNent0qyvIk74plSlL1r
vWbLTmTjuXwQfZ/ty0yue3Y6dLZgh1DNzttxMqpAENTFubKKiUZedSNQBiiexypv/5mlLLGVKEJb
/QrHJES/wBP+UwLrpGvIp44trd0JD+cEqpLAV1R20rIe68TaJpbrb5ox2fqMHeupsq85pI5Hni3A
sd1bq6FkzhmY6oGBUtKv/o0c+4ZgdGHrOptARX8waAPCyHLkfA1ZIzeRzSYU1ADI3a9saF5q6Z9N
+eXW4tJhdo6mpnhzQLfRjin6V6uS7Lmb+dOMmCxYyQak0rQyejkyDpEHA4bwMbNf4t5JD3ZUOasG
7Mqqx19GPiBUiirNcYgC8phgRE1YY3pGTV6tB0nXBuPEMSJIbl/rcXxvp+kjGHJn2zoIPUcMEXnP
QNON8FY3bfvqqC5e83JSd2b1UWsWbWt9JKzUelQRXITFWWOJNCDk7FejlnNo6gJjPnVsh7aV4V6r
1r+oiIGwLieTSFhr3gM0YT4M2gbqQgSqrG+fxp68U7/P0q26+rNZ7iX5uCoXga4r44KF2ViLP9Sl
TW0nwbNgVFpzXIGCxdO0rTucJVHR3DJ/qF6gVH5Ea90EnEkbhACWIXNUz9wMw3Ps+tgM+UTRZ385
EdypfmmuY47KWCdNxzHisw7gfNW7amUcyMOiuZhAhDmYOHp2/KjwkmtiUzjYrR6tuLz/ZY77ETbp
LdOrcjOxjICj2jzpTN4QORBU7cf7SLBjowag7TEN8C5+oFGxM5cZDyxInPbJDReowIRNAQIAdJkO
Sf60tvvJwrUO2EIzss1otU9O/s9rlHVlrjYgs0zmnHsQAeBZCe+GcPZkm0mz6cqfWvj2phsWKQ1H
SUGZh5GP08yuKrYpec0cOLylqv8YI/25tB1GkLS+eeaeNPxoEUDTpmNfOkaMqqmHQESyo+BsXNvd
B5IVHOKo8ddKyZ8BmE9gkM+N0HYE+8PjZcjseSYFCkoe6ei4PMc63zWVknhZqZijKd/1Q35NHU8E
bb1IrZCVgHgeMg4Us+MVStCtUB3XG1GmewVeqrC7EHeM81SrYc1+/4NG5DsaKGHnzuk3wpi2bdeA
vhnhTZjsLdzevoxdAk5ifLUWfWPX+N+hU/2zFrGFa0GvJQp5I1ohGe3ApqD++a3m9lHOJcZ0xit1
Dn8aHk4CIfAXnT5WwYHkWp3b0RXapmLj6FjWjci0SjTJ1rYo0b36o0BbtYLkVPPQTEX9iU7+G8nq
pp1AkQr+sqLVvTujVEuEsfc0Wvp7IbUfvbEOiW/3Zzluyzp6cN1xx5++anQd6zJMYaAZyRig0z3X
8N/51Nga3AgWF5GuPYGc8VezNm68FpOKkmS51WKDReeEBgWjMwsuNO4FozCIzBIlgtmXv4Vaxj49
UgHP/A2l+SPFcwtvTrL82DgtaO+48611qTB7t5r+42cIaIWHNr8x53Gdz0LtU8QA/r+0eMCX8JGZ
ecd451gplrRePqW7BqMgUyRQYCPNgUWNNwrnDPiWEOxb084HSBaCNQ85HGX2FuYOoyaO7DsAOb+j
hoTXLFS2QtL+5CbizWL1guDBujp5yuXNljyNQZliS4nJj5jGLUiYO1KN0c9cYzNbNfVv5e7gYicb
vc2+yWtkpdwMSClmtw383m5YANJge1D0GY7Hq6kzgaJn9MADoBDNsdBXlNOzyMRRomGeGcxvYx9L
mgGUJULejagu+WHpdcQeikVeE9pKad53Qz4VAE18ZlHP71Bqgn151OF01CP0oXZYRrqWu0kLRX0a
v7aO90A8xGaevHhv9PW1RGEi+XMrN2RLGgEscKqGJzCNP7j3Rz6EM/IQenRogIrDIAWM5vkvQIS7
UxhzguutHm5C37rpDUWG0cqj4RPC4CXNdcYqskkUQjgfa72j1WshY45fEmnM3P0U9j2q1kPhjq9T
gpyvwnpxl7BaYW/etCCy0X5sY7dZR1EKdNCBSoGcGhhlBulvWYQN7uKNIy3R8NJjRGBMmf5ynErW
wYHd8xlIB2VuYwuraZlYTNVInU9N3M9DPK9tBbk6pBGCxr/o4ORXB7i2xCHDNR5+ZCUeCxeNsEEU
0kFGa9p/P+h7fkRHYoUJzd9cRGQBNNOLNvAiNkjHAQw9+/qIv7X6P9bOazluJUvXr9Kx79EDbyJm
9wVZ3tGLEm8QpAy893ib8yznxeZDgmJR3OrdczERCgQyc2VWSapCZa71mzKlBpSxoD1s6i66xtEZ
iTsQJ303AEn0KNqC6F540FIOQx9vrGaTK05EbUC7qPIIeaWokZec9DzgEMoXMKRQCAMc03EethY+
Vjz7zNWvTZBCQQcrqNa0b25Ohgs+71FTXGnTjfDPNCuRF9aQdjekseoy29tgCM1Q/RZRx208b0PW
pr+wyEBuBw3lQuo7O8dTjEvN8g3OBRl/J+XODeNTk4OYzXnvqTIAJmq0J00vboamUzEnB7Q06s4O
zYytn2rjLh4NeakPqM7Bvq4V+T53vYbtut+thr54Lrwq2QTAC82Czznb6hfNxadAnrD6VXpFybbY
jUH27CBkDDs9Xdu+8x3a/OcRudMw1L4OsjZsrAEtJYXPQddGNiWAcaGYw02ptkiHkSLICiPaV0ay
dU+VHNs3ajfuu9LwjgbUriVE13hR5nGzz3PjFn3o6lafRH4Gq+TncGxJk3fmdGQGXMCm85AZDlo/
iq6vbCVVl7Iip/syw2tNgjiYpjxJ4B4k68zQjXXPNiVPpMvRA8MyIge3yv2JK8/mad0XML4duxsX
XdUai1yVHM7T1d5QU2vdwmJeSnzcLzSsrmHO7iZJO3wd1D1CvohNQHa8rAMw+bWcrxHVdy4AHqen
roIHWO34d3MuJUllnFzYJZs6IPZau0kS446nPhV4ahyGXsrbFPTyhW0qqOch5xW51KmyNNgVGkcw
GcDXBQ7wi8ZXn0re5LKVSeJKSqDsFQmclTpGxikHy+wGebsY2Tfyf3Lyo8rdm0H0Kaz6XZhEJJwS
JGERdsBaI7iPbQqHfZi8oGS26tt2HQ3JbQBk3faljROTi2iMPruyC9SVHP+yM/lqozEFk9rphhUi
a8gC9+SwUx19F7P/UcX6MSzR2W6BDZZuGqxdN77pMiTsZL4HCyWwvytefuh0X0OTOt4aWvacIQ9+
aZOphp1H8dsC/aDWylfLVTsksyLSIfUqUHILaHirLvvGQr4x937YUXoXj1TJyqmorrHVMXrnk+MH
L66BFY6mgK5zer4VqRzi79MEIF143mDfgGBZyP8miuvUxHk0RpICgZKzigS+BiLhBsMCxKba0OBB
IR8rjUcbm20kXUqZpLSJqRMMzEPnDXedHsAS8p8dD8zuGCVoavpLH8OktcUGHpc0c+GCuq1NBTD+
YJu7LoI1Xin9Uc6KPUqJoHPApzaUjP/eBEz/i7EbFo2WZZvaZESICdhk6vzOBIysTCuJQnnKbure
4XM86M74PIC0voAWv89wOjrJoensqVWVS2U0n9kmtJuBL/8Nx5C7Oleyz7UEUilSbYrSE8wK55u9
jr4MvyaQUaSa9L2Uy3zLgzujlORbZGlNnslldtRkHUEqrEQg+6fASBPSxkOkX6ce+do0QzEI9ZZP
RqhlVHKAZucAGC/8tL+S9Ca9zGSl2FDRqq5yazl7wwY1pChPTSlX6UN007kg4gpnsI4u3Mjl3//j
aX+xbbNk9rwWEt+aqpvaR4NojQ82aBwJ7JxemJOxjrV0s8bZVTbFeqR+kPuXUcwZy8WQV0Aecs1Z
pUBp2WAOuzJCokSjoAcWzltFks9JDFO/S7UINmWJF7vuoWgkB/o2zDHnCHuSploFUO2yyfJ8USCY
dGM0BYRppV87ia7vtSzGBLizqKsmnnNvD9ICTK99UzR9sbIRyP4P/muK8xfLb4sEiixrqjoZWZr6
h08PmEUkWjSgurh5wajJTOU6c/19WEv+o0HZm3yhR10voSafQ5n5XMb+967qAQcFHNflOChIXaUc
kySEkZegqQeeTelwipBugQXkwapqDLCp5A6FhfSIvhhI1Z2P5cwGonx145tc1Ar5Nz1DYiTC3ebA
zuJZK9OXquw+I8o8CQNW6qIvuwLuLpWcRg0fOkcB01fj45bU5sKRq2Y9DplyX0uKuZrgiUsPDPuF
rvHjquVqdheH3h2ndg5/JHkOmi8jKMWj7yKwcm+HtlXMGQYxfglFxZPZXVgFJh3KNLHp0DLLw1je
AvqfHGwg8eRRheYd8jRJjcjR4NbyFfnkcdu3BpuRLO0uC87JkzVzS/UB5cCx8chR52z+Elt9QffX
uTKAuTp4Ihxdf9glmD9sCgXvZkPrHZDA3lOm+z/UtrVXvY1aVhUDsvMmhfdUxb9cGLLGkR6huNwi
9SJJCrQ7RTmVMnuxEoUm9FUmvtJG+EwWGgKpg4UFgds0AYL/9nXvIuaD5EF28g0KOIi5vgxYgg0r
c9Kg99HAgW+gHMSlT03lkDjy7RBb/hfeHBLlDU9VrXtwq9xcdDFaQMJgvchad5/Vz1jynFQQUBtM
v4I1ZRznGbFVtuQDcNW8BI4wVis158u59CxVfmmQLrnUC+uoYdN6ogoEHl6trqiQ24vON3bA6Yy9
ko8gss0qvfZbFYxPo79YWWexsacWM0wFPdLq37ShV9Z1K/eLFnWym7H8imLqgc9ngmlBOh5V1cuX
TgFYADlBpN6ywr9JWvkxyIIIbRfkjfwJtFBOW2fqe6hbopR5tE1wb3JPAbPSyvtoLCbRybwiD4n6
OLIhxReZR0gU9qdi4kKPA1DoSMJEkZTLherL6oNZoTk/gLlejD6ai4Y2VlsUzdLrqkU0OodRvCit
UOaQ2xog9yEMunpHacXrIvgARbQSD7//+sVqs/rXf9P+muVDyT6p/tD8132W8Oe/pzlvMb/O+Ncx
+FoiL/ij/tuo9ffs9Jx8rz4G/bIyr/767hbP9fMvjcmloh5umu/lcPu9auJavAsMvKfI/+3gP76L
Ve6H/Puff3zNmrSeVvOCLP3jdWj77c8/NH5B/+v98q9j0/v/84/L5/T52///fx8nfH+u6j//4OHy
T1NFulGGIMEvBrz4P/7RfRdDZHP/+Ae/SrX/5x+29k8Fg1db50d5sno1cb2ssmYa0pV/mvzeaPzu
mNOA8cfPt/JqVT7/F/0763Ll1wc4pgy6oll4upKUBkfBm/r15z/h/z1Pddt7lCSyiWB+2wrGs1qm
Gpd3jZ8jSmuqDzQiTfEf5CmsHF7DelIzFUpGeEDG2XWNPVGlBgiVlmodL1ydrJ0gq9c1nm3T6FlC
JFPwJjtHRMB6RITQFxFhnTbECyEyIpriFTLKtUmzyiHy7vsWBgAV08mzIMp/3voFSsqalmwTjqkl
aaYeuoLkyduhRe6vdcB7tCE2ZZcU2cl5tQOafqLdSlQ/nOomdrAL14xMA21IdcBLGyAaCHcgslSU
S83y8sfAY8epeOgmiVH0rm4HfPJwlSwNEO6+fWdl5EttP8MaKVGsu7zwkq3TgLcQo50VuLcStadp
TPQ4mQStO0PyrGMPdWcHvB6lEc7BNUo+Q4j6bykVO8x9yp1UFvhezW3F+s2tGCqVrtyJuyEwKOKJ
9nwL+a7cOWIVcStWjWzY0rDLnUWLGCOaoBDQKjXTr4vpMmBlhbYLHhAT2llcEvxS8kK3ALJmGYZa
pHgNjxxFxtHg6GQYSNSaG96QOs0AEYDKypwOGLqXNU8daGIkBp3vkJLgSZUAcnAPXCMJeQX8qbqx
SqW8qSqvOshlfyVaPG+qGwSkS9HlvUVpTl4dNCZ+6HqbSDlQQyCJH2iFCuxEFEsOGemH46Cj/VmN
XfuZQiKsMtX8FpnSbVj3yeM5tJhC07hzcBhx28+eFhxTK7a+lapzG6Z2dNLU8TpHiPhodnZ5VI2E
hHnMb9nUOvdXWQqDBMBWZ47BHAp0tuMAMk0VcXrc/+hTp0T4wGGgRaJx0bdNtGpJswBe0J2TmXfB
UcsdUGCj2r7UBaYGQVk/ZfxyLo3BbHZpkgS3TghWzzfS9gUNk88SZ937WLNcrAaxkdMhRz1mubIW
Aee128jkjYH1/Pu18W2bKoIB9EJ+AVZ1iORIqyfxVWNH4wFVI9BXiaS8oEIkoY/8ArzLXECEcPZ2
YjpXUYTXXSPDdgV+PCw53KOaO+Y4bU0XcSf6xKUdKOIjUPrXGGxWJ4/T7spOXI72Vmrcxf7gn4rO
uOkqz7wTXVWt3LCrCU5SKBt38pQo4pSn8ntNszBTEF+9deNHtLIcX4vOdE82LKEGzoyNdGms7jKJ
nOOC47By6LUS9/UA9KIYThJN3c1NMYwbQ2OupoliRPTNw/MaXeqye8Vv60XJajYytfJkOCSY21qp
j47sjIcSyY1F1CjdF05X6wr6wje4NyAQsr65C2PDXcMNHjfuoDa3jQ0CUIT8uppcSfWx8uTxQNbc
XXiQR79UTj4J73XHAWmeddxWG0EylpwQRCjOVEeZu5NpqMjWd33wEtr+noxn/ynIS2k9JgYnjVE9
mMhrcd6t6wOa3yeAkfiPY/SmwCkNNm7mZTeiAluDg7rSObVbSvnaFWppdW1GRzFOSoznWdNtwsSA
0yr85XMnNZEBUciVThcpkTlPez7iyqP72icGRNNwLARQg24dWLWFN02SLkKAZgtF0tgJThewqGjl
ifZxVEPrKCLF0DlITHSnDR51fft1jgg00nRfFfXjYHDG19v8BWE9EmOxaV/5Mfr43RCkSKbIiDdK
yJJh4m1+A0w6x3rsGd/FoptBpifCRM/P4Br7PQluLjyA+2OIkNlwMWiIr0+jok+MBtOoL0Zbipu7
oUvmucikQeuj2BoOoKEZcft8HjGCcqfLHY621VDsqKUXOzTbgbWL21iSKPGJIXGR2WQC6xChev4a
fx5+Fz5HehKeYVWD3UHS9PVtO+kZyUmYXlicR6hc0IyyJrwOTMwIp5a4lPDs13aB7nRTAhvn0yex
QQ/MK7XidzW2VftLrMLF1q0I4GWEEG4b10ckoaMvWoH6hZstedIGO9xDqofQyveaIplPOjxiJPmh
6I1KoN2pdXEn+hU8XhFDb7pD7U1ZlUL+CmnEfJJzRHItW4LjBpfqOuuxRlHz3nwCsoSzxZikV31o
h1cJT1hS8NYtBjVbuy3cgyF5+RZ7i31IXu7gTl0W8jiHc1Pcib5IX5tOQoJ9ihKzxZ24nKMKc7iN
PLnciH4HCsneTMalI5HEC2EvvLgSCJ6ywSeuwUvI0Ht3bcrOAELb3QUJxEBPWyNP3yRfw0e05V0I
HHBh+NXxl1GrwGWTTAPxJLt5UrNV7xjxsyojIRcGerhlF5d8gtm2VasseTZtHwBycbSi7msKGmxv
1op+23dZDPO1/dKWvnFbTxcqchSr8oYqVS4tjLwwS4pTvrQXRzdx8XyHTnHrSxVmZwU2jw5a6+9i
3gUGItwshnId68VXQC1Q0klRbkg6INufRorKdxsyoA+XCk+tdEivW3T0TejJSxHdZNbP6LHFxhnG
j3WRAegEf3tlnIREF2/CuYzYsiBi7v9U7LIH9CEaGSelDyMUfV5jMC6GARqWVyKCjGgss4f9Za2U
3LhyIabkLXs0ETl38tjXQEvCXnGremWis/pVlgKYDEABrttSMXbYoWhLckveF56Kq7orkjnCtYxk
H7nZgaNgfZu3GBKTW/K2CiJAt7JRSzc+eOAUFszEyGwQgYKaJwZ/N2GYJoQK5FJJPva9s0nwaD6k
lVUD5NeqFWaZUGCnphgQl8IFzXyOE3fxFKLEJmK5KRTj86gYODc7ko1YyE4vohgkSWBeAJr9ud45
TkyrgY527ZAfS0O+tnO7o2g6/c9je0PuB9VmEtlyf21bMMZkisVIdo7t0sSqbgNOzn4ETPQZJ9n2
WpGS4N6zO+QWHOsx0SN5Z9YViJ8pyi6McpHbjrIVo4Ff408X6bcl1sM3kjNe65Umf1IMO9kbLokC
kUgRl7ytv0F2qbFWDs25X7ZbfqxEXJoi3LwSgbxhY9/pxTff6ik0D+4dqNgCgWxEb7ciYhwnIR3H
z15DxDKaZrYbcD976mU5ts0aqFJ4Nn6jmIjy44qOr2BpHsZY7RZ958MxBsDQgo5sXsKAH3Mx2muT
Z0CXP2Vl9zp3Xm4eFTOazL6Schy7dRwLdkqgettWCcAH0BKXzgn6+S5MzL/p86dRETJydklIZyTN
QlFrBOinkYxvPazPoGBovo8ya1c0pbkJW2s86CTCDrbifzJVT1+L1rkfzIo8R5z7Sg+ErRa0yuoc
3OqNfDiHiDvRZw4l5S0rVJf/i+AsAulgqRpmvdPrfnjxoUaULCrVFWrZYHCbOHzCgryAtzbGx6SR
5dtOcR4KBGeeyIW3ePOhDp54qn6dQ3Yi5x5vtVh/USr2T2xLX5u5gavoRYn4wpX6s08vOuQc9Clf
ZejjPO13fULMq56mUkZkT83RfWVaXYX8FJbs4nsyTPnRQuVvg/jBzi5cYEZ1IvXXVU5tXI69vQgT
FzG1bIvXqaLPlXT50LMLEZOQnzDWMAyoonEoXYa2Wa9zq9UeR70PeMjq9glVl/xTA+Bp6rYpERwC
Dey+WQba43mSaKoqst6/TGKe6hTKDlgctfSs8oo99Tk/2LaF/q3PTegEACx/jvQDsK0pRlzgZusX
aC/3C/vXgXmZqW+eLDV5sZ/Is6+TMfle1vjBXGpGqk8SE8Ym6yrjHm/VbOXUOLH40G3uNaw/t7qG
1aRo4qitHS3P/iJilUpFUR9PD9GaAwaw60nQ3cyLdaj6mTr/HKL5f/FSjQa4v1Y4cqbSfCn84fWO
vMGJWoQOcvKt6y1Mk4oKgwj09c9TxZ0INiL2mwB/9udBo/HxIxPtIA/nhc+j56lfEx9QX44S03JW
dMUETT+hW+EcrBKVF6GIkrioMonbccTJpENgbCni5ilRZDsHyQEiNc0VceIyq6sEbIaiBMeUDwNt
Obx7DRErNFk+vI4Y8Or6yVPr8KQ5lkV13ugP84dV/eHKUfBJKvzwymrJRotPaSnb/Vp3NayRpo80
Pya/m4RWQrcls/q97NnJBpXX3iuDrh8tvX8MSqO9762qvQdt3WhlODfKrnppEi0+iiE27xmy9AH1
5ilSJSm2EWvNoy3yrdNaoiUWZK041LEZmV4LrYeXFuSY4uN27I55YewU3ras8QC2LTQ2F8YirlTp
HpNPHhQ+Vn953cCYAgm1BL8aYx/rRw9UrM2VYQz5MvaRVwNYLm3aroK5MDVlu2n3AJOxv5qayIrm
pyZtQIQztdDV9oas4kq0bOxzHjC3muLEC4GGX/U59b0SF4bR6rxrHWj3UMvKjW9nyg3WAeYB8ZmT
PHWJfrdJ/Z2K09CF6BNhPAzkta0jQSz6IiPrUN12d9mQkT6HjrlEr5fzx7QvGlQVNEDiHEVXU2f5
QfHCT2JMXMQkO8ispWjyGa9u/VLfBwhdH4FCOMeA2gY83tAGN4BCImd600PLJQi1B9HknaBDfW7a
0cTWV9UHN1RO77LGr6naf6RNcp0FaV39+YeqTpnXLB68LJ2yzFNmFo6OCmxB1+HPadaHzGwZ1Qb4
pa78BAlpWOrwIfn5bz7DWuw3WdqXq2zSi8VUhE2D1Xx2JbPbGEqB95IcjU8m8c1b/Ln/13jApyR5
Jwmomt/vD/Fi/bfXFes7uvYaP61v5fBENWTvt5hjpQc/xIS9Nb3sc55GICRip99GyZh+7o18HfZ2
fJ+YQX9VIll7IfpdGI1gm1BFErPUMX+2OrW4bnMzu/PrHnNRFtM60lX6wAdXNCUDF6W+yx2OiVnz
6JQbMZnyONsvD6EesXQ+9NRcfTw4BkOBOe5W0lFcijwz9xGknHOXJJc87kS7G6IntO6rjWi9G0AG
rlyOSg2lPtJel1KTHnMquKAI0stsVpG734w4XzwaMpmaErrJiWRc+shhdzKl6R9iYNrXrZLfim7A
2dVuIF2BTC9KaEmMa0Vge+NarEH6twOr6kdHMVpi+xHp36KyVfazwnZR2+lJXEBKI+t0UkbwZ2sd
3jENob8daHhULhAI1+ClW2NcaovfTcgbslFFqf9Iq7aGRoq/zsLs5Bp+eNwANEI3eANaSb2IlcC6
9hPDYqPuetgC1dSf6AobmzgPznodJcppbg443kLDhNWHkj4alU5tXYtosX7eIrJ87ju/hlhexHlu
7x+Dttieu8SE6XWCsVNO89ubX6eDYnt+e5aF2gDVnVMIDQCtBYh6+lge0umusWNU+EUbOzTomiEl
kI1P4DnmPEX0zcFvyzRoX29kOZ8nvFvvHJcaSbxDig0B7Gy0L1UK0TCLYcmC78j3nowkLNRnL9+L
C/JFr3dtmzDyrj3FzOFipgiHYJvv+1ReOVKrbz70i4iRI8ji759Him5/fB4ZFl8Vg+2wbaBm5Hx4
HiHBX6tO37sPleyYcMvtLHwxxtJiW08ZQFQGApCNyxxftcW5NOAAjNsNSE+du8Rdrn53+ARdnbvN
FvL4vCJK5X2qH8qpEopgY4O9V5QuZiX2prCvA8dBCr6L4RCbGaYNnd3uqXD9Prh2IJuJ4Bh+8btg
jH31BjwVCUTKF5MKuriASYh2/Ga+9gnx41LHPYOyo38hFNI/9ImmGBBzRZxY6nd957niNbqpUIvN
s79oUtXco/QIhYY8ZSYSl+GU1xRtjDrQcKdAshTNEf/0cYHs8jzlXXSsd5BjRbgDoXNJNg3bQH9a
6NdXEGvPEz+8wryE6FSnJKqYxzKXYgqOzU+q27wAg9AtKBfVoW59svaWq53EBZlQ/YQMnbSyHLSW
RV8M9F+bbwGjzDPMwTWgMTSZhxcqOGe+1Fi4TwsmeaHuDLG+0/ne+rzOvFjZQZgBnaeUKHgWDocy
Dc1hcQFkfTCKvDyJlohQJTxURbPQTf8O06+PEUlT3f3990Wz/lJZNfg3NhWkjAAG4Q0/fZ/eAatG
aJdhk1fWg+m4343EqNutjKDGvsg7SGzoPqB3g5XFUoosa192mQXMi+HGsTXyB+dIGcNFLNP2uuMj
1SEGhml0bouJYom5TQqFogYZrIv5dcRQYKZtuz2/BriPH4Pd4NlYyCqY6Ld3gNHWz9c4R8s+1Y0S
QldKMgS+KXmt7ZCZa7SPokOpyRH/XeXr3Yc+VxoA9pbZuBQDIg6L4mI1tmwCSHzJe/ftoraVlK9E
u1U99o9TzHlY3OmSihOSP4HJ2K22BQqgXVewE5nu/aw4+oaLprXodDptnJcX8T6euyhC2gs8FvVj
3Of2hcEx8EuJM9KlkpUyYpSydl+rwbZP0+bLSGVoFWtxsxbNEMmGTrWdh9KXNNSwgwNJneteHpN9
YmbXmdZka5xNkn09+MkeOL6RIZsScxW9wGB069JCXv61492YCACpTfIJd5ILA1rFQnXKCG3FaS3x
GlS8WercPr+UuBMxYlQ0362IHdil4eIX8Pdx52kfXkMMiL75ryBeSXR6eUTB16p+iNY8Km7nv9q7
jjnAcpPLpEUtKIyaRWPW1nPYgmPDqaM8qECOr3UV2AzkQuuZasWzmqvp3ZCkxa4yk37J8TA5IO1T
rqU+eoH7bW8nX91raZwuUpYhE4e0rOg7D2DH9hL6rjXHotyTkkr0EPyQLf+C6llyLWLFwLSukyHO
og54oMV6bd0MUWDd8NfZenkoHUUrDPP6uoBTWxlGHV6SXWz3NmouIj6cJjkk0tYw2BHpmKaLAZyi
2FRRgl+e19VavA4aL+22/OzXVwoeHQDN4qNdV/FRqRHhCZTxCQhZTJ33Zz8pnORdE3MK/1JJ83SC
mr3GiWC4oirg42mpMKKYb1kAGaaQc5wYzJohWrbdwGN2Uf6IgmCghmugXNQO1pVvV/ZtgZwcsuwk
nNBDZJTjyHXqhB2IJt2+RYrS2KoNjAkRLC6GrHkgYptyL5ru2Bv7sa2/igkZYoe3KrDPCyvQq62I
cKjJHEOtPZ7XqEZHZTsZKGvJ4k0Eg15dU7e+PEfoKaqJHAvDlcZyNx4AM0Tfdohg1DsIPeDhz21x
d778hxgxLKLndc7tD0ucm+Lu38ZBMkM8HZGM34XlZf36rkcpeJFKC2tASdIP4iIpuXHodQ8lDNHu
pfqx8QcNHZpfQjykIMgKq0RXI04BYRuSif0Zcl7qQ58cIeqmD428OA+Ilzw3z3P14nOncl4Wr3Lu
nl9atPn+2qDX0W8RzXNgJEHAtOUsW2PxFi8hHKKnL5BEmEzOzUJvFLIFGLMkoRtflc0YX+maZB2a
MluIlugvitjY/f1PtfIBA81Rm8KZYsnsEGWwVZYt//pTDbZGJ9OZDw84sNpbSY+uSjygvli8G3Rf
0+zGLZJ2LSe4zjWWFh51X5anL01/b1NMR7au1776Wg3fUNd/6DGaBt7XJEYKQdcgwsW4oQYJ4qpR
S1Vn8KgTi1vRKcI+NCXo6q8xYvg8WwRKIeuwcu4EwDobr70sJgiUuLRR4vgLyJdAoCTDb1aerYwr
8L8voMDYXouRc/gcc+4c9BHrtlZei5AxGXFFgyK0lLLyzjcwSpmzz5OphEhhT/1qqSZANugSF5HG
fos/d4m7t36xjljirf+8Dsqa5MiHur4Lp9cUESJWzJr6qX0nuyBs+0sVaOj0w5/uxUVKf9596AsD
tI4vohjW9MWAFfXe1zXqiIhbwcmZOqF/oRI0ANqeV/p9e44Va4tVRLzttM5WZ6fzfvm3tyRC5pec
+hx4FUu3R3pN8bJg3/mSP18adLTQPJ/aYe79vD2P4wr/XLddtDp3YRTn7z8sI0Y/9DVi0QD5yf/w
zXHMv5wKLYUNKaBGgISqDKbx169OUio6fCzNezATsxnc+2FUAbYhCdwszlr1bYuOmDvkG0lJ42gt
FOujuuvW0H6/jhW6PHOwC8eoZ8vXP0h5mW/EAkgB2FR+cpQKUD8hCQrw8BKHoByRNdU9JRBXTvl0
lytBDCEK1kyV5QSKTjFs6ehQjs5wFK2Py4i4eYpjwOWqfcIVvUdIcHKD6lxtUsTVjnCGvBERxK+4
ug6Hd10iBMXLdh1Q6kFgM4PcMk07zxV9XgUgOMx5RJ4H5kVFO0m/oX0LE1O8TtaMoAB703xdlT1o
jh9rku9dTt8ocFOdcPTKv+okPV/URTx+7l20WfvO/a50xQo03vCcytSrVLcub8oqcNdjqQ5YHASv
k6JgHD+rrn1da8rXKNairTaVGoEvuIqcHbyGEqTowZqV8qK4tf0xXSSeRPl5ihUxneSbB6mfypet
bbPHS/1y0dp9j9jz5OnjhtHweqtObdEpxVTXxN25D+DQErI1WnHT4FhPPjvT3byWaP/l9kOoWNFq
ilOlDTJKBizx7p2IlyoGz4MriY9kLMc5QEYzJ2VFBSJI0X1I3DY/sQUdsfDyISfoidyukJdCnU6E
i3H+btVFX8P+bz3rpvakcksCKkLQg4TxSfWwoyY3o126Q4bwUmBL8taNiqu5iYmTD58/XgzJYO1F
a56M9t0QFslxTuB3jW7jDe2UixLbl2yN8Ve68QOvKLwlYiPblCOdf+nUU0KgjOD+irbXc+IPTRd2
DaRR//Lcxham5GNTyQuv7Z9QzS5vA6lRDzKlrMty8jPo6uoJdG2JUGCsHiKF/2TZ8oYnuLfv4jmd
vIuXx+J7j2JjWZPfqjamhgFpZliAefTgiC/N6yV1MzT5RbuTOpQnM3TNRfND4Lmpwu9aVCUlug9x
Ua4gQSMC+zpm90vSfzl3vnsZMS7DDr1o2tpdnd/K+RXOfeQ5gf/pD+4oJ6vULstrT1JLdvkR9tU5
FDCE16q5T4wG6LW6TqDvG3OEJoybDYopEbUwESfJTg1hw9rmti5fzSG1A5VyGNRhKVZ2XZav5cI7
Sta49pTQwv1Fwui9QVMgnzwunEr7jF2KfOvCAaSmGiHSomtzv4SL6y0eYe3hHG8R7yv0i/iG7yly
g7si1yvkbUz3UxZt0O6lcht1fMIgnF0UU3krMdt8xacqXKtmoT8CPuV3SQ7qt0kiykQicp6UGrW2
Qfyp3kyG2IiXhBzjdeMq13D1QtCnuswsx72JitFcyXI58HPnGXtO3OqqCaXktnBkRJZRIP3iFv3W
kGrglpmJyWLmPXU8PQBa0YUQV72i9O4trampdUiCFWGwj31TWph1bq9TOSuPieoWx7bWkHQe9PKi
C6SgXYhOIyzADHRYUKmu/zLajb1Nhty2EU/i8If44/uD4nxa5PAn4s6HQhFb9O77WDE6HSr1twPo
PF3T062IFedR0fe2rjis8gzk9aW3uFaWaL+tJw6p4hj6YT0RURaoy9d5gt6flfCIni6eYsbcbcuh
e+3RzYxn8BiFPK0rN8f2nX+rxXlGmtuMn9v/bgWxIjKx7pp/ebZaHHWTry5cnQH/s73IaYrs5rlL
MXkWTU3L0Lo9dNnXZjdNODfFfEn/OTov9+tcRengz8Z1RB0uy+xNYMXtsZOB3CL+eRvg2nurUFPC
E8RRsOqiKQaAIkeXukmlQvSJSxjbq6SPcFGZwt4WOk/6twv1OfiqOtS+U2GUd5kfWSeS2iTKnNB+
ClBOkpXG/IYx8Y+06bwHDZDXKoCGPYf6PsbUb6FS6M6h2Oy8D42HxjpVoLoWTTF8WFWEuqBBhdn0
LgiCcsNvQHd5PiiMCcqwSSUrS3FEiFID5RFxMnh3enh32Pj9rVgPlxf0Hd6Wmo8l4pgi1kvOtzhb
VBdazoPOUPl3RXUMiGb/6k3FvvxTAzL/KOyqEoS5Mc+itCwiktTUTgY+TOf4EadAJw+qY7i1t/pE
pYhKis6aXF+rqoKItv5INTh/NMGEnlybNL8Isqs42eANj37wxMYoO7j4RtPa274bs0fbTB9imQyN
b2T2wxh/FnPGrn9dopEUPAQVt1zXHuqeWqf/qB3MJGB7PQP+9i6dINZvq6wdVmpSaxSUS5ucfN+g
MJJJt1KFadPYWMZzyXSMyebprh8OH6drNu5haeNIFxL5CwQd3Z2iFI4N0s7ONqWLDhFWK8gxic63
mCa0k2szBuYo4qoSE4cwQPP1QnU87SHl03vqLQXcDK1E1kacqPTPsBHVeWxqzZEJmmlvLU2lHO6p
/lVsqpcfQZC9hwHSNCCsTAWW8RyiIg18sNkLFKTwZzilCBMRYhB66GVgaTrYcRLhJcRsfnwAH2ga
aiId9F5F/WL3LTAh9pnoF7nf4/Kr7DvhtzjjdyjvW9RU4NZiSQnavEEt9Rg7Q7oEL/JuTl6/xEUV
fQunOU2bUaPFcoKHUxf443XpRbiE6bDT48ksrTPb5Mjj/9GODP1OdJEDBRNVIzM0fWKDFE16M0WJ
RwzWbjzHB2DgF52Ler0mgxCWiui+mz5Xso3IdVMgJStYPo7appAsrGAjRjH3xs4w0qWjGG26b0aR
qg9vS4heg6P6jp2GeynmKKX1P5x9WZebONf1L2ItkBhvPc8uV1XGG1Y66TAjxAy//t06VBeOO939
fF8utNAZJByXbSTtszckyEA9s8Nf1kvbu9q+aywOca+Wn3McBYEvDoDoBsylSr0FRnIbfWyeK9Q4
oIDF2ZGdTOSkJjN89yABl3uwz7ERg/REzfIRAil/zTjNQ301OgpGnF1rDvouKAb5qlcQ3cSmTbhQ
V0GZgEjj1ytN199sOHR/u9I5qk2arvkKcEMFlXo0ONuojk5eY0FA/emSrB3qqAucCSBAg/iZhdru
PfWomYf4fQoF6SD9P6ZgUttImckd+JZB3awaiWrTLRgcQB2ntD5brAuudDU7KI4yZkeboYqcuvNQ
AEh7W3LMwQ9zzMHzUDT5PC9IIkHeFpsV5ErXVN2ZNg6Kku87bbtmeNz6UEcReQz6yJtN/AE5o+oI
1UHO7FE5WdyD3ygPIaiAIlJ+8LREXMDpAS0KOzP2Q40K6qIVl9lOV33r/cirot0nWKMHq2DW2m2L
OFiZvqmvRQFGedLend10BVoFxEyXCaR5Zzc4Ep5NYRhm+F30drwPZT0e4vdm6JPxYHXVofAqEPOw
DlwB5KW4qc8i9pZC0bP7YRiK+/0QvTlCi2ROp1DqJq2MwBnTNFvPCrJliUOobeok2q3KLP/msuQi
Cj0+Uy+EROtT1eTg20YABNzB81HIHwEKltJvMYsu+OIASbD6iyNN2VhdiRhqc10EvVJykI28s0No
KeDNZHR8qEZQdN912AWbjYVv8h11qaFxeBI96QYYz7GlsuWAZ0KfUXEdlKrhgQn6FHsETEs40GuC
CdgHVMNQvwCpxEIvErml4Dt35bVTHtmK+qfl5t1XQzc2Vlx4nzMUmYNUBLICQA2yJ71M7AVB18Fh
vQHXvHsXYUXVf0TQGDwVNjgr8ZRZgvUaQJjwAApfF1qXnXtomfV2NUJMAzX7731yU+CDzQdrFqgQ
VTY17P0qEMpD/emS/KgsMpfQDsyWd9OGESrn7vrv097ZKIaGuJvy7jbvppvvhq7ojlHdLzdpWnya
TA8zznF3I+rlWquBfIW4k0BhYJeARLEAHSuol+32ID1nQzbU5kO+o2nkGXsBzqJ18gH8UoNxtjzX
OBeWMOAFaWWbekeyN8rZYUNgWESdjyokC6qLSYzjewqeLoPMhUgjg+biw1jUpSYTAg/uOKEAbYEa
UTU0Ak3Mc9Ac6lq2t8YGbKIuFJoO1DTj0K57pbJjhNzGe56BP5ku5xiQFVjGjoxcBd31heuCQMAt
wg7voxp0Gr+F2N9mKP0yRRmpXR6q3CxvUMspb342nCwDNHZkIiHrGmV3Td04J+qRXUVVfzdR4mjE
KEJVCtgqak58H34yoRIJLIWAKaAsU7+Aq6dVVPwgmxwDEC44qN2EMAnkp4p4bepWegHZjQ6GCuV1
kx4A6AEcNRBdhJFSaBi3zJ6D0DL3lDqNMhpZtze86pVyp2EoWMfCGwVwidjcTYd6MPsMjOlkohQa
vgEV4LoBFepSGmNzaqHxvuPYejzUmnrWgk4kiGKZ0xYHXTVTn7fmX5fkoj5lUZcaYCWgXQiBPpR9
4b1z6P0vgb3KIVgHdVBnAGUOvbdDCS7wxeS6D7u/pjGo6Sh6ytHxGZj+nGY/2e6mpH4P5RpQqYhm
eYeGh4rjyeHFiUwBlRtBJPzGMhePLQSkzyHJu84YCIE9qlExBp6dPKRMJSuowkhPbYrHNShUdoDU
giQ6K7Pg1iSavwE/BpQ5lY0aswUwFjzBP6knVJiGL08Is7UbSppDmfk1d6R5nSPrPHjmVsaOc6TU
QALsu3mxozByQIgDsDN1LzQ+OcYw0/7xXsqoVXLS5TjdR8VSqCdRGu7BNCC352cu30HuOQdFHbR5
Dg3qkaGCFJjWwVYNyJbhokvPtgpzWaetdbhLINfUz1GCCnhm9olsAw06eR6HmnxknZu7qWj+6Vbo
rijoblK6iRKcOsveST5VfpivjB4KcvWAyg4fXzbXABKMt6r2PpA9le24bkbIEEF6tfiS5z97WYyf
AlnaBy/I89WosluVbdnlW7bBtA8U3lXGiGe6Z2Pw82VtaxGQKRYUhEq61EFXhS0R9KGM2x+ztoZ/
UMbZ46Um20IY+3KXUkea4YMd65+yp4FSL/wTP9DphganaSbH3LeHqMR3gRponvZ9xrs7lQM0Kv1G
MVIVHOcOqo5iaPEnBnUWLOZxSLclW65qMuYQ6s7NHFJIidy5/xAjY69fCDvGVrYakBpPb1D+MbU0
w+yax7Hi1FjHQVhtyxK4eaB6cIgU5gx1o14FGU4oxfqrnnPQo5CfG0Z8taEhu3ORBSpSbOCjeAor
RoYHQAa69qtdBMm1iu0aGuztsBsZHmmn5BQYZw+Fffs8rQuB4wElRmKikuooM6tZ2SBwezOiYg8B
rSvTcFNQ8JQytWCSBtnnlF53VXQEUeEPnjF3nUAA8kjNNMIU8/esaYTJTiMoSvnWBbkQ3dPfk6eb
mG6I7jjB8mI1auCiqXGC5Gcbb7T6p1Fz8nM04rAg6tUfQJV8acGdfyAnNX7cg8ixLOOVa2mo1Ssz
kauqhi0EQVCWqTKcrgY9e5Gi+nOtJxXOdeo4WwcJyoZHxbNDjYtd9ZOq5DzJ0gUSly4nj4rWyhRF
xl3Ugbv2PYeujLoFhndKV5Hg2wG09rcDKSPlTIPrXjrdBShHuKJ3a6GKLuo3ZCJwg+bFUQ3BDKEX
D35TVOMRoJFM1DDGs03TgbJ9jiUHxYHPaIOVv3kE/92fnjv6qN3F83cIDe4zXdk2ZP0Ktxeb2cHo
2Z1JyCSDvHOPTU88p1fqkX26pJyhwgeXjERo1rvZTmpRp71UfRyfSyPeETvLqNvGLYcIGn7G+Ye2
j42bohQjThcfdXQ3Ez2ibgli9JRvznuPfM9zM+uIytd1poH3eglAmgWSPzQQPH276jPPvLMVoZ7k
kGWDkWJAxGesKxxSLZnDm36hgz3hnPugqsL6AWsy9MhUjvXb1WzDd94n13DjndaG1ZkiHsKaXLJV
1oA4lhx3U4yF+FwK1McZi7I2n80YLMCgbQG/twFBFq3KxoNZgkmj566G3ymufeVQdKKt3Tk2LbMR
JxneMMXmRseXmXPMorZ6knWsHdoCTJ++nxdf3I6jdGzMvkOO0IPKyb9ECFdxOKMe4B/HmCOi2sZD
eNVx+UeHCgssSTSG/7kIJzjYlfpA3QBr1EVrtuxDkxb80Vvr2DKbg8HUeR9M3ofcsiv4B1tHRc2c
m/yAMgXbzB8D+mtHFV6Fn/5s+sQ8fICsKGwXEejMtg+foCoK6wPPoDHg9vEFiEubZeISZPEfPMnq
HRQxUMqguplT17vQ9lBkYQ2gy1DeFudiF5vKGVSIVOULDzZKswaBCu8ua/uFnWv1hkgVBuxObrg/
GkrcpAQr/oAqQ70AG83Ew5DGYISvvBfsR7or0Sf2jk7AgB569ZjjPlVxHLzGEIkicxmH4ZGPgAlR
95+SQBhprbERptif2/zFwQY6bdlIFucvVTCooxPUeIsWGC7DgoRxZ9v4STMj7ZyBRfsswR0+QpS4
r3eGDgUcZaNmDklVcD+0mwSUmscpYY6zCg8oUJmNq9k25+rZ4O/13jlNaSM4CfdV5l05ir9OEYQt
T01UhyfqTrYUB5m1qYPDToXMDrqag3+XCyzJTWi5uf3HVMqax6ThABR3tz1vnn47pLoJCvtdamJB
OzfGN8969s63qNV2Bc0dUW1jWYFx147tra6QaabVm6umca0JqEZe6hqK9GruEoxtDv5/yk3zyD5k
Wvpnzp2k+jO3GTtkfelC9yctgRwboV8z2ypdA9U8x0/BiDMIwQ8t+OnMGmgbpIVREYCsvnOhOiTq
8cuAfYIxis8+2PGgB8DxGJUBqb6Blpt+jm2A1yC3nOpn6rsJ2IJM7LqQyemccbJTN/NS7DFAjFaF
Nx6YSqZL6o+p0+25sM+/y6SBymioN4ovCUKlabQMOdgWqVb+royeyuPnZi7BL6ohRPE8qBnbCNpU
vwuZhgn7nu1ziV0H1o9nHUIYowOo8SqpyvAaO/0zQLnhIR+7DFsnyjYm4CLxbDD5lZoRXslGjQAD
49ZNNfAFz9Eax39JqETLUt8OdonZPgcN5JbnNBrFrRxrKVhWrKu8NVYtNlIAdnay12JwXnAWFl2o
h5rxFhRSgDJTV9jC3ONDB3UK3mSvZs9r8Am2K8NtHKAmKxyA/5paDBD5o9i2Ce5TUe/YUCo532eG
XG14gR50/op9sGb1kK7jx26amav0skc1//vMXiMdUJNmX1s3GQClQWNGzdsVdaHe0D/aKMTo2Xdr
NAtoSvxDauAXCtb17p6HL/1I/hdWzbF+LWBycWqoM1vHfqitoyqRPaA8vV6H8IvJw1s6QgmqqZra
XlRJDnEM3fxQJDGwGmTDVkUIpmfhQOcIONp1jYNBSMFCbic3om7vJqEl401kpsMSGp/RE3hw7CsU
BILch/ST1wLgBSFCa3JShNB49MR9LLhcsFuSiRruS3+XYldBiYVGT2MYQRlu0AEuyoZI7ubAskAl
uc/5FvX8mMMWrViIhC17g0FvLRb5xyCIlPKaKz4GfQ9Yui7Ljzgjj7Di7auP4A/64YEzk47tqQCp
hzDzygoGbU1dcpANiB8NshPqjB41c9DRYgCtAwqGfldCJo9yKNyqiuo22x7GCUpTW1NcKkDNCcIZ
iQO3rD9LAQKVxvElgE1ud75rRNdPXQoJISS0MlUGhVDu2IFSaVHXIFqhETyqdZ6HoETUi/6S2Oqg
SCrV4KgCDUD5bUB1aiuz0rnwZNQ3podD3Y6L/AqpzeyqVWOOBjwpZiV/kJ0asoeFGI4pasZSiDKA
eRfU1SfD8P4Mcb6xqLUi3plqn69lpX4RItQvrog4EHDj5sFOXd/ES3S1EsxfKoGa+v0qYGBGrnT/
qHdujJVxBFlEqsyfivxxwL0JXQmS+vdK/8wxUMlaheAAmKx0Sf7JVSrgWh05zoaMXYztXgF62qWG
X3MoTWN7HbwKPR7NOuO5ddv00g7NEWJAIKMuawOMjp6MQPeo+raStzGhWUq5HWSkdmDBRb2oTAyo
FLDyP2DajwVV+Pwy3UbtgOeApZqhEvFXqGkldTwtQpfxyRqGHkpTbeCaU4kgROWqFTPCfBsUmvki
SoZaYBsnbFRASDYlo4mHwOTQA0WF5Lhv90ZfVnvC3BDIBiT8fJ/U/XdC4MxYHBTaQj4E3B8rlow2
inmHDvoAxChhaEG+ARXAHxPVBNlQjvxOZvErM8UdzQWRVMxMFVjFZwecTG6MSIuf6Gwv0jQ8GMvk
iZ4UA/TIRyeCmh1eGUAtk0/1KtO0IEaFA2MtsaGVmGjdTq9KfrGhZr8ubbN/zXNHSVpF9TdhydPY
pA6WQ/GTFUTtT8fvP/Gce599HbuUtUyaZ6y8ks3YF9oJz8nx7t+Bw4+Ie/Ve2q5rg3tc/XMei9tR
wytrUfvtLQdTQAgEd+9fAQQw1r4bN2fTSp09GKzLXYkKxiuWNFAHQEntR88CXbbnVcUP/EQtWxO7
v4B55QfRRwBgAEm2YFDdfAkM8F8Z0Lt0HKtZ6i6Y3DvP42/QKII35Zao5CrJQ/xVBOIwQacIGjXh
pyDR0q4D1LZJrfO+ichcp0kqvgQNh/pAXPsHj2kVqKgAUwq1vl8VSQ+BGPAyg/g3bIOzK8f+BH2Z
yZRBW/HMnY///r8IjuW//aSZjsl1jtfhABljPqCvPUhajSUYAW5VDLGHSoIapsHDji8yeRBWUF+9
rumPVTp+H+z6u2Wb/OcZp3/mT5HF32uwNnwqfFR7+2aVXDupezs70/0dFkDxVQfTPkQNfUg6IxX/
3R5EWSXf+br7HTy3zRcD1F2rug69vSwd9rn1No0tmi8pClohOCohhaCikrT/UHcsfU5jZl48BtGC
rLf7S2CCx10X+rg126hY5V6Rv2bCry9F0dyqzssgm9pnrxJiDzWWTzfq2YDgLoeSN3uwNWSvHr6S
t86YAyequtoomksncCqjBqMExxrXhoAiQlNDnSJVFaq6JcoLtJNB4wNiEjIZql4Vck75qhOuDn1h
hM0OrfGlSnCj7TDg6862rOSGJ4PklqT6qsev/6UC+UawlEnyFGMddiInTpSTG+iAooWOA7M98CYI
ASrMXzAbAMZYuSnGdtoQp+tesuHVOAQgeRmrdeS7xmpyq+mYO2ob1+PNchrHHQHP8EPoVlAMTTiA
xuAQ6/bn6W7CsS5wal3u277pnyCBqjnOEmwrO5D8gaGtVDzbDSuDnWEBO696ZJqb39mm3Pc0X/G6
2W7qH3mk6xthg5ohTpn3IRLt0iyK4TPrXb7XFR1EPTj952goscy1mhLyfQjD+cSS7CGQTPveho4E
ZOIODX6MTkA9KNAfeJ5EkLhiZTq52DKt+0Zeq+9qewPt4WQP1MgnEbEfDp76bmDcyM6GiZMdsNkO
X5Wda6X5O3tWB7+1+w5W/kZb8iVxINFxkM4hz91hT3g66Uls1GKjeBHvCR0MDUnp7UYwliymfptp
/RP4yBa+aSRQxVAsTE4YCihAlNGqStgPUA9qn6EUe8pdTfypaeNFeEP3OcNW9iqxavcMiczwGBlW
vckjqb8GPYPKFoh8PlaMfQVLifMBUCJIa/ut971zo1VfhRDqk1UI4t3I+xZ42NMcsyF5Ra1vty59
wc41wN/7rPX7nee50TVONb5yO1vsM6f8nEGJ71gq7s0YRQfTFdncAFQrsoNS0+ywMwbpnUSlTJcU
Sf27cQaZLm2cQ+Nb9j2wlFF8MNN6ecf4WVY+1nYz5SdEAfVFImxoKWOXMlxVuvlJ13SIe4yjdeix
JD9EEkVV1E1ADJBjj+mvfowSE2AEVNAU+Z4TkoeMs5u6tVUD9Vx9qYzc2xkKc+iP1vekBB0kUTz/
iKCt+imyneLqedl3sjEUce8Bh+xXhObiCXT0zBqy1+R1ke8YTvaWP9hm/smK++Lqi+R70Z5NGxts
7cFm0Fwsg6I+UIMDYGhIAhX+1k8YVKDyQsBI/uIhcs58cM8OGoK687Cj8If/Wlwx+qn5ha7GsU3U
yTl4RjMtlAI9/BSFtq9XQOzVH40WoAYS9QER2CeUsgWQb0aJO2RqXEgEGL29DaLwya2YtcSpW7mO
TD18AYlzcnHaHgrC6PVcoE6/TsUS70S/I5urIgCGnyIMM4heHA+fQwcPufguhBzDGzHFsOzT2L34
0vlZgeHzU433ZZdV2N2hLvbtqxXUQ+QefHVAjCYdKh8S42okrvVRuvjLhNVmtXsZmDGNkOgG30Fp
zVyRk0Zwx0zuU2is7SvgqKfdw9bHgYqMITY8bS5SPzNaZ0lcrg1T+5FNwPFANjaLSvE9xlF6zLjW
fYIgH7jLw8bZ8zh2biiPeovIDJQOcgYl70o/kAiGOYx8zwr5kxVxDNnbDOKmAQiuNF9xZFpQWV9a
niqyV2RwvWqKvOT7Iq4fM1jWbd7+18bak1stN7Rr62nFSU+yfVlq/pUastfgXwTbqqavyDYUUpu8
PvQVWAzB5NnuAg11yPP6s66imrZlUEfJMpQjynTbWrENFQpHPvMkkc86vvBwhKZbeyCP5LOMoHjn
C+MypFr2hNoZBxDRuNn6uQG0rFKJAbQUlKN2eKKI2V4nvQPlRNlsKSxteg7OW8te1wA7ruKKgRtK
FOkpr8McTOWe/bkEbUzrufGPoQXJ4DDW0evI2nFbm4oJK4q9Wy85NstVSOJBy823q280Gssq72yz
IT2BFCSHiBZGKzBaAp61H7yCUCAY3KPX1NJAb5vJHwavvrZanl77cTQ+RvgTyaJMexEVD15Hw1yK
JjM+Bh7EE/s1ftxRLBIN+AtUTaeavFN0oBGKfajX5+5FG923iIQlMSrJm3Q3eVF4AZ3nAPvNRQQ4
Ag1AnkgLXwENcg/EugIZ1rXeg/B45mApohY7EEnJwblrQ7kTFKMoH7Ww1WFEieprljgNmY9Fgeq+
D+NVpnOebH5auovGtvh2HrbMfSUprW0ZiIBvgY8iEKB39G9Rkm8cLdD+HMP4BvnQ4XPVxXIl2zq4
1h4f97WfeIoc5DEpE73/px2mt9qEXnBR2gZ0ZIf8Z1Xwck/ExEELgjLNO88cxL2D8oC+wpdK1OBY
A+KOLX5nojDEH2S68fLUvOINMq9VnqdH3xwvIH0yr7Ky+WTvISq8qRmUvGYHecEKBqra1NfuBiFH
XVu7AYxQp3lwALasE87BNxQwD9RJcCtqbc8WcyyFGMI0QLjaO+sHh2/Uz67SIp4HwTdXf7Hcbw9j
6yG+vuIIlZH4AQE7LrnDsulXoKVSlWK/vMxRun+WkPreP9j1eIdj8Pg6mwstSg9GlX2cTfQfiB/j
DqosUDt7cEBuGQI4kErazo7pRbrtKko7eZ5fIwjH2VHEAAOr92S28zLQgasP0rvBaQywLqRLKarx
8V0YM/3oFplxnAfJsBkGZa1yNf9PgSU33sgUyqIolmVnqLN905sk2GVlCHlHsoWdgcvyMxDI3Zks
XVix8xRhlahYReHpZ7IBOsHODDv5w2osdAFp6zZaTfmUSP5/nGgewv9Ak5Fhugd1c3RFE5bc+TwP
2BdNt0q8EF97XpGcZYR9fsjefQw9tZBVJg6YLtYxLVhGC7s+JziVrVdxFCTnrA37DshIv1wblqeE
dt5d5KfGwed8USaQB7RwFPmWObtbJzii7qHfTzMbZg0SM3JzI+P4FaumXup7SxwL/ml7ZrqlL336
IRh7d23gtPDaqN+BHOK+R/MJ6p/yUMjiS5xo9VPsibdGt8an3C1qHLP/Ze9bnqDSzwFPEYUpR+pp
/JqBYldZugDFJYNq/AL6G14EXNbsoJmEVX6ZJ6EENVMTjJjpffLAw3KtUzPRaOQIsQqGQjBwDCE4
Y2xPjM9p5A3PgNT1a+4HAv+v+pstCPu911vdhSJyexgPmgNuKupSA0XdDI9HjcT6DFku87tbATIR
NSI1gCcFW5C7BKvZhgPgT0YTiROZtBLlnZnAEkAl0Q0VEVgnXVQXbOakGHKjQ65waSqstSy2A8wW
uK/3rE4CBu/lYXYgW+I7wbVn3XYeY36N8+t22mEfpe39a8w0gLDnLN+CsDL3IOFGWVom+xu+tOeJ
C4MFWy0Jw7vX2Mf63WtkoclOst1DsEA6DZaw3y3nxWZA0NDaFAg9622tO69VpyVu0o/RKhOvBrfD
I3bKsSaeoimwwXg7xisrOVvG+Frh/HYo2+IpDJv2pcbnDHvZgEFT17NH/ZpqEZQa7fbFd8L2Bb+G
EF+FGvqBul7oWPu0ts0FMBResdQzZ20USfGkBRhOH+IGlZ8M/LEql4Zzi2RHTpqBhmvatxuqOpxQ
ESlCYAM27kAMakvMCBNvQvRu7AaUCK+NoH0LmriHk8aSCzHVzhjtAHqHS+ea4TZXe1RO3nn7Wq93
ldrEIhM1iRGFd10Kc1GD82CHBvp9lgS95R7PlXdh0EvAFhml0RRJA1AMKj86JZHbLHLXjQ+0ayti
fdyZdtEuqdvmrvGMv0/azCULaPz4wsem8AGEn2B+85y/xUf5M4VSE5kFSAHU+L+L9yV2vBFvKha5
afwQ+kJ0P64dxic3jp+b2PQPlkyhsGqbBWp+mrZ2AHe8uwZcxz9Q06ngxGqGhYyacXUf9PfrPAy1
Ke3eNw82TRTqDiaNqQW/2h/4GUQVmWODr0CHyqilKi9YFbKp0d+vyEZeinvock9AJJgbKB1RGb+L
I8e/zwHisOdBJvWWpq2swZQLSvsfboPiigr7eGnB9vPL+N2Mv7PRFNjeiI51fPgfXsQcAg1ZfBqm
lxzzcZd6Yv+PM1AaNUEgNkyv5X5UTGyGairF4BaohS7AM4fah8Qtmcj5EEaOirjW5lxs+ckt6sJf
J+/7cPModEVTzCHz8H7s1Yu8ZNV68tLw/55MY5k6wIt6dp3v5OFu5ynoykRh0GoYK3cTGeEWe1XY
PlQkvKiHl0dmFD/uGHcZpAUrkNdtZhuvg20S5NrvkoSE7q5mxc4itYv+nKvGtLTuLOpy1xomdE1U
D3W+/RmCwGa34ma169j4AfQb8VOsi/gJzG1F1skbODblLfFy/SkCYll1yFwMXXqTx/I9hKzQ2vME
954oDsrZcmO1+G0yeWOvm9AcF7SBT02ivuICJvNq9Tu3ZPZfRwBOzOMNmM1BLG1H7satsv7TGFZ7
wxHGH3U8gJkdS7jrOMTasQqFtaqrvPijThcU0OnYmM89t4acFi+vAKkBP6dZ+h/YUdsKQ2afoSrY
gyTPqvd95mcvqNP7SZlRkv2RMt96cVE/u6e5c83saG6b87/NnfeRtUJ15zw3aAHf5gaNe3mtXDxt
G3UVXR0HO6sBtkaDQvJvmjQAhivr9pri0O9gGjmIFqpcvNoddiuDBIXPRsemWFAIcDDBRm+xmmOV
y1b3nwk+A1H5cAVFUGdH3RT0BSsRVCBFGGuQKyvv3B2qMLoLnnMBbWwvOCzwIQ8hcBri5cHXXgcL
CsRbwdVqp9inT12gKmHnYDpdVLleXlzXbW+tln2Xyo6vcyjRgXL8iHV/9gF8MNiUgF16tbtu49Da
pahP/ZK1wGHCbEIlbJuYdg8VOlSEgk5ILuPRtC4eSCRW2IYGO33UWJcq73K+AI6xPAsgcaYueVIV
DVACtM80XQNuRAWSB2AEkLJ7xoEGpLjJ65vgEPQNbmyhV1FAIh5iqDvsLX2bxipzbNgOdvkqazbu
bSUj3RdGcCwgc4ktlwZCis9GHUFZsyo8HIygSw1IX/xFGyRs5+nSXGWxw1a1F7J91YbDkt4YAUro
faO6BHOau/Q+UbcOsvtgaNaCo0nhqWbvHExDkbdUE/0PuRVE27s2NG9MyHLXWW68xZZS9bnt/VUG
oZhvKJpPVlbY6ycIBWP7CITEgGLCoVnFJ6e3vZfeSs19AcagNUuF8zUaAOaEX3Q8WvtpFxwdL8+e
456vIR1+AU3U8FW3oE2nDxU/D9hquTk5NH2FYukQeZJDNzB6c7C0fXPUQZBPGW6AXSiOYhoo5vCC
h6Dt1jl0iXxIA6gralhd4gixFtVydqS6/FvcFJz0PyNpeNNIFPa7MadY7xh5fXiiKL8SWoNHv79m
pSsQ02hbMIO8mpFXA78KrUITYCoHhYQdiFh9Y5fXgKct9KTxrpEYsrXVARZSRpZ3pSbBB/06avzW
jYVzmO2VL40jxMdPZKJ0ukpzHX9dRssWEXYT6rLDF5sjpb7QcEKyZ3buQSi5OUtQq2EXNM4hJxVC
j42BF2LqKpuNg9iVHY/eerZBHv7F6WRzspI2f7aKLLqi4mIzBwRahJr/uMXhUCqtfWOVwRIIjP6I
u/cBH47Zl9oOoWQVQJ2uEqx5sqsa53e9YXyJCiMDfKaOj7FhFB9zX1uRXR/NeDvg7HBbqPwSC3Bg
ArqPWZRrh7SFbDWN69gh8CEdlGZAKm5eS6kDwBPjvJqXIMFPR1CQimwQV6PJPehWOMEa2zD8qwXZ
MTaU2ff/vwhDjcF/GaPub7Uc6klcLbFKnLxMpyykp2YG4xfXsayNrsTWdDf9+e8n1ob9q2K26epY
03MH4CuAKWxQ7j0cExSZyUGzZCUvTcU3GVBvS9bn/UdbC8xNmIpwYxl6/1FUOHz2wXC8I29r4mCx
TA08nCqv78vPAiRTV3KKka38IehexNj5r3YWLCZzV2HZHhdPlDLi5/SUaz30+gq3e3ax7gEe1gtf
Emlip7k3DvgxDV+okaZsl35hJdBVgs0zI4Za6XGKoCQH8Lylhm+a3RB4kAk2IKj8sBJq1DFUn+XD
ZnbQggcb5aJaze6SHhhokdWNQbYeAyxrdC+Rxzpo5LFVDXULrwCupB2sJ2hSF9s5hK7mOEojW9fY
0U4b2GGOfQgraUxyuwN/wg/J28Bz3Nu06jZMByriTuPsQOcIPPE8Ed1zotvRpmDReEWl23gNDfwW
mnYoNrYeNfE6xDknCLtjfPUiZI4be1BtmOVwYqnvLOtO99eQ2CuxFNSM7DTgsGFsOmsjwURzosYM
3WcsfBSNc2AtI1UnjLWze9A8S9/yJD9Cul4zoe6C6l/sOGU+eOwR01HxMFlzAwdBi8cAKDNkfEdW
Suixu161mf1S8io6x3r8LQc4/dWUZvrqQRSj14PimUyiwUeMm252aFFq+hpIiJGDgOII7enwyVBN
4YQ1to7Letn1ffhETdDl0ZMWuTcxRoCTpEbuQkOvDQ+OWX55CAPgUwPzeHP9948jf6Tvc3UIDHsu
tNt15gGG8Cj/O0YFsyIUhH0YZehBkNrh+zDwwS7/lzqhIYw3nUKyBTmOnlTEJD84xxF6nryorjhO
soRko5BIqRi2juR7RV82tqJDXVATAv1J7rtwivRQa7pW9EvLeYh5HLJJPJOuOVAv09EapZFjGmse
4fEFqDuhsSgEtWNvI/xuJgqZJ6G0mlhhApQTDILd2nrwUUPMz16ssxvUt9mNoyRqb0BSclE01Wsk
bSW9kID5ygIJEZD/AnIdV+oJw2tO0Bt8gRAt6Iua0MJpnJVmqzkhxXRAaXFou6t8cvzDIBQgS83d
AezebcG01277Cj/4lipmY6rojRoZpO4RBQlb6Nbf2ykMIDAAG8BLNsdHvkyuOXRcFmNslrvZQQnQ
CspXoVk4q3k4cszz8wIyW7Epig05KA6H4w7dRDsmrbmoqDAvQ31RqianuHmieXKAEyMNZRnQ+aQ5
5xi6ss2x3YLAoQEhOF4bKBnjw4gSwi3QhBWWKkHDDp0QTraYYPWqD94bdqBub1iDd0R5Ojv07pjv
oYawqIEohpYHtRQ0hxvYtV2GA8Rth0H6RyxprW2pG0/Uy1BKiNJz5YhyPGgs6JIaSBHwnWTu/s4R
o0TxOIfEeegfyZZQchf5bD9AEK9TA85xqR9g25L6jylx05mHGDhnSpmGmQLVVGmHL5m3xPepy445
R+dujjzIByy1WNCvompA+XYSg1msHbDp1PM8QCnQX1xkOM4QHmp5h24/xOM+1Oo2foG6WrMI6jDY
tEkKITsKJ/AdaLVQqw7dGN7b/8fYdS1JjuPaL1KEPKlXpbeVZdq+KNrKW8pRX38PoepSds3s7n1h
kAAIqWeyKBIEzrGq6whKas618DRZINpjGaizcHWgCR9gEsVZswBBtqbuLDW0/io6t9q7zVTgMrLH
ke2ui4MBUkVAKX3vpFGeyIgcUW+RAU//aoEGaX8nWtzaVhiiBPHt3Why7tY3PrnhwYvAEgmMJyCE
FrGO6KdzuhPFCgc0wGH5gnvGfJuFleEXY2jKNc2gZjDdzEeyTLYjQwPnyU3YgjuTNZ0FqrzUOich
M+ce6HyfAoTR94soDYBZua6Koj3X/Avn1kbXUg7EA4c9DhJl5rmR5T4Np2ngiIwAZl9OXrEmGTXe
4I6rABHu3SLjhfhap1FzQnwW9OgSZxudS3EjCzcDi2qFsPZi37UOgmcTbpEWmTO0JsozK3u9vFNv
V+mqSaNwT3ahO6TnILTPNfglT/mkdfvE5XsalUrkjKNV+daQdrgLxNaVNNRYpKGudBO7ws0m7MmI
lxYgmQAjsaGJi2IZvndBY2ruHotfRbtXQCp3z2JVEf2vBBr7HV0EN0wH2bCMWx73kKr2Pn8Gl0Fa
V5m1+dxFvNugvO/W9zL4iaKzfVyHyEDuJxTag4AlBtzxITSxIfHH7oo7qDL207pYI5s2+O0mSPHi
jfmzKsxHcJIP362m/27YZnUFs96vcmiLqw5CSpQoIutbmH24KwMw1HB1ZAKADALmQTX5Xl3XB13P
yydSdOMuAinN4zxAAORo4hLJXya5HFUjcZWV29RsXN/pKmufdmbw2Nj1t8zh1ckcAAi3wn1qiD3H
46wzXXFONPlkYA0As3cMAmdMMXodwMBl3q0qd2LJCncn2qoPWnPbOnXwiOJr7bHOy28uy+rT0DTF
Vh+qZh2ruf/0DziGp/nZiIa9+nXN59qc2I2mLO7p6fQM9daFyqpLPddArUcRJA72LoGjUBpcCzy0
ut2D1IZFH8rOFmsRt8EuMsr4gxnKYttYgEmhIbJfu/3AkTouayP+gGQS0GkHroniQxiHHepy9En7
rOlqNGb9oy6NLemo4dcWlSwv1A/q59Yu82M3Vth8DeMOhLz2sVWNU5fgX54yFDc4Df5ndjnWftKU
zRRYKwA1QJ8OfaPvSYf4GjJ2kDfEUdwCB3M3nfpvwKX1NrO/2fLP05Z5d49EkU1coKZWPZ7ErEPO
33/foxqm9S7JGfU6tmG4jmEhUxzpZe+JVJrGcIapHp6Z+4HFGUvWgam+E0DJ9quUx2dqENpp8MVQ
47uui1SwM+6OypP0bjYNVMYu4BH+ZZ4VVs+yROVpq3XJ7PVf7Wb/dlLjDAnfKzIi58imdFFASq9i
akjHRsgC5GepO35EGDzYDwbCPgSgqXV6c24d+bCU5Hh/RDNgJg0FHx6ozobMSNRj0oLB+bcfMuVe
Pbt2mtIGtyKVu6DG+dqm+BsGMB0/ogDtO43cScjHJC6iQy018EU0CYgbRycVOy9uEY2iGeVYHhoB
TjOR6jbSSg0HSWpa/uzaYa7tSty7AbVwOI0CcKHAAMvCdd6CwiSXUXBNNCHBe5PgE81D/SGyGv2h
tpC1VkRhOMsWRWmO+aqysn5LsjiWI37WUu3c8I3IZH7fLLKyzb6FPXYYi2ixXWSga0zPAuVRwu9M
LKige+y2i2HUALD/f/x2LeMfv13PdBwXP1rbse1/rOopbkCxU6ir54oKuLG5PEVS2GecHewz9UCw
fj8kBUg1vnUdOLHnkbKNkykGwcPb3FIDVzGiWHeid+4SMHP3vjDcfKMPLrK6lBs97FHpGpY2Nt9Z
cInq4nMrNOel00zvyYkHX3ek84IttPMC9P+tG4vykUSejfhbbNTjmYbAi2arBuDFexqisrPdgktr
2AitcV/0YrQPYY1QInnqHSvetoE+avmGmTEur2vgB8SqoR41CCnYR+BQO0eQEAE/gLqLhnokI8Nl
HrnBwpgV/uJimffODfi3600Ue/Hsf/FlkgeaZ7QMDKD5KC6euo/PCpTjjthLzSOJCgE36swtDdsh
za9WjcRgZRpSdoDdJqjfjcZTpvIBWizpwL3X6xVpvapGYquLwLwC4jJ665vIy3A/Sg2pRTzsM7lO
P5kFeC7JgJoqLMwLNuNI/DGGEmVp2meSy7bBJJ1aeyjKdVzgm7XMox7Nox6qu//X2vyPcB7WZAQ2
TNt18DO356zgO5IrMPmAGN61xLN0Jua7CRLu2qoKLsWQTaeiB0lFoCNP8k1OPWr00cQJmTvFbpEt
dl4VdTtdw832oiXHy5BF+mbKs+b0Tk5PnBDZUlfuWHbUsxfH1AvMbsKFrTkrl/nLy1YoN/JTV/6X
txtRzHH3L17m0iPU27kVKHCW5y8v0cdTtdac7vXtaOryFiA7m07TaKxJNNYa9jbY8WWR9+2A+gD2
jeFedAMY1BqHV5Y+92X/feol/6ZnOcJmKMJArSnKULhddAgliH7tsmbcMBa24xbEGfYa4G5I8LLL
Mv7hTWBn15CyNdB30TNlfJ4ta/WJ7KpoU4chO7i6bWSfSKbFYvCDiosNG7w6/iFjcEUyAOP7qOdo
tEdUjjUbXVYuDjVOvRdh833UwEkpyim/dqqhoYxwAMSu6HERkbwdvfyKvE92FMLZkwiF666O8gc4
8TKvOBtBv6LRO5dC4KAVig3pFreLVTh8ilBuC4pYsOwUTTNsQ2HLi1d38hLgj+kSV9rkG32dbesS
1a870oxh+0sfnWkXaAP4aUScIzqdmvKBt0D9JpOsjScA91fFiKodudEGEHMgO736Y23jzhbIjhek
ezdgxDMLtvlfn5p3TBzcwB8iYCiYreP8gM/Nu/LISZaAZQUS5TNYaLozstn3OiKXBw/nAhyvyuHs
Asmh82nMkgLd0gZndWQDiXgxoh7+zwzn2QblH8PrdMvdYzUVB3K2yJe58wPIaxvg7P/+qeR2Mafe
23tWA5DFQgdQpxHnv1kZeC+Zbsht7tTTUdc8frWQcrxGKVHwVWSgTBSm+zOBqa2PgHSpudziCPFq
qmslNiFWGnw18gYVzrn7EzGo2Ml1lbnA1gtIe9oHyc3bzKDrikqMeoWT2LPlUgua9UgxeLXsCbx9
sQo07/qaxtRXUbbRiqRaSVXEQI1jRpcSBQNXGrnO1ANSyi1ni0gVPNSadn5nUWpBuUpklZerf9HS
E5CClpbA4v6Hd5pb2oC0wpc/BefABxsczOkqBOPu0bNCnOS1KHxiehs+pXnINkljTX7kAXQZC8kp
m0AzE8QFQn5qyBWdUKlKDefxXRfXenG8bkCEZiOSeiTzEdDxxiN15yYexcpLAQhFw87/7798y2T/
2GU5HrIgTY+ZOEUbIEz+uzJ4yHgpQHxUPdtGyY+BU9qAJJWopIraApHZ1HygpjPK6Vx47jbC5+xh
NjMqLdiV+dT6VtKX6WZkybDuHcQzaUoQdK+TAfxS+AMT3X5xSFr1IETG/vEgVK1t+dt0mkQPAw9s
69Owcb8nXdOfKa5M8Wcst+UpxYeJRNTcBdqNwi5Iu8SqgcaBgngav2nvZlhTApJQy0xWjkLns8ah
xHlNdRE/d4+laqjHXQXWR5pcB3OKHvE77UTYfEA6dI8tAf7RxFlK0yXB/i0+06n8ECaAUkG1Swng
ajRy9BS7q91uAz3SklmDDX8IMm9vTyYdGY8MBxEaV3r4a7DLYOdq/W6InQy3YYD+aVUzA/4o1CCl
bJMYxItKbpYBsoJaAHsPBUD8WOBNOyr7sTLcKQ2jEBca5jxZIfXLexnBC/VoIXEIkBGoFcLFyzEf
AP9PVuRDG4Q++0hEeu9jmtJV2lreS8WAvTOzoFhjA/RlRYpJDdFeVlnUbCKnQO64UpCMqDDdupVg
RVc8mguFJuox7VUQCBB+APNkI2t8MMbOxamFZldvvt85oyFNSdSj3nkFwRkeRTZ3TWNvWIYCl8rV
mgP9iysZfIn7zHoIHc38iKWS/rMAJ825hg0qDMkIxfAGysttZ40kfSAmtBFQBTT+NZz64osTZEAy
qar2RQeZMJKahvQWJZq21VkizoiTOofI4OlhAHIwyhyjfgsGPBT49mW9zqai/WBXnYl7obT5mhrs
pS0T91fYgm84Q2a7P3oBMMK7+LeHUBkCD+cY0I0nqvjIkxAJqQ1CRnN9B0gVbR9/YMmBakAcVvPH
Lt/QgCbEfS/2SG5IkImUtU/UgMHnBzJxrPSSjKzc9aWUa6J4j2we4xJGyDURwFdmez8szIZtTS/O
d30wiJegAlcX8rB+BAX/jCt++8Up62BnjDzd/20wVF+Af2+dGg62cl9nTQlkRS++WMn3O1Eko/I6
AlzPtzsEb53kex+GCFRIvUguUn4nfQJ6I/y3scSMdIV1wRN1OV920f1YRIsFrSp/lPNacXf/BkWA
goV51rLO0CTkLtsgOpoAz5tqE8oxoxL55RYC9QClL84OcCXPLtAsayQRH1NSpMqGtIWuh5vKSlxs
NlCIgRydfAQLLuJFNG9qe65fqMtbjro/3d4yG9WBkebqHwr8p/Xzkhe/N54r8t/9WCUodCumD0lv
IZZgoeo3cyp+5HWibY3cRlAR/8FBUGMB26cR9ZboqswGIU+nP4eTjWjBQnDVYEFaN0btrIwRWZ3r
vho2Rg6mGNxc6YC7ZECuX5pJoczTEHlykx+D4G9dW+P0avivc+70d11y4nbNb2GxAYQ82W9cHk6g
7gUF4UnPRBdvLS3KTlrQA9NLCakhmYjahq2oW1MXHK0PIGlrsLJ6QJysu9/Edy41Lza3BQAhgJio
p/G5LVZaKdocWyklm40iga4YqxAB+NbHdY7SkH6ez3msHXKcIqSbi/O9xisrZOcUQMVUYBcJ8h1R
8EbtP/ti4sgbCHsAiXqNddQMM95znSGMS5gZPMvqyid1lhQ7kcT9kRsoQ/B5yXNkWBjpGpFw68LV
bQsqphg+fWqsd9VTqccoyPXE2OyK0upPWdits6HjEneBOBXM3ahiFtIBcPqZxwkZ4EyOC9xKK/zA
NQofSR/RypLR8NAh6vVAPd0Bu9fkIL2Zhh4+TS7iDcXvkCOsR3YAZQMVYeHIWy8b4zibkDUuJbZA
iB9BZfnHH8k1eQP9qrwu4jbHJ6yufsSu2d893URh9hnla7vaHUPfaNPapxT1JIuqqx2XN8pap9T4
LsqfjaRxL3PO+2C4G7DAyQ0NSwYKjyaqb2RKk97sSZRZzN0EqNTfkJLslX+X6NOtrHwGZ8+r7/TN
N9ki8bjETtt26++mlpgrach+FXnaiOQy3FxTM4T9cUIW1GUegePv6ja4DH272tbKwt2B/aFGAdOf
Sf/JUV3m3oUuxBH+nx1hO+uuLSR6bIBbsTfG0cF1nGhmmG4lCtrCudQFAMAJ31uJqtqzL5q0f2Kx
w9spVO9E13ZcWZIRefjbnyXrTWfhzEggMVmVYn+bIQmUDgvUALcHjFlBPYsIXobkCmluJYCxtNX6
iXHfKIP8khrldoGbITvyWSu7mbeK/CGFcdu6llZuQKX6+shlHpkoV+RgPqEsr/bOTrmagvDDUNpX
L6n6E0u7Td0VAP4vZX/imckr3+lLD4C9uG48WUkA7hPqzlKaRGM1cwR01GFW3E169WLwg47ymJMT
meIBP00U2gQZ3w12P0Q4ePwZ6+aAahbCMEkN7BVR4cl2szByuvOY22DzrtIPmel0R6nKivNWR32y
7I3TwKe5+Lh6K1nOODby+HvW5mrlRZEYzT4URn9eRNwBoK/VsW+Nmm5LJCcgRGy2K0/j9ZYeYxY6
jkRggfY7HV+QFlUsZ+p1rhjwcoXY8l5PfVI45oDjNannrl1iYbMThEFJKLoBLEmuDngbuFl8Ue+d
TNqt2AbKdQz4Z+QuJgMgIG1gSG4s3IWceOHlN8YMvBgQzH/EQ7rJ/rZwAauyn2QdnXUAsPuWmbOf
VfgcJIH4YaVWAUqbxMJKVOGSM8xtAE9z9tQkzgACLst9M8XNaIFU3m3rIXkeqDdtzdbC2SZStN/H
mol10BrhBfxJ8dWrSr6yQpn/+MsAFHdILHGNh9fqo6RnJlaLdPqMFPvmHDbRzxKZJNvK0kbrUxWl
P0Fxy7bcQS7n2mKWWMsScVQyDgIbEMBv88iQRnnlNecRRBev2n7pKo95xuR2SDZTwiTAJPPpRr08
/Ak2gOqBBtQgbReAiqwRwJSC1Wzq9el+iBJ8CtT0qRunm3Q9cXOeFldkbsTdgDrASewXSx6zdFcg
soWDRwbIMR0kREhkADCiekDd9Q3yrxFI8gGN0B/6eBxx6Y0CBAaGwxM1CK289iaPZ5W/aN6p+8m4
qZ367p2chu/nLl4XfyQLPESjzbQ0VlrBLlhfcJWGPVng20DaW0VDDah6wJIHvjFODPQphevPY9yE
RFcUs+E0rcxHZlk3EWHZVy5oRM3iZnYLoOhXN52luYBsAOqkrnhuekCkNgorlZit2r9GHClVrkJV
JQ4shGxnSxqpeawXz6Po+32kIn14PwA5qh4IuOQlacAVFPQo1iMFyUhLDYBj5CXFbR5gjuputTh4
Z1eEALizRzasl7mLg55XIKkvPrmpwCVMUJh74ZT5kzPo+RPq3FdIC8huJAKijHVKOhBmRI5fJe4G
XJX8oUES5bMqTNnlE6JartVFSEmMo2fsdzeu3fIHEi0WNIFkbz4Wi2JoX328WZCPf3sKWfzXp1Qd
0tPMcqiQ66aXV8DTfbFRkbmnUY/0fkAvKwWyxGZFYzCwOnUm35ZTp69cMPut744l83FEtJkOkkjH
WM8HE9AJ+iWPkzy+Tk3Cd2HU7iITyUfjvrSTNVKVg42WO+EX5PdvU67IiGWMz29ha+qPLPoSRLW1
GotgPPXSLT6VCbiXlHwIkwpks2EyTzemCfdCzeA9gJHCfWS8+0Bu8yFLtw6Yu3Y06+0pzLSzC9I2
QfGmnt5bnbWa/noKyekpODxvTM87oCjhy5R36VPQxylIPDyAK+IIu6bhrJgipE3pIzhjlQkgJm72
EHnnlv8AmaVzI+nYpSZ4qvMvEUonEdd78zOPxzDr/Kiu9IMLnKSN5qFCJBXRLdeY8VK0XXx0ed5t
sLoW3xJjxEIShF/kqPdIoA2mXRdY9mdkzvpkoLdDvQHwe3HMyq57cbz80UmC/BuYH6ZV3lXVRQuN
Eb/xTiBVEQqp9bU/cd2+xR6Aye0+3Vglogz1JIpvf7+GgYDahuTqNVSM+5wPw7C1eXhMsmF6YPjf
9ux4Q7sukEK4m4eDDmyk1BE+DUHWG2Bf+hyxxHkiSZPYyDXJ6/ZAQ4G6yD1CPMOKhlUa2484Mc4j
EkkHbKa6DkJGw/GdYUivlmqop3U/pRcGZxpgf/sqxoVhetVGcAXIwT4scjKjRvQ6mB3cAdyqyvbd
fA34qKtY9N56USx2Wo49u8Qd72rxjAJ9ACNpBqjMmGv+Xh60mGj4ezxKAewGervIlfr8z9GyOrrG
u8UyBiLvRQQzJU4hC3EA/Ujtg2eki1bL2LZ/gFS3RQ5wWWnYrWkZM7a91jXYbinIfqcfwcBrNPaa
hNTYieDG1sOZOy2TDZCAUOuObetHLQw2hMoVMBsHSSVnf8lDDjnZCwvh+lEisqMmAeFdfmWuHHFZ
IcYDL9rZGcmXSW8PKXB2O2WOrHexqti3reogHNc496ryn0RjIOoNToztOlYgASQborq+jiHW+WQC
fjvJ4koaKNEwvdkTGbN8wC5Zxqmfcm6AQ155Vc+I0tE4z9OUUxEX9Qb1ZHiGegtqvEavgUDXIW0d
IiecJvx8UPkX4YYeJI79L6Q94grC6b3HznWfgfkJVJmITVurYtVOm2CVl90FNEcGqhwm0GnG7cVL
wW5J67fI83HfjUW5MqSBewOkQl7ilqVXWsnfayNZvdf2SBlZ4T5FJUX/8VwL72wXZXYGlmC7MSbk
3vaKpFIq9krqxcWXNgijhy4eX8V1jyvBxZSswkwC0WsCCl3ntToYnGWcXSxgkww+1vpHG9uqvduK
7OK1+RTvRgPBCG4jJqjs7oxZPH1pu8LdZtgvnIhFsAwZyMZ7xBWAfmasHeIXJEbAu26vJT9Bs2hs
EVDqzyB27c96XRpb3e1C7HQRhyfFKNugncc8yNtinbr2xySv5Y6mjDEIJcJDxTqHrXP7B/KzgWE7
OdbVkh1QBJkUpyHLsFqYJZCmPb7HXmy4taoZ8QvbRbobrmhIClxlFdhc+ouEeh4ivr6RRuZuUcDt
sPcMfB1cLK475OYAUmTM1kbBwGdcxImPvyaR+FG6bmMepT5gHoxJZJCgxhnlM8irbRC/5OWQhX6a
s13jtuavJq3Oo+eVP7PKfqx7jX8HON1nuwAjatmwX8DYLL66Bgom2h4AobiXR3w7lGIVaGmwHbw2
eeHItaWgKI0mVDoJVGV+eNNR/HQZvemU5f9vXgPsW1cU4oTrJvAgTBHqQgRCUki2B2ecIi+PcNBa
1bkbXqbCCkie9t6rHMng0X+UcxCELX4cW3vvh/wboQd6+zHZaXb8QCWLjuwS/KnGD1QLydTob13o
hQ8EFk+WarTMS4ELSHWQpgQGq9JlI9AAgSPZrSZkka+kZqSfmnQofMCbNd+xXJ/SLAY/WhdtugKk
Bf4EILW+zI0fuQfcI3uqP+OrV600zRmecUWP0FgmbtYQP1lGyz+nzeittDyrbpbdFOD0kvLQZhyA
mbhaWydtMn0sg+KXi+/ObwAkBVH/22nz3zipdx/7wGNrs8nya/iInzs2X6Nj3XQkYq7y0nQ/CVd+
U4v1byHx8VE4hFnaPU5OZ4EHxqlXDBRIT1Pf9NvE9vIzuFoD7D+sez+OnbBPXjG8+TH6UeEZIhpj
MCTbTHE77SOgePpTy9iXcBgyf1S9RMnCseJfFu3S++9277T/0R/ZoTAWQGK922y4zUEoUHoZ6pFA
kxEGxv1w0TaKnqNpnFctDRetVktgPaU8WMUTmKoPiNs3x7pBpjudflFeDM6cFD97XPvvMrsF9otq
EPD/gBph7UQjmcbs0e0u4ZhqWJDVwDW7C2un0zxSOeA5SGIAVYhUobs5gMjdhI2GW241ixSlzgDY
qB7nqmmk6PvsQ4cE8zt3MTvT42hO44ZAM3SQ66RergXn18FACqVvjYb9oH8J8Tt74AbIy0jA3aw/
NIPzvQGuOpuNugK/P1zmy3UeCS3dxLz8DRjp9DC2TZBuXn2wKYmZ/zZ/Nl2mDoCydN2pPeBflJ6o
sVXg3KVweghy8BONF/UUugi0ByDhMabS2pNisStawY/C8kk8m76zWDxRb/FOTt7J+sFuEB5pAR4b
1WsKwOBHHftJE44vwPJ0tl6f1MfQ5sUD7lbYKpvG9luk1WuKwOStgxRvNg0vZRoD4CkpVpTLiOux
MkVl/J/cyLoIcXNoN+6sptRG0radkwJGFXYdpT8u4yg2jgWuOIDBZnwuauQPUS+0qtderHpDORqf
qbdopZK9s1u8FHF1HHr+k4FJYZXnpontuIZvL0VnAgro2GGkrbpBM+eAzhzlweUJCmNDXLgyo/Qe
JCDV/TJH2ZGjhiSzK9sFpfsHktSobpvFALxHAuiURStSDLiVrx1DXGiOBzhnPwLS+uyHZgFulik/
NIj74gWZAOOL9kgM1UPGMiC+gtw9rjV306MC4ZwnrXbScyNCGYctX6oCNx29Zxi/tMdqHAJUN/6Z
04wZ2wCXUByLYfIp6aNq+slnwBA90HDCR/g8cazZUiV4gFvsXoviBaTesuyBMPWtvH/B99w4zSj8
XYvfjBpSSjA1hT7diWiSgJWh2/ppyR5WVnXb34v+9sVEirynyFDIw2DlacBzMmVhfasRzaERNtzz
iPiieNHMI0fxTP1t+TYi3Zslbnz4OjHL8Cqa6qZPXfzCWqc5RQEwLL0on74qeVvG8YtXxB8jHmW7
EZUc11ITr43scCmNaCyINoZQ0/1F4zougBhBzb1aZMtkTcRAO3SSfNaSAkgWHk5UFeKymUg9f7HG
mvD6PFReDlvp/fWkMk0EEJ315xxpb9fCNMQqHhNnMw/bMbhSz44HZx+E4sc7OQ0rfI8jxL3OoRNW
QGjwxr3COr0ldos9fKy1Pg2xnskb9bL4weuBNEWSyIFYWiBlEBKRocVUatm4R5Ecop/K5E6BHWqY
ZptXkvaqzT4kip54phlG5O9aOoV3jJRsIuphB7KGg0z8jp74TQbaQw5EUeOrYyK/MgaTIXMd8URN
63lAKxx61AS+ySy7/MizokTQHFftf08ikWlYr5MEfgcnUbhIWViXuIxeFRWyBPA/B/nLc5clGnBW
8wJZgIsQZaygf/GAt4TdKRKm3xptSh/NrBB7MjZY/Kp8NzSMXjuElbclOU2fn/bO3fLwmDKsyfLu
PegBuP559HAK3GaVM6LWNdQ5RwG546w1y/W2NoKZLyWI0o9VJkDyrIam4aRPqcfxDy3A+1KL5nOn
ed3FSAagmTuTs5Zsup8qAwB70VSQAU+3tBM/extVBZKJ/oUzaa7TMct3NOz0HvmAtpAIaUNrAS/3
2kbmI42o0YtvgRbEz0hxgh77WgA1/nFW1Pars0SE/cu/OQOGOsLABDI+ISEHNQLIUsAvQ+8iZJbV
KguYxpmNG0yHB8bOs2tEhN8U1Cs1T9vKGov+3eQJlSFYHUHaELPQO80eSd8ZSLYZWJtvAwYkc5Ac
fbKlFGDTdWIQIWlFjiQ+DmwxFIYC+5CX6Nqqa8f2U2yCAVIMyMFBojBkrcJHxIfaPjlBDfQLjMLB
UCjNLQoKWWTWfoVKeeDnw7iK8ibe2bqJkG4Sdpv5MfMTUKoygXq9s7fNWDbHKU/N/tigNuDQhc5h
edb8bGyF8k3cGYGfFCAyMxrnAeDa8owCr7LzDU9XRMXRa0MaXalZ/rPDFfepbwp8oElESrJdhkjl
iPywwTG3npCO7C+uOjY9hSUrj8CoyHfJUGm+HTLEGlWThEN2Czp+rsDIcVpEGvDTdgMKX32yWCYE
gj8h7907LqIy7fV9okDR+yjP7/wyHn6tkiwG4YVrcQCpADZ3MOVvUz05zJWskV0E/m5eHPpisLmf
Yct77AAnTO7JH70AD8PG5yPyKWlIihzYAiDakY9TmsIVyXjLEMfBPfVucZCHQjt5iXNqWzdeTTLr
d3TVWw0NVlqUIs+xsABIxg9g21phucFyS1o1JFu6LkatyjxhtqCh9OzZgszIx+LyzYczyJfUDPSP
g4XYaS/s6CPrU8CgAfb+JopR2yLcHZ7LQvTHWO+LvQOo1iuKn4rNIDh7xl08Ygm6Zn9xkvCDpnvD
1zRPS9/lYgSVSGLfBnX1ElWxszNCiUtNuo/pSlzBO0W3aerIalEdUl0Yk/l51hq8mFbkAUXCuL3R
SsyuNDAPGgFOXZYcrS0uXsXDXWNiNy+7LNiG3iQeUjl+dnk9gO856pEhhNAK3qU705B6JGtc71Ki
YA6gayFvkd4Du7lLhqOa3JdxtNfr4mmZdmeSi2o4ATjfF7inRaAI+WW60Mubnrbg9+tY9F1vnJcE
VeEvXerlh6Rpu23f1v0XI4xARF6u6zr2Hvs6Kl6GLjozDgING1X/L3FuuwiBGeWelLkEhLhsAXyU
jCUwIGQU3awcDmmkJrxNJ3urncAuVqfVPkLoHUF4JOHWCTtx4D084YaA35LE+mhORvo5ahNj13SJ
tqFhbCKXLi3qAmxAI9Bfe8u3lVmJLI6TxRC1pu06QEQAM2ZGeIIFFJczs91Tj5X21jd1j7ynlF9C
DcR9JCtRmHxDvS0ikQJRfxqSQmpYnwBK/jVXFqNWR4cmS75qKtGTkjnDKgavOsgWkDZqTtI9Yvlv
7BVlgpJVmA2gZdMQCyumStgARcFUUs+TJHJBvM3shjwuBtSjpian//6UQlqIW4TA2biMlNykOfjr
Vk0SjvFpeBtmPQM6uVn0WJqgSLQ4OdVJWZf+bB27f7opos67Zqw+MZ7wfQl20nWqMN/N0O3WXY3o
eayGuMn51k6ie6hKL/xUfNRcUX4K+wgoaEbyi2Zooc7uHBSV1oGEBQ5IK3U2OwjtttkEQOxcTQrX
JUHVEV9po5ntJo89AsOxPgnVkJaad7J5BmnwA8KxY7GchcpXg4TuRT5PYal9BGYC30UWio5WHIth
6XtyjE6OhajnVI3GZhbWJe7NUA3XZ68G9zPmPs2bLfgI0FQdZAA71MWeXmWLc1LfS2fvyNSMTuRl
HjP1IsvbiNZCTELZ3M0nNY1JM08kIc0O6KHzP6FzdeGucgTCogTRTyLhIPYOLk0XXNfjdWbvIFng
AMMWeM6nWSYk4E9iYM2vifSD5v6naUMh7BNZkO2oMY44rMsAxKaPN2o8rrknVIxcFxHZqqfSdOC8
6Ke0iuY1kZY+CkHTytcCCNIC48XhnZyUFKSmHk1wKmfaOiyO5pD1oqC5y3CZm6C4EIHCdDcVBRAj
3z1jcZ9iJTsgvRk5UX9W8XkGPffdtNTtOG5BEZxcHCz/oHcyG2B6p87dv3u7QLh4n2UWPaJhNdgN
cEM4f0yCatwKpFOdW3UFMYXx+MDd/Xy/gHwhIOh4QbdGEnC6qSbsuYFsbA34mh+8roSW7iwWE5pX
2Ym2coRjr+jjFQGOys95Ou5oSA196QJmdX7qpQjJq69fyRx26oua+YY7PLheOAFFxM0floZrCVI0
Ij3YLTLqSVeMSBiT1mZRDH1WPBhTUmzGOA0AtoAhaUlR/R9lX7bdts40+0RciwNIkLeaR8tDEju+
4UqyszmBJDgPT/8XmrapaCf5zrnBArobgGxJFIauqgabPM/pBsC73ucgh0DWCtKps8839lFn9mnM
htU8htbh9x2AtQc2BvKOeo/R0ZKduLBAlmfI5q2E3/iX1LX9C9X8ph7WuCjUloPejek61fQn/MXj
YY6TVTEey8I7hdYzdF3Gnh+KCqeATlhDhd0H2z5U994Lo7FBVWsIDbf0WJ1tyQMSHHcXIEnCT+23
4BDaVbiUlu1bG1z+b/2ohzs2P2QHXRHDAPIeKlLWWobAqIGASp5aPMbtPXPa/ERtJ621JdIXjSXy
e/PT7GgMDZ3nNrm9yqwPUNxaygAKaSvkRGUr25EAsrYezhD9asCtDpKxjs0I9p4dVanwIkvfxxWu
A1VgrfkIpOocQjUkmL0PYbVJAUkmNRoVczjrNHhiSDwj2YrtyTtFX3Un64jfDVDcqTGo+xTVq9dA
xmHU74fQwS8NBc5TaEgn9XbUnv6qAEsaA/ly25RjoaLpRYfNq5ICokKD9t5BmM/kBG66BBQIX0qQ
x6mQygzeq5NP6H6+CSzzX3Lb7TCCwltFji5bdxneICtOipOtCrUxmYoGS0Y3kt3hxl4gJ/sqbOqg
bD3SaBeB4za0uzndjOm44tw0frJzecqOkA+0oABgYG8Xjp51hOI0dtpBdyAHFXMcNVPkqxVISES/
GzcTOcBMQ1ksyUHjTUPfBM6dKWZulvg8CxyagMHwl1d1NQr1ID91S5EwsBoNcWIBkq1b0Q0vkQmy
gSir+0PURNDaKp4rLRfPMaQdTp4oBXAQMON46i2K42t7GkEFu6xcrJftsgq/BonsoJkC5lQfMlBP
PMedrLKzBmSuoLeEZLVqpml+srkcnpKgK+4EDqUWAdRtv4oBunNJAil1Hjb6S2JOZtBQRYfW9vsV
RYH4q4T8L5PL3m+LpeHZ1WkYus+jnwFZ08Y1KNxRkJ0KEdbXTbLpPlbkaj8+h/0x1imAvyxr6FOr
qaigGWiu39narI93zRg//HHIm5eU97qxxqEhFNg+XiuUdLNVKrD8HZ8kqJkOICWIj1SUrY9nbdPF
R6oBXG7tHBFuyOk372HUhN5cnSMNHsabbmT7XZc5LtZY9da5B3PQzpbRNMnNeHMzHpDYqrXDTq91
79B2pXeg2qCaVCvxVIRGgGpP1Rs/9eGFd91bxzHSIjYKa3XjoGDTwkodyPX3CSnmpjlN9efwKz/v
QaqrAya/Rn4/yJNwDbwgcc1JixNKNlgzg16nOJKVZDqv/L9tZ2qkurBAvEPdJ/HOwGgwFXWg8TzI
RR86Zyc0jhNsDkRzU4HC3Kls8ENLfwzOtdthp/bhmQLJY+YeCBdM8GVRH7JRoZNDZH6yBQVGvIhr
cCQG+FVdAHkZuVtDy/cFoMfH2mstgFmZ/x83L8RjHfrIY0oGYDPLqt1Eams+r2mQTRAtByiqTnv2
2ZHpXbAEzFafHKKukJYdMdfHk7awNnmQVwC1Q5MhDoMXALz9B5x3IV9FpPhBLzRjSU1ycCSxgEnT
cTd2onlTHH4BXv1iLI8URvaqP/l1ET1QI04GdjIL/9KXGpBZYxZrWyFHSLuoWShE1616ZfpePA0b
tTJHRvcAST6mX3yw6ILMy7Kf8CZA9xNafetCCQSArAQ0vZb3pOXQiCXTR3yuAuxKu47HITYIFwYI
d6vBPuJ55Jd31KJ408KbLbppipz3Jk0xJBKMrtzrLrE9VDhpbXwgSmp3xfrEQpZVNxpHKsD4aR5x
EAsdRC11lrPjKrAqrThYkevKOnfSgQs/Wq0H9FI0QA6klNB8MgC6Otdla51byG0tmPAkgEG2dZ4d
1MQtr3Py5RM1KH6Oopof9uEGnxMISln+j7GEECVdH87EKROlynwNSYwrUJQ9SE9ju/kWcoqb++WK
4oEPfNeYNQAIhYY7OgfJR0iG6ZP2eFXtrb5YhYmnLbA8a496NAj7RL10OfZLHPwnOHEFpzOWU4rO
zpaef8QBABQ+qGqE9zyB0Bo5mdBgn+OoBuwSEiw++qKDrPBvq7Mk3eCEtc+3hRKrTnR5l2ZlBd7/
FPTsOFMCPnOo151lQVbMdOqdljfXtaiOmskWfNRu4oZf+3ZGgy1F1n4rRh0kEanlYwWu4+TRa8Dy
pnfeL+3SUQdHIkPSHsVHrbUE4o7YSCTHEWuJW0RqaUWPW644TNdTk9s4HRwh4QPGXmSNRAGyPXPR
7ImlJIPK0KFxgnoxkZYochPoAR2Ehd2Cr0RLIg3rThqOIjq9mYYjzpN87MFVyPHfKapY2yOp6KUE
qpsvwiz2oO5TestUFPp6UJzSuirI0Rf6BrgVB4z39pvpoz8FzPZ5DHLUI1Yeb7SiXl+0hxlOK7Jg
BC9Unn4JO7vcEvj1BhtLTXLM3cimeg16UG1v7FdwXIrjXD+3SLLa0SAeL76YpWLvUcDeKZaq8yhm
gKVRWvU49L8CzEE0W+X2BHuCwFFxBaqjtnuLlpuQc7OPamqgLCuC/YSom2K4wucJQE09oHm1p7+D
8Pl/SLpcUzchgwgKO920PfMGgl+IwuiQJRg+TkRHyBcc1oFn/CvLnr2qCo4+2WtsQXo4Cu1Pid4P
K1ANZXvsHazHsGcp6LGhh1iX5SXow/7LWDvFRuvKbVFIuZyVaCa+ZFwIvgnNOFEJGeJQQFHuV42a
G92aOc4Hc+vawFN72XocIou1524KiHzfsSFHwjpVOQPbEjPaNw/SJoDLUzFcQc6jEhSjEeuRYRC2
qxjElp8SPGZPTm//CFWLTHnxXHqgVaKGmQLOYQYFP1ATCJpmg/Q6sc4NUPvmLTiAhFFl94Xk1aYe
gJ1DZgDOLwIdnBQSxEqmyWpcl7nl+e/vnHOrIW2A0BvkPR6YgF0Plys39GpFxPMYl9wQy8tN99Rp
uJixOik3KbTFnmWqARQEII+VVFA0ck3Q0+m5A1Uk7iIduOKPE1lZBj6YIzJZHxvDwbMK2srusbWr
hzAxg3svROo51cxyBCKDoFTgw7x3VUEOG3lPDLzQXosz2YUvME/Hlcq66u/UQ4L/RBE922A5wX2c
akK2STsUTvPgq0F4U+HoCFyyCySq9/fgC6m3vG21hWuDjncB/mV+ids9OX11pR6o23E9t8GQhUzX
3RRG3aoObwg4IyClGUaVc+Ha1G3ua6pudlbUO95KjF7Wufc/SC083btlDsObAbp0Xfdc7tn27RfK
xfGVloO04ymr43YXqR0+b0oUFYN45FRV7dljx2qfl+R7cs52ajIPLG6LuZvwHbShu4Vyqs++aYrc
AL1BbOlIUPuY/LoXxdvqJfx+FMv1RLShAIm8822kldNfAFgC27ulfUhH079UuP98SKL2WyKS4mvT
denaLJFNTc0QN8k+VCE7K8gOeqeBHEtFgSczAQI21C5BycTcOy5MkJ2p3iVHro7vYXuPG31jMYaB
tyWptknRrQ6yvTa4WFqrPOzZAe1KnBRmxmm25xZDqnjtVSuyUaGVI4RDGlzSGykywMk2zeMhOX+O
E7jK36cjFhKzSB15M73au7ann2Z7oeaRKdgkZ5W61oT0uJoHPDeYh15nj+vwxQC2u2meungC13Bx
Fxg4iVT8Kt8ikz8pFMgnN0mqfYqzio1uuOlrFf8gf20DgWb4w0Nj43OlyGcCVVRlai5NV7e3ZEsC
U1xUBAntkqlQEfjIvkVoegDRoLrZ9WMyLhLbBf8TEXZazU9MMdxPdJ04pzsH3nDHiADUFYO2BZ4H
cHHF40mUmywNoBKUaflm4vBURJ61Zv4bD5p1oAiyvw87WSw8/+Oov5uHQR7h29AzT+g89DzOr0OT
HXvz2ABRpBu1I7KrqdQYUnoh3VqHpzrakxr5ZJrcpEJOBdaJ4akr9tSQNshdsBc019yNxKkDMiqM
IIuBpXSC60VlUjX7o3Zj83F8cPQq8J+8R80BZGNNq7+5qT2Usj6koGoE5ZS3q8ZOfy1BYRL5Q/kq
m3Zc4qLCuhdFlO4qDVJBLmDylwAyRCvAH8QLbls+GYME0DYDgx8Ec8W2AxACrAu683mscmcDrJK+
Tt2Qfx40s9kAOudP3sqGvFEN9fWN5iMYF332upRM31BfX8O1/WB3/coG24wpgvRsSVOc65gxYFBV
lYxjzdxlhc3jygqLdLKRtyghXL6gmMb1t9CcTg66GmYea6qpbh0HS6+V2k+zk4arx856GwSp+BAb
LJfNjwFMqOsahyMXPa58SDdnxnM+ZhquaVvrQkUymM0FF+lTAMU2SIjfj5x9syrTcxYUNgom1mCL
yVZXxrrBlagWVsmOYjC6dxYWQBNJ6q7yLOgPgmfZZ6vVDoSGSYcAAuvKnoPO43OKYxQLW7oj4Ev5
yquqcTVYqXfMQ9+5h3Q8frC6Pvoe9OOLPkrkADS6vgfoLt6MbZO+ei2y71UA9RzxV089tQG/Wcgj
jZB727+Ar9GdeobYD24iE88H1ZMCqKds4mbDoOriVkhSXqSVBsCRlPtmSMN7KiyJLGQOmYOyElW2
tgDlgOIRtC7nEKphb6IOGI07PFgxUlWF2XYAXThIhkfIMU0xuf69HIW5b5U8AplEIbpj7fhnMk2v
QsS2vQR7CEdC5nucH/AEywZWBubOySGKVI6Opi2d2tWPpSEMqFbgGAry7j3QWFIZyEp+R8brxOya
/Wyaom/bU2+y0hAiE4+NErsj0wiC8DVyWbBA4mAKsVRRONJdDhDfXs42pLxXRyp+Z9MVrQhSaI5l
wP0tcEODnMajHvOgI8cR6mz7+3jknYNp3ptmEo8vCX6VTlLGePqNjjBAUeTqJ6xk40Oaemtqkd3q
Bn1ykk1XYVRrjDg5gIJr7dv9Igo3roAUrMRe5tgnSTjVyOYoB9VMz4/yxY37d11ubByIunwhbbdY
RoNhLMlNI9JYI9dj7PrB0I1LzvpIhadow6EAZigQPozUJprwuTlH43w9QQJMnKwoDsgx6yCxiH7F
7ueHFYbdU2X5+CYALgoJvCJ9AZc5MjAZjrQ8BupuIZCUFg3Oo4M08G08JgJU2r51z1wkbsd51/7o
tXvDaJx/KLRGssBVKOeSTaGJCG9DzQQMQDEonVPTEgucDUR4qhshOEqQgkQ1Ca3Ktdbn2vLGAd5S
tncK/olioZWTQnZB9TW9Z0Cc/fNkGqLuDvSm46GHYNrVDBQ6z5A2uFWbbVSjGcTgfZrt8+vCLCZE
hc7k47bI2OLmb0irMFj6Gfi0N4WEkC8Ipc4Kb3sgciNiRhoUPRLVfMEn52yaw6CBMTkpdLZT7K/D
klMK0KJQ7cM5cS/NXT+GnE1zV9VrHPzg0OrIoMU9YnrCjx6Q+hpSbnKlE9YxfgG2LflU8agAqg1s
CWQHr9FF9nV/xh2dt0R2YXEMYpXgQdXbNgnugNj03U9t1+f6mkFkCkDEd6mgWZmHbJOEj+s0yZ7Z
8TpIWlP/TP1KoOoXkL6Noz2zwu/IbumTaFlHOJ2g5UyPRLRTYGhLgezpw7T+oaXQ7OVVpDcL1/Om
mGkJVdVMP80xiVtrW6uV7oK1YbXpY2k9Z6AYAOFtVJyj0bSeRxy94vr7OXIrvBdIW1xQlBvJYPu7
TuTFFczvOvmqk6lmGhnW7Y3bdUjNBvsmFRUyKw+On697kqIlm28oPUfy2ADexOokIQGxZ7DlOPEH
DRR0/yoHC60obg5Uo6JKNHwN5zbVYhVYshqeIB63uRfzLfWbbFdVCr8ZMjX7+nA77tSeymmUuWtV
uaYAM/dvXgkNnYQuzvnDzFulSeXflZZ5r0kTUkWVb1sLskGhCBAcaaVTCNkmB4gqjn3eH2ZTXx20
FMK2yC+o/eXIzfaYS9PHmS1Y7oAGj0G7GwTdsSAj+XsVJKRf+UtyGWFmr8whbO+stNtmYR4GC9OQ
2GRpPqBjclzimwKqNwYUuembPEJ2/L0b5oBo21BiTyywAsvA8fd+5KeH0bavi9/ZKkBxgcQw3uKo
OXcjx43Nw+oHORg4IrpxULebOeaQaY7cPPmarW2gS1geYjMuDxaOICFxotpTtQp5ccixgBALCphD
qTnbuFYn+pLceqjHb9VpEIq6HeQqymy9bZdrNnIVeHAP3sZ8j3OyYNHQ2knZyJFYMX4JCogulLS2
Uw5Xk8ApR8bCoTVbrRypZYNprQZ1Gw0AMDpOarpxPAQhyIYDoSFjA9fKF5xbXbCzN77apTkgIVBL
H+q6b7dlKvqDPiTiDHbScW2AWe9TzB08O7LM/gFBUfyoAdDH9O7JbIN/KyTv7gDJQzppw3EDBRDU
j1G08X5qkgf82t/ibCiubTHUs0o76/ex1424uFJ4Bs+tnt0yZ8CUYTwyRdjZXWpRfR7tUnvrTzav
bZ6qaEgPFEsFRJ4rCHxbD2XK68meF9nh7+dwzPwPgS9O3wyT2x6D5rnnmPqvLKaxk3Y2NBjLR94y
lWmkJXc9VsF3FdegNQumq1WrmnYva3NlF5nY8D7gyGBhI8iRlYv8hR3LndYa32kEVuSNufJSgx1G
B/lcAA7p09hdxnA/nnrgaFh3nf2TKfyybrJ7XpXhwVQtLUoYTkVRq/O03wp3KJBW5wfWgjwUI03n
3sRB3mFykM1v637rjPj+5rxBbujH0E3+BQBeL07PRjmuOsdIvg6edNZ5WY6HEhQfD3kCyoJRt4If
QRQfeBSZQMGm4GlmvrFHlmvxGAQ8nyLyIbjHsyX/UjpWBm4DEWMzZta4LmT7gWO/SDwtc0F8LppM
hrNmRsjk7Z0jOckOZjrQJ0Kcsj17a8ZKsBOSnSLa2MOFHd84o1adjcjqvRXOesFEOVTNBvdO4PHJ
JR6nPPa0besFYDZXxvmxSTUveq1a4ZypUX4E0EhZOjabm/hihJ4JjTZNSW5H/zoPAiXYz7rhf3IL
ye4E9607Hl6KrnfPjrLMZpAXI0kxB/fLlU3FU9xQTZ1oBCoA52B3A5gYV7HqRDZmJS/1kIk9OcmE
jhBgcc/UkEHtHpIoP1KLZgxKMNZQeGP5mrkgT2ndzkaviWbDtcHbbBRKjveXGIZ+BzhVmiRI6Qlw
Bvohq5Zk7ve0aXMswMEa5wWNfEiNqUEWsHGBTqQHBxc1qZA1QM2GMeKk5g/jREBHXMoIm3BFvcCR
UR2J9s42nOYOJyvtXVHq9d6s+VMDkRZjQV4qjFJm64QhjZ7i8AP87jZ0D8+70A6381hhXeGE0nXF
GlpD7jGZ4JC1F5crIwCzHLFaTYRWhJ6ktiEBBa9sAc45RZ01kVzlivpqqpKVCkdk15FXAxl6CzIN
Vm3nYJqAxm4bQAiQwSXAhGe90joQWyow4ZRX67qbpSAt+MhW4nn9EUrmeUWYgxg5X6XewhI/wzE2
sODs81o/cQGaGCHfchQoWwF6hPYJSBHwCpq9vfBk2WxcK02A1oADzAbrtpAgkRuqAkjTUT9SQmeh
Z9khd/gLtabET8szv+I+Bkc3z6woAfNEDuEnsaS6qQxRHj4bYnDPhuN3n/wKjE52JYZdViQ7iR3n
hRXIkdTj9N4EKyK4YyCmC6HohG3stDMeq9g1HnE3YUFr6IEsAwQOtqAEGZfULFSAYMZXsxXRiUym
kVUnMw2feTha0D1hDVu25thsyQvwgbG2Rsj5pK4Wbi3Q/kzplJ5Ki5xzI6dEy1rHo1PL7N1t6iQl
TM4jzP3IQcU0AtPFgxEF9i7zom+Wi/vfBMybj7xLh5UhQRdIzUjZSntYdmki7/u0Hx6bFrJf4CCx
FuQkW1pAM72O834P5isNTAR9uBCNgGCBKrqoeavZVZ8LbJbf23NM/BE9d2kMSExN49y455h5BNd2
5WHsY3M9cND0u7mPHPlBr5cBzp/DZVgAG3fVrsoq3Taiq4GgVv65nXdD+cAqWT3MY4ASoXyorCLZ
6EhmXmsCjO6NM34GkygOC1p3BCsVy16jMX2EXmj9lAqjPLFUEUQpO17Wvxo07h+CzIvvSg8wG7LX
Ds48BY6NLmBB1y68aJCACNTk64D3Aen7XnfWhQP9KzP4xsIuO/19DWLg4P/m2snEhRPEFDwXSr0W
Z7dU6oajQM+OaB77ssJ5LufaQaqiN5kPURZqN8DsIGt3k3qDdiATA2YvW9y2pz6Tb6oPdgKG2Y9u
VBOti76Tn6ZqDNbP4990mUajSan3bZs81Oe/s9PoEIj+BjbteqOBHH0T+GWw0NzGALUkyAjfqmkm
gzNZqWi8XNt4jH2JShNHiQx0UkcDlHPBmaq1k6NnmMbedkzjO+oiZBOUD1NvifuQwWk3UyZAW+zd
1OqPdZriWvW9RYkD2Mm/2k2UXlqeGmugaPOdFZTDS9+UB1nm+hP4XfJLG+JLQHYKKz/CBq06mEis
fsJy6DrMMpMlpIlwRkFP0YQhcdor5Imph22sssJCVWgdmJOVXSuMamciNRMIa3zy8yRMDxbUWBc1
3e1SG2S3wWL6osxtCqdvhgFFsakPNclBNtz9Bwv6Ls1j01jUJEeRQoZ86H6a5tBCMVSET1HZ5A9Q
J1u0lgOwfNjV+soGddaG9JkT5TXSDrlBEbyx8lLfgOPYNykgIGgWwZNlJdFu6OsOeglo+qYZ4Jqs
Oua1gx91ZeqHsNnxzpRLcpKNt9FdalvamUxIxrZ3+PUCnT4N2bFlj2RpIzWypeRZ/4ycAHMdNEB0
BdLon7locYYm4uaOOVX5iA/POh+DvYUL8BcgccTGjPvs4JVR+QDOoxHvKj4S/28RInDC3VBp+inD
7V8Cec6XGKRha1O2yMWP3eqEDP9yDVxc+xzl+gNTrJ+uyKfQyKjCddaL61A8s6dQqVg/VWgDtsvB
ap6RiGdsHKfswmWUDQy6T7+2wz4HZi2UBw2LsyXodc0HcwicbWDyEYhqNwF+Mk1X4HROvuKE7Cwd
zn624LgszKZ4NQfGltLOo/tYs7xdU9nNzogUwUzgtssK6NRvwnU3ZVmnOwdJ06ugRDJyaNohZBQy
Q+4dke7IZqukf6pZqkZNnSACZKTCaYPvFjitNxRCJohIglbGBkUktJ2BCABR1J4E1ohIoff1dxt9
/Oc2uSmQbCCSS/Z14LrniDfY9a5bWwdLU+erj0AtLm5SWE/gV96b6jsdxLzY5ZoccWfm9S+43UI6
ehddhTEV5kOv6ioMlOvIkxmidYAfzt2ggwUhsjj/zFlu7xwTe/NRz93PEbgl8S/p+xUg5u7nWhPG
FmtDf1UMhvtZryG/0Mi8WlNfPUn0jV21zpr6ZkGJfGAoYGzIm+ZYhlRFCgVu1dd2sLT1kDG2JS+g
JM5q6EDbSc0SonErR0dihPBaubYklBvruMb5P4vUbZq6CjAN/b0qId8EtJm6Ecg1Y1UJX9tROAVO
fW67UztWEI8Y6d04gwd9MCnlCtK1VUVkWdkGB3/hJHBLDqtCdvtVm4xIEK8WpMZCnBxW1m1a0zYu
1IK8eLMtwKW+TPoefGjKW394e+U1oPt+peGSR+2m6CE2Mve3VAQORPBc+hhdWG7wVCXddf9f5ydF
mIhF9kYCxOLm+hYJNM1z2Ga4TQbwHYfoY/1ciLMd+NWXtBiHS9pr38haM3BOmLHDVtQEjCwGo1Ds
7Kc+0fjYt41/P2aV84mBHpVGTjy+DOugypN9CpmjQklMZLJ8K/IqxnEwh4jI7MA+EIIU1NbaGiw0
FN6b+VtkysPkNIdTk0JmW1DY0OgRWBINJftKUIXUBIl2nPrZlpqu2zzmjWLnsjv7XkUR7MEDOeZV
VOhUU9QQuvY99BumsSjKjXEwEHne8PIR9TFWryAUNCNFUfO/UdQ5c8NLP3RbR+WVzh800lP+na1N
kRZmlQkkRj4+lfQhnT6vZKzoozv7XY83K7/BbwsNO0VGwhJIvk2cRYdM2SekMj4iwdI656E+PgHG
iu1fmDorctYjt+/bbFyFDUBZADA1OkgM8TtM3i5Eygm2W8GyC9WtpJUUSG4QUJ9XQ9ngPl6NSGrd
UnCR2PYpdbqv01Bq2kom7Gw72Z+nnZwqosFp4tXUPHMhGjVo2vRH0Axq+jYH17Etk+ZAXX/3Glo5
fqV4rsb9+PPdTkZ3eWDuG5Uo3Fe8OVKtUs2/27oQSHssMIGzU93+v/r+bg5Z4XsgkzRb30zuUD4z
dSncHhlAWg2gFI+xbOJ1dI9zsvARhwBPKXOdl1HPdJwXj3Lb5y54I4oswdbWs6CZjUeojs3pIxVI
jEuWJoviXR3FuKWsivBggYH6LNkYPpYhVLKYFm1K1SITToGwJ0x8BiJcDCKiVgPuREYrL9hlsQMa
ObstttB25D9kW//MQ6d+GdIqx7mtOzxpHl5HJrLiYtU2NICR/X3sDOCN+hGpzjUucO9cBz8cjajT
x8rGnrlJS/4l7nXQxhtB/H3svVMJsvdg8b/my/18fIrSKFnXUQE1X7sBRai6D/OrEY89qoLS/QeI
4sTGc7g8UkF2qllZ+B43u6nGP6KnsSor6tcS4HgTkp1LIw/FvWOG9g7S2sYOSSfyvsksc9kUefUK
CbI9fu28n3kxnoqS9V+hpactQ0h4X/AXJnt97CDuq4fBtuyyDW6UvAsVhspqbm3NXEMikWPd9Itj
TKJXMFRxaMC/28vO90+/juGrQ8jQq+Wqy8L+LABlPQ+q5gqoGsmG/YMrHNatyEYhoWeMW13wf0Tn
x9AA+uhWQR78YFcqIxhdVQT5mrZA2Dy6h2QfGpjmmu1RPwDxNY+uXgmFZNxAHvzH66EeGc09j/DR
LfFLELtg2zsgyQ4TqZfhDZ20Dx8DTOMlupstSywploELKRndYc+yBsOdHtv+PW87eQmQuEstsuNT
69+bdrfxDKhTgJCIawvsWCIkm5jmnuKocPBcW1o6uPrrKkMMpD2LDTYMfDnHRN0w7vtRi0HsgtnI
YfbAdXi+t5laNL7Js4UR9/WFJqeXUYjw2Y7H4DiFudWwYzqUDJIOuleLlvviLmOPBrA5+IwE14XW
Z/vGhSjljd1NgImQsYX1leqQ2Y0OCC+HrGXeegCsf4xCgyLdwNmUQeQsZgeYpLptnfrsPBpI3xsz
Ft8JnXXnME+0ZVwn1ned/eOx0n8tHSNf89JPj0C0m/duEpuLoTPM78glO8VVa38RvZVufZD37Jo8
yz/pVvs1VCPkWglq0V5gW9XH3R7gTzA41614AYXzVg7Fv9iUPFqg8LiPCuAE4hZi82NljptANcnW
98awFSMOQtreZvcUrBlFey7iZEsty0ZGmdFZ4EUUrX9Abv5bMXiWnakMf/9AHvbhpqZZDsE2Gtj9
TTdkov1hlDEC9BOQGcxyVZ0Gy3QGJtRfu5Knp05UTfvgIUZ+14bidCv/6Y6iXwf+0B6QP98euCrA
qYGtAVXB844q+WOqUhS1yU+1ufsUM7vn6CvPNObVTPPM1PN2onk4qjnW+BMCjY4PcsiIOesZnTYB
2rpasIWdm8PkyRTU7QrVljAvOM8xE9SNjKEhgXr7s3+eiGo0hvUxz+w1RtAJMjB9L4sa2cBywKfP
ZGW4F7kRb61YT79AgBNMRnH6468RgzaKKWKQ5WeGn6BdkXhAtQ5V+2pw79F02/YpDmr/6IGodYU7
y/bVGqsvFdPdx6DAVpvbpb0ku0zE61DFxSPkzNxT5Wj9ksYZneqf3ObWQ+KDkzmDKuVkN3IblK5p
Jh4GY/yK3Pt0Aaq58kAF/6j9zsYz1uDzo2KSRP74HyeBhvOfg0DmuCYDdgw0pXhlN3KiMdLiPX9o
vAesBuoTtNXjM8Qw4jPVwLDyVkuRvCQgnbgj+x/DzPyHGErwLakhhG5V0BpPzRjEpRgoF2V1qAvc
N6jWbL8ZzQAKcJtXxr9TGFTjugWFzN0MJ9ZXWQZiuBvH3KSaoT69aTjq66vXAvWVbIlsDblye1Nu
LWA/VxMXdh7Y67hXP+hm3T8KCMwVhn2kwgi0bp9qcm1AhmAyCbvMAHdWIUlqp0DKf7jyKKiPkbGy
IDWPk10ZDEdRZx0+KapKRZg34TYztE9jK99MZC98tg1tIzqUWJeAocKyi3OtQU+cIRuOWlT0GuAC
K4lVHcBq5U/8yjdbAUGoM3mrRgdjGrUtKGFA7RNKN9OAfZ6U2zgGQtwf5I+hTuWlFWn+vLN4IJ8T
/NxdYt/80XVj/szqLNhDG3yAKguchWUCzdRCRJ6apfU/wEWM/+ezyHUcRjvM5g4QEfoNuCgvnDEY
kD774MZcjF/a2tUOjgkgDqlAlhqWFdiG5dvZFqQeoDwQj3zzTHKRI3Qok8Y1z1VuGjhYB280Dju7
hc388dLrqbj8zgFB+nIXl6XEpgknv4GH02IqqNnR6a+tPDduM8AOHsx5L7Md2m8BMHEy3He4xblr
VCFxlQIIQa9vqQk+5nLz9y+zfQvOMnVu2aYBxCr3mK17N99lW3ZO1LGRPTiB95DgM3EuQbZ5dMoG
l1wKqSzU45qKxsD/DQwkYlkmVrSG2KrxpeMNxB4C7aeP1YhrBAyq0eClCpkMn7TKdzdmqzuA+0f9
madg3nIZcJ9XeWxT/hmlojELJH0Lyk+b09Uoz43zsN5FmbW7jRuZGSC/2rKXoZX3SF9DDoAfxNnR
DSWeHVKDFrAp4i9ZE/2Maub/1OTnMGbVPzVI20GqlwyQS5Hjxo2xufj7PxYbgttPpmFxw1MfTQ9C
mK5zA54SYZT1JZJgHpziSxvHyR2WB8UhCsHWH0kc+Sbl4C94Kd3vQNiDCBv/RBH4X6pCNs9ujzM/
rifIWEbWwSLpfffEIh3n3H4GuvnEFq9ko+IqZqoW+tfGHp98AC9wvwZtcGCMsZ3QjC+AaYS73HGq
LS6S3OemTZEaruTBgaheYlninzKQNV9cyJcsstT6F0JB+Tb5P8q+ZDtSnOv2Xf7xZS2EBIjBPyH6
zg63aXvCykxX0olGNAL09HejcGW4/NVXde+EhY6OFOFwBCCd3eRT5Swy15/2PNbTnlZywtNP7ait
N7dN0BywcOVw0O1QpaDlxxBIxMkCaD4k9kXU4Go5T+S34MIvgiEWK3z9aMj7vj2UTXcjqWfdEvAQ
Af/uaIr1Q6lWQNhGxaopCEpkkXfysQ8LpS0BlFIwVFuAItvwkjJMEmaJMYgkZh6TQ2S0LTtL4+U7
Cm0K8FdPdqTUqs6mdEE4JSdzMB2XnApyeSGTUbu+dl9zzFkjY7xzXh2+xE0zGLti3wzezsxpQuYg
mgTIRtuL7VUtRwukObz4lxwTw0ONDkG9gQT1nNKogey6IX/nvs3gfNO5IEs08YFq2LajiF89JnFU
hdmY9X9AFMZPi/4dYrE0dK2kOVRQ6LfEQtuAL6KcaI8h5CHB2a4GDuf3iCp4EwG7Esm6O83iiytw
f6tFUOvuFOfULjYBPokt1DmfoqHrnL01KXpMyP7S0nn1nqbJqwzSHEweZ0DZM5tu2xrSppEa07vU
hhtYQC0bVM42xz6WWz/CZ1EtBJxlnpnXwzCsCfTJcpW3nqyo2/SlQ48NJdN2RFn3ABNgb8f8MdjV
oioOmZfNiwzxR+yoPoTBS7W/HlDfh7p0Uow2sBt/9uDrn1Xba9ucgcCCArw5NYO+dF9jDBLheJia
ZytZlInw2vV1ok+pn04/jbqcfh12nfDTO7+cXrs+vd/rW/30Kp9OM/P3mqGfXvBTwqdTM9f1VfJG
px8f1TX46aU/jfz0Z/3tG7rODLFbvvvnyyvuTV8vr5Sj0O3aNAC1FAbfX25cAYQWUZjJ1F2SxhI/
RumBlQuX0B8giC7lLLo90vKxK/zgm5b5tMy0a8FUxtnAqzwGzQkHxuVbBX74zhfOR8jE3RYo1NYZ
yuWXDtHX8R7rmfsvcQ7B8ltI0i/HAPLCZo4utVc0cbaozdqocQFbGYEI+wLvxH49oDy/Mc3cH78F
pA1gEpP196Vv3yRBI19UgoKWFoVemaZMGhi04h9z4/SxeqpUBPdMpLVQZd9PfQ5lmcmVL3IEhymv
a+9get1sUdPA/9b1SQ8JrmSjslTrcpny8S5Ls2wzOhOErUH/sg9ZoW4gC1ifC5g3Xg49zCBCj/TD
VnqVCMKCDMEO0mM/TMollvjsjTd1CrLtnJLD3mcL8GcXinmu64TChfGArPIt4fZjqjwgCBLrPvVY
c+ryWqAwK/xXK8WmQu2DD4htmOkuz9zv1En4awyg69IHunY/aNk+c7BApdb+KwQHXLiod2tURofF
9fnu6gEeC9x5PKLVxjzjXTtMsulV2KTcmI4vE+DuXYRFlmKHBM85u9TRN92MXMdnTI4wtidH07yc
qdoDcNKuVteY6WjnPHNmDqMYx60Dtet2lUOY7X7ItLy3hqDaRfMjKe8nCDON/aAWjV04m0vbLdSC
l3AQMdnAY6ltVZyhngI/CEDGIFvmU5Q7u6Q8kLhxt5em6lh1bDhc7kOTZNrmLIgE7rlcwsHAl7NE
2jzHJTMhvd7KOtFhQIm1ihIxvIyuvzG151wTJ5SJSu6kzNReZ3YDiXsQSsFmwn8ws/wbyIUSLCZy
BwaPefqDj2KTCKA0sSXfbFrUebfBWIrnqtFHk6BVXICoA2+t68jUjrMH4IGzsIqhQqlo8ou07Uup
RPQSCdVAl8al940P6RbU09SJdrzZ2TwWOyx52YkVmq468BcflA/VF3eQ8jUd22epUvULduyDdqZN
lWR8B/zM0u11+dLEqMXqupk2QJq3Lzl21V1u998VbrNLuyLFwU4aggo9tgKaov8+VpqGNrBMi8KO
1UJGRQr+MAAFXVYnzpKzMbsJGkiVAeq3T5UIygMe+bpmwObs3Je2MnaWHRvPPgfKzk1A04PdgxVg
gw0m4XVv3WqY0n1XMG9ZDNTpb1oHApVtASAYHs6c7z7MgcvIsR4FwPU7pWFo71qB/eZnR8ttne8Z
R3Uy6hYlECxgcON3dZE89VUWrxpHtGECGmV/Nj1CwaDtzYua7JAnLfJVWXpbqgkej6DKthi6aD/A
LGFDRrDwsKfgt/sJzo7tu51AdciCkteiJ3kH5mIvvAfT73FsaoW9V5xbXcRhgU17b0xR08hc99Eu
9XstuID7gvAegUkZF3UMz/dLJ4oQKxRAgxUEub1HQnmxK9tmWARzspta1UmP5KcZ6rMmv/dAxTIj
TQily39+JR7gam/msv/bK5nZUqhC/bdXuiQIVLN//00QxX93AZkW1LPXsFpvD2w+WEDRXM4iSBdB
Zmpum8OlfU3SgJF/Sq+mRT+16aeIGfUpCwJLi4vaQta4jx7gPqtqtkJTaQ0AbB4/w4I13v81LlJq
PY2yTf4u3kK3aU/rpFyRJv6Jr6gVJp6Eai+PMGtkvVSdP94HbToeszkOVZ3pLWrTV/DYp7+LJ5Ma
71uAES75fZbfEeznA/lhJyxeFGD/h6kN7FMPwy4Qo51YrAmDx/alTYa+P/ZDiZubOY2NSnQ3CvAO
qnptYrTMxUe30B4mcZsUan7p53GXDpNuDg2NmpWEEDwYONCdNrFLjpGRvrxioZPvcDvMN5f3YjIb
V0LCjQDIvCnb6P5SxcadqYU37b4xNW8TMwcxV8ivzU8xkW7iwWp3BYSroZPz1lZZA7+IoH3hkJLX
rqOB2JbsBle+KjRx1hV0xR2ZbQu76V6CxofOPHClXdeqM4pE37GZ071UDkqCEWHR2gySSr+IcfLg
H+bU92Tybuu+TQFN7cp1lQl9MAf4IE/bAT8J00okqgx5XwBYOMK4Doi3GgETBSscbT7Qj4EmWMoA
XH1l5cvLIBPktIUmqJkPd/F642KtBmn9kos3okl967YDwcoWuvKgVdF4BWe2aiHssoDZDrqvB8iM
BYtuamtIkbcsXsWVIsusqxXoZ60brwasoRcVtLSW0bxlngNgtJG8PHKUUNkqgD/WnkK1mq1MN3gS
QN5bX6NK1PGjSTAD+OhbgOTobhV1gbux/Vbd2T77BSXV8U2IuFnYk9WdDD+vL5tqOaBou/QS3txO
o/8m3d56Brgk3fMWcsOm2YG5tEIlDDBdmMw89xSUq6hiYEHNya4Wtyooi7tJp8ET7MPcOclMWMbu
m2mZCV279Bam6aD0dJnQNK0awhfw9QvNpCY0T1oBzH0H6+3gqWQ35pX/+i6HAE9tZtIv79I0Yd2U
fXqXNgXGGYicy4QMi3RZx9/++i7TREeLPC0UFOZFdMjK7ueQC70G+TU6NHhkPZi4OfuX2Ci/Dr2O
xzUXGuOua62soJrAtwPosicSIJx+BGZ8itlByBF7T797LTHMhilFZi0XrFT16+B7bCfbyF/KvJFw
Cat/oVKLu3E6TeesxiYRBNFe617A2xdOzzCBRXOLS+PHUBVlIOXPQ7Ec+OX2YjyDuj/sIJNVb/EB
kP31oAGH29dSud7KBPGThLaoOU06u2ogJv9nPiGoXkfd+I3aKqUgl8HF3YLmCNy5UAQtw4pYYEfP
sth5i5/BEVd/6FhCajJexwJIaTkF5WYs/eYWZJdyC6EkfCcSmKyFKCC1t7Us5HYQ4AMmM+1p1AI9
1eh2WwA584+gGW2yM/ApcDHOwkuimWIcfA3aVQLDqUFMhzp37kRZy29DPwCghQ3T1CPeKrOZ2EEf
+1M80wACoLIodt4c1y3AZ/CvfxNz3OT3Xir3qNLy0Cg1dYDupY5Fd0bL6SreNOFyhwLRTMH8nWK0
nGgOUVAqOjw5QHY2gUrmEqJ/ZAOwo7fkGeFLPAt15y6h3RkMnfY0S4pEQQozT9PBO4jUYn/J3gra
Qk4lJaJZ+i0MgNKxPnZFVeAONZ+qugOX18tWlxibSnRLfKzLT5lJNB2xfaK3prvSHoCz8+Cv2YqL
fsG8qlzGJXZHQ9P/6dQMMsNJhQ25yfnBrM4FFGKaFkxP/dY0tT/V2AFx7dA0y8pzH2L+5vlud/8l
H0/T7oOt/I98bJOkC+BQZZtuNKwudyKY9G2cMwtqbsltRQN9a0LmwBnwXxzQ5PAaMynagQ12CgGD
pem4DsPVEQbgVhysr7FinnQsyVOveLa/ztSNlX3rgPIHd8P45jpRk3r8mNZqdQ2Zs9inAi6F9P06
tYnDMjtfa9J0C9PUKUAoMEPA5Xga3ekyi+kxL0jVXFXrWL81MTOXeYf1lO58CEwdr9Nzu7BuEqy+
fn8sJlN4IHanbPr0SZmpLeiRb7BfpUFiBJ3IbuJgnxUCdXNgX797muzUkMLwBmz7Rd/G+j2trTSk
FnZpiQ97Nx+16XPCgZUdWgvCIIoNx9bp5DpxcmDf+CDh4Qq/U7un97KdhjgEOw7g9BQ8WQ87vVnt
vYA8M2Ejj7h3KquctTf4cCmrFZT1x7rbWKiYnscmT5clllqkZuOmUND/Zs6QkdCctmOxgQd5dfgU
y+ecCQJ+dl2yg0lrZpa8ifcdXNNtaNliVakXAYdam+N2U1jUrfVKhPsWjR35qbN2X/mTjkNsRIQ2
nndgeBf/6rDdCL6vSvYRNBR/Rqp8C7Bwe+ugRAKAZuLcNKDF2DP/zLfgYF+1aR92hj1mgvnMWrOJ
fWPlWu59AJxu3PnQV7b7L5RMn3zdfmIgQTBG8DNyHGp/JUN4bhJr5ufdHZfWkxGlNKKT7SxCac5E
GmeQaJvclek1TOdr3t/FrmMDljeHqACysno33pAjb6LT75aaW1ZevBuTSdM3two4uMLDqMPL1pAx
dQAIWU5c0XUzS5gGpd0fAaD4qY0AKWhS26on9JZB5HfRkcJeefBB4Md4kv6qnd/8p0rktQZ5CaYk
tiGqV1urLPJ6SDdbOZyHffdOs+odKrHkDkZVeYinnfo4YY9lBW/Q5Ek5uP10LW6xyVufW/YfddHX
YSbB9rVZk67bzIkOcVHwxT9vFnpfBdMc5kNyH4ZILnED4vEvRUJQZ9PMalV914LhEuAprrTth1aR
N/g5Fz8zbr/qfiCPLv6OzVCqbEuKZHj8pwSsHbKbyabyWMIBfoFKRY8fJm6sxjjN3C4p64B4z3m3
vsYkNvB3tezPhQfgZllU4CWmGX0qIZwXFhBcA/fDcS7Nay8kD7wQ2+Hzdlx3tqzjyKzsPk3t7J5z
J9oViVuDYYWm6YiY9pZwLKera8waqh+0k/JgQlHXgMidL/wkQTk6KF33MIypB/ETnEW2RrD/3b52
N213n5QJwK7QtT788/+I0f+ol7kolHke1AGZH8B/8Ms/KelYlhEt1Tm3sUvrzNTiukcJJqokBIF6
O+coDKTbpKPq0MkephrX7kjohIZd2pIjti6W8EKCOmNbD8sxs9VDMnjifiKv2LNSD31UKrBlCOqb
Ta62pknI6B6cNgABfu71IFj7AC00aGMlwcmMyquar7PWfk4rlYUmVJVFce+4L6ZhXmdqYdF7nTXB
rXUpCIiyicAXpeo62YUtFlZHFEqboznL5p6gyO8zN482pnXJM0NM2+T5Q/1WJarBVdaa1rWAekyN
nZtXhzIU6UX7jSR1v28Le1p2EyevsTX9dEkj7qhM5O2ksTnBhp68ZuNAFw3kiQ+gjomnnJZbM4+Z
1gZkcBOpJ7/cD05u6XWmIRg7Zaw8Wla1gc2v2rWQZCAnEzOHEgs83AlmbtqcfBlneszgsqJWG86j
yzzo4eU1T1tnpb/VPjzHJjHCbwl7hVPV9SG216yz1fTuoYrxXzQdvPgRa6AtnbRN1rR06S5gGX34
m4Etoe7BnTrs/td0eAuGn+Cvh67U6Y2BUspZORb1pWA7+MD/XeGVpgPiapBOEvi1fun46ySm0wv6
6OskDXXzQ8XzN4qF2ghWxbdeA1CLh2lsaM0Px3NczfFhjvO/xK/5KAV/yncGZn+rNbW2li+slZhd
q/9mfq9gCd52MSwv9qkxKze4JsDFOcFVcW24vxcP1bknYcO0M7zevFNQI+spttLjI0t4/a0dk2k9
CursyqRO7ouYtmE6usXP3xmBD2S5yYiwkXNfEijomgxIXRyxq/gPc1Q0W8ajOGbwjN6ZSyTglTDV
mhccxVg+A1Do7wZiqWQ1N8WcNhq7yd8pn2Lmovp72MWHkmMlvorwHAXJZ9eF2fnF6AWuZfUyAw5y
FRsjGGHJ4laye0MCNr4vxp4+mtOSOU10o3uCMkQMQnYWTKgud9PNVAWd9SBLL96ClhVgdaVra8//
emDcP6Ew3W6ucdilIzlzYtAlQX3ae1JAhandJ4YxaFTCDGQkmqmGnlEkM0HTNme8Og2T8k7wIYgo
yW+Mp3yGZz2ILQQxW/pOky9N0BxQZkcPxOBd1eQ3cQahBhOPZskGM0BQtVV9Cuf3eWF+XZOTibpN
mCSQ/Qkv52apXrhWAX7+4K/+eQ0/1dCWahT4dgkRMyh4avqlpra3yFQqXag1oS0tBbcpJ7JCoN+g
qwfVWvDV1BhqbvGVk1fwiTBt06WmqTmZM1wL+wMPxkVqek0HhCM/ek0TkOX7xouA/sghXJfOP/z5
UFI1kw6iwV4AshotTZB6VXqj6gCHLBzwmIjrvyvCNMOj1wK1bEghYffMiLkTzUoQZapuY5p2K8eD
g59smEAA/T6ipygSXQM9C/D9rgdszstlGbn5IrZ+d3eiAydQzu4oJtO0L2caTmAh7imPloqbTQCt
m/3kkIFU2GP3oT8e06M9dQ6eN9IGYt/zKTbzqmUliV44MCoE6vna31TUOUrA4sI6UvbqUz9wB3+O
r0R67ydTuf3UbQZ+aqMKGQ4QkjwI1wCr55cAC9C5vBnzijAi6fdxwFB1/T315V0qqMZt/MF7/TLC
NGvzh6CgGa+csokXUwvZcEo9J4TKJ7k1B2r30SlrGGTfa+cSMvHcd+KdLLDWuXbAts2ZlbSqla7A
bOK2Zh6Qxwj6ZQDg0qSALJhnBqBZ/osmr/8fMDSPwx0XNpGO5zGbfIVEjsLLnbau+zM4twDXw1/q
lrpVux1cPmAh6cEXoNTBMmdt9lwENMXdsrT/iOGmA5zlr0n137DUiF8cEovl0OMKGNMkX4gcpSE2
deKUzUJYI4WKZxs82yPvbvrRx49yDrsDy4Binqq1aZpB6R8fgl3tTs5e85MvD10q/HMz+9L/bpm+
REFccO6rOAys8VAFECIqFbfmAH+PVzwWqF1KK28fdcV4wHYzpEDBHkXNpodArwexn5x02XtV/QE4
bv2DjCyAlHM93aQ6mABcp9Oq9yPrG77PRxXw7N2Km5+JbXmPPZ0eJy8pxzvgyoedSyZobaW8X0S8
IIAbavsYlIF9/NKERIze/vMDqPN1kcA8n2NtwKnnO5w5RoPn5/d74OHb//0f8n8iMuIrjueKxxH8
K2hWkmMyDBAUpsO47gMNTsKYyle7o6u4tMmT10/iCGuFYWEppPme5YdCZDB5CGyQOTHcrfXOHwtH
/rDjBs+yI6D6/kiXiinnqWBHCL61r8A47FFGqZ+CMR32ovRgBKEJ/5fvJ3G+rlexAgISDcr9IPCT
gNpfFIRghujFVdTHj37drCjMtXtOU3Cjy+4htukWm6T+tx4aCnunZykIgqP/LYYC3LKDxvTe9KY8
3aXNJB/GFphkG5wck9XoTm+nCIIbjz1EOM4t1QWMq8t+aad28oP6OoRLO3v1q1iugeZtd2MMwJKV
ymeTUNnYIqGwOzlDLLdYdgLCsvWYYwFTVPeUe+V9K5J461d2tbjGsLGQLTxbweNyTjEdk8oWASPi
7Iik2SR+S+CFBPwTVGt/moRKlBPIrhUJA8h3HwMuU2cNwMO4hmRiEuKCNHQhVA6+QZOviFCz8F4h
mLPCYy9KYDa0bn0HLghuM/FnzwY7d46XiukVD7p+Nxau2MtkBFtu3OfzD3PSVYavAzZTTNMnTbkO
phq+5bPKnYxbaAF5oJjDFcN7BrzIxQ362wQA3MHBHxuN+Q9gNuN6lVCWhNEs0pV60c8hyEssw9pz
SiC/4kIcIqzr3H5stcWXqpqa2wbg/I2V+MG+16k+xNgm2PhFWpxJbh1iBz5JcSOz4zAte9tVx95r
B3hv4www548zEwPBBlvnzIGSZlB0IIZBfPSff3Swffyyj8Ig/MXpjCe3ceH0Tf+nX107im6qqiJ5
BMyjOJTCdU4w09vWxtfCNKcM0j5JBBuLqMzoqWi7bTEW7V0OUN9tHFeLOE7VuSr4uKoqps5xjv+Z
OTOxT72tB2eaRvFF5xTBg6i6FZsxylDPnY4aNq6hMzdb0Mc3bdpka9Pbt1O9kD4UhEzvZPeHomDF
PRDnABBMzN1EBdm3qUNuGuYlDyIf8m1d9Wrh0T55SJpyOnqS/4hkGQplF09R33h3gsRHFFCs59yG
02MOl9TQNIXb9hsHEikr02xQLgI6L9U700zS4Q9ZWgwynBg6zwghbL6/QJ8HGE+Pd/AZjbpdFc3S
PXW/MneEYvTyBXc1P3jmGza0i8Eri6dhSv3brvG+myxvbLG6nge5pAs1TFe6XesPLD8BvPJQMoiD
xREU2+AaJPdYR8HjgzjVC8HPn04NxAlsByAn7GbCR8CvXyoNUJYdDe3a5gpIdxdrkwMQ1e6BqBQb
DK2uanDQoaMXkaBIltf+qiQ/nazOwoYEqjl0sbuBPQHYEvN/PUj95s7P+XdS+JCJ/x2KRvc7+Bl4
vDZiBKXlXJpmkEn7HZpGBpQq9lRyUOY4xOxqNe1qmBcBZ4tXMMk6LsFEm2ZL1PkFK8bcdQ+9ATi+
VBBR5uo9sFwZTm0eP9lAO8GrQTSnPk76PSpo4way1eVdE82uwCzlr3kvbnhRk19gDwGAlZQ/8yKC
cXlhRdBaxjYawzoH2KJRHEpcptcawIl715eAx+D7+11Id5dnzP+WeOUe/2V2Sjrhnvrax9ncHO3S
D7GODlYm5sWtxFJrIHhg5itPU/LijZnEvnhGZ/G74X78VUeopUNa3X2HgMxC08H73kjXgdwCG29p
UqR7vDm4MaLG/mhyyySTofQdSGUMrDna86FueN+FyuqxnYGLUZPZ2ca0LikaqIahjPPxLuJwo4L6
lrMeC9ovzS/F/D6crljYjeRnUDHlXWe+bxCS1x9LNTDEVpEW6nRdq1k0aNbg4gwLs2qT0002uHTV
A1XwLZHQEp+/jCxHYdAJrApazPW4s9qaLx18XcsNj2WzvryO66b2Dq7akNWPwTnsoLC0jKXQ9wVq
e8ySj+ZOLdhrzYtrA6R6+WgenJBmeuAH1h69oph/MGngvwXWPYQPIFPZJtAAH7X8xRgW2BpM2sAv
n92i77+7jQPRpjwTryJ67p3j1Rbai8CpH4smWhOJnKHP9HNF0n5ZucS5HfSE7Ul4Hu/hVZWeUAvg
q1RF3UNftVEIk4P0e4ut8fnbVSuR39Xz9mIiCigP/dma7HxfFYENoXKNu8O8a+lAcGbFozhZpnOT
zkvya4fmIlnifoKKoZpX7Ndsk2iGCHBd0kyOqwFVwD3cXqCzN5/FUjVLPUuSmW2IYtYhu4qKXXYl
evvg5TC7MnEunHKBP5CF1oBLuuqHeDfEvv36K+CDfh3tId05shhWVlKT11zIO02r9KHlqX2C2BuY
5HOyaODi7U7VeMLGmHjAhQFWI8iHz9644qLOQz+P3aXoUQJJnKReaA0eUjs+W27pvScttNSJjOOH
Ic6djVJTtfOw1ioruztYGRNQKY/9U5wB4WbOTGyYY+kcM2cmlnL42Fhxdff/kPvPc1qD/PyKZj4r
s56LIhmX9Sxu56XTcJvCt+nSmqXrWCKdbV7CNsrEzAFKG8mSzAzyawz7xmc6u6sNVaKXpExrqNeh
+jKy8THCMnHbUSveOjnVj0UXvLYD7Hj+NUEAsAp6ZuiVTvaOHdtdIlGTgpwJMEbEz48OaJknO5bl
csqy7rsFNzplFdm736CWqfGUdVdWAzjpQ6s3Y1Glj0EBRlxLE3bbRbYbkqZzsfBAtTItyuqpTGKK
yyXL4dGNpg1T0SXMONUGxYr6qRBRhou3iNemlxWe3rgwK1qaXi+Cfr3CJu6iTEHargovQjUVt8Ia
z9T4zY0TCvJj9QOKlaGKCu8dtm0QLYly76ECVnczQjJrZ3KDHMqmPrC6X3LrcvQe5Jyr5twgkP6/
UHm8r2tQbJ9TF2YfLuHcC1z7C+Gk70hqB0nvPFzubahmb2o4Cq1tt08eJeAGIRRz8z+m7KfMhuYn
BJDxgZesuhvzaNwCLDJsbTnKu0x22cLv/e4nb94uQ2aePXdz68EtOnB6RrfdU9w6bhi8epdp12Rv
XLVbk2tN5e2EH+2PMYVrAG9480BG4m7BxtnmhEBMGqp+NiQgv0P+/FERUj5GdRLsAiwTVybuwFpM
kPL70E8J7oSl2vWBf4TAYnIYopGtoGqUnS3WfJyhasVWQ2yl5zJnbDXNZ3H0WjkUcIzOyVZGMATf
3T5sQLdB6dBlj07RwlIEFqjpgN1Vk6YTu/+Xx9vgr2tKlwTMZxCBt7G0pPA8//p066CMDDHtajwT
muxQsvf2oNV5e3NGfp9dYx3eAoSHyu3f5V7TruP/v2IAV6NsAKndWMHv8mIvZlzETNuYgPWZeJzK
Llp/iZsME7sMM+2LhZg5vfabaS62YvNkKrcjiNHCX8ykCONpdvEb6+MfbpB1HQTuSjteliiO7+u/
HnI8MeyHlgNEM3d0rXaxZvqdY3pAxvR2Y/d0DX8ZZTpMzJwB1QxHsWv7v467pnCwBS9Wm2YjNed5
u8qgyrW4mG560g0TH9S5sin+RXbviwUXtpOIw1zueA42JVwGHzWsnz6tj1jgK+KKwD81Y5lgWzub
FwQ+LM3ikbAncB4/zqoJNzETu5791zw8zkIgK43UXRk9NtQSr3rmNgepctYG2MnlE+gx4pXM4dQn
ztpKqDypvBRhXsEPsCXcOno1656ZAnp5/iVFCsA3MsGlKJtVdZyG/+Cp6+Tg9MrpFvZcWMHFEYfh
KXZ/TijzAnlBenqOWJ3dwJobsrszpjQApi8UFXPOfRV97jAjoj77GDExXEfMiEhgqlihQ8f2xwgo
EQBflGWYiv3bhdZxDHdv1peFJ9P7//6Pi7UqDCM9n2K/yCGe/ZXbx0bt8Io1/rkkFFvs47JUbvGe
lVGMdVYsIcIo3C0M8fLtGLnV/fxfxlNyhPsGbjiFLN4nraA9x04GtBt3GVZyTW+fC/TdpFGSANsB
NC+YlQB+ieyjQ1jQUTcdCQxtgdmKhjPKN7pFEb3I7R2kR1qoohStjRJY5Z/dUftn1pZ8mzSgyF1j
sumsUzrpFRgJvRWaPBjyrJkj6Mm0zMGHy0ToTJKAAhL5ZzNegEe/0knPlyaFzi9Be8u/vISJmTzl
q7t41uTUgqxzi/CHOE6sc9AkgK2P9JvKib8d4GW+NM3MSjSc/MZob5r/OWhKsy4sBf95VQOEe9Xk
5+5ZZJ04Vr56gc44IOdQisGWObbkJJ6Xl5IB1wziiP+Sy8UA/+TXCdIRYEOO6cps6NFI/gQOLDhX
UVGcUalMAe7HRp8ZPWtcgIdH2bIJ5HSqXAvg4bLOnigWAWHhAQY/wBgFUgPsF2+CO6/Ls1dNLAjh
QVb7DKcxtlGyKPY9jz+GYy/6Y7j2m/ssL05JiaoZxEDuIAEc342pL56ynMAQE+G0U9MJNcEmvGxG
0NTdSA1KpOlt/JhBeNdp9qa3i7o7Os+h/pwDyKwwSoeAQszHA5WY9vZSEQXM6kyRxvMxaCeF9Kub
Qdb40jAZL10gXjYXH0iLlFCCgjzy7FsIy5ficQQINhwn2h1b2hePNLBmKoso1yZFoHxxKHD7gKcZ
kiFd0D04WHDODZMv4wo79k5j7yJjNNkyPqz7bMwve6u+grxf0ALPLoV/dKyyXJh/he/GYgETHes4
6EE/4i/ZmX8wGJbxRmQy35id2nk4sxW7SWBLYDg9Fw54Nlf/AGtZXllASZSW8AH5Zj6GZk6gErbn
pmkOF5I4L9nH0KEBXdPTrdpZbj6Cq4iDw5JyL3Wx673+I2Tiw9zMkxSft9eB0cxQbwEFTW/MB0HK
QqEwC6aP+UiaxkruGBSNTMtksGi8s/nY3ZiWGV6kwXQZXqhe7Ros8cKAq5Xmwb7oK/UQwOTwNpfw
QZAJnV5qC+gPXE3F1q3r6QXONIey5v1DBarQbSIjOHuwXL8U8K/5r2mxTHJocGF4M8+GJaCYogjf
pITGxbricXVweyn5Iotq0GBhDV3DLhCnX9stS5M6NAMup3jce8r7CYbR8ySXmBmZ1wrWSOb00yDT
9kpIrnhQS5pc76Q9qM2DGM3Xfoe6qDsfzJlTQ0Pd6yq+H0m+ucahG/t/SbuyJjlxZvuLiGBHvBa1
U9W73fa8EPbMGIHYQWy//h4l7aZdnye+ufe+KJSLkmq7CpAy8xyQZXVT3AV5G6U78kMdAfJjtA6d
O+PVUkkiRB+9BHpyIdlGI/xWIs+Gehls07eJ4CWg/sfxEEX5XytEeJ3g2A7QisBSVNsxMgxSLzZ1
a4oz6Whox4OVZ/3jIkRRGv5THBn/1c1R8+qZM37nmm6EglXN5zbiWxSE1F9V2d9R+GO+d5SIs/97
u9OSZ7TIFndDASCDYfKqr+tyhjf3Z3A8HGJZ/J0Lb0L3BdjkqnhAu8KUi4tmm0h3rzLNyEetAIPQ
vCc/0gvDdTeAg5y2g4mMj9Ci6JlmXdVoy6x5n1Vc8NMcucDRikUB0IS2PuCV0HrFF+dAtGSub5oB
OpH061jN7E7OYPamFIFT2xdLtgK19SxfVgKv1nrl4mUcge+iPv3N37GKZDUnNzmOaDLO5so8o33A
PPsJoLyCsinwMpgJZHPnPkpwXgr7onQiGybyNVQZ9yK/LXgPw6wUoGpj9xfBzxDWTYNKCnC3j+1+
haQhUJsbUfL0wfZAo6eha2iUAKCgoQXoxjIjUZotaDun/nqjv/G1Va8XR7PpHt1vH9ezprWPTt13
D0M7lYFwBgsY4yJ6sdroQLfRTkb5gTUy2tPd1i9AUj+58gUY9uk1B33QchdelyfeEL2gAe3Ao28F
M8YnqkP08F6gVdmnVmUYfwpUvQhBoPTv0083VMZ9GSu2QzmPDqB19jnzpvzRQKXQE45mJtBnoUed
RBoqbWoC1mWRyr93T6TDotHFkRNK3ZErHewo6KsE2ZiUfy71gT+jU0xcgCwAvWcifZGBFj7Gzgpg
tKhgujTgvmxxDxxx9h7F1TY2YxBdK1GfElUDyO7BtwkX0pGf3Wa/yLn5GuFQIiQPCrqEU+FvdMvV
AOBTATnIF5u5dLUjcldTSEMjZiC+rLJJCDCrrBnTm+eE8tp94s5/k3HVLxH8qAyQKviGfDlYwArZ
PfVd0j1N6LbZ+KlTnkmUulc+2EkZkEQDeDXqw80qy23/ENhwjPpmwIMc5TMiEQcXCczdNOIUpC4S
4dwZ1rBPtHE4a13TTWdURewAs1M9pm7BnlUjEVJe1qd3yexdc5EAUo2/+KO02v5360pZ68gEan4g
dTP54oHijFv9a5ca+TXjHqoJlLpFv8MOPR2gulSiM/tPIL2Sj9jN9k+u6K7khZdWdtSdTkNiDF6A
sklQvcEbZMeW0LZe9a+2Fr2FRotp9mxq0xhObt7dDWoAUWa00VHrtM/iWjfwZq6e5D1r70qwcdRG
XJ4Uv5V58DukHBsvvZLH4hzFmQwn398XMyr+t8vaevaQADESsKJx3URNORjUTUMzg0zOBi6gYtP1
i8F7u/RyhfcLkks+NKgxrS3tgNe+QxzHLg5N8+Sx5sOzAwobNKIz/+gbkbOdjNZ+HaxeDyqQg5xB
PGW9VsAxpEUg1Usei94EquUXF/uCo9F5R49l6AfWgSUS9jgMWQb8Ynxk/+cZncJKGdPUrc0LqpbK
tzWr+22MRS4i7gd2Mo4BeVJMmllZjtL1dflqef9UywVXF5otYWm62Jve60IdTbR+dudHtnZYQZkS
hdRE8E03OjLc6N7X137hLnhP5IaS/KeYpYDG9CzrgY3gLGfSjw8kmqg4eihjt0TCGvXCpKPBSKfi
6vvJEZlXQN+RLmbmyTRzdhk9fAk3fondP4WiKDVIKkJ0QD06fmntJQe8RR/z9LGv6wQd/ziBQmUF
KnsNI3ls1eDnrh2iemPxIL1C/7+zM/xjq0U0kD5J/qzn2Llf1X2iXezBHy+rqtJBGYfiTvTtqPBk
mGQBLJGUV4f1unpVO1twSZU7nyV1HFjq8zoz6pjWWPR58atrN6tODKkTpon7uP5ZfemhfbJDS2va
vUbVkH01JdolTW4haaxEV1aBzof5s1GVdtih5i5gSl91HdsgUzdewQJevFQIQXoxd+JQA/FkT8t5
NQBmFFyqaO7ysBFz7Q3p0TvtBnZsD6eqjzaaNQ73Go5479Ef3wSc1fk+Ghh074YOAHQbo6+1AxmY
stKsGqxPTgEuw9WX9ImLXBX4Ry43epAt4WjGv1vV8ZzIq7QVoRY+xnJd9VlwS4lDv+7uzNGUV9Py
N55jZIAqbT8OpPMU6TAZmLWVxWCHv3Mtf7OSTahykazer2FXN3TPG+3tVQfkqA4Nn7/eXOJGnGgt
Rc2RptyCi8xFhTA++zi37MzREDXaeXNClXW6kVwfH2jocm18mIEp0WbldLfq9QawCmh+nvHDgC+o
j8cHgVT87frcRvYNgCUFsJIN98JR+4f2pUnE+8HI5CaepgpnImbjXuz3YYzzukcfg3EagZdxIgOt
XrwXua/RlNcN3wnPW5t96wnnFCQQpnfbOM3ORBfXjnTtWNlPWbY4kKaQMzD7TU3fkb+Ne/JTjfZ+
BRle6Z2LjboAz303gluKRTi1G8FhbutNhvsZGotqo8XbL8pawAWFIVd+9dygqGLQqj3pWncGT1Wp
FsdqMUhLIOOEOwG8q4ld/qZFRawd5SJcB/NXkQx+1Iuwbt0vUsbtflWtq4zIR4uQclt1NPvHcLRi
daa1vAMFjidRy9vqBd54enCzRHbbH6QHkFjsGnDi2GuA/wDGahEUTts8toUNQoV3HYlkIF3X7NOs
PDaJd53BSHo21FBGFrD0aUqDNQrguyZWHZ2X6WpaXAsvdrHpm9hbgA9e0yybgwpPa3AXN49Sb/e5
Y6OBEM9UfGsd64LiOxy80bRKErfa1uBDx3t4dTS8BHVjzI6RnqSpco8ngM64SF6fU2DsO30Ga4o9
yN4ccPxA/ZE0dJyBt0uyY2O6aKMkHfVSUpflry6kJ5UHspGDkbhPvsaxCZpmAxUOtQEYSog0K5VI
s9+J/2KZNeZGDnyc4VVG5XNfWMaxw2btjrFB2zaGXn1C5SXuIyBb+dO0Gjw1SnwR+zQHbMc0ftcY
ao3BYW28DI5X7gwJHFtf5hV4fVp2nLRCXyKhQbb6BMKtFqQLJVgtezxcQIxgX6pufBsAH2Luktab
NqQjq4cCxGpLcqEcOyAPbZopc/Y6OHLR75x6NmqoalZtR6lA4Nv7RSIDhRjbKoHjr8EXpQYi2iMq
tAB+j3oXU992VaxfeB73odb+KAp0bWxIRYPelSlwfPne0HDDTqJKv5B+8RNKjnzwB2w4qhr8MZ7P
pHNAsZWcyVPgGCWC9QQeY7uR56Tj2PsCbGA4YzMOXBen6LpjC57OMyqGIguMDpNyULb/0JJCztIz
QnJYw6z+AxgLjYA8AZMsgomhykDaRQs8Hb9Zhn4w77oZnbU3ehIzHEMVYBG8rv6kd5y0uzBbBjd6
EkGWiLRhYj0tEkD1NmVvA1I/wCt+ceXa3I2AZ0N13Ukrpz5Et+Q96lGHQ5RWfcjUQDOrATYBWOw1
+VEmO0gH7luJJk9HT6ooIHdypIAxctBRsAYiC6hHfACW/1zoZ4CD2pDPMqWV5MkMr9sXXtYtT4Co
w54V0Ap39CiYJW+OszsADMcqUWIGoLhnx9bC1pryYIjAxRnFsn+Oq1wctKmuUbjH++eMV/PThO8n
qDGfF02GV8TEboHLoxzAXZpe0KHwF0koZYJbVaMEAi9Ji4S66iUgiTj7H0M0p37pI3DZoLSMH+qC
DVenyHGYpgYSaRhiIMIw5TKitXMAqT0c6xKYOGQZBd6HpwEMj9hY/gyxLlxjr9b1AmuEcVS3giW2
CkM+k7r0GkHoxpexAxk8ITmxMYmOI96yVpSmG9AmgnQiXz4CSVD5ripaRSLNyI3Ed1/SU0iBn935
7QjVlcDCLpP2Bac+qC2dGUdxVOSHox1Vz55XvRQE5vKuL42pelb+nukArWfk6Nl1USThzmXQVfah
abGFQagupJk9CImvtGZWm1Wm2aIk+7qGxHmyaoAj6sDbeA9GBhckOG9xKmUh86JcZVKSu7BG48g0
c/lMq/7249CnXcI4I34Vum/ZaM1MjdrAHOj+BPa50lWTDrWNQaTX+omkdfiAKErKNrXqcAEUXeXV
fQUZVQFbObiBpn/RcGP/7E/+LtcL56vXR9a+1nLjQGKCjGle2tZrq+Xx2emADkH6ycw+z3gPfWr1
NAYfK3YVpC+KEiA34K65MqRPn3gZv5hO6n71GIpWWvWsGAzjjgFZ6q6aY+Mu6fS/KqfojzHugx5q
4AvjbIEO0FUei066dodu7mLC7t/VTXAC/YyQBkbE5zc3uzD13exqODNTa3F0iBwWTTv0bjSpAc7m
AedxG7ouKiAncCfJP2ekZe6k3rFqRJ7Mu/Sak4QJ8JPDSZgVcKHeZVIWaYm3T5rSQObFk2TsKOog
TSZVkvNvY6yBrBgna5aOhoYCnMBy1qaNwKnYDsWIZYCKnQh4xAM6b1zX/DoUeGWLWt26CuFbE+Ae
uB4m4LEgj3ou7SvNyIVm/ZS/hSKRhqJ6TMzP1B3b9e1dxafsSt20VWvye/SD7chGQ42n17GYxjhY
de0k3aDjnB9W3a+BAEA9XI3CPaAKEahvAqkrFJWHQ++L0O2RuwloKrVoKjc0JTuTjQhnH+WMzpT7
2yl3dBzkDR+H/5UOCYm3tbSsO09ThGf/e8R/EawC20qOUkB8CIqmM+y/m6K/dl4n9yVP0MYnIvex
i6TcJKrFum4FMMic4TUvC7l3I90EbpqB8y8TFJCg+ubnpI37FxFFxT4G0+IuaRyIZZygH7weN2TV
AQn16IOSeAQuzwsNAPU9IeuQPpC/bjQo/zOxlyajg9eEJRo4w7tTnEdAAyw6AHF5AKsIZw0UbzRb
RRR1SFCtJcmOdCjKaENdDQUoQUWdXNvJAeuyGlAeUSKH/lSxDrk5UjVptsGu1b0sul40J7QfWWff
qvB2xwo0x3lGEhLK8gdY5RG8wMAhOpO+VGj5q5EXDICvrW8EiYYfuPT491ZMoKiM2+KeZWN9LdDY
GOB+mXwH+tiuAAHwF1kUeE67Avi8DMevXEx35OAl2BDRygjV1Ymv19dKITeUPQjO2iH7hnfR8o5P
vLyb1Myzyun0lgpGRZajbTopgf5CWFvqf+OCV3+AYgFSWV78bPIPsy2eSdISqDpC9vrgOEwMRSrW
3G8/mKJurI9pmT6VKhFNQxqjeHZsHfdAyenVQLPeaP5mrBHHRYrHn6v0rLqzWu9bpwm5GFOlcmph
gBkOqfvWnSY8NFP/XDhe+9I7lqcQcN3dVPftC9ogIqSF+LQhawZM50fcaoKJZ3MXoC72jlVmeh8V
ZfcCtukxsEaPHclXd7L+UKMOfIukJM5can6KUSpdb+aWmyFRQd7KvPGyEw7+92Rd/Wanw4OYlMvg
V0DucAW/RKUu8Fzt+vLFFLXq4gHtrmozvK5DDlChRZQ4bA1dkFmTcdXf+vZAGuyFfchtfB1+5/Yv
rmV3yEgCAQq0kLMzbuy5TnYrsvlvUdFXlPQbc60imCoCGbSK/hkB84WazxHUeYnevAqkM4D26nr+
pW17gFYXDjL+bb4D4LYNLsg5iy7LFPBF0YVkYYAtSUv8s8/w5rylxW/ubP4bhJfisIgUcTGrxTQz
GLeCOq7LLQX0IqO66MBT8s2h3KCbSoQdtl0lsOlwszalk4akNJRlIidSkjlz5r+NUniqCwu3/9+G
+BBtmZJvEuNmgB7zbA92xM/UflRz00fbep1feFdoT1XbfhaqS7zPx9/qf+NPccr3OJk1N6caqKng
Xhu3KuPwCe1fDnJJw3b2Y2uVDCXl07zYAPPyJv26DpUTN1HWdcqWHbQmnteo6xWVdfVV11+ldxt9
Ng+FIr1ZFPGGV/XWEprcpG3tRWiXrPNQqsFwijTddxOw7Ud9zkOaMZk5aOd4dwJP5wRwi/nqksFr
AWeyWd11wEyhdXkst6wb2mtp9XIvUFOASvu8vZKOZmPrtleatVPchFqDjaBa4KqBZl4NJt9lmV7P
oQXqitOiW6PQrAEjMU620NR6Y1ivQR/Dy32k7dXHWA20gq75/jEaHzB+fSXRTjbr9tlonVo/0tSi
qS99+4xu5upNSya31xJUmzmNffayEaVqNHVmvQEGK+AsgrFkY0BLWaM5YPJQUZaAOjPEBl3ODqBw
ePHQM5Ef82bqwWRcMaDTKyU6sQGnqAGVCOBoD6TC7fjNj0QayMobQGUwk4ernmL6TCKm0RbLerIq
3xxZtjCacRVSYX/48/rKN+rB3Q708Te/db1b+dnRcIx+Q1ddDe++q36NKXDD3pmKSUrbmMJsdgOh
FxhOhy9A4VW7fgE3iNTJwAd5UmmTMYu2KBvZ4c+ZQjuRU0izRRxnMDKtFs0AUppRg2Z8lMw5izpz
z4kaSPydjlwGe/qkazogLt59b5aSSOvJRcSuPADXzpfpSVRxttEA/4a9l3tlRcNRcsM/Dh90gx+f
uMUWDzudwV8Cei3cm/HrdCznucxL/QFo1DvqqKeBmaXYNElhhotu6MGzglcUdJUDvUgjjkL0ytZM
yxWmQHNFYtEEcxXK9U3V8SOeUYAdfV/tVQWmtjfAnynS7O3Ai/K+AN3ZwR0beWFm2pwS0UQn1mtW
aKSdfZgMAGH3QJ3elX45PJq9idqAIvdeeMIAuMqG/kuJulMg96Ty+9SLu24azB8d+AtNbxxRdzh8
djXFaafH+dkY9PHPWhu/68wbvoI/3doUwBoBzKPnBxyf4YlXU7dbPxaq/hREk1cvH8uwkbFq7ezt
Y7VRwVB8aKKvDPhZp1w07pNtKHyDwbyAocV96hLLfaoVN41Rocs0y3HbdtLYfMzTF7KRV4rzkZ0A
kOCOHMhg1+MWSL7pA3nErcyOml22AV2EdNwZPpktGpXIH++y7Dx7qGWgGOQhFbG7O4JVjcROgogx
wenqehWnYPE2KhNQ9aiPOxmN+eibz0iGT2gBmYBXAiBn/mpOEfbhqf7IFfKIzoEF3UdItOOZD9gV
DVzs7x627LMA3YD+fmBZj74Be25wfI4eI5qVIGdDWUetBSQiP98uhtUPRcbtf4GbMlDj/0tXK+qD
PTRioErYsmF0Ubj0a9U2vnWAkMYG4aFxUnDxounfZNmw6XmWfQPRysMMYuMfbg2Q6zllHHWC89b0
8+TvyNO/9HWmf0W2kW1qX1ovXtPPWznbzUMO9Cg0LaBRUPAJuSYQzZ5MFog65UcqgESd6iatsuTV
S9I8zLgbb0nfNOAQMYRr300N78H0mD1TpY9eRt7OaE2Qq+AwKXdBF2rP+fTVR1Nth+PC7xJsAFsN
Re74vU/l/Zg6SdAoQ27OIcrF5s8FUBqxV9LPRgYAJhSSuEildsW9p1n3qVa4L2ysu5c+DzIlkKa3
+QXHudF92XrOi5+0T3KYN0PNixdXj7O7rKyeSZJKZU7mFrnd5hH3gvxlEAkqMlxunhqrK17mLOsO
OrAHtrTAE820T6cmCbPZKe8y2xpQU+zkOxcv/9bW10R5FwM5L8iU0srnbyUrfrTC5rnc5ABV2/RT
r230rtGPJtUmOaca7clPlao7siPLPaZ1xTa6qlSigfydYtaPnc5Ry1SHlZGXT/mMQ5UJKUAn9wJ0
gqYoNRbdAgVNoM8kxkKBQqN6AnvRxsS06KcfspToBlXo0bMykJXEdd0/iksoWkbx0J/+w9f/loZC
+AOToemU3tnwNffDsOqQM3fPq7j63ej+hd+/cGFA0zlgA3v5F770UcivnfHY3izyr3/MTZh6uICM
1Dp7BpDKAF/dhTSjQbgmmLbUQDPSVZPt77M2/7Sqbpauhpul5IfHPQ5b18hODAgez/irT1KuAIrR
bqMw/bgaaPb/0TWVv7UMLz/VXvcf4Zw8cwGhng47w9OHoJHc/6Pv8dZTjtHf0uV3pd+UXxnwALb9
KMd7ezTyE26v1THTE/ehmORdPrQX4fT7xjMBiZZUqHyuNQWZxY/+rLnAF+T4vkulgW3xsqJhX9VA
67cyNwRGXPEXwGWfspj332tn+jbhhveHX/BsgzpD8YS3lnEfIUV/XQcPjFdXJuLkOn690a4izaSW
acGA29iW8Y6PG1rJSyceN2/rAVAHvQ0U4kB0reEiMTFwdwcwUbQ+AnnwTL1fffHkYsPwCmzN+qLj
VTQgNXkxm/3AG6679AcaXsyCyEInhVDNhGggj7Y9/scPTttVn7QRwA7Czv0dspblJ8PzjIMEAsiy
ti3dt95CWgtI8zQERQ4oEtVaw8epUmR7OO9QawFOkuDG6P5RzIX/p20496AgTF6Fw7P9jMbWM067
GO6udgW8HJv9aUz7KS7En7If7aDqeueuanVwwwFQd4uzrgAPzhGPVSD8+jqeOzg49R+QH8zvOOO7
VRX50CtVU4j8jrzIGOlSqIfveFp1mkQ5oJ/hJQI8rv4D+eU1nsqu6Rbo8EEkCqf4C0K/dF/WpSx1
qweeHhzB/uwYTjxNHLdg2zLO1963bbzwzUO7w/sRqEuUkgapFcO47WoHoMhlhDeFOsdtjPUDXvi9
TO5vPYF5+8Jd3zgujmiP2DboyQnJzwaG8dWsdPvYO46rjta7odw6fMvRPf/FTnt8ec1OgsCiUQzg
YBbLEilCEt1867sl/6Jb3AunspKotqzAydK4QH5JenFuBzRt43leomc2EoCxQiuxjY8dd5P1rQAW
eeA6vrxffUH19eYLIEbjteXGaQG+AI9Num0z0Ab7Cn7ARDX8eUQBsrjqU3UZ2fAtAe0eyB0xeEX3
NvSx9lEkK/mRy+9EMpCLqwnnlKAvepQAggAwXyQuvYuNMis+5wrNPsOhLzLnatooEnjyyIoRaPgo
Ex49H+hbG4356SOPvHTrDyy+0uAK4PdtDUuv9jbrUX/WTl18qGoRnXjfMlRUlbmDskkBWEez68PG
a+oIEB2YspUo+4Nclczc6R4+Ky1anMj+QUbDvERqdUaSzDCbHm0RwrtIjp49K0enxwelb3fehcxa
b3bgUOSme2BeZJ4M03+mamNsQbqn2kPnUxNJYyfpWY9K/KtER/SVXGJ/mC5qgUUvDqszWScNb6hF
Y5zXOvBB1DjoFQA+S40y+kCiSlXi5LdQo1ZpOW7qHvWkDXMD5PPLsFJ9E+tAOpMaMH5nRs/lm3fk
SWuTljMaxlWE1RnZjnDA6/XhRn8bNFdX/7As0fN9NgzioejAa9CX9o8KE22wrR82oCDwP79M+AjN
u48yDZ5rvObAOvPqPetttlkqKvvmRypsIFmtRJlkuCmpvKm8fF8bg18Yu9ufRZsfoiC5j/I7bDmM
O3vW6jMOBsaQhsoSY5il1ps4lSgKExXf3ehJpAXkeyOukRrwtNQbMoM7Mhh7TT+RFTmIt0uQ+Dvd
6uJWUxCbbnlu1W8tlYCBSz2UzJNYqB/h1CdA/SN5mY618cOsu35POn00j6xNhiPv0evbu3GFCogW
t0GSaQbgkTr8R50JnKHQ+/Q7z3VhY/lyN7pOh9sG+hfWFgUB4o9dpyhEbwwkrjqAI+3aNLZwcvHL
ek2keIAnKkqN9qMlyroWKaPmOLK8A8kcGzIjQCkbuHaF0V6mKjL3VhT9Tap1APRbe1lFmjlqQVtp
fId2AdS0qyCrYRVv1s6o1gCIaoxmORWALrs6k47E1RBjJ7UBZKDcFUWtbVM5e+cGfaUnYxD93uR1
j5eQJnR6L/uzybEbAeIle5QFiO8i5ss9NoL9qwlm+1YhL5AHCuuH49sPyCjAdfReMEylwkvV8D8W
DPdUQHxTd0xVxFSG3Are7ABBy8Koj/3Qx3lYSKIHoiogRL5bIpz/nQYgaK0utIIGFDQXh9IHvSOO
a93ANMBr0qU+3rsnw9ihJ8d5xZ9ytWwz+av1x+8dqEteOJpTDrZVDKcJO+jHzM5Qp6s8bO1viSLE
7zh6iAK3w0FNMrTR2Yz7flsWPP80VZ52NH3DDkhMAZUZtqljAmJdzz6ZAhykUxX/RcZmGrKHliGD
pVb6cZc8S8sFnGaXfyJVCYTtzAKygwZce+FGLw7OK6+JamW0qxFvIUOWHzrVBMlyXztxQ4A1QFmH
HPBO7twHeAyCTUtVJoIKMd73SFNvlxrFoZdvMpUeApWnRfKZ/fGGXOozFH9R9xiSieNxQjYQRwE/
O8q0Fq0Omhd5e9LR4I72PUpHogtJCc/r+5JpH9rQbgKRmyhF9CHQgLc/ZyFrATJQgeLyYt4kpige
QNzgY9PrRvdDnzbhIuIUKUKdZf3m05g9jnOVj+PnoFaoCIO16fvXKRumLwOwGFBnmr2Uje7czWJE
FZTSt6Xe7rSpnUFNAXH66QaSVOeOy/EPnGb3YSV1vGaJurxL7Aj7+jy1ztnonEhvc5GAzEf4r22b
ZqF0CwHgyxKkkqp/NnU8c5/3fbeAeYF6Mw0EIN0XMK8mFacKwHlP/ijq58LID9RH26NFEIBgrb80
3VIMnpjdflQMx5Yv0iD1bX420HyGt9wy366wNq7RDoeikZ+jyMaBFEHaLDC8NDUqYAxNqK/nGeh4
IuS6HmgAzypoEQDubYvpgTsYSG07NYgnOpwmfHBFN+UBDTwJTrZ++pnIQd/b9rKI1I4DPOLGH+68
apaXFmRxWjJ1Z2ASygup8F+Cbz/DTyBlPm7gJONEYj7oXfGZpBu/VUcGCiW0PgmKzsHpqopnxyNo
mMi8TNc1vhTLR/gPn/UydHktzT5T7OVz0Udcw3DvpUj9mkeoda4KfW8kxUOi1+Kay7F76tKJXyfH
fuj1DO1Paojiod6VSdPuSHRdp33KefXg2PHbIhP1blfumsuiJgVqt+v3/mZQJ/E0OOo4nmYVznlD
A1x31qCZB9LHmpWCMo5cRnDjLus4EGV+mb4vWiNGrOWbaYjw9qfCflhCPqvjQHHpEkK4qDLKrcMH
3TIldzTo4sOsKyUS6cj4R0jai+6E7Ty6sSxhBQY2n4sIhiULbF6wWirXR+JqJef/41rARHnodSuP
Jkp1diPlQlIFL4XWBkDWKuUC20zwzlnbov8DrWu7FRV6NZA3V4tJ94+GSnVStDOA6hKk6hp0oA0o
xNxRG2l+NdHsAjA1t901mtDPjiz6JwtHh2hiTZLvMdPSDaqdcTzR4vnsNPx94ZgZ3rekjLtlYYlm
8QerZS+6dkjLVl7tEi0YQ+rFw5bkfuKHqctBk6zHSGejFVeiolxNzZb/lYAAGD2GSpf5Guh3VYh0
zNELmfTFbnFclO/BjRnIxX3rNQFda73q6legmhWd+/hzylnHpdQZz8Ed/L8lWPZCGiw/QrV/Kvpq
J1JkDBtX6EgsgfYldMhEU5MDD2nfAbQ96QCXvoi0Hg1Hsxas8dxBx65PL6tq56Icd0OWRbk69aih
DT8E8ZMEi3AmdShxGHQkxw/XJXdS6iCa3A/j/MfIkR00VU0YzWSCBOCqM1GCMnumOJFq1a9ir9av
4u9cSPcv/OhTqCuWjvyPK+ZVXCJhrK7mgNAikA5Pd+gj1a9u/rVBN8UCxG0pbgMSDSDYgP3FBy+j
sq4GWuTbX1aNW+iaCUanNgBrHno5eQckh9Q+EaQiDYSg6L3DLK66GxcS0eKyNSvPWtZLlJUv4Iyr
r6gcCfb33j+i4xusrcb81CBhcNV1PBgzSzO/gt2PB0DwnK6snrWnViZPpJ9zp96JoWlOUx5rIEg4
kJrVQ3/0OkBw5agV+ApgvDDBjuFFxF5/wTcR5/IUtZHDBidq8T3DGdHjnFqobMLVcLiKzhzXG9CJ
3SSvaHpa/NkYdYcW/Hf7UoXVgR2I7Ff6WcxRhn75NtvOJX7OmlMBklM0+X6qEm3LJq94juwGFeL2
IoxGUT7bHR+2jVbbe3LgeEW8R4vasbXn8plUwgTfRyE1diTRSMVw8Sz3K0k0FIqChaFdJ6SQ82yx
U+kABZas5TjUD1WJN8jM/1owwHzPBMLCWxAEgCGn2i+yl6ARLTcboN6aBbISXYW3Fhw9PRLGSgdM
bDF6/J7AVmIFDA3g2xWmRQV39Wk+k530QoAESRUS70m3ILyoi5io+glWHV0It8dthsNSp0JHg4jm
KASEUxSS2Bkz8OEbGsm02F1f7LRGn4EZ8XPNzUISTaubDroTv/TdhGyiGsAJ6OCwBmUsgNNody5A
pN90sZ0C13yxW6poW2rdKy3UuW+jHYvs4KSZNr4m/W2bD/aZ4cmyDDO6+8859iIF8OQwJQv5+CWg
TBflB/uHaQLOICtYQ7EKPX1A8Hnlus22LkdZapPf282YoabTy66zGmi2ijquCRBC1C6RX9W7Fmjl
1RIO9DmmR/l5MWjRsa9B5LKGW4PQDIV+4ICQ4l5Ps3y5TMKezdgvLjeeN9ck/zUszVKgHo9Fg60T
c7t50/qTh6qRwT4i7/uJJMcuvevg6DYyj/n4I3LxruNlvXxzJjMDiBStWJwbMV3xFgiYhu4JpSTV
hpK3me5cZZ2xzwV37L3OpTyRRxWD+If2su8edjHZe680P3rQfhivA9c0tb3bGLqG/KkzHujMPvNM
d+s1ensiEdx0W8Oe2091nDpXV8Gokx6cXC568BlAqNV+Q8/AMvKrW6/0vo2D/39ys1U0Wk7Rfr3o
MMbdclHgNb5ddP1sFFxdlNwaDUkFiwHUS7TZuImMcnpMJ4MDXLfCj9SpvVfP8U9dInKcluMQcMx8
UHe/e7gZsJvqPGZbKlRuzAJIFC4O99YK5NHEKTkozoHNqeiBaIiAPq8X1vxAq6YR1DeDnn5ZHXL8
U/2XQKOZoTe8AxyjY7L5lOu6wksEN52rBikC3nvtM2n6MS8CTQNqJzHTrf5ERkcuRrn4950R8jib
j2KWnaKcsbYt/oJvffmNvisuKkmCBCTLd//g8D+kfdmS27iy7RcxggTnV1KzVLPt6vYLo9u7m/M8
gODX34WkXJDV1fueE+fBCCAzAVIqmcSwci2t1ESYWN01wMGCuwYPjN9yAAdwJPBq2iDOGUCZ+6P2
lpPTd9q7Fy/aNrdr46RXdfe8lBCnpQjIQYRizKNXqEk/F2aWXRoT7Ed0x/RRtKzeg3UsfyYTELgQ
mQfCZ5dEkLmKcf6/dXNk0kZuaZ2TEaRn4Bz92SYjFabNI7BSj0agbFTTBtmFqp/1g1SLjdkkxD5B
KAA9VSBQ2N/+3HcHkkFbtdCkVJpfatmxdPhvZALeVx7Uu1BKcw37b6wUugOJp606anFT5RTMCsjz
YIoT7+ipDUkRPPPVk/2mXXeQHs/SR3pBrI/4vnT/+YLgDBJmNvdPjWGGYINPHhWsyxF5giRU1wSJ
g/YTFybjwJEVIytB2roa6pI4cmvx9g9HvCn1xz6C1kjm8HRndEkDWnN3zB8qf97FfOpPqy0bkHnf
QyWT5+BaWG3AYxc7DUthQMbM5/9OaY4zUEm0+Qs7nG96hq6bru8yXffvufatZACB1TzET9MEYGLl
ahNI84AJK5lTbge571+asabtHDDM4sXhs9DVBCioIMHIAQRj2mWtkt+2LMAgE3sKV6PPMG2fNa+q
KS15TzABggQorMC/QgdGbqcbnOXmoepxN8AKRbgby+8gWWx5yUOM3H28qZfy97uaZU7V70mPre8K
cg733r6t3ua0KnZMS7SzJjVhkYPRTbtWCtCQsdEawA/yOCCvslOTCsuYn/q2ZM9MQDU0X77z1k/2
1uCYe1vzvd9da4vdHzsQSY9lmNUgl1lCxwg/llSvIHUxXsliOpgKgqgZ23MyoPSgRJknpRkQNo1L
MRhrHP+yRZyCyrRoQEU8626o4QB4S8a27NIn8LCmTzg+NPYJILN4EMO2RhddkT7o/RiSbfZ9bEYV
OeiAgKJ5pAI51Va4QFphC3hMwwJs9189SLzElqk7nhdyULTu9+KY193basOfTjxSD+yhRSESwdzN
/TAeaBGKPAcSJmmh7qo1/QEU1/Hj5DfXosPCLhp7HLzCksZYkuIEGlW5Lg3kxt6maZJjkgMrj4nx
12xo+QkHK94GZ+HiuzW7J73X66/gNeOnlIMPkNSppH3yMUPucfy/J+FBz0KyMXZQ9RPOQqFeqtdg
ReQgtCJvE3fRS814oNuR9sqQsKFXnB2jwRUbN9bT0GmQhbDLUhCGOJgA0elYYjQpD8yqM0GYMSA5
VyZNDB7HhZo0gip9rPWHYhnLUCtK+5hI3fl5TDl4IfphR01hxMuBufiz1ry3vzBd8AtygYHIkk3Q
KVYvs6avsVqK/oUYgx7nuq8UwFn229To0QMNRpcqmwFabLr7QIp+VAg/XrLNiANfx97kyL8NezAY
PAGpMDx5DCdO4Fg5kUlnXOC+wRJ4hijiarMTBipuWdTQSDzjqOFEpmrEE24e0vIQ+XpIEoZlDoiV
LgrjqYkNgUzApdqC1deBQC/kNBzX0gODF8idAqzuPZrM5eJIcQK3ArH8UoHZ3wDysQ49c77x2tJL
ffUZGqDQM5jf8XUvF2JvV309zjjeuhYLNKMq8j2ybEE8Nvnu1o4YTnEGSWhFBbZ764e6FjWQx9g9
I2/cWOk+dWzQZmTJsnerFLRUWqZ/i0r75Mq8Fh3JfGHCWv6oRzNy7NJuDikTRvTGwZlF9T4OZQkU
/LTs1rVJKhcs9Cqiwio04Nh6SPFszUE+PmnpYpri0YW0+MHGQdoRMMMHlZgjHIYza0rD0SGgdQQQ
cfWq9JyG5zlE7yw/fmjlCe2S4MczjiBi6JEW/mTKhwfVmjbFUXo87Vy7qKzVS44RGciRB6SXiiV7
ZHQggnGQd0xNVSR1ZYGwDZeQu87HBPyowHFPA6tDjYG8rCf5DlnwWgdja+ccJyS1XCZS+ZD2xuh4
BYIPVEu3nLZ2qS2BivFJ8EO1gXuDiDHThrDCBthmhkzim2mn2GpmOrgu0KLCsoc/+95bLkAKYwoY
2cuuSrv/JGP51U0nvGWdPtWxwKOScmFh00ycx+l9Do63sYounoZfQGZW81cDaVzYVdDnrzhXutYW
aRsAWj0NOfN2KjFO5ckV8byADkOm1Cn3ZI7gCZ81/C2l4ya3zo7AhnYNVz2R7I6fgsW2i5FCvSiD
7NuSJtM2qyBJVCx9y5DPJo3S3S75d3BhOgcy5ZaJBzmyqYtLElkbFUa1CFkCRoYLyt8LFX3ZvTW8
7g6ZNI308CKH+hV+hKy/NfXboziOfJdunMCsXbnsBBkVdiplbRw1p4SSGKq9qpJ/SHIT547DJ/4l
JT0pOcpNdR3rZlg1TF1WT3HqaLv7K910p2jwrZ8mDHSIfpV0Il0nSHPpl9EVXwH9d/bKRDUqSAOK
uq5ewe9jEwEaEDspISypgR4aAPfssZ8rHP7k33sQBH1lnI/P+M6+kBUHqj40WMsY9FpO/d4uVrFN
vbY4kFd3IdDOkaCO3VxAy33/lUEhMEgwXcD6FstiWiCvi2GwyT/PbgbVB7mEJq+KY/aClQeSUqBs
XOXbJOvwCCppbzZ6qoirpP21CYlAuXMbPbEMGZGhDB5cpwBLsmPnD00GlLQTpbV3BE2xhZMlp9he
VR0hPZIskqEt5ALy18TbQaQeRONBuuqJlfRbltV4rJH7ygECRkWMBBcZqVDUH8qm29wLuFH121WC
XQ2+tpFyfDvOaqSBMM9FipuNk29h5zEQF0I7da6rAYCBGtm6LH3XQCUNvCHsOI+7RszMiioQe/yz
myVarQLwEJE3VTW2GmMaugT/y0niHO8lZE7JCSdAdNvMEPxYVYMOhLOcj6piNbLcedXjvNubydgH
ZiKaraLku+PfUw7FyfdZCO8Brcqxt5iOICbsNfuLZkzVZc5FCV1kNMss8Z+b1N03UOaawmL6Cwj6
5k23BZDSVvwt7aCpQJG9sFKcc2tQo5cdIYbUbkFWvOCd0TlfzCzvD7aVxZsiW8RT7iTHdBbgRgBk
jz+keg7QZJo2O1GB95TLAuitTOCgAtUux+uM3BRNhdNPGdLGja8xpIfPro5tVJDrGV8j1/zD7Rk4
I2y+12Y7+86yvtkAaN88+jU2AlpveG+hYi6TYB1kb6CmihubKfyQ53Yc2rFl3wffxH0MAO7Y26E+
u4ZwIvz3U5f7LEYNDZ3CH9d0ka5Gvi6+D+iTy3UGTvibMOMjfyi9oXxJT6veURODAmBJvkcja7Yz
GF7OUz3YT5YBQW3T7JARqeVNOIwgWC0ktypSVdhB9CXUbSXdqiyoRsXiZaIPVJu6McMGjPFnj8+6
3dmaLH7OwTf1FJe8OrcQhQyZ01rv4DmKt5Fb6QcNwh/vnSi/mTw3sK2h1V+geofb75OnEZIO+1wS
WHqFC2ZMWaOiB7PSZjbZtHJkrlSYRHepmC5Vv9U9ans2u8DwfQx1w6ipF06KPRHkySRcPHvpeQRk
9KXhonv5aaGG3Tf9y4BzWBlDFi4DxbUXNcjsl66K+WUcP/O++pPVxUyuOvBmz0f/iWR8+bQ0Z+GK
R0OalB2iyGwTVY21GbHKRvZA7D/ULB4gZbQ4UB+wzKOP2TIg5CBUpENTavrIcMAKElmQg9Cr1UsH
ruR1Cgh+kzdDnlfjg7ZGKn1nc1McHSPxwnXBAITLse0FSOpA7b9800DgvQEhhP3EQPe/FhZLXpBp
DCmJD7sPRcgHq0lCilL2eaj8fS5yMJbJ7sqRjYkdirQ3t71XOQdWa78NkcmSnRt12dkra7v8Ojus
C0GliHuhdlMUVSjcqMrzAwQbWiS76uNp9iy3CIwUpIa8iOrtHDuAjdlRHIB+C6TFs5Yco84G4NgG
pViUz8k7HyCAbMbmtPFkk+FRs60rhpQjN0veswb0RV6dlA/U1GY8qgH3ejOh5/3GIU/cQVYkNb4k
BnL+QQM3sU2dAdbZlUg/niY3CX25/9/Nhr8cBnkeILfEMQPpMm9LVdyYY65R5F9DyZXRrj9Vrdgt
A8+y0q2Q/UfshXlbGprcCdhqgOhqsm3kcEzs2krE5wRKP054X/UowC/c+LxWWwC7ji7O/j+PZJb2
7ovUrc1XLZ4r8D4kgC5VMTY/F33SQkzF63wzuMwMkappnhv9VfQJGLEW03lyoK72nWNKjb3LdsGm
h97uoJEzXBjUY07IHV72Edajz3oJmccyXvi7lk8/dAC8/sI4TtkC4upuhhRyYikkHg2JGJAtDvCk
agmWI/0NFCW6TIVJcWpzwD2CKFg2KVsG6i9WgFy09Eg2C+ipFw8CqH1jPC3YfyowI8TpeIL3eN2b
2omKtU2um/ZoAYEerD6LOSyccvzaKGrADtpZxSsbdVeOGsLXRy9PQFewqyKwXha6seulfiPzsnFr
JlC8XjR7+vaJnUdT9OTGebvPCZSaSHipWCL7DHY4+0zNGw+1l2o3lKCgobA0qt6EFSNT6SOe7J/2
/Nl9xMbIzQVsg7/2EJZ2XChzJ3oA5m/nEps1/QeG1Jev2w14KWC07WUPJSP/yObMglpc7sQnQ6t2
lAXdNNO4F6356BjeNTEaRHflmYp6aZw6oDhyk5GaVCNbMkPWFn8L9KG8aKpR4U12ErpzWyWbq1SJ
34lsk81Zeqai5f21dmeLZic5Q84PR+dt3aC8Cyd/wXSgz+0I5OpynJvAtaffZb/VyIiV4gPC86Hh
UGJGj/S4Ozl3I5+LXeLNfHWoRz9vsr/TbIbGJvBFT8jT9J/KcjEe5BilNp6GrMMMSLItYLe9e+j7
qJuxo4s2iPA2Vo8X2o2NYshrcq8OlxQqx0MteuyG8BYdyT9pXnFwzeKdAgWD7jMOAv5Q8NqZYLvL
WM0gB3mOjbHGuZrE86oQwud62HtfkbzUVLa1C/6/7IahTI/gJr7DJ5FhBR51TeSdZv8e8URYIha5
f4Jc5wdSXr0zFYUzXGv3tlSzQd2AjHEVV/0a/O99aXh9OuEJjgQ62bqLtYVfbOOoHtenBv0PX58M
61OC/t+X8oFi0LOFArod1yb/pB4HFECht8+WtX73SHFjaIR1Bc5JwQCLvW9Kwl6rjsWQi1hZR7L5
eZkhw4ESt+lb9SbAcSqH/YBeq9h7JRRBleBaputtCA0de+8s0GkjR1I4BxMahY9kShbHf6ii7oRd
hykPaRAI2IaNCX08UwqVIgEaiva5F+25xCWCcV6euhrOA3nBfQbpmGH66mmj9Vya2mssAZGGBS0C
kXvIS/TabFtnZhyPT5oNYRDaiJwS/qNtseVFG48+JFlssO8MNzYKo41IaR96bJ4pE9U+7BRFJirk
2CpedaoYNsjS7mQ6k72j8+y7Q206tq6Fu1x8d3930k4+dczdOkOyw9oOBPK/HsurOHL4yHEO6IKx
kaZHq3e/4Z/xJctra4upRLpzZDNG6jYoYnkTkrdPrP7REOALdkfjywQpyS8C0iwykiyz4zxDYNd/
pM7lKNJQQCr1mHiD/twb0PVqE7yBRp1vKYE1Azz44mUxZB6xZu3DoQffYqS/UTprP2Y4RWtbaGjK
TFhsjmU7u+xOmdPo2xVTumoqOuCFD8rEFiA0RHI77s9+UIjUxOKrgwCofms3x0I35Xl+BOG8pNW2
Q8GRluMN0YaMie6Cv5SqY2ZFIH1AZAuxvrW24MhQ2yrPzUBkBDv8fOSdt+oyKHEGpRtxZ6sdv9s0
HijpyVHJhRHVqNBpYaTapOwAEMZtF/K6Y+FsPBA6bNysq7yjFY2AusUMfPtSqrSS4P4mZaX9gFPa
ZofJQB60pF9Kfsd2sLUy4RG7unQQnIFpQHbltfCNHfWqNZEHa9uRGtJWjOMGkQPUi3VOfHZpqgeK
Nkz1VJv52LYJVh+ZKWCGEONZ/w7YnXOKaeKo+jmy89qNOkBm7y+AMNJdHLV4mNMDZ6KnTJq9GKVt
nXwCft44LD1qwq5xy13mm9M5GWLQAc9j90aFn6dfC3sqH6jVC8/b911khtRkMgyKXNBgWNwXMkGU
Otn2LbIQtSHFQRRUt58gwLAj52I42MsEtjAYE9YcyUYX1bFNzCaxi7HjiB3fxJovIvIda2dPDvJN
LezKDblnYasaniqptGoTDxlkHnTQeknbjaMdRyQLG4m4VE00Qrgj6TZk64oYp2WZF7iArf8G3eBn
v/bT12HuppfSmt6Q+1L/hveJsx808D3l5VJhpmDiv1Y0tY/aPOhf64Rj6oLedesLyCmDbIOaWOFh
oZAsyXltJl2Qpl7zLS+E/RDNyN2i0WJL4Kw/jqsDNeUtACkP/WJXLLvYcpBlKIuq4Ug+mpBqDx0+
Z3Vo2DzAuUmBROjewVmeDMkcy2TBGm1mzaauoxlL0QxGNc7SG4Gtz8mDWxZsHZqcZVxNO8hQucE4
uJm7QdK68Thq5ZtYuIHng2zRUHbfV8elTt/pQuSgoRi0UAUbn2pr3LZRmj2YDf7WhiwipJye5kJ7
IROH3Dt0RT1AHAe8SzYqjmrWWP85dYY4pmBafRqxh/wEGu/pkQFDQQHKrg3+sudJD7yMjFUDZRBT
Db0oMXYqmLwfN5dE8+OMTOCDGbHuDPrFa4E9fIkw+mhTTcUYMzb/PAgLKJOKJRsOp27Hu4sj752N
BohbD386pABCz/rnAJ/FWbY9HesOipcy+UPrbXubTxKSSVu/qr1uFIMA0YYKfA7hZMlfTX2gk/UP
G8UNmG1ttGzqXyiYxlJ9xcf1lO2/j5cBExniBBNpXhtDd9iNjBYJajm22ZzjOdqRcBYRtq3CYuTI
LG23hknFMaXANUGHWfVSXan2q5OGNLz4MHd+c1KniXXFIRxW6dgm//WEETOmdgQfGfTYGoMdlHc9
caQ2EsJvO7NmQtoReWQ/4I/YAcd63bghmxO7f0NluG9BVpj5Dzx1WwiUTRF4fCTBQCbJBKiWNroH
BilxAen3rZ2cVJReBqaAu27KTUNRZ7JFSGAKomgAtOjjGirYkRdXTZNICKj9r5dHmpLGcRSmom56
qaHubuOziw/e7CNzmgFo/uttqGB3mQ1oE/5653dNdaeGnz8veT3u1XgUq74NcpCtpm/xX925/DNY
+DNQjwUMGFi69YE1gX5xkOtHM51BX0ptjQ0WqDullYqbtkFRa6zWjXpYCrMPmYVDPySoR9cOa9uR
Y0eZBqrUtRsZ3Nlpkh1V1cUxrWtnKQMru6yjr12E1WJdKmZ3G5X48brV8thmy/TFNDwRgmjQxW8S
TZEjMY2xFuqGspkXrL9AoyUFWZU2fbFSP3vDRjz5qJCDddMAMStQN4FjlwtJ2zDW5gsVixO96wAd
n5Upk0rodpw9aUIzX7jTts8Z+1v5XcyDMG8tnpWpG7TuuAz+AO4j/ToyA/fsDssuJKzJcSgYXGDT
puSej8NL3AE5LM9zAlAPTAeyQfyghbQj7TT6UIkVSJFpseeXQmvOw6t6bY9Vap3NyMIGGBjW2kC1
yZiyyTz7yazBU2yauunPNyYKocKQI1BtDaagRcTW/rpfZPi+GcT1N7tbfEzwasw7gKeABstszwBX
1twIHGizbbF89y5W7tTNyQMvxg6UGjGyqphRvhXG2ltfwH+pQehiA7o6kMoLiPxcErxVL97AvG05
Sk4DTbvalLfiZTYFFBjHC7gcXBOQGMCmpoCCMmAbmo3lT/UFyHUaYfV2SIsPTGt2tiPNYScPn0WP
J4i9y9krzW5BgNBKjKxjBkhULLfGgHS5dc5M/mhIkyNmGo9NUUfPxoBTx64p15Y1LtGz6PEIbnWG
hDwZQYVpAFlj+JhnK1vuM+SJtpYRUjfP9fxnV5vzE+PZX2SiWGvCz95mWri25BWoFg/51plK9vNX
DN0lL1DvuXIGH+84YCJLrz16z7mzEYeGhmeBem/aH7ZUQHBhyn0bx6q2DeHK3oEgV1p1AbXN1EB1
trWLX8kJBjXJM8lsCa1jZuADQ7hzClE9T1BuRRrV4O5whAu0otVMoPHfVRkzfrdN3oZOavSvDjf6
3SLq/uLbo3lqmkbf612vH4HAFaEz63vC5azgnLa0w6U0dWTDAqsDxcn+yaiXm4gUO+DhLCOow0dE
3Dt5OCxgslZQDofxGLguifwgOIivRylQPznfUcwV+SGBIjeRmRmBGNYSj2ocrGJmyJ1T5jWII1ho
QJrq7PHlWthzDvpS1RYuG88AalOY+RF708vEabuWkkbpDLTudhwsqBqkqXEZbIhr6uV8IhMVEDIA
XkAWmuUCkUVxDQQFj40xnW5saxVcnuWeNwD8vmDR9getgMsaYmdlLI4ufsf2A9l+dcRFnA6vs2QL
k8Fg9YDG5Yi/Wa8jOc3myRYiAhBodbvhSD3XxbgB9ObkQzHkJt8T4BysItMBCFAXeiBrtujoQ++z
Kv0Z+caLhiRRV58uPnIcz9xIfrHFNb+QNxqiCQ8JFFRbIFGJ7CKLb6gJuUf8cVVgm3wVdVdfmtlt
xo2P2VGQpdDh1STjToHFJCSOOITIjFh/iCpbTpYafQdWNQfy4Eb6yFzTxbvOK3403R7/N7o/kQY9
QANT2PuaDSkGAt12g+mmgBxSC+Zto9lnwFIBCQhWbvLGNYisA4GU4AN0pl5TauIbvLopBnnZBhi6
YmtDDh8CGIcrkAFLFsCNJQ2WC4jFkarcm7HFhY2pOUgYuLDXNrlygDZLLNwHCMD14y6eqgyC4ygi
/ORBPW31NSSiUR3HNnJwNlLqx1F3AnJHUYGjr06+0Neq6imeIhv0IAQwrFqXX4poewUaSsyh09sV
ABXSIXI8eN2yvwUj/nRQ95XSY46KHvyFrblPgFBxvCI6GyBQ2bG4zIIk8YGyJmMncQr37WgBUIE8
eYzNIOpDTeVQne9s61jctMQmsVnXLG9IuZIqMl395idsZ7t5eUpT4V9sY2g7JBGgaqwUu1JqoGFs
e+OBSAubgtFwlq2uDwxaimbarv1jE9OtsUf2oByCihIb0YHrjvWWNvPX3ft14542+9fqP3yaEUV7
fDunfwTJ2ZpRzAKnbbK6dOZJ4okPCsXhy+9KNbEUtUCwji1bcmCSj2+agMd206JKkdReESKyd506
FlTnFhbeOVRw6YIZwb4C3EjrAWSQf1o5FhcaMwB6uwXAkT/X0x9zDrbhWz95Ksj6Yi8Jx470hHZd
HBmZwvhtfSCvT+07gB49z1u7f8cKmu/VU1o95+9sfm6E3J1wGFbgBLlnHNwMrdFseBd3VUBGKv63
bV2yyqnu/78xDMk1R0F0CzlvDtj/w9Ik0sazUkG501Qh7//ANpa9CJs8M1ZRFhJYUd2o9r+y4f19
HW/VZpHqMGVRYt93sI+0/ak2S0UEusrGs4etcoDZ6ueG6qebp7S3eu+x5hayU90odl41FUc/b7yz
K4vW0dyb4jNbmgIbiCw88Ab9W/B/H2/y0t3UuT2IoH9ebIYwyVyy9k9e5a+tFEKqZUE1l4Hnk2qN
zyAubjE3VDaklEP96C5QL4D+nKL4SHYqaDyDNJWoDZmT9ggVw5MaimoFuOh33ViMSDAHVXvPNqk8
kq3sDvO1G2YgD+8f3uXZtiAPBa1VUnTMS2ym38bLQdKPTmqgm4HXPoDII/syAZbLSZcCr0XwsPeg
M/lFFSyVAmFN4S9X7TBqkyjYVL9Xcwn6CKkutva7qX7aj/zU2V4qYYdKXAwcUeMJCktIYBeb1AeK
n0jHiW58pQ7vfMlMTgYqODGOA7I4QWaC6mSmbqBs07Z8dn6QiUjHyb5Gq7h1ZKQPJulOWf8xplNk
j16NI2d1TzSm6jLLl+6zJk+AsUTD2S9V49asrlVqUwF8AQRJyBOBvfZM7XjWtW01pz/u4qqagXFG
GUtwje6vrCSGaT27YAh5GofUe+yhfiobreWDWI9qXhnt+ISlAzkM39HdICtw+OcWEF4iYxlBC8gY
FrvH/xPHasD6XoPXJ26mDd1c1rhxsls/kt8BhR/Q7aobUh+JajefeP2IFJ6XMwN8FINSUAnY4nXq
7ZbYQNam/DxBYwFS8GmPrGUrxzsRWdirR5/7ebiQlSItLSnOIgXrakhGCNYASA51uaVDwjPkkfm5
tCIB1WRM4fykw/8emqQ5cTTu6wLC76tRTfFo6teWswP6u8zf3nekduv9MfT1ctHqog0XpDhuUuR5
nWd5tpt79oQd9Y821agwxw7aOz6IkKVTFdRtkX3vbKpZOXO1hUAo0iU/4qDFjRMudwC019GnaVtk
ulMC5tsCdOoW3jsII6rpmSaASCQagENopEgP1uWUlp+1lgVBOGhrY84GXk8yemmUn/OMgUBmtLHP
nuag18XBxRqYUSAZsW0IJhZhXgNHyGpvIwGBQg8EsQcoKD/fpK9wmR2mSOJ+DVF26qHjmIMHyAHu
91m+Wdqh/H2pplNdm85/gM38xiqDf5uM3N5OlsPOIDHXH5JJ6Bvhg+AauaTVutaqcYZcI2FKYI+s
K49q/TVbo34xsLWiF1V3SWLGNhay5r4VSfE3A4Dk76YFNz2Y3fA9fu81Pr2XY9Vt8nGYnoa5MjDx
B7dot5QJhI7qTTxPUN37RBwMhNT8ocX5dTglhhTmw2IY2T0/BcSoS8scvrrvHR9CX02p8ZAuQgN+
eiV5EXUf64U/BqAmjUL3Qc1VlGy9BRlYyYso9zqC1DFTY6n7oFtVfSmEbCpEee8+F10olV+Zctxf
7eM7USOr8dbgjw9MTeWlQUHvbxwXBwvFj0+lLrb+GVr6bB8XuvnbqLHUrd58W2og9WHBDA0Zo06S
nX4wcsTAliATDQhaacoVg8ZKpkF8G2t19a31CXzUV6YN6ndHDgKmFpzoOUDIgTblYZkgaQr0N5IO
JYlBO7F22lHbpsygX2P+4abI2PceDDnO2oVsyP9ECiON+WsM0HTR2YWgESRM/DU9ZM0H4cg5KsTr
zLDwVhkiizT3UcP2pTOWwX2eSdGVIMDLXewcUX8TOtG6LsBhYbb+DNKApsAUBxza6/3cfDCqUkFB
bQkYC91bnGXIiKIquccyf9WhX7OLDCTw2ZJamckZPdXubFpmDwAlyhgQy477wR4AOkNLxVETQLHr
UNT8v9gsSHJuOuw8YZk5XzHJoKbVTon4kywr5FiTThXRgUSlv+kRF0DO5D0kBeK4KwHE/8A344w9
udyMYWZQqOANvldTij91adfu/Tl58aZIyqpI9ai1Su4bK5+QyIv3ZKRtfVAVB+m0tQD7fkoaUHXE
cVlagVs3vzfINz+SjbxURBGrNw6STTd3jmwZ5kOJPalABVNNM2WO0vUKBuiNM89pm+RlLtNlS3yo
Wgw5t6Co/R86drN2ZJt7dzyPkm2Vanc2ED2jx9rPayCFPAsLRxK+wP57x4E0EoCCb6nt2ma0X/pp
TLZLAamje/99e+rHarf0LP4aLX20dY2xPVi8aX8HgzAkRARIImq9OVdIDAuryWx/h0IIRx6TqT92
AtKVoEl9xcGi9+h67czFTuM1ENLYBXT3VWGV58z2Nzo2yo/UqsAdBKSNdIgSCercZm4drC5p5NJI
HrLhsCPCvMjR58MYj/u1SR6taquzxvKfvanjzegaqGJd5MdhzMVqoGveuiB8uhu90LDFQ1dbRyZ/
StdcQ+nulhqPx6WPy+16ETnmzfBrV3XPFLTe2foR5UXVJ5TfR4bp9XEdIjFTnK/3mKBo0wD88Eoi
SmS/heQT9XM/BaQ7qXfkoYIcELbDSqd0E/DqSTJS5e5LJw0a6GHt1hjydFn0W9uZ7k7tAVONdnwB
MsdjKurx7PrYMVZbwTd7x3Uq8JNSLgpXve8c6gKfDRtBryxo9Hje6D50JZX4I7j9/2pNU9uS/V5D
UsWR+66valKNxCqpJgdd5APgzq6ULFUs2XCoDW5W5Vb9yObr2VvH6/ji5bb1BoWDFtCCrtlzSr8s
beNslhWokLu86CRWZYv/pv5piowXA2jxBz1pt8iQ1+ptP4JhyY8TrFiIT8FZ2tWdSBEeKkopiqPi
tAloqgBY5QmSYl1oiGQxuj9y8E/6IOk6rc+CzFvebpoQknqDRgUOs7QUAuugC54sEBYGijR45RSG
IDGs9/zCaxv6Qkev8quDojimmlXW3ydkuCEvD/moIzIMfi7ZQJMWbVIv45u7tZxt6c8FW7STsoMN
xDxHCeYBsnubtt2OTUDTxCWOCA3abTblxjMr+Xzqsjey6ySogNR1JwPdKdDVZQxNCx7JnCmWa5sC
ajwhZUoldTc/UG1NqUo6Sfgq3ZRsdZNntSZf/dqbErCoN3kTtyjD67JV66Zmp5nQF22X+REEBcOz
Iwum1c1masS4NSwkPQQxg/QeiK6AlMiGZyooOErBBdgbU39UjtydLMDSC0seEqIvBcapB4oHHcwz
DjZEaFdEFrNlgQ09A0sf2bRZ9FgBm3/6qdGePDBIH5IWWGmAkgQAagP0SZtyCbD/AYpLZ6ifU8iz
SGJLz9aqCCQsmR5MoMWCpAAiimgC5eU4s32agYeVbHNsxFtTB4jcBHDrIXUH98GDDsHWldwKAryo
C3Q/bLASdfjz9VnWXJqkQFMfnDrk4Al50LI8EGABTwMk4l9r0sahFfaMv3WGRSJojgfS3Ix5WWBh
irYq/NnpXJA4w0juBUkuAYu9cqNsn0Z7KR6noJTtTqJg2gYoUL5n4Oz9Sk3M3vjemBzwLUov0lbn
myZ5TbF0X5sfavBcZjDTTZRuVIZLX3nrjSX4KjEXlvdIMXd3VlJ6M3X89HPyAcKqkL6Y1yWXmtbT
ioF7eKOC4Pn5s/UD2aoI6lBQP3/+XH35Z/915eCCB2jh/nEsB/dxMk330SKOPEgrhINsko28vpd1
D8BbBGRXHajpg2lM7rprO3LEdj+ZoKspjYNtp/+5C6YxeYxDiZyDIVZeWtTY+vHB9b2fRNriOQTh
N6sERBLbVckjznYLPYhkVfeRnd3U35K0SB5t07c4AMhARzZLfiSbj7yHawfMi63QaoW9IaPrL4Ox
UUOXmJ6FmN1UIX3HtEBavxUeN2C3mPz3uy9/XU6R14OXvm61rlLBRp/UoMPW1ggKayRpcNKwC1SC
3DM0ciDVpoMyOQEEL5YF1SZj0HcVS/GfVXqNoeGPKk4HY05YDI0PTAAc1EN5/aQ+mZhynsiuBh7z
ftkZWTkhPcpEcjHEEEkSm8Sx1yMSeX67cgJQ+yPuxnZTXXv/HIuGyZYa2RjUuW+vF6lzjhMqIeae
hUPl5oeu0cDPm3nl8yALqoGe6/cozooTtZDZXT1bQFwfWJtC5P4jjBx8bn/XBF50YzqXz2Rq/BQU
0zJ2MZovkXDi4/oUVym0cwfsZV+75la9CeiBTgU93ynEGBJLKmjw9WVBjmp9ofAY2VdLdXVfjfIK
FK4uQE26Ct7qT0vjPeWahgkW80DCH3G/DtZ2AjmMh7wx2RLUGjShmto5Z3qHSKSlgsJEuj3WJqCp
M4cNNcmxdjFHnp/tatjdDkbXSU0cV4ukW/Y3owl3Qt6C/3fafKeZzP+j7Mu248aVbH/lrPPcXA3O
ZK/u+5DzrJRkW3K9cKlsF+d5BL7+bgRlIZ3tOvfcFxRiQmZZEgkgIva+2VZVtNOh7Y9lmuhludn/
kC/JoRvgF2v4duNiJ7iEqlEHiv6krGO4yZ0qZ5F6uPst6YmfyHdDJIdxAgdG0pVbkOoBN+5DTzPS
MTN8YEiXMxSHeic/6YxlLIFlQzn0A3BmUqvJAX0N0US29sbQuDiek46GAVRLD407ljtloFUoVhkK
DfXCc9zd+uQNSMbXMUhBIAtY+HDVjY2FSjQM4Ka3gMtqFseW/S9jD3i+YysH8sXpEdXJJJOFIRew
ANpNuiGzclSiW7oIUTLNaNDcpl8LK2znBZVBOc/Boc+/gwvHXo9uIA404N9+xNWqlAH4PeSAxAHh
9OgamJqxIeQP56fDuwmuFqvbxdCgmfPGPAf189IynlZVQbScEm8+nixz+P3H3/n39MUolAY32ADt
vDoEksPSnZkvUYhz8CVf5o1sG9m0BX3fcdZ5d+4UTjE0IzPNlMFKQZKGbDTWxaYGGBM0nbUqCHXu
6FS0jE+qqC0p/XBZlKgG5lQY9/dlbLOdCuNGYTeHoh7xe426OApRBXO/LaAbafHSdnuAi2ZHAE+8
8AovTNSoDCcm2Z+J6ZkGonumGRkCwMocmpov7/S/86XlhsjwVqDA0RZ/u+Zd7MfXASlEcUIXaaf1
QOhLvfiEm+1x2tDUmrLk1ObmCaxJ3c6JizGWva7xkrWCrwSKIcGaKmO4PrZI50l3F7mEZDXqYQbA
Lj8BMJUptEe1nO3j9xk8Ios412t9b42mvkCZawBslxH3ayjiM1duhcaBWb57BEX6p8ww3dPNc4ue
ShSGNjVzqR5cNAPBnnueZ9Hnm1DlRqEty02UKcB3/lh6GM6f/f6J6ovMHsg84qICLw4ND9NlHXHt
XLjF7TCOiXVwRLNTeruPArEgubHHR5wSqv3vQptO01dNLByU9/yyJjkD0cRUC2cfHjxGHcPCdNmj
hhadvQqdP7aTi8Z1f7voqUH/Ay4iDWDaZI5hHNBxZxwmHY2C6B3EdDblYQ+MHNts3TXHUWPn1vna
8OzWBHwanMhMs5sYb+qZf1Sm2R8dtIuwbiO/BgO1bqLPIgQBeYgD07G2hzXgY0pUL2KoO6+4kPhh
JFelpxkZgei1vtPTGmTEi2Q23oVrYDNbTF7foMrUXaSmH1+jzgufCjDSnxybP7C4jJ5mlSi7Ldda
8A5IDxq0eBI4QABREUnBd7/Y0a880k2wScOtTdPq6uvjQgWlOg/2Y5LiQG82aboETlu1NlqeAxjm
5yJGj7c12nzsPcWRQY/chWuUyXUYBoZnSVqMA2i7ZdEjSihPgyQP0HCXtStY8UgSb7PK3JDVJFaB
2mrb5RglLe6tf4bY2jB4Z9ObNiYaFfez4xzTeXGx4o1db9ogBEtFbrtXHT3817JDOw0otNo16WZD
PeY7zcY+WOlKy0gAqpDslWryOxf4GjYaOSdxIT2pDEC0gnrObPah/BgXiFf6CJw9+ZvBxinDQ6Gb
tmEO8pSFanUwpAXJsmlLjjdmm7NfYpgmQrT7fGg7ufBdVwVZ1Wr0MfOSZNFzHDFv2i/kCuSjVv3p
XeJb0re2dTaB1e3Xvg0ZeLti1S08LWxRqfQBeIYrGpB645lM0GXKAORr81wYuIX4FSGNRDRVP6Px
KNiTVIoRd+WAsEMdIhD816RMtULs2rmG3ch6GzCwIfa9VnnxO8c7WBIqDxX0I8imRT3rChtEIQvU
s81+Vp34B4qi4Td6Un2sS/6kUuuSbhbpEwGXCBSlI27HyiN4F9kDDT6qyR/6Dc31oHvXmuDAOnr+
dFGOZDSGqN8CbxvXGB8rCBnljL3A20Q3VneGFp1qeA4lfKtWpwgNl34VgEePyHDX56bzVtwso2eh
Vah3K/vxQGLLAPubD+P3yGLRM6mARokyOM249chy8Z2MIPwJn1sDBTO0BkVFTWkfPzzIrSmja4du
0QogIAMw4PZ2hmcRDXVgvM+ULh6aCJgdKNEhXfvhcudc1kGxqeISCLQf66lFRWdJou4YiNYuajsp
Vi2l/FQsUuU3X09M08t7rX8Wh/0eQPN4V9ALQw6JHMAIAWgxUoIHG++aoEKRI3jlZ4kMNsrY8Nb/
CFTrlPIdRQbS3SzWqnWRR6zN5Z0rBd04zR+Uuw9xA0o5UPOaB4Y2ikNU/ZwpnQ6IkVWj9+DlkS7K
0Di9n89KstyZ/790alUKS4cw+LeW1sEkMGoRiogrgHDEqIeO4uCLlTvdvhwYW+d2e+mqujqBN+VE
2DiuN07XDwlgjrNEMDpRiOd0lqNOzojHstzPfbDADTo6gxHvfZDMkeqmfbZqzbcUFJF1eoxxMkaR
GZ5zIQP4VKWVe5LUG5lexro12ChFr1Gy9vPNrl70H0ZS3YX/7bIsEHv8nWrdPgj9dmsJjq4gOegD
+oOEHEhMwunHFGX6miSGK4ZZTyK5UQCJ/4YutLIaiCpy+fcPMiFToFpHfbphY3sigAwEgqcJtTug
DPGzLACuj6VHKy51HTPBj4Q8hXukgTt9ufXb/LNSoZ7RiFbzCjRVprRAQ5IIe75Suhv3seF6t6HP
Qdn6qjY93E0zQLynMQpzZtgSwiBR2CU3OCV3UCfKR4XQbPCDXWG65Y48SHUXSjqCPanvoFJUyG99
PpYm6903aHoHHbum9UbwLa45YGNJUxoKYE+5PD6RUFZeNaB71nFO87Q3m2Y1FegOUxE0u18mBk1l
iXOOcrv30CfwFPxuKfq42hbPpSTda/0qPfN+QNJVhF8rNOvEW9MSKeAPMRgRj1bGwMJViQuds5/p
E5B9vZKPoBlAYO5OXxsDpXjkreLIqHSvcYG9Fylv1iE5ED0Hgxd2EsvSterD2MSa85KBTrdMfXGK
Izw7uN31n4WJ5CQSxcEPoP7hJJL9yGKvXdiRn32qhFduWgA4o8KeddtwigWwE7UMLTwAh1qDpycD
0nVuAPaoA9c4MHDfnNICFBjK5cHoEDbuepald2AnqNO1ymSVp21wQZ18cKFZrCVotkIB24Z0bVnZ
YN+ssA8rSkAKKsfZ0gPoKm/6SyMXmFW0goZ8zGaWaVk+YsdIK8xKtU7M12DWA3+z/B70QTEHWPqq
avytw9r4BKq0FhTmaFbTgThymuKX+2MonSBTtBYi6zRZQMAdcaRVR9De4AXOjBFfuE2INgq5s6C9
QF+22xSbmAdS4TJLbFPm2ku1vYiAbpMVLehv5VaCPNQaFCXXSKQHSY1XAA1YfopuSn5BgQzaXQFc
0sf6wQCKCempdI4K42hQvr+6KQ+cmFOAIaGBo/cHYGuB1XmD0o0e3c6xLdDZO3kbppk1wKrsadxl
wA3ZFpW9c7jQDzS0k/CnWWZmherCrvV0ALDGMZAUPryUP5lvPOcp2cmkPGnmm2PlHZXSrPFeAUZS
6G5Dw9lRiCksZ+HUQPVVuR+PF7w7KVkltgBohPJPssxZo5ZX6TrTUd4xp4mGHDzXQxOsACKIGw03
Dy5qqJBKOCf8lTS8KND/yyfUwRtdrW1J2TqgMVr0CSgrgR4XLIIwv/RBcXAkqCMNSOQ6N+Kdrsvw
iv3XLhTBkw7IjmrVu2VItD4+cwiyZq9V7hzwt8tnIRqLmqkEy5C88QOfjHVo5Bci0cDOrFgoC83I
TI4k0hDLYCWSFUUtCFaOd3FswE32YLM/lMfdUg1nuCFU38Zu32wTV3BUoau6qhzdWGQc1Rxz99Xc
dNVOtbM13Po71evOutneNihybkQPxiTq5eoAmwCKIOSTKwJGGbS+wVVfGQFmqMQVw4jGzxUprQS/
6Rvkp8AiLqlTEy1z9Y0rm0pnL4oCTp27uPGf1+trvkkNbKfHCrgPQKTO0SaG7FNW1sMlkrkpEnWD
gTobe8Q16ciq/EzWPcWtIcAS+jOUZjwHqEmvh/OSykhrqA/sGydEJWKZb8EE6pyGNCv8TZO4HhhZ
+VakSV+v0InjnOapU6ViUfPYXOuTY1aXUQKsMZBfBxGfUJ+BZ9VC70BLTTG0ZBN3aEHnw9PNj65P
hO6t1Q/55nfqxmT78VdHCFQv1XivLemHPi9y90txEzP/gpU2IKj1kPurRqKlWFkB2BWHNz9sz3E3
s0gWx0mnE80CCbNCYhbmeJmVGYhIPnTk0uQ4fs0rhjGgZOr4D/LQgafbo48cn6Qi6g59Vl3AJi3H
64wVeyYRdCI8dbpE6w7z7wn9HgAOG62RCSwtitAON78mXIaQnOLrrCMQbQfgbUQjI+vCJWph4i3n
QbtEDhiyhnTCHphHYB8n2YgbXWbwn0bdb8PloI/9pQjsVWiayaPZtMnjGEbJY5Pgf6nSr2Pc9CHQ
INkWYOjsTDZyZd74GkwsOMwe/cA43tmM72gNGlDUjoSv306b+bManCHWDYol5g/T8JO4BJG/MCoD
DFHodcDNqdugXC4EF6HUuV0LgxRpRrqqxsUHN/nxzo2MTEZ1mTVtx5T9+bdrkCEdRbCIGbvYSd7j
30FD5Z45xeVKSydwCd7JPEu/e3EvTpNT99dWVGdDYpkKKU1Ng60d2CHbQJ9tThOxU4p/UVBX6v02
zfDn3Pv4hd26nmj8h6zVUcoWgixA40K281onFIx7O+xzgf0eSNRvGlDmw04iSLJNMIInGJQQzcKs
K3PnU5UIoKGzrQk4m6VGMmC7u4fcfHHjCZjVjoO7zyGyPuWl16wVHe5UT+hBmoYHUtlG7JwyXGyS
RLy6hTFZG7PvcJaQvLo0OLbt4ongoILA0LHp4Fm16VFXd+1kyVQ8sg57bIikQ2FUeM0H9zmPRrzw
pZ5UvQXOx9DRP5HrrJLGEvUKS1Mb8Fps/dRbCM8OHtIlOQzTFF01Lc7OSdysO9MoD25fnVmF31vT
z26HIAmbzQBQ2MWdQZd+ug+A3hhYXmtlJQOJoL95MU0j2NHC3uR2N6t31rmxGTvfq+WXAfXL2XRA
4Zih+ZynsQtO5s59BErSZkDv74UklgvxEIDXFqg0XbKMgxBZ2F77Tv5OY7uPvT6EWxz0ZF4E4WTo
OpDCVunYbwpc/Sf40wZzEs9YcqAQ8CXg3OC49jpIBrw/LbO2DzRMXgTsVyFs4M9iRrqm8v5Clde0
NpQb+pSA3S79VBjN7mLvRHJRy6jYv13KY5mHM3yeAhzXrwG1SC02ahjHYQnShH4fpyX6p8ngF7bl
76gtx8HNZrkgrUXTskUxttEXX8IR9cpFG6OZSTZvz93aNKWhwRVjEiC/RV3cpMIRsTzjgF+venSh
LGo0H/l8a4ZoXMbbK66/uv0EJCgGHOJWsOqrn1c/gAijXwWelNcxD/4itc5sZxX2o7O3SzP7Oqx9
j+V7VLOgdgKkMquyKSRNi2W+AJj+bA8iffJrrj+ZXXnsgtp8SdMmBsUqYGZtt6w/+yBFFE6mn3jm
sRM6Ktk8I52bGuOR+d+UzQiaeu37ug6Kpra4GtULyqLBtyNrFQOBwTDtdj0JPM5IRwPONz9MMdrb
CmBc+4gPYLmwQpw6MaCBBPQwSp6KcXYBL5EkqPlw/I2LUtEs0ePo3ETD+8q00ojeclEBxAQAC50c
eomlYBPqAsnz1Bmbv5pG0ktSJ28v6TnIU8WQrkCuUnI+X+fYEMDTKCkp16bRAPdVWNittD7aGwz8
xQDjnTvVJfWBVwAEZnLRpZ+D/MsaJ0VjrcmaRYBl5PpzUXdsWOflgTbsgIWZcKkq8m3eTbd7/QhE
g1sxsmkxb/Rvtvc0JfehKhbMnx41IFSAmxLYv5rrg5/YGLcEAkyqGF3jmyoR7YpEMrRZ+q3Hxdea
tzxaD2bZbvq00F+AcXcweJN/y8YB6TXhmo95lAT7/7cHQGbKpcV0sbVSSz/SINrImGf/WteL+BlJ
//omVA+0b5bmMcDhxu9dU782WOEY/8UYhukLHwJrDS5p8xh6+o+5RdYP7Pgw1rIL2QBQIc5SzkkN
aPvCz5BzXOVM6Co4iRZU51DdeQA5+1ZnjjHqdcK22PYRm4A3ok1XDjiUbRvazqKTIhlAt1FcgU5B
QqjVZYAKDGRVi8hPdkAb/4Ss4LPxgSY+2KWDUg8NPe4fOppFo4XEn6HZgHH/CT1Os77oliWonM7g
zgIwtFv7wJHM4utAogiihdmgcD0WUXmaAEF8KuyuREYgWqVSRXqUIRXZ6maKY5a7YCClXPmdDxO5
JlWqAbTJ0RuwNQwoBIwAdNhLSO95Jh/9N6I01FkQrdzW8mbnshEANSRvuy4TVAn8ukQjRdJ5zABk
bS+XHBzLBxGdnN5oa1pKBbAcqBrvIEVOAOxOutub7x3/Fj5Z3RPeXS2qO0GtxAY61YJ6+TvnsTGW
Xp/Vr22CzITf6i9+ZjnjqozjaJOHwQhkoYof72gomlSge7UAZTF6hmx/McvkKWp0gm+Q+xHg1mX8
YDjZdz/nwTMK8Lsd45a+bb0o/zwE5ZckTPJv6Kv/Hk/B3zugxQBow5m9LYJhO9g9enAsPYlO7WCg
yUbOwtBLUVr0IZOSNeBzTV2zX98ZpriLAA+LgfwmWpHkIcX5ApXD26Ft+90QeQdvZLibq8GUPKf0
Z5kS+3P2nrL5Ws06c0lTJAuAt0DTuTpgnsoMUMdkTcEcNnSo7xh1FmCL8hEwT3u903d9HmD7E/bD
M/AQgcsBUnqQygN7shUDSM5Ta01GZ6rNB9+0t2QMI/gXqQXuWvzOH0hX+Lq7L1vPxNUJrA62XEYV
rW/O1EGCk7hwUHFywgNXB/GNF32Ohg1xC5DQlxviHfhpYRLD/adAFkcAa6GIwbnoFh0allDdh7Fy
dRMw4cjChD7AVKjNiRqcMlwdJ/thaNN1KcxgoaMHCERwIPGtFsJ9HgTyYDbaZha2xOcmkUuE8J5H
yLNJKw3dx0wZyM/vM4CK/+sQWj+2on1TlAMqPEP+mngpLmSb8hIj9XppPRQuAKaksI7SAJBQpMxr
0F3O5hGHymMGQwpmh23lh+nCBdLs0cx+UJur6nqdkYMU2tBPtxtwITJSGOEPkYjLgUGuZrrLClun
832xRi/4WeP736WHNGmr3ZukkwoOkR87u8mBck4gB/wmugSAqRInQ0FaFEm3tpmZ75VKoVz4mSFb
uko+gPfmlzDSNb7Nlsw3LQDD1eMUSUSF5lFImEizr97GHhW+Lu65o6UTtrdiIvo3nQsHrFP4fVh+
ONcFICpBONKo+MpI48cgQ5dXbOwHH+DKvOvLPwzzR9S70Z9cgG3aiGv32KPg5doz1A6XZhv9OQbh
1wiYC88W7ur3/mPdDD0qs8A7lndJcjVwYZzhSfNMKk3of9llC7IVqerQlrUZkSxAQSFEDWDKyp88
4t668W81FmzsAFVhHniUjmPN27U7hS/j4DanNtXZk3Db4hTn6Wtp+zxf9mZlLwMUpWz1MNKfIuAv
PCEnQbbRigEbJTvtKZIGQKK/mI4/LUuv3rmy+wlE0vqRZkpkPETXoKXb6zuDEpXzGGflIQKDE1WC
4x6EI1P6KTFcEGP8lJqimkqUnsg/i7BaEpYmlXSouo4ktBaOCXBtVVGi3MLGXAxtxiTZAAfJAxC8
hfAfBjkYAFIA9LF2cCRsAukn3P8eA0M7kkrp65AF4GDrxxXpfO6wrQBR6PSYMt84oF/MXcd6xg4e
8NiukxFYi044+bfAibYNK9uz1+ORPdMsgOe4WwUOWGCJLIG4FH5HrUBW5cILXSy7FNVjChUoJBgg
kjsLP2lcrkvYJUNzV31rgF/3g65UoQIp3YwcpGQvcd7jFEAQzYCRK+sIB7a3Gzu5hn63EQkbnnE1
PjwLwDFJZOZgP0md46Hi3E4dsZitUhdP3dYCkewDqXIDhe7YD01rErOusfEYbqpdF+GCug3YEw2D
33QbcMaNqy4qWb4s9PpSocPxPJS1/tRbJhCmrSa+iah9I1/qQLTa0QI4SEWPck1uC33Zeuxr6I3G
yo1M7RgHY3q1p9xZjGiT+FMLIqTrrPaLlifYMIgq3gGSXv+clN2VHEADKBYRq61rYfn9sc1EuC6Y
F/3ZotFWrkBL8yn2V1PbC/w7/allcXydny2h//a3Uuy/1VkXX3kf4RmFON3s/vSA1rBpK7BpAsK1
xE2U3BSRTIPDg8k7AVTlInLb3JKu7jsq4WzWbWAVL9n4iTi+QzMSh8gxY4Cr+PzVdd1s2Rdue5rA
KP9ieTdese3Bq4/5qxGhO0x5ddVnUqPqlh8qK0pmL1Gk7165D/Yil+WbSRcDKJBjtKvXU/QcGKZx
qXp+YG6YRataItvj6EmH0PnYOrCcb1mfvakj6v1Bl1xEWN640NkVZNrY32nhKZKEF8jP4A4jeyCh
kuwXegWiVqRYgU8nHZSBVS26zHDXsU3dTHcXQVIvErQ98hKlM/qwVrXBd+W/An28aHGfvt6VEFNA
ii5NfFSC5jWS3Tz3AUg5hUCXBqLx4m6tG3dNREtcsjkHilNrIxFTrNAMh+1oVo0LO+zjK8DEPKSv
+3rJHSt5A93RSyvy6jnIwbJV6I6OcgboU15uk8Gzv3gotdgZwOTZZGDGfhP90hMD+wPIe/amY261
Aw2R+YJbkhXZwQgYrzVcEh+Gokk/jV73ROtZYQ7w2CHPz0VjOVdt1LDfkR9ksBY9zqEdX9E8eyjy
ASBPAolru6r4a961zhqIo/HOt1Lx6tbsaIigeq47a3pAXzTy25H57sabMd6R+Ksby+xHq8lX2ANs
cClpf+qnqLrgwqCfOezjAPnTcCzCPf2KWnADraiOItyhXFmxqT07RfMlKoT9VrkgV/atzHwY2zE/
cx+PUjLYUbbrmi558Wrhb3Ngmm85gGZfwslak0NSxSl6ICtxArBKe7VKJJA5T+03VPm+xWiwfjbM
pD20DtLppHfQiojinLcw15x1ZVfuvrNq7dmeui8BEu1Rgbf5BCa6p84S07LyUJYefxDc8zQ9shEc
CKTqiqi/VHggJYkBHo2iQTJ8wM93mYL+OEXiHgvkIDC+WQC3ZP/OArR80HXtJbayTSsxqOMO++rc
40dUpZfnXqpITyINSY120M6dyqXS0Uz5cZE1p4mBu7dZeUEwHtQmE1Trbrmi/SYNHy4ucas6xLaq
dqcfPrjHmw6lFf0Vpg6ubT824rQlj4nTh/bktAcnsxJpNvuoHXyYBfFycKdopRwpznIC0G7N+R9D
A6SBW6BfOPTaeh3JjhpLdtQkcmZLg6uBcYoMpCOrMoyywYZ0yoAijveIMHZlqWeS4lTWWiUK/6hB
yDBTd5mA7vCQao13bdoU3a3yTsmYcMMzavprWkb++ncekdNsKzTCvpqagw7mWGtWQWAZW3DA7Mc2
FSAZHgJtlXqRu46Ao5ljT1ytcteLrk2d6k9DWcR73taoGyFvlELWqOXpy0PYW+wp1JLpItcKeYE8
VlW0G09e1qrr3PlONzHMjT7h5jr4sLpRB0Qj5cjt4uL0qHcjlWeNybKYcCHqWEjRx5KslGYWfnk6
ZIyUGsQNqOho85yveuy2lxM6iASyJT/DEIEOOuSYJKUpKJXRTkvGYWreIxppITMZnFy8vh8fsG/X
V/h5WBdCSELNjbmKbC1d4Xj8EzaJIJGQfWliYAiT24yplEpnz06zFSlvIuDM7SCbnfUxTi7vDdF5
ve9ao9/iBI6NWyKuXm75f3Xjm+uFtiwyHtbotp6+A+3pzfZ07bVB4/My78bwU4htHujFHfFgZzEO
EX1lo987bQ8MVA47YVRog8gbbz2k5bCx6xzJ01QHfYjkEAGQlbevtGCtVKSnYbLcqVvcyN0g8BLN
z0pFyMsUGzG0haHibUJLOarsw4zFF3zz7HOvpWCLssfXSUvavWs1zqqfmvGVAe0ZMNCJODPwDn32
JqRapVvu2mAhSjzQRGj59Fp6PloQNavB/R063faBUwbLEqgL56REkSyL8bDrWx2oVKj99bIi3Qes
QVsHudCgJSEu/+vUXLZOaw1bigO+pny4O2wVjcaltPwvdYTnvdfjrWnIXuZM4NlKoi47nZVI1lI6
B9KZSee7WLJGaboCZgsyuZUL+Id5jFD18nM+OuXHPAd7h8MM1ML4vX6kwZRXv0pUuts40n4Ez5/x
v+zklDQ48vAoPUZFaJ71acD9IQujra8DAAW7Iihp8CQEbobiyE6fFUpLJRdpBVKTDMl7UPn+JrIb
Xdx9otMcL8ufS1JJR47DN0d1PWjbbUCe0ccoF3QTx+vQQtvPaAfl0gV6HrIKYO7Iqmh4SOQw9sjm
+yEwjMlAAzp+hociBYp4VHn97i4i5slrgtf+/i4gRGrcK3AwVmvQTBubTRDz8URSmyCxuYjddOHg
SuCifAtDR4UQKnC6WKLmywF3ZIDoxX52FkkXZLnE6ZVKMt94YwPXuaCj/2DLCplfgEASuUMizyJD
b/jP/RA1J1Kh+zpZ+XEIfJrGcdemhWQSQHnKM/IieJjSVA16z7Z6ppUHpaKZK5/Bsy5ht6uQwZfW
tNjFuMN58oMBf/tag4ywPNjh/DLs8xx7GdBpgozH94eVjnbOK539GC7v107kgh0AJK7Plh4WD7nw
99HQg232bilW1cN+KA1/0U3488hTw9nmbbBDDVD0DJLF6NnqHFzjgK9nW1sOyv3bPH7ING/24OFX
dMI5GbCnggBAfhU4w0B+EwC3iTkonS9ZcCK5yPDz6/1wWJNogCFV25CZYxO8wtVuvSTRKyIEujJQ
Rbvl9M2ytGanShKpmNE3DPz00rLc4mWK4pS8Y8l2dNGVw8tIm8sV2xCsWeWYvcZdhnfFkJnWBWc+
62L7+V8oKGt3JCl9PkzxHn8NX5neWhdDDgF4Yc9h7eZfSrf/kiLphTKgxUTcmKVnfm6wM3gNOk0s
DSPmjwDO8PE/F4hjn9gjuAIKbdMg8hFtxjjv8tJ8Lab2yxRFtVxnaCbnq9CMZ7pSQD3CS22NwYYk
NShmR9JVfuHMFJF3LnXn38c7qE7tAalKRzkHiadxMR/3mkRbFA1KS8iijoC4pHOXAYhgJA1H+2BY
KIe0cS+mmNXQnKqfQE28zQ1AVmhN7m1nWgiO/vgQLK0rQKwPnxye6uck56+sjINuiTdI5hSfiE0C
1R1AfCmrM8X5wvz9MoMnuaQaP9u7aTvuYj0SW+Sems9G34A/NEXeQEt+6KnlPM8OzoDXiIMrPmYm
W91vvhHPu0vlIUQKT2zvNJDlw49ULYrDViJvbLwN6rKOQLmRWFdTDoXOf1gA4NmPrmleSR/0pbeq
YqGtlI6XeGX6Jn6yuDzQggXLA3b10MeMoNG1oLE6/WYhzwbO5oQdBJihDeGuOxH7h9GwvQPNmt+I
yoX8AEH5HqHCyqRdNJHJ9srXHZsX5G3rDY7jDMW2v36E8qNPVCLN7r4Fxd75TSCAW5hDUy4dCbDY
tchi5YXnbCwpgjdtnAeykk654GcGvJtGIgIqx5gDL5NWoJC2E+0eP1iQkUye2HGt4nvW2Kgv8bth
3foMRHYWdjGmmUV/uomx690Q1LWWj3o7T7e/gToZvE2Ta36u8U1XfuZrF1oJ0KF8nw0JqCr8Ylgb
KH67+FGW7+jJ7wR+guJv8Zme/DSUFq82dhk0q5lB0ZWlzKApR0maHY3pcorMhanF5ZW8zbZI1QJ6
Arg1DTjDtgaAK6cD/R3+p6OCj+cVwWvQcAN4ElbuH0afuZdUC/UnULf3tRk901DhGLi2E8tYJyhn
esYetH2oireyyBzsRrHvWXUBUOVnmdsAZZ8A13QAbyjswE5c8NQJHrw41h65i2/hdQJ9/3XwmPRG
8OiV4N4tTGRlSCSDL3KxylrbX1OU1bjJA3okGUrykHeNToHvZkcch09mabcP7dS/D6VnZ2s/Tzdh
X+ont/b4avAT720aH9uxzr/5AHrHNy76i28FoGEw8N3zCLWBupvVm8n18Jh3fBxQA7dxlqp8DfBi
yCVTTRoNBQozfMGbfS1G890Abtt8roQzRq5v8OP4wmoD+wjDPaLfQxZ6ZZ17dPClhn3hAJWaZAvc
Iyve6+2ybFGJPAxo63SDPyozxZ2HkHWERNNHswY0q3vgmJ3DLPkOYuXmcz0EzUYT3MN1eQUsvbHO
Vo4bjn8U2bDRksD5Ll1ty6ln13goBWrEEvuAzNZwGRNgEjgAfn2pJpZu/ZQXm0wY5ovwcYMiRJmc
yYqfZl74zhcVlDK7vApRRWhEloB7wJ3zq0VvdMMR90CnHIiaqNj/0HUSrm+Wb/3n+QQEg2OUgxPP
9Br7NOJvbBknIv9Wp59d7hlvhsCWvYyL6TQm+nTJgIm1rAFTv2FpBLhimRPyJaS5PZT4EiQHMltE
M9CLggB80qelMniUUVIyze6XqOqQb3RRf8O/SoSmdMDoqIF0vgTBDdvMW+Ed/G4lQ8Lix2joop3u
JRxp/95GUgeIJKeeV6CcqlF1QDrsm94NNBPkTdOS462S2ykYx4cYQGF1gfylZI5HjqR5lJWos86S
/PJKh61xsu90B+ks5UPm0su1i12EqGoKpmdgNvFNNQZIbKZpctZqrwZjkxZ/SZzkRyN7TjTj02Bp
7fcKPWgL1GLxZxDy8I0xFcUxTZFXRm3/Z0Mb2zNH4k99tSwqZpX6ZqSqHG/vY9t2+ec//vP//Pe3
6b/CH+W1zHhYFv8o+vyKH2/X/s8/deb98x/VrN9//59/opQRvDyW73r4rwkKcEvav709xUUo3f8j
ypqmKLrSvOSofN0S1A7B6uhmtmE6ehyVipB3lDij78TgacGzfOOmXTwD8pDHHdjP4PsAeNUtA9V9
QXqyHeAcxMgsLvE6TU+4Y8aPmaYgcUhRFwYfEmkA1UW67FP2GHPLWpbIV76Bo3yJf37nOwd/0CKv
tOqThhzUhrV2djBy3j2YVopnggH4N6L+0Wzc7uOsF+5mRj2ScbIMdxllL5U8M/BhJxMsQieOdkSO
x4O18Ffz+y8J02RTaez/cvZdTW7jWre/iFUEwfhKKseO7rZfWA5zmDPB9OvvwmZPU6Px8fnqvrC4
gQ1IbksUgL2CCs+IEoBEimsZj2Zm9CuApZVTgocbSJePuW1rj1EIK/R6tK4U8Swarl0rPCtAwcDr
IOl2BG38ZcnnfWLs4LMIyjelZE2YbTLTL1Y0AV3gMRSvtGFoNs3n66gwNHe10Ar289RRrj9B5Cw9
0dQq06NL70RQqHLCZ6ovdFVxSbGSPVMUlyqD2w9KF5bfF96fP2mW+q8PGtClNvACpqNbTOPmPz9o
dWoEYxI400W1tOBIPkpmPZThbL40uysVYPdFEY5X5m44zxyhpJuLOQ47VoSrf+aoU+k3G3Ay8XQj
CUMVP6/7dmwD1x+17IEUDakjaYefkA7je5QLYNc0Rmw94kO1UQI3i0frRy5/yLRWL88hrOvPDuN4
LwBeAt5obGaNbyMU0cWs9sUAStY24FCmCxpbX7VQD99w6BqB7VXFikfVJqiCApJOpaVaT+EoOmZX
M0WZZY6gJzxt6yCtTjAOrS6tBrAgbebk7q3geeXBZLSdt2+fGerIssJLwwa9evTRGxjf/vxfha/+
/f8VDH7wMOAAfDhQHrVk/81DoeuUoch0e7gAlul7w2SfLEdTnrWqsU+TrZde2QXsKzah3AV1t7wI
npRPpqa8UrsfKvF6Kvi0xymh9h4qB70X7Csoff1ujDR/TVkmtp9mlVrrQDTtTk/L5poDd7KWhVaP
wtiZmmsoLyLhtx0lmHlnMaGCXLPYi+Uvrg/nu3UelMFujEv+1kfQJXQAtskbs3xVBbQaZdZYDwq8
YjDIF9M7C5oW1OAE8CkVz52VwmvHoyVv4dg4gQ2dbNUw++Qztf8qhOJ7jdXza2TX4R6Oc/jzYzf7
wFgF7lg1Td+KMNqX8uFf5MZJH/N1rITo7+3myTHDxC3slh0oZM6oX4esw8Eo8OhebWfBFmQWH5ZO
pbJXYgsn5pH2PpZ+/EPeQI83+RHhppct8oZaPrtydVpy0LVleVodabe4XGjfiJMIawXnnsKjDo5H
zebPnx7d0u8/Pdw0gVCAjQLX8KtCPzk3n55RS6wkCI34ogBx51WmrZ8NbcRXyoH3csvZr0ESkqiJ
OqmdwjxWsyMP1fVdO4V0CfuuXVmiUOZ5f5fXsmQ/qGCUFPKVl6H0CuMAkyArYW937fQerNzuDnEZ
bA0R2wcuL2qG2hiYP6Z1GJQBt9Q131IrxXQHjQn7sLTd59B0SzfdgWy4C8Du3aV9+Iyvk7b5eL3/
OtXNm1jmupv6/pUpkd7dPDulL+87g8BsJl97ab/JW15lmWZpG5To1ezaZuPjv+7gJAkM4eiWLjG8
kw7Y3qmHpY3u7tpQXR+gqCCnoMtNTFPMsVVFUGhqcQz1uzl+10YvAzAgVul33SFE6txKqfMNc4Bv
YIX/FzB3KEc605c2raFHoZf92Rwm6wA4Jjz9LCV6RhkAOolADPyU1ilpq/t/sZJ9h27q9MW0+78H
yUVKVQ7dpi2tM9bwKbRIWZp7Vt5M4L/gwE7JlfCS9MaZ0fN8lL2FSD56s66MqBeV4vCZBkwivB1P
GRHGqyjIbXo7iTYDYBUnS+OpV3SQzq4j/IoPWgL7LSa0FyE4IEdl9RXrw2ibcHC2+9Eqv2q5uTMH
xl5o+GgD22DItGW4g38zDUcVK4TJMvZ1M9COKaqzgqk4/q2fGLsZc0c9NtM2lZWLVacX6bvadBer
0cxfKLQ+MiXp33QI86z7XG+hKZ3bp4zzcJ01WvruDO2SWsWwrGhD+9WuSv3iNBYEeVrofsootXwO
oaUJh4XmyFQPoPhqTXnUQxfQx8BJx4i79gle45461tNa64HFV8agnatcS+VsKXD1poEVaYZFiSyS
zfUzyus4kHjCjz/G0oi74pgci18YGHAo4ZasApNMAXGSbjuU11qXGcG6aaP4QG1F6YD6Rh2lNSl7
/G6Y8GaZnBLAG8koroyKHejOkCHdLR1C8o874h/TLWXrRBumJFCpwSBeRooqLd3RaQCwdqZuY2Xt
T0OuuirWf1ymLoKrEsUqzvhqV0jzy6V/KFIgGzLgY3LJoKBLI6kRNfEtKB4AWXM1XzXXiYSvLIlg
ECr7AAfv87+Y/vGRjcWNiQfH7JWYyT/I/Edj8UcP/aWAR2Fe3EpUWCeKY96mH5fKd6AsvcTUPWoS
rEqNFMPcRVtjIRi5c8//zxzzbGZTb2JF5cnZzsoUx8YQolUcx3nAWWl/YFifrkcGMAeQGlsCUFNG
he/Kg2ZDjocyVAhoumWdZysgA4wTJFf3vdOJPUV0cWT7EoJMKA5VUAPnCqZgqQcF+CHqsB65qCqX
tE7MSIzHOabbsDLyckO3dMlQ51argm8gHiuKPbXRbHQX+aWEjMvZDYj74pjVbE95g0153AAr80g9
y+vQGBxT1wD49Urs1T0r9gSzHCEhsK8seIgTSpPa+k1j+Ooz3RsqdneUbkuBc3CgbtODpms8009L
D7LRjqm5out+TYzjlbBe3xJFMZogP0Yhk0hn3ujZupW9kwypV4vTYksMxjHzM2iTa38YuyTTWNvQ
DkWQ2m4Nmu8xkZ8zHSfycI9GFR+MH9mqllOO0hh4iB7FKdiV4HPJLrrEWtat+8BAkVBmUlufR0Gy
oZgmXbLnIX7frf68NGMqu1+a6TZYgJpmwreROdyUS7ebpZmlhoqJYwntDPhW3O7tr2r8zq3KW9Cl
d6DUBWz6X1NQG1b2cpJQw7e29eEd7HdXnC0V505NW/CfbeeUOP1jJob2iZqEVhZrQzRiTSF1/GZQ
7o+PlECXRg6y5KBlos9Bvd5VLhbs6bztK3WozxWp/YP2fxmcJCCbPoWhi+dwtadGpuGhHw9dB3Jc
ZivB+l82Hvi1cfC8PPRk6kFw+JyQ8HSrwVdtY+lxiR+0HPW6xP6llxZWBMX4VgSQUdCgCfLIIfK9
SQIRnBpoEsIfs9W38cSNa4e9O0CszHwNhrFGCa63fwgT4tI4RA6AsLddp9862GEcQROEQetSi0zj
xFnpDXaIYWEEg7sUKOe41VDzlQMjmG//+QPk/GtjqNumbtqqqTIL3Bft7rQo9ou2wle3OwcORH8C
DoavW00VOK9F6nEeIFSqDC7Ulp1D9guMEyh9lzBSSzN9RY10UfDNVHG8NPkrGLc2nl8wvrYMPmGR
BB0/lwpYsYCGssinyaMQtq/ADMkLZS8d+CO0V0pZOiiPRixThdK6Sy2N/JvfFCh6gony3EcK7JXt
CEZjpgkCFUhZnq8a4J9l71BEKHcGynZeI49fxadlCt1RG3gmydZUimeyUlnaf5d7k5L62qbru8mN
xzHyxiZTT6Wp218a/pcpcX8pvEkPuYWKXTtawztl1WGvnkDEcb4Y+V+6zKpGQOYCAwU5ysJWTMqa
Yi7KwlzUvGTRIJqLQWvr9OdPBtON+0cLSsUm48zSLRt+9OzuzECDYKQIHV2c9amxvUkqa9MljBks
BU1o5CxtdJeNgwcJlvgSDj5sJiiP4VfuJg87sOzBqkccSDXxRdhRsO+F3rhFmWbP+K5TmZ3K5zZ2
0l6kxeaW2oDNV09WF3+bK++TWb8pNVdOlNsySPCk+O9fUW6dV9Vzfpoz+zBwPFHXfJ5HYIl3auL2
q50AQOmNUfZuW1CNpnlUoU3bSmsVqNxY9aoY9WbfQC4dwGbm7EdLSb7gnGVbVNr4rRfhbXsJehS1
O2V+2y7zYzWZvvnp+FUxmufW0C+gnrdP2If6DzYr3iIcF72bjVVspfrgJmVt9c4D/fwBioq5DthY
8KuAaMOZcDcymoLAPxMo57PPmFrt9TMiSM5n9DkOEoI3s9Ccn+OgtuCfKcqDeH6FLAGwMwgAYpVT
/bfBKdL/9PbozX6+Bcr8fHuT3XhDLkAISy1D2s5rpQXDWFu5Kl2fwYnZKJ8D7KpwdNeWz7lqfrQt
vcsd5Sldw//Hd8G5P+qUh+q2YVkMj0ocfxh3XwXRA5wfZH16Li0wxljbYZlPFai5LAXpsq2mtxOM
EP6uT3GnQpXcGE7KVKMCAfaJB9Es80VRguSMb9ZfQWwYL/po+4+tOawslpovjryA1g1PjjF7ogTH
qn7Gqlmd52gA6bwTbbGnVJQ+gWkMWbChkGnJuNb0/it0SlIXaob8UeSCP9ZNk22HUAGsVrbRpQ0r
Z5XUllgvbYrwE28MLWtrGMZHHiC+vzThGAfBLRw0A9K6Tf2gvNCorMmzxwLLIPkq1IKTuOoM0OZx
mYF3aXBY3lFiGCEgCkF+mFRQQYumMR5AtevlWWmM0/B8+j4K4PcaP31z4ija1V1UbKtS1d5TX/Uo
AS7Z2mowwDoYcNTyxG18bKiDprRsT1FCHES7uZ9a+//xVOT3T0WNaaaqajrXdR3cAFV+VG4WXFUX
BQNMmJRTaEBNfSGRGKjyGaj1zIbVS/tCJrlrgz13u7LtABQWsNjcMAumGznXhcwTFjAnUB19nHuX
DtKM1TJYItDYpYMDhMNc6jGitAUNtHloCblcqEA+JTGwUo281YFu3Th6MLrUreCQMdnSLeym974W
BAe8t+6gOlgPZIVSvpfQgPKKyMg3heguBR7dvwKjvruRXUNcNr+mqb3rGtAyya5/5KAmkrrcGKpd
vTadqrySXKtNK4dqRS1zQO31mmGZfv1HCxBrsduoErhQOK2XS+p7JrWu6JJPJjvFUDpqSc0K57JQ
Jkks7UdVKNbuJk8OswByXncsFN5kA43M6pqt+wgkKD7uFx2bqCxF65I8EunaLBfJ7pz6ctNJvIBf
1uGz0cNPD8s7wFxlBMeKnY9zHnyThQk6KpyZ0xRWhj0w/LVLt3TJZSPd2fYE0YtYmOv7jm58/vMH
3OR3v/oas/CAM0ww1xjnxn2lwGwmqPlZAAPkQYETIhDaX/tCfy9jzWy8J7hQpS8RNJFeRM7ApTVi
49hykb0kcQm0Y1wZ0DtBqCpwpAAGMwPgyQSxQjhSEbPFoUKcqg7gIEm1pSIOXWDLnpzCKj7SOp7K
PNSulsUeRIZkeFTT2N8akVDaUkrprEPl19DisYSn3/fAiFHeBfoYxMXPkHqxYf/efhaJk78z5now
ZUCF+DHCnm+uw0AXiAGdiZISVW5snrNT76RvA535dVwwuI51H71xO7CTQG/lgHLz5/8FnKz/67/B
wXfa0RhzGPSP/1VcM7lhY8mPk5Iu0SfQEKFMPnlB0jUhdBHVCgydwBh+VqMaX2psqZ+1NFtDqxW2
PoAgPStlyLEVEx2qLxWWLhGb1oUT2E9xDs78kFscFgWN/ZSUSndKsJiC/GWXe5NTxXBDdLQdJecq
ZAeh9LPrkmrIvbobs1WZB/5m8lXrqUy5sQFU21K/T1GuPupT124ggCd2U+RjNQvxjAb1y29hWLY4
ih5wMl734zu4ZG6KPdrcvuSnOONZ2v+ZT/PkIvnV2zDQID6rCq/hrY6TIc8gLusSU3eeQbHP6DQf
Pr5DeQpiXIwxh6HUZOISK/2+KNItNVHnkqaleGgC8Y08LQJ52xZ2cix6QwWaERcOMs1FFOpLWRfd
vk/jcmvkHNvUIJha10nV5mTT7dCm8VaM9fc5hMfTYzFVwWZMIe3vKjhROOSTox6wXcCd7qCR4pvb
m9T59iZhHiYnWKaah1JP2AgYvFRATZYVO0aR+NqNId+0cQsdJ21UcKUegCHZ8Sae0+UYuqs5ZBp6
PLjWc0jD50lgUApZrtL980ffcWTd+BbAYGqcOaptYU9qMNM277akraF2PTeL8TymQJJoMH3GmUxk
F0e6jElawv0Il7QFQsWl25GJ9ZDDu4dSlEyURxN+Qh/jbuI5W46mzCVsfL/d6L4SupnUeoxQQ1wX
VlVc44EVV7prLdjCFaGfru46JuisbcISuzXqSOSvE91BLA+gTGz7cJT391SpnC8c/egQ8+F5mZ0y
HHiqnnI+bW7mkCNNbNQuItsu6TQNjan73Msg0w035oQd43wYLlWZRahwFHgqmhnwQbIt1ZpUc7FC
rgAWBvwpYyh5FNnIfw1G5NaxrsPgJ39W+858Lw2gMWCFMTwMPSD+DWzn1izwj6gtNnxV18W3uO/B
HTbxad/+JsRp/riDsydWIQA5eMoIp6MwK9l2cDQVaxlpvz7TidseAumw89sKrkE8JnNRPLOvcwZU
KthWlJPqZoPvXOcBkpdsylGTLaZtC+mryzRT3Tn/aRFbCuYAOHYYWb4i4Aq0jnFiQ9gWipfuGRaT
cmFuFOwAhAv9xQlimZDehJyJU6xs4mDNo2yrOpYoxH1tss7xNOBJz5YGqBCqHfWqi6bhh9BWhIsV
MkGVCXCH9fcsDuwjoQthaWhtwArAA3iQKKIFdziDESd4bAI0jeqkBG3S5SYx/OxeDMOgyYh5Yj0F
FRsGXV4uz9aDIHxTwgny8xTpE5rkRVARYk4B8W+nBenVGbj1lNZ5BDsUAOjHHD8Cw5hW66Hqp/XY
x/YTpWjTG8dPhRsZ+o4b3Hj2bV1ZNQXA+hVUY55DFNZOfdl8g1gTXCvzDmW2PBKruDJN7OJBDotS
CL2B/j8dBrN7oKbQgYeNW2ZWe9Ad9pgUwYSakQWFslg4T8souhuFHUOnKnm5axcN/CtANXu9mRLE
dhALWvsLvWhJZk01Hjh7kebv1DZPIt8XTHG6vZroX40wgHJR0wAOorPqeyeZaksaUKvp3tb9H07l
BNsUIvmuIatHjeROQbkfHC3FB7hFMb27dsqgtiQac69zoBdoEQ2LGkNJ7eoY7BjlWEq+6Z0Hm+3H
OEqmYYDlWB7E3HLwUiPQ9Zv8Bw8MGBdkQn1tw25YoYSgXPtBDNuhi+GZW2C/BBmrahuj2vYwBEOz
0ls/+FLZPWym8pL9gFPKDoIzUeiKKnaTtFf+cnL+nvSR8z7mQ+2ZSVZdQLqDRCAUjQtfq/di5G+k
TkyXhSYwOtlGxZH0idq7xoeKbA2BK0/J23q9sATmbl3Ue8s33ua8ZT45Sy66j1mMZFNWW6qfqrY/
gq1o+XNoGbZzmYAjpU6dSrKVeZth1rl/CRKxX2qwymcGtf1zjlpSMEqt/GXAtQL75OQIrCmOfIGs
VRMOlldmpXMbQW6tboAzOcxEXL0bbQgySo3EnmtrsDPSg2Jn7OS0KYQS525fiiTK7myATlMKNWrV
ys6skdbLSaZFRx7jrIGcLrIaXpNxY56IOln4cM3rlSjG0ge0S7pQR6xBMDsMUAye+h4Hrh8MzL8b
C/oOaDn02KVo56zUuexZetV/480IruSiEvu3ICxONJzcfosGo97ejJt1P0cMZHLgnA0YaebC5AzS
Il0UPrUJFACrMH8R8mJV7C2MteHMsdR5aXUcICtqD4YGb/OXmqXZQWUt5AdkbpuK8KlqI8AJ0UkD
/jlciQDbjwJAwbU+XfsQuNkJexjfocyzScWgvvhCbS74FWghAYV2JtNsmdbLsKmNTeQk6gvYu17G
0/4EnUeQ1VVlfMd+M5UKZs4uTJN5xljOWJr+x4zUTi9MaUoGZE8KvVEcxXQvcRRKOnP5xhQjOCfY
mbq6FZRvWuDXW0t05ppCq+Kd58fAI1BoJ84ZCi3aI81RZMGKmkcjhjqAnEP7nCMqsNWqFXNVpYUC
bgl2ubTfFQXUIfCjPzct7Tj04R7zQcultnkPPGSAShlG+jaHE8zGK7OH1i9Oua4l32e+0V3y2lJh
dRsMFzuZtEOgCpxFKqaZXscWn2UQCYet1qCqvUqLPgYxuAvWWFfAASQU0H/rrOBKFw182l3ZKKlb
ZWHhr+xsxF9S23V2/5HhNBlIvXlifofSWLCfQxoLGy+2Ag4FP7Iyu4uycJ40VkS/7/CQp7SlncKp
/U+ixzrwGPBMrMET2MLkB8uRAKbXe/AmXzrQvC6+khSXucOJu9LrNBsFUuBVb2yyDQAifFFCXY+A
rHfW2bNNNnXRwM9sirSmOta2bx+cNYf66A1Vmr6eH6348WquA31rHcj19uV15kHT99pcweEMOqKR
8Ro0hbKqWxPAasCkx9CNGl0ArDHwnc0icR5zWX1TUBijzTOPReeZoBlvEqqW5ayZc5ZNNkTupi02
+5Cul3jtREK670TXC7s/Qnin3i8q63TXAh4juQEHSLM+grE0vhTguj3FIoFRFKJOGONLb8RnP036
KzWZrRZ46lAHwDOg0wcScY2lmrmm3imuURNr81+lkRSQVkm6r003Yq1tqMGxKITzpTMKrzXG7mtc
KM62RZVyQ2mxHZzwTA5eElOkZxRhkzlNcZrIG9quPNeDbz4nOfQTc3yAS9WyDkkai6egYq/dqEIO
CDygJxWHIWdLtU4pHjpPubwoVaWui86I1kubpjVPWmAYJ8pIbTAVcnjtAmd47DXVeB0stX2x2VcK
OsjXPYcAp1Nk4P/kGfhFKHSH5msUMv8JGKLVnGk33ROeSPhm++ZLIX1NoCMRAe9eKtHUw8Y2h6C2
BlZxMvXjt0RFUTDAI+zaWsp0HTMYMvgFt1+xq3hd5ASKIMGvEQlb9RYUov0dSQ9A/b7FopdVfIsi
/ORC8fAB9d38S1ywGEfZwEPC9FZ5Mto2cQnjkPjmAweY70sA5bA5oxzT4Llqq/9zhnwV34ADm5ao
5XoETcqFyrAKg+gGljZdC8mZcOg3RjIEYMbhR3yFYsW47sIhftDDDDS40I4fxH5oWuVKrXQpcoev
VQ2L7o+JZP4Yw30zqiAELqM5L/aNrQLdW1fg21Osx9j8moo0PNC0c54ZF4eemW9zRhml3M16BbYF
YH5+vMW+7iBtKSeAjMXHW5xj5VCISLku06FGztf1oKIARQMUs90W8k1p6RCsgs6qtkrRfbMYfqpK
2GS/ykitqpsoCZXm0mSa9qobw9zX+B1/LfTmd+M++6AQVLhRrOyFYeEz1/Y/Yni6nyiCOXqws33w
jCkcjOJLZqMsUY/r3Meh0CgVirqmgJa39KXvJPV1NEZ8jxzlxaG6WR1OP5Imq0+t7IyD9GPCubfX
15GjY6JS7b0cAoRbs8RzJDHHWdFy0ba0mxgL5zI6kfoltVccugFqoYZrEryktqlLh6Ni9g+UtrR/
Dk99BYS3rOw39tAncD2flK/9pH3cLW13d+UUBt8mqJXNI+y6uVpZc2ynUofv7Kh9AS8EPgjK8AT+
ZPVaDG9WnWpf5E//Qxmqz0LmQMyGH1PoS7imGefnNGTNGjji+qnQhhPkmvU3WJ9Z+zEMsCOVOrrK
ZKcr5gMSRCGikxkP4imrO1A+oQWtq1Hpe8S/GfAv91+DrkUZO7R9b2bq1DxPdqMFAUcLcK8KKuln
U76xXnUA+zHDJ1MvlddYbKk1DmsDqhnKlaIGetKnkINHTmGqduquxAN5RWEbZGyNP34xD82NEqfp
UakeLKO2d4qJTSZ0WzTuAiyPBUUDQYEBotEOmMTTADEYGPFRWPPBuYSa81eUOMMOzzzwfGCgcegc
SDj1ddNfObi91xhUwW2pwh5ZyLalY8R/IQyuoZy5tNFdWvXNikFwcnXXYat97Y12m26oY+nleifV
gHGYQC9JHfRqqBL9cBJR7ak9Mq3pbDvTtDbGrz5AQfhsW/mJ7hq4ibUu3QYCPaGDQ3xX97PEY5Mz
QlUZjdRNl5i66bbLjNADm0BZcbUAdBGCzI1dGTuKgn5MoB8kn90U88FyjsEUuJHsoN4USl3/AzSk
Wc79CRt3sNu1VcNwDAccnbsTNst2Qr0vx+is1sXgzoidHh6KWODlmwWf0xaQd6/U/kLwnBHUPukK
9W1JyP7LIMBWzE2LQizE6oNs5acgii6azjgrQZUl/Lm00N2S6kNF3XYpzQl/Wk3pxQb0jkYtvAat
FbyUNmRPpwHsczgphy+oi6iQaB9RqJa9k+74zwAYyC5qgNAojjaURj9Qumo3KZ5pMf65Mh2uDs6l
as0zRTQKvrPnzplSIAY4c/sgDiCaj4+80ef+oYbq+WsDv8wVNsjRrpUhbC/B7tUh4kbJDB7qO56P
hkfhoKKiHZkDeG8yuWy06jrl8cOc2wCrAENEFw+QoPdEil8x1Oue6GUmlr0ait9fKLVj+M7iZz85
0jxmaLoN1EEAEZlgdy71OfCTGqzGf4bUC8ySNvcqtXWbDPrzbfi7sVUBpnzSwRLbV7G0h9XMc9BX
xtGJrPoRB2LNo2wystA4JthVPFJ7qWpzk9M2q7xMwJvRLCiLQSLCufYBDLptuTpPhHOd5CWMClg+
DPZ/KGFpx16tgyS2n22oY57kc/ySHDZQchgmVaxmCKINSEfSx99IKpKawGI6KE1dXAmUmDQjQLqp
0W6WfJTmv1FU1TF75C0IbPIcziSONLFIiA/td8Amp5AmBRtVnr5RUt4yZ9Nh7+OJIsyuhijlB6cY
vzXQ1cOfT4xXqPdl1zaNmJtL/EiLQ9G5g0ZEEFK/GQGf8BGwqMzEGVyobknjFccbWGw5L6BTaK9t
fhP83UNplbKjtL/HDE30hHq2Ay8XwI5Ho+dvLB6LQ5XgAIhMX7AhKHYab4zkHE/qO/3808oAzNON
Yqr+laIc1JY1XSikDplBSwBaJAAFz3DKo4YHCukOZG6g12jR8DkdvQIk6z6mo+QIH/Sr7eO5YeCb
bIYdvpUhs/eiNVMPvxz2ixVX0znjw3eKeJdBr1BXJyjEWv4+UsbopVM6FQssCRaRoZ5k5TXE4iIv
BTBpyRSdUw7JeT5l0YsSaOVqzLJ+21VK9DLV8CiIQeR0aShPsvw0jsMKsmfFMQgBT6nKHm4bSlxS
OPoaTlmUPM+2f65/MKqw/qP+YZkWc1CBhXyJBmznHcKAl3HJcHqBH+lAKQ9cw9bFLpVfjq9slL6D
2Af0OQcBjJvkzIK8rIPZPnGwg7Ah/onHw3ddcYJvuo7Pl5E6xpdGjXHSkCvG89gp0yoHpuexrLpg
U9qNuMSDP0Eq3ozx412JfVBNwYE5eneEC0G86wZVx+4zF5tRUYoHgC2DNa/D1gP8FVVsLDc9qx66
NxtQWWAwtPKHkQZnaHCOgVuIJ7UtI2ja9cG6cjIo+ZvgCXC55GK+JJpZzSvKq8Uq8cficWy7fBNV
5XRWCoXtwoE1KI310PKYBrbVg1iB/AwKEVqCVXfa8mBvGoZ2BJ/YcZlfa1/0wYp2Fm8VrK0QDipA
xIkYDPipIoS9OqiZODQ7Uug4/IteVtqVotgWLpQt9Rez7pLnOow31BzwurxM4DnOL9AX7AA/S736
YRg6pDbcVoN+HsqbqDOJBJIAEoAlnNhwC3OqjgR4aj7DPsSxKw4Zn30/exRDNrylQw/KhJhAmbAi
+6TBBmcN9F/yjuLAhTFh/sIB1yNK7P2bj13BuoPM6Al6CdbJjFK24hJq2Nf9Vsuq/GFM1OyBg3oB
KP8I+2UT5wBgnGYPigNNTw5Pji2FlPyZF/NKbFXFj2AyFQ9rJQc1RjPgEkOhDtkG8GmAuV56CYJt
qzW0YpQoOdHvTqgrHg/K8JkigWXqEplTsCrh2HK0E1UHEjCZZWATHb922ADbkHnu89PQcHM1DFn+
XWX/54y4tDuQMEvnd3PE6qT/j6o8Z/c4MNNB7VvTDW4yAP5t647yqvog5CoVJq55DwXDhcRPRP8o
Yck6tmMx8/4bDeT/mdFP3TPdnwYxxtUc+grg+VNMI7HDF1AD+hQGAGE58lpgkVc+D9SjLS/YUE5H
CoE3AkCabqmRuhPUrldmbkJfSiaa3EEO3S4D7+ZZBju6UkE/Iw1Ai8ZxzgRCsku4ThFx4JmjpNtR
CB27/GFIRn6QeRXlmemYP1BejxPk3dxIOdB1eZnxoBGgyJ7dyy2CP/6HQJEDb2pPY0F7hlIpUB5J
P7ePEaoN1D4xmNLLfAJXspbdtst8oDW/hViI78wyZ2elHtiZ7qTkzDkUa2cYs5tmuKFOOEyNnG4f
ZvWFUgPFh7ketx4AZXoczGiwgEtr7WuGaunKAtt+RSFdStFku0AZj/ASz19QyppWOJxKcTLeI9RQ
74sd33HDimcvHJs9SBMYnilzaQDwZK84AjXPy/CkstMt5Y9pqOyhj/kxnIU4/LBB0dmLuoM5g4BD
A4TFVlkqmqMK9PmI4jhWUVFttBAM0d8orRscZXSVhPmjy7ELxUIYKu80mC43SVimzpNRG8215NGs
dqW9UTtTrWavBPpJ7QpWQkVZaY7LhcdlexMaFKpDhUNDbbWk0R3lzhlykruhlHL/GpQTNoG9NvIk
dLtcU0t3GdhS3CgxWmli6hqjEIsayPZj9yqeksTmoA+onVvZqnhq5AVWOYWnWlOyo5A6CgGnhjZ8
okHSOWBXcsN3Jy3o5ja4YehuCmfUPeUrBlTVjWbusyugkGOLXzhWo/A6aZrvicYPvqHXgWur2Cvm
jvgVqED7CVg1fAk0YwB1N+quUeUUuwmL4C3e9i4wsSUBJkjCkAvlmwri8SR/DYrS/4+j+fZLVmfT
JscaFtsepPbcVjyzMv1vUChZ0w+HDeuLFgXTui/5K9QUxota2++d3mmvZgKVZKwj3pe+wTHeK9XW
XhWtBJ3/78zfjJOZ+HkGF6oJt4Glo5hjReM5hhwniHOQdKO2pcOQvRTakBOGmZ4PYSYwn7BXk4NF
oNjrqq7rtcIyewP8lXWo8qoHxQ+UTRUqIl+aln1vm9L/S0SlGya6/tP5f5SdV3PjOBemfxGrmMOt
sizLtiSHdt+wOsww58xfvw8gT6vHMzvf7g1LOAAoWxJJ4Jw3oGYHKaGILr5hP+b98BK6KFMuJqVj
xSAOoWY0d9FIIXvx+aXsh9zV3CWy/zqpCtrrzNv038bIlxFyE/+90rM+P00c1TRtHfqFZ2sODOtP
3J1+si2EfNzmvsWKzNDd8C7Xumhx1bOQ7WIe/2pXGcvqUvRP1IlOUsTCSKNxBw1zUetGcGWiusrk
PPS1g+thCk/VxGMZiXivWirR4LF2VKBcLlvT2tx2RoiqhIskURQe0fC1Mj+O0BRLhutWCuhA8YQu
JRsl+2jENdUT4Vr1SXUPYf1pM2VGeSWvuDc9vhuZxccyDle0Zt/Epnr478/yHykNh+w8wANDsx0V
Rw3t05NZR5FFQ/Qtu//QENMStIauzzA34NLLvczfwOz33MU0o3Di9tPHU0o+uqiv3NmDg5TDoxT4
8d3Qv094oC2kzECgJ8lmKhuyYkIcqPEMNErYAj5MXj+//nNShhDMcgjHYjcI+KGvQ3QelKDYl0Kt
RsasRqmvMatBskZ2BMbfxnVi7i3WlnqN7FSITxckXLfdOA75SC/IzuAIg4e8Gt1FwOfznuWJv2gM
16XS2lbnoZpfZbzLUmtFdjK/s5qsePO6cjl0vv2uNeIfI6e5lU1VndnFWtGbF6rVXdTFxkpOF2+n
Zlp67pMwvL6dHF+nOBLJt8t8sJ7//cXyIPmUrHJUGwlFz9UsA7LEP/Rskr6yTQcS871XD4vZM5cf
+i6xHj2ONKUajLwcvP9LiB/e8ioCI0eIc8hrSM7kyokfxQjZGiowyHzPB5bTxR2618lGB/H1Benw
nc0+6IehouNvu0F1iseaEUUj9KPyL3aonuawak5DGSHvr4c7+cOB5aty1c68Y1wiK45lAWaNZrKX
TRS7fpukBfGuMBRlATO73cS+QP/+/dBo8F4WMohRcbaz2uH4b+NusUrNjwABTfsrRahhEQlfldg2
jV2Vz19k60b21hycV0LRyZrrC/4DxYMM3YbJmTOd17hvnEZAIgu3e5DWDu7cCcylUj9QXTPu1dIY
VxXqC9/n5DqgAVq7DO2qfggdSBr/NcD2q3I/e94qAoavZrv//lX9A2PoGBrSNZbUtDBNw/p0u8jJ
37STq4UHTF6opy2GqL/LukR7bU1n4cZq9+wkxXzxY30Vlob6OkwYf+pV/t2PK/W1rUcPsEKO5oaY
42UwDl0nqTE2ZexUZf6Kd4h31zNasGhVax6xd2Gu2Hiqvq8+/no71XdWxoix5g0QHRXjvPLQ7F3f
Yqmn248ogcnIDSOdqvrvQ2WHHNoMS1np7QcEAS0TyiOXT4kNR27iJNiXagPHE1yCXZnvbc89LB74
XyjMySiKBuZD0JOLHvB9eAM2rO1mDQ1h2Zv+/RSlo11P0WmjPIUmThyZ6scp5By1cdTrKQKBjrj9
FYlb/zmrfrC/4aGgZj3prg0oSAKlbhCq0NNTHk4mptkCc3Xr0MPkfyRiXPEb+D0P4/BcdkFeG55m
6ypGy/T/xvSwq9C053Ju7sg3wTkQKdRObPjRkmFzL/Ktzd+b4FE/eq1cNX4b3NTmd09FeCYuzXzd
qmq6CXzPuniKj5y8mbxBF7YuSLJZF1Q8jo7VIjsoQlg6foyXnYmHbGfcRm+y9Wt8zjLj4XrCqh6w
o5nQhi7sTkML3492kjShpwpgrdH42qIb8liLg4wbdd7IuGwNVlo+eH20NFo33ziDnlyqme1MEuvw
ckBs2KXp/5lNaFSoWHz4vTA6yRLnoiuJu07sntRE56h3FGi7bYbqvrgdIiBiT/G7kU3nHPO6P5v0
a1jE2R8jN+GFZTTxawpXc5V6SElhIxbsQ9tRnrBV+NKWigOj3Y83aqQ626IfnS8p7CclH5PnILaV
//GVG5/JD64G29F0TEu3dc9UP6feknEwtTmnQuX2LmmgSTl2Goj4NGzV9ZS7Ch6RxG4HvxN6Ymb0
8xaSrxRS/isdkP5qKKbXAQ+dP3rPx+OVwv/CK5tVG9v+z6nWvvpBG77rIysU8MvmZY4wtGq6Jnms
Fdfa9t2YHsK2jA9TaGQk/4FMFv/jXkha8dMPHWqnoTr8AA2oniyePv3QE8voSYkW9cGEoXYPLcDZ
daBa921QBA+ja4nVudY+Kx6ZXPRg4u8qBmlVVXbkxcp4Rc1M+ZFnUFT0BjyhbijqSu2a6jG3y3o3
Ta6L+YtTHeFvmaAbuvkycsdcRJlOqnImXyXPFHZsHnCC/mMushBVGMt9nQKrXBl8xE+qPjhbvY/7
O5JxOjyrKNvYTWed/QQTKh9A7FfX0R6tzEImTFeeetcP//TS7HsYqtYbllb+Up4iQgO+fuRK7LES
GKdtAbN2ebO3UvTqP2KNcMCSg+W4MsoA3AprLSjl7rKqQxAV41CfwShac62ffDOpzza38n2i4skp
+8Jxch/SkSwYX2X5GlLpACI99d/4DB6rHtzXQvNefC1y+J1MlNEbt/+Jsu03v+J3wnY6WrrUiR7Q
ZY+XYRZ9vS0ei6YHgKAnX+VSUq4d/x7KE7BnBdLx2yCsl0Wl8lv8+6vYSKDSjUUF0UTj1W+9a/Zt
YGH0emjOchspWohL/9aSfXJTmRfz2hQj5aby17xGbDFFn5wn+0pa/2/zfp3l1zx5lsLUvb3XGeO6
jqbp4GjKeChzNV3MXalfYwHES6w8/zrIcbemfCVjfYp4NHnd3YCZSwXlgPMV6ZgiC9Hr6+u4qfrp
qs60V50xPzuQnLZRGDZkEWj2s5efExTtlqE7tzsZa0WMS2Dh6Vn5JEPkh8pDZDY/ZKsLYpgAqqZu
UVMjHRJg3SAyV/Kgy2SVfNlQYtx25InZYIk8VzqrR1V2y3anhcDVpyZCt18kuG7nkK+CBCYWYkDR
1oTitCe1TjoRLPDRhlBzQE/burPq8Mo9K/okmPZtV6qbcoIrn3gGjkBOW+4no0DUKnDTY5eXl9DE
ayA13OByGyFjmRgBoPgix8sD951/PUfsFA9kvV46K4q+G0azcuLR/ILVtLUZXNPalbWWvJR+fpID
Qty4FqNG0j6PHXTrlDZaYeYafq+0dgUlyvySRbrNngalEhYfsO+Czt+QcitYRdLUzCC6ZGAv3DoD
gi5C3BU/RshOGfv7CHmOybSKFeDz+qFW7QuYUZQctIgUYtzWTzF4mqU5Gu53nKBIUSAy6zZwW3GX
KjH6Gj/GllNo3Y9ttovSelxODmtyM213ShEof5SmCVLUr95brw1XY25Njw3clD1VwGqneyWubGLS
ICa1EKnwHGzPNoBnvpgkeS6UbK/mtvWlt1N/m1hjuKlJMiLUN3+dZsVBR9suT65ivskwNCwFTCM2
A5gYPXrpsEyNyjnpsWKf2sJy7srC+lmjchcjlFCD10e30ndjdx/CdnpPcOXQUZrKzHmvaaCTU4wQ
3tVa/1mkpfGklH1DvqAn4yWGIfVtrQxkBvew2CIm53PSv/33al4zP2dSXARQLK5Nz7F0ZFA+C9T5
lo8nnq7Fh9brDWQEtEG4HoTpGiMtxDcoW63dcHR/2ImfLGqz0V/VFnJ5oCXjk+GFMLgMszn4c8+B
JMZWmD4/tWaKRP1MmU3Pmhezo0CISnm+hGTSvDj93B+oP6uLRDQrByhubQ3xwsuD9qVVu/GBdfeb
nOrmbf5UuMFRzlRMSzn5rQdbj4mdGrqXfPjZUs1ZNWHorMrRKGCacOjmoDz00UDi69bWswhe062t
WO29aidDjXhC2GvLXigsdNGYPbW2nm1hAigLGbsd9KS+M9q4pJbEWHn4bSwG3w9Vqrzj1OQt4jqC
4pO1ergJk9hfULVUJ5aVk7K62pUhQm0cKu630oFMShDe5OxlUx5mKisHBSLzLSQnfBorh1k4ea6s
MVWVhV9r7tOkGcem0Ip7l7WDgjEZbjzQEVx0OkTbBmKw5r4xfcxx/E7ZVUqCV0rH37kIilI7kpPf
yJNd57A5XAaOMT14auA9yQ4UhaOFGuUGoKyz2cInUCU6YSCD29rD+eqMJmM5bJqVlaEP91uwGwbo
p7ZC5kDgGQTOAej+de4tJOOVLyykY0f/H4qsckfy+47FZR3HAhYFWp0S8j/EgAYYcYHRTvHByTL4
thXJZFLIGfvUsEJ3M4/OnSAlF4qwFs6RKQu9eXUl2GLdzYz/vi7NzzsoVyex6eiqR0VbxW/008Iy
jiyrJEGGSo6jpveT8IpXpWH8r4NsZkUlTJVKUmyigztNt/Hcsqa8PqHdD2H5ocaOWbZuB9fuTlkU
Yo0sRslDDD1yWceUb6PMINM8KHa5y+EcLaIel46k8ijgpkLzrG5HfeclJjzPyO83kmslPTflqxvB
yjTVv4YIvXjZ+9tBxIbQOP/35yY+nE9Lcs9Bjccmo6m5FsvRz59c0/gjPKO2ustt1r8W91JrjU/P
cGwETJTdSbCQzTYDGWrUSN4aNmnzVkBDc2x8F4nvDqsaNvcCoa7wWMQthXojO7h5HR5liAIcCG7Z
tjPlrCajewpL39tOep+va6tTXnV1Qj0A2/K9bCqOmiwSc4JxLHpTPDVKz62fq6acz2g37+zQVciG
qnBbCu6MsulGP1Rs43ZmWKfLuIEgYSNL/FgAy5icBrpEbfXPXGTLKOyUkxwQ9GWDkUjVH2QnlFOU
V9N23MjeWUs0GFoZGga5soCgWLzBy/M3NcX9jSRNOL6dL7uYm7nsZe9wF5VpfQ6S3LyYubOWXApu
ZxgTioQIzrPGIYQguUQbQTF/UPj8GQ8lrgoeBlyTJH/Xb3Fa22fJLzIQrFj3PoKyVWes7DYNBY74
NbANHSxUHj6FxcBiajKC9yKHSzIBgtsDTAzfFajmep/Fb00faYey1rWlnE7mIFwWWR2xIOvSFzCo
G7z1xMZQCXb94HO5DgBSzAHV/VnJ/F0XDSlq1egeX6WwtCZ5d6cyu7ti/ZGXjBax7caLWvHKLeSU
CVCBeVKxBz2rU6A/Ke34VYaxx+o3ZpTCCxNGl31mn4woiFi0Mirsxq+DmOxkZr+R5+rCaeuTdGaP
JdhXTWouFWFsHQrva71dmSY/JtlAkTldmUNfb2VTaab8CMz1JVFt/HDGTvk2DEZ77wtb7U5T15aN
gvM8xeyOhYRAVUbFgx1rZ0T1uPp9V1n1lGtPiVAfUL1C7n/mvTfk0IWast9OA+4akTs9KJaSow0e
jSaKscOrP1vjkzwoWBA+FYm9w8PHvb8OyyIDgHwbTut0xGunMCIrClj8V68O+91N7mNKhJWr/T7U
0R+FFycnTDxwsID7sjDHxnk3VVQMA9NV7lsjbS9u1DzhWue8R76GEFDtd/tsjHqkf1/kaaK48LaK
YY8b2QwMPn1Pc19awGSHxDHxXphgroXcGRckDzyNTHDlbQYv/3FtBm0Z4m+ITEmxaINW22tdCCMv
DSce0Sh/Gl3v7SLfn5f4d2rPbhOqR73w3mXLHL32EpYvSsxIGeGyu8d9QX+Uky0ztRZpXs131+GZ
VWPf1i9NiqxrFXvycymoEhoklBqF9KMMqXYw3udq8Uw6TEX8ONGCtZzg2RXWho75GkxWvyBrwLsE
efRY6jM1qxRtANnhFIHxOEH3fVQb4/cOXcxQFIyPPs24ddTiVImQE2jicq17ddjtMR3ahonjboIy
Lh6KQv3Hq/hX72inPR92YSfHCdj1kiU8OX6/eYV5gJtTpSO9k9TBgZw9JTDSmnzBicZOqQx/Osof
kLn9P0LqAn2ffMwxiqA+UpkLWMTVJt6bDXMsV8WeyrzNSdrkRz81/t3gkx5uXco5vus7e8WtbThg
mHk2wqCjdUPI+fb4dhthloF9UiP/84jawpkefPyf9YgHTqgPGEZYptNuuoakiKNNFxB72mMC6eXY
2TUuJJ2lvjdBw52nK4fjxK7oYvjzk9LnaHv7+bS28S3ZhQNNb4WLy/iuK0a8dzXgvHIym68TmtzB
ZVDGpwEkxiZtjA6+kWdfAo2vvHIs46edHuXHlDYA1VgrWC+ZF+JHNYzs4UK1PVCMWk3jtKv59bC/
Iwvai0ODnRYmodaTDHldVayA4TZbmekEhDYdJgfdBWvQfjieE69N0IOLK/+4MHajLYy0RrjJqka6
wyE3ubtSlX00HZAY2FkeynMA9VEh+mU7cW1j1i7QusKlAudEGE3GkG7adm74e4Z4foVrCfxBwKQU
/6xh6PkslShz46J300cjqi/+UAsXLlWvvpfNYFS44zjp/Bp1RfmaZ/B3rM4IjzDrjLe6QK4sMF/7
3Bof7B5ZSRl2UPVAcCnJNoMxjPzVIT4WBrc4u5ymhyzX9BU0t3glm6aIyVfy0JrT05B43l5NI+G7
InpDN/Pv6iC6u8ZqKG17C47wTvMtjdUve+ko1J9bagXPnTJkVAi8bqO2MaQrGzE6MaDBdnrlwI6+
L2DLPPVwescx5mmsVN1lyIZuDU+NjXLnjztNdyKhJDjcQz5R8UVri1PVKEjn48HzilRtxnMeU/BZ
EPTiJsfIDPiXa2bxn0GqvCoIRL+baZwus7Rg9TWNPqApFg1RUg6sBxVlB0ylf1YbeK+Dklgr2Ys2
YY67eZQsZG+iVN456Elsiam9OISO8dQHVDjQIxrwMiWL23HbOiapdUj7OjlPworWVCC2Vg1qArJ5
7XBx1JYTZEwe9BltJmpAD7I1pjjeudoQLahbotwKgIFkflA9p5qJ5g0EU7+c9Z2TF7ieCoKpqbV/
FNabFlr+xc1tb52hRnNPIsq/Y+OAJ3OtWSfwlvXSLIrma5x393iNmH9q8GS6Ogt/DID0F4oZmHda
ZP+wlNa6ON8LlrgX+doLhnQJ5D/bO6Krj8ZhH7UFGo6iWQ5qt1Q7ZUTFBL+owdH7ZVmyD70tguWC
16w7XMBcVFODHH5zUEITx+f341VEbAByCsAgBlYrX93G/b03MmtzYYZ9s3Wqxty1qfJ485GRr6Rn
jLSQQTnP2NeOtQsyLLqiGot4fEvhjCVG9rd27zfOujF4bw9rz9k7ulBNj97Arhu6dnC0k7loVhFq
J/vado74VvzQ/Lh+G6352WjV4lLweR8SFm6Y2gtxGn4l6sDtfm416rCZFq6wH433AzCEJaCWwONn
UIRfzQ7C7MtY6d9mx2/bC6LMOAh5XYZoCtV7I8DyYS5dY4F8Puj5zgCrheuJgdIh3ddU7S0mjWrk
HDlGnsKNMNwKhOl1FdtA8QWq3KuoQhsWRALDtcKdjePZqvYz85C1q0z46pTijtaJG9inpuy4xcoR
GGuu9fsG33C0pwflxQMMLvV2rAZh3T4ygrsBTNkt7k/I8d7ibpjv5Ed2G+9ZSKE03JrRM3yUop2B
j3CGWw17GZISnr/iIwXYvQzpCO9sVJFTQqUqJvnQBpi96MlJs/RvfTxV7xjEpes6Dep9IrNOzWZI
sUpgTZzduYo6r0Yxik1yvBhh/dQ1Gu9WrZWku7XkqUvjb2TCEA2t2VyoEtg6tsZCy8L+IPHyslc2
+VKQGhaDb72pGDyJuYbA4Mvm4Nft0uf7WMqFadw0CJ8mIdUwsU6dqbcc5MJUNgsV5Lm9v4ppIVKa
Loo88w5pQDKuLhBAiSqEIFBRtQ6zOMimPJR5VS7ayZvXKXCDenHrkQPllDTgkRtnhcnK0CjVmj0X
5qZvFsifo+IpCwc06MrOWDJKbAIMz6MZxTE02MA42zbFcIFR6KMmvhMgoJUchXpKtSrj6glnl2w8
XZdKieoKK6g5P5akyddwF/VnAFztQlV670cXpkubp9mfBvgstTTH97bDonFsrPhE2X3cQlvpMCUu
vuHLa5EoR18fABl2ZNO9rU7R9yqahhXVCqGPHZX4y/w1oCnvo3iIv89m87cBenIeZ5u7iufliFwU
+XOY9I/yV6kaaNb/S1zrkSfhd1McGp0vSoyXv3pNabpV6PKkKXx3bnQoZW50PyjDgewzUuei4CMr
QSJkpAX0fOk39Ks5C3hWYjXew1X1rMu6/Dj6GVsYaqnfkZheqALNBzG5BRXYFZdOUYYtTPJu75VB
vpuCzIY9b9U29m6tZlp3pZv//mTX02GTN6p+uD3s5bM/YQOEFHLxKuNGYPz12IdKqy95lKdreabc
SStuwOa0kPcfd+5Z3uGOub5Vjj7F5I3I/jVONuXgzzGWmOjKwHcuAD/t50r5xkK0ebxqUmQiNhnu
v8YGobdyE7WIq0Ld+salz/nl9K4Xf29ZqIJ1s39a04hEzjh7l8Buk62ZCCKlrZuP6NHPS8st91Zv
GU8ZOJ5VPlXtExxonqJ2gsQKuqp3QHgUtqRT8qikMBMKuCHPiAA5qFxP7de20E91JJbQmvWxJsmb
4NCZffy9m/jPwnBwXsY5fR19U0VvOu22EiIftjgeNLjIbOXKUDZlr1wb3poSQN/E3sfg/6+5tzPL
N7rNDf/+Z8j35SN0H64Lz4akIeC/BrUeAZsAWoFzoqmP+RHq2CckxRVyMZLZWYLCHlcSleGBfTlM
ZrtrGsV6njVSZlVXnmZrsp4bG7WY3PXG+050xjOSP307qzvZRDeam/RYjms52OsDc2/6JVpzYq42
ZN4xbbmDi1Yb5+459ceFnCnfStgBD/BzP3xubefZE9v5wGInL1+5qf2t7M30zulLdv2WWivrpMKI
3pdZANtIpiNGbpumV607cEvWMrMauH9i5ZU5hg1pN8ew3W6iV/zb+amhDkJKzt6nib26fno87E/N
NNhwgAJuhobj2Hehzzsk+hxf8qLF+t11onVRYv5OIpORqXc0bWQVymDcYq2QPGG00aywqcxfqdIV
Qumi+oGy8GYAhAKRpItWDiDUn4U3ou8X6slbXCnBysIb9Wl0+nArihaHQTOigzyn2+Mh3Siec5/7
CRxrm6zT6Hb6XqvI5FBpny+QESokOrhgNCwZQ70YTpk3+0ur1Q4OUh0PZoVrmK6X5S5yyH1JxzB5
0EzMPAUbTAnL6sVL7H3dB/lJstAHFUE8GFYnyTQfNPPah1hztYlaOB2oIgbr1LaywxyY+sm2jXwh
i3S15/6Ev+SfjSYo7xxnoJrstuU3RcM7gPKf2kDQQVXnZBStdr2kUJRgHSqa8ocvm9Ok0hSP31tT
XlKo7bkrNWyrTRFj0CyAltKFr4rsk28g0Xjz5OPZBANnCu+vToBiqAhpMIsg/XofE0VITiRlWD7W
WvTSKRD8bLsewqXeFPGWPdnf2hF3iYXSUz1T4m3eTOTf8unjxa/I7y+UQvVilszIAJhYwCcjric6
SDBFDR7knyv/GhkiD4yVvFhD+hojRPP2PxY+tRnFDTzqfqiQzRVatGQynRVmifa6DRBBnwcNizM9
nVekZKzhOtkU0NMmrtdz0A/Xd5QnFaEaTvp11K+QnHj7gMKoWstQKL6mSlFBu1bjku2W8cYjAns9
soM72USk6oUsnv3k4yoIgTfdyDDWBtFhlUKZeWyxkeevTc4zwLjzxL11BxjIFXaPyVkeUkRElx3s
nM0tBuT+KQpzB9gvs/IwLh5xdUe+FW2cJXLaynKkkLDNqjG8eFixPqLVKdJkUCxkzqcr0hMMa37w
c9nsMsFflSTWzhk/YjeaqxHXJKfGPAQv2LDUMRSMZmYStJQ46vc2fpJpqHrMrGs4G9P6Hb63DMvR
JPNcmQJQoTNHmvazETznrsQuV62bgxIo2TfoMx6psmlEYq3hu2MXfiw9L7zziijbmZE9P1aO2q9M
lEhfGwGh6hXLftDV5E/4WObDhCgfCTHf2cpmn/mI5AeKou71wb2YE9U92SEPs2+mqzRRn93Cm09e
nSxRS0/YaKJNDBu18u6uO0ht8La9ZbnXLaOlJ8HqmglhP7ORwFktcbydjf3rQjblwU7nj9gNsh7m
9UdMQnbJeaOnnnThrlZNC3wiRf/Ks+KzPPhqvEIcUH28thREs5rQPMkWNmvJuR1I0Y6DG61uMSNH
P6biMkipim6iuMUGVhygr3+86iHdB5F1jEyQO4hk0KlDmtu6HqYrt7GpF9HdlxQCcnEqy4zHZTqk
YiUr5MzyPB3vYyhCpVBDmxpjwAi9Kb/FZhXspYZZU5SMy8JcXTsRyDwZTJLJ3vRWpe08J4p3Zsmi
RZvV+uL2RX0Z8Qg3SjR1UrZLFyNiC+aTrFvLzsrxUTZRlbXslJMAIEdLqzGivRyBaKOB7q5Yvfw6
Zeb6r/oInt0Wb6CIN+XruS+qHE6wHqkLB7GAVRW2tbOsSJEfnCbo2ntDCdODm+M1SjWVqDzIoJxk
FCXkO8fPk2QHkkTdp2iTZ7Ag02hTR1m7jkxMO2eT2mNi+X+UmfVmmSpIUmu0V0oZBw9toKJE1jtk
uFylP7tZCNCwJZ9hD+WyE5QPc3Le9DYv3qoKeqCclJs7m+ToZMDKanDheopHahHyoHZcd4WKYicR
2Weyq1xnKQo4LkmD34ZqyJb6Ra093E4RpoG3Dp0BipoY6wcWIGktw58GMPOl6BHEFAjQMR1/a/3q
k3DQSTd/sgxiVd9x+TRJrz/DZZ6RtJ7i44i13t2sFEilmcpwsoqoW2pZnX/NNP2+UAPtTxWUAsRM
67sKG2wB7xigXJSmm7mKC6wP+u4QdIOxiTuAlGPthkvP1IdvjVXufMeeX3A/eXN6t1sWNWsvcs/W
xSzi+A6FWKT3RFMe2uTkeop+lo3b+KBUzIsuxkca2QnZOxvepdHV7Aiaej03if9oCmU9qwAwoaUh
Rp+iKcXzKuo3A+bLjzLkp4DMmjgLqWUIf8t/6a1E79VLTZy9mXsq+UXzLSVtu6kTQKFZPX3xsln/
ia/LXUk2+70A2LJwgdAsDMqeu9rp0R7M65ck842nQKmS5zrAi1KEG6y2D4rfD0u7jow3N7T9Fbk+
i8cBXGdqTRVLFSDIbxALyCpo9cCdNnd30kTNSr8U5eC81Uqu3XExgeIU3mrVgJF51rrNI3dL8wQG
+s22yi/4fb95ZjJ/KWwICXhbnDsfWAW07J8VFlFfvNHJ8CSFZd0XYbNIM6PdzP1Dpof2Wd5dKfai
sWLW+k42MycIEcefzcVghNalKGzrwvh82FDTro6Jzhr2runTbJU0TbzQUzC48p9US9gKCkCwrfwI
ShKii6rL1QfLGtTXaH6QYaqYPvpDTILCs3F4gA7Txpvv2VE/VXoP5xNhuvzJNKtp4bAN2qUwbyDN
uBDfxRjBiVhi3mFdxbojJbYhY6nD9gZJ58NwD134AWgP9LHcXwsztV3ziwBngaJW9H2OFchMgVKc
S49SXWZSxpIZZoza/Tz4nipcvWhd63ekMuuznBjo1BudPI/2Te3W5zMZfapRoi4FkMbYQc8HZSur
UGY1eIuWddXOtmbrZIUbS/JszJJkmt8fr/m4kmZhYgIvd7Oz3Zmrcp4nWJ9ZgRcdB/mKzXKyjIzI
WN9iFRDp33otpyDxI2bcOuRgOdcRvbJDHigwfIy79d7OrNrh3uhJokTF8MXVO64gP8ZwLTCBUUnL
+cavhvukNJdmrXULJTPrKyA9m01zgdgi1QmBT3dqF70+0SvvXbJ565WD/x/mIr8JvuxWRQ25uXcp
iDVX7rhClEuWAzDpjSyvynGd6yr7AX9e2cKhJ8HRrDnFuXDsKfMMtebZHZdX211XRVUkwVKqni3j
IS8o+6SdgvtQkzl/sV0k8WXsKPG5BZV/ZbT8cT8WTg1tp+jJ0oxx8iqRTE02txiFg1mUTa8r+PWW
rXvQ0Je9Ip4aPcNkNm2nna7V1bFvy/dSz/EhwUtnYbtaeZZFZeTMjQVYHaiCIpWH9rq98QaWurKX
y2YfNZRSpNSnY+jdKseiZCm1PmXMFyKf8uCKV5FtxrvGMU7TVPmkbjz0lEv7sfMzjw0bZJ9bvOr1
qt/IoK+OxSbxtWR+HfXiscsrHylmxPCNgPtj6Wv3OluBi1vjP4tFGKoLpklJIVAsOC1+dJRsEVid
2dYRYCnJCLkxSMqmuhPX573lVPnOdPto8SlBLHPIMla47heqW/H2llu+jR1bC0ghycsV2O7+cQid
j4S3z3L8sebbuF5vDkska2PHnUNOACF5q8T3qC7Vlykpu1Nbq+WpGdpXGS5JaK/gQuzibkIuT22N
7NK4Qf/kFenGljrDcYh2dTE5tqi18rzjrrit7ahdaR27RERiHcvZf8kQCHqpi5g1DvfjKPNGHHkz
Ay1vmm3GrXCEYX7UKHugbIueX1JU0bFUi2WpjdB91TILHj3dUR5Kf3pxgfPsbyGEEINH33H6FRfq
sJLDZK/sMIaZhbc2vJhAdkCaiMFyyICqkXwbORbkRkCmlAObBmvR2akF3ZDmdVoj2oXo+S3464+U
J8XyfdkhsGMnpXsobcU5zGnrHE7y5S0om/8W+zTEtGydixJ1r1uH++vUt9in87FCH3fs6u+j3vEX
KAubH1LH14xTqpoZigjeWuaUrrFrukmODyPDvHZdg5LdI+dQr1+HQij5OueWsbq9D6nuaYOAt7po
+lFjFTMEWwgH9plbJKycsu5+gFYjs8S60kaCRK1m/Ll8tEvbIjeOUaNlYCdZF9ZVGbxBDdsp2mwB
+yvT50yPVxLyNGepfzS5BS1ks54Mbxdn5KJlc6zaZF31HpsZgY/K+2wi0RPbeMeHzl2Ad+46QBzt
IA+uiqB44GTJQnYMdoCMiAxeX14HpSlpf/nSGafqgJjBx/Rrt9tpG30sghUPXxzpf22cnLZL/g9j
57UcN7Ks6ydCBLy5be/YNKIkSjcIabQE7z2efn/I1rA5s9c+cW4QqKosUKS6UVWZv9lAFJp3ckyS
gU5vXhq41xfpCpPABPprr++T2oENkDxoNsPnCCjKRVbFICaJgWpatlbMJf9wb3dSr5J2mRYUxDBW
uXJ42UiCOKy7aS/993yxxKI+ma3l0f96vtTE3DomB065fk9mVuP0UNW7ELo3CY7E0o6z4v0e62p6
uvU1DlJ6oZKijg8GQS6TNV/Dxd41rkukEFK5WtaYrJPMa7fDoqNw6+TlhqTCctGzdh2Sgj5L6zbx
FqhjkNlr7g9pBRGgECPrg3Wbkx55aLBxXdWBa20z24nCbdTbo21tTBVF4n8CCwRMkLOCnwa1Rj6K
Gt2HkFxXikNhab+BOU97LLD8fc1L+wsqJKegc8KfKkIt61Cvhqvqj8HVmPpx7SVV9JO6+AH6f/61
yIqYnI33ZGt+yB4IoSgsQ7wnQ4mosAzeq3RN/aEtvORVepwkuwIQmB5lCDB4t+qHTD3LoKVyqs4S
HPNktLHseofRwbyVUa3BmqVCB3EtoxUvqAu2yuHq9mDjCGSi9J3neRyV7WhnzQWWC4Y5gflU9uV4
RrQFfSNwtJfRXTxzpd1XPK5eCpcsh/tESYCt4MCq7qXtqpxqrcIoDeSAyd0ZKP2salL7x8ntrC85
2uQrhQ85QBaacd8d8kAdXxT+Yz7zn8UOlu46iqdHZyzeSBZaXxKv8U5dDBpNBsMwS/dl1VpbaUZd
V26CSE2OboiUXBLHHBfVZJfgVLIVTEqLNsgVPW3wLeBVgoXS54fTl7rt6ocgq7qzGTV4E8KX/8CC
X5qcEtcAKevzvd8ORaZuGa2yMNnOIK/ZZ/89N+ut8mio47kHGU71JuqmP7e9m0wUCsf2AIzsKK0W
pnJxvMWwSz3f0tjG3I27wA6aZ99N4n1b9hzgm4Bk5r0NOsK4+p6xVpbKuZTP5ZIZaXzC1Ht/L6tL
f5da/rrsA38zk3B4bME0mwNnr3WEQ+YpMPE6SDrdf5aLq/vGtmhKcxO994UpKfi+qdWDhMhAW4Wn
uJ+p0i9hcVzYhy5r/4Nm1TboTPVFLkrAyRpT2AwQhTtn60nx9yNlu6uM+pXlHR0t6Vf3GW0KuAz9
A7SMq0R7GSZIuEPRbeNAj89RrH2WPdmdcv2BbS2dvJcuThY3h3/FWZ3lbsF7VCu18Ejf6O5YbWol
1dd3VWUAeIx0uvN2A1oXGGseK9NzH53F0aKOQs75szmsraUpfTLquuFvKILF8d5P4g7+T+ytJYDF
lvKGOl5RMtM4p+blNVea9DTUassRvE1e7ATZ5bHs5p/qFG7yYvT/42XTZ0/Lrcehn4y1HNxkY6gD
LdvEZo9KgAq09D5wDCnPPk2Vd9EAnJCg8qyD2Q7mFYcvbzO5ef85peC8GtFt+0tDJw3gLpon6Cfu
qbI3PztFxy+6y8ZXpYuwOK4hFpqx1WCMF85oKLLtilEuFKStVfLXRA/rlkpAzwLJf2Tb1iB4RioE
oMyHo+6Xan5yVaNbuxpbrw4t5vyEXRJr7UAFXR3fpBGyQl2GJnJWVUYqB/VKvQVkjtNpXvYth4vc
79ZZGwNIWjrHCoblRr3f1kPhnOUinfAsDn4VKQfpuj1Nbm8Tb7cBCTE9mh9shCbr1YeHWRlWmN0Y
1ht9ycIi4NavA1ayraRipU/uogyLSn0c163kbm8p2zr9S491tKKtbtg6YzN9c7sAhdww/4v1IViX
qZs+gf5Lzv8lYnTSYK0nY/q0kC7Pvj7ba71q8+uI4MJTXacKi5oRgJ6iKRd1RGNIS4wXPYrNW5f0
z72/0jWPfPN7P0n3cQVDojtIRFUkVz1ZrLkWYfoxebDUIbkJ1EuPXNx0tleVUms7m8+it0FA1thT
uilXc56P3qbNxu+3Q0+MSDismJIdlsmdFECU4L+07X7yt7cNSccRbpO0/ueJ5eC2tGCBXmab2yqT
eSgbj92vUMX4uUfwYKWp7C+BGh356hon9ke1sZFzOu+0o7r0acocaKt7VkAnmDeXcbof9mcJWWbI
UyIjq4xbHuH9yfdj/z+fdPsRhgKLVOdHF2WGhzqrvg4yB6W9ML0aAy57yBc1t1UfjtNJrXrrS4i/
yl7tO33v9Wn0tXeSYze5qEPp1bPh2/o1SrK3W3KyH/RrbMQfWjnr4ERV72B4QQ/Ht0KLPDbDZqti
LLmqxe49KY3qMuWPN9zD6FhrP5rZVornVsr74tbGKa4D3fQ+fsNEWJb+J14QExCeiidfv7qGOeMe
IFc5H8tx2Qxzb4+U96t0dV09bymP5PxJkF6NAJ2iWQEBV/4h9z5pCuRC+vCNQAvrHaNhtbaxkj75
B9znOk2H1pq40s0+zhMtbmX7JI2GnZwRQcZ/z2YXADy/2EtQes/ZlIJRviEzCp1jdg30QPgIFWnP
A0TAhdMHaEybNf0Kqvh5WFrSNSm/AtdXXqTBSx5s0lyUN/pDGibmJqyzZK8suiy11l/cOSZ9j27m
hwUCkUXrIcZfV9aB+8IReOjI2QNvsX8NtM1LjKTqwLrzUpip/Ty65lPo9NEbLZzY/IlUSutFb3Zh
sQDnjXtZlHC/ZtiiRdFbpTTaJWp16mTLnD5qoTFEgXqQUUr6rJw82S9fb3W01hnM5MFp3rAvVfa4
/GqvltF/A8qW/cXX5PsAUOR1huJ68PtwxnGj+5EvOzDNT4vV2HL6lg1ZRxUmcTTzBRCY89pNJPqX
XZvlw9pOIvebzEGfzTgNztzcdm16FYZ7o/Xc266NzBryn6VeHnn9Bmz/OrhWqP/yoQZh0A3sC8aA
FGa7YBWyKE+u6Hd/6ZeWnyL+qCcp2lRKvuyNqn1kFuGzDKZIw66Koq4v0kxIh68HLD0P8iDDUYbF
PgwmWl5g9ZqCCpHXoc52exWMDt5X7y9XyGvqTnGpJt3fokYV1peI/30QWebTvd8pXGqsjfUgXfKW
bnrD2bDGFw/hXP3I4tzYgzsoHtgGJQlnXrw2Rt38KhH+MuCL3/jIQXHDrspZh336w+dwsL8NSKBc
+oRjbxA7X5GKRT309gSZHITFj9BJG1LCGXDmIIPsr5tTfqx8wOrgXZdDm2/mzwM0SaxRl3PiaKbP
NcgdtvOU1F2PorRXuWdUzvE4bxY/0tstgIFyq4wjM7qgQOeOSyd2pfeYScf214lYu9w+PdeuOj/i
E+PtvSzLDkWT1q+eM/1A7i77KzTmt3pqcdIFdb8ABz4EiExNVY5vfprmL4OXJdvcMTHUWC5yN8Hp
RC1ci8IHGIXxlPUXyFUB7gO/qB+Qic7HNy1Xqq3rgxc1NT4/hVMmG0VL9R8ezICy1OJfuICD8PRK
7ZnkQHK0CxUp9lwpySQov3Wv858iH2Sh5wRfApRMPwE5Ti9Wi+i7GuuoEHNqTbBebJDM5P01WOOJ
QuBV+pCdwtX0/eJ0wyXqKqwv37skrPWUZuMViHrLgIFMD2SKvW12FSZTefJXGv3ocZr4pVXLt2z0
40+KRo0iwFbjqFH+eMJ1AtUwF5x1ZfcPuGyVn2DcH73lpZFj8HLUURDYSJO0e42yo4+1/TJa9T/i
uJ++5GgcPPjcwkGjG5IBjieY5ewlCim4r7bRa09hYrOBcOavflz2FG2UDqUc7qg49Lc7hB++Dqpr
7KTfEnX8e4iH61C5UoqpP2fhkJy7KFtBUCoPlQhWo95mrWCI/6Odk1bYRD3Q424wofn3nrYSTGdo
hPPZshY0/AIPvTcFHirBMlplgcE+J/os/PYYY4SY7RpHWkjlyTD1R78g9y6Dcgn/jpCWiRrb0TbU
PxFh2naHZIyBHwXzTzephrNjW82LEvbmVY2sfaem7Yt0AQWod1Vpt5t73zKp7OxN33zVF7uB3uy+
kcJJnyD2269Zk2OLju1AquQIiGKIs1Za0/hqwpzb6uEIQzLUnH1cjM2Ob2aBkkwb7jQVvbubhV8A
XQOvkaV3yUyAQCZIzIflLoZnYGMFsq9j3NxGBEu/IP8z73GPHbbSLJZXcpVZ7VGadgXeARW36XoL
dqdVSDb8FdZD9DJ1yknz++BrzQnkwuvLWnn+fNCq/i/fSBQ8PeA/dpOnbpTC8/dCeOyVCFUtaS50
SGmOs2asZl3FCe5cVunLfcMldwia43oyWPNONnCmeBXeRyJSB9TGKeakdZjvuiLXzlW2medg+GH7
/rjlrdKeihgFEi+NfstmzTSQQFajwH3GGDU6YwYWb/OejXqN44hL1kGN1S+dlWlXBUNRamae8dWm
JL8f3Jy6nYBmygTBuWnwL9Jkkt2X7i7yG6gCy4lMCRXjGqN+JK37Ic1fnHULiy3TrW8prMXaCGuE
CqKPnPLRDizWcgF3DMnGxLzhRg6wPSVf63YQHrvqR4le3L7EHulBUWt/xhWIW/Ll7bqv+3TbJYby
IH16YeAaU1L3O6Ax8PVPc4m+xyhOsrWzbjhjmRnsXCfooat1GCJ5JZlOuVVJYQHD5tIvI/+tb+io
OKTm9PKv2FKeIp1+dimr2gWajzc1RhOURSaV7HoWJxdbx7kw1k/Y4cKAtCoc13rHusR6kj+V+bCq
8mG6SiuVLqXQt7ZVBhvpa71pySL1LIUdeduiCarzKInae1s6k2Dmd5LbW1BUG2veLi0weOYEGpSf
FcjCP8+QzirZVdk0Ppado6zKAo92OW/Lf6CuJ9WFksxJjuXSTyJtQIzd8Vay2GP6meMVebkv3tJ9
b3ZBl28CtKrW94Hbeh8ivPQ3uNkz82jbVer4b0B5tADR75cb6PyGMhf8eVKXfCCWiWB9zZy6WR/G
25QDtlOsnMGakOpLou3HDavsWvsEHGSdutFWmveLgwaJ4vT+WUVxwFllSW6d1DJ+mcOkfsCQiLOu
Oi4n3PHJ09pf2uS4x7uPTKvg+5E6aO1KGBj96SlpTAdblD8z58HujyYwL2+vFW7yLbALEoZzVGyT
gG2M44df88zV9kAI7L0/QFpU/PQkyMWMDdga0ANGPPaYXKcRYy0RJFGT5MjGd94qYZzs3bhvz50x
q+t2csa3sGGjCylvOA+K3r9h1mApxSueHPtSj4Ynb4T/ulBrE4XMaj6AGxY+7uxpT0ORFy+LLxdL
dTrzPkT09YvitT8RJGv3qB7UezEXuJh2N3y3l069auq9GAt8k85sxHqn8uHXaoPVPsCIVmDKgXVA
Gqlh8wvAJxzb+rPdqrsb6AEx+P2gRsatWeXF2enq+BP8m1sNIePUg+aWeZKKQWxX/rNzvZcXxsbs
T2wxYnDTrMJrmAf4uRZuvZX4xjBH/M/FyiqiAoSZhX2aSfjeC6Rydz8PSiFVmtWS4gnRNBWM2P1H
6nzkNoCLVFDNQMZkYMGH+QtQTLpI82uPVhBu7pMEYiYP6nFW2OgCdE1czkRVODTJF2ycgxcoH7e1
O5ynXQxe8FGW7boyur0TBN76tqYvi338f0TITqAai/TCpuFygxvneEGX3vTUTXr6MiXZs3TbVJD2
LSZ1u6FA82Jhr29EwGNahLahuhgd1jh9DKhEeuZF2ERp8LqQvozFO3c19SEJxi/BQtZ0/Sja5lWm
H1Wgm29d/zB3UD1rJewOJVrEO2kWVn+pkjx61SfMzLzMgsW8zO5AA8N5Uetrxy7qZXlqGX7L6zbD
fptX9K5U6vLQBg77S9h+e/Fr7JxeRdwUeSppmmNRPustHj2lA3cbmNGLi4nHVdwcW6s9D0ImQS/U
wNIFDxPbc8djEXNItHSW3lSf0m21NNHnmM56F9crGdUqNX4pOZzJoFzqGFkdTu6P0uKDAJ4W4Sx9
NrBnb9PpnDq+cXWrkpRbWMG+KuLf0mXpM2gEWwas7Bvup+FxwtcHfwflNQiiovoMj7ta+/uyK6fv
gK+r/dCZ3d5IjO67vw9YRb9Ty6r2s4rcnfSS0Ar6/8wIW9ul4zW7oo2cZ9i8iMH6dfAUp0V5sKIC
WKHKn7/jrHFB2Ykt/JgEu6ZR4QsuA73dDBe5A3AA50Dat9vKrk+po8dHWx8ClOaX2fc5qFoY2eJQ
MISx86x2xi9B1DiJn69cN0CUzK3zM+/ZYCsYHMvdGe5Q/AA8rW1jyyhODQDSU2+hs41uOHK+C4Ac
CdhVG1X1z7HVR4hKqf84maN59LH+2MOaMT5JbNld/Q4PSV+1cDNIMveiZTYWndmwxrpjvFjoVlyM
5WLPaDvvGtdvV0D7gOa0VthcUw/3Ny1ke9Nb/dijYQExTfXwrFPmVL+wZ7eRXFBAAjjNmQ0+Rl0y
YJRTc7aWi18bp4j85D7yyX6tXb+Oz4Uyay52Z9xaftiihVkn9aHpUWjFR/VMjhpxG7m1vLRj8Zrr
9kgp9EP23tCc7jxp+uqWxk8Wn8RQK8noy+378N0jkZo8x0hpp3AWs2BGgswzwwNwiLfMsCqMTP6+
cMptxpW0J4+ybdpTsbH6jyGYO9e3GVU7ZWs3Zm/5Ydr9WXCwsl1GHaFzUvTbYgDBiMABBDcqDEnN
pDgKyKaTzHLqZflBAqXTX+DDN4jOEq2qbn40lky1jMplGLr8UCMfs5IBPbSONUDv06Sq/XVYLm5g
xGTUS2+bIuBxvQ/InR8Wp6ThtCqDYahgabiEtapiny0FDYalJf0SL81OY42aA0SopCkDbhXytQyh
+dUg3h7h+H/BXwKlvaYOH+Ui/bkFObrEPwis3D8HVLU4WEmJzfEyIMFyZ8RldrXya45nm3kblH5n
yg/wPTEnTI3Dv/K4coRIO/UtpSJxkJZc7meOLpjesMFz92NJBuHV9KJsfcuk4A/77DZOsglmK7oq
SRlcEtcvt6TE5je+5ie38aNfWseRCbBo8UoRFWPDuIkxBZj0584b9ZWEIAJKFkabf8jTSMTW63b2
i30RONoG9SXlszbHOI83XfyrCq011GgqNC0wKvxujR9mBgi+sg3lE5oT2A4U9URCRDWOyuixNJZG
9piqxbzAF49ByH4vzjX3LJSQdhKoYPSx2bk1MJTlrCbB0Pg+NudaG1dVavUnpLG0dWDBE8M2bi1s
FYCHnG+sLny1/SDaB8BgTrweopMeUF2cxoxyUNedLRuDWmO5yJ2r9dk5nTnk58lwrbr+T78M1p2R
7mqV2oU076MyP9DQDWioRe/uo/envP/AmuNmx778k21jMdM4bXfEAyP4VteoWCTD14xl/Ox3jb2W
bot3BXsIr36AEWy9AjfZW4sEjDfiSAMQHFTXMttNo1elVcOXpkLrwnTwT3WWMKtALMGdwkfJh0hy
454Z+f/ok5Bcn5WjU9ooGpNKueVJhu45nGONSho0EqvhA12MJyo67LntmD0je4B0969ksl646yTt
tId7f54isrdUJ2UHH1jKjuJddZqTuKs2blI7hyJ0H/okBWQOHxVeVL3wovIOPUUrLcfdLVK3bDTs
RiQwUMucniq7fSaZ056F2iWXPM+TrY537+bO+aKGnF1MTDtk0o3oVTDVXKZK332qhrnDJk54B3A+
+zNNRu9xy09t1fJQIjlzFk5d6YdI08ZJ+SDN+r0pxKPES/6MSvPD6MIZFjed+1wJVjO7eBCW0j04
0cpuO6sTv93iDeyyJVb6cOstBsDW5kMj3OPbhDG4G1OiI/HA8T0xtfP9Mjeh/rHJvwKEwHtMVpAy
wv79r1kG1LmPNnlTORACVWoUz6E++icTBvMGHZDpexwMD2qH0HQT1/Vejqr/OrnK4TdckEwyKhe7
ydJt23qorr0P9HJUvrclUCa3tYFEDGhbhCoRHagXnzVs6/wDh4hnaUm/mK5J8x7RG+3zNIJ5WN0H
JE6Zdf/QW+PzB8M2CakmDFvD1DmSDXoVtLq94NZZ7vhiNElLIo4mGVvsZ53qVVpyQZqR0siMUbbM
aos2fFiecY+QZ6AL8ucZErE84/5T7s+4/5TlGZBTnPNUmv9Rcy149VL3sw0I4gFXuPA1qiDYT/1c
7WQwAit7xiYEX6RlVPoUkJoFtY0X6fI45a7nNJqP/RJRo35HxgxYroxWYdE8VYvp4ft0uCH7xoIe
uLC002rrW3n4G5kI6k5YmH9RY82kSN2q10KZSo5d3gTIqJwf+TJSifUy7Ws8z988UoYnEymQ6mcT
QDJMqXYbzle3MElvuf70vTKo4s9Tgss6mqftHKMmtpgXN/Q7ik9/2pRnFVkQPtJoBmiGn+8EE5bG
8D4NTcM5VzBm5MH+0ZZx1x68tWDLzDx4CU0n3oBmGa2VX2XjaSqDZ9Mv+OL0Uc8rrvSf+B3Uz4OT
clKubWOdNnX00/Ys3vu9/VXBSnWfDl1xyGIr/MJJ9kECWsD9a07C2I9huYNxT3B0WhgqLv9ND12I
QRniWM42db36ixvPX4epdX51hn2MzaL55ijdtPGXUM3O5vPU+R9CRSv0n6EsmdGpI/dR8KG8uEVb
blW/1N4GSBCJ1sa/XMcIYB13+Svic8Pe9efoCMvIfAahgxLSElIm7ioNnfFHPlsp258hvLIRDMkV
vTVmnq+p4wDWs/riu9KE3hmx7vElU93yIayUR4uV/0W6FOwYNqVjR7u/J+RbIHjqo4yCXERapgB+
XvRqzglutJQV1VfjIMOmYeecP37cpiqeFoKswqZGBoMWTZWGGvUOlf3o0M16BqpAix+buuedkKS9
emkbFLSXPswfevM2rHr4QFZejo1xEym8C/kIh0Zv7ntERf/ERJmqstur+EjdJ8qPUXqkORSMdkKE
6S6uqkIXJsN0tKcE2fJB41y+ZJeS1iw3VW4PW8VfUIe5yn7VBV7uV0H+6JcYCMZe0T6h+BTydfE6
HJ9oTrCZnhDJ0feougK+lub7QILXtQKXBifPJWzpD9QIXdoM5knsuhASVT5Al9yxTvKkW1zfgG5s
chdwfd956a6aXP+kqbN/6lCFggW/tNFNfxjSumF38t4XGdWfQImWuA/DFZVDZStD90vhG6q19pok
X75AKZyciJ19mTgqzte65Z7sQO+TSwiTzOdDvudlj/U8KQwSESz060mPAegqhvMgd5Fm+6gwzZ/u
/ak5wDsPeWM8tLgUr7I0G/d2khvzJl46NW26TZHWh4FBccOV5fnDXkbkiUPHScguqGOTPIsRRlln
xdjh/x6OD7eeNDeGWxuIR+50D9Mylkq0jMmlB8LImMy797pzV3Je9LatmyJ4qlgUWbGKf2mVKkAY
aGcUMJIAziEf7AdKBEt5aStq/6msR3uxl1FfVBSGzsXo/GhChD/WHDQmcKNNu4+HjWRyJH+DX6i7
N3BlWknSpxQ/NRRBHqe2a88S0i65H6tr3X2Wh+oHOVd5yhLblumfWEjsZ34X72FskwYHMDs5yT9G
twbtSiXnGDe++iJdgwXjjFXHhF3IP3dAI+XFxJIqsUusOJeuwAFQ4gJpXd1nUYb9qzF/5e1MAUdP
/ee6Cd+8dlK/kdzwN9Zgo2I2dcVbFn8u+kD71jca79QGchKmk9o3khyILabVaz6W80WLjHYts32j
oE4CV+6ap93j6KLGMKxuaDlytXwwA8c9cYRWVtrCbYFG+acpPov3pozeg8WU0YnwQEzrGTJmORv7
LG1VStMdiG+4Yz8Us9myEvr/UeIJcfM5fyuDANGQIaX6lvTWcUQlZV3MACVmziqnfrTqhyiBZxz0
lvNqp0WzSnQv/oVkwMoxC/N3HGtPzqBU33LN09YVNlcQqhx173ho4ztWAx/fCboTK59yDFKz/fdd
Al7v1NeBcvx/x7FdKnYDMlO4dWv1MyrIsPt+jgLqbP10aYRlOT6w3zfY8QeNZSBehVIxmK/Treh1
uzate+mwPP6AZ7Le2U9a4l/KZcb9QHvDQy0DKSvOzku95X/LL8PP8BZ3oR5Yv9MQQ1Uq3D8stInX
vdVVL20R2Ts1tJozZNn8kldKttPIbX2afddaqSYZpmW6A/Z5S8Up36k2pI9fuKq/2PhRFLNnHe3c
nyD00UwRuFylFAKu7O5qZLUXfPFSJbtftKH7FLQO4Pulv0xNf5d5prt2AlAeFlC+26b83pTtvjSr
JIweRHbg3vwwShH6QXb/MtoX6u8/XNjGUah3O5nnb3PX9E5OCo3lILfp0h6mEQ0KufWz2P0TFaCb
c0pKDkuxMT8PmJHkkLbpG6zQPwHasHfFMHxyhhnxhuVijgmbfLlVTfdP531Y+gbF+KaXrY6Rx9/T
WjuCpW8GmC3W7EpO6IDgW+rN7XlMWvuxUlIo4KOV/RU5HBLUyrx6jv4TGK726JoKEpAupDMbcqIN
mJXOYeDoFiS2u6vHUn+UPrlYc3B1bc7kVlXyvalHRb/a9rNEte+hKBFDHDbn7/fZMthaDuXFyn4p
upoE6d+wr6TFQyVP2ssNbibNJSLD1rktEL+BpwUCdLnIafN28PTTnEJaH++k7x6Sl1TGVvc20tDw
vWDybCWwQgSbEvHkIQnmg4t008I86SpMQzcvsu2Q+DWy8km8vbtVgx3xHvt5PuVlrpzRFYKQE+PY
dzC1wIRmyev3PxkOToNguEO/LKvVsMC35fKh/eFWhpxCL07jIvs0AtvxhmFTmH78c/GR6BWgKZYL
nhLrgwpWatIcMUTO96Oma69m3/+SCMeBEYRY/FsOImWbl4VO5jPvro6mKWtNZ6uvWArANCfN13Dc
ygvk9vqrnSwOTzC0jEE7xRl/CWn+76gIGsEbUql/oqJFSlaiqMtVFzDH8izp9gdLO+E2EiKoz6Pv
UVX3lEJjOybREL8oAKywOtDCn24OAMemus4eNZpPKIi02z5prR/1ZzVIop+GkSAPrBvuyZw3dcRp
H/ottDgn7uDrLcw7uURKCzE7VbztvY8cGwy9JVr6kOgFlyiBcZ/6W79InP1Y+J//T23zvFeBevvw
D++65nKHkGvwcFNIjyo0YyQmXlBF3RDUZwPZdMSdUmMAJkR+Otw5S34amDn5aVOy1NIRSho7KsGx
YzTpbDCgReNeMtbJkry+TXB0DUptrOvAqKtcvyAiuFf6Tj1otT4BqV3S5QhEkSPvQJ2hlVSj0Vhb
9gF2GfubcXpjIYqPM+qS20BFoNCrErzC2jy9ogc7XsfGI0dh9PtwQP5eNENEEuTed9cqaS3/T5yE
SPA9TvokWPomDglk/xaw2D3m/vz7s+IBG8Mya3WKiegXCTFMOGRzosWbNoeiLU0ZuJHHKl1VH6Kf
91Cz8rPVaAXZrps47kL7iu2zixHHylesdmsDET5Ln9zJRcUvq9nJrRFpfP3u4YGeF/VKhjQvTLtF
Uu0/bFOqXbhUzuWSSKVcbhGhY/q0aLqB+Hxl0ajwfCXwQ0zd+MTcp8udTJG793m3KRwC/vwYJxv/
KkaWDk6BfH7lo4wolnNa8AfyEZeu26hzQ90uH3wYFM4pg/h0+9zfxvliNWTh8atxjLY59z0JgI+3
o208l5GX73U0g84SY4RZoV/kVgvt7BSM0cxmY3Jqj79KmDWrutfDyxC1qOu837nsgxWodMd/9ccy
4x53nxt7fG6rYUklvj/lHqcE5ByRY/mHWEU+IwWyiFeoadNFu1hxvJ3eKC/Fu6DFB60L9KII5yA4
rntZIUO+EZt/M3Q6DKLO5L5v3Bwh6CQCvOw0/DIGAK9b6XSxo9j+UW+Hul6uGwWaQRv0+UEKlagV
WvvQwJtEmkMxpQ8kIn9ac9a/BqUfv3ImlCG5KJX21Rtm80Fa8qzIV15VVzO2XR8rX+2qWMcgzb/D
mo5342Th3wkeEyMKfQ/Z1FpFy6EzjGcwvTGnUV5a6lX6+uVIqoCE2OCIPGwjOY3Oy2k04zSaINiL
S/ly2C07rQM8S7TMm94f7bGCY0lgHfVRMx/lwi9gr8q+54Oy9DlaZT7ObWA9er65Nb0KDYL32BSZ
jXNrjud7l9wZKSkwp++wfF5igciUGGdZ/QYWHhBJEF/6Gh24aYMmz/gglzYOrEteaj0nYj1aiRw8
Ver+YABMJiOALV2fadkmtsfpKM3Y9L6OXRY8RU7cfFGKU7i409Vu1oG8c6rou+1G5BoztJmnhGJu
b/Rg2r2OnZrZOqy3XKY6/j1EqXGSlvSXk7dOcpdT3DIJNUDnSsZh21hWi5+YDnsl1ApkzZbpMoGa
8biLdGQXZYbb9hQtk9Di6J/2YXWsc/TBVvg9Y5a+XG5tAz65pcAgB1KZpxsZud0mc1iww67MnVWF
vxKMJTmkLH0RQTuzzHVWLbQlAAEs2VdRew10q9o0MeJp976724How0pItYTMdsZnzB1fQrJnp9iF
hSqS3uASP4NTST8FxRxeMkwMkXJEUfW9P3WQ2fov/ahshZewTa7lGKCq5kDW7Vx9K2Kwd4HYRiqr
0jY9X8NNjXVPAQEf7O+RMttnE76BPOCSC1I5Swsn0wM3qbdrM+d7w0wwtqLRA9uAikVq/pQ+0enp
ReSn9sH2mpN+setK38TlZJ6wEfirCLzyR2iVt5v475v3oeUGL7Dqh/ToVv7dcr6X/vDQLgjFtK7b
p6UlaMb8H633sQx65trn73S8ARWMfPytoI6PD+mi7FXEqNFOsfkmWIbItfHYzA+ithjrSC4Crenq
hUHup4D138UV/+6WGImWANL9Ej0OA/nT//0AiWxG8AlOkf+uk5mdqwkF0TXL9KD2JS4c2jSd5c40
AkZvMbhNpMpaups8MQ/FoEBXIVxnMpmSFLdV7Pb+PPDDRAm6X+5Plz4IdoiRZm+T39anCDXQjRTT
2kgHZFghod3h0fhJV8sH6Q/HTAEjlIR8RKi5mYZzaXyE8Dn999faHqnjL/1J0NcbY67aE0LJytsv
6TRC/sUUufcow8cQF9nYspfGysLiHLKAWr4W+mfpzicoIQn059vvK//Q2y8mt7c/y/0Xuf1pNIT7
147BLyRBPcpMW61q8lU2REO7mgezvhhx42o7w6s+K1Ot7t0wai5pyenERjmfff4OFRTrE+7IaJ0b
nrMCPWMdcek2P001BPXcscu1jLbR/1B2JstxK9t6fpUTZ2yE0Tc3fD2ovkhWsdiIlDRBSKSEvu8S
eHp/SHCrtOXjHeEJhFyZCVIsFJC51t9AcOjKLQl926vXCFIhAH43IjB+p1m+ufb9xlrXhopq8K+O
azPNg6lZ4awyHZxAuwnwM7bXZT4Gt/906iKaD5p5iIsVOP/pZuq2MmTPcXkmLyHPKh3hUzQ6kQaa
0OT+4L800Q4EnXInK42yAhkZvX1ES/yraQ5ssWRHb7jITgalsV2CRRJfzLLF0BY0brVBoXeVx5s8
w6dpQgrDXIUIN9/Hk/jOfz04NiJN76v5YPFVutfUGj0Fa7acn5tOa4HVLvAx2SaA+ShUONSAx9jA
Fdj03/6YTFnBBpOD3mMCgH8le+VlKuGt5W8gQ6RsjuhZqHeGp4e3RmHPNhbapReF5q9c39x0ih+e
W9lM8yldl0mZ7ovMVy8mIogXJKQssIzs/Pp5npyc5q5/Rk7nIyTnlmX7LXWG8kYOkweX/McWHom2
ucaopy6/BSiZmTPlvYimRqvXM/J9PFdtanQT0vKrjGK48itq2HrxNVHR9ZXRrozmsZPeKw9Ymder
pkDgpRGD/rXs61PrBGAZCoT7cZPNfvQRKARQqP5L3unlJo5d5T6yew+vu66+CWvVuXP0GtwFzgNP
8kpmw4oy7dOqiUDMgqQO55JJgk3NzlTc9JntTTpbw1jvbTGt826yvg0KKwUvi8V9M4vuRnH/vRVs
FGtbRxHVtEHxGVH5kBYd4kcRCldzQRDXFaTd5hGy+WuEbMlJQ2KomyaPLg2mKMujoVT8F7Odsge+
fsNDlITLo0Fv8UaoI9XayY2yKO0XM6vyhwh46B+jUK6ycD/CfSGLU1Zj87M8zIJHLckbtFpoyZAx
P9Ypnjx2vV//Fs96FLCaAbOBYTYVHMfAHjaD3YkT+sLi5GVouOaRTcITxcktLkMixGDPeegCo1j2
J9cNyG8bkjizcE2Sm5HlNEtmsxbK2isP5/jVCPf9Urvk7VQIdFspI2omPRlk3rWzzqhZdwkiCeG0
x0FVbHNDsw7DrNUdi2+aEMZr5E7Gjd1rBQAo/ORCm3eIm7QlBUTNeYhMAD6zn1ybWKAEBuXZsMFX
GOSJHhJ9VvJxSQFqWeA/qPyXF93TFIUif3pHdOFjZOylHyNRFgK+apJ1lJgTHCrcVn1vpo1OuuG0
8B4WioP2MthNfsJLDWaEZEIs/AftJfSjHBcUHPIQ3TtJTIFqfo0Lp7p32Uv4q9KteE+w3tovEAWl
CyzwVnPebtGqjWNlj9wnKAzPTu8kewk8Pu5UJC8eIzPVjpk9TDsYZdkryZo7u7TYc0qnLlQNyAsW
xWsGofgOQof6yI1Q3PWF8xpIQjxmLNYaeYRmL3ttS50e3+WpPJCwrUBQJc66bxJKF4lavZKmgQlZ
K3exCeBilQxTvsa1Z9p6SlKce69z1oPaz8Ia1HpzEjkX2I7hWTPMaC3Xfkk7fXToVDvOA2vntVmb
Eaaws55sUaG+n/vaE5WacoUMtfPeDiT9i7T9rsCgW/dRRgUyCM1joU3FPmKtt4GVOW20fBhuTVWU
G/l4MZPqQQ8M50nGW/Y3JH0oOP+Kg7E8oSxWv7lmmr+WRa/kx9ahSOWobX4CLI1w2iznRyYuP4ka
HJgsG/TjykI45gxQxL9VWN5KHNefcK+5M3Bhnc9EmCvSKxq88gZFiQyFq+0wc6vUhpKskXslRqh5
fBBlah8ao4EXjPQcGjLUep5qv0TeaxDa2XFt+1QalEaVFvIvRox7qyu6V+ws+n2NBtJ87zQvjgGk
tZjyC7iDYdWPabGB224CVbe1V616ayYVrTqvsQ5ZIEaqeDQNNJVIGLsPxSwiVft9tdJEBBh8nt1E
CBNZUGE+SLsRJBQoKt1hybKqVv7RXki/PL4/2r+N1w21O+jZYKxFW44IQsZgMYCkb3od7TmnK4Jd
4tT2bsRw88WINcoQvImPspccQ4Jye26dZK8TmwejT8rHbHBshLYPchCkK+eiVdW9bBl2NIKpDqn6
zdfP+poca4r2bg4vorOcDtsGL3tS3wCo9k/9fDBz5C11dKr2stnX7gQyu/gqW3KK20SvjqkGuKgx
HghTv4+RWdxEhWcccP+iCjrX4SqjgD6RhNVa1utkTNbhBs8GsoBG/DWuKKG2m1Ogiy2jHCt78wTg
7TxWhvLUB3NbjWz++ZuvQc5/qnIxYswKngGP4Xhp2hGeUFQOBIj83D9bZfMiSxBUKP2zq5Qvslzh
hp4n+2S1wppHOoyU6KP/MG++ihzpFxBXLepju0jN9nL5KBeNvoJivWOH8Z1cZoZ+GOy9XIiN7GVV
ml4m43XQsRSehZTloUTW+uRrw/6a8LPR45OhJd+HF4SHlXm/92sPBZukSA+pXrz6MzMtDc3h0Lci
BgUJb80KgZA3oVaT+aQJQXZrNlH/nJtRf7GwlKiiLyx+/B/u8CMBuvGeKbgthZNVPmGHZ+wicOy3
bIBQegus2bkibV58u3zz4nHauIHdrJEFL4Cv4t4a65q9d6ToDPjxv7Vlfzr3d6nOV7iCLvIX/XWq
+2IlCXlV2DWPeKjw9CnHkwzVSoG8Yqw/SQKfPARz5ZU0JLqwM89vOfx/TipDio1CsnHV8N4rJn6d
LHa2cdO5R1fqHeid224+GLo9IO6dE3vs7oq2ArgyKp8sONQy/2u7tnlEVWfcNCNrFswYoumlDkEH
piSGNlL+RMrTLcJ7/bihRovbsm1Ye5j0T7ZZOKdoFuiSZ/CmnFNb8fAPy3bc/tEhhwzUWfBvcjay
lWe41KUCkZB0NO1tiDzbVhIopL+wZ+4QHGlA+MC30Ert0FAuvNEwTBtXV4iYyP2jF5TRjQR9TbJX
nkooGWkAwP3ib73LFeYeOU9eanBidWti+8pq3+ElpSpg+Z2qz/Q7o38TvNwRkSfzycqCxbwhT+dE
aasVSAGyyWgAbWqrJoAenvWjvlluJtkWnqFvCgDc6v7av9xMQ9KfF8GLTHhwTzSEPIK+VW7jSVN3
XWIGjyreo3BxjebLYLiPsVSN5u+XFJb603f6LyrSxJ/TMIffXUfBQ4p93l4MznAQlv42ie6plUiq
xm4wF6G5fA+tWLduO314ikplPbX6oiOw4EEFf68VnyXPVrnPcpU4OuNcu2y4lliaYNnCaqdGYNwA
fBk0z4MQ6mu34flpvFKs0/HMyDsgJZ7xigmuuouMxtjJ3trFZssMLWAjVgdG2yzRVOi8COU4E7uB
2W7a1Mbw1m5xjpWfvoz1dRyvDBuYvGwaqvMxRDblQV5lD5R4OGiTmqj7OrS/Tp4oPlCv/E808l/J
ukoysalShKzQqG6DvSSBy8O15xqTZ4OkiMtTrcMgAbFjaEyRdqMPzjEO4WI5rvFDV9S7pLKD9zwB
AgODE6RZ8r1PFf2rXeVoDPR58qUOoMJPLagxrQFqBGMsfgl8pPwEie3nodS9td2lUDV1lhtpyo5q
CnksZqU4a56VnSmAUX6tA/Nb2rv7NJvRfBDxo65Wv/Ue63I9a+xHgEtiV/EL3xYjz3i7piQsLc9a
pUuOii4OUo9MhuQhm92DrqZoy9jZTEiOG0wjO/ZpcpCaZjJUKeNLOLg91JmufxqhynYJttPebO0I
4SnZ+qEPSmBuwiiP79Owv/EpIyC8BWqaUrJC7jSz+yf0/Oqjr81F5flKJVkQ9onG7PIB5FX7BXS9
Ql6DytGrVQwGb2e6+Zcr7FWe/TYu4b5qEd+YXsiYGPMOz0Olss6V8EFu6ZIeuTz4atwO845QxnSE
K3V3Ch9kiBsVicGMV5/sHBFUv4Ng+4Kkav4cOflE2gnefB/xvnJ13GxH1iySD5XjzLIGI1EdDU/N
niPwr3sxGdlGUQdlp1d2sS6UwCvgfUXaHRK7O38Kgpsl5qf1U94Pxr2zKg2zQPgns7DQsCkHzms4
29B+5lUxgG40pstgWT9kmGqZx1Pa0Y9GXoTPfVXt/7AhtiINpk0wweGd69bygBxOfxZhgi2u9RGS
8awM9F1XG+maD78HojZb1DjkjO6kDNjiruWqNQ4zpNnWUiUssCKe4naerzrEHaifw6wvi/rUTU5w
4SkYXur5YBaRtzYtwAWyQ8ZkbwS2Xp3RHfN4eQk7UHlAGOD4/7hGUqjfReFpRzlRdhr68AlJPuOg
9TBxChcHP1mXWQ6ZhSzGLKEhD4ndOABLnOM1JM+utR/ZHCz9Z+0/QhnOD8sOTwuTaZ8Hwl0tCHNN
jNElNzc2RmPNFo0YBCDn0b3T7D8sOw02MOCuc+tpaAL7KQo/t40/PMpImg8CdEUzHGRfUI75jVK6
JMIDEJbLHgrs87S7Qj7yaOT2v7Yl1OM3cEjb5C8UnYL9dYgusFvG+iY9SkM8dCAtoOhPiNmiVxMU
AZZ8oXon+3LfEZuxnJq97I1cVOujcERuF+D4s2Kp1XmMtGVqPWr1KmtmLLQIzDU6EjnFm9mTxSan
cczc5EeILkazJZUDID9WTsvfEOPMbTqhbVoXmk39GaBOCubxUgZlfY5hrV/hPDKu8j+Bg8ZYD1WQ
38aSCfltrD+b417HjqX4CcQb+DESU0Zxhost9sqoFCwPSelqfvbWBKK61GbcPYKjvJfhqI4/Rknc
gz6Vv48y9HsZDqlS+IjebcKqMZD1Ed6N7uNByvLWAD9RNmsy3uXXoDHvsgTjvrYfNoauxG9h4U58
OaLwOUs6d4sXYbGuR9QlUbNtH21UG49h5zWz1UTzKA+Clyurjl7dwxnBazV2IUaifH2JZzR7Z9vm
Um+zYzbisTlNB1l0k/UzWYPrAK4K9Luu4cn0A/yR+1c56BovIifdaphXba4dPVbbfxU1q8aHEFcW
7sYHVbFGAQkDxAGPheVMi8YzDrGPqYVc7jUuO3X2Ibc+t3lozg4MMiYPsQtntHP0n+xtu/vcAalY
2rC6yDO9CrWfbknPJGs8OMrXSqALaisRZht2U7zCkHNXTmpmd7I3mMydp43xQ5eiyWlt0sJPtjJF
Mw3huxVW/lHyPySnZIJ9ubMcz1ovd6QbKPYJ3sYyQQ5JBc7LCrLFmB1jJpXbvnOSZ5FSuKch0NBv
iif3NM5nJB7c33tj84V8U7DGpN78jBLJRvrd+KxVN0Et3DuhVfq965O5l3RzoWAMWGvJp8HFDcNv
WmsXANFe233rHMHRmetAafy9H/CC5LXQ3g1YKct3q3xnRtH0CSW6/CRbxuy/rAl4hfL9aszuzPwG
sk8eXAyvgGdJV5MhIf1eW+G+zzvjoZ0PtuvlGGSr9jGYeIOum8y8a4D7npampxwpA/oXOdYqeHn4
1rCT0wugnQ9TGQa3lia+fwyPZj9r0pZrrWvZHpCTGrdajWy0P85XTxVfXcvfQM62q/51NHQMKOYS
ZUaCbO20ZbC9VidlTfLavA5xnYTEp+wBakMlQNY7Xa3RNuNU6XOSrTeq1zAdHlgjkJGuxxtMtMuf
k9Z+a0uBBlJl+sjyJyYiYOWMVcCPM7KrjPIrhJI8N8pHKL7VuuwcUFJecadNQ43TIGlem0WVtZ9G
58+K9jgU0SYJeAjK79T1AHflmW1idSND8pvqBPw1Df9dRijwIGIY1Jj66ZNXrGSwdpTN4PmIYRkC
1lU++d6hT+uTMesgIuda9avldOk2MKXsuR9QBZmHwyCnShejmB2UTnhvTGG9UpRS3xsION4P6PSZ
q2lE0So2FNzj5uAycD4zqP7eKHr+8NtgedpYCD1OSXu6jnVcxTo0rvNJQpokhCnOAnc9UHNe5xLy
hMBXfCu75WGBNUmE03XOb7Co6/AlKK8ph2cN8t38x77hIPxuy318RNYXBV/xrs67/BiNS0SayDWc
BfYhsmMZl/w1zq2m6GCo4n34JQ/ccrOcNArnJyUy3k0gjXvZGUttYXk6Rnp617bq6jr2j/lOiOWV
Vea4hf268BiHR82Gwt04vXKPg4l8Rl35aV1YiVVp+eXh2tGwutiX4BZWMtY53nRfJSd5rxewSbDz
Gh99KrTWjVErNLXusca9udjbYa7d/ftf//N//6838V/Bj+JSpLzw83/lXXYpEK9v/vvftvXvf5VL
+Pj+3/+2dM9lO+NYuo6almuaukr/27dHFHIYrf0PQNGiiII8vQHbnW2tKIFC5/Iln3OjMoMuM+cG
DF3S1fqTwOml0VPxrPP2PuIa5m6xWZ++yQPlSndLikI7xnk9PntWjbzOTGnVtBSF/3I8az748HoQ
SOOasfoN9dNHITr9oCeTDZ9tgNZwg36eeYOg3W3pkNfDvnx2FcAnfIU1vb+zc1XRsfrLgzvUIXeU
tCkj4Y67ZOgC4WMXUMEA1/KoBysxN6MUuSUVpwinsOI1qYgYxwoOyYg+OrCydA/cIVli0RidbIX7
X44oqsk+C5yPr5NAkGYHeaE0xXn+nz8NV//7p2Goqoc0O9kay7UMjc/j759GmhikXcBd3KQJOJ/R
CupL6tY1BUOt2eC2W25lTB7wj9BOZRMvIXTkYG11wK91s4k3VFzRd0mr4R4+Tb8cMOTIwYoWvHcB
ViPukoYDKOVO24/R0ETbtqne0e3dfMh8lG7jnpVWBOtQJbuMKBb0xmubQgMVrClo7uv5THboFfkB
GXNzByBC1+KtJ4PL7NJqdRQD9qll+FCR2TAuW8wcxYyp+NhwKi3v+lQzPjacyAXGoI7qGzlUThrN
hk1n2Bk38hUIp6I5Xi+5xLhkWnv2RbbkJbtCxDvZRM8vvkexaNmzyuvKS4KVNpYfIy/p6YqPxhub
Xp0v0OGfP2pDNf74rDXPcfjKkSY2LJDj6h/fPEVxDczG8vAQlap2I1KXvH2DO4SeogGMg4G7acMR
PI9fkK6T7bFLbbgxT/oYW+fOLDHMa/DPXSNpVW+XthcpzZ2HsJsTdX+NqRs+BRGjl2vkpXMOQX8f
ai0byKQn3vPoJV+xyZvejCl7xkTJ+zQiUrYzlK4/TlVgP/Cs5xnmdupb0LZwA8Lmix9SKZzISN5i
peMj/NBg3DkN0xtyc+0wRm+2b3vrrO7ys+4LnMa536HYWDWUQkh+Jj8tCRp75VmDcpmSPEWUHmkP
00ufkEYNbgzIcPfyoNakG8I8aRAnnVw4tNC3ZEz2Cj3qdl1nBOu679vZ9pB5YUE2Al+70xLLxcy8
7HX9GAyi3yRDEvH2T9G49vWWPBS3Pvx01HDkQSen0Nhsa2VrcgZxsi1xexW8tpDOw1+Zp/dyEeFS
Zm5YRGyvF7EKNDCAIMTLhdOqqo7kwDLcBGON5CBOBzzeNcpIsVaesxRfoiHRS2xPqvJczrEWNjqv
Odf+EbZRfFhGyx6zjV99pwMWIufOM+Q02YSRe68MAPlkaLmIPNUK56j1rQFRxeDCMiav4unGS2FH
e6uP49t+ArAgfh10u0DSAEV5sMSU0f/okM0waGHRVMCKZVPOuI4zbcU4ZujW/hG/NjuUzhwPN7P/
NH2wR1hjGQBIOcHp9GkThkjWXmleau1sXCXMbgPkaCmUS4LYTBubO/y54xpaSGXWKXPZQqpflSIT
37qoslZNU4p7zUzNU125/Vp2TNl0Rpw+/+RYU3WM2zRBT67MviGcKfsxiO9WWmkcVERHziQh27Mj
HA6A37cmqPy1NTddABEmIvSUtFWAEzsrAFm+kXPUKr838Mo+mq6rays53IrYkYNymi8nA0ufX9X2
0bTbyzJIXgMvgnwHm9NdydE9/O0DG2Oy/2R046eyPzg6xntlp9815JhR8nfNh8RAQEiLlkZM1v5k
dOlRdnXzILvny0ehL8P9jKaMmey/KC3CRpZN2WHOis54aaSkthknYzrZD1zsh3y5nrxoqQUs02bI
zvzT5dghBqkWtA+1MVkgkY3pVAYIT9lAQEaylqGio+bQQbXDb3bCwjaujPveV417eVZl5rSydXfc
R8jS2UBB6PbUYteMjnm3xBwlbu9SFvCyc4kNDQUKSLfAhuQPkF2NJXRIxLg/yOZvPyUlOSKS+kbM
P1jGs2mAN9rPvmwegJ05XhYj+cA+fF9iwDtP//yK0F3vj1eErrquh1+bY3mcmta8XPhtccbzXndI
Yhl7jD9mxFdqa+lONGZXfvaPsaiGG2S4/IupIEbaDlX2ZqrqvsLa6HNt8iqpiun3EaR6xOcyw8Qs
rzWP5wEF9KoXaLC7DVzgmZU3hW23lr1SdFr2Th1MYStXjd8Gew6Kvny1Lu6ktLsmGiLeRC4U8GQs
52esi35MJfSHeD4IA0BUjFf3QcbCqH6Jhlq/Fa79PYHOeYOksf6wHFRljwN7fJYtOVyeyetoSUsH
IxDcsS+scstbbdZ6N7ywq1dTjFZ0pWjzOxHV92ZUCS6ncztIYdD8xx5UGr1J/33APF5eeZovLyfJ
pjyTMdnsWHtufT/AsubXT0Apg/fsbz/s/3UtSx8eKCGo++v1lt9unvD7L3/9fxRh3hxaQ7u9/lrL
lOsQ+XulWXzUMyB+sWf7J7ZJxkpoTvbFxYtuDdtmuAWR6LyMHkhyFvaoy4xip83UFKmy9Jv20qK6
xBMOheB5i3c9IOtnrEfLrdjzQ2SRHddLCA91it0fPVbf4L/ZBc66g99/sXvjDVUL/zjqJa5vkGBq
jLJ0de0oswvcZKbko7J2hexfX7TuZ3Ii5WGMVbFDsQrhrv5H0inOEnaHJN/Yle3vM20w+tWUJTj5
hkLx7qKhKnb9TP6QzXiOybNlpF2W/l2rUS/s7Nq8lW+WxqkQlw+1/fKekXxjq9OBkUe6/sMfVfHR
M79o5JjIMpp13VlI9rHu2hutg9+qEaevtuvsu7Ewv9me466xPQxOWOkGlyomK1ziQvrNh2U6oH7z
1FoCSwSs8rYyzrc06Ib6m4UJ1jascuuYGmbynCgZfolTsJ1qykNsg2dieoJVnhp0DRgNpNKWoMs3
67ZH80bGcFY3z63hs3UaI9Vb8ShsYGcSlN1V7IEx8YDlr8zlHxF1yb6sFf/WNZr4JqkKchO9WlPp
y+sdENPkgQd+uQH30XwquszAHkJPvtpZ9QJmCbMPkW6w+RO3IsQftVMU7WznOvVyUbCU81T9vMQy
tqSraOiPMU//27arPjrq+czMMZGH3MjdJ8fJoJxHJektiHAdqbowOMfxnXSoDVASV30rPOsxXDcw
s8pONoExQlGqi2g/8bw+S+fakDf10Y+DXnlaEvOaZ7ZAepqLBEuKRKk3SZw3twZTnue4RC7JeNwU
l39+1GuuN2/tftuIkwbTbNUB1KdZbAYs+4+tnzoUKZv0Xt+JjkKxD9zvqLVNQEUIRJFN0fobQlab
po/TH7YV/0jMtvsUmyGs7CpDkK9ItZMLWn6juOPweUrzM2/E92liOYKeYLsZKee84ssRbVFXzQ6y
aTrso0KKG+Q96TVCc5Pj/PdUaoP2aIKol+GwMas7c7BNZOz4VEuRTcdm/Bponf1Jc0V/6SIDsW61
fMV41T8aAzIR8ZzxDZUSt6VUTQ6yt+yjV1156hCMe5IuiJpy34ohfJSRtipRLRbc2QjI5QVllKVT
FVV2CAMw3p6eJoBJ/zqIUrxWfLH3boKqQVC68dJpoN3Gd+dXW3bLabiOIFxrBM62sgprZWredM69
xlw3blh8GsYsW2eT5b6QU9DRTk4nTEjAhZRY7nxV2uFNBUj4vcjUpw4z1XceHLeh6kc/Qa/tdFXE
6CE4gOFYl8WrGECeULOXVk3rFX4dw6uLBB2U1A5OfqE8Imh1lGEsFULAy8qLajV3fd8Pxd6yJ1QO
/Ew7zrF86kmE6ghAraykSNjt7JVS89/QLyf/mk7xA8Qy7xCj4HxQXVJFbmWo6Fp0SINryIFn/9dQ
V2TxytZMcO7zeNgJf4x3Qujy8tI6ZKKDHrYfl/7bUNSMrOegc9+iqVbvwqwbtyoAt09KbvwsvMr+
YQ0vOF7k70VHxi5O1fQJylS/KqfokwgNsl+O7h1ZCibPhYUqYzQZwM3MNH3u8aI5gxi/V01MuLAL
DQ+NEpSXEjjdWgd5t29EBylCGe7m1NWtbDlaOFqrsuzv7Kw19tQ2v6Spor4ATv1m4cz9w8bqy61D
8y2vCzbadRc9mXHl7jo1c27CAjcwywaalM+TsL365syTgBauSjF8TBqC3t6kLXrCEqSQIIuJDHx+
Wlqw6o5eOOG1OgMf/j5CTzC2ipTqMhqKxuK0Py3gu1/NBZsXtiVMFXC+KsLe4M9LXenPRaSVDybF
KG3fKX0GH6hy+G6o9r2PdOxt72R3MpQafU0JIm3GLRgRbx11ik2Wg4McnDvcoWmWIpI5pI2zGpQ6
uNE7GNQQvh/kBndwixvVCiiezCFFgSAe8vC5bn7NAB23xqUkfJ2kjZ65rYPO2MiY2qabRBhIuDfd
STV9616fD/Ks0lub715jrMlTaQehwZCQT4KoDdhECwcH6LIOn1w9rB6MCHXM+VkhD6mdahvPI8Mq
JwRuVT74iNdcR8hrZEVhbfsMNpunPbto191UwsbyRjbbNrvvRXPfcIt2ay/cdpWVPMs+004+dWjL
nGXLqZHOxwns2Ppadeni0t+qQaVt8qFFGRedIV4UZNqPS7vNv1hT4l5GU4nB9ZjTbdxbX5a+61zZ
m2IU8HidL2MAtMZ79H1WKiSecWRNPBT8yjE848c2iap9i4nbzTQZswsPtekcq9LXqbJe5A2Kkvpa
/TUpM9Tq0U9B36MJdl/pWXa2SwV1bt98lIfMjYvNpOQsz62uPmtdmryELlsyLAieGlGFL2CvuzF5
yUJFfRq0ds0GMXnJg7F9mDC/kxNUcAL3Nu8JCHwIDCOihdd9iaTghMiRbJbkmm/rMnmXLTGPGKwi
Q4WkCm5ji7oZXsq71gVlKlCNfyDrGK8xVHTerPgon10iR3XdqK3+MZ90ZS+H2p0dLkOLonTfvOnQ
tTDoTd95amapQlj7IdR4t9tLllYO9AgQvtYtovOy99rM0E76ffA8F32pU8pe/bbu2bBn1E2+GIaf
rHkE4/kWlfUTe+aLjCuaGLa1m0PHBqv7BeNW9FLjrVoUSHKiNrWuxrD+JgrlgDG3/rPCFhA3COtb
k1TKKheV8yi8etxZItZvnRko1gn8/6IgPUS+lR7kdst0/X5DtSY7yM0YBKNhI+rxozelFr3JKQnA
KteTzZjj2wi71vgk8iw5KKL/venNzVp19U+F1X70XptybomvzFNR8nIcQpdVT0bFxA5hCGJM8SXq
q31QDeM7+PQfo586z74X2ruoKCgc1DXYlo4KZ4ZYwvd4+CFH6imyklNBvSBHmWjvNaz+a7Osbkja
YSneRe26nJsyFoDHXc7+OVZSFp8CtqysMmz810HgqujFBvtpPnUtu1oPucBavhEhBdQ0OskzeciA
7WydsdU36jDLQOgoWqh58XmoMEnEK7TftqVWfHbAmqziihJwltXRi2GgMTwPC9BFu0mb3l33Y/KF
nUurPA1Vqe0stOXZvljiaxtRbVDABJ31Ui1Q/KFDCn2r4CDRqlM+OqAAVCsp9i07rjNkh2eR05nM
7CEkAf8IgfTI4sw9y5YP1+jgB328lk15UJr2haXjy8hjflWH2U8picwD0jxLbqE8DG4IqLyLjtd4
EyWXwgFBoSqmslVUR39GqapYpapN2nEzaoX/w7L8bBX1pvusKr3YGtHOzAr74vWeiRRSqHzGj+dR
6wbnpyfeK6zV3m3bTVc1f6tPinBwOHPJAReGJY46NnbQDbsbK8uzUxSELmvSbPoMN+5uQdsPJeiy
InnFoapaa5F9Y4QlIhJFmb9NfXFoR1A5vMFOpTmAcjGT4TKWqf+11zR15WOn+6nAAXkzsh65ZAKG
g97qrw16Phd5qPsKT4i0qtfXmDybMFSYMuDM17iwOm2bA1fdVL/my14zusVhZrjH5Dr2VrAnvJlH
vmK1r681pUSRyPPS75k6GLdogU6PfgQtXDHJuBn29ChDqkD529KDfiebsqOK9FWHl99Fm4fVcWMf
LJOkSWOEPXLBPIeyDshhGasXlf3ZrecDt4yBrH0Pn0Mr779HIrI2iuE6t6GoystgoiY7QOH6rg72
Sfi2elOnTbUzYx+PGqktupzCb4sP9YhU1h+mLNKe5apYunRLGdNFhtRIg+QQKPlthwzkNgeKd1LC
ylmPKVoMU1LOpaJfbdCnwIYcMP8VEI9V5lGj6Ao7fkVbGXvS1HvMvVF9arB34N0Xv6KWGZycHgsj
2XQSjXptkzbbfMyTV3zFKcJD58Udi8G6YXzFMLO/l52ORY1cKKxu4vAhh+G1UjFC/ZQ3qoAHrBSX
hMXZfhQ6/q25lt4gxqEe0r7E+SK2ra2mju1jNoUq7oyZeO1VkKrq2JRvipkfYuGQkE5TSkTlMEst
Zvf6qJXf7CwVKxFG5qeoUYrNUPTOZbI8mAPDoN5NEyq8Q+CGRz657hQXLOKhwtsPcWg7a2F4x6qr
GuTRw+YuyFSKJfPZ9eD4TrVDs7FaNV6PuxwGby3VnTjf9Oy31H3Pendpl51aAGGcB8lglRb5pp6D
7Bjau6ZOnwO15G/jq86jGnr2Y4+4WZQNbGQo9z9OjtHfJlbyU7bkoW1qC5YWwEc5Ps6j9uwb6TJe
UQrnccBYFZqdiPaQttGicEtx08TVuFErtbjJVbP/bDWHZOaENZZeHD3R5tteMseK6BsSlPmDE2fF
uhXWuPPxY1qxdyi+aIL1XmfDDBSwLj9HOFfN4QkhfPxi0Slbmmr7M+j9/tJPisFTqX4nx1V+sbuM
6mYT98egbYovvfV/KDuz5TiVbV0/ERH0zS3VV0kllWTJkm8IT08bEkj6/un3R8rLmnOdHTvi3BBk
AypJFJljjL/ZAcrW3wqrQb4aFtJWdTdRJ0N78Azq9vp8K7PxLet13MMnf7zzEcjeLclgHCWh+FsU
4YVDEf6FrxeGnRk5YLdenLfR8+XW9JDgRWDBfZsRbfDjEgclvbz4ENkQKKO7jWAu9TaMFZFBL5oK
Ld9FmGy8Tiz2rxX6Yjd3qXEhp4vUenpnEluFqukvUXoskjL+uEC0AuV3lv6jGlXzXKpDB3JWHRjt
5U0kyXRJJ5Pnaz1kdREWcV8+Uvbybm6PaWSCvvrnhKoBleRVsAc/+yJymPvZH+Q2z6hibQy4Rwh5
gkJUd1ETYbf/KlF+PKuW6k/sZluY+LV1tp1vrcQdi20UlyO8Nxepe7jMxm7O8zG0XXMqsJ6Khjuj
IOuwR0X5aDjLhDsVfYsRzdrHqbomSiFKqRF1N3U2AjpNJRGM8Kf+MZbQk2ctGb9ZjiQJXRfJNR6N
6LEwbJyD1wFP8JB5hgapo02GG1mlXxaSXN98WfUbM9Ky+8avtFsjzL8+brRK6OryGZfOPPGX61BA
bPBSvA7kMlEbAnFnhuo0rbrXFSB8+kdfrEnnbPoxajFci17N5G7xgE62jmfaW3VZbA3+PmjgNioJ
VANjN6OVyYPST/3TpTte/OC0VXtT/TrZUzVLdS1Oa1Beh+iE+E3Jdrw1QrNd4EP4efXc6E5+sUwE
m33PSAE2OeWroTmoP6rJHslkWPzdxkv6rEJq1kSqUg6PalRWXoxGYp3tEqsrn2WS5k+2/fQxFbz8
X2Iev6JNWH38ZGk1/dUW2FCsP1jdoSmr3x/m44aGkB8fRjXVoUybf3ygJo/bI4QMjLzXH6nu9O8P
1Xv9XdzF90sSZI9I0eePqW6zeSCdBfYbGtOf/r41KETLqNp/DvgU06+ipPi3TlP9ea6n8OX9FU/C
K7E2Tawa4CATxNAEnSPvyXo/lbCVAE40bDvJB4mjGoVpFj1gPQtdvbuUxdicqeNiWYUX6c5BW8w+
ybqZdkmakAEGy7qNykTslRaaOkxUz7Y1dhj/6MsDA/8A/EL3ZeICKcREo7GnZt9ZTfvqduZz7cXi
b1sY4HxFQXYFNw/Jducc+Kl4BCzNvnqdMfILVaX+w2jJSDtm1z8EJkkOyrliL1xTey1T67FJR4Tp
Hf+rQ1byZcD6Z+/KptmbwnqskUqGBFvhn40fz1shnEdUaKOfjdXstaKbvo8u/DmTLcXNyOvoMOdy
PqmL0gjT7dxclreci5Rb8dBVe9hb8z8ukpaIDuN6UYGm1sModKjj60V/fpI3oxqw7WY7f0cCytiZ
WoYWn8l3vYY+g5tFJn+MMfKe/+eMmRlIkv3v94Afnv9AwvfjHvDPt4sb5/dR/T7lmnxUBxOW92MN
UXhbQlPeSSPzfdaMPnlgWrr07PfVPJnIYOMhMJWlVG77yd/aZZe/arkUYaEZxs80P8vCtn45hv+1
c8roq7Po6L3YIJUNQHpHQ6uHk7ra+3N1sF6t67n55+rAh043k/bg9Yfvcu96oeLNFpUAu71Y+aMR
O8tVDag0djXpPLO4migondanzi7xKMF2igJnPrUCRc3M3CdOmx11o8veff9FhSzNxAamLFaayOxl
7+4/u/81W8UxanY6Gm44tvV7H3eOfeJ9Wtx168EuV6HSwGNP2pYrzTsgYIp5fbC/y/InI22tA9UP
51CvEepilD88nTf4YA/mC6KS/2iZtDL4gGDIiHTXmaqVNP30o9CeA0IRcCNG9RKgOrQQQ3yN48zE
zG0uP5r9mGc7igXTUY2iI0W9fAR5hGbzs9kXh8EM3K/CMuYzYmzUvPOUvOXkGptx/byKwK+4++qg
d6I7doaFjJ+xir9XlkuFbm1/Mv3NqmjR6GH36sR9Svowd0hwBSlE9xKlfcd+Vl3uPJdhU8rqAtjA
edblgOHAvy+A/bgdlVO9kzRI5rXZti6RfbcTfbmLo2SAyY1cqXquO/k8WrnzHfDssu2wx0VLqB2u
PACsGIl8x+FrhW9DyCNtAW3QCqa9Slma6CzccGEK07lixfwc9XVT7FzIXweD8g+RVD8d+s6q3up+
/AKsrblNUtduvhc9TnZVvYE5pgimac5OzTIJj8IB1t21tTN4gmhJXMbZ2qpBt3C0k+75oJ3WO2a5
RgGAQs9FjXq3gJuda2OdTpbwXFEj/TjUbJ6K8LNtlO7vkQbmeAjPU+4I/r3z53VFm/hkhKarWSA4
irKye0IhvHkaiIBugXyK0P15Uj05bKJj4ZXpRjXVwJLECAMUwjyqPnUoyj1kfIxpMvjn0u/nzSjr
Mt4sqJyeMESpQlDl4qYOo49Yy1jUD6kfVzFZonZ8ME02X6qJGnW5B/pXbnS7dbaWcNAqMYU9hWkV
dPfqUJdFf7+sRUiwWn+rrqhauvt/zPOiVFzKGqD1OldNycnlnFLI0Wlp+GcixQWV6Czyz+rg/zn7
7xE1PXHnfIPKKMJZ60TVp84+Zs+itw4x6r5WXIoLlDhxUWf/W/P/qy9IB6QpPCfdft4PhjhUU4gF
mpzHe3UgJTHelyvEvAJTyXvW330OBn+mqb5Zx2Y0B8yi5qsrYdcgP61O9bFO7yTCgGquunR04j/4
emrq1m6yGgOgsK3fxdYSbYGqYJwtoH25rdD70BMDIn6aaXCuJpAfjD8m2DWl6d+CVkXU3RPYyCeh
a9nNbp9iVMQzpPx0eYp0Vw9NG1XzlHW/wgTwIObW2vm9l7whVk2tuglQxiaR+hUT25Yv5lsTG+ld
aa7JyqQSb0MJNlAHoHFSzaif7nINjYkeSOhtzIxnR3bytbVB/k1ARAvqMm4D0Eo1HSxw3TDqtTfU
OI2T6vNGf3yAK8ZkqzpplDkuqqX6IZzJq4UPqLK9FKJOLsuEWLZq9o3vbyvdd45sVC1KkPqXAEjy
Y4nHQenpW2PO/Ws/lEhpYnwUITDRPjU4lpAeglqzFYi/mqtC7j9IUdK19Msta4av/aA5sEjH+GnR
I6gAHbB4P34qRB4/Ye+ZIAEu/1bj4zqp7rN8P/iwqtUMNZCk18C4Van3QsayevTNMX4tp2fFWTGx
2r22epmT3aWgOetdeZyxxdmpZrAmIsBBOB8El/UWnqvDLYD4s8N7sdzavW28adn0sXtC7wFY5Tx8
n1qr3jhiKW/RFGuU2bvpJExLPGR/LsLL+uOiEmyGusgirVOw81oXALViSNQNzSCRN9WycjA4HSQ1
6qGsKY4PvVa3c5CF6wWqr2jEPy6YwRZ3uB9m970tX7o4/SFX+cEmi4aNCzLyPrZ750Yq6++qNudv
SF9jI6qhvjG0tn7rE+unmm92RrOJLcpbC06bt9rH/FwNJDomntXUTveGqKrVRC2BHxPZ90nhB3tD
2Yuth2KKESnuqTOuzmKf/arZOuU4IJJRdFu8yDDc/vccAUIXbagRVrcrfZR8uZ/EofL0myo2+cZf
89K96pMt3/rRXfNG7JRrA0Vzfxj1kxSavMZeQpBnpNGL7KFO+ovf/ux0Nsi2/evfV3uNnXxcnbj2
P68eurgJiTrmrUrCYDNUXgXuFVdYdeZGwyxyO/QDxHKVjqm7xN0B5PnRoUO4mevIe0A+B5q2hO7N
homSupWwTptt9SWYnOuMuR6oLtKxS3OXJ4Hx3qwXLt1CIdDzfl+Y9PPwGKSErZMflJcSH+lNo9js
yZzwSZDaGUlBnz72fopNsfb1a9/H/pC/8EdTDeI3HJxiOx13brEDjuw9um4DrCLF+/Oz1ftbYOX+
YzbJ9oamW3ujZ7b6r+0oqgeguOkDsYUMrbiZ30jNoWjijgR6a7OPMB0k8/6spkUlVcPSthEixk1k
EyOIqSBqjuRvm1jzeKfKINa/m2oUf6TxbsqKeGdaPSuAtF9nvcpeqPeyswQtfsyKNPlSFdYPZSEu
p+XVqs3fE0zNhbwnrJ3mxO2tppb1OHfPboMi+2fPkDx/yHmocVpqqDX66GCNsxb6wmO6S2JIDElx
zNe/hKMPv/sqURVH1Yz+zFN9ptDJXtVXhLj9J9Hn57Gi+K1amORox2YSLIEdcusbZ/Tfl0jKOzVq
em2FTJZJOtcdZjgz7JwHfTZOqqk20qqZeIx+NtVo4e4/MC+WZT46iQmOnx9z8RqQzSuWX3WpsyRo
tIuMuyOZ2m6VZ6l5VafJsWKROQo3mr4ERvmtTxIkFXP/veiC5YuaoI+JQEEGFghh3seE3Ijea3/8
PUHdIRnNLFxdCO/+31mTVidHos7ft/H4ORbqrD/+3OZzgvogrWy+mZasnoms3H3Tak5DrnaJLngz
EJmZDngNl+3XRXVmk7mvCqc+/Ve/GlR9H5epduSbh6VAIfXQS8O4GRJwOURrLbSm1nuvAqhd0sRZ
NhgwAmNr+TaSkv+/AUKmHvj/RdWxvSAwPBg6lgNJRHdN/99oUHBbhesalXNirVuOCeYMyyYwZHFu
iT7mj9OcfwM1k7WXxOlwqmDVGGYf723MHXbGVAdf2iRaayMLCAHdtUnu0Zd0RXnXTlURUpEKvkjc
EckYOufewxJjI0OwXf4XNVMs4uIZGJua68S28wuUNqBtqkHE9RwqU759VE1qJ9qOpJS2U5PFhLWL
H/vvHpq+G2gN7hfHnQldOrLsqmk5lL3gPO3roaHEuM4w+LBdmeTYYNMSRfaKR1R5VS3s0ZONMO30
3PcznERS5Wc7DqbTRGJrmyCne+xHUEpBWtZb/kRoaXRoEsmGdbtc0uBj1IwDF9ZfX53U5KWyNoaP
6VqJXtmp75buZUB0feuKSlJwphnoWGPzuXJIvLJ7AZ8R75OxR5h6HTXzPtqXcqyJe2hqlhYdpjib
tqmhCxh5aGaS9UvvvfXAXjm9X1w9OM9Bv1UtZNJ+96tpn30Eh8D8MsIJ3yt/9qVe3quDK8rq4+yz
zzDMx0l43vGzi4QTHmbrQfUhFQmnh3cQCYx/DahRbY4EyhaiOZPGcE4ffRHio0EMvHVxsmcBx/u+
yOMI0DdM4r2VAo1Xnf8Y+WyPEOUDz41hs3Hd5+HjDpZcxZ/t/tGYzN+jS+kjZxTjOmIuUn+a0VGq
7fJJNTJedoc5seeNaurrhNytfxiYf1xUl6q7lU52c1YbFNVVoFSxhSRJ0X3t67okeSyHalvxgJHt
fHChS9zFyTg+kY4CFC/hk6imOmS2Cbqo8cQJ9dDxyXUJ6KTEUXm9QB2Q1UJ2ibUc/Sf6IP+MT0JU
P51pwUF87TKxhb7WuCaqlrrPhPDDzvPScqf6EJchRVw5wV6Wy72HwNG9FFX/lDROc4d4xItqVb4O
zAt7bPixCHOpPnVALOo0IANwVa0Ocu4lyJq/1HzVhZ0JuP3Ge7WykaKR7rffBvtvbeytt0mLFzz/
ANxK2NU87SY859rXX3JvsraTYSbb3pffnKbUznjJFgevzKZNIfsKAbqk3xiL8ShGdgqatZAt6xr9
fTDEveHL4FngeYW7z/IdDHh7aGDA8UPGZYeSyXCcpjZBuKHA/nHqzuQQcL6Z0qNexO597ETpYWJT
jcfS4F2bwHopG7QY/I4QI+BDBEabn1q8q3bBCGNwbOShdu32TivucS2Ra7gVDJgeGHyi0T0aebrP
rCo7prWTAiPPUeOI57CaF2goReLe9AjXa0vXpnORCCqSvvFae1P3HYlm3i+VrV8rrXYA1cTsg/wq
PtheY+y6KbcfQOVuqtmMn9QBkQT9tABy4Ob/6QNpme2aymmAYP6nbwxwlk+0PDrh5J58XBu3FimG
PH9U03SgbHdUtx8+L9JrbeTdE/XoIP/nogzy5cYwvPSg+mZUx+6iJLgMNhiN0Grn+kxJFPMb1S5X
5IVqq4OrAZWNZ1y3UZTLw4+jiVnc2UAC4pxpg6HvVNsc7OqszqCcM3VZx1t1ler9faleTWEkqf+o
lUgtUnEaoS2/HlTfZ/Oz77/mpWotU8Mfp5/jn7fgy+r9XvA+TqUcEKaDUIN76nlqu98HEWPBka2H
1HOSPFRtNaw61dln3+dAJhrEiz6H//sWn1f/none+aGG2beJahGOsePfNORDn0U+nFCJ+Bv44PKg
D/jD2ENsbltAPsDTZfS85LIKNbI4Px37ZxVPgB5GbGZ5iyc33oP2sQraCiZYYt+GUeKGKbrs78I/
ppaR/qzlNKB1FclnravaQ2nk9snSchOCJlp9PkDf7+nsbRcd+zQnAKIeI2iwddCGvFhLlb/gLnRy
cJd4T/JB7P24AfU3YqHGBdSL4zR+MXq+mX2b/tVRB3wxB7nzbGlR7sy792zJdlNvay9ju9RHoTlh
N3njxcWH5YIIf35p7J0pu/kU5MVaciXjQaKy2FpuExwdsziJJbVOfYzQAxiy+lK51tsKelAv9nTN
O/oEgtvohdVzPki3QzlNM8R72lCw4w/6lIrqmKA8diVtigmKnePItMyHohrTgy+X7ax17a6Wa2G8
6hA3Alx2sOJYpwAGYprnJjvNGoI8HrRYRA38HC/09ElrjP5oz+xwopREPxhs9y/E9o9pSTE+mZLx
rs+AYrKubKSGJZgxez+XOL3ZgWZTQ0g39pi95AhWfCfE2qWx34akpfNrWcXjNUJWcoN2nva99LVL
JPri1UVb+Fig43dYPEL4ASBb0FBX90X/owKTEE5+M9ygavqnfE6nfRoZ2iuIgyv4//oOUnaxlVFh
b3AsaS4A4PM3fd7xFjQ2i+SBQTcu2DoJBN/aLA9tPRWX3KeY7dXlA7EiVsxdnG9a07K3BqWkh8Gw
g+2EBmngVtuxda1DL+zg6pr6G7g/NCg6JBVrzEpOKeWyTRKbf3vulJ0RGIOCZj/7vMa8rCzOQwqe
Wqv0FVMXV6fSsny0QEVNiqnSj64mz/ZYG5vWrcJA5N02MIt6WyKZfPVckZ9dNnTQPkKtq8NAd8GN
TX70ta8R/exk4D2nJ8G+Epkw8vxNwObEkaR7BdBP3bcOczq/WH1dPBcnZxS3oXMx2EbWBm8B8DkJ
eae9mzVs5RfN3zWSXdhsPmBQrJ0jq6W6IyegfSvxTyKelAYp6U+9uevT6Wa6KUzqm4YrVjjLWfC6
z/o7CCxxlJ6in306G/sWN9GzOtRBk29n7PPm0k9DxHG6c12h8V7LAPmuIjs6mr1v7Nx0d25W95tq
cN91JngmVkBj8sxOqNvX5lSe1cEMRPVxpppa5ZbnYD2oZozDLa/xP7P/azgnQ0fNfwwtYspzs/oE
EtrNxUe7Lcq/Eucvr3Z4DhJvgz+deS5lbp4XO3EI0dnf5tAMuyoKASx/w00Kq3feIoCCsRCGTBQs
G3UK6vnFNZNqn1STdR5T1zp7MzRNSCMT+LdTlIkgLJOBDMmIAVgqtYNwKLGHgc8dyqbapGnPqt+A
Ia59hKhx4Jg9ZHMCZKE3vOMBGvF6t1LK1JO8uaPO862Hujlnp6ZxC2Mz5fLVkx6WZusngJXmBnp1
mruXuiqmcxCP01lbD4G+zesE3cVyKM7RelBrjTpDBSeBxEMKM3RjzdiOI+pnejr2Z5JAmMCtZ4Mz
/Kia8gsOHG5Y6xl/gXpdYsnKOYeZFQHjuIbHfIz2i8iuSJdr52Y1f1SHSCArouU2af8Mdb92PjmC
X0z9/wy7fnVA8+460izncV6KMxugXsuHc2sW9sl2AHi4hiRG86jmDVZf7Gy9Rw0FWdFzGchvVtk6
u0JPZ4oZZYeLSl28xkbQnPmWwrPjD2tP2sVNMfLsZ+hCgXdQv1iCMtmmqCT4D2EuZ1F3y9npUIwi
fY52mF+dyVfUZ/by/sFLBRuSQj9nq4+cbKr+48/0+0b8mdRZXtTDx1mG3vOps4j7ImQ8gOObchOX
PhhSvVn2revcrFKimRcHiOhrSXtWB1+v23OfQc3CsgNsJSSNsCrLEGJ6e5Yi+obb062pwQNWcd1t
UtPYgkK7+E0f6pF/MZzpHAv5lNag0CxwIKchbs51QVre8Jz3xtWi+3Qalk2XFrcylROuJsZfqMYj
dt6OF0m5FjX4GFlMt/BheyAu6wJJyPTuqc7aeOu67IiaKm/3AlnpDTxdKq+1jZgWuEnAi6+zGck9
Ei/pFnGAZhc7eFJoYoyJ/GAJaxVfODvfF5H/PdNIgDtu9zyX1bSdqtjnkiDaNKaZhO7S5fuEyB4C
1/iceFRXp3kAhb4mwNbiaua4GKZ7iEuBq8MH1Vt5+6kXzqs+ROeYOwPrhD1yOaCtCKu2fKngAvqN
cwSLrO/boGNz4PjNLgkSFgl5A/SJR6Y+wo6OJ+cIAekhiLdaU8WwW/hOGFExHdAbsvjRk4lqHL9P
mizkOycjjHnjYxxs8lv27GXIMsnoMc9i5FnzQDvEIn+cUqc7+m5350aae8mS6pSyZp1FJA69TDv+
lIOHzAEWqjlWYiF2XHLXLOWygyaC15kWXzMhq03WNPqOd6u7w5YamJeXv+ILqe/cFHJRqtW4Gk0o
Gogk342BiWE9kou7zI9fpQ17bqTwE3vddGWxe+A71FyKBOtpb7hbl9UQ0v27jhLeVlDS2RS+BXaE
XffW1z2qlYbxbfChynddk5wBbm+cxp2xRW7RqBlEtvP6rt8GcX1tEnEqEguEQGA/YBALWagMbFg2
ubnxW6Dkfd4e+H6iT9yWN7OsYCg07Y5/1nJ0fekccnfYTaPZwoKxm5AiEg+1dC9OIvi/amn6tFg8
cqZ1Wkge7gkmruvu/64VaKfl81SeDGsgNBh0apXsxrNlBrrfs9BT2diMFdKGDmpZl1wXv9K5l2D1
V+WkAYVq8rKYCto4q+nIBwHVxfM0Y/ELxoc4m73Q0RaUIkC/3+X9Y7tg7aVX/P7dnP3tVHWxM3zN
utccXH/JwPwK7BTtrLx5IZi6LK2JdrcDaXn09Yc0RSyhCpaDqQX3dp6Um8zogrNjAHmvDHRkstTf
Z6iaX7vgfoqNGB3pRDx7xRQR/uTO0dcGb0sOyYHy0z2mto+mH/GZ6QbB2RConSdrIjuIonso1Rhx
kCK71nWjPSwOfllAe82yns9a3i8HyNXfytIwQ59t8eM4vpR5jpfDiNs0Gz5jxz5q3DSNc+fmiXNE
0B6VV6P5Mc1sVxDjiC6sRtc0d+rjPD0gm+eEDlTtQ+N46cXNdcrjyb0XDO22oDLcDJX/kEy4TlhN
lx66EUSSRQ4+TKPMu68Xnbf+0rswrG0Dmy92VOMg/W0cSHPT9VYVGgDg9lMVhGikeU8wjgxQ8uV2
CKS3LtwOJH6v3tQD/ktxjZElqS0kbsHsQbxCbrR31g+VXpOheKTggs5gHLVIkqD4mgU8J9KlNKll
IqbU57m7fjmjlcavD7F4qf1koy3w8xGKLELTJy1n2MN2qYLXOTNZohGAO8RLtcce85sJ3WsbLZRr
hQEqtKxE/lBOYA3BQ29ifer4eQUw/8KpNmMCHAHpz2wzkrrZzKM3nUdpPJpx3+wly/ODDApYFQ6M
IRaB5DGOyxdMLe+Qu7v2pJevKMfOmItR6KvGfeQPwc12hkM+s/7UsrZ2rq4jJVoL+TBrsxUGU7/+
PmxFi9qd941ePgP8b3e+VffbUuu/Z4Xs9q5f4fgkQVxYMd5+WYJEnGVPoAKJnPhHEOxHiz6CVSrR
vKvECE0crmHmvyylrX0JUu0RnPTFRFX+ntTHsDf1lADIbcerkXR7P6uMS7K2+k6MV1da41XXYufs
4sIC35kZIgHtzBtik8P4XKQGQSkwryJZzKuEvbZtkRvaqCYv7fM0py2mI+0Ebn2p32IbfHVX1e1b
VY1j2Ft9/zbB5A8D1xreyOkOACfj6S1mzQ7hMcKGJCIJBUIwb0Yx98AdKG4GS9YDaB2st7Z3IWvz
QL/ZmNIhGdJ4b8Cl2hABQf+N7QfRD8zm7dQZCKDb5GYq0P5vxDs8UU1nfE3bBdCrZSdfVxuB0Irk
8FolCZr/6Am8NEID2In5adPXLy7M4k2nd86XpC8spDbi6ouQvJVnl7qZF0TFcWpbFIDQQnmCAkcE
aNsxCIx7mMECxToQ2o4BrGxpPPMhcMd6H5uwQWEjYsgjmvk+SIV9SPNuviu9Zjza2ENfyLLXp85r
jXMPLB9lT6yFfcAD8Kv86KjNOf54bpof57G2zh1gyp2U7qZOHe8Ej9Db4rPAR4J9jE5Jm+86oRPG
iv6Wz/qhjFv5CEK7OXZIwq38DwftpeJLk2HqmC7V1xK68xaQkL4pbXzHCvviCvsOZzGDKMj4MbTW
K6jdX4WrkXhh86+b9Slj/wAIWG6nGjbFRCDeJ3zBl2T8fRgy7VzwWUJr9oMtldM7J0imQ+PNrygW
jlsnctf33mTvxYjQS5XL+kJ0EqYF9ArDM6ZjgcDYZkIHMPQtc9rM2P5uvDWUSB1rPNmjfLKDd9/T
zZdCm38mA5G5zfOaaMdei9OHJi8IJgLvLYKeGFaO07/4McwvWPGAh5p6n8akdLXGBHauWQTjbXcd
xOjv46AwQ8+dsU0lfzuYd1Dr0SBaxRhSP3szwI9v60CenIDcujXwQhUySfYS6VAkOcXTTLk9NPLk
tfJaiAehNS7gbfpzJTTjmGjixsK1He102hgzKkGm3vxCetlwmxJsSPeLhOzIat6BctOFCJ3Yds5y
MYbdUvQFHuzNJTG97FBGxhu9j7DGW6SzumdH0+5yL987FfhJjU3gR9VmXKPGvHwhAUBIiSQkCUGf
FGixb4ZcHEz73Syltef9+KUeimJjynS873ngKTta8Rah8oPXN9lFWgBVx2qEJemOL1Neu4c4ijqs
a4ZveluSUrDlbnET3n1TNNwLUgNu1KK4B+t1R5X+XTodfCCrf4mjWYDwCPMFnl/foNKgCVYmrap2
ZWd4u9xj4a97NBgSfGEg7OwgdCRfWn9f55hHlvoQYG+DsFNgX5eqp66LwkuaBMtjyU7aTYcfmokE
meFnKFNGSOm43rM0/5o8kmbUwtlxTv37zUty/+8ATlqKiQFIVogTRXyOWiOD6DTh6T0uwQ1NR/fc
mfPPZi6sQzaufxDhNw+zh9rfphUkPdH1fYgDYe7HYmnPLV6FgOaQux3XXIGs25FUESkK2Wy6zJ2a
B93UecBFQNxRzYQcRYUrOIDq/sRGeDjMaliNNJCe8G1tU+arjo8b/GNM3cWU+tkWcj643q+sjprT
0GvUTRp/o0NDOVs42+POAzXNqHT3iEHOpoKdvqmQdjWS1D1Y8y6jiPWE5s01R0N0I7oeGFeBNu1E
+fEF6ioeOQOcpSLbjR3UcC0reFmCFiJ/c9AK1/sRp9T+sShlISiXrbuU5PAjnDYEMs86Sagway3i
/Gq8VEm37Yf+kfJaFWJqCQfVAGDqWv2tX6QFPKSyIZJ1uyQ+JTE6OVaOa+yc2TUyFKs/pMzkbgYT
hIxa8lTmrFdomml4A8+B2yFB5Fjo8TXRNoqSL71Efdb0zt0wGC99/kUHlYPyQtxc+3L8aVPzPQxL
nR5rPaF8ZrC+LUCb8DfbQdW0NuUEzEHT5msUIPFTNe2LiBoqc9GvaCyKL3o0fCe+6xEgb/dzHK2K
1nwXqyq7uli5nDDJjTeB6+6Q9HknDkf7WvbLrvcigt3W/4ZbaH5cNLxtrHSgdGRFSyhrLw6x3uG5
al4z242Jn9qfzYj9lJcuX5wq22fFW10m9veo7u7dpsbOAt1bOX+NpSxDNMextpzLJxyz+r0nvCdr
yr+WBS7won3PJuMl6rufRc4+tY+/62L+5YumYEcR9FQO4pi6nNAvvoHykSNObd0fdLdfvtcCXbYI
g18zH3BArcOyI5WiFUa9N2qr26VOAQ9f/N3hskbhquzuxwF1SqnnKWDBGi3PYNwZom23mnmmjiAz
nJqlE/1qV2yW40EkQPZZfxx6Mm88ucLDDDkHg4rqLxxkdh8DkI1g8Txi6+ib3o3WtnJmP+zl8i3n
D4PdPPFI/1jWVrCfZJU8RpPtgJi7loG7FQTOb147nRx3jEIb4twB/eMXzZfiYaWRHtJIY4nqgiPp
6ODAwvtdQ9Sm1K34VERR+RQ32Q/0HqfQN/C6Ny3t8pfHC4Ltg1eeY0p9IdL82CkHQ77xJ17wR3bd
2SnL7Ovos/MqSaltSiwrSSkUgGN1i68EJhG1VRVbgQ4ar38CKgH+Zr+Qctnqpo2EW2lPV3VmdaRb
PRhp+ljCK4maAQpPI274l5/itvKOruv+D2fnteU2kq3pJ8Ja8OaW3pNplJnSDZZUJcF7j6efL4LZ
YlV1nzM9c1EoxI4IJEmRQMTev1GWRVwqF6PgrTr4zVjY0vAVTo1LFU3WmbJUvmCBpLx5E4A5K01m
sV5S3oxZha4e2OlOt5rwpsRFDNE0tJEp9lLtCiy6Ia/ikdYO4rle21PLX8KqvH0BSYCWd9qd2sCn
xpPMLdIWBUikTxusLAHa3odntecubM5penJjGwoPVNZl4cz+Gc7+qrVDNG+rIf6pQhRjtR6S+9OQ
HsXpLDIhFFa4H4QTBSnyFwqeE7G1kGCdOsjq45TAZpKM5sJzq2OHs9VCInvUmET1Y7DslU0WlEsr
xv4tJZErCsM91kNBna0iNRw22eh7V1srPg+Dj94BqJVHWDc0TB9nkGPtPEtH98+htYLxfTxBW0Ex
HV3uTqdUSKaQGyR8dPgO00eDHD+lNfc61fAS6wlZCBGWo2yXJQT+aPdRLtus69xY7rNu9WcZRkjq
4nhU/hI4clhB1k9Sa6Yb0HdNk+TI6pN9p1OreGmBkpWdUrlGhsQI0kU4CMmmuIaR6Hso+yGPasu5
yYOe/awwJbuiOM4zROXfBMRAdHgMyBw0Fme2XWuWXIBUzNQdt+GoBQg5iCkUVvEZQ2RCTsnLuVzZ
cUIhyY4/WFVNL2U71QeVtMtd2lXzzzWq5t+ccGo2FTrDe80KJjxi+zPfvfl7OKkDaSHVPOda016d
dnAWsgMSyYdbNuduBNAxebhKpE1CfRKA81bx4ve+98LtHKsUiUYQk34e5m9GVH9I8784AsU3m/3X
QmepBYO4O6X+Ozc++DioCixtu4ORGet9Qjmg3aSp6Vxkb1B09dlKm3Oi+10CmchPtpqn4mwl9BlM
JP8voHhee9VeKcAznyuBnCqQsJYtySsQralO9GfJQPg98hNjZa9MN5lWcWtcUZdGjUu4WtxtLGar
xR0uQ6Jr0rV89xkU/f+wvohHO9oLP0HpQA5a1z7eHcrxM2u2pNBfZAf8w4IcI2yp492wvJgj6OB3
g+5qcJ3TXSdbc/Jl2NTG8VM2+F9N9Krx2LGdTVPvHMf1bj4OBRtDn7WlJ5ryAE0tOUxF9vMRCiJk
euGNL1HiMBWUWhiLs+/aqcsMsOa/Zo6NGi7cvLP2VNL9m0rm/za7ZOrwly43cpzsQNnPZS9MGuZ7
bEACKcNsfEqySD8Pc9+uMjKoKz2s46umafFVno2RgRS+O1WLf3RM9pyfEivdyPgwJ715H9KwB69y
4ETyIm3dd+bC72dEN9UgIr3G5R8HxVbbVQl/ZNF140+pQJ+Ps7Uu3b5BflHI1U/6uKhg4JxlbxX6
S9tR+tdibtQnt4svkRiVkO8/BH0NMAbELrs4b1oX8PM31YC8vTQ3a3NSp5GlsOYTXmcYReBYb1rR
WTb5fE56p3ZPsjXxeLSHNy3ttacK2IgMNm1dnOMGLQHpr8aGaNgbTRisujFW38Ip70nyUWEzXfsP
3cOeJGv6in9Q8CsITWWvSThl4GdQA9dLzLKG0PgoCvC6cqzqzmSTusjdyLGWkX1O7YUpipzK1vJz
at9b96nxWGSvTmvZlJAdZ3MfS9YEInxNEVIUjSun016xJkiunjteC9Hyykh7nbM1ivPRvZHl6hdu
UelFdnFolgjo1Xs5We+AVE1Dq65lb5SHyQFOo7IIO5h4ASnCq2M0l6Ea0o8s00Lgv63LDyJoT8AZ
6/U0j/17yTfNRdLjz78PtV39c2ivutU/hg5Td0GDtUp2UVgCn+uC6gaOzgYuVPypCs8Wa56CNXvg
aT90EMG6X4jJBV/LHvmrnDXNSg6Sk31MpG9wXO2bZaZ/mQzPdNrLYTX7UAuvlMdseU0dBvhCzrZq
MnZ9lShLfwSk1qBqutMi37u5odItB5/6cjXrW5tM989RNy7eXERfa9QdBLemuaqY7S3wjqeOIlxL
1H4gOTIP+lI2p0yJni1sQGWL+4j10ifDiAHWDI87UCjhxk46vyXpFcpZg1SiUe3MQE1hreooPMsg
NBNYXVhmLAzcMu4Dp9rEum1oeYZDclwEXR6d6sHLXpUhVddt3Cpr2cwbDb5yAApGj8fsFTEa98WF
/iAacoBZkqWj3nea8qY5WCpOPLBu5o82YOHd1KZ+kA9oG4pz07bvPEkqgHitflPZ3efarFwA7Btf
4j5+42mlwNylJfowrVUuEb6W+wrD8FWQWAv+839W8/xVHzWfpb3hk93vTZ5gqXqYmjnc4k1nPlsT
Zh2p0jV/GNxktLy5lY20bI3Hm+msAu66ySLXV+FAaZJCM+na7H6ioAqIOQ+lkH8bo2JdtilbD0cn
Z1B3fUPqvREsN8wh1Z1aldlq8vLyeP9Tpi10EfGzMUgSSY+i2Qx+wJoLzjKUo4q7Jl0Cxk/8kHVb
SkzbMyxsJggC0zNqPZiRhkI0vP0WaYIWnzX5yUva4IaaLM5JRdj8GDsXIZUwfSuszt1SYLe2duuV
b3mWn8lpNj8aBxhAbirutUnr6tSyQV5Vptcd8x4qgCTKYKHV7xotfe67jAy5U/4arHxX6HX1SyVf
9vcTMUZGRk4GB7q4EiCD5+BQu8oQEN8jeTihOzKtqhIJvFalppAAEVvIr8HUx/YqHsJuL5t/Hwb9
7HPY2Hzokfc+tNYQrtUxwaBKmVEFGwdyJQo7YKGaIFH88sxpA2dlaiqSM0g6rKge1HuE4z3MTXP9
6R9nvLzPmJEP5dH1wvQWKMFmZt/13GS6/kW0GkMtnqGW6NDLdbxVOwA2IescBbNm03ll0WMhTw7C
phDsi7CeTlkI7sbg+3puXV/ZSTMdTcfnOkIAcsOjDoxKB9n2TEpoI013IhVF3URRjeScqyFWOQg8
TosWftm2mbjvoPwA8ykv2wiQBZg+4BqtulOGka1O6FJiR5U5OyEcFS8oS9vlNKEh6U7A3ziTB/Y1
48YuURsxf8cevWMDp1FlS7aVsRJX5PsFjLG3z0Z0wsJaR5lkQBUiCqLnbC6nY2vvzKolW1wPFKvB
O/cLfp64Yuu6jyNBbh2A18DyICQPfYOMJvCS+FKb83R4jJVn6jyPq0k87WUTKJO365wCq4HC9Z9y
o9loAxvATrQiKt4XLBcpBNKSBwgr5d6wSYQ9YmCrcmQNOchZssMlZbNQ86xCk4S5SD+kV6fP1+5Q
kOPqjSsvV32ekdnat+j5kr0q1GzZdB17rnpQUDittOfUROYHQZ5dK3tDGOLrTFfwM2Qbmy3F9RI9
7K8J8O1UcZDC6pwTmNqrMs4OvIXceUo1BV5wEgFCEE3ZMWJRy0Q/Xltp18ZLJfQ9XPtg2wfYhFPE
NH3kSszxJEd74lr2U8oG937JKI+MJayJZANFVCla5zKYPb8aK/mfW6x9AC+QS5HPjkiZolNR4N63
TRQnXDUFohkNa8KVM6LUsHIQqaGuiLVYpvvV/TBm7ZKnbH98xAcqAP2qLIUtpWcUfDQMbouJgsZj
nm/WzrbM9G+PkDy7XyZe2+YmrOvg1uo/H/szGcHM/L4965oguGXZr1Sqhs45dhaWHWDyDHpDade6
htaPFQ7KSjpjoJ64J+fo7zD1m8nb6zicJm21acwJIW/RTCIfC55Iqy6lpgfvk7vBCsN4N2DNnBD0
rrdTi6iHlO7igf16vxHcbaUDa2zRh3e/ZIVun+6+dpY17ft0ROtYWJ2DOOC3T7ZqpZlB9DKTul7F
wZBtI8HtjWozuuHksY4kmdcWWi2wkj57jSqObz7fUDk2TVG96T2j+wvDEbhVv9ECSBqS4dgImqM8
kwd5b6+zr1kwOWuFXPdh1Az93KauAs8KIc0sC79J3lILVod1Wv9HMvRkBiLffo7Jm22RiDu2Teyv
Au7uLyZCkfsxAKqWCAr0KIhrrbHMgQm+yAh5/Hxps/vdo4B7iIrAeCOhNwTT+CM2RsRReX/nJkfM
p6ZYT1lO0EVYFzrB9JcBfTsrZzOgWqTWU/vcoDuxzC2TvGkQ9Mk+u3TQka+za7J5BIXwR0JCGe5H
+A1VxXJNzqk/QqYIV8qIUa+PWBCrE61+CVnU77zZprQ7afaXqbOey3lMTm7LHjzWh+aqO10vlMXU
rSnc3+XhP3XIWGahskiF3N64uYe+pqG2i1CdxDaZpozJM3lQplk9pYGpAjTPudtTzHqLBR7dsf9l
T5uo2lIpo+gmPW3HvmsPkQOaS46QMQezh6UlYOWK438NTGP65vfppW7C4VUJsugIa21cQTicv6FH
fI+7AiCSNMpn3GV8K8bbIp6JeIx66j5zWqQsvCBeAAJzLiXium9m+g5pxngPh8hCIQBBVidV4Ifq
PV7TqPNtLdFUR+9JLYN8fiPnYa+w54aOJs0f9Sp4wSrRS9EOqsmctx0MxT1oGg9gjDK2AVVd1z5B
ipvJ6pUI1lr69wIP8ee6yZy/xNtMvccjlflDDy7dzm0MTTxviTeU+tVVsG4Xq2t9aME6BsO3zKgQ
h9GL4WZ2ar+b7FrZYWiP6Zhj8dcNVGISO26uILzsQ+ZaF1SOBxzyRmRLDYQPZIzCGwtooylRulAT
LBjMUvnT4JvVvjpGaz3rA4u0rmvv7FKAGepxUpV4KbenaebXm3ruTD4r9qGU/lCey9PsJJtO5m40
q/bOWMW/aPwWT03pxSvpS46kAysnSrJ5QkkJAUUKTcUQfFEL58lNquiHqo/CrWC0rlpaRJ9MMRhe
0y7QW2PNJghTHgcPsaWamuUCTRhlr6lu/CwPtXeyVAP4VF0kz53nl0db63/ILhmynFaUOqCcSOvs
UEc4B6fTkDvMmN1kTLpxQ6r5oWmVC/cEyRUvQYg3GieyGaisDGeXUkSp4mx7j80FXIEwig6FCu85
SDTr6XE2Z6W7CsfSegpYwq6wFZgP8ZRdIs3KEE3xENzWnXgFOTu/xXryefCgBJRKYF9kXEjSLnWv
9hHsYkUaxYn2NPWIFoSpUW180zPePQGMF3ecx4g0GD9HGEVtvidFcR+hU2RZFI167LMctLVkjNt/
ObKTHjaalyVAmTv1hOlP46hkrXyc22djCvZB13+tZ8u4oKxpXuK8pAOn559Ix3S7KmqxeXD7n+jD
9OcGe8bWNpRinSpKv3TZRaFWoCNjKUwaWw1DEi1D+zCuYYw5hnHDn9u86eIw+ZgnxiWP5TbCCQe9
IoAznV7DyGCcPERt5W9y10QMRsyQMV8ZTZjr+SE1fWCQyFGwvfRJ9W5doUlI9olXqzjKIptU/yRj
UqJQyhaWzdiuSU1PSxnT8VkxM9usfiR9+92NcNVTIj6PFIuDAO0wBL4yfyWbChVrklEm93YrRKB2
VopDo2N2XiMMt4TggJNlg13ONfLxQ5cGnxQsKApUvbu7d9cjEu9I8WXws+FS695arhGUuG+eHrFH
1rYQ45pewEpl2haXi8/2Y20h5/VljZuPqrk3ee/SPOViTbNzNsWdrPAGEy5lye9J3s0mK7zKXjk2
DEtz1/oturPAFMCnUIAtvfoUmnCB5SETzQQE3hIhzGH16BjtrLkP0fpxXvcd6gCDPnRIY03rzvfq
pzBRKCHcb5lhFVE7blhLG5g6HYCn569zYdgbOJTOyhD7ccoK1Xmqm6+d2Mg34pBV88JqmhIFP8aH
Gl4DoJK2sd4psHfA/YcIE9zmOf08k7FYxEYRiwer2IxAEP+oGjDBjTeGB6vywhdsRKsTAPSvWTWG
L47VXgZLxeF6GLhn4kg8nVUKDf2gBHzVfBCgsIo3ldjaa45rI7US4hPw96YUhYXi76ynkbqm18K3
6JVkQXWif+qE0jC7KcSWENlZyWYMV/wFyQAqHSkCa4Iq/+msboK68Np07nD05UdlgXlbUajC+lc8
iOUjGT8auqn7/2Tp6SzIs32PtNm9VkqYfAHgdBdHsOwSk8EJezRP+Gt3FP7WlqJR7RRaCfhf3Ce1
Wvf/NGkKcu3Y1+INVgi+yLVlAJRoL5tS+BV/k8+m7A2nvzUTjHDugxNdARkVxG9ZbVar0kUzES3+
6cMumkUa1fObqlgO/CRwJ8oYZRtTm4N9prC79Eqjfi5GEjSah/KqiSPyj4ItJo8Y/DdLOKGKiWye
VTx7EysDT3R4kFcVPHHkS5zRe77gw/AhX2HRz+rFmSGRQ1H4gh74P/smRob1iB9i5FDMtBqqLyWk
RLPMoerLxfwQBoDc517dSw0uOabHcfs/xlxRyJFDwt5ut/0AzjFczZGGGnNWXclxuFdLVKHkWRKR
xM5jsHn/6MBh/dwhTnJ8xAuQZkdzincZmhkylyozqJbRHFDcpawg0rZxArIMle9hJxO1se52O3A8
xlJOmJROu2aTcZjzpDyg6D0stTRBHt0Owr2ltNZL7uvann0L+nIUnF+KwrZeUDot1axCGogIz+0f
McC9AF2CH5GNcRcGMuGAQKga5d6ZAnd6TuOhWjk5dZRWfv9bnc9YrGXtsorOVDaR7aIll7Iy3ibq
PS5Do/y5/j0mh8lZv68hxw4gq+4XQkZnDQ7nBroW5G6U/zGwDV+MVltT+ByCI9/NeZ2ZGGeIEb1r
XO85sVpr17DSxrM8REU9ngNxkE1y39vYAn4+ggFdmIDIEUE8lE0GImWY6qde3A99UHLhMN1MIbgn
w0TczJlurej+V8So3C3iDKSJoTmxQsLQaHnPv6hlaewcaJkLmZ6RWRh5GC0fqk7cHfzJe9eGKTyW
Jgm9PPLudhSyCqg76cqnOH6Rjw95iKBJpVbzGZKPnt8T79tV0Wz05tDqNcC0TBlvY11NN70poAeC
qdjImD1o0w3aAfSbpGU7J8bdy7YOyBoDCbiLXv8YJ7wjopAFe6Vq+IxExYF9VbSWOSgR17r8M544
abSGYT1/+/t4Gc9Y5d/AyMWLJFRPbRqaL2PQa2dlAjcvs962YqLQ5znpCQE4/YvKwvKeNK+pYSN2
M25kFnyuyHspWNy1OXDKtkLxbNU3B8Ba4eXeslqRF7TRFFfEWsit0uf7rbpR2y+oHqtPSGbis/o4
IxOOsHm1HnGlJCM5Dct51NSPKM2/arEe/7L7r2qXCogHMLk8jY3vgw6CIx0t+7XpCmVVYKtyURSw
euPsxQJpYFBPDSqw6T1AEhem6y/eTMJ+rbCTczPPQNV6zXoLvdjfYGMBKV42cVFZeZ3b7GWvOTho
LWeufq7KwnoT2Pcyq73n3g311x7jRDkJpGp2zQLrm5wD/2k+qGXfLS14GxcvRKvRyfwLW9lq1Q+4
5Ta6D2BeBtUWBfc4qa+yJQ9o+ZFGEzNcYzxWca8cHnFzzHQK0uAkarDyFrDxTSSc5qvI8q7yLMB9
JprY9D3iVms4O7xB44WMAQ/1rpo4yItUbk0tI4hupKenimWgwJ4oabp7SA1n6jGZXPU4ulq1Rc//
o65dhLqmwaxPsZJCqeiVrj51gXfvTgaKkisZM2MIu5sANMdqmvoS+ZDVoKvmoVN8EpFxrybH+2kq
TofeS47yTB6sAUjz8t4OxplfsBh0j+JOoDm1efBnm5c7e8dK1PblMwQYHGZK0dO/R+6PnPJXH03x
04RdZbhksGzJp8r/ZbpCsX4XJS0GDU0dXr0UQdp4pnIrm7WihSQV6YBEUx5iE1yOOVvBjrLIYs4Q
ss/nAQfg+9wiaQAN6fP2MU12pCq6lHaYLbFTHQGiq+NNHoyQ7POAQlQr7hOPuNUFe4ofzilQBOIj
CFCIfEyVg+VUJ07e5KxJ3Irk2e+pDhUcJNQSdCLlVLfVpn3BL45lnWeQElccqgZxvL83Fa24+jj3
yJbVauYzrxxBKU8NKLKW5nMhDrgmdCWrdDnKBTqHA0KoL2WfHAWC7wWKgHuSLRUN+qOqd0AYxWw5
K7GmXxkMSVIP5n6QMnu1AzevRcZIyieRkkxf0I+SfTKCWQU0oP+f8Wk/+DBso3HnANhZ28NgbXTh
x2b77gSppfxr89ErB8teVQx2xeBH72OuJrzcFFcHj1QZ1saaW/3LP+Y+mo+/GwYgpSvd2cYiW12l
KnvAVls0Mh3tTE6+aVuolsVgThnQfP/UeI17doWcghlb1gFrsWRhyGR16VXxEvmdaTegvvtkOj8M
I893mktFSipGatM3NI6Ujy4J/hqOwu8dZoMfj9FSjTIIv/9jtAyP/XeYF/59tBm6xhoNQ77RQuc5
dot3ODrPVekJdaKo+hLAD5Bhu0v0M7Kv1aLtyvIdbLiznXyvwXqoK96VLLSX92tk35wah2cTUasY
KQ2+7a0J08JqzfiCXQeOEYNmfTFnVq2I3Rc/rfRFqnzmmv6lD8L6o4oS8t3lkNwUMrC7moTw3vk9
W/s92y7H/Kc7vuRpYf4Ss2PEyD7igDTjXDrJLYO2tht653N2oEFz9NvyRbMG/HL8EAyj449fHQ0T
JlNXfzaw9rjVopc/Yho1a7X3J3eybwq6oR/tiNHRoAL0GSyKGA2Jrotm5soWFXTv0JpgspzYmLeh
abRXlW3WqmmT9DWZ3j1gZotYa+M/URFYAHpVvjuREqxE1vOS97p5xMSwWydlWHyYbnt0Gx+4IWZV
aFSNr0jalNsKL2zYy9iJxKAJgEIm8d4GZk3NrgyPcYIdiUA6pVrk3MAE67fxEOE/hwaS1xLWy9fQ
mYvjPYYsb7+cG34ssvc+00TXpBgQD0nkvGqEXWQH6FkqZ1eJzG+Bp/2SJ/ip3U/ApPzSVNX4Jk7+
6zFi+ixm/e06/z799xh1yta9EQbPlu/0qKuFH1o8sGdGo/K1YZeFhHf8LFt2Aksoduz8YOpx/koG
mWUDdLGV64/9GcB5sjISLJqEJ2Ph9t2L70DSFHeEmLLdy+8+is33PonFk30a82Tr9zzkN8CnjFFx
tLIq2eY+KSTQFOYXe24uclM2l364LHGWuCaUV84FMmXLAC3CHyrqI+RmmjckyxazYB+mxQjeoiD5
Gosz0LOfZzIme+U4ZA/+l97HVUjqQF4Kp3Y/QRpHk0P72nsOCVM9qndmNGhfG+OpitX2IwwVc+9P
/GU5qpq6d7zaI/ISen8JUmiIMk7hpkHFstZPOo7Zry38rMHzIpSiau3ZGzDdtouuuVl6rSA7mKtY
G6jl16DUUAXB36kpemWNTO+89rqy3skaM/WO/VCTaO1xFbhWfZXdS9Eh0Lr7MFmxFsNYZhsvs419
To3gyX3Y7CEOnbjZUlVCQ8Awi22B1vP/fPa/j3NTTT2avr90GqPYksv476/UqNi3h4gUIRvYXBt8
RZYNamubom2w1kphKC6aCT8LCbEIwqzfyvevh+1N6ZXqOR3S7oa44g9Xc9uTUVHnNNRGO8HV/SEL
PLKIE6j2PtQMKIOi5lMKZqsBwmQjyz2IN3aLELDVFqoCUE1TzTeyzCbRqvIM9HVxgeZj44fR/bVX
utXLcVpjrqcedWFhpeVpFlljxUrGs2w7CjkAFZ7YJnUKEqL4V+2wcw7O8lD4c3AmVbJUAw9Fmt/x
gQT3TjNqKhtRc5rFYrSS69Ii3vWKZh9lSB60tu9brM/VYOUU2Dk6DlBTTNrqF1PjMyONgd5epZc3
rQtb6CW180OB/NIrvv1nP73ouf4sP1fYw+TGvHi6f8yRpV3ZznXPRQ+kCLLAH5Wuz4vc7gQNDLy0
t3nU4JtYFz5E2i9ZeJdFexXWv77w1TpZVnYBZrb8VxH/MQZTYTyqC+8kS/UY+TUrX03sreX3X/TO
Md7mutbXYBzxUy25FQ1RY1BY15UPYGhHnC2z75qLdGgJcweZx2xpFVZzdYfImV7bV6saUEUJfRbC
pq0G2wbJ0aWUDJTigTKWVvm47KdwA82/O6nTXFjnpK8gkcryDqoIUN7YEeyMOatZ0nvGTR4Gv+6u
s/lHNsLRv8fRRX3L9dGFR1+Y91GqWHUaBZCyR6xpY3dXUOwuql9S807VB77uRmKFuzBsSpiUCOQZ
4iC7ZUck4OQqHKtliVTmVvp6NZ2u7XQD+PskkKYyVno9j8dIo0wjoargj2+Z41knOSTCsu06OEiH
iAk4CgE9l0Ai1Ona6317P801kA1ziOe3KtrXbeI1G3xjp/3c5GtchnokG2c2Kq12yiBFnGrEmU9T
CpdU67xXHLOGLWzGsVnImBxiS3hFVvvRbuycl0kmaXTF0Q+uMSH7IZSsPSsxDpY9XHuRlql0rHBi
LUEmZjk6XriUn4T4xHyEZu+igTIkPysR9yrExx6h3+P/GY9AL9qkg5d4YvCp+30zXxJfUO14Eb9b
4jWMoxIv8AEaUIMCiqPdZMYmjqjPjti1azYWn/9qUQVo1lEhsvMsWa62jR6B0mX4QolmlqXtEWDJ
8f7OVX+CcBH6e6nZjTna7Q5byPT+LHMwnQYnICQVtrsbiXo+nqVZ6/S7T8CA6G81ME4yP8M/FVL6
fR0Ka6DibIctREt5OsZzsnKNHiSf6HHKvjjLs8dBxgAeqx5pNDFIhfO8+fyRN6H3VQbv10RRBXVr
Fw8DGfzH5WTTE39C7cxlSML0+Bg2dVW9j6A/RFtNeMLGmnoYbH3U98KgYp0XOpXuW472FfnY3/8f
eBCI9vT5/9/9LvpviOPwevQdqWr3jlTvM1CSUZZ7qzsQnaSAs+sDrSHLwRpPDkR23zt7rbm+w9kD
0REAwZkoe5xjuYLzZlNIKWsYX6Guu8QF014BqdGH77aefot0Z9h0etsf2zHpj7A1Kx+puKyEHlTi
GjPMGjq46AfLs8dB8Sms2s60e4T+0zAZAwDUgwub4jsSSSKJ9MLn1g5Adimbj0OeTy3Phmj9CEno
EsoN/iVtCqgwdYwUFPilLjDtPZIWoBx8/hVi07OWZgWhzp58y1npLfW71vt1N/QN5zpcu5mirrJu
xKQI6TrVGO1rr6bt82wU6kHN52QhO2XMS0zIK64bbmWzmtQPPKxc6tOz1w13jKoe+GvLh2ZjGWqO
6RC6BTIN14WAyTJUws+5gTNg4JancBgqEmMKGGUDNzs/mPyFZTvWVj6QAxShd9WcvD8e1I/n8d87
H/FqqDc+ha9DDznzzhAxEG0763hlfPJHSKmdZa+0JyfN/dfeTjQfc2UvGkYvc1C233UsMqBPwjmX
yy9W36TNgul5VBCvDKL4z3jCqLbuh/EYjGwdTv0QJxcLN8ElK8W9V2D/qTY+xNJo/NoJ+K2rOwa+
hxAggsZvd2rczjfMt2bSp6H6TUzyh/6oaWSgZX518J35PIYKLGORBfmdmg3d9Mfoo5QkQ/IQxGIp
nc2Y2hjlcEm8YRWV+KtSofykpQyUVSwLvxG5Nhh1BROIxi0uhtPch8l3GQxxgFTw/G/DlHLULpUA
XProUjrjk3zkxGMiDM38P2VLHhJSruuuFIrIwqxSxmpcVheOqmeHT8dLc12a2Mf4UNTvqWT5JuIw
f8/iTD+EMjuUIbC0nl0S2I/3GUeGcipMVP/ER2LWk7fyFcddyWc4DLgrEAnMB/nJ3x/YuQe9yCX/
upEj5FO7MKNwBwrHuD/mZWzQWBTWCDw+VgR665ZoI2o61edaS+Ztj1zJBXwG9SxhIO7HwLKSqfe2
aeX+lA+Grp92NWX2o2zd1wFtPP4lJpcBsD/r5WCyqXiqIRZCgFgYZu3iKTTY+8nmicaztn93C8yj
BSDgP43Aw65/h7jylxFNI3RErRalLrGsiWLFPRWaujeihCWNfJv5HO+aFA3ux9ssM3BKXgek8xGD
GxNuLcfHDkYsfRKedfvZjeENK+2PYcjrL/pEhh2mOeWQrqmv1G7B+GH9QBZtWsDPGv+cGpdvmN3C
bsLAlfSba+/4SMenln+w+xDhmKnm3h/y0oOui6KDCzfBsINFkUQfmY6gI1527aHmB3mwq6DZODiI
Is2X9a992I/HDE+uRRXP/WuN9vbzHGCBWkR+u/TT9tRo7XRtrMSDnK9OK9vk2xbEZvpUw3E7dBrg
lDxWK5iW7U7WiZCh/xzRihHNfzci6bIKHYPuL9fw5rJdqzjFLcFcJFtXi9NlbsNxASzr11cl/tpN
Doy4ZIIW64exubv3drCpV2aVbDK9II3Xmsa7glLoMg7s6KR7qfluUnzKpqL7MgFNv5JN+0OOKoLS
21pGxyTeAm9tOuKQyJKuCPARkKd2r/C1x+YJjovwFkA7Y9NHgpsuxMbVQvFWXVAi/CKaD/yyVCFP
NctD4Coxl4+OugPibJE0W/mOl628AYZwmhp7xxo8AN2gSCA75wHrRsxwICkLQRDMcLBcRHIwN78Y
Wtfv0chA5d4JyvchB3lTTOm0C/OufFdjcHFaZKgX2Rta0Dfn4Q3eonvtTfujcyN8ajA/WKgVPqG2
EnrfLV8/mFaGl2o2fJ28NP3VaPMHJnPWx9xGHStPs30O2cBsANKGZzfX7L2bq+ou6ocBComRrlRY
BjE+lxvpliVNsvQ0564qYmgfsEbMg+azPYianhwoYzZ2E/d5MubbA3oSut5tJFSiTcGk6K3FQtpx
/dMczf5pqvRgBZ1WWSIUYffsdjPlJLszHTVxpEeXk+p+QwnOuT4OtVUnK3vAwkXG3I6dFfiF8IQx
vHZ8jEPFfD7mcYvYHPPT1A4Xhe/Ojb70Y1RJArWPz51driuyMldEj6yrPBuGOtmyi3WFyNxnzCv1
/lDH1p9TZC11JKS/kM3ARWSOTPSqvPGjm5BINXtL3ZtCmN1DRRDhr5dP8I6oFMv6sSwsG7G+5acQ
3GTL0iJ1hVeMt5FF5XoEMZ4p8S9ZksbC8TvVMeesiYM8U1v1w8+8dheS/2u37NDDndp4PyKn/RzR
qtW0QaqLvafXDLuELSQLxgGShV1MVLMHbRuByTzfm2jLk7ctinolx+Sl09zsusVZJ8M6O/cdnsAI
1I2hnX3Np8xC8GAej3Uy2G/liIpm0mRfIdFOu3lAzMfUMdSg/DQuoOs0u9lg6tQEkDaRIa3vbTKV
fI183Xgxfe3rZFr62/h/WDuv5baBbU0/EaqQwy0zxaBARd+gLAfknPH086Ehm7K3z+w5VXODQnev
BimKBLrX+kM6PlmViuV6Gx74AXpvUeSqqwhwyMnoY+swuqlK9QaVLdnRdAcPUrOQwJL1TbHqfSyZ
s1q7adJSA4QFrffIbSJae41G2VvE6GppHmHOdFtuhSM0ARk5JFUPIHpnj6wbP7IX13wFKecIfT/A
0kdXfhwMlMOscI3CVrs3Y35H29GSA5ASEbY1emad5k7oEJiKE7OJoAgtcqx9TsLEo+MnqmvlC7CD
4Bw1ZM5Fdy5DHFNaq92IppjkK1W5NNreXorNU2oVku0sev4nG7JtzX6MlUvMLf4Sl3wwmY4cygTQ
/WIW2mXAHfJTfzU9p/+MH9kJr+LWmfsH1IrCdKtGLuR+scuNpz1w+vuA+ve09RVHmBsQXjDb2MBP
Q27XbJ8aKCs3LppjK/FSSu3uO2vsnlCoLD71T/E+NZEJO12d0pJNu+bq94Zl+5dcH/bizl7rDtS5
xgI0Sg3/Bf3olj0nuwwzj6P7D5AVWvGgiBQjhpuFg0wdAKiWdAs1nbiioNUBlp0xf2JYHMw4NQDK
J2rx7uaWuy/QPlhZSdJtnUngYPTxKR9KA1xoZMGfyu34PsJfstYaqH9TV6wUFMlY+4h4Ga1mtcxv
YhIFx7+fMaKNMJtCAqhEbdOVwo2sVtKyC0r1jH4okotKSFra0ACYSE23g06LrXNfGpfYqPsH1+ZX
RWOEOH8Tyeq31NK9U9Bk1XIocRgUzeshovh/Ek38bdH0ANu4Rdmpgyhg80kYbM03BZWkPTWZF6sP
Yn4oRbg1J9hcKvnpnexYbGQmDHAmqe+N2cjo4gP5ECDR66GMaxAbpfX12iXOMMjpT2hv9CdTi1Ex
1PU5AiWQi6+b+Lnlyb5WquGthxW3Alpsn6qmZZupoKYfpHLy7OryKyZy5ncqVhQ2/KMqVS+KJlUP
RV/WlBa9n5kXxgfRlWHpdlv36WacAkSXabjyJoykZJX6jYZkXVetvT6PcJUwvKXAw+ajjOtcOJh7
PKqqY4DIgb3Q0u8SYuFKqVj3bD2sfRFYzWbsK3wZ4/wgkOvAyZqFORUHkHDjDuv55yitIIl62lMp
q4jm0dKo2M8t5J2+aT5SPb07ILglAD8Vu9lFL4cH31fVhyEA5mun6oQrBq2GGua+REALYDHNoG+C
lRLbwY34AUyTjMFArUK30RvufIB7o2NmBzZUx9khmKwX79T3j8jyJLeNyPB1ygapyEnXjk9PfEKq
5Q5LzZH67fVjNfIeiLI93okuxH68Gy9C7nCowoLULaidFOcRkNNGse4GK3+TqvHNkbT63i8V9dbi
SbAQ/Wgnog/u+vVNHZrpa9WerC4v3iz7sVXxuPbjaHiNNd66BEnkBN3XfUIea+43okLfU2NAoyG0
Vn0ml+e0Bx/7LG4rHuIUAv0gBZnFNg35C1AQokcgI0JFcTbjEPrLvwbSHIWltpTLnRhQHdfbuYar
36joq/Ve8STqN0a89AcaYl/MCHqXxROSlONZUYC7TJlvU79XPBufKn562bbTcCmplEK5q4ointR0
kx8lVg+Jp/+Upe7J5Jv32qO3guykGt85aDXtak3X9ngEhOcuxvYFkw7ptk/RpDJQxjhRWK2OeVc8
sT1ElFXSfXc1VqWxbrHFexAHhayCGYXmKUkbRDJt19/ZgaFGJ5AcylZP7HvoGvKt+EaGsXnP108m
18p3cBoTLSBvzsOojGuvSzalwZ1/sCQsh3vWlkqUmjcp6lAbVffTJ0hL3zs3Mb9PoZ1eJcvMj8zi
HYOfaN+SCjtnSvhsFLk3t3B9zc6iv58GjdJ/dqkX7kV/BIxYWZjR91LTX0pnsEjFcNB4hsKinE47
QIuDJ/M58wAVg3bcNiMAJ7lYqXimrjK0ajYzHGmm4VlR+YyberEKHJZA4h9p1cPn5nVUFPQ07PiW
be8d1TTiz/3jG4RKt7YCvItq0J8DqZqfW8crD9f+KrXLw3QNZyizTTFiatc2hnbqp0NS5hLKpiEF
ixgOyae+Oaaykp03SG9iQBwiMUOcIguRLtPQytdN2X5cMNhiTg4qyNeM8d1qDH3nTgpHfluhMDn9
HAPfwhzKkWGtVLb/JPvDVvSTvqdohYfXRjRR6roJ06h8xIMgPonppeU9zwICTu6d5E71rbfBdy4O
EKUc7+VD5ObZgS26h3SRLQP0bRugCKzUA9CrjNekD/KFOP3Unid8GnNsWV1oWp7tkNS0by2pvhPf
y8hv7Fsgb3cKJozHPuwSxPsQs0uSPD9VfcpOqCyXdmEYjzhrVve5NaIQDkVjKDz5xiSlttRsOX9x
UQRe11g8bMWk5qfaAC4YDwLDHKqOcVdEkCHdlhJvMxh3v8c8NzPnFldgR6L45y6HOlqXUnSDfLpG
4kG5AQVuoHPbew9hkpxjwUMrrHGvuUCVnWas7uwCZQd9xNPuVULztEJR8OyORn8XmknLLdx/k/Ro
uBNdc3/UbCu2hCefgtrcz58arrjbkw9CAOQ012j8Lr1RWneHsZf0aoxRvA7TMDs6CKKeUKjPVzrF
5q+GjkCunwAlqOHNORrvlN2IveNxqGw1Q8I1IrFRVtPV4LttSztWV+5+XgbVluasWcy5N3XqX+oB
9b+12qK+pOl1vvu0VQ3Izfb6YazZGN3kvQoT1EiNoxYiRq3I4VncoqjRhUc5G17ELUp0ZbICCYpc
63wnU8ywOHVNdSxDdUeCTXurx6AhcVV5ZztzygOzMdiB8PiM+eGb2Aj8Di1Az6KiHnyEVq7rbXot
8p/Rmr+GOm1hHUct+iFWRBhUe/OyyNKlMyx8a3ddKYnl0mAq0FOGCHb9b8ZKLj0WnhvdCg6LYK2U
llaurcHJQOnCa8lT5SxJtb0rXRXInOUVSDVjyLT2KwvcXN5J7Q3SR1+Gjv+q7zftZXDV8GIDH0zM
FpCB316mZ+syHgN7K5pOJOMsOHhfRUvMqbLqeQiH8CQmOYlbIzaXhCvKmTL2MaO8Ji/tneoRjgtZ
C9w7p5KrOIgBcUbazj+aSQKja3CGhWuE6vd27U3rLD0sEP1rNfs+1+Gw2g4gqlHGki6OWRbpXRqv
oxKUOq5CjzCEvG9/nGDm4YsedhrziZ0X1osRJ9u8wZudu41xH9k18EC81tedW/vvJTzepsZBwaDu
b7CkuFENxFUbvf8hxsVEE32sZV6p8S1CvXuLteGD5XXNRZmkU8Xvf+RZmGMLs5DMKntpxgny1SBW
IEazGHlTs064AfRB8JTJ+rpOwSNBwoN55m/LFo9craudN9Wfu2VkWLdyFH90Ez1KLkZtrtIhg/ZU
TXcO9grNIw2hgCAagY6SJiyJNlTFiOCj/2p4bok0JV5F9zPP3GgygHQmhBxsUr/YMYILETucs6Vy
KwMACEgXrc1Hu6p/IpA8fDUUlwxM/1JhprQbqR6esg60+nagr+FxFJE8fxzAJsGY9LOTQKmJJrrN
2Umg1MYScTExyt5U3TRhlKx0A/umTpWbg4Wn7CUJpbuC15Qeg7KZm0pk9V9EWOa8yyMYmDFHY3ZK
vvKveqPCqzwGQYvVotqEO7+UEW90635n6kp/38EHEjsKcYidyFiphZFvyolfi3D0QJb3I6LUTTYe
U0RqDjlKjexDfKt4RO85vdd0tEkqLahOrLfCR9NGangSC8FhRd9UTVxvqxEsiW8aG5tVD0SVtjmG
SYl8XWtWaA1NCeVMVc5g2PxLpLMHcF3kuWYj3qGSVl6JKYwYDaZRT2JUePjGmu1dxspbj4UZ3Q1m
le4jl5z3M5X6aOfHiMVoMm4FMyQ1Q+yPmgVtS9CWRBv51F/tsdVXzYhKM1xwGwAkXFwvl9A6TVB2
Ek0BgTSwO8Jn4CJ6EidH0HKKD6d4Q8EW4hovQuz6n/FakkaLwMcOtJwsXFtLU1dSWo0kLJyh3cwY
6izqAtKiU41XCaTjGKfDEbdAsb9NZSfe5VS2lsG03dVqK4WXYR3FDljsea10xJWkiO9EvIFZIAsW
3dyZSNseKCi/IbA0YYjl4jEs8LJ1MhC0SDRWeDAOUblOZWVcmhVrufktqIk5QsNglSIyjOg4wZhD
AIA73spjC3+PKVB5byNCcm5ja4K28b4lN5ibYlCEiQgpMVYlTOltqZVw96eFZV9iSOEkurYOAofc
zO/1pTjjV5QeXEeHy866c15yztOGaq9Go0mFrwqQH+PTrAcP2vBY9RsdRXTK2fR9OmQdKmCpU80h
14GhR+FqwfdfO+qx/u4m1LpFTSQzvHqGQTSBgnj/NCBq/lYKYRQOJ52WG3RztKiWiGFnKp6KAUfB
ZOtHZscFTsdY3tyiAKJvOwPqg/iH1djrnsMsuIPvYqFuaeUblASN+V8ngexcJv6Q77uo9+4GHxOR
bhi++7KEzPq0hg9Q9NdWapog1vwShGCl3sEkDjAt2OT7fEFWoUwR+a88wMwiFcMVNcV5+JocENFF
MspLG5mxeXsw+FJ5aHlsipf9tGPAlYUVQYD4jXgrtr7AOiXEVh5RYDstpI1uIiyHruq0xbb6b+Ce
2Oxi7qkYcJS9wnxGccZb93EV7jtECNfhpLsjIFlxbHsnMLerrshRYBBNSSpXIiIG7G/byaQdG+hn
ceiK9mdK+mJ37ZLBRp29wQ/3UCtfRX+aKHAIzHIy9PVOdpH4J3GGuNe41hOEo659YkBXjWCZ5/mw
iVMvOahB+3r9TlcJsnUIwb0G0w8hQKcckqrgZEOY4dcrtfYBZcuIenpGEchFe7dnN//DRFw8690f
gQElT+7s6KnTUmOtZlp1lBWgopXujNisowmgaAOCFrYZzpgxB9mo0xiWzwJQJmBkLu5pSYqaB0TZ
fhE3ublJLwjg+2B9s+Y26YJ3XQ+mpbof71HKaFeiWYPUWaVebu9E03Kl75Y9BLeilV5Gx8CLUKRF
xhZhqNpEmCfRVMzPJt2kMcs09OXuNK2LymUxaSclShvcCGUlyojpsvHVjTxBxwRbQTAaxNl8KAxc
tKXgUfRfwyTVLddaWpQQvLLqjKf9ei5k/NWMvXLX6U6ybJPKu3BDCZeUDIYvSOedhsqvIL12/sIC
NvVj1PqfMT+NF4zTM4iuUkCBp7a2iJvWN1rk6Pin4ZSm5lKyMbvyR9ykTrw3E1KnkVF+bdWh776O
AONRiIIdOaErWEZ+HK7NLBhIFIt26g64irDD+Fec6FObNQoK3kncp8zpZgXlXOUGmNsLcWO63sDE
qGh6jqeuMYP4CLkOVAbqIYp+6xVDtnahyq5Qok1nzrM4C4NbKbDy22s3t6HPodJI/K/QxoiLT6F1
HNyBAT1jijrcR60kbzrbSI/S2A03vly7PLexRGjqTF1R4m2f2rZrFiMrsveaW/xMLnINZaGZaY7C
bf/Nxl/upewKfdmUNm4BJAXxdCjMpQ++4F1CmCPuSEKWgA83btC6ezVT9Qc2xeyppwj4TN9Qye8u
kZM3e8cdEYBWG+210amNTAFDCOMUj478jA6eerJM7mXAyaWjzU3zJE1Ao+uhqd+aakiO1x5x9ikU
VtcK37F+ee0jS7WyqAneBWWVbxoHsIphpuOlxdvxzkGjEzjzeOlka7jkldGy81T6G9E0c8nfq6xt
QAX6dbHU2mdF7coHMahPe5E+JtstmqzauMGNxvsc6tbodErwj8RgabEmqxPvAKAX80oSXmckvBB2
DsIafWD8q+GmkvSeWqMScJhCwrFrdmMUfRf980HMwjAnW45jpLOqktObDMzUwszYAtqq09w2/CJX
MGzaF8SsQSF5xs84WhqSnP5EhRzxGHd8dhxdJRFU6mdgevi6h3K7ntNfI+nI1F1Fk5OV0xU2wuyg
bUPHGV4pyCMajzPnIWyC4dUO18kUNVhYrs9RU7dOpuTPKCkopM/X+h01tkh5i2v9esUy8FduAs9R
GlZ2gnTu2If6Q5OF4Ra9ZCgHU3MELPTQwlTHEXY8BW1LyxowVlPMfIFnDWxxCQ9zPHBVde9Nw77X
tWelrW/E/HlGVmHiA8duE6NkyYxh1bV44Mw86j4D9ZK3mOZEfU8OPyTfM0m/Z1i6iyUw0H30aVDi
FsPxNOy7/scwGR9YlNNse8DoJlSL+xYrVwWhuxpaZUdJ8q9aAHjfg2nWxv6vR/u1FoDNyCFPVWMv
1gsirAil7qZHUedfZYtI0e7G1pR3JW5g3UKEAHvBRUFs2H8PiwE1zDJsPqaKiBhFqHKePJAQ/jUD
31WU2NmZo1UbHUYPne75VLTzqVOcNW+4Tko34lyX/HjuNaWU+GuUGP4rRjQ9qYXcFkdvSeKU85/W
tekPLUQVnPrgR/rhX3/ylKWQ4zadJ4k/5JqvEBO6JEUH2hpQgsy9yZ1JtkEleNm+CVT/ACDq44A9
B6PIPnj+5tpb2oWCb+0UOgeIoUkxJrEw/NRyY1tNQKhlM6bPsp6ZoLRr636IAg4uauMsFudGwPc2
tI2bOdztvXSPTDWa9lN8OB3kSiN1VQfqSswQA54npUtrepm2kNqdm0uTcQ64hcnxQK0OVlpjEWO3
LtLQtlaD8Zl6EzPycGqRnPXfI4aIh2RBDahbuVGV39aRVoAJCZNvJaX/NMzVLx2Qq/UYJjZ0BEqn
DtDifaapi0J2wnssTTVARthLbT7W91L3FfmC6MWN2nzfThYmQuJGxmfe8vpkUVDm2KSd5YKpKRNr
pw7xzZi31EIV21gPQYT7XI+tWV5ib5eZJl9YSyz86oZvYmcj+8ADXVtMJiJTIoGFa4RJJLRscgeh
q7I6K9YidyBGaFxHfoX9mgMHkBRIlGqUr9qJG1r3C4HdFXTqYoAv2gUIkbv6BM/of8eIYcHENtX0
P+YhQYJ1uFZdXFJ6j6ZnvapDmXxzhgy996J6TFrqF2ConG1WZd7CyEDsUfcKbsDoYQdXD/bLkBo8
d8gRpOhjLGzT6O7/e0RjJE9VGdZYXDbV7azh08NfaltQIbbiA2IW0j9TH6K60vGvOHnqSzFq3/py
xeYe9P4mVXLv6Et9dmRRba3bqJQeNQ0eCfbn7g8DJ29F+6H1NiqdSiE/xtOcwR+9I1o82dHtdAuo
tOs+wpb4mNMc/5ojXsfp8JwM7eBZ4QZ/AqOqrNHvwOBzKgI0vUMRAN1cjVwn7bFLf/h9xN5sarkI
jAwLMY/NfHocMsxjfseK/jlEd7szKqB7x253itKY3yPVeMsQAkJzU/E3VSEXh0brfLwBQGlQq9Xf
ptAiHceFGyc/qcw5Fc7LVltvUXYd1jytsZtQUNLhrlhewtL4miq2/57jLr/oeiW/x2q3O3ioM65E
Oi5Q7igNGF/CSnsLwlYHt6QMO9lFWCaYHoq4nuWkMXBSQKIpfEwd8odSWO092dKhpFJ+44mFFHyl
WMXK9AuWouagP9cNWGiQ3ygTZh66ivGQIK4I7jBaRSpZ8zGQ0P9loG6M6Dg5ti1HOzcOvqJfKs0N
Hjrofrek8XFvQcX/rfMx7CncodmLppm/uSp5Mq9I0USPkZrkjuK/+R1JTdvQqlMQ2tojPjlb0Y9G
HffByGETPV1sehEbFNQC0XRzV2atexAH045dRKH1j2YxhDB8GhVzrd8hJaiNYGX3/aLjna+H3G0u
FbeOm7rHSU401VFtWcjhFeNF0hnMSntRsjzBgg4zHTGIXRBJOcNcikExKWpVD0sxKdu7esMORi96
vkojBnlWaz1IRRftoVf4W7+IqmezZAtSpNVTa6vdTTW51036hfl0sE03uOGGEfOosM17MZDKEhhx
Bz0LxVWrcOlPIoWIvvjbuZ3Yyvcoa6wbV8gZTvMQb17qdSjfiqugeKaeuzDbdFKTbVposje4SX2v
gyj5huPAs+9m6ZPeFsq2NrlzhOHoXkot+1dA0SfNLm3JTCpWtIl1bGGh+f0IXBf8pAMWUm9dmPyx
9h50YN8bL1CfugobVi/hCxHy3Nrmdaoi/dGHR+TV4YpoXXU/QjYHrKaqL+ikfEesoDvnU8VH3I/9
tllrodPMeqLG0KGe0DX3Yf+Epn6A1Y+agayO7ZfWNPfij4KJwk44Rg65TXEWYXWWHuUJhWDDTspk
X7sTrbQwnL0dmIjjT4OAOeoHBBr6ZZ/78vbah1ng37MMTa0WYoIIM3oTPyDWL//jrDalpAMhuJrg
pBSQrzPm9vQa5dAcuFu4R8CR/qXLnHFjODBm5C5mwYjnFT8mi68e+wEQIaG88cmlsICdICE9o2Ty
vPtKWXckJF+Mln2HL3c4JTXO0bcRtWonJakxlimKaXGEoyU3CI0wLfb7T2GiX4Q1CZIPVG+H1wKA
rAjzlOjjav3vq1nT1URzCsvBmy9G4MUnV2cPH4sKJA+MF5OC0aa3ENECj8dWQPInG17bu1WwL3hy
1Xgp+o2orQ4DgkLLyGeVX9eDslKHPNuL0Z4/pkCt8sEcev3edHtgMVxMDam7Qvry1qKZj9TDJbt0
D6LptT/xrC3Ar/CGXM9YIYJmLsoQNebRS8JX1NSQdtDL5wFhtTOi3DVSgUXwWvaI16ZtNmyRkwhe
VTt6UyS9vbNSm3pRHu1Fd60Uwz7pcXIRkwqvh0uYu/1BjP55bTnMWLJPr1klxudrI7P/1lh1exfV
Wfeva6vTO2jHiaf4+9pN+ip35Ng07Thamo9CCwdZrj/OtJz7iKVJQsTMPyd9imejCEQEw13FWoSw
3xSNwCojYnZvx9U+aJp7mLfBWVfqRlmJKXCCFlLn68dOL4wdQq7PAaqfyHxKMeVD5JJauTTwFqrz
dCdlObt/t1ZWIsZwDPukHhuM2JODpthveGYh9zBNF4fo95k+mvGKzEua6P0mnaSXfJu1S2v595be
Kfd6LF3YPaOL5FfIJOS4JAlIJ7W1v6LEZBElo26PDqqlL2PuWTd2UX5POyP8Op3kv050UgWiR5yM
fvNdnCi/Tqbg/1XMf3sJcUHQpSc+U5aIElpYUpcPOxYA/WuW9rs4rYPHJpkqUEqQL0S/CHM1hAZM
Fk+vPFx2vhuHj+DU/iPMma4mwuS2+RRWtBKbJh9Z6evVfr/oMKBW3/95NduR67V4UYMy1yqXsC/2
A4zIogF+gyhkiaah19JRlLlibi/zqJBbuI4KIYdBMv+/zhVvQ7yQuDJ1cel4fd3rm7y+rhjtfr+N
IajbLbxCaxkZNpgJxzkZYaffypKp34qzsMILxY30HqOWaaBtAmtROKq8SMe634pAVXRWZbGKzbI6
XSf/v150ejUvi/Xb64XrNMLIVrzm7wvPff+bi4r5McC6+d1+uqgCkli2/M/v1tdQHPA0af4I5ti/
//zfn4u4qG3K/Va88evf/H+78KfXT10zWWvNSgjgt3700uShjG0h8nuSjYcu2U5/K5qQ4QB8JCXO
ld0kx5fX7n0eUB+ZlPhERKb6n6Zj9/kf0+0i/Ty9MrOluNjv6TiQjIs8rOST15DENCeQc6R9TcYh
+EaVlG0sitRoRtrQCTFw3OZuG108ys7/CI3M6iO0N+HjiNBBKX5EXbfUrSB+0jJdX8cj1A+8WO0D
wD/gp7jVPY5T7q0sh44dyaLmZv8jQw+KniTZ1iyPFspU1hing5a37lLtdMzFpjqIUbZoFKEGqOP0
ehFhot/yDGx2JJWSaYtdS4Mq60GcXQ8aHgjUHO2PkOvAX8Gi6dpavkwssIBUgbtT5JYwHjznHYXh
CmGUX80QOHcGftXC76+VxnVGRQENkRjEUJAOkx1kd8Pi0bi4KIkBlcOBW5/E3BCQjB9IykNG/olG
YvgIBbh+LKVnse0WjVx6FhvyDJXaP0ei4VPY33MEGoDv33/OEQtNXdeqR7l6EZc2U8/eOJKF7v3w
/L+Z+M/3hD+YuvR7nDxlucmW4umEYYG0RNZfvxHPMMQ8WZC1L8DQkqNjD3w7J7aCn+ufoxTlBKe2
fWH78hElj+V7XI8pKDg5QMCyV/aO7BqXsHNfKSj5740MZGvUOhulU8jsw4h4nxC/DbMfvWxnX/pp
InxMZV8hfnCxfftVjINk+Twx9Ar0cKYrtulPMbEDBbsJtOdqNNqbKnIxM0dbCdyMArHK4JHZu8/i
GywFzvc696JnSgTFWrW76MRuCYvOf8wp+mdhTfF7TjvNqf00OvVFlhysWhs3arardEndsOgocBOy
jUObtPokn4Cce8lvzKeq9hbLSLlAQfEWTrnI88ydvk+vOXoCr9jM68tWbpJ7bQyj7Rjhg6wlk/gq
WF7/gsmnsx71yRey76PbyuoViuBd+C3X9wLJJQVxuAzCfrhj2e/sG3RlNwn2Tk9m7ryKCMVQbzMN
pGbefJXSQbuLJqbbmGPIhhUAxVtaoj/zM4wJRh6ruVyzTJfwmdzoseIuxbA4mLJG9T6R7ksREoYv
vYmxN6CI8KRVmbkvWk/eUeoYzoajx2vbCqvHasAWxwe19xXhoVNWTvuziH28rss/82x4ttoofBsG
pVzGIPsfPI3/Zp3YmJU0bbkRv21xSM28R2iWn7qVvRtBWh9zFNj2MguIhUdSor4MA6r/zq3Uksp7
R540Q6UejuZC6NqGYbMNFHs8WILpixpevrGaUMIHc9TPlJUVlFoD7xCWgCOHpn4qPSCSkaX2uxBF
s4tmKz8QyMjuvCgalpnaLqG2Ut778yzTBxSAvKjBM3Y6+3OU5SJ9bCI/Rv+My+SK25ONX+o06+9Y
n1mhmP/nNf9+xf8pzsuPieXJxTsA6xiiiy4/8DRHZK/qetSNaZpG0tz2GT73MXagS7cY23XAmnrd
VRFtvNK2FZvAWxHcFR6aXTKJxbKIlAeEupKthtDqOqfGgjDiV5J7zjqLtHbvJ37+pI7GCYZN9dWw
IwTmka06mfAR7/B7ahZiIE642Q692dyn+KIecxPrc3Elycr3oMAr9MhzY1cXerupYkv7ouurugDE
h2ZMse1NnjmQ+J7IwCKhEBffBSQ+9RVrmyXGuBaMEbPy/Gl/Fx8Ffn6aVIGYynyqeshGjazG5jMv
L+FHh/T1os8Dy/ppNLIq6ja2As5O7ddyaVdAfsCt40iwH0fXvBgGRWzYyCjOVG5xwZsMY5ziR2pG
5jfFk05FUXGHL3R+Yq0GSmEA4hrGDksJT8ZTKjz0Wg4KxDWdJX6Q5dkYPTD7JLDWjakVb7nub9Mk
tL6NqgRlwsrHB2tEtZh9lLINlbJ4xMv7hzGG7p3lJ8gch7A6VNV4r7ySvLNT2o+up8brrqjysyp7
8V61JW/fmX3DztQM1kaqBk9GrmEjy0fyTRpd7Do7KtrTlao4HT/E3wMMOFBVq6KlqrUmiareP2f+
gA6m3ptfDba+NrfMZ6rkzc4Ye+wQvcp69SlH6TsnOQnobdfn2qNjnoRasGgAYxMjI4Jq08insOQk
ALr9x8gfc1TImDDEuCNGPdooudGsKbWob6TVV4Kd0ZWFvyyw8Lz77xFjkKUHkPWlXyMctcAfFrOQ
FMNoD6vMjs8EQYyNzaVfB7gQm6iD16Skeg2UMenniLjoDnLh5y8FZvYbUmwNK7ZeeZA0Kf6IyMz7
Os3tJ+zHm21UkzVVSt292F76bX6RZnyr/bF7VCjm7ipAiluE0a2lMbEHAfndJZrlP3hWXN3XWvdI
7TZ/lRWkxEhO8DSdmgp8vUWXRs45sX3jsSTBK/oztbD2naTUMEiM/BXVAkpIrNGOYtR5zdDze20U
wCCFjEu8bzvZa2MIubq634s50Mk2aicVj2wT81vJRlMYW+vkKVN6HdJkhmz2PU/RdYaHJf6nnI1q
x5mfmp/6wqjCjj1HKu5aqMP3Ol8l2cCt4ndpTBS+RNPsM//YNI8K1KRjoY4k8dLkselzCCtTF2Dm
mrrLdHoNuTbFmS3hZN3Aa1v9NRDLWYe2OibbGN3CC0mLvD8gYt0fqsjrD4YN23DuDMpkWSiqvRcD
1xAxY44TI5aYch2/hoMctZF08LrVp2uLUyeOnAWKi8MqKBTjwE3FOIiz6+HaF/nhE4lb6ohGmZaL
f4Vc+6rK/RVTG948b+j77zX8zdcSS64CX8MvWZzIt7l+H0o9+Jpc0/cpUpgzTGtsEgzoowR/MCBe
11KuOBN9U4QJ6uoo6rmiXxw+vAN+jV4H/i4bO3cfrE3D1eI9OSFtVrrH5RJLntqWV9e+Bv4QpHfp
q/pbEF8MVsrG6aVoVtYXPfCFIm7IVb0f20lAmMztprJRsYYm1cZbSlrFYm4Hg5+dFavMzv3vEdEH
G91TcClUs7OYE+rYT86dPizfddigsY67zK1bNf6rbXXhWq6RuuibpsONLYI8DIbpxXCNO4Fah+97
i4DSR2gddThz+CS0LTii/wgtFclcsteFNzsZmoRqV90avmEsrRC3+KvQ86zvTMqLXAED1+C/BsQF
4iwcl1U7RIjvg1YUOJ8OaNhy7MDdwg0EmSg6r3BFQ636pekVACn/AXAUfdcrXK8q4EKdNfQH9ogr
PY+bbdoDPFVsM32A55M+RNBu8W+TTJ5lSfZgR236UI7vlek5d6JRdI5xUyRYWliGiry+SnEd6Lxv
r7u8kaIllfyLmWjdUVwuANx5hg63ES1xgeurxsDd10UL6fyq4C+k/a9NJ5swfo4eLq/S/mK0QoUy
SdzmxndKB7atYKyXrfEN7414X3uauXDSWNkIbd8Ge5dZ89fwKn2LrFK+uIr+irM5rjkZchfNoddu
HWzrgvKUeNj1gFSX0aBgpD0Zm4mmU9bVXjwk9W78GL02gym4SmVjb6nT0s8tsUDx+x/gnt5jrY5e
g8RSlsOY6PeOUk+4VdIBbmnXN6qLF7CP1SCaVKaOL1qTP+Fy2C3Goc/ehxKDTQUm8SIvKRvEAX4+
AsreAguwqvYxHvNmrTYJUiKV1wJap/gATZ8a1TSqwIO7a6SSny6D8wSS4o1bDfN0pfA6CpQwORPf
T+5UCS5NkRYoOf8fys5ryW1kCdNPhAh4c0vPJtneSLpBaEYaeO/x9PshqSNqdLQndm8QqKossA0I
VGX+xh6h8RU4W9a5fwCXM6+lCTxOu+iW9llaHVbfL61LJoPIING018Lo0TNW9YdrdAJ8Nvf76S5a
BvUurLZ1M5rbiIqASChYuCSsS6et76SJJcSToXrBE0ZB2VvszLzH0F2o+ni+dAWVk3GYi48cR+m9
N4f9tuf9cTaG+p88BEIlB6Nw2+OYsW3sURm49ac/I6RPRhEuxVZT9f1tPVc8l37OkIHfmrdpgOhI
zsPo3/wWJyG3D3JskDerbNQ++1AB9ref5fbht4vKpa7NBnRJ3iDTvfzI//sjrOW37WCyIWna4WcH
GqRRavs1m3J73RmTdugbxSKxotY7HfubrQp79TWIFP2Y8yxYSxOuvntRdPuTtHBntJ+TXl3JzHaZ
rgag6AO3epIAxfdBLJn2dI5mC/3Akr9GpUz1Bcj6FsM+jBanLHzslkMC4Gozm6G2kaYMSIg+9zvT
Bat3mxBqUK8ptUJuWy5yPYzIoNVt3mKCEucH6ZMrFf/5QN0Jt/3VxWBM2jMiU9H6Wi71XMzYqCqN
22u79HgLsa72Drf6aaNqZxDhCJot1VQyC9kTMgLX+FxBb66K9RcpzkpA0KCfR5oemVJLV+6hGK3Z
G9dnAbaim7xIepP9uGsr9yreLaN626OdKKfXGDn9GSjQ2FomXwcWMG2Q4K/hzIG56UczLnegDlBu
aIM7wwgwzW3KYDp15hyVOzkFujudQkWDRI/4GAk1BEl3UD33hetC75oUngkorlg2FvMFQiZVvCqg
1UYIlQBh71v0MW99I8KNt9Hb2f9LXP+Hucv1hgAEhlgkB4mO2irbtqAstM+/nRVNon8eVTNbzZX+
X6Pj0jcvo/87TkZJWPyI++0zbp/7e1yEBluBEP+SqxQdkNFqN9gaRNTZyVfivZ5sYHWjXbk0m7yB
/dM5mNuHXVavl2An18MnURW5BcvloCj/CJZRvf3Cgqt7LDXzqOPr/R7Xw3gPc+Pv0p2a9wjvu5Nq
T2gSLYMRLnhHVXNTyJ6MpnbiUJLXnK2M5p6FbV9mIwawBHfjvGACwvKOJWX9nscKCE91DHhsL6Nx
+2yiyfsoraHJoXhb40voOe0beB3pLfLWfvJRzekm14NHi5SNYtTRTsmj7kyBNjthbIZDEoXKZzUq
2NMYrfEFnZ2TYwzmP0bXb3O0af+CRI+1E3mnF9Pqom0TPC9ieViYB/k519AgWVq6gogK+AL4x9KO
J72lojvF22tzUVCRs2FUnLsmMvbX7FKgDNOmnQYE4wYN5h7a0XjqdfdmNCPTOaPrGK3d0HjxnMQG
oaZV4Y70ActQWWv5yvxPpmreHWuddsU+MzmJA4mlFsWuHuZ6K82gVXqsQod/Zpw2oDRZJy3zyxfx
LpmnBxuC9lfbY+kQVaX9FmfGuGk8w3oIy9aE76lZd0rRBWcrBKvf6mYBLaty123hjB9V6n8fkM/9
1gTF2vUWawbNGfZ+2dqvw8CS2nUneDdTcZQ8ipfqjwjYjk8ol5Yvc64fwg55gtl1B2gOwGYlFyOT
cpyJkxrYbb0OqxTn9rKB4d3qzqWbAvdyaxZutfITuz3PlWLO4BqJq+Ig2CaWMazrMB+2SaG6KwzL
6rMfqN+MKMC5b5wxvffZD59tOZ1svcQ4Oa22qcPPUY/OBYAPn7acFXXQz8sfmHeNFzTQqem01ZQX
TthAK/e4cRFPcNa+a3+x22q8C5vZfyqonNwPjQnaqlKepCvsPecwQ51YmYHiP8mAk3beRg8a9ttL
nxzKyq5WiQ8MbqSuEy+GiZusiuuHAOntdaZyl9cTicyg/N7gUbvq7N5+0xKstquqTe4NtCKPcWOx
gQvJz25Cd64+uaXzZrlu/k9fA34/KjGUTVQGZ/Qr1JF8KlpipYVdnmbF4VPjx1hSkU1AegpgMWix
W6iTBgpf01g5ZEkf4kX6n1Cuaihu+hqZ87RKCn/YRQV+TP1YZyoUu2iNEsmLjUUbBiZqvdUrbbq0
1FiQOuusPaBZg7duYq19n1QvpNcneFTmPwrCw36ktN/ShZKS5GW1byqt2+BPVrGPx5XWqd0aEiyW
95K+yTT7WXX4bW8RATIrv0RYpvvc8s96ywedpRu+IPtfeEJUBeB7sEtE9xHfBtLCH7nmGEgQVcqm
DVM8ocbMeu36iO/VovGITKpx4fY4Z4v+o3Q1hqJtkFBfh5oXbKFEjs9GUU/PoaKQdnCsi3SBruxO
rtF+40YsMjStUHeyXa/ZS6yEoMKutbzWpRHEU3UwdDT+pSkHBdwqCo0Yy8skr6/jBwdbhltEXsNZ
Nas4vP4ceud+xAtAAlhpDxrYTu8tTanuG9iJ696Kor8CXzmqaEO8Q4Ow90Vv6XtefcFH6gJpXQJk
5uADDm7VceXxjf+fqqnoFlnr2farjcTJ4RfxVdKqxlkv935rKztwmzgT59EvTqMlXjYIBRbdnchU
Nwh0HSBAqmthFDX46TzH8C2ygAJQD4wPJSdkVJB2AaCPM/leX5ol7qRbn+cJjzRkVW6joh0go6jY
kK79GSzNJGuKPclQLHnd4uKqs/5tOclB28pJEGTBS57Y5N5WERsO29oU3ey+G6ZNbR2zh8vsRvUZ
lE687aMm/tyAhxgU2PVjjHu6o1H7bHXf2INCsQ9lnSfPdo/ZnYSwK8WjfXZec521jWHo7iai9vBh
eI6xmQJrOkhzaiHzdBAxL9L0zHbLc1d9KXS9evHMhv+SprzPeD9eYnzfV9L0zb45yCVrgz/vDx3b
yHCHsw1hASyg2j3ZadaessHFubFDVV7RwcLqyhcLmZFtPCgRmcwqfzEN768SQYZPKX4NaFt3n2Jc
7Sk1qe3jsBw6q0aC0S1Pt34zr3PWzrEOtYJYOfRj5D4kxe7WI2djGiOXWMHxvA2klETu9Ln8lHf6
tOGP3a71QHPmfJXWGvYndQCcH492rDxCM9oXSHkP0w5cqrUSJWCEUqZT4BRv0pq0uHn6d1e92Mgo
w3yNkta/J+oxafb1z0nK4kQ4laN6n8U/HK2R1XvOJ90/isjsTXPW9WZ/U2VIBMlAU5Q4+6U2cLrU
CX8PLjNbv8/mr3FIwt1QT1dBAHmZAZCrsw1L0gSpml3iDv/gqWafdNezTvVy1tQgVle/nMpQNAz2
yac6eCjM5iJdgQJk1BpYzYSJir1v1GVH1AEQjolpBjavGvWdrL79Ih1z2wVoUmJLN4wZCw+828Zw
Y9ZlsTKxWT0lbN5RhfjXGdbWP/oA2PzX6G1G4KdINqoT6Nw/xA3lY1+bEaVHAv53qHzgLe63H0c+
MDCsTwgbjHeF3ygXOVQe8kWa0k7YrwIruQ1cm+HIijEpAFj+nPFbHK9TPC71y60bo3FnXeN0xhOi
qmMFeEFZUaidqpOcxcFc4nm4tK+nt3HMENq1EVvGdY4MuCkJ4pWcymHSI/cQFdqhnWfvoezN+h4m
wyqEo5ltU1wPd1M04M282OFJiJyFI2KfSLAah9tAk3TXuf1ypVu/XKR06nz920DW12CjlovIgFy9
6lOyFihaO7P6uXKwSoyzpjwkdVhuxUhxTpRi3cSRehJhOs/KNqGS2q+GCYP+D5MkyneAv/Dt/b9O
CqzafCpt9zt1FGwKXA/1Eqo5IxbkX2LYFRvPdqqLro7GuUbXhm9eqH02Rm+nzl38Lax5cPQRPgAa
4uCHRHUQFIfP8VwaCUhSzWnQCcnmYzdg2TIsj8i6ycyHHB331ajPi4xRf+kCO31X9dIHBu7pe6vt
p3fLs08S0AZZuE6zqHuowsk+q3qRschOqr+QK1rlfOgXyuzKdoLictSGMXjhcfldZloLldCqZvW5
7QucW8fWQr866b+YyPZIBMmuGq1LBmF6oxNUhK/xaF0dMHItGg+ajvVLtYDoZh23Ld2Fg2UPavja
JeZB+iVsMvCxshaonupqoO463Gd82wnkar+FiaSxtlzt32F6mn1icYopNLuXh2RCWE6txn6Dkxj0
C0kq3zolqSy56NuAAaAdMT9y1rcktRdjIp1VkOFNFdVbvirTvrBqY1+lof0RdcaWdP/8VfFRb+og
bJ1VRSmfrDArVmEzqV+pAiFIUKCQ2+kmGsYg4jYyY+pwd+c7+YniZIW6zV3kWD4KJrb+BqnCuzZF
xuvWvCpDGey6PMvzr1rYYxM3d/3w0uDutepiN3u00yl/nBP0rMF0vyVpPd3d+g1cEg8Sy78V/bjx
X3HXvk43fsQMWTVBITOirT9a4O5VqDgF757zrRljuidNL3J40y6HZMyaJ27utZnW2QNEaueJBbt1
LCcoUlbawdJKyRzvLC+vNkGbdvF6LoAM4vxQ7q9tpdK/KgN+mIhHOE8suJynDAvesQrDR7kgbPPq
HtmkvYxpPIm2RVD5+0Jr92pRzv8sJ2NqXU/6/5z895D0qL2xncch+sV9PQvH4si+7qvcELO4Ifzs
k7sHQ1Hcu/mMX+IkeGgdbiGv+H/oB5oC5MNz6mvxQmoPke4vr2LtUWoS1+23lDZSiBVHX58f7Z4S
96pedBpmZRx2QV9o637IppXqYGiUWmH6FsYlymzA2MUQuUYu5mqIbOvqdgz9O/tO9isVVpWb3nbU
i99p7QVDEramURf+XR+Rv2tXP14eBSyEQwyAp1h5UZadgP4slcmoRYdk6QySPjvJAUvnH2fS/GX4
l+m3cFsL553ZAIkLJ+WCQjUvMewglcvskXYJ8lLZyYhrY2mwcRYR2CCDsyAx13AZL3xDu1A5l8a1
x3BXAYIojz4KVUjqOPdCQAgBop5sq/v7xkmoUW/e8LfqdhIxB2N553bZvV6ikYReProVSxkDFbT/
NBfyWxbNP5qCtrs1BSH3S/DPufliOKXmZo7aaZSS6YQ6lFYwGstintKNFvkFFgF8B3d44emrpKL0
04JJs4/mlJdnCsEJkPg58HZIWPx1berLCPpOqX1E9w3NAT/fO27l7KIgst6c2acCBAYj07u3vnad
t9gL7R1oIuMI9zt9ivjvreIFz5HDb/RAEXwN2gYdnFbLLhr0RRSZxnEToGv8pR2bNT323+XU4lrv
a/lTNWT60TVGZzeX1ngcWighVZd/sUkcfLPb4jDYvv25VhCncCA7oTWqlqemIxWGcKb39jMUoNM1
tDPNP4cafnm9amj9CG2W0G5Qf1y1tMdfrpqSqmIPAtKhmMezg5jPgRXAM6KqXr6Jlj4ZkMOoluMZ
1dbxnNnGVmtGmDJLlx4k0Ct/P52SxfUyysaNTP7Tta4TXXatB+xw1qjbYTvfryY3SBejQeMtxd+E
LWOXnPvFtfg2KgbHMlp2RnJmE/EjePTLeNM7qN0tXzQF5CPAsdTMTv7ybZTO3BzGlVOyCbz1JfLl
lGE5yMhv836JAS/fr/CzD7ujW+rGvlxgUwkEmr2b1SweO1N9vh5MwHp2O5+lhReEcmqM5MsVlDX1
QAA7XZv2MopyfvGMyKRcTHrSPEPItMqUNeIdagYCMX2r/321iqtdIV23q8kFym6CmB6vY8F/FWys
d6375CZDva+Lqn1Ma7Qrosgd3ycDbq4XVsbfcdVuWykC2qG9sa0q+Kb5GLHWpW69q2GRIs6uqo95
7mR7K1H7U2l45YkyQb1vHRvmx1hgYMhW40EOVTo5OM/2+fbWF5RO+FB4iru3Y8STfxvgbtJ5vrKN
/nkRmSBNzUtfQtv2j9KS/nYKDwWQmrsssZ9CaCnNuquCgx4B7hkrxEDmNjXZBXnVATZy9OrpSnyc
Hbtcy2jnO9WTPrds2Ov4NVKm6NWflE9ZZBcAQ4mPJ354jM7qnQx2ljue9JKfO+nMBiO0EIBm179c
B0Evw/HxVfimTO1MPdjrNhVnaTo9CsIo9D1Jqw6jz8ki3B5Rsdr5aTo/TeQdNojjoi1OynhlI5Lw
hbXyKxo883dH89bAlOAUZWG00tLB/yft6oeyzPSvc2VWqwJBnHcc03Tw5/70zNpz3HpqbdxjwWEj
Z47KXu3O893AOvsweL5zCZZPjg04Tn0Ssj9UKHIafencI5lu7ivD7DC0I+Vr9oAmzdYyL1lhxjts
3/unPozTjdt02lubJOjtu131xSnmt6CZu+9+mSPDG/CztuO3xFOiYKWo5v2klfZX9FFZ2OhJ+BGD
e1iXsaY/yycXGYhXRcv0TUduzNiUrMyR8OAFqTbdqW698NHqKR4rQ+JTMDeCz2ZU2GRm4KjnZdsD
358PFk7JnzOlUNGBKdBaWcJypMFU1aqe+zrvHqAHs8hc+sFoOZtMj9Wjs8waLe5qzf5oF1KboYXg
ldLOWAtvbSoQvJq0QT8VoZ1/snEZXmhujtcXJ60vjbWQ4CSqh4gIHSkvPlkY+P6MomZmrIXNdouS
a7nZlUEHtrAAP08UepTqPuzGlHsSOEheqda6iC3+N8tyWw79smqyJ7J1twEJDpYZt4FJlmLSWf7h
MjHs4BN8/kfZTdhW4qwGB28MoITJe4GciPT7ne0cG9sfUA3HMgRRxxbD3qB/NT32q56RPcMo7l+H
LITsqqraSQYdHfBo4FraTqAAKLX1R7QukahYptZm1j6Ydn6RwaBQlAMKOdqa5Z1zzXvlpt/t/dqZ
t5IGG1Me6qmvTUdp1or+veoT615aRlqslCbMWMipztMMYVcSbEPVhecyNJFcK2yq+5VjsfzK27B6
0+I3n+pbsBrC6aFFse6Lhnf0um1q7VmDOLBrzHI4a0gB3qHMq+75BdtHo53jTc3y4MPog29OluWf
HNJbOOSQSULDfU0yZ276laur7aaPYUTZwRStlMLrUMGLsh3lpeLsIAB0ImHr7Gq8KJ5n3HeooJUK
orzlnaeb5j+OHiNp6LZ/cVFr5XWlsnVmW4UbXbq7rCStLTsWihLYTIxFdqia2DzL7kQGJM5Bceca
V8jmZZrzQ6hbcPqWXYzse+oR4+88dI9tjyGJqIw5IkJW81LY/bGzq2N3dQ2S+FvkUHODeEre3uUQ
Ah86NAv/bXuhF4g3IJ5KdnexwjCQlLuL4+FzhH3qwe3Z2nWVgVxgHUcv8zyd+8gr76Wr1owfEaG5
CGNElXpuzOnHqBF6waHXbfPkhJGFe1OivWdd0R9qyyC1Xxrqez5V6jbCrWYvo11IPt0xzP5ORrOo
/Ad1iPZeBks8b4LYCF6MBFndSPl+vULRZOwxipdrS+MljpYEn6ZSj3NqLNqRA+nvFC9L15LGvjUl
je1ofJqMShr7l6Ykuf8wN4v5/kmS+5fgUGVpvVwqWUblg3JsvPchP4qThfYpVyhPSHUuw0VgC343
OUhJT4uzr0njeA+qWkVvTs2qY9HYd72SrV8YBztAReZHHzsnALEDRZexfFbHxbtpND78qMRlK3Dz
jUXt58NxnQRhftM/tnV0h60pVEPVODq21TzDCm+f0zyMd/6caHBX6ZODbQaf1Uj1TtJSLRuBZSal
OV/CvOgeFdefvry2ejp+CZUBoUPDqPdTlp5mu8A/HccQ1K1a69XGC2hVWaP3nbcRamdTOuQrqwyc
1wiO3TbJ5/SMunVyXtQM3Wl+mFKn22YlEJVBLPGkXYZIBF03pWXsp/skDcu1bedPOJF39yJyOBQY
IU8tz2JpWrHXHnNPSdcispdj6/nk2/q2jHnDo7RYPiXeQj02Md10fzpc3rwu5wVooQk4I5gNbeta
DopWt045JY9FqlhOc1aG16DbNRwVHwETA23EO4vtGJfGh86Dce0X6nySZpQWGySFrNehRIFc7cvP
VpSYH65qlAcv8A7T5L5QlbyLF56IWBvJWTRP+zDu6sutP1MBnnhGXf/iilSaqr/zawXO2jJfDjAq
zHMfF3duhhVbGC8pnEW/koqOuXFC29iJqJzZIdXZTN7fmevC1UJ7DisQaIlSGrrFylR1pmC3xMqg
dIUoygWubTx4RjU9XrEdydR6Z0kimJln7+e5aVbXf3Foaz/aMtwZQPhQZfomqvHQzNIt1Znqqvmd
OhB4V7Udv9S8/u8a3aEZZml01rBVkxlVZHkPdVFDuGvM+tB/qr1cgeEz+E8UWLQTb55PQ+H6T6DG
/Kceec0d3FdrLX0SCzgINc7CzvfSJwf09t4Crw0RLOBCU6gaT/6XMEB89yq5jqZMsg67in9KrQ0s
CDgrJnfYx8sZ6jQ/zqTvNgqWJ0aMMnFOfsvGq5nrdkvG33mssTF4dHCJoK7d6yzo6aOmzkClRpeg
Ko7ShQhIq/DiwqO709X7a8QSa5Qw7Vxrbo63vtKsR8zCeRpj7IezKmTouL5khlVh8qDWyCUsbYpn
+l3PRvaXPompJKYK4ldXR/FS+uqqaMbVNTIoXHNzu65l4LpdIYWkdmyNTSVVHryRHWM7VNnfPoZ8
Sadan8s8w3nqDxHKgJ3IENnXiEblDghZdD51XfzZi3TlvbLxbPPiHBluWE13kx4Ah9e74qUyoLl6
BYYRHvIi2eR8ryqdfdpwXGml6V4tCUQp3qhZeiq1Cw9H7ivp9NRYW1mWNUMIQ35e7ikZuM6+3nK3
mTIukbfZje72CA/59bseZJsKWaWPVHOjY+NjONx58SIPJbKlbGNK6HohojYtgNXNFJv5GXw1GWM0
IldNXiFnKp2/jEs8dlOkVKpgb9r6cJSQa3RjAYlPrBA0pdOe5GCO8FlWsx2b5Uo6MhVRZdtYTKyl
05aAa9j1PCim9mQOSXf6dUwmR2xDykIPjr/GR0WHyhkokfY01Gx8F5WjjUC2E2A5KKQj7eWA5xZQ
t/QLiLvp1X0GpOX0W79EaCaaQctMGbxNb0esMRTL+xZ4nXYyEkyk5OxPTelTSodSrpyWiedt4pAb
ROYp6YDD0OQ/8ubtTyNvk1MLJO96Jn3NMnAb/VOfpjtYbRTj7rdYFZ0TnRzWWNlkiNX2kMygqllb
5g+dORgHnVXj2XJ794w6YeHvyhbEUobL19pqrRDlS3uYjjhuWmQC8in6nrlqjPie/knolLzr1ljZ
ZX9b84IF48v0DKAbFqM5D3d1PbsXuGjuBluLnO+RmW9Kz4qf5xb7IX+u1N3csCJfl0XwrDTGzI+Q
Yn6IwclDVcI1XWLloAWDfQCvbK2kiQOzuwl7wP0oXPIMHusHkBjGW2UNL2zO6wd9WfQsY9KSMRiW
v7R+jknkMs+snEvfjykATGO43DgLN34DojDfg1kd4dUQIYebXp00l4i2hodPUtHfJbobHFOnuefx
o7/VqopxTlDf10vSKZrL/PHnWJk48Rl7AGgXJGktHUfiTnUKqnst6qvSmTu5ctHrpNyP5C1hydC8
DViS11VxYbOaHA17Bq9dctpEATvqo+g3DfqmjKz2azeP0za0nfrOw7rjWRnU7zLuZYvAc5DbTwHM
zROehNG2HCD74GJhrh1UCE+j66IpHjcPcsA6snmQfrYnp6sylwz87JOI24RKgZOFxAkGKQi25hif
fqo0dHm8ym65QWk6jn1MIhUYW5BpjyW6G0OIsWGrBvreiUcPZWiiUPtetk0dt5geQ4xWv5BJQ5gk
b/WTXNpGnvvQjd28sZYCadEbJ0Ag5qkyPZwlli4P/a47V/cRsqFLDt1SH60DtcfzSKGU/zOWDLK6
Ntlmr0CxFts4UIBgRtFiSdZan+fMeM1Sa/qnrt7Z0FG+q2brwDrV+msIM2q67dS+j0OwpMJc99Ew
eU0MRZ+diyas70oH6A9FWO1erl32UbSe7DAfn0YnbB+Q2fQPAQYz24En4hcy5muqqtoH94h/KBWH
rZ5ujV8U+uOiTi5Is33qWoyumuUgZ3JwemXVpa5yJwZY0jWanYriKJWxqVbTnfz2IULkHqu4i/zy
8rcr/Wo4RtHwt3ThJ6SiOmGl2rpMImUrnXIwrWlc2VH2ZgAFfKibYOM6aXqJFi1l6cIqASDa5B9Q
qDSdTW8NjxA/2RCw9XSABkfDXtFA/ZGyrXFX3EXjYGFSrJKlydrhs0etCn/JT+iCRHeN6aM5nSn9
58YIv2njoDyqao1qRd2xul/CUcpMN84URCcU2c13257WaGcPn8nfmPsZ/aadTC/C5k6v1e7VrBTj
DImqWst0ZGx5pmH/dSk6JXrRfYxnl8vKD6Xk7ox2uq1zi2ENtmgtr3FFw5trUXCSA8zSGfvIZzFV
GuNcOSRRgovCz4A/TZqd6ySJ8mMFRw83/zFJLuQ4M+XmnhW97sUfCo6Opybuq2cWcd/TImu+dp2D
o3mnqQ84drgXj5t+3bAz+hon/XOqNtUrHPHkrqyifisTrPlvxQe4DAQs2Ee9lh0AzzcfeZfuZJ4V
RuNGRWfiFLZwzWc0HA/iSomGtU2JILYoff3LrrJaOeiyPE5xU52vJWP8OPF1XF6+6nKIHf/kAYS9
k1agus65QRErzGPWOl7ubKchwAdqadayus5S+2vnqdpR+niEeQ+urqcXM2230jUtyyS2s2yyZwNH
LwUBKPkh5SDpA7ubnp1EUe7kp73+BkFQHBJEAw2EAtLQfBPKTBH4wcPPVj0X4UNU2W9CtpEW3gLX
1pDNoUTOoD/wi6tyNF71RqHyW+gTeiKF+UnSVV1dgWCnwHSWXJYfe9rGM5H9lFGLGu6hxcL8mukq
sXW4t0vgyAtJRg7kHtvMSV6ybg5OdhH2qxZUEKk3hV1UX6DQV5JWkgFpAoSoXhKnu5jGxEt8VusX
e6xDaqGwQmRQwpJ9iVA2InZcwQ6KdjN7+GNJuFPE073XjOfb9eQji5jynYLe7BCF2aORkOUecnNG
LDvxXrXEyo9xjDudNBc57jM61mTml1FzrNzHRi8P0pKDZ+4dC888aVArvUeWen6QlmU7LYZZNaur
ZbKlT9HGbztAkktTPnga95b5qXdzZLpnNVH3fYFvxoJ7B0RZx+regVq+Nce4XmP9a7LcKmwEcRrl
jq821QuISQUCaBmON12DfEMLS0ypGpipfZVhDOIVp2HB1/ECf/RVx310tDZ/r+F8p4XyXkwW/MjR
+iStPpuLO8Pq9bU0uy5cHFPJvl1jlwtGY31GVq+/78O5vM8VbDER92q2rR0DcYxzLAVDY0Rgn4NX
ht3OwsoKubVoerTaaLroFPmoH7HSgQBAbgPwCg8BmtD/fjQlVdTVyn81zUj7EfzbXAmW0T6PLQzd
zHrL1ja7oKebXhrfSi9uXZvnSd1It/TcxrolQPq475Odhmn7SkZ/u8YtDoBbht5wr+9+ixvUBjS+
MuyzUHF61sp2PEPhm5p9q1EkkbL/Nf9y6/wFfKKHdrOnwj8vD9AuZEuMbIEwOsrO8fEO2Q6WH16G
OWsxqvvRyke1llalegnCGuO2RLr1AqHL3TiONX8a8vlsLeXWNNdeuqqJPnLXG7ZurcXnQsmmTeOa
3/vFes3VzWGLvTkco6UpxkZxXD83uWOdpcuA6nYJQuNexjw3xA5I3HaaovtoFLCuHT5os+Op7wVU
/gsF53TV6YP6XlYZmTNFM9cy2jWGtdxX4c4Oau29Ug0MTRtHOchoGc68hWd3Po/LpWYteQi8zHuU
wSw5eGnvvv38uB5WIY/0u8z1AnQRh/Kj++7pg/KeTn7/QEbpq7mI9s8Wpoyx2nYbaSqTqcGaLkG8
t1rx4XTDd8dSnCPlbGVbjqm9cYqB0uNs5ghCd5rNcm8q+1WIvC2bTvwIcVYkGxsE9kbvjgZ5PaD+
GUSiAROMkxV10IWCeGRvspw6XovpSksmzfM0CmSl/iHmrFfzVjCt9Ra2u00SY/k8GRqRcmeBqJT4
r9qLOnZnnfeSW3An3B7tIg3Wv2QP5FQOE9mDEyvvlbQMFb2LvZwmSvXXBLrwehXp+iU7QXELGM9V
t9jm4bNp8dB9UkfXfOoyzJAzXdV3ZdqAG7ebnDy/lzjHaztz0ruunbWLRPdd2cAoWAc1KOe1U06I
mRXO5Rqat8BhypY6ssTKAcmrYudZeYEpJ59mZ+5fqJd8Hb2WRE2ILzrKPZfYSzuWfyGvRTXI9IPW
Je6jhASuEWwjfkS8fC3nMVgOC6HlMNQmvqjLVWSgc2d/saDc3rqkXwtZmG59KlMf7RRXOzgDIb9O
NT/h0DmstACt3zBP7yQii6tqx/cxuAPgMD8lKgYu5Nbz/5+IMIOdEGVsuC1X495VnU3qaABbrsfJ
jKKjpWgvv6Bdrqd8E/ZFbgSnK9pFYCyp3SMhZcInU4odj/301TZAo1lIP31vI1Lchf+9LSwU0pu8
e2NtCrzHJ3ePWJl2qmur2AVFnL3yzP4xyUYctjX9714Ne63MVEzH2V1tg8qcz0Op/ZikK1Z2smCS
XJn6yGmVu4wE9Y2j/zuPX1vo/8L3x18zq1cJ8vx8A5UzT7V644el9d71UKJNQwm+60gl80cmTw6A
4lyVtfvF9RRlNXlB+ZL3vC0A4aBOl/pI7LtDcMAG1XmQK8EHwnskaNW7GIDyXRlqX8thqp+E3Zwu
XQiqXLvEyluili5pSah06R3WVA23snRNWf5XPuI+CUNkJ4mqXJJdvaXo25z7m7oTC7hr55xEX+K0
dY633NdQ8pu2eboLvPqusH19AABoR0A+r9oceKslB8yM91raz19570Y4r/fzOcpM/dEZoLnKQJRE
IUR/P3l2m4jcUq0aSF8wI/VxOodY+ikbUDfLITIf6smOPlp2ChoaVKu2KWLMz43+sZ77o7BO+4V6
WuDMQxr7RXr+D2Nnths3sqThJyLAfbmtTVUqlWRJbnm5Ibrt09z3nU8/H4NqU8fowQwaIJiZkSmp
XUVmRvyLXVWvKaW8R+GhTgk6IdCp63sZrAaEAKrMdE4yMeqc6IzfOmDRhRDL09e9mhmKazIXOY78
6Hgxtmqx+6OJlOiypq1/Uf7T1vrQv74HG0Nf+1Y8ncAseWL8aKf5c65AZHLaMLzJJYqUr1VVWHdb
F9uo8DYlGoIneQFyBj0AMBVq4aFTvtnFFYZysro2u08WQznp753iP7bP42yYXfU4F5p3QGElfpFL
1vKwS5I4vneW7I70pcbZaoL2WRpToKXXcLB+bHMmc/jDgd4R/p2gkrAbxKRLKbUvGkTD10hPqRBA
r0EQrWQDZ1olgMeOx5Sphq/wUA3MbJOOzN8ymk4VZBLDRk2Csmcrdrfs5TIgl4WLysqIOq3TWz9T
46FaDIHGqg92rdWZf6hONBxBCTgPqguXRy+C7pSFLWDLyH9EM04/pHE9nfSxg3/U1cmTPQMlW1py
KdLE2HUdFQ5pOkbs3cNwLHfSlFmarX9SmsS5SVdvhd2dW7ng7ZdFlDaqsV27TH43v8yaXb+6akX6
ptSPXaBPd+I6mbvWJz9Thud0TioqjfNZXCf9NhnvtZaClTSrFK5evUjX/p+T3BSu3rSUibZJOVVn
XlW6tq/Q2cclF/yDuE+jgBZdBj3NAcHXeFN7TfMKadueUcL5PXZo+ugyo5K4D3BKeO1CS2Lj2CQN
5Nk8CRFvVQ4qqL0q/wRE0T3G6C+eYFP0PHzxSklcDEPunMU7JTXwEk9r+/I730ja1B+zkwLNc2eH
LZXG34P4re+Lhnyon1n/LLv9LLXGrNNwR1XJjrUCTMDhnH5e8e5G9kc/h/anckCe1DeSk3RbbhFf
Mz8c9wKDT6fYP9gNZIdfk9Rax0w0x6BOm+PfJ0mUm6KaJZMis9L2qdqP19ABQK+NCL5ie0Iqv0xe
64Wfl+WZcTYotT73MI7ZUxGC7MJOo7D5l6cOxr7BTPip0COe33qRnwwYVm997/0xKEHzk3czubtu
+uKNGPwmdaNfy8jApBb80yHGr+jP5QdTlevOTskL3ckSOExemR0tTR3fpj7BeKACqK2PORJ5NhYv
WaP29zI69ygAmVHg32S0UoP7xtPdZxm078ppbJH5rpMX9uIXCTGrJnkMY7S2nGX5OWu0+9znyCZT
5IeHnarvKzM/m25qfC995NQXU0rX6v6TUFj+o3BzVFx8x7jvFPynYgi3h1+hw9Q6P31CHbIm/xrq
5OqHVX+FxkP3vqrSD4tOnv1h1RztX11PyheMLIqT3ubKHVlJPKxBrephVL6BpTKu2KobGA0O1bcs
6cjqhmH6iCZO9sqH+Enit+nhQBhq9P86vbbH9+mGaaUyXZb1PQeuVQIlvCkOeTu+a4yIcIhndC5G
numrtBrdNw2QLIRElQFroxuuMtDaMySlsWjxoJ74BvbSfg/EkQ/VhNcPk2XOrxV++5E6rqSHADTc
+ruYGdS/mYr/Lh5nqumR2aKu9/ttMhbDDita8yDjmaYEV7mbdf39buv7MFuGPRdNgff3FbjZQ+Xm
02PiBx42zNpRWtvFAiL/CBu3PKa2MfGEIhasMN8huXUq2JPWFF74PE2PH6bFPsIe7kCmGaiUvIf9
EY0aD6WJkzRlQFDrGNJ/HFjfy3nD2cRLYRh9OK9KpxuZ/mlbVpZwl7X/HwMSHPGUG71MuWa6X92U
lB1SGer30pJLrhaUV5dBuTRT0GOTppqH3wZyU61u0pew8BlJ5VdkoqjHtgVMm51M7gusViY3Rm1x
qXptl63+NdgFZa6tvcXAPEVaOozrdbJSV80JpjbSMYsVrewmkE9aTHyWjUWW869UGyEJD9mASGeu
OBl8nbrB9lpL/XVm7xfJvTn0J8i2DWU6fGHEHGa1gPGhZoVqFt47VZ/pDzK8msms43UZPXZQrHEP
S/UQqH8ec/CMMM0wyGxeAWp59t7v6JWhComSMsbtoesqHzjIEi6BOrnKSzHWO2scWvsk2XVTaVD7
ROrgJBl30NFTt3OaSAX2vCTet6C0twkKc6fAsbf+M62UBJkaA7Oy2OM0PLf6H1tTpK2lmXmQGPWF
07KNirT11lz9XaMQ1HpOHgVJzSJ3X6C2pm/ui20PzZuWOd1L3FZ3pRk3b+ThY6yzva/rmGovv4ip
8mcwOKOfcEmpiZC4YmYTGKATxpFd0jJajmRcFH3o72S0TFyefc7E1mEZzQ1MgMLQ7x5kFDbJG/KJ
PQJjDC4S9PKLxUbhXeZaGd5FuaQGG3UNcpuRnxzX5iLM9a7RtYw4pfk+UkYaKFD+0vfO34W8thEp
/Mpq/7qQjMxkOferZ5YSw7zH1drU//RU93mybaAwtVsejAldSWnCSTI/ZY3lnmOUaHbG0pQBNVU7
uP0/pLGFYoX6BnzVuZeucbYwT7TxmLHI8J2B9vpXe3D9q26VCCga8QA8giQYxPQRI+SlD9XPi2qV
P1F/2QuQR1Vy5crhDvGXBcCTzoh3Oj2HOyR6jC+5Pf5VWprx1Kpt+ccyaajaZm+PbflqlerBd8fi
zwqs8l5D2G3ZPADLo0J80jmTflZjN9xh2+MuChyETHZHzhQ3F/x/mxeYOpwqEaWMYJYfi2roz/2E
4XyDQFIXlumXulfiaxzb4UH6ZXoCgyZ3Yh3x5mZRXA7HABlqC7k1bG8RM3PS+c33bPuxr/T7WC00
bgD7+YOWnLUogd4u6dtfoz6osle0epPzvIxKcGCNDVuPkRYv5DCOoTi9KfUA/5+btYehsFl6PsYM
AKWPfargRJIp4yeSNSklEF8DHg15hHM9rK9kjr92oTp+cis/83c16PTY0OOb9FkVpQvgL9eevNzR
8Q2VDcw/Vca1WGai8snm9rL1xzwxbhAlMQKmDLn1O353mMASzViyBx1yXVliJqc24PSe5mOF+os6
75oF0vIvEYuN4rOPj8UWoZkogetpqCHsm1W3vkb74BcxVAifiV/4R7SN9JVdurFDrTj4oUbtdBES
qfRTuZ+AxeThY2wWP6Nen//k4AqBqqyKT0bQKw9BrDh76ljzn/4wXMakHNFfxuDFMFLvVFtO/c3V
x50EKCF21mVUh1dSLeqLFsRPnZzZQNqA0K6q7lXzqz9FqgAye8MWX8mey5gymG+iRdcuGgaD8pI4
of5dNwPvWPajd0HK/G71sU8N6ueUnYY9khPpt6wDwi/KzGQLzdL0/rbq7Gufmc3XpkVAIiO784zE
RgKmzYLlrnf2NVaxi+k8z14VnssxQeO1mNFepOT8mo96fVCsxD6Fy3nURFrsU6WKanN1S+OhPXaW
dYbD3IV7b/Tnm4OMCBRFuH/Qbf616bb6aeA180cCWBRBYn++AwCTfM+Rkkow4SY9mrK1RvNTuvkw
htR9vv8WvXxGqbC+KhBQ90NWP6lWiP/56Hce0A4e6mvbNDmLYYbVnzcARhwURx0nuCfpakYruC0L
ZGqs7BJFV++8Sc8+BYvbJ5C1z27HVzbVmnztSvS+P7sDCnH+mFOR5NuZAJ1AVWd50cekAHGiUY7S
3AakGaEAh0aWp52GsgmfYjY3O2yLoB7rFAqMDCiTNN0Kl2wl0acHvCiML5n5cybb8Obl2tG2A6tB
DCjSkHuHPjlOCZAT7HXupGmp/XtfvvT5S0jUqEedXN9hWJxv20Hx4V6hL+AmlvkqfciK1krjvkhP
Pbg8SAtOiVYRftL6PnyAC1bf28DNkIwop++WHd+38RDeNSZVvrdmQEFCV/F9BcQw3SFkG6EBq6v7
2Yj7b2GdfEqzwPx7jKO9Hnr+D3/s0OdqQvNzpZTj0bdhmhiOGe3zpsWj0ywfY9XGZYzSRLILfKO5
ek7YvwataZ2HSi32fgkyej8AHx1A2z+nmd2/Qv00Dp7lwPgLYaMMITohy1I+XuK7wYcLuZEHIjtw
j7jRDHshBsjAyjSYbOcYOCPfJt7ht8wb9yip89pqMkiXEN/964d2rfqUFezkTvrkYpUeXlkJHxC9
9J+82eJx2lnlfWjN3wMrmT45fckD1x20U0ja6SYRa1jNiSVOcxerWeIGO9LvYlPFs1gP+qvTo1K9
fB7lYygfz9hkH5PoiUMC/5+PJpiz7po1+ZNEbP1urKm7GGTv+smWgcG0kuukn71IuyevHtwqfbGf
zBZ12hEEHuVYvRsu5PnvpU8uyTL6byEDtcIHEOlsFWPK9WrxuHJYNOSjHsDp7fou/AuCjnYqI71c
FHGCP5Cd9/A3IkEbI9b8uZ8WdlBuv4VLi2pk+uJCS5IxidfHHyZa2K9NOCifnSl9ytH1f5Ihp0Hq
INdRZ5Zw1aTebg+5B+CftVQNGqu9iPLJ6GRn4dnNnPKgjGQi3wVF5qkOUU7KMWxQ8GI5xGofHCqo
xjcU/431gmAK/naKmz3iQzFdZMBvVOO2xbkhoFmjUu/X2G1u0BZ3bW5dpYCqlippIMfnwbNUZJ0x
vquzFlSG6jg8ck1g13SPUavf5r4vdtKc0WY+Rx02A9JMR8CaypjngDQy7dGywdb4VVvsZH/PNhd5
mpQ84GRDfF6b2wb/Q/vD+WC9hRuEa7BuXbGMSh7kYqbR1OzcsaIQ1LYInklbhmbeSFQ6e9c8VrFj
3nlaClkO17+r2G2FEYwl0D7xTpqDAw8Q0XLn0t+78zhj7J2Yj3FeBsauwFEFoBLvG+kMYkZqTvOP
QCuK22qaPZLa4QxU+g4mbs5zuEgJT0stQe5iqSVIe72V3lr0gcHtj3fLHJ1S3eGdqRyHIQgLnnc5
Jp9vNcohd45fesd0aeLCnB78KasuE1/iNwzi86VONd+k2Td40YGWeildRCG8Bk/QZdJk19VTEIXf
JQiaPVroyw8IEYW7FCCdTx5wIGxHqvymNyjH7qOmtmACdF8EWacMVnnoI78797DOUH3x35vbaFHr
3RlwaLDPk4qXweTV9lk2dpH+gKaK/rRu64ZBC/Z8Aes72cO9b+Sc/mzVXbeTCf2yHZQBpsZWYvB1
WnZ/4ACCfTknNSyyqkCmht332SeRu3Nkx+jyVHqapmtu1zzI+oZqLO7lOAV2ByubkjsxMzf1wSU/
Ah7BEDtz6h/4LxTB0VHTgKl9dF74yxiELj9Cfov87xoK7af1hxgF2XLHwtJcfk35hbdZ6y+KMSgP
yx98L8v175CooLctCrChuf7lMp3SWHT2rOY5NbtLDBGJF/YigyeKeCJ5hx/DLoHy9lDAs/9HH28J
5HCvHCLFHfYGWJZz5HQG2dRSQRQsSgMoaIZSXpoFF7k15Z8r7xxzHRWc5NaU0S3Y5hX6xfXd751X
OWh0NCffMrHXMKzkVA6z/xc4RvZzwIggksMfqm2zeUSZNrrolRtfim6oHvXQxasgNr3PQesAlca9
7qL7KVhoG+a4mbjxTaCjvq0mPOHS5CZoURmV5rxgLwKH0S3YCtRniJPYfjfWE4Lt9TPHxO9y6mnJ
VADaCLKLPZTVt8G+p47Huw0F0OEgXSXemzvDju2LrqTuUeucvriD34UJbkbZm0P7xBwf7uBU41sj
Hyz5FKTDAcna+P1jgLONS+Epnz98jBVQwBzKmKbVwTFUC7jnoO+z8GBVTnJOJrDwvMZ1ZLXYvyAd
Ng88NCsdNA1qSQjidQ+1qd9AO7SnCIT+eppRoxQoILl0KKZ+5Z/Xdpx30SNYcRK6oCzXPpkIN+ka
TX9mi4CFSFlMRvdl6gCVSgtIdfOcBdWXfIyr6yqH4dQg0Zamr2jpBXE4FcAOQjOAu1v3kCmluhPE
wO/gAZBH6PG4nTEf3QEV0qiuzm1YgAr3a2xJMl1Rjz0Kdi9J46svDoRdze3xDllaQ8kTTDF0lPwK
4CL7Nqy7HU9q5RJQBHmJctN5XNbLsaI/OMOAo8cB7wQAbomjfuJwAGdM6z/LBQrsqY9V75O0HNPS
d0rsqvfSDCbVOppt5R+lmddVdz8bM99hLxw+603TnOKhMe91TOGe2P8G+zEk0w00LAHjTJ9cACzq
xyJSh72mafFTE9u4rbDNHC591H2Rvi04UJTuMat5m1s27/QheQJWPd6vk8gPaA8JtneCKurH0bwv
LCVYWWMCD5LmCjJq7I+jzX83u6VZopm8zw2nfEh8LZnfqGdqRxTueNcrPrkVdHcWNSPfOZWL5tJ2
6RaBpgSMzQlAWc+7i1FFrSnxy605qPbNevzQI90yS9ZUJ/g62kBxAzIzeKAs8W9RaHs3LKp0HEwq
6uIyIp2pohBUJ0hhQAq7GuXcqnydCG+jcDgAIVKA3fTebVtHRk2VrStvZHTIiP2wlNxWflvtQocM
sTRl7lQ2Z1sxmjtz8mDUOQ2ykNQRbLPNLo1l+4d6MVryB/A7AwoL97rZcmabxmh91q8P8LTt9vxD
dY/yzZeLmngDX4tyPK3vscgLOh6vVG+jMP/yLqPPMci6laaW7cHk5uduASnJBVIlyZ/5Oc279iWp
nAKxfR1+9hKQULF7qLrepSQ6h5dqspQXq22TJReU/QgU/dMMvu/NKvL4rkA4O809906J2uYWcw4+
TqltgsOw7EU5pf/Tbrr79Tmtx3giZ2Hzs8GJBfYua4StuvjUG81Tl/LlGhKV2oOtYHvvoIpVJTFW
xSrWwanXgQ+1XChkdereZxQk7rrBV5/h4rV4t3rZ98GIbnKCatGwKEzyIpYOLgzM4Dd1aJujkgT8
bU423VzdG86BOdcPM/CcuatPU5sZ7IlBiy8Fk/VOmjLwW1/p2wraV/wDbQOVUvv8yy8ryDyKyrS3
Zbe1h5If65vpeRuUZTR1UO+d5u8ywNg4WxyPu8XdeO699i6bBnRw/6u/D0b2kxJS+NkiN5h9duIg
upl92l9mMtRsCSmxSJ9cCs6DN7lLY8/AcnD4Jq0PcVuIMlBNTdQKbZTfltnWsgLPOdh6X5C34wdv
A781tak19p2jlIdtQA2GaG8mmXmgKuGDBIjQUcdHCM0LHdUC3TPvZUAuKiwFhPDlKh3WEih3PGGK
a4VctjvZe3ja/d5SOUAX2I8DFFhUdDaNDrn734U6ZBjZv3fpj23eNoXUd7QvQzCpdlXuzYLPetCg
GbrQ+QKSv8+mc4mVBM3XGapeZJn5VYv9P6Ul/aGuqicdeb+D9MllztJ2D0xkAsjKOtKXwRuUpbHk
C3aOC0hhOlmW797DIqivfkkpWJ85DHCsMx/F58oDzIOlSDKcLBkhbR89zLoKYPXaWdidVPGjWZIC
WPHFufr3OHbsZheWfarrAwxov12RyZrvzOdMx4RFRinlFo+6p6wz44XDH/U3LbKMQ18W7gG/rv7R
tq3+EbXL4dGMzf84rpWfpctc+tfBJSwtj6WtBWvkNrFng3NWx/KrrKD5/LeTST6lv4OdzclhW0Pp
3rBOYUe/nKH2k1IiEGJgWZxb6IXkjX/WJg0MSKE2pF8Nd28Yz7KR7AtzzwE4eZUjg8+HUlp+r7g7
UwtM/hePelvtAzSHIbsMo7feUsdHY0t619sm1vWj6tUoGm9RlBmbK1vP6Wz0RrHfYOhdrvenHFuF
vZEBctgG9BxzpbCsbm3YvfYafDspKw6tA81mgrOqhvoqnbb1a5XhPSiRtvZLMVAKib/6pautRxRe
SyBtW6m2Z9/rQNXBDSzzH7f+qaeaAlRnPG59EqKjUQO4R/m29XsuCSKcSzS+Vws+Fp15Hdm0PPlm
e/gkZ7U73krNMa/mrBhHPx1nVErTN5Ms4s8ldAH7fAgd/MS6AtF8D0WD7K0sDFtCA5DVJ74ZZf+G
4V5cacWDYM0EkQaf5m50Kvv2312mwhZBkGfSb6neGrV1/Zq4gdSWLpk4p9iphHVfHqcROOpuUsbq
Mqrq42aBAtB4vImCmPR5iV1dOmvi00ydeJ0lt3Kpqqi+jP7wWC+aYlt/gj3GFR7gQan1VN35RR8+
zpy6Dq1Rdh873WXEVczwHPXpzzUaoZ3FRXkR5vJb+NxEeECIHsMoRVBUJiyX1ku/amyDz1t/7Gf9
qVyyAmMXFLe5LUE3KcV+akivH6TPS+LF9BOowr6xqghVAALXzqzmhbMrJkRNVSYFep4mdzIulyEA
6Q7xBj11eLm3beB9tll553zwod4E+yQKkhv55uRW9uFI5fdXO3YxGYMgUexar0xuMjBaIQwFue27
fJHTgqG1TqyXoClP8vagL98ipAsufgonaF3SlVulWf7O//qx6D7UWVHf9xSir5M6Z9duCrOrNOVO
+tiioAf1bzF4Z5A/N1pwzywQjQZxcrutoLuai7y7mVPsshEsnwftqvZN91ikcByHLE3+aoCXuo0f
/bRyz0bDRy2fqZM0FxK5+Z2tF/rnyEl/SoSd+9dSz5KvSJGjRMMeSHIe46JXhSwOPl2cqfX/bqpL
ExTG+6hnuO/Bhl33F5RCdb7DkavHRw3U+b2LGNZdmZcD8LyUKltkBN/VwblZFinpqFX2NnpjP9pE
G/EPz8vPFYblx6lLvQd9qgAKrOs1Rl3uexWgqpsup6kYDV2R2pU+DlQVOg7LSXNcYpSK9qrLuwQ2
NSgB6cslRuaQPsIqfRVbtShP7lOvCZUDNUl9ByJQOenL6SfyK85Gy92E/uEx8SP3PdBAbvSs6tMP
NvnvIRKnFo1+i/oMGKDVmzvpk0vMaTVr+/wqrWjWoZ82qX1sW2h1I5iqhy6K2G8U7QU7GExdfnVJ
hAxiTJJRFn/J2POcMs8yD/NInmFvdih/mtr4XC6sm7HpFsMEMJVQx79DP9L3kRNUn6oWL81BRfjA
7xpsS6LI2Qdp5H4jhYrIXuD/B7TeIUimh3xWapy6IaaGRT3eur5CwVBYrDFaXVGZN8uX7p8+CZSL
MuhvMndjvK5z12UyhFCWldW55NMGu2wvOAxBbAxJ9Y7/lD5ODA67d/hzoDk2SMfWlDv1Y9QHZMcW
hvbdto78jChBJjUa9PnoSdFsBM9/4cRic9rgD+7UcJ+QBLxKa/s7QNnO93Caf0TmQ6TrxVtT9dEn
M2++ZLFbfEnIl18CADMHELbFF7sZFZC4OQTppdlZTbzTOZc8StMJb2yOYsprjrJDkxUpPCuy7kSr
SZssLCNq+4VnuPLkl9nf0t3DZjyNv6KQJfoQpQ3xhyi7JQsced70lRfgDUzy+1qdEfwt+k/rWvqo
nkrDx6yoMrLPBcasBzML47vWqzIUyPzwPsoKF0A5o31XOc8eJowyGCxdqdu+uQ45nLL6TwvM4q5I
8uGugwn+uTHnYNcvyuXTGKI5E2tfIauXx3muwodCCyIgYy3/o+xx+hPawhqKVACKoUluPk+9CQy0
a3w2astmzI37dFctdS/YmoCpQ8RzpxSfVjdHKbj4O0BnEWfV/rlIwvA4Dt773fzrbhvd7pAoGp5H
UO3H/0dcMYGC4DV852dmqX9xx3hPVWgCywj2W0UCYh+jZ/St17KXFSfvVXezM/Z/50PzvVYwY9ND
3wVXEbifSvTe8c2GRoo1QIRuIesUilrtzGyx6W0x59jVPTDep85+XYvMPSdky+xaVEOT5qHzuuYP
5IVO7Owx7hzM7q43a/3kAo/7toCW2soLPkdoU9/s2qfYtfSr6cxbfaoq4LTFcDGwTXmep/xBLyrr
zXAj9QFF9kVg2CDvPhXDGV1T0MFLE5tPWC9KYdxJ8FQNVGltHFtkNCjHl7wPu08yaOqnjn/4t6Yv
sKtyw8/ISqsPZj+5BTuB/jL2Di+i3FMfbMOcO0rkoH3nulaq9lBAXpp+BslYHwNVPRd1rp9aAzZf
6mGpBQFM20WJk322NWt8qfJsJ4MijQMN5k8rIMMqXZoH7rCeA07gZnDqy6b6mnF0c+t++g4Ol62E
r1tXciPNUzNOHLdcPzgZEE2OKwFnTEkyk0x93bREhJ5TWj0l91/6IiTGTjlCiPcfBUMk0OqzYZ/0
qYF9jgVSbrnIPD/12cNQWLU4pWNjeiiGxvps2JpyHay0xJTCsj7ndTN/Qi7wLC0logvz6SLq5lfp
UbP4s4oTKKBxhnQNsRTHDot7WUvrSUfW+AaepCk/qQ0j6E5Y2VFRjHNbPU6UizeTpgRPz4wDF9i5
IkvnE3S3+gEYlYtw2qIOhHfuUi9exke3RiV86ZSgWIEjc1KXtnTqXfwes87ZIvPUJtEzJ3d46yXX
tNf7loo3t3PA5xFQoHbR+zI+m0pOU0bk4uWW6Z01U3fOKsX5sOrmKxwPDMblFkoyzD6tx0c7zurL
78MfItfbIXIUXo/TtFvb/mDMV7QaJmUvt36F/QUmXpfc+mV7aQx5ER6KtAbs1ugo6i0lL6qsZbga
aUpbLmuk3NY9xDWzmeOdEG2kD81TtzkhXfAPISKAxb1i0Dolns/ulHwXpNhvwiF6o04yuGLLttFf
Axv8bBsMM3c6p3H+fbWSlIUlzlN0TF2yls8Balbgg9j2qx36n+TPlOToNinfnaa7GaNmPqltYD3B
VMtJPpWPa4TuJMEJy/dpv4W4WmU+bUuhdrAHZnGw5owj/ahH9yY5hp03Kf1nZ3DST3ExX2RQurqx
OLqe3TxX8dx/9gIbmRgPYpUMTkM2Hgv0C07dqA6PvQ7xzLQX+TAvCY9S6sY/tXgE+koyYbmz0odg
jKD97IMxd57EZaX3gMUM5eQhFIY+mNivBF6JzqLu6ec1RAZ2XtYN9+82EJMTapceM2NRHYsTEupF
kLh7aRp2Mh7iIqjXUbVPP/n2oD0XkaI/m+XCvXH+0Xf2Q0QeFilGsw+ROVr0naXZz+2EER/E0AGy
PzrbSEGH+VGkoNfQCfoLQPzpqxsi1Wlolk8ukrDfVlzC8ECavm7C0qWGCJAR23zfUFnPBqW6mZZh
vWLrlUCypnokNIu+QxgTlZh1MFjYFLY7vJVdWd8kQOLBAAKgXWgZSBiYj9483JBktl6lS5tInHha
uGsKlg4XnAXf7ekTVEITTT1UdPwFiSEXU9WcS5dE/9m65A69o0Njdv5NWrJGyU/aW87CvlhWkwHc
95yL1Sg/pUvCfk03JhLz6w9GFLnQynqFMSP8ZKNfCCdUAMkrDnlDM6tlUj1M+pcPyOQN4JwsUGcE
bVDQ9+vsbp27YZ2TjAJsyQcDiBRZ3yR/iLRZuxalhyJJuqSFNe+aLF0yLl6gXjGDg5c2g6pbnaz6
L14Z2nUtlvlu/fm3ZmdAIl1HqyH/3BlOcklHQ39uOlg45QKGl9piWfHpapzov5o1vB0pNUqwjEqp
sV6CZS5qhP6LqmGBDLgNgAUFNVQbouj7kkKBeRGbN7UZtekw2W3O7jioOMEzoiB2P+3WOVnj71HB
1STtss7J2Fntw6xGBPhSRsWrZJCSvoOgkybxaeVVb23JRUmM3OX2VO85dUXvgdKWiTK8Za6gUQN4
k9SRnZKdLV2KQav8kMgR+arlPviam98jFnVKRLBo8NSXhdJ7NkSWyLRwV1vnocV2Abh3L6kdSeak
TWvAjyy785buqeLxvS+0Yo6dmr18urqwOyvm0m5+jXeaTXtb4/f2ynPMEBGzQ884lRYbpLJ13/wO
n1m5hGTDHxXFdR4nPXxqTK2+x5oOHdQM+NvjhNHK0dXIT0uw9MldU5Bcjca7bbrcres2iLdwVKxP
SUVSEcQKP0x+NOpkb73XPWWDag7hoSlLA6M6KyhJ+KXFlX+t4ip326XyvfB9+LeY2q4ZCXotue8X
kcVlhS3EiDBJ05v0Qd5N2wuqa51XVQ2KywdnZBldBgySOJd3kPUC3P41gDPcPzO2pRRAETJD3ovo
DhTnWgc4OBSajyt5EuG73KV/zBUaUeTRHp0OLf45VfUXrOj2Wh9qGMPllyVD+1kiq4b8YDJnz9IC
ifMlG8t6nYehCDrhyMhcZRADqAFlHTQbZdXOCp2D2yMqIKNKhYC9t+CipKmbqEMnJoq7hfxCUYXg
lV5zOlya8uvWM6rLoTuj+RTlD/CdQBohxxZfO9+AapD58z8dbjP+5UMrPH0I0nw1vq7tNdLzeePu
sUKLyXGp1d7Rc/OhakfzwUwx5oso4hRLS1M0/izw0//cSowO/h7d6DY6SnObPDVl1O+2Ti+u9oAN
gqt0raNbtKIC9VM8jY//nTORpPSwX3sIHbVHPM7v17utz2xq+ExOilF0nOP19r8GymSzv1Lgw8Fo
WWlAaOQyKc2EWn+HsJRlXUKS/BOyEAm+DJY9rJdfo77Ga4waFQOxBIIEvcJIf+ABYTQnxEIbWC1F
+Oraf+lFrD0LPLfUuvykwtw8yJhcvPKHugRIA23Y9wCJD7T+Dzsk29seFo74bvurW7xYDmaX4Qu3
/O8AZYvo8fa/QgLd5S+Tu1l3dzr6Bvdb/zpja2tDcKiDLHkZbFebzt7UV5c2n597ZeG+Gc1jOtXZ
1zTDGTDSAu/BcYL2wW2L+ljMeFmWCJH1aOPsDXzHb6VrWS/9ZL8i4Ox8o9QagImZ3csA3/8LBlW7
Zp6db1nRjXcZlRJwB4TZ4Oq8HLObLtO0ezjSmNQvYVGhfS8s1CfRuyWRqaN0JPFQOWOUFpPhhn3O
YbLAgPd+dF2pNR9uu9EL96WCWI50rtA68M3xx9C1lw3QeEwGVTkbJkaCAzyEk7EUzRW1/dtVdf9J
C2vnhRzRzfW6+rlxUDu9BW7kw6TJ7Ic5A90A3AuG/DTGr02UuzvDU4sjxohzfq/iLXxa0Qm9P1H9
Go0vqr6bIFZ+iZ0kRqkIN1sSrsYXo63cUwdSldQ1zWAwhp2t4Q40xBYlNV7uxyk2Ft49Kd2wc7Ge
ihECw17Oxcg92CUl/78mj/QCgl67pqprfpwZHPvOiJ88Jw3OMaWbey10rSv4veTOByu+sEzqA+Kb
zh8IdLQoLtsK3LDcOkCMttiL9GRPK43sFxIuOILJrVziRq84I/nRYeuTOZHjGbuqcru9j1H0pyHR
9MeeJ9GGlpW7QfXDw4CHJGf7f2C0vVbpjwMi1dK1QWaVKY4+xKINbF4q8Adn0Z8LChyTvXB62ATr
pmhRtjM7XHYmpOZxre9t9X9I+64mO3Wt219EFSCB4HXlnDq5/UJ1t20hkgCRf/030PLeePexT+17
zwuFpIlWJGjOERZ6XBQBIJEh+/FJ4043kyFKl2lfwoF1goNo8IcPRb05MN71Ujf15h7T16EcoYFv
latog0QOwCSha8+DEb6RFABLR1hDa4FSvclekiwwL1OHA+hKXzQGMhqQQ9WKpxB4GOZhYPb34+io
iQqgo7uyw6YGpwZN3ZfSpNjHzHjQXfpQ8A2/pjSCLFHKgRoPPeO5hQz9auhrtdLN2gbOumigwKCb
nrKeSBqIi275Nwgu0+c4KOpLatUPpVMbz5Hq/J2eD2IpUCsLIaoft9dBNebHuCMlv+90/9HzX2J4
q6ovAjm0wePQ4I+KZxcAwCUBXf6QOG128GIBfBjAWE/KCz9aHzL+BNxlKIEX73WGsvhAAg5bowZ0
Qj7Ym0DVUACWhppTaDO/5fhnh0Vcfxdl8LX0svpEaqCuew+L8Miz07cAjG+YOxHnbLhYRZmCATQC
I8A3k7tPAfDzULhqoEfhjeY7ZZK99YIuOkDJXlxUFzcOMLLrAmoPr9S56AlLw2RLOmTtFmrd3VMU
gtw2vlBuEg71k7KGB2LRXV0fkGwfElGPMe+2lUvcTRi6atYnHZayqgbapzboUv+c+j+hf10suldZ
VNPj/bce/yuOaGsI5XX2Zuorw5gvaY8qvKmnK/+e3hkGFHoCsb37D021xqgFy8sbrLWuHE799zLj
ONr2SLTqUV7TM2BXcqG4mR/7JOyWUSLpI5Ow8zPtiH9LkWHEBYn+GFRy4blfvxKbmvMMD09X1CqA
fMYpsqtdGs9jYtln6gTpLGyo98iB7llG/pAe0iIVB4jdGEvPZPaj9ApUgYuCfecLyBilT1A7Oflj
0jAYs4lDBd0qgeTi0qsS5BADL7XuI1BUR5vpyHoUQxmDpgORJ2rApSzoepT1mUpzve/G26ozwVpC
2W2qteVDjlLWFKdHphjdhAHsX8W8qcKnRzIU5GYAPLy2XcXnGnyhYRgpTqFF72UhzlEH7LpM5vAL
h/LcTsdoNEcRm8BouvFFd3VCqWOPpBwc8xjMVHC/2eD2w+EHkcdrg1rFKZNm1nwzIsP+SlK7WcJS
MQQbqycXvcnB2zzaabYuISF379L9Cet3BZ7wDmJU09ZdLoWRMrwnIF02Hq4HCj+u1npKXMpgHgIe
Gu8C5s1yr10iI14dIXCVXvpR17/tA7VqkGud16JLL9PAP2P1oEkADgxgzjLXYVaTga5oxMMBIosj
Z8T9Jkf1nNagOUTljGadhU2zJaorLrGHpHsC5cGbyayHpi39XekrO5uxwgepQXUsWJqV+deuDrj3
6oB7bIVkKAqkUbPQnTqoCILSmcMKXG4TyL5UYQz4nlU4wSH3HsCr8o9wR/OPHYdX7oKM4qq9hZt+
xnK4RZRd0W4GUnzRgT6K04BgjBN0pbfnZSVgvDfGJX0rlg7Bl6RjBhApcf/Kup3hZOaqBKV1fEhp
X7NGQBs0Sj86yGFBEzxLLwx6EPAj5fox5h6hwXMus36NyIEJnhHA4EPWiC+C0XpU1PaPsO5tnz0f
mgzoxo0e2uEW9O28yhdfgsbpF4Xf1Vs96thki/9W8VAntXmpafRFSiG+wKXLWufMA3XbgRHjT0FG
S+xbpvi5LOz44JWdt6BYCb81wNppQSYDVDesikPwPHH9WGpvvLIWgOtG7IQPDV+liL/ULbCw1shA
Np3401hlVOz0346DN0e7svAsDgdAJk8h5eeKCw/5u06eXDuVJ92v9/45yFM/BCxoDBkHIJvjbavx
qOnQVqXWpuuSV5ZBiaa1csi5Ax3hj5iIkESwtRr3IJoKZp4K/cWnAR0sWlmvYYUUz6YjplnGz3eI
0+9TD/4QjYUkc3IbyirfQkFNLvIykFs4N0IkM46Hc6gyez2oPNrnfVPtYzOv1x18waF5CBFcE5/k
yYxgse31TfuWR9kRNiSjnOxzAXMNPiud+JxnJn+DMZ09c4GAf2wo+C3AJmNNXM4aO7DO940y7TN8
5fqFYdd08WkgBgIclArkU4ThExfksjHai5akBX7v3sebgBw8qLBC4dQ+M3OATUFslGKjX0l39iT9
AB4nnwM8DQiaIeL6FOB9VRk93buSwIMgh0ryRST4ADsWNCEI30MsGjpweDxOesDDRjCNZQcfgILb
uNaPrVZiNTfd8GAl8UFiYJl0lz5guhFGNHnxeFysddo+JPYPYcFsWLeQAMRzsd6dNp/FtaJM/azc
sepWjjJADqwnZSLct9Q1kfUwnPZKPc9Z91BX3bpDzU4AwCqsAb3yS1sZV7hDBbDKDuiWAwyVqbb5
MKCdPS6AikfbhwFiAxOqg+k39g72UmCYJEF1RZIdagwQTXzlaQZZQEp+RHABgPj2LSk7+9hq+4lG
WLNPTVWE2do37RQZBQiqR0jPb6rxkq6vy9FoSqks+qQv8NNlfYrVA1Ms1J6edGvq17GxgI+kJ+C9
dLQCyCdBHQC+NGk4zFkBGpVuMmsQB8X4d93qwQJ7AHv9VkVmf2yCrHkgThqtGejhUJbHYONm3S3i
9zEPXKj5AMjn2kiIe4Yx2GLSxw2UA8Zk7/pz1PjNBLyQ0dGvjM1d0ZXVbWieeyesTvHAITZMA7FB
2hY+xaEN0NzYNw24eOCZlUX5s68a94qMiE0Ix+/ZFIybhRfE3UFDl2rpuHDx4V/viKdPcCYNbFID
xy8XBnf8U6/xU0hALPE8mc101d1wYwNszCGe9TJjUOJ9zAFMeHBQ13vkLWxM/SEy9zq0o7EPsoJh
jXQfewmrWGepfxTXbJ6ZOzQ73dIbAGCsTeDiU00/cW+sfNVzKAg4uHtsfwEkAocKFq0FMNcdtRjG
UM6akRGmqLGMFutYtEWGksGIox12BU3NuQcxyDV0IeAdxKAonFpldwGju7qZORW7inGcVbGJpt/T
cx5ADUNUAFxNwDh9pg76PHYqVaxQ3WhhX/L3eX1/fNVD+kjHgmR17IAqOBaNzaH+0TlVe9AVYsjW
lsvIo/JeYC5jGe9BrwUpa6w3lxLiV1awl4kbX1ECWtRwQwMqiCXBIs1CQJb+xsZOKNmkv3XSdo4a
MovEUrhutM4YHmWJBTJXMlqSaLJverCDanjQHUZixvPaU5C5HccDIfB8M4bbUHcC5X0sRI+3JTZu
isrLoHG5TOLOOdJe4p6lu/QmgYfz2K8bHD7Od+hA6eNsynm/nzZDk4M4FpFuL8taFqAOou22JUS7
c7nTcbprOkLv+Z2JSlJ+ahUR+5qFBXCgEB+vgZiCJUwWfgmz9CvAYS2+55/0KcrKW0fT9jX0RgZe
wONbV/b9qrFCiMtXtdhXfrOpCkpnMDmH2NC4SUCaORkNC1alyK37gO7To9Lx+lMN5yEBT+aF7qp8
B5kxVOLXkvrZBtQgWGw5qrzKgMLpuEXd+l460e24zP9qR2Wb7XSbFUBQzdMxXrfVyFIqaAOnEcWL
VW+ihEKdJnhVXg4xT+gxRkmz81FB+NqpUZcEctmXTg4WfOxgqGzQQVz+eVA3Kj+OB6XI6X0dxoP8
3xzUQZ0bVglRBWVSZMBL27BPyNTNixz+J6adIW0fYREJEQZ+BHEJa8JxU/sJANsujzdTHwc8EYJF
ZbvQfXoCBxStbeOA1V2M60ndZ2WjxShDEUHBQgFEWmz0nt7wlMCy0S1wx7DMnwNWx03AGf5qIqc4
Kg+3o9MLjtUDOmSaJXfSZFZRADunvk+z5KqFsEhegef/18TTJIy3Hmi0h6lHzzO916I04q0gw+VT
f9xi8T/kUbQtxl+UuiMoBVyX++/tBd2vTYLFTNuW9UnH1vb3nrTJFaDEZpeDADu7+2UGLjTrBG0Y
uJPw23TtrrwQo5vf/S9bcApXLVVsMRlogsq1g1BifsJi2rxhLbMlMnG2d4iEBk/cERjFQkKK6I6s
KNsSqQLf2gyWgMZU6luzyKpsWMlW/WnaDC3pT5ItC1+Kkw7VY7p7AFZoHRUgi0zxAtaHNgDnmE74
KfAx4/HTsJ6hC1d6uqlb70mr/HW6Ty82TQlU/gXnRLS7V5Yiz2dbQ5Dbp+qUrkUBDHpLdMBY3ZrK
U3VMjSUP/XQ+lbOm0Xu1amrr0pgYo0kdGEv9QnqUlXOIfgcXww3e3aS1dvda2yg/ihL4h+7SJT29
GbsqBQOme4UOAhr35gToBm3YYNYl5Rk/DwYLn2iL1Skq/WwvLCme4hLGzgQMma0eZdFQLHlU0pVu
wpkdtZ/OchY62BpQyDZYKed6tAWBDBAs/F35OFVTtgZwFw7KyWgVYWI95M5XPXSfDI4q/oB7jm4V
VN30u0osoNmRoHzp8O8CiacIv1HSmkBrjE142IrDfRf2TNiFcuFB70GLUhwgBlIhjw3ApHTerZC4
O9CJf27I2HSGusgAwEWn6RsupF69/Ge7LXn5n7s69H6UnuC37emVdIwFaMocss8NkhB/vQWmX1i3
GetNWEGWs8oI+CFWqFn7tAsPU1OMffnQxyAD2t2lsVpv/SkERcdEze4xegp9DOtIBDcWWIOMU+tD
9OCnqXXfNKDjkCl6j4lHVlN/jmStur/LPG2GlWel0BAFkmYXwQhxp/d+1/xf+j7N/N+nCv/0NhIV
BvFseoP/fZo4bXE/+V3MH9+Nb+dgnfb9RR91f7n7NKAB/OOlfx373XSf3+qv8b+M6UPvr/BLr371
+yvCRQzMXt3xH+/p37/ur6+up9GHqriGn8E09zQy9X1+V7/O9D+8fpoA9PD5B/ql/cvL/rKr39bv
26U94HrFggJLUpHt8nGj91rHST83fxei40Y82U7v/fHYKWSK+/Rqf5zqXxz7aarpnU6v9sfpPx37
L17t/32qP34vtWFcIdAN0fPxq//ju50G/ud3a8BNJQZT4R+/9L/40H/8TuHuhwzYv/1Opmmm7+R3
x/5/fh9/nOqPr/bb72N6l9M3/8ep/xgyDXz6uqepXGiSiZhD1KWG7Z036/EAceqxep47rYL3KHDl
FmCH6AxHdExTg24fy9Rf6kDdN422TQSuwzg6DdxnAJIVI8QB4nacBmLNPyfUTQ6lnjmk9uAmMeRw
rFDloiCdeTR41h1iyQ3IT7D+1UOBu8qE/eTDYBjwOZOcm3HjC9c7RAmD8j1aeiNAY8eiP+3XGY9G
VSVluPcjeA8wW0xr6x6tA/UhyEGgKinz3TSBa7T8DCnnT/P6ZICCWgIf0KDz+bNSljvL2qHeFy0J
n1ECLlBPztxD1BXhs+v1H1BrhqfQ2MoiiDmAdnjWLeDgoRwIQpFu5WRABgqaQXpWnjyYrS9mEvoE
q7wsRqMpiGHtftmlAS/teQf40M/eZtrVsUh/KIjJRRCMEcAVAhzuQKcZKhMLzw2MdfCFezV5TmHm
jLpQ/tCYMX/pKs/bhWEEH/iSQMgowPKadGm10qMq75q5iA1rp0ftTjx1KKhd3MAF/gJFTWssh0pI
vM5SoNvfQGz7gPiSdQvNCCrqoRi9ELL2jWXdHKUJsU5LeGAFpGvPDAq2Z5gw7EST0b1v5rZYEgPS
ApCaOU0ROYRhTsp60z0uAlzIOTf+vqpgiDrOkzejjjBS3RtYevhHJCafA8Ag4Cplto8BhIEMKR4Z
Mg8wuTsg2cBWFKbnZ9enwO5V0NEbkJBhoXSfYHRmQ6yxTWEQiKbrIh0NmSiAisZmEXrBGrBzewFp
eefJdWCTCYOW4OcodCXXA48zkIIQTDro6KZA4S51cNaDKwMJJefnaD8Uq6jpxEoHZwPoAxYUWlY6
mFJKllAxsO+jgKHWS8tvOCRhTcxsWskygQTIWgdLWfgL2pvWWn8EgqQW/JQMvtEzJ7avFlg2q40+
lhJgs2XjkI1rwLXLKUJk/PF24dvUZIcc+YQX34Vri4dl5pDFxoNvOLBIHLtDmh8j2qFmOwzRC2mV
2DhxkSz1aGjCat6A+vxWj0JC7xvYNsGJyrw9+lVwMpsuWjDPCmAAbpSPNciaG4+0EN4Zm5JU1ilL
vYvR9eUjqUv12PTpnEcyvkWl8UwBNduDpjasqYzlvKloBye6FrbkTdbuYt/NYDmWfkALML5VgImv
0xE8n9g5WHuib6MVMP7QWfEd66WJoY002Gl50M2aUNg24JZIRw+doJePElzSnAHgnStDPjpmDMVQ
iCDskhjMLJwvwaqQnQvoHzn1SUmhRWTTKwHGd9u4EFfSfSEoxldm8mZVcGh06z69kSn0qKrYR0Jo
PFbH2QWy8iiOJxCyxVR6wC79s2oa8yD8KBwdzm4DaSFtYYF1EbOdXQv8nQO3Q3LZl9gyqP3v9UYP
CZy692Zlpm+9gi1ZCGCSGGCe6ERF+ACINlZ/TNXPSSdR+oDp5VdZy1fILEGop3fgwKNktaw47Veo
LBRgzeymjR0rBf/qsbMK1M+RAHnqWVxDP64jsjzx5lsdNvERru6vXemna7eEctogAgoEqL0IIcNj
efYBho/DJXK6hajdZJP0qlwzWfErlv7O3DZyepGJecrAO12EwGWvm8TdlVSBZgucxJzEatjUntwl
tGJXt3TY1YgBZ7YH5H11nyUppDBxyZmpsI+ulsXWEXQGjym+4K5Ngi00JA3I4WFTUl6sDcbTGVQU
jCNz3GbVRbWaAXVVVdDbBkflvislqsx508TLCsogh3pku+g9HeMhR7yszCyeNyHySRZAD1lLz2km
zIvuQYphNDQJGdBwCNADpW92ECGEurTuo8yKUZ7LYF4xVsQ7+pHBFvI02d67FXzFBDAvC92nN1nm
ZxfCnuCrHp89lLEuGZlnMAl/9GL6GEEO4VQkVfnUjjBQB4S0o6F4+QQtPTC9wQGCZBAW54Hk8upb
pbxi2bHuI8M9epA0ABYAcoo46W6jAOQtZ4O9YLlpLMKxGjjkXbaNOTAYNBT1KPc7A5SwXAal5849
ztu9V0W7pOi8a+35HdgSob0MlEheGyP+UhVGew37El8lhEtRBS3TmWUYqBhlpIciZf9G26BeOwDL
3FADDqm5aPjgfvcM9wL7HshvpGPFsCSQsbdpt008pCBoFWUPug/YrmNjF1BDzHEPTGKZbYgohoPZ
G3SNskjkh8BypA651KWUC2gjimemWjWDU50CckcdG9aSWenZLQohPTvojangETg19R6VLN0gK/2Q
FTVk0HVf44yFP5d0i4Q4bNXDlWwOQnV/6D14fXPfhiMks5Iv8GSa+7GRzSFoyzZx4VpP8B6LFi2B
oAanhnMNEmMOk6hh17jjN1TCDW5ZGEk6M+roqQ/HLDXKu3bZdT+cvnojbm2/SO4Db1clYgPZlmzl
AjDsdmdYoXbnEM9fW1pVHQzVQ2sh85jMXajXH0laBrteQbB+sA8Q8oUYipc/CJMuG0MBt9C7X2lD
koMzIFMZcNgOMZlnxw4kxWXbtMOLUcHOwVrjTmIbsywj/oUtYqdzL3ofrFj/UjjWRRqdCxwtWjwo
ERNRfwZEMV1PfX3J8iW3lLXQR+kBKxrMTWdB3XLqg0JevgDt8TU3sVLOAcx6CpLkeyJq67vjl7NB
1grlz9afgYqS3WoBkdPON+H1biMTJxsDFL7Yh5Nqlr1mMO/M/YheGlRDLl7Cvveelb1WtcWXNm3a
LS0bVA/yCpezQILQ22S3ijn0saw9YKuAfmONV50qPFZAdBtoOqcV4JvHlVzo0SyAm3k4FPbaaKvk
aBedM2sA3VQUEptus7OsSl0SCAg9DhKsTVc4HbBJzNuEbcGXHhAhi86s3HMHHcm1OUQSLsW+C5c2
kIyqTm2sVsk1K2R6DUEthJhbxj9S7u6KrKlf4qRELi+l7dbM0v7mtbg86ghT9FeHt/6TGVYwfQGp
aCOsnD9CGvg98SGrx9KmP8FyPlomqo72lqPca+UxPG1CxO49Ve13n7bs1sATBk+TECEvTbd4y/IV
g0PazIKT4SNp+yP3W+uL5WTWoh+Ic8S/Xu4hnZStvEwAOB9CMo9LWF3lspunisXvGSg9o7KCungR
1DhYV+7zpJJI5kf1Km8sdXNDkkNsqmKvfeheBhWCKJC6R8tNox+Do97B/LJfBubxRYvSzyWy4T/P
lGGuodgGAQ0BncYQxRejjkFmJxbgZ6Q8QbU8/9GQUZ7ehIRa70ClKk8fLLN0vzuxs2SMWG/Sb4s5
HKPSq+lG0cZ0WLHNpZ0s67yO51WAP6pdO3QzMpAuoqzJvLIyBSupDuAIgNPwyAeF2qR8xW8pFoL7
FTywy3JbN5gNWEOQBEqnwEl/jSEx9gj2I4P8gYAgXFHJpQUtiLMt+wBq/tI78Aw8xxS/3C4DMR4X
3AIo05ZfoF0NuLqF1VIEd+tzETv9yheQj+eBW66LoORHZufpBgbv/t6XcbR1w9DbFbn44bqQjTE7
4zBiXaGmYEP4PS+2uqX79aYdI6awOnTf4pg066lrCgt5Uy/9uMNNVjHnMbWzeTGk7S0bW/CefCOh
3R9bp4aRVWiXcwIY2FY3vd7co5z3Ptg0PcHbLb/AA4XPa6nStW4mRp1fEhv4VpcixT5G6C49iIo+
MINGHQCUkBTAGEOQKBO8WRR9W81iRbxDK5r2qaEPXR2pHyDgzXFDAphEvFrS0ypckI9ABe8yRNV7
1lrARvnkWw31bJZW0LqOnHOq+otsQ3/H25MDYv7cjNyb9DjMBVEX9OYNzOVH2BvwyunYe9/FraKf
p3zIV/A6rbcOAbxAdl7xbDMfuhcEyFzd9LusWXYKa+bQZt2M4aniaoNkcfVArJs1ltNvpz45xO91
x9hu6IP2qvtjGl4dt5RgZ+AmPW87tkmgMHjUg/De/Qa53hTQ2gzC861qnhMIg+w6KB3O4XCssIKP
ntomgUt70D8FTGYLL1RfNTQSCmcWxJoM2Ejott4AoIbOPOTrPCQwpUeI7tdYS9g2elvLr4+FWYd7
YgCtbQS49uKppps5dtOeWJ4Zt6B3zzin01dZQ/kXdjeAu4xNv/aXAZ5KJT0YbirwNBV1/XYQ/AYr
i+wQ+t9lGkX7JqLZoXPKixXl6phxi8Hj1AJX3TKfzNJPzrUsH3MXkiGtl1+GNv/SsN46SkdaR5Bf
nWVkGOW85mF0DWJyywvT2rdjS2+iPsHn85qdhlt5sDODFfeI48qTeudYNgxpHQneQsLwe8KSmDk4
46u4vZSwrX+3ck/MOIw/zllQf6kFcVd9Vnf4DyT0pU8U/BR7fx84IlsWRbCjNO42MVYOe+k4bK0q
GMh1MXIBDPWjPPXYgjfpxq/8aySl/wMQn8Z0QDnkLTgXIFd+dB7ByhowoBcXTMB5gxrT2sXrABkC
TVwroPU7zdwXo4REF6T2Z1kuIZXL4RdiW/XwxgLzrHCBvHl+AGkpB3fYGdR9AfHsCz5v5ADurkRS
cVSaWBqeqwDR6OFER8xyz2WAsqgo/C8DgSOuvcqkaH4YTbvMsP7kM0O+0eQMnraz15u2E+4ePtW4
EEXFtWshYT5UbTi3wS75iFOyiIPefuVufnShM4+1F4TuwfkP1kPiuS+AwYCA3ZRvbs6wUrdgmVvU
Pbn1RfkO4miwwbOctQmlmiVBI77B4aKdNSLnK2ELfJ910Tx0Xfk1ESVApEBaPgSDbUB/Cta/uNZs
wYkJNvCakicYseZL4GIgIaaiCzEL6APYYf9CUkAUfaL817oov1XA/bynUXMVAwOPqUjtkylgX+MX
wjg1bpVCii35JuPKeSVClFhsB/4uho/AhYXhowdNYjj0Wc9l6FpnwPuedatoC4WHj6Sa5bYcK4rl
ecISCRNiqEJl0apP8dRs9nCnSkPzMaedNzOFX+1rmHcsqixw4FIjg1WmQOGQMLJbQPGrW41l2q0c
S5z+tw7WyVeoXgYOYSfJXX8WI5e18jOGhxZcqtV56nTGZhDW7gJl0XzmQtIP9mNQ0QNxCu7TNaR7
G8DXzKL9CuSo+wbMxX1n7Pl7SLLB+WeMGXfuG0Mw9Gi6OTwbslNnd+EM55sEdsRll7SgH20dFK+m
GYVLbqtuq62sQNJ3SyiZzWgT0gU+AjI8BOgoGF03wTaENcG57EAQgnhf+B5iVSj7wn9yfbcA7Z2m
60J4/kvqg3GvSvGOBBqdw1erOZZgbpTlQisOaxlivadViA3SuodMPn/qnkLx8DSHRhok7hsx88PR
z8PmSNE0vVp2o2m5lzKBv2aSbPvYTC92WmSXWDhw242LNx2BFe5IfQ89oBVBT8xWnHDwM2AcdAkK
20LycijWYeb3D0FRwrp+lC3r4Cpop718x4MmSKLInreDfOl9JLh8JpB3Yzx/ie00WgQ8p1s9Ss36
2VAVlp8iiZ6T9qp7A7soTrEHjeGglsB9QHKj2voVUGtg0WaLJiUgp4wamqBh0A+gOvEgiJ+0N3Dj
MgIjWeONypvelISu+yayTrqV2UKtYCG9SULYgfmOi78izPe+2nxjGGH1Njg24GfEsrZOGPiPedyc
IXZevQG91s1BbmmPXs/ZYehTseBeFb8yyVca2Gxb4FhZAArBxY8wnF2Qp/1nxODgL9oK6exAPnyy
DWHvwZ0kC0lU+J4YLyAEtF8JFcYSBFR3C3nHbFmK2pmVoE9isZY58wY21g8SMojXHrKw1Kich5pV
eKQn6o1IB4BAuyyWqZGB5IxPOesJiD55YuZ4FvCg16VJvipWq0KFOwsKCafB99Vz7oZ7QFK6K5bq
1XNKzxnPiieGJOcDzjCQKtDr2nFwHoL+Ic/wLXA3aRY27wqYzptpPqssQ64br3D28GbOwP+EBRTY
KDe9sXxIVagIMll4NmziuQeq5oIXXbJyB5hj6pii9YBrNKHzNR7W9lZ9GScJG9i3w8MSFgx/87Ec
E4DIwas5viJwtPQGqLpoF8T+692So3bPhowk6MghvnLDES8iDmCVAcHWF92X2fC0/rSnRzPp/hpn
SPB8pJfN7N74IrRrIynp3vDb6Aw4poPcZRwtQzApVmQULRjaKDyOsUBoRPPcbuOVo9ke0zOLJoew
BA9gQlFvrgcM00aqAI9yRrcAOq+56T2GzO59z/9773ejUEw+Mn2KNNzEoyObudAm/JZmSNqZQew+
QLc7Xfc5FnC5S+F4O0AUgw1Cvo+xYJxTrAtHhw4DFBhSU2DMCQHiunaHM+SHW1xXoWrUOpCxouNA
+c8BfYQtzHPURM8hqwAqEhF5EtAOW+umSm37Cesde11IVNPBF1wMcK/eGcDQXowqzOcyt6JvyXcn
J/TDAXsCbvJYdlSDsHcCyLyVx4j5HMTDzeCQayJB+5QNuFyoijbQdanVMki9J1GYLAdDMoSluWGS
+JhlUXgiSa7O+G3qrVHyr40ZoKW7xg3HUmErPPFVd6VhkW9CCncB/C9xYvL8A3YF4hhbgu7tTNbI
VV5at+6OQlNtQUnrjvC8QRvokR2EfN0UJ9s6hHEWhNyQSy/BqJ1bFRaIK1w8hl0PtGQzEkaEDRFo
mvvFA7NEs7Y5HIJSkPcv0Qiq83rQi1qjzyBagIs3aIL2U243bNFm1FprJ7QeksULk8GXW3ud6dFu
DDbH4HIMVgoQeTvuxNmXgboobm86piB0Miqepl0AL9gkuYoScqb4x46eVQXb6UGgngHHVagc6NGq
9bPdoHKobI2H+g2qOFConaugIU9pYySrKlEJHDvwq0N4MV0NvMyX0klmcMnE9cqvnT24lnDIHJv6
GmYafAUt7vaiu1LeqEUceviTslF7RoIaZFqRupoNXeBmZ58mJb2xi/OEnHLmt5eYx3PTBbMUqZrs
scOz2jUisL7VqGOSBM9G5ZlHOuKOKf6Ai1yRcK2bnSvinT7U6KA8l4FdOwvBIEK2eIgPJqFQF57a
KamGBfA4kD8Yh6cBQdIchBHIaJsMXh0qivq9gwTak2PhIgxNZOQuSAoDVBQ8c5aH3wb+w2LS+J6A
PEgyAxZxVQVMLOHlkfSC7xMGJJajwvwhlTGKpIPLv6n2R6Vy6N79dQxNh3QJT+/yaJaSbEV8bQK/
vGJZl8/hC6PW9yu9bls+EHHVOOxT1uGxZOgWRPXpwqSuWGkEqt6gaAd5JWX+7NPYUh3XAnW1Gsaf
Q8cFEktLmygHJxhqp3PDABY0Cyr5yCnwp3pP/L03jRotqhI0MpFaBZeuamvvnDvSx9MTb94TypBM
UPZzVIE/NdRC4hHaLZ/qMkDKHQEdg5EeNAL5tYtbicwQfPF6RxDc9lY6gAZ2D2W4zNhR9tiPttpg
gaPAQbbwMkzvDd2N2kS0IZKiyDRGTaEVpd4sEnmy1gPQyYdrXwJfzJwwmIcYN/28qr9o/JzenjSg
pY7fq+7XXUKx2/2r100HEXqQjpbgflCxfQBWQ0zYQT8LCZ+Gu8C3/Llu2kzJpYKQwUY/BJEOHtK0
BwdUj3r1j5Ry68kq/OHS185DmhjNNvMFmN9JC9UxsAoksu3wDA7+3ksrE4WXkux1v95MYbqZRjEE
kFRWzKcBSEImayL+j7HzWo5U2bb2ExGBN7dAWUmlkuteq2+Itnjvefr/I+ndpV+n94lzk0EmCUVB
2jnnGGPJXEGEG/bB8ICD090EUUWZ4MRlrozxf0N1LMpuJ+wIY5tJxLx3K8NoK5/GJPlawuupOK7c
2Y96h3VFhKKLCHURsB4D1DujF3kRReKkKBdHI9AK6HuAgbyjf/5zhaiSq2Wkubfa9Vpb3Esbin2z
wtcE7+IUZPVZgy76RukoylOhzwX3GvHfoNmI+yRQFuPuD/gFlsOERuuh18Pps94vh80sSci5F8ap
8VD0jX6xtJ6o9kpBx8gK7xeiyD7J0ZIcnQVgoD44exZI8l3cl/axmEf5ThrC/3HEFto+/q1eaIT3
nZirZ6impicW33D2lPdSCR+SWJBYq18iMObgJBYkZlzpxzBQWk+cHSUL9jlnekR8y4bLjLmC5SSg
+DUrpg4ghD17TLJiYpmKZPDaFpkFLYviFYJC+L+E7DJcbsm9+AkjlqV95jC2iLOaU2fXWM4PehXq
jwbOsI0BddYfoq5V7n8ToJKViHG4FyfVDArwGY61A5aC9rl3OsBVmRPBpkYWBqfuuUyfcOw1T6Ik
7bp1PofdXpyT8hyiWseEai5DFTjT/23x4Ze7QV03IXYengTovzAXaa/ERQ8iFQeJlQYwiXe69rmM
I1jQ4uG1ljUA5sbwuQtq7bM1rgSDmZbswp5aTdP1WBRHrf62TemY1mUoDuI+eNqKC017zGt1/lKz
TfWD3Knvlh7566hOrnJp3NW/eVyzlb/AWJziogS9dKit2dwnOIG/2OhAjmhMm1Ol7fP5flM3TAbU
YXqIzZImN+4dEKp+mSTOW6nDetTzACiEvwpiJZSi8IXoyZZbz4mcanTa25+agmTplvvPOVUxdCRi
IBESCkzabE7elCOkWesmApR9aV36BlKrlWlcJCOr1d81QHAiUQn/T9/qWw1x0e0e4gJLgr7nzz3m
VNeuk4r3UAEuAGAoPUuJorw2cbvsAmkq9hhAFNgi5vpEaEjribNmNaWXYQjeopS6MvqIr4q1E6dE
9a6pHuXByh632grcNBpczWc58MJo5SVCb9HtrCk7WsK+UBtAY5VebvfGCsDT1qRe2azHyJ7uWFB5
IlevFNbb0XpSVMOON90Bov9dYy1P67h34wIp3DmubK+OatjoZaT2BouAgdluvkIrtzwYYSEf59F5
7edMfhBFFmiFyTeixIFqLzEYb2agK/WwGgyqJ9RhZqCKlSznD6IDLHMp3bPCehLtXxTB+AZ3qYrf
59Zp/nIRbpGtD4laDpKXu0Ceup1aYJr1/rcLomBpn2+/cvvlPxdZaTkc25oBaMiL6qyDBD235lCd
RVaTVSSni7j1cCfoiDVPLBDbudiZtDzfQD1tV0UwiWCo9UrglflupAe6VqsNR3WaVAtjZLxcJOfn
ltP0Ob+3x+EkY4Tbh2rO468zupi9xeRvxEru1nnDy/5zYhrH/jIwYIgaegaBUmw6yb7Ht3Wdpinc
09gUb5HxajRzHl3FiVkzrqi0xnfK7MSXMsfvPszx1W4T6eTIECLGGsvjaS1r8eYrTu54Aww8Xq22
pX2GWwHfW152+1CGT9ZPtEB+yFcISVwmdxaLCKgctMI1QvbqfibX2n0rQ/sLWi0YEOMb/y0Zmu51
wMe+GWb4jysIfPAhWFhw0/oiEgkByu2o69SDFYIxVGd78kBiN5e5MLCoRAEQmbiCKNJiO+cD3mou
XYhmDmAkSKwHafGjqalf1LZG5jmQqzdJ1RIv1PXmc2mwE2Sh2z2kWRx5UYcwQ0LYG6EfPQ1Zn5F8
t6H3xHCEMyn4MiMY5I+6Un2SKtQU6vZ7YATLVet0+WBDlLEnpM127UXvH1LHeklNAMTtVFWHAhOR
X7SpF4XlDGaSJM2VaS/HiJ6LMoSnpuc8mF6zMpHxSSGzWgPEjaWEWEO5a9pH1vZVmFjFDvmHfhfb
UurXksZuM4iTLYkaZz9ZQ3A/B2ifGw76XDIs6meRZAQQw9eZlw8huD9f7vMJJh7D+VRjCnGVtMkf
1LAIPiVKfoBoNQTZyBAcOJEvaoU6lpUBtKOrlYg/hspUnoZyLrezOoAdVJiSieUD92hSxXatcard
XM1Uz1Ly4hxCVn+Gb+r30a1MnEjKFZwtTlsqoXTEMFFdJKLm7cJb2a2KOIJavyAk0Zp3vTp8mbXJ
xNQWc5eyNv//Q7xQPIodE127rNHTIi+qiiNRJs0dQN83IMfdQXXi6uzU03Ayu+pVCxx1f3v8OI0m
r5nhpepKghAn6U5XV4kvwhfO4xror62h4OZi/CgVsyJ4IzJcxwglj8GiW0eM7ly3Nka+Wz5pTSgp
iiI/jYQ6YOZFQbCR8WELeIC46bioSfuPst4aTxxe444YlHOlzJcWjz7hpfWu0aMe0rU+OVoJ67qk
JPbDM5YCzIAZViB/kRYoti8iXp14xSLZKgWdyifZjkWxqH+ryr7QPE4SqmHpUOTHdo1TnhUjz4/i
BZYMrR2wSj7A2OP0RdR0fe1wRBSoWhVafZ21hzHu8RGs5bfXLz6mKNs+0e307cytTBzdEvFdbtkP
9fpY5pt3kRkcdWgZ0LDAnc8HvlWTRKsQ+Z6oonl76IzIz9nDs1PDSpMNxLDyxLfk9uyiLOx7+/eF
Ii/ezK22OPpwyYfsuz9+u04ZGh4eOUJ2run0muiavexEC+gsNVu8AVy/D60GVqjOmLKd+FwYu4vz
7UPfsqLs9kVvWUmqCEi7fXBx5uN1ju34RQVkKg7VkrgauZJxsXYl9B8kDT462nMutYsnChiJut+H
ek5oM8osr/OAWXAqzwZj97nBfU/jXA9FgvJs/T6fx1BC9x10pOL73F7Xu26+HW5vt2jM3eAEO0v9
Ptss9oeQWXtNkvV9aOvv/C37tzJxhTghLrtlRRkWsd+3kkecw7I0/hpS537rqaJPiqRfBwJxZAnQ
jsiLjvy3On8rg0qCz3I78/EXxBlx2+0X5pzYwKZOPCLtsAKtf/v2TUUnFh/2Q9ktK44+XPa3sv96
q9vtP1wWOVaNySYc3HgdI2MZzcnfh2t+WFuQGDPfnanYVGdwW3BqznMOxaUiv91E3OnP5TPhFqi5
/SkUR+pQL4e2z47i5jWMof6i7SToLrf+LLqpGLpuk8KHsltPvtX7W1mprMgN0RRFxdttRNkte7uN
aNK3rDjaevyt8MNP3W7zt18aFBXGwPAt0zrYmNfZdBv9Ph6Ka98VbjPxx1JR4V0tcXirFMX1sGwD
+SjG2He/JWp9vCsrr+I0BN9vg4axBoXdsuk6sIjRRZSJrDj6v9YT14rLUj3zl0Rtj9uwenv0bVgX
z/c/DsX3iMVILg5DQp0I4Pl6exFiqhFtu1dQ/tEGwO9yGNKYxRCW4VDr7sQgIfI5YYtrAOWfIa5G
aaTv3m5Dq7jXX4fbdaK+dTRR5UO9Wx8TJ5LQkfBvz/I2yX/oxx+uDXIJK5Z83h7eLL7PlVye1sX7
4kEeAqPdiONCXbK9jqGFY1Ts/7NYe7c8iMQCQzzILRFPbYUJquLazsS5sRcv4zbyi+yHMlW8RaLX
xOKsjSJ5J/psIQ5twqOPOtavgzTpX2YC2xdPrLZQEZKA+629XlQPnP51jGBVjVv73Rp0e3rxHdtB
kX4vNTOxAN2+qViAisOtMd++dIssrxT05lE0Gsj6Ml9aihny0D9vRPzj7VOKwnf5P5+ReD6tWabT
rTFtbezPmlfcXvzsrbWKI1Emzv4tK8r+dqtMbXVoU3x93duLhxNVu7T8JyQalj1D7W/DrVazw4NY
wCGKly1cOswu9Ck/+3V1J0YicYRqxPtsGeX5zsyVX6Gm1ue0xwpJZF59DmDUPAYxloaHobZh34nw
wSjSAmfCUB/fTWmsipndbrOkmBqnMkkXbyxLQK74EVyiD77fXow4EklrEP2vFd2+VR/7BPT+bY6W
CGTeE6l4ERWlyVB8dHvZBwGn5tbrrJwRVXhsgTrByEWsMUIJcWw+160DlHyqD2LMWZqMpUwJgnw3
8MpE6xU92zF6JqPFNNnn9+G/Eqx1SHBWudu3reGLKkoLtz80iEzAW6I3/H43Kb54kyJhLQR3hnUS
Tym+zDZUzQjkwppnv4iyOokdFxPL1TTmHxGomhPXffgw2Sjl+MR/iC6eldFOSYaOB3E8eVLPops0
Tn9Me0xEyzLdsVDKscqpqG+W35gx0h3mRtjk1899ez6JuOcdJBdf0UN6I7hD2rVIRixehwzFKZEx
16EJlrlQ2f47OY62M9q5PrPQ03c0gH/Ew7/b1W0L63elW1cTy+1b+x5bu15DJbAs/Fmz3d6iYqV4
RrruKLrX9srWvaVo2+ImH8agrX+Lwg+XVBJu26iCHpG9+IzYE5I3YmEaFPtShx0adSx8h4hLMciD
/nLz0e7381Q96YOOHYgoUWD7R2PMn3CcuQpcNnkY3JtJ6uVL92Tm1zJ2rJ341RRKz9Xj6EKXvg8r
9t20IBrL2rmglXINo0K4Tz1KZcv2JNNPetRo2yZ128VuKwvREUU/vy0OPpRpYrcg6myHH86L7H9f
YGzXiGaA+3Yvp2VwaONxD4rM2rZL/3X1YWoNvNtFe9gGWo3XmP3TdJFxuLXVwtQ9YobGoyjCo858
IsaU7VCUirw4EokZSlQKUbBg/TjudXWBfAM9H701dreBY1sGi9b7Z8mtlmZzSpupRJ8W68cfO4Ro
JlNihm6PtDeomexdB7yNoqJTbusZZ5GTI2MK5kXDc/JoOooWSQDMDNRA9SCaCA6Kku1F9xNfHE+b
qw6xfRRNr1uGrYL47Qyjm1+UzbItFcWTffjdv5VFvbO6ZuP7bmBm9qrJlPdEcT1uw1kzDnu4K6/i
scXdzDYsD3n325wi7mhNrYwJKfqiRoWy7CxpwZufHRZ4ksX5dzO8eO5totx6j5jVtu4k/qGhtPF5
eTEb3e8aqTzeLB/5oKl+vyiF+25BLKsoYFa6XmzN+l0TfHcoHl5Pi9IPO6033RYWuGOZW0wSxBzs
s4RWKOZ4sf9tVWxqEt7ssIr34C67UzK81EtsHrJW32uFxdpUtCarzSKANx3U6d23oFk1SOpahW1+
3VmLHiF+GJnKBccPwXi35ica1scm2o79c14GPvK0x6WJVuTdf6xW797g9kbXyV8cibcoE+jttlOH
fu6fYUvvy9kv65hh789KgWik86DnnxnpsQXBsLYuiYzCjI8TAQXoRzIKiz3odigWepMembgb1nu8
O1yCCiNBHcQI+cVHHUZLX9QWLTgKa16tyHeQyK+ot22JI37v3aBz6/UNyz0/n0J1e0ni1bRR3PlV
oUJvLXb1BoaEuU5PA2i5xdMTddqrOLBFd9Xy7sXQEwJhtrl/xISANsWXd0uumfC1XdrD/oXNeTY9
B0cwpl615WWYKIKt//D3q+q/dksDQ65Yg4pmKV4zT3WO4N5fFQWc/nB7/46CIylZ57tb2baW7db/
BTmiutlACqX+YcDnvcuws52K/FE0CdEaJGde6NajNy6AhI7otxANxIgkftmcrHgXWTA9vus14nBL
SsPN1No65muLwSLn7GrUb04V9MXrAlZq5IOmAAaaZszuyM7r297fsHLQlJHMqmwd5MTnEEdqAysj
hPV/RtLtocS5rdEoqbzsxKEoFIn4auJIw5ftBT/tLreeqr708YD/i0qSum3q7FgvCFeTqpGgUD1A
fWv8j83O6jvp0FpVr3ojVJTizWwrOzEe6TWB60dxuBkqxcffDie7Dc+G/q0LsvF02+uheMBCTDdr
98MmcO4CSFmXDBZNZXkB/5nvwmx2MzMn7A6TUiT/0qPXCYfncT4Y63eE2ocgAtFOxLC1fWKLOFw3
vev11fwg1oCrHTVbk2JNFkjwdnGYfRJFItHruwE1gJOoXkRXx+GRs3UVPK090uwaxCbyN3n5OkT3
U/OoAgH1k2I/VPrj0GlEtki4VS2L2IhWmTzFBObCYiHM6qNOPDi0m5GrNzQeE0ffjs1W70qNgnYm
0YSPmm2mj/2iaSd4Vq/hqsQVJ8VyCKT4B8Fspl9Ig+Q7NWzAIYFJGPOtFld7WL7CnWp4nd78zlYV
ziy4iDQvDg0fXH52Tno7OmqaJh3MIM6B1+KoKBdbe+qrpmK+jHGgrlmUdj7HqtHs1SV2EQkNrsv8
umho5RXE/V3zjHAn2ckt1Hhwvw3SzA0JzHP2MZDFl3T+1RI3fa2GyrwaHW1Fypoe6HYMU7MdO59a
IKw+UbcyI5zkbnqgdRjQpGZwqFIIFLOb79GpvivYPLQy5CoqLACxJOvEKRgXO1kcHtSPnSnaLb12
lMIm+VLpnxctkg/I/pp+OkrPShrCESeBm9Favygq7bMZ/TuAHGrX9TAKSkgFrE5NZG1x/P9qx/wA
/SVY76H5pSErJ3mJwtKWSEufgM/Fh9Is9Oosqf1l3iupupxlO/kU9xOgphxJJPjcZbdJynFv6npy
PygoV6+aPoVk0ldL81KEoVvNDI69aUPmbyTdQUEa0c+SSkO4OCxOxaK88jzaeSKs4OwEuB7pf2Uw
gMDMRUoonAQuyHAQWGv4PQFGFMmYEZhcL+rgmesdxG0sUdvufiwFSAUk27M3p/w6VQBzZme03uK2
/mSoHfjRLskfu3EiQjJa7Is5zoWnx0a7u03w2zYKEvzUX0A/eD3kqlZfFRe43Lwx5CWg/Hunrp9U
WwkrQivKfDFv93rgeLmpzZ7ZO9Mli5TAC6CL9O01K2vyFXRCRYiPepJytOBRPcTdFavzDpEf1WtT
YFlAF3qiiStlrxZwSC7INtSHwsnczO4V9DLT/phXAxT08ZT6YZ+avrU0wEzl2EXBN7zckh7s1dkp
coLU+Lq1js+M/emKOXuYA0NBhgcut0FqnhCCAMfXTBoyZR7s3bGnOkbkdrb55PRFcod3JXAJyyWS
WhrAI1htim37KeiUBHTHlECHeOlGom23ZNZN1GLLa5KpBkpb8aduyBDO7irDre38lFopIgChhS4q
CiWE1UvRxa7C7mnRm+6pTZrdMEBKJ3JaMSn3+aid8qpJ79M1ySxo8Zv5upTAeXRnIhY3/ElsSPG0
LOmxKa3pPKXK7qcBpygBZfYpUQftDkL8+gjZvjtNdekBCY4QYDaYg/Dc7GebBmVDjuHrQTW5Ur0Y
F6MZDqaVt6dmLAkqY+K7E0e3pApikEJaujN7tFPHaXJtyCqvAbkukHW/sYwSPl77tUQsiEiG7OIY
ZeM1Nuy6xpI6R6WWWx8KQqCNRh6eI23wwsqWvqelc7ZRHp2h7OjkLvgOwX1KCEIDZqacO/2QJMlB
K0tQukZv/5Ok8YtSoqEpLeGAal2LU8+Ca2BEwgKC5Up2uzqCSnwlwZeKyjiiwYerCiY/ryuLEGfd
DAFhXKFWaUrhOetDryiWL02nBG6WAS6IRqhLa/1FN5rqFTwsoHQHEGrFZ8x7M9xZQaC5Vd9/GYIS
NaMs/SI1yU42pxoKjhizQNrH/G3nvkr6r3pcxjBmBCjLBLQl08TnHhfmaaohFqaJlqc0V1tkipzn
KO8e537ujj0gP29E4uAelNtzPeCEliTHTfDzX0xFlty8JyoWVO9KC8A4jdVE9gyEYLtUsrzUpDjW
cHw2IHK7n52SewobPtBphIslgX3o1nVAC5UwroUVIkEQxNGugcA5xLvAioeYp94hCZnKml+Fkesk
UH4qvQVoaG2MxIH2rgppr0foveMudfhcq/18cPKucc2SWBYVLdy0sAyc4rw+pcjfiKnPoZZH+c7w
uzztUIWanjC1TrplPrR6AFNhC6AHTu3YVVVj8gyd4LM2f7C0pPoUSd13BTjbXUBef2P5y7OiwVfz
d+uAwazpJLhnW2kkShysVKiGwS4tXNwCbiHpxk5oQS/afzSiB5CKvTrBoNC03pDq7ALTyu/HAYNp
XjJkp6Xl9RKwbwlAwJDVqqvLinFVQvOz4+jGWWpr44ra+K9BTtq9ZeroGqaeVsf6scmxJiTxjxFG
ZuQx8s9mPTZHY77muq3sdRRIPNxfdFMinl0QR9q5UhfV6+RrVlWdx3Bo32e98i0eZtgg+oTgtaDN
dmVTJm/mErDfwP2PHUPBIaZo1b1iol+dKfaJMFZsFtocni3QWPeyItVIyMN0rAzAlRZgLTlmIVV5
nlc6m75vLlNZK8/FFDZnQnN/pRBElIY3Ab869KZ0UfKvdWPKbxDrzqcoL2vfVKTxkCoYH41uMB+s
NSn0/qnp67syiNRT20SgOlJ1JqZP/lZVoQWMR9F2fYGzHdJOV25SHOUEyd0ZLTQQhpQQutnEXo3m
vZdpELVqZeF49GUQuYb5NTLMb2UQZvvUKZSdo9jjXku642JWpWcMegQWb5wI9uhq384n55Q31aFt
WJU1gPjYiR0laN3vWawGXqLO18ycOhSx0x69cMXZyQkMKcCsu3uLnnisJfOtG+r6yYwkzEKT6mfA
bHbSiLrX0qmfU8RbmdlmYid1It20Jm13tIPmPHZmegwLbadiGZVCQ905mfpSTsNypyIK5WbGJD9l
IX7WoFTviwaBB2ORRloYondZNUZnS/0BHbF06YwsYN8ow72RyhOzwPAZ2CyY3tg+E1qOBsKfJLGr
pWHpSeHswJnEfQCVL69F/CkY58HV2kTe50Go3RszqqztPOaenT7IUetcl+Gp0onJbYE5EFyL1QbR
CX+o+ULLpPV7lhRZMXcQ2mtopKEtvAd6hc/OQHVqiOwXm7VrKWEQjVvoZVTtLRsQbO+H0T6tspc+
8QQSjTg7lZp8kRqr8bNaqlwDpRy+TniMZW9q6HYLAmi+Uml3hhwZO8J6PPD9yH42Vnwo8Xr1bTkB
TVB+jc6o77O+l86IQ82+EttQibbrMJuouZs7XwiQ8Fq9wFOC3r2fD+gHyzUj4lQ2J7RCQDeh0cXq
6JiiJOZlRvmitMns51hmLaf+lig6NEKAVFynGh4k9MIaLQArbNafM13GCV1k903V2g9I3tkoW6Xd
PmrhxkG3i3BKeayIe9rVIWFuc5g/2FMDwLrRx+o8j9qb0UQDT6JPQP3N6rIQY3yKZosQeiNvXxTF
bF5S1r1yriaPomhgvQY9N/LH4uRQpeNzYEDyEw0wNTiJ5IWtPWGi4kojn5cHSWme9alvXoh90nbO
HLKicgBphEqR7stKQtMEGYp66oMTIxo/TKT8Go8v3fXjJF/aJCCo366hp+Lz+aKyKNMU35w0h2BQ
UGgQJT9pndScbKPC69tlvHKj7SDgqJPI78Lm22QW8GtPTn4x68GS3UkOkcIok+d3ZeLQyrLlrEXl
WeTEZXRyNJrM+R5ZLVwXwzgcADrIz6bcTc+WL45FYoQtPLojprtbWa2Y//RhkNw7xHA917E8QT86
vt0qjEMX+lkDAdetzOz3P5BKJ3h8IAbeluXgrDrpT4gYwmcCocLnHlXsfQoe27+VaU0NeK0lcK9Q
s5hIsMY+jIHdXsQVS6ktF9ZaB5ETSdeOWJVnVae92uGzadu+ahXxdWig41BNLT2pYFyeyyDTHnpz
fhQ5kbQG3LY1qIOjyMpFMl+mhYdc66tqHb50PaAFFJitgygDTdA/AmE4sIpfa1BtrlFSAoNbbjVq
JW+urY6C2XYPahCA3fv6iNa3KMsKqfaLXAp2df+rknrrGUCo9ez0w7Sz87hF7B29GSLyJ/R1pOhJ
VIlzmHkLJmxP7lRizIm/vW8LlrkmkW7PajvizEH/zBWVt2QcVxLxIjhWIZjrstdeRhW9ZRYBg2et
2cnK45cqOcijqb2krGde5KUJPaQw+pOoMLKJOiWLhHj3Wl9UgT0lDRw2vOGkn3JTjZ+lyinOygz9
QZY28XOyJtUaWtroeYmliqxI7Igdak1Y5RmLWJUiKwOVBoD7QdZLj4BC/bVCvMXLNZUVY1Noryzm
xp2hoAAqzvKCnOMKrfdKZ9Few9QsH8qp+i7qInE0PQd1tJ1Lxx8yr2VeohpJbzO9L7rkVwpjAwDp
Jjo3gdU+4uJSX6YkyncRQNYM4RMvmav+pTXG9FGy2PCvOZE45aqaGVTjVhaEugaAlb1HoKJHZq9J
p5Z7sN/JdbsKcaQdA/S8EydlZHmvNTrvt1v2TmG6xJMqJ1GGqtd8jlZ2f3GBKAsGAP4RCK6tho17
oECmcieykx5XT1MA2m19ygLpzMdcio9q7ySeCX3eqVd0+aXqCImXNTZmjZ0qL5i8lJfJoW0NWvck
iszYRGh9MfODuCCYzOF+0KZvLIqUF1GUJc6DXtExRM5WLZMAJmnYiWxs8rLketjVZXKs1UZ5cPR2
fNbHCaaPSv2XyXF8FsliJyjDGJ2yTpi/yyrH9pZSia9bjbm08SsQZ6/hCzgkFgR0UY9EtaIE0U9t
eBCMKeUsfwOYrX3iBdi+pBfpRa8NKP4iRTkAw+6epA6VubJTnS9zHZ30Zal+oVx9ngopfhid5Huw
cjE7LLPvrTUxaytwa1DFj5qG36Suy/alr5J/50ritYXaQisvoOKoTV9y4sgvgCZfUleYCKIGFo9J
yeu9LOmNqxu5dLQbr5jUSz0okMk1sXO0Xvo+3znSF+IU9UfkFhsctADNJ1MpP7W6c6JvhnsrkGrX
gthhKJRny4agovveZkg6jbB0QQ5tYf6I7KdigPxFd7QKaujQOcqfi5bA4VD2Z0STX/jr+0Yx42vJ
+Lik6jMBnrMP+NZh6+hMD8ZSK7t0NmAKWRLPjrT0y5CO5n5sEswNZYH71bB2qCoriDhic+2mSL/T
wIpqTfxz7FX5HFbWd7tN75bSiXfqsoCgUevsc2geZFtlbYdYVokV2HOSWv4kZ5a0j5LYwuebp49d
LP0A8QibTB3D9GcRYxl9p2+on8pguup9/aYr+fxatpmElmL9rZpy+ZSuIhDsJ1HZREXypFgdlGVQ
o7EY7VU3SdPkWgAZI2ZbDr464zkwTagehizfEgXh4Fqa4BWLq8UVy+lMawrkMXAXxtPyOurwGlqI
v6ZTkVzQ3ElYIZrFTumUdn+EZDT+YUHu4clVbD4WkGSsDmCTZVv1Q5uj6VM7W8+pYYQ/lDz5VBg2
8lI5/F9AS/A86HV0p9RTcLaGJjs2+lRdoGov8aBAw8k6NHxRcqPwYgKA/3Us6c0aquWXAvGMtSof
FUGG2xluAtTdZ3dMquzNrmfdX+KoPcIkoLgGWwMEWeu2OUM9yNIslBElSSs0BaNguPZD3712gdm9
zitEzMyHZ5HL1IItaSQvdyI7qUq1q9Sq34vsiHjYKQMh4PZd0b+m5jqhgR+93a0upH2qWsZV1Fdi
y0Si1qjg6uOnDD3N99GYTDuRdcCP3qGvwd5xPRs1TP2GMcNdRE4k6IxdbH3EhLYWUb8DIwBBvcia
3Qgkj5h2X2SRwlnuQyz4v+9m5fo6g4lz4vmMyvq8mIX6IJ49GM3EH3C+bzXmvGEX7sxYKdafKpkv
LplRvIlcN8yhH+lp5oZzED0OKKs9ErSQunnSFVgdKBNJMgSKr8whIR+NKfkzaHp0DeXwEXFgOPdh
UH2UZKk4W7V+/VAushFIVGNY5vuhw0jgirJw6FipENi+F9eP+H6IsXeSXT/UzmWeavnQTNgdW82i
QYtCkaAt5w4yHftWhIHQuZQE1HvdlFjbDcRZcUIDGH/KsuEfVOkvclMNbKzUUsODHpmXLppfZ1te
Tu/KZjBKe3a0EA6sVQq1MS9KG3GJRXCDxbr7fsuyO0GpKB+j4zr94ARqDY+wjprd13qN1pbDBXu+
yIgE8h9OQkmCwNzc4XAReXFKnef8LgaRpOaqedHXZLsVwcW5O6qKdRCFPfx84NPbYZ/U2XKB6VY9
g1ZD4pScKFIb9RgOxnKdovkExLKGZ2fU34Dssw7q5S2HnN+BVV/w1EWO/pYayb5ezPJZ1GyUfLdk
07Ll4rn223hxtlxFJC5qVeWLqIkSuNsszfwSB5Xx1qtsHPXe2c5lzQ81YHO6OIZ9Bx1Q9Vblyt6K
JuUpG+3yTQKL3adJ+yjOQUEKRxna2Q9NVuV7PcXdoNvNc4nW72C4sUqcombaxHZKaYsbAAd1Flp+
PFQvyYKqXRst2jMx7ewYEnk1fc7NEaqKwoPvn/ZP08vY3B3VAbvKPCihq9kIHWlVWZ+cfmYK1GTz
CgJJuTem9kFb8dPpbIfncYK7U2SVslShlTFZrBmEeSSIC04Q1XgwK9p+ROjoIYXG7CDNX5qkib+H
rP88eMraqwOzoAueP4WE0KoOdKBPdgunYCklxa5Slt4r8hXcUhR3FXhx2JbgBkleaqU3vtM+Tmyq
jLdBx6YQgo+NslT6TIA/OD+0SpepL2JsyrObXGzV1kN3QCGysVX5ZypJD06gNd9zJ/mnFjRkM7pZ
bY5cH4ZV7Ygw1nfES56NUI1hHa5TYgSU9DHUAu3BqWjYa1GyJuLIlhPtABAkcQOQXrAqBS8guFxp
ap0DatbL61R218Gpy68JvkQQMbniapAreVYmdbDpKd29qjaWv2gWpMVWPRM1KMVY55vPluk85sHB
zNOGiBiSGFEpsEl+WUgSolta4UVD/pLNgF3KCvnxTO/3vWJXu5yxzwuHcTzKRWh5lZmoEIeUzb6Z
EK0diyB6K4ZUOZoq8H1zHlLEMupDlvfxztROVTU2rxBLMcf0kFZCsfokcp0TfOqlqbuYlpm9zfH/
o+68muvG0iz7VzL0PMiGNx2d9QBzHXkvPSnyBUFSFLw/sL9+FpRZPRKlEXseJ6KiqigaXLhjvm/v
tcFC4UbCsL1+mUlx7+nKNO+nmQqkiBg9x1x+CLNB25ZL0d+pwDyCTjMNtJGjeZOB1KXYse6YWzTq
w1WRqPmtOkXJNrKGPDDzbvPpj//413+9Tv8ZvVWwWeeoKv8o+1UbVIrur0+a/umP+u9/3n/565PB
Kl7HiWpphEtaimyp6/dfn6+TMuKnlf9FnxmvRRonu96aH3LZPHxDmTaLbHMF1Sl0mVwqQnPXr6co
Ls/Xn1GT6jEyFua1ulGuIgZ+vyoW+e//9+3fKr0IkVHw3Zi8Pe4kqaPffg5YIUxgvM5/03bmlbFT
w79la2YUu298nW//xeKBRUfRXX/7ic423W8n/h8/nHn37Uq8VvXMnIeD9scv/7V9q07PxVv3X+tv
/fdPvfuh26rgP7/9kWPy2lZd9VW8/6kf/i5H/+fT+c/i+YcvwFclYr7q39r5+o33X/z7Dq4/+T/9
5h9v3/7K7Vy//fXpldK7WP9alFTlp3++9e2Oy989IOuf/+d764X465NXFVX73L3/hbfnTvz1Sdf/
NHTZMGSV0qSmGQ7Pyvj27Tvan6pqW5Zta46iKJpqf/oDvZGI//qEIfBPnl9+S9YVxYFG8umPDqvs
t2+pf+qqavKvCljR9Rc//fvE/3l0/75jv36UlXePsskH4i/pdEAty9CY5n58lG01ypWRHrerb+2D
5NabymNbINzOH/1+nwfJJhN/P0U/PETfvz6K+uPr888xbZlUY91RDNv48ZgStTBDajhmFzByeWAc
dsrV5MU76OBecfbdvfjFy6qb5q8OpxmqKZuKrema8uPhEkeRnWzhcG17MNTYwycdOE5/jkePgNDa
d7JiF+b1IcMwaUvdFUhsVyuGK7m4duq9OmpBMugHZXF8fKXnJpZq+yqZLLBak2ca6An7eHYdJ3XV
eZc6T7H43EjNrs8PZcteUZ03mQZDs7/rmvlQwPQaOukFL99l1jUB8qGggiPffxHOE2RkryfkbVIv
QofesVA+D4CkhkmlHs/yM+6f46UnCGM8NqG1aZeMWDQxnKdDQsFFCTqW+22uPaetetMWI0WIIywS
+H5wj4jEhHZeQQSVjJSANKrO420799dtX/gYfrYxfJLBVHynJQi29egBBnIogwO+7JLQhYTikU17
aWejtwByHDUDqhqaydr0OozycRLNtDMcusxraRb6btJdWaQT51TOqtE5TtVjJduRmyezF5PRWwBl
jBWAPt9srm2gtCBanPCwUJ4WxQV6V2CP4DjTgZZvKbMZ6M617ErUhJIC+OlGfJOlMXHO/ZmmxYGw
0sklmP2K+cNvLPtF0ZG742Cu5udcv24cZBfiGnABgZKln2bxRp36s6HDGTo1myxJ/JT9qlCsHcIE
z4xWoI3XD3UgVn3wYsOePrQApSlMuYMyvAxwEt2U2onbOiaNA+UeROa1HlW1q4fplZoJBGnsyCU9
vy8gSxcZrWr8eV+dscWumpMsB6a81e3LULe+9OQQnydpFygNAo+kux3LIqGjjwSv3ZWTvssSSNtR
/FUGgdFURxDjoUlsbtd4SgTjLBSwH9TbZXbQHBfbenqJ1MZLKB0ASHFjS9tby+Q5bXNRVbLbTAWb
1/6Bh54iGQtrNNjFl4KunEgITa2nq6V9liUCzkvy65b42skzFudGFIDk3UvaZ5M6/pycD0QY5P2L
pvJQleFxpsBBCLA7sZ9MZuVUSX5IXDJdNVQRuZulj86aXWsipAYT66eC8HqSmllA7oUxP5DUO6sD
UJZQ7GlNfR1se5shJjHonDbK2yK/yIW94/3Ym+hhUx7KEbKUtEhPRd75UtFuhTxRJ0n4yM7erGdf
i01Xckw/YROiA+6a2F7kZcj59i6s9hsSMlzDmXdT3IH+Ml1V7s9AIbtjNuwcCQYo6u0yJPxSI0hE
2iozIoaCoOMs9imHegvqs3pZfMcSO3lmBx4u/mIRdbjiO/TUbfoRQlHsrWHtkfQlV+iRRl9SOQkG
G0Svnft6k12H/GSV82bVOdv85Z5E86uBMoQ8Pkxlch2G1j5WqCOOy31akCPAphGx0kwfjXpZSRlf
Z6XQZYE+9zeaisIIdYvoX3Xzbmqr3Sx1rknDqe4nV6DlX5TeJYnG1ZqUU9Y8Sw75XkxE8NcwepLG
yItM/AGls10VuzDRXKv9stBJSnTtyBviqWoRBymUefZruzgtHxV7uWLDWoDyog4EtkmvzQ2YhCFY
hCRQJEUnkJVPra5uapIROvIibCk/amm2SSTlczKrF12VGAReQtWsJxv1hQz0RLf3BYM0Vwwcmh6f
qajuUiMtoHrEt2KkuTPTw0gdNYhD4U0x/EwDKnqqgj5NnpZS9kcEIgZabm+SFtws4GrH00Kiguic
z/kwQWuznwfyJCCK+3277AgsvoKw+UqU5XXdDQe1Xe7CKH6WemMTT+a9AgiH/S/seppmaQvM0WzQ
QkyjE4zUX8rkNZuSp4ZmVDiAYVPaY73mteFGRX4AuuG5yRDcWNdl/BqXgicjC4wJlveD1uPrVqoN
dplAorVqmeqGYueuifJdp5LEkIUPmhRusS2gduTOg/BkWuf4mZb7dqQfJ9q8zD7Tk4L5GQEUX6jD
XqSVR0jLo1Ytp67Q3SbWPJUe4qxCD60UJqEyfR6hT3pRTqsZG0FgGzaC+zeiN3zbePr9RMxy5vtF
M7O+YVq6Ypg2CiJNkd/N+oJrPppihckwdyoZFr3kWeGtxFPo9giMaKZ9tND4eXHDIU2VWZ8llKax
VPphnT7kjFAI9gwXmWige52Xb6azzHttzu1NsgmvU+/3p/jR8dbvf7cvgPytJPHI8SiGu459kq2L
3x9AdX51Eb87o3cXsS3KtDc7joAwaAsc68ZxjVf9KHxtg6PpoPts3M73xTZ/GF50v9pDAtpibfGm
k/mQ3djB7z8OQdq//DwOC1yaCKxW18/73RkzW1MzHmYDT8VrBUOMvbBtO26fveU1Su96CUZ7pNNr
eFn/ZGYqERKdOy9skZ3ZxYt+XykaG7dXkwidQQFLMxFton8t2U7WxueGp8SJzABllx+l96LvCUrS
fPZv4CjDHQrQc3vozkz9QZcGXwsv6aD5i07ue0/vO7U90pZ9CRNAtO7crShQVPmLTD0h7DtPZETe
O8l2WOnNrF4c9EsVsplKRaJW3tbysybdxNkxmh7nNcrkpeptL+wezfpOG4lgNp8qp3uY5tHLNOFp
VEMpioNYV5GPRECWH8C5eEP8ACHAF3l8UEc4GAly/IERolSRBhZoe9jHKajPPlNGBOzW+xkExcn6
6iQXYr6RwcXMLC7X6PKRdx06kMfCGQs3C0Q4uCOlE9uFpHoK5+yYDXHAQMzwSjdGMW9Jhtk4EzVT
435K9rqkInejC6qeYpYulip8yLNI8xpAucqxc6aAsaLPElczkF3kedAayWdDTP0OrtueBQrqK5JY
pvy+w3uxLgG0pDtTxuY87wit1yDT9F/N7o4NF7FbDdrrsNnN9eRZbflk8qvRgl9JY/2i5OdCma6r
QhDCoR60hqJxxsqzoODN02KNrAH7CJIxE1c6H5P4bq2Ulm15HLTCXfrWRbG66czrAfXOiIVk0dKD
VrYeniA0GeimLGlLRLyvqy8jV1xNUj8rqoOJ1jFfi6LddmIeV3rATWEJLwg7BIKbyPgi17sqCT0r
kbx6zq9HE5r1lAZiHLdIBHy5eaQmic5F8RKAiHmauZX8WOn3RsXnckZfoSDntLIvSJShLOpqZNdg
rt/UirElleeWiqVLD8qv9KcKSnUGC0tOP3fN+GYqyy4ZCj9cCjYGg2cvjjcj682pTtoRGRMs5IfO
2bWDEVRO48WK7Bugw1pMFmouzpP2zcRsz/La7bLm3g5hq4A+nMdr5Ac7Gf51DAtUMu+Fc2/Xj4JX
KMy/jlrlRQueh/Ay1PJvv71YpFIjSjQstiSEdFvS53BpLyozqOU7UVbBVPLkNPgRTZeuTaASFD2G
1nUBqWjq35zo2MDm1mhF2lXj6fPoqka+SQn4Viya+dqNVtwrLN4X/SmpjUBR5q019gEhsp7gcZ8W
wwODVCncMkEA9EDlVH9IrAtj7FmqU6VdjLdRiq5GLlCE7LXu2A0gJNINmt9Q5xwgpbkBv4cOfBTO
QS3lrpWxMDRvaN77cdzBe5vh14YHjSV5G9UkwJMnQVYFhVZ9zv02ZCwx7wbJ2C7SVpepgDnmXdkt
a4fmLDLHcyNUCF0Yt8mAaIb4GZIjtp04RaXhq+l4bwrh5dPTlH3JHLLgFFG7jqUdzPQ+LMXWQRNd
G3tDhL5ZUn6LWIxqNoKmaBc6EVqOEq1R4zep49dtD+v/qYUDM9bF0cnKL2BmnmflyrI70N5yEKsk
xDjjVqrQlbUTytUzku3QdrQBcHdXmLJbFukuyl90PfKIReF+IaOqZCii/ckYIf/I21K23TIufCVN
Nj1raNlGY0iVjRJlHWhx447LdZokd7l4IpHhMWSATRhYqyQN6uV57unqlouf8eAMuXM7OurDxBts
9+aWAtuKXnUlfFFygekcar7rqMWXnvIVcU3qQ268Smxjw+ixYDPTjtIpKXcEkHgSWKOSsh+FsFEG
Pd186Z1mVxNb0mWbqTJvqSGfO+m81W3ZE1HhIX139ZW4rghy4rjLmDFlmO5h/9LDejTGFBnCQy+R
DIVoMpdlFu2QlfDm6oq8r+Xe//3kqPxqbrRN23TIZFFVS31XdwjZgkij0Riu8MOr5nnxEfIdMo9J
gW2/a25aT/Ktjw76c23FsBSqk9R0TUfFpPLjhJzEcc9nQUfQBdqme8ozT/IGzzhoQetlCEsffn+S
v1jx/HC49eN8N/9L6lS2UcY5LiG5F6njkuy1/+AQ60f+rtq6LhwtBeYqK0fN1mX53SnRj1yqSOeU
tGihFNwyuxhYylovxolgmffT0G2LtL52nEdIPUGSzYBziDh3im07o8hKho3VYx752pHHkFm3I/sx
O7lFUZ3l1d7Uy/vYcB7iZd5BMaHh3gYSYlC1JtSavlojrH1dhJu+ttk71LmrVjJFhdlVmp5OMtfW
tD9YRn57Mn53xu+uKp5CRNfrkzMKgqrjvUKAu4I6bEgijzUaY3m1lgWkTTmEV0NmBsQxnLEM3hGN
42V5TG88hZQp4AI1p6KqyY9KyEr64N4rv1jR/3Bj3i2vHUWzEmwzmKn23Ynu2mldYqc3bLj3xgFJ
qjf6hpcGycdP+S8fO0rvmFgMknje7yWcNl8YSgg0Y/z15UAPsqv0RvKQPrqzPx112U23HzyFv3oI
vzviWmT87kE3S6PXedhJCacpI2iLyyQX/f4Qvxgv6CfoFH3ZrFj6WvT9/hB1Dc9dUricqfxms5GV
UDMXy8vvD/Jtz/PTs2Vza1STuq8qv1uxz9irRSTxNlkWz5US0OwpAc2F9FgPLWWwjvlyAnk9zjFU
3vxuAgBhUDr8/cf41Q1UZUNX8XCj7/mpBJzOYyuNXE6Rnc8DGH406L8/grKeyLsTlcGHs6SX14qz
8a6yXZsj7HSUK65yE14x+B7Cr+VF4Tmky3n1V15oX/apLTxh5aF5//jB0X9xM384+vrufPe8VMac
pBn2MJZ7bje79V4Ppl3+0L/yJh+mAIaq3390xr+4qDLjvs0QIONdfz/hmAukwkkdTTc/l15jr99O
ZwSueNpB8+xN4VOO+2CgUn4urRPcYti2hRREdez315hOJdY00rYoo+nnc79a6g/UmIOE/Y2+CIxV
X3Iaz6mMluqLM9/j/fDb4YlqhlfH8gfvzy8nXM7/35tRg67N99e8G2bNHHo2o/gOy72FiVS4SEE9
OPOsRl3cGaobB87jR5PuL64CZYb/c9x3E1RLZmtEQCCVq6l0rf5mnno/NTCNWvMHF/xbZ/HdQ/3D
od7NDOHQNqSWcYo4wa5ZA7a+8Vn1Cvoo2i3VyH29Ke4Kr9tM5Ph4ACzF/Zp69j+49b94vn/4IO8G
K20wa02Ov238HxZZuE6+j+Mvv3+J1F8chOaqpqoyxQXd1t4dJCPuscvXQbdJH7osZu67mo3HlmS9
Kp7xbjYHQyKvJVkunKW9n4z5nLH165jZeB5EkCrSnV1qny3TAJweQnjuzivBLN6y1yWX9YYW8c5J
zc3vP/UvWmqGpRLOoDLKKhA33g08wtJR7oqMx1CbjpSgghmfTCY/9dgeC+lJlfTAKCtUCQgY5OqC
gCiCI6kgGONHA8IvhsAfPsm7QUgMndnaY84omyT7Yhg3BTmySse+tNev0qLayGHNerwf6IkVd+i4
g7IU1PLLjd7khzpFS2SNzyMlDnOW/NG4++BKrffv3dNsWZaj0ndUHVl9/8L2sE+kseNK6bW3bFQv
9rq3dRYXaDgD4VG6+mDa+dUQYTmys8b3abrNSvjHISIhOoE2qElARTD54hJHs2/7r3iCPdlngbwp
tx8tHH75ODiKiVYAuaLuvF+R50qo1X3D5ihP3Pg22XXb5G65bnKPQWKXXqXHJrA+eHGcX7RYLUen
q2trbAZs+31dDl1VWCy5pblzWLs2JPoVg/uGO4CqQBooQ7O3HWMzWeOW5iGK/3FvSO1lPTYbm+Jw
LEveJOsQ10vsnmHIqrnekdxHdw/OhFbuNavZWNlwNcWLO9A3i2liOBQAEmnE8jSerw5x6a2gf6hi
rxuse4dWwFCv3FwCGNC+QnXBQmR6VRt6KjbkullBq4zR8U1rfm2Hh6y8WYZ2p1NM6bl2JnwyAPK0
ANQDn9wn5cObEHZ0aedXcs57VXi5SW9jHHYxLru5y472+DKUmB30uwUScWUM3lCaARzcMyVvn9fC
ncQcoYdvZZgehzzPfBXBdkiTA7PxVooll07rdgQhbKt09WKLM6hcs7wrlVc5uatI3hoJIB/EstVI
wxvDe3m8U0xfnQx6dKNX6aeif0mU81UbPDI9puRinkyZTUz6QvTuBkWRn02phzklKOv5EmkUxY7B
K4obgINBwrlTSHMNNEusXIhqb03OjNqUasm7qhYbO7rRmATyBRl03fsWn8bU4svYfsV/fqEX8XFJ
06dqstwmdNyaNlI/zv5sow+N+/ZitNszpJQvZc1ERbDHddLTJMNk2Na4XuOV9WGltH6fuqHytM4M
9Dj3ihmVVKOE6CsZwOLZOaVdtxlGuABofcdKpSdXZntFRCdZn/BnI1yNz3QyVYR92xLnt9hQSylb
kC7oqm0X6AS9w4/wMiH7y1pYmkiJLCkeA1HUk+Iw9LRElb0xv87r32uLtYHwwGDq5QCN89IJ0Phv
ihaNt+R4fXO9RNcEz1AAmslHJb8Jq9lEdGee0eetsUKo+D+cL+lkXhXxsPZNPsd4TvPBDtIpO6vt
ZVtLzn1ErlkY9dQBTRdjD9roGajbEuRFwb5wfEym/JgWCEk7gXywdlNz8Vsq2HXYnncwgodaCmQw
Y4UpbUf9DGOdnZKRUdY+eXunzLmMxhfRLL4wX4dIDfCyU098jERFcP2ZZMae5nR7A2hHoXQ75Ab0
RctjMtkkbsZuj+auv57LlxjtVp+mrmj2UfUy8BkWffEKdIPFBCqVakl2DSnDw5G6HacXB716oV/V
kczn7D0FJFfCA9foyRnmqh2YkqNobrJQ+mr1FV7zh4WieIu0ThBZR8ENbRY94LV+fifXz4txrSan
BOdGVN+p8rDyRihcHgwqPjr964YkWLlW/Ui/nqgL5c7NAOqltypSD+Rdnx7HqkYnfkqXS3m8yjts
PiN1+3E6CAUjzGNYP0f2TdPXnqVdj5jUJ1pEQLAqa6BH26K4PQ7Fcb0hM20DLPonU3QBEeNB0eZY
ee91gsvL8I6/SO7j50waaKNGu0WwsaazPVaXjXiq1ikQ7awb0y0ejWETTcQnMhfr/avRD1cg0/ca
Kty5eKir7qtdZoGC9h1jeKCAj4ownyrGbhleowiZBAHaujW6w3wzZG0wTZdTcTtpF6r2lQQGNyJa
q+AO21q0HTO8OKrw2OnD52upkM4XZTehBQVQhQMzLS8N7KQ9942nSa8if2aY0PrBb5ebqC79aN4T
tOjpPfY7Q7op53vU9OdKeYpoNNftqxMJIEU0lwnAk3EWyjSGJSXbyDEHU0PTTeJkQ4DKRRtNrjm1
b0VqXJtrqErteK0SbnLzVgyskHrL04plMxrZPlmp3Ncth1Vb0NxRFcQKsbBGRx3G9I2yv4ii+04J
g2pNVCTHRU3VyCViDUffuElhgtdFl6BVH32JcUwjFLurIyKa5siN4TpMVLl1OUamnm3yxX5wQmOz
nk5l0MI2Bjfs1A3trxXiDpFUyW+lcb4YgHsUYXotdyW5E+E+XxDoUyQeqJqOUGe14kmZpgsjDD1d
etVYAlmNs9WtFsgL5ZsOY3b+mVb3Kg+G1EwPR6o/6xX5vwbxAnVyBZA9kIwHZ6ZzD1zLBd3hxRRC
7ab3Jwlv3tZoFCJUTFeWq5tRYS60S78xkG/vpKS/F3oVrHzqSdyHF9IU0b09F6l6higwQRpdpNBW
qOtedr11JSyIyFl9O4UtUOv+xR41OsLkRmSZftQceLdGs2mk87p/Qkzox7gKFwMMxmR/a88XYtjY
2VVXK0ewKJd2eGVrppfI9wYO7XrKvZIYPyARgVS/xl3KRT3hL98pgxJo6+SnOZ6yaBuBabq7wwPj
TbO9Ca1HQpnOMa3D6SLMt3+Z0ntrBoWs8miot1OhUZGiw6Y3SKc/yyzoQpjss+2pxVlNfzztzqd8
9CbCiyYFWlN+KWfHFLs4RnQMPPMGXIVvGVcLUZn0fCa1x814k8aRW3W3Mz7LCW9hZ+46LfZazlae
bmIyGvGLwBMhiHtxMThY9XxGVd8l6taLEP6MidhnsuN3eOiFqfpz+FwiPamHJED1BYWCg+S0KdPX
bLzJuy81j5Qip9uyVwLBGbXGvAUDzxPbA5ogCHZSAiNrN9VMz1U8hX3DygMYUoQ0s7gdkDGEjLpU
6lrmQrPJfEysWxv/PKZEEvjO4hC/iRLTMJhJr94P2ILGi1ml7WPgbenv8vxEvKJv29IGDwHBlGez
AazB7hqol9nGyRISmodNQnaig7ilr1CwDS8JGYCDksJLjP3CsdZGVoD2CHRGfJ5hcJ11QOzaJmmI
tJ8utMJAtQtZdHhLWBMmND6kuXrtMyLDGOOy0TlTnZeJyxPK8G9QdeB5d2Omt8k6mfbk99Ktls4b
EwwGU4VD6ggiLfQZLABC0hIyrx6eug5FQXwU+QkQHcUP/ATVdJ3Vo2sOzUEZz1D/UaHUdvAVLruS
brHS3JGPc2jzBBtD4lkwErE3kl8WmAYuf13zCtqNeqgjyzlBPLKtMCD53VW018bEnp5c9FyqKrmY
qq96DUJmH2nPC9BdLTm2xcQiQfU7eVsNh6w6k52dUCEznEjSrPhtZOsRy4OGsVqJ3dncDzKDP4af
CQt4ZblohD2hXWkTk/jyrEBwn8xqk2X7yEpYbmGARyHZOOm5GW9zqQxmSrEAemrZz5r+0Uwftels
LPvtAAM3X9wpbTdN9VqYF7Tp5FE9k6jVtqxeknE+a4W8qemMVxPrLoxbSRh5wOd5T4Du6XurubLh
e4lWvtdAPmblCI38lGnbWf9sm0+hemSR+bawpq7n23I41Hh6h6I7L+mj29VZi0HcyMTFApMTg+xF
RBO0g+1pYqPrrG2hPjJHY+Lh9jUTOhdBsHK8q0eDOjNwKVIGtP5l0eyLUeyV6JowQaEaqB/PM66f
THJ8q8jbXuxt6bxwemJMEKQN27A7AvTy8GwRPgaoS/AaxOdtTOd7T/A1/cezycHach2mB2ld20Sn
yCTutb0V6slSWOhMQTkYXlKdmc2FpDzUebv53Fv1qeXVQNwYdPSRZZxHVQiNZqywyx0donBZAtlB
HydX8ALQYI43sYm6KEz2MiP1WJ0ac9+GR8kuj2aSgyLbi3xn4oUBgUJCzlkRoYC0x2CegKXbn4km
PUlNsbOJoYvAiXywFf65dseGzbJ0mTqSrf/Ut5GrcZEKRdNcsUHcfq8Gyk7y4J/cW1tGFQo4H26F
f65arVU7g9qKqdKgel8IXmSzr0Nl0txpU+/nUxKE6HCF+7h4CF5pTmU+hMiPKhI/7/jZetuGg/5H
MznwWvH5riw6OUNrkJSHIuOZvSiutEs2j5ToBHuLIMGB+OGW/+caEkJjk1Qtk1Kwxtn+eESnLmMd
JBFJMdNFox4d7SmZTh/cvLWw+GMdg1KPbFu27JgIjN+3IwhiXkA5kRgiH8ID3LHddJC25Blv+t0H
R/q55fLjkdab+t31m6ccDWXBkaqv7Z466xN6f24cXb6n6Nx0p0B1xRsd23n3T1PqH3X95d+n807s
/+7Lf/1fNfs/WAEu6rfyRrRvb+L4XP9/oO4HEvHdXfhJ3n98/vIcPXevz+33Cv9vv/S3xN+Q/8Qd
q9lUYbj9tmnxiP23xF+h9qIiedJlne9yoO8k/g6tHs2xTQ2AhK5yK/+t8VeNP1exOnCa1WJiW8b/
i8T/XRFQ13j0V6G9yv+aP7dPo8qQtMLB5Z/utY22y7aAZLftx3UuxXn3GqxHsrA+caq05XRaLj8+
nJ1K03IUmeUh9WOqQXpco+YYlYJ1hk8ELLRn2Bat0ed+nY7O3KK30kvpNIZqZG/tKTIEGZmjHgFz
zTXtqS1N61m3JfGGCypNN1YiJon5GPraNnPocrOtjayzvAtFDyaiEDR1JmcEICRaWCW52i/ibiin
mLI8LO2QXXyT1cMEVE0QZISuqpibJHbx4mYp7JSYvXPj1o6iI0nUYpZPrJnLVK4uk6nMs4cI7oA4
i9ROUHSpQdigHMuNbmTna2Utchs3HUi9alhu8i3O1ShE2kP2TFe5Y2MtA3x6Oy2xB7BWVmcHkpAs
d6jiQj2uCcNbJqTY8wAZnOyXYsT2juc2c5LCTXS5J+qvaKLJfFuSxmYW1dDRNxgAi5F++FS3c77R
hCmMXdIq5dyw28yy+jj1UmsfnMKu4sOglpq8B8dPtoqq1przKhm9qIhrB/fRHuKhrKydVY+wsepK
yxqyvu1Q+DMMvcEP5xmM0eqwuBJVBfBvNM2tAVjnngJy5td5VecBW1C4o7HSzpkvMl0MQaqqCN1C
nElHLcvHHUix+VBbAnpRg0TDzQk0PFWN5ZzJ0diPnhr3KZo5Id9GaJ1Q4kO+cjq6/WNK2C6mACV6
AbsAa1bE6rlUAtjAXZtz4wYToVmZqyM1y5E45K5Kk0e9mm2KfI1mh+ewUZcjnmf5swbL42SNLfzw
soFcPYyTClczsSdnLUuaT7RhwWLky3iNvhqAupYhQ0HGuFFmfhCTr7aiVztAVZKEeHBbLUuIZ7dd
cKxKqGifFfBNkWeNsbFvDH14UUxAaKmSKveGaUwnnAX6/azmIxickghwKg969tBW6wtTzayjfFWL
7MkFVIQ6DVlN+5g3FZqzxOzLO5LdWSgBvGZTmbdiOEVtj1JB6aSNYaYQtQFeXOVThotxUsKh8tV+
XE6QJGPPkTsIFCAzLufCalq3BxF7qAZFIwTdVs5nSoGwwdLZ2RNHWqi8oUoZwLtIL5fYUI+2iQSb
7ShMgAJPu6dHCcRalF0ojnvwqQBcd3TgmqfQkoCJzUZtw3/q2gBqyDSfyQoeUOKcTRMSJileXGs+
wzSzijZMErNYILOtSGfpyS4XElVzwCGn0I7R5GHXd3I8HGNyh96fEgAwRu0xS+TxYEo2kk+u92VJ
5StzZzFLZyGjj7OzNSMb/Qhv6iOgOBalGYqpJ8OMu4Pd0pXw7bmBCi0VZnMdI/8Q23DoG5Cw6hgd
5UqPTwk1iYsI8qvMFtRZ0ZGZMDWv6ozlLUWcqvk50ubabTNeWHdOUxT1qi315aWYY4rA5C+d6bMl
qB62MRT3mZU3fL+EQMYI3vAX3UHJ79aVFSYecX/GTrPgchUEeufeOq00ntyKMCaVWKFiJPpWl7xu
itNbMH3DTW1CnjIKdCFxWennNTyVe9LsjEvTFtV6d8ME/WTbVBuV5IRNKRpVXJkgB14tIUaO24fE
U1P3nM+xOs6+qJRsm1KjvsQc4WzRlOiI6wFLk1KfXgPl175kYdRuJ2FWgKAAqAd6GOv71MjNkxnX
0gscAtW1Qts6r7QyfYtZGAWOPDhBZShsa/NsPlhaZGwMGxdQEpLN2LaptavtiXjYXOrZYJcEWebD
0p/EIiG4iRMVA02qKOqEiLddSk8aHeoQ4JDCbQRhzDc0IU6lgnKhSMJ4uwjopBBgkMUlnaN4aqdM
X5wxcvZ9aRbnsYiUL9Rv8AepWrfVknn82hJ3cXTkVt3jq0nOQsbqu5yy7qmp+RaH/d+knddu3ErW
tq+IAHM4bZKd1IqWJdknhCNzzrz6/6H3YHaL3RB/zzcDzBwY0OoqVq2qWusNU3dvmX5B5bq07KFo
phuf9XKDOBUVJdwVBH8ajgaWkBSX+1bdGklaonaNlwfavsk9TIlxmwaIdvjBJD9Cz2XFJrEBJlWu
3jozpAiV88pXRnykeon2oBZawh5uPQo6gar/wJNWQm23SQsHTlhDKyH26kOBVPEB41QQnsApHro6
QrgP2+7wTe5SHLHzAH0sf2ahtixOkGHeFv878qEkx4/qqGafjSQSHzRPC569HuIwedP/DLlb3Koh
3zGriwgZDKrxPQRplASaBH5ynUqv2pj7AmdP5uMyFfMebpXqTg6E9qiaCXbgAaYUVNzTYtOPMB2K
QKldmVg7DGwrhCOCUHNabxR+5yXaCdDWWUiCj4c9OBuk+2Tti64HvILTsaqemHnzpvQtFB/0CmZe
mmi9K6vUk9wmHJM3TgbavXSvaAabHnDrCZBjl2QqVkeBdfAllZJ1hxBqLKHAMGgI0ohoDW8DC6Yc
d4Ec2KMRbvUhh90zjDRYuAHsYo6SE6QZpDmSJoueyyIsnb7M5H1naYlr6tRQZTOovwajGc+FGHoN
dB53gl/j0ZADCk9TEkoz1TIiMTnC62OBnGmvZ9u0rbMnM1erfQqt20ZfxL8BrAqI2NOVraDUuFqT
Z+5TUctvlB4t0F6gNGWafWlno5ns0Lf9FpcqkMZIvANqnwM4ML2t1BU0borKeAgibXzTe1N9rkWc
L8NOFrc+smZOwzVrJwo1dxa4BE6OTbqj5xPMnqQQt1UNbX8UkXNFbETd9EWERJmuRa9934vULyLp
6yBl5ncl09IHlPzqjTH1oPGYh1u1GUo7V6DEq/TzH4yKhzNCwP2LCBrdyXWwH406JA/0gTWqMCLu
ejz5W78N7htd6B85J9jhbS2EiM2W04HunHdTIsf0lBuWsmUGw2051NgJlEb+jVto5GLNi9przyfH
b9Ky1UbvHmDrTr+sJqi3EYpw20EbuNMkJn7yyGPagdIkcNBa7WehplZNHaAMj6Gs97tSzJRTphSm
5MqoR5zkDkm8IB4k6kI+jIuptfqRmyM1OA44FruOeRabI6+OGHpo3+NebB9FC4kDxD0oXVaqD+qn
SvQfYy/In2QxG+0pHII3AAA4UsCGcQVLQfIj6ssHcapJLuEoVkgncCja4UR9scwV84cp1gjiSwOt
2lFvb0SxCb+Bge1dxHoQQOtogoVx1rpSz1t+AmgPfFYUkUoyqPTmNRqVvY8DIbpQbzQvyttcktRt
qU/CqZ8UcGBYmaZfI426st0jBP0kCSklOxM2Qbv3ylIuH1QtGqWdrOoDL01DEZ0ilwJEztAJ83fQ
vtClSFIzwKGjKZXSjdTc+6pVSXSrjoIHCFtRvgfpNH2d4kK9KaShku04tYaXItfjG9xpA0e2ZO2B
K1d2Mwt+7ww1C91GQmiizwp4Y55mPlpjWwRct0f2+JRlmRv0mC3KyMvva/RKcRvoemq+af8qcQWi
QgsLKkO720bfT9qKTZ/tmlpE2F2ton2fdghTlxHSHKNfsjx8wNhlD780plMSioVmQw3FlqbULSfJ
LURFlE57GhHCZzxYKBqY7DlFEMYPHDgttC4YtCJMYwrAkXGsQ9o1yOB1Nw2eJj9LdqGO8bQz6325
YiMkeBUoFY5O7QxtkWji1JLkJvXgPTXpKO19UYOiUDa4NmHte4vGWHpPX8hwRQ3/i4CGLtTB1Aen
2kNrLvWOBit1ARSo5HrbJiBSN2CQ0j05iM4yMlaHNE2lg4kwDanAz7pDnhTGLq6kYd8NTYPyUR9q
lLrzlrSA+BJsHTNBr9PDxaESi1tcjtuvllUhtaAqU/2tmiT5hyDW5bYOh/YLeJfwJtOS4cbTR3+v
leL0VCQG/gHJQP9QCTo30yCRGELn/Y4iT/nUKbTNN2KkiQXla6P6DN22cLJJSzE2lRKYUx0WU2i/
bHqE8HdpBfHOE9AIRytT3rVDXjP7dXFQ6DPfR3h5AIWSJyQiWzRiLAvxvz6B2Kzp8CBqoRGPRhe2
hyyLpmfPAK1ga9yL8UTSjQGhl6z4FvuxdPCCqNxpyUS1TYBbIRtd6dDxMbnFhfFrKkbqcTJz/zXt
e9M1LQhPh1STtSMzylkTCbBmnqQ8hEPjgdl/7fUATiKiSpAtCiWTaQvm02sci5mjICi/N0xTfB0n
yq5lIN1wlAq7tLRg6llt3T6ASudoKMUOnRw8h0JuU/cmk7eLBk5c2hOV8BkE9PRYsusowwopk5AY
aAbQ2+2jr0Zdq7BKg+6llOEX0DudthnFhh0wU+OrMXnNTYagRYkizvxK1aC3ummaJV89tUgBdCFR
07mGJRX3TdCkriFZdDoLTdx7fTnaQ2sh39X3xatiQOdqJ18Hlh8qxqvVNPKDMQUDT176Jr+90OTD
cJzITlXyFgv4FG7c0fqlNZS8lj3qqbZWKWaxK0IU2ByfHE+LZUpMFGCs6UgbatrTX9IR4SYDG6Fs
pJtMLkYuJUVbbJJxDBGTnqCx4iM23SGpgnqiUsIJECw1ousX9uqBFnr4A61ayZH1ML4vR8TvaFjH
MdBAAWPCYL4mZdYUviYkt2Nf9iGv24DbXpNHxReMLKK96VnKgxSEWJCVoK+HhAYZLsnhTV7zAu78
qv6dRvQ040BPnE4w8x/60IUnK6jo/fjNlMg8AlgSkjImzwP0oRsZHtum1XztRgdf6VMIiBs6ccZ4
UkbZHzcxvJTCLuiToWFaVI9FMxgPZdXI46Pul4WwDXWExISy7u+lxmCfF1oDsoalc8xgETuARCk2
ICbjI/8TWTQL8mZESRrR1a2Bip9wX9Sm1By7YrYeKZBYuukkmmiChlDBUAiFi+Pa4Aag5A9VntAZ
062Zbzy17jiS8b2pm++Gqn/qvMp7m9oRsI7PSeFU+SR+EiwRCnot8e4sE6ozJmzYoZZGN47U8UYt
CvPe4O6+FxoDSmwEe+nBpL5Z2klj1DsOgGFLGs7BBpn0ALepFdBBV2RW19EqQu2hY7u/cEXv3wQr
N54r3UgPYaeBf0kQ00JPGoEAboi7qAwp+bc8E9UxND75vSbvS8tIHnz0Eh87azKg1kYmEJK4RbjJ
oP/OUlZ5eko4odYF/f6apkE+hIkt8SrBdIuXsCPNiQbJ9P5h7GPc6XK9A7ddqWr1DY1A3+U91xwF
vWZlq7oEqZkWGhp9lWqRRhU/3qoZmFVH1rr+kcaXT5UKaxIpTrxnXUPdO6L+8pRpwrhLpBI89qhb
061n9sFPL1SlU+OZ5SbvOhry8OKsBNl2NCb2w4hcQWnAAown0lKdU+VIcv1WbMWTlae+01tt5GSN
8OxrY7JRJ7/YSlBzs01VD9CtCmhRfhf5J+7JSEM2QCU6qdThZSYJkgNassMMJ0MhwlJp2tbCt1FT
Q5QL/C7bUQUFK06tqT2kcoDeBuQnEFwApyjWqdzdHTlXR/Aq+syZrjpzgNw5mXtOvSyzy7CKDmJT
mObREKxkHxeD/Bj5MT47dNY7dddzQAl7n3oaz25EuQFeqSjhqSgOImIaGy2uaJP0OWk16ZtVCYK4
6azROI1UgU5SXOtodBSNAUkgkzuseLrOo+Hot5WdT1UGBbkBWqbNJCaejN6jVxjDZyBtPdWNSC8Q
T49l3jhGePBVqxGcyDDGtzENR5S8QwMfhiSKxsCWOmM4tVEjPSBZn7wJkACp74hJULMLYGrv5TSb
pntfN0bcH3xaTCrvn+9VFLbPYypOmKvJffPCOQtiOVT05GmkV/4ityNygxbw6nwzqhM34rCIpelB
UkteKN2oxTprq0iOTRRE91Y91M+07KDl1HoJCDVSk+4rRBf1AaJVf6MIevVDCXoE1wQ5OphSmu16
w+cmGFVIjqRRcisZ/Gh6xGgdHLQimKEfI4WEsa1nmdnE+MGNPt4L1RCfpNyPXieBvbYRIr3/2U66
9BLhOD9xpw3DZ7ElJQ9pAiS8MfMMlHQeUPoIO/0UUwC3se8WT7zGYqQ3Ih39BFkHZmQ3aKaV2E8C
0UJJP2luvRqNwmPbabW57w0s5zkNRpPvUXpyuCv8uXcZl02DIXhnYQAPpbbJG15p+Fa+5eiwWC9G
I7CWTUtQR8piKUg/kbd59FSrUjp8Glp9VF8xueUCgvn3CFMwxvid8wgx2s68jYOgvOv9UFT3yTBD
g9rGH+Mjul1qCwIScN4P3HjExN/U1Cj8LyH0OcmgSMczgwrQoBj6vYjQXPfoKQhvPaqdCEYjbTlE
Pk1lLUonD48uAQX+Ch5jFJghJSvPaGiTClqTPkRA/xsnNQdeyTng2f4oxJ6sQGuQjNqjX+gNSf45
KbsOtwqBN8eD11Sm7uZygfRpTZuKP2tGtcwpISueOT4jKkHndvAyTjXkFDIUy3vTCw4YspAlanTo
pNdCiLlIT6nivQlqUKbgglCQtkEYpf5rgtktnCyYQPu6lEnjzaBTg2dx1upL2Dcz7D4WDRBxbdVR
A+20INjNl+jUSZMSvTPKeQinSRRVmldew0N4zCKzUvi1g88fEnFaQKrTCnIt/uQriMXdg31Ig0fq
JYKBTIMiZgfWTj26o6qWz6EYC0hrqaVeIUArSfUx070uufXANk/fy4yK0ZfOauZv5GtDKwLKm4S+
PBhRVXsIr3mQR3v+cnAyKRLot/LAS/FeKZAXcOSiEgE94A9i+a4n9+j22aHErQMXUm2SxE9W46XZ
U0lVx9/mgtK8nXWe/tODO5dOkhf9U1ospmTQGaKTg68l6lDvWyx6wgVFCzrP9m6lrXcUP6M2DuAv
eqho/MGFMrb+kfQKoNvOn73i3kg40lD72GT2agN50Vm9+C2LzuqI20sAAY6aPOBtKXySbd2O7rFT
2vka8vsO1ipucZuvtEAXjfKLqAtOAB24IuVO7tlTAuaP/dmJa5M8g8DP2rkXIeafcNZk7XnLFlNP
iJldBqJzWzho4n9Td8q22KKURLu19O10R0XNCfYRmL1D6gSP6b26F/6a1XPxaxZdNYzb8tYImeZ6
xgXUW9nF+AzwOCbbuCX4EOwEZ42BeP3TqmDyVZqQ6hIb0ILzM4OGGVADIEjCfpqQxrKeP17MS/bQ
f0b23yjSgq+jBimOAPOnRPdoGygbbR/dh5+LffrWbzHjczTAuXvvDuHylcCXLdF5F/0beLGL0qwB
ujcRWPskHqkkvrS7aa99n17D235r7aqn5gU3gm1wBMq5phGyMrV/kPtniyu0qMfJJbFnxcoMBjI1
f7uIHz4e4lqUxS4xYM60hkcUP642RvfTqn9UQbT5OMjaNC72ieF3JhcIglDt3eml9RCEFDhNr7ip
OC4UtHaoeG4b2Osfx11dOIst0XJ6W/KcecQdslMgIbQt3rmucYc2UuNysdg2tnijrsA8lDmhXeYF
aEgAdOZe94I8Ugijp5g548XU9yXY9XZzKrbDPt6PrrEFx+L4O27JT5OrOulOPgw2teBjZfuO7io/
cgepUQdA6GllMhaQkP/son9/1fzvZwuK/jEdrJhfNYvcdDDAOmdy6sfIwW/ihKjaSd33p9QpdurT
x5Hnz/vRdMzL4yxw7o2+2iBUaVMcx6PkpSjVtY06L9MPQpiLDMGbbpLGhhCoVe0pDkdbitUbvNce
ssdht573lpTm5WSai8wQKKGWqgAJSEnTNr/TtnTzfRf3HofyuY0sHlzKGRqVrOMnFnisi9CL41Qt
Rw42he8YHcBsYo506O4TB7C4Iwwbqn53xhFnSMiU/9dJXuSKkKuzMiKZy5gLbhHPtQ2UFOwZKla0
oTnS1mijyvXE8d8lay4SB29s8nPCUP1vxUHcNQ6cFWQgRdt0K6c6eWwtY+Pvs63nhDYdQOFRsLVb
qJwuOlcG+gnSbnTqB1Txbe1XvMWiwvbulJXsdn0twMg2YFAZcKUX293DdkzT57WgPgbPUodsEUhT
27gJ3dT2tt4nuiV3UbqRMZUGLby+IK6mm7P4i40d844rgoD488bWX2boDkY/dv2cOvG23n+8maWr
l56zaIvdXMAcbmHp0GjfQT6JHmQ3PnooiNy0X8pTdqfZMGf7TfUVd6yVBXg1j/wbeckCBE1E7a1n
nB11diE+dnCVPh7ckjb7z946C7HY1kOnZT1dMqbyGDzwWuKi+idNDj9B9rvQyzb1MxDofUh2yXnY
HDMXc2iW48e/4+qpbAD2AuykqeYyuyRxi4XDnDGFgqL17Vg9auHLxyGuvxDQ/J5RnSpYtMVQdUCK
SmXhmoc4ArUyCvbcF/WDeN/uvC8QtHflSdjNqQyoud1TN37W9/H2fxrp2a9YJLORNg6VV37FlEfc
cl7kFLS98GtlrFdT5lmUReaaosAwy5EovY2IVkXm0l7NY+aErsU+LW/TXe3Ez8queML0TtxIt9I3
9Xvzguz5J+Pw8W+5eicxwdLyQAM2cCE3oOe1Dh0gJ4v+xqQV8pVZ2hgc80toTYe2/2VKHdlhEznB
biX0/EmXp+R56EWiiJASMlEnnBM4ldX9DAjVn1H82qZbcW2z/lk/HwVb5AmxFMFoFASDKYUDJ5xd
ZhsaLQXnT+aDfIgP0ZPsiK/6U/8cudbD2g9QLlGGpnQ2Wn1xJ/DERoP0yA8AlsFNh1x1rx8SJzyi
7GKjGfRQ2+ERFjEqYYd0a7iVGz9zJdtnu3IvHnMXxvXKxXDJKv6TXkwAOAq4CTSGL1DNcEUV8HT/
ZGqPqtOvf05Q6Yh/nt0hv8L7e+0UvZY2TXQwoSuL9FGWEhrg/ehWNMyDjJ4i9J+qK7YrC2stxLz/
zm54sAD0qMeTj6kOv/Vu8RP1XBZ0eOBqP6cQSqArZ8G1m8H5oJZnbqIDjTcyztz2CfQm1UeKncVT
hgtTY95YKfXFaliJOW+PixV9NpGL7WN1oC5ThZioWLme+kkX7iXpsyHdRs2Lrq2oYK5N6WL7yAAi
TBj4BFPVHyAVDtI4rbwIrp0yXFhkeNCGbmjaIivWndkkWFRTyzI/V1AoMJqrV06Za4n3PMQ8yrOF
UfoNJgABIUZDxFqJeq2C32XjIj24dnRf2e7qfAOjgKnNVa95tGehcgRn9QLopY1R0D5xok/Np1nT
w9uaqKq56cl/UOySpzrnTPkdTp67sgeuDFUD042miixKsrlUn0LEkf6Yjxh07cZ3Rrip7pv8INj6
CYkNqj/K5+xrMti07vI14fLLZamZlqkYpqVr5qzz/m7gCX7A2DRxWTD1m2L8OYo/V0Z25X6JtNZ8
E9FUQxaXI0tHy4qjmYA/F7bwOkYprOlaHtBoL+zqPVCWtW85/+TFTtNVzVRVCOro8liL3S3m9ElV
n3u/uFN32g98E06Zo30XkVHkzTGrNyWzgFPKM7myvR/6tnhMdqsclCvjRjcK6CKyQLqmzaD88xXl
F2ChLGvO1urW3Kkuzq52/mNMbHErO+F2tU56ZQWfxzMWB1ZuZBb+b9xSmgzqeIxh3fA9AJIiIvnB
0aXkykka88PHX/dKEpjFsRCe0+jjXoiQ6EJdTF3BIEPlcQx+WRMqg6A3Pg5yZW/AWEJZl66DrkAw
eD+T2SjCgkwDj0Yj2hDdU4IGZ4d7VBCv7IU/VbHzlQNHgk+FVQL/Q6r+83o5ywIRVUJgUTXN2M30
Jm3hHO99ZNQ34vbPw2RlayyT9DLa4kSQANtZjUU0HwVNWr4JHOGPZ275eeYIqF7pIvQPEWWQRVaT
mzRpwOVMmC0A7s+GP8xm1dz+L1EskT3HjfRCUUzLsFAElzXZWfKN2hxi2jeDsVYrvvptSFL/jbI4
DHRtzPTRmCbKYsiiZaixDRSoOwxNN0GK4NKqosq8rJaL4TzgYvLUbOgEPWFYc8eDqmbD2/wbXPTY
TXf4UO4UbmBoV2DMcB9vV6Mv08c/n+7f4c6b4mwpDm2Cgdaf4QJb2ZjH6t47KLdA5Qc3JX2sXfOW
gm28Feel8m+8xSbrQci3YcFosVk/dQftJn6cCV/jVnKxAFq/gl0JSGK05hOPFzP/XRw8ePJmql6E
rP5vTK/t563tH/2d9ojoKaSa2i52we3fLlSdptbMRQQdLmlLyaSa5j5+TtZoG6XywFPq0Qj1X40Z
rOzri0eajoeVDlGPN+MsB24thpZXXVp2fjfYlZEgsVzrSax+1VE/h06RCQPS9qGZYXIlaYmR3Kge
etVyuZsi7Vts/UzA5utvTST9SvXYmu4k/l3++4kwdUmWFZ44OoStxevdSkvPB5uLzkkk4CAkF8Wu
LYz00ZhQsf54zpfJ+89c8FpVJB6s3DEWoQyVbn4KjsnOyttBPOWouMWDtikQCvj7QAakVsWChgbB
dbFh4K0keA8jBJ3G8R9BmwaifGAUJ6HKnI9DXaZVZE8NQ0HUYKbiLUt2k6gkA/ihwfbGDCeEyG5K
zzGSyf04zJWUhy4ZOnMqGqvcCZfCZMHQFSXYQtHu3qoDKka28TTt8gP6+jz0gs8fR7s8jQjGu1KX
USqbJaTeJxzRr0S9jyzRBnUMleJQRfrKtF3ZF+9CLEtwbRT6aN7MQroOclAAnF3IO8f0s+Fmewzp
7PhN3a9Tcy9WoMZjzlJZ6pwdl9dBsFeNWnhihxgRui4oA+tjY4f6LJShrqzByxEuYi2O9FnLDLdw
YlVO+g0djPDO2lAIpHrgANZ38FsfXtQt4MaVpXKxIonLw0HUUIIDZrJcKQpwnSFRpw5bikcze0qS
11heWR9/RMvenYeaZMhzNV0xNMrUywefUOm6KWjE6Lba22g6FP2sG/pSdv2GGsUdGtI4AQx7A1AA
etN385mYnHyKyP2NvF87Hy8KRPri18zL+ex8lPS+MXFb7CjK5Ruk5sw9drp05wJHdYRHdWOe6F1v
IH44EC36zT6x/3K7LOLPX+QsPiCwyGhiZmNKvtbj0Rq/ffz3LyqsywEu8lnWYj0iTgRIDnG9Sd32
c0bVCcGXnfpS/9KfaV6fIgrm6Mt8iX/mjoLQBiTT3cc/46LotPwZi3tBgwJPU438jIHtinLerjtk
wSa1G1AJ3g/5VN1qX8r9/zHoYhsZSPzwu+axn9K7WaDqFDnDxrKnIz5XBbiqbbXLbo1iZftepMDF
N12kQE5FIOXzlE+yRhBVx5fGlFey4JWter6NloXFBFnNJrUIEhe/OxETCPnLMKUrq/PydvV+KMtj
F0WmUTfn5Rkd4qfU5fKI/CDdrEO0iZ21rs48Lx9kBl1+vxcEv2wHBfEnMkNzyLbNHhmRrbxfK5Ks
hVlcq9JGGGI08DsqCf/oH8QHzCaOazX2ax+Ia5uKmYtJPl0+moYG0TpVQLNJx2kEKZtNLAwu0g8r
O+vKsWRQyeWSqID/F5fglwpWTtnkyKKZqb8RW3MLGnLDpXgTJsLKkluKFFPOQvGZGxiR5Lk0svhA
ZaMHU9rygRqnOEEgi26RbLQTati5XX2fZR2CO9HJ3I6svXY0XdtU57EXXy3T/Al25Bw75W6RP0jw
FlbSxVqI+d/PcnHb6VBeBkLMtfpwXwUbREY2wi0UWVa75Yw3q9WWecaWS/58VIv077eDVSjz/uoQ
UslYkm6+053gLn3mQbje6Fob4eIw8PS4T5qSESZmY8POgbd3XJnEOZF/NKJFoo8HgI9V9GdE8u+Z
QvDD+43OOj16n/5WeRq+qT+w713vQF89ys/ncpHtQ0QqBkRs56Pce6wOldO6/h6DNcWZgRj+YXT0
rX8QaCn2Jx/11LW8cnnPXmyPRd7vpbYvegpZf9YPT+D+qbwV3HaLRU9g/H+IxVz5mhRleKoYFrVm
ssz79Ro3mJpbYt/awrSdyU4NIlMff015WQ1kx1PK1nVxrrxSVF48u7w4zIq8SwEPOeZOeZaP3I0e
v4u/vWO7y28NFwPACG2+n/IJaSinXiukXRkhTxaV95jF20Vfisz3Ri4qTGkPqCG9QxTTyXfqA95g
JwQk/3R0VlF+cxpZLN93ERc5IPGULB4HIg5v1Ul2y53pVK6yG1xUvf5emHrOqBZoDQXlFCR5eNi+
/4RCXgwIXvq9Pea/BPFHKsD50P/2lT7f5qlDop+kz0JGixh+AlwepjxXL8vbKMaxsiKkzleCXPtS
Z0GWZeMM9hfYFF4sbT5+0XzY8nqsPn+8Gq8c3Bb2JMgx0bvkWF2kliDPLBUWIN4xEEEq61Mv4RYZ
YywtFk4YR1tvvMcV7+OYl+mM95AqE5HmBmtwMXl1TF0+7dLOlsQGbDuN8gLG21i67fQyK5J9HO1K
DnsX7k87+ewIilsdqRUr4TT/Gj6xAkOKWsImcWhkuohDbuf+fDjeUNqaD6S14ujlR2SzmfwHp14V
uenFGRuXQ2iFScwTN/icI5Eo4fr48QAvL0XvI8y/4Gx8SpaH4oCAn12jp2j4SNfxglehWPx9GE3E
LNiiq8iQFpnRUPPEg2bDV5OfROEw67qtthMuEFe6RrviLMjiMO2lvPcyI5jPGzSmZ6SzM20xFdml
u/DRdGZDkare+G/x/dq14fLORx1HmltCKAqa/N/7WezQ0DQ7qG42VMqt1R5jRD2rSLUzXNP+eiJR
PpPpy2JMpFxUV7VS0aU+RvhVqxDeNUqHxl6BAvb/EoXqClVVTD6WSKPW78cUriNKmMl4kLj5KEgC
B0a9svgu84eswEMgTSFwDvhhsZcDTRvLqofVk6BRNBkdhku4sVhPU/7bQ2Ra05NTD9vm47FdefnO
UQ2VKilKAuqy7dTlSStbQt+wTLai3d5l29KejT2EW9D4x+CItPpKyCub7F3ExUUo1opSHmOqU7Le
oTP5S+m/+e3ryrDmP/L+oHw/rMVkjp0RDmM4NHSaw6dpC7Z519wfWPgH9ZP1iCv5fGf2782nj+Ne
WfpUxVUdV062Hs4z75c+HDfYNFbX2N1gRLuyQV2CtlV93zRauEsSSVhDy8iX46RpKFF/Zk7RQFvs
Nd3zJovzs7ERFNlq2wSUp/wzBq5UIf43PXw8uisJ+F2wRUrxvVJuIRY1tmq9WBPWdkLufhzhytp4
F2Exf2JQoInVEyGoDpIxPunSL0letUpYG8diBcLfrII8IQpERxt8N/d/iL/Fq0QNmgKt4gqHIVyZ
uysrg1VBxVmjZcL2XsQEDDr1kupTqmgVDC8lcG1RPX1pOwPVCHhjK0f1ldIImhln8RYbADa8oU2w
CuzhR4eqEjVoNPIdOnoo13FXDLdraKNrA5Q1iWTMtRHU3uJ0TpKg7dCgRt+X68cYpzu8Vbep4LkC
SsYfr5JrSYtLP80dEhetteWqVzLBN0eDXlrtervUlW6KZgOamSKtI9n5TxEMs+/IwfbjsJeLc+4d
arLBVYvC8LLh1UyRGkwacK0BD/UieSrGr63RrIztcm3qvJcUeoZ/oB3L+rMcDDkO4QFk1bx8MvDN
hF7715dGbIOxirKQGRDxNlp8KfoiCmI2CIBpfoRmRSYiKw7vMbiNEs+6rStPulElb63Pczl7hsKV
Bx8NXkq0PxYLMja6uJUjE11s6GwQ0ZF48OwcxvvffqR3YZY8qAC1GTEeDDwWZEw+R6hW02dK6Ctf
6c+feX++EAZxMZEzUwJCsUhU+Db0IlYTuZ3m6N4klVMUqL4FATT1Q6th76oOu7LIHb2adh8PULpc
IYSmlAZ8SsImeAnfgECrVk3KCNF8xBTbQ8XIgT7/BF9HoW8mHFG6CFfLB1c/31nURf4q4pQnXEHU
pkQQKc+fEE4FiTn8LeBO196PbrlMAiDIoUicMEI/Km/cur6FVbHydL8yh2ga0RoGsoTyvDqP9uyi
nwRREeExm+NO8tTW4qYSyr9PwFyqcJcGc8aN7gLP44c4NIsKtuGVg5Kym7pBsBHsFkpc5oqv7c3a
terakM7jLT6QOKIwIwWY2k/ta6Yfm3Xg/5UlYGk4zInIsFDYWWLc9DKIK8GUM47NSsanUAQkgtzQ
F7QtRy4Dt9iIfkFE2wWj+wsHhC/pdlZaHh5MLN7XZvfytPmTJVUevVSX5eUmCIGrx3qEfF1vW/fp
U7sT7vTD5G/+cWlDIgUe3cbD6ON1ZfddlpzeB15McyjIupdIY2bruCsLGjx+Ufrkd6k7TvE+jNS3
uO2+F1nyGCvhymXvyvOb2FzRVRWdW/SXF+WuqkV8tsyQi5hJwn2Cmj6NDwQXN/UOzY1hH8JkFX73
8gb3jJnzWdz2r2tlxKsTr82QCjqkIg2B9ztHRUisLFCnsFHcfxSy8NlvLUcvxF0fSqueW/NJtMiy
Fm0kfL5p2asXzobop6mCkMJZFY9KvhE2xk3waVbynmzrd/N1nUx15WJh4B4s88gjNSiAZ96PDhOO
MZVVAuq3s8n9eJt+DTC1Em4HV7IzbF+L2zVEwp+lejFIxCeBCFEmvWBCqqOSlFnDjALH26Z39V14
U9vSPt/F3EYHt7+fvpX360yha7sZmfT/hl0s5C4SzAD4Jn84bJDNEaYHJStfA8/UVs7KK4kJpb5/
Ay1WjOJ5iZGHBOpC/UdsJi+B8mllU66MZUltjLKqKzuTEMkJDZlT82y9tlw0nGov3JrAjjbol41o
4qwdxfOGW346ABfII5PhgSUslosQD2Wf5O28PnHP+I5IDUat+AA8RI9rauXz5/go1DzLZydWLPa0
0lJCtd5JSSFOAgfUjEcgZ0csQDIhcj+e06vxwMhQ9VBAii+vawoGdjLKhhlKFW13tLy0QECxC7dS
LU2bulK0jZAa39reqlcQ99cSzIztwIl2pgYvj2avnTugSsG6RKG3GaathwApung2BNmVlXltjBR1
5i4oGZWbx2JO0a+RCivJbAlnphLjmCl47SB3WYIzKBFWS9NK++naOj0PuNhzoOEET60JWNThQxBI
myjHbSHovn/87a6mlPM4iy2HUbbsIQHLlkMd70mFDho4E8yTu+h325JT5uJH8Mt0hx9c/T+OfX2I
hsEzd64/Luk7uRbqndQTWq4t2R28EDBQnKqHKfTXXhRXszUQRyqN85l88SATqjSR8O6Yz8MObYka
VaRNrW68A9KiznhCiRRfM+QXV7bG5RChTM1XR8plV6jruWRNyNX5hNU/CcgkiUmGmlXs/O1EzsQs
JlHkGKKRtjjsSWhtnFS4XVbRk0/nQgH3kkqf/29B5Pc7oCim2mtFgiAXbjeYw2ESZ6fyWqPu8gh4
P5ZFntR9QUf0nzBiAyu1Do7Idu4/HsmVFxkxsKIEGkmNiP7L+6FYXZh5coVAjtQ14SlEHHmbRngS
mrXUPqraQKtTCOq9lozaHk7FT6G1vMPHv+HawsClFBvtWVbmolA8JNxWtYxhWrzfKQR+VVoAoKW0
cg9cC7P4aBouk0ITzbOJoFcKFQKIUFuJf72RKambGsbLgCkUcTmfBqYNdSvJ+ME1jcNrVvd7ZwpW
0ZJzjn1/rr0PszjXtNarymIkjIDREzKevxGPtZXI1n9KT91e2Zlv+n17UGbzVHutoXR1Is+GOP/7
2ZmqeDnKeSmxh+K2VVAofI20lavJteHxzmRBsiaoji12cZKXdaCpLST3Ec3rQ4c6far+as1btGQ/
XnxXGj5Udc5CLZYF+TbrlZBQ4059FO55obv1bUYOvsGCzp2tbzQbH734vt+vPseuzCQlHTSUaMVA
RVomK2EoSowQ6tQ2/x9p57Ujt5J06yciQG9uyXLt1Gq1TEs3hCy993z6/0ttnNnVLJ7iSAPMnhls
AYrKZGRkZMSKtSzPfmq+NvSZZtmNfiYoJ6NRB2keU0gRJC3xn4fJV5YXq7Zio4oSpSVq+aVHwrKz
NOmYWOlGeFmJYK/MLKKLoctVE0XCTP7dHu+s4fOff71XBhbnIMnbaA7EDoqSJg0E7Vs23LR31Q6d
5ewwP8S3AjOcQNn5nhbvFrZN21rf4ijMUzqlcsn6LJsXtYxOZ9ZJR9gE30xy9Wzr0z7Ve0hvgyPU
tDvFCt8UgeYhoxdOgGgK2aUt7tWO7mkttaiuu5ki863So1nJ89AvU56m+Z0+0E3KAQPORwqF75zk
xredQwT3uRJbXgM5K5TOG2Fs5QCyr0K8l+vavuyqVSA7JUaEPENK9FtJV4LbUpGswzB/GtLPbTFp
X69/SZFbLQIaBrmIKHbCTrBsqIVSGIzdxIcMaViiu6ZO+Exy8n0f/K4/ek2JqIEU29leSnX7eN34
+jn81/giwYRYU6vUAuO1dp8oL6r5DuXE6yZWPYXhEpXylqyYyyoQAizjqJZUwSkZv0mS2Q2ceOOw
ra7idzOUnM4BW/M6LneaWWaGXGTebH+DyAX62i8OQyXX1yG24uI7iUEZHhoCVS4c5yz41yM0CrKY
Ikyt7j6dPnZIeUvhcLTD++eh20qLV3JV5k/PzC2+jO4rbUTxRlRsuo+SG75MH6K9RGCm81++K7/I
d8GmLNmqK+L69AV5pV4gsBw9tUdDTjPIQOAukmw3ngdUW3WvVcM3DdokKdTqodJvvOBUEXNfby0w
GKgbaP1bppAoe721dHj9MqnwQkG2Mu8U15LdItkp/i4z3o7tnZBNEpOpM1TO5SHYGT9gRw6TIxqP
m090EZiv/Rbx3Dz7zI0Ed1fc8Vvanajo8BJ6TB7Qs9nBDw1mX9/60Jfx5vXaF25VGhZCS7xMvHxW
nqMCklFgJFMweYinnWxoFK978cosxmt7C7/KlMwG+IC9f3qZipuihQjJNUBUV3fR62D+d47Rk77Z
KjhfnlIsg1YArADh7gVRg17auWyHnNIi/RS1+q3cmF6l1htpzZaVxfeTWkVNkVKC9zJ8UMkRx/Sk
9z83NnHFYQX0jAlfnPby7aBJCrAig4Pi+217a5DHeegpjeZ9KtW9YFqHY0CrfEY+Qrl/Gqa8ubcA
zT3EVWd9mNKq3KgTXMZYghKRT0yUqUCSFlnjGKKM6fgJt3GdJnugX+FNWMxbg8CrVpgPJI7Ttb1A
z8D2YsMxylMFdnd5dK04bJ6QhJJuru/ulhnx52cnsG/GYFRnCMRJTp+HQuFTdvOfY45EGBe0ITy/
IFpcXBmyNsRBi2iNN8Is6w5Df3CC6B6BQepxvb7xeS6vDuTpqH/TgqbCcQlE6wIzqxQaqPKsPKby
5MW81HdKHkVukzovAXyz+74Z/D++sTCrgKWnKsDo39IrhsRpCqsTZtO7qtNvI+1BtZBhQxkh0Xdd
p2x8uJWjhz1a+SpFcTqdiz1NzEyzpd6iT9z1/U5S7fJ+QmrZQzZR+3zdRy6LfixNVRUeEGJUdln0
o0+NXAfszF4HOaY/3gzQ+ndy96zV5cbltBYwX5laBJTGzIpatjDV7B1uwPfqvjkyj4Dcbxy61t4k
ZtoIN+huzODoRttxdUfPlrm4HGzG4KNgwLYc3iQ5bCItk/7Z7vperp03Sm88SejvA5VcPFVsSQuj
oMUIusFF8VUZN77V/2cH/zWwONBDXmiQlv/ewYFhqWTPZFjfeMmx3UvH5rlGX+oJDg/okrZGplaX
BloN0KQM08YSIoesghzliZp6syJknk1UezdHxC8bfKLiTdIiZg3pcy68Xp0dybB5D3korxDli1Nr
QBQoWfNdluR3kOcEbgs9c6vP74ISFOr1j7fS3aeEhf9BMMC5g5/ndbQc8w4twb4W7lmCQtoNoyc6
QcYRPGV3k+xme78tJbvml+dGF0lE09oJxTWMhtKDE6HrS8Or3kK9rkCSWBoJN0z+VCror71eWuLb
WuAg4sOQHRzV0ov8QOG0Cm5RljpqX3GbobzdetiuDAUJo8wf0bSmrLcswAy5oeXZWIr9hAqRSshn
7Q5Fb4YwToz2uWDZTqOxKz/Ip/w2OGxVmNY/55l5kXmcXX6mZFSgADFvPimHHN0/nrqPyMwf5UPy
may/vXN22UaUWbuezpe82Oe0CECVOUXqZb9S5W2QBug2POplcVDyZv+nxKXQG0B3IzhLBBke793X
CyzSwi4KP2OBofnQt+a7TJFerp+JFe88N7EcqLbH1kCDjPVMQ+YWWrczlGDn+1sFtAtiw8VSjEXW
1ZVjFTt1noLYsNzhazV7ujcc0x2F1rfho/IJ4DQNdkoZEBoe1HtBXJrxpnr4i8T61XoXPiM3UNpb
MeuVIe/v9d41hs++vFWTXwvjmEH2UED2Lh/AyLoC10v5coLpTd6nu/mbH/M2a29RTWH4vn2of7bB
7dYduBLDX5ldxBojbhH66FKu+hQJQgVOVqU7XHeYtVP3ysbCKf2qJ4gm2BAkfmKcN3iyGFijOase
2iOlBOvzVgl03Un/s5u/R5XODnrC+6EPe3YTNuzRBTV2hMvnNvPHp+trW7VDBBUHjpx9Gc+EoKbR
BUnq9VqOwuE7JDDdybf+/NWFjvnvTgp9rovp0ChCqy0zJajBHEJWFXWxWzTjSSO93V1fz5o7aKxG
8DwKeeZFsJoZkLAAoCde1jvHKJ1ujcr8dd3EypiYQxL7rw3xG86+jalPaQDNdeKZX2C5YXaeVmG8
01Gz+lA8BMe2FLMQb+h+iakt/10tbRbI174aI2qCXRDSFLLp178gnseprfoIp7fyU17OqPck91Pt
bET+1c0UFx1i18DOlskDHRsIBhsbHCzEUdn4xhlvrm+l+J2LagqNT7JKnj8M3C2v8LyLRympfRhz
bMi2kvJgONWNXFA608zqU5chaxoxVOKnyUadY+WB8Mrw4hNWlYHE9YBhOP+Q6IOa3HiA0MVFn2R/
fYnre/jvEsWnPHMWqW1G6tdY6qYPsn8Kkx9/8febpmoLsi/aNQtXsPTWbIzc4WiptxTnwG/WGznk
qrPhZIRAGYjWEtZgJV2JdCAWYNzqEeYqg6c23FjFaoglTf6PkUUYVxVT6u0UIzWjwdohP9RQXSNY
gSbTHrqGxE0fxg0I/abNxdalNdVGScK9nWfrZXyeGYD2T/qj7UZv4d3dOTdbL+DVO/JslUsaA0ir
Ryj4sVjt9VsNGhc/3jmZW35jbt7VQBmqrZs/ACBF5O26m6yM6xK0/t3gZUutakr0bWL88B9qVjHE
njHSWtzkjCdscUatOr0F4A18J2qhS9RGaUupQqEUY0N4I2fyr0ZAHK+vaNUtz2wsHt68bGy6dYgZ
FKOsnAxEn+4NyVBQch20jQRgfTnkc6DbeUgtkfp5lJRaFQrdBDlGSejG2ubAEffSMhLymKFYaDJ4
QwH0dZiIZL1pZZPPU++oyEQn5SR5FUDB5P20o9O5OV6xtnuURphCo5HF63TxLtRsIOeInRHagQyV
OgmqWiNxtnGs1zbu3MriVBdh00qTjJUiYzyqQjkXTqvrbrBqghKWISqcFB4XF76MZniJNnTiDbnz
jIzU2z419v+bCfETzkJ4lyASa0YKjA8RsrvjG2tr7GrtNjIYOFT5EiusFiFSlHPSzYQFqCBN50VH
43TOIT6vxq0wIPxo6WeCrtECXkg3ZTlWA4VjFaTtlEAHEpykBg2Stw4cS6J70Tdfttolax+HGipj
NcA7LgG3cxdo/aw2IE8LlOt5szbdxrdZyyDOLSyigDM6jT41rViPODTtaYJFRT5tvftXcz5TZZpS
5Q507OU1W1H1bfq0xs3oQRmHfDfeCX2R5uEdAhSA8AuMOp/TPVRcW5u4VuiAu5zZXo2pdn6COMtn
/ieZWgisENu/v5niGdwPH8o9rIPM2xblbvi2Vf5eaS8CQhXrpNhhOrzqXpssqlLuSoMxMvGYq98n
J9EIak9C4yB5q+3tb3TZdtdPmSqCwdI1z2w6opJ2tkxAF01aK9gUpEkTLPEQSbwPTiF59Zd41961
N9m+JyyKlCDfl0cUDxqIHeePRenmmasEkB9ubcRamLS4N1XQ2xRBl2GZC2WotZbfpDXJXYGSMUrf
/rw5gLYW/c/NLJ7ojRYa9dRhRlzOUr0TNJ2UsRDkJPkpvQhRvo3dFvF9sdk8YACpKtxoOqOlrzdb
Vaq2RhyN+4bhM7sJXb099IlC2eVr9udE0VydhkyZFd4HyDIvWg1a1CZlaybEgYPQAKiO3Tum+9/8
ZnjzWleb4IMvDuVRzdxgVz9snaCLrwisgOEZIpAMjI7Q93qxXdDUZuQ3kMVmyfMQUnbpTK814z99
S2NGlHkB+9M6uriKEgTmutIOKZSF4y5xpJu4sjxt6jY+3UVQxQztUVj5KJQBaFh8ulSr5JbZHOpK
UEL2Em+lWt4wcRlyeFkyv80FAYkGRCiL9IAB7jGJkBYEZ6Z6Y63sUE6+hSDarS1KOMZ8RH0TcckH
XftmSF/TSNrH4xZh5GXKuvgRi+yhdHz0ySd+hHzb3v/zyLbeIAJ2Wz0Guy1quhUf4ZCbpF/UJ5SL
On3sR1EzZMhr61Vz44zNS9Co8JiPW8JcF3c9i4LhhTsYUoNLMEo+mPosj6TGVSzfG/1tmumeXxdu
idjw9YC6ZokCkiKjagKGddnfS1GfVByflBK52++amb/gjpBlBe0zV8zNdVsrPqlS+aOdSAfTdpY+
SYsld5BkZVUGiqy1lB38bm42FnR5K7F3TElS8deF+N0SCzWjW8k4DemkoELfaYceVZEoOVpwY7rm
93mvjGTKMvz9G4bXfIOKP/8RCcAFz32kTxaFFuxGFUS/Epqh1EMCo9z/xSaKE021RfSDFwfb8Qe/
8C3MhEyeIRPtthTYr5tYXQnVAhI/ASxedqNodxdqEgSpV5ndXpHiN4CM39e5tuEO62ZAWkEhQ31n
yVtQNUHeZDKv+dLRbgukfVNL3o1oBl5fzarXwSb7/8wsAoTqREMDjp8HfFKephm5E1ndMLF2iHjD
UvmgdU0/efEuKwaoR+YME9CQnJSJnMM0b/ouo4Pn/I+m1Ne3lF0bnVSpnKHIz0PbZSow6A7W5Bv+
bVU0ke2FmZHJG4WwizxAHCk+kCGGf+mlLXwu7xwji6geevFEDqVmsr1XonE399aneZDvmzTbQJuv
bCi4XjHqTHkWFNnCoC23il8V6CuWMZpVbaA+hYiImFP9da6kLaqVldVpMCgxKK7BVnahwxLxsspM
HWNdOMzvsjKNb/Nai74AOSi8ypFNt50hYrnulStGAeaxnQwC6Y4pC689y2OtXNJns+OM9Up3rOr8
eXCIif3MsFOm3yMU3f+54zBACXuBAU0heerCR+PKtqM2ZJWJVuAwxVPfgziQp7e5OmyYWlmbEB2l
dsqmitrO67UF5jSNjROj0qWPj7rV7FG5uqn0Bkni+EadtzgYL6F/bB9YShM0kaJRgBa/52wvDavU
4dgDSaUfY+i8EH+BgnHYV+8cUSLsD5anP6Km/GID7tz39JnMT9ujjZedvMWvWMQZbbDjdpDATzV7
+zjv8p3GCwzm2C94EWiPH+UhGqDVR/N2X+wyaWfyrv4+5DfS2+R56yW6lpq92pLFJ9BC8GN2xJbU
IBBVhvURBwGUL7re+T56/uNS3uu1L2chwziOQlN8ASXq3JFCbB88Xz8vK1H8fEFLPiTkfMdRcthd
Rw69epjczjldt/D7BLx67SwWsQitYKWLOLIxMXjVR+ckKszZqfkQfKGgAyrjOH/sIEksdjCs3Waf
4tutEa+VoMc72hDUDvCNXci5hAp6SZOiAYhw6h+KJaWuoSGZSTZ1Y/fVVmV0zRppkKAy4bFzka50
1BIbqQKIJ5VN5Za583GWlKeugjOrSCGTuL65ayFBBRqE1AjDxhd6xLqfBkZX+qlXqh97Od63/bir
xk9WYh6U+E8bUnxH2svUsYnnxsVs86BrieXH2DKz/usQ0ads9fov4jdG+Ex8Az7ZEjw29m0z1Lkw
UrxlbM7NGPWdku/knnd1tPUcWMmUXhkT3/IswMVVY5X9RMk3tm981Hj76SH64yqs2DUm/wQJGJ3e
5R3f9dFo5CPAu0l5Cpw7c1A2XGB1EWcGFjeeHyRGC3CYGy/rD5T7jH3vWHAiFrASXXe2LUviz8+2
a3C0KVAQiPDMfEboW3fD9FRsSbOsBaTz/Vp8k9KRakvL+CbqVHpt+L6p/yLinRtY3GqV36vyNLEK
NVHdJprcLJp21zdqNQacfZLFlTUCv2xbAbaUuqMaZ3u1K1w5nTzu9Y10Z8vS4j7KK7tINSQ5CN2f
xuYpLZnKUp+sLNqwsxZnNAOyJBr4kJMtU486krK4GgzgXqi6Vm3ijmGxyyETTcebiEGY6/u35mjU
Pv5przN1s/xEPaT9dg0o0cjIUtNiNwtf6Mr/0cziM2lGrcl1h5lUzCOab32pdVV5A6O6tZbFF0IJ
ymb6FyM+KhJ5iiau8jaJ/3SOhyBztmHLPCFKmn7IVYxI/ngvt/5dBizh+jcRv3N5i5+bWOS5TNeU
iirhAbCiJa6vSS+RFX928uC7nzb3QZb7B0eBqkipPl03vObi54YX6YNjpkoeCtdzKJb2/lPbFSfV
BqqabI0qrVsSdUqR8l6wFdRFGgxzyS42Un8MonFfZ9o9whRzutUQ3rIk/vwskgZ5URVDw5raSb9v
rR452uc01RDe+IvqCZ7x75oWR0mdTbsuxWez9L2mR55UvO3k4q8OEu0KgOziqae9Xk6GwqeSF0Sh
wAkLTzazCDqXQVNDD3rMxv6L6Mq4HQ00GqiA3haeqGulxTAznylM5czF8fZ++h36gMlN1GrD1iXk
VJysM2ML71OlaOiKXhi715+077A/eRn62yhwqjEIc9FZ+6UfzFP6NHzSEGrZX3f+tdvw3PxiZ01D
ipgCZmct7dfUPkTh30Sns+UJ+2eO6ASZM0o5fz+oTAaL+vJXVWSB10XqxitgayGL3EFtYtruAqk/
D/GuCvKdnd9c36rVKwqqCjgkwSRfTI0EZW0PQYqFHPnCNs5/cofYbuenB6XNvwd18+W6vdXA/q+9
JZI1y2Cn63TsATV1KzAjjGvCW7thZX3f/rOqJY7VKUMU1cS+aTmjZ6rm6X65sXGXwJjfPv6vjYWP
O6Myhdz6RCPYzeb7+aZ8NpA02wtdnNJV9v4dyE5gWludoa21LZyb2dkMwlrsEpB3Rte4U77lFKsm
xLsPtl+a7svubSVriV2FItDK9Vs/4s1e6ofrfrBugucKfz+VriWMTpp91fATYUKKPKX60QdbBIWr
twVs5MzmUXa/APSoo9HkRsObaBw/DdFtEqduX7+Ji6/XFyLSneUNz81HkgfP8yXHvzaEYZOVtLbK
wZgOcSYBunDCWfqKBNb02Kh69SEuo7BmUsr3w40rZDXQMovH/QHnKCS4izxJCvskMwrGQQYveNPf
Vx/N2/iz/VE5+Z8dus6RYEEze1d+r99tF5l+31DLtdNfEA09mNAu5mwGLaSFErN2MXnpg2YobhEv
BNived3jNjfZWuwwBKUwFUOYkZZXGOO0XMLVBITU7OPZnaoqbj0paxxgQHmlWBsPt7VmHhoqglIC
/6ETvIi+fUxUt7VOYKiVgw5/YfWTzo3nHCvUIL2tc726ujNri+zGCv3WMkusqVyZ7a86fiiTb9d9
df2DndlY5DUAW+SmMLDRH/yjaGr7O+1dRMASbMnVt61hpbWzcb6Bi6dCnzGBWIw9Z0NKbjpmzRpp
uLGqN7FZ7UztQyBvDX5t7eHiOJhtDpRex2BNFmXbd73J+EC1cfuvRn4QwEzViB4lDYHX139hxINh
hL/9In2vz17RHlLFTZ6oaSLiTHOU6bk+3VfP2yrt6z7JuCvz7MhgUFV6bVvO+iK2RoELuO8+IssG
s8l0KN5r+9Lbtra2nZDLi646kEhnWVYaqnmQUCniAAzNm9KPD1k3vA+qcHfdLdci9bmZhec3SVJb
mUqk1pz6vZr4pzxWvxh1+aaDJ+m6qbUVQU5EZ5mOosCSvN6+YGaOOe+IWBFza0Oq78bZcqfs5X+z
slxQpvT2UGOlbo1dMHzrHH3fdVsE16udBttBl1IwCl+Or1RzHE1KyDSZSUEaOtKir4ZjnZqCF1Oa
/BfZgDzZluviKZAF5bZuDG3tFqaSa/u66cyvhq+VLlq7yUs4J1W2q4qgHI76TJro0tnri1PVKWjW
1IUT3DQ2FZPDnEnlHvy2s6XJtvJlYOumfKzQr76cpdfCtBgiiYGVWfuYyFS1p29za+2vf5iVgCQo
wWVQcQJBusRGpU6hhNaIESMvT3JIiyCbOslVeRQzsgx7sXQjR9HxutGVVAe4H+8uoX6rXNCCd62R
S7IPJsSqnrrsuzVuzTFdIv3E2PdZ+27xtkvqZE5VJRBhvb7J+p3GVJ/vBigWHwWBVPV+2A2HCKFE
Bm5N/v0uy130FK4vc+0Dnv+IRT4MM0GB17NMJ9b3sfLBkDMPgoQNK4pYyyLneLXWRfCF7WHM7Ia1
ym2CMxfNYwEVUWUVn5Ja33PqO6+wIbQy2+itVenfUVf8C1cF1ci4Nm93GuzLsp6aG4NWN0w0omr8
FAXjh6QeHmUlP1zf0EuwPy+MMztLIu9gSLTer7FjPZq3upft40O44/V8L4j9IqiFtya4VptO5xYX
jqSMc1spw+9R0cn22sKtK2B8zX7cFe+sU3YbPJV35v3w4oSQQaBxU3vbP2L1ej3/EQtHsrrOsrOQ
HyFkW2LoTFVU13IUdqKj+Wwdh/vq8F9og62cUt5yQI8AsgjCmEVqNLY8IZoi5gw59Guzxm28Cv7U
72YHgNT6JfTI/iLjA9CogD3i3QDUb3EZ9dZYBkkCUIOpjtvJgNrXjm+12N/wI3HbLE6MwSAbsgtQ
J1sX82WmOdpO1nMb+SFZy34aQwiFNKWVv5lWQ7Mo90dzS5dyZTeZumG+xyBP1y74i+S0zvpI4ymU
1A3aNGX6pSzKjfKtSHUW68KGJWbmIE7gWfD6LldDLWmHfgLnYiqhN+u0V0wtyU/G1B7HrLmxh8Q1
puKNHtdbg7IrW0o5XxxO6u3UTRbnBPC2YQS8kj2mzZDq+zEzzd3kDZS0f9Fse2VpcRiUOOniScwK
+F3kBdqhiaBqH233eqgRW7XcSqg84POHsYjJ+0VW6dSSnuY565nD7qUu56Pk80KozOfZLE6Rkb2/
bm7lqmAKBnIBSpGwKC4nOcqactQsAfNLGn9nQtM+hLo7zVs9vhUnfGVm8fwo8rnOm5AbKXesr306
vS0UUMPXl3JJumlCDMlFQMQAcnVRQJsKuUoSMWgTZfO3UM1O41z+iCFNCELpqHXlIez1u0wyf0yj
snGw17YRcDCdHh1o0gWqlsE/tfYtvhrgXdSYvtpJB2Pvh40Fru0ibVhBREyd+oLYsA8aHaIsrECK
YLhC97Wy99LX8ZZBYo/pb7Y0OGyNna0cMAYwCB4iNIom8OuznaEtN7bIK3iTVg9uMIRMsiTT57GP
X5Si2bxpV/wf3VQNXBk0n3CXLs5zW5o94GJOmXSaU6+4E0xZoed8Q7DAYNbtZDwRJ7WPxXP6sHXn
rm4vvYbf4NpLvSSDIQpERxikaY0BjXnTNSvz6fonXPUTQK6yUIqEo2CxmXncFzD/AbaanPpAF8Vt
2s91Jh3/3AqXGEJM4DTBVizCMYUFKRhqg5lL3gb0BSd7cmNy0P/NyuJMm4Vk9sGMFasoXJrdbko6
PYff/9wKBS2uLxWx8wtZSzOuWn+sgLXKQejJ0/sAxF0IO/Z1K2tOTtuMC4wnNv9n4XVhYYFvEV6n
wRDZBI2bwv9YdCUB/s8DLvNyAqELIvgSThEnfTA2I8epSbJISDOO8S5sdP9Fs2Z9A/By6W0K5C0w
TQrGEZ3M4/XRtaRsrB17ZCYmZXhORy5Fz93A2nr0XJ4bAf8U/FPA+pjXWmzeaEpabqaYacTU2aTB
zLvVvl8zQS5Ig07RIEZbThRNuZb5fYiJro12bf4jNTY+y5oBDf0hkSVRQF4emXnu6YKgtujJ2WkK
VIRltmbNLl2MqqyAuaOOZgv4/uuPwUO7ixVL7FL2s2dsV2t+Fnrt9lvCHL+nK15nEBgCnC10KSlM
LcdnG9jakjDqwci+TNO+vtF2lRce9Juo2Q9v808MIe7Ck3wa9Z367vopWqmBvzYt9uCsG2elcxi2
OaarvfOM8ZnA4EUBopzFEaaDnfEwe3lyQ5X4v3ywqBi4tvZF5Ku5IJUm5Qe0LyWyBMx8oSkVuOp4
sI7qTj5RhLy+5FW/Ebg1LkYKkMsqVinVuZNLFelaOuy41mg4bL1NLm9ENlVMH5Gf8UmXM6p9VVQV
IuUk1zCDBc4n2l3IgNpeJYFp7TYy+ZW6NH4DFR3RFrzhxYgnSdRopG1BpoZuFGz9kFM8au/ij4oH
A/CH/4KtWQSh5SdjLJrxRPoXxPfFJwvksUnMiuXpR1na1wxlhDtzp9xKxgGK6N12r2TtIOpoZIgh
VoCAy3muKbcnHVoKsihnciMEvsfsVE5vJnNjK1eiL2VpPIOuly1i/uvDMIWFHStBJsD/jqsGP1vK
0WAdNxxQXV2OgKgLgb3Lp6tUx44atiyn3fW7/r18nGnu75NbONjjx/4UHMfb6G2Gzp5+Uvb1keLj
5MqucavukuctV107DQLuhCIQI0qArhdLNqI6D0N+i2a3cI7OblxlGzf12mkQnV7xzITiaRlGW3XI
FZO3uicX39vgrsg/jDXSY8m90ekbplaqPhRBoT4DKkqqdgFOneR4UqUxEnOssqfcgxVtjsVRdPMQ
NPrcPcK3sLWDa05zZnJZaKpyusCJicnZmXdt8dI0zS6EvPx61Fop3YmVsXt08DgLS99MND/Qc7jK
GWN4UwdV4DpDBDR+DI5xUO41pTykw4SYcpc8yWnsDcUWpnk1zgiRUEgrKUtcQG6crLS12uHYV/vs
o9FwTzVUSIObXDlKR/OUH8Pj9TXra85JfJEhdsR7LmA3cKlYY9+LyJZML75Uvg87o3ADlfKrb80P
hvOYD8W9NNWQBaJ0ZDy16odeoyfRG4wHawc5MPBryS2nzlP4X/RHwcP9qsvgNEvPDW1W6b6Qf/ih
s4/r6KDL92WU7Qd58JS6P1Ffyl1dvZ9lBAfT3g270Ouhxa0a+c5W32V9eHAizc3U7taJlI1EcDUn
ENUE0gIxU7KsKgSRbE+Sz25PnvbdrN3qXf6os5RP5vP04jwINn7mkpPH8EP752UTBWVMBB5Vak+X
NEDqPE/jpLDtfgOpntF7MA550DpsxMGV8T7skLmRHArA0xIpQe/Y15qCJWoWBXfJfi7mYh8ipdqV
73pL9Zp2gizUOYV1v6uyHo9PEe2Od/Uce069VcZZjR3Mvv9m/uL6Xo7V9Ek60eBiRFp+Qpg8ctPP
yifnzfzU/6o/lu/G43TKPl138NXs69ykSI7Osi/GU4vQyrlw4nu79MbO03/1N6jiHZh+L736bmT6
Xqld6Rh9j2+709bYnrp2k5/bX0R/X9MycOLYHzzzKE0Ma1Ny2bWn5oWP/zk5BvfWvr+r4eVUHpD8
+dCBQUOb4XR9G9buw/NfIcLA+S74WcFbSOyCjpzR9HmonEMB6bSmbD0a12PY2TcWwfzMFC0/XS7Q
dvGU6c7P+9tpMjwjZj69Lu614Gegq+4cICASWiDT3s3dqfHLjZO9dl+cr3aRcZfAMJNc4ieo1MlD
66ekM8u0OSO2el9A/wP0gsrkJYvTkPV+HHRi4J/ySJ1XXmO/7aKjUsJeV44omuFhH1L1ZxluYYfW
Fkg5jya70Eu4wA4leh7VDgQwngODA6qiefwg+d+vu8yq554bWeyiXJa+GVYYaQ9d7WaVN/yCxNw6
dA+SFxyjG/3Rv6/3896807wY5ow3LbwK2/2WrbUuMsa55OmUCfnllFHRqrF5q0fw6SX768tdNQNQ
SdAMII+yFE2Isjgc9CjmULa52ziP0nhKs6/XbVy2dxWFsiEvI6Htqy8LKvYoDXYZkmBA+3+wSu7Z
PHU1GBoq2fQgXXEHZwspvHbwodsmnYBAEricWPbZaeQtnIEa92PP6isvHtV9EU33k/wcbs5Brx6H
c1MLfyG6JLxbMAVt83dBt9FCw+sWNwVS1v3n6zu5krZQLiRhAWpCVXSZqqEkaNIZF+Pj03A/KsPz
JFs3102s7BxJEfAFMQwNmGvhd0FWjakqcbKbipE2II2hm5j2CyLhstuZ1hZ4fMX/GPVnhMUgHWP2
dPGh0kHqWyun2FYa2ktTmW/Gbvgy282WQ6ylBBhiXl2h2wad2OJCSu1ZmrWSaqv2mJiu/jRAwIkI
W+4isvROq934Hbqwm4+gTbOLGyid1TSocsz2L/V9/EOF11HyzJ12zL+iInwy77LHrTnL1S1F/gBe
Seg4L8Q1tMIMwz6gDFEXzW6qgLoaMNvb5sa7Yc1RBP8EyRS5HGWJ10esyxko12xmdCp72knpU+6k
xzl8niN1d90j19ZDiQzcq6goXjCI5JPut1VOMiel0knp88Nk/SDp21jO2jmG9PBfM4sSdjapauGL
nDG+MW+HY3b8Pnr5mxhBwq133VoGLmg/QbpQdiArXJT/hrpQyk58IZ3XBDRtzk2YH4AD3bZus+s/
ZvxXcWQUWt2Fe2cnHa7v51o6qiJGxz/QmgqwxOsv16tDUxVp+M9Tdt6hTigGfyMvec9QYrgX4wFb
iZjoZSwKO69MLoLkUKtmBHpAbG4AYKE9DYfwVB+3tEjXXIUHDToYIoShgvh6ZUbT6Hbqc9MolfIe
ePNzGKeNSw35/fUtXPN97kzqtzAfMb2+2MGCiKjMLXbqVn/XjdkzkOm9X/CUVIY/hsYJHDEmHFTM
ABgujtmMzocEBwCdlTn7mFvZXaEo32Mz3UBPru7cmZlFnAr9ODVSDTOR/VKEP9vp67Q117XqA5Zg
mnWIwheyLBqUJzlaP+JO5sllVW3ldqkF8XlSfgqt4qHK0YyQ8vEDMeAvvhfEFA6PQhmWjyVVRK4M
kjQgReslsq8cIil8ttNs5sWhF65uDVsEZGubaTExjb66wH8v0aCKXrStY5MSTJnvysGvmteuOn28
7oMrgBwF/YvfGrH0R8mtXjt7zbRL4Ghm7KlH51H9Vb+3/pFmvi00z380PPWU/uzutojjV9f2r9Xl
pIgxKHZSGVg1jPQwOOohLaMTHc6NICX8bREwNHAI4Odh+BCD2q8XFw9yE4QmSg16ONwWunZrFBsW
Vhai0caj5GWQ5lxkvnrQ21qe9rGHXuyHTJueCyCGWZ1vHKzLUEFZjdov6EZ6bxddXjuoDV9KuYGR
GgVK0ZMKz17T9ZCmmqNzY1llGPzxqxeTiJMDDiDZvugu9XLpDL0QHJUlGfRu5aenqU3ekCpIX6q+
G+aNq3N1iWf2FrWGytB7fZ5Z4lTCYkHj3B37aD7QZGz2UWr8OUkJyyMG8MnQL7hAxRTqrHcKlIJe
Ujrjx6ENdFftUv+QODMTP0W49bRfXZ4gG2dSGKKZZUZMIcWx4S1Gg0kLzV+jbLQPleEp47SDNsDp
vOvHetUapFREKtHoWTq+7EdWl6ogJSHOcT5GEG2B87byADL11M8eitrcilarFnFPUzgqZhfZiNT2
E88KYKFpXrp65px8SUuAcNryblD7LSbwy2PHZIqQSKEQyBv+ons7mFY4G3Hu3XWx9hHq9Y+76xt4
+dp8ZWBJ/ihJNTNMKKJ4pQ/KrENkcdcBeftqpWO7i7UJTkjwHr9QAomrjW+3UgSiKQ1BIeRenD1g
Mq+jlp84HdTTbOXghQwb7OSPxl1MuzVFHcxNZ1c+bbEvXq4WBBDgQWIkaczFQ7eahmpEyC1DfX28
0WG2kcIfUvJBt4rbPm5ujGwLY7cy6sDSmLOwwIPTGly2IAslt1sFDWFPmd8q/pNjPTbx6Np5tJfl
n3kze7N/soZ3KbGgVrcYCy+9B+NUKuh+Et8u6B/T3HB8vWK51fhF/T/2vmRJbhzZ9lfaav1Yl/Nw
7XYvOMSYkfMgaUNLKSVwJgECJMGvf4eq6qpMBl+wdddvU2aqzAwPkA6Hw/34OfWDG5uYBV7hlVrI
jz8amcWzLMflKq1hxHlgV/GPfNef6m166g4KgOLQ2GAnlBAvO+2S53xY2Oy8k9StMqF3QL7/MH+Y
AXson8brIRAduuPdkxKuzQBN1/iP5+vHNc7yvdITHOVK2EsBi+uMwFPMYCybTVVVUGNZKQAt3K0+
Wpte6/tyjDUUdd7Dmg1IXFtWgWeAlBoMIsJ8aFVQ1CHIOdYAnqt4U9rfLz/b81RiMu6hEQl/BQBq
VtGgPcoZzIHQqsmVg1dqQYGJwMsmljfFOxuzy2OW2pkwLdhwT33kbOiWbI1tH/6vkQ0fVzQLM7WZ
GEM2whokO1+HhyxUAnOCQ2PA5LBeiVyoiH4wNydkgERe4xYS5qwb8TxswFy3JaARz/bJLQLcpviJ
AYcQhxmme/QU+iu5L+7WrnbnpxS+BChfEV8dQJjmV66ywZyhzvAl2jr1PfmpI6rveBGYllfOj0V3
eWdo+iLvfBViUI3RuNDllEPpu8Vtav86LZCpg3jSmWb+Af8+A+XYKJxwDacEGbPPI+A/aaoHjdZG
ne3tQUO+ok6wcERMLU5UQwE1x5k083/W2iQxhwH5UmrdteUBVeWIDBJdzTJsUY3tarm9vB0WojRG
eYCAAWWeg8b8zD+VUmlTs2rgMIXr6zHYl4f7ottfNrLApYY06SehAVhskcbPQmZps96WDYRrld2w
cbc6SiUgMnNCjFBuSKR/1rbWoWp9qEAHGCg7DOB0+08GIxb8BdA9B/c9VBW1M100pvU5VFTQIiCa
3AyKCEdtd3mlC66vQzoSTxPd6vMSgGd1lUEIjh7OisOofivbKrKMOBi6VY25xcUATIxQBpjl2VAC
CCoy5oE/Gqhi965+zXcAOQSoBQPAHGCcN0xXh1sWOpW4hL0zOX2ld/sN5/nYmA1Mejv90F0Vt9VV
vAXm4Kb7at2r+3zfvdLb5lDfrItLLFyhP9qenUsmwmjcMdjOrqo9mmaQjTnW35VIbPRP/ZW96b5M
WlreypVw6bAHpArSZMgUMdwyb4iIqtWa0YNStXkHXis90nZeZIE7fxr4jY/pJo4uO9DSWwVedtLG
mZD387QUPLO4odbYj0RBZSbIQRalbQA4tOnKObjgqRPKGP0JzKai4TN7npjwEmOa4tLZ9Hl/T/XE
3AHToB9rmtm+6O1f59dCqg6ygmlEwgR0ZBYCAND24nQAv1YuR2fXc33cQGy1X0nrFwLodPtDsxOQ
YA/YtI8e2ndWIwvcKYK6sY6dgbdE1F2Ttb4xbse288c1IcvpAz8mZ8C14rqJajcQyOjzfDRo5z0B
UzxunCRWet8u8sd4GD+jrrk2MnfuGAACI6ZA8wKsEmcUql4xtI6wIXyrtpraAfahkk9K7JL7y/63
tB5Uc3BnRwMGS5rdMOMy6/uxxJ1Waxsg9vPeAf1B7Zrf+UD4ShN8eUl/25ol751ukMLMsKTWiu06
hPZ5/YYamqeuBOVFO9O4Mu6wuDjPkYNlTPpacolTFQrNPCzzDFLQOFZpdPnZnW8pvCIDw7EQS19w
vsaUXc/HcZqcHKNKKgPksyrvKOO+348kSVbMLS7rnbnp67yLxqiRpsytsCyg7rRbUSnKfRpb9dp4
xaJHvDMz8/BqQMbOVJjphK1gGq1PDlUm8w2t6Fq3ZXFFyEVQelMnYPrM+TSJgWnHwW2urnjjhF2n
qKMPmjm6kmYt23HApo/ZOhTdZksiedd4ZYkXJft2/MSJyxK/zAAfCy87xPQ58+CAsshfdqZo9e4N
FYPa9aTFo6vLg05S38qbbTliTW3VA4FhuCuXt8V1IbrqJtJutFZmMZZaGbPSBs+vxxs7YRRm2OTG
ah94cVXg5MPYFnKPM4gUSulp0Zs4ifsOxHXQj1D9Bn39SGuNre2Qwu9tmv1yawVbC9T5IFlyoRU/
D7OMD6zTpkvbyGQSGSWSVbNQiE9A8bxyMC74+zSHhozKxbzHGbC5FlY/1hMzrW3LnZfxU97TY59g
jveycyzYQRrqYmAfrn5eNodGaJnVvAcXC+mdraY4wk846MyHWPy4bGkhd5oy3r9NTX7zzg9ZpqEv
q0ykHqF3QwpQ4aY7ukWS6gPdAcp5tFbKW91vtqtw0YWQ6CK3cEEVAXDxGewXe5llpsNBUlRXW4cO
iV8Y5YsxuNGYFY1fe+KBJsNNR+6YpNsW9E+KWz3lZvdWDfX1RB4T0njl2FnwXxcFMbgkkvRzEK0D
WRCvLEAA0lU3RVOEafoNVy7fMLtA5Ctg8oUCleVOo4WYsQFZxhkMBEpYRQ0pH4wOn1zmN7flARoo
UIDVKGReIF7zH3COaOdJEGxiaWC2QNPzLAlKCplaNkvBajFmW9cioae2uPKr/Ia7bOeWDDwKbegp
ajgp+2X6TZJqm9bsg27oI2LB2x1nT+0GItVKu5JfLODeXXwzExwVuIeBSmIWoyT4bm1MnWE23UQh
RIJvoVB9Tx9OZLCOlBsbxUVy3w8nRlnk8fSOpO0Bt6BHz/umVt7OJW9NmwG+0KZIU5ONQ+ljbEJs
wEMrLe9DUdYh7tiK3yXNShBa2EfTaAUSFuRhU345OzcqgAYtuwPgpkh9480iESrHY2iDskwJFPOo
PGFM5hoA/Rtr5cBatTw7SZRUZ66XwnL8pX4mIAIs0X+NAHtg1+qGRzIsDunDWsF6FqGwTiBSJtwB
YA/gRP55N3oXNgwtVZjBwB0rjfE6RykfSq7ZsGcZPPlyhJodXJMlcBQjgYZjgDpgPo4D/sSyh0ie
HhSmFyY9jQaTrZSKZ5sCJnCJ86aNiC2PK/PM7wZpj4yVgwxavT4CL/UiSBmZ5fBa69VzPKK+wqw1
JvtZ9PtpE8z8wP6jCI9EY1Zc0QsQe5KqkUGu9ddFO4x+o+IWiRYs5KxMu155iufva7IzdaImMPWZ
HgvvzNRwqTkEWUd9t8ZTTABWB0XPr70swL+wgSwIOgC3hDGAWZYW90lZaWCwDRIDM1rQALjSjG7l
bc2XMrehfzyxQDrndgOFDdATHHXMgGcifdQ6b+0QnjveTzt4RRO3jIHK0GxHp7WhCFNqLGClcySQ
N4fW+8pbmTveZAKhGOBGHZ9/1rzuQJJjmsXIApoWJ+Zoe8tRtkot26is+FZjyDIg37BidGld743O
nt/oJhJTszAKMqj71Mp2RjHcX3aDeacAwhMfFzbbURpkHks6woaba3sq+bNjkDu1U8O8AtEC5tqL
dmN4x1qOd3qaP1y2vrbA6efvYlMXt3Wte9NTzXemKwOWrpHLLlrwIE47KTYBPTe56DsLacYSQMwk
w9BDWmVBAsTZVotZuzaPPQWBd5eEn49xqomCNgWIF+jmfLQDJlRaFEPDAqjT+3Vyiik/NNzccxsw
dFOGgrWh1q8NQC5tMMTZqS+PyRokJh+tmiBfzSG5zIIuBZ969QnHaVS6ax3IpWf43srs2IotTUje
wwpX1UMBqi2/A9vC/8LX3xuZRVlpWrLSEhjJWrFriu6bk5cradzCHp4IEz0bY8bIZudtAJpmOitV
i4Juo741XbIfBGfbpK/VTa0bd/qA6UcDLfnLPj6vt06uYaJsgX4/yuZT6vHxJTkgjjOEVYAVBTOC
dnGwpd/Evm773qYNht03cAB+K7XbZPTzz+IhOaxBARecBMOdk3APQj2C5MxJktIoeKa5LDBHFyP1
XVgn16Rku8vLnJ+SWCWa4Tj00GhB5WQ+SSr7olRYjYmfprOu04ofhEOue9cAZbnTnC7bWthsgBBN
cm9g+0CmMTu7mlqtDR2cJgEkTsyAxsznJdlgCj4yOueU2+W1YitPjHdrGc7So5xGPWEVOFyU1z6+
ypxXQIjRFABOnQgfqKznbmCpX5fF58srXHqa0wwwwPs4o89wlWyURHaph8BoloeU1M8Nl4/ox21Z
ZX76dVMe3hvwBQCvnU3KAlWG4kasswB1vHDAQ21TZeeqD46yv2xo8rOPIXKqCGmTm0xktPOiuGkO
mlM0rQgIZviKNtlV+iu3jT1RSKTla6Mr50/QxXQxIDYoV+MaNSf7SCzU31unEMFY27gSZho90L7m
UEU0ktBSjGJ7eXXnrvHB3nx2FNROozR5jqnE8kpm16O+TdK3yybm9wdEko82Zu4H2S1FYwlshNZN
es9ujbBA480JwCngBRNwmoRrMP7z2A+TQH6grQjvOPN4bfQqZkPhOABz1rHI+h1xSbSyrCkAzhwD
6GFcr1GyRqicJ9gk7YlD6lSAwxb1p0LbYmhxUwnoqA7VUehDmBJIBuI6gFCSnVSnuWO58pzV7crz
XVzrxNyCYInUd07HpGSGoqhKJoIMnCremPgYtA4vr3XRS96ZmB2ljMRjDNIRzLDa3We9dL/qabMr
R8wMXLZzHiHx2t7ZmX7+Lu0ZzLFH4QuPFDN4mTQBTITGVnfT2n2Y55+B5enyNZrgpaeHcsXExQCN
D5TOP5rMehx/labwQMu/QNhh53jtyhZbsWDMVIZtUTupxgl8kTlJWFrOTTe6XXD5yZ0nCRhJ+HsZ
xmyPsaEQ1GlhxBh45MZJmICY39GLk1C/9HJfptmK+y+9KlC4GDg1IeN3RrgnWCpiWXo8GFoN973R
p9ULT1947wZodIOTE6KY3F6pns0rWj9DyXurM0dsDcVqiyLmSErA6ZwGHmRMN92uC5wtBnPeauH/
snD9HzYxJAOiOBV1zDlKweqGVsQ2VloDt+rLDMMPXTEiLFtr5/RS8EeR+d+WnJmnxEk+5J0CGoR8
NF6G3NoVxDvgrD3Wot9f9pelHf3e1MxfapAJohOBRaWV7lP2lNu2bw1rENzl9/VuRfrH3aU1+ehC
jYMDe47aAzmC1AUwAetEr1zfiIA8P61F/v+HyYktB6UWXKzneWNVG7JTsDKibU0ZqeCe7F5AsvbJ
FdB5205TmOv8IItnHBQDJ4pGa4kgBDSNloQCUmB+8W6GcHikd1k47NwrzMa95rckGJ7Sm7V+/UJq
gh34t9HJn96FS2lJizvTS+Se96zpaZA44jqmegx9bXIodLb5dadBpJyYcIFHOOOSy2I3cXgreCD6
+gmw+KhyO5CMOuXbZTtL+8DTILoGujMMMM6TICsfyqRXOAfjmaX43MrDsm8rn2f9p651V65XS+F5
kowFEQrIR87GxgaVChOjCghk4oEnJyVbKZ+uff4sZHngPNMGwIuDVr469bVcq/Iv7WRQ+APoOk2J
nQHehA0dJPgAD0btm90DbofqbFas6Zour+JvKzNX673RrasWVpJGRqWFmAE3uPzWl7z5/UJmG1eH
BLiZjfjYruVVuREiyVSEJgUqCE1lJHeJxpPPriWNNdr5tbXN3lCiDqanS6zNa9lTqrt3GeP9SmYz
x/L8PEVwvwSwwZom0+dZmusmGa/6BntH+tpm2OdfQG7V+I4MwMiESOhl/vh2+YHO+YDPbM4WpmkQ
rtB02OSheVAxxiqBg9zWd3XgBWkQP5Db2O/f+He+jW8mpqs18PC8GfTHF0AIBjsayIbOJBhKG4TE
SQPf7zbldfGNm0EexXv+E4la7SZKHOuVdgFq7l64lrMuBhEMVk2sPxiwmp8DNfpKKdTVYbuHzGZ6
xzwjqlnjK8Za7rV45KCl9Jep2XPW1Y7bFcoVAXkdQsBx5AnsaSE5mb5yx0effFPCX22PTHeq9yZn
aSsEwmiD4gUENCweoLnG1C8V0q7LDrT8/v5emDlLSEa7i5UYSmCBferC9jl2g7LZZiJSqV+eOKDE
nhuMEIAxtoobDFt9Z99f/gYrL3Fe7tcSaedKji9Ai/yrYDkNNJZxv7Q9EPBIYW0um5vTwU4Oi1nN
aTbDtTDqMq+1pX0x9k2LE7XVassHEh0jQ32FiNS8lR1Lg3akJDTk2GyaOLET38yatUbfQjzXUe9D
vWbCL6MK8PFQh+CxU1YEYOKM3o188CtUZfWvl9e5EPFgA5SzUGQ3kNHOQi3GMrSeYUAJxBS4kVRP
sblWF11aBdoOqNyhbnnep5GmAg5iTNIEDp+6DrZ9wysPnNyd0MJfX4sHHS20nbGgM8KtQWYdaJI6
jtqMS7Z60VQHmjdr2L6lJwZYC/CKCGU26qEf3wprhlFJAOACE5HmD5riK/FKtF5wdf29Bf2jBbUq
XF5NFrw0eyQxuk26pt+i0cH9xFgTYV98Pe+WMyvuJrokzDRw1lbMCVVpAotBfOz06PK7mc87/NxP
qMGAKQL9dgSs6Xu8y1ChP5LzssTR2m1QP3Y2I0SraQgOPRCy/wdln4W2kDvVfP6yNz3kd/byUba2
2cFeX4AGsABkvoaMEgjTh6bzBxWUtuOXGECQpgBjF19TN1h0knfWZ9uKailghRasC/vzaDy6+ePl
x7n41sC+guc41ZvmocFttLGhBJRyA8a8Nnr6jO2Lrr9TsJX3tmAIqu7IiC3Ax8AKOnOPuqqVkWsV
CKL7UoIF1njqNXoqNfZ6eUELDwx4Big0odJpnI9plfVQgLwecQFI40NJmxtnXGvmLtQpwF+AoVr0
waeO8cwD80aVSj3ChMdfqu7ZZs8KR+O4+sZIF6Ly7+dxufL0FlYFk5NYCFI94FhnsaJ3ZZ4qGUyi
enIypbO1yVrKsfCCTAOoCEiWoYd2BiJ0c56npUlQF66hYEi9QE0ExHDWOrnLZjBhCj6UCUo48wPL
cAu1axX0e1RRXnXoh29T2rg34K9Kw192BaSI2tTrAfDjDNhXYeDKytBZBd/a10Z/HJqVo31xKe8+
fxZeC5kXtj35AUgKkTWxPIG8Wq2CgLr4dHklC4EcQyYgSsHRij73vF7Ust4BKSC6co2rx3sMCe2b
ouCbys5/FNT79QTJxCjupNMAf0MR82PAM6VHRruaWoDdtqyuKrQJHUcNY21lpy49vnd25kVM4saN
VYGFOiDgd9yJ3nyw4wF0Flq+u/z0zi9KmChBhQFiQgCtTGv7uCJVqSt3jHsK4E8cysLBvahWZVCR
FkQMpf5aF5WIAHt3rl2hXnkkuzOTZteDCSl0Y7ECBTnbyvgiaJghs0eBAH2gWUSPKZMo8rcQS3Go
OBmN+MoTZm4vL/nMYRAqkM5P9JJgkj+DzpCxdwTD3TDwdIHDfnB3UrVB9si2qViF8p/Fw5/GABPH
jA64tuYOU1oG46MNSllReFumD0fd6cACl8kfA7VuvQYVhCE1cWUkhe5fXueZD4HBHLq8YNbALket
ffYwM6NThW0UVZAqjT/0BFexR2eV/G36lA9tGWca+XdAIIIxK0zNTN/iXQow2qPl9S0Gx9MSajdi
vAZE9Cu0DqMkbxoADjO5Urc49xEYNBEcdVSQMLA3C5K1HZtqSWMMR3SghATQC7BWrV7ZFgvPDkYA
AsD9BHCQOV96ptYYKmlhZOzd3Neq4VRx61PbsZfL72hpMQAj4ViZWAzORCmqGLANd3Aw6aTpW55l
X43MePh1E2jzoOuuonkGkuOPL6h0raZNCADwTVuizd54D1WjFCvHyfmemlTIHOC2Ad0D987MSFsW
o8ES3MWVctQiUYqD3rGnwivuC6GtQDMX3g2IhZG7owsCeMZ8S7l2UhIO3lbwwLdHqmB8MM8SX+fV
L9uZXgzG2rFtwbU9v5y6CsJfrUBoTxQmGOrUaHQ+my7GXH/1/RhAXE7xARVFPL3ZkdKXjsuJZYBO
Qqt8dfAiyKKsHMbnXoZqEOQFfg4rTrjLjy5Qi7aQegV+16RRn5wBpAdOt3bFOQewADw6XeJB/Ixu
wNldPse8YKu4YKBhg/q578u9lbTfTQuRTyufZZcdc1BvZqP2YsqRRUVFbh0tA2kY2XjW4FsGvRpL
epNVRXqnZ9UrgFgrPnr2FKCxgEHl6X2Cn+cMe6JrMu9KybOgRBWw4leSrEkznsVCWEC3dwLRoPSI
J/HxOYvRsbgKcu2gMtJyayiYcxI8VDPtMGhGCqbT4ZcTU5yS07NG52WazpjvBSXLbLtvaIaWBNml
bQwi0z5Ylc6Z0+UBCgW4GnbDNBttnY+BlI0j8pGkWeA+NVfsSkLupQi7Y3MEZ0C6T3blTfHkvF3e
F2fbfNoPGti8AOFBJ3AOSOryph11L0uDwYv9tDN9W9BQxT75aea/vg3/Tb7Xt38cVe2//gf//lY3
kqUk4bN//uuUfgPpXv2D/8/0Z3/92sc/+tdN87164Oz7d356bea/+eEP8fl/2g9f+euHf0QVT7m8
E9+ZvP/eioL/NIJvOv3mf/rDf3z/+SmPsvn+z9++1aLi06dBHbb67c8f7d/++Rt2+7snPn3+nz+8
fi3xd09MEPEqz/7i+2vL//mbYhm/o4iACWDEWJy0mHz87R/99z9+5P4+ETYAVjVdt3BwYadVNeMJ
/sxQf8dMO2aSkBAgKced7Ld/tLX442fm7/jfOCZwv8EcDH7rt3+v/sN7+vu9/aMS5W0NHFj7z9+m
Ku/fiQfuR7jsTRgyJP7T0JU3i5tSVVNwl+VG5FROG+axnd426GJtE+I02xiaag9U6DzA91kjVvoY
SP60jNYjipYgTTujLattoK/NXtEjBfeB0QcpCn1SxQiNv3fv488Vv1/hx3Dyhx3UJQF4mbBQZ51w
ratb2YBxPEL0RBW2MZUcY8lmIbaWSctHr6yV29KkyeNls1BM+/hopzeOxjvGQgGhx91w/mhBg5A1
AM2NkcISK9tmGBQ3AirSrvDzQo2zp75yVPSXqZMeyFA3X82WtwSY0sqk91rTxq3qa40Gnt6sb3Wc
NmbrBO5AZeTlnR3hxl7szZxCW8kiaB1vHK1U+QHKINIs/crM0O/qgQk/4Q7UY+hsUG+T3moejY45
hxoaDeHIhBvFuRSf0mycgH25apNjRlJXvLZIUfIop6YFIWWR3Iskr6+pLpWvIFSpfa2lCij7OcA7
NUvIK6rP2gOgj7p1XdZdGe/MlmphY3L7Omfum9I7IM4q8n58or24F6SLRsgXg/V3E2NcVklAyQ/R
TF/T48TY4ILKD6ndp18azrynFHzbhxSDUZEAqG3r9Ly2A9ZR0w0HU+HFLp3+u23ytPV2LS1b8VSx
nnLTdymtQTHZVN5zTEWMfhEVDJNEmAnAjborXthAMKWG8i46tnlCh+zVzLgDNa4uGzDLI3i8FzYH
sTnGtczIsdAKpcXYfMnVin7RC9N60Lvavs16w90o2EbHyu7wvgY2Wj+ccjAgCJOZ/JgPDRDJQFiF
au0lt4aUAvJztRYpRm9dFa1uX0EOzNoxk9eQ/sIAxLYRbtv6Q5ZgZI+qI7y35OpVBjDHfmDEDYVZ
aztoLGGAcORJlInReyPVUF0Tpah+NE1pHyoPeh+VDiB0XStdgBpfG1pCJte1U+U7Q7jpvsOBlPom
NYwdVVoR0gbs/FIW1RVoDrWozWQPOQ2puhvwJsgjBbFu2HLqYkgcogltm9MtYFz0kRtVto/7JgtH
j7ArZ9Rx700AU1J8tYYkPaie5RYCa3ow6qRrfCCc6+9jZ+ghbkPQIEDbKxN+1XUS9GqOICEk9Jj6
0tGS44apjG56Ulyq3XCM15zSuOuP0ugMv2/s8dpDv+WOppoXJCLGHHtRSmeI8oEXr7gGWCIiGmlx
IhksSnOmwZPA4J0ZpL3H7Ui903pd37dcc8HazCANCL9RXgriiLBR434n1AF06g1v20PXZOKNZUy5
U6nX3gqDDdd6WuQ/JOXiqvCo82z0TR3aoHC6V7pE63ytK9wjKDC9rQFCok0PkrwEikvusHU1aoZ5
S/lnDFvbP8DmpZmhggmXvZFL88kmSnWMgaEMNaan+1QD9qqz3fbYj5nyBNXQPESftN9RxsbI6AWk
terG3g2NXlzpnZmdysJ09iNtqo2jFKA9Lcv4BmGeBBp+5Vvr6D0qYzrblXmcvBFK06OBYcPAiLl3
640j9g4x0oNKQJvpmzbSoZx2bqjzLr7SpW5cVw5oXRgqufvB1JO7sbOTY4NYfyO7Rv1CRONGvZIP
17UlWwhLqGnuMwbmeMNMzWOK9v+jHCAZDEFL+LIxKCRwS1cFSzdCqi/VhN647Si2dq12kevJ8dS4
TX8acx0QYA0IEjxQaVzl8LSj3jvlFkJj5r4HY8qLLFQBFu6GkJvUMBQA6F23OLQtcXcCOhgvjVJp
O8F6iJMWyVicwHVQ7vI4H1qfNQZiG3jOqteW6vyrTW0nGKqhx/eiCgMqxlaSlxaA9yMaa7Y/Gq3c
0Foj6FBLPcItN4lqVQAkqiTjqZc2dkaqJQ+4Z/Ec3PEuv4qVbojKuE23Bbzx0eFCQO5oNA6x1Rhv
Hm/1Q5KY2iZrWHkaGBfXFaX5rZdz6zlDyL+Fs+lH9IuyvURHL5TSRZi2EbNyQeKD4eTVwWv76uBI
IgY/rj3vSq95t+mNzN4LZHWh6yrxD5VjmDQFU0/AaNYEZqWRR4gFPbTaABlJA8S9FUbMQo8Q8zbT
C47p0849lGBfjBizilegY92tg8C9l3TUrgRvZAp+U2E+ckoBIoLU5pUWk+GmKNPkyvMGZ2+Ymbiq
q2l6FpjQLXjZ9c+SkSJC3iMNHwUx5ksr1o+GNg7biiZmIFQdXMGGoDvwMNs3hUhVNHAVO94mrSZe
OlmX+1j26Yba9LZQDYH52FI9of7/NRcq26u0riINimcbUU9Qo5xTBSKZZr8Dztu4YW6n3AzQMdsk
3MhCh5v2DaSU1IdUj81tno9NwDGRPmldKjjzYvVb78ZxwHuzDKtcB797rStvdqE0121e9zceEs4n
E13KPaF1vQVkDjvU0qqwqlRvKwt0ZpU0Mz/jjtBedWk+Bk1Z13uusiKyZFIGbCIty8C1tbd0o9u0
uIfwTWON1hatDX5neCIHSHIop1OWdYNfNyZ5okkmQFtVpiOkqxov39dtwfCQs6HC4dBjDgFHhOtr
8LV7xcnKmzzmNtSrFUDPdeZdl7xQn8sKzSbwlIvJBUbAMJHY1E+tUYg6dFLufSk0NtW+DIUFcWcW
jwpBRrCx2eiACUDWtrrLiKQA23q1+aMtXKOPBpdZWeTRwc7BoW2ZZUSlhJSQJ1RMSGTIAhLM+ZUQ
Bq8ce0S0VCEV16ejIUKZKu6Lirlygcl8Qm9VUteHemz127LO5BhY4AtJgZNW6avCY+Juu9yyKZil
tU7beODRRmKj5u6mTUb2xovW+q6Wbh4yrfDMw+gQ67HNmTggxzBvckY7yH8RIwFfeup0YQnlTKjh
6IQegMA2IMfQJzEU6QH9yvzGsioZ2HyoKhwYIkF8Z4rz7BCKei804dgd92LrwBRbh+ilTsmjTPQC
oINKKKM/Tc7pIRJ7bYN6uws8S2HUKAQbBhkw0+sARdzRbhIiggDqvW533nWBVA7gc5aLMaLgrsXY
k9eSRyvTlTzqGjN3oVOhVn1U6Almf7O42BvlWFuRMD2ZhGmWgaC3HGKHYHd5A/dlS00txJ+o9rZO
WkoA229U4AVsHLSbTHXLE3M5iK06rnug8UEqilfcDRWGdsFr8rlBDgNe+aqvYl8yu1KRKDVg1xtd
pdoqqkNHKNEowobYUI0p8aEsqsc2i43SFzwj1tFmTaqCp8dBT7BmXgHKStockWA2yjdTtLWMOrTo
dxJMWwTAo6y/RXpXJYGWombgj1mGuX+Fj05kJ2a2h5yTi6G5Or3WewsUeIWaP9FCtz91YwKHwKVo
vBoUCdirBzc9QkPLucEAfospu6zr/IyBmox2tr1Vm9QDCU6HLnyjt+JQ1S0qKmkTe9sUhT8r0lCS
cSKVjzmCI6urYdNWrncNWj4rkoqmApjg8uE7DvbxKjaaXoZG6w7yBMJ/+I1l9Za240qFKVNgxKpA
MWgbKNxg/YYQV3ECmRp4R1xjoxJwkA98LnBh8O4R7TKM1GHr0I1lYzYwQJs17n2nTjvEBVTCDypX
1KOdVNW1lg46sB7c6v0+b7HXKtsGeV2G1OE5Qzqk+HpdkIeEVQBp9DmNtyjt31UOhW4aWMx3GkmB
AgLzK7j1Mx61PdV3uQoeYako4E7MC+vBQzhQgCjW+Uvu8errmGvZrtVc4kMvqtzotVO8mFpq3o9V
MfLOZ5pCxV6RGHfxVa/2uogKkp4c5gmQCeQuEsWi5xyuaOvtoS4G7RkUgHrlWyAAaSYP458NLzPQ
zYj7l7GwshulVOm10gPaAgIPfvJaAGBCcM6r2s4eHGh9YMt09zhkbJ8aLQR18fq1bxiAHKtAKDW9
T0Tq+v/HgfyzHlfCiZxSZpuGj+6+6S0RgKjl16BPkIUyQduOSy6w2GCnP+Mew9RsrEI9FPdsIgfk
aVZ8wqVRC2Rrdn/UKf9/Lea3n22K//p3teOsFnOL6okgr8X7YszPP/mzGGP/juo6IAg2ILooFYM2
869ijKH9Dk6vaS4AHREURVBE+LMWY+q/ox0zdTFQvEE7TUcF5c9SzFSlAQkgADA2qsLocri/Uon5
yaHzdykG41OQZ0A7DeAjYIJsgAs+1j37GvvFVDMHYsZZuhfN22CAb7IezRtsZDvCoP+jm7RK5Ij2
GlWL5i4G88pelPkWSK/HinjeQcP9AVt92DQ2rtWXCxo/e1Afvh/QuiiwAxoF1gEMN85aRn1D0ipB
CyZQcKBviMjYpoU2jA9JJKEDjIO7zgZs0ruOldS30jq7Y0QzI0tJ75qG6wdnTPZ2mdZPVAcLg4Y5
J5sKO9I98Zi7egWqclSurQrET0NyHNvyBrSx8tr22CutDTuELlOyL3FFjjoi/y9h37Xcuq5l+0Wo
Yg6vDMqyJTn7heUVDAJMAEgCIL++h9xdde8+3XXOC2vLXtuWRQKYc8wRpo0zAMFAGz4fqGRfzuLa
B7AZ6ats+ZX6ES0g3hqKwXe/aCSDfeqv9KJxzj6oHuFclbn5zPxHTu79I/jnR4TECcyAcfsgvcOC
/+ctlNEygHA5LDnHzd4sukmOP5c2mpIjJHHzPjQYH0WjglFdULVvAFyiMvSM3EaLsjh+WHJsON9S
6tpjvbikwJ5Lj3bWRcoYuQoL2CVsl2Mze9U1JvPjOpv2eYjcBypIsB0tjdEWi+qM0yBas4SD6p7W
y8llU5F49TbuVPJm8C5A9/HjI29N/LZqJ1vnmh0WP4kKCiStINQXtyUk0X8A45J/on54yIFnQrTq
+GiSAIr+60OkV95ELjjxuTXmV5DWqBL72p6rYGF7SvG2HZtp1yLcwlQfwdK/jiAEX3EG/q5ZIg8O
qerrz5fgIE6yNJp9hKniaz+XLopNEemBFtXibFvis9dqnOud5k2AOXvDX8k4RBuSsrIJ5iAPdGhv
P5dYL3tBtH4wMLy4zYOODtKDEfLPN2vVLjc/rud8wirboiOGb8146ejqXCJVkWJKTVT8vPy5xIrH
myFO6FHLhTxUZkSdh0/mCymRl2ZJ6hcvEHrb+2Oh2ggAaJqwD/BvPlwwCK6OOw8X1xc7W8kNDSLC
S6vSscD5nOKXiLJb++GlHVpeomb1kCPpRHu3BZwGn6zuuPqJATo2io0Tz7eo94JHxXz6SiPvMId0
uM5c0ldRD6Vw+/BmAvHn3+8T8f0h/5dFAN84CNNAQEeb8q+jUhQqY0dr30A7AF6AnfdNCyQTvlPm
xlu/etATgrPnkB81hPuQQq01MsCcKSrI3PNjMBt+TP3pPEHbLGzQbICAcsCUlp5bFT0uXtCco2ls
z3XnfbbcetufLyGwpClSbdGBh9a5enMKd8uAoCyVqXO190sHoD6DMYDaralYMzj7N9cUiJPHgcAs
7XgJew294+qcDFyBj8L6w39fQlf8z8uoEiXIlMER/UfwAJjPf3D4wODOqHYNSOPnJk4QglRNKHCp
n24mIC48GZpP+ODEm6BraI5PzN1ZR9jTwuq9Tti41/dXP19iNbUnMTN+qOMWwE4zH0m/3GMNZX9M
KvQ9YAIsDQ0eRFzBvxvY9n/Y5n+GXf+4fRFGC959bWIgdh9V/XMPIw3KKezQFtFH8DvyBq99qOv4
go9lQefmwx7ZASw1wEz1xaDQBGIj2+dudDaydsayCi3dKKvCJxR1h36akptc2yEP2IJOxucnUIsa
dMsL9qaHVmv5KhbAPs0QDefeqyGwQq29lX1iziIw/8kuL/w/tp/oZxgNdy1Ewkb37/9/PAs4AkXM
qdBV6gQBnZOKr7QLmudhGWy2ju+0j8MPuuZkrMFQM0N81zHj4oPP6iT0ofHC9gCnHXHUPV83xMJ9
DMfaNUx0cvq5eE2XnPw2GHadSm9sSiiakNb71Es6bVMeBycgR/1hiacjU3YsXebLfTT67nu9Poo5
9U5zFLUFgNbw6ARTtQMS+Upbq9/rJfl1T3z80wAxUP5uEkN/pqCf1bkUaClG51CTPeGuOjTocnug
aGt1qJGQ8T+XWEb/4VlBYsm/rnU4mmCWCSbXffAO4dM/P09LXG9RgzfkBiBuFMwH3hk4dRtT60MH
j8o2I4ue9jVAPd6H4Q0e9+EtcZ9HENqvXMO2YE7kbsZPPv6/izRTIWylN3KKqhxOVigZGrMdeOS+
hbLnWdJBHYoWLGNOHR7gFwYaWUMPuqtx4C8w5Br4JUmH9da5dVwQv0Lctl3jsxuI04D5PjTNs8z7
MLF56wdvqYvtm6QGqhYunZP0/yyImN2hhLIQiAbqOt4voadNPo+pKGSYlHJK0G25C90nq7o6aSOP
8xw4INFUzgafFIyLiEgLNMCvXm2PxB3vY4J6eozi+cCkGx5/LutahceW1J+hTdOtqEZynhufnMcV
ph++t0PnW12WJYASZFm3izs5aBtaKOUW2OoS6V3i+0WOFp3E5DcPdlinjdV9+AjMSpc8FfPVuTvM
pIJ0D4Eiel9RHuXTrNqvyW0fwxrKUBFO7WnQgTmucd8itbcfPg2z77Ow6map6M916khkHwT9p2in
ZzA6zGmsF379uQzrsnWYBBlWrT0wxzg8msUPz4aT34kz9L///QHj/69FDCnf3a4xBukSSIDzL4s4
XluvX2ZAnrUqbKgFMoVXsVOiQhA4bvg5nL3+2MJ4K588p8nqbtYoKuG1vIzi6Nt23HVT/63CzjpZ
PaTTrmHxW9Wn2PdV/adhKdnWJLj2y3VoaApznrHZjMIlt2AxZgeIdsvYkp5+Lp2szaZiiHd160i/
AEDOFSCst3//J+Pp/+cYE7USCu+7aB/mdCDroFP550qT6WTmJFiazLkfBMvw/HNp4fnB0TjfDBi9
MIRLPsY2HDM61RiRRUm3h5yozkLdsNfQOP2JVKnJBm3ZKzItkASnY2Qd3b8bVZHeY2YQ5iNoZ6+2
qqutO+fhyobNItz2JeE1zeKxnCtJb9pppxum2C1+02APPy8xefPyqa5TFHBO+G1BCjrbAbXYMiUX
JZAjPfZjUKKm3/bVhPg5EBRd+OftxSpfuVbPklOEJTD5h1dSoF6Qn0PzsB9h7ZA0BhKoZinXJv2s
wgbhmnAEDaePxU/fR1S0+fx3Isl3r2EAJJohtyQCPbBZPq2PYssfhry9J+N2K+KBerp8ScPq3PGH
bYyE9dz6MIxZo2CbDtTLWTuLTLYKRYlJHpN9VK2fwDmQJt+zB1cS0Dj7C1f6A9ahuyZuvhLpb1OZ
VJkbwjBykA1gLb5iD/c7d4NIpAeVdNMWQUlfay+vzKxRhpoXE60O8jkOyKcmk5uJoXlyQ7GZdYoj
NqxeIdl+V+Q5iuSTXuJgD1iYZcBtPifVNYWOzBvp0TuQuYXoBpiHa8kjT1wo2AEnI+rGvvCA3OHT
DRvN1tPrEzjzGaZHdUprGBghDHsR1wbTsNJSvXVcEWSoVAsUigMSRTHzkHboNp2SBBhOBdpl/wY0
xS88h62533qAc0K57NpgbXdOOjY5hvdJ7mtgLoptpesDLyJpttYzL4kMIRakEKHPqdz4gv52kM9M
4uSPjJw9W2YOZUAdbNypq/b0VqXBuIFdqX0INVVZG85O6Q6P6HmwO3VFEvPkpfcwSEkdwJwhGDVz
H+5bpXHn2bx1VWsKBeJB7s0O2XkYFWrNtqEmp6CicOMNEcg8g0Zvaoejn87dNtbb2c7w848xTheW
nohojvjL4nIK2iGr7kb/YEJgVqrItl2cR0e43zURzlEDptqArgT7/bW/qdl55mQ7a/jhJInYRZ4o
PACl0up174nwUKcYvHAbXRKxLBk+T4STSyR081Rl4eK5D16zvq5K9+UYAIpqZnwdB2IMyx2v34Xe
OGAq3JYBmt2dtqGF1UROWP+aTslXN6SmYLtq8M8RHEOLaXKmrQXk+dw58XerqqMJg/rRAjZYFAoM
gMxwC42iM61bPxNeTS7u+iTD/tdIoy2vJ5at2EJGwHAVTYPdsvLNPEuku7tnYdPL7PGhHGdwLms3
m1fZ5pY3r8RxvkhgcBbRt3YA+FY7Ox3BGfuZ1e6YtZNMM9hLPE6WPVo3WQ7T25wiatOK9GNV0RY4
LYFJni7E/aDyP7mdf9fxh3sfUDOM+HIq3YO2f5u5HT46vHFjKaKBBh1fuwP1lfPYLYD3jFMhmE5i
MS/hcPOa9CtqkF4AZkBaAMfAhIMOwT0/nRZtAhAuZsQ9a8d+94MdQCHsl5eQAdmkA4JOUhyE/jza
YjCOd3AUBRztN39EUwcH06ugBOsOgGoVxaVZ5DUdTF9EowY1gf8aTdtvObdHf6k3CfDGEiaeaAEo
MpPatP/02SJ3XLSvq4jgdlodTIIVqIzddRIrrQfVGzMsIL5aItVdwnyJNX8TUprWlxu9Tn1Z9Z2z
DaPbklRqM4VtlC8LTPLWYrh7lSlpvIPoq6fh2jVrm1N4U+VjV32CQ7BHttiaDybyNij+XlF6kHNq
XHK2cbiLdJxkOPdZytJsdKrgUCXyvYpVcgIE84Ab/s1bvK9RMJJJBNEANM4RSTVfjYUCPgpl5nRq
K5Zen2OkWWTUE7gJ6bwLZwYf5Hg7y1Adonar4wV5iRCgZF1cvVMnmvYccHcnwBsVtSMwrYDqgcnp
Zax4tGs8IfHDIhDZxN+ZnVP3xpbom8MeYsMYQFaqZjCKpIvzBLFiSqzrJqiWt0mMKPM9A2ZKZRD8
EEHDGyusXJdgOKgZvFRHU/1x/e7v3bL5HcPxsl1on7Vs7S69fwnH/oUQeVNehBSc5kGN85VNG2n8
537wWFEJeIpOwcmEeiNA/dlrbx23YdP+nUbFYEFqTQGPafpYxbbJ5jH4W7XRjHIOyaxp8jQnZsFM
rkqyTrTs1scCWx9m3TMY73JicZbypsqQVjOCG4l07nTjtWAnzL57IwnKvcGiIIJhpyPd5FEGz24g
+4Jr0oGW0V754rh7xgsQoJqzGDGraxu3B/Fr13dDXAIAcrYewcSI/fGSVe7rFhuiWVm3D6Q8DbAT
yTs7OGWq+LDBUoDb/e90wH+0uo23wjq/apGoR4zjSo6n/BmH7avUFl0jLOzOipFzaGqk+DjVFQMe
84DAc1B6eIMs9VpvUlCRTavGHMz3peAMDRiYni8JWq5N5w+//ZkmMFPoX3zjXSv/iVcrzaNhfAXn
lYMMFRegmq/n2SMlbnVV1hhGY1LWQ6ddqUK2mIqE0IaFweznNWJpeDxEGUFZfByJeDfGpqhI0l8w
Vtgp3i1Z1cCdzgzjb83mk0YbDP5CsmCQpuOSMqAb4E4jQqeuNqLHTcFYyi+MbtLC1DbcDXABAiEA
TNnzDGQnB1fI7KKJNiDumHofWvfshNVttf1z4yxbF89YFamolKYOs4aqx8FCnLww/ouv0UVxEu9S
ROSVXWTCLOyDYzrK9Zh2X23neTnlgmeD9Y4Txin/fXGXGUcTDj/Rxe0pitV6qf0GHSgkUVI8AYXs
j/BS6Y59G3RH9BVhFtnkGzrBMUv94k7b28QKosOpjp1NlGDm1hPoe3FojQVoB9jzstmL5m315emK
osRER9/D0gFPo37n7fIet77aJF3c7FhlX+bJfMJ0+I6odXtwplAejfAiYyTsc8UbuWEQN4LzmbU1
CsXUhVmOTd5HAQyp8w8qbqMjECTUD38YQLIMZKZ1p/uZZmnAPVQVwjmoYQ2zVF6joeelTpMe/T0O
vghnPUZWpZpI2eEtZ5jwxdnI11+AgqIiCLBnqiUG86ep4OjY6z5vmqoqxoS5qAeaN/89WJsYjDa3
LeB6uZVRYMqIeGMRQRKSVsJcBA/zVKsDHNcw5QyRiB0O9QddxgcJVErVq9lo0Z2dlhVgPHzWEZ4/
Uz1yzM5jD/WQwT9YDOqYJYyPqVPv63jKmnH+w2i0I2MAdHh4Nmvz3EzWFuBlv6SLySvIUfIWHD4T
kW9vWmlRB1UJrVpbGLDxs1josmHyjsCf+nUSoD/0bsboAYTgdefa6Xdlk1ONuiuvvPndYiq/X9bD
NAM8oOho2lEj3WhZ92GrX9a1EClM5PkkcxH406aVMIVA/iVgD7wljEjKdU0LV5CSVBzYquIG7p9T
xmHlmkuGgd64TsGmEWj1Yw9Lclr7MvpOOjwPpMtgGMQtZ8f6fkFQ+87MYbxfRg9yzmHYSGeus0q4
cJIWmeD+XAIBbzEzEFn97FlldpBTk3K1c4pBPcJw+94DEQCkZ71WLHeGCL5L7SozBhqDdPG/jpUG
cT4JH9G+okrtURwt02W1eAY1DRD6p+MNabhb8lW+gXN2Mm2646y6dB3zQLjz4QMxpmxLUt+gTFof
G+K9rbIcxlntQl0/Dj3uW2LGbUK4AtMJUMHM9SHCKVWOmL1jaYS57NwZO7L8NFBkZFagkPfDjsKL
MJhzO+w5AZnTbfC0kyoAP8apf9fCv7WD6DMzRWMeiOELvSk2HCZt4XUoaD3qRgen6TerT8bNytEm
tIv649cDWGN4d1lznCJtThX3H1YoNXPesKrwrPTOECIhSkLFWYSjAV2QBxaAI9G+FT3eJMr4Ycr8
u3l44HYyN3XtFs1qrzzs14O/jo82oWY/OKyseI3w4yVCXRiyo1zWr841QebS+SzDuBzTMcoQIjGV
0Rhjz5fobep1PUSOSLaQ4Xwsy1x0Oj2lXXTV81oBmkkizEdUUHQzIzlyo6bTHLT7RY8vom5LsiCV
taHSzwWGK3HA5mJsnE+XmPZAVOdnCZOfY+8x4JcG1BEvHbMuDR6r5SMemkcuiczIWsc5QV8QuetX
6zi0VJ63Wel6Yp5lsOTDUeTdmW1T/aCoBA1kxeDZJlEC9954LTt69pn6w5Y76yFKN45f01LYOMkl
r3MMXdhr5+xQ1z82oU8vdLJgC7XAuvquVMglyZIYKFp1tZYUjVPfOpaHfPFvmgmTEdAdtl0E88ZF
oQOOm9Tcwp7sdQocthlPUFp+gVy5d8MuwumnS3fq+c4J+iLG/rJT0Hmjl73rvCUrXCtzXcUECyi8
KlJ/oAIvRBJ8Vhj65DCLemm8YNfoMSyIDB61fUsWtPfrezVD24hlQTBinFvY7d7xhCXVee2dmoa4
26GKXuZOXGjorX/g5l30EZlhi+9d6glvo6/pWQilD0sVQTF4dry5xodKln2cJSH+ONt2ubcyVYx9
FO/1VG2htUaHs4oSx9zrKIIvrDBWzPDZzFpHLXkIBVNRr/VXSweU5iZf/axia4u6tIk37VwdwrZC
qQmSee/CBKGmEzg09Xsj2p0w+AFkRv89kalGIYx18OOJEq5/OBXv1IdUOTbzaeZcZE6FRihy3WJc
g6cOskdFHLNPqva5wcys5vUxaOAYkNzpmTXY9kVF17dl8J/tMzAruOzjQD6QqNmDuom3SYzckBUK
nVgbnK7OhyvDB0x3qzwBDz9f5+4vRUmq2k1Iq247Gf17AIkY/C4QzIyzYU0/PXgXKEpFBgQZ3tFB
sAKjn7FJYmS6JwQTsgkUYTLUXjbzAZiHRmNJw4tcnTJJKMUbtvCjw56nwBEpZxYUUqPFGpDwkjU+
OE5e5+cMZMfdpOMTipqnagBAv3ga5JBYlzOgHtfDvgg0P5TNxpjqqVof6oUAHliYPArTgu+uZIGJ
KAfXyvzRZgXxxTaH1CYggGmcKalyj6itYYcxf4+JeZFW6qNK2Aa2st91b7ttT7CTV84HAhKPpJsY
MA9sRXRyOMCJxM9oCl6hCNOptFGpTX3E8wpEgLSk8NiZV6j5W+Z/+Uv/BT44hmAg2qUx1hlCEJBP
gFo48qpNYkF8VcElsgFy9ULcJBghIu+r3YBzvhZdsnog0NCbM7u80ApyHX9yMlULEI5lhd621hGq
h85kDBXDItiasRWPI3FGnFoX1MEYcARxiIgODD0mr9+APBve/yF+nW5uCpSuaXY3xus+VHCI4y4u
lypcCzjalCyhqM2oBfEpeglJTY7zAoQa/rwxvhfgrc7DRqT9U1chsC+adVcw/Jx1APwdGRcVKepX
ZeAkhL72/pyQE6vcaI811GCrX4MTkduUiAANduNlsKo9CkxjYH+ywtAFxUBpMGWOSbipmb3Qnh2C
ebaFdpwibAARCIxJc8W6b4taWkfvJGqPjZ/zqmGHqZGP0OW/m6ZvUI/Qy1SFfANWzt/WSy98VXja
lvnJGRFwndRyzKqu/RyJ3aSdwaMDqA73Gu5T9SMI4YgebhJ0T9Js0yUosBRem4Dacr1Ty3Xrn+wU
NHBPQjHqrkyDYwhzX3duinCtfmF6oyBFreuTrKsChm5Pc7uyy01opz+IWdwEG8/E65sj4rvO7S8Q
z9rKplhs4V63y5DX0ThlESIdNsiVhsL7eVDuM2kzNnubbq3QIbgJXvRfLJX7fp52IvA4gIsGp98w
HoQEHU933ePaBHBeBevbD9HN/rxqLMaLY0zO/RxtPX+ku1HjRDJuKg5wQ37tFfWL++jI6xpgdJS9
CuVTdG7wXol9aPdBMEFzopfMqdVU1jirB1Dr/GnZRNr7aydGDqZatwY+l0tQgbwPYTX40cIpUCT7
tuhD1eyGZCnbpoXJuYfSGkxHP4OgYWuGL5jH/rwvmYOlZbK2S9GRyoKH0ZdfYzwo4L2deS3NO0m9
KzUjKnBgG5iJ6XzsMbnmqGys8V6Qj/U2IE4MbNGFbjvBb7QLUcn1zt+xg9GKDSh086sXAyHuN2Z1
ZAH4+6WHd3IGqvlj44fbVA+bEI35jtLNNF6V4yxHeC2l5VR3Q0Y4oAsdfWzZOLw3Dv0VJb3OfNJe
5tjGeNwhOekq7+rU03frOai8OX0H+b3kbXdxJ2kOKehxmWd0tetodJrH8U/jfsuYwp6FYhPxvVck
nsC0sK3HjGhsERzMi6ZfysBBKyQkK9U8ddeJ1VubMihiMjBeD45dkn04grqi/ThrrFdh+1GfrQVV
8wTTEWD4yBbC+ldF5/b45McRwobgpe9kmNk5rnfCjZKHwMI1FKaH6IQWp8qag8R0MYHTOgYhPsFN
CskTuIAoIRGhIAx6L8WBD8ykhNYKiE4SPVXTcOpCjGarJH3FQYpdqm5eY8PbPfEFgEAHNTYUYFls
5SNZsIv10Njj7EfV6rc6KJ3BHjsXtaDTBCP2Y5Q4rlnzSIxf3DjO0dybQT6F28i6BQXikiHfJo/n
+mzXqd2sQRKUqhrDTa/EDGm9jxEy0AnfRytvQFAxbvNAeAXvTYX0mBRzh13M5O+hHQERj3BgQ01M
3ScfkQYsUu5etXwzyjYtprZVKGebnYvDKxs8vWBHW/86ST9nIC3sAASIsjGB2nMoJ7OOCI2/zX6x
Wu85gHLwYTMwWegjoup3sOPHPhk0b6DX5rMGedIJ7N7Yle9ZEFZZ7cgPQ5BPPj35KpDnurDAy/Io
IHqbGE9s53R5qF33AjPfOcOT+Bce9CluRgNfAbS+KHLA2PqLIQbsZ7vTjGWP46LVWEfJuE1TnPsd
gxGe+sJehl8M0sgae4elg9TCZQdesSeGisQmeIDCCjunmbAAW7AuC+XOGLekw27twRXvmrsehR2R
i+PvpQ0/yP2er5iL7sKVbJNR/cJxQLIIPKJ8cEk+jslJDXf30Vl9T2T9K4ABImR+/nJd1Mhw53Uw
KL8sIFMcxqbbtSlqpT6kcIOIMS+3iLTEWDA5tyZcN+2k3+MJtnIDP6+pgWP3ul85Gi9Oz+DdvQK6
BsQxhEePA6MzKv6yMbplllIUq+3gIf0lZIcU8OW0wDJOp3TcUg+ncVIPG8oxYpA1hNBNRTZD5cSP
HoQOnhsCuiOlwMDiqUrni1jR01S2u7XulVPTXmK2VzFKoZh1LIsVhXwKcPE0/m1GCIeSFlAWPsit
TsbrxOHoD8Krh8aZvHTIF8rGCl6IECd8YwIBI6oaWdGh9S4mWbtMB/F3h0g0lbiPYXN3cVVIhxoj
lMsYbYIUIpE0YwBpUQt7P9R8byj4q7JCvQIVU3uOBfudQAm0nZsK+M29WSEQm+CvmPDpgIM3+e6z
gSbq2eXD1kPFnPWOxXgpQY9OSTCAV+Usl3heDn3U0xuOj2mPaT2egaBOy2q0JAcbsXoIUbg8JM66
lrRfTc7FgDZmSY8gN00PPszzYkmHE3Nj9UASU28bKMIEeYXzxzeFVPAVlnPTCRs3pBeqWrYLKrdN
HKR/w5ofPZmo093aU80gfVhX1Bch2x44JRJ+QoDqJfX1L2IG6OaWfg/+OuC6xlUPPXx1oFSapt8c
vqCD9DPH750txWx0M8Hv86xCYAKs7VWhEsecjZy7Wxr3BQR/000M226S0Hc1XanXwQAD6yOMpfnA
Cw9f793HSE1sP9FIP7KwMY/JFKndlKBmnfnX3E3hhXPFb8xfw+Ma1u/JSNjt5wIVTLuBQGcukO60
ryPWPlQomG/oD0B7CCp90EOFiTQLR2BAyJvvWW23lSuWq0H29mVu0Uq4HxqshgMCUtgVIhN+JShk
MztV8+7+TcQ7BAdCRkxjtBaFlhxjUxGQC7AuU4ZzExVW1lNBzDhu4rQZb+n9AuUn1mBtHpwmVLd0
WKoj/vj3buqgtGwcaCg7L3mq4t9UoGfGkBw6PBxnJ4gfg0L5gTxFUCRGZsbsoerPXmzPzurpp659
WRIhb+ipzVPt+KpYxMq2Py+dNRwyL2DdZkljOFlj4edO0Zqkf4bgQz0HzfDdpL1zSuSonpPei8Fj
7NLNzzfpJLFr0/V58fnNkXX6Zjx3AiAtu10KdeBziKw/jDCcTZWgBHW4b7ejHyHHCwHcTx7FLUQv
gl2Zjv1T7M0k9xcSPHQBHpdG5NH7YJPhG0k6NAOxsTvXIYx/HciHiohT+5DWDHlkY31ZKR8xQI+/
fB1EnwoTrlyqZKeaILlCi/vNrY7+QLhV3g+dAIvmy7b1J+WOflH+PQhOxFeeELdwh0mC2zeDjK5G
pPcBPz3VIaIdgzuRq5PeSfBOgCDrzd9Kec8xiZxbQo5QEZZEU/Mhlm7jY0p8ChCAlwXEHFaePNfU
7zEsDcEdmrGsrXqIOcbKE4auOd7xsjVTCQRIIYWDyqcGnZLrnme26LfBrQbQ7B6gUW9xHHTmsNAU
GkDp0eOEugniDXpiYDUWbficgGNP4gENsj/yXUTiW0og+g1JNWJgZuoSppbemSDrnLb46PGhVFlv
uum1QwihjNcQzxZlpY4wlgoGUrqVqN5ClFsHJxySnIXfggcI8OMDuTVcPS8Qfx98lTQA3XpbTr6o
T4BXroYzr6gc6+UJ1Axn0G3dQnHQNTEmX4BetAMoWP0W2qIoG0Ilt0aS8LpEbf8IAHpj5QRzlrm/
9Y2IjzpID4gYbzcJQKQsvZM8vJmeZr+TJWwsbgpJbRikeBh7IP/r5EPocYA+4b+YO7PlxrEly34R
yoCD+RUEwJkUNUsvMCkGzDNwMHx9Lcat7r6ZVX2v9VubpcksMhWRIZI4x9333ssDItsF7kK23sKR
P5YuukclpAz1VEmw8BkVTuX1k/M32tk56zvGNJPUytaWKHb5qC1DvevuGmZtvev9ZO3NBot0M8wG
T0J6wUH4nlEuXGr20fK3Kp3tSs+/7fv2ISeutIu75PdEqOLy50s1WzsiGspuwb4aRM4vNvlxmWYo
7q39zbZNCmEwQWblIMXOwjil3EWuMnaX3HWCRbjxYbFSM+hca+dy4QV5P41bx+KD2ii27WuRtWcJ
+7Shm8b+Yj3kSjXvuetcjJrKqUlwwSyxUu6igTnoOmcNUdW02ayyWY62YucbjQ2RzN7vPs9o7sOK
53iflvY2blr9R1npfrNIr9R69a3QluWEPogJIpvzJ7O2fE3PSFHdv9QpPmklfutkWd3sMjYeKxEr
8D/eY4wsoYqMckiFluxE3X+qtS02osx+GoI6wokX6+bg9iUCeB/srAxqe3s4VaIkjdhjw5W5b+VC
vbC7qibprET+mlfVg6Xi6wI5kvhqgcBPs9V9CXf46V41sKqPObeyMRVUXDXwESIlI+IqMfQq6hw/
WUo7zOIRC1/VPZXlryqudgtAx6vIreYlmpSfSotXXcmWSzrTVDh5vm9SkZwKM9/EwmTFhsKSS6mb
r8tQmafW6Z1Lpqw8oktzXpP0RR9Q+KY81m75YCHFrVpODI+0TTXDiq/Kxj1XMis58UZm0aPOAARf
J86I5oYVZmUZZG48Smc+drUi9uLeoOREh8+VbcRnG2eiU4yBJaQZkA6OTk0lKmZ4YvLMRGWBBSfU
1tWX5bbOxj5ZG/sCT20KiRgOpywzqTuLKczu/37Wqw4fhGf0ufFQ1AiJbq+vzObJADWErgMi3iLo
F/ZvaDSVL3Fzn61nxnRaKsMmmCU0pBmJQNEbJBOXaH0tDHWrJCL92gymNp21aFnZT9KKjabaGVKR
wkM5Lvl+Aq92/POliDKGDWwHcPoJc7Y74vx3sm8neoGfY1dAa5DLOc+NoGj16LFKI5eKg0GT5uah
LGP3ubd697luPwQq29VYncdV44iv1rEI5dwYGGLvAWVQKwcy5Be6eXpD4tO3frei55OX1m7MxZSz
pk7hOGr6QakjHUm/e11RubeJw3vOXrMyKNORqVPLChtHLXcJ9p7NspbPZaxVx4oRmR8VIyZEw6iv
UT42V3PMmmuslTvRPyfl3B37PMLbrcZv02AuFx7SmyQM8psIH8tKYzKn/UxvaZr+/6lz6snco6L/
uRNcpxGf6kjQDUndt6LS9C0KrEPjxJjf1XHLn2aSHWVj8dg5zYs9EcVeFRdko16yCUoUQO4y/H6G
2qgP3EOwNYZqfmblyhR0dtaElmIdbKhMDzxXuT+07Rym6hhty8JegtpYeiJXVXxME7gW2TDYz5Cb
t5gaSuw2ZvYar6Fq9dZBr61fhQs/YE7qRy0ZBFbcqvGnO/Cr78EDFaO6+J1tlYhshTxHc2BJ58lF
bKxqy3zSXeZRXZx+FUnBFDCuulMbYXoZ1avRaPFu6dSnUrPi00SBtOneOzs1w8Yeteeo0jgQI4UZ
7Jq6B0TPzUBqAo6OzeROZZa9ySM3iGNGR7gqAB8UJbO6KMs26z0dyywfpUHDEee2GbqIE7X2Bn6E
uLozYVPADfrOKGO5i5q59VqpsHMBCsWx7YbLn1+JqNU8vJfOtq+q7FCn0ZdhyhH72Wwxm0jG3ZSs
9RZzoL5hvto8tm7TPLILGG9odXWpG85FQnvTr+YpFg1fkJlg7jdsgZKxfBAYjR6c3BmOjm4+xMb4
qNqddnGjYnqesmeRqOLlzy8q/alxFXEtYvFsUh/foSJY2bPV/VjsZk8TIxnZpcW2N9vo1ptLefvX
Dkg0nr9ZjYE+24bQmRE4piCq9TdSTZsnspcRBiJ41zrumV69WZnlshQ8nQOQ1sPRvTvlU62KPZVV
pX61zDxEJNQtt3R8PVLHkCuFfH9bEdiM1okxGp6VRH8ts7hgKKGRwezg3PRQ65i81BHjxU4/MpC+
GzZCMiG2QxLEzgeosmb90MzZlcySPP/5osyIYdWMnebPL9Xsu0kR6ksCmkcSyn4v+35XS8c6YspJ
9l2apEfXNvT9UmXtoew/Tcl1NbYWVkN1rJIQFMl7SZZryJzyQd6/JD2f7VXXoAMjOmFlSfIi1HUm
m7oo8Ctb1UshB/PoJCZumVpibI2s13nsNK9k2Q3j63y3UnJ4q4V/laYZvHBFPc+fQyjddneK3dwl
OBXSB7+ndjJnW8gaBu1MdL3Oi+rSTKtkKAegWMmj+nFkQuw7xWyHfz55evrg2INybuP5XURz9ook
g7l/LuLDwHIYjDWPf744BsUYsQsR1sc6KYpLHQ3tKU8Sf7CV+qkZ2n+3Mem/mYZtC9e1YdsWhGAT
MuzfqGJtldqwJO7zkdlGTbxvv2xTvQ6+Zb4qH1BezI3EhuOPKt8DKGg6lC6HmwD3GYCMWHjDstCG
5EJmJzPPiQOtgEMlfVjsrgIYJhnuGF10VXTjux6LmdYE40QSYYBrtHeXSKFfDdxffdk/yiJvwkir
GU23KOSapj8k5Ab2//qR+QOk++ckBz+y40JYxasBGx7a+F8tw2rrTEPTDp1XjzUAiNWq/dwllSxr
EUTQ9EIy//mRjLqOTUqoJ7syfbWP0uvA3XxNVYxvtdqB4sEP17hW/zantXKoWxUKNvXFB8AJJA95
KcccQ/wCxMyp+X1xYl2S7kuq0edaNcNFEx06ZNtjI63nq07h+JYYo3qI2vLNydWDViJlkI+KjlqJ
gxPVKjsyE3ijIyqf/vVLcj8j/vKKOLC27ltebV4VYnr3/N4/xT/iRoiE1DcYBl3mHoOkX1ap/AY+
U25a5T6gv0MOpBkzj9e1f4co/G+QWLaV3jHBsBARLMBI/O39MGDJT2mqcr0txlehpJ+zZexlmbl+
u8JezDXlAOZpBYyNCDt5mBC+DPjqGzmM/25P5f/0QjCgACAG35ynAizZP78QHINKVscozpGofs59
R2Wf7nOZmAhtI1FyFa+3sY67uv0vnur/Uzr5uS755+/wt79A4/6vMLn/DxFxmss7+a9iyUVdpV9/
TSXzO/6RShbGPV9s2wDYLFXlbuOt+gchTuO/EAYmTGoahEnVe5r0v0LJpvEfcHCIQDigQi2bXO7/
DiUb7n+od3wk7DjDQajnd/2vwPTDPx6Ff3D7/mc8nM0Co788MzbtrSFgdQMhhyFoEDz660fF1hQj
JlTN8pVouCozNKuO5dKOeuy0J9m0ACKAhwrcMNVkhxER/sIB0ZMnga0nGNtoUiFwZMzL9Hyfi4zd
H6W3cCtE1ryzRiOUxUdmIXvcCjhHDn6hXtvoJIrUjgwdAKscyWv9tLUvgx7OkiFLCzdkikKQet5Y
IATf7frDV5OMCCwucCDxVb5rjJoXTpy8xwhs/GiJA2RlFEjc6XJ5TVYiElgmcrmH/QNm0gevvpEj
Ulb5OVNLYe4JHaTA9q0as8fPMn6Gieg581m4T2m11Qe8vDmD3GLDYHTTMCbqL4i+FpAz0W+Vftpw
6IFQyXy3OyvNzax3thv7io1RyvQi5bMqzmzv4S/R+MmQ+ZW9eLX93vCHivEqrUeX3Ra6nzZfNRuA
jSxkMgiRw6/N/tCyohohI3LVDeEaDzkFR3rr3CcpLBzZ9+pHTq4XTozWPTYr7Q11sAS+IYyD1H7b
/W6omEQ08y+Jf1RX9McxNw9Gck46zh3ISVV/GmeTEsHPoUhITFoV3WZmjNuYgM1sbOCVh5KRD5HN
ASt45mdtvi31t7ttqBMfIsbPoxMzwtEWEWQLh7Q/CvssmT3nxlta/nB11evlwbQL5vs5pOx1VyrT
tVX2KdoUZeBdeYQVMXvD7O7XyN4QAtmIheGCmwT0bHCYsEeo3GJdcRbiVrLBvXFwoRGoVXX+rkQK
dJdXt0CRb33qGF/uFv1pcsleF86+i7B0kyA1FmtTjTiX8DKp0RlRDB8gALHVl6Y8I5Bjg8JeTjMc
RY8ucs2ojZCgSqIlp8rwwWC02V5zU48hnevSF73ohvkgk/G26ldXbyDFEmtPeKnG69ydnEwya+y8
hOVG9BrB2l4pn8ih5qdyZRdhp1Byrfumq3+CYbNt3Gkn23jNoluCEkKssttDZtSdTzS30kkPkvoE
2xBcPaynWYpjzX3UoHbMahUugp4B9mBDcifnQ5Mz2p/nQMU0O87UP1O3qV3lqFIsV7g8UjZpJ1kX
VDqtUhvvlZQ8FaS6jmxEsgajNftqSboNK2sef9lQ57BXbZdIngfVb53XjBrCaMrMG+dkZ3YoaK8r
Xvj2VDU0Kh9OHF2IAm/YwMmHl+cV9XJ2y2ORattCfHXrb11AbeFPXB6mbkKeyMO21balpJjtyq2J
uwFpKu0T4lw6nrau3ThrULm7VHeOfdPuhomOZfipYysDg7eT6ZvjtL4xwwtM8m1td293Ix3AIPxs
h6Rh0D1f0+rLcKuT2j6PmPQyTBsmn8auoBCcPrP8MDQ/kvXbVusNuRPPjPjoud+FfluX4lGinS0G
Hkw+UsBzQjKKEUm6uwWinY0jVJowV+1DHj+ZEE5GRiONVgSYgnZF1RP7MSQeGBS8s5PhZaiq7lDU
6RbzhOQkgoUP+wGtOA+qUhCXMfd5892Dj0wkk0wsXbMhA1NzD7F8mQx5EKgBqrhlaot591paSUg3
E6wQgwwCqwbHBZzDrVz1c9TboYpf18g7vODk/pVjJ2KLsR/m2jntd1G3fmfl6I/2+5pY9anrJwdp
IvmSemBlTE0ziZCOxiiCwcZeXWkYYyTLeEOxGpHH/j0DM1KTEIYwNK/vEk9389gvm/5Ag3UGc04O
0bSep7lp8IcyTDHr5aHr8j256hQXDKS7df1J9AZxb7HmrWsq3blGD9kITJniXW1TPNkFqTbFCWPA
Ygdhpq/kBN1tFis/3MQ62mZMTFcRx96KXkoz77YVRbpvdYW5q0zmB3iQF+WJ+i/F5AqRxqGLqQQZ
JIkEVJBV80nGsHcs5SCfszZUnfGXRhPt1aWJ89vMWYVGaD+w3PQp5+pqUzwppc5mix7jS70UsJzK
xquG5MNuKSR1Ff65WadIZqq742gviazlTUwGtUWz3ykJqnPsSuTKiMA8LtW0yHz8PBsQiHdbKCqL
XEcZKg1tn3EThdIFpB/BgBywR+Wgy+6CWqn5SZv+Jlg3ukYTuCpT/7mo1X1rZb/6YBl4Bdsm3dXL
CEJpIfPQYtHyhoG2/W2IPujNmJyBqhvRRo1Iyb3ayKMd4ZefC0EJJQnWJHtgY/DoFYtb7gc57WEZ
bRKnbX+IdLhNi/GdGLFxc6FgQBRXxi07V9PNZM/jYWzUXzN5YVZ/cDBGyyVSMXgNPfidJN4aHUNs
u7mMLcIpXk3P0jpn76Tr3RI+PRZpaz8SWgX3yGGfug36+DBetYjglt6fC7Vgy4eAgFaUDkaHJWLR
6oqSNbsv+Vy1B0ZOn5mcvsVSzkGzwkjQsGrdx43OUD73E5G5+yejw0se8UQP5WsfiZdVzTXfbJ3H
pHsf5ownAMlFpDpr4FTO5IFFAHCq5qs5GTwcRvLWloNPOjbx5boOW4la+KIAI/PimOfD7aa9zUQw
SdTxmKVFH5L0eY1tOzlnqR3tMCRzAA4/2jIeD6QWvZ4Xh6k5kx8m9WrcZRst716RPoEftNrbBHCa
3DKdNMPNfdF3mKbpw3q06JgVO4mQgz8xQNw6c3HhMrxERpxcozUzL5l26QZH89qSAglO6JfZsrnb
ceqfZkvWbjIYg4x8RmddAUrnxkGV1Cddl7FvFUsVDLk+XdXSeFpiFr5aFWbkVOd6wVe26flM7d3C
ejKSKN9mHcMrtTUucDw7oU44u7K73agncAAu0TyYiw7nbxhynMwTzIs+3o8z9zHftvhql0psyvGr
ZWN5HU5ORyKpq6whXLFMNk42XDq+mRvVkWE26G3AT0cN2NYHfrqMSehPdxVPBkb/jZGVrITDNWwq
uNd7dzq5WS3Psm73qhjCMl2e88z96kbnIgy5hTT6UGAigOJbh5pgBwMJgIMTSX+iFGzgBUxcRkLU
1EJHs9hl3anS946It3PmbAQwl4L0JaUlox+sgYiUYSETLy7XvTZ84WadNBY9XIlxbJC2CfxwoE22
H9ft1SgO6IsJmzFrWIi/dPfqJtuOoqHgJ0j6J6d8UlKblLl57XrBD3kt431cnVxV2Sr5byu75ENz
KXE4ptRL2M2iRvij9SC1w7DEftMkezQ0MLMhY1Igo95UVTs1TmGPGV93UtoczwckiZ3QUQCqCJ8u
ZDz3iOr3WQ0l3ieiiiUf3jzknMFtMISadKgpRhxob136sRR5WPLuMRPpVvI1rHfh/YXLcszbR0po
e8L+Re06uDAUrM+mnYPIurRaf+g90T3g2322BoyHfPrV8qC3VjDKD9ZGPCbZFeQCxoudVZQhdQ6A
m9XTExAsvO2SkgqmNCXxwzgSWjFmv5+Skz2xQ7E/aOtjXeXeZIvAAJdmQEzT6mcDGI3HzrGHJa6D
hAB/rl3MxUXq/XCb0lc1DIwmPkFzy+gbFw7hALmg0LCzWTv1SHIrDza1T71tBO588x2k7mamnCir
sEOqWV0NVsRhT63NihSjGR6Ypmw0nqHKXf0O4A25DMIDkUAXNjFh2NggvpPZ5vO6AnX0FPqKmemw
yodKZntHvaFtB+wZ9SIp/M76keShPs7BzHvF6jo6mDO8VH+df+Jh8fqchguaazL+uruEl5UmCdjk
zC1m3Vk5BpaWIOuOcfwlu3COHtTG9FLKzuIsMWI7Rn22nW1uvfXbDvJgO99WWNCT4o3jiyJMDNUm
p9xrZCmbmIrfXYeg4KqLyvsDo+0L4mbk2Vi3eGXQhZYvL32XXzBtIg4GsFJ2jIrpq8h0qHZ8Tchd
QTTcRoaNRzNbXwlDe9zL/l037gvVw1xOTNQJ7HrfLslDSqIAoiDfglsksQISpR6lS6rtwdFuHP2C
9qAxpzW47ZQHNX50DBhQqMa2uk9c2B7ayU0/xMwSjLTDrU/0VN+oVnaYZgNfa06CwPFxLFvpKbJJ
v3U3p6QBkPxfo888yX3B69nYU5i2PVUvGb61woQNYlGJEI6bR5kvT1ZzkcZ80JESRGLvqr4JMr3a
q7BilXuKziA175zHenxzlHqrExNVjnaSgVOJqbveub28Eehfhipb0aENl8TZGykszsw6gDw9qOLM
w5gR3MglqZpy3ZRltkvL9+UOqFj39Du1fUtx6rb4s9z404opCCbz2ERfY3Z36j7iqNS7iL+fGoea
/dKSbh0kkSy6r1YkhpfyqXVq3oF3s5Mvd5P5aOthjcqpTRBoFUgVybVqRqL8KCLEtSojHNVzzBS3
wwSqrNvRKv3I2aVSPgubPVkxE9MpcEFZ6BYo6mynwBVda2xOk7EfhwMg3+e+zPwCYxWYbeI586a3
U0hIzdOgGM9RBEB2/Z4xzAs6eHzCrM0D58dI8wiBBzEE8hOey3uEeej5EN31R4KjjCTmRvFnnIvq
6MfycRkABCs/1h5+5kBdw/YHP6GDndx2N8MKrxhBRCmmS1aIQnXqrAK2WZFcY7a0VIzkcari/AI2
UF+r8mNynK0VN3uFZwAL7LWcsu865WjXYozcsX1C7jvOe53DCzN8LJ5aZ90Bltra/QkUiG8mFt3E
SzMve6WL94tpnsS+s7qta6y4wZXjChDFLZUNUFCaGZLEbf3EsRAqbf9UEXlQI80v+zKkRXlVk3iP
0fbWcDHrTnsqCYPG+evCRGGuj4uGCB43G/PRtJ/NnmSfYCKaCiihS/5OVv9YJN11zENbVze9xTKA
fAxwF3H1iZutnvAkb9Ul2qgaOP3UNj5LNGYbQTJRzjZnoxYzX1aIsanLcpZp7aMRBRkk7NYlcq9i
BzFfZhN5rByoJpkJxZDLrFL/Od9R93CEo/5VkAlkGHtMIuXnQuJ5diuPRVu31F5vDi1kWdaB4nxk
6i12u8Csf87Wc7++d5l+yMAiu+qLFf0usKbnpMuYhHJuYJLOcHG0OM2Yit+QYo7a8ruVZihihhZ0
CXj4fmBUCZyl3sOfJ8CUdKFFVplzUzjwU8tuDKDenJOCKwdQcpL3IajQt8XBozSHU9xfi7SC1dAx
kZDvBBGuAHxdvHMzEZS1yjayugpCYKrE++lavm48puVOBdSOL8kr1otCwzRQc0i9CEhdF5Xqv2rG
cssJDGjVR+YqLE1vLmbaUPv+mt078/oYqyQZjN9Y372qudb6FJZRtunnvTUf4omWzRCHIl94qZKw
06F407irMCC2uUO5WjhBWn6rFYHnLjkphvmhJe4lwhOS2zFbrLnJoBWlOj4tKA69cVnNnUkUyCQi
aopyYxc0prF9H03tzeqs/u4osVMxBhNlRlwWO2Zmbf2C2eCQFfmmU0PN7HY1+Sg1hwRRI6FYPMWi
PUD53Eh7PtW2y01kbNwe4+HN4gA0NqzyACL1DnBLy9xDXrtQQ5uTWht+RjfWRMceHkrVJLdoedCT
jgOWw1W/NmZ5rCvxVE/0ig/6isKkHAf0VIJDPBU8co9pZHj3VZuy+3aT8dkQ7UaH4Do0RMLd3zDk
MDB7dbJ8S1bsjiQHojLHCM5OFbUMFSGe0vaFe7TL3iL3e7S/k+Fiu8+lmAj74zSvtEM57t2SIEt/
AlSsKe9rm7ylTG26teauWX29nXfEjcIFdIgs8dCAZtCAC8SEa8iqPDlWGJNO0UJgsuCpNm50IqjS
E1+8N5osRY0Zj5Yb7M6HbnkqcsYdcMB9Z7K2Cz+jRhC3SQlrQY2HH63R3NnjtDO6io6HjlRm5xTI
rVXjyQpZOOQJEIUkrnMODwEBP0lfJcOqe/5xFN4NGRGCOZJ/8zwUzjlrWh+/E47WJ1WgP454ct/d
1AjmFbr+OIWN3u+hG595GrCs/4xdSjYg4A0P54oBduUcFA77Lkg3ZbwpZKDUOAqn8V55hWt/w9XE
QJmaEMs72LY8mkP0bDyv7o981EliEt5qClAPebiqbxpJXlYm/miT30WuBEI/0FYGQ3fMunvsXoYF
ltNJHmcQiWJ+7tNfqgoTTC+8aO7o1i3fdOFsSALXeIxj8TD3nDxI9mpFoqfHimZ92MTUE0iCFsfq
woQRoDrt9JXw9m4xwW1XFUcq1G8oSY9rkezTqg/iBS53Qw+0EFA1Czh946EsmHMSQNTB1qSmp40J
a8zovJP6tgzdowXww6AlBeB/iQHx/hiGe8hEtQHD9aE7hYxB6M1Vz+Y4yh0ADL9qjj6upX4xA1UP
mQ1RswKZ49tHbN2oX6xDCWN6ZZcJwFgwLIXC0BdbMiqBKbcWbvw+pojD40ZGfrWPOmzGEssQkE5n
vE5LhN/7Yrh8s+sbcShdpnkIRfDKgo7xDyYphprnJR+8NpegLXo+iUfyFL5bdzuJ423Cr9KS+EyY
Qjo/HVKmxNU9CcR6GdutUS5bOJ/e0vwu5jcQ3ruMRaGKFOHIhDcrqObcdOfcNzR0XsRTOpK174aR
cvFj5bPcLT/yzg2spt9J8RVr0BKIk+APwUS3gxphc1fDhWK3VAFpuX1TzK2OvSdDJGh4GebmPK0q
QzgQYVM4kQfP0uGM1p8uXzZxorYGK8HQ19U4LhzOG051GZVU3zld+6Ey1tApdhr8Kwhl8XKYhtOq
FBvHfjfnHBTz5Nfxzi2ug7VX0DImlOhqboOpkv4I438hbsenfziVlBgtBELrLIqFl44r2LmqYDE0
8+BQSTfQ4RrjteqvkTnsxB25UT035mcj3Q0uO09NLwUE7SoGIIMHSyvP1npVMXrFYJtoncbih5G+
rqDUCIjuliFigQYPQT9+6O4tXlVQfKAnkTOcfFsARIfR5An7BJs2Vy9t3QQIOqu67FD3vZGRIhuW
SJco+/K8LNR3NjgQ60liKGI8G88Ft82xVT61Dhggp39zGCwq8ezHnWaUZ/FPfcDl89zTRuHlbqZl
W2hfSfu0dt+TOxJZohDS9MBgrOZIfafO75a7boYh3bG7ok1YVXEHHdV7XGwbLa0AHSkn4kJBD7wc
EX9jNn7P2TPYTGqcpwGGABed4NxL+dyVfryaG+biiYnfFBhPbR2L9ZdGQkk3AC5qX3a3hysYxsrM
cMybzNZvhdymc/QyoK1D6gikNnzW1KL3ca9ihCXTz3V9Mjm3RqdA4fkB7mKjD85GEYwBgD7gPjxb
eXF/8z3NzJ9SG0+Z1u4lspmFxkDdFVvpNhrKjZxCN/kiCH+2FgY4gVXmodCwhpu4TUD+oAE5czDC
kG8mjoo187FFEh0OoCAc8WM07fNMJaMTqp7jlNfnUzHJtY1H3WlCBkMLJapcHnp9YudTt10H9z5S
4c5o3yRGRVn3PlDWYy+b89J0m9JFvSmvi7O82EMbRu3ogdf17DjbMWAc3Y1BJMRkC6jr4CbWPpJk
pk57SvKzo0GbJwZNrtOzgSwU1a3RHqrm2Zi/ZVvve6dhZrL4Lfq3hjrTxcfKqHH+/m6aYGkn+Ois
uEP79EooIFPJm5gFVkw6uncDbXlf5dti+6a900gq/7BL2CO4wcxqK+OXujaeive1u/acWbNKksyQ
Lzk9da6qDw3bD7R2YNy7HibjzRrsAEgg9lfnMV6/ppKHq8af2vWwQBYvZ/Vjh1WdMS67TXjFIUw1
5fOaNAEpndpzlu5jVjEwEu60LO50kwVHVQ+8x/Fj12WwTSxz9KOOQ46rthEYHieTXMT3SrtoZK8L
yySEv2iWv4jy0Go1yRAWJ7RvOkyk0So+JgZzNhF7VZcnrK/eIPunwtSOVOkHXMlMqCw1FMPkg+8E
l3WIVTuscjIP5knBKeXEr5Ka3+RcNKK3jpZgnLtt3mJGqTJe/Y5LOw5mu2LOrTybtN6ZclhILVUz
jAdt9asyezFQ4mrII6MN/XmeoO1NWwy1Wf7skCLpXUZ1Ux/G0bLJ09SbIxBaHW72CkqHamwTFe4I
Y2+cl7vBejdm4Ehxspts50zy62Rat5Wd13PN+JLmT+2iMMEKXDnPlhsFmfNRtG9jZr2ATf4xlsRZ
L2QpN6RxCNkcdRwuDFh9KQ/4wtbSZkxdbQrxYqckv4YXF6Bqch2TJhTtg1DnzYIrq50IcyFvA0oS
V9a2SK/QX6IVZAY0B55KCjqGwfJ3bvfXPq9IMCVbzCRvEf93s7duU1eG9j2qMg77RdN9mYDMaH/2
fRZ0bO7p6H3WLgO94CdOitkmOyYGcvL9+L9m3CetOZP5lht3ObFmZw/4x5vI1AmDWXbL0yW3DDcB
QhzWJZRsMxKOPBhM82Ptg4twJ39wElj9Yzye1HWbyuvsPqfGUxJqXLia/MlNrCRXUH82DIXOgYv7
lhU3JwMvWW4G9mqIY2t502MzsCFlP7hh/6IZeELOItrlyha/be/mm7aEPsn8w/oiMfwjh3A3K1R2
oNtAem409iThn6EnsiCdsLWxrMqt0gB3WH4RFTxYabsjBBvCe3vLWvaXUDuh3DHStYnHPLA9Iyit
p7UcMQCV27gNJ853jO7n6u4jaJbHFANB22df7iI8s63DAU3GKIWP3yeQimD+eFmFFdyFj3rNQzb3
BBlKfCubfU6xgW54UBEcWm5YQXivnAvem6eKDwbGQGHEB3aJoU4iinbztmhBvMz9rp9ZqRF9KOtv
q0roz2ZuxmbTi+S9lHmw9rZft4iimOyorVihd7ozRhJmchPbvMqZDVT2w+woX7H9pLjVoyFuxnAy
Jgc31ozZkMkn+C3HenN6JgfFHVEVWrp4tEcoEMuyNe1vwcYipvXgW/w++qUu71TzpGntN/K9m1jD
Cp96/fhFWvXMWWAgJjdkufL8MmTXikZAcEbZfPDWqPbsCjwGcfTUpo1tps8m/7KI/ScsxNOgsIHw
8cl3bO3vQSQ0wYRm4w9p2Ew77n4MwbtCyOyl1mCIYQ8gYKWgbEFiWXh2xTH9tKP6mtYULHBFiuFS
l9+1+VFNrjeUyS+FdFhVRg8uy+XT6fu+sGM0/US8JvZ/cnVeS5Er69Z9IkWkbEq35S3e3yigAXmb
SrmnP0PsP/594tzUAlbTDaoq5WfmHFNcOxSXWJV5Hn+G4CaezVeqb+Qlao396lvqfOv3kNJY0hop
I82R7XfMqe4QkhVTThh7wYHOPnWdxt5LKZ+j4rd04jWivIJxWGaTQ2aaq4lT0skws+fEVReK3vyh
8iYMJxoC8BHLzppImnWLb1AArpmdf36tbvwh2Hth/ESc1cl3AnDy8iD0xe+f8Q0zOmCWQm03BK9e
8euWXIOTnyDEZgas8l1YEljD6dowVnNyFpohiBrUHdTaqFW2Tmw8ocTgDsAtkqeFdm7AzOHpa6Vp
aqW50bl3GPIbWVd4rL30EOfxxtLjUTrDKcr7gzbiR1WtkeLf9Z3xz8LG3ICZhQfONLPbd3V+mmsC
jATTPhatXdFuI3/rABU0yvypb9MfGc8MLpAVYEBy55+838fNeypH+ur+VigblsaP1aqVT2+ARYFh
wnhrJC2l1Ivrs+XGzJCH+L+ZtDXN1Q7C18m6N6SzS8wKxykkgSxnJcNv8arnp6VhYCX/3nlcu2w6
SCvQvL56hl41jQ9d/S9l1AEz0HMR2Lu0WYUPWjPKw3B5dINvc+7WAXaHtlMokU5qtA9DrZ5hC+wk
4oNUv+aZ2GeV8SMNbPF+8EhQElxMOJGmc5uE4hZTYEW54YRpR+lgrQrV4Jzpt2IqLgzez3jiHlJr
Oqq2OgJHxKpB6chMoKrNfav3Qg2k6OnjEN/a36SK7AaRfxIisuGyeNWNaKnALfPRjvQZRcClwUA7
lrs8Qngxe/vax0qh5l3tDvvIj89YYDqWxFFcX+MeUbK1iUj9q03J4J+9pIt9yNZkpWVk1qBRbK1d
WPnQM8wNam30I0G/SbRcmYptbEF4TMVdymy7Rx9wIoFum3PmtUc8/3CTHhB8w0EqmeQ195JjbbIZ
yQ9foaPYbZrngQEhu4WHADfJeoJbCQaERC1Kcv2AXgQeTrEXlBK2jf3Q9dYWQ2rDMt+6eTilHFqm
MT8h5EYrjFrHEJ8sBDZFKDdUn8ca7RDbSXAK9wPAS53Ud52JZl6iyxLmUfeKjuIdYBJDfPIb/Lbq
+btH2EXVoZ6opr0QuAENd15t3WzBAiHotsY7A+VGeNcY/QqfN6KwsX/M4uC99SHNcKY3w7MJzGBG
Vo3haZtE37GmOuHFX5lim9A6Nqi02SuWhnPBJfsxFgYClOeWYjNJ7SO4KG4B+mC4bJnDrcd2bp5+
xvlbG8aRimkDl22H0JV9K4CmrC9/nHiZe0M/t9RRUZIZ8ZmyZGjVS7m882KKOqWPs/z1kS9Bm9zD
dt5UKI/KrIQsMa8qxEG5lPirrBdEfmjXibos8VsUgVw8oUjbqUH3A61JWAGEzSr8I+aGkIm9SPe1
Gg5phxu1fPc7ziYcdgxXDXBpxhpCCDCCbUElwKJk4MVRDuiYmv2k7rsuvmbTuAm57g78k5bmWjFt
QWoB1xIBUrGtl8QqszkASmJEYLxw09xU2Z1nLnvnYZe1N64zn11UZygvzlyQG6xlm27agAYCoqhv
o/CgzH4XDhLTY7R1rehgBui7VE8YKNMDNoZRguKtq3cQpijy9bqtvFNtlbdhQabHl88LUqMMXFZF
TNqRBVVvZfViDHgTuuVwZ6yQDPc1jsoB/RbZ5w8lvTkMknVBZ1h67aa6b9qIfWi/gop3NOAd4RR8
TPVEnFvJAOHdcd7BSgw8AXYiNvheVuOcrEvrzJLhRVL8tr1kNgfr313lun/CxXJq3fCf5fAuxtsM
9bN/MDL73VKUSnaJr48ZTCHEtp26k91l+0YbN+NEVVTiFM/mg0gEoB0+GSKxVam1cTB99SA0ZuYX
jbWT9cxYoxluEhAu9gjaJ2KY48e7jC4y3ZUd9OEqY4YQgsfTO9zPuzyLno08WIyZqF/qzV0TlPs6
ttd+N5/S+TtDwDYqGPiV/Ramx5791uS8OsZPzSAFi9c6KN98c9pHOLCH5nuy97ZFdwCAhfMznIAA
YiTFw2qMJvwaGEEuMS+Rc5DETcl1l3hghcJjE+k1hHrQBjbn/9Xs7bUXp0cnKzYt2jgnerRdVOLH
QkB71/wXUkirvurg0UphF7ruOsQJwZp/Fg9R/WCNn0PJUMiBbE7f4aSbiSs7mAi+bHWvZ/9HFgxS
OBkoZbuRN0n5WcU2XT6BIsVwjg13Rfl4rRLwqXa9n/yZeVi3tt30AkjsKxHDu4ld2hxM3LcVCxjw
eyxKTCpBGeyBo44VzrgeoQg3s3ru7kdN7eJx15dYp4bOxETUr4IBCELlBz+DjN9bRuuViwc5sfW1
5eanJxzyzfgxh9wW1FdVRJRSZXZlQZ3Z7Q03VNd9FEahybIHuTV2aFT68C13zHXMW7O4QRzKqyHC
VpdPd1hAH5sqvrqjTeCGhT5A4DT+A+MNXcdk+V/PvLatT/OcfyqwFas6dLp1Bu15FC0nzc6hUqvM
4tJnVrE1Ztd5Zbh757k6OWcIwfcz/IzBG8XLEDjfGMkvQL7fe7i4rz7QHWwOL2UAC6023OZAbjvT
W/haToovOWwnZqPkfi1CqujBNQJo1xaFL29iagSIAUb9KAY2o3W8teWwLpGD9nbnfujBEbA6i/5q
8mQXs2o3gFIBSbErZqqQv5fY8CWY/6DXyW5qE9b03ObmGrR1OTO9G1lL7RFq5Dl3gzDrNmNog31x
u29f4/xU5D09hAnSpABKiZOWvPwKjBuZiE+p1iGWU5OkzET+cgx7BxeSLBNQOh/HPEvE8WoqR8V8
p432WY6fgfdvppgDupPYWkgRgtReeZSTOGu2woSpGL4YFzNm/Od8B9ZNF0wsrN+i/H4EokLls13k
F1ZWQ2gDvqOYJLM7LZYKHQ0PfyFKSAd37i08BYTEB0uSXBeB33DSbWVZaM/SIwiJbhx3XlwfBfVs
7R1LwSuGyR+bfLbx9tmMpkeyc8NzAfviyfERpViwk4qEZrF4mRwOmzZNb5qxqzeQBuJ9J//1Hbcw
cFjDa+6pcstia8UIAsqpAWwhjO8Gq6Y31Mcer1UNSOyU6PwAJsPe931astAc9c6IU9JPUSKuqoEl
V0V+Xp8qvQ4z1juYCb11NNEFj4rxIxpUm/KSnbqXt7vIJn68gteokTcyGydBGVu4Hs07wN3tyWzG
LyKR28NQtczTxp4EJScznkyBwhx+4ZzUkj1GJmj2oAK73q0y0S7Ucfk0onyZopuE1a0dYTvq/83M
3IpUsO9H7QyKzOT8C5ivhfO09Rv0yON1KawYFhKJeAqmfu3VDDR6toID5F8KIcl9we45vh0sdy4n
WcRUCAUDMcdmD2UIw1CJos95tqPuQMZFBUO1nx8Us64g+mrQOfg8W6n7aRQ5Qx4Csyv0EWLjkxQc
+1QF39Jm1etRG0aYRTXfDUBkEbNjzUJCPR5Uchrdj6LsdhVZU6H7r0eTbbjocoJnM0Vhj+vaBX7q
BKsKNF9XM2c/WNzhU3Dfw47R53ps9nk570xM/ENSg3JgTsaez2Bg7jtvpfuZOuyeuhsO2LZ+KupX
n6FRL9Rx0bHOhHSGDuu7+yrG9AjWE+gXQmOKWNQuSU8jGa5he9oWv45Ql0ReuG/XLO0K8lfBNQ44
OXvztWJoa2ekM9TIV8InT7RsbN56LIcmh6PymBoAPBlHDnQnXxVcNcX2PCnPVv1LC2FQHCQTd/cB
0YGJh/VWclyQjXtsYzb6M2xqD537CTL1dkqAtQJ6yx+ZOE30wN1FJGdGGG546zGrF9lEOmy4H539
QKcv3Y/efKjlks3trmLAWqy2q3kb2zZomZ728xjAaqOIB+hc7wvoTQano8PoOf5mLLouugt6B274
7ZrZbJZ8xylgQHYakD7i7APk9cbF8dvcLAskgwUH8uOm+awKjAdsLwpWboJkIE3ghNGz91qi1pod
4Zyw7i8hk1MM6oZ8Cxjh6uSt5tKMLn+GZ6VC/Fw1O90nRAAz7WSOKSeqiNeZobRr3tQqPVc28Mse
XGzNBLF+S9WxKbJ1F55SjB4MoWrzHPU/VnhX34XsbXsOu8G6joI6khXShCsQSwVgeZwCHT16PT8Y
HdptcARGe5bhEwHyK8n9vszQyREbBA81o0WP68dp2Drtvxk4OwidJv5uktNi5kdnlA3XKfgJe2ar
Edgh4LSINXxOWMLTV+wpdi4q2+ngIZ4EZFH8BKpddsDHnDdxS2duuN3OC369nLvLzJBzdNeu9yNi
GsNh2838FrTwTXlKHbUynWcBroXjTMfqFKbbODwn6fOSlunShmbWLql/UYKuSp+26VA5CGtyBkY7
0wMNmY/rglu3eaoYuRGgMQNRjhzjOHIr0eIegKo0UNOYtzYti/L3E8K09s2MvPOQ/4uoZnXnE9n8
Mg5n4e38JVVFbZeXzsyWPaUFEo3YePXniBOk3dnjMo47BUw2iYtboe+bSlCab232y0G7smCQR9wt
bRI85pJXQwpDqKG0M9c1aZ/Z0+z9QKiP8g8XwWfzXSXZpgqIkfnnFc7GCJ/tGiGJ27TiIHs1k3NU
TjvGBSoZ6zu/epCTUAdT0ZW0gMAn4gE3lWV6R9K586MEngz7AlOzLGm26IR2bpjHWGNSuFSLes7o
qvuMRR9Dlh8b4Ks3G0iYpwRPvHbDx8C9HWiSJEGiL0YSbOqBWbuFrxSe9/Qdu4X/ono6qTBq3lrN
mjKpKhYCWjCqYWte+UyQl1jw0b9hte0+6+7DKlO5LXN4EMPIaMo37vHaRg9O/i8I+5wFGrcqw+lw
KnkWaLay/y3q6dXLOT2Rh/EM3lfQ0uzEe1SwH/ax9nZepN4h1KkvYmCqVUGn4LDOorGsmblpbvhG
LMxtbA3RDlagHlDNYOFvbif9TGzYxuEHsSUsj/DeTHgzIJ8I+HdYVzC4tdhI+1iixNeYiUO58Ewu
sMSQe7Jg8n/9dC/F3VRlTxMmIg/+bmv9wufgp6j28/DbSaIOnhrj4uffjpHeJ1xeNNEw6pqXbEDq
6mF80lsNDjJBSjN4/UZqwIbOg0JIEmFTinP4fNm1HF+C3oGa8UHgC6S7v8XicjjaS8iG72yzeLi0
Dr9NXJwyAtvQR8nhDrNtCXqz2HaJeM9b6wZSD8jLlp55Brrguk2NNLbiNg8lkITctQcrODd885tx
696BcnQh2SIN4/muSdQxNih5ColjOfWKeBdVLrlJgEj2nPyvnUFmUTOASCDWgTwmfx8p75BmRkCI
N8dwKC5Jmd1g25/w1JBJUpkDG6vMewRLthXQhzeVQfCgVddgTxreIB3gOOY9LvqFIcVcI+RdbqSX
kDVnPXFz5r0AHJxZ466xp3U+YNMmKODFr/vqauk23hL9OBCJkV98WzO6YDX+EDo3LLAekryT+OLU
sLEXxdZcoCmtiO8h09i7bQtm5QWhY+sk8dAVnkxiTjbDEFvrRXasxqm+5jPyc+TRh7jJvgILgQIF
sbmnpjsGOP15pja6Mp5itMJ+dttGRbV26cq2qdGxYSo+zKkHQJ1+Ta4YGb+Sza3cea+yhnU2SQWM
cBY9DrJM3rYsVPiBuBqYfMyXKnEHXkN3/HIJ1R7xWWaX7NqQ871tEc94GgFfYlSngrXnquFy0nRP
LhWjuQ9jyWqmZCCRxAcopd0qaWJ/DY6mXINnCYDYRww5+gULzTh5cX4ZXb10J1SKkQAqQ0ettjKL
UWDE+SNGjAN6CeoIhJ9zgzShKjj6W7N6L7uUXIsEJAMnXxT3d9Po2RcJc34Y6q0RpcFBlwU6+mxF
nyrZzaKRniM205x9ZoLcYWxwPPdhcv773GmEwzgie5zGjO3g8pDlhqJbXz78++LfAxF/0ym1ho61
5PLh3xe7xmCVYve3AekdJ5qPAVT88uGE3AbOuomF0avSljCGiEqmYqepiOY+6eUBq/r8n4e/r/33
07//+3++9vd/u274399Wl3N88ttTZfMSXHtc/tPUh4hZTJWmGwP6MF69DjZhhFshoeBb/aUeGo0A
d/z3oSgk2u4AH/jRbwgXWpIRUR5W5//8D5Pbq8CtABjhZNQD3jhXwJz7z0Ofhqt06NEGW9h0oIHL
099H9f//6D+fJm59tFHkGVB5z/GSSvD3YNvg3i0/MugtnezsIrliMOue2ajNe6TR4cJ7sACl/efB
Tdn12cvD//la2BgwLYueWXoqOWo7ef77iD6eMVQ2MZNgnuHQ18D+K21rR4lQ7dtUvw+hbZKhHXeA
GXKf7IoqLHeVVacHBqB3sXadsz9mSUv5mrjsXgfnbKQgwP/X5/EYzef49b9/4O+7/v6oJpxzBYG3
3M5iBDKp5f970HPdnn8gZ8FaF+n572EIbDqh/35ucw3Yj2oGBw7+hf0Yis/Oaq0z+fTYanzZIGgl
rnvu/de669Az0JdYzr0BW+8mjJl/QKW/6WEHz2aq7h27S06sbT9AceN3rFCoI2zx90NHA+K2Y36N
Bkyr2gpOc2eiUMajsx1GFFmOmcYXL7U+Eei4O+UI+JV2x6CVCeb57wGDJ3zQ3kD6oOvmPCaFz4cG
N1BdAmw2CIoHsxHN6ivLog51NGIZtBIqBCJWR9FzFDoNS7isP0sWXAysqOOXgMiwbY1tzIRxlSZ4
/EQNM5rgpZvGEA9QYsUBJvuxKAdkBQqUPnwMFAkITWtvwomcMY4zY7WrSnvvejOCMdG0RGER+ZQy
qUxD0nGS4cmLfeMlQu9d9nQVFjRAaIt0bGjNw6MMEoS+KYRI9stbew52pkFGkI3CmnQTejOb3gr2
+W2U4e4TQpAUEBvxyaLrBfnLcsEnyrhrxLLLIPAlYGxGSgJhfCCYN8gT76rrLDuDoh3+WuIypU9M
NI1+zpisadUtlLi/f9pVIeaHULjnssaLQALdUzlhG5xCNlNu1z95BnYWpCl/f3BqGKObNJtHQF1I
sCu4ZW7OrBWs5ridMCX59DPbviEMXg0ViYKADfdJG6TrmlnTPdz/pZqHUS1SvTV10exiuEWrFPTs
oQAqd1fC917LBlI4/p/5LgADhMu2Z0Tfze8imId7DyekRNOWWWo6WGjT4jn9JZseWbVpZndVLa79
XNuvPBfWtipquY5nVpMO7Jo9Ja3eWB7MxD4nE6MaFVLORWsaRr9QL4GIIhUOiyPDIeb/WaWuKWRA
BNjji1u0hPnl/fSR4I+RddmC4c9ITir8BwJDIVUZkl2Clg+dZfd7i8ERTKF1PFrevRM03r1EeUtv
aBe7/36tSZeptOWipCJE7FYrgRBSdHekHcdrfO/VPmU0cvf3oIq4QYKQPVi2mPGcyfjWm61LaC2u
0YqOVZVcJmVGYg/bq72MiU0Ebtcy1na6COCuEZ0ZkRf7ylYjy3gmNpKDsAMpVsMwosIW9rXPPCKp
FEw2ulRGatYU7clTrK8oZ2roLFQRVV0HW523TFUotHeqGwkMsYrqpulItrQct917y0hNtU11DcMG
Na/UCGJc7CvwVhkwaT1eKPiTo53m1255NWYz2megcBWvCR+tYmcTFuLp6MvOmJtFgTbP2CYxoo4W
+9nSuPadqS4GxvARIMhFdw4PlhasCTWjGf/qcaScczORd7HJ1jRE7HdQSNQDDIX3GWijJewBX+7y
dxE/6G9cx7nrGjCPf7mdltHJu9LFnUSS7aAdcewmOb5Jeic2qZK3y7OrfESpKsTCQwHopVreSc9V
D5kMXwHXSzZTrHv4N4QPdP6Pup40pJ7F2reYpM7RNdWJiayYNW+T3ow6JnZHPag2Z05UBP5NhPP1
LDqpztkIFxpLbbidhOhv8qrpYaJG916En5unmmSLKQ5v7KzxtxYV4cY3e5MkbiHJhAIWS1Y0yebB
S92BuwtL2jqr96xnNQz91vGPoufejBadQAJ/CSvDaBoI70q+pXUYh4HskCbN0RdNTz1SfAB0DD9I
MdnGZJd81n79NFiYwMNUNGcjKdKnoMVgw8iEpz17plYqtiFVxNESUA1NGyVKYxTXmgXqHXBKJaMn
P0gWJu7YYkktXAIXUM/93aRCl6E5kG+kDLH14DVwSjt/oAVG9qfxEuI1lO00nJuCZ1uPcji7TpId
cyHB1KAccluMhM5UxQDiFC8uP85mxsHswPqoc04ZggQzJTRmeX1JXDyGNegTk0cUmMMYX+E3K4Kv
+ZYEHSCp2vX7MKfi1naRbZb9owDBY4iOpb/XyNuG6ALgeLyggoxxmKjSceMmUUIUq3cc+iA7c3yp
bVNL7y1BS78Ip+qD4sZ125qwgku/Qjk8mPktOKPo1nuMKtO4jbhZ7UxCFaHaNny6fM2ntjhYFtaH
gCSWlelxfPa2LW+65QH+JALZZIaAt7yjp965+pU1HzuNiH6sbv7ecPMSDEjkLrrcvsMIYqhLbVDY
RX0QIyEIGPU4saVuzaEg+Y4XJ7FWCX4g0b+EaWbd0sBYtwAKqAbKgpFF4+293EluOnAw6EuT9D8f
qc5lkgsW1Wbsv43GkG2pywOMSeKRJmWiFLPsjQ936ZiBCojiFmBzJ3AB9pjUx7F/G3VUXQfyCE4+
U7TMBgmCeyZZNizZzdj1DYRwf2+nVsbA1R3vusn/VbFM9x4U5jMoi16k4W6qp58gNqONqexdCOd5
7dkJMQcz8V7E6cAkN5Id4RHWgRXYnc2aExWhwN0egoR3opAF6IDFnpRctO2Bf24AleFA0m/Q6mC6
xb/CAk+Y14n93Bc+BwoT3QkfnNuF6QG/dnrKXcTKKnMxa3H0BwpBQog8dy9JEJyK4Xa0nE1QqiPi
XQqdyYU5HT00ej6oOFwPpmXuLEHXV3fBw5xETzlMh3E/IJU+JeGH4xbBo2t6SJGATK2rZhsk6DQJ
3UbTWMThyQv1GuYkWVxOIrirzLdz2+76zM4YltUZMCb3vqjqw+yXdH5otwbnULplQwk7VbuCFVZh
L76A0Xgtxu5K/6kJpUJM0vgYdQxqfo9YqpIrLe1FLNJfptG3NkkKkz71/VunpicXftKdBgKtTwwy
7IwTrhHHYiQrj8OUYTBgkw4fOnABD53fupb5rYbASqf/D/xMdK7nKllnulx4ey9ALxjC5duazhhE
v0AbrNJ11kafFmHx67JBR+CRzRT0sNgJsODYmb/6KD0KwURSGHMDy3V4NSPUZ7U5X81m+PAl3VZH
SgOAbvTrvkZ3K+Cjpp3THBvBatBBcpuNmN9S1wUC6QWsmAYDOqS8Ct41pHJ7C/DTkctGiWFDdgmI
5zOsaBOM84+VMHpn1oDYK9agvI0q2Rn56+RBKkGs0K6FUM45muyzwHyguEfe29VwoxylLpFDhkYZ
tC9D3iPdKPjVp/o+8Ge54n7n3kZE3K3nsmIKj3LsRIDJhtOadAZ2YaTaAAfwEmunoAIwZyQnzGn1
jjXHoqb14o12g/fYAtsyZe0lcOPmJmSCjjDD2pamZuACHt2P2vs2zY13oZK95XePeWzd1i0JLXmh
TgamP5zY1rwRgcuPO6S3lGvtAXc5kFsxkEMhIJ8QHHAC6/405gPoZbyMF6q2F23H93/l31/RF5pd
djJ868u3a+Qng0cBW5V7FhAjKiF7rxejgZBhTq71RPCXhSbdTQhudCqOPT9lgVVU1xHZIGuqbp2K
aWt5vYaqOBLXm3+JrnnxYsADoQRETIO6Hfv7MFUQDQN7m1h1dYDDNvH8BJhq6EJ74cF7maZPSOvw
VcT4hUQA378XwNiqSQkc4mYZVuNOqwEMDfzc6Go1FTwWG99x7YOa/plTS4RSWzxwwTVzfbZVZCD5
pLViqXdSdOHYCPeOkl+yctyzGL9n30WCNUHAs+o9xu13U0TWJqtq9yq0ix19Out0eO9KI9qIJkVg
Nllw1Cuut+VgjB3aHwMWw2ZKjWTtK0SP8f3soudKUKLiF2n6Tc7QCgxP/zjKbIYCy2g51XcYhYlx
MQui461f05H2Kk9re1NYDLcKgfA+RRIeEvjdzOzmNOpinzvuJuhMdOS8/M5QQGxWzJ2dviqaiG2X
Ns2mZPL+HUx3pcr/VWAHtcTPVZo8qUZBgh0w6Hbbpiy68qI11kjIwfa2YjNDP1+BFX6J4RF5Y1Ou
pZd9WHLKd076HrBU3Q9aIQnQzTUoTIQ5XYUGQdP8K+OpzgaWdGn+pl39EhMqHU9Max3XelSzyX5Z
bZmWiirv3kRr/QC6zi8dZm+4zlxACgO4InDx3Trfu42tzxPgBG2CBiEvD4Ziu+0ad+f2abK1Uad0
sryfdfkeuz55Mi6CwiFice0zk8dHyQ0Q+sY6IdVm6tIHi7K0rX7JxQn3gBwdEuDBDATRj50Vb8kE
iMKPMUcxxT/E2iEOjOw9Wqzo1xks+KwZNnjHMH8qL2bMPIyfpjSeywFCZVWyr5moZDxwwXa7ZB4M
zg2UBcqCqvp21JvjDSPS8uarCSjew4kT3DDbD9CWm9xU3pbsIlRh6Ipqm4q47wXqDIZgIWnXUBIv
HSviaorLLRJvvMhzuBvNHvQ+yKVmVT0ZHh26FuxfSvVGw4NVZ+L8lPYDiI1wc++W6WebNzh9o5wJ
Pzf40BveongxHWr5E1WjvY9yJk0p7jNBFwkPxHwwk39Z5D110ts7/fwyZSyVGlXYTBZYEpoNyxTn
6EhSEzuvN05ZGj8bmWRt2aVUMNWnq2OU+RWyt5HovsVaBLpw5zqjWEFkvk8tsIa8C/dJori5QAHe
BAs6QpUTGxRT7NoaI/2gl58rcY6yxm7j56gPxth+cWYGY547bjLvX5sV8hQsa1/4/Bs20qMPzICY
lK2jiCunGt1Cw9hX8GtDIhnbLNwMCXeGxEZJCHAmsWu6OxbAbm3nO2oq9swe41w5YcOz8OibGfZG
RbgR4tHHdJTnCOFg7xM9QvHF7K0H0InQzuAA3GXG9ExwAtPNmGyPdOAf9L0Z3sOUIkuhb8nD9p+z
qDmtz84k96lo5EdmI+qR5dYdG8mclmFGzY9WhMnb2HdPE0cn4Bfv4Mei2UZa7ituW15BX4QjH3gN
rOuyuMs8ea2QxJY0/SK90z7EH7/iuU6hoVPTR985bGAcADXWDXFpcAGA58hPSYlaswnlITQf4NII
wuY40RQqKoeBQV0+Di2KDaNca1OKgxl/R/H4r2DqtHISpO10n2uAt/wsNaWaMJvPQCE5M+v8fi5I
tBBin5Zl8pSgGSXQCG0NzJukJC7ADombKDmVQPX0Lx2YPLI0W/K/XZazokDDAVss3pKPTAyWD3Y8
VfY6I3dmzPJnp2wPCFU/hHgYuvqxLkswCWDa17621+jKlwuDMrGdJlIeuP+EoXMQDeG1OqwqtgTt
vZPG734WiJXLIbVSqjwTJL+wnj+nMvO2NplOXN/xnkQSbk4hcQIGoDXq0XYv0/xAVcUcmPO7VaLZ
dSMXqZHOXozdVgg4S0aAu09mj2XiYFsiVV5oOJaOCPIjWYZYAb2HukY94qfqJwmnlV7chFjG0CiS
PkJGBc2UvYRDqvuBt0BYtngzsuZfnk7ernU0dIjwkS0L3rDxmjEX32jNJqUZmisjp/sUy8OhXa5f
L2HcmCONaBykJxFgZzW9J+DWl6wDaE6r8dsUbbjxzB5mSvmPlDeEI45s1iMGYtI8nFfL6ogUmsjX
GmvrW3f5HdK5jsEibLspjm4ym8FeNae3di2KdRy5OyPyXvkhZzaE6Vs+xcD5AzQ3kzNfAfsxL/NN
poa8AfZzbW5ki4EV1+9ZBuxBYXMNbYL6E9Am8ANvQxe9rpcKD4hPg4IF9lRiTuZag42YPMhetkPt
UEl0OFUlmI0gSaiNHGXMgNYzw3sKReS1D4h+Y3XAC7lt5JFD/ZjXdns2MnZXcA/mMr/UvJx82yOh
dNSXgJuUhSDOKeWbGWoS1vqzjoLfCZbxASQiKjfoUZPlPDJpA3QY25zc2cc863YfFd1N3srXTFag
W8gUr74io77yXv1o/hA9zCZLXDYYmgpeZmB8/ci65qm+TNFwV4ZWs42p99hsupSLmHn4zfEeS5Yo
Lgoq3DIa5E8DDUxlUKLlABqo5nQFoPCBDY7xSG+WAG69f4OqP/vJX/lsSHd2iYC6cm4lkTon0lwr
18cE075OrFd5Ar1PeOTIvmZHbUYt1tMSTUlwUFlSE+T2zQBNZh7MfcZogiZQkRCxgCoAXeF0cvqn
WdXPaHzgOSvK/9hsxCqY/e6kONUpzD7QngHtiBygB4yNzn43zisuwBMq9QC26l1hxxu45xzifg3T
0JIPCIYRkqC0IEhkeg2wOpPRQS797WDZL17E729SGocGi7lZAxyEPL2jT5lQMRvIrZBgsE57mJSN
a4I08BXA5G95ceeWO3CuSdzOJG8gODqbOXeaM0XSazuyjIcHs61k/VzSK9ZpXB+yvAlWA+AVoo4Y
5NqYzjJ1ng3ra8Yw1jmRYvOc4aiJKf5nJ+JGvVS9D4XRci+QORsTq0GMXXrmOh2bfO35ab4FxBKj
usvojoAhTg7sMLBhh3kIHswYR4FnyHk9KJdAD8VEt+oUDLMGpahCGNcytc6Yna4tj29WfXCAkw+w
xaCl06kFCsR/LUwQ9yE1IgiSlQjIlYraV3+h+Fh9+KKU/tANEgOvY/qaV7vM7g5mbj8qe5zvdZ7h
dzL57qkrEMc7435UnV67q5QExpv/Ye48litH0ib7KmO9RxsiAggAi95cLSgutdjAyGQSWms8/Ryw
N1XVNtX2b36bTVpWZ2fyCiAQ4Z/78TpKzr4/4jJu6bNiDnNbBsKnM87ETFKnv8SgWE3dYDu46QvP
DC7kwBMYM0cuxlqfkSirreXpW1l116p5thMlIOv1Gy8e8MW72S7oo3eiXmz7RXHvIzhQVetcd4vb
t4jGegft9KEtwCR5qcLq6aOKT4151QBQ9DHB7L1A4k3LxHs8M5JXjjxmPYt5V4ojNyHLSizXfqi/
Stp9eAoEQBNdFuu2CfZBBLKyRLFKXcLL9H2TMPMNPmG7J+Fg1yUbNZ7V7pzeM7cjBuQRjTLS4rGj
kAGzCHrkXEK7UsGvDFmQPSWkE+Yfj9UobwuFXG0SVKasWtBZy+KIMLV3JRqxGbcTiaa+3rPC7jzD
83YGDkSzI8RvWMyn/XFIrps8u248Jp+6ycrbeGRvZTeYsN2otA/Um6/SgCd7WHeEC4BGiYjkz6TC
nUpy80A7GyFqJqqz1X3ERQKs6q4iHbdm70LIWpFgDGR8ziI6DyuVbIbgIzd9TK/wsQuJ/FrMYOyK
AbSD58tN6jCQzBPUGZEx/hgzGBX+vKuz4DnFrZAs03U65u8yHtIBDboZHjh4YwzYz5nvJdumx4Mq
wvQxdzm1YUjFpkSsG1CjM/fnUBBA8R04jKbOL21ifJlZaZAbccZ14FKcYRRX7SDeO2S0NSVN0yr2
xOXnvyAFFps8hUcaMFPYOIxSVg1E+kPAkukrs6XDF+NWMxF2DNKAJV3zQfvDTmrIPCU1LWgR8Xfb
DCBo4do1OOqrKPwGPYnVTbrzQn484LfpnzpZntjc5QftYfiJbeJtssTTFEZWtzM1zlkzv3QRdqbA
xK82xfFuJo65lg5UwF64x2B5XEXUJq26gIxUbtHb0cPjjvoTnsgjdQPjJZrG74qTKfsCtXakwzOz
ITvg+7izS2c8T1DeV3Y7eBsFnRZTJJagiAfTcnnAbinB2iycnYLtnkrb96hrx50BHaC2RrFuk/47
mvOX3reyrTK2LScEbtNh3nTE4UrJvn6g0GRrpZg9KKHwPf+aURHjBzdaPNokIFgW+/a3aQbPGcSn
q2bO39Mymdg3tXfuqJOzrvMr362w2kEcjJI6u2ZK9lKZxbC2wxCCkLHyFVIq+xccOrWa95bm04gz
44Wt5nSVuwlDjZlTqBtCKI+55Qo1ndNBxxc2lWOKOjyNvmA3lo/7ss8ObKPPRgvxwZhNcz1rmmP4
xxTmPtKh9qGlnqZADmpgxHDvg2Sit28fR/zDtprpz3PI3ebdpo+wWZaZlawBdWOBazNah4wjl0h2
6k0HaSakkaOD02HT9U4cjKLZDuigTxorcwYLL9+ENb5SlJbN5q+S+zI0jZBll/dhUkcDUp8nXF5w
RMLgF5ZzeDFTkikzEfEAoxNPefocS6ID2VC7PObG3WxQ3z1FcIbm8Xti4rkau8bdaeYPZ1MYF8j3
wTU+WyA58cvgRWqXRLTimBb58SqAFkS+o2qmzVBb7LEraIEM13CO9dG+I+7RkIzZRBYedC8Mx6tS
cPHzZ/fhgPMIFkcC65aXPmCbpBBqVpg+6nJZMHDrJGXG348JG1bBhSNhdLB09agLoZiJhXtrZGnu
JucmzYJLlmJosRj3gfHgqFqB2eqCOEUhKY519V7G72YF77/kqOfNnou9QH5Ohf1p+byPJofoMoQL
MdFOtsoS76Od3De5Tb4z755qTaJ8zqHElkAs8A+xcqOIJCn2Oc/7cF0fl6G80UnyC//9s+HrXV/E
7xNni/Uo3dvBLyCKjCRDpzznljNxL9Bke5oo01gLCpVV3j2mXbmOKROj5N5A9W7m7mm0GnDOxXQk
M3ONZR9Df1e02ySf9brNsfeiPK8S4fMkATe4kz7sEq77dRzotY1pfnDQ2KOAWH1TxCAHOVz1hBa2
6RzgWO/6fcpocK2aOOMIXC/mpOX/4ZKxTIJ70Zs8WnGCOotk69ZnxlXjiuAgqzrlnyvZQntqxXdZ
R/hcU/89i8KruSJjAIDzF3EFjKXwW83ujRnEBpsCtGM6lLdDoj+ndHzA0EM2stpVDZZWOT2kzPE3
jnHnGadGIZGmdAWs8zTHc12UxVpHAvRdCiuv6ftj5vv2OWCfnvsUZYYsKDizWlIDWLFnCmdjQUHD
FMB9sBvYkExmvCh/y0xE055yT5ag/jQPLpt9wx62ch8NZbj2q8Q9VBjyzTiP954Zv6MXl5Ag4Ni2
dv/llGA1NKE+c2iyPRRw6qkhaIwZHLYsx2xfESnCTs5bQsnH/15FxbeT+h4Mbxp4nSF5rjAhDxlV
zUEOOAk/zjbqQ6zVQIUG10PobS9JQWRwtpkM6gKRxUC61iXJRskXb3jiMAgXhhuWOL4wafKVJDoh
xgrIn3F0/UEFyHIGvaQhnV9Tbd2auXzpa8ycVSX5KByPbogmDFCQ523dCE1eKqdXEfVzM+GsZN8l
CnaQyTpCl15p32arVxIk7G30IZ+0cBjiGpMBJhnDXWLxofhK0+KpgiWWS3ocOglagKQP30LW4BAZ
zxo348qyxrc0T5amyORVW1V9tJrgw4xIVhqchLtmW5iwcOq27A/SNm/8yTkUdf0oJJI0o0MACsF1
x3GXkFH+VdbBCBDLfVOZ91EkNmjb8tZ048cuxAWdUIUDQilds4fcNwr01gCtg7ESU3mbxyr3P7eG
SYqIcCUDz2HX65r0kJuQiiljDAyoQSZ2mHJp1qsB9roOSERQyEerJb/cDwa7Po7YHlNigmo9612t
4CaMtzRu2Av/+85ISGIlOIWFZT3XbeXypTrpOkw/Df93mmjcRo5YKhf6FEgg6d/adEA49iRWQjxZ
QV+c20l9R7r/1fYYDsOSal+nKHdMFHFFe/sG4qY2rHcmgB+B2ftcdpDOgRlnDrbYgHhM7rMVbapP
I+pOhiq8I36eWx3U5ZmuOr4t1d8ZPTG+1kCmDX5jAjnHI5Q5Clg/iTA9zzIyyCEZ2NmdN9xknDSn
6pixcqCtWlhzmbLUpELW/ZhCxuqfvbd+sH5rLXku9S67KwSRdNQfPlv4dY+/J5lB8ZKuUPgX/X1i
zuG6zBkNDdimiX2NO6vhxi3rHo3KsVZtOP6sW09ZthDYjyk3gd8TNJ9VcI2nZ8cXYe8xHxC5MycW
MBIP31Az4BZ2IzPGTD3EPoOkDGnfcRHWhe2SJa3fx5S8/GCb9DdCZtG8hUYUZB9jYG6eBebM/s69
SW1aX6ztpjunHB/38+Q/dq4rzm13GOEdnhpJ4VWVh0e7HX8FtV6qRj0H4SWnZz7sH3DV4wobkquU
lXny4npfDeI26TwieCXuzBpv7lonw8kAXda2D13dNiwnwcaybI8xyRoK+CrGQIST5YKWdKQUApDe
0gPamc2SD4VZF6XDk1eTHWyN4TlF/YHH5t1a2ryjmwYgs+9+siqjBasZY8zEw6sxOgxLwWhs/HLT
Nlw2M61XMGLLhq0jAbpbAKnTh4Krv4m7ipWggWtPSYi/Zm5PuXnNfERLK9woL//MS/6BMH2umJcy
0MSiFUX1ujNakDl+dYCemIAuT05RT8gzQQtTUYVxoq9+t4jEwyB+DwZctZxVlLfA3LrhedJMOG5k
zTU+ztAmiJjomUOZHeltVSPJ10QlB6boi7gnKmB8tCVWtIvv3BRMJp1RKxO2+pYp3VXpssJ2+trg
Pa5U7RGZC8a9nRXFdshGeyPZaUU9xvk8asHvDeZ7pkdg/SAw6Nk85ig7A3oKALjK3cSju69ncDoF
B4xtHhvPw8SiNWs4GMRvID+gublYLYoWxNcwZy/zvI+T4nc7OCcZ8NNSW+0nUFb8IOTXwGLwR6N4
bsxMylr/mBveWUSEv1LM2V5g6qMZTHf5CG9EYNqhmBvcm5m/sPcwt6NLAglHR4bVvu3nkNm8y0jR
ZvrePLVR9VBjJwJeAcipnVDIOvXA+WrfKQEEvqL+uOnyM8cNRBVlbw1OP8gaJKFGTFcwVq78eX5k
pWlWyUR3QMyK3kTaZMizHIwTkghSp7vJYBWwa/vYswlfW74LvxYOzsqSxV06nJ0JrLaObs2YMEc/
vxbh20gpodXjkpMmp+Sc3s51Y6nrCNWUDRYI/5w4i031gqEYwYwR03fm9DuPWQ/3Db1Dy8VRkpVh
kpXhpBjH67B4M3lCri0mTjz3q1eJulNqcoJFPD1HadeuqcSiadgq4PSvaf3e2vH4xau4SiPndgkB
D2NzBYT7qWoD2E71llLMnhZtuuYAjh9SC2DzTF2rU3vTCsvblDvkshBrS98pwNqal9q77UMPaFDU
PIcuXFHvgQrVzwS6/q58nWN2K2ULkNcp9Y1Mw1c2neW6kLXYdtYrK6jAEzlc5ta4GKBDMbsgO1c3
3IRnZ7QPWNg7jICakI23tMXn8VcpSDvjswgWGcGoxl1I/ftuVliOhIeOJCX0VAeQnzDVByOzjRFG
TESj/KAWNmvySQF9QMtcwT5rIAHXhyimubdITMMh6ioFXGvPoQlKltTuvrJtcL4tiOJZ5jO9mkwa
W+NZpKVHegYlKGiK8GiUT2k6giaH2ivZMrGJgjKiGMowxdmbNYzneGYlMR0LDVC0Z8F8cerJTqkh
SNdTNV55QXofZPZ3Np9p7HzyuMgjlMl1HXouMCDI6npAoQ2Rd9hhk+2rdHNIM++qEW13Jlq6HNQB
LqLin13XejFnbvEkr/ptrH8ZFig/z65uBiFIaATdY6jQC8o+f8YAT7TJZ42ZUVtXdeZvTI1m4iBH
MgAYmEE5TGkG2NTw0T6shPkS/oNPN2DbZLvjY4p0tAmHPoZdgCJvC1R9tlkUjDlwbfmy6+rCUAIj
gWt9ZVpcuaPn7tB4yFjUJJ6pUu3C2drMlf2hA7KJRHAlAVYOSwyhpgRRghbaVZQDRxqrBOS/m7L2
zvzvBkv2ajgYxvQ7VPVLHNp7Djb3I80hpfTJxloX7my69GDYZaELvC20kcGJD7p+t2Gg02Nc5c4T
8hDY3EgOYkkO1DyIMr1Kc9/YU1fiwj5VmzHrLyqR1cXoyDlaYX3MmHHqrOn2adDfiKqNtlXBQXgY
/KNrl79GRgTGxMgqDh1MwR2hx7S/LQhmcXgfwQfkxob9C+9UJOJoWug9kGmO7B430kNxdhr5Czed
5kNiPaDCYNvMTNOBKRqbIo9/haNxlxfpQ2z1L7OPbQBN+FfhyWLbsjErW/uA7+JXXHvJESv7NiVr
J1XdbggTNQdP660cgXiV4QetQA68mfzKBqNKhs53sUKSXBfEHKHmT6usJb3SVICmPaz8DLKuA7ql
T51lPGHK+QyhVW6DoX+dopEZQPhkAr5ddxnpDPEwTwgFNiaPOclAQLdIAgNy20znPf1fdPcW2GeT
MnnxE7boNeZa2pfEm6wnFKH8nee743xRBP2karbqhk9lSdxcSqM7tQkHkGLM32MX3mIm3twxTrgl
GfAndai2lR3d9+qlMNPDXEXJFab8dedvBRHodUKgq21A5xvDR6/EW163t1ZiPTeCjWQfqRNWa0ih
xWYkgsq5/YPI9IOocfs0vQQjasdbVeCZFcwSHN1xkBTmDWOCfiPRXLYRH6zZWQXGivy25pFrjDmt
t3Z5cgZ+gzZ0Enq4jSr8310AF3+2/UtsEx8PACoR5YOQKcbkoTNdZqlIm2P75HtIp9rBe+ylyWtV
0F0RlxUbsZ1H7i8k/13uuho2DvEWkmXTwpSADNyn0ZWOcLCTAWKBrEeoEHBIdvatS5kuVzYHZ1lJ
YJNW8epZCB/T9BLYoDhlEZ4BwlDajLS/ld1FOzQcdQwRbGLWm9gHFEMlHyf5KSCW2y1PUMSvISTZ
3sitN+lnWlPg5kaIRtkrlsdq15v8JFQR3Os4R7l/LM0f62b8zqfkxsu8aiWz6abHAraJ6hgRV3xi
aMzO0iPoUiO7c3nC6lD2LkyIvfu5vjWj9Nl5QBP0DmBNISDHmBepjnKL4bYc28uc6nLnsiVXPO/Y
Xs5E/w37qDLGulV8O9TL5mYKHnuV7Nu+Vzc2nCYtCWG7Hc94M8QnZ0f1UVTxtyiSQ9M8U2r47oRt
CGWruxQ+LykbNpbnvJWK5abCqrlJw3YRjku+YOUdfCm+/YERkKzqjRhitK0MClKAVxxj3U539gMA
+ueyg8MEJnqTaw5XeWVs+6h710mGoDKMV22b5ru8a+VmbjEkO1sRg8BwXdvdeEK9lsLYdGzVNpgM
n2ITlVZS/7Qx6A1cdf0EAW7AvYX9k9gNra6Gzr5ipvTUgTtyZ+FgShYrnsimL6pQ2Hi042MXzXx2
iAgrLJznVNrzAnQlsbygwRyQYpNZihW0eS2eIhcfHNK2uVEO6jNN1fMKbMLSHWQcWzjo2BC2BOs+
A6qkIt95sy1oir2LltC7zyZS/b7UjB4L6Fkncs802pZrHA01XJTmuSy8DEcryIigizbOQndIcTiT
isWdPHkQWo3qya6glhDl7CwYKF3sn7KQ57YZGzyVtO2sXDYjvsK16kdMftumO8RKfgbDhLKl4A5W
hG4BcVAhj+esGu+iaDgMcYsAtlC8psiiLdEp36vS4QvJK0oxEvt3MOj32aUrp9AR4z2Oz6HIeETY
ydV1wUB+nbY8BApl/5q8txjshSRMswGrtQTI5CO43ng94hDaKDz8m9GgNdF0lsCWhByX0XjUMhEc
waNtKHQg9BcSx3LD8KWzHL3hcXnkqTdtVGAc59q7NxQaLwEMr7b2cCaMVRAnVF27bCZK3tqUuk9o
+ngc25lLUxio4ENFQQl7haZLASECNGVgx3aycn6PIOHp66GrRxCtYyTOnOppTHO2MDHc/wZoJ0pg
a9+16ssuum+bL2LXZ9rdiORX6SLo01q0TnFSRD5eRw6G3drrYXZRuGX1OmVRyomfFbSHOspnX4un
0hUjhyVLu6TcGCg0OdVPAW4JfNhq1+IDWxtBbuwmxfBSSXNvFo2AMuFc5r6SexFAVyhmtW67cW2p
7GIHr87QXINGOWuAenH1ZPjfCIsXJbMHDrARzAm0ZZ3a29iOnzqbGV9dRr/JlLxKapPgJXbULQhh
g1QBgOD1824KmQdFUSkPpqGeqCYrdHZ2CnIsZViyvsqSzgYu56RdeKfVe96xak/4s3qNe84RwK1w
pM/BRxVgoWwmnTNwC59yui+7ZUFxs7NRd1+BnOBf86EXMTwavDsr+8stjQ9RKmfXR/G3Hcty30sT
45iVgMeYOXPz6LjO6k7fIHIebXKBJ4yjhJB9k/2/hfhcaQKtSCTXDM5YpD0s46kPPDt8s2zjdeQE
sdN98Yzd86HxzJaE2L0nmno3y+5bjmRBq4RWDivHilJysaULmAM/CPYffXQdpz0yQJn5nvjh4/2I
8ycT9AnAa2RwFajxiAbzhbVpmwefLF9gxBcMzpKe/JiXrr/BWR7M90vaJYynl1mkGHneWmtgKAop
yyyPEeQkK9P7MMDUVXpnjBGYF4PyxD6fl1OcOsKW5FrAkAIlttZ0CMxdcvFYSDp8jBlMabUs8MQ+
Z/9Qd8mh97K3il1BNAbnaU7exMySZIy7wn2rJcfywYeCocLPxOA59KvK9bmM7qo3uwwuQrwE6p07
7jTwFExhAMFnZDLonbDU3LAx2sRl/amBSTQ0Ow4vBGYp8Ov6J68frxnTb0p3MVTwEuEmd0P+WlV8
Ch3HAbupz6AcEitdZ7gOeMiwOzX3Y4t7WGxV7u28W2YjW9sGKZGKOzYe7zVt765/oW8XMcu6syGV
5IoNw+JK0CMjiM4/+yk44yh7IME9Ot13oBiD9vTerwYafAZPHHUcHzoZvtglGAc2qh2fDCfStwLX
Ndv4lerkPnTGx6BJTrQIm1V16WT/JcWToO6I1WSVR8k2Trg9oY5a+n4yA84o0yo03Jsuv5kmjkA/
LaP/a02rf+pj3f8ubj6y381fS1v/f6xjFbSh/r/rWI/tR/qXNtblL/z+aNp//UO4/7RN2kxd1zVN
03Jd2lD/3caq/6kFUCBPKxxSlmcJ+snzom7Df/3Dcv6JGVqajhSWsm1LU5HaFN3yR8r+p+Uqz/Q0
p0OlbM/6n7SxLq+LfQjVQ/nx61//cEzBT9eWbVoWVbHSsf7SIFzYWTW3Hs/2uVAo2/bbJHEZJMFA
80Qw6wVOc1U76hHAtpM7BaCHhgpMrZHUrRfXHGCEDA+1hS9pCH43Fem0P3ySl3+/kv+Td9mlwMDX
LB/Xn1+gNF1PWq7lStOT2qJbjD//Q8Eyyqj0TMaqK1f3GO4tGR+c3C0PsSnSE7+RiBwGRCFjcrfk
kE8hAPAmTzvqE7LpCIKi2jmgdGAGTtYpoyWc07slWdGa779/pfZfam15gaZDOF7bpPr47vTyTv7w
SlNz+QbtCgHDG8u3InDe5nAC8aObZo/HgSMnPvmppCC+aF3NWZJsJQDxam1hPcFEX0hsiyYniM46
8rXkd3aaHqxhTrcFoNr3OhgOsnzzm1He/QTKWlU+BqWyz/+OxnGgjfZgoD4r5qeccP0jeFCpiclH
+UYZTXfrNq+mpfXjWMUI1mZy7eD3OPudNnaVAka1yWqaYB3D3kYLI8Ds6fRqRueb0XR3sdM+44Hm
EiUxrHl4MOKO1s103rW+V9+1HbHNv/88l8v/j5fm8nnSRqy5ZVxarrlC//x5YloqRTtgmSpL43bo
YmxECQ1uXsEjI3HZWEa+d4wrnwheLiDk2o9Yj+MDRFZ8lLGe7hy3e/0vr+k/v2OhlKkUvcWmWm6d
P7+mKqkFChcSmKqs8TLUxngFHOy5HOf2ZmhNcl5klZBE7/uk/J6rxAH7SjI0K8yXokMX/fuXI//j
5mDVoHTcsfFqIqta9p9fTp3jSe4zMCxEo8qtA0btOtNglwbBQMNsi7d2tGbEf2B4MAw1YpaFxTNi
CnP8Sa0BfBZnlcR0iSQ2NjsTWObgvVoxI34S+b/80tLndoT65dK4sgEDL1dCJiFoTYtIZjYB/6Dg
4JyrJNr9/XsT//lRu0JxJOKmcliAnL981HlVy6QazaUet4RZWUtE2YmDTBh8FguOTY39Ic+66cn1
Pzj6JOdBcr7KsbytswL3yt+/HOc/LkZArqbjSuVKyXL0l4vRQ0wo2AHz870MiGnYC4hMVX6ZMAZe
CKxfPNT249//zP9Y+4R0eAQ4Qi53gMcX/eevdyLtG7PYQFgu8ifDTlhMVAWhqre4Fdupm/kWrfYY
RmDTf4KHHUcTgD0q2kU0a5EgvEqBYd5VlnhlbOofQ8F5jnOD9V9Wabm8kj88RiSvVHJDSMWzidiH
t3x8f1j7YJdEwNLxBU62egmSiO0r1Z/XQtCylwtGM2ZpNMynSvVkFUxsAs+/18NCgeq6N8PEqJA3
1nDuZvniEihECUiTeZu43FFY+U8dFJQbM6vvXcIzLPHNqW695HYsIcmMZnNjZ7SLTK0oXiarGv/L
Xaatv375gnvL1g4RZR6Ty0P7z+8uGmQ04jks6QZIgIhIZz+0ql7KHCn9YSjF4Mt5pKEuf2iMIrhy
DeQAMy9/m1Mm75Y/G8uoeAiYX5+LxeYcqIUWCYps2zC6vZhAttDDw4ek0L87bBtXTj87GFPxp2V1
T4Kqd+86G0eNZxSvPgPqg6Hj98EfmsfedZD8Rrab5vjkmSLfxVcoLc02cybvYHW0RmlJhxrl3vap
wr3/kPmK6XfqHKgjLXZKkjSikSE5hGb19vPkSjQ2lyy5NjK/ABuAwaOyUE77LlePmX2N+K+e4NOs
e1OF10W2uIiWNa72kQlyor9EzQciCc2AUVsjV3NiZ1pBbuZYjbX90Ezuo2uwr05NRD/AJeqF5N22
x4CD1l6096yaM7CE8jgSYD2URextWAmKm7IzixtHTldWgi49kj7ZzRPodXii9SG20bLpZmRwi3Kz
nmrw4CY//CgtTrxtdNvx5D4aw4LwlZy0WvIhJgtiVCblrkCQ2ZTKt46u1uG201Z80/fAqN3IpI1z
ufjG5RcbBLrnJs1jK2EHzb428UFnutkJywAXXhs0ehogdOfWH87lJF8NrXzwy6Fx9nLaEyqL1mdp
M8r5+aWaR29rkAN1CC+Fm9gbQQPk5m82ZafcBowZvBcSqFXmme450z7U+aQa2pUvnXVfufmzrLtb
WhXMoytZAaQt1XVIhpWbrd0krfW76FX11rmQ7nOaD67gWTDvLYxzUKYz3ze/K6AnJzm1ZW381gwe
HmeSztt/LzC2IBLoRU59l0/U3NhFg35hk92kDeIVyjRT2rye71qrpZ9ZVCQwy1ye2shTR6fH0uq0
xLWNKf1imF3fUcPhlXm6H5YLPS2s7NYz6oPvq6Ocq/7Nsti1KA/zTGDihsMEUF5V0fRZFkp/ZTno
kcS4/rkRkOGC+yY4EFlKzg2wr/3IJdyK0t2YP4wAy2HmZgQOBWygcQ5FL56odMw2cgxA+mg3YziH
EhL4FwrykJ9ZroZTgrx4TgZ2FW5bcF8iv/5ANHTuyivHtNpdbuXJUdZufcBcMONmtljVlj3cz1+t
HOXcGa6vDgIc87GKHX02dPnMmC++6kpb74rK1/vCnAk01aC1jLaHV8flG5lRcGIm022VRyShqJA3
F+IEyWeIihS5L7/g2qd7oI71VeDn+6a14LkuP9tstb5CYa24httoD+t/gFumYUcwp9v5yfhbYEx4
S1w8W/PiE2zcvH7imdKuTZtA18/fykVtn2mL0qfBa39HcoEcBkaxpcAbEiEcq5Vb0Az0s2NQEl2+
mR3roZ9RvsWALY7ANUwRsg21RMa0NI4LkUWsKAtYpK9Dcopd9pj0KnsYo9vAClDtEjpuf95B0HUP
AJl2P/yVzMDTwBDYuXQJ00Lk+vAZDxYSfCGW1rDuVzw7GOpwHO0THivguOdzl9v1FUNDDvhWAvUp
oJ/St6ZmWy6TFSO8U04Z7Ys8+4TxZeHOn96qIMIfVMO6bZDtZqPsNz3SftjQbluh75zcEOqVb6Y3
c5Gbu9hv402E7/U+wIyKwwKKpjHMB5WN2D9arzv4vwKcKEfKxxw8OtnJL+kmSmODhuh+AB3r5Jt+
iMfbZHKi3YDzgYiXu3MCymQb01dwnyA3JYEYGBTzO5Aew7M99a8iWqAF8/UPQsMC5rD+9+PRzQnR
tAE5+dABzqPnrH/Et47dTiVPpRn199x9bxSKTbtKtrRRRYwjY6a1O8t2i4P5UwtZ9OhCyy+OwPRS
RwyMfVtnO5zOWLAcHkxq/AQRM+4DcEkP4ehvMeYQ5pu5V6IKqU6VCgLbzwM+CU7tnBknjkY52ES7
2pJcSNYl4/5rhRuPiDgUZQEgFCjtcCSFQJ5nLk9BPAGBjkR0YxZ+swHXc58Y/TNIeHkM4kGegiRj
fXHH4N6q7GA1kF1/9p3k029Yytua2ZRdEl5ReXkMUXaoJq7DB2E4W3McaRUrINWMjd7Zp3qG9ORl
GG9DS0FrMW7Hbrjxi+5SNxk3uWxCQvdoyHhZRjIWWEB/zjyhAVLk58Tl6QCJD0puEjFLb1KLyYBo
bqQZDQASsPf1FBJ4SF1vSWbcDJoHcIw9zOTMsEfEu7HNvr4LeaJunMkpdh2V51ckeidz8XnNuH3B
Bro7r6RK1R+wYmih8JNmC6LvxA3RXSI7ny4zG6edaxaH2M3pkMDyuqnsPDyVEc0QcLtPgdOqe9C5
xiYN8H9OcTHsmeXCgoTwhiEd7RWW4fLLoGiIyVtmxgV+yf0ss/GgvDK8EgornhMX55lp39KFjmcY
y8I2w8h5fcrjECzE8ottOgk9ZFCCxeA293bgAcFvD1G8I1ESUi3Sq6csLt1DpvzbOG7Z2XkVyRwr
I6naecFTkq0JJQQ3MXg4LkPvdiBufctrc3ZNW84PIoxua6M/UPW8EoX0Pgc2T2t3+YgaGGxb7czJ
VVh5zB1pDQ1UOJ+rIEvu7Q7vkmWGDzYOMuwoXkEN4CJLDnRLl252PdhkxROe6I9AyJhH1NRNxoIm
12hS9ZUZ6qXFSR5He+K/MKhe1YH9K8zr7AZY1WpWnfUAyIh4BhQ97P3BU0W4jQFGJui7cYYtRTbJ
geh6siFVYFFQQ3pslVYjuzy7hWuU0GKx/LPasfG+U1e+xyKCOdXmb5SZX/H2IrluWGXXY0isK4nd
4oUbeqcL2sz8yHz0qhZCiM9gCHDPstrEwV3GTLWMYvXkJoPYpuX9iKP9bjadhy4IKZRbTgM9OMy1
DKinmYZyuAwNP4JdDBb6xTXWjdX8nAmJv5yT4q3w+/mrp6xkVTgn9jZseAO6gzMK2slW8NYVwMtp
ETx6PPfXs0s301zpGzf2AOzP/SOtR9E2jMPgQCd2c5EKVEm6AwlW3Gjd8LwDmEHPZhttZip0BIrJ
lahIN3Da9VddG7X3c+Mb3H9DtI+t+dWNqy/XMRh81R5XU49lZI+90uIMOm/6Km1o2eLWFQvIZk5p
GG2z6Gkcu1c1evcuveSPzfI0akL0ftT+xpvua3ptz1FEAESaoDmJcMtjR7bqv5wjpPnXQ5LmhGRa
jsex1gY+Kf98jPBwcJcK/CLLXXQyGajts278v4Sd13LjSrZtvwgRcAkgX+m9RMrXC0KlUsF7kwC+
/g5QfczdHXH6hVGq3dFFkQBymTnHbG8z04mB+vAL/BLJtJp3qCpsBr3XJGsKxubh/jJTxFphB9em
q3/fP/AwIhuwKh2xN1W9jdPpPww7/q2nQ6zN3MVlRGjy1P7nPMtUlZ76HrTmakgxkdoyOJtTRNxC
5rLoifwLq6X+knhlsC7w8j3+382v9W+flnTcebwhhecauun+o6UM/Mzu2xjZZGRk1LuJg8KDkmAo
+qPlOv0REPqtwuezitqgfxmSWYpmWm9z4XBKckR07oxXu9dlPIXC1aRmWXmWwONsCc7yNDShdqPG
gyr7PypqsqesaWgRgDRuQN6Lj9qVnDsogEhWAXIRSvs/Tbj+7ROWgjGuxysWWZetzf9/QXgleWum
ix0kKfFTqDIKN9E9x8jo6mWpE8Flh/jX3cILjnFEbK3bbSo4sch0TVnIU090xK7zSJmkAUMbNIZ0
yW5dXPw48rb/9/dh/Pv3IWl+8QHYTKZNw/vHpFhpQzxkCcC3e0U5DZyUOC8ZLHlSFeuuwEdkzVer
5jYY5lAaLoXux8f/8C7+ORQ0JAJZPjVP8M+4hjtPjf7XoIF1Gc2EDbA2rFkAdfAdwczUIfLg2LvW
HoQIEoU4HOJJmguNyfYKzkB1YEWzDD2n+jONUAF6htH/6eP557hqfmNIj13Hxlzjmfdx1v96YxP5
YYAQ0X6ARwUVkRmnAhjhJVBYfoIgeiqM9KszTBo+1jZIouI5lZwlaObawVl3reI/fFIM8f/xuDF1
dlEGXlsbso5uW/+4uoKwyJ3Gh0trxjhXiwJ+1jxjkEtoOhiLBl8dwOA328Bu9I/WK7906fZPDcE8
+1mmtxkJNC0CBnB6GR9aM03Z/DXAVKTodhPyXiXIWsxjZZwlCIs0FR042RTj7qTL1zBPD0lXTPiC
munR8YvvqHGSQwUlv5nBbniTCLGeWxjnF/Sw4hIXKB+Te4UgNHsHPggFGYrESxwm8e5+G98bLQTj
RLojBkUvGf7+GS791MSRZ0RQGrT66rbyg8/2lraMZQvDV/SaRy8nFlyPIvs5ceTDfdJQT216Nb13
ff0z3Z7gcrJtLY3nAGw8tEtFoTq/x8EQv+sB/Z4lWusF8i80QbIY/FzqWMWQ2ANM143GvpjzS2HS
Vf+rF+1Da0/RhquUTmONToYBdj2omGXs7IWPHDKUHHf4svO/DV3ZtyLkAMOSBCIls+hYBEn70Hs8
+yAf7VMMOvsxFtkbH7pN/xUlenu7/yroOna955uwPXi4gbazYNoKsYosUeJgluXN6kku95t2Ewq/
QAmMWkVJvbrpqc6YvxcOh40bApYw/E02xB8VbdE3NsulnrjAwsfMXtoxqrfBU9m5lvWN4Prx0x5j
Gpeok2/+gIAjqLPhWcm6wcqft9cxW1nEZOwsxvdrK6jH94DIx4VJlsZGnxC6dfM1NJIgygaZmpxg
wecxY/RhTdUuTHSmRdzfJoU/FUNXr9O5COpchbPWVSdrlJhTG+9opWF1dINbR2LBo4s2+mSGejtv
rWvEPJ294paDi22Af5kLgCRxSdb8r1bK1eCo1bn1Ms/BT5XD/l+HOObFofwFY5OKzPiSpVFyuwIT
JK0Fziay+0MdDXjd+PL2NhLifAb36c6o9iReXHK2yteIYU8te3T2I0KUyi24VEKLRPKWIPaCgfbS
ruqvSvfMl541/+W/f2pRPKL8YFuPWEc+NmNPg9gP7quHkqbyTI8oAiMGw8U/omsmSZqwULhQx2vS
6IoYuuIbOKe7TPwoOJLicvsh1NH0zl4mSk7GxKty6rRNrafATeziU5pTvoJ5p219CzcaKS0kf1VI
MqdOTDCkAaT9PFynAo2bq1tvCVpRqDfhHpNEQLKwQyRMqIh85rie709jiWVOrPvc71lxq8uAX+DR
x/q0VLH5J2Pv90TcfbfDvUxqE4aTO1s262eelDT+VLF4pvG3L+hqbFrD6M0JBNt6FPmwnfSbr80B
1IBCgUbUKAG1MjpNSXru50ugVoncYEXidDSc8Nmz2ubo5u2IQ4Mu7xj5Dh5cQMt3RuRkux8/DxDI
DB0p9IZcFqjx+U0A9ZqJd7xDGQnMrjFMnAqpuj0++PMdN8epk7EDUAj0446bJ5iCbWwCp+30tL2F
AXFImqMHq8lW12EG1t1fmpmAGdAusypMTcJVsugJcUqWOfCWxtilQY0hYc8nuZYxwbWaUmxRt/zN
OncgLxeFu+FtBM3n8t6ZexPrl/ux7LQ8JhRKO1A3/Qb+WrO5v/ts0p/xKmI1na9TogYSiOnxfGb6
/T6uccvYpju8eqZ/KCd7ZknR4k/Kb9ZsvIL9xJzu0Lsq3UwOs1cP2Ys1jNSqurGpRd0c7u1xhmWt
7bxm+fO0hhEFlMKqHjGiOouuMbf3f7zxPG0r+bYXlWVNJ0vPtlMRH6O5eIHffdVFTKynDTK4lu2s
da7gC7CA1BN74rHlE9Fu1WcPgP6ybbNqO7BcW6GCHLcsLEi9sQkSb8htsQLxKabWfIlbP7uMk/s5
uW54RPE+0zBw6JvcI2fL0JyNqcf83Vj5x9QnQ0nUGAnjgRD41C+LmYiW71qRNEuLGcnKbILyFCai
WbV5N+6Qo4tVjU0WkzIxw1zX8S0vXNqQezFyr9TnaU6UWtpj3OIWZr1UfpQuzzRkjRjkhiEn357Y
HzFwJ1TtCB+Dmpr9gPWkG9bBpwjcVq7IDzbW1LErxl+5zaxmHIiQiwcdHwqaJ61PPnXm2+uhybUt
juZXoYC0gY6xwJGj2IXCQWg0W9UjI/eHe5EUKhBIEbLU3Wwet81pIkTUhozJGbsJytK7Wh1pvEGl
vhDNyWsRkFBcOzTadgpKz/d8/WoyAtwgVK1OMo1TYsLpMK1Mx7rK8jOFqfWljVhbBW6U3X2y0Vhh
B9CQk1OW3bvpKFidAjlXG1v9W6+/B9VwGZoQK0+f/faScPxOh+ex759zAIOfWjwhbvmTl6wA9Yp0
V6CJPCSsCkukHeXNRzuOFCMGHsXabbYidwhjAfdyQknpLC3Tku9OZ93GXVwN/s0sSdcog8icdrBF
Hu7vquP3BuKTLMIAC1wdaPWJ4rY4IgLjV1b6l2unHiZSJY8NjVvRmExjur479pEeHN2e2D6/c9eN
UwdPaJHxsKFl+8jj4JkkKaPKsyuIt37LzqEnR5IcPtcDQIUbpBNR9Dsb1U7nXrmOHMQcE2VD8Np8
jplp326zSgHU6T/8RERvutXsR51FZK4M4whlwt0p2o1lInBIZsjVD0ZhB3xK6nPiUchgFVezmQs9
xSINUmsk47kymut9oWPjM0u96IBftt/B1kpQAiLzWLZ1QTkhKxZCyv6b9sm5NVE0BqwbN/BOENyZ
A+yPVBUnZ2b9Nk6c7SNTD7o9t0N2uLcEdWgzP6ASRrRYO3iGsVne+5SAKJox7FhuUqyi5xzCB5ST
9UPe2kAd9a1SU/EWFUF4gsnkExCInc5yxuTW+fINV2D/MWbgIm2Gws+mq8CJFsOL0JmP2ZUMn4rS
r66VA8zjb2DoWPZzClKWpe7KLq05zZTQTvIGUIfNI5MYfbOTa4seA9BHWiIGy3IjP7SN51rrLJux
12MI9AZ7kqyBSGk87/Z91oW7nJjLFPbaNK/GsmJAswutZZPMD5NufmudbBnUpW/aQNZjJxSWoig4
165WPJsCRGKvqo+MAfR9/2ZYsEIcnJ5n18DXGeAH3edhzMMlcQOLSG2GH7aefEwUDRuqNFAgtZvg
A6OqQfLGjqGrTv9322W79rxu/98bXroJOgmbLRnNl+v9c3gBLTKpbWMGZEcF5asw7WFuqSmwksbe
a/cZV193sAKNcTw6hgAdM1qzIHk8nptBdBhTy+p16lA0K+T5yzrL7IsKB/2k3Hc9Jh5ybLLgs9Xz
dWgjyzem09DXWMxzcuPdwHE2wZi1Ry/Toz2jcW9Re067uv+Ymv2//gMNvUEl3r521RTQgBhAY0Lf
PNldpW1amcEUQrC8xouXsHWAfFI06XM5uOTIVmR4KRwVJM6RkgS425rPB2N+Yaw7AqQlIVk6bKjo
earLWMj+EaoZZilM/k9EiPyCa/zti2SWelCh2qlVXa0RojT6HjgILeD1/34Bh4zKatQhV88jLgt+
+az519q9RMeR723AA18Ss9FyGDt4KG2y92nPlw0+05eqSxZuAiI26HMXvBJdndA8udMRVS6SKQK2
aAxkThDMe5/a5PxGUcDze5JTDz+kgU/gdsYzicveVvPHRyMssOjOF6FUurkkgaxZ5072mSWNf7m/
aFbYnCMg9ViFoDOkzK7+5+Nhi/XpVare3Z8AogpPFeX5PkNWm/Ry/CU8yJvZfDA4wbi0QsJW27J5
liG0EKK/tC9R6+BGTb+4Fr0YjsTqyAVgf+wO6FV291EeW6nZhXLOsjo6lq31PYJtfRzD+CtRc2C8
baZEcg3hz1qIefiFTd/ceA+vRVaExM9UPzOCadCdSxgTvZN55GnLMltxl9Un363rg1sPO2Gd+tTW
fjU9LANIlD5UHOA+aKafCXuQr7mI3sXg4eMvWA6z0mSOKnvSeWJ/WDpxhfZ0cM8h+B+KUTwaOnMf
siLI/4wlNMr715X+CSQhDffBXpZ040YPR33VADZc4tVW52bepRfdGGzCQrefZIwZTsdhdPGQpt43
ZXTUK8fWwAp0cHitUDdfclEQ7ohVYc8q4fcw4DQgJ6h5ILTZX8h82ha21qzjvkuuTN+nkfkuAQvj
G4bbrYxBAxtVP9CHV9CUMoLeeEQCfP5XbTxKvftpqEJlWys0ixDMitSNHuL534hS0Io8EM+WdL6l
k6o3HYx7XiT7n11yoib1VHrOO+QSxFyh8TetLf2EWxw9hZ7tNF0SMJXrrr5tB6mOSaBr4KX5E0su
bQd43l8y1w0A02TesR/hZ/HMxspSe7sOi+7a1KbmqIt+BFnXiieq2XKJmJ+HZlGLK44p60209Uva
RiPHmyG2QvOfsN9rb/rgv7uJ9iRJOv5VCwvIchK9+CoxDlFEB12TlQSOP38ucDTRltnRg09OyqM2
ihXBYC8T0qlvnfV2n48OJzwbDa2NvG/DgU9R+mcTv8Ijlln5rNUr6WYrfYKXsFZt0G1IzGBvw3yR
pW0c3rpY93YiJkd1nOQeEShzahR7a00EYo1VixRISxoHRxLjR9KhWirPN7jo8EtZTDtJ9ZXRJkl6
h8l/5m0aOJnkDkMvM1IcGQTLWgiIdncVRtZb1IwAYne23TiHAgPcFkY6CbbzKU5QYpr/TjOx5nsY
35NsDkBz1Ctwb9ShtYKNSUn52Hm4Ge/j9M6tjN2UsUjCF8jNloyPchLDI2OJdiulDwA+/iyHur05
et6cplzc6tm52SQdZDNdw3Y5TWa3+TlsMY23HGo0SQ332Pn+p8g0z5VNTuK9orAgcl8KiyTtAWBO
Esh1O2Yh0aVu8Iipm7UClKrl/cfIQgddwj7dGwkhDwkc8G2o2md4PyzRcYwtgsz2V+hHe3pcGe4o
WqvHsWRAkOjjPqzd9hlXye+xAj7mAPa/6k2L643sNb21yA0k2Y70EKSyBQ5LHR/T0WffLOSwY44T
X6KuQ7VZJ++F0wZnVvq4hkE9A6HNjFdSTSw7Kt/MsCK3vPPg3PreJcwiAq5ZvD777MPLMn65H+73
F29kxV25Z95EeO7dpn8OAwCHAPZZGZnyjYYm3Y/3As6xiGX1cbWYdkB0aYe8L1HDuiNl83UwCI1o
3chnBhUZJ8FYbUX4u75KLcOC+KLxNDT7lOJ1dpUICIiDNjTA1qaC/EQWrnc1DqBRswEYSKm6VFY4
3vIRonkIYaiVgwcmjZJ3tJHiazKA+TK+1b5po31Qwcr0EOU4cXBCQDWuc91L1wTfQPCPBn/nJVP6
YITaymh660DHYa+EU3Cre0AEnEmwHMRNAcmhSG6uZrjrn3QTFn+LQIzapZ8xsS6x68u4DM0Lc7P2
ZPtwORKN9S55xZ/U74u6l81H7Ticzo73dyBSdx0IvTzGSF2IGSqcP4ZpCY49UlN1qy2eEbmRynrW
wzJ65xDO8W7b4YGk3fgdcDCUWHYIeu0f7wOmAcMhBd2IGVn3SIcmzOyxUj2RgTSg2tC5V9/Jqg+z
xRITVDf4AtmKDFKPe6IVhz4BXDyP07uMTL8oxoMZE8gyaob3kpRpDFxJm5aYPX43xoTew3S0amMx
KsJFIaGGJvpfM42qQzuogxSJunAqtQ8eopNKBuAKzO41zvlosJMXy0kZ5kMmgCvqA8+WpT4QPK9S
Ea0HHYRJg3B589Ofp6ztaKoxFypprnqhJJih8Km/38GKegZIKr4xzt16W2TJdL7/CYUNt2Dd4u0J
26NDx/Y2ZA3xzKRduo0fb1j2yHNIHHu7b4UgfNK1rEd0PNvSDPqzaUjnIiconSIwL6NM3s250KYo
m/ZY99+s3L+Wsek0HBE1pHU7vgKyzp5dDVRUIMVLr8hzq6SIb/eXBnubZevG4/2ntnJsnvnNe6XD
kioMotbUGLc05mxRlqMSxubn5zwupofG7H4VCjK4ks0bh4FPLKLeSlbECOTpm6HmOdrD/U9V5WtA
NEK86UgStv5E4wDyWzzB4kng9MjpiE1UPI3phH9Eae/FHEeatRFQmAn799kZcFkSKKzPv60Z5MWN
dIifs577iCUDJpWF60EeLZXH9f1fq8L7iexgMCNnWs4Lznt5UJE92QzDeDPSJns0xxRRUfGoLN86
JZ3pX13fdx+N6qnLIWEFQBqW4/x0ATEpGV6TxJdybO30IG6XLRfJwfTx494/wVw52dYonRHB5no0
Cv+7TelKYu7mYdTGm1tMyYWUmc2PWK4VIPTTMX5qHADylKRwB5vJ2xmgKsBFufomqCNxdSWGt8Fk
HOsO0qYDMuQ+6YHnI9ZYZIUfboeoqnYTApWLnZVE8MRyrfQqXdkgzs5WK4ixm+J3VkTNtR3cOaOT
ihRLpniCK3jQfY+nGNky9Objr3je+t9fwtw6xi3AoGSyQuZJAWHrpkWQkVtdyZCeCIkX9rl/M4yi
fDVmGFibq4egSbeO1YVPam4ISZ3EmT1N8qGypfdQ4f6qXY/NS+MD55vjcMR8zCaMXinzSLy7J43c
X4DM16TZjgcnncZDN1yKJqiohybiBiof+tDPXAmUX72KXtCytgfh6aCU4BTUi6TN7XXNf1vQ6F9s
Vxt3P2PrOQ2nb932FP4dGrcjFIXwK6fSvNmK+btDeXqsDcLHss5blGamX3Es7wLtZkajBEYlWRUp
cby/kCb/KfBU8bQ0QScXVcrIkxrwfgFaGbIKMlnjfejAktQLLibk3eHaaIS9izvO0JJY7xthX+bO
7clDtDDQRuAkL5MRjZf7n7xS30TUTUzDcPbdHwb3F8NhMMfeBGiG23/GXlidVderS990HxKj5ROJ
9EvKm/bmAm2pKjd5SOG5uACmDmNA2PFdZ5kMNPn+XJ2gd8nWCfSTVdMWLHsb0hwTEz4oAb+wuXMz
JgBAqnXcBP0zu/vw2Jnktur5J0YD+30urTCT4Soj6syYMx2DIwmOpMbWPk/wfHi3Wt0DtVFOD66W
qW1oZQrJIv8xGn2x7EMaM5+4QhJzyv7N1wyirL3JPNx/RPJ0DJqaoXLJJBJHy3Djq2SxyZJ7ChKN
KQvsB6tC6h70dnes0vYtD9PxuQ/9YadCwuhdkVmvGDVOrZ6qTZzm1B/LykDaCoONp24ShN+Oil8w
/bq/ZM8euY2s+Cgj8B7zOXpswZjAGWM48q8f0Ujcf0zAbeysiqkiUPqlTdDchwTGzjYzMi44V/vr
pPrffutE64xeb0MKS/5Y1uRsys6G0z3/6FnWU2QL0qN0hF9jRzNsUA8/E57LVdUbAHuSHD2hFYbr
bBbOmHMkj51MFzEPd8rKzrcJW6w+JroYpKZ9G9LMvqEWeNfGAYbj/FewHMSqR7u5iLpM/Lz5Wqjq
mObYce+/S+EJkLquBkOJNG47ErTBdos+aSKfE9Kg9RLq4EcyydS2BmjqoxMrGJYQQjlkz37bOlcO
1+X9pyibkmcG4HIAle3a7TaUE3cG06SHII++JGt75BRcoGR4dAc1EWI6TkcQFM6fOIOv30bfmpH3
Nwcj/TKrGv9YZPVhtIrwiQDFHYHwu2wYv8ekjpm+zFO6yFAwyyg7eC62xtbUeS7cH9zBxPGT87BZ
jIy1FvcjM4KycqKogW0zLzLTqRenIUajMz+uu2h8r/BmrwsV2gRmqfGdlPbtKMr6ooLgWcCOOjs0
4Evade1j5hgtxm6EtVGPNY18gsYvpmUtWAjtiOLM1imcwV2rm9F7EAwP6aglO0NB0KCgk2TXm7xx
mTSfjuhPVZaPL13TEdgRemx2zHp5L2QY9NVXKu/8Iev5XMHJLEoS7g73Zy1GBrpWkbbrrl1lLtlv
//NisdQgvwW8P7RXNY/0uH+3k6FnL3XaqdMgZ3O5iLSrA6GOTAF7c9caB5RjnGwbOGjGB2DLYRU6
rjrobeM82wq+rmusay6tcAF1YYG9pvxrhfWzHjvNk5k0j04XIqPsy/AaVXa/g65r4VWLrMcqGm41
G2aCUqfk5w5I59ugCbrqbLPA6axg21ZWf54cx3okvcF+RLUZos/GTQ+bfE9SnfNeDFxdU7X/OUsx
R7PmGwtww7RCgK38amlazRfhAvjLiQ6D52QwnNCMcNj7wVs0K+WctkpOQ+h566KoqsXopMYpG1nz
AGZ+H2iTF3WUp48iUpA1/PahnffzTpSeUyzD16wEfoNj7RpmZbt1tao+ikqjvZwFQilJsKuRhzIe
cOaZbez4x9xAfUMJZe3vywEX0cbKMjGiTHlJvp2cNnjAckA0g/w+t81or7y+hrgRu+5J1x9cZcY3
re4hDRj9M7W3fgvrYhcEnnm+P5hHlxQmlafZzkLgh39JP92L1bLJSQtQ3pXhI/k1OIzP9txr8Xmx
eZ2B4EYrH7kUO0zTY3L8mVRAPkuuan76DJxH+2Kcy0jxhMOz3tWK+fMYZ8cgc0+2PVZnWnf/Cq0w
f7SUWuTo0phaEKpy38lbLj5Fv2znAKWZbaHqzzSO9gVZEYR8w34E2/1C1nJ3tSYU21qHWtrJLOit
k/2YJsMuA492jnEN46In7rqfhgti3ve889RRGyaMPX7uXnPi67AtNzuHRB7WSfx97zB4YIG0v/+v
7n8Vj6TUE5TBidOA5BqMge53MOxbS4C0L9m020ysgxQmFHv1LcpkACmzcP9eP0VESZTGTHQpnQ7p
Hety0hvkuhihcP407fP4/b6MscfOvsyPRcKsJI8pdypXZCzob64pPiZIzqCLkvoiApIE8qnGR49+
cU0qMo6yedraxXgNfKbf3GZLuMrOxsdK1MwmvwFaxEnkXHGEdwGg5vSbMV79SgHrz+BEHu6S+bBv
w12s4l8QTOo9yQzRsg0tn3y5HpQ27vGNaGHi2E70BYc8vvm55p3w9T22iDQPQ12pc62QSzIF3vDJ
fuYpWqO4SafVfUDfluXDXfuo6WAdlWEXaBsphnGQjRcd6TOnURYcKHswQjjdle7ob5iwR/ERcW5N
s/wCqG08AH35XWsMZtzSCH/b+ch+jbOR3ftrTu0JX9HFB5LgKMxT7g9D1Bwn8J4WTO5gftxj5Zhq
+4DYs8+iI6Y0R022zPqAtOQZbCR+984oNnFi3GwVMdkL2e8QCe2VcI+ZEG380e93oIIZ/2Blzz19
2HY9GvE8mEgoKcJ3xJCJBPLp2TAH0VdOkKZxGiTw5VX+KC2+SmbwDk/tsqnXZgFVgIgetexFKdYT
WcBrCbIssjkpfCXHp35UQK00rAIC8PR2ykoCFPyW/2+C1UWSYnaImEiFqVqOujltci2lSYs+w5IF
OKrza+3AqTcTaE1jz87D1Nn/F6H5QUmKcGbigU6OqA+EZWl5N2/fZm2yblvtnX0GOgfP3EV4IfeB
n7C96QirSmDR6bTujgQSlbAts0gwXlTUlIPq2eFa7cE3yZtXUXxoUkBoQ57+MUrqqyl5qXWGwxYD
YGAA5sD66itUFfJXcsXEIOaLsvLXSdkkrELIRVfeqtLL4ZFx0xLQ4Qur1vcarlI0wE6ItXVK7AE+
S5IM2v6r8b9zOVz9qPsKLJXNTUZFMxmtuHKyQ9A8OLpfbHw4DEyAZb5vp9lnAPt9QwP9HRKB5vAd
wnPekcN1YE6SXzJA/Gn63qrB37QRA5Igil1k+YlgyIrLeNLGv4lml0fpu+aKoT0jbcAcXa3DWNVu
UwxJpTfw9OQVUQBKedWi1jIWiTIlvDYibNoOuptnut3ZDekE0Q0BCalZsgxjFnHUZ/6xEbLYsqtQ
C7eKXuY5+8nJSJvv2BIEjIE8yznmWsjyxUPpUUrmvL0EGjlBKVp0EA+3JtdZGvlrp5LMCHueMroy
5RYzsgE2bI8uafAy2OIEh/WRDZ9e/yps7ysne2GFbMeh6gbdmFCHTVMPO5r1v6vP0c8uTmJrWOeZ
5swZLryDW93EYO1q7TPWszW6OLpz3/0snMxeMW8jNLeiQewouFQz/pGNI4hhteH0oGfAn8a8Kmxi
wOA2GnA3SLYzrX+OmXIPzrCbhDzWrURVMhGJGbgDYLu83Q0OVWzB0YCWopSYSHLTl0jdIrI61Emb
DGObpuO3DzJ3TJk34qEgC1sw3ITxyMzSPoLtcwEu2+qcw2uH0yw18IZcNsRCib579EW398JZNZ7h
5+uxq7lhUC7YI8qVHrM6DjTUM0y/nnC0pCcZ59tW6wCLsVMyTUxG3QQ1J5Ik6xH5Pa1aNPCOICki
Kc+JqVYEXiM0H5tkX4HjyBEFsPXWnsayPMH33kdVc2gCHk9lJcoF7vZbyy+M2pUng1mRwsQ8ckeE
wINeyI6E3z16FIbo2FZjfPRN6+BfEMCS/hRGkDGbA2sm9KwisJ1PTDn2uDGYTE26+CNA+IDgQ9kw
Ms7kSWUxYnR6oj0cKC7EbOwS332iAqzAnJdfhQMbKFWIWUynfjS6V183gKgnCE5aLb0gGvzl6Wq2
0kSPXWbE6PpnHh9IkdFIHyd0hhK2rUt2gAHBGEfOH1l5ExD4W16GROpMYbbrlFjBqw6WLEqarjp2
pVimjrsc8xDy7UAShcjoyHtbR9MfiwUT4ycNxxfCyPh1bJBE9oGd7munijY1K451V7tvKOPdB8F3
PiFgUZB1Tnzj+dYp47/l0KdrFy4ZBc+woSqTe+lhlY2rnuSWaouFNN7aMTF55YAC1erck5NYT6EP
6942mFKgnFix0QcnJAALtR0cNuQbFhby3wx9zlNaFBs3hMFvBl1AOCFaDsJsiFVEPQ/gDq9y2Gzz
kdt1krcwZGBH4N8Y6fUZgy8QsjZ94Jmlb22+INOEs61P6g/wsZGerUlW9mB+pyylCUBBmVlo+dkU
CPsYSpeLITRaghThxjj+ADqo+u27ZTH3PkzxOmyoBXvXhe2NsIFGCaw5ZGFDa5qxF8kzZLpqq6dM
uQq2QasMo+aidMnuM/uZAhP0/UIabrCs7LpbkxIMA82bM2d0prFBPoGjK4nOabkJfBtUaFBsyH+b
2B44xMJzlNDUj6oxNmnF5DOId7WXu6veF+yjk/UIRhsyGeIlFDTeMosi54zJrQr+ag3aAH+kbA94
IK0qZZIsXLIPD31vk6XT2q6kA2vqnbin1VSbxpYTsAP8zj47qtsP7HkPruW8CxG8IqMuHySQowYZ
yoJ6eWWEkC+cAdFg+KGz+F2wC/xtaSICMUX5aotkD+1HXOP+s+dhtSIV7TMz0mCRAckM8Siuy6j/
ypWJ+MgaOGO7ee1hTM9RwDgjltFaePktG4nYq3H+MrGOFqpBLeQjcx2i2tw5dfPqkoFpWRA8Bv+B
OJtxBTKZ/40zmSsnR1/MCJ5wirYFPWv/sXoKDGpkfxVO0Dwh6qyshEOWg4T8zw5FSxdo36L2cHT6
xgV1Yr4JNLimZb3DrEQoS/DKr320TdjL5cztnBiKMrXrJlo4ldc5X1FkrhjbyaVhfDjcoujBDE5o
JABmxcqEmgOj5xyKwe6Ur5Y1AqZhAeGMvKiq4nwbGyYhwdDuM4AYyzaOfyPJQu2rRafBl5/IeVDt
OYpPSNYHeMKnrOeBSsIvypVPEVHEeY5b06x/eW79xpX/xHY/XRtoShCWhrhRlG4/1mm7MiPqtAx7
HgpB3KRj+0tRYW09OknmkhyjyKKsXvlzxsij45GW4pdltWyDLF+zip/jsSy+Sj8zLijkkQRVz8TJ
MhTS8vVgiUcjUUcLifxznhMLSZmKWNz7ROK0DiFCE0byBxwfVzVdjAZnnkvsCVusu0Ripx2G0iEw
II9OhpOaVOIJgEL0W+iZoO2GTdqSNZnFCy2m3CcIkXk+EcoxOa8nUhyZ9sQssWvyBYk0IcXe/dPX
cHfV0K/9kg1x3YHS19FMKq8zd4rJIs7DlpSPvT8y5POl89Z2HOQ2obkraPfnnjxoK620N9G/mnbR
wILTr4jWDeI1eSsO14NLURCSVb/A7fgKUMHBBVnCnazwe8ImoU8Ne7UZkvDd4MCN4uIAUWzfkjiX
U72vzSS+lX3aLlKhs6rHmFb6GlekVjNV1dPyoo37qDGQ1hUp1nKf5yK1XxhV+CWIxl46rXeaYLDs
QMqK+UawOc2zyOYab+TVDmanb2pu2RL/mmdCqa++Stdb+PhHh94kRpZGkdYP9l6jqMV1Datb5YOP
8lR1JtlG0uykyXpI469UR4NJRrSBP9HbKKU7xAYk5v9j7jx2JGfSLPsus24WSBqNYutahhYZsSEi
UlArI2kUT9+HntXTUwUMBrMZzCbwp/oz0t1p4n73ngvoP350xBjRkn7HSCLZzSWSXxcKhHzKW7kx
BZy7NKnv2vsKy5beHpPFVE4NJyOTb7ak+9WGqVq6zdE2fkLkNPSm0bm1NVtqguOx25CZOHRav9cN
qElkcI5e+cRDQ6gay0ENS0U9T4Gd7yjFXieK7dsJYponxfJh8d2TOywn6jxoz5yBDXipPLfs6lR9
o0bCEl8XZkOIHty4k3YvlIyYe8uzDsQijB0WY2818nHAAXFQ8wibmxAV6RGxY9iWHd1uL+fkVyfp
A2gsb+80NKTHtiZhM/Ms0WoD+rvrjiROewpxWAroHwP1Ym2rJOCElJ51eUrpi+WxhzLEHnzXYmdH
vZCQHW2xG8up2nSOfWaSgPCZQemUCFGKdtG+zPLDSNRnDrtfZhw8mZU77fIKdmemhiOYvh+ABBDC
YBhuPNuz4MLuBTR1mv3ak294cmMF/ipFjMjwWWHRV91zR/HaSpRCgnrrPmECGk8jM7QEbobrfZdF
G3yYHiamLoHQ3cuOuwtlWWGh5N6h/2JtSwX3wAWh46GpJYxfopDavEKGilsQLRkhseYVzTXDCsR0
tgfW5nYgIDORBFDcsWtJVPGO9h7Xnbc07nWrhE56uk7DeJvjwbOnEoUZixL9w/uBt1jAyKLo2Y93
LtxgIJXtqa9oL/NV1a6B1jwAUk3um8E9JYFDEelQFZuKGJoe6etyqGQt4G0XrKwxuJFtUY9UO4Kl
btKA0szgNweteF+M3gOS/6rLNWOTahpWaVLAyvCth5ZFee8zSUcNNra11Cde7mucgYSWfUglEA7E
nLpZSCtyE3fbGffJyg+HGPrUjEGo2ZA7ARvQi1+1j3Yx+XjfGXmtRyxMiGspemLMQR1K00pGqt1p
m7jvrGgMhMSieVeOWWa+qTw5ECko6cHMwCq6S1Fwjc9xlbeYUDABZpvEApbv4DUfSP9uukx9ioVZ
zUD03iGwtcdc2uARxr2BfG/7PI84aKOmfS8Jeu64qOCwoW+XfDPFN7iMjamj84YCcE2vz7b3YQIT
vdyS+xu/aArqlvYOhZGVunKm30cHeOLS33HHOzgf9NTgUwheYTz2RyUKqJnht9f2xxoWz5aJsaQe
gzsknk1GPjmlXCI3JG4ofgg2uzx3TAXxZfzSgtY7FPBoZ/d7eyjtvXLtDcSZaE2DF5d9wjPk+Cek
32vbRuemmOiuNJzyoZkujUHOjBIgbptdFrGkASCIzFJcOtoAt0LVv6uufATiq1kfGJ545QfevnRf
J/NHxdrCa0YBSgpgP1zeNrtlz4go30nUkyGprE64zrEVsgY65oT0Ge+BMXHf94SzJUu4E55z6LEH
Xzs9grcEwbUGxAjdEAx8dMZ/6B8oXFpaH+nhUtSHrdtRoWN/ZbZVs/4jzbJAdKgm7l0yd8O6q8vh
HM16l5rDc2j7wSVOpjcxy2mrjEfLiD8nTzx6pZ4RIeNsB+9Trd2Z1ygRhUXOwMZqzaJmU8IUNM7P
jO7ux9pwX7H3ibMx62dT/UgcAtcehisGnlg8lGaETiuQzzls0yQxWyzsbUxaeuWY1NxjzpQsCQ4D
++lu7I3iTpYmiujUnHorpWimMuNt4EBATNN3hdl3y8k33ucjt7YGW8hOORwECWMfgLDd5WNMP3vB
7deLbMAHN7xAIveWzVvZ59Y5ogrOKMz2AU8chi+qFFbSzk5hrL1tULQzM+3xU5XVc8B3vhoSnE4a
K7SSUq7iH3lSTNvoAJ+5TWzmAt2LCV3gjlzxgWllgr0vfk1o0CXm24kd3eOAV/CMNo7Y9rXYNTB6
proZ1/iunirU6G0zfM9YYrdxQZy0KMtz2/SHoe/nezvliQ6AveIwemL8Q/rNp+EO0zFFRlAgCc++
Jqp2t55B3epokakDN7MxLdprLU8s51pcD2RYIdQvXvFCnPPuK60z72KplUX78G4Ox2OLo3+NNb3Z
ogXczTG1IrWMTi7wSIp+WijydXRa6ltzzrSrIW0+6r59cxTlCbnN00Gjys5v1b0XVQbHg+nImlrv
26T/EerYolks+2aQG53QmAVNgNgsqVnBNmcb21n2yXPvuSdstjDGAjMGzAv64aPvyw4wuf4p8/R3
nwuemKDnwkAvQZiTW0/al6Cs5DbH8LwNcvN3PthPyLwl5SP2yF3Kw+Odfru66HcFIOf1PnfQk2bM
/5sO+JiKYiqFBpSM2Un1SfbZa5WiCFV51QC9RedPFd2SydzzCGCrAk69r92kO3vNdJgsINkcnOSB
GquHNB4A8CJbuZ4ed3YkIdCOHfRhD1+STHEuOIO3jyUVgjZnQoc62KtZ9AfhS2ruILfuQ43UxAWU
cY/ZpxtVe9U+HEHQ6xShp6n7vdJzdbQ7+we2uh79pzG3lvhJJ4lxEMnz5GVMi9LxDXvfr9qJ+TMS
z5KDTpJ0BM5d+wlQ0rX2MPw3c0FHazdj/5yC6W5SxHbuRMsbS6erpN+H90gmNiq1IEguhu9xbu86
JmurbCCN0Bkc/0pMtcTNIDQRq1+5+XToGO6ulNU9htgjOD77G5nm9RpRuCYPcDa98stW+cWrcwcT
r3XttfzTxrSwa/YWt6fKc7ZXZYwaV4Y57SeTRK5jEged4XMsLk2LC5E7pVbcb+MW4cvj0hFnTYka
FNJjMXX7aGaiKRPo915+HfRLXSZESAejPuiQ+ZosJD72av5wVRpfZYHhw+pzDhQ8n7AEyCpuaz8V
LBwYyHpl/J6E/aZjw95x/yblRULRrxnwWsQRVoK/HXvNlTskfXU9nxE+1p9xqA5RzpNf4DSvjqmN
uNcAsD2l9SLMrpgLoQ35XX4xremrN2vz1PvlF2KMCbgBtbi0JvAd5R2WulcZmOJQqfTTFhVsmH78
1rIs1ui/PAVt/9aXhnvx073gMUzhx2zLsfdRj+dz0HY2vpP4HaXRBtQIGoWWMVyVyPN7gHd/4ql5
oFNn24CmP4cmboQ+oxmC8qWzZzb63cjVwaydcD0Yuty6TsLjQv6ORfIJnxV1Sn30NZiDc7DLiIQi
++uaHgvNdM9E0C5BE+fmYyapdGozwRRzyj8TKBs2VAg9cXPRgsgP9Wir1OOz2JTWQ9qXdIVBzN1O
or0aXXzfG9VPB1M+9zhOkb7EIwjPfAhNgoUFW+jESOs99rr0Hkwtw5jIVvY+lMRa65FijYxI7Kan
FUe144rGAX0sBN4xApbPuVdMO2MQ75A7J5AlFNLD2e9plN9z0UEk6Yd3ZbQfBm1fwKqFJriFBDjk
xXNk8Jhqa7yW1qlu4ezMkiCItvHyueJXO4NBI2/66Ie4hhQU3lEFICOEnW0kMAHIfpxOMVu4JAqL
fquoCz/1ZvKuRXKeslwfpE2pmZdSYh/mi9qd6eTBT5xV7OFI6piOn0Ml7zrwwbxq1M2BMMzQfJqF
PUDdgA8+cD1X4VecUtMNjIp4XGgkp3F2n4YqNXaF4wHfqQnRpNb8ZFfJgyrMDR/49JF20ufOQ4fr
p7dJ9/UzudNdNfUfJBmqC57SN5cE1WiF17EMr4Uan6MKb5HbhM+MN7j42V/JiP6eSc7b+qtpY/Sp
0Cov/Q9tmVzmSZFSQcptoIvMLbXI48pL2uxSaejrnc7SDQgYtlduu6zX0+8mtDamnYpLjztbjurT
Cia085bfWKSA3LQV/ipV0p6HlFcqmKGxZIqpQWJSX23lYfb3Cy/xqmPks40mKuz6IvpZ+ely5ot/
QV7O904S00VpBzvD8T2sDpyRy4YZJM2UANXi9SDVYa5b3vms2GeCOz9WQKCw30rg3VOSTd7CCBqa
D65tluuysj/T/veICLAaItO6tv3EZupRVoLZ+HsUlIsWXHjEhOm0/DVRObOyBoTP3HF/pAEX7sxq
VoPg+qBz8VnGwodPF1JZwJhJlhGqIjos7Syw0NJ9ZbTWnpwi5Ywh3DwsG9tkcOKDjdmCxFK6xdba
083rviht44L2uY5HpbnRERJwpNOd6GlTqMRgHuqco9RMCNfEFbCCP86DSCGLwz6Hn8bYEIm3fe7F
mLL9Q4ZdqJ6pK2yV+N0xbaC04HvkarmazXbLAT6/79FIGVdozvhzdNS1idSFGYgrl4ghsQ+o9CMb
hhKUM4wSE3r5JkT05hgsamnzDh+U+JOtydPr4jU0ZjZ8g3ISkNX47X0Y1FPdnzwz/d3FYX4qqvKL
m92bP3vJEcss0APdPrWB3+wVQnZiWs5ajD76pIMwpL8mhwp6kxVd5uPrMOFRsn/HsvvFa04Je4oc
niYRpZt4me0xhNddtdDg63YfjKl8pEuJKqJ5l/R0CcyUeuAKWOmWhme+0U/pMbwQMngPWK5Usly3
sWjZxp90xIPT1SeSOz3rwDJScFt1RH378GtEZmlzL+6baatHPngmlzATNTCWvbPzXM5ILJU5lK+s
ca5CcixwcuKWM+LQjjvuZzh1cOJosy2jcYs7EAlEAh0LR+7XHO8A60Wpv2P+y04DBAgsyRa+abVp
JY2cpQ4ZJhrOJUupUJgaO9kkbbyhXhapauJmFcTO8xzo/ORb43vvxwkdmpSupGa+aQpMHI1GPffc
XRtO7lUx3Doj9Ww0Zq2tZVk45dq9aQ71FRIX07F+M8cw9r0cB1nTUqOjLdYaGeeviUY5AZd0wmyx
cs2c2dtYggiSBLLCmDor5a9Nzrv22HNbTWE0BBruejbDZiOWcaRhBw8qvdIYBRAJAuEihDHIXXtD
dWcJpALOROO6s+NrRs5nK/S3LQJKPty6IPFkZZuoWhDr9cRNyIqfGtfeM9kNd7ohudBxZEzMwuJW
3+6dqpDrzM6Y/Mv3Oh6A6eHzFgJjM5HJI3MPchPzkkR1n0vlVDQs5Ue4VkQi15D9GlpO5e8eT3ww
fITcLgLTK45W4T7bcRVgxbAQVTl8tCHxbIYF9XfDFX9KfnSmovLQnxRTXD6IEcuJqTmc0nt6KIxh
WoO53BaxwwYAJWG1NCbVIZF6Kl+XJCjn0r5CWR8A8kPsrSYuXxw+gYTw17EaMEnTq4y53BqsEbJA
F/N/9LmxtZOgD63CaUfd/Lrq3wvsk5UMsydV5YdBdv3WUJSwT7V/HBEAuMgHHNWAYbGkZfs+/6xn
PpW0zXxEUhSnYNEGFxnFVRPJjgF6fZv6ggkp8avaNhH0qisEHyIR8GA3vpetuOw2Gw8O2IbX/eiX
RkLMUif0WRQX3Up7zSR81SvIoR1XqXVVoLShA8Zjlq99uC7bqeL/5Hm8BgRIqL2z5JNB1jdQ7LH+
eFe6EdYgE6G8w9mSpDNJUpoRizAfD0FBv61TMc1vnXeMF3g2vT67It5A2hAVD1nRVPTBLiVL6OQD
Hc+bQJY/UxLoZuNTXT1M4KXwtPYJb76/TI1wCJRXfOSbRkwNvzsrUe3I8nORph6lkI99kLwPiz/Z
8R9n26gIwe1xRz3SCRA+urlgkp3PVzfzL+1o0Ksnq7MrjQUI1vzJg2GmtBkCKk2qxbmAaFNEJZJw
YHxFgE73DXClVUAsmFQk0jON8GcZhU8mfQroR/yDpsbg/O/RbumHbA7S4gBRh5BPAw4RpndirrnU
E4jVHGT9cYDmImM0NBX5mJlneji94nuEF7ANob1zETJb6Lo0ShohuiaRE9oQ+v3EGVhyToY3ocha
wqvptO1f+pCeGU4r+C3UCwacs0Wh2GaewYQBPPQOFYgwPjf+aerbBdQyrYK0eqyb2N0YJUftqLM/
XZsIefrk94ax44gjd6xyK6Uh4PbC3IxjPe8WC5w/+a/sx9WRmBQEhkYwpgvUeWZFEB2HYCuS4zFJ
sr2ept9c5ai7cvnUcjsxjJa2t3I6E+Ol2FFPW0dxB9FattuCPbgjFXWatHUXtFQmZbp8EY17FcKf
79QAcioKhmzpxKGSNAaJbkzFmoMJuCF0j6gTT1Q2QsqoZbbDGUADt3dunHha4TDcuqVwTmQXeRTG
LNz6w3hw9PBt9gVGzLqq8DC590iOnDfRDDbFaG22zLPny8ygjQYvseMYjHcCokrnpuIwv+al+TmQ
CHoOl4jImH3HQV7cAz67U9nPMR8ekCr0pXaRkIDcE5IacyI2iDqYb04V4OxdIz0HzTz+kYK9YWL4
MYDExGJL8RgRJvQN2/3DQE0ieMT3jhzDvduJCFqN9WqkwZV62qslwhoHp2ls8DU/RgR/kjRRZ4fy
8HVuWm96MNf+BGql7PTvPmmLHdYQqsNpmpnbD7gzOFIEfmqtPsuMSU/LGj27fISTnEt6AL454lk6
NIur0Z0FhgXE6r6ttnYzvbS+6XKX4FxCQ3VGzoy2W0IMdiFx4+gWKZEAVxTJCtbg/BJGMXBekIrw
Z+POBHdbo0j6RHacCHkGx95uIAjPDpRwfY5IEOS/nTLw1ji5Po2q6jbhbO0kGCsuxNELyVmc5Xnu
sOOTFjf1lpSXApI/UHi0i7Cn+jGDBstrzT21QK0d+icGb7t8Me9PDDq6eHi0KoN8oCkwjkSBdxLV
kwIR43X7zMOEhvfiM8g0lbhz45BdNDelxpluCmtxAqeXlBOV74qdGP/kGfqv3T+bkWIgzMd5bBSX
KlNEjxkVjtF8nxvptEeKu5gYX1ZWYNT0fPmAfdonmlAm1L8kWVG+diLKHO4ITazC3ioPlSV3ZFLc
g0OTHQMaZyMKEwFATFu57N1uX+iLb3LbH11jW6XguT34/PgJB2gyE/1jW9vwsk080qDIpZfJGRYP
/Q3jcAnIdhVNOORaOHDuScFRClk7U3JK8g5MDRNkX8/5zjtB5GnPjTTfLGRGyJYRFh9Og3T4OReS
bG8BxTlsffYuCMjzKwu9Wenqcez0dVA2dnaODzUiFBbg+FqEcbCJuLXDb0DGGO+7EmCqsYRIEPSb
lTN6xsHQ1qemLD15HhDfI/4wyjeaflVYwGa5rNA9ucpHQ99FaI6n0ayfRFTsNUlSFjwVnMeqo6OG
rrhG1DRXa++D43SD++TSZGQ23DyDjwCi+NpgbV2pSd8ZdS9PkeOQzHa7KyVO2c5LH2zjwZIxtEcT
nU20/kFwdlrNtRFxYfRNenWBAcuxnvh/+MHuxrmozAGrloqjB0K+coUlA5dfAIFiCfZBCuLtwBWH
NSmXzyMfODHOoHpjUGQVPfP3NxwXzdnsXTmzTxS8oCGzDwXZPXuGMBBiDC5AmHtF47kHXxS0wkpP
77k84bL0sHIWDPsRXV5uvlCrZOmCJOTswZ/jS4mDMz1O6TrCIc4AH0nv9ts4HWZnXMD+6pbvXrSr
xqTAIh34GM4tiboE6zNetVfsSQBowbu2hKcQBWHI8ypyMktSyp6poSu4mr1Uyl9OLvp7BDHkGP7e
5Jz7yL7VPuLBthHZYvbLwlLr2wsh5IDkOmMFxPoKJxLDeoat2e3Ha5b42xmD1FHheH1tS2J2M73z
o4RaUYXELKMYukGMlfcVgAr3gdl80rp8CnqQZrah17e/2ZIVKQvV6ktY0XRpZxmxTB2XLzr4ws3M
wXOs2v2NOsC5OdkAPJHbmD9CUzQkLzoKjSYQ76qiFX7SNpHrlJaT2zvmJtV4gsj/IMdhutwsqbBK
aGBaUHIDFghKPES0I+tYAEvqEL7x+d4Dk3DuibOrTQiVhajQlOB0tPBTaju113Yjf/7FrxVO57y4
HJkXKZeTDqd5ksWEyxBLaTxccvweogYdHLtbxvf2pZwReeJO7K1ePczMUp7HYN+ODJ2HtDQOULeP
JiUkTxVD4DVFFcwwDWLBbuldb3++p9E1pqztTY5kFiN8SMLI9x5nHI3Evr2RY7wJptFQjbDaARbd
/rVaziFMk4q/xh4JH046fSXMCSkszjCZ3vi9piaICYqDPC4bNWfSfClp1+GB89TvsuIMAdODrazS
0z4y6LWIfJleBp2/DG09EGINWhJ2BHEyj5AfD49gA2sJzanmhTXyw2lN8yhHTFTYQIKXtjyqJWbX
A8++daMUVLts6W0MOSCBYkekoea18CbM09nVMttx4xB+ODuVB552GsN10rE+DvjhDF3JX2MuSLqh
7/agrKaCXSknKLyxrPL3QgA510uukQAO3Ih5SvGIxuMVsPg+buvkDpci7tMYHr8759nT4Pi7KbXg
HM3es3ULUbZFc1/yo1bhyq3CEqKPPa89U6rvng6rxa0QP5bWKLBZ8dalLuOWMenmH2PKia8YHspY
168TdCpepDG6ZuUPZOHhOizA/NwuQ2yw/cM4eB+mcLjB9GNNtelfhkhrFZc6nKaHtOGYreaI0E0x
nYm7t4/K4bB4oydZsdtj1atw1uZFtHNKzFYsPe65mH8Z/Px2Ii1JQJdPFxaOZw8SwCaOg+rNrqpN
SKH7g21nVJSZdGqzR3iQZdIl4k5OFY8dY2yn9qm2jbDMLpNue0nG6GGYHmDxM84gV3/DwyQaO5Ub
p1crT7W1pvIQuAC7b3LGrqYuNpMFmr4LY6M68wu1qThNsRgpX6lfb4B1j17DI6MS506Fzcze5T0Y
smQdEFZ+nlpFQT3izTTF2B/b1CEYNlhIptpEDf9Q/cj9Me3h0sACGnAmrhKwY7s8B8RMDu6UedQ6
VEGQ7xwLIHREce7aiYL0JEuOxB0L8INgXrxkoG8vKtaEbV3TlYzxFcsnuYZbLFHFMA4EevO64gE8
+NOgDzhxC67Ji1PQKaZLi1YVL7CuCFKWJbz7YQnrgiaPd6Eg7Tx4hr0185iL9vKWhHFLYD1Dlef3
kQ1hcHtnGHGwKxc8JlEQa3Tra0lSnFrVkEnyNJwqR1qrG6uXg12woj66fDJS5e3KFl/ef//pyDS/
wR1496pn7MHlOT/kIv7Can7MiL0nY6X2DirkdqwscPDAwO/4iV0WNOcbrrpZ6ibKBMGmKI+JKd+q
uNvd8FzKwWF/I9KNRYEzopuXdSN+HktbrQIoOLcFkUAl6Isy37ltjnWg5vpDLQWX5MpHsyLgOYzR
X5RaVWybQpuX22ZbJc5Pqvk0JI90uHTLl94kAwWN2zqk7T2jkQub9LK+/9eXwv/w7Mq8r4fqaUBL
4LzELzlu+LMeQArdfjSLtOTwPvS7/sCNYPohQl+Rtu6wI9R8COTkiCejbLdNp/Rn2XHGxUworlFV
JBc8DPyCRtCQmNY497x1FhYEf5x+SPvsUj1+LD2KtWkzTH/kvceo1jW4WSjXQpRYKlpy/VOHvvhI
vOaizR9jEya/Idrg47CQqP9Sg9pKwlMLf0dmTNjCJQFAu82bYcAQx4rygcarvYZUTTNGOyvDBeBg
NbwxZDoMAisLZV24Tb/gHe1XOVlvWVGIq0rebgttGAY5JLX2h6dSc82aEtyPdcg3UUYP0BTlkw3G
YsicLThgNv2hKa+Yyh5h0hsbR0T84xZ6p2GFnwMRkBMByPBQgvTb3tAJOhoeaD7OGXJP9XEyvPi1
nIKnCQj73dRYyWufWKhsXgrQfflFseThJDs67ZQc1WcW7k4a6dnHbX6ljblGeyPVP7fAmw0NbrQO
LRy1HrUpXa7G/ZAO2WNbsxi3DoruxE53TCf59JeNlg4QAKJowavkeywi0LhDJIKk0feJIipvWPgN
lvjOXJrnvxt+4+sAZzvDKoJ+Rse3MgqTVLS1+/vmkJequBTzXq8zIBN56ZHaBg3Zlv1riuiIy200
zmNMYgXvb3uJHFiSSXa9rSeUhY7Q6DyHxAoIQoNTyKrgQTncAO0zJbVHdAouDj0jRi9rkm9wBo8e
K9alITS4MjvlH00za7bD4EFHIXa+jSo1Xpv8z+2EU7CvcX2F+2QPnbfLcis7/93fq8ybKPOs37Qj
A/RbVqPYIRiI4aPZitR6qmnfufPt1HlKmb3Obk0VielMHEsjG7GmP7qBYlrTCapWg8lDe5zCIx9K
iiwDirATAiYbhscnE0fVfRdWzMUX4DmzJP/x77eAqdDA76PrAw2O9fuEOXAx24F1aev6ZKRLpwou
15MbO28h5dp7K2HuiDcAJh5coRqn/SGgDPzAFovwBMyI13L5Q1StPNAcs5QsVI+uQRCtyEKMJSz/
5IjxUqnipwONoGv76iVS5hULoIsG5PIjDvBrg2T8SzlwtzJSh5hb3V5St2zuSb1xZ+BxYC2ZfpDx
hsO2/Js8UlW9NrisEXffoRZYl7pyN4NtqsuNG9PL+p9In79IMmGn5soZomKdD7iYmfAzvpENyl5N
NU3s/GwZCfBYbW+Q34yJkOiE86ijGmxBIY/YfO7SPK7XN4yMpVPnIdIxrlecfnjd6auOeDr4j0HG
e1LTYCqUvL99KxYiO72s5NZYVkNjG/cEc5GTcJ+15vTRx8xui7a9J4Ujn4PhFdLBfs7T+CvKK73O
HAt9MnGDXWYyT4Ffs79hUnudUGyciYeqp3TPW2oHLPKRDQFsYKjpEpf/55WF+IwmAFoxN/dG73gD
GN9WfRlzVm4i72jhRCJLmYDiaWAegwsE8NhynLzd22pt22vMEhjHl5saZqpo2+ZJtV+KIwg/JH9M
kH4V/v/dWHCkxeMnDqSQcbYv4H0dDs4xHTR5KM/Ffth041a7DKP1jTtgpflxyKAo4jmj0t6hKp57
O8rYkjWGNMBAoxm/WxNTS5nZa0qTqMIpQygnf//TIBmC/kKNdtXIN+FTChOkiTzgcJBv2o+Zu9rl
Z9l62aUEYcVq1FervnTFxloQmJLA0jlMmp+jQ/bpRpucFD4Wc+rg/1a+9zy1XbBR6g+9jERS7Zwv
tc2YEETtGulxYIij8dIS9Nv5hZMejTB8kRCH7hVrT1P6wxU7Kr9Vo7tUgxn8baHi9eGIjhkkIbSe
etLZTZwQsWtx0hlCnES3K0Hte+aRyhFj7rCYDqP1VIZ0WQ9Z8103k8EYHi6HBKe5Umw5t7Xytmqy
etZlbzMSPoNRo6rZkrS/DRwE/Qrh4PZd5VZ8xtQbbboaULb0YCUNhghgXdkH04r+aGTjXT4VDFdv
zT7DBSNKcQiw8+ynwL0kdZe8FN2FE339o3OouC6Vm7wABPH+rjsOH4DlT3ZL1COZo3bnV4Gz5rH1
dspvy1NtlDxOrnh2wKE0Hb1YXqx+ksq8WCaz8oQg9/0Q+n8IndkIce6fElLhQ+vq95nq4h0URqSB
0AlfKmo+dezuZ4wsa5zR/X3VGYcRjB4AcCahzI5IeuYJ3OuIC1kRh1i1e1ByywHe6KgjuS0qkemz
W8huw6M730X2zCCRlWzw+HTreNqXDYeqySX0LGMU37J0jxqDzMUJxs+IwruzJ2f/zBqZQYBh5pWz
xj7XrGdhMQ8vrc0l1c+dN5at9FeS949OUfh4Q6ITk7VpU6PqH6baUnc+H9tVphidjVXvbW67/TLk
RmabLrfveeqeS3+sHyzVoE1bnAtuLScC9v1x7szjbTOTS3xaOSaPMa1lNjUtSwfJ7WenJvqgLUaD
dwwGXhDP3yaReqqsweZd9oOTzIdHJ7cPzVJr1dT2YzsYhABcfUrsBYkwX0CW9Fvcp8XLFE4zoAhO
UDnXP7nARaqoEEwWNZR7iItPFnTWEw8Mvqi554wu6F2RplaP//0LWR7KA41qyJJN/BAuksKUh3+w
i8kdgeufyKtip4ZK5vSawKSUJHXXXuH7J66UXxq7DaNx1i5DZFRV1SFuv+VUEZf+yU3ALgwWuNcy
fSYP18GbifwlLMZy0rrxhtpXxmAEWxGQtVqXZn6Mx5ZOuT4Pr32Avajxs/qhixjJ2mwa3XqsW7Eh
/fkDbyWIaSLbaymaPzMGhGOON5B9K/K5yVGQvpDAi4B2dI+uquOcEo1kf4z2knqAa11qjjlMM4gk
QEqvwxi73Lgzq3E6GA0Vbwur7T5Wxf1fJLF0gl0fZ5SsAYJdLtCZQhqE84OTyZVcYmya6kkrcLEG
dcVUJaVDqWle3WxKEeFQRAwrPfHCQKPoybLefmoK+1cJnWYtC4t+Lo8bchskn40u93mRv/eMOO+M
Vn5mLrpgnbLul9Yz3sDhVWoAcVW/EEVvCwmS9V3RoQqblXRfstS8JjFc/66UUMCLoTj+B0dYOxpG
LJiu9eyHT/HIzOnOld+zj1izzrDcNaTI9naj2HwesvAu8F8t49Wz35R4a50XHCorZbsrj+S9IzBV
c+axhbFhvaVFZn0qrQMlwQLESrfvyoPfbfq2IbP+ObWPbf+4CL3/Ydpx6SE1SU4Wzn0lSbkb+cmi
VAKdN3obI4nuMW8aTlwjOcYE/ijm7eYPlKFkTo4Yaw6I3Z9msBhmFR0A7QRss/FXsUDmGChZakT7
Rtckc9CY8CDm9Ie2c57xbW5JZ7HzpPbzMAbfte1uywqu0FzVxjqL5ENbdxcbkAgaPt+Fkx5ysqJR
pUHjebJYMbn8iUPplW5C3t2lD8kv5VF4KbF828Gvmw1Pcd+tApMtPw3VM5dK2EdMjUlHd0H10pK4
AEeWkR/pEF2mrUFUG7vzEGak2mN6iiClWj6TzUYwwZrpRXAKaxtZmNpxbhrCpGXM5+2jRfRQqv9D
l6r97+UUtimFZVoMRx3Ltax/r60tVVMH3Zg2qNrVZkDuupuWL5n/kLUc9xtnqhle8cWzar643j9/
ePu5qKP50gywwSh88FfU25OIGiAHRpnT6CBMokdSise/X2pOt9XAted/LI3a/8+qx/8/bBX36Tb5
35eK79RX+fNfW8WXP/C3VDz4BytS4AQuNxqQzhQK/VepuCH/gebiczz3Tck8yBJ8Fv7ZKi6tf5iU
kGNNlBbKDIWm/7NV3LH+IejZAZjiwvdzPNf9v2oV/9fqEQk+GD/W0gfrOiY/8v+tMDVrSIsACcRT
VgzTQQvymeGCGMDoBMo56cAPSBI47ML6uQJZPpSfIh2YyaLh4NeaZ3zmUz1cqplYy//yKj78JRb/
S6H4fxJ2Xr11I9u2/kUEmMPrilpR0lL2CyHZFos5FEORv/5+pb7A3mcf4GygW213t+0lhqpZc47x
jf/12TzXsS2HDJvAN7mK/xGLYpZGA8ZEjvjoGmdF/GC18eL+AZyC+Vija6nTGdlDNuESqOwlOEft
aPBKIqyM5nDYjGYfbn5KryRDjvR/fzh93/6Nssyl8lwPTAQepEj/FfxHvA2ldlrHZs4MpkEC7EoG
HuYydte4Cr3t/DH1prhmJIMwd1bzJtGxfLnh4bl5+UkpHbpPzpLuDp+Zde68I3F+zguNgRpdRtse
oKSTPIiJ4qCazloTlzpslwLBRjqbEgU2vmQDiYCjBC2J0DggEwi3aLRrc2U10dmxmAz/fImiJNql
jkmpx73+LxfB0nfgX6hpfREiy4pMgNOkfgZO+B9JQ049AAJMnG71zx9tEnDq1BulWeAiqAOm8/Qi
Cvf5B2kUZtbJKluaB1OxHH6+m1Ka6eWnI5RndCU9Yd3+79vk8aL8z0/o2y6vieXavEwR/jX++7+F
/aSDH2SiMyD/jh4Ehon8k31CukPSuMultjtYQoGmPbBNprpVWhYWtaJH+6OAxbgjT4uAZM1SzJa2
3CwSL4BSw3yqMLs8ibT8ijr/vnDBI3dph92ZpoQHCoOWknWLcI8lE21ykenoFep/inncqZFXbGCU
mGuB7vesIUPXn0MQmcDHpUFADASTPU83bSyFr8IprK9WLC9IQcf7Pm23oUludOzgevkZKUQ5bmY3
YVIEW3Hzczx3QNrd/5dL+b+eeJ9ryJWE8UPEtePoS/1vl9LlAF1OZGuvhOj+jDo1Q3roUCVFfY2z
/jg33kMMh/2BaTa1b14n900uv00y4u4HX7KR93VLqwlMQdxFt8asOzLQo1/8Wn8/zHOHhEd81Usl
L5aSDvYtphgcn3BDhq5xqYnw+9ftmBwuUQQobfuT1Kfsvtn53QDrx7jHfXl2ROo9MHQvFg8OJvkv
QRg/V6PTfiwB4vFBYgpYVJzvpkanAoSoG/Pqn8FX4HNkH5HLwT1/ShfOq75Km6uQCJyQORahso6J
NyT/hdxu/89HNbDN0CGE0We9Z/8nTPA/Y9SHVHnL3GtLBVCmPFNMFpIifhy8XRuVzWmUJJJ6pbkt
cxc2JJ5BNadvniWIsm+MnWxQmJlpjaEqRy8LCO9a2c5VlsadpQzzDdACILS6+S8f2yMy63+8Y3xw
37FNm48eUBc5pq/zyP7twQAQ6EfKoylhTVAmZuXTSumjq1JEaueOC9Jqkaty9ux9HcpNbHNoNZZr
nDsl8qJzWkNLNyzfOXP0+xWWpJExybk03u8ucNNLLMB3MHELyEBctmSrBZdC2i4aNgOsaWN9dYxE
1p4CRuUL+1vo9Wex4w81wVMIluEEiINgOA//Y0XlHJgzCE89mvFbqmTBgD3OGvwsFjFgTmefhmJ4
xqxAeW0CjKi9W5iFLyOtMzs3frVEIaEjphFEwu8L4yPG3e3RGbZ5yVHFI9aZgXt5HZqthy6UEY3O
dupugZlzDggbJC3ByZUM+gzEXq68iRLLV0RKw7y0Z7CokI7w8zp5+EVGJE9a8ZSL5M2I1Qb1oTBQ
sJG40/CAWC8y754C62lpigopGicHTT4SyzAA7Mkeyaf5rOcboDkgIOwWPBLqvhTf45S6r5aLlgW9
BGpeomMi6yE0oEBGJrbQZqycw5QuOq7R6y8dKp6dKHAsZ7UkQgyqw0/LKL9XodEvD4SgBpvSAl+A
UNinT17xIVi8rI1hpAFoAfKXmWbYWwur2ANZE/smND6n0ox2ZPre5/ls32dkUf/zxaN3qQUL93Vj
1yAny+XdjppjAH12o1zcJGhdig2aveQmBW31IRLNfQDHeO+0lne2ahkhOq8ePM8K9xMhHXtvaOKH
MIR8ZQWFfLPE8i2KMPwz0WOzCl4m375K9Kn3P1/0cWKvZq5yEsMXssaYhkOMLs+vQHvzG5Trf4I0
foZqtcAtqXL3r5u/NQzFgKKUzSFXc/KHyvoji4b6V+rJaWWQof0al8CDQtebnsIx3thV6p8Ht5JX
E2mTguL+LDvcCkkT0X6Ij1bhBs/CJGx7aNT1R3ahm5nF4pxA548PvdEPz+kITN1v3be8bTBk98uu
TR3yZ4xEvhhB9Cpn3FJut3Rb5HyCCG2FSrH3HjuvX+5HtC4/tLh2qFCsek608bt8y6ofHkhBAXUR
ekRJol9YLyHGwGFu7Keun+Gs8Ay9uHHyqZhz/Ypb+7FGu/HgOJ5cJ5jQj3UF+9Ptu++fn6FFBZ3y
80OMKnE1ucfFFNjfa+kYx3++2Ma1RaUjWDvI36IjE1xQlqVHZNqPGIwf7Lys7hObsIzWJcaQCHZU
4TH+xDzamk0fb7HXH2svoucvSUIBSQYUBbfmzpH2yIOtkoaBL/7swDXD8z9fPEIHBI1AsEljDRah
HfrLv74gC8tJskXIGLXcnFHG+8TOJ0CiuMwzPso6hcl8NOhYn3NXZ4UV7ngKbOucC2E+IrdCPpg0
w8EuhhhynvuaWo9G2v8NSgjNiAQeKzrDRFy0/snLXWNl07+3Wswf/rirlRi/0hZfqN0vniQhBV80
EP783DSud3RBHv38rBJDTNOMQM/BIXZN03ND4qPP2ehdfhrPNCJOMsUTT/qcwNEO8pEc3XbTDbV9
Z0XZN9oq+4W6rAaQ5L3VqXhqZsIiK4h576S6YLONZ7g3sU9dadKA2uNb74+jlfdHKxzhRZTlpmIG
juh+mW4yUyFqL9fco0MxCiicZj/9tTr5lWrqLB6MfmN5FUWvbRbHNuTBgxdhPya6E6pRm3nqt3u/
wx1gy1sO54vG861ImhsizXabRnX/MCZm/9DN9Bbt2I7vyK6NjmmfJbsmCbdwxK2jldYVpJ/y90/r
VaGTPthTvCU6z5ytkmC5ATTkmKaQV6DkGcA+FPrYGBwOistCp2DsOqevnr2xN7dIG41tr3+alzkn
jiUMbtGc/h0H7l65LHurVAmQJvfJHJv59PNlCAJ7Ty++eHWgv22qcqjPqoOp0Q2k7SVB1O7daCZm
HJAPHhV37NdZKqK9G8af1Aj/P3wk8VPYVQaQYH+qzDvucsK0yB1vdjDXx87lpE+u4Mi0PSnPSVS8
jZ4/3Go8dLcA8Ch+aE77xmhkqxGRPLlghCPOpK2u2qwsWPod9zR1o9ojz3CwplTkehkuLhp03HBl
9ZefH4VVNTAXBk1RDwD7pzTVY4biNZZ5QWv1DZ3v+Il0Cz9SOO3oOK6npLPPHpJaxBi52jGFaDcx
k2UgtJTJvB3RXuQWqTJUJbvGIU5FsRntiFlBZF/M07mDmbpPfG0m1yXzAtUGagrCZNiuo73YFwq0
bk8b9fUHqvgPOLEIPb3T/fn5Ps2EDMCMvLeAjWQdyM5cR2nAhHXMS4QgZA7bMGtarU8TdcPZF7/c
j0wgmo62BdU8LQCltUFYnce5Z9FfxqPRlvUZsQgL7Eyw4I8cLG5bLUWkWkPeH+8Sct0xVyJoLn2n
fUrUZrYd64Z2BOv/tmRtR6jfpbza4hma4pktbbxly0JaFMxKptXhY6NIr8NQXh0Edj48ps6wnyJk
zo3ZPPZhcpL+MJxTALRLljQf5ZgfvXHr2CO6niY8uirsdn3olTt4oezEoVNcgyWgm2cQBCD6+Sni
lHPhbYRQXv3tG8t/y10CBW2liofObjT/0ZRPBtPwTaWSP6Y3dbuf/73s7PSY+Lr6kNPXQErVuW3t
9inNrV/1nI7nqE+7J4xhOygRHnoAC+1PWD+aVNKbYcr+hoQ4rQeXbHGknS0klxTZfMWu0syl/L1k
9h9nqsUzcr+RWCGX/huyS6TS104LMWl3hRcyXmrSw9m6ODcVWraZoFZKIRCtGnvC/laNegYboTk3
rdVS0751upvLRnqkRJmuthaH4pE7m1ED9QrmgdACUsVAyE6fUPJkwv3lqiw5TEAZ8NVRIuLPSndj
eO/gtAcOwAlRVREsnDK9mBGladGB78zyF6ZlF4m2VWqRqyKqm8UCpkiM/rdu89cM9ftZ0hT4h7/n
SfsJufirw1N/4tppOa2vhbUZClt6eemxQXOb7QItwEV3dXG0JDfU4lyFSlfbu5NkxGQf4jYW2Je0
oFeh7O0JeB0x64O3AWRkbCMtAQ4GxMC+lgVjw5i3SzPfwwRwN+4Cdxge7p2LN2oI6BZLT9uTERor
6R2dCBV0NETqOiTo1kgbtbU82dJC5Qr3feOEal/X9+SSYumVySNSePwJWuZscfRyhid4JsifFfMr
0yF67hibOrAemXStBdMzyulooVkeazG1Oc+/zNzMbnTlDVlA4rnRuwiOtumgedSC7AFldrvInWqc
5tTnza7X4m0/1TWbuY+0rFug7+Yowm6oJd/dqdUCcOw3ZMaTLWqPuF9VTIIjYnEIfSTnIa3x0ZF7
P4LysvhLks/V1VJzRWHWqYH0ci1Dj8jc1LL0VAvUVfGH3J6NoYXrZJkT64GUvdWidoW6Pe4RgKXo
3QcmeLLksQxmnvZQoIePs+nZ0jJ50noCLZtnVGevhZbSx2jqGa9D5Ixo2OaCMkYL76fuV6eF+KmW
5Jvyg4YAqyRS/VGL9qHz/I20jB9MEGwd69XTAv9MS/0Fmv8B7b+tTQC2tgMU+AISOAZxZ70E2jDA
LCnGN5bdZ7TWtymuguEfe8EInKCjWputj8qxUUkj8mW85XJPvGE3N7gWtGHB1daFCg9Dq80MHKnH
84y/Qea/J9wOqbY9zPmX8WOD0IaIEmeE+TJom0Q0KUwBKPWriKkWqe48se1yvsTwixjuM2jXlgsX
78XgqfoczuidCQn5wu5zJ/HKbq0WypWfJt5RWfiRGuxJBRYDP+/XhTZ6jNryIXrnBk/g6GgzyFzg
pSpx0bNc9odJgGghDwZHG4aNK27Mi7SaZy8a4Rm3Djy9oT3qbIRBm1AcbUdp8KUU2qASowEFPaLO
cBpWJh4WW5tZJlwtGe4W1IXqgDCXNBGcL0ibupPUZpiWYjJzjPpAc/IlZXo6a+MMQyjsA3X0N8Oq
OsxETZqyTPbVc6BNNwL3TVJjwyFn3t/EOHNMHDqLtupIbdppcO/k2sYDjC9a2drak3DELJbmOYH2
juEqWTeI08+RNgQt2ho0apOQ3x3LchzwQGUv8ESip4gJnK+NRYa2GM3abBSWX5M2H0ltQ0KY6h8V
ziRTW5T0mSjTpqUJ91LrZ7wkubGmlw2/O8SfvYCoXEcsRytHS2gtNm8fR1SmrVE+YRuQN9QdBqJx
JbSBKsBJVWlLVYW3KvLa8gQ7AZSdNl7R9P1O6S1sGm3K6nFnBbi0am3XwvZ4irWBq2pwcrV788fY
hcNLWzWBdr0tdfCYSYxbjvKSjRd01X4OqUZCsoAIBKkusqB/XMoCUOrEYWrxlv2iLWZOj8hjbH+T
IMvWyIGKZxK7EPgYBMj47gNtViNDLr/42sBGGeRoQ1uorW2FNrkJ3G4tXBIWhPZAFqDc4IJyNzK8
osx2sSFWf0w8c8lck5EKEmbtO9oxV8N+o9cItAvyGeX3RjnaWe+YGPEiLiv5eExuGcvKhSWCMBuA
C+Vh1P2I2BcdiUlYEWvB76TtfqpqL1YWm3dLnp/yMXcJG+Keedi97pCTtSv6FSu3SxgS9d4HTYF6
ZS+/AETk+8IoSHhiWlvYWARaLzokEkvihDZjWy1k02q7IlrubTO85drGiHcVccPiYdmnTE6o49bK
rrwNMbWcb72Uo3LLMDBGjp9PCRhEgZmJXiMURwVep4JTsS4lLixG2xm8ngxzBGtppe2XRJdtKwND
5hSqO0tbNOGZMw7AtNlp++agjZwdjs7OXAlt8Oy11XPA8+lr8ycpdtEOMOOTUkt5MBx5AGr7QYgS
08a/c1q2wKPWZHqRGFUcGGaC6fWfAm04NSad7YsH1dVm1AZXaqvtqYP3BsQvXXs/xlUcrJm2sg54
WidtbiX2KQYq5u5tGgu3AAdskpH+EmpTbKntsYTmeZslZi2bUqRQ2SVxW6XxpT1K2vo6eC3eJrhR
2yTDettrE24itaUHX24OEXPd1ECeqe8h32r7roWP19SGXl9be208viR63/u+oHHKlCTVNuAMP3Cj
jcGoAHakw3TrUJuGicDKN9OPkbjH74SxuJN728JojK2OTCG8xxwK5InWEIoxDqEjCyn5XvUO2yfN
KrM59trEHFjqjWi94thUXLuhAyGlLc9pnW7mJkjxgmreje3D0MumjekM/bazqIxybOiAKZLTZPFW
hE24swpYALaLD3RMx3FT6KfSx2q8Dd3xl12O4CGLX1VKOHqNZ3PjagN3gZNbuPWmHBmVhP5TP1tk
ZYfmwAu37hZIZTZTeuHpBY1evwu1bXLCkVzLXq6zN98TXybJUZs07Z/LOXjqh/ZVVAC9qrFqMCyp
jTdzh70lsO4gMBoM8Nka4ovL/rALcSuEPThtFxPYavZAUGee+WXT+tq0JDJvpa/LOpPuPIkYTz0w
D4pTH9BFZFzynrPDQh20AhzOtDnMt93UYzdNQwRrWrXO6sDin3DWUorWaQhAMIAu0KuqA3HUAi6x
iWQl26hoFoPSLaguJZb3eajsjWUg9GqDwDiOgjUOqwfv0DycpBJYDZICUMwYGGu04HeyBO0QZgCw
eU5NhHb8GmN8caKsP4qE98pbrO1kAXqVJUfddlxRz/rrgF9/J1Nq+XyquMEAgOoYJdtCWX2WyKql
2VNCYvZhBsWfvtSwj5FAb0szuVLp0w4EudwAJKNrWKfrkoVvWtgJe++ucWjgYFRo6OtK/gTslXje
EXfPH204PZgN3ZWEni6dGO9RzupehPkx9TACoLBATrobgQnvC1sEqyZ3L348nJhteCxpudyHaQP/
yQVu5zNQ2yHvda9MH6CutM+RBQw4TTAJ8yiBndEcwm7TBnRJOO+RAevUHC46WDRdmPg47H38ynni
riXo2JPVLNXJC2JFYc4C2E3RXbK4HRwq0hrcbNhYccBRzI7VNqshKeRmhzssIaumy4qj27cfLffn
opzhkHviEBtVvU8NYV9UvqzHucyOnWw2idV+9Kqbj1YPUKjxtT7TxO5lWEeOkfOr07ke4FvLWZMB
to8HFmA5JsYDx8v0LvdqsXOxs6Lh3gZGAieuyg91RCRZ56O+YwT2oPyHfFEeYeD9d+JjNet9QRQS
4FJv+jK87srhYGOCvqlDBCpsfmKsP6VpQWMJnSuFBrbnGq7iRQzuu2ybT8hK80rtfBSuWEy3mQh+
q5l/5ZAGEfrzIRymwzCzUiOIHXA4UY3doNfbbOxj4f8lNEEwGfhoeMAlSLcwGV+lF5uIJgMiSVAk
DfqbbFX1zGTKWgUSzPIES0qZC7yHOPggViHAs8X52AOEVWa3ubXPxLb6cXVtYm87zgVtZWIQAmtc
jQ29SV9L9r/kaDFtRUeEC7OmX1vd5t+B4n0qC/VmlbOPNsp87iXHFm8+2HNhrTnFky/ul5uMumzl
l3ybeWT9EdpVE1nPtMB47ljHR9AVyRRX68kgg0X4fMhsJoFDsgkRdraZ58FajwFIXZombW6+9DUG
Ts/UL0Z67z6MddUc4xgK11hgyXay4pngqHujfMziRrMaOoI9IgzbWTh6h7iF2ZNXr0Vg0EpWDX7k
mCC2EHOZn3GsAIbqrExXupsk7n/nbf8apDp+tBz15ueyroxPOF+6i2cbd8Ii7cEJPIeNZGSGYjly
NxgFuRhefZwk4Gxygb6j1Ld0w2VZmcEmmOQuZw4oO5LQixZirXQxUilKv9U0Jts+8mHjKfeLWkft
OvHFOGnrTCGGuN/S050Wv3cPgrb8Zk7zbc34ZZ101KVGoPfX7DpQxaKzZXRYsbuslI7sbgtK8yJS
MVqf+m+PMt9XgJFADGeT99rTP+fzEMJVOBN25TwOWarjbg3EZE1cfXKFKlJv0eyMeOJjqJIPs1kP
F4IpvH3Lr+1ne8d3W56rGsxO2v6aiPKZp1Dem9oGAVPt72TSTjDzz5jjKcW5em84n65C6dPFQF5A
7CfJuRMN8k2EiC7rU3Xp6IWvE59DeQ1PcDvbOOMlAaixg/XUkdRgmkbk+dObO42nKJgJCIVJtRM5
LeDW6W9EqDQ7w+pJlvEGfA1Mjs9yfGEvT+5kHRIqsMqD/quX6Yuv3PxmVpyvkiR/beU07Rf7tQoz
897EtU2tCgUxk1yTQmDtnWaVguEPaZpZw6tAGEmEznxPNzvdL+LThSZNDkGer2dCZRymEEEFtMIG
y71hzs1DZsv2jOIVtmq5Dcctphfc9rgaHVogq4Kw3U3VCXiKvDiyQcPF9Q6fgqD4I1EnL1Cb37MC
N2K+EJsxnULS7WgrYkoIzkAM3xU8oLTvnnDQmpAp812dtsaDq4EZcqAMd+f4hmR5PHV1dattBgCR
1NwTJHW8pet5LKejUGrvWhj6O+nQIqjrcmc08D2qZeIkmJNGrt17LSArvkGXDNlaHCMf+mJpEXAW
mAgYX4K6nvDFYPJ1/ZDFM4noLIQUS2O/6bskWLFiZbuWlko4IBZh0r1pWX7Jp/7Uc8bYfXfwNt/Z
rkd6ALrhxTXe2kCRRG0DMQ4nUh+i6LvHO3dXzsaLXQVXQmOTE1oBwm0qjghV4dx3xsUZhmM7ENSH
HaNtFNHFXYB/JdxVAA4aZn4rP+DoUQbJczzE70UAU8MR8XdCW2ay2efHHmm1wcriUama1mM5eu+1
i2+FA4Vay77bGDgNKAAyKnXaZ7h0d7MF2TZ8jOvI3mYWixA39zbXNJ+pYz/8gNqfTxxBvau4EDcE
2cUKIdK7K+lb+hdyIfuV3yJU7B26WAsixraZCCaaPFoS087uw7fc7H8Xbfeahw0qCJ03QOtorUIb
p27aPBBmsMH7iLMszjhZjFQnaspPJI88+zHOekgGsQJC1poeERvM63ZjgzCe85OT+2Jn2yNVHCI/
MU32tsqqinIkLBHlodqwHWJs7Kxi5ukO9baOCOjwerSUSYMGCkMCGYNNRXcM2nNuz4R2hvRkCK6h
dZflZ0dm17pqCYucg7UKRmelVNNuGPZqxfO0ilVTrwEqTKDHkgCKV2G22CvfhNBu3ggMJC0J2hJD
RmO2psjMgPpHU0wqoP2EboNMGTzzhJonzxGHsY3ngUJe5k5zP6ON1QsQUHV2SAuAbAn6Id5fdz2a
cKb4NouNyTJ/sWjs4fzzNrmk0ziFtXpoKgk4Pb4toAdXTlvuoF8i7qFdHVnp8gbSRCKQoednSRGs
OY7cpBGADum/WRqCNYtksR5paaEjtd4L+sprr6/Az2YnK2CurKyVQ0zesTWf58DaC4NWgI/fANQp
VsplPHtFG98DVSqzOTrTCCUB1V3iTc12BVk4jWMU2F92U1j7xqu/fZzSbGhmvMWg9jiwJOL7swh9
KNxVj/uQRCHzIEKqVyaiKzR44d7PU9bN8ogZ6I5A1e/EYRc2U1pwsUV+M+EYRcpRTImeGJ8GGp6t
ePnxCsKmWJqBUwezlPhhsuMvcOjELuNSJooZSQDGNPzKcvpFfAPhMkz7yLHrj8WSA/wvYJDwOBwV
2OcaKOyR2Op4n+GSrGdE/ZBXzxaMt0XYn4PGFKcmwxc/tqBaMWohWnyUxHfwSeb+N8K9kb6EdmGb
w4vgzfAsqrzAnu2L7RRnEnhyD9L0UL+Ksn1oJXHEk2W6+4zG5bbNVLQZHPTfienvc5UyItTxMnlg
X5OaLDXEM55jVIfxIe6hps30uFaq756p+F02an/kbvgwbl1kYA2sIQZMit+sMq6JGd3nnpIwsc8B
Z0md0YdSTHzXTJakDWwwcYyV7JAIV257CoKMvZF/qqWlisEG0HXdm9EWnMRcqA094yNjLHuMf52/
j6riyROQ9/IyoGRiOsqUZTuFjbW1IiLlltNCSz4sQ4ZidYbWImOUPqAmIqZdcg6qfaD4aX6U5RsV
VHUa8PWVrqk2PkNUXt5st0zGoW4JAKhHiIlQyEjPYIij46jL91wyB86JB4y/2jG6FBweYeyAV5fs
gYbaxthz1yn73mborHTHFBverwgRcDUuT2RJoeL+5ci9kRYdfFohtfHY+u8ZimPkjqg8+mHx7lVC
aqnLRTfTeBeBAA/AYYmShhAS4Hqr5YdRX8k7c2AnJ2dtLUPjuY9jglSietzO4STWnFCrTVN0f5ui
pZXWDqs0YaoY0ZHmf3+3+hAFdG6A9yNjegsuj/IBKXfIvPfQPTe5aC6QOQ550SFNH8Be8TSxmHyO
BX4I5U7rapw4bHWc5XOft40W5jbyeFNyCUh4qBTB5aK9IGczzlP43so2Ods5gYwCndM6b4f7goSP
c+T/KWUFXKSTn0n0JGoJ34NtlFhbH4u1Wb4uHc9l6oUT+gwxXiFePIqODoc0B/M9s8tXiNB3RdPU
+6hn4ts8uNRd66meoAvE9R/ioEXrv0kDSUpP5eGG3tFuFkJRoAkMnNPF8JV4CYVcjG4vFfyINNg/
2C0AlUPc9H349dV4Yv85Q9MnlypnrU4xhmPc/e5EKA6iAMvC1GPdRs2a2A60WJ53p9q62CbD9NCZ
gKACv1x2gfoB/cenZpi6g1upx6hAAeB4UHdn43POaZGRA5Ov89JLHiE1pABoV0Zfm8e8S8ej6JJ4
6yi1HfrgZAfRkey9VT2CDKGSf/M1wmmp+zX2qSvavV1Dgtuu0uEwYaI5aAIP4ljREbZCDr2mqx2l
oVk9Ym6IVpZPaIjjEwPZ1MauMzh25Li2t66ILj00kZVjJIC3S5hmMsBiAEfsUIUfLSPGUz8HB0zS
2bqxCWasSYzzF+MbEseDNYv9xIMNy0beZQtztnpqeTfItaJ95mDCxTK/YDI5MK8n8HrRMYohQr46
2fXdqcnVL5arcD0W9iOoZfaBPM+BA3oOSL/QRvmGXB6Yn/4bItbd5EGo74C7rx2Tdq8fs7Vn1LSy
xykyE2mRlbaCFwn/QL7Mmf9MBM0XGYty5Q/exaGTt0HmhFqKHvF61F1ZI8fNxoVVQdgfhDe/mPVu
7hjN5QnhnGRmreJwi0W3XgHg/6osYOyN8JnEcqQTREIC9Agl/aijylMUEUXQ8KKrR2H0D8yNbawf
2We6hPcRbSdaNAndWnzZ9lDfaneAhEkygWO2iE+APjDu/FIqe5hrwwTsjsKNA9BqNJ1mJbI53cTm
cFlc6tAk6q6mYZ5MTScSLuOryC7xUsVXlFI3B3JLnYP1IwrgfeBG18I0V9F7oM+ymqZoDCsXfNil
8scUO6iN21AfVdEavvb9cm2B69c1PSl76l6M5Yih9JVlQsKptLc9I8RjJbU1qgcvqkwWqxTG7tQR
8xgdC8XYFjg629h8wcv+AaHynBZls2Xg97yMWXV0ia4cZjKR/Dz407qAR7F6TquSXvkKOKK5RiBC
akgyvPn2zEm1Zf/N0lBgTlFI8mL0NYkzHiqTtniaYxYUfkS+RYwq2nBvJK0WeJNW8xLT/G2Gu1qW
d2YOtipHtoWPkvMtWjP4d8ShTD7SHpMAB3xwPVCitH7wzOIu7KJPijPYCX4TMSXBTxVQdK2Sln3A
WsxGM2MZ6xkAUkn06Kp5gVRPZpIPeZrINHPVRR9Tq7VnunOKYL3aupyeBp3VgA6GzYiMDriy7FOB
8YCZf+8rZJBigbics48hIcDsAdncj42TdLu3JIl4aCMCwzC3HebFp32CDib15gIpUHxIk2lTJUzZ
yFsmizDqBVpL784Rd2GBVLFsjd+1CKBb280eWueJ5g7oY4MdrcUMsJqm+t6i7RmnFYSBmqAvcJ/5
KQ3TV25+RfcL1Lw9ureJEHGrUuaaLjkOK6QPHD+gfbDyZnWRrSxViD3DUQL6snidqTZifJ7ykrrA
9qaLNyAH8Je/ZWpdWI/nTYs4k3fgVy6Dt95bYLcnzkEMnC17K9smsiXKZCqpAMVT6CbNJmyq32Hp
PaQNkKwR7yT0R4RIuXNtjexx7MkhiCZyhVABEeFgLPmeFk9JEGQsK/+BjqzVBvuScWlhUEgDYNta
I17jEh5A7F1DE5R1mTNrLtk5etGT4IrtaD+DBbIVeig7xrpECXUGYJJtQBruOME9W2X4uQzFX0Yw
cHVxCKIgKcjFtI6co1ySrpxgbSbVn7bznwPVMEN2eAAZeu6F+IxcpAjpAIhgKcKeZSgZ7jLf2YY4
Jx2SGu9pg4+zB7O1wIQYOTFC1xyu/d/BsXdBJd1971tMK8IBL2qYYemji8jsh2ZEZHZsNRGBTvp1
dduW20ZLzY+bLap59tAR/3LAZ4Zl/eInU7cNBKt3y3TdmOLHzLZQW+ni1A2/OkedhT6uRgi/t8Gw
3NVmd8qX4jttieuUU78jKEqK+Co0agiJy59qqPfMMz8ozJAoTdNmJLLrB51Po+ZRZdlXonsFbEcF
UXGmt4kxwQ0iutop51ZkP8x98qXcRopU924hQZY2owl3fOd1tMeThHBHJ5qh3sGvBXZRAvt7iztC
CpGZ16u8hghKXt5dQcSaSilL8QPy/ZrwX5MWuOdgn3N/utVmMGybvptX9dB+zIizQQkb8LGj/mxg
+QDWeRGGQ+Ez+q8tQ3JGZO+5+LbhJd1NYEBoZH+RuFzDGMUT4gTxb15Ebx+nEQ3CojOI4YCDY8z5
d0vUGcFH/r50x/s6BCDcLyeDjKCd8oYbWwYLXa5vl2tt/Mb5PQeAEzjYcOZFOE9kA2qPgzHq2fOw
vJS9GFYCbCCESfE+u26DFY5cHUEGEOqj3hZ/B2GcFqw3KFGC7ypYEVIDC7QHKFK4NVoFm+O8YnMg
bK6KcLjSRDar32712L2W7l/ETC/dZJ79iR6HqqA3B2HyyUhvigQ62mz4NfcRpaoqcAi0RCn7HSb7
ccqZaGTxCq5UvskcH01tfqIFtU3ikJem8z4jQamJi+oum4H6hkZ6IY2K6ViVWbupJ5mnD9R3PgpU
cXH+HhaJf7cLFj4wyOuIg9L/4+rMlhpXom37RYpQqklJr+57bAMG6kVRVKO+SfXS158hV5yzb9wX
BQaqANvKXLnWnGO6i8JT366lf9VVoG1zc6C8KD0CBpCsFVJ+JwyPNp2cPiaFTmCgywU4FPraEBdU
SOJnOzQvPlJEUTnV3i5RXdEGKumChQ+/rTYC5dNK4/6sfcYv7Tg82o4xGo6Yen1H4vyZC9IhU9tJ
NmpAu+cMtF1H3TrQiwf+FGt3Y4igm/N8Tl7rfzzn4bU2vkIF+5G2GcTC2EnJsKz+MP1/8Kylqwb9
DWGO1cDX4nhh64WPGwO88XJ4lKb34sWkaTgJMB6P9l1e2vvCxBNbMFTDCKCn20lyoGXEW65Ydg9a
wJCLutWgmCkYB+gsbFMX7snOIuaWd0ToAUKOXAuYNJXJtub3oTjEbjvKTy8FDTOw+mHmfMsrwmLY
wIE8umROcUxvvf4xL7WL8eyayTyMsNkVme2YTvNhWGW4Fm5z1QmhcYu70dBfA8D5pZEOCNap/T1V
HLomIy22iqXmXKjiOE2Ohl3fGlal2bKxEnvgF+2Aq/cSu8FfGVTfdAvvfavj4Jy1xRV5TAstg5Wk
zroZz61hPwHWQkylL+O1MyBLShqdbaSwvm3x1heSndupb0y0wH21/T1y8SzL4OS6hJjN3HWPuttP
iKL3+/wdtMTVqGFfuI2/rKqIgEcU1zkhwSsJ3jmFlZJoH8SSvLqFcOg6T5x7Ru5+Xx3jaQQVaq4t
h78AEDQwAHXKg2AWW6Y44etmVwXJ0asoikvT2Bml6pGVcaasPeUtPCNfIiW46iPSGsbPB53nfsrk
QZfgebw8mlOk6fmaGKHryvxGBcbSGpIqN1Y589eMqZFkFuF7rGtRjD997GidaoTa4QLXyA5Tpw61
XNNF7V7z+nlExAimEriJk5BM+zDe6pxDRBy1ZKciEm8DeQ/zgb6FzxmikA7wsemvZRnxyvKgg5qe
eqcBT8904rbu5LdqiF80hwpZnhJvOAWoMmISPMhtw0l2J5Fwon6v6CJCDIWI1ZV2wAZL9wRz1bln
hgx1kvpiKmg1qCT4VFMoN/0wXaIyfhTJmvlouseGtJ2Yuh0r1zjgwkkXEp8CtQqbq3TVMSNNbtRI
rosHmCX4vshbbKcSbkdaHQuC9ugpdS8lsv4NonGWPwjgiurJ1sc3g9dFdwbEvIMSyyLIwaWw/xcO
ytdKeS+Tq1HEsA92nKDG8J3zXLurLVJIRMI4yOBA6eXttzAnue3dJF8OI7L4jiqUrT3V0V2Pgb7E
zvkDW3a0jEni4+hTwItxkAPEgqxY+kwHaetnC8IboSSsRx5pT3H4LU3kLeV8sKqM5tpgoiYFi7GL
Pxn5KquZWjXlyTGHL8MZ+l2LPa8LmnFPQPan8rOLTAGeTG1O3byh2HNGcS6tjqwaLcb/GIt1PIII
QCpCtLJW/QANoB3Q+C7JT7VwHNflpojbZei2q9Qb1wbggsOUPywz7zddzBON1eAqK9ltE6erV2b+
u8bdg+uK8A53eq17hQDQ5QdPekX8rEFPqHX2JFTvOEG/NZbxOk2kNkwJhU7RNB8NSTBkWL5ECj8H
W8Ia9sEjtLuPTinGdjqhaBBx9wpQ2rrrgpUTOg/HyP7CM/miRx4uo4TE0KJ/Ade8ZKXINliIfMBX
LLLawItAcg1iJ4E9iymB3lPIqurgV+2H7djdGVUE+NKGvofrdMs5c7zIJnNteFaPMorEgbCO7oRN
8BqAFnRTnToVa6tLCbEYLSLuWekXJdUBJdnwQSWFz42NrAzYTTsd8XaM32+bDyMySfGXwRvLVJQg
1LI+BtKINGnGiKT6u4hodtIuyk+Z6e1676JVzLhki2lQ/w5JtpfEaNNnntEhZEdUYzUuNUaGa78g
fqhKtQ+Ju2ljOcW3F1Jem258Dskqg4hhnTyaKcRJMPqfgFoMbMa0kLxs6SgAJ7Z17n1k9k3VIhLM
5FJ6kkpD8gYqqWKdWID556jaktNBUxhbfS6loJOFo7FBSkS5OpW7HCFBoAEhj9GYLJHB/DIb9xKD
z+ilNXcZj7QWQ9DE/IMe6enKURTKRR1IAq3YtTFDJktEofQgQOKkGr5/9h567hOkukh2V6Y30cKn
d7ck127jaYZBGkZG77X9NeCf2+Ra+W1mxB6mf6VjkdpIVtay8kPCg0sC6GInJNwop3Say+dM46yk
DUwy2jg6uKXHHCwd6ftav7CxaOesHs4j5/cdev13BjcMlpx10ySIE9Nr2NeXsLGpAvVlmQ0XzCnp
LZmi25jH1sEs49dOuwzecHdaMgpx9B+BZmYr0ACgYIWzL4vos0fcsh/gyGQVpK9k4m1ahfoGvYVz
1IvY345WrS2KWdKjzcQOwJ6Um9syn2MLMN8xUwZxTWSHfQHbgkQ1Cd876FOsq/Rk7IeNK4xEa9Zr
LyIiJegDnHPDC6ZFdNM8Ux0KzSbgdpTwzHyElbaMd1EguhV5UWg5ISMv3Ci7Z6HNLBg8kxs6P+LU
3FlQvGgEIfcaXbgdvdktYSh+O+XWl253DNIAVFjBJErP7hbBkzc6Qdx/7j4fTpFstynwB0JFadi0
8WOYoOO5hAYalrsMWhc8H+Kq1C32XYfMhqHlOgy79uRm9VaLM1IucbIhNHUIfYn4gAzdVzAKHO7H
FTmIK5dWP833EEZk8R5NrcaoT65cUqBPIyJA0YYmueNPnzmEEpFvLdKRrEY/ou8h8kfGc5xDso5q
nwp0oh07lAQvEYTE93CIjDtiKh0SbvxZXawGZQEpYbOPXQDEVOuzLGbmkzMWKLv2loQoZhmmztNS
tYhYAxadhlHCrJfRiBcHcYVB7SrMRdv6P3L0P0tLk1+YXjxE44P317Ez89EwXjNjh8zi0d6mLfKB
aBrPWhtdM92iu1NF+oLb8GVo7cVAtCdBj42+ITD7NUsTuTdh11eF+RP6Lu0GQXSnsCyF5CjaZ3hF
17FaG0NTrLYVNoN1n5NJ5ZotsDTOGIkOaTk+aE10TUm1ZXeM53klL5greaKxg5EMXP4kvft3auK1
jmmRar6VHvmd0FbaRr4jUWHkkI8hBQJIPei72ii7I8qTbe7lvxQm+/1QEf1siWcH8xfOiXtDhbep
2VqXOgW2rbU/S6hC3Txbr5w59HUQhO5qaIcHCmRBj2QxZm/M0cALzLNMNVbfFeEoK8NDWwLoaM0h
IV03UVwuxfjtGhy6IrxRC4UqgWnC+GWXVY6oqyJUCY+GD/5nyc68s9m0yTmkRUsTfF3bHpzWiTlj
XFCe2WnkHzMqTUgCSIBDbVWIhhOYRwcWMaG5zYm/g5NAlAzE2HUoLH2jFdNmqtkZSqDM66lOO8Zm
4JcKhx9mUlIZ6E0NvfjJT7Ng2hbBRKxBAGHXq3HojACpQ37agrzmM96WtAT0biTGby0ghaEmP4RF
h/fatNXhrNHto78EjRUNRb8p2/C9reRf0sMgA8GOjxHJa11F8N0M27fYTBCYesNR9ZwhIgh2lkU4
MWMNGSY6c53mrNfGV9nx5tH5NnBKJ+G3p1EzKrDoukUDmlIsaapPUbjmuvIi+J/EscVFO7Kno2wc
3ojEILpco37TXHU3GDdsfeKu8HRYb7jz/sSmFe4tfFOchY0tecndhmYq7sO+d1/ixDx6tP93OB6+
NKRjyImgD17gIiKQHIVa60mYXALByBZuzlVogW3ttBxrSzW7RifLJXhT0lVJ6ip8ySVbTRJ4W7sr
eF29JL/1HV6RptO/Ow6aNI/CA2oT8i9aHwGvpW7AvVyqp+RWWM2ZpDp1LP2mLtlgxrfWUhrTffoj
jGoPbLFqp/kanhJ0QqNojmkaFgcvJ4ARKizwSEQQXsCBNbPXJPb9ycgv2dveNMwnymRn2sgLoP3f
OfVUyAJ6kgotAeQo6ZvF1FvDi8RTf0ka84fFWJzwJ97LZCEn1S90gcF+tIeT7XvalRnGdykHLDXz
o87ulqNteMciKfVzHRG91NHZ9hms7IjEBUXYI5q0S6RZFQmIIYJbuJEWCsUkJqFn0vJDUxQ1QcJ2
kO6QxHsbphjjUiSquJjz5flRJ/TgUHX++b/PVxATt/AD0l185pRVvyqJxWdCwU8WGfmoiHDu1oCS
KNGHbd1Zc46EEUBIY0AYhp6/T5sq3CqP6gEVOhZVSBarTBjtFUGhi/WV78N5xMQliX/Wnm2sKfnF
WqNJusBu4+JSjPyd3lBzD+6wB+yw4n7OvlH9s9YhgEsAPM4YaPTy5nz+rh37zci9H2AG5/oHuJqZ
MjDQRRJdrLycHjmrGyGZzT3qHfluuNunlI/xZnQzoYk8/wmZTe6pH0maAV4x3kExbI3Szg+OjQpR
VLn5/v88ZNu7aMp5VK3R3bJqbxKmcLfnC4KOYo/Y51tHKGECnLsQb18QKN5vwT8iUxPesdVkcGmz
xrl0pgnLY/A3OSrMo5971j4x9LcsmUy5CDP30Ic5WvyJvECvgZOvhH0Uk28fueN5YgfW3Sh1iKP8
v8vQJe6xi11EXQ5RbXgm6FG6VrPHlGfdIRTKiwBh76kMQllW9btI5ul7ibs98QfzPpAI8Q4H5mIl
vfniuWl4kUb3UCMvvNRbsavI4LnbAGRuuf+RjNNwr0c7XVrZUG9GI3bOmlFg6cXMUXfuvbQzv6TS
938L7l7XSrODBRVnn0yE2zjKTTdkXzRrabugyGcpE3hxe91QneziNFFfZcxG6FbZBwazQ9F5Ngln
GnrkMBJfEWbxBfkdrFLYTBejJwg58GtmV1F9S0331z/+odvNNt/3KCkwqgIpICgaHzSoTySXiWHn
OxWKeNc2ln56XpoZRPnfQ8EIYBFFc+ZH0+40ouaRQqFE9rLu3RvD4Ox6TLtspA+r1qpt5Ht6ssEa
oSOmkf3DUHDtezbpvbQIkG/L9piZtjr/d4EjD8hOzX9vvhfwr9CI/O8lmOWpvaefK3TD+7z0A5jQ
Ad0TvYdmIC2SyjBSjRwFQNOnfdOc0CytW6QllyRq5z+3PMqAkeNCLzAS2R6KcaRRaXiSWb3Dkh6Q
EK7sg1aHwl0/P+yifJnhpwUDCzBC9EUysgiyQdhQZOqyvhGoSvhBOWaH3veqmyaJPHbdcissVxxd
QpuOsfZplJAT1l7X++9s7CRtg9+4cWBDxxLPjCMkVeXJHo+jn+crXaM5qw+GvoSXlrw4Jr2ziZmD
YLd5ThJU1Bwy3MobPS1PCOvbP4Zpn53MkrdCnz4LYyyXtHT0u8v6hjzdXWfDpG0N++LgH3rwx4H6
tIf+ZNPLzWLrQyStjmcVnOmoteiOFZ1TGMY/B6BdRxvbOMOFkVGhb2y6PBr3HRYCyoaQY0xWFrOL
ZQ+hCLndIKyXssxdcnWpxGHxhUsnz9Dfzc/D8xLoSHBaNWxqS6f8mM3CnSHPKOoN0qQxZwQ+Pdoo
wp4nxFQvU/wqm6T5+rdYpBNbyEAuoxWnDyYw9AlmeI1CUbDSp7JbPl95faqJd4sjyUsIh2S2Eqkj
s6uq3hkVgGicSQy/TDCdGgLfnFuSikgqgnlMPOJJfo61OFy7QzgcdXw3y37uuMJfXyE18Y5off2j
MHC9QhgcVrGhYxFO2jsC8hCRmR3cUczth5napnkTXOdQI6Vdc6Kjhqqibx3SwaptKS+yEtXt36Uv
ypfIKZAP5z0SAHXt6YFcSeXR6WdHpCZM05cspblrbKLeDUo/OmXONasdJL1626MYnsrT1MMg9NSw
jwkzfvBChYfA0Mig1pE+p0ocetPUHysra+xjEJGA4BZ+DNm7UsgVra+k7GkQSrNn7iTfKhl07yXY
bALsqSsby/wQUYVXkC3Vyu1uC1KgeIUr9zZPFiIQjw8HvLXZdxmalzT7NAdTruq6TPd2Ez8icyou
ajReK0HEbMqbKID38j2l1jWmXbsPBNMdN+mTD4saa62R7b1BJrcMpik9mpObchB1sfUCBkJpzkNX
uWR29s3OGsxlAWxl30+cgZC7s2oXeGTavMNENRqrxHHsa6EsesJ9XdG8VdW2RQl+SRF5XjCR8Lu0
+m/IW9MaGwJCF44IK0bm2akKS3RJTm0snhSpJHWDK209HKU0uraTPdpvBLRLwsGwbWUzwFVpmbet
IodSKRuOFtywNbcjQ624GYHrPTAv9udct8lP6ZGJZokmTtyFtRc+Gr3QzhSi3ZupzXmh5a2DPbim
YURtIgkZyuRIasPQ1mL5fNuLdCJlx21+EqRnv1rx776l+LVpTJeILoAS4ZUzEEKyToTY5LKYg24R
n9UMeMCHahz/LT4J+IV2pizROHyj6Uor0e9r1Dhh8QI7cEkbBl5tUIw/JJIPw/TSdTUfJYYWvNVE
aXfgrUkEMHYrwTym34dZol9zrfktUmRZZWCKUxUVOhVjZb8aKjmHOK8RZoFtsLCuOsrG7eENyQFs
QH6d4jBdayhsUPpjNLBF89cpSZNu+CvPIyEK5xZixK7KzHtnYDuqqxy/UNH5x7A395FMnzZkGnmd
NN4l/EPOkESlU0xgopXRuo+w/hdoTBZYyIzV84X13e5u6j0+eJVNcHxHc4t5MqNKc8w1C7aPgcjj
CBy22ik0x3xeHGiD6vV4GiwqsFj6SCbq8ldtsMkHHAKeK1TLWrihAv5riMhbhbELrmRy8Bo0Lgmh
Ya4tcRxNFMU9BoixxogdRl8BhAuorjSwKf6cvcP5ZKl3poD5wAWg7TwSZoWO7x2ipBe39jhwsfRp
npniFBf2SqSpfhhSOuQlMLghBFxBCtriufiP4UQ0bs194KZILaA+k64+XwZj5PztZcQjNx5lciIi
5vSVZm9Dq/9Ew4E5rApZQzwbOhLJ1+h3DHEIGSWuRzlMp36+DI1bHxpanbYPnYFztDMe5rhXMzHj
i6R3JwHCEy+QorX3Vb0YdFkdyjj7JARDnHGX5Iccrc+iNqXOTRrOJF3VscmioCCbZeba19NlLOYy
ug+uwH68bREI69/ZpwZc954Dv5hNjQ/gBva5E7K+5dMOXvK0fi45Q1gf7LYhOl2kL/7oN3vb7GkM
htVwITYJPTFL0bZpXHeroXsl14HuMe0wRjF+lqzaRIy7NihPCj3AHQm4tiSBAT6TiQ6dgGAJu1gS
nEvxUXdxc/IG2XMWS18zFp4Vhqb+QUFDDFg1hXSnJCydbjxhdtG2pV/bGwwgzr1zWSCmZD7T2xGH
Tci5UhrR1kjlqvG7nVV1IXxq6ocad3ERO8tJRdWpJiFlY870i3+/+RD1oLt4LZHvXifboMYk3A4I
VhgC2plLPA15sIoxueVVOaz0+ZYRGDl26fzQTKFtj1pE/GVJMA8fKDTrAE1VHoO9QNUs7Lql4itA
rtU+2s2GpmCkG8g0gmkrS0TfOJ+hWtOe2gcq/ygsGpVD6JqHOJPxif+R468qrYvupD7xos2AGSh7
uDjldrgFU47+YHDI+8PD4k/BOYbg5cn01PVf/dQ6L3ZB/0KnUxlg1Ht53nOOUYpV7DTOGRh6fgh1
472KjUOvDfpHj6Bq07TWKyba6sWiU21ICeaLqnTBrzZcJRTe1TMCpEZr3WcokEUW/AAGDcPJS6ed
qyvuVG5YGoLxcHp+VIenQX7PXqBJBoRmJ7W8CsrSq0xQ9an8OKS+QObzv59GHgeYCVpcOmQc4wfC
54kmmdMyEoKE7WI16tpWj6R5kQ2DMU4K5i7uPPMqarUZOZyd6aJtaxWXp3jmlmBB8I9O1e4sp6Lk
gW2xyrsqgQoYJGcNjSDL2WoyR/mmF517xPQjlxF97C9iVlfsdeuM4OSbS1d62zaYBSpZlswrI/80
2q0ikKvqrm5cZHuXWp5orqC7Pi9KEBSiZ3/0dIKv7TDzprj0xHBNSVY6dmMNh8pGaeMBkY1kcyxi
Oz9WcevdbNlvnptBPymg/s+7rC2sT9hmpGXxdiA2LXlTxMJDBjbcFVpga1sXbbI3PdteDQCg0DWP
0Ikq0pLL3j4abQpZZ+CunvA+HYtSMDL3aoo/oH/IJY38TkCx9kX3k5mFLYOtzKd46WeYqVQVz06q
Krg8L9IUwaUJrPFQJdWeoSsRa2UF3SXuwZVGJglamRFrN+48aonEv3sCiZ5o0foWzqQYGOKZjhVh
G1rgaWuti5K7ab2lAONQeEv2wxnUzpR0C/OeZkqpEkroxBLHVjDyiQV7dUXTaYzDwt+EoyY3Dov2
Ipzf03hgATeAwFhLyo4qqOrDFA3paZgvsk2/WBQGtpwoOZZOoTZeOWHuRodBLBW7vN0yIh3celP2
rbfDdnOTNdFPrcEJ0EJ6fajxni6i+SeZswhPOepHDmjuaJugxiPc5ktlZOGu6zpANointkiGUObq
Dj52Wk0bBwQQ0lczvfbSunRBaq/t0Bs3lV+nV0/IyxMElXRDu4k6fTxGLaItwm+cbZMwE5BpDWOt
yh+qVX2wt+3SRVfRFcusSYsjIjGiVr2pX2qcnRZl23Sbks4pGd7ZhUye7obtqdzOaBikQ8bZj+wb
LZ761ZzoZUQxcY5Z03+RgLDrtTQFiOexs0JT0sTI2csg+1P03t94NKtTQ6YJjgvmVsx3p33uozTL
KhGuxOiqq1XrzlbHn3moZAjsYgxMOu8aiRp59pL7trvSYgNgV+W6i+ev3tLQpk2ZhqvnQww2rGh5
SJ+XPB2OlZx57JyDYSuxNfE7nfEc0243vFXR29YxEWRUc25GCis1tNO+Ce51jndi2QX9oGBEdhk2
23jQ6mvXQBQDx0zeRuM9TJI4qJ2Yw4uJ2KbVrKhfmkYlT5Rr8mSbfrQfwuxVqoJELS+6TrkI3sw+
ZAOqY21LtJW+KMRUHfWwUZswtJnHu3LV6kb0iYoUMAUCzcs4aD9jWWvrzLbza++E2+eCqkHLTITs
aUDcyiDQj08wvhbKM1L3uZ86/5VkjXzY7CkrTSAMmVqzfnvSlRRxFd5AkoCwrRNaMDgTc5ydRdg1
zWmmxahSGzVeLZmYL4n75dsa1Quxl46hyV0atRchMjpWDT8DAyFDF04vtFRM8zDWxzKLJehIvcVk
cdPbjino3NXi1LKgY6JdRNu8eqWfsGDan7UkGNAOcR3zP3YMyveca/3Vv4OWkVdL8hAQpU5esK3c
dNZselm/E8wtKaxAas/rNM1kcI3m9GOcwGo8MVCt4V1LUw+OmW/Do08p1YNa7o0g/aNaokvtGJ00
5Fsy0NOkY2BbeC+GH8VnL9IBcHD0rYwOMIM17WoPVQ7CeGDeHF0OT26bNJ0vNUGgb3Fjr2vlNidA
qY8QA+Qlni+yli+DBb1bwRMxg35rOqn9wg3QgxiaG5n4+LKDqiUtRyV/1waJa0PSh6/jd4udY5Pm
fKemtxNpv+3a6dhjSjicYyO0hzLpkcF8IqZyEg+/yYIrkKToY2nSbz6qykg3BqKDTRaDznpakXM4
++eWdS3NfzrQPf4FD9Uicl/+e5gpqztYoJn+kc8SvfO2JWNcnDypvw3lMm+b8l0YaG9tTRvXLZAW
XlCI7ZbeuFvDY/OtE2TJxVxQdIkKQBHEuF6j8l0PpoMWxqjC0tdZsUoMrIiuz0syUhDIpDSJoqu0
d8RBi0y/ao0TfsOZZQQb1H8M8hO3nZbYO1EMtNmsbdgH9I9gXEERwPZHzDPeTKl5al1oHbmbbUnD
fRrb7uD/UX3RHSrVNJ9MqLlX3U+nxnhapn726rnlSeoh5/AqnzZ+4lkov1W1eyY7pPlqcMR8Thn1
r0I3eb286O5mDPmduntLkm6XTxowO4UkwA3t+tC6RKaXyh7PHLuCTWCBh/Nl6x8QhWPGcaAamlr1
WQVtt/fRV71EHI6XaepBTxus6ZhE/l86VWjGPQ/SGosmizH6M9GFLtqhOcRtONi9rsCywIfWtJTZ
ENWwtiDH6GRpMD0yIX/mjprudgQ61rCsF4GyXwDz/fcoxSBLCl6x0aETfE75nRaq85XbOs1Uksw2
5lA7Xy29IdiT9jv9NGyq1gcYvI4MRcd8zWKohhrjc/j1ARhYZp5tlH6Z2qj2FSaeVc76nkP5eSUF
CQTZ/FEUMyh8ftTT8sOf26+tBplybEfG7XmxogrFoIOKaf5UO7jpZZ7LVtJlSKmaI8Vidm+ySb9G
7NhtXAM0ZQenWq5GgAOdjk5svkwegAF60c2SmuLWy0zfWAnzfzh2BRIdLPkumoETEiNnEVsgGmRP
2loWTgInDSeCpjeZ/2r9uXCHk5gQdFoG5dDQ7jmcxkdrriZUz7HHq5I3CfGI7Fn7A5+xRjEAoiIS
aXNORqrvnvn8LoWWvbEVCnYTSgpWCOePwmJz7Sily+A3rcfo9rwwtrV24fwLObnpXfW/g4PlM9KC
7mabeBJDOvY3VMucLueqLBngqxRiDumKs18JWlh67HXyojATrDjX/uoLWb51WrtGLQczO/XJxKmk
fIYt2SjPnLRrETUXq0n3/gx1lp+eYVor0s/Y/7GX32XDk1gOIB2K+SYpEnXjeBV8dx31WAUHCn1C
vXXsMntXMZN7FAcCGTV5zDOuQp/IfxwIZQhqxxX0GS0IMJPN+zQAX9CMyD/SDtxgh3JwDXnVPg0l
+vPEUZ8J7ralGf6pUDMfKyoEu65uOVhkLETUwV1RX4A4cwDQWs9CvFVKNkoOXLr7E9sysl0H1Sm9
N3/dDXp8VIMXo6Z3EBr3rNJdmR2pOY6MhDYwYr19OHfLxBQWu+fGUUdIXHwq73WqFYdujvaz9LxZ
1pnHuIPiItEIWqwnfWTvR6c3WR7Cc4zlByxYBj//DwHPJN8NXvVmo5aEbJIdDZFpIMTXUgX9ItXR
A4xjId4czEnruKnF5vmwM3IYapV4BcPl3HjS4VuEg/utSnLmzK549HVZbWvNRYZdNfFb6I4/zVrY
lzqZYzUE+UDZiLspR1NDrC+SvVVbDOk6GfUzs2CcIXNfVBV1fZtBMpwb+ZxmB/VtMGR6gE0EmCxy
+JaA5KEu4+XMtPZkeMMIWJBeaJY29k89Hr+pT9W9QdXsTSQoKrvcAfDMkBKX9UvtsMBoU1RuM4Pe
OI0oHMtzQJRVcyADhowLcaTz3E/uI9bMczvJ7FcNNSuwjA1IIP1O3U6OXMW0U+kory2PiYIDY+BW
FbMMUnnJT1G0205RNOom0we3SqZTZ5GtOc1Pa+YMx84FMmQioUMO2xqb0lTf2EJwBhbBnqXHPYSM
eVfB5HSkBZI8j4n3gyEuAhaBRT6oY+NIiyVbT7hxr0P5x2UEtoQT0n9QBMCmdhxlbd2BFzgqCkIg
jSI6AziKzq5fMCn977HZxq8VTYvd81P/ff75ERGYzFQ0sEpe5vcbYDY27iZ9uvx3cWpA22SO/Y61
oNk9Px/KbmBIIP7oRpNou5Em9HFAvXwcZW3s/dYSdxik3Xv7szJQCOIgwKlZNeOVZ5ppnasTQG4x
oPdzkEle40WfHXgkcrutZP/Mqa2aeofpa6cPlBYQUey77/vE8XAvdAxCqTME8LHCey1ipDyG+ZuA
JXwyemu9GzEbfNTXOylAfz3Pq0jyyWIdnE3B3JbbDdVc7dEyfDYllA73Y8QTc1em1twSfyse8Knb
X+UouqUR000QskiPSCl4O0i4kB29uuel10mErxHY8oS/0xbYe0XrnZ35QsRjqa+G2vjL+9IiLcAo
9NW/r+CQ3ta9jhH8/74b3NcELmCiDOnq8jo4028aHsb++eh5UczDdmyHJTtNIUrsUGi5KjkcpSDj
xTJxXXY4f5EPVOaBtvmtTnzr5fmp5yUtQsHND27n//uC4zfvQqqXqgS97TZheNYmM4C4kn64k2oP
nd5Za57diULL+NvHo/rCvUT3fwrkXtlZ9jWu0nl+WVhS7J2qvFKs0hl2DOtemx2n70lYDxQzvMM0
vXyPnPw+Ve6maMnbI/quXmPVZrANr28Pm24z4uh9nfqCPdofzc2zuo7zIyrpZREF5qFJFXrHJtUW
6Vj5AqcoSzq9qt+WG3ICM/JmF4zIJODI/YVjNRvvKgKnSrP60Alu1gLgWbUoXiGy1Euz5BHIUYbe
gJoYoU9YxhZxZV2TOFgq3fw7yA9a/xxNDSfepg0uQOpLpMlWbCKY7+KDaSCd1vTq4MzuY0ZaHjrC
dF5T0ag6tBGq8ItjhY4l36YdbLUOqgATJYi/yuChYQSdqo0Wf5tMgndm5AK6YzKOaGUVOpBUZYz7
3KPcdNHMMdzG0FECUwTNUhx1s776fYOkqSZRsRjRVjfcIEXvz8RAJMG2Zi5G5Q0LhsjmErVkAmdh
tqfRpUP23tzIeGYYPv/DHOQnLYpk7Wnur3zuflotonxG/MtWVHA7OBiuVU3NFoackfvg90D/26bO
XOIPZkoDpLjqcnXBcQXTmPae772MJkHwNulie10m+8gCWcIAtDyktrl1Yaos3UqBKBlO9DC7lwzz
WhFbaqHKqcGY6hjoCLNwPdkcrVvkaJ6oAWJieJEEj4LeD34GPm0bcsgbpBCz9dMav3zkb4tcF+V5
LJEqB1bT7RrsyGmPLZQGJClxVnabGpaLiHluadEKmy3wHpmDnZ+d6jY/qaDulw11+mIyTSgYEXsk
/bfV2P6pfIJSqKkB7BbBtdVM76STi1K6LUCVjlN+VOLUppqhY6kPi6jFxhs6yM7bYh8LfVsM5LVY
bq1tiv9h77x2I8eybfsrjXq+LJCbmw441Q8RDKtQyEspvRApk/Te8+vvoLJRRxmdkG6f83qBgoAs
GQbdNmvNOaahgvUJh5IBH1OXAY1+2aTlk6oCkEg6Yld9UZCwJwt+gtKmoh1DKyah20fDaqKSHkxd
Pilqt/TmsKZ6ioAHa/UuRcmxzUMcmh3JqPRu7+zAxHcxEuuuIF3XLUSLRuNdohWm+D0TRSdPmaVX
zGhsgtZq3Du7shMX1GCSDc3IhQKSf+flYbjrSgKv2dO4NjkDGL3Ar00JEJDRsx+DKl02Um9W/SSt
bViQyv3m4Ru/9iBc9m0R7qYWVoC0OeUGe+A+a/Ao+JG2SGbZN14Zo8E+BYTW7QijPfQQGSu/oVyK
6agcW3AvvjUAbqX9PC6qfKhQT8TX0A3oXKXdKxi7JyAchDMS3LouyoE4YExyGESTmWOpocxyR2t4
tGUAGTG27FnlvLeN+A7BnlxBPGMs6li49sYbm6iVEMariSbCdcyJJc2wllOsrfWubuYmaeyabIIX
oi0kVrJ0reqdt/dKRJMJwDg6feAWQRDS6ptYxOnpXazQOs50/xGHKqXG/I0YGbm2etFe6OhILQkt
cSqaNxznxn3BQJk7BJhO3kOUYhatRhqVBkbM/RCKR8XCRpebxqUfaimmOQzYSiDfQsviSgfKk0Oh
dJ0N7dYKuqtizuBM42QdV/gs9prlxBcOO6Ricg4a2/4nPWg2URNZK42xF1QUz5ss32q7e/NiupBE
nbTLzicToxjLDWiB74GVPQ9GMoNAZjAS1PVlgJrrPJ9fBVvVtZUBTxbRS1ftgAE/TEzLHSETq9a6
LagfXOgRBH5fgFqAYr8WQS4PYeghnK4GACoE7TABMFSJArKNDu+rRKdtjjgi1C4hZjknM6KXJBl0
y9osnkm0OYa6WVxCVqdmHAE4oqoBKLKKX+sZ7GPSR6SKq5WuVllIsI1doxLI2/bmxZjJQ6Ehg6dH
dGkLOOXSIZyuEWY4y7tnvzJLDqCgKA2685ZIrUUcIf1Wu/Sa4B88717x1JXoMMYSE6g3daUbCLGa
qkzuoR8ieo7OMtDjs5rnOFjZpdM24aowSfUttR8KpZ9V1hfbuE+UfTXa3t7k1aOoM00uBv6eyk7F
siPvEX63qJEBr/9QgD+C/nLOyobsd0SODzxJD2UItxDt3No24aDIWrN41foMPCtXrNYqNxeo+GSO
Ik0x4Im06SvMNViF4TIrfczUmgC3e18XAGWTtL2JS8XZN95FWeG0xidSLFGVokIiJ3XjxCAHh966
SEqINKPfo4Fj3Fnrl0rN3EGNyb+uHLSSgoY86z2x02sl2WEyxMUfVAc1IUWbnKqQID/CGuR165MA
AVn9fBK8a1o1RufKoPwYkuaiwH22KVTiI8Ze+1Fk2QOVF3RRXvyjaLu7rJq+VZM46gFediw6hUT+
zIpwJp3qcG8cNtkxJOOqfBwa0DSt2n8rR9PaazXetJ7/j7EWrm3CinHSeHeCfNxfOVNOI75Rs21q
8X5YzZYO+8rqQ+2MV+sGoA+7jKRmkzViKIAQh3h+E41Kv4+QhNkRmabgpw+m1R9N1P97dApwwb1w
nzoDCRU+TpNGKbM9UcDtOs14lmLcqMPIPsMr02Pcm2uMDK+Tr142XXGh+bk4t2vi9yp/a4aZ9mDP
8hBkOgly6fDJcUI+VKi4Ed+76T0/o2jFsI5mTlDCXeQKUaGD7qlHMd6N2oi4NDgYloo4MWcMFjoW
JSHRi8BPV9RrfHh413FDb4cwe3bg+ERKa62MJl2qqqDaLPJmYwtWHqXSq0tv9NGXNcaqxd1M/Cb7
9wwclFkJ5CJIRro8faNE2B27Bm2rJEOBAtbSme34iCxd+KxXk0n8xWRFVx0mMG84TM1zVhAikZpy
Xafqpkj8J08tXjNjQM00J5enGLWXWnTMVBlvaSgsYmWjKC0FXsVPVgL/xYZOy1WniHsodcSHPouo
eAqH7qUYDJQ1WHLWFGt7xMzjeV+BiLWSgnTi4UekZ1e4oXAi0BPY2gMrwq5xaO87YbHXhqrYs2ai
hXxe4n9ZFA6EH70iXwAhokF2cWrcFoN40KALY+XOKpfqcuIB3s7i3MPyPF0jrsVBHWfbOARMGnT2
VZQginZyByQTMIqVsHtEYAYKMkO2y6YYdmlHddbSyIfxWAheV5LegabCsxyIRsVWTuvqKtTAIbSU
T5eG4Z81VS13vdJtzNpamhVRs1Uao66qHPPCKKjeThcBItnXrleuMICveoLL7hpGrmoGUArzlse6
PpbI7KcEyq/Z2ev+R+NrzUpIoA4NKpIcpXDTOcWuEJhV5BAcojrnS+lvLOyxE36tc4fF1aKJO/It
CnNdGSmARkX9bvuFdlGknnoBvruxFYLRYUjutSxeo6Zi6TNO98EEYbSS8ROWH+VGanWz8xG7LAbP
fGho27mxp11TQDARoxnJFqWJsR1rG5wCkTgWb8mWRi104wIyiacP/UWKqzVNG33Pdvn/BD2NIRnP
CJUmW4O17HclXtTIJ9VnVKmCwZgLMbUrFESMHqE6MTGpXxyx+um3Zk6SlgUNa9Bd1D1EjWJy0C4G
QtK3WWjt2Euv88ShuUIrc+vHpCjk07UZe2zkJTXH8YvET22O9cqT0c+z3etff1AfsnVhQlJyNEsY
kO9OYr8QXlng9zBoVxNJM3YLOCeIpbWySdSh+4WuxGJGRDToZ6uaS426GYVA1to3YjSe/Xppi1Cn
aYbyJA6H4+ehb1KbA/J++XiOrZq2sCyTZFOLehTf/xDuVdUmDJ2khWH33nkA6EokKZlVS5Q35gHB
U3rNW/4dT2a2nViq/BSXAJ4BtKVIIniwodEBNnoKWtW4VsbK3Pe2U++roVsh64lvpYhvfWdM1z4C
XLo/7ZrhsEU4mKrXeAXV6xaHlFIDc5twPRMHAWJALW1oh9TzVKM7tFnUY8qtBRAFI3CNBrYmrh+o
ipJcgDzHp+/Z4QHldHrm59PgltgRWHHoq9Yr88um1eobLoCEgEWUglJAzKqjgqayRqkvUbPwjNBb
Os2wGPEg9iFj3wDcpYlChhewZ9savhUwNkxEZWHbZLcZ4M1K/NxsWpqzLgPxE4fa3CkFYEle/AqW
GS+ZiJ29j7MOdCtsWP6GwDAklE2U6/X5ZObBRgajvwwS2awRppd7o1CA2c9f3v8Jj/w+QhC4/u//
lQRZsKYIdQ/0gAZTE1OPYrSNV+8/8v77779qBSaBAASwSG8KLsz5S5nhpRWiPUxVgZchZ4+nwbt2
7TGjT0i/hpdJvJR9bV+inF+Uc1Wu8nv7hjILKRka1HDBNiLumhHaOF+SGoBDayBxxwl2fK8hFZo+
7rQOTYZPRWA1kEvLWrYl0yMUbM9zTK7vX0zNvEPYKzeYjqIVtpgcZElpbZ1aeamjLsXQCzKD0Mt8
//5PGYcXI30Nu1aH/ZSm121jlFuKnhQklePUEDA16eK8c9BUguL6prGo2o2BDvpcKyKiAeDVD/Vo
XomqQANhE5kAv8E7vH/JygTag1XDB5WBckjVnMWl2hDBwoLlquoL/S6ETOgo0XQzZZlAmTcJ12dR
ogW+9eQ7oscABUtE9wm7EQM9m6bsl2ZIBExC6ZhmIVL5kXvhTPJSFOex7dgXjcjlZT0erVgqa6Nt
nL090JnvqwYCrG4O7E0NfU+sC7j0ohoPlwNP5QGzb4Vc2PAx4tdVs6aX4LWLyQrloWGDo8xdRzxT
yf5d0MisRSljOhsUPzuSzFXSh6veoHeSZWqlDeaGYinKXtsPuoMpU4zKNWUH+ouUFZeOr0dUfMkl
yEptWMbze9LMb0e2cnwz2RKJlz90RRYvfPpEepUW1xI+H8CJiUyC2ZFPa8Y5GDgJVj3jItFUJYh5
wrog1KrfbA2ChOwEPieA0JeJj+w+z3LLDcx5MxAmYO9qC0XYlNZLyxqqvcC3uiDCoE5rMK2VjSM5
QqhAXzPcj7b/WjPUIvMYD9MkkcQCfReiJHHCzHeNHVU74RSscSkjbZUxrI+hV2PKzJFkkcVO62H+
fxHjDUFgeDiq2mbNz1oUKaVdltxXRT+zFOdIYlvMpy2CA2KEF8+IB7rC58y+8uBJAx1okj3S0DbO
LK/3wQZVOOviOl1VEm/hyCbOmxNh9UKyzlezehUSZ7UZ0gwlg6K9IUsYvwUzd9zJUwmkr6cTAmy3
NgY8u8iqUzRJCCZtJ/iB/VVsaQAWuxQco9sz3CzJ6QaO2avFZaRP/hbv6ZmVOPWFHlYGq74ivmsD
XhGl2ecyTQ6o9KJ1V9vqUbGoF9iVk+x1CzmszPtzHTs13k6ddJQ8AhEz7mM7ih7bmYQ8xq1FHoBG
eQDhAL5uRBHCa5/fDTUEvk6LSHmA2z8Ae9rbI+oaQKxGe49s9ozKlbN10sHahGrzowu69CpMhvKY
aaq1aHS9PSIFlKux0cOD0cfjthPdY95RQuh6XLeDNbgpDsfRM+uHOvsWSrSvvs5iveqTnIkelGTS
HRujndsUCmHuettd2Kaz9wLtPCSL5MLzpLIbM7simSNYqJ7OJAx+6siihNbWxPJd6zMFI1nVrdO8
nS/o3PPTcXgppBJQSDdfCyA9h6gHv9T4fr+v5i+SUtSy7YSxAgvCDGqV2pauVXo7gbneWqzcCdlh
zaV7MI4SAawHxuQuJGjCVdh3PyvdFlZNdkbRo9ykhjct/RHZD8VyJMtpei65Cg9p70EG9bxhT8dT
/Ez8nTO3/bf88ufEX//zv/j3S16MVUgF7uSf/7zNU/57DwT/+2d+/Y1/nocvVV7nP5pPf2rzlh+/
p2/16Q/Nn+bvv8zR//Xp3O/N91/+gY0tbMYrKnfj9VvdJs37p+A85p/8f/3mP97e/8rtWLz99cdL
3mZge67ffN4qIrzfv/VzmfZh3TT/+X99b/78f/2xSv5x8z3pvr/m1ekv/UwBV2zrT9NBbkUEuGQN
BU3vj3/0b3Xz1x+Ko/6psfDTDdPhiwMz++8YcE3+iUEKMwNJ36rkK2tD9HRN8Ncfmv6nZghdo9dh
a1Kozn+UAi7Er8s8wzCkQIOsSf4o1mnbPslJtuQEOnkiOCnqPDzcyXMeCLz1D7ZiHnMSXjH5VRSI
QIE2g0e1lW5hh52Ujh+VHRpZcZSkdJEpLJaIClRYJg6tWJol1MyDXoWbgay4i4B3JgHOetPMNlYF
Fz3o45YMLVSCFf5PrOXtvjctzPWhUGCrsAbjDUTTuYgT49UAx0IxxzoOCv7JQnduFdt7zMzXScKI
rKtahxZj3c6nAKP/hawePFEYhfyZMhDvbY0p0Cv4osXWzg90nN2ZTimCNeW61QKafHxPlP4d9ZFd
6BX6Ivfwhcx8QZTADoyhdmG1VHyTCHlmTQ0LJKkDn4q/FNGU7/Lc7RLn1h66CIQb3uWm4jP27Z5g
ou/zxwL9Ey1izdhNk31LpdhZmuAshmDc6Zl9K/L4OdKmaWGptAHBWb22U/CkehM8iZa8I41pvYyh
J6MJQuxtDEsZxs9BCyJrgvRVU2VfKBVLxjJ9Mk2auRU6mLRoOGs9uhBld5ty8Su1LvEwTS8eBvpi
wC7p4CpwG1ndloX/YPZpCP2BQKAsjZ6UUP54/z+lE74o+WNJhN4i19VvJc8KhYFrfxJ7rDc5+j65
qxR25WWbHMcO2HMTHI3W0mmRVESMRiU+3IacQM0kCwT+oxmo31InTbbSucZSRYUNInHQErRR+eqi
ji26J7Qdisp7JcnhQEpkvFJV79LKX3iAJ4jd8tae2m+oJIjZTOmsRP1dFfdkfkRERMAVTWswwaRn
PSM3pIyNdol4IhiFSMRAoMaowYZrP6EMsm5EUh1trt1C6ZtdOG610kZkp/c7HQrOLvaSHT5uPAhW
7i+NAoN8XgqcKyiEjxjvZ4yEvKymMxHSjbIUumKoL657oNC98U4mqvfOSOFUrYvnZH7uY5PYRcJ4
6aYRor6w4msziiwskaPLutdbTAYV6rJlVRzU8COlTyw41uKdZvhrXOc/1EgrycjxK/AO8rEzajLm
He2REOBslaK8dKPZe150nbzEVH+jjtmuKnCOF9HEgnrSgBYOSKgCVi8awqa2cg5UD0zYJIgMStAE
5EBfGXTWVymv6JLWte2YDwNdNHdQ46uooKUckrlBwly2FWrwKjRmPsDgu6aOHtGSewud5NPQrLkc
cbrTpHc9jM5Las2obdx6+gw2tEgtCNICgyy0PIJqKcsIF0tqvivwGGlBf255j4A3ryxhBzd0hZFG
FRKPJ/PqgfteQRIzlE3tw5lBMwUG2gn32NVRaXSYToiWJh4Bw0RlhC53XSI9QfCZdsNtxkg0FOo3
bUryrT3jdgidfu3DvlsrEPKBAGNW9h3/rocPXbVkKsFv9LfYnTF1gbrVjWzaWE1Xb/OSJopO5Bhx
VciBo/yxIabDRXl2O5gJ1aCSpyFGFTzfEPRJ1g1Q1naRWcYZHpxhXXY3ZpcXrtr1DzR4nyx9U7QR
mg2yu5w5kqHJM+Kop/wxi8+daHjCyProzHW70idyYAAoP43rXkkhpA9ESQdmBiDeuxVDvh5Q1YE2
QSqL9PFOL1EIkFP7TLhJ5xoKg5gNZnjt0C5E3LrDkzgXqSg1l+yeqXdh3nVI6tLt6pp1Xgp1ApKm
EuhoTVmitdQ13F6Z7JXtUY+VQ3mVEQjjNnP5WqSvagcOLNPKWzpG/DXKP0Hd0eH2sruoK3pqy82V
HV76qtG4neVYFM3Tbtf6bx0FIELu1nJMVp0x69BCnHVC/lDqCWdyyk4JSxWA12kHaohcDhCM0mYH
rTXTQlrZvUm8ysFkAQ8RNnysM+OpbgzQx8YAza9oIaflGnmi+KqRsqTgCEBYFk7XbgvkNcuWNdUl
cXfeQgVrRFRVy8PJDLVW3vJ02KhoygDqUvVFB+zwENkjVBuHPKjCQTEpBRbbhGfUX5CecW+pEnzJ
mCCLnH9OtN1SN7XLwID8WotWoshCJcH+Qo/0PflRqFBM+4dFp8qFrZftjZRiRmB3xcbgKVLVi1GO
N2WZvZj9tmf/Agq42Cp2Zu7BhnorJIAuDtvpKDHjLSoHudNkgxLUaBwZFb5TlictZdn+AKJ+Fsr6
Z0ExZmvkzVUMZE44+T7pXwuBlo24KQNQw8EOcImwzr7Ja+cbUmbbtVIcKGw313Ebimu2Z3A7O3gR
5mjm1zGmYrUIiPDz6AYmzXFU+zv2bMjQEoUWILbZ0Kc3bTY4VRKj3nVGikFh8Fa2sYTIE8OMLW/g
qnawzi08Spaoz0ZW945Dd7RSqx+Vj7sVTwf9aQhjmDBTPoyzEp0TbEt7iDaxjXorydaIMR+rqEb7
SNSAekP5Y63ADt9DO9jWCoNc29qbzmCiNM3wgLcyPNZ5fEnIzrkaggw00+CxsWzcCyLfGL2m7dsg
3NWFciXCGgsOq3zKYeRNs0iAQ08SLQqjglSv3MOFAHoBT/Ztt5JRbriytP1jNtdk1J5QLlJ7aEAs
a7qXcMv2mlaSGILHRHElm9fMvoiBeRppw8oFevQK++RNIuHJAiI4NLzILjY/mAwtTAbQ4V0VPMUB
mhnSC3HYsn0qKjopWMDYvx4QyVObgSBl0bmDdijBG/XaBpCUWhyxCl8D1yyYjk1tE0bNDtn+Ms8J
marWbUq3OwxTKHz15PZzwITZkRgboBjQnG8TiM9FcV3VJZMw5S5Ses8zj8xAih89qlrHuTNiFnEd
U7E91C4Ry6um685KKglLbW+rFftAyyBTXM+bXeH11RKFX7C2FIEnS6B3tWoJBcVPiVVLH0VDNStp
AB0HhUovsPKy7dgSLzIQ0TiM4TppcpiV6tasg2bp9DWGXTRPpM5ZtRvGfoTMATlmqpjqwYisbevd
2Uo/nKUq42uTn1M86XfoXRHn6WvR2q9RxG3yW0YV4zhA5PAzidkcYSEmiR+QtewlI9PCyCLax1lg
XKSDdmyjaceLdk3y/I8o7x6UNH+cvdF1ZIAtmPnMdMjBIdAhMrStwuIMlQtLDqN6s8G/DG1FkE4y
4CYAV9sbacg8aEI1RC2BRSBfOHK8Fh3pygqItJDJCWIEfR4iIRI97DfIsFdxU57lVvjQJ37JigM2
ilfY1xW5ggO96AUpPFL2rq9A+kiSl0q9rZxu64n+VbNZrqNBAzDem2x8tRtrNIhsTm9JLdx0YiZv
htyDIJnRXNpcYL3zM5B3egqWTEsx8UTYC3taTgs8rzwQgHjGzlkXzXQe++LNiVFgnuWD5RamMBcK
cVVaLG2iKfiD3hxdGhSB6xO8s8oIEyN4NDmmZnmf0q2Z+OmF49sP7UXRho8WwViER9k30xA9SxvN
gUd9MDlS4Lmg1h7ugieCL46K3V1Azzx2RW7vIju+wwewgyUO6TdHTYRkcJt5fHjf+4Gc6rpSmy0u
JZjkNbjOuoT7lCbqudWa3XHQhp44nJxOUlMabqR1By3oWtbe5UEkgJnj0vyuJRhPuJluayZXXdqT
jqA7BO0RzEoZtPjmXGZW5e1925ofnGHkTyibrqrvixr3xYAtBMk3vsU4eKzRGLm67GCxOSKmRVqd
mUF71VlirdAvcgfuMdR5VlgFfYsktm89yS4gICBjWbPvIFkV/jaxYsSAw2NDLpuM29aBqjyyn+NF
i5ay1x/ydGPNewXRw8y19fFF+ibrc4YYg64noC/IwbaPytUPuG0pL0OC77EfMCQjxDCZGv2V5xmE
t1lKt0wV/Zbitr0BkjlzhoilbVJnxUtzl+sCPFbeHKWHGrfCopJGsL7kvPjjgSecpwHpqfcEFPYN
WW+FVFYhDMsEcZho4+fcExVIoO4iqOEfl3N4G2DbrZQAXqukdbhMjK6ceKQJrKYBSye1sW9jB/CY
VsKpUUuHCLjszT7isx0V+pzqWH6nWP7+s/B1ZiY/V6IrG/x9GQLq8HnyqkeCA86KIHwmcZmZgs71
0vKuk5rt4fvvdHP1eP7ZdFYuUJFhbsNrWvgxzlVlWIY40fZlb7wU2XVCxOlVpXl7I8buQtu/wc+9
nPDbnGmNMrJ6oRqKcuXZQMS1zEb8XEGHxLfp5XjW0mIO5i2Bh8aWrshw7NRRX3m0Ud3EVi4TAklW
SRFUG6U9p2UolrDwCYDwpzuJfv6qT+UhhRW6oXDFbVG+SyXtLiY4AcJo9LsCpZtDxVeNk/GcOsmq
RDG+UaBVuS0rW9VXXtgvIAAak+f3/WZrWzsafYveET/+vu7maN/34LgRYQXbsUG3Z0mema6t5sxH
WKmWE9xQsHaLcsSBO5YHdAEx+9BNG7TDcTT2lOCmXQTtfqDXO9rVOW3IIJtLxWRt6z1bd+xcbHc8
XHs4+TF7WWJXtbwnI9l6a1IZCM7oQibTXh+PeY9CIHDMGNqt7299/Kza0PCW+N+I/vP2FmYrRFQU
CEYMRNG0HyYGzEKFuhhycfzxivjG1vFWGbsvXZq7BK/kohKkCyfRc1gPvL3BdULJInecWx/vfS7q
1z56RWBDPupcOumEuDB66ylPeWTYvNVomQ7EyCxGylGga8kVKFQendrkI3jIS5elqbjh5K8jpSGz
JITBx6VOQaq8P9+22qJ8QKGzrLkXbuAN8cHHQhVCFMzt4IIl2i3EIQoTgXKbsPug7HKcMioPss/0
ReXzmTTb5EtkH0XU0gq+z9rvnkZupxO0l4YHioXtASG/lCyMdp655/ci0viXQDSp2saaa9biwbZv
AXrQWV1U3gCSmVcIA1q0bOvkmY7JTpTMoGFJ3FDG0NSCd6JkyWmwBNJT1YAsB7yQa23zs2lgviid
XPQzdAmPwkRHfo5/tYOXYMh3rWeNC0sTD2rUEuAp5XGcUPkGlkF9e5eM0UPCwmV+OOfnUhWcaeM3
l1G8haW8ngdEGjRHH+V+mYcT8n02GYJdIBJ22MkdlaX5T4H0PFdS3jFVjZ9VFjg/P4434ZEU86hE
eacgHSWdF0mMsBQsyKIZ7cFNaJBi5STOyWIXFkmqQ8U8INDuUIDBp1WGkR/MCLCM5Hm00Iz4Nc7l
kj13ljPhBCjzFZ+xsBi/pVpuvV8bRWeoE/Ib2iGA8Pjo3ffbIefPnIW3stW/Yx+L3m8EfjAkc8AL
YvB0uUZavQZlu0PI2ljWt/eSWZTy596v7zhXzMB+UbgiZClt2uNgDNcRWogkhX4UA2CJHpwy/q5P
1VWCjdUVpiAYycbriWAURUk/gJ+QSsIQxmpFBXWOQrQGi62MB2vgITaHalrXjoJOiWdtHiDfB+7B
L1mSdS8QlRgRBszo3Xq+/e9TwGCSqeD4xvr9R3WLu0Jj95Ll6FbCzNiNuj+6CiyavazZGOUq0PBc
xkBiZAYUcmTWijTqkvNwNATe2sjBKsqAkhkeDuyBJUPtAkxK7VaDc6t63feiqO+QTnbLDwXgf9XJ
/5G16WUeZk391x/63Bf/7775XFDVNU1almaq6lzCPembm5VVFz4dH/IeeGpGckjQ2FsEB8XeChIN
iInmJeSBk4N1DCLerveiYVJ4t/MnUzJQ9lCM50Fgfsmkk7zaNGVgjWXlZRkZqDyZHcFksRshtAfd
QoGctOfNN3x5jHRxLbzF56fk/O6MCB4GJSJMw3IoYX9UAgCSdJzGUBHKUBNO+5T1O5UxI3xuLA1x
bPvNjCkm9sLafX5c8bsDC0O1HAYXVbN0/dcDiwxmDpsgLiW0/zmVKLGN41wGbiKM3I15lAzL8yiC
LBKPOlN+20aQpcNnAxB+UziPOsuHEZdriMuybTBYpG9yXty0vM2BH9KGy92WD04/4HleM4wlk0xu
fiGmeJdynD4T1hwyq5k2VXvt5ER0OAmYu0Nj3QtevPmTz+NfHw9XOHRNO3ouuuqCZ36HINCB4csQ
VrLuMMeQwh5LD8noEPKxasq6dDzXUX6ch/iYEbjVqf3Og9yovUwGc2ae62Al+AUAGD8XQlIyms7r
mFq3b8YMeD6Xb76XAa/m+y37/22iL9pE3NcPz/a/9YnO8+l7+hyW7dvHNtH7L/3sE0n1T5u3CwI6
HSLHlHMb5mebSFf/JDsDVTbVWIuhxeQ7GUYtWkGKpv4pLSI3HUc36QnhGPm7TaQI80/btDXeG0cH
bUY76T9pFP2qVTJM3Uak5NBvotyn2Y5l/fomaminkbagq6L3SMAWu9pa2zRsLKNGbj9cmd8MoCcN
qX871MloI4RQjFHhUNFI0phpUoTDMXX2+UG0+QN/eCPfj6LPY4rAaS5ppf16Qh6zd97gWKQuPt6Y
SfPassfVicqh83qljP1ORsqN2QI6U52zBLCLko8hdlkippRmK0JtXbQ6uTTd988/2O/OXochbtJR
w24j5yHxg+rKQxutkGlIUmDSHJJGXMRmv/n8ENrJDPWvc//7GIb66zHI0Am0KeQYBJgtJzdxo3Wz
rdeQe9ZMOpefH+2LEzJOLrS0M1IXHeqcaYilH2X0OVWzb58fQ5s/8b/fTZseq4Vp09ZOrlrO9mRw
Gs4IS+KywgjKlnWhJPuawBMJnTan3dKITaK8fn7g35/c38cVJ1fS8QF907mnIKwrd07vXKZm+sWT
ShP4s1MTJ9fPMLWZhsEhLLKesqxaoRnZFvjiPj8T7avjnCxbKtHWsJs5Tnw/rjLwApifV2QeRXQ2
lxSNltVGI8MhvPDqL5YX2vxG/9vd0wxpmQx8lmGczI6xTeJDyT52TgknY8ZlPqN1u9C2nqsdqW/R
TcBiuKSWKxcERLbF6n9y7h8+wHybP7x0Ro/bTA34AP1VdjA3NEcvPJfK44V6idtm3yzDi+irl/Cr
k57vx4djNl3VKHnGMalguuPR2wdLMp5usgu2MothGZmL6jpYYcSsCfr5Yo16ou38OZzrH074RHra
azWhjjEHVzeN294D1X9DzBytKc5uCIUIV/Ha++oi//Zd+XDMkykkwcftx8hYFzSA1hA2VuWSeMwN
gtxNuS42/sVXZ/n+anz2XJ3MJOUUYW4POctgl97Dxy6KC7GKr8gqWHbbeOW57NBX5DypzcqnO7Oi
CO1a7hfP1m+HJjBIwmb5ZzKTn9xnReCzCk0e7lF70DRl3WbdDrMVInadFMgKymQqnYfBduAomeef
H/2319xgjhPw2ZCgnAwewJJimz0OV8BP2Q2TnzF4XzxLXx3idNwIDA/1LIfQ0nwttC0u3+3nJ/G7
qVrqlBccy3DgyJ+8KXoTDWkCMBpvxHergdLeHEz7yoYTg2Tq80PNf+r0iWGjo0qa8HJeif16szpN
NF0LnAMaOCTR5obcG3azX8yI76v9T47inMwaqTL5FvAy+DcbMI34jrbOMvlhbYQb7Ikcd796EbT5
Nn92wJPHwHEqouliDti4hNveR2669A/WhhL985fj2nyJPjvWyfNA/F1XKyHHKlragqt6ZS3U+/KJ
PPA1UkQs7xStl9k9Tb7RRSyx/upkv7iFzulkogaoDSqOr+lvU6EsrexmTqz9z58TtveIstnoo8E6
GctoKWiBauMcrZXL0P9BpjNavy+O8bsX6+MxTkYvO8wmG0ewsiihv3nmHZTVL47wuxfr4xFOnnar
8abGMjlChbXJiM88bdOlpWtZzk41Np9fsd+ejWbZkm2KqSN2+/XNMgtEX/ireeZT8mjvaPt/cTK/
26GwQ/r7ACeXK6CjoOj0CPFaq3c5pnjGieJsSrqV2gd3n5/Mb1csHw92cuU6AarULziYeQf0j+zB
uaa3UFfzpOJvCLcP7lNrm+/sdXauX/oPnx/+i2spT8aPyW8DG6cArxjCC/rNWfC/PMDJeGFO4dwX
4AARtQXh3Jlh8cXd+uoUxK+Pg4cv1B5bjhDjN2NAp3z+xRF+O8p+uEfyZCCAZCMq+sP4+3fhlgXl
U3DhHajFH/RVscEeqT1+flfmB+x04Pt4vPmUPyzoSivI0xSfwpzxTdN63HSO5050HDqyfTwkD4Kx
7/ND/nbRblIesLASUZ5TT6ZGrRzVIsSYPldS96AMb6ZnCtv2bbWaVqmb9atkqRy+qmaJ+eb825l+
OOrJ6jHWmgxjL0eNduOKZevSIOpzrZ/5RJwU60w5EyzS18TFrgWQukXsqvaVT4chWqHV+/wK/HaN
9/EKnIwrhlmjAJkfpHlVad+3b3AB7T2Ly5Lr7ZpuvKPDsxRrtrb+oTs3w7X/9fz6uzlvngqojziE
+Fonj1omfVE5E+mdEPD8bbtBe4WDNl1gyJsWKheDELWltkQj+39JO4/luLFoy34RIuDNNOHSMsmk
FScIOsF7XLiv75U1eSo+RTG6e1QRKolgIoFrzj17LTzGG5pm62rLkd5/34q/TXx//hLfnr9cp3sy
n/klMhqYuvmTaIVLiOaHG/7TVb49cVQtEmIK16tABJCixhvhYUTmD+/SX4cH1VYMWTUtR9a/DUB5
Kvf6MnIViXWCbb7L/Q8j3N8/xv9c4PqI//Gywk6IM1nhsVE4UZuRZbHfXPX9f38j12fvf78n/3OR
b4+FJGCs07VLLaf7uJKM5jMrkWO2nNrK+eFSP92wb1++IVPpKK+XAt20IxBEt/JPC/2fbtm3b17S
e5okDb6TaXrM6hdhPcaF8cPT9deynPnHF/9taJmUhhxQxucAnwBQErw9Tdg+NJDNP8tjf3pu79UA
HvmPL/FPd/DbQJLpmj7010fOGhQ3xSpZix9OAf52Ax1qtZRywVCo/3z2P565wlAKEwIg03ZtbFrJ
3Og0BtZ99cOj8NfN/Z/X+bYSakcIffF1IoJc6kLPd613eOkuKbYH0rxhEer/nx/s22ooFrQ9ZhEX
NGmjph89sJHhYSj+YYD762z3xwf7Xm0bMWfJnOyic34jA+jJTwbISh8eARWqpT21DySkfyzU/O0l
/vOi34YifJRDD6KFpb5a39gWPmuzCNtexiYH0RVi0H+PGX97DP+83LeBKWvoI59ULoeKcjMtN4NT
/XQb/1aRcBQsJdeSgGbY315kO5mNya6uQ/guCqtg3iphuxvC2BM/vM1//Sx/XOjbywy+qi7qjguN
dIbqOo5O7afp6C/fjmNTv9epHioUV769tXQIpZGxkNGv45fRLOlBuO9A8bQlosfh939/NX95f/91
rW/vlWEKHVHT9Vr4fqo3vYHE9+OXc70n3+aMf13k27tEgVudpZaLDN4a1P4a6KyvijMxGJcAp7qJ
XVT33v/D2P7HVcl7/3s6NAlZjuglSDBcmwaIWJRMi+M0/t8/EP+6zLd3SUEnZ0DXAwyu3lr5CwK4
Hy7w33dPk7+9PbEaQxC3uEA6W64D0gsXCuerNFDHavj/8zRo8rfJ3V7mdUh7LtV1d3IKswuZHJCv
/77I3zaajq3LIAKu5Sj5+wk45xZlS5tUtLFPk796TlB45QS0KohDZd+9gfchOLvhZGDZFq/S8b+v
/pcdzb8u/m1RocSSoXQOF5+1pzK+V6CVW8o5QkfYn0Qx/fBZ//p6mQqBOKgItvp9zTfGekPynTwY
KTq3pol9TF4ksfvvj/QNuvBP5dux/7jKtydkNPK6Ka9s+opGLF9LvOGWNUbkXSv9Ju3yq7s+dfv2
/uddwj/T0/96tS0DoIBiWAoE4H+/ZLEd6Zmj0LeiQM8C/B22Pr0eTXdSvNwvQy1MzQsJcbwtfvE2
s39DN+b998dXOTH+NsDoAIIcR7WuyUKDiNC30d9IM4yr9GPzeiRx9TabtuRsYq21p/uC3lfGUHK+
Dg3kNj4BMqwJircgQ7YYhc5o6dhbioSKRzNWDeafqF9U4CIlipAszwl5l8oQ9WFH7lFxNUEz4b6Q
LHN9kFUleqElumcfvDQ0Fku8PJo/LKku+7XST/gxWyvr1c5XINeb7ZbWPYIom8amN0LzRtPI1DcO
xoFIyto6GBdnRbGHzH3qyrEAHdgs9UekJ2rPMkTqw96cpskn60wOvSsyyQHjYaUTFoKUVuNgXE1Y
wGD5LMu3gODzrQwocjasnZa9FFVwvCaaSHbYN6vYneb5bpWUl1aiqunUxlmhPTek69AJIBnYR6dC
gzSW+eeYmIMv8O0EdSuAXgyUqKcVI5oyjy9DAaYr7qRnpwPD1dL7VanqV26M9K9Uj4WihmwwCXrJ
t13anxOjyzdGNr1atuWlnUm4gSRPVxOJgJlYZ2EUWXeg+dxcQy5gqMeKB3nRnzvnMYX0BLr9WF6F
TdLoWQsU19x5E7AtKglhVZkHEx77Pgl74z7P3s1WulPoj8GYniB5WAwF1fJ4TS2NXjWP5Kv45jar
kA6dSoJKPZXmsJtoTxQE2FPR7oBMLdWN0rJMShYkGs4Wx0XczJtR0TfJ/BY5d61zwZbArpxw05MS
zRv63TXjRpEDOBy8EztFPTiWq9FnyjvZ3knWsZ0+xrWgJ92P+91qPQzDq66OYN1CrCd6d6rKcBbv
KZ40LAz58ntoAYgRx4QRxOmvty6RW6yLu4w21cB8p1enoiMomLglQxntoYCWuk0JDB1EX2w95vrW
VI8pFLheP072mw58H3DcitUSSemKNpiQwDGFq4x4eGMqB0ffGvA/F2R167TiWbi0GbzI+JdsoF8q
6Hbr9ou1zQXOL/sQOSdM2FtNOQ+iCSRa0TODdk6iOQmozNCgNFA4pOcGT5LP9ZTs8v7XGF3Iargz
AXh4Doc5OtqdCGXop+b4Es2/zYY9JdwJGrjb7ZBsS3snkJzaINzNkQa9o7DeS3GSLPCrCfhBJKL9
uzTUfloLf5khxlZ+Z1qbJT2QOq+kW1tqXaP+aJIDxzmRcqoU2jn3MFMzfTsVIfnMvIDWz1ECeIR+
J2Xnfg4k9VAJ/o9625XHOrqkmAGy22V8HcvfgFR7NVgzxVMTumNf4/XFHO/n5ZP21AnwzxQ92dcm
uGbhYXoz9OJKNgT6iL66f7AonnTFydIGDkQflXpXjzvYD8Qv8XlFI3e82STELEd6M8p4m3WdNzKm
tjb1FcXPZcslsqNpOci6xTVGSmNj5a0W0TG574/Q4QkJO82jmtKeULg9hLzIBz8EeMhlDCcTiRL6
16R55DWBKgexynBzY/WvVfclG3va6V0MuiU83Da/ldUbXT0odgMPlng0c8vork1oqY8zGbF82RPO
oK+bFKGyMQ3SZtXeZhg0bmeakCHZb7rxQhsfAQnN7bWFo/Y3tboT402nPxdD0Pd9kF55guOpBXEX
IQBXPXRqm7zBHXquizPJkmzFPuPrKEO4KUNSu+pwI0lQBUM1eljBg8vE08S7xXK8f5/6k5Q8Sh2B
wWOZBZO81YwjKQzICLYMAiYFBrhVk1Oa0gt+TOoHPPAuBZtNjVaNBbaDQrjSXufqQIjMHkKrD6w6
yKpwiLl4+sDaqEYyVbhpBgbVvEsG7dIBhliHsGTcFtshvskavgAlRUIaiEgHF9rf4BlJ9WezvTCs
FCsFpi5sh/eZCEBUvtNO8tWYvsXBzmrfDHSU/NPkz1BS0mHcxK+CJmspWvfxTANIeWvGWdhwDNX1
74X5adRkQFfVt7IyNJrtCOwpVV9BtLua/JivfDdx7calDqStDZT+ZHXqxs6e5OQuie4hxLLQsvxY
OTW0CU/RaTGNsNI6T6MzsewafiNigJblLVlx9aexhSvdziz9yjxO86lhyEvzCbJEQUyTnHO7W1Ca
6STZluJGcvyCNWuRUHwo1vNqmDexfJP15X1JDyO5pPy2ip7ocD1IsQ1ITw6mPPNXE/QR3HJdqYl/
vnAActfp015aFjfhG7Ku2AlLMy7T+qQxSepDEWRThGVDoNpp3Xx+EfJCjuWa0O82uraz5+cO4wzu
ladVumTzc+UARUpS37TAeLzpGhGHWn1xgKpEu6wdnq0anVJ8Z0jJpktO8kJ2UrkVI+ZFk8JD8Sux
ZVBfmngGtBJtGV1mX59JtTCozwWgSdIoGwgBV/mbpj9pk8Gunuz7Af3RAM1tyS9Cup/oTE5b+c6s
ydJ044cYRprtSTkM9PMb5gx5vWr3Zt4SAVbuc3m6sSP73I3tozSogT2223aIXyUNdL7DODWPKUgp
4D6wcle+Z4XskzQxyRbNDZyGA/8Q1N3YvWkTGospPpMT3WeRbHqtzkg/15hBCEXpro1BudOq27K+
znTLSnipXhma5+zYonPshHPQHTIBIg4NAKIiUymX1n4bdW8r93WCoybN2vOqkizSsuMoAR2twnY9
q8ohL6NHZeC+WMU2WkDkJTrf0Bx/5rKGFRLAbLXG+64/XrUYLbcgu5HxHuXtWw+JqEt/Verj0Pi5
RC6iJEazEfaW9h40fPuaCJLc9eDLAXcGkfhqtGnTlO+Meo5xu2rP1ZeU7ECucnj6pSrHyHxCpWml
747Fx36ascNj7oaD1NeuXL2tI0HiACjRZhH2xqFN27jTkWWQGygm8BEXyb5nwkOJl4Nxmx77Oym9
k5p7JT3nS6h+VK8TJEvihvXKt/nIxLKWoWMCzQqcJSzLoHgiVk3g6FraJM5tYZAPMGNtOm6h4UbV
RSGrpnv5PdnzKH+trINubxIaweZDg+tb7GvTzbd6KFk+ufxO9Xj8RhGotLw0pPq7iHdzk3R709fy
kED48qJWG4vIJUFQwHz2fQwtiGr3E7jTAtc6YyhJQXbIabYtsdgChNLSDTk9pnAqlkCxsBOwqlbw
casXo3hcTbZsCXpkIohgV5W7SP9MBF4JvyCJxCqEX/Ueed8y+2NXupnhsa8AWEv345dELqJ3W+VX
gtLYequ7Qxs3m2z61XSP01x6Q/Xe8JxHF73cZb2fSURgJ0Zs5rhVpEymULgYE9Vp+HXF5Uv0PHPW
1lxddvym/OnAnVTUxwyuLSA8fnbU+fKJEQQShRV9xeKNlK9YjjnxyJqj1eWNFA51cyKa9+oQjOJ2
LpFPWkG63KvrqyOQOYEAe2mRpVTWV52kbkHHvuAM0SwJcmTkCLIcKCrvMlwCK058AgYYHjh5htqw
jAfgh4a4U/X9VCF6Jd4jYZ5nMczSDx0VQgxDCdpi4xwiGqpP5iv4dTAjYVvjqfCM2p+ezNqPVo/k
OvsCc6OQ0h2W+Pr2bGqbaY3t+iAMz3JK5PEqWAhrk3NSo4OVQCwW26QKMqotifBr42KXRNngWFy3
ppoIKvEus1JmSk0Ip5KO7LvVp8y2w0AVS6g0lW17jrHNdMDh8TAfoMTPzwuituSmoVK5Hgns9DqI
lQxBWQ9LuSYm6/El6NhwRo3M9+0gfdrZnv1pbgPq3CShedC7rdl52eSV7MnI3jIHMDzSs3XRXpN7
vbgdVs+SCcV4TvNkW9v2U14/RkhuqC81lx1nAmNxCopHlpzocejHhCHaj4EMbINSCZyWmVHtdiXw
G53ouSN/zRqynu+sEn6r3yR3U3MunW1+5vuIeBuA/VbSE5jJkQ6yMUgIsHPARvSckTDyYI9JtpuM
RJM2iAmQRUguqT7oRp32JEukCDgUJB7zMjBVNKorlbyKofKq0GkI8vu+/h0lnNmJGoDzjfiVgIK5
esy2yxqM5sE8jsaFh9qpNtBe42Kj/o6NzQj/cd05L9NN/hgpX6CmTGCKua/DT2nOQ3+KAWKvW+NY
KT4MOkN9AAZL8il5JnpusAsluVIDgdhrYGEJt9F1aL4k5ZvBQt6MbmrHt4WfzR5EiDuew7Q5dsRu
i23cwIc5YXhRtd3oHKfliAGoAD8uu2m9o06Sybe8KFN7mXWIL5ui8dLfyfBiM2BZvDght535hnaZ
k5n4OjdPfqizZyPlV7ip4ts0dadLhdNH3EREoV9h31mvSbZJ7oseIO8ha/ZdzVQK1eQX0HmhnnW0
HIWvsctLNK633sgH68iZO9soElgrjrsEllvxoBA2m90FRUcetM1DO4RXzauxnhgdu09tOtQXKz+p
dZA+Z6Yb13sA+2t9C56aRFl1SJkg8oMMaF54zrJvD2X2rDKzPUykKJNQUT0YZ32866qt4J+f+q/l
N0h1RdqNjOudv/QENqjVnhJ9kxv7fj7q+X2i3muxb5UkrL/44eq+Bd6hEhT3stDhaAHwPW88lUrd
16JtLm+ZaDlkNtazHm1l+Va5ieqjjBJ7Z1cvlhmM2K7VG2v2++N1UouJ3ueAgvRN3ZlERN7MNiyY
B6k3rSYvuLxR+t8lmI5hPq/OubCO/e9row/sdpmEF9BNCd6AOzWcMPtA1fADHrpuZ1KooAg3bXOe
sTJgOTCJoAXMLUG4r7YIURdFd0lPwZOEXwNJZ0lCwIGbEqwqhZIwnrw6OSWErxtShom5W+tXdSY9
CkTPhVZbsU1mc/OZNXD5N91wUJEkPEmKh9unuB3l46A/DlSNWa2pnkK8VHpQWZVDtYQlL32JZLdO
v+vhUYgPXZwZZ5XXHpmlsSCRCCteJHsA/XdJMVo25ElD2wBT7/Xj2yjfFPqX3gWkffXIXR9jRtM6
9QaDc5jBbd+rIYQxrCiBPICy/Gz5WeaVe8IG258v/VeRHUEI9Pvpqak28Q0D7DCcteJiF3tJgFHX
wpqQadNDGQGFFuFTyJCOP4sehuFl6E4J48HyoMRtUC1PZvNoTF8pyS3xa0wgLK3YVg9FedKkX63p
Zf1DGj9jyXOK1wzreQ3Wp35QSMa39xYjKEipyv7sT830OUuHurzoA1nl/aDwrrEGICPtLkwhbSio
oEg9EobRc+RbhxcDm5P95Ux3eFXbipXNVicj741GiP9P5wG2E98goJR/9CVnbe1zBbNB3XYMMcL+
MLWnFeo6xEUJk6cTpEYoTI9HWHHeG2uLZrOTj2TpDDbU/qxOm/pJhj2Q36jlo8ZkrNzXKXf1l8ku
aKm3eX+QaXAqUVpadBsdEE8My3m0Am3ekVvNxicbt6xOcWNRj/10XznCy9VNO14BHN4CCmAx90YM
hYNZnO1yTOZpm00bTfoyOJM0u0PeHJzVJwmvk5JtnkZgzOyhziVKEdPCTWpj3GaX2ezQTEDo3sT5
tNFPzktr8USX+U2Ez3M71Bd4IRtuBAZI8wLcaJy2o7hb2eDmp0gPHEundwTRCiAI4aerm6WeYMvh
s+nGiqx8sjkQKVijHSj09T5jOnlHN2AcI4iljKs6BErs4Ft2zFq2NUA7gqdwGPmZ42RPrfyV/Hb8
0fYFud5DNlxnAKNh+Ot3wxhqnx0/sHWz8sz5ko/khiShgtOCTUUc5uPRxEOl0iC8Qbo+yi4bUeNG
x2YhQsBMTNiF9HBdcZevwvyKhCvAdQMrfJv6fd0/FCzfpvl2pDblwKBgsX1jGz7ZrWtLCGWymdlK
oxo3uiMhumFrCd4b0DFvbfzQFyRqbylH1dpWHRf+/suC/jhRn53ltoeAU9dkOGNII+au7mDRu7Q2
C2w05kEaXpL8YmTBtXKVAo9mQ+OP+g5P/cau3ov5VmcGuxZM9c8sRlCoUjnBjOHobquGvC+qCLL0
c1r8JbrRhm2n+iLjZWei+0C0qNdeXsIS96rX+WldqZcBJgHgGVC8wkT23NKyzpVYIif6XpKei8lL
xy13Tp5DRyybqh2CjjtqXh0iHg7NNfZU505vztItC6GO1lCQtWyLun1a7RrKRfflFUc3blvKetIu
Vw/2iMDP5RZa2oOovPgVKfvOHE6CUqjWPKVJaLOBd9DaHbpCOZRXal332O9VEBdSu7MPBoEXMr8q
t/k1Vu4hH5CMPrdQpRMqRL10IjjHuvnGuILChG9kW6lztf6yOGFW3JqOl8nknDODHgVmuHif9/fX
OvC18WvzD0wzBCffjN6E2IBaHJ+ppkWqdlkQGWowP0WxNyfbBuvbxyhAphDrV+/6+FSYQRntNB4t
BG1qQCK9MO6q/JbiF82FrHkp1RmHsfAV4YNc61Mv4veARGztwHCOb/qtzu68DHqCtXK4Jru+ONRU
Xl12+ybL2XS7ZF5tUbLcmNMGOlTMzANGhNIpUB9q+m1+o8RMtkTGXyiCOuPnKodO+zTprip5au2Z
6fW95AOlrT+bNyl59s4lDx0pTxO7Kop1C0Sm8lNyFOIqT0sfTuuh7E6SqvnrSiMudTY8XxtAdxGD
ULf8MijiUZ1nmPk9jK/Zuk3aW8HGktcu+k3zYWr4w5dRgc38lFhQ675dhdftbXIzseB7yFmnRYM7
X7PVuo/CzYtYb/ViIzORivJBoQRmiwMbKgWve0p4Rt1Ozzw+cxOItjraBjuml7HeCmxByD+u274T
eBCnDafXbtysAGdZel6U3F/Pmf0hRQ+pLDZU3zf576uK/MNpzoxNAgZy6zGgEsAcm4M0eXP+VPa+
POKf9PV7PfP7xOsKj9OBuLtTrg6RHVl7i93gHZ0gcuEyerVOgDq77XY6z6Dl4ytYjNBigRbzLQRs
Qiv6RvCbzBeynogy3bKx2CJAJGH0TRLdTWESrVR0V4CkI94GzAJuA/+P3XvP3jCOn+YrIE4uN7NI
qHYp1YMY063WsHhUl5JaA/AgafArPbtRsvkdbJ8Xi/l24s9tsNxem7Zv8fXIp8OBvtV7Y+/k1jtn
OAg3B+6tMYkoNPLxMbVRk6iWbBLEFsTfwZ/JnoxILHHzfFV2Kfy8cCH9fKnjgl0B5i1KuYZsjzD5
KxnD5SItyGYy/pXD8Ukl2KIUki7vu25KTquRxec+0tmakVhfVn77tOp3mtyPVIUykCeGkREVn+od
Sk5K9fE9OT/7Ji/GrRqXt8PQjGGtmOpBl6nYR5phMKBLD0bVEnIfCfFjZhwm2TfqxZeLNshBF4Lk
vOmMBcZZbT9avC/WmOznMr2XwFDgmPVyjelApZrflzyXXS6fJOLcbDmvoHAEuPmoBmWePZRKPhzL
1TwT3vwlNP0x6/t9pUW7rnbucCXlgP5Z92bTLjHtAyysr0G7ribyDvJiMleeYtF8N2jSh4jH36mE
LX2NU0r0jnyFDfL/sbtu57n7EE6H0NWZOKR24rPVi/7ZctriRW/NCgANO8pprOyASFl26Usmoi6L
2HVNi7nN+IuPicRTYabTdNaGRkq8RrTiwU51IGqq4PjQKxcZaJDd10X2UU9SGh+nGF3lvtTMTH8i
TYFKaJ4VvieFuj0Dkxrx2y7FpCr3VS7mKJydIhaHGs2Y8kiLWSEQm+ptV9/m3cL+hMQ/WEtrtsd3
jgiwCWaSAqiQJpYc/EfUyWhQ8w7BQCeV2KOzXH8fi0xln4LYEEOUpBjvtaVJ4hDLyJACENFUVser
lM1W17Q/DulYvKTgEebtOsjVApXMAScD5o/+Sb02cvl3V1QZ5yndGrNfkhHT7Xto7cIHUsmfL20t
pvMUz33Fw3gdRytlothVKHmjMLOMouEoJJrsMEWAjnoHngXF/nTWjP01nFocprhbAbiIpesoTIp6
iM3ZXTW5vu7Vo2ZSbzU1qaanBMUruy3LmUvn3BXzGO2slUdlm1tLdLHbRE3fCdOBbKjgmJqbgeNa
nFcOx5k0JM9Cb2iOrxL8bmTRsfYUjoYXd6NGEd8Ek1STU2SBsEUXHjXZWStbihvFWqKIixwUHX4p
2Tn7KUkrjeSX0qTVfJlSNeqeY0uPCoiSUtP3tl9FfQcxN1fw/6Y1hdUqHaYWG8vYf6xjATkF0U76
NSrZ+LsfU04I6e2BRZebs4zLsgThkmGWl6QMyZlkOzXFRm0Y+098mxoG3AHf9qel5obkOXODj72R
kyYLY+FIwTBrkDaQvEPRIWwPExSmuDWx4u6sNNBnKWsOWm2Qwi9GqTZ2nak0WwUVyHlMiSAFFpo6
bIoTqzB5or0aQsVgJuVGTR0KCgtPdBUopBhXd6mbMXLbmBtEnXrBJlzoPAl+BWUyCVesbhjwhlXN
HozZcvSgQ6zMtNZnahqYaRa9lqmiWV67GNErYBflE1IQM3+ZVuocFCWyQ79BnWqH4CyyZqsNcque
qwr8uDYwf89LrbpgCdO9KFNcpVGaS6WvtsXEUUA5wI9bpdFinRelKhR7M4poGpkmFvDZrCO+Hms1
8iimpy8tgqv3RluKeePICH7wRhWm+jlV9tC+NY3KQQGmCGTWWYwRBosS//UdGPzFnSOypfhwtJXl
9apnjOmJpUhvdcVQTYFBki99lqdIWzvNSLdlWiSGV7YTPm4B1h06U9m2z/0iivFQmTMVVXPu8ToB
vmG6ggqJpEFo1Qp3V8ds41XIyOhYKMjztMpA+Tbm1yAeXihsQUSERPdKRRwcz4gLCi0dFJ05SNrU
/IiE1mOI7ifQa1MtRwkV1ppxURus8UXGgtYAhoXmZs61xn6z61bOOhNMiWECPg3d0zIOu9wcuxPI
XuWGE65J97paa4Q/tyuFXaNsea7rjK6DsC+XpfOw069o/sZ00cJudajjKQwg2m0BgCXeWmo/r56x
6OmDIZUmK692pKosia5qmXV0A1RgLxuAluWykwDaJs3iqTjqOPJucG9i+zEExXVazx9UaWxEOCj5
Xq2TcaeJRqzbfKYT46lbW5WSUL8UnOgjXn+oRsUz81y6c1A1vsZZst7QRjVEX3YPWN4rZ01TMMHk
iewas4GWe9FHZQiciql9q1e6UO/Mfq6qO6O2ZzDwZmGsLdyYdTGkX3G3yPPvPmY2OA+5FjXdhsM1
3ieUAMbE2aJjvs9oL+cjSb/2uhmPV5QQbStYxtZ6Z7f0uunWzFbU4G+Zt06ZtOWWiFIqXg3y+sbF
bDVU60YpO1BQeHfGFysWfXoY4z7vgM5oUc2Tu07ozISl1F4BXfdBHXOLcgm3E2oZckGVg1mnZLIu
opoddYkGYfZljLV0RKozmC/G9OhrGBan3qJGXhR3zOuxdrtqpkwh8PzC5slmDiOA7E+0gY5pYW1a
IN8LmMKhnH1JUYvFz6oc8mavRZa21eyJoqsirSiIuRGasq1NRLXbeIi0fxRh010e6+iiFi2NU0zE
gF8D2j+Uhm7kkmFx0ZyUtoZsocm2ElMZLwfwtYZNPay89mksMQ2Sn0NsY8vZtAt/7yqghqRDYVZt
F+lIWv36EBO0Tj+5rfHwZptZPH52FuvIbZU5agmZTVTR8jVFHGsBYVxAkdzVRjTLa1BKqY3EpF2Z
n46qBs3kA64+5eiqVFsr9oy8y8AO1nNi978qox0Xmi7oAJpeE6mpP+PclNe7bEWNda/kM2aueBg6
ZHJaNVyZjXUqPyHozOY7AE2UvfLW1rKgrjqOwltLFc4vDiYVHoyYBibsWLVUUowvjGyBsBSZiwc1
T2TsjUptCQZYLBm9D2M/vcCUdZ5lNPY6w1vuGD66ITLV0lQ01T1CmoaTIzmno0mjAQVvJHBO84rw
Ca5qbGIj/AaJZ1qKLF/NFxx8KZNWRHhmbLPyhWE1781qyeqmvEJ4OYEoIsOTlWVcXEk3BraQIIny
3QTsqw+RrlCNxj2WoZYCHj4cNBXNygVFR+7sCq2GPZplvPfHys6WwY+SWV1dE88NUKclH21vNYsM
N3M9clhH05aU+DQV2es+6eUJrfqcCFpGnZVDlzEp5/FId2xlhPaSYCWmeR90kzwMc0dJraXss6Z0
cZ1bqc7a7WTXrXTfrGAZXbuabJvGBuRVHN8j0hJs1M0O0wYw9GuTpeUu8Os4lMoq6VHYychnkEdH
vFe9VMfBWlDPbeKk49RdxlEQZyr9HdGQXRcAjHnntOu0+HeviGhiLWTRGOxFeV5NV8ChhEwrT6za
S/ukT3ynbJ/0auZDHTHaSRODtoGukaa0ulC1yFvahTeRWrldNPLFkhnAmwNB3pnq6wqTFTqrasbn
VI0nDkLGzp7uzKyRo8d6mG2b0+HJVHhsYnm4F0M1a5d+SK3GlwGCcB4HPJQNnW2aDYomTEmjz8Kk
dC65DpPrWV17CyS2Id1YQKY7Fg6Lkp3WJGuaj8ZpnY7TVUKWHpEpKJ28xpfGBnUEAK5hRRUHMZQq
yxdDo+e+mCVklrKsy6OXrWql72zesn4fxxAmdjzLS4QrxtAdOs8BuRXUFhbo5Eq+zFmQMxP04dpk
EYouOR+ks7DmUdk1uiY1m2ZS9EsT283nwsZsocNARxIy3a9LZrhJis9NqJQ+WH0FhQD0tCVQpeSu
aOMYWGpWiwenwF1GC0zaDr+TnAVlADVPcBCeR63pC9it7DaTWdJfJoaZfEsMeK1PbLmsLlyFDPMY
YjnPjqEhfvXJBkD6q22jM7flolAXFmY6VGz1LO12kbSqO1igUZZwXhvWTNLM+3xI7cK0jrCjc3qC
JmRv/MiRXbfDglfbCTnnONXBe7f45OU6qlgKv+2GJ1xvXCdjTU0tTu8+JqvJOHOGrY4ssjfUbicL
YbGT4S3tPAxKueBL741f/djqyBAnybBf1bJoICqtS15RGx76YgjplpYdr7P7uWFNoBTVnnWUk+Iv
yUzmtErDW+QvZZonmxmuovHOFoCPLoFxqw4r7yD78zwvqgVW8FLoJoROvQRhHEeDlA5hYyzCKdy8
XVVq/OuadB9N0Wfl60zrTXfpY+xJcOKzOh0eciDL1KTZKJjSCzjEYbzXbI0f4+YdNrnHyjEbSotK
pwlqnrKJ6DCzWpodknbSaT4En6w+Z5lTr+dFUmWBBk3A+qjTJRsvS99k9T2PXNOG/4e0M9txG2my
8AsNAe7LrUittdtV3m4ItxfuFMWdfPr5WP9gLKUIcdwDdPeNGw5lMjIyMuLEOfJRLpJX+WjFPa8L
P1QLrzKagUzbtCvQH6rc8/D5Lxi1Rz+ZmgpTPB/WrHbw9/Zwsu9Lmf91a6MPpr78F1e8X5ZUIVa4
88mhBW9yXCEYS2sXolvNcaOoMGGDJrRKC0jYd7TtORpXxxegM1NNIiwyHCIONuq0pktShp/bL/aW
InjlButpVDBSoW5WvWRDleQ2+HbeJExNcBXKqmWK3D5pPzC3Ow1poSCobEw3h2TT9TejC8XICw2L
X0uz8OIAxvsa/xgUiX6IpzxUCgwCKQ0Sy4U67m+HSd5NGJploMGjOLrImKAoSqWZEx4wtixK+TrD
fJSm87QZ6PBH0kdGnhrkh1NdeVTLPKDImKvl18bIknFze3tF7D/sFhCZ2Q40Gw4ESoaAVq+BxKRZ
S5Y/AruS/OHrqTZ5pQ02JGjU+ZY+pri37+ZMCD1M3XAgwBPQ3EMhc8wnc8Azp/oD5A0u4PxtS+0a
g9vBo/6+WRrUmLUKA58lU5KCpkJAb3dZi8Jaf8QqNepOufPNn7d38Wp67H1dZxambT6bUqvIHw1k
ovRVb6yjrPhHkUOG70KAXUFseUisEVPj5nvph4+BWt2PlYZSxr4GUNxFS3s8zYNcndE/ziUSZTTp
WDldiHPJh2h3/AZYf2VsnQMUElvzw+11i7MO+LEjWzrsUYphwpYizN3ER1nLT0RLiHC3xwK5UCV9
dKBPlyRt3538g2ovUZCJo0v/scg9ZoLEly1NGF3qij6WyJLhjkprzwGWMsgPI+Aw7ZM5nhbOxlzo
YXl/jAmzS0DhNblXMEar6N7fqkiQMjane413AqVJE2tjebc3VPRUcXnCho46+FxKVIB3ivY+r4F9
dn87K2cwSanpBoMx9vTJFGEHo3g4Gk4UgxauLGuvJUl2z3VdLsxTit9psgJ3j60rss7YgnhRdL3W
N2neQNQyKt/84XskfwlVBGkAwqJutru9a+IQjGhMOH3qUSF9dTDWgTyIKF0HlDw7+sK3zVwRpol2
hK2ra5uqy4CdVkX5XgUdLlOr6Yx9Dm6FVoRsfoB0bxvW3ZInLq1Q9MQCBQ6LNgGaIGvpiWq9G3sT
7RTYGvuj4kJJDBUUCg23F3zFWcCCVQRNuXoh+zMtcejRz4vy1JzAjUycd5NVkB7jDnhxWK6PW92D
smE6B/4rbOEb1TP1/QQ92y+diun7nUc08WcI31ezkjCWk86niw/x/Zjb/k/ZquWtnicKxNaKtb29
7quZWQxCc2jTOSHpsJGOvQznyKWOhpSy7mqtfTFD5rZW1uZE3gFjOj1BYx2bGzIewDW3DYunZrpG
VE1FOUbVoKkR4ynFqKjk/wDYY2cf+9R/ldvylxW6XZ3vK+3ttrGrVb5bY65Kt2ymuyiaX64yIyHw
ywrl2fjeXpvbCA4GxoJ/todhE+5KV75bHucS45tocvrzs3tS0u0OAllM+lXvltQi1UJZSK5mTdiM
aBk2nSDbEA7p4OiFkcajDr0MqKHR1EEeHj/e3jrx3nu/7s+yJmHndGPUE7Qo0OzliJB1p86hU7NN
0tLTJ+HroSXPP2SGs7A08Ry8mz3LMoSltbURa7BHI96kHoF+Pp/qr47BcJK9MMKoiSnEuyFcAmck
52YbLz9TVaAM1TSkaUHmdesMLfWV/wAf80d/yxzNoXwFlkQn1KPGvZceakThYeym7OSG3wePOrOv
eP06cKkXLQ7dqjN7jzYgIgAa39Y0xYnHJOXlW0o+agK/tR/2Yfhm/ra+VOthra6HX+EPZUfDbd3/
BhCZfgBtXjxShVmDEoaMsdj662HhyIqRma2yZC44ThFCgFekVohJ9WHdAuPOq/If3469puPVmOn6
Al3A1eUjGhKugKPvwzabYKg+Mb6fxIej5jzFufYRjba7zHR29H1BPyECt0K6ecn6zKm6WKaQmART
F/HIHPJqOHRrmIG2AIKCX/C8rSbOHMBbjme93j5kt01SKbx0Qp9XEo0jTJbqc2R8RkR34Xq7jrYq
jx7UTVCShANGjPJDZOq+xIsBqkwKiwATWoYzQ/AORwXCN+Zqbq/n2lNUqFYJ6zrPZwMqi8v1jEGI
gAATmas+kFFKT3ZGDZM+pfG/N8PhsEymkHWIdYQvlZUlL0aarABrtlZWbXz1HxlJkNtGZh48Uw1A
My0YOWTdMYXF8KAMG0dtjdVYMlEF2OBrY1Z3J5qXUjbmd3qipp7C5JPTqp+jzqHYn/4Yj9FzEcW/
j07//fbPuQ6Ml79GvdzautaTRLOZsOiBQSZWvwKcsVFb5juY/bpt6moW2iRHPV+5EPv7CJ0cqnjs
L9CzLRhbd6Lk1HZAtb3jPv4ue6UbbOyFr3p9GFTTpOfK9LFqQ4UifNVTIuXNyUBVvG/RK6iO5Ssa
f0tMAzPbCLiEXM+kskPGJ3xU5pFpttYcCCSt79TWWjUS2P8+fJKGJZafOVOq7Sg2VqgAi5mO3qPi
WhrgLY+6zAhh72rHHzUKQdHz7c91fcZJp0xZUylzcJddnYY69400MHSa0MWhrSlZ+YpKZ7QBTR+R
MI8ZAOXbJq+IIydzDIwrTKvztVQxA6kN+utBq2FT/zJInwr7U5yDr5LukXm16aEPYcDj67jRuq+3
LV87iUa6Ti1nIsvnfSd8v9gc9DpHrWql+fRjmYhDssOQ+oX1qTN7+p4WTCU52FBEX7SkWkfbbtBX
Xu2Btd/DdcAEbrAzNiWIl5W917bGwf5Cpxq9NXfY63en58zj8oUp9ucC0fPk9+dPA/YaFgkEIzQ4
gviPcBrLWO66UeW39EUFjChncBFhnDWt9CNqOGDKuwYtCevExGdg/i0f32RcVRzaWCb7QMnlMuyg
o6mFhX0iXWdqU6q/+/XH2x/0isni3YIuqxA8yxrA3ulOOcuX+9ooMubk9AlzDE8AA9gqkudb0514
QRkQO3mnL6fSkzcaRM/LydZ7MUDcXuLB/9qfjvGZ/S7S8kRNWKHW0PxyaQrke2szMZ/nIYqSrvrD
2QKlX0eesz/tFhY/42cEIkh3+MA4s+hntTIQOkJEWRirMstVtEO8Z1Pf2d22v0seGI/wFJdZgI+S
tGNO6bbx68uau02xUJEm3E+arpcLpxHa6UFsqCttgHTlyWre7CWa4esQSNgDzcdbhfXhQJcmOiSx
rARowCrXQek6uLB5UKvyUOvxwm09awniCnXi/DGvdAjqJg5PioylZDTc2Cn2oJAgzPh2MrUF6uSZ
vECbtg2C13duIVlwWNXyi7ZE5HilfZTd3gPLFXshlNGMYEEcsIIxwFsiTJr5VDA1q/AOKzybqWhd
7uOJc9m3LRe9HDDrqUi7iHdzuvSsnNnDCyvqpRV7kkI2C6yAn/hqycPmxFBTa6aeQzPsr33vwpQQ
0+AZ6TM7wJQxIGXVlCtD/a5K2fa2levICZCNU0UajSi6LRbFoSPRM8nJVAb5DkN+COV7lFX2Rs/r
LX7Sioeh/PstnCxy48OiYhu8Zy63kOK3mmRjqnIXQ0ttWg+lFW/18QN4iQWHv2KNMalKk9gbisMj
QbsqpORqksYNSSiV2xDhcBfahzfnqd5X7tFVmmfbm7g+UQ9t0Vs+1I/1dqmSc30VX/wAS3i8pLlh
Ti05AA6jhppotJYhLrn9AWfyjEsbwn6quTXI6bTIao38uLWZGLHpFVlb2tPrRdKw63c38oQQKpkO
J5uioBCuSgq9kakw1Zdkv83ymdjhJvkbGFBPARNE+3RpedcnbvqCNi9820DdxRFu11ySKxugEzBl
SEzApO0qOCDkjsQmusuh9IimpO7RNPNflvFipUwKN9GrBQ9BC2SzcZSF83LVDcCnCNc0IaECorgk
Fh7AELVVPQIF1LfaxklcG46WjeNO5QUTdD48BYv0/3NboCHvQBmW6GaJAjL4TgsT3DRkax3/QZIO
Gory59iCRqQPv+BN12GUrwpUwKIrQPL4ngqcX/VOWw2JAVzTf9MPkGZJLgXPtfokPdir4Gu/TRgb
Wi3e8UtWhaqGlUtSo1hYVbe9R8t1Z8A0wFtqeDa2U11b/xwzgrvYVL7eWJunuM73BDN3nVdVRtoV
VYBZfWseHITmGTdhmPap3ZXrfg0WtoaYGknX++Vveh13L01PP+1sn1OkJfOggy1O39Z7ZWfup2pr
sa2WsqfplrhM3WyU1FQ6zCYaRFeEhfAhKpGiTL6zDXZk5rHnuOYTplw3f1gKd3OLOjcmLAqGCz2n
SvY/i7qLtvXa3Mi7JTMz+fC0KNzUofYHfbMQ8lAcCaqwxc7gjpv8Xv1dfD2+hBvTg7Dcq7cN+J59
7QJdgT52ffuAzC/xj2khAahoZGUdJFrv+5kcom23gSxnsyTfdn1xXK5QuPwbE26LXMeMDWMP6r9J
VS6d9CUT05+feWBRJh2zBZhoN9omdIc38ntzzyW51lx7g/jtP+pSOj1zIV8ua4oDZzaZbki1ZsDm
aa1s2ueEmb1hPwUYMPuu6qWPKR2H5GP/Ro+res4+LtFvz65Zo1utUarVTLHWh8x4FsXjtGYmLwbl
Oel/33aP60DGAs8MCJuaWpXSJ9MC+0p6KXuk12voYsD13zYzk2Bf2hE20sy1sItN7CSfeo8xw21w
mJhcx6kH6OobZm4XAsnSzglHO05KZgTfF6aRw9P6ZjRyYU3XD73LNQk3/SnPumrUWNMUquSH6MUo
YediQGH1H6eM19JXnxnZyu2sFUXT2+ZnD/bZlxOuIPMYAFTzsd4MOQMC4X2Wf1J5kh0ZjVS0F63G
W7/dNjmzp7ZhUKgxJ0TTNYwK5LSmhP24cqyHCEoPlRmZ2xZm3PHCgvDVkh41CXCZjO8lQeulwPQ3
Zazbd7namQtFiumvEi4aXq+UYGhYUvcS318KTHqyJVXjKtCZB7RRtj491AwVtMrStT23beeWhBCc
lmMXGzHyyHLxM9E+OvZCsXCmI8pD6GwpYvDtSJHsEAOlJ30MdrmHKIG8jzdIDHudx7Rbv4Lj2lzw
//kNJCzxTYhMYp3DGGwffk820D/9VFPqOnAsNtovJSoWnGLG02HxpJNCpwrtTPHJR9dbYSBo4ljq
Tcactbde9l8sZkwZqjbe1KalfBfWntllr7e9UZR3pTzGxiqWbaG5gEqf+PSTfb0BxF7g8FAIMl6D
KPJ6eGv3+X4S16GRyE0AcuqBQsGm87RP9p26k7b6U34XfuKBMSlrfbA8+W4pnM5EHttCYUrVKXxz
GoVomo7RYEImPq66OJF2cm4XHzNown4MRp0/hSHgUhhZ0P68vR1zHxyuVpmu06RcKdZpAwpqwDpD
7grHrF8cRTo9jlXXPhS2zMxzZzOle9vgFMLEIwrhs6bzlsLLRBxHWztFF8jQjUaGA5kGc68OPEIW
kxXmBpwxqtb95rbFuY3l2cbTW+bxgoTX5X0fmHIfBjI+ncUDyPQxtO7qXq4fq1yXf4ea3t2XKv3i
f2GUjhQrdKgviJd8m2n0Rs1mXCktrFSQIZb6XQO5j87gZ0L567a12Whhn5mbwtVZTgPHmCS3R8xN
lPGjZ7q9+i6PBgHEVI6Nv6Vv4cNSsJgL7DY7a2tIPDjAyi+NMq1onBSmp6A96ODyO1mroGvard7C
E3B7fbNeemZp+vOz5dWjoXaFiqWJCapAwX2kp9ek39Lu5bah96xddE9EXAG/Ef6cK47fKDKMokmJ
DvbD6VO0O62Tx2NEYy3eOOuplyAdHGoakasxGcXGMsK/4DhzF8v5DxC+ZAliPjKn8BTDGRfYu6gz
FzZzppJOgfJsjcJ307WO85dhwvoIGYf2JfkAP5krrZGA1z34k9f1Cy/edblYiZp103PLwndExiz0
33d3AkkAt920d+rXerWCIYcnmuQxFbmUUs056blJIaELk7E5SgWLTWEUkCCSq40cdvGft/1mcWVC
5uYUWjCmJ8x0CBvAluMmBzAr0rp17ZW/infFoXhYBKTPXaKTEADNPfoCtNgvj0WSM/yUTmsr1dPX
hqp2YFWfTlb2g7G8jQ/dcWpnsJYukbTPhXBnarhz5jX6ikJqEjSAw7vJRYtQWgfHtzaKX4z8U5yp
dwHI+GhJ7/YK+zdd2ecGhTNR5OOYNQMG280JFEHomgfTdp0fBkC40Dt5zRf/yfldmxRQuy/SS/aT
9sIiHnYuBp3/COHUaNE41EnPjwgHY2fWoRcOe8i7TtZC32L2o57trnBG2gBERTctllLqfb7Jts2k
YLr4lpp7vbGpDGZTQwX+LtYv2jGOqjR/t6PA07Y+Ac9OXAZcttp3482HIc/923GG/3zHPybVS3+N
mrLwBwmWSEeH/HHYxYm6ED3nz+HZqgTfVPqstrWKVU0XoRauy9f2WbujV7dK4UiGOAgSWsBXS7DQ
xd0UXJSZUzhJp3tjQrrLRzf96HwItkzZbYrH+C5cwxR2Onq3g4467yp/9lNwyaAxojIuMapvB8ip
HLf6oK9baAV/GdAX0JaFou24qh+he5wKKtN1lbrDtngw79R76eX02n/7PzRqp6VeXaFnn0BwYLUa
fIcC8fSrTo9TA/zdh+tPxaP2CeYAJF6W0NDzR/PPPggxnl5c3CcWftVIn3PrQbXa+6Rp13FULuz4
TOF9ikR/LAlhvhkYYu4mD/YfzENyFx2ctbrXXtQv5ap20wdKqbc/sbL0iYUQb5vdUUsZ7EKo0P8G
zfI22Y17ULkw7K0hY73XHo73ym/pAANU4Dk/b1ufNU6z1lB0Kp2Ubi/PKwAPSFwyjLftMdzkmqHu
GDZ8DbrxQ9SW/3QOk2BV9XQK64UYqE7H9MqHpucBuE9KEyJuJdR6Co/AtwiCcFC4xVP4BAnkDtoE
OIqyL+Gj7CWe5DEZBOHTDgDUk/EKZ99SwWkG6cj3PvsdwvceUVdQVYvfoW/h/UTHikbPBiqIbbiw
4rlHyrkh4TvD+qA2iYyhMeygngnGD30DJihRECoaZWmnnpbEQeZD5Z+1mUJfEFXyJsymPW6/HL/X
P1MP+gi3XBvflINxiO+STfogL2E3pwh/47tevcVsNW8iFZslb+1JuT5Ym/tqI23TdbfT9rfdd/60
nq1QuG9G9ajapEBTRyegFkSae3T1PcywneevjLdoMUeYt4hEyNTsBSFnCdePOWZ+F6VYhNzKm6YU
Tu7xIQOrP4n1Fm9LNYOZviuZPG8vetlM5l3h5ttEi0yrSEemIpRN8azt4P+Sn8aDuaFMMSxFv5nI
7sgkmgbtR/qv4qzgEFdg/yCs4VT2nn+A2GEKRJLbo43YvWbQXh7+WnWcnIFKucxoIggVqKKEGFQ0
SpXUU72g3SQflNU/PVJyPXqQa4PeCmMPCwnEzHPhwpzgMgbj0HmWUw8psvLFCbpd4/8apSWtW2Xm
HFyYEfxEB00cIjvAg7ZRVpkPraiJDsjxobc3svwY9l8t60uKlIKC6cRZUpqcuS+n7gPT7oRW56rK
54dVyqw0XqOgY5KjsmScStdUgKzAmLlwBmdXOk2v0JIwFFr2l3dIcUwUK5/kZdQtxZ21srPW2T0k
wWQjfy+D9e4sf4yJUIdKibmeCZ4rjorPxlEtiCsA94bx9fayZk/CmSHBK1W1iyywzYTrKl4jDQEn
1MJhm3XEMwuCI45taXVVggUImuD/6OB3vhuDj/+/ZQhu2AX6kEPTNKw62MZNBTrwhRA8V09hdme6
xFnLNS7RidKjFqQsI/qtouARrGHDTZP7QXo2fxu7bMv4P6mT5aW85+B+HtxYPchHpMXTQ7O7vdj3
mptw+Vz8FuEyH3o9NIxpSy2gYKpXQMfr6Z3XbuBpO1ggSOPiSTc2kwr09MPG30e0WFCxctvf9aeA
MXaUIiA6fUy/Ny3pXrLJ3aXqz/xX/7Ndwmkx2yEYyumDhCeEUSgyVfQ/GVVeOJXz7vu/ZnTh6ofa
K0Hcj504wfYfHn85w/fbez1rwCJlpDFObeI99zgr2IWqBS45i0ZoXhg8jrLoc9gfF5KJ2Sh2ZkN4
Z0wUf3GRYGNQunuoxta1kr0z+db2UtF6yZTwwLCOMJDZFaYkI/tsmoziZck2sH/7Zffj/7dxgo/G
zWlIbRVLUMo9HKPkse6Xktrpr7g6Bmf7JvgYFPWD2Zww0dEW1uVqXUMbZCTVpoVE8aTC1aYsnLy5
1zGISEeFGoWLhyncy0vATq0a0jDc2kA0YtWDNcnc/E59MlfGAYqnF+t5CYk5l91emBS8A7Byr/NU
G8gbVOZbNumGcemV+ZQ+qsBcZE97C9eLVYA5Pzlfp+Anee20kTwZZZjgE0A4P9kBFaZnR8H4pclc
JjYhF9DcbBGrMVfUvViv4DhtnTal007r1dflPt+0u+geVpvHSReveCw+gYonYYrfysUZgylYiP50
vmjBn3jERZmSYjmJsm+MysF/HcMYR/t1fazSTemUv+Dx/iKZdNXGf9G/mnCVpgGDnQ46S7jBtCpy
oCbEeFCVbkObNxpRe5KepKXOwGyqfW5pCnlnIc1SIOuxI1jgDDR5wia/L0cg8MG9DJlvhyY4/N7Q
oLfK6GWKtXSA5u6Fc+PCARpPKI5lNsb9ZCUbG/336QM6WLv8s/pDDbb5d2UNv86/mPQB6ne2ucIZ
Cse8G5zp2PbRxFL80kILfDvczT2YHCzA2+AYjsF3vNxVu0d9IwowYardN+lYb7Qq25sy9Pkp7dZa
9yCQORSJvY2j5GMas0Z4slwIHf5+gIK1GqANHeYbpjh1+UNyu+xgeIM8fQyMr3nU7kc5fvs3i2Vy
gooKWTfuemmDcyLLjc5iIW1e9/ftfoKk8/6loW99UndLgX7eZc/sCTHBHNWK2R/sxfvme7GBRxtw
zvgJ7uPFcfGZWbR3WKijQ7/Bw1fs62Ya3ESOha3pbdh8OL60TwmD+QD9eG0rn5SH9FvxthRwZ+Ot
xRjj/xgVHLSXwxEkBkb75IgiQ+qd8ic/+MfuliCp005dxbgzQ8KXgzvLj8uAhAkWzoMKStOPOm8s
DrH6mqm5awwLnBWzD0RQtv+7MuHTOYldMtqFQcnKX0t4dAfo5R3lMCKjYqTbEg4tp/l+UgaomZ2d
Uz0tuOpcAnduXzgOWSlHqTp9zv6JhJxeXfSCpOgzWbEb7+J1vl1Cxc1f2H9WLHLFhHHN5FH87kD+
FpWTt+BlJbn16mvO9LS9yR8WB2vmz4cNSSsTIoxxG0LwKXTJTqFzGt7BXsfD1P+YGp/6bnkyZK6S
yIihjjWqqVOF6PLsW1Dstchrwru8hVye67nanPaTpeRfhdQzS8LL8VQqTgDnDspjD4gjaJtmm7wh
IuRaL8Hz8fnfdXUvlibcwdKJIcNh+nL6tlvrbvxlqgkhqLEqHqdMK0EHV/2w4J+zB/JskcJt3Nl6
JMcFNqNhZTWrYl9sgrX9sz70B/++dyEvXE80IANB1VwK47NR58y24DaKXBunbPqUMq/Bn2FIiVrb
+V73NXw0v0CQzuN1XT8mm8Vq37SRV1HozLAQ7liuX1cRhuvp5ermCCUy79sz0WS47a/qc7i9vctT
VLtlT4h6Q63XTjgttAEa0Fif8wwWJytbldB7Zu0S4m06AbesCSEvDzUF0BPW4n32IVv7+x+Nl36A
TWZxTGvJeYTgBlomNNIcS1X5QU9rqNJRi7JO61gfth1E7Z2f7G/v5Hx0s0FaQbE2zZAIxz9Xjk6c
GiRwMrIT+ho9zXsi3FplXAWJD3wmWhmfoJP72i3hnWdNQynA9C/ASCbuhK+YJmPeQlCCSIaHgChK
cjxd19xgDC2edAZnqMTVR0gTnN3tNc/tss5bj9c/09NMd11GPOB9CioB8O7bJfcmchlabni9Ez72
oE4iJDlMf2ECdzp4ogdZEDwxgqsyrCNC+2wpSfu4Nciv6jxHnSyjj76KTw0Tk41q2d7t9c1dkfC6
wCxFLfx6hiwLWsUpYJtdjaqEwEbg34UJQjW3jcwmyLYG9ReVWsZ+RJCVr1ZpZEZ8PfmAaClKG/Di
vIOsjd/N3v+83L+d20QQXYz6GLrG+KTw2ZDGaKxCRSDAPvlrfSTNSVFujJaIXeaCKCdhugmhNSMf
vvSONqxUCdVNTruDYrr+2tqvQ1LBWLyQSc0tB5ShxqiYAkJOfGBUUqoHpgN5bZEjjW7Y2T4rio/a
sJTcX6+HRozMJCGvGaZOxc4P8LsCGljsxL6JjlpTvPp50D73Wqd/t475ZsEtroMl5uBhoBctg98Q
cZuD7zOx6KNJCvu5C05tqz06LxQWvHD993wPmII+jHYBY3cwbFx+KSXQEgUuUEyF8m5INaQNpX9u
L+f6KDkq1Ugwx7au4nfCjVodjdbvRxR3w3Lch8N4qMt2IRrNfB9M4NiwhZomqKnLVagMXJhtCwOB
r1JxDiwIqmUkgCoTlmuIqVP371dkTo1zhqoB14ihKEa4I7MzJNqjU7O3O/MZLs16ITZcX89AEQhA
dOgdViUeoTLJ6ryB9Af+pX/k9iVJkesxbU9u38b8X3ygaR4PZzNVvEHYvQZSWsc8wWKi6b+d4fep
X3KymRIhizmzICR0hVoOSpZjYXo/5pHHDCnSyMS6Cmo3GW05Z708ADeTlV9aFRzvaChNkU/sLHS+
Xo7qLmuKu0mTKK3hEkr8g5wDISo/IjN42z0Wlzu561k1KbGy2udJgNYmg0+2tvFtr9om2ymXQ5sP
wSbjF0wkixWB62h4uV4hF1C1uqm0+H92eWCoRAUn9B+zQKO0T+jmQkS8jPyaddWzrzvlCmfLzYvB
QHgFWcljkN23bYtqboa25bA+omugFeYCa9jM85l1ToSPpq4xHysev1KywgD+GFQc3/HQcBTaqwRy
YAegwSAvDuTNVD8u7amX6zPHsbdOQdPDyefqB3VSLR3NQ2lvfky98QCy+VV4vC8sGGWXaiDvxfPL
rOfStnA2qySyE8fENuzXm86+Q4Ovpbz+U0bIDmGqNSIsU0NrmiZ10l0PtJlRcNQ4K65et6LNZDGj
vfSr5h387AsI51lP7UrqLb7A5OAlwl32c2nulfd5TGU92s+R+f3/YHZa7K3NEA50Dps5vNtsxoQw
VpCST9xozdmCBA6ecwtI7iJie6aMcPkBhLOcl0Xh1zZLTffRDgmyYA3YZH/a9L+WWQvnrjHAF1OF
UrFURrEvHS3WlVpVyyMfO1EjL0FXqlk5dqVu61OT3gctOkALkWpyXWFHNYi1SAYVKFCujtIpgqlI
yZBPLTcT6V5OGTH8jBTDtt0uO/PcwcUaR5dng8Y/YoDq1BF2NJRsYjv41Qb2SxSXrpJrKDba6PYi
t9kWyc+AzNtTpcLwEkl+HVAIvL3omTDJcKbBW4kZoWvQwvEIEYzRxwCiJBTcizKUvSKDdAYNn3ph
f+dMMQAFdEeHxVwWkW5aYwyVhlYbc/RHGz2V7M1UwjcAP0sF7pkQDOfKH0NCCK5If23fx5ABuYtV
BW5lN/ctaryV0bmqlS8kJzPPTmca8iH3lvn3OiFW2q4a2oAxtW+Os0IvsnxO7sad/Ox/pMGP0Ery
kxfTQf9w+9PNBR6NTNJ4n6OCiUkIh0Xa5MUxjkhVKLJLKziKkudwMxUuwXz9GqzDcj1h5lBqYKJg
5yH/169IvdsxYUBOlbpVK7VPagJBc2KjA24Mb0XV6wuJ7EyuPC0OpvRpUAw/vIwA+TGSJvUy8tdc
hnAR2cq46qJ/4ZW8NxlcAhiuXuV7paacylxBX8nIjVetyQ5aq62qbAH0OOf7mJjoKk2b4TchmOWR
YqfQTXSroi5XastIT4ccrJm+3HaJBTMiKmikx5RGJYtpEgTu5VUp9+4JmfPbVqbzI8bJs8VYwru5
jwooUSOs9OWXpPokVfqjE9VAdz4E0edusawz53OmRnyi8mDhDsLeId3oB8fG6FZSCM9gKa169Ajb
9LjlclhwhjmPo0nHMBTvGYYEBVNGVqVaWZI0+rYNRQ/6iZrj3d68uU90ZkIs/qMiZXamjAlHQoU2
eeCxsYKkZ3PbysJCxCJch/BZY9UkB6ENSlwpto0hLSX2191wRztfyXSdnmW6AS/QtGxZCepdW71p
v41y/sSA4baozI2dEHfNuvphdcW+Lo4Lxud84ty2EPrGxiwbB30SiAUPCY4uaaVbktLnWruwk7PR
3YGL7L2eyVSlcE+Xp7w81TAnQ9FipK6y0d1sp9xJbkeh+If5o3o9PQUb5/XffL8/RoUrzCyNXIoz
Ei2/d5Ap3sETsxBc5xJ5ankwUTEo+n5/XX6+pjP6zEKacSW/1J72JX2u0OpalSHkkCv7Z3Lfr5nQ
NRE8UdxFKpgZ97ywLbhOA43Q2OeTbYRs8v77cVgCfs59tgsTgoeokGyV7RETExqz9xBznmQEHNf/
2P+2wbq9gMr8+PfjGc6F0WndZ0dCaUJJMbMpp0OTKNRp2FQfzAqRNnnh7p/dQIIhNRF4xK7KSGrk
Iwxok+KgOeh15j3w14UgP7+BZyamI3i2FmRqgSsYmKg9WF+eo7vwx4QsynfdZvCyH8qv7u7fPKXI
Rf8sSzhriQEHdhUmFCmML4jifa+D8lcvqQ/DeLwbTHAo9H9ClAC06rE/5tuj+dapJcLf0vqvjx+/
A/oek2f1dQktlqwyG46sXXF+OOSnafv1toHpIhGu0AsDgqNI9Vi05jAZQP8KPuRV0gL1zqL9Ua48
rUbstv5t60tQsTmvQYlrgqhCJXbFUuwndZrUDcp0XQgrIGLQ/t8PofKksWjcaXAuT+Va4QYtwiqx
2wKK4qOPRkFH54B2WvDPaOThgoNeLQZLVLsNnms68+DvI2Nn/tmgB0hnq0ZnuslQSVQLtL59+/X2
d7oum8GfQHGT1wrEAZDoCWHEcqg8m/YRGEuif4wNyVVPv1tZLVwTLey+09bd0NGr4JEfat6C7env
vnASbNNxoYgLmZRsitmIUlg5mqXIlHf6Rj/oa9q+Xjl43Q97Va7yQ7A5fr5t8SqxA1YGbA2eam2C
L4oG5QBZsCA+Gasw/h4Z3yzp4RT+GgJrEkdcneyFZPXqDGDDNiADIyVmIEisU+t6CUHQMYFaDhG6
TRR0OpxjlZeb/lsTWIe8RX5yiApGgwwgwrdXej1tBkITCjJouiwKy1fNpnFEyS8rBhuG4O5ZQbOr
H0MUdZtdlgYHqVVZLqOMprW2knqbw1ED75+n+R9q67i1CrTHq9KL6nadBXeKv+TaVw/Y9x9HnZuh
sIksXXA6abCNoMp6e3UKtfAgFwUCHxLiySe99Dd2H7RbxbSahZh3lVKpSGDAQjf1DKDIED9+osVj
oBsJ1cP6+FOV/QNqdIc+QLS2T52Te3v/r7LgyRgvZdM2KH5c9aqKUitauiTWqmyUfKNXso80aKLt
MuRQF47wzGZOHCvspaZRTLhC5NpZkMCEgejpKezDA03SYR3paRqunKJtarcxmZ1ipFS3l5BFqnh+
GZjT0XFBOUFl9li03MYINBfwKMJUHI/Om5MUznFP3/b0wYGWC+JkRxoRdMiytkDGMgPhVPVokbiR
KSWFa4zGEap6RFHkhZRWvcrcJ7Fu+MyneKZeU9MCn52U5jJt1TrwqepSuzMy5dUP496NikhGtbKC
QYCuxEkH2stYyxPgiEMXM+ZVHA956HjKyTK3YWJ9ayPJDdPgi5UkXtCO/UKWeu2Ul79UyINr04kj
Y+SXVuprnOoIFBq8L9DCqc1oYVfmTXHf02UiAIqdOaOL0FuIMRWoUr/u43Fr+EgGTLKxg3Fa6NVe
xz4+ASNeU0GA/Fvs1erpkEkQBEP2rkbk12FKj2AYDtrJ11e51G7iUAZ40kvbY3dc2NJr0/DB0ow2
DYIEd5rweqfDWoVqDzhDycKnzgxRgTNO97lqbFo5/nw6nu6GU/kEiuPj7SN//eCgTsVgDMw7SJdp
V1ymjWmoeNhgrPJTTE2++aaY2gej6x9Tv/TsRnbL2LlrKjqV1s/crl5bGvRMopzQYe2fGwKTYi00
T64/+cRXCwUKYYiKoYhSRXYxlW0mnWHm+dYyF6TpcFAGqQuaYuG+uUpWJnmh6RHJCCNTvmJwHXtK
dXlXorqafC6kL1H+5fbmXv/9E2crGZfGAPPU+L1M1jUtTFrNz4D9+5pCNDtpTbNXlPhf3BKXhqaY
d5Z1jaBOfGXgiUhaHnpOMzw2ffemHo14rfXywpV0fUtgDO1APhKgab7TpbEuGdI2RxV1lSlGejcq
pv9cw9CztXJ9iWHgupiKwCaaBeQE9NKohws72ISlM0QdfEXxvvukMK8L3cab7/0wGGc1pmbK0vzl
9b2EIAkVfnjBzImeS7jkS6Mt0PYt1JVk6u6pLsKV3ofHFRXOvS7BoKD7/RJnxBQtLxLK97gPFzSl
RsRKxIwrM7M8OjZkXEXkPBpF+1yAhgDIX9wbufkrRNIvq8olsNv1Iftv5r5ruW4d7fJVus49e5jD
1N9/1TDsHBQsWdYNS5ZsAExgAONrzSPMi80ipKMtbWms7ru5ME0EEtokCHxxLSzhiIzSAPQFffX8
d3bMtRG9jHXVGcveN0UVmUUdUgIU6HLS17RKAUdNr5LUjEoT7M1ZXkQmRIGuKIJOhSrUefZRMcUX
su7HueVYABSGXG3gs8ELfz+3RhbXw8zADdagBFESqrLgeVwuND1uvljrP2rSeOwzUyOInRAlBgvB
+6Hc1iAjSJkNP8Sii2E2RjisUgBmkCeVRiJQ/fLXl6Ctn/6+N4POr+XNh1qxEVtXhkHje+1O35DV
bP5gger5yUELAFuphF+q7x8Fnvc/9OyZWlPG2aBjTBE6vnoLGwiJUoDLmYtG/Bue189m1pxeAGpT
wOZ8sMw51gDSj3lmqY1+ZZKiCqoCRPduPhjBWNrj4s9r7McMz/k9vhnvTBjpR1KBhAPjNRG9QMD6
MC14GcTDymBRtlAioC9GCfEHHnlpaAGjZwq0KSouv3bDfLJazX8K0g/wQc2xUWdTSmOuVgoGloYZ
NULMyCMzYIPrdw/tRXWRXSpf0gF+3GHej3g2n+wu10WfYUS1RLI2Vquq/s8FhPdDnE2fLGmIInIM
oSkL9wBH77qEYSSaoaUQpGeNgfg9RdWCbr4MN/58Jp0e59mbZXrZ1nWFkWdMKxova3E5j8sCbWP8
NoxFaWxEMPrFzVebwFdP9WyH001r7PQYK7KZg0odrhMYTMI/T9vPhgAeIND/1XkLPfcSxk3ZJ8q8
ELSso35Bh9SnmlpHfx7lozsbH8fbYeY/4816k1WpavD5Y0TU/yW40jZ2OGz6cCZmQojTF79pngnn
G9mMNghZBslwiHx5PxiFobWZJjw20iJdq7dAjbkvJ+pb8c6erC+ybz9bSd8OdvbL1KqzzHTEYLx7
SMeLlP2aib7+/Pg+TECY4GFhgsFnBkr+YI5w2swCDyX8gz204oNI0vgxtgZjbQEAe0MmJ3a/GPDD
j5IDYuU0wXkJj+7ZEyRQK42xwICu061cRLknTRao/7GucTbK2aPTaO7lTYlRzGW9nqO+jOUMKfPl
Zjf/te/mw9k4Z8thrlojqwDhOYfUMd9AvmAawI660RckAIR+8FUM3/x3/2m8s8WwNfsUDMwYT3PF
VgHtZUW+hCD5IKzNv0mHOAvDwRzGefabIDCSrqMYg9y2Eb+ieaCFc0S0cmuVwfjEd2qor+JAe6q/
FB4+nRwzZAYiIE1QIZytSvDujh4HIJPvGsp0wzyab4nZlklglBmhwZ+n/qfP0tGQjQhhbGZBe/8t
kzYeu5GZmPoF88G+ShGe9+cRPmYM41GClw+4HNDygJh8NtltwAwUCUirsGf5SedXDxM4Sbpt9tMs
FjaYfBFevi1TwEoZP+KHP4/92YcN4yayLRFiAHX7TK0oinToVRs24rE1dba2RE0CxXXqZpHmsI76
gBtl/D9/otAzYRg3EdEDlqOz19fGwOZJdXzTvVmTULcyc+mBlmv951/2ySSBcQviB2JlZ7n+7Jc1
aqFMKQNch1oqG4QpXdlsWk9ecfPnYT6ZHiZsJDOKMbAfP0QzT5POlIGByg1xGg9dnx+ha3wFzv/J
p4YxsGojDgRRBufzHRwceH8c2knR2GUbEC3JfaPvgGJZIuSSAaMc4Q21y7ujVpSImf3zL/zsQUL3
nIF/8O8DRg3yc9igkKz3eYUMi0nU35pJgPnVSpOvzBAfbTAgkoHGM+MgwwL4gX2TkYwSxGh3yMtF
GvcUmtGcXF1/x7YGqBrvN+Akw/gwfGVu/+QnIvtBgxMF4dsffeidBwjGGsCBPut4pFZVNDhWYHRf
haJ/EAvw63SkHiL6HcLIB1GHF9po6BWGcTUkyQL1hyo/E93wMXo4fUVy+OmzfDva2eYGG2kHcyhG
6xb1Tg/SVXuZb7SVErV3GtgVtH1xmR9ftrr/8Tj8T/KLXzxvMs1//xfKj7wca0aoOCv+95491rzh
v8V/zZe9dnt/0X8fy1/Ftah//RL7h/K857sLcf+X8cMH8fCuEBWCifGy/VWPV7+aNhNyEPylc89/
t/Efv+Rdvo3lr3/99cjbQsx3I4wXf700rZ/+9RfCyd58N/P9XxoPDzmu+1+CZ//nfxf/uHjIclZj
FX6+6euVvx4a8a+/4F7X/4ldxEAihwbBEHPhr3/0v16bgN5gIkELgSsmjBJ//aPgtaD/+sv6JzxQ
YF2HYQ4uN5Bj4qqGty9NWOTgQXARKwEzvqv/9fczePe2Tm/vH0WbX3BWiAY/6sz0jkwW0H/BnDVT
fsLT5ulnu106ZJldlvTSO/Ym97XYd/nCSgLH+GaRfXk7JF9Ir/Ni/0ZU+TDg2d43Ai6yYyMGdKpL
jSNuCgH4UU6vLNCrG7BrKV+sZvo87f804Nz+RhFIvbj0Rj2nl1q1pumuFJuMRgN+ahdU1iKHhbXz
myu4C7zLuPN1mNqKEAZg1qzgZIT6rHVwSy9MKyJfmb/OWaw/PIt5mXrzpzW61ehlzOllbT5lxm2d
+Bk40Tz/HmRl2JzLZs3jiIMahV4K47fdPojxO61WduIbjk/bq9nJoVoBwHdKsEKp+a3wAqZHvIze
zOyXWfN2lkhj45+e4Zl8WXRzqLuS0cvpGkmaChhMA7gk9+KOIQ3OXNU3dNcgWpf5QHmepnBMohrw
e2sVoZiAf/1NbsTF6AZmvSgQMxnw0Tf0UFUOWqiLRVn407K+sh6AW6qDRDQCCiMya8Dm+WhMvpH/
Uq+7yPWTbRGwa+9pBLJfsdBuvehx+C429qP7je+tvXGTF75aLdU4KAG38uvPD+CZ6vHjE4BBFpuy
48Bx9/5VUdfijqtiFpXF0b3X+mWThbW2m8p9PS4SEQGqPPnhPcKN0f3ihZ/+RvYlki6sFcz4zpP+
PblBfoIF8KrSVyH04fc5vpEFZesbnU/Np7hm0ZhuROf5Ba63zEN7DVCTvgpV7bcgfZDSZTcu7WYx
JE2gFgedP1bF0hMbF9SAaZBaoQrkyDIAPHuyS0dMW7AEB7kaKPXdUPxo8mgqkZ0ZZuMS9MhZchh/
UuQv5Uee+e0muXH6TdcHcC6xNEDAEFxbXg5YrkAD8xY8hkg8CgH/TLxgKPxSj6Z+0cFRVN0r1j0Q
QTyCH66Y4dDvSP7gtE/UvKuJ7dcAMwfauLa0xEOSrTizlq15VUz3uY78BEwZpG3msR1YjIcWX4Ev
D5EnP7zmwJVlQwD56WW+fqzZ94kBy7s1A63pAMgQwVTqe3zZqtf6boIpl/kuKAtrvxyvO5i31EDn
UZtvcZ6CMVW4DwXkbGpduA4YcS8BcJKqU+CsJ6YHrfbgJVujKXxj2JTk2lnT7gvPq/P5GnSaPWf2
HMvqLIcpKb0Egyvesj2uVXVfuEsoL3HdBlQRoa61UYqJ1Kv7vt0TvivUhcguE/ic7Pip7zvANv9M
tXD4rZoBzf3+2F3G3FcV3+6Qsd0wH8u3UfnNHYjv+t5nKKW+C8jGTVkslTEgJl5aiDQ8BVQzPECY
J0G2lbJLBVLmoeOAEQywjnf0AZjFhASGHjU/xjxAECPEsyGo62U1+IT53i/3pzjQMqi/+MjO+UFe
lsPTUzrTE4ZRH1wtwVOy0gVD9N+1950c7AbibphWS7OM4jLgQ8SHVVlf5d7TkPMgye0FRZD5t/RR
6yPXWFmgHeu2tF5BRPe+ceFXY6iREBlmKvkKQ8ecd8c/rAofgFwZYnc9hr+4uhLKFhPYKUMbKv4Q
qC1Wv0grI0Vfleoyjtd1feU2P7xxX/ShfWfd5spMUKZYYfyAT1iD4f1RBRZ4HDXDsbZ3FXKN9YUD
AIcyUFhI+8CzAr61RMCmkFvL7Cvn47kXXj5+xCPMiPYQBZAM+n6JEyZ8PmNP6KV7nz7A/bBieZg/
CCzqU2Ag1uc3eMALBx5vRCEHOVDY+xD5ybCwfaViQVn75Lm+/VPO9psMRI+t5ynkcvL2Q/IT9m3P
B8ZMDvTKPGr0VRoHMZL3Ag9cQ+tM88H7WCMWm8OdEDgwe28TrK4P/XHCOsjWBZAazFtkOgvrqa0X
Y7vwLqwkxF7EtGVqbCyT+PCxJQHmk3D8+Yv74Yy3WRUKI6pZyKaoh4kjogw5epiOw8oebxynQaAQ
1jYRjdqGxVF620J+EQyhWOO+ig9edelmodatCi8A7XhuRGm/cAGVJRYO2ZVP2bgd9FBM27rcWNqm
9C4QVOsX9p55YdukiMzfTqDymo7eBHElUsUaCUfTkkE0IFhws0ddaPiE7517ZVojWO/RGY+jceWl
62HT0CilUe5iJ03vKY8a9z4ZIjsP6iGk6cZVt82jzW6yMXT6Hz3gF3IfHLDkxvZBJ5/9yn4Bm8Bs
A8dDSqRfN/6ExQJwIgYSnoK+DjMstJZPNGTDt0k4qEHvrDSQYHqL5Ib+wi1idw1wLke/0ckqZgcN
MDZi5+rINPD7aaF/o8YKOblm5QstcH/RJqRg9jAR7BsY2DOWiPbgGhg+kaMYgBHH6G+dceVq4aQF
Trlqq52m+njtS94uuypwnNDIowqgkAAhbAPLjQh2I6s5YmOA+AtwNPiYumu8Cb2KWi1oiA9cV/Mr
+8Ony9fbSXsmIgyEI1g/Zfh+9lMWuPvym1rtVHB0Elhq84AImOWGu4pExhgUQ1irkd0EbRM02WoC
BigWZr7vsHkqK6UPgGeeuSCeHNJDaR0EiJFIQMkXhhnjs33p7Z98ti91DJFmsaD0Mr2tzQAZzIO7
NBDcpWOl6RbZj3W9tXWIorss2eTAHjIX9Lu1d7NgRtQjQactCo6QqQCwy2PkXJfgEuKQEfwkQnpE
+8Vfa33+18LPNBvNbATGvF+gLCVhHPnP5LLfsGFdHDVwxLgXmfg2ASStGuPQapsl8Bo8CC9E7Dxk
A1Y8aJorB8RdEArjbdoH5WUGBNzupgGauHllFU8G8jLBUq/SEGCMLcTRaNSBiBo1dGk6qz6HQAtf
T8QBrwPgjGbdGugQumU4VQE22SrMViq88d4uyW9VrOnDUsqeLxrui/R9plKfFf9NDfv/qYf/f6hd
I2/mjQj+QbuOGvHwxJt/3BQM/71VruWFL8q1bf/Tg5cCFlSQuAJjAjvWs26NBM1/Ij9ixsq2dA96
NESJF9Xa0f6JMAdYPueQstlP+aJXa+4/YesCV7RM4/Ac3flP9GqEubzbwgBNgrvPoNkG7JGw9krd
741ul2kJ0rj61PpVGdBPCtW4GaoM0Ld08pZgptJverPSw3yqwWo0t6quoj236nVhPLdmWfrS+tm1
8lay82fXat4DI5wiCK6stvLgZqDJgUPv77I3jNXWmQ9ndQmZyr87Ks3OLkC7TMyp3p0OWem9Lc4s
4luerjzwQn4nZZbvwHoPw/JcrMZCjfqeOkvdrszvuiOe0kL0R4LvTgOEE3fqZJFO/XhvlVVQCM37
jtzFheUlQsSAk57MMIuneDuOVbyVZ3bpxSB/JnYN+zxaZDmNNWPTdci4HlUSmQ4Af0RtJCR0+0nb
DpnmVAsNIGFbWaZ2e1R4rP4EjG2yGhOz2CUT8sSz+UDjwQkytTSDswZZlAeb1XyXlqnS+PK0XHmk
B7jyfKNsGEDOQ4cE+9DYLQZjcg9JU3cLUsbugc5n0zAgq9ezeFhiF2uM5tZTK+VCZDxdpgqiboay
4wfErfNDrKQ4ODDFWojY8oXoSVvCPWvnYVkRb2kIcdCImA6kVMxrjbMm0ruYLOqhtq4pKfs9KZub
CoR2oUpVq4OlI2k2Aw0Ae9NctWomrvA7IKUwxp7rZMP8rfgeS8haFgFoSK7+dJG8UWZ1K6PmfN0P
BpjOLdaO295N3x5kXak7w5sGWdeZ5c3LO3eNw5ggfkDrs2NtMHodx4q1bExbC2rTptdDM2rwsjZD
mOi9WFbIxd4irajdlE4P56FWsQNSiO2ocCd+BZ3CCCzoXt/TDKm2/eB127KoVGgEQxYkfZPcyrPs
9azpFfZcdzoDqLK+SjJqR1pWww3vFNbSA6MWDWS5B87TkuQeWXXgdgi7iVa+0vT02hnSYjXVXbUi
g+pelU1XQ0/Okyc69JGoaH4v4lELqamwvSX0eAfIFzOMxRgveGtafl7G0FoAEQP7uBeDDTXT+YGO
lB9Up+aHcT5UTm/5g1eXCNlEQ+2OVMN3gxaFIh3BrcpHpx0gkmb3epL34PTwKtCWoFgU8OgF3JmU
jdHye3ye+EGvxbow68tmWoM+Ot9OloByaaamtk2KLCWhSLmIjH4CdP1c+dwOyPefiCyiKye3IL1R
xQ6AX5K4S0t5RCjFsE+d2Djkgxe4iZNNt10GHki1YsRFXhcBRq9mAceHWHBre5M1PB8KZJ8PHntb
QxCLzqt6WsbwhF8M2QABXx+hExF2iUQPCJpjnT+ynqyGpB2+W019cIpqmc6rhTxg1Yu31ryOyGIu
F5NTGS/wGE/w/zm1luwESEz3tDadENvNdEdidWc3uv1E2XRtThb7nrteH6lWnOz4VOcQ4L2Xrl0x
7RIz/yovAl6zs90Fbjg43mfX0OyKhVf0vSjkaDlrqU3dX6nNgH3gpaDW0D1WbpTS5huR6ijL0/Py
edc35Q+n59c245QGUM3MCNTU6k1bkavKGodjzlhyw/sgzps8iAE7HmXza5YHzZ5MrGF5uiugKcmq
XOfU8OWpO18xKHUcyX6ny16vONUj9IAYvrzi6zGQJLmvir64Ht069RvwPV8yva53sU0ThEIBVYak
3YYMBrnNPQURjm6cL0jtlg/dVjCSPjQ5bxaCcXdlA6jyVlGAXgVPWz+Ja+QgFBeKLayrnMJSMzrt
HWgO6GqCyBppyHK9K7oKClXd0GNuNWRVE0cLtBoQyV490vsubkYY5lTA0BbueJ2n1YUz1zfuQCMQ
0cTrilnF9wlWLFnfeomzGEWCQJY8pfeaOPbj4NzFY6GsurY2I1lNOnMtkpLdEA8xAMKc4DjrCbs3
9CR8I4l9Yg3W4GJ4a/ZAAhosoDOMvDFTe84A1O9n35QYbgNLKXtCWqGRsgBbV6Km072pTnbQjzpk
hjI2rtrJxVbOx3s18+xAIaLZTXBtXlGifAclgL7Qep6EYxanu9pQ010OUvLnM1mnuPlFWkxkdVYv
+w6tPTSwCeDaU3NiVxe1UeOJf3I7Wac2ybKk7SVgSXk0tG2/U0Vu7dLaTSLQLZE7YSdHZ/64rdi6
qIB091121SnISmXXbtLfdOVO5jxxxbhIylz7bscjh81Ho2FNBYEWopjKVBYXbtuv8Uku+sSEQ2E+
UzMT7OekpS9n71vP+8HhDEUQtPfy2lMrd0Gxodcwi7qFp+6UcXp78EptnRh2vT6rP/VN41LdyaJt
8Z0Y8njF0hFmhlOX07WyzuLFUe8zhIvOl8pGWX9+We6pV0qq9+HAQYczZSOyJZAtr7lafWePsCkx
4fY/SSn2U0oo8ZNUQN9XWubnrPSF5dVXGstrpAIUN4DoSI46VfWb19LkEeOGsepG7/LkCNRVQ7bJ
ko6d6tTz37pumkd4vctpPIIRZOm17TTe3HYqvf5lVpE567RkcB1pjO7dkpjBYOk8zB2T7GWdPDsd
UtlAMujf2vDS77POdIjj1Z+/ZOt9NAji8xGAAjVpBqjUQRjhnH3IZTtyB7PXfYK/X7MU39IqPZIq
BdeWWasr32QhTVe9VSrfwI/Kr9n40OXONm4SsrftGvLEa7GMVcgTSR8/t3rMmZl8xhChGStrqvSd
YWZk1ZSqvrPmM2Ouk2ey7tTKyxj2/9d+8qxn/ZVWTGzXOx6kV1MfFqKqm2M6kZeDbOCtN0Cd+LtO
dpmwPAeyobQy2C/r+TpgZ77cRvaWHb10/IpwSAZun2zE8hkj+RQ6IMJSPA2K5fvFcqAMmQm1oTyx
RL0WU+1euk6S7Js07gK5akLsemwLw4Vbwmb76rXeRX3zWt+BsTnglT7OYtrj4DDvTX9ZbxDnMYsf
gLdx5YkMEPlYQLVd/LoyPJ/NderUwObHwCHl0UZFx3nhkM3yIL9oeSY7QgJBHodh4o6y8vnmrhYX
QTUBn0fhUDyqLC39ovOKbTUrHjk31CVVDRbKIji1s0uhJc8lPvcwYlgxGUz4W2R2TnCOAWPf2maV
aI49KIcDwdL8scIrAqrjcJ9DFYlOPWzrKbY2Tefaa2TZpTAj2ph4p3JpfP/zl2LPxjuejYQXs0d/
fotg3YJ+OIfLz8RzZxZpYiGxDGzWxpNVwPDVMKbt2teD3TA8RVkWwoR0WMLIJ1izOVVVBT6vjHUG
mLfh3FNYah5mzNLEoM3eRDDWQZ8Psp4lZhZ5o2YGZw2ydYBLTNQ6i0QLjKQ1n5iTHVTeJSHo3e6q
gWlri8P62QxtczTms7mem/a4eu6bJmZ6NNt025mdfgOqNu/Ccdi27kvjxkhH92JuqxBodWpr5pJp
9t84nlnEdaVaN32ZbOVZ0o8vZ9nr2an1dEZ6Bx5KvamfDWQIJfk8hsH9sIoheQyYqXNujo2lTBpm
35hakHqnJmNaxI/pWIQIdbBhx5sq6CwqFBdwr+dbWaysWPOtOoH7ZIKU7Mvms46Ji8zM4Lm77DTM
95A9T93lLWVR3tItrWOmG/mCJWI8MNNADo2Is/ZQbmXN1BvjIZXVTpnEC9KrACzDJ6jD7ogrZDvs
WK3vOFm6nDQ2Hp6bX+6iQa/26zq3Ik6isnZbeDiUtt6Bc6vKQ3kqD0Bcjbc5EIbnRhXBdrs3nU/d
xrmFIkxvq2QRK0vcTlY9n8Ytw8LqGPEibjK+b4oCRKqQYnwH1oi9rJMHC7oW4EDmPm7v7Ep1rNc2
FfApn/rIM+qJlzvIolda3lcJLcaHGYCgYeSbSRgB2APPWZWoQ+MsGdX6KRXF1JiRU3qLmo7KPnOr
i1IZurUsPVc5WgwWxAJeRYKImCB7Ls+9ZXuSsnHTO/Ua4cjK3sip1S0RfvrmNrJB9mWIowsF7wVQ
luGASvik/LD04oqXNegAYSEbhYP/iXEx6EV138eITcgE0KNAnwA8E67E+6pUk7XOimrt2tTYp5Ca
Iq1P6msjL5JgbCi5n++I3FaQUtY7MybplWvQemkqyEYAA0v+iOBL+Gb78Y51eRxNClz5WobcNNkj
q+3+kCWAIhRyvZrXp8Fs1Z0jF62+QuKvBaKwBSg/XlpOHbneZiHifoug6I3m0kPYTFYN9NqsPHqt
IzstZIDAW8i61x5iqNJQG+KrajYgWBMtFnocs7CZi7KOZU6+qDwI/440OZDXcgFV/VJ2lHWKlyTw
+iTNpWw43Qt4pVjwC9Cxao0iNmZFo0q4xaElILuSZ46ec7hOCmurweVyVi97yMb5Stn1dJE1XwnA
G2v7elvZQ9bLbjobnm8rq84uf3/bxvsqhh0R8ed7EXLwgSo+6/+YoMijeC9REEQvWl4plJ9pk0YC
tgsD3EZuFWq8HUK5R5z2ErfzhoN7LytYUaKr3FPG3KjCFNiZz/1lnbxyYtNw6B4xkea7zrvU873e
3/95UJY4vx0sYOmQN5f5fOicK6qa1cWz5DeLf1DBTzXEzdOLMtmZrR4MWIUuAQBiXXsKwjQak5tL
EnvWdTHZydYGGxYS/9E6aIN1PV9gxpgGsgoWV1zQw0PWNMVSSqiKl7Yhdgi+kkWSV22oZxpfqbMx
ncZ/t0rL+6lVWt5lqzp3PrtWS9Xihud9vp7K4XeMILILqtLi+aCQ7mkqU20tq2Rj62bdOtHr37nW
FBfAV5vCAbzm+CU5L9pFAs9aN0s1CcKpglEfrWM1qu3WaawyspqY3DeOEgB7y7ibpjgkpOLLeGhp
iLWFXneVQa+1FEiiZIZomasGNnAIWSUNeyvBEtf2euSJtlhQBV5iCynTx8r03KMzn5UWQSybPWXr
U8OQeua+Uibk1aPbqV7epBUFIuReG2ArRDSWqkDYYLE5bbu6gnUjhUyelPxCVexHMTrD3dgBcRuR
0whVKsvxLm750W7d/iql9AvlxXkfSWiCChoRwyZyJTUHbhukBbz/DNo+BlNLNQ0/hxqWftUvBgWx
KuZg7SGnXXIL6ZMIBjB/Gx31tlOiwgXsFM0KAMB9IIvy0JXf7GKqrmRBB2Z0aDpOvJBFqhXWniTW
pSy1cdFddyz+nWZVu9U7pTzAtmo+27nGUYl43ytbacN6tlVlrkcXtMvS4NTPkFYsr42jyrNCJdtI
ISz3oO8gUkkNpdzF3xc9UEGFwkEyqKMj0i3j19K4Lw9lml+Qri4PshTjFUQZ0ICjZ29AUtun/hzR
yEEHAXVjJoMRyrPcHtxv1Vjv+tlOI+vNMTU3HjCSvwm3PK83ehW7IYKng15TSfyFJIdQk7OlDYif
jgloRdtzAaMD++b7d+pWeiPGxuY/m7F3wwJY62uRtwek6SOkbUCyGCKj6mEvz3haNGu7RqyYoTbW
Rnaei3kfI1DdM64yNXP2Hmf5qvQ8uhFKn++dZAIYbZEP15CjPL9mDB73fNimbYm4gDpzfadL9Sdn
BDxnoVoHHTbBPYz4BSxc7gi/EjakakL6p29nY3FRgL/Cc6Zlm8e6TzsdyVh6wURYjMiPmWZB63Sw
KWt27nw41XUF4gG1gfgOOMAjD7u7uOKdvS7ieoUQOeO7AXDScCxNa21livFd2O4OMOrlVZuN/VUi
4i2WwPS2dI6OM6U7/CnpTp7JgzvVI7CGO7HlTQb+17kVVHXwEOlEXT6rdHA8fcvKJkaI2N9KoNQb
T0Wp9Emd8LWvrJI9bAVhWVYn1k1Jxu3pMHXluEW+7yrPhb4yDFIiNO21y3PZoXBY2fG0tpLePE52
H7ZFXu2NuSSrBHadrSqGvSxhjXmp77jKFiMSaIJTnewCH8691o5AY4eNt/6ZGGoR9WKw10ZhQ/0q
R/IjNwojgO1y3PIxL75rc9DtXM/jmK9HCjJLWOboD4Mjoi63Ne9o5oV9qZnixp7rLSjvi9QbAMcL
fig4kUY69X5cDdq47Ybevi4Mzm4EX0jDkwkijrkg7UcmdelrIZu7ETAkznYt2Y2wRZV4NPqz4vqM
SvpWcwVUATL4dBtxHsjjA9bD+08KNAhF6RWT8TOn+F4AEOPu5EFxp2QBzkvhn+pMKkbEQMMQ/twH
DMXqHExqvV4l+54VZX9LBShRBmqOhVOJa6pM4ybpPBhG58NoqQGANIfDqcpmjeqPlV6sKp2bz92o
YacLW23cQNYZPeIdrcqrFgBuGoJyAEGdNlTet8pWEDxjlPDozsVyMutVKlwKqRPFZCzgD+Sl8GWx
BeTPsVPNvSylQBX4RqznC2VNbnerOEmcC+Kxx0TNi21uw+jcmkPsSxfYOMufZ3XqXJe+73eqUyx4
rp99bWfXtYY7bq1eT/1JIT/aNE9vG3AjRJpOsaWMJN7bk9qFmZWqP9SJrFWttZ/ed00d7D7m3NVC
aknIhqFfujWgxGPe0QOSguihUmHOVWeOJJaBGQmcSaovW2W5d4cDZH1zrdR6pvqyzusseqiVVAQG
HQtEur1eVym6s8xcxAFUlGZHYxL3E1C7bhMbYpqZw3Aji3XZm0snpUUki42esQisfvHyuXOG2GE9
6+qtLBKlunMs2h5tUmu34G4JXMP61cYtnIlAWLsGvg3bl7Z2J3cxWQXf3BbqDTs63HN2JDWvzJHD
zynlcS0H5GapwSJ4EtRPUrls1UGVtTgT15VY5esBuesbb4qx+oh2TDYVM9d0QKpVAhQmeCObrTEf
SF42cBjibOIpx2rnIRTx7yp5JrvJHrIoD6pwmm0ca0g1TROGbILWXeqxY0ScM3Zng6IXrJnjtE97
Et9645EiN+JOja14O8WAm5BFIEeaoWOr+VoWuSi2XaHFV0md/Igb+yHVRickdjxsPMrzG0GzbZ11
472sZ3M9kq8+rXew9myYgih76Q4dbC+NZFH6RKU3VDac3KanunYSq3JS10qjGvtYpXyBzQ+4p3Px
dPBei7FqgQOmMtlSthKovuNz77rSk/3E1nFZGfvES6qIDGYRGZPh7gdoYT7p++oH9MYpYBTERR3s
yzdlG+NjZ9UPM1XMZaJnYtFMavmj0s09w85+7ZoUoaPz5dPc7ezyvFVCWQ9RyYwsluxY5Spvwh8M
XiZ+kjvGRoY/QBLQjs2k4T0gaGIsHAE4LEiJbkvSo9PesCF23P9L2ZctR4pz3T4REcyC25znyU5P
N0S57GIQEgIkpqf/F8rqSre7z9dxbgi2JNJ2GoS09xqAtcQyIUGxcdbBZGkOvS120m2eb6GCQa6h
AongyzDuvdAWO59JIozw7PaXAcm9YmqF3JhR20kXnqOSBzMso7GzHLEPUeP/Bzjd8r6V8/BuANsV
Imvg5HugN+gqwZf8GWEGLxveiDcRuaAMYP21NZuUwy43tXC8nfuR520bIgCtTyAQ4+mu2wDddTtU
nlhmbZoDNJqUy4bx/FZOEGMY4N6c6y1XVPhiWRh1PtcbMr8pfvdmEFk6h3hUNX5B4xn0marVtSIq
Xd/b71CI9q9OPV5jIu7DQrO9ZkN9KQBkHzhNrxRIWNKw4cW2cjxTKTOQ4aj6l7AdIIKMHO+Bhu1t
mDGQZg/VK3uqFzxYXZiLyIOP8j1Dfl8Jfcu23wd/W059C++fjPcUfIvHdP39Q+2u2UknC45hJw+6
LsnS9mwZtH12Kw/SNVkOoKNBw50R9xAIhEjvS+1Uh7RGmUbpBDGPZXyJ8C6dQKKjhM061r6tDU+r
8Y92ao+t6r5C1WcM9TAbUKadsBoOzcy+RFq7Y6f7vRz37NqIztzcbmbHF9AbYdjj6iH6IMcbP/GL
q2oLc3Nvv4/Vn3l7aAyvuH1eVvTptB4SgCyHnF6QiQbZofbCuQi97KIPECR9G5jbb3UUtVZwiuiL
DvQ1CYnstSNDKPmM1/zb53Sc/qcqlFY3Kb4UB2yACeFvPzr2OmMS+tuuhXa0ZlFSiDeZ2GyDLHSy
z90w3nc1CBQUm4+ZV3u8nunGf+vWHVJ4r3Xtiq3eaMrwqPy4ueiAVhXc42Bbs9Sh0Slrb0bd5bbJ
pdT8LAuAypsq8Fa95aUQgem8FqBUBQ55KYpZW/X+qszUc4qtD8hKCQA8wxAePbe1IPo2OM8Bd7ON
bvPHdEHWG6gTReVSR0MP7Vdg7YBtahuBGbAoagjDRaF7DpJhrn8pZiPzYFI/mevdclSo5IxS9dQv
4vZBj6hc4PQLnhdrHUKyL9i0Y6JHh5aTAyBN03aZuwPfCbcD/D7oD77okSOHIJUNuKDZzmNlQLwn
UNyf6a7aMN9CEbirPoyHaRzHyaroeTOLu866JAR8oQHJnUtM+wZQdZxlY1sRBfbe0Mt2Qq0Q78gU
pfQ8OXmJjbLJeKjHKqFux6bvpKMhNeeoY4fbwKfkNBjNq5466iIeFo0w2NKq2nirZOavEx6dZd7V
ew1Zkzan6ySsICs5Tun6YLDoTCmp9zq6j9CQN33Vn8/QI9IYnm0OnvjJfV7Uk51t1cleRh/fmnVI
GjvZI1Wlg/uUqedH3Repj/tkqc9Kd9/UQeUfxpeVCDK6gyhEssG+EWCYzGv3plUALBPkHfJ9SYov
1cueVOI2EybL4kfJ5CnM3eiXL98biNUCBQEaTAEE4UctrTfuh/w1pmDJcOS7N8LGhto2HLLv7Yzs
MyLJPvXqYs0teg4od4ZZMrbpDh48+AnWgI1pjBvwLs6mvIEL9z01BxHvRRE2e9wF5yBO3J9/TvI4
u7Vkf52MXRJakkbS0K1v5sHeSGo1TNoKqUXo01fYiqAxtIDgnEFyXSx4S1LYonjwODWh65EoaebT
2vWAmDdpuNCLA8w+1Tnrj7kRLEuA2Hb3+Y/g21hgvQdTer1eaOqLTAJjTizALNuU5o8Y/2JFrnpX
KZhwjYVcv+eG9YaYwpnDF6J8I6wGSRcjCmWlM1lVdM+UIgc/csWUlsReG0GBly4EZLYCO9dtNR50
eD9UpblsnTxZ35uUT9ulA/738GRVtVqivDNH8i052KhGnjpUWU+BkfnYUg1k2RDXiCZFkDWLpPTN
qe52x4Fpl2TYecQoZJbZMkjzEPxGJ1xmMIvewGUM6FgqrYWyKtw8cNqYwkyBPJfE+9kNHv8UoJiQ
EDA+eIH3KwNWEe/UAJbCVnU065EUBz+lqB4KA+xE2/bPeR2UD7BNTOemorB9HTsd2OZAwjpc6E7d
FFvg+kgkJNc6NMy83Xqxhw1+S6VAnia/5pmT74dS8JnwgMddlLXJ5ilD8S/JUUqE3RUqhvpUN+oD
HbtvZ9AYKOBziFLjfYwOMd36y8DtjA2NEpBROrdKN0mavXRFFx6jkoXHZjwrISsxNanowfVB2FKw
3KIqBqGCDWRKoxTTStD1L7aNwklHniFXG23jTtRTjhRPCdG44Wngpokb184u+hAbVxWV0clA0vki
Pd5trb56u/c7lRuA2AQSkm6zzfpHUHQZFgoEALNlDmNU0MHED+kxfwaJ3mKXtiY5WBbE8XGnsJ//
MkLEJpywhPviYHt2iZH/dMYEh44yL/4SjX1YaaDkPI4sLGN+j8a+3vfpJ0MSd5sXKjspYOZuz1uZ
I+nfIRN6W65r4DGvm23kArAXCXbopQVNmqAGZXFoHiOjbi6mxdd5XhhPLve6XemAMtaOozLRkmVW
JmKue/NspCLVAuhiASCI/mi7yPOTJUGGGpf++tC0Dcw+ouz3b5DFDlvKGL7g0Bp3dt1gXxQjoADx
Ps3njY9Kn9UG9UUfUC6DnEXhzWHhcPQ0qKKqUQ9OUonk/bj4uzXmPYRlGxuVtCjO8AqDBO88tSk/
CafhgMIa7TFL1rrl3nwfmlgeO+mOnFndONQkBoyjBLgRq7Qw7Tly5PUE6NL8swa4zCqiT8KCFBUC
KeErEQKyb6lh1wnL2hJYnIC3Cln72Q1okqeb0B+aqxmTagOrqC/tbudk+2Io3lnMnAtePlMzd8JH
nWkpgmgapq246CiLyIvVRNEtL2MjCTptVFlsdGcTy3CGsnO+1GHq+HKZpQSs8fHT/L7qN8QGkdUL
ohpE5CJDSjNEqTCqvJ3porJSQQYZbsIyecezd24sGl9dBy8wYTNnYYJHtO/HChd208u6MtIPkjsM
1OdcPURDbCwV1G9XQMg0l3wI1EQPySiyLUCBvOWtgf9IkwC8ZrPmP3Lg7kiz/LaYJDCdtSBZj7vJ
0TIfX3ZjDnCdMUy28rc0paDelupkOQYECqRNN6KmJUhklbzoNkFqC5N+rpY61B0DpAG+XdUZ1qov
Qmk8eKDy8mEadCGjE3Dl/pygtM7Ojhnbc2SjUBEmjqy3+hAxr1wUnvljMIx6y2MCMRZ4Y9ZbeOP8
HqJDl0tcp0/vF3+5Rn9O11ev/zu/CcXa798XnHKhZx0ABw1k6j++r7oy66RlTvtqN5wtGMRyJs64
nrDGgz4TSY7XemrKS5WSbK3b0nFR0ZYeOlAHqJfEcCDuOzYqSB3sGYSwdrQBGTQqYmxGfev47ayx
c/vW1v05+/8f19rVQnrxsNR1Sg+AYIgBILGmt8U6jN2MbnVhUofU7bIvoe69D75fK4sGyul/H3wP
47rCD8phYm52UDEOiqI4Bj1dsbG4rw/I14PkCyWpJRKwyUMOIaWjT5ypa5vle0V7cGeBhDqDpwF+
M8UmEiZxFPsCx4G4QeN/0GhS47/94VNlTOBAkm2EhSnZF7WYBF3OX+IeU76RdNZSh7wjj0ZB+Jnb
KMYBOXZwQoe9pHlRrxJDgWqgwwxkPL+N+n2bNf2Twz8zNvCXNud867jBeGfjo8E0SGdFYNYb3du7
YOUlvAJg1OywncBvoD/MZGm80L/BLXRBFw8aflYhLy914x1YnHhzz8vStQI8clZBJAglDRGd0mzE
yNIyfcfD8ZoGhfPgmJmz9lMrWdReVr0F5N2QJHn/dmGkrOf/ff/bmmP+db5AigqmAUA+ebYJVWeN
jfkyXwwOZk1YxLInv8Na5Ak2UpA3TTLIjcaw9WpUtDV8B35vTXlO4thd6ki3o7JGoOYx9uoYbBpk
3gEDW7Ut6LG9n2GPl0BhdEpsZU1INNRrp/G6S1n64lT4UKaq8v6im3jRNYvG4LDuGUfoDtcOH/xK
AfY5NhGQc3Z1Mlx1pA9dZAmQu5BVaQD5nWc2eEtkqMmygGYYJM8B48MiE9xuU+Y7D2CE5y4FKgHu
vlcg6eJ1mZFsmjSNJ0c0DHRSIPg90w/x7ZHXj3IqiyW8HbaxMu2Jh9fSMguH+uii6HU7COraEzf3
8i8dyThEX0HGK/RgLvx3y4FYhQgF+HFNrFCcCmm5lX/OKt2jYxR6g2AK77WfnQgB+B4HGp15kKZ/
+pYH0OG9LR1Vt2p3p1sKvI7295SBtOMSVTaosicBTzZggBhPcRa9uZj7jzpS8pi7RXBldsTOJkmO
KDsZT7ZKuq1pQk+88pTxBJJSuvSRaq1bICcvIODwC+bq7FzjH5JQ03swMhzKpIVfoMhK+KsjZCJc
FpL1yygTzdaIDLU1ir7ZhrkdiMk91mf3McE4WofY9h0SJJntxupWt01cguTFJonEVcMoNHBCn7mJ
KqFcGwJp3gts9mKkku/jvAIMsNqAJr7VWe7RSj1v6ldYQTljqA+mjL0jLCPOI9p001deSiayodG+
aiIoffxtWFbCa/LGjjOHyN3SukqO+sC7ih6C/qQDZAORdkZm+alQ9rDmQwuBc91D0rH45FpI246X
hriZtoHM9phxsktXk0letPlJR8KnDPWLdJyNsos+MPhZLAbwq7C8+KvNFQnW8iKYMtoke171H3XU
OFfqi0BHIs2ca2YMXyLU3G5RzWz7Smn0pa8BKWqG1CubxcIfNl6SmRt9JttuuJ3pNvAwQZpvcwD0
VV5u4BYgNk5hRSi3EcWh0KTPLRc8RZblfEJQ814HZd+vOwYXVDuIwMcz+uigWjbMDdQ9L7A1SWcu
T+SVeyWZRC3qFl2TfmbYT/70uIXbuZNgAICDDXcHbDrqqpoQGrMY9A61Y6URvPtJ/SvyZfDCwyKc
uMJi1wIssVkUgIz0vyfUfzB34UERwOR1nFQxmaL7G7yK+lHC27Im10RG5kS/eluhymneZvlGp687
A0xVYZr5Rr96dS9L69+9ppX/7r1fq3ttr1sruxDnf7tef5y+ILGBMPaqyu63vOyAa5EJn3xjBPgK
cHBshqHCdEtiBVnY7qDoWEMsRLVXUUXwEwv99upi066AdTQM++i6qXgegnTYdKQYK7IIkSk050Hs
9JgkEfoxAcy7lOV+kFbx7HnFtOzLHH59EsZvMvFX4P6US6+x/asavIveCPYSWrcBAM8PWet5qzqG
EFMsM3I1GueSgiq1ir3EXTlduTHrgr96BmDjKZa5e9fh9jYJbW8eFn7zxGr/SWe5/wxlNf89lEDo
/zY0CLvnohXGDIxJsncD0JJnFkS9zKxQWxkmWNOpPg72Nkqwe0e2wbvNhouPh/LddMpPknT+qyMY
FIRYNDyDtQZKpO83146AhMFCWz3kGe9npUKSwjRgqhOUiXvkow8GcKHJIaqg6NIpV+781iUr2HOE
G9i9QEfdKLo1aVtzG5Rlsep9kAEhp5kuVSfIQWSeMfeDfjjZQIWiBNiqC88K6DWlgXysKxt7eZu3
T5i4II7MOuslJUYO1ERrvJFheMFfUv3EAmBPhpJ8ei1buKpINjGKNquyxZ/TuDw/9kVfnrko37vM
sV6t2DVndWyVG1qDCGlB1VG3s06SZQVs26KLifmaxN4qyYPksVXHDg83dDP7bAWh3AFMqTqdoqhF
f7qlmkAdX332ZRBPlK/ENY3yeGF7hrOVJY/3QeyxeW6W8TNt/ac2HNSnQbOFUp678IvMXvXY00wL
h6oLKyDg4iiz2RJgtzEhxmKhqkQ81AzaLXnisHevHBaWqOSWFmk+JVQEWxT+ye2gQ/iY1FiDeLBG
GDssYrXVRJ+aLMOpHnQ7DcfLHTnwLU2/fIweHKSynRKzyNe2EcKvujWrQ2Sm9kb5HIq9QC0+AvDI
8cJx+aeTvLZDMvzkeDFPu4qbZ7sc+MrI3GDlGrF9MhKIvMQlKd/ruJrqa3gQ/FK2WVwFc+lC4dbb
eg6Y2YbFCQDrSYd0NORA7CZjG8yGD6lefYwHZ1yl6PZKDQ9Afv5uurejKvmgozayQW3J0/r2Gf/P
Nv0h+id0Tf7CHMAE/DTwZqBAxI+qKeuDZMHJNrLkUTf5ntzUKCYfzbEpCCsGAmVqLnVn5gUMcDIU
A3QY2j3ycT6EM0yolNVdA9kadnDyQR59acgHmaTbOKdIY1lNviotz5k3Y1YL1Ols0thhfSwdRz3Y
Kv4yTPVAWrLw2aFQgRFI07GwBWbdLoNq13nArumDDuEUjf+f5/EZ0kfOKbKK+JSlG1Bzka/UTUbr
vTkmZNNubYOPBx0wgHKue7HKENv//T5BnuHvG9QAhBH4WEE02cPDaVla7OjLAr10OBuKjNtX1D9R
jFlgrhWbdgiWPvJu53J8kQ9huARt83c09t2jsU+PlONrvfvbyH9ep0fW42f++Ql/rkupUS3bCjaa
UROhnBKpFuWVcGfWDTCTgd8fdIs+9ABFLY0shxTB3ztqP8cuQCeKg4CZs7Dim4R6ALKPJTc84MXB
q6KVjvTBrSH6hokCZuJe0lIgEAM1bcKgXybcmg4+CcABVOGRwAJjkzrZOeVZeNRN+sxIUa5R8WDg
jfFXB7Jb0BJkcX/IwnrussE+xeMKtWclBLioUQJ2wr2HxMrMLdYPkEFi9jvcGvNHGB9/DtJOrpXV
wDiSw6/Viqh3gAtTAsRwXK9F0YZzZKPALJLehQgmHigU1Cjzi2eft9nOU8gN6rADXhGzlicXVcfF
cw9t4KlhbfxCqIORczZDTsoG26Tw8Zi3XnGIq/lgwZ44rw1jjaWEnDcMJNhlPww/PLuAKjNt5ByZ
6eCqhH2BTwf7yRqUULoCjABAg/xV7qCS/i8jkN0sZjKy7CWIPNZiEBJFDZuxPfbAYs4E1CHxLvsA
TyD6tO1XJVV9ysEsdlcRgQa07ULRySa5d2rzwtpkyJTMgbn3XkxhLJLOg8Gmkf8egd/e3IzUwTnx
Ub6qhVtDkY5iCT5CfpFSV9O8wl7ZFgC5AHOaGkG7vUHkokTFu7Tvdp0ZlzFSBOlEGjX4oHXmQbmj
tX/FlntAmpm+V+D2ThpAYZ8DUfIpFqX0sYdi0SzCH3PK01AuOKDjey9h/aqTgLL0MBTYRnDkWhVB
EeyRbswXWQVJAPzHIMrgoKDcxwwSiliDD3un7MEEsgtnHZtG/wJdbIhLdSFy5lG178C2GU1Y+hc3
qoeZk0D7Xk9cXdl9GWbS0pvIcQaDojc+TXq/h1FY1jMa/sKrnT67+AoholC9QlQ5n+d+kOxkVlaH
3IKOWQya5bsF5ZHY9H+mpllMB0lDIKNCe1PLKsUva5fPtGAH5lP/J8vzT2601SMpy/+S+XS8b8wC
TFUQtHZHXVmYM7igu/0dKyg7apFcFf0VaJ3wUrlPgaMw8UIuY+M1IRgDOS1fWZqJiW9IdWza0jl3
tgVpDbTTgc6bvp0lYB1Bmb2ja70R0WFae19D3esXclum4hwOQb6LrLRdJHBgvOQVraYdsh2vDhvO
qcblhsFaeKT8Vfvih9PnwbMB+iFssSy2RvHnl5S1uTXMGsUbJfq3hPBLDcWgh2psTwDGn8Wu0781
uzKLimNrIvWud/QFHcxFOxSQ1hrfrDovgAJXt09t4a39nLhy6RUmVN88J1uSvMHKEsRx1CoDXv1O
ppPWmgEt3exIxmMskExIYOoYJuEQw+w8haoEbE2/deghvvBxiR4ow6qDYFt3la5/0khCjT0Eyz3f
jU0GSAPnRJAcEhNBOwM11twHBOZFxBw3Q6YpIAGSdh/Qn5ukduz9IkF5yaLAeIGggDelWWWdBpDV
Mf9byMX9uTyNgBnTl+Obu13ue7H7q0qby+D08VG5UbsiacePNWgFkyL2+UtVpXIBV3m2NKqavyTE
f1WR257ScoBEKyidurkPebCCeAIkfsaLeI/dn2tX0c5NTPmcFisXDmEvYSF8eOkC9qHDzugfwDY7
ZqMgEK+iA8m88jFuZb5tLQeeJGN7zOMjQHXloyP7GQ8Ha2LmYuFKiSU4VvLQooUF8f1wbzOJbOdu
UcGnZhxy79AhkKLtHAw9MuNt3c86m+XnsORQpEWhFy/KtIF0Kit3cdkXa4pl4YYBubB18ICunEwp
aIQwa2HGDbgU2cDmPcu6S56HkKQNeH2Fj2U06SxLvZhwpZ2wrHd+wN0JNWBRfFaiXvQ0gnXn4C1h
txnCNqKPJorGaTwxCxRhIiJ/qjh9cJqBZ78agCnWumLW1agLRIqezbGaVgTpJsL8dtZ9qOjc+pyR
FP+nT9fk/nldSKtk1rTcvrEHQjf1ASoNk5VGYI5mnZtCJKAijvxdGRNj4ba5ANQVd6R6CM14jWV8
/AtEtXUSFekrciEWJgpI2OVh7mxMSNssWGaTh6BCFTuFNMtnBr3gABIKlVWak8HmxiWwhmIpsRiA
1yfkkuIS683SzvvXooy3aZjLfW1SZ0mQyZsg8Rn/AuSUcdf5ZQj5WqC4/EwUFbMyUMPRIaJfDY4t
1k6k3AWFgvEWSinpIk9qa+tUVro3ZZnPAfqiz06bP0EHQH0C5bJQ1E1+9BS6HfBtSk4gRmCmKXmy
iqvGOZOEJtgW2947ad+wZAbdIOdOu081TcGHjex2rE+2I19BdwAR9PvMtaBtLL1imJi955+aVr5W
IuxemqDvF/CRQ65xBGJJy52Zyggf+7wtd+A1wSlLuumLKjLA1XB7rHQYDtVe1XF7qSIpzzCvfbDH
UWHh5Csme4jSjCGSd8h8GslP7rXqgHoCvgoBMtIdJDWkkCOGpgxy+X/AVr1qZgYkp466iXCSrqo8
WaJW4Gxz2oFwEcP6zhU1ZgYzN2Y1THkfqd/5EDhu2jcZi3OGuyOeCGNOKS3g9ZOJbe808bscIN9r
xKl7NYfDbWFg0J+YqJ8i6TrPQlrDSjGezHUYho2aGgaetFsv/qyWx/5/6JL7/3j3+Y6DBLENBL8V
mv9geFvtAIq0XxqPbcgtYJscmHaVQ3M0W0Y3dQunW5CDi8eowLLEtRn5EMAFxhIP8X1sDxbvuqcH
LAswPBX8UZRJPhGF49+HM3jS3T46B79xcxs7frQ3sknqSEJ9UZO6+aAAqc/zrUTG97OS1qZTBX2T
deNOU5nxk0sre1Vg37GKCys7xeBIwwe6iN8YGNkxFuX6oqYlFFlQ4DQG4CbscSYQHksfSZxN7LE6
n0Dw6pG2KP6OM4ju+xP1dPjeN14HlMt/eSjdjCW+VDICEH9cB0oUJuB0sFH6LmqE9E3kAk5IHh2U
dmdU9VQ85x4U6ZOBLgEUq7eB2YKJrE8rhXKkHA+3Hu724VQ3tnmNSuQAwfGYeUCS+sNe41w0HEaf
fcPEfAvbFtZe5SB9dwWyFLSBRqOIDvW0B2JBr5wHjdpaRkl2kkJ6uYbswxVSJfFk3AV9MrGDpIb3
oS9iRoqLSKYWpoM9v76opjEeyyRwriQXWOrnR9sWyYdqoV5s13hKyhjizD3AMGD3/SDSH15CS9ZT
cFm8i9lTkMBp6u9l5hor8A/NNTVpsvcAF1i4Q2tswsR9SiIk1HKAbHZI0YVb4EOzhQEr40cOThze
lW3/GQHeLF3cIMDjAe/RZNeWht48DavfFyERnt4uwra1/HNRr5ECFaS6qtxObxdl408at023nxTZ
RvtoRj5KJAAALRs3ZHMOYGf6NMj4xyg/vGsdmm0GkYVY7CLLWEdYy9ZdF6/cMQdZOmYx8co+vOUg
IS81GfebV5F7s9YEftOA7cKLaH7VI85dKtktKuRTVoGXkbG5dLLiFLv0hREWQR4NzPS6tp8hYxgd
dJM+6DBk+QKJ92z3rd2tbSiDs7aa8/5CldNvk1EAERUQUOfHs/tBt9G4ESvKd5ihggb7NvOB0xFw
nEfezhopqMQHntYOuL+zG9++6t5emd6uCh/iqqvXNuymn+kQLlCk8x/MjsAVIGkf8pEEVrh1uLIY
9WfGYDtzQ0EPqBAVX7XIv8/0U2sFPV+FfaBuoe5lvljDHHXpCfnLG7dmHYD6C6RxfDQhNDJrXwL/
eYmKD6cnxq4Oe7LXC9zEWqTELPe3Na8d+HJAdt6GGZ0tsZyhUHdrzQzqaXUCdDWWZNhlxjOw1ZOd
yBL24A3Z1/YBu76Oe+xhHO8pFr669i7vgfBnEhxbqpK5q3+jlIk1lv7BrHUacwXvNPwDWDJMmJTB
XtKkuBoynut9Zs+VWDPkh6cttdVD3yViKQInW+hCYUQhTM2oG+4ovrJnnsFb1IKmM5WPNxAMsF7w
5XIMc4G1MdmwSBn7oJHYXmayfPEkPcVjrrPJxAY2pd5rS7sMQPEwPZZRGq1Do66XaRy6l5zn9iQA
VuVD2guX1r84uA6vvLggGQwp6T8nhvG95WsXB3ohg/vFfQwvJXk1Qe7TJQdgX8YaEUG6dbydeI2S
Eaya44XubUCTLIv+HfL2vMdePcK/cwoqgTzkKaE75RVwhCQ1eVWsmte5tH6yQpmT0KLDOcciCUBA
P1jkaRtemWwe9YiKpdiwpvlVirxcqoCnaytX5UWNyTc9gkB3QHhNvxeY02aQ7K6P1XiAwRSM9hJm
zQIrgZsx9TM0Et+Z5opkV9alB8fOy5N++RSIcIE46dt47LtH0om/RH+uiyLciP87SxfC++p7ms4f
4Tao/Fgo1P1Tp8fxjNqIza5/HMJNZVitWqcMmKQwdJtZU2T+VhMj9Bk8wrABcsFxmmV1ZABL1kQL
xSFJA3IKePjITWxLtwtQPTcfKaHh3MdUtexdmS38iCMrPEKLNcgYJvf1URbQzilBWEshuLP1MbM+
ETd84gG1jzoy427i8OyRpsjaWD6PNpi3q1nMifcKxvUHAVDuLMLaOFCYU08YGGaHPjRK5CC6cyKb
GuQ/9eFBqfa1QmYN2IWmf84clU7TKj/RPm4PRQYWehoExaEKSbTKrLZeV9idMuwh570qm4fONodd
nqo3a7Cbh77k9jSTTbzwQ1QVBN51H6FfTxx8dytqZcaqjOR7X0EHjrlM4PuInVlrhdUPmCXOuS3I
s9u70RJ0YL70S6HOiS/2OaC8rzCHnOm6kimhLtW3RXIiWXlujSRbd13qbyMOLoo+4PUJhGJRQm5t
5AmNvKrmV2vjfYsKTVqGL0kRQWjTMattQHp5REkMr1KV9nPH68pFRSP3WGF2mrZRGSyCFoiCCVjb
UBRSlFyCyIS9lxp+WADMTAoBY46ICIENT78ozOA58XjzHgSjCnRb1fNsUNnSr0xrihmgfQ59H+Lp
btL8jEGHr+KyTSbKeWy4G/7yGuOMTfFKojo/6wkYCz21p1JactKyJFhSV4bboqu7lR8Ym2go+Nzq
wWLP62ZiAl39PHDVLRrg4hZFpLAD5/JoC+D3aoAO3xVtTwGKrZ8oOSFnQ8JpHCXBAnJBML8BLEaz
/TDgL1og74cGtIV818VJdtaHsjStrUEB4RubqGHANpMF3lx4hbVvSQ/+QSteukCcSp+LRwBvH60q
zI8QUTKvhWE9FbFFDnYm6n3vVScQAQDpZ1mGLdxnZiq+M9P4EoLXvY4JG6Xf08LdGUhAh/Mh8dlr
6yNrLJRZLXRo9P4xENge+nbTHpQvYUVhcP7qQhMcSuoq2dqh2gOmGQD/DIWraERSJiHOSmg2UZHE
S9a3v9t1J0USE+macYiOoYT1ZpCCz5qov6Iywo9lDtMWq6gPfZfhSRpaa9O2dfNkBpipAQ1nSyRJ
PvDebc8saJx915GVl7tJOoUsGhJ6LiDoY6fZR+256QjZiIG+o8aIES0UEtZwjgDSTscpFHEnPViT
k6jjzVwgs/yEZYyaA3qP19oY+o4fwt/AUmsOfeZFGop+2sragNiR7/Dt7ZS4CtskrLig0z+20hgv
qP+j7byWGze2NfxEqEIOtwSzROUZzcwNaoKNnDOe/nxoyILMbft416lzg0J3r25QFAmi1/qDrUpu
0N8VfeCcs3p8KMfIuLfT5sDuc6c72q+8x+VFjpofvW50D1OTYiOT29W+Cr9OFUDfiJ3O2Eb1773+
3NtW/6mOAweHignucJlAq4hbSCQRt3Qk/Lyj3KPHXvB1fkiltnjI5jNLVx5Sbvo3oksMdnmdHvpe
Q5l9jgDclN5JSvUjpiSc15bxUsVyd+prs3JF0wr9icxb/D2SMvMFbeH+KW1zN5lbRQ5jM/Q7nGHk
Qbqd5gNosrezJNa6QxeY39euNWyNdWAUU9rg6u8zLbO+AcX7e+kV9nko6+hkt54DJXRIj6Gu+Jc+
DOtDUGnxHaXEca8VWnk/2ZW1c1KkPfref3D4ZT7maZ7eoEfcnAO+/sc2zO1bDaXUvTrK0/1QNvnO
A/zx1E4x0tN6L78UyWNVGaAO7Cl9RNc6OnZ6VZ0i32nux7ANyXsl1VfVyy7411m/xQnYAiWrv0VV
q7kg9dIHjbLrESCVfOyKNnbLXIVuRxb1pJis1hvS/JPRl65tacp3k42FKlfmb3aRPis8Q7g1WcGH
XpN2iIsUv+uQygLuhV/9jlfYB3H+YGRhe6zG5s7mq3SIVbs/DAZYGdmyyS2YgfoqG/UP1Uyj33G1
AKWJwAJf5geT2vNXK9AKt+yU+gm5l3ZfJk1+aw/VjRNRE/R8qX6AYdS6WU0loMwHN8ir5Dc5YJvl
ZDyTmDZWmdAL85tp0oyLCo5kGzi98kXvxws5EJtCpaNwy97Xsll+DwMDDw9bLs+kKa2nrO5/g1vB
jZKqPTvi2nxM6xYToNBHZS7txrvUmbcvhvEjUgofWkYzHpWgaQ+mzyMSAl2PLSjdnw4wuY2SpePT
mOo9CPNK3ldZ176SnqBAQkQ4PzjbZZ4+qn2NX9FQH2XLT07W5JgnZYryW/6X8WGUG/Pe0UtnG/az
WtEQOcdRDcfbrACOP4SO92Loev1gVcM5hpnaaz1eP5R7/aFJLiEyigcqyM1OgLt83sut2YflSUC/
WoTNQYrYDZpGQL/q1t60aJq+yHKXPcleTsq0MW6MCvdDTe/6U9sq/m6ylewrRIzfqLoMD6UDtSPX
gl/hfM81YmdTdBJmQSp52BFH+1MX4k01dHH25Ku9Q76yxV/EqRDzbJXfJEoWpRxan0pZn3aKEn+1
x6rY5pnmPKTzAYJ9v1EjPqieKakSdtA1Xh+VVewCr3IeRKDjmPrBjnRns/Yh7AW/xeDGMq8iwhJj
MB/sZe1lscRUDj6ohq6fXkfJD3Z2XmQXyScBCD+Q5+dOS26dyPlmxZpzCTX210H9PGla6KoT5lK1
A8u98s6WYyuXAoKKO6GvDfQEUXwnqdVT1iXjfTEfwmM2ptmezXF4LNgpbHWzVV+RO/2uVcPwO/W5
CaTy7KkdfaqwwN7UjZPvenLf3C4TfzpLCTdqXTIeB+4jR3mUom1SmsonM/KtoxdLGVKbmAdbSvIF
zEyyneyaBy65GG8nD/RIim3ZPjK1AT2gON/b8mjd5mXbdigptc8YmKVH0bcelNr+I6S2VfJqFvAv
nkZQJKzrV7vuMaSx9PBzh6j7tksN7SF2AraoYCHAcx8ibYIiACEBfA9ynv3s8TqFzaWvNLaAZKie
U+pMG0jZw0n0KSn+Lh2WohsYXA+RFlq/UYvCBcFtPN9+8jWekkNV/i7jkHsGeTqddQmmycZDOzkc
59REKfU8CMZfpDpMvvZyAGAdONAMXLZJgAdnUOkdcn+aiQmTXe1MMPRGEFKQ9NPwVi6G7BROGd+H
As+O0ppUSnuO9zRa/ZNv+he40VhyTZFEgiVuD55S5Y/k06AkS2UGj62BNm7y1ASltvpk5mN0Gchr
kAppqk9xkdt3Tqy/8PkxX6YRNg908D8Y4tasFrNSwUp2cduyowAsCOJiICpr764pfoqGGQTyLrf6
eGtZ1fQQI4210ZRmgJmgTQ9LH2ofBzWxwV7MIWKA3QIaKRIaMPRgtB67spHxADwrAg6OVd62bfJ2
lmhFvEM20kDmq68b6rDELKfcifhcJTIWMPwSXioDyUlJhtqdKg5GsPOBj4FzamFaaWiLXIzK5Acg
jR6bUor5+nNb5AnWelSmAXEU3pmTURnWo+hr7PysxvV0zCNbRWAKZlebmFThB7QP5QxNlXK8o+qk
PcjjiCurF/iPAa/6MFpjcpTYWpaqP8FGG+cUwj0I1m1nyDo/0yA3nUKFixPpXztIfZeg+zVqOYXW
diz2jk3itghj61x7Nc9i85kSI5+zdIq2ODTWHVXecd+1YbMjbUqJooAJ2UvJVy8O4m+YCcyKKFLz
mfu94jaR5z+DRQl3elR596bMhyKMv7O5ogDfVoD3W4OflrkpDr2jgqo1HLID8NoYUgfLPGMKJvWJ
+qDVT6FeQ2yUTaRXPN5gJBFQTpadKjl5JvbG2aRIoVtM5AP02Ehwp5K0R3EoAyiBPG21e8WX3/qq
pm0p2KjlaUgqfYnrFeWOgp55G+eGsy+iGSduKfq5Ccm0OGhYvyiBWT/1NV7KCLS+6Fa3c2JZepwf
1L22Vl41EKu3JAi8pWkUaepGYx/tU7WIKnRgccAokP8/IMGUUIvNf9pelOMc0PdnvmshO2Z9eDRQ
0nBx+JsOhuPZN3ElfQ6iPH7CG9rV26p+8cexeslBIxVao9wVvlS9OFpvuB0a1dxhaeLC4h2UjtSM
13h3Rg6oCuqWd5dF5i9lmqJXP42qUygHVIQcP341Ycvs9L4Oj2IURgTSjYFegF5hFJsJtIpj6Vm2
dfmJ3w9gLHQPVgdvMcjNjclG88aSJgCDnYHXnIYLJCoiJoypuEawCfQYPHDzU0oqAf8KW96S12d0
lJVDkfPzLsWWQYolQL4RmOhOzFWdzj8UStHulrktoDN+7cnzzcE84dX7fAIZL0bjjtyfPk7l0gSm
xQ/WOMh7EZz1CfXNQUe8c76u7MfZrmpJjC1zh8HbWhS0DyJY6xp1WwW2t4wmZt2ib5GWx2Vu2FN4
6ygJiT8hngLJpcIaHzDjORqW0913SN/v03Aqbu34BvRJ+CLhYq7I/YukWN1LWg2fYVE5l1zPhmPZ
Qd6UtKG/bxsk6MLOgV4khebS1yjfywk9taWrQ6zgTqfY7MkFOrcRO2aA5sHZxuH+XqyRVWGC5kkW
HuxscFMr63nEC60t8OnkxvchfsN6+5mRnPqOt62K36Fm3KeeER3DwT43zZQ+tEb8qZVj/xU+snrG
wgI1ZmfwX6u4afbk2se9GAU8ULvUCJ2zGM316jmt8+7BD23tc/u9LlP/qAa5vC16A1/P1Ky2NbzV
Qx1R5MTTAhkkp8AdZBcZ1h+nyXyqK2mpuh8CPpzqqVLs45H0gW88eZAwP5v8ec+ODox3cPzPGp+2
Ry/Jz6IlGb1+H/njk2hFU4YCZtb/FK2KPxr6dlhSbi2Dz1OFdpA9UKMTq0bNpO09kCnbyJS0+9GT
3w66dLKk3r9fu3ngL86J538SQWt/orfKLhipFF8N5H4kb0oPtsAaLELIR7DXQcesf7+c17FhNCpF
+QQffh/2zfjVnkxvOzWAmkclky+ySroL7PTWRusF/jtOceFsdiIO+Cq9nSUa7m86dVdEifA/EaPK
+1mSp85u6CCUXA2IYDHat5L/YRSyD/YrZl+TlSD3uqxa1/YmqSeAey2kYhIs45SdkQt7O0Q8KpyT
+SDO1oE1bh24ivsXIevyE4D4eCPWX+eJ5hqzXulfhFwttc7921f5t1dbX8EacrV87c/AvKvhqyut
y6wv5mqZNeS/ez/+dpl/vpKYJl6l0o3lvg3Cp/VPEP1r828v8bch68DVG/HfL7X+GVdLrW/Yf3W1
q1fwX8395/flb5f651eKvEPF06GWuwiE8GgXzl9DcfiH9ochSlHMyhL7bdbSbvU4X1ZZ2suED9P+
8gqiUyz1cdbfv6L1qmuMTN152q0jH1f6v16fzQxb716PeDpfr7isulxnve7H3v/rdZcrfvxLxNUb
OBBG2Xf79arrq7rqW5vXL/Rvp4iBDy99XUKMJPO//KpPDPyLvn8R8t8vBaa+3Y44/Gz0aKzv2iGw
dhWIeFc0g26WDNCzGuQOo2C0DFcubW8r2XWuHpIaU7+6cniinIdF4DD6YOIAr9xCUq/Oao5n01YM
+91O1xPnAuYXBp3o6iYnuSkdngILtVAP6qhZW52ikgvvz6XMAPRytmtbzNyEr5uwdIOzh6SnODWG
KZbc1ehNtd4mrl2rFZznaREqx3Xy3Qtr6aQj+exmaRofqEmRj5LT/AlU5lEvs+YOsaXsSSL7cms4
zYMYE1El39y9Y2JmCy08exJhaoyVWECy5SxCVE/mESnj0ZRVRUBS5GC49Aiw4HwRMfAvr67a3YNl
qB5J1L+4sjOivKR6P/xMIwOX2f1lAok1bky0Py6ijdlk4A6J8za8DujvIaYuEZIPhOT92zQxVxxE
nPO+ilHGwT7XIe8qBYwWrYqoAohTcSBLiEjp2v4QFNv2BfTlePgwB+TpH+EfehFXTGx30OQemT4k
3HF5M+86JbTuxFmCd0XXZe3lqp8HonDL8ymfoasJQxPcdrGPWsMfa4gIcSjY3qICZXaHtU+cBYnV
HaFB/nbVLxYpavumKibzLAZFl5X0+1Qe+1MJ3h7MJHVCjJwM3iLLzczKWfrFoOgXZ+sBeJ15I5qT
EMATpzbFFK+K3uaKabUeettQqxo8z9JhDwSgc8NoUp0N+nr1w6ZUSJJgaiTxqQVCTdrOHPaRkzcP
vS83D5VSWGers19E19qP/NaLkTY2ew1CxSEFjrw3db9zx3mm6FuuIVZaO8V1bMsfl+uIAbmYvqR5
VR8ETVecoQP1+MbXvaLuIsLnzL7SM5d3ORecXcHeRRYWtEOzddDlDKjhnuVG0xJ0zcu0PkulZHLu
SXL1p/NG0SrZFeFeU3XDTaOo5savu3RbR9obdzqWWjyl5ZkdvR60okask2y+6PoQcs28FuN+ZEPH
/hCqSV4vpgsiNvIFmxBXC4zTyFnrGkTpOrHNm2AGReAQKX9Lc9SBZiOFNSIwFQXRYNx/1dMV6CdO
AZ/vRac1u4XCfzVIgGzzd2wQmkY3melTOZozgHxTnkKqqAhXIosnDgiyp/jKNd0imlcIPek5rqEa
tsQBteh3qJ7USMcV9eOsULAPmyrCKTuanQ+sOAMOkkbb3nOqx6Ifq0fRp8x9LaRu7HDI0e5FWwxf
rTPI0X3dev6pM+v+tpON7tbpqRBvRDtChf7GVu/yNh+y7TJA8gk8wGC1PwLMbSjcqx36y36xXVdo
s+htrau+YF7PU++uuk05lA6SOjy27y6hH35X3lxEK29yySEoH35hlp8dSoA3S4xof5i5/Mj0Xii7
PqAnF4Yf+rgSFdM0CV97eGGHbDabE4fk/WwUpnJrWwx3fbzMuOoXTXbQ3QHk/5e6b+1pQ+IT1pQD
iTnVQ+myHjKvfmvqfrNpgYncikHRv8ztYOO4/lRNu3UaWXVv2xWl4i5qtzqEQ2hQPWKAuhaGgIDx
wJas+qs2tql/bjKrv82ijI1pWJenaErKU6wltvzUG+QO5MHOXBFTzYGxoCqMDsjolqobecg70WUH
au7yMNojD1Ircuo6qole8WBNR37mlHvIrOq9OEvxAVWnsL2s/SrWbbepaqBdRKgjA6rdKENhHCxe
NhQ/OtcDaT3+ElDf21BCxHoZDnUHqcr3q4noer7kkEuUZLja+gKCKqtvu1pfrvahP0tK0DH44vWT
epqSsDyQp5afnTZFqFLyzF8q5jVBm/Y/7Cbr3QpS/4P3Hhtq1nQV21tfKi6TlOgp+wolgLZGHC1x
atJJmX/U0Gvql+HSDMlIgnR468shVuVDicHKPGOZLNbpgzmpVwb2pp5HKnTMlK1Y0RyCowi5njKv
DbU2RPWdGWI0N3AgVy1rMO/BrGc7u0ZomH+d+csM4Ikocfk9MCN0PYw6uS+rGO9fzAz3BjyXFxEr
5Fr+HCt3k0GZBuiDpFbSxlL4SRKcgRrXA8gwMc0ZRixr6KqJUcE2EKOWDdBBjIq5eUsdUnY03alc
j3VcnTr5ppr9pMjXk4EvwU+tTTFazk5UYjTN8VCqdABNtYLKr9NudC+BqEMx9V6crQNrXzCPguBQ
DmYEW0HEiUOPGvMyAHfj10SFb+p7iqjrBHGJq5XEJUbUTlCEZmERvF47mV8U6Kv6UgJr0iy92Jkj
cLzQHKKv8KAwP5K/+rwBFAtDpIb7VvlaGgogq2J8HvMefp4UJ1TCfeWrlckWxU/Zu/jJJGOAyAd2
ni5WzZqsOg3ke//dqt6goo0hSbhZ8fB4MnrbOCheBzMbfNYG/bDuNlRD/zUoppNfku1v7Gh6ycvc
HWZhNPhz+Z3a4hrkz1GQFnl2NvGYEaNOrJb8KSwpRsWSsPL6WzEa6vKHJbMxo1DMGnaT/6KkkFBh
cHIQ9Fb7JCM4fmrtwNzjdWR+lqbwTvwOrxEJwM9TEVrGPqgNRJd11Kn6TTUZ5UE8J09RqN3oVuZe
PStDquQJfJJl7caI3kbf+sRIWFcfRsaBn5/N8qhOweeo5fVzPNs3akmCio5enxu5l/q79yZFUf8i
DlNmnSBHFxdTwpWQhfJjrdjhkzg4ADyKGCyeaKFtoV5KvbnROh0DmHRMh0Pa9h03WSZMfP+frDRp
3Nl+6ZAjRYdJTCOfi6a1LiJkVL3+zrSnwzpBNaf4yB0UVr2YAJXZcBvk05eY5bpTfF/kebAsoiHv
eB+MFD7Fq7CA4WPb7hkbESsOoKaTLdimfq/Py0+SXbgDrgjPUrKVI3xU8rbun0e/Ut2wx/hW9A0g
bm9BRf1yZr1X0VXmOlJBqXyx5q4edPo+rkyeIudmwabvSTO+iDERrkfwSJ0Uyk4je/p5TL2vaIf0
N47v9zejN4BCF6fiwO1dkvC1eA+4jirfR0SMaHp545cb0UbqLNypxtQta64xaR6NnrvOFusa1fj2
OpYlRLtIrRe5r/zDVYhZy/yi+s6nwKhwUmkd/Wx3Ugh2cJI5FYe1LcZFpBi2kMp6ixRtc41chkQo
BYnRVXx0RkSQWEOcrZfEm0DS3L+8mohkjxqgOggyUVbr4d5CYHAbDUq8E83OCejrtOG+sydr06NB
sb8a8PrkV0C95XTdnw/noEiVmyqrEhM7FRYZ7Gd1LPo7X/UbwEmptXfYWT4ial9tvGrqT6IpDnFr
P8l6F92KVhlFymNrDNsMA6H7fG45uu8/Qsxcp5SocFza1jh6Yz2FrtM2qAw46XcF+nfoovEy8RVR
EfsT0+cLD3rQ7+swBadUVi7wnv6xsuTgGSIAuErvWRy0yGxAEBneOZn77Bqg6jRJmLvMTar17X3m
q+dSd94mqB0QBgMfOdEFFS3dWVOHbOwcD/Y2u+1y6/c1Hmog8C4Tc7M5oOzK0fW7YDyK5tQULWA0
M3RFU7IT7SkrPqdx8nY1VJFK0pemddKSJgZ1k2skbezZpQ8t0Yi/LPK3SKzjzzf3hbkBiHht6ycN
ohxa/QR4c4CIEk1x0EIzAkeT+9urgbWJd4u+DwwTjOBnTbHxyRk1H6sUm2LTgI69AfBx2/T1tKcK
j3S9HQaPcmhvorFI/2NUzNWx5BGxiWb7z2I+5P7r+SIiQJx2iViv8H59MbiuASgYLV9A6A5S/3sj
QMMrrjCM3JiQdy621OxgZvgICRj9z6qJ/HM0Y6w3Iro1Q8sdA214EIcG1dRL4dXI2jfjQ2ZC8kgj
Lz2I14TENJYMRnW7tGzKaLVkDJtYvB3vo+LVpX8xmpAS+zC3nef281uXybFxpFbtw3BKoN7ERXUG
Loi2FADYpyFwk3Au+M89uRw5Z3PIfhdDS1DltbuktMPdOsfv82Qzdv7bOmIAMeP/x3XWaw//++tp
u0l2NQOFsjIxtNu8Vg9dpBqnxtN43kq6TrsdS5bh0SvRbhNTi84DFGBcAbVb0dWL0SVGhJeQcnZK
48AlmaeISLG2aEoD7hHb0kfwqYnLcSc6xfByRRE+QELaQb6qNqEdxm936WIE57MpdG084omxw/0u
1F2SGvo5LFMD6Db3/MbnJw+LCdqOuL+LcXI5o70ryqY5vj3XeEN4Issn3fEF8e/tNrH3Q95oaB3/
0SfPA/jfwcyp1KU/Q3kHI985BAfzL51qFCcxX3SJCQofny2fFGRR5vlioO9S+9ZUR2kfpQN8jr64
BStR3k6KUdz+VVMMiJARVWuzmqDW/u+xYqUk9L9bJopolflcSJrkijMd0Mpyls19RSJh/vc++s9x
2IFKoIJJZtrJ7kobSzRVYLxSFgKYnZ/jRJc4VEHnf7DhToAWJJ6GbFvqXxTLh3xGfVnXUzDOg64B
YI6etbnbS9v4PLKXdkXTKKHeo5EkAWCe8ldVIQlPFgjB0TmYJ/pljYlnmofICp59yEqvHGK+tjrP
MThcmCl+b4e8sJ5qz8Q7dW1CDjl1PoImB6l2llEfsbLHyNSNWyTCh4cJmRRj1NobRNDGB0/nUIcS
KthlqG6truDmNURmfDvZbxPELHGwtWSZKlpi/mDE0c4CSrMt7DIh19mOh1wJtccCotWuLciT6YaB
pd7c50l64xa5WS8hYmBkgQ3KbNm5UMffWt9QzqSGtUdETc9yFMgXpW3s0M1fR7hij808NLaNdFHM
4dholhNi8pyO51hSf18idchaoNP13BXXXF9M4qP1HQGLKcCw34j+pHEat8Ti47Astb4YMSxeYGQl
ywtZl8tfFSe2Tlmk+ggmsLHT5p2lHUrdEag/vC2JLf1m7VTGCdyt2C+KcDDfRCJav8SsS6wDa9+6
DG4/0Wbie4rX/fCZFNorhErppclH45C3enFs0ip5kSY0ywA+/vxzwBBieFH5pGWEFNAow5PREPIS
YoByYGpbs0w/NvW5KYLFqAhem2L0am5uAk9vwFi7fWtolzQGDzR49hfwrYp39hXk0iHxoPJVFdJI
mibSL+R2tYuIrodmG1daf5M3vye5oZ8DJJ5uYJLyryolfCphhuYVImL04kY/3JASEqPjHCLOxKGq
IUktI9dtM2y0s9n9xNLMhBc9x4nlRJskUgsVujxHo49cux93KTRoDtqkBNJxKEnYT/yOuJ1RZvbv
SaKnN6CBC1KfYZre1CCi3NjyFFdMqu3E2YVtG/JslVmSfsGqF9Z6P8IAnH3u5yaqUeO9E3gtVvLO
26ghd9XjhDXABQLeK7vO/EubRtNGyUPvtW2BIyldPr56ZWhsnKbOXj0L28E89x1cFGppIxlwdlsN
RhNlA+es4MW88LT1KPKWpiKkHlCr+dBcRwWv7t/OTRI/dK2eLXkzsz+1FniMVoUKzwqOdTFntRPK
Z6DYR2qGN71f7kTfAORy2i7D85S0y5VdNa+gQ+jaOYpa7exKKo7Ip9i7GNruVzWOPtdQDB7lrlTv
+7RMNqI/Szt9m8rAyJ0Z1Av9mUcz5Ys3lc2ZN6DGqSSNv8Juqze173h3YAGnp0JqHkW/r6blPvF0
g8QYFwnrZt/qwIkadDZfw29aEA2/+snHroDb2mNXNNMR95PyKOup/8R2EAy9mZm/wm9qg/6JiETe
bHw0I2Rh3p6s0ZuE+YSn4xYJiwQOVELWqJo5fKITqkGyG0cruYDGs+6zUpJcyTf4NXs/8zNSpaIv
fD9bR5ezaMgvbYY4VuibjwFPryc+i9qdOEBi1++MyMO1EefAzdWAaI6R91gUqX0SsWsEOu9kwgww
p13iPyHulz0rVRLtPBnYf15DHIukonCNzkp+NkPkTvo4fPNxF9tNVfwxop5LJP8YIXSikih00zDA
TdSXIHxkSG0eULdJ+RZJcnDvzRuOOnCsrSGjCbZYhgdic2LN2xAx7vnwG6TQuHHQDG23zjwgRp3E
5kuTVJdRKipIIfOe5sO0eW1qwMNNXV2a2WpX7Uj4aqVTPI0AE0+9Lan7YSqkz2SwlggN0s8mHREe
MiMoURn1YWXWW8cE+julZ+UGZd3mCR3F8Q7t86OW8bJdOR/zvTGq/VbEioMmJ9+RsFNuRKtswwlO
ZXdEz71+YHPpdlNFWdLDzE0Y5TY1ebhcIzsy1c34yVKzraBAI4/Kdhg7la1gOduqpWxs05QvEBTd
JFA66Tn0xnGH6n5uwpRBFlccAlOWz5IxH8Cap9xFOAVbq6tQCtofKfdGKgXziAifOe1/d5r5mEBW
0GHhvZbj8BjO92vEvgxqOInBth7iQvbb5DXZfrX0nMDd4u5X4hU4WkfRf+36KUKySBtukjHQNxMq
HFsRKAbWpcSZH9eH6H2pq7DYvpccJa3DA5IrarRtUmPbNGb2YBQJG009jg6V2iTbWg3ZacoJxPlW
xmdUr370Rers1U6esCLAn1p4V4u+xukmd5CG+lEM/G2fPM+F4Qc1dY0RU5Kq7t12HJStKDyuAtFL
2fJDHTPAvWjv9f0nUbVchhft6P88X8qbuoYl3aI53eatue/y9pMdbhG/3BjqkFz6seuCXSxB9bSy
/2jGM8s468nQJV1zEK330Ga+j4mb2Xu/WFG0RL+IeI8X/fpskPQeLy4pQp1vZokAUzGrVotDXnjm
ru6qabP2ibNZP/Oi5g4ytiLGsNElhK//Nq+xe0hBIrKPS6y0+tja5WX8MWZdsUF47UA16hfOB+a5
LI275f0QTVSvoEXzBqx/EVW2JUx02ZnF/fx96tIUI1d9ZHy/e35VbhS1l3d1w51NqAsUtfYLQH13
7wMtBsOqbIQGQe2X6a2uoxMqosQky+9QX5ilzP9zUlPHl7dSiRIqOH3rGXS3Ih7xkMKeeRMX5nAR
bR97nH03UkoUfdIc8zEQ1vWOu5W1zBbD5IQVKovk38BeawgPRb/pVN5OUjZqD+IwNZ21tfra3619
FfQ6Soiyv0kzWWdbjFV7PxuHiQPZavRWK3Le2eCh4DgbhwVmrGFG/U0EfOhuO2WPnG3qir51DXJy
4J5qy1rWEANmpjgX1edRc75U+349UEDJfpr0/nqAZ46flF6707p46fA1KPSWD5+jHlFQQhJmNm1F
1LB61NQcnrWl39cZLvSYQ1aPc4DoEgHiEFkfu0ToPBGwsrFM/PNa6/J/XmvMmy9OGClnWw02lmm8
uchESo7jveK1b742TY4okjo5+qmVk+ap61LnoUuDOUeFl0zv46/qyUQvbRJX1OIz5S3ago7zkLOV
uY5erydmyPP6om/UB+dhYH3RagvlNUyD1yEOrceh53GvjLXgJJqCuuNM1g0stPoiODxp5PiPkXIj
GiIoQJkeLqP+Es68H9FPtHeIO1BTlQEZzG2xztsqNd8cMUPEwEB+u9S61HwpiyQuttu8GKXJg0ev
guc3ryHDvLrtuUzqzJUt2cv2vhwAsgCn/xCk3V01JeON6BKHAlWnA7bXKmKOhJF5REs+Ik42AA/E
klWey0GPLJyEsd0+iq1ELH7ixKk4oOHobRtFUTZimyL6xLZEnK1964yrPrGATtVvI9t5uwsggAIZ
Qi/sg2gYZFHrVMkJTgyznBh01zfBsHysdoahIpHZYS64l+BP7qu5QDrFRbqHZhDvy7mauo6Ovvpz
UEDQUNILXXhK1u4KJi+aYrSg5LiMrjB5AaenShssc68GlqXm0Xjik4y3IdktWER4Gn2eCpS6PAVF
f7tTjM9eq37DkCm7F4Nto24QyVNfyrRynkY1OIjuIMWIT+vh4Q5qaH4ecrk+ZXIRb8Wo4dfSznci
6mjzBTy8j5cLLEsO1tUFKCZ+uEBo1/YeKVNQr9BcmlsjiF2apF1EMzUA9I2K6iZxd0bA075tvTHc
1kYY/ighckwq+qcYwen7Xs1NRC3y+NMgVY8iAAClhdiFr92vM7EHDH6UCptgx9O/JFNq7DF34WNl
oFqfDCn6MDNmpZvBLutB9GUYryBvmx3Wfies+n0JUJI8F+ZgV1NFUxJgynkuPF38ot4XHp+ikA+T
0fpVsWlnfwpxMPOWRJU4rSIgWM18WIdF3zj5wXbqSQSJgesllnWKikIxWeitplboKL4f+rarz10B
dOm9yweNdKsNCO1t/ziFcthN9YeYvAmHQ9w4Pzp/yO/QSlYvlbQXDaShsXk2eRxf+sv0IPpFjzhr
5jl9XKsXnm3Wbh9DSTTtKLL+adEP6639f1rUxxCry+rQtlwV5tS8pxAbEMOzzcMwxN+WLYoonMyH
q/0HROEvmH6Bp50HwZep+zAayBb/OdaaVyuD8NuyAxKjy36mK/stgCb7JtLSkpROVj3XCQQ+WZog
o6SlhY5wab2MJsx0BGt+x8LO/qRw/ySHp3i3U1RVN6oGEBL/Iu2Z97zfBFIj/5Kae+HzNc8xSvVt
jqdI3m3th1hzx/m4U/rRHdOcXTEZ7W8N9+dNh4jLfVV3yHnIPruvIJ2+1RbaD+hFjm5So+Vo9WO+
paIS3QM9Hk6mPUoH1arzR1txSnY+8LA0B7nlWTxsDPuHoavVL1eTlKaSUFvV88emQvfAHlXrpPfO
mOI6wQMk/KDK2sdGpn2Oq+EuGe3kZ6zFMCl5entCX7OCY0pEIMna56rv7kT+7K8i3tf42whIbLab
wQLe2m38CV2K9EEAHdqdTHXrszHWFQSw4EUAKvJANs8DGlsLzCEtNKCeuGHstQH1qha93UOhZZ2b
5zpu2zMSIsrCZVExv9mKRUfQkmJRgaGA2Gkti7bK2O4iTEuAFvOYIlv9gy+X2S3eBuxAMCdbmsKk
XujGKnSRO0FhZX7cEf1zVxXJ2a1Y4n0d0YWhp2tFksLbjHy/CegR4hUiH/7tZKrxfT0b6bXB/7D2
Zc1t60q3v4hVJDi/ap49yI4Tv7CS7ITgPIAkCP76u9B0LCc755y6Vd8Li+huQIojiUD36rV4+b3n
QEx1YfiqJjNa5ThozRFuZw4LDpBOCKTdxhMpGqje86mgAxB3VZ1bcEBGTlH+9GZ0wYMNmUsDRxea
jaJNs2DgfNAP5NhbVeOE9JoqiruiBpco6Zr3TToCUPVvR+sZOEtoR4yM2jwjG0J8irUjTmvnxGzw
EJ9HpKqKSpji+pbfkbZfbEYUqEnvbhUNyvzaZS9QCi2+I9NnLpNQTRcL+KYTGthBEfYWUA7Jus0N
4PmMNNiqrt+4ZucfPRW5/grpkmxTgkgRKCNozJM7MZh/TPDvAf0Q9CpztN7tc4YmdvqXAWa9toH+
f+lHMH3c7ODGWTt5xl/+Eu9pO0vCCshGAS6yCvQeedbiW6pzkjQ2g7hdoGzsQtAOuYuwtsaF4xUd
JGMb+0Wg8tJ2SEIiOXDhbV8viGUTPCugtDLAd0hDx3P++6TGcgDOK9UZSaoK9Lf6YoCnEvBC6Gd0
0y+bdqSQKYMijATsyfTWCuzGtRU0p1Qo9cD1pRzdtagrsLvrEV0A+HcSgU2ntoRFb971qBXTCJSO
4OMAsg+SyPHxZkrHtjjKwfxCJrp4fVjtA5N180yRtHxftu4PSPT0R3B/Avrcj9kAcdCqX4II3UWN
SdbIt2sjeSiS7uZwGjtx8aPMTRN4mWw84chkrZtpkAvCWloS3TfYl8NDY4qhO7qAJQ28BdnpZgZ9
b9ov6r5/m9AKSGw3k3mXMR9SRkYX+vhNNhj+cn0brVUTB6s0s9WTGDjyqG74wExgufhYgz3Us4wj
OSdpmmiohNA6eQPQP+0gWh0tyRvgUXP2lP8VncXqyQUX9BVyAFXbtv2yao27RoJbjCIrF93ZjSrN
Pa3DWnx1hCvVmrxM9PJgod8VbJh4R8BxpPcpqw+0LEUACQnCPqN5pFFSgogSR87mRKshZ9WDxL5R
oNHyoDfqQA/PtQYcwybOniM0s6LgkYAmCkqkO4kP8t4Gje4ZXdn4aW7j+qkBOcbClFBmq/BHi5Dw
iSEXJFZmnI67Pi4BuNA5VRynrWWS8AaseBgWrOL2AmiG7IyHEvhaagfNNobjr9IutZZ5VPwWyH2I
AERNsTHLBirAugRn6BJcpEtzOXJA4TB2FzKR0xMgsDFDR24oghxeDyInmk+22yKW2wOjW/QXspvC
kJCkgWYW+vWtU9s35a7m0UM0GQ6ov4jSKi4YiKwscKROUfq9wLMc5Craw0WIW2jBZBsP2sELMoK7
GeF0O4eCurJc9z3KUpCnXoXhC686dXdLASjDQVtAlBg7ShyQIxHOCCFs0a7wA2vfkyNnAjXvynoB
QUZ+8KuqxA9fyLZO0YeXuoOuQeEmEFSIpmlptn760smgWvhTEX1tguYiJRLyi3F6rXHgw1+16tBB
MjQ/Mqf45MqsfO0N/Neif1k94zxQrHiZi4d+qJAQcFzrHPBx2qnY7w+NGUqo8rJ/vXI1Oh9f2dWv
bPD6UqsKeZYqf0XR/uMrD332Ka0Lc5mWznA3JeUGJGZg454cY+tUyvhqS3zOwz5jIMNugzUo/sMT
ev6HA+ro1taWqXmfgdBs6Yum/uyK/kWDtjH/J6iNUOmcsq+GZZgv8eBnK4Yv/X2cR8YW/dvpIclS
cR67dFq74VQ9+TwCYTR3rG8Q0nh7GxbehhHF8bfeRhLwj7ehpvBfbyNxguq3t9FiY3O2sU9e9iO+
z42EfAWKEMUTqGCrB7vDz4oeOaGJC7B8pa/KC5mw2xKrUNj9loY0nU/AKtGws8d5Ovq6fbHUU9EY
gB5zkCL7k5OsBpu716iyigcctQBM6Nwr9ATc6xDrJAxEkI5ka+NYo3411xVIjq9AGBUPXvQ2HZJg
qCcmLrIJTm+e+s55uwh9lwH+7hkD0KV65CXDhNxKbiNxqj0g54Fqj2XuTbBUrkjXwbGQXUAJZDqB
DRaaeuZ3MkNdFFIxOop0aiiqnJQ61Y35gH1LtEzqGnyYSjrtadAMKnRh3TBgfwwy6AT0j/ubA9II
iDbfo9XYrqsu2kGus1/ayJ/tqXiXZ+C+AsNEADJU4KzJC87rcE+Fv4JNkOMNQC/rRdF6Bg5MkvNF
FMlgWyVWa69I793SRmgqBFsSdiexeLojLwOL26LT3qYDdqaXHVTXQRJ2N3H7iRFLrR4pz3wiClvy
6dHNpyPN98jf50FgeI6s7dZGIxlgYZF01TrrwKFEW8B5N0jGMamhE6I3i1Qqp8sc7XQ2unxRmr9d
QmWotaqx+5Xc26WOYQOkkKhXALtWdR5mLyppa7T6wU7ctFkSgsmiyWd7oDTDWBCpV22/xVvM+YHt
m8RvGHIvo2Zsp0uXMXSLyD5Bug22mzfWcYXfTQA70GmxzAt+iS08uLpOotNC+ePnMIzi1WgX7EDV
Hb+6nyYlXv6Ikn6qa4uHHCf4BwP/ab3toXARJL6zCkqOAqcWZpW2GB8ahf9SKmsMDGc2Kq+NtuE/
5I5pX8GyszbwvIFmitufjBznNVKqYbmF7RzjaCLSOjaQfSkBTefiSN4udw8KtBWPccwdWoPMA6RF
T7zAGrSkjTwY8EhZsSh4lUHBqufXWjUN6HcAVGrshF8rEPeDrCVYTiPYZ5eNPUDTMIr8TeN4b94M
x2qaSqa/zdcR5PTRYLd2oUmD3oHW72r9TxEzgblfOc0J/xQxc5abLm9P5J10ZZy8qI4jmIPf/Oal
bxMNuc8+zv1bMH3X8KuWneSxTPxxWXqh8WTE6l93amRvNvl+90eckULLfRTtuBVlZh/5GIB0R39o
gYN4VPWoru7Q2ce6VzlUDfHhbEH3beP08sFOH+boV7xMwQU6DZX0zHXt+UgQgcTkOAnOjop13gqS
8PaCbDfH34bIJbBmQfNubrucvFXHoZD9h8PS6+d44q66wIbEl2HxO7oUVf6E/lUfiMdfJroDr1u4
BKd8vq5IL5OMdSpAm+IFoED7PTrhALvn3reb2VZxcnuFwq/eXsF3gd3SrHHhksU8X9OMW7BnFNdY
FnvDAMsmupfSRVOM6aaDyie05AK27yazuZi60mvwIjyaPSAGutKLJ614FMg5QWahgW6rjiBHIZy9
hR6yeRLai/uVgLiZsqboAjnSbmHkYf2lq1GOdFnBj0U01C/QI5vtrYJKEQSJnHWTtc2XGntVy6qq
R7uMwFZUKCCNtX3Q09EBFd+mN5BcvcZe/wkiF9UK2nvZVZpIt9Ad2aS2KW2ju/+bOKNCeqE0wTU9
jtxahvYEun39i+Zup0F1nx3G1VGZwCyTNcsLazlK/KLU3IZ+xbqfQIIdQoTHAEHephWptSWhi8m3
L65VmY9ZMWb3iWD/kJmigiQwt6XjqM86ygz9rV0AD1MZzhV7zfJoufgRQD3evZKt4nw1osnxwXZt
95pCqHnlA3W9pQia4CikO7UA7JVsesLggb11zgMELE4A4svWYO3mL4BLt/toaNma69SXD7vbuR/t
FY5Frzr+b3Y55VCfbaIFH3l/yUoZbDI2VOuq5MUzaAztHXQpwyWPuuJZ8hZNy37sL4wQw3SKkJSo
QY9JwZYNPp+hkBdyZnU6PWYgIYuxdZLQ2VoVccWeWC+TB+l3cjdkXmAiDed1hxoPy3whrTjaO/bW
coUY/iGHUYHu6liwsTvM4ZDtg94MRKiAnmrAwjLV48VJqv6lW3mjI19MQ3QQnBrzBQ3jutcMkwZk
YLUXqqQ1xBXQykLDYoSCWezKKyrT4UPQe2cy468LhqIYIPc6a7FkABW0AkIwO/L6lnqNHNVtshzn
u9vjFtmRXC0SZEigBfDhMUxP29vDNxrXuqn3QwD5OCmwwDlB5mV+VtNEhhx0AjKkkwN2d5whLbkZ
dJWt6MfuMZmiTdfz+I5MvRlA75i3/5CPTLdJN9vvk7pxao5WL/+h+P/fSUkPtBjYHvDWehEgT+qP
d2EaA+pRC2k331QbH40Uu81rGXXVU5lFPy2962r8NlkE2EyeQSdoz0Pv9yF5b8HIWInzbSgzdJxZ
edysQmMfObqzeLSD6R6jmPqMh7+ObL8sFzL3mkdAQtjSLTh7CJilNpCVbk8gghsOUkAsJ/QDcYf8
sr0yAJh4nhoIaaiqab8FDd8LC3jbRQU4N/gJIBRa2N+gvMM/e8xnywzltnnJwdC0j375tqScAFjq
pfu2JFrKTzE+u0kn5GejYgOoGXGn0IO3gM6B/FwKvCbdSW37a1xlT6CJDUFYuhy7gm9IGyxCWuXs
+aC4aECcvKZh27cQCociJymFkWZYXTD//G4naTEPCQw8jLMUe8FzUEI2eIEbJ8LzZwGpjvnmo+u/
xJgA/ByGKbE3cW/3Kz750T4JQ/XZh5x1L6v6k7Cq9JyDIXoxQtfjM4UlSWbswREMnU3HX9RsCHdp
xqItR7PiCo3JzjqRNf6v63zqV3aVQ/eDxqpzetCKOM56hKgQdEG9aW2b/hZYpn8iV8V74q0H6Kq7
o7t3+81E9sm15niiuCeTqwEjI+x4qsZ7spOJnP/T/sf6+Ix/eD+/r0/vMyREx/vakrmbEF1tG8vw
HHwgf10GENkq1t/1ZQbe90YGKF2U6bfW9qNsDWw78j9tD5IRPWGOsacUQi+pD1WYFL/S/17qZnlf
bp6egtLXGwsohGs1BKdy9adI1MvQCvIN2Ug7oQfz6UXm5sIeGHix8Si1ndjaozRqzrgxGeTOwhVB
f/bBMv+cNPbbAzit38JmGJkOC7uqP4M1xHvOfoVN3fiv1X4Po+lVFOO/2MOn355wMIYC011Xu9Ck
txv/IRGJ8wC0p0T/MD7olXnKOzBbUKRw7G7neXYArkSGQ4mOb6cEVIe8BdctxSjD9RatAJqOocYy
x+hXAPuy++EVzNUcnstoOoE24p6iadkxxO+WPReHTDEeRh+oFScyil0OHcxPZo2SRORH8ZmGoPrb
tkWXXA0o0l0LZa+U7nHNcpuh60lUCxpOk2XvQMZszt585ADCjGW5Iy8tySG4caahXlLl4OSjJUvQ
6+R93J3dOAItihEiWcGXjPIm+iLaAjBxyMGdKJfSx/UETbwk3tDQyrg8MhOaRUPDy6cYdaOrk8+p
FApoG1A+36YL0ZjL0O/XVmdDpTBOw4exQasa02qhtRxAO+F3ABr3A9gf/h0hg+7YjnjU/xEB5BTS
4rrk8Zc1fJzfV2NiQx8ee5aCrYHEQUrFsx1cJ027P6TGhoj0Z9vsB6k+SPabFiywbmlYW7dxUJVg
YDVFHaw5+TREyWQeEsKGMDVcurPphql5n0RoHYp6N9GIQt8nMrQjnHiMVuqUVXd9nh0hP+hfAQ32
rz5jn9DG1Z5BEutDsrwJ1shvj2tydr4RnhVSVp12kqks80vl5wystJidJW66Rkt9u6HpgSksnETb
b/NsPQlSGlvA+5N7MpnBgE0ViJ+39A7GIeiPHHrAC/LSGgw1uNJkwwOZZG2gg0j62Y7eAtS1m4PL
PBMAkF/vCKQ/UP0yHsnSmQVUn6ZvUZoMe0rACRDkbqemr+cEnkzs7oIH7QM56UOGaixE31P+QB8w
nnVo+/h9uijqesU9BvrmMgv2CZ4DwO4G+y5siieXpeVTgX2SPWbjXdzY+Iy7zFm6jIsdOYGQnnY2
iBKWNOF9On6vCpC4Kn8deFV6se0rgSYYHkIrQHonsO+A7z5rUFRu5Zh8Aw3uV6+Hvg+IRsJ9waHG
6Oe59YqJ5KeJqjaClZsCNFOuDDNle1dD8C2jUTuUxS0NvRAPqAu7i6hu800A1gIJGaTPfZbYYDvN
UcHItZKUlnLRdiBr2Qf77/GoGZ5Z2PJ+j9blERDWDEgFnfn7IwdY+0m9tBMUNG6OD8nCljKBvgSr
ZpngN3wYKnBpyOgBKl7Rg2ehyoLtcbgdIGP7AI4A5Pw9tH7JIDxRBItS637sv07KddNlHnJP04f/
iHzppUtXswO3ekmKpTVoSbdpodmnX6EZGJK3PdS7owFNb/pkh98lDzJ+cbenYcvMFQcr7HOCkwe2
Lf8Oo0fF4EJBOyy6v4Y1ejUCMr+H6XPMvBrZ6UWN3hG3F6XV+gGMykMmAZyAMNm2m7LsCF2w/FhY
hrNVQCHccVkBxl5ZwbWPkLpumFt9YQn/knBZ/2hS6N1l/sgX9ggIdMurH33YfFEGL78UTZlCGifz
r4rhy1wbPL+DQMXbqzTW+PFVPCdJ16iDtaA/fm1s8401BkrT8gjMFnHEfDBDG3KmlfmbjSZpCo4g
tiCxEQbrHLm3K0RiqoOLkg2EeVznSrZYfO6kMzxKC4+D0IXscDuBC+sWD+krQBqFiV1qa7UP8+Vl
6CaIllbOvatG72DrzaoH7MbGylSKMvYk7lBsH4F2/d04i8eT0daR6do5jCII/qky82SC5eR243vW
bAl/3fwWU6Wh+pR0zSvtkWm3TBtlNUBsXkTmnuwyDO64HQD7kE9f+hiyA7f0LqWBtd1hEDt3vHhD
nQdKfqpjKFVAKsJaJagzQnIunS52JMwlBbjhp6xrnCUv0azeijhfismMN1PiOhcDiNv5YoWMn0Lh
rIciQnqLHBQiIbe0LPEl25BtQP/fynSTGMJ0vbgbJOhCOjcbN1Up8PdrKgMJSKEO2DSqz2DP9SFR
6RqHXg8Z2zTh6L/UIK85ugHU+7gWvbeKyV/2AhT+k2+UYMKqf9TKNl71TZDVbzcW+HEzAUEQ10J1
sbRy61MTdN2K98K5kxa0BbI2KQ4oGIDRIZrCdc2gipBaUbnMa5DvxFqertR3fQC0N4A8GJsWin7p
aFrr/xxDgXRJU7CdcB19W4zuePG1LLsQxy37REfOoeLTPTOmE8mQZSlT99pHJ0zytQyfFn04fff9
t3ngQwHL/ei8tpBlWID4iF+5HQUbFQBjI0FjeGZpmKz7RlifKqP/WlQj1MwT8OBhV/cddM/2YtST
DPZrEsC34xkNPSmYNQ3z0zSO8yTIqs6T2goJLcBNjGjIjknjGst8kukSOafsGEcjSNrJ00Wpersl
15SZSKC4xXSwRxTQSt1WWRloBE8sCK9DCyw5hREYNIxCtI+Gk9bLqhb8VRXyznfR67UY5NdBBN0P
tEz95IEbfPJzGzzMwejcZb6ZQfdJ8AP+svU5UzZbCyfwrywVL0kUbyddP6KLrFQIbA1H3ziNcxvl
4swdDxZVoD7EvLt5wNWBRp0JxflOhdOWIEHVCJ3yoUVGb0YIafgQKFn+bhMeGChIlJqCKW58n0uo
I1qP4v7jem6LPXqQdSfwb6A9xfSN1S3DMjjmE1jSgbnRSZrSASiwcj1QlWl0tL7QpAjaTuubbUrD
i2W8Njh2H5IgrHFKNo0Rf8N4NQ9HWXh3ShYpOneTEOkCECcl+kIOMNlFC9st+fZDNHbLq1blw/kW
7Pqa2Durrx/CIOSerEe3aMEF/gKCmPAsqtq1Fx3yAfvQjl5qxqKLEji3rAC/33g2GMjmEPRcTYs0
iQz8uqhiBTwRRA1uv08jy2uQWa/ph6kju6N651LmXbGSOpg8UY4K3MIUAAimYg7+48ePVi+YbYFs
EW3pmu3Q0/SIMSvRl0m3JhEf3lxklFbqANUHbIaeQhp4H+L4YFV8RYFuYqE9yK59e88cOdvmFWxV
71rItDl8UdQF5CYsy7lPsqnZuUmX70vbVXcThCChEZc2X0bIPfpGbPwIZLPzKua/dn4xLmlS4aXN
TuYWmEfCXt3ZWHKeVJjemX4RnLLbIUfkzZMi4Nruw1StGRT6FoXuVPB0pwJd6rFZImkVnm1HWsDV
6KM9uDY46K/QegBCxrc4nJrAXCLqBnhzpHwW75PNKpFb6KNB3hjlnDtghse7IpPNmXlQqBes8CC+
AwoUM2nVoQrNBxp52kR34C3Jd72n2xP0VFqEHKURZxuzBvzOj9rybZUwz7sV65FJTawgStalg4Pm
mDEQEt5eCrUlvBsgaHa02qjSXZSm4iJAqrAOApms6RtV6a+VmZRXKLmxE43aKOzOZdOD9w8+uoSN
KdceEBfrtArfbOhcfYgqI5i/i+iqLc/1ZN9RPH0VQR4v1jGXzfq2kIzEvQ3Z4jOtg+Qw6DeUnyLJ
BEqVWvNfWVnyU8jUv3cHiHeLCKz1ZBee6y+t1mLHNi7HZ5bybacC60suLShZl63aUliGEnpu4WDf
TgM7/KdlJ2aA31KChouWLSJZHmyCBbZGb+/QNRitC3fqNsRCRsMUufUPQ66HRFlmtk20vnkjiaSE
Wf6M8Vh4HqApdBAZ/pU0dDiy5ZUXoBFBe1NXc0TyGrhEPTRTYA+FpumnIUoGyTmru2wexkqa57g2
fswroeJxSePyK41i4bqXoTM/+dM0PXel6O4M6IiRj1s2v2/z8EK+EcjF+1bZ4AzAK4JRo3nABmsX
gWDlOTEmA5gitSFfMTDr0QNhIM3r3b69qi5Zkq+e4uTJK37W+ORtZQqsex+Vw1UWZQZarnw4eprc
CbBhe5cyp4aWDvii5hB00zS26z7QKC1zBgxgYm1oOFjAcJdZeKERTSqxQV8gQTAcaUhL+kH/4Gfp
k9K0J/nQZo+GztqWNXe22GAMkLvh9X5E7/6FQlCU4RdoUOxvE7pCmFs0AgBBoRehS18kYl4kLpph
bwO6vADDRIhSdu0t0iYEmrl2HGPBDJdDZEuEK6efovs6r6J7dEvmuwTyRguTYhqGNruy7i/kpQsF
q0MZxt79HJS1+HFp8RmY181CMCWZbhbvbpNur1Xql7FSUNiGWemu0HAFDEkYm+zo4o/zvhcoZAK0
No0/PP3HROXr3kcSvO7Mbdrnw85Dt9A15u4/PJ2K76UZonLgV88F6NL+FpC1/nOoqnoOwIN32NUK
hy69Qo7D0qMPHplF4kHTvrTi+uznhv3CxGaKiuSlbsbmMiYxcNra3JeSbzMAxzcoRtkvt0lvQ+zW
U2Sypqk6zk/GkYX4jiS8Qnsf5JE+XPoIgDc+KKj8wtHqZyvdQebdv+DAk9hjuCJLyBj2OVlVbaO8
hBqe64SQdc3F2hUsfRYFtoJJF3f/VMhVGcxxfgqUsWpfpV/cDkmNHPhsnLR7HA+x/T5YdYtmOz09
gtjNPH0KzPYZJY9hnebY7bcaC+FpfIRoHTwu/f5CI98Em8LUZWJpKQv4Du3tA/nmjWO0yzduBcSU
nvo+PwzGcmOGYDBNQGGNXAAa4Qfdo5LboFXBF+SKun0AriicBQafma+9fCJ/BG63FbPD6UgTcz2x
o+aWaXxq8kQdfN1W0XRBeXH1HQ1jL8L3NBpO1gStbbBwgJ+xqeSJwihiMuJq2/Ugi90DfNQvA7do
UPFUxtwbEOVptUgsU95bQ1BfgH0xgGZF6dSTdYXPZ63FSX/NsOMsfAAhIDjMc+e7LwJxpIdT3ybh
BTJo247jSb9sWTxswKTXrm5bPT3Bk3l3JJMETd/GDGyApJEeFak3vkZ5vQfxjvHDcq0ThEunLwLM
Aksf/f534M0ydm5vDju0lwK1qSf5LvoWU7PZTyOv7qbIKReZKvk5112pWQJ4tIQk0Dx6t7vCLcWq
kMWhtMGleCOZASwUuj5G74Nd1SwP5Mjx8VpXuYMaP4ug5Nqb6tyAIe2l/1lLq3+J2RiDIxesaGET
2i8C/F+b1JLjhoLA2vo2h3mN82J9d+J8J5syeegbm19ZYQMYn5ugr2rT5JqLqj3hF+cLOSfO6zMo
qs/l6OUnW2X5Csq4EFjUw7DHE3BBt3SJjBQ/YdqjxgweH8KdWqjHW5NxcL8BEpc/OMpvLjnwo4tu
CM3PvB2NVdWwck/DDBULqGPK58zSRzDgbBcczDCfo7QZga0wg73Pg/SIrlNvie3Qos+E+DQVMT+b
hgpBoAsYAIRku5VRBfGh0kMdJnSYGTf8jHwlNNHiFsUwoLBWoLLhBxq+h1l6NYDFwI1GoIKp/YbO
DjBs1dXX0ENOXWfMU7OVQFr1wWUMy+qEjjhv9R6BkgRaAFIpl56OiDpQylMENImqr3HztgZFGFCc
AxcROJLxg2Q+diimracGPSBj1ViPaKW3HnMRblpkKe8ookhSG4iDcFwgOwWeXT/1pgV+bdSegh0b
jdlCtcBcYSrNaPWaSEe2a6eSU7GsPWMzDu4XBk2tfQY6pkWnmWHcKaqPNIRIjf3s9uJtGI8q2SRo
VV6NjfB2dQnBMDqre/hX70QlkxUd5MlLQzqt34KdTkZHJHXSBVW1OqcDVXBaDpukDQyAlIv+IBw7
OJpAbc3VsSwCJdeICitNIDuVzlo1JlsFDNC80m3Cn2siUwRVwlXGse1hOYBuvBiy+zDDE22c/Icm
KmEChuA4suD1ZhpSD5IITiGXcZf36dLnhVilRpdt5nEdT5qzPLH389iK8PBtqvJCS1SFl92rscf5
UE8G3m5eP0eLLUjqxkOeHItYZifsdt4uU5AC7PPnmFf1cCzaI9lpRheFNmhUTaKasS++BptPQwTB
YB+9lHZksAXZXO3Af3+1LAGKWt9oQOgOaXSUUYG040lxnVzlPo0CMBmV3PXCcJ/IYhvTHvQR/b3Q
psE2m0Va9/6RIkpUJFatgBJaa7QedlRolRQNOKRoKoeU7AHNWOGChmiJtS7/45V8u+nvE0BcWlTh
wz530Sk9NcWx05dktDHuFS+AGZqKI92Ru3L6EeTE9gjexvc5MYWTnyLrqQafz5+35DfaoVlDSivZ
OnmcrUg3fF/o7rAan5MVa0157gHAP7t5nq1yk9nH0at+iCjrT5bs3y5x6vQnsnkB+PVcJz+Sc9IR
PdgakEd7DyHPiA46UDqDV60wHm5lqmnw+dFUzRfx3lnuoMxAJipT0cXoQFGpo2hEoTRx4t08ca5o
/Vrrtvzva5H9/RVva7Ffr0grs7K0j+jFxs8nfoyaDJ23hOAN3oc47rDntMPPys2L7cTHIXlREOc5
a8+Oa8jzyES0x6Pt0LEUiB2yzbcBACr71LIOZKNL6dXoZ9YXtBmApPSFdzhBgLdL+OrZAPw+SI2X
umuqb6UdvAT4IHwDFfR8AzzpfPOby4xG/xOkMg7aXeqZ/2OJ//MYSIChywv83Wu3d91TM3rOgoge
Cp7zTQud2pkdwvah7FLXpnvp8E/+xIKnZGL2y98mRQFrZ3aIf08a09p+iW0nOckSzZd9YYz3dOkS
P4dW5vJmmZCIu/cSvSHPuBZ9NTWbZVlbWyvBGdWTlvowNe+XRtRU0bzkYIGrwxx1UkK/gs7p3TcR
t7ZZBCJYsjmoUC7azi9BDVrW6wE99fvIF/knZUzbsmEAtWq7aWfhzS7j6s3ug7Ft3wBf98mtcIZ8
t9/if7dXDfrXqHo1F7509QqUl9BkVnOxrAFt7akP26db/SwfWLMd3GBc3upnEiVMZGGTYHMrivVO
/CWPnfFIptnOl1WEjjKquU1GlJ24XT/dXrrHD862abha3pZpo+Hj0uRQVj4vTQuZoHK+7z22nCx0
CApvQmIwByTlkteetzRaUaAPYIwuswe/UGqPvpbnQtsormURFBSBINnSCvNcWuB9FQl2HzQ06UXf
L9iezivdTLc1myTb4nnjH8kJHNhj6ub9aUAb/2osfOy49UZm3nngwVcrB6VZbQrAM72rcgWqLj2k
7Ypbxqi1ySg7ks0LQHAAUPgdOecwva6HUvjmZivZz9uyhgo+LkuTQgPJrFSKDOcobINo2QGM1uSk
S/e+bCRwVFA1dlVjZ7j7usPOjvYzQQwcBA1pP0NDLxgkGpFQmrgNyYteNnxfslMQ49QzoIN4G43T
17DDkSj2zeEEQnHs8WjsayPd0SWJSkjEZu2WpkZgWcdjQ0+h8W2FqALBvz20j3/Y55U/vIjKw2Th
B6XcIMUx7Ec/vjJnMF99CLGGkZt8L/p0WLZjGlwg+NudQOOBdkJVhV+t5kwBLlSJl5UPTvlmrOtz
CR2RFTm8rQ2NqW9Qdm5WXiMTKPrGxYVPwB6gtJV899jTUFvTVxtN6Svo2JZ62xxtUSJG7kFAuBPP
XPVamI5YJJkd35el51zIgSMAeiu0w0CL3eyoDfAvRwx9FGNz8C0OakVXQ6BGIR/JJjsXKDs1qMcG
mcGNHRvyLso5u7Na80HoTW2KUhKNZGfwjQHGfCgCQ+Qx9n12QFZlT00tt0YXGkLd2T2A/Hx2UjzZ
6aJQWjq4ibf7066XBTu0caisbvchXtvpBbLJ4Ec05MzOP6ajexf1Y1POb+/Wb0NhgESWx6nOt7dl
GTD15zSQy8YQ49nzUNAZgcm/GyI8rtFoljyKLATst4Jiw9iG5dJyrPrFFy3a+GSbvwYBUABSlt/D
DORJpdf/7J1ylWWFD/3QRxSDUpxScrGsQzv6idIZYNx59m1M/kGPXvPs9L1ac/w0nhqzrI4Wqqub
KXCwqQT5wCIugu67zeKlMeXFT3Bwf+pd5byExojkPjLvF88wzX3loHXfx5nsIS2DYSk703pVzrCX
npX/NP3p0KuweQVoEwJdYD/0e7HgcpiuJivTbeQ02aHxRXbnBDxeWeEgX4Gk36o6y3+Yin/u81R9
GuSocPq0ylNo9c4J3+xq7Q9+9eL3SAfqULub9okf8GPTJu6yjtMeFNiuOCaBNV07YV3B0+H+P8q+
bDluXcn2V06c58u4IImB7LjdDzXPUmmwJb8wJMvmPBOcvv4uZmm75OHsHe1wMIhEAjWoSAKZudb6
Ao1mqDl5vDlAP6y4A03bK9nxYRCVacvumIG27lzVAQqpQ2dhuADXgQDTPxlpFh5LM8Bm37bb10os
ZRRmX1FcA5msycGq5bAGhjJYRlac3QL8kt3mHgBeCDgUiNeL9NaE9pozK1K84zG5IRMwXAYy051r
B7PeyDe+0USrbir6wJ/aOFtOEs4QNu529vTcu3R4QAuMXn5LrUB6+TG1guN1UJLjqT8EIUg8f0yU
IWG8wMUUrQwqEcGC+n1i8lGBWc9Sp/pKZG/jxMdZxHrYN+ksExPl24X47XIkHzp8aBe9P+5r1Lpq
09lBwmYmJFg88sQ+XWoWRkhjIDgQrajGwc+s+giAxifqJJMMzKNlt+/+NSrckSbzxd6oHDEnOgqe
V095yM07C0Gzwx/sbZl9tEdW8ySS+t2/RAHQnNgr8Lt5cr3Iuut9oKkukazMa+t3flckQQ5KghuU
ahIIqpaCf6GpGnBPePwWX0z+2EKSadMAwr1qBtt8GnHj9bUKXvEIA31KHRuHQYvxBirVDogyAEie
RiKnmz/208g6R2DIl8VlJDkIDyAwGmmjouJGRxAdV3+NpNdkCiWKNFIEDnuqUXxEDljpAXvhL1O/
4neoEI9W+GO4hy4OwTcM8eqNXdsF8gKBDbVwzaBHbYNe1bbir5AuWg2FGn1gEoMlOLrMrxEHshAV
s9EnMbJu4VqddZN3vrFux7bZybIZDsizQ3xc5eVdids84Hlt9oxlxIMXo7h3FtyNugJjWKGKSVWE
P9cGy+Z/em+jtn97b37BPry30DAgsjthvwi6FfR1Oq/toNldwFlTE1XzzY5gX7Vl3AFHUm+LLo67
GSKroJCjcJ1TqXJph2AMuBgl0rZLpw+MGdLYGXatjVr1EDObB72Hb52MdR7iGe2LwzipePXTIdNM
rWofYueq6Nd2r7KdgZKQYyd1f6QzOugoB0OZJ+Xi2lGW3mtYM2+WVqpf2ZFvbx1VBHfOMEHaBlD9
ovLkAIhn8Zk8Bm5byG/aj0D/dHPosfu7HrcS+5rW/xDjv5yS0wgnSgGoKBSrrg+w7Qcb3YDgrlAO
MChesiynsuLarpuZ2aAysEVZ0IMUKJHm8fhEbh4DzakoCkTgWuw1wrBpTs3k1vrA8k3D/+TW48pf
ZyhFhIyV0o9Vmq4B5UZeD1feyhLBuE6nZpcU8wi6IZ/jrGS72JKQHTdG9sxE/22IXOcWieb+Bmza
QKxP/rbpynmtFTJX07SpztbkP0TqfdoccePNmALZDmptMOyuHNSMzZFdDLe0taVmwaJoe9n4Tr1A
bIQfmohlhtuoZMhEl0CXOlS46oeinZlmK5Zu5rKDoGpXPCRauQI84/b9FaFOs/cbxGmS0WoOAJmA
XiIFUfUBAp2etfILgMpz1Xcr6qeDocKXSBbWus8sDQwLDmHmt8e8LnNA+RMBBhlH9jMyhnn97mNL
redFXSP7O3lTh1Z+D/5LKC3EBZK30FrXR915KCaEvtS8ySHR2MWo5kfqHqdYeTUrML41MwehyX5G
xmrqoTMHlTLbvFQ3V3thWqD+uPRqe2EWKDTssTIQeIzva7rQcAkFxybmuOboNHDuCzuJoHCGuDkd
kKNKOoR0/2o34BfKwOtPlg8jqT3GoQnN8jnNdR0DISGE4qeDlSp7yftEJifQgzUrBi7wU2F69pHp
R3Mq96IDmelsDDp7LqMhW4ZYqSjsQTznMPrpnFxisg1uVkG/J+DL6wxVyB6xOwlA0+fobGZAlWzn
Tgc682PRZGBSkDBiP+cuydqMFUf57uQlFIfSeT1syIdMXOR/jaYpr23yoWaep4LPrz3SVPnClBCU
rDokjLosfD9EiEZWwMujnfROCcIh/9vFllAPuYtK5as2Nb5TBPJDkDIOQ6j8BCBPb1DNfsDe8WM0
85fgJg12hP9ohMYnVEHbR8sAP2BnBwOU4ofoWA5JBu4lbZwBQrPmZRNYiPEk/gyMkdlb78dLFClm
qP0IIVwjvOCbjsrX3JfNUzUgb2/IgN1hweOAe7Jm+Dvm8RYPrRYsOBXQ/CpeSjxccT2IDN9F1A2H
y6lha2NnVlhTZXEJJNHUQwfZoTJrAC1ej91gE1oA7YEO4xmFl2eIdVb3zli4B4AFqznZDQ3yxbwK
ypvYs8dbV/RYv0wDAnAFIGOUiz0HvvjBySGn27Hs0c/HataDke9Ah6Ez0gObDlcbNXWn67lIrFU+
oiC8y+pjLf380UUV7F3teHNmVQHqWhaVzJJH0Tf5IyKvKG8s9B05+nlyQpWUc0OtKqre+qwcLpNA
rw60qkmA63CaM582tLgRdVtqJqMYF6gF4mtqNk6B9CAC3CtqDqFXYzdWOQt7elFwhYZbZDfsOfUi
E2/syhz0FtTryDY8Ng1WqNTLequ6QcjgTJ1YuoazQgxskxqGPYJtOa4AyKh2DRYHCCWlsXfEb8s7
0pnRFU/gy+42lpmLcWaVXosA/AAmeDPFxjCFMvN0RgcfqgA7L8Th2vyT33UYjSAXGnZt/u+nur7k
L1P98g6ur/GLH3WoutPb1rz3AogsG1AJyWd0ej2A+EMscrvoZxBKSPbXDhWCkr7M07+GUPva7Uwz
Xpt09usLJA0ykqYCy+HfTxOUP94YvQq9k4vx+qpklFXJ85nk5nnUIfZu05u4DqHmxYVOaUhRRJ+h
vFluDTvMbxtIQwqkgg7ZxNhJh2IQqAIxvGI+WPa7raOzKF4ZEDU6DtMVgNpoXa8qHQMr8WMsjcgj
VMv1yjpe7SMDdntMcCeiV712DKDX6WQXnzInwMpcB61cxkXozi+v+GNiRKkA3AaHd0evnegMu+TS
jBaXqWhwoJ8T1QU3l6kSbRbLIDTKi4truCcbJERrMEzondRM7y5nKmnfz/5gI5fe4SrBhY1xdMh+
nF1tcprmOit1XG0lWELnEccVD3o3965oFbipAjCpU9MTsXunLUhod7F1E0weJeTVNkEj2jl1ltxx
73LEW9KyY8fLoE5DKRAgHkS+UCKa6Tq7cWz7BJqU8q0YxcmQrHjjWp0ChZMMFseL6oMKE3Azuczb
qqp/pIJ0KkP3p1p0RAIu9quJPMieluMNUOYzNmBDkIjoFgR6/ByFkTrhhrSkFh2MEWzOid28tYMf
I9PXoCKvcMt67kgPLAYq9fdVwqf9fCmfmx9ncWS+2+isTbh8DoIhmbE8Vc+XXn/NTPc+1jo+CyHi
M3iv5aFuxj2ZIA4RnxsU4t94uJdBNa/35+TWtucAZEy35EWHpqo3sZ13R2r1YRSfqyz/nKsMTBrT
zGTqa3BWSMPyt1dbm9vV3IlYvCYX6kh0CtBFDhAP2WjOoIScqN/weHF9VV9pex33YKC+zufbibVV
Zo96LdPBG47y0dlz2ZxpGH0k1EWUUCotPsxulqDhjS5v4foRYuwoO7B/na6mzKtue1cFh+s708oL
ZyZoEoFJxRdGvrWsvJlhSPXhU5WWhzJSC3RV5EIHdwQHSG3W5uVT0aSqdSG6l6Z6fn1Z1mTOxihR
t379pG3VGjvmdE/XLw4BUvD+62R7fXd9Jtyb3H+muS5/Q7cvpqjrcHNpjgXfgWGjm8A03VZZEEkw
8rR/iermwUrS+CGCZONOMYYK3ckOPTvbyJvTiHU4ij+detWAymjrpAV/1CC6IycmLXPeSFYdQ1sY
C0Pk6UxDgO++7c1PXTNkx25qycIdV6gVAXNy6Zr3leyrWwekV40Tm/dkak1Qe/mpH+7J1rd+sUnD
nM0vA4Tl3/fmytPaBBMnSvSwrm6jLU0OTtx4h6iIOaMmDXDxYzGk2Z/J1I4IJSZ9W61pcqBN0kNk
Z9+ok96uEZp7pHD9m8urN3aHarNQLmkyR8XdifHiRP50cKPoJY+VeaBWj+Xh2lNWCzoRfKDR6P0z
KlUW1EmmHBKZM155/Y6a8VjYGxUiWEcu9BY6IOPYeE8GQ0HjxS1HtqE3AFoPtvN1j60k9lRd+JmF
dnseudK3xdi9eZ3rPkHafVhCEXDY+D2agTYWIN1CjWbkuoeiSqHABwT1E3gKOShx02ZftCFK16zz
xdxCgU+XJfhCEKOZv++4QaG2udTpXWvzY6Q+9m1WzD4U6tlRDTFx074z8LYL3/tM+WufZa+61vlD
gSTbRteQ+EGU1n2YHCi1jTXgK6+/GAhyvkYCBZBxx7/HdnLTJIP1rKNmgB6olZ2lHbZrp7T6nVfK
GHGKmIE1kPcP8QBl3AwCnV+n4dAo5d9DDFcpgsH4iXorz07w00gYIAkTjjx0DDBbmDHAZ0nQf4JG
BbicYb+6dRP6PHEV0ogIqF3cJLD35AZ0xPtsw+R2nS2MvnpEdADJ4wE034B3GLN0eEtVgOpS1/oM
2eESRYlmuqn7Jv5UtvygCjN4BZ4nmRcojz5pZbFjbg5IrdlD+PpjZJdAjIJG5tJH2bZts4URRUgQ
+Vnyic4yX8aXs+4Ptj/5+cxkuG8WyYc8myHtYQ9msM2HrN4lxyaGe0OMckvptUuvQpZsKYwSMJMf
OTpyplmSst6QvY+SWTYisXsq2qJYS9APfLbS4sJnJRPHXMa2U21RhQRx3iS/8FlhLQ171IBA23KN
T5O/gzgZUGooUxBDDh5lq+is5VQ7Pw+kCx7sMoj/Q7ubR3rmhdrbuzFkR1AqE+endBRIuJjdgjqQ
J8xPITQE7UU09gvUUHn7q5s3iGA1+Ima9xxozg6FGnudtu1D0FnZEixl/erSHEHExmWFt2Sp9kF3
5ggC1+RAnXToFAjDAOo6U4tm62PzfTZudu+z+bbhr1qdNYh4OVY8I84syA8dOsesTtSqWVJvIjet
5tSkA4K8IOb06xMvXRRsTh41CMTmfJISIdsf5rh4TAN+nuNPr2KX0H4tWnBPBgMv7o3Y3BM3gwd1
0k0MrNWyny4KaPSFUyy6uykh2n3Pu3HPIP66xM1R7YPaD+aNM/JDHef2Jwa69Attnc7yHVgoi4WP
qrkncvOSkh9M5q8dK28BqpevdMXUNYQrSsQszg1jzb7xW2fB/Dh81ekxL233SxuDdnVsxnDH0iS7
nwZSfxXn0NCxUC5kh7HcxgnmkbUl33wEfIKg6V6RLe3mLXeD29gxTYi5jmAZtfMRIsrxu6+AIouG
HGO2MJE8bcHQC+4PzhY9ndnYqnaZdhAuwNmldzqzgxfR9FBxdwATmg4gxdT+ukZB71o0HElZjTtR
g2UE+P3VuHZxnzmXCqn1iS/t8scImmFRSwRd6W+ZBG10hrLcpMF1K1wmviTg2oWYYvfFGns213HU
QUvP7zaNbI0NQ6bzpgMkfI683Phc9v2BOLTdDOydYd59YWUCOUjgL4wuSh8yQO8B3caZXxWQDcUt
+cGI9Lvt2ktnGWP1sssqMANx3CgB0Uh39JY9mSQHWVYvl3c8fRRZgOyLPNJAb6BYED26aXHIc8N9
iED4tMMdZboKu+HLZE8YnhZWEPCdVKBK+dk+IpExy8263OD21x+x4O+Po5Ad9KF5vo6tIpyVrIcI
AfWoIBxnTSmCdd4N0DUzoIPguFNQa2pebSpOhg1q26pzOx1qEOsjewEbNanjastrVa9Kz2rnVOVG
9W7YA58Vl96W6tuudkNF45qhdniWEE3rVdnKtaszcmv1MtO4e/iGad1ksTCW4XTmy+H9jGx/6kVh
KehzUCu5jvDr2TlIHazqURWPVZW92YgyvoVlvUIgrvtipl68QP3UcNKOg8iemderLFFybmWjMfOc
1Dw4xIhAgWJqC0TksM7xd2Sig5qiyHSGNAW0XIsRQrQoXl1FSgOtPAHuqIiLbCAAgP6NLY8I5OQn
d7r9Ztp6tsaGbSIucEsujD7ecmbgKVHG0EBva59DTMeM3jxcFY4lxUvhBtHCFCI9uTFz9sGY18te
ZxpYb+DFoeb5xuv0+5C3zYMThM3a8/J066cCSmnTZOQx2lBcD2vxgtB+tPDUmC0Uc4YNKASpRp0O
bpaVS08Ja0nNDuC9O/nuwG2xlmmKcvGhuR8zD9D+OEy3yGkAYAiFhzOUQd5tpToaXrTNArn8k2aF
Z+NRO3WOUypeZQFboGSxM+4RXcO30IV+sSDsf4zU1Qa5XguPMKg8gUixOgcIxlxs1KQOVLc3G3tu
KBAgtLy1HgEDb3fcKiZuagfhwwrSENemBIEivlf7GNk+KqQd6c7jiWEcUq2fZF3590o0yaEdYm9O
jN7yL7vO7eSQ25M8EyLwS3D5JhAlLGa4bM1X8G1o1Pxbya3ScgDXC/4QiQjbe+ZUIByabrVD8O7b
BmA0ti0d3AUmyKu1h0QW9objF86gzNPr4TPkYt7tVIgBjsyLnfzHLPKWvjECY9A08YZ3YbBCkgN5
PWfEfRG5crDbABQSJ8nGjNPmiTyCJuTrCOJ8Myy20vmFer4xWL/+Y5uI55EvA0pGOO7GkqCGC2QN
9TP6SnX1sUm9iPh3W/r+y7D7rfeXsVfndpqqdAy9Hv1x1w1IukIKvdz3iACsssq07zOUhEHmOBvf
cu+m6Dvvmz2W323hOI86MbGz9HvvgCrw6jJGp4WxzAYgleh6YwOv1pER5Ig9TWsgPS14uumQuKM9
Z+zlipm+4qoLkEls0xLiPhzI606mNQSKB/2OxL76QZMBa/M2feSsZviddhW4aVJ7lQgUF4dxWRwB
gs+WKHsqP1XK/ErQRkN+xW0rfruOYeEYLAxPPGuJPyah1lBhXK6uTbfuyxXkkYNVonz/IAZAr0T/
marf87yFNF3gDSeHO93B0tjIhKVnvtTxxcHu71lvzpAtKFEhgksixwoTYWFeHEiGJp2aYmpSr90C
20m92Ctaj9T7p7GxDJC5SDMQqBrZCcsErCshQGuVvbMvNcNSc7J3lQRhwNA8l9rJ7e86Vs4d9GgX
YLj103PgTwAGHR7A1C341wwY4gVoNfiNUUD1bzBU/OgnebWEktR4BOQr2ckiluuxyO1bOyrEvBUy
eG6t7C5Ncv4dwH7UN7r6LSj/Gq4CjfKNNrZA5I9nBfgRXIRi3PQgmtZD9UD/iS5/sls8k2tVVBf1
IXew0ltgu/dZBmGkqyBRWgTNWugAZLgjBImuHWbBIfhh3ILBBkxUBar2EVyZlSLs9tRshvy9SdBD
PB0+9g4/N6k3YoCH/cex+YganTJLF6C2PYhaZVt3WmChGhGKbE6ZBkdq02Fy8fIx20axCg8mFp/E
ZxDp7psn8uBWdj2/Y2N8IjIEO+vsNcpGoxV5Den4DSg9/xZr24sXma3BhlefwGtauf6YC/wVF6+s
LuRKO7W9RIQSBcJ9xT6HNrjhcF175yyowceNm/8RGBnkoLw2QNCls48jSsUhjljbd01eN/PczPqn
yLVfWlfF36yywfApDyWSElslFr9JF0KrvS8YBNl8XNN+DW6UbkCapDXDo2caL4nh8cuCso3N9JBH
wQst02iD4ADlOnPsNt7RYs3l+A0CDF8sic2LeL107yVHo8KjYmL+InvTa0A7JjvvnPnVleyQ6Uzw
YHDLGQh7xzVAM+lnBXnxzHSC19QDDFqBi+0UJUF3cgCgRqlBE7xGkAYQDNwblgq99c8jYzMcb7PU
/pxhZXMEBVN2xKo3O2IHEm1Eb3xy7DDc21G48q20vE+SqL2VsUJBSwdl0B4xl3nlMbahXqMVzcH3
nS+XXjbItxrgjz0WR9i1SG5A8hIRMvKlA4jrVqLLjBtqhaUrF//+1//9n//3tf8v/1t+izJSP8/+
len0Ng+zpv7vf0v2738VF/P27b//zV3HdoTg4LAQLthHpHTQ//XlDklweJv/J2jANwY1Iuue13l9
31gLCBCkb1Hm+cCm+SVCty7f2O7EqgAk/V0TD4Dhaq3ekDpH+jz72hqLyz7W74J4D8TKOqYVVidE
u0GpmUhOcgzStUO8cpBL5bNgKMP1RWUwDpuf2sARnwIUwlyXGVEsogWyMSkEQsBMRAc/9j7ayLlM
kwXDb3wHeWJUz04HkaX90Z4OfdRUqxw3PTAy/dWbVPoJZPrpRrQMK3aRygr1SE57caGx5EwTQE2B
zf7+q+fW71+9lFzilyUEctCS//zVgx4vN7payfumC4cNksA+qqbMcZlyo3yuYiRNpuVENwIHXTq8
uiUPCcwToNoMZWJ/9qoyz9ilgfNhno5NNBt2ryFWbOyEqIPnJKysRWTH3VFBEnNfFuDJGJCb+jSC
9Blfr3ybXME/jRrvyZV5UBrxk+FAl5lZDTc6iOwd5xbuuYA0qH/4Xbr2r18OZ4j64tvhKA2RQoqf
v5zOiUsHpfPZ/WWRLgsBXH7OPyFDkZ+hKNueAdV/pNthWGfGim551Jy8UK6VnYcCWsVW4L4gBqyX
UqQZWNNwYwqyGmINQjRPlq6Oaloj4qF4l0Us/yyMApJBRQfXIef7Wt0GRl7dotB+hYS9uM8nNv0S
3LagO4i9PdlAGRavmwL8j9RLA6qwX4mJlx9RM6jWViEHbs9O5whORdtRZWDt9zJAHnsPnBl2F1fz
2gOKMGjuoV0v7n/x5eZtLa2tA+WOX5b2pDBnaeHupk6SnxtbH+ikDkEPLH/ZweTht6pz04dmOiBS
WFQiAgEYGmko21kL6OEudYvswdJmtTLMMV9SL43uuuQyOgd5780l3sgLiy0t3sQfyOXbRk13ZbNZ
UUdpseAffhHc/ekXIRhzTPwXUMxWgCEre7qcPtypcGexBlDJ+PcCjyjIx7H+1JmgVyacYVh+Mt3a
eqFFGDfa/uALrz8ZgYslmlFBCjKKj6Qqe1GJJfHYizwsnVZuURSzZlJ7C1EECO2dMoK4TFzuaRB1
UPM/2i6T+Sz21nXtoMpmsJ1ko7rR3DPumHs6431sl7MsHFBthUQR23An2l67f/O5GHil1/9w7/n5
tj99mSCAkpxJx7VAROfKn7/MOKiYmaTMu1N9PSAVm7ozE/iFWys0XBR9p+ayTdzsOWdiSWtd8qiq
ACi9jndguAXxLNKIhQPscVtsauQZpvtsNd1dPxwAMjq2GlpucCAzND4QdDIDhNP8MZtXsQl6V4ul
Z9ONwxkFW6iDpcZ7B7IzIaIEoHU3uM7mUVGAy8Zzk7NEncvffyuu+u0nZnPFhDItUO4ybv/yrWBF
xf2sSeQdg1zu0Z4EM0BtEqOEbVK5JU5UX0bRoi/OoRyTxQfq5RyCBkSXTDbw5wEY64BKnqiVPTWg
Dq6XzaKuIgNc3Gk9p1LAXICeA1LI/l5MFYORv1a6UJ+vXrVEdZpikG7sptBQ4UUgxQgNf0NNPdk6
BwilYLB/s5FfMYWaLs6TH9mG2sFSmxvP1UTvPVP+yO9xG4auiOVHYOqS5ZZ6whIaW14FGS7q/eDt
8rqGQC53D4G2pp/A8AU/p2IVWfW4yQQKVSY7y3uJewSCimBNwY4fhP0OivGFM2trt7+3JgBJASAy
UrfYKU2tqa8boKCUNAjLQSIs8DPQO3emt4W4d3HSTQia+bHx9k6qnpJMN3dkyvHoWiTIYayoSR1m
AggVM1/+/jdiid8uHRd6G64JcQFXcOzCp/4P96HBZXjcDXZ5FwTmFHXOPkd1Fb5mHYoOvV6yW2R+
QpTnoQAY/HrBawFGDOT3vecCaaUVdFPBkqFk+PDzSLdqGTYww8FNjRAYV3CxyC6qEJMCXS01nXBc
BoUe79tAgVXEz1bhpIhX5EZ+BE0sSk2nJnYYzcZRE8vN1EwrkI+Wjug31ATQ6H1KakIKeRmi1Gzp
2PiVEyIo9Kx6GY6y+QC9BlocK6OqugCHEKgatwkH1O0CvRYpiCSgBGZeoNdQm8tvPFt8gF4Xfl8v
dZfqy0vQ6wwA5qDu24rVs2UpfZaW69/ELfCvPUA8z7a2oBTOWHpAhYJ6MP1y6wWF+QxWkWaFe6q3
JrcoAv95gVxX1ziod2qxgyC75M3LdVrbHxEBnobTtIXOfYTii0Ot+Yi6UUg3DmUbPIBznaM+B9G6
StXboUZGALACNQf7RfiG5VM2S8fSe4zb0Vp4Rp/cZKgN3ei8tbY0k2iQAbzO1LHUv3OLHuBk6GS1
Xj+3IBqH4DSwyc50ILuommFZC1vPTTm+26iD/HqMshmzL3M44RoiVvWN4yOCknGdfgEB/I6UIZuo
2Yt+dJ9RxCjnkRoC4Ccgn6qaytz0IQL2pmXbeAdO+sUJ613tZY8AM8Q3DLfD84CNETQvIHAt8vYB
eS4fcnZ+/pCnYw2ZgKJdU1OWid7WLQrHqQkRZvu2rtkq0nZ+RoTdXOQsUXdWmSc3rFRrc+jVHZn6
0GsWnuWNK3uyWbysodxxcfe6JDtZRbalYC1Eg8BumMgtBYwCypBNtqZXqI1uGQDhWCw5oG57NjLz
HFYCQb283tpeVX5vrfjFjkYHmNfam2Obzm9L067XPKkN1AONoGsAinNVhDq/+9M8Sbzt06JcI2DR
LssWknhZWNwVExoFZZBQSZ6AKJmRQ7SxTjJcUrDRQUA4gHzliLuUE5bIyffDk5Pni3HIh8coBkDD
KaWJXAt27FjdcgA0cjxIJ3JDkRQLAIv6XVc1FTJwXdvFxzrKy3ltMvcMftJgbTtFCMWZfDjEFqLz
KElU99JCokDmgfMKTNUySX3+3dfuvm2QkaHhKAdwz9wPwjUKmsbV398J7V+fllg1cGYzPBikaZq4
p/x8I0QYqmys3mghGG8ixNp5SC8RZAB0U7duoM0NqMIQESFbC+2ooGkfxkaWELwBS75UhXmO2gzr
ga5Mv+b4VaK4jH++eqCG30ei2gs3aqJYIZ4VDZJV7H9ad0mkKnoSsKUzSDhCGHfu13V6WUfYqD6e
az7EJx001i11MGRAbv/+azB/XZdOX4NgWDdM/6SkHfaH54Hqe9R5O0yf3mvalTshSXHJMygfg8QL
YQDbGsGXeb3oE99e8N4uf70Z0IgiQZE/Xf1BAT47ZMqi+d+/ZW7+ss5RpmM6Dv5yDm4e/LedJ5Cm
JoQGw+h0WdCPnqrAhO6HXxATTqagPNh24nXpemz9l5me8ZWJUqrfzT54Gy9mZuvwC6Q2rt511KiF
CMsMHE1LCnOmyg0fLQEulzxZDkEN4mCkPBZZbAZ3hl++n0EIgS86DZhH5pt8MUxnV78MEnn/sB2n
/cM1EiLwTMc2mGNjYUuXM7R//jl3w9iH1SjizeAB6iXmNkRZ2hFS2woLTQSQ1F03dhDUnQAnnY5v
UfRWfbp6eAYfkR+y+lnne1BttABlCPseUk4BCKYTPHOAAs2De8HSctdNvdSkg49E8CB7/xBwBq2q
H+OzTsTACZvmK+v2f/8bsKbows8fFxevo8ASwi2lgMn6+eMCapEOyGT5mwuGyy7ml4gMYvvu0fIz
JC7BoVJNh3j0a/CAw94OGTBtIKiexRIsjr5uQczHFMLWvmWvB3A5B9gvALr7oX3tJ0yYU/3Drxl/
JHuKBnz4MIJZ+CSua1uI8HDH+TWKxaDqm6swqNeJjvlOQy58jkohVLB1wn8KUxcUeCg8d1QFpCTv
wxnZUQGkVuBiRAI6zIInl+UJxI6EPJnIOTymyIuSW5aLbO8HCLtQMxegpa6jjoHUMcRquW+KHTJm
ryi2ir6nxQmLRjyRMt9GRspznieq4Tkig/qOe0mzSllZHpqkVTskkbt1U/HxFthsf4FbufV5mqdt
vPD7OL7PYxlgepRIJhbFyfQDPEDAINmeUGh/dPw431m4us0pPKTBQOXr42g8VuDdOJEXmak56HLc
AP38QnYyUScdhrb0FiaW/fPLK5Cxnqaszb6d6Szz12T78GKOatZ6iOr9B1vaZumhYeVCdCX0JmkI
vZQA+GttJVX60UY+hqjySQOtRcDi93cNKWrsCR3mrrHSKrc+AwtiAuQYVBxN4DOdJFsA7WeJQ1RY
CNfHpgeaPG20e2rnTu7PG98MsbodlolXS6iqjfEwB4EyniiySe+VDtRx5N6N5AFak0knnjmrGyag
FSJS5G98vjd4+v3q0Qn2HSTYCrd2HmO9iJFIxKltoyCzTHO400QgTgdpgRZH8uBJGW8QG0cAeuok
mx3zJUJXwe3llVJ3WKXDMC4uc4RY8UZjdKOqdVjHYIqbxlm1ky1N11TLywy5V55t6FteJ1XmGC4A
9CzWNCsfC+8UJv7OEUzkc8ABoUhReMMmYZfXaXyPHyDd8pncaZ4eaf1ZAyLNHTW9wOETagd1ndNb
oEPpg08jkdaBRvmOb2yqAn8Teldksy3AEZDrPpF/yEOQc3hmsKDvZui9L3ZehwcH3HC4x7QrK+D8
DkSP/M4eQYUFPQl32UgRZPPeiGdQbEnP5IIaAxsQNqiRhpaVL62IN2u3BZtwnbwkXZKs+pGHW25Y
xadk9LAAUckLKiDrhWxyaw/V0f7OaNtXs/TiF9RFYSmRNebJ8d34BqtTOaOOTPbf21IZ59DL48NY
N8mCXgCR8b0zlTPm7XACVR9o7Hv8KehFEu8hL1wb7Kt9sk6Kzl3X3CieIL09H/4/Zee15Daypesn
QgS8uaX3LG90g5DUEhLe26c/H5K1mzo9HTtmbhBICxSLRCbW+o1a+Rs9qaGWeqRxlObYRyW5h5Zg
4JKnS7TXYkeFY81HRuRRXRRDqJZLn4eYrwXZo2zV7LBb2bz5b2VRKB54JoxXb1NVfIdLYjQX12vV
Zwwxwo2vE8iTxTKr1CuUxt2tbzPAz8YqIN/4tfFTzuYUjrLFZNda8hauPevKYD6lxlG23WoymBAp
iLfbrbpKkx14Z8FqZb5zI+H9ChERaEM1iybx2K97nmOiEcm6rbyPNlfNk2FmX/fc2+4VOHF2u+f5
67BB2yBfy6smFgj2yXHIpM8XmA/yvok397f7+m/3LAcNtfI/7jmIKwT7ybtdm2zY9EpsbdvK2xfk
5uCgtQXADqVjayFPx6StgK2SEylCx9p5ssVVctiKWYKt261nA6kjstwA17YZFzLP0YOo3vih+x4b
AiNpWaciLypO8vRWW3S6ugBq52dKvBIhC4ARP0d1CZ+jQuWNLUjyDO8yeS5THCl771F2ADRgrFWo
VGtZLNRYf2Kw7CiH4ADmrnrRZxtZV7ski9twiRXquM+7ZPk1jHlr0YDLaUt0t/UueVYDq7mOmr29
90jLseXPbPOdnKudGu/MJ5J1y7IojrKfHFoFA3Zs6lDvZV02qP1pNKPPqZzavWuUyYrIbrQ1m8E6
qHGWnoOhYqc+rPys2Ltxjr2VmqWLRBTjLzFtksypf4/J9JM3aP3NzUkuRJWfgQlH+G6qTV4s9SZ4
HHx0ZLJOT7/pmkuumEEAZnnTafTvkWUgxN9M6ZO88jDm1iGKBnuPNOC2cG3khfTJOTaR+GX0ekma
VEHc0natc8iqsTGLQINNh2X2GJfeUvXBPCj1ujQR5khAWXx3A/WChPac/iRq4w58yBFAARHq+V9K
G/wscXb9sAc1Xpr96D/X6FOusGFQoX1MX9eGxV8c/nHdsA3cR/gQ0OaE6N9ACUNw1kAU/H/Xw6Ib
Pl9eFxtvLFAwR/18U6EBsvITLHSyTmPDPXbad4h5C7/T60+vhmovUI3bqcQy3jzTPpTpPGvlaUt3
wujIGDrtmoUxuRw5klikL8rx2fe04uBgJr2WA9JsO+mR+w1qSYJBTl/vgem7L5NnP8j2yY6I6Wpl
fxEF4XnYjfidz1dKvQChL9N54WfX7AdVxJtSr/xvfrW5DTTcbq23U37QVCJcmPx93G4E1OxCyfjg
Yl4Izjr5m2U+Twhw6ZCHbfY2uWLc6VDBN2nTtp9xMS5kB8WAn4d3X3pEfKl88lzMp+Slagvyds2u
4SEAA3GyUcBcyQbFqjceT8331jXMrYtU6VbEg/Kem/zn52sicVeuJuEmpHBB/OCRXN4+rhxj9QV4
l+DJVnCo8WcTYTmiikD8EEj6bCY72A5TUe1wIRnfphyflfmDjlN0FRDATM/2pHhA8CJ9MbEkvZKs
ei1HHDxC8AS7PIixDbslvsl+W2gnEM+ySV3OQjCyQQucZ2XAnHNeTSslsp6K+eAm7O1KI1LWcvkM
vY4G96ewh/q2oBZpOG1zdH+WcpDs1YHeHdlOnmXJHloP142eZTjP9S3bXO0Ag2rhgIp5TUxFeYyD
4qj5XfA+ODkfDmTPWyyyqjRgTmo6rGWrnQbJSiF1t5fBR5Ckv5PCVS+yNM+og6J4zeYZkadDWJ34
pVVy3f+QxROB3ySkkBPYU/fUWh27064c9F3vtFd9boDrBonsj2ZlKHY89O39VER42IHLck++pf/n
dBQ2LjvT8FegfevNALHvtksJgnlGvBSOaJYua+S2NFQzXmLHuNU717jU8E2epkoVZyNVr1+dM4WE
39Cmq1tZJ14IQ7NscLqZJ6szfEjV6DEJveSJ1DgBf+H9au2ENr1107Xe1HzN5IVqM//ZFo22Bomu
rsE7Gyhx2dF7Eij2OlW8HGMbimWPJLsv4uIki4Oh78CgsYvKfes5m4p1PmbxeyAqMhmzqRcb6fgd
twR3W6n+V2uUDPEKxaZxL1s71flu5qK6yqFKsJ4MFcZCUhYPBF9e5XXSzCwP8qbSeX4o4/9+U7I1
Jfoob0pB4ZPNQlxu/XFSTxLlecN7zsWMBPjC503mJhYgu9xkBP5AhgaKT4B97uRIMYH7RLdOcs5w
7mSl6bQqm2DNK/0SWFL0DA5kejVAu8cN7GBZUvucLRpq7LLkasbemNT4VkqK8WQEef8g2/zGu6LX
5V5lSQ/U5xJpyVsJVOV7OzjaRbZlQfpDE1Z4Uw1XcZgnN2L259sl1CpZ8NvwT1IbHIHVapF5I4CQ
+eb8NkezQEvco2zNWOcXWmqSp5Gt+L/zm0pA2raB+mo7XrJM1XNjV/Ge1Fj+MtlOtI0VVVvJYpCo
zdmt/A9HtUO+xfiUBiNqY7JRbbhUbtTeIauV/GWIu3yTRYToZWvvG+mpHnmi3cY26KS4yYvsmmZI
lROoZ+M+X1S0fbfG8SEh+85EHgoMB9D/SdXXl8TAWiCJU21Ffr2+WCU+v4ByOI0EGIsRx4bNrbIU
Hk1lrT1EaWfuCT2MWMLNc6gAQVIj/ah6sR8mMOqII2bPmtenlzIUF1XRlByw6MQLm2ZgJzS3WmHd
HP0RxJmflvmzrMPo6puV6gCx5qrQ6zGNn1+ERjnBqMFa0POapy/jBw3olC8wd5RFOUIvNiLu1CdZ
own2eqOVxBvZJsa4fyAMcusue/QDhtdtQSRJFl3Cngj3d0+TM3xDKqc5yepGAdbIF7Q7yGJQlyZM
I+gCsigPfaW/GE2SnOWVvAl6RcjqBWWJG5UH1VrhvbHii5I89Oagrg217dY8acpN1uTOSg7sck15
6n/d/tq69KbVCNkcWB6zTJGhX+Mk2upizJ5ldysjMaurk/51+25g8g5kvXsxflNL+KLw8YMlzk4o
ezuG8RA7MzJbcQ/3KnkWD84GJN9wlqVbFYYbpA2HYQuh9ms4Ov8G0PGxW6J0sBfF4KwTE57DCAr2
oYvc9Hbwa3c2XPAPXpsjM5PWyN0NQ/bVz/DaftM6GPt5oghXfRxoZ/LZzRkkYLqKh0T89PcyzHxv
V83uv7bL8SzNKS9/Sb4hy+WsSlJEx7aBmy/d0e9FKaJzL0IdQn5m7gxNkc5sv1/vrXJsDSxzVXnq
sHfJYF1rQ/stU8K2K5Boqyp7K1PC7NrOI0YETw27UNnLj5zXsUevOEh7b3PzUNK1164Nm0fP9MrH
xEjeJBKmiAJ34xSFt2lZOknJLkYbWiUk43x719lKlCo9CV5b4jgUBSig/3SRGlvxIMoVUjjDeuzz
eFw4XvaA7mG0lwCpW52ESdlDU69u5m54fgMQKQYU0G3V5UNDSFlMJpDdDOIMun/Gq2zFYgyDY3wd
krgPNkNAnK5QetQ0NT1XzyL21hrZsQdjPoyoXzwEafFj1Kv4IEuy3m31r6GyTh5UWxlWIy9tV8tA
6zhEnPo4OnX3YsVtvW5KUW/6uWgqmrO3oyBcytbcjLxrWZkH2Siriq5beYaqPcoSfjnI845pfsSD
/c/ZVG0TBpX9iFN286TE51bP+kdttj/vU1Lont+oC9km6+xAwcYq7AkIzf1lnRefm6rVT12UXu4D
7XFQF7L4j4FGZpEWZxB8sJ4wxfR1JTkgSjN/l+uum1wy9gmILmiEsAJnpyiZfsz83v4fZ+zwN5rj
g/5qiB4RSSNKMbMQgAf0ZWedZKkdFOuIMcZ3WZIHIP/jMsLpfGukPULdnRs8dcRT58FyGj9slPnX
Ha66OkZ1e56xEZZ16ntFPNkCkFSS4QE5venyT4qQtV6ZwnaRQOXjk4eoqo6JYShnWRp7eLRDr73J
UuX03anK3WmbkDk7hYHAUXI+xH+fWaHXbpu4/JQ9Eq386iGLY5IsLbOIsCU0GyRoIQFNWNYuPNSy
L32ZeFd1bkjnhtwEzIogLDT9vPeukI2/RsB2/T0VOnQdK9l3M0TB0Cbz0UT9ctLrp3SGKTg82nd1
QRhFdpB1/SwGpICFvQ2qc8V8dLxN5pxta1jasR4Cls7Mizz03oANGx66mw5DJV7oaRDuDHQe5xYT
/uJgEFKT/WQr4MKXDle2nVTWyjwbSxTbPUphLU9DY38hG2R5blX84CeYT/j3Ai+hzOv15/tZoIxi
Vcx1SkCrGXt/tt77Dbl1wuzmh+j78pPgLOkQ/v0X8q76U0k2UtZXeNATNquLnTqE5afgNSkdCvut
a9nwIMHJK/dcfx+e4VJzrIBmPzQ6ijUTPk7vvEgggD6fVXOdPJN1slX267tK/LPV9fqvsXnlV0uv
F/pWmQxIco1AJAkl/gMAlLWsutfLs9xugnPrmvXWs+LpxUz8s4JJx1/zCZDJXp5gCn+rcSqcfG9W
5D7/iTZqxUGptIfE5x0ilP85eVp7E2Y97tgTIOF/as8H2WBMujh4/xnh8pdeblQgB+MWMB7GtNLz
odn2bqm98K9Utn0SZCtZTGqQxhZhm4Us1kPMaxo7haAK9XZpKPqm76MI7BBDPRCOi5Jf3lFpDO1F
TlxFJYHVuShsJvYyYu0+EV50gkf3AYGxdSH04eLN5KB4wCJUtYJVB+uJVLbfmMY7imFIGsZpsdS8
xHxX7IxorZKV8NxK470q6s/RMpKHgPjny78MUrRRXWW5bp8zbLUVJYrZK62CANQlv5hVKE/6acWK
Ze9sw7Y2qaJn2xGMN/FxFl9ZNGqTN6t58ZXFBj/V5ZSK8nEcE/OgJ56yRAZq/FARTVp2rZWeCLl0
72DSMhPPBNlLFKYC3cwbPjwX0V4En9KT0Smylxz8b70MBS5IptmCaEjcvZvKWc5QNO3XZWXxH5el
V530+aZUem1F/jC93A+RgR5coZ7vNanGOr4Ak7WsKqs4yQbcRbIL5Pf2pCLs+5Gl/JZZZ15xCbN3
6Vham5jM50dX1atkxixFDiYGQdG4pwgl2OvQYXl+AzMx0q+i+DUpm6+Rmp/eRsoOyd8jSz01biMl
2gmLyccxb3YhXhXf62w7IFj1u8KJclEWnf1qodKxzrs+PFelEh8rZdA3nmXnz0RayG05nfmzndqF
HBXn42crpvC9IRi/AlUmLsIktapZxO8gwcZPUe2LZZAm5Y+wd1F5IHMW+6yoSlF/TKFXotlSiyty
kd3erfJPNv3pqhxMYlEYL6H3NLrf2HCCqW3D37PRSQzr7TNLNWfp51b4oDW+vnPd2N7lhkaSCPw9
Nr398GnaOTY2rK2a4n+2LAitZnkXv9Tylw4KwbLAI2SneXn+opKqgu7pTcvCFMVLP/bqtcEtkd9d
/iJ7WIO7C6YxeZBVduXVy8h1xV72n4LO2paplqxkK0H85oI82qO8lKxyxbDCaqd9lKVGGB58I3xM
5NxhWCkbG09lpGG5GTswckCwxTfZd8jT6pKGFozvUDEw0wnTF0JXly7J8m9GCEbaRNLnULku2NoJ
Uket5d9Gf0TNszX5UuDl8VGoP2R3RQObNLhs7GURXQYnb/rP3GjLHc569UZW42O6aswohUuR6vtc
F+VaTtop1iHnx/hiZw2UPMPcgyGLn+LcxLfHBNxdOx3+VHnnsxSWrNVEk5+KBpSRGDtIXlkfL+2g
aneoeCkkSOfy/3Lwbar5av86gRbgAho1Oeors2JDA7MfPYvXSEOMrNUKayHrM22YVkXQG7duVTb8
0a1xkz+72WyW9ir75PMYSktwkoh/hXHjLWpHwy+hmcx3FefdDD3oN1X1xNW2S7GY5oco+4Nu68HN
WMuiXVrk4QkUnGTRN167wG7ehFGZlyENYtKYTNbZFmTiFonDqFvY5Px/wmZfqXpGcAJg0zHSPO+b
aeAmh3Wi+oRYS7cZ4kY5+l7ZHiF3uxsjLJTHaETwTcDx/mZ17UWX46cYGag+rP4qMiwqBqfpUWjF
e7jwveziFGO7R8Z63EV+3VzTUUFVGCuSNxJEv9KoE78DdWfpBvdRavqrm7gDbjT89pSZZBZFpbaF
GdAeGjHh1tpl1jpE+/NFnR8UvL0PPxS7RsuamBh+kd0uNlR/NypVsGpq3XjNwsbdFSVBCFkcgZTt
YiWObkVMTo2d7tXxrdgH/EpTrM9Wah6Zr4k6kC03soz1lWJjRQNFO791dkhX70qMFG+tdhU0O4eI
0G2syB32eYnAanAeW9hkT+pRw/5xvivoPSm2cUp3a00tiKStq6JCObd6XhHuAk0Zb62J5yvboNPU
W+uURP6WFDtkjHnmyiERgiW4cWu1NJyeLR3BcTmVCFVjqzboqMoia5u2ndoa2YJ5bDb001a3fExT
5utqnT5ssW+DqjXW+9otmp0/Zq94Dw3DApZlfZYH/r1fZ5FxdeppOP2zh+wmoLwuSOQlW1msC0yG
M2FhmjTbR6am7p69qQFnVPhXFl/DQRzFDjdlgPiprJT95CHIox9OCLJUlmSjraA/2ab9JprH37tG
CbGoJCIXdq+TZ42uvugZlqb3uWucWY+usA516LPiyW5+BOe2RCtnJSfWUh4+ixD2eArL+ni/mJ9j
P1Iq+UPMC/kf14fCUSNylEVr2fd+MUeP95ZbF6d7fRso6QHt6jd55fvcYaa7SwJj2m0O59l3NKii
s92KPCghTivCwyV7nFll/6lOEmE1C1nWscr4+9QilYZ+C5IDhpKuVAAWp9up7NoUibIQDX58suW/
TNck4Vb3A1IL8yXHeR47aHkrkmVzVFwkRjx9rUUuezN0cL1e8/ZlwLdcFm0rdnhvEvlZtbzgrcLD
TdZrg2vsy0plGwv46kOroYLZNXBnUM7ma0o0QNbHqTfsJzFADpSTY8tDjgRcITEQNrQaqQB5KJrI
O1XzQRabxio3qg9RXNb1ZUmSmhx/sVB11SQyFTnnyGmcc5zUq9YzpiOLsElsbG6wfadbE/hiXYkz
9tmyo2zRQmwb595iHnuvl2eer30Nk8Xb2CqwDmaO5uqPMqm346grJyANiWumZ3kYzRDBqvkgz2Rd
SMJoBQ66Wv6jAalxCIjzWNk5UrrtqBb54R/1soccSprc31Rsl29X/LeLybFa5f0ggDhH5gj9Jr0/
btTZHnGcD+C6vg6FNFBMoJXs7UBdV7J479MbgbpUPaXf6rUTLSzNCjGUroK9U6TJthdB8hb68aOk
lEy1H/G1aP7s4QFG/+89fKVsVuPUIA/roSDqtQ3BqybITrrqrE0Dr917lZNEiCPcy/cRlR63OyMv
z9Bj0pOsv3V2RtVZdSmOdlbbNg9ozcNsMXHsGIideKT7KmeHLVW+KEerebhVFlm9BdA3C7lSl8+H
ukrCNe/Y6kpOc2vQHPxjYtS0J3W2cZq9nQZlVJdJ4rfLe13kCse5lXPp3XRv0jTkVBdypKz8o12W
6xotjH9M968dh/kOZIs8yBltzf2quxf51bGwyz5uVuIIs4khoK08Mi7DogjG4jzgxkhmJy/VYwk3
RTUERdnS+rXeroKmglvJf3kjK+3Knk1BRiNaxRXap0ZfP5WhyrNED52968WES/oqftTdD9kma0Cc
RjuHyOPyXmdb+HiEGWw6LbaqJwFW4Cl/kt3lITE8tu2q69yuIetMoUaIhoh6p+duv9NSFQxMmiZn
gnHJuSb2sROoQJR+rvV8d12OskX2AcvZgMfu0HGee8sGuJPaJu8MJMPSRD/kVtzVL36K4a9VYoXn
ucFzaoXDp5aCWa+stCEPXWJKlwQAJLJ6PIwlpHo2jsEDQpoYNCowMGNenRd9ao5/QbRfQkLpg0XS
9mCNDA/MkomgQBK2L4pPEq8zKqQ7HKS31SSO9sq874K7lK+NYRxeihoweWijrK+58f42E0anBFd8
BB9bfn5Jml38KUVEtSmOhqWTx3XGpCA79J+yPJOHOqzznVkbiD0Fwdn++0BoDe77wGMtDV19q7r1
p2y81/+j7zSUYsa2/esc96EidrsDnnxrOfe9Xp7d66bCDU8hstnzHfzjSvc6eTPxhPSyiwvh313d
zAy3pZ0htBVY9RlhWIzqncDYDG5ar6toAr+fPnoORE4lb9yXItMfCuyXriqJ1Je61abF5DTJsetT
72Xy23pF3MXhM6DVrHt7Y7D9X+tz0Zu9dCcFCI6cKeoqDd8Y8V02WkgFPfn8XNhzn6rYKrBhC/ip
473O0Z/lbMlAgWWQZXmKTHp/ANE68z4G7zX18flOhv4iS1A5n9NM7a+3kjAJbLnDw61kO7t0ytVH
WfJiIiQ2ugGZ4byDP4c23DfTVR50gLDrzDdUIArUZaX51VCBqMRyxXXXjWq1Ngz/uQVRlUXAE2p3
n6FEJ+AaBWKbJSFm9H/PDDneW2cG6EsPE07oTqm5RnvMfmgA3TyYuRPtRtOBWdYVQEvmg0FU5Jxi
Pa/7vI2wK6WuNYKtUU0D21NKsm8UmvqiskPo6tj7PLSYJkXKcFLDsV+lRLZ+oMJTavaPCqW9lRqn
+slQCucydqTVZEMJ2xzfTvWz6y04nFPzC0KWux3rJj+kmDUgAng/jYBnH0jr1tMyCvT80Gg23l2D
4u+xdCDmDKHStqriRXTAwFnhqz3BveIlZYOzrbDCXsnWFHLhuerTN4LRSbNs+2nhtmH9VMxJVVRm
poXl4OLYBR6mADCksBVpM/VQa/50O8RZ/2fxhzLZKUK/SnAkKgQvZT7zp1z8UZQN/6hL5n6Fm2FB
K4doU7Pm2WLtKuBAgxBkPMZUrB2hVrBiw+hRsyqYMGVd/qg7+8UbVOMlbgdzFzumv0mKzn9XoBEM
QGl+lBOSo1k3NpdITY3zQLZzWVZDdh1CodbbIICJloHyQg+j9/daHeMVWev+gz4feGsqL/1MZIsI
96/BwLJJr3tcY2iU3ViifxG+jg5yDnkQdggIPNhASwWXJswJb3OkDE1j/GYUBUqbJNJxhWqjbdiB
CPc7S1widBwueSnQfK19m0gExXuDmIup2QB9MjBhujcotlWeFYCbTpmhnJvVzocR+Ggti8o52hCL
3/v2hz1X+3hA7ds5OEiWoFyAYA52GlxXFLB6BXdUWzlBHjbXfZCS+JkbZJ1stTRecxFrpw9w2HKJ
BuFCSSfn6jUgxF3HDH+oY/JUl6XyUgDt2tWTqW+SMlM+MktZyg4jDturtozNkxzpZ0B1pPUKNiNP
qaaS3/2ygmishNUuNq6RbelXIpL9JkgVHET+rpNnVSTK5RzO2Ize2MEh5M2oGweXLyZj5cGqEv3i
5S+yYOQ8IBYpoL/9kDt/OdXYxmv23cnahMG3uo8q5/GBUXSLevSdrWyQt+KDfcDCJ0BkfnbFdqDi
K20t3kY8369doQULEvoEnKtp3Dpl7axlN9cnRWCbHuvu3Pp/HmV1YfnaYr6kGHr3gDhR9wAbAakP
A59kMkmne30bZiSKp8nldZBusiFOVPVEiHUvB8l6/l5EH5p+DnE5xpVsNxH23rXfVUv9kKI6kbdF
d8D5pQQ18v2aW7w5tWKvOg98nRGIZl/jGLUDmWVcraL+Gs0n+gF6+LcRtL+YLjjfdP6kAqAzS9MI
Cxen0MfQ8y4NKBuabrhmSayu9EQDDFy751FDVU0qUkWdvg3U0D3Lkqyfq2QvbxL+9pb41bMcwJ9p
i+di1P1HJX0CJAzlZT5MWDKtonIIN7IIXHS2US7HbRlNCFu67anWmvFqTSlClmTdl1Cqpr1sDJ1h
3ODCnK1lK363wzHN8OGRrVWKotcIjks2yiqYFkBtzfEqS5ZPjMGvTz6vN5m+mv2mk9lOowNQukoA
pC9l8e5XfTO6keVh7lOXSrOUntaq4w5wo7Xx2XWR7dQVjEzZ8k7PCqweXiaG13EuySpV19+QiU3O
sn/NV3aLTTyrztzDBUb02AmTAD6TeZApENkAKaZjo6OHF+yx2AIOPH2K5HFUbXaPZngmL6WuuKH+
EVk7nY3tgufm41B1BeBKPV6O6YjfntLhEtB+BI3lPcQHm4fNowO3OxlHsq1J6mxNousb1/HsjZkn
H0VUKID0bWUpSE/uSMfuEQIOHz2fh7sGR/GbS6DbbFBo1nTTQOPCHC7yTLGAG5UFAo66zb81UvoU
+/ZiFj32lsSfWKUJxRI5Y0nuVR+349o3V26uE8WNZyT5zhkeR2/eEXlI+wZcHwmMMT8YejUtX/UQ
ljfyGQd+/8MCGNvPHIm9p0I1gn3gpp9eF3wXUeBt/VDzdrGvENvidZhVMuRbNL1a4Zhs7RnN4NbD
PqoK/lb0c9wQm2LTWozIST0UMBE3AtmD2Ad9XmovraF98zTdXaggwlZm6xPtVJxFZZAgUkeAP33Q
LrueXw9RggzPqQbbLjRD1AfPU5E/J0+40CcBAYhExBrQswPxtBjqFZmOdd+3rMtqEh0HYIsLkTfn
lnB8QMT+r9jKkJgtjWYd5Fq5KRolXfQmAFM96ZboSgJ0Cj81u52+N2W7xb9wX0/W1Sgq9ejVYFtZ
nLq1F1bZQgvH3377vcpQX+bd9xdS2HwW9Scqg9vIy967FDCJXrRQcfMnHbTaoq8wl9eV9yCLl1ZV
sqyUDfZjwvyeZB/ofm0MPpnMwzRvcOpfKtuElWW+wQYoD0COeTvB7GVhRh0hA0Xpl/qUJQCsrG96
qE8AvtlTemEulnT4hEy6LjIW2DHFbKos4ktog6yeAvJ2VoxHwZC3W9Ci35U+y15a/3eJhO4WEtqr
QnSUfcJ0KQYCSGk4C04NCYvH5KxUTb+Ax+QvmUpUmQgvAJHsfyVRUF200cAMLXlpu057NZxDB4Jy
qfjiRYMXsspRNlgNPAOIeJp77MUv5jQccqHixBWnl77B80mDIrOeYv4ZJHq7bQie9BAGe69s1o6O
eaKfV1jkmP1jq4UVm8+m3IY2ooNd1z4A/ViZ1diDQjYPWu4qCzUMU5B27bMz5SQsx3xatX5WHUTU
76sWbC5SS6Rmga8rrbrrezhmuZkBfAXXhWw92f7QwUKlIE3UtLjFdbgyhL59cR1gzrjmiLa0t00b
op0ZqksbBKRAemE3TfAYTCyAFpqfaQdey91l3yps3f1qTwx7YZbNCIpDPUSegB9elqG+LseyPrQx
wulXeVrCe0sWf7RNukpFltvdtlbbfV4Q6AIdySg5iyabbxMEeARFvr5Ih6nfQvbIYDub1QKr9wEd
jak+CC/UN1arXlW9KA8AySd+YaGLXQrvx6t6BGTS6uMv1iobmszkPdZiVpNnZ7Bg9QsOto64QhYs
/cLBgypx/3rCz+kzcnmBG50yXGT6D912noXfLnRyevsAruraibqfRc2/R3jTQ2HaCPgWaDeTgc+z
WSS7865VEofoB2O8aouXLJzKddICRK7aX6mDZglAXQfZ1KJYT0roXrvK36eTqzz7CPz6Y3jUjPY1
s5p8g3LJZ5Mlytrxa/55CDui/tOdVVt0pPBJVGt1/lyH3begMhuUDEN7G9skVIq+3fhdlS253/iY
psPWC/lA0gLNFj21unOZ82FpiXhJe/L6esmriy+2cZRuJgLKO1vUpzTNkfaJ89e+UJdi9obBpxKb
KDzTyGjGmyb3T1WBqkTMj1HVuofC1z5C3SFUU1dHlfeNZTt13RrmonVQdEUQs4/NfSIQuaia8rfQ
8nyBJ7WhVr9R6YkWgxlhTV4nGKYGj01maDsUequgtVYoIOdO/awm4q001XDhGQOvvm56CR072FRG
j75wADa18tK9rrFJiN34o6m8adHG7rh06lPRJAvXHu2F8DIM39PC3eSkey4tkMUqqJtLZrVEc5Ej
QUwNHlYjVDQp6/aVmH60EJ31YeQBjCxCTlehers+QfPErQ+5Mv7yHPSvLO/T6lPsP41+n5F5WoSC
dDGL87AcLeB8ue65S8LQw443r4TsGmo2SVoeo77hGewO5gbzDH3Rzk6fRqK9QegewK5WJ3N0vVVU
dHhnxJBTRR8d5aETVnQkO3pM0sqGOmynwHi7ZzeGYEFkaZHayqJtqt+RYb1Z/fiz0htyYKF5Aox9
LGAhOiNxRNN2yxU6CO81ZqNrJ0tekBW3LgPL/aKpkmpXBHX6kI7g8JSwfRTttDDbNFmnbOpWOsQs
RLEiHL60Hixtai9bDWflUhcGgkBuvKtSNzhhS+Oj9mOEx8lLrb3PTu0gwlg7RL0BQzPMpmMexf0u
QwT5BDTc2GpCjOcuTAM2s9BagceUm67HGJFck7Yuoth5SJsgXAfVuWyh9ZjCJpmKASTaGWyJsxKf
wxDx3+WMglw2sUre3AQSbwlhvdiGh13gJMrXut51io3fQBa5rw1J+2XlWC1q+yEawy0wIGPEkgmJ
fPV9Knlz0sou/1BKcqJe3Az7wjKtFZTXevH/2Dqv5cZ1bA0/EauYwy2pLFm2JNvt7htWp00wJzA+
/flIz4ynps4NSgApWpZIYGGtP0imy4/RgukTw2v5gFYsASeDfQCniutfJ4wPFjCcFaFqfYx21+Hh
K1S8NS38M8iLfEQIovhM68MH+XQ2bGndf2he2Ps5KKkPz0IKyZrd5iMqmSLQMaw/oJCNiGoj8RYp
xgnDQf2K/qRHQsIJN2s3EbN+LRRYRGP8Mcu0CuAlmWC6I7mrzZFF1jRPsc2eOIzM/ioRcb22/K/n
0W12AM7YK7MAbSovh2qZOdYTsTYZJe9FmRvlVaZ8ZYMZ9DafEomhFCnvcUAjGVGYLjKWLChqPkCj
gP1GOOjZo6kFNpDxnaoqLcYp7U+3zygxow0Cx798UNOZdj16IhuQQnaAG5bh95qRPdfW4PiTSI1t
SgrYN6x+r5ephyd5Muzm6tqn9XTo2iS8zvwvSmJfwCy+ZXEoXkikdj6aVCxZjaI+I4WOol8xv9jm
xIJdNlNAIgF0HcrdFKbYyap90gWQGeTOWExQuyIJYMSnz/bQlUdvxmkVaUc8WKr5R9mV+IyU877G
lW87Vd474OBN1wwJxBee/3AG8TvVruBfscGGYDgsZ9Dajr0N0zjyw4xEa9uggyN4uUsSKEMiRONL
G7IXW0mv+jJ1RxmJKzvvmk2HdqiCDhsLt4D4QEIALdbQCjovd3w1LylEsjzIJLTvQ+WRVLfyXdsZ
lT+UJDVKL3I3KQZwfktledvGlb2Z3KY/IdRhPyVCS7jpZnALLekyzWRCLQihn50yuRRGDUjXuExI
0217a0rOcDvqPYG/xSd7RjetPmgoZgilDc+SRxVxqOq36cwdRmzCOvRI0cRxQgp5crStlGG5LyOR
BWby1tpa/RJNo+6TUfvB7E2FeRDTqbD8fuorP24j5dmu2u462qPiF5Trn1oxiADNZv5x1TvFWG8U
JWmeVDYvZLsBN3QAf8oGBcrCwkDb0TSU6dG89BGldVUtvUJv3HFLjFfZUm3ERtE7RaGLY2ruPiHk
vu8jJfN7V302SehsDXuafE0qJ+mVb0LYzqWQyt9m5IcaLc14Mqu62LZT+qc1wO80iIrjnPNSdk1y
yfph9JVkcvwRlwHJuo8qBMuKaucnjLzD7RTiHiR6mNJdGGK6hnSHcJS/5mgOZzMEvjVWcRB3oxW0
gvukq/T8pIgeCqhBYnQay6M79TiDuGV9QXPsqjZsqQygIgaWiDqWG4BlichEbp+b0cPRZSR40pq+
3UOy3cajAmWtFvMht7IWaGX1KtvypqgA3hDYbvdO237XRKYHRqOZPGEZD59nPs/dCEtujo5uhGvR
khPt+jjdIgdNBB9p00Zl91F5sTjBUVKpXs0/2tYAK0dYsOGhgEOBz3owjyPuQ533PQsL05dOT64D
maYxQxu6tZ8plY7XEZAhmkXtLnOjdwexmu3o6biZimw7j5HNZrjnC+p7sbOjUN0KJ3vHEGjc1KTM
tkiuqtssBk1YKhFCK3p1KUb0sNqQJSq3TcN3kITbKUnvBDJPZCDCeE8OLjulSO/aqm6fifEvmF1K
ZMyTF0PTlH3Fg+SH00sGgGPIE3Fr2c9GFoVmw6VuIuCVyLplx6o2OpE+O7vKiMZ9XtnaJgFg4wsX
OdnkORKjRXjT9kEOQnJjOekt9sTZttxmK5HIpW6dq7seOt5hdlQPxi8iJ8zhUGn6NN91CL/PnV0i
55XgxYCe+i6c1G3ruI0PXTnbhZ7FTBKKaIvK03cN3Z1t3bXDQ8tJC+Wwb2pdx+rL8/AsNRD+qsNk
3GD++OCncsmxuD9Jf2Y7oeB0MRkbJwMjE5GUA63vNDiaNAja6WEOzGcU7zH5GXiugQI2EFC7bIKe
kGJXWyiY1yhBgA4v5b3OoHAZFAI9av7NCII+G83JV4mkzQ5rMOafX8gsDGeRZDclrOegV7XwSbTG
d9ukDj/31SnpUnEsJqZrUwHOVVLNqJyzwy4T6ukZ792NhgtdUNcaikhlCHUuBKeUtiepF4C8xgxN
x6j2QwRW96rCnqWvreazsWZQEGaZY41kW7fQS+cdHE3MMFIIqd2ssFMf8wQggFcfsbzsTuMg+tP6
6quJbLM75QnQKTg1rNQO6Xbw7fupyNw9P251MjK1Otnku3ZyLq8TYr8nJJHmU5KzafPgJQXr1VxJ
MaDLxn1NgREZmjPZC9cn1X8Vmtec0rp4b9ycBEphDs1hjnO2yB6sZjebkCXuptNgdGiZOy1euLaW
575loc6iF+axVxZDvGo/TnNxYhUp2ASN4dbqync7BhUg+6jk+qRaWnx2c7MMlLiM2Uu54WltCF+J
Q+P0apF234WK2pzmrkEva7D2DdPhqVFTsIsxYalfN+VrksrfrSy6z+9qfbV+TfFsoX0+hbOL8ksn
9uHiRrnuM9ZX7tJdrPn4vTdNVYx8aBp7DIeTHb1BaqqY6LYaUv/sLqjKek7ybhRRoQWtWqdHKWcK
7vNGG9KbpngJbvb8YxTfLGQoUYIggm/bMAyYpJYPUD/3ZXtNFaYLJHSDOJ3C3I/VMNzPWX0Y2hph
hQJXxCQ+DhJeokKwBgx2NE7rJ0DMg7qwM79RtqvwqzDcOVhftlpcsf0NDT+WgCiRCoH+/VoWHlur
wSRfgyHVCaCDfhJwzIPKgcdW/3Ln7Bd5F5dvNkRDrtctl90xfTywsEGNxXH9rSp9LE/N0qzdtTER
8+A2X37K/+9wiBH9f509OF67mwZBcrHYa9UQYLb8nc1JF7QmqnBbWzERGCnSQ1/nHkUdTogq/L9L
N0EsffIbrwGfKZwayB1ND+JvN/0ReEpQARw1RV7CrIuPmZIj5/7cYRO46+L+VoTVJWUeOKGSjUNa
lf9ETi4iUd5C0+rwmJ315xZteNLhirt10kbxAUZTToiS+R7WecHcPec7bYhuDlWxMH/gu/7WqK6x
75c0gWpZ+WmMkIlsGv08aVjb7CEiOI+u4Rn2ehe8ZF6+eisNEvuBIoJI2Q9HpbRTHh13uooJQTbL
UVqiJvKMHuINdZ+dQlWgyy0VwirIWGe+miNaMIrlz1SdfWUEpOUaup96kflA8aioqvTklfMffmz8
aQCtHs2hwFtTT+QmpkSmD9K7DmI29iSVK1hjQcIWYmM1bfms5pAae7ZRgciqxO+yqHy2EirOCFkh
2l/sIdrPG6owHmch+GyMKNvicaO7c/oB6r85h0ViBlgiF5tWmetLinCGoZXKe8U0u3PGxj1m+BLd
8M6kJm3N8veYir0zS7znpflwHFHueQSKQ0ge/b0sQhQTEuVnF5pVgDxtD2JUZFdFZd/Tev22ymLx
M6riNzJJAQ7c5vc+EjcEUZ2/uSCfxrqgF4r9nIWEL0WU1H6jYttmtvYvMvMuuQDmKEeV3YFkyZ3S
IByXroZoRbZkU0ZtetRRnN84uTkfUDGd9zOlgw0oTWMzK7LdEj5uympI9mq95Ds8MlIFmVYpOvsK
0B+7QtHfC/gkRlLG30OlsmGCU0zQH2mllgt5Jd6qhj3f20H9LlvtoxhkjTo5hEmq/dRh8GpJ3MRD
B2goNmgupzeRpDnk1nRiktrKKc/OdV4NZ2vJ3k1AfQejqQ9e3yhvWF9vhWeQUoWxtwm7bDtGSfQG
UvCXwGjqyWx05dVQLQX7DHXYul0OstEq413WjO73hvx147lg69twOpP4jDaZiZxSTwX5gCL/xkXJ
/WfrDUbgpI72zA7AODZV3O5buGeP2JSw3qmE/22QD7a85E+DITHxtGbcvDKrFu8R8+AZvbgZdUhq
QxHF76z6i6xATI00rvy5sb0HaONwF8UOhOF6xmNrTudnUgx/Jl0e50nIx9BK99YhbBEX4Jkxmm72
KIEzHa3174wPe1pr3im1tMz/6n8eXs9cB9f+2qynf737a+z/vcR62J7DdZ5HrEw5RmQ+YX8spsaf
L8sBu+O1v75a15s+Vjlp7f/Xy6/jX6evY2vzP2PrddaxSZPFxlCr0Wdvl6H9VhQVi+ryUnUIYUin
/nvU6E0CguV4pgDZ3eLH9q/+51s/WzFRBlQsZReloj6tTbUss4NZIj629s12+ncf9WqiyD65lJMe
3S1N5XFwcyMARBTd17Eqt5ndE3PYr2Nro8JNV+MhvHwO5Xb6EjGNfb1J4tx4NFHz/xxbDxTt3FDf
WbSOl4t/jiVK62tarx6/xthxBojZG8+lmWnb2K2ivVUhNV4qtXVVK1O9hrkXs/SN8mfjau85QOSH
rirjaQ5FvrUxILqV08z2KZp8JN7K7zGIi32CAeSBwgisZdiJmOxtNN3rN32TkUsJiye77NuLmWR7
lzX2jJMnIdKcZkeYY/uULf+5QLJ1j7jLW9FkzhX6obpV2HYxrUT20yDHhAhffUpHeUIMJT/j3iuw
1AHIDYpq3hqeZmN6kqMfV84/hYPsJF+09yCh/1TIRv2O3lqxEYNdbNVZe6Hc3LHF7JBpLNMxaFE3
3JtNSaVHRZBJ0yHKEXpv0r5X32pnADAq04VNQSYpwx8KC6rI+EiqP0bbteyUATR2kfU+D2a1yeHO
3bMYkYJqLH+Ry5/O61AT6d3Vy/Lj2lsbiMLRroX6vVnPX8dkp795Vt9c1l4flzMVpvFJyskDpybF
pszT4V6IsIAGGw9bJRqG+zoWlwS7gKOua8/DlfMc1/lfZGj+dcI8IlVNVhIMynKNtcn1f+LBErf1
Ml41x0cV60L/64S+w+7BVJrsuI7VPLcXqYRXr6WGP5Ub9BKjF23OVUw802nnuNGSnmDaXsciK77l
BRXUdcgqe1C3Wfl7ndfXoXiYp0CtNH2/dpOpLe8TWfHPKxRYYOsAlVbM6wpyBQ76klSJc0ha5lck
W/4Nuv08pZ2Jz7Xw29f4/55Hir8ADmnou/V6Xyf2WvwYqcaxs8mHAAWn8gnJQPNojIt+Th2P/jq2
Nn2plk9yaaJEAc6pT/Oi+QQ15z8Hvk7W0tk5VLr68jW0vpqysHz6GnOT/K/qNUQ/Tez5btMmT6VO
yVhg1vv56mvMViQggsY7rWcoVJg+TyuiOjsoOmAYqaM6nlQmZihqLt8iEkHbkJhht3Y1Uea4IXTw
rh2rfRNhuIB8llzhcnI8iPyQCAGoeukOoqtwDAZnglQTey9hvxleBr6tNMkwL12TovpBb0Huy6Gz
38aiGQ5CIWJbj2Zjmx5kU02byIQr30vbOYUNQYmdkp1TFU0gkpbZr05fsAXzxPvas3ItfSx1grUX
u6H9apgWKkkyv61DZRcRTeTVfFm7IKbMAA/H7zU6Dxt9rL1XK+4VJMFiZWt5nvuqERod1IKgbu2W
SL2gv0aQs55sMF28wGA4rwdDEB2v33Ru6z4YJoPnqqpe1OWiqSTclZ5XXNYTsSUmpps6nJEwLvTX
sYGVZytaVKg89vdeXPWQaFjyxnVhW9cmV3dC0p1LGUf20EUCw9bng5O1O+H0GdjPKN4XqIW8RsOt
qpp85ykYQ2fDons52A+SBBbFX63blqCy3pS0JzuVqd+6KGV1n4r8zdLGiTifWQ7TmIxY3HDOcwzd
GR3R7K1XRootXviOHDQWHCPiz15n7tdeXQ3Nq2McmR3jrY2XpQMq6OTougd9K0WKugjFWzuSycpq
SlLQaPSDVkROIKgJLFk+J+hBumzjzOx2pLGW3JhLOJ8/ps4oAlPPo4OnbxAfdV/sxQ9mbfTsYJjK
s1E03zpdwYrHradnPjQyHOVIvjpj76IY0CITisdBZFdQDXU0BFHNKn/Kon8Jw1p9xclwRdz4jemF
j5y8VloTq6tKzfczaaCLlmZ9JZYYwy7Np6iIss8hbQzjk2L096TNfle2axxabCyuwkIfbiLEPed1
/kHs3f52TXHtx1z7i83GLvVai83SczvNPgF5QQ1bSuASVup7iCt/ixb8tSgaP8Ib481M2mMMkPe3
liMMp7xk2Jjcdbs8o8xb7EqNPG2hJMXWHZKKonf8jaCv3vcuRAYhPYE+fSpfzL5sSATY8e9G/FSj
2d57rbag8wt3M6nkCItElBhnuyRtVZCx9qzf5mQoXocuWdiFmTit3axGbxTQxAXmvf0SdhN1qG6o
4WoY40vcmAu/LGl3oIKTQ1ujEWIpxQG7J0wcMrs5kPRrtuZCK2dnbtwJ/fnzMzVIChQbQFDbRKHQ
T1Er8xNdxiRvbN/Ub7gO3qOZGchgqt1FoV7i9l2A+lK06k13JJq1eXGz2K299bOr3WSr79ZjSJ96
5w4PbX+0/3RMzm+mcLxHXiHPj0XGW28ZEy7amDAvx0aE4Mg142q69FT0Fu91T+Z+6fUUi+8FTrxr
Dz3g6t566U6ElfUmyxqz3SLfr8c6z1JvTtgcPnuVWd/kMB9NNVWRtdAPaZ3N13xppDqc50TqpGvo
VV3b73pXsdEy0u3rqGsOe94p98nooBmwDhrLkcRijZmm/JzrjX1VB42j4STnrRnHPYK1S389tDYU
MLF56q9r5/NSed1aFFVL0qj5IA5Dn5OWbAWGaa7VCAhDKIet3XL5AxQBbN69wJ6pWgAnojtKnbNn
V52PnZheP7vrEa2p+lNspdc86z/MMimPORmva9/X/2pQwHS2+MrVwf8cGFRvfNL5KF/nSsPRDL8d
tdoHQI60yHKVWJIMGvUEwQAzjJ6N1B13oodMqWVq9MyTBEnA7ufpsngYrWPreS7WQM9r163NFxh3
ZBmW93+Nz3WLfFFjK+gyRg2hXKhtxBQKGKc0RSILAMZQLIesooi8jMUmsydCQBFwDlu+5lbxVoW1
uK49z5vCBVqJI/lycJCJslcGO2EjXXSvql3oTza+HyBGJKAXzqiBpbI5fqwd0VBjQq9+vqxdTQLl
gIyX7dduNRXJMRw8kMPLO5HxzJ/nIf78w+uQbU1B3GTRfe1Z+UCKdUATZe3GeL9vbXNJRC9vF7ZV
neBi2P7azXTHemmg4K699fPJSD9kdt68rJ89X3Beo5Uo+Gkun3sBFk26Vm3XboW5PLdmgdvN+tns
HBmkBCGopbdeLQ77l6wixUthmdKapRVqoNRtc7IpFpBInmrmarNsD6pNZSjC/PPNGcvJT6LI+QmA
+NzwCk86nqfWmv8hb/E+kQn9XnXQRSjKiwc+3yz1hIY+Hp3VFQRHdqhKOzxJYxbnMFTiA3XI4lAi
4vms58l7hjzbHzk5d3PCr91xqz9FXtpYLqfjSaswNXYT0DfkfuI/RwrxLRl8NgZa5CbXbCwSkDhR
dKZEuk/G+dWeC8NHjhP4RpXZT3LuytnPa43bmye1z/LntVFsO3smG4pEdvjTQeEx6FMY6O5QU0+L
6h7AFdBzOHQqGpsdLBZPjmfA8vOxaetf2GYqR0vLp1erq7ntxhcNP/h3fNd+F7MbUKBHubsKd8IW
f+suT5/jJEa3NnOUHTR99b2yEo2gVe40V7ffhL2nJJZ9M+Z52BlKnGxdJTtHivebcF09mU3814zL
X90oTMo7tXPQQIxSZXMxzkJobGySDAUmyA+eMNIfA0WibLJcoEg1xUqHBzutR2+jC8pLNUCAe1nu
ycgnlPwwPZdFgvkL6sRUCbRv9Rx5B8uj8gnwPdvWAnlM0wGsNICFb9s+vFg/XFjf16HQ7obaniCi
1z5VqGinlmTELOQuSbyM5HtVYvPGMZ7H8YeO44lxK6XtHqa8Q/5wBKDcBOQZlYOmUFeD01Tv4M7r
yIOExuk3UA/1mpEB26CvZG8Ku1h8ZOcjyyMSm3b0vc7d5jHrLNoM6c8OhXvA3Y4gY0qjmKO4jF7y
eyowXRwHtHOxWvxnhgZTSd3DDTBqA6sX8kbxVttbtSVOkVWQlY8rdxMVqvEO8vPXYCXVPyYqmNSC
/sZdV0P+FiTrywpxiEF2vopI3RHnvuGullr8UoNSWXtrU1tS20GcJzm2nLE2YaWDdBm9cwhZ5Y6M
igbsLzmAjdgmeDE895qpPiZKq1tPp9a9di2EFK95ghb8crAHXfgYDMjYo91f1iED9sHeie1607qp
9vB6Q4LyBEC09NYhzbAQfJNZelrfsKw+R4OVmdglPpRauKh9Vt1jCoG0mnF1W3t4UkXbzA2x0FkO
juxsqFfL09rzdK17xEoGQsBBkn4d0/EIOfZeYcOi4Q1rQ1Cy49HAXnR5Q+Qq0zatUxU0AmcQVScv
nU71YTmoLM04kPhTIA0c1zNIdQ+nsEQF6uuSkZudEF9NPz9zHg9lEHvTY0pId0yWpj/aEGu0ohGn
LBesdKVM/rGlja40sdPdEfY9G/5UeOK+ktMMJsMasSYpjNdqrH6LFKGJ9RgpWjVAnNI7gBg1X20N
P0Ol94btem5h6NGpxqYmWI8OKpUe7NetfWi+sN5XgGGaKT95gggCKlp8XxvEUcptnYblNv3PmD7F
uR/VHuLdth7fp2gE5RV6aH+b+0zExsMtO+ORzgqTPpiW49pNFK87ajPwkPUUbbCNBwvY5OTx5/lF
Sxl5RKX1YC9vr6NmB9w9RBAdblutdM59bdKkZbZrh/HoRIlzl2ijX8dEgWauA0ArzQh2NI40+/Vk
MoLihpYce5pQFgGo33bLFzRuATb/63pN90+ZK+EWZj/AKGxT7nDpdCzu2u6zu45Js9k0GuvZ2sPE
tNzPNQC7z64e8q4534cAN57XodGYKed1iYqtRx091rFpDk9awYOx9hqp9AdpNSVn8EfXpren5wpw
yNPnECxIHK0GzzecIn5xXB5ziXaWPemmT22XSrExRPe18VSxV0tjvq69MXTba9y4+1LP4jSY2yUL
3NSOvx4tY1b5zNJJnbVpsvsaM7z0r6eqLHp91d60GFbZXwdv0bFV72vDfYSCR0+1+mssNIe3JlbH
C4o+6r2PwuTSaPbH1wkp+xSUN9p2/zXmYlcmx8+Ltv2AYAUyQoE12tNFj5MXOXr5lTUwv1JCP/WQ
IE5rD6NMW/XXl14m7po05fG/xta3WW35q5FhtNGqOgfkUzi3tXEbsoQOhAAY6oxVqgJIl1pMM2xS
OKqPJgmrR5hWpNe8JN6vY3lckKtMgJiLoqyCqQ5Vn3s/PK4nmwYerSUqxYYJ/KdSscPKmGa3URc3
j2au7pJE4RN6r82jTBG5NYUSBip0ULwehrPTmT1fAAcF8KkNhVSQUprdPNSpSZ7bxD2uB9chfMY0
kvetd9SmobpO5ni2G9Hzew7GW2sO1ckbmw5U0BTlT01UbYtqq6hDtWlbp9loVjQDPArbnakYzlOf
QtFI+jBd7Me2+Lh9a42whA/fX8Kqf7L6CMV2QU0KXsKvsEt2lkDwILXY6ZREAF6l1Ycxtv/MbgGC
rTmqfQRzQhFgutVe30hikKAl+ig8/IX03J9BCQdjrEAkDVnN12of+BjY9SYYdFUZTiAm3rTGifcR
CwIJbhVIOiDlvtfP6ozWnNQUg+IC7CRX2Wej/s6+i8kG9MKmMtRr3mVHzKiVS91V0GP7wT3mPQQ4
w3hL2iFh++eyTwbtmffCfcy5pZ0mKtrkOyTJRKP082KScKZ8dcRJF3ViyrcTbgBe1ae+nFkj2Qw/
qf1NE633sojwTZAY7Kk24T1GxsVsE3WnYIzil/H7PM+vVIQ2sdSqXWlL99znuMGQCODlVzMNKMDb
Rn1GtOwbCIsRFzrZ7ypH4OOq6+G1L/5wGXFCbsXw0X0eAsc0qNyWinbJiVVza1RvRsaVhzqfzxaC
s5EAJJIrWC6mOpy8KT202tCcmi5stthHDpvWcaJL5jbzRpX6t2jEPwDEVLeNZiga6lzdLOAft1o3
35Qkrg85ao0XZBLBlbCmbLPWkZeqLMmS6AP8rTkMonrqLwAJDl2DIKNs0qBoqr2Xj96xMKZ6kxE3
sLUyhW/gphU0fXew6gURGHXa1hzsdAdA+BdSTT8XM9GDSZU84NvqA+BwXYA6Gxk87hu7VYDrpVKe
NVp0EoBroSXBjr0zWO0NG7aN+qtO9QlendmcB4AGR2VJeBjtbY2otSWsJkThNuqog2QCYZYiRTIi
HqT6puc/e1u5Zhk8X8RRgiy5gV7+Z3aN+kT9TWUlTBs019TTVNba3YThYXLbU+61myEFf+PUgVGI
+NIVdXSKRiKMXOP5nQS+PFlXIbc3LHdvlZOycno0KZz4DaNeAsyUHKpdN81e2NMv11Tdy+imMiAV
KAWp0E+wA95q1JZs5xj1AkeICDKNVmBaVjZLpuQbRIAiGJL4T5tXuGTH5oG1vE9BrCBv1ez4Qv9p
MixiRtLwVB8w5ZC19UJiRPcT0GWbMGkfntvCMXNb3N9UozyKhnkwUcxgHvo2qDpyAk3xgqapeunj
WLvIpXFMDCsdSJhZ4Qs9CrdmB1JPaDo7FMXpmHutdhulqRsAytrFZfRHofKAEkOMohCpjN+9NVTv
EllzFu1DV2Bj57hwmvSIGog6Qk/1CI+fohYgz3xjRyID6p51ZV6xNc993ADeskQV/HnHWiDUmwly
8fPokWBv9G6iKhzdEVZh+ZQ1CKVQ7cDhm8llBHnpY5tFVMGmsEtVODymJHk9Z9HO9hb12br/E7lh
jkCZAbzR1TNADGYB8DDcixmrRh3CvN9pUJnk3wHSYAzsd9t6wPka2yHr7PhmIdUAoelyq5YdCOVO
wYBFUxXkI9GLiaKQwkLlPqZ6uo/Cbi+kGvNg7iZE0XL5DHv5Tqa59S305I/epIMC1UPr6NjuSQl7
76SkoXuyFpxOnXQ/W9e7VDHTrNkqTGNZXR9mFJawUP0xAETd1133A+8DA06wHW2VKp2eBryKLg7J
43IhEEeZ/sgc9wz+YSLKHkO+weHHyK6d7EYEfClJtrrRhX5bQqLIk5pEhYxMqm6VdajduvSt1JZ7
oOsloDjPAnTDYrCDzHxyCopSeonmFtKxj8rqXLI8pbZJk2RfTdLc903tfWTeK1ymTpXh79luNnDe
WUu9BSKj/I6NPiisPDrpY4Q/Yq22G3bq3qEHeLa3wIGCO6EkpYRs3joI945VkvRQzQ0x45M3WsNL
NqBR5NBDTCbdSjN6LXLFPn819VA6n12byP9oN1DEsPm6WiGxozdY4BjdHKBn7Xm7MAq9QHior2lM
fQFbZl9XIx7F0DTOc5NQNiX6+JMV+raI0umkzsg3IRR105Lor7U4REHVuaBbvN6M7M5YiJdmEc8x
i1G7qGYjb0Mvp6tMlpmbnldF8tbEhLp1k+2ryFFFkDn8jGDCjopk/9H1GZGHFb+nmY7OoVm+WMZo
78YiZv+9NKH7NHsdPDSpJdu2u2VOm54E24NTFjrxxighAMDGjs+Wbd70yIC94Y3cUdg9DiCuyO8l
20FpbjMGlST22Jx1i8CZlh9WDJi9VKShCgNLNK3F6woE5n8apaNe1KNtWnrYZRgCSa2wAqkx5p4k
zYJfg4Ps+VIIUGZ9q4fYumK4BUcCM1APjnXUg8aaomFixxnyXlIjFwSlj9yo5bk1pxdVzCPUjtDe
jKjSBNPSRaZgCnqTH8vMXIBmjsjglXRIT84a6CLPLM8gMg7DBCMFuNK1M7ubIvF/Kswk3eiYaM7B
ipkTC4HfAn+2dYapgFMwu9cx0zRCwS5/9ijNnZK2fp+BG73htQHasPwphjh7UwtcYjz5xy1Dbu41
S+AsqYJm1tnpZNxQjudqT2szsYQBsPKUTbiejQY49mrV2iqAPUOQAlNTmKf1MrhWvsZNVBzzpGLK
Hjtng2E38BBKCoDgyjkoUUyLndLmubADkynvadCg9DYABfBfG3Zpy99DciR8SkiwHtJZvAuk4BAf
3U1Yy20cZ4TgvuCNAGhvUo1fF/3fTAmyvvmHfY08yyHfN2PDMgkqMHWwtFZTSEISHmfTHB3xvSwq
4xsS8ihyjnc9jaxDNij3mSTAQm9V97W5GA8kP9TOOCTeKKjWb7xk9o4itq4JpbQg05FVkmqB8J8B
Ytw+u6Y+XbQseR1VdqmijpBRFFCGF5OmOkTXJm35e0CB3j8VIKK86XY2BW+wXJX9KRyRTf90g6M9
gO26SGMrExsBk3laW3D1Rda3mzKzvRdYAM6zOr3OIPheDMAIdhG1uzpJv1UEBshXxkArK4qpa3fO
9JyYr8oBaCrKPu1cQfxkZMBfrE0RdUZQV2V/gB1Rvv4fY+e1JCmypesnwgwtbkNHRsrKLHmDVVd3
obXm6edj0XuTk6f72Ny4uQIiwHFc/KIz6+YywhbZS1JPnAa8cW3hF6o0DwyX+T9tZx/0MvhzspXp
XMTpfEP447mfAXubrp08BUi5PAWNVrMzjBSm0zvp0art6lxCAzcC2BlKgsRcxs9bmBrugFSwE7LJ
WAQ7Zx6zI7PoJ4N1DnrxQ5Y9dSFgsZ+5/YZpWXvNFsxMueDqQhAWV9N5ihbcaG1M6hVgRLggSSWY
9OiLohj+Mf5vluRL9Wx57eq7MuC+ei10ul1WpIQC9Gx0kNNaXQUH/zThCHmxwre4ASngv45NkJ4C
6Lx2a8AtGsZXhMpRN8TzbtXVEIyQ4IYykwmDGzsoeS+CG1LQ+SkkyfGPyW2CO3BZ1nxksMovkai8
0VYFl+wi0WRmBQkWFn9vqAvQvm6royBUKudpgRQyls3uih64ddDg9eDvEkVb1hHIDcBiHdlV+e4o
+SFRAxxy/zT7ARTzcuOa5YwS2/CJtpao81GgipI5ztmUXaRm5LTcGWQRg7+Pb5eTSC0tVKed7WTp
QX5lgtY0G7AIny2ufuegUc+iMOJ4e0juwxUM569ueX6jGTmXHDVq2QOWIJH7L9GYKTJbWhjfSTLL
qnNYKjr+M8tvysF9BnhnXOSS8jNwXg6jakCcpK+OXln+KcelYwDHfHmM6xOWTMFL5T67LtZCGt3y
xlLvzkit4MkE6GPF/kprgHbLDvU4peNR1eufggeWYABG3dXw61hPRXIkqwYbM6LKSenj3eYom94r
zitUgx89zMWj14Q8URsJ0VObNK/y7O3EfRpY9znNtUG3bg0RensM3dneKu5Sh+lfG6LZtj00sMM6
EOomOMjjkqchsRKPz2QnUWkFVqj77Ct3O6/o8zt8HT3QZxJdAogItA3lXOH1Tt8yJDNABGDOWA1j
BPouKkc7OFKARHaN/G6NzmkPGsqOLnK9sWlYo24OcZt8nUf9Tu7cepeglu4KK50Ocq/lriRtwfy/
1RBfWTAA8kzkCIlJ3tocJC2BkeIY0nQhEE1EH4fukzz4tWnKrdlag5TUrHzuKjDsB7kV8iP1vub+
tEGh71lBZ5RrVX+0i20Icpfr/TVzp58BXhmnjNEAre5Vq/IWpm14ymeIzq0+fdKXrkM+21lsO+c5
mEECY8e3U6FzooTboCdkJXnx/1z43W+QKLZXkN31UF9rrk8PNRkcSntDP0gXIN/3Drnxiw0ga/yU
wuVdb+4Kp3j31rwDVXy8gwbbeEUEa3JuTkaYa/MxdsMfSpepx+0O0wne6Y4LpXvrXNT+OcPE8iS/
pferp9Se1RMajf28b7Lwvh10BZjH0g8tr7UcKbF/zfO6ckY4IEwO0hL6OD0xhGHqsjQEfUTayYRj
vTWfpYJdzVQw9f2ABNtFWvDYWcNlyi2mJdUxdwaMj9wFXPmv17WL9OqHYIW93ACusABStrY3xw+u
vgAYjcKuF3kburelW5aWJMktr2D1Z+mRLH12jr5TDWBW0mcnUOgjpb4E29v6romuUSmfK2+4eI25
l5awHoKtwFn50jZsEEhfyIS9OaPQfd3e8K0tS54kg6UVqn1/agDpnUMnOkmZKY1damzHf2yCkpan
JrH1GEmv0Q/lkvyQtzbbsrLtv7sebOXY4E/NawBXbpcCjylSQG69DcJ5+XDoHkTTQGeiOuknfCjY
p2dcIE98sHWMQZ2nfG5fHMYGzA/vdVYsZrXAYzt5yQGlDHV3sxas6jyWL/ngdifTnBlKNLp6UIOC
tZsegZkdG7wn4R1M+WIXac5DfQii8snBvHh78HJVSa6v05aWzK2ZfDikGNL20mM/KI1RgnrpriWm
J9CXzBjOk9x9OUkBnnECs0Kz631o9Xt5S2C1kyvRd7mDa3zLLUSUZN4y4Rp8hFT33RYuRcgN62Il
vbIODjUkXvANY6J/jnrg7siYHOUeSyCPPV6GJwjlMkee0j/ySb/zYiM7qfN4S8wSgTKvu0gno9Fr
t3B2S9RzD2ERrF8Ao/0TUn52lRPKk5cYPX27sGHsaPhzHrxnzOLcFbPsJ/arj+fZKZcWsXUGqqY6
V47bfp/ejtqhnyDeb3exzBx60mT5zGRuZh18C7qQkErgBXwDl2wwEveQH5Uq7K1BOTHQRRk167jq
mMlgC7xudZ5c5zoBzGE/9ww9Eo3iyN5nOIato6t1FhVpQcGem66tnTBc6sfaSIyTnF9+l29H47XV
n2Yjb0+qabzIU90ercTyrvsVG1O0G4sCpX8o5H9P0LaOQ5Fvv6TXgR3T0xJHGqYPYPyPWmbnsPPb
fHhAkN28AE2r7oS1M0RddUdb+F2GWbY+X3kSWx+zPRg+0H+l0DPNyasPFgRpZDEcA4eTgpfApQc/
oBB4LLll8mSkWQcqa48W8GC/wDfkv525VNh69O1Jrg166e+3m7CVSkyq/P9PxVhthL30sHX18mMk
uY7Ft7TE1sw5wvaDAS3CDDLQVTr7ouKxKFXksuuQS6I4bPKqrVH2tf+G1a8fSvmd70YZ67Fl7u6B
BdyzIYg9Bh96Gb+yOcLStbwmc4EczD6YzB9orbCeHPbJpWjCUD1K9TXqL1/QCDBIF6TrOE5aqozo
tmDLm+aMLQcNpUgNmNgyCJO/swUrSlLS78ay668v5xEmzsNYoOvWE2+Ap59sdqnmPXq9BZtQf7jy
Q8z6Tnd19SrDMhnUSUyC9dTLsFCSbASheR1AANkqS5UtKbEt2B7jlrdd48OxUf65Q6iDPow+UzrO
DiBAfpG0vHnc8YRp/FK+/vi51IpdpAzqu2GkPMK15c0/A4j2V2muEUq6gKaXZxB2HZIb0lL+OSpH
r10VoJzm4pbp4SMVJIApsk3hPnBChOAhpVvBNgeUAgm2epIc/F+DVufX9dcvLXkle2zvzDqeWRuz
5Hp63rF/8t/3TmJrLYl+TMtB61nf1fp4gY9HKRobG639ps1IzUq/so0e5Nh/ytuqSOk6zpboFsjz
2JISk+P+9azvpjNSWyp+uNQ/5X0464crBUuHj9Fc3YUw+pZXHA9n9iqqeZ2rygsvAUspkDOhETF5
X5bZtmDLmzM8QaHfUadqDaJrJelu5eRb1XclEvXNAIQQW/Bri5aXRd6T7WXZXqp/zdsOk/dO6v1T
3v/1VP6cL+T+IgbtNx5cHNoY1i5jYflwbcE6k93S79Yq/qn6h7x1PrGcdr2CnOdDnfUKQ+Lda8rw
W+28cC9dg8xBJbZ9o6UP2ZIS2wZkW+UPeR+SUs/vEQzof2k1kghJYUPk4+Vk753hrTThNSq5kp5Z
ymZanVXZSfeK1617B0wFbXxLK/NCI5e09PyMhQJWlKzMctelIz+w2nkv3QOr/0iyNigD/01XWzsN
W2UNQXqXopwhYSL+dvin7nZrCo5M+rc6WzPY8j40F0lK6Rg0KUsWLkyvQZ3NQ+fo6byX+W8CwIDl
omR8C9ohOq1vvNyULVi71S0tt+tfk1KwvbqSDFhI+bv7lvSHM0jenCVgJ7SE12jr7NeB9Vouz2c7
ssGrhMlbdrVYGDGWFZJ3M8etmhwrgQwMtqTEPtSTTnTLe/fHpeTDIYNXKcfZeAAV+FxDpcA1QGqw
Um5oIDmWD1eJI177Kl2XnyVZdpE7UyZ9nl1m1dk1mWNd5GXfnuj67r9bzHw3VNiqSkweb1T0rOit
ldZFrtxB9MSII2RSdLSyh9kr2Y5BzUWbHuUVXdcppQWMsx433+RF/ntVq1aDI9bZbJ00bA7meXZN
kAiGJQ5pTYK6Ybdyt6V9K1DQPwutXbnoDjuzhQEZHfK28mHpWnA2df8mnG2LDYBIRbtG7qo8lzqD
yqRXxVsZwzMRPrm+POC5RXSnXdczP9x+uanvHtE6dV3vusxZJLq+5hGbk7NnTke5y3LZLZAfsCXl
xn7IW2d1UvKRzLnVlOLtL+lhqO9trPV22BhiFRfk/peuiMezgRDgUYcxSxLqGQKkxRWfSUotnb0z
w0GmZyn1PGCeepLg3VQHr5GWnbXlHGpSZw9lULc7qTV32XhR5tI8qH0GSG8Yil0T8apL4GWuubc9
AJ4amKL7NHFPahRa+RHJIAyXmdkfWZUENTw510YPmic4Wew1IxoL8TxzcC+K1fvUH98WRPunABnY
T/Bv6gOqcSOqHCQlL0PwKEvYnqhHVCBiu0o/xZ6DsqDZPUwxWggOsIWTzt7+2bP8+Tmtml/wHS+9
qZVfxtzEVSv1f+QlQ/IaH/g7P1BBimfNW+/N1k+P1Xp2dv2ADQetRR1nGHZBU9df6xlML1Py8rOu
pvYeRR3gVRGyXWqx2AKYLCXPuVWh36SqhwqJYJShSnDcGDFWj+NSwlISZgIDjgJhop2bwi4f5ymp
HiUmQVYUDrpneY6wMIvwVhEHh7JCfsifhu8mm2fnVl2k/DK1MrAjQYnjsCwA71yfmVtcxKheqxA+
DR8jURUFw0ObFWCCvHZgPtwU7h1IDbbXPBbbW1S/pn6KnoclgOgSPftq8gNZTeUqWWWGSTe6i6hy
FQifGRa7NU7w3KCG/ayyE/qcKpq2n8YxYAZBQWx7QKtSm3uZYymKh+xuGobuUUs672legjoDtmfT
tmBXU2MrCPUs3WulgyvawO6MOWE2N446ujD+X1MSzY9rCjQHyr8ObW47voos7wmVmWhfhe0O3VPj
6GiWeZimJkfjDTB9YWjmne0AdQbWqh10W0/aHVbwyGDgAF56YXlfQbW7b5ZgS9I+z0nBGuqAtJEN
N63U7/LZTI29ZhranQTFFPwns+grZT95sNy9MGWxGVGDt94HMOraY/89GfJvBlvp4MKh+/NumfCZ
QSaCVigqVGL6+S+2O7+GeaJ/n5oEtAKCOG/BmAG7RgfradbYS7amxLpVbt7f6X3cXtI0Lh55BBqU
/1b91IwKjStLzQfV6N9qVIMe3Ch5Guyqgfqq1J/ino0jB7HHoySlgK3Qz8iv58d63PUYd+ympXqs
pZjyxWC5luPYwSbLUaDd0mcc3h1s5T+cdDZvcqq6MbVHxwsvkMNw6syQRTvxwakO2y9og+R3GM7J
et7amNunpmuPuYqszd7HYrkPsleMCmcW7YuGubJt3iBaNJ/gnvePLB1fJYXRbvsJ0zrIUNmIWNNS
Q/Ico/x4UOK+qS56XLgGAtSG9sOKxRJVYNDdo5/W39cDy8plitqJFDgoWVyRwUxAs3ErdFNpz4ht
antJyu3JUnX5VDlgwpb7Y48jQJdqGejFZ3v8vf6dNMn9s13UcM6W+4fqNIi8bPLwp6fNjIOJcopE
JaiCGYb7lpbWNrZISL7LlGIp6SB3HIYngDMg8IJhB64LS4WyolPS6291HYSX3h4CNN7D6kdZnqQ8
HsL6lOqoNlWz4rBgrbi4hbMeeG2CKLjvlmBI0D1xDf/8rqDvU+xkvgS+HR+hMMS3cszwMFwCiUme
ySwbywYbRbVYixr8Bv+lohyy1t6O7kbMAf8vh6TuAL5C1c4fT9N2BSK3L+NjqbIauP/w66S2XGQq
Sr25T9uFR8G2o2m1MGBRpHyIliBHYOJBkpPvo1gY+QPkdTVmcX0pLlWUy3dbJYnhoHfjw9exj8zB
scuqSlhWHp4Yk6LcOV8soPgoS0nph0MlKRduUR29OAiBr4fK1d4dkenmsSsBaHwsWH7VVMaQHV/m
wv6WYk8Kcml201s7VenNHSMAJxrKm13GPqPKbsUxKULtVS3D4d7V6z/yUFNfB7tQX/WwfuzoYB/Z
m4bpguggX7/eQP/LqVv9ZgMt+eJmnIrNnPIhRc3gS1QpX+EjB09SaJbBg1/E9rOUgRQ+phDqPuVL
zbH+kgya+ab5UfFZS65ShW9O9qo2DfTLx7BOp/s+0NKHcQkQ99OHnZnURO1m3tFng8ZbklIHoikb
Ob77l5oMuJe6rF3CXEq/ZF6NjrZmtHtJGn0zXAxcUw+laaGIv7Otrv+EjRXSRdaoHyMIlV+aHlsE
Fb7eeeFXfgEKVh7szDcvI5aZz6U9vgGh6b5b5c/ZbdyvluK2d1kZIZ1k6933ZgZIoTpW/oyIDlq6
Yf87cOz2O5At/TDHuIjbjf+mAT5Dw7YdwHsSi8P2OGMNC1/4P1nQIv8u/JCnWw6o2Gy+LwevPuLX
VqIw5xRvmWLZd03aTWhu98WbDmP6E9bvOylUgLG9gcD4CpNXfZAs22/YX3CH8izJETWJq+ZNyV6S
deyazzO7dJKSM3aD+qCi9abDiL4F0wwuobBC41ajFQMtuvZRYbPzBxbd4+4AFg9ZT6Rlj5U/OHdS
0re+dzS1waLd4XYy+/Q8CMZEX3q16vdwfKI7STqRagNTiPqbJG2MiPCB1P17Sc7K9NPlm/8oqanP
numv82cjBt/jj8EljAblJc1a9SHyoRGHPnZVQ149A/Q5IjvRv5Re+zmJW/UGWGF40fWWVyVGVb5K
3HupIPnoIp5Kpc4eJUsCE5WjyIbAUHc6hqsF7rGZHbxI9Rg62nNuvjRNcXI7t8KwsD4iY17e7Mkp
blEHWW4RCy5vikrQdJWLzKw6HWKvR3TcjpqnUHOwAp+sNxTC0u+qVXlHdDPLiyTh6ACp14svpTki
SWn0YAmWalo/+Ts0/UDV5CPuymoLULxKv4Oizs7Q8Z2Tzt7Hd9sybrmrWK9mmDkPZWIBsFiqtZP6
1wRa8sqnTXtgWKfhRkTMXYJZS/09K3gN+N3/5G1VJGYp7V9Vr2vnfzpebwHAdHb8VI9z8zgqFXDp
wkX6DlSXyZfor1z1P5vjYH9pnBF9oFwv7rPQsFE2rlIQccP8ta/cF6k6Gul9HRnet7rJ1YNbx9ZD
WnoYsNQ1ainown6GjvRLQfzqGBd7F9jQvVryUrlj/LPTAIhZhts8eWYX3Cm2k5yjNFRfUVWpd3J6
Z/6mll7zq2PfCBiRGaPDOBkX1mxLVHdL68Wz0RzndXcQttTyXZLVBcq4aFTdl/Sp93YZHnpfj+9q
xMn/LljrSHG55cIjAfyMjP9BnQM1Pkh5CO7xXs4WOy6ZdgWdsHLM65qUYt3TkvHEqx2tNQNNf7HM
xDqr9gB3ezuF5Zg3G3j5nRNayjHVCh1bqsG5WOB9r3jdNPeaYTonO8mm5wkfl0Pfqs1n3kYV6I/r
/GDs/II2j/K78d7cIWFIOhbW6eXVbgvzF5xExCJN+nlaHy9tljiQVIL5WFdV/RjrbX0xjWq4i9zW
wt3XL7El6Bz0sQCr0vHBzNRLZLH83v8eB+PnJDKVvxSQluuFslxDKq6w/pzS4WeoKM43zW4y1I61
+TW00QZniBI8QaF2z9kiKq4qfnrr09g6sxyQPrlQgcA4NxbrZ3Rktj+H3+mAf0A+VP7UA3yQQScx
wmYQngSu+VeGMrLe9W8B1hxN+6nvwCyjU9y8eS1zwq6vtCdwGx3wHByW4F05BxbXfP+i6wYeVKOz
SBqoKW5xWpfdJOY4NVuASCA8dAmyLvjXfNKcwXvLU++bNsXKg9l7HvcA+d46TOs7SXYGynO5E3dX
Pe4RptIYl127Eqhb0bje5wBC+q4aQvWhr0r/c1TP33Ur0B8lNS8IcEe3nqSqpzm3SLP8Z0mFfXBu
0zL9ZBa6/9mf2UssrOa1NBzns38e/cz5HvOpPLej2p6ddgh+FPq5Hmr7RwkiC8ucqr4MwVB8w+Zu
31uR+4l55D0mD8Vj7SuI5weQN7o+1HZr3lIQFew446y7MFnGM2JHEy8RwmtGZPwldocWYmqhE3Sf
twqNURuHyu6s04Cl4GO3BDSM6dDgjXyQpBSwYVs8NjNuW1hW3wA7ceWgq0A3YDi6Y+2ueDSWwEaK
9+YqxkPuVPMnVgG+dWU0/ZiiBejRwudABwrJvVT/Fs/D9GOsI2s/LvnRkv+/67tILm31fdfnPMDT
9k3gIvj2n/Nv+f92/v9dX66rVwPMbc88mrkV7wcm7C/lMNUvumPqZ3vJQy6jfpGCnMnvmidVEIps
Xsol78OxfDmRs1K8c6zzTZTAWtiWXtWoJ1pG9neein20l5unrZoUjrHn7eoavkFQPilZa0GYhPM1
avUQHB3e9UOPjs0hG7XiSYLR5HkV/Rd9pzXVUQ8T9T6oIOLRSUkChXb1vl0CSdqGAul+TWfVoWe6
htbjf0olf0vKEZKHtt0tjwC0bVnrmbZ0Sqc3j+5Tye362WP/gSKZ9z2Bz0SjKvOr58Ml1Ufn02T3
3k8DATpWC73hyXJdDEcT9FaKVI3YfYVNDPH42pTKydC9+SuKDMO546wiePoFWtZVrhFmwPn6qrUe
cML2Hv1OY6NrOTfmFU86d+0zuBEL1wHDOOlNO97pdYhm92K4I446q7mOFRaQc5l8SYEEPVrdRxeQ
FUz03rmaqVkirtP6L5mTKC8IRHcH/eJhI5bMM5ouBtoxiJA75o4hCLyYeKzPSpX1ZyZ/yOIbvyuz
/YHEyPA1inGCT7q2f4qaXruocZtd/TE1H8NAxxNDKecvaZj+BnSY/ebgEDv4O8U0UcfC+vcFP5mz
MXbBY1U0zUuxBIbK8DAskEtcKhj6QkVqgGxYbfmopfDikUxWj4NXdI9SX6ph8HTENHLCAA1xmmTx
ZAcyj5dsn7wEiHXgq9akz4gOYRBhYYxmdOp4wgetfrSCLjlXUGsekgxShTGa873jgiyGHW/fnGyI
rgVSxjfPjKwryx7FnTfNw11WjeNVUaPylhkFxj5+H90njY/E0+C490k54fVas0gSdYl/ittWxYFB
rU+uV4wQXRFdRgCqf2Z/ojymsdO9+Kg9oRsMdpAeBzRQ1fevc4fVD+bO41tkIY/cmbu+C1mUCgr1
c8Me9D4cVePL6LpoeaN7+hXvmX5XRdP44ONDhQR1nh6qKYxQwkI/jm8ThA8/nf9IGvfo40f2jd3r
Bl2baOHaz9ErWNLfka3OfyiJ8QcLv9DLrYCF8sDVT1nLx9kfzHO/nMGN8e8AB1Zi8TAyobInRDqB
mPxRgEvUO/OnB9aAKWA23NBGHZ9rjNQXNf4Z0bX6wbOmDilk3gBmRuUlazSEZBDvGx9j1FoYlI+X
3FSiN1/xnEdHg00rRvCh2UO5s/zh0qfD9M20mTtpWvDmFrwp2pQXyAao47cIAOAxKIf+IkfpcXKt
jUG7yx1tOLCWWNzBCIqZqi7IYMvDkMNvd2uWOSGIKFUk9i7TXkok82PJVn3MRJ+QC2znkbyqcuGh
sYG3z3AMfLTKFivHVum+dBhY3o2+miFfwS3J0Ntm3XKA6bEkUbTzjlNb4HO5JHVzgrRkWsVVkn5a
azvYifEOkwdIcrbDpGAJ9DzE76k0p/I2ekmFgwUxCbY6EpM8nMap3ehAlIYcNNb/4bgZwagSgvr/
Orck313awUfgykho9y5vO0SuP0blfJel35opDN/oc/1dETvWVffhVvS58ap6jn82hlDZzzmP2fGK
+Nmuiouk5CDT8F7bLvMeLEu5IF00P3pdA6Wwzduv/ehUO2Nwgp9toLxBKPL+NDXtlLt0B+iA7wMt
1yMqIMrbZfFvFjOeUAeJ/6iiOuaz07TfFrv7fWJ15QPr3DcVEfcHiALVQ65V4Qk503mXmGr1sBVI
KQOsv+uZWPIUrbNXuy9AZHBuXs4gh0jFLdnbo7Nzhpo9y/9e5MOplTGBL6T7X1IwqghmLhfZTiDJ
dFAvbH7Fdwd3UJz7bgwwIMI6FMcXpQ+hkOjOs4mS43NqL72vVoAwMEN3zYPpi6VS6l4clgoeHBXj
klhF6n9NLnk4dQ8P0RJIHhBM7YgvGrsgS+lWIPUkr6rV7GQOuAJIsrWN/BghC3Po4onl/ar+I4K4
4BVq/V0LJuhvfTl9cUom7fXU+K/5nPcHoGL9i97FqGE6Y/bkGoiqxIi4PUxWP1wKULUoOEZg9rGt
ulqphybI0osPjho95qlanTLmus8qWrusGLB6nVq1wsJ6kX3m14V71rzdr4mNAoo1m+YPPEW/+U1q
/yot/05lITNACQdeU1InDKU/F2VrI9/HIgMbGt3vcfLu/TwvfhlN/FMxWaWmtwRAD2rIsnrcsEyk
FiwkPbM5Gz779dCgac4EQkpHJyxvYQYVUEpzLDzv/X5udlIap2GG5yWaclI6tXb6WCvmj2Q5Ezse
+VNaV69SFpsua04ILTEmj57KVlUeY5yEiAfWHD1JTAI1C77PulpdtyyJ4YYaHmJ8fNajtlLVyZxz
zEbUTvKcJkRu0m3gnSIOut/qbddRh+yhMQv7zp916s4xrlQwkV7HxCvZIvLZPNFS7ea5nXZT4VHB
WY+0czojFSMFEowuqkF7ZalTK8pUnbZjNF/5Vc4lynb/Pc27KpYTwyGTk29n67Hp2PfOVB7W80qx
n8Zc4l3N2VaUPXZY5sGwPYhgy+mVoYYiCIP13YFSsF5SfmCYqf7JM80va54hv2C7+OQlNEHf6dRr
E7aHf/xPW+2/z6v9mQXoNqy/YbkLEnv3Y5cft/4mKVkv2pXZU4ywK1Txs9W66q1YqkkF36xZ5pGo
lEgwye2XqOl2SDcMf3jsCD0o3XBitIGd2tg8NElU7WsMLIIIqlnQ5D+topnQ0APT2KtXO/Tns+N1
fwHLnQ4pwopq9KvXE6wjTRs/Cg99MG/ormHa/llnvndizHRzkTCNKj06aPa0SNl6v2wFi+y42yk1
HTlCsyZy+K7HGmODu5VbJ1+YZ14g4X02m97b9bx26HpMb7VfAS7uPmvByMmg+aGInTz2anPvxPAv
K1BPLOgcU1a3ClP/GRbDvcKu51RgiTghwVAuG36FwqZDAt/3Ao+YaaqX3CJFe6nbRHlWY6a8JX5G
z5V/MxmLYC+3ZA1jD00qTR7WPA0Tl91cDNl1OypgJe+Q1Ugu4ZuqPEsBHLSf7Qzjqmp7qJzza1O9
Nqk5PA8MhFqnRgs9Z0o+zEBGEC+L+SHBZ6XEZAWHHGwPqs5B2aEddyNUU9MDb2ilj7024gC2BFPq
v9QDPP6suDnBYIH6JyhYLd7DMRtPeoHWmOTlKDCcZ1zWWDD9T143M5BA0lQ/V7joFa7lP2VLgByF
VzrVc2sj15S26OKMjGGe5yWIUqO8uJMz7SRJD2I8x6hRQBhq1qwtv7HNr5HVGneS5SqVji7ZOGMX
2hRHyZPA0H2dbSI0G6XKuwIU84ypWS8s2ZZesL87FflVLix5fjjsbK81Du1Us2O9/EgpjBI1v1k2
AoRLlsWy+qPjKIchCOOXojwWEIKfW02LXtgz/z1GlX8dNOMBIfL0fsSs6lkCd0brH1kr67TlpVOf
Y+KGMn+iKrECpdE38Lzu7hIrsZ5Z7LfWY7vIPs6Fj/tR2Da4aLlM2vwUj6HZKt3zmsYhqTrVRWru
wflSHpaWflsGz3HjPs0eo4N+rtgrqjrz2fMS5cmKbsGSMKL472C06u8dq5Z3k5ku00L4Prj/AczY
6o0JKkfpTNcrJ3LUwsa7InrG8K57LIvpsLaouYwCsMbtDlXk5qmos+DFZJHsRY+L19IPxptUk4Ah
mb7DFqi8SFLqaqisH6wK5LgcJXkwKlIoCckDc7hx76mB95zmhveMLvd8Zxjdj8CvUQlZ8nUn63GS
ind+7ML8l2ooYF7ZuQ8fpAYjv2c10oxbNNP+iilqL0rg2c+QRZ1nHMSqoxa6eBmMs/MsBVqLuKda
sjkjSSlAMMV8rFIGjDhvKCjHhi1byYax7yP636S37re6IWunmJk1zjnVq/jkTiAmkLMMX0rYEAfs
WZKj4aCMtnfayj8ZnoFyOPotL0g9Ry9m28ANNRLWD0bWQ10jxVRo8TKRgLHLjFsWbp76PDLaKAPs
8BTMQvxFqc9HePjv2JJEX+9r3uLlh7eGB/5usVbxMYe+kxh2zRn713ftwhLqFgijxCQYBCi5BExq
AU5KJtK13dnT2fEeYwRfiuktXIFXC85bZdhdf1P1mWWWllnsQnzYAsbIUB0knQnroTezr+ZCPOoW
Jk29/AS8iWAe2cI/siqE3VCDZFEA3d07CfSqHWcMjupFf+O/UT31fkWJjgZGkyP7KMV9P8MQlWiM
7AyS/0nMNgfC+WzaobK33jF3woIkQWckdm22EOUursWIvdyWVZkz2ifYHcAwg75gHpXJUKDYdX9N
nfmnj1pEWlTnEfuvg6W9Bvg63hVd/83htt4i7MBOrWb+CCfTO44LqjbhNIV3o8fJjvJ/t7stMXkC
7GGFRzPgXim4pN3UTj/USWBeWoza7myjKK82k4SkiuudonbnwbQ/p/xryxph6EPqUHnCNAGtZkzu
Ikg/K9YhriExL6S0fEFcO8vDkliGaMOxQhaE726v3TUoWwSVzUaXUaLEl6Tj/bsbA0WZ+2Z7DRKK
jrZXlMxnvZ8Ftyq0fplZqBwN674Y6vGuCe1hDQwzGu98fblz2fQj0/TqDspvdeflFaLjEs1dr9eO
EhXrVYlJkDh+BdrJQw1jwc4Xix1LaVQQdBh0/GPDKj0nv0YZQgALR3T5mxLIH96SXWagLKPhm+kv
HKZ5wSjK7SiEcyrRdmbBK8+c6bA9GWmnW1JinjZgbwWBl867QCeQwFhgf1tgdWZ47kzrlizYe2kH
EkRLcmCL4zRHzb1klb6FuUPgMhoRW4NeHA1spef59kXxKdWaGvdRI4cDtrDG1qjT6cM1QeQLkjz3
dNGHqExsDCSQZByhQqxFyu+aIeVwwxiy3c2N0+OKosTjzXGLg4FNV1uM0y7IsNYN8ac+qG7FLEZX
/TNrP3966fimlYuwLuMRfGMLDOeg0k9snR/1rIc3mjxkRRXu0Chjo3Quw3sbLMxD4Hd79tub3TBl
j5nGJyL3KuvgobJ6U6t2T5dRsoXOymJZdVfkBpap7ay+wL7XL/OAg5Dt4knrfG3rNj+ZbMKAYu96
vFia4BS1GFGa+U7pM/ZHgAke+ODSacRPpq7Z+0mblKOvtNjC9PoJ7X/k6ebPhple87Jk/Q5Loqgx
v1dDhWfhlJ6QX4qOFkS/ou3uw6BWd3wcYSaHRXFoIGSE3T3Cr+BJYrZ0FZWt1yBmUQUu1R5Rtug0
VItHdGuAwmWJgs3p/VzqA/7GbnMokahoXNYa+/F343Bj3N7DKoXj5967D6Yk3kcYbPl5rKJrikVp
pLFc3asI3xox6viYZlb979iHka2CpNqPs+WefbRulLK9tHrITUCHLjJt7rQZwhVvBhNczPDFc5el
S4wgGY81fzr/w9V5LUcKbNv2i4jAJAm8AuWkKnn/Qsg13ruErz8D7XPujrgvHS2pVCWVIHPlXHON
yda9rS2GATvGkacqP1jawiCwht9/nLUDFcUa0H/8oHhOdu7C/H6jyRw2ETYdd6X2FMzmuODRsG/y
i8eVtxxz916BQDrS8dTPmGlJz3BJYNAr/tANU7rMzI8xwGA3dnWytkYBc4qpp0T7N0Rky3Tqsl1B
ZiaHS5GsvzZfDKqejbLlkK050U1tjt9tCR3J5BYNjHkirGmZ6TcmDok5eiZCBNFznfck4ErmxJjg
DgvkBEswFL7mehHIYUOKwFr2lTm8RuwXIZRXn1xm8kFLWjguryVbL4UJsU4BrpwFopd9GVttX8Z9
dL9AXF9b96spSNWL9fhzmbT94HIQnI0p3ArASVrJNV65ve0lPxocVr9WZBMban3zWgQLBEhD+3WI
SIRrZKUny0DJ8zL9HuKCG1hLEUbJ9LQY7p4gXOwjCVYsTeh0Wzkhafl33hrjfm3VGC5J0ew19yXR
qsq3szLadUWFPjNVe1tq9XlNeMJ5QBlMDeM2VtkAmnI5jfonJ/8k8BZn2o3dY58T1dqR14Wev5Ne
824ME3gWAEmuRejxML3gyLWAHWVJQIpn6VMNGsEKf9X3CEz1h0WVfuYkR1touj+B7JKZeAEk1gpM
kmC+CuqjVg+rjPQVF2KoboxHw4ptvra8xt70GcVtB9Sp/snWt9XMga8VyTfm3DLszWciFJ8n/JJ0
XaClztceyNSttzGo0Q3R2tQyOkhmmIBlZP5DvgFhIt+z2b6pFU37wjsLk4eVxnyxdKp/1vRsN5E6
PDT9OVpHAmSr5UA8ryRdtkqOyxfJ2ejVT3k1fhgjgfL6sNyJjMp/XDdcb40QSDQ6jT7BCl0BmRzx
DAM2jLkmgq4eAYJlnxNvkt81hAJrlnZqFEVWIow2GA6893pYOAj+RApcW82+K+3onmzDYUdrJwtU
6zxLVYZWNbIQaGBoi+KNjPsiNDwa3n03pH7fl6/4RRlyHDhDqzwlLwn3puwIEt5yYnFGq12vFS/A
/O9Bp7l+/zpJCHRtmjN3P5/c1PyptfynTM3vvrUIC+wg8+ucoVC4D9U8Lnu3pFmQGnjZ3QIfUbLE
bwYqqCqB/c1L/ahn7U27CVXVsjVif63eIXph5gdOsMr2k/Dh3nU7pclt3Lm5nZLMT2uJWrIZddtY
nWqDTaHEIySB98F6YdWUcZAZp65Mbx2MGH5T1DdlXv8rLefUtvKzTzl4KXGXuEUZCr04YlRBD4oG
8lrmiLl6d74aSDOLQVWHLQ703WhlEHnmKQ+lRhq9qQ2Lr9mVCiNL+3YhGyXRhBE9tXaCUClzcORh
Ud0TMW+0oUtxQAU42CtKZlI9V0rfC1K9924i8Q/jWUltLjOtfvP0OruagjhxN4bYw2Ql0MaLl2Ud
ihD+zFPSrd+1kq9mvdxPMjBL2e5lrC4raM5cQp7ryZ80pLzUYKzduoczWJt01ER/yqMIm7Y8zKkW
uilZ9+9L2nx4cfEkm/GsJJ5GfX5JhuLY48HJFddENvR7kGygaaZzAjgQQxtgtK6ww7zhBK51odVx
f0KVt4tj29czIu4CMw4+NNAAsiti+2MZ1AfZ1KXvFNpz7wKyGVLzvS/z7xmcntWqd+bLfrHt4ou1
DuuUnkZRPi2MkQeFXj80I/DyFA7TlOOo5v14FISIHWraAHj+LLSjfj3QgASm1p/icbwn04gMQRd9
fB6c3170oCnYYcnYJuq9EiB/ASj7mpiJvNQrsE3F2Ryq+xw0j2+ss70TnndQ0ju9lz2APmhDp1rZ
A7z9HLP8gj0iIUeTNPZrQjHqG+aGsfA5YNNN7sgmQtlBFR7sb70czrk+v438UBz9XlNMGJA+ixev
065Z+R4xlzX+ODq89fGNQTJ9bZuHIZuPqo72/bGfq33P28Iiwcmf3qHy6e2l1P8zKGCnuUlRqY4D
eWp6T7CY8s55DetztHL6KdV+Trl7Zzf6LQoilHP8aZXqXuU4nE1vuBvdIiDP4b4Z4g+75NzICBnR
DXPx7jBTD5+0ngJaM6Q8CKI/V64NOgJg4yvKhs6YqWjUzrV0DMbjQXDOOHmcluvyhujRjjog1dGq
uF3GVzkgKq+Fq3w4PLdFpnq/dSAC6gLDkVXGT7UsfptBdX45FHPYeiOJkQwddol+mnTvwbEoIpcE
cnYVT9dWT5XdjNHHOHDfraO5l8C8nX66WKh3kFPyEMSd1Aq6oW0EShTvFMjdVxiEGJ1iJDQL7bCb
LN5kh7eRyJOVBd0ow9F0PAb+XdefsrkMy8e+hBE15Zq+Ny2YDX2XPhAAP0Sw7dngqCTvvR9djePZ
AETGacw+utHwpIkF7KY3fogB0viipfhexo+u9/bxBFK0T8ko9nIvLJAIOhocBcb4sNI1bh6KsFZk
QRujCIy6XqJY58dyndwTIZOvTgq8hx18nJofY6A2XmZuzxq+TpaehVaTMDfDUMy4XNr0wWD5CZlO
wtVEfs+atuc4rf8RMpr4whhpK1nPUe8SVFJ9GZDr3LVjSsIgESxKXfI5q8sYt9eSYjEeqpvJo2lI
vgioqwsDRC/U2i8uTYvAjresCFN9LzYngNyd1I3rsdXIJczdcUsYZDeXBEhlPRzV9jU3W+6OOZDd
qt/aU6koxovcFy41mCzwbcTpvwk9e7i2642QZSt4b2p+tut5Z5i2orAiNCN1YDvI8U6bVXNKtfzO
iinIyaStTLs6WChTbbvOFLTJdGBI2+plGSIIPcsk/oJvBTs1x7OXGC13ABeN9g/R7zOt81MkLUUy
8EC38qZswJiBuBd+gdv2uNpxF/YQMb05C7LVvnSjhzd1/LW1K6KWzynBrBUiNMBHvHd5s2OU8S6b
hNjrVfsOZOFqrFaIz/WGaP5oBcHVyjMY1q+T50Y4VEJ4oFxEAr/VY+rOOgUziQW9cg+YlmyiIZ05
yCTDPXJhKsT+zEYQkNO8kNkuzb2wlidTl+c24w5MeIdzQagEXclf24mmsBggDpe7xJCHVKqPVV3h
nHkucKT65IK0u9LgfSJK/IZJDGwjK+d1yazSsGwSvP2qQebbvG0B9JA3s7/WjL0k8Mj3bO1R1GI/
AbjdFqnah4PKKNSCgfqw0eVI/8hZ2DTrGnTg+5RYX6bUln1kTsCSGSGFaMjxtCjA21ER2h5Xf60x
O0BhQmxiwvwKNf6QJjCScuufJYfKlwq534aaxLqJhGiDFzT1+9TVTahyTpiTcuprHleJY5ufCC6/
ZCg311NO19qkcb8QVZSbxgPAvjLEKsMApWWEel7b2zfsUjTi0DRp7Lv5QdhwaQ2ljo4xudQBWROA
muuhpwxvmdGCox6utZSrre6E3xfNc1ZUjCPJK8CY4VpTP8+DR6ovIoUvi+QwkzgOtXO9kVjYG/Gz
GN53U65ZiJGt4TId751qfnf6+RuS6HFdlkCaxketUhta8gyil+GLSHU2fJK5CuiD6I14nHLnfuxd
xjKy8jK5Iw2UVqeR7b1n9kCifWk9RcPDKHRQ3TBESRAjcUd3olAl1aWwxVkYkls3Hshzoo/R6c5t
w6ljqqs5TFL9jsCRZ3MiFdMbq32cLA9JZE94AZ17GioEuGQRzOb1zfUeXKlhEjE3Fl85qGAYMgps
CkzwdXGYmXW4QLEl5tyfupF+Q3LQmupSFc9g8zyandGRazLomsTaqczgJDYZPNRMq51mSitwr/oY
YCeiH94FssG9Ec9J5ezmVn/TioJWy2geIgVzT0WE4RVg0FpnDOJp+E5arPe2daK+6KuCAmN2fJuq
ktPXfKvnJyppG+pwQUpV6gVGPUlehjyEwtOCCG9u1VpG4LrZz+Ikbwl9ymUZy0CbYANmnrmcnOW1
Fmmxi8xDIWhIV8yhMoMa7yQ5MLUY3/Iq3hRqTv5Rxl/Nk13AhkCvpDNQWsmr0w4ZQ6SLzJ+VYve2
SfXeNzMlxyQH2oQ97eGEkGjP8WAo/zQRGRl50twMcbK3CBLZe4u6bnLzq9AY2E0yyO8bb6gdvnEk
PdMQr/caHhW/5Y7feZrD2dDjVprn/qZa9h4U4GVBbsfP1YZRHkNnqxkLbJlEKOhqZT2zf0WEFpKm
P3VUnHVHA2qeNSQLRTatp7Q/JgA2fExLjt/V5s9sgZ0qng3pVIe4Nj4cQzs6q0I/8XDzWM1PXYM6
hdf9A2/mk4p63rdmcrOCHIbsm+cBabBQCNbbLiHC9U6xm3IrMnBYfWKJwfo9/SPf8ibyiFhOWaMM
gs7LyXnxDHW9dMBI4MyRJW91t1MnPiv+WCBR7tPcMw/aFrmcNMu5sHWo72k17tOUc5pO7d808wv3
KDYQTPXbcih3Xbwc+D664GMM+DY5ESv0nBumFpKAdXhhkDTy5zbCPfTjqdfWtV7Rtp+ccqTaxJhq
rzjOiK5mdOK6yD2OqSxRkUXBy72JyRatt+2w17zr0vxoDbxUJZ4JBNuHmjfPr2brXityJENhvU30
LY14nkLSfzaeihefE1s8xas8GgUFuogJ5WN1ogKAtMcZ1jVht7ajhdEYkjCC1Z2XxPfNLwtvROdn
ZrJSJdN9ITipyY55mmwmFkXob0lHUMNi1uRBzU8ASIs9Hq67zJnOtBUY9NOKG1HEQ8gh8Dxv5NbF
ejQ+48r9dMb+pde5MHP7heyLR1NWoYjJKSQCGAo4QbLLVd9xtzDWhUP82Fv62zjYX5ozoSvjdOst
susyHTEmY/931tRiYmI6teNN3sIBZwHABrfBm433aDu8ulp8XiEVgtQ+56ZcEe7676ZV+9bRXgoi
iX0nseZgrim8dRs3Q8TVQhUzVrXHqLjQfVsUV3U0fFWCEYpkXIFSYn/qxkenENdWKfvA1EZqqgr7
vQ6gWmWaFootn3f0jB2j4ETRZ/V3UiZHwBVXXZrs9dz+SdwOnaqjC0iSKlGK6cFcmptcEijatcWp
mYhMHfVmhyv8Mzd67KImCd12ustyGs/ZgP8tqgAH2zt+hOsxuXXSCpPwfK40A76TNBKfocdoth6i
gRGKKPq3VtqTSZSQknXypOUfMBMrezUDLdZxY83mzQJ7LLQG49sZh5PppY/1TGedCcCfIdre7KT4
WIzpNa+YqyZtAfpVze+czjdLPl/qDHteFH9SQnwSrJr4Tj3t7Wb5GJttLk9nI9dKD0fgWsMeN3Hb
UZtvSqU60MVLQmtBmtVTkwB4EzUh+fBsEinyvjqXBXFKtf1QurOgg669r/F81lsQ0l51MVnCheMe
hrp2g3IGclcNu3RO39KiE8G/1m6+bav4ipoGr6VZ35fQGgenZHGRHWlL9gAe73qt5l1EfjwuJ2a1
jeaaOaNHU5swpzP5y5TFcZnBEiZkg2aZjqg3VhNXI57zVVihTk8VBlfMLEg1B3owrCojKTHN92vs
XDNB+SlF+1Gs6+0E54u2mrxwh7zKHFqbNoZeVePBdOOD2WWBM48YjjXSorL1huGlK6i166G1rZ0N
3oD9xyCPsghck7trWvXpSKYDFH1s4ModgazzSzWW96AcxBsHPcW3qOi4iquLVbyMIg8JUL3rkuEt
mWiBb5fguhAxhbFE38eSC4X5iZu1iA4o4m+RM9yg3N5GgPI5JTCHVrTGjhSi60KUj0NivpdKCg56
CWUt81SuB+VJDGyMVfr4ZxWIdUQZxOPmyGnskVDtt2bIvjn9PjEFOpzA5pOpvEYhcy9vdnPumuid
8gA/RkKJEiHUnzUaOZ1B2Mq42PnOLc0jLiNkvWyxKBnamHxI7Vw7jXbDWfNVlWi76+jsycuuwtqW
M2d65e3LFRTNKor8WHWXqtZoEPAEOzfXvjn3+guzECKN3KNaNeYmS5CVhGTFyo2vpnTm0Ag5gd6+
FjSZTWzxYh+WvjSutIIOVsskAp0Ih4Oam+iMZxiHZfHaE+Nxqd8tZDApwyoftKUHGu/k/eHvw/98
Dgx9xn3ZF1HoMMIBiL8x2asGwsadsibLYEt/Um+uSIFxE2AhHbUErbecaoeRdIacPiQ6siHwnzrW
qB35ffarQaE6igilD4g9R5uXtej6w0SF3s3sYVOHAJkOj+QLf45DsU12sfus2nwSxuQdnOifQ2Zn
sBTGJz4y9poeu1umi5ic4+JdGwGq1halvZyN36hyuWmosMso+rIyMQZIRG4INkB4FhBnveJ3kixL
bnuVzlvJlmjXiYOHL3K+E8/8nnrs2wuLcDRGJ0jMANJRrAbPfPVyoN/2vlm0S7u9XLp1YCyJfWqG
fO+5L/DzwB5WJEusVTAt2XnV5UPZ3DaZmPysmB+rmO5z4bqnrhFIms5tbjJN7rg/nbKB+Mft3WIX
99nWOvC0EtlQdddCj+eg7yzuCI8UeKbKrsjHqMI2bhU9/CGkuJ65ra1TNQkCdWxOb0crTgSwCZwd
uoRIYDgNTNTcciA0xt0us5vbLpveVLkFLapsOkRW+W9O1/4yQNqIkbd1m5OyFXtssItFf8Cydl6i
v6WLc/Hif2Zv0ZPtyENzOXA2qVuxPGaP5fwSWSl0IZczWhJbsc+Ita8GWA6qVoHrZZydHXv26ake
slQ3XnOP1Rp2LKdbJBZVkg9lpNdiRH2Rk7jhjP0k9fK1L91ip3UixWgRv8EYYYTdNQ9MM+kBRg+W
wc106BA7hHKISDUGm+y5m0yG1U3+xubWbV01giHtPD8QZMp3mdcWvbC97srPlUn+ckaqjCaaKyBU
GHGn4z4PijOcRu6SWxVukEtpMNE0PRkFQEDdAvky1Q22KgQru/nJsxb2SzUfiwWd2Shs72SK01AO
o7/ENKb6FfHJcfLPEZGP3abW/ArTQ1/UySnOpq2ANt9tRlx81MoY3Inq7vSypLFi2l/11nqKPloU
lsDINWrX4dyjWWKT7a5iRgNHipH7SHJVVjVi56gzdzLdTMzXBXhUmp1X2VDSF9oeckusGVsUv3Qd
Z/plXDCQEfJDl0CpoLzzVZeP9y2Z6WFPvNEG5L9Gl7/EdhsUI7qNgqhhzMia1FLNKZtaiB/sCEkr
oqAdU/0yzPq+pKb0F4fJ6XQlsVzot14jrIPQx3YPIfK0tpnjy7zaJSaBLWvM5hDHor+e0dtzF4N7
lqsXWWEy1Ydnumb8/asV6w+KbJT22VVRI6tzboVTm0miV6Y9LAYoEm2VngeH/mnbIdo3ltIYioUH
WXjlbh0sNuO5fwPRs6vsrf6sGY1bp5Ods5IWaf1SydU6OmaNm1nUy5Xot55Qh52G+A08fE7eUdcW
5Ikzu7ETCZeFNgsGsHuEQG40jlnSfimLrgwco4oCkCsVXk6mXpssILKtAgC13ZK3heIl8oVb2Co6
OxBCbHkK7dkW2esgeW8jY5DHLM0xMHHbM+bz0kl+49bmJZknQomJJcsaLRnpTq+2Z2MszsszqE91
Hdf3OhIKV1TlR/xVdkneg/vuO457vLbRLHuCRia6zlRZDr2enXSbOsji6Sg4uBMvXBKxOorqQLPY
ghGz96ZLnRDewqzspy7F8FCa0W7KlldrZupycqbnPmLWExtQd6gIomGJHm5VuvIg7Z8gJQhZJ/5q
LDmGjjtexfRQEQ49EzBKvCCby+YHfjNv0ZLdTfqoET7tMgEzucRuVAwmtA1+WhOFziRsZCRhs+JK
tiNwa9xITP03F7EMLDeqMk+ASuqVssLmmhON8aNi+1M3/01q/QE9Q7gFoHC7vVt7qUPGidCho0/g
W3y3MOVeL5igoGUIvaZnyATdQ5unm5kesyTFJ0umXZ9o714n3N1odASupXl9ofPn7IrVJR1P0NOh
7RXoBpUO5xyGe6lYOdceAPuIACZGHrJtnzIrWq5kpNPb4OgjKiw5TlyrvQYLHh/y46AV+r5z72Bc
UBjqy8ukjOPa66jCqnseJjoich4CM676QM2eQaFYrPz08SXph/dC0iKz/plTeudy2ucQzK44TQqr
EceBUdGATjyNmv3YMTd+G5NHotWEWRPuFM699tPV07sVk+tVRJd8xFspxp/ZRdBvMiR43JVPA6IA
eW8e3N9KIn5Yz1PE8TCD3rBjQOdT26bXEme5Vg7RBWWW3WuigZ5vL1xya1P7NVaU0Jg48zkbE79v
ql/dmr+GSadikfPRYO05bNDtuS6+8G6QXgn9lH4vJ2PT6R74jTKuqiRDfrGLQwICF7NhmGvZsdQJ
dO4i667tveyq7rm2rTaMeZP9pfGwB9IEN1rP3iXDPN807s7CPRu6SpC2MX4uS33LDptRBVu+aBif
6+oKH0izX7JtYHfg3EFoGwb5tfnJGLLiqJA9mroXBUmL9JrUdsr/EE6KuB5vK8lkrvaN1j5/aPGR
7qsO2kncTD1ttlVV346zsVkER6Oux1g38Vcx9PUQe2t/m27/2KhvJU7aq79PyaIlygjlocklv22/
RdBE6lhif8STa7KWEqzuah4U/25awqZlHY4a4ykb04zrQH/twUuEhmk6QWwdXSntUKzea5wmgik3
NO26L+ddF3GQKWfmIDK/U3V7alX/NDnNejAzK91NXXGjsIzRO6Y7Z3VFe+DmIdjYHXM4wopeLZ04
SjjWWKb0wVSgDu+srh9vpsZ9KCre0Got/LIxupvBGxoyvPcum77bwGQZaG9AHbvtogWRH5lxSNTX
PBpQxB3a8tlovFgSZ2HTfzQtJBcmuiiFyp3XObclHbGwWUUfULTuIkYHJ1qsMHO2oI35N+uWMJLT
QHzhVd6Nag/4G+didOOt8SWWnFU4lu1zs0mCWcvRY4z5yiB/gCJH/bLkAo9y3DvD6u7bMUeGkfFL
sdD/FOxLMQTpTlv+KfKDs8gyblLbmsKhKuO9VpCM0BruP8fGo1kOL2qYIl+AQQ6cRQ+cfmF9ttYf
odxjZxGTnf1zJBfoWhbfrWK2VncGaj+NEKNqia9nq3nucswUAxeX2T8xx3HtdTh84ijZRWkHxWM0
fccT39vECYU4dJLeM60gMp2zifO6oP+ym2J58rD8XDGo+GxsMeNxo9Ftr3kDHPHTFwxbMkdUI77u
VeQCtcmKJ0/SpzYdMopggVzJermdLLoHtojekzscKKwqQTSvu9HEuj91l2XMiwO2jNMyRbfEhTD6
ghaRGwqrjsNzxsvyWlb2b7eqixDjLVUq2OLkOo94BFenhiGo3+di5OreqjP6KLcySwTlbF+inFjH
1h5OhiIHvVSP2rIalxEvkIkPeF+nx7KjxB0869fMrdGvZP+q1cOKzpWzGfC+mUxmtpieOje5Huil
obl9mmIYzgZhsVniLnttGLywX+vAEwlXS3pfQGYIYtb6ujuAVTrhmWQrz3WT+f7mo5DEiUXKInFa
+43t8TMX+dfQJStXv3mYW/4uIiW8kLz1vVz7j9hChMyybZw+o4NmkfFk1m4cCBBlKAx0bG3e5qmb
9hifWGGvsiF75u//4Hx1TeeFMXoBMi2if+/pvjZzrLLjX9Wrh950fptieHWX/pEuRBSYmQYn3yE4
y4Mo1UYcB4SxuXfoo2qkBkuBJZvIA9cfy7XlyK/TdXYi6xpQ2pcRzW7QVvjEtm5WNTCez0mtCInd
OU1KAn+4Wqzl4HAHVXF9KFm4I6m9WWP6D7hZhfLcqkOtY2tj/D3pfiunfyVnCjW6qm9bsTcidk7W
dOjK3rEUE/Tj6svMXbzpaje6KZY6XTTkMjB32mzxM9qCwS4yfhzzl4amu0tW76KwpIWVARoB63Xa
6nh6veRK2avhZ2lyaWqN1EqrPEum1fKqLQ/DYus7bHM21cUcjJU8GLOKoY01LREs7YPJE0NY4/bP
xVXHoTRmopN0x4TBa68dWOEPS5P9JnW7QaeGk1Vp/N6kcgqJikN5yyFsy0Bb5hdjTbxrlI1A9WSP
u3Zq7JRTPSVNd2eNBEGAqebHSMO5xOvqopYz721fZM5RqKVdHqSLTnCVlZ9h6t1j/wb6pxo6Voom
hiLcCefUoR20Zjc3t8OqG9dVOe3nSovDNqcoa/pjXRnUrWjCaZXy11PVzk3WS1qyAEVJW+30ZriK
XYLbY53YBRxHhqf1O6/QGFee3grV7bqppwQY4jvNoOifq/onpqHXZoRRerGWhtpifsqhvRX6cCy9
YtkNBvVuMeQSPchiWKiAyBLNd0NsfTXiOrZYNckJdGiH/fPwONTCZsx98n7JSPlE/BKt+0IH5aCI
gWOm5driUJrElBEqNm8ZWLlNZv02nUfcHsapiYtybyAPyFLeKdPbrDyUo01LkOKC17XpzNdepU84
LClH4VDZw8SgRiVvqtV6jKzsQbCm7F1nPOTdevAa4ypiJ2dYNBhrGmREU+6yDDWSxM4s7XyzVVaI
jZKP3Jhip8EX05eo5sxyp3VyWCZj7wwDVQlio0dmgd9oxVmo7ifKpp+8p1eRrb7RPhTtOHLTMPIX
1W9mIn9SZf+OUw2v3wwtvWgOwO/ply2AFVpO7TL5QpKlYd9UHeKZdmvV61NiOy+Zo466aZ3ahFJV
G8wz+B3GPQQenZEN0e7d0T//M4S2a/WGDQM0xOSJvd2yw+rzV1eBDcy/hCXIYctPiLr30kGJK4b6
dY28sFtWcUgG49kjh7Vtvfdk3BzxaXLWZowUGO1IgSjV2S7JPa1NBO7SfdahuI1RfQvwaMJ5NT22
E1rMEDMMWzvywuAYgXZR81AyyOB763KuRi9MV5sUJR5Cx+RswUmhzerubbd7sOzys+vJKtN0B9Y+
hjR9evIE8rLlMVZgu4/zYFCw2SFLLh1oGAnYcMVzTkAn4ybgxWyr+6z0MdRwqbakhqrUvJWGQ2Yo
3MAMzX1souO25dEXeF2r3PZFUjGbzqhP1Nr3rdXf2J1yA3qNHLsJrfO11rorRtnvKjw9s4vzUQ3X
5kg3OKad0mnfkByIekRb9ecOgiS+VNPhTzvTLy8Kg3Opc0KCZ21MjYZ9bT2MxvhS6khgUJG2ifSD
xmB370mKEgrFmWmVrQ0ITyoFO6HHC+IA1W/Uf7SusR87cR4dBx5KQzJkzpoN0MKpETTH4TI3YrgY
dTpeECBW2nqzdsQ+Mvu91qhT2YvmIRNa/sCxevv/3yfqnvlHOEVsmzKCBRklsRF0tt4f/vfLPFBT
045Yw/b271PYAehD2OL9v0+SzXHGOu6qnb32zQM6TPuAXeyx0YF3/H3KIt71pvX0438esD2qIMB0
z0+bhP99IoR0pvRnUzv9PQ6ztbpXLfH127P+/cNsyTFhoJK2NT/Z3+d62Q8BDjsbjMv/fa5I3cAA
6nP79wjYXQtulwxB287nW6Gm//2Hs929K6r56v/7vKA2AKUz09D6v8cbrYRiIc70Sc2b/366IFrt
JsZh9Pekf58v6oXoqcS+4yyyb8w2usvI9HxqI4xTdTMPV38fSq/Otwy4dZeqbHzyuri4Nlu0xCqe
R3aOwb0nAyEoGL8ZgspRl1ln8f371qXz+iDGrHf6+zArvOzAYIMI//PEcTSfySpENNtetiugzuXG
fx7691Ku17zSdRGXv1eaUyIb18iNESR4+Dy25ZHjtBb8fZgyeXqZPfO5bDV+Dl2/tVqjf/x7HoPv
RMro2vPfE9kVpr628qL931eHzA4WPL1M1RT1/d8/dtF2+7zj1gKVlSTBKGtYF3PZB39fxtFc3/OC
6bEjg5lVfHtMma4JriuaWv99nrxfFOeB6oBIYe6HwUpvkdiTfT2r4o4W/OYcaJp7EHVOWMfp9JCD
1Ax7qAqPS9fKIGL65onaqwviWRYvA+ob9509vyYrPDunsJ23StmVX2hj/SG65pdQWcYlu+rVnbLy
WzUVY4OZ9VOtGNkLt/43KCqKkp4KHY46mPSGhWPV7yJFReN3Z9QqLLklFBohM+wHRBNT7kw8eq0P
Cb2QXxoR19awtj9F59w7OPy/0jl7d6uk+9Q5E1C99d67Se/Wz7Ni2adNTDSKZ7T3hMnD1SwclqAt
cPnvc3HeMFK5ahQ/U9ve/33BiA2HRSJqdn8f/n2hSxGHsrjQKHd4qv88ronVTmIxC/8+HLYnqB3T
3U3Khaj3/16DrOca+zR9NHtu6yRYu/9h7jyS7FayNL2VtDduvIIWbZU5uFrHDU1yAgsGSWgNh9pV
r6E31h88+BgkMyuty3rSZjQQrhBXweF+zi8cdaMYGirEcx95fY+c4HaorO7tpcqGvPHFNm/Iacku
8vqDooLz70Ly/UUFng1G+m7qEuwiSYHe4BaU7URlxViCluGZ20xZt8oQ3yNiEC1rzWo/Zaly0a2y
D8gR306uH36rMusFgLf33Nu6iwVyC222d1KiKl51VPLCODp6727YvHbc/5lOXtzoPvR+98EqkHIJ
rTXsAb6gKZluc6e0Pw62XiyDoJ/uPC0qNp6dIbeTNd0BdL+7xbXZv8HWtFkZVaI+gSiMEUwKr5Wa
3OWTrl+MMkNowbB7UhPkAkUSVhd+OCSKgiK5JGydtgZaC+ckMdOtqFBJSXMSXFnSj+fEMtqtkYMq
yE2S/8LUsrMmRn2Lsk1w1jzd3nKjOKckgQhQMOFylx1yQCfbEmr/zrDi8JbVCEs6zbFfg/SAroT9
pWUfvmjaYLyTXSNrUojK/NV16JrfuhrQnO9UPL63XWsx+4rkHvRUfML7bNv7aJuitkw4Q9YR8Nx2
VdmH6x670FVZq2T9/P420xuclWN/WuvR1N/KA/ayztJATmIji9rcT+tg4gZGaW1LpjaMu2Ni2aj6
BHs9qoa3cWFMUNnV/fpAEvzLhJsfQlVE+sH6X9vSQ/YGnhK7QXdX4KICxrKHDAwv4dZAVXgFaGdY
y7q+cP1bVvdg9FHcJCdEP1nn9MaqH5FnkqU+9LMLEmU7WZIXgp/m7WLc84Azcw15sEzLx7iZe+i9
DjxnTSrX1vfiRz/yHysdabsbWVV6bo6kW70raizUhzRtV6reg64ggNJulNjku8MOMlzDRoSPqUwJ
sSy9uXF4LAAEmCuJTSbLt3JT1QjwEcd96ymLCOcTapoP75eQDYUVtDc2KXU0p11kYPrmRvNHdScD
97mS8iL4Yf4XlYFlqztFI8QvB8qO8iAb4KGSDp4HT1MJfDzx7H0wb0CrsDYuHfGfmyCrgLWgGviJ
qGFDkscqrnqJUIU1wccpBAlHw8m/5nrh3UYBxBuvIp4u6zPHu0fuQ7335uVuVUGLUUJB/7w4FiWq
UNaI27Q/5tVa1ouQHVEvymeyOA7iRAP2qjGpy8zCclYLe+XYOPyaFvK0HXEuzYcOKXNLOcqqOk5o
leW3U1n73t55ENfSTPn2W70s/lZn6a62z6pk3bvEUPG9Go+hPn4/qGpzGwne62SCF89Cx/qgxZAP
1DIpP5G0+2KZpf2iOPlTq2nt3rQNc+tqcbj2MgPVDzTgn8xCI30GwyPXXebTQEOXqU6jZxwvMTVm
wgSVoawbYzy6qGz5Y2ysQIUz/+XDZayq7OtYIuopGv1DYDUqCNLCZcfeK4f+eadrHbKiKqn7hdob
wc7PcrbWLdQuV89eSk/7iD+5codgdnHMdWQGI2cCkDCITZWV6XOnkkQblVTbKFC4Ptn+kgtka/Hc
1UF50Ko63agQxPaFCLIndxz3BCPzF603ClhPvn/Mwi6+883gm/xzk+7yDVZDceMUWXfxA7IMwzxg
fh0gKMlpxWADczswt8hJfo6RJD3Lg5EP4lyZAnit5SJxoLBLrwBIng09MoeF7AOXcz4Fpg0Hzjx+
L/64hOyeleVzlqXF7v3SqQEs2FS6di0qqAHDMO3RbfEuspQnENCcDtl7WYxrUCzAU/e921wcEoLt
viECAjpMjZZFpdTPY0deNc7N6qMzkbeOhrR5KdLsGZhH/4pF81mwHv3adDaUrDzAwb6YFoULTWCh
sJGfw9FeAL8lG0DIuIE50+0zeOItPOVZXK5wKhTmdK1cRFhLb2XxvSFJlQwfZHCWHeHum+hJ6bAR
NxCkPrl2WHmbpgTi2w92sw8NcZAleZBdrLmfLFYzu8jsA+JlrXMbDaqyz114XRksdXbpHSIKOuSr
VTQ3yz614qvLNCUmWlsWfXisvrKlVw5vQ3QtXdZ6YN28deZ7umg4S1i15dxCGOIiP/7G2/jez2p+
WfyNBkjBcSjbfrNswWHfBUmW3/nzliNSa7A6P+rcRrSrhBAY0B0k4WCu6Ndadd1Tpcf1CS7LM3ti
60GFVoXemH0tGwdJ2Rg8ucMP8SQbLVTtV+BAyp1aghNsO6Pc5g5417Q1gsfIL5x12SGOoMcDPCro
nZjndFDdhsx+mFJQNl4RKF835Nf8r3nHktSoW+sh41prALLJabCMcFXGKQQikAL3RDPXA9e6GpZh
3U+1T+DU0dlhQrJjb46ou2G28UK2OgaZzrF1/BPpeQRGoyi9lI1dXxwQa6TQ6+hz5WSHOo+tp9oo
HTgVAXIgUxY9lwoBhLmD8+tIcqkNQXU3/Axe5G2kzYy1LMdGv5JbIuLuVOlDn8JQQsAzuo19H90o
rS1IkaTOth9t/RjzjAAOkwky2nFxYn5rt2OmOheTz2ftJIlxW6TY30Wq4jwMs2QReryLqjLdbSP8
aVxksweDcEbtTKozJXCJ6tZclYPgP5fz4a1fW5sF3hbK9xGypR1HHJJ708eCEHI7Oe41iERxZxsi
vC9tNCsihN7WsigPdDAdW9yxsp9ZQAgPvXeQdXTQTMKBRED6ve8JE2faLjjaeVqf+7DP1kmWtk96
FL/Kr1ozvkVWH36J+a0STB8xupjHuEgVHc15TOoQU6hjs3majDl90PtfzfxtTO6l2kJ3s+9jKhtc
SpLmRyhV3lFrR+9IypP8Vq+TkKjiPNgkPBtq3LBpymXT76csgo2VIqJNOlSZwKTAhMeHq+6i4d2j
8oyP+hggwrCwVJdjPle8H9o0wgAY1OvDBJF2LQYc15toME5FrifryIqVZ0jyNz2/wi9W1F3Npjee
4S3kpMWbf+rqZ+JGLl3NcLiWXvS9629XNScVj/WiSggjvuh1bjyqfl0+BN1Phah70Tpbf2vRvJ9a
fh9TemW/bWofEMpUdTiLN+rAMxbGPwlR1VzL00RDECCaD6UXozDp3qjodh3rZN6vydMcDVoFT9Vf
a2UZZfj6MBmErL1ROeRWcIQyYm5TUsUHsvLKQdZDfCd4Kiu1bHDRRZ57k/Tz8oXsJWxNWDvZoZG1
8lQeKtciV+aIeFGinPG9v2wZteCT8OrwODLPXwNujV06EJjTsiq/+rmWX+UZq9CnlmTq4b1+8ANt
5xok7uXQX/uCNv3et0W7d4HGgUB22A3O8mAh9MnvKDPXTpWhXdIKuN/y9L1PM5Lu+L2PbLZVC7GW
DmOZCJhh8KAg/n7M81YlPj2f6gqIL3kmD03Aswt4Urh4r+t0d6zO7+XEnpJNnKFjJgdDcUSp6bfr
EK4kSdM0NtOVS47sp2uwcHKW+Tio4GtKuFrI9XVedEXIIL8Gaphfq3R04Ij7xsob9eznhl3bIeD3
XlsahrMi02qs5EB5QFo5vza7eu4pK5oefJjNkmMLTyPDaeZ5It14xgyhWsgiVKZi2xgoLcmibkIZ
VeBqnmQxsqMVD0j9ofR0/Zpk5oOs7iO0W1sTD7l4zMfnRiPVyxbC2ctWxVJvcNKcbjHKNu+bfHq7
tJea4tjHokRPiUFkPMY1ukLsR+eXpaWoCRaWYlx6fJWedR9nkn9+teb8almGhRsyScPz+6uVl0x4
tVmDQHMFS38rldAzHhebtgjARc9i6W/q6LOe+nuxakKYaB4QGtkqG6YhZWaX5VTNP6Zamu9kacyq
I1MlFJ9UW3sxa11ogVF0RdttWDXEs9dD44xAmcJs6SNUcClYCmGd5FukH2rks2Tvt4GOEYKdrtzZ
1yO6WkoTXcGbBWwt+tsE/4sTAvJHoQzus6rz50dvgHXkedeqSx6buTr34NnUCen0ViTu89Aa8ZJA
fHSSra0d44kxJk+BBnq6NbHYGXrFfa4hjW3yOh42cpSu94QjRRxfPCX1nqb4JP+kq3TqCaVXMoDz
n/LjmERunStbWRyT8eOE7ywaVk350AT+Wv5JryU3pk04X4su1Z9MWGNJ5J7b1CDjoaqQizGyOuOU
7Zz7yiL3Emu2Dy7UvB/H1ERu6EfzoIBheB8yTdPIJIrEvsWj1bBgnYTdfRCK7h6jJUKHKeBQP6CI
5A0GMv348t5DE/5jHxvpWfbH9aTZGh1ES1ms5wvOWdz5WnJMX2fWEk0Rb+sZ1rYVY30z5PDtWQAA
ta8V7lYVkUxh2MGX8FaEXfEFD6cMnGAwew2YsG2n1oXo38ePlt189gwl/5L4OvAXu/pg6Fa1blEm
PBGNtM/lpFV4IHnOp1ipVrJr5ZLn03vVvZtSvOFGNeJJYtX93VR63UL+PRuSYtrZ1YtfAlVUqoHF
mJJYxwZS5bqIbPcZ4MBZdm1j/WPnqnAQdVvjRRHRke+h8Ptq6bCP+us9JOyh3t5DkbGmku+hhjX0
GOXVZ+C73cavEnOTqsm0AxyQrXSEPR5lsauTfKWHqv5ots331skLjJ+KaqJXO5JG2Qa2M3kSQ4mf
VHzSV+qo1hfA8P2+0pJmh2wyOqJKlK4cdPM+jGP3DATa/OY2xyZVpq9txTSBCHkMoZzRk+fXl4Z4
ZiEQXOiN/KXPqnCLXlaG/F3alycic1hGzWe/FQUiz9gMm+2SfQC9q6ofYUdgA+23mX1JNWPtD0p0
Im3kLlPirmtZX7k6WCCIzvnJsIp10fZYRgSCEYYXYfziDe7bBfq94Zi4ammzvZ7jqCfTBAs6l6o4
AMVT1ONbY1eH2rquOxQJ5gbZRbZ6nV4cSSCgoh+ToEIJbJPWgXU2iW+e7fkgi2Ha28cJc0lZkvWy
h5aRPyLp46BMncdQ3+exfYHHUWhlmxDXm6UUYIfp+lgi9H8fBQAmGw2chRRCd6bm0fbc5J50evhW
X6bOUmh68wm1Ddjm3RfUxnmGAX+5DUrT3wVIB23dMM3vk54kR6uo3RejV5cIQIsXFdWmFTKO2gXp
VBzQRBpthkppnmpVewzqpEdSB6OsMfeerRgPlVhzkpMoqx4PEGNEtX8MruwxIGPnwS208v5k6K19
a80HUwe3aBW3YxzZs6KYOAPBPML/A2tZm0m91yeWFe/9RdNEG7Vlyybr5LAuBIU/RiLbyqJsUKP6
K7L11uG9mwOSymmK7Abypn2bVn5z43bK8r0DyjIszeLx9f0yjeFU23aC1CcHyQYhomGVpKEP5YIL
yTqtzQfMrqNsL4td4dubPCpBQ6h443iB9eyypTv2HiAAWWzGMVyjVKPuZNFJiseWdNcVMpV/D0N9
07TCei7HAAKbd6cNsXkmdYEEf6B+A4albuO6ZEsj6+QhivLmBOcK2jJ91akwNv5Ul/u2yz+CBYZ6
7vn6SlPd+K4fc+tq6p8FsQWIM9hV7JExg/I6NxZ1kdypZqSuVLJDa1n31uCXH41R146yhJSidfXy
z7K7rIksTd2zaP35OnFaqKAiWmVdO10HkbRtPgZwqN6uweYCuHY1fYT84i5rj8x0TOpfmyegCL3X
+/eS77+V5Fw1oHLx3tb9UvoxTk5yP3rKceSc+nu9J1c9T4A/er79vbltFtz5F+O8IQD9GPT7oB+T
M8zG5Gwl/p3Ixm6HHEtyfq+XZ2911UDCrAfZQPf36rxmpl/IcjN1r2kAMB9/hrOfWcVZnslDU41o
quipwEDsrwZfU6Php7LpRLtCDbJD3OND+XaZ9yt0jTKutXjW7puvLw/yWiwKusUff/uPf/zn6/A/
g6/FtUjHoMj/BlvxWqCn1fz9D1v742/lW/X+y9//cEA3erZnurqhqpBILc2m/fXlLsoDemv/I1fb
0I+H0ntVY92yPw3+AF9h3np1q7pq1UcLXPfjCAGNc7lZIy7mDTe6ncAUB3rx0Z+XzOG8jM7mBTU0
sweP0N8hkWvtXO86HjDAa2UXeXCzyl3mNXjfaqFEvcdCBZOAdBPEiXmpJ8t4O2STdjGZWg/khvms
UUsyL6Dyy62iBWLx3k82kHPDQLOIkEwuI4KiVr6rcrc/W3k2nOWZ8eNs7oFySs4yDtxpyNbk7Ova
vo1EcVtGQGl9c/yp5OXq3gq9cfPvP3nL+/2Td0zDtk3XswzX0Q3X/fWTj6wRHF8QOV9qbFzPtp4V
l16o6QV3i/kc9nZDfmOuqdbWiDMZsI0B6ZD58L06rj1kA6vGPyskN1eZqVoI3gzNrRc5NRIK1A2+
bQEnVbsQVt9f5VLUr1VaC9xnwqcKuP5NRDb8SdWf0qQVjwakqbsELLesdUUbnzUfiqEsphpJlcFQ
EM+fx1hwD9ZB2tSQ94X1BNYiXU5Onh5la14kP11/KH+6vmKo+17UEC19DddT328R62i6M9Hnf/9B
e8Y/fdC2pvI7d0xXg/Jlmr9+0MLNXRasQf6ViEiPXgyfn/yEg8zjQ7WQsoDYh1qe/Izfm/sCWdQm
zw9v/cJGwBRGR/QQmlN9IqwDHzbhB5fZo8A0c67s3Bk/LE9935xPHf17r9Kyv3YV664qKL09mlXG
unPb6aVtF2NDPHzCIGajZrrYi8x0Hyxfu8r2jF0OEXO9hMnp25caeeNl07nTi98kDwMx5gfmgN8u
mAI/uFM9A6DhckjRLZ2s4do5TngSfXmWJUQCx+v3+u6KzzMKfF2Z+4vOQPkRmIux8s33Lgxtzfxt
qK6Y9WpifbIrYlAeIdIhSNhHw53qVw/joGkYvHXEktx2fi+B8sFx1qOw1I8q6v87wEL2W9Eeo0sO
h/XecDEJigorwzCV0f/qqvPw2kALQf40/uOX6a+R0+FrUY51FITtb8V/bL8Wl5fsa/Of86gfvX4d
84+HIuPfv+1yjl7rogFJ8HuvX67LX//+6lYv7csvhXXeRu14K77W493XRqTtX9P43PP/tvFvX+VV
Hsby69//eC0EaVGuhk5L/sf3pnna11z1p3tovv73xvmT+PsflxdRi3/q//WlaRlq2396JFyYtCwH
AcN52uq//mhRaVFd1WJiU3mU5AifhX//Q1H/tFTCIp5n656qqzZabn/8rYGl873RMjXX81xV5TEE
lkz746/3/v0R9val/etHmsN7+emR5ro6YkNcSXPI2BqAq51f73dmXaPow9y/th9MELKdwZZX3zBg
i/vHQZDIhhgcDfW9RtoX4TLYxk9O5h+H4V4DtKnVMMsGhVxtvIYTusIQZAcT6lyGwdbR0STD8nIq
lL2qFVsXTx0XKBkAyUHz90UKtMbVL1pt3CWPGoAElL+BVYY3bRQAJVrrgHdJNS58xYQg/9iDR81g
dE8CsD4cIfQ+n8FLrN0AjECRffLV/A5cyDVDTEK07tnojc28vAaasnDNdu+OyiZ6rcbpDg27V6HA
wfGz7OqtFNyv0Pz8MLj124Lhv3XL/L/cDb/cZP/Vvff/4S2jzz+jHyurf7pl1k358r//18vPN40c
8XbTmH8a3Cmm5+r8NuFk2vz6324aRXP/1Bx1rrSYjzVdY4H2/a4xjT9Zn0EVs835P9XhVvt+z+jO
nzYcbdt1LJ5txrxs+2/cMabu/vqMtGzHMLlRTBPgo46vnj63/7QMLEe1iZK0+xZVOXeAHvpbLF3A
p6ppe5d7L6IP+vvI2oxtnj8Cdq9zs75totZaFQau8KUyTJfEMidtNUXZa2NDrhpFlu+FpWHoDSPt
EgJMI0kabzzBjzg0mfU141CpCFaKaCGioF2IenDOVhdVj5oGoz5VjGehaBApjCFZEZh0CYum6osO
nLmpeyKEnaJsGiQgQYUbaxJ/xEKIPECMw7C0q90KEI6Nd3PlIAU6mMnDqJjQ9MzXoa7Gq99YqFLi
2ZUpPBzb7Clx3ebQ8mC7qQLVX+HB0a/0WI8OaZXf1YaanJCrT07EmZOTqx7cog3WDZTE61S7xrp1
4gxJbeaRhfDRjG/FR5ROktsuMaazP1h+vS4C/0s3X9/WCu8Gc85XVTj9vmm8Abp91x6ByEQ71cxY
yXpOvM8hyK46tDFQINe6XRh3MfpCqrGU413g335Yir18yWWcHJuwHnYIzbo7QPblHh5GciEGVKyB
Yd2UkIEuYRzoO4+11gJHK3J40QDCMS5NltNoyx+yOWUhz8q5OOgmNFWjaf1ZAShGOlzRF1UDaq10
8/Fil+N4aQ13vKgIzB8HQlkmvF0BCfWatPZGOhn1aKfgxzEZW9Hn6p0ZnI02U7uFOo3GNfA9657d
f7scRNXurDmFl6HQdc4sdNbjFh94QbBuZUL7372nA9oYSdfRNw9pfwuNKVpYbA2e3bhH4A9jYVR5
H2Ils0+giswtzmMf+uij6a/0sc5eW21wF28v0/DEqQJaulRUu4BmPnpgdGq0d32PjKVXocSoxQ1Y
JiAQVqR76yBLCHko4Fbltwgw2L15ezeuh/+2zCe0tQM6r5qapd1EqiDRPGsUQcRP/MmHVcMBxQBt
8/YSzCktVlWsmId4GIPVSALrrjf3uY34ToDnNH4J5QZbKe3zoCd7iQQKB/OcgBE++CbQnsSaaY4z
Jkjie1gEL3SR8ht0zUpbDlEMhzYT8Ur3LCRqEJW+WhX+xKH5pW6cDhLCkZBk/GjjqbjNoCyuehTI
w3jKXmGflkWGiGbthMcJq7KrB6V21XaYXEE30pHlDRveoPbFUqvoFBjwAuvGFoe3T0RBlbSbPfum
okJ7wUZ8czSSjz38WSAKsFeUzn3Ns9K9vJXMmGxVj1gkHj9opfh2gCgDyqpgsh8Tq87ZP1YawdYR
QQlgwu3a0etopVqTet/3MBgwqZQFb67uVI1kUya0U4SiReVpD1phPQgtmTmTTXhlqi4/uoLdbpsX
t26UfnOHLl50c8lK3GStxElP6md+q24aPDWDaG7kAV+Jq1OP95rhqMSbcvvWT8UXL1acZVaa+U7u
u1JMWxfTSkkUY2fMibqiic01eMlshV0IeesJncS3HZrio44bBBBrZ7fGzrfXSNotR8dpv7r5txBw
D6pNZngJq67/BJM1Xja25rN75761U/K0vVY+8xWlWw+9hJVql8VnphYr7z5jMG2tnAqOQmF700Lu
3RXSuGGsV+uoHIul3OaL1P+CZES7Ks1xuDpmRYLO9C4R6jgkHdlPZh6wW9H2F78Pr3akFedBG6z7
JOi/4ScQkavucFpHqWjdaZNzw9LRXQciQlolKNdDHg5ntezZu8pPsyXxdiJJ56N7UIf7vkYoew4d
OH194VObjkyUaPcG8b0CO04pBu1QNyqcnnQKDWYh+x4xqQ8DQMp1TTT1POLkS1gWTxfQV262Ata2
I445w3HEUjquCRLmiPuyZ5XgOlQ/RsRd1COA0/rAbvcbMjTNbW25zHdy9mYt18DDHndmz1JKVGH+
EMWoBaNen416tB3FGG1MMwKn1hVElw212ekW8qmVW5/kQbd9d+upz7jzCtO+jE3Qh0vD8uHCAsVk
AsHJsGxu4hmNWQ/MqU5h1Rthi+GclJCcKow4Ft+3+XBmh9GHNt8E9j3iko+EzbtDOYAjgJJYwXPm
1Qdsb2EpjRBHwoSAeGr01d4ZAMay4gYVYzRIKNThGRWNhdGZxY388aEaMRVMyVrQfE6EeA4qfXY4
UHAG7c36lE91w20dRjDvkOZPlfaOsPLRTWqDmZGpcYFyaPZp1q+zEfT7JtoaQfXXDHDKctAjdwXa
BnB9raX8ggF8G+6gbKq+NAh817whFwEXeDzX1tCYXzHj+VCY44MfgQ/pUtGfQ9gVO/zZkYXn5kUr
1TlIPKRlJOOeENDHobwtVE1cJHJy6FJlYfk2VCsfLl1aDMMtKlQC5mZdXNBHRplqgv8zk+RahAie
hjB6QbKr+oC+yBFHH4CQQJYPSelo+Nka9cIdEuiRUzXe4zd7IZuP3IYRj/UXVT8gxq5uQj3Tt0gd
Whf0+A7NyK7ZCJ8tt4iPmR8OuEH5LtNc053A1SDnQqBrhzJJvvORH/04iE4/Bb37WkRl9vLLSRAE
A9+uXm8RS2RLjsiIXvtoXIYF7Nt5sg/nQ8dP5KTpYETGER3x0Le3sRGKUw0bfNUOOrbB9idRFEd8
a+0PHnEhkuKNcafH9IzSPt4bNSDX3MFbiIVryAJuMPiZ19VHy+MvKSNkKsNX9tUcE9NSlE0He9zj
MKdv9TneLA9zVTy61V4p61sQ/6DIAvuDK4prCZknJCf2ILKue6hd+8bwfOxB/URf1qlTHnI1Pjqt
0t6b6YRcQQbEAhmzCLPmCtEkMgPXEfBpx675Dpz5C/eWZx8wom/2BbDFHetTjzWPieyIaEvS2tO4
aYCJLdFUMldh76CVEnXmsbcAl+hFuJLzHdDfYhUmwVbOzBIv0e6nRpzjMMufcSRHVGzUp1to+9EW
kwFIack+9HTnMWobHJX8+sUXSEt0hqqfJh91LR/TjyEomh2LJmi5kzFdQT59mjqEVzsFIHeN1oNq
uMg19khlJlaOznILrZrFTfkMMPRjBxMZnQ9D2wxI33yMB/UYuaV1tLOkXEHV+lo5HVgakSHPQrRs
rduV+awZGhImfp8eG8taF3YNVTIItTvFbbQ7NJVWveEm+OwEHUjTETbr2LNarlhwoNcW3k+90M4h
MDERlxcH89EntzDTRSUc0GeoVN7ZeZMszURPXnyUM8pQ3fWN07wMECmMwETwpdfrjQmCaWhT7UtH
Na4j4W0/qyaTvkgOHUoUiwSRGxgjlb8leNmBuT4akQfkkRMU1sez6ZfuhoIla0EPyseJI/RsHQ+T
vc6EYy416NKQo2vrBPu7P/HDR+kAtheKNXl3HpoaMnnRGNuh4COs3OEjEKz5iWAn0QE27Ek+KpTO
tk+ZXttbX1dYOYkW99cYH9im04FrxJW+Tz0PES+YSLvMRH0u97wBIcEKTa459myOwrw4Nrv3rgfn
lyCAuhuxODu3ECw2aHTGtw5PBPTQRfEI/cxaVEEtji052iVcHusQTrAY50WzPIwt9DBnBD4+4P2Z
tgioit5Czqzw1I3V5uaFGEy5aTWXiacIWrJ/fXOaeBp8mU8GETcfbMRUa9N4Qr/R3pszkNuI0QGJ
QPkhH4Xs2dTFyallo5XgJfQFVZBvaEC2DzbPNnh1yIHG6HWdXR0ma/rjbP5i+wlGtqx/74FSokl2
GmdSTdyFJpCdIh+IS9r4IPcqeVkmS6Q2RhBzWjhBGVDFTj6fdL0DJxnzoTk5aMiiDBHlE2NZsGTo
gpVGVjxo8B8hO3x4WydUeK18Yp2BDXs1viIjsXxbVlqTh5FMXD8qccdTe96FxkP+TZvcLFyFZG9I
E3oEWpAJYi/TPejquFXtVEdAH7sHW1dO8qvM3djFOtRNUOuFxdeGJ3loOz081fPhp7rWxvc+yT6E
gKyW6E/H+KWg5YOD1Hma95G4XZy6RktO6egFS2vgC5XRZXlwA2Dfao8yTVqR6Z9x/28PsRCgf5QF
QPdiHmIrJsDlaA4BCSHfOPuNapwrVPHOshhygyH61yBr6OkQY03WJ6EXPES+95qHkbO3+asbHHs+
FRq73LqcpWu8JNqmap09eybb7AAKOfg/BKh6/6VMwuimQyJ03cBLWmN4092PAA9vLAgOLENFG2kP
EAsyWKH55m3hOJfIdEKxDZ1tUbYWincCRfAhQJ8jG0+4X9rVOi104MvlvkYD9Bhj5oyNIZyJDtZY
gtnwzkdDZCl0OJzJYGHEMK+85u8wr9u3KhlNyDK/2GL3YR/bINVWhjCCuyDIUCdsP/HF9SeljWoY
w167sx29XZqDqO8nza7vCTkjTzGrdSZRcaeqpYb3I94ZmLh6iAHxMlonZe/laA+lIzS2BCrSPp04
dTaD7AH6fgXQ7i6Ms2AJO8FeTt5QfnTQ07ypmsne9IEBGsdRjmmX+xsV27WPmWHsfeRm7zsv42GN
+Q787CKFt+UECPGpUwfWgvgdbgTWq5/CE/ASp33M85y5XflGwmT8gJb9VugecZEoHPaunz8Vkxoc
4aHys24wXVp4XRmuQ3SJPyDbfTFVfYUmmLMy8xEo+ryCNlJ0L71S6zdyzR1W6PYGolF5RHQ45ymo
7cySCGMQpFvMhvPNqDVsmkW9Gp0+vom71j3UA+rnsKGwmzdw3wuGoUF1EOfSRRN67aHqK6hPRiU2
KM0gvdHcooXV3ShxxmRoQ8lXklUJW8nuXvCvukXfSiyRSUcIw/GXKpYlS1e7d5Xivgm0RxVty0XL
MnphfXMCQG1h8ByaiJjF8SNOpp8DV0fcrUnJNFSnykMTLMrY7pvNXWAurIY4rG46RyQiypWrJjy9
67smjA1E6MZ1V65jRAvbaMLtBfeatSnWIWZETatuxzomvNS7q8iobZTS3U9xNzE5QZVGUNJFa2oZ
sST3/fqh6CL9qPjTCb+balH3Ylw6lQ5B1KsJAI3NSoVRwh46JiOJ6HjOJ3PEu3sNZtBHAoiHSj59
YydhrgoPWeVaGz/7ma0Dl9NNBFc854w9GGo9CEEQKNfRe+uiM/IyWpRlZ7V2mRHGT47SGydbndRl
D0osxP9kKi+eHnq4FTQr2D8oGIP+whkS7Zt+0G+NwblEBMaZcnz0Z8QGZWXjkGeYZRlD/394Oq/m
RpUtjP4iqsg0rxKgbMn2eBxeKM/YJkOTw6+/C82p+6KadHxsCZruvb+9FhiwtPVcwNSesJNyX3X1
g51awPuEMPc6LI590kt7g0j7ibIKV0dov8Z5zJlfwwcHbFp5bs3sg5lP8gfz8htRFKsKvpnQYZqn
FzB2GB2si1C9upHUroOifrZWMR5caTNVN0RMszAGiLCiv4hI2WV1BNKzis8uDxSC+8lxqjV5GLkB
ma+HTpvBSqI45kOVUCoRpG3CN8vTrpvbB8P+1QLEP/UAQitHLV+Yc6CY7j66Ret+tagDFmXj9LN9
LQtuIqsRy1lBmGbq/W5iauuQlxRSmqjbphqJo9SYHvMU4FyKKIBDq7ppTU8BgfMktDiG0YycomdO
27Q4XbIJRJKC8GNwgTeElQs4LaeGnwzikcHpChJhVu5nZgmtZHki+BFCkg1Tr24OlgPrTVfyZVNP
cA2LwvqVCdCGZsPEXO2a1ZY0MuyKGUt0B3Ya81xUo+hdpEEAcsoLfhLsn9Su2IYY5aMyTz+cMX5S
HKI+1kW51eWcUgPCXBWyBmkgGlylxt0bRac6NTcS7pYRGbimNVPbuLXkJDIT8S+t4yA1P81DzrQM
ErIdBriSHVvYhwdV7UFUU3rYxpRA6H0aDIp1o7lr5MAOp1Kry6yd1YHPg0Gi5SiY3cqWXgOroOf7
3Bn3jW7xRz2i09ZVxu2cAqIbwmYHtvLHiKgcJqmW7hyN2LY+xW9SdD/6C/iB26rzekJfuM2tYpeO
sACqjHJHSqHPMX73Y7PiJYD0sZSDG2l8G/yp3zqU+nTV2LeMBuVjh/JOwcdUIxgJ2eWvVqssKbXn
CbNJ6CbtM27tD6La+cFtYXcCz9Vemybau2121KNKv2BRuKqRenMc/UuVVqDUxcM8d+PWyEDzl2Xx
NCRJH/QKEsElWqU/Sht7FN0oITuUsoxiODrO+BCR9M0AzR4UV+wMWx+PbhSTFe7ZBonhL48oWIyj
frWm9lmMCSiRFDtZ7HT70vlIOpUT5IK75imBHaRqsfKBkJT3F0zYFBMx1lvAMc1sO8dBHd+o2Oce
Mrh3RXXwqsODHtw8wPrEgIEJ+IXDYcYXP7aL/lA1SKLy7iXMkp/1PfBcJ3ud9fmnVo04qGMn2815
d41m5ccoRHopjZHIOoWtyxDpjxZHD+ogSlIlPtld90GyKDPzCs4ZFdCBauyB1H/DZ2/qu8UYeajD
vnkyb3NLZyFJZLyTnSM27myBIYINMlZC2ZmyYSxKgwFjL7OFoOEqWt09TnH73EgJgML9HWs6iRHO
CYUTg1Z1fmV98ZUO5sao0hZ5HJdB02qNl69mOjGWO4oDDoU9Lk3kFmwXK4yCsc5s+fwKxSnxnNIF
jlKC3kqLn6U3STgxuH7p6obzoL6MPuG7hdraAO94FiF16JxRgFHul4LpUCaCfyo7QghBfnF2yltu
oLeeocBO05ieROKrbHqY5NR9ZRmg/teLDMZaFT4gjg+jMVtOqsVTnrYUc9EWsqxwOh0FzLaqnt/m
YtjEpoEG3l2Sw+SShSni5lbk6bxbSpMcrn3tVSaWNHLuzUor7om7Om1TYgFnWk5pgDfb1gr9NrJA
ktpg3bPlLSmHB/a6fwrEY+zQsBO412zdSyXMAm5r7Icn1RqnYAkHKNVL6fFYBzSo5tS7GzCccWWe
ZwjHlEUcr9FGmDR9rVwH59e4yNw3cv2FL/da5mVz0NjmcDScNJ+4sbFJpE3Nn53zVu9G/KA40RlK
JKGmVp8wQnbsuipPzOhJFRaUbSeG78Wsv1d2rW4w2p51KUM+cbfTW736qBcU5xzacLNkV5zjGdX8
LA/yrB7wqHaPC5wwCzAVl774oMuGUCsxv6MJUlycAMWTtnXDHIcEMdHfbR5i1HZanf+UoQ6lEK9p
5RpAkF5qWRGZkd23QW0swOy8g2PXXytZmgHv2Xe9UMWpwjd11NwDN8kLqNrqKJeEw4yNtoCNtdjC
mIHMXYTHukIU10uTZYIurlVaGSY1qBnWkmmBS0DWXkBIaxD1Dd36EjVFckP/JtD1t9cnChCUcvxs
Tl7wkaCgWojIZ8wn8bG9x5Vkl8sQ3ZbU+WXm+FfX09UtsKvVYQ6nuc8+WJq+hBNpIEayp7aCNbTA
L2GasYycKWhmZi+1pF9e2qjbTdJ+HMFgnxkuouJqd7gIhygJCgjKGujnsfERBYmjJYDk8Myggknm
9aBEFZKNanhK4m8wPpwcwITYE2huaJ3QLVB9UDmQEwU/luWcTZyEW1+HXlja8WFpFPVQ8ugfuiHf
cUa7wmZxV49YIJq4x6AFTWNAMsseeB5XcHV4Mx283Ird7mh2eW68ssxCNXsZjRspL5A/kghYrLU0
0FJAsPEEaxt0+My47odpF9MmiYy/qQOFTmbqQ1IEITlnekdp6Bf0FMlcAqfvi/rDZuO5XbQx9ZyE
H1la6sjIaqsEcprMINNUBvOqQxI7WK17it4muLyuKK8zzaptMdwtvlXv0+elXmSsRqboZgFWwSUu
lMPSf2cOObUqrpi66q1zPPPgBSNLsDWTZ1vW56nID/baSuI0fUntFbxMARPcfvGoJtAErGaVbMzc
R8UKAaIsQ/dEXkKL/k4ix/eF2RMfgUG3iUywXk4dfTqpw1IC+SfU2vw8oFRRrRwNpCxiHwIGFTy5
dJDroPiUjfuOfGq48mme3abeuqyHdMxIJTP0f7Sn0AILXxxcNSOn5IA5CKsb7NA8GNTqyihu/WA6
qqcwusGtjV0FQVYQlemXSNv6lkwykNkM3kJrGp6oKSJ0a463QNqeQkX81aFl+X1JiS1ny4OsFeK0
0j0qsaCWWUAdStsm87A0I32xGPvVGXeh24kKRBInpa8xv617pXvMShk7yTGxvpUiQkjuArZedK3i
R1/5npO5qyPXd3WKclIQjq4183DXVwyz2EfZnxiMQED3gIptFnpFYjyoJi0sBQAau4NB5eZK343F
gcWPfwuIgF8we8nML4KEcHUnm7pLtb9Ijzr05o3QcyCrDXyWRVfT3QJa0Zvt10Y1fvIUG1Nj3gZC
ImzV04c4AZGbUJ+Q8NO7QaP9aNXPachWUc2Xg9bIV4UNEsP+MAIPtqb8xDOAP70dWAvxhDJY0H5p
c936SREmR7UxfcNV5zN9ZIo20zpIYQzTmRlclPfrg/H/KU3YJ8hc3ZWsiS+nUorX+99NZDkP2TK8
JINr3IwGAIIVCs4gJX3f+5/hl7ClnaPvZcjHV1RIwIlrT1t11uCRpYys5HRprCXm3MrvpBpnHl80
8xSYzZf7y5L172rFWKka6XJXiZoLGGvNU2Gb7RH0vvz3W0eflptBi6tKxhtWMf3VJqHoU7+ggqWG
UEMEKkq8yPYm1ysa6iXjJimhd8ku8xgKztmFHKjTwdk6mCnxg7wai9OyjKt8GMTBiYRxvB3klJ2X
MuwPUss5fq2BQGmhE5TINPvULD3NitstoGv8J4S8gVkzDtdUAy1hGfn/vpzbkSrIpqTx52UaXvGE
d1FKw1kDuTikoriZGaIYV4GkfJ+20yJm2xpmzjdJ+H0P4N4jtqa5fOgFGGbXtWaf/h8C+LCW73Qj
FQ49BjLKtvDLyIzeGYt5ygp3OMEeqDh9WKTMrfLRbhrj7Cx59iSWjvXKGc3sYoLzuZEbfZfrLLO7
xCD6wu81nmF3DhmDcW4eib3bKWMvPNPDwBll/d4ACbAquG5RfG/89AtbO6PdT7Me3dhU45iSCbRq
xT3ZJv4eyXnt/sIUCDBlMPNrjSjS7eioGk63habxhvu0+DNCIVZz3XwJu96XkwjXDAcD+CXg73vZ
tOzXxxUDYmyenUu6vjBjlZ/IYO7rSTonfQHzJTLLfFbWrMaYhHuGvZvzvHbA3Mjc5lqNu2tMGBha
r8L7l9DzSA1A585QB6gLj1XU8+mJaTsO7OksF8iYFVrWCbRWgc/NEiNmXjEgoXFrDbAXlrT7SxbB
QNpQvcq9to6BxJAboaRDifo8GSQiPC1D8asRZaDqQgO9ytJyD9g7BHMyhXAgdJvTJOCOfI0VzHMd
njDrfRmJMgZQJ0Gf6vk5hyD5oNmL+ZBMu8KaWcRjAGn7sp0TL3Wk692/4v1FoezpybBho1VrGAhE
6QL0UIqMSyY9TajLC51RmE7vg8omwBpJCJSx0JrnNGEW5t9X7xhgra1WC6osREcehtQGVGcxPXYe
08aWbni6f7+uirT5X3UJR2uxvb/v6vq+t0E/G8s2NuWpUnEkENulX0Hd0XbU6Vg6hEg46PDoIm3H
QEQN13SVbDrlWprO+Ll1mfixtU9mhg3qUmPod6yvoaut09aRGSDhZR69HYoM7Pz4103pcs+qzd0a
te7JnKgJ96IejqAu/kZ9I/fWmseeGO3ZotBlOsRqm8c+hKzRldYFVYMBo2R9Y/NEAiHm3H8CuvB2
vxuyDj9LRzd9G7m9djIAVLNa8isZT3PQuz1I0NaJL5n59/5/wSg/XiLnUK4po3oNHXGoyc7V0Dz9
Wy07VUVwUWR8s+N/L5EOX7PS0hP4Vf4yy9iqROBypj6qLm1Dofrfr9LIOPawO++fwf1yuX8QFZmJ
rZra8+o04xzH/MKmzNbL0aYy5ZI13toQsIL7XdhZ1sLzWOt0REvFj12jvRPry1CzibJFitpGYCCy
3HFf2Fl/ojtGdVs3XsVodpvJ6M0LjLpvXbWmHR2CZN+nhUNDL1Mu7NdBwhsUlpbERm/VJ/Nb2ZRn
YSj584BnAI5CZZN7cJgEVemfkZzZ3S8Oqnl0948px5c+b+0r7IYNIEydsY9M9eJOxXckMfyUabFj
pSo/ITzA7Sa4tSGZgks1n7OAaFt1RKW8/1e4ZTt67kZ6NPdllwNddvz3F6KZvjMlZti1QLmSA8N6
nk1EFm5l3loeNBZV7WFY5J5QnMu9meXbqCr6s9RsY0PaRt3jhNd9wQW5cR3cB9rA5SuJux1Ql8WH
uoM11K8pdUxT7ra1lG3XtYw9mIl4IXbxRDyi+CvRDPxb5HCJvo2ayTHMUKdDe89Z/HuYtGYdHSFt
I1UwdZNHDfRb1yJt1hBR+0rD57gNu/3IDGCgkWY9qBUn7A7MF5uttfLM9Kt8nzD2eAJ4wmN1qG21
v2DqZm2sk/lfju2ehZLDZHoDCrthJC2GsI1O1XorS0cNtyMzBT7dyO8IHcDrv1tegD+N0/RrhHb0
odqrPCfkmPKvy+PqETSitcd9hxMNhnHL4gHBj35I80x51e8RMjsuvxRHBpaj5k/6Onm0/i4a2Zoz
qUb0Zh2ODKMmiAH5sVtfGBbupotlK3YAAVucCCd6gznoL6PtXO9PS2Iswf0/k0U67dSJwuC8Jlju
T8xx/RWEdnWbKcDuymlMPHMy9A/XdvxFYKG9bwhGg53efYm43zDaSOpIIGNlLhgpyH2Vu78s0Vx4
Q89jw06GBbWAKneLFmsvk16APJHDX8b9n6KJSpy+lPTGGPDF4RkU8Lr/ff3FLRTOnMwwaO2Y7UIT
FP998zW3FMGhvs473sQ/eMh3tUq0SgO1c+gbs/k9OjGKMpqFa20fydDNXvElGAr4FBrtmfLlvx85
juxxr/fz57+1TLPmAw9LZBrrA7nL+27fg5ZKTfzcoZD5e5UMj8vcg72BuGmY/fRyTxVNfifksaOL
9rdJSBWIjKIRn8gwH1jK3MOILY6OcPijwfD+bWGTfy8Kms5WMxM9HDgFCHclnowDDCWAzJgkFDbw
LqO3LDk40jWDwzFzjcmvxBh3HQdnXxPHkob1ue/KZRPmzbOia8TVZpW3KyGVHTDPEO/G5ZLyUEqV
GFas0Rzh8XDknjiysfizAFsjQaeoDv4Nmk1EiVLHPWiFAS04NtxjZ47VLsxIxNQRI3eRYZGitER5
BSK0bKsiXAJRq+quVQ9U2qs/93YSqujBw6LiTwka4aENLR4gIpV7gZjxuTHSP63S1M9ZLiEjNEYw
rnkrFBafWWIzkqINz3qe0CNWh+Yxw8K+TU1sRJCJ3mpsuHvQLZLO1BtKlYmtVYfhaP1tHo/PM9WX
y/17wKbyliEPPJXCfr83uk1NyIsxzPTXq+SzMs35Te3Lyc/S8PPeqbPZo3vg4zlFUEe6jQ3sRheF
AkZNp37A+9N49CroN0Sa9QCKYW12CmrmG80hCWFV1n8ZOkYOMbtW+l4p5j/3eaueK+lg4FyLqma6
iGEZSBGqbrBY9sjn0/+xlWjZKxb1rqY2hC/B/vIC/NgLo7ny71uCRORTYKaMRXZ1zOQyRlM6Tw//
Fkt4JMOY/6IiQRVt3aVW5dLSvWd9E2MRByODdg/hH75r7Ti38XC9Jx7TFChkRqdnl1KxurhpQVDP
DCdfQU95tSvzr0bl45WaiXloRqHw7HePvWIbDE6pv0dTPGlLn34pRfQiQzv/XZSoA2ELIdPUnJxR
WnevMtz23y7I1Lvmps6v4ZgmbxZ9Im3NBOqarmzGGa/GYK4FsNEM7i1TVhPXc5wC4PSoKYQpMAKs
C9T9JVnfR778yswGpVflN7vrk6PZhaz5yfwSL8XyCdOeQ6Oiosgg5ADeSZZPdj/+ahdVvmsyf2hT
NvZipBqvrZSWqQeHtgJ5BSrrZzNc6F/GXbSjFrmcUoH1TjiOvDXj+/2oQfiZ0XzdVG8iWjA/kU05
Q17QzoWi/h3vUTsXo1U3R+JCHM656J3uXGqHjaTdY0eY+344Tk6fQ6W5ljBSKdvTYGenPFF1WXOR
aHs2rdCuoYPuZQ5/oogZWia29Vsf5iQSimjTVB2dEaI3cKV0prHi362p6XuO19SE3f7RWNtVDj36
tlF6spfDN212Ra3xF68i4iGET67UBwMu/c2Knmxcrk85vZ1QjDfN7pfnKQ8sRSEl3SE4cBTn2iJt
RYyUBiMFO7/AhxdElF/SpGp3aAboytDKHE2LQzbdcqKeeeLldg14PHQ/SUZPm8m1TwDLxB738Ksi
L2VMWQDOx+yOOvWs7FImKAjt6Y39hxpkwr1wpRm7yGGUrAAWuCFfx2poV3uzpP7ixrc8wZbGKAhq
ajl9dpENAdEESdY3P3XVuztEqudoijyFpN02DskV0Tn4Yy/KbmBqbJ+2jNAksXjHEm4epiQ76QYQ
XPKiG8Kycl8agx9HDhXJTkZbWK2Mi9vkPGiceUmYPNd5fGT3fEVHdBzIIqpLMlHQ+4TWbR6JTu8g
tLa7kNn2TUfleaMh0snZmhH++zbDGlYHrXckZxLGsc/P9i00HdS1pt06d35wRs7+UIIHFPVuso3I
ypn1pX02dX068Fm915aG62Fo0oOQ46EfLOVJKtGaz34tABydLclUGkT9K9FnJW2YR59pdIb9ZzFR
ah9sjXGDemxQ98awWRuxLtNUQeTyDVR43qp6YaB6TPf0XhpmZqldyzgJ5kzVDrlTb9PCeJ73LOgD
/PU2PChG+7cZ0mifAvzbhCn1h0HLHqpxxM229vQl0a3RQOHUYHdn1J2ju6OYPjkiyHt1wn1tbyOL
u2Aeda8fVGtnEjAZqNechn76XGqscjVqZOoD7Tbk6t6oYj41jWb6qeADTiVlP9ZRqo3EmlPe982k
9r0fGvI2LE3OR8MwhLpetAtvUVyjREjr8xy7zzaUuy30QJ9TEZmlePno7OIyjVq/1YgiMd20M9j4
Tk59m5lzP+qzGm5kR6MRYTMPbLoYD5w54j3aD7CY5svI8MO2QK+2qURDUtmgpSA6+/ImBy6gNOs/
CK2E+NccTiKN5amKLQ5lGB/HrSbqcG/JhA6aWTxyTPfNUicumIG4iV1K0mMeZMzQEgMj+74k1u9k
lp9JuKYVaLN2bfuVR/aZRgU0lDGjVN3V4zHJGZ9aGW1p9JZRdtsSk/8hEf3YlTQOowiBNI3bG494
1p4y/VNb9RsGK/s95W9ikWDBdlLX18tkPvXto2n54OrmvWzKIIVsMg82KeKQvtHYv2BrrD2VKIaG
/JKjJeSIhhGMTW9a3yM7JgZi8ieLGeHd6CDKGIv+tbPMlz6tucvWx0ZWELWN7HpPynSb15zdemQS
tdFbFJgMYs+W/SngKlPeoduijRvNAKISj5G9G6rPEcp+BnKDhLwAopHl5qYUs88dkO1Dbfb4/OWg
elSCKWKIvNlFkbI1S23XNY1ynCvrG0JMABBYnlh0lrihR79A0XetxPAr0gm0yBGWUBv0TZn97rmQ
/JqsuGPlhscV/duULE9ZhQqgL1XuB9PZERx7yLoMIqgVToETE6RvVMu7/444NpJ2Oux61ZKTyjC6
mDo1d6vfs9U4gN/9BHeDhxT3Jg1L5lrw8xm/lvaXDTC9Lmsk9bSB12RttZ0X+zAxsBg0+Tb7M0Yd
I+Cc2zW7u7hj81RBwTyyw12SG23sZxmH7KnqGJZuBbhnCf+o0JdSjfnaeWyGLbGGfjN2FCcbYZ6N
khM0zGIQs7b+O54tr1+mkRyaoDfQDzw1r0qbfdCa5mIvxtprlClwi/yD4CtLZxvXWP/652TB3pfp
7s1stG/ZRFngusmN6zvzHVm9xTHHI6JaR5xB6erkqt7Hyd3WSfHDtTNvu4Y6I8g4z+r7yVvK/Mj9
equ0wg6W+lrl7eDT4Jg2dEVX6XB3UmSG4UehBUUriz80seSCoeN5YB9Er5zNBF9CzfFmKybYTgm1
vLkKFZ+G3zs/VoHvmU5O5ZbPc6hWhOCsLSQsxy9SHWEd1wxIvd9ENB2/Lrgt9RQidq0sXpl2jl+i
D+frtD0BTiXzjSF7mmSyIj4o5LR6GUBGo15tOsw0hHS3ugegVnJjE4zd1Li8eLH2slAGJNf4IlPW
TSi2cj0UdxTem/yFJELKVih6ynku8YxUF69iibD1clvV7UjFC6K6Q1HdmQhIuJTrCIGh21jIobQr
gJsAH43MRyfKP6dB/TTGRmNG+mzVkeKpRI4PjqscO9WvLLfzFYHJD+OQQXmHuGtSo5kJiw4cdpWQ
jJvf6QyiRcKB0g48hUUSyKkeTo0Y6ZL+dBa90Emj9Z8OgiS6iLfhlB05ZLbbLFm+HBll17ZqeJSi
rtfmpD5hjWeCLnxA/PArs3BQ4Rx7UPV9p1o/LRhDfzZH360WlCWK/twOznkNtO0LjpWpQY6kjBgV
lcMsyRnh1WjodIiK846BfdgR5EbkwlbIvC0Ds91dStc1rGKul46RhlBRYN5UBpdJv+ayTBYyQ2sD
p6dKo93irOwY81GDsm0OpTmVh3Yc/ppRWOxM04ftHRh6+p0JPWGwimg1a/8DxJf3EtrFMrmFNysE
bMsElW7TpXgHEoXNE3L47mmOtV9IAF476CWeyh3smeQVcGHwL2BbCTP9VRrteCicluCJ/ky/R/Pa
lv0gObSNPfbEgTABKnPxxjDcV4EHF+Gu8BiljbeUk5gk4JSCjjslc/GaaxUn5DXrVRj0dDRH7Io+
PHaIHgIlwadFB0+DaDANxbEjl9H1cevR1eRmdCn2RCgRPV3XPiur+N2UZNZnQl5N6u6ENcFx6wkj
ux0OoCqeN4Sowf8eyDbHATA8e7L2fM4ESGR4Jiu8sIfVkOihFJHJgDSuXL5ChrRIgL5kNqPOXXuu
IOtujQrjbUeyaGPXWhgoa767/N2G5M3S7DVqzKuALeJRRd/bhvWizJSbmIr7GFzp4Vx+14T1iA8b
0a0lt30fewPwa26WZOA5zLchHMYehZLsc5eQ3RIR2Wb7FKfqJwt7QxXoxTVchgOm8QnJNGLF9YdD
qwOTnNYjIMPCeKKNks3KozaFtJPDR3gBcTaAw6mR2RkasK12emntNroJ27j27b6brPg3YzXb3IAd
ryaCXA9d/2CO6Ia11Vevn8dUW6i78tdJ3Y9eOeTz1lyUC8NwghXJCliUkpMaLedW14NCVSO/TqdP
B6V54wi0XjVWaLvKru78nrvmNdfdlsQ7zN+CWODOSeoPVju6osqYH5tM/aBz0XtVo6FxrKmGzMkS
VHHut2X9UjAIK6yhO+c9KxqVXTRdnJd4NynKiMJ+BKR2nuhR66r5bqhS7BCX0L/CPW4RuWdRiju/
cVsbAIfty6q9hIJ8hq2Mn3oRnyhJAxUFbLgGQX34F8OBgcarATcVCMvwOKp0V8lXsxWlvIFFhaWo
MLHp1HTh1fomVwqglWklSeiB1kW0bLWp1i9Jxtlx1nC8wqZ9kGUxnlFJpzyUljjNvMmpvhTB513m
FoawiKJz1trHYuhTn4TgBMHdQfwnq0+I6y1vG53ESBpPkxr/BY7RbNSsW/aJYhaUfg7SJFK3WAmf
KeO2m1EBClMN1Qfag54RlQyidW3tWLKYuQUKw1QjbmM9gglvSrr8ay4aUXPJkWY/4wlS9NdJTlza
47hBzJBwJANnlReJ7idJSN/U3cfhcE6W+jXMUs13BifoI5M99VrjoXN3M2ZxMrXeJf5iXMUk08Ae
ZkKozs/kDgikeNOYk7JRDTLZtUljLRgW4s4lFnKAZBVTqFY67t3HFrsPddV8W6XwWLkB+nzKaGmQ
atLBNgQ17c4o5vZH2bx3Jzs+KevLyD6pY6dqZYfkK1k62pWrZK1V7RNxEeABLjoiQo2ofVE4Wk06
7mySC9u4CEkVidUEztZzrievY+Wr+5VCQOAj6Wqe0CieZe/llOcIDQE1boHD0TJuUY5upuU4qqI5
uHrPksjToWDBiSFZa266LjoI0PBYFQudcsYjz4IhP5uzwKA5+mbQMA8ajuKHtYnmKnJ/psn1x4k7
VczjFtnQi2rokzd3yS+INr/CFqFRZO/zlhnKkj1kGR3q3j1No5USVlnGQKH7b5CESMbwGtnYqpro
Y+HE3MviUsf8g6RaB11qkkvhGw+CbJvLhmKDAqkcqfxkh8NtRm+YkKUj2MMjkOt5R+kKLoQu7H3z
u+eMI0pAdtDjQy8vB8KrxJJ93GasRtQ5aftiLWiH8U/arwH6ZbY3hgx9fQ3Qh6UB5EV5djTmiOcp
TsHv3BTOmLiDIvVod+ysu7aJiB1wsdsa+1nnU+N4tmEo3T4hnhJGxWKf2m+Nq1F6rBnNJqVAd2Zj
zC7OS4NReE4OYH5KVsIoyQ+FHaVAhLuPsuteHLjX1PfGJhjQY4Sye3MSu9swlrIw6hfSXfocdLsn
GUbDzNnWM33BdNZZwQemviW1yaAckPs5pgVDzyBLrbc0/MWPzsZhU2F1P61r8WkqYraY8jleD+eI
u3a1Hi03zZjAaKvKXp979dQTYv33Iif9ROCIWEWh6/DjgdUw28np8VTao7UJGaT3h7gU+2yxb8x6
/IkMG+Bf1FybVUBcqLntxzwBsmbagZf/BdfnyTWXC+XW+GB1UeZpucmErpiz7TwU84U9jY+wJOYp
CazMRWHBJqYqs3DjxCEiQkRnSkyBMZ8Gtp+NYIvQkulq2pZqZ/vXzcgK1JT3Nq0+7Mnt/x3WvXSj
yLfQlcopcQDdRC7VJXj0W/C/Hf2ayBtqap70O7fIKnrKU3Pod7rCBrBdLoOglWtwKrWq9ncSLtHW
NZ7T2Xxs0/LFwSiwKSAlOJluBcs8vQwpg5/g3GbPtLDtSI4lWmdjVmvib6NM4O/rJEdJKzzSqsqp
prrUSR2gJJSyV8Ut/4uy/9WGkZ+jpL2W7vQnGwB2i6qdPJwtf+mLTkKUAQg81Tc1pLeRVpHwgXsX
MbG0oV9eH+LkS1NirwPitysK0Od2uc94MvhVS67GULLsEmMxRYVHNSp/TAYCYKpZk3RvfrVdLa6u
MfEU4kTjNmgNDO1Jo4FOqCAoaOhmMwg92LxrSYDQeKdPJxzCXJvcFYz9JyQNEiKPmsl5Wf7KpoZ+
a450uaNf6DpTtgntKULdPI1s4RqGcLP8u9eXdlcBSj0M1hDYnXl2sfc26H28Wmq/4i4ou/FRSR9o
ltdsVOsnN8tf0vYmGaa8yZ7PlKvEV7Qye7MUSkumw+66YBLDnZNtGUcNocC89kF3wsBjmpXueYU8
YB5flbldAqvI+QwYe6LDsxBULw0/ia0oiGf7x4qfu+QC4vzb1C2PUGrNHIWwqOs1Lxi31fUu5RGc
2jl0PRmw2+4OYSveGMnmiUI0dGOHQa+NzTFVd12qtEyCaj1Jo/LTWAZ21rPbX6Re7VrCPqgzAWGE
S//IOSWp7YVMAV+m1Nj+hVb5s+RMcKeJOOtD9Qb6ggAqjqVNyz9eKIa6vbl3u4qpuTHSfksOrkE4
W8sWsuGhKcIPxVi4QTNqlyW18/B5GEv9OBq0vo1tbc3zfopje2vXrJdu/xSG4YIWoCx9MHZ1wBOB
6aRv2OxLozGIrfA9AfXQ/d4k7jUwaz/GE9b0Ayx4ad8Smf92DKveZ275kffxslEM5j2zKOl9p49Y
sIaT2nN6oDz/J4khtTaQCaqFtmtIK25GN0EUkAhTlcUmkZHsa2kiQqAjk7t6z/1AR7R5Yg4UzWeS
7pepnF+KamL+Tp1+7ETRLpkwh0DBuEWbpjLZ73CEm9LR9az/MXdmy20r2bb9IlQASGQCeGVPilTf
2H5ByPI2+r7H158Bqk6URTvkqPNw475oW/IOQwAT2aw155jxZOyM2H0d6M2xNaGiqpOenIwhVl+z
0m+Sg5d39l03gDhIUAFFLRXIdvhHI84w6Dld6Vrdrnz7azi0b7X4Rno6+bf9akgp87OIbvvC/dq4
BeaKp95wxsPQ4DtP3ZuBhXER1hbChec5bEc1xm6g+WawftnTeD1l4jWBYkJEVbKsaXI5QmzTAY9d
Pri34GlOtEIXCslv68YclSeqAyNJiUETLioKQoghvw/Zg1Gb3i3aw7ngi9SjyMQcWiyv5u40Tezg
pjCdK09aPxmP5WOQN81WCs5ekZhOtFVzt1+Rh/Jayfg5qpZVPxHik4lkR3btOuG3wdTQZruib2wE
QmZFZZXaoV5xpuTRPnN4M7BaV4uyRAds1QjjiJ7FED5Yt42JV8gU4qCybNq3g7tQErufUwBq6PiH
7G3Z6o9ApO+Zg8HslpDAXeHrV7QZfw4IRk0buUBFC1wzmWuDiVodWdtqTaAyp+fMP7YWWuDUmxf0
qdvChvVL9rJGmxfU1Uli9/zgYHXakcPv1lTmwkBmvctLcg6L0O9XrrSbbTByO2xqIXWzh0lcfZ2a
w7r2TPsJL4CHiJJ4XZzWLX/h8dbOYtBrE/fcxr8NCO3em4UivDbJow2ZZPtoqB18LACs3O91zSnY
oZ+1IFt7l5U5a0tqMyg6c1Na2P2qetHK0VnWEiuETOpkp/vRuLPVWENP9EbKNXycWpm8INnccnzR
FiHc041F2OjC1/qcVlKw0l0KgS6RDrpGjVEbi7swc08wUwn0TJ70kfvupocy6rbWtNGw0S1FOjyZ
Y57MzAKs/ABuoG9lVM4ZiYh3MeS0L6j4Z+Vy+S2k9YH307b2UpUPpfYIm+GLZnnPoCFwgkjmwTx+
SMrSYEqdcVZEW9J5D+EBTGqB2ufO8rTXTGg1RBnn2hRzbFc0JausjEm/k7OZvXRY90uxrYvwteNZ
aXaNCjq5hQm2Nsrg2oEFjURr+mbvi965KZKqxy3Fy+zkPkUtZW17kdRLzSR7lPrstmQjtbSb7rX1
CS+WeY+lRuT5shfBkx+P33pExoxRftJwFKs152fzT5Vyth+E+4U+6Fdc0qlg759N5CiFw9pxKUFU
rLa7LL7WfJ4K4ryFHpY/lAv1RebFI2baZ7pBlC4o2TIohyWHma1XjxbnNodPrkAucbaH2hShssi1
9mfHKMsQcNmyHYJdHNnPJCdPlAEJF9sFvToYjV1f+ZWXHt6RRBprcJoH8TrFLYwzY6QDd/5S0Y1w
sbXtWBI4nZP7cQU8XHumfH5ilo/ukMVxMkAxjpZExy4cIhifKQsicOVhxIdwTjSRMmK5GOLrc6AJ
mmUS75QnGGjUT/Oe7YUfWDGkW4igZ9Dr+VtyE+e6SKw9+JFctKaGZaLWyFTL9QHethVvbGn6zNkM
pQq9956OJK8eqvJUFNa3fBItcEqjO9ED9rcRVGJ3Muv7qWEuV1lBCckBqCtxhFN5sdFbelY0N5kg
tLfj3VCTq1IV4W0bNRUBtal9HOBnrqSz1KDtHRyQDjfvrWOriK499lBXoWBZiaZ+/NaazXUtMiK8
XeM+sHCbzPNWeW5WN5IrxkWIlqcacTbO7WfCD5/BMiHznoIbEWBTYT4q1sxlM+qzXISZ3NTo+Eim
H7/lVmGtRBjRhw8JIS2nlG9F/JPaXvp43psSemMCsQocjhKy2+ljFq1UOpFPMlI2Uumb6dEO0H3a
fCTMl60j9/NDYnTDa54BScHBiNJ4Mc728swrV6x/uO3nP2n5dLSHmmJvGn7FsdofaDkhGI6nG8/x
xm8eAq+V6n9KlcqjxJO6D9ohJfbGt0+2beF0rKlUmeBGF5MTMSflRt3u36Er7GfJMxQ0g4zADW/K
2YDVRZxsiUXP78eOl6KaoZeJzn7QipzxdvIP3dxpp1guu6g9GY5Gl2+Wm7YGQ9kuEL++/9sap0lq
icfQML+13ahuXb1TBw8oNpVdbuAX7NsfgLrmDMz9D1D3naRGiJyUEBBNw1YX9MEyt2BQCPcfw7WY
IUd1gNxK2zaTV31kqX03JUCTUQiagXiMkOysJXIq4CIERTPNztLc85cULzzWw+EYObTP7FpE+5IY
xzve9MUIKYWM6jv8Dv3aUZm9CluZ7v9yIx/JwPONKMc1hZKuoXTbuSQDO6pjcc4ntHIl0VVNpW/N
tLwPIEIXIOsIYnDK/SzX13P/0Slbf8aA/Rwk2+YxBPrChpBDJoKHTLI99jo2+RAKWNaUeaOF2tUQ
+NpfYMb2THL98OwVYNKZPwnR2IaZd0Gx67Ez+0EZZguZzNJbK7XSbVym2bZOqOfHWIC+Vo05YxMF
jvLY32dE/J7yvqZOOhUmHlvKNdtcFego2IUffJt6RyaNh9qODuksiUHyhxrSMa/c3vFpFfGlKIKV
gr+4Sh3PO7D0dde4BqiKgrwkWoWaAGyJilDlSa0cG7S7Pplr11IxDgSUKFZE70V3QQ01lk70OV/O
f1KNICqPgtfCtSg6gQ47UYpul3WTD9vRA25FUtlumnNh6KjiinBsa+sTprvQLNv5krU9f9KCm9Im
o2yeg4K6yB+aWrvykhC9poowFemJS6Witq7joB92w8BetijQg6Gx5U00n6lqk643w146ZTa3Odug
WIjqL++M+9s749iOYLBZgv9Y4A75XH+hD7JjDKh6aTBFWOLDvNw3xeQ/jI2qTmEx3mC0WJiBptKt
qRXhUlQccQqdJtsZIAcmQj74jkc9e07ZDqdi28/UpkZmaIFoCe7P37aqwB1YzDAHvbkv2yTek0SD
MYZ66H0ZGvEysk1nazkVS4Nl9CQcUfcta+x15RA81NX0oEY7PlWhRNk6cX6dJZrA+Iu9cGnihW4m
j0oRLo+V/eY8XY/20K3UZCRXFgicBZ3K8Epalg/t2KXi69TpFaKMXZzo9rMDOW9XOQnDNu3wBRFH
RFU3gYEE4wR48/l7WYpjVJKjO2J7e6hUWBLDSghJ6t6ddajnL8iL78CvodqxPHtNJpO+9sagfco1
tO5C6cNTUxm3Xik4tg8pqg3LpCYzejEG6YxmR4yb4uhHkwSNLYtvdHNWRebKN2dW6XUtDDLVYUPr
lMaSgDMd00TinqYw+86WOt79+2e5r06fT0jqtwnJnUmY4GFhzPIf6+Lt1gLFgcgAUoM39d/BdmOi
6o0mqfJ2VqDvmgnRjm+Tceb0tXtyRdw+iJHJaGSEiQUSNxCNXYH71kHwZ4fGytDEU9eGzV2rjcHN
JL/YStb3ZURRzvdCdl8Vx57IuNPrZg6/05KfRZ/8dIvphDJTu5ItR1nyDKkHTT35cJGo10WAxvoM
Y5lqlJy9IbZR2CXr3k/GGwcrUVg5+cP5S962IENQPz2aBXuWcRgcVKS6XIpkVnDOc8EgKnRTU5Tu
e2n8EyZh/VXLAxTaefPiA/iDwZBKCoh68gwWkijyUbe2nz94y7ycVl2mf1eXwnVZ0nj2H19PIcA3
46xKFrbj4jZRxRzkkubpzhZrPe2/ReSTwNIL9GWU5eroFR4Ijax+nVMgrisdRVeEwA4BV07bBq0F
NU7bP9XSvvXjaLgn5TNmruZca1WYPWdqIPOqfbC94etZfH3+4rUU1UPD/+6MJq4h1bkw6jt/QwNe
X+rAuZceiEgKGWmFGgmxWW/105HYRERXNvUYGKS+IF3w82dj6JcPB0yppL/gSFRHFtkcF3TxGjJd
QUoLjAw7CLba6BPNim5/FwTF7kyccvALQsvfUeqzl2ecPp9tHbPmvO9PCqNcetTeH1IR9kgUZHU1
tYN3FHb/IpVPcwUElHF1JgS2jfqHA5QBtbQ+mKlRP2mZ3hwGTEqQznwy/zyiA+JcAJPo002OlJHq
cfgF51MA6clsV5QY05PZO9TPrTwlQ9SjzjlRD3dHN9jXQeZTBHfStcb+5Jlzh7uCOLQaSOo+dQn5
4n7pqjv6jqhpeKLMoubRKftFi/6ffV3nTSuJfnR1JpQlEjolVgFk2xlYorgwqHx2hr6cNwkCfNdN
OGHsjpOy3xjzt+efOfR9dloZgnjEduETg7dks0USEjGfSGGt7/B115xWc38xwEqm8+SjWBiMkZAo
DaedE/SHMeJYKBtlPVaiug6LGoom0bNoUX5mXkTwuMapJo+RAs8mg56kU7ZpJmVwNd3ipIzvi9kH
hfbxB3DG8Or8nV+04V/eLEPMK9uvOxYGDROZZJtlSt0y9Zll/cvKBwt0StyALDwcjCSgzo6wcnaE
odmclvzeDh0lu7/KZUtbw8qb7DXurDc/D751UlZ3tHsIRo8bCGfp5K5Eg1aShWPYVpXeXg1NZx8m
4Ju7osFwYDTWXa/IFc2r0j8GpUjpwMxq6tbJ6ap9Pf/EZpa/kik0qvO3YxhVN1ru6d/duF31cVRs
aqvoj+FgGAeHkbgVo6znvQt9GANTtaOUC6Kh2bdBkL3Vvbq3CvuaFXu6OpOEOt1mXYtcKIxlP+1c
rwPdq0FijHMi4Or2QBOq+B5aFLoCqmjPOKHzRahPN/gsvKPVuY/vPhgNzeL7oOsNJHQuUAIgfFk8
EpmA1FXPyuxBV8Z3EoeD7xPUnnActjQMxy+0arK1IHNnR49vldQ2nddA7811wl+Q5dXotOBHAItk
hIN3KTGsJlDNaAtqzvX7Ch3mqDlL2yhvXJSisy2vRxG2HEtwK+eRf57++7qtrzgwzdiW4ZY+Rb2c
EqIiz992M3YYocadcNLjWekrZrmvvsphBJ5ERkhAiwNqV4ZucwOadSQ82cmfXWnQyYPUiZOYc72q
tfX52FmXikAubQR7lawIpOWJmhq6A5b5l4ii9gpdoreFlsnU2UZ6vaX/Ni2nup++JslwowR5TzC3
lgZr3F925Yb1EcgulWNYNmuzpbs2e1UlL7Z3kz8YqV0anAKimJRWs0xWEa/U8wDIc+HZo/8DaA0G
59b2FzaoSHrpNV5ts7wzlXEzmEb01I43DRC/m0KPdhmBeznd/IrSs6/Eltw2umywF4BBAyGhoYs4
UkJnpWMxBWs70c2rJiKhdtKxB9p2B0UmDNlp0qyIzFredtJun4o8X9QzkS8xXHlqeoadQB0UZY8F
rdl7ezDe34gmGJrb99NC5WpLP+xxTOvCOrRzlrAykH4OWXUw+ob8BxVG6TH7ajdBcDp/OXM4ZcMu
iVdKp2qGl0F3F0HWFi8jNfVNajOGLNsvXuJGPSoXO1hgwevrEGaQlqKCmT6HwG02CfF7FSspNOwn
s1L+/KX3pc0WKBbvP/ONIUYqj/ROwq870LVJVnop3FONZBWVjhMfqEIEpIN24BuTGmVV1cHhkfRc
Zwyw3eAzH7POvtbCkX4R+DD6sXfv5Qlj7E6p9jpYctxJPXZQ9JveTZUqe5k4ZQABAz1EbhjJ1gFR
CecgmoGniE7t7CFsex38ksi3Pbtt9rI0NOq55c2EXB3YrFv3QEpWCNPMJ1PY/nWlEMDF1bvzE+nc
F2cYkivPg42mj/rXEJTcdTfrPcPRgHqa9W67c9KYs5lixUJPTW9PltvWMydja1K871C4o7G7RhCu
/SVyxITM/su0bpu6MulJKmue2ol80i82BUFvjKMVeyiLcIAkptzZMaqDfLoPWHMKUK27gtow1U0s
soOzN6w82jX+rRB0P4lkCVBOR/DURiO7svtWPHpJdu36zvp9qTTQWxk1dIYBiymYAvB4BXvOlhru
XjXZX4JqLvNTTJ23VknWJ0FAEA9rvtlf1qiJriplJPKq3VBDMor25MUqaIydbSBmwXTpzzCwUJQT
pIp2a/Ulhpb50KQXJaLGmqxRWr44DDhhE6aCJuHszsWnG+4n4LZIDMeXzoadkBBAmAv1A7cC3eeo
/Pb+f6qu0WjwaQUgxXaTGF4FgaQ0IRsSPnN2G4wDb07LUhLOcqcwNI6iTJCEnW2NNmrHq0oaW6m7
Efm2EHgLcuYWZghD0qfb+UhFxV43Q2wdneEhGWnmRBkjR2vkA3aW/mScodpl8hPXJn6uPs3BDJQ4
MHjV2TqM0wEVDUFq/bYLGuC2OewKg+Q1041PY402gPNms856aa4Di7J44/0gKJfGcNF3O82V+zm7
djlEhXhxQdEtUXNnh57g9vP+JHrypdfvBofO6hmSXib6G9g19wrzUAjlNL49G+Uqk4p5ROTc7vxt
AT/tLwPb+XhSt/FICUHmh0GDWKCDEvNu+JexIAMFG181P/KZjTlOswPePD+bQsykaaaXRaH72m00
06E8xzzZ2KzvLWTGy6jr2CTPr782UsWdqWuZPSADJyQGY6jmLXF9xicRANPu22ZbUg/cRBlbCUwK
ROlF5LumlTUuYHZ0t2M7i1TpShlsrvZs98DreK045DGawvOQQDz2HxtelSX+thvxLZiOVXydhXqS
Oc7s9X7NCzYdTDelos0PIfkDdNVthVDCNMvZhHRETJ1x1BerrBjqbTKk9V00AVOOpxLO8dkwrYob
RWsZfmkJFDrsAe1EXk2KwJ03jsvcE/riXKtBqz8eQzN97HG/HLSOfMtx/pPfK2ul2ja/nxyWnOxo
qtoB7+RDfvGnq8ablk4I6yMxfga1bNnWRRTjUXm53muYVI+fH2vERTjV/Dk7OptSG7CyIR3nYl8K
as1OZJ78GMznXtjd+0mGw3dBXujU7cIkqG7SiYNFGxOeYgY7kI/jN6ODq9BEt+9Dog/xlkRNx95x
pCxlKZ5DJ8qvpUeZIE0qPDKjXXxFGglb/q5K7eQV/c3bpMg/1JIuPhSEp69hZCx9Ztzvvt8Py1hw
MuJkVyy7jDxh4RMTzBdnXmCBjn/+FDiAXczjlLZA4xsCYbEBM8+eX4dfhjslv5CjMfXLvkpRzRns
HKPOnF5lAo3d879lmU7SbpS8jBWfDWYwa2ObOGDhRBc71JI57AK2LrpAFRbSC38tsy0ovpNw6uqr
DFidksQCShoUX4qABXlMw/H2/MVBCXqwggkwl/fFSHNMgfxBr9l/N8r/Mn8z/e9P2e0R8Kle+qyK
0dWAucI9SVrqvCEJ5/2JsrRHmnP5ddWNKR26CdEW9cLN5Ptb3iiHFh6Y+gw5JWofYFpB1KJYhCqc
v44pAhM8kNXJV+7CkkI+NF34pR1kjPGjeOvLrL2xhXZPsz4+ZoP3pZuIBUn4fE9WqLXbpGFlxzRa
L87VqTB186s6Fj+EOQE5URi3UVNSi4/yHfZb66X0BKQ8hWOpqioo914rn7rAAvw3pzrjMN2Z6oWC
w49qNqEWoilYQ4gH7cMKphLqwkMnMIfwkrvF8lwn6xphbc+vvTU25i6ZS3Y0/t//J4kf/OC3syks
ym6b8d94ZOIlEC7B7dwRynhdziHuQ5Pu6gRHalWB28AVXV+J+Qun8/oKB47s9fiK0qu5ez+hmF5u
b1PSFp9Cla68qNu8+23n2M37s6dzGuSNO4hrEuyyE7Gw3okUEeqQCU3q938jHuwbPY0qmPgvBVr3
F/QyROpCUkdgWqyhaATfIV4Ubk2ReSxRRPkZG7D20aRe+5QGAdb61tkVFl5lV2TdbZGrEYhbYh0K
pdq9afX0WTi/5PqUbLM28JdaZT9m+ZjfCZE0m5z+/C7NzYd0zLU72diIjcrmNPeooP/G7kETOp2b
QTTXORnM+E7aZg2K1FqRndzsoPwkq6ZqbbTfYX4gWIYNobJ9GJsYeDWp6aciK/Vn8BT9TnZ28qYy
JOTnzpinv7XANWEkxs0uLaedKeR48qbRu/Z7+J+W9MU2q63pYOnaYvK7/K1h2sKYMD5b7I8JTHPa
HXIXcuVGzEelK14SWObrsi7payqIGSOnCmN4GUevgrDI/kN0WgSSkApUKaqfmcnj0DLgIL6w4Dnm
G/Sl3/0pugaD2xxrqTfbGM/uxmv9flfLqNl1o47up6z3voqHUx/CpmmM5F5A+APPZd9Xlt2/Z4dH
Mh0P77Rjy9GZGJz+lHn6vR+F7r9px6ZMlthJ88fcgzdJvOva793puaayTzkarqHBgQlHi5cMMMMA
ED7ondXcnSfB/2eBT/8fZjnNPblPopz8sGjyX5Oc5v//PchJqH/RpnCUw6bedX9NPzOtfylX8npb
wmWLpEuKpNl7+pkw/qVsw+ZFQFfHJlpnFfnfHCfjX3QRDAIg6RSyznCl/yLH6XK1ms/WBEpaLFaO
YDGb//6X1apDXuILoXx0rw0mHcGLmxwK5LMm2n3Xrbe/PJbb9yrVr9mh8yHmP7UrmzVxPg4Iw+CS
gt99rtf/cjlQYE4Ad9FftgXrhhltQUctP7+EcbkPeb+GkjT1DOXa5vz3v1xDmVPD64irrVhF9MiX
CUkHP71DuAsXN8PiH95KqFpv1eLADf6lAWp87Dec74+emc3HKqld8Ol8vHZAwY+j/Cz9KL5itpo5
L4Eqrjz/qfSvfataxvVdgtTIHf+Wymp8rJhwaUeQgqdLnYYHPU3n4rbjOMiyUePSWnbTNXdBxsYW
k6jRWbuh845mAlxNfUvIKfj8ec+V/A8fKd03RZVSWHP7l9rkx1tWpad6Z55cKdg5i8gPoFRp1J5a
E93r55e6PCIzaKiWOyBfHd4j07oYPWEnHfxVXKouxu8yEoIqWPAU6sNd4SdPlWu593XKkv9fX9Xl
kqSwScoKxK19vEF9gNyXo51Y5pMfGdSTze+x1yLkHuJ9H/crmA5Wb2tvn1/1tzeF7Ddz7lhZEurk
bx8nPjCtjEcfNZE15Rl2WiN/o+bHbvHz61yeznimDBu0Zzh85gb+xQQwVT3nqzKL4OixhzLjNbFR
IM5QbiPp+PxSv9+S1Ol8zMoAjoKwBD4+SBUFll2UJjr9lpCV8DUIfv5fLuDqc09Yn9/9jxeITbsi
fESDvoW/O0toaaRV+je1xu/jnbuApUD9ndBIefnAWp3wJ70V4BsT5W6MEGtMooZwYZuE6Xx+P/Pv
+/HVosBP0PJcDJUk0V7cj+EhKp1aGMY+J33swBMoPdO99zC6gJFaf36xP306aFAMMgVNhoK8mLps
LeMEX+QwdH35wMt+73Xqvx5r3A/vEUdFPiCM6R8/Hw3Td6ED0Z47TdqpQZAXI+Nt69dJgKPbRDmK
q89v6g8fFhmiDAgTtQCN6ot3N9UM4dc+mjx8QgAQUvi+4cLCj/T5ZX6fmCSrGcU7kqrIxr5c1hpS
AxqiDeNZhO/i9WhaA5im0kigcXPfR340yH1pFdA+LDpdn1/8D6NEmIJDJ0OSPG5x8cGxNbawm2Ek
msYHLX7U1Jdkad6N4unzy/w+UUjOtNJQFiZFxeD/+OEZ7tS5pBxh1rQLI1rGET6tg5bX3VttG5U5
g+1gGHx+zfnfvHgBGCWIiWwKCiZlhY/X5JRk6mNLqAxCjtUI2hd9TLNP+/HVWNb5XeonNXkO0Ok/
v+wfRo2gcc2Q0XUWtMuJiup/7XV0mJcJPfjSCDLMuEiZHO/4+XX+8MoxvfNu0wk2aXlcvA8DzbpJ
18t4GU8Z2/Im9fpNmjveX16Cy8soNiL8++a8iBm6e7kpiQw4Rm3KAClGX7vxWzoIrlnU+89v5nJ8
XF5l/i1+2XZN0OpFmkFii/PSJFjFp6KfT+rKpH6zRqPS/mVsXH5Il9eb//6X6/lNXwtYI9HSC04Q
8qby2SwfPr+lP14CopxrS7bbWPs/XqJoCxyaLpcYq+sRiXnqhAtaH3+ZPC4HOTdiWbrivYJiLpns
P17FjOMWSqOO/lr6Pb65rF+nhe/97NPYOE4pXcaoSyxUgCKiw9r64d3nd/mHD86i36Db84sG+eLi
LoeElkE926L8OtgadAQ2RkK1wslwQEVufvj8apdT5flu2QUwXaIMAVr08W4dMquknnXxsp8qkIrA
TKDqmVnwkrVtv6bGPqCIUjhkonH89vml//BxWpZymKQ57UjEKR8vLSeL04aFKUf6qf09gEizLYYs
3U1p275+fqk/vHIfLjU/818GJ7W81FQxk+WUm18UMaHlWP9lcP7xQf5yNxcPUlcpFv2JzXDvuyhV
ixK/Ztfe1WrfxFDLQIpDkcI8/H+4sfP5k/0Pe+GLq04hdEpNVKwCXk+7O3DsQ16N7l8GyW+vBGuM
6eoGR4r5Di9rqO6oGqoqMCalOZOTwvxF1XTTPQtocoahJIofcSBuJ1vuP7+9305R7IBNpSvdpO9s
286lNCcq6wQ9qIRuOWhPfWdfjUP+lA/mP3iMH3nITzXrd4PTP3WTl8+v/dvwvLj0xfB0hIcAA7QD
btsXF/iAlr2FfvKXycb4bWReXOViZIao6C20K5xEsxndF27wsW0D03mFy1Yu0PUvxxTxMaJxukoH
DfoQ/UdWdwk8JfH868/veR4uvy7w58dNOdyR8/lVXu7YVY/Lpmn4oEXnHMugO9Sg+aowO4owPrR6
/P3zy/3pEc+vPmpf5iFlXTzisvZp+I18uo4qjiExMti6VoYp//aQL8/i823ZJgIvBrGDcvuiFeIK
3CldyEfpQ6noJdILyp5FHoI3R09Fn1+QeuSYC8Ca+5wz5ed3+aeHalu6zu+ASN683DXFIf3fvkEi
hujBah99t7byjUijcrptKPF494kl8nIzkLgl7z+/9B9GFy+NzcRA/YNp9nIvOhlRkWPNWMrBIWgy
/WlZ6V8+w9/mPc6oLB0STaFEA3xZBMixH+XU7Cuag+5jpLsIb+I1IQOrujKeia2+a7At/R/u6pdL
mh9n81SC75EarPQmdfAXxOVhSv+21/htFb64rYsnNzjksznGNF+j+dbn8q7F0l9SEQYe9bcSGSLV
30Yop0qEBkytFG7YgFy8CdyOEyRpoC0qBfxLlSgcVmWoj0iiLb2zbwadMhpYOx7wphkQmK6Tghja
hWH25Hs4utFny6puhIQ+ZJSuu+rAcNCTVXA67mWpfW9L61Ambbk27cb/kQsQ6CFv365KDfuEn8de
IeuSKyuLyrXlIuJukLdfCafVgZ6IH6mGZ57Gw2tmFU/tMDzEuY7T3MAX5WwL64c3PaZ0xsE1Q6nJ
yKcmqcHivI/WWyvMu5jEN5x77ndVl+sB0pKo/asBSpBl2iG+fX1RVFspixW4zqVJkoKNvW2KdhBh
S7LqZUoavCxhgNN46updVmlPqfVgdNmup+5vQdYmRSMvSAxJ9hLVkAH7KRPGXQCRrLW0jdOACVb6
KdZsOvopgpJg3YJuyAdhLfO2IRAp6K+sUl3nTrDz7Oc2m46jzI/9iJO7D6/RjYs5ukhf2C3UfSm9
FY3Qekkh6tGjq5QIfgjsTSfmskY8A6wXBAjUrboDabEz3fAgvcdGvYVwSvssetI0W+1xdr+5g3yT
1CusIbxLnWGrSVgHlrmT+It59NUReDTZGPY2UtFDHDYvhpJ7SI9LC1yj2X0FvEP0PFJLQjwspk8b
i6FGH8TrCSrWOwJoScOhJaV07+DhWBis/igImtKQ4roFp6iMOD03vetFs8Y3R2or/GeSZsrpCYPN
oZzT4EmOR9+BhKJZhrBxkn3SAN+GwERSQbi2eAfdJ2QvU3hPXyPtMS6dXHVoAfhyDxHZDJBJzILl
bSFaAoii69RbmuVrgDXM6dfBeCSRMxy3ubuo6TFqOyPatPDyagsb+hkBufXS2Y1IZ99/ycIfQ3Kr
EafAb0Bos4101Ygex1QHKYI7N9MXeDS2gQQ9FL5ocfdik5xWlNWizf2Vk4LVc48VcXaYfiNCtxeY
o/AyktwIZ6yCsEj8xkIfaMYcJ+vR15KrYpZs1V9y/W6AN8xzNayfAGAXgAWWWn0gmD5HhagDh/H2
Igqe0sZbDhKiwa3l7pri3pvTGdQdqtqFrG7t9j6ZblroeUOkbRJaRWidx1XYwW0C+ankwVTaXphP
0fBzwisVkVxnGN+nYg93D5rL1gyaFUbBZdo/F6R4d1+6cSPV2nYzcLRPERyUmfNvPk3WU97v62F4
lMHNMO3ZXCgbuMd6GkmYBAumA/03T6lPVBuBBNVL3c45MA6RRUQP+d0NhFM+YFXvycBcRFG279JN
H4GEGPdJ+NXrbaIR9xmsmujgNLdhm2BrfSL5NnC+2+ZDL17xP2DsBxY8H18sAih21A1q9yVvAZAj
44BoeWNEArjXUUFVC6jCS77TjwHZXC2fDIFu8GxiuZfpJmq3abSJrEdwBPIxMZdJ8NrJlXRPaXM9
mAcOLgIVbgkJgTd8kEcLT6zW/aP3LfwCAgCXhuu9GW57g9v9n6xQS1t3niOjWTQ6THJoFOi8WmxE
XbeWzqxPYWu9ruoiA2xJB70RM1emnHBDE3xQtddj1GxroRblmY8e/+gcMlNs3lyANouhQ6xawv0H
1LxrYwmlhGxv3zvIwOGJDN6dq+U3aVLemAlvXK4jySa0FUESGfIw0BA2xYv5F1YBZGIa3H02HgRE
tzhQTwrcR6B7uxqzNQ1zIOSDT5eSEZlrm6qrXq0CG28iD0wo+xAMUmTgapRrP4UunrngQK8RL94k
2PWd6SCijcknn0+HsL0hKYuUaepWFHZ8VzC+Hyvj3nY2Tnvsg50domH2qBhWa73bJO4T9Ea9v/KC
TQpG9TWWm+puIMIOFkAW7DLvzkyZpmMkWm9GzWDCNZedwN+xToTyzqmeK4C4zS5+xS09pk+1tpwb
olSYABsvgY2yPyMJlLgOYrOHnTWQYrXM/Oupv2KoOYjM65VmA85DkQtaBg3BjGrTcIymkLOh5TjO
V8RYCE8a8Mvdtd/90/BrFOygO38kPKW8M8b+ZEIi6N3xRjRo2Sv8WrI33VU9EBBHS5wqYfilSOtN
l+gPDb69UYVUoIi9hFPO0hV0T218NJtxbUUdgkVswCWOtC8ifo7jr55xV1vAv34U+TZWW7fbNSEy
JiY7UJ3rkMmRAM6ufxpI2EhBc1rx2mNN7J2XGmwe1rHkR0oFwg2WWvyDXESreyOanIXmEdkabJ7Q
v4rDb3DmkgxdFSEcWvjVd76QLgIjr42A7Pbkpk0/4QyNzk8VbydrzYq2KIlDAVWTAT+G1hQH98hg
LHGt1Q+FSQaqB6B0g23egxnR/6QZ6akcOFZ56/ovxUB0+kS04vTcG9eWW61807/idLuKI+d/ODqP
5caRLIp+ESISHtgShp6iEUVJG4RUkuC9x9f3YcfMYqa6ulQkwcxn7j33UJQkHIKIQwo+vBbFhLFG
55EfzPQ7Q/rXjoWLAQsBOcKgSoGewWKjrtUjzGRPHt7CGDYQFhkjvOr87cF1HuEtbyeJar3+0IAQ
EKDtdulFeRrjRfN8bsuxXmfwssptmuxCOG0KQqW2Q1Jc3nQYNoJRBjvfe1BJb4oensZJvhryXthg
sV9U7Th3pguRbCOTG1FW9xqNcU+2q2TML/ZIsF6d3IsuPieKvU/sfDvPl67jHL/J8cyncrfN7tSg
FKlm+aYJIs16+XPMK5dEDfhw6BYaSJWLyUlr4Gz/ypWNClSI/I9ivk2a7Zgq/rgWkkXuDeXONrkI
mPtnIZ8f8vY8+xl08I9SxHOFR6RA+PuRiY0p4ZEEqujDOXNzmGqIBzRyT8UY+2b92S4nuSIp62gU
XwGU0RieCPAxH7s8DFbOkQQtkRxvjEEm4OTbFIs3SjYfPMEb477L34P+u9FJvo+adVYfFhTX0m0M
PsjPgG1UrHpYVgjdCV5A8yQ0pGQK+IAp3CwWaJm0vBjzvEvkyZdgiEX56JYth9ATGkdURlC5OHhX
rdqCsZzggnDh4OtLopHz3HbmNF3HWgnsVr/1Lci7RQfPUpBu0c0jRVHw2Rj49aS8di2MTGMub3th
uOOzVuEdKykRWm2HTXSWIWYLNx2/VOR8Vhzv50BfR5gP9YoDYpZx2NW7aE5v6kK12w9eQxBXPhUf
2AOrlZkPB6a4mMDfrPomLWD6+9SXiQkTfXzAAXVtrHGN7O+3j94znsNqv2Q6sEP70D0JX7FylLD8
4xbYhv2/Mja2enCUgN90ZNlPbfuZlJdwNB9ZtO+X+pax5uvn5yXQeW3j9bVMdi/p1vq7ijs0QlWD
31eFzFzhcLfgYMWcK/dogFMntfc5VH3cKV/F+LvgPLGIoCS0QShfCigcE9uvFXox5aiedntmwLtM
nLTqNTNJVCTSLJ3CdCXsBa8kp6gCECjAP7PSsuHTskAmhIN8ncevoem3vXYQhI9y20mzJruFTieG
mmuipqGhWCT+Zkpl+9WAkYnRjPHaj9zq+H8Cv2kXfPVaCYYFcdwqnBrrxu5pgO/UFEc9DcXKEAlM
jSCzyR1EVCmnwbzOO5METXUvSuhvi22P3pLqOW7M3NWJowwMygq7UW5k7B7JLzFcLYphHGkesq18
TdfgK034VoFwS6zMU/KClKHQMyPxUppAEP/PqJXObZedVFnpvBIB9ZsVk3+CD4HtKADicnQK5TDJ
PCCm9MJjyBexU3Yov49DpayTKQQ5Mp2BpjmNlRwa0Llh8RoCRQPGmiYk3ZBOEr+N7a6Y4OErNDl+
LCq3W7Y512OlHW2FHklm31uwLkpKQmzAZ1faI5CjV2suV0yk3UY9T32wX8BHd9F9gQQt4XyJobkt
FaqpEKBNVtya9kvXf8tqE2TDEwruETfatgUiB9ONZOT5iDAGExh85lZE4wWYWoxudEXL3WGdLcly
n160CvmeGiLXnmk/QBrnPE+zvVGNJ3SWbrFS3sMyWU/h5OSz8spX9oFg0I+wMa5G277YdvGSYWSs
KUvssPxuosEzyoLza3KaYN0n2aoMLN610MNM+QKIhRxSvuXGZ6GPfpuQRDsAFgrgqyccspbb9Adr
/MxJvH+CfkrprJqNa9rVMdGxHdrOMDARK3WM3FzAdCYB/UFs30qxg6l2yA1jU4nezWtjJxeHOeXa
e5nwGkzNWQWjQijYi46LQmIUJzX/mrHZ27AN4piBLnleEaxXNQq3WH+hfqXrJAxoZxhdG8ZNGuLC
qRIgSUO26+O0+ZoW6VtGEyvVBvmCNQQ+rV6X/OmTXvgc5l6e8gQEpZ8RaxYYfCYAHl6bYv4L4VVr
dxtlHoh26wzBish4HCI6fBC40O0PLgGeSPpSwMNG9CKHOnw0e2ejJOSoSNPGr8zjHNJDxOvnNT+H
tyK7lhrO2uEZ+AvOCFd9EcGDBjmKkm9VZS+oUTXlfRk3RngewsszIg6/63rpw38BoG0EtH6O+g26
G+wZJ2qOExFCGc1wna3NKnaLYhsua3htcwKxBsm4RotSWLUz9QgZMIXr43EqAW+Gp7TZToYv6gu9
mJZvYrz4Oa6dp9jpkelIxqODZZOM57QE9hFe2R50eatkr6PpDMR2UKAii50p8vQelR+EMnmTQKrK
zOkrXyKccLlU0S22Hgkvayl/p2soJVfvdnjzWgtrtqhaSNLH2fyZeLJW9jNZ8DJE0AAt3qa/Cnq8
DE2RPFXebo2ALN1pwtmxnz7waBf15wS/FlYGg66MtrXg10Fa+HCke3MfPNEv4LhHF1pcMN+XQPai
6Ce2wK2y6TsFSH6lH3l4gXBroZqd/TE7QQxf5eWXyQHcYmeKf6SS6OKTSmsqLQ8wci39p0lpO+1J
E9va0c5qziI4dUm/amfq8eHa9c9wQJ9FzV5kWNJl45pUAP4VB/QB8M2jAeyxqN9GMuSlqXcImiHl
91fKbyPDmMwGM9ptmv5rZhCD0DJ4UptfG8H5CW00mImx/JwNCUg38hrl2eWgo4J/Y+Jbbjm+9NkX
FoD4yKlKEgAMfI/LnUHKQnpSldLb42NDjn8s5GbXSbsnZ3epX8mQXy0khrCPj25kdy/pF97aVZi3
TIRWWG/cIsAaToBHQodEJjbuby5bNwx9fbwQYzfyPRmt/WQwoyegBv0u/N7RBXPvtjp5BQrqDOr5
ZARiSJJjU+6LgWq0vJZWIvAGCopCpgIpXel9xMuTpM3rE+geELinxxyuGOlq9bUSO5184RZPCdhA
z4SRooaFG1s6gw7Nz0ZML/Fhwk4zycT1TB5Rak7Scxu3NDrkfaOt08qXxt6FanVU5H9pcFTJaTQq
CiOU1UOKZ8YYCB2cCIAtgn+V1P1NtrwF9byVRMER0ugcjh8T0cpNGu+1Hiqb8aQyGthj4pOEVEiI
3kmfgD2ZgBvDAMRJq28XAOq2kK7TMcagfMKBuhvqR6dcbNjydRhuMwbPSfxLHlvbtGfKNV7i7E2Q
A9Q0vDUAqhaj3ucQCXlzAXk+vy1AwS0CvKYErrTeSHRyAQnEvUz9b9tA/eLIqP3eMgjfEqrOi44X
L4/bHl6iWIgHyztmY2PAGp/ht/7d29RenjI/GVctjdolM2b1Q6805gNtHEMKL+UheJWBJW6S8EnR
D6z6c1QYpEn8oj8OXyOi5O+uwc3gFMtEwMFch+JaFWAFVsuM0WdpByw7S7BIn1Cb84ZAq+e9xGsu
zjP+P27vKZa8mf8VrjJ1ENuWELN9bCXEVoSFBNsoqwHjBQBxmdCxLzAnaFn46OlzzEbOyk0bK0wi
jSb51MGs7q3UNPeITKcO62tYb1TZyO5SPBmgszGF3nLSPc5MZ7EsjkXcvLSB0W8GW1euIpyrHegP
/LuDhXuiBG2+lsIG2m+voItWUhABtaLe27xXXkdL7v/luVn89nYgg5zH5mA7UJ1mCy9ykX5baGV3
TVRFVzQ98FFDqcm+5IJY6M0S9dQ1td6MvuhhE8olq6Yu5nPFxUC16g5TKntqzadITo2FASKzm/rD
MON2vbTMHcdZyhF+dMW7MQzi1Oq8prAoh02gWtatGTTqHp1RK7mlZA6F+LcY7xEL4BSq3l1gPymr
QpJa4DhqTP4CQ9RDZOAxZqqYFyfdbhubiR+OKDFHXF2GEFjDhiIZcTvqHE2ikAZX1bTxX9HMNMXY
gMCfwGhnMj5kY/kWEw4G4ADBO/7ipOl3wsJtNVSZCoSzrk813ohzrhI5DU4KvqwVkzDdZbb6m+uq
zRC1w4N4HNpFT8jZHhMe/SJt4XAqXKMoHabeyyWsaYCA5Sl3+gRyzEyuLbHkXSdf61RWj71sVhDr
NKtylYmWvwLJfzGonbBIPl2Akpq+CCk1+erPZGCVIy7boR1VxyA8gbZPaT/DThY3oYz1lwX2+xA1
icmcvyxt5gWZGN9AszbrKNbBIQ5YzNYLMyzGrBpHcz6K/jUwJ+AVomk+zZFdcTJmnBhjak3Xqi3+
vwSj5kR4gPYz6XG9sst6xL9c2E+hT6lxZPabhJwBGUPtkqJCMIssZ2yLutDtG5xsp7pQ6nid1Pir
WVuwiltrSkSj33ey1vkCFkyx7bJMhp9HbnO+GvRwCLwsHXoMIU1kVtsatZE7wxsnKXVpnj+TEI5k
RzGXEyUmg3i96bBKi104LfEuVSq85kzs1GOZCiZ/IlYTnCaV3uLrCGjIJoNrgoY9P5i9iSOpnwRv
a1ZgwV0UaxyA7UIMMKLEOFppGb+LFL46nPcCBxm8+j5XNU+InMrQSKBUuQINnaP3NNF6GhjwAunH
36yxrjHGVgogZ26+PUkznJxELZH7XhR1vV3soqTcqDItddglY9ruRcAUy+YhufRxXv8EtCi3JpDU
YwywxQc5GHs8AQUU7QFsC+y65FEPM2O3JMmhv8ThpN7SVjY3msrB6kQ2w3IZOi1AmZQFxBTGKkjy
MVz+GsQUtaPMpuw3i2a95BMkCrc1JJONANES/5TUyGO/lWmNMQQdsra5GmYx3OXOeFd6wlFREjQ0
HkVzCMiYcHNt+CRai0nANPV+SNw0GupI8QyrT19GK4iMIzRWDMiwkOhi+oUlnWNkLDfsMKxofjoK
e1F914R4/aPBzvymT7nedDF9i44p7dSpk+x0SKIu3aKIo54s6ofSMkUnj7BfT3iTVrCglPmgS2Xy
Sn3GdqBeCq7+RK6BOBE+wYwSJ/U74AdyJey5bd8Enz1uViz1m7pbOkeKO0qMdKhNDpqFZCMkD9pp
GUTzkTUZIpFZdJHP+IUlAtEfm9roJKexKYpixZx5vum1KruYSK7VE4AgNcSp3Yjg8Hte7ORkQq+6
hFPBndh0g3zHhJNtOQLaq5HNUN2iIFF3UZTBPLHIFftkTzc9ohIq75xEzyFbP0kvKZqOtWJK0bW2
4P7mTVIRaT3DC6yK+RsxRs3+ehHnoSY2gEFVErk2qIlPqbHjLzkgw62cDaqoUJaAG6oDpI0W3CQt
+5gKewecBItVoAAlX9owdzvVKJgKIvFRunBuuNgCqeCNIthLVBkmaB1eDmE8edn8FrHUdFsl4ZNz
G+yf6SrplmJg9darV2WuG8agxnTDeBfc9AX2fKNNlaOkpkVhlLfcLVUdvhUmc6cKEJIjJwRVdLmt
vOtpXG5SPRL2HoLlNcFbyAQiVEjjDXLSlYiOotRW9rWkTc1mIMqbOFjmdu+hHmcp3ubYBAdiGbLp
9j1+Jgjdhmgo1iImGTF5t8ZJ0fFfY/qKenwHWOlgPeq9Xu/iKFoYxXaNGp9ahOvlmejlAMg3rI6g
/uJdf9oiB5QqTKWhyGMsnRP9ZDdRILYzHNDmRdbaKiBcsaenTuOmq48mfldwhUBv1Y9UDZOOlkEk
LZj0vM4X40kMUdE7dRJ4KOaiVji5PRUNiHpWiiT4oFVMgbfCQ4+gR4eVQRZ6iAIagYQ+L+Yn+Bb1
a2gFGQH0WfLy1cnxyhibwq37kiAXMj+mb6hKcHt4T9J/bZ3Jb2qp9Oestdt3dEnEIYsn2yXPz5Nh
99sGeqEF5ZnRdSDb7Xnqot/OhIWuCmutNlxXeRwRVxI8g8M6Tdukz2xiK9eaz/BJyqZTwpbLZnI9
R3Qm3GIPuaF4MguQCKEwmnUCbqNVmXMwp7kn3fi3EPfAspJHlVJLNYmaNcx3IQo/bvVDo+VHu+98
pWb6aZCfWEoEwqhi1Kg9aDmqgUiCcrQASOhuzp4csPUJChlNutJQERoKlIy+8FVuIBCawbSGd2h5
JIJaO11r7yOeXFIZPAzev6WByk7Ju51JdqOnLONKgZUW68rKZE5et8TwmIqfLR8FrJvWJtKoyRHI
rad4PnTafSJ1QxkSZ2gJggvJE+vKl4Jsv6AhSoWkkrqJGCwN16lrP1v1Fc03ySMHqLU4mDGa5h2A
gfiCS9PpMmJ1uA3haXNdNucwwicG3nv862PrImrZ6+fXIFDeEcUy0DLWMqFp5pCvdbY2yhus1r0C
sSrVxJedvIB1X0P1XJes5zHmeyz2ftppY6lMmcUzdU+6jkG6C/Nhg4ZzpXVUReo+inNH7vdWC6g7
TNaimnZ219ziqNmN1GNmLbm11Pla/G8W4Qt2C78ke4cTwKv6eT0O6iaWW5f8BEamtGyI3OmeTVgQ
xs4guymKqD8k/cMwACJ0/bsVpG7VN+4UylgvH+yepipnvRv/C1vmy2bI+xrDDtZwpE8xbkvkJUpH
1IhHYUiXTDpGw+8CXjlF3mju7LzfGWVNrxvshGl7qYUx72QFvS/PlBwmJvLFtm4cVBvJ0i9NlTC6
c3NOSYvf3ch8d8fhaCrpQ0H+mcY/KsGvGRO1tvDaWP3GKe/JrHUsfqyd+CyF7kP7mIz6IoYDRyzC
LTb6Y+qRVs0wSnrNpmi1dHcTskfaoEjPjkBW903cfeiWIKRQ+FalXkJ2jYaSbglhPPQ98BObSV0H
kEbVHbuSvayJ0SZXXm+z0CaYrIkeCxFSOcE0Gom1ubmS+kdojRTGy5Fpx7pPBflxBv//trAzrJ5j
r1l4BeonNoddBDowLAiR79c6WfEEntj5tYleMGZ34i0llzwVr1SqbtGfwXuuNOF3C1/wDO/DoHvQ
1/hSHqu5W4WGtiq7lLnsFzZyxhLHtAz9UJ/wi/dObjy6ggWHSqZj828umTTXdLEhyHqG1Nxvll26
8/iqtxvyVo+axIgwJpGcb1G6AF4YnUhv1mM2bECLrBp59KtMXs8SC97F0mZGs9YjJgyw1E1XBImX
tYsj5EdsPvrlURaPLLssxQjitv9cZB3UVPChjiPJI3r0p8TaqgvYdTHBmQhUV1Mv6j5s83WkDerm
U5dth+FrsGAfL5knwLWDl04V5aXnIYIndlwm7GUkGWmQlgVfs/Y8FMJdtNKJ+R3peI76jyF9k5QF
pdmxz3YpKwT17/9kYiPw7O4QVvUlok+pdZbiKnG+z4QjHNfjPhmdChUPK20UMPb8eLK2FrlcVcFt
5IkMED9TjTqk1DLPGyhSYDck93SUVqF6IJsyYwfGkVqa74MqznJv+LVau+ZcvpUFFASt35ohK/rI
ifWHFT3M8Nbmp2cr2PKFh9fLN3B2eu3YdA9zOkxiJ3fdW1JCaEn6Y2sHt6lLvlND+TVibErAeFJj
Xz2zaOjs1O4Y5e4ikJqcn3/nMvZl/pFVxKuSZkHhm6CQcWWwY7T3ZvYZSZus/FO737Kt3aQg1Er5
gDszAM1sbrYJAG0d2Fsx7hTrQJzFbB/StF2HCFJ7iEwwPjDlnsfl1iUPU7N/4ih3JCKuGCC3RMkT
Fe2Vwy2uSItxtPo49PVTBDKEh5iWcS7x83+0+qlJG0+N3cpkSjz6nRpdOqaOnHZyGB57ZOdp9qe0
lDOTshlwI1RiwV9sbqX0Bevmmnoau/L3PG5tSAeDMfomVacBopODTR13Bv1RGTKGeow5TQP2qG8S
9p6pCCwIkTvpBPiRKmyrfxEyxKiUXXafR7nejSVzLZBJukTxwPh7mDRnUDh54pdu2IkGPs80rGp6
nCXYdpxKor4DbX5hRBxo93g2X4eq9qvom5gzmtUNJF7mrGSWj2vVCBwIk+wzmLfadu/W00eiAZiz
t6OcOUZrhysQjTUiqy7JXKtUf7rEcGTDG0gThpixU0F+y8bLEqmuHe7zGTZL3byYS/1F40OFVlCx
cWAD5jbxvtOEMcjjdmXQaI6+SlxNbcY78tw9bdRYiLL1NYX8HIv5pjb/U/Rml6mlSw6vB9+B9B+b
GdJfnZ1T2SBi645pz+NWP8SG9ifZZeAALIcptQiYqfObYpYEdtbEdhvM+hGUWCRQG8S7kRtbS6pP
tt7OtrKTPnduw1+tYumd1S1xS5xhC39lJVpH41OXVDGn0DTgUs01o2ZpVSYAbbSdTbZsrGCyyNxl
dboNI+RfFKKqSr4jyuSFTHoexiNBeb8p4/Ok4TzN31v1iuzTU4LfmaQLm8cYi6FLJsCXkj/XY0Be
c3NdTKeluQWm7msAVBa6I9I8EUe8Lp12QcP1lmpfCZdXG3tqJtDwyS5gTDeVKBE1qpWxfVvyrwF0
lkwVPfRMRjtAp4k4SLbmhL3GBkmsh1GhZdFzKpiIhX8cTzof7vCqzkjmKutiyM+YAkCdKM3SGxDY
k6bbXkZdqQUzi111E2YETdUwQUC29V99jKIgZk9Ogk0RX1qJphiyEDP1/bBEj0QQESiHawvoSGVd
kyYnmo2DbSJtSe52i45zixGDo3eDa0/RLhc5S7uIWMrvoUe1shkAUM/LzCDjbnA363RaCvLkbsVP
YZtpo+8j+LbnoqTWEuelMqg2fk2ZCYPyFWq0JWdBeGLXLm4iJMeOgZ6HuoOf5NBmt1kf93Hb+Q2I
Eo13POiydavwzZT2lrgP49sMCTqZodFIjUTdyjePaIGUXkWo86UZIAkp7S4bZiRa9Lj9DMtazneR
Kd2zWNmJKG3POB+Io8Frwlw7btylTjqG0bS3TBOARommdiztO55AgMQryCshX3frOe1em8x4t6TE
revJh/Xf3/p9wf4Iu5K9ks8m11S06y5tStY13YQXapuQ+qC9yT5RDMmBraYjEs+SrmLkOfeIOJAk
vrM78h5lRMjPkvZU9muq2HmfmIcMPP4qlTbSw7Tuyl/wYcyueAg0YQ+tWVlvRJqlphuSNId40+9g
wK9mMHyr8TK5KMruvN5qJ1WrrnNLN2GiC5mvO/YdsN1VCwMfrd3QomwYLpG2CQaHzRWlLvxl3zyU
x8bPvfGcugQ99MkKfsSO9fEh+JfX2+y1IGmm+e6RffkqR/55ede3nTPs6JlqfifahPpNxAQsupiS
N6D9eyaEm/bExoDi7ADbG6APE+OL9N7eqGrQVKUr0t7fcmWfT6t6j+2+3gwvhbYNkxNzsST3WGaE
3U4htlpLEhekC3xB/W4KP/ajfcS9qP6Z+Y1nCRcZo94Q1aE4hK/VOd6FT6PC1dwVu/57lFymkStK
MiU5MKmd2TBylvmFwqKYN9RJ1u1X4dKZbQs3elDF8ZWI1i2mbq97VMR233lMWHc9L8XJr8RWYSLY
kg3Xs0Ntmj97IqLwtwluJkgf+9a27/ZyLPgRKIvAeEEmjF0A1zWL12ajyMhdoJhdWdPYhjvpuzb4
Lf7oLtTGpzhAyLuwZuzfJsNluKS3K5ZkbFYqbkdCWhUkk+wBo63QHEZncAAJymKLICa/Gw9EbrHd
8muXn24xK/JbCkH7lfgGcpwE4w4XdSDgJpITZ+HI6Zn1vxmtkGyie9WVPTW7mbBl5CuwDveNF7xK
iCW9gObjmvNKXDw1eH6HV/2q7pfUr79VgmKeZ/0qvOt/pkfdalAKBIgfVsY6dgd/OrDjiR3b/F9o
dovSrcanUL0WqNiX7vmZgMtxusZLcSPw3UHXgn5mNxWb4VZz3+c/Znuon3ezQxh9RmwAHLyYbf1L
weKAtycNZ686keBHZHGP+nfw+StPIHrQf34H5ppl/DitWypR4uYGj4jNpdhQpe8hFLV00VSv4RUh
jhi86QoKbDk3MnkBayS+4QPiWhg7/U1fV7tph8ibCgUIGtLHSF8rXNb8V4198WbcIU+988BMe+Kz
K8WRH5NF4XtgJ2FwgXerke65unXIy7tt8i8Sq5Em7mksIRPiVQpdsAHZjwBbj4xGvjTWF7zGJPTC
1Cm/GcLNv6AS1Y88fy8/rBuyf3EZE97sozocs9GJicUr1p18gLOg5J41rRYyANt9Bk6d16mttN8I
YhF5qqsRHjaC9FM7f1p30gvBVAfHqvMWssBzj39hiRAbue0D2g55RS+Kp6+xaoBZdym5GTRInjaD
1iOEkpXiKr4ENSWt3+Yur0Ix9kZ6C9pvA90OlCF+Xiz5TKZJ4OGmJMpq9Vym/STS84Tor/GVloLw
2dw+abVvjG4AyRdlkfxKwoIQH1G4zlqv5hxk+5mBF3Vta213AEy9GCRdSAClCivUj+SV9saLQfkM
eJnLhAoqrc9MINvWB6v2QeOAvBzUkvXdnCjCrkDoQmaLFKiFMyHXIkQ1Pz/zs3giA8PTQcTk0T8a
X/yH/bgdIgKKGGD96cunPX925Um3TnbtK91HZKCtz7/KcG27yX5BPkYEzwY81fjL2h6SmfoC2+YL
mR+vuvKy3fK9QP1hhYH8YSPEKv2QLmKfnvM3sICovH6DM+dQtyMIT513z4mFWCmPJ+eOC5V/y7VZ
A/MtJsaHyh3DCZfCt0lPzR9OAnS7Ge1bVV3E5MXkMu0DiMA3GevLuLIQnR2VfUaryy+WTmDyETks
QTiV3qT9Em6UvfpRhh477Y1hbiPWcKxdendA4jq9dPmf8DUGctduB4yLh39Ytkvy2lUMrK4jCTuB
I32VR74bH4pxt+E7uSMnBEd066ADheRsk1N9CG/MIqUf82BQX+0W9YDQosl9seO4Gi5dchnESsIB
l6EthS7w/DRZXbOJA3LN9XtcmKcSMpjApXqMYMh9zjFUSMDuUFOop/ZQgIFzq20Kt2vV7sKXOKTa
W7Xfy2P+SsW2P1rkK/7ksjsl2yn/rXgDFZ5IunebJzQggIfzg+xo0hrugiu/HLx58GSQweWusyAW
orNI+j8S7oNNJo6YfhMkHq/SFtKiK3bmpie5zUmSdTD+IClRJU+OnJDwp3WzxtN6sD9Q9dFpDj8V
egTlVTu22/Y9/Am+UtR+B+mTlT6G15X2mRAYiobWkd7I3kC0zyE4S6sp3SNowhXyb/w32jtd2aav
5Mfze53CCx/qGxd7P53AUevCQewxr+JP4pZraqd/bHXbj8K1qKxdpqp73s73gRmzwxoLf4hX7+HN
hY/4aq7JrjgbzM5e+AcZBhgay3381MOSB7Wde49SYdqgQRrel/Xs1fl2+Wecmp/4sz1IZ7SbzLK5
LQ42V2sy+vUmOnOvXtDjnuhI1Yd9zd/E3Xi3T0nu8Ofzn3jFXfyufDASG8QL9dgMsVnhjm903w7O
lno1hF8PnqnSVr3SiCj2Wy72Q3cvkHDaA5znnZ5eqnqdFKdndp5k3nq69qxjtEhf0SC7OhVj5Rrv
Mjkz+hpt/7SsR81pFTdlKFacaRTqkBRVLXYqBYF+umbHeJniAytg2BNOGWHUeJEpcMP+YBr7xd6U
6udzbDxEez3iXcMUQ8Py24/kwY8dX5awfylz5viG/dc+dXQmhoYo5AKyJNUmnD74sZSq2cTqHCJn
086qGN5FpG9zKdnbNstXg5pAS2QEBeUmrO8qZ3ZbGKdY+pVnuMQWT5Ku+oFt+KMdPFi0rdoHQSK+
QKhLGgniuYHQItSCGFv/Qv5AjRFKCcvcmCOkypPXcBtHXmuf5waE6i2my1AcYa9JbVhxCzXfT2Hk
QgvCw6jBoCVJ6C5NJ7wwbH4aJBED39G9gql5wFe0LfRdVJ6LRyy4wdGJ/4VMCISyqscHvUU6rJAE
UmJHMJYVAuD9iQdAMQOnrlfSmOwKIkQBWbb1LihYy3HNwsktX0LrlKCe7HdpCwf4/w8zcJVb9ZPy
+ExeRHjQvKKt7AlJzGkIKhJkK5ezhRjcgfY5ccmpcsVTXpZeVUTldI7yveN1D45kbbueqcOqvjxZ
uirnlte8N5eu33EB9arlYZ119Hwg2ny9BOc0s14U3ijaHM0V3+07LdzcvBOcRn0zzueqPvdIp5la
tJ9AqHV5b9wHBMPKsbLQeRzs31l12gcaT3boFdLaj4Y9sab6qcTxbBxqRo+VGe2t4mPss63cEm6f
qd81oi+VRYT8xdHax44I/lTOeCbYT+tCcdWkU06iDGK0tnqQJdx747hdCjifjW+hCKwI7bTi5qj1
ICEl+pw7MbzQF+4xH0daNTTD2Jom/ymw0Z2u+qiRPRiXlL64Xs0fhu3Nv3zrpRkfk7tgD3GXT64s
i+PQ2ibcSIrxDEbOt6AYVQLW7PvMa4UjzGqIHm1AqRVxi5JGpziSDYQ3drTst1W3YbO2WZ4TJDEb
1AzMJRoY3XUC5nVytXavdf97l0hFiFYq2avSOYvXtby26yvijdF+L5f1c2tcHMf5TofPsEug1nws
BetNV6okJ9eIJuOphn3JzoZQQZ5shs4SQZSNxRC0vgG+dSYGpnqusMEoAzIxq5eJvLu0HPEEMcWt
gPy5emGyfFHfEUHum0GWsIP11X6OYtmPqFQWOJUHyertdxIykfDju8oE67su2KW2ysCIH4JwKNZs
CkmW85jL0Er2pjXvFfTsw0RQhtn2XcL9V5vfDYRaVADx13/MnVlv3Mh2x79KcN85IItkkQxyA6R3
bdZiyVpeCFuWue87P31+1Exy1WylO77IQxIEiDGeqa5i1alT5/yXqMaCxlEDGqWQ3vpQt2/dusBe
pY5B9K4gNFAWLGyNIqauIpiN4R/6V0Vfj89V67nPfSjAnHtgJdn3uCG1QbzNSrM7AxhUP7mJn5/H
rohvOsDjP/3cFptmzIKHZGx5dLRde6vh5bFFzQNEp2qO5+YAuCQOZHo1Src/03T1NkQ0EwZRmD8Z
QeReqhEdIGDcFl1OZLH64UKiCYr3ZkUQSEwkF1A40YZrs0gobXSNol8qZkLLvi49c+ui+HTvd1QY
HDyAyPVNhweF1w2kYFGFcWgKPGTd07MAc2GQayoQDyuZtvSUNRCDwo7Z00EbDLdYRyfLsc29VaTG
1j0eP/ETVgweBsEhSNEQFcXswSorulM+pXwJyafu/PFnE1nKpQom6UzCaFkpWqYA0A1NUswUr4gc
hCfKcsWvpLexPw7TFAhqlKcwGgq1OK871diFZpJc9Ra0DFodYZ3ttKaILWZjcGykNT5HAYVkROn1
i8xQNBd0nYfpTplypAZ/VHjyEE8zjV6f8LxJDrKKt6PtajxsuvaxkZPwmM1eoCRGNhJSlZRmSQXD
pdQaWDTLRkWO01bHlXoVVH2zKm28DwJ8V9Z2HcN7wHOTulI6vHkdvMhW9SSizzxhvFzDNaP3oVuG
Wu1uc50KS+0mEyALVFYQ1zYw9UG9qzqTzCgw7IKoU5bO9ODA42+ja/lAmhbIpn+qwDLU157QC7EZ
RRI1PFNyDKLrRs8xuE+HZdfyBPSlXj1mrWY8aMhd4iqUWT0tqsArVnHpgpgtcrmVUYKadwZI7Kdd
witUXKP7kWmpQijoYyj9bYXXRmvWlxHUrm96Hdq83HXa1mObgu8UGN9cKkHOI7XJWs5jbtmesxIe
MqxowQrYFoMheXTj+qZ8j/vBqV5y0SfRTVOwV2i9DaV64WHw6Zy5qTlZcJcW+FffaTT5TVLHV+4K
FSuGRetQRvyms+zkjYVftVeiGHLnvCicJni1hp7ST+JYrSArjt2hQG4hpXHr2rGikg+nud0mRAoN
kl3iSy3ejMDk/MvQsbk3/AQzs3ZySlf9n25TQA0Y3SZqnum70U9f8NOw46M9ZoRwiEBaKY+YYvc2
MalUzS8D+rshjR7KoOexk+IiYhhpj2eCMjF2EzcazZeRC4+LNMracavHBTe+72mghKBjNVlcXNnp
2JHGai0wEPZbFGNeP1A+GHtBap+hdKjWzx36pnr6GrPJNdTnG/pXNi6UtdWJ3tm0EE4kzCKtq+TW
iKMObpnVD/dS6UusGTWUgrw4xWVlCCBIb/BrHXbHKe5zzQBLR4ESBSuJQhcyWdZMsaBNCgUMzfQO
6h77DFAsiDYXFEM63jvGzfGx5uoe01h0TqUmhUp705hJUIi+qB0D0BXcMzyw0cMlyhfpSxSZ96PW
Jisfoieg3IQQyMPu+NhzgYL3sc3JN4xYrKvmpC7wQZjFN20dhu1QLnEM5hmCL/gXRTGqE/olczL/
NMrkYQHKAfDPwWp6tcIFG7OajcAl0vS89QikPfOcDPfc/pSA0GdzMidZC9QeHDAaMwGhXNfV1O1Q
m2jAqDk8h5tEnli2zyYkVRMTLdRYJvHF/WVrjSRFQY1lE8GZYV+0PJtjYoPVhycG0qYf+1ERZFo6
UKfYRtmGyf87TfbDB0IT30gEQExSaUzHrZ4cnCKOmm09wzI2Ztudkf4tLEtWtxHXaFgN6+M75JOp
mrwAENDQkHzmObL/A/BBAQgc1yWvcJX29AgNABtKHgLUr46P9Mk5MBEhMSS6qwZyM7NFVa1w8FD0
LJft00QUGLPnIr4wVcTig41tnuHNdWJxP5mabdtMjh2BBOt8akEJLE51tXIZY9q0igA4PwK+hacp
UkyDWuWU1tMnGxNBPGRlJb0fDtxsggBYg3Yc2TXcVVDL1YaXbLA7voifj4Ehh0CaDsOJ2ecyXZgx
PSDkpSV5OGcgDkD6QJI+PspcOIZd6UAYUCcZQVC/c5ncBjYa8hKsnILGAmTlQPzyGe74IO+naLb3
GYWAiJA+rmBzUY5aLVU7D6cejAN3N/afXN98LMA0aF2Lbyb2rzzBlAoSIZhykBSgIfyKZiMmvzWX
SmXehUkIPjxCcbwpouvjP++T3cOhRF8Q5RULRblZmPEBMQIIb3AeK7VkB0CtX7VDnp6lOfhOJWuL
E19Wm2uUTMokQpMWfTI0Svm2+ycRfVR6ggXng6gNmpgyBPYVlkY3dqAZDs9Rlsp1aGkwu2lCHJ/s
4bYyVDJGOanMct7N2bYaR98YpEVFQDftO8NqcIMRJ+Z3uKcYwjBN0+BEOki97k+v7LKxkQN7SidZ
zpubik+XdvaJiUxnbH9PcS8IKbjrcCXgy+2PQqIx5kNOPC1AzAj7K4nZeZ1kqybsl7KkB2KcCmua
Ph+SDEJHcwZNJxNpJ2f6SR9CuN1JkHsW93uj8SRxfB3Tv+LNGoNdAx6tMM3XKqt2BSWVrMPDaVSe
osaBrQpB8/hHPEhq8KDh1SNU8g2EMecrHME8LXtg6LTHB4CMz4jDLowoB1cOlXA88TkPovk0mEls
QK/XIpea7VYzdnMYP5CVUDu8qS94165A9j7W29+f0xRSJ7VRR3es2SlMpdNGErjDUu3SCKULiL2W
O9zlpnJfYwoKxXVcHR/x8Bwys49Div3vmaa6jUlTDkUuAFyW/aI21saQwaNuUedfSfMoXzwgQnri
683HRdTUQOqJU0jSMcX32T7KcL8dhJGh1sVbM8+gbEv3ixbl8DevUgACGZX60dmo/l8n8/9av377
ln35nrxV/7anV//v+3+s/vyz95atvtff9/6whsNfD7fNWzncvVW4+fyXjvv0N/+3//Bf3t7/K/dD
/vb3v71mTYqf+N2bF2TpRzl67Eg+fPTpv//XvzdN4O9/+4+yfHsNfr39y0WQesn3w3/1Tyl7hRv2
j/f4b3CYkLwVxLTurar//rc//5Gjc2tJNIvRued8/CVmL/+AGoCMK28LJIQdMJb/LWYv/+CqQ5MU
RVnHRu7e+D0x+/3kkcMnLGYqVdIpOf28WUjV8zArhebGt3gg3zZ28jUcgbimoLlhBllq/FxE8S7x
onNcDrcoLSxBxnh47WCAEi3KHASxBAi+tPxhWebnYpyq46Bnksh8KZHCpMjs38IONgW3rgKTQcXc
UpQwJahOxdkaGKoEEtLR5zZcCBRBfFFE2JJHUbgbLgKtfXRK6o91DFzFD9+CXF+NHayRtqN6SeWr
0V7LCIawnj2YyYVSfkF6b12Z/so2i1XRWvDN04fQsnHrK5aWhWALxTSeS3BGxGWlYAyyC9xnnvsb
KNq/gpHWYvHVBetBI7TfKYr5Z8j7rXNyFbyWWZX9qve3/ftWRgFrKAPPr//9f/xbe0fn/8dZOX5U
FuX3Kog/nq3p7/91PoTzh0CgXkUrTnu3ZuAf/XU+LP0PUmGVK5GYLTkM/zgf5h/cUBqx3CYN0BzV
4EKtEAHzOVa6/ge5Fv8CgpS61Cd12P+KEjd/XvMs2mv/r8SXv/780X5hP4UjmSEV527ikHJKGGy6
uT/czIGuNvwMjw2VYy5zpmd62r+o0Kcc+Gs4nIuN4ggk7T/Ekk9GnQXyv4aVvPaRuTVMMsj9YT2Y
O7bsMg4K1KlNNWTlWUkz5jWTeniBxV+7akwo7cmAuEAtBSJrWNY/HP8R+1PnEc7r2JyyIB7kBrnQ
7DIpa7sOrAI6aGP7xaPdaxMICuRJ4xTG2h5BQRwfbz+7I4NH3dbif4lIKpfXuwfwh6VuhMiwkxxQ
0+hDn66cqCjp4yntIOaOFfbxwaYf/48kTxJyiaoICJpYElFRmT+0UkVPtS6BnTLmaXDVuJ71zYFK
cSWjergpDbTL4qgybmyjdJbHR55N831kwJGCL8uVgDfD/qctY6UW3gi/GqUP+bNroPg6WgymKPHA
kh8fa1YbeJ8mwpqI03NIptFmSXleDqWNOiuMnsJJmW3TBTACA3CB9lWe9T6yee344DnQm6GEfHPo
FlAqcNvOAPOjpPbZ8d8z3SZ7q65xy/FruNj4UX8a9X74xDn2kpbToJ2lKVI7CxskL0H2Wfe/PQri
7lQDKQXwuDlQLY4aJcK8F6aEkoN5rK3qCv0H7+74KNr0ofYng2IoAYY7GMWbgxduNWBv2yTAI4qh
Q/hCehad2Qw7umKU5h3aESj0xXa71iu12Ng9mkuW3aRfAsqzXItBdmJttf3zKk0WlkRB8PDWLFvF
G3N/Y2lxR247qOjEOSVwPs1VS7gXOYJJQ4EFlAfTax3Cirnxe7UzF7II6nAdOS5uicoQ/iQY6cq5
Re3/G+G8uCgHoV8TAYJTm/LgAGgccJNjPumdqrx79n8nvPIOgii97NZL4OU3KB/RE5Prwu67EyFl
tiQGRSlqKJSMLGcqKs7DKORJ8gCpYrNqKS5ypyAhdK3IdzX/gxFXmF8c3xOfTM1ysGvg1UgAoyc2
m5pZmVESeSCn2wHAj+tadDcRQFPd9uTnnq6Ave3HqwlFXl5pJILyII7YSlNDlOcsdSPu5cIph3U3
0s71DdXbIEaWrCX9u5si6xFrsGmNK00ACzPtGncH9wyxGVmdcjGd31sGaz15Okx5K1Qrguz+Aky1
9tEpWHBuxtusH57LrNbA6vuXmTKy+7A2S0Z3TW1oV/vi6vjqz2M6g6M7PzneWCr1s7mUblSI2k8I
aotR6tqGTtZ97yevSoLjuotvZh0Ry8fYPlGbP4ix78PavCx1MOMqTi37cy5KJ4thEcK5c0LnbLK2
zpd9jYqRmefmQhuL/ArPYbnOpYo6jQDNXAs1OLOxydkdX4BZeGXP8Yie/G94PdCYmLswFCO8pl4A
82qhtV0jCtDdNtEAHO/4MPOv/D6OQ6me/3N0rElmX3n0ojAeBgSU1KFFIMmw2/PSVCE45EazQbDA
/z60Fci7EdS1IVmIflRvj/+G/UIFwQ7HSGdK76a7baoH7y96REMaGHbdIpkSQrho6WsDnpdZ+Ywq
Q/oTw8FUnqGWBnDh+MDT3D4cuz8H5t0kLdo+XDCzI547aoYwEiKUKSWAZZuBE04ixV9jehhfUJsq
V36SqLeY2VV3TRUoJ+Y9izDMmfoebRiDGp+gkjabd+3RLUZ4I11gc4gkdqr5azPz8e6BH3DiQjmY
6TTUZFziYDtmMdfZEue4B9JTAv3R1ukq97lTAjWCgVJPhs4li3uOCxu979HQt0Ginlrpg6lSgZp8
shgdFQ4ut/3x87C08VnHlM/AangZ6qLcJRYe2VICaz/+UT8ZykLxWSPVxpAVo7X9oYperShl0zSt
s7AEDo8mGSorJfj0zkDH9/hgs0tp2kEMRgpocUeTXc/qi1aepSLAsR6qQKU9e2EMoZIA/1Vkrf/D
VdtTVaHPxuOKIJufnkQEmP3JhZ42RlyNaP52TnsdqFoMNNMDfatb8OONsjqxbz45mmxOyQXAm4Ei
1LSvPiR5amxkZuaimAUt3rkqy+A8DDuU+ZGXvCqSwXiJHBNwyvFFnUfh91XlxqHwZvJq0uejFjQb
WMScVS0TuSiBSyxIiL3zWgcknYabhPLDIrOWbp72G9voh50GZOFEAP5sH/HopJqJPwhdidlSe1Gf
jHFGpyHIcb/sMm1coUcBBsuWwYnL7iDWcyDoPJPnUdg8vOyaLKpbvjlbthvMTVq67hnEqvbp+LIe
TOg9p5yk/6lcMav5Xg3aovUkQn5j1oAiafpo02AVunSRpjuxdgfbhqEcQZ1W0w05JTX726butLDU
lBRaEnSqulckXA/Yz0WZuusCTirYAffr8dkdXmSkylPfkjYwX03M80PNzxLEtAhxje2Uz/ROjJVQ
WoD8ag+NoYQy1qcalStMZpfALh7CKOhONL4Po6zGwGxfg0cR0VbsT9t3TTvuFatfBrFpK+irih6T
bmmmTvYzlrlO4p4r4BmROm/73TD0ig+oI8+KEwfok/3E8aEJIabnPrFw/3dEqRSGF/TI99YelCkc
jcVXzVDK7fEl/2S6tqFpKpFPo4E7d1oI6TA4UYScLeWAGgkvaoeVdMut3iBKnlaNuq76JNyppUTP
yVTiu+PD28xi7/aeSjkfhp8F+tipcV8UkJLJXYHCdIBEUQQ+1y330rdUAYMheawjYtc/MyyFXjyy
uGfs2ZOnwABPiScqR4NmA2qzZi8DKp41cuMQGfuX3m9MCHC2mz92VKPSE8N/crSY9T+Gn92kRYZB
SSZByJVlFoPpUa6y8UuQcbq6sjO2vPlPgWM+W2f6dKShDlkih2x/N5HGZE1iRRlKcyVHpxAIPKiZ
skaS9C22VffOywplnfnExuMr/dlULdUBdmEZQEmmSuPHyycpckcxkPRZmHYHxSipm/7H6EC7wvpa
yX8kbu5/rZEWc0+MezhhQSWJ9gv4Byim80dtIhFjExLBNL0w5WbMQmDamY36b+LUebzMVC9ce8gJ
UQEv7n93ygxtT6mow+NfzO931w6Hvk4InAbCE0+1n1vfOi2BmlMPJaSsPrYhRZQ4pZ0ybflszvS3
iaCWxTNeTN/iw0UPDozC+UAPNsCK41uce/1uDK141yr1uKxAZN/nEqZEghLm3W9PGY8xllqdWuu6
OrtnKwedq3ycjrGVWEvb73EuT12KW1BLUzt7qBsPQRtwCZl14tqdXYiSygUPTEtQ+GHetGL25wwQ
Ff9P1Xv2MQCFpgbu545WvJmcV7lsT5jdfbK+dGS4ElTVAYBlzW7Ejp4l3HuiBo5fzbot7WDbtRZc
nK6KLtIC9e9CDcy73mzzh+PrO69tTc8MKudUSCkZTm4800/78GnDPqmrJm+4jJVWXSZCL69MA2XN
GEucVZUoT9wh3tqpUOdJR1WBxlrJ1WCHYpMWdvd84tdM0WI/au//mtlC+HFd61ECRB/YqI5bXu2+
pK3vIz8ECDdq1xWeaI9ViA5qmWAovcjVyXUC7taJ3zEFj/nvMPF9403iUGObPzoRE+2j0cbtpB81
e2v68Is6VAnP0gIuZFY24MoVPGgAsylwWiP1OqTadN+20rhqQ/wfjv+c2VZ8/0ZICfEWBerBe3AW
6hwrLkQmoMp5XT5qyrLT66h9Sn22o1g1tlomp77DbP70pUk4KS/wFjQJc/bsHhnjNKapbPIYYzja
Osh0TPr0dfeQFZOe5XiHQhNCqOFw60tzE/lqAY2x/3V83oeZCkZqnD4DoyadWDubd+HzDUogpyhe
xSaaWD7qYWeuUXXy1HwPLxMGICECmUg1mTx7/xSQOFL+9CcJN1qH+sLCVWAikuGzttANkv2llmhl
taSwxtui80sZL7swwn3WRwFyROVODHAtjESPLuJM2N7WV5oIik6TD5cKAj04MRaI6P/+8pBiEB2J
ghQIZhEqRmdaTStEK8sAvv0NON+4WrbaoKrb4wN9Ep4o32JMaBk8ROhg76+ON+p1ayIbhYCpSlN1
yOM+2XqJWxvXRQ0xZC1sMWY3plUME9/V9cxTF9AnJ4DGFN0xgKmYsevzC8iFVxHE0y8oc/tVy8EU
S6POHvJ6+M3m1HTY3uFN4G9pCR5YTsrcHSVFpnHZ0QzYKtR4noNUIWX1MpDLxxdW+2xeMMFQ7KL8
IYSYnTNZBlmUxyQTYTOKYgUiiXjmt83QrcLYHKkx9tV57akV8Hd8Lx/7PB6vWqRCx1WUOs0dtZI+
XBQG8v5NkyS3rkup7EQw/PQ3UiDiFcqzUJ/XGuOw6/tWhQ2FIWu4EFWTPlZOZF/6jtGcqKpPG2kW
dmkX0QqmNvNecdzfaHXbWqWf0U6ZPNXX2JVHG6QB2100RDwXAA9sFcWHbDIp5KlJM55w3Psk3uwN
P3szRLrpY6EFACGE9WFuIBSE3kbTJ/XX49/9kwNlsrd4a5PITZF2f57R2NUIWkDltAYr/SVq3I8R
+PRR88HOPNbMFL62Wu7MNDRX/8TIwM4Agei8RM1ZSG1zWbkEOmAfWMEhF6FiXjEOyBAEZDhbNYCD
p9UiwsjFDE9gJD/ZR2CXSTYmkK164Ohbgs3SENwDyOf4zVlUds3adTr3NmkS70TudrCPpgof73y6
TgJ/8HntNDNw7E5KjLGQd4zQ6kkQjzfQgyShsiXQejHuOnWorl19hNqOcO3m+CpPx/bDPqYihpsw
prU2GD+LhuHs+46JTHoEy4ZFjjlzcVM4JlZRCKTW2JsoXui9akESnMKhz2sc1BgpiOJmDMaOahFv
/P1dxdsLfsmAGo5ntnG0RgEfjdI8McPvcHloknYJfgAw4Pi+CzZI/J0Kln9fxRWOMr83f14pU9OX
QgKfGhuM2fzroQiDoH2vsnrw5fSSBB08nICTHLI2d4k0EIY4PuZsewEQoVGgmrppAqSgYTC/wn1T
dTMdZVxgc2HwQxuMJn+LO82Ovwo/GeTb8eFmGcOfn9hmduRIPEPfvUQ/5M1UfE3LcyFO24gwrkms
VRiGfrO1TTQZA9Otdr1o5YmLeJ6tv49K2ODBa05dfmd25UPc8h0HMtTCUqJVKvw3s4kw2yofikA7
n3TAgiJ8RF0KDrbVriPsuampl8WJnzFb6vdfoYMh4ythN0nZfn+jwfxxRebiPWPhibNURGGi+JDD
c3TEeOIkzUIyQ1GRJFZNSBFcUOdVpHzqQzRjOCx6WkzXkO8TBBSa7rcnJAWouAnBDUQJsMj+hBzT
qEOUUXEQKBKkMLK+vM8DBN5TW+9PpJqfTIihwP+ScIJ/mfc6AN2NPSnTsEhxwhPYO+YQeQ3PG5wT
MfDgI0FV4ixQcFRpKhzU3wyMkPoeByEkLzyjWluyS92lFRYt5CW4Uu3Z8fNwsDUnT2J84SmK24KI
J6eJfzgQwqv6KPGRRaDXr8FGn4xVFaVlTbVK4NVmjevKKhEtTZAK3A3oRKZPfUh10zSyetO2VXIq
Ck1f7WMU5hfRspx8w3k40deabokPv8gUgRKViCDT2hk1eMSKGzwTCSINAE6b29CBMokkGEe3OnG/
f7YYDM13tgC20bacnVOEGS10Z2SC6UGIv2BpFN+GOLU2LYY+qzpp1YvA8KHfl2b4OCIBeIVZTo9n
kw6U48Tent9F76tAWgM2gmYxd/7+KtSBGhQFPpwLurzKY0K6eR9QhKgoBpb1i9HS4DlxZuc7bxqR
GhFF9mn/cdvvj1gkiOpLQTXDy4S30YMuXxe14a9kHIcnhvrsExt0LNDelwCA5uuc5hNCBiXyhSCP
/hZYPZR6CJILLWnCe3TskTdPhsJ+OL7XP50gVzt9Eg0IhDUt+YeNFRROIbUW7KzuoNyM45V+1vFE
X5d1656Y4DxcvK8lUXDKm7hn5vy1RuhRST01xU2n9q8JXsYdhG9xYkKzfBT8gAqFhFcaUQGq2JwI
kRskCWlU9Eu77OXbmMURslEWsitJitT/mOnNmdKrGqRhnBt+fy0nWItlEt4pp84OqYv2p8QSOkHS
LxATOy95C+m47fzcLU9U2T5byykwEXUBCaEjvv/ZEGnF2CMh6wZznd42bSi/5I5unZjQ/E33vpgW
5X8QaRIg3jzFFgOPcs0D49wR/h5UFalaScFmi+6cvR0xeFg6IkQJqUToCXslAxtYOXjAG2K5dDtD
AjVAjx/gF2enq5317683eKyJrEgyfoA3tUrG1TQeAIqqRuaKu9tA32lAI3tlkzuOJ1bjs6NCwgWO
nScdcXgWCxrbjnR34Kh0sY6hWJB5Poa1vUM2OqJAe3xuh9tYA47EMDA+geDPybMNEr4d1gLMzXK5
vR28vZwlXnjiZRLJfhG+k/4KbK24LYRJPnx88MPdxeAGLTUMo6fzNAsKEoFQLTBRM+msRl5Qr/Pu
8rpVdsdHOQx4jOKQPJBfg6ubA3KyLo21YqBgUOdRj89lhkEM/dTbSM+Gpa44iNPZvXpiz7wns/s3
KWVAikycG4DR1Mf2Tw4OiGERCHy8FL/DYFhXtJ1w6x+2GYAZdjVM5uL+pQwQiDO6bV4ZpPlRWGLE
3AcQ1ABQgzD5J761OdGXoLNOvafZTyqDFjzoe0tizMQlpiY3nivcGyqJ3SLJQ/fFiXPz2s4RxDn+
BT77ziaHnKBMH4gS0f5aiLQ1KcfwjI0bNfzqj1G8VtKu+/FPjIIBObk+iSI4t/1RSjvtJH4GrLiq
Iu3JA0qi8RwC3z2Rt322ocgOHQ02r3Z4QG01TO02Z0P1Oi6S6zj2ASijbz/AHzb4ZwtNZnhitdWA
K/jxOb63jfa3FbcOCBLILZTYD5jTqZNj2Z1yZEQb7PA2MpZU3i4j7K583W8XVjxJuDshrq4qsutt
9hNvoydkIa7iFMB4bGs/IO+9Zon4ljsj2oxtiIhlgMSn06jmWs9QL4MWOSy5CyqUyCbJUQVdmWFo
r7F3P3G7HAYfJgMadyI4SPBas/OfitFIG53JRDHMLHh0uvfFLfzgq26PPUoakw+Uhs2eN5xYxsMN
uT/wbKuk+pgptk6Cp+du8h0pc4nGexyF1YkTN01g/rV4jrFHAA0cosQqZUSDIfeRLnRDZC6HLFhV
Zo2zQY8uR2s18YkF/XS8aTHJ4idg2uzqmFRUEOISaE/WfoTqOBL81y1coMtEY6zEE8Pr8f14eFex
CSlPUbzhTWu811c+pHUx510panqN2GqVZ16EPgjpkrENKjncHh8KgPo76fHDes4LFtYskDhlWec+
Dep1juhjUFmiaHifhQZnLusbehQbwFUolWBQ7Vlqh/tz1vKYKRtl4FXVIoGDSEoXiwwd2ibUkTcv
XYsfn1pFhs1j1NnJ09B4VQSI550WxjMTKfxk1Y7UU2sghXgr1Njblmp/I0BPmQ9qbGpxtEyHvpXc
n3UOlHxpu16FSSgN/RH90WbUMU9EdxSPMW1JYM5yfdmWOOxMp8tIdX/bdKUrblJpVLgGOGqXbXLZ
VZM+1Ggj7WV4HWqkvuH1azRWUH4DOHCBb49PI0MqiHsVo35emLW8TFXPWRoiNhdNH6DIiDVHA3rG
wJ83akZ13SfOeCfSHD+1sggu6TugA9J1zhc0ZorNmAp1meO9BUcy5Z1HJ/m8jAv9zu7U6jIOmmZN
+ynd4skFZiDP3LOiRVTFl327dEc3wS1nchHLxbDrE0s5q3j8Yq9WppcKqmdoVuolWpA4B5hklZPq
XiffFDxNNhkFkmvCXXLuNbpkxapsrfW+9lzpanjFM9p+7vsuuhqtvt9QxFTQ2Eq0bpmBU5+sP638
TmmV4L4vLO0lTOsYh9sxXCuQOKhNVEj1x2WDqr2tdtgYW/XaRjTua9fK4IcSYzUq+6C/92mUbILR
oVtodXitmlg3BG2tPmBPVK6kpmBL245hCjIkyTA81AvvfPAQCq0uJswvypddW9e4C0ctfr0xSqyO
hrejk9bouREGlm1xXqIaHmWN/aIPDYB7Sy08/BfpSZaYbGwh5JdXXuWoZ61mRNdJkhffzB7lUeiy
wSU9Czxngrr+0oBTLBd+rSW/lFwNv0nfQ+a47Kr6IoyVfFjhIVIsUWvv8UqWyLpRMkGgLU4u4xg7
YzOk/GRqvXjRKzW/km5TbpzItb4OMYCU3NfwAeyNx6RHbpeev3/uRCU6r1aCja+Zwfvzx9F4HjWv
WdsWmr+2i4e2KCzknPs+Qe9+1JagKtlketlic2d69lp0do3iNWWbbVabt3WdOms1xOs2S/1614HT
O3ewouh8cz3mlYcasA2Zcd1bKaJpTaT1j2lay9ekxwSoGzHwDVLbWrmF1kHZEDg5qFZRbJIeT6BF
rSEktQU8pN25Qwu/p49uNCOk/dv8SrTogXrjuh2D1zF2dgXc8bCJ8efNH/K4gFyr/CRdxT2RtH/n
jAlVST+lFDL0qOgINJVRY7/HQ+8hs4DfBv3YrQl25bksdHFl1DmyXGgs4qnnceKdb4qf8hHs6Cwz
uqtQ0b+qfo6bd24V697Reqz+VOMmdJPrOEZiN68QjLbeH8gQN1NGU3HkUozyKWsCxMLFU0u/G88o
NGwVnElXwq3OInxyeVch+BONL8S6B6NBDMzTcIgfLGQNTczn0MANb2sV8oFAKx39w7cxSa8DO/A2
QeZm5MFYUVFaGhaGn/i7zMEAtCvQSWGp71ITGUBFopUcBdVySIMfYESRcqINt/Bo9KMH30CfKtBq
HRKQS64y+f4aK5pg0fk4opYbNWZ3mbftDTv6qsKwjp0hEK6jSbrSkVPjuGrneGaBpWySO91M7mpf
29qs96KgckbQAEs/CZlt3E6iPCgxhw+6kGJ9MmB/7KB8kONKglbh4Pi4Xto4QUY2jPZYVVTKytrP
yI+QMivsdDFo6abxIn/j5UaAfS1686E9aXmnLhqMeRzmW5regIMS3S1XGl4pX5AKw2cvLMCXUCAZ
b/rWc64LJWrDBa+1ECXlt0HxL5zEue41F31I/Ykwwt6marQAVX3XefbORsMARFt3RTP8pqIXg4Ir
xjZ1n8slmfMWvgAq4cZucI21UKNrz9HPc9NFvrdaOw26Wj6FVq9DDFADwrGQQQYuMu1e/WKcHCKj
LUSl+9ALnxvZn4+GD4vJjC4t5LlDoH0ArMbLcuwf9LK6ykWOgeCQrQKV/1wMBKroFXspk/giHvSL
oopXyE8tAsiN617xrtsw2Eae+9YXSA3qhh0Cc8Fshjr/2mmHm6TEgJ5iTLBEzG3T4bG0aEWCEI1U
x4XfoqGaKVfFaD4lXfISo1luoDtcZsVthoVonacNBsloEE7qnXE9PMFqRuoXGWccATQL4Eru96h4
oW4ee5CPEzm+YSaVrYzQWbe5+taqGGHYdbakE7x0oTp4DQ5rbSKuCl9ich8/ZXLEwF1Cq+qd4K5K
onLRFUieh94uLaMd0R7jUX9n5tW5gnnUInHYy7bKdqRV9t1Kg0vYrLwTSQwWo+q/qv64FhY6YQoA
ulHVt1mvNGuss77gl33VNFWImetQacNWNYMQPf9GwYRM1np+rVZO9ho3gffTk05yIdpSrBRfPJbl
SK15LDGs428s2XuXNVZPbaucjzmiOlXQty+xMaDq3SHUbgfDJjA5XWW0LdkgoWff1UDCds2I4qSn
dNWmbFDndBRUzTIb9StH8y4K4hl/8r5o/KVIy7Z67V4nkZ6ck78sZebjbxWt81CwjTO2mAB7agy7
LEroA9KL5PaJv3S12Dh5e1Viymql5d1gtOBMtC+xmtxYKSqByO0hg6siEuLUrrdsKr3iL+jQcrW2
wPHV3yrA3aklI0NYiRstg2QXByE6aE7I3w7OK6CBTXGhOcWuygIES7N1bqKENxGzRNZWy7AN28UQ
IPvseJdGZBtozlsYz8TBo4oduFK00DEUY8NTE9PE8qnCOaaznI0jY/Kb2Hz1sPMJuCetUX9Mg4o4
P7Jz1GdNHTCd8B90paoohqD0bZZ0BcdNg+Kz3SFSHUaILRbK7SDlJqnkvZMJbgIvW1iBQFzK21aZ
ux6MaGU03cZQjC9p5LKV3eKn5vo/PFN8M9Xe4n4og5Wfa3gtY2ZtoSDnNtajpo/YIpstBjTGRq+r
r1Gn3VEbpocfUBrwHqxseE4EvFRUBZTqxo6dSxyExNLU8rPQzi+LyTRvMJ2XKmpvO8NfN7Wx8np7
FY36ArXKnY0/fJyHF6Re/0nReSy3jixB9IsQAW+2BOgpR3ltOnQ1UsM30PD4+jncvTfXk0B3VVZW
HkhECxtA4F2fZ7IM8EfpzWz+KmG/jwtmb1WKT7nUwG/Wo0FcsLCnpypyHlM5A1SDD5NO9leeh/de
qb4imLqoHPW4kXX26Gnxy4ontddif4UW2TAtUONMG0AA9cYx9W3Di0XX1vrmB/c1nXM9f3pySlrh
uuQTVBfPWV/XVB+N245mr+Z7JWcm0sWDMfwnp5En2LoDJk59w/Ft81EDtEBYMbZFzh/BbgwUO+6U
MdVbCarGVe5j3SoSuLxD5Io/Jlv7FLdigmOtRWspyBXP/rURLzZLuK+lWb9LsSwbv7IfEHd/yWhY
47zSh0KFSaQGsp75RAkINTZFB/kGM0isV8YRtWERMGll+5mMWcJ5gToalFguGOjZc0EvQL0BbXan
cxIacjc8aCMCy1Nhf6rPeQXb2p6ejXXcO8Quz3aXMAraej55yi1J48s6njF4/ZqdJzhZUwhm6hm6
8yNs8+oQldl/jUHh3kpXbY0qep6C9qSc/Oo5+Z+zTk/F6sZlk+5ao4HPwl5zRPz18o+NPCot/5mF
rS/CCE9gfveibg68OzD1QGl0hO1IoA/FkBQ59OauA9WggmtlysTh/iqXec9YhLTdymeEBchi8rdO
OxC51n5VAlZg4BfXBRzwXFrndHSJNY/upxJ4AysoAEh3+OsZ58AZdVdO8Trv9QahezcCelDG8g47
kj+JhQ9YYDwsxE/Dcty263T0IGsUs/9f34qthSjSN+R0T68RVxcJNk/m6lznObITuy6C/aKgs7E2
z32h38kGOITdeqpyMipnMujwpT0zoSniSfdPbCLdDaziwudjRdwbQZS4zpSwU8vJwUfA2lWpXtLO
vbZOsDFFDf1ZfxROiHO+TNIlQvkjIL/We1IrX2oIQA4/h/u6GcJkKAhKjfS9ypyjW2dbGXb3zhwk
CwSvWQxYEH55AbajwyjBnzep3V5yI+TbdjZmlu/DrNlhaXpSY/FoKH48vSHtT2lVPHtVuVX1ujEM
NKCouVOB3jT6BWBv3Dvry+x+GNO3sp6bcoIs37z1PUmCFGCw+TYqevOaL7P71+UFH54XM4fieQTA
NBwr/pG3KP9s/hTFBRbzm7OGpz4jDLoNNwsh+Za6V9O9oV6iNOSJIX0WHp+ExVY3Pxx3e8dZj+Zk
cjG+GqM8CJhThOaRDmpYF2odwAciGTUQoO6XdM0YnOCmVgS9O48Gee3aLO9d5ce5f0nN74HRESVj
jG/weZjm+84S24IEYt3hKcSrkY7kYbcfZSm2jrRPbYVAF/1K7BWT321lc810cJns5sHo34R4LNd2
U3XiPiOXOqzfVMrwvAKVLhGg3Gw3e4AkXJ2UBgnLOmdIVzJc+nSg1GAj34RDz8T2yeVaLkzqyKo6
dvK49AP1AWyaaNzJ4WflCi3WW1oLUU7LeDZN7rpI7GZR7Bf+W0hm3hzJXcpII6R5g0+6RWY45c4T
CGKDIbEjx8Sxrso4WvnrkH2WrMoDntvmLfQJGhwIGou/IzcUaMR/1dJAKyTG2j2q5t4q79wCTBS/
QLsJnGr24FuVRI4Rz+EXiM1NZ4JgKzpmDtaukcQvPRh2eK37977aC/eW475byNOmjSR0FtXBDY+L
yT0wuDOcgO7H958qWtvOM/agSym01b0uzZ0n062ftad8vDfZDmodWp8qOGs3uBg1MTczSdSD6l+C
JYIK9S5kDmsBY9XnOPT3ouzeuvAf23moHNk2y4VDfu8AaqtMnAWYTfUatctR+NmTV7vPizR3Iq/f
LZuKJwIvA7d9AiVmkKIK4jceeuPk3lIzFrUhYTYmvBfwQnG47QQDWJzAHRv9VlXLbp2Wo4dVZLPY
EEzsl5GMvEC+hBMB4/W2cp8b72M1XVh7j8p/lMNpDVcAEgZea//OyPa+m507Fkh0wxEK+cxgvkL4
AdkRqE9eunPC5qRa0GWQt0szPAWePtt8CSKtZJK5z144vg7Ar/1qws4IsKT8V1cPwbAgLGUXh4e5
aJ0nYzoQpkvCQvPrgxrInXznUYJnJTALvWa0Cmc/tV66ZoB5We3asbuoMogrFgGgXzFb/I+in8w/
d35kMeR79OFfoGk8ZlbzXZrqqgGprTAW+FeArjSMEuxzfs1C75uz4DCVsNMt0T+5jMH0AkxsBLe7
6RQ1aZH9paSybISN6EGexouy+MmmaMdkcfw7W/iHMCwv/G/KptK4S2uwLeYdmtOhY1hS0x20lXrU
eOddGr3BD4Dj3rfzdrLAjM+4jbnLYu15BwsiA7OynfKs11xn3DDB3s1MbhvwWHUeqzI/ZVlz0XTM
iCgjFJ8x8ZrPon4UMnsZ6vHfLKa4C9NDZM4bvyEFn/IBrqIzk2FufoyC+HuQjE3r2wkT+vMgKHJ5
ICeXmlkf3aa6KyP70i/etQinXV0Cb238aGO2M+BICAy9/9lZ/jldMwpr1n3KG4Ro+LN9nNDGL0HS
11toe8kNby3zVkx0FpOzlaOzp0PblETfN4q71KDxal+s4r+cw0L30c7iVyzs39aDdyWX7mQY9iYN
f1poSM6a3UXToz9CCCqTBhhUMxHLbzwxnAYHMvCt2+GQiJzsM5XuBgZ/ec09wXxwP/fz8yjBPNnh
yxzoEwX4s+e8FZYJE0qegjFKZjPdutEz6VVcqtbWrw8O3+jaoBBxqBlquiO98Q2haVfWDouXr5nH
T7X69tF1hvNQ2ailUVIJ91v69ovfIiDdwtsLfTByxjeOLM5BFt1RWxwcu/nwTOpSJ03YYX2w5YuG
JhVF6bG68bE16Y3eFqGQuHpYk+AO5giPJFRIPKlbv2h3GH9hmf/Yjbc34IekZM5xmMR98KxNte0s
BoL2sVbqP6veOuJQgHQaxD+ytqBprP0hmqwj7uptudoJrRykHn0gomMDmpxvViSBMSSVd2ETHJRM
BDhF1aC69MbP391h4NHpNwPnjbt+GcJJxFRd6oYMbdKgiafYUK5viGYlZGzTggAozB516S3K9oT1
Q2c5pPxHhvxkc3qbleans//D9bQxOascmn7a7pOw6w+yFVAJlg82nPcyfMVIiZ/O/DHSHqxGugsG
XhjxZracoesKzJCgi3k+DnXxoXi/EdI2U+4MB2sOOdBtut6s9j/Ypr/PW+NStChoc9T/d4MFzhjn
tjpaAHwO9rVdur+0zYmRMYt7xryErtMcu777X266b47bXLFQPUvBv3QJpoeGpSeCSK6OU92HTfTP
aKxr0Y3cGvPrkO6qkSz+4F6aw/PgX13gRrJ+sIOPkjtEd58egbksTifCKo9Scq05Eb14kUTuOVqB
XodQCIw7c14Sr3P3YxrtZFUeFv03iChpfYP95iz2iNdAlvSHiYPnhwjubTWpbcD/dT3m61wGobFJ
3X+psKG/fg7jdPBDlurzZOU2yzg6jeCv57Mk1SrEiOVz6fppm4RFG5OavK+kcyo0R1Z7YB6w963h
FMHyU62+yvzBG9Nv4fI9GzCBDZ6aJoc0MG9sPVQH31+WeyxhqEaIUZxR0fzIQ3xs1jUBp7grpsPU
G8m8fmaAonJz2I3re5SDtPGqPQ3+0W/hzMuPIBKnpRzOObimfGg3OGHAkQT7vPhH5AnjEjvO0+BQ
0Xkbc8No2gN2nq4vq1WcRuxXTn5K7frRZb/fS18MAWXDf8zIJtHj7yoIheMeo1xiWB/LZSfb/pDn
HCrgGHxNpOw0HMIcNdZ5sqmdAc1u3Pqum58DaVBofwvtbwKylqrxLW1lrEGa0qsrPtgsOzkgS6Li
icd5k63hplxMAlE4q9r3yu5jHV48MvKHgXYlSNz0UBokgFYUiXT+y2/pvLioPCKbz+gWmx7OTAnt
HTiZv/7VaoZ2aF9qaJK9x7Z/FSS5y2pWL6FGOXFTgFsHoXucTe8wOmC9HqvgZSrVHtYpEceblhFC
F93X3qunkDQUYr7YB0b0NQVNMpQWqK9h22hvk7c0sehLlXcOxze7au8XOFcyLJOqEki+mCgCdTDt
aQ++YdtRMWcYALKsPxlQ2kSeQ8uine3b8CqmjkwArhEVqr0o013tF0d4y89l7x3svD4UvnEVvtqT
cJ1RhE13uqqvU0U+Qz5BQ7MRDrQJoQvrB54C1MLV2hKCb8V1456xQx/gwhdc3oMf40LM7lI9FclY
y5+iBeLYy/e8b6+s0p/9xd9Cutg2oFeXWZ5m0/oem+BxRY05VGn44pU0k5FZZuhUKTd4sUA38ry/
ctQodirsf0aT0OEmpEbOx7SPi1ye8E7s54rmPDKGBoeR1vvQ6B4sh5raRpieiKnfFRpNWuv2ipG7
hxWXrQdTp7R/g1tSlHkHd04PK2ELG8FGPOZBccD/9TL2jb0Zp+i1cSf0lXptIfSV8CHbfaf1RwXv
1e0pNzr/QQn6tDXlG1EkPh4Mv/hXhxkDg5o/wGLepMqMqBbZQRUbfGvHRI57L+P0nS6hU+7tlUhx
xAI6eXEUtyeyYDRGeVnf28s8xVXO1EtPyzd4jM8mChDvoi57sIq1TUbLvrTBsmsH57gq2e9um/jk
MVaYPnu7OVpRmu0gNX81Pmvuk/L6M/y3/2jaQFE2fLeKiVMciY4Nv/ZewEA0deA9pWZ9IofkOfKA
vSC9E9XhGfSHOAeoIjQL81mZYy4MJ3i7/Q1xBAN3XzqVz/peLVIIyYrMgefAXOpXHTVFxAbCNLy5
AjnxteCT5iG3bX3kYQCClDfAO5lW5GdKiSl60d4c9EQq9cDteo1o7UnzOEWy+Rd5Av93FabNwUhz
760KKte4gHxvqkek3jX7l82ODn+UoXS+c3sf3BSkyuEye51z14Y8VotW0Z3pT7g/bznuad+bHx3b
4YndhzSmtBVbRizpiSGn+rQHVxyyUY9bicH86g+ZgHwryplVHFXdFZnTQrvX66aspu7JSC3/KIEn
nB2RTwenygFuoDRfzBWXlw04bQs9B4gVZXK+Y5msSsJpuA50tcdM0ixGdek8WlopWKooblvDggy2
+k0QL+Vo0AQU0+8UtTncYkBzKojinASHs4/Gc1k150ApmEsM5ZLBSi+9aVfZYX9EVqoxSlbjmVkz
+4VVWL4EM+NM3imweOONy7QM6VNuzWawNbyQbiQM5vQypaCwAvSwmtKO321Rud9shrEujsBamZWM
0nxym7HbuoXdPhtiqh94fu3EHB2gb8Jj3JdaEl3EZb6jrGraTzObD0FdjzTiQXeA3q23ao3EJRIQ
dFw/pY8LBTzMRUj7fbk9olNJK+0WYJprC9ZvVN7OuRkzfmGzLVk7xnhq2gD6iFPmNPrSWpYzmJT0
virWwdzoNALSiuIRPLqtVR1NBMFt1aTpXtim+CcwCjIl0173KuulP0VZCkUML852IUmFkmpGgFhM
m8GRGR5WYscveqitvTuOUISWiL0dD7qKTP3oVIPp2JFXx4USdmDxDGYUZ2W4zh3UgG63yAiaZljP
2yHPgu0ih+o8FbeWBL1516x1sXVGKuCaDaY3z6u+iDS+0Vj0uMcoYdykQ+vF8yAr2EIjZhZj8Wb3
JJUlaU1wEgMthjirVhXuqLG8umQX/WUBVEGr7CTk2UbtzGaC6tUiWUIuGi+LGrjoe2k9l1XNzpcz
Vo3eE684cc0Odlta70vNHBC7Ysg6y+vaWQ99AUmMj7tI7yJDFn5z254qgMUXaeOQ42+n8xhdGm0W
7G06iPONRDIs0/LslI7Zf0emgevtNcV3IJlysPaqKTKMaizf27oy3W8c7evc7Vx37fv2KL1lLRkc
BXX7vhqrUI9NbujgZY20zy/E3djfwp/5Isb3IKgc78+1e2++EWMNiyleuPbhciJWJSyeit6wo1Me
TW5ENSK8ercE3I+XQRvlbTqUkZ1hbfo1yuCUNwXGBSZqnheUn1bDpt6vdFmD+6cMOFX/rSyq0iY4
KloYO/mYICmDhTN2mdw2TeH234gdg74bu1WLNrG8mWoNSn1vrI+ZcquI+Oh2UkQhRWpu3s2i8aXY
YIGzPUQeN9KSh0hPOTjutnYjtD0kOFF9FuziInxw8KTDrxEwOqNTT83O/I+HLUAlxlrCX2lDCn7f
fg5lWw9PvjvO0dFwc1e/C2F10bEMpC3+Ah795WFRYl4+HM/tnFPuKwGfsw8keaTuUHsHWY/a521s
soy4naI231TEzO7suzQXW/I/Q9BCS+dCyvU0b41jToH69LrW7q5lMM4NhcDMOjuI9Rqfz+wHzMx6
Vsjuu7bVMN1a1qJg0w7CwYYSymBvy8X4XGwFkN4NA7oXz2yBweb22qWMwlOXFZm4IqOsMo8hKZTI
h72r6g7sQGOElBBWaRbDH//k1t+yXRIwmGNb+m8wh2H81XNk5BnkKTnqzwqnAcWkOwcmzKZOrH32
apjDSNofqgVfh9k0/kcYceAj02XZ2h77fjYpwXPfW50X5aj0vy4EIXOea3e+AkQZnP3S+H3+EPka
dmul0MFR/RzH0EvchFhUAijii8Wo2e7kyEjXWFYJb9037eYTDg3HaosEzaOKNEMzDESigefIBqeS
yczOtEUHLoPlLJS0g2fJKViRvjiav+RrLf2VaEkbVG4bOe1pKpjN/S0kVxLOl5etInYfv6zYdMHY
sbaVizKjSbPBzjVysJydG3QU33q0l/wMittq+XAGZbT/miqss50yCTw9G6RQe4meV23/tTcaVOJo
YXpvkTRX8ePoYrwLNLOR8RZ04wRMcaQUar+sWYbmxapPTZXh3qLi26xsjF/2t8LwzTfnWVLpGij7
/1TfrOYzc5pV3KfmOKSXkpcqPVgyHwg6WTN7SYa1HPvvlR81PoI65/jclOsogGIMZuXFkACW9k90
XgT8lrcwO4Q+yRV4EfETwmUSa9nUyGVTaQ4PXelR/KUqyLP3oWEW/CHnYAZ4JnonuIRYmwEsq8Vv
tt6SGcRq66o0my8rm4J4qsmAjbOhB6g685X8V1ppByPXHDx3s0wFoGxXoNiswpx/3CJKb9lV1kfd
6WjadXZqH+YyndxjpMPwvOYSwJdTCr0BsIUjKu/gwj+WQrGTL0Qd3qdMR+85KMmmUK39EWXMp0mp
1CJmZpe+jbPu976kVi3DwSMEvFtYirS6FgGoTA3W4sNBuTjXxiy8x69GORMJ80yiGqY2dymy6iEv
quZf3oXOBx5f5hFGFwS/jRUOu5pX8cnL3eLqEIf6lRYY7bWhEWyhtxTUKyO9MvstHVMU0yUdfx6X
7ogBHWl+GcL5uTEjw6UfCeELLxFTgHjA34JLKC3QrOtMdj82CTLTxgnVDAqzEs4Oj6wdZ2Lp7tt2
yNgPh/P45PfNuIIY0IqgirT+JQYl65N+dHOPxBS1dsm0WM6pmrv0gWDY9iG1DL01hPhw5fBJ+fXW
BB3U1c7Be9fC56tdVo6tabrItdtb/vDmVSuWP5b9qEqiblv1ThhXnvFuzgzZfOm/Z1EwXHS9VDtA
9pQ3Y/BY4h+nn5zrkygwVJk1O9RgNeSb8Hr9g+YsH2ujE1u9qAML/cAr7fFYVp2xo6gyNkGg0jMR
B+ue27C+eMLRXzQXKQU/2E1MeHGXN0bi5QKdamzXzZorqODCst7aHsawbibjMec2MGHcm1N5HxTC
usPCxIdYsuWQLynkbM9gUjaORzJ+yicPre7fYlTTW9suVXt1zMLdTp4YrWPY827FztxWd7gJsPdU
PJX4XOc2ui6G7Zx6f4ALbfkEmmxwuXRJSi7jO5aSHjxC/5v1yk/WrmGYM67Dnr/+31g3xi6PIjB7
oUJdJdPnNlfrdnVT23HHx3uc/c5N2lBfUoQtv9KsarQ0SYaFNLWwecluJdMHp2sh1nsC9nkTQuZa
oCJZwn33tGbeXjveHTZvjPJcpo9NioIxOe2b3SJxmoFaz9oW8tq3a3arBsdNbTt3YPfOZlTSqLCP
HzeVU8VzCqOkaaOn1WovlDa4BETAORbN69swhDhC8qUFSGft1KBlEszBREQF4RDCpYmzZj7xwU4f
1zXzeN28Gx1eP7i68DbKv8Xo3cwac4npFGOdj+EtaMkRDr2kGQL7PA7eI+XIt1FSJUlmjjyc0J9w
l5LsVUC/IJ1nPI/Yajeet9L4mRafak755kw+YaF5yFpWLU/t6JwGqbARdbCTtRnFYiwrVGq8Grze
GyssgiSqTfM0qxUubQN9XYzDzN2DckCwdU2DX6h44mW9JxQ+YKhbpHHFNYS38mmOCNtuWl5ho7id
8cyMjmafFTt/ZsWPbJszI8o0tlcwigyhVgCqZpSw8f8R9T2qJeXrNgxr+F1p+zMxObiBfC5G4b64
XdAxLO7eBh+2dAd7FzCUO28jyyyOM1uVsK5NAOay6fdZsXhngtyMPbaA6TVwb7k+BjxdrBLnZpyo
O2qyt9uCkzTtmlhzKcdNO9kb5dhHkvMUNFTv0KaMPmaFgzAHLCjTjPlkPySZpEPox5zv2RgdSLHW
l+5uIHA7ZHZV8wGThL4Cji/LI+o62HMMLxC8KUyqotxj5mB2kI2XMPIYf6FfM4/VF1cATEgLzzny
VBlxWVEkFWn+bo84G9zbhS3Xl3QumsQt+7OqjOfAZpLeBB+5gwTOgPxAtpu3iYL0EZvX6+CiUaxT
cxXK/Uip4G9eBYiRbjs+SdVif3Oq8TGPoD6Xgw0SW1uJmKs5nqL6nSPX2aqMYzoriH2JcDPGi8dY
xZS9PEqIXECe8oatJdnEWVa46Cd0R9VtOlwuxe9gmX5SOGYQk1oCA6IPfoQ9PFjZ8on59qNp2k89
6Adbh/dZOjygYuxqSuJNT4ClXxvGWyathyqoGSCG9UKqd4hGNLxZWlxTbTq7YLUerBEw8gi38U9N
Vbh3vAz1ca7MnN+GWoWQmKI06aBuDHJtI3vY/hozdqrAiaPSbpSXy7vALXqMOCaPRUho8tA73m7p
Ybv1rDSiNnTZFZWsY7rglOecHeFHBIfxauJVfqujbn3VrjteWdNwdmM01pCDo36vSOK6zKMNvlPV
CicUsy0YUfWUt8uT2XS8lP5kZXMS+XWLSyx4tTDoEGi+sKtKl+j3KhFrbSEQNRVHdGt2d53n7KUD
iX4dC4wJltvfF3NrvPWmv+zCzOwSPsgfaXqMAANNN0k+9XGk9cLnN62n3myXuMhoQhUSz1bRDiS+
N7DudzNC+UuWxkRCMjLsAbLSf9uHKJLnWagPgs6LOMNa+l5pZiFTubRHmuJmO5i+PhcV7X0BaD7D
1bLLhoqZjL4vvNlNvH7Vt1nB8si6o7sVhjXtUHYOcm3Qea3+mAmJCwTdIA9r3Md0FPulDsxN7VT9
ASu3TS9UfTOXWu+HAZoYdjosEusYm2sYHRfU0pNJAPhdV/Cx8KlaRE+nBeOkznuVmmiqOmdoatvp
Q1oM92iUOLuNnPdu1NgeZPrkrnO9j0AD3bKV+A39C9Y/+m0TNWxuJ0z1pA3hS5+dpObr+i2HDml8
nZ/XyBlQ9wKNg8XVR6tMMZ305ja4SZ/KQqjWqsm554p7CnF0p4kGzIuWjZiagzeTdCn6Y2GOKzsC
4VfXjz9NtzDfpWze48vADZTK3z5Lb1kCx6ZsjrqEWm/UxYUt+Ye1Yh7DagaeLY56BHmMPGjgtD3m
LLf9dDs9cTR560TuQxTFGpS2HckTZ3QypPZP3jXv5Yi0XXbr48BGedx4A61Aqz6DqnF3hfJ+YXoW
2yVwf+qUR2gdWjNOZw5ob2iPdgkCe2TUNN5sJGJ6kSKNtjQ97FF62pqwj6TvXm8L6DNs1G6aunxr
POvZCis8ZEWEZ3FZLsFYvBdTd6hsuvJlMH8mEzaeKkdcda188wUHNFaOPPFkhDzRl4d+LuGrVcbJ
HDkY0ptRZXJLfQlzpifE8jxxxZ57OS1xXfQXkvhOtUOtWy8E1UaaAZzdiVOZIWaF4RdPdDwG5Z0N
X2eZwwczF2/WMj0O5XywXcbdS2p9O+WCjD8VjJRYytoRSArOqiGLO8/nEmczEPd00vw9VQ0uG+dQ
DOyBJ7/G25RZo4/hxUG689OAlST8G17QB69zIK2WIbRwT1TXxNcTJ7EZdHvXFmG3CVKWeooaY2hq
B5cqsPZzamSJbhyDVp6/SVEUb+iTeNLCjmlLtbq4Uxo8oSxyxSv3tpVXNE/rGYmpwZy8PMzp+JfZ
N0eiwnLJasEY+xMtlGiWB0HlGtuT9URWu7P1Sgugts/j687fWpZDQoo8K2HW8CuiJngAeECgphi/
l7r/KipGNjb+/Vj2NKS6tZ/K0XmSgEtTwTabOUXPmZmjaHjhL1l6+FOCvowzXAjxMEwgzXswlqQa
fsw0lFkHFSF1nUQyLTq2WsxcjXYL8QU5Z+jgW8NJ2I5QmndTVJ2IpOhPoYGr2hHWujXZ3Dn3jcUw
tnT/yOjGihbar41yHf51zNLS+q+2872Ve3cNc3V2LBA1hUwPw5Ke6EYfmlk+dJJCqENdz4PpK0zF
VdM0btc2+6+mVkferI96HT/ttRSbtY0qjjgLsq6WTwaGsdCo77sxuLi29TeTPMB2ovGNy+7IOYhp
wHN3ZY7InBbRllCIIIZQHGvSxGWr/8kQV/xIgr1aHX0NVne/hNGPk2ZRzCyerBjlQlrMHwEk383R
KM9d1n9m2SzhT1gfOXIZgxLaeV+tnyxUjHwq4UHgnn8al2neDQT8xGZIjlWVXSZ6iSc2fpy7kCYY
zdeLbX8+96peWJ5gkC7RACNZbgiV3ZGUsdcDa8IcTXwutfOfaastmUXGPkXEtGLGjO65nM3/8qD7
lGuNYbKpXlaZPipn+TBrli1MUzNeM/ong58Xm0O2z+3yCJz13K/1mWzlLmYbwHyUVXSsjd5mypfh
1RqpOZopQjMePcBuaF/bscWyUzT5KZ/6o6ssOykrAj/JE7+mQnH72+GvKKZnGvc9R+ODsIyZbYf5
j4TqWzq+7RzYl/vW/Hv8CRsDd9XWKcZfruH7mlnQNiqpDScZ3TtWiEXLuPrSGpJS1U9BX/dx2WKj
pV9rR/EV3DIPBh5IKkvFCTodrREfqNHmB1g4PhMgdVilNuEUV2HcGsJOqrX/TdtMJtbcfvWgs9m3
fGMdDPeY/WCI4Y065y5o/X/AMuiKp0JttYFZBanMuNQT++xum+7BezN9bQioZFrExgoD7zFM623G
4tzd1AEOT/v8rjCdkydtbETTjzU7H7KmdRadYDrA3wX/TR5LJNebxdWONb05Bycy1qj6JEAMwjyP
YaVYUBMbu3jJU/dpFNYTnL1u07jCxpLK4xssHo6P3NmkFGY3L3RVe9kxzcOeCTKnj1vR9sn+LXWD
AzM5nG6yPLKD/xoZ6mxo9xD0GAK0ffSESIoqpPRNvb1uCrxtVcjVoBIbhPkhXP1Phgsf0dKBCsp5
JdPjkiGzE3w74qFYd8ghfoKN5Tn08zRh5iQTrak3zOmQKZsRdWScJaVArBzsCgOWiF57l9n3bksl
Cypi/qOU5W+AER1rDe4WYIR5ZJdgXwzTFHPF5HcQv39df2BjZ+heEHbazUysijD8c4chdWwd9gRx
0zmA78vpwiuwJU11q/1/Im2e7L5Jon7+KZ32bIQ9r5x939nVdUTejfpx39jrRxbJLQLZdq5XhuXd
8lwPRuKUnGq5PXx5tkjjYMpOkzskUeWaexrq/zk6j+XGkSCIfhEigIa/EqA3oiivS4ekkeB9w379
Pu5tN3ZjRiKB7qqsl1mPRGtgrnK3TZUCUsiAkepay8RqAfccmYgnpKw0jkuyAEermRzy+ddn2xIU
G74zrt7nypveDTmqYJjsJ2X3204nDTpp7jhA383nSjUXll24jLN57JoCo8L0h78EfyOT6CBKl5cy
nd9mTzzZLLjj57aPFjkn27EqbzNPUUBi465iLY9C98PDYT84ictsrDh3EeyEF2MPUtanV7rftrLf
Z+Ggg1g8LBgQ1+S+74QJy1YhDyMd68VOJcW+LZDDVdtuRO38zUbBK90dCoZgqaXvysVdNe3w4uXl
Lh2tI7L6mdEvD2lxSfwyLJSzZVlEBmDrHJqYVE3D0GDfIi+wtfJq9Fa5lhEMh5+MD/4sj8oo96m0
T+bd1QkYA1zktJ82oBcw5qGMEPrz6YJI18H4dJuUJ1ZTQDJlXN3Ksn2tzeEqDRUR/3X3L0nCWEbM
wr2Zbot+AvirKFu8Fxt4oBYXdxl2uQeFVOXA51DoidbsHTM5tfqwlwlGzcZjtO4+mioNE19b91N0
pXDGBhx7j3HdbzVRB5EH+8j6nHxFE1CttNJ+1aa7hyzBW2BT81XFdJn8aTNPcoOMm3OWQSIspC6H
HPwPWYTdUvcLpI/0x+14qO5gCVyg3wHYU+nJLmfVinGMsuFfnemfBGicTKt41fThZi/TvB48VwuN
qNovbOQ07X7T3dNtreJdy5oQTX+NCYoaXcWMBg06asM0dwVLRtr6bsga1rNjAedgdtA9eTUbnJBL
neyywrmwXPdr8cdnFF064uJYi+LAiOfQKqyWs/en08WtxMJSxa5l1fA8XBRrBIKycC+6q68d0+HY
jD41Yf1Ng3pysA2tzMF5Q7O0A1NP/paEI7L1DKbeYs7DCLqQXKphXXXmse2gu1vbPZjKbtaFae2b
SWxqN9vMi82EMgvwq+1iHYeBNXxEttwnKjnEHDJFg2xouwjYqBbeDCXVTl96bR7EJAOej02iLX9G
0YV0+ieDiqLNRDgm5kMk6B9GZ9gMyXBI9fmPuaJNyFp6JkqD0Q+EYPQ93mmyooJ2VWovi/E2iyfi
ft4sXaes9kIHW+QdOhfQ/Xa32EE3ys+60RlZjccoSTaC1FDO0e7ZMygHwTxXpJkdrCVfxwV6znjX
J2UEJMwsxA3AKADkJCyXHPsuHGSxR/76TmW2blsynfwqfbKExArRjRtXLld/MF5Hts6TYVzvokn7
Z6QlGWlRefN1efL0XISqiV7sjA6wmPONiuvQWRwKucE5e/PyNTv21c8QSRAogLt4+2o4pNU0LlBu
hoEYUVoH1xj2sIX0KeVWlGplghcNIi/Q+ZAmSqdGLy8p6ZuQ0vBGgm4YAxAMychhbp/jRXzVkfEd
VZClvtpEk7o/wdvEgaxV7YI8rVvbjNFU5xlrb/IZxPK+F9VD7hB5xMt5ct3cW+cMcFQ6/MR1ccOd
ekkxyGEiaPaTkGFauWE3da+VKPbE1bW8oLEOQtawXkJNu6lvvtvKuruCzB2eKx02C9+q6C56X548
TNamug0d26WiRexjZz76qf2oFcnnCFXT+ExKU+/Bjt6ngjVMsj4WmDHM+y/qWJtorI9dYe2qxsMK
pz2xE+Cg1dOOKKUzhuh45eADrgfrJlw9jK2WotfT9pTDTTCOvsJoB5djFHq26cCD1fKqGIkahTx6
UW2uxyL/SzLv2SEaMiyxboTukM4b4WEIpS0og6pCEbPrX+IvsxVEDROfkvrNYfSCetsGU4p6KOT8
hOUZ7zeugaTMcDtZTBQamf16tXdZfKYmiwvFzhmTZ8bjKFm7vdS/vZt+mGV20I2Sd5Dpq+nhG2ze
9J683Ga4Nj3B0PxC4OhjIj7SvmOAMRChnA/F2vXwHWORZ2Z4d48BCNMOwIul2vKkGd21M6oQIhac
oJd/+ggsNjXsroEHxRPte/YLL/66iN/qSN/mwtslFk+TRzeVjFsUyQCrJ8xnbhCHqRDMaGSL9FuY
EGe1CDvTw2LnjIwnpI1lUS/DaLRUaJZjfOkWl+zxCX0WzMBhdEnDZlgDD60hp4chxtLjO4o6rHSr
cxMlCm2fba3NrMyt53TdpmHT42NX46/ExvwzRE4NbFlGgdEgEOa6Xn65OCwJE2Z5WN6KNNShfM66
aElV0VGfiHR8b+MIbKCI1gQs/+VadaDQ23E4r93xe6pHgmec7VAuv21qBC5qRlRsmRnvW6Y/LAbo
sU3ATWBY5Pw23JpSg4SYVBzmigjFhtE3Sh6a+TlW5I5XUR90k9gBhO1rHBZZRgFU5uBSsu22dl5v
fENdiM9bYQdexbgO7aFa2+7MA6tfS2JHJO+7LOrz3RFPrmHYU2qbXn/V/28/h7OK0V0t0kqyMsxw
LpWkS7vG2IVamu8hg1apCb0Uqa9al9txIMPSxqeJ26YQzkrLk+dypB1UcXqy0+7dL50zLweWPnMl
CUdxKwwy+D/M6BCp5BjBVHs0XNrPMOoculagRcaZD+uUFGJXW9hkaQ2g7Xce+z4Tz3wrIuvHN5pz
mTZrtA/KfKdKQ1Sc7Kccqz5g+Jxu2qlbZ8LfpIMAWWv5voyQmLQNjW2QtwWgbnKamMFggXosoys/
1aacmF/Mo/WnpcYeUCpQqj9bAI0y4gfT5GsTMVhD7nG7LBxx9NrTNsvRjxB/fEe+ppoDyPhSjc/V
+OOn4PAuOmGXXzOEIcZCpL1N75kzBH352yXuc9Q4LL9zH4xJvTip2shl/I3UsDHhyO0hWQ89tmMm
5p/kAjCSxVyCzDDcDQnJzanKbW8UO5Ot6xrqQloaGUUdD3HdfyTRudSTbc/N0k39j1OpM/bQMI+o
FRhnQ/JXdrCU+taF6rqv21w8GgrfPTAn2fdZvx28F37vsMrm24A9957qMPdfvTuvFQ9y0ydHr60v
blUcq4gOrUieyiU6+/10UKN5JMH/VC3zGbusb8aUikjdqJgqm4+WqxOLUvF1juaBiu9Bj5L15Hmh
XjPqiKcnXK+Y29JD7XNfasNDbM2EPdhnqB0DvtQ9TxZSt7Yc5eJ955Gzisic93FranhZu0l/7mLj
KI0/fcn3YnGOPXV1jQiYzSR9NKRZrLqaI9AdPnkJfn1bowhNNxRID/m8750rE82nWBRn2XTnlJDj
upyvmC2YMx98hBNvwaRyHzBKsU2YEcw+KtxYm8xstW3rdlezNV+ES590F0q90f1m/fdPnUsccLZT
ogaU+8I2TllffOde/czBFE55v6kIJZ//35xosGnGW3eJ/nUfl/YyPxpp/DQnMxYoJFtnzN+dKn8T
mWcEYFHnXMKRKu3JT1iMlPDFzMum7rnBCAbc3OcqIEvdiooEwDE6Ep+ATcm5JE5F71FtDUYlWVYd
KzY22XUWel2PWMcciW0CHTZsvp4rj88pn+a/3Mktplz4Ehr9tWTjgWu0fxEsxEpbOhIW4k9BoZPk
/dOIPk8C8E5FsKSjuzxLm3srFkSKOvKtuct5dvdMAB1jPmzcTbdLILTANMS2tlndVmC7S9DjoWVu
fac9ms10Zfy7Ti3j0fU/B2vB4V4FurJfncS7m8whYlgs35g2pyuGQDbp8B9Dn65fjSrsUiwBYxe/
0szsC1wjRXuTffZFBlfg1o+jbvJu5AcDBaVj7ajezqEm23UNdl9g2i+Yujpy3Dh1fDTBtXvv0KcG
7UsjL1MDpzV0O9csX7LUPMxYImY2eDd+v9GgUuWC541MCJN5cGu/NHJ8aF2tBlNQ3mqQ+oYBaWNo
//DJBMgi+MWS38myrlM6nvTmbWABW5RFfInJVe/yA0bJHR3lRdOX3TIUlwGTmD+beJHZ72o596YD
aIYBD02Dn7OeIqL4TRGChw7ZOct/BnaVIIs3+54ZQm92P5R5h8Kivmjquw3EejONYdsKBVavPepi
2Tdx+eqoiTgTjHRQvFq5niCcROM+uu20w9UFCLbHpmNzUkacJ+QPtMvfkheEtyybVk3rumQT6EIx
mx+r6ZWL4sAl8SeJGxG1tvL0l8TzoUYhBWd6CAxpfuO/eFxcNM5h6s9q7aTiNZuGbVwau9RUe6fP
NlqXBcbELcE826P6MPA9EVEbJ3aYDd6jhfwxWUzh26+0XsJE+jzR3pn6ZW93chXJYW0VyRe12Mrq
tMCEubXAamtEs4ZKMCu1sJyytV0bmxhwWgfgNWbavHpib5vuvyhN/4UP2eYFBbLD0osVi52PIvc3
cYR03oxX2LaTshF1bFCbjlyM0rTWHHxhm7hY0LF/V4t2qiz/TYHY9nGFPcT5N1VY7PslRJ7epxrL
gzCHoiOzoWixD1nGnLHV17F/1Ubr3UxAgL0eqycGFFfbuKINZoIgqsjfMOsI8YGhEv/SFXB/l1uj
M/+GXh5bJE9Ne/HIGQlFPV6tYj5Y4BEVUlsJJLqCG72M7nBSTv3YptY6VtkprUDyK/PffRRCEvt1
tIy3ySh3bH3cisrcLl3PsJ40NOKinKnb56OPY7BcpwDWix0dyBM/dPJLTtmFC44xH7EUdUnRaD/6
hgGIXa75td9MK7khWn6wsaddRS5CGh4YBH9rndP+N1OxcaOOEMqXGVveZJNyYC8QGGOKS8Fas//g
KBpSvxgad3KwKDjaCMaODB4g0wygLloshsI9CeufHpPQgnFMkpqvE6siVgyBGR7z2MmPusS43T/c
KacWW88seIWdZwKgIK50EYAYr32EAlFsS7vd+lSkPVpbKL2zYCrQqbM5n7Psq+n+9KYMTO/PJATJ
4lwyZfUlJnqgsTPCxUgPWOs+49HfE7vL/CsdH4rOfK80h5IOooGlIliL5lOVeoHrHAtNbOzu2mPP
sPR/ZCBdutxaD7P7V+F8YKE16TKM0sivKFt1Gq1vK8Vtn03rlGSGWcqVGf/19QworZiF/tHDYdtt
f5IUS6t0Tw7b9LROhUXXIIDF55xi3IP+pu2PS5PKl5wrXFon8g53aLxk2nLkqaw7SNorz223WbqX
ehwCNHCA82LZ4jh376otQq3Fm5eL/pmxHvu8k+ky5Oa303ItL311oQz+iMCuZ44CTgR8r55FBes0
/Vdut1dLu/sum8D2XHI05LdTQqzZcUNZ5FRBT+aWb8P85XzUelwEUZ/iXewfJ5W9FCwo6Nu7Wp2R
DwHuYiTESHXxW8Nfzf7Gh7moTxEf6CgAsTG3A7QgaXCYta6HwfkWye86+eBiCqz7AM/2mPlbkE6c
Lf3Cz7X089Yu4vuHOr9NifEZo7zfo4x/7UYHnHXv4RhY3+OIakrVX6WOvV6Ia2M3H4nhfdr9K7K1
vhaz3MpU3xR2/Ibo9hl7D1OZ/al5fimLbce9js/CN5MPYsk2gkaoTp5ICPvQx/LkG10oK+NLJf6/
TtacYke2CwRtLn813dyV5G7Zbiu2uiKkyCGMJ/DZsx7iZ+dmK8iOyE6RpBortfmC7yy5edMsP9v7
I5kV6iVJTA+WkDkh3NiMPCyStZd71aOqtSJkqjGHrA+IQXSEjuuy84527Vl7UStyOcigWqvMPEI1
ScGrEPP6Eh25K7ERho2lSNJw6e1hxkmXMIn7yFyFnz5vouOs2w2Qv2qCyTBxlGjWDLzrfUHFfy1z
xgjHrz9dwZdXGHdFW1S3oqmyjXTnr9E2MPv5DAK1CUdzObnWKpmjl75x+DetZ+W3aM7L5PTbxkIB
7VKCAkdzOsa91u9tDfoHhYGA8Hukk2pI00S1u44GY2+CBPMgKplPOBSUg51sAAf4YwoGWVCQD8Ps
3bwhcVFRC5NKrFlLgeUw7o1klc6l2HrxcnIQDjlo8ej21bAdOucL/L6j4GRNjhsRNmwB0HVuhDRY
frNJgQwDg9/AYosbNueCedNKRMZVZP7jYKNd284uI0o0IFE2xirJVN3rn7yy39U6fwWaKuHFG8dr
w0mVe0Kdvjx0Ehc5JO3kVdOYnM53109vnvy2v8+ttOecenJp3JDxd4dApL4hGZkhDUGcC1QdnFVW
eeGPBmXnM42kmaz62salopbvbOKFaZd4Wi8Fre1oEKESewXDvqnFFqhfLeHt+Xr+EU7l4L/U9qWT
P46EQQ3u/IhMVq5bl6gr08b8D+SBuJrVG1vkJ7dCF2Oq+TyCONrZ9JZ06A0p/GEwWTmUnNfvi2Tx
GcTW1IO+890Oi3MtigrZS7YVQe5uFBAsEy4cRwlRYSwIPHo6RWsXd/9YqILHjxY6WKz82VDZL3H4
5zTvMCiqWy/0J92r/lnLfL+FkMXYu4CFbKh/HFMDny/jPeaCsG6tT+nhwbBsXPB+ypAqaSxI4eLX
SBwDTBCrQldRGFQlirIFSli2Dm5FrByOv+xFPMMPEEO8n5LmoXbiM2T7v8UyxIGu9JvP9Ye1ejor
xDFgG+IKJvd517aqe1XChlnkpzaIG+IZWFidBLNrkDjKqGNsPbkio3UIxniMgzgdPw21vHW40aZl
+cru/u9G9puGHO6QnfGXqsrOIuGYo4lJVkOREBXULxlQZbQhMFHBIBBkWBtTuhEpIRQGp3Jg8Wqt
UlV9KSmeFl7ukhebb5EoKiV4GWOyg/e9iRY8wu0zCoR9Ky1yOCZH/y3A1tdzh+WFu/LVrzt3BUYG
JZgSJ0O/u1YC5Tpj7bMxY0ODrv9NSiibZnQbQtpwerkNeVoFfAULinZdMf0iAIy7thO4sdLhkQW4
OwbddEfZXgNOJFhtDLu7xGnlGto8WAg5MwfmXl+55a1r/gGDH+TKOFF9Whpzinw+x26B790gokQO
OpX3faQ/CuNkE70ULuUwcigITL40zm7KgWtm2obhziYedG7n3D6mdqS2cq6fqyn/8nzcrUVtbHM2
NK7SifpyiC5mQwPHEsfVSDJKEBkFLV82bBwpX5bZeVCl81P2PpdUFeZ5eR3a+rNRoI+VxhSSLYxh
ktLiCPFUQ5QRo1Na4djZpDDHUoPir45NIS8w+Kd2Ese0NXam1bsoyx8E2uubfHaeCJ57GTy4C8if
Wzn3P1kfP8w9seCpe05TFJ4C5v3u3rJi49omSCFC5Nuk7h+UYX12RfS2jMOr0Yg3ZH3KUN08Mijd
6EpDYvb/CWDbfTx2UzgLVN4kNfrd4gHE58vWjPVfJlqr1L6HOmLbxvCMgdNezVXUYOoneXDqIuIB
UuoaDktp9fuuJqccXPCDJszEaoT7zzGbrzpj9qSnnJMMxS7TWNzS9F4dLtCnuiClL215OFK7fSgz
r9j4DCATUeph5nLjaAAGupdeQJSjlVuw5FGoBB7btvz7LfBOvE66wkT5ISJ89ws5HrbqCuhkhYvI
HdxN1DZFMFdms27jcc9zagUM6J8a4cE9oKXamIbW2cADWMmZV1ph8MGBHc3RlYPo0KXi2+uy05Th
ByCIiAik3B/WsinlJq7hnnUBuyOmYyLMB8Or/xYdbX52qVPJ6ARdJ7VlT6jvueO/Dx1jj87cy9qZ
d9rAemjXJuHLbMg+vQ/TlpREqyZFVtdKdZxJsgwTu3sYHXUwSYRaeONhcbYEYSQMIIdjYTrFmvQy
LDtpyyJ2puK25t3SSvxjLRUbFXqf2zvVKEPlXXpiVLBTDnd0NXDOzpnicCqJAEJ3Tda97d7imHOG
+Ihd6vNMdkx8JMAPyBS14TSs487/6DT7zSXJRibyjIVp5yb6o18kB1tjyFBpOdNctkOvaO1urJI6
jsSVroaZRrV28jBXFbkMAkWnQQzCZQQklXw24BcLDbcWRd/6QNbQJDixULfhMMWeKpxB7NQnT8oj
WyR3y/eyQBTFobbu+dWLO6M79wNaTY4MS3eYOjPG9nlIN6wONYM46tSu88nzxKjTniJ9oAOvAXMG
F07MHqV7hQ13d62s74G+j0JYxsYonRc/9XRM0kSnLcohk1BgaqkSg/exbPRQFVYK/E1v7+pLTb6J
/PN7knqozQNo22yTGkjA2DzBGpt7LAIiaG1z0oytxkmmbm090jxHrykqTp06n/WE3m9B4bO6bWMB
KwRmXpzLPHuFo+KruS/8iom90A69QXdkggnEnPlg4MusdsrVnhdPXAfXemVlycpm7O8t+vtMelVW
JcQIC/esz+TBq3Izttl6GfpwLiyU7/ROr9939JrEOzZV/dIRkle3mCHtWP9U9bhnK/bebNz3Zpw/
2OKjE6TSM5TXrJciI47USoWxS1hYBo0S3RNjZ0YihjmsvVGQXeLXp4HQbidym1XbVh/MGi4D2vAq
YsxH6p/+lMUUiLVjvyxV99RRFVhlt9dckj26ZXfvPdMqedZi7YJh+yWOnbP0Ndp7dbRi8yTaB3dG
gKLLuacLBEZdHQ2NGIjB3uIsXVY1om3QkW1ETN/GaqezU2KdS4rpK6qe/LR9IRh7xyD30OfLraw6
Oh0yNjK2fzsagi9qXKGQLSmz+th94ZlqgxESVeA/Q+6S18We372uHLEO2n92QxhtRA+mo7kyliBI
OXXo8K2ARzs6wjg2d0j7ZcijhzmTx5gxYU8cC6njKy6l0O3FC+uC/2VzvJF6cVHICKr/ytR8tkiK
SjPvDUXoQeU+1CojF9Xt+v6LAfAqqXXqOLpFaznJvBruOZHfFUJuqAntAZ0OXDZ9A/sI8vJzdkm9
mo0Xm7F7oo+nqlGH1sXeQwLYquyBOUCrsYidqk7/ljqYjMclbJnqua8copRJaySYIBopSP3uDxG6
Hew9gOVK+vZGuF1YLeBnU+4eNQ7TGi8zDNclGvLjPCanwi+3MRtc26pzOG4tYlxk8Srr/s3UnEMO
XhMP2huBeiRt2g8jBQtyrse76lEeFD3IUtmR99i2cSgtnbu/n+2tsmlnS7WNTQSBNn2TUA7skzvE
vgoRTNBh60CT9XYZPZIIP9lCdMNltsNh+invyBGY/D5FA3AJ/fW16dmC8LPKLx0xzaiBiAF0OmMh
RcMxMTlAMRfRLh94UuaI/38MWY4YakuEJlK+u9XV58aNoii0LIIS1E+FQZUSuAZkX5K3QVlfCDQI
w5P6pmp4wkwakoW8xat361xvXbnutcndf5gvyPWYD/Wg/VK2rnuJqmZ4t5EowaFXm8Lx+cLL0JZT
UHAMY+Vd1s5i7R3kQ1pL6iZQpyj7ExlG7TmBLUXGWLLx4DoN87NyfGnoo7jLN4YzbA0vPUgL45ar
XS3A4VxjJpwNMJv601Cad0WYE4K4CYOVz5sUPYLUM5ulDnI8KYtis5q9s2KiP1T6I3mdWFutjLHx
cnI56ZmdZ2GT8sTzQ2yHnECRyiQ5cKEQW7rxUzXO1tIWKkVteccRglIrdlqrnbBBP46AEBE2Moax
cxwS7LkDJD7OrgrmtH2LJuAxvaD5GP5M6oHAmcAHmqbYxbU8G8BkGMWOlV8dW5+gVlkoenHDdplb
9GmoMmKMM3Y6r1zh7mxp7DwT3zFLXBSZvCow2jzQJpxojEKI5Gp5mkssprXQCC8qjxP5lKGY1XtU
tW9x3nPkTFQ47ETdajnXolP0p1ik+4bKnL25aJzk6hEmv3JNSHcDnZG05myNtv5asNFs5bh2MPpk
PRTZLNZ5LMSRrvXZNiyc+fBn3DwYmrIgxuMf+AvwfDV8WmV1Hd0Zlrtd9Z64gKl2K1ESuBc37WOd
+J9z4U/BkMrnxCFLp6YV8ONzfQ8nx/K+4/h+QZQOpWuvDHc+dIN1o2ygedc4VrWVX4yXikBAvHSu
Qe4s8OWojUcLZoxePayYl40seaucb5t8kbogCQT+ZaG6q8D6MoIyvCe9eCEJgrfMw7rfHsuWZp/x
pQ7hFWdvmG+IR0LQJo6NQKOKbqnQq92wdEfPUU8+NByRQQIte26vSDspWUExHRthXRP1FFqs43Pb
+kV1Q/Bk5TwI6BynxzKe4TD5ilAMcAjW9pvUSMGtCAlThkteVvxCsRoYylwPxvxhUOtCXnKymT7O
naHR5j3o4TYBdF8VToxTxiZIJ1b+Y4TDxMm0tzotbuQmjxSa4pHdnAQ+OD+zkeyHlnmbSzAsg+6R
Ugz6Ix6dfOt57bqv+3tSI3OXie2PmZYEhftLujmnF6eMxW1aZ9mhL6kWxCezyXXXpqiD/wjWD7lg
Apnrp6khOa+veHbae6q2e5Z2inzdag8LgUUrHz4llPFUhbro32zXfFh66BzpWle/9mnEHY3qLJUH
mwFzD64bKsPb+GPD+bvQFTpPuoifWMfIaLPtyBZxiC+c9ZoKbbK+nYmbGSY5JBCEB3vRqYStNqFW
rG66Z0JkGz8tKr3pjWusqUxHsS1NGNDbBpd2Zl1qFohsNend8rmM1pSi1zj3tnoPesXY4F/UYD8j
Uf+51TKPDIY2Y3t9TDYNC7XHIXmUtn0Bwt+mcUL1AAeGutZtrYyaplf0bUlN+otioV1fzC+V8H9Z
SkEvgOjUwRpVMRPcyOYnq0j4AlS3IyzFhNNV9qODbBtUGdqJa/VgF/EzPrGfOM83LTliqraeROG+
sEIPZMmMSX9qd8TUPrj3gS0tJqdz/uFrxvPsmt+97l1mbaK0lMcFVxmqCF73EZOGU7NYQaJqK5v8
4FSwmnccxmvS28+M+RgexLgFCufXmS4YLwgRbvFt1G6MyCzTd2eyH5vKPMsk3eO7DEsHypA5kTWM
YPv8DLrxNiTGLuegjtR9qNG1NG58OIJiWXYceLa2zj1ro48O4QYkA83zwrkEiVKGS2E81wt2A1d2
W5z51PcyjG3aCeKF9bH9gASZeLQ+DEsGXuftmHtaWyEQjIYoOsWLwYUYIWkzjHkruQoTIyaabz7k
skC9FzfXqniAdJqeltpl8pZzXN3DWJ2HzlKnvoG08lkoUDERz/vpt+VdLpcUrsrQuT31t87kKkB7
eLcX9lwIpV3oJUOpa6DzuQomDNizfitGESBwVHeOKdDGIRy51FI4YRkPZy8xT9bo7yAhQsMi90i4
V2lpvNkOR3PG9BzZfRjQbMALE9TvBF2AxsLYSZizuOo3nnmLAf6jgZwQIahlpWu+Ysp9QCZLT7jJ
qqPf+f/sydzhqT/gAcR7KDMsExB4zo/ZzNtJkkrOQun92KSUBNmVVJRfwA+ueU2+DxakJJaUJVBJ
+9bL7rbI9yZhvpFOb1E+3ow2LTeuIC6DPXfXtJvWIoKzy0zqZqbgo64fnXYq0NMygmQqL7BIExUF
pDpeglDO5RLOC84p3X9sl3KNUWY9WS7f3Zisi3l4YolrEtZlyzzJYueO2RV/ptPfusiQ20ZOVBLA
sFixCpBpsHxkrgbqeHGoWZ1bNDc/esJtgE5Hl+7HzgryemOb5Snyuu9IQJT5XhV0kVvQhvD7M/r2
B/XR9EZOaqRY07jvdMNgzxGEY10Un1jAKBYb6kme0EfU7xufREBiyqG/Vx8mczNP7VzDP94p3LEU
G8uBVvHttfDLTw08Vlf9fuyak6+SL1SzfVK1KCIMu1irGoemNm7nrr6Qbr33iXxvY/sGfmkEOgZg
JvCavkF7+G1AMdiqU1HB1tveNHYW/GTJqFNrGfpW/mSQKtJ99dO+FPhWjIWXNmKjSTSS7jPsHbt6
y+f4HhICSz+zIiVj4I9oDJ9CsHDqtpum8XZ6vbEi7LXix5DwgvxG9g5RiJ2qrU2mFdmv86jBL5Bb
2VtP0wgrropLJElPS9tnJn2wdcT14qw1ZP44TPPjYtpPkLZbzc32boTSD0vd86z4+XyaRwozOzF/
sfMCDI8PvaQh5aTfpDyqegsZeK/wUrv3AzFz6/KN46CwtYpqNV7r5cJlwJYWrx00ks9TfiC2ISCJ
OzgbPbzmS/PFjqkiYE3EPRW444KrSz45htSC6pZAl5XP4JSpAAFsBcd5Una/NucyYwjxIYz+rxmJ
wC3kM/3bTi32wxKbZw23EvH5Gjc8pZaGVycwyuG9vTemEDdvTgkBhM3qIxmQWYz8qfb5Jp2KGY47
rIDIqFV+TbqWLo3sbRLhfJq0QBbYkUzNfatmNqMQeffdVWo9JmOYS8ndOyQsr9AqfO/gO4QJrseJ
yLABt2/cgGfF34UAM0w1sveZAiruYsP9j6PzWm5U26LoF1FFDq8SoGBFK9juF8qRnMMGvv4Mztup
un3bbgn2XmHOMeV1aCnUfJVnaYlnxKxBprljPY3qz+gcMMENW7CUy1aukoMIMQpVyXTIpsyb9YCu
jBu4SfmShXrsen2ng4lRIwJ54hTwY1CnL52EUnDSKQ01AlSYi9mfNS6hXh9ekBhVqEd6oPTRovQu
in4VgVa2hXHLB+dVqTiGwwhJMJEE0oV8Eoc6oTmAoDoY+P9K0ex7DUuBXKO8+WGWvZZkJtyp8o9G
HV2WhI0HCPPrqHbfRVM2mIoBThih9G6P5i2vBKVPa3jTkPk4fpHOFQjYE3PjUHSu8J3TSA3WDw7g
RzkHz1xpv6eAmRgTlr3afzcag2A9jTYzG/oAj6Q6ILOIY5NgDVX8FcWHNGNMsO1bQQdCWvomn40X
Tdxyi3tKQT0+xLTElqMc+AOvQUcNj2zlYsriX5/ZT3yfKIpAkGyMeOQ5jOX3JFXOw2gd7Xb4i0jB
4ZS2y70RGPfKrr5HGUN6tay/ND7dMAC4EEUvucBoaTpbm2ajT/AtNuxmyk7zo0J9QuH4xWW7T7WT
gc2/cF7ABr0XzBXUzvoJYulU8CE347g3E/1trDi1m3RHlvLBsBgRATptQ/lihcwhpPwYCxaulLGz
3brgknkAGXDFjSvPD5PFOkGIG71jfC+9TNG55l+noHhMqKEIVUccvQWAtBx5+CCttYYUMylrfvVT
BohyYvVYIkrNUcXO2Ra7Dpay0W+x24to2BFc6YYtXRq65kHhyJprT5Wzu7OIZDjkFDq3GWdcxlC5
aNlZsgpea0237kP9KjPCL7LEQ68lws9hMW6VD5XyBEoJ77nxWpOj0oFS5IF5ymOynxchoZRvUhMd
vjaGhz7+NBI2w7xWNWEFzF77StpaY86NZ29Kozjqs3609R/MGHzzySrD3DppdDBWsWqsZ8LuwDSQ
zYU/9uysAVfdp8z8ZBVvh9mipQcmSfLKdmgtv2twmdsdIzn1iy20m4zdJmXKIYdfxYI2d4Qb5ay5
u/vA9GniBiwla5vGBoOalNYk2KQaz3tBXSWrnya3DPE7/GoRjkMWGUyVnvArjkVR+VP0ScCmb1iW
P8KmXWTeCN2hDuRey9wv19lkWs5CJV2NzMLtQV2rPdbeOt9LLCiyptnVrPnLheUbGsyXpN1A6FbD
iK23DwmqdQV9X+cwLYHbJVi2s8NDsUJvQG1UFV+Fhr4hxI3JwCgMfNR4mFHDTSP1e1X+MAoEArO2
KqEnxRrayPZD0g4gTvn6YQAM9wkjzMBhiIGc8nNXTsBicYhCyQOozenMFd8q7aYGuwlU9dSXT5Ke
15kdVG4UHdpGR1mr/dQT1x7XSpUzkJdouFnkTje1P2TiVoitjK/NEdu53yVj7RoSEIsiYJrDtWNl
m2RIvTL8tplPpGBHjPmVaAtflugbFma6uYdBcrL1wjcRKzhR+M+Ww8NUaH86IPLJAeAsKcW6V3s3
7ENopcrdyEumyI1D7oKF4qkffkjxW4XokeQh80iJ41zvJj+vGdyPKs7choAEmtAQd2C1h1dy0Gz7
YuQTDVSKobT8aZrp3I5HCd6OMQQvqil5YyytVchjMTvccWo2LXevLm70C4n2ZY8Rq63tyGyuEjpV
mOIJwHb02BBnqGdFjR2TIXfOi80yd17mQC0BFlW/YxzJ+oP0TXSS6lwdAFl2ulilIYhGSXFt7Ebl
TAJyaG3n7rNzGHwazk6Ia9yBdEPVlGJOp2Bivj7XvsJbZLf5ocUiqp/CCKhfTY+vdNYVwzXJCOeu
3g/yXeVdVGJXl3wOHKb0n0kI7Fh5a8qdFJHCI66C8iK8jO2jSE+dTsi5tewtvhEwrSrWQbbihcvS
wNY9pUPgZjwTtjM4Io0x26qCNT2BkzBj3LjXV6O1NJ0kSpSd34a6R94mg9kK7aC8koGdhSwwQBTx
unzrAyyxFKfyApWOpo3Wy696QdKBdZAtny5pQdYr0dfcvFU0ROHMqI4acoz4dBN4WBjXJKRW9c7m
gtDQ8AvNX+afSv4PcV1WH6rps0BGXWHxmsM/+19Q4fSMTwXdKaNgG9WiwiUIMQCC0NqATWF61vgv
luFsn9mumKPPdprJGUa6jWg20BzD+mgt3HCoYAnQMtiGJk2iUfm5fW+zu9m4A/pjEyYP9m/6hIMR
/ur4/jRCydrZHSQkMM7JVmevC8c9ybErSccjnxb7kpuiyx2yCxpmjqPXkM/TaA7nBC4ePImhhsWH
ZSwDTa+OuOupPwnro4jbEWHjBD+mQWZeeiJEeDPa0jpnhmGzv56MReVLsN+cH3RnxzvH4Bnzf80g
EG+Aar45ETxWNd2i8t23MdBnM/0tE2ndlc1vLxngB2U0AGPdoeHDP57nyusysybZI6IZiyI4DbP4
0kNo9iV4UkLD8BAvXPoseTgqAiTDSi7s80EKQLEBoxFjAylHa0uunJszLqDsc7WY3s32yUSLpmsX
CAjLd71ClYcRYShWs3rLYFU2cuKBrcb0D2qyN/dRq63lprtYVJJsId5Kg6KAnWgRxbtcPtsyQMd7
Z1zC4chUaqXSFkszgTXzv5GNVK9Lx7T8GBScEEgDMWXlRvzWTpztFcQ2s3oxhpuUSJ6NDBLsoNvF
1t5E0gi0jLbJFca7jJEAIQoYo1VOk8asRS+3ufkOD9wKMCM3bsGksyg/OumtRS+ixK1nSTNiGuyD
wHtDYqjk5S3jvghvVfQ05HfZfGmC0yBC5pWnCYhzh2uvYgvmJrD7lGlPvWpa7O+YDuvfpJfulhUH
gEwWePe8mlgKpLt2cHw15d0lByfH9moQxZPp937e6M5rSfgRkFGUkeVOxcA96N9KPeJ9PekJaKAN
aTZHZ/4QGFqRIHngw9wYhnVPA87AszBOE0rH+GHZu0y52eU7HFPDND0B6tG0t0lwM3kAjWQ3Kz5y
HcYQiDps5Z1MTGYX6EvYq+4X+eGi8RXhdhjB4ZKD9Yidk8lCHTOL02fu2PuM3YzE19Dzaqw8Y7y8
3WtA+pKBkNTJDlFNsoTXkhfDEyqwzwbC8rEfHSouVJARy129yqAtkK3HzM7wlWR6dcpeAvQMa8zU
uLzs0H5njCDIU+D9YRwZxDiXkeVirHUeszZcZZiYysCQTur2fZPua4FfpTqXeUnffmNTv4eff8lh
2ESlvB7jeQ3Lh4FCtYrYfyqp8y9HkGlRAcN+ZIBvufp0ZBEIdVchJYHvoQWYGTe+QX4fowKtedbw
qtpdS3DWLF2Efgjru2jPI27IbFNkhW+r2Xcc8aBKXfkySliy4P2x2V1raC+DTNsAyf03kYJDiJrp
p3K6KdDXW8jmnQGxYqIcujz9s3FJtIa4UtjtJRJuGtzrXPNso5RtwZ5MMB0Ps0NTif3QEqUiMZhb
QqX1qQNGXGOXGtf8PbtO/tFt2ZVjEyIWRVA1/cya/DoUw3O246PSzhtTYqA21Jy6pfYVWjiB4XzN
ubHSJfjWrNmxqAALDjhfLEJxRDAjT0tUbHS/oVRd+slTGFN0HyO7XtNZxSoYAIIWWaRMu6zGS/II
Kuqlye2m+qyNIzS469Isw6/ZBlPikeJDPOR2zsUnMYjITtA8t4UnWcM+JZUg7PI3W57WQiGKcpu0
A8erWDVFf2kTiNW8rUewf0zScpnJn+y2qD1ZmL7nEnp/zdj0MhhV/XeoXmaqbCs/zrO6MRnq2NNB
UipvqM8hzBghEYWFt4Hd9ZDISFnbU4a5ieyCQIUdu5cCv6QpTCftgJJ1K6ozNnlOFMKmOsRRM/KA
2BA3lOTuQFZU3TGKS+WLYorN0NUPMGcHAxWY0iL0tx74I7Mlr5IWV0WBYWjStXKkp96z1KIgC9Ro
m4IDK8QFY8qPLjmXshopEXO4JITpjeFas4B4TTysoFuomICLIGILXIrjV/aoYAEWIlC00WIwU42+
Y4bvEUNEEuRfz1Ayat9lKogRixNaMSfa69J7we6mkb7FWOxU+ceEEJwJUhuYSDTVcaieYPJ5uSnz
9WAvYvOgsijGWruZBHR0Ju6DzZnJ/DIWa8dS/WIBv0PKLvhj0ZxAyJj8Wkfs1nfbfMRx3UQ7wqnu
iR68xt2xr2ZfDX84gVCAY7kQyABnuiqTyjvjnpEOhq7vcvA5/XDtuCTkW9FYO9592f6WKQbz7r1t
nqXBd5ft0uYR4Y2PqT+TACdPHd4D1L8ZGlwkEl5qCLTj/V+xoBFERAkFzpfqFsFTBmO8yXSQqJ5D
X25WFfPWgbAF0601nFbiAwNnpO6bUOEqknZYlsaKMSlab716m6LnHJINFNKLRPSF+YUEMX6E5tV8
zVA3z32HGmFGVW/vWzqYGFdbrOFrTF/xzfH1ZF6Af3IY+KTESGIksUmK8zoa7pQ8OnU3FBON+lUq
aU8VaQPr1ENLZUndMY/Q8ua07ob2FvBRowMtii/butqw/Go0DEV5HlkLOtmzrT9adXZbkyd7fBfJ
vkVRVREGx7KB32b6RUWOr8DgBLG2y51rJ82W/OSl56JqUbi727FxJ4G0WYiVATKNlexadiBO4caK
p9avoA53E9s+DKREOOLQmwn6UbdL8EkglX6CypxWn1YKDoFdvqR2takacxPg1pc1+YgQ8s4tAT1O
Yk88ofuKd6LXvDQN1n3NtCVq1gV2rGV1hafEpQ9Fz3u0euMaQ99WUP/YxrjNecFLTqAZ0N0sqWTE
6HvcalvIKwcEhjs5oOyq0if+o1tMQCCY3vU4D249OeBgGPwCyooIzoqabkXAqhdnmDF42yqVCaaJ
q5XXvhx+ZMpdLhf0RW2wg1Dvdoh/khlvQapsARjvhty5ys4/I4nPEVkJoZC2lQFSvKHE1cAWcMNP
ek7vKQOWld0cc6GWxJClAtyIk1uH9i2xOBtjqCxBssExfsCcujMxW68t5FfnOWAbrBSoWii7zDh5
H0yLEYdFt1BPBGKwrgpXnZ1BJ8zS3xr6bNHDORziY6qOjxlhVWoVpG3WZxWvZd5nG73XPqUEv0/x
bIz5nmW/TREi1hJvoyCVWNFOIe7wWkte5Cg8C9HuOsP5C0fnLWJH21Qy38lyfVzAqXlh+trmHJeG
/MP+5LdTBtc2Fa+fBBl/1R6kPriiGulhjQzgWZTIC51lOmpTtLUzrG9r3jRp76HAcG09fxmG/lR2
9bOZGsZOh1SHbYxkwIGYZZg+vHlJGoC2FHubuVJUTreISRox5RvLkq898aAzhWsrD8x9tVdcNRsQ
bIyw36v8Mpis/Z09BzZ6p0nx4JX7phCePg57zpOvNOZ35OCFHPcLy+CcRngx8dbrGk86s4eE38Om
RMmGYtvb+jFVFlfhURHOgMtJpUaGcyd9RbiieK+sjxlJe6d+UgFlBC9Y+c+E4DZLJDcas0fHYRIp
yQeATg5BPCVyaK1i2HImf2WiviEXYsDx2xmsjK2MRjKmFzPMfT8/4en93/BMI95DJT1FgYfe9zfk
oxe9vDa4xHC3ww+htraMZNPgsyrBqJSFAkn+e8juI8lmg1n7Ko42EZhIFskd0Nlo2eZxnMpzU2Zu
UptYCTHcls1+bltYmTqcSrIzxu45YB8r5OAk5spTmKVyJx0gD7tWw3ytii4qIw07l34ZZT6N9JE4
P3H9SCTopoFBvBn4a0VQ67auPp+nysDH1kEsAkiny5+Vxn2WolU3FNwDvO0zmE+D8UGBOMOaGre0
Cr+2iFFxki03iCtmMgPT4RDH6j7tcNaJK2KGnR49ltwOgib5aGPqs9RDkHSOMwTlPSkzzXssQxTo
R7LfOrANy/AnPEhx79Wpg45HvYZpvVUZzS8YomCgM5qgVeARVqW9sKkeem1vxCxiswjOlUNHTYWm
xy1hN5QCNP3wfQ2FsqmwfZObTiIwkfy4P9j4vGSVl2UmKSZzjHN8n/ZI3MkWqsvQM0JMMnDSjn1m
4JRPPafSwG+GPoKZtjeAXjCzJa16zK9Mvl7ToMMvYN3NbDmE2HnyE2sEbK2xN5jrqY65UWb5Qw4W
yIzBBhBGi9TR5Sdo+VJ+hU5Cy5z3ylU2sr3c97/p3II3Gr5SbH1U06CMohFZw5gDFk611FwN/fQN
TPDqjP1J8Fuu8zlDvIHvc1HIU9BL84KNgIWT54bfWM3Eh5BmdxRx7bmYpuAc1eXD1gnvVnSPvG+u
+ry+ZYCwyDvq/vUa/AWi6TgiigCpXqrdpyj8wff2lKL0FxjIkzHE7zhH1N4Kp2ctIMTEpM55Vk39
mlTKl+hH2gKN5VA5id7TaoF5WcwtJPPU2MBWe5kgYgd81VXTI4k2morOvcw2joH9IB7PZpS0eEOk
H01LL+TcxJs5HlluBa853Yvb8sGuhV5WGDxCcCup/lAFh+8k8K7C9VQ2zkTYg7GoprUiICaHfzOh
0MQ7Kk6PwYgDom7VvyrF0xZmGuqVQZwsXPXMLS0sHbIprYdScdCnVzeZifUyFbqoANrWgCZ5VAzj
I4ynjZ0Gl77I/HAu910jbyOV07dQ7zYlpVJoG3W0Trj6LVdR4NiYKVpx/bXRGN8TybXSRf1XyjDJ
Q/UZgnjFTh+Bl8Y2asjSPmqKe0vRu8o1sBH49TQh3uQkBd6TTg9Njh95o5tu0Ztc5aAJY+ANqdK/
4BUFbtqhY7Q2xRIznlrh2bBRFzkWbFsWpqXMTtDIJYbiFo6P9DCQbRtP4mA2w56FzRaidblJ8vkt
LnGHQ73H+Wa5Q0gXOUg+wrRXkTF6DCr0x8anLeoLhjJPS5yLPDI0GhGEQFMP0vEDRcqhKlsmMIh5
GUlqkUWGW/MkHuGYdc3VUGhI8VziQZetgzrOLB1VfyQ/u1mwUhxxzEMegpE7zpfXUu+gJcjKtm7M
rdDZNjCj4D6rKz7hPr/ZYXgdYqQmjWq/lG32FcUMjlsCmXpGANH8xy7kn16TsCx6t9Oqt8Eg9SrS
mKWlxq3U5ts0siqDt0EYhZkepIATh2Bcx9QU6q/gjXiyq6ZMDKXTs5nnzyGLjqILPxe0kibGQ8P4
k6yNXVjOla/1vR+ojAJqtr2F7LVEiGmxcqrU8I+5KziucWfI+q5FOooVNHfFqFWrtqOkyCl0ol5i
FCifUsXmFFK3sGWwLqA9q7hfCbxtGnuXsKnNpXEP0WrbRK0LPwVhYEeNyhYBCdNBksABZOajtlk+
qCmmpqWNqWji8sk6T2pK6xVvWuACJAiSvWGypi12waTsCejw7SoDtg44yQHnyPKHrY+cvs5q4BcV
RIzhu46JqhNbNAneWOH54/Yjg3CV2dka6sPQUPuiRmR+cURqviEpaVfa6tk0ujvsp9045FfynV2D
KjPsc79XpEtW/8bIywYDFTjenM2CF46C4mpP2ZmTaavG/csoQ9xgHSOV1rNPpW1T3qz53cAsIvd3
WZZ8sgj+2dISU2i9CvUCsPgUagAJhuRFsOkTCe5KWgJE+Ot5sq61lnqRmQPXIyfSRPYwoxBK7Gpv
TRPS33LtOIeFYkVctIvvx+0szAbUgYUTb1TJojAkCaLuud91ZHzmIYy/1GVMJ9V7DfMYIpzW+Som
oos6cGssH6JI86yJAouXsQB1mDjszBx+H4Yl+usc0iex2SudN5n1cMPMgCE0zzMR5LK+74LgWNga
OV+QUbhFe7PayCr2huA37x1/zHS/1qQNgU1b0iy8wsKsrasMjbCpO8zBUyZ3S29UcktS7/Ol/WlV
+ZlJ6LD6yUaCe5QtUkXwCMKLCuZ0GwbMptOJF7v6o3bcNcpDzYstkRWr1kT8EHl1lh4aOO9y+pkW
z6pV1tKkf2jjYcKJGWJ8MkhlT1H9E4m0LgQldM0gEm0RV4sPuQ5HzT0GGF6gl41lwu1ZvXQttoQE
Zkip0QcyNobGWKmwurKmf1URV8kK+PNs3DtThHtiXCtSTtfWICRA8AzAydYOdv5hM1En+ocJaOFB
XgizqzJnG5m2TltoZUtuSCaYk5TUaEAQS9AYI1Vu0ar+IrVpBAc4HooJ8Er3bQ4PZZn1mrdl1NTb
ZDgSDBcazoF0ja0mS+vZiV4a6v4SG0lI2lfQf9fKSyoMt0W6Z8zfBFKuQ1n5UUmtXyUzI0O2a3XA
ZrmDMmLm7qSEX0oavSqG8Io4OcRzfcxnYHkjd30T7Aon9+wQo3f8h+QqEdXVHJpvKSRDSjhUAwmr
XHwqjKYIi3ixbdKN8WvhE9zZlbYZUO6N1k2HNgS/gJAOC0n66AcothzSfpDR+xZvsZWCHao+++gt
t4nOYb6iIOpVQURES9UyLUQBxuADJaqOPw8qDiqAg6TL+zDC7z1wrE7TP44wlxv8ULfhQWZF3c/n
UHt3ZE8SbwBPWfWBr5VDf2ytZ52Mn4VpEVxZ4bfWnspk/nE67qEoA3CQjyIHqMTGSs2vivgz0auE
tDJAMvFXL9oGpz06GBes6SZTaZXL11qW22IKPCSgXmbcSVtai9daConcOuYMw01erq6CbwtADhGd
qjxGqXgGjfyldDVGajwwaCn5l/Y1qJwZ5gb+196B78GHBTNnO6rNn5DUbyAaUzKymooYppLdwGHB
VC1JCW6a9y2eaeYxmXS2lrRYRMoCbVjN8LGVcKNwXucykqo2287zsvEZXwpo9ZMGCITNeIdDO9Hy
o4zszEYkNdQNFqTGJdES3bBCbi2YGUD6f4nuoAqv9za7EJ70jkcwJ1+6x+BErg2P+jOd8QXz1cYs
uUUdLy6gJ0k2vJZMt3HtkfJNmmUNzSHbDMAJHP3RZq/44IU4UhvaKJallyrcxt0hQe8Lv2J2tild
DhpY0t/r6VghugsTr5O3jC7bbsdFLcB0nE3QK867Wj/M+T0fENWh3Z3191z7NViN2HvTuFil4jEt
4fyKs3XHLBTfl9AuACFnCWgXfK9PBc+d6WMjZUkIiQRutsLNboEByHj9kACgqKGca5eMrtFvOBU1
PITGVz69Z0xP2l+wNHOyYQ6gXNL+oA2klXi8SwuFvv3WQbTDw2R1N9ETmtMDjAC5A7fZgG8FxDZ7
CXTsbNSam5xtXWxGGxE+x4ESJDpa8LsMgN83W/saExQOruKckPptW+sfSgcMuCqAtNzpd6E6G56V
vdvFo+PCJHjKi6GRsUEzsAGMmzB80fJNL+0ZnpP/7ZVJRTO40UEDDvZEmNSdymutR0jmJLQxrLj/
Sc3VjP/K8VobUC5hscGIO9X9Ss9XdQaCdFW1PxKW9vbNzDeWfKQszOdvO1t0lKCXgIWQl6UdRMHg
srqTc5/kVxQCiYSNRTxFhSjZK4yfOKYnOhgQXch8Q7qXbuI3ACi2Dc5pkQvVL0D1G2NH3kxmu/rg
q/UH3asMyDGoASxC9SAguimfABas8tWSEvjZ9C07IKagEBBn5ajUYIgBePcKDI7jn6V446Wip7Lq
UwYoR7kV9uciZres49Sw/33PUIPKwlNLv7fPmfrsltjJB2iXGTMPIpxZHEEwVvmnvKRkTF7Mhl8F
vo1lIqRJAJMtY9nfZLF9zIdwZ0qXIfdLBSNLqF8Yo3LXrAP43SuSlzLn0o9Amgk8xOBJVldMZbUp
zH+jTpRhCLCt3EdMKTL+UMdsSGKhk3TG2tFCUqjZT1yV8R1xUNfu+uhGpgevFqa85qsQ7oCRctj0
NZ42UBjw1oezWT4w7HNdliiXMVGErPhJ4UWJzdvTMbJ/r94KonoMTtZvmhzsU6cJdUmA+k4j7R03
K1OXe5teeFIsHDWOdmbonFTwz5ZIFD+j0TGo2wQYP6yyJSFEDNAjT21e5PxN5bdLo2ta/vZAD6g2
pItRAYlHxhLlfqTuErHr2qsYL/jz9ni6an3DImXgEo8GBPw/gD5ja6tBKgbazwz6gAPsDpxeXQyP
o3jR+NIdiv+0Xdy1+DljIgmQUuUwV4DoyXxWCR4qV/uGKiSFewA7ynwa7Yc0EP7gojCKzhIKsAy4
OS8OrtmaPLgeOM1WSDYRlMd2umpMvxR6hiadn6PkBcuxhu25yo/4IJFhbgw8I07vDp/h/ENOShz9
sTqxpcGT8VYQsojvPCQu6DK125wpLwD15clCLeCK5dyrng7atkahLlT/WjV0owlxG5qRkFpfHtk6
3PEYDNM/TXoTKGlK/Vebd0g5mtgvLK8gn3yyXZsqrA2PSr8DEJOiBiThVuMBSe2LEr4o5S3HDNVB
bZq+k+LQqAc4eDQLR1iLlfU9MW23eKGjWyZ8XKz89Mg8284zzHwJAyZjUvGX8v4TGNbfHPCn8tZk
od0fcuRQFFqOdkJE3VpiQXkA5Yf5QKmEYnY6TtYzJvZc4ST0iwHcBEyRfWF8Zu2HVflDeE6TD0Pz
44CGG8TcDQMZ/sMm/5x4MvUN/1M5u4RKXgNc9vYuKli05G6q75PoMOC+k/TtiFxhVt4hMHQOi1yI
TATg2Dso71aPwZqZmqxOvrQoXwlOVDEQoY+anwXwwk7+ljEDti+TcSRinWzRafoR0VdHrAF3J+SC
0tlM6hrhWSSozvFpkmCwuNH/MQ83szWm4ZJeiVKS888421gtiEuh6b8N8UvdbwkJ1BO6IsYYTKsI
ErQ4/ubswkhrmA+97kbLSvk76TpGqev5Y6zRl215OcNhnWseIytwqoiszZBFOdLAXjrn4TOv3quI
uTLbmiGfT9ja6xZXLTNDDmgn/BepX7JzLzLgBstt9JKyJ3UejnafAVRa3sJ6kiLQmLGf5a/N/B6y
lLKk4aDGkRsm1yV6KC65boavltYsdNNsNyVHM9za2QYSvz/071hpUUx/ZIDn5Z9Y+8xr9Bx0am34
1lUf+JMxlgBPzwomu+h+vDHcqe1mDN/l9k1S472tymucfzx2Dgv/UXukyDgbnX/FwAdS3qMfFuTt
azKKvT3g9ZxW7XDIyy9KINcwPuf0XWexirgo/06iwGVUAtvz3EA2VKGC19RZgNYD4zyaqs8m0QQe
jlS0u0cQbpRx8bt9hMOHMQzeOI9ul+EQixidIPM2sB9AVerme8HBhScTtiKnMilKNeordoOC3DWL
AkL1Qoj+JVpOiyaqKdAnGrDZT0C+ZnQrWbkVr5mpnllblNK5MHxJQX2lPcx4Wln6kY2F9m7J3wnP
YYYbr9DgCaG+hcH8iGwPW+zKlr4sJEDgX9TkbubbNt312cVJHnpwxkuEMiMD/6M8zNa1uxeU5g4r
oYHjkkOR/b6McMkLOXlj4EuN4RfOa98DutH+FL4aBjowQ1/U9iYjdSyMG+xG9LabeXRWtRj1VWf8
8eFFyVkn8kg3PdIEqKg++LnxoSdqEvGPE5yC/Bo4D1m7dsZOUU7CvDTVWy5A+vph/q7PxwYwvkqO
ObEhIcch3AW0DDToVXmQQDc05AcQGixzOW/Vya2sR1F9KBSdoSO7NmxLiXkj22OV1GZkKB13MBSt
VWTth45Q8maXdH/S8DmGV2AWiKtcaN6g+ntYO95geKh9UqyS+LPI+F3zY6bsqsee7Bxi403vCUQi
yDymVCJpE13aX8syGPYXjxP6q5pvsdlJVNJla53SiWEuAL1yLS2pVcNDlq7sf5zivIhcA8bay8Lh
WoA6i2XjqNk6tGWMQJtEoQT7lRHvZf96C/4Te7n5SxGfDpvvyNA2ZvdiV28mIxTZIyGvxlhGA0ZB
iD+PEYwObTMZIUZKmwI7TokrBytKg/A6OQcJAdusoKHXwJXSNxG3xsys+dZF7+obzBHdZFNB2IWh
AtrEBnmvWnby3e+c38BTdNm+QRrHvCcipCUBy1/hBP6Zko3ojrb5ZXAptRcxfbFQX0fTuz7t7MDL
HMpQ7glWqNL0jCNWOTScayEB7mCsZAMbI1Zwa6m7fnyRUegn2gsqBGf8KyAaIKxvSZpgjRZI8jEm
VINJNSIyl14HKu3kQBzZ1sz9Y7bqCrp79Jhhc5IQNE8ytrBp3WtP1GRxtF3iKUbm0yX53eWy42kq
egMsrmI7KX5gPkLlI6d/RUPRo78R6V/efM3YPxULFA0oEZa8zJF7CY7xwKTpqFcXBYJyZFIt8FjM
zE3cTv0ZYUQaOcia5J9grlKrm5rTCYyyAZM32Sb13e6xhFUvSsWtKahg9J3F+STecBBMpGLNb4wF
QKvuefZYeRbaNWJaV2/N+p8JjM9hzgtS6ENRMK8s/wX8JN12yT6WeTEKhkXVpqk/04SAp9Ok+7PA
zj584E9YpGX4WD3QwSFhUG13IPGCyfa4rgF/BVTxXQG69KdEp98nh57pZ+Mj0lhNPAYtzMA0PZXB
X0Ldp6SZb+m+VV00dFGQszk2TP7PhidCznYg2tgA2aG/dQnU0Qexq1OPnFZ72sWHSlOLXC+q75by
p1aX1gEEX62WpOqyxtmybpGRq28B8w5sCGz4CHfJryZxLg7/xUK34K+pTgIC8QLoQp8849PkDP0g
bVqPS5fVZSyDlsTQUHFYZvG0ziCOE4bQWNvCfhIgz7zQ5KOPm4c2fufQJa0v9AQYsK72BzwzM/Tr
7NTMv2FNJUDevL2Oi38Zgtaqe4YR1ze/BU2/Mwvqx9CVuMJdJbq1A/MNDC/+8FrxBDRujQCkNzBD
7kMDGUMMnM412z+9JeZrp6jvLX5iw0FB2J4Kyx1P2BLXi3pTAcMPPDPkqgcc1hsvI0djQIvAyCLM
X2LwCrP4UWbio11pOiREG9HhgL0Emy/i3yTikf0ri+8KCQvxXLtU/7Xnf9G3gTpClXaZ9g8bl2/k
CRlGG8HX1iyP9RtyT1t6lSq8vRY3Ckvk7pYM//7j6Lx2G0eyMPxEBBiK6VYSqZwtOdwQdstmzplP
Px8HWGAXg95pWyKrzvljh5hI2Ki7sEsfx/FMWRZdyjqeJNOj3s2VkToTrcyxosh/UCeJdPSkXSnR
g3hnDelgqavp1EY4zhIa0Yn01YNNWxZrO6I6lhQSA18H24Gi/Bq0gPFnMKjBXaPaPRtY0zA1W+Pa
8PGDPTVA6MwUjsFxz1/FOUrUmj19JdiyquIlgn2nHPrWW8lMJWGyCvElp0F3pJRc5heK431Mmt50
JGCv7fd2cZH9vQeZ4T31G8q5pv8wJPC2R0IqnT66WcDSBUv7LVBEWUjjDPqnmvhevuieI8Mi6F45
PkLwHiIAjz4CV5JS1Sf7SEtogrGxPHDRJXGHaTdnoywG+UsxfqOCRRiKZql3T7N4VfqbFm0JD1wa
7a7gtVRJBbzr04mUeDsC4T0qUAKeYAyZv2KNu/dudt9R+E3PRoAtWOtcPXeRnBFDxCsPiWwOzz4h
n2ArBxzrjmItC9Pt06M+LOGSa4A+fcslPhn4TUgbQQgYc5jydIz5ln0V/99or9r6plvjohy+Ju4n
Pj2Zgzo+khNdo46NIWONOyseTSsxwLraAavtKGV1iXhEObewAzcurghTQXSNdD+FJ096D/JPqXNB
0kR8D1JMUtlXl0A/3GUZneOaZgLyIk2Uq5VwPXGxxKlTHFKZwuRajzcosS7ET978xojrOsyX4+xr
4oCMupBGlQ2TuK6e4vowNr9KEW8qbneivVYTvaL593wAxilm+hBAr3zmszUdCFMrZ9CTxTb9MoOf
Qol3RvFjAbFibbM6KIhlbl4ylhdMYPQpwqhzQSHFqFzJOpQteN8m7Y9RS004TQ7UttHKiMq4/SZ9
AVXZNkp//x/aHor1FuAZFMDXqxRTZs2Za3M0GainieBqubi7nF09egoNI9NpDpzv+XqCAEftIpi7
Mf5RBo6q6Ejhr5Zu7PxSS+eOY5pGlY6DZjyodAdTIGDpHPc71aA2bhfqOwox+xfJPW3xO6mEypCV
R+gGmkYiwlEioACOnyOsRPCaxpeJKKBlmEzLg6ohSB0oZoLvbCFSeWV5Ktd1fjHZMCP95YNVyxF2
wecYX+L63mebWkEOufG0a2ajgsA0nmsLKSJJiVswRudKjAP6n3zVDShN6VNsEDZgNaswWv62Pv7W
u+53/PREEcwrHqiGRMqVXMv0MvhH8lZC4HdcYPbUHZUn7FLMy9fu5vRZFCxsPrhTDRS7kApZ6orf
ma/QrNCd8zS7CS0QUShvsYFBciniPURCT0o5p3P7oddHwuyDaUuRXWE9k3ZHxjXqJUKqSjbldCBE
XVvIF5xfPBfWBZ6ybQ5EUI00ZGntqZP+TO0UPiUPRw02pwpZDFRoRJBCAmVe1Nw1J/K56ElwcJ+x
WFk1191ijk+0NEIPF/lbDVjeROEyVuBy5g2PilMUBg0Mz4IRzKo2EKm4MxGozH+gVp9Fes/l2dWH
u8FppE9joDpoHVjsGeTFjzw004o+sAxxAfck6W6Sj3D7t9Qdf9j7dYASd+CecRSDmg/M33cvtnAg
Ean9LbR7MaxHeAJMgQLgGrsSyilUgjI9FTnvBaqkxXiMrDcaS5ghVpSuivKBeodejzr5yrFEkSdU
k9Mfu1PCBkJG+VqzUXVrbAinlpX15Mdu012JCGGaOVIjW/ACZTd4OmnQydpmDYGTVtww2Ba8PsF4
CMyvSPsOxHs9/Rukm93/qMUGHLdFjQ2rabdkjwsTnpUzovpS1HvQeABMS2gAAD+Et25d7g1dx4VB
Ut1ZwJLp4S7DyYvRR6cv2MK3bKp3G/47LLYAGJSukhDDP/jHeCXPvQBolrHyr+NwJ0/avUUdqShz
inu1wGCzUJV9Sp5N8sox5Mouo7aCdnxn3k2EP70YN8E/uTuWzSmHAfTKXw3rbwdAyhIuwx5riITX
vnj23oKxNRUvPq51y+tkWP/InIgmLMB9gXL8yiWCdX9S9n37iFpc8XwB6PpIGmk+6++4uoTpaYjP
2fQjEDdoMF0FdpVdALhi7vXyOtqYRbmNIzghlC7dvkajAvShYTG8FOJmWYxm1UbVd0XteGSINLC5
3cYvLl3w0xEWXE6EW7adQ3rW2iJ9PetferzBtdFZdHPLhwg9FnlgFHmBYBCHnYVvDf29Sfonhn0p
H4KET8v+LMdtE1ro6fH0n+Xio84LhwAOFPSyxY2xDXnn8n5DnzvJKpc4Wg+IRhKFeAu6P/kR7OQk
ESvI5iO2Fv3JrGPJbVQwz+hn8YqUHPXmVe523UR5YrpPafLyCt64QwxDIW/TiRocrqNBvfbKhX2u
iC8hLi5g9KXBBqWeNM+1YseMNZqj+qVkv2HmxqZFKl7OFM6dPDkSR2KBsYOGQiamgJCQtHnmnDLI
MtPyT+0dhGkqG/jIId/WtSPz3w3un4hmHxEsUVA3NG6l/G5sCNSfF2iC43eGJhne1vv/lnd4/1oN
pk/huuAWq2f0v4Amq/Vrqq8a2doHw3dK3kNH8HDOLNmi8qtRdj+64Y3IDtem3EXIy1h3CEsl9vAl
dz+6/paaVwPVKrI35iWwseqd4EqtvECRdHM22hI+uqWUlKqNyQhXVL6v0xigAq1F7ZFBGRzxM21i
moKNMP32qoOe3BOip4CZK84/psVPtCtYyUOSaLCQWTTVMQ/VG9DujpBprgv/z8B5aQe4oX3gsyNF
NbSqmNNPDViReHul+xMvczwrhmuoTp3iX+BT+SX7diTIMonXEYrj8crwpwG2iDejOtQxT/va6KDx
z0a1UbQex7TTZOqWIBJWTtePMPQh4c6reGOTEVlP1RuaJCILxlBbcSMOFAFGNddfFeKm5Swfl1H2
3UT7eRAJUub1Xllk6q6PvqJsHbEGcvpQfjOKJ12a+qx02/Hj1YxtutjKqOC2VHDWpABo1mH4oB9I
15a2foAf8rofK7kQYKObxD5F99g6K8UT8g6hrDDOvUx4F3oxdgy+gr2dXqrupuZU3bnQR0WiOVZ3
AeDWrD0fsRfeLP1WIXoNML5Ozc6UL5J86rj1Ef7A3VigdWr8r1cwU6AUQznuF8feJ1A7InS1PRv1
KQZkV+pz2B5HAr46gAb6p+T5TKK3FRBtvmMXTbgFZjYsphkEH2TXKZSQ6Z+qXgC6EeIB71HF7woR
qLHxD6ISvRjdhFv6Dl3sFBCHtFZRibvPLXI2nk17xG9PjhUkzEdBjjbJUwuh89VeJe1im/jSgKBy
cTG6q55cfaYEVb2Lj1J/TP03HUcqxZTsMPktSN5mYtbDlilewl97jRPkP6HibTKdAOTivRyeQXbr
Kcuj5dBggdw25X30eMKdwqaXrseOvJgCjA30/LIMQ1JLqIdRQPUXD0A7c6YWIhNtQbL1QF+ta6zs
pfHY2xxoj1oIdw6mrAiFTBj6X5EF7KK4SfabyNqx0cG9gP9Rwx8iba6t6R1lIqsfh6UnWJ2tHA1k
7taMh6UgBfJvhlXUcUO5AZanhM+BsyO5mP0tUlajfAnFuVAORIUxzEVU+EKupBpyRpohmmWkfaKK
9rRV2RHw85tabgroy0jTogwXQDoFj75SvFPPSSLrtg4OGbN1QGxBVYcL4b0ZumNNyxoNZB1+2Jw6
43jVsxf+dL13J6RusKMo6tXiDO1f5gHC8mea0za09piROJ9rro3ZuXPKlB/yGfBd+i1JRMfuNSnj
wjamnSgoJp99v0/+yaYmBaEm+cFAN5GhlsDvjf/dAskOP9Gn8PwT1Gl5j8Dey3xB3BYBGRzRXzEf
UbzlVfSb5l98qPDCmf/VAMORrGLNWoKCgML0oP6OOYwsNxHaUQ1dpwzZ/DDYRj0VtguKAdcSyMPO
5A0ToGlXEkTNkeMKL5T0zZMZD2tKSkx8xuXGNm4SgGWl7styLfPS1XhWc3WDhy/G/BjRlxHPUOhh
8n4ZRIiSBiRaavmmjNE0rlBijxK3H8CzT0BC25UbrWd9epjFP602KBR4yeAbA1BE/83bRqKFJv7g
HMp0b2VIHRBp8KbuAa7siFjXT3Qj7Gvk5GbgfjlNETsbOgRfWqyi1AZcpTpGI2zjXuNiJjBYsc9t
CzjdUcHFTdg5cA/qM6ibvW1/KcljTjZLFKJ+rWg5noLgXLBvS6kNVlYStdw6lXwOq3Y1FL8tggFl
pZnbiAzkSXnPUBXScLyUpmdkPKPhQqKLXbkZMTL1s4kYH/Nr0ADCxrtQEMBafMnQExmVHEbTHBrs
hpF+qMxdUYTQSvcqpkhXY2GR7ybccfTUgjd81JYMyX6qpXhlyudiQj91QxpgVzheL57utvOeoV5I
FWXiPcjh28DRZBnsH4MjinENJ2iRL5azFSG7ZeV9D82nCho3EpxI0cDYO2b0LvsnG8tNWf5WlMLw
CYATeHuyBfh/GRYHDxmWLfMnIFy+JAF/E0a3AI9c2n2Y8DMechfjaaFTREKMlZILNmbYib8k/6qW
J1E+reEaj25hbftTlB5ZYIgH6UN34n7K/zK0VHm8xcsIytmnK3W6pg1jeevIuHeIUo530FtJvVEf
6M40YzMZ6ya/icFJFZZ9Z9CgCmqAZ2SWefedokjxszsdqTjar5lxhqYCquygOHbZQBjuyh+upCmo
w1a0b337pRJSHnyr8clLNhrItV8+et0GLZ6WXBSOLuqtIS6D8SYTAiHb33mMKeEWpwwTg6OPwNf4
XZaC4lDGtepvZLgtrEdSnGJKH4atNrxSbzMbU/TRWCnhZhx+bXx3KWJQ/ga8NvopG4g742ymVkfF
Jx37PygvqF8YDARGa8ZfyUb03d+0BLk7hZM4f7R6mwU/qGBD8xbP682asAJPnAYGaz7gKPqruh/0
VXG2nXFOPz0OhIuAGgWmWwzs3/hL8Yp2yTmz3uT+6vHZpoj4BVJ8Bx0r7A4MT7f1exf/i0dtrX5s
oOYiMOWK5HtM8F8Nq2mA7aGjtlYiCiRILiEqf5JVRf5hkWKcOkT8Wf0atX0b3Ux/j+0vLH4k858O
iY1gEKpfcFzX4Tqggj5cimijivs4MTg26AfeRIjd120/C6ob1MuAhrhBWSLPN1tLKZLb+9eSDG1M
ctpLi/FXoWQFAEc/woLYJvc6OHYtR4i9kr07GIYwS/pTbynqnALrl5uGG5yOQ33pGm9lZ6fR0LDt
/6GFWtd9gYqrXrbC3pDBvuqA+qf4Zs0S9fpLzF6pL62cYVvK42Lga09wh7+q9llYBENb/PysspA1
i5EBXGOAiZmiUn6aRpbvdNYOh6yiYxCw7NOPP3tGjjK8SCYsKl2POYGBAI8Bu3OhfFY31YcUftb3
JEKPTHcELyk7J5efaF1JPrTDlyTlG64AhnmZQ6VZszSTMFJ5vyookrlstJMx8XxvKoM8Cnf8CaeN
GjDiT1/kqUjw9v3wI4xHQLQStQXUdy0s8yxJB2t4zmUp4zrsHEl3RzK5cYqI+5TvwUhHsan5RbR/
Yf+vI65krgBP+n0vPtNoq4wfHtkjtTj6Ci3fFxYhCY9UjyUI5Zj1zBFSlufZhJ3+1Z9lNiwrFGAQ
WGp711CHFDyCLF1J6EzGURinUdvF5kdKr3O+Qc+NXEF7gNF6GSneK5wbDLEENy1MNOUT76U1d60+
M1hSk9t+spyJ59XISL+CsyL/RDIxFoAKvMfVmzAB4b6nhPgH709LD7K+FwgTsEN3qAiDB54wbXiq
2j5LmEV5BChvYJmuKjK7jzovRmy41vx1vrT8UM94XL3HRZkENw0bmMrgMjDhxBCLo38bynsR6wyw
31Z6VnJabGeYdR23OyQmmH9T8pFbfzdoX0pPnmG6Mn5kRM1krDTjOcK8mCcfQfYT2Vc934kPv1na
5FWCIJPPJnDSAgcoKVJyRIYqnyeDZTUECyITfOMmN3NqFjqthAuazdhT930X7Dqi5CLOWoppFASJ
s7J+9is2frtq5c2ouRKJZvkzR285iquOJyBC8a9mTprtJdxZpDaIpfqjqhuFNS7xzjHy30w6szem
qLSlOajsX9mu4LzHjLkAER9Uw9kmgqyn7pTyVPrAP8hfMr+a4JpMMk1gBG6i4yJiifqptk9da+yW
/rSf5IPSvUrpRhtxqB74WFFgt+Max8ei+pZm/qNDOwvwB7TZ8iBYWNb0cGWV/1LPMXomHP9XGpxe
vACPE8/VCXDQFHYuNpxA+VeU9sJActMCQIiPWF2WAbjCI+GKQHruYiBQjiIjEOwxamhoiqcpvXdE
LCT+zaov2MQAIvXujXzi2n/GpgnAyQLRbgaUDUpPSgMuON9e+fybkQnOZ6Aj4eTutG+zvmctP3py
7OIj0WA9zvHE22nlH45OQ/6xxpWgSReHl9q6ikQJ9+TxTb6G9kxUY9c9O2JpB/ttYCyT1K9QLdZG
ch0x2jWocgN+FIoiljHQljIn8M1yRXhMO8LNs5L9dR5ljqw+Gm8zZ0OZjpg+RrDMGt1iy/SaH7LB
tXXsHelZJVPG3IhqR+kZJ/jejPeBOMEb4eH7KakRmzRoYmpeJuXCBmiIY94ee0qz011crCTD8fH+
ynu8hiL/qgEyY+sR6Her/SPUoTAvQ35HnshhUKYHruQq4jV2xorx+dKW/H9gWkn3oe+W7NdVXW6y
4FDyntdpugrUm0BbTsbgfBEVwWZs7llzR69OSOehLLfNN9cq51BBe1Hy8AO2mkWikMC8QhuSmrdu
uALiWxPB9bdUPXJF9Z+GimrvnQiqZXmHYobSgMIMucNy+jI4bShNwG7ebBA9CQpZ1FuX35WvNL41
bbds3jOYTplPlSaQT8Xibm1pPZRjR6Gyi+MYlX0Y3lEQ5fy+QDnw4+h7rbvObjb3PdQItWPcrCrq
8oTUo8zW9ljveLA/jYNsr7Py3CKbD/271249ZZWZ+6RpLkSWrUIQo9AnD5FMYTrAWnTcKsTwGqt2
KQCkJnfW5Y/PyvSRWt/wMssJY48bVw4XUtE64aOzuju5qSugmWyCXYtOROCSO+d1v+Q+1BXNKCG6
Qfq1tKM0XfWWcLH0JrfXgdxNb68nPzGBJ8nwm+uXuOCOBkqqXAsBDYG8FJpWEKLdJQ4+vfGjQcLO
gfQRBr+VQGRq7Qm2K2grtodVWdhridFP+mREsOarEosviakpg4sMscMoiJ8+R2KDGRbGO+3e/H6b
PIMQTawQBJRdUR+xHEtIZtGHDWS+orap9PeR3I4OZa9t/w7ZboLFsLxXL3+o6uj4pMMb7SeL8lgQ
sWkhLyEdKkCLIQChkpBzNdpJutM9DDJJ8XEHOxxCgLZFsuJyL0iwQ/GrgOZbVO46/fQDXK93LwVF
xUD3NkjrIVZ2mXEoGQ8H/dHH+1HaDHxB6kgymAIDkutbjplJj69xBgyuLHn3iIrX+O2C5r2n7a9p
GGhNUqDuQjsW0FXVVZqOxBktWaoxlnAKZoFrEN1CnhJV357sdHwGs1haOBFRxXVx5JHL4A2BfXLz
N2XMAkUg2ag2uEL6n9o8D8lJUNTVRgVHN+05BByr36NJBgrwe4NiLj2qxcJk8hpRwyJNKNc84CI6
6fLWZ/enl5KlnPSEcgHmUxtfyiOM/qHrlmQn0pey/6FVn2X0KwhDlumknWYCUG2eRbmzyXMt3lRu
ZMz9zV4MF75kEhWEfZqTTnr4etrGWfhLILgUdLh6FRpZnXsVwQhB5vbGqNFzIhbcdERhkXko7z2d
nj3UaPWqQQ3FaQ++MEsu0P1zvhS8B8mA9KB7YlFZVfE9NibX6GgKGZqHavxgZHMnHTcSsbD+UhI3
gQ5a5M1ilAjkH5Cy8WczVcD+89eBl4eph6g6/zARM9CddCmtYpmTYd3RjU7rTavLa6He0+ojkqqt
3jzxZlfhp5fp3FmoTc1rZ362IQ5OMCmtu4/gsQljdOsp6wm5gBKd2vqPYkOnRlSnMhigEhz8caNF
Ai12cCkpL6/4+G2AQ6JJg3opEVJRIEwUjGex/hWn2za/VNXRx3oQkkysRdkjwfpvY74rFVfyLgn6
Ry11QgZwm4ydkabuRDXAlWZ5M1CLeA7Eq9NyuewJlKPufhU06kKQq9J2tCC6JbybTFksOtKOJCQs
Ye7k/Y10qwXfNmlwUIUwtvWhoVQrqe8p9RI+p6Klu4PvRmC2hAEveuhGHA/kJVGhg37FgoeeIgMe
C2II419PGy6hnuwPGyqltt1EQ5XnWBQplCAYUcMZxo6Dt2kpenQUwCwaXVh2Ga9H8QoNg7FDRf+C
bnF0qxGqxJhwvoC4rHBWZrB8YgxRLeLwxzoFhDqQoWDggbWZflSSSAle5xE6YiNzIuRd2fBOacxm
im5DCK/KxRGj/8FggLga65iqL1UFWz59aMJs38gGPSMz2wnNRoCZoG+tfxSPvIOqjhfQFVG0TSlA
GW23nk35D3/8ba0rBivclVev4hyEuSWbTGRXW/qUvO/UOpCzuBzGR+ddE+VTlJ8VoXlsB9Mpy05B
9KWq14LySp8XruLWGwcoSMgVxhESCkbysQLOHzDDUk25ct/xTC8j5U1O7qL5mqIPxT7W0Gij9ZRR
60B5RlDdeuktfRtkVQWnVjkfA+4t+iLhD4Fcpsk6pUO5DkC9wvo4++8LGRVX9RtH1n2cVbIBrYxp
+M8umBnJJ8zYqklLWFTKWaZ8xrr2Sbvo+/kGI9aDeM64OQdWsady1A4+IsTyqobuUKKeKeDfwGzQ
pdEmATPs8InRB7dMARpV1H0G9otC1wgWmb/Q/inj6bc77hk1dwZJcuAViOiGijYaEEz2llJsKHTg
wlCQi//rKiiyuvE5sbVD3pcQt+VfQ8icyVNBTBkXNYHqWkh8VemUbbUhwdsJESoOHUNN6CHN3OjV
sY8EpW3xXan+RbQ6JrQRVdV72fjUAN2oCtGbTT/svKw4hyLGq2MtZMipUmN57UaHImrgnK98/tHn
D6NundE2uAsyuHDDRrE6r1WEtoQAGOquUHW+iIZA2Kb7S7XoVOvKr4SaKej/F6gsW7BLyXrTjDPd
BUTRcMGQF6JrDcLTAR91u0pQI4CaGjY2OpdrL2hw30F8RIRGqeELZwShmsxMAfr0rdD3KswBklRP
XD3zw+oOIuK47deiTvblh8psM0Ek55heG1Nf+vGX2f1v1qLKWyK250hld4mEsKs1QoxpaokjN2Ry
66Vg4bH0TAQD2DWmxP6exlwQmxQ0zbDgCycqkATDH7TmoVbm3fAqjEvY23DGBOORotevbTQ0XbpM
xb88f01yjPN/In/QrWCW6+IHNeNJij4C1OfSp8VIx3xWWW6Lxhf9Z+gjLIIU3SoVj9m+aIgD0nZy
Q2+SepT9bxm+ukClIi8B6S6Fpp9HPX1mUHUsIiLbtUTfJ8jxJoUe0figB2LuRFjKaAItbDtm/s8s
Rrcd/oiYiTFHVAjUgGPg9eeQee0kiXUn7yxD28eZieGqZ3LX+LLnZDBCA5jJrIq0yuGmGP+oaJuQ
95Bnj/+lbn40dDcU20LV7wht0YAOh/4eqXME66LRAN90On03PsRdgPdnxUtAwU/wzxwvDMiq9B5Z
GImAQCxUMUn3KEqSHuRHHkcEjTFrkZM7tzuBAHjpIe3fbDXGmMdojhBFXeU8TTVfghJ+lBbXCW3n
fYZQ1iIp1I2SH8TPfnvriqsoCe7jd06WFnIALHKLxsQKj1ZbwJiDR640hZj9VW9/ICeIMm2lwYiu
fe9hSQQGqiuZ81uyOpec7UUEuEWGSgBZwZEVW6uMFKpgGyvbQDeIPH4OHuIzEjphraBjXoJnvcSP
kJu1q2ORpKGTv2kkwB/kb4jvtsH22fNp3VG/Vvyv0tsI+SKP+7TaDX8pcX3WKC1L5CLzLgvLptQX
+itRf1B9dcgzNOiXaULSAa/mIak5sTRF3UbBMNQB/A0hqEFzivuX0EuCiDEO7E2VDmmFn/ZfXsBL
z5llCRNr71aAWiIdiIhbER+JGcrUzYWPeSqRJ8e0unWsME9RI5ySMYiasnZGovU97AFzikinb5C/
pUgDfTnfmuojRLo/JPlq/rekgCl5g48pujckBPrrsjmO7U6ywJO26SOT3lv/Z/YY8J8SQZfmVN4u
JS+rJhZmepNCFymnD/ej8Qhc8elYxc0M0U6SaV5R6ajMFCCRWhohVypWjhE5Ej18V8ydRw+1Sg7/
MQJHx2y8mV+epngmdMkyrUfZRQ3lBljuE7wH1Nl9jywBTdduGzvBpQ7WpADGBsmWd4puTh2ksrz4
ebtGdJnwaPjU6+1BcUexnvsJCI+jlaonQOeMaSnQ3IzuDtml3MuOt8ngGMkloUHRP7BAUPIwC5Ex
ivuUe3bg7bgbKWG10GSCYQ4rHeC+IVTzrS3W5L3o8Zq0JmwjIwRMsRlVV9XQbTwlXO53tTzn6rLA
25PRKONFMZk9d67QdkIV8cPf09XRpwz76svuANECB4zvBWWGTQN0rf3kuEiL5my02yq7N2gCht+a
WbsquYzqd8rcFmyLVA8k+tye8a8DYR+qiduC1o4mPyYQ+TUHtmz+Hy06ap+TfK5reAp1rfr2gW0a
hE5wVkzBWohwVVbTGr067gZtkFDIPFVWoDh6H6POzaurn8Ai+duCjq0Ydpak3lT21oPO5HD2VSz7
PVfJAKqD17W5ydDOgspiPkCVD0zQ2wkzngIXP4rubyLetiYfHMc7FTmnbnAa/V4i8m+spyVXjN+X
2D804dFkDlQlmwH7EGhnu7noJvSKvLez52Amq5FN2ig+NYWEVZnCbcytOCHLnGjFxHfn0JUhOaba
tdL+AmgJSXkWc5R9v7OxPOrpt2hTMLgMAfeRymbqryONTYw/UdOCVXynBaVtZDIwLp0s+ZrQ0IZ9
O3zP4w1NRqAwCHk3Y1TsQOkU75Kjh0iwU0nmy+aQGFkmq/peta5GrDAOEILMUdyQKkZ841tkum3t
r7Igvuf0uCmXITwG0yeigdCeEfVGr+gmEyvfpLXU/mjHq6+fSqZwMuTdKduQxYKZSdNx6CFVnRV6
Hr71lF759wmMo+XFA1PHS+3TrRo7ktG4qDc7kghCUHAvYzjGu4XKTFGRfJBjrf4pRNNEvYV7c60U
2zCAnff9nRxegv5fjOpfLVRGimht6TAI0nvDQa5gaTX82cuJFGDOn4b5aKOznDD4ujjNtl14mryb
Vd1N6iCMDNXP4Cr5GcCM1GQUnqyzDRT3jy9mHInMdCQev6G6SqhJ8t6N/thlSIcQBOk2gWIo1SNx
kz5s21jZ/mdEjWfJuyKkJTot6tkMgW1zWUL4ZbAUwSY1dyapu7mi7n0JAltnseDdjq6W8hYT2UCK
jttIE0XPjZvUhHZVChgyAZMI8EyAWUWr1mVUQbG9LBYhXPoLE9EC33Xc4EHlA69wlWBm4E5Cc+sQ
tGOgUTU+BfE94bD1jF3pvQ/DXpTSL/z5PaszqGgDnz2XCLUPMr2oPkcB5Wobw/I4X0j/ypHBS/zS
Kn5teRvELyX8bKHQBnPctv0uq3qW0M6lbHPdqfASzPIhvoseYLCgcSJPSeRu0/orkkLMT/YqCS+F
bZE2qJtI00GoFKPbWKq9nZ/e4qsGG6C1HK1yATo2PWSLxVvuqKxO3ye4YTX+bhHWFFh4UlQwImPe
QIqReCjeCvvX6o7R0MISYmJTAigc20Hc+R0Cw3lKcGg0dGU+AJ9H8m/VHadmRFlCID+IeIuxwtfp
LyOYxrO5qbSh3vfG/9sqXYDsYr5nrEz2wZZOLSmrENfjo6mHel2iPzFUfOrcvB08L2NXLOqPjMwk
/AHD1qIWTVUEsQQ4OgZ+jMlYJKJaF9PTAOdlXPbfJmQxNu1AikrONSMi8sYIHF9TccHxpCVavUMA
szJrYxNO5CGRbFc2JnrpGRt5hBMx3YHp+Dp1ovi/1W5VyXd9CBwKClnlnwOPvwo62FETRxlaY/yS
wEBYR3jMYvrQI9iaNOv/MMEBp9Ue5Ba90cJ0xzzBfmKOrm9oXzqO1gQmyrpLOZhssu6xmqYcHjGK
e88nGxOnTzOAPxJvrCH4Dy1ebXPLOsZ0Du2KccXjY8YMtzQbjqK6+pDQpFVYw1tvZ7Y/3Fs+4pcc
A0OS0d5mys8Q/otQNFwVpjNRAo/W3KPHVhLFNZs0iqXLd5y16dj8Kw2S/YecNIMcexIdg4gi49Bb
Sc33KBO0IbSDz9uZWbN62N8mHDS5nrIZYnrgkS3L3g0a8Hm4iojrvOOhySs84v62AUPvm++0vVAc
dKZVfEkl9sLE9G0js9Kr8ZQZzzlkQbYPCTqCfvIw7bZLK0Ho1sRkPdmUSwikHr4dnAzYDbP8xx+8
trm2laevLsfQCT5VpW5DM52djw+MBtA62Zxk7IQIjTwFyBInclzZeyvdy8SXGaW9bpPwXHZgban0
ZVWjuugIrDW/A+hRHy9mCoAVaUuNyFopQlSf5W6MKd3uNkZ26FBUDOlWi9qVxassTxsf3faYHyWk
IzbgnUqMc9b/K9jcRzQ2SofTm3BwLnN+d+G06pnsPXeqMPjSwmCS9lwlRF/n9waFhDd/vAN/RYwy
XR8RcIwt8vFTgSCdGvNFZMu7SE5pkYmWmZrukgl0Ba0o+qm8ffAxbOm6I+OKywR1gab4ayk9UHoD
vEaOeVFOWGLmRM52FSbKoayCczXi/sEm05LSaRjNRulBf/WMkbe6UBC5UWc7r5rcUnPYFBhEBKLG
HOJWbW4G16OtsOx2bPdlUFA3JtFS/5eOybio2u4cBrRhkiFnyzYr3JrMopVdpys2i7WkMSWxiXrw
RcxWXQs9FjBJ6g8Pa6FXc4qGVrdSSu3A/v8WB6D1FskOx5ZkaoaolY34IWuLpcaaKmEpSOm+GVuS
a8l0MzQiYRtrJWlktmO4InSpJd9a06StxObbcoA8tX7dqvZPz5Lq8SxHQvmb4Ma4O2BbxdJS9RWc
OeabpYyFO9dYD7T4I9KLZ8CSqUDsNqkKZtG5DVYclJeLrvs1ye+bSgbnoCQtAlzfN85KH63+4+i8
mhtFwij6i6hqMrzayrJkW5LD+IVybHJqoIFfv4d926rZmfFI0P2Fe88dkX3nCHUgOG8WZzZzvI0t
NbtP6gdz2xWHvvLWbnrzGesbJDDm04+bQOa1v6cG3cenG4Cj6SFe2+kpRNVs+PnL6I3/JuOEsG+0
0D4GOcluECSHbSnqVxJFkLVrjZPRkd/VlB0HGS762FVZ1zfPv3WVCxlHAcauJCQMGD/dc9i++MHJ
tyvkWx9hSxzWiOdQwunugue6088uYu+IK1txD9to7fpXhcaKMJQM1nXxon3/mMhwV9gKWQCnWjE9
xkb4MzUJ5DykySOSmDbGuXjtQ8yaFXUvcCeCgS0XuaS1WKmu1WAw23YPSefvdBqxSUfZ0ICOI+UB
8y7K/A6nXkLb4/zAar2vUlrXRdTA9QiH2nFTOtx3y37PmE5Z2VfvM2pP3V+yZemeTMA2LDslpr5E
7bKJLL0uJo41pX94NHnu+x74Au6OSn7OiHkj2U9saFr85aCR4vpilVhuDHeFYgQ/f1l+MysfG7Ii
i582DL7DZJFwEdhi6pXDMpFVAfvacF0xXJuwsGmFohoHmtcbhIw89n7Ld70zUPvavDw2Y4pKl5d8
yfqMKNfI2Rv0a81R2QycwY+sMQXrt9i+gpRvwofapXJpX0LcQSndS3y0e4QxhAFUDvPnfyn2cFtG
xI/QB7P9TnrJOuwU+stWe9EXaVTPv1Pz1TogVeVTkSEG1liBOa+XWIxqAlPdgwchCMhkUjf6Gzj3
tPspnS8QjSYJ1tqyrwZ8jBkBFYzu1cC2tsCv5nEvRwVIzyjZzWyz42X5y4Oh+M5akH4iES8RpoDe
ElDVNcJeZ5cSO2Y0/sOcpAd4hYSKLS832d5gXx8LRfBHxFGZoql3cOzJEMQZV0koh425SGwR5bBn
t3+V3d/hGG3Cdj1Xwb8hGwvGWf6Wyo8guIwlK+ROItA8ONNoVEP3eYwZFjD4nX1UQTyMFkbZMb4o
tuv8Rp7LL5Kn9kkHB5znmokshvlDAIGo7QCci3eHvlBZK43a223Izi5h51xbckgUVsMaI1LTDXAv
/bu6/JpdXK2Md5Ud4nYjFa1WGw/vgl9A1w8OKQ5Ek/XQWDSbFk+0KNr95Ka0rMnaYLFdW8d8eo5k
d1TEKRetONnYM5wqvy/cU5QXu4SIdMh8H/bQHYrABoLRE416yJYcOvdSC4tVILpUBjTWUPwZbBUz
YXDzQEMvlmTho+I9a1xEXsiRLBwxmrFjkjk7Lct9O6Cft6dtgWSSzJh1Rr3nIWm0gmRbK8habfMx
Df5b7k2ItL4rJpAm4Fo/su7T7l9R2afUZf3MYZWH3YW48pXN1rtvLdae8xmg213CgKIRsBB0dV5U
8RmAvYqBA7i6C8QPQnBugUuT3LFN7MwVlymhwfbRCvoNWIG2ehqtfskc+Vmyk0fq2VZcxrR/Mql5
ytmnqOu2bejtSeO+c/LmpYs1fcUb3j3Qq/nap2qpmmZtOsN+ojgJuwhy2usiNTOoCgPiFi2quwHb
WlbLvfamoyOCbT2U22bpemDWUc6TEEN+QMDbwY6cdOIUxHqZiXe6LVQpYpMiLBQ6uSXyVRbmoxsi
A2am100kLD3naAEa6sNiukSCmBw8VPhc96EB7oyza+JAS3H9lZH1amGzZT+R9GR/si+ziIIl3G9T
ZtUm+p8X6q4pennRh61To7CIiM+dq8eUwZbTrgNesdr47Isnx0uBRrOlIt9UJ4BBcAZO4twoxoFt
8Tdm86amWerM6BjGyTbIy0fdlocGOEPAxy05IGowR2X7juKUbqC78OGnaKQcRHNDP1+c6mFwKEGC
hN01RZUBhSxQ1IpleO5kdIr87NHvg1U+0reRiNhgdmXbk2btdmzsTUpiYW6lGwfRapiJjWX6B5mA
UaMNFgwETG4STPC+sE7AZit1cygkwpc0wT4aeUiIyHGoaXpafswfljmBldxrfPgK2RYrxPuxqR41
Tk0JkKeMSGtgaxg5rAYoin22G3uP5UFdj2gF8e/TrgtfEFdSbUt1CNCz5pisaphZLm53IB9QjrcR
XBrPh8dSvsU0qEmbcdUzKuJ+KuvsGJBK5bfyRCGJoi46J5hdnKFcxwn7KkPuzMnfqa5e19TlgPaR
66pLFxkvLe7bjq3AiAF6ZlQyFZzFUb9m0a8HZiEihjNnriP4KaLUvMNsZdc2v0Ik2L1v57vYYa6i
o0NN1pHnQWrih/IcrGSvXkd+A9JPPoPM5B3Bd1ejIw8wozrfUfNBfmCUvplMHEopViEohhK4VFjt
qIy2STS/hR7ZVrHm7qQPwurt2l8toLCYbb4Wt6JcZQKdH3zCwWnu9UxxGHlPs2swIiCWxgX+g4Jj
0Yr4E0OuEhyXDYg41JuewWs0yH8dSZtZga6xaHkVkDrDhoiAf7QIK5Ab7JwZIXtOKYZfx0nzo+uF
P7bzlVVU1dK4hrZ30ua41faIOd1cT5T+Y2zcjJBQiq47ddFfP/0UyarjckzlUh+ZRz80YKB9KPcl
ncO1FL/a+zXc6CLoL5Z5vWr+bE/fS2QSYy6Yx9qHJqDPyds1CL6VjdNEMCco+Kda9rMFl3ws2BzT
TmYcEdh4DXa4UN2A7PXo4hT0YfZ9WH+cBqgm0qR23tEM3bw4xBCGdZcpsQpzOvlolSmgFYGe333k
TgOm0d5MThNOmDoet7HBYLNxDqbd7es8PrrsVcf2xVHnfmTzIxgDRpGDI5s1KnYHD9IQHqszDryd
KQykG+EzrEAY25grKcVRNOwKZ3iQ7I6DDM9CgnHWCjATleSjRHsfrYcpkIz2Jb8pV+s2bz/nadz7
TFaCodl6M5o0v+e64NOeyFUAhAAM/WEamlc/yA9pMD9Lixman+wdbOAVBOZBMK+ck+OAblpMRK16
IBm8bAuHeTuObzKYbhR9TEjFOguh1dpIIZwKDkTilugXchzowSGENSMwv0ssmH1EdkbVglkcGQRJ
VKksZxEkW5kJ9F5dJu/c0zPnpPSKqPxTUNPvqtR+liz5eoJLFJPOfG62ZS2eMiQOfWgRifqdyBe2
5FvfwC4B2VE1LerfZfcAa2bwoMnZx5b/21BYR8GJseY8dqxcHM4IjchXj1BWYhNJeXZWdXLjpT9P
c/wWuBn3hOWV96P5ajKVt5pXhk07vwK8iiCqZkdVINYymp+KwB/CnHeAe3+negt/exMj8ou7f3SC
VK/yjkIfYxEy00cdU2rbHoqYEpQRnlpcRjm0+9Q/VuZ3I/ctdyPP3NGdgptJGnsLHLoY+QSWKEO6
hGiej0M4/nQZA3vsbRnZLDGZlKbklATfO1G3BO5HVyfbis3wVOFsHVksmXdLHI7yuY3Q88Vp81OO
ZHd6NF25yjcTvgPBkHqIqUc4fgJgcqb3pxkfGZM8RXARWkgHdWJehblQPGmpgca5zhVZLp7S7N4C
M9/1dKdoCVz0wan4cRF8SSGwWjZYO+CvOvbTKNrtMoUtLa/fkne7uLHA1knYF7exexN4axN4QNF0
MBvqXcFlX8NuYbP5EPOmNo37SjLICyLO56jDm+MVy6GdQNNLHmh0nvwUFh6Lv85e+RSqBqE9rMju
TMHcymJkUDLcjGJ7KwzzNHIeJxOYSO3/JeWywuUPc7FAOKydgWX8k8wERoR9rYu+HfLOZGzGoro0
IfOleNqnrF9DTLxFWh6kw2aua9k1F/cd0WAKx4HhNfvCJJkPj+mk6a1j/9sq9WvLcVMYFgWXg/7N
9l/zBoEj9XWVyYX1wgKsOdryUsI5KeXwlM/OOlDxuwTqGFT5cSzUZWBjIKZ8b7Q8bUv+Q4Nexs5e
+GOuyv9s5vEUtz4DofoewP660ryqHZFT8PiscVprtv/WYhDygzcnpnEd60MJKKLJkafY4W+Xuwma
1R7Yjn8hgjDB02ZGxWvLcUMUAYLyZH5wMrB+fIaVFAR/letah6cer5iYh1tM4T1P+KYy8D81kLxq
wyuz90eJb6Gbt0TXU7Az/TY9sRH2a+dQwZkS/0HOA+Ep9HJWK97S9hmjWZh5+1pX6NUpCXMzfyTF
4cnRX3X+qof52Dicj437ENqCu+drCXNxgfLVzsocsfyBdRZdeJzHae/XDTC50FzrjrFSjGVfDiFZ
AegURQeVqDh3UBbCPMT2QNncNFerRNBSJltBxJ7KkEYEzE+7/mj7HleIJMmkp1CjaXBRrEZDeasn
b+cJBL8eAKLGPcTFq4iQoiwpIkQh9H54rcAlNXrCQ7As+losiEykUHBJ291k1knP3qtsu52y7fOQ
BFubnaNbxvemqA+NP26ctjsWXYUMCIkZI8u/JiqOuuE5XC5BrfAO5xuHUCt7YiHiextdt686+5TF
19wBN2mqDYBvjiG2TOWwsWd5KITeJ9n8FNX1OkT3zBaIyXd278zYvnA22/ODzQws6v01FzP6pgK2
ETGX5kcXkq0ergLopI3wz5ZiT5KJXY9cpchPScRlIgfye394KDD0kJ4HxXicaaGgM5Luzh3snmUK
phKS+yDdvQ5hKbKEqSCGNKaPNoex4ZRZnLH6ErDz12SzxEmytchawizh+EvXsLhcvQPpVwDAWYmw
AIxJsxWVxl0WnkDSdEP1HCEe5K69Tqpf6RI7gSvZjVD6tgCDZuOroCu1kGE6snnI42Cbpt631Gg2
hNqZzsyBuA7S69KDpEK902+xRshZtvUoST5qlHEjYu9Z6EOdtEiMf2WHIt/Hq7lIETq0L2Y9PBYC
e4opHm0/2LptjZNrPIwuyP0sJgmC7bfhm6c2jPaR7a/dQV0M08M4B7mDiao/SQxpZ49k8DnY9iZY
u3+lOazzmsMUpWLOxHAwsdRWO6lQwlJyu037VeiPFol0GX66jLZhz97CmfW2X20JjyPFOc8/Mm7k
OJkw5YzxMdYMaNPuy/Pia836fZV7PRafiAW8Y+rFhpRhgBbuqz88BnV5kmF2PxZXf7HUY0oMkgfR
5IcCh/DABggIAhM23jWtOR+960I6KeH8Zemuat7zOT363bMDQSbJphNmj22DpyH0xsc8nbF04gRA
NG47GtO3uk9Hyr8FLKCDfzWSAbvXt2kqjr62rhYxW0LWr07MjGz01h16oLtJwBME6upp1JAUlpFb
LI7/+RLHMzCN4mL6DVrG+tdoIpZ9mjlR+m2qivJP89D1vQs2Jx3fUdmRhiSZC6kkYNjhtBExVNE2
TQhSIs3SB15R1dlWoEWZm3Mzlc+2ScYV6pMyLZ5CCw6Bf8pkAr5KFcTfZQbFiPNQJz+y9OlmEfXF
bGkaN98wwTuMOCSHCpBLY77FBVPMSS1qYyAYEG+drCAEAyn/+NM7TNOh1a1F1B/E5DH9qbfZJDHE
AwLvrFOj8AuF1SrS0kJHQ5U2h6e4HC4OEuCUo80Q3VkG3nOdJWdfTBsrc3e67Lk/exwWPvE1j271
MkdPxkQ5M/qPXWBi/cdFUNTPaWUfp1jtA9xbMxpjZRlPRuBjlWQwTNSlPfSPGcTpNobJH87hfpLI
Gm3A1svMmeyFzMCCSTdltP1JQlZOFlogkDyI0VzUxTEbxX07vId5t5UuVyT0OO239x2piAnHEH8f
SyZE3HF+XIzoTS0g+1pb6vMF8W1ydMlt1hd713DPBpe1lpKnnqhzMFJJAVCSjCB3pDNc9Opc8qmN
nlcwmEQrMc4UeLF7r4pFS452zk4ZL3aY2TnATblvxM9EaITFXi1PxT6EgpIBLIY/Q3q3ve+tadcY
/JGFhckC/ZkL/yLyAfZOMegv/Rz7gXyuVP+HCG+nEvclbhLFdIFeDFMu+lSNwhFqb29Vr8ES650i
1uyRUaVLH4x7qQv1I5UfWgvMZW7I2cXH+pnTp6nF7WKw18hN58Myuochim5GpX45Sh6n1j1PafXn
+KiCSrSZgl7RmyFIZexNKzLihyC0GPRYDCt7+saCGwKUKmhbf+beDhKbF7r/qhYBtiqwP1qRd+yz
GsBugHMxbuIXBskrWUm8WcCC77jT7voa41DyMZjv7XRt6nk7RBl7OoJSdbVfopvoKe9sO974/vTb
yZZTj1K1aRsiPaGimyXVMffJAAkdEjkaGEUPOCeEzaTF3qzzW+u/WTZPTEvxYDs+QGX4SBFUJh+J
yKhIqNV0rkbANjxpg0tmAMqz0sPAWTXBdvC1PDq5fS4I3AHT5KBm5ydPAPENsvk31darExKHTbtv
FP4+7xwQJLArI9PdFoGxY4B5T429c6FSpYHYGhTCjPc22tK3tLSW9R4OBgxdnLhGrg5JOrHA8Bg2
latOss/Mu6tiwbeJefNLrTcTR6lEejAp56wA4nd+9dl3+mB6tNqFu5rz+lTAzbNZ/pbGX1TdMqLw
GM/i08akY5XE/M4IfIg9ovliYIib30HtaXRgG3FzlimOzjq99eT4uFVFWGt5yGK9C5ovTZ3fq/l+
GK4etQ3dCs5yhG9ddqnxb+FJBUTzGlTjezWjBdJEnrtXut5/FZ6+xLS2NtZkI6+Z9ii4x7h7JFxJ
7mtjASrQYQ3Jg+yQkqWL8GOlAXVGDnlgXvegZH3JUn31SvNilFCHZxsoCbhH4d3GXH+6st/V0y7A
Htm0xqruqQFd0jeM6F+tvPuZ3WzAwEFozJ6MqdLJRJYw8U13JtOG/CcxAmKRFp+ASH4IIr8ME/7z
3gxedD18KLhld7FaAOnmERYnrZKEazSX9gXh7MVPkcQbI44+lxLFRK9W2x74qgD3lvhocEjnfIAF
ftjKHGG+zXhwmvpJednBJN3I8qNvCPAPLOLh/spLiDmkd/g2S/3c2P5TYxO3QqaRhagahcgzF8PI
JIuJloHyNSkeC7e6mMz10kkZTMqjrdNWR7ck7bOmPayQRiMzcY3wo7XRVgtxMzrzFNg42LTsCDhK
tjaamNl2zk4ZbGWcblWIlAi5jquptFLrBsQfkhFsMiY251Ew2Sw9Doc+ZvchEmoImDeWaq9p42xM
EbxUDY1Nl42btpfUiA6qMrJWCvcjRBGAt+s3oTwhfuTZ62MPE+2E+xnmepGaLrUCEhZpEPYeAaiW
S+5Qn4gleRvaiJOytWhl+2Iq+eSEw1XThDLQBL1oAYYbK2TskNP47LcKSFPH4I5e+LFACCKymCmm
egj5qmujmO/GkEC8QFZ0h/nW7Lq1R02rUuOZqQURgQNsYayAk36rFD0zxvCBBj+xBiBLlH2Zy6HY
pTE9i36j1/ylQ8UnhMKsqRmONRDzUcgzeWRG7zuvDeuKHN9lPqofa2D3aZGj0sz3Y46SXI4PFrtO
A34xHw7NcrGf4nHjleFaOC4eQ38dhwHB1MAqoMyatCuIpFczBACjt1Ye3h8fyquDVMVj3NUn/lUP
+bAqgiUWDK1KHb5XNrhAyg5PKfZP7Sc3rHdfxMG+Nxv6C5ziyRim+NcXJDVt8QLSVlJchxzNbu2d
ceIRfhvhJ6sAY/ypHkZW+V52NSWb/dA601HV3rFW87ku8udiyLZRAXfMap19Yt9iWEB2hxDWY3CB
BN1hG3s/tRYCBd/ydkxGnlRs31fLnDGsTyy8f/MaDK4PdqtKSIYr5v6EkhONfZGemxiEekkAQG4E
7KkQvlacnetZOVefczaOKmSVNZ5RLMkY7ooUQlWFGjr126PRds9Dpc4E3W1qSgmgUfZ7nSOXqNOe
Db2R3VdtgB/Xg69hrauhoU+1y6unmbbq+pGp2Bm/C0YB87W1eoEmi2Pd7+mdqtSjlyw+O9urybgI
2NeK5uAaw1s1lV9hqldz6R07O7kw4mamBJ6FhEngvnKD+/17CFnbdw1hjIrXELM2/+FDRHD96t2q
54Pss99SFoSZGccMbbpbezwKybMzIP3nF1leMJHqVLQxfUZFhTy6lERpgCyxMVhAxAzfFb5EDkhi
RiyobjNZwSpj4SSwpMmYkjagFKtwZZtN9NUX5QP6/l1LjoG0kcNa8a/I9FNtAf6tjHlrZiiYw8m5
xYH1ObjgM1PkXBNlWjz4qBSppEGNTy3zGHKk/NkL78aeSWcJK6Z0+3QViHmvbU0ENaYyV7FoCOET
4+eJsKo1XXm2ovrkjcVf5g9kfYOPrWS9zqyOYD+32ZSaeDEjPRTEEnPdVAfqVFwNSD/MYF/S03jt
vxxtoJrlYyvgW/uQsJhvmTmp9Xl47/jprcnElqBfCnxozw5p3Y1qb6wO1xYMb8KVcCXF4qlglzg7
/cowkQeZ3tkS1JfVhKXEavZ8eIjIjLVenFFZrzaMl456ts5RglyGgrUth5Ml7GuVcOAX5SnOwk1R
ir/MQNfToAYKPELWLSVxhdebEJohkhu8oia7NWoUHaAj8tGoMs2yELHlzy7CsruJfWjhs2hjmocA
Ee/9PN9GH3KgkgZGfBFsZqrrEaGUmSZH32cdlbH5E2aDoHi8Jm13TsOraeV7KYZjkjjf5IWtKy89
1oILuREnq2P1bRNk5aOPA04p6+h+DOp/cRjfGjmhSnMfspA9/cRCndhbNCcAChCHO+V74c+35aOq
NPA3UW14DbDHYu1hbZUxupRyxGgr/9oI0EJtVI+9MTzGmCyNkCsitU8uFOd0mLdpHNLBWJhe4r+h
ArdtObaNwW+kZkOLE1fn0XBvij2W0bMssXAWjgHkETQUd1WeM+sO6JMGCz0ChRboNes4mWJr9yiG
JgLgHG6SuHOf+ynjmgKWMooLIb135eCu2JvvvJyUNurku5KoztLsAaZTxaAgH3rzLQoR6LNPJqI6
xGuHWwnScOG1Z+Ey2Kgwu0Uu/e1InY7pmijFzl3FNWaUKSkelMAI3bmo87oBI2S5CGBVfJgD/6VI
CbTDorl4nBCp7BUOn1aY74053npvUa5U0VaE83rQw4fvGfzd8db343MObxfdorlqcXXB67kYPct3
5TnXMmp23Qx/y5QHr1fPM5975aJKKYBBx06MROM7cEFfJdPVtQPqLqtksZe/9DUjVy+kZNOPeag4
Acvnnl7NAwxnR+W1l+lNePFh6ueXYjZYROG/qbNrATahcoBfsLpmC8NIGWydAHhP3Bx2TgAMWEe0
3BNMSIMLSwZ91nBxsfvTdW0CuVDdq12Qumtb5yeX0GgrBJon+vAjoAcxOOTj3g0hwKHSHPW3Ct44
M97NqL+aAQNiAkJc8+rM3n1S0YVr49IDRZooTV2vfQ5wMHml9e5N4VPMyK0gFLyhS0EBsLfaZzCz
2Cfate28ZOBTuHrgVLEuQhtoTcZ5HhFTDDwxdeG/JCyPPKwpntP8ItF6i/0U3+aLq61nXDq/Nidx
lVzZVp+b1N27I1z/5J+b834iB6lcbt4GcrCjH8wC/UtSqqNpjydCDHGXvjhmzoYzQV+Wef1D6i8x
L6jEZUKeAOlloWDY7iACraavJmIDhLfVhtZiYApkA/w0TjxUvnc/Vq+Gq3Dd5fTS4OIaaz9Y0V4a
PxV8wK6rdpMHFN3qFcUqFIhZ8e12sNqG4KWp3seMj0hOr8mAOpopqQmIpcpJUMZcOjoMtqqYnBGC
myZu8X7GURcW0InghWQlIAxQ0cuuYf6XpMg9Iu/XNTkrSwBWGahAAgUBowcObjDx2dINazzumZ6I
ne4fqgzUeBeeMDyeI+192FwLtbbeg6a8a+E46CB9mUyHtPZv3VYvvgRwrTtYmciB2RWZ5bA18Dn5
yYM5DziQsJLZIQqILK+YmeaHyjQYUYULXWxdE4wV5ASCeITDjOkpFSAjjFbsDK8HtcgqIyEodIwg
Qc1UqnCpH9MWNZobJM9aqrMrkZCavUs6ck80Jzt4djCoWrZWoo4J7lrf+Z6XZYvnPeLboD77akbv
Jwu6x7laxtQoDPLYDemI8Do1zFO0/p4QN88+EeeJ4TzXQcs2fVpFkCFs1iQwphW7VxtvUNckP6ou
kUrylYf9dCZ1YzMiV2Pav5+QXncJyQk8IqIL3kDFvxstuVj4wirknYUbLqmLxl2puC+KyXuYB7S2
Xcmeviu3qKfEqp1YnaRsoktE3HetXZX4N8BMZ0XCeViCvIHdbhhfuZyQHobRzp/6nUi6Yyg4mC2D
9OhiHh+NMQd3pKjUim8j8MRDWbMx8zRm4KpEL5pJ8gOHUJE5WGPdEGp+74R9aXO1r3sctBYFbqv+
MG1c4po1KzN3gp5CtDx5OxDDUIXIWYYtllA8U7n160wY1ibf+GhRxFMCesXd8nAE9DkoHpAtjMBE
yoHhpmkzP+CYvMylIjbQf0BUgv8gTh7bBSlmNmzAhD47Q32xe0btjAVAO3RHPUIO0YV14LahT5kQ
UWuPPYO2sjPQMR+ABOj2uZi/jKp+tMrgUqcM5puGnxn133Na1A+WLHdOTbi1r54dNz4YZKm7Xfaq
QDJorEQFUWtIA8J/LtOwlpJdaQPgV0KfHDiQgXPPw2qG855svyWqwYT5Znd87mkDHWAS9X7OEaEb
foUs3z4loriGsvkMUclrX2CKsPHUgeHyAHgRp+XZZAfnCU2Gmf+AIV7N2V+g+EqN4ACg7DLq8pPp
wRNBELs053Ie0m+YSPam9x3kZoD92CEx2uY+CVlUJLm7T7m873T46QBpdiEVtJi0fLf+8Rzzvc/m
A5PIZ3est7KLb3Uwb0JrJFHVYN4lhwB7mjxkuaAiMnCqg6giTOQ+Srub26ir7RaPTQWEkmoVVQqh
xSjH0pkodkwBI3qPkOszs5yPdJCrJnevaYvyeaJSmMBCpZlGWYcydTTJzgvIPjSxiAZWc7OS8CW3
oFMHdXhzhP1CxMOvZtQxqgByKrQIP94D8XjwpgGOWdAfWlfsR15+mRcPsm5PrKbWgcDn6htnHQX3
gYn7XHS7KIF7l3J+U1hjSaWN9pz33AF20k3YXCe9ihKaucHFyI3mzvQSiHgptmkbAmJUk8duRLus
io+WyB4ny3zLSuLhlLkh/gAi1YJDBONq+0yBPWQG9dCewx6jKvjAxExX2n804SGOzH9cawliEO1z
H1ZbrvxNPHr71j5o1zUBjeTOyTMhtpXxE9HR0/1AVlVX9htrzMnUYqqJMtWc0KC5KHD12JIpMaWb
yXYJoFHrMW8e7Iy1N/9MElrjpz6HZRnZYo35MyPCC8alNdI5SA1Ce+4XbBchaAUz5lmDgWkEg0/q
lQnB+VQZNxuFz2SmD60CW1xKxBYGtWBNNrJLB7iyJuh9mTEfhta8uOm8L02SdyYTtY3KWmIy3e+h
D85d299GEwSrKsU/S9nvQUEf2CyQcI2y1KvwfIUq40itUXyPSbVT5bxpKxa2VlLsIsyEYyGdjW69
eVXE8UsXWDjeOOYtOA3R+JJO+YutyBNhV88hFBgLbYZTSlX93o3tD53Sk4H8fUyoyjemDjczB5Fn
OFQBEJ2YS1TrCn/BnTKzr0p63/9P+a35PbHJjJWz8SdD71aLUK0rA2spMZj7IB+PxPSdsmT+DESE
yGUOXoICr3rXxgfyVbcjZFJuPkxQI5SzKvbf+mD6qGf5zIxvm5Ma2eh+F9OrIazsr5COIjCm0aov
yxEWPcwjgWm5suuL4xUvRjGYqBGHD6a5xW5Jmh9aLVBd6b1sOUx1sPTWKdKObmSmBbmYzQuj3CIr
MCmKGs3cQq8r5/vaitado29VkWIeT2FFDB17J6fEUBgX9oWaeMmZq6+F57K3Rc6k7GOig7dhwuIY
ZZleotU42zrz2qqOLzCGJVbL8uRlwdnJtXtPQUFUx6hZVkz4ZEBrCsGG1h/oItLFBNvY5iUOy/ZB
B0DG+Zu/tc1utwm8V29gP2lq6teOTv/OCKvXAgZFqCEKqJEPQRhGuzFJZw2znDBk3f0YBXZsjQMG
QA8gm6BvvlCJ3BIxOSujGaE4Whdj0B9lWqMBM+m3HRnvpM4YJpXHNkZ2kaByn8koLB77qPl2HEqY
zML5HVb6pEz3Hw/qF1WuYvHTgEbiR6Ol4GsdgwkHggtksE6Y/kFCuCVO759dpPD4p3KD6z8Hh+an
EaqyBKiTlfsQnHsxCP1YmDG1+xjF7A4ZoycFuJSy3JZMe5Mk+xtAzRnkeRV9TxYDuUGAMkXNgsmH
+ByQxX2S1SvJj2s3CA9q+GqZXkQMbrHTJhH1X/oBxJ5tU8qS8gPEzLMklzss6V9njl6D7r3vFUuc
ksdEyk1ZY2HOq5Pop0+fBLTMrwHM9+zpHkNTnEelN6KvHo0U9wr6I8kXxp9zDVX3JBr3DlJ+raZ7
NZjP0zQcPV9Dmf6EnLUSi3SDJfZs+Z+OLB6ID97WmOIHsgU0wtuVS9rEQcVmsW3Q0pE62n21qvml
KMbhZ5PJMuAnW/cJrEoVq/IwNh7rUYBMQdg3xxE359NgIjBxFHgyZkoIIICLt7U3HfwuTy+N19QY
iCs0WTn5pfIpm8HjgvPvaqa1hBJ4hMf2C7xj5IDpcK14NJyxCC+ijPAAV9ZfMbPzymB7tJBRgFzh
OZouNpIzlFqsVvlIH0a6meBcL5L7D04fUWwLgDPtu6dXfXPu5rPZLfITmgh3lxJ8nqFSugerN6Rb
PzfWkEzv0+EK0j9mk26xTWleZn/vqnc72DcVsQtFtQ7achVVn5WEP2psLADaI0lQvtwBm1yZWbGO
/iPtzHbkVrIs+yuFfC6iSRtotEJXP0S4h3vMg6TQ8EJo5DzP/PpeVDWQkkuIwEXnQwJ5lVd0kkYb
ztl77Q4+gN0hHJ6wApPwM5iHYHocUCl0n3Bl0iuh63NWT8+YUilAJv0FfLR6uAVpJSsQ78eVdtwW
nbGx/xlDCF6PAo8ArdO4fCMXGqioVLeUhLtiPHBox/OboQopo/cRNOzQR4/9NHf7YICDBrtnBbQA
z6fK8cwi40zu2DDmnPelvl3qzwneqji0HDd/OMAnCRSgHPQ9wks0jsV5ir7Ol8k9pU0+WU79zKaG
Pp9l+MooPU9b2uQOy0TPt+v0dzmyPx/HYcI1E2wCIFFQs1H0Bbv5eaS3RTphfyNbaMXVZWN5HtCn
P8Xyqnfe06knEswJr+UjxtEd3Wvq72Sv0ro/F+ZQQDxVMVRgTIHRZQXSHAZO8n7x/ePcIkQ7E594
PV5DAHKwrxBccoRDC389UxlXLKK0+DhpVcn91vxvmuea5ICYzjRdxorI3or9IWEZgN7ptV3m5T5R
qJPYr3Dwxt3CojNuhefzEpWvWzzDdPb4FogsC9qPcXzFMB76A5UTks/0eDWPF2h+zlo6aPGZw16p
rL9vz7a7rssb7W0wrar+WKaXsn/ooIQM2DcSKlznzUx7pD435e2YP8TefI4Gy/veUtAFfSDkPSEX
7vBlXtF83HXTYwbaVhx05JJQduCQceZ9MxzifYrCnjlW7cWIjifdujxIlLM7Uz7hc7MABTnSxnBf
SwIvOv7q9xl6hj652vr0mFeRz5b6uemfluZ7nWEmmb/XpB4EHCws9R6ixVpeYVZf9ukdJ7MWW0Jo
ER6A0gd9WZZnivoL5x1kJ8V1ukxPHhzGKnGufA4FOGRYBjEnXAf8ovVNk1+XFikpRwbgQQ33AZ/A
4Bf232OmX9VTG8A4eO6wQTr72l46w2Xbfx3y+7V7WuU19g/koXwVEbu3J2BPxCkU1NycZuctzMEh
7NEVZmL+VhBAAeqDBiLVI4w/BrjFZ8wNXfzMjnirg6/HSe2TaDdXCL6Pa3+YI3YyI+rss6l2zzCp
cEpF737YhFl0PXKftYHRVybUlZEvip3oqOU/wYCQ0MvHz2H6xjfXhSfwK6pjuSEzVIkLZtgHdC67
uzH96OT5Yd2g/N5wRlAHWhnR/bS1brG8nL4L57aGA9XY23YbftRT/J1X/ZDuY1I9ufNHPJIFjlWU
CMDYDkzqhHxk8eesOTbyHXVBzUQyK8YSiIDsgf+18w3+lwqhIwc4rB3ZrZtAiG1vipD89Z1LW6nm
pOyPwYXtUKPsPRSmzmc9hm8KcRg0fwEWv0UBuGbXgeuOxtNZstwtNKU4hu27GBHdCC69foPfdte4
ODAUTaSErClDhuNBzx8hkVwADDgPcL9Fmg2Mz1nyodWPVbKP7CEFwrCKRzlfjlQ91i2prXsXopLt
15b18+g7W9PjIwtvnH2Og4tmhi9YP3fquULg5bwtso0mgcfhvAjqsybyOQZ/gYaWjBcp4E+/v/ZZ
YzaiGbGy6B3kEcIH+TXC2Qv4YAJIBGfHJQGzAp8/OPbVXSLeJ9QTBGyZLL+jLYbC5MpZYZm69wML
8jyQdKV2Y/8VXKjqr+f4lgZ2VqFS2g8TAviE5sx5zwgtHmN01yyPwn5r55t4+dbJzyBTG7S5FZWW
bL7Jq6dpEihrj+nmhJ2vmgXYXnw3D+1jVN/U03pOotshS4Hpw2IMb/vkfRR/s3ga5vRjxGfFtDUC
m3Drm0EcgA2M8Tv0POo+1Q+k3FjuHAiQrS48/IURz6eV76X3w2Uns+6s/MARVskLI67d+R6yJJqD
Yr5YcjwyDxOKwInpiE+MaMsley8iyoUkv80PpmRPyxPJLhuOVaSK5B0Em/fttmBQ+aU2epYxvqvw
gj3epSZqKD7WSHSWu2Z651GO118cDFrxQG7pGwj4Z7Ld4AU5wIbaPkbdQ7lcaHbsIeA6+MHyQ0d8
Ew3yVqD0RESur3C5FO1NiwLQAQAIjHTojznW5GK1TOtXsXfd66+t88k4lyNxGCn5dlrRedl7nzqc
MS7qxu7SS755YGSG4tHpnldH4n4CXKNZPHC70Hst+SoUwZlxf9mRD+s49n22ELYBLDNdj8YHG02R
lq1zHO089ZxWcAiu2qDbT/I5dwTissvS/9B3DzVZJe6HEolNyPG8JXwNTdpIlM6y8SBuZkSQuOVL
QYLLk06ynYRu6YdXDh8vrCAOajvJApMPd6FAE0Wxi6mluBC2PXQlIHtGXPK0SSsYniKSGBOOG0tq
gONIGRB7ej0hacbrAOi4uGo4k4v4I/FqVX5lAHKm6VNq39UeKi73nRi3khXV29gSufLognigjQ6/
4EgfiYn3k3ZzYFoSFf9tm7ydiw/GPg8tbaGjpCkXMJHpiXV3+qSppBeg97F2cNqp2VTe+nmNAGnY
EQp30QftOWJEZgaolsvNsIx0Y+pDn9ENvXBtdNnJ5WKhcsuplKP+h4px2M5HkO2HtSsOU3mnFOZh
eReU+tg5QMDlsVcId4DNp0dlPmy8/RR6Hfqx1nzwsmSPfPG8Qw2LG3clTDGo6FkOX73gTmOBQZ5O
wQnVPBZf1j8cUi3QAzBoQ/DGiT73AscWRkybQOCYcQC3AApxXm9iKH96NnCcptgcRdU8VV78KSQx
J2gEg2czmqFtQkfgIRkPAkKQ6AWHVYU/Xpx1g72ly0m8xXzlNM6bfqRQbnFz5JtfI/GTS7gXh5jk
OS9BWQwkBSLvRxS7HP0K+KBuCd62CjVzt95pehsuMfAxS08+5fvW30xpRF/NvlvfVm0loFOG6Fls
9hZ9CCBeYFCFK84TY4/9Ji8q4/gNmmX6pmg9ZIID1prDAqcB33l37WqgdPPGPXBoGJ83oTzo0Bzy
ICTQLEy/o+96qisGUNDn0eWgm7dLg9TNUhV+GHQXXooYLvASWQLt67nYOclQv0/7BsPWAp0dcevC
XssOyZfZ/qyAQB9pFnszWXM5y3rjH64YrDVfgFR80TX5EZ1eY2jwg76MSufBmCg7hsXQXA0G0drS
lQhJtXtbNf77wPNmkEUMuamoKbFFvscsDr8c4kB3F/Bzz7LJf09UMk1GM6kLf9bhMzIHGguyB6E6
05OFgEj9xlytBVR/dJLs59b5zjoYdopamu1pPkyVGq5dJ2rOjSJ+ykzY6H3h3VHk5Ty13uZ4Haxs
2W1My3XCRi8vBGaZ4F5aCokxW6tz0eKnprF4rLES96n7WUpclAPrB8IBTqj1udsKf1c0NGoquh+F
4pMVyTBRyIcuMgD98wlPATOQVctVGYDpXPTXwEGnDiyTZbbHK9418jALLY/ITo5zskUTpVdaG0BE
dsZaobifphjvZpm9Tyie4PUNLlcOOwsC/cVr6OHhDFs26iFLbUeHvAoAT7bDlmWQ0aSqoTS6vk+O
BbkEGKQCTCsL0PgwTn+gxiUVmBTXQT8JkjidFBJz0oMwK0lZWxCU64HiSfUxUcHTiPYvxoKw68bx
0Nfme7lmX6OG/gi/jY7ODP2kcz7PMfY+RZOg7N3Pfb/Zw51vIo2+x9J5V2lwKJatvXRuc3K/BrQC
nWgB3lW3qUou+5g37hR3RRDv6jkmjZI5bpWXPRv7XAXPiHeQPtrylv6WoMOOo6cvLnEcXoyGY3kQ
HVPwwEmKn5pkNuV3mDq7K2m6g3Td52JCK4n8B/FZsktbwI49BorVx1vil3ccjiHC+elj0ZJgnvVv
k47zUmdhrEAcdDoOMOJTHjo9aBQPN3ofGklisGegFYjDGCyT+x0mzYxBQ3elnr64MlH+5yhDlvrN
G4dmoLcG+l+6JGPlLsGPE4YGSJ7SyTNaEWU1lmy6Kr8qM3ERtapiJemdZgWzxPJMazaWdU6Dq7Og
lChmELRCXqJh+4jXL4prR9zHVaCBAvdFCLrwXJalVeRLdpA1WE9NW6OFJW++pZzFklblFL/WYhNh
t4LXdgbwriXyGLtsq2hprvSmvywJB50fLspLQhzM2gkCpJQzhuOHkH93Kw1YLxrMUzOaAlZXkeb0
rND+hgObBqdY6uBjHPoIGSiCmbi556w7whGtgi5jbjBAqLYmz8CrUrtMOT0HfuCiHBp6ehLURNbV
oxxEVUmwrlQjDcrrKSvGMt81ptATW4+Ijf5tJ4n+BtVmRlmfd35ESsUUW3WlsyktWIUmehS7LpAF
LDocdDGZxYhrS46kGXLG/FNnKTEv56UbV5THMuRL4ZdQ048o9pjpFLX8hKxhVqZiSPLB7KJ8DjvC
iHSIPBfYR0RYQBWHq24QCo6TPIKdrDgPmLAmX+PcBHQFCwYe8k6YCr0FBFsvc/VjbYQnPlUSygd6
OTeNswU1ZTtC6Vb5ao13g8BsTj4G4MOITnTmKsYIWNo4ihwAxpGiJeiG8Zx/b4fGh9nfuWk037rZ
mIl7tQzhduhOm4CNZ87fhHg5W/UWUhLNflt/ylKEfKhT/AhpdbkYJP3V6ky0vcl4oGJ6poQXaHpu
U5FukvbEpG8yiZMO70QAJmLY42+zC6f4ZCkWeCpeoIAIRqJJgeWyyYnvjK1DkNGjdTNaoDOTB9W/
IGl/zH6ak4PqtNUCXC6OvAWRqu4XSVxGkDH7TXuI84H/1kiBC4neQJAogmHlElh53o99wWahtLly
VpQGRT3fG8P+EtmB52nM9ehf8/wij5eVt4cP3oTzW1XW+Vb31XMQfujHNMFwB8FtSb4lJkixonas
rMNXH0UlRjPmjv5yGZ1l87J2tvVoqHURe8O9ibFzxBNh9zQnDX5JaoRiHLMOuQbd0kQc+xI7+XRl
hFORorXEqaGbPDh+AoCxgMaSCejx0kpyYdxOeM7FYOtqftbYObDSpirNfHRIsjaGrc2M8tRBAW6J
YUMLlDDLi7UN5zg6NmUejuCHon5EPd3RpEGf6NdevOcntsFRNGtDu6X3nU3LU2BCjUaQJhuOP0Jg
BZhnKFsOpRh/KraNfd+OkPVatPj0hYywy3MRdFHnXJfdkJbzvnOmKOhuXanzwt8NcdR22HVyuWFB
wyVX9ecxGKI1AfjUNeqjyMYOqavnuoVLhRjEYKZ2fHERhRDEBf0Y7EXSJuJNJ8IwH/ZN2FWufMwh
i6PhdLAHDD88qvtD8ab06TiW31XnROhtU0bIClTfTUpqCn2cBPlnFarMu42yWDXUeStdog+bGlzQ
MHC8SmH1XxxT2C3Rt/OH5zCbMrEcsnYSdkYu0sSoj9k2jNTMakx/ipnZqf370LZKXLlFU5KkKHiV
b2c5Vhxp8Z5x0wbpLb3EqIsYDEWSRs0HVEKMtPMGgeB4G6J+QX/WZxegXszbyNVEJM2KPuhj7MYE
WSyrKaHujwJKMnMoyiW72G2LGQ/U/1CPFdflEKB6R2YXjN+FyjVZn4a02fn90s01Sb22XwSHpGFt
Wu8H7fRoveXeGArpGmXJI5THSt1I7W1VA+gjLOCpm67ZIc4TT97ouWVZb5jG8RmmPuehpueMtae+
GKS3jgq2SmDbWudmpCu7XoI47qEZ8i8vb9Y+yZ94xUl6ndhWj1+MJ+b10q2SHEJX7GFYgnTuh48L
hQWDHqL3yqNch8ICFulLOxxUlLtQ03KHA65ZiwTiYt3HPvXWOQ2aJ8xkDpTDoCrdhGLY2jbjEWGk
7WHTphiHsMrT6Hju+rLDV+qge7R7CqYq3qm+XQOXhQR73Ce71lRPGcKSGoOQqL2pSCxr+sPoophw
QCVR0r5BF1xQSVxCh/SoSGRB82HqVMJumnfkUAtpo3XCL5mHISqWqIymhL4ROoVjMZNvjoW8Whk7
1DE3fZ3pKzY0xLnpPOUK4Vrl41UGnSb0yHQdqZABd466kB597vrzrbHUsq/4KGqf3sXY4uJli42u
j93VopevTjOSAh9Z57lFuYdIL02H1Vw7qswU3YeszFPQSXaO0DTP8wLoHiYD/LZ9lIQNHdIaBhBD
etkrOnjQLCMQf0G+cmqs7FInMaqRILLARhpiKarZqLAjWV05QFuLNhkSRCLVmIMjyv04O8xeQP+7
0ExmF5IkLnMIsHM4X+Yhi6jCTbTOD31JSuCNE1dY8WWxED3CSoSCMyhrQJYGiEV441hF39x1gyH+
anGJD7Rf4jE8NE4klmtEWWP3jiiRDHNXm5WQ9bAyzuikpAiZPByW54clKxToJY8gUIpXVVYyy9Ui
I+w67r9JBvSt6JrK+xaXXctOq9WioHgj9eAOQJuCqrholIsZzElRmdCW4xh2u1qwAw/d2AXedT05
E/MFY7a5LGXTqOsmWsOaKkfk9cv3MGxNfkzkulCSKVkcdyJw+KLasO9QGWa9aokJ6dnLOmot03dx
W5T9Oz7VKj2fOofEtiDxhumOGXtJrxBShMzVs57Xm77nG/dmU0e7rjfYXrGpDG/LVkH2yYJsFgTy
BADJ5sBPCCCkA0Qu7hBXjD0HuKuur6Z5Ivy1oB8V39AcHXoMgxX0clSLiHP8TCfTldTsFM9mrUx8
65YNbZqJkuW4b0e6+hcqdN1vnvLXbW0bA/XghWGGtr4e0fLAU/MjDnu1R0DRVFLR7N2iNZ/XRGS4
PkozjY8UYXN7KJQxKFmN6Zmb2ixA1VY5dsovIbgNaq/5WNR5pmumxWmWlWYYVoATG9EKuPdLlrFx
s734Gvvt+G20Vc/PiSWZAN4yWpgu5eTdcTPpvRIqboiDYpLfOf1E32QxaO2IYGudFH3GlFFMz2AP
US9cHcpzqodBvCDcJy4otqT3ClRbZ2ZascjmrkEMuFAiXc6sX2nkG71ssJhV9RRsBVI/vVOmmPV5
DRSaKM/e779knVK0+gBEbdkcQZFTDPJSewiaAU2aQ2/cexKJmNEp+JlVT2uy0mX1PKRT9xkQlntR
h+lH/CLAVWSfRpDpm2JB0SGIkdFoxz81frs8mjDAdOV1WXRlQkO1O2JCQbKGNp86r2wqUpUiQ+p6
U4HjDvHWfqk6keXns6hK/nsZl29I49lgdEjvs4sUY95HV4T6s/VmjPs0lsnbzZopwVoSMVGBJRDD
F6BkASCNIkZQulBI+rDQVn2Cjth8TfKakB1dlzGeujapkJmxtQSwr9IBrg6KTwJ7lR+TtIlYNjlK
T8HldKwRsCYhKbxpXX8luq7HVQcVCeLctmdnFDhaqpzqZACQ0WknZ9ktzDL8xd1UgMqRWY9IoLMV
hUbm8WU/Dx7xJD1m9hKjjyFPOGpdwYLkBDgYuXgZ7UvPg2OQCKsBzWOmcPf4O2GsLnFCX6abUgLp
fYgQOB2NW47U8dr+7ewgmdoXhYFLjctHOxfM5n5wk7K/nc5THZX2Mo50/w1g/1gS+43XDNvhojka
Ma4cVmqFHtWJUS0Aqiqv6iIwQKKB68KNmzI/fmLzomDZ5KOED1wJIpcjpQG1oHgyRFVmMRxCnIns
bbRLjfRiGXO3eQdfqewveo5h2QcGZNnd4zEqk51Vjov6N56L9hg4k9N+9quJDNVg6ab4UzsMGGc9
QOLJtzwC+HdRDR66HXhniyjJywDXlT1YwGmM+RXdrgrYrow4WbzMb4IjzNUlf7aIsDLWrdofb3pa
V9PlHLpV+pXlM2eQrAuYGqRvY0zDlB2BE96MiY+SgAOPqUa2hS3oNKo66P5GqmQbmttb1odZEcBL
TuG6zKBwu7S6GH0t6segNUYSM2Bn9O22GRCnZ6jn5vMK+BG9mbaIXfbYBqQ0Az3ujiHAnuRb7XUl
G4QmcQgPiGvSvqxK0M9nRYD0vy9XjqXp6ORP01g7CMuWykO4JoJZ35MwYeYD+LPiKRt9YZ6U7FHI
wryOPrMhXNv9SGtDHfNR+dG7CFwowTa969Y0d+KmZF6Y5zANIYupakoOI+o60JBD64NssPl0q6tx
SPaqjqviDmkrldEEl+Rlm89ezWduqJrrQQPVHZsiy66bqTX9IUGVMh3ducxiVL9RgS8t2iaudahK
mGar2dIS8jmr7Hneyinc1yxy8XuDMNDi41MFDdrMsfXwDjFKx749wuBBH2Zulx5JqTKQjwHKwMtV
kg7nf4ZJguOyZtLHvrVjBqW9+7Uxb1S3ISSH8xGDSwSGUdUYsjL8Ve22x9eoM+IcsULfU85vG3PG
6wGRM4OEpnKzZs8N3/GAiCuPEc0hebBqPv/Xf/yv//O/v87/FX2vHqp8iaryP8qheMCr03f//S/1
r/+o/+efXn7773/5JtAiCISRvlDS9bTZ/vzr56ekjPg/e/8JCmPI6xhjdA4XE0yL9uJkV2RhL89e
vpDn/u1KylizXc4zxv5+JU6cjr8o+sdpUFkAf2E0kTsYI/Xg1kpM8shgfsTsHTzq1VmqUG+AtD5Q
XuPJv/xbgj9+ivYV/nwtFApL1tbff0prR5z4dF+pB3bULdi0hLulYIuaxqbA0rwMF0Unq/uWjPnD
y5f2/7g0z/vfTyHYntIvz1urGdmyjskA8dBBkzznZ9157mmvZ7FW3veyaLGP/tNrSu0GShjXBL71
7fY4frnmOEfGddj40Wsf2+8UFQA2dGxpyzF0qZU20duXr6f/uMffr3fypi3ldk6+9B28BlAZMQFv
nZl8hSk1+uL/50rG9X6/szKc5xz/FR5Ed5L3/Vp47weO6Wex8edXburPFyeNp33P5zOhpHd6qbWf
clkZrMpTtrpkdtqBTZ+BG4urKk9YAoJar8HuH98ftiFmTa0DiRPt5EnWCrllXCMpG4xPXu/UxJgU
PWy5KdoF37/751czQrqWUSJ9KU6eZsLewUKBJeAxK7LrMsIhv5ixvowofr1yY3+ZDSQrkVSU1xnc
Smxj6Jcx6QwiKPqea2Ep8r4HJqiQ8TAf1qN29xq59aGL5mw3owHezvOivMzQjO1fvuG/vdNff8T2
57/8CKI+hcfGAcUgekUaTD51SK+a1xE+a0WJI8EJ8/IV//JpBG4gA6NpKilAjb9fcUTdhnqRT1EU
lO2rMa2vLcL49y7/+NPLl/rbIw4EgFY+RsmXr05muQw+UxJ1G/MCvsshp7b9KIIGcFuKAWPMu/pg
ktE51n2nCZsVJVzodP1Hy0sgfVcKwxrser4v+GxOhhSOiM5xfWwOg5u1et8sdf21Y7MwvzLFGZ7b
78vYtr+yUriBtkIGJ8Mp9eIlQsnM4tJklEJ6LydZrnNnOj1VVrWEg1P44rBSdFV68/Jz/tultXCF
Ur7A8WBPvlHVsNlQgrZBJUtxtcr5g2irJ7KpMVRSBDbCC19ZQ7ztqZ3eLc808F06k8a6J+O2ZRsZ
55LkQg13/0yG/Y9K5phmaqgDbOi+triKfoQueOIy8txj2sE7qzjQv/Jy/3rnSgnrK75jVvXfB7Ov
wKKXxQIZygvVJzeLwmPLykovMVg+inQWj5nFYfHKq/7LRxuwbxHWKp66L06e97g0miIAa6dyuuBj
3s0Y5ntlJFUk4JykzTjShhf//B2jk/B97Xk8758v5JeJIs5Kv04lg6lrveFrOrXeWw6z8gATGUWe
qr5ZujTvX76m+vMlW16yYb+g5Xa3vz9dpyscRI4k9E7FgDoxy+xQHWIjsaC/fKE/56Tfd0MnrzFx
kjYOGofTXSOSi5wnivuDclRqnPr48qW8P4eMNsb1jRDsO5V/+iBX3RZTGa01ILQlukqGZr2cTQkg
Z27BkGpt9zrvugOBdy2cGwWOyQ2zJ0+7JJ6sNiKkw8dKFGr6Y+tYY69esDz6gFVeeeHeNjn+/on9
/kNPJk9Z+YImvAtLAZytDcRjPHEa8zr/2mzQxZncx2z9sjZNuNcVYmXKsA0t/5cf11+fllaBYNsh
POOf/AgAQT7DG71uydYDY808ux8n2kjv3GDGWUExEyBR0cax+8o39ueFma09zdprPMZ9cDIkBsSR
CceGhvTzHl1aM7u8EtTKS9QfXLTp3S6dexpmL9/uXwbiNpm59Go8l4PxyYgXchpaTvZbpThHYT33
6aMXBikyljB95f3+5QY9w6bYl0YiE9AnT5bdsMVFtJ0aO4/Uh3pVD8UMXp1gh/m6MZ1HTz1GtfLy
Df5l4va5LDMmyROB8LyTO/Qnp3LjARFn7dcGkxZiNHnmFKH7oAgueNKt13+pai9NQTXgZUYqXWYQ
B3BHgvG0qX3lgW+X+/cg/7k6S0kz0vV4z8J6J6um9eNW03gGjOKlPTEwrvfWUlN+5aP/27MmgwCh
RsB3Kk73IS2S8DZp3AbXZjbt3LDJ933jzjuH4zKLxNto8JtXPpxtDfj3jW2nWt/79ZIn45eif5n2
Gj9X573FptFc8wPwdvIfzCElyv4AxaiIEbuyyNSvveXtb3/p6idvuamHYQ03cxcJ5s+6mdObrhbd
U3s91MtEYMxOspc9N5lo9wgTPORULM1ZvBTgLv7hYeyPdyxODpyVgoRRRc2Coinz9WEJUsJWfQH2
i+DGse5fednbWfLk3gEqMDVbzTLPmOLPf1kpg8HGTrKRQvs1dK+DTaQWtneBg2bU99zhfu4Isymk
yV956NtQ/f26gXS1ZChjm6Piuf2uX64rzEIzrBypibUjwLYhw4yXDqVGYsWH/Mrw+vlhnF6NgRwE
tF4kZ7OTq9EQqSf2A3SK2fJJQAu7dUYqU+MaPodOg66PRux1LxzzYB0z3Sj6qHTuNJInJwACQzXu
cdgsQH1AzvvLk4z/55PQKFlwvPEJkDF7MrURJABeq01IzmhbeI5S5svtgk/2Rgw9COFkhAr48hV/
n0a2ry0wFvevTzEJHcHpDrgWcQuRmAZClPbuDe0Ccxxt4L3y0P8cWTxu1iTqNTx5I0+eOXAKXZM6
3sALxcFF7d0a2Ckx2q7ha98YAJRjGcbROclkqv6ESQcv9Mv3+ccYY2lSnpUe2zHJFubkyQ5jiFyQ
EBBEqo3nX9slA8KdRgFIY3yvkX/98uX+uGEupz1ONIrnKz19stF1hsmQWUaYXYZ27F6gy+BuEYRN
zeJeF6OwP6B7RTeOGdIvL1/5jyH0+5X9kznDVxX6HNAMu3juSRJMvREfco8KoAHunS/JsejxU7zy
dP9YJriohSrE/pBpg4Pr719w7E+r00xEmqtsEge6gd2bIYBXY8KebFhd0zrUo5leGVV/eacoT6k/
KEoeLo7n3686qFrm/cjYbbstZsYs03CFj66GUYbk5uXH+sd34rvC5SMJXEPbMDg9DJfRDOKt7wtQ
rh1g1UYVd5jK0FS9fJm/3BIFaIYN+2umptO9jY07hi5ADQIhTAEhdXNl6by/Mk25vDJE/3IpZm2c
2dby+ITe3ukvs24I9QCYywDjPilI6vTaEOFoLHCxhuu3l+/qL2Pyt0udfA2Dm3Rub2zLEUyuqLKV
Sy0uXQj7OUOoxfZ7XuP4nxbEGBG/3N7pC0MCgQdcLvCPEyPvBsdRO868pNJHc//KrP1ntQZjv2aP
zwQnqGyfFsQ81xNdQPUXyqMvwWWuDtxmeoWY8uW+GpEs4lKFhwNc/KjZ1D4Xs5sdXn7Gfw5QfoNv
PYuj3vWt2l73L6/TDBHaiBaXfUt/JNoPuU/seV6O+SvX+fNdSt9oD13pVjlQ+mR+qXt/hKrGzJbj
JSF62k0D0ENVUWwgMJQgFKScscL79PLtnewK2XBLju8/y/4uS8lp5cC2XdoNA7aRZIi7a1nE+Gvj
qMZ2WwGsGYirtDFAjBGa5yP0R/Hw8uX/dtcMS19q6n6Be1penbwoyuiixsB2pWhulZtW8UeCn9bo
Lh+SIj1Q1zHilSHsn3yiP2/a13prdXjWdX+eyH95pwHqkKi1KAo8f+rQPjvORe2EgKpLinBjTFw7
WqiNcJ7tmhq9M24F9qazlZe5GrOL2NTpRUhbDDGpeg5oEz7QPUOGNAFa5USRXg2QBKKyMvsFDR2o
kznf+QMpS44x90iGrnGovGt69capkdQR8wWPg7RKBEo/xjJFZmWwNZeZg8ApG7eQouci8Yl3Rbno
ZaWHWBCw35pE41W9NY/wE9DonbMv6VC/SavpC/Ua6NGdAh1EEKsEFZnP8t04x1jPfXic/UMii+9d
bi+yMsMD24hzoeHIJqn7OMTtQ9bp9zRmWQBk9/TyC//b58RKxt5IeRwy1cmUtUYazTBkk10xakyD
tN2nSw83avbKhP/ndpRjrIuP3GXm4E274vfvNiyCdUkq/AFT0aa4BHxd30Lawrqksupm0tL57KNn
/4DYaL7FrO0+qaWr7wcfy16W4jVA/6lQjhX2FnlT+cpjOFnYf45Aw5lAsFUWmN1PHkNBcETlGAqk
cxPU6XXr5mFxaCOSTM6JhyqJ7JpBuK0lEcsvP/+/zalbsUltD4Zf4J7MZynl7c7UPu5bjJck2cnp
KSvHdypdYzrZfvAQ1UtExhcyyMeAJKaVuj9nouPLP+Mvw8DQU9maHexfKQD8/nY40xtA48Ay57YN
ccRLguDwwtZDc/vyhU4eNM09phVaJZaVn3nc2yagXz71aomnCl0q/dtpJPZw42LERYp8c1z82znW
X8VKSNLL1zyZXv645snLNXWSo1BPK7QIXfxYVMTZIwvyj22snPcvX+ovz/HX2ztdIZ3CY2/ejcmu
odH3jDVnuEB7UL1Szv/rDVlPSpelSVpzMmbyunYaUBg8RGC9REg5Ie8qhOKK2vCV8fnnBp+mBZ1w
2sEU+ThX/P6+HK2jRQiMLjGapjO64rAAlx7Z9RpO2WMB8e5yaDLqCFMfa/PKxU/u8+dXSc9f0Bni
uBicbt2iilAXpJjEXY51c1EhTbmSmU32Ini1CfSzrPXLcfn/XQsOkgwkx2ZxMjAnwAvCi2ckcYRb
+nFIT9gHCe3pmcHSXZsZHoHn7SAzCrxBdgcOFVp2MBNSGY/XXvDaxPzXe2dmoEahrGAr8PuDb6O5
ThH6y/PQXRLnbTIbQNItIsv6yxQpu3x/eeCefJc/b59ujScVBwBqjSeXUzLXxh+x84SDZgu54Lpm
Pu5WDWy3thSxrb9BrV0T+q+85JMtB1fmqCx4zdYP6BadTj12ZY/RIAM76/xgPkdzGe7tOsTk5bEN
GQcVvzIDnXyi/3M9On6EPLBh9U7v9P9Sd2bLbWNpun2Vir5HHgwbU8TpvuBMiqRmWfYNQkrLmOcZ
T38WZFemCNliO/umT1SFo1yyCBDD3v/0fau2HT8wmEZC64i5yLxJYj+eC0Zc68XHl/T9FyMHNwTN
+LGK++6JiklLmUnikmayP9IhK/mQaXKwziMzuQAr2Gw/Pt77L0ahVFPZy23i1vfd/1ZmFFln0EAu
ymYr0rhG5GkEtx8f5f23ErKui3FGQzcoM0x2ikFFNpkg64U0WvRrTXTqwnegcUpOXV8CNLGXHx/v
/XtArjHGhHRnx37i5MHsKSE5yGUY1HASqAR55+dLoGEdDO3Q9c58OWWy3L0+HIRBPBmGYo21nNO3
DuUWI1gakSiqxOrCC2ALaWCsV9EIkbT9sFvjv4Pb39A/mh7qT7uwqzVV734m62heB5RXi06D2QzW
y9i1ov/mey4wDzszfm8P+H6mAmsflSEKXZ/eh14Mih42WBzJSp8szUzWaX2kDC0zI7/+/VvAkf46
1HjR3uzZmWYxn27Z9FCbChxbn1UL3Me7a69GwvzxoaY9re9vp07DmKL2+IxNHq/KNUrsL2iSI3fr
4dunvFoHKlAwNIaaycpZIeVZA1XMLIt1mA1o2hsDVRK2LL5fY6mY40YiAOk8f3xiP3sMqdj/dV6T
ayCxZLIRY7rMyLP+6IK8x5GoqOd+0npnYtH37/FYPrQNOmpjxPwuBawD5m0r5i+4AH258KIAZxO1
r+ryzIIxbfWwJvGNuMoEfezy/HF6Y2EMEkQIculcKVsEiTBg/SLB0WQg1IZoPvpQYLzulArme8Po
amo0OmaGNATO3PeffWfEUorB1Anl2el7F7qNo8cp6hYzsUEP9LqdSCtrECRqv30feWNIeAj0ZVNM
Q4qs6i2rN7BnSfvW2XotPbCZZwXZQ1PqOJp9fDBljCxPg4rxpSGrJYihQjoNBwM7ytkFZI7WDH44
Z1ydujtop2opGE1eepoaH7s2NRemF3ibsO6y0fc/vxuapFpnKddaRpmD48GArjVwtegmtOMaHwtG
KICbWtpVlGZxf+a0Xy/Cu9PmaR9DdVtRtEnArPBwgsHBwczr0WrQE+sfy0o8lh2ud5ka2HOXLuGn
MmZEUsrim3EhxsSxozHu4wHHTD0GgwzxLhzN6naF3zCJWtvNksiiW9ZWaq1SHdNGV4+o1dZOtcqp
+i3M3PyCWhQRHBognOYNGQ+C9lFpfA8TYncnOkUfJ2ENOs24s0dyBjQuUoAPespcl72LUKohGGkv
me3AtbYOdWF/y61QXtSM115kamxdQL97JM0ZHVVygBcYZLlyr887WY0PSVVhVSPCnd3jQq7KhTuX
B12Z5yVT7x8/F++DLR6Lv6+vmNSW1AgfuiFv8QgKgGlR0E9uA3RTizxW7UvU9yjIJFk9M9b1/m1n
BEFQ0qGAbarvH0a3ZFevmHkk0PKIexDgYI+KS9xmjCq2+L/6G3jXqMkVrWKq2uO6D6rqefOaNvRv
v4aci6oSb1qkm7I2WXlKJYM3NWojmxxKCYoddA94ZKzCEnzsxxf7J1sKLV2bdY68cnwZx7XnzfY1
NnZLKaISy4LW9zPYOc94qMK2K2jjx+TWyEIIZ1AtzQyn7+7gADDRDOB07ipDfvfx2by/9cRNrAc2
nQRmJeXJrRdGbw2NC086YBw0WDCSXS86r/G2Do0H7QivYlAe8tbW7z8+7vglT19pjmsxnqnZBKXy
tPyi9Q1UQR//obhpsdFJ/Hah2I11ppL3PnxiN2FxVbnaDPUpk9uKUAWlscKYjua62bawu2BjVh1O
oVFSPKGaRyFUBA0AAQ3+yO9/QcrTzGzrDGZY1mTNYrjPxsKZQycVNnQMDEcbxFbO5cdHYQj8JxeS
DVOly8c037t2AuxPpB4Fxyl1fCcws1/3Uom59ZxyBn+3TGrEn5LsMdYAWFZfHQygu8ZbSG41y02s
tGCQEjoMPXruSwYAZ1KhYp6zaCw8nVqUPD4Sv7sCj6lhqIBNzXP3C9oXVgp5XruwOKKberiyUnlV
dHA+knCJio7CZoTEINtqOAxjxgQzBSPhnBqyssIlRvY3CPXmsXGslA5fPh9SlL63ytE9ai/BqLCf
Ghy2Eo++nQF4FVeRkSOEuynGu9aoFMXouoD+kxkYHneQIBwr2rd1kO9ir/ssES670hfgEJFfzBUn
YI3/4jL0h8IZujZavlr/BA2srVamtyFEJWpU8KRR8n2IPlu5tGp80ByxGOiQGIE6T7GOotol+jvH
Aqpz7+HGwjbd6w+o7LBbuxcNVhjADmOkZncRfG5aqpl6U9forcxdGzb0H7VZPlyCIUMnNzOVYwi5
KkXB3d0DAEKEj4ceEiIAkiaddw8PDsv5c4AfrxnfALAO2hEg4QDn3GONCLEPYm8Ysj916qJh9RTW
zE4ubcAaMbZ5jY71t5zP0+RTZec7YePDFoaXzFzOFPwoh/DQQEat41WC3hGdhTCXTLui19uF0Nrt
z6Vuzbi12LzhKwyUXaqJu9SNqjm7WlqLaBXWytwK9rk5N3CKco6eUx67aN3ipBMWh5G1G7CSI3dK
3XuctgEKKlBj5ds2v8DERrafU1wywzWGvHh61TsPzE/VXKDEcQHQwhZQ0ptOYF3YXDnN2rWrJQJt
4DhXAr5F6uGuiv5/AF/9oBZYo4a3fvsEKQ94Ei5GCl6D7Ys73KfVXkWXggaEFKHaGeENVDM9ulbD
VZOY+I0ywYNpcZl/6dh9iuC5YDY0r6Av+f5SR/jFxBFMO2ROAzNzpo1gfYBcMWp6jpnYmlE493Ts
rAndksjASxE7teqLXh9huMRYY/nI57v+82C/pA276W2EwCUMky2jYYpzaUVfdJzyswROLMYWui7d
J0mKjR16FtwS9LDb4Vm8yfBiroyZE0Afq4NVZuwa+9rDPga8EPJvpPy9QA4G4DaqN7hkY66iL4ta
XkRMPFbGVQjEs4mtA7UbfkSIkYhV0HCXjKXtXKrpAgWZjLuWKj2rTneFpchSKTZ0EEKE0AYWmR+v
Vj9b9LH+1GxdI3VmXO1055MKRw0il+nWVPX7vSuFmKjTMj/TYH1d1ad7C4UzPIrRHRgUkU8P0+mB
W1I2JkXv9L3wIvRf2lyI8pAKDVK4WYVLA2n/V8vR3b1XltBfIGQPyINnTZg3Z1KJ95kam/3YxOZk
NHJ49fRsSiTXjZzS+fEduOk1TL5NFqOki53yXDLxvhZCxZ5hAMVSUCex850eSkalbjpQaWeihp7j
1aK9HQLNuOq6DJsdqqS/fT+Rd4x9T0aIuK/T41m+U3ZDWuE/SJl+jM47e4+Jtn2uJPd+j0OxKSzu
pELaT9B0+r1GIZZeDEzAFrGyHzz8CvD3yIZF5+OKBsAv2acRu8DvPqymTRWQCVJNp5ExrQPqVDPa
BgExRVUv2ShOgQi6cN3tx0cZH/nTZ3Uc3yAdYxaAisY05Q2GzEAy5zJFocf32FIcQEN9qhnXXhQY
seuS+Zm43FxkQpyJHN6HRiblDDCjFvGfMKaTMtgA2HVZ4S0wIP689yJPPTS6UtLWwlsQKnu78nTP
WwHtPTcS9PMjo+dgfIR+9vRuwi3QAsPlyJqOpL+IMXXJHVB1COC1TeABhkU4bG6c0q7P3NKfvB8k
GwS6JB2MB00rGZk6hIbhA+Qby5VfKs2tNwx9waFUBi1IsCUbLZU/vr8/ifYthftKrKuBQn2nssDQ
TQpSs2KSM6RRrfkYhttK7u3whIephkRz2eqR/0WLm37OJ1jMYolqrnVmuUjbKll+fDrvHzeLae+x
20WrRtBIOX2TeipTMDxkkuLCcNe5so6lB2RL9EsKDGOObmUz9GgJ6Yyu5t0LPBZ2VEGeBxKYYv7k
sA0Coc61sHqqwOsxddZ2+JAshnLQXuOupMJk1y+RCDDh2iBFPrMEnx7+dZ7zraJmOuhIiQDEthKP
xtRUKzBZMjDewh5AopIE95IHIPTPppSnD9u7g+qTXQgiUOfxMI++IHrw5Gq+RjiVyEO9yEliD4ET
ten3u/t/TpSp5atS9c806wsfytnkr/91mb0kt1Xx8lIdnrL/O/7qX//09Bf/6+D/WaRl+q2a/quT
X+Lzfxx/8VQ9nfxlmZCE99f1S9HfvJR1VP1bQzv+y//uD//18vopd3328p//8WdaJ9gj3by4iPn/
48ePRtEtTfo3D/r4+T9+eHyK+T1sMNynd//+5ams/vM/JPbCP8ZZQBUMO2usPn5U+/LjR/ofhiU0
Sta8E/yEzTlB2uSNv6b/QcVpbGeyUPI/LG4wyIPXn6nKH5TPKEZRNhGMK1Db+Pd3v/q+un+/LT/X
E7+2eP7eBPRRaU+tkU4/jSeNiGWyv9HrT4wcUf99VkjyJlGb/JPsGnPcmSRfzfct/8/akGplTMf2
mToaLKYG9syad6VUqnUtD7gvAzjThXTrWMatLOphb4myWbRZlF1VVPnWby7vj6/wVgJ9uoZzxrRa
kKnRSuL6oJKdvNBam7Bm4PBzXxmYwVZZ1cxajJYWOS4A87KB/K7gLDL37NQ9F9397NCk8jZFFOYB
7enLnBBBlX3gNfc6DuubuI8KSmV9uQp63WDKpZMv2kz9XPkq2nq5wgjVYXjcCcKrgg4eeh10y5rb
gH0LG6zPc3B9eBTtYXZ9fIUmUSiXiJCBZ4vaCo3xcZzldKkFxoYkvnPSh16NB4w6LbzLUicFOzeY
R2wGYeSm0PxCSE5uubGy2FhiWRLu2qir5joc6jNL/+uo7clTZtn0Cygx85+xOcCz/rbuxEWL9D7U
+getSI1b3VXVCzXJtoECLRG/CMABEZfFi2qaR9nIqRtRqgNj6UnZ0F9XVffCa/p1mZt/Cnptj41N
7lMyTnm0MqxHgIjvklwDelBL/u9fTJtYhXeECVBdJ5A+PXepwqkIM67uATeLBiNmyLUQrkI8f3GQ
iAdn4WAHcTdo8QX68/JTH2gbq8Hux45l5ApZcaa48zoPenItiSI03lqTphD9CmvMdN7U8LxGccCh
ZRD98treNSk0LAbHcTGJij+bTMWV2HGemsa0V6VWJfvayup5V2jK2rHVeF87PaVpq5qrBpV+3D80
LORAKGWK9SgJ2d1bHg7TKTZ7eNog7arV2L2RHHgDcYSPThD62TxpVfPKNRAzCWC50PRqZRvSyOCR
prTd41e5Rbn5KYfQuTRC0JGZ8K5KRbuwuyJ4jJvhirGzgZpYtc6HVqGgUA5Xbmpeu0pQfOkLZCdK
CQtOK4ZDTd0myuxiL+N/eOax1MYK4/RSsvwxjjWGwcz6nl5Ky2lUFQ/Y5sHyhuozpn6D4sdrS/Pa
VZB16irGW9r3Y2yRh9BeJioUoNKGKYcGD+ffDEYX8+zgzUK4cYqbD2TJ4lKLjGGjwmxvnELD40Yb
PlP7eIKuEQIr7yJ8k0GY1052m2mpB2EIHwcvV/SLLrbPNEbfrVejvoIUBd4tiwFh4OT7+Yj5A8eV
H7DoGhahrQdHPxM1LlZ9t+wjaicSc+EuA0FnUgvqnO8uLZLBsco65sFkF5N9pW1FIYM+tR8C3dgZ
efiAy4Z9FLnO5J7UHSKdvr8E+W5kSxvYhc5xFYzninCoCJZGcpFpWMCHcO1mAliWkmnDFQV5XOZD
D7cyoAdLBVPbORON7rwb8PNCE5UTRuMelrV9cd36nb5uGXGcy1XXXKG6Q/IvoJ1jPoXWokNjjIeX
f2Be9pr5yiemIeGTDcpnNuej1gJPbijecjjrmfxPvrwRQAyXheFkc4zDQnDvwY1uhKvcdvKdk+NR
mI0whiQGsFBhbQvu3op8e4VvpbrEm7eqIbIPnbQoxnIgxmZiq8nSFht8CxTHsFWUAnUEVpvMPVL/
hFOK+wi2Z5l8cIugo+veiZntNXdSVhcLUptLPFCGmVto2L442DfnUoPNysCLytN24zV+ufRlkNZ+
6Bv4ZeNn7ogRQSLwNWHKtDmERGgLO/isRWZ7hTsohOfOvzdzaeNUMlcxyuutryt4++PVjC8WFm6V
5cN6G/+Q4hDDxXi4NUDcrbsgpn6UWNsWosStFtkH9p/2s+4ln306S2sXytsiw41z5sgDxd2gvsEI
emHVanaUrH3XYFIjyqjcNEb1pHS8Ybkal/fISvCxSinN9uXmzBZ5Wg9iixw3pFEEw3A9i+h0ZqBq
gAQiTAkfLM1vbgZy+H3WmNd01nAuLA3cdZ0Mm6bSSp96HcGm6QHT8XWklK3miG3JZMjOts/p4l9V
Macrkso7i06ad4bsf7pz2zTth74o7YfY7hLuTvhI3HaPF1i6DaX0KWodUofOvayplO60prV2WWjd
4PgKWdkJ6r0PU21v6G6xqLMChkpsrpCed/iDaxhBJUm9qbOoXTQoQxdSnYPdtimqGqlyX2nXxNng
1fChXDcQaxYmXmDLLlw2LvXNKscQ3BzkdVOFEuaC3YVCLEvFkAf541tzmrz8uDPsszrVCYof0/2N
EdPWT5w0fKgaAUelxxhtI0xI3Z4od7leFGeqEZNm4OsBiSkp8jCcxIMwnfutA5t4chDBw1CpL3pt
SjuVqS8pfHSDVtzkpakvRWoYszRp+9vENkBKnbXbeZ3VP73xxN4cHjEcI37yawT1ZlfvKnl81tqA
G+8k+7CMru3Su6ywDtl2rVXvHKZMrgBCPWNdVdxU6iyXm5y6Xh5eCg0kRCenO6eOt0bbiwvIYTiZ
pjQjElkpN6UjvGWglvgns8Jd5L10FZhKvQxwHMDpbuk0ho+7U+3th1Z1V0XYbx3wrZhGp580J0rR
asCg7okCNtC7sk2Ch+O6wJxysLvqIA1eOJJKmhdcgDej29Nnx9V2gy/c79vZb+WYgCD47zRtPEk1
f5lcnvyr9Us6JnDl9KP+F2ag7OFvXqF3Gei2jJ7+dXjq06p6eZuIvv7a90RU6H8wOMYbJTN1Lhii
JAD/nofyE5lNWoweMmQMzCG/SUPVP+hgUisneiCFpen6dxqqaH/IxKGjNHpsbjKm8ztpqDaGA38/
/qSeVMzZKph7tPHPxxLnNFJRTLyFU89gZ0zVlZ5/0hM6/11ubi0YJBBtm1lm9zdNGz0Egu6IA/wr
zGFX40U5Vz+3zC3OZqrKOI6xYzQKjzXarv2616qVSt6AJnLnxa4yU/IB97Z7UqZqZoTxNxCM1+jN
9qLE89XKrolBfaP+883d+EnCOlnUxy9H6sA1tPnDJtmfhJmVEylW4GCySLQDEO1KJg8Ucrz3/OAa
sMPKRV48LAK2/ASLx5YQ2B1uPSkHRwPPowjupdbcdLUD4SxaU1nb0xmtnCuFeUPLIgYK0aLot7Z6
YUoE09HK95IVsi6ihOhSy8qrsk7BDcDfoNpkpt98EviPv+Fpae/HF2Syc3THU9j5JuldXkiuO9iD
RdejYKHxr7ze3BpmfWCudJf4Yp1FKZ2A5JxT1qsa+vSxsQwda+lRtWGNg4qnj43TCCXDNhiTJe0h
dYu1UkEFLB1As+1Cax6GCLAJtvFpCs17KJlQky/k2D1g1bH2LB3KWbFTIzqK9bHFDSLMbz++Lq/K
y3fnhyG6RQLJGYpJrtbZJg5pYWUzwlcv9bJ7ZLpnHcuYWHsHve/3HVj6zuiOchfHc99bMRJ2MMtw
LRdf1UZZ97jipF21C+rHSHM3fh+t69TYtlr9GFb5ow4YkG+FLxIWWrKDNRBKZm0rB/BiM+0O1MVR
jefY90LszarPap2Ana6BAnnSJwU+3IgCUQGNeHBMqFDsGtW86NR2ae4HaJvyMc20G6Zi4DC4gHNk
4wmo56cijoEBWWCDzVUFCkdI7dE2okvZ//zxxfs+jTK9elSw0UEx/DcuC6d3V7ZiOElhCxNnyI96
ZV7jgwj00NxJYX1QlfSiEs+1LK6lxr+HpPBn4Dlf7F48um1zSXFXS7O7WPbudXmlE2EPsolRirKv
QvW5giKpVjT/HX0ha2x5hvgSUpD1yxWumhu4sQSeuGXK2dK19FXVtzPX6C9E59MUbZYwHO5kBuAh
0tQlmXEBQswe7jyjeQpC775R4guhAzZiA47bcqNKNlpr7FjbaLgz0gBPAZYuWfps1dbKTZ9tYBuF
Yh5Sr6GFnS5lSV+VQXYkpd+Vhn8b8qg6lbTW97JrbgzYTLZIruXI28buZwk/fL1Uj8SrV+QBsxsl
Nb7qhTHXbbpUYDNLEBKKwM0Wq2a5rQESNlsbVb8dzWtZv7TkdG2F4c4Imq1RWbvAUJ4xT+Pv6Tzq
u42ZyHNVltZZeWjb+tIvjY1X+Kv80Syai9JLV7AdDo1S0umGXTDIczosQAKMRcXUkOWk+9TvLzCc
XleuWIohXa0C2wdals2MKAesVM46OV90ZorPpb3J4b5Zfn85cqAR+OzcOp3blbJ9GdrsoAXF0RfB
uvWACmLrPavy+iD51pOaO0/2DOffQ2X615I3IpDiT7VmXUBWk0smDzDX2nWAPaVW2VPcuICDuNSc
cN0k7TImM3PadomVzgYa/KXfujgahws7IjOpmesIsXnPN60LxxO41Utcp1eBrK8GWHh6OzzQUfqW
1HSNohuR6auZ0lp3apNeOXpxG3Ri7QzZLS40jDiKtdkMEVMS8rVjhvOQLrokBV/NxtiCpl+YNt1h
xb6rDPGpUO7dTFzHBPbuYGG44301avwgehyqNWuemPF+yBFpMdt/l+f6MSi6mdl0+2wIv0pm/jjg
wD6o1h1sIQzZ6K0xCdTQ3hPGUTg1Y8TJl1LNrtI+3pOMHlV5HqbuNnjMlgo6lhxjURWrE1u/COwW
NnYlRnimuTJzbqgiLYs8vUU06BXDumeYJmD4WgzxXpHuM8ubK5V1Jwr/uXKS23ywVkyRrcOkf4Ap
gpKvdVei1jZOStJIKwb2xswb5IeqF5s0j58lU4aLYvAi5gAaonEC41kV+XXsSRuMsO86238OHCBP
sHPsKniWA+OYM+JDxvbkOtZdZtQHTZeWeq9cF3mWY9xZHqkYrGqj2ODov9RDyKB4bdN+SW8LSzuC
vNgNRnjfPLU1z2MCiyjJIRPZIHIiMIx9fpQjl27lNyPPX2I1vc2T9iGRBhnPc4kHl33VYrhClu4y
KbxpL4wQ73Cfm1uIaywP9zXGqPg8HPUivy1j8VC84BMmQctTlVl74cLetatPlm9fh7SCfK+KQJDO
GvQFMBHzx9T3vnop0U3ihPeBXtQrM25wgs0uWt26o7vzrcthr6Y2pRzH3MgivYrKdln4ygV8ki+p
F+2xez5i6V+G+rZI0lttBM+5qvwQ9s5dbKtrGQU9tKytJGprYQqYUdkYSgjirGBQ4YGp8jcrLNCX
lsmzU+jhgrAFq2fqCUavzr3IuiDjbjBYtKRlniRQtrQFUk/M7EyxloM6Z9ZjCBeespSt6LYoi01g
98CmVXGN5OmYqsE3iu4rOTPuuhKiZAbRDeVGG6pbqTLn6oDxThBKOzkiO2PuDPCVnc596oTBAyLp
dW21G2z1Z26KklW7GQyoyeaw8gBPpk4z14rsNhKfSjPYd0PBTIp00cKxkk1jR24E7qx6EEq80d1m
qwLGonB12dS2OxMqc0WCqa/O+tQn8Pn8fFGZ+XVhK4eSamBwAI99k7n5kiFZWLxPhh8RrkqXSp/e
0b/AFbu4kDSwBr2iL0AmHwstXA4j3alRV7IebPwW75Ucx3HPv5ZBinbR56z0Nl3FO6bKO7ulNSsH
N77ebAYtXxjjGFFjXyiMaTZKzUSustdj75D51gbj662vroHIrQ072NbZsJYAhaiRcUVmuKvYBz7e
oScDgN/jPhKH0SzQGhvMk8AW/XcbJFFjzyJG8kaH/dZaOM1lovWzYWSZdRl+48wuY5YsN9rcqhgD
vBbycyvdidKbZy75DO64v5Ug/veyv/9JGvm/MEMcI+6/bIR/miCWZIiF/5Q8lf/6+hL960in8SRZ
HD/he66okBLSKGcwljFb8sFxSOJ7rjj+hBF4nDAx0RGjPuGvXFGV/5A1/t/R4Y9eCePFf6WKivgD
dwsSO/qYo3AJp5DfaFhOhhpw8OGz0QijhDIVGl3TwrJStbgu1H17JRCzrkVmI3VXkLNWV3oPNKjO
XR6sFocAySTCef0DtnQ/H8Lm8c1F/EleNykccSoqdW1221GLhUHC9PFvlCAcAllpriK24gXMonIu
QMgIRDjYyUsR0FUm7wIjexY+/BoWFm0854/PYtLBHc8COeho08ztIYaeur+EHSuPKOviSi3Cex3z
wZmqpwUULbpVeqqDgujtHnW9SrV3NI4HP23PzPEPNpaDqWafQ71ur0qvWlKb5k0Njc+1RNxil24r
ZnUfhJdmIZ/zrHud7H8T3XPeNLfHXiAdQWZxbIoLb/tYwqvwH4r15ArawA2oYwjojidfhA7baoni
2zVyeISm0a8rQ+9XMiTmuZoX5crIQHpJKdxaqb0bt0DbC66B3VgEh6BY1NZKFrXh2/vI7ONrs2bo
1xUzQ8X7cTRzXshqJc1yxJ1LSWEYTlYTm8GMRp5XKjV2cwS0tanjzYfxFpZ2jF9CySiWYW8FxDFA
QU5Kkd9WzpWkxy98ekFo22IHSIWAe2pOZwcLNayYfFejKzliHU3xDt6Dzv6WGE00H+IMWxiVmVvf
D55ez+P1DzsejmmZZItYceMzWf1pIXZ8sFjbsaEfHyymkqZGAKJ3Ogwg6V7ji2BhuEPjoPcTf/36
EL9GCh8/yRP9PweEdk8JCEMETGENnIZPn4gRKZHRQXGvTDaMLAjiuWQFdEXK5nlIKAVDWrUwDPMw
XmPeEEprqpwRhryWWU/ugW4zMU9FjLICSiV5sqNF9eA2RZfblyDL5DXmUcG2kQxt2wdluYRqsfXT
VIdpBa1OqUv1Whn8Y1lEgMKKuroPFe1SIgyoA2uVkQ4UeXKTmRam8oqzydUqWkTJ0F308A1mH1+7
12tzcuKjSBOnEtYBWpms3qfXTm4yMFsQQC9JvWZVZQlQvpAnXm9YlVPSb9ugu2Rau40PXFl3pdek
fkm272Vgc683F8QQMYm66ou0WWhGtw+0sFv5jnhOTIaZ2yjJbmkyHtO6fUzD3F3ZRfgIbymeV/ag
UT2Qd/44eJHGhxRl2e1QNgORvBzfUUy/TWW5mXmSJN8Ia+t29PksPRzuLJxh7ThzxlTVXyAneHYL
N5jpjjUs9cCJF0FpAuTsvGGfyeqNZ+ZLz4UGSs0gmLlZDBegCMT29ZV5fSZzx7b2Am/fZSRhLUwK
c6Y/8Vq0mVxqOkewVxAN8pxMdZlyl2J5w3wjruyWtmWuOF+0XfZi5YRytQZ/q1OadoFJZfU1dqpo
D40WfoA3Dww9nwutKJf4L1eLqpoHvVbs7dCBDF8H924eltvORvxUqlyr1rgxM1W/TxtxE7iGNGN4
LFqYNPyXjafGK1dpQDyH7Xxoo6t6fEjbisHjJs7KVdp31kK1nHjp9S3oArqihsUKIuk8nnKY1kek
ji8RTDRKTucGJtjqT9cxclRie1VF0IRga9rAAV+Xwspx5ctICw6D0lYL4GAvwqijtZ+oDLzTwjha
+Gi9rmCv7/OQw/SO4yY8cy7itA3NkkJ/j/o1b/U4KoR66/S10OTclyW7qS5TdXAOGm5QM9OAW1Gj
Vr4ohjBdehKzkYQcuAHyQ/YrxHmOQjLtesU2L+AHN9jPYPeo4S1rPLp+g7VNAVzWsCJvnhvoEmgK
G8yt+N+YMdC2kPQcurHxAULcIUmKktz+C+YIS8mDjINDwiVDE8sqUdpj0RW3uVI854ird71pLPOI
xNa2PAeStwBjnWMar40WOlJlL33b5XUIqrtELptDh4bkdQ35rej5fxIX///aXuGmvFls30XPN3Xp
P73tq7z++38P+Bn2H2OMTOHbHCVXo+z1R7DMDwgPdZokTJjYmsb2+mO+z1IIsJmHYQIaBgJ7Pr/0
Y7xPKH+w97ARjjOy/CI20v88WEZ7TEDIqNBrEP2mm1hbeGeBbgr2iNVr11mmfqGWcFpCFvtPjtup
0iIwPPNJiZscJhughEJq5uUgSlFdR0miRc9up7cGTqgi6v58c/l+Ejeftt7/PqnJ9t7h3GdQZEj2
kVGEn3W5UO+jLr36+MNJQd4sPn9/+GT/MwrVgwXVxvuIUBh+lNvZc81TCoUNRJzzF//FN5jyHUAu
OWrJTN3ei5UYEIkH03ZRtlQfP/4Sp5HXX19iGn3EsA2SPgnjPSVLlu7IHda+PVznIuqv6VGfuVS/
OspkgLIpzCAY2jjeu2ABb6JUvZZdvd4pHaBofGXuPv4uv7ghU9P7JG1TbSC63AeBjypIUjPN3zit
hs7P00vz3Fjcr77MePg3T3rh2zLyYUpckdonyq2pJHK8dpBlKjRUGDenQpoZjMGfibcmaejft2jS
0SmJhRPXS+E+la4BDM8ohyFeVw77wGWAoAjDGLsEJxjTfCxjj3Kba0RiZUrIaQ+SPoiqX8hG04tF
WtfYOZ/b8H76+KtTyWdnOmWgxUxlAD5iUjEezHSjIDKyzgQ/p/vpj6+NfmryerVB7YWWR5E8TC/w
BZsF3ZWXAbuGFe51Z4Lwnx5Dw6Ly9FYqft7JTBLVyyY7WNaS0ZJVlaxHwLwQ57w9f/pUcoxJfC+s
HHqxldTLetBvWs3aGg7hUQiF9uOn/qcrBJ8/ebciP40jKZcqPIOVWYWMbrC0M6/tr059fAPePOkj
b6stQ07d6u4tHGXdY9L8k6eHs568RPqg1moJt2DZSXe99qAq9x9fjfHO/R0x/3hq+NzJy9INpZ+r
oDmXdnfM65vcukI7NRMlKhhxTOJPDkn/x0f61cWZxHkV7hK8bzyfMkxX8UkUjzAC/+Fnq6cXPqux
BqFFVzPs+8Vm+rfLvmbIdD8+8fHB+9klmmyKWevhjOFwV4vkMlceHf2qMD+X2je9luf0eD4+yE8X
Se7D5O31pKxB+pjyZrnyWlK7pdarixwZbl50jx8f4hc3YLoA1XGRacLt22WTX1vOi1Vu/ODMoNYv
zn5aZnMrJokUgPLL2nDuoyq7URh3dilsyZn9+Z+d/eS19RyrCYeYQ4w0Kje+yXoy/nP2/b86/8mL
68uZXuqKX9M9rJdq9RXtxK1o7JUUWdf/7PQn7y+JtllpQOCWhtwcyr5+tCrpOtH8f7YwTxO6NBqo
FEa8AK3UbHqBMq/8GlvShgbokgbi+p99ickr3BaQqBXBUVS1ODBlP6/abJUEys3HH/+LlXmqhe01
jHUsa2iXIPMWwmqWLanoxx/9qxs8fYdzs9YlGeR3qFw3ZbVMXX1pCdzi43D18RF+9XZNXuDAziQZ
Gxqaek2+aod+CZVlblTnRNK/WKenrL+6Mo3BLbg2UdxdFJ6FvBwTB9TL/4+zL1uOVOeafSIiQMy3
RQ0ul73d7XaPN0TvHgQIEJMkxNOfpOOPL9zaVhGn7irqQkJag6aVmcUIlpqc7SAMtYuHLcywxRSx
sQhXXpl7oGEXBzds0yzB2/9xUZXaSHaWjGrig5RwmsZpHfYDe4l+54BbBA/tKUTEpy9d6EO/RpX7
Loo3VmXLpiU2gnspAp62AmCfMH3qnXkHwum7ejq2gH2DnmN/3fy2CTPiO4FOQQrueCwSbk92oBIv
s2RVgr2t9bXXVxuLUslSp8kCvyVQwVz8dwqMKLc1bcR0WDPVQFV5zasQq1RiDzTEjV9trMrAnERQ
CuvQdOEe/FCfE5Fv4L0s0RYb8Vw2FIeiEa+VwzD9FjX/DHXcQ6fkBkOMrXkjmMMmT2kcYlJG/inu
Z1RVn6DHddOEm3f2SQ/2O7kUqO0VUH9GjcEMGYLbmjaiNlehgEy3qw5+DPVhdz4GvLjNlpGx/AY6
Lp3BX1fIxvnHzxdgE6aNra0lN0dGfMZYtzoUb4gDioLwdkGmBBiEd228tbhbjBkZoTlrCHX3HTb8
KK9q9lAEx5u8p0ZcckJq/vrE27ow4lOmk9bjEMEdQwLSmQhVIarE9TnZgrpZclhkRKkrEZVkxPSn
ECxPM9x17fzxuUBhXb5VsWkzgxGtpe6pgpQU+FRQmIdS4y9JU/wUVV2BUavbMLVtnoywFVDODqsR
pu7CAW8Kw66c7op2vNEKRtSieroZRoHIKha+Z7rK8uUCrvaNCLB8u0mJoGJf9IMLN+oHaC/n6Tu8
ON8TIj5ddyHLAhIasVvloW67KJwOjaizDgzswtmSCLU1bcQupLmlk0Ao6RA34Or46Liufun57LCN
3b9lOV/r01+vTnGf4xjFsDp5Mx5weXeSwv+doKC3ICjM0wM5lBF4eq7Pk/EU+b8Ta7ja59VaiDrw
ZKxD7KQnXhz67gcDeivpQU21VOAU1WDUKrOO8EPSsvP1Li2RYaqoTaDzB70nRhCpb02OOoWhzvLo
NPGP19u32ccI7m4auqkCy/ivgHXiQqkOz6MHJfbrrVtSx1pF8nq+YJnZTRWs0+fBveN6xxLs1BR0
hHVZZhH7cr0Xmw8YkU0KUPnSKJ4OLe4PL2FePgO2NO+J5u9kGXgH4gCwVs/h1quqbc6MWAffEYpZ
+OoFAYqeZQGqJvfz9aFYmjbBRriGJ5KAYx51xcMlmui/U+JvcW3a2jaifILG3yAYojxcogz1lnvQ
QG7Y2XJC+PPO9ioukmiQUarD9qcLakRX/GgHeUj1dMd5e5oXVIkAJUQU2diA2XozYh542jgaHcRE
OKQod32alwe/K5Fh6G4Uh6gF/zC9u24Pi2uZGipg9EZJQ4WudHMpgt94So3oJ9G/+MF7f4un2GaX
9f/XkxfG9cRE1PzkKz+nEro+LI37+7YBGPEdhu1UVEkwHdxA3xPBdl2ygCQ1yUbqItWHWTH9/xWG
/C85Bkawl00vZjfBJVvD8++oYHGeZjF6ey/EfcwSRtVGxrJkRBMD6VcyDUDOBj6wdLgLF+9MgL8N
8eJds3xjm2zrwgjwGoJguCbT7c8pbEeAaNlLl8rfIOQ4DmSrXoBYXMukjq3nADQSHJW4CQGcNvjJ
nHBXKHcnk1+ShqBChN4h+KpQxbJbOv+Zi/ctfUogj4tL0hPe1vfK+dVWYl9q99AOYJxLDgGAxs1K
/YbibFV9jmWwAzj1fdlsvSNYJsZUbUvJQGsyaew18+YyhuGDbj9G4GRMk3DDX209GPuFxq99tSpc
H2bq1ceqzFmm/Tg/qzYAJgHwyk/X48LWz/r/66DzPaahjonABkwKBDI7ihoiTHS9g/DHFm7XEtl/
YG2vOoHUu2iWDp2AbJ7ty774Ny9ByHh9BOue442rYd9IG4WKWuUWWh5c5f7245egW54L1AHc1rqR
N1ATlBTAGssD9wSeylzl3dNpgUaXP0T727ow8kUgPOYWdJaH3HFPoIM5NXl1J2l+2zna1ONYxrkF
15+ShxEId09P9xTV3q5oN249bdNv5AivjXAxX2OCRgD7dn4C7umuT38GCwp0rs+PZZkzOcE0+NZE
JT15IAOEm3jmz/mTmL6G1RkqAsfQvYvCrTt0W1fG1oBy2QOsFSCnds4+gVoBStPepb58EQseTPL+
R93HD2mxVSFumbs/7BCv48L1gpmBWxw3ogzsmC6Ke0h67H0Rb8SGJfBMiZJ06BaPVwQKVCLtP8qE
R+nzFKm++XLdNJbssdZAv84eC8rGwqmg6pDiLRUXY/w4zendIvHkCQq58/VObLNkBDgrlqWfU3iY
HO+5f0mcb1q8u960UWX7v7WaGOEN2ig8FQZoe3mo9+Wh3J1fAA56oZf+VBybjH589v9xn7z7w3Jo
s9/u7sMHaAgci90H/GT7u/yfu/qR7tUOIKDj9U+yHBX+lF6+8omFgDVHTC6+KL4H0UA2hReASPpU
7cJ+Y1m3eYVxTpjHpKTA6UnUUXmHyKnv9bilZGKzlZENRq+tWdjg611cWYM8+5CWRdZAE+/65Fia
/8Oe/2pyglT6uWDY8xTRt67+XbfP8/j1tqaN0HdBZAPCHqAWtRvfj+IuaFM8qNMNq1qm3KTXiyBV
oCdojP4QGoz4pGRiJ1Nn49NtjRtrOEoWc7CQyTVB5iBC7gQB/3HDi9HdCBPbtK8dv5r2JWq7Aqc9
dQBB9DnJ/I3sZGvWCD7qLMtYy1LhPf2IesGd1+5lufHJll2lWdrFAfQrSTIWP9QYYc9Y3kXAsI7Y
tZKk/sqnl6UNNk5htlEY0ZSIoayLIpc4d5VE7CbHd9jvvuh7/9CAY2czVb25zQF12d82UGHlqynE
1ZdMwD8PbXFNt27VbP6zjuyVefsEvJ5JuUhcWUO4gDc4uTD247awMhKCKHU06j5SB+CcDsGPfmPS
LZ9slpjNXuEA0F4th0XFSVZPzVPJwZt+0zeb9WUcp86Y4xrrMAak2aFQFwImkarBEVTd2oWxvfeS
pUx5gmvSwQVNoP+Z6h4CAr+vf/8a92/siM2aMkfrpYXuL958cEpCtUTLP1f9u7J5f1vzhrsAxpcX
gK3iBRogmtm518E7DiChS7Lr7dtsa2QbhRobVAyifWgngn0vynq99Qxha9rIOKuMpxPkmPaJ4CYx
Bbu23HBISxYw1RJC4jjxrNDyKqflkSyhYBxwft02I0bsS7CgVqzCS3Ad5DseAH4wb7iKbUKM8KwA
FJiaCXPNSfdQC/KtnLZubN/eSydmnZrkUAsZCjTdNxe313hmg2RG8EkmR38AfiKbg41U//YYwPj5
d/pClbAzNz2mfs2MnUePMun31yf+7UhKzDq1wdMpUR4wLWmjD3UZ0p0U3T5o4yNp/C3WZdv3r52/
Sr+RIDNvV+sCwrvPY9Cz8ZsiFTTSf7ccgqm36cgaSYhPEVyqRsM3cYDdcHrb9Kwjev3lfcVnNQKp
QQjfddgwJfrdRN93Y7uRid9exQF7+ruD1OvKsuQYgKPf+fmxmC5N/hO5bGVM33KftyM3ScnffQyi
XoahwfRPy+cRD+U0/sny2872kEYyGoewSr3E/XiYwQwQB/e4OMJt40ZasH25EbxRnZIKaiF/Igwf
D24ruP+X655vadssVGuUO1QEUg6HMZSAV9dIOXzfLup4vXmLz/+nWE21Myrq3ZURV37LO9AcKH/D
KW1fbiyt9RLGfRlgo6TEsgv4ssMWJAtxqXXblxvR2uqhiGWB5kPp7X2RZmCnuN7y2ye//0B2eer4
yQiGoEPB/PjQamiIqnnMJjqM92qJ6LHkW+ugrSsjcBu1+Dqt4TluiDd4faTssnoPSkV2of/5+nBs
JjZiV0QxqzgNNE6ZIJGMGlCk0I2Mb/t8I2SB2CuhtoQn7DWvgWxHpL+S8mPnnZAXrn/8m5kNIhXG
x3vQFg/kzNkDb8Z/WndIM0910AWjs85AEV7sr3fz5hyhG2MgAE+O0B0DLYSji8+QsyLgz0FftzVu
5J481ph+qJ0/kAI0O6Vi7DHFBuKWCManG8mnBv9E7+VFcgErrcYtRdJWu9rxtip03oziGOC0vxMn
VGML6MZX/sMI7dn+h19MmlcHv/JYeajStpfTTbNEzN3D1KVQZdF99QBCXyZBGFY0HWg7OrffCOu3
bUzMPQSB4m/tdap6iOO67vZJ3E0O2JTmre3y264Kype/Z6pt8yD3vC6+pCMAJA0HdNufnC+UpPlj
EauNOwabPdb/Xy31zXpl0SoVX9qo4/tA9/0+L7sOejvt1pnozaiGydcJfNVFl0/VUPpe/ZDWQwhQ
n3xJJ9l9YVSoPe/4kfAZIle3xAakPf7uyy06BsAgOGc6B4eMFCpkX1oq6caduM0kRlh3xEcluXCB
afUpeLfnEQh94C4zyoHYllQ3GzFoM4oR4dKjC/jKZXwhQRGAZRqUaDlKZA5xLcqNMlGb9xphDk6B
uEbBQvuQtqr6oAKneBKSfbhuBc8yAHMbQMJpdN05LR6mrnNAY0ty0GUfnWJJ1csQx9Xk42DSO95L
oXw6/WZyTNyv48LjOYvqSZAPQw/OxmBXOmCt/grpZMBt78QMRbx3QLu24v9P1/b/roljEOr+7S4o
pSB14vTuxUnG3zN0JD84ULeMp2o5XZ8J20QYQZwyCPM6kHe9zMzxHiSp1alinvfMauf/6EEBK31b
y8BiSZMRBM+4RR5XA7noxh/Pg4Pr5ISRYWMAttaN4AUjKgNUt50efHcCVzrIU7+ESw++yevz8+ZB
AAYw4rWHhkEyBXH94DjSC0G2nDdJjm1FkeMYVrhtLr+nGuTPP1fiWBA+qwpIl+RwvXNLOJs18ekQ
OaNDavGgJhfKWCKhv7oufe+PMX3uo6K6u60bI5r9kQMdm0P+pKuGPItAj7dLomU696z/6gxTftuC
lxgRDXQpLVy3kaDxxqHz3McAXvRAzRPShrd1YRbKO8sACZt6yC+A/OqMoyzmucnjYatK0uJrZmE8
EF7DnDhOeqlmPCMDbiEgNN+ovN44QVjsbZbGazJRMYFj7MGfEjp96r0ALGgFkaD6OYSqTdrv0P3B
vcCG3S2xb9bGq0jkOEZLeWmqsXtZnFA/9HnpvS/rJt1ItLYRrV2/WloTZ5qj3u2XS5ACMDWHBEzr
shP7tuze67AqNpKAbSRGEihC7JHbISgfu7756IjgBcSGwx5oqttgrGAq+HscS9noxuW0epRl+Tmp
o70fdssuLAHJVcOYHK8Hos2/jOU755NTiIYWD9UcjQ9gnOf3YPZpt/Ye66Lxn+tZCJ8acU4LpHof
MjLPbAFEsW3avSryn8LvnSxvW+zeli1cwdt1mujKiHVF+iKnLa8e69L9FEC6UIAaMqZ8B2TPuPOb
+JPH/F00Q+q2F0m1kawt3mZW1zcV6EgJrQtovuUhJJknkuXpqDLdzXd4lVluM5MpS4Fy8gW6MDV5
dpu5fjc2XfE5Tit3IyotTmAW29fgsRx85RcPqBB06j0hkPQ4xTOB7vBNXmaW3FOf9v4Ulv6FO2n7
jcgWMzRQh2xs2G1GMEK+KOJiAY1z8SCKxjl5TPqozAUfxyR8elCc35ZZIiPk83RwF8dvi8dGDqCD
n7unsAT/RpywKZN9fBMWCjQjRuBXaTHFfsTZY1KM9Wmq/PKzxs53I2/Z5soI+CKcoRuY5BSUP7jQ
Kdv6wr3UOaqIfm1EHGfXDW7rxYh7AMacNi19/lBLEaf3sIu/nGZdo+Nj4DcpyCYXnG+DYeMUYvNg
I/gJcMVBH3j0UaqUZL5KvEsNqo3bos8sxU9iD+ryBXGfodgxfwfndellELHYhBNbZsusxU/w9JZH
XgebYFeUuTn7TFgVXdqu+TKBfHfDJpYV64+u/auFsUi6GHXZFX3Epq44Cai0HMAIF2QVmCkP183+
p5bkjXxvlubPgFj7C8ocL5BrSEFOOQpGxuVQqzDV8d04gSgJryOez8S3mY7teBfkFags7ttxjFEi
DoiME56SiNV9uQNUf1BqtxRNAo7NKqm1D4y+6uPvrhqVfop7yPjcp03N6s91pVxxH4OKIY1BBT8F
HtnphLQlJKZb0MBdH57FTsH6/6sZ9Goct7SLPKkgs7GfvO7RpXO9H3yeH0A6nN7mbmYB8ijaQdCQ
dc+jKNsdz+P5Q6w8+un6ICyhYhKQ996Yp2Xt8mcSSP6QVNBdhqiR2PAAy+ElMJJX3kLTUTpBcinS
qqUtJCLSMTz7fqvY70bFYfF1Dmsa89NShW2s90XIAWXc6PzNZ7iYmFANBj5SScCN99hLjuLY+pm5
eaahGH0f1BP40qGIIqYZpLnj1vbcFlPGkqD8Ko4cXdJH7jofy1HTPfGLOEv7rtsYk60HY0JZNLZR
rVJnlelaUCnuVPvcGatTNSxiY0mwTZuxJARiDOam0/XjOHm/UWEKwsfO2QnVq11AQz9bJw6VdIC6
OOGWToDFC0NjgVApGE9K1PI8BMMEkuzZ9ySIgQW/7VgTmusBC4MyLSh9BNSUn3InfsecDtd4DUcF
xTrC67FkMY4J3VAFOG1zrygfVMeH5kta+Ez+k1aU9wWkKmgutygybWG1/v8q8ySwO5hzaPO47qMF
9Z5yKluUUor345x+miUuH9L1n+vDsuzaTWhH36kGvPSh88A7AKqifgqzJoT93SpxM1A1+tnQ6e/X
+7I4gokgYNXixz6Eh5+TcCzeg2w7xyVH7s4bW1ubhQw/Y07scb/ru+ccB+czAQFPm3Vj1ezmIb/Z
DQxvY8oPeYG77kus/TrIGhkwfnIhzVGAXzuv/P1NU2WiB1Q+LmFaR5gqxnE7zCXl57ENyw+3NW/4
GCEjY6zuBrAxxmDBAYCEZaivA8TtevsWrzL1tWgYcE/X3nwBjXmyX6B0kEGZXQPuKUoQZAZfWyz8
GynNYvaVae11vAQVLtGAa+ufm7R1jmvsFzt/plBOCmT84/p4bH2s/7+KyaYHpy54kcuHReIO48VL
8wQF/3VLEmxa2gnudr0fS4SYRf+5H6clHHd4Lh2iwSjv+n3WVc24VRJnG4exwmhcLoqasAV7Nh2C
wSydgBSTY4aTO9vwXFsXxgpDwkJh55SKZ61zcmniPP/GJu3fDwWS9IZ72abJiPRSzEU4xN743CSL
3vNYOpeONTeVKkM42ghxMOg7k6ZjdD+nCtoYe7iw6jNnABV6uxsnGubnuGzA97zvh8jlv66b3rIy
m3CA0qmLeS6X8P3izIWYj57SNWgTaigjFusZF/pb/Z6g/HwRd+NcJiGgqMsyx08h1vNoiyuIWKbW
FI0sWZzzcoEepRso6BzsfbWKHOB1p28pSuLcKX8AwRkl6rLUaqqgu5BG88AOnV870CWjOZ0SdSBe
3i7OTuoWenenfFSe22S5KOslG6OqFfU+mVSffoT2dyRQaF50VdGA0DnNIb1OiFOFp3EWaThBEzCP
wa9b12NTORljwbbSDGL3jfPLH+DW65hWLMkXWmMHOQcFLnKh4QHO8y10x5p93mp9zYyvWucRQE46
SthjCXc6ahIfE1no+wq7VCnVx+s+Y0mzJg6ijIYcHP8cQ4CgQEYhc3nieMbKqKt/z+iyjZ1gY3G1
ueca7q/GE8Tt1PEO+20ObHqWN9294FhUOcM2Ye2K6PrrMhfQJciX39dHZ3HFPy76qkvu96ilWZRz
yRM8+J65JxPy2e/joN3ItpZUZaIkWuK6U6B1+CAdJTPOUFVwZLl2K9Sa+9LbSFY2IxkJcZQari6D
4iHMWQn3doekH5v7ZEpDcUxlFbq/wOmTFKDUoMp3tnKkwVP/v8e9P8zxr6YPu7iQMlAPP9C05fG0
Z7wPw+LolFByOJQNE/59ATJIKAF6LlWC/bMMvBIV7lL7sv4SgjE+3Hvz2NJ0w4Xenm4Qnf7tQmAI
oJw7wfQgqrHHWxfrwy80r/t658mi2lh+3nYaz3wO1J0HxRLaDRfg2+ShQ2r64RJfvbvukm8PgRBz
afDqpfRy0T0UXgXQeSWL6dQM0QxS8BlSrtc7+SN790buMOEg4JbERWarQFHcACs53oHUuxcfWNF3
wRcO8aaJZ1GxgKMchbOTiLrdVFeBFhCFxMZXnImeo/yD7uQcQqV8cfvhpPOuA1s3a1kH6Tt38JLD
onkyucfrn2zxcc/YT+I0nKeyb5cnLF2MB/cTG6TfZrxG3Qm7p4EDtuR9L3GsCTJojSXj1uXjm+YO
oRL2t081hFRJkXjiLvI88jniqyquM5KbLlCgXbFmw1cx5OZLqwLcSt2B0Ou7aLFdgk7mTRU0aNyY
NLUwLJrpOJ8ZU19IBO0aEAJvYKHeXH7Q9mqoVx8OtGsz1qSTd6NTDZCfqXJnF7iAnvsdVPHCSfY3
4VTRkxHVkPsRIStZf0/jvATDRFr+g8vsGYUuKPK77l0WI5uXZBHKBZ1mWPi5nPlXFSDQpkmTjaxk
a3z9/9VMaRHPoAXt5nM/y3AXiQIahk4rN5K/zQ7GhlukjI7gZZBnUdfPPaRNdtTvi1M+948h74eN
KxDbGIwlJg8BTW1LZzlHJE7AsuXW0PnoNkpl3oxtGNjYbOfBjDq7GppTiF93x4jItHSf+mQ54Yb/
aZ7djbRnG4QRyqIo024e6/kcdCXbuzRIocO1RRBtadw8T9O6q+OlpN7FLfNHGutoB7WTLSPbGjcC
GWpx1PMLR9w1wKhApwJbolCO/97k/OZRegwJ74UbyDNtFzachNfm3iWk0AC45T0ldM3z84rywvYq
VOeka5YFe0eQh+2lcIcvtw3A2DmKNpg8WWuF6C170GviUqsLbkIC4+NXk7yKXtLNLJS5mM8QTeUZ
7dh4DJ1G7q9/uiV6Tf0A1N8UeDYh6uwWvD/xUSeP+cRRmuHl1b7wu60SGZsDGfFLZFyCY0aqczQC
RimIoNApEBvz/+aeBVNkxC8Xbey30LCEajl1L0Sihk5MTYUHmGTrsGP7fiN08RwvPLDwjGcGrkqI
DVXuHmrZ368bwdK4eTBmk4diKL6+EuHG0Fu6w9iCRsd9BLWj15Hf1zuxWNo8DPaLYNjBTOqsaPUU
FQnEttVH0rSfHLfZuEOyjcNYkhUoilkaMLiq9MgdBIjiHSTJ/Y01cs01/9kzrkJcfweCCxL0qmNq
OgdjeGgaKIt2SNQzjp1O+bKQPFvirapB20CMgAYyRnUadI5nEALWD4yDH0Ep7d+2DJinPvgSatNV
MUPBTvMscSlw6XV5EzYX02Ssx65fjoPjz9MZGjVpxqbySTvRlIVl/HLdkSzRZuLcx2nA+TidxrOr
wSZEazbsoqGODtE81RvHVpuvGgGtnGHmWrl4iHLoN8pGHPq7PL3rRKxOU9mL4/WR2LoxgnqcHCIA
6ETyGxvMV+VFn8YIApFl1Y+njjOArq539ObVAnR+jU12E/h5WIRYgFaIfXyBENTyj4vTS4rLtqiq
s1Xhytk1SQMlizgVFYgJ53FrAbHYyzy5BBEbSk57dW6gvLCjzAN9Utd8ans8Hlwfnq0HI+6h0Mlj
HNkA46VB/ZJA++g9ROy6g4Rm7xagzGIrU0AdhdmEKDAEnxVH3VWeiw9ctwrEZcljkfQ31T/CUEbg
Y8uXt5MLAWEyzOKhZHj+BaXOgPv26zNlSSze+v+rxTxQkGwLFJaRPGr6+8bv6dlx2UZg2qbIiHxU
I8agLFXjuRlmfeSLLE5/9oENG+jjMofP18dgs7axlOPQNfvEDWHthIPeifRsODAIme1DPFBvpEhb
H0YC4IUuRAiSgXOZ4lmfFOk77U3hP4W6iXAahjZCn5WR3wJROEB0TdBveZS2p1AmdSajxt1fnyeL
OUyke1CQ0OFFN4L5qS4PeTKJI3TAhr07Y0lUZJ42+rHMlQl6h7YST+dyHM8CoqrZ2IzJQcixPg8d
4FvXh2JZel0jwEHs1cd9J6Zzg5KErJ+Wep9DEH4XzWLJ4hHqzv1AQSWDv653uMbDG2u9CYTnQ+y0
QVqP58BfWAa1k8+klFvMyjbDGEGOgqFxYm6rznQkyw6aOjXgzTAMLT2wp8ueHm4bxDq4V8Eugknl
pFvkmTuO2pdQwz2EtNpShLCNwoh2UksgYDQRd+VQLY+kgyJBA6L2g8fD9J2P4+DL9VHYbG+EezLP
vGSp0Bc1AorcclTYySOV8mPbi8zjDFrE7bvrXdmsbkS9Zg4pZDhhKZ7oZzpUkAYOUSFyW+NGxOsl
WGYKNrwz2PDaHUUdPYhc2i2Zizc/PfiPtkvJoeSdcy3PeESKj72OwxMum286fqP11TavPMmtXL+G
kBWyldvWNbQ98S5RBnJre2L7eCO8VZlXwMk08qyjYPwnDz12L+cyvLth4vHxqwO/+vim67xhVuvp
JtEwKx5ydi1lW4I0b2Y/tG4EM15fA8gQVZh4KGZkTRVAmrub2sOsi5+3ff86a6++v8x716nosuCR
Rn5gi7vsZh5ulcLYPt+IYpALNwAla0wO5j8E4rkeDqgBFLu66KNb8hCmyIhgaFTl3ir5d2oavFR2
qK5xvJsYjNC2GbK8Ag94X8gz67AtSxS49Zjaqkmw+aURsonyS6djRJ5diK9nQzwvB83crQRqad0E
ytN8GagGHLLcQU282aluKnZNOn24yWtMgBwSf+BWZa/PoBYJDuWEpVH3/q/rjb+Z+4PURLXhmhI3
cFysXqP6KiOlV510OzpZ70bT5zi5Na2ZD1pRSSBkgdqAEvWnEc0EHeM7f94sB7SZwAhePnDahh5c
Enmtl7uoJ5+BQ/l6fZIsoWWquoy6ieN4avHt5YRYSiSqkZtkfYSP2/SWm0UYwgjfhjc9hUw9+uAc
kqckHpB5KtyB3zYEI3JJ14wt9g363PfxS8OncMfctMjasSw3csObJ1MMwIhf3kHL1U1wsTum9BsJ
KP+eD6037kVeJxSUojm9y2sSL5kY8dyfOanfbPiwzTxGcLsAvVY5BVOjiGbow6rER3FrJfcy1Fs7
Y4t7mWg2iBjnzsBIWe6ULL6VhKJQDhzSG8axtW4sytBmbaupXvSJUy/fB4sDgXE/maBAft34liA3
wWzcGesE0Ex9aoT3lHTlXe8TgAs5YjGvjrf1YazNOuFh5zs9ZihPG2hvd+3XBPuW9wGT72WOH9e7
WTcS/9nOB2m8+sCrJbQn4ULbMdWnsovjXdC537X0nUceNO19h1r4rEOEbvT15n4Vfa3metUXGwKa
pkuuT1SWTyyIzut7DsXVII+Dg6b+L0hgbQgy2Loyoh/c0J52fAi4jz0DR7v31KMGSOO5SJThCzC7
x2nY0lSxOZuRCQJVJgXRoT7lCaJFV1O5Hyq1MWWWUDRxbaQfmS7qBWIYtM39bMz9iRwbCg3L2aOd
2jjT24ZgBDz1UznO9YQi6aSmx94hv7AbH29r3ESuJdWyLIGHxvsQr9dYy79gTR+ym9zXxKvlbbig
lEP4xc5No4cgfCmF+KBFf5ZUHVEStKEEYQl4E7hGQqDkUZbjngjHI1vShBc+BZdS4CXD8bZAxLZO
jIgnA9MDQNHw0b5+Tsr5o+Jqz7rwYTssLIY2JWN0MOKyKeTeqfejb1GJY0rso2zqui0svmrC1njg
pSisH7xT0gADu3NL4Nh2Jd6fwwyy08VNZEFBasLWUMaRJBQKpndlLD+QJnpZuq1osyTDyAzlqgfB
PxCEd2M17wPGXtbH5iD9t06brzGRGzFtM4L3dxoU8dC1fJbDXSPxJtkrDiei0fm6ESy7hsgIZRQx
QgIojqo71qgjwaXcuETPEWPHssIhoJTvm6S9OIs83tSdiVijeeNQOnak2PV6prs/xxhOMu47X/W8
PK3ZtkPmjW97kAtSE8LG5kkMQEBXd8RrJehSip8xqbZOrBbLmMi1KNZq9jsPqapL/ec8p/GTk/Ry
I1fZWjfiWwjUega6Abaint8TL5Zf0loGX64b4k+N7BsLuYlJojIfWTcUzWPPvBOB/NkOBSvRoaQo
k01gjqCoXpIRhEK4ihr2KpkyKCj8O4Oi/m6Wm4/JlhwQrmN/vcQTsjgxNkePjMX0I2jyAFNuobsU
dK2/URJi68JY2glLqJtTIHpYM8msV+sddxL52eTG1eH6ZFoysSkto4ERBJFlVD+KuYbKMGq6PpNu
yHcayZ7ulzinW5dTtp6MXEDjFEwYcUEfSy7+BYJRf8W9od63Df02K603zluWvGYWqvVjmDtQom4w
nnbfM3kQId4DkjnqQDKFCxMJ8NJG/rFYxyxaC0JwpBZpyh6otxQvZT6Sg1qUvy+68ud141i2dmbl
GkNNULWyUz6qkFSPiRs6Xylfav/Y1ir6RiWYHofJDy9O7ILI4nqftlGtE/vKrRUVuCcLEvbQFHI8
Maeqzo3ThPsEevW3ubVZykanqEOZM6GPuKF0UccTRRmU2CH9RG57uglw5//3KKiDy7jCKdljw3Ch
ldeKZ2OBgjZctlQb+26LP5ugTzIFTLlNiOfhekpOlMVn3Dnhhn2o8kPXRi+3mcNIASLscrdzc1h/
ZCu3/zL+S4vgPqw2KZosEWOixSA2U+NGrasfXYLbjzJ1IO2WF+WaC7wMxVC+f2irTtzEjgHLGGlA
g1nbcyMFy/iz1+8AyocUl/SGaKus12YXY1sQjTTBV0fskZbawSkVz7JNlJIiG2qe3gOi7W3d3Vlm
zix2C+YhBUYeK0C1TOil0B/o/DLitQ1kqX7lP3oucbbEmiwrqikZk/Aq7emUi2JXQjQTzryCSD32
fJOXmcVvfcNmb6pKWexYiP1sz32aJXz+3g1E3bYlMMvf5qqOvCZizR2Lq7Mc+YztYLz1om1JWqZC
TDMnsaaokC126v9xdm3LceLQ9ouoAnQBXqEvdtuxnXbsXF6oxJkIBEgCCRB8/Vk952VOJ50+5ZeZ
qcwMNJK29m3ttSL9FDdGoNJGj4Ze9faX1v/05/+5FmsB+SU0tWZkpzT6BSTDVJAuvAbuvXBmzwFw
TWIjTDZm7Q0oj7+Vc7LTFUYk3AQxpunm71t86QPOAn47CNEEXWKwxVUZfR+XKeAb48CyuXnfC84M
u/dDUi4paW/4xL9FVJu8kdXL3599aX3ObLr2HhdJE7U3cQjecD7dgEr9MVXpjY7TK+vzZ7Ibmv2G
f4M/1zH87H1D581co21d1+a+ZLLJEff7fHBBXo3DB+mW78DPXtP2u3B0zxFx8aoMuOnYybBXCAuE
zfxRG5Mcs5j+8/fFu7Dz5zIxqTSAwMi+vVna+ZSvDD43rX5938NPO/Yfu2iWXqMbmOHnI+CWtwi0
IOCCb3jf00+L9p+nA6CJmUP57+KUa32/UHQ0VRhc+e2Xlv7MpkUNCV8/pfjtmPVgxUjbESCyIS4q
389XKgWXFv/Mf/dQlU7dgmAkt33E838zhAin6H3rc2bUTRtV0qanp3MQnBZpU7d5tl6b+L+0PmcW
nXa28mkY48oQgInlAPSsha4xxmrm/pro9gXL/n3SJxg6FQGikvdxe5zBMl5L9kkCXCnba1ihC3tw
DnwLRenmJqjwHV2zLjkiQvjO6Rpw/MIqnSPbbDPEVYz7Dl9g7JxjAsdgBAQNEhdjjuXv+3zpHWdB
eddG9SrdaZU4SJZvwrX8mUpfbjC6yXd/f8WlRToz5N4Gdd2KHq9o1oTdlZ3ktwYAmP3fH39hn88x
bRhhmCbEX8GeqvZTHUPhIClfdcNuDUB0f3/FpUU6M2crdTukc4svsB3wCTUYWbclhvnBc7OUm/e9
48ycqc0Ic4YqbIQok7euoqTf+86yeeM6jfHl973mzK5jyweV8AqfUnLcezYbv6R9ND0woHavXEyX
VuvMuMEprIcAvG67qGI3ZBoLaJVtouoaWOvScTrz2JAfLMcSdGq7ntub2KIwFqQkubILFx5+DmpL
O4puF2mwPCmFGp2oG5fLuqqvrP6lx5/S8f94nT6EABKNsTSx1ijju0DlA6bI3vnjz2yZOt5jPnBZ
dmM6gTLD7XV1TTPjwp6eA9ZKEB+X1gusS0zR4tJx+GtspnaTiHq4cmwurc3p1f9ZmyBqKwKI5bpT
ot+sNCyScr5ST7n06NOf/+fRY9cApUPcuutIs/Pe3i79NcXpC7fPOR97R1yZDsO67oj2+2C9t7bd
noig1LsIJWh2zsQOcFo8zB02lXG7q6Nk3yfrO1f8zFBpzUGET/p1J0tgN+OvGb/m3/88uoxffWak
UwzxvbTHZnq5y7Y05zkpkoPMxSZgxXwlsP7zofxNyIWVKoiycFx3ZeaObA6OYCjZkWC4UvD789b+
Jt+SpSUgJ8GwnhQm9j6c930zHirb5c3QXRn7u/QFZxZrnI/Lyup1xzmhm6BD1d94GuWqodmVTT49
6veSdnoOT+vB1QrV2Qyv0I3NaS3rbezbcmuh6bAFCvlbFLfiSofvz3b2m6xL7Iaq6hjO6lQvWz71
ALNfux0ubcaZCVNIRJZhYNZdD2Gt7erLdm8StMPiIShzL8prpHiXPuHMDaMBE9bRsuIOXV8aApFs
3Vw5rdmFjYj/7yUEPh0y8fbk4PUq5B00Kcev9TJqiOZq8SjK5ZceAQ3hVfhYtaS5guC5dMLObFzX
PEnDKsBbww5l93qIHjkgMNs1uiZgfemAnZm6SxeIuSfTssOkLCqtItqoweQqTLZzR4/V+K4ZYkLO
XZCXSeOrprTHKuLbTLkPkl4r7P1x0/HoM9cTc8ze6zHEo3GiRjRzRHUNQfXH9cejz86tXVrel40f
jnqt78g0v9ZrV+ZxOr4nosDzz86rH/q0YmM6HDPgA9oPUdbH4xEEfuZamfiPhocXnB3bvlek804N
R274EZoEX2aMpaHf8QXw7Jd3xKR4xdkZFW6MQKMZ9seazQ+zQ3staPmtq65GpJf29+yI2qGVbYea
8NG7roceHOoUNmquuIk/P/x3QZBRBd286OFooUGet3b+hhrtNYaBP6/+byIgppQZFCNnPNz2yz4I
M32zxHY8DPDVxULlsH3PFvymBZIGfIoFTftjavp2KlamhC9m8Ku80bqP7ebvb/njVUF+UwSpcLoy
TfV41EHz4CNyV2Pyoev7Wy/iOxJfy8ovvebMnIVlso4MocdpYCDE01/beTgY9HGjLhIbdpVp9s+2
/ZsuSBvbytpZ+mMkso1wU953GhyZ1zz3pcefmbZlmERyqLEdhUXSWS5oA1P069E+aevd3zfk0vE6
M24mtRvB4dcfTdLfhbx765S+T0BajzP28vdXXPqKM+PmbUtiKit/HIMnHppcnjJcd628fcn4zix7
Bg9h03Hrj//OLfcMDOLABFxhkL3w8HMENRuJipTCtRFFQSny2NLpxRJpr1wcF1bmNwg1Nw5kFao/
9kK/Ct2+pU7tq2jS73INv2mDdB264M6W8bGJSgw0tbQCjODq008p629xJYnPodOqNVPdDCk5irH9
1KJJPGHekrB625j0JkBFeyTd8e9H6I+RE151WsD/pG8IKBfQMsTxUYb/i47B2EwhB/rNcsAes/Fj
WatXDft+3+tOx+E/r5tBEGBA90SO49Qelxb6uaS/T5x9APNE8e+XRePOgnT976+7dMrOzBxAwcyt
U2kQIRh8X5XU+uNqmbnGXnXpmJ3ZuEOnECjo2Bxdk/ycdfYz7lB2qNPmmo+69IIzC6d2IL0aItxT
K8ZeStCKuEoVcCbXCOkv3OfnwiAuYpUxoeyPLnJfIE1/kGu313UkcmXsIRHZlZr3hfec46kDYMrI
1GOlNFDPRCTbDqXcpGUHxpL/x2subPi5SohQQZnEMVhO2wG3uRtDU8hlvXYjXtiNc1h1XU4TyJxn
DbtEZd3bUuVgjap3awRuuXed2HNdEDoFhPp5NkfZDD8m5dwGkmhl/veHX3BJ51jqhTMy6UaNxxrN
uBh3eTbPz4Z2X1r1rt4Gic8h1GW7uGhmWh+DbAW3VdQNd2FXvws3j6ef2XPZstIB2jAe45H9w6yr
m4/jqpfm6e/rc+mQnplziWF0gOVHddRTdnMKmMe+2fEW65Sae0q8f+c+nFk1b1W3yH51RzDorz5v
QSn5rVlHydHllekn22bVp79/0SV7OPPhNgIBGK30epwWyKuBdTaF8mP1zijqHDm9ALVVLq3SRx6Q
uaj5Gr6EtKP5AP3WH3//gAsmd46fBhDbskxJdYyIHAsoDIHVPm5LQJzFNUDIBas4x06zFSoWhA3q
iHIxEnj7o07YJsnY7pQpve8rTq/+j9urFkRncLTdcUY8KHV/AATpfkzYO/3QOWxaJutMlSy7I1m7
ukjUCLa0qTJb0dt3TT4TpO3/9xPEFBjoH2GVjAieXG8Bwxf6vqaN3aBx8/r3dbq0FWf2XY88tHFq
1DGMQZfmM2GAzhXltsGA5iYeoUf4Pgs8B1IDoy0Q3CbtsQz1K0nHmzIcn09xyOD0Ndd6wfb4mZX3
sTBccfRHeePmPCJpt6FjcA0KfGmpziybttBzBZitPuLCfZRiuK3Y+jnkdGvkNZHJC7Z3jp3mZs2s
hbLTEYrM5DNYTesiA9XuG2bZ9ObvG37pFWdNG6ijSMuTuDqyhNzNkW8KRNV5kOIf/v6CC5twjpie
GzGBLnKtjj4kB5VN32XjX/7+6JT+G738IVA/V/lg1QCttj6Ytr5Z1lpuAhIt7LnPQL88bmaWJhLK
TgoQ7a5QjGQDKID1XFEPefTOJHGOygAkl/O+11RUOXiznesLAShstWx9X2qx5Boq8OU+6OicRBs9
8lgcOWsH7EVnFx79WBb4kp8hYTIQj0rMJnCb2ljPv3Bju/7bousZraXFrG35Fjcg3zn0bvZiziuC
gtYBoqRpjQb4xIwwRQ1FLR9CGG6Jtk7HzWHuOevwQ3uI1r7Ewaj6IScBYRjKaEbq4zD343KCGydR
kpUIitLoJAor0WOdnlwtAkVyECqq9L5M+eJeyRhBJKiJBlnMQVj/lN2qZ180SdqSBPB8E0R70ACX
QXjbcTKIR4mfNKwAN2rVvA1zG8eQU2XptA4Pau05CYoos23QbNPWmXrNoxHI6CdkZ6Uf8g7tawYZ
HOgDUJk3HWP4HUnXqC8Qjw8QifJgrZMv80rniX1sHYHERGE4yOujDS/TaJnySICq/Ttxrh4ejG9V
YIompqeJ1thHa/KqJtLQqZBrMyXPNlNefAuZTnq1bUkHGHBRtYMO6XaqRdbZDWWm6bs8ysbpNDQ3
j1NU5tkQrUBezfFc8X0F7nk0dGUl+4ajL5LFTZwztTL+QwvML3T5qRrZge4a39SuBwJioAE+l9OK
3FVuDT5kqc9kHgPOX+YDKGiyYw9CF3aTWRrSX6NNK/mW2XQZ2p2RRNsmT6HILUixgpdhfZNkCusX
sKDVpbubUjIngJjjf8II5Min2faHZiKUuh0ksgQERJamSpc2X3z2lgxuWqDvPbt5ljvNlioe8owS
JOELndZJ5BKnKfymIHGZ6aKlKRM/k5DWs9gKljX8IYiauG3vQtYw9j0IhIvkLhgNKb8ZtVYJyYfI
LtVzueKnvJhYrvYR9MBaf7CcalvthmnAnN5JB3Sqizhd0RrI56Bbhu2E6lv0CGRpVTdbBewk74Cb
1UPvNgnECabnhK26qvLIsGn5sYAgd6jvcRGN2f3CEl76zYDpXxdBbiBJUOUUzijW5omuIV26JeCc
8Ot9piEk9WNsOCZcCpXqdL03Bqrf3yC3KNZDF64WGlPSzIR+yaKgSdMdFC34+mteFB9vadi7xG+8
HqvxE2bYSfoVoi3VRO8MD3mVYFR0UBQ96MWUH2JaJuaR4FhFtys48qYHbk0w7fuZVe5OyiWYxl0Q
LkTdr/My1y/9HC/Ba1mCJXrIB9TrcgZsGXSI5NzH88EIlnRyk0bM0le9pKP9kgwsKEGNEFtVPmds
IcMPHySiyXKIJBB9o8ssRupoMMjhIEU7RDMFosxU/dOQpVmNsYqWGNgAqAKhDppnbey6bTcusvkp
MePTQdSn18o9q3gco5OStGl2LXOj+e4rZ5c7yKzgbxsq7OIPXdNE5CvY+rL6iGqgDTYthE0ysYum
aeVPUzTX9CWL1s4fJO5BkJUDBx+G36em8egap+CAsgrmD3AXCk4eE7gYvS6dR4EriKL+GTNgayOL
hUQzIs1GT9A09RTssKqA0iksk2pwxM5vQoq2O0lGeZGGuZj92N+xeumNADBgCoM31pZuehkaUvJX
N2VBuhnmMqzxc5v6ORkGoETXyqz6abY0OgyO9RnUbGvqRAc6L9Blvvi2meOnETQ8usknDPcFbxhy
jxzUn2ibTRwVp57U36K20cFjuWQC/AMtGp5TX9St9ARa0wHO0FPAAUkNclyaMvtFOtmSj6JKQivy
AGq7+pAmY6//iVvX6s+Jw8/7BRWffvkWO3ineNs50azbZAzAiLww3MdLYUAG5z5PRNZu10dMUV+U
1lp39A0mAXWeVgGgEnmESWz9hOumbx5Q6avWj2FqSVdhGnFR/peoXY0cnXaY/tlPw6ChqYKNtQGg
5U527jtPp2l5xCguLvfcQzIvwVFZRFtvIlVF5jBYkOGXebVOhv9UoOju54JVlZ0fheC03WP0Ls4e
+lUE3WdS+6h6cFb1trBx69OpqGtUZ58DwGjXO6K7rvoKWpTMfYnqgGU3bJ3FHOXTWnJLd0Owdvwp
NmEatbmfyqYp7xCk1PXjalQa0k1D6gEWQTnlIWZWkG9Bg6aGc4IwgNTp1OSo15zmpBOCkRm9F/DO
vblBBohp45dSgk6q+bDAUoS8txWEefwdyFhPpOuxMUrA02SC1fbggj6L1Q6YZmP7HCqo4/A1W4Yw
eMBtiW8pwrbXwVvXqRiDZ4lWrMlLIoduv4Kb1gC8VdUm+gn7JYbnMg6mOF8Rt3yNqi7RByx/xkwh
hrjn6W4Z02x9bRLgjZYcfp7C71Ssqn0RlIri5qQRo5s+BuJsn64mrTfKYdI4OWR6Rs2tkIkL6zAf
MgADDzKhSfB5BATr1KdrGf24LIhdd34YOdF7GYVz8tFbSJ90+RAikF1zTAOufu9Z49gOd321fMs6
XZEi4/VcT4dWihqJJnUpbvpNyU4Mqpmc4/RYEj/Nfe5AY+RBhTJUie/yjosE1r4AGec5MJ00M31u
SUB7fRiRX7Ya0ZA37t4DRMrW3Ih0nskOm7mMT1WFUsmPioMlJs1JNbVg8A4w4rlJGgaA9hYCy2O3
Z0mpzA/v456a7aDCtcOAadBE4U7U4fo1LePpe4wPjaq8WiI/9ZuOJDyOdz3+teSFSsKKHoFOj3S3
r4JZ8j30YPvuvjStqB4FbgEdornplwUs9GOtzb2sS+GHIiCtMJCRIbjQ02UUE7pwQSD1RoV60V+o
IR4I+2wcwpuQVfwQoZ2ZZblKJZ0Qe45GzW0+IXTs1qL0JRgJCi+nKRG3k8S4YVVw0o/RA5jIYr6H
W2HZBkGnL8kGCOWxfIqk9vSxyRCoNpvMm4a+ZbIc6o+ihSTUklc0nSF914fJ59nHNX9Wrq/Wr2QF
8zwUwoxMPN04UUpAwdJ0XNYK1JNc6Q9rFFH1PUl6zBzkmgZ9OuaJmKA+kk+zidwHL0J7mGrvYKYd
Ws9TULRxgKslR2ACR7otBZOx2oZjEop/piFj/aeuaiS9gaoTRtdvY5lE6bJTrgWP887JRAY/xJR1
i9gJ2izlDO29XpYfAgQP6h+7mNjYvG+g5zhtYgYSy7jI6kCnaHnyABPFdjzJd2GlZw7UcDx27INC
ROZ+JpNCRJwnE6iDw5t1Yl31q1srZRWi2CgEUD2SkGvx923iBdmalBhLNwmuKT/vGcTHILvQlTbF
Ze44n0N26+c6Vg8tgL3BMVZV3X5epI8AQ1Eg4ed845dmVFAvwoXr+/swhCrox6Bv17sqtKmBtNSA
/TxO45p298JJjEZsMLBkSHMLQRdHun1YgQXBHCqRGfNjoDHSwY2cswjMllmqknE4DPhLMxWDws7o
m1bGhK4ICbiLp20QisrwfVurcTRbhDPWTMgKRjY0ewaH0k7HdOFDnG0zMtLmZskW6tQBLV5TrYUS
UVaNu7JcvgcgCSq4aRQmnhFes+ljqpykLo/dSb4PdNtg+hk3EamRyKDqAc2KulhPgVC9kWsZWps7
oGmqZrc2KfRdd81YIzrInZrXskUENHHggRAlDdXPlQ3G4hCO3ZJ9jhECdq/xiYEvvEHsQeZpW031
1De5m1u6AntZJSACuk0HgbTttgFvtol2I7MkMRgFCVw/fQT7FlkpaoitsjrH90w1zRVhxMucBcym
dwrBx1RhVyBS8JSo2bLPa2QMtjNM+vmfSoq4XZC+ZYbtFlTzOILABqb6Zt2c1N8rKMRUac5lPRAY
czSbtC/A71OnbwbCf+RjWq0I4TbQVwnYaySgkf4kR+ipPpoqFOTLCOmD7tjYsYxDoEzmFIlZvQ4s
bQC2RnOR5xC9awOEF+mcpXE+Qu89TjaurJsWRNhqsLPYQIk9ReeRTdp1ufPBZB9a7qMWtCyt5t1H
DAzSoAL8aoLS4ib28HxqC+TUiGRqqeGJ4k0L4qp0XzKbgOm/LcNkzYpRjQv/MuFmWL+2vTPj5wmk
05AWtL5T4YusmgyjolCzQiEY7DazgE9fpmVs7kTSrvQXCUda63yF9eu+8F0E3fbtlIB8pckhx1Ma
+kSAMcxm8LZ31dLkmgPzisX0OmtMwWuh/U/K6yCsblaoAMM76YyFYZLj26HrmQPHz2QEX4WRh7fe
lTb6GLlSBECr407e0BYsJXknYwFFZMgj+37YZFCB9SrvMGjNxBbhW72+zWsNVaiCIxXRd+CqrMvh
Lc6GCuKq0IZWS1goX3vkXUvd1FTlDrWDPnuo0NyyB0Nx0jAsN/I6+hRGS2chOdMlvEU2jYCu+xmA
ZyiGKM0wLS0rBrAAyRRxgR7STxKuQ5rCVDgkpyrEbNO9SnscK1npmn0N50HHT2vUIjsgwJmPPk+y
qXUPiqohfhgHzIw4MLJBKOVDVS1LuFkYhoWB0GQtM3eZB92CARNQjXow4ihC5FufWJzE0wChWh5l
P7YI7EYMZwXfkBLpFMJxYhgh9juXdP3cTCkEmfPO9FIB0jtLZz/HFGySY05nkSIJa3vegpRMh5EM
vqVdwMdvUIIKdPxQR64JHgLIkkHiAWQVYa8gruYJESyfwvllrMcoecZolZyn3EB3b/2I0znjfpeg
hKAmT2WKWsKdiaHSRHeKd10Q5PMw83/KoFHICZDZuKUYMOgJAokYlSCCdGsOrMoKsqzetwA3Rksz
I3zrTDpuIIOXurs2cW1vt2rsRyhHlUNcz6xYdKVTed91UwqOMqioOaG3ukRWdlI7X109FTNKMITt
CQthTHkEI4t+8iBIpCvMkvTBnstJLy8A+Y4IcRA4YixmWUT93KUMmsPg5ylHRMzzPGfkpxCY+fpS
47DU/5S61YtH4N7b4VFaXDcv2Tyu6yeAtUvIJVV2jZK7LqbOIpEJIs2PEJVXIWZNbVW1SOmjUSCj
EkT3y+fUww4+cKdCmJXHyRqOIEelQhXe9NzdOxEYsU+CsiNdbuVY1jdMoMH52K594CGDGqYw3oJo
gOajHAlI1zw4CoofyLCBIny5V5GLY5CPowywJ4MuBwnOZRnzZ1pVa/lIHK7KagP9XUgY5C00GkHA
u0bcmf6zFmC4XYsIitgT2QNaDAXBWIUeFFXQ3pn0cUZuUQ4H5/yEWm1bJkObj8yv+rByCO2yXEQz
KO9zHjUlYtQEaA6OmGu1qd3FEZj4MENqwqWHEASaV+EXzcCovYKcWZGyylVGqxKiiCVSU4LqP6K7
Z5t0qnVQOl519yMKTYYRHRlhkYbcBzSmrDjdMcOYS9Hg9ONHoTSnC3qqGNFcZLaPX2GDQwMYcOkC
UA73iV56XgyIXdHN8KBvftSIF2pwnEQ+TATyrDoAKXmPULN5W3CPrwet+kY+VpxGGO+fWsxeY+NG
itiwHLJ+l44xi57SU5AN2b10VNUXwJtLnT6GWblwtzWBqX2wH6Iuq5cDWIkrGW/dwBzrdjEQ/tzv
6UjGBQUkJJ+dBhdoOXF120Vgqinwn1cvCKXhnIre6KpPt7PXkkT7BGkHkzcrRlCBAOrSETS1G+/H
CHluJSIDXUbEkKP7pGDloXoNjU8zuCqGEmp/Kw0qdOImwDiaH54dEsMn5zGg8chhN5UuCFi3JN1w
G07Vdz2gYMiPNNNeIT9MaqhAcZGOJboplRxv7QSA5HYmS9Ni5kJX8RYQFsmh4SywL12udG/QV6PS
Bl9B9hDvUm6f5zj0ZSFJ05KfGGufR5vXQ4X4MU8MxpnU7VQNyJBxyzvdPoHaiNffezW15sBxiMq+
KCH0AUMDl3TvBnyXQplxpyMMVX6dB8Q0eD1Gs1GlTGMRBc/zJKqJo+3tbGtywCsk2cH3qdLcjCES
yvITBiO9/oRBSNe8ocsI+i4U3HvnfjWuifFDWjDafupbFtq7hMHzZVv0rYBR3Ha6if1DDM8L68oy
5yi0uuDT2mVbktATsdNI5eRaZHqMxPd2DliK5dArr4db/GDcogUkt5b4ICnkCraMShU/z0sGREjh
LUO9i5RxBePD8F3yIwQ5ANTAMGOm6AvC2hlENJpYMuxSVPY4+mf9qvemCVaC2hsILyGf2SIBQuoU
O8QuHbKK/tG1NWW4DKOEih1KDWi4FdgcCgEvHvrsGCJxrt/iDhfnsQ9ct7g8QUZQfaDBQvirUWUm
fvYNVHCAjWnHeQIJHMoj2UcUXILpMw6rWp4RQZP0gw/squ/9KP33ZoIjL/NeTmu2XUaU90CiE8ks
/CAQoYQ3giTL9L1tGPxPjPnqcpPJJjMbzO/3EtK8S0VBi4/8ZBKFRxmlfUJXrE79Z8GQ4YBjqzW+
fNB+if2W0y4JkbalqhUYLNN8GX6NQ81ROM7qmn8P1wE8TTEukXEpTlLDfD6UcSJrdAkn6dIDPH/0
3Cknko1F4W/J+wExMLTGMbu2JeB2DXZROIZJESgkk/clxgn7A87suCNrVGNZxKkUXtGFnyqiwwCR
I6QcIK5GId/mURzppcAHd6iQQ0pTbrMsWL+UpWq+gesBG9WMPQ3ump5kHI4+DmyYt4akTd5mg0U1
DCLWtwsdkscZueMdoSCHwCgXcglajuogOprQPGaD+8Znn76Uaxd/Rm7O31i4LssmC6fpZmhtvIvH
k3ic1JHa89aUXeFx1bs9mMKTECtaVa+o4y/PXcf6pSj7If42sAVkRGwc78HkkFr0nj1t8qH0ZCjQ
Uxp3EQKRXUU687CWpiHbWbL5H7kymj23CLb5kZSIAm+n3kQSJXFtp60SRtqNYaX57sAgfpuRhSD2
LRvwI85izaCUNmn1AzUd5t6qdjy1PgdUgHcoHxqzaWAsKEFkc6/3UJDMhv26VNEKtbygIhuxaEJv
YhfhvGVjWYUHmN2IcJYRGW9K16svLVtCsddrA/IOxTXNJWTih028iOVt8OFyIJQjFlinFpL1ah77
xywCoXYeCM1edW35DxW4NoLlWyoLAR+SbMeG1l9YG6Ya9RWBUXsX9Wn30IdjFmyIFc1Ts1g7FZ6y
hnzIBsOeQ0jSrnkIvXp1gxiFfCgHEf+QUYorr5o68D1YGHBeJ2mMShcLVpbcQIhZqZsBJaN+C0Pk
0SZbVvYAgTfLH9iE8ceCdS3zaMsM6tmoRdY5uOikygmgqYdAOomqdYvQD2GH1y+j77CdKLR2UFKq
vWS3qGuXsmjBIgoVOPBZ9kU0jiLYJrEYf9FVj8PjDMJaU1QD+HaQhyx0M6SLhVwnqBw/RyZx62bt
IvT8HJKZpgCRVl/d8yjzZO8IAu99xhrrUZdJ1mBDwQTnaY6EuAJ4MFw9OhXTUrE7lCtHdIjSMHpG
eAt/ZrBeiDCreo1v6KnasVVI4R8sY0G4geKuQucG9EVj7sNJrjc+QOmvKOMZew9cACC5KOzb79CZ
RU1F1FPc7tBgZPZ2gqbxL9TjMnmYZDjYm0H0yKRUIqX/IILTUqFqMTTgJlX0BsQZZVMkyZQ8Esrk
sfGiG3dxJ3FqE+gicdx4HEphEyJTmrcznYZiUUvgN7gE8N9g2qPV/9hkqT6llNt+A5nUgWDSEGNY
RUbqmu3kzPxS9EEm6CEFNcE9tTgoNxUinP6jpQN7aKFnx3fzmmQfu3Go/oejM1mOU8nC8BMRQTJl
si2gBk0l2ZIseUNY1zLzmEACT99f9bLjdshSFWSe84+wI0HDeB8W86cokbdH/mCK+/7WSneqDTf/
3b7Owe0S93WfTNzYYeTZztxG6U7e7aGuJimeVLvtoK0T2wE3tEiXdxN2uc320BkfzK0eBrCLfi9f
vAb39oEqSOcphzK7bKu7jfEQVvmN57LEb7DcMT8HgdIi8aphLfjwuOUORCG4r2JJ3desz7vlweST
t9IRI8bhJOBcX5E7t1cV5H7wnLmGV7tHb1EmE1sg//hAYMmpr6mGbbM92K9pXfN3MzPpV8es1GuP
vUrFr7kJxTcF3MHXWgQERgBl5E55nVQxpgmIR2FHBXO+iLyhcb2oHfC/3YuqnYo7kEyTfs4jiWiH
vWfwf9WeW/2r50X2cSt3fyaFZfS4mqbA70k0W3SOQKp0al55s9veq+/lsKdEvNvTu7Gk4dLsUcZV
d2UvN0h9L+9FhC5vyuNpyvL64Eiozpi/0t6+e3qq93tGEWd4ps+OEMNy1Dc/GwA2cXdz1vxJVw7n
E2DJKGhdgRE/9DR4bg/B6soparizJQmwPXBRmA0pHY9Me9s5dEHNDqObQ3rQR+4/NS7nOQv47eDn
dvSbc91463zJ7Grr4/R2eCUae/7vflfVZ8GUN/6tevJnzoQN29d9Hfi1nG5N98M+KPcqpqWilhcd
w4PnMWM6etHBkRG0/Fi7fL523rp8iEm17NCh1TGaL6vrnQKsQ9+NruQczeMylQcSolAoZAiVo5Hk
wztRbBYlL5rtgqIfV995PjTWcaJs6+8kHA9jvO8Ee3saRuGvDILpIu6mJqv/1giYXgRTkXewh1CI
o1YQu/cOKqRLxjbe/tcNUOvs1b5zr0ujf2waGBMX2x4G5PIVof3lzYszfnj0GtRHRHeKIWWo3Ufi
7ab82HIBWfFYTUOdQLByDdpTxc3N0IZCB/5g/Y8eY9aVjiOfPWkareZv1RrV/G2awtVJ1bRbJNLQ
f6l007gHq2i69ocR1RicKmOC8jEdYMhPFlRFfl7nMQ3OQ8DmGjm7vcmonuzpattjNZydHL0BjSV8
co9b6cju3Ljz7l3GVPMjRxk6ZUxIjmM/uNZSSp6WDLGAnmXdxHNG2/dDWjG2kGJrVUWZVD5g/4l5
JCiizPHpoLGKVj+rylT/CfY3dbetqXajokO5wtS/5esjQTaAqIgcAo7KVIThVTOG169LowrcBTLM
y8acim2fwzHyHF/upxnV3PDlCBn2J3Bksf/u1pKHR29hvx36UemHgnuILLdxTH8X8BVXG6SB4tZ9
5rpYSLEcEszUeck+OYQ4b8oClm6KRJanGyRNO7QV5zI+y+7fVDjdFJ5mU8/jh1J5pfuPbfaIJbyu
PhYC8zDVtt2XKK9DliH3e8wVrtUcZoDQqprqss0kRnaNJP6n8AZ3ppR2s4r1arq6FU+FL5SI5gGp
0N96DoV8ZNGuGOiVAtgONovyOarC9dIffLux8ivyESvECAN6FpVVy6KumKplzERTO/G03iTvbL3Z
e++k4xqbOgS/C8LU40rPRA4Q7Ai3vQ/cHEWBnVeWFzuD0uM53MfwmZyCXZ7SZddPDs98nvhrv4Fc
ZrblRTPcCADjTM32AbofLyUUsN9Eegn0fBa1rLrnFr37dFBu2L2z7q9XuYvhL3eB92GHpDa/NH3A
fl5PU486t93c/roQKTijahH+xPNCSuOhK6vcSsZmkkz0yzq9V0yyZEDQhhHQcdYqi55Rt/ZuHV5O
FmfUwt11t4n6Pt/hrqJa+v1PJq40TRpnlM3HPKmJq1SlwU/UL86z7qzaTepOSoc2ir4Ih/woIPa4
f3XZPpTQxSunWa7t69w6VfNT70V3QSpRN9dGy7G4C4cU5MP4TWrOyDhFG2n8BosboVqYl0So0dEH
oolRzjDbOHuMWIS3ommAxGNG1JrRSgZumZRBkNWPU6EQiiyLzVXYZwXRsDpzne5wQ5SqS59RXH6o
+crKxJvI841HjySsJGtL0Z4DF33K/V6W40/wS/VvK+vwoVrsmo6VtbDt57KSwS8s+H31riCovksy
oh6XPqdzfuAtth8tQcymPvT8IQAAqaNfd9gGha5pc/eHthk5VmW69vrUENAwgzAURn3U/ejtv1uZ
UhkZ8ZhnrYyMo7M9ccYpuzb02xZdYgqraa/El5dZHMrekhfHnub6m01yCa+b7U4MFWbijIM/9uaf
aBry+n2SEqlHi2KHMOet8B2stEX43tpN2D/C/K6/89Fa9qO2gmx96zdhqq8qbGobcHqQFrIwkumU
0JHdOOp97KmqrSPlCPEnMGV7Zfoz0wnEijo+J1ilJeNmT4cFBjf0iv26wvkGpCLNM+TmanLjng1x
Xt2FlYaOi92TeXHUlTs4l9R2jXtaKf6hHhg2Jj8NtWL4c4wO3EPfqaIEYIBlTzxjj1lcA2W/zZnI
5AUS1s1igtqWj2BY5H+cSA4D7qisKdEjv1xkW/10QWvQ0MDkt4lmX00TtpA+vFgrbZ2nHDGM7qJl
ViUaOGQf9fCkeznvMeHx4/ygBkKEisPIFFY8tHM2lEk/WtmY+LS8Tc8G2Dr707A4WlcrLW6oYQcM
9XNYh/Xeckz/VCDK+oPZy1ZRZwx660V70wQsvS/u3eam+3Sp63mXj9xW/NdgljxIOxPho7duzbXq
5Z4mc5OOL7ZXhXfOqhoVu6Ut3Mhr03J79sa0e9v5VIrI9Fke964GP7aY875chuaz2BHz/yl4Krvz
ykZdJ0SZj38aZbxXhCHjA7La8F8osumV8NjgpUc787Opm9ZC6jXaH0HJ7AtyW+1/2e5gF9jq8mdT
98Gzxyr+L63LNgMDb/r3rShC9V2ydbunofWliKAVWcSBm7O/pt2AIeeebJK+HaW5gejt0w7//BeV
LUMbLSUm7iqbDWNBr3NRjBTHbEDJcKYrfIewWHXQ2e7ROGs3XGWp9OICA4dSnlXhmURA0q4RxM7Q
cbDsEFc2kxcb11ZXR1KU9PukvO1XFvK+3fS8WTzVCxRBX076RHFXWRG9PhgTh95avahtSF84Uq37
JUjL/2osShdvWkFZJ5PZKfpgWL0Nvv/S20xlcW3r0r2bOj0ud9ks5/K87hVakoJunbnvzBuAtZdM
wu08cOZ5tn/NBQdmXq7yv2nxRnHEvc3WUu0uwzVjor+fbc9t7UgAIoaxZ/dINDLk9PAgS8YUAM/i
vbNu3cBgj3bDJA3dLIh44hTql3ztE5ekRKhgMJEnvyjGJckY/shiknXnH0e3ncu7ZpmKh1yTDnrM
rJpyUBBYEP583Ld4751sS6qgqDLI+2D3z2BW3TsaQhd028yNTUxmZfaTmNvxoTe3GRDMETlerViX
hEVzdqTqgLyVjrRGP5lSmT/rcMmWiF8stw+2jQLa6032t2Kcsk5M1vXw0AWtY+LNW2s3Rp5W/ITL
Lq9Or9r8CRKZjsOxGNz0iDCK1NZV9nN3nisGwWwXKcD+wCyjwil/HSUPnpOG21NjbnGOwOny7PQ2
svGszN2X2l+WO+KSxaujhWOSXFtwCahVbDYuPTaR63p5dXD1XD+EDbFrh1lnWXkG/czsiycD00Q1
TX5vnIwSHn4vmUMBpVrA47X8w9cMmi1tglftdWbQ6DvJQ9daLb3fN/wydgezmgiaIBRRU7T+42Q7
8oAffj3zlYJ+UcJyLQ0QwmJlkk0CIMA7NHsxWjeiVBqWXFbIW8EHczvk9WlGF8K9NVitiLPdNdUr
oRD131aO+UtlD17itADf0bCG/L1dRf7a2lhjPI2leWNZaMcoLXYoUasqq39Mx1pdJpRuY9yPTnla
w0Z+F7ZS9ZnGXZ3wCqesH+R+6jhtqFZLwlro/uBwYzL/O4SQigbmLbbrJrvo1ONgtRWn0F2VGlfd
ARb6j9ppqv+sIBw0jJTNCQPaaU2HtCr2xyaXiz5sOsiXGBiRb8cd9/BB+a57asJ1S/y8ZEzOTRbk
By/U/VOVSfg1Wcy/ZndkcWh968eaSvt1M0F1V+Rt+O4JcCYGbG9LZJqOJjLb6P4oqopRsW8R9KH2
CtQT6TLOV5PW0vldlelmZcemFFV4zjJ3sV7mDIVq1FQklLO1g7YefW0QQAZNUVDvyp27nABfWLm0
21MUE0AoDzFHmJgfEIYhp/ELNf4RugIVZKt1o6Eb4PKKWQX1/dKGEoa2ld1vk7ruxYcezLkfUSkd
nI43QCMqcWODzuK+Kf0eRU3jFw+A7/1/8y3CPrVa+bmX0C0gr33eHDfhQ2MFqk4VFdIARScqIKoP
Mh59FVV2X72NYAq3eCSI6IOmFcn7CRDt3/e+LGTkWbwnZASV/BFtA0V3LFJUMBc7Y2lk85Pu/o/D
rS9/bH5rB7GXqtI8QDA142lBWXkYA7I2Twit5+KSbqNeHrWVZy66YIHr0hOe+XYJCLrbhnX6rSq9
/cqHFdcNz7qTHr1wqf61xWyCgzUW80+9OZ085ktZhDwdVvZSV3JYzix12olJNpjd86xrQy5KWs9d
3AOGzajN6X0l/mwNjwpUEoUhrcUHOXNSpIDFXyGfURXX227IQGjQSom6bJ7Uopufc+rJD3chQveQ
MWLXEYpwfzzOveGjpWEmbCOAJvefWsDCwRmC7b9wy+Zfhb2W/5HD4gzIplqWgj5Ll7smLZf22E9a
rNSI1DfNUIHI+gmBhRsJ6Q/ynGGvfvGMFWjmVgdwuZ8Jqln4rO4XFba/RlfLsDu4mz0t/+W8GNtR
dlYgzzdpxP0q4ZG6lF/cIicUTW+dIf+Wt0hrU5rqbnbTEL24dF7STjr3fUevlksmTuJ5sPCmRbE6
e7dfGrLZniJvYeUoitVB0YsClG28pKIzLLk2rSI/wXZIRvM1Lz1yf1EoBMPgm+c03NuvaaqA76xw
9hZoF2/67aJt8049fTbsQ3UTJIsl/UTt+7/dNwKWk/5EebkhW3WMd9q6sB4j459Hw+UIfec8odoP
fqNf7uVxhBD4uVir85tnwLv69pC/a8dPF2QFGkySiRbFEKfw9EsLe/xwJntr4xqyP55kDRLjIjuk
orNKkyUUqG9GG79MFOi8RihtKvG7y8txfupTtkZgG4rqo9DZTaJ6/mnA3cD9qvZ++7lLjlaOU77J
zRfLh4Wk8gR2vsJcOtsDNTL9fen7t/Wg8bo/3Trl3xVRD7/HCbzxIAKI7sNWdOMc1YMliA2FgT3m
CHDeyJ+fx6NjO/12RqTqfeIQqQj1Q74yMSLGzHCk2gB1F23cDKWgGbSafcHntvlceU02fTmrhxB0
s7d0jGan2V9YkMZ7DRB872+3Ix9/bLzAmSLzUl2c1RNY+DIM+ke1ieIeJc+oIksPdZfg1mYcDEIM
FosDz9n6PamnyMbyyMyEJw+9zhI+5aKP2nEaeUK7zvtnu70fxOw2Iei08PuzaB13TJwZ++TBeKv/
4a958G0I83jVzjp/4roonm4SDnNo3HY4GiCzFSrSEX9qgcKT3NjwuatlH6Vi5+gaKv/c9IgZ1npM
mStmRr663Nw7vwz1Owfz7hJRLNNTBihxgcA38LyopTZEmoV4Ny5ClTi15pKrSm6ESSjO2m+NZGw6
6GlAq7X0Nhh6691oAlRbfXPw8rb78hY7mB/llNZPOFlSznkrGL9JDSnaL2QoejzsqPfLKOVfe9xS
nSZWXVrHuVIiHlRA6Dyi2/CE9wKUoei09xoWDaBmip9gPGhEMckomg5uhrEhjdKKn75uAx6NfquY
Gnq3nx8WUhjbg7/n4xKJhhDrqOK2g2aXxfQKwFv+CQQyeWgtsPkptNu7uR+AEjj/nipF5K7V7hz9
U7YBCJZwRklf19Nb4VTdfV606XOIJOLVQvTGg2f3zXFGu3i12hqKxprKs+kdTYRFEHwN4Q2uToMV
FVK7rA+F63DcbXk1nZXCzUA6+CpR0+CGOfPKGvc+m0fxbbfsGoeRc6dNctcBkJzQndM6OoKTiqCi
SGwz6sLwqpsk4LXTh8ryl7+etaOBCAYy4ZU1zp9myIQTbTM3qGC95v5Z6sTulEcq8rSefarnLHDB
rBIRcQxOsjCD/+fLyfoOubBceuLKSkUtMJ+JsCzB1Nkk742HpRpQtOCr0m9l7RV+YhmnpvU+sLJv
qJTsn1fU9o88ZeF+YivhlVLDwqmQByykRHGaL+5TcVrcwfvgfvfKy8Bf9oYUsPwY0q16IRC+t066
XoOvWrHH0u5rA2mGjfpvbbDRHFd/Lr8msxFCB9H1KDq7yI+FtYJzrzuGyTjzV/dSGM6dQ8ixFO2b
6c7j7NhXornnMZLNOpw10rQah2yX2XGtmKEvmsjLu26t1b2NhuUt97HDzUNTjDgs1zyH667tj0Uj
8ehd4yTaNPO9a2/dG7qZ+jOv/OW51j1wIz6rM3qNW38U/AyCzbnDpFURMTPOU/iQClelpw7mekDR
3djIppTNZ5ojDm1Yd6q0jZAJa4f3fYK28VrWZTKVPRHnVR7G62zADdKl49kzHKOTmstHqD3rqxiN
vsnLJ+eRg13Fg+8OF91Yu4jMOlX/OifP/k6NqhMnYBxnHwMxNtwUQAxSn0PUi0eAWusOWAqtC/y4
5ZCi0A6f456BCzaZ7YXJHoYaMfKWgnx3BOCoi4MFisMLpPOVMXvSiEJCxBV7Wip1l1VMS9Bn8xxn
wbT/JcgMYVSwd15Eu3HwaxEB2zAfnHms7Vxe7bRFBAcZAsziMj1UB3+WXXmyBnSG95OEIkUyD1vo
WBScYmSaJhIZXD94GZpmcHF34MmxJ9d459obdMPUUIztepw63llcmb7x74al219213VeXHCQI3nU
fp5sLXr0w8aYdvNSdCXoKUFODywY2fgxDJNLgxANruKXZqBM+Q0l7ItF7yrxf6EzvTKzrg9qYyPH
vgdq5bJe1cdCuhZIScvn6+2LefNBpBHeYPeaojq1xJe3hRRj5oH1Ofzf6uLKggdzttk64F5Enb1x
T4XvRbHhsoEc6yyZR35V3oRHnLvu9IieCuwRDftc4K7SSiVSZ4V6Rbac6+fdQJuvBCmtKGGKwfRM
f7Iq+jEamoGvTS5meXbytPmZAzu+yMbu4qYJux81UZ4RrousO7P3LwTyK//LrvpF3PvSm/K3FaPF
G/C4DJJmH9ipZyv0nQtx4wLPH6BZtzIDZGku7rximoILx/KCq9H0tMDbBwyzYt0P1dbJH7gDa/fq
71w+TTKaao0FyipqcvNhfgkyxLZEu5TXdVz7RwwPXHgpomgut1x1CRCYO76gX5CVi8WgSsMHsRsr
TYiW7UR5Zcxlgip3w6IcpgCbUQvcFh46Pv860mizRJzOtTOfmsrbC2ybs6lO1sIieJ5hJhx41RJ1
xdAJnUUWE10Z7dneTEdEZh0Wn6ENk8ApB5s3XtiXwgvaF359EOZpR759yFubXyB16LaQ2lMf/i5Y
oDtdQ/8vo8wVZ7Kd/g47ixWzWfcn3Vr6zppC81WOBQofkkk3YoXQYhTkaPB/QWjsyOJF9S63ub32
8xUz2TYDhJDDdupDnEQHIV3c2sgLgu8st2Eo/C4f74NF/V9LgiEq8tuZH45GYgnj0SVD4DDaPMlJ
iGdtQBJSpQpqzmkRH7Js9we33go0ekgr3jAb1iDRzJcd5C+f3n0gWvkf2Sv1mSF1uAprsWCPbm9x
y7Brnz2L1vTECtw50T0ejWOVuRheJVdhepfntjkiWIBds5Tzoo3jXgtIxWOxVTwqQvT7E3Ky8Z4T
Nru0FaxJXHf2BPw/Io6N7N6qjwtV5icgI+e4AZc/BQqU2Z05cmqJavM65K6xoMUWaOef9cwPvtOr
ql8xg5MTs++ln59zvp5XbKPqSQ8+rFqDlOdh9cPuVZpSP839XCKeSz2+DbflY7BqOOMDlOcUp8i4
mP+410pOs5Ukf1sF9BwwXT8UMIO/OuCgZ4UmFo0mA+FF003jImUEzyX7OP8lySh+FJnvfLqlyN7D
CbUN8y9fdl77+efKE/8ApLD+XngCROwsy4RcFPoLOwpPOqXJReF8KT/f7pwxBPNDXodqd5g7uAHg
OvGuU4V9v/K6Zx4qdW/qtPhZ4GI6hfsApzM7PZZM+HSI2n7G3hnB3/v/CO9s0K0uZfjQZ5l1Ih9j
/YU6g9FscdTnZrNxHfKuh9XheRBflp7gQVN3mX7rqQ/vTO4GVzkXzbnL1vQKzBw+oBHzn5s5bBhZ
sCuVINGjdewbr/g5jaq5jlafnir8XP8mUsclypBiTGQJ6N7glWzRC9hoibRLSy5m4vU/5Yw8S1WL
gyoxE00lcCRZ1MDSHPENV9Wn5zmT/qHtCegIt1B9FsGcIi1EhnvQuXLn2JsaH9VBVWcq6fDnfPtw
7cg5MV4dW1wHvOfV/twgv32q2YYjVlZe7c516KwuQr/+xtWF4mAc6wtxlO1JBQXaIU1B02Ajizv3
lpN9OlN9o27c2/Bl4PFZCnJKH9BHZvd2pvUfq1Bdg1TItq8+xqmTVWFuiMWyVeUfLyinS5VR7wjS
wpDKZYQYMPJdbALHGpjrfWlWrOKqCpyDWwj8jSNe3vAOtGAXP4RyVpeTpme+BExiZ3S6nQDuxqvL
5YCXMl8Sbc8ihPoa3PqzLF0Dkx0EWNpksIXdseoocz52GybXqBn96g8aVCoyFYHhOg5UPv+yIETl
0w2Q4XAOByVjtvnJTeS0rIr6W4QuYlk1bB+3YPhvMNa4noM8AEYPcJwdSmvEgrxXRSHPoZUXeF5D
lddPuvEZ/L1AEeu0jzcJaCZntVxIji/t8wQ7fVdhp3jpgsFfYMHHncNZKPW3DFjNSDOvGBWqoczS
88xqDDaeBsi3/dJGNtRi431Evu79taosLJ522aRhImbf5ZIK0dse0HoPLEIDkf6PhW/7Da6XwHxJ
A2ERN7rOcA2gihiPy20oQHtp+IwJawDEWhjx3AOuBRHLvVG4qJfFfHMzLssDDIB4l5vPBlWiBLFY
IdOSwk4dvq6qtdlIWVCwGWzee9Bi2oU/wt15altCMgbtGbz7W8Vm4S19mqiqxGi3V6vXAHKENmJU
V1npzyYn+8fstBOhXfMBxVFpL9Emc/3KeJivJ1Sv7inbepxqGxDFldOHIoQ2kyllgJ3N42ayFVgt
QySfQ86UZR2D8I8j3uYup7MvmzEtqbAu7yGOYXRaFNDyQB1wcF724QZ2itvaMqBoiDrbuEPkkhjw
bamxUtd8C/c6HlY5XTfEx09BPzjbadAAmsuAUp+zcU2bxOlx0UWzGdGmZ71IUTnxox+BBtkNdwdX
fUPKn4U9raBj0FnGgOd92LKoYCoSCbAbadsIPtpv04M898zxv+lwGc4m9KZ/Si09xwvi3T8Dlqjg
xen65rtJ5+0TC0DTn7zN7WhbG+p+fhqzFvdSXss4dKR+NJPBG5mn7N7WVnoyi7KytjlgXF6FIwfd
CtIEqHlhRO28r5bKwL+4TuD4uKRDPuhq7J9mRUPoogTNwCvXDcctsIQXaVtX/gcqHd8N4i4ohq4G
7pjym2tyGwiYbN16HT6nLtcTvhFXeKcMG1LxjmUBmr246zhTWvGIqKweswfUFkCBfAfzeusoaNwm
Uvif/01oT9JzR+rmDxkOwXBTsYyNzTfZzVgqZTq7/xZnqd6GwQGt0/ve3ac70dfOgWYCyd2XT9ZF
5I5UWOam6jcZebBWc1iVxx0f+9wyVlcw81sZpL/WttHKj51aOcew8bbHYFxq+x3Bb+D9xdTq6DRG
QGrWV6usjP9NNMzCBcRGiNP20EjLlYyelBYemg0jJWqXKhiO5DiE9h06wqI4gilmcICrfdPw7H33
j41WmiuOdTHEXZ7qO9t3uFdT5bg/6o3YgwOGj4HHhDjEU1mDqiqnKj94+kHAHez6nzhfb6+0UNyT
uqiHvzdF9I+GxE2qZyCq0RQ3HkJxQeQn4o8xJB41bGcqO5U2nTiP3rbKWFiocSPsZmjOuoYz3GN7
24KES25pnWiwvdJPBARk/dLe1NxVhHN+tu83sm7/oAOvu7hCK62ecGKqOu7wP9I11lRz/iNE2Dxw
5qbAwLnyUNa1NSI2AhEwh8f4afm3QrQrD1wZ/WO4bE5z7ArciYdxXPiCQgzv74aEFtxIBd90D1b+
YAyjEBws9qFzU1qi+FEsoSpfw6kUw1MF7ovEhf/xJOnFefACC1DFzfKqAzphWI6QuCxPKQkGwX9m
rhkFlhYFyFCoJoTbLgOgBcQAd/z7O4tIqNCu0qXV3Ul8mVtMQIj+9teOcIbeH/VwyrlnIRPRmej7
ruRlg5Bir+4OwKUsjkM5VcnS4PZ8nayebiP86uifDnvTBt7tEjVizRLLnXT/xbwJmHqgnA//G5e8
C9zYiazSP0sMRfoBvAjMd5MqKB8GdDULLhNXLz9Rz+5BvEh2u7hGsjFG3E/r8pztfcieABPYv8/I
Ln4I0dVBMuuyWE+z3y9X33NI8CaSoHfqKIAUGu+FLVHYQL0V7PoCnWgyYPaE9O21+0wCxXZBsd2j
bsW1fud0NTqKceuHk6128cZBPDafNvEpS1QHQF0X6aFzupAE0ZRMPXKT9xu7es/7W2Xj7xAhznni
gk3P7UyTJH5MOlGeOBk0EjpNf135slkei9TgLhcZdFP3kFNgN38D0HnB784fuxzYou6+Wuj0IN61
nsuXFn8mVE8X7Nmp9ju7e8obewHsIyEuWD95q2fpRWT8YtWYCAiZvnNCn8xXXUyoZA9OOxTtR96C
sD+DYW72MXfczUer7PcWk5o3qhNcloQ28aTROK9ssaj6hwhEvYvYD7BEX5oQIuOlrApBUanxYDw8
rvP2zoGMkn/YhlZvAoPtECtxeVRz5pPu0rbehi76tnlEJiV7bIuKAfSDtAK39870kbhEyKAfHf95
QD1+CpPFsXrbXkrpnm38Kf2X4i3R9yXRBR68EKTMJ3FWDui8ozQxPi3tpk1zqD1jCGjJ2rl+7gPc
theQRb95mrbVVyIpLbS4BYKZzy5HAh1tmb9XlzRUUOWwZOG/Gite8GBQVhG8Yg2TcX/3cHO3HXLZ
PS9NumEIj2s2BOnd4omJwA6IkvzBmiadf+/oA5yNb5sR/jPDPN0gPkA817xN5JWV73J0HfWrJD3C
TQ9FyvH47mRtUM5JVTn7BNWpqZw0F8IYnE2fS7eYxxJsr1K+lQwmqEX6o8hLI3DYibrtHwmdwedx
e3Ymc8rI3s1lSXWobfKEgoMyO28DmVkqXnv8ygfFdoVqe+wG71iJZt8j2mm9nvuu8ZVt4+Fft/B9
XJz8c9szWd6HE2M8aRzMzP2pXgae8AXQR1/KVq8WGbztmr7dtFkiIf4hz354pYBfiNPRa0EfbNub
5J0jZ+zchxEZwPQ2IlGazjDyoOap6Szvl21mJBjZRkw+1WVO2CQrFOX0E8W1bF/6YZzcexRjVKJC
s2/VMbccVbzwmezPWNi8IkkxL27HEi7vh79Jv4iKpsJiSaSDS8zJqBmJRQ1NB/cfZuceSNccU19W
IM3+Gp6b1Zr+x9GZLcmJJFH0izALtiB4zT2zKmuXSqoXTFtDsEMQbF8/h3lqm2m1VMqECPfr9x7H
lAJnySXD1g7VZzTxg1MM1sKNr0w10uxsVDwleOERxp5kiSr11PvAn+6eKZbyIvAfrc+TzpqmP7hh
1KRHXUK+uGipE/7q4xyP7Quut7zlMXe36fW4rGuyC1BU+R+4lE3AYe304VKc6yggPw++oGJAhLbC
OJLzOnT1WQ6hMYpLUNIQH02NNYl/DI10e/JlvdcOl8m2cXEP43aSmJyqvo/2o5F6fRzrZF4dNGXB
LDWRmzbFaBrzabT46Gw1O7POKXt8/7UruVESxGMS3fu2Yk5Ua3x4PFUdjqcldimbCfC/kxjpo53n
NBj1mcrNL1O97dIDUrPeow4/+s5E0dScEjuLZ8G4cz3GBE6ol3r/ue4Lf7mKKiJTPltPM9vyRyaL
rhOLX16d9LgJtF+r3YLWlh911ZHalGBOdk04pN9yXjoIlbJ/c4Cd/XKptTh1coGJNrJFd6z7ketx
Kblo971ZGLHl3ZCd/cYL3CMsAdQ7YAe6eEos/PCT2wS0cS5LRk5BVObvjHjwRYexP0mibGP5mS+1
xfoyIZvsMtvTGbEkjZEdd6H3h67cPpokAoOwzC5iblS28fe0xi26j7MZ5+i6zoHY2Sxt37owxnUY
w9GivKwmRLFO9pXL5ZpkR52RsgBWiuOKJD3xv3xk/r4B1tZ9WfTOr84pMWZNQeP8UvNq9c1lorLC
P9dEN4idgXMfwYhha4PmsGxN8xTXgiT8whAkiPVmMmBikuxyuKLfAE2R761F7o6X1GnFpUR7et/O
xYfFsEh1lwrsmm+MhJqrLFM6RCoGImpxGAbuLmGy/41ZePXU4FIojoWd2h4FvS1BM/Ue/zWczAPe
rPAp0gKBCnMtR1+dhbtytOlVD836NBc4GncThp4YSycrJUhWzsI0v6RTDIK9D5MY5rsJh4h1itaa
+MiQLTPnKecWLM8TmeC4Jb3uolwV4Ez6+BqGq9It9WWtk1exeJ0e9nbB0n5aaUXKmTnrsAxnZI1C
nFQfmuln0snUvxkGsOMpi+cppvCxo74NcUX+rUCPZiRZ1f+ATPnYCAiVPSbZHP1kg53zm6KMz2Tk
DikPS0ckkln6VjHryaNoSpKZxmNZQdLxgBmnPwcSK/it9B2lv7VzFzNHUzVBrc6x2XQlDMwzkcGi
umYTRS2WNvwQu0Dk5gd6IkV1sFLlXnTkwpxruWPcA70It8oEraJ5Wpsm9ao3TCnk0kbRibTcV6tw
FftMs3r2gA9jOGFOhoso+8F+EpvdE7lNYY+FaWKGTMpFZiYsgks6K+jpAtJONMZIEdPF90ny+q+o
SHb9vkZWNrhnWJwjD4RfquWCPasvTmHUKRe12TZkaKNJu/3bWJDJKBePCm1ijPHUYhUqDmOTRhoa
2IivrFsEtgicsHRr4ZQyz8O6R7VEXmCaPzE5hSSXA8xju6gFmbfT6Srtg8a1+R3TeGaeGjtP8yku
VTW9T7S+j3WermYfdTlJDA3WKN4V3tiZB9A+hOmqRKjhHMnBMZ9p0PER4KENfAzGvh+aW+ZbAhLj
UK2Uz7zFWIAKp52/phmTyEPSaW85ZjyP9YcqqdGOGl8OgYbACX6Q4uCDi9a6xDMnXRx8VTyI5ucw
5/LRSE+P59qZjD4PFj3+maPHiHm/DuVCcBb7QoWjOIjlydXettlc2PTvMiRSX/nVE2t9LCyORx6c
pmXsmjXeOYDQN/w0WDP+cxTKLNP+hYx8Qvn9c+0BV2GviWr3orulWL+JvFnW/Tg4MiQOkzlJzP0U
NOw2T9vxRgxnEbcVp+X3YOh1tjcxIsSlJCysoB6xDclPrf2B2knP0VdOWBNPzdvytHrNOJ+XsmtJ
6ozxe1+7jPMsGloONYsJLbSkrPtkwBr8typMpHsjx5UgYjduKU6P0ceSyOVnNU0QX1D68Ldlm/QW
FUGtDt6aBjVZVK30L3Q871XOWTQ8bhqUQZVverzkIIbXK+FM/0ym1/lHzM69dpBOpzvwCMLepsEc
arwVqRGfEHpmXmCpzn1bNaeAqfzN5Cnu6rBMp/opGZqmpm4qSXbFUR1xqdqZigmXNPWp7Q1KCRqu
hHxFN71hejgE7+is5CZRHvlyYvLk05V32wt/Jg1+iV2U+BjUUJe40nq6xx+GjohkBupiuluHmsq2
myv+JfdtPu7TtmmfSCI3310nXN5rR7pfuRN6f6IQre2fI3U8XnP6d3J/xMWL6XcylZQjzQDk67yB
V/SBPGGMp7Z0ad2WHpfOpXDQvXcaK+55ztD10Nimh3B1qmftRARIZ6EK/+wBHcPPwmYkrKahCBIU
422/XABl6WqrIBXHvPDkJ+lrIJ0MFlmlm+gqPmWMCrwdjSoHYU7N/4E2OV7CfNX/FqWb1wjs0B1E
6fKfk1MXsZ4Q8XE/bgG4XZYGUAi8oUggQ4J8uas1XN/crnP++ZnDUs+5CePXFFfjN2lLjnzm4+mx
T6X3J2O6vO74qbfpKPSHx5WxNR0ItyBlr84vrZcZ0AddehSFz8XYrql5jb3Ef+7Jojxo0oFoh3nJ
lFe3g1cdJFTNl02jxbjiBQJJa2BOHs94I/0U+capcQyChUrL75L3e7gifzECHmD/4KvI1VMjJd1t
YUJ1LZoGc39eizdLrGo5AkbcShlSu3pfVwkMBxeIJQCU6cdkWLSAawTKGTbLTM48TWX2zffdfCb4
otHgykwQaK/T8FvQQnvYBW0qfvhdY70T1r3F7mAH4+YFVBceus52eje4jA/bvk2eNf/FMZlr3NP8
vh4PX8hS9Rs///wV9Kb4nmEaZVi/hjNFSa8EeJu5hxx5aXQeBQeqwqZ/SGzKjyeh+qiTrOzkbKUC
QmGNL/u9iRnKo8QWb3yahFva2PG/AREaD2lQYcMwmSy8v02zDeVXsIIn4Ik5Rp5oyzX6QAfe4DXQ
g0AqXHwHRG4ZnwSqPHSZlU/nu0c0mY0NaVspvLNh+YTthyA//CxveKax0sV5WIoiR2GnC3kiFDKH
HMdN+yYGkFB7Awr2ccqX2DuuEUtRjnrwheBMxgeATr+d+6XXV+0pmLq+fskHgKk30ImpRRXhSsHI
o6jdhb/o8jCyAW1j8+WoonKNQLMqmsskhqx5ImGuPvBgCR/TTTOlF7NiDILJCmOCOhZ73L7zhXmq
cFlCU0NH8ff8rMn0F/E1ms91x5KhiM7cSdzxPI0BE/FdKqv2/35Apm9qFzDGdX85lpLiGBbRNFwW
xr/kWUavkicMy+E73u0wO00ast8JOSft6CQNrsvvPfmheTxXqutp1aTn/2dZ5fAaSpk0B4xtKruN
k0qHNydP86ucQkZsDKqn3x6vbLzrcPi+rsrL7z2I5L/863o59O7mZ+swHvAwjCQCdwSHi/IFN6FO
PpiPEfPlt3TK1wkKSHTGn8r+NXqcHGdi7kuQh3OJgyApjTknA8SiA/Qb5zckYOJTbq2mrxCwpliZ
ZS11+iyyilT2SMThqw5oNvjCNKHxaZgj0v4KTwWnC/Y5PPrUvrLAHY7+OGDOhAXSpIdRsSQSS2aN
OylgV319tQAUML7hmQgPEHXd6JuqQ4ZDOFu+ScjCp5SgZ3okrE20u0mILJxBO5IMKBPuXOqu+CUi
PwGGFpWSAtadvAs7fGt7jgvgTVtVwrdUoO4+eUWHN2KRpfNGnZlEtwpbpH+VKqWfrhujm1tlI7KZ
aZJwpewK7Uk4QLbsSj7jXiw/werFFzguC7A4XllS64MAXNWQKyDt0ZTZvUedQYg1SrqPeu0QVsWA
e4TZFCE3zJsh44MuatGYHIgAyy5aKmT1BCvZx4zccFZDWgtsvGT/jolMh48IqNDe9EnXwgEu+Qrj
Kg6/Z57Jf1crA7upUaU6F6zxBk0mg+q9s7r8aAIz2T9ptfjdL1xedGE94Tuz43rasjqJmYfzSri7
eVZIn80j3E772DOvO5KeqqLz1EWbf2HwWg+yby1fEblLRkZVThQep8IYHi2/pNkXo00+J7Wqa7du
VoQOZNGJmZWvLkU6hUw6vX7t36HrpupEgrvLYZxWWKeGdFj1LrCLeTF45bgF+HAoHHjCzuE8EZCv
W0byDL09RjY2E/2vbXfgReGewgwAo8ff47pE77B9vvyZV4Lt1w57NMMwYJRn9N72RRk91Y+bxj7v
lSahvSdeHKrnXMH2PUVoIMMpGVv3u3SX/Jx7fuM+4hdSyP5VRXnMNkFTnDCvsLHEDVGQ/2B9oCQm
uSJf6IfLLX0h8vqmWjUhV7PRchQvmVjsWfoCUaHxq0Ifkbhq52HGMv7goje/LKYO679mqqf4IEWY
1j+dbCKHomwRXiHK8ozX41DX55BIpH6E28aEBq5Q89VlibjiVMK+wsCy8Pet07jdaTEu9iCFX7E4
MGjG9rh6tr2nZvM+Ztp0/UswFUznSfjF5P8alX2kIRI+uQXcY8cFf2Bw5YQP/lOdJ/HAEgeBujzP
Ajs8nRMe/qLHhrjOxRm1GGTFLs389DvG0Hw8x8R5thxpVJtLFaZtB/vPl73861FwwQGteveDDEHw
gUWCyos2LvWfQgcC156JCGHduCWq9zAaa8ZTrlfsbk1kRH5tdeAwuvNzggEpT/tInGYJHHJZKS3T
bDy3fJITq5BPZZvn8sCqVWqz3m3yiw6z8i+iL4qThTCP4Sjv6eUdP/Y+6zXG6ThS2T9PRbhNYm0g
vnliIMeRjAkY3SZP0nsQI7H8tsCr4jMTckpVW+A1uDXwCB6AyDCximTd20vjrwq2YShyYl3LTAnP
nkvWR8DK9AAiBG3M4LtnEXG4I2LH5iU8BSarT9juunIPyQEgxiyy4VdLmF49gy+TwzO+OXFk2kHH
JsGhoyd3c32cSJqSQezK6CGWheYigZBJ8Kmgs9n2rnivSxEl7kM6sfL9Cilxi8rQDErCaIPc/NEV
DB65ZBob8RCRiDbN9A8SdvDRSY/kRZEG5LYzjugfOgw4vsu2XetDYROuPGJ0WGWxKqbjYckJrLAG
k/5xGrtyuOYaAuC+yFu0l8QLNeORVqj+5DCh4Yuu5vKa+iuGOFCpC2zBIoqOS1ID+UwGWMj7xOdG
AThVUWJ5TVp8RUQt2TmLSf5FIHniBiXetQcEQBakMxTg+6Z07TkJCu9lZGDGKmlgJVCiZ6LJuzDB
kcDHY3Ct1/E8vrakK3BBWNAOOwmqOcX/B7jwyAZM+l7aeaeCIDBEb+gzlBCssi+P3PQYaDwWUny6
xEOcXdEm6u92RYpdEIzyBXqOfCQCTPwrqsHW4FLcbKH4RHFg5+ciajA3Uz8F/tFIQVMgRY0lgYuo
bE5iHsbsKEQClZn5Z9afqrRLnyd0g9e0TaYPHa0Up8Fo26fJ69Vdu5wOuANTgAm+twExUFFZxoDn
Wz95I0C9E3BL75dKR+DgunPS96rFZEJx7fEbLTiS5D1cGe0uTF6PeHuT8sL5WbRP0lvVt7So/J9B
j5MMmOCyaWg0epcuZwAE+neOSIj0KR/INJGa2U/lODwlrpMjVIHYviIVhe0xcRkYYSSaYlLOASkF
6j+f2Bmn0J0vrfypjYefhvyeUrzmo3fnyCBeBmkdV03Y8C0EOHCqPaGsLWiV1Wy7TclQYj3awDAT
uMsZtXLOPpcxCgmsGg6IvZ5bHMZUzlRKjGcNA9la53s28apr45ecg2FqcTdURMT+SdBD8dHmPke0
Ddf4XTdD9lYB1PuMAUb7O91Hmy1gjfQPu24wB2/o+bWqV/VvMUJR4L+Nv6siIm0gevmomBJ9JWsQ
+4dNEOr3TQRSdxd2TGE7vEDvVPmyPeoanv+BVjZ7TWwWYwRrTeO9g1p39AXeDcY1cMV0yql0gosW
GrIAU/ryLwSIFWQMo6EvYWJsH6ZS+r0h9v5VsYCluyjM2IjSiEjmUIQ5VoVGolXtZGQHnFgVc33N
FrEYMVv1KUO6EI+yU2F0I9fFW24WWxIc0j4mjBQAdUcXx/VQrAunXAXQnAu6C8PqLBeTvTV9OT+j
VI0ciYCa0KYxB9tZMoNQlEg5sS7ga7gQt1Rg0jdmPgbo3v5RpgxMD9s+uJ8UF5ztDDOIATccy6+T
h1sUwyM/TZdiGqq4c5o9Ij3PSYdV6MuJF9oJ7UzY0MibaAx/S/Mn7fs6BYIVeBdAwwiBCRNlVkeE
Q9Eel7ZZ/nQmxiKoYWdiWhcexgmUApq0uOsfdK/oD1XpDD8Bz/KAF6EDMC7MNns6lm5yZDQ/pCWw
LP71VilXTrig/bQGzYufE3HywFyFgUg39OJbUgT5b4+0dbObXJ27bCya5C0lMrueFU8bgVinhTA/
FziSBI1Ih4yqnfo8+xOORrzE8E3YlTZmt6mZTbSz+RBkp8zgfzsat46LHbPesbzjfsck2a/4uy4e
DOPpBnu8MKfUVBPR4VWK5Rp4glgPbhokEv5yQY85FGSTGcCIfyV65O8ihobjcYhHBHTCU90V9iYW
wmaQ60OXUuWcaLqm5Fs7LECr1LopgW4oetRNM4bTdZ44H2g4+RkpotVV5dgEDl1DB4Pw4bTAO9Jt
3U3EJp+ryBQl3wC4EiYP1kzchWqW+rGJrM/S6ZZKaaFmzB8wcfQLr2eu4f/TGoRYR7DfFI/erIv6
u+Zb0M8Bk7j+tZUF0iWEVeXt05RyjU4lbGX3IMM4Gi1yJpTOaxDAfr1xztTZC6/B3HO6Uxvu4SL1
8TM7LnA2YPU04sKy31b3e7B+EshPMvFt0hROwCUYd/9j75tk2xgpOY1+3Fr+AOAmWTZd1ODWVhys
qIZ1uAQgRiPOmmwjkSRJNNIK9iydeGpYu7KgPcZTcVA+U317rDAS9d0jG6eK5G1aeFifrWtgH+ss
RgbGBcrlfx1yxipPKcx3+TAhSztHoEq0N9QiRX+2Luy8BnjxNNXprQh4BQNUEbzQJ+HajlAsYURG
7zeKJTxQe0+S/yWKlDON7S/phLv8R4U/LyVq0gvvAq6n66uDYNVB81esAv3A45gsfnRezQz6iClO
8XcHgN57T2E1kDKVK86sfRVWduVinUHonGifPAfPou3IC1o+OUKfMVYr/DwwlHhWAwzLFA/jyNcP
9Sim/cDrARQfv+aGeZGpW4lHz3ia+UE/11m0GwBHJb8Ltf3z4PmFqklvsIY9x+9TtFX4JRyYM2yI
gJ9/GKVmDKCLkecY7pTn37t2BP6bFtZxd16O+owLUsKqfEjmIlSPEa50WPTNEAAlmWQQsSlmKPPw
CzZXvBky8boRIPYXbGyEGdv62td8AZvBo/ESviRiSddRh217N9XWmavW0uMuhagB/7lRJsfvgGbH
6mViul38l6KzIKosc7E+Bx3o4cvSepivGdx56k6gnnNE1EC0XtMBVtwLIKsKm6vo6+BuIJw71xHz
AbRiePnBuww6d3lJvQC5TUDCKTBUd0O7C/CndZcEHhSSMlHy+ZSOuZ99NFUq6y8l2iXIjkXnUqTC
I8Qtgu8pfvSyBibBKIBPRTQF/Z6HdWmvc8QWiN3iRGN2mFw2FcJ5CNq/ltd0j/tlGn9wdwJLijM1
VMAbZjrVHXRDQksaDnRytTWKHBq68pe/2MlFZg9IQJ2AYrWZuoe1kdW5J4ObMtaupzfr4+jfa18U
3xDxKTDYB0aAJJEeTmWQCyWi9CDVgdmQ0/wlJxyOHygZPpIJ9ifmTEUSLmz1DfnSxe9BVtL+MqPf
gENmV+hQnb3VXQcwW56vnhmnuZSV3lSM36u8botP5BGH7H3uYEc5ShwdZBesSmVz8+ZwWElEo6gg
hlvC4LcW1bk4TREhnQzC2nQIcgB9P1gIMSSXEcQkbWil6GWBiPVdd+qiFDA9wd2UPhzLOFM+5OOM
mmKhSCRDRcFSF419UHT1S8ILbkDxUJXFNXt4FSAfA8FwwoAwHrrF+t45mUfUp0V76fS5EN4FC5jq
Lv1D5itPbyRGiVqpIGEgAwaVWgRqPJEVgA3pnXHR5kCkWR4ODQSUipu0YOHHjnSXP19hOobOd6/W
uNw1fbw/7BVr71fmCoaJRWYFdxXGzJ5iBNsF2E9P9TGYs8hdXg2pcCaGTsPl5LFBrvkncseGNw61
7tnZEm1Cb9SOvtgKeLCxhOkqtxYBE2lRFOkbrIC2/sfmGxyLC5NM8Uq3i90yiOY5P2E6GIPbwgi/
Jhe2TbPRAGgjOBTVGYjYUKT0ZYsKObUbea14fwlPB777W1dCiKd0tM4u0nE1/FggKLAgi8xD7vNI
wkb/h+/OJDdqqqV58poJq89p6XGe8OA2fKJvMMK8kK0gZXZqwDaOF0QDvvE9PmBsA9ZNG/Vq+LRV
tPMpSgdGtz7uhmBe0xku4ahRSbqYnnbX+dTYD20Rz/bQlkIu9REdelgObDRCqUJxmdsXbau1Mo9s
VpD2VU/VGJd7ptyQNXZzmzI+EaGd4cWupCayd4sS1P6tTIIrDryESPoXVjpsDD88lxBPHcXoiwgQ
1y4MN2SKVIOfhPqjmet7yjX90xqsnCUeSM3lYvOW9LaQ4fASAC0UD4bmvyfZrfru3pC4/20HuDDX
lFal/23W3lefjcfKzoMCkWselhEP56trHVWD1AjWD6LpvnucVLe4tyoDJvDDc9tkfs4sSJJTT/BA
GAxOHofp0ixDf7FAg1ywGwM5jiSxprirhdrhgUWmhGA6a1r9NTmtU3xKtTjOf5NeqYYZXHIUeBCK
wp3s80AN+DYZAB/XEFv8lftuy7LkpvgHmgmIQr6Ko8eao+a989ZxfQJ2rSu8E7WKfTxGZMPKCygp
fjdoS+arA//NwKfM0VtNRLtJ/yHKwBxRyROgxBny9z1Il86epiEM36mqIb8Jj59wr3g1vL1cUWL2
XopV/TCBwtGvskZS+0GhWG5gLb/tTgKBxwfUmdE/AU5plzNgJzxyNNgBXvyR/nnexbmPe6oo+pie
R5jOQQCZG2LV0Pv8kJc/X94rkVfOc+CMjXoMXIQxjn+2GeQ7yrnafsPbVSBOb5BYLAxYPYgaLdGr
zpNoeiC64N1JcAEDgbzikVZBR+KcSkU+4kWTIrXBB1aaaDgvrgKXG7C3jkpz1F38LFVA2ghFJZo+
cuZlcnuFfLmD/J9sA4B4+R3E6UjP20QczQWM2P44jR5UkoABVExTgLh76sker2TRt5th8+k7JzB5
rGg58PaWy7vkPyNgxcmx3hzPEkUwLAJ3fqWOVzASnpgVX1ZsnGgqxPftIWkWrX7KlEndyQX5Ep7m
hGnbQcm43+ZIcasfDOCT6HcT5BAk6EHZ03Qj/Rdg3pvgmjtH4sPuwWnDoTu1htgzdB5g5deqS1DP
AmhNdjdhuPvs4q5hiRlba44Sc3PN3e3r9lcyseZlwXWI/57HiODkHCBO6qnEiDNAijrQYlUeGEQg
wmdkmLk9swaAE40NaY7/yPPKIZzWnQzucmyZqiUk28WtiRjW2dlJ2KU0umomMZtq58lTFbYkKE3x
cCbCBHE6MFFnXpXGwvRg7eBmFAyx+5uuoHD/Kbdo3M+JPCyL4kQJ6rNasAAdq6pASBI1fq9HPU2A
0BKfauYuqxzNjMt9FuR4fPh5MLBdvJvNkkeHTvrdcMOB3PwxFRQkxohps2BS8zhs2rXISA15IgzB
kkEyZyHSqoOnEGDdeiUfoPSdwUvRHRR+Bzy/ciWEQLBc6IsLVqw803CQ1KRDnl3nk7HFUH4J4JTy
OjEqYhwl0FO/tY6LRTydTT8/wx8I301bT/KIsDZXHwmUYGYGVcsVYsaRulEGaYyVomwMSZsaMfC7
WjMvJOITpXVzRUgql5uk6J2unLN590LfQcOeDrj8EtJc0Tubk2jBsWVBpEjQRg+dyBnFqCJd/F82
HKr6ouo5p4mNNozvIqh3FM20YLCoJhpTExPNOjBBL70LROciu5OJT8yrHQcWeB8R37hFl7JlVmFX
xpR8lw4OgQoTq7wwrS3tT+kwSvvrLYrnnGFiwxaeGjMgFH092frEzU7MhzhCE/OnERQ624r/55+E
3xJdFqt4URMZgxNmhE0nx+1KPCqo2OFz8ZQPiaHrojX4M1iXYEDa9oC/miUeWNjWrTwyEXvZ77ik
FvE6gDT/wutozNH0CxUIW54wCO0W307uocQ/pbDMrDOe2GbNnxt3pENb/Ilor2U4V/E2KPc3xuLN
uNfAsaSgrqTb7o3jJ8+MCgWTVmjA/Vktkz8/MUSQ4mLxy9hDMZONvAd1J8ozdnbxzNwoDR+yvKXU
1TSUf6d5M71yWvv2R7GaXD3DhEVmR80hOi/wWNVU9oZLp7I217910tnHSTZEUPrcrNFD4W5OPPAr
lIBSVQD2CrfZNsI0A3o4bhadgFLbonbsPkQu0SzMMsfm/+11kDEw309OEHxYKfklkErNtzTPU+e9
Cz1uPWLkElEYl1r7OLvD3N702LOBDj6XaBzmveV2/+gZTRzoS+mDBkOxM0YcBXYXTvNcxWpP7ZsM
mDQn88vHHhPRiOVcsqVfej9iLn+S2uym+qS4B+djkxFKokpbUk6RmGJASQNRI5uzXWPHWSYpbbDB
Dy9UPGSlqKd8efTGACo0Cy9pdntKJHtn2wNzsbTBJwX0J5nGL89Phu0Vmc3wwT6fUrznkhjIZ9EO
0cCqRmbgLPVJHEYFCIlx8UxuYQNRz2l5X8Gwn+MmyeRD7MVU76PPHOa9bmXoU70PjG15bXlwkOVQ
XmFYuuz3RFxNHgwV73prZC7/Ea6B0Cn7MFcPmE6zfwlxv+wUFJEr2NpT85R0eS+CKxlZN3xdKmhj
nwU/9vhUjrPX3ObEW7tPQaZNsd8Imuxeg9IN2RkhmROaoWRzGXPjxeEqJKyhD0aQvYRlhbiGsIWF
653hjOKlC+tyffIo9MOzsR7GIg+LOUYxhDv8/BIaQ1WVsfouutXpxmNjElk/sz6rd/+O/lSv93HI
Qh/KUmvZ20TTN/xz1xnyncUS7D+hltZ01cUUVNi4mXgDerCdpehvwm5eno1etkAGzH/W9cyiq55A
7KMgLVEDvZ5zM1y+gjlAtlcwSMtTx4ZPtZP1GIkLHa6/rQAINQatIYAhHuk0+I9JnwzYgAwwEggq
5DIaIBdO7Q88MYJQhpjD+ZJGcvqoaoKGkB89z1AYVvrkU4sUZxKwm+SEvPqLsVc4PBd0rs6eQpBj
CE6p5527hVHMJvSgbSs2c/wfrU0aQgVe/yN1cDJkeywQiXjQph7Ha40H0b5UoxOWD2y7QsoRbtqh
MWnphfF9q1bTO4cJidu0Byx10TlLAC5NNRZAZ9vEfQ8AKQ5s323xux6gJM3NE47JtcSFvMbBu/bG
qbwSLcWtit7vG5ZHCeFKUpxjlkd/igAn/42rkMENCSn5T6h2+qeh7ZdPLTsEgiPLI/J3iXcz+0AF
b4pTWgZJ9qzYuNFQB1MzBd+NZEPRe8H85rd1Xd8UjBkr1zkmdOxAEWqR6mdX9pwX2ohtTUAuZHwX
TPr5tvjDhtcJg9X8WxqELN6OhJWwb01CxbZX7KVxT4pVIu0bjRCZXOxBelDYmX0XKISPMPHf6DOx
Qll22ePSAo6amdDFuXpbkPRBl/uct4XBppT27FrWO7yEDIAYjAN38mI3g+AR0T29ETDMmgtBGqKw
wxyO7c8FtVPhsCIZth7MlA/iQUgDkx2fCyIDqM/tKHe3glhH2WgPfAsLUwR8tNFb5bjbrWp9f7wR
KuWomPwiyC5+DtX2XSytBOHaAG6E5gxt7a+YKCWYGKyQ9QKS6uVxSqvJfY8XiQAY4K0Kn/0q4Oya
MBtHp7yc0WCF3yEslYlVgtBksaBnGi8Jb0xLyE8E+BFYWrn0Nn3upeRIBuC1RGc098rlkgxNlR0n
mVK/d0GEKDP4xKAP8IqEOFTSbNe5AqTZHdyFvS475uAA+HZZOxKb4ZLO12dYusHs7K3LIoOnSuLB
ac/83kv4iJN5Wd82OZLnqorYEWDHFlI4gpNash3xBO4eWaTzdFkYfprH3gkr99ULF5mDGEgjRkuy
EWDvWb83vFh4MOWjN6qCmRuBfYlLhoOFaJrJo/nGnxXFNxUXSXcbiLW8+ZD4nbOvi+SEMgtYMODT
i/+JxW3rg0Bdm/C0jPKRVSXkV4zYKrK5clAo2wEfdDn7Y3ezWcNhwvw8v6MjbBQ1r7No+uCmC3mU
WFA2432HXR0rJjpF0244X48lWZgmopyBR6M1ZPNpcE3+QhFJHlZX45Rz0xIRC066DWx1AImQ4UCS
bTt8WRUHrXvstK2Py5hQ2+LhhCwOUz5tikORVXP62fTe4LzmkPL8C+k4lFwxEfo/aFy/JDML6LIM
63yub8/m5Xid5tbiS9TQDb4smfmOP5+hPaLnuvqxfypgcOFE5ugj9bjEY9UcJ3YrETdz4kK82ymK
7ZdoCvliFWCAd+rIIHuKsBfP7qWumAc/U9dY86Pv0E0vhcKbiJuO0mg/gxbyukPZ5xtYQUxLfl9p
NBZwGPQCl2xUdJuTP0KiNqyxYp9kXpIMDshmIoFI4OhpBdX+N/BS05yt4Ik/V8wslzduFfw4mNv6
8K7LiiTYWAGQ65ZmWlgMk5aMV7UlS4bHM17VQxIQKDv/j6Tz2JIbx4LoF/EcECRotuldea8Nj0oq
0RsQ9F8/lz3bnmmpq5JJPMSLuDHyY6dnNo+kasdgRB1gIZ44X3xrVfTEIsolBE/+zrzoOoRInNou
+3MrnxzFPbUJ5nuxRE76Eq8v7z0shiC/i1xQk5eVEo1rIvCBgUN4ztRRdhDWqApYAveREkv5K0yj
unmtO0Ach76XfvgYTSRZN9zyk47PnIXiIS4hDzy1PXHqfVjlCLVBPti/WSJjPyX5hJ1uhEtRnIPJ
OOkdblgCz7nrjt7rMEWj+1BIbLN2O1jLMdQTR7jQpr9W9oRrDdUW2XlyM0Z0Mp1lB6TbGai68CVk
ZIemXJzr9DcGWC9kDWaFqqv/Ol2mFgVpGGjVxSPUsFfNtUFLaRiFPDIEEylQR2L83jH+DjVOxBKf
zlbzm2+3MZ8UXJ6O1Aq8X0xIEjqTgjpHej+Sfwbbqt1HXhegZgW80nSvfaP0HseEkXtQfE17DTKP
LClzGQcv9Xo0T20MjBY6hBMa6I9mWsHOea0KOjrGjI+B5WQfUMhU6uIgtYrSP2WLyjb6MFIuHi/q
B2A7PD792lX0qhRlpgC32RyOZ0G3AtMEhejNp4ecN/7QL8OmqG1xUe1b0fMkMDRYcU+RpWEF5tIV
mz5jzvDSd7S9mgdr7OFUZXiqkk/RAOWAxMhA5xtsxWsMZWaf2AMbeqk4dRWajgRKTHBTNU99J3lR
cRDUHKEtqdc55hNp4I7vPayqdXocEcYwPyyT39Z3dm/34b2mOyO6gw4IFy0lYIspxh9asfch55fQ
xPPMe4QqM6sjm2yY+iWkDXb/qhYAnjLtwzBDUv/v3mNJYtpBLRnogOw6AoHbGvuyfHd79g/Oh84t
GNaNw1ZS2iUq2j7KcchDh/IDDsIZq5ykncPW/UuJ+T59NTnweyg6qK0PgBZYr2zWzDwGYJbKcje4
3gQcDRvKh9PzBWb4yf0Huhoy+8gSA17BaDfcYRTJH3KBFoPVKyge7LGyHUr3ToxqpGhJNUVjb1Ad
+GbR/sYlpqc+FjSCZio7IfeGN8HsOX7g1OHVjb5DhB9oivMQEDFaNOZARQEcbrcBcBavLHhYXenQ
js77xBe0diOWxaKLCF3WhQCPsQiL+X0gVe5/mGRdhScUobx7LnHy3TImFmstnza6HRo5PgEl3ba7
NLUziQbjxMJzGWsMJDscOI588G0l1bAB6kwpJVe6tj3lLhSD2xIWBgIaBMr95LYIYXjrfOr9oA9g
i19mUak9SAFE2Ym1cozRYP3+n+LBCOvcCzu9IdEgNqXtYutbkJXdH06vwn50WMzQyFukTvFfapsO
cWzBtMdxz7MJQbNGDHtS/ND4WDtmED7UXiL6zN+gfrzsapjaGbKCVQo1vrSjv2wGENfAjSN7tPRb
pknSkaWetPcUpRb4z5PwXD5svjsFj000uMXFxzpgb7khkc3j4hq3J9/PPLRswiJxrE9uYpy2e1xB
aeouCtbcHnDXuvrxsIyIq2WN+lTDiEv+xXMpexjchDiaNTZiD7+6ELzn1sbi3J+Rkzo4+MGkYuAi
g114z3EG/zvdBIHVMZsm06oqezPSPp0/nok2Bkj26lcuXX7tZTvxH3bnLW0dNweSqygLulG8s9Ik
CN6ItbhBtQ8nD1WwkoyJ33hcpHxzXJ/bwzL0uYWq6rY406Ds+iUlAlFCyw/VVbH3XkTssoct1VII
3Doq3fFhwG5anieKeq13uy+w29T9QuDI+Jw5T4SJWIgIbyh/vGY96aoZtXfvDYhOx64GZ8bmrXLy
J/zLPOms8InDD9QSLN+UgFLbMk/Z+EkDZZTfinrk6+SOSeS/hqFKnVdTVMA9wFXYr7g0rPBT1033
mpN6ZalrlazywtJhU9YtWX2KRYNkGkxuXl0oi8VXxX0JdzWqFPs11KXJ3qUpjUG8cQrF7bjWCzEH
5gwrNq+Y1dqqpkPAZQ3HFpXUx7EehrZ/BKjk83fk2pVfKqOzbNNRCYpqgfe/vqd1qCDQLgPiK1DT
IINSCS0IwOIMiQKvuXYl1wB2z3Jt6GWXxf61ZzoBJGthTYlYqzfbOlxivFLsletL3tWDgwtnhoK3
L70mDB95epjzjT9oefTRbMaDxwkBHTTUPR4AinHFW5qNsv422AKwVHlk51/rrKRAOXJxSO+ozUXi
na1ePODlXQYbnY1tz54mb+BtlRSct9q28Kt6XCrZ+4Y5bp2SBeqSHAQY6ZDVR+ZVb3WWZJ+JQWEj
kGlBvWQa7yB4fxOxt/Nfc8PW7iMMRiC0u6qgU1jCq6QmiLw8HXTjAbnbma5BasLmzNsRo/1lGm3z
BkNvLmkIc62FggRdK6eotzHiEIYQ3N6LoPk7HsEGJX1uA8cDY99AGQ/dOiYCOiXc7eAlcQhGrHzm
p5iM0vJVqpyknGDdvTAVoOwQokrUf0jIHlzpF+/IgskDoMUi7isEJmz5TCcFNzEQatiHKGfiq4Ow
kzmfPMZD/BOz9my2+Ugc6AOh0p7PYGAXa+tFlUlwVa8ZCF6U7fibuQVECi04MpsoEKyY5X5CfgRK
gVh3Mc2zIAcO6uGWfVRQbQacDYYUMIMPsYxqQ7lQOv6zIeBU+06NFC9vcOms6Fwm4mqPOY4dA5zf
Jd5mnlv+9HGFKS1DH/VPFa7pvzg/AZzRiWMeFfO7fLQk4daHdVU5bOgUxTooMIffO2lNIU88yjR9
56taZuB8lMTaisl4JjRAO0KNRWmoDGVaiNHorxEheJrRJuvqY77mSz+58inl9OVr2TKV7ocWFOiV
X/XU/42J5NUX1+UrAQVQcpOgCxElZo5WWYkTMXHAv7DTFa7hE06QxMbtEPWyu2PdqptTAvmOCmOp
kYEJVkTeJeJFwQrcgOQm70uHN3HhOViOtL+w6k/7lGa8lrSrufXhaKHrT8oNbmxxSF6lFdUZm0EN
WfuMhxJjXJjG8pdwMBnxj6veo9ttFTQXSlghOpOsvlpdjI0uTjL+JjscerZNhcsCQwUVLC7Ou1XK
IMTrQ6jM1fjAyodxqmyBJW25TufBLo4J6sBF7rrmr7RITpxTKw0hKpcBYBlsfyy+zjm5MoiCfV3L
b89pUVWOkoKX+M7SLVYmU0q+pujrvEhxqqTyUndToL516XUihzCeh6RquHuxP96YqY6yEy1d5Kfo
4eN9gGyCrszRzNVs7Aacg3FDnPFUNxSdLgeuNNgwIgPK+dEafM9QH4Z1aggvbm6Ngmy6KfyU+zQ5
49ndOGXph6RqmBC8jb8GBtE7KHBIsB1B4wwuY6DWcgssSLKrYNwsmL4wugHRevGaFml3F0bcYi90
tTkzri+0gAkKGRv+5B8Fw5UXn0YULMhIOFE8e0/QcGHqccY6St8mUFUBt3Z+nZLdfBMvtDOmQhfV
ax9zjrJVBG0T6weVQ1348Rh42VJlyIHr/TNsgpCbehUB8uXW1n8mA2nfu6KbmyLcp0O0vjX8tKU6
V0+A0igfa/rpJCqjBsqJXGfqTg3VRp61i8kzleCbM62XR0Ywx/rtqbaidiaG11QgfeCJx5HT+PYE
urI2lEctee3wQI9cE5LfLFWAnG7mRI7iI+rg8kAKrXuMSvnQzi8ZJOL6lipNMM4L/PXuWhoW+Io7
TbSOplUurG/Fl4XOHgK42LDAcr94LVX1LJd6p9tzDzVHPoXgy+/sUv/2gok/kX3nD19mKzjSwp7+
WZx8vbNogawhpjI/2C7217brcOtSv+g3dxyjPtgMQNjPqlgtu+TuWWOlazGfUDo4ohg5N5Pp7BOM
FiY6HQ041NDzF/NAEZVfbxO8JBf4twtQFHouKdLDThGwwykQsrmo96sO5FfweresfSnLGJJG8S8z
MJknO/fguu16KsebfotTbBQgOSdfsk0OnTYk/+8vHcske42DuTBR4CVom4gDF5XR5sbBWPbiE6xe
diycQJ5nvm9H55ENS7KX6ILU4LWCdUSdJLSbsdOO7deIhSCrxqVe/Pu4xSUOvXv0B8x9Vib/5Kib
dOswnj9FIg/rk+XSXLpXZIvtw4z+Jl/FGM3vhMtZHiVzS6annoW9LgEnO+uBgA2aRVIYvMYmNem1
xwkSPJXGmaubLmbV3vSQJd42x91a7Eo3CdOLFywqZZ+2+H84oC1ENityq7Mo2pUYVazgg8jRxWu8
WIbxhv/7RBhqZXikO1ilYcOFgIVqRAJMIanTa4CYu3Dn+wskCqnIzTDRxp3C8g1nCElT5BpKax8j
kt5IQAAOiMLK+x37Wh+hjYzNdzvZ6sozbrXoY51jdmYhhHDgyB3ARZBlW8o7kg88S00zgVZsyVNA
C80yyr8iMVl3bttMyRmDVBPc8EHzUeAZ7v4QCDXftHTz3ioXi22bXEI/PQcJIPl7t0IV2kL4CI4s
ePmpAx6qh7rypLutuwBHD+K+NCcwl7358ZhietjbPr7gzwHT6zukWObCcug4kag+B7LB6Oo/qCZN
qTgDJsJ/4jwOLJYkwyN8ZWvymp/asbvyPXel/AIDV59IEuTN09zbrfMd42jqCDyUIkLFwoWdo27S
a5+1e13IOd15Y9r9inOOnqNwGv955Jx86iOPsMiKJR6ZYZfiq46UyRBrS+U85cDOeZk3kx98yRTQ
xhfUTc1mwkKWlnRKNQ4m7DjjzVjaEaFm7fe4t0cTQtCOXdBk3Mxx+f53FUUxwnCrXVOVf5tIoaqA
nh2fbVckz9h7mRZ0AIJ8v/oH9aVQuCrxkK6b+jpf2wIId+OnKLSfEH//D9a5tC3a446dMq6KNiQH
9y1oL8X2ULOLF98rd2ykmiCk/ki4vEXCdqUvZXnMFMV3XD9AYYiHxwxNky5MSl17c4aCoJMrdp6J
DOZSusyVMGdo0shxxXTdNokz23lM+eUNuKglbo3d3MLE+EP6fZheYrM0qc2roQiy32aOJqQHtpWl
S0pK5ZP/a/U1cOaCIwjKc2VNMTWLoedbV4gcfDnJ9xOM+JYSptYnO/naOks0ZofdtjBBT7VfnFh8
3zt5svFC31VsMtWjIlLfHrsyg94ZB8ioKnBicQajXyU7cln4AgPYw8QG8sBD/wlZRbctGtXJdBkX
GRCbYNUlzRq7uaA+AHE5zseDb5dSH3Cs9V+cySsXcU741vWm/wpky5M+rUDWGypLTEJ4Yf9YHhc/
ccOzHfFNvGW8y+qvplFkJwNMWuo+xrFx8ZNUPNPi5cq95xT2z0x7RvDUZR6frIBAu84JKdu4OXJQ
HX2Scqv+Qr8g5z5fHUlUKD0kBZvNoPXT6o7ZQ95NPkjB9SRj0Y+bn/OlCgnAYF3nJey6JasdfMS9
Ttuj31Th38knBLerbY/k9bIsHReRwTO//QbJG1s4y+ZdhqHkLm0icLVjuMYIfHwdB7BKzL6Y29hj
eLOtKToumjrnKWV/s5FMCxVUk3X/NCa59jmJasa8ul7fCbGD1xt31vjA/9e8BVGWnEAWmubFT8ip
gfKn5obfSp2PGqv4SHfvormgb+oB7L6KJlYKwtYuQRPL8h+xbeJtVQNf2VvsKi4aoZfEXAFbv9PM
R9CxX3sMi+2FBcMQYsO3FJI/C7YIuTDCxKnpbEsoZ9vjosaJGgAtcbkn9wvXNvxgGTX3Q0fH7zZh
UVVdyi6W3y14hfaAra1395xY3Ckxj0I+5X3nV8wmSSi7YBvmQ+A+Z2UIPNJEZEzuaI4P/b2b2ERF
+h6vloCqAYwAFld+VmRrO/w5qdUdVLMmjHvWbvUJeFsXqsfOSNe1aYNVIBl3rIt7SMouAcEtL4e4
PTNZ0cVotIy+WdswtW7wFpfm6mA1KVduc9tH93a1SkdzMtF/hV93hGAPKkaFxLZcwFZXsyTcZ2Aj
QJvEjzasYMBwYbSSeHb1gRtR/mZje/Ivwoh0PLm6nF9yfqchm7eplV62aY3p7DNLSIxmJwKTDf0w
5ci/rJifyDEy0c17mvui9g78TFG8WVXMCdsEfmLvpiUdqY9mZVPcSNji3+JUGSf7WfQD4SDKx2oT
84k1SEMP5BWd8CdkiE7CrafmIrxPXVWB5KRs2qQbG8ObE58il43NPjJMb3eIgW77vIgeWipr+YZ3
DhlB3lYaNkJw9UIro2rZ6dZJvWS256Yi4hxpYdcTnItA5tWJ1D8lU3DRHQOY+XSTk3JbdrpzAm4b
1GyTA4XJM5V3PPaMmV5qY6oKSsNZD++jNNUNXWYYnmg1pkOSM47/aLotuKwkG8wRFNODN9b2v7hI
M/OHGZIFL0vb3GGXGKTi2y/riIboAefpNe58MvOpGbhkxb4El4lIbLnFrxLQhLufAzwC/i52RDw8
y5Qc/53G/jn/4tBt7gO4Eyx1g8p7Ga0+uDMIdSe0GgwDOdVO4obpRaXXScGkeYQX5GWnpBnX6LGj
unRf+vwD4WXxgFDDDu5SYv2E75fB8MOmUE7+t+5YLdd0Rq2uDM/BrIGaT3xik7cQKahJpByEbvaa
YYmdFw21FaTLLZwV72dSAq4z5RnpV+UOymyxhcruuvg+sWXls77kwG2YNGub9BOnHXvUMifbArOR
7F/dd6kD6YH2z9SV+A/1MCIi9cLBZUVpc07mkcg7VQvBold7JXXcq+mPoYsynZXNtMy0R3gOgZCt
Gzhr/Fejv5Rph1ZeDu78FQarqy0r8rXSUccURw7UPYjTzFlmyFRLkp+Br9iOOGK97KOvjJ9VnZH6
rzoMUfDhUB02Ihjs6VlgsKweU8Bi41/yWthhcvi27RepxLUphQUN9tR5NV9gspZ3adbkhk6gBVIx
6QvglcaUAO/6nm3pbKLxinTN0oHZk26LMllam01fTZVvTMvCvSJvUR6b/0RKocLY6g/czWO6y+cK
lVmQE+93INvD7rebs/4hzJ5yrwVoO/Zr7KCyPQuRH3Js64yPtJmKk8/mNzokKvf84xBZs3dMl4DY
y8w39fcaEIyvQq9jWWiX3S/SkWxAgGW5f53S8qt8QzlRK28cv6K6I2A5T7h9lsT+wcI7vqV4VvIt
vyju8IHncQ4Jqw+zG3sV88O4x+878Ein1iUv9G3sFKWh0N6qn2dpszlsc7v99NKMjb47CwC8qmxe
iTaNBm9SwirLY/MCgs/mogK1KlQvmRpZxyGKBZ84pIrgoUwt+UikWveYbwTIxRSCYjcc5sT3OatV
WH1C26mfRlRqJnagMa/xOOKuRWoZD25ZY48sTei4B6I61UmXbda/aEE3mOhseABLkIzsMP4rD81t
PChUmUn9jsRCAyTZ56hMb4NazHPAQ0qcjWMgOFQCIQiqi7MMO4q3uSrUKY2EM+6LPtpy1QfadfW4
I9GwgfwesLpSnXyg0bTKbrm9ptl9nFssrDvMtXzuYHRnYlJo7sdqIgIH5m/EY+6Wlsu4SM/lsLFV
6j/0c4mXCUhu9kIJD9roaCew08YWs9wxraDx/IFMirWe4CMp3RQnPktxCLxYK0Vo3lPkA9g9tNlH
JE+p2HA5iWt2plHlnGtvIoHr4KXaxkXnW/drpjc78nPEMMVgK5ADAC7NNx0h1f/HIqq1TsJ4wtoL
X3CSb6VmW/BGS1HSfokWxf/NswR8wg3fl7oACV8EdRw9oVxhYIUHVCnOzWKye6hauYn/zTwOfrBL
6Kdw4hvCiDvek6lD1cHiX0HSJIHnXUWWwvHBg0ZhwDNr2iypzmyJi+Y+wsgwvKCqdC2Nxc061IGZ
nZyrG7CJxUCn2byeCd0zT+Aotq176iqsfo2524XLHwmHbd4FySCGx1EDTPxRsofizcduY3w09sxp
SYDds+b+mTesaPXG61qZYoQMePs9KkolDEMZnrE/tm4iPb+aYCalvxkaqT0mJYb+NytOkvQ5JsbN
bI1yjcsDPohKbgRBy+nSwaiDuIsNIR0xzrtFNG+rSckF/XCoxI3JmHUqYDO/PS0smOdnFu70s2oH
tth2pCoE7DLcxnzEBClnsQUsh6tERIrcJWazyTusfyh0PC8c1bMtUoyrPSQPdZsny5W/HNnMH2nR
2fmJ4S+jeoCLoKqvi9e2ybVrYEdQwlA21ZUAE0w4W/bT+C+nCb3aQbhBFnEXBJkS0+Jqe1tzGf1S
YDOGW8SELcIAX1/sjJivet16Fx2G3I18Vc76jjxL1nKAMKDgIWzB4LFibtauwChsnxJM3aSQ8jI+
1IR08cVRYr0GoTqnCD8lrTtOxStqYS5o7SQ6BXMlPtPALSrqlmEsvrtLMd4mIFRyFQhU+6OgG/Hz
keNmv6ME2XJgnjI+EL8DYLHxJ77XxPazPxzSfuGvAQl/IEuDGs9axZX0uGO3dILMxwbLuyt6qpLZ
7/a2lbt5ToVNu/bRaWH7H7xv7UM1NU1/X4U1NxXHsbC9Qk4iAU5FPLtIVKeVcSUKIhwQsJliDIIh
qhHlsnqPVI3KmwDq+FUma8S2qIhRgzOdEqrbKsrWQRaFpbqN7Yr7ibmjsleOEJaOwCHs8IVfJzST
Zg4o/DWlG7Q7J2Xdt++XAP94CSLb2pTkPQz0IqSSg1Vy6QBbLF5gxuL+z9tJzIeYkCyKuJ+r/hrm
M0nnIRr1E+m0pb8jxSU/HcExtXFx2V3tOKsJTQU22eBgEO4H56AtmVMoZLaZkQkF8XdqEWmWVNOk
20ePEObPwkrAgZPOCuwuVgiK9+kA/3EXKRZpmwzTbwjqyrX1qWiGbEUb0fS4kdIxPzyxKn0GQbvo
z3zgAnuCqoDViZgVX25EZER/0jHaPY4qaxgyakc18GhxtgNzgSSROjAAgip8NKa1iyN2B1k+jHRx
qndBq4fmoM/ZQQP/sALWyywLYv2uTdribOxcn+JtdikErnOJ/a5PfVlclg639KGwmWKeZThiPErg
juqbGTwghdKC6HFxMADr65IIW+4Tl4PhB7m5Ewq8ZrOovzOLhOQJ2c/l1abKFIhK3qTDAUiJ3xJw
HNq10LSe6c0lC5JcKGVhgJmVgc+P9sd7oxdhxZGbtBn6rsdPdciXEg2Bd5+O7vHicBSzd5rNDUcT
cUtgYFNKKKBlNsO5M/vbCDKXoJ0BeDSaQYHnMVVhD442ND3nzJLEOIS0I/zfPdN4s3LlgJT4bNk3
dLFTs8b1FeQR+RwOb1xxq9UZlJ2+pCntbTehMsgkPanulGrQkf+Vdwp7AR1yn97lbeE727h1OnkQ
xqEpE4j3gie1lEgfZD5XcwIUGIFW8033Ml8tuPDqXVpS3c9LwW+MqgwkKfgvontnBub6reMAzA8R
tKE7royFr8i1kx+eL2bLAHP9b+lk43PQ1jwiul/ZUgjFlLePCCCczDg1rU0P3jbf5nriSosNDbMJ
XPX/7pgrQKdMBTajGmM/P6xUPBiC8iDeXCtefJNA7/sD+JGFSw7a7bNAH7AweWY5SoRC4Nq6Td3+
CozOLmzgEmsH3s2jGdYxbJp5Kc6arSE8IPTZmaTNDugbGponFsyPKPhx8BEHnrn0ZFvnawww+A/W
eTLVaeTkHHiatrLV60e6wkgq1HaY7BFcR4iVT5ENEGOPW61pdnEuuXGVCORUqJSZ/5pivg12+K7I
7kXSWL/4AYM3GcIuwAjMOYavKdXVlXAfxj68qXAvsEHxX5h3Foqrrcx7OSp8erhloCIDr/W+hSiN
S6gKidw9h4XDR4PBqywvLS2y4BzsBr4PEVKqNag9WS/KgKg3ZoSZijSEI/7CpZnRvo6oQj1AusYU
LKI59u9zB5zEFmgpxV1QfIurhEJgzoD9kQFovBkGcLwYJYl9hhcmUQ7byLKID4rAZbLVI/bGDUsC
Q79bmwuWEfzpNNZnGo2OF91TIybmJiOb8AZdUX5YfUNU0GeEch+FZOG+E7JJ1JM3gCuBELcCTeaU
eAJBz7UoCcT0dINqURBU6fD2eM5MGJBBLX+MxhToCLYHF0s2udI9SBl+DDOjre+4q8zTLe7AD6y7
1pnl1mrx07Lg5oT64+4p/BvBs1OR1Z0DLND0zfcD7CciPEzdmpi0fHGznJE5mjTVcxFmse+4ktaV
7wnRfDzM3pNnT1wQa53i506hpqHeVWPlPnIOMUV6WH99WJcNOQ9T2arb8Pyb5Nwmyoqvc2io38lH
Fhm3BMsRNAx8Z/EWTd/+NZOh2BnkQ6TiNiM6F0xr4If3PJG8me2D+9anVjO+5WkIXS0Lsf+WNCKe
iYGuYwj9FsyVOKB4j9J1WgNYhJH0J8c6WG6XoXbfTJyF8suvCE9cA5ZzL8gF+aEKM87hIIBBuMmd
rHTPOhSwCiSuXj7dOMTGHC31+Jy5EolfmMTez/PUTvz2I4hmQDxIzeCXnKaPTq/ww6hhWYWBaTHe
0aUhh2mPiD2Jj2k0aovIXPApm2JNEgG7eqpijHUHPbaAa1waJhy+WEVE7QacG7LChwxZIfhAJKLl
AIwCEGVjEVTZsU5UJ3wUDbbmxNUvBKQ42SW/qPylp95tbXmaVvDOqJd/EWEEitj6PqeSGsLdsa8X
LPJZiIf7QqGkOeXFf9k7l1oCXNoNBjvSQl7HG4S6yzOlfSQSLbYc9Bp7dNTexyDnNDfKrLuM2A+4
EuR28FiwjOgAa3jOl7ad+D7y++TVNr7BCOdAq1izjv3Evr7OvrWr6dpVk1UGGyIeLa/wyQ7rigVz
7j0E3WI3m1azHDhHxgofsXrQPFMw0ryMMaibbT/4VkB1C6cHE1QUHkmmkiyncoftWU62DLtHNWPA
9b3QHp8X5EfYKF0P+95vO3sCCOQG2FVPXlRgs/Jz3d5CHGf9g5wnfjkQItK9L3EoHXo0XveePOFg
HaSx04lVVjZgQnJhctO11clfhGrGCJ268LNtU0/r9wfAAYXBNIiNeLsR5g/KYdBsspnNLXAaHhXt
NdNvRWcIlTpFin8iLMjFU2s9FNaGvlw2H//vNgeYRR4nogkv24CIst9NW+uHoSwxqRBJdMQeDaIy
II6Ght48Si7+xkFv9ed68HjtkmljPzLVivG6BoADO6seeDYykji8lNOw5JVjwW+YOfWuTlVxucT0
Y3W7EHF+OQcs73/aqcf423Tsxg9Tltre1iHf9OHPA9QUePd2/TdssgrZlWpa/8MnW8KfyIeEogfX
L0rgAcI0PZeZKygB7K06PMhZ6R6XV4r7cBuRaTcXK+kajiUAUB2+USK/pDTKSLmYNh3jUxYj0xZU
cM4VFHGSLZ3dvM0RCD5sLDj+Hq2cfMX3ZM9h8Tulzw8BFsWW1k4vMYk+l9jd5aUIrIHtqaFqI38w
jbOG06cExMVliv1O5jtc3x4SjLM4xTEFL00nqSGYb3AH8uAg8bPjy7ne5heylgACymZM+VXSPU4x
UkwV63IybdY2cI9oIhofITRg1VBiTczNvCDHI6TH4hWqHaaQwFhYmtx5cPkuY6VILimLgIn2ohZh
QTCuTre6Zzrd13jD5LObd9i60DNZw7u8nN5LcqxEoDLlsXb3VF+8VKjw5atFY8H0yyN++lGTFl14
4NoRVAMNGtgts17/0ZWYHM7MtI1tZCoKj3mZLVAM/pV67EbAxXOBZezsNe5AkSgfTdt+9NEivGCz
tiM3YusToBdbCHAB03bbD6yUcT5AuAVDEL9F3WBshBxHL/mFZ8F5KONq7No7wqc8X57i9cJso8cA
Uzqr7JiWPGYSYOpVjV91V4JLPQgMkO947ihjao3U58xFbCqIlsaF85qDfK5+1WFIcS+4zOxWJ57F
BlaTNpKO9i59ICe7PLmOoRaA8h/Uo31c+Ut8dprJAnVZZ075W7tC+wfuwGH6jasKMZo2eKd5rlTn
xm8Fb6vxq2h9hBK2550H0bTDlqfekgK6D0TAdVgNesHfH2nut/9QyULXMFN0DYqHXtiS/usHrhLA
FQx2RVAajrtAYEyHXHsvfUsIjpN6ALOMnhwmM5DvQHZUPPhd+dln0FCuPEWTSfFM1VRybYOC0fXC
ZnyVH2NlU96hi9CmySaM2QCkNmXKD/3UBwB5+l6Pb1glCmsmAsDzY21xpWRrDAeWU9CfcnSXmYWH
qj2quZY24PU0iJmw10i60ryzbaitN78M/PK5ByPgEOORXZyz7sHhgbYaw2+RRKUibNIZOenH3nO9
kBokbgb1dGbBNqYCE5xJmy/Acoj/OJHqXDxbTWm3alMHZWt9LXFre3K7eHNMRIPOHSIBfGHqyjnQ
SqaqdieNDKoni7KLGjKBTbcXEZzCiviyFiDjWdZFPlLpfiGroecDnTn4YW6LDPi35gDkvLsrokqV
uLBwRU9q05GhEOkuSVT2lZVigfXDJf4lzpJ0xg/V1V+aLYZ0blSwBvalbGwKgiqe1Vue4LfdCO5m
Nr5VnygpuBSAthujw1wfud8NdbhP0oUV5tbWknDAvnFw0D11Leb+eyT3jh4lskrj8Ac8pTP/qTxK
VW9MLkv4TwZwYLcdtQztteHaKUjg8N69pKSMwMH6jBU8NuQebyV+1ubeUNPSHkatRvZ+ptHPoTvQ
vG0gjPkEeSrIhFuQjzORohQb+5sdte0/EuCJ+zTJbMHQacRcPETlQl+8G3tWRmyHfshTgpxLJfoy
ljerssq/VDOZ4khvrnDI0Smf7toRpepxwGIfnybNKVJtMwmr9V4Z5D+NlFwmstl1rmf9pljapkqn
5Vf4Qik6w9oWryN++oCoMERgzNjBASuTn32zaFPFHTqRIMiHSM5EUMYZzeSI3CBAqeliq9KaaPqh
Mq8geV8wMi1ykzmUpGCbHCStzm6McrhlydS+iXQaeQYHjggkK1aT93nQwl7xyVs4ZwKgMx/5SB0U
g5QJ239DmU1PucOa2GfvbAf9ng1vGFJpQSFT9ECOqPV/EaXToO6ioPhN0VBk0LRjKxxfMp4rxcMk
rHncdFM7eNCu+bg24YAj/ub6S6Tvx5kt3m3oSwfGJBh7/ydlD+e8NhNzCr7UCEZHmBGGCbeh5Wsc
i7HyHsJ2qH1QZpNFjUbYNSDVbCWOnQlrarqmBDmnTWmYXteLjWQop69nXe/kcW7hCpGU/mx86JxY
jrLEvTRjFXxHpEyzrd2KAc+asTEvZ6nl7oSdh5/VIjFHYXqK1CZAAh2PmPnocxXKcl+BGAUvhAo6
pHYO60a44+8GDHCyW6iegATSe7l7GbCLaSQ53tWc9zXGUGKz8pW3wnznBCMswgzQLhXHJTwcwj5Z
f8cCqPxCnbZikA6aMAMAz/If9oH5WutgOKTcez76OK0fafpWh4FZ4M7GuHtveUX4Hqlx+uq5LDmU
AsBSQFzK09v0P87OYzlyZcm2v3LtjB/sQUeg7d0epCQJahZLTWA8JaC1xte/hdMTFi6R2ZazMpoV
kADCQ7hvX5sk8ZtkegPd76m+vFJ0M6d3G29FkmaKrwp2v5A0tlNfNX+LrJAzW1OSWeLIUxyIOczf
EirFvyCPVd/1pDTsrQiD+HlWMbxg3Ku/oAMbaBMLffUGmBMLGnICDlV5498nWY3XsFEjbec8Cfwn
7FEt9Pgs/NYLYbgQWBL64SofFnk9Vr9pIh1ctvf4vEw1Zg3sfrLhl6K1vr03UzKeMCXo+fmE17cz
0k6EcIQrEyP092RRyrA3AjIrs+qXk3iGWQHvksd+7RC4gI8xrPK7Fljla+pD9GBfY/l3jUej+NWQ
4R+4Z5MY4/bW+vBXFYeSdBfr/QN909QjZWnn21RJLPV+qkKwGZsMDcv0OrIx08NtV04VwPAadNS2
DGznp1XQnLALmOHcJCnJP+YVCrNtUoA2TaWFpDK3LQ6m1Oz66Fvm6cGbr1vxbWpgtLGtHFEUV1Rg
UrroRBocSzEXO8mKFvaVE6m9fcC1JxZfAr1Nr9BwsryDPRO/fSzSOI3GMNx3VGX8jnJUN/WPtq4k
9Nz7nXkNPsgfIGJambrJSLezmsKiE7S0aQNNgane4/vp2bWNQ4cehHtAFSktYJ7Mb4tUHY0t2YPU
3DlJZpXXVAVoWaEzjORxNpagA2nrTDTKop6cdg7puWTbRbF2h2f9sBPQKJnz7ETW1xM6ve8dpBdr
h9c7s0xeCa+mUasPPvW0RyW7lkps/irsDolTW3PPH8DNY5q86ljIR8SRZrfDjV6YV3YSSWWvxHVD
AT2iwXnWGeEngjWOCVQbD2uDDsPUr3PPOJZSdKnL1kEzUSopieTYIcaYa/1TxjC1NPlKjR52Q5+l
IK7VmkYBQzHr195KbGcjG1v9aUAcelMiTYEo4hvWG9jYFkzNhA6ROmmSfhNSQ49MEyFNjx0SVLjq
kBBoDYXBg3V2W5RPltWQs8qzlnKxo8uboRob88aLUXzuHctkUxPpaLD2cBgaKr8a+jXqYaViPsRF
r/9d93aT3dJ8U4evedko3zRFK/Ib2xrSe85UFOrpF8bvCHaHiYyLQxkmdPmII03VGDhiY0agvKKv
qX6MOntxrGsV1b/VK8m0NyjlELKnQrmKtkdJ39QydmL2rxznYF5STS33YcqhfE9hNn2VWlASg5gj
3YqhGHxOEgGTc9OHtsDcOQHLbNMp+lS3bXCTx5zadkrjRK8IGqpXi+PajcoRqL9yMGii1QglhAcn
sVCDT05Gk/QPmj6y4S7zKZ6Rz7VibzfoU4K8KPB1xozfFMh+AiTn2m3kGFHx2hRaOtzRCZvXn+Io
N2hTLoJCJhsKu2WOUhG8+pH9Of63rMaW5dpCoSXTJ7ubvSGhipVPMjRgY/QFjka0fdOluQUPgDuh
dLKGCRKqeEoWb8hUJwLrHqnTjhmZ9w8qL+9vQzVIk70WJLlC/cdSEQ4og+Ld4U2gmMcQCSgYznCE
oYW3Jlm7jBKOuJ4PndW3iDYVx6Q71fTS6xi2MvAxlabObQ9FgrHDd+rusAEK9W89HZD1sAXuE1r4
1KLS+KJqJNJ2RQq7+JMycVD57NCuTjE27j3xjRdTmmSIsAa5MpzBH18pfTn9oaaMBkYL4bh+pGE5
okXXZy99R4NLJq6mni3Gts87i3mXLQmtGyIXkXeozSYyj+3gKPKVTm7Uwhsy7H2Ef6xnfcElSsMi
h/VI7KKeHCWNzNhYAnvynTjYJEiyMMsUNPWzbXR0kBA4le9GdfDDW4d8U7bXaaDIr3AMrZNHIWzJ
Ffq8FMYTWeoRwZoewx34VuiiLDn8j/mwZU+SZ69J3SbtDbNdmr4FXq6YhyiN9MraIdiJaD/z1Lx6
SGjz0x8HoY3tXZcHefpAF4KYqPREI4VDTgAOWgq1dG6ahArTlxGPT31P9QC/a6LdHw+YBuvZJ8SK
+gj0k2X6VUc2G4zb1DQxumeHlVDEtUOkZCxWmUmvKE2srwmtSNYvrQky8Thzy8b9OBW8pl0GTdtE
djSiQN1ZXVCKPWWQNEHr5lPt3A8gumZmSlU+BUSvcUiZhtgaIjf/bWPa0+yVPihY/FVLfB8Gkb5Y
1HSiQyJk2+3aMEaqZ9sBGUSrhxpLCnBE1zHkTvl1Sm1BBsoUNf1Vcd/ixkHSFfw07SvxzulF5d2X
gWPelxFni31aKuPfuHgY7CCitqGDyR5okt/hWhrTNUOFb9MzTyMx1R39c0XDKU3pKXtA+izI2JNu
on1rq+Jp8VCwH5wFMEH9RcXhhmwvJRm3YCHqyM5r9U+j77X+2jeiBiJ86NTdlapT5oY24OORLQqs
AeHaUUOAjpkz1RA+VE7VwbHRZo0OmdaeMMaDyK9i6me4lZBophaWXxUOjpNwRMgl0kACAWnfpKFT
7ccEY9xr6MDsuwOzVr1tpZDl2WOzUaKJNCiyuVjOlWggSddjYZ7OBUn2z2JLlbuTm9pIQv8A7I7G
fgutFZZg8/F2wzc15aG2RIV3csESsYG3qn8RHsmYfSQzBY4hxSW0Sg25sW0tSxZgPTIT44Yxln/p
wmQ8ksK2231BZ2q0n+pENa+Yt1TUUhydHrTcA9c8jZE+Qdvzqs/CrOrxc4nkscOlXenHH2EfscOf
chsuDW+1H64wMQnuIcVoxTPnJ8DicixH45olwzco30jQJBRm67zVN2i8y/4e4aaeX9kWzBxQebi7
HLzeYW9YVqlOh01VK+FdqNBBsaXWnjlXgVKNOZ1qBQaTGxl2MnDhzEdIHNo2D9AumP7fQABMHbhs
H7hRD9HyfsKZc7pz+raxH+AkTi04TZg+O0tR7DcBrtbfWFXIDkfLyyS+ikcKWHgv1tH8l7C6j5BL
3xBY7XffodGP0d7FXws/lsEDKAAnvsb/rpoOaWmJZ3A+/bDHa4muIGbIPn+dyI4iIqLXOKbTnNmD
I6A9IHLDYJUPYUXKFxsqX+HSOOxlrp2G0cAbQS2AErtpyPY5mWdD0Srb/cRlsNgA6KvsWgVgzaut
0x0O0QmV/oEvVk2vnOIdfYdNRVYwiMrxDQEV1pZ2HmiA58Hvp49dW1nFbdTbfXRbyRh7xYmGzHzv
TFkLRpOt7A+IUsjus7St3iar6Lu9hw10x4OFKYE2GRnN6d00HuwmMMW+GiU0mwR3UeOTYQFO+akV
KkJY6qlR/zhhWTLulM40imNZkbU6yoQVa8Nc2WK9MhpS7nI97QVZ6C7DBD1nNjng1VG8xKPe/Kb9
G0ogrX/2g1eiSEIB1yKs720w/dcRop7+SpFKGOw6sqntz5TsOqz5gCI40JK+8o4GOW5th6oePnsy
CueT3ypoN3WQHMlNlypNdk3NvVJ3lJCV7oAmi7ygZQV5cZvSlHFl4Ugo2cQDkEGBSctQr1OGBQb+
Sys4+pYgxe4Nat7HUaZ5+2albYLkpJPfZYGHaZXp5dGqM+W1M0qJZAXk+nMSjsWDhR8G8Q4Jb09I
YJzjiPxXg/3uzEPTkOQlnqew1Rf6U0GO4K1mDjxMiM1vLLUr8kf2D9q96SnCPBoi5rBmAM/8lVaB
gwBvqm9o1raBI+rDrqIE+8J0ph/DQNHSPV369h5obnqEuTA+FZ1q0EaWgeozavtvsnXdSxFg8n5N
a5b1Y2Q2dh1tUK7Lxpu+Q1uF9ppLUW5paiI/WWOBeRVVcJEOajuYFquHKoxdkQX1Sx4M9k1d0269
jYsOKWpImflJAdRiwDeN7CPKqHCfadiNguK2D5hFILBJne4GVWurckQv7PAeEHQbXme6KRgNGDZu
WwWqXxGF3nVQTyNOmoj+NnTWhl+rKALt2hcGR2YlRO29AWyOat6qjQANBsHT4dRKoZdMa9N/gV4c
lLjSBrSjK7am91d5aVXPnm9QUoBnCCWDjACmfyVdUHcD7hdlsaH9tf2JC5kAKF1D7Ie+oNZ3CpmE
emdRkaB7OIpHjEPLbGJzV48W7URwTdoD7aoj0HFDeyDB79wGMR3QNA9O30Q/Gq84uCJ04HhpApik
Z8XlHQfhNa56EY14lBOZVhWupZa6+m2gl1O9AqE4743I+zXU2bocOEATAzdiIPr1FfSdqb8dMyPK
t4Bp6NuA6Ep56VodIpIjbBbT5NjYqfEItwSuaZeUR62vKxcinXGkCcl4kLC5PsclVh1Yg1QHdvz1
s59kVX2UoQPnouLgxiwszaZy9RhRLlkUVBYbI5QKpZEcJMAu6+KRzINfWfoOpz1IWoVm2j0aZ7oa
PvsJvOyy7NOXfKz1O/J6FX3iEG0+91OZY11WSgqDEjGzRp3E7rL8StKh5ewTrIdhbQI6wdC9q0u2
hVlfsHB7Dlx6zIH5hIhgqAfj/uHt/WKK7to528MqQEap5K3B14Ip8QQJeLiqCq3/SpkVLuDkqW8h
VhLXnjlaV3Q2Zdc0D0XjXvh0pu36ZFLia5NNc/pdKSE1Hows7lFeYhhqbtXCqSC3curjVJB1WrT3
I0pnV0jk8XWKZAoWn6RiqkkbumVW0X/bhYaC62rZ53zthlMdPpbTcAyruKuRYoeT59JlMDmvjsRq
6VPJfMu2wKrx1Rwj6SW3UOtbfFuoxJPNU/CKUYW0dposwr8jxqYr/MZ0UVfDuK4M6xEN18DGjL8V
eZcg9Cw1GpqLMiIn2bY/e41AdbKqHK8Mey4rV7AhsEqlx5ET/+BNGFYjej521UT7bIGjlveQF+C4
IORE/m9IrPVjZpLxwqE5rG66ZngBPROZ92oS0RIyML/jzWBMIcAnqEW7yMRp6tDA5oWJQAakh3an
dPUNQjutTjZ0SNBwHBbZRKga1HJCkLrUedvXUaEMxYKggQ4MjxE8Ew1TQAcT4OAggfzq3gPK8EkZ
dgoSy/Y4GUrMyVCxCif9hPZTC5tdWquWrA+ACXFcpXEPYUrf5I+ipkGlz5QSliROi1DC9mnDGbjZ
hdqkWCb4sNos6p3CMb3Nb7E4npJXjJGV4svY1x2/qmh0c7ixtJpq6HVVCko9OwkZpHpD8tjRo5fj
ekxFoffpIiPI6f/2dxbZ63nI2aKhWAXjcdwqjuk8Sww12BfAjlDGG5s1O/5FAXQUUKJ7kyY5zhCJ
GJ+90jL067/+9X//+//9GP7L/0WWDwxbnv0ra9NHJLxN/e+/nL/+VfzPX69//vsvBdsDYZpkmQR/
//H2HHI+/vdf2v8JSOfIAKb23M5KkvwQRNIiI+eUAkJrGWTqb+AQsgoPBf+XlZzySuodkxLcZnl1
+ido9spvmP/+7jdkcMAbNn44piJF674icqRatbEKuNz5wfBIJ16bUcFid9sn7OJnamMYRTd121XF
K9MmOIjN2HRhTWW6l+1v5vN++GnYRsqqE48IbyFaDVqnbU7/YHPl91p//l4m8RLvdSN4jusRIutY
BUSP7eT27WXXn+/77n1QNm3LonLiF1IYIHW1Hj16lgdA+i+7vv7n9Ut8MIYEf45b9Eejvotty5vB
SU3/ePr683v4aExpf16/RbTrhEGYvPihbxG4BhIzv/PZa1Z0PbinbzIP0I9uov55kx78h8wkeWty
POEOS0ogqNaMeMqH8aDL8j62SXacvpe2EiXq/Pd3X8TSA7LTuYNzZ5qZhnWw2rBpHj2dTaS8pnDZ
jQqcx4TJlkZRq0iPlAwy82cDMEq/Q91bCOR2oUNmNxFU4bNdF6lA/7dqKn3tM5iTHhURu/fIam9G
lP5KfJ8lhvErb8I2sG5OP8XKsFXlnw+BHYLTTo0RveA3hNizLVG5uWJQeudMXKzEsbqYS0YRaTWF
w/DW8nNzn4v6C5rscDe15ksOk+bMx1h7jMVsoWpZjUq0dVyFQuyRM1Bh0PpXa8GZ6Fh7ikV0+47M
GyRXwW3jQQ0UtvckJ1PDuze+NjQKdqc/hrb2GPPf3w0p36DNCLaC5iLJNjGHBniQUafKFeFgF9kB
Odj1yLdr7YDd55S9QigPEdCUYTB16kYTvZO8pl7pZ8Ue2JZCgXwSOpnNtFEj9cyP/PhVaHLxQQGa
RrCTUjxVQYWTy6X1wDIPxsghH4VOM0IE3hqqYaVnJo61d2L8+U4idrOk67PxFvUAVW0EjZRswCB+
Pv3OV6YMdTHvQfYaJlIWwy2WSs5DUxQvndH9qhADHMg25VthqGeWtI9fHPKyPx8kLMBx4L8dgMrF
wQc+OafFo0W+mEYPI+0G42pC0RgMZwJvZcJVF3MhOdFWCyGHuBViF2tLrRTdDRVNSf02n8pz697H
709zFrOg6g8xHnSBcH0tGKaZ84Hj1U+OT2KgOOTg3X0tMTTrnzqNVFNwZhB+PCg0ZzFt2SUbTbpQ
g+dwVk99Cau6Cp7NKh8uWm01ZzHI01Y2bGk8x4UgW71YnjG8Von/6fSQ+/jLaM48QN5FOUT7MuHM
4riVUMajHdaADMz8hTxWdeb1zK/hP9dBzVlMVyOOCg0da6mrIAvy7gzMVYq3ACFkOyBi1ApEEanj
BN0m6HxpfskCLJX7i8ad5izmsECawzDWhub2uKYyk5EudjZ084TlS0SLYHc4/RI/jiaYL3++xMbR
pJH4fCGzpIOKpPWrjJpPExlBJATxy2U3WUwOlqbz1ek0d0eJ4u6z3htIQVAKp1P2jcq4Y+wBTwMC
OvPZjLWHWkwRSEuQMoVqdIP4pBl+FdKDoSxz+NgvsPhrstSdaqOhwdAXeALIYc6muI8NRW++pWaj
k22O6CM0nzrI7t3nKegiiYcyOQ9cFrJx6PNdROjb8XXcIWzZJiVYe7mlmU+OT+NkBOZDNZNggGW3
tcLKQkp7BpR6IYLae40cnf53b8VdRwm2GpTsG9mYtrBo+vU4oJFQlWKLUklyTtB8zWy/Qrto869T
W5AOhPBoVx3Ap8zuzoSpMU9mHwx0uRhsKOsGp/dldUtPHCClGWUYhvfUScf0DvKUGDHRQeJg3NK1
KgBeK72BDSOFRlm0zzUMxOxrPXSa2n8d7KQ1za1Cj2L2FI65GrYbm84Pc8/CxrG8LS3a7BFVGmQe
4yFFqkaddLjL00bh5SahOryknVDhn8FAzxP4JVXVQHukPk7mOBgiWqcypeb17qewyQRQYx1zl2l/
eqhq85j84FU4i/k+xkYB0VhcugraGoDTUGNzTLEqTtt7qy8KvJJzRsXwFpMaL4JNYGu2eV+NSR1e
6brXIgtFwjx+9yKLNpozv2plnpbL1UEkNSj30OaNqv5dOIpQO2Zti0b49FOvXX+5DuCgUNapZj/p
iuWnVApFfzR6A3Dv6euvTNVyMctAPnF6vWib2ywJwldyctnW7DwITxzBiwufYTHJIAjEz8vSK5dF
YFB+5jrnpDe7aMqfp59hZYWWi0kFzHg0VIEyuh5tcvJOwWe1frRxS6ensHBqizZktGslUiIkpumZ
F7f2YRajEQJT0qXIBm+DPB59GDdIBOpbJIJ+eWZuXrmDWAwtGkKUqp/i+nZ0Su2lAV2JW1wWWz9O
v7W1yy9GViQL05C0GdxalfalKbL6frJoALvs4ovtBZ1QGn2rk7wJkdJ98Sjy65sJOyrzsjVYzOvL
ux2GFohRnR3D3SEd/ezR6mgMx43Qj6kv9nQbJ2+XPcdin6FSL/dw+sndfupjWgIx8rIfkbEF1d3p
G6zEn5i/zrsH6ekAKMh8+bd2UfqIMkUTkuFWyPptO9xGi8umKbEMc/pZaiSx3jO64ajeU5ml89WQ
GqYXp59jZWEXixhXhSXDIlSiWwB6X8lOqvspQQ4GpfGGZWS6Pn2Xtbe1iHSboyGib1wwyxRLs9Tr
sBaakAfmMQZ8p2+xsrMUi7g2gQXqflU3buDDEtV2peJr8kcKhM+xyM45TncFizYbybpRF/vcYmSB
7ffpe6+EpLGIeHxRYvR+ZuTi4ZxMR7gVwaearGS2u+D6dO4sru+xGcaxwdcOtI3Q1+f75LmjOL5k
mufqiwkFskiCt2wy0crcfRspQNn1mZnww8HFlReziQYeLcINFkNDK8+/loo4aEP3FUzmJyAJ96ff
zdo95r+/C8SybXD6iMzxENFbmSnRAe0yrfbjF/T/x9O3+PDz8hiLyUQ6UQ9uMJgoZ/tHOj+e8GI5
E98fBgaXXkwjeMrCNPbtkXLZa6I2u0i9EeGZnOPaz17MHfT8R1SjAsSe0IvLo50is8He5Myo+TDe
+OWLiQNxY5x2Y6IfKehc+ZF4xnb4Sq+al6gJH4zWvImK/szwX/vEi9lDOL4Fq5OXNJtPbMq0v+4n
MJo95Tbd+n3ZN15MH7aRBRVXHA9xk4c/KNhWmKqnRXFmAlz5Fss9AaRHQCgURw+5Ob2h0pmATBr9
mUH04T7KlGIRwE6VWOhtxXhoYiY+ECOY8kb1tyauQTQrcbfRiyq5bFCJRUijOvOU0gnUA9Z1igpc
AJLSzQRepDozrlYiYrlDQJcTAEuAOhmSbL7JdegxdE2He3Js6Zlpae1jzLd+N2XEVmpE0BbUg2zA
pKlDIQHU9/mFb2i+67urh3495th18Ia6wgPwHg5vhk1N4aJxutwQxBnt/JaKucrG7qVyJ70h2esD
0uzTl197+4uoDqcMDDImAYdUbSCzFl52xNZB23Te2dG6dotFNI+BMhSw2tQDvJVXzIQ+lXXzkpX9
0+knWPu4y0A2AfaVRq0e9FLqjzaaLmArdImLS9Z6k/6nPz9va6ejYc0GThu7hkt0U3sx/tDtpIn8
8aInsBfhjNOqwNlLZwAZE76XsMCv0ZVnZ77wymRqLwIYFxp0TZg/0xYuPtUs/Yf/iTFy84idIvuy
Cc+eb/8uCvooL8DO9XzlWH0rs+An8Lvwwk+wiN+evMdQNQxSEkg4TKAzpdWQBOLp178yPu1F/GJj
1cNfS7l64oGn0OJPfsCGqyqQe5y+w8oQtRcL81QqQWpXoXaYCvA0HU1v+0o3gv3pq6/9/kUIl3EK
nxCRzUFFT3zU8f0k4yJrvMiL6MwYWnuARQiHNUR28AUqPvDgQ8xoqN+sSqc56/QTrF1+EcIo862q
txTp6s7ofM5zbJs3Wm04l8WXtYhgD0pYj9em49YtnQ662fqw0M9ffuX9W4vwVRUcUqwgEq6p9XZ7
g5IYA86o1dXh0Gi4TF1yUjeltYhjerHCGGdp4bZqobcHXUC62dYwg7+d/ghrj7EI4DbudBNWinTj
0X72OnoDAQmVh8osizM797U7zH9/N0WoTed4I5g6uk3ZqMjMh4fYhPa1kdIDedlDzCPs3S1KRUcd
aQXS9XE6umoHCP/4ZaBaNVN1d/oWK/OptQhmeIITCq+ZjaOJT1gO3IRx9Xc3me4Qndtqr8SDtYjo
Hllv4g1x76ZxBNrDFuTEkmLQr04/wdrlF9EM1kgAmQylC0ca/F1igUX37ePpi6995EUs6zBAfPBs
eFsn+ecxleq13rb3Qwb77vQNVn69uYjmfrDTEplD73qWogF8C6sNfcX+/vTVV76uuQjmGLnmABcM
czGzuLEV5tJSQ5RYyDskjd5lK465CGV8cLsy8yUrjh3RVOml1ueqq/T7LIIQefo51t7SIprrsk8a
J2yNg6kWj/8sxwj7zkzX85v+j/y+SYfmn0EWkh2GP9N37hi17Yuk99Jt6coB/jQd4SCF131Xyzv8
sZ6qWv48/Txr32V+zneB3SdjkbPF0A8yDwv0Ui2+ZsWgAk7MgqMlIuFf+OIW4W03g9rTSGcc+jjH
3rMsd1VD2fD0U6x9Ff3Pp4CdCBrICgZXDaa4eq5hF9GgCaC20M+E39odFrEdChNxYhDTe9rh8QMF
u7CnLci9c+KvlfA2F+FdW0kb0341Hes0zw9zhkfqQX4o+MfpV7Ryg2VqDTufuAOhh/HykAPxo2x3
bY55uXOwNr3wFosYR/tA16DIkXAELbx8h55bJPlsztLxEi0TjNtFgLcO/EgvVnuwlQqfFpdXR3VB
Q1XZ78ve0hwm78IBlzD66mTHNDWD2GqP08LcDegGVame2W+sfYhFlCN41Wg8LA1W6wj9YBenh1HR
vgSsRvvLHmIR03ogDFutOZlQ+Yf1q08mGzMFKKi9Af0olDPT1UpIGIuIzouZvB6zsTHp1vjmpV15
TWPN8HbZQyxCevTKAeoVn7qU8Dvgmj4BWrE2QJr9z5fdYRHSOZI8OmClcL3I/o66GHxKjiXMZIgL
823/1LTfjSZoVjYlYmZTCABPYcqmIA+6g0j6J5oCv5x+ipWvoC+WbRq16KuPEulKz/eugPvhwDTB
sj999TmwPliS9EVIA6SJHQ49PAEOPRvKGjXaC1vfZbVBfy4oSBhDcNdO32ztURbRbdoqzQW4yLq0
zQwRevMGR1GLbfM5QefaDRbR7XWQq6Wa9G4c0iW1lX2juBEE2/hMRKyEtr4IbTOeQAhCV/lnq5+z
dt9pk/Wdptbosh2mPj/YuwFFP60mMP7mwGvqb76ctAc4Zt6Z49zar1/EMywuDv+CdIkc01s6ukcg
k8awR0iRXHiHRUwD5qDVQwj1YFQKh2nYIzsyhy+eD/jqsiG0iGnfpj8B+pB5wOf5e2qBysEXRp4Z
n2svaLFG06nWjMlkIoTTDXDoVMqw1/EnmpZoopga67Jn+EeN/O4jlxO97Z2c5swkU+DWDm1th0gp
PDNIV4JAW4T0WLY2iT3Ro3jKqej1elOGUBga7nfRN1j2FlD4SkMzrawjvWNhs08zJU9/OIVKS+yZ
O8zx+sGs9E9Hwbs3ZHZo2QHTMHMnjbWjMel2nOxHHHDkRsHk+bLHWASzhwEMbAo6sTb0NCfb2iE7
FthetTt9+ZXB9I9A+N0zxAPWePCD58sXI7Yq9TBCnwAxYeWNdeY9rd1jEdG+iUM6IKjepbkOWB7k
4l0txuRKKf1zO++1T7EIaTTT0O48Oo7HRntALvxMBzA0TIP2turcgFp7jEVQw1pp5gbazq3jGOuI
Rpl5sWGz6ZT63C3WgmIR2n2RQ6Wmr931Uzv5ZpamBqXAwo3wzNdeuf6ykyDvaEtmnyrckrYWCzxr
M4QPUwtK/0yxZGWhXqr8sRdsTLUqODHWCeaBI5NeC+nmirbddh8ZenJVIJD7enrszlPFB/G3VPzn
kFRoDupVt7Sl8UwnbLdtDWYp1dP7vd/iVIJbMT0ZWnNhLlmdh9+7aMm9nlbQseL0Ejf1o9pWkvvg
8lPTbXdOwbH2jRYB31LW1SJTsdw2kMnWz1sPykEnzkwnax9ovuu7J6A3W+RN5ADpL838FVrTix1x
cX8+149ODl4Sr47L4l5dxL1ZWAO0GJV7DUoVv9qZjhW6V2s6ZGC+XH1O7772xhbBH+oYq6tFZ7t+
XcBK6rP6iCVguz89ytauvgh7mur7vpHYGoyx/V1XoTnQEiGPpy++MqcstfMwHoOhl7ntYq0DCVgH
MxDrjXroDOqkp2/x8e8XS918HxZFQhu46upirvC2VgoBGtTCuUdYu/4cne9GFLY12oxns92Q89cG
ZKlyXRn+ZTspsdTH4wOOR4tGy2WOaaH1PJRWmtyjmc/LMzPWx19ALDXyEG1g71StdfBA2rnA8Lur
3gn1Owuv74vSBWIpksemyQZpltiurui4OJaxiuNepEl5UVZcLIXwddD645jGKnyHLrrCdoE0oxm2
0V0XQCq8cBgtgrm1c8E0G9rQN0NnE9Myfy264iJdnIlZwZ+DaIyURgnq2nbrXu9/6U3fIfrxHPXC
L7CIYfjABmhVpXNhstAnD7puo49nk8prQ2ixak8d7h5O4RuHLIf6Uwsl2OojHM6mGc7sxVfusBSM
SfAQdlRktosHOYAqNMhHb15RjdSQ1xdNE0vVWJnpqSrSFthRa9d3dZF2iLxobT199bUHWJypW90q
/MyrLTccQHF4XVW/YkIz7jHkkGdusTIPycXaPFptR1N9bLkAr4/Y2cLXiCvrotMKje1/jk+zrJo0
gQjp1tDhy00O6BOzyLJLzmTj1n78/Pd3kyh7oqSFUsbbr3PrplRgANFl3V/46xexqzqDIbPCtNwS
QxOQS7q5h+ZRnlnD1n77InYRBWpe0UnL1Unq3Y3Qvm6lZT6fHjhrF19EbphgbjFIHJaAeYlndayT
20703dPpq68Ny0Xk+hMoHT3P5kGPA922VH3fdaizb6GQXzhxLqVi0odujeEUW+I8/KnHdX0Eohtd
Ilvm9LRYfMvK8QpSSfoBK2ycBUaMarzKUEmRVZflV8V/KMR0cOFOI4irUsSvugQMC5VtVM+deT7e
kYJG+3Po19gB1AlGBG5eFCpcSucOaE/ybTSal0oNxI7qT3pmGl0ZTGIRxTlUWL8LVdPVdcsEi9NP
unEtwsIM96fH09oN5r+/C+MU29TWS/XJpamWXZYOoFK5MUAHZZfF2lIuVkrTaEDGmy5IHuwtajGD
/5M6ms4ExNoDLGI5NmtshXwVtHsYOp/s0Wh/solonTMT0Uq8iUU0a3gZWChLVHeqgY97fvoMDtKD
qTKciYe1378I6NnyTI5Fo7ktfJ+vPWQgGI0iPHeiWbn8UixWZokpdUub2Gll2GX5BWLZXRF0VnrZ
IrbUioEyi5soLSzXRKUxCjwbIP5cJgYUS6lYaNiYTdQeg4eQ2tRRPptM4bepOYly2XS9lInloJur
Rgf6Uv4DD0VDhJN1ZweGdlmE2YsQ7r3GiIXSaa7EQnybk4DeZMaFxzGx1IoBGAqsYExMF8qNhb08
ZqsajuWb/8VxciUElmIx/IwsUOQat4D2+OhNk3dUMbM9ZMIvzgyitVssgjiXOkz7NNYPI04hCt14
mEYC2oDZFH4N6LkML/0Yi3C2YQabpdUNrsRfxL9PbZSsG1a7zPl6ej6d14D/zPAIexHOMtQkpjwh
+TDP/x5aBXBl2Q/fmwK3hCqL49+nbzOvlh/cZqkgg+yulgZugQeJy4KZ9gccesZtbHZP/xTKdHXa
0PZ5JkRWvs5ST2aDj3BiS5huDTsJczMKiXFnGdsJS8DX08+zMk0ttWR20JhR7mgosRpwJGkAmQqg
35la3NrvX6zXPkRnD+c9zKoUv9nHBRIKJxrHnXZp5VhY863fL6MDUuJxcEwXWRfMZ2eIt7ZIo+3Q
I1u77BXNr+7dLVrTt+DWi8nF5jB/Gtn9/bCaCyUIYiki003cEdFoTm6fCXlNB0ro5p33rZI8yenf
v/YVFjGuSywWynDQDv7IiXBsAJj9o81JBs6Gp2+xNooW0e0FBjvtPprcMs1NcZtLqIVPIEJof73s
BovoVqemSNUK33osOh5MBQtYdHb1mSP/ytSx1JGF1qjpeiIh4oMz2dEVDPd2TCu8WyBVGKl3Dkux
8paWirI0oZzYSFU7eGJkT8mGYNxqzlj9Ov2OVr7zUkumQzQf7djhO3v2szrLHDs+/VY5q7xa+/2L
cLaVNFAnja9sGkq/g1fVP8xCjc+X/fxFJONUZjoFBrIHBOT1wVOT8tD50xtCUetM8mvt989/fxfI
IUB5G3yZduALA8oUo3S7Mp7OxMDKymAuTs4jgu6q83vPNWvt92hbv+DyvbVRe+/5RQ/z17gBV3pu
d7n2rRcxDUywVc1gGt1Cg50AyXgKsnFjinZGhjetUM4dSddiYxHZvp1jUZBp86Dyv0NxVw52AtYx
8buXQT+rJVt7d4vwrk30xqikPTc3u6//n7Mza44Td7v4J6JKCCTELb3Y7SVx7CSOfUPFnhkQYhMg
tk//HvLe+K+YpqrnZqZcNai1PFrPc35EvSclXoNw37oHY/bowopuNxbDlq7v07ZD8pilP8GNSZbg
fVQ8whQTmD+APq6xNfHAet6851grYqnnh5EGDb6v4EwfPmrglYENCBaDeOS7pm6/Jb1cK2I5I38o
IgF7CjmvfgC3GdxTqrCE/TNM33fZ8l/nI/LTeEFD2fFejNCHcOAb4DNiHrLR5N3OMUNx0eYT31+q
9qEKcjHUzkaB/MEcqoEENpc74uMY1sE5dGPt+3RgoQgr5Iu0nxIPjX4LjXz41AG6IN9JBWDM0emA
CvnPH+N0fp8bViX32Ivyi96xUa41GQxeD+xdT+hN2DjBzTRADFaHU3rqysHZeI1YOvqvnSiKsKcA
njRk7Lvyxg28cTdBqpWDFLkHwmjaeclwVKzfOg2uDQRrElBkBnQeY+0b9Tvn3ypvhh+0h+HE+WG2
NpKt4OcjvFsy1hV3DQuz7ClTID8/gxdH4Bg7dyngvOfL+SPn+KTF7L07jAYKT4Nhdts1oLf/2xvQ
1W+RXs1jpDQCSfDAYNNNwXVGcg4wGy7Y4P1PQO/86iuLSwmCqBq4zh5EJxN+GjM4yv+ngUqp/V1W
55W5z5qwmWNARDgBs+z8r15pHc+aSkhTsFqP7nAD7gSeAHclV6BBRHg972H+AVwCu+Q+BJdBVkEt
yBRgWQU+tg4gy5xUC+fACEAzUIUvqol91CAchvoFXN8ejT9M4/eJ6DK8SuJyFIdMAch8vpSVscqs
SUvjhUvlmM+/QatV3U1u2Hwr87o9XvZ1a8riYkZu4VwndyCxNsWzmbKAXBHgDIcLC7AmLOIapHg0
A30s4KsIr15gkPhxTNot1faKQyRSZ/930hWOkzGfIUepm7PeRz67IXwGFAe6iD332OzuBljnjukO
lkwQyjrwSm6vKkK6EoPBcxYHtRhIsm4nmpkDBDZ5ZbKrWYzJ6KdWfhMO3+sqiB0ZuXlHcJ2WErwW
PQAz68N/63wvuMuP/SSSPWtCAgAN1E1/YDetjCv2dWA4aYK/WcBj/ErFToMb+TYEnGA+YB8ctKBL
lPUEJ2VBB+BSGNNjfZikWzq/WNo5Pmy/4TrbP57/dSsRa+fs4N3B9EUQJ0+FCp17X4TySyLa5hfA
UtP7+SJW5n5m1b8evcBpkgRO10HR7lScwpyAj8ONp6v+EII7Bh4V7XfnC1urjzU/+zOYJHMPaB2o
5Zj2AHX1QNdQ403hk82z0Uoh9hlMcE0GwAPVky61AowZGGyo2ZmXgiXJANbeWANWZgf7CAbGdwq2
S+ncuLDrcIFVKow5tCEBb+d8Yy3TzCcj0z6EVQSvlCbOnJu88WbEhfsvaBf6Bo8vcLcqqi0R24or
J/zJ/zeMOSz3GzZ1uO7qworBFG0CDwYESBO4d5TKObwG2TokCQzJlUpxgQ4HNISkQeIM3wM4BozE
LkWWOrKOxpCOAsBb2CyoPYNFmJc/XdQYti7U6HISTab5F1zGdABsd/SQDJDBeXz4EdbIyDtfzNrY
Wf7+YR/JGRgDiezypxj3V3JfwFbtmuQVEgky1aRbx7uVraRvzcx167oJdWR9E6S1CgUMcpEX8dhy
cPCKaADST74BDyenY1CloD5g5snAx3R9CmRpRBMzZ7/A/nSH4zxXsk/2CXXbYZ+CgSGKCKijeD4A
u2im7g60lnbsIoJH5PphroU0+bXvp20W32Sx4eV/TMtY7PscIp3fcLShYGEASFumHPBiURdH2BIN
MBXxTeH+yHHfk8dXTjDo8tvoQ3GQ76CdZfooYOfO6FXXF8PwTzX6NBZfXDEU5TccWmAJfuCtcuW/
cibEpfsarg/FL1y9pB0/jHWbpm8ZMpfJN5jF6+wfL0D2zAlecn4ByVAFevjD0HeBU+5r3K5UMEpN
dHklOlgE4iazALPlSw2zQv0MQyDh7Ris5DUQiGCwptelDF3WRLmsGL2ZZxOHX+DfVPvTbjCeAevW
0wbgwNuqlbp+BYgqFle6813/ORi9uOz2A7h74IyhAeDDk/vAUD2nDrB/N4QA4USQQQTXmNsOJvHi
C4xPvfjYadK1z60SWQWIANg/0ITCRmro962nHIoOJnB30Ltg7JBq6Ca5M9+DV5+lfF8Ufd19wylS
ljCyhO+3F0aAM3GosgjS+LKN8bcyc9mJRCTEPU7r19OtgLy6PSBvs/T2cQAa9PkgWpm4/tg/fgii
pG9i45Vu/WQkS3bIDKXXhcCjEmi4PZBCSH88X85KsHpWsHaqVM4MdOpNSEXNjxmegcJfJZ5Ah4M/
Z/lFVhyB61nRWtWSV3kx1I+69BRMrUpYrEcykc7b+Wr88fT8ZKK3c4nACG3BVS2KR6BAg16cCpW3
ir5WXAF7si8FKQecIQaiddXg+dKARg6aJKRiYDW1Wl1BrAaicjQpMWaACsdC3HS1EtUDqBvAzrRY
Q9wIPKfMu8fp26THAhyJ+FcNh7lvfpyb+TbAuzcErTDpBSlF4m3lSQZTQn8Qd0rG+7gErCAFbFLV
LI18H8yvvdQw3h93FesT+joZXKjCDKvH6+TQBODEL0CgugHvL+yan/5SoSe/gBXYL3Ac/QI+vR2s
w3cga8IT+oTdHc9uPTjQJMAHVdMAf8Y2BREIlI2mL+f9gLWoSw4td5Ypp526ro7ikIPWAg6JyQBI
oaTTIIw5GUhtHjKzbuD70vR4qUPq8A9gDaukgzphHr1H8ENIclWrbC73QNXhSX6PpFkGSFDjIPUm
Sgpc6d34QR165SkWRaHGCPlkcOXXeS1Bs25E5zpfaN5Q2Jz5Be8KuCLgeqN2bonvxkjtEDBXgcEW
Bz3vceiHMv8X++QyfEDGFRfvg55I0KE1Qxc8ZE58DePTRHnwS2trEFmqKwmiZv0jwMbInfapUIFi
hziHm0R7DZk2/BdYPfHqAKVub9poHhjw1Hd9B45P/eB2DZJ6wAVxg34jzD7NzA1c+zZy6e4561Jy
0/V4xLvJwmHivzC+0gKGJaCAiCibCCBuu6GbcPiOSoETbn7wyi4vH86HyMqM5dP/XZbhq4BkVpjI
3/IahDSYa8AJdqwrojequPZ9axMMaJICd2+YbyHnioNdTJ0MzxtuvPVusvZ9a98rPZ/6EtDEb0iK
A9sdBnKAeNeqLcrr8w200kee1UA0c1JGMTs9ygxTLhgp4U7R8F7NkLIQz7S72K+cndu4X0O5mcWx
VqhVqxEWfwlAbuldGvbtF0p1AUixckwCkrAvmS+uwQP0Y7lvhrrFDRLlMx05/A3DIkk37jRWWtbO
AARKqaLAf2TgwrZpd5cBJrI8O2ozHc637Mr5yE4CDDM5AqwLN+sMGg/+b965TL7UoCiWP5uW8WzC
hNkHGusc3M3L3+cLXavV8mM+rKCd0w8JgIbidm5GscjESodFhsTxJcK/wKXWlr/NxxaIbrd9wjFC
AD+UJnznuHyIN3YAf5r/kyXNTgbEJM5KsHH5t6oDgI/dmzTo3AB8VApoywF0G/iDXpPQbx2Y4wD5
BeLiME6Q2hXAJTGQ6Bh8l5D9BftheWXcGiDGfQn8bQ+KqgeC7hVuT/rgLe/ZWPdRjIUkzCKAbcmv
EQtQqg4lS4GdPWItgDIqom3RtTsRAsRtwIQbkcCm4qB1T35JM3lIkStEbiqCLBVw1No5mDfaYWWj
b6cswqSiDkoANb9xJbBcm7hCQmwkOIHvYiTobOQNJwqE0ZPT4n7p1sUJH5DF84NoZRtGvf8dRHGQ
lwLvRe0T2K3dDiTC7jQFRXJwOe7E4fZSbpSzNlituYdPumNQYjZPqh2xIqZ1eOeENd14aVurhTU1
iwSrSeZI/oUntXPEO9H3uMOdjGpkDph5+fOytrKmstjIEWZEhH/R3ljtAAsH+5O25AD/shMuZLds
sz5tKgYs5P92CR/g0ETjUt8XDU29G9nhrvcgajZtXUyvFbD8/cPEYXIItHFXFj6DqsiWbDr3TRd6
2norXPu8NaT6GtOhyevwuUpYfh2Cbvs+pI63MZd/up6gdayBVPQw9ffaoriRZQ0LmWT8Nnj3IPWc
hBl+YG9H9qlp7p053Vg0l1b/a5JCedbQMiEpQPyTwS8f56EbHAHVHuT34WcDXMDGxmKtCGtcAYzT
kZRUwS8Q3vzreg7zo6sdbIDrcuvN43NndPaXrytv0yxFrlB+gzSPvTTsX5HVD0Y8wMzpBtvPHyRj
pxZbsaoU15QlUT4XL+ejZqV2tnq/H4w2IegYb3gfCjuwxov6gMNGtpesc5z9+UJWxpxt/0pAkTdu
G/JfyE6k70BUDl+9QGyiddbqYC2FgFXIhisveC5V857SJN3rMngLkIF84e9fCv4Qkr4qOFahTDzH
WWKeTU2umkrV3y9rnKXRPnzcdCWWTirUK6DD3skdTV0s+NF4a3CtNb4V8BJZmjyYTP4KEQveVU3f
7fMyvWjbjZFrBbxrWKPmcspfcUULEIGbtngWa6aNhneXOP4kvm1neJnCS9g4oXolbQ6AclLumn64
Bs8ijbx5/OH0YFY1wbFP+V2GWabTW6uJu4T3ZyVbYd+BvGDMqPNX6L1ecby/FsT/mjbljcLNZQRp
x3EAbbEhxXuCP54fCmvzgC35xxUbzVwnV6+F31/jLcVErMANmkOBO4ZGEumi4++0X27EkxTXhJgd
8tgcOR22XqpX5m87LSDj8QhfN6peTdfcJ7XZmZzDKi3Jf/q482HuOO+WdkZ67iWrNgOK1xr97lib
3NP+feI7P6u8eoAGkR5iCg2/j2Tc8+26EgJ2pgBJ6kRKUpQ3WnMS8VgPEWwFL3pFQBWs2cFxY0hA
XXSaDHG5kzSOeADob8tHxl2Z3WyDeaXnieDaRr1ONZjmy3Ao6/FYDv3xT0yUmbdrasRD1vJhl8/9
dYDHc1ztvkBlux+Q/RgxmGGfb8i132LNJS7y72qHFPwtwQBUO9DEMU21buf+HqpqK9N4rRBrSgGI
p6Ri0N592wmQkGVidnL2yCkoqktuT9Fj1q4hFg3g9VVI70EZedXY+37JC+SuXdZG1sQBF1IaCKDC
39AfQ3ozwTHkmDqpTw+pAWd3Y1eyMqRt2RJBZq4O5tg/UTd/JA2Exl3CyIUfX85CH5YkHOrAwwLA
6oRVzsdZZ/qt4s7Z+PhK99rJBBqvbqMDZ6cTdKH1rs2cnwOHK2lJN5VKayVY+4EhExyWNSiBenUc
IeEFCfdY9ZpCdRt1+PRQyIStVdJ4WYMam/sn7TQn7t/QgX+vAsAD4+Qr5B5f+9rfeNz+9O4CJS39
/6ErTMV9U0/MPxHMjy2cdBFu8Q53qj9iTv81wt2dH7VL23yy3NkSJeNlPTNBQX9zj+OtFVrdOnKz
xN/50IT/iJEIsLFjXyuI/m+F0kZ7HY5q6nVsTHE0M0wDelGZSFNsHeZpyxdwbQxYId61uJKd6wnF
sGS65jI/Dnys72P4cm2MgbWKWHFO+qILOk7JW54mLIyaHDY6LW76dxxUpa9cgDp7vmtWqmILlQZv
nHQy9/mr6pv+WnsmuKbgskdBu+mCsjKb2GqfEJeNmiks+0AuJz+JapxbNvQXzlW21Ae3pgPuqjry
hmvu7sQxeG+WILmsdaxglwBKkNgv81dAiPPHsZnkiTcs311ewtIvH0IQb8lp0DZO9lqMcKGROL9O
06hPABO5G+vRSpAzK8jBvkmHzPg46I/qOE4+cniNC+R2cIpnp440G36fb6y1frbWb8pAmehcE75J
2btXWjuk3JUQwW2lfK7Mi7bYpVNCxsrzwrcOEJbj8soblaUjboTXwMFvnuL9pPp5h8FAj+drtBYc
VpwrOHEK2KT7v0XI+XM9DYA5xlhORJ5vQV3WirACPR6n0E0REm/OyMur0XPCQ+OV5QG12BIhr/SL
rXdBQnurzeyK595J1Fc36VoSzfjnwjOgLXSZcjjFdVCjv6Gz3auWl8Ejd80WeWXt1y/D+kOAQLrX
Vy78h+6Em4/fhSZVgSveTWnrSvvb4hZHDYnnyDl7JTP7SnxYR6RweThR1vjfzw+itQpYEU7h3w/H
vsl9gwva29yLYddhYd8YoSvBbStFfEL6JBCZfwdq2j9xRXekxfUKVYBF9W3yGhK9FX1r1bCiexAT
gA14uX/JXSPLYwFl07yfPeFv1GStI6ylG+/bE2QfifPWhk14EwfY2GrPLZKoTzedcNfKsOI57DO/
zvTgvNUwRf0K+948cuE9cE9hZbGxcK81kxXPfPJLIYc2fhN9nz+KkYl/nHTcEmIv684nGynbp3aQ
ZeA68+y86b41x7TWp6bDwWxwsAOFadaWcGKtGGuLnvU8l23WOm9pQOgubku2b0NV7mX7//PrRRY0
TNhCk4rUfpe37vhisrYhAGhmcfvNGb1Nm7qVDreVJkPfQBgglfMGaOc3WDZk92PqNPuJGLGxtV3p
b1tjojuPmboa/NMwze1vuB6I5ZHmIh88NNBS6ofJL3PnoBhnEb/JFo8bzB3an2Zs4MAPhNrGtdBa
Bay4FqWhoQ/YPXI6WDxcETh9/YvHOHnJSyJqYIW1mUAom8Y0eW8yT/6CFJJfdQ0w8Ofn1rX+tQJ6
GAELpxVjWQQMruvttKNwu4S8wxO0IFuoi7UWskO699uKJz34pRN2a7gTdAB2uHcCU81bzzIrWxv7
lVolAa2qRgUoop7pc69hNFS17C6Bhux6GMrkn6rMwhsmy42b+ZWrOPvVeoJcDbrmYHrBXRK/q2s3
ozudzebOGNPIu6LEVdAxmcMSSppuihu+zxUcqTYmyZVuo9aaLvXY1mI204vuMKzLNn5wwOG9TXu5
VcJKn/31gA15T6pzD32WlLDZJAKMGNxhbQzqte5a6vUhLE0XjxziUsSMCXJ/3qvFy095Y3495CAY
MUDKIOnrS3aE6rV3DucH+1qfLXX9UOpUhaUhnZxfABM+OmK+Ys1L7tcnJCIfAaG88dh3TeuNq4GV
JcB+HNaSsHao++Q9EVl4JCE7kCHs74uyugMUIt+fr9LaQLBmh3CMpVZsjt96F8xkGKLW037sIIuC
XV5xkWaXCWpNEqFBxkHBx+kFeTUscuCiHJXL1ROl3YVbYGpNEROZVTn7roOrSwcYGeoN6icnqNL5
ZloZzba4GaxX4SoVxm86dmZ1nFNUofNS1m+MrJVusF1vizlJMpcmHrxhICU8IMchP5gCtwD9VLyf
r8JaEVbII4eQNE1WOW8Z78SPcTnd+AHuTJLUv2whs31vtYpb5EJCYhbJ2huKbhebDqKO3mOOt8VD
XgnBP9foH0JQjQrKjJrROwj1HiqqoDXAMzq0nh7oR3i5qcA22clAn+ZiTJ8vazkr7FvcxXZgvYVv
InOcl4X/0uZx9V3r4qLEWyb+pL58qFWRJXyY6kaczFjuVcsOGvKiCPkQxzlIL7tJ+fMo9aEMIYrM
hYY0fg5w/75PwHHYNQTmkqWWwYVRYsV5paugq7yYnpCOUKMrsGENgk1n6JUJ8c9T3ocKECrcVsGM
8X2SQf/Qm8DbZ4P/WiQ9+AHhsLlyrQSKbYbrVdCDO9oRb00JTWntZxhaSZDs05R/Pz+gVmaTv9xw
s25k0+RRQOEXkwYKx76Obp4d1r5uBTqAEA7uEw3PokrBJmMgWBqF2HqwWmudpXc+9ILugpaHM43f
ljhQJY7rScHuOolnvfONs1bA8vcPBUCHRggInfSUQF2/9x2kn0IruA9n9Xi+gLX2Wf7+oQBajG0O
YxLnTQ54Dt0jpyyrT5mZ2y3AxVoB1obeTB5yCpZrOFUyz/ktxrwdbxPsiS9y1mOCWIt2RXrlKbx+
vDSjN1zNKqfXTraFJVyGyScnXGIFMY8z0MXKnt7Jsr1XPR5VhgpPjTzuDp7DTk0beJed3GyTW4rt
dphWjvxFZQbNe5XMsC4LYzP4G7vEzzviL4tblckJfmJt/aLGoHoNEjV30IKWw9YbwedDNQitU3oh
Yxe+BU5wIoGSh9iD6k3koGhuX05/3hl/2dyqqZIkxGPXaQA/Y4/bexqBYIp87wHv2wMST6BS3yK/
rLWWFdlKUJPAijl5x32ZEx6h/GTp3Yx8n63cwhXRxV+Gt/AAGFycFsVp2T/DMvnGxHBll/VdgSfs
yehT4XdPPTKsmlhcnw/2zw8Kf3ng6sHHJjNsk3fwSGGahvNxVA7yS1vO7WMRN+VhzuR1XyKhZ+Nk
tdaKVvD7WKb6Vhbi5M8uB5FXtlGtNq1A1r5uRb52fCNhAkJflndhsMK7nfTzrf5Z+7gV+VoT6QU9
x11HLoon7KbLg+t5ybfzPbEWLPYOvQRhpglTqICVO/+G1CXe+0bcz8mmlG/l99tuuHxqvVFKx33R
VGc7ZI3xG2Qf+YeLfr8tpatmiCkzpNackhHafe4go9FkuOWd0/Cfy0qwFu5pNGkJ+hI6VwXf/VYh
eRlA2IMu3Ol4WQlWiOOaWnJc7OKKV0LJ7Uz51TL8nTi7bGX6zA/XuE3VmixCjnjzbzLm0g93ISxy
p3F/vg7Lb/17fQpslLr2Q+TN84G+VB3yh7CNjaPJJ+KH18y/M+3VF+k8AmHFcYIsXBXLSb7DW4lH
uFUW+7qEPWI5qeTC3rCCOSR+1cmmoC+5N6dXxaSaQ9BU4lDUwxbzbC0krJAuKuSvwls2fR8U1U9+
k8PbsY+r6XS+L1ZiWlgxPcBUoyBV7J2WEdsS8p/PwnQXMkx65wtY6WxbMTeMPvICZENfGuO9dsgL
2/kMro45WIT7vNl0wFwrxlrIJTiVHpz+5C8dly9FOWTXpqHPwJPl18zkcqO/VzrDFsMtCWSi1aHI
IiJYK14LEMrVc5y2W1vnlcXOFsJNolwSfxvoVkjwXWPjeBJFiDyjDJOg048/lnTVHXLoqrfzvbNW
oWVYfNhJQyY9NWHSyPdQ1XrPPL/Z51lWbSzda52ylPrh64OfT3D3K3yAAHEQkHUs/oulA3p1CHeH
1LRbXigreyzbO3dmEkYwoaxeajVeB7l+S2SP7Y8ajz28nXY6KC97Bw4CK+A14T2SF2j1YpoRKm+k
hEft3GxlAa7Vw4r1NKQ847KX77qulYyIYsOh9li6C3QWfnFl4BzaLokvWw4DK/RhDtaEmK8xPyrF
rmkC2i6AQe2xBtZlI/hXZhdbBKeQOzlTnOtfIOYbs2NbsPwqyMYMyA1Kg61dz1opVuwPqZvFasiC
E+1YhS12bm5BZcDrrQQz/aI4+UsTxxzGXF14L0gADqLEASOBqU7uL/v6Ej8f4kRg70o9GfsvDKoP
89sjtGc3DCaWm75wa020/P1DCcQTaZkGcAeGE1GZ+hFI1P9/yddep3PebBwHV9Tgf7nsKmGYaZQq
X5rcffZ70R2RGwYjrxgEvCCBsmtwvVsvx4nU9SrzVPFyOgJ6+s9lzWgt+DikI09i6IqXqazSfSb0
DQvpVo7iykz5l3+XGqY4HQN+KpL6p27g4N+HY7vRcGvdYwW+dkadsRrEVIi8ioj2RXxY1IM5DKwu
utn9y2/XpHgsqj3JXzQyJHZ4L/ZukAB94SbFVsC1DfwoclmWLzHpmlukp+qni1MYAlv8lgP8WZZ4
a3uBMHWCBLGfByTnF8lFyGUW2PI3IUQ5sZlk77Fb4kKY67wvYcAOu8/z43Kld22Pq0FLr8DlV/Di
5zGyy+EUy5aMfFJlGwWsjE3bVXesYb3hwMbkRRgXj42O53B4GcBS/up8Bda+v/z9w+xRONM4DRnm
Jyo8rzhSKKizq8Ah/vx8WQFW5DKvxLEvVBky3fR4nbpBh0THtNsY+yvLqi16M4FSsC0J1Dt8UEkc
ycDDq6MIqj5qYZxS7JwAGPt+oTpetuzZfk9hOwmuikq99zDwj8D4myMvp3MUD4Canm+xla0Vsxbv
pEsCUP04eyHcqe/zJgn8exM2k7+HQ0Sf7vLC7fVG+62MX1v8BslgHygX1VluFqN+4P9M0odxMy0e
z1dmZXzZ6jeCDAD4+XvZu8bFld5BnhGPe09W4GCfL2CtBsvI+DCA69qBSVtK+YuHyhyob56GMNFX
om8u7HJbA+fX/oDtmafeqyT+p6gws3LHe+0TbD/PV2GtjZaqfagCjVU+w0xQwmzVsOqqyhmsdwL4
G1y4tbVlcJ6Aty4HzOqdxBO5cSAK/ibmKrskxRge6FaEJ7oOPA2KyXuFgfltyjTisMhKGKQk6ZVu
s4twUyiH/m8zMRz/Jofl/ktRp0mzbxPjVqdRJ5W6bKryraWauvBxm1mavcP1JDmUflWDXTPBDuR8
N6+NVCuuWVXCjaBo+EvsteJRdzkto3QUw6vpp2mrkM+fYANbAsdd7QU5bNROQ5p/h9PIaUlZIKp6
0EPwYDrzRbT3ZTJ8O1+llZFrW2I6ZRMAWTCl76xhpIxkn/cwuhEDu2wqtBVwsLroWO/6+TudaPul
GjgkgzD5L0Aiecucnhwuq4a1Sc8Gz1eYVb2XP0+jzRSON6ZL+o2j8lojWeGNiW/0cp6pdxHIed61
YzuPUSLz8LI53FbBJQSolDFX3ovXYx2senPM08JEQb4Jevt0lfX/GlQaB9OmmNrhSumsiahT/tRt
97Rs+JEDvgvlVkt9GiEoxzrtTXHhmTrncRIRp6S3fsboIZy94RTCBO3qgr5GGdZ6MZV+SuEhQI/A
bJxij8endGB0Qxb0aVfj49ZAKvoy9uFJ6t2SiYr74s9us85F+nD+t38a3Pi8NZKSHA5syCNA+2iO
9xlFpgNp0j4qSgrDBd7vScF2ThL2tw4BlPJ8oZ9uR1DoUtcPqxOHm30r+5geCw3EnCimG8kyeRzm
8qp0wXw6X8pa11uLCDBSWWB6n8JyJJ/KfRfM/xp/diIS0Dq4ZJ1FTawFZJDwaR7mcbqNmdv+qAI1
ndyUdVtT71rnW8sHzi7tKLFG3cLdAQ8pbVC46uBIwDA3emKtAGsBkfECXsjhl4ejuCt2BkpqvRNF
kL2f74OV79syS2Bhij7oS+8WOQt0N8Hz70h4WW2sFSvjyNZUalD+cHavvNuEl8nRIGt3LxJ4jEsf
9N8gcf87X4mVgWSLJ2nTmpy4gKslY1nuqqR8B9BY7z0Cvub5EtaayQryRBuFi6/au42NeaPZMB16
Ul5ka+wHtvOPKYtBN6nj3hZxMX8ZfKn+y+mkN54E1n768vcPsTwZJkpA5/HT8+onplu2n8M42Vjn
1lreCuEJEj8Bwpx3W2XxPXJ6keTENd1luLzfkAyslWAFMMB5lVsAn3ZcSkiWX1737HUULb1shrC1
kEkQOOgTiflb997dVADLAtu64cKBY8WvSsY59WBndCyQS4rkamUiLwFe4aJhaasg8fQmVBiG9Ja3
ZXNQMoCenNZmo+lXRo6tgaR8EKN0R3o0KgRliwZFQHaOVmO40Tgra9sfq/gPQxPu49QIeONg4Pdf
Cs97hstbAhZ4er3YIfhdLKIib1nkxsHGaroymmxFZKGBkCrTLLydfE6zfdF6/amaAUqK+izYItqs
FbL8/UO1TCb54MAvNsGZSHmR7IbgWhZutWd9oY/ne36tDDuqCbL+vEbwK13hArASGFI64QDNzptp
3Ss7QFsDaWa/nMbCpUco/Z986XpA/3AsbFXQwJ6/QqV6r5+2OE9rpVlxPtCSlDEocUeOr/OePnPt
JbtE+Y8shQuGF4utfKS1UWet2SLnMzSpJgSrjLFbEqZyp1uM70nkjypnj4tG9o0bPGzBon1jk7iy
ENpSSR12tdvkZQhQluEPxdxVah/H83SET76OjynptkRDKwPDFkvC7xm6nSpxjxIGwXOUuAApRLyc
9d04J9XP86NvpTq2XnLKscstSEGPui/H3wGWgS+1CLzmdkjA+Lgf/IJt7CBW5iBibd2RvCzkOHpI
VfBTcZfAuvYOLsq/zldj7eNL9T4EKmyMaFqNQEIhYTq8Qb6Js4vhtLGxsKyMaGJNA8oIZ2oJxpmU
U5PDITOXDwKPyyQiNCWPBdFVujMODb39+eqsdb01J9CBIio1esUMFS7XcR89CKe7Dbyp+nG+hLUG
s5Z76lMo1lNArhQD/xJaD899Grsw6DZqsPZ9axKI+7qv+kqHt4Kl9U/RBtl/maHe1flfv9Y+VuDT
EdcWMebNJEpik17BcPedB0iMGptxyztgrQLWcm+KxY1YBDhpkrSFE7Zf7zqcPjbWy8+/zsNlRvsw
XuFr3Sti5vmI6zdz32eh0JH24stijdvqScg84aiYYr1HKMOvuJITdZ6RWlm1F20oeGgFc4X38Bjo
J3Ebt8p55sqHpr4ReN89379/VvG/lEg+D6145gK29p0YUhkVxv1K4+4NOU/wAw/8V78ohn0s6BOc
kJ8muCUv7jZzUF6Fwg3h75ZMyJfvj2maPy7/Pv+D1vrLmgEmvNuNST3j91QJ5VHRkGoP9/fLdq48
XIr9MByEk/Qmx8p/25oij2gKQ48Uob8xfX2+TPI/1tsfvx4iAamWNLjlflkcuemvKyR0gu4NR6SC
dQe4tN/183fA4rcA05+vKtw2M/TjJFQ9NvbHNvWz39xP/4GzAIsGno93TldsOUp+zi/BMLHmAR6H
Q0rGVNxybDvhY9nuaRsQ2D4093xC1gJa+nXK2Xf8n/ColX121QMml0IWW0qwR8+PjbXKWjNFATBF
C1Mh7wiQs7nVmUQoF3P1Po+6PgSZm/HLJg1bhNnWBLePlZ6vINp5NgxGpmUity6KVka4rcEEYI+0
NIchYPRn6x6Lbto7Smw9i30+Y3NhTxjt3OMtYUIAcTgyX8m5fNEq5wfZ+K8XdYNYuufDKNcjVMGL
2F1GcD+/Iq54mXpsA7IQPjmp3krEWquHNRE4WPaN7udGRoDHysjP4do3lu+e2EzDWhlOtgiTiyb3
R6ya+LhQ1b5ovB4AhPh+YH387f84u7blOHFo+0VUCSEEvNI327Hj2O7JZV6oTJIBIcRNCAFff1bP
OQ8ZjWlO9dvENQWNpL0l7b0ukS83hmvtQ5wDQBy1rG77y3CZWaIMzMTd1JPHMoJ73PUJWVtRzhFA
taRP4AqBN1zyt4DC+A63jJtUxRk4gv+e7iZZFh9ckMt0D5ndqyCGn8QSbozO2m93YprG0wQ5ggxP
F4KrJzkNcPY1m23Plce72EsII0/SzLBmxxV56u5w1gZiux03TtorK8iVIqSVJhl85diRS1yGUKs7
dVFjU8iufoLf7uH67L5/JuYu4rKb64zUlWLHWXIIZGoBMnL4Crn1F1l538Yi3HjP2sc4Yd0E1Jui
4fKeVj91cjwwmN50U/c02E003Np0OEHNq6IhubXsSLOsPGQQlNn1g/f5+kCtfcDlpb/lJaNJ7rfV
zI4NW77bov5xuQnDTOA5aO3+tlc4sazg1AP2/oIxGuNjBpFYQACax6WN2t0k9V/XX7I2SE4487Kj
ZmwYO2J15Xt98VWGs/3GIK093Ilma5Vd4CHFjnk/tAfosv+MIZ2+MTxrD3eCWQW95xkgCo4C5OJU
AI4D/4stdYOVOHCRlBYWGMbzPHbs4vaxz4adnJpPF6Xubuz/ShbspzcNP3e6a5BMMpWKsYwMqWHU
Uc3fW/gq3/hwZ3dmMVIpKUIsIIIfTAx79Udsm7f9cieCKaFhjQZzI9KMAETHFpSFwvrGTO0KCjI7
wvlhkR5KTQJPNxQlJhTJh40fvza9lzX1e/QWzFNCc0RvaF844FYpUfIMqMEdbdUuGjb3s5X92JUR
nGvjZaZD0oZwIUkZ8SAZA7WKfTmbm2ok3AVK5hx+Ecs4BxA8qM6yUWPqVYBa3TbJTgCbPsgry5Ed
BJmhIQ8poruAeLc1Jzh3IhhtuTyjS4fc4/nBHiCus+I4PPZDcgslhXEXJ2llN0EAagmOXd36WEnh
n/OimsfCTt7p+gCtLCQXKznDckuImgcIsfiTRfrXnd2zavouQbWo/C1Rv5Vc50ImeWa8cYGg5hGt
v88asla7qofZ9PVvWHu4E8lNGc7N1FFk6RpIAoMLN45cm4LYKxHggiVtyIdQh9iFdQa3H2xhZTxA
7Wup5vt+9Iph40Cx9hFORAt4szCiWXCkbWihCxMNuxt5ZlhHzk7MvdroiU3sGBdz8gibu+XFdnmf
TmUf3nasdkGTQnbab+HeduSQptvNSRGkmsQbcbA2OE4Yy2KqShSmgmMWttnBdMpAIbz+cdvycaJY
wYVywT6Dh3tSp3MPwZLan7/f9HAXC6mjeRZajxh53pyUAMtgYiAN3/ZwZ/PloCMnkDTH/phAQkQa
CC/Mnug3VuRKanC9Lmde6Q6DERyl9vK9mef8HvY3+R4uZ81LhmPEOEJ457YvcUKY95KZMRjYMYMj
/UcSg6vbtd3W2lwJYXb5+2+7ZVJ1rQwnPzjCHw1+qjzCxYziNG3D4ia5GIYd5d+vIOiAV1C3Do5q
QIcRrJ8cWhtwPrxteJz4FWPdd/AHCo4QZBxwY8JEk9r7dtvD6b9/uiasorQnIBDNtX2zRV6nUNu9
8YDo4h9nDmlNwL9h+xOBJ+/bgaaFAFv0+m9fm1kndvPSA8THxojdCLUP+DPND+RyBmXlsgFEXUk9
LvaRwpIzjJcMeW1svkEGXO9CvVlgXQkxF5tGWcWtb1uEWMNfBQjeWdHCfYh/yofyDLLVRt16ZZRc
eJqIEj1mAsvHVBglM4HIHNfqR1lBt/L6PKyNkhO/uiS0xlErOOaWfNdLWe+iEqyd2x7uhG9u8onW
TR4cG2G/WrHw9P9xwF375Ze//5Yb8oQVOaTFgEoaoE+Vy/pH3KktVM/awDtxG49FEPT1TLGp4xJA
YJeUdhp9X89uUoHWfr8TvWTSU5+TRBboOdFwB2PK4lSP86/bht7ZeJvMhjZo6ypPwbQHcO7iuovc
Jjby2mV5vNNPCZzwNa2Yq7oaLw3F8Y3W7WPWytcMVZQ63spu71twAHTh9LQIvCUXNYwLGC5gYubn
3BMR/2HMKNu/WZ4F5S4Ks/LHDLG/5dNcB8U4pTAXjaPyWTZ+KYrdkHRy7nZJS+bEbOBrV6bNBa6R
qCyF9np8OcwhdyqEg0VgN+22155+yTe/L+qoB4MvZP6xI/2TrGywn1A4P960JlydPxGRkvAEYDig
ps5o/1eHIsDt9raHO7Ge0YlwsH/94+U2Rf0QKD6zmNP1h6+Eo2v91gsQiRXDMXJorE07O4Sp0jju
SVIs++uvWBt5J+JREcaFM+n9Y4yyWpCH4Q7yCze2Z6kT640q6kbARvQoIauXctbSQ5vl+cYusfbT
nVg3Iy8sqCL+MS8BuJ81xAn8YpMKfzmTvhPqrlxfk48CE2n8o0nmIzugjf1iyv4pQrto0GmUeMXG
ClqZZBeyFieJHfUIzEWe5X82A0RHbABT8r7jycYbVgbKha1drv1t08Uovec4682WNvtyuc2PDjBV
J3Z1UHd+dsHXWAPEow9d2ymptjjcaz/d2acVbIkpqRVWkG4+5QHIDqWXifvra38lm7tKfWaYSg86
nBh5CdGJuZOvuoYSWaCTp6olWwLxa59w+ftvuS3jMOfuRYe3UM7+YCDAf4j76TaACHcxabPxx1GD
c3QkarTHf4a/VcNf1wdo7ac78asGXBKgj4KpLXy9I33DDst8G+MLC8eJ37yjS6n14B950z1KDoNZ
H3pH+9t+urNTa2g4z6NCciAwz9zBzaf9uEQ02NgNV87BLqasWXyW9bAAhZckIHKM3/OYoJ1Mf8Gj
67Wao9t2LhdVpnAUaym7pAbQNEwZVbt22iTlr6x+F0iWV5NPYbqboBLuP8++2lFpPjY6vtumsqys
H+JEb4yek6z7FsO02AVn+GFgxb5KWvt6fZLXPsHZfLlQeT8B5HVsNI54qho/0mg5XSrKVRVtdejW
PuLy99/iF/7ZWeZlMzYCj+iPMIdqL8wMtCg2Jnkl/xNnB4ag1UBqqPEdgdapdt1Fok1k9NeUsS03
pbU3OGEseJ6DvBL4KBjVPaCdKPv6AOzD52Ojzbs2D04kN9M8oc5V4wXMhGme8MfGH49UoCYYB1N6
fbLX5sGJaNL2AJtIVE1JkkDFexQ/uwh2GNcf/v5uH7pAMltB6CYecAxidfhA4CucT7jxNA3gUKb5
MJThn/V8k8wp5IacKhjNh8F0QcePIopb/2IS28kgSWVI4ZmA9lTbbZQC3p/30EWX0Vg11CPIgbCW
+EOEhj8kYDzUwtvaQN+fktCFl8VQtV8gPoMXtCL5GodN8QXkoq0qwNrTneimY1UmI8XT50k0qUza
cbeNTFgbGzeqpa1t7rVABefAJQoUbPfKv7j2JDfyKEIXL2ZMsZBMSQR2wuwOIig+RJ/H24CVEPr4
d1rK1ACi4GgRc30pPjX6Iv1u0De9Hg/vR3ToIsIUYYPO4CBwJCT8EONyC4Pyl0u3/fYwcOI57hcP
X5Cj1oBqf5rPUF/X4/hSTTieXv+I9+VaGNx5/z1GolisNrYIj5TCGzzxvpklOvIWwL1Lekr8XRmG
r+XCHoYCIIgWYsDXX7yycl0QWDYPnmzhm3y0s4dJb4HqLFrx87aHO+ftrGOeV6kQ+9HlJi4sjDeA
4G03suxKXLjwrxEOgVW4XMozMUf7a4yV92GsO1iAXo7G179g7R1OYIuk1X5oQAGqSnKGlQuk+Nr6
vqf1bV3U0MV+2dLTQwI+6JEVldpltjKpTyt1d/3nv3/4gx7nv1dVo9HJBraMHa1vdvkMGwY9Xiga
9JNHcKva3lbXlpEb4uBIN6Lu2pNcJLkjBdis0VRsSWGvzYKzaQNiZPvQ6xAccun0qfFocSa65+Kx
MoW+yXoNIehEuYmnRPFsCY9ZYJvHmSf9ktZE5VsQ2ZUxciFgTRGPDbqQSIPLXB9mHGmk2EQtrD3c
2akb8L2JV+D8TXuDHiGNPtllk3WzkmJd5NcMWmBGi6o9GRZ8yZpleO5Q2933g0oLkmz1eVZm2RXc
Ey0L1EAEIOxJ8WoEmuQUwB0vJPnhejSsjZETzJqbqO4zjU65Dn/pevxKLwZA15/97qks8t3ChW15
oNtFd296kFW+h6Js1H2IaUe0ggslCfqvDPRvdei0aOMpXcJo0Pvrr373s/BqJ8vSILQ2n4r+jfp1
8jfX0xztawgYbLG71p5/WRW/3So0PqIYSxq/5FUU38vGZM9Lf1v/Db/emRQbQclR6Lp7E+GY31td
dKeKT/qWcyWefvmm33677QcLgFNcQJ81DJ4pBC/gSuhhH6qhHPnj+vi/u27xDifJxqiye4MW5Ss3
zfDnnCxsgfmQP/89EJbHt2xEeImTYKmkQ1R7zfRiedNG8L3v4ZwBB4q83VfYpW66xuM1Tqbl7UJA
T5mKV1qz8CNaBjNJAzgqn68P1T+z+p9SJZ7v5NjYTCopYFP8nA0E/jvNlPkzuYfE8IBmgQUUoX3s
Sq7PzdxmE2DEfqOnfaRMXU2pIWXAQ7TXFlKd0G1bmg4u20EFYuuy4ALxVLBhkNNG3WQloN26SRxC
yBebc/5qGjhZ5iL/wqexPrDE8jRrYCbSNyGMBjYb6e9u1ZHvFlAsTt6eRSC/ziGkU3SG7VnUDNhU
f2h2FAoh6VjdVs/Cy5yUwY1sUVFEWEDwuoZ/RQXeZAowTptsLNe10XNzhgIHrKsD8jIHAgcQQHlr
XSQHJGCwNNJiBAM1PloxdYLuap6BYFPWBZU3yVDi+5ykYgwcjQGj81/AFaumj7OFGv4+8IKA3dVV
KKpbqrJ4jZNd5gTFFYtTzxuZhfdNiXAGU0PYOHpo5qUnaY1yw1YWXlsfTpaBB2Kk4Q3GXkCBwapg
HrkHPvqvprT0JbbjH8OAo/tGlK5kfNcSwZRLy5WqoxfVqLz5ikaobnYkQEtdA6JY0XHcxyon8ws1
DSzvdkUWyJqdMMpDuWcxr+VXUPFHfQwSASjuLqagAz6EFMZpG6illZz7H1+FJi5a3dT+m4zaMYXV
13xAa2hKITS9VUxbe4WTqgQrRjAxluYtq6x3P8MQG/kKvL67XsB47/pIv/8OVIP+vT1hWKtWZ2X7
Jmiu96RFom0nFJZLf7Nn8/5cEreEE/fjEIw0oW8Gyf3FhBD6Kr1N+Yu1D3ATCYzPh9KG8xs4LOIg
poZDLVPlhzJSWzoJK3sGcUs3aCz7Szyie600Ov2ZHenuojcgMnIi9KJajn/E3gicSofdAfv6XhXB
r3/+w2TY6kuS7Rbk0o3oePcwHMEq7N9z1oAE5GdFMr9lBpLDsTVfFUCMaVewKE3CG5cfbOSd14gK
qqkdp29EAR+f50PyCPdTvh87XW1QOtcmz0kpWYhd1oaReovrjuzhIYb0CN0VXHjGbBZbpmhr4+Wc
XJoqiRab+9kb9BsCvedz4tFUawj5pDIqtDngzl5s0WDXPsk5v7B56ZqQ19kbH+xH3qDPmnnYP4ea
67vrIft+HiaJkxZUwlrZGZO9GdaIo7oU7/N6IIdLO2XpoA2+RPMW/W/la9yiUBP7E19knr2Bjf69
Y0t2SkZwROsEhmbXv2YlO7jlH9Um/gwH5ewtmz3mp7mCPe0ukUk5bAzX2ic4CQLeJJxHGSbkn+aW
CtEymMGF3i39piH72iucs0acLEQltE7eMtV54J+iLR3XPUrh0D/Z+IqVNRxfXv3bNcLEI8oA4LO+
cDXVX4mUcZekqNWIJN8N8JQh36AbzeqtauDaFzmxD1xf2I9TI89NdkHMXNKLicoeUmF2S0LvffuY
CHjJf38SVV41zjAxPedd356zppv6kzDEK3fQVWm8NFDIM6aqyGMMrWWca0Yi4KDX+tXGmK59pJMX
shGWLgCui7NirPqAtv+nWLfdXZXcZAyGL3RygRLevCQ+Fee4l33amLh4KIN6S/tuLXKcPMA8jY0o
YdMr2uTtz86w4QvyaXGTDnlE3GIRdGimOQvF/NroefozFk176JkuzjeFvcsXjK1aDG2pOmeRLGU6
LE2m06YZ5OH681fm1i0YmTwY5gTIubMFF7fa5XbBdsLV0vtp0ftmS+R8ZQ7cihE0Uee8qrrkFQjb
aN/FSX2XcHPbGZNEl4/7Lei5n+EspkzwakCx+AuezvqE5lvfpOWUNxs3CPqPsO5/b8QkcmI9Dirh
WRHz19n3dfnYMFvXJyEKWMgexhzL4M+S+J18hib9VN1LPkQCztKZl5iDmKGZd8hyGZQn4jGW7NkE
wkYaC5bzezEVQEWiWxHClrLsQu8ZF9okyUGnTEoLEu0yq+He7yCjz1PdZvqQqEXAOUyCkJfOEfUy
YAaH6NvoAwNyF5eAhMyB1PTRhiXLjqgG2WzXdbprz11ZSEgZ2JLMfSrQ25FpE1Rjdz8zS9ofKIDV
9QHoEvQOQY3k6K+LKQExJpfTBxzlhx9zFqnsPg+X6lsciMA/kDbR4ZGDQxbtIFHT+I8xL7IXWoCo
e4L6IIypcUiOfnlDziy86EUrv5hA18kJhW2Gw2AydfzZGugd/aWSgc0QvOcKm5su0dI8KL8O1G6e
Lnc1+CDyHR/Am9xzETU/VK+m9qHzKC5UcdT3j1x14ZPGiE9vGnpvfXegWYuvhiZoVT7HJlu8PQf7
dv7GK9pUp0ZSRccDhBayYd7prjbxURrWt3cZOCImpXOOzh2s8/L5zyaqx/ATD7rlhTewRTrmquvL
Ux4IOh3mJAyXo5S4WKZSVmWOyjpUCvcsoZqm8bT03oOMofUZDSkp5k4cl6RtQbi/sDruh3Kanyzu
RuyoUHlOWvB3uqUDY66kJFr2NKrAqDJlEKpTnAf5eJRqUpPZKTgqdgFgas3IHicGf41DtzTN92ia
Rn7XUYIwrkMClQPKcFI4FbUs1fMcz/Ef0i8BfJ4C0f4dk2HBmsB8f/H6JfA+ZGpclu+NiYS5b2As
LM8avH3zQeRj5mFFDPOXsTDLT7PIgaWZN4EiPRZLHac2Zt63nPWifW6M7Nodbz1RHqDZadUj8Aj5
uG+HoSKpmMKm3fMupMmumUwSnIpITB8YitTBrqeaHYo5mpJHW1di3gcAbpPvHHJ9gM3Bw1k+YFPq
yG7qTGN/tGTQwy5HmwHlH2iuy1OweEL/aIjofiaBoTtPhUKBFZhH87P1h5DvwHSMcPkpcVuEg7r1
sn1vanzihRnvpyDHqz6dh1wlO9Y3465UnHfjHhaHRX8MRxgAAQE/oiQye7z9poOLLOVihuoTyKt1
/TVv/YHcgVoJo0XeLejmEPBzvbQuQJlKc+7ZJPU0bgmHplVQJ5hJ3/7tI7V/jitiiweoZS1in4Fw
9VOC/Fw8ZHopXmUk6j5tLe/phxbuEGTHYEspdrWc8fq84zLf1QX+/72IWRuoFPBX/dBbUciPnYK3
GZlEMuIHQWj9Q18NdXkYlTTyfs7pTI4TyrpPcect4g7w0EAhxlS1PLbSqxlNpWmS4GufhP6YSsVk
+wjyV/fmLT58fLDk6wIdQw/+GJUi1ZdO5VOeAisFt+ikMEN0D3Mn1BQyQUOV+jmcNA5SwzFuFxjg
no6dl+jPlegnvsvAZU72OeFE7zzfMvMVhWF/+OwbWn2xws8/g7kFIanZXkQ6CzAyu/PsV0GJukI9
P0ylpl9Qz6wWHCQgzv0B7nsZ39gE1nZL5yiWhQYK2VMXv7JQanvg1IOslCwtlMuTyFfx/vqmvLZb
OgcuJUkPy7UyeNXCVwo8OwEDI16bt9se7xy3WBTFBSuG5DWrwLKDAWL8MfT88cYxco5buow52q91
8QbdF7HXmcfuYgM1G9hr3+Q0GgFn/e/9XgfGB0qhLN6y3voncrlxt3Nw45neZXOTyMBTjTXB6wRq
yltgjHcakmCsd6YY8tsu9K41Dof5VUtkHbyOIW3bE2LKj6T65Kll2bKMXllE3LlsTePgo366xK8B
HeyD8QbxaIfMbNRWLkP9zmHIpXZLToSV7RS/zks77ql4Ab8PW0NNltTCQii1pDzUAcQmQES98ZXu
+Uv7FDZfJn4lDHRvTPxsQDAzGpA2pLh5h9Syh6h5syus3QLErAS8y/xGo7wZcuFHryqUwhy4tjXM
tuMce8HY1marUrU2V07AkwAWWXUZRwj4gmpIM8Nu484D5nBLB2ntBU7Iz3HmZ0PcRK+5aiG7r3Xg
NfuR6OXnTSnFJYEzkEe4nKvoNYti0YKAswA4DEvjcAvesVLMcUngGYmjiOW5OdsxrA5QE6B/2nlq
XjQFMQIgTa/bj2EkNlgAK9PuEsLBHc6aDCLEZxuCjmKKcUQA5SqFl+6WZWT8fgC5ZHAI+3RJNAbm
HMP7AsKYrE2F7fWJDSD/F1Cz20+2Jc8+z6cbP8pJCGSe+rIWwpznojHpPCNIoMUfpMXltdeXwUr1
5T808SqfWRU2+CjFKmiX9U8q7qK7jHZPFbs1KEMnEVCrBA/hk3UWPkBecRjoB38aPy4Il/3171jJ
bi5VPOcVC6PK+K8UOwxQAXG7I92cCtAfYSwOSFHMzEs8Q6c931I5WHulkwKaqq5N24n/eyUJlu8X
+HQ+IKv+80bWg6qufNDVsc43MupKVnAtd/KwqrMehlznhgs6P8xSCH1QI9oCGy9YiyPnLABriXiy
VTme81Eu8y4vwyl/WCaYN588dK22RPRWXuPyy6EGL/IyroczKeL8cxeF7bd5ib2HeqmTjSbzylC5
bjs+7knca+bwJbHBkn+kCw7vu9KDc9Th+pJbyQcu0dzW7cSnBFJ/ZMD52+uKE+/VuJc2+RzU/LFu
wdce2mpLLuJ9GGNEXO8dYnW/aBN2Zz3b3sL9I4hwGOy9mMxwa1s033cF/DTf7DgO8fc4Dmj4LMEP
BOcqBzo3TiOmmfd8/eNXsrvLTTcKsBuRGbRQiiW4V6N+YrjaQmTNFx9AQvyEE+tGH29tmJ3cAT59
65eDoiij63hH8+4xbzCyNKS/8jrboeL11JMtsa+1delcFxooS0wV2mDnmMjsxQxd9C1LkvnJszTc
OMuvvcJJG9BCo34UGXvWRpQfidGABxAf/gs4KDVbEkRrJWiXvy5GHFUjSNCfl6j7vIAJnnLwMJ5o
DcYmDvhnlmTpMGG5JuUSfhxAabu+Llb2E+bkD6j5eV2jUM2XPYW1CwxK5bLnoP2geQ2p7G7nyYbx
T9dftrI0XJJ759detkQVeWsmVe+NT+EgC3g18T0AwyialZ4NXycCLtr1961kfJf3DsMiVG1QiHsj
tQBSv/Tgro2H/9Oj1C3Y49B5PBTUwr3vskSvv/R9Wc6IuDR4TbNR93UyndH3lzXZodI2Ax0o6jBh
Ok0Gg/t5lg8kSPboNPjLI1w2m/wbqmLU+1A1SVOM+zLryjk6zBzOYC+QRsVZ7/qv+wcR/M61InDO
KGCdL0oWefJqxlzocxxwr3qCbHQRPS06RKUB1Q/l/4labBepvW3FuGTf5djjhzyMZYZTs6TG8GVv
yxoSDkCCJBjWUDXf4eMo7BfRJm2ud7XtYAqmeV/DKSA0SQ4EU95YFD0euAoureoKppLevVCwFiV7
3rcC1bZMEhRO8qHwmhAqUPnIqj28pefxj2mRKIxlebZ056yoKr1viGmgFltKDwHZ+TCr/Cm9CtLu
aRbi5uChCFTS5A3cWIjnpsCFXdRF6ri/kBIgmhvc41ZLu++WxFmLqBvmdk+WhbI+pTGJyBudMVMH
I6Nsju44WKv0KGFi5+uDBDG5x4/NiriWe1Vyal9oFE0U4mGQ19F/KD/O0UEEOnSJz/xixn2OChl4
XzQv81LuVA3zkDo1XUUHk5ZkDNuXrAZ2IAHfYBiDD1MEddCvQgMCCuuAThb8zouGQvI7PnvoSO7F
CHgofmnmQX8V5akE9dC+g8PRvO9Gq/JnFHVzyvYQUlF0LzUbQnX0OQm6E/ZyqvNdwKGHe9+UwzTq
dKjNFEFoOGl9BuRCbHt+AEGdZL+ur7qVLOOa/3DSMosqQ/02xxISUEhjpB48IFTMWwvH1Y21vXKC
cN1+iOJzSWFH/EZCqCykjFaDgq9vL5ON0F77DGe3gaZdCOHcGSULYOCWu2r22k+NmtVjU0zldFfG
8Fi/PmBrn+JsOnKea1BdAEdgEyrah1xGnfcwtsHIN17w7q4GyScnDXSsYosWsClAiwFD5UFwAXf9
IE22qzzvfgNecXn1bz0jjTK0DAkhR2K90t/NZV0VaSvAu9w4+6694PL3314QW/RzmA+CtJTku5Io
foXdjfxB5vL74BfMup5ffv1QZncyq+1xMVuqmGuj70wvCyZWhD4E1ygm+qDiifyxFNZLo4VWGxfF
dw98GH2nHkFhDqE9ZHLQ7Ms65QtEX/r+XrDmkQ/1B8ggvVxfqe/GBN7jHCCWXHJ0pwR0ywr6ukxq
PzfdU1aQU55sFWvfH63ARYbxMOJc9tAsi4246xby3Jp6v3jscP0L1h5/Oa38toxYWdDa4yCO2xqq
ZajIwyAszppzaKW4JTOxwKX0oTXQFUsSAG1vYvoy22z+G/3sduPm9P5UBy4oTCwtKVpwzGFwop+E
jo8XJDRsLFE57NPAbIk/vx9ugQv2kjX36Ajg6JEZ0KMaikLkAifOm4I5cDFecR3gen6RmpRt4X3P
adKju8GgIX59ktd+vJu6W11PUH+AcBYwFTGKNIcC9rF31x/+fgwELqkPNJ+ZhQRNlshfnpmRZ9h9
PsRteG/D4PP1V6wtUiecuyFcGtg1wxqsZQwWSUGtywdWRk2070uFXtH116wNkxPNNhzoksEx50iZ
+AlJeZXW8Be4/uyVUXIRXDHafmFe2P9dpoQ0J2hOHruAfwqWrbP3yii5EK7GB0Dc9hQMMp2XH2Fe
73/u4p4eSjlWW0Xytc+4ROFv6YJ2tlRwQYKYVmRfoOOkwWa+fMVFV//6QK1MgkvmYwINzdhACjKu
1HJSzZS8FVUW3UazQ4fy3x8g+g6k3KxAMio7dH+jn+FS37ZKXQYf72GRjIY6yKFR862JEGWxAP0t
mcDTvT42azPsxDHryiZKcmw32dw+8t4/Wck+6DHeiOS1oXc2ZvSGvBHAcnbsi8SmTQgtuWxMtgzR
VxK1i8LKx1orK8CFx6icTNE+0hmVRpXUj5csPQ59uzFKa2vUCWNTlMZGM8I4970/srrh3xUwJemE
EtsBVc7bxESD/wCzMhqZAU40RxEGX9C3/emVduNYsTIRLioLelkw1Bzg4mgJkTvGoFgd+aLe2GxW
JsLFZA2+EtJeFC27RHxLJvlsl7NM4ieTlQaOBv799cW6Mg0uJovDkklMLSincOg9TVX0KyD5n0NW
/BzUli752pc4wZxzHKjp5UtwHnoMEhAqafHzgr9tFd+Xt56RXGSWqkCrGKM8POJmWADohOYJ/Mfy
fV8FxeH6YK3NuBPZUzH5Dcr/7Ajw0HLITP5TRbI4Xn/4StqInLimWVNhCV1E0Ovoo7TxTzqXxyTR
5+uPX/vtzu5syTgUcYC00QCDkZoccreTt8lBWZtjJ5qha+HTBaWNI0w3voVCX1Yrhw5CyrvmOSG3
6Y0Ebs+/xaEoiRJkp7Ko3sC+Bm4NR5i4IF+uD9LKHLgdeWULA/InJC7JoNDizZr4NAT9UxVVW2aC
K9PgNuTpZGuYVl2sX2u6AFwE9khL6m/Xf/7aw51IQ/EXkBe98CMxkOXIQULze/brtmdf3vnbmWKR
sDUnfgv10pD8lfn0l420v7v+7LVhd+IKiMhMlNjTcGyfT6Bdf6EddBbhZ+ttJNOVLOcqq8uuj2rN
LtrDnfmuQIYFtfRjVpmPY8FvOxFxJ74u3gtWN3D0Yji97DMWnit/s0e39vud8DKC2iYoIAo8EPPY
kfm4+Bmct/zyWEm5kX9WQvg/zXVvwM7S9EBxthEU9dQxjlu5o7S7T7zo0zLepnIfuG11S0U/6hpH
RzbLaB93I3Q0o62H+8E/Nez/VI9Z4CJ3UNNVLNQQA0xxGYx+KF9xuafaxvaoy7n6xInyXmOioh4q
+GacIXE5Q0LKDsP0J+q85I8h6ij+HfOwPNDgUnvESCzD0QCwPEDprlJHgEMxxy102zWLC7WzYWv+
JnUCCA8sE9nnudbNoyjrsU5tAcYb8Kf8oQNN5wWKCHVyaHxc4zsJlguroJcvR1Dnd1EcN1+DqgW+
NA5I2ntTIlNOjHlsEkm+UiqaO6uq5h7ebqw7ySS0f/RJSz/GHWt/1vhibw9F58KmVcPL4CWncZDB
43PKgj0L87H7oZPa5L9iWmfFLocE95yi9QCot5aAEMI2BNoih5yP5tRrE70uQd2eFSXqqWNJ+yDq
evpgROz/xSW6rA2p5DGHM1GQdgAR7ghkPNuU5iNQmDJqUNzUbXtB5bQztAfy0c8JIKwQQyFAaQ0H
QM/Kr6Yy5i2nCkphzMp4x6uwAshQLItAvz3xAOilY7aXEx8/5iU04w4dEIugWCjKlue4Zxhf7384
O4/duJF2DV8RAbKYt2R3qxUtK9nyhrDkcTGnYr7683DOxsPfrQaE2RjGmGwWWfWlN2D5AH7NzqYn
2ZndO8hmpuVZDUUilEOKDrgivXnBeyqug6gYnZ9e6S/XjmaJ6AdOWm12K2IYDbSdBnsvR5aWgbtl
Xq0g1Cu8BQXDGMP6rhuzaA51zEBiNhFW3OXl0nZXhb7kl7AmRej4mbyuRG31O6dLxiFA5kZWF7JQ
cbaXSmF5yv/HhMBhehFdQxNJj1o6gMDWpV69oHPIQHy2yL5pIk2FFRraXNovrdlIETST7FhXJy93
Df56c+CPPvyOSrYNhEeac4ECZVkEnuGiBKjVAi83Y6pvq7n3LhJDuZLR3IiYpWps/2uRVpQ8etbx
lkpLWmmYAQ2aH5K5Gh/mnh82N26yHGGSR82tV9GwCcWUxOUOuYoe+V43ZwqjJ7P8VTkCkQFXRACK
u7g45C3/hYxkMoYHlu4edaEtZsCqNjuVVr3Y6d3UGZfloMBcZ4uVvmuov8pAqJofWRm+8VO3IutZ
sjXbANUv8yoHAT8dJ08I/TFTpmnuez4+Z68PIrMuvaVLzL1qtfFL4uQQ4CPTy7/FWummR7+fre9N
a09HZbfyF0q2Tv0g6LE8CDcdVaDyvNffK4RvAJMjitIF86J5vxvP5I+NdGXo1U17owy+rmKxtNvY
Nap/QFr3P5aozW8AAnsXo2Py+1uJeaboWKCgTbvqK5lKbF/7/46wl7orrzqzsH55zerh0lre9cyc
Z2eUdRWFsunGZ5m2+b2Ug/PWZU4ir4xkMC56WfT9bmy63AwhYdPJijCEJVkHGrQEvvK939rS5P3O
AvxWfM0xsAfwyz+6RiBa3HEYJAdfiOFSn7zy0loqdaCxa+LOGMfRxYjUUyDabgbUYgzFY6FGO0i8
LKLbDlzXuaorlRv3Sdu1GW6ENcdAsrMz2SZ3tVU4zbVsqv53kQpYSJk52fGuEGkvA7OTwxcj6+Zk
J6NsXi6R/lESOwR/bC/kDEc5iMApXyVOx2qZFWJcuyrzVvufNOkemkZ3APLZZfci7Q40Weplz4OX
ueVb7WV8+65fSO/CncfmOFWLl6RhPBvNEuqcKbcA1ZeLWKSzRN9bIGgczvh4/aNAcL8J36/ue2DG
9wUb+8GLYYAHmbZ+fmM6ZL+jiiNW181YHhjj5fxMvqUnBxHet17N6QXoVXWM8Ora6QLL5BfiMlwO
XDAHe1esDIzbiHPtaTHXb6aO2nLFVc3pctkyT5ourLTV1S2TAGDSCvuXZhfj8dqgj6jT3tD6Up/+
yZLR/AIWvUM9p/Rn90IO3nDnSXvEI1E1TA4ZuX0x48hJUGgCVQP0yStnRo18HLptaH5YoD7xiKHi
MARJJ1QblOiO3viVNVw6C5IXvZ4UB1pEVbvzbagNcHSt/FuZLHa9H2vBQL2plaY9J36q+i9mZwDp
r+hr66FeQK+AXdH5O+C93XgbSWXf5hwBzzPQnteeuHcBbBFkvePWKrDqKb8fk0rcWo6lHuCYQ6dg
3hw/ZdIyL5wxaV6dtHW+ErqAX8yGhjrtIqenCGIMvAi30AG//KsDMFl4CN1BWa+WNPD6VF+eBMAl
p+EwitZbSSMt3y1HI3q68yScUM+jFeI/e+YXWmuM7xlhaw/CySP9UmnuCOkF1cImP3h4yNSHitlw
vqvUYMS3jgTSUOS60OFbaB5naeIOt5lh0soUMP3UsfbbvDrQgo+/qRVB1R8tv52TV3JMdPdyIO/2
JTTE2n2o3Zp5bSZX9FiU8+mL2G7YNa7KnkurEXdZXOT3KG5bz/3IOuzLJDamtxldtmswOQgS+I1b
9yPSPU1XvEq+HuO5MTx+VQVn5h/69u0/WsTOBt6DK5eYGTmbWV/vSV2Qb5dUR9cATlpemRjiHRP8
4c4R5uwGlZ4Wxh2EIAOz7Kq3Bb7zGZYukRy0hzkFF3TdZrPzQ9la8l0MJbPmGuXiX44/l9/9OIVU
qYClz6HbR2I+TIYjrj1t0l7xvWI7Fk5vt9ceHoYjElZDddM1ev+rlsUsQluvGTKTSi16GOkchznz
+S+4QjeYlmmzSAPOg3VoTlgzQtZ95S6JyHwYl4lg5FR2ZpNkK+cnHpL9o6v45mYJIyFAkyO91Iht
l2NlqZ+2DRomHCOQG2lU6F1YL7a3c+oCekHs+s6h9huYKKkZdSVVAUpSVVsRPX0/JlRLXzcvu8Ri
yGm0JVikpHeY0dNrgBQtC+n8M0YcIqSQkbotMHZ9QCeq+j1LDgtzwjrwAFHJUdfLDEB1TghEwWhK
JYPFRScZ2VLh/EB9q6mvrSHnvY29N2shIE3I8UErckd3QkTamzgLdJ0IFkx9wqpzhGTlLUcSHmzo
jJQ4CGuJ5qOl5ucc5LcKmfpuZ7qKV2ow1p/uBt+BoNbxE5fdopeO95gbSXM1Tu3wFaWERd8tDPbU
BUa/6iVbBqsOKg5wgIbYRe0zezCy0PfrNKwG3TqsIJkfdrYUd4uV5DfMZ5NwLJy4AyigWXMgzRRS
h9M4jXZceUZV4Ex9lwYD3e84zFjVLMjVZIpd6ZVRvm+F34jL0rW8y6mb5lc3r+dvlZ0azk6mfbOT
BEcrDqJUtjmItLI5sHLadeFX/nTtcEIC75hmUvCGAcQXESeckxkZZ7bvc9NjbaVDcIuna9GbM+ir
Mv9Va6a4VyC5r1DF1G8mLzaumiqt45BDNL1FHyG/97XRhGanL40Jj5/wPEZ5bAVmrjjABxvocVhi
+P1DJo4PDRvaah4OqPGAdhAmh6beWiyGi0oO0JpGk6+YQ1TaBShmaQVeMcjnLjbiB5yas68up22P
RutCD12nhlnCqLYgSs2GB6fFduo6VJEX/RT10L86UZP/9PSqvmuinhAqG52DReXI+h+6GYYMyfjy
s5mb0g0TQyNR7AnkVyLSwfUkOvwu6or1Q/K0tmi+eFORNcFgN/FXkcXJfSrXQgYbI0IBeoZeGVrm
OsVB9SK3j+XsRkWAyBij+JIk80czpc5Pq2zHZxtK9yED5vJToE76q4AneXBMePdIOpEbx0v1PPbQ
7TV37gLIfP5rErvZV4plGaa9D35NCnQGBrD1IUaYDtwmbWGtuRoJOvot7BBIby9JDnykKofpjYLG
BP3rZZQUhaVF3yRq0D/FAIry6JhkwDCJ0oSsRtVM9nvaOjxMKtL3WPFTq7qbL9MMlna21PDjohmM
t7Sr8QDypPvmTZX90teUgfB8tGuL2u1oNGlx59kyfZR5V827lgI2pHnRP44CRyBUO3hnJdJYfWR4
uyTp7Fs3wakjnJtpuFJFVR3MCjnIpMV/BA5DtEumcsEJpka9vsX4YNphz2O8xPQvAyqH8TYexZKE
rcmcpWJq+lQvsHQ8wYG3TrV3jtfxz5Wpw/6iKynuZg28BySMxrm3+oJTBkrncoHppBj3fanUHRoY
U4qPow2gQvexoOxNv/2aNS6b3q6X4lb3eha9krl+zMpmeonAD102fmvv5loim6D5w22T4UndiKq5
ImvJQpS6lq+thz4eLkzZD6PVowugnKx25NJBgA1b7Zq+7L8B72lvIoOqSjq6+2DVZfbugD3zw7gz
mkuIZc5V1VTlVatX8zfBO4UT6S3XYA+iL72DwlIHLC6kNZTuZF2WSMJDt9cT2b8KsibggX2NBpWj
oiXfWwBhXhviXrprsX0Qu1TFSVg1eXeFuGx5S8eYz62fwYcFRcn5UNkUtZlTTS9+ZK8NZDNn/SY4
jNeWqXqD7juGW0WWOheGPiJOVsL/eHUSRw8M8v172URewCSJ5omue5czRjCoR2eA3qVDOy6MhOc5
lFVizI9zJ4bvjdv0v6qxUKTgsoj2Wc03ZkHGNncgvOrbiHn2PVS9H6KSWAW5eSSPfVUVlNGTa35h
d6Z+IAQ1S1EX6qt0uvyGiGzeOLM9XHZsn8fBkhzPTNRic5fU9sKowofBDI4cjTW1Iz5ovX1BuaRr
wQxJq9KDPNYT8ymLZ62BwprqybE0Gqf80Vm0nS6kpqlMktyNrntJ+Uu14aC/Pe28SerfM4YUlypC
nxYlBJG+CV2VhLRlMB46I9KnQMumG6iOvqJD2fClkmfhldYjaOohzNS1GsVyQyy0qqIbCzR8Uosj
Yonyb8VkTvnvfjSg/jZ6RX23FkNpIPomro5Wi4X5lVkKNpuvr6TLNPZVRKvb40U1pSOtq6gyqFVE
q4zon6gWmX3Ru0XshB6s0fZowtusdlrVm+WVRMfjqOE5sAqsFglC/kO9ZpM2ubZSeh8/YmqZUpbm
pcySRzDgcTLggBD52m+0Cod4n1hGxjfaUXgEczwm5outcQRYpU5spBwFb1S5EcsUzXHq3BeiI/Xi
6O3tK4ujS3FEIxW4y2xNfLWqzHV+4jtD2Ryy/ORcoqIuukYoR5P3ZBe+6xBAjep5GDKwhJkzuepK
OMI1LlVlkNB4WdlXOxx4Ru3WwdGCfhUalP5FK/TWPY6e0blXVrK03jNCxetZGUvxmKDltrr15IR2
vIFYgWgiIz5EfBU5Rq3uyNoZBaVn5LojYNDaz8pvWRJV9a3vteMDvtgk54jU1OJiPeiao4q7UTug
kJLJ3Thn82OymKT9jrCcau8sCKByLVj2FxY5SwtGxPM15P/4vAOzjPOHuSPFeRW5u3j3RWuXP4Wf
sh0q8vY4TOI+jQ8FrHudNIPj866wCrjVk1GOzDs6R9yiQJUP39hORbwvlO6kR/YZafCsSlBfie8M
2UU5Vs79XAMrRSeIMjQaE2QXcr1Y642kKqO95nRYTgdNPXaYAOCCISeUUuxRHC1ml2pXFNkw/jB4
K0MonLZ6F0tcGD/N2Byta6swY3w9I1MwidYul4ES71KNFpCYuaVCxUs71hH+h98U0LaGS5113kUF
fXpHnjnpv/qic6u9LDyODZC8Th6mpiA97Vq6AAGCn17pBL3j5UgTI4YcOpC87lSf1i9Wp+hPeTYH
s9e3Y/UwJ7r3BKjSCxMK7As9SvRjUmXO5UpopcXcSzpFUeS0wz4fcvnFiLQ83qdTKX8pJF7xjE2m
yfOv4DfDJCrzdk+VwQ70MpuCdIDhFKpB929swK0pqX6cxpdRZ9qQt0kwjf24cBoSHBeaDiJquifZ
VsuvURfyxbXGbqcpu78x9UweOi8xvqY6fgtXfYniZC9dJA+dHpzuPBgTbnyJD5aSrNQMPNM2Q6sk
tkUTh04QZXaXhbmLXVmcYlWCnALc7vS6J/XOLzxD5xRVE31D6hTMxP1s8oN+qftkr2ySUsWpjXgQ
Y9F7al37bmhM71KiPcCxQTVgeFpF9dWqNuyr1KAac1Yque46UcCwgSeLena+sCb7NtFTWgxG4+31
SZ9+gKtNf0YT/VQftsXNgkdTfPjX4l0tNpVkkTfOTS/06j1Goe7GmEptOZr0qt+92qN0csldc5Rh
Dr7l4qbR9lbOLhC2lQe6RjF7bc19jFCMkCF4eZPeI2bjnl8t9xYCt+0uGiJ6LSr32u8IV1n7Jo8d
BIcT2uDwXJWiY+raz5biZJ29QQcNIIarSitp9Xp60193Mw0Ar8mHo1atGcjYZuow0dU4EsTru65J
fWT7h067VrEEkjW5OTWa5Dx4KmvesU93c89pNHyNOMqdi7jDbq/IZb+uJEFZq10MeDoYV8qj+xSM
iwQfPBex/0tEi3/vtWX+YI0WJa1D97Fti/R7tDjGj74uKfBp51MnE//mK/oV4Gvk3NLwaOyGmtyK
1HgwBuW+Sj+bGQZ05AnUIy+1A2eIXAHhIzQB6Suyx+UXDRmLp8RDDHO0pihGa9iU45shpS9Ck2zl
ufNtdSssN/qG4b0ZOmOuY7igdAYIkRWVFxHWW6FZCEjpau2vZ0llVmHfmRy/valZoMm7OJiAEHx1
7TkrQ1BTdk0sk2TaZldFOLqqTIv2+PfwTTe+AcXWyFPxA5GM+FuP+IUMhcYUPJgUVZuVjfGFa1eQ
x8ulh6wzCFrf+2xOddQpmaLWdL2UPRwQo/XCAh0HsVu8fKz2NjIz800Bc0ULW2YDLVp3mpEfGKJM
j46eue0lhuYoQsDe17XLBsdcemWj7r+MdjYULwmEsuwV4VbtkBk1+hhTnhV3KpcO5GbmHWOeUPd3
5tx9SWTlhVprA6aXSZa9T4ihhE6PMkCMplm1i31qCGgt2aHvlxJ6pG14z6IbnRHSLzlJ0CMbgRyl
WcdfOSurbr9MS6/vo05U8zEin1sI4+3AeWsuVNLZHtUB136ylSGbS4I86hZllzTl2p2eIg6NwXru
yqydD1o202pIBSKr64CHTkxprDLApW+ZXxC5s55VZJFTN65X7FtPsieA0deB1P1S7hEjdInhydo+
cua4uZJLu6S/Vb4YMqy9kUqYxpyhfnp9p37qvuyvEZZoXuGEE2yLeqZetuu0/9ZPtqLi6fpfBca1
70kU5XdqoYk7TSSMJOx6xhPgRl0tNJImA8UxbfZ8/Uusa515Q1syuWsqJFBod01IlZQELEPnTzhM
q/t2HvkSXcP5EXkGsR6pGf9XDED2UNHbvB3TNaUwreJZU+SdQTP03jXf7QgvBSMcklYx/y5xruPL
c23GMUSe6gcHPnlNY/f5kyYJOTuqLe2hakt6d+2omDXZVdPfKHxJvHBGnU1j1l7X+yZDdyKsskp/
6GVaP5RjmX43rVbciRqvkTDHXfox5vConxDgh4Tdkbj1xzhF9qaTHXS2tWOTqv2cm/NXp85oMhee
rV+uZl4vkWYbPxj+LQ9j70NxbGSV7TqSD/NYolTxFDejk9MmLDvEB6fO1LtLlNtUYu+aZXZfUTUn
ruGogQlMkoqhIY82PVaICnAHjj8hsTdat722pOgvGm1mFGEx7o93WSLS8TgXJqGh5kQM+rLGX1dq
1nIN2ce1dnSmtDlobYy5UFdJf5tMZV5mB62ZIMkULvIlydcrzqQ2xHZLwFdzqWKPc1ykx8LCm4GO
kX3JYAi+RIM2z5c+HcziEGstuiuaCznngoEI1VENre6ck8MJtMGWvIy35bxAjQav6lbM1zDR6JbE
PDOx/ysPyzLtdRL+B9xA95VOBoL4d76gBWS6+SGjhbe6KxS26UKUGg7a56QkuNkGNzFiCjoXqYnU
/khlyizKHOfXvHcpxj8GOJyY32/JylaJEQWv3j5gSvWbOng3auq71XvH8+P7U29jg6GgAABFmqHS
pKLpmby2DofurHn8KWzABpuEEs4i0wmFJyBEP4o+W22XSE7gZwWuM/8c3WT/8UKdeooNikLFZa5q
ia9GUSW7LFLf3M76DPOdl7zBUMx63yTD5KOuFIH9KNYQQyzpGMIABDnz1Z4AsvwPB9l28rweAMkw
Kuv3zkjUT5YRHcgVjfbxCp34lLYc5Aqpi7iCKot3DWdI4RevK7KXGeS10fePH9/jxFvY0pDnREZp
V7Ozk8V1A6VTAjiFfobme+rim5092DZKXQ1dZOq7LqxQiblKWlo2n/vpm61c6MzVDWOyD7pMjtFE
4jiVNPw/vvip17s+0h+HEous6B2ZziGiExFUPkwYpXXf68hZzsAxTy3OZhfrNeA/1VkOPuZ+HmTj
kIVmmT5//PNPfTqbXUzTo51QlnQI7QZFqEWSDcjTn62ghs4YfnyTU0+w3cF15uVlxfgyUdHPJqIv
bef6JxkYWyqw0tLSqQEAHKphfu6H9e1Ojf25t7ul/hY9bse6A+Np5V9kUVru6JkMgW315f7jtTnx
ArZk39lXrpBV+/8/3+NkW5HhSV/d1HEVfe4I2lJ7R1VY9VwQB7JiJVX5rNE84vCu5WfFSE89xmYH
K6N27RT66zr/vB/made22S8LtCop0zn3lRMRZ0vHjJRrqKgZsDNXOe4GIvTc6CWCu4I4Qs1Jfma1
TnytWz5mZnlemmSwniJr0P6xM798F6X8lGaqxXf53/NCxUMM+mVdKH9mWlXerKSz0h7uP/6cTv34
zX4WpPktdhmEfD+nF6UTkmljvn3u4pt9HJkzVXjBbkhszAMzevs7Yw36n7v6JhirQvZYnnB1XU1f
ZQ2HwW2h2X988RPH9NbnOvG7eMFoyDw04FMCegVd2IDHnBr+8PEdTnydW8/qcUgXXeazfWid8Xox
afMQh9GLD2FtX+TaJ8HCYr39H/HGdCo5erEGcbEAQMQYogkons5d/dQybbZx0tY2qMrZ//cwXQHn
hWt866rPvmOx3vePX5/k7kArZvEOVIPfoZHkDCHcc2oUJ86grYH1TDsxRpOLi5fFzZw0N86aCdUU
9oX+9eOXfGp9NrsXC1B/9oBSHuiR5juAsGOQRWjwMZI5h0s+sYO3NtbWoPcubV3zAI8TpGKbqCC2
PqWbYZlis4PpTKeeB57xkJgePWXk9/X4iO3X/Xm47YkqbWtlzQCU+aCFCnlQS+0+8uobXSvvY9P6
VfvlTpcpHbnozJ47sVZbN2tONtqsqiXCSCOJjwyY1GFxsqePX/apq69P+MfHKru5XL1pPAqPeQUj
4jNd0oc8fO7qm42cdogENdbEbzfabNjXqH7t3Vg/Y5J64jQyNhtZKEATyEZA6ygK74Be66M59c91
a+5pnv3ITfdMvPm7XBDWZ9sdLao4w9mNGw0aXblsvhi74lA3xj//f7P6ZjTHnbekX0w24lJ8jtaw
dYUq0oZ+YW57hFEkP/uBmbAxZ9Xn+HRbP6jEieoFGUmI7j5jXMZC7q6WfbL73JvfxGhvXtVyFTs8
0bu3ERXSneF9lhawtX9CINquY9sxD2kzZIHh9Xno2daDjE1sbK1zeiyntsYmVttl7VQLIrMHXGOe
nYZjENzROSO2Exf/H98mqXfYZ9qrdnRnMx+iXhjGTzL0tiZNDv42S6ckfriT+5RAnAyXESDNp97s
1pSpGm067lGPWWNTW0ECqP7zZ7e+2dIpY6NiGc2VqQW0PGmLi64pE0AG4splbnYmUToRRLfyF7TD
XQDvkQX83vzWrFn12kvAaHcXT+Lb55ZpffF/HKw6I9LI7wuAQADE9iSU44WZnX2CU5/PJkanZjE0
VrMo1qns7idzmW5EW53z+zl19c3mjTo8UGar5+qNYX4Tc9teDxq4gM+tzCY+67OOMD1K3xii4kR3
yWgu2fV2pL98fPkTUWGremGlo7YwTqapufioViK1vZtt/M9QM31D5WnEuLQ+Vzr/faGAUf/3JY9M
OkHQWdxL5sLcldLz99S2Tx8/yd8/U7H1RMrzpIsV4y+iZ+794wJDC6fMBNHs/HA080wQ/XsqI7b6
F50ul8V3tPUmQ5btBdIzTCujO8BtEjD66upG49/Ks08FNWLLf5cMzAtWO45WkzoBowqTGbsYat1P
Cf9aYquEMTXYAHZl14CaRKnPCrA8bEHIT3H9/PFLOfXK17//Y197Ax7pWBGwXt0qi8aUE1R8uZxp
Ev5dbI7fv9nYkZwpQNv1nWMvvmdaFBajd1CGde3Gxb1PpjnMt17tXENN+lTvDY+t/z6RMCTS4To4
UcAB1QWTEzghpj3vP16vU9/XZrdHQ0vB5WGrF0gBqMzQ3tgwO22qr424WVFK4gKwzfePb3bq5WxC
NrYIg6ulWftLL/opsGOiVMOA/VMHl9iqZFgNBIJ8GNpfpT944WBUb3BZzd2nfvpWHwN0UYxxmNcg
hzt+tzzwdKkP1ujji/+9pBPeJg+nNQbW1TS096RLq4u0x4LadbPoGNfCP5ckr5/L//IPhbfZ2Hk7
N1qjexJOyWj81laXsyLJD429tmcqlGRFSkN6trr96HWhH5vf/KXGCk9UZ7R2Trz8rXjGkGb+OEMQ
+b2GlxD8HFiTNEvOpD1/Dytiq59RTZARdFsk7xAqdzkdFT6FO0Y2T6s+xPmHOHWbzf7P+tH38TTS
f/eJupy1/lHXvNtk7vFvKMJFO+tKfmqxNpsem4+YmVA7vyGaJpni++Q+LRYSH39vJyLXVk0jr6wl
mbvMeldLhLYdwnUQ18Awx18c26/O3OTUI2w2e63PToL0iv2W68DQx7Z8R2whPbMdTxxbW/2MCocP
5fdCe5tr8nO7N0JtKB58u4oDxteAu+IhVJZ1rrF24lm2mhpyatq4wKvyPcpgJ2jjT+S81efWaauo
URW4LGfQfN4dzObGelJhBwb3zLY49cM3u173LE8kOEq962aNVuT6q/GC+5RzkgWS4r+hKWkaQxP+
YL7HcUEPcMVZo21x5sQ69dPXv/8jkpfpNM/DzE9f6CC7O2D6vo/gW6mST1HjhbvZy73jaK7ABvjd
mw3zEtQsYnXA+j8Xjba6GahamdL2teK3F/s1CRrIP9f4ZCB1N1G7SH1cf6xWf4fQ3f3MHaO+U7Hj
nbG7PtFQEe5m605DbC1THGW/fa+7JQu6Re9o2P2LRISxluDfFt3aU3vbN7IJptj+0Qz+5z7YrZSG
M5eWPs6e8yZVAnciBbmR9LDhPz74TnxTWxI+gqglXNbBetOq1EI2vRxCyG9nksNTF99EcQDeizdX
tfXG9H5A4G3CWadNztQBpy6+2cgCncCmbyv5e87A+AbFnItvZt7FF59bmM1O7nx9nqOl9XHCKspg
mGwDtH3y/rmLb3ayGTs+NkCO8xZDBA7+taIummk5807XYu4viY2z2cZLuuDdCEvsTTFdCUrP/ccx
JogtZvEq8HY5Lq1zGS0LgPlxEp/b3FvhjrpCymFwxPReY7YDMlQuzWXbUsF+vGAnottWtAM5dbOy
dM35Z+0pJkkZNghQluN4m2IMm3f1FdD2M6fsiYRma47ReHVvp2rs3qss/tFCNszLbo/o7INPQ3hu
hjNlxokMd6vi4bamXMax6N59JNSuWsgWF3JxwOloAyiOj1ft1D3W1fwjYGi2TkPKHSe6OWXQ9isT
8oeYPxcstqgyp48TWff1tDeQnJDw03Ef/fhnn9jZW0iZ5rijPaPztjeyL0Z76NKXT1wXMe1NjAAR
nAJFT6pHZbrGT0lp0T64ddMPZ1bkr8vN9TdBQjC/1K3abr5auQ6EuhnqIb3z8xy1tMVdUbwfP8Zf
c1VX305NoYb2E55N8dNYqiH0ALrDAUAoJF771aArz3XE/7rnuM/m62nklKVev8inqNG6EAD89WoR
kungLeiSrOIhiEsXoH4/fqy/nlrcbhMsejyixkYvpkcvwrVAr1S9x8pndWKv3lG+YG5uzPVrNJj6
JaSST950XeM/dkjRJdEQJ8b4OLtlG66K0g4GBr1Z3ShMFUNYMUCAqyumKWc08k895frt/HFDafau
Lls1Po79ykfhhlWO1IFE1HDMJfAt1whdbErsivrj44U98VluJ7BVUwxtmbrJU5RI91DISL8Cm9bv
ISpon+nI8O42ESdKCu5RiPGx8Lr0OEJpu8OO4lxH5tSaif+uGQq3uadab3zUk+odMct/35EzMSXQ
u/ydEupgr64TuBrtPl6xUztsc1AoKL5JM3rFExOy9NKKIZFEdSsvc5uZCqSPc/c5tcM2B4ZOA5w5
XN09OlBa3mQJBydqKEgKAQ4IULG4GmP9WJrsuI8f7K+xzdW3o1kxa3EZLVb5VI10fylH0WNY97MO
DDJsHdqPfk/n+eObnfjujM35USE74JKBTF8ib8l3ejyhf21Fr7l3FsV56nE2R0Ykirz30C36AkQ8
Lt+kDgAeCKcdIe44KtD9GEOAyFiJgJ5nyTOL+NfwxCJuz4x0mFSaePXTaHhOOMKD+rrMfCIfr9qp
q28OCL2h2w9RDzOruKvvIJ4lhxwp43M4qlNLtt72j/MHt/AOXbu4eZyNZbgaF155s9jlhVJaFUxO
/+jjsnLm4Dn1KJtTIYMlYKa4Iz5Gdue/FAskzXDwMTrYfbxUJ7apsTkX5iEuU3PIqqcIEqV+RGtG
odgwi6KFFok0C5xlbJGnvjpTzpz6oDfHwpiUUd/gafeUzZWqQhxBtLfEtLJfpQ434+NnOrVmmyMh
SuwE1QPVPI7mkOph76Ja8hb77TQ9fXyDEx/Ado7bO7EDkaPOn2SFGGpR9jMARAgHq4sWEj8w3o34
bApxYsW2c11P9YPW9rn/MOudFhLSmguEaOjcxej6fvw8JxZsO93NLJ1RZWnmjI1752tRuP1w4SaN
/ak60NW3A15dwhE0UNd6yiYLBiLulfkes5Lx3ND+1BJt9vu8yDEHNJY+gWQpjV3VelChaUuDophK
hErOHManXvu6fH/se4lCPNIrtvzqNUt+U3gCYtA6w0f5BfmovHopSyRHP34lJ/bl1u5A12j/Gu2I
SIWKEaoakWKLruy5cuX1nNEB2sWDMLzjxzc79f43hwAWtZhuVY57X1ijTWsGa1wB7OHMbjn1drZb
vkuUs8QyferdxEEQhJZhNTn+Ecabd+bNnFqtzY73fHN2astJnmbN9XYjOpfN6lZm2fTHTIl6wifW
yfG3k98e6RPd7KP4Cd8FMR9n1FiyW9PDM+nMW//ri+AGm3BvZQhXFe2YPPVw3y/UlHaXNhoxZ2LJ
X18EV9+E+t5plChIYJ+oUxArFENvh8X/cXYm3XHq3Nf/RKwFQggxrc4uN0mq4ibOhJXHuVeAAAFC
dJ/+3ZX/xFcxxbuYelBY3VFz9vltvw+SfVPBUHZdH12G6MMikcC19LQdnO84p3Q1CoszFOPBbl3s
r//+p0ONRlhrnQNGZnKe4vc7hooETb0jR6mkQlq57uX/rn/k05WOj1zG50MjeO1NXAeiedJBm4Xl
Xk9RbQ5MdyVDJRz8wcevvnR494/hDmrzFsZnbvStvX4sy9aMADucL6i5cisIJHSSTcXSw/rc+FvL
HChkr8iQLXuqUQLmbmSifLoFCipid1M5ZAs7/FwrrOXOpp6i0rHmZ6hV/GTL6wIlnqODC/z1sZn7
fWut933ZjEk4hWcF3dBX2QyCwna7QfL/+u9//k7NIjvjKzuI2FzYd3wDRyjzbqooDscUdvJV7egN
NKBR9ECA8Ox+eGM9mlfqpp3fwimzao1EBeMo4qcscuiScfJMe//KEXfAOMo897+TCwyMu8l45+HO
vbve2rlft2KCBEmuKEEA/U6zYtzWsM54qIJ1d1p0pRUMYnhbBboX/ndc1FEbz+WQPZJKlj+u//Mz
E9pO/qY06ClgiOQ7KKiTfgQPL862RVrCMo/r4v36R2YCzl854HwKFNgkPqy3Ua1thsoFCqh+RPFr
eef5YEms+4y1+JnAW0kFicG3NK/dfK+pVN4rySIU7ALzAE5flxtRr8maY1zsSOA7ulIFxkWCwfKD
K41698691Klfb8zcrLJiQMtgvTyNRvwbCwNaakjT4Ad8qvmSX9Pc71sxAFRN6egsT88pxX5fpMFP
lA4sXYlmZpWdBRZtUySk8pPv44CHmNGPB7ZNwRjW+9YDQ29VD9m5XygmYFdSdOYJb8BdeYiTpv1J
G6/K1hSAssjO/7IuBuvGeNF3A77wA+rovZ8M1Jd9ALLk87omWItbFbAkSgGsQWm7rncpTkZ7z1ty
LvnzsvZXAgYNuIzOhy149BScKeFT9g0kSljrmH7AlqWDPJVvYBGG2aNIOsCGEpyYAEdkLd+64kJ8
UN3UucdJIkFzE+a4U5rClxUwLLhHf4UkpXJ2wjS4FnKjzVhswBisKnhrdqG8SePax1uVaAYY1PuX
cllQdALyM2wSlOWv67XLlP7QLlnVg0yyWJzBehkeDKAsd1WwxMSfObfYyWd461ygGUJc0qvgvuds
B8Pol7HDaU/n5TfvAhy53oy5RWJFEK2qIkoglngS1TD1sGEFFWRTUy+AeFeNS+4yM7HXzkgbAJE9
QLHFYz+W4nCxhy7ixN9or6x3E3He1rXFiiZUealX5UOAmg4DokGU4+zV+v3XgVVLp9aZ7vorAd2m
kyjyMPjWC5I9uhNgPawu+bZW6ZKn2Uxf/ZWF5vFUVWAzPf5ZjqIzP6jA9Qd453CTAHq3u95ZM6HX
do3gnVePWUCcE9LpxXg0si4OYAKzJf3EzBS2PSNqhlIKibqvJzDoxmOaRN/EBW0LprK511V3WPu4
yiJmh5isIr3rB+0TS9LQgFFXAtdDqN8jTAZ1tqqOF5+xVrwOqQOLh5KfdZ6694x3/CkJFr3O/mTG
PgmUdqZaduXgIyMSnUYSFpM8gL4wtLd4XXUiwNZpzr8QcgFJM+mz4l4iMga3YN6CwbjtYXHxkkY0
CbGuKODcpvTB+2XjGAi6VVUOGCL4r4zzPS3F2IpDOaTpncj5iKJhgYT+PS5AprkT0aDukyTR0yZg
HZhqwBgFmf8Iy1PXrXa9ant1SMNYJ8AZRUXwRfAWAKXrM3JmbQXWYYPnjaj9NJTnmABdtFGjL1sA
iXx4ugMgBV7+9c/MTHwbqRCXTYeUZJWecUOv5C3IBF5/4zhg0az6fRunMDo5kp+pqkApyymwt6bG
YSNvID9cOHLMBQg7ZCMREwRDos+wCwoeVZwD9s3dF0WzJwiUli6xM6NhqwxkLhKwgMf4BNOJHGhB
0BN/Ciar6EtT6WHdI4OtL9AgR2rIVJpzrEJQb0In+FU6Rq07O9mygrjNXGA+fXkW8P0GeFOCLxYM
+W0jxJKwdG4yWQ89sdMiUQtDjrNgafSF9SCVBgmYo9en0kwMtWUFokz9FCoqcYbFTwV9Z5pPnf+q
wBMP8CDT+OTrOMIg6W2gqHBapcxkka046HHA6AExlPhoCRBrXOZwRch76IPXLZC/wDVkACo/gaMD
y3IR3Mn/o/a3xvvneq/NrA+bW0OkU/ZhL6KTx5JnJA6dh9DzxBeP+jl8tVXiLS2RyyB/ErED/79H
QMi8ndCBgdSZ8aA7gj9/HCkKqvocKH7i52+07Q5Zg3zCunZZ695tu7gaYSp/LnQK7jN45YCItvVR
D8iVo3x1ya9qZk7bsJa6c8Ip70kJDiYsXh7HFg/kpwoSrXHdBLBJLSCcO41vxuhEeQ47F8WaadiU
KUT/qzqKXibGh6M5iJbgVtaDOiuNmttewEMH9LlbTZDWy0IUM1z/zFw/WccOngwM5Sq0OJvIJbcG
/ikPYMKd1/345aMf2hCD1Mk60PvOoiiQuTUXFDFSBbfrft2euXjsFA6A4Gcax+m9i5P+UUXZ07of
t+YpQHW5R5Kw+Rfgr+K3ccFcu/EUx+Fj3e9b54QelkN+ikzUk0H1E4BLoJ/S+ygtce65/oGZrc8G
tqTwGCqjrBHPGhj6HQ9hyPvHiiQEiXphD5+ZOza2BfDoNuuCwTsxXmhvgz4CcTYq/NfrLZj7eWtb
ch0X0GTHSZ5rr2cPSiDXaAzsmdb9+mW7+jA3Jc41I6SyzhMnTXLDVQPu78TixfftmQDuW+tXVQ1Q
9PlUn2OYBcDgnGYg3CufZOlLAK94s2nxXtgsLLSZwbaZLWPSlIljQn6qG158x770UwZ++n1yx1/X
e2vuA9ZKlhMuiJj+5GRCsMLrEh6GgJLSA95ElkSuMxuRjWxhaZJEcPtzwAjk0RYVDnvMp+FBAbd6
U4eJ3gD0GB2qvl8qgP5UhYTEq7XEJRCfuGNnwG3L4bnOIQvbxGBYPcrev5sqZzNR4NX9aAKevsEJ
Y2FdzjXTWvgjaSTq0KvuCWDbEp4y1X3v8t8GeUlobKXZZCjmgfHLygSFLWGkAVTuaa67J+ahDFUE
Q4vSoeT39Vkxs0Jt4SIpHNcDddQ/UQnA5YGNihU3OQ/ky7rftyJAMw6TltJkzyCAp+Gjccq4/iEq
J+yKdaNhaxS155u0h+vKk1sH9yJIbqUEuo/h9IXSYOy0TsnYdrg8Wa1rkRUVRtHErGqK4FTUMDwB
jY188RgW07pfv6zeDzGNxAxkazzgnSUf/Aq3zyh0TLQvwQPNypXfsCJBqj0XMdnBkQouIgcWKAPn
0SUX8M+LT1lk6w7FVNGhw0vuIxQtdyOtHijsv5VQ3wSK0IqLhHIk09cAxBnkIsRCk2aCm82CKQYG
N6psoieTl3AYbCGZYV09HkKSLZ0WZy5BfxFhYKYDg/beObt1ow8whHI2XOGaKweu970Tv2XI2y0I
zuaaY70gKuDLaRe2zRma5fgrPBvkv4Do1t8d1yFL+Jy5gbKFhwKw71i71DyR3vuqaxnc/lEEiWD8
NcLJ4AE5BUS3soLuIaJ3Tlx+WzXFbQ0im6h24fHjnYRfQbKF3LjXnYMcvN4FPe9MTPOscwF484MW
MHQ6wfsjbQ7sUpS1dw0nC++7c79vRYAevi+OKA05uYMGcRwlAlN0g7JK8+/1DpoZfZsUU1NgsBuk
6k4qSKYBlk4CDx9ceqh7aAJfLhVQfTqhg9DerQvgEuAhlfhHNU2/xBCcBQFnm0835uIaFS2JgS69
8tftFJ+x9mjTICtFuiB5h6dL8T3gE5wyBHtxBmAb4DGz5gUHX7H2ZDo18PVIdPAmoJqEV0gPSwRY
zgHutrs+KJ8OOj5gLck6d0wNHn7+1kD+d4Q/FXmP4mRdWUgQ2vswUBnBmDtlA382jIaqSv2tBA5t
gvB+IaZ8emrBF6ydmMM4HFbMTvbOIEjw4aHXJifHk+8qATsO7qneERzxALYtKV3ICs9MMHtndvPQ
h6GYx45Ehk8iTbLjOF4ch3oWv6FmKHufQr9as+bROmtNeorlChoJSM/HxNWwgwXcZ9OWZmmxzAy/
zWODH0fOAEAv3r1M1F9jvJLTDTOqXhNS8O9fPvth22fuCMBLXufvSBx5sEeFP6lzKB1ZrxHR4Pf9
//5+54wJDmE5fUOuEMOQMPlvRep6ofM/DVj4dWuJ6zjmcMtL5TuiuNftW7jINqiYQGnzmXTD0hDM
BBJ7A2bhAKtUwwAT7+Fx5W2jcVK9BOc9qSGXl8nkUZgeTJUrooUlMzfo1poH1GyqYR6dvmdxfLH8
i9q6vmG497e7VUHF3oKVbhUoIG32Xvf1VOFVuO0PRjhQnVz//ZmBsbfaJozKcIIX0BucAZxjgBsS
5GairF44H5byGNHn8d3ebU0K6JebDxLPjE10d4lelMCMrVVsr3zU68A67lfalfdOv5RfnRkWW+xP
K4j9PYbD1tioF9hvQLAVQekiV3bapTM/rEW4FwTT6E7y3W+Dp0Zn1T6OsgNs8JbujzMT2Uay4RUY
KsBBFe80IvCIKIPXMGqq1xx4uG0J57bDusG31jx28qHsR1q8+X7wiiBP7uEJBelJP403178wE+Bt
sX8dYUU2DTbdCM4v5b4NRiT7WsD0ValYD39LvDl3ZQYo/PXvzQ28tckXiQdfQrg5vxO/TB0w29pj
54MIvzDwcz9vLXeCzQk2T5q90cHLvgrVJk+OAtNi1T9vi/wpkjLIl8T+MeWwfNW6jO7aOId5+rqf
t7f3HA/NuiLsWIjqhWjcrEKRRAs/PhNHbEE/9UucFiuc0DdY7d5dzEO8SO7xOtb2w65ML44/61ph
beNiMsbVhgXHHuC/OwZ3s2qb5yNbBSEPQhvaFtUjtADwEH13tatuUfaUf1OCZ//mLcCV15sw11eX
2fUhfKCuD/Yu3pS8Z26t65NhObQAsbgwnzYxyfylxTf3HWt563aE8VKdlu/adX9BaRS9RIQ9+Umf
vF5vyEyYcsl/G9K4TmKMatL3BES9G8pAxI5d1JgapqAlL+VS7ezMsnOtVY1Si6Rvkpa/scpjdww+
m4gaNIL/07p2WMu6UXDnI0D6vJEQcpyxgBUgCFmwnjINjIr6pr29/p3PBwQq7//2l3bynOYqCt6m
giQ3upNPnQtxTgkx5P76Fz7vKegs//uFGP5PvHYaD+bcnVI4UyMRV+3aBPXNS7nEP5vQ39c1COWs
b6jYqVpH5W8QIyMnpuLHcUSJajype/Db2g1uV4DWYE8XTfntQmw2NDuXXXQLgcgL1cHKplqBwA1E
GKewVT4yb1QPcMyAYU0Tt9PSg9Hnqmx4w1xG8cMyTauu9HkxsiNsi6dHWrWogFRJD4JInznS3yZp
79Uwh4U1y8aHm/AECQr6IQlb5DszXpBhoaWfLzNm1wZIWBdytM97hEOO3II5PN3Aba7cTkX026lM
vOoGgLfy/7ZX+ygt9jLJ3gbUl4GYxYzzv6ZxV725oDutYOEEPSIQbcv33pCLy3g0pMz81NMlAbSw
gV5G5rOZacUJ40jwMxgt38sqvC81GXdlydFtITKeC6FiboFZoUK3bhW6VSzfag/OCKLNnoJs0SJh
5sftOoAayTbO0zE4xm4Jp78WMhBWwU3+emyYmUa2rJ+MGgWqCr3DqPcVp9f6pu51DbPnsLwjgTF8
4cw3Mwo2Ba5LoJRGHT44WaNTwaYcfrqmdJGXGFOYcl1vy1xPWYtf+DSbMhRbvcEgtut3sAJNKjjO
8em87vetta/9KkP9WMPf+hjFYzCMTJ2to8BXWjhIfn4lYrbEn4EbiPfhCQ8fGdXPRV8OzS/TDbBd
C8ahAOQ5HF2yhQsrfKumqWuGr1VWhmZBbjTXe9ZKd5XvOCPFKdz4oXxmXZ8ON1nnFdHCTPv81M9s
sT8YI33al25wFBT2zYaK9qnOi7PGAWGXRUofnNiB/8r1oZqb1taiB9bVc6fJuXQlqKtpWj2kQjb7
Ee/TTl6vAn4GwLlbwTGF5RfKlnDsDMdfBe73W0/A5G1VE2z9fw5zrCyaOv7mZ4G7L7uc7hPEYJDs
YNGpa88sbCQz4/JXCUDc5XB8ztW7HqZfcQF/O5dQfdd2Rbgbnbh49FuRLjztzUQBuxyA401BO4xi
N9FVcpPDR+Mmb6ENyWHRsjDyM9M4tIJAhbtA0fVl8AY/Ojzs5EmT3uF6ACTI9WGZa4IdBBwqWQgn
8Lc+mr4L6v2EyggmbO66CxkLL+36cMCoG9COYf/B3mC30O2Mq3AhDvjCi9tc51hrXPdw7y2Gib79
MUVngJFtTLsOQBagF/77rw+wI+U0ay5dg9TwIdI0Lr7FdSzlwsPa5cD6yVZu6/ATGMoaNQbsDdVi
v6Fgholnl8F2Ut2hOn0PA1iyAV1mXDmTrNUNv1t43jqeei8jD66ifUV951vhuZ38fX0qzYyGrcaX
LsBhJK/+76FbqRIJiAqXAbbu/7eV+NwJdFoww96CKmctHjyFo3ZN79CVHWRr8E2J0tSM++rdxVSF
a2uf/y5IEL6t6x1rIcMIYirhxsyO0F5V2zFG6UAkiyWSzswGYYvuu9YtQI83iHoFmeDM2sIK1u9h
iasut1QdFz/WtcJaziTsMsNK3Bdkl0abegClDZ443u76r8+1wlrPNWpSvD4IgyNxqztZNjWMIAwc
6fljVC9iNuc+Yi1rCmIvIFU6PNa0ijduBucRKOh/xzA/2kK5v8AAnImrtmDbZQ2M4gcvPOpsfHaB
MNjEQ/0YJW2wcjlYyzn26kIWVRce8Uz37wgG8CZhS2ViMyvZlmormO8OZaHjVzMhWZnWSesD0jb2
z9eHeaZvAusCj9hoEjj4xa8AvicnGAIDjBC0bb7B08R0uv6NuSZcjgcf9p0CFqcKvsvw2K4UbM3j
hA1i76H+8+X678+14TK7Pvw+oLxJXJEMF+eMvv4ZXzBnf2cmXbKxnJmmti47rSRIqhxpw0Jcns6K
TuTRvQ+IyHRgJSmDL17qRnLhWjzXGmtZ16zHGzySuY+sTusNGUDFZ4DJAxu3Cm4bMFudTbVPoOTk
AMJ5k96Si9WFF3Zrqv/w49aSNuBUBHisET8SEuQ74LNRgZ+TgC/983PdYx2/KW2yylU8uNdwAz+w
msg7XjOxQyZ56Rw2N1+t5UwSmtZKa/JooNjZkFZ7N+CvL3HKZhpgV8FoHsB9JR7JIxrQIsMWl9M3
0zd9BvNDmGGvWhK2Ul2JzBMj8J5HVV1iKszqbiavT+GwHE6765+Y6aW/tOoT6p+itHdeYSodf63S
BHX1vFlyM5v7dWtNa8NlHKWx84oDt3OcVHiPN4pg4aw6NwSXv38IGELGoztOLDxCel1tU4Wa0TSm
T40HHMW6zrk068MXFEidXaFx/kob72t8gWUhLbTybkitrZkRQhJUEAbYz6TDNqorUQK2WrnAqLWE
SwlgQp4Z57Xp0uLGpFl9cAP9/XrP/NEMfXLSptYCTg3yNUVKfZRsN9gwo0dVuuYmBpunzwp1AK7t
jQwoHGUxOwyhe9P2CYqgQaDZTQIOXoPXlfuqaBbO/XNTwVrrrpax0V1S/I6kQ6CTxctE2Dd076SL
ydWZT9iKds19Wg1VJH+PWeYBpNZ2X3A3q/Nt7q2zjoJFlLWNw9Ak5GkjUFTQFBmQ9H78gp2J72I6
+WcvYU/XB29mI7TdSAvIy+HlkLAjaMqPBRzJXHApNqKK3yZnXTUP2mIt/bgIm6BJyupdh7EHPAxT
L6M0br9xnCEGzr+d1PZ6c2aCjK1wr6M8G9oJNRIEblUQauBCPBU4AV3/9T+WY5/MdN8KAjHBNqgr
1z/SOEQ5fxqh0lFs65C3KQJOBIjTC3FFnar7Rox1cw/DknhMNkqG0I/scg4nvv+xOiryEUDsvnWj
fSyDji0sxLnGW1EkCXM4XvlF/DvLJABGvcnNWzhlYmFhzf28FUSApKOVkobeF7B+aXYmGRpvIxyi
17332PK6WkFB5Ho5veehw0uIXhszqSdt8l6Gm0mOsMy9PoxzDbEihHbDoPBJSe/rIhhu+zzsd2my
ygsvYLbIDjKlNJY0o/dsys9pQ7ojkpxL+rqZ/9zW1xndsLbQUQUtjwNgLMWEKm+Sgnvp+XrXzDya
2HI6OnEKZHg3IgmPl6Vvl9ScTt3469jJs4p82FeoKc03YbXOYRP9ZcUGw0g9NaP0/gm8mBwgSQ1u
8zJZhaLEr1vnAt+bSr+JGPln1Eb0XyIhUWE9maqRt9c7bG5ELn//eCzISngSFYS8m4TWbEO4CvUG
NTB04dgxs9XYojpT6Wp0q8p7h0wXpVm54+wax/N3Qd/nC+t67hPWusYzO3IrLffe28JVeDepQhJs
K6fRd8RJy4XF/Wf+fxI6bWVdqILOx+kbTuOD7BrApY2q4j1Gv1bVBnVtnnrTXZHl3uvok6EP9pCw
KDe7ISWMjHAhAAXFvcWTPCrfaNn0/xQDVXInZBtOz8TrHP8eWKjWw8GyA96b0LGBRK8GIQA/jxQs
np+2kFnlRb8FhjmJJyRFmkbcGyCmGXChqkfhy01A4mbsDprTnB16XfXOwXMy5i9Mlsuc/qQPbFFW
il0QRc0xuYdPNrsbU2xRqPJJ7lDOvnfqRZ3v3GesfaANfcogqW//gZwfdBngnvtoM04SZNEtbJV4
9I2SonpZtQBsfZZMOBImoevfkzjwxhsZSZ1uqwJEh4Wj/Z9f+qzXrOMlCqgN4s2ks40KeyXrvdtn
NYLQWNQ+93e+D1u4H6bBxSW9lVFuBnJwO5UIemRB2zBzz/F2zdKdP+RJBvSpSlJ+WNF4FtkDqqBE
l3AMoyduOvIFKBlgMhiQ3td//dNxxK9b44iFATFGOCTnAqCzjck028dJ+BMVFMm5zAFLv/6ZT0MY
PmOtf4r4gsVVg37QXt4/hHQBRoEtcFUtJAs/DTD4gD2APXhRZeCqc83j/kaL6HdMgR6eevffdS2w
NnTQeb0kGY17GoU7RrfcdX162/bwndxe/8BMC2xd3ZjXmSAEFVOiSRxoT6ELlW1D1CasC/fH9W/M
DIPNzAUBrh/gAaGe0zCi0yaOkjTYdMHipeXT1B2gn9ab3SjdVirhB+8p8h9NcXBC6BvzjZS14XdR
MIbxD09zVP0d6zSK2BKZbGYS2xxdTVPatlUZnnjptgPdlHXi5e+hR13/racE0NvAkIQsbDNzA3X5
+4ftGEkShtftQT3jqSTfpWki7pEg87cTH5bSYnOfsHZ8dsnauuUwnFBkVPwfeFbHY/xriMP+Zt1U
sBZ+6jWK+XiEOZmhJ+q1oEEXnUSk/IVClrkmWCueMBduZEXmnnqSjO1tSiOdvLh88pt9NcV8XFj3
c0NvrXs1cBb0msvnNObknpbOi3JQWArUdX0IoXxdiF9zn7FWP03bzsjcJycg1CcYhAsRe2604Q1v
1S5lne7wvt4F4ypBPeO2Bo90lOJG4uXPfZw34daYPFD3OcZILgx/9NkxAR+4HM4/TGLgGr2SxEX1
zDvpFJs+1CPSBMxkj/FUJHdJb7JzptOg1KgOpI1z27d6qWLv86nBbWlerVzkamUan1RWPAGUJY4J
3rumyM3XnIHQuMsofmgc6QnRKDjyTpwX8oAaunjXG8wFIWj6vSNLvmCXvvrr0IDPWIEg1UVRe1Vf
nkecem7HYei03kiHoiwU1SkMm51MafJlTAqTbjK4fAZLapLP4zi3tXZoUDqFQjRQxRhg/kZoDH6H
HchTa47raJkVHOI0IwEtfTDPAeV4oLotg60bhdFt4neGL6ypuUZYEcJlUeV5aeufWIGls68haK33
DfLpC3F6bnis0FBAkZTDZwnlwTkA8QLVFhseOBvdSAGnEtntqoLtcmwSC+2Zm9ZWjIibKdPR1AgA
6Q3k8BSWQEcuNXZwyNmXhN8znWaL70wwKVQly+lEXM8ne+YGPp22uD+ExRKT7/PDMCBmVmxgLe64
3NMxKsOBqj5zpKahgxIpziQ4EZvWK+7AniPRP42ekmRL2qBLdjDW4ekRqlpqdkERV8krQGtRe1iz
W3FbrcfZ0AQmxoQ31GlOdFCm3+SEyyVN5ly3WhFD+LXbRFUTnWrd1M6u5gKIZjkId5WnJfrUihVA
1EaZk9bNM4kNuzMjrMWmWg3/u949M1PPFuppWlQG9SmoFBZUk63AnURt3LYG8C3gTAzrZji3wgLS
TUZ5iQhOehJl+BCryvmnLzwvvg8GqpfuCnONseKCqAHrGXOFr5Bk+CpSkORGcFBv2tpbSJbOjbYV
GWBD2VBNBT3VrU/GPV6ii2HDEt9bGI7PTwvcluGZ2Beh9LLm2XV1d6uTFA+lgZNs3T4Quybp8oUz
1kw7bEVeDNRKmSQe2uHUKTmk6dixYzZcMGPX59Xn53luS/Hqxod/qR+2z6TXzT0M4/GIDvx6QLDN
TdF0SnBg7G8qRkGWXvdF6wYB+4AwiwMtzsbx6A8KKMkGeTc8wrheuUvjCkwo1EUuNG+u/6xVjz00
dnvPpac+98JxF3Ppq10cCrZuG7VZvbjowL/YBW+OFarZosvGWzXkYtth/174xFwTLn//cNRhpogY
RZx9Bs3XuwN51IE80vfXbaE2N1eqzO8TOpQPePKHCQ5KbY9FjsQaPLTJnofsEvCbYdPCcHDhFjyD
7eS2Zo858PsKQ17haNM4F15nNibPxgwoYmB1xWP4Zxf1HTwa0i8talMepzY9ksSN6r2TIZ20AYJV
7Hnl5Vs8UMk9aTv1RCKOtxzWQ95d9A2eUKGHiWpw0Ts2HQCCbsE0dbI0BBWYIPHt9GHo30KP7ydf
BsVl++h2GVVvKGkcazhbZqjMvql6ksYL59W5QbTikQxrPMyRtHvuHSc6AQ3YJ0encQay8Lw1E49s
h1lVdmGelSQ4SZK757GHJkQmmj/ivU7+/3hCznzH1g+mfi7iSJfds0vhmTMyfWsU3Mb8CdgNAKi+
XQ8RM/uDLSOUIEMWLU7eJ4LbfndIpa7HrRE4tG68yQkWLkhzbbECkQEiFaLXGvkVxym+9jnzbyQF
AVkTib3Vk/1SOnGuOVYQcmHb7edjSk5KN4Hz1Q2pDjcSZoXVDR14v1TVNTPHbH2hbvEeFk9d+dBX
+bgFKdzsW71EBp37cSsKgRU+DCw3/kkZam7Samyb/YAHf39/fcjnft86eBDCxaS9rnuOJ4k0cuyA
0OjIYJGENTcG1pGDNEUretiuPaOGyh8PhEVND4QzH9TL5Itan9Y1w1rnpqsrlQkenfCYXdw3fp++
5rTRCzP2MjM/uY7a8FdGc/CMi0qeAW0fNmrqDxfI7EGYrt1dzCZ9P3UXAtZMf9nyQiN8YqKx7Z7V
0MLPHjDq3sHtPRHrgHswpPrvtgY8ECUDsDFnKkL2k3CGgu9omJKlGoO5Blire4xFSVOeyLMM8nxz
MZU4xEAAb9pkWqXYArHUWtekwvFeF6DrjKEqvowTauUh21LRQ9MS9fP6hJoJUrbEcKzaMmyUwfmM
eV/T1CseNdJp29yHN5KH+pl1+4dNgHWjjgSDxnDTpFdAkXHiVK8aFpPjDRxA03ELKbEbLNW5zjxN
2cqXYvC9PGhjcyZNgwrRgPbbOgj+uXiZMl6lm1qFzW4MzC04yu+r+tEWwtRjiOKGtBzOfZ0QjXfx
FtVNTOdS73TKxmHriMRZogvOzT07mHGP51WVTSfBTZzvaYiiMHckwt0JPKkvnKPmPmJFtLECgNx1
J1xo4w7PBH7/Zcyb/FhNi04Hc3PPCmYiIyMqsuLsu2KQnfYX4d2myrz8PoWI7XHylvmVc22xHlbw
JRA5EjxI6hammBAH3Cq8Eh2diS/Zbs584S91ZZBmsH0BtFJnTTLsWQhPSWRSPedmgs+8WTcmtrwS
F9s81F7gn9wgCMBaZMG9HMLhu9CJPFyfyDMbpS2vZGk1SHCZBeJmKWHc4bi+GLYQA7njks51Zpux
acDAAHhcCeL9SkeUcMMupGDpITOeCrZdzRoUVQdunEAUV4iVr+H0MmwfLjnS5zXogcj/Fnjg/wlC
+NS+JAAYyYUT5VyvWccXOQxJHFXcv48hxc/7DXyxY/+BuNEQLkTQuQlmrfm+Z1ImVT+d3DBTdCea
nnzplUjZTkq6BBaaa4a15rlyBxTkoVIT5cpBu1GodGLHJo2Tdr9udllLnudJlLiVEQ88C3OYkEMx
UWwH+EAtjMNMSLFBwaaDb2waNvF9TWgOS4Z+Nw7c20m8OR2cYMm4aqabbDkiqfqi5RqvP2qosh+u
i70flVtLF/KZkbZ1iJlqY5dO1XDqnFxvUdPT7A3kTV9Tx7xfH4W5L1z+/mE11E3jlGWaoqwmgxCf
Q8a2lU3ePHQ8frn+hbkestaDmyRBTcusetZYDmYn84m9KgrP4IV3l7kd3loNEnYOMeQT7olmpnlg
fggZe6/M4PzDO/DucLZHulDiEhR1MtnosBTpaxupGrbt6xporRRCjWkcEMZPZkI82/C4DV+l7vhC
UvJzDSfjf8kMUXzTDX7snGBnnhlg7HNX/0uTQJtb0U8y+FmMeKTbmykYccTxq9AJvyFJ4fBd0GSJ
h8MbBbBrH+MZHiWjYVcl3ULLZ2iZ3Ob/UadXmUu6/txfDGCLqGF7Nwr2Cr7wdeT/oyS0QjyjbFu5
5nsee0t4rZm1bWsWmQwpH/XYnorUgQ0Jj/Kt63fuvubE3Qz+Egd47jPWxaEopVPXo0ZaW1WmPpGK
5umNEKxx9xAhl9Hj5OAItDDOM+vEVjJyUoEXISj/1TKn2QSXNoVdvHSEm9lobdWi66vE94kT/iqU
H9+IHGkyqMxIcoZfUnIOtRpfa8djv64viZmoYqsYIdyYoqjo3ZNMPPcgAkTFPkvFIXP6JWnzH47e
JzdUmw5YDMiaF13ET9zJkvElZv+PszNrjlPnuvAvokoIEOKWHmy37bidOCfDDWVnYBBCCBACfv23
yHvjwwnNV32XcqUakLQ1bK39rKwv3NgzuKRrkSEftTjVYWWCbwzNKI458h/5HXFabT4kZQ6hXYw6
SEcAJVpMQwJXxrySdZwjlTXccMh93HJvmzKAhSukWt4/2hO4HOVuPWZvFIJG3HPzcNBsODoj+Fsb
OdK1QbCYzNqCaZjTVuPHRFMYrpK8yId9rcaIbRy21x6wmKycILKtJIH/Mxt1BcA16n9yGiuIDbqt
GvW1obZY2IXoB6vacPgIPPOntmQR7LGK5pDTYO9GMAyuks27+bVxttjM+86UJtRtw9dGmOkGBRq4
mU3VXdRtEVTXri+XMEIRoW6Ww2bxY+u5vy3JbxPCCZCdsAUHRrWIde8/JvBgqQf2Mvl6eAiisDg0
5RYudGUKWsIKUejAPYe3wz2YkV4rDmlCGjgMctxvp58TkzjD60TNls5m7WmLTIZxtGydsPFfRY+8
HnZnu9JJokNeNGdto6sgAAxFi//ecwicj7rOwzVDWuLoonJnuu1NP/28au5ZgoKthc8yr1z/lcC5
9DCW/SGhuGDoq/y6C7+lhhKAMToB/ha8WhguJzs+6a7+BHmQTzZu4tZ6YTEJNNUUUneaMFfPq1sb
6jLOykTHmYP7xZKbLan2ylyw1FEqntS8nLroOSki/gKi1aDiCrdkG2WYK8G5VFEaZfGzyLi86qQN
sLN3foKZ5R1S45W7y1299gGL8M/LwuuzXObPQHYXb2OPHFULPtt1C/JSQ5nz3E0hwhk/+i4FuDGx
xpg9uNzllqZk5fWXAkpompFiBarzVdRN89CN3NzqVqX/XG6clVG0lE/C9NKIsCvbe2vSoEYxddru
8zGX8KsLUazvVcgUXX7Syg58qZjUZEQZpsedM4o8yx3qGsfYr4IDVXjY6AKOx5y0jYea7kK/6jce
utZ486h7d3CJzMijAlvt1yFr+uGlqTn0coRkWAcuf9XKMkbmB797ABICYrBsEK+RX8JivbYfwkQU
cdUjbdQqdnaV+Hj5SWvtt4j3tuCqLAc3OaOGH5ovIQ6y7D8k4J/tuIcb0Qk+TINsHies3RuRsxKb
S4yhTsueQLuER6YB+UyiKoPV5KjOuIjfCv+1DlpsA2DKM+WjTYtn1TT1C1cye5mGcYtHu/bri9An
3FikPGj6TDBheQfd50zcd10QiP3lTvl7+IRL0WSpMtA/Bt9/Zah62Be8AYBawxu8rZ1HBsn+Rkf8
/TvCpXSSCRRzmTTnr7DtLh8wHbCH/4eN+9+7OVyKI30De90qG7p7CgO07sTheH/ymwSRn7gmdI6X
m2rtG+YmfBcpKnS9FGUU5p6GJEtxxrajdg7QKPnTRsZrrTMWwT7769mwww2LTpEC0SP7njNIk2SC
416l7fN13zF/37vvaGUv9JAk2ccU3kZ3NGqKt6gx+caqvtYXiyhX/sASNwyTZ7jU+j3ZKZdA9xSn
BS+5e5f5RbQV3PPx9L8no3CJHUxTSlBAkpTP6P32mEbRo+HnlqBc58+UTIhf7/pOvFzXaos4byMO
ggo0xc+0UKj7zemABRKU6KLa6Py1hluEOsvGIQGZ0aI4FUmGVkW3Kav1Laoxti5RVgbwUgcpXDeE
XVxaPrOoYDfS7+m5ycV1CwlA6P8eVrSMTI3yTfEslIFsGN2hUvtsGbzuWhr9gwqK81U9sdQ1onzE
h3ysM8/+DNXAhWS1DwmAipd/fWVU8WWUF+D3DalTQdcfPbIeYBDoaG500b7xEYuUGquboGo2+nyt
RxYBn4gwqV1em8+2J6qI2YB16r6DrDLcOGivfc0i1sFqa7yuTLpnlbss9gfsVDgQCaNnqoMKC/D6
4BZYtHTLimElVRYu5Y4aQI+0yJv2Pm+QJRt9VHsYk7S3OaVQJOJ8POo8OaTVWB5Av1E7CPu2aFCr
z6b/HoF5kwElIHX+zFx+ng2+E0cVOx++F3smiwa4wukJCEa1g4dLsXd03W+sbmutvJgbABP2ZTLy
7Nmn7EE0mbtjJX9RBGmt3EWp+zAmEJVis3N5iK5+6GKqaKsOhSLg+z2JYiQQ/JVlldzYqKrFq4aM
ur+XE6D/hzqgKKGkkrDW3lAjGhjQZiHRZiNU1t5jqaWEcrIrQNBpMWTz8WYwqtgL6v5OHHMYw/Ds
+5CVjUBBAY4AGVlYRhth8/c9K5Rt/+5oipK7iExj9qwsbAfs9CJ5iHtuoBv/LJWJI/eXW3plQV6i
DnUYddwXuMTvoNo+Z6zRN2OJ7T6Wz+rnkGb6cPk5K3P/kneYjEYR7Tb9qw5QTCgJ3KtSGzyAS+lu
9NXKTLOUVcKHmAOgrOunNuhIue8sT750TDpvlz9g7ecX8wyrC1YyUuh7kSodCGD8UHEdy6DFjePx
8iNWgmypq/ShphyMY5KzqmsfJAyza1MQJPhY6b2jzG4S6gzS6ZbD51qXLCcTlrUUzKXmngQZDM2I
51TeHY/GoPvSGN57G6fvvx+KwiUNUacNcWGSJp+Z19wlApJX1f/AFuPeFDaN/8weLjGHZt7WXG7H
tTG9mDzylleST031RCUu68mdQA2GAO0blclwNIPNTR6CkgH8yFa52conLhWOCbLT/YiT2OeEeV8o
98JvvPaQsjIqjxFHJ/hpfhqCAHngarh2r7MUPJIo9VMGOd0zLCIa/4bUZSuPbjP5Xy+34soUtMQm
+j5c512txee2AdiodZFZd8hwmwTYG3bkFFR8y8pjJbTYYkMyjkMuZJWXz6h/KF/gIsCeqyr6efkz
1n58sQHJm4r1FaPFk0DxITZqOqXhcaJDV+wvP2AljNj84H8dNgQ8GgdaPidOksGjUcuyeFIN0r0Q
BUcpYVdZL7CQLc4douVhS1w0kylC2MHkGHEkHoEquw8ccKovf81Knjxki1mBMtpB+96pe2tBy1QR
PN1ziKF3ObEfIEmpcM6BatpKgotIvytuVPfSqebR6a+7iA+XhEVndGhXFU343YvgJD7lIrupcUu4
MTes9dZibmiDhqNWqZKfU39A1ZeevL3RTfDo+ql6vdyEK7PBUgYJ4EOLdINwzgweTrs86d7aYthL
bKlp2tzZJnQhw5RIQOFy9fITV8b4UhcpC56NAWC/31mS+e0d82GqtxejtPafyw9YabVgniPejXFq
YbKjhE3Alc2BnaJhPT23kcF2C9WgW9P2WrstpgEgd7zeh2vjOR3grwu0/nnMWkj9gIfFNeD026fp
E+3Sn+Xk/7rus+bPffdZkcuafKhT8abdzh4mj0G90lJs5UPrbGyc1z5qMTukBLX0A/VB5O1yhWID
foSsq4tzUCBxwmZnU5MbtxMf+/kUefmr1kL4v0xGCFd9txl/ykSnT2DypztJMnWTOlCqy7rL93CU
RVlDbZMbx0q6a1sop5M2+hZCo70xLa6NycU8kghNvLyQ4ytwWOpzYiU6zw+rm8vfuDYgF+eRFCQi
AGtl9oZyAnNEwr06+CLv4ooioK97xGKmCEodVgXAWm8Z9qm52yc3XQjGWjsk9cbYWPmIpb4QaBhL
BhRmnTmwgTfEyPEkUdEYdx2wdJc/YmVLuRQXtqkX9lmdhmcFDxMUQ1R/FOAoZsIJWcFDuA38w9Xz
0FJnaIPWg60Ozd5aVPAeSKnrDwWFV8Plb1kZUUuJoUXxvosKvebswymlBOG3dFscdLPkysTIUlAI
B8w6QnY7PLcee7BT8shpgdLWuZ34FNwNAXn6f4TpWu/Pn/lu8mHhpEpf2/pMXKjl5byEM9R6xM7s
NHBdiy12DKYHOXIcnO6sdKnuDBJjJA7Ahft9+efXvmAR4mNWOU4g0vYsWiSikWPvH6kKXgaMuY09
6NrwXYR5Auki8NqEn+kwYL404Qsj7ZsEv3Y3Qqzx50Q0zOmeyx+0NsIWIQ/1YgepkJpeO4dwcU/K
fsCNUarGMNvYG6w02VLFTiVSiF1Sy//tDbBz38Meajx0eouquPIJS816G8KCOg1UdIY03QX+z+N3
gLWSjelk7fUX+wArPSvBtpFnyUqZ30inRoCYGR3+MfBKeRWxnYVLtSSWwgrb32o8j6H3Jcmo3aEW
6roLp3AJauRED0XK2vGsi+KnYfAWgBxjawqZ9yp/ydgvMY2w/2WiccbxnIDccyIhVJipLNl5TI3a
eWbziLvWzcvIbm1nAhEN59ZVThSTIfJ+i7aiG/m3tZ9fRDYXIhCO7cXb4A+vhaDNvh6wbbgcZfNg
+VsbLYK69U3Gcuz1zm2E9UgTIWPIe9VDqjjZzV5bDU/6jZ3x2oBdRHQSCW2H2u/Oxpv6kz9RaG28
QZyclFxFPYebxLzzezePiw5jKWgbi0dU7RSDYKJkLKxrhk9gFar65XKrrXzJEsCYTDBGkFEOVICD
nuA5rkzjjgqI7KlTvV1+xkq3L5WLSZ2grBGlbmca9epB2aF97TS/ji30HxNjlD41ykUe66wmMBw1
Z+chR2hffvWVwFsKFbUqCsC4yv6sZ/spTVE/J+fVNIO9X1xM6ZZEYq0b5qZ719vzIcWngpuzToJf
Fkaqsd93X5Hc2dJUrX3IIrIziEfBJBnTt6FEOEASAbvn2vtICprfKy/cuMNc6+lFgEuQqnJIVPVZ
Tv0tcVE7H+RbFglrv72Ib79uXMudHr9dWorsOK4/UNCyleZd2RLQRUSLKZsKcLvkj/nN/Tw4FZLe
OMJ/+POgifdfNaCSG6Nq5VOWosHEuqVrpdDYcrZ6T+dDWxKV3y4P2bUfn7/w3VBiEiCyEFTGe+06
9oZMNvgUNYCrX/fri6WaQjdumkjqs2pc+Aq2anBBmYBFw0Zad+3t5/H77u3FUGcNfNfq7xxz6X3a
ONNHr9ssvVo5Ni+1fwQTQ5FVtv6uOmEB+4VPCHObQ+QOY82OhlZhd89JP3bHpGdlYGduNPhhscfD
Lrmqf6A9//cX+hnw0HWn6StKgJM4rRK274rr+LAMVzf//vXcUd7AeB48jSjPkiiPcpBNqdvGL67a
zLLlJXLG/Xb0Su2+FuC4kjMprPcwTVirPl8eYGtdNA+MdwPAs4lgnmnEjzp1IXKCscixZS9yMJ8K
C0KLQKXrPif5yzjo6yatJZXSAOkOfgoXP6C382INNsMR582tPO7agF5MicIERWZaP3yiWe/4OyQ9
4dTqA8Jwe7m9VrY9SxWlAkGWZE4dPnEJUYpJy49/drZIbyUHOXWfrpdB/LnNfNc1YNb0Hcywp3tS
R7c6hPwsqjbZoCvttFRTMlhy4JRUs6e29hLxaFzXBLjzJt5VhlAsXKopAeYt87ww8C5u0+6QQBz6
hgWl3jrkrSyw/5FT5gREzW4yP1Bwq2Odh2In5v1B4XMKZ4Umu24CXoopSQYyoBz7/Mm0RGSPyrCo
PAxJnxeHywNq7UPmLcq7XrYTA2e9mcQZkjBUJ86LuPFAkBpDiAC8kNxdfsxafy/iXPlONjgtrKQl
vGPCxxT5L3Oksizz6xZZstjxyDZlCrZT+RNcohB4xgQR2U8uGeVGQ619wSKyZWt8knBSnvNUsbvW
d9N/gqwIt1Tk877mL+eZpcMzwU2Y63VIThMb5u43BaNC8ytvhrq9zYIS7CA7mTC5nTzfOo95XTjf
B4WgOUowfL+ktkcZI3ykdF/jOsIl3t7mqTudRlQk4d+C+flh7DvUfU3IJTs7gCaVeUSZR1nfJJnM
a5jujF606x1WVo9Bzn2sILXgbfZEkWDmR+Kr3n2UQViwr77351qKR1WE/4XEiY6eoCtskCQQvK5v
QferxFG3RdI+Ixws39PJ9cUvhSbE3qeNwK1HcqRPkzenkC7fErasDeXFps4vOx5NKhJnCkOPF93M
6tlavPhDqz7bsN9YsVbUHP/xsG4A1w4LN3d+dHXpHkhLk30zdJ8CuE7HGfINO6hR293gjNEuiqo9
RXXhxmI8x+R/x8h/vK0tKPao88AHqkoE/9twA/7Uo7BpM3n19zb8j7W1zHgHZmeYvaUB++h2Jd+B
RguXzEJFx7zmWxdoa4+Z//5u1onaovIrizYMnQas/ln05OZtzHLm7lUqt+5N1h6zmNzYYJo+o2q4
b3pT7KJMPYTCx40j3L6k72/MPH9fkv9jTl1yZOCBrkt+TFFyGzmOjjvr7cqm+4CiN5xaoi0G/Vr3
L6Y4C2H76COZ+QTofMQPwGXU4onr3IpngNLz5Lql8z8+1W2XpfDO7C2qpPmwq5N0gDUn+XLNQgCa
9r97fnBbADmdXLxNo/LkjvaF/BAow39e9/PLOaAefBkmNP88gqhdn3hkqXswtVNsUFH+ugoEbLkp
ooPJkgQAwbt2Yh+TDmyyQNbFxkha+fHlpigE6dlqKcVXbLrfTAAnhhKMhSt/fHFUaKnxQdMg8qTL
pti1sNiNYXe+kSFbe/M5Nt7FM4xbwaYF4/LOTqDqJa7P93B/3ErLrP36YrYYS9Igyhi7V22S7uE7
M8XW+h8vj5i/RlUAqOm/X134pkJMM43K5PqcDKjkK5ETAMkturLh56961zaOdKE8tC791aZ9Tx/G
Kg/oXYQy1GlrXfjrNAeXkMWgt0hGllxYdk/gZQBXWGeX1+ZTLtwvlZttHDxWmmmZxGAczgu61ex+
VIDmcBCgWpvqG3e2KrvcESu9vKxtzPU05kMAdwkJibT/2nbAjR5klobVRk+vPWAxSFmQo2dZ1/2A
GWOoDrmsqvEW1anDlXPDYpgK2fdoJkbv2wnK7tzaEQjgzZTe2tsvxmkRGmPBNldfJ8D8+g4y5YYX
3Ubbr/TucvfsY9vUgyDA76ju3lIJn0qe+B8Diczw5c5dewD9dxBQT2JX7jcMvqpYE1VuvwoJ36Ig
aN+ue8BiXVGyioaqpOUJgsT0QFzxYiSwMTC3uCZVhXliEWSpm2ddR9LyNFrH3ZMGqmgJ0OPlt/97
5wbL8iKaFFRCwCZPPEE9mWaQyHUWGL3Lv/73xg+WVUV5h9sSJQr6S40zQ6cIzjyInH8a6xYb77/2
hGVombRXkw6zUzt02Qts0uDA1JA+MnHj22sfsogvKLORiSz7BC6DM28bHjRI2A2IA1hvbcTBWj/M
3/durmZ1gqvV0BcnGyFV245Qpk8YtJe7Ye3H57+/+3GAgAfXtYM6KbgiHXychHetHV4v//haDyw2
hyOxk9PKMT0ZijwjT3EZ6fcoxBgq8NouP2Lt/RcxrHhXaeB4EWIowIqVO/6u62ALPr72/ov4pV5Q
aaQzYSY0O2BSg4OikWG364stl5W1JywCmHjILrOqwAaoV/9Ql71QZkBD8SAMu9w+Kw9YpnpHjWRi
1Rl9GotKANaAy2YGFmpcKIzUy49Y6YJlvlciswjhZFGftOwBWp3vs1H0X13564sozgHBHesxzE+E
1uc/rT/4sOK97tUX0Ss194eeBOWJjPbIoOXeuZnmG3ustaaf//4utEw21YaMlTwZHwI5I7ogTgoA
aF2nv+oWJwiWHHRudeta1ytPbQO7B0jDn+oeR9brGmcRvXKS0niqr080CsM48Uy5n9iWFnatcei/
G6dNhCPKFI0D440Gay9W91QGD948AV1+/bUnLIK3jQqLFEQnMf33X1Pr+8d5aRzI5uZn7QGL2G1H
OUEaMgAflOHYRdkL8W2y7xLANS5/wUpgLUt0UkXrOrWqPhl3LowP62DflMPnyz++8vbLOhxUPtch
1N1onhHTMufpuJta6Dd7vWlRuvb+i9BlwP9L5Qh5ElzdmLQK9uWM4b3u/Rehmya8tw5H99LCvDGD
kJrTac28Ol5+wNrbzw33LnxhM2qmLtP6xCplMO8T/rmRjH+9/OtrzT8/9d2v6xxi2aZzspMZ+JHO
k44g1U2xPfzXXn8RvZwbGFsnc//CvwnbN0QY5p9Wso32X/v9RQDbwqAOhUX4fat+4CaM7upxMy+w
1jqL2M2B6YICr6tO6dh/9QX5LTyYHFUe8L6Xm3/t7RexSyGwDJyixLor9Ml0MEVHlU64v+rHl0Uz
hlqYTfV+cfI9iHbj1K90/8UrKoduZZVXXn9ZIZP0cMgzBlOzZ2tnF7IwfR46HK8vv/9K6y/rY1IB
MiiIh/IkA5SAzsruP/GFA8HH6x6wiF0SAYsA69n6xFzsCxUG0smv+aNL1dbonH/pP1lpcLHnT3sX
XhbX6YN20/w0RpBX/iHAQ/LaHiNM06XZRFCvtdTcP+8e07KOoHIIRwyruMWVRvfVB6Hdc8B5u9xS
81T5t+9YRHGupOow9cjT2OoHY6k4kXklG0nU7AsQzICAV7K/ctwuQlqhzBApII5uSftP2rUTzhmb
Ps9rTbUIaZWbziscii+Zj6qmax7Z7CSdsOqqszAOw4u+MLip0pZVJ+vU9eHPYhDhbulyP6wE3LLy
RQ+6BO4uEic/RO0QfLbhdYrj/HU/vsiCmjAocArT5YkT5s3Syghsy2pLLbHS8MsKlwSmrUFlUKun
vT7/0/ApLssg2dzif621zSKaTRL5NhuFgssP9omgc+tblK031w3KJfJbVpCdRoyLU0LClxSy2V2m
hqs8KAEhnj/pXfzqCdYr2ZBWJ5OgoElpdU5IquI022qbtcZfxK+2PoSaoMiecA+MDXrdIPvTgiju
UqmvW8qCRdSSMZsigT0Kmn8GTc47oRAfct3QXEQtLvlzMeJ+D8a6o9r9mROwjv1z3Y8vIjata/gz
JGV1mglof7rWZZub55WWX5agQIBWQWhF9Ym6QI7KfBj3o9d96kTuxZdff2WNWVagyF4i9UkhuU1S
8ClRgiCPVKTORz4ED53eFBWvhNey9CQJ5vo0YF9OpoD+E65r4nNYbbqfu//LuP1ljVlWn3ALVVBX
4ZgBHpL6Dtd2XX8yWDf/MZPvOgfac/EzbdOiOtLBb2/bLjdFEk9s4qhihL8MKQ89d7uBHehQl1kM
OGR9yA3aJi7gwJofqY0EBVg+y3E1nZZUPrlwdatPyupa3PIUxhOog7N09NNDjjfm8oscm2oQAMuN
g4lFhVc82ibp6B7astmCjfh5dvTDtPigcoKCV/AopvoIOD99BEtZPtJG6VOL2297b7HPvrMC7Pad
zJziAGut+huOn/1XorJsAq5wcl8BVsieQ0q8J+B13P0YUe/jmCnwq70k/5T2Fbk1npR4GowgdrY3
qG+rCofETp0XX32/DG4pdySwWElnjhBWTgRp3sR/cUcb3vKqt8deBfIXk/DzANyG9zfAIBR0pwGn
+Q2c8Wh3LID/7SGJhvaDEXRusSwhM0Go8n+2yuePERSidRxFja7uVDAN31mami84CLFn40bsOAa+
OcDhGH0Alkb3osG28mJewYDhkLL5AAxf7ucxgoHrbFA8lz7LCeSSCYSLMqqYF0MeYV/SrEqPlHpT
B4Nr8O2zBHceCW+dYa/DucRO5LSPUw/9DvR6Dl83lt/TWYIQE68KfVzMNuZItIavy4zffU5r4o8x
4Pz1UdJp/N60Pu6FrRE5NoCsR4hGHWbHtm5duG+mIFQSOM3izJUM3ZOqR37HKI5gsos8uhchzHVv
2oH7n31mQWtOGbBOMOAJfRSFmKK81ZHyvypQSqY47QfXP4IpYb5EaAX3FodzVHn2ZGxRvVfWQcyd
zOX3YFq1n4WJnG84V6Z7DqNmdV/BhG9vYQj1Tbad+yt13SE9aUB3qn2pNEirngJ1/qGEJVkTk5ZP
H4vAicCSLavgdmCO+Cm0Nt/MhALBxFjUkJh6qA6lKp2jIS1cQM3EPysz02OI62JfYW1Q3jpdj6Fq
ignChomL0T2h1o0/tiPxQdKfcCV1huMAa+7SMnXHW/Adk1/Kced7qahLvD3VvFU3LMRkkQ8R9Ohc
F/YxjJAn2jUq4R806fAuDkyrVVyMNXQ5YxPCUogKXLnsxinKzq303T5uO9rBYIr04Y9qomjOUWet
v/cyq0mcdKOo70juQsoT0S55ZKheFbGc0onGFJWg3UHXMBnf+6MNhtvWBUbsUAQJrx4d39YFLGVz
xDbUPO54Qt0E+VzmNm8PVGA62MERD//OS2guc5cbitfQCN6PpNWZfC7GVCbf3MJU3k43JPF3SBKq
9layFvU6/jAzTsHX/gRUDEr6oz5B4jbH1tCPiSh49QbbqTrfcZxaG7HrcpBubt2wTrJHWaO6AVvf
roERRhJ46UdYt5J2l4oG0DDTuGC3SZxz5Vxs+sffpB2imPaBDQ8h6PnVIYKfenODUnO0BQ8alDIk
SUjSGz7BovnGouBExROMlW68AgW5MQMA/HbSSVUfHR3A5yOwFepm8bLgYoGql0q/3yU+S+iHXILu
sCNdA9Re6Hmi+jyWNYyhICsrgilmZYeKRxSDuMCjQ24VGaAG8676YAOZ45hLE3byI2PqT7mHxBjq
3O3Q3ZbE1u7DMMKrFT5gfVDYPA67MWi+cZNSaCwkdeiPFFygAferIzDiMRNpFX1lkapwBiGO4uyr
wKTXP6Tj1JqDkxeM3w2ZKqrxEIQw2+7jibqD8x3JVqzFCHNm7QN0Yh09pvk0+Pd5JIDyP9jeL0Uf
UzR/f3SmpCGvAvcH/U+Rlpk+Ib9fKBpbp7BlG4+9rQxWDZOyT8TrUJQpR9Jkt/k0lhFS3I2Y7sCY
gtKOyqI1uyyE++qxd2HHvYNKtWUgjweWfctR9/hB2NncT/RaN/c4cP3RaIWwwZC9o4dDgAnWwgcr
L/U+83Xan1kWSjhj5SP8Btw+BEOO9AmcOlIUch99t55ushDD4HWsJ9Pf2WjU5ogTT0LuLMkK70Dg
xtbdywq43H1Xdl4IfEZPG3J2pyQa/yka6OxuIiDh8+EQwVu0PYcp1x5mxMbrsbY6dULu4S/fRL+z
wJHeOUnSiP0mjDuwqeizTB4tPF2KfQhWYn9TDIrZOyeTbjUhjsTU/BrTKEw/I9sk7BHGH+l4ILTI
bczHtDAvrU+zF1xtjeRzF8mZWR2ZgrbVjlM2QR3JchMFcR4IAA1xltDhLgCyobM7KVxpXwBRl9Vt
3gIvNOxtSVUJP8hBZ+LQSRZlr2kksYCENsnJjumIhp+BsYQzzNhPCPpkTJ36hvRBQ8BQcet6P6qu
fOm9hAePTIuM3RaNqbK9iYrBu0kxsYyPVheqeQhdOLPuMGLLO6FcXaN0E3mwAkDkAMdM4mPm2xU6
1xDAgc2ewkZAaHpX576vgTRxewtsIpHFUVWhM37MJNQXd2Btu6+UtQGbYuC4yubzVBS2vactCOJ7
p+/xJoHwpkbGatDRQyl4ag+sgeNCgVL/PqkQa2XrE1Df02Kewry6BfQhbW0nBjgkaWc4lqaPpvuA
j8Vb1pEkuJFQTbQHd+hB6/eHrNcHlg9T+411bgime9OX0Zsf1ZFr97IIewbkjAm9Y+O1SXnb+5UE
XIcFwfiqmTtFB9NNbejvRl7VY3MQTEl7Kq0X2d+KdN5DD8yL+5hgUKd3cFjMvqEJh9y7yRN4Kw5H
7VtbejHOMcHAb8C5mcLnPEQR9BcaViWgccRPQTcvHJxD9j5PHfPEbVlVexLVtMa5qnOgxhTCFuqB
Y2cHRmLBvOhAKw6TWwRrVQw3RLoJSECs6kBgSLFPavC+9dSUv3wK3TQgN1k95t98pHY08AnwEYuN
wzr7nY8MuwsWRNJN8Y5+2N+MOfPEpxTHaf2BsSr179sB+A83RlzV+o0kVfcjSCfun2UqM3okLnNA
tVFzkexBZ2VQeLHyHDLeJqw20b6d5olU58andwNsGsdYw2Ymui193DIc9dCp6IPJ4dqVoB6oIuMd
EySFdaSvQpwoy8GOX8FVhMUaNjg1AZV9GvrwrQPYGItEVqsU2AQZBV27I4U0/KiyJLj3eeU7t35R
DnwPe9jWhZZ+su6eJm6GdQCFhiJOUE4KThlt9LHECuPFWQ9X7AMnfuV/IlJl7QftqcFGcGBR6g11
5VF250m//NgmgPo9SNyHszuO4tfg3tiZijhCFQH6E6yOcCuPPGDSgErROBrOHrC+fHIdz0u+1y3B
6GxZ1tgDpLJgd9GoLl+GoA8eUydTvYpVjb3PfZeNWHQHp6DRB6cFH896tS9vDSQo9EgjZKZhpGxl
EYFthwsyTDRClEIYUNdgE9PF0eAN3jEnZvRBbLG8GrN9WhfS/4b68sr9PPWZA1VLIZziDMxJXd1r
NFrwTwszzULF3lQlsDWuKfZJtqLhdIOZeCRxqESF0AOJDG9HQydlt2leus6rdcBPPYU0z08DhP9j
FZcNdPQ73+RgxseGDjrhO42CmfwuymF8Ek+kGYLPOGl6ybErJkoOoQnUd8mbOn3lGbBqmFOxDdiD
XVtVTczhuvVisipHEZmENe4vmXsN/21rBka0W/aBjB2YwBQPUZuxcqeC/+PsPJYkRbZu/USYocUU
gpCpVVXlBKssgdaap/8/+t5BNp1EHItZd1o3Ae6+t2+11mr8wQ3hHgi2xLZ1+kMPVS1wU+xc/APt
BHzP3IGTfysnSk2tufYQ8fQjdgjYelZVh7GWmdmTs3QynmVJMasPM1Dg8lO8NlEPqgovxtZMcjS/
1HxsyltZC/T+D+BSE2rGqmxLN8mGrtuVeZ+GrzD1KP62VES53gA3rutvIIg8fy9IAYGQrnUVyQck
Bmq1Lc2QSHSnqs3wXlXcwR9+lyi+bneBiYISYX7jv/StpRZPipE208lKqtrfDklDRMIneeqzRsAv
4rwGgbBEHOGS3/WSET570zwEzgw4JqUmSph/b/3GLE070HMldLMxNP/4vdQTmsFYWDkjVPFVa8sq
+dNWQ5ekfQlLLhvHj5rCvLFY98m3Gf+FQztu+2CnjEFR3yjxVGZu0CmiIwka96NdWmM1uSoue7Jl
r+sVmPssP3XiJiM3FbWqb51qQACZO3fqUiTVIkKtlmBF2tSaXPonDSkHimRB3IsHjbG138yasz+W
2gixK/TVKNn9mBHiVUT0k4smZ/ENPKAc7VoSY2AvPUFiLxgTNocTggIMJTrpxhNb83WMCrxi3WZJ
45hJWqQnnSR8i/RflzokRfWHH1Wquo+l2qpimxtQfesks+nuhkZPvlmigYo5WjjKk9GZVU4Okrc3
UTDI3kmSKqRjG0Pt4l3q+3iIPjUsRw3moZoU1o1qq3boGpBxWTndJp7qlKM4FM5Ij4jpmEok2xjL
CgCE2PbGk4lMd+x6UJGoDwQNWLSoBlzMDMYbjEolEf+ck7MAmzBV3Zwex1wKYxx4pW0s3zOajTUE
VvbS5bn2lisNiUqeqVwEMKF3wtY35O7OhPdm3PCO4TOSs/XPUVLzh7YTZ4RPMMTJXS6UwTfuz7b+
3puoVdpGPP+3WanmO+Jjv3pMBYTm7/KpMErC/LAst0HmxQSIjH/ikTNPIU+iPTvdTnEd9fP8uyFt
ulGfEFWvMeBSTXpqfl4oOR7HMN/Ew5Rlbhxy9X1vCj3P7nN0QQKnJbUy7zIDRgNRiEekT6SemFwJ
xjp0VMPUv8kV0xwfGB0svL1aKDdxoUS3giUPptvGRFsuVoZ1ThlzQv/c5qZbCUP/x0vnW8JrSmBf
Ovdz6bTCEISbvLd4zVatZ/G/pml/eyhE19xtHQrqpl9Jpp36IsTvdooYYer6nTZ5rimRQbW5Aos5
DYlcSm1f8nX9qSZ7M51JmRJlO1gW5RXkP+O9oo5YlQzO5oAoJ8sgjn49nhpLLA8tOsOd7WUxoa2n
KF29FXurKV0mx4MfcSakf7hm43JTIK062CQnJF5Jhvt9RzariV3D6HoMXUM7SSG4OuQkI6FD9UWt
EPkRGyiJhIbjVBcDN5WaQPK/jT1p7snVElzf2gjb5VTGApTwhThJgZ2bEwc/DIfA3I6YI9Y41Nhk
mVnen9IaBujNs6LmyAUVn6UZOcFAL6RkdRVnlX82CsLorKiUG48g6GSFzKcCmh+TvdWCSrFlCXld
rQomw4nHJroH42l4Rw9qsHKjphrmRFwsxY6vVPpHrolRS6k+hRWmStCf3lrpJHX7Xml6iG25WNw6
myRylC4tBeLchEOpDm3NiygBsuUjGuZ7P+361IH8DMn6hDmpdAdzbfe9DxTOiVwVQ/oCbS7pgm+q
frDz9VnPTi9N1OD6kTLNS6lX+o0v9VV0DJF5KOw27Ah+xz7iugobykupPFLuy0xmf2Rj1I9x7UVo
T+fUnzozRXBsRgYKXoIwhIBgAR5QLqTMns/y20gouYHplMRC0NX62HYwHFtMKf2YreTUl518h6w4
5SWmXcADJSaiN5tckCfBUZnA/hCZ5xvQGwnC7JSLE5hgKxvrO1UEL7AZiX/j+9jzOROEhXJ9UINC
KR0feWwXueZurmGyGmiXTrcE9SBnsrgPvvly57/FUZnAYqPPN4lVx6+Aj8o9zBrdw4Rw96EU1E4j
KggE8YRkiF64OsnSUR9gfThlXLNcW57SJTJ1MBQzoJnnZr4xREW5VQAxv5TpBHNiMIbJ78QYqz+Y
ihHdBCP4A7seg3LeBYI6fxjg94uL0X+DYyX6QOKyfY79ss+3eiP0P8sMn4mUq5ne10I5dU4hqL5j
SjLnMW9luXIMM52gPugNprCDmUAgUNNn6MnT+zSorDeR2sexswJ2JCP23PtU6aibxNLoZuDLjI2q
KsN7UgsRwU+eGHC/+R4KtTrjxVxybSTe650RCHYWivWTTs/mptc9BJ17SwnvVM00ws0Uz6dSh3Tb
tTyoDI4KKRhlFLP/GQxFdRqR+jiC52ryDQdG/9MAe+42IPlrN1IHRqOzTikcL6jxFcyyUV4BdRjt
CxFXYdYKzx4CvfghM39cO5Y3lpMjyhAYOtNo9TG3gBA4vSVSxYqZUf6F+nF3J9Ln3uYdNi1lrezg
PVFYHlI/35kSsi/YZ/+awKIW2rGkT6mtUQp9E5kBf1ICvT6GFhTldpaIzWZs0vjdbIb0zziG099q
6KOfIiU7AjUclRN7MiblMZx1889/Po3D8G5a8fCR9iGV/VHtd8XU+wcW3th3Rtn2tl5FwgfMTflT
LlvRpu/xShsg1dQM1JFQbYN2hZm57RCnd7WpBL6dG3V2NNWGKmqdWf2fogiEd0id25NPSp0x/ef3
d+ogqq99IPE+2HaHDlXQVt/1YChFp6d400PrUhpPWtl1RxIT/RulgvjYCob4xkdouzAyhl9yUaV3
0JtQFBPFZHgZqVPK+7i2vJ8qaXFih4ivvsRqlj+qqAF99/ocr0GMM1+D8IyDnx5NJbZLfzCsGz9J
0LdyqJZhjBM8EdEml0gZ7RIP3dheJSe5PYgGRfapm6hX1mM7/cY/ebtKMWTVoUPRnkJjkLcF5yW4
F1OzMW/hys8JYsTE7Oi8UePOrDx5SuRCr05lq1d/WhgsnbzQxmKje0kUwT0f998ptXD4JcMjjY+F
un4QdQGu0DYbdIgw5e5BMdRZmUySCSlbrsHcEaxSuQkt1TxZhtj+puzevBVFqARUJzVjlwCApgiW
SyxmR9XP8ToCq6IfgxRBqNA3d2YWRwefoSBvk+opRX6zCMSTUIUIZiLm5N1TTda53oyA5TBmHIUX
T2ShfaVEu7GxTGGbpAwK2DLVmBHseBA9G0KoCDbwLBx7Uw107yaL+4w/i09CJlqmAxiGBe/V2LqL
GKWqN35iDc+c6XjLbdAc0F5L7S4zPeps2ciBAbRI9mRqwtg5qugXJDJe9G7QJVA4O6b/qqMQcUCS
zkudKovLwmFTvB05WXrLDVw0TMdJ1kNp8kOntGs0J8D1EgEIQ7ST5b5/gkq924cVLop7Wt1KoQUl
Z6mbWWPLE14v0YPmRcxZLzT0CuFJZH52T3GRAi8eVflLbb35IXYt4SBKmtRd686fdoXUgybtjR5X
WBXliA8Y9FSxxyY2e2oDaX9LBbbcSqNlanY6zPViQ27L/dABxbf9RA2fs1wLe4dxj+i+pvbpNCYZ
b9hllTNHCAc90juNwpiA5lIg/TXLGiuQASembqJxoe/MUQjciohY2GWtxZKmgmG+el7EbvtZTaHY
CqzE4/8pwNv6BqMdAAbEfRHV0UeYWNT9okCkvIdAx0uU06XILbTnA0mKX0VVVK0NNNTJE988/UWb
WPDtTPKpVksthkTXTLlvq5IAQOWi4Szo8vg31/r6iamP7KCl3AeA9s2/re4nv/Us6Z/miGTPLjB3
ZQjWXk8C4Ukwiri48dWUgNUXrKJ6ggwnnxkWh9GdzKl+os5MHJ0xJeFoQy5sVajnMhvkAij3QtYZ
Va0EBDIcUTO151GmNVIBsL9vxzzdJn2m/8wSTX7kLFN+SISQ9hav/gQ6l+JpqFgAcSKB6HSsO7G3
mwGCjI3Yd/BLJANXsaLBj0Md1vLf9ECnp2TSgrk3QyU8BW2q/vaMUHiX08a/N+Wa+gkQ/Vx6HURE
mvZa3aDoLHvUgL1Wzh/oRQd/MKHIFRRiy6rTJe/g51SFHlOJ0o1Nc86Dda5OG/lBhf3nhBYWR1yQ
5oMC/2pU7VItI9rK+8D6jYp3hPeU5TiicaThYsayFu+tKqDanUtVvc0qrT6i8R3XlEbqxjiQ61LR
EAWp+IYCWRe4TC8ZxIFd+dx0g7FP5JiEQhpq8QZZS8ncFym6RqPAwRQLMdJtsU1ba4a+xfF71anm
wTJDEioILEX/oES6+tK2Y/FjiKD712VLCp+gIUT+Lk6L8jkzmQa1yqQcBjsCatttPF0Xj5kANmls
YR+PmVQBkqs202aokWmcKCMXuxjZSVe16PA9TyTs93Q/vB23Ly7BFIayPnWCbzRHbub+Pqj7zPWo
5+fgAkwBivt+9CxbZR5GtxOkZBMnbFQpcvIeJXRX1KXxd9db1WNb0O4yaz1/z+scrVAQxySNZLhP
zIabdzrhzq2ah/mB3L3VNhk5Tk4+JpPah52V3k9dGCibqBSmkzHF3GJF5c3MTVrD1eBT67Skphyc
SlbkR7kIK1cOWoQCAb4DFU/nxBzLz4GDoWdKbhPE790wX3tJWFMupOil/4SoNLyb6I4rG26x2N+A
28x/+RHxqjCEBKNWoMVvdF/ILvwuIvYdDF+1Q3LB3mViJ97qQS58JHlbN64lKupkF77GFEPed9Cd
mBRPbc2HaWUr+YG+y5Vk+l3B7VfuBXgQUf2TUs+F2l2VbMHQm2BrcrnflZpfxa6MlGKN5FVMKSLN
0mhvxlH0XRb0/JeAamTlmFXib71KKcXN6OVGe2qHqfgRt/w7MVN490+XlEAreMkBPnKJMisLgN/o
7oxQL77JPvWKwDLrfeb34Ui2qid7jhrJ3lynB6QUZ/JHZXW0bwejM+ptAlF26AZGDng/JK1x/Eo1
vwump6j7rlPyeJ8yvZPYgsqwn1MaXpPYRRbI4ZPgqTJ9GfpNEUVHhf0oRynAraXik5rCq2Izqpo8
dUgr3CkClUe7Aa3Y2Z0UT79zjlh/L0+eCA2VlH4TyVWfNcOo3wqhMFs7MMxAYO40EiY7nO8fWt+J
W+NPko1YD+2Opk392otZuau0gu6Cj67ArhKItpNiGH8g0yJBkOHT8rLrsBkPKcMc7zKb/KQkIx1f
1VfyUwfjkLgJh1jYElHS3KeCzjaWWndXzFRWDPn90wiIh3xS3v0Ij43KZ9T+JXgq/Z85hFfbRhdl
YRdHU34ahHD81SP5p7qwynReZNe6qe6bDr4U4jULUrXaCN6RV8qsnd/xwkWeCk+k+hMp6ZhSgCh7
qK24iTyXXKz45k9pyAVrtTSmS6NLn8dQq/dSHQU/KE+Xz7gT/73QJTqi9NmCPwGqp+mmNqJEcULa
hfd5k4mwUYPH/UHLfjzSas/R+ZWUztxRt9TGjZAwppPY3qDHr6YvlvvUqynW6b3Q9/s6kiZbDMha
7LpTOQz5KHP1JeDaN/5Ql8W+LkSz2wytLBYUta0wsq1aZ3gFlvLhvouCIr5NUVqOXoRAk/odjdDk
SQ380nwORoGGYdpKybc4SjiQBMWevu0boRFPcljE2oY2kXybhOgfHWC18trvPEJq9spo+BN9GZFR
DVHzEvPNaLLhd2bEmSMUeuS7Xt7TZUJD3LPuqMTImWM1rfwtmyYx+ZFTOsr3sP1O4UYYJ3rHmHTe
78ibqMdQIQ/9O3Td8CdknbT+rWBUi8YuJk7jA4MW7Q+thRgDTFvZqu2FsfS1YaN5murTQJwsZvpY
tK3//xBPOcWY/QRv3nWzfOpi3M6Mq1yXFC8/xhTKt6ja44UCA1d74flrM1+LaTvZSwqvjgrgkPPU
b6iUmlPKzbMEQ8GFma+19VkM27WphqImxZwjhHVlfhoZehApYzBOlF25A4uJu5yb1CQBy6FJARE2
f4JhRKNzfmRt7fUXE3ch6q9CqrJAahTec7HV9v8wqTmPq34xR7ZkgCX6Cy3yHebINFHcymWQNdxh
CDDJgZKngOaGgGjOIAfJlFDVr5tQXNLCiuFAyD+YKXOzYPT6XC8cI7kkt7ZyoJQFgsWTaobDotw/
cjHoDhNoP/A5D41ilhc2ZO0HFrOzyGgTEYKYOwIX1R+hiBndXDSVv0jamhcYT9d+Yv77J5OmP9Ap
tBKB8SoFtXqVFpIMfeT/ANReOVVLath4sOZ2m4FRqCS6r7rQReqjJEz5BYzqyqClsjTrMg0KszKk
k6hQ6NiLdF1TiWEvNKnsDMHW8RellolhxPNGsrZgCxunTk4CazBqT+x0P854sXaKnv4HYN3aDyxM
XOwFJGd1QTioI5j8XkV6QhbKDytOL6k7rf3Cws5Lgwxb1xIm+Wl05HYthJnT+a11M0R58nJ+mVZ2
fckOqxKT+3HuJ0fZGvSjWSeE0YPeGu0F01jZ9SUtrB/T79MblYqWJthokWWO2ENmlpUUxLlFdue/
YmWllsSwCB755TgwvF5KBdMsCtRK1cPYU4szNlNNZnJpjn3lh5aUHr7aWJbQlOONKiJtK0cQtKCi
g3ePCI3Of8vKii3lYMUa5oIyk+tjaSGMYBopVc6UgSq1vTPSa+G+S1oGPRIQ3I4MfiWPfpuzrIKk
kpac/4SVVZIX/tBv01LMhzQ/ilwmRKDZD5hhcFYXYY9rp3b+4U/eMG8UbQgknxDEm7ikZsRRmip/
rnv7+Uc/PZxufCCVQoY3B6tA7u9BXw3LdHURUfk1z5emyQtXWKqxUqpe1nHH+u++Ft6r2oufin8Z
tnhmGvaHXwb7rB8RXL/Etrq2IwtvqHe+VPgC4JTQyrvNjJNOmd7cd/jkC/52bUsW7jBuUajJmrQD
qegRqMnQYcV24Ivy/vyurD1/4QxFL9Fp00rqSUaMqxXqj1zOLgQfK4uzJKChD+VJZRUpp7E25Qdz
YjDrJNIKo5TeaNTdzn/Ail0vSWhMOUAgN1LkUxxI4pbRMF+jPyj31fDYlEUOz7sh5sUl9OLaNy1i
nnKg+CD7gnwaFYATaMIFjx5BdNVcpC5f2RBpYeSlF+KoGjjiKKApkKwxNhAkzcf5xfqSvFXTlvy6
Osm/UGhhc2ytClKOYVPL5m9fUJ56y4dVWbAphB0Tmd88/3trHzP//ZPNM9Uz1qOaN8feSlCPGhCu
FZJL9BBrD1+au995k1WPzbE2AWmXlCA3SXyRoGDNm/wjs/Pp3ZFfj3rdCNsjrTm6CfhzGuLP82K1
QdxRO07fmB/dG2a2y6orU8wlW6xatQrzfDIlQDNp4CyAVoZhjHR7fjtWAJNLLjQqb1YmeAOfNPV3
8KZTvc9maTyjvCV3F2zpIkp2Jd1ZEqOlQ9EmvsZ3zBxdLUhxKB5aN+3Kg4ie/EB2aIzCj/NftXIO
/kMcS89fFAqpOarh+FqCwNk0Y3OVvremLWljaaGHhhJm7dEc4KyR2+ojUUBfnH/zFW+y5Ir1Rd0T
GHVvj7EhvNGLZJq9Rt5k8K5FrS514pmCEnPGO+tjquovuoRWLD3rK0kAlgyoMXNzeqIq9bEPUAMT
TetNuXybr63N4mLKey/qFMHEryetuQN27TFbgLBiEg/+hdTp64OjLjmcyrLp2rIc66OfxMYm92h1
zyHC+b1de/hsGZ/cR1gLGU2gpDn6QQuhdOb9EC6D6L9eHHWpC29aZairlsA4yCzhrCQIDzfRiwFe
/0Lkv/b2i1uoD8z/v/qtGf7OsQInUC4mYGsPn7/q09L48zyOlwU4B2tIUFwSftSxpV5Y97WlmX/0
08NjypltMtEL8xQ8doAoMlKkHwlD2hdOzdoPLK8dxF0KNJHlkz8lL7VYjAeEfd4kyagvUHOtLY/8
7y8QmcitezOpj+KER2h1ZhqLeYuvO5eLgBLuIRiGvZhbs/XfYfVOHNoL17HiqNbCaCvoaSMIicM/
GY1LqADF+zr3LmkJr6zLkq2JcXp9mkvEpzzn8MMqGWqNzaif+nJ+ZVY2dknVJJpFN6n6qJzSALXa
dCYCHEeomoYx+H3dLyyiR5VmjFFlpXISp1qNnDSK+9KJNVgKGFAaQZmd/5m1hVoY75iMPgRWvXxq
Y0adGDb68T8Ae9cePq/eJ/syGakRM9q3Pt1gMTkw2QRQhW4nUIbzb/9PrPPfUqm65G2qdLPsmk6m
QR0HwdNQlLEdwYzJrPJhqoOEgnK4T1KIjsGzlfSfKBGUXX/Bfax93sK6tXgwjVhm+pdx6brpT5MZ
oTcgzGXtP+e/7+sgDDrtxQJ2QiXUgcECapKRHBJN+F0pxZsWTroDtu57qsjH87807/dXC7kw9S7p
IqSIm4bpiXYWlWmyxG5o6xzEVLsRGai4Zs1UeclCwHC9JPnmMLiV5vV2njQ/ewpsF47Dlx/Bw+eN
+nTexl622g45O1fQ92PvDl1oV9Vb3v86v0Zf7jePX+x3m8LYLksA2Vq/ONDH/fBL44If/6cY95/1
59mLnU5NCYoA+J9dw85ueteym03tVpvRIaXbmJvCvdM3webll2pLDgQpm8H1ncru7bf8wsasrd3i
AFQjeFW5Z+3i/ESlwm6Nt0B/CdtL7v5Lj8kHLt19YE4y84psfJ7fJ212ZP7jm5wF387vzcrrL1kK
ksQvuwiWFddqMwI/D3RO0txh8JspSy9VUlcOwJKoIKhTRLxFNmkQMQ9AlIVdhZeUZtcevnD4MKNY
oalPbKxPa92g5SNfktVaWfslMYEgZLWlZ+0A8KloN8xqJo9538p7wLHKNf5DlZfCmEFFmADibgCZ
/CsL7vLiFsAFoeyF07m2OPPfP1k2hDG+ERY15jGMDOf5wx959L3N+bOztjwLu87QKKrrlLMjMS2j
h52t8BtUndzzj19794Vpy+2AsIfP44XyJe++qfLr+ed+LeLLmi9MVo1aaCgNTKp/y15EVzrJkZ18
U+Fd3yS3qAp+nP+dtfdfWK7QZaNaawyGG1HhdG3GbMWlpVlZ+WWns6viXJ8yvmBIX6G/sIP8ozLf
rnrtZT8TPvQiNLRucNWi7P6aME5njhZlRFHnn7/27gt7VVo5Foc+H1yms+zU+qvBSOlFlyRoVhZ9
qW85M3E1icahyYwDwpB2LD6df+2vQyZVXopbVhUQMbqAWCowzg/t9mFwmt1zvM03rXFhadZefv77
J2utGQFKjIGlyczI9q2cCcsrbXXZwpx80ITtmGFMwGn7Q9gXjP8FV773wlKBvjKRaswPjwCtvOtX
Bg7KwlCrXjM938d7BcY+GJ8s4YJX/LruyF4uTBPsqVXkAfajQKYbtulTLA0vXa0dTFn+JcXtdmqV
Z6menFpQ7fPnZ+WiXXYrM1XxQwCfmFX0rZOAf8RuFOoM4V7nbZbdyklvYsXvE7xNAMr9VEUXuvdf
htIgnRfmmjOelUGyMLj6GP7pU+0JdKCbCOOdGnuHlhT9/PKsHP1l320sAIvPvBmu3NyEwzEJr7tf
5dkLfTKp0SrB5xnp4Iqq4cqF4dAfruyuzp4BwvYX9nbt5Rd2a0l0IXtgTG40Wq9zr4ozVWYXjGvt
sC5bbhncJoCYcTx67dkoHANHTm1AXLaiFgdBNY+NkbjVYDhlcEkJcm3TFwYtKFnIiCIfZPgJgADJ
hpMgDEzI8u574/H8jq/cA/LCuCXE0xkixiCGvrehwzxoOqQEYXohM1jbk4WJW6ZURCnDey71BeCD
TCWKygX3sfLmy6YbeSpTUQlvbjY3av8IE07hXbh8V7zEstOmg+n0kppHK6HsTk3lwEIBQUy8CeTs
wk+sLIy0MOiAOWetkDhOZsbd+7e/ikQQIpX5kz5ZmpilmQYnCnG4gc6V4j0bSXxhwddeeWHEgwkp
v6bgHIzEQ0Oqc9DKvmBda4+e//7prcE96WZrcEyK5F2qngbtgttce67y7+fOgIqhmY+fqJUuuNeN
EF/VLmGhF8bZwsdVpR4bKLXhzupiRjUvsUyuHb+FTQ7qWDN5wkKDwtuqBYWG+qcqBs5YNxfWe812
FmZZqmEqK/CmuJnyp9De4+S9uEp4V5WX/bCqizKEV+YlFzxIDsvN4F9SYVkL/pb9r6yPU9UTcIgM
kW+K7A2So22R6U6m4VduEwECdLPYTOWpt4rNef+4coKWXbHBl8xUGNlmTWDsXAHH2lzqia09emGq
nqTQaDMxVTDRYfVYGe51r7yw016dgtaceK4lKEDZS9tPr1GRYW/nL/lkpmhLAQCQ8Yso/yXDDaMI
173xwkw1cPVpB78E1Zs7ud2E+tN1z13YaAwVpkka1buluA87Dvv2/HPXctdlP7DnfMmRz4PHY3rX
7sLbP9Kj5hyFBySg7PO/seIElpouMnXMSTWJJPXhHQYPl4kf2zBOg6Htzv/A18dPWvYEFdpHMqxN
ULcoQLZRBDSCS2oc8rzA/60HSktVlwRqhhoeONbHAZPiBBvIlG6DLSxoL+P9jbJTHCewn/cAE9Wn
k//tug9aXKla1XaGYbBiSX0w+pvBvEaVV4VB8d+nvh0gabViPBqosgOu4OgBCbnulRemOpeSk0b1
eldJDCAw/cbQL2VXX58fyVrYaoWp1lCm9y4YxFszNb5lEVqJIDfkcLrkkL++RiRrYbdKmWtqCy2U
O8JFAZzzFioqRy4uFXXXTujCfPsqDqD95VodoeCDaqOO3d7P8811a7+4ZfXEMypFYYFgbfLBSU7a
83UPXlyuaV9WdS9PbKqV2aaxR179wnGZT/IXZrXsC7ZTaLZFzpOHpjrWYA+pVLwOZIJU6X5pcw/1
/Bf8Ey1+9UPmv4+8lRRKnEAK6OqPxTY++u/GXWfvhFflmG+jo/mUn/bay/nfWtlkc2G1XWwoRZXx
U2XqFqARLrm3lbNpLqw2gxXGFCpYk3oQvhBOOlHwvUFB7/xbrz19YbioIRoRDG+Uz7SnMP5Vhk9i
+v26R88L9emSnfTaFKWER3cWs17lTxX8eHuV1pkqmQuLFbLKKjILXyaomdtBURmNrWMG16V70rLj
10hKnJYV92LRmneGkrpKZ1xY8bVzsjDXtGfSKvLwNfIAxV6h2sxbXjCrf/K6r477wmLBmYaaL7Aq
1ffe8d7jfbNHTsG1nOnuIb1JbzTn0Tj8Tj/Ob/A/GeoXP7cUdBmgccrEOdsRb2HleZAheXgQ4Ubc
gsL/+OvdZbfFrXCIbo2N9/OSVMTKdbDUeWl9AWYYuLBcC99Bl1m07EQr4OuYk4A2HS7kiLOD+OrT
FtZcWF4PGhu+/cR89cub1ASPXj560mvY77TyUhVvzT8ZC+MWrFw06hGuPh+MtaZNB6D0O3mCRxYi
NMuU7wsMvrS6RyUYbmAuOMnwtU1Z7mSZ7Oox8uGj4J7fzbWFXXiCXIJyS/B4Fbl9jXzImh988aEM
L2lvr6znwhkg3BIRGpS9i/iDa+n9llT5wlatvfjCFTRREoLw6wkQoBXYlIKySeP0sS+Ogw4n9PnF
WXGTxuIGb2E9EeA7ZZ8E/QZIc2nnXnpCn/6qxEEyFk4BFLMhJD2+0jThZNhp/lX1SslYOoRaJoWF
ecvtgo0c7nP/ZwS51qWRs5VVWQrDKEBFc3h6e9SePRDOxX2fy1sUInfnF33FBpeqMODda9ODUsXt
OkdCs9q60WAw1OsTHFV6fyEoXglFluIw3SSn0hTNKx81D3LRvEyluqty5RZpy31eSpvz37K2VAtD
L5IavSsapm4wnlLjJpy2YXTBtNYePf/90z0bwz/GhM+A0ze1xE5pgG2NsUQDS4+T7fm3X7mz9IX1
EgSOYgeLmgtXgqHcQoN7/rlrr74w3SLKQEvPsc2gPo3WW1/elsIFi1p79MJilURtEjSXereubwTl
kHgPyXWVIUlfGCsopxoeEd56HDaWcFNf112Xloov4YDsoDqvsqyotu79MvSrqodIJfz7hCRmrkEN
wYO1UIAnuiEFuTKa0Wbb/XT4Uhhb+27g0eroJsq9mFxVb2dw79/PBRkXSfD/E4D56VYypePE0P75
Q7di8drCFPGynipYAUUa+TGaDnDBCOYPo3+V2ktV4JWzt5yuanIDEG9P8JCJ+Xc1nO4YqfzbxsOV
27mwRlXzZmvkA2TPcwLdA8hbXYgg19ZmYZBpHEOumBQkZiCcGTxV7aaU7bBr7/qo3IyqfqkNtXJp
LwetYIyNUBOO+aFI3obJuNP1VymcnPZSz2nFZWkLI80R04hDnYOJVvEbggYZPLXnz8/a7i7uVE+U
UkOouFOl3PgNT5oPLTacZYPUJq/nf2FlcZZTVHonqFDN8AsTNBiukCbtXpjiaqP7me8GQ6pf59aX
g1TyGNVZGRM4S7IDKZp1Sctw5eJeSrz00pQFKvzYcNVDFhbaoe80Wr/L5dKG1/Khiy4kICundTlQ
1cSFFYYB62Sk450meLe+UUDdbj3AR7sHKnrhZ1aO0nKoSlWstCqlljpIab1DewK5s2mGFyLLtYfP
f//kQPNShi9Xw5g7KXBg8rWb6YKfWzmn6sKWvSEcfGPQO7dQbCWSNlb3o4Iu8PwRXXtt+d+vXcAk
48kDr50HA0R9sU0x57onLwy3azWkc9TZu2Wnut1Xw4WFni+7LzI6dWG2eSoXXVKgQCBn0N1ONwGl
uKiDzbgtN4n8nEiPyXCJVmPFgJcDVVLVKL3p8Q2a0cMsh1JW/GJBgX5p/OYf9N8XH7Ocqkqq1LKC
Zl7+t4/aMR+exoedcXsDvZH9LBwuTiKsHKElXwTKxOKgsMPu/3H2Zb2R8s7XnwjJGLDhlt6yTmdm
ktlu0GQWA2Y3xsCnfw/z1yvl8S80Ut/koiPZxnaVy65T56A8mqovhoLB8ypiEN+1oVVNEdSJl6Ft
SW7FeJdu3dxXdqYNrHJHzwuKGe2q7hckieKhu0pdGSO2TBUMPA6ey0rcYUtwM/ERzEv1dZ7YxlN5
eMD9v0FP03mubuctPOjaAlpmCqKYISMctplMH3ndoybylqvwOh9g46l6kCU6Eaj1kKJPhycoFH32
IAGxEeSsjdwyVz4arwATFMCyzZN0bmT6qag+XeVhbOwUNgTx2hZNN/5DHXxK9HWLaGOmwCabVKBy
x2OzysDRlhwAs99fHvKK87JhU53WRSrBqIqn+Fwf+4VGfHRBYRgHJqmOhaBk7yGB/CQb6e0r6Ghc
UzkFqvHFwb05ndzcCaSfYIkTr/xch5HaM878PYTTNpZ55Qi3AVXOWIRjmNboQHWona7Vd1RTa1Aw
pPNdPyXg8CzbYONjVjwDtew3CWVJUI+EvsIPqj+H6cZBu9auddBCw8krqcZVs1LZycmbE1TENrbU
ihX8y0u+mX/pQaQC/BSINf2/jEPUBVW5xbfLe2pt2NZBq/HUiCgZ27Xwq79gRRx/l8SdXy83vjJw
u4o1iFzZmRrVH2C8DtWPYPoRhs+Xm14Zt52zrgsozZWtizR4fwOeNzL9vtzu2pAtj9OUsi87RoaD
zm97/SfHq/nw8XLT7w+Z2CnqEDDcBHW35pDPR5CIJs3hinYZs3NDQc/CEEJm3k8XN8xzw0CZ+9CD
Xn3rRWIx8/8JM9D+MlVvtp+YihwMlkkJ9sco2jlQ0ttVdQbNPtmClAVMwZc/492ZRzfLtL3pJiE9
U53TB2cJGv8dlFqCuEbV06kIyYaJrn2IZaKIg8HvG1XVT94VDK9N4HhUDNzreeP+kA0QMZc/5N11
xofQ/34IILmCdX0anKHJEMmYNArEvTlJg5vL7a9NlGWyqN1JjeJZ9VMk7FPfJ/4RfIbHRit3Y57W
OrBsQE9u1ddu4Z9B3f7JEKjTgnYxP4C4VW+8t757N2TMzhmlUTQJiElVP6s0N59yIn97bgH+ZQif
VSfRTf5B8W7ai7ocN95H3z1i0OMykje7qxxDglriuXwNO6g6CPJ38mazkzJ8zCByGmtImly3j/ky
grc9lTO0bvKenk0IskoDDs8YWWFoEzfjy+UNsPYt1nncTdAqBcdT+VpF0MgjFShtR0g4QqkAADU1
YCN7I3RGL3e2spv5sknefA4ks6rMeDy4U1CL6XaiAQHEbvbnTdjFWgeW3ZsxEp0edfrqRtWnESu3
5/morhy9ZfLQpXANYNPiNR17Jx7n3Ds7DRTUr5sby9L9ooLWlBjJmfqNAmFvnqXqJe9BZXSdqdsZ
IVFOWZty7fwMCkoPuqFmBwSfjHszbIReK7Zu54ZoouuKAaF/rgnk5UE7PUbekdUC2ZWxStXWG//K
IttJIl2UkJTTejyLYqjKhf6gc2HteNC6JqyDPoZl32wEcek46OkM9bQPNIdAbw5tsmsCMDRumbQa
BzLQvqT/dzSh8PAm6zXY2yt3wrX+8l5aWQhmGbXq8zRrmsk/Q5sCNOhF8r0l7lcU5uanyx2sLYFl
yCLIHd11EqoWeErsbtoBBLk7kJ5DleFyB2tfYBmydAE6iKDFdJYGgAZI4BpIIRCDTDW0Dy538X6q
HCth2XNG3ABqCAO2a1VycVYjdOi+QGu+Mk9j6I0gH56gP1Y+lQrY2ccSPNDVV9OkLAh3DFJqJVDH
ocu/RRAJHl4JG/VY7QcSpNnXMqRgsI3dUE10i3Rxbcot/5BBLxdNLwcpKVA9DBXY+yHr/MPlyVhr
3YoDoP3bouiIlD9dXz+UaQSiZgrRvesat2KAkpKxSPAkfybQV9ubcoBgUwXV3C3w18rg7WwUNCRp
MErXP+vGfADfFH0MpBHX5I3AhWE5AwfQ8nqauvJnmmXlrlnkgOMo6UGuf3lyVnb6/+SlSsejGY3I
WUxjRB/8TNPiCJL+KKvixlGQrLjcz7sXfnyH5RMywTWqu0p6p1KwnEKz9zHkwYOEtDmqTyALBE12
jh86Ff6+3OHahy2/vznswznyoGM1mXPSDXQHDaMT6uydWxcI9Q1Xurbuy+9veoDc4RDIhpiz74FP
l82Bux9D9nzd8C3vAHl6XCtMi8jb1JUhscg9V2noxiioCoFRqW228sqLGbxzJ7IzV1VO4FumafoF
3gkJklbXy3SaxWWW5Hl0n7Iok5+MB9X1Zt85MtLnqa6BYN3V0BV3n+oE56HZR5rmEEruZpVAdESR
IXrkotao+/cbP2tOqEHn7sch9xz/c4cziJ4J0n5g4Mtm6IcXsRCsPk+O1y6CZxJ3AhND8biCrCjU
pvPXqoJuh4BKyrlkHc0gwIkpj2cXRXfQwoMw6o8RqTE973B3VPMYQ8Gjjk6BN0z889ASoR6bufJI
vguivGw+QkyldD9kSdYWRy9LaPs3jFyd/ww9CoHRJAH93W/TZlFxYA7ov6PvInBGqJXhloJCxROI
YH0W3RIgv1GOd3m91+zD8oA1RRzaiHT+VZhBgnQ7ei7bAaR+xD1xD3hDt8p/iyzpodDUko0NvPiQ
91becowqDXEqhcF8pi1KCm4lDaFH6TcD+wHtxzkY9gFnddQdQkgjVDeRw9qt578V07ETgkY1pWCt
YHfZVM2PBooJt9QEW+m6FdO304AZZakBv8h8rosgvC2HdP7g98q7HQNHbCWW3680YMzOCU6NmjgN
MnpH8uyG1gpYQQM9u2T46LPgVg3lL8HCG+kNLxNzd04XfAIB7xapIf2X9n1n7exUYc3nuhDAQv3I
yBwmdylUe9UzXmVSpziEvmOCU6tUAQGy0rD2PgkLaFcUgazCDJJDyfQUQESxe4hkB7kGZ0hQOkkZ
vABSsiVI383oleKFKj5Pd6IToNxluuLZfUnAdsghp1pmE4SNQBcv93Wvwvklm0qIBJc9dPdAzwCt
hF+RAKH+XZcqZG/YCMgNtNa6iDtHorlAngqPL9huifEgWiY1xTjmsQqMd8ilGMq/RFddDr2XOoOQ
L4WSQvUxkSHpPxkIWJlHyQZcI1oIeU2v0sV5+GHuwSr1AqWpbv7W0tmdHkFg1VR/VEbhdXYQIDVB
AL3YtIIMImosKuc8dSF1Pqegk/E/eS0TeEntc+l9rCGQ7UMhqaefITFucmiU9UiLM1JS9zk1Y5Z9
SR2p3IfIFGn00hgHgncaipOQjtJdlpwCNs1Qn3Kh2hjeMvxtT96QemzfhNEUHgD21R1AcQ5ogCOE
PKDE04XOP3BCQbCqAW4Z96VynVuhnEn+YQ2FCBGrE6XPkAOMvIeakiE8QnbLa08VBGfFwwBdraCJ
pQc+h5uR1pEDLKkXqNdqLPwGakx4HlKHAb4tvM3bXE6PYuBD9VDNkAmLmWf65KQhuVP/Rc3PEGao
wzZDd4IgsXzqKhBlPGgHYjwQZkTETXY9h1iLB3m/skpeKyiJBh9Jb2aICCVFlodHEBRKHvdlmPjq
0CSjX8/QqOKDfOZ+4AUfkRMtRbirhnwanoY0AIXTDpz30DXZszlLql/tUOJWAm0TfxG8jyL+ZwpG
Kj6aIA+8O2ie5a/YRxCc7bXg5DwkGZv7I3bn4Knvdaor/2uelvl8yqD4aXZ4ee/B5d3UUYOkqKip
/9zXkZvsvalooRVSgI/sMEAjmpxCo9z6FpK+EK9QQ9Q2Cu8SffcwU2d0wW1QFBDg2lWgMW3vuokm
51FXCrSJqRjau5xBR+KYaLdOdh2RyCAF0xB+gxAs6/dsFBACS8E7zG7wqAmbK2uwsH8VnEEipXJE
KfahgFIoCqL63rsxqirUkXk1uG3iGreFA+SDIZHZelBE3knGm/wWDNhQRI56Dyo/Ko8qfQ+59KY7
MSCx6SFwp7C9L7qseWZikepaNKd+KRzW5iMeDtOsjGcovGNDgYeQ3Y1Ccn0HMUJDIOdJyCKgRueo
OvGyYc1jDZknAQ163lKok9LRCdp7WFprdth1Df2UTF5tPnKXeQAx+1Wk8U6RQRFQ79LUJy8hqi/w
i3Yg4DGCRniIHExJQ5OjWznsZ5EMQ/HIA5o0LzJoggj6PzrSH+qy6IvPDvVxopd+lpfnohlq+gFx
/Rx9bslY5ae8T0X3A+pnDVSgB+i2mb+FR4v0uQT77nxHDJTn44yHRQCwM8T2DgITTPdpAQ3IE8SV
BdtDmaROX4UHAZsDTIpldwS0G85OocQF5I++AfujdCsGMa65WLLgbet2fyPZ9M7dSCAPAux75vAU
XNiNSe8gWeM5T5r7eX9T1XnVZEe8Bafdd+ZAmP7ZCYcMsLWOQmKs8IZvc9nxJIsN1IQSyNNWWu1d
l6TjN7SmUZHvo8hZhschFbiF7aNkhtbe5cBj7Si24mTDk9GjIu3O5WygrQl0kax3oDWQf69r34qS
WxY4VdkT5xlFf11/XxYQo91Bpxuiqtd1YEXKwmW5MhCTOweKTS18TpXTO0flyRabjLu09N5Za919
obVdQNswBD66yruYTvDaIhNfM4JdE9UPSqc3vg/CAbhVDRV0/jvz9E2a1/dOEG6s0lpIY4WHfiJJ
i4N+PPsuHiTwiuNAZBM8rb2GMt9182hFg62mIAxl6XzWmYhe4NfDAro3ElK3l9tfbnrvzKKNIcGh
DwFxnQ9nNuJhVMtU7RWkYvcl0e3tKIfPl7tZCaRtJAkJHDf3wZNwH7qgL/aj8QXq6U+tSn8v8Zjw
BV449YeKIk653OHK0tiYkhqyDSzHy+ZZNm14YBw+g/ZmOuQlqPcvd7E2dcvvb26aGZ0rCjDtcJ5n
kOjxMthnfaGPuYeaCuJsvfavvMXbQBOkIKHGlNbjs1+Fg4w1eNmhUU/Ck5Gd+CgK/nvk/OnyF614
HRt64kMMeExbqc/h0NcQYGaBTxfjDYm3VcK5thEsv1DiKzwP+m53hGRn0aCaqvbvfSmiWKfQL6gS
GA9UtDpE6pe/aW0jWG6i7udoUJDMPrddkh9qkJLEkI8Ec+QYbTwGvc91gsuZ5QZQN1omDfhM7lmJ
C4fOIQA2ifaOFWV7FGnwQAPU37fTwlGchk8FAtgN412bTMs5SA+19gVkZD4gfIvKo+dgtcB34lSN
f6Pq2keqE5f9GXdI4Ue3Y0KhBdf4QJWGGwNY2TA2xsUERe0ksisgEuAaeUo86J3eeikvttIra3Nr
o11KhJ+V5KN7B1ayw5SZD5qHTxpIUhMGD//ucxo8bqNb7jjNtxKsK/Nq42DwajjMTk2Ke4FNWqoO
UooByLEhKAz95DJ49ufwMY/QXVRtMcCumLkNgckaIG76aZlJ7uION7i4E5c4UYKY5YH7w6tnwJad
QUAd9rJdrC2dFWHUInHcVgDyvvC2ZjuREmhIu1Umtzgg1zpYfn/rHrkzFHih0M8ar8gO5DQbhmcn
lzobHn6tfe+/7UtaC7xNTzMMG2NOutDd4wa3Bexe2wKW22iZD0nmhE3nkidAocYtxev6zaA5i6AG
WAz+eJskVR4FMTGmC75lVVOAgTTXi5bk5RVa8Vw211CYF1NgJB/ORs3kABm7YB92FYqUIrpV1L3W
heVADPFmAq5Og3dmSE/jOp7rxsHjQQBJjt884kmzEW+ubG+bfQiMp66v3VKfkzEMX4jTFw9hmYRg
N4bEMt4oinuXQzr78sStdba8rL3ZeZA8Rq0IZBjudRMVu0XSIEPY17ZlvgMP2NNQ+xsdrUyfzUok
2gIcww3OlkXMAGnOaId6TvA3AGiysQfW/N+/PNWbb5HS427TZ+TOX27KIhy+TfB1kJSFho24gQ7l
DeSsF5346NFNqo3X5xXTstVA/KTEy5UY23MCgMa0k7MjvV0Kzth5o4NlJd6JOl3LN5RKO2kduvJe
LRkN4uNGihWacJ9CngkJs5Q9NF59FWKSQeXqv/uhbOaB+EOb3SNbBu1yWUtowgdDx79f3m8rgeC/
x8g3a2Ralg+8zfozhENn3NEjnfCQQhMiwMOCoTTJhmMVzqLazFIu9vne/FkRh1ShM2RVJe9rCMLc
JKCl1RF/EkF9kjO0LWu8ksQID7sYqs8v3biVvVnbF5a7YFDTSCOukb3xxUwzVI/JNqj3c4eL85/L
c7nShc2HVMoA2ia+xlq1vToB8iuPYw4t5OtatzyDz/sE7wMVNnYxzzsICM9474Ny73WtL/7ozT7I
GrxwQwgIdHNkSp8ldHq/c0j0XHfe2ZogdSSBOugHtB62JCaQhDzMaddtZDrW5n1xcW/GLqoSW1iI
4r6MGsahrOfQ5h4PWBCDv25yLJM3GsK0fjfn95nGo24ckhYbVwZTtr/c/oovtgXWJJFcMlcNEEUH
BlSkWdveT7DMg6P8aKuUaeVksfGmehZFVox++iIRjcrWvycuosCJz+cCHnnOroUV2ehTcBSDzlAN
cJAJce5l4DWPIJrfkrxb+wzLjkktKIuaOX0pWfgkuH/fNgGHxrE4p7L63tdGbOzZ9xclsBGpRiYB
66IICcISivA0MPOuHrs0riIwAFyz7oHNncQ0iqZycNWdqWoeMta+qqJ6wlZgVxl1YCuqZKY3ngzk
cPap4W1MpnFRgad48L7mAwB+txYD/Gx+qwOA30fyUNKvKnrRpLhm8L5rh10Z4BTJRFEi16XZX66j
Oe4juXGGv+sx0LblS6GCVdVQCsO4kwIy00+FuxHzvLs70fDy+xtXhMLnFDlP1FSK4iZEtayf/QrK
+7r6Vol6Y87fPbHRhfV0U6gCIYDB2GukE3xz507fc34LkMU1+x7tL/bw5hPmjudzTtF+smRdcgN3
PeIF4KqrFZq3fGkt28wLDHhjCh8i3M14ClH2dYU5oWkrVmIhrtIhsgAHBA0y/U3ZHwiUb8zK2sLS
/87KJNU4mRFVGL3zGEDFo3CafTY9RYCXynI+Xv6AtW1phUajk6Y6KuhwIIof6gZL2pn5WnuybLUB
ZVrSFvgCJO/8J9orc+p7brYwS8v2+J+wznft4GdMBcVKouag8ecdMoOnIQ33U+Bt7PqV+bf5IIuU
cU1dUJhAZW1Inme32Kn2sQwh/L3F/7jWhWW7DZubKNBL1UTzURanEZRekT/HU+/svGojVFmbJct4
fcZpVQMpBp7fD7UKdmV6YvkWBmKt8eX3N5brDjOysG1gDjpMH+dCnmQR3ppwC9ez4nhsSkgIB0I7
VWB3Rnl7HOlw5/E6hiXvobd3e5UB2IFQWjWCDx5WGZdGGYnYzbYUMd4fPLGPWr/D5klHTPzMf0b5
QzW9ptWfYTxdHvf7M0/sgzaiMzG0hM+czbhvECmQkC9PYIfLzb/vF4hNS+iMQTHlyKgfpsRhT57X
81gU7vjrcutrg7e2jZ92BolXTM3QPQoQN6XRQ1J/va5ty9tDAyitkV+C06nMMdTFftDhPuzZhlde
mxjL40fOmEF1Fc274KsPPzRi4xhfmxLb24esIX6FdnmRvrhFCJHH6qH28w0vsDZsy88jjVwnbNmM
LhMPvB32XRL+vDzha01bXn5qwAZkohlNI2CiQRKLsdo4nVYmxaYkbBSuVF2TYS3FuNeuemXzfBuN
/kYRylrzVkxW4xVgEAxUBdT/3rs/S7wL5Ft6uv+ii/89nWB9/3WNfikImfvE+T2VjABJ4HzJGzxz
FNy71xN+kU5wm6n6e8XDdBeZmd0h8OJ4MCfnqq2fxrHOrwpriV2QxjPK22gET1bTdAcBsW7clq5c
IMuQnWzOh2FZ+5yrI2UtWL7q45Tx65ycXYM2zqyq/GIAXxDNX/hUhChy499r5W5xAqzsXZuxMEF1
nT/4OL84+c37bDf0W3XYa3vLsueWOmUULLWWQ5DHc7IXooqD/Omyya0cLaFlzdEMtE0F+NQh8iIA
Q4oTj9gpS4eHwlyFSPBJaFl160pgg3CbO4TGR9hJvwZ9+PHy6Fcm3a42Q6w/ZTUUAQ5u7+6biO0D
8I9cbnpl1u2yMt8LzQjmvuEweXeQYI+99kGPr5fbXhu2ZdCTzxmUi5fq2XB4VEH5c46SjWvEWtPL
Or8Jo8Afn4Sli8N8Yseh+SyHv9cN2TJPqJY5ozegXTc6afk6ma3qmLUBL7+/GXAAYk8H9R0gmeyO
XXbW9UY0trKxuXW6+iPIK0PkLQ/cd6Gi7SNQBejvR9i5xY2f0+L58rysbRPLOEdeDck0Yfg9/ZLI
ewq0td9eF3/YNWJuUAUR6WE43QDSwzI4mMh9TDYLrdeGbtllxowESbouf/kDcDzSL39lEiT+YI++
bvx2aVikRaG95bIftY+sqeI5gl7LhnkuB+s7Z6JdFcZbJR3JcBJ57nh0NUC1IU12NVc6hlbzEdjF
70Me5ofLq7yymewysWDgqqYj+BlcMMDX8Rjk7Ri3pga1SVCMxyjR10bjdrWYNMT1DORmD2mg4oBG
J+X3ux7Y+8tfsmJubNkMb8xt6rzAgzoGzMIrjuFYgt1HONe5NZtGcGqdVBXLeiNLX6mvVL5cHvMy
tvfW2jLlVuTpyJeLVaidu2kEkCQcxG5Iq9/XtW/bcDkrRSfYGYC+cT1XX1jY7Xh9HT0fsfkEa9pH
fQ3I98FU9QF3lVgR93h55GuraZlwx2ZA+B00LTWPUw40qdrCca00bZdx9bgjB4NCROuGU9x2Zq/8
LT6AtaatYFlCSlmUHmKxGk/IBzNMFOwmKd2ICVZs1S7h4pB/8fUAvQAjzINh8hSmoJ8bXFQDiq04
+F2Qgk/s8i2nhyaXM2FHVuEj4KJH5f3q0ruOf3GhftCYe7J1BLyfhkZPlr2aLJw7HwLrf9IU+dkI
aXUlRLZD5WMVV5TPN7l0XAC56W5IaHECnchWrnNtlZbf33iKLil9Cr5zPFp1R1Z9Kq57JiG2vmvC
+qbgDO36LN8Bv3kzVnR/2RxWHIVduwXR0LT2E2wsr7sx0UNnfrnh1i1sbTqsQBkP+gUw42CJCyGR
GQ8ZsP3SVZ8vD/z98hkss2XIedECN46S2kOnnV+09lCRgeo23f/sGTLmiQYHZB1r6BH3uNf7XZ/v
tGYbd9cVg7GrjyYJSp6qRd9BIm5C7j1JvJv3ibwpZ77xJLEyeXYJUqTbPGkZFqYtzamgJAYwL748
dWtNW7F0z8k8Fimcd+bdMTwAedl11H3Erinqh5COEiWTSGR+TNS3pN4Ar6zNt2XSMvdRlDFjJ/XD
/OIk5Kkq9mAby0N1XdzlL1P1xnKVXyiQuiBayeYbGjwRftNtEU6vWJhNOsibkANImpW/UFDI7lCm
hyVdYDDlwK70O751GhvAYAtn2Y7cSU/Q+t6JKtqY+bXRWzbMAk96aQYLGgQqPfSHkHRxFGxEpGvL
aplwmtQtD2osq5u/9NGdMc8p6KwT8+eqfW7jxauI5iVZ+NuT+l45P7i/MeyVObEB4i0Q010EP3/I
QGeiRIfKnTIutt4iVybFRoMTNyFtu9x0I/YaOS8BhKmqodh59c/rZmXp981WF0QrgToKHPbuo483
d6DCrvMrNvw7UCPQ/j5ahjNs2nIGs/dmff/anFsGmnYKMW2PWZGFiofmpsq+Tul1DwA21eAgKii3
LidJg+LV8oG5h8szvTZmyywDvCpn3IG9Rx6EW89T+zHdciorLtyGcZdmSrVIk/6QODMIHfv0G0rI
t3KfazvQMsuoFCnYAGGWIARFpf1YiGPisjmWIgCo3++2GCFW5sdGZOdUkaQOM32IVHMD6OAtBGIP
zUSuO0FtODbUmxkZM94foG12O+eoUlVXoad8YoOukQzOp2nADFGH37spMPSBt4HQX1lZG1wtUxSO
sUToQ2LKOASPxZDx6+zTZhYclfQwI9jniUbFZkaaAVXFzSb8fdnW79w5bTLBHvWFqPVDxJK5Th/P
RRY8pOFQP1XR9Dj5lbsDVddL37jBvjYsQIUYKlXzidBYRfMWBnVl9mygRySk26gEJqfd2zp59La4
h9batUImMgIN3mVhf0g7ucuyZgfU5P6yl1hr2vLHKvALj+tKH6DF/NXFvTrGo/63q9q2lW0jOZaS
clx2p8lr7pt+dL81ju9el9ayqRi7pApGw2qMfO5iHo27QvsbW3XNNVhhB2DqTtf2y1XaBN8LNd3k
GZ51pisjYBvHFHZBUA8czfPkDMTdTozyytVcrr9vTlc5DA2ZatgYMGvzoYIl7yO1qcGzMi02VkcV
LUwndPRhnkRMsg+VexPpK5MmNlJHobC7TWkKOA3JfmguvwFuuvf8NNjIhC228o5/sOE6kVN0bgcK
MiCBzJ8Q1RCncqL+rgBryyGU8/OkgnajqzWbsk5e1NzkSkWsR+F4fzBcn2pEUVeZ1D8B07cL7LSz
B6KWJW2JV03UxftbqiUrx+6/94w3LaOM2ktrGfSHTH4e5weg92IOibZgI5JfmRMbsOMUdV8FIZof
QSS8cyI1HkE0lx4uT8vK4P8Hr5NBN7MSEHhoxnrfZ5/c9CsSZfvgyisOsRxw0zOQ7S2CgSmEj1Ow
2jhs4+q3Ni+W/+V5TcElJwZklni0b0BciwJztz9enpeVTU8WS36zqBLb0EiwQUB0hZ0A2juh8v7U
F6hez+e9h7e8y92sfcTy+5tuOiPAVLDw/rvOWREBOfGr6J18YkN0ciqoW7AcQZoDcAGocOKkGo9F
o35fN3LLVOVYIE77N3IX9AP39RZN3dqMWCcIL8nYjPOsDykZAGfsm7gdkusqkQMboEOczBdC0/6M
UMA5yij5koz9dDQTSvKrbTzvu+6eBZG1ebJ5aAewCOlzRrM2nmb1SsHl8BSlnvfp8uyv9WDtm4Ud
BFw3fn7vd5kJ7vKpEK9BPXrz92Z2vHwjsfj+kyw+xEpH1N5kmoF2AHGDvwFxYJsABlFAkEk4X4yj
FjWA2Xk0lP+uRPQY5er18ue9uwnQr7W52jRHTaZqsvvWNG0bZ8AuTzEHwckWunV5f/+fMw0dWLss
TMAgQnQiXkq/Tg7SGb4ZVGyZYP7buvRPa/AwsJTxX/c11r0sEU7WcymrZxn49yHW6sCjgWx4kJWd
YKN9NElElk8GxfWi+aLAcRNTkn+qEizOVaMPlyl846LqBPwybumLF63L9k4WxttnjnPVXRIkd9b5
oDsBinfVDmcVoYqlTVB2OBV9fgLjyhbceGUz2UgeH6VfY4mlfVGaRzkkXEjwYRrG8OW6+VkW5s38
sEFxF5I8YGGvw+YrEWQuYxAYbYbUa8O3TB2AgVyLYRAvGSvGe4BA4M6rMNq4bL97/mP+LQv3lTcM
VZFrMHa2in4BnnysHlyKKw01QAYf8a98iwlwrS/LqkU0KS/3pvklROHznuZ5HVO3z/ZgHgz3vQcp
wutWxDJu7fQci+4bVDGRv7WExIUH1raNEHXN3ixjDkH9VbIyNOcRaiI3zjB4cYaiwq+Rj/KWy+Nf
6cKG+pgUPmIESuylZfMEwgef3uOY+uxOV5JjBzbiRxVRSgoWjM+hNqBOlZK6003pN/x7n9CUbkSu
76d6WGCzSAvwCxHV6Ollgqq52GkQM04QT1c6ieVEG3osQQwkTw3goePJ78qZ3NVjIcXed5raIN8n
kHpCqoZtRbsrtmSLlIYQY3BBb6XPKEYSO4hsVicHbOob67ZyqNgs00mUorgURE3P1KvbYyiCO0mQ
wTfJ/Nc0CQNf2nOKqoqN3tZ2ieUXVMAztyodfMuE5FXbk2AEc0cfvjSjBpHb5a249kmWe0j0OABF
gU/KWuRjZdE8ZdnHf5VcSubVbpLgvQGZPt9f7m7tm+h/fWnSNVUCtrHunDhjdcgmPKNJ7ahbz8z6
dLmLFSdkI42S0quZI3pxL3mAV2k3/UE69ACsuBvnTbGlCre20yw3wTxHj/4ImhNaLjAIBQauZjnc
Ln/ESus23EhJPYORKoXufYvihDqXxVOQOMmPy62vTJENOJp41Q4t3nfPSuv0pJwsiinerHe1O9KP
aQLqlMv9rH2FdfZP7Qj947IeznJBZdVtSfaDt7kCa1+x/P7mXCYoldVuSJw7wiqxEHh+CtsqPYnJ
qQEn2CQBWrEQG2XUOslUh+0w3pkB/ExQgj/6UXgTwpnuFqcNQtFXR04/L8/Yin3YsCPAV3UaBRNO
a1VVOwBNyQGQaZRgN/MWVP/diy/Yei2Lr52UDp6b6rOJcr4nfvI7qnlxGIvM26EWW8YRybai8LUl
ssx9mvqpRwYXG8DPTOfGpXEhBETLwe9AogdGbCDpCMXr99Pl6VvbcFZgMGntsBoVvGfIdHgn3eji
a59xs+FZ1lq3TD4TuTP0bQjWhIVGQeVIMtbN/Pfy0FemysYoqblzwdecoPQ4qpC4LPsA92L4kyXY
56BrPlzuZmWD2aTTydxH5Tx1LjjhBue2Ldk+rKt2b1wQ4FzuYe1DLKMXbujQYkpc8JkB4D1JMu/+
3STDagzuo7Hdog1aCz5s4NLUgmGW99V0N7HgR4bJ2k3gUT6a+TkDdVvSkVNLenpDKw90DY7/4ICh
EPz1VwahNpqplVUhq4kSsJEUn8o6a4+dcLegje+CshhISv/r28DV0uVz6IKita1PrAjDveH1KVMe
j6cICX/jJt9Rx3/cvpGvPQXYWKaJtwm6DDGdwj2JKHpkvnvOenUro+CBKfCehIN3DzjaR5AY5ldu
FstBIONN8C4fAAqZg6WoHECjAO5t577npQZNZcY2HjrWtr3tGLjxp0ESAkw257E/mz1d5hLqKvvr
dr3lGyQbmXFrdJDQSqOYH6VnMo/CIxfVrzkp1fFyNyvO28Y3hRGOHCHm/++CevYgM99/JgViNWBM
bgBsd75f7mrF29k4JznQinqdJmeQLHgPjE3pp0Yh1Lnc+r+MzjsPNDbJshFh3/w/0r6luU6difYX
USVAgJiyH34lsRMn2U4mVHJOAgIECPESv/4u8t2Bo2NtbnEnrvIeSEjqbkmt1Wv5aRd9BjGtuzTH
oS/H9liAcCzhblXL73LA/n47NG3WvAxdT+WnNCCTBpuqHipS3eFZPQ7ZCaIKvvPMopnQDyzUnpiQ
DC0H8nvEJa6G3EzBwq47xAqZZC9BCXuTEzBJIpu88yRoqkNCRodUeUvSez00+h8Ogu0ymZax2Hh3
tpiuCd7Q2RxkBIoVj57P209T2z4JQHPOZa6rjRSBZaVNxj7ulxT7JQchvTPOP2UeO16SCyQ8ri+1
bQDGgSNdQDfcVH77qFmZPZAON3UuW/4uWqDZdL0LywhMeBs4Tv2iCiVUQ5Z6zpISfMUctFBTfdrX
/jq010fNFCSNc916j6INOn2m06iyz9Aqb7KNF1vLHJkwt6H288JNU/C1u9WnbJUimYrx49zP1UZ8
snVgLELWhmTxiy69B98ZOYOA2TuIcMiSiPU784gm2A2ZBoZkNVkeVe+BqZxNzje8a+VbNCC2NTZC
uMQzBx/cOnicoFYLplHCfrvT7G34gGXDNSV3WQFmNC8sg0dVBg8rPSB2dD8RHWiUQRHtQOTts4+g
0g9giLtuU5YVMUFw5RzP/9MWEQHoy7xleB5IlD/FThduGNUfJoo3YqyJh0uZI0G7DfrBBidjgQJ3
b6mQCwdl7xEVJnn5gbQFv2/BYK0PE1lqdoviZuJ8ADVo+J32mdN+bhwtyheZTnL4quq4nl44aFjk
e19My+bTrW0qjCOjXtIRFCk0/eATSK1dlk6HoHNoHJB2/9MuXs+2gHC2jozjRjhFQKB7rfzfMUAO
gB8CBHr7/xCJbD0YVspmoKm7xpOQ1dNfUuQmzyXX/k0LsrXP++zGOGlwNraOl7ntY5jCblZVgpID
1gCVjC0JAssYTPhX6fUUmtCkeUSy2DuJHgZJcdE+FJm3JfZruSSYELBm6QSt5sh9zMa4PTQaDQse
Bgl1w+e8IVvVNpaYYcLBCEszkOkp9zFNdXbHhhnbAlhb+o2lsI1i/f3VtgBG8RD8wNp7pFHHAKYv
9IFmAzlHrCbHGjRIG6HCcuoz8WF8dJ0wUj6uVP5SQsEBDQ94sAP/rFh+jH2r7/pxMxLaVn+dy1eD
knQUU+vHWP16qe6IO/h3nGGnGCEYt3H4sy2LsRmBj5AMZVp1jxP41H0wxTsgsPAipb5cdxFLysbE
P2mHp52uKiih1TNEiFBQ9A06Bd/DPgjPsWy+zqDQuM8daDpc7882HsPpdZoFPnc1TjiL5u8gbYq7
TITXlcu+5g2PF3qYukin7WMTcoBVsSXNeHG+3rbFhP9D7lT2KtUjbnpZWZVnUpICtGoj/YSLNTtF
otxMC1jMygQATnMRZ7XK3EfJxqo5Qm+jiqB7zl2WzOkqU7dvPMZWQgFmwj7OvUdNBtDeQpVVRp26
UT2h52Bcgg1BQsuKm9xPlMTVDEpo97FJxfB7ymYfSiKEbyFkbZO1/v7KB1UwIonpQ7pLF7jCDLEI
f/QR1r0tQ7VxrbDEFBNURoeINFOL2MUCnG46pBf56hDrjTha/2tL5Oavr4ltNIa7pxFAgz14zmG7
uNWzNQ0cYGGWBTU613uwLYexr1Nady3BI9cfLViWD+mjr/FnX+OGd1MhimEWkErNuN/pE8lF9m8R
y1xsTI/t4w33Bn9WVMkOiz157viRQKvt25jjBH396y2Tb6LL6JL6qnaE/8jTyb1JR5f7XwuviKOj
0/p8vLnei2UMJspMQJxGa1D33fOcFD/LqtOQU2Gy2wBYWIzVBJmRqYf95AHuXzX2cem6EIXUTRad
0wkUaUcfF47bYgSM/LxvOMbGLup66cCw5IOTtyYvadbN4SEghbf1RmWbLsO/IbhMhfQ9nEvyXnwg
UzcXZ0AM6RauxxLVTYYoT06CVF7r/+8ZATxjnxmbpy/rDWaBZtLG86+tF8Ovmz6doBmU+4/gpgeG
oOzq2btPg8L9FWfauw3Kopo+71sQw8EnzVYZtb64ZHUKoWcHLDBplG89U9h8xPBwD+WvEW8aRHNO
1Q/leOKXrigQalXZbbihzYJNJ3ck0oGpqh8lBHHaB6hp+agkiMB1/4uDXr8G4z7PfQ+8Dgt4t457
Zo2azJnMBxFZExP3sWza5ixagG+TwGHs9/Xm3542vHr9vUt5XThlcoJY8Z+cZ8lwnRozfgvpIXm+
3sPbfkJNOq+07nVTZi6/pCyPQFSMF3H/MOSFs4VHtg1hNe1XG+0w1n0q2IhdsEcl7FQ62a3XO23S
S1ls7E1vewk1sYJTXUHRp3Kx++GZYppiaC01+o5G6bcWWtK74i+N1wl8NQ4Fsut8JNPyyPCCCAZx
3/HxkNfUutswpbftl5pAQW/wohpKqCjuWk8kU6H8d+uRmgo8troBHqv6aZN63bYohrM3TdhXDgEp
/x9VVw3hzT/57aGiu96/qQkOhP5aLmuUxDwyvxv/pF60O3nnFq9hEH5ON46iNuM1XF7k5VLkpQPb
igZ9l+bhkiZVk8Vb0A1L+yYwUKZtmgGWDi3EOI8/cN0Mz70Md1W/hPQ/qEDHZWk3lMVFx+l0U3LQ
+J8hpQZdtV2ubeICZZPnFbTIEJtAbjN8GVCNC1BLFfbZ8LKvB8O3vZiPTYSTwyVDQukeZY91i1Mt
af653rzFr9lqva9cDqKJVeTl8fLo+3N4WuT8YyI9GHNwa74JoICzz4pMsi9V4PWo6yr3UQsJHqSG
hmAHnB0FuNX1cdjMyNjFVe0WwnXa/gIJZfYQhl73saA7AT+UGb7M3W5BnjlQFyXE/JVSZBO8uQkO
Vd9unEIs0YIZmzeXwo0pjp2PXLcpSEPY07Rk8iaKwi2VE1sPhiN7Y0Uzb5DsvmlVe5Ky/uaJvDv5
bMtSLR2YeEBIajJWRml3SSvHPaYgwMjmol4fw/ZtDyYccMq7FFxL7XBB+rrih4aP8QD9TRI/Xbch
2wDWXeOVL+iBR8Xok+4CaljvFkmDd6xuqnezpr+ud7AeKf6byQan2N8dTKyQkzcqdIBk0R1tvCD/
MI1VkH/2JmS5jyLQJPrC5tKpb/KObCWS/hQPvdXvOuBXA4Pm6thVtV/+8OhS9+c0BPzvUea8HNUN
iXEflNCAmhyQV7ddESr/3EfuQH8wKsC4lkSKEPYQiMjvt6SvbDO9evGrD/LaaSZO4Q4XaEOGU9Lw
tvoEYcz0e7vIfVIX1KQbY4xAB3NyyWPZLRJCNRxVJofac90f1xfTEnEiIyZMc9VJKJSOF7o06gk6
xHMAXSkwW28kZyxnFRMBqEfh5p1ca+W8guf3TTXqNryHQnCAGs7cE8p756aBR/U5hdotxK/3DcsI
E8OY9x7ldLiojqGClqSosc/8sN9VehkC0Pz30odhjY8WHZYFWd9yqtUZhBu/YZzZedcATFggqoMF
EltU/sjEUH3qO6f+kmL32djILJZr8o7xuIXEbzz3Fxw2ODtrN4Iua1g75GurIrKB87AsfWjECTpo
qJ2C7uciV3wpCATUecgBY0XS/9yA3DXhzbCL+smHV/y9Hm7T+24HIN3J7YK7Vj3JqNizED6q2/5u
ecooG1G83p/cubhdevfc041EypuLgJaNK1sqqriIcxSNSZEmOa48KARI0nzrfe1Nz0bzxj7gRAUk
eHy+nHgdPMjYfQ6YurlunOsK/icSo2ljZcXEQ+U0Up1wy6zSOqH5A2MiacTOmTEi/SRylCpAXfjk
ehDI7X8x/9colg3bt83L+vurqJ2OmZfNqLQ4oU7ooEZ1yKJ/902LcXqrAwdCDxKsBJiIyP9ViI9j
EKD5PYcrzLoRquslbeYydnrolDwFEMIt5BNmaWNWbMZonNwgWkz8NgTNBBqfy/Dgevc1yHKvT4xt
yg3vTJdZxV4PH+rDNImj8BiPW99tMUUzEOfpIHKHwFQUu/jpWdMnqK5z8fH6h9taN1x0ovhqnuHD
F/eXW7+04gHzsg8h6zMzCrdi9OjYwV7qWt3giHzctMQ3Qy9aNhzU5VOYofziz6zMzv0aXP737fmu
gmD0YLhoU/bS8RSMsS6CwzKAIbfepQOIpg0HVb4/NH4FU5zkL1QkHmfkx68vp8UOTbg1GUsNjgos
J10+CpomXTucrrdscZ/Q8M0ZD0I8ntDyCAsnzi8F1bCs3xcOTaLHKqhRxzVjNeGbpHKS1n2Zd9E0
YbIN16ReXoRc+NDRzbrpS9pluCxXTr18bMaYb5VHW+bdxFMPUs9h6ToaAg/6pR7GuyZqN7YiW9OG
hy7+GI4jnsdOFAQ8QCQ9c9AkXl9TW9PGBpoHXS90CPf00DSv8vN21LI1bfhnnfVN20kPs66al37K
Py7LVkC0WKIJhYaIHGC8BbynXy5+/wubBMVesW9G1uG82jrBdBRMnMf6VInlLvKzL3XdbRwWbZ9t
7J24dFOSR357EqhUyRJWecP4LnIbRxxQ0+aEx+sjsAT0/zA5QqDe1TXCVj8+wJs6kKXUza9hF5u1
zwJjF82q1JV8RhiYPfknKm4fW2xfbjjqjLpjsGRhXbHRVfOF+ZdxWJLNvcjSvAlmVjwmoB9C89gu
qjFNUPqaLM6vONrK7ltM3oQw10B+1CGFo67HLqTqkjbYguTYmjYcFSTwoIFKMevYMOqsA7VStxFd
3kx1+MzEsoZxGEZQYO5PjN+q+6b5RYo+cfBy46VnzM51m1w/843TNF1d4rVX9ZAhDgfMjCYolnKf
uv4pqp+C4uLuovPFMAy/LVAD6s6cg+nFH2b/4EIc5FauiPKNuGAzHsN5M39p3J5N6iQaaGZX8uS3
v2s2PIdyIxTb1sHYXkHsUDYIPetV6WFqHpb6heLkC8/9/9gKqeG8fSdGHUpss3XQ36Vx9zi2/DCk
7dP1ZV4vjG8ts+HAXTUNI8sRemT1G0+BLIEL1+kTwHeHVjofvKA9bZ7OLNHUxLMiwEXVrLF1QdIt
WYMcTpaRf7k+EMtqm0hWvJUjyeaj8cGvE2wxlP6LMET7DXeweLNJ7TjLPq6FWN0B1ShHCj3AJA1Q
J3D9422tr4N65Wx1HGkBrovh1JHwoFlw1NlW8t42L6YfUzFyVISABGa4sCJLJlxZoamXbPdg+3jD
j92yJ/Wo1o/X8Z8Ivb9pw4VrZGUYCFRg/GWbNKFekdan61NuiW++4byuUwdZEaFp3InH8fe6uyC4
4Y6GNNRxXxeG64KY8v+mUnDzFi6uxuKjU/3CXY3UL9d7sE294b0uK73Qa5E1IK0/fwlVufxEQjZY
DtebtwQ4E+bLnbLKCMUcYQA5fDbX7BZ3WcxTzKPbOP99vRtLXDChvlM9iHEQSp+k+80bR8CC2lWg
YZ9vmQjfXqQSMqTh8E9b183HsnbmS1P71QaC3rICJufjkGd+RKChemqHnM0nGTlqPDNXggz3+uTY
OjD8tyJDzGiADjqvP4VcJ9Cwub3etCU0mKyPJT4yq6tBn5aGXwafPObpeBPy/LbLd/He+MxkMSxy
r+uJh68f5ujgp/JGwM+uf73NagwHhvQ6W+ZR6lMNAvEYLIBB2x3LiW7Yvm3eDedta6jIQvxLn/x4
PipWHwZUP+/7csNrW7JUcZpjUppgvC/b9jhn80cPb/+7mjcBu37Bx9QpZ32aply+yL7oxmcx9mH8
4KG0rT9e78UyPyYlYD+kPO6LEIpBOB/SZkGV9rxzAMbKojaYO572l9PQ+aiZnSk7hKTOTk3R6I0l
sEQ2kwqQNQ7P6Fz3/yChcJvm8l3v9R+Q9JoSdwl+CXeBoCFkza5PlcVSTXbAUXp8xvu8wnmd3nZp
h7fI5TwUW2XOluZN/GbJSDG3vd+f4jRNJH8SRB7CvbdrE7fZiyYHy+msThlx7xchfof9souL12cm
aBOMRuMCpRN1yp38HV+F28oaCJtds24KmS/dMDXDgMaLPjhmYOGvw+pL1bWfrzdvs//Vsl4d2QZS
zumkdHPKJE5TLELBc+bQT9cbt0RmU5tYigJUOCA8AzlJkD14SsaQQgjuRd+2X4Bd35ghyxHIhKhr
HJfjsauRAOvdhPIu0fqmq5aDl5ZJ62wMxTZPq9W+mqcZdbkVVwLRSAYPmixH4Hg24sTbBek+qHv+
btuR9bwMM9enYHTH2x6N0969AY71DLrcu1Jkhyak6nEKvnr71G1hs8Z4wnCpGjLAH3iJVG3zEeeh
3AcSQx82s5+WKTOxuXzRzRy7o8Kp1zkhdCDE7mLPxdf7xozlotF+BaeocZgO+PDklP5Grsz21UbU
zlGA4o89MLFdNz8rSt7H6YYJWbzBVKn3QPeLGzCmHGkIFPIe8faWzuNJyY2ro+3Ljf3Y7aWnig6T
EtXBBTVGSQvV8Q0bffvbIxNgm1VF2REHbSM7BmvJpiaJcTbEMfe0J1REJsQ2dOJmFuvHO/qpHYHO
epLxfau2nj1s37/Gjlfuu6RD0EJ/Wp1SfHXMs0MEjkTnHhXnGzvx20EIeot/d9BlSy6CNUvDgzMw
ZicozCW4Ijl4i+NTujFJb69wZCJsO1FGrpcP6jT3xYdSOgn246fr829rev391QR1zqIa3qFpDVa+
Al9Mgq083xpS/pubiUxEbe4OYaDnVp1KAVGq6Fw3l1xs2LxtXQ1vRVgc83hSuLfE97ilHpHbQwjz
1K6KHj8yAbRBEahe1x3sxu/BfRLe0al8BJ5z17Urig2XDSckkxDL1GnCWzajcTL7L9fX0zIxJmY2
isZgnNiKIpj4qR0TByeHYIEaYbGVc7ZYvImbXZZxqB0X3+7kzprY9twzXgCTDniLzVd52ygMtx1B
5OiFDa4YnHwMhps17ODWPgfP+ybJcNpJ1g3IotE8gk6V5ofJPfuEHjOgLq53YDF9EzrrT51yXCJg
nq46M/HcZtNN1u/aqSITMNtGkPagZY5oALG3AIJBfhecr3/32/eKyOTSJE08EZFl6qSq30FT32B5
s/Jh8v4tu+ku2CKxss2O4byAXARg/13+9CJ0kwhQvm5mYywBzUTLTjGIVBhl3Ym29Dh50N7g9Hh9
dmxNG15LuQAvEIm6U0uLW2fS5z7eIl60TIkJiAJBkJ8iKKhTMPf3gmSPPcR9oA77bdeXm6goySEv
XaYxruyYbnAPPARMb/iS7csNV+3qcmyUxJdHDa9uvVi4kA6d1RGQN73xUGGZdxMZNcLWq6BP1R9M
1+Rl79tqX4IHfP9/b3+BpnwWRYjnLVJNifTL7w34GfZN+jqcV1ur5qla6sDvTuOo2kQJ0MKUbbwv
wROZGFYV6gyFVIp+Y00LSmCC22ewbF35bTNueKgTpL2btyP9VsVVk4CZHkqzXfh137wYqSnFhrAa
84F+K1QuD30wvaDi9J99bRsuWnZO1vJK0m9RGrNEoXAhASXIuHHYs0yLiYsq2y4P8ZLifHeCGroj
HPeatt1EJVs8yUSnNk3bQx1LON9Z7YbJwOflMDfgKwdAbWtfsg3AcNYQaOcm9UL9D8BF8jYMWftZ
iaz/tGvyTYBUnEcuV/VEvzkEmk2sG1481DVtbKm2Tzc8VWRlrQAe0T9XHFZSB2pKUG2/FX9tra+/
v/JVwN15BEhU/n0aunCloHNjQIKaRW7s2ZYDjQmSSiUA5zSLxT/1CtYBfReuUdG7PlPlYXa36qxt
BmR4rT9XI5DmZfs9AMLmji1pfIvUuzxS0BYdry+xrQvDd5mUbdUJ0n5vsuqz9Mfon8Cb9dHXMd/Y
T1ZTfOPWYGKnFNTWyhbPxv+MVdi9m4qYnmcQBSbOyEHQ15UiT1gRnq4Px7IsJoZKFx3w7ASdzU14
6foamtTBO5UF7yK5EzIcmYSUiyNH0J/PxQ+/1ePdAFmAs1sOX64PwGK3geHQ9VTFoipV9qPPwh70
kF2QgKI821htW+vrtL3yiol5KvQ7xDtCq8+ae9Mhn5D/vf7plrOmiaki4VCBcTzvXmBGz3MnDj5r
T8i3IU1YfILEwEE4/s5lXsf3ahyIcDP4ZSL5QmNVJqN23xUOkmxEFgec5zYCVPy24f6HXjJcXGQ7
fTxZTP6lE6A+hzwVd5KsdGCx/Qu4dO6mYqvo1uImJuaqzgfuLDiDvnhjeHSj/jbm/HvQ+yc1pbfx
2G5cJ20WYPh72y8tJ6ASfEHZ4rGCintCWbEFpreNwdiswQOcZkACeS++Ux2wGT1NeXDySvci4YkO
6Jp3GZqJwkLexPVQN9q+xDn7xb32He+bh6Hp3svQ+1UW+a1qtl7lLeHRxGOFHRlwq1f1jx41pcHN
PEn2Rc3DVB5DTwx8w9JsvRhOHwlUgQTYor4FPkRrhB+UHyXB9XuKSL0Bi7esu4nR6sAQECPE1z86
SKEdhqCZEpJn0caKWBbeBGeNfubjOTirfxCwsELahCQDA7lX3A4/y7K4pUW9DyQbmSCtWEgHG9TQ
f4/dtDlmHYQHs3ZrU7ck8CNTYBdJBN3HVVH9KHtwcxP9Jcuam9WyVqvKdPE5CviZpxxa9cG+zJHJ
QYgX46AqJk/8yAKvP/qAHjwxFMNvLLvNsgx3R51mS0jatt9dKmgSiIodSuQHIa8wbJ2h36449KFj
8XcwJrUgAHrQ+PvMqnNI79vO/52G0VPuhbc5gpnXioPkwYWn/ccuYLfXg4DFoE3wloy4iuK1164S
bVIVbQ2aVZCYXW/dco4w0VvQfgRWJvWWbzxoM+8XyFrzC43yRh54z+U9DRuQDu7rynB+WSqszdyk
35CRFBE42dy50UnjVWX7rh8b1pADx7PhBjWQxVNN6lfaRdIZtZ/+BIa9Gg5K5Z+gKsSPBWnyL52s
pvyg3M28nK231Sxf7dPZBAYtpxu6f3Jnul2PY5kzfpRKvi/I5xYmcn0Gbaaw/v6ql1I4kSPcPv4J
VEFwoE7OT0GJQ/++1v2/W5/mQArVUBTOTOULqKdQJ1ngie9647YJMk74E8Dy0o1j9jOj4bvJmT4O
0/gBFX+30B/6uNJ/X+/GZs5GGBj7OCpTtrALofqioMCbyLj76HMnO8oq3ViGP8+cb5z0fSMQCHAX
Di1NnZ+z27hVcehAZOaSg2RlAcF5qmdRu2cVgE3tmabS0ZCpAd7TSTrWTbH/RUW6lmd36MdySnxU
QzT+A/dJGSNcsYC7n/fMRWgKebWqzrPJz6tjG45fqRN9HkP1sVNgfc30LulOPzRfG0qQwOBRVlRH
4YC/PSlBYXMIOeQeN9bTYvEmEK6QKZiMgnL66c5deLNyXNxELZ/2RSQT/+b3hEHVd9E/KwoROtSl
FjdRF/g3bBTA5c6Sn6+vhG0URuSLl6D0Uh7OP0MvJInvxf5B02ofzi4ykXApAC4OV0V58abST8Ko
6g71KLYotC0bq0lw2RVzLMaxcL77upBnDV6hZOIxvWXusuW0tulZf38V1kiRxu6gquknAa/XkQbg
VxincOPY8bYWgR+ZSDg+qz7Ay6N7GTo6HbysPgeUuElXssMs5Je6Wx7SsQZSpSYnn9KjM+h/caTf
WHrbocEkvGQDq6qBjMHP1InOuIE8uSE95bF+FBN5ZENxigZ+u14aq5A8zpAxuW5ytmUzAmFT0JWQ
3W2+yq7o+0OeO+FyFsLDJQ+cNPXG6GwrZwTCEHeF2hdB+GXM86A4QIytmw+B0zcbi2e5mZqIumEh
kfBmGX9xaPiQce0AOuEgTwB2uXB57Gj4SZX5banm4/VZs4zHZMJsiszNSor+JItIovMmODpZxjcu
D5a8gQku8mnmV16esS/TUqvolyqYHr9NkEMszthNUpcnApJcS3WG7OyiX1g8TltSc2+aAwgK1t9f
uZhCTjlmZRzdEz8vj3ICgfbEIUwwp5tUkm/OHbpYf3/VhRfOImVR2jzyTo3BSeVNVwAP0e2kcqVm
JpLFQ98XAREXomJ1j0eK6kPvbvKZvXlywOcbBxTtsHbuw5xfmMiZf1t6JS8/0Fqw4H0IPPa/s9dv
BgXbapjOyQsxkor3l3Seq7twJXvPiJoTv2ziPfchDMfwzAEVOLJdBnWRKVQ1GMQpb0CykB9mbHgb
zv/mkS6kZgoSFAOe45Qrs0zPF/HekyDY/lxGQP+dSdcK9XXoZJmDbDIox02MrcXKzJwkG8d8KcJM
XIqwSO+q1ndPRLKv193fYgNmTlKBp6XRYSUuKlv8O0mG52mlqeDLsByinG0lJ23drL+/8hQe9IMr
OBAlWe8tc0L8WUYHStltX9TfAp3LfTZg5imhpJrl2FKbi0ShHfTihuwu6PA2k+c7GampKYYjVdW7
le/W/yN/HHBnxqNPlye46u9jgKRmdhLCFyhW63l9KUGwEyYU7J9fmJ/isKxo7rgb+6VtTQz3n5yy
Rk3y0F3+UFXxqTyXpcPvZNZOQF8B3Hjdwiyeb1aEgtGG9WXa1xfKm+ysUON6HEYIusZqU77F5iGG
51OpQZhZpvKivUB/y5qZvUf82qJ9tAzATEmSUU/VENQ1QlfHwajmLklD8+wcZJ2zsU1aBmCmIonX
Q15Rle2lBB6zQuWRBhrIp2Qfwys15W3CloC7pSbNRc84ZZIGj01hKL7uWmAz/ai9KG6F72H2FVSv
nJVDe/FQweyrstowVdsSrL+/Ch/pjKxGFXJQknXQhUSAms5lV5IjUitbLxy2JVh/f9UFn3UdzEPX
XqjDvI8ljZeHhpbeBr+1rXUj0ZAGreD9ouoLESHeoGXqBDfhJLr5dH0NbO0bvky5H7o1uIYungMy
+VD47s+u3En5Ts260Mwtude7tLlMYYXasrSHXlLSx125RV5kCUVmmrGssFmLWBcXFDFPN9pBfnmI
ZXTrTfL9AlaJ465ZMvOKTJT5FIMl9pE2/BFEfd0RT8c7SU/NtOKQqyZCrhR30t5Rt1PedySBeARo
Hq9/vGWOzKpQ0uchInYpH2XcPEwOyrAVm350RfM0q02NTMsBx0wheiGd4kY14lLmRXorVuJIhUKA
U1oCbB2x4FNXleV534AMpy7rgM8Rm4sLJZU+AB7wLxlyfV/0/PEPVdb1Xiyh4z9yUnjjyfO+l+Ci
ZdNRO07v30JZfgQMB8oCW5JMtl4M/w7JXPTgbYYBB4odJhlNxwZbeNKGkF67PhCLi5tFpKzEKcCl
oEDleLd0z5PDXEgKgDl266XK1oFxRM96lVezu0jIY0IVlYjgXTfiCeb619us19iiifAXtxRhedEr
SsbD5v+er1KIPKuGBNioLbTom9fnkJrZM+nioXUEHvVZrHVQB6GWBW/TAZ6THBwK2igtDkPhq9um
yB/zLvx8fXQWtzGzaqgCmXUZE1w9dI1HJNDsPkwogsM7Ke45unX0R/BR7qLvwhDXj3i1U3nhwMpq
5uLHsIzRLRkFXuKbptoYisUKzNSaKBrZzA0pLpCRoMGBqxYaqalHWLARx2wdGG7PdAYmDCari/ZL
WT9mqUPSu3ik/paoqG0x1o5fzQ8JXMdNQyEuDDvgTYlwgvhYngePpyfghv6tqs0btG0shtsPDVni
gmYggnf8+TsE/9SBxmQvSaGZSAO7PCx58Lr7NG2+8kLyxKNghu7bsdqAOtkGYPg8n4eodtNc3aeq
fZgyaPsGqIPfWGnbQpg+7wEFhoc29wJFpSUps6KL3xEOiXJfBaeF1fF94Y3pPlFNaibO9DLJ0Snz
CmeIfBoTmY70RcwDe5gDJ/913c8t02Umy6DskUUiLvilwQU/OIKqXRcJW9T8/Xr7lm3ETJd5shEg
LcxH+EYtzqEcP6hCyttIA3R9vQfbCNb4/No5KrzUxKgTus8ct/oW5g3tkrwvxcbzgmXJXcO5weQL
JtiymS5DyZsbrcPPDZnLwzAX3UGUmUxG8KZt2K5tstYhvhpKVqp2HtNRXHiVLssPMnSRuGNMBfx5
LlRf/dw3Y4aPA1NVMY2isHsOJWfuTvpYSCgiXm/cNgbv7zEIz0dictTkIiUUXZjMb6qy+tRxpGCu
d2Bbb8PBFWBH8zRF2YVoVi/gyqeemz4Q4vBp47HeNgTDy5krvCFL4/HCex1983oxHrWU4f08Ql7n
+iAsXZhVx6FGkhXXzOUZIh/v/4Dy5hqExnWBWHK9B8s0mZXHUGWeuwwyXev9bACoBQsjjiwrh2/X
27f4hVl9DA0zVfEqK380UfxvPgXv2CoJL1z3X9cbn12336qztQ3E8O8m15mOur680Lwd1KdGlB74
8otqEL+vj8S2Fuvvr7xuIAOLF08tz+uLNoiTK2AKauDzkKTaeAGxDWH9/VUPqSc0hTxujsdsCab8
IQjHQ+uhWGrnWhsOnfIqjBiKOi+y4BWG4Jdf8Rq/d9MmhktPw6LzoOn1s5Dhd+nVOD7FyL7cxGQY
N7KcthkynFrmKNIN3VA/Z2wpvQMlXLv3vnDHcMOnbR0YPi2HGdVFMTrgTaWSdCDNcdFhuHEXeLt1
36xTTf3Wcfu6ny+p36CogHRR3CW47u8Ti/DNMlVAakHYMdPsIiqNO4BKB77c5PkYbZHt2Aawevkr
CyXSIUUcLvoZxJHig1gy+i/OOeLXHg/zzSpVPJNHjRg6/ewtuLwwZ+6PQmU+HtFxEb/ehW0AhhM3
RDce6iOyS+M5bXEA3nI4e3O/M5z6pgAMEiGk6+U0fEgF4rRwFD8uJOMb5r9+5X+wKKFv1qpO0+IS
kO0PH1Sevg+rCETGa8WqQlHp9el5+xLpmzASEeFmNYRR/wGsayphjsfu6thXMmn/D2fXsRw3rkW/
iFVgAAhu2UnBlmVZasnesDx2D5jBCIavf4deaWCh+YobLbQAG+Ei3HsCH4uDDPqvtO2no8yCL10X
rRZLlz36o35pYV30UylTS9ivbIB3hFNN+b6GSua9DNJnmkdkZfhMk68FNxu4nSIucCVYioqtFEjp
wTCN/XN98Ayzo5NaUR6vo6Se4jdRu/1JiuErT6AxzdvofP0Dht+vc1qjqIwqJFAZnhXLjYZXyvdv
Zz7283HbB7TwroWkhCsres38inmfe3iaip9B3XC5sr2ahmhZAO/2j2lw4hFaTh0WMOhgEwTuwz/3
JtWtJtdMn1j+/+4TfaOIBSvW6VXUDMZ3g9s31oGQRDpF2NRi1QrDsGZ1fmuRu55dVv78OiBxcAIR
43uSzfIRjhMvVo400vUZ+fj65OpU1x5q5fbkDfEbUxQwH8ESeyd6q/vuNa13qElX32a4lGwLEN0l
hkOnOkBxJ8L51GU/EgoCXAiJ3fl0vTOm9auFeQ8HeiuPPRx/VWfz3QT3w26fljNfqTWYpl6L76is
LCuuq/itgL4iiq5I4Qay/pZ2BV2JQMMXdAIs9GO9gXe0f5ijpqZ7r+pZ9M8QtVawI3jkN783DZRO
hOWEAD1rF+KNkIrV3xLHr9Pv+VDReFug6wYBjuzGAVng+M3xRbsXdkr2QGW9XP/1hsjQibB1A5ke
HKnidWLl9xpoeVmi9OkFuQcnFuQGr3/FsJh0TmwyN12SN411bkWbugeJCq4CKAm+vPvrH/gQwcMA
Af/vRuIRbCBzH0XfvNb+N7GQlkBK8NNSuofp080ENujR9pqVpWvqjfvfj01plHcFSd1XbvVx2Avv
MlpA313vialx7WKe2bXtx3bpvgplz7+hV9PeZVa0hnozta5FNYlQigT4rHsoCp+/wOyrc3dlGlVr
mADTPGhRDSixjQJuFj9LS3phlkChyWpCMSIz1ONFcyit+Eblag2gaAhxnT3LbEEDlO2d17YtOqCi
3eHgFUkeptUqXscwYjqFts0rJ2tkFz8nFcvuiraxbptJrlFQTR3QDvGsACNGwSLwDThkeeNEPbtz
o5kgW5espSUMEa5TaEUGDwrqTtZZpKr5JCEKsI+CYbyZmgGYXW6t5A5MPVn+/+4oz3qrh6dG571C
qY4WIRcFTGBlx8rQcil/ux4chhNWh7JFSWEPzhwDzSTz5ECYqEI6OPQ4QyZ8rMXJVtHa7do0bFqQ
Z703DmrAzLAau66dqnSXMJefLArSqF2txrtp3LR491r4Y+WRTN4guQSV2ynqDzNDRiEIvN/XB830
BS3ma8SkJE7QP8gWjwBu+cMXBTWtcPby+XHbJ7SwL8BFaeCXTF+dFBXg0xBPc7+bIEZW7dJ8XvN0
N0yJjmub8gZ8mNGO35q6yA8uVsN+AtOZ9v2081GxWbn5GMZLR7IBLgcbp7hN3lzZJAcYlvF7a6BP
eMutgec/ZnkxV8ezOXlQ1XSUOA9b9eY4SKBDzuUzcKUAA47Qzat7i96Wwv7XFk7xuWthY359ogy7
GV2G9l2Uct8JKMkz9RANrgMeGUzSIaA1b1HVQLe0PaBOm1kQS6TgqwLAE+ex2qdpt+ZO80eF74OX
p45pK3oGgPsAQuIfy7/Bn8nBazL3+9wQ9ws8Y5M7T6VzHkbRVN9Cpgvwyqhuf5LYzg+C5nBfbdP8
2R7YM1Q0YLUSCGsbLsfVsXBDYNv9HNvs1cHDAsoc8AHLwg5vmrVd3DRx2jaRdB3L4ejcPTAXluQi
cG0V2j780zYuDG2TKGgsIPzZJG8FPuSH7ezOENiq6mHlBmi4GFBth2DQRAKG13VeRU7IUbixvWNN
o0D+6ZxdXca/ezCOd3gixStRbBgwHQ9nJ6JzuUpTmAGlFOUvty8z6CZB0X2lR4azSEfDZaCoNEp4
SL8MANxFtP8m0rJ9BK3xazn5Yj8HEVn5lKkvy094F7XEr/OYwnP0jeRY876AGdkuAR52bT8yta/t
Cj3SggMffevMC3nyPKoeZisKvm7acnRmbtv2aREkVf/gWbZ7Un7/9md4tjW+9OjdyHhp2k6Cj84r
CrhfCrxUT2Urt1WlXJ2Lm+VysIoJMUGUldwX3H/sK2mt1AVNY64FdCYKqBRiE35tOwUPoqFpPqWj
WDOzN5xhOhYuQTqWCRnQz7BQK+W/IqAZt49Bm9jZdBwhwMg2vld0UFzHs6Sogsj9CQ1nekPjGDe+
1mqqbV6+ro6Gg6WAaGSbO68ZoeOPOl22VHu0irXfb7hU/AWI40MUywDvLckFSW4KMUDxgNnz3N12
lp+l+3jgYk3H2TDpOjou4U6ENGNpvRQVg6sQyatxvgmcKnP21+PBdLPQoXF92lJnZuP0uWV29ysZ
ZO0WYRtPzoTU+RxIBSJ0gF2dd9wVuGhUPAisfYYcYjrsVJn6a9ujYQW62l0gCqZaeoOyX4umzNM9
jCv7uzGHNNMuiJizcuEwTZ4W/v3gFV2CMYV1LhilIhli+zCghBl2BXRAwmoi7Zp3imnqtPdAS4qR
BVBIeE2CwvM/eSlqH4dpVPMaCenDAaOebo0pSJOxHtcIEZZB9gWgo/wu5/aL15XT8fri+LAL1NMT
Yh5gCPbo5PhCmwXVrueO3NNFpHNb88vR/24vLoOyA2PW7kTYCIg1JVUlDgT0243Na4cgy7tezFDT
BSWnGV/g/zLtO7B6V8bGMPp6HkylxWCnI0XrQdF/juMMv11OD6ONTmwbHi0gUlyABhEgpY4yBkyQ
DzW34u7JcxyvWIPNmDqhhUNhSVYlac7A94UyDLVTcZh9N4fLlWNtyX1hDWlh0LUd5AFq8LHCiHvj
TTqT+htuJ9nKIJl6oJ2KpWePAv7PLlLZtfKSEBXvz61j0ctsO2s7vikMtKtuzq2ZD0Xqx2Fnd29j
1lqfY1GIFXkDU+vaRbeXquksiBzEwHYlv/sUEHpXlHzb+OgJLxm7qe/0HK0nM+hjZVyTQ1tkMgsF
y701zo2hD3rOK8Izq7bjETsoHfPxkwXV3Ud4R226V1FP99NsUUmCYELF0Qk7f7J5HKUQ7KTeWlLN
9POX0+LdRgRmb8MH6TpYRK1iB3i01GHXbKtM4ucva/dd81PpxnU5KA+qYfGShRqyZ+JM+coMm378
8v93rQcthEoy4uPHu6Xz0+JRsa9UvIYqMcSXTtXMaMp40VT47V4NtKNYyt2JaG47Ua+ZL5g6oIXw
yEuv6rx2OX6bmYa9XfLd/2GJbWpei95o7ElSu8sG5M/gZyURt/cQ/lpDgJsGSA9f0kirE3b0O0Zu
FjVI6DHmPTSq6rhrV15zhk/oaSzZt06K5En0GyjHbu/bUXr0kVE+ebJ3Vk4zwyDpKSy37qyk7wki
zGnzx8p16QlqFmtCYabWtZO4Tia4FzgNFpFL+Kci78u9N6Oqdv2c/PBdTT09ReX6Lkqmfo/WU+h2
ganwWbTefW9BMwj07FPB1ih/pm4s8/Mu0kQ3w8xP/NmpFzx8oMb4xFoYnlzvh2mal8++a75O8pxk
ZMJR5tQLnS3N5REbtzzSdq0QZfqEdhhzcHjsrOyHu2nAYdBH3g8iChXObbcpLYTJ0ILZ91IFrGqE
TjCJhRoKlbX7Rc7p6fogmeZAi2Yx+JMNBmH0u0j85yEFsRMOXmswX1PjWixDRnimSQYWZKgs3LGI
gG5a6OQ5KE/Xf/1yoPyVkKSenmPyRgV5pLLy7mSV3ADUGBZ9eSaS3ua187rtE9qlmgt/mAI3Rh94
19b7XgSPQRZ3P52ycWAgYtGVl5RhrHTuJcTv+QRpHnznjxBB5dhIrsblGjXS1Lx2JJOotgevXraM
tlnAJBaUDCt/G54UE6GFMrgghYScs7pzXFpPO6Dc4u9ePgzRyp5k+vnL/9/FsjNlkQ2KCX5+DoWA
sKyG/ADW9hppzhDHeqKpaIKWOc3k3ZG5YY9Fb2cvBRRLXXDZkik5XV9Jpj5ooZxEuONmYz7cDZPX
/sw8N293TVtOKwvV1ActkrN4rhlvlbpLuhFCUi2UeofEOlo0e972+7VozlBICOhcOHdS+cFOiHja
WXU1raTjDD9fTzNBP47FedsNd0yob1yiXo2M7oM7ghZw/eebPqAHcgAaAJw8sEQn6Ay38zAnYSWA
O0xZvCacbphiPb2EyYyCNCbqrhhaAdlLwJ7luEkmkHp6ZgmMCJfBGkndiYg9ObkL3igrthSP0fYy
aO/ii/dxnEDQKDq2cL49IdL4KSHpE027NT6XYavWCZaTU9lxb8MOuE2G4xCzT3VVwAMJuYqYrpxl
H5Y40AntNJZMzZbbCvCfluOgcbIvqE9/Kgt1ACngBKTNsZnjm+uryTTTWjDTDO9uC3a7SWjL9NB0
/Nm3gm2XR1eLZL9g0DYdrCkGbgNggSAvkazIxhXujSkOtDDmDFrbQF7OMdxLkzL08uiG4dYSQtV+
JZQNF0idXEn6rp07aeP3N/b0tfDUjUXyY51lT0zVt0iQHq7PgaEnOp2ypVXqdHJAT6zRFjuaTsMu
qz22K4uZrdwwDPOssyjLolSVN0jr9wSFOvhP9PVdB5Ovt2090E7luqgcMKvABAhlgcJSVA7tKVat
9TQotu1eoauUecxyIS3JMUhNRcmBBgDZirhwVlaTIeZ0w84ih5YebBbRfG33h8Kx7H2SfBUkvvHb
koZWRe+BAVzZwk2ToQV4X4NWvijDIDBAQX8pYLV5ZHOxphxuWrdaTOO4TCaggazf3jhaYUDS/mjX
TX0axPBC4sZ5tPGWuz7xpk9pIU6BbqEghWLiFTTQXtoJGhidiMc9b2Nnp1Qtj6Ie1nD8pq9pIe8y
8KKmPMLX5gmspUn8iFkGe4z0aXRcwH2rbblJnVsZC9UNKHhkIiSSXCRiZ6fSrWlDnVVJJugM4A9a
7/rJ2gVzVO3WMYWG80nnVKI+7vndQgFFmYGECeoX0MWOATtDIaDeL3oGycq2ZVjFusdhr1JIZ4AN
chE9cW9j+EvCWGG2aLdty/qLXDm2HHwEz76DOMOX2oHMc1finLq+cA17ru5v2CvgIZtUxBdk4aJT
1RdpmMWcHVHSWlOSNo2PFuUJUZ5sPVzUhoGDcczj+aEavDVzN1MHtCCPLM9y/XqML3xq1C6pAUye
qiwLG7rmV2LYEnUjVw/qWK4LerQIx4i+lqm7iyQK+q4COcB/7mh5XvdxNY2VFtmz7yyJGiYu8dTW
t9hxk2/SLeOn65NtaF0nVE5xXkUowiOCa0jG1yIEWnKugnCOrIBtS9frlEovZQCRMkXuAEi/HzrQ
HRdZypXVaurAsiG+u9biegabHjGBHpiDI+XlHXJBDEnLbcOjn96q5rMckdZGVaA/DT78MiyRkZUb
pmGh6q6ePPetEYeBLUIOYsMnlngTNKF9F/JeNmvrtQuO6TPL0L0bImBDAM72yvTSFmW5W+S9IhqQ
u3IEZmvbMGnxDA7cIGTZlZce0l5hX3bOQcH+Zr+tdS2eSVshMTb16aVuICsFban8VrWrgnSmBaSd
09wmkJF2SXmZ+jnfj747fWWptSYSahp7LXohOMylk0p7cQdz9kvuCpK1r+PQr6HyPz7U/qJQOhlc
6zrBs0s3RzxskKS5b5h3zyJbPcIFCpzT65PwcUf+olIyKA9XXp3Zd6LFIoKkTXLAiYb0/bAJ3Uzd
QItkz64HZMcsctc7UwnXamu+Ea57R4NVEU1TH7RotqTq0s7P84tMo8/wemC7ZrL/DcAR3RQHru74
ObHWpVaQyQseLfJn0U1uffIn4m8SF8IQaZFcK4dTIfzyUkQq2ScScebXMjrxsi42XfD+olQu0Eop
oCN18aQ8zWMTHf6Pqsafd/rf2dy/+JSZnTeAznjjnazxw4+uRIE+DUEdG5D3ExkUM++KchzmJyj3
5jChGtSYT3du7XdNdUjspBfOwYY+UUZPQ8AruAqJBMJBzU4BYFf/VH1WzQ8U9XNUy0lqt3cDLPTe
RAriZCjzgrrV3g6cwvqezODROn1uPaWkLrM3G7gHW94RXAfjk5NNCl7sMfDDlB+gYwdAb1g4g109
5+k89kFYNF2QHrsm8O2VF7VhbepkyT5JWwjby/KSQGJwlwS281inwxR2EgJJm0JYp0v2gJq2tVXa
kI/t2WFyaWyFpe1VnzG+q6T3j7dTl2tRTLshcMRE1GXmNNoPbnQup2QNv2NqXAvgqSwVkzS172Cx
/tCDj7crgb1beXqaZmD5/7tjMvOzmkA73P5TaajdMgoZQS7Dh77a9fH/80j6YPXrFEnXlxYpSJ2L
MA0muL8kwSOJR3JM8+5zLUDX6rHe9m4dq4Oi1RjSeha3EICcdxaLv5TwZt8BJglmXcYPds72rqJP
ba6mOxtYp/31H2kaBe0oT2BuzrEQ1WUs+yisxpGfnFiJUJF4E2ubujqrMoKQipJWX1w8wGGbQLEw
JYCK++6qto2pE9qZPtrT2FTC7y+5W4iHpED4WnPM7lTrb7sZurr4/9RPYx7MjX2XFPkT+yOPVw4v
1+fAsMwD7dIAJ8QxkFObXcCjnPBGVR5LjmkKdPeKsIbh0qDj4HiRC9vKpbz0Kh/vqSjvKajt936e
pjsILxYra8nQDx0Mx4G186XA7Rkpg8doeaYG1TbJberqnFAHIgglKI7q0vppGda0SHeds0riMKwg
nRDqNZ2nFIQ6Lp7i1c6DdBhw0AvfeBM3Fz9f28p8BY8jwqP+UrmDC4TC+JAPdbub1lX8TF1Y/v9u
P4sKT7QDZEcuEwQ1XqzSd16DIsZ6srwcYKbrS/XjvNNfpFCetdNsd6O8ZBFKpyyCBEM8FewONe0K
ZK7uWzCS/vf1b5mWk7Y1QY61J8Kui8voNfy+AvaO7HDFGvzDtva1d0akBKWOVfSXZkqgEOJ58fhr
Tit3UwHG9bVNiTSBm0a8LS+j7d7HcZQfyxISQA4O+eu/3zTh2rbhObJMIWRTXrIk+g31uTlki2Xl
1lQEHE/+u6ISRbzK99riknJanigl5BYM2vx0/ecbpldHxNl13GZ9NBUX2cHdzwlUeRhFtKb4uvzG
D87evwBxkQ8KSYCzkhOoFSXVfREDX1k0tyxNn2RFb9X87E7bakeuTgidYlXEeAY3l4RDwKOCyV/Z
us/bxkmL65b4WcAUphlK1E++m/2GSsFKhBlWkM79TLhbTGM7FhffatUfYCgrWvsE+uyabr7pC1oM
I6uBEmGTNJciY3JPapSwVZPs/Wb6eX10DEebbmUgZN1MuM02F6KSL7ArfqJD97C4E1rU26IKQaGn
/N8w4Fz6ZZM49cX1wadyAkHw1qDbKiDuX+YFtiOLYZz7i2M7zivLgunrLKb62/XhMYy/DowbYT/n
BYLWl0QNyZ7F7Bz4cIZhkViDoRgCTcfFASsFGRCcBhcrtm5wxr3leXuDi9fnvu1vZip/j273f+Cz
DLuGTvOc56piU0SLS+an45e5IgEN62So4t31ATO1r53TrJEMTm19fZFBW8HYY8p2mW3xlS3b1LoW
y6yzqpk3QmKfsNKDh3Wa7QI5szVKoKn95f/v7gB8LMksorS8SBw1DjxYQipXVT1NjWuxXJOgiey4
m+4SeNlCiMCC3068xqI1LVTtMK4In1MUAsvLXHrZjiQW2WVD/gtJ901Kf9TV7Qi6tpRZPnv1Zcw6
eRPN2RN8wvOV1K5pbLSzWNjcb2Wt8JwfwUboA4iLW+mqL5WhdR0Uh9fvSGaS1xc7YOU/EPQP8tDt
kVjftOZ12uUAexGotzTlJS6Tlx4OgvetnW4i5VFXR8FNo9v6LiTGLr6bOKHfZ/IUgAy+LVx1C4KI
iE5MsV9fJptehs67q5M1AI3hqvsXAM6CuUQ/BfWlEPJ771V3Swm8JeqrL6tHqK2srBzTZ7SQJWUA
/odb1Jd6pmLHYu81y7s3wmAs4mXqq6LpYdss6+E793RUQ+4kYRIkv4cMudCwUkO6hoM3LVItgnmM
TKWVCH7M3KY9ctqRo5vAMmPbr9cOYado+sCf/OqCVDS5b9q8+Cxjz95va10L3zGpyUB7ml9wi4Zw
i2J9iYp32m0D2v3FuOwzn6gaMsgXDhuU4nNBBtbex2OQfd30+3XGZTRXXFUy8o9JDDVtJuP+ZOXk
3+uNG1aoDoEb2KzG1p6ce1b6z5CCOUaJukmy5h/m27tqINveAzoYLrVzKWRltZc88TMA00GATXdy
KlAju94PwwL9CxHncVzlSuiATBBByzr/NzLLa2XJD6+heOtp1wYvaimD3Hvyq7frAwuK7wXtDgD0
nZTbroyP6RPa3SHO2oBUWES/oGe5ZzDQ87LsGYnjHXRi1i5zHw4RurH8/939Ae67USmG0XshwK/s
mF2cOxfZ9g3jj8a1DSjiFMnPavJeqhyD4tRgG8IrayXZbfrl2u7ToEZfdeM8vPQV/RnLJEMC310D
E5sa1zafYmwrYNKc4aVGRRslii6Mpq2Wln9ox+/GnPYwQRGzGl7iCBU9JYjcpaJeU48y/HS94F+P
/sKXI8PLaPdqz4n3hY7zmp7rh7gI19cr/RIuyhxaj8NL03bfuqo58wqmjiNx4OTSP5QZEnWCAlS8
af3oUsootSWiYCw7g8wL5lBsWXO7C6xE/tzWvhbDbmVDWAuM5Jc/Uhoxi9pwStTL9cY/vN9iqLTo
VQ3tOn9ui30H5OozHDeyvQ8f0FNX/3v9A6aJXv7/bhlZc2VPTEG/p/DmbDcHqJKFUPz2f21rXgve
TrWOXeYFfr/l31aVkl9SmMOv5KdN60gL3r6FLFCV1sV+5ja8Z0S1kxH8v3kUuIcJTHfX6d3PdQHh
/W2d0eJ5tvs4nS18r7K97igtp7nnjG4NOe0yATIg9MTLodgPKjtMgbwZm01vGCTktIxcySuPD3Ds
3SfggAtS/3InvrL6P16gTNdOti0nT6FzELwMle/ejXKAejUl7q71YNZ4fdg/VlLAz19uGO/WKBcV
9NKqwv9HIo1rlSePWH5d7obWjvkj9WSaiV3ataQcQtxmyhouMaVIix5u037lpsexmF22dmSbOqyF
+1z6OezRMJaqDvY+d4+WOBK6pv9ial2LdziVqykhdr734HQhDrA5SR+LZh4f06Yn1qZ1zHR8gARA
o7IDwFjgTpEdxzSjr2PK5tvr02XqghbyNqoJMonKfC9qD5PkBV6Yz9GTU3krNxrTB7RAKXIGczeV
wFDbT+hDlWZq700dWK6kX/MoMC05vc6e2qh4jxYX58ZDhTo9CDz+KzcETzGQu8bOk7q49y2rqpJ9
Fjf5XO2ERIlj10+eRatdBsQr3zhdekGeAA7cQ4/Ge/HaqYIcb1XPfr+De1BOzten7ONDgOnVeM+2
7TgdCv4ygwkGy+ci+FaKiK8gw02taxEDVVnlwB9bnGXbjyED5Bmpbu+y7adrATMAhVi3Km3OUVQX
/mGwh0WmwHb74/X2lx/5V0HAZXoxfspbObaOn/0iVgZeB8sGSSBjGhMot6Cwnnv5TUnhW7ICgly2
tA8+pyeNO8CwpWv39Myq/El40CNSZfGI8lIVWmx6Lga1sgcYV7gWpt2QdMKL+/pn2fYPY0UBLkxu
KpFDG728F/4Y+jDijoPHqvNXEuIfH9dML+g7DnFJ6sj6Z8HwOMOF9TQOxT0T/BbsxsfFpdqtvRWy
g2natKM6mgjjIxyQfpJpumfV/JlD1Nq3k2+wjl35hGlZa9tQ0I2+RxE4Zz9GPbmTZNh3WbJ2EBha
14vihDcdAOEcl5gkUjG2F/iI73xYYfVrNDjTF7TIcbDCeDdU3TlziiHeJbar2jB3+jVbjg8z/GAW
LN99f2r7PHZjv7NehOP6Dz6Y9iGMOuS+mOi/QEJEO2eGd/jEgdsD6dJfuSz84UZ9EEG6LMqioxB4
ZSf30TSoODoXnhd9gdZLhm3HKrrFOiKpZGMl+4nQtCn2EHjoh5/DGFsJxWgPdmff9101Nz+KuJzs
fwZVsi70IbLy1mZObIlQljCkAlIMTPvMhTF9ofjD6AROVuxzmAoouOaopiy+B1wANnawnDKR4w1X
3Eu+AT40pRBGbODQ/MNPuYsgW9Sgup2VNXFQhxYs25EGjicWjdkatte0rWhrlVmk9WRJscHz8lMa
9zj1EXoxElgwC4ZIUwy07/X90rCq9MoRd7jKs8bhL9hcgtCZ1RRSC/qP11s3HP161Wh2sGk1k8tf
gn56sCv/FpvUZ+Y6KzuUYdfQq0QVE4nXedlwHsh0mvOM3YPX3R6gsDAdPZ+ufMU0RMvX3wVGwbpO
QOCRnJ2it3Zy5sAnSPrj+giZGteiWgk7zvFThzMux8GxUc0UDq47rOx5hvHX0TRtXLChHmn0gozw
+COfrNT61qpuoS+lUCiYNmVlmA6rKaCU1MNwQpyJTf6dcgsCoXRV/cnUB234JfMmlqWx9cKVW8lH
MncZf26gHeD/W00NaVcS9IaJ8LXHKXPTwOJN7980v8ijOlyfXUMc6+AQ0TSytCCr9kOO7Jb0vyB+
s68seeJ9CoZ6vHIJMe3c2m7hdRBNJVHAXhaGbjKChd1C062Py12McG5dpOjBbj6yaO19auiWjhiZ
0jSFuKCVnjm6FUlQdfnwbfbzR96kx74Y195upu8sN5N3kTfUrldBEbk/t679byvZJ8qQSqH2FzGU
j7lQ2y68OoikJ4qVVlQnZ5FAzX+Ge2SVsDXkpWFd6ZgRPGVHNaJK8pIHqPU4XpqFk8efr68vQ2zo
gkoypWxoaBn8aIR7P4nksjRdqf7btuaXPr0bf/gCFG0LnaAfpJYnJ/m6ZLwbe+OdT1dUYiOuyTLO
gh9RxY9ekjQhXCd+04I/zvGq545p+LWwHnLAxkU60DP8bn3nghfARG98G0XbldPBcEvWpZWlqkcC
V3ecQSV7Gpl7v8R4bsMxLbEeFJ1Ooln7lGG2dankWk7WLP1+PDuzA63QNIKvYxJC3biLvgVwUKen
69Nu6pI2ZsE0xLxy3OGcW2ovO/8Tz+Vjao1fShXcLE+avq1XRs8wPXq1PmGE8772xjOpQaMuYa36
fxQLTP3Q9sWoCGprzK3xzLmaf/uWHP8hNB7ce160EDgZI1x7YD+1DOUEnOO2w1Cv4ifBhCw/LBl/
+ATsRB9ybWFaxms1CsOVRy/i19CZUQmY7T8C3h9Lf9yTLPjMix7K7psKgS7TS/mL20uppnI8j3V3
u6gMzE3xtDz3bAIYaL4mNmA4tf6q6XNW2kBcuT+WU2vZ4OFi2IWZNfenspGntLd/uCP1jlW7lnsw
HCd6qZ/Xg8e6fiA/wLN5cCjb1yMDOrC4Wzom+k3+Pxg/bdcEHBGASkWGs5gtsY88ae2Avlsrb5oW
gJYH8KYhGj3ZBGdIZgBcb+3qXt6P5fCQxM5K/P8hvH7wJvO0DSByoyko+zw42+MYLotskMObHYgv
KnHvHIGBS+VdR1MweYri6ET1SoHA1DctC5DFUO3JKny3Vc0xI2TfEu9OUPnDWxOpM+w3uubyEMM3
NhlydVZJcJZpDXk64m9iKLvYOf57XLbj4Mc+4MxnwgkLFxmTGBZyIRnHleS94dfr9X+7aX3fgk7m
uYMWPCpATnuTwJ1z5bJqOF7+AgBkFs0JS9TZzkuoipDiWWQAWuI8vn6sGGZXr/wPFZ7sshTduR6z
IyonD0uZtS3o04RCaHj9G6YRWvr27sYC/rn0Ms9vz8Sr+/s4I/kTcv/DykXR1AMtskGbc6DhmvGz
3dBPs4WFk0/OU+FW33HoH7f1QItvCmYpNGp6/+xaeRUmsJwIgRP953rjhh3Q1QLb9tq0lNRuz6NX
nx2PXpZg5rTFxbSj/0e20jQNWiDD4jIv44i1P5KR/XAYPJVdMq5hvk3rVDvWOcu4M6manmVOYdSc
AWf2VglLvDqBNe6uD5ShA7oSjm0nY6twtT7XNcroqPHwnRMNK9dqU+Pas4aovg48JpozyaYXYldq
50bjJo1Ml+m6N0478Kmoi+Y8KAKEZSXkrRrKX2UUbfK0xheW6HgXY4OYCZTfSXP2G1DXejuWYTZY
8c4Du2nj8GthzIfEcfOcNmd37MVRDbL9SomTbbt06tI3zVAC0AAZwHOcdTQPQRCv590EJ8vL9cVj
uNk4Wgi3GXGnMWmaMyINivvjT06tMJHlnrvlyU/9T8t9o8/lftvntKBuKXiZaeB2ONOS1yoSX+wW
n1HiprDSYyHTJ6un91W2hmQ37CGOFtsRIz4hHhbYso27vDpNuTpElN/Ohftsd3IldWUKEi3KB0gB
5Kpm7jmB0PrOm8F7iR2eb1tguuCNRDVD0th3z1nbTs6dKtra3oFHXBUrHzBsUrrmTZ3mtrBquzoD
cPC5tyU7qKquDq6nvl6fdcP46LI3JRQ+WiHxAatW8lbYAodFGs0311s3TLIOdANATIz1clAs66lV
IgvzdtwvCwoy8lWI8vzt9Q8ZjlRd8yavAbP1Elqdl/eM46tvAU2eujoDjXvrtVKHu3liKtyeK/vM
eHObT1EZliz50iE/tnlP11Fv0/84+7LluHFg2S9iBLiB4Cu7W5sl2ZbtNjUviLE95gICILiTX3+S
PvdGaDBi80Q/+EWOIBpLFQpVWZm6CQCtbt0zG+fyYxtnxUmxYE+xdGuVLBPvA9bHNODkXHAwcQT9
ePSkeeoX9aGLyE4WcetAWXbt+ssCIovcPVccbcrJyJbqDvhV5+/LG73hFG38W4GKfEAbj5xbeCOo
0X3Ukx4SjbgJ7QBHtw7/8svuuQShSXJ5wA0LtCFxBROMeH1Izv0Q+i8xaLSWOx257nAD7nG9B6rf
MBQbG4fuFOrn0+S9Isl0M4joRpvx81rpmGrvoWfy5fJkNlIZNiiOjQL0/j1WrzfVywy2s0T60Y0f
tU9rXga38W1E97rcthbOut+LMUYXN2+9V4/UD95Iv5YLvQ/wHLg8lXfPGfXtGDRgfpXLsnLOXqfg
U7gzRHelqTm5ufz9d38+vm+d4yyri3xEd0mKYoTzofWQfuuayDkZ49XXOHcMYd1NASUNBFgZ+8qo
y56IryiexrwDRzIoAfur4GsoilnPyaof+sYLI5HyPmhvPLcrTo6PIt3lZdrYBpuDkTiaQCW+EVBP
lISjHLRUfRKZ+KpOevz61WDeRIleEft0IhqqLy7AbB/Q2uiXt9nYO2bnitqagHVMIcHiBTzw9UPg
jv5joQP98n8Ql3zX4PDz19P19ucPvKZtwSAcFigQj9fBfBPJTp34AOkXbaDtIAIo/cbeXnJq49ja
QWlWhrGgw8S/gYWzKT70tQyLZPbBY/TZmeH2d7Z9axgrNtW8KjiaBzR04SP9F4HO71PWSf8xA3P/
jqffGsL799KVy5xhM6YydbKg/qr7qLrNMrLIpGzKnbvq3fsQu2PZODMOrY1bVGkxgX9+ltDAJi3Y
/szgfq9Qn7/Ozj3LzmdiiiYITJWCFnWlEpTqWLDqtV/cK0ew49AR9CRMmrpMqw7MiGu3mu8xelig
jHHZzDc2w45DWRCyLouGMnULFvQPCwUw7gB8geYn6hTLtON0NzbEjkZB3hpXbkf1gyfn8UNWy+lE
+5l94JD3Phmqdh4FW7OxbB5iXHVb0LhMPULUvexLchqWZrjL3G5PYmVrJuvQbwzfKWdXBK4jUhau
yVX0vB7KYUBT8+D/jptmD+GxNZPVq70ZxvOWaMqHpUpZWXgD3C/c46EmYfWhJqAvurz5Gy7SDkrN
YgoyeRyqot7g3M+0/9J6LL/mFU191zJzL/DykjtN9JjNddPVSVb2IDFsnWpx95zV1u+3zFwOPu8z
p8Mdhe45P6m6BoEppAnaPZ6LDS9vB6WQjeUQdl3kc+ADTd+zT0WpPwATfacr/hpAFSrxXWQ2rtoN
OyAVgZO5U93KZ6/q2KFos+wjAHR7T4SNA2UHohMELYJxqmQKoHB3B7qp4tHr3e/MrX9c/vlbA1gX
unKWZXSGSaYuyb/XcnGgDISwCjg6b6dy9m4sDXI+y7q9gZUVV4FMi9m9bXqQV7G6uy/J1zGIHhtw
eCWXZ7I1jmXi3ShVXCstU3RkTn+buWWHUlTDoZpm7ztSA+NJtPlV7VCYlGXojLiZrtBRkTZIZwyJ
X7rOP4UonZvLc9naFes+b7058gHZlmngjJA+mMB1SNDyHEMf5/IAW4tlmTmZe3+Kg8b/G+AYUGv4
9WNToHepckFrE2dfzVjuoUreh7hiqSxzN1HpkR7wv7Px0V1N+kaLG1FJf74ZdRYnkL+NfjaAngCi
Bny1SEozOGhuvQ6bjPHt694Je8WXrH+ePdafxm7wP7rhIr5dXsj3d8qzmzo0DUuZZY5Ml1W2Lqq6
InHwjkj60N0TANoaYnVzby4VqM00VdTw/pn2YH+YQ/KRZFF2pxi7St+MenZrh1zapm1oqVKtu/yz
dkESHgApfnmF3nf3XmzZf1DFTleBiPXZm8EIBPhpP7p+k2iXgjr1uiHWlXuzQlFRklzlTKY9GnT/
yUtwGjlgstipD/15mv2ncIrlsYyds3oZq8iQvz3IQOsjOo7ipU3igS1sTtjEAp12eaFb/wCWAqW9
pM5X0r5ShhlQFStDc35DG8PH6N7o3IjxEZq8Qfhbxk0ABCtgJU3+vfCg1fLZ1KjVfY6cxjM3cdmO
H8cSKhbgInfKLLwdENxVyy3OMQgFUEUivhDHalhGY5D0UuAzTnSIO129VKoDPfdPUGCZIN/xGVsb
aTklObfONOaxTOcOWq0hbeeT7P2Xy1u4nob31thySIUzhHTIF3XWDGRUXokC6GFGnJBUNQGxdRvv
CtxumZPljziYJbsY9cTz7NOvCEaiJDMD+ofMni77+77VsxnhZtBkerpsq9cskzNIAaRzM7qihrzJ
vMRAeNP2Z6377JpUK/XsHplgruOsJqU+myH8Z87Dv/iAltRD5zdPTkcA9768Pxubb7e/6BBsfDM1
4iw9Vp7GeqbJVPt7Nfatr69L+caAyRKBObaX1Xmc4ftFrKe/nGbW3y7/9o0NYZYHIhXxaU9HfQ4U
hAQkaX9wtF7/ADducFot9hjVgffz8lhbM7FcER282eniRaYZeIMjKPwOcv5CC/QM7cSbG8fXboXx
4Gli7vrlOWBQ1SA+Alm+MrnE8+6R2hrCMvSi7Nyi9FX8+EfJHaruz6zI1dGJdoPmrREsaw8q5gEe
RmQaRnN/E6F38Q7IeMgT6Dw6XrcRlpn3ETp2Y+BBHkXG77wBD9aKxs3Ox7dOlBVTgIzARaIlq8/e
DMowYcIXAjK6KeECsKCFlvNh6ce8u8727C4UIzxQ5NKWPNGQcPLideBQPzHHGfTp8lptOF8bUD7L
uqJd09fnwnE/enFY6QRwGp4oZL2rIbxS7tuzEeVZgcSqw332qPN2+YRiIDQMI8KHnZfGxqmyaRqL
DoRZwhP67OFFfxob+ihIieSODP66vE4bxh2tA79xU9RF6yvaEMQ5I45iydhTzxxLw/dybFvfX//+
5vueaRY+ToU4m14Un2YDMo1D2bSATF3+/VsLZBk2HyByVgexOtOOVPd0BL+nbPFoqeASL4+wNQPb
sOs8dzuSxxA8c4oP6AV2Xn01+Dt33dbXLZtuM+HIxl8jkMjnIKHtOt4lXjiNO3aw9X3LrLUuSDig
KejMghjPRwPaheYwT/KqYhwgFlbuP6q8Fu1Krkz92fykxI8T5lQ7UeqGDduMjLzKZkhUGX1u68nc
ZaFzz5xJn9zFf6Ysv728vRsHyMbUs8ARIyBk6mxGJr/0+SI+BwEA8MPAfl0eYWMLbGB9MNBZizxT
qPMYdgrKqn4eRmF2fv/7mSHPRtazvkZm1q2CpyLMCyfxso7FD/jbotCoJnKnvXFd0YgTDcdmfPX8
TpA9jOLW/qwTfmPbQTyyIKsnnWYSCefOi290Pg3HDtC8A1SNyXXhwX/g923byGEpgycSe9Uraeg9
M0v9q4GUx3W3kU3ayKmO5yYm+TlAdiUGgU07TY9+IPlVdGywEsvKexl3hR8OAfpQxj44gWg+ZgfN
mr0S09Yhtqx8ziggJ12k08LBexqF/fkABnHnfuHFnljIxmbb/XeFyBy+LCY/txCmO5lhzOCmSPsE
Hv1PCs0iN1cZi92I17KR90T7+TmjrXowfkgeYoXI9vLXN9bJ7sObTVk4aqT+U1BF/kcG+PsNI6i4
J6pSPy8PsRFH2drGrQtBWj0NOh1BL/TRRJ65J2Nt7jRv9V8OEV/DJiA753bD9sN1mm8MkHno+WTl
ED96TH9Yg0JT6w/9bJxDhvd3Mjn9F6BA9ZVbY5n7WE6CK+0WZ1NGer4zyE2Of5cxj8UOqnq9M955
MNttI16mQtlCrOcsYrBFFp91FD7qRg13IKZ5bcQMhHf4GNHdI73hmG3l4yAQXdOFWXCWrCvv/oSH
TCx7DHFbBmPZ/LyUQkYx0amOalclgN//445muY1d5j16Qb9zSW4dacv0qeETaP25StsQtIanOs+a
kyPldOZGsb2W7o1B7FaR1vF6HKsyPLdSy/YQ5K0LIbkJfdAnv3ICeXfZdjY2xO4ZEVHENbrmQkDp
8vZoqtq9LZfFP17++oZl2u0iXmwkFmvWZ2B51ENfsOETNfV5RLXgtWBu++QuxR7nzsbm2z0jGY18
w8shfyAFHU+sieun1mmWT97Ey7Wrg327PKetFbM8QAaZOoBUWn1GwVGxU0YoJH+p7ni2s2gbNmn3
iGQS3jLvY/fMnegmGKCTIBm5pap50qW6ZR7cTIg/lFDIvm5GVkBv3MGoNlz8s14CpNUDhmT35wWY
le7KQ2bF87NrRDEBb3Vm80RSXJNgnIxZPHs7TnnLViy7zwQDP3wQhmc0wMjxqJcZ4i9zF5vpBPnQ
eQ95vDWMZfeerMCEx8v6zInTHWa3MjdsCF78HijtyzuxcYbtLhERQgpRC9jLjMbmB6oEylxDNH3h
BFoHEObYI7vcGme93d7cYhp6Y1PdVPX/YiR6ql/BILjcKbBGJqMQr9fNZvUKb0ZhldOEXsUAxmdC
/JQlHMwIcZXffdF4h7LfgzFs2Mt/ekfKaFxU5blnmdG/IH+LICN+ErAOWaFkR/wP6Ih5qSK9c2Vu
nAKbQ5K61ZLXYYxsPZ/CQxkQtFGL6BcY9n5fXrYNB2OLKmsxAecaAC7aen38SEEj9iUPjbOXB9r6
/Za1yx5Sj5AdqtO2yLMnrwime1U38mMBr7PjULaGsOy9DR3e6FnQ8+y04i86ZPRWOtB4TyZV0vvL
q7R1hC2bBzFIP8/5pNJspvR7XJLgq27AnkhHMf7w4UJ3Hntbp8syet6sYG0Qdp21m/1VAPUIhsBk
hkO7KZr81xomMcWeOg5Ay+WJbWy/De0zBSQ3/BB5Zi8M4+roAS0uH0DOIK+rOns2um+MdEvQiapS
iizI/AG6XHV5MEUoxffrZmDZPZBDc23iip7pHFcHnjkhOjbpXiFza33WA/HGq0g31g0aAIqHNsSV
W0yQC64KgLwu//aNY2Vj+4jUrM+IrFNdjN5zwYj8WHmUgAl4bhI1qc+Xh/mDhHkn8LYhfVSBZQfl
6zolsfpZ8PHTOMn7UaARam2oJmb+e6wE+vg0uTUAg7A4B8PMbpvU1iwtHwAhsKwfF7yYZjLNN0VR
P9LQDA9IbNxEVxeEPcsNgDgHVdq8Lh5mql55395D2+MqGn3q2Si/kEVLoSG1kZZ+8Hvoiw7UPLuF
ha0jZtl80CpnLhXT5z5rI0h1yhnG504q+HV59ze+byP72kH6YKJDB9mIHtAbiCrOt5Hbp9d93Lrb
Z6jHVk3AqnOQE/6xaBb5NDH69bqPW6YNQt2ZaurU6R9kDGiSVOIHbA8XvHFv2J0lFMq37WRylZrO
x23h5MpPeD5CLqzwYr1j4VumZ7eVgEM0CyImxXl0G0XDE61RCnlES1wT3YETAgxj6JYhYVsmbSub
OkqgpuDwE7BybfmYNa0iL0OV586XEfRQe0H/uoDv+AO7DwVVa8AWnVqlzBfcv6VGhc1Ny+uuPU69
Fz86vQEJIaGI0i7v5AaiBjR6//ajGVQipKzgA6BHuyQkj+h3B5riFeixgvnksz79k0QxQVfeSqro
I+/aPfKWrY22PEPO0YhIsrxOI/Ae31ZzFNwowROIp+8E0lsWZkUHpgond5KeTlnugeQeeIavpJbu
Hlxv6/dbDiJcwkYhPadSEHzVz3pQ1atGM5RpQKVzeXs2PLQNCPRU2M2h38szWES9k+dWL9Is80l0
8KCTKPcezatTeOfY2chAiIMxRLO5SekSige90jV7boTSvNOmfRH0p1byQ6722HQ2TrndqhKYQcSQ
Gq3PML/oSCtAuaQw7EAGQJGWOr5TPTi6Lq/gxhH4D2LQoJ8gCrVEW4xybjxkIX4umYuC23WfX4/G
mzAkp2OvgQDXqR9GPmR1ZucpQFvRzvndOGA2MhCapohzJqZSPvqdfwBHZUw/L4C3QJUU3Wp7dri1
RpYP4EiOBor13rkfV3XZDMBQ9FXSnUlsfd2y8iD0RCU0BJDHEpHaiKk4H6LYl3LnmbH1fcvIBZDw
WQWMfDqy+JdxdQnkoXi5vL1b9mdZuDc1xlsm3z33eOY/gKau7V9wenP/gQcua89LAUq2y0O9Pw3X
Bv8FVdGGhoMAto/E9IGs1clDzYduD8j8/lRcm9aZlFNY5S4B1qOh4Qfe9QLmUPhD/TpVHm8/Txpo
qauswrUxgLRCT5eayhqOkfOPAGiqM6LnfudA/emS/q+7gtTNv42uH0WhFPQmHqXwuo/SQd79Djo1
sf8xR+d/8LtXdAqX20m2c/+9HzPqh3eeF7Q/KFbAiQ99J+fqN+fRtBQHZmIRfPNiFzctLfN8PjmO
N+rPFAWpSZ16M/DexX7Mhf4ip36sv/puhibdpFj8unnwwHsZ7Uxs6whYzgQcPU0w98hYGn/0Tm3t
ZmeXyGynI2br6+vf37iqQoDIsuqMewaCyb8FQVNFU7zGF3cn4nz/iezGlhcZo1kMEO6IH1sXqLsx
QMZyjPOPDEpUidGgdBYLu1vbgjuyp8yzNSXLtbTIWuTUKU2qY2M+ctOGTzN4DI+XLfJ97+vaSq8Z
b4Uf8NA7z8wvg2dK+ZjdQb7F9SEfrszOtmyNYrmYxRlbvMKz6IxsknOTuSM54WAO91lZjTuuZWMI
G9YHMRUGUA6tnwaKZ/Kg8n/kCIJbhLV7ZdD3b3TXRvSRGKDfQM5I9YSln7ClJ2nLeHbjBWN/z0On
fugiKBxf3peNXbe5rcOcgHSWIEh2J1Si76CGGNEvZWvq6XTdAJZ/ISHJBCg2a1AMo5MhEbLLvzpa
GrUzgQ1LYes+vbFEyCe0I1ja4B457Q5iCD4UJBpOAQ26O6/QuGfqD/UMHeql864S2QQ0al3MN2Oi
z5grd4rcM7igNQOJoZp+XF6trdNl2X3oSxAi+nhBGHCWvDKHTQflaZ0sZvR/XR5ia8dtO6/QfNEq
xEEecVn5W/uM9p8NSC33rpStAawYgqu6BGVF5qGvYPY4Wudb3AyOzMudWuHW9y0jB1ekP3STqlPE
8oN3jNwolF8cn19ZwHNtWB/lAmAvPSz/Gz3MOaM3Y7VbUd3YYhvTR8tRRbIOEYfqccyPE6iTk1gs
eXMC0XK2EzRsPEVdG9EnjA8qGdG0T9ARJhB2Rtmj8HARCt/vbyFEp44Bb6YEMqX68+y639W8qxu+
YZE22m+hsiMdFCnS0bjiK1exfFqTvLhdPilwOiUjD+MDpGzApz0q9DVddaxtCOAoJAcHlaZn3aHa
dxJB4YpTMzXs9vL3N0I+m6+7L2MvomMRQZ7R/56N5LeO/eBGKv0YIWm6k0HYOhuW+YOjPyZdAW8M
/uDsgKaM+OB1cf1QZ8HePN5nm6OuzbybEdJOIjfzWRCITRtJj9z1RmiC4QCIInKT2fP+GYn/4EOL
sqvwlFQcjFWXV3HDdm2G3gJgYogLtsiQZJEKD4Vfuc4pNyhlXzmA5RzACrLEENWAA2UAVCY4/CVc
BJF7TXNbhmVDBaHsi2LPiNPtzz05VmvToozRdhE74QfIQi3JQPT8ZXT560rb+X9I/W6cDRtH6I1m
GAY0k6Tz7MiPRA+6TOqeBRFYAU1+ZdhsAwnx9HP7uEQSvRct+nGpye7LuJ52Cn0b22+DCKXuZQ1B
9fYJdFwBOJMltNcSyACHO/bzfu7FtWGEhmbADKq+fdIoViaiqj9lLuHHvlSvGty3N+MSjse633vR
bk1n/fubOIB4xPBO4rDFyqiPDcvrnyXwKqfLtrI1GcsZAHHZlqT32qeVsTMIivxu9Pp0rcCuGhRz
C8Xnqd5LI22dLu/fUylY7nAd4FaamSYf+xboLlZL8kH67V5r49ZqWXFBOSkf0R+gRF5Yu1WykP4e
Au7L78urtfV1y/A7ZPCyleE4JQ7Y49qeO3e+O+/99g3vb+MGkXHRAr017RPYIsoD8CK/Vk7OzOvS
ONstlG3sgY0anEW7AG43gGlIhfoI7FudeCUy6I5AK8xVq/Qf6CCHeIJTwv8Wddvf9BUaWFdXdd3H
rVDfDKYRQefJ594vfgUzumBMv4fQ3jAGGySIx7yBynA0P7ZRB5WchrZ32Sh/6ixDuaQChjZWk3c3
rKHF5clsDWjZthcwjFTPSEaO7GUZhElag65YNsf5oQaRLVqJhmO47L2+t4azjL0HzDLHXa1T6hW/
Zt0mGnz1FJ/H4+mBO/LYTHtI7o33pQ0YlGBiM1Hsyuc1KuMxENbgwVjBHX3ufd+HQG2EgTbXtDtX
VEY+nGMAEVIwdwqEYzpInJi9mhpMhqMXsxsPDHBexvagpBtOILScgHbiQvGua57+uMt+xAsdZc2b
yydiY91s+CCwHF3tVap9QndMnBQTiBjnNrrhWT0mbqeO5S5L28ZhsBGEq1KikchkPM4NUFG6Gj+b
Nv9FdPWTT90XhZNRBXutM1tjrbN9c4eZTjdDEcIjlIt+DPk0HhrJzgH1bnVQfhyXDsVaVMqvW0LL
QxAfqXAD8u8nWfP+BKmyf9oQ/HakN+auiwnKVtfpqlPXZp/u+2aaCynh6cjK4RbJ+aEe2j3Z2K1V
s7wDF0PUolt1fjRBH+IsgBZnTT2sBqu5T0EEGkDSbY/dcONYB5ZzKGZWr3xkuH3Wi8H06jiafo/f
devj1s2vy04B8AFSjll4/Bb9vEOS5yjvXN7xdWffSS8H1qUPmjSQinOKuKKIzMmlmTl0oBqAO+ta
mchydM/XDWSbftA42RiP7RNpWXyAiNvN/7+lC1K+XB5j44K2sYRgRWCiNetSKVDCUaGGI40dldRe
VxyvG2I9cG/Mkbt8bLrBaZ6krml1yJpxzfmj59/M2bLTjvenHv3OptjU03Nj3JVWtnmCUKDX3xCd
K/kgx8XFO29qwTXxDQ31JerWtHDAf55kbRaUP4nJSHcGTTI3/EhAoNOcpJ4j51DyCVn96+ZveQjq
iHDOg1E+j3NXnwzIJjJf1adrWSdcG2sIRDNKNk4MpDkeomhsBfvXP2oKx2+Xf//Gef8P0pBAgAYr
qFIn9wn0wvjPPifk67DgdT3Vdb/zkNrwP77lETgR7diBgSAlbEgn5G8P8TKJ4iBqyuubtWYH4jHW
Hqq8Xuqby1PbcBQ2kyDYjbDlAhE25FXaBzZzviQIycxebmDraW1TCQoo0StH4IGwArggKZ7mJf0A
ojHvqR/HGaljvLWjOXyBrNx0F4GYaifU25qY5TpEXBmn7wb5zJB7SQIXASb4GXaMbePjNvZwpFUW
V7WvUtQL489dwJmThH6BzN9Vu2JDD0NTZ13uC5UOlQqPhcj1HRNQKb789Y0gzqYVbJxAEAXG0DRT
uj849ZIhZch+rffcmibKm/jwJ0TQAbkyhrP5rmnmenHjNyqFmlxx8EaAraoIuPDrJrS69jf+1XRe
WC4yix9ZFP+CROhvaIfOPzn4JY+BWqrbkqHTaG6X7CmHo9ix1q0zsP79zaBovQ0n0lGRDgVv/tJR
03WJzkP/7vKcNq6l/xBgx2wMgNfOn8e8+rpGixoY2kcn88Idp7z1+60QgVWNYgMvcMZaNJiAKd/9
AWzLXkfW1s+3QgQPurQud/r8GTXVb+BjqE+6Lrt7iAiy9LoFsgw8GmnHuAYDleO7fvHdBOj7+zGT
Npseed/y4NNVw9gYxLkYlQJjDx5Wg2gTAMGaHpl3qDi6StS/L4+xsRU2waCMuMNy0ot08bl4GJnL
7+lC0K5/3eet14DsZMaiSOFeESSIwaqriuobhUbCdSyrro1HlE4rKxdabM8AaLCTdAt+ivGavvzr
N7yVDUNsVcg1KgzmYc2YZQV/GmkW3wTI1N4ief+pQ6/JYf0vZa7N2NsgQ4DWx1gXkUzRilEmhVNX
CbAsSAfTai+E3rCP/6AKw5lD3h7eo1317V2nbP5Bajk8UPQOX3mqLAOPdIAbCpFfOjRjmH1jZAAX
50FWYRZ9vrw1W5OwjLxllZg6EM6lfH0weX3zhKhFPqEn5ypqc+r+iSreOFktISZad65IkbNuj8Wi
NT+gj6z8waK8TVfBK3VdvGADCQUY2nQ3TTIFBYd/GN0FO5/VjO6k0TaWygYQgrMwgkworVIyGZYl
c4bWrjqqnEOjHfnP5e3YcCM2ajCiGRQk1byy4WQvgKMutz4sf+e6oO+/+WyYYGG6vsvBLZaKjr4I
gdbHGRXhe4WbqY58veNtt6awLt/b/TZTTzMJbrSpHH6JgCfRbivB1g6sQ775dI1oMKtG8J5OFCw4
gPXqe8JnIHoRF1x5hqwAHpK3tGujHH6jdkFIasKWDgcxyz32qa0pWBZNhK7EEkQVsJRhewq9xn+t
F3TYTLVRO7fq1gZYJh0ImUsI5uCcyulbI4bw0OOZeHv5gG6VKW12wGIBfbFqMlQK4bAZhYgnwM1J
tzTmdqLSOy3rGyEIjkMPLZcuxPnK5ZWvcGLjB5dA+a6LMmk6+GF3zF0eoTeplZFKgMeSV60fsUGE
Hm7yWnVcpCIazReRoyX8oES+y8zO3jVDYgMHnaUB12GjdOq2zs925YhahevWzNT6PtRLIZLcr6+D
1wI7+2+bAVsEU2VOqnQMXP+4jP1IEygoNgmQ3fWOZ3z/xJHYMvnWBeoNmvKArvhIjCae11Xfo7rW
8/HyoXvfaIjNJ6hJ0Ec+1evTo+mQ8NdNfadZ6N5BDGLce+ZuDWJZ/hyNql1kkD+THvr13AOLHicE
6uWB2iNV3hrCMn7NyIKOYDhgb0C3WBVGj10XzLfusqsSvLUTlu2XRUkLH9XctEIm4lbhUd4W7R5W
cOvjVrieUScIuh45lKJXr2yMxo+xgALf5T3e+LiN39Ngcop9X8ExOuUdpLf1MTRRf7r88Y2F/w90
T0Sy5D4eGuGEDIXwqmNZi1MJksidE/p+hEtsuJ5kPUOeGV0SqxRwUEAqcE0s6YmfeWfu57C/W/VP
4ZbnnQfB+3c5sSn6ZAjgCzKquGUV+2dcGpHUNcmOaHSBklPY7LjCjdQPsVF83BVCgNMEloeQoZ8A
qGRaBUkBDNPZZPpxEYgdUAMBpLd5jDqR3Vy3YespeXPTa+yX22KQtO3McBhLl5wrUpbsMARo4d9Z
w/cLR4RZFi9r2hWm8mXaAmv3xxz9amgfXJ+ZpMmDT6acyrvr5mNZfubMftHh33Mbg2G7naLxOMY1
/VGKzLsSW0aYZfyaxv/PPtcmgagrX6a1SsQXp3py4lb+HToREIt6cJLc5OQ8xu1VUmIUuo7/3q7Q
ySt3QH41jQKXo4O0Z7Q54hEZvFxevg3nYCP/SOeEMGCw0Yuy0PcL2qxfg9AP/7789Q3jtZF/rZMt
esyQTFvr46bOoTTIfnXNOAPFXfws259zIX5Vptjr596ajfWYH3sfeAgH8YoE0X2U1ILW/AZ0m860
c7C3BrDufA2gXQBuGJmyrpkeIUWAsm5uuqg+Xl6wre+vbvaNdfp6QGkyQDaiJobehllh7iKv2knK
bVilDeiD+IcO6VKjmMMn9xZdG617AtjFB2VW20aJlG1xjM0uInMjGossJxDXXi0YnxSy59Uvb0V6
FvPCbweYEJm/Q1HOQI+A7l1EW5Oz/EDgu1RBak08Zyi3Oj2AfbMn/pIKLY/6xhtH1+VPEx6ypD6g
ZuZ2wc4FuLFjNvmRbtu46vUY3/N8Gl8YUPGPrul+XHUcbODCLMCCOcZ+fC/diX4WwvN/TwNKAZe/
vrVkllcTxOSmp6YCp2oYD/ezqJ2bIJoEkgizdh/B6PXZBxHddQsVWZ5MLQUaUVECTZV0h5QtQvrJ
rOPqqic4sVGKRR830AR1xPO8BPMrgKSQO6FFLuNDnS3tsxt1bbczk6272wYmyigoutiPsqdW43ob
YzSOr1zoMzNhosvp73npq2MxqA9uJ15cQKcu79fGUbORimObl31jQuSsqig0p2zp4+rOOMpEXy8P
sGGxNlhRgE2HOC7JnghQg6dx+brOyqPmx9hBikgO5t5V19FzEhu4WGUUqt9SydQrIT4ljUc/DfzK
fgVC1yV840dnFAgGSIxXadPM9athEQluCSFle7y8Uqs//m89mdjchmxQch78DmIYM7KsKqo+oReV
3ONY7sW9m4fMcmjEAV17E+cqlWAKO+Ro9SjV9BspP3lTqLh4qqA12FbjMebF9HeEd+7lmW2kIYjN
eej2c0DD3sMVZ9zfDTB/QfiVr32RWQM0GAAt4rCis9xIP8hS/KpHyHpdHnrrfFseoqg5TnSYVWkO
7owTn6L8EyDt+vby1zfiehvQyFw68tgpwcyPfD/0cLIK9FHG3IJv8Vzndb8TX29MwoY0csVBKuOu
7xUZ12gPXCtsfXVdIpbYaEaec+Mg6JAp7ZVA3j2ObvXo0p3fvmH/NgciCAtEgAgHYXvOn/5kn9Z4
TebZLyh0JD2tZFKFub+z3Vsn3EY4Qg1cLY2uVKowgu70z5HlTcKBgBiGtj4Bl3N0sunbMjmvo0+u
C0lDyzOoolAleMSgzZKFj0boD6Wvne/RVFfHheR3jW7Gm7wDHXEQu2Tnwnj36PmUrF7kjTeqZwEi
Pt94r+NM7/OgeOld+qky3uF/SHuz5Uh1pmv4iohAQgg4pSaX3eWp23a5T4gedoOYQSBAV/8t+j3x
ozbFH/Xvow7HDlQaMpXKXLnWoLqVFqFP73IMYUwrqDsv8aOsBNNf8aWohnukQ+80C05iaE4A1qzc
sp+ebgxjxHTNFHDd1ZZ+lRWt7kA05h/STqw1MS9NwnB5dR0NRVyiiRlP+r0fj/YubcanWXgyiQCT
E273dNkXfOq+MQ0j8onaVoERkelXCNukIfR6yCFSvd5YQ8kfLw+xtFKGM6uKbAAdTqdfmVD6EbQX
1rG2nP735a9/PgHXTNcGrpXVqFrq19aNAxxcGe36VDX7fqJrqcHPJ+CaydomAO36NE3YaoXGe8pz
sS9cd7jGGzuumaqFigiExHNbv0IM7blpAS7rGViKhuG3o4sV7OXSIs3m+NHsIOVDyrrXr1EQk10Z
8QFi4l43i/Je1ReJaRiW7Y89sCKVVb2Ok9udUtEg2zxkK/H50g7Mf//w+4diUJMFHCTaYuUQVqx/
EnF7vHyAPjc112y3RnaRMHsQ/nvXlc8ZR6qU0u9DMEPj9B/QOK24paUtMCwaHL2eb/WZ/w6+/QcS
TA+eOzxpucoA/blndc0m6wZvPT92LO/dU3w3q6DXgPD6XXlABWvlpC6tlGHIrEsUS4Qdv2qn+wp2
2xr8xrkSO91bYdzrlVEWJmImaftZlgxkWvErA61aOM9EuuoJTdAPpQpWztPCTMxcbVxUDTDCGMOZ
2J95CPgNNIq7x1kufl3ed+HYmhlbjxS23+A6P4yhV+2ccn/5xH4anDiumZcFAIDLOHCd98ETQGl/
o9C7nw9shd1W+lvtV9cwgmAgw6YbKdzUzbjzHg18C4mCx3VzWNplw6J9l/m87DEHcLBvywGNLlKG
dHS3Doa5vExLQxg3NIglOZr/AvquM4hliqfJbUOCVzBxzpcHWDBp3zDp0aty4UR59MLH4FgjsiD+
dItsznWOyUy1ZhaAS1gl+neJ8PtnWXhX8VMKTfKcr6H8ls6oYdR9PqRZOcTOu8jow1QB0Wy5iD0v
r9CnWU8w98x//+C3qe3UBRiJxvcUj9oA9ShQ0h/wqDqm0LlOgsemKzdF610Dt8Ros718GG2o01El
DSveaa0SdktLpyu/pkFK1kikF06U2VhdWpVKgiBp362yFlRsUpqO+lA0rK1TJL3JUIHkoLej9L/r
lm/+HR8mBH6/WObN1L4PQbTJ4ddbC1r3xRSOQm2BBNupHn9fPQoLfsVso+Zp3boQJ6jfAziSeacy
nLRqGtGqrfYlYs808G8uz2xpKMP8Y9JzcI749XuF2cyzw/kuB7UNxmw/kmJDYr69PNKCqzdzr1BR
HGbl0fp94MPTRL09eE72DphAC/YzEXRz3SiGK5D2LMDc2PU7cmvHFqda12LPav/kdTbouNYqckvL
ZkTrAdC+aQN1sXfI0ITzUBPWKlPRpgvaYy76fWRdu26GX6jQPj8Aj129B7raJvELzdsjYHVIvfxK
p2TlGCz4BzNVCVS33UVBXr1H4C0faHWIJhaqvNp20RDO8/HhM1LM7/IuLSyfma0cmpERty2qd9mB
EsEpt0i2bQbYkD0zQ///iZXMDGXvK+oRREyvpU1vYkBIZiqaNlFbtPrtpHVVlcRxzTxljsIFy6kT
nEHR1/1IBOo84AhiZbOyYgsez8xNSqRsJbRB0/cM17S02W1slY8dUfdBsRZ/L9yiZoKyHzxLCEWS
94i2IvST6iBp8AotuJUp/IVj/pOhxBo5/+tFbXxWEEtaZ8o00D2hojFIwjYdYAx9tW1LGo/NxtG6
4s9wFXV5V9AyDdCbSElvBSGvGrfJbyAO2Oen1JLRcGbJVHTHseJqrVy3YAgmjDuigGs5gsZvJUrh
aO2nfy0hiPNdX7ca/DXD3il/Jf1aV9nCvppcsoXuOI9lme8rEoClEwx4vZvuInStqThQ193+Jqns
FAUFQYkzfgNG+aZh5Zaz26Yut4mMQ3Cmf0ttpNXJyrNhIY4xBeSLLEhi3qXWNx7bcCDlUA3FNq+V
faVDNBHePqMtWJgD67XJUL2FS5/D7kl3Ozp0m576+8s+amEeppJPGfSOtLySnnlQsxpZOOLiJtEj
WdPrWrgQzax2FbRNShLXBiGliCCPy6xxGtqQjWMKNjO35WVYOLRrgs3oxUWzkoFYmpZxnSD3ENft
FIznLI8d9wtLOSm+KVtreV3wZya1GxdQzTJR9ZkmdfWjx9X+PVYje7lqV8xcNlct2uVzV56ruszj
rU4aIg99l7pr1CwLu2KmswekxbwA0utnC1rcmpAN4WwXwcm6Bb0ruVo5XQvO1sxra+Yk2mtVe3ai
UvQ/6AAKoiff8e3sezcCGfz18nItzWYe/kPgSv04CsBmDEEEp7qbAwjkmjdgabqbI4j13tgFr2lm
sIvEV4WGctB5Nsn5Pp/NUkh1XwA7HdkEzfrZHiz2K9HKQvhgFrizkngT90EiS6PuZ+F4+zk+lg3b
zSRKcfzC6LTCZbdgLWa1OwD5RxQNjjgHuQy+yaFIvlVcV8+Xd2fB+Zvd+XUcaw4/k5wtrNs2G2u9
rwNyQzOmt1LXa0WspbNmmHwDeIOYiiw5lz2XGhQKaNO9VegCyUD71yXuCpZjYRizNX+MiWY2af23
zAtOfZrvE897H5LmeHmxFrbin378ykbOMWn8t1TSUb7jTsuTsAMHnPV4eYCF3TBFffoKKk49Fd7b
VMtT7KHCE8Q3o2ZhytcaUxcOrqnl4+kKxGN1yd8IT6o9+CrtMGrAxsUQWVNcXduuR9q5qYs1oaKl
RTPsH3ICmvdW5L4p1Q33SVT0bzkfV4melrZ8HvaDe6n8lDHVgrHCi+XQHpi0PXIXECX1LuFjtkb3
uDQLI3CMKXSh7Gqmb87GJyqbYS6TDivB0dK2Gy9GEJ9rt0oh2xwjtps3omr7s2LebRsFKynnpSGM
12JPRytgdta9RYWw3git4sjZj1U6uWCqwjPIHh6zwLbWlmthV8z2NPBp+zSTfrIDgDcJh6H8hYYs
yFDiH5ctZcHdk/m2+bDtJC97G5S01mual3fJQDY5fnsm+k2f9TtSFIeoPDVFd11AYXar5VUepzX0
Gvd4IPbVPq7istwpdxiDlUtyaXsM/1hJ6nKm7HSXtcp/jCJabqJIkNumy4p9XDLnz+VlWxjnH+YC
HlCQy0HoLJP5N9lUYNyl1W00Nic9on/i8iALtuLMrufD3lCRpzFNhgRgBbziGnQvbdY3funjxsZz
yPtCMISnO19NL6JHriCn3VrqZml55r9/+OUjmZqmHWHlwOVuJYIFm8UPc0nDDpz36xbHcIcO5OWd
yhX5Gy5c/iMdRPLWzQp0K65kaXnmv3+YAS4nS/tTn715PXrX92UO3lgQ9znx2k2+tESGI+wtUgdC
ptlb1cVvzZj85ql9cDS7dVYzQQvOwyQYAKNWlTKHp28ZKGNPTIPAb5uVLptCJUizxnC3NBHDIypU
h7tp5PleVMkTTexHaAPtMjLe+ipec+xLu2GYdaHHkqBxJN/XmTOE6HQdQu3Y6cpeL6yTSSkwQkSA
pWWU78e4dX+6COj73UAG9o1BlndNLWFhCiavAHqjU14gR7rXKF5tSCXGgx5G9XTZGhYeByavADgL
pgqK4/k+onh3lgANHpKSQfp6jMXWK+WEhOngXueXTEYBr4lLcDxU+X5q068unOquIpIdLs9kaZ0M
u7ah3N24bo11StlDMtV8M5bAy1z3ccOqu76JRTVm2Omhocd+wh3EQc943Tky26VLt29Gd0K03Hh6
3BDFir0Nmu7D5MZrHIYLxma2R6OrkdfO5OX7OGm9IxBazkHmnX2DvpsaIkD1lUZt9kgHmY/WQ8vP
kCzWvXNLPG35N8zt+SZmUfIuISjKfl7ek6Up0f/1tKRWzgCxsnwve3/4rtD7cF8G7mBt/FzTJx1b
wZoq/IKR/MUkfvDpnsh1r6lM9207pKeWFs+C57uoYcnBqkEN7nlrvdOfg88c9+/fPwyFSkxbBarw
Xile0CnyrgSOJAYCzNXWAb7s0JN+36jhRvlrUPGF2Zld1G2RF4yRNt17Or2x43iPSzgJeSQfEHEf
dOqtJX+XBjLCkprHik5Nnc5gjq95342byXOSjQPOMQ4SzX3U8TWY6tJQ898/LKPbW7yznBjHMOv/
w5WfhZA4uou86AaMQyT0ku7b5UO4NNB8OD8MxMeBOGOXZXtwD3+F2vR/KbHOUtGDM0Gl12nTP5fH
WXg1mlg9Cx1oVYBUOJDwOgtLR78OKj/WrrrxK/WCDoOnTrj7y2MteFITtBe1Q+61rZftOyeIZl7v
NJW7PKel2l03gBHCVFD/o9gc/gra8E3XZu99Jq7cD8Mp5OBTLGOrSvcozZ3Qqy/CPijuu8KBhlom
QldkK5mCpUUyohehutQefQu1pCFj1gb0zOmpIumwRt6+dLCMyMWzm64epI3yaBUdtCsz3NBqV436
qP0M3G3iKk4ch5mYPYULrRfjgIFaR7xzR+l36bvBWpPa5+vETLwe5LAs0KjRdN9x2ZPQp+hECCfR
j8lVp5WZkD3LKRGBwdD21pBOWw4GoT2u52t/vmHfVsxVNMUdbCFO7Henq5xby9blGln65xEkM4F6
fSq6SCQKRYXOunfzTm7cBF32NFpDSSwt//z3D/7JmnruJSgy7Du//elmnfPdsxM0CV425M+9EjPh
epaT2ZZssPYuro4xo/dIoD1Su/yvsOKbTro7NVV6JQT73CBYYFg2da2BT06S7n07+jImSPypRL86
ogavDLHD4cpAEnjq/10yKjqCJRPpPkm8fltkjt7zrlvj1VvaEMOuA5f72iZw5LovyuhGJ7F1X3QK
SNDLWzIfzH8LrMxE7EF0RTBdwC9NWeLt45zfuHZ50/pZvdVdtpLMWtgLE7LXgbXQ9dw03fNCI0US
dHs41oNiSFzG9Xi2oby+csKWpjP/gg/ntxFDRic3w65b5G7U3neXqZuiHPcoVa/krJeGMEx8AHY8
YxkOFojGviClFEaTFW9GFuzGyft6eVcW7Pwf8B6h6P9D7Rs9Mnm7A7c7qAzAavAFOt5rTIRL0zAs
vYNMeAXNgnQftCVYjzCNABQ8U3/ranFV+p2Z/dNd6WdFH+NylcA27MrU73Ys0m+Xl2jBMEwAnxwp
8ZUdJXsteu+hClJ90whN19BvS583rDqZu7riCctTZ8DWy0HFG3sVVb+0vYZRR44IPGfAEcrKZBPX
8gV88Tsoo6xUoBa21kTuKehLJwJdKHtpOT+Fw19B1UbzsCakChs2NGvy2UvjGAE677TTewzTYJ46
JaV+KOwO0yDnDkRal3d5wXOYICM+5V7sp0Ls+06fFDpawCZJTkC17CJewMDXwEwL222iixyXurmD
NvW9cAeAHCw+HO288Fa8Evv7OPrEzZroQ3cs4q6wiXhBOpr5R08EWhy6qqT/BS5xv1aF5dAX3grd
bitFKqtFwjcV6pkEoh3u2skW8d5K0+w7L/HfBiQt0v+ac1fYtz0e69F3r5+SaNsVFv4ZQzUmDllV
CY6+utjZcw9otrj3pnrbauhRbNXEe39TZGz0Qtq5yNgkrWXHh5b6iHsBp+JoKQOpHJqaeGnVez9S
ntiA/9DNQNyTEbJ3SVxBkgFilc62A33eb1Tw/Xc6paQIVdTKs2YoSW0a2xlvcn9A229Mp3zjV7q+
zy1F8u0Y9OAh2Ng6t9utWwI75Cpfd+Ew+ZN1jNF0n3ylmctQjoilRcIcpPROKPNAPumsYdVPGinI
95GUVmwfT073q8w6XJRyQpPctvLnfBH1gFXZ8NqbaBg7bUHumyQCq9ikCt96ThTV7l1LSKY2LPUj
EN/kaT/dwZ+XD9q1wEIuBsbZeM+9dmL9xs2tetr4HBx+e12PKjtYKm78m6hrW4Y3oy3y+NGrWzb+
R6c2I09SO7HbbLDnzia18/4Liznrt0Fr9yB7BcxwEJUOttiCwHtya+j9bmu85NnJabjDblJwiAFS
wBO/S98LbWXkHmhI8PvqCVADEMlV/nCHgn0yAhydQdy1rVQMcRMUcsbQQZEKq5b4KTDyuSeEd9CV
V97aJKoUC11QZVV/0Ks6WKEIBC6AgqSVew/qYNe78ctYFQcfaKuuDFOnwS67TkYQbw5eEsD6ZF2P
Vpja9awRTOPasYu91U4Jf7AU91+DmHLEQV4qu83kUGtC0VJMvwbSQGNlsuQxHWP5qGN3aOBX0bwW
grmnS0PLs7LnEmE06poJa5ObOADtyx6t7i34rYH2d8SPJHUUf5u6IWr+lAo0rf/pvLGrzZjbwLt6
k3DkgTkdttPD21SF0zRoeYhrJtVRQM311UICrXwuXVeTTcXrgeVbFViy/9IAqcPBYMJwgDqH0l/c
4aDHslOvx/IMSRmH6FmtflpBI74wf5rGL02gWBpCfBMFpirzZbTFQUfQ35TT99pJp18ld9z8ruFj
M2yQgUr7ow0cY3rItQf1ZHukSRcWTQXjgx4suD4CFYt609aJ3784fQaRVg2l4+e8GMdkW9ke3YEz
1P9aQnVivMHtyn9Aidq991Sn7BsyWp4NEu3Bf4ml7b7qqXajb8MQ5DrMvLp76CavFbcovZJ+V9KS
qBun6SJyN2SJT750CDKz8+gBXLa1srHJTuCtTPodS9pq+oZcftfeWwkkGbeo4drntraZ3NUFdM1D
ii4f+wkSLlMfWlT5zsG1xxI8mgRKrZvJZ6wNJeOBCEWXe8kdS6L6hDZg+SijKvgdeWk7bnCbtNM+
IUWLUlRaP0caqpabDCn5lxjaVCAqkxZzd15ZRe0jmVzfGjce2sj7515AATULJ3cM2jqENZYQjg66
1sfup4UIEy0gi9PVEj9jpAqOxJLEPUmQSTwJmQTkYJGOgzI/zvRvicXswhQtjvY2qbqAh7yh6FFt
WDQ9EkKdZovW0kJu+SStdOMMyE+EVlEF38a2736oYBoaGYJ7yh3h8GKRbMChOOsAds4frEMndyou
nWDvxqNwt9DU03rDSIWzk0gQX/ZhG+R59hvOq803XNrgg+bgtXFDl9WZBmdhkDjNjQKDh3oYGECT
WQgxPVvvoIbL8wyscZXkD3bcN+qrnyfeOy4CnDuAWsX4ZewLGW/aoBqiR4hvAdbR66QoN11TTMEu
yAsUJYQHavFN5knKkM93s+iuoyOND+jisstboNqgj40uMcB+canIvcV7N5rClvWS7kHNA3qjJIdG
KCSdkCguBHWsQ4r8qw8PWYFhlTkFCOuTOJFdmNcit2koa19BWIBULhIXUQJfy1LUCvWmVdSVBS6L
pPsDg5USDOYRf7c8bk87CrLCbz1ukzdE/VV+HzCp7acB+Xb3OIxjVYNjJoKOVF0y3h6nAqLLp8Rq
aX+ISdy7OyQQe2sfUOiFPHvKarq7oNEpIGK+U35xczpFKBrnjn8TZ41XP7Euasgbm7UWKFAkLMz9
arLDkgcjRc08HgEuijMPriKpPLoHfkJ0zyxmYFSzhDPSA3oNquZoQesKYJohz0DbLsHH7kchqT1f
HHN0x8WI0VQ89viggAT1lEiv3NpgnMufte0ONa7UUrkhkkk4XVPQeL9KleYAMBVR3QB4UiMi2ymt
8X9GcP7VTU0B0N6VEhLEG5WOSXMr0qj+kwQamI6sbpvsxU2L+pl0cfFfSzo4+QoidP57Pwbd2wjP
AIIqAMrVMc8rV6oNenF4dRoHpB/8TVAmzVeWBnn0hiKWLndzvXcaAHDPsvgZXWcRv1Wy94pdFPe4
ndscqgg7J8EHb7H/hTz5SWDdOonjxzt3IPJXUglkfUPZtiLYoC0cAt80mFMdqeBucnDipvdq3GvM
Er9IDBabXUB09W1gTVCjGJWm8S2zs3iNeHohVv9HFa9mwFNyBNNenPR3cWQHqPRn/GmQjbO/HOQu
BJ9m74Ybd2PVEzxl3LyakKytshcnr4uVkt3SBOZRPzyJp7SxCQWWay91IpMNlIC7YdfliZXhSlDF
WllgaRJGkjZK3S5PkTxCx3P/Rsu43YLveA3yvDQHI5kjKFdZioTs3qrs/CZw6J9CUmuXFtNVhGIO
MwXuCsKLspROsrebPr1poHi1GZDhPDqxWMutLT2XjFdf4gMkno14Y3Qes49ZBxcLxQR64HPPSTKW
0+GK44Q2fePpSmyrqpxuBDeAsAsJKHzT10iZE9dbk9H+dK8xgjGTOpqimqGgcE4cihsd7rYcQtEk
VyX8wQIwg4g+HFmOEF1LBQqNukxwtcqobNWTJA5KGJeX6NPzhAGMlyuYwppWClGAXrgmX7U3Ti9T
YYOgaCrrlf7LT3cbQxiZKBl5iOESmp8hVCHEJpcoA0KBuH9Bowezti6j/rfrJjP/go+rVdQ29UoS
n6ZkQpqzsCP7dsAbJd1YeR6v0V9+mrvFfOal/DBKEYNXry7BHKl6gWgH3H45y8qQuPqNB81PRtId
IWviRgsHjM1//zAYz30IDNZ5cYYCTbtp3F7dOvl4nXIOKv3/+/UMAm39qDz3xMsZsiWLYStyhHOX
t2Pptxu+ygbhgCdQTDwJS7pbqRqIdeKpt5JKWNoGw7h9vJH9DoD5Uyai32jch6aay/e9BIMbq9WT
ioYXb132c+kQG4YuhynpBnTQ/B/7N+iiuk1SQMUSyht5mI3CWrHHhTUzYW59XnOdBmX2f+PY4Frd
zly3lzdkwdhNeNtErZbAqWfnqRzuHd/jW5603UOfyvqaXCToRAxbt3PUpX0Av8+T56nHxgP5Zcqw
79f9fsO+GwIunqDU6VnWY3OTZwSvUIh/3RSF89/lEZaW37DttANZq5hAm0xc6t+nkndgQcWNyHeX
v7+0A/O4H8wZOUftdn2VnFLgxJx9je6r9EmBgaXe48Wo17jql6Zh2LV0KpTWkdY4+23WhkgjQaS0
JtJZg9Itfd+wbImcSDyWYC5nbEie8OHcDgs9TL8ur9LS5w3TrkiBdkqUb48UFN2hULLcpTOP3XVf
N0w5K4usQDU3PaPzAo2mwIoQ/zEuh2kNeLbgK0x0WySmePQF5A4gLhWHud3RPaGFvp/p4xGJ5NfZ
molvs5t2qPGETs9D4bKXog68+r96IqDjvrxOS9MwbFmARTBpykyceYf+VYFDtQX4PT/6Vj4cM1q7
9YonXxrINGu7RtiRDOIMNG+6iUTrbpoWrzOdQ3aRlsVV7U/cpoZxT3mvIXuWRkeJF/gB+Y3ohxeV
ycrrYmkWhmkzK3eckaHbxQ7In0JZgRVWDXtOcRltCCI2ubJaC8ZhNlkioTM4JWDE50Lixbmp3K7M
9kE0QGPh8r7PseU/GXosk2HcSB9VaYE83plolQ9QuFb9Y1kPzQPyttb3GrmQNw88PPYWfUTDzoaL
uc7s/+m0zHSRT4FMztWYO+8SafhXr42z7eVpLa2bYfZg3EfbSJnh8qBj/gWV74iEvKvW9CgWPLvZ
WAmqqxxJYzCWu+VY3YO4tLiliedvqkitYSmXhjBiddnzui56HRzpVEdhUbrfxeh4IeQRfl5eooUj
/E9rghJqQj5HnD1Il1E/sigyMOQNrEXi2KDx4vXyMAs7YfYk8MIKlKOs5Iz0yB4S1/5BudW0EkAt
LZJh5FVed9ry0vRcDZm3LeEU923Pn0flrtWwlkaYp/XhDrdjNwYVmErOfsLyHe8muo0Uz7ao89S7
yyu0tBHG/e0PMiZOL8Vf4r4psP0Xu51T4lAo2Nod5MavswlimPosPjJBhjs42jr6DYjptNEj2Ngv
T2Jpm41bnMWFLSwdJecGHIRPchw42XYIl8V197iJ+Iw72aLSDvpUwpJgi7xRG4dDlK01tiz8fBPd
2Ws0O2CvkzOvx+4hTzL/PCB1sCafssTLaYrkFIhw+nFq1UnISXyZCbVjGx1HfVJubKjAh0i6JKFd
lfkXVqDwbtkoMoI//qq9MdVzSKlJ3OW5OAOvxh8ju66KTZNQa8WRLK3dfK4/mAhlvIg6MP+dAZyq
g0Op+7b7UnOKys91v9+w8jkTE4gcez9Jd0RprK2A7NNkWqMomWOcT+5AE8k5xVOP7yO2KgY3eynx
3vjSTeUzRwnlfiiK/CUI2JVbYdh6XyQsdXSSnaEXEJQbQfx42AV9tbYXnyOjuW0bRl5wJ7LqDvkK
2levNRjIxoQ/jiRzt96ssoAOugMyMV8IxIbD60+YYf0OINpzXwHuktTNjxZpUAVRbp+vOJcFD2mK
6xSB63HUuHCH2G1wOyWzpj1X1QbV7mFvC3+tK+lTZw9exjlI+nCS+yoYHMbcFLTGKBfE8xMKOLSH
YEJRZGUqn541DGFc66NqqsRSA4aYBhZWZXEHYg5UX2lnwQtwVCE8KlDZusJyMJoR1TuR0J6KuuSM
yi/aJXKrIuPRbwv3qvQYBjBtH635ToOeyS+VHgpQTORTWHne3cC+zh3bIUtFf1d26De/PJ+l1TM8
gfCHJI4DXJWdNVobC42TtnTqk9+yelPR8jEF09RKIvNzl42pze7uw2HQnZUFTTkUZw8M8aHO6I8g
6J8SWnxzq4iGvC5fGzkzn1T54+TR26G2rnESGNlwEuij7NAg4iRnWjN5XyWKo1LmTmv0o0uLaLgI
Njl2w3JM7G/TKy5tQC0orbbWqH9MvMpCFGWK7eUNmxfrH9eKqRiOAbkD8HNBHf6vXPuYV2KLHMXa
aVj6uBHkgyueDX6qwKfcgB9JQsCjLt01XddPM44gUDV8QVOg19lyp+BUpdEJAuo7UTUirJQzk0Pc
eTH/knfe/vIqLZ01EykKSnA37kGBdDtzDDMFdCWQSl/7Aq3bU4czxtFdor3kgcxCDKk//ZgJvC+P
vbCIJuGjXTC0WAcT1O9QbtSAAkXFGKYZG1ZM9tMHJtbR8BBTEYx5CvDOX0ZyYdczrSEt2H9D2Z97
dH/O3E/h2DtrodbSfAwX4UVgTgMA8P/GI6P2tzYyoSv+9PPrFbOZR/3gFCiykOlU9Pk579ovJS5T
G+irEKrDf2or8yHsRh5qhoLdTGjZOulVkEMMa3gEwDykrWLqH6MaUY+IvD3LkGilFjzTX5nQy2dh
XqNPrPUfcKkry2IUaXvvI4PxiFI0+BVTUVo6tHjLrJvLoyztkOETojpRadZUwWkoYF3gOkHtNy23
lz/+aaiAlTJ8QlNGnWNZlX+EhJHytxwI1puY+XInFKI52tnB4+WBFmZhok0jWbYFbSDa2vS+dYJM
zfCcBkKsWM3S140wobA8BtgnBBbaPLaeAS0oRvQZueMaP/TCTpvAzMGrCAiER/84NMl3piD4BeQe
3SCCX3ttLo1g2H2kbY2qQB6dIEWZqk2T+ohyhBrVY1mR/LqjZEIIeIAu9ZJaOdI8EdGb3OPFCXBo
T628PJYmMW/PB3Ov6qzuFW38Y1XFbwLSUlsZqBf0hbYrx3VpAMOwQaNC+nyKvGMWtUBj0uDESi+4
+f/wMF8wCM+47eNoVA4yu94p6zz4D4gXT2MTH303ek+r6cdlY1gaxDBp4CvLCDSmPepMYxqiwgRG
8KE+NwF3diSAjPHlYZaswjDuCdA3XwPDd19MYDOK/PLgXe05TMy1DYAfA6TNO9qqTM+iIPmbDqB0
2RQFEEN6ypo1H7V0i5iwazsS4OmAatzZsqanNmvkEyj6ooestnXodaIOM9SWv7ZqSk9Rkf0WfE24
bmEBTYpHBk6rHvgwdQ/UXfD0l8gy9ADuvYrb0Q1MbkekykYJ8kJ+YsEMHS0lEJJdUuyv2n6T2bHS
PqBxKpI/8ZjpstCGnua7yK9TMMGPN4y9aBsq42FS9xMHXYdsoJoD3oU1QNXS0huW3kunGeycq3tI
stagss/TNAT8WZ0vr81CUG9y8EHDu9Cax8P90ANdjlCu3VTofjiAD/uId1ISXu/aTTo+4SRsKlUp
79Fp+9ufoG4oWhWDTXhVEXRpsUxDD3gfQaFnuAfg9EZmsbjV/WCtyGAsOCuTdi/Gm6QoxWifJq0E
MIYJ2QgbsEqISMj79fz6whxM/r0iiaopo7q9p00QARo2JqCKICMoBS7v+MLV8Q/9Hgc7WdIzcooa
X/60SwAzaT8UX1WSTSv+duldYnLv8ZynmapicpK+LZR6yPLJie4I+prQpEp0oPwuFD3qCDcDg092
0PIEglLgiW1L+eKWBeDvAQoUxO9rm7c06/nvH27kSI9+Z00tOVHff/QltHn6pA2+tnyQK3fZ0r7N
f/8wQkVAu8HdnJzsknTbIoACeOL2YqWNbunrhhsAk2RQyBYJwP/H2Zc1160yXf+hjyo0IelWe7Zj
x3FiZ7ihkpznaEASQhOSfv23dt4bH2K2qnSTSm1XgYBuaJrVa+XaVZdUc6i+5/Xa/cTWunHYD5OO
UAtRzY8aZQr3pavlLghxtb9tcbbWjVPeF2DdTNtcfPMJFH66SHkXcr11b2vd8HnVUujFNyX7NYlq
2hWLF54z8JSvfLvtzDXBdWDRLzkfK4DrkBTFc/HzkHbxa9AzwLNTP0zqMn4AFBy0C3PQ3IE75tem
YZmYu47NPK9YDoOtWwJ5eep9nLXz9XbjFm8w0XayaXMqZuwxeTFBjFZMLykPl/uBiXFl3mw9XDfR
N96gfQr/nxi7DGz8TGOhTnlT8aQGun1lH7MkCEyEXelD+7ksYvIzA9TuWEB4L5+c+1YseAHDkbZD
UvEfEpb3lDYbl+Rq32/G5PpgkanCxn2ARhtQ2TyQLL3PXNWuIWYsJ4yJtMsXB1zQrUsf/kT1uWZf
gNBvIQOe/rOM8xpFom1pDGfXeKrC+0GBzbls5s/pwPUXijesPmkrPJGsHAG2TgyfdxlB0O309IHn
0Cxzr1egXHj0UnJn3HaT9g3Hl13dxWnk0Qef6JdhREqjnLYpf0Mpx0jj0bbooeAW9Q9Rx4CpjWJk
g5LQJWuyLBbrNVF2Yw7+7dTT4lvaRm4yeaVMQFfwD5fdrzlLvSQlBOS4NLgnrNgEC8eYrjHgG/tV
MRF9kMO8oFMV7v+sid/W/sHxuk3U1OjCcHvJA5QBOwN9YL6fPSvmkgcp6jXQicWovOvvbwYAhVJV
eAPvH7BP+f/k4NF4UhnLwt2UNeWX21vj1ZnfyWV5hpOzPgvbuscIVIh6LNC5PkjQou+3NW6c4pWe
UboA+ONDHlfuD9bpcLyvZ5TFrOyJlg3EpJbLQxHHJPMYipdylcwxsqOUKHJfgy4KJVur2TLbJBne
LTuIG7K+oXhGGcsPkMOVn8II5UzbjnTP8Oyo8qvG05RduApQPJQCslv32/gbg9hE3lEUH45BXKP1
kZOHWXnkAWn54POmJTYAd7fbsNi5SRvnziTwwhAC2bju+4nwHXDjcyfdlRqvr7e7sMU1JlscdH6L
eeJT/kuT+nc+ZTLRkJf74l5zVLWCwq1H4jZpFFKHI3eCey/DP7f7tlipCbFD6VqxVB4JLlXvfU31
9PInkYir1L9TUJHj7U4sJuoafnxVkxnCMGOXzk/TH2xe5O84c7Pnba0bjqxqWtXZsrj/t8/hGY88
+Ig6VhbHcjiY4Dp3mksy6Nm/RBO7CLL8S53qN400PYI88q6P5IfC6dXZw1+2Dcfw5xmc2Hg8psGF
s0Ke8brsPgLLUq3wmdjM2XTnSVa0WGj+S5QjkP0oRyWoF6098WUZq1Wov2XBTWwdyCxyVFdk+S+W
s+4FD1Hu7xI4xJWMsWUMJuMv5+Hs5QRMdDLieo+MIk380me7GDSb20ImE1gXxbrhBcpsL4hnUDYq
e1TVgl/IQbV/tJbusbm9CatTqdMgy3qdJYokBvT/UIiKeqprecRctzoZYFxa9N8QieoPYixfbxuY
bfquv785uVMwxhUStXQXVjavXUiyHUQRXtuRxRsnz3B32kWTU06Q25Ice5fL6ldOKxQb01XVQZt9
GS4PjI8sNe2yX8jOFL8ACp/BERKE1QoLiW2G3P/OkMv9EXDBJcCFCXWi1wFQVdS7osvWENS2ARhO
7pdKQkDYwxRV3QSxl0rUfTKNQ7Cya13DyHcipz8m92aN+1BRUO8M4hfrXJfuiT+l01WBJv5G4qw7
RZMIwx2R88smkzKhdyKC1qqXufIRsciQUKE/UY+WB+dadbOtB+MxbYZsTszFIh/9aPimtF52cTXN
CfRF1wJay5KYCDs6DzRTcwWAkovkLnJg6aUHh9t+2/dfz983CxJ7hRQO8offRn597wWFQFKUDvuE
58fq6+0ubAMw/LpCGYxeUMX9q3KD7Llvmt9hy9fkDmyNX39/8/0RLUpXBlo+Uheic6DCr/eEL97K
7NhaN/zZDYCJyCeVfRNgdjqHCIEUNqUSzBjbpsZwaKjPu1KFBRDAILM4R0MeAoJR8U3KFkFsqhnL
HrQMA9LcX2U9vVCBS7xi9T0hAEo3pHMP2wZhHN0kd4tZorr9azj7+QdR9gTqSVm84sLvL0Fk4ubm
sqbLOMbxV9Cf6AMBGdmTdqv0suXbIxMyF7EsbWnpx1+vUMYZWdkdY+Oa4vvVwP/e7CC5btimAGf0
BJWBr8NM+h3e9J/KNgAWKuynle306qXv9WB4b65m6vrjGH7NRfhF596CnACM36/Qw1RnbOXK+P4a
4An6vwNByq+O27kNLjOBVkYes34HXdI17uX3B+GYACXU1pJRLWl6GaYAFAYQ7o0PoSPBZaKhX3kJ
GF05Pm3DMNZj7hoPslhucGHQ+D7PU+aKc91TGm+cJmM1HJRAOxBARalWABqYR1CA4AVjKbYBEhyT
wa4Ccp9P4PG5IMRo2hevXyr5aSSeQ7ZtR46JQGKNQg455cG9Ik4E/iBsKdEOL/kINra4m2NijSB8
4hQDrnXnqiiQexhknkAg9p9tjRubaYfLKmVOPKVJBaHQPffL4YgLy7/bWjciI9WB0qRM3eF+aPSj
kHmBSv1tFXiBYyKLUF+uU5QP4tNTnYv9ADYhJKjr75s+3YQTaY97HfjrgwtC7HTPBQqbS1ptA044
f8nMTlEHGINLznR2kCDmTVD/dHsAfrZ9vOG0i6oDh/UtpmaBNvlRhAC+LZJuquEMHJOLhDZEdSVI
fFIQfVH/MC1cn4ISmY5tX2/EPjIeSsGVJOcZhG6PkBj0E0bacOXCadnQwuvvb4IfMUnMvG7TIqnG
DioRKPbISkSft7/9/ePLMaViUVMVjS3Ht9O4lv4+ar2Z7rgo1DEDxnJbH4bP5tEEBXteAnk6NIX+
tuSh3rVRTR5iJV9vd2GbJMNx3VhoohYOEIFc8LQ4dSDWKOG6+9vN22bJiH4kr5yIZx6a73K89nMA
eKMhorsrkvd2D1dL//uQd0zwkPJ0GPZLwe6ryjnpnOxm1BMBCh89LCnqfIp+2ITzcEzokPB6EkQo
tThTFdwLynfRol9yPJo5fb0PXb6yINfj8L3xGB49zFJwP4zVXRqzD9odjwML9nO4fCz8tS4sa25i
hWaPdfPcQIYcgS/YnygUHtOEkG5N28nWvuHWw+Io1fVC30czEFV6gFsX2fJz23pfO33j1WDnHkGR
2Ot7JaJjx750BfvABN75wDjZThvfxAFm/G83c5DNoHMDsZ9UIygvhpInm0MtEzIEtgkJDswIrIGV
LmKwjXdEHPpFbCrsxwFgOPXsyxjVk11wFmUBXgKZN/8GMhu+3l4B2/IaPp2iAHCSUajuZI/WO+3f
U4+sHQkWdzYhQkINkObMazCAA5J5dmfxnPKySKgMLmHn3/XxarbTsjWZKKGhHYHtJYW+92nzxCI/
2gudlwkwPJvUAMGqariyO4+dB2rD/gSq/A8zyuh2S7tK0mFZBRMgVAlcUcnihBfVxU/u0KsL6DqH
lU3VNjeGB/MoWxzWZPSC4uR0j0p7yFAlddfn8oMHTsBm2wltSnLyooKqXdZggoLgf0IE6T7DD9tC
o8Dw4CiXEMobFT/7ggFm6XIIX51dr9L8ZZMfmLqboppBUlv2wTnPgbna+QSMqhEh2146HZNVSzY0
RvbGD87pvMQiaVD/9FA6G9+ZHZNSa66CIG1Z2t65C8g/UredksBFpHF7biwGZGJ++FDmFSSOQqi7
lSCbrGJsGQkqGdz7pqdTs7LElrPSRPjkvWoBhxn7Ew0WsfMD/54ztnDU6UTp3ln4/O/t0Vh8zQT7
KAryykUV4o4R5Hp1nn+cRb3RTk29TQ6afRrwcroXQulqR9uGxS8epE/Bi7zt8w1vjiJFxCzTKE9Y
XEC7ftSf5mZc0z2wTc719zcHsgadqm76lJ3ZFGT8VIMM6jRxyjZx+QTOX5CeEqYJFl52ToNr3baP
DYK11Wu4MLZiRrYRmGF2VY/N4gwwI2/8JlCRvh8rtVbIYDnQfOMsViwb0jEv2J+wcQ4HUGkOrFfz
TpXtr9hHGeeOzHTxVtb6T77jnfjRxPToeAymCNUZZ13PbZXgCdcvk2kamQdWSzAK76usXT4VTROB
qjZVgQ8C7AI1Z6SBgZ+8Opr1p7Cd/H9rFbhgEivbrE2CZZq/K6em4pHn+G+KgMgD1nlRCJBmN/ic
g7tbHkRTxPxcFLj+uzmL6mfaeOyXlFAQPvoQyPiOxEn+yFV95Y/OQb2AF0C3H56Ijt3vTPeoHlkk
ilZQnc+8GJChmnYP45LJ9KClv6BeibEa9GNJGtRuulesFzmujE3Wdi70PYnGEzyeGJU+Yyx+9nHu
40EACVTrIUQp30Twt0NUTFX9xV8GFX9hNEIOR1cKZOOVv4D31i2ghAADa+MO5L858jz4AQTYOVha
nlib4ecKSMLnRUBg56kEmTWEBpQohi/KGb3o0ReeKxMHKOrp47xEY/M9rEmY71OB4qsDsMi9twuj
evol86BCKV6uvmYZCLXvdMW02CM9AApelxMUm42eyqpdRcZhAEFshreNZOBMvJRhL/luiKLMPZQ0
c6Jd6Fd+vwKTteypJgDGLbOiFosOz5rF4Bm/WqobB76TZKh9C4AJ2FaM5niGY/CxqAdwboRnIUC2
HhGgJ2tWLKfbe57lADLRZ3h0KggPGTtzmuVPHDKUvJ/EXRO0K4qvtg6Mpy2pxNCCKJmdcyzZrkMo
xvZRE1z6qdDZ/vYgLBuTCTfzea1bp9UMQhPxU6TGft8wvKFta/xqAG/2bQl98tCX5XASAQqgNEPm
CM+B2wJIE2fGfTCJF1PAzmIQXzS04v0kDCq69yDctXZVsM3O9fc3A0B57hgrsOudfYoSsVwMSUD8
tSJk2/Ia0aPwZbbgzBxOOWHl17zyyQO0BsLvQazoiqfZujDuUbKU4xQtV+77AA/uXYty1lzm/NBD
rvZwe42vxvjOYfAXUGv0Y93m6ML3pxcoLegDGBZ7+oO2OOQkrBWwdXbMhFfQX7d7tCyKAd76f5Hi
KAVE/PV/Xu33808/W4Pd2to27lPIA4MlAvoGKAan1NvjbWdOMg3x4NufblkPE88lRz8KOp6md1Rr
oRIfmn/fZu4PB5BglBv7uPb9xmaV2zgy7TIMgQE9kEjJH/7cbxUdVqBCtkkyvEItqi/U2EbnuUNO
leFVx/1I0tHJVvY9W/uGY1zJc4ain+Jz18rfdAYOJdTxGg2IrXEjEpuJZAHq2HDxjx2pM1D8BuBP
Ee009Z9uL7KtB+PUGao09/Iw9PM/YbDO/GfCkJ/a1rjh0ZSzaxy0ROecUPAvKeYAWVuIrl5hDLBY
qAnQcoPWbwNC8fEAgL2612Q21DxeAdvZmNU2QVpp73ax72Q4FK6ZoyFFKpW2eZ9sT/qbIK1hoHGZ
ZTN0RJoasgthqhIJTbNtS2Cis6KhQBzluPp+brqHIUZWB1FGv7+9vrb5N7yXKyVRfe7o+6pkP+QE
xkHopYTfvVassh5bwi9TBzeKQESMl4v4kl9n54rJ0bHkH+cUaqsZ6Q63B2LxAlMFlw1tHIa0AP80
rgsQmwj7HWk34rygT/HfTQ4JtNodHDmchhA8XixF62Epn25/um0NDAeGml9NwPEfXZC78xI+gBqk
qkF5Vnqr5ai2Lgw3lmmhRNZEDqRDMh9cWgPDE1txKqLB9SEoQCBFsi0BZiKw6CBVmlUw/ySfrnDz
qZMfajwybAuCTe6zHBTWyDjO8o5RPPm6XaWOqY8osghXKfQslmTir/TiNCpeoDA1Ry074JbTHGKX
fbm91rbGjRA1imU/DxnJHjjgog8gEo0/NcXSbwM8mJK1bgClpSwusZsOPXH2bjaVe+AqNy7tdUxv
TnpXIuWCO6t/SVNvOAEBlJ7HbJMmKkSYjUN4dhdQ96KgFVT4LPifLwBvL5t6rfLMNu2G/+ZjFUdd
2/mXASHEQycjpiCvobfOu+HB0YS6GZn/+XjX+8ppq3Z1pdd4Wy3OazKW0biZNc/iBnnxFtNTVkMy
g0v10KhhPm4xS2qCrrrieq/3RIPdE12oBiUFSNe93m78/e+nJuYK8bPbAgPRXFwUQw5j4byKaB5O
I1vAEbStCyOOTiVkISKaNpcUSeY9kg+AsuqihZ4VQtLbXbx/jFGTnUynNAhU7zeXzinn3UB5u68U
pOL6AKzD4CUgz7f7ed9UqalPW7nh3MW0ai5CNU+aA1ZaeKvRqG0pDBcWkkDdzC0acJDgHVMq3DmE
hCpYG4s1Qgrb9xuOrEHUCf0eKMjIBto7w/V1q9fjpqsAjQ0/lo43hwhB0ztRknrHAnlGgnONf872
5YYXs3gI29B14WfjQD9GYoCMlLNAcm3bwhpnMBXOVdUYPua7DRTVwMk1t41esU7Lt5uIvYpnIWll
D+uMKfsKKd/+37HS/Zq4u615IzVE8wJFFMKh2BuQt6ElQOi9u5qZsLVueC9o90o37Aa0LmskznhJ
glMzjvVh08SbrGFMVkGVxd6cJ9R3/k2BCnkenYqtRG+WfcFE6UEGh0U5IeXlitYQUp44jAcFnA+e
E/2zbQDXeXtz8KZVirRKrdpLNaH0LVpwQ80EWaMNej+jQk2MngKR3iwrnT/kdZ0f1dixAyhlkC2I
GYgQryk64PaChzFaBYDa1tvw4i4siM4Xv7yIUv52BRY6Hvs1/JhtPQwv5h7YPXrouSCIVpC7iwbs
D2mdz3dV3H/2Btxwti2K4c5irqEpuMDjwLWH2lyQRoEnemiXaSXauhr/34kuaoL4oqCIwhJymBDY
K1H+04XX7fqJ+9lnkGKQ5zHHg+CmkZiAvhRk7ZJqhb2jWIoHySf5sjgEpc3bmje8mxPW9Dn3ShCB
exHQlE3+odXB8+3GLQeaCefTvG+qGBp/Fzkt3kVXLXvK46D7Ag7K7nS7C4u1mrxgtHW030B8AfIF
+UcFqcFjUzrucVvjhmtLsgweq53yMg9afhg0Evpjug21RE1A31yyBalSPZw1RcJADcGXeKnWQmrL
tmFygVVBXIDpRo0nSMR/zYvugvLre+EMnyoKfT7UBJRiXHEF2yKbLo36bhA3DMN5Xgb3qwI4sbwG
Ftn3vqzJ/24vhK0Pw5256rDDju0AbII+glaw/wLt7aewXD0nLGZkovoiiImikisVl5Si9IOVKMNW
HNVotz/f1vp1ld4cEXjGG5dek/GCWvVuXxVRcBrr1bDR1rrhwrL1JfRIw+GSS6Q/fKhYHVCbtkaL
b2v9upO/+XYJ5XTVBnOOMj3yWnmlSNaxlLa2r8v9pu0h9pq073WOuwfRp7zEvHjj2uZjOWpMkq+o
aRo9Tn1+AXtsxe91AM1RDoTaBPzAbmiJkHSXLuVqkGc5EkwEXx4Cr8QmqU/XUEOCNZaS6NyF1VM7
ii99P3zeZkvG8ZznPgcoNRzOLinq/ig9AEVOsaZD+u12B7Z5M/zZz3qniQTFgrPQf/nzTMS8Kj3M
U0Av4JePt508zPDpgUUQV0Zkc5lTUhwQZyhoea8Cgiym9Reuz6GdD/WD4TxMA/EBlIbYLFJp2byy
DJYdyUTz6bzu8BQ/jRcFfr804WScD9CYns4O9dcIbm19GI4NMCvPXFbMlz+xn1BImALK8E8nIat6
e61ts2Q4N1KlGejqpvHkFz3B2/8EgdN9EILHeWMHhod3I3PBqViO51mwHyrSqF0up5fbH2+bnuug
3uweEvROI43AoggeFvfjn8BbueqhcDndtm+bkL6h0k7aFst4wd2tSHSP2mcgmDcJXQTUxPPJrI0A
hwnw/TrNfoAqrE6uW8XtybGtrOHFeHICDWsQTJc/8PS5qYHaUKO3Uqj3bnjh+Sa7ZJz6TPV9nR3n
FmK0nMUXlKI/1B7dt1HWos4HnJBAraw8Ab67I6E3w0oFyZdqGVV2zEsW7mdaPlJISu2DrLkUy6bC
GXRiWGo2hSUg6jI7sqHIknAU9ZEtQ3fcsBxo3bBV1UYQZVzm/IgX2P7slVXVDElUAwi29hBlmyTv
v94wDYoDY8XzlyCaHp2ov4ROBxJY9YAl2pLAxiCMo8cvwIntNV1+XCThp8Lzy3NWrAoMvGuxaN2w
2AjJNu6nM0SCHSl+ZtmVLhpiysFabbitfeO8gYxPrzz3KoCrfVQUVeAhCpM2KMtN5cme/9eRM3XM
ASYsO3LPyx4BWSseSZ7lK2+xls83D5wlG7U3lJh8nP4LiK2gvNEkZImrTW/h+HzjtCnjuVsCKJYc
ZUx8yHanbD+F8aY0OVo3fJinoBaQQZMfJ9LJXez1zc8mZCBUD9xVDYx3IzD0YbgwitpBZg7O0uPU
ZB+XzG8SPPCf83S4K8Loo1o2lX6iH8OZKw+KJ42i2bGGRvyO014moos2pUjQuuHIY57NWQMp6yMA
gx+zKX+eUL6RoPj2WAT1pms/OjFceZ5jwZDAyI4abFwQ7/BnEL/LldPBtg6GJ2uJ5Ei40PTIO93d
V5yfSMcfULnaJz1vBGpBm5Vt1XIOmaDyjA6DCivsGZMvLqDL+OAvBxmJH0XeXPpm2LVN/fv2Bm7p
yQSYNzRDnf7VuasuvsTxD8gf34NcdteF08GLxDEvhk+3e3o3rIEIzfUL3oQ1qKsH/RGEE49TGAbg
N8BehQf/6lBIAKpvd2EbjOHqI1dgO08ndCH950q5O69Su6lxzsuSH8v5IeyClQjqWpP+V54MgzHc
Psy4yvJuwJ5YL5CV93ZTLj72PDr2nf8oRvcMQcXnMsg+3x6YZZM0GSbTwss4NKOwx/cZcpakQTlj
Iglhwfl2BxbTNnWbXYhYloAbkwMh2c+ijg/O6E9JCCLZXdF0d4UvV8B6tpEYu8CEUlIAMipycMBY
c9AA6114Subn28Ow2Zjh/i5xFW1cWPPUdLK8OGRqkboOYg2Er4s77P52N7ZBGBtBkbapn+Mx7pBd
eVdp5Db7oEinldYtEY+JPJep1OBKQRAqi7Y/jQ1FZj/XxcuMLMtu8kNx2jQKE9oLwVq37xzND41T
1p8Vqql3aZG3K8hVyxyZtJJDFvqgNGk5ZCvCnT/1Q+KBvHbF0S1TZAJ6kQJE+rjx06OvMnmH0JxM
Y9KPU4mXauSwqz7x8kr82DZPhq+LockAgMbxW3EEW68qAmnNY+ZB4GhlNLapMs73BQyVlXBdcihT
WX4CdtI5tp0INi7Etdc3+24he0omjoVIIZD5YZlnvtODrl9uT877NF4eVKD/27zguAZ3fktftQ/R
+j0Ph5J0xz6FGpg6ZA4KrapjN+LekSVuXaJA+sSaCtTRBwapAj/YORXoUVaGatnFTMx9H/Kor0rJ
D5CGrz6QIPMflyyNDqnf8l3tsmnngj95m5uauHvWe22aNZQcQB8/7Zeg5Ke2UPph8KF3mUrGD7dn
2GYdRnyfxW1ajYXihzoT8ji6TpaM/by28Vt2TBPZ7IAXfOonWEfUanLRfdPtvCj1977jrPF9WJzV
hDKHqowcj3b8MOnqPPa+SpZpeB56RyRk9n5umiWTqLIb89hFHSo/LItTH0Hyu3ysA1+snL+2IRhb
gBMANjJPWOshj1gCnWn+aYlYu3OrTJ7aeSxWIkzLWpt8lJwQPrp44juovuRgKPPqJI3rTTREnm8S
UeZB40HKSpOD4Cz4FFCoqfg8Wks02CzJ2AjA5icQp9Sw0zYm+wm15Q8L4+Jx6vxNqVUMwDjeg7yk
zO+wyEHtl088Dh28DfBut82EjFM9Koq4D67bMCWyOEwecfBWkkbHba0bbhzHbRhcIaiHErvx1yHI
+0sq8mblLLdMvoloXha/BflZwQ+u8OozKnazszsW+lz05cZzxIQ0+220cJcJfvUBXBWyEWWc6SI2
IZ0834QzZ4HWBcrQOGjzJnBLdeW56uQF+vP/651pLTVpCdtNVDMruigrpgnyu+Owa9hwBEXxnWjF
WcjxiFvXIYQ/x/naE6LFnZ3rar05esGaMg1AAeA8Ght3Pzl+sY+Is1ZuaTntTIhzPYdgOazQekrj
i4qGL1FRFYeKzcnUOs6OutMaAZhtHIZrp8tStylL+YG6ab1LtUcSpwE9623PsI3D8Gr4QyWQKeYH
3xM/G9WIBMRK30fPO6G84FeT+2vJAcsu/kcj5M1ygCxCFtrFDgUzANNbGYkPTRd1F4qL7sHJnHRj
Usjkn4TeYhvrmsQHnrf5DhjQ4jwHtbfLKrqGeLZMmol4LglqU6GoSQ5yzJ7cbo5wWRPf46w/M8Zl
olCRuhKd2noy7u2OH1QBCRx+0Gmf9z/iGqzwd1XR+vWlHHmwm7UiuAZHeludteebWOiapXPfVRM5
hJ0z/a5Cp/nEo2kT1BGtG2d5A+nQ1uvj+ADOiniXovW9WxTtyv3WkoIwwdCAVWQL9SRad8Vn0U35
odEVYAmjPkP15XcdlpD8qtfU4y0Wbeo+45zyBh2pGAFvxo8z8C5HqOJ1Z50StVPpvKaNbuvH2ACQ
ag/akrkMnH8c3nnhZEFx7bHzVjLwluPL1Hx2BY9HXqH91H0g+kOBoCp4ur272Jo2TvWSlhy8PGg6
S3GmH1wCIal6TdbZ1rhxqEOlWuZtj4rVsHih02lSv71803d7Jji6nKoucFI0zfwvdHoc1JluCxY8
Exrthm3Z8DgA/2HB+mPN3HhXDC7UzrTelkr2TFJKtcBY3DKMD3hrDPesDpfdsKjwdHtN3z+PPBMV
jTvcNEE5MT7oGFyCSd/PcQJhgfb1dvPvWzso6/57bPfcKQHLmdm+D/oDm8oTSuh27VJDJEysBPrv
G45nSjMDPjbGtTvBKr36MDj1zvXdY+WOK83bJsjwV6JB70A8zfYQyt716bcR6Zfbc/P+aeCZWOg6
UlXjCnw4j8A7LhHVUAgLj/LISyfBs/VKN7b5Mbw2zUCZJygG4GWnsOl3cVskzFm7qryvCuZ5seG3
PkKnkrNr8+Pner7v0vTAy+izn/4b+kcUWB/SiuzrlO99ufYMZTEqEystXOaFI2jG9zGqxGm9QFy3
3NWde18sa7uRZdVNilN38KsKImfYjaoIT2ifpnAN7mD7+Ks1vImcFAoAG9phvmT3Cm7wXRjvJPmI
yHZ/26ps7V9/f9s+CAyhHI8vj5ARGoLwLkyjXTOBm3+V385iUSZiWix+vkC7le3VPN+lHt/D405F
5q3UCFj8wiQ1zSjkZqoCM5R6zl2NWo0AhCSh0z60c30EpcU2xzZh0xLKCG13XeKJL3s2fZXLmtKJ
bX6MKNzLWFt3fMD8OA+q/D37aeLJTckZLzK8WSpVOXOAtlunSxokNTKxMu02wzEcGdFb3buUQia5
Ty/wsCPH5Q1wwY/BUPx72zYtE/MXJDqqx5lLfHwnPlfDj1E+RvWnbU0bobVk/ZgPHZrOwMUyxK9h
/Hmcvt9u27IZmPrIne+AP3C+fvb00g1RMpXDSp7EYup/oZ9zXMyB9sBmoP4Zl2+AH6Kw5xj68zGK
s5U+LOtqwp+XqBhdQWHnSyvvMv8cuf8LWb1Pnefbs2Nb1Ousvdlw5EBCQUOMwYFSPSOfJvmYyU1V
wZ5nIqBHqJ/HY9uhcZbt5vab2sSfhYYNH40csQQ8QtwDiZTsLptL9+Rlbfq/bXNieGmhglIHNeZ8
rL6DdiyZgmbnRyswD9uEG45asDaFxDImPAJwK0FId2nD+a6Ua+Zuad8EOqcUZ7oAjcy+CV+a6K6m
/Z76m+rVPZDM/9daXNrWCG3gS5zW+6z8voCiaVjjFrF9uXG2Lk02McC0EcyWwy9kIf7Jg+4KvMi/
bFpWE2UW5qLo87iFK5Fj53iHUF7BimvJfcs2Y8LLqsaJ3BjVO3tX3ZPw6E4rxmhr13BQPwXAMszR
rpq7T33jPKHk6XB7QmxNG8Gx1+PBQ5RouqLxQ6biHYSNt1m5iSTrx3oY4xxz7fmvLR5Qgu44xGsA
GpuhGP4ZQ6XWj4rrQnqvkG5LqvIYqXplw7U1bvinh7JD4JgUQ9R7n9ZLAuYHPESsNG6ZcRNBlgeR
DroZzh9DaievUSXVZfrn7dW0fLiJHxu8oMA9AR8eTp/jOD9P+QN30+O2xg3fbEMCiYACjXtMnMr5
tRR3Cw9X7ND25dez780Z1BV9G6ZQ7ty31zvgeOZLvNdsxRJtU37t9E3j2dgHhReh8aouz9OYH91g
zeUtZ7MJE+v7OMQDHpouvNeiDiAsXyRd+BwpZ3971t/PoXkmUkzXZTZAewZLSuhDGSBJhytTM7Vt
gkwxOFQa8Suka2RItlUwztQ0xyuMdER8YLTiOzCFFUmUh+MpFvPaw1KMOf8bLOSZDKTjUjc6ayqs
RXsMI4Bw62EfxN9F9nNuaJL10y7flEfzTNzYVES+qBYBe9XqolEamBZLfdCh455uL40l9jPhYp3X
guU/KBjA9B+raLoE+kl332T9UzvD+XYXlgUxcWLMr8Ii9tFFV1yC5VV7z7Jeu4RbLMskIGVTH/ox
QdtyJncReQUvf1I2v8p83NN+J8QmYDcwv/91Poi1FqWu0M2Y/QxllFydu8CVvFo7CiwuaOLB8MiH
8DIDoXk1NvuWxo/LPF6yhT0rqV5uL4NlAzERYQpIit4hWXyo0nL6OPGyfxqmZQWoYVtj4whm7aKY
yPCgpNOhGfaKtIE4qNmJpr0TF2sVzLZZMlwbj6ANcecM+sjp3J3yiRXnYE7dhFZkOeIL1qh0bFZl
HMyhLmkY1l50yBX7IZZ4OhXuOO7GsDo4Q5Un/5+za2muU2e2v4gqECBguh9s29uJE+dxkjOhTnIc
8RICCRDw6+8i3x34KNamionLtQcSkrqlVmv1WgGEN67K9zZyADYfNI5q1G2IKAA56RlqhnesDH/G
evnGGnVZAv0+qTZrXCyLZOLDqpIWEdifo/Pc5+JYxK48Rc0oDvOIYHWXkf0BElsr2dqmjs4JCh4e
QNcf3ENAfVd5oo/70n/dsAD7UIbqB3p2o9l9v3IDD3ddnST7sDO4F/y3fekXuu6YT0/gfDqWDgWy
mVzqSu07wk3uR+pK5SVRHZwJlUPqcpE8tKjCf9k39avfvwoQilpWCUHF5jmuPV8/uO20IOXpQ3xs
w0wtG4gJDBPuRIG91+FZkKU/ocA1vEYSNBG3P9/icybUi6g8nwI+hue59i5z9q0Q4lpE4QkMwFeQ
HD+OYbnTRg3vZjQWDpQQw/NvXZuAJeocNbv0fmCihi97YTspRZLgHIAPOEnjZmimd7gZ13Rjp7Xs
gSa+a0CGTNfED86qjO5dyn+SaLl43Hvalmy1dbEu0StLGmJPxuBUC84xuOGzO3cc5OPs1c7zQoj/
BGr0Nri7vei2ngyHHko6lXLBbAmveKJtlVYC1cbDUj6X6z/7OjG8em7Hqg34HJy7AYVG7vAp09GH
UhRPOR6TN/qw+IaJ82KETHidIcEZ3BrjhyLooAfAJryg3B6CrXnDt8Gr4PVxhOZJnakfFaihvkHz
LPl6u3XbKhiHNwdLw4jsWXCmv0mhPZBeE9k6oBP34/6YxxX+7uvJOMD7ZBkXziT/hMD2nerDhyxE
IS1vxCM4VTbuj5bTlBjureIsm4do4p/iKv874+2DN6pPSGg8e4ADeSHqwveNxfD0GPgZVaM46xNI
nh5dhXsM1vvi9epDJfuNbLhl3U0UmFshXhuoIOeO+9VDJ3334DAcG7dHYIkHTAAYIL2sJmPYPy/B
Mn1eEDSfS6fm73CDqvclrU0QGBeTROlo3D9XeB27mx0CpXGKa8ztAViW2kR/aTlGRdk35Aw9neTA
PPcfjVNiGMb6BFzheZrcy+2ObDO1/v5qR+x7t/dE4fXPyQAlbmesm+MM9al7H8L06e0ubEttuHjg
93PQRvX0nCfI541j7B3HpBz2nXkmr2XmdlqVWmMA4UQPyIK0hyQmf93+dMv+YdJaiiCJmbuAdN0d
5i+um9/pcvwIfuX7vN77/YZTEy5B8Yqy5mfRFndz0mSHmpVb6C7b1Bue3LNlylovG59bx2VHPlQS
9KX5Vr2rxXZMYFem42yOvU4952TIzqIZG9DSyyX1580EjmUAf9BZgsxscvWgngPnccheoq3HOFu7
q9+9NvsmKOO8aaNnlni/IFzRnMsp2uLTervQIPR9w+JFNI4L+DTUSziKv3sSuj+qMtJnChL/QxyG
y7XsaX2hzj+jFlXql+zv2+b65qjQr3HcgRQY3Lpg4XtJIoekWeBAGFsOX243/qYvoHHjhBMhdCsS
TquXQijgkzwZHPy4I9eZuU+4CfON3eJNo0I3pj/IOBirqOhePC4QFUBYrwvn8qSSbNfzMXownMIh
IdLq1di98FhBWSRCRc5DAkKn/hCV7bCR3nobtxH6ZjRbzgtglCxQDFCTXjoXlJKp+MsEqXj6LWkn
RITjMPJ8+avtatoweL2XkfpY6RYvHgfWRkVYP0O+YirJRkhqmVmzuIFMrIpooaoXhoKAY1wn7/BQ
pI7OJuGBxULMwoak84VHs6Z6qUDMG3+JVBWhNCCaY1J8+02JmoEUTH++bY4WWzeBqyj0DhI+9ME1
VqDEg0b710xGH3a1bW5sVCN5K2cPMEXXI3cgqykvI9tSs7Mtwzp7r7aeztEBmRYxP2QrWymYOP9l
JbTUcojX7/p6M2KP5wnRbcC6F2g6eseyGBkqGLekU21rbGxtvMn7IW8K9QIBVU8dqZNP3skPu6k6
VZ3w3FOfMPJj30CM7SwGhX2TTN380LnUPXQlynBRcLixnVnsxyzQaKh2VeKP/QsyIko9DDFlPI39
SjnnfV9vbGQd70oyew3WGSWwB53pLzRxtlCub8aH2F2MPYwMdTzVdAqueqb3s8ePwhvTIqefuzz6
MMVsC01lMVYzTC8AdQrbQOG6z+okLVApc3QDxFkt1FVuT5OtB+NK7madnzERJikX+n3ngdFbqfJz
M5W7oGahbwbqc+VriIaM3rVj4qsCv9shFJtXJYsVmXG6mDh27whfz9o+vnBPqfchByDh9tzYWl/n
7NVWUdERTN5TDNRfOclHmgfiuRdqi7fP4spmUUbl0FL30wIJ4bZp+YEUYFwDPbY8dxMfUm/Y2jIs
tmpG6EgGglIk7Odr5veZcxoIaKU1ZLD+UjQBzfTsz2w65KTc4pG1jcsIVGgWz102RN6VDURcOc1D
fmghDfS3y0f/aRlpu2G6tuUxPVy48+wARHclSfEvMJrLselxWb699ha/MCPfihVukXPaPgR4qUcl
i784V91IyPT6dcRfbndiGYFZvjAXnE8J0oZpBS0jCGmBtjbaP4R1gV6Z76z04LViytIORcOH2Auv
MwI7FDJt8cvZPt/wj8xzhc5Um4F+qkKQdXbLciz/mrpwUFs3KIsxmWULHGRvYFkf3CvvUAiMgu3i
rPC0AFk9yMP6U1Bf9q2EedZFHBURPYnTWCbtEUQpQxrmydYztc2YTJfQDtSsZTZfRUl+gY1l/p1F
qKd6C6Zs68BwBReUdVnUlfPDAP49ECCGzzpDbLk7qDE53gvHbxFIcsg9SvAUgmzROyHb9vP25L/9
9cQsYGh7x2kHYBCKQxRNK8PbHF/rRosjRanH6XYfb9sqMSsZQL9C+rpN0Ach9YdRVyVYd8nWu/3b
ZkrMIoZsVEouYccuXMcfGESS1nggDsozict03wAMb+ahkqBB7p00LoLFOZJOLiuL0LD1UGybIMOZ
A9x1mJrl8Aj15fnUxOFzTjfjmLfPILxS/HcrAm9H0erJHR5ZErXvqABBIKlXQwok1JgUsL51hF73
zZThyy4psgRyNyGD+DzCjd8C65zIH/taN3zZDfuK96RF61Uex/d+PrEjaje3ILM2XzA8Oe6DAfKO
vHtAtf2cal7IAyd9+D5adkrRELOkgdRt6fcy8K+UKGzdkyTHBsLqt6fH8v1m8QItsqEvoRuWEr/r
q3c06AZ5jgHU8d67kx63eFVs3Rhha5DNKEp3XNxN8u4pi0AcqEGy0QbtRv7gTSBOSOLVkF+dnTTL
QNiSQ9L7oLsWXGAemCdXabWhlD+0Dp7XCWuH5uQsW+olv28+f2B/0KXh4FoLPxMtW64EWjsLSMFL
CZ3dGRu7c3SyIsuPMfNZjExGPv/kahmbgxrmSjyIEBquqcAVwf00eInrv/hZFIbnse6n+QlS0ov4
F3FG2x2qYY00RdtPw4EvSHYeR9Z10wmimnn9bpR09Hadp8SsoeBOh9wLHtVxcYEF04LEJzhNuSuV
QswSClHL2idLVFwGtxMVbBjlv/106lzh1Uc5+w35dduaLZuiWUSRFSA0LZjjpIOIPitGwRHef7rd
tGVLjI19hIc1NEdcxi5xN+DNtS7yu6KKxEmXeAPgYDR+9gUklm93ZhuHsasAeYC6AZROpmCLoBeN
KoXPSd3p532tG7fhwsvicGKJk86iqQ5Qnu4Ozk6OU2IWVQRJX5BBhzj3xnY8gMP2uy6wq4O3Zc9L
UkhMenktF1CDgiEr5UUfnroS17CABRuP6pZVNmsruIDGV79EDgp7hjPyf49MBw9c198zh5+mcos+
wLIdmoUWXa6lP3kIDtwJBUUBUA10vWQXTO6BaGCS1o5f7YeFM8W99vLmirBjPlUcStCQ9NjI99m+
3ogOKqkAwJ81QOd99q9eacG54//drly5uwzULLOIqdsMeIkuL0Sp+IiHE+8EyeSNo8L29YYjazmz
1kMVYJpVSMxX4/SROQteG6ZdRGiYe8N5des2gPEl/JrNEMAIwLv2v6ekfXNjOG+swrGo645foRDV
HmK80B7YXH6+3fh6dr1xppm1FkUF4RHfL51U+9OXNcO0MoIPQCO60/TP7S4sW5tZcVFEjHQ+A9XZ
4PdFeKhomBRf2rDSwUadvq0DIxTQca7HQGt+dRVZDq6CdqWkW/uDrXHj0K8i4go6jfwK1TVxcYve
Pee6SvdNjeG0g49jFyx3BTsU81D+YDJ8bFHvv+u1i5iEvqBSAxos9/g1kGX5HsgR5z6Eatxp37cb
QXwXxkrxKMbGCfmMY8Br+ejNI9uA3Vp81qy+gGQlFMV8n1/piA1hWBkmAV2UZ8/tt8gwbF0YXhuo
TM/h5DcX5cFseMTAYErmX31b+Bu7miVGNenjUSjRFuAsWw8u8VXrjIFr3wdRUz46h4yDbhBaqOrO
H8DZ7UkZbkyd5UQzKzSgZR/2apwErrreBUTCD0KPKS7XnxyER447fty1/maxhqiXTJdiERcNveQj
d5f5jH1w35FvEv1mgrkNyjXEhUTjpwE0kEdJp61cgMWlTZ7fGBlv4U2euOC/Hmm36F9nzOXGmtsa
N1zaZdjeVi3CKxezOM4TVAm2dZwsJmuWaxDBIBSl4dFFVojDQHH+ksiPDuEAncbby2rrwnBrpb3O
QQgmLp1EDuC3eCUthk+RZMUG9shmn8ZxDFaVuqZzIi40GO9cMAJl4/AJpbN3QaVPud73ykfMSo2h
k20IoO3ywHsERFmOfcPNdlVvhgAo/Dfa4l0SuR2plgcVUNQ0QKrXyVi7z4TMwgyIZPIFF9v2oofs
XeyAAsjvF7qzceNezkke5j0CiQvN2/LoxsnXfNnMclqM36zJUIPsR9I7xb1OmuY4zBBSrysab5im
JVYxSzEo72vAU5PiPovbxw53+2FsvlZtfOdF3ZYMnsX8zWoM0N1Plefp9uImzlc9IdIVS1EfomIX
SjgkZi1GFTaey1mAxa3LJ3d92Jb7Lcdw3rkcM8hVJx10pNWQVm4bX+pu/HR7Z7BNv+G3fJyiYi4j
+aAHV7BLVihEc1muuG7uZcMGJe+dsO33ibaTwDieaTIuogcc42GoppncYa8DfXlTVf6u2lGshOHD
qo8R/E5RiwxOMxxcCnW6bgk/354siyeYBRczaWRWLAR2tEzOoVqwOThhsLGD2ho3fHh26rijHZdX
PdX9YXarZz5WW6wwtsaNaDpIIgSJjttdRRIHKWMe+yrJuIUKtRiRWWdBNYnr1lnkVWgEKLOLCx8Q
fZArPSbrvX7f5BtnMLjJWzrJXl4rBO0XPoFmm/N+C71mOb9M8FoVV1nB67a4X7eIKqD3in5GCQY0
gvwX6W7lT23LYLgy80MiuJTyqmYY0ODV7KntM3fDgizb3B9YtUWU4ShziVvNWJyqvnjiyHcdkUX9
dnsJbB0Y3gtFbVgpns+uQe8QxO4VoxdX5uxf1HrUGykPWx+GAwe9j+MLkpP3AfgyTyLOn0Bc9FdH
y+fbY7AstIlQi4O6GZJiQgQxqncaoLiDdv0HWVdnqEG/69lWbsiy1CbubA4iwvAkJa9Z0NGzDvrs
Cbp0wRZa3TJNJuqMyEiBVm6QVzcQH36j1dWUfB1z5BFuz5Pt+1dff516igg0XZJGXrsYwXqjvItE
DdhlX+PrqF41LgYB+YLMx143AgpaZVNSHeRUeltAIdvHr7+/ah9P4aEc/VJdq9JpmwMleZH2Swew
477vN/zYbaHLWGXD8lAIPBd1Uf0MxPq84caW3dTEaPEo03BZeJk7hc+obUlxJN9H9U+8wm/dYW3W
YzhyV2RVMfeevJJFfBV4on0sQtxcfb352mVzM8ON49aDYBsJ5XUAUuGABfm0Pp08QAjniGgpeUSC
ZGd0Z6K1QMQxARg2wqOVWwJfLA+Vg1f43fcCs66CdrVH9ai6CxWy7C9NwYJfU+cOWzACy4KbWK1K
Nc0Q1Xp5mEMgRiBd/W2QBMxRyVdXhBvbqsUjTMgWGBhcPED5+X0mR3KcezDZjVx2p13+8AePbpf1
Ih+W/F7XUX1hQaBPfr+F77aYkonY0lU7VYkm+T2HpChfuuyAkPhO8f7bMMBolyrZl2MxIVusF1Ck
rfLyHV60vrIouIJR/KKn8UuWlCmAABvd2JbCCLlF1XfxErfdhaAU9cCp+7Rtqra5Mhw7i3whZzCQ
PVTgd9SH1stj56inskcFGC3Ye+EUwzUii7cluWPZSf4AJDuVVjhTIdpYQC1t5Zr1UbGzeOq9mN2B
fNxlXyY0OXMqGYd+rx6IP4MuAdSbH6C6wfctiAk600nWq6jV3r1okn9/B93tWGxBqSyrbYLNVNNW
MoRaMGo7a6SEM+q08zEvQdR7e2osC2Cy5QZeLOeEDvj4WXUnoiL3QHNXnGIRb1UrWozKpMx19ejK
wlXefdaXK/lReQnUUi8HCbmoY9joujl4USnP+wa0TuSrs5tCBax0RkXuwc2NOH+Fgw26m9MyKIqN
LmxrYhzfnMe1qnTv3ceoimXPtO6b5FJASmsnasiky+WEdH3cgf0+pk5xzVAEcQmXbKvq0vb5hpN3
NAxojpfre7pmIwMRtMfE2XoVtBxGJuSMcpCrZk1Gr0W4sHe4x7VHKDbVJ+409LGXSNnfXua3B+GZ
6DNol9Vu6dU5LlqedN8JOtOXak7U/GVf+8Z1Oi77pQTOs33QMnmXdZBUTvIuPO1rfPWUVzbqVGUz
udMS3EuVLdVp7gCJPCSyj/653f7vUrs/X/A8k0CXI35yhwlLHLSAqLp+7h05SNdP681UAAQD0d/4
CAIIHzSfxecglNMhdv3rCLXvjev223bgmRy7algIKB+S+UFHQw5NTYjSoBaT5v5LiBPr9jBtNrD+
/moaaUmmOhGdfx/34fiRFWM43TkVkc6uSNpLDD+faQ51Xz/sr0Q2SGspoK+kc5wzpwvCgxNP/oAK
WQ318333Ai8xjnbswEvpJuDNKyQgGdSHwllEsq/7Zstwe9pBKytQKrwOzHuqciQZQ4E3lH2NG/H6
LHLSaCrCqz+SlzEeqkMl6k+3237TlKDvaCxz0ZVKqpGF6RAMZ2RxHgdfPFLyIa/CjUPwTUNCD8ZC
I6hZprp2vDTMwvGo/Tw6ISYRe44LtG6sKnXEQmdU/KBQBm/1M9KXB8iDvtyenDcPVzRurGqBsyFf
dO2lVcH8nyDo9I7QxqEHiiP3iRDN30mCJMXtztbN749tBZ0Zq5xBRZV4WeNBYbZKM1zs5wlPTvGi
08GjH1SYNyfQyG9cOcK3OzNRCFyMc+kXDLTZPShe+IQtGLn393XD9UYPlrkzQQh0gdoeD5HXj8Pm
ZzWAoUjK+7hayXH7s18kd7dnzWJdpuiw8mKqEuSyUxWAfTqrxVfuyV2aP5AnXZ3m1R4YL42fAE0Z
pFBUCe8Y1+RnVLNpz56B1te1edU6gXhk7bitlxYaZXc6wNMomDO26vVtE2M4NmUBEX6Yk5SF8wQR
L5+Cp37Z2DVsjRs+zVgIIQi8uqZdSV/Ae6rSJNysArLZpuHSYoyLwZ9CL3WdKrwTtSgPRV7p5ySf
ysttq7HseqassMgricByDlI1dCS5urFoOnpQXcsXUEsUqOQsjq0XBjK93Z9tSIZv06YhOeXSSzlb
MS0AoB7icaqObQ4Xv92FZUlMEIJeUOOtmirARr4Uj3HtJB/7bDPza2vdiNjaAomoNh9I2vbueJgL
nG3ZGG9JU1mmxwQfUOb17RgSTA+eXR8wVdEh8PwgLUkRnW5Pj60Lw5WRlQgm7s4exMkhy4nKMnEa
poad60Bv4XNsXay/v/LnaCmrrgb9QDom88cKnDe01p+FH3y/PQLbEqy/v2qeFYPT6aAlqVur5QMV
nD2BAXjrjcXWuuHRQdMzF2S6JBWtWx2zGO+7Q7yZBrS1bro04BKek+GUroQagTYERmNaj+p9M2Mc
0523gGJYlF4a5IgWERzrY0tgQ7dbty2r4buBWDUZVeel2sO7UKea8RS4uj+1VbclvWvp4g/8QYG7
bpGD3gTG+bcCC9fJnVfuE6hrHG8PwrIAJi8kd0kzlPXcXkTZlggfY3aKfAD4b7du+37jyiWyJeq4
5mvoEuhjkKvvLEnKQ4LT+HYHlmDCBCJ0MgwHiOzivJHt8LGaQh84HF1XzSGC/OdLTGn8sNCFnW53
ZxvP+vsrV6NVpFCtCYPKOuCfiaohxKqgleKt28a+LtaFetWFzjxC8TKLDTXI1GMYRS8B2BCAIIBl
3e5hbemNeDIwPLrqq1C4FQIAcLGOR1518TGc5l2oJaidGx5d0WYuJlV5aTfjRGM+COrGpnhKwMO9
YVS27ze8eubVNAUjwiPeLeyeUa8+8xghx+3ZWff9t2bH8OphynoUlSDaBl6wOscJFV/pAJR+nvfe
pdXufL7dj2UUJiyhXfqhVggoUtDDJ6mK9BePR8HOxo1TmUuaddJDFE/K4YfIm/E45agR3PflhlPj
FU1MZYsZIn7IkM9A62GxC24IOXvjOIaUOd5Tcu2lWIj6SAZXg4HJ2TgpLe5rcj+yUYZDXqxfvqCa
i0Tl9E80a//eYe2WdphtWdffX7kvB2G+0xe4dqBCOTlUddeeZSXbjXW1bHcma44755E7l7h3ai+5
y/L2oVC8S6XsH1EOQ47LHP+7b41NL+79vpp52V5Y2avs1OEprX7XimZxdnZgOHGgCW9lhJOhq2v/
wBiDpJsb1TtN1HBi4nbIxUlAJ8EB+BMpMDAX0c1XUssSm2AEFzqQC64DPooYfH1E5ft3x0Ud0q6J
NxEIRV+xiLUDNjc+/FBe2ZymMdyC7dm+3PBc3UuydK32U16X9VHT7Hs9FVvhkMU2ieG5upnnAmK4
COWy4IpoCNVN7QiaMMYPK33oVLQbCULbKFbvfuVi0DGcJ+ngUkA7x7sognfFiO5SPA6ARftv46L1
ptknDUCBveeegadO7hztjHserdC6efQmHIzPQ4VQvZ2Cw6CEc2ycbiuRaTm6TAxC1o21M7h+9qsI
9ftg4T9V13zwvOarzJoP+8zTcFvdgS8yQOnRL9oU/+q2/9YPQPPua9tw2ooKPyZl/v/nyiDwVCin
fAvrbLEaE3BA47hgoE91U62QGg8SlhyQGHq+/emWmTfBBnFC5iBz8OnUiT8QMS1HLeK7Wkh96JE2
vd2J5fQyEQeEinzhZGovXRZFgMe07Mykro6y63ZBAoLQBBxAzx5klHEFPH7ZRBmeMCJcOSLZ+TuH
YLhukOWCggkj+cWrZT5UEq5bTT1yXDEUcG/PkmUbMoEHfIEsRj5KwD1d9rcKgQn08icqymddjOk2
GaXNnAxPJhlkBmGw4jI4oECMa/2RtOAyuD0GW+Pm6cvLxot44qZxiDpOlMJACIDtgllhjU0XrhVh
soyQbUrAIt3G5cmf2q0AxWajhg/zCExyMpBonNb+d0UlqqdFKP1V1i4M2w13s2TETWRBUQSJdFTf
XlSjU9fTp8IF5sMPHwfQhU/D+H4iWy+rlqUwYQZBLf0c/Ij/v84CPJIcVAn7CsMC1OEbx41mAveA
PvklEEcf4ghUUvGyBR+yLIaJMqBZXwcjiMjTCjI0j0UvrkHjBmk3or7qtqHaejD8mbkoOGtaeIGO
VvizBx7hwNfxu9rt6MfbXVj82WS1CdyGB3goai+AfsZHhKHQK8v48H3wgLMOYpRkoAg821UzhPUw
3BpswlnL8vX26qM3TrvwKIctTJRttgy3doGE9kGsHv/qCuChqhUaMfseO47OXv9zDeeukB9XruTt
JRhGnbIRLElDgurmEGPdueaGi+tc13xCvdkFJ/9I36GQF8Ll1eSF3mM7q2Er9ZXAA/68hwcm1IAx
XgGc1jUXELfGpzwGS7gYW5UKEqrnQY/vSdSND8OA921es11SUwE4c//rj124iP89vdDWj6/ZmIs7
RpruBI7MXWU/6MJweeYnqkyQAbvMoePeu97kX7bLWN82scCEIHQ4NCpIgLQXyGWxY5Yk4rmJYv+4
FPkWeOxthwxMjAFuU4CiDRnuVk2IgsbhG6IEfVpP13DI5MlD2eyGpb299wZ/MOGEoPlYYkRVcwsU
BaFjiBIgUmzQDbx9iAQmziAb+LASBTWXlVdXOPM/qq4+D153v1Ys57n3JJcxvb2H2VbFcPyMxXUA
5Ft7yUaPpMWE4oGxmrpPDgE91+0ubHNlOD7vJ5FEY99cNO/C/IQnab8/L30ExP/tDmxjMNzeHeX/
h7jM8+tLN2qSetP4HmSj6vl2DxbDMulwILLUTH4n3JQF+mPss7+4rJ5pRtNYZV/HbEt5wtaN4eJq
WeB8FEWP1dxDsxZVuYr2zkG3SNXkrp7T3K+KfQv/BzVO11agT8UmtgJTocQ+nFswO0YtHOb2nFmW
3STCAY7JmVoyukiXeReSOT99F/w++9peLeHVPRt5pqbKhW4uQyfYE6tV8KXNVy65fc2vQ3rVvMhy
IFbC1k1Jhs3qZ8FQx/zIVF9v6ZlbLNYkpIlnyVQ7YqEhhKSBr4w/FEUkoVg/bcXpb1/7ApOXBggA
VjcRQukVxkCLOl2xx4FX/2ywLd6eJVsXhl9TZwiBnMUuVcj6mWTuhYvhLOrgeTWkfV0Ynh0kY1wt
S+SmQpTyoHpUo2Sw2W8Lm7NT0rn1xoZrsVWTnaaQS9AFHQ4+lrDwzhG8OTrOJt7VstomNQ1FYa5Y
Ojw5VEVZndiI83oIp+kup527cXu1DcA4uTuQgiYCkIDLjEeBjAAfWop6lyhiEJi0NCTvmpoVvLlU
qhU/5jiC8FGss4svWHXatdB/ENPgHcYjWdhcApTzZ4v7FKv4To4BpID35SiQQPmvU1PZQgkHyYNL
0c8zeCJkeGRjtnwDDDz/fHsUtlUwQnTck3KQVmEE1diy1BVd9oR6oX0ZENR7/XcAwktERsYC0S0X
3zOWdwcpnA1Hs3254cucdQmIIBjapnh5KP2qObVCbk29rXXTjSXY5BI8el44OEX1/dwprzlWINNw
T7sm3oSGuaOY+hHE0L+o104C1JMdgv1yAmfZ7fYtB7MJDEOqAsHeRJsLJ9FZyKz+X47LXXNcNMro
oeq2lPIsu6oJDptnlSco2xGXJX+si/IU+2Cq8Wf376aI/ro9GstymBAxAjmfxs0d+HNf4JWSsEYe
HajjbVET2IZgnM5dq6gqx0jmBygFE8xX+VXk6itR89F13GBjTSxBsklcU8m6KYoxby5xm1cnrfIa
OXHnyiMQFZCVnHWoog+Usn9vT5ptUIZvs6FYQu04/BJ2BT9ObXascl+fkc4BDBHmdtnXjeHkINEa
o6xy+UUHECfN9ae4DK40Wy4L22K6so3E8PWhGrqJeQ2oNeZ4An3EdKyG0D3VMhkOHc3H876RGE6v
sK+qqIIhswFoOIiBXzLSvcMV9snZzPlbhmICyGYNfL8DXvc0iNnfay0grSogapg8QDbh8+1xWLzF
pLCZkW5xxdSJi5jZX5kCJGEtptyYJFvjxrmtUObSc6IQ4CSLgqoMCm3aYjMfYmt9nbZXcSyPFiLj
GOeRCMZv8YSkTpOA8m3fvBhezj0ogPAB+VRUhqFGKEYqRxRgMLjdumXHNUlsBCP5svhruj/UH2cp
xtN6n1+v8onKoJWwCcZdP/eNZE5o+DUEx6Z8BEo2XRhqJHvnezeNoAut+q3aWNsiGB4dtN2QBz3s
h2T9D6LAXyBLb9mYJtvXG76cAQoYC83XHHA7nkivmm8FK4s0yfbGxiaLjS5RWu3UFECvKucZUpqQ
0z10cijj9PZSWyboDyRZ60NfesbhyjgUTw7uHDFws0Enat/jY2ACyVxQryKj6ePNArfFlE6Amwig
+VOBy3tYqx+3h2FZCpPWhkJiICjbBMAWNryoDlxRsRo/hoOfbTicrQPDm9dHQtDi9RgGG6cDddW7
CoHOqfZ2YvoCk9dGBGSoKtbzC5W9c3TdoP4e48n/UIRsk2jAttrr76/2pMYJMqY5rloTm0h4L5Ol
LQ51Uup9AKPAxJDRCFS7uS59wFzmAtyZKHKfIrqLgjUITAwZxA9cFns9Y7i1TwXE1vGy1rj7WBLQ
vOHPTpNTDSFmLz/MLPjLA2r2SBwv2bAg29wbR7JA+ZWvpOdCkTzh8pBTKVK/gpzjbQ+wNG/ixmYI
3BOm1pn3StkhguHj3QJ1pq2IwnImmOLBQQPSPTIuoKGc8KyDAIYk3nF2y3SCdEs4R/v2I1NFWGsI
5oAUMfs19PCzQLPxuFQIYfZNkuHFTjUN1PNR1Q4M5anJeFr5yy70SWBiyAbBfdeTaBqHwYFUzWXa
TBPbltbwWtIsGW9inJKs9z7Qea1DU8nOy78JHYvnOoJsM2CSahAXWZE7MGm6h5VaNyw3IRyW3dMk
swm6sQOZaLikdEb9gpZwWcqAj/VVvhWz2LownDfOmt71tVrSPBq7zwuHWBFL8q/R2Dj7jMd8k3Xx
Ol6Fy7KiRCQt/1mz0Dya6r/2maaxPUAeKgcimrtpUfc/1ISCwD7fV5+LfXN9THu174MOpOMVx4sJ
hCBBSkGQ0o46dyvIWr3njSjOxKYNE0GKCjF0yqK4Pa7ormwWxUGU+VMEDYfb82PrxAjWUewJYtEA
wXqx8g9zJFXXeJGuR8BEtqRELZ5mYtViz2lARYxFcDteH1QFwvioETvfYv5QNStEBx2sAJltRwEl
vhBxGqX+eHt+bJ9ubBJZxZiTx0ibs2J2ADyBwlUDPtZ9tm8C1AbVe2FXuvh0mXyopsg7hKAQ39k4
+a91IrPc1SA8BPC8LapTAXHG/2Pu25okxdEs/8pYvVMjECCxNt0PAvwe7nGPzHzBIjIiASEuQoCA
X7/Hs2unq2Ktunb6abOy3CLS3XEcpO96vnO2Bf1LHdo/WzifDAO0mbIgV4xuIPlxzPP1oF12a73p
6d92Wp+lzPLQBxihKpFI4hKJakKLTRKlt//6zv6JZfuMUKtCCc2kFf0vW4LMXnMMiw+sumdoYvx7
oclnmJq31E04j5kLAYTgvi0ADpg0yiv/+vT/ZGF+hqdx7mPKxl7LBGP0vlDox7kVyqf/3sGvN/13
hg2q5GO3hsQD5hNoANM7Eik8uAL/vaNf78jvjl5TOcuivOKtrrPCV8OcOS3/Ny/6pw1bQd8cnOEY
8ctXVz+UmBO9hFPxVzb5z646/eOpE0C3VFBS3FI0aA8LGKDvZ8Am9v/6wvzZkvy0Y23JCWmqgG5a
B4NBy9C62+FKAL2q8K/a8H/2BT5vW8I5gMg92UBv86FVQMIgcLN/saX+7OCfnG0G+bzZ72EToCpF
L3SulpgG1V+1bP7k6J9haKYEv40cgNWWnprjlY0b0KD+W2wVvv8ZeIbo3nitxGClrnyojofG1QJW
R7N/LMv//D7/r/yjvf2H3zZ//y/8/r3tlr6EaPKnX//+2Nb4+1/X9/z3a/74jr9vP9rza/1hPr/o
D+/BcX/73OR1eP3DL2kzoOVzN370y/2HAaTt5/FxhtdX/r8++R8fP4/yuHQff/vlezs2w/Voedk2
v/z21P79b79c87n//P3hf3vuev5/+yUuXt8/v/rj1Qx/+8Wjv0b4wyFrHESEe1fwl/24PuPSX9GQ
8zziUhJ55PoBzVWN4ud70JfwYdwinzNKrgUJ047Xp9ivyCwJdAGJh3ofCBDDX/7PSf3hrvzzLv1H
M9a3bdkMBh/5s/P0z6gLzH04LZ+hg+NG+I9/Jm0CncHoazc8tE67zFHK5bQsgAGPkZ/daFOOMsYT
pX0eEN1QDNKHXd2IdQTnyVGGPjEbP1yke4ZQj7dagRw4L7froC2tRJflyFW3OBJxppiENFjpTrqj
a59pozsPc1AOyCMjAdx9Q85XQoTMCsPLqHrERBQBMMdZlTORS5eBbISLvHKouv5j4Dovko6u/1Sv
pAtvDHQO3W895pPAguIubFi+Zqzx2MWhU4sIvlSBP55Jy+qgiLWxi32u0d9Yf9Rr1kwfYHHrMWlX
Y5x5TgpAiedHNdnZ3OWaeYUrKNQ4th2d7btLuEvXpEdUh8qHokUu44bO2hUdKPm8RzvqZT3bpqwC
mRSDJdO30tBIlqLw52aGPAtzmwen4v7wKPtAD71wSbnSTT9q1X8NMgaFt7hqw57clxJ0Z18dvYyO
FfPEaokZWd+fUc4pS6exL7YuCHB+YBcurBEkoEWLwGryVbsmEQYKHV+sZAElmsPCzAJYVajwW64A
pfoiS1TqtpyTLji4KmCYbIwcQvodNP6s3RReZJtTz9pI7xkHnX0Yq3np1Lc2C5XzkLdMswu1S+3X
AoPTOfMASCes+uEZXYVZCl45nZlh3+u6bIi6xjTAA1wgH7CuYS1yp1Hz9I2MzthUb4AtymYMRJ+v
a108LCv1KyrqPLdda7HiWomdCmbOKlIe6OL9jM7bxV1c6aQFoKHrN8/1jPWOAWg/hu9FCeoBGne5
I701zWZotNV75ZQRn39UNfXV0ohmRUM5344rtm3xo6vnudc3WIodaClmWqipP5i10mMbczCt1Fpg
FHfwNz0CKZ2LHsTpVWwRLIyjkG3e1OkSuhlxz0ggA4ullRV8oXFQBEvvCfRmbbjtNG1Km7Y5QtVO
NCBkK15HPkEmCjpyuBtnuo5RcV+xwi1uGjA18BtSB5xsp57P2RsK6M14G1YSfZ6gnMP2grLoup71
nK3NF6/yMH4j1MjGDsokrunzPnYb7PkZ1fbWotM5ymnS7zn8bu6mbg8J4yFGPloEnlCz1rgoMlyD
ScYgq2n4Jpgnv4qAVOXakYIFegYFdBXMqOXLea3dfIPV2FA/4Ya6VGLmoXWG4YaHi5O9MuuV0wv3
cr7cmBWkJlj9wwgj9dPA/o9czE35vW9N+2P47ED+4HMu3UfzMPQfH8PNa/f5lf8fuhr3Cvn5c19z
Lr+/9q/5+Pp7h/PzPf/wOA73fmWUMnC6QGsM6fq1p/4Pl+Nw9mvIGbLEkJCAB9G1EPeb03GDX4kH
FxX5HiZiOHpA/+10XPIrIyzA/HfAr94H1eX/gdP5pK8GhxOEPIK9jyKcACbjPyXjTMG3+UobzCuF
W7/rkynq0xlbQUNYZyyhk1u/YXQvKepITJXGsNF8Qn94EIjqUjRWv4Lyaj+twIlm3lHV7XmhUSsA
vHyE5OZfBO9/BAr/PNeIBL7rh37IoQPwKZBsQ3q17FG/sazd63q4k121pc2t9vOL1cHWX28H5ux+
dz9/c9N/cMt/bIxfPxX3zvV8aLoQGKHP1fyqI3yxZdBvvGhMHbdNMIIVt/QEFuEYhPsHM4ypZ74N
LrAe1cEbbypFH/g+pFUcrWU6kLAVLmhA/uJi/IwG/hkt/HZeWFAkhAyYG34WlZt6E/QLCHU3MHib
ZczTOnfODSZtjE7nSadrOYEj3sfkjf8Xs20/F8Xnj4YKYAj3y0CN85mRMwCmRTZA322MKkTXDXuS
BSKcysvIiQKRV+ELgG/TpctScOEpAR5SnZS+3AZzXYjIFh/QhQ9Sh4CPoDd3kEi+SGvvMZj3QMn6
tf1Yg/FpCs2NjOaY5uVtbZQjGPUeKTGiX3jszFnahCSODJqxxD1CvHEDwd2Y1GMalCMmX55KF4yz
vIjDMUuzrEumlT3xJdgOjMV8ckUT6ovvr0c4S5Cjwy04OjFt8IS333fQxVr10fRjEQdt8A5xmf1S
uEq03O70XCAVgH9viD0tYX9x8/EeJ/fsD8M+9LI95KVXAfv7PTfeLKZOb8ZogebwVDPRFS7qgX/B
r+X+VLf5wx0Jw9ADhRlWKWNYEp/KgtIjnquiXG2m8H6p9qpI3Py+n45Bnrrl1ukTliVVmypPYIXA
cZmnooiX57BK2yilw8EncT6IKhfLk7sma/UY2rg1wnvtI7G8lFwwSKDMiD9F76Z5uXOzVLaJNyaR
f4kOVbFT9V0976t1qySNfQRZ02pErnUqG5V63Wauv2T+uQTVJrFp34lwubhlWoexU0L9tHyoyhvl
xVNwIRhqHJNhiofu+om93aCHBn4M1eyh1lj0oHXe+2yfRYdoQEZ58mS6kI2qty7QNzK+dt3ytLGQ
k9sV7e3I97Pc+9XGIXc9iH2K/dhemiZZyTaa06xPIwOmBxi+xIcyNPrvTHj8sSsPim69/kA6AmKm
Y69SHW1afUBzWC4xwmJYuJSVO8ghii7fLf5RWshS3rsMUg13s42hpUv0VpcXLLqyO3sqnaP7fv1S
z89z8ZCX+xVXCQ3y0q0E2G2TtTvNGO9GsCEmUkMC4+DaOwI19OkMrvJw2lBfYBTfvBfgffyreV5Y
M9QQ/q/lEyH9CQkmCqLPxJhzDn6fVvFqQ4JjFb0w+xDpPAYJFsqPosT0RwhOkopPolpuglolxvPi
0ltvgtzcF4tzWb1qO2knQUsjXSEBq30qxuEp5EQ480PjTMmsgSYfUn61iOCkcO1L6HqxCj/0FMQe
JbtovNV1ngx+i5ibJIuhO7SCIfXiQynCSSnW66w+SOcDcyjTSH0wTNXWfADRcJVkrogKi1BUC4wP
xdWQKLNxwB3vbev+MchuFUSm/R36gqLJ7+TwBiklQs5eczfXD+DojNRm5jtP3QD3gqFLUEjrOuGz
GPJCjOpS1LNgSEdIjDgubheUfBsPKm5rQqNbGp2n7JabXRvsanW36icyPPjLi19d+qyKA88iaHuh
5fdBz/EcycSyLg2a9dCGOobCmS6DXeGAibT/Aqn7a6b2F57ip0jCp7vLIu4xEriMIXD45ONBMSOL
gNX1RjvrK0h6+5QBxJmWDXVF1gTBMeu0OvgllFW7GrTHMHvJnGERk7pM3WU5eUV7R4b5JhqjN5ZN
QExW9kcWeOMupOMhMNl3NWUniCj0Me1rDSzfd0BMeKr8VW6HwvCU052Pya64kQuC/cZ9c7iT1MYp
zv/aWyNI+uyvEVNRz0N4FECzDG77utZ/V+qTMM2Yu4rKDR+UhoOAPOboREr0zlAkxreryMf32lNG
lBNZcF/R4JiycYPuNrAG0LifZlknawvT3wXvfKiquNX+G2Z/b4ixpyhjb7MFOI7V6yww2j3GehzE
4FT7Ime3jm8hNebOQjXOPpLhKCK6bkGihepgFqWm4pvF+9rkPtsGYTukVXPWYVNjRzl1rKQvmKp3
WrppoM0pPIM9cRANKMEFJhJ3gLrvCMsfV1OUCQ90OnUQv56p9OPIP3UzdlQ1GLVxp2qNkWK3UGGC
EHBe16cCki6pqvuzxFAdZdMjqatUelUmuopnoqDzptF4ydAghWh01kAY15Z7o59KDgGRdXIOyFxz
CKv0WeLSyDn3/q6SRffWesuYOKbjCYQ6IhGhJvxAGkzLOsQ78A45dB856ojK4iJ46QaPYI/BOY1O
A8brtzpcgluPcHkfSCdpl7448YjHnl96t5kKvFtoAz+FeVjtdFR0J9VMU8rqxiD97oZkkApyxE4P
d+1zGUsnwGUN7H4gTniAEbqyEvE76dTjrR2X59GlJ2gVQz4EA6tCheuQKp1HaUfJJaca+Rp2xx3r
zQutjRQgIj0PlnabTrfDPVv1EHvFEG21LrZNJatL4ZGnnCr3LVtMcMIdAj4vHw9+tWtd2u+zjkzg
lO5M8vOnefRQ/ihtccJAMeKSofxoZjlunDYjb0Mll73KRiL6NSg3XuX6J8l7jXWUf0wStR+0VPpN
kYc1uEutPunMfea4GRs5GjiMtnhdkOneLHXYbNRYLOkQhM5m4L6OeVTFdVQ/9RHjB7+3MqZNX2+b
PnoHowDbR33bbmD8TSejLbLnh7ByD36tTVIXJju45gFB3LWj3GOPU08Ec3HIQ2NwuxS8b/C2Kh/1
jVruwCv15BPIHkIJEaZ2ae6DqZoS1pbA9rI+2lJLKcaF833QBHPsunAJddTeqS6LxKCiM/hm3lhE
hjS3nieknYcE/jDaOmWzbq6hJJCqSakQeDTZ3Ik5u0MRRrge/EDpjy8mi/YNCVTSRdOzzblGWYs2
cR+E6eQMx4K7J7AUMZFVDVJuMD8Xi+6TLLg4LeviJjc2LVCJgMBxoYQjPxgfQSiWSZ004NSQ3Yce
UYKQtGkBDOh3pVuC21u5P1Agc7dyGk9jfQ0r1LympoV4ksJigxhF0B/U7N16aijho8b66HpQWwwM
xd7gPoxNV+WXGdIhSdG18GYYRz43pH7rcZ+OUbHOB1VNRlTo5T8AhmhRnjyjZDYjei6wJf06iMNy
eZ99We3rmU0CZuHQTuRYtaubVkMEFNLC7jLg3GvPloI6U5UEox9PEs6zySYMC2TTfdcvLHXrRDOE
PWG7WWi5z/t13WZ1tGzyES6jtsWuoJ7cKNSUNpCoKkShIVjf99W8BQYm7cdK7tp60jHA8C88cLID
p/4R9hq1Ds6xqUydNLmC26SPcoX5yfTLVBFExvmNbD/8qghSL8u+9pCN2LXWP9IaTNd+HTvrmMdh
T5+z1gZXDsVii126bIJqlODyuK/KKtyuDao94dCyeFjVvGV4jPOs0qmaYSStWYwIekSAsusS19kE
69AddDM1GFFSiXQAd++GLohVZqfEYgnUlToUkuA2ucDHdB2mn5FTJFKjKKBIKDq9qDj08CkW61nT
bgUJe9uKgvR9vOiBINgG+0FgjkB+dImnlykhfAaPYuR1iGZ9LsrQvHMJB5sPj9HkKOGyIYAdRzQq
w37fsnzngx9pmYYqmRuE6L01iJILmJJuL8ufR1ineOxrMVlQr8GPPzXF09yRUjh25ilj9gVmu4AC
ZtMn6CSB8CEMNx5kg3aOnKkYgDICpmBfApq4zefxCSHJEJNZTbHjl1JkQ9cmIV2bOFjBFIzedzz5
7bKzDTtS2ojcY0qsqwmgQufdReAbcNbWx+AATHKNsqUBZ67oPcaS0Pce5tF+UeCA2rHISTtrsr1T
5SnBXoD1b/aGdpWQjTFxPbiP2QQmFShGYm2+B0vuJIatdwSC9ClyoTq2fv91WaN5M2j/zOZ7pyi+
rwQQ6QChIzBgyCgcpJAWU/IJLtmuH0IWy0mNqeoZMscSAJm8YlNStx4Xpr6pai87KsTbpCc5Im0C
0iJMjG8YnEZkMy9Rkw92gK6JZ8iYUuG5ULEuQaqRaq7PwdgnjlOaWGG/xl1dBenoPdU2GqDqAUZR
yrttkw+NWJwh2xcThquLUmSG0Bs/z2gMqZ0gYbMZhc3puA3hf5F4+jIPTy7UFTejcpkoHJQiuZ99
g5QO6BqJjXa0dBGjfRCwnzxIB8mDwmUVbe4cKuSLFxVM7BKij3FcVHmUnAru6Hk/K+4esn51D9B/
BZF509pYTW5xHPh7tPjVKa/W7Di8o8w8nBzajqefPyHOlmvhgJa4dLHOBwarn1IVkZss7OQh6LJD
NJEunZZwSdfIuc+yrD82LXksKo/sQZnCzj8fKoSr51xP/cZ1jSMWUFqixhJcl8pQ3wzXh58//XzQ
cnmcAWbd0vVZ+2ZSSdMuP8JlckksexKmQ6+8o0XhGgNtvI51hRH/gTS9QBy0I13G99kiy1PTf7XR
7J+90niJ3ywcigwsi02HtjYLI5izpakPxYzkt5rW7LBmek09YG726NtgArBqb8BqFW2CAkDtGhQq
Vki43Jvi+qCI2XpV3p6KGtXmSefTNrRaoofTHVsyISON0HTOc9lf8EUvmYym3ZQPUez0URkbwKp2
bHHKeKrlnfLHPi1bFj2An9O5YV1xlA4QMqStXscozOLOFAyEtUG/k9Ytkx7bs+RWPTaVWYWN9PSV
592dS7uUz413i+I4P9pIHTmouHxBtP1GQJd2lxeBEehDuDdTWQ1nWKNc0M5JKyAC7zBvNzx2WLv4
Bo090JG9oS9c3XQ6ytLZgamO7LovM5kf6maZURML3mdT2B1YI9YLq0cuBgipCs+UkyAV08cKON5o
yStESwr+O1DRyWRIMh2HtPHMGpkEa2PP6+KckNGtJwaSxKRQDSLlfj2DJLk/5IU3H+eh2rLe7e+q
IDpB0wHhl3XealKvu3HJ+U3dGXZTMdLspKTfxuVrsPKhRGqJRdJ1R1wk/x5tg+C+cWeTyKuLNON4
qUD8+zhCfn0rs3VTBnpM6qWbHkZNH6F1HYdo9KcM3GmHMcvBUgtXUBZNWq5ldAYvyv1yJSxsUBJD
2J+BdtkYI3y/fEbDe96CL65KognVseU6+zIi650JbEuWr6LV5NklNNz5xbeq0vl+7cuds1wcjjLj
7KIrj/UeIwbbBqY9eYoBE7dEiZ7JqykRF5PlZZ2bPkUfxCH2NhpotIN+zdm2LkRxs6P1S55A5XlT
qHrfe3TT+KDUcGa7cS3NBbekEwg/rZjGEOyjbRzmxY3JiUEd8ZolGSDOJLChdpgt1FLqj4qDyL1J
c73eGfe2iFBC6SXkFljLGbo69lRIs1lYe1q0/gohVIyT2SBp2zUQSFJf1sl0KEfpPl7bcoyzrzya
7rJurkWjmgXBZIcC1OKe53JI7ESLBFSsXWomoJwzf/gxg4sABOAC7CdbiEu+0X75yrwv+VK1cc5H
RNxeeRcRZJxuzj4m68e+9vLYqeqTN/XCLqpPmmLZGYqXUNeeyGB26wKMbcGnw6CmL51t0f+kNPYq
+wy1hwCvH25zXKu+AyC698Y3BKj9BKdIhq8I+Q5YKBxdvukAgg4m5AuGqw+w1aAr9bzvzTg8595y
apruUDT0jUAQtpwDsaBjB+56fYe7iZrXTE5B2YJzsfaQVGzqtvdSby7nxMnJwyjtHTRXHiAThLCh
yj5K06O1a+GCqV+m1TSdfn40W/IiYfWWOdD4Wp1SC7e5npFUEpuw+YpI+eROfoneV/dj/Sioq2Ii
IySxOjhYRPlrHWzQG3QBkl9GrGDjqLuQllbU6ilf5y9y8V/CXNaCDy0qmrCNgOyUAeIp6XyAoATp
Rv2K+PcMGZwn29RnKb04yrInLwh2HEI7YKBKKsCPd9Suj9TNvpRcfR/WEbHGylMaOB/ZkDmxWnMb
y/W755sEPZY3CC08zEGXjD30Q+uufwbU464DyVWMZvKDVW0Z15N9A6PMaeya6WCyeu8g8BeyfM9Y
eZe59Fbxcke7Hv1Evk5IGr5jmtuNy2pVu7AwL2VpCvAxgZWPNc4H2OOwkcM21nmQIunezU3+Rqrs
3jKD0mfwJik+JUAS7tTTPtQ4kYe5qu5c26bcy7gIneaujUoVMzIsgkhk46hY7Fa9vqmlzeLRfQCD
x42PmnCEkEXVgwWfOj+aEJ7Ir/ecm8u63isnQIULn9cty4VzhGpevyPV4iJ7Cr+3tXMXtM/aogM+
TM3FWSKGBSM3rLcnfiWt8oboKQjLixP6t0FePAYD1sy6+r1YmXdoRuCzc3qWpooBf3saDbZh1/BC
GFIcFRgEU9J6Dw28d1EXftLI6bEvyju35E1Mw0EgyDi7/Yg3eeq5C7uNFyJs9nD4CTmFMG547AY/
oS6ayeBEHfHVwmetwu8+H+YY/OIjpgwvpWNUsip9Ip6Ti5rYVzqEybDkSVh4iV3JKkSWN1OKgYS7
uay/oKqOXql5cw1CS85hNqD0AYlWqBJVmOsQ8KdbxLZjHAQL7uM442v4oOxsCx531B6iOijFQoNt
VLUPSpWPcGvtZs2kwAjHPcS5USon7ATo/Us+T88I538APBkm2WTx/Yc8tdbubVY/zWj5iNLITYX/
pWOLRC3VLaM+sny/2ZAiPIfK2Lg21akeauhU9PKVEefDLT2T5A6KGCQaQwxSu8Ipq20mAfe0zZiO
BcJNWdS18IoaYoDuEEdtFZu17UXUJvk85DES9pg5CjhsB0SM+eid7dprdEiKBrZr2cIkphD1RZ0G
dKuLqrho2wIz6AOLa/5cg1lpC5TC28+LnlG9l6a75YBVibHKb8wSQNc+2iNzVnHAMPdT5mG0kdoc
kUP5Mcln6Ozky5l4K4lDSe+4u2iB85Fbz+M+sn40SwIyg0A2ODQkr2BlffRudH9ZlknUrPlYjP8K
ukrRcEdAFmGD1npcOewLVIi/sWh8d8iwpREmd/3yWzCdseoPgJo8+O11ZHT+BlTDAxhq7ypwEPts
OYUTfw0axwU40SL6Y1t3WrZ5pXWc9RwLPkTITZU6Vz5Y3aj+PlIFu1Ug/ZDQZ2PZS7PuehPe5D4W
NEq1SFYbiAoX74OHxDpYEK1F3fOYlR/SoEwGqADgxeZkOgBIeFb84E37BdtU0FC/Tiu+I2TWv3hF
H5NCHrre/xYa5wcdutvAFqNgU1mgybEOG+bQXdTpDzCmSq84OGv0zXDc/k1T9igUYUvQrlRJHs1v
0zycwaGrhHedMJ8nE8Vz63dgKPduqEbN7NqAyWsP5T8MqaiiAIFs/aK3LaoF3lCkevQWgZL/U96Z
d8nUk3T1oSx7EPtDoLbMTxm8DZs7rDSI9YDAcnoBReapcx4ZRmkS30dGjPxrF5KGpysJX8MJ7qwq
MSeBgmOsWdpVzTdwZw9x4/kweSV9sx2golShyhnlZhMw/a3so6Sfve7ia3KcbZ1C2qoTucJoKMrJ
aZ+hkzinPPOf+xJfvEIB1hs0yjIIpAHHQU0mgFko0anhkt4ultwvNRJEv3wcbHaamyJPqy5EqTHq
KVKvmkH2eF9Dq6IF3FYXEdq3HJFXr6ejuxTX+t68mYJJwADwXcbf/KV244KOfmr6dR+O6w/Lm4sK
7dfO6XZNWJag49VTEjLENSgjIjCxE4ZPfWTaZn3wPXYzqKAQXKPbwFlwC2zJW9Q1u95r94VRiwij
CBVBB2LAHVRvCZZDkQHduczvITJbeJ78PgvRzaxnnWj/WVWzd/GR8iSuj34G618qFS6JWy5P3ogW
BY+i2M+yXTgpJ+Ge+5jD5ceOsq8AZYVpNCgZL96ElmZ/nB1WoOxtdpPPio0u549GFvc+GfZXezI5
VSkGqVFLaRxPrE2DoZImEqs+a30w3lKkox8drTMo5FfZc5ajtEnQG+fMPoIdtkd0Zm1sGf2WYwXE
hcJvleNH6Cvkh67sptvADAO2+wGbAPxo04JJMG2f29G8MOLLRGVOnnhzs3UAPYJp6wOxIgJJW6ff
Vb29TB25pQOBSo7s8zh/6cBSh2G+4qUN+A1H/o0exfTA1vblesOyCcVC02gRlU4KxSM5u98Zk2mP
WkWdN/dlZgnuE0MpscPk83xtXfIM9UkQpzfyNbLdj2Xi01YS9JGzaTjUFBF8tGLRYjWCReK7X/U3
1vRBoh1/2HjDdphNm2rM38Zo2KLlAc6j2iZ+mYOuq89hIZk5TC2iNt/NxNBVTsyAamc2E+NIixRU
J5kws97PgHJN2VxiVpRikqeeRlG/r5P/UkVgiuGo5RAUrmcvPzhV8Sjb9o3oXSnrh7BBzyOs3lmm
D0EuuxgLE35ERSgc1VVchhCtjwxmeBQ6VL7/4ZiliHmtM8wkLU90lhLjPTxmiAWckJd3dTi9V8M0
xVEXPegMwU3ULU+Yz9RVu+eIR3qrUf5nHsLNCMueoPuNHnLSW0QA5XE2+Y8ms+lSmdcgyE8yq51Y
Nu81XW49DLgDXTKLDuMJyJvHS9+zMQZf7Mln5nFU4481bBJ/lo9jR99A/jldL2ceA0WIEb/wpEb6
NEDyEKlFsbW8Ryjn3LKaugfKUeczXxfDEgqky6YI4LXGoEQEj36wDby9shNK2g59c+rhJpr/N3Xn
tR23kqXpJ0IvBDxuYdIbMul5g0WKIrz3ePr+UlXVLbE0UvfM1dxJPIdCIhGI2Pvfv8ETVbbfJBoQ
D4Yu+Ao1iT3shCE+E5qxba4eDJMIlJ62bCoMJ0w84abzkvnNUgnHVF4wO1KP3TKvRvI3M61LnSII
b+WmNkkG42AYh0l3C6O7WJZ1SIW8N1TjYxABjYR4he2VMKqq7iObYXOWR5YfS4LmedIov2XjPZya
wxDpb3qTjOsuAHiXY/WZYuIhsUXDfqgLN1Ta9RABopdT6iwDeGQNeAonw1rW7dzcpP18ly8VWJIR
Y1uQ5t8sq1l3XfLZN1XBcHNoPDvGWLWTjzbDEydQ7cFX8eBrZ5B8SYltoEUOv2ngmwjb1Am8Ju/8
3ogS9gjtY9DC27r1Nb0pvEAqCAynKnTsqeCVRwirzkvsqZqym2VzvxRB5GuV4sXDMu4S4nmcpTUB
l1nETow+hfg5eIKqPDIiHe4IeH4xKBBdW0yXuW0++okTWNe6pylbw+R5XeK8Y+EHkQd0emwsbEUC
lpeN/wCIpZV5aqOHvOdVtwKZYii65Kqfq8EOPpZY82H7m2SWbZZSXh4tta1dJQlvr56zjp7TuozC
H2P+UbnVb/Syl06hpTwYjeBIGJgBYgviZCqVSpDcNUnwXEhZ7PTlWMOwBxMOsgjPVwJumPoc2oKP
3kdptV4GdVuFwXFJOVWM0gi8Quv6jcRb47NhS2WdM//vzVWUajzkMdppQfaGGc9LuIwdW8xw6mrp
xBb7UNjjLVkAr7QHFn3NA4KHG5nAA8/WY5oKebYcAIqbSIRPzZi50D4Nfw6X51qeeJck8dF34D2z
xYMORBrvR2u96PjQF4yq68Te4150F0BCXzHGcSyombskqHZG32ZbGLrtepaVuyqLYCyWxU0s1Tfh
MiNSS6fbRM0Pcla5SD1MxsIcQEbLgR422ey3MJOZm8YreTTjY6LjU0W7+k3IzQq0wjoWIceAwmgr
ViZPjuTbtsZditxLnnLhBkTYgJJT89fd7CtpVhwK8yWPyRdnHr6fU8gUnf3WqohFGWUS05O+FzPD
rit9coJb0dkZLsjU9mZCnVBEvIQioWNb5iSEX4o/u5G9d9e0wi5QZY/2KfcZw61LwNa6op4op2dD
hvgZ2uYzoaVyobo5rNheLj51QYZtMwp6WCX+wLzqgbiJeYXjhsk6DW9jjD28doFZPAwQJgBqWZSG
ZO4HHQjJXnjH5KXyK1yv1uAWH5puf1qqX+iMQeaFkUUZjKMTzkvoW9ZmFuJIDZVtOR1Tf2oKHlLD
cbtkJ1mCFRGIm7w+z1CYnTKS84sea/haqB4EEF6bQVxGRXqugnFxeyW6tbvRmw1lt4RCZ6uD/j/J
RygD7SoNa/WmqZpmN5USUqP5LVGafapn416gVqZhCV2TOFSnksHP+yS0DjEEWH+pOhjKChSPgTbF
6+MgZMRT8VbGd6boAFsnEl4SB9IrzONx7JxMwP0JpbekQSluSrYB/6+hWg+uxWL7Wg6B5C/qdK/b
newqeqkeldQ6mMMUcz7gPpZrEMSXljo0F7ZXatMbRkfnOOmG89DjfyaTpjmXZ3R2MaUrBa3Q3to6
+QwzzoRE4qSIe+V9SaZnxldpXiU3xEeVQAcZSK0eJ25UJS+iMIatDAUm75S3GYqENTDSTMtRbIIC
ODJubloe4EHL1Fs5KWjUqangpL9bZnwigyT0QjkvqUiDNxHKi2tMExebg30T1hSr7+pcFptYHhZX
mgkKjwEm9FrxcBht3ea7nUwP3ZjEfmyaxzKI71vJQmUDW6HQvFa0z2WuA1Z9LKZ5X5S5ASGxe0iT
6a6cSoP1k9KkGeadNFvvVqI8q2q9MSOIHFAmFjyaoIOKxOzWkjTvhAnXT4HHxwzofjFAfoNpWlnS
8hC1TlLNF1sGglys2J+Kdrssw1ohCjWSEyxkg09T6y5dGLdrTUqYXM7BhaHvEM0l5Jp5ozVDualz
81aeDF8bYKu3Ujs4VtidTQB1VczbNNOLVVwQ9TDpSeUsVkMbLtJuJxZIh+OS7TpdJiIcX2qfLaly
BqUb9lWlsFp+/DFu+oXXqDxXiZFR0JH13bZp91LJxyEPPsIhis+VNbTrImk+q6m5JlbaayXEUVnM
ENDMbnRs7nSJygMW6q+ksbbbsa3EzdxSNMMBBDsu4xsFsoRdq9PJXjpjG/ThuA6sTvG7Ov+kq51O
fap5ZYrEFr6K8NICsCCwpvYwc4ZaTSTddxxyNNLh3ipwx8wU4Y19mLoqDha7Lmemr6XS2Q7L8YDb
7JsVjsUmjGAr2K18GBvmkoOePmpqolwe4nzJ93ZsF75ZomZMuu57O9b5t15kDzgvG/u+SivYGaG2
wxGNCbBRJy/GmM+OvUzxKpYsCx5cat+3UFbmomieY2CIbClkT8/0/GLhrbAoRecZvb74NrRmT9c2
gxztOtviUZb1QqybXmzzIUk2tbZl5EzBMersefFnYkD3s7KLbXiSjmFnLu+DOSKNz5Q3WJFuRSQ7
agerYrzm9lWxEfvazFtg6I3YYPH61JFYu8EdtXGtSqB8sWpxI5V0JGG9qvNKe1jaLt7Y0/041ZNv
cCxvzYyBf1s1N7MU4mwxqh+4haWOkkdYKTPM8tVEtlxVDqvNQC48ZX2WPQ75BMkk7+6J0tI3UyiZ
9xBC78qmrddFrVq7mSKhgNH2wEiQyrpUntGPySc26KNFRpxr6XvwfOh0QUknX9TvRTZTgDH08VEG
XemN9SuD1su88DgKrIyiynwqe0PbI9XRPVLL+daM5VQFmeEomKQ7WoVcBLD/kBB4XA3auGdxgfUy
XHTldK8g5HGMsRtgrg6PVpwrW3LPGfsZS+/C9JnI76C7uwc4Iz58KUyOR9tPcnlaqXITrU0rVQ55
qHsptMhZDNKrVoFaW4mVnCVYdrqgirlOtsViV+8Q6BjLT49Nmx6HBd1p2CnGOlyq4amTbEr8tre8
jAGvt6DEubRSdytyaXjp61D1hWSH6zY0PUWWlYd5iC+lRRc+4Pjo9KKDkTXO8EOm8VRLPVVtm3jk
aGabiBPsPgkCHaqdfskqq/CJ+K4fir5vNhHTBE8NoQppPPW9Fde3LVn1q2BWMNmUYvmQJdBC1aR2
VXVqztqIXQKBQZ+mMWiPxUQXmYRrs1ZBuSKDzLGRdzGRCrfU+/7VpEYFRjXua+rKByk2KwdDcXGW
6jjF+bK/k1W7OdfAjRLl9rlED+RiL3GC/XFt9+ZyNRl64tRaofitVZWbxWSHAOyINzTCBgu8Cw9T
8hhNek6QqrFSF/VjnpT0NY6Xc4sbu0PA7nJL4FHqTFIbX1TWcKtDf1g4TS7m1H8GkhHvhrA6dITj
bpey7DgQsmbTD4vNi+mlctw+Y8LyjPua6tkJG1KEH5JbNjgAjkUh76X8B51W93N9aD3Rcm9zybs6
cHQ54RSphwWu2giy4dYEOm+rqfcGSdXPBsk/q5aPJuXlzMZiUTlTA+ODU32rRBPsPsfO8ue4WzY5
8Y+bOIQrOlnfJA3WkdxTXg4mBDqrb86pJqv7OZATF0pH4I8aJ0YOFe/EioIPxk3Zgzrc9HIyOfLe
WkrpBHWgdaH/hF7TyeapCLdxHEBV161gXeRXAngNe6pgWriStKudWll8IAF87/JhuK8QBW2Zjzvp
aAhHHmRSvCLR+hiXPZg6SHSu9MmDrFeFL+WgEKLLFyermuBuxkdqv/QvDeNDWx499IbZ1i6nwVWq
tjhknerKDZWhJIBLFD1YdW3XwwEEsCyiWLyMAfwBmFprHpftIq56aa0eCKYPP1S5v2W8dpaIxj5C
S+8YddpPSrZs9HI5qKqeuCBh1QnIbKPEnexFIHV0oSowY7bQaKjeQGjVRcv75DIHJYRYQbf142c5
FvubIsi+S5VR7jSbLB/4Dk/CLLs1yqP7KbWlh0WY6QnPjw/rsiB2uh/MsL2jX7LEmON+Z7XbevhO
3lZ9h4LEC0btJBkIIrQ5POhGMKwHZf5etLG+hqdRuZJZ2Lf1uNi36L5rSFBA5V1azGtrCVpXT4kx
tXLIM3YR9Ltar4PbzIZ3YWrTKWOJtUU3AGpACHMNyCuBSnSynCpwfkXwRKSVCpgWhMcffw1PIjOe
wsbobubYro5krDy1SJ37zFKfjURargJBA82Gqj3bWelMYXFsk3C41bUc0luC/Gwgb1Mt1U0TJLHH
2DD08f6xntqBuXUTBOpebizDw/IWy4lCyW4z5WD3UIyiucncpU6P9ZAsbiZJihulUbNW5mm5ka37
q0WbM9WZuaUh+qZac7UdRaUdZKEYq3kfFfwgrxunYLMCvanepGKAd7IL55gWQ84PvZg0NxPFpx3C
pxGJtiuwawRFCqnYtZySuep3rVh22vXdqxryvm2YWzYPS1Vvx3q8FDoLTBgAN3mUP5btdeiWyLda
akrrBRkIsG0Hb+WKtABn132NzgKJmUMS/SaKFSrsWjA8zGZshEx73cv1Y5mcgVFvRcInIYkt9vvq
aZwAWqwpBRFNqVrlPtzo8T5ayARLCCFz4xFCjdb2N3GqHSszgNkFdWg8B/lyRghyH2UqvsVy+K0O
HrK8pZaY7mLDfKtlOrlKlIVjXOQ5fAsDnREsYoF6rp+g7G5GSb/N5OQp1Yj2gMv0OHaN3zFddtXU
ejYt+17K4OKPRvKt0wG9JWlaafNo0Qymm4x0n9o0H4acAU0ujbeZ+n1OzjOfpWpfAa7EPlC6yhV6
B4elDN5GKT3OSUpqBSlTrj20HxxoHwHGEi5QxTZkDpLBSSwm8CvwB8WZrPROau3LIlmbBAGUU8dZ
jgSTA1O2WjepY6iaEQOhZnJUEHL6iA3uevcVmIRXRcNnUkr3upZBFSPRR8WCAzaB+tkP8ntdT7Uj
s5o60ZwkAPGuNUHUKZWTRGMcTrHq1krjMRXuQNuTO/A9p9WyR71Tjgu1i2vIMJH/5Q/yv9IL/g8k
6f8zSeH/R8L1a1rD/1lMuO7fPt6yvvr+s5jw+iv/1BIa4j9kWaAOlw3zH7LA/9IS8p8s5D+6Cf8W
KZAs+K1/aQmN/0C/zm/BiDfQsBkQ4v8pYEdmaKkKCj+wNkMXqmH+b7SEP3KF/ltnYKkW+mNLMxSN
zygsNGm/Mu/rDAmwUMPOswAE16oH8aT0ul18U/jJa/7001fzG12ecnV2+HI1E12+qqkWYkDN/HK1
OJHjTCgWsRHr7jDvjB1mKl646deRF7u9t/igEYfysPjGvlonf7H6+KK++3GvpjCRGAieBXf8RXAF
Y7XW+w44iSmH392ITbpmt7pv1vo/pLW/mDf8qj+8Gnz8242aNkN0QzNl82sch9TZzRgYNjZnaJ0L
CCgmvWiVG09xE/umFq9Lgb6pV6gYgh2ABPbQ3bpMtU0FVKZGMInO+lijTsBtrJq+c/TembIC7bPn
jDTt5LmGTQa8ep9lyrYNhk3dlBCSxHAXD+qBGbnPlqeBQnUqirASlWfksaWE6nWH/YTmtKrZ3OtP
2zrPwHaWzBaT7tsIVD2H5pRwnJaXtn2Mytrtl/tkeOxsBebkIYMuFA8dYzCOcPj2OdP7xb7XMJYM
l9xvitolpAOVyRiBg9XARCOlGBQCQdop6p9h+I41eKifLLCdBIDZkj6T6DkPq+tMnansm2YKz2yv
iiJrIzP3hVHGYXWwx9c+7P0OKnQp1xiJ3jdS77fK9wxCVyYD9sUPoZU7bfAgx7VfzyXSOPmshd/s
MnK65X6p18S6OFUCFBKsNYZLgWJAEr7rNEa8T1Uwe2MXrSRTcZPydUhu5+RBEkznk4Ntz3uqSx9H
RWchdZakQ2dOQSio2aRwY4d3I8OTro9XDbn0jdBQ8nUviipth/KYw9zrA0C453A49flLBh0qzKDj
zlsjttbh0Bwi8PWmP8h14TT5Z6x96N2pzF5RBUHmbbyq34QNnAPxQW4Fk9ddG+ZQwCbkdpGDutWh
VnZ1hIp28J0KcQVF0YHOzSAc64Bw9K3xYyohaw8vJDPa+UHPd3r8FxGP+NWM5l8v13+v+C+vtjYF
5KmPvFzo3la5v2yUzpvc7K1eSVudH2qncPU3854fuY//9prZWPsJXbuqfb+oi+MoU+xJZ/cyod/6
7UXsq6d+ja4t8xyxm73QTfzIL1cI8ByU/47sMlTY6liR/NeO/7tt7VermX/cu6KaBi88L6H8VW4M
kzANqusmGr4xi90sK30Fz27bnjIv8mx3XM039YG57D7dCr9ZQxXzQs/y//wpfvsEFJxLCY8jmAmU
9NetXDMMEOJeZnNF2LiwwvKQXljCt5ZJ5MJgb+qZLHUx84jFFUCVsipwDzI9QiPtBCTjz59HuV7v
68P5+fN8EXVlZjtd4/JgajbBOklav9MonHrEIsu+QN1BJhID0ocIPmE/aztbucdcFMiK0W5Lh03X
vi6mYasRU/rSqtmDLhXx346Ef39yNuYjnAWmcmVqWtd9/CfhGdCS2rFX9z+OhOSl8Opj8ZS9qS5A
7qrfV8e/Ldkfhlu/fitckVPhqtg00bx9uaI0Ef6DGS9qvVV+6u6R+rSn2Gd33i8neJbFW3oznpNX
Zqp/TWz64RP35drUCwwjrverGeYXUSER3UmbzFx7dIvt5Glu7S57Y6t69Tp40baMJZ+1Vb4KTtZx
3CP5OEZ+sv7zqvjVD+D6qsC9s0zgINlWUeZ/WRREsCxhiFmHJ+/CTbvuNrilbJr13y7zxSPhn9fB
nsHUMAYydPXLrQ5GoeYQWHuv8Yz19VZ7Pz/Rs7ulK7mDG95YW+BPN78v/OKo7MPV/0W1wZ3+9Amu
mseflpa+BLK52HwCbS1WmtuurW26lXb/g3v9kZ7563O1rl/mtcbUdIrCL4VNKUcttB7m9p1WrRtc
fzsbAVfwmWQPXVDAJc8dg3OkJZlDj7/JcOe1stvkgbaLO1QK73WEYmqS/Y4TeFEtX+u/Wz1lgSI3
nl40j8L4XBBpzBDNoocmYro+jVuxpGdLqZ5KubqUoQVPzyeD3E36hHJB3ZEr44/q7C0JU7oRXCzt
OYL1rTBfs2hCZWRXGNi2+34Wm6zmhIAmXarzptPBtwbEAOriwKmD0509JovxEcfKy5yudCwrhmEn
BSOqmaW8BK12NjLTaRmLaqVx6JZreDUd72zu5vY7HuFeIhDzwB0eIN5auBmZdsygmPEIKJdStDsi
zNgmE6dLmSl2ALq0+7lcn9Hz7Yf0LWCoOoP7G1dFeTgjF2RKjYxY1Caxd3tdLZnoPeeB5Zcdig30
8snZRs4mGO/28b5PH8P6Y072dfWRqJs+oNjluB+zxzZXUUmptNmjFyVMl+EZaMrBaL6ntOwqL0gB
OzM6KdJHnr3X6gfKFkdq38aMHM8C3SMTmi1BRCAfjT9wE0FyU9YMaEsiGKPcrfrGQUDgtjkaEXsB
ctb3Ya+h3AAWlOyraIV6jbpFxkVA+75weUvWbFcO2pWFmqCEaVmGqMFLi6oo9PJU2hhLtVb0z6Yr
T+1krwQM9Kj7VsKiDxlKu3Xb+dE0nwcmN02erHPwQ0+VVDZy+5xF1rhdEqnZ07F7LOjGN/r+NgvH
O/M6KOvi16hS4TJC3UsvURneT7Bcsuv3cFNZN3Ip3sZwbwLnQ8BehQhp9LRC9F29yGjrcFn61oKH
Ybu3HvgnCsap1844WEj2gsQjOPPmxh9nBlyD2JWZ8P68s/17AWQLmR1dwRqG/VX9UgB1cj9L85j3
HlxwJwykzQLXnfSsy58v88On9NeX/dfrfNnZym5sw7nlOtqaHRR7BGc81heBS4S3bBgwIVRw9HWt
Oourf2Il4iFMAz52F7is78pfyr7f3zQ9qqDgkLG2+XWTS0uBsXbNhymqc2w/RtY++Vsq92/aNm6Y
dlFVbUXniP6yu8UTQxvZ4BqlBUwquzrW7CliQUaNETvaRMapbj1I5tOfv+jflAYUUnSqQqNT1b/6
CIa10JnkmR08GJ5nfFimlz9f4De9t/3zFX7c+E8nhFylchg2jEl0hwADt3Xj22Ijr6AJHKO/HLu/
vRld8CVq8rXzvT7Hny7VBXpSKmGFSYcKZbm6jbqPP9/Mb8519o2r65GqQ7b6amStK01TaQLhhwSe
NXV3MesSVNqNShaFSrNjeLny8Odr/gAnvr4KiqDWxdjGFvgD/npXmdIm2LZRdw8r6Zvh1uv4AZLD
WnqYV6qLtchLtJ7/3txfX7CvVwVCEKx3zdAhgf561UHMcShdD/ZhJVZy6ozfk5XtT7vBl73Ej73S
i1emV57/VtP87iuG72Yr15IG46cvd6spoybpJGlQr5ckvWDbBFe+NxSgztmlMVt3VbCym+gvT/Z3
SwdjZCpWgldpbr4UrM3C621KzInpnN2EbJAl+X+8wvUT/Lw4zbok0lDtvXm4hPE+K97/vE4ogn7z
yH6+hy+PrEEps0gVbxrK+Ui3PZGzYqRiVTCbjuyadimX/CbSMV8S7lBie4JkXcdlAOzsA1ukQxdE
uyabHsb0E5IXNF8l2YiRY3yuN5reY9gD56msvaF9KPLPZLo1muZOibRDv8zbpL+H6eCbyDDC4kPN
Rg/pNWCyAatqxtdjdHQdyz0VC2/2MtvQD6b2vSEAKysEWIXtFWQsBXDPbHFBTO1E9ujO0/A90tR9
nX1i7dE913XqC6GsI6PFPeopnGFE1XTd0BvAkI853CCr+hzhUFKNQJ29nXXZ0/rKiwX/px1A2wkc
oV+g+MI3DpFZGox+Ct8As5kW3ZvMT6XpkFwZxxxFMlHox2zELPIqIEJtjmK6d9tS91O5eVanaY19
yb5ZrCMxwTet2sEwi/GCmeFmx6ckUH1JhcK0VIsbJMH71X8xv5I3MWAoL5YKi+U6V4Awscvq4iEe
MQdoQPIVfo+iLauyR3U0j3Y4rYsOyzM9h7ZY8DXVbgXXOIHgVNqC62e+KQy/4RuXFaCcHHsYFTbh
cNWOkEfOEDCksrsyxO1bGTF4lNhgNbIvKaajQd68+hWGTXod77q1sY8SIr1g4thh7hbdKdTltRw/
692MHWzo6ZVwjch6mip0kH16t6CGMqL5XHwzVUd9nuoBYjKMykWBjWm79TyuEIl7QxdzJ/S6xXIZ
0DXKql9hHy4jFDLje6XEXzPrj00cbcZM3MRdejN0xooSZyuwR4Br6/WlsbkyCqcZqvM4yAez1Neq
6FBAvmuWve4SY6PY8k0W9SioYFxSVkGUcqvsvdISmMJ3ObLgFgSgCB6GRrjXEAVrsDyVkImuJh+r
b/YN6nnmJ7PxONr5pe+yVbok5zYX6wLjAEwmPWO4i+Zg21/pOaGk+Bii79rWXg0zK0vWDnE6byek
dUVx7mVpx7I0r6FoSFTs3aJ9WuP9EpqrjtmVrmJLxIy/DyzKZhYVmFuesMDDbjU1nc/ueBFBxavb
3ib4Y2XUexNirn6EfWEP2y4T6Cqei+R72eUQ2c8iN1eFnjnJfAe309cHytZywm7FdgyVKliWPKE8
MGEd64uhKPhXMI+BxaL37V2upuupBsPToU0z366ulALZPFLnOipgqwrvtS1aV8IcYK5BoVodQfK3
CiOmZXlQsreIBBYdn5rOeMST0u+uihL8SbLO7biUrT0NzTNCiEiz/WCWhSM30k2Uli8KSYFGKjuj
JL2r3feat0CN69M4v2kiOg1q4Y+pdsN2tO0wfqqr1xI6UigkZuf5q0bSZlXHG8xtt3av+mPyOliV
h+IaIxHme5ihUqfPGfKwpfus7NeAtWNHANEJnjYxumTyIqb+pjB1CC31Z7VgotZ8mkhJZCE5+ZI5
akl/ksfmoSNVgnTGg8FYUhxKtlkrQOVWIzGvxG2dWuRpX0y4lKMW+gtsPavQNjVGRU6bHDtVOhd5
e85DnFrm96qULzmcQSuvGNDTpBAuDuMWHXl8xhF88SbLWAs4nZhTrOpJvMiVvDXna74iMhPjVmlw
AlkUZPfRUbafywhip2FsZXozG/XG0hW7pfwWDldikuXU2bIth8Snn9t04OL4AebVYekQem3L6qlr
opuxIpepvRQTXOxo8CS0fhjwFMq73E4rw35WIHRczYTs+TLqkgvtA1z+2NF7de2p5bXIupsIlxlV
fRhq/S4lRdS+aN2jHpZeYL7r4NTRHG96SfekuYczfRZm7CZytDLtxruSZYdh8pCPwi0qnu0y9+hb
V8LqkQQclwz2MZ+8W4+N2JFwtk4w2EtKDOMstAChgq1DwdnwYRjVJsyWXYOwsAiDm16jGzBulvw+
CjAvjh9MiVY8f+/T2YHTA1QvXcnaftbfpC1rDIcl5ZzV/Usblsei+hbGirc07PuT4o4GRBa59+Ue
PW15Wy9wEOPsZDbdbqiKAwYKrtzWXlRIbtPj19qWuwY3Yi4fk3SaSPW5nVDewwIJNGXT9sx+FsUN
RyZSTWK7pVrveyW5qH3hIJDcQcbz3TgoXbHUGxEn3xRkh64+zo+tvtX6j0nFAqNGB9hbDKnLYqVW
+DlI4oQy9b7VJBck2Q2b4bGqfnj/OCY+jHVtOWqRejm7ijy2UPss5H2fGm6HSYkgd+m/S5m6rY1v
ub5tYcFXCc5aD5r+mTfDWWopyoJHRbvo8yFr38oqd2N58vMr1eTKlGeiDtUDRZqBW5XiwEx04Qnf
T6G9yZBwDUJ3NBwKrbjYdnp4HPsnNFI+gi5dkz5nrX2VJuVeYTQdiMVf0nkjDxLbv7nLTXHgt28X
XlOcHjyMi6AXAfdc/QJn+0Xvv4VB4OGS7RSQAgX8oHYYLz3SgWwKvCpjFFBFh7Qt73Q8LhrKPCtO
wDmm3TyPOGT1fiAjb2nsR4h/Gy0dMRqE7S4n/mjdEruwtmsQFWQNUAcoa5DoVltF4MYyZ4dmHiHm
DquS3UBFD5FJaxt7P7aQ2k5WSswAPjkjcjP6wo/iD4SucOC+E8jtxr20aiLjbDTx7Wg0PjkA/qxo
h4ms7jbMnBCaTTODbsO7DAwO5BgLo9gxpn6TKh1tYesUPGmjXlbmVcsRttsIkEiDj25MFzyqoBTQ
GsuIDNGHSo+KgvGnUE92WfugDXryIfMJM7YpUVBTVzPsINhJHQgHeyxm+/d2Oh60Tnqn0b+ISnG7
sHfNONtjF8wLNG3aAmeD5lvfS6jLxm3CRm0oJ5L9HKPYWTZ4Y5SfQ0ippRacC7PHBcwMQTsk+/sy
4iAeGEcd2AMmoGJVq6ZqX6QQn/y56U5FUSIIPikM/GxoYOa4HqWZwRqSYbXdqlqgOWGII/2QWvsQ
UmBV9W5V8g1I1rZoe7wLidSsX7VORUNwSBEntXJHLkf5N3D92hl8bZRMQAHc2YWhCuULUqHZas8c
GKwXNmAnPCCpbpvv8gdxwr9O/aTO+Wtz9rtm5adLfm1DUULHadVjNZWmH3rwNIq/Ben98En9w01d
J/M/NyujqvbdENq0Es/Grl/Ht5LbOdZZWeVecwy9v4Zf/K7rMy2mBZZO5aF8nVAYAYAZSQadh56M
EI/Ky/XXAfX8HCrnQdX8LCtO/JhaaEHBGW1S6vigH/BOaFe9Jq0jgbk67Cscfq1iwZUTHmZn3MaV
jcXn7CGz2JYGFYsghKGf2QmuAh7K3DY79yLe5rO5JjB3p+MLhJM56lot3g9Z96JJ+aayVTc2m8ep
uopwDG/EcLGPdbfNRmbF1VY308ZP1RjXBO0vgMYX+8sfMzcoyZggazqG5Fjw//ocsimSMxT9YN7e
4KGudJYn3k7PXperaGf8Beb6zVO3fr6a9SWygre5FLHG1ZJtvAH/flIvUr9CS+ALX97k+l/nRP/+
2LmgRagGs00TMPHLMG8qiBGQtaX9gfIVq2GjrnFQX/d/cUr+3ZDONlRF13ElNmgzv7yjeS2pVl2g
aK/90TdXzfY/STuT5ciRLMv+SkvukQJAMYpU1sIMNk+c6eQG4qTTMc8zvr4OPKo66BbWtMjqZVSW
Uw2AQqH63r3n4uGrb5onxQkW3mO/w3VLe3qWbPK7Fuzpnb8wnSun8wurhEz9kHqKhQ7mfJUIAa1n
Gj4pJL/1rh1/iGRT5fgR/WFVWx9fj3Vpefg81nlPpgkhE09jkX2JYBMgxhXlx6VCg0x/y5ZlIQv4
Fr/PyiBB21/5KfVQxZ8rqGvbJljA6p59fR0XS4efV4Wzkglbwy5pdUomDZo+j/Od0Z4ieVeqJ31h
DPcTCEUvfQe94ZWn9dd5aSufBz67QKUZUiurKlqIW2sr1vWuWdpbdX2t1nWhpcWEMNEl8YVQ6BOe
vd5gFA2RKfLUqgRzPM78ebRNVvWMXRQG73WyTA/jy9c3dapVn6/sn4Y8T3tNS2GDN2HInA0t/eYE
m1AgHyVxbTG5NEk+D3T2bmtjH5GcxkcqeKKissCsv/QdBNonZYu8ccG+4Ko44NLE/zzk2VfLxzfj
KT1DqgXgv9xaeL25+fr2XRvirE6YdiCnVBBozljDApXi+ywpHr8e4sqNM85WYdOUE+qe6IgN9+jm
jyWbfNU/fT3GxVfr0606X3lrBOJG2jGIrYJCqF416z6DzmXBBR6UJ1/9lkQtbkxsmUigrox9acdk
s1NSbA3dsnkeYxn2Wda4Y105/fu4rG+KleWARTrp20kyEjj/mx41tZI/xztr37hFrBphxebCO06i
nXaNPmiVbq9vYy58rsnH+TTS2XfGQBspx9RvnHjPvmDdrtE3LO0VMgukMNeu69IihbDSskygnCoi
yd9XYXdIJhQjt7HlgyaQ+XVLaXW98X5hOqqU4hUTfaaBAuns7oWeZFTYbLG5ILIps4+hkddpEuz/
/UmhaqaGPoWaP4bms1tXhjiFpWnW08IOZkB10TA0L5BYWSvUXXpVJ2lp03t0thKqmo3QjrWeKzvf
RUtaNqiVjIAL7c2xgnzQ0sRHozwXHXlGxocALi93GSyRaltZt73+Bqb0ozVLeA21ExAD12nQY0L1
nvwcGMXsL+uJ/qdN7BR5pg0BVErKPdaryB6z/Cg3r7J1b3FyU+NNEeS70rSxo4x3JTUaJRPzDtj8
gHJjxLrjngq6vdptjYJPjhLIrdu4ggBCUbwpDGd0OQf5D1H8bOB4TzGYJ5xskl65jXv5qQaG7kXJ
jewpiCXUWanq66pmu4EP9a5vqXvaCOeiIX+g6L1KZBO2vOzeQSOBUBpuZelmqquY/CSjs29iocKb
G6AsVytXfa3Aoisjfaihf008eyugXHT6ay+zMfX1HTDruQ+3uYfp04c4bHCe1hHn+Dg8Eie/cJvA
SSnNFqnO94ewQfhsC38w5lAbTwZ/QMq1HRBJSB8/XfObLykbg1Zzbz+4PjwVSO9jGa96yoTU/6o4
vqlCSqkY4Wey1PwwBTUhVyQT7WGDkWgb8xNClcKE1M+C9KMa3jOe8KBXL6MR7Tzf/DChsY4VURgN
JZcMZ2NtuyuVAnIOBQp8aplpYEIoe5patOv1Zhfnu8R84MrVYSracid0hAzWqwUXJgl+xOHgpKTj
RGY098AKlMLgRItRpAY915nug6VJC7wbY0Ow1I2mRjBbwe1PJktsTq0mnkBE7Nz+RQAXMBPzEOI8
U5RkV8ofnq6vws5eGQUeMUKpZoMrUbqFUliX7kYJRmq1/b73Qyerv+G3nmX9OqDelqkbr0oQokXF
Nz2T3s2+2Kr16wCBz5KTZS8rm1oCia0vrUGj3D1urEJfGtS0OqOnC7Mbqnilg1Vgkm8UcubK0F8V
7p086ggp1nluYJO/KwH02eGzxbbMBS0tiYOfxQvD1p26Lk+NwBgo3wv7pRG/LoTsjbnvqvhjKRcY
j5PqJMB7WTSp4xkmE1ccpcJyJIxAvq/syybaWjh51TbegHxfdYAzhlo9yvZ4UzTKk2gfFVO5TYLk
A4gy3PDYiRV4WyO9vOBkwUUXmT/HF7jp895JEnwVsaU9N8Vdlp0UvzwBTTrpoO5MuM2x0gAdJFOi
+xH5PcCZdiWnQPJhhSl9s4zHk2v7C3nAKzvel4D9pVZ7UL3nGlfYSOcsqAlpNiCtav4qKE1qesO4
wI6187Rn3zxF/oAQxpv5CUqmSHIk3PBYL8XcDW5aKWC/G82MoHSoLj9UQjwMPS7EJl6G9D/kRAWF
lyxL6zYAqDz2H3n5TZfv5SLb5VY9B7ZFQT1farKMT7XY+RoFP+WlqOSJ4r5QWkBgZs2UANdt3EnA
VujPYwXfe0hZ1IE2EAZ8OUUL3L7b/VMUGdSrXut8QeF7KPO9l8I/hAhn4uJpjX4Bchq32E9B3VnR
SqrWCAr919G61ZQfvXFKeLoZVbO40/YVHY7Y+y4k3nzc0QnQK+yvs9AsF276VpFNkkbFUhElHdht
AejLwIzfiMmX99Yq2qZ2rVXT9hQo33IWycZ7KMPbPH0WANaMirAb5WertRuR3w8IpYhzg9MdQkor
cK+b4DafOxhGJeEMUUOL7lUMP9qWi7Cfg+rVq8d5Hf0M0GHRSByHRVzdjXkx772bEfdkJHapAtNN
xAdpoPrv8YuTmejArMQYzvk1rqfMJQVpjqxvcCI5tY8jGPkXVuyjwRqZGh64duFImb4tifqUWTAx
RQHPGECi0asq7KMcRrd8I5k270P5U6mnsrO/zkD1xOLRbeMb6MQ7eAH8sehR1WF8toifs3I5xeBN
unABgWfkQiiNT9wR0NFmMXlKsfsQgTDiRi8nZrlLAE3O6uFhh6DFX3gwziiU9iQoJdKNOohtWN63
rTjShD55pb+Uxb3t0dyDWmm/+NCIrK5cd3r51gUDddLnwF2P/MEueK/aciu4PQNOIbzSTq4j2zdp
URJxqqZAE1Jdo9j/vanJmBCPdrrjg7TNzYhVhAeugaAr2Kn5zYHlbCv1zQ9PaHedl1mwWvtZNkoI
6KjRpvEJ5y8Mo1a+V0N1JfRiZTb6nJ3FXIthRGjfLesxNDc1bJEIrZwmwMDhioe65xXR3q7H7RBo
ywrHlT90jue9SHm1sIb5qDUHN6XhQfQcT5iSs2Y9iPxWSg5Ga0JPU1eRUa6mj5iqKBtpqspCxH/S
sl3nEvZm36nWOqWhEpXte2R2kPwhtLcP7HsJrLMXnt/O9PGb15mOyUTUWdMCPusmRjM/U4A57nh8
jpWfvNY8xAjq1WQlm3yPhzcVrYmXorcWkKL4dy6xgAShsJD0IGWttUf31Wtewgya6tiA/IB7BVbP
g/ms5DvR0Ia0K27Zk+0hFW93dv9DG611l0Wr6fZoWYuJHGVkHpM6Ey8TN9qN1bDmYzrPEhXTNFQ5
d+kHGy0NXqRg2xTPGa34XtuZyU0BcKOZqFvroeuXGQ0xoh3Q1vmLXrvz9aMML0kmXIa0BdN/Nvkh
dkysSl7OTGWt4i7DPzCOb11PRFDyXiYu2S5P2a8S/7OLbK+h/qtigyABk/Lygye9ZMpHNd7nfGS5
ebOGhhFY0ZRSfQMyFHs2KtGfbcVqnq1M+26wqmUbfcg44UfBFzu5YcMDjI7dkMgWGt0ZyLaEKnmP
kALnI9AS+Mnzznehzh5JEJxaq+YI2UJ7ssa7ogcfv8+igh70cIAJ6hg5DHNbO6YEMXixO5XunUgx
cK2hViM5AsvcKnJdaF4EYnAkYEZn2UfQdBvLvIVzg2LU2EgkCYSxsclzWAzlDH0zS0BJZTsCMFI5
VZavclo1lU3hpcb0YK+V/jWLH02NanDirRDN0RQun4XHUpyMi8CiGx7fK8GT1Jmztu/HuUjovBGA
pcEbVct8LUU2YepsQ8hLM8WzptOiIk7Jc19rCvaqV+7dBhE1cO62u+VLErRHLYclRRM/A3QefyAB
uCFdwulLBMilttD7Q56yCZJfW/U+8L7pAUEnSrIge20WyO2iDvglE2sc9uqgv0dZMXPtg+oVi6zp
FsLk5Nv9ojHOzQ4bSnOQZImNRcVmmOgKPVqOv17papn5gK/NnTfcMXW0CYGD0qWMvlcs2DbP1cdY
kw/PML8QgAS7KkMqKvJDDY6k0oplzWxV248Q5ShRnDO59aBjyuwKML5Pgq50NdoR/cbyBroxuJ5o
7ifpbghfsgiclvYeuPIeD/t32UbeLe4S+jAFnWcMYU7fJJwMkkVu/bxyTrp0agG3pSOqw4ZBds7v
pz6zDA19NIz6V402PeFuntu3BtXgbHdlpN/jan6Jy9XPI52VEU14BaB3UNNViMrJtth6T/lGXsCQ
P/mO/IP/+4aVh36lt3SvlAguHG1Vk1KpbmomHtTzo22TQo6D4U/Rm6Ntsm3Rz1eb6/W36V6dnwA/
D3NWX3Td2JVbPGmOQc9AhLeAtWZ8yQT7cRfj8ZX7eaHs8ZtUfrroTwKwrC5GTtl8biuK0NbWmI9r
msNzc4US4+NvFCMuHNw/j/fr/PtpPFAqhYzuqHbkVXIMdmxlZhtzvpAOnUOs5yKdX/Pm/Doxn93P
30Y8K/nVKD3JlmTGILBxRgep50I/os5wxj17+q1+BKYyQzP+HBwKp3OMJX3nbXAyuSPlHpd0tTF2
9SMBKFem0wUHlU2dScETYuqCFtPZD6NMLXe54NZPGlRvTdzF1r6pl0jR1pCyVvWuXNBDcqJVvlCX
KE4opFyfbRfaK7//irPyJGu4Kjcav8I9DAskJHNeoxPasBmb+vX1q74kHOWqLXIp6a/o4jzGe8QS
oOUyj8Pfg3xYy0/5EqjkvOpm7RaZz+CU8/gVBMC1PHjl0sz7PPDZTFcSPWHPNA3c3RvKJhw3MnyM
QbzE0YMNbz0QMUWGUzLsk47tOn4NFfKtWF554abK1Pl0/PQzzpXHeaZIqiv4GZB71kg4xjf3h/8z
PapOvpL28j5x8kP8ONxdGfbCuvn5tv8qvX5679omD/kUMGy8ASi57JfdgsblfYANV5lznnHEvD4i
oV1W6ysjX7xgdNz4pTVMeucVLWKG5byfnE/hfpi3e9Rg95hYyQ9Y8nF+KmfaLpjo6de6txeWUXpA
SJNNfTLmnWvIdTKJ1JCEOMdCvxNLvRNzbiIlYlFFaGzgP399mRdn15/DnT9WUJENHlv2G+HwVI+1
w07f04MrHaALdX6sjoS4CV3hU3ieYVqkgFi0xqfOj75GI7ymEN//F5dh2rQ98W/p5q+X6NM0qaDP
W73GCHK8bUhNyzkod/DV/v1RENuoOOJ0NLW/NMOfRiE5o1VbG8W6Kt2QokBF4JtNSezrQS70V7GA
fRplmpifRnHdLAo7lbo3eKZ5D19P7QiXBI1CKWI45cp3X9eOoS7d1SjLksjdEsi3JTMKjsWUfT1R
+d1bI0YCEtjrwY0PRfbt65/4yx12vhhgx7d0nCsY1vXp6/zpJ6qxXho6ymNnUF64TWuKMYsoy4iJ
OKTtkTUI1OA86m/GoJ91ibkgztwxBNwS/M5Zy1LB/oB0idXgxYsrP+1XPPBXv+1sH9LJdVvKSVg7
Pry6bh90AVtciMIUEHp1MxAVo6fmJGSt0htTOtVAPVpsS3n+PZbePR8itXYfmfRxJJJVOT0B9PCh
b6mgOQhLgUDy3re8iZ6NWZ78ZE5caYTI25hHVjIP+w+rExurAiImL1RsVVYKpNWsOdGnNyowahHI
a9O6jcJXFK247mihZ9SW/BPcD9JoNcfU87nlE2nEYcw/RUjW5tCX9hO8paMIo1J5hGGvm68A2paV
/1SXCrW5x0Eqdpbv78wpDEMBEi6R1JFQfxcdIrIPCCHOMD4NKTKy6qnrngaMUCFuX0Mq5jqA/SKr
qD7Bv1IQfKsUL21Txhc0YNBKj9jvSELLNmRCbQbQwlIDOgU9Z5nQcRfekYQKNv/VZgKjff081UsL
lGVxKJ4WQ4wiZ1OtaYvILtUW7xK3NyHkwijHRdumO+hRG6Oyn/si3SXj65C8q+3BNA61zD4a3osZ
f3dbBNk9ZxxZbpZD9NaPAaeOcqVZoCddGJyD8uxSBfj6J/9quf11Bv75k89mYFsjeAH3ygzcpBsx
K95Kh2qF4kxCJnft/qDJBFd71r95B/bIQN3n5rZeNc/JrtlPzivbUWfgU2/dRbZul8WVD9uF4wBL
8J+/brrhn97dIBsH8JEsYklPekU2GTozar7rkNrkVODP6X/IXbH9+qZcG/V8UWsUcMhTqzcEsGR2
7yN1mxz1GsA95IU9sSKwtYsrT+LSJ/zzpZ4d7wzd9rrApoXty0zy6l7Xk7ks70Vw5XR36fv2aZxf
Bu5PtzSnkDBIxiStcHk3YO9l15yC10aYtkmfRmiSUujVyAhSeduXgMBZSb5+QJdnLf1WQ57M7cjH
fh/CU1q5VKcNHkk8C0oUt/7NdOooVu0JlhWnD7SfslN8tGt7Dll0njnM2jt/Kzvq2n6BxfENa8Ux
XqSP8u7aZmy6vL+8UX/+NvOsiy/bRu0ONLqdRt7aFaVp1B0ZmlCFNdEk07NcfX0zLn/gPg14dsYh
Q0omvI0BezJdTvrS/zaZwHXkk0t3Uy3zXY8THG4nKXGvhXx1E/hrxpxdMC0FQTKmwZOgsf/7wzDt
OJDsgPHRXH/31sKpHr1F8BjMxapflDPMGTt/Gx+une0u9dxB7FEoUDRseWQE/j5uUwZ140t8PKvF
JJGLoAyo9AaWxUZb6y9ic+U2T3/uL5f5abizlVIfhTfC6/9DsjN819cuRAGKfBtjqe3+xiHuwuZa
U+lQA3izcIbqZwuCK1T85ZHya47/fI1/QFRzrBu8zDAQHX/tzTlKzcLHaxWYS4fV38Y9e31tqWzt
tqSqaB3yjT8nAQKV/V28E9t00fZzjEDX7qx64c5+vtKzt3nMJ21ixYhTfcRcUuX2Z+S8OOoyW4Jm
0+6+fpK/KmXnT/LTeOc6m7CRfSseGC/cS/e9o8AzIZd73d96K9ujjLyoDpMwhdYA2Pp5uuDAuATw
eOvO1+HHtU/chXX/8+0+r1BUaGKUZlotMe/QSo3SBsMXcWDt09dXPd3Ery767LE2lVRTJvZIi9/o
yz9EI39HcXlt+pwvzSBrPaunHULFRd2q8wm+YVHs6ufSytoN66uv5YWyqIZClmCCiREBe+T3VQDn
AOHbDdt7bWUhWI5WzXJ6cDgt1l/fwAubu98GOruBZGPZbZDygcbT4nRM0aa16UP/+5/n30Y5exdA
XJN0MAQtOKunUINqhH/i6+u4+IQ4FYIIQ/MPfu1siDr0vKYK5D8c9gnx2jPpzlxos/zJ3iYnn8CR
mysjXnrBP414Lj1sUi0x3Wyg3HpoFsG6WEl4QcAnTRKfjlbE/+cV6mdfxAmL2hCmOS3VrRPdkVZz
mJbqYqPPNeptV8tel5bqz9c3Xf+nHY+LrzIMXMYrFsM8uSu20TZ02DMuCKtj/5zcYNZ2svW1suu1
J6mfbVRTWQMcLTNZ/E230JcKelUoO9vpvSa/x7kqE7/2HM/eNZHYfSdljCdLyb7t3IUvXEhsm2j4
SOidWEU0L8dXmXSIgah6BbnOr4n0bzEa/x6A8ZR/pPd1+fFRH77n/zEN8M6+lggIv/7P3/+z+uO/
vY/M+V5//+0/Fmkd1OQHfJTD3UfFGvKf//EHI2/6//y7/+P/+fj1Vx6G/ONf/3jPmrSe/poXZOln
pKLJFP2/TK7pz//3Pzt+T/hnC7Yy5Qdlpj/+1ubHv/4x/YM/GIya+Oeko9dBSNA34X3mf+k+qvpf
/xDGPzUh4BEZlD/QuaksWf9DYLT+CaJIQ0JITNlEWeRRVxkN1H/9Q1H/KXS0+bZKiQq2J5/P/7nu
mz8+KNyy/ycr0D5DFQGeIuzQsC1FRjQOO+H85e8TCmqEQhJuXym030xRfatc03/q0lxeEliN6dYj
zdxPTBniP/E5Mw+DE40YrcsfLSK23kgALpANCON+JN0dpxHhA6GdhycaiNR4U7klKdjvdnoqjwfT
A7ps6XF476oVpAkN2Lzqaci43N6soaNniT6DokISGfkexNCh9LbJ+VEb36afXTyICkItsQEG7XFF
KglujvMDDG5sa5w621EOlsiMsgXeeG/R1w0pKtjcOVHpj6nVIbkamp9RwKkqNXLwuJ01hVri4pUD
3VpZSTQ6ELkwVPb2XVn0wWbspf5YKsB5RT8eI3q327axe0bS30tPKHcWmpxFQqz2KrAIXPWDxNza
/YCsKUQDX5l2Mht1UruG2JhMlsLG6A533ssCevIdp8mmm2pGrVYtgzp9IhBF7KdiLhJV38OFPObw
3tPOX9hF8MCCcojQ+M9sC98z6SI57eIRniQ+RdrltTHT0s7GHg5MH7cpyAQjr44D6KYNxe83Dbv/
g0zIBqINH5x9o4AeLNE4iZI4K8lCMDf0ir5q8xo8QJF5C7MJfpZW+CwIqGnqYNHV1GVsA9VeUeUg
KMaAeNMm0RYyqTyzISmaZTKq4zKzNAyiSRpu6Osb6zgSr03anEj4RgWjJ6uyLN/0ynDCuBnWkdeL
+7gfqWpIOvkHIhD3ASqiMdbClelagttdkuSM+n+l+SFhLymTZMiiWWY2Ka57NZtnKcIpQ843hNsq
jtvoDzoFcEQAJPDkin3X4GZz8qR5Fmr52qkB0dv1CwG47gtkN3ne2am9zxvQzFqpvFcemG1ubEL+
d/RuFm1Gmighg4oV3Hv6EB7iIgQtFBbyhhqScR9yoBZOqKUkQRY12ZOlRx5FDX9+lRiZIHUJunVN
FAt13sxyotDEsd0SFUtKvHrn51px8CcrcY9bb+5LXrasVLP71vRq/ByHRi3jyAszx+4LsdZrINZh
AB5Zgaw/U4o4ctREH+a1JEimKIK3uKNQO+QGynGZoNzab09+ZD4g5eA8RHAF99wnIZNUM9nNMujr
GQafNlrGbgRxYQRMAU9lG6iDt+APZNuBRNRZ1sJ2bjUla+YDMXdYryedi6GNPHTjICrxAi5vpcUS
4kiwAVAA0lWgRkc3sJVZJzzxM1SKSWnYJxtqaYuC3Y+9kIJMJqlLIT1ENa1TQYnUnjc5Vid8LGzi
itwqEIjCuJ4b7DJXSS0FL7KS2CdWK+lQpHG09P0JT01XfEfODSIZSpvzyor1Jb7FfEe2lrpxlVLs
kriWb1w7dH/kQ1Ps6xQ+3AxAubrHYKsim8zGhzwPkOLJKc7YLA7Xpj0Gr0MdwKRKhJ5/DHXIG+4P
LbMSAzKveIsyOlBq+IZ1nOaULWIJm7gdku2wjgxVqhe11UZ0Uo1IuueepzEAcgEBQNZk3NW251sc
aKKmBclBiMiDkmZ1ujYIYDecIbNgJrR9Ge6DVBjPUjm665IIntsoBrJud4b3oya61bHKyly1LOSr
XrERc2SS0UIC6BFH1ElOTg1G2qBo6OcFirxRGlgTch1QnxPyyUfFhjoVp7qWqdVTVFgYDDpXa5bC
V9xlwcO414O0+5G5JG6GUWCwpim+uWlN23vL2gDtweRntjupLeeDEZaPag7a3o3raFNqdXgHUYbM
CMX+KArg2zM3qbtNlKOkBIaLz7uxiRLyTRbldHjrJKbkzC7z4L4iEvpUoYSqUWHiek3am7QgLRWU
Cr5RZcg2WpwTg2QnslNmUn/SqhIKRTYSggp876QLMnM0ObEXfqGz8khxtk0LuLC6pCDRHFlLurGS
74Y8qW/JbDc3VTEaG5YxYh7ViJxD/AknXwhvXSr8qWHwib/ogqi8zVWktppuxfu+9gkWyvhAyVTm
WXcJbkxlUByE/IUbtfZMyrOmtB0UZh9w9dAtHFeUINXJPvGXHqjJY2ql+oM96rxjXWbMm0YbgJmM
+q3cBN5C7lpvwxeQnA1d9TeCCAOCLQ20VB5MEcUC/RFVKs+8aLu9GQ4IHpG8H3l23tEOQpb2hO+6
Sk1bykm1rFK9QmetEVVs6SSQyQnEDkFiN1+P0NKAlGRgyrwQ3YNcPrlRyXfIb5vyBn44j6fsmkdU
bIKQNj0cFilezLea+Mn3odbejMBHG66Ro5PzuT60Xo+NXAVWfhwy2Z4THCzQ1tc56kirWnthFh88
iy7J2HiT0NqKN1Dx47VZ6A5C81vZBoGf70iI9pdROJDfI8cxeJcsX/dhYS+zLJX3gavk95BRmfWS
30rvURiWe9VT7a1VeeHCHAb5EPuJBo4f3saqJUARh7RM5Esmv/hSMxKZbkJGbNB5V5Ii3YVKC05D
9QLlo7PpA0IBiEz0lql+HAo3/dl4hNta2gj3xq9wYxvec9gbkHuVnL0S7yXaJv4xfu+gafVyXQQh
EmZBWgA/uBY3aqckawluCBr4uktouktegzM2rphivofXR8FXcFfEqHBJaUO/CIEhTlZgK9E9FS7k
g7HZ056JCeBqOjYTvrxIE8SbXaz5jiVYoVQpNBzuDDDnoYXAgvJ7w1KkMN9KYxVrZOkZGB0WSm+U
y7wlfTvPVKSphShYEmvDwlEiqhDPG20m9m1psK61wdfgunkdiLA89J97NMBQihpT/2Z7hdh03Ct5
ZTV9VR8TAqwSXgu9JI2+Vr9pnYApEzeW8mjHbvJUqDWWBdM3d2wp4nrZMFOOBT3IeahV1iaRtA7g
mZ9O6dZ4W/wAEKPEeyeSFrS+r/r3oZUUTtb7kIzI1ohYxZIQ0rXsfx+IKOc0WZdTgrung6nrkBY7
ZWy7WJE1OkxYSSRlTcSApeyszhx2XmlKyoPasnGZ840sfrDdI1lYSDiMHSMiBGkWSWkakYkh94UK
1ZjOOpJHUlgtxWXzltBINthHSmpMm4XkFn8GMUzaSHWQfDPIJixmlEGmfMnYeE2LYHiOq2HSUadR
FlqvnSsISDaDRN9rEkK9ZcskWZLkwt+U/Kp9qVUl20TcxKMviFlS0Iw/S5Brf3q9FB8iGArI782i
J0qozsnSqwxPm5mlkd+UPmj+zKrQhOIhpq2aK92A0DqPaWehzOnx47HWPxBVUP40lK78BpuFVa/z
0p0bhfYh8SvvhnliuHdMtERZs/NIp8+ReLarCDxIHZpPLRu1V50J8S2slOjegw7szQq5j9kXy8Ve
l6JwpVeDsonJfNx5hCIuCnKOO6cox+jF6K3sls90g9ZEMgp70UKj0OlLmCQ6eXZXnyTdZnOXCM81
Z1BcQmDKdtyjBLQKSDQCU08aBwjJAUxA5NMj1MBcH+LpqK3FW5hnkLMju05IWRiiR0UOC/Kkg6SI
F1rF9w4iRljsBzT2J1tOZLGyo2Q8FAanvq3Z9fpdXzSMqXl1BpEUGvoPkQXejVSmwmIzm6rr3odd
WRFGOrYlvfwaCMCmVfO6e5Z5Q4w9b6v8YClldespDd9XEclVzgJBFBg8E3BfhOxpyitWirrdktvU
i++yGSl8z6pQQDiaWblPgzlMsuBHZYRvLSHlYE0InZIMJn5T2+ZJGCmHGgz3+DerOiUpXthwRxP8
LrhyE5KPzbpVHkw7TJZe21vyiugq/dDIBhCYvNFw6DQxqcRghKLumMgWe1kbKgCdZbKetkUSSyVo
jjzcpl5KtDBJNqcg6/kmJr3u7ok+HY4l2YMjwYfse0F/V1tboRtoNAZ4k7Dq56Ks4braUgFfPQ66
G00M1tb1IVUl7WDdZanlbmMS67a6WlQeyY1WOSXtVFCY9eDD1UltmVUiCtcYJqD1CxdiADT0IHv2
CCFDqeFCbiXpzUci7llH0yvLfWOyTMGvgmYTBwfD6PcFAUb7IgD65Kdpjti5IXkmLSJeQUHiMwkY
W45JI9tOIG2kXsdZ9SpLgXYnN3q1U3pboM5vEvZBWpJuwjrpvkthWCwpoyVvGDVtC4QUriqDPOed
5+bJJuZNIVE1Va0NG0NJn1xP6SrmFLJI9I6NfGTBQkjMjhOIJG0G3093Y9uoP6qw6LY6AXPztouy
Z42HshxjFdpf68MlwSXGXjoLl22vkDo6KFn1s9Bzc58URrwOB61jE2em9YJ9sfQKNdB/bK0QmQGB
WtYzmTKC5LMy37p1rK89oWNWIFneywHSaUhLzTx/tYeBPRdALf1YWE30SpYSthghdeVM6vVw3VSK
d2hUITa5SKLvXR+D5OIzcojk2Dvyrg72gqpI/haCN1oNTT1B8FMrekpHAdCojjy/mItCAWhXq/2d
6etmwn8nFUJxzW+BwtijwjkAAfAi1ySbOD08jl2TxJuupfkh15LluAiLV1CHUQuKrMMQEzGvUxs5
Rq8b4SZ3E2BJLgyzolLlk6gk9SHPTJ2U16BhAFQSQe+5gEvDSD6MIWCWoMua55YAr81gKf5pCBTX
QSfTfufUBKZ7xHqXDoRcma4JvMoI3Rtv8Ngtd1rEXoUInXSUFFJWLT41JGzzEmU1hv/ObB/qDqOA
ys+bsWpCkPWT4p7DhnpMQRmNjpsQCuggAhH3hINbOWgxk91llth3clQURzPyhvuCQ+gK0Xj7TFZ3
tw51qqlzZBfGTSwXBm+kkuXblCpA9q4I34e4XLKtP2qZSc+oZju3rfooc0+qgpRqnIWSLdn7ps8t
+aQQThsukojQJn1GUh/ij7lqTOy5fDR84w4OxUgL1zCaYTnmvqct6ywCClypUT/AbpaaYqWWca0i
I0c+RSyA3enqSopcX92EsZQ1ML9MJEVVa8T2jWQTNt4Jt65OKpwgfBGyO+JDIi5SwzcRCmOdjFqZ
7DSBZvYwdDk+mU/Fuv+uif2Wl/F762AqgalYKQW9PGSommaf1U2jmO1Kq9CA1Vb1xihmiNuzOe6R
TbSXl8aSIspWajfXyBO/9+H/OupZnd/ieKIMkooXqm3Z+hV14lS1+vr1tV2+NOJdSFC0qTKeKTRC
swF7jCpxpqDXJtErzqCiXRnj8oX8OcbZ7RuYEEOZCS4EEFzVrJXq/euLOGth/3GrQHLLNFtVqqH2
WW9nLCxKUBFXod3q79VTcQQBt2V7yEx3H5SV8Y7yw3jW2C049sPXY1+6uD+Hhhz/e+9Ah5RQSv9F
2nktyY0k2/aLYAYtXpE6WVVkkaymeIFRQmuNrz8rqucOM5G4idN9HqbNesqsPSPg4eHhvn3vGN+Y
yBTBZCkE96R0TvetzJC5ryuEqYhCsKzQojdegXyXLQqJblUTskLGebXNtKUvB1xCeg895FuSO8S9
3OJxtbO74B0Kk+OGackWc9Y3IMQ+AtYiYzV4aLbNKdl7W2g+nyDofkCGbpcdeJsV7spSF3b0yuis
K1LnjgNTO0aFDo6+iXltHqfvzg42Kv6/rQAB6/aX+0bXFjpz0ZgR6bYuxEKTB5UxWEY4Nl3SrnzF
NStzNy1k5iN8rMBrj5CpYX7hLbyyfUs2VFMH/KpqDP/PHUUZrIw0Hn/MekjSq9azNmNkjFumraPd
/U0TAehPS/pvn2TaQ3QgbFhX5giHxla9qA8Yus1tdWsq3guFSeoh5rextN86o2O4QxS+7dTgH/VY
b+3OttFOyTNIEdjGPpF3bRgxaBT4zJrfX951Z/8/ZkBjy+BOdVueh8YkmMrIKoi/MUreMbLzqZnl
pB7hLq7IKe4bWzzg6oW1mdc7sU8+54/C61FHBw2DgKcTbdCqdocdukeMk3233q21dl/dYf4NNVRh
+Ipweijzdr+XwOLkB7gk4Mqtttd35WPJv0BJcEA/EdR795f9lllh+KqLjfde+slM2/2VLx33i18w
x1sxdAfFpS2Ou4k0hFzksNH55b/ZXnppyOBYsLWj8XUdppHv5pGfcCwMlHhQR3Cl4oxGY3roAFcZ
v5Nj8+hI71c7vEtH5NKsWPxF2C4mRSIbwqz9ArWs0254nB89wCnKb1551dGEKvmLtWFwbs88VpBv
YLC4v70ict18YB2aO0DkYKjVmV/B9l9LmZiolviyPLOhXt73HsrXkb4dkZm4b23xY+r0Hw1YuzTD
nlkrZTtSVbHNMrQcKY2pJM4P900sBTgU2v5rYhaqR6CbQS4u3H7iWcquRtWvoMzWHGZtJbMgI/st
dGCwkLgIk/yFdvOWy++kvRegB+Ux2hWPq5xSi76C8I6tmIIEbA50by0/keHTQOUDyjgb4R1kxCgn
7OGNhzOe10iE/Ml7WGs36XYKwEGsQceWl/znB4i/Xzhrl/hWGzn8gFZ9Vpig5W224h7LzvjHgvi2
FxbQJ/eHAiZ319BHGGu1zpFp5ujjOdLDGpLZcdgBbqXycd9lliK5drGzM680w8xT0hSXMQGH6c55
1B+i5KuHUvB9OzNasL+vjEtDM9/M06IcxIwPnxBS3IdHIK3Mio1vrUO+rX79O49Be16BTAgE5/yu
N9pezq0GH21+9L+Dn/avgCkx5yXwmNkrdtZB2TWP2ov6himAL8qX+2sV4IPbwCKG8jR4+YAoCHe+
+JbeNJhjWGNcPgON1RlC2EwPau1abyjkCEJA6F+3wXO8bU/eW3mLBvb3F+OsUts6IyyDMtwqr9Ki
//75Rc4sFU/riOLZxC8qURmNKkbf7f39RS/GngsLQDUu16ynAXUmasZuyQAEwwyV9hgP3oq3Lr1m
FM3WEfnRFNiPXqdOLnY2T5Dbrie8SDw3JRC/00HzPqbJj9yGZIDro9ySEmxNMNF2cESNd3t/lYv7
6BhQeqqa49yopoDKtYJC5r1Wtv0TKdAZTMF9C4sH8sLC7Jz4owakWrxm/DjeKhUzKYV5KGB6qZzf
9y0tfrELS7Mwbui51ICr4OjX38vp7KHE3NlrFFjq0lG4MDI7CjRX6MtXOF69E5PpO6Q7N8XO/sFc
0lbaJitBdPHg/bE2H6Pz6GQXwYg1qfvAHDjNR0uwvTluavg7HUpThAwO93dxNpH6n8B2YXPm+IE6
ObYBztfVE7pxrnkIjwKkP0oH3zsOmx5VkfHYQ2PyJfy0Ylq7v7mvMPKL09AXUAO+nmr9oO3pREVv
uyOkIK5zgKKIV+/LGlB0xf1fUXsXBuug1yde23zNAfxf+JAV5nFlTSv+/3qPXJigTY8+QI+JCvSy
CTC8+e5kKL7BrIdKC1x6+4SUETbbNajj2tpmF3DpxZAVCcOF3qAC+nGiNXJ/bUsHTgegRMZpIx84
371pzBG3E++YZNz3EWBo56h2a5NaS/sHphzqZlnWESKexY9ObghcKU+zqfDrH84o2Xuv8EMaD3IB
biOu1jKI2bDC3wcAnDfGUJICaTLbuK42pl5RiSOvhJ++K+g+nY3/Udllz9Jq6W/piF9aE+u/8A+/
1uhltdCPaJVxiuyi2SdQmyeV+T6XYmJZV39Wqvj9v/hyF0ucbapl2k1sm3y5il4TvFdh+UPNooFW
sr02obX8/f7s5iwqa1MjSZKDZrhe2rBGI34I/4028fybftxf1JqlWWgO/SZqKoq6sLn99gtAEZON
1BiaeE6xcmsuxkiB/eYRzfjxTYkOWds+LBLKIeKJmXUb+Vv3rpK3sMz7O7rQZGM+YpbJgT7SWnhe
ipG6KE6rtpBWnediRd/kQY5kN9VB75AeBVlAsYuePFcM99HuW7mBZrQM/zkNf+zNMy3DljQAgNhj
jnNP4SXmLjB/Bm/DR3+Hit9OzBmCnH7q38KfuZ9+tsf6e/5hbdmL3/biV8wupch22soUG653qWu0
xofBhv8aKrNxKP/N2UCilkIQXJeMl18fyEqNexPxKZ5GyqPpCUGZb048rYTO5SBzYWV27LNGim0j
x1njv5S9tZ+454BvfvYpvqyzkCqLQcZAA1TlaDOjOTsaY5oxr+yJhzR11vZsHsxz9mV8YVroydw6
ML2dgVacp1/Nr7Ub9jU+z4sSlAj+n2ltlqmHXtlLifCf8TmDsbx9Fs+keINi3vtxH57kfU6R19vU
K4Ohi0W2S7szj+nqidb5SOVQLHma9u3z8EawpGfvFRoEe3tfbWJYTe6HIEX8V++tVr12HtCOUisP
WC142A9bHtZn5QkNOAQG1qaRFl+gOoyvlgmSXKNbcG0rVYvQqCIc1ZbQwLJVydklky7vAHkDO2w0
O35rSJO8ta0gO9l2ruwRbER9O88H6dS2UX0MgfvuMsvuVqq2i6fV5uY0GfYTj9brXwb5A+BvkRjQ
C9o0SIlo3qfJjraDt1YCFxfVfL8NeFN0NgApunk0NKbBUx2vB6tWth87CVqqsrVhJ6ztvQlF5sZL
9P39T7yQViEYDNe/AzUzPB6z8ABWUkNmjC8cNl+j/EcYBCs+tLB5VwZmkUFqmqZLR0KdCkOe7KPs
g0qN0+7iVFpZypqlWRZQJZrT2i1LURwYLgs48GA6MoMtOPiVNS35qsrrktFPm++k2jOPiAeGIkwb
Xw2LfBe00V5OIUxwmmfLl8+F59WQjHnvrM57UilI9wp4zIgZxtr/qkxAwe5/wgWnMYR4oeibiPmJ
WTSUDLrHDKQyKl8/O4F67JAQ82tIxYzoU+oba2tf2OZLc/MbVDeY0ESkkQ96qB7Kb8XH6i1rtE/d
hhcAVD8/0YnYJavkyQuOemV2tuWJ6We102JWHsazqetfmQNYVS1fW9ss3jmtEfR5hREhATs+ti82
PY1oB7kaSQE8p9/jD3XjAtVKv//jb8ilIStoTFO8uHl7VEpnDHHdUQ9T4g0Yt82QNltHMg+a7B88
kJH3zS08dTCnma9PHcZ0ZpupjKCsZANzgXPK1BdffprCv/5vJmZbOcpAXJBDpHXehhnCe2m6q0ew
uEMRpLv7plRx6c7CJsuxGMkGwwjWf3YpIwtRTFbOctSD/957lM/aHvK458FFkDuAlBAV6/2wy7ep
/zCUbvihPa4x1y14J0Tlsm4hTsHD7jVtuHj2mP7QI8oovl9hMNEYVtopVOJ2JQtY/Gxgq17zdA1Z
8uuLyBiiVKsCLiJLBhCZ5vGvXrUleEfXRGAWzoEJc7HMbCsrukkaUefy1FLmHNS2wViyTNWiLUw3
1eE/NsY1YYCFdO7Kmvg1F5sXTcnInBbWgMvuko/qRvrUTW/y5+6ou+jAMM6PxPSj17n5Xn6zJuC7
uKeW5Zg8+kFhzKeg2xqlZTWFsdOLDHVfJ1L50pgdmpco06x8vqV0CvcktUFeB24kbXZDBQhvRMD7
yMUDgxHlYtTfKHbjHRuKplsJyqdj3nne3orT6rGgJwbmqGPkEQWi4/0TI66E+YFRxdcFyQ87kSVe
ZRc7LnnJONL8461cFA1KatnOgRheD0Noop1vZSXDkumr3z1wWO59y69duxvTQj1ARlZYuUmmmDEI
nVo2qLL402+1ZPQNTCWkpSgiTqh/Tq1JlaCvvhgKDL5OFryhbf0cjrp3aHTli56g7mgCRITVMw/J
J7ynMMjbM+DMwlXN3t/mYdC7ad0+hoW/ywIDZpkirHeKV1ZrxdOFi9cEYQUAGglcR5+TkNG/sG1p
opYDcw2iFu74SPN50zDv64xu+QDnGsO33qbfrI7DLp2YC8vzQqpay4Sb4T+WwZEr2/w59DfhQVCO
aJvoDeycT+Y+3maPhNz7X3DZi/8s+/XvF86j1urQ4eK89agWeEy+N8fuTCuayXfz/X1biztMtYz7
HPTajd4E2lhyVuUykQFNO8g+XBR0tkYBnLd5qiEkvW9tKRSoKEEQwGE5RR7n+lR4XMuSOZGqTolx
KtrhTZH06Cekh39hBoehm4Y4LrPw12YKpiKUFNpYoXUsQU1mKRum0uq3lePpK4o4i+dcvCX4H/Wd
eWMWN8mNKCPgyOfyKT7Dn70Hgv+4+ipe3LkLO+J6vHCJ0rKLIQTM6EpvBrS7mRfcex/jXzo4jPhd
vg+3wcsq/cJC5Yiixp+1id90aTPKrXAQa6t38qbooAHepF89eHUPDZVoOXiIzhAP3v90i/54YXN2
Uzmp5kxJgc3JGx5CQ/9lqoC+QftHTvVYq83KhbG8raZpy0xEQ0s7c0hEyf0iSCg29F5y8h3tnSaN
5xqB1pVlLR9piHcVVMIUWDtnLjlpdlCFaklQPjUnFEBzKsTtVtnQz65e1rB5S7kStDkoo8FWhtL7
zFmCjJPhjRgDG0svsKh/AkkvT/e/1FJNk7zlj5WZexhQmDtjVAHx2sHSv+lOysf4XP7SnoxHzzqk
JyoFh0aCg/7ffLMLuzMXidPC8SWF1ZWDus2j8TzBTziaxf7++tY2UXjqhfePY4cAiYkZS/qm+1Qx
u2TFwpLz8b61NRiRGfGYh6k2GQYeI4Sp3oFPU231Z4aLTkUN+uH+UhYNocBoMY+KPWW2FAa1U7/s
CfJFhHCwfGzVvwKGkO4bWdov7cKIuFEv9ivzoFHvSeBdqfoC3lzN1ySmxHed5zWXBmZHqLd80ktD
hEAmCgOVkzOW3TFgBMU17HItZVbvW3t9EV0sJ7G1oSNzp80Cu/AIQTYUkvGG2X7gGrDTrcJDlu3R
G7PQToG/enaa0q4ZmA3mNdft4yftFaQx7hkFdUV9d43cdam+K6QT/2ttdobqsm6SiYEDrEXjJ1XO
XA+tiSOjRNtw038u7E0tv2t9ZvmfRIV5Xb9r2Vv+/ICZS2qOEVq1yQ/IWq93KyX84Fj5p/seuVRE
ulrlzCU1OVcy08CIaKVOD7HvGg/aMYeiRpBB64A196sF3bXvOPNSaCutQUqxGZ3QjhD9fmfDv2S7
8Of4sC7ktbiPoswA/7Wl0uK5PnVkQFZUZDyLvaCEfNxkGLbzlJXDsGgECCioPWhtNWf+mOm7yPA6
jEC+fIi1aR/8h/3l/0sl8tr6vTnc9E9pjtEqteaPRFIND+A3JtA59t/7R+UYvlB2d+3P8h4u7cNq
QrX4nS4Mir9fnO86DVDvlDFo+NvqlO3Tx4Zyf/oAuei79c+0hKUFoG9pogps2M6rq16Y08zYyn1E
p1z1q/doP0/bYJM+21+8h+ZN/mJuW0Fi+FvbQCXyJnwrFe5a+WSpf4QSLyxa5HMQFM/L0LZK59YU
4XnYewcZ9jP6jgwQK7wqml/OafXsLe3vpb1ZhEGPgsoGOrCcPcFflG2Ho/dA4xPeN+ndWsKzcDVY
qmHSP4A1UlBfXX9Mv2IcM564GvI6fRvq6UM6tG/C0f8ZjPXmnwcVS7VBF8DwAIzemaWMaeI1Q5Rx
wPvNsIUsYlMMcFEWcM3n+7T+5MA/vnY5LNzfFjyIaCtyBIW63fXyGqn2SiXk2WSgy+I3X5Hu2DOV
u1KyWDjlV1Zm0TJlBC6NYqyMdW27neYlB+Qa/BV419LVc2VmFrEKo4NH9+9WeLdFtjdznU+IH3E0
ysfwAOcPLwu3/Vg9jxZqjmuQ55VFzguZdh20dpqxyL7zflHw97cZ4O9/tZMMTCFN/Dp2dP29PMuc
4LvACNwau75kDrFaO8/LLvHHxCx8BV5fdYWYryjaCnE8+6SFQMdNZbfi7Wt2ZidrYBgQfgy8/XW8
DTkaf+P55/ggGBwb7huk2nc9kz9PaynK0pEmJSZnpWp/O9Q0enmoZSYLHMpnq6vcSf5Rq+9r5MHv
r3BpgdTJSFwpLCt8r+tvpVtNmZlTYFDJhmYWoL2hPjPyt/8XVmCqRv6E5uPNsFQTdggudqymbGsI
Ll7GpnB7JVuxsnSLcoP+MSM29eKWkWM/1BpRvpbPYo4hotDLXBvdlfyUHM1yV7z8C5zFlcXZ9nWD
33vIhVE/yqr3ZlAw/awdlEx1B8NeyUKWPOJycbP4VDp1Y/iwarhSVLeCeXh6Z5d++IQ8Se3mzhqs
YwkQcLW0WaDSGE2UDLhEAWyD2fmivhhvoq29zR98JB/8jRbvxuNa+rgQnkQbnJEWx2Ticl4gA32X
mlXdsMYURlildu3un18m9E80YpMDKugWrpLXZe4wc09Vp3opDfT9mNKz+s/3/f12HRgRowokc+SN
c6jBkEyMD0sF8l9J+bFN7CM56spFIjzrOmO8NjGLgAxUj2ZfVoZbhdIukJ79CvlM60QBB/rrzL2/
ntsogTFLRggYSXtbk8XfLw4W5CgRVDKIUQ3yhL6BgpAjaPpu98+tQOUHPgOUBsTAM4+TPFRKR602
YGz4aY0PPqwBUObdt7GQiWoK+Z+u415MAc6nnZrEly19JFfqN9NeEaOiECowsvxcfmX86OTsWjp5
SCMcaOSZDVFqQ4997VcsPM2EV6B3ZTKvo+Ls1xs6lj23ikR6KAZaKjgxgEYjRpVvnFc0XKftw9W3
2YJTXtmc3WVEps7qUgX4AmSCT1Phme8jH+qe+xu84JcqwAVLoPMZC58n2vUApqH2aL+o1kTVSEep
IJWOaFV+GvThKY69Nfzpgm9S+GAGkbfTwviagwas0Qo9uizIT74ZfW4sihWrg+7C+a7Om8mcr6jd
g6mlYDXH6ABgFJNk7F5wKk4j8q1QsUtPwNm1fXn2dzZvmBECgk3/NnF2cG2stWRuwv/M/sxjKrRn
/FwUsaYp2ouLGvqbTSOKB5Am3f+EM9p1imQzWzNPKR2J1nCNLdQuwJ82h0n9PUY82aLnBPYhP3zO
wmCnwF/XQUwDq8SuAUzlo+tnetVuipj5j1NXNrN9ZCcr1+DtvSR+3Gs7jAa1Yb8m2BexSE+TPq9F
a7HexU86gyYPghc/2fq/7AfjMG6ZPwUgtxKaFnf/wugsNKWhbcTZiNE4+eAX7caclK2T/JhQe72/
94tuZor+ELmSeiPpYnvwzbc6biYAImgrIoCu79VVft2bUyo2kbYsEzSq5dxAevrWyHvNIgpCV7WR
ow/p9G0wv0YqOoT+mmbVzQHFlqXpYuZRUWhIzbypryAzqoHkuVbrIAGR7TtqiW24Nse6ZkaEvwu/
GFUTstVOmEF5RAshuX2HWuP9r7NmQ/z9woY+KFnS+DZZOSSrYa5uIrveGFOyvW/mNpFlyyiUsF1o
feF2s7QyylBxaekiutOP9lv9nG+8beMazwrDuNXB3661um5uBoFNgFEH/BNs4zfd+iFozaQFNOgC
peu/JmOi/mUF44/7i1o0YjEvboGnFeW6671T5VK1dR/PbousP/M89N/IZRuvXD8LXwjAgQ7Hq+Wg
LjB/4FZJUCRxy8710dEY//JRHo9WIpBItGc3gSMOj3icYWF+w9lVk4ZKLhLjAipKUzozWKElE7Tm
wPUy79xH8eH+1t1GH3FuuHYAAVBD02Zbl+pBWchhTR1VoZCKJqxvQP6taNshWunn3n4kMNwGSAO4
lXXGLGYAIKWzSx6krK0STYY2+Aw30spilkyAE4c7mZct2g+zcBDJRpiHBZXH0Boh2ssODPvt7++X
2I/rL4STXZgQP+HimCp5X8uJiYkhhBa9/aZLTFxDeFLC7KXmu/vGbhuBFJkvrc2CgtOXI7M4WOvP
VXvIPorMADLBj9Gn+KF88FClhmBlXU/01tOvzQqnuVjkALdxPgqzMcmW7SM3NaqIX60VIm4/F4mV
Td+MOwn0kjVbXVtGTjt4BauLs2GHwlRwrmxrjS/j1grHCa8DQgDLN/WO68UUCariGmymjEZpW4iT
SMnTlciwkDgYPMls+VWf7pbPp+00A81spsfyhKFACPZ6uFwRPtraISrnYFr7PNvqcoXAWJ7vdSl6
a/c/e7omtgMVHDTJ9/3mdsn8HB5TwKI51SCkr5ecTTBbWWZID0p+AK+8Vex1ETb+E9fn4NrE7Nv5
fZUVJZB3V5eAMeEmozQea9WnamX9BZfdQXEi6NuaR7v96/+2uJlzFhXYTDhE8ZrCdyVorz11bRb4
NgyzOGI9EoA6l8ocHNUVtmYNfUBQtKU9fMAbDcFlyAd5EI/Mf4Jy1dZGBG+PnDCJEhDXFzMt9iw6
InbeVr7Yz1B+HGtYDb23QfXt/s4tLsshYIg4b6vzxuuQxYrlwAYAAqTVdqlf/LDAKppN7kr+Y+RB
E+a03Uq8vE06DZtnqACBiJTQmN0vFa+dsBtK0VouXR/iuH5Aqb0Q5Mj2I8XDUwiJtTwoK2ZfUWQz
/8SuoZs8qECzzwk4Mska0JYQ95pmPE3A6rrRh+j3fdF8aIB8l7ykskzd9sqasJRwvxvDusFqwb4Q
bWZnj365VztVSvkYduxD6aDTSxnN2FZa1+wCS+lWsvpbADEMI+DL/mtwdhKnwbcbQo54tGjjPnEO
SnsQ9BXOLn6IT5BIJvZm+G1+Tt6nP7Wd0NRYY7BY8N2rXzA7kdNU12UV8AsAoG169UNrfjD7tem3
2zbbbJ0zT4K8fKo7hkioriB5sKVdc3Z2AjWgbrPDWtvrFlUkrJlkk+KsGDfQ2iaq/bAzciJ6+yJZ
PxI9PlMW3Qya7U4QN2dCf7H7KfdP3tSsfNFbD6JCRaEK9Sq6bto8JVPg9jcShFbdMJGzncez5mQO
5vA+RRVhH/lpsFLu027jgphEA8AvVI8Jd/OdlQXrYKdDdXIS+0rdytwo5lnWt7q+zc/BhwzOQ5eb
bThKO/3kP0JzDdzFexd+BcC9H2kjp1uZuZHkWYWPEaa+ejPlFJmoVfj7SPswWitbtPB5aLlSFCFI
C8zjPONPQ00OPbQeCCdjAyGz42SbLGrkH40iyTgFOqkOeQv864H8qGrf+kh1Vi7ZhZfUdWIxyzbL
NGBaZSKx0A8DjPVQUiM2Bsyj3NYP8CqP9XZ95vTWN7Ap3tU4JsnGvI6Z+HaEwwEMHsZ3dhS5vgGa
uDFdX/3H2fqVofmsILte8IzUNZexkveK37wru2wFg3wbNoQJk8c7+bpo+15nKUU+alZBWHMnPZTf
2qB0DqOlJx+MNgt392++24To2l3ECbhIaPUYMsy0x12MxtrqqQ+77Ap07lawBbkWmZ41Y8CQRkNa
eW0iG2wzynLTIAwre+VjVrj6i37WN9nePkEmtmlP6bZLXIb/icHBeWTu8rA2RXZ72fIbyCPIJCwT
grjZVVBNjV42AwfZy83mkFckoGU7wlUhocgG06p9imXOpJR5tD9UJTje3+Vb58S8UMiizM3ra/56
NaqmRmuDqQukooNT4A/tvjVBZCo+enxtIQ3//AQy9E06w3ZbBOm5B8mt0lQB5N2cwPpb55y07XSE
eG+fla/Yqn/R4+YjUxEGukt0Zopu5rI1z3PBOG5SAjBRiciYVOOYnu5v462zUsZQqJeg0ciwxaun
XTgr10IUWhOpoKxVJ1TL32btuBLyl2IXmCbuFl4tJrPPM6gFWPFmsguRRJ+bB3U3AaWqt95x3Kvb
aOdtlJUl3TomS1J5IDEfK4aMxN8vltQUQ9VKCkmRVZAA6TnqnpNco3Qp6Xs9U89yHJ+KuHmIxmFN
bPv2wY5pPERhXATCxHmJELqKJlSzjATUY+y2jpXsOKG2QpRp+8MwVPlhLIM1IO3ieh1ACuhHMdo1
d8xIb60U+nBR9Sr3kA/v8OD3ocnLQYoB7nZq/M5Owl95mH667zu33R+T5V5Ynn1YyogD3EjstP6I
4MCmP4TPf4912J8FK8H/QnHz9tRfW5y9rz0rqmi4YtF7cVq3OBX7YKtBTIPOFNFOkCFEwJXz7+H3
laXepi3CMKkS9SsC3jxPsvxarWjM4MN+ejAi2OUZt4g+ZbaWwG6s8LRoA5UJsP77ZHg9DPHluR9p
HkjMSbuaOTw6ngQINEiHTTW0n4PKfkeVulq5GBZqA+LlY9AR5B+MuM6+COQejL9q+EIm7ZX+kCAk
SWvnpVOPfbujyTrCZTweR+So+pUsaSmQXFqefRkjlBHU6rBsD+1GC1AZyj7f/wYLj4/rxc1uvbGL
u7qUMQH3enrwDqD9DtYmaNxqBxX3rnAbrr7C9TeyG27b4xr7x0IKcbW3s8eWYhaFN+r4XtfWBQ+d
tHQ7pZT2deis7OXC84OVOjYoOAGZYcD9OoS1sTNIcinc/FHZ4+N7lD1AESM7sf1fHKqlqHVhbf5U
bzMl9O0ca81nyxWQRuVNsR8+UlIhvbQqVw0ZKESV+d0alcGSz5A8MOFmCQpiW5z2i0gNbWUdJjY1
Ah/oP2g9t55W0r6l2HhpYfba8JBXKOqUd1zEvIZoQ7X74JjurdN911wzM0v54EBvEQl7NSMwr393
u9bhp68vjev3PrCFiw2b+cWQxEPblNgpd9Ne3SX7UAKO2ZB5Ra5gjczhIjPedT0wnn2zBtxfaKde
WZ9fNLkZ6IHfYr0+tzvR1YvqDfy11pNO01jfJ6kbnQM4Zodtsy8/WR/v7/Ha4ueITaXRCu/1Wyof
kK4Usd87IZ81vC8+Ne60Ealu8SidZCjKVj7vwgvweuWz4FYlUd1NPivXD/rv/mCflEN+0jbmm3VE
/VKUufjEc5B2EgZOjZ4bR7/8S4l/J8lBztZuCfFz77jRvGQ7VT4dxhAbCHMLMjtBP2o9djhQd5C2
a2CoW6goacLlkmYvBTPXYiOoX3cvPCbb6Xu2jbbxwTj4pzTfCGpcVG33QHxR7TVf7nvNUsJgM7Ss
o3wOEue1HHERYtpI9ZuiI/cc1MraNXWb71E7+ZIbaPPVphVv75tbvIAZBaJTTDWFCbFZ0u4gIZF4
MvbCvyrkPspNX26ULRCLXbeRhNAU5LJwZu5WN3kxll4Ynt38WeaoTaZgWCiHGXvjs8ASiDEQOLoz
5RC9V3bjm7U34KKz0mOzDVHA0uVZAJdaLSytjC+LYItLi2zXSi8jwqD3N3XJisMnpD8F9dUNZGXg
4m9rnwq53SuHNpe2OpqikbPWZlhwFZpDsKzqvCnBMokdvnCVmhnqTBq4jawBmbzQ6Hl0KVL/EHeS
91iFqfpP2XJMy6amhEEFKuCbd8o4jEaSdyxrNPV3ZSlv/XI4oMnjloG/8nhdWhrCMGgu8SQCFTNz
Dnticl2DaM7tyuocobSkxyetRLe9+3X/Uy2kyVRnqYOTITNIa8z2ENJm2pVKZLh6zciin0lHOhmB
a0fGgXjziKRbzcy5sdoTW1igQ0mRJopDVRGA/fW3k9p0zEanpe/2wBTISd7Fu2CfvTEshr36vf05
4jnS1ps1NpIFz6QIowBxYMG4zWxfPd2xm9bCbIe+iuMgqVh/DKJ39/d04WRTBxBS4HRrdGQ8rtcm
l6MUVKBA3UqV/2qlHlktldhy38hSygl6WgOpAcURD4dZplQMQyK3oOBd83liLplQRbW1fhBjY+s0
vkufC/dAXVDw8PCEvF5SFNV1ZTWm5uZq+hkCfpfwvc8TeTMUq4xr4tPPLjuKZLrDQIktUA6zhbWj
Ladthy0Yap69Q+0mW+ep3nfMPqOPs8qwvbiRGtyUPIZM/jmvmnZS20Rx22uuFRbOQ4fEwNmXcjQZ
mQxtv5u+RtOER/xRkz35ubfH4H0AEzAcsiqiwaWQilr5sksbwGwq71aQwhQ/Z5vdodgmASYXpePw
OID1Af0sWEj70/hB/55s/nmnHcgKNTKVlzgoqTky1YG/qjZCNjxx0ASUlLHeQ0lkfr+/rKWjp1Fi
MVVqVNwKs1NRhKOXIpyquYY+2Z9Ls7LPhAAe6H5f5itbeHsCbUpfIHEA6gk4yfxS72wnilIVW/1o
7lIYMrYSaKmVt8rtMwwrlMdoARPCaI9cHwo116rRFCV+Wc86H+57J3hk/Lb/Niht9dRSLdzX9hiv
WF3aRwIXGRpTZVT6Z95hSU7ZJR5Ffs2fnuWuPo9qQjnZiL/88+9FUYLXLJcrWDCRk17cruboNGML
3Yk7NuhJpkpRbZu2iR9Gs1qpEyytCB1gXs/ke4Tl2YrsEg4UNavhM5kyYPE/QjDesbxW6luzIkLc
xXoGIteE7hzHHFnuMOIKkNOdJa2NYy+aYUKNwhOYFQCj12bQZc+DsGhojegZyuGRO47vTGQD/vnH
AX3wXyuza3vSrKbXHLaMieYHJnZ+aIn+lKBs+C/MmLCXiuqUSpZwvRg7TyyrJCi4zFduMls/UgA4
9f6aBMHS7UKlGREloG0MH81e4zaqhTV01hxXzXvX5N5GsrtvqAU/xEV7uL+iRVMORVeQDtDbzQVk
OJTTYDqYQqbtU6mhDxqbfrNRvP6hr4fdfWNLjwtap6BmqfMvNGupJw9IUHFHI0hXxcxc1+ou07oC
oAMqge4U+QWKQ/rwqFFnfIA9OdhGbfltynz9pUB8wkGepPYal3aDv5UHVVuJJa/eeH3XkkFTgzYB
s0BaIc8Oud/7iS0zc//aNu9O44ug/DR5nEdv1OM6FuA22xQJu47wCTOoBh3Ca3+K9GpiAp2YAkJn
03SmGzn2NtRVKlaMdqjvDe3TyhcQx+1mgRcWZ7HFV3xZKWosyucq3fzdyxjOPaMW5j57DuhmrBgU
O3ZjUAzg0rSkwj9P/toKAcskkDUIY5qtf2wP5kk+1UD0k936S/022LCff4zN2ZIka0xtrcCb8775
UqUmlFON9hQr3XZlVbfHhtWIA0NXmeLAPKoBOJ0ar+DS+Vv/C92lmBTaTQ9UcO0NnLSbYFe/MfrV
7GzZMAwxzCyLzqX4+0XU9oYqTVGC1uhje4+pVD9Xw/gkzrVbN96H+6u8tUXTHCoLgdMTp2LmKxIS
R9pAQ9GtYusnI1ZftXb80Yf57wF83n1Ttx8OI7zCBdhqAaEw+NI0ZAYfru37r+HkvZRl67mTo6yN
VNzmKCRBXOEoCfJKuGlwZZVcBOU4sCZFocv6pObvu+qhznIA+CsJ3qIpGi42d7kG5dwswYsiJZzS
0WfMJ5TeSU3/hR7eD1P2n0zi2j7IG8O9v4lLBlFQUkUqxHz9/HuFFvxqrSJx1LR0m+Q8lgOFkgM8
TdobcxV4s9Q8o6hB917A42DzFaHmwhWlqIqbApg0Z2D8nZqulbv1Jtrb22bXJOcKlEu4yuq95Ccc
OUUQJqClqM/ic5pr+SilLDHIbGTORlqFxj7tm939nbw1Q1FDvO8EEBYyZrHTF0tTk1GJU7TCUfCs
nhrIhnnfeWRIEorF9y2JCD8Pj0h+cc/LAoZgz656LTTMVjI4z7bUfA9TxDG6fg0itbQawThK/Yk6
F9fv9WqUHklOr+ZwpY4/gYXRfqEjjS4VtE0rx/jWA4m/BEaGGCA9vOHJyzyyVk0Xx9gPNlF4CI2n
sCs3yZQi77xSVVi0JQpPotrFvJdY9cU3Kgev7RVFxPrGf2md6lwZSrBF4/uQ9ihThU7Vr6xuAbXC
8iA5gSdTBS48Z+niyZgjktxplJ2VfbBxPo0JOuruuLOfka/fBntpZ23iA+omuzzchlyyiJkfzH/h
nGJkFnZQEZjnVCu6U0uVjiCqqxfO0a5zRpz9bTr1K0X2Ra8R50xU9wTlw/X+0qnoS7kUkdLvlM0o
D9WDWU3M2xXZ8PH+IRCRcH4IdLhwefG8Vh1mDlqFtRaq0agJomEoULxTeGKq/7DW5Fr0mAszs+BR
lnXm2zH3WRrI8k6NbAZLRysBnjJQs9TVD4gqr529RZsCB+NQvNHxnutdzKo0hAmYjDeEdPAInDna
eKFfunFldsyw2bU7KPn7+9u5FFMuk9jZdsYJxHHERxykHJs9gSvfDGqvrkzfLIxbUP7SQV4yKwA1
9ryAUeZjJ8UmX01guFKE4/cDTXpyZcEWhabCh2Anu2tz/gteeWnUmFUypljqQPzhleGQumnXMYnz
1tZXlrbgj1dGZhsoFTRIwp6VVSm6yfY5kAfkspOT6VffJ608UIF/ghlzxeoCCvtqQ+ezF5FUetFo
s7bkVD619Hp/TBuun3XOobVNnDll/z+kndeO3Uawrp+IAHO4JVecKM9opJFvCCUz58ynP1/LONuz
OMTilrZtGAYMu1Y3O1RX/cEZ88zWCQSo/LuPk/pO/gk+WJgMzCxUQCj/G7Gv9+kkwyO9c2jyAJ1/
V8ZLqJT4CueW39doHUnFs4HzuKcNaonTbPr9+iZYX57I3oLc56n5jroXqs6gU6lhpfyT3+F0tzOQ
ctJqr5c91UI3hGbzIT1Szte3dsbq9NKzozMirt3lm9r2qzbWe86ZKRsDxEzb+FzXc3TGQnyrL7Ky
1dl70KFBPlP6Ws6pk/TDHPls9SgaHlIj/VRrxcZErm0GNrmOLAnIU3z0Lk8wtXFGTs5MVF//I8Ju
QwNUsXMXlwCJ1n9xxFDf3Odt5M/oJRBHKFNG+7515Z82QDTj1PQ7tXLjQ+QJvc+uvW9TPMTQO6J5
75obh+faKhUyiCoVRRDly1ON9gKqn0qiuXHQQb6Ld7Ey7egV7VnQ3sYSXft6b2ItD7MpHEw9aYgl
LGpi9SFxcPC0d3QjD3PkVcOx0Pbb8gMr7WyqDf8N0VgcbwlWH7QFCdsftIOExFL2ktO829e3o5dx
8+rZoZY9H1O/z5n4AVvaRytohMsfsLiIVaXUpqzmB/BE2fVncdRBs/GG8/ayWpti1DJ4oHBTcf8u
HmFF2GrgsUveRIFxP3f1LgiC3cZnFPO1XLkOemaitM49uOw8+emc2EFCVfDf4TTH/oQLKhhm9bQl
F7d2tMB5FTkoHQP6M5ebxA9DvzEqcaj55n0TzQ+FJt8CE93YBKuHpzARE1wk7vflU9IZ1STUMpFj
sunR80+AH+zLbyWZ7Xis7Z15Gk75qxx7WxXWle4TTvUk9fR5RGdymdZPTp5FuajkpimJdkH2BMAD
WVJJG5PPcdu0f3NpIH5tVdaugTfrjnX8M2kD/1lFKXWjw71SsLz8NYtyi1HIdqMA3HHzO4Eri24E
eTXeq2dwlDtyg30lu02x0z5uLKmV78ys44wODVMTVabL7+wUJk0anqio1k17ddzFgxshbYH28V3t
Ns+l41WP0qYc58pmEaKfVCSh0rxvtAUWe9KWMV7ujR9aXu2GyD5eH9jK6SrA5yoijqK2vbyvmmBW
1GnoDbeMRulzI1nKd2kAyilps35WwnpLi2BlRAThlcSmYdf8+r5vLpWqjrquaSY0RWPkZZqxNm+z
pjI3MrfVKOC1FXgE0BmWu2WCnGFJsM7csG3qj9Ws16ekC4fT9blbKRYLHBBlaUFK5FV2uSbyNJRG
MxyBJkRj4QUKrgWx32t3bVPZruqE9QnyIB0Q39oSoV37amCABcCe4uo71+fZqge/UyWOt274Hip9
dlBiyEPaDPjJnqSNTbey9sUzmxo+eGWDAtLlOK2xifQU51V6eLGnU0iQ7OyQ2htR1kr9F2HER32z
NDLsSWupJcz4vd8B6zoI5He9l+4nfID/F5feyiK5iCeG/SaejNtM7XfE6/2b6FN51vcoUR4C6xR/
xSn3lwfeViN7JXX7t0wNL5eSxbICOTQp2tF+YLpct+0LXgIZKnZTvZPLPn0IfdN+QWEm241Bq53k
odlKTleWDf1tihQilaJluviQaAQ5mPBRmratMXWV0nrF1qx048b/FhrKBkljbdUAn6HeR//5/Y2l
KlkX9WxNt0pHxa2G+MUoppfMTL5f34VrnxF4A/UtzCCovyxuYJra0lwCinczXogvleYX596XksP1
KKujoWwgVCYEuXG51/WytnqNL2cqubGn7qLddzr97diZlI0sdG1A3JOCu42zDvWey3VppUZbyk5u
uEC5PjhD/0zl/Xx9NGvpBCCZ/2KIlfJ27Tt9GNgZMmzhXf9dv09iLz8LSWLrwfYP0xflqB7KG+m8
ZYqwtgAFf4a2AnVcyFaXYUuoK6VVVJxbkBt2XV0dTSPXXEdvPgWhtrs+yLVPJmzCLNp5MgX/xTx2
vmOPugpyrPFjhEOr+LOdm98gz2ws9NVBcUHzhHZMwi1SA3tukAYRDuLGcEsz70YzqbnIkec34cZn
WxsRKTMoBDiH73sl4TjGpY5DBju2SPdWlH3oJObR0ZqNqVsbEg91ymCAe7hkFlMnqX5WFT6Ew0mp
/gks/TVvKh+2pr6Pyq21uDYoOloq612heLokmAx20Kf2iLZd3SMbpRkdrWfnxQTh6/7+eiCTtekk
gFd8V6Y1h7is6GIbrtrkzi7T5t5zirm4zcpi68ZcQZYLtAjTJ/7G2bRYE6lTlnnsD//SKbVdcZzD
gzy4/gi9ZDoYWHxPuMSZngqrv3WzTYLx2kUDNRUrZXoYdPYXHzALumYaYuIPXr/TP5VMKvoFeOS5
JjLLnjCMK3Z646EylNlulHjRHzhY0jx5+xsWZwyewxguRfwG4dFjfhIkBuMo3TSP27L1a+v1bajF
dPtVWFSSGG6ffJSl+oMGv92yU/CN5UbOt9JkY1RCs0uAt9CZWdQ7E5B3cyW+rPUoHQbvX8eV6EUJ
3BQulLZvK7fbiLk6ujchF3dPk8dFXpuEbOdCc3mqFztw2codMhzFWTKGv6/vk7Wy58UQF9WAKs1r
rTWIF5+Lp47Hs6gFFB+2654rNx3pKwA1TjSQCMutb0/qlMSIj7vlJLWPY5Znd1rm+L9/mOF2RaHz
F37kHQ51ruO5rW2SZSXQmpOfV/PO0cNiX/lye6oTBGCuz9/K50JonIYbNQFgr0u4pjHIhdGmxCuc
enJtTBPdyszu0f+/KyQyiOvRVo5PsLyKgh21DeVp2Xwqe5znI0jqLip85l0s6f2ha1rjpGboPFwP
tULXAa4IKpkiHIAh6gGX13eCPnYKMEGY/UESv1NOqnkn4QCECVX4UH4VOgoRut1eeG98if5Ruo34
a0NFVIJljdcUbLZF9oCSb2ZR1WE1zh/m0tzL8DQB2P/BhL6NIhbtm9Qo0yetC2ai9PVrOTbuXMau
P/y4PpVrK/9tEDHUN0HqamhrgJnkDBWiE+UezMLGqt+arMXpO4DKKshYoTjQkA/Sh6L90hnzRpCV
a4asm5YvAlii1LZYED1STRkCbcwVhG+vNxPp0a/r9CvWs/p9Ofm9p1dpfJcprbwP6n5LhHxtjMgF
QPfjjlXZdJezaPWlORQy4ruVmj3OWnaEiOPZ2laGsrahhWsgIzRshIcWH6tMRjEehY9FycfaG4Pj
YThwMJr48/VVsToemvQULjSSruUCz20lBdTKdEpV+dzUvLZTqfTiHJXz64GUXxWQRYnUEWByKACQ
OHj4XU5dWzt5W3QGVbNxmGJPKjgbd2AsZGUXxO3kOdGknielCB6qUJWem7aVvSCzutu4HsMHu7Vk
XHdl7p/RKYAuoMGnqHuws+OPuh3tDyDH1Vd78qXCDY2hfIxtFQ/JojFPdimnr5FTUsHkSsNj2tSl
cZ/Ek/Kkzoodu0VVZV8rPVHp52eptVe6qrspkyh4sGNJ2Y/tKO0DBfF3M5vsz77ZWD/teNTuKyWL
LE+KtPQD8ocRSc6Q0FEL43n8ZCdm0rlaMfof4lrNTxmGxa+pIVOH8kfb/zCV/byXEBhN3SwN5wad
s1zX9npsRk/gspODVqTxzVAW0X2rhtLTOJbO2Ujj1lXSzjqWfpzzwkjS9kdh5/lHTsmodQd5RFWP
GpH9QW9l56uTdso5VvUmd7t4CF4wGbHulWbmEmIUd9UYRbdTYBT82wrdI8S4oxsVz7Oz5Hf2P35l
zu7UTcU3Pw2nm7gbMOS0OPLLTlO9wuTzGZUs7fLOyW/1RG5uwzqHRFn6Q+aVjUNCBNtqbxb2szYN
GLZ1GKqg2Nm/SpBRPsnmgFiPSruxKwTVgCJFVu2UvN3kCq4tcmqa5N9g5ijQL1ae3cdjGUU8b7W5
0+9iS55/dk6fekHQjhuJ01ooIDyUPATW5l25Zc7N1Jl6Qullc5vr4V1rWXu1V5+v76ZfB8ByM5EL
wkzAA/e9OHs7TbUyp8DHgtQtpn15zvbxYSz34bPIndDS2aWnfo8zAqI3buQJZml7VOnKvyTfio0x
rx1Wb3/LInljIUfRXPFbeCLeUz3ep+HnLvhRjlvKXauBEMTkbOEv3tiXJwj1WyUqxLstzHABDQtL
ug1meTgjcIyIoDP8szHJ4jB/N8lv4i2yYNJ6E/FK4g0IG7cAjx/tm/JxdM2z9FIiP/AX3nIIhu1E
EzmOIQyrx+YmPm6Z1q6VTkQV9H/GvZhgpNd6VdL4HQJlEXraLVt//Gyf632/j34EtCCCnEazuyUW
sJYy0DgTbqfKCjMM0B/iUDWP/6qRbmoh6KVJG5n/+xAUsinX0Zyn1EWz4/KTxtHAcaYgnIlVOord
hTvo365/RfEQu/yIoNo1uliCOKTx4L+MYCYx0s4tEVTpc5d85zJAMDpydWTefXUL6rPSVxXRMI0S
+HHu7sXFHSqonKrywCUnXsFoYQ/drhpRNlJ/+mcLy6HwVoJX27lpsrO+bCGt358+REe6j+GCS2aw
l2NVktC38omx+qkLhZGu0Y8+3BJeXB/jmyiL5Sj7ljWgSiP08wDa7YO9NLtqfhj6e+GGq3jmwblX
8VZKjxWyz9FW0f49SMDh8cZJTjeH18fyCReNUVMUISkLz48o9jJVDj/HmR3c9JU2PzXqYJ0DRQ2P
8lSrzxmS9Jrn+8FWXXHlVQ5lQphO0sei1Gcv1lWe4G2m55ag0wcnLXfVn/mX9OBw5qYP/eyakhc8
bnbN32e/l0Htyw8clYYyZz1Bref+zvmmhO7wNN2HB+3Bdj45HjIuOD/FwXMmedawj7Zp8GsrDKQD
+pBCiZba9+UPyNOk55XGDwjxjuHS8b9EOCWJTqiytx+nnWhibGH2VjqwjPpN0MWodbVqqrEiqFhw
qCY8Z90u1U96DDN89IQke6AkbvC4tZ3e3zeXcRd5QwVEYsxg57iNU1THcLSg5EaVBuvHqj6Hvlyn
7vWzau005JGJioiouL5jOWby1Ep9TcDZ9mHGnNRwC7+6FUEM+c0rMA3DGPlPEy2RxshpQwWoboRf
/m+jWKwRIx2HtLKI4egB9bDEVWE0Xg+x+mXeTNRiRWRRhsuamKgw7+4dYzqX5Vkx8Y1U0uS3ayss
gjehFosgUto0IwnDfFPPXmZHvomU23pqLBaF/EehQJxT6oAot4RZ6aE6ZSEQFrfw+3vN/MomdO3J
QV183F2fvxWIhRjVf6HEOnmzDpLWVAGBE0rUE+kclIf+1HvFOfuhvGxTpddWnbAgEfgxGY3axb1U
akPdmC1zyMvgcQ7CD5MVHK6PaCvE4lKqJlOb7ZAQTansq6i+maNq/wch+CqMANsaqKaXc4ajrN+P
A0XK3IzmjyUNirOdxqSe18OspHt0q1REFSxaBgjlLL7NVAeaH8yDOO40BHJ61Zu+0po+BjfC8n3Y
aS9ldNrGhK2g7zC8VIQZD6rzvGEW+1YZ1WKenJ7SyngQvTnjW3EMd9beSvfZnXVsnV33Wp3pwx+V
H+Gd8SXZ4jyujpxLnfqNUD+Wl2UPx05SqxD65uHdCC4t2xcvvL+jG9E+EDdM06KOg6/Sj40ZX7vV
EGD8/192+bDw0yYYtIYvK9/056D05PvqKDgs6UP9EN+O9/IpeKw28pi1mGghAOdgoBr4zcVqkn3T
sXPKAZbhBPdd1yGSlSf6njZUs9EuXNsb9IaA8aNrgaTFYuHqVWHWaU7rVXUSyzUb6dFOhw38y0r/
CRvK/4Loi8dZMUsFbT0YR2PqSc/mvT95U7Yf/kEgF4dxfZdVfyXWSXzF8mjtNj7gxgiX9Ja6SQHL
xIyQ42z8XKOSBV3aC7/aqVfm+NC0XnTYgqmt3UFkOsIDk7PtHeInRSorziuavWBgXrMifpyxPNRk
icjj/AdXqi3egDgrQSRY5rx+xueTJF5iSlCZxzJ2wjMAY3VjH6wtSR4QICXZClzQi3WiZpGaJAXv
zLFKxrPTdsmuKKfuPI/NFixlNRQNLfCFlFGhU1+u/ryo0nSWqJPUetyd0rnsPzdlkt9GuZ1v1EpW
Q5HTQGIR8IMlBGWMhnCORalEkQMkv0bzS5xVyb62rC1i4WokkBp0lwAbINd0OSjQbpmpDgFbmoLe
oTMotLlOXyaHdqyKP8gVARkY+NohdkIFaPGxHDt0cjnnMRkHrXHOQsPay9m2bcHKmBQZIBZIU160
0Dwux9T4QMk0kw8lRMQx2umbjxSjjVN2rHbyIa5/Nj2SfgjTbBSVNDFZi3c7RR6mkguBTuTytq2H
MJK6OQNkEyT9nRQ56o2OQrRmI4s/4i7qhoVZRW426dAOq1B+NMpGOhWoeX5T8wjNQbkMSl7BUHJ1
J8Yw3Rqa12yugE2GVuUVQWN/0OIueOyMJPwoz3V+UiOcDqWmUnZzlJm2YMfRTpPmIfDGMZF7L+j1
6FwW2uR1zPWWne/KgfJ2xMtbqM/8aFRsppoy7+BOmDTvVDv4qtTjh2a0Bu/6mSnWx3J+qYnTPMMG
WuAiLz9soQf2NE9siwrgx9e6stUdiKwcmcTUyY5xIgNstWh3tWZu3Rh6L20iBt6X11ByEWZUtPdW
qHSFkfVpMJLj9ofgBE21+Fnf9l5zVxyCxKuPiEQerw957Y4CiwYWg1OAy/7dmK0mUoa5E21m6XHe
mdF99YDyOos5ojQTRHsHn29KaR+Tw5bV5dojVuDgdBI6uonvuCilDdrW0H4VE4c9uue78S4/JOwi
49icay/9azvtXsvyL2IunklRaUVSGTHe6Sb9+C/R33zGmA8wyHDaug83oy1OJEWN5FAJiAYXMfwQ
epUXHlo3HyD6G9y/m5f+2tH034y+k6kbR0eniUQ8ePe79ix91/fF0aEiYB2NG6SYDtsKdaqYseWu
IVuzhc09QAJrcW+lmlFoY0/WJo7D6JT95TyU++Sj8s14oBtyE3/LSHYkpKHL04wGAHnHTkW/y/cQ
lBvJnDdR4iuZD4Iz//2gxSf2Q3+mVcgPEs6wQqQvsfdgz+pb7YiWrNe+OPpu3mpYrwBnqdWyZ/Hv
AZpIxefy8MhTNSyGlIS5biftWxHPwX1iRsExzpPkoakL6o9KboUUZzAzeq1aqX4cyq78adJQO+D2
MX2ygXxsPAHF3C++DY7kNHroHonGyOLbWD3P9DQB7jCZZuepmfQCNVGc9DwG5ejct1qz8VRbi4i7
GfAcbn1o/oszVJYCK5RSIpZTEdwreTn9Zflp5tVqW+wTcgTukFxPPl0/xlY+OYhQUeflJOG5toiq
+Wbchwaa6onOpLuFpqElastbPrNrH/kizuKFIg9RO8sycfpDNO+FQ4rQ3GqonReuoPZvH1grNyAb
i94+SHPU0jQx8jdViaZwcnXsBVo4rYyD1BcHO0pvi7L+1OOLs7s+jSvHB1LjaCQoCNSjcCF+zJtg
MamuFE22gcSE9dWS/Mpt6uZj3EXxxipZ+16oMaBbSMWFVHexLiWpyuIgbE23RtLH9a3xwU6N0+8P
BoSKitGFQcdmmeTKUd/5BoJlrp4YX7MmepT08mtYbxHC16re1LoFlYKOH4IFi3QQPUkrsYfSBElo
2g+DRIEUEp5sP424Md3oMYQ8vIs6+lORaXtVPspeXZjFycydoHctdVJuxlnXjzNSJRsP6rXNyBMU
VDbICUgSi+unSPyEfjgiFDF2YV5u0eSZm+jVaMz7OKzgeWPSt/FlV5YQcgqaMC2CG/kO0pCGuqSU
RoSNot+O52ZEvB5JdXBYk1TWw58Eo1ggeJ7CIWqx7ftWCdu0oZQaW/e1LKxa/h6MrXfZ2iVOAei/
KItNP2gKYLKUKMJaV0go2nezZ7sGYja5t3mFi//b4si+iCZSxDd7UI3S1LRKounH9jzcF17vpp9s
Tpca4X3p4/U9snagXURbHC+x39r2kBNtPARP1VPjYRX8USg7mQfl5/Zptro63kzlYq8gmjgW2kC4
oL3L6/LLhIG2ZuUbReO1sh1dMC5hrlK4cktEFDZh4azEhLkFC2A9qgBpMESOd0g7nQULkQHu9bsI
GxX1FB9//xAFAEjVEEwX/I7lO94fzTyeEoKn3esU/vBx4cyMaOOpsjqRb4Isso1C+EfmIkjZmLeY
Hv9thuiKNO3W+33loL4YzOIEsRS/47FJnN5/CVWaadRCry/B6yOh9X253nu9VfxaJkKBqUWXN7su
fg3kaSPK+kL/nwmjpHMZxoTfFjTC6KHzooeaNh3i+x/8A5Lr53QfIGW7/78Na3FotGMaYxZBvKzg
glN4KHeYC8S/n/fweaBlA4T4xXa/HFVd5mEWGVgn0Pw9OJNuuGlhbYFbV24RuHXEQdAfDtGSXVvl
Hdavc02Q6QFI+0kZJtZB5oZSuAPjdbg+catfCn1VLiwE2QDvLw5AtJPresQECMZ79qSduELbnf9R
Q8fcPPT3iCfVG7fk2goEQKnDExD2LsuyUaNnEpahDnCrWD/mpvM5DIpTr/4+rhB1LS4qWuTIJNIm
v/xW6L/XNawclHjt5kbxjQ/l0L70vr4BH1mbP2AWUL6EoBel7cX8tUEnZYVVCRV4UMEfxtBNH6Pj
iP5I9UW/Df/a8h7fDLi4Q5SsGvPSIWB6Hu/sr+pPYWBmvVhHZN/r43bHfeVMuhjgYiJrLXJCWWU9
1ix8JQ8Q9NpqOK0sCUPQVqGNYNMJ5PTyW9kSHlRpQNeF90b6ObQr59XwZz3GE2aej9cX/OpwYJgB
BBVqh8uqnpZO5Zx3TJ8sNZ6WnQxYgX8QAezLry4dRPxFtq2q9WwEjpgsn46VpfrJyUh76/e3kcGj
+3+iLK6kvOxipRF3exbG6rmjEnnGZC5zg0guNm6/tQueWKKejEEZldjFEtCjttP1iu9TvkqPzmP4
IT0Dg/girI3tXb1vVDd8SD8lH5sz/7TfXPErj7KL8It30twFiAvAAnOTTyVmV0jSklyYuGXEI54H
7V4kh8khOmyhL1YkInjLvBn34ksW4CvGSCdwrWm3bTQ82vCp+S+emlw5VEiAtlP4IW4SyfOlyS3G
YGMlrZAPLn/A4iNHsz0WusMPkP9S77MaRcld8AANAeeHcIf20PjUfTetM2pH++Tg7DYpXeLwWmTH
POboLVHRoNi0xAPEkDqi0e6AHgS79g5LG9c/t4HrP6f/4HOxn05VtjHkte2pCps20KuAm5bHqTJZ
SR0rLXL+U+SlPFmbqd9f358rdWdY3f+FWBygbdg1yiARoj/862YzHASCZyslWf14b+Msdo2Sp1Yb
aMSJz9ohAl4OtvCh8jisvfih/2xRJ5R3UuW2owuHPdj0eF2dSooYtGfEGl5O5agnpZ4aZJB6lMz7
Qtf7Xar15sZ5uvYg5/X5X5jFdPoZnRs9+wUWGHf+TXWj1cfwYFED1Q/ZzkiONMx317/g2n0B1whf
J4T80ZBZ3Bea2tu+PSF8imJtg/QAVufhGDSnPvB/n9gkiB6IdArAhf2u1NVOI1LBEgJ/81A7d9bg
fOlsOQKPqihubkfxxsjWjjpNsVSQ4ijNv3tKBYYi+UZGNjYN1cmeO8/RkPSbWDPTX9fncDUSxCIk
aYRqzPKW6prCjqaUgZWZ/KhIr5KJ91vS7Xx109hZfI7lKaIJFUt2NErzy7JoFJt+GQPZJ2PhQ1GV
Zzh7wRuMDs3Grbi6GmlzwnelKMLQFpvOrMnGfA0wf7Of9srH5lh4zpMF/Nx3u8fs2fmwiYhcOyOB
S6HsI0Qp3slNOnZZ6ujB/avWrHoNpnGIMDqsf3WHubJ8u3WwiFtnOZ1vAi67dIPT1qk+EFDTv82J
8dLZP3tsSqmV35j61+urZDXbxFuCFiiN//cCjJNa0P/1SWYQcD3oeByJR329V2hvhDedG32+Hu9X
Dend4N7EW5wmlj6HqpWR1iCi0Fh0FFQv2SeVW9xQKrmb/5oUmr7/Vmf8PWcmlJPbrU+6dry8HfNi
DSWSEul+wG9I/Zt2vkOwwMv8La7aWp1LuHb8z8wushq5CwRhhJn9F1Mf7f2d8pSc9YN8cnbjh+vz
Kqbt2rQuMpnKt+SxEZ+xzeJdbZa7sdl4CK1NmsjgwYzC1n+nPGCZc5/YsTAxKpxwF1rtTWNIp7jf
VGleW/4mQjq0HzhM3l1rVh23kBXFg1WRPxm1+tnR8ycrdb43SfRP1STH6zO3+p0obYGJBfUtLFCY
2jcVQieDxjXEkAqHG+t7dKporrEbJlfD02Ub07O64dAPwWQI5B0VtcWXgvM6tB1ciF896WAELnIS
p0l2ztFFvLEKYv7Jen8bcpFlJoAOGp0/UA2PTQ9sT+PJufV3NcUbp/Na5gUGTHRWBMpvWauTlLpG
uRbEiKSOw2tsmsUttUPtJkuacF/Po3IMfVQZJz0H49elW/rea1ceoD46LYgTgPFb7LjZoZ2kFIQf
4vpQlBQm2y/OVHqzs0XCWouE1oiCUhHO3++gDYEUwvjyyYmKzu5c6vHH0gL4NvrjoZrCjefZ2s6z
IYPypBVQhqXuQdg4AzkDdAS7UzNPiSLnnCl9jTD79AfVQ0Ch7G8ZaKBQ+L7cC5SAfccYLGC0SVyf
VK2rDziJ5Q+zU2+ej2tHFhc5ZHJenOI6v4ylCvkxTQLOJ980D1K5q3511oedTYN7h4PnMT1uAgjW
7nKKYSrnMrpgkI4uY2alCudVBlEn+Fbc5eQqmRcBkRDVlfL+94X00H/nswmKrehhLy4ayRwR7Uto
YmugPx9GP85epjym5jb5yRYxaGXvCW4+RzOGae9pyygnZ1krg7aJYqfkLZKEu0xJ9mmk7eJMfvbh
TLqJk33tQ2dj169sBrAKlMfYeMDKl5M61UM+NUVEsVQpWzfKnB9gumZgGdK4K1V/6yOqKxcE4gq0
4QRk7H2H0CnleKyEBg6Kp5k3hK/VE6V0QTbQySXCw/fobB3j03CX7/uv08fwVPRe8iV9yn4M55xu
4XGrgLGyQXmmkDxBPRZoucWRTnmy79XOFqaCtmsFKhMtIeQuF9FWwWB1qtE+AU9l82JRFydcUg2m
mXZA1uYcwGSR+n87SvytdNovzdRsYQ9Wh4VHsnA7A9y4ZG7z5quLOGeD+hlQLThRyb5UiuzQkAUc
rl/CK2eBsJkQbUGyC8q6i32ZGIbUZBW4UFbwBwtjz1NsDNGG8crawiGtEJwuhIYodV1GAQ8iST1C
FsALeDWkMtoj4bkYDISklaFzmy2bv7VRcRdCZcLk8j0ffZrRzLMKmUq/1XqAxVxz/HR93tbWA50x
i64cbfl3ZEBlbmYjFtdApyaHRjEnmsP+q502T1VuHf8gFvoO2Hyo1MGX3eEkl9q8Syh3GLn03Fvh
Z0sdCteSggglR83fqBOtjowmO8w3zrR3qYQPvjUW3gx4dcQ3RpB9scvpR23UCMlW6cYBtrbQKQMK
VgD6gyS5l+ui6o14lkditW3wMPn2ObXqZ6NuXq5PoEizFjk6T3EAiQJBQa11cUykzZwhYqIQpqx/
ZGPGWZn3uwLDxTEAUDUNWenmcvH5etQ1WCCgWuSw6WzRK1mOrkO82TYTn3y6cKOH6ZN4oEt7+Tk6
DgfjBirL859Y5PDl3sQUO+NNTl2GLTqPgUPBPx1QbNfkJ9MIPzlaLO2vj25tmUDco5KC4gOklsWW
7nu70rNGKIKowc2s6vssbV3JTnfDMG20wdd289tQ4qe8GdMYqXJTiSw6VLPejXrptsw3vb/WgwjS
qc0us5dicnXXldQbDGqKk+JK+t8GUv7XZ2xtsQMlQe9G11iDS0RZIallMEcBGEqj73dSoGOLVfYg
WaAGbuzh1VBC6lU4HZKWL/YVH8doGp99pXXxfR2jE9YZj8jbbxzra2Fo0KGVCAYfWN4iqSvGASMv
/iXHengE38X9oX3q/d83UcGnSBiLUXiy6ZgtRmMmo9IrUYqevTE+Skl459ThFjhmZTn/UlwGyIW8
EbfU5RqTQm3IwZLTRo/07GTKVSm7upQ3kTclxniqpWT+dn05rEWEZ4sir6EJjP8i4zdDqdUmGa8b
pxrOWTP9KHznDHXd9po82ihSrHwo1hvUNvGRhFjG5egKcBtKH2MdbFpz+CijaC3A9spZKQZ547Ja
DQXED4wY6f47plnUF1OjpVxWKMei00kVKVafS0U9XJ+9le1Keo/oKOk91cGlLeTcpFNQlA2tQORS
3Emzbyy7mn9/x4qnmFCLh9n/rvISqBn64r/AKcGDin28at8Y1qffHwhNUyFhjrPFOzkgu5YCv+8Y
SNZPX7LZeW1ydSufXJss4KTA2Uhg32NZLTmo1UJgRoyidw0tRWQj3Ziq1RCII/AHFkC8zC9XWBzV
SaaLHMWs+5+JkT8pSr1BdVsr4Fj2mxjiN7y5B6RcT/UwFjH+mlXXOsynxFOO06F86M6CBfYHzRDU
pUF2CtGH92DcfowrwEnEQ2gX87d5upcH6S8yjI0lINKPRXpCHwReJH8KV6rF2aOO6axKwthLU8Zn
I26e4pKhOek3ex4+Nsa0Redb+Va8GamEIf4BIGZZyZdko/rXrxwNUuuHnU71Q63pnb3PtEn5PEVC
t2eOR/NkAh7ZpSjhumbcZDMUXyk4q1PQjdBy6vRv1TKD/fXtsHJ8UCHgd2Fzxv5eYnScpjebMWIu
Csc+Qt28z4Nidocq37i61viotiDiwpUWpJHlpJN6tnk7U7edUPPgqax+CnOvu4cucmcc9ciV/hl+
KJW7TWhcOffJBgWqziIZeNceQn89ntQOagMCVTDHMipaPFFUnFm7kp5lWqWn61O61i4lpzFJ5qEz
UthdrC/H6qM2SYkYY73R5q5zOw8P0T7z5ie6UlBiwlPzOKn7NnFxhciPm4nPygK/+AHq5cZNBx9O
cs4PSLrqsVai5NSEseTJgTDYyktt38jtj9hJXif8t3gLIDBaZvVr3DssxFBXaUak39M4PncB0JXE
Lz7XaGJEshq7zWCG+04Nczft03rXTSGWHrqdo0/q6A/K1H+KnHyXttpXuete4inYc4B9TbT5QUuC
zyNwNNcoCYNlmoS4nXrj9/EXnuRfW1ve5WlxKzfFk9Ol59wyvE7HSSqo1O+qkn7Sc1k55nMaYeah
O27Q8RxrE+VFy9g56qh/EtmDmyvhYzdviQS/2yXYyQldEpzKaKC+o1h2ZYaHgsWrvfH7Vzkan/Ri
eNTi7Ob6ynn33QgjzNZN8OD0xaxF+TpSi8Cs0Oklr4/SGPn7WD7pQWGfZ6OpMzfVMhUceLJFQVkb
HacuEpuAoVH1WqzXVtVRbBSo17lsPH9Kd4AQvVb+bU4eoxNHAPasQGshbl2uSmPs+tD2eZ5Nieo6
w83oNK5C0oIG+EY6vvYSpAqBrI2NkSIsiEWooCzGsPTZAJM3H9JmF/7Q9/EODbt4r907x/7BMb3h
cyZvxX33ATlCEV8FfYhm6XvVdD8yykkVpUnBIBLEtPAwB25j8NW8BPC37wopn0n22tzTt5zt333G
X8Ehlor2Pk3cRUpQOJFZFmDoXRlNK+oabl+GrjS+Xl+jqwc5O4GVymnOibpYLWobVnqtQ77THkPf
VXbWKboJ7nWggsl52LUP7d/DqdpvCXetneJvoy6OtMSIldRJiVqNyqOTyAglPccqqVVjbVzXq9Mo
wHtot2vCTO5ymdbVMLZRyrMxn6uzpGcfO7U6x4axkV2tJQUkIfSPqFcImefLMNPUxmkumgKYaNhf
lcicvAii7tP1r7U2GCrzvH8VEmt2wmWU2s6dLJYR40YGkouoVuSzLkfJjTSl2e56qNUBoeYpqrWU
x5fQujCoujQOCGUY/4+5L9ttJFmy/JVGvUd17Euj7wUmdlKidimlfAkolVJ47Pv6W/MJ82NznFkL
6WTLM2teBri4hYQkGn0zNzc7dk5nt+Cx6vKJY+LcJkCDO/pRqGwGOm2PR9MvYDXMRLTuW0uHe6lE
NaVK34ki3WYVefwHwzGQAaSNvehJYWZuIJT1UcNwGnKbD+8RsvD/TwZYtaosxwNxojzpuXrZdrMN
AkzncwtnFh9ZPgCigerFtcLGnfqQaKq8An6gZvZC5Os27kM5k4PPrZxJ9oGFBig3NOsjzDWZRVno
9soN9AqZWuQjHgJA7EVYMrfu812S5gF2JSc/Raf+MH6XganDU9dUwJhMw0k67oN3ia6CUXuAqK1t
CbdFNW7WClTs5eNaLbY4yT5J37uah2U/QVBSoxB8BWIerxO0uTFuD7KyQq2DSHaPjo4vaDmtDin0
h3gmZ3zsjLKmWF+n4OqqY5gaLNEBa6CjKdk2n9B4ojTboR3v1piHJGS3CmuSWUSEF2KdCHgVa3ps
i4is6vFOqnmBxklkzJqhPuRg5dqmKfukwsiW7TC5HWSoch8sAstXKdTBEQM4Whrb2U3xICNeBCqB
LxG/TwKzm+dwHZnNs4rpOJIRX4FKQdEmX8EbndIvduqL+T1RXXEDTZ5XcKvAPPFyp/XFC8sF+P7W
kGzxLvLyZ/UKjwmuFtm5XX34xajzO5ibpTZaeaSvbSGfw1WRw2YxAc8jgF0t1XVSRY4Vz3dru3Cc
Ks8uEyvNmSGBiQ126WsF4OBw8iVPDXnMc+z1wC49E9uqUI2PVgIzHaJ0PcpsrqDTvqzw2dIyLptI
XYQ9TE1sR3/yoDAmgQiBynwBbOzoYXoXY1FLR/rFbB8dGjJjYI+FivCpLkpLIExZEdQAhGwEeFkY
dC8D3aedWjHxPne2JzmZvS3cfLQ4heCErU1ZDeVPpDWOyZnd7A60To7g5BedC7ZCN4rtX83JwB5y
JPuuEEqCyXbEpWqTWRZdNtBYvxVV/NwJRYNMbbrhDIy92/eGUAlA+4QGWiU2HsLMQV63RoEvvUzu
RGdabYoMV11yR2L0Wm0fa6wc76V8ziEhBfiXVVYPAlWyJlUzWKUco0JiZ6/gMo0RsqOfMQMHpAae
7BXw5vqVEj0sF7zpPePqj+wzt0rXpKOZlrAvfhWix7IcA6Ptnba+MLvVLa2ec1efnWQkDMGIRzUB
2fr9KOrADRkzToiVOkmFtvf5xYweEzP1OctJLwzmLCLBBmZh3PiANrMlQLBSzyhXYWBAoHiibpcg
xcMmshcqhtvu/uFSIuGOggIlXDpJ7KLq3oiNRDfQJg4nxFOlbXwhqPxpQQzeRMHut81GDUextjNf
yNyG2NaGB9k4dz5p5fOvb8F48SkF7jkRMcP5RvPVwZU6h3b6GwEJh5t8O31Reo7/3kMh2Kk+NMk4
cFGa2rmKMPDGQ35LD6JAcY2LNYyCcZOjd9Anbg95k/Su+76t0FwCzcPcnr0Bioe8PpMTSXd6ig+/
C+PlAUvLC2GmG2zxmieAVUhta8862msiF3lkO7LnD8Fwkkv90rqNbPFBvzAmm4cRPResHX0N5iaI
olpu+2yleyEJ5fcfZxmAq8QWL7jstefO8MGYFaawVNVND+g0jM2+vu0+ctmurrq9vmQZLs8FdPA8
ydEc0eZ3tJ1AOpn53jM/HQQN+kD6us5hG8w/kH7FhUd5YrRAvgRPPb8NmzexChOa4jFrrTWBPTXI
b0p3DmtP9CWwVoEfhnMj8KaVCUmzzjCITD1IX0JdvjNAQKWDcWcZP6zeuh1zCELPI5cZ4CR1xM4o
G6K2eaU1BsyqweKVsZtcdNDTnZ30lYSICLfSbLc7LpsS3ZCfnGGWGqwdBSnar2Pykcp2B4oQ2Y4v
rpsggvOQnxW0ovjSh/Yhu8nP3PInzQbsqBm3NbRE75IK61p9kAcVXfy0nx+mTcVZc5uGTfzNxBsz
47f6GC3DCvVbakBZBrMA/Xf/QLL4x9CAeaZcf/gPs4/0OlvbXMLQyg4G1gZS97x635nXE9zN3yaY
PVMtWdbEKYXVzPdDGntz/ExW0fn8SpWpHznaI7hUcLOB0RalJP2kkNGMhqHWEzhkWlfy0VOGANOd
0fiFx8uec8v0M7/Y5CuWK/P5F+xJAM+YZ1x7QdrUFCyYN/ovpCydcex5QcM5E+jvQpcVitmAVzNv
M6vr9TWfcjrC2ZUg3h1trKvxInOghOHLF9Lk8GAIp8cdozo0yWz8JVPbfh33Jgd0aOjox4xe4mB1
wL8NOaQITB28S/I0RmBsMhu/zrqp0xvY1HfZK6hV9q9Qp7fFNtSxhpHDvQ95E8usnaAlkaRJWLvJ
0YlDZNvcDnAtUICfXGyZK9HNfJ5PozPHbtfDmWXuYKEBAy3qSKC3UVLbyBRom0BJo0mhl8dbxbOm
gCMCYpyqA7K1RQ0I+KUaEc5WVhZmDdRjjFhb7CQZfS3mURefxjhYPhQVDLCWgeP3pO+6MBJJbgUM
rLwkweQgvPVaVw9kBwn/axprxa2rXFUJYizZFTaQ5wl5HKan/vr4O7CdUyrI03Ji7rdtudE/FJe2
oi31XsOuDsqvfJG+c1sIVXkIVVgyGh/Yp8MA5lvZyjHHEOpz1fylRPVy7+D+823+r/i9uvmxN7p/
/zf+/Qau0zYBURPzz39f1+/lfd++v/e71/q/6Z/+9avHf/jvXfLWVl310bO/dfRH+Pw/7Luv/evR
Pzykmvrldnhvl7v3bsj7vQF8U/qbP/vD/3jff8rDUr//67e3aih7+mlxUpW//fGjzfd//YbOiQNf
Tz//jx9evRb4u//VV/n/+d/lf2wrUnb9mT99f+36f/0moPD4+x5UghccykwGfc1O73/9CIBVSvUF
uLgh0kCwrNqewLj+O1pwKI2TBUzXjx911fDnj9APhPoDKuSg07Lk3/6chKPl+nv5/qMcipsqKfvu
X7/tuY//PvGolyD9AdtIAYP4AEef8WvR0MyCoSfKg9p8s0gdputV1eZOM6QtDeLcyXTQ9j0V0F8f
19od+iqstAsA+J/1+WESu7AQ0JEHPJYh+FmZbEtlm7ajHVe+0rzLERCka+eQ+srMSI9kGHFWSQgq
kItIZuYZYjBYaYiX2VPcOwKYHdIMLGQcAK16fAxOx8h4UlWwUC0tMuVBbHxNv5vbAUREcuMsqCQ4
4APpfI2sta1uxdgC8+aoGl4+FYqbR9eTBKD+ppmqb8WoCZBsRyySmf2dLNavszXfN6KX1qFl+EL5
PR/Hi7GS72rVvF8s+JJiKGun6KU3hPo5yBCX9l6v9S/gep0uRjPP7aTRLhuQB3rDsM5Q8JlLt9E+
qrV9G2se3dvevZysNAqswB0B7wiEOXz/wbMDqNeMqHGuPORgeZ3x2FZb0DIqnT3E34zqG9qQ7La9
LAVeg9A+Dv7E8D5GOjAMGj0t6iSiPERpWDabaJtZHqShbDFNQksIx3WL3unBkcAPmXmxBS+868Ur
qN5q6V2hOYsVLqMzikHavOmbSdhI5UW0rn6tfNX1SxTWFaREuk1sBXLrVni7HhzrP07M4Qk5vqf+
2DwofoPkDMVTKIgfTxtwKGDUByc1mPEaNBdk3rykdqlZoa5Pwa870//RRR651f/xt/4/dKQ4jf/5
p4c6daNt/J4nr4eOF7//w3dK0u/wfijLoyEKoTM27l+u0/wd0ElUe3GRQ7UP7L340R+uUzF+pwKn
cLYoAIKxxYJX/dN1mr8D2yepVFmEogx09VdcJ/uuRskUFU3Um2UgvKHpZzGuM1WINa5V8z3djKON
Vu9dBryAsR3uyZaXcmRjB9SCAbFEmRasnpToR2FsyfVUTHU5ofgSmoHk1tcjQpZgRnZsDGJEaDav
ds8GvCcWGacZm0KppD0sUlgETQbNF3pqq5vJT8N2B2YjniDAsZdG8ZkZIuOf+rFKixXSKTYZL5L+
JdF5pdWTBWMssBT9UjIWZZuAcYcmXgyf8vPq7uLrfh1om4NdfMZr8BaMRVzMBKDcBvra+4fyMDvj
twkRtWHXYe+RsLyt8WzvnO5X3ynsLKpMsqc2+krJ6BipsAlFs6Smrb7QV7ocCjddb3PT8TTd/bd7
/3PdwJmPNiyQfbAQFhPa3lUf93SkKM7ZuYs3SkDpB6CWGHw+q2e3COoa0OeglJNsgrqMrbw2UpQg
LfmmK1500IR/buDcrgc1C5UYoLyoJ9gL0uIJH0mAqNAtIoBHECLeNAs6uNMlGCPueWUouqmZyTu0
x74JUiMXp3ZV6eRBRSukhTzKBsNr9WSfzHRbALMCrQE0o9CWVsZ/dFPZ59aKcbWgppZfm8yugsxB
CcVdNnJCsw9uuSs4gdfZ2Ty0yviQyIJWMszSzUihVZ0jFDZNa9PSXr+LfYV36pgKxo9hAsVp0G4B
EfW948u61ON5aiGZbNdmUG+oqI/4vfwiXg+X/RXxhBueX2YJI4DiBkoDjkuGGBjgOiyApjGKpixm
5OapNNfwtbwHx+UaTBAHuyl9wZPuzHvz2QyFzWBg6ktHv6oGn7Nn6dod7SH6HWSgKlDQPEMSY0Wi
AWxFAce56Z5kLwfXYX4veCooqsbtCn2wNpALyIv+ap2RDh6wHlTiQDuNDhe2/Ceac1a0IJ2113az
TLdVF8o5B3HFJsv3NsDcQiEceAgBZn68omj/aOaoMLM/tlDuFu99iPQq6M3LHbcb7cSXIcYD6xNV
HcJFC5z+sTUxMRclwuPGzi/zG6i73fRgR20eekrGz0kNMvlHOjC84FA5BQgH3PesqTQfVHNIMHlE
i+1UoRmInabEHCt7l8hsjiMzzBHsisisrBhmKMMsED6xp9Se4aHI5fTO+r6Eaii8KJsp/PXDzwyQ
uc+J2I/RSGC581ZU9lUANhpHA8cIdIzQ1MfLJ3HmkyUHiAxNSBu6GaEJ4hBzVywA4BNe1ph5RWGn
H4+KTVtVbaGsRgX/KQ2jMyx5oMrDhbCKbipel33j60l/sSSWO0YKZylPjzmaFnHYqC62TpWxj/cm
Ged8qEXszb4SnRFM2pXmSS2qs9r3UW5++SJEVzCgooiyKZrupDtOn+tVG+IyA/8BZU3Kr9trwett
IyjvIEL1qN5xnNjp8sEeas/AvNHInu2+EqdRbdK5oPt03JRuLzjzN/Gl/aKgCFtcC5PTibbwwiMz
YoGxWE6aStYlSEOh8+ukRVlIpihPBHRHjX735At2AbVrW79JghGkTao/BkXmFF84Yz0JYxij9Ml5
8CAGByS6G1OMtUdRYEQZBcE8UTcWUuZUQbIz7Wb0I97W3UMHj13B8VgZ5wai7mhIovzPJS3vW8GR
M+pQtxYQXEBMAD9lV9fixdI52b0SSA6NCwSIknsS76amcSjzZRC/QSgabyja8M58mV4Bpqw1MfHG
vQSRtzWUN1IAbTcq5uvy0tpnvCDtaP7bGuMFY62olbIQUuQKgta4jJdHUXysrNaWlJt8CI0puh5J
ay+YkYJcNsbrLDROY15rvZ9C94az/mfHTln+QSoAoUs2GOvjce4qCWOncmuln2xRbkYWGDkM8HUp
HKDTmc0G4kyTAj0VXDQsoLTo0kaKdSsF/8XVhM4QU+WRJp45ukcWmO1MShWU6RkmVyS7DILwka7Y
shxyJu2MFQ1q9uC1QTvSaS9SXozCbLVQ84amuKv44A1BCc18kIJq06ByZkCOgecdzpmk0s/oQ0bn
Azw/c07LYtLUCq9eTbCcKd8oyy6qebvhjFun0tZ/GWFmr8yRlV1KjEsjotcMlxXehFI7OHVzZ8g8
z6OcnjoYA7mThcwI5UE6HlGXJl1JDFBKdN6PgJy4JmKcHGAtxAEub++dPgCQnUFqGSeP9sCf7PRZ
GmooulJ7Ld5Tqun0D1KYd3h4DK5gOgCO9gEPg3DusB8ZZQ57BGGwIdsb9aJb5KKXVyOU7Gqnb8ow
ujcCYVu9jLvsWudAgM/EqsejZSKeeEE/EshBUsSqorNe0vI4lIoDIQAKjZsuYTL3NBKBNTC6QKsO
5wHsLsdrmadkLqYGdTr11nA7L76jD6zUjy7Vl/pGCUX8wBb9Nyk0XfH6B0K08HFIHHCn7sEf2Geb
9XkIrY3mNj5CQ1f3OIeWbl7Gy2uot8H3QLEB7cHMfquNuOnROYSEKVCxHhQRvQwobOK2YbaTb/bX
HZpGr7k8jOcOFR68UFABYu70Wk/AQiNPIqagdcfW7Z/bjQpeiQqwLrznq6C35221EeSg4FZQT1/a
WBb0KYM8ndIknBCRpGsCAcsSpkfJLl7nh9G0Y89y5MZdnerBCKj+Y4GF4lwqZ9z8kVl65xzEFCqk
6cW4WbHoKjJLUenMGa99mTs0ZsdpZiIqE/iNEFfbydOsAM1KnD4DX0cZAujS+otbgKeK98g+F6Qd
jY2O/WBsrZKrq7DAbvmsB6BRGoIiqD2zd1UoxPkxBFhsoL0Vuw0G3q1zdiMdrCZzBbTg5NHimU4r
8jPTLrnQvlgeskOBDIwcKGbHRzO2NZc03Mf1Wd9JmYAA5aW0hiyKdy2iRSRqQU1Ht5KPvjs7ukEp
SfkwQz5dL88ci4jros4oBbqBokd6v0IzwU0epxfAILe5J7gSTxXoNBtLDwrtRkNOChKLbPbAWhuT
9GIEOSVMrbhuk1sdWnB5WOcXP0FseO4uh0AVqB329H9sU1XfS4Xe5bQZ1gNp9ku5B1hOb5FPUSOK
1+6GkKdNdu5IHpg8ye1J0pBWMiZOA54wVjtbzrn5ytOEBfps/x7WfpIPjkaVgoKyQX8E6gL1RvXi
bRR2lzgRP4G75g2H8TCzLFaCSX15WnwV5XdR5fTwnb23D8fCuBdAvXQpKWGAZgsFW/Wyr5qP4rGf
OSimJjca3gbLF/NO8Dm31OneANkeOtRQSJKpmhtjuEJ6iVgEO3G5Xf3mTgrVyjcql3w0l6qferUj
9dc5t+P7TLhwbJZxa1DRXqTBgFrN6EuVbQE4hTcY7iU8eKm2WMAZ5eldfGyOcWVLD85qvP/Qbn2p
U9AxWi2c8l5wdBd9oI74TJ03ueVlns/NLWWUBlfBOeCNPgASWucY5DA9rv3VkNzpPOGrMzkZ+oD8
ywZ70HrLStdaho1pW2/Ex2gjX5dXiGf5SPFzowEHCWTMQLGDjjImntG0SVqTbm8pCvqbYkvczDHv
LQS0iyu6cjh84UGVz5kE+z0tWNL6FdvTuMpF2hR0l6iFbPfTk4UG4Z68f745Ts82aA/+NsL2Ndbj
MFs6GtjtNr1b+t2UvHz++ef23uHns/MmjRnNYCe2WWxbGSHfSII8HYAY0ThxEGe6NMZL5bSboEth
aVlLWxLvSA8JTsIJC85PF7rv8XBDCnzvyQ68bgGOWaIlmK50uajSm0V9/Hy6ztyN4DEGSRnkPeGT
TijmW0kGiCSHAfqS6DdSGAGiViBz2v6DSiXa+w9tMTMmV/pqLYjtbDFY0MLj9DcApLt9+Abx8DJx
ZLcOJh5T5JlVOrLJeFxJALYLLfGJ3SHr0gNQYZrfKvGOM4v0U45fH8cjYxysUuuRNM+QiKTgW8HW
QvB5BLo7OwNqefWOV8s759CPRkVHfbAtpnRWm0jGqPJL6xmEGtdjiPTlneKMjzHeXZzRnV79x6Oj
Z+7AWqkN1TQU1NqmuWrvab/EDKW67qa4/id3x9HIaJh8YGs0emR5JLpennANiI3urNgjOjBTqJ+3
V9N14msbYcOrZp/bJlRnFflnEWLpbHVNlbJxAQIDRDPRrkSj6VjENlg97M9ncg/hYffJoRlmJudG
y/I5xj4B7y6OgeFGiye+Uvpd1CvjQCOOkduiTW7nW6W1xcv+js94wyJU8ZwHKAU0OwDkUf5FtrAw
RkiUJhHGWr8h/h4czaeVdMMDsPpJiBzzoXMnwJtpLC7jyfFT6P4zfg0MjxB0BcDkTDZcl9O+GgE8
tuX4YUkfDd5ddvaEHBpgZnrVmsXS6SBHH7Q2ggy0APETR0fXdFAAuq09fL60Z141mNWDETEbt8Pz
ah7o0hr3IvK7e3pJ1A+fBZCMeCnmkodioTmek710YJBNPklFgUtcoa8azVdCy6MF/TbghVVnByaD
2gZEdcA1nzQWoIlIFzMZdibHDLI7qB5+owAkCvTQACX0eI/wc+PCSxSyJziGoEdiJrLJUrUeNQne
Jv3akq+iEQ7T7VzjcYOgDkfTRJWfs3Znggbg7f42yUylSowU7FAYYv8MbWunvZYiWwcZk6tvlrf1
o/mud27q5e8L73Y6P7kgdkWYBxjZSc7c6jIrFTWg/GnDLiXinnR07CaOFYAGf/4JzYdzISziCFBw
0GoUlNCZC9FcLDJGAyzSx7B2QcB7k23S8CeQIGcuxSNLzKU4jmnXoLiX7BEuLXRJvlagRWjgXIQV
acHa4W7VMxeVDuAJdikVbT6RMKjMrMxHbaGzuThgYUATQ+Zoge6nAH5y9syZG+PQFhvIpiXYGhMB
ttQA8KfHxEuC9D5zwLAIyIl5kW4jICF4N/HZKcX4sICUMJ49G1CEAJsR2W8XmlVX3OSr4LxF1wgy
wFjEO4nndifG+Lc55lyUvWLV5Qhzyv3ori5N+uovyq0QyHa6zR1uoHF2Tin+FTypVMWZCd5zU5lM
bcSc9u7owgOY6EQVqDIucFGTa61OMaAp9CeU15jmKXol6rQzBHz4iKgN9rWlE1wWDdkv5oxsOn1r
0XKwfMHdNue2qE5R+NC8QIGJrfTIvVXmxTQntnW/urojhQhuLimGLf3KKyrtteGZGwIn/G9bzB2o
9QUpKzqd2ZPxrD5Z34gfPYxhPKMEO8LFrK8GMOb36h35yruczr0rjmwzXjytixVCFxinuTO3nZNs
s0AJuo1+we89ObtND8fJbNMmhaBABwU7e74eaWuYDAwpceUHyMU5LdqJuVSU3NGx9ZdSjcpRyn+4
tvJmQP3lbXDbq5+oMdFH0fEiQjYBNTTQMBq0v4aZyCa1RqEdISVLb4h1pLiB0ED9Xh5R0fpHk0lZ
gdAsCNqeMwReBLpcc19H1N6Pwl3sQU7cm51mA3v+EnD86KlLO7ZHx38Q8PeWNtbQLyUI1CYPWbi9
z1Z2MzARBaT+uJCIc/N5OD76fQ7szVJRTXWF8VHcJQWc0Ddo5NNbgmy5Cb/T4348OuYOFKouAe04
rJWd1wImKHjaVUIAvtAcfmR/GlQfG2NehbM2Nw16BVAykV8EDddPxkmunGKNKTE8yqzopEMqGHmU
48krIzg0wcJwhu1udOlqvVNnUj6h5wQ9wP/gAoJKCaXotlCBPMOsaCrVgLcKXiFYrGS1hW+pK8B3
zV6FF+E/i3ZhkZIMQ8NCBgyAOW4gMwErmgmUihoUdz25AMwYKs7fZ+TuB9zx9QaETrxb/cyWPLLJ
+C+8SCEOJKC8U14uHu70reVZj7SpVQwnW/v++YE7s0koGQ2UZnDBQkyH3f+KGeeTbGCASwGexdVu
uEjKM0f6yASz6YkBsRVAWWNkSaMAD/iwdMdwudFRJK782LS5E8gzyGz8CpT0IviQ6KLFIRqrUiTy
1fu9j0Qi/1vucAVDzy3Z4SwyV6s1GnPfRHuL3St1yQ0IqmhiFm9L7jGQeeNjNuW0QNaCqLA2PoN1
wG2+0qcsAZaiw7N2vYjcNgUbDV7SbmrL3wzDq7x024g2ty57dtjgZIcDBW8LulKOz/9SqUsOVkKA
KdzsVfYkUD6DebR8kjwxlG4sDivw2a0KISvgUtCff8LEbGmdaMUZchBm3T/EYOccRq5m42nIaQGF
C+ZfIOXof5kRKT04A6tMoXtVeWjQFXwFLlA/2eUXzRtkPShKrnZ4xV6OUfbt0JEGAEtBBU66nYO+
EhxTLDfz2rmfH/UzZXQ6OAMuFArkoGllzkUb9bNYWJjA5IO2rwt2tyuczDFuaSJkX4XhOzO6F4/i
FXAoaMD/0/+gxMVm0sxUrMgoGR/KNcKHQPEhtFbc3pkuGpac/Kr0quy6dhKXh0o4mVLY02XAKwFX
BabzBKOyRNAHqEGnGkf3DQlr+cXUOfy7502AL3NP9nsqdobiiKh1UmxL1k6u77TsPh95lcmTTAQd
BthZDQrWs05gLKjd5pjXmR4ww07AnYqecRR9jF10j97YDXonHFF0eN0up80F1CxWDWkewMNO8PVq
PQi6viL5Hn3NHfAYo2H0Tgsp9oGKrmtXWjB75GL0RHcMakj48lbvFHhx/AVYpi1FzWZZGzHuzusv
SyDu2lC4Ehxll4A1FqmQIN0J4cxFBpxZUqCG8NqEf0FbHfvgbNWxhCaf8THKT24CWBMlyHkP5Otm
vp+9nyGxP3M6NB3gWFCpU5pK9gEvWLnQg2nhw2i3ffVQRaMNZL6NnIbN2az7T2LOISyhcghFGNSP
2LNfLUm7SJX+sacuC6m+6BCMYYa6xHrb7PXL5+AnYpmTlzSoww7NMhdjFfXd2BPtQw2SMLu1PC2g
l1IdEE67BvXLnw2PuRKjvq/aNdE+0BK56R4N2Jk2fCssAxxSgpg6OBSQesOrACNzfOGJ9Qz6D0n/
oNqljfaAvXmp+EMgeDUIlEANOSMtAWzX8sUitzJa3oJf9eCMfXohH7xW4nm0hkVVsYp/PMaAkkb8
KwSNT0KkJANyqW0+t3lapGBsMhEiKZRBF1PjQ9wqfulKX/D/fvKIMJhUG8Da/NkrXEm7wutss2wh
lsOTkTu59mEffLTAGoKU+FQQIW5jwKtl9aMQv5bD65Dffj6+c0fw8OOZHbpKxBpaHMEccNtI2iTx
tntpkykYo+qX79/9SMDfjIAJ/bSseyljACHkbsXuIQ/CM+1LWb8JyNMLt4rT3K87sDU5nw/u9Mqn
JqmCCfqlqGAds3iptMRyROiG/YFcToLe68Nso+MxYXogv+O2w5zMJ+QW0Q6G+Ald0sikMUFG3lSF
1FXrB0CStOieD5EdjxMABDul4ASEe2jY0amntugdpeF/2CHMceyFJZXBsfEhBqixILMUGL7ybTf6
8V15QzMHFbQzQUs1IBoWnAoKtoMv+poz7jRnulTD7F544Mz3SWjOfCPmgK5Wt8Zxq7+ru9mPQ0qb
o1yhk9kT9lUmbkrvxL1CuIw+vWl7NmqVbKKySKxBa3v1ffSrK+rPFXQyoEIX8BzPyRnc20EfOIWD
YE0Z94rWxiavuvV9ba47yG9M0iNn3k4HAp1I2l0rovftNO7urX6WO6t/p/47Bzt8dUlCAIN9bgbm
5MkCskdkz4Csp03tJ/WOvKtrImjm9xy8j8sjRTegwopObNpuwps1+XTawKcNxlBK34AXBXv6Ir3T
M7BwfTd3OkJfMDiEpV/tAIkOUt+6q3bqhuZdkSVM3fKquQZf3E0MRqfP5xaW2MsR+UITQEdMr3am
ZAdqnagtMgSP+Vi3T4OSWDW4gYtKFkcwWBhWlBKnXQXwtRbxokPhVp/bsdHdNsuiokDqTx6ENHaz
Jc3l9n3BcHu1cIxGSCLxRsKELvOFAGmUWA8MIxYlwGyGJZnkr9psNWP5QtrcIhly95A/nu2mn0cS
bzqNZPPluAprE0oVxHzQi6J1pvK0WEWyEgdxb6Ea9rqsljU5xWJCLfK5n6oGEGOo4mgjJMAquRE7
T080ZExcWemb5JucN6Qr7MaAbtOL3PUzut8Loiix24JypPRWtZHLC70QKmAXoeY7oD92TrOBKHZc
CwpA21AxkTR08+H2T14GlQjQD1j7VJiTDWmVVV6A8FmN7gIlvLrdAGEKl5c4HRrXLM1dNQvSJjZU
nNNS28WymuatYyaSQSBdMSvScr1OKrqwnCTt0FUC1qk67yQw4Ou9+D0tzVDSSvC6kAn0E08kIgYJ
Rp1AqtpOh2g1N4thypBXy7VykjXfiJcMdKWKFYMEp15zcb0FrV0lX81j2SqW3akjQXktjSXtYcEa
qKE6ZFN7bw5zpF+3+iqtyChVXTYnXq4Jqga2014FV4uTpfKQFA5keUX9SUTpbt6o1dICBqGkk6D4
QtvEMTDtVjUGSr9acmVnTWPWyCGRQdNbT4EyQrEdtEXqN2QAzXFDta1a6HRBBFZPvxutSaSbpZs1
827BH0gNlCiyZrlWyiUzEF4YVnk9jnEmPQ2lkUJSygJ55eoYrR6bkABalmIN17zv+sFOjNoCz/A8
pN0AGIUoFUhA6GKcbXohbfPGMYRs6ROn0hY50/xY12KpDfRK08hbkQ8ZloFMSn0tTvWYXq1VK8hX
ah9Jq+7JkdILd0uCT9uQQhPkDyXvvnYi9tyK0SHr/xRhCRUdguXilLlJHiWkuSgmiMNqriangtCB
xLqKlS2J0kn3FNIX86UFeMl4YUaKPD42SKOqblnENEVWlvGK3kery6M69YpGMEffrJt1+jA7CP+O
gRkNvTK5XYvpxveWhgGvT0OB++rJlNyO3TBGLoSHIZgjNOC++ULEKM/vc6OKgX5IdXPV7XHVS9Su
lUySybOkrvnQuW0bp4sF+jXwPrk1MdrnsUmzsbJFvRB13J9dpRaXg6nnuAKmRJoi5LD7Ntlkiyjr
V2U6pCtkT1vs986piqk0vg9NL9UUOjiXaE5HH1XUeSaoI/v7UusqYwv1zbbUrhtRENTkNgc9sHiR
EdBwCfZqtukyP5SZrGV4BJqrEl/Fqam0l0ndtfm2ThPd2olEL/WrYRyN1Nea3Io/ytQqWqinpKlp
bGQ9TcWPNsFiXE1Jq7SyXcymURIHjZedDG0/s09TcjWUaxmrDuQxxTXyTXWcpyeFiCbxemJEujev
pTU6ENqMVm/Q1NgqwikVk250FamtysXtDBwt0Y5UdSZQc0nxCX45AwBmUI3gpdE8+EajSb1KHeN0
drQUHjlBWRO6f2g+9RdTXpbS8onZQotmwM4ckqVrQQ6uDPgVuxdJmmgo0q2x0l32yLPo35WIzLEP
GPusXfWm1XbXWjORuLLXTpjLnZrJVr1LK3EgjSv24MryVXka67taEdbsvgLFDLgfiFQn9TaJu0Ta
Djhk0a0YT1b6lIpxV14nLbrDrqoGbKrGpk7QLJBjzVVZfYzSUVnRnWmUSgGpW6MpfcD4E02ypyTB
qfn8Ajt9deH+wrtrzx8FUV+FiT5I0oymtGTgu9F86Vrdqo78Tpt5wEjoIbpMbSkQfdmmjUS8XPKZ
G/zINJOLX5NVrVUCqp0q3llk3UrcFM9pxIjyNlqrJTQYghWUjRGEZVaEes6+oyAE6fXmjtYq0Qls
C61db/k8qqcvAhDPH9qjIz54Qi5ai+5C2FODunDEq3wje9MjSCW3loNSPnEWqIXzm5NOElmMVeZV
IBrtoIDaEaNECeBVpBTfBfTlVzxdAe6DmJ2P5u6Al8g6zXpQs8g6ItijvBw6E46XdaMqjUy+N54e
DLYA7QYMN9mKL8UzhSzWF7SVRgx5gd9pqZ3aRecZeEFAb4cuxONJXvVIjdMs/k7f6eaTvkVTi69F
l4M7e2gN2+c7lSaMvvCfXyeJEMYyM+K2GGa5EQBbQsCphIKnoAvwJ1BgZ0LKowEy78omgaRKmcff
KSuU6lFKF5A7BLRrmz8kujeOX3lQbbEgTQMvQJkMGVu5VUZovzXfLDWNnRERDnpWLbjdz73MOStQ
pQF5F5TNoDHMWAEpr1EgUf3WNAs4P2IZwueNNtjlYI32r1uiZFqIxVFWRLrxeHPM0pxA4th4U6Ob
EmVZUblM2vv/S9p3dbetJN3+lVl+x3zI4a7vzAMys0TJkqgXLFmWERoZjfjr7276zJgCuQzPvQ+W
RTEUO1dX7dr79yauMRCM/ffCxnyVR3GOjIL2zmDcvCOYw4RAkfFGVoAGeQa47ZZqsW8stc8WZyt8
qDi11BTtXX1luQX5CV5A76MkVbP62CzuZB9JWpvkuAWYi4wf17s0bCP9JEJCnBFTzmyPmTC0MdXe
mShJL5vlQdt3z8q+d0U3dTpU6tnxkojzNaIUPQxdKR3KZkyEdB7M4YhRUnDGvufbbivjZscukt2T
CLju8gq4XtSfbc0WNSVDk6Rh934Owbk6qND+hPv6hhWmzASZMUgXMsWsz/Oy1rFvDLoCK6HfeKxw
F8iuZUao660DgSjc8xFHBbnhFWigUDojN0LxvX5pRrPblsgo9L1ZOjjwIv8PEDPXASnw7QNchSg7
hguhsM/NimPSNnouYCno3rQtXiMbVTPtOyuS7l1wp+sFduTQ1feG//tFeKs/EeViJfwGApTzXCIU
j7myNzrMShYj7vwWoyYunzU3Jj/CGP8xM88eplwdDlzbv+uvwrCJfW2TuIIGtiuE33ADzFz9Odgv
cd7c8CLQqRdG53Ml7blU7HogxnUvjW0CZZn6wNRlGENS/KKof6B5dI1VRV0K9jSwsoLRHHiFmR+o
B8okS82ACfqTGUZzRqgP/QHB/s0uvTA08/oMeOvqxPe4HDIytgx5oNBBrYi2Q81mh5ZFnvptEQq4
ZHQ2TwMtljtkaNGlglt/J3ADUX74UiN0SD19/wdwzlsL8aI7z4H/C0+wVSZ+EsYBroJhshJ+YAHj
FbwFuCeLjbu5Fn716DxQGfSIjsUKmy/Vk/wk3qsesxjcBVs2YTpv8ihQAzVoSJZMX5/riCgi241t
7awxM5s0STeoU8vXb3LtBsWbHh8naYF+4XrgmAVMR6Qn1Gu2DqWK04hO9VvGPcWIfSl6ZP9+I7nG
WUHGUEW5MlLNYCOD9urnLUygTQXGz/QNQljp42QPD/GaCVVpXgxguosBc5cysNdtYhYNgUnjQC5+
zoo01EXclBx5C5F0Lh4TkIUvNIl95c9OHQyIBgv2ggj6isM0agXcRGPyxkfwUGK/2YEs4kE1lTVT
ciOHpSTSDY/8s73Zkq46UFxxCXmrnA6XRPGeTfkSBOwM+qCsY8hJTMjwLpcv3PDEPhueLetJEwY1
k8gbc8iDkKWUsa5pvWX3j/YuWvPa4++79nrCYxaCpRvxEjhEV45JKKPkEai/t0FQ78BTGY610/O1
818bgWwsD81T5B+AAJzNSNoiRxAgEibVqzgazaw+kXEhu3N9xoB+HDkkeP0oTUJUe95zoCrq60I4
yd4AaHQHssgzhYdsJ9iWaxDmM9Bku5ilu5r6MIuFBp4T5gZdLTZIoOYZgh6nzpVczU1c6iOdvOsc
xtYagJ5/KXV97UnODLIvdLEP8/DUxy5vTtpBAPtB4Sm4SQkWotNAdyyt66t9GIzrcLrA/mcIcErm
1MFEijTEDVPWp1uWt27dfvsHPtfV6p6Zma22JlcAm2zSE7t+RKfM6fzaqbaCldk8KCQWvZGr7NHM
3GymNBkZCwXmkhX3AlIz+OKT1YA8ceksuTUlmT4ZsjoMQwFu6M9DpYdIwcUyjDiDzQ4wfUAfUlO6
Z1Ue8CIfmOrI4tXqxoxEAQso6kA3LV9n+aYspDooHd6VwY2/IceCSRkdALP19cFlHhDvLyJtr3wD
zP1Lk+z5izlJikIaBJq8h2/KCwiLPc2pQaTkCI6I8VtcATfGD9YkYG6wl6CUZTZ+IGnPI5rH7xE8
5RKBoQbkGIEpL989bszLS0MG+yIXzcpzMPAXaQw3BDzMot3EFru6MckYOllRgSrnxVDQVeTr3JP/
aRtjBb80KY0abh9om2TyFnNbwQYEHu0zWbEVd9A4A6LQG5fW+bWvDLOoKgG4iDFLXAGX875tqigM
vrGFzuT0unW/FSEqxi3t0rcm56Wh2VKvIWAAgjvjG+/pHv+UgueTWOFKN/sttmdgw5bSmbe2S0T0
ME2gbYRtWp6tQXDbNQOCKt9ET3hBPBjVQJOneNqa4bMWE+xsdD65KUirXxqbtW7Q1JQXc2YMYWdM
lQCiSawEdrldN/rxk6XZGkDtWIECVelbIeM+Wh/HcvX7E/s6is6aglgFq0tlaMLZkW30kIaYYvFb
jyDo6ERWiz1MQjUVq95m21cDZlamWgYdI+v3pq88EljWceAAZg53BAW+n5dAIBVhJHD8NwVEsMFR
i9eyvAD/utV5QHlqjKsfB9s8QzAmRhkozYTOA/WY1JgDWWKUvmEBxWDADABMA0LD+QWm1vhpyoz+
m/HQWp2dHQWzssRTvILYmjWyKoAFB4tpDMxnHgyCcxwnDepB53sitFnSCvpW34YXyQUNqj08CxtG
qx7csQGLQZ6H3D0SIGB6D618PfqJhSj3XnusnKXqrWvAOfzJi+8y3zbpNIpFVvVs6mxba3CD9TcV
8yc+5pBEDuxy09oVgG9Yham5HhBvXtxF2TqbrcNP3+BqCoVU4Yr+m/qaWKqnI/uDoq6z5pyZHiP3
XbkHyHf9B6VdN04MlD3hWIeADibWPMxnJH1N4qb6xi6usZ/ahTWeBgs6swyeYvPH36+U61mGSnwA
b6G9A6DGNfB2bEpDmsg3QUOIW39Wwofff/71bQTpM1TPQN0CGHoJ5eKfl2IFkseADNobdSd3Qtgm
dNRV6EGM2EN9/2rxcLjePiE+jDJxoCDA0w3k6WdzkdIB/xHpb/pucmVwrerbZP9TH3ApUTc7FoDk
URCGBWIZgDCm56CyTejiaFeaaAqmhr4wgCtcMyzPwWeedO7E7hLN3+cN7WxLZlLyyEowU3NGZBoo
nNKLwwvpECPlNgkU1sv0bmGoPrtgP41IqH5FCkkEum1+xRrqQGzrlH8xHiAUagmbAZK4E3Q34ENv
Fqkrl4yxiXnRewkKNGsZxuKneqWCdBk+2Eu1Sh1ySJdl9D6vqeuWzYaK6olA5Ix/SVbFUQJIr5fv
jJ2yzp1+wz22lqgsgZ+XWjfDeMp07JOR8C/SQV2DjGUN7qkH1pHRevmGNVti162b+Setjg2doHXa
A6vwq3acRU1uxwCA0foP7j5LbZt5KC1QTV2d8y8EaUYJbdNt8dCDzhiVR8t0LEsjN9s+4kLkuAAd
yYy1XryG4sZ2dCUwupPDH3TlQtvmuilNEjQth66Mn5imQnJgdMXZlomXQ+lmyT9aaNt8URdDScUB
xsK3GtzIP40pHrDxuLPGi8CCWYnD39OE1dLDQcfJMmchHCqxMNJMeMl0kBOw3sw5qPLFVpIxCLmd
vhq2H4FgdWFXudnKX2bnlRV0rGiX6PyL7HEvwVMFBgb5e2oWKwqWQJNb0aWais9uzL+biVw4aLbg
rkuz6VnIbS0MsCdmnig/JIAHboUhByQK8l+DtFQidrtX4W6KkBmDizQ/cICRVfKwx8XAJBlSE+y6
RUI0UrOKGv1KrQyhxXyZKfTzQfezmewWBC8JWRGE3T7vn3SqYoDLZAQGWAwncaXW7eBVC060Jrq7
MIafvYRrY7PNGjVVAHHw8ks7gkx5wl0yycEWhImjm6Jd7/5EfvfmrnbZwNmeXehJMsSD/BKmpg6C
GUjeE+Ts9ENgcuuzoPP/y0S9NDjbs3W1iGJOll9GTycPnc07rKySv6Pd18FhZ/qSk3ujU1UkljTE
gTFtUOr7eQT1olFylcanumu7FWOM49W29xdG7nMw4DxyjJkAVyGIguLfbP8kpCkiiJectAd5F74x
R4VNFoAADM1SX1huPkEqcik+dsNdQRISema4R0D1Y353kaOuy2mmvEyaP6AcPOTeuup1oWU31vkn
G2wrv3AguHQgMm2VF/AroWYZQUxpNXYrfZutanN6ZRfmoTehpqK3rvRfJhN+dutlA2erT+ijuopV
5QUykbjUnqmBgxXjrVOAvbdGn18k6rlxMoFwRRURlUMY4iqOOshp3AxDdBoDB9pTCKVSv31vWCX/
nxS+Xw+gxjPOPxaRRhHg/BISjILe8qQ6qfpzKdmy9haHS8vtukEwAf6tM90JQiuz9Z0Q1N9MtEZg
mOxBBw91GDABQYnBmV7/IClyvV1+tjZb3NkILa2oZdbYBgb5qQ18W6tfZe5SyPZ6XmoC483ECQRH
/apyIY7CWDYouo5uC2GrkWOZjaYMPSqeLk2KG6OEiDoqlUBpCd7keYCl76IxidL+pBdeMNyVg6NF
C5nGG5ccVPBdmJjt/NMYdmVIevRb6GfAhLssDchlDiPHACX1ZP5+Vd9qEeTIQH8AnQWkDebbFdW6
YFBhjjyT4qgip5Qs3XKu/RHcSBnRDoTKwVs+L+FJ1EGokw4lV2BqCcEMEDrhB9MHg7+MMjplyRwL
8P6KI7CdAuZQoKCyWhamSPp5m0o7fdQB6zqlxoGQfZiB9Q7wpAMta7NCYQv0ZFNddH7fi7dGDTc4
CSuX1WBdTYwSFiF52p6ordYmi6YbiJAm+8DsUHK56OHdGLRP1mZzJKJJQVKuPanEDDX4QEgX2Ej0
nIANLgqT0ZbXVo9o0e8beT5EZj2LIAlKapAMh9LDfCBVLuVHmXYn1GNgxwdd2x1wgfC8gCTaik62
zjz4YCvJCjaGbhkqgt6LLb+xq4DSm30DSM0hqcyevziDagIeG9wY8BWMdxasNawOsjKrAvx+3en3
zb3VyUCVImeB8AbAu7N5pAhpUUEb86Rg3SXvBcHmsoQwWzIxG0fBaLJcoP1pTFZBAtRoBqXZRWVK
9iHzUbtsB/sSF102Nn1UQmzzvKF0GLHEZRAeTjGTPbuxpt7innLDk9TA4fKr62Z7P5Ner9OcmZTc
psb8IB7AnCz/TnKUrgVOZti/H6xFkzPfTuQ1qg8VRutvjh+elWK17kB8iMw7vU9z9//T4uza0+pV
aARNf06Axn42rBhEFnF2fSVYEiwK+UIe5uZAorAUQBcEpSC08nkgawCg2x4GpeQYBki0GvpCJ96a
jmBTQAEuk01CKdlnAxHRIuiqDSdu3IDrzhqqY42i54VuY99yPh0vjczmRtihvoQPx5NgQMKifkQN
y3NhdRvGTzZK4HD5CfMPjiK/XFt9qwcvbc8mSa71tATz26mB/2i3Twrq9RixJX8IHpCSgT7Uf0sa
eD6NIKGI4DKCiGA0uUIISqANo/l4Cr7qHtsjEVwe1lEEjsIAmMTuI7cCw66WtmrWiVed/MvqHDCo
SDFKzrLxpMujzVXrsgQ9IpBFU7bkPszqH3+2D7RvkIACShYs3/Mu5ZV8mDgRq0B4YbI0nFOgyBpE
UfFaOvYuajes9LVzapOBHQzEWNof0X2xlLq51d7LbzFbGnkWI4wqiif6kiAD6mt+Av4haS8jgcJy
N9V2QlZ7ye+8uedcWp37TsmEsE8vYs9hmgIRVOWYW6ODZ6VwY1dYcmxuzd4LcypzfC42ck4X4wZS
1jj7zgpAlgTVOmvyWB69ey2t5OtSgmqpgfNLSQxGw4yo6FYQtfEOcbpyHe5quKKyHw2mApjOgotx
awe6bCK7wlw0sczlSW3RxFi453o3Cp4TaWHbPl/y50vj0sTsWK+BRSqAVTzxAueVKn2IgRufkmdS
bYuqtseptMMC+vWih9I4s0C1pfEj7PdKBubGdnTF9BU0FGY6Vk5eW0ED/hR9XVJvKjeycZcKsh2H
Wz4c/HiAoPsTZLc0spPE+6g78RNxOU1xek1c6LUZZuXfixDUzlAyxfkwB8dztFOKhIqIOdTwBpsJ
HFEsR5+aoJSOH1NkfMfF2c8m93U//rI528dJ2nXlhH4EwYAPViig65BZXswKzqgp/m4agP8IbbAr
ynwKCmpXT+0o4vJA9vKb+KP1Qke+6yzebd3wvgboiPMgx4DcFlEWZTQWrc/mY59pAyqfxVPY2/K6
dFHh07qo9sxQg2fh7rwrVmCq2Ulmsp0Q0glzM+8Xxvbmor9o/2y6ckLYlMgmnnoimgp9i6MFp+Lm
MF58PrN/seLGrG0UoWXsgePrKB1l0TWa0CnL2OFxkRYkSx8/FjyAm4v8wuTMzegisVILdCp9ZxSz
LH4b72KHsWTgnsawobEtHn9vc6kX55MVOV5BRCsFMOiWKsqIm4VhmtXG/JynZ2ZzQElQJjnH71Zx
nqicwjZnpm8EH1s6RN9UU7AUgEARnkYmucTl0LDFpYDBrbZdWp6NIJHVJAgLCYvfgO6K5rOySXkF
DRbg4xJEURcT9WzSf175aCGoxUC3rADJNXdpFOQ06tbQz8ceykiQpSde4PNu7oz+4m3+erLojFoB
2GtszEyd/fP8HFCEJpApe4XQb+qqKnK+ia0dO6sEr6aVucpaRKJoiePjukthFKoyZ4UM0KvMFl3W
SVBqpsVrpaE4uvYV9eH30/HGwfrZwGzMhGGqUcVdvNaF2aagjkclFfTjsKulyLT9Cdh7Bo5m89MA
UTQ8NGgMo3xOna0AoaBtLtfTCZAqFyHpdfL9ZzEH9jOv2jLRvuzQ/QE9zfX4fbY78w9ReS8RpZ9O
U3Qcm9gMpI86evx9b17fKGDiLK0NOAVqCGejNUpyOA6EPxVa7yRVadG03faT5CAhd6fqybGJIGT4
e5M3TtzPNmcDmLdKKRURf1IAijmMTnqSIKOiPmZbsJjt0j2H4KOvLmxiN2aNIfBgu9OBgFCwAGd9
iSi1Idchj7uE6gUesyg/xlvUESOQFrpLibYbIwc2IeRLJB3Uj1fRHqPO67HrhFNH13kF2n/NJfrC
yLFe+ryTGCC2AZYdNEIAj/CzxV10hAtRMn0SswchwFJrxYVxYrP6ygAigUBxgOhRkmezPk9oxNhA
Tj3EZqruPlC9JNyBxMT+76cDUDC/7MxGBjMwhSaQeJIE0PgZNQ41VuP9PoZ2+kP/OT7QcnJ+b/X6
6EbvXRidXXoKjXKRhkOtIM9CfBfFgRWIqD3g9nKF/7K1CDz92eL/vA//J/wo7n72XPOv/8Xj96Ic
a9DG0NnDf+3i97poih/0f9nb/vOyz2/616H8yB9o/fFBd2/l/JWf3ojP/9u+/UbfPj1wcgoqiPv2
ox6PH1DtoWcj+KbslX/65D8+zp/yOJYff315L9ocbFHHjzAu8i9/P7X6/tcXA537P5cf//dz+7cM
b/PaN/qRvaVv87d8vDX0ry+crv9TFFDHoANEB+gVyl2+/KP/OD9liP+EPAE0NBg2Ctsvq0/Pi5pG
f30RtH+CkBcVMsBoQcAKJQlf/tEU7fkp6Z9s2eHEUyA/xmC+X/795T6N0q9R+0feZndFnNPmry8Q
7mB74K+FAC8dkEZ8D5CEYQPB/j9baaTPCPgccojGViCCyUuhMiue+lLUHznjRxagDI6R5fsgzcnM
DDQfjZ6uuCT/CuZsfRVUyj4J24Oq1vv4NeeMeEWN6RCk+yHQ/GLMthzJvsmp/qBzeWFWbXzqDkGo
P+cC7uOBmJsZoU9Jnu8TkuNWpdHQ4QIa2a0AoB3fhWZEA93RBmldqKJqyj0Qv8MmIE9pKH4AQrEb
xcCNWtnJwIBiFwNQ1V0qWVHVJVZdlKC5yAdqDfLXMCx8lNGGphEPkVnLQWRJHZQf8+JRHZW7SXhI
WjCPo14UrDiCAEFpOn3Py8Hnwq+ymr8XvfpK4qC3eY+KQmNyXGqJNDjqZYgSZ5pUZp+lz+DO2FRq
70RB2XulOClmKBbfQCEDao7QCgYDeXp5PColuyjwCC3JlWbKWhVbAIPZbSgVjhCOjatL3KYa2o9W
bVdBSSV7VAS/0uXvXN6AO1WdaoimKUecbqYmVKe46J5B5BSalTEe25FfARm0N/JIOch5EqwFdpON
A92KOv4HkG2bMDYMi/b8o7znKJ3MjsSpKbT691ZyRQ3Ut0MS9SudFhBAEiG9oA6btn4Set3PeCJs
cxUdUCVpYoP2mNphFwtmOUnVXaWk1Ep0P2pk7YcgJm6qUUdtB+I1XFr4ApXBFaASwW4rHlTaOJnb
sjPVRubsViyAME31yk6gFu3SUqgtwejpitMNlIlBesIst+oocVaZgHGqh/JDLEGdaLBAJUNMLjeM
rxGCoDZkaGUzE8fdkIooZmyqF/qI0OJgNoLxksoRLhZq9zx04YZrJjuJkUrrsoZzFSese9AaBamV
JHSl1pHoBRAtcfusPMZ8uQe7C9jovD7/LiOJ0fbm0EsWF+XeVETRFqFTJyhrt09iw+8rt0GBpTVp
yauQao2tdv0Wah2rKOhAt2MoWyKPtWkM0kOrxJ0jZ2AoSoR6P+T6QYruJkifNoVdjs2h7qV1IysO
KC6tqocIrDRloMhJwSiVRfuQp+CdcqsnJeAbs+BkYtJQBC53mFqrBrMQKkvNgqfEAg3396xGWUwd
HYMWxfJVIKylALwbcoz6HCE58UGim1VAdnVB7io13j8oarwFx1xi0lb3gC4H6bQMGDwV8rVccm4b
8A86ACci3QQ1PSGhtuvkGnWcSc+vq8wneYW3Ctwh1lFHq1C6StTeUnFtdUnSKaYgEcPCSZNuu+QY
UwBZ8FG4D7Vx7JdJfQqiKbJBkbvjokrwxJFWtlxOzxmuSxEmrw2cBieJ1FdDobMKvjyCfDC11Bqc
f1LdJPe1EEJ3OpVjsBAomzqJgLUKlHCjil3q9lyimUkTZm7cg/1x4LIekw7rShdbMGfn2uBPYCyQ
FSKZmj4E2x2h3ZswFQ+Ql1hpfO4GWvaelpOnQrXAF4Fs1wfpOxhCTUx1ao4kai1dCvONEYMUoTXe
ppGCQ4fI8UroehC9JvrgiPXQeaFQmiUYoqwICK0DEMleLELuLBiCAFxPWusnGbif2vGghuFToBqD
KWKx2WpSBrYRCL3LG61TNb0bjtERlY6FJbXcqg4keV0THPUxbisgfQi3hSF1ThAViifJ4yoGrYCZ
plQ3c4N8jIP+jn0IIh1hGNk5xU6vEwFCFiPY0dSmPSYKGewhjUDfzLWOLE85kjUdJJgCbHI90gF5
y69jNLEt9GkXStGONjzZKZHQ7YHmcUA+0N+XcQEKtbzqVi3OI5+MZYj4cyCBihpoDWznrYw0Q1dn
glWGIXdX8kTyxjLOXRBkPbSJMe3SrABd26AeOcCunmIyYdPlyg8wTbmxyGFWGLJq9m31o1YCsqmN
QDc7zQ/COnkJCgPSicSXDchUc4PY7LiQKBgTeEgaVaVNr/fBY1VDuc9AXSM3yR+5JuwHME0deNJX
ZhiBn0pR0vwZ56RoDhJP/KFOU3ts4eSjZt7hWgU0EINo4abVulOpgrUqSX2sztrOQd2+VbMxsrom
i4+hxHdekRughFJqv+NrBBFRfmaWkjLaoUCN52ZIH5t4MD6GXrNBs/Y69np5JFEt2kFD5C2HqO8u
jkHm1HPiU6Dw8TYTcdOYCFiy9PwxLn9EepZjX0isaUCxwMC31OYTcQMYIKZplDsgrnPGvHFBOnU/
AV9giigfdeKUrIO899SsWg8ZAYVIKjs95MsqfperIBIJaG6JYlLj0KtQBxBJOLsiu6jRRxWtSrMS
lEOcGQ9hR0yIBWdO2EpP7ahP9iFI8nXEZfeoezw2nSjbkBoF+4MUInOsa5gIQbkuifKAzEKzGSZF
d8skgwZPLkqbkYtCX9KiYVvlGIggiOxEJfoTwb7p0Ix/rtQosQVQ471CtqGgQvFaBPxkNvyAgvNR
hwyAEUpfRX3M/aGSWrtsxVd5koxjF5EHKtBpj7KLN0lvJIcYQbyfGmP0R6gkWCkY482s0seHVA+f
hDy767DOd0ol6X5KQkg0GEhpGKDbiXCscxMXrAeuj91oCvexGG7LsaO7hNa7URsT3xgT3izzIrUb
wxg9nFmanXAaMta1HqDcVe9R3DrZVRR4XRFJKxCrQvo8qZw0wgzh1AFQtR7uWjthXywPoEYI96LR
C76qNG9I12UbHSR1pi7E0FmAIkBUheRRMjjAApqu2acUSuJ1XXcrGkqTCVIV+BEFN224Vnrn4nK4
gyOGRkT5naqN+2GKf0yq8Kwh4rqK9drlOr3bSTTZ1OOo2R0vxi+1GCBTJ+TUlCWldCEMkoAFmYdg
+TANb/kINBbfcf19UJFwK+BUwT6vHGuO0B2f9spdGz/RZuxdtRegEFzWZBs1OHDSOow3WKCPWDvN
KszGwg+T6hVeo7wtQkPy9Un4bqSINROir2lijZpQelWygXYUpPe00QL0BKSlIxd42hjtc5l/i8to
X7c9b5KBPKa16jZCSkzeSO5QOtubQhDt6ioDK6I8rbW4w16eUU9WOovG6sYgglcaEeaJbofR4Cl1
+RWQzEMpiWtBSsHxSTQnNxQ3CV/gkzRWmcOnGvC9+0HZlRVnjWr1rahkR1MDq0xVCKiQsjcnEjRm
MBlwjfTDoIqHONLNJJG/ZQJWDSeWksNPEqR+IHsnlopuF1WFLVPMgCKpH9qgeQQAxSeTYied4Gfj
RC1+3ONyYaulgQWsQWRSSLAqmqKxp6I4pXkCRIhQhWZC+ce4LT56ZOxMKlVQtO/oPfgY263YK61n
0OBpqtVoqwbZdqA59eLoUQcUaXP+YRRCWJkBbVMssYTYF388/xoVcg8pSfb6i19/vque8B1ByeRd
PTN/fRHEsALtwXY96d/Pz/78U5nRTx988dfzq+ox0VYCNt1irJp1xX4kRtSszw/Pv035dPm32Uvi
KBtS8/zCX+87v+b8CZPIwyubvefXx/7R071QVC5pEs2Cc56tuybO12QqsN9S9uv58a9nzn+LEoub
wmBVC7pGzIar8vWvV5x/O/+tTWVjleUWAIYGMUUjp46hJO/nTzz/KBALQMaCmVGzHq/BllzYcHF6
M5MDFNujOOx7VZeVQ3QpX9MuLNa60gIJzImvYR+Wqw7xjZ9fsWXf4vxRgaE+o/qnMrkRi6/ohWxt
ZKAEPf8G5lj8FoSKRQopMAVOEtbnH3JuxG7f1c9nU1kdIG4ht5IJyatizRUdOoV9By4NG7vjwP3J
D3W5jpqc+Q7Q+4ZzbIDSMEQSYX3+7fy8OMl4/vzH82OtVXq/1XHsshdffMT58cXn/Hoe7MfDCixM
gVOpyHSWrVyuW1B9rpO6X4tTmHujSoFvJawDUK4dTVZaapo1VjwywGxI6xAq9iBQRDefH59/q7mw
g5Jd2vx8zfkJuaLAG2CXt7PzcMiFLtgSWJPMbBRRSa/a5z44/4hZb/x6eO4mkLCKKR1M0Jqn9nm0
zj/Oz/16eH6THJfFzwEtJ3YynB+fnzm/EPThhhUI+0CV7ACclU7KDaqVAdxu1EpsZUhejIB6Jb30
YNBmq5Js11fBQRbeYkPw86nbViqGKBdWIFzzwmb0cZf0+QBXGcK5KFG1c5yvY77DAb6PesDhCuEo
tI1f58UdivI2efykEd4mvOFpXLEuwRtcysVbcs9z4qaORx/VwJ6qB05UU58qtUvlwkPY0qt5ZIhN
pSIuKEZdUnYOtsFDLVco+/4R5j+aKXYzOVyBkN1G3b0d9P2+BLFsF6ZsIL0xat2KCC7q6HDCglnf
OIgSwEJorOyk9WgBRRok4PUevN4MgtCJ2vBuzLkXWlcn2VDuu+El4EM3xpWXpFAJaDU3LxoPAQY7
7ypLlbNNYZQbX03oZkiaO9rCEZRqj/DySssSNAI3mPy5D+W11jabXlL8KWjWCCH5haxv1WbwVSr6
QSK8D9n42AbyqUf+DzQ0UjusSBhtBRFIXiM5tNmEG8Gw6RoZ61tbJaVsSnnv5Jq8bUfqC6Po18UA
R3VwW0rW/cCuBPuuw1HCWYNAjnzPIbFZwA/QjiAh/tplxb2epU4ZVX6L+yOITLsH+ME7kk0H1gB5
eKJAz6ipP/HGth20FRhhP0gqPEB152tt8Ic85u/EQLRqghsYgVJCRI+Izm1ySfo+hOGKb8JNSlr8
nx9Kvd2VcWuptLcCTbhrdReiMquBVh7fY07GIEKWHIpgTOFIme4n4uTqu6GT1gpNt1DYWKWc6JVa
ZQVV6Hdtb4PUd63R8ilsh00xJQ7gK7YsxJ4IMapx2FdqsokT0ZeR16cyKn2N4T4Qyz3hQQCqp+uJ
y3fGAOvytNGfdUq8Al5ArmprTnmO8tFNONGR9WDHZYpLeW0jNdIDUZtVUZQeCXDHDccNbjy7UfrK
dcSPdXFDQ/6uItOhTRIHktBorOiAH9bN3yKIESSj4tS84jRglDcgFDlgYPjGgttoGJw/yQG4iLWt
oue7Wkq3uS6u1DbeEV3ZFNrjKI+HADTYaqh5EkG4oYlf2jR6hn6KxmOroWO6amVxQ2RxXRb1ttIl
V9dOOSfZWIMJmLCr3iTqtK57xAJQzhZom05pfE0Oj4WorUj7JA/fxFFaxQ3danHoRYPoRiU2n6a1
Q0ivSoFVVc0dn4fYM+P3Ipb2XY7jTldXNPhKAG3kex3LAK7mMG4UFt1DYqGXEKGQN3yvHZO2dYja
raYkfB3Ebq/gExA+WOOTT8qQHnGjNqWh3waIAsJ5sUg03XONviZystcy3aZJeN9VvFumug/S7k5G
tdOgOIpQ7fWaPvGlvuEr7TiV8joBn2xZyGuq1fecHj20YetPfQ5fCypCsaOW2K3y0MMOhUspCHxG
sid5/6ZFPyYqbJKquBeKZt0COEYLn8PkU6fwPmq7U0WajailtlBxyPaK+AT+KZbFUyqiriXmd/3/
Ze+7liPXsWy/iCdAEnSPlzaZ3sm+IFQqFQ1AAvTm62el+sydPtVzu6ff5uFGVChUKlVmMhME9l57
mXUNWhegni6vgrAnBJBeZGm9eFX9VooeDT/b9HJ5ISOyM0ekGMwkUL1MW2fe8TrbCAKEbgbkmEXM
7U8axoc8m3yHfebz+OxW/RP6ho2uWMILd1uDDG9Yae7KfT8th9HJrqy3UvjFFbTd1xl6rInHtTBT
DqdrT2F3L+mda/3ZAO+8XPczw1tM6ieF5oADgfGs9azhLZYGVpKmn52yTJgOSreywwX3mzDzjai8
Q6H1l6GoIz6AfmWWYd7wYzfbJ3t0rihfz0x3n0fG7tStfSerN3LtN5mmbxii2DESuluc+7KpDg3z
Emrk4ToA9Oi1lFdepEwSM+bk2N/4YWGBfXVIvpF9vpXafG7yEcConuZ1di1q92jXBhzEi3DIu6Ri
ACStTY6Sn8BltFnnY4l1VujucWDFoZz4RrgIlfEGX1rFYZrK3ULtk6bVT2ZeAhUXNHaMnbRg2mOo
ML+akItPTdjZaPRMKyIY3lIj2zAmNmSVmxrSNwEyZTtupurSsHWrDDdhI2b0Bom/l7jJn5ciPwkF
jqwYgyGLsCRTQw7YZUCyHstQ6JBxk+WgYxWwcUlJuYZW98bc/F6sMMez5hRAui/W+iqLMTUlSSbL
Di2tS/tbKawNnI4CsmLfROZYldURi2TV76buVg3TDnS+a5PTAyIkE+khNEQugWLk4dK/1QX68rHa
izqLOZIF6FRHZc9eIZb5STP+aufOlnV1SuZ5VzkCa1ph666uayGfSiCK3IXtrtscapF4xq4p78RK
ipUhgPDi/nDap4mfGlhxa4E1RZbaw/c60vv3xoudKQGcZjhHSoQP75NT7V0tAa9WXT/Jwb5yT16a
TtyLOUvlhMzL3gj18mhOyBNQm4wiJa98IK5j/qRc+SIVC/QqD1hu7K1i3VqutjOW8uBiP1mWoXvA
wgcqrUDWTuSQKpngkGytpq+v2BHYGueWxEoeg6IwIrxih6p3d61PWQOKnyiSmgNC1GLDnlOGaoIl
Vi/3hWVFfVo7dtRg3ghjfGoPV5DacSyhxKTj1jaLk0WvrTEFq9uFSvJIcJrQGVbNhohyrQ5nGPKj
H9vYBJMFK2wokMscu35f7Qk7C9CdFr4tZjuVo7qaiHzLKhDy3ZvXul+ld6K9ddI6sqWEx27rhhiM
GxCsMPG6zMwnOfHho564CA/oqnkHYHqpFmzAkOjY2xkBDD0z0npYDqql22ZSbx1rPtA1C7qdHw54
BYFIsGFdMDSPPXyJFpxoIE3E9pht87reLQ2O+Eb7QDcZFc6Fiy5u3C4dVA0cfI7FvBG6SFhBgacD
rnTnQPI8gcV7YtEyrsFRWLJ0yLHZwf9LN9TGW7ugrn+4GcLC9CKqgJ4jXT00TX4grE2MCsFMLoul
WM9GbDphr6yL3UFIjxmNtFha13ihDI1zhkjKKmFOd0Y+xW6WGD7AIhHm9ldbk+mqP5e83S65nvBh
uRf2urddALPAMe3SDsyS7JAXsW2pByDASkXWRObqxJOxRkDAADMf2Ur3tH+pe7V3zAz7EUcvMUWi
Ar0ZLdIClJtpoIvjaGwd7CntxamJXzdAsVsWZIWFKU7vz/1pWvVYpzLW8mWDKUbECIMdIE8Muwqp
hu2b3+ZKTzKNpSSrD6JB8Z23IQCnp4G2icXqpJ7USUjc/fnTKvvTTNXrTPKbyxzgnXmM6V4In2Jf
De+dMYYjnWCI32wbnIstfA/YsrXyNRpd0LMIKmXsHLqup7CfeYJ5fwAat++sCk/MNvIVBKuUsmyD
VOPENn8BzQtNUu0hmNqZ5XLNexWv2bzHA2KUkm1JhluFwy4YSUXrlHQVRoJtknFMGsYuzmWWzI4M
J28K+xkzM9uK89wIAOFEWGUI4VDA1NaoKr1wcaHBH84CWH7Fm6C2tdAy5x1MhHbcneKBI6UBWQmi
gompIhHIWyjlYVhGC0zhmieJw2heI5j9J1pm+3ZfJ3O9RmY5h8rhWEn2HrrYndFjXFUn44TkjL6L
R0JisjqoXvPbPE9xO+GM6urEmcqkeETVwppPexIlehRX37oVAWw9JIOFCZSJGr9LsX0D7GUhq81Q
m5ENp/n9CJdMk0S1C5f9uQkHXHi9LvGEWAdDvnFDReZsRo67s0ClERooubWKmOUlmIWNuRVhP94C
qYxnzNcoV5GNF5gLtdUnmWZuv13nwPNYbAo97kx9X9A1fly2mCkGDzIVpN9WX8VUxaw7Ma8JMAlL
uj5RWpNQp93k2njL9fxVSsCsipwaF2UDilupsIuja1Rci5rFjNiIWr2bY9iLIXOkw3WIWF/uswNh
lIFZUAefsQ5ztFLbDxUanBYXMTqhhiHj4IhoaURCvcPS9ilFvahjf2Z0PTmkTEbeJqZw9mzpEmHd
s3r+wdj6zAdvS9r2RVXn4dEeEfMmUMAPPXBtb9gyspwmbw5myJasmZ4kLU9ZYZ/tXAvrRkPeCW6g
sjzIscd1qLDqcmzt3Y6a5rvWlClYZ8DPW91MYE+LyrdMNM9MMHH2Z8T5mSOKqNxO+PTYxuwQCP8G
8vuDZnvANERoa6iSeuzt2AFBEgxLs4iWJY9Ro+xbukO+RDQ2xcFSmPgiCWLRdYwF7Eg2Y9J5kFY1
SV4Ym9FoE0X7jer4Vl/aZEaGx7oo0I2zJBNZ4hozGhf7ChBlQ2sdp1oR1NiazXy504bGug7GrBDx
QKy47qC9mN6ZYybcSAZu+wOmBoj7Ok7YfmvtMKwPB8Z3cK7SCQfWOtC4N5agqJugtYHKGOaGClAB
ahmXYIqKdo4eH17Va6H0psCCZwoig3wPj+w84J1x2BYjMFrtnCkjpbmHA7WP1ICkLq1OdFT6bGIs
+QZ/RAs1hOowQpS9CQAKAym5LeqqJNH3t99f8scPa7t2Qxf8Mn+WXGIMW1X4/e9/AhXhMX5g2hrZ
lY300YI0wUClxGguK4xkmZzkG/74DQ35r5/9dyhKMeYf3YAXAio+Km8M60M2d5DSdvy9NQyeWhPQ
of8LoDXA5WFNgI3SGgEl6fD7QkkzJ11H41EbnORvCBvtOsAy39CNN+QI9JAu2qb/xHy+fw569xzb
Tt2GRMKM0EK2U2YiFGSpcF+3nYtmo5peM+Tq+sJR62EaS/spm5fA05rxNZce/MSlGMNWjNXFtPrn
SjINwA5KIlOR7qVUO5RtbL9ODhxLtaLZIS6dBJU9tq9FpWFhZrWz/f5rjuERz239uRnm6tDlnYUb
wGtf8xJyJCS0iPT71/qMJvbMEqqkCuZ8GOKWnNBY6whH6t88ioZNEzpPO+aWSYUaKoaFavPqrHay
tG6aoxs8OWwqnjTEOjnKWjdOZ8hI6I2TduOaegq9RWtq5pV3AvWKXYR9NrF0dAkPbJ0Ve1WOkKcP
043UtTiLTP0o4JgX0tXDTVFNeWJWdMYRd7QsCWK+yHiiA6UQBRn8Bld40ZvqxifLjFpABMihjfk8
a3dz6b+MaekOOUKYwsqqklZn7E047hiWbfk8CZdspNDX3VyNDibu8JBiaFd7XYW9gXwISlGnwlDL
xnVj47MAcOY6oFH+yZfnsZ2DzMOsCg4aoKRsJfGbbL8Qv4DnZZGOdQKkoEa/80BKg1FGTMfw9OS6
4CJEvW5hwB0vsOWrBaCrLABfKJwAfiiwCqSGo4diw/CMJFN1MknjttpLDIuNrUd6zC9x3aOVErme
uaoBlS3p0h5GMDJEW+7WBmlAD1pOuUZ06NOiknEP9gHiDaLMocFju1JNsxXlRTCJwXEZUjGlg6hD
MWIteFosxy6wxZDqGsWAbg3cLo/Aru2UEa1GFy0DyhV9481o1+o6Epj/Z2sec8fcTl2+0YDcFI4b
raSNR8xUANYCClw21dglzpeNbhyzlaOcENZkoAbvzi5t/XqVkVO1PvKRQsm92C6WsG6RZksqEOWK
dOYwyVNdKLN32s8bs5G5T7t2w3WkCtaYBEOtnmOHDOr3pvL7FoSFd9M8A+Sw3ir2xjGe1xdgY9sF
pypJ7cYMhmWX6UABiyqcjCbU1JNu7JR5YB4cEryttkQz5rEFdqc8phVAthjGGzGBAXNY5vfWPuO1
4G3o+NPsvRrtHQci0oXyCSCapoJluMFFM6j117J4MFisyIXoV9hO3C/SZ8tPTFgDoSEqjX7gO/0J
tTTiyYR2nOgTXJccEL3a7MXCfbUtJAzV1m63EHdfG0toSgfsIFuDwwgEo8HqOajUqb/MfTor+mN2
ly1w619oqEwfePXeML0ncZxMd29RLeHqNM1l1On9K2ok4CuAGBsEY4Fd0bGnXj8pnDG95/pOe15A
C+phyk+rd8VnX2ysSQZUvkq8mY8yH2loeFPhzftI6SIUWW8cBkStvunLabNiegWmWevgWSSgWk3Q
0C2HC9dXTFjNg129ZkaNO1s7U+edoFaRkBd2HTqDyV8UnEDRhZpF7teFc3cXI62ydueu89a1m8tS
F8maO5uxBMUsX4ZIApV1aSoxfSdLhQLOPHi2vFNpouEWkUWaRKzkkhnThnQ7Sb1k5SRdsfyHhqde
5b2UrQ7QFb79c3/I5QIxjuFCCZB5sTePvjNJ30ZnrEJsM5xuSpR8dtDmmwIcGczQqxXddeF3620c
figjWY2kb59HbKbZ5XFr60YizNof3ckfwQMgd7A9Mmgr1dHRjozO0PwdhR2CQVZ82jyYbmoOtCmi
amPpaW/uNNuXsKwST4X75pZvI/8qcX90xEDebZXASeVUu7hnECZSoONYBKCZyePpiPp70cf7ghq9
7EUghidznLYF4vcAbMUgcsVjb2BKQv08O7XzehgMdy+gCUeFMWos7ooieUANSKR7rWot4gYGJ9w+
jmqILNCqfb1dsYeBmIRMaMNGzl5/YNDWEkeevKL52E6UPOlO+w42Juaj3VE569HkZC8RMQa0psZp
MQ7trW2hgpq0BO3HYTbrsJlR22UTKDMWVnN5HMBlGMFHwNw/VIW+cQoVD+5VlIehwkbeQTGNSfzo
PKnFCLnp3Qe7h5QjW36ypfWurjl1W8cZZ2xhFvmAp5/dudWGasOCJs+YQtFW1r4aAC1X9kpRCTji
03P2lVsUPzzlTjg08AuTjupplnSnVXYeYhsG2CoO3mobn7qG0mXyNB2j4jbbMVnaIC04+avLve33
b9gN6DitR9VNzrhXXAXD9YkKZ1cNIGM5Rqa2YnScqMeUDi06Qzpcx5x7AzfGo+ktN3sqjsIw7Ssi
xmTSIGQD43nVvMmepbDdbO8Ay8UhIwT7zmg2bxxR9kFVw2tj7YzsyVlJMi6Oesv75gbhwQCLSPez
LkR2zeDoeAFwa0dVncolJ1jRmri1ZS1uRbcjc95cv39iEbOPZpj+Rd//Jkbb3SuRnQlOFKY7zXZx
Ru9QGwJtweM7NGreobOR9rRo1gcmUD8GlOV9LNYSNg/191ckvVm7bnGKpHSLu6uBBOazlk9b9/Hl
+7tM40fTarzNoNXTjNN8/NUuGaaTpW1ubT3vAqqQCydN+aVqgHAL0UA3NY29enz5/m6RzPBFJmRs
tdJG72+BFNi3Gra5FtyQAtF9FgGyQMdliyIXW9naj1Xgsg5VrqggFAQIqnXzcnWGjKYcg/9grKb2
XrNsxEGDaIjH375/hAIwHcu5PZXlTpWqu8+mIwAY5Ev6/VdD0724mj0H+zf+VRX93/j6/xb/+y4r
/Pmd0v0XKvj/jCKefMkHu7r7/aH+F7LD4QH0z+jhT9lH/fMv3PDv//A3crhp/QFfHQMKFeI+fDkf
fpx/44Yb3h+wfqUQOBDHRhTDw+nsT2o4/cOAc+dDFuE4HlzOHnatf1LDNf0PWKkgU8qzdOCz1KT6
v8MNt77lMX9HDbeB78B3CBorF+ISgvytvyqsJgGnHvjXXXMns5xNN3eeAKcEyBvo05QcbCsAeeDW
6AM5IVQzCxy9szd6pxc7iHXNC82H5mQXQ3UxZlFdFyHzt5m6w1lCOHln4Lmk42QA3Fl6L2y1Clpw
3cbm34nBuFKX55HGsZPpxWPcrDdgpPsFd/pnw/N0F6D7MFwGiFOCha/rFngHQu1MIa/S0tmhwJTf
HwcK6H7UnU6Eo5NPFAPNBWGpeY+hU4W7KvdxBPMXnOZ972cZXWFT71Jws6PV6jjJL6tOBcd574h+
pSnDbt7c11GOrPTB8FaGHkgBiPPWS+Gq3bjQjF10JJC6MeUtyMXgBp5W5tFggMNg62cPqHzKhBln
yMZdYMY1Wlez1Psj3MKW3od2DqPv1ljg7avp5IO4WhmCRV4C/p8IjSEKaC/LoLYlMrET4an1bWZ8
wRTBy0MFG64NmhzM6MCIAFg8929T5w6I8B0054Fa99pHO7fLz97IrTKgsHN8GQXqKwL3LsR2Kg3c
eEDfVgsEGnq7g2z6bjsTbya+uXTgL6B9crqgz3vQ2GvwYlA6z5PVg+ygrRC3t7ZtIQjTbrwQTZ+y
QMfQZEhQdHyOtTWUIcBy6OZA24KffFZ6w2bUkL7pT6wH7qSt5fwD0GiJoVOugs6YYF0OQBFrI7Mr
TCcyiAH9iaoyEYQqFQA0Vt4OdKYS/hqmO7K3ARy0T716kFUon1yQDxByeysMAZaUbxmzsxeLqMBo
9MC3Ak6OYd8wokuX08uSrS6Q7nwUqc17zFacZWrjDnRB1P6jEZCpLy/OrDf0Oat4XQZknBBaxTID
ocVGzU9Z1Ulf2RYWlVPVKCQ5gj/2raOjruayBYeynZWRg4JvWHA6cilI6xPIAi3o4J6FXBBtxgNU
dFn3E5itr0tn10+9C2CG0bxcE9Oc6RyOjd4zf+lQgaxqzaGa6Jc3p2TrRgfBxA7miU5vnmnKwXfn
SpBgknb/U3kMYwyt1mwIw9xcvREw7jH7BRHinVcDcnlX6WSgnNQ2yvCe1vI4N7qeFH3rLUHnoTws
GyKf6SJJONWj3BUFCLKGA3Jxbytf1zFOXjCLXNBCrLXypQlqDagT7o9J9E5Qr810F0ZdJu4E1pLv
ZRaf/G6a3CPQEUgPUMVAGwVyMfRJLV+7X3WnuksxUIFhWQlLZFXrZ4AFogIkqRU/3a6fDB+smLyI
xs4e77UajatOzYqYQLnXfFWRV0/F0Acj7LpM5eeCN+wNicme+JVVDQKPfWNCOFCaFRnBfLxE2vKD
y+KEHH0msnjbOj/axQqhQ2eNHaT668ISxSH2MNU4Bg3MSQPLGIwR0dFV7+fz2kA9k6PhthnnIN/z
bnntvWZtT049qAYojdGsQaaTOVmH0TrMA2iaCbjEHIMkgizmQqyde7XmUqAHL5ZiO3Fefw653uP1
FB6HRk1N61BswP9oAXzptR0XbQ6VOwiqP4ehMsNs0miUr8WEJq2rBKwSpP08SLN617EXgbk/Y+aN
e3bTTdkEDq2N4nI0cJMv7YTB+GhCnuYadR7RPq9A0u/7qCNmE2lTR24sm8oVpP0ZdUnVdfoH0XDL
PBySA63Q+d0gL5mGgSqgiVq7lfaLY3g/wdBafWcos7s3SpAvGmhJ0LA55b1qC3ZcEM58ylGsov+C
nwJSovkOqbV9rA/esHOGZb3iVtZBh1Aepj2c2GBqgo+35r6idq6j6LKK0IEDSR4YSPZ99gYKxH62
kbxGcwwlMEXmoWocoJc588BnsMfhjMiCJZg0l25QEau9Wef0c2oy9BTgGFZB1QuBYejwEMvN9fCu
E/4Ile4xuDaJgSFFtuIubwp3bXxSmALB2fnS/iL4nK+lrrr3YQZhAOqtEXchI/a5wO70Y+0sO5Du
sm7zwiYhrbTsBUfJjMYidz5WaJ5cfEg+UqvhhFTR6Vlp9jDueqMeMN/Jl6/WQ/ixh/TvOu5dTNlU
bvXHql7c60jQISCycmx5aK+aC8sVlVeArfp++VXYRTt12PkgSHhhKHaXMehaD9n0Pije1ZXkTtH4
g+LTB5eEn+FsWJ4ap3l2a4P6DtbIObM7PfbG0nke1pHfCssZAd2DRI/dvqtvs6GNG4zwR3xqOL+N
oS3Q9JjZtp3L7NmEXyu4GlX5Y62UfMlAHlK+kdWYlijKIAnBOEE3SxNp78W8M/MaKiycG+gM+MBj
NXhtxIa1SipLgND7EAPxcaljMYIFaA2iDPphHqLMduA0YVsSGqJS88sMd0s/eHVoZJ4d6cXgRnAT
tsPCdahP4cfzBHwGrlPYYEO3f6wZyjDiglVUoHQATIsNBN5cIKohkEGES2XV8D9QIJAPnrUZAPRt
ZFavIRodeSibIk+71dBOkJKQqFDNJ+daHQC2FnGmVXCcMkDY5IMatgTeKa+GdLSryzxQ/+ZyIe/t
mvfndZ46cLoc7N2GIwsHt4RNL2zI2E3vDQwZcZvf+3nk7EMQMu1Yz13+NeDzHP0KpzS64kkfYn31
hOMPuVG/Twrmu10PNAe6BXaxsB4wIMchhHINg9ZlFac+16E2GxQ7Y1EuvwBDCAYKzTxDO4UZuvhY
sD9AmFKZ8Bx0yLMy6hXyrtk+gvxn7lcjr0+0m4Cxe/dJA4Qs3A+vccc5VRA4mnFbkulr1hnOts4y
asyJ+TSDnqgLpDoNUNAojvdo0an+NixmnXQzxYtfONz8MQ2PgBQj0lvk3NYB8jfkHXI/AsOg2qP7
3HEG6S/lIA+mwhADvRIYBHhgHO4Fqp1ohlosi42O5hk+wJLvWK6cZ9X2+s+qZtYRdZ++s1CaPXU6
MYNsKpzd6sKTxaatE5oFhBb+UDbaydSBoLSIbceYFmI4H+Y+nf7/FbSQ6D4UtDqErf9vBe3/GdD0
fojiL13S47/8rUnSbecPWJMSEwYvMK/9OwEtcj3/8ODxANmqqT888iGt/bNJ0rw/dET+ITnMfQih
4XuDx/vPLolCQYuuhiDmC66Mpg5PnH9HQftX/axt6QbUvQikgXPwwxnNwTP9xSYFd0qmWF28jCHU
/mF2EWGxwx2DyF3MeKA8eHskXZsBkjEOWdj2YewGqJb+7i37U9f79zre30xG/nwVHt4ikxAbFsa/
uR/aXs412lbFS79nW/WTRtm237WVb74jMz4hG6A0P4qTsfs3na7+8Yl/u3zcWtri2mXxUjznb+SL
nVFLaV/ZfoLN0IpDzucEGqF/dbmPy/mvzvQfn/U3Y4deOShpNVwuP0JwAuIxnMViM3ER5NpsRPkv
5PS/WZn949Nhpf39Z6y0ahg9ic8Yw6j9HPJQHDBmiNh2hP+2dqy+WFj+gOgWIToMmPVwK5B89K9c
J3/L8PnHV/GbUjtDO828Chdd70mi4nYD6eFPedA+tGO2ZTBZUYcl892jwMTY1+J/vsIed8w/fct/
M0woDV5AMZcXL2X6WqdQoNmJ9wmDpxCKlwT8KMtXUf5MwuFk/eoD4+VXHfzzV2D+d68AtzNwERc5
aLC0+OunIHAczi4kVS/WrcFi48/ND3K0L5hGXqv3/GZoPku949WLzGO9sQ76ZYhpCGpDwM8ybnmi
vpyzdv+XXgvG48p/X4weUFALsIwN99HfYBKpF7B7fLwuiCci81PKnfbZHHPEkGTR7GB1lrGD9J42
9U5oKdm7bkFm3sU2xkMpVCnbLILyFQfRxov5xoaWZIVbD9+gVazRlvhyOyXVprtCArnDBKQ6AJAJ
BWKBzBiA+Cm7ruHjmRg2HAiwtrhk3zvmsQgxDwy7JL9Zu3XvvLbpcAHN8aM+o9LoA0ASH+SXkTyS
ydA37GYooX0MIsP+0zohZuc6BHrYBJhh4NEFlnl3nKIuAkkqQUbteUVc4YIMIANyz6MZ66H7q8VD
Pj+e6eFrPsC3KY8dZALzgxM4ETvbIcMwxp++SISUj2RM5RHVDEZLsMgbojbUgFMgVqiFDZJ5tl/g
WhKiiQphKR5YqB2OPFpfhoPR+HbgvVbXKWKXLpI7FuQJzvhrux0P/FReON7bWEOsLGp9BDbuTN88
FdcqMk/abgiaF2uLEQBkH5v2Szxp55b6VqpEYJ1UCrOdzuc7F8Ekw1Gc8UadIPRN5xNhgGN869xh
KwO/pfI3DfDfGBNBdDoRnJRCBtJNZPwobnBsfNHT6oW+kL130bbOm7iUfnUuI+3ndPFukLh/mieK
7i2UH/nd3vJrBs3lAfQDDaOZffVRXdt99TzhpefQ4mKGfrJ0nxzdqxPSw/iZ79n79FxBzX5YPnS/
ejLO5rFHwpsGrhYSyrxjsdWO8xZ8/E3+hmFJXG2GD5i/Bc4ZFlOwWsRMBwbA7FjjfdP2FHEIHWj0
fvOM9XRUcX0D8elpfrHP2Fk1NJ7RcEQEZ+Ld+IfcUajFDtOP8p1euY84rKh7Xg7Y6u2gOy7o43Ff
gkpTXPufGD2pu+tg2IX7c02rpMGcYcOfPGSkR8bb8GmkJfYOAvtA2IA/VtsU4ar/tFB3O9+NJQsg
vCTH+cSf55gfdfy2HnZYlBJuklAqDANSsEgdoA+EKN4L5KeGeOiTiw/mtG7Ru47AvkJ+rc8qVifw
TmafP3UyrnclxokBfSvsgJzpGzmwSz0E3q17nmFbD6GfE2apdRQnqHrPEBWKnXnJ7him2K/Gvj72
kXlo8bGdvIsLigkSBCGZQOID8yXCV96QxOAPof3TQ+/qD7D9grAvWcM2XWMsK9y7wDyDeofiAAVu
yPfsBCEqWCihQhkd6b/KuGSheRU7ew+m1t6GpDkyL7Xts5v3jufRfaveZm/Owb6vju+e2bn5eqRC
umfnWj1lW4Ht5AU9HDhzmJwF84vY56k2gOeGtwmhhzQZHysehxmiVbUAWvSx9fEB4d3Z3jH3Nk/y
17QEILim7gWr9d09QKCIvMT6bbpiBg3GW5BXCRT8ZuJcoFJjN3Yrj/URPiRn6/mjDfIdvI5O7h50
IkyoX6yrfi3u1O/zoPzl3ooz8MNl7+CL9K1Ltocw54rIpjv2jotIp2cE4V34Bc7VV3KuYf5wdu/Z
kwadauXT8+i3myJx9yC2RWMEBxESIhAtErssYXfsMMVFfhVP+tH+dDfGpqe+POWb6j4UfnVfn/tj
u8XU+7LctW2+IfuW++W1So0TzBnPYMw+1afpKg/YNX+AbndX9+7YBeIGA+vrA6oNLLwk42ZdbD0s
jyScD/WF7Irb8CNjIT/pl+UnxapQAKyX6NOFh+t+3tqvzW1G8Yedg98+2mes0JC9mdcZhuP+hPbG
t0/8Tvb2rpZBvm1u+HQn397JE/wrXvQztKlXwLrOmV4l1AK+fYPULUNe8fjGkNiHWxpcPryRQ2gC
lEMmKLhn6grWwHVChLi5XaMmNr9I6N6aPY0fQZDdptsApsliJJTEztd/UHaeS44jyZZ+IppBEQT+
BjRAUOs/NIpMUAMgCcWn3w911/Z2Z7d12tr0TFVNV5IQER7ux4+f00Vy/Rrd7XSajd/zLaIrX8lU
BQ7OBM0oEJfWNsW0txN0DBV26HPwWNwWdaxLopxAIuAJz5+uPIRHMrq62whOdBbeh+qoCrVxutt6
j9HVf89o+8GEQPYCGz1lgBzIiCEyeZTKljF5x1Bjo2yTzR/zC4F5u0z5eb7cf8adgMwmYPoXq6Ha
O/n6obI/O5k/IRZhwdamx+rIeD9MasZ8xCXSIiUCelQszWcG8flVvcUWlkTc6T8xZxFvN43MY+En
aBWVqQWK82Y2kl6dkOOnxz3l4D5MvkBrwfD9ZUHr1wSd7F8Smrao+ZfEAWUgZqekLr4gf09ozkp1
Mar767zcfkmN1UCwhu2FoSzz6geUa5KL0DjLq1+S5z+1wD/zlf/92h+ZnHR9lVV24WvVleHdJ4xg
ErsJ5Je7dZulg3OEYsTmPs8wGeyf71iT3CFJiWd4GZetk9Ws8634gECuPvnvBK+nt3n0P66sS88G
Ix0Kq277wP4iOZnpt7uUa2S4q2DYE2exmsb7hXse5OLq+ApykExsiX0Q73sieglTyOQ8jiKc6SgT
jRhNyDysIVi91fXvInoEGyRRvLs3EwB57sS5Wn6/Yw1RJODzgqXoUaWVYngXlmlP72K4DW62ZEVU
aeQ8qogBqsVLxFGsOVHqbcZXMfyIOz/t9oROFJXEuLZv/dqNhyWnF6mBjcqvP1Ktw5c7Wk8OHBOE
rC52e2dh77ksoVipiEpbD4d86IZhbJIe5qu413gR862zRc7vD8jNWkO+Xw9INlIxuwk3WiHsJlbu
Nrh6dbS/i5Xs6tzAULJkPvYjvoYbkk0xTu2FHzbiGG8+3IIdnW0ncMWuzzQQuY7tHsMFOZeIuZ3v
XeOH/jHBQb7LAs+EP8+QYl6s+O+GBrRIrRGcc9wl/MWHPwwRWUzGbQ66F5gAiQcHKlQbqyOCrhjH
U4x14+AtZt7d2pj+JrKOrctoHGxq7kci53zbmzeC3idb9ocbWTBBzzHs3i0vtWQXrFNMes7dInYH
DJhamh3Ulsvnv4VT8mRbMzVn5HQdxzOEVYfri5g64QArTC84uLVY+/OtNVUtL7eDlxidecGl4y0H
06gSAzHqf/j5vh+anHmZY4X90Jn0DRGa9ioXkV+I6dMJuk6fv2R1ofZuncT63hlItk3O1oen4zHs
KF62mB5It31DzB9WXIjBQzh+Vxi8WcUqrMFUEb4zP37cLo9TDQ8n23s7TV8NCc07MZg3bZwSG9J7
V+e5OV8e3BcxTXhtF7EwyVqRUrFOmAN7Xz3LCTPvEzuhbHFdzldquSzRDo+jEw/6g1BYaAhYMW/I
+XZ8y/sabcXddY4oz4aFY4r5gPFYUU84ATwYP5bh5k5chOPGikvyvtKW3cqyr8KPryJSLCVcxK0l
GaueJVvaJN8NKfl8EfO7ld9jvZboCL/dAZVCTyziaJyJ8OTYF+FkXPdJRIUzXFxt0uFvVUxX4/gs
sJtlZVIUOv58YTkjFufNGnjreWLfxXfkryrB4+W4Guz6yO+IcJ1Y68atebXIe+FrxZyB0+r40qCJ
CO88Ld4FJ5G4eT4PG7kpkdi4+bWfV/C/XZsVLZy5M+fq3k54s6bj1b4SC4Wi3WQbtLXTSzyDYSTx
xnSP5Ngek/JNM86bbHAhBPyq9679G1CEb/j/C24/MAutY+hnDVmJ5Z09v1Li1cfex3RQeYqZzW6d
nCxbtrlE8RH7GWvmHhz6DCIHS0P0mcsh3eEYZ33/ch50/zXq6rKmUcG2Sqo/JAqb51Pu1NvzeblI
Blp4Wp8diOW2HtSTUszS8GIn+Aq2mtFG9CSGslVFL0LOMITq6iZxPX7sl+FBmt6QlIV5aFG8IEe0
POWCPjBQb5Que7NegN7GeVhFv/lb6f9afuuGSmceDzZV/yF+fsqz8oy4Rftc0XfyjEaQ8acTbffO
CKUX27C/asg1c2PdWhbCAlwbx47z2Rtw8WJmV56RPFCmkk3ZYjdLsjQHeI4ciOt2jDlEKJhlYvuF
3sKacXYAlsa+yo6P9M2sOF4mzGyKKmrEzkQGacQg1K/mpi2u8Y9T8S83+APbkxoEFjRESZamf+k3
IRS+1wL9JM8I3szosClo1AZy+BycQm3SgRP8S56itnnIf13Aj2P5QVdWesNKXbYvltLdLmIWKQEC
ARIMsGyUAiUAjGTMRC9KGH/822FAu++vmtzptLmQrKKwNYe+y5Iofrm8f0+jwF1MSCqaKmk/8JdM
PvWaWlJOy2RBPxqywuUtyGfFc3fa3PcXK/X/O0/584H/eB5w4Ohf8K3GT3HSd1qV+juXT8vM7h1O
3ss/BdezdQtuaH2zdRRL7XddCcK/I2Ma3OJjzPrwZGwcLA5M8HzCwu2Rlz8cxWZefNG4+iqbJG4P
VSdR+QapBSimBxE1v1q/Wl3+6375y9X/SP+0zv3ZhepyWuoePFnwF5o01MetNPXTYfhh8d5lpqXY
v6nGKv+IM9CIMONSJOzMVNrCP774Cemxm20zeQ7z4bxg9lx2U1CtPKZK3h575FOjh2lTir6Z14tf
fcNPcZN3tYt1318Bk86/wLp/7Cf/9h65IFXrtd0Awh/9hL+nmx+5Ms6nLWzRXoEMpX/fYRM2UX3K
Z1NcAoavlikC5OlBsYuOaIavVeacmYK1tm5Hi1CTwEDqHnQ8mtcIXO9pm2Wpy3hoh7mmwl1or18C
9Q8+FgBwe71dtCd10mNFM37A0GV6317Q6pTm5eGmiGRxXlyjs48iQHD/Yt4KWKI36E4YFIevg7FO
J0TIzvQwyu7fvMuEOnN+NYS5rtfyUf7FguKf4Gx7bTxFQyMK9/Ci+fuzvDRmnr6bRpp3fH3cLLYo
ZMHksJKu0PAHDyUTxMBVHGLESJ/lZ3GaVIiYrc6EWrJRQBDsqRp2Tmqht5cwtDlAHOJX95N/otg/
LvNHrDDKjpw/DB6hejjvJEi4d7Id6BXJuDPpUCzgNDk+e3feO3ITqpW7N4YQM1sGJ/r/NCb6v6/z
L4/sB559NmFDSYh1zo35dcecRNemWNjSaMcrCwiqsNOLZR61yX9Hr3/C1X9/BOqP87KXJpqUF5I0
TxbMp/eGoMAd53JEcFD2U/AKxkZPdtI/lz4DBrKXkntgPaWTb0USsXXenWm/ecX8EYb/x07830fx
s31Vn05VoXUraZ4v0FUcA/OBTpniMVPdGq4csVXymjDrd4UU3kP1oEav+WtNoW+bbjdqMa+2GGH8
OSgXmv0KuGQP0x7gopNz8e/2DuLHJh+Vg99q1j/yuP915T9iCAS+XP60e1K/2VvNTRhBeTnY+m7R
86xc9eyeT6FyGZRMIlnbi32OQRMLdKwcxB6oh8hcw94rencsxXntXrCPDOvZX/UwOwZmKUQmCYa1
0sZF5QOx0bhjWJ1wkjwD5rJwk+stV5DdCqrS2mtnlTS3hjde2rXhyF37yQFUxdDBrc6VwTH7HqH0
mWS+fI2QAFTAbXYXD8nFLalMvmcYuLvuBN0vyTdnNYwp3eqtu91fTut/BDFdxYS+13ZeuxpNHP3H
DmRgNsG+rVHm9AmeQbqvh0poMCwqoI01g56PBPfNpvORLQ8ZeVeGl4ZyeHcoAKD9S7b0YI5OFLAN
8WU+MZvgZvZ/b5Bfr/DHvuz0pBzB1Y9CLfxYve1Mo+/BJBRK+JIPA4+ejdv6y5/jAk6Xn/nXTc/6
3MTgNNH7H2o3nxHA8kxUsTPq78/6vy9P/5mN/XiAvR/7t2HatLoVXN6tHnRX56f1meG/Q617oWTt
n6zbiGO97OxqQOjBzb7P1YHeL8E6vjlmC2h6drcRZW1XthL0tl49TccnW3tYtZCORN/wbmXRm0OY
masBGnuKSKnILeRvrYIx6dX1UHpl3BudvM/6TtOPempadcXTXRAhoXH+crc/k4b/uVvyekjNuqIb
P15GkteIx6VvhSB56ZumSMDxRheGzJwC8gzdv+9YW3QAWQYvF2C8Fkjkfd99t4Ghe6Jc3TwCmixs
ltfZS2JmiYJqdC8sOgOM/RZ7RVQEC+0AFp++AiZQL4JZXAGvF1KX/ZjT3hE6y27ZSehNVCL5/hzv
0i8He8vZ/luC/eMmzR+vFL/KpLlX3CTP0TanktejxSYPZWIzj9d/eQghtgqNtSOtJNfaGf5t3v1l
2SvGn633t1gGlQEyA2r4UKg5n37kF03yvNzpcZ6WEeP7590zgVY7Q4KXNL9k9O8mbtm4PJjy9L1W
LuFtlqvjTgGsVIgn2oJcuQSP1MdyuwCbR3EY550I8VjDawCmJKFfLLmy8qjMgKl0RFDJAu5W0QjG
8Ghcv6E6Qw+aNgR5/tHchrWMRjh8r8mlJXBaFbXG3clGW6uF/kpq5SZUWerCBCg+zW9zpECiiy/D
/znmjThBzQRP5y9WT9GJLrxMRrscCagQ4h9AA405FzVaUM/LKhtJ1ilA+iJAVcHWKejgpwH1PTAx
krgCiQZXZ5XSY6fg+uNFw1Tj5upCBDzzA0XE3KAkqBShSUsbCKfgtr1MVACnND2fdInQbQBlKyHP
u5WALBWWK+pJoJ5ue/Ux3s82eRswU4WRMOg2/2Q7ZpRag/baYqwfdq0+Qp1869+BrVovT0k8vY59
iXMfzhwzbBrBoMNTjdES7oG0W3daoO4tMIm1LazwRm3FVgd0zrL9zVZ0YYQvhyRj9kENyq4LUY+k
Sf2wSgo9rjWnej655z4W1ZB2k4qpQksJnmkoIzJHamlVo4rneKQT3yI8aJrQrjtvo96xbnvE3duE
8KxMcMI9VVa91gZ115IBc1JXvkSdFhs4hYyTSctHfInNWbI3fXX46BO+at5tHbyHiddZ3iNpki47
xyLKu95jLi1p6YCLv6/22zOifFTvTC+LtrOecyZ2SaMitxMAUxw4aLeA+LUuaDRarNQ9gYVS3TPf
TP9hlNu3BdHtujJHhU+91aXpXZdM10HoddDRft6s83f6GGDKxb+7p7aC47pkoX4Kj1WFlo1238tB
blanEU7/obT0EgKh1aFL/nIg+vN/fiijGruGTHabpi9Hc6Td4+TB9u6snm8m9CCq0e53ejT8z5Pi
Y+k0eQnOtsmrpAh5MyEr9FgNOvDXELSzEQdeUTyRQrBsEQ44Wb0DUt5noXl3HtotULze8E0XLaeG
rEibugLQADoksOrFUoMC9SaaP2nmPOFbwhKZMRhQCMjHRYRIpH2KDee2glvaC7YfuNxt2ziAGM3I
/aLdl5YSw+oX3aNhQV7lMrsryjbrDaqITKNtOACXceHz5KDIdMV5oIfb8DRqwd+s/zZB51rZ3uCJ
W5Ywh03YBXyXPNNnp63pSkUXr3ZzmLwTdtMlbtjOZsAOK2hXdfz32Ay40sehCevgHJbLhB+OzSWS
8+agpPbexpWlbRAWBFN33n1zyAAeLzxxs3hLb7n1lKJvb3WGz3lLLSBJAzttyTxMB7zRqGErJLYW
FcOMWN86EpIcg0vfRh3Vutm0xxG9n3xGesyk2Bh9bF4ZeTuQOI4ezyiLztZzgZkHjCAYMVEdNA70
6qdQxsrgaW/HH5u5OADX3vA046fB7Gm/MhQRP6Nq3bFubtnX+KxrDOkDqyboH1a3w6/Vjm1oZxH0
19cBKfmDNDrH5zmHHnZcYK6ZbYxuBJJpUQU3c3we13gH4L57tXM6ZpBpI21+T0SPs+7mA42dUXFy
qtzKSoHi2YyV1kq/QfufqImtTsvcPl+mZe1q8WNuQMZ402VEzHBo2qoqlEFiP7yr3bG1QeqcB8kU
m2Grauv0QaePcAld0Pf8Ed78k0MChCe7/q1ZCPPYEBSquBzJ+MOj3x5wxKC6E78rAdvc9yvR4XPM
/pNGSvtkTgDPRID+G9YDmTOdPqb3fNlS8HQ/s9AQeXHM4cX7TEHrxrz46ruy/jDrMgJ+A+b8lAWD
SHxUA7/kxVSRqN3uUI8/LnNAge6l35AukDafFyE/OSZphgZTOcmg47fAeONo1nmccOxPkphZ58M7
lNawK5yWp/Mc6VYSsfzdd5/9x7SPSPbw/3Gq4Wwy3Xah5YPKegKIGomYdnCNyIJ8gIZT3GHdoJJt
1eP38sOakb07sBmS5SOG/2ZV/A72ry9ZMNDpqX3go5PYv2AP3IIHH9AyelT7DDkom+JBQYyoBon/
7kM9AstuIob+Bm2jpaZJzsQmop7zTx9TSJtTgR84+9coaX8OOQjFLvt8lPj0G5a7sUyn2lgJNav6
SkNo/tzFfZyGKrQFthIFy0dgqgwA0rgZJyAJ+rDyunuE5ee3IfcEUQTtD+vE4VhCGOLpy+SfSUtj
GjXfkJnDKiQBWOdvYTi1vbhONGTTnyI7Mz4tqIbuL5Edi43qPxhafgsUsy7D9CpKpsQV934V+SaB
EuPAjqo21RerH37K6+IogeI0jrIgFL6s7r6KUX833Xx8Odzsmkamuqz9a5jP3/5TYTOhLDmSHO0m
NEfucyYy8O2mJogd8zA8mVuQTB50yCdZ3/DOgweRdazFiseMSneIzyArOYeR1ZuVXUuiI1l6VEhK
z9IZO38Fl1786YUP1KiYp7r5nZTYu9J6vvEYF0PcT097UlSDHuQjAg9U1hzEkFYsjtPEMWJmgmmO
y2fRhbayAYVCxBFM4nDv0wm+9ivYhWSlLbWQ6ixxsVYZXyaF3cOzmdGxgwbfRNJENmWJRr3ByTYn
f4hdbj2qcelUIKemgEEEKecd1qT06TB3aaLDGGupqnpAapH0v7SpPrxF6LDElynT5bn47OX2l1wT
V8hXow9dRDqZLYLZRr3OQMLglAtImBUYKCMOXW7HCJ7ROzprAv2wKZT8h8i/kMKwQabe/j3WR0ks
X6xSdGlxkvCgov0anPYo0Y+g1Tz3ZfRBRCzIDy+CLCv3G7oOI2OYtyjwUHIBnl+sS4xTjvgQO6/2
OdI31458z+tgfuCEM52x0ByTaFQy68I0D73sE5XZVCLn6nn8GaeIBkpMS5J9LMliDzfSq+gzlrD4
tE1UUnmu694jJPMBTy5lx8gY7GpvTq+9kvvIvVfjdVpZeVa6rg2SuXIe9JzbGxcbh4mKe05JGyba
VKsE9y0ToXkM7MhcNLm4Gci/Cw0VdpZ6O/Vho6nKsudbtljyfkEFkIGMAZFr0VSOuVdbSwnUPkR9
Yo24T9LQFeP/1eYKOaiPU6Kvh4/gtUCAg7StZ8F++jjF5DbkOop1fuBRS6kLd/4RvQ7b4etunecH
lEIEff6EzQ0Ry5IPrH7KoZCt6+We+vQVou7IYDyKPGrA7BP5aNPP1+a8IOn39ZEyYlnTE/IK7zY7
0YVO/Mq5kpyQfJPcl/2KzVnjAZ+zzkuKZd4vRSjSBrIFbDoYIHsprltWl6Uubs4W6sZ9JIcZAruu
Fpz2XrY0J0THNVvZyec3OIRr0DlsRR1O/9OxBChrSTq75wjqR3DAnsVl7k+1emPkAf2nX9ND5zzl
8MuO228VjiN1yuEx5FErQU1asIY5htJTSWkAdZDW14WNwwQNaoxMAlksntar8UFmjuSkvb9arznU
TkvfVbUocRPW7eVN9LzTJJ/JTmo3Il2zj4UUPPZvAfHR1UY4+AWnaW6p5PdE5Yd4Lyq2cx1WfPi0
ffz7bSh1nNMIy7+2Ach6EOChGT3lIFu8+heKletRF4fugNw3MI4mvDxx35R+d4DwwRpFxOBOzOdl
0jVEaMJJg6L/EIV7i4z+28cWUUB1O5Uu6nYztihcqiugmdkT6sviZjFAIT7uSSqsLZcbqMvrXFt3
B2w3pilg8PH2jDU+QQK9wXPdpif2a06Ix1PyHJr7h81R5MJLi/I5gaA70EcHmXOIpcH+zRx5kkH+
e0cZc7vj2mdhB82s93XD/Tl1NWa5OLpqr3YAgoNz//KtmOKgDDP/DdPrGZViSeNuYM57iD0IJucE
KipDnkFvgLXBm2KGSOKo3oEY8fBv36d9EiSId03eYQeMAGJXh973WB28bGn9Ve4vUwAnKqgaNQ32
Sj4HzEHRBS1GLEhQMrBQ4A2ejkkWMUGpYwM9TBHty6WgdZ87nWJ3DkmLbzJWnxD6Qf8RqRvZkycv
96v74lq2LCU4BoXKvT+YiYWkFjx9KdDE121PB6E3kRNeJK8+zqJuT6Rf7I8rsVuOmNz11GWKybpI
UT0DhqDz2nVuAnaOKHDdeFs4C1ryJJkT6Ywg8c50AsF/Jgf85Q33s9yO7t5n2Vu+rJ77sqoJSj8T
fZFyvH7c7O5KC+oYJ3MxWC84wKuW4QvB5othLhsBblQVfcWwn8dsDR6xTD1mnVkx7BKi7kPzeny3
bj++SxCYFKkc57ajg0U1OKggdXbiD6H6W/a6jpKJw2OJgU8iDnpA1HFLwV0nX3ABYyISGMG7PQCK
NWw2hbHKHeo3X2+OV9NtCVv3ln5GvxVogFYAOuqUMoX/jaYpxSqyFkIHASw4DxN3ngeGOA1ki+wX
83RsXE3LXADfl+LiM9gjmjUa4CiA1YIeuhlmi8vEcG9AAYYr8WrhK/ZC2XnvcvqoRJ9F69VNk4LH
/s0vyfp8eFzFac7VnPpFgI4dqBhjAIZfxhefhsV7gL3Fa9a1ThASNF+JThClhb2N3l7p6QS1YvgI
LyHY2c1POEfOlmo6EorFbHDZKReV3fPuI7hs8BaoVoWyYqzdVUP1KdTxZ/DVHFlOS/PdHiE8L8CJ
73a0RHPYXRol506h6BmVjUV3Ue1i8SDq72wAHrHkMUL0A5dIQJILoU4prx6r9kY4YKjXgKI51I60
5EjEEsVT4iKiEBDdWepc4EY4RVj4TVSSUIa6m7vlACqCqzo35+UXFgO9jh4/cZg0IJDgqZP49MAa
9F2vocZI2QfTpAkE7MGj/4ZkxJG7fy3L8fNhPydEZB4/2lGOtBXbqPtlRDvzS+ezVaxxecNtqq+7
pmFpqXgOkB4K2d7he3w+/HllPmwWQfJF8JCIIufjrbaL4LOBmB0YK9iOIh31wotf9aWTXS8wLmFM
7ow7EX5mVnK3clpoRwglE2AaSmF11uh2D3IJFMB0qMM62alQHg5d73+84vPRhRjwAPnoP8ckf/3G
lvE7T2fZoIxf0wd804IG73lG7DJW2yE3x28EZNgH/4FGXgD13KmPiAkV7UUj1uIb/0ZiFSPa6bID
5henYMXonGBpf90yji7iWx/IAdQsS/GrYbqudwxXH/XVK8gDpPscQxCN6o5jDE8T5QA3mMSAlK7r
MP9snfvGtKDS3T3FGpFgMdeiXqAeTftiIUcZqJrICb1fBtok4pn/eR2Kz8C+UOdPjuW7W3s7SDbQ
oJ7sDgAN+zytKO4TG3Crs37Gz3FKraz5xlIByimgXfvPTSOYvL+65bgIQL6CzJKdXTZ5TMh/vhAc
g3WeTlHB3n3YOrnL6T8CL09n165zn7Eads/dh61RjFRH6+sullukHJjlNbA8z7NuyO/Rq5RWzQqB
MF4ytI0V4Rn59W8wM5pYi2oo1yIjVxoq+wfFIv4sIhk2PP6rTSp28gF2red8+7IIVbBozavTRJeQ
Fx8jbhufHH4WRABaqHK1lBMv/OHkU0DXz4LvubWtpZBkF+HgqRo+uepywR+SUR6wPh3oqrPr8nmQ
Nmb/MzVAt+7TJgIlxIYqlp08eC+QHhSnpbq50kkmDa1hP736hB6w5nat6ANp8gJPacKnC+xT+XnU
Da7ANJm1q2PeiGz1viWSAthKRCWfjHF4HUl27kritpFg7QfbAW2kj9X9To/qLlnVX8jEAmSTNqu+
6uTDzMP4loawpw1Ad1A9HCueMVfGYJ5T9eo9wt5XGSscT3bj34cX1NoP7wHqcWEepCMQhbBrwRLY
aYdXX3oG0uoa1IvT5BVoPg/dnz89InN0JZhlg8ruxKzZvsSrxpO53ROf0ADVNMQrWMrWgSM96Ztx
GTK/Jc7B7ftBWHh/9bZOg6sjFm+1gw1Jtnhy6tZIMhV2Q5oMsMjdYi/NMTErrPJQQX2mjvRI8R5Y
7I3SCYWre1++fBoZkNNySICXMes9NiZpRI8ZagYnvpOLbj+JWjQI8IjnUQ/V4NS/WGfiJAZuY90D
4fLwelxKPNgLGfZJAaPYvxaUpGyGJyz5J/hXD1wX8Ft0fCzx1NHp65ZY5oWtdvES0BJj0FvXw+xA
vnJIeaP5/rr/jNK9eva6gl7KkTaeU7pY8lRjDI2OgNjN8vn19mRwkoYxc+Jvs+8Ad69h5nPwjnKg
n7G57oLdgTpbhV9Zvb48ahEvM0ATBDxOYewFPDUkE4vPCxCXlld66jcQ+NTRy4dqQqlqXcILFDvc
KQtr9wrmzbJn35iqAUnzn5z9QQKIwcb4wjRjCgE7VjhU4SrPkHEHCmJRnTZATVPNb5g6Bs3ROWkS
4rKcC+Ii4M6OvkD83nTCjkexMKrOgpIFOH2RrxpX/ja/LxzxB/UrnepvwfotYD0fEWplqAYvNQCw
R9SSttszBOupUWZVR6mPJw/0U6sXy5tPWDvt+a3Y5wOs8Y2Mk9hO/YLG/ZhzeV1IgCz+DQNOJ8ys
oYzTXtdxCHl43fWLVgqDWESl95ymlnOz7vuKMO4qvzW55X8bWjRNU2EalbFVXf5BkZBOl3OhP1va
EE7e/U90jfODPoWcEb6i38b15Lbv/KOXg6kJvq6GbHYlmFF/52N8jOp276klLB+kVsg1dyQPFH/s
JJ5Oe6ASHztW+RuZUP7ZnWQc9m/f+4OshmnV49bDXHkpH/BzlYnsG3owy95VfCaUimZ8QcTYeZH5
Hf+7Uyj/7BT+/OYfnfinajL4jnnd8rmSDybSh8iU2W3FTq0/q0b1/Lp/7X/1+1b+5a2a7QywZCpo
Iek//XO3Xewm61tzWhYhzjOKTU3+Gj9saf7y0i/TKdy3QzYH+Lh7jbCt8TLvUv/SU//Xl/3Xa/jB
rKrr5+uUXLj1Kkwm1Dau6icbBOkX+QzDsuCXB922XH8urb9+2491rMtP6d7rcce3PvYl/nN29z8M
CojX5jG9xnKoUDczcYnvYpvzJsP//vp/YyP+7YH/IBBkr1cjPdT6tOz490FCy0bkjO3527D5AM0I
haAeqGE3BNgKOpO0zyTKUSGpdq9B5udxGRUBBzxqilJURSkZkTm6/nKNrT7XPx9RV9KUrqQzva61
u+Qvgwz57a12i25+WhqbjymeI83OBxitbe2KY31E/n6f9aA8c/Qy6/nbRmgfwD/ez1++/MdqUG5F
s1VMvrwZ65tqLE0y4vusd0i/qeOKFYzR06Kz0Y7Ssd4Ran95Pf/4duhFktZVexqGsAiI/bj1T7l9
VebtKs9bmvPZPzuXEVPSo/tYh2SUudsQE1lfs5dyf2uX1oXfrjXScznU+ozY+PPxFOMfCr1bjP63
898Xh1zAz2fz4+p+PJtPa+UoIygz/7jDV1R8d/xH8BE0ppztpnt4B4XzgT8AUO401kJ2P6BfoE2M
rvbct81KX+BCYT+ggJQQ4LuwPembwNoGkcAR2DK8FpGPOZ7bv95YG7oBrj4GFefvtEN/7xAzTlAA
cxNOPxrS8LbpyQtpBST2egxpWADOOsuSSv/Vv/dRt6HAySYlcBJCS0gFexqwrcu8675rn/yLF51o
mKX7wtlcQmYhhfzLXlfwgfuXJ6b20FJQ1J6hoNnx96WMx9dDzhpYm89VLTMRJRig0ukNk3EAmJIE
f6stfMrZYhyfZEXxiap9Xh63aLqupB2ajrPL8D5J58o3fg/pt+FBdRsriyfjhVtRdye1zWCZuTCo
Ex9HtwlfEJcQi7KbfCDtmohvgXnQmX78mzahz0J2Pe2s+02/e5TGyjcIqbRD2jdWwibib622KKzR
naSDsXoxOrhtW7nm8UXXH2MggWr1gm//0pwyeDDb9x4ZcP181a06TkUjdgUh8NlvvpUPXlFevjOw
l+rs3l16koZ13uWLcvbuJ/ew2nWTAammHqagYwtSlaSyk4ERniNzf1ml44x+KKMYvYhJ3wfM4K5t
MHesictXy/YiV/xMpcmHXi19wRXCok62/+zp6xxhRUx701f47neG9HL7xfd5ly4us3ZguloQ72Cq
MJ98Gj2wA24BrJSWkotUrKUza4O0rhA6idfbVThz/lC06e0V3zRY6FM3iztzPIMnKm8kVNtxZjOY
Gukeg3tif6P9eHKNkts9Fjv6LEOYNoZ/fQnoF6qGpxFG66I+3kNAXutD6vS09fGxoLX67N9GeqjQ
udMcY7zH4sy7jLRFz+8+PWg4+CDBkr6EkKEy8mHzuOJxTJg0QXjcTiNlrM9zH0IABwZwzlT3L19X
t/B7duMhAthHbx7mRm/UliwqgE+tYhvm2JQr8Ks6QXiLU6ctXFUoO4XV+Ktbf5WipqtNaJYMuu3s
UUZuDVOCvrkyGJBu+a4aaOO6n4L/MUocifeyjhh2l8TIGCq0DwSdiT/VJR49dh3dhu2fy+DOAEQi
NhcXEwrr6nWZgGBenAE1UG+6WiyDMU7XuO3iYicKnUG0jLhnQwsjaw9O9lfhnr3+Oa79Udu5qf1X
rKPclLl4sgZqsI17bmnvPdPFZpseIlEFODgHpT+5JVEEAq3TGRhHPL2G+YqGv3sew8mgmJesnGn4
3LnEj/7mvoGJj60JE+HnAYuCwf/blKVqpXEdPANaBbTtUqsafGz8dQ5Mmb+2jjy9R28LnMvftqXQ
4DOsHPjnnXXJc199GBKOQ5RKnW1MrXQD2EeStU8Di9agerigNlDaQPKQdj3IWjTcJOeLao1ISn9o
qGx9hpl9lInnKvLfdJxJkaDvaM4EmNIqg8TBrYAA9n8IO68dx5ElTD+RAHpSt/RGFEWKkijdCCVH
ee+ffr+sg8X2qGu7MDN9Zg66iy4zMiJ+E/Y9AgEjaW12lQBSWofRgb5O2eMewi3NhGTt9JaByZJ6
++UVNwJY8l+rrpS8whni+sjwjIA+UAzPADiaAgsCtN89ujod5ivQGbQHX+uLYg9Iy8POnvZx70rT
iMnv0cqlz+/pkcMsCdbaKSSBQZBLwPOwWqPQA5eGDMifTm7d9Q2h0ap/27lsYPb4E0EPpPZsj6Zw
1cJODegTuH+Fjky1kQZETJX24XEB2Z3aN08CBW9Mwe7bKGbObgrJCujlXTWM8Ab9ixopa/p1Ajve
mSgd/A6BKJwDInXW37MlvTz+Viulj4IpOHk7VMq3+OVNll05honqWopTp0BBoyZL87RQdL9+cxit
O5vYYNYcNLmXw2/GnAJO6nAA2pgSIhA+O6tg2W4NkM07TCty0HXZZ+9U3h3J7dJVesbLpBm/INis
hd/E0aMxs7Qc/Uyr1j2+oCEi14sIMKcdaiyKZwB1DeTn4sDKoKTn0+GLySvC7puVAcm+my2z+6CZ
mFPwfigaamjBnlDDW09FdKY+7GNghY1oy4qmrRnBrg0NKvJ9lD6neE8XfeDrCjAOctghoE3pIXkO
Vq2Jmcndt3+Iic1HyHTn7hVIFxtyvgbg//8OdX49oxY6MQuUlYvwk6ZqMM6buAUsM6bOeexjNOFv
fi6YrFvzepB42Fj42wPyTs5pE9n/it7aHbAFxZpcNAPIZu4j3ERMylhs+/SP8QlwBu32ddFDY3Zx
l+2mR4+DSEOQ0ewuYC5/XIgAm87dmVwKTQoV6qUE829yBgxBIhxE2vZQTvaJBIV+MB4eMU+4dxsQ
6Rij2R1H9D3IUXBGUDm4nOvW7l2onj0tEjSxR/jyySOAWzTaZWAtgQopZtunLZmbHn1mrzN/I4pc
u/Z0F6EjjzzoonRcDfoC14CmHDpKXCftS4cYSg2n5usB82UaGeHT2XdOudYZx5uvTajEDbAZIn4B
lKa2Zfcdqu66eygqxcEdrrUFkFgFTK3nT6khJGf2vRHXIz1vb33OL+dJ2/IESXNHi4T0K3LpSwWT
tVu8uTsjvmbRDoUsLQFn1177F/9JxIDpBLNq6V/59xrPEyVNkhdBEWlSguF4RSs6kl0Q3XCTgykK
fLzACZ6fcvNYPPTCE9AFjyyFeNzZZlpn7attPT+HkeaIg5H43T5mjOrE7ebuMvE2wcPdh59fPR21
vYosXpTh7qJizNa7uxDUQ5gkMZwHD/WsS/ebSPHCFWWHqwdWKdw9IwjjR1uJYS0QBw0hueRuZNes
0nG6DghYm6wSklLVveAodaBXg3k5m0fuKDEBeRvR5ckM/qFzFWxqn8lbK3qE3gkyL3Pnk7q1/j4x
rl15sB2sehdnWozdE2BRewojLYTf4dE+jWiH0wq3yUIwNrpnvHunwDUkEQjQjVd4my/hy7xDdH5B
DbioRFaGWXy6HzIhfrgJtl/7sJHf8U1Zu6A7UHfgHtw9upTIYZyr04FxwAFI5pg9gbKsocqhGZ3I
UArhLIOi9Dtr3rpcP4RbzaE3rSHsngKiKB9OLwx7oGOd7+ioC5ki09vFt7kimqTx6+uGNbhtTrWA
aYvZBueUq88wdfsJw+pYocpq17RrM7X7ipsZdA+P4zt8JycHTm0qXxyV82pEfb53ZIZLjRjvtgru
zJcg59YDuIdejbyHDawGD+wHtqBk7CMjgywNb6JXO/vFCWZmG/9Cd50ZNgKqEKIJfSkR4MyUQ2wk
htAulm2UOHweY4alDK+2SXH+lvCyeMybbShGWrT+2gSTa6jnY4BhbD3gIDCtwZ43v5hK4DedY2eV
v3qnnhatSgIPzTqSkWc4OA7GswuQ/tvm2jSUIIrdQQ7B2yBl1IFMiObe2Fo1v0WEndt0g+cIBQ6B
n4kSzrgEmr8SnneBMXve6bcZzk04+XtXILATfITeceU/oTNtOvwnYh6Tz0+9g1tJd3n2tshtXwn0
qSm6RJotWb3QiM0mmgK67e9gO2XX8zbeaDcUby6zGsC3CfLHzt6Hy9SCq+CTggdDGGN08TFDDWkX
ohcE6nHQcs93vcfToX7cAZ0jdz9BsLteIR8wOBNXmStPwkgFUoclYwOhYT09BeSUU7F3iuWpqOR2
4SpmRpircQR5qIw8pnsRxLcITDhKowOrgSYhR7PcKi92dnjz+RjfLsxmEpThEOU6aZ1AD3ZMe1nV
TAJA888c7RsiJfgSkMoU9iEDiqOXwXJeZ9to8oZ4AAksHZMSwr3FAwkRi73qHENKyomepzAEeUaY
X+GyS2AK7D1TzDhN5OQcDskDnFdllIyDazVYiDs0ODWa71d0p3vGYSFsOMycvenucpze7K+7R6Ke
XRG7HCLa+7ZEbEUPI/gdTGXiFIHvHmBe6U6BeWEdn5hY4NS9t404oCPoIiSorZ3TjB/2M26kpmcM
wXTH2gCeCuIURCbA04zIO0CfAl8OsT+IT+kREsgu3zI/Mn8gnCPh3GwCtsRpdO/WPu2wbCOAervR
priFtsITOIdk8+KVjN1r+G7vfQ3G2XNyI5i/sVQbMlyCvnzdMyBlHzku3sk+IzrB5iPOxSsEShAy
zFHzS8mklDwPBcAb3iS6aeL3ckh2SDHDJxtDYasD3BYIYcRbipIl5bXiYZomXAeicckSA5B+AsBi
/5HgquCo8RoxIsYs4UiB/wcE5sKNrMN3ROxKsCc/gcO9XFgwQBZLUp2ACeY00pdeTw0MnEAdg6wS
CQU/zYhwteENd5rxvq+znR+OMlwJFjcxbVcOtArCWPHkq519o2k/6cl2cflZE9VhCOM39ARoJGdd
8zpjrWFbD3tJi1t27vC4GJYw9le6LbPJiNN8z4bHIDiV62HdpTgkB2SeaZO1L3lsE5SdL8oGDEbO
M6SppJaiTtH9FQ52mDeQ5nAqe1BOmGfgjzfeni/Hl70y1MO2cinXwSLB6eg7XOB0WvmLZX3r0eqo
EsM7RnAAR3VbVIUk7hHxnPcIuu2oyXwFrPV2pq2vM/yEoz2/x0e7s7c7rYN7AB0MG1QCuofJCISg
BnDWvXc23ak4Tc2Ugceu1lEDmR/36JyRuDw44uH0R6JPQv6JHdI1l0GLmV3JOFBnSxyOG6PdYwDf
QnsE0ilUyZ4xQKImkbIDW/DlD+ZXey51zkCCKXwyX+o87cYX+Q7lHO5p5EHWFVCh6QxrYovhQgMh
am6czPQgn0LR1Mo7AYSWFVsKfvo99LAeYpotTKZtAoOb3WY6K3wd1m2GA9n3GGODry1gUnKkdoQG
k5wqkDnvivmEzElz82E63tXs1WFMGwCWGa0wRYLkiCYVZt+73SjO1Chrx+qcEwNeScPXVGF+ZbbX
J28c0VTfTzbA8EOF2pgvgLoCD6t1G/SbVBS6hMJpuXF2DXf7IhrQG6WKsFrvwS7eYZxjU3vWjs6z
Hjgmlpl5sYk16G+HzMNW7Gf6yF4+k9eTBgTysGYrNXCXQupxvnRN6BzxbnROxplVec3c6G6i98WW
22QCmxG2ATfmlPMKlexV0vtwkx2zYcAyMbI+OyeZjLIGb8kaD2Ga6MLEO02ZLRkwYGwTdUxu2d6g
Vwi2bcKZorhbeueSx20OHtB4N0EtWPvwdkKgWngjyw2w4x0CO6cTUDSGSqtOPbwXYzZ6is38O5US
oTRQiucRNzddMNGV9IwCG/wQ+PXsMUD5PFWkYNPXpzT3yIWs4D2lvTzuPxGbUPJ+mczh6ze6B50x
RPBoGb4FXI5d37yev3loXK9evVW411o7OX1DNeP5NiFTwZkc9NITOrHrHtjyjQPs4JzTFeWH5G5F
ykIeNjBoMrzt07UDJeE2sWD8rX0sMMq1Q9vNA9ulncHkLNBkgbp/PSZPKn+PKTSdcXHPsXeDfjY7
B4tTd9cF2e71GhFtebiKq9n9lhkMdOLvyX3ORk7oMLkwc+EhY7LXOuzdGzZRVNjblsSkzJ2Dpfya
bdXwxlRHd1vqI6MBIEUNIa3TLaU05T9mTOsEeglDtyCSMFYekHs1ZPghB/cdv4q2IOhQniU7/9Zp
cmK9yE68FyQIYE7y3YlwH7z7sFpBpLTWpvsoLw3HGpj9TWfV1Xy0daXhk07ZWPvZzTzeuAwVCjJm
LJPzMxLINWFtL460dZpdCC6NaB8fKXex4ooM/wV4fUlWPrx+wsSLMgq2blehCm3EQKEsFqNY20M4
obSA8ZHDhY3o7hvQMrT8MmCQdAc3OXRIWKOR2XSYac3jng+t++FrY5DZlS/SQGYzvVuMP71I8MXv
7cN4KKFWR002eC/n4121fMKWPVKpPUiJNx78K2DI5JRpuAWuD/jIJzvYQ43wgViPiZhbnSQLHHgz
fYPXGofQfOb6MrzcCDnl9Bl/LXrSwe5JcB+uzhoulreGL2HQJ64BR9eElfjo1KXl3z3dietoR22q
ntlfUrWLvlYlE5v6in/CaGVpG9M3se0J/LuNN7CaIGFEFpRgixfOZnFJ8eDfbUry2NxI2ttQ8WkG
wMuB9uJz2HRhNOdbJFiah1oAjYdJZoeChEF7CtxOtFtObkxaTRp0J59Z7tB8urDliNcUx0DIaJtC
mBAhThHA8wsF6R2FtPOIjIR+AsI8emK0cl35FdxO3nEZYm9+hg4LbBISTjDY7r44Nnz56FsKesDs
MTNxATt4jWW+5Afo4b244UMJy/FrXxxVKCL6130XAlBtyJJhQ4dnbALxer8Exh3bd0cqn3V5GsJ9
QOnM6QwbENld/9aSH+65PZ6cOuOpBD185Z5WbrPPlLfxZJsbx5hEyWZdezfq45Wrz4yLc84NsjaK
+kDBlGcf631D9xpbhlMKQP/WDA7PBBD7YIUw0xjBcB3d0AWNNiCXlPwY6AY3K1J1/7buvaHG7nmx
j4GzYpwophDrQBns+cKqd4l0CAQ7KM3+myxi+mgtE5wpG7FSjWuUULtVAd+JgQR1x1zc88s5VliB
79pRmZ0rRuN5BzO2ZGc3hMKmIdA5YRLorV4+dc9ZybEk3HSQ6K/RFr0HGtpPNd4q6f1t84Yt5Cnw
b95irJbg3Jyd1bS+OkvKjYZLDG6AUiyjNenWwW3AsoLbAgIF50BrH7H/nj8y/iADFxUsplYuL/Z+
8TmjdsMDZJfRDi3tXCqk+PTFaBecZSJVeDTuKwSHSDdOjY6Fo9vtHJwtDzIE8xSJrOd6sXHX8T6w
2o3OOjx+Dd47VwF1Wdovpk79gnYpn0CfoUpgvhhJaxqol/ZtMfEH0Icn7VZmao3Wa1JDJGaGIslJ
yTSj4F10WBMbCjHVcWIndGe/Ye3W37JRLt6U5KahahYW2B9Y++Ei38fLNRfv6zy3d1g6STUavaNy
bQTR5GQ3KgzQMOqhNWCjyjykTYuGyTq78c0d6LP0A9Ruw9tPmqbfeXS0b9eUuzMAjYLQNHx67HWa
8lAF1IOz4LzE15iMJXewOUVhmM9CrKPccw8r9y1f2stvg6b7kL1lbwbT0L68XDaPS1z+BeFUBML8
J8L5/db/ePAPTApHfOvx2ipaj0KVZopOGwFHmnunLIsomHp263rilS/tRdfN+/+GENVPvP/z2uKj
/PHFVfNeX5n6ovVEkwnUSYhrRiPKUlw73XEnKAJrRbNJqDYBLSQ7XDTx2LJnu+TfN/IX8QDRsATl
QJEEKmfo+gcMf1xp+5VyP+kAra4vvrMfFUEncNq9Ho8d/vLc2t/PLUuWZFiWCZwtMTTlv8+tPN9b
Qz7udN65hEA/gkvOa7eCLMOJz7IzOnmR2S60aArv2ddoh3jHkzNcFnDynB5BgWxvn7Iw0CBCmvr3
y9Ctvzcityerpt4EqcTwXQC/f3wW6bhcXa63o96jyWOn34mNFVtvZ1ndgoaMkqtc2dkqHI3oSrN0
mxG8J7RdoJYHqGpqJ+8/nASZMqa896WnwMiMzy3Tvvs6zf9+3ojg8GEx1oxMbBRqNpwcvYd9Q6zA
GPkOg0w6jG7MBf9rxs9fnIOY8cO4JIaJCA2kTqyUYzPifKLd5m+zbOelL29UnTxXjbgfXkvQR+RY
7Qi7tCMvX2QqxGKGdSAZwU/PTtIE694wIYSCTp/d2WwPYZGqaa7Tj5wsjj3y6HQ2QwsWKwE/BuGX
kJpt4BjQMokeyJ3IYkcllJyUpjZlMkX0CeXHCK1BVCXbaqfzeZB/AknwFlPLcicHfgLTAemo0EfP
VEy8SNaciTEfjWPy8+SQlwgnSoOnGi3LByd+u6/abuoffVoqzWLtl0KEN1LQgJ3dJH/YaECcxSxP
qmpVYHd38Zd0EyiS/RfdmqQGSZjTVGA6u90wY2q6jfNiQDx9MIRmKDPoztAvAloih8WQkrJt40Be
Py/eQVBID6qmZfdNmzVTFk37ZGd0mZip6l4ntCkcpEsn6NqwRFwDDZzdOa3tonjSCCpRs0rgWiOQ
vt280IF6zmD0wc4pI90fpWli4jdq08j2J+K3OEVQM5jdpk/JYyJfD6f8LFRI9roPct91m53HBGzE
/iLp9bTuqmkXY1pew0dHN1wFyY2zKR/u0ITVfPLjcGFhhpfHiJVbQxkeOGPoKR8fbttCbsC/edud
h6TD1P3jN6nSdKmIvrS9HRsTzr0ublI9xALAioc6gO6u+JeozWSy0dURRGaaaSfOAcL5i3nAvaXX
lVPVgGH9yGjMkDNnWqun+R5/cniGgtkMhvGThjJvt7v2zk7chrfptA4V0nOvzbaBeey3rWq4XAEV
3Fz0OoxIHnQ8b9NpL5NNRQYYdxePcNZfRlW6WpEcJv1k1ozWeRdmYHdD7rbQkWY5mMqu5yx+6OQO
hMrFea6hPYRHOr5jZ+LdQGOcuxC7G2G7BcudIqkV0CZttw+u88I5sTtjNFDOz+oKZrZIio4O8tN9
kONBx57Il7xh1PS4qUSvyoQdiFvHLfq65rQclzk1k4UMgZ4ZDIrx178j0zfV579nlQhMJiw8kyht
KR9n1X75MIyrttR7DSzmcAtNcLL+GqU+iIWjIJCJS9bOhL4GC3xtd4CVB410WAuWPV8h5cPzwg9u
DxYxVGBgkdm781smoX6SPMRZwgxCwqfBuIy/SB6nBuO8Djtu8oBkGRUBrFfgwm1UZf7k1iujYl5I
UUfr7het4YpV+yU7vZOPbBQH4d4vL0y8kL9eGFwTKJKkN5L6wVw0GjfG3rxNNMuIPnbfYvg0O0t+
uXVLUpZirpXePV61DDvwyJ+PUOztOOy+wj2L4Zou8DV3F6Z7SnCS/+XWfjwD8Um0mG5rKlg5/veQ
uW/uS2Z/cfb3L94ZU1jmvRInOSXc0TigAQFhfzbanNHdsGdtcKL5q9Nh8neFJuNJWSW928O3h86l
h9Wv0238wtb5+TP+cX8fa+30OG5v1kXVem4/NYXF6C03AHNQkvJXiQWuiFfDcTam0Y6CgzHQO9I2
KBdU5HC/RdL27zemCLbXXx/TkKGCaQqOb99ZxR/HsrG6vw+a9RKZWuLfOQmYjuJFdKw6dTAI3g46
CnJj6mDcOZvhvy8OJ/GXq3+8jxv7bn+Q3nwvpEtRhio481dFmjJVzakgTWmchpPRCLYBtsKqe3JK
UNTSv+TlJSjL8ixjxGmLw0Et5sADE+YhwOhY6s4bbMQ5YdC7oWfqFPPD2g2CFtGwdXGx6wR/RYnq
et757eyawbqNzTddzYAhZDbu8i3A3/bXYciqRXCCY6THqbjrdpvrAPOH+eHoGhOEC92HIOBveznF
EAnkzCpmD9OehYQ2Ulu+WH6J//3G/j8vzDJVwd9jXN4HeY9pOspmu+WFJawfUmoN3FBPSvAVKhrd
k8Cq2W+cHq9wcZ2LdMiFQ/TLTXwyCL+DEcNH/+9NiFTvjzUjmTc8sZeSWDNuZU5HikP3xMu2ftmx
Wja6p9ZwV7bbnHn7IExQSPyWWf+8aP/fDXxk1hdzpzBDkrdw8JI0G5VCuwr8gS6y6HiIINo9hYiz
FmfLL5f+y07s89k/smztsttZirg0J9GIbENaCMBqdD7ak4b9vtujUh+I2PIEYrKfGNOxsZ9Xh/84
PKKNWKos1p1dTDW31WkAMa2jXasV4M2P8pJatF0znuDGUQiCmNApgj2zcukc6p28Cyu2m9cuCRy/
siWRK1miRcvYDmc2Q2TwEBY++czwfvngP75vsnaLU1JqNrWP9314jO9Ma9prPSlwqwPrzimXbtEZ
o16lXWjHxPUwNyMK6N+8VU1xmPwVn/649Mf7fp923NWdS8tdPI4zGFeABU4ENBsUkL3KDXs8AJYb
tCDFIEsAVXu3D1XTCQqbsgZl0YJGUOdhg8n3oV9JoyoFsBq5bhizSKgYFg96zbU/oxb+92vT/y7/
4bdyPuKMhVe6pH+cRvXt2eA0X2m9yoUoNKoSvEZ0u6IqJfLLNiu2tuertCgfQYkEeunPAUA6natH
7vRyBbUUNUdAKxRccckvOMBsHfPBZ16EyW93a/x2tx+xWD7KclN+7TSsV8ScnGuVSG0s6KlVtky3
vYXsNSW/VlVF9yRbZ3z+FudDCzLsgHAZnPkO77jT2mAAoNrTQtAJ7LMYMTOg7dUCn2rH9FZZwWzK
X/oN2k/pUVMyGKqLV7+qfvpz3aRH43bYj9UezBn4vnffZbqK4lA2AdXQ81Hhb400r4wOaREtJ1M5
H7S8JrfUpr8Vt0k3PafLEbcN8l8ChvlTSsJQJI11wC+y/hGx9Vddvzesgx49Y4YVBNepcMmCCQ9/
CwYnsnAUyMiqGGZASxYgnb68jdQcexUjwN7iOUW5CUcQbH/pG+y7FUlBEK2CJtJ12ntQde7OwSXL
p92MSw/1zLJYYj8xQxLkvL9gXCZ6eUqkyTalKobs6Px7mX83Fj636J9P+HEcMPSslmoM4giJmHA5
9ejVg5xgB2b8yOLuLbzZ4ey31OE7yfzrorpG2mLiV6t/egqTAe6OW4u9ReZA4tIBTM1UznR7tFtR
6WZ6qxyAA3bWT/eLOp8Co8uYUcf97Sz8ceVhGm6iI1A5fj+S4eN9Q7fpthUHMtTCrLSjeSewB97Q
ccJwkeS/JmxiG/714DyeaRkyw7+1j/aWZO0OY3X1/baTirw2zZQ5V5UiDMnNfhzXPoTT/r8/8Y+t
LNFG/b8XFW/hjxOfVOR8u710ladkY3GYkW7gdk+p2b6ycUhNZ7/sm+8z5eM50SkgwtJUxTSk73D1
xyVv+nbcUO+K+t24paMCQ9IegwxlYN7+SHaXFfnGO4Gx1cZ0Amce2DQXHwpHhCb41hIH6H20Dp/9
c9+hHN6DdQ0Vu9tFbqG0f7nZn/J6WTI0hgxaliKczv/7ft7jy1pfn29qb9nS95nJuJwpZBsy0tBy
7+G2uwle2Qk/pC+9qPP3PoV+zvyAhv1EbVjbDyiNXSwh3CcdrGOrZkYXLE5GA8214t8f8qe9ysh6
pi6qFktH+zySpPdduqrjvdojRp76bFYPxwLoSWBrLeGtZ3mrgfsqftkl8g+75D+X/ThbHopRH5rq
Admyf+uf7PQUY4uARDdAII3Ob/xbSPrhLON6TAJtmtSpKOz++z1W43r9UlY85gXOt0jBxhHn0MsF
9uIZf7vaD+nRn1dTPmLA+fDcaobC1d5Zslk8vL2bFfJIg2R8iHqLXx/ux8tZQryDdMmUPkNOvVPe
93p7UnuV2lqO/TpfMiUe+RqyT7tJv7H3CJfBK/j3yvmhrc4kzz+u+pHMqI/zwzDMo4rPp5hLZQVS
LAXPjgZKwQje9i1eR6NXSpcdrY3lysjocXWA8BBs7t5rtu9DIGFPViTlTBn/970pPxQk/7m3z+V1
392OZ5M3otuHLzB/55aeAj18eVAAsk2OhwWsn6YHaYoWmYZJAroysHh5zkheqFZQK3r/viNZZMR/
Ra8/3tZHlH5vzqv9+cQdSXGNLh8u3DWpIa0IJiDSN3TXcNpr/zdVqfLjRvvjuh+B+npZKi+jPqt4
ppE9DN8YiO0Z3yJyhHH2IDzSfIX783Q8RNuoMS4Tnr4x/OXpf/oeMgI3S1fEKMhvLODP2P26b+ud
xoZ4+q8CFNOpfHyyHGOG3oFUa5yRdv+Whnzvss9X/udFP4qUY0N9PcYWFxVdwrtLr+eOmDg8+rhi
MXes1fjSMnye+1gATZprr6ad90sg+PUWPo6B5r5p3dYGt8B4dB/R5cE9AS11YN3vcSeouzou2RrS
LA8zD5eZ9IfBwfv3q//xFhRUYjLAk1A2ftyC9qyV4/a+VXr1Lrid7dvWThVnlZz39rgjzToylaa9
AXHJx3aMw8rJ/vf1fzxggHdkSxL+tab5sfCPpwsjszakJ1KApWKApEaGc2jvNHxlMEeCVXbNMQkw
gDByYkez/Pf19Z+WnoKGkJXH8aZ/2hGryn2tNJpvFZv7fh+je0gs0O6YNHX0s9HdTXfCzLbP/1gB
42UAIaJC6dQYyx8oJMEZig0ZOCJAwf+/RF/erduGvYZOKlb8NhWj0907ufvvm/5rzgFNBfmPm/4s
X+7LxvWwfpLrJJVpP3Zu9Z6aQgNhpxm5lhyWchlBmXQLJBkte9AGqfeAEhAchdSIb/srdH/J+H5C
E/9zSx/hfrXeNO71SSJRADzrV1YO7GXQc6pSn8YpI64ECBMVVqvFbDyP5U15F67criiqQ1g/s3+/
op9qaVltUuvrfFaQ/I8Tvd5qu6e21ZWem6bn2Ym6btce+Usn+8Y1s4nyVcIVtucYxg1EQx7YDb8Q
nAMctbe2v5ygNQ6DltfuhV0MR7nB38bc/Jiw/nGH+kcWAOKtNpt1U2HlJwnlyKg0Nm4Grjlvsq4g
e0OX/4alEAitvWnQjrk73hh2LYcwX1x7DORddLeU+2gJZmOK8H+/wh9AeVnWgDpIiwA65M8uTuPR
XF3376ewTa/c9Nxi/ljpQ6vdIUSa3u1Wy4nHCQhZ0BX5/C8XF/v+Mzr/efGPuGQqm8dhpXJxha5Z
mvqRvzsB7MEOb7VaT8+7OiybXP0lHKg/XlaRaSDh50DKJHKpP06izW2vP571XekxuXQJWMH4XPix
T9e0sZOkoxwFc+DGzqbVaUHqxrCc8Dhw7im7PPmVmfBT4qb9cTMfhbKpXA+MGbwpnFCaCESg0gfb
z8oC9j2Wb8gV97IzV9tTYMRN6Q1vZdvpdsPkIuxDmvdfTitVkb9Pg7++ikqoZLCUqlLD/vf1qOjg
x+bSUntamqBW9Pcuu0imhWa/UqQeT9I3icm4GPct3XIDZVvMlbqb2RYkIhHTKGivXxqhvI/scuxG
iIeafkNwCi87HFxQvyDRsg84FlcQCjMg9TxDswriLVrWkQ8F5oA+sVoyYwuhCVgRXqOxAJUsjgw7
PUbp5AhUcyDawAGn6DwF2S7MaLiiyGmTbm5sasCCjgnQLgx6yNTQSKkPj61qSdpBbxaeh12t0Zty
oSylY4j/pg2PrzwL1s0TbJV+4tJ/gx3IGF3aAk1bMh4NU7siinxfcVD98ZkmBuNV3UyeQAvVIs4L
Z9uFskDDwR09nIreR5HfwiR5Z1VlxAxc1sMIykUhAOw5iqrigqDDHMj8CdGkQDRKz5zJQ1Gxl4gO
9K4z1FokyUKwLv4lzbaitT5qTlP0svC3otwFCoWZitG6/b66s3BBn992w5QjPsNYFbkbz7aLS7zp
8P2zGvC57RVDWHkxqChK3x89vLTS7fSypdsprUMd8ufuqzIrpF8nu3zNVxg+DZ8l3ZML3SlURV4R
GPRVIzuaZKPD20M9L4KumkSMgGDK3trTTZJK1HVc7WmX0AwPYCS+CgPM7Vep5IyEiLBk9UDiLIKl
YIgX4yhaVscsQmODBJLksHkN1VYmgmTQcIJolwryw+1p72+QQkTX3M8ajLxLmMrGl/R3XkTjrFha
/vwF9gCBPNp4Slz1pdFsdaTFhTp0mgDmmsBKPsu6KBTUjYhvuJwKDX6yVxGSoEyifyL1UGEe2rQ1
S5wrmXm8x37RjZZ+UNDUZOQh0NIbO3Yo1RAm+JJNp0DdF2GnSc9nD4NX/HU7Ov1XXI3Syco2J2XU
LObncDodMnaXtYsExI6wy2X+n+bS4R0EwLXihSHfYG3PtRkXWVp2WbInUrKA9x4boX5iPW0aXFj7
VZzD6DIq1G0pbab7oOANkbIs0c1k/rMLtwhON66wQbP9JNcThdhbsD5Go5PB25uUY1zG/VWMsnye
aQgL6rCqcOxxGVM5Svc8DjjZmRvPmsmkybrYIEBPZtCBwm6IhdEktzwcDEAaTEy6Lld7MYMpIh34
jz2oGAcZv2kwyy2UPViDmxyxfUJBX/8f3yVlMGhdpPDdSrwrPcFFmdXhHU2b7EOxQXtEY/5F6oNN
3c1J8BScITjPE457YYD4Bt4q5HbBJtkVo8nSiWR2usjZiAi4PcC++aZoM3nUxxYMU/A05XPAsXm2
1y1GptuHBamV5aD5c/pXn45gAA/n4fRX7Su94TJqOLZgIAlgQ5ipFiUr5RSPsOZB5ivgWdZYAYa4
iexgWhCKSixhm/5kdG2RGu35pxrhHTzHKRStP//wwfq66+Jp1gP5RviSgDyIXoTYngOutQlHp/ak
mXBJKma+EXqZvizbqev75cpb2VHD4rerA1pGdmSIxSaWuNGD3C3c/4k66LT4tOtq8hKjAA4PjO1B
QIVcZFJJDsuojwnWbpAn6blM3TQZz1WhpXwh8xE+2KSXEwJDEQGXRLbvaxc/Y+hL5o9GS7qJdlXd
/Zr1x5Zj2uuXCMzbqo/Xo4rwEU11DiKR53IntGhiQdAg5oupiaMGcoxSn4B1eTX3JbxQEdl6k/QO
48lssmekeEw3uts3PN2doV/Bll7x4U8MFptsETZd+hgWo1Jpgr1sWIsC7njPkOgAmOFkKJ7gzOSX
Gz71grSSA3zxu3Mldb8/uorxN1NP+ozKxkjGebA7qQnfAAEsEkzeLdV/Ih2lRGSzwQcleid53t1k
XQEA3Ehyhf5M8nw+Dq+neBcByAEL4hFACau4cpL6qfDm1lHtrXjIQhfAHjE2G6W8NOLQCVIzbo5J
OsrUpQj5Om9RZ1p8eiDRabqLFV0InhhW2Wx28Ponb7XlwsTL7NVmgs22I156lVr0XFnNfCnWOjEa
OS2757BDMYd7Qctwyh1CRF/SxLlX1MFcrE01RCineRn+Jql78mjB61FOpU+KqTW4KtZnytu9Kz6b
VliJKXglqvYsfyVduNvJOV2wXkWRRIgbvdqI7p6cSZUSJJbj5sKcDzO3pHeTaawLqDvKtTYf/5VX
ZFbyjcrlPeX8FvQunMcxeR+9PDelFyDGj1pBpfrV8pjxrIpFBSbayYVFWISbdVxML/6z4MDxJ5Pb
l+SMH6jxa6bNB5UsNOAiY7qwNdpYLnQj6Iycrb7YKVvZpsrd0ul3/Hu3LHfMYj2lBOmJ+MSQF0Qs
vSEL5o2PvQUat4uz2PZms+QQ9llSTdmudi+WuDuqw/ThmVMF+qg3AjuCD/i/UzUpio5SriC0ncOi
ICysYePZBA9SBXZNVqV35gBfhxsSto3l72RntkyTR05EI91UwNV4H6NbH5aDXZphlqXiT7wc0cgn
rzmDBGasuCyTvAkUB+J0k872HMGdfeCjI2wXxTTn6FV2OBNBQHvEp0nmb9r/SxL6z04CD44REnny
7PC6txRKlJLV/hJyTtMex6PWOeCD+GzzvSTnMHYgLMAWgMAAjwF1Sz6rUapHGk4IOjxMF8ARs2eM
KJwlx5UDukAmEoZx1xm2v6j5/Jz/iy2GNwTjE1PVbjBGBR2unUijvuWF3Z3bFaGcn37ByJ/i1v8/
NJ3XsurIEkS/iAgJEKDXbnkHQvgXgg0I7wQy8PV39Zm4MTEzx+6NWt3VVVlZmdCeebNUk4364T9x
DkIz8YjOIsPaYxKVW7JmJK0zAy6smJgzUDIJoIMcYcqTKnNfqyC0ggEx6ApSA2iaJDyKJkIgPuWs
J1/tnaww0VUdwHAFW4K7cO2yP2eLFgXaz4lfAlEsdaiRlVe3/t83XsEkRELABytAeoQQZYXewYId
Tx7+O4eDcU47udoz3UNkdN4/Kz9YOyZtrgsolSo+dibEkncehmHe9bLsCgH0O+fY7YwRF2fqBbbp
2tJ7QtEe5SXId1jKWaflmCWTZQT1q//S3asPOQgAafjMJhoqhR9IkujisGCavDGgMTax1/mg04Ew
DqkVQg+TPlQUgaOEKoK5urrEorN1a2jUZ5PhiR1G7cMT0UPhUXHE/nE5IAjbkaeZRk96wUBRa4st
YNCVQ38CZEYiEJ+oT2gZph/rgtKlejz2EE0Wn0kjRbpFMsYNGY8/jlSgUBHqMZ04w77DSKk6c4Vu
ESsfjHOT4/v6wUI8yEYXgpndMbYPxLsFn4vGMowZ4rzHB0IXhs31HnoybYap12Vvwqzhxo4x6CAo
mw48E0yz9sAQjhPGhLYzQR5YIvbvZL/lRfxh9h1z4rgVICYYLETQ5qvAJr5PpZQRFCBh28HZzmAX
K43NOgy9zsRLv/wpa/bczv4VC6QqAwy7DvLv7kw6rF3FeBzqlkB3KXQsCG347WKjodtS+RYVcfBb
HaQkWcLkwZx4B8f0GXV4StkkMvXOsQePylsLSd0BBOmlhm/urtJDFIdbczEkrb41giNPkk4YzTC3
BSRFil2ceyT8V6njo/F086s9fYwaNwMo0OYZah8Bg7Ayu6BaHh9F0O850wE77x63rICjB5H0KH5M
gwgykfTgSMV7yEoQLluPD/Ibbe6VNWV+gEdoQLfsjDvhNU8Dvk+QwKWRD+c9xCst6IbopDK2Zshp
glN2W1wWXusyuljygf84xwS606Kw2FgdFtDShx686bxNjsD3tWbtBykhYgpjxWLrxlCN+wJafBy/
ZlAZ27U1uMwXC8qfxcIoubY8mduoK+vwPq3gVfIAjCEdkIvlSS9dltcLq+UMSTL+2RmKppVxqnbK
Q0f90jrJU83Lr0r/kvcKEDTV7elUHUc4iLz5WlFuWcSWn1d7nhmWKuN9efZMmcdrYLPeEebgV6Hf
sPJkoyx/2j1jdUL1Rd7DgQ5JS9gSzmJ2Cz2eMU8Ju+cIzYq+4JJyxpfYdzhHl/GqTig33rOFhZ0P
iaHHDH2AZd5UkltDGS+cGKGpeBYSaM4i+BEiCDs8BoxyVHgoATZQGtjqg0K2eSBowsEnOd7E9LSA
JdSeM9HGfBbL1MTKP+vJ5GI957nbXtCxE7MdLKcJQjgvXMfhE3vPmF3DbrU/s7uYFoJ1qoGjVWV5
j9Vmu/xBegMm/8cxYjaHlKD20rObtyDOnEUiIrOy3Apmx/INXPGzp0el8GTMGKgqAg7c0814BVk7
zPPeGEqcwPXQuzjtuZen6YzbAekYtsn7R7eeTAv26ICYxcjp9I/grhPBBwi5TVZlApZOhZvi4E5e
AZafE7fHiAzXhHasGrg+mC6NzhNuWO0NDWu+npFuxRcSV82dLVZIuOJ7R6D/R4BfrQZ7AISYwAMH
iO5PdnEy5rCc3evvYHGOVE5DfIepQuWTwv9jG7H1YWbDij8KY8+/FzvLDw4LMmByQKTsnlfl5Nc9
C563GlUOocO8ptZQUUD9nLEbFeu5ct0yCNP2v5/bHkdSUb12cE5fiPGmXqiD64qiI+q2z+tmbN79
fpmg6Yh+dJuTDTd2yGfNWF2+L3f0zOMZmcvNIeP20RlaxI/NguK+FArE+7qLUmf3cOeSga1qIm7T
kZSThfVzEOZljgjBZLkIQ1XAkLEhrfaiNIj5HVUdt7YtXs4bpOIlCYd4uKhygVCFXtVlvHbPlas7
vCdT/NUudH0H9Zb9/o7/G+kJtdqKFJCZMJWDFJzp1WcH2nW0XPOd7MdjBpbdslaDqAcB7aUguzoO
J0Vmyu4d/S4TORZMEFTO8+DLKUJ/L2IGSkEGVLGrv4l/EIPlRP8b84NRBasOoJX0ULOHE5WOf3Qb
pS/G0hHDBuU87SvvcAj26rfA3PjmrWS/PmHSNaOi/9KxwQCU73ayr0OqM5vvHJ6V9AUmNQbwUMNY
39NyhhcDm57yFpgM1okOo3qm270z7lod3MfdPnirLhQ1Zru6s9XlBDTzItd5GyjAMWiMXu6bV9UX
L8aXmYl4s+yMdNxcUrLZ2cRyRH4ofai0yakzxASBe+BLnbkJbnN0qpYU5HE4m1mEa9gGgvTjX+HV
8kJSndW/ARqSbycO1ZEDeoD6wJgn87gEhctA5PimqzkUwhXR0/QYnKEifHiAQotfFqokY3HlJK3d
dDqVg5CQ+lSzCOpqwT2SsIA6OiHp4yxC5O9Es+2rOWvKlGD1HL3vgXbhCiNr02L1knwAFRIJZFu8
P6A3VpP3OQbidIHh/Mn4+ZbK5mBYkvkRL1eq7FLVj0p4D6LFJFDWCIcoyk9L0BvSZiwTeHsMsO62
X13A8nsgQXIx4PgO/DFV9Vv6/njM5AiCJUlku0/P9UGrwFhfNUCcgphacnz3PhB9gytkwfEI4OQU
62PQmOeP3wZvXFFw37CxgEPs8un/VpwfZ+j4OGCDXo0dn8/w9+ww0YUAiMr9eewnLmfOoSCD5bIF
6fn/EB/z6C0xQh+gwKaNSqInh5wKzh2SybTRyUnVgis1CX6RGv93k6Cbk0kDny7Zjy7wHCfMe4qW
BsY6mzh7hvq1vl1/rD05XwRj2TgyfjJ/2q5Pgk6gBaXqnVk/x/fJZHFM9lhgqkesL5CReLmIyYNi
gdfS+ho3rEzXH23v3sgFoTpmYl+E5k8wJaZkLtvgLtTwUG14ZvVKJ5yx8b4HosYJR3mEU+JVIS/k
O2qXdlkKGLjo9CyZg98knTxp8UZRe4gCe/k+Wsuk9xCJ5tBcw9vCvQ38wduOSufQjvS1jXNI1+ki
gQqZE76Asvk8dWVv8fArO1pWNLG7k+2tSg/xCZiQ9mrftDjHePOeRYlvW/JDVT/pPpwxdFtpUAWD
w/UFL8Q/XWx+kVDCKKqsVXp8eTpNOHm5txj9S5Ax+3HIXtL/lhZ84hJ1YD08np1yf8LhKv6gGvci
2hwzlM8sI7qc4+fJvqCRZ59/2V0fPZLTwPoBCBC3RAeaCf+o+407oOA9V1YL+r5NBXu52/F5ecYi
o8xeQhU/CrpaUJrxpz9Rv4DSpeQRSaDRSIYEOFBYixrHf55Xs9oQZBetjFNXKBwCJTp20hvM/EWO
g2SDy/eBZ8jJpGoFUo3VWNea8gf9jj7WPwuFr7dTQtDa0Ru8eb/uDob2A976Dkf74cH5ryqZzT5W
zQgQSNFihWCLUONuJs5D8aJx+hkNQcqj+E4qrlSP2BYx+NJpjiah+hs9lzHXiHu84jCJ1cVricKP
ARQM1IiYe2uZoqynSp6M1OjHK2Y4275O0GjUKH1MYjiLzYdGfIDJZkQunLoQYWXh/HXjMbskA9xe
6pkWVBokBPFrvPoHbnOqzv6CO2exoPQF6v5X56lJONqWZ+bCfGARvi+W2ozvBXSi5c17qxHcD28f
KHasjQQaKaDSQ7PgYiOJCNTqxas6VvtnNawpKwu1xN988P2nV6TGSRCmAZKG7gID+btzx8yW1Gdu
MBVwAIv/sHnZ6cpXkiDvn/BaIXvpBQ2wO9GRq0Fwsx4aZUq1XvqTu/VGHp9KWUmDfuU6Ng90rtTS
qPYJrYgDjvEHAKiJ6o3sBxNO4/C7MlrsXPBEvsoRVanrEOfh0n2nfxqBhywKxvGMtPujsFgyqOCv
4KJxWnPaIHerB258sdS994gVruDr9BLgsa8aEktQhmpooI+CZzZNO/5xqlvMIN9NjG5X6VK1D5Yq
ZDFyIX+JmPfEMppeKP1zfKpJICXKMusr+gTB/Y50ljENPm6D38T0tk1eN0RFejgLWickVU4c/FZc
2H3Ust4HC4KxjdHKQB6R43lMprfl9Ik1Gim8228JKh1zdN9fLM3LmMrM3uggGgTIDw1yaL0IVzAx
L2Aqu1u37TNTdmy7qC+RzPF7myZHWfEq0DgY327Or4d4Qp0FWVuX5z351fXh1Fy/THVllJHogUFV
C83Z1E54kspGDiB6M7dfWFFpdZSp1OmIQCUzg+tFMr0Ak43h9Ztu/xN1v86yfntm3+oEjP7BSBB2
Dyjvn1oMdlhWDYSKJw6+RtxON/fs+NwVoLqEbMK1xmQcKab3hKzDsOX0ghnmaLxXi789ycj9Luaj
bXt32J9cvZp9vLIJzORBQ2jIex8EvMAHA6fjEzpPH08bWNpPDk/h3ysAOhhr6DuXeN4wRb5q0pNk
YFKxi8eH34J22MF7HLw2e2+M3zz6WtZYfwRrC87lozsfN2H92HxRvlj37fG+hc635LY77BlxOBtu
F/CPR9yfYF+tw5bdX0t2pvKC7yN8FpTkCIAtkz+kaIMYJeDF4nwj9wTWBs8irolVQzUJbm8TuwaH
+MN8Xpvz3+r7BeApVRbRDkhCHI+cjc6bqdujr7Ij3p0qMVatIXONXK6zLiohR+CV6irfOK+i9eqY
NEFSLB0Wi0FsLWr7+uZYCrA/hfy8Zgy/EpRkPHBj+sSTie75DNrwyc+SG7AIkaPSJLnjqmux+Ue0
i9SjEWU47GCw9uTuOEgQa7bhGDQRwa7wDqVVB95TAqpFF+ofUTNHigxkREwlAUBp1DeG5Q3kfXAP
uy7izWqQuIV2B0SW3p0nNraNM0j7w9kpDysgO9juWFuo1J1AeYIRccWcHWhk5fza0G8+bfQ6DeaC
y+DJLBXYtxUDpbVZNCr06l/yiVLOyz6qquDLv6cEFI3mmOps+o5KlQ6pAFa+sDNHWyPWHPyFUMu/
+fPbQ0SMmpY+coLRxx7RSO+isPGqodqZJAvSROcuGg2s+9/gKcYntTz+miCBHtnvR0tHnzsveDk0
OVFTLXwGja89u4HqLtbBk5zotVF50T16FcwjADM1JLhkkcTKFyGz6dgUAjTkzgoUp1f4diHJ0Ir0
xAgVMdcmLYqiOWJdzGySEPGfsX6WJE1YJNsluB/JZN86JxFFBaIm02GsETB87m2y0AWekguyswuX
g7bHmgsw39LXLkpfL+5BTpRJNjf70LnVfONtD9b2b3tfA3ACbaBdfJWdpafR7CRJ/6I4KPtLk9y9
j8CfDCulajpbd5xZp6QQdsNXx2eoQ2OojHqzzV1835fhjYDDC/mIlDKRyVkiwECUR0SjQXQUjnGX
5bxGBKdvqarx7pmaRX3IVLbzUvSRTo8fF7XUEs7CIkbll1X7hc4wLBn65R7q5eyFYSeaPFJSdfwu
unQ3+QmpJxdRTF8a+UFySIHSIPJvQslqsv0ZQXhSFunGsE9XtH2Qkx+ibb2u6og6kzfjDbRFQC4n
448mfrq8TQka//q+PYw+vAFZKpjc8BQwAEMnUNIQRM8PhUONlsqE++vHuDp6gbAN5u9VFxMkHoPh
ZvGbo1A5HRnj7U+zt/umdLj7+JYv+eVDqLSfsxj98nmEvtjIXi6fY6WVsx7akXLpRvTEJdVXWmYM
ThR43O1/HqkDnbRgQYXxEfPSGe0n5apCxYvkH58GrcdbdvgM1CfT976l2367a+1bdnlGCPXMMrPZ
Cz7X8UiHsqOKm4N9vovJJb0yAEN9A+uNxuW7AzU3WENGS46l8wzZjBfPH3JBM4VP5bZYqD4bdcGK
mKiazJSqYkJWwixZSGCpyLGrsE+XZNByTYofHpzEAhY5/XZTDnKmHlrbG15V9eaUxM8taG1TeD1z
jhaEnj23yvJRL1Xp73TjHToru9f8srZStJnkE6GrSymyOszPNkh9bwxOmLVV0disgBAxhFpbd3Jm
gCN+A8iVXLYvkVHw6vmXOrOZcguzg80JOgkpsBiyTFT7tVujCKBKKXfyaARLjJbJHNaYr7qbE+jv
HLYS3J4/DXiAa95A/L2S8wg6g2J5NPAZfmE1py7fYYhYeFd1/a1RJ8Y2wvUpAXDtmyuiHhcxBEfn
ruj2anjG0hGtJZHBOVCVQg2bBw0EPsB4fP07uU3oXyjxSNpSOoRfqw03GFLALaC5wp85YiSmZho/
EywmExQQUhLaVomObe/matzza7tnJh2iAA52j7B+jqj7NbyNO1HTtm66D0SveStTfBRzRKlUWG/N
rUm8Y8DvIRyocYjWNVkYKob2aj0jH321MMRe4U3SYmP0w+6exDn9aNablcGHlIRLPcQlYJ3Yivyi
stQoRs9J4deaX5GZUD1AeEBsBckAbrpuar5JXBuUzTC3BJqYayj+ZQiYW98FBRryzsGmbU3Xf1n5
AaMN2jS1RLuS/+wTVeb0YQTWwfsJta2waERehula0rFV02FgF40DiJSpvWCialYZVh/Q4/G3JgPU
4Q6gtdz0xAY/3MncjGsLujGSAkg4HZC4EOeVGmo2yN9OCE8peLcCYYCdS0v2aCMQJnQ0Djps4tpC
VjsKTMztuhE4JHIJZHawIUWPzwZdTT5A1Sp5WlQrsFF2I55bRaxPgw5/hvlzO2BxAoQqKiiKVVw/
YaaDnjBMeYN78bTQFAeld2td5hVOrBx9C1X1U8ZQpWk9p9lzBdSiJog+cfYEG9VbXkpgR5YEGRkv
+GymqC9QonTFDW2p3wt3Peax6mEf9ZLSeht+90kT4NwoisQH8favKLrMbJIVP43R7QHOi9TS9eB7
CDDhmrU7Tq+y4bnYhLtzz9NftLlFm2YY13LUf9sPwxmoBvhAI40p7fOkf9xUkdmhtU5taXKi7Fb2
sV4IkAe3zTqlk3l1GirTL7R90kHQwPPH/j2Gg7TW3XtUsYO4GXqUVxhnoY6Mr5mhWybSBjTtEShk
FA0ZbdHFbdPYtbIFfRyE3CP965QQUp5vr0FhtUbe/vaVVcu9lPtu6QABRr2nW4YdFL3/3n+HIfi5
h8LF1e4BB9ycb8c+D0LjJJ8HMb055sEvrmGWg1qWDGqSAhKXFU364a2/3DqiP30ZUr969Pgso2bJ
12GBi9Sme7Q2hTjDONkXjQ1qn+JIsEQORkx5a2tx/PEf3b5ZwREZf6v34/jyPtaMgooqTfpv57I8
e+210460nn8toraKZ3VLvlHD18V9hZkFjuoX5vCnn/TGLqZTBRQGMPqF4RIa/B/61wYEDYbhjGpf
IXomvawbQktuVbsVqgPYDiNMrNnfb1xg7Ke832zzJW37/JJztEa+g6HxcgBQPv8coI6yJ7qmaOuW
/T7aS0VcX95/NsYWpDS3hYtqT02lMe/pYg7+w0LICFVKRCX1vO3oSMFfzkIqNejtW9k4rsNqZb+j
jV2ln6QcQTgTZ8zBnjEuOzwcfYbTfEdn85riHgZ0uLYfuk2fnx6ZR8/Tq1zP2+n+4u6DFmIkxl9I
H3PLO6fnGESxVm2hJPk6oI09epsQDPZ3ue66XnbYItxp21kTB1P1HtgE7Pidvtt5LwaORh7NM0R4
Zs3y5ZU0V3ix5izIkBkxdgrZzFSfJIqAhCIFHW2mPaB4J+es0FfweBQg+ysAu+pPiLTlhAcra+jy
8BNFnvrpAtYcpZsmktsI+0+hAewrEZeENpaym5PlyAtS7Sxz2f05yTTj1MtMa0uF8Jdemqk+4ShA
4INDbBNJutCd1ZITkIKiJ4LKRYkrt4NeGCRISnVk6yuS190JEBjlRN+YyszSV+mkNHrO6MlOb7tp
/tUIAcYy+0gvO7rpU+aevjRPqnNoHYaIEr08w5oGqKbdLJk8N5ukIP/poQGMnBwWyt9SkG67l5i5
hhkQ4IfRFpWjW9sRNyH8Z82aQoDOCPOU1Mtpf5NQcorHltHiSI1LX/wbrFM5DVhpmvkbSUK8vPOB
+X8iA7YLD6Mmdt9D2kSaM6+XpFby+ZLJ2w+CnmdZbyDr1MsSKFHY5zqqrSgffymCL8vrrI+MRdjm
ZZ/jNKgnR0F7rISAwgLKr2XP76FNZB4oIcIUCgHUJwXnWHQikLxAy2yZXrIAcS6aMGkGJdmDctNi
vEqE6Kw/aGFdDyAJJNe0Bbf0o76Wu4XwMZ5HUdDpiWmghJ0UHamcAZ/NZilIeeHij9eT7N9ARrrL
BRVPl+cxsnpJf8aXwvtLPl3ai9wNMDlVRmZxn2QNXO2XH1UoOeWs33qopEL02QmPQrksI5sm4s3J
kBsvJwUThh5txLT+y9/8VRPKpqvhfQCsrpIBQ1j5fUoKRRTJVYOmkKFHB0odnzdf6eEk959ccoKC
6WPY9ejPyYCLNUjs2kFORVldJ5Ljd5vvWIin+7DQjrz694779XvKoeWVBdO3j+Nogq1GWlJLSLns
uwPEM4/YFDlPgU4k27416tPrk1rYgDPwAwazUiqO3AvY2p+Nsnitd1+uvp4cEDY167TF6zBGgpFj
zF2tPDoBRsI7A1+0R+l1cwhdJFQcEb1N4SbJlO/BTW//4ilXNTXjmgE1ousB9Xa6x9kxzaYB6rtK
H6ZxORCFfU+1EL0TB6PP1ZsWdQAPm+bZknaubVBeAl9YhIUWV+816IIiK5R4IJccx2WxQX1VXEBn
Cd04IAY1Q6BnNSgBWQkNIi8YhPKFvmb/jmOCaot4L13SAWyxADyPU+3pm057c+7eMS4M/KKNgqLD
B7iZTqB3BStzhgEpNsgwgU3rbjEz1TdGa5qI27hI5vLKHyW9Ct48XxV73Lf7DPoP5VK62ZCO2LS5
xXXzsVHJWEZKaUZpZdIpVbHu9teBgzPPkLQkXSjcazr9xewi4xgcbZR5W7g53uWDlOEi88eQ9jx6
5YJzF6jdnSKp42mJSdoknt+Eax5IBJ91rm7Ta8F4zJ/ESTZY0v8SiDn173B3mMNpaJx41VEYHy5B
kytOFy6zJwMIePYZwKUjOy/C/pWKVs9oUQEVHG7WC7OE2c8Bsf3ZK4DEevxXTv0K4iRGU2PVr3P+
Kn+FPC94h/3gKDXb8Jd9ljrzaAbn4Fp4ZdepnGfhLZohihfkbhpxhDSLo1HPmYF4/elLfXTi8qLq
tssB4Vi9e0XTGPx5Xp8O6UCWsgObDe7M0QdD76LlOukcR/px9Dy5t6Psrr5ovh1pLNXRp2/fa6gY
Ae4AyhYFcw2CwBSSDl82Sh82XkdsWL+fAS57s/DgPLuqbWZlU2nDm3Jui7kdkP0dxA4VoywjXdoE
A0VRoZ3WR0C/2cIzU58xa/aIn3yxDyFsj8KaL0PkQ6GaARREWTy5tLUt2ttrwc1C/JDev3BTWVrf
AgxSt6yXJIOtLWVuqai3aA0tLQjDWR4Qsnjr6o50jy78ED4NRksQdXnVy5wi7cv3w/hZwv1EXYQY
DGRzTRKyjlSmFxhq6WFeytPabvesmg++u+hElJmpiPtQNlL0S5WbdiOItLWjq2y5fFrdudFF0cR5
YITa9fFIpF3C+ckCDEoSPj/a8/ZD0YZhOPTF7yze811WHCDEwOShCl3vd2dlB7XM04d335I3nWho
lwdFveSAPizbyBOoBZ+YxGP37QvYiDm3R6pVFrwHewd9iGjy4Zid7Tw30Cql0lhC4kXhhrFbqd3c
4jiu8MQunCdVH/MEDHlFpL4rzW5Tcb5cf41j0Vy1lBXP5oc28WOjU9y9+rQlnqX8taMHBcd2cLUM
WEQFFRnzGTpF4Ye+ooNFWNLTgnowR13Yhkl1jrrYdP4ZJH6DZmggAU2DB8SO8LSY4b5Ir6ZYYNBN
kUTMLaS+4UKUO/4Ssph8R3Cj+B08wmMMoZpAh3/SYcjC46Datn+NfDai3yNGFy/CnK04l9kxTE4V
JdDD1wZ+cvSmRNInWrkSriw8Yx1HgZiQnrF1W9TiOP+Agy7U0IED3gKkD3vUYYNAcUBB+UKugRrz
etzV7Tpkpw9IsEGve56y8j2mJ4KOOh6d0YyKP7XIpDZHryziJbU/Nxeew8R5roEvN91dem1V8VW5
ShNsGESIRWPwTVaxnKvGaTGHaJyQ0hFoY3ZVYve2U4gVsEw+aYBiUi0gMNaKnwidzpPTFvwqfsyp
6Uw98jxa4W3OaerJAEn5kokl6oXfU7Azcq9f2cfVnTDSTJGiC3UqZGzRULoeLI7jMxJ4TYCelaI0
qqihAhKi+NSyM74TWjskrH3oP3C6Nn0yqu+WZFZ6uZV24TRyqDNjn92I78FZ9+2HvywKMR8IjhY0
oizLd6GG9kjoBR5FdSGh/L1gB5LvIO+XaBZtAO4zsA5x3CwvqCNVLrwd5cBMnrWcG6voi7bygcsE
Zbk7eKPK9Z4HZ9MGacynGYJpeVtMl1x4NndGAVGFz1JmKvU3XJK/7YkucxRVNkbBSSu1O+n8Eyjt
edMa0eKYaw9SB/Y2Dhg3SW5A3mnDSbGh6TfDh939ehfGRcWMdgcE4QOi56u7m1utyIK6+phB7CoJ
na8MAwD5nVAHTe8pNxX7wzNok4S64sSY9KVBgegqEvQXQ1xi6OvVs+NoeF5ALAwHzGEpgq3Tpxm1
QOJ8hvMk2P/sTvl0Vmjv7EH54V3tzfUnrifJ7lbcrfVativlD0e31OqOoUtB+DNDOkUKGgFCpqEO
hF8Tff5R0d8HNlDaqSVJJ3Bo4bRTa/GelZoP5N2Db8h107htsoQmgQGGxxc0VQf6DbemTgd28bZV
9dmKAEYycsxCUA70l16a1t/xAL300LkEw5506NDyQFxx6OieY71rHbtiMOYwU0zBvkuUoXJAMVLz
1Xo2osggsa1QkfoOjiJn1fgfcWzdnIufL0SzUdYzCPIISUEfaSwDhmTNKuVslWIVwC6TswWTj4Zz
8PhjPq3eW1L3yCzpk+J+Wed9Qguo8dzggLJrPcqzM+cmZ7vcY5zjuBRgmtG8tKvoV0H0UChUHOYo
8Ac90jfRnb+HbC8YbryfG1wSGi+r645u8hEVPQwUNn/3HdcsK/kf4NSbtuAA1/P0o1TiAADJ1Ezr
/aeKsB1e9nx3Nhk25i3o2VDtO1RF9vvl8vlY9Cs1KUA268PsToXjCu8Auzu24IYRgUrnRaqxGmdY
QbBmpkENT/fsFPjkBBxz3T9pKzj5jOxJMPJgksUYtA/n+FOR/COeozrFRIwPM0ZgS0/7zaKo8iun
eOfSVbR1rk5IzS1XfbhrpG+VGiwfnP6dCz8rebQZJx1wKP7RCXezCn3IcKHj4aGtJRAWGUKWgTZ9
LSWkmymCXFskly5Ri9QSGGezMfIrFuec6IQcFJYicw4A/+U/oG6d8pxXlf+pgjds/4E3OL0HYxE1
6/SP3Kp63aC6RJjZA0lNhkMxVqQE2veZc5JlmN+GnBIqIYsi2Hpa4SAGisE9oLGqSlxHxzLAKRL2
9O4AjeHqf2cmp4VkQ0KNhsgLwnKbf5a80C3Oe2jp5k+k6cn6NhqVWxVTqXi0LeKCoYnBx8GshD5W
b5ruau80JOEAT+jLX1x/5Klj9/dwK0Fja8fsSR1kHJNpWazABCQavgGNiMICl3Ljp9MJX7CVabod
R4z/2ZgjQnikFFSBQFHYjlxBU5hPa0y4eLLsYqFvU/MVb0P28u47XjAw2D77Fybf/CvoGDvyRKpZ
k/Jd/lqYxD/AGMiaNS84SLQX8LfC8UNGNtJIVL0nCFTI9+1gb4ZMf+R8v1pod8xzLg9rpmCFTG7a
QGdBi87i7BeUUdV1Ok9J4JfewG6B50OiqlE+hzJVOIeklpCkPMr6ANyp2UBL2U0P9JsFQwCAZjS5
YPis00bRO9RurTcdRjgQrHA/sFoZzjqFxLK1S+5O+xEu8g7C50CC4ENEzyD1yMdoqopH8n0PQVbi
LBjc72BBHeKEOhCV8FwYMj1+9u+g6+2c3Cd+z+KQap15Lvwp0sXiosRekTn9eR+nltc1WEND6uCX
t/BE84q1J0GAUnuwZpSvizXnTkO6E2hQe8rbzFoYE5Jz0yBrVK/mETJIwPyMp/8rov/lvzkx8DXf
IYhPquu+l7a9AYDjii89efJrp5gt1xmXlQ1+AqBz4TbyCB3/lklNRGh5rCvfMwzKKWPEjLPxIRk/
ORnuIZRZ0NH21VtQ/JqSKQR2R8rHMwQMETPjB+ii/PUu/ILKgI83iRACZnIgsbBqewkuPiPwSC2E
Tex0PRKzOLgOrMSYUc8ZwZHkZeDZ0feqtgo5KYnVv5JbJXpn/ysPPYKmapiSu+bwR9nvxAouqGtX
rVvLl72wB/iltPqeMCRtY6SfCYlnlWdjadJyusWYF7xQ8uRY4aJqxAAUT7owFl/b+SYMpTLaalTO
e6q4FuVYTcrOMGQ9xgBE2WlYe/nu9rcz2VRy96YlQ92nhHxpIqkZOwYKleyxTydTg2IHPYuDCB8s
XlmKF9tzY2bnsdBqhMFR258xnpsolo+qFhezdsXopn7gPg1TJBwDLfKImr2EExnxt9UtBUcH29lF
q+tVoE+jWA0XwCViygN2CHrBT663FgYmJABrhmDcs8TPhNkYLnv+ok/qDBwLMQSVIweOg6LnDlcX
8jH1EsmjyPeZ/vqXobwoLQoHy1AiPC4buA3QZh2zKPAb6IocqERUh3LypmVT0DtSvBpqqPAYYSZb
yN6UXssCkqJqkLCTSBefANjn6PJIOtCMe4YDUUtFDV7NlV76navUR6ef3u+fGrI013IAv7DV/zfO
hvjoULtbrXm5+hh+uYdphsfQiUbTcx32bXQdP4H2Dl7WR2z/MVihHJ4tGks/iA+tMZ0mGKloESAH
9bR71gh3o7HPb6Oo1+Lna8d9g+wWWLwgZTUaFeHesOff7QifPHn9MyU/wBnrhOzifK9m9y8SYeeg
T2PxheVRpGrD2zJJXBtC7Z+RbNeOHZGAI3IXSxvRREY7xqcV/33O96NKiqi7iPgkmi7YL9TvPdqz
R0efj8ejbeQGNprOCa1R99AVXUP2v9abQd9BBGGEYSKWFAomfWOoQ7tTDyYeRNv4owl8B3UbmYOu
Pz5mikL7ShnsqcSH70EH9lB77ZYwBk4r8Ye1S/e5EqNDixYtlJY9zWd3jXneWE244TE5/EeG7EVq
5bAysmg1M5yL5U3mRpHxRYeMtd4/uqiAXaaGafWWpl3jSEubuaLY0/8OwckekBbhTiPhsHxY+KXq
cT/g1tyCKoPsgAQ5bVd/f6vlfsymUhQDetNM3zBFS/dzDrg4WcPLrME2Ujinl8pr2TptEesUFaAD
zPOO+dr9g3i/VlCN5/6wYw1pzFCE9reEzwUEUogU8368HY3HjAf0vT8efP9mztif/A0/hOtyRgu3
gZ8Bp119nn8tXgdWD+s7ghRWJ0WFPTd2zbLCMJU9HV+m+BDrzh62taKGKWHJwYDW5y/8eQPcjCz/
ew47DxrK0HpUg/91HzPfynP2qKDBarqsvZZxKUo5YK+4cD/vXoRiTURPTMypLToFWrk3NDWfcELZ
1dM2rfZm3lczaM18vHVP/rxr4YfDkq/fVnu0N8mnODv/Pshk4PfHfV4rb18QHlO3yw9GYEQT2vYd
LmgGtq0jnRRKsof1nOOVhiwak+HOZd+Sz9DcMBZIoBdqJh9CSoPuwGRCPsiUOpScyY2zt++SJiI7
uTUonaEn2/PWfnRyXUb56fMiUo+Wt138o2/szwTXg6TB3z14E3ihMOfUSCVj/uuc4S/FXFZ02RZz
1GBZvFD3+oTcZPbFGKqsdSeIzz9MT0GNAeRi8IhCAeYF4anCv9BBY4CJ0PTh0qxnv/LXb9L/awnH
3K5Wij9rMrrocix/spnZ0Qgdzba/h0fChtMp0K/bN/OcVygTjhrpJpz+j6Qz21IU64LwE7GWgoLe
Mo+ipvMNS00TURFlUODp+zvVN//QlZ2lcM4eYkfEhulL84xE/0qlwBBb9b7Aojde/m0CW5cz6I1n
CX8wGBFNmQ9TNOMNybrEeKUEzT/yAnNl+oVEaO2FyE6d86F6vqe3ZHeZ5RA8V6nOW+JhxFA5i79c
p7/BDBp8g5vP5MMkDsLYx8bpYxVGfklF88UxjhHzsRzKOtlwPVbsLBeqjK/DTmwMGy7q16fEE1cs
Y5XZm3PNn1TOl1+rVzzpnNXu7C8YU1M2T1qSOiwrtw7hZjrVTM6YqdONXSEDkdW4fUXKLYR7nKw0
CwuGFfy2lM2i8BmP3C+uKq8jwGTTpIasvQOPgqWwF/jNYOcsBg35t+BVtN57qdnoMAUsItjBdYD4
APsKnhEE3kN3vP/7Xmge4AkvIEMukGZB/+W6TExPZQHoBzap6VWspeR6Q7B9W9BNKVvGdtSbzRKD
P9vu2WsD7HQ9Xw0+4WtsUdn9HYoj1ZnT7p49Re/1IwSLdN5BtOPZ6M3sNS9DJrgs85shkzaSiXF4
cp7o9jItgGispI4qL6bwpWAXCK5S2iKTkdlySmLiZDvZ4vFzMxtnGggOMqVktGMQBlFMYMGimhr9
Mc9lF6ZmvlhCpJkidYut81QhjErGsfiv5ohTxH3TYKoQvfkST4tK8iBIEsp2JRZk/BMEY0J/bHcP
776hpYS6l0BTe4Yw2rLOYuTR/eUz7WoNIFxD/CAc68F70/IHtxUeBvBd1S86e1Q5/5pQKM49a+g1
aBUZ7OUnq6H1RBZ49BAWrOACF6LaByNmc/X3CZVHrI78Y9heWBz3FGbPsjo+5tWRtWj8MpXHOcGo
rnBuT0Hm8CYdb1vdHJqjpI+O0D6EB8foQad9jBAY40riHhiVw8i47SnCkS0++JyFH+MNwScSMhLe
OoxaeM07CgnhbCrcbHbRY47ciNeq2HA+0GNCwI9PNDW4LsDR2ZLQhDWK2Gzy/5s4o/hDSG43DoRk
PCEk4zvXsQyp5wr0PRoHaFJYdsQ8gfSIt/4eVtDsvtF0qbLQhfJE9dOpF1wRjvySoMoecA/OaLaI
n9hc8aT0wdWgxdvFjw+C8spoTzcMXCyhPIBo2DNo+1eJETMuk19dXKOIsmf3VlGaY+MvSI6IcCF0
oJnPrgbWBQOSOJ92tVRFZuV/cG0p2BSh4GQYvttJlN2liaYKbdIaiv+eshnzwxtAM6izQAdB954U
lwt6lel5h0QTkZI0d39fgD8QD6YIelnG7ApLgim5gDoBMy6hKPDE4+y4CVwkKPpIon9J3s4KaYaN
WAlTYtMmtGaCJAhQxVmRfcHip5JBXg6EW7CJzqR2bRhaaNhDmLsr6+1oDR8GZqBsv0ArIZykV6tT
tNsMv854BZwjpLnUugR2YF1WYwyRyEMDrEGZFr8NLdIbPCVA1PaDAlqoGgcOvBtogwJz2FHtIpAF
tbRonvUxTbvrGgPdAEdTFOvJCfqdzExRFcuOUARpZ475BNqruI8omsUt40l4aHqwm1mNrPGHV9Ct
+T/s8eHNkUs+Ll8RiQwvUdQnAukWvQnoDkRtUfwCKjDG/vsHmA0xquEEVJSyhrfMfG/5GvCUMfzg
NG7KM1SGKeY1FQDLq7UlUj7vE0yF1qkOv1pwiBsnPXgUZVB2gd4glwuPZaTyO5wBhHrlLRy2TWED
tkb0ZitAnqH1s6DaDrgf9LRsa+ExyWTMXU2JzpiAn+Ik3nI7n3JqEfmrLxBrAWc1vSEAHAAzEbbi
cr7C4CASaxyqnosMytN6nFsNar6Qx3BroMzx4TjK/5aZ8CR7/u23tTDFbD6zgUYWb+uf8pudsSZU
UlxokGdejZaQ9jg/uXvPHzRsOEjOAEtoylf0F0IHBG80p7CF2hcLVRtnDhQzMF0ZVAg6yGLzz/33
vV4BZsR2lM6E/piNDdECYOu0cJ8wEgRX8x0Av0V8Mk4rq3Ju4nyKNE255q6wYZmeoyEp2lJXzhIa
P+XhFGEoYSai/72NGJ87jxHGP9fDz6/GnkkGJ8AvL/Z8fIPf7rOBt7cAjobewPIPceHeYI2LzShC
zbEjg2SADrtA8H55cUipv6yUXJ7M6OZtNmKqSPtmBAEvlI8J3qBuB4JJwKwJsMlal0ufLR5/NwSe
TLnNX3GqSLOCe42Qf3dowwMWI3xB4bPBP2bH++LlPVdcb95hujxUy5GRC20XPjzz8xwUfYv/0TIu
hzB+myWHim0rJFWbkUyOUcmbMCXonctljbiPQ+9FI6SH3gppAj4bYtSkhVcHQJCPyy1lYCugo9pu
VA4vpk/5EUYlARPFATZ6LMn2VlOy/KFhjp6RUT4VJ5gTRLkBrwhXIJOA+pKQwBNp0Ca/RRIZhoj4
Rp3OHopNb1JDyQ/OX0xHQxCiBGavWKx+8ZBqaeKyhTq/r735ZEUrBe209fMbjIzB1ZyBGRgle3uq
qzX0rdkLkP9ohefbaa7voa8dLYv+Z2zN6eKA8Y//sMPjHpqG2CltwLZ2MoNyEgzL4wmwTM27r9ki
7Wq0dU9dhc/LHipzawFgiDkaEK7DVqCQnq/dEkc6wbX9TGhsbnbuvGpaAbyhakr75+ZDN6lEMB/t
FUtAYuz9HKi0anxPYu3uHq+QNXR5RT+rQuTmsIpRmvAAjGgoXFzg6SGpzz2vWnir1h1RJvHChkvU
mVAyqijueF6rxKNWx4OdotidrM5nHk4HvuLzQSGqWKHc2sJ3sfBC+HOMy1joBf5maQ7TipYoumd6
WoL4CLzxZ3BiKBsyv90qixHNl+PBGPbOl2GvO/xjw4ekpIdlDiv0/oryxQoVgs6F7msoxLkx/zbY
e2GaULyJo+QUvpU+F4UwPlX4SF/hDYbDv/CcwtmwxO4fYuXFqfXrRnzll4twLlgSmmOPFfDLSx4J
zQ6DcFImSkPOkiIwa2GbxpYCTrAwUzulLkf8JjzFIgwNpjqpluoz5xFBxHjSeDJqJBojBI9X3u00
nJHZp4tQd0RT9NEVVK45IkZCkQhG/GjAPA9iPuka6c0VsjF9Ijnj9jJXGJV4F9uuKiDFFdJWb7SS
aJskVo2dVm1ARBsvL/O5Er2s7RI3E1q5wMPf6M02Cs2gShYfHfbxVSShKe2Qpc2SVSrQA2NQWp/O
mOscIe90D2x+AlJyZSsLgvKTpvwl2GmfDTwkZAAPFIcJT0BYrU2Oh8nf0MSfaMz0JhVyRfE33Y3h
FMAkC7cexYjneYl7geK77Oa8z6bmeBswZLpCv06NGXxumv8lAiQKAyEKxL3D8wQFbj62NAWhT1F6
+yOUNJ9F1T/iHnJyk9/85tQ4mZ3n+8bk3F+3fOdUP12NFRW94CQXPEW2hNX+HEcmDd6a8O4CoAHf
yI1uz6N/6ENnLm3mYe5xR41qJx3CfWfObq5qi5VQcE2+MD2kYdTCENmzbNl4bXgWM9YxKZb/XjGC
u3KixVJXtLls3bNwo2B796z0h2sjqxgh/IN+vjvIVoXHhrBRyBffcTGWM0FzEVuy2uMx7W3ZVvgd
8EhIsn5fMM1ibVE+nz0xBRgbR6hoScB08iY7UH2vRqjCCtHr3KrOObiwYt2/wVhxwtZgi+xb/PGI
9a73Kd0gYo72b7tFWzq1stStny7Q1rhbsise7slF0N01Ng6Y/Zao+nYYjWPvOmLDPX2UkhhDWPHr
SvoTfR+tesea6ZHJ9kuyqRjVUdQiP9/hIWeOg5i1cwMRavEvo//3hGnPiv+bBo89Im4/R20QSzQ7
0So9cMa5eNVUv0HNvevnbD1i2KzLANNriXfJGnX+bQElNouPR3mq+qrG7kdh1KScyPF4LwmZM7U7
2y0OOFWVL5QGYAoCJ504ZIbYVv/t0gEROJG4wAEZj8k64xTaFo3e+IU3j0GlKmSbpw6/DlGpzZ8e
ndLVyI4jpxxZj/AWJnAP8V1Baim4ujdPPeRIWwekNZ4AMZIygqIrWW8osF4gXCkWCDa1ayQy0Omk
8JSEsGkc8wEEdQxfrpodMwjOK6pAYIeGSQrOdrR8+PLp1xUJL7ngazPALYf443vc2aV3wo2LhUiZ
/Tz9w2rSNRfWRbBRb4nWSFpEPIrVzWlVRKtmccJNEW5EsyR0AVWyi8R3PN1++zH1JssrO9s6z4n+
RkMBw08QEZA6IXa6owDhJ2AS7MugJFolJpIIY84BG3acUCAfRhUCFH0M/VCFFlTa7DmZoRGDV8PO
OECNzxbnSczDmZgl3ETOFg+hsqov3IyJA4bfmglDOOMDvf9qfVAKCot94iW1Ii6PYgZUWe25Nqcw
4BdjM79HMJDHZlevIT4wc8XrBlNI5edttVCWhyH/WdvJzU/hQ/10H/OurRqW9QgWDJO4fglJe93d
DBmCDYwO1liw4AnR9tfHzAdODkR7tFNjhUkMCnlmnfwzUPirR7nT8tbEso0i+H3SO0QR1c/A2kF6
+uAMyastAXx0vHfYsijfIc/QZ2m6DbBtUUw1aMWEtY9wsnuLdphOTN4wTj95WsWNELjQ0ouYAx+w
8Be6Ktjl/gopz2gTnxCy6o/ffzgDU7XcSsRmuwYNaWXV52hHxwZRZRdFr/l1vouU2DyAWxgcfvtt
nDjdtM9RAfdJIY81R7Toj6dxmurDyvtHYYyEOxFftaC0/P03kBe0Qb+u9DW77KGzAdYZPjM/4ZTx
xfJaF9trWIiN+coyNfyf2+HHn93n0EP8P/eX8rhxN1MoDTa/EB4uvgSLySygVK/PqCfovO2GfaQw
JXGZp4QXLM0KDglN/X7x++G5QxZjbjf2NtHHE1WhGB0mXCtJD/7SeLFhNTG6Y4rujnIwMoP0ym+8
Dk0VyXKc57Sy+H/yEE/AJ7CSjNhZ4r4hZH7eQbbslYCJGUnhWksLzVCl+4pSRyBxCdbRHi+HuPJF
8EJaiyC7cT0p00akPnHgQUWJk8Q+YTkp+hQCgIhRnj5nhQbU3ptL9UU6ey9w5Vw0zs1cQrGw+VMQ
2zV/QdyHzSK++0DGOJuuJn7iNGBJgDAezuag6RbeKcvLIF56LOUjdc9VzxnJxoX0TEMCDgYPT4RB
rOXwA4fuh/8uC5AdtvV8dMvBw4Dyico7xoBBaLwFqwBBOasGpR8GPTFIF7XnHJUrPwzw2NF+gw+8
mHoyNhGMd+FtA+Cle9lFWAgmG5xkW/HdbQVBLD1nzxw5rjhMGdHITP4ghGQPaxABjHYqsTRDZmdg
paiiV+CX/aMDH+lTxCgIciSv1KDAD3fKWSxPilcCO4wBjuwNSxdY7OogDvwuaQrEBIu3nKxps2wR
w5GL8+7s1zw+QK8nnCKIje+WnXgJUAvamiVg3kcj0S8fgnw/55uWW5F4KkrGZMMLGH0ZieROZmEs
Nw1OI1X053g2PYcmAAHPVKz7ADuRjWYGr0XYjvIPd6LbrVRzVwrkDSAtugHGlPguDyzFfJrj7enU
foCmENY/eO6SLkrvi7Kcz1lkU+jbWgdk9crYA2T/AMpvCb+q6dj2wNLE+M4bnjhWdMGN011ohbEU
IcGCCCUeAz/5RaXoLJOQIvQDZjqe6fwqoZvCZ8waW4DqrqPlGK5WoqYXXprqL6W7+Js4uTsweqRr
83CiO+1CcRDbnfmxMeadAoCdhCzPrjkO5Dn8UYRgTSLFg3ZXXz2b6gysRDD3PEB67sk+Jno949gG
jxRz5OIoUCkgGx8BnAhfy8s192CPEs0S3gf9yoGYszMnB01/MUSJQbbEL6J7SFZfFJ1+GN5XY2qb
ib5N3FFmhg4sdaf7xWnjowMXgUqoeIpyLpAGKtxoBz0EHAxTjIuWl6xhXJQbDC3+jSLwl6VVHG1O
GemNDOhgzbvMmbhR/kUXbgqTNco/NjhMuPcUrsRLZi2JfnhhBcCBw9B4eXlumVvRHJHClf8J7ZAl
9VrihjBpFBbEeNM0C286oB1l9ME3utkf/g4GQ2MrC+V4O6osciKngHxIQ/lTlk5Fj+I/405sFsEK
jJtynOJ+iG6OJ0Sf1Yj2WgAjkWgIOqK/3WNPx1PlN223ik/f8m92iRU//Vfm6Mv4oNiUXK+hRc9H
5IttKb5dTTP4QKYbALTtYXhswMZA5oZUJu0PYtmt6A9CtiL+I0VZqG0L8vTScfYv3aoNYRhAew4w
tFw6ll6F+vwiw2GZp5E4BlfjIMS132N8wtWXmPuDnb3hhGNHdBh5xwSOmdyWLdUgKDt5kQOUxCdv
qe7V+ZPegNfB8VrFp4gqQASBHmtmUb+w30AvYLdjSaOtfgEiwaYP9ZzXNNnz25ZUix/9IjTZxKcp
4OGm3Is+kLOa8fe3f6GOiQs2IJGNFFyATdFJFKTMei6TOfpNzviSAUnjNA7oN9eB9sjhCtwA0EXj
dRk64AT0TWPLqQP6JjDjw12laOGV4HCz9BJ7u809duIqdBLcImFem3bGKhe5m+N2nR/AihmtMerC
yBMlB0DzyLCbNTJlfguMq9rL3GdmtiEdHXMgrn3Dx6Q8ED1nzQ2ZVpZa6ju0f28qjKm7gJ8J7qgP
48+ZGOjgR2RjMAarKIuFJVsw/alIq+ySZdFm6o4M+djMcLMFAHVNmIU/6HTgKohBCvEsgGwjHg1A
+VQm1LLwmnczYeZpNV99TnASSzXpiTJ6M8yZW+Mj9psxb+WI0TJaewt3eWsWkm1s1btcENRz04DU
RHoT86FmYr0mzCvFayOnRWJcWJyLHcGE9l7M0ih6cgsUsjeYRIiEre69NBz9cIAgFNYk1wcbeYEn
RDssVKCsSkuYVhPULh/ABnMIonlKxCCrMEbVQZbtKlq9p1b3OI+DylDMq5GXxoMY6P2j1+UGs5h0
kbl3V3HfkTSr3dvT1Shz82g4NIankiUiqpF+4mKEFCF8xhNTw8ShDbJFoQSFatx+UnU24b/PQ1vw
Gq5ObavO3f0SbTVj++J95+vc773R5hsNM7h2Pxn6dimzK6iMx3xZHEXvQYp9zhX8ycmNGJZkrmhW
NTo3grMlUZPcaYORAc9RCW9z573uS+dpy1bifFD5o/w1nzYTyNEf8Cje4Fl0ZR5RepBlSNZvtmnJ
huzjGupPZhktXg9DtrCw6g2UsPxpr3rRYSUgwCMR4SemGoL9WJkvUgXMEvfujLw2eEAVJ+aoTFrx
ZlPMwl/lzuOUHjBuYPKBE6WG0BsHJQirj6XkjBfay3geH8E1McvhmiqmId4RTY2hkzIsg6HMYRjy
VQ/3xQQmRMmlERNdWArT2d0ZC6kBJJUWqPYFYJf52GeENBnoSHqjtEbm3VGpDGFfJMu28O/QUeIJ
/MyrW9DdT/R2oGuzj3DeFxpkdp3H9HBdyWKsB+wGhSGU/DDbeAJNroqHL+xL+dn4zpekfNwP7c6X
gjulI4MEvV9VmX9XMbWcZQGl8ziQrQL7zGmMeeast99CwKniECXqOxHGMbPr9G/nakA4vGc6mGhg
MZYKJs6XucFLUOfgXXv9rlhSXj5fq5d38sZ3nrBsfK3HO8qK2aCzlM4eSRbObhU+RQSWDHjwUv58
XGINhasQj1LU2Uzkq8PEG3nfOZBWR91KNUlnurlKhP5pkHx1tfVHe9mTY5XnpAUVxJXx8nbCGJSs
Bf4J/zNL9Sk6dPWXNUbO5OdlXcoYscDUVGapdeoB9Fn7grTGwarZuhNvVeroTNJfAg1sE6wAoBwx
NWwje7IZWD0lmAp+HUjLipx5d5slzU5aL/PpVq1PA4uFxFaHrhQWqhI+TeFLI6bKUws7gcfNLzui
Puat8/eMZ4FG4GGBghhvuImluq7Pyg50F034ePCvbEcX+8TsDp6ToVn/DhN2vENdyywYXRytj5v4
GsEVcPPG8ICCjBKungpC0MiPq+iCKcePxo920Se4u0+vtnvE5VgkckUlq5xjRdHgZM3bHfiP2in+
vtaA4jYoekDsm8kzlpYlFj0so7DiL616D/lPGQp4LeVxZVZL9QXZ5KfVz5XZWo9ZLVyr8EdJ/A81
CYQpumOFhzkFfEmGggTzcrOhmZindPlhEh23VxziUaF/5ulhapS89aEtzjcrJ+3hz/0eFXzZHm/Z
a40fiPAiL4PUU5CuUDLma5WIV/xJ8dhmPooNAtZOwELIEO8M5a+lKcVA4esOBgDusgiclynsahp8
enSYVHq5ke2B+Vm2zk2xP4uxhFzCLOIOHT0sf2IBTxXWgnm/cO3Unx5+epZhq7O+tgcoHsXgb/5y
t5WEkw6Sf44axZ/W6E9sYaebG50Hj/D2sceP6H6fA+aVigteU2qCWFWCiUJJ6YPx06P14Dl/ofyT
UB6Fe7/Pqq/3vvpfulnJVJC1XR15DVWi+XoTXiCFzB3Zhp0qdnUYh2/Raj3BgpiudS+70aCxYR/7
YRrkp5lbTOZ95bwHzOrgBsBlkAvnOgVOeccaNWOFgNy7VpGqrPqPMwVB7mysjOvUwcx63Bif2zo7
FkSH16bqPQbcmnhppLk6fE28O7EX/e1RNurfBvcBTTFeMgUkfE36E7zV9CSDsIkI6Ro17mM9GcX5
2EEM9bIoNKWx0UoIcPjMsK5hSU9r85W6wQP64cu5Ql+BG8EUuvhjpt9sKAPl1FZGp9tUuF7ggIDj
B55oiAGMlNJkhjPXJxza10Q3MT/A5leT/DJ8MWmBFjtkxKMWm8EIKWk/TwaORFR76O/ebfzvIh3o
yseDgQtvJCwau8YAOhHQi6J6Dckw5vvwlYeIj2fNpp5TzETUix9YDwTFTHSFsB8ee57ttnXlI8m2
hBlhTML6L8EPIw1KQW6G/OD3tF8bzixI+2jeumz9WjVTQ8JmibqCtuhPe/I0tDnaTsIqkzNDi197
DU0CfyGbKLYpBJYJpAx8jyfmS2QaUao5PD7sXTtn6pZP44m2ZLmhnKfPk40XaAnyOixjEueV2/fU
Houx7dgl+eN+2B3Tpw+NBxZfElYH6vzti2+RW3dX9acx5L/z1YHgmFggVd9F50+LvRak/it+wku1
CIOjPnpVQ11G5gh1lw0gDxcORTbDBMhsfljxh2vPHDuxnfz3miuBKunPH+Vmf+8scE/BsbMvmYAq
Keh64zN/R4N970poS8zKwQvjvaaYxWR+vGuJK2P7tiJnN3g/GO3YeiVO4uSzIawOlFG4153vmYeI
cGCzmP3maufHajDhp784G0WcLLVe5439zDZa4yVjf6Lth8psumLxiydsCYKrfHlfjXQ6Q6E3cIqg
sJNdjo0peFkMu0T24dxDWIejss80c9SCgUH+bbGXKCZ2wx1X3Gs0nKfbbPOQYQiUntlsuEiSTGCW
XA16aFBZg7/WxIcR93ljuL3Zz7HzYnAUYPvEBmjFxJKfQ/eTHdObcfpABC62t0gpwuakgGgQmYbM
i5XdC5VmODTffmV0a2Gidj0jBLNVEqbLmLG368yk+sWVXLyjDsmnUQvX4m7ZKsSjcFy65IvJgUbq
+rH+0H+PwnsseYMZhxTft9fE7cPXh5BjccQpSRgVIZxiy/JqLJukWQRoPAE5d745LlsOzU73N4xT
wLbSvJWLljOPpnxXB/JPDh+A0mPWur1Hf8AKzw0FW1ys64xhZObnLs5ZQQ1PGxzbTw/JHBBjfXck
o4hEsknmn6EFcn7DFObyYSEAz4upYGu9cTurGNdAE50C8/TwSUoOt/3JdA7jI+x/R0vNhOmM69HY
kJ5GBXvCfkaTGgkiQBzoB896hbl8ciRmFDkG6S98oVwKqAdiTXMSYX7FsqkFol8Sw2ViTV7O6GFJ
K5Ss3NI7pjOJlW+z+06mANY6G8h3PLZK7z1wp3j5X7SAHRnQRBJvsv8CGswrjh8p5voNpNIna3d4
sjKvZX67wnBKCfMjLwAfMbzC8twcTX96pGOtMF7PZrfV+zjxcyxuj+9DH0Cduh9wJlaPg9ag+87v
jswg4xV20kZ5WyqksCDrLWH6uXphXSJbTNzwNcKQUvamswHC6q28GqWmuIOM4VO3ImyXI+edOa/g
BT02yp0ejyR1AxzFrBstKroNzj/B3bti9AQXTJ3drQKbC0bGP4RLZIXDXyrz4c3J6IZ5Cx06lAyE
yRhvrzY8vT6QZlPEbZQk0BVgRriwGlalPQAHB+g631ZpILKaUpOFRY+ctFbLApanN17hRU7NL0cD
X9CuhqGs6jQcBK+Hky6kWeHUP9Qy4rGi6WD307SiDKiYou/SWfen2afJvItl9ZStWNfQ+MVeDbof
piRMwGv/41L9xFf7Lgm99voxm8So22L6RnlMJ9YVdlawv7cNxhHT7tLqZzmu8cqy/4Yj7xX0QOOz
4uaUzZwnzKR98Fm0E5su4Br3LkrNoFbmE+IwdQiT2s3o4SBHv1oCNXyeBws8jSPSNnFRdMp0KfY9
eKBvg/4Orw8vlmhsdbvOxFHgp76kNmoAozcyQ53D/hXeVJyy7maJb/GZS4LdSAvAEhHC8Pp+mEAt
g0/8S+/lkhIhAzDth0ECdwbYXX7bys9ocadC34Cp80Tzy3hZU++t4e1M9KkW8Zdo27eT7MFllJau
NfXBUcYmCEW75bcPxgYt8HjRWtVKc2iEYTJruLphTDZxJliXfE2GCTBahB3yarJ/O4reI5vJCC4l
m0CkGVRmt6Ckcp8AnhqVkJ5Hp/dG0tYPJnKpky1LIdKmypj8MREbY3f6O/JV6kSAuCOJvmI5g2Tf
+hnGe6RThXbkN3mwyFWvGN7JRhumFAokivcml52p9NAl4lAbDHLr+y9JQYw1Bk4tGFI0QhMMp67m
l/nQmxZrTNvolJAHIXym7MdUBbWHk2vmC8CAr/X2i6fzPvYM9oAURhbP1lLoqujE3Dun9l/D8UeC
HA29+kpvYWYPN8v9iUh7maWAoo3YuP6aZ1MAZhiVEeZFT48bjEWUbElT4v0zD/lapiwMyQpUbDh5
Ode9uNp0N/aI7emWYidj+7m/L9h7hYoYK8NufVt9//LeANDuIRHk5nhkVU8nhXoCyOJ2LJddw5Ht
Vf820T/cev+RUhpijgeptPyAgA17k+npuzUEHAWnGxHw5Z16EuSMT6x8jDoxqfbVUFl0sp6uvuhZ
C7916TN6N1uwpSp7zOs8yu9WidMZk2F6o6mVroU/FmhCe6qYp+a8ysXT1kr08H57i+93slr9vbzp
NZt4+LGT15pPNxqZveKO3853RD/BpFem5Eak0RpTrAgoRJDfanN2u6vYd5u05exl4gCfWg/yKO6m
V/zBIXHdGl+BlKfm+LcHg9a87dJ1u62wNxeeka8fiVVh694r8Cvj8MUpXW40Wiu9XUHJhSPwcqXj
tbNu1B2WkXq3Uh8LyEH0r2tkGICm4G4KeGmtD2LFSRMXYCeFBJzuvw3YZrklvkKCwIoQT6AykBVz
sgLw+GlmjxE4/Kcx3v7Vppd4aCgstBwW0lExclQhHCLaIHjiWMSNbZb2bsfWWUYVbvCSAIpLfEcp
5n2VLBiPVkk4odTqXfHK9A/9Godr1/kjLGeLIy0G/S+el6LdoRRnjkJnyxzycBlZLX1Jz7pk/Ip8
wRqO1KHHv5AtSpRUdne3E2xYtdTSXosp0+7fZDMMnuxi45jeD7SXvwJjV10pugUfSwUURD4dzqFL
Ote/sf+AA7ivj/lqFGehNjWKJ6DceAkY37Ctb9nycVqz/kl1cgaECR6wf7MH+AMKrhZflJ3q/2QK
dRf3/sA+EqOJKIa8+9o1zgt45f9+OpyzGOu2mqGwd55tCZ78xPa1O9POjztCuZib5IZ2kI4tIfpr
kfixlD+W3EhnCcRpZL8fEBrCgHO3cE52Ela6Q1HY3IBSdyPQvqkFIYC4y+QFZG4AHIXdBKKi3WAv
bW53d9xhYhV8zRzb113vd7/kidrFxv11SkknYCcvkAM/W8yfnPzO4V7VsLQBzd9WnyzKp/2dgo9k
ilNOaaqvVs0SklKUdIrq5mJcM2Jbynpar6auqtmgBFVnTuAJ03xBaZ3gkBBevaLUsz8aGvVAwB0t
ytJUnw4+Wt/iMu1nRe+qa6x6cH10Sxt5Fkgehhi17VcBatinp/FWazA02iwOhV1TktjXVfIyVHTT
uEBNMZk1Jnj0GC/sHybOeMchLpaFwR4jMzNO+Qw+GkWIbBK/V282NFJvMJewsWF2ZIra36+RLZ+x
NEujgkZrqqcezOLeve7an4YBOlWePfgrw3Tzedo3WVfOLayflsuQ2MgwsLn9QYacUsP9iWNDjNw/
mVX1X6dliomE5BrTDo0iBt9azWi49xogKskcQsfsl6qe02bwwjeKbN4BvRtUC6Qaya0FSoS6mCEC
eNILeCgNnxsF36DEXeWgX2aFq1kydETWyh1KBxoCsWzLFSY6nY+5ol0HhX8bGxsNlkl7yiKg/fAR
yOch2u5ZYhcSbJ3nsogxDBOgM/ROJpE9eMzbmRrN7toDA3mP+UtMPrDC/Zmshs49N14c8rg/7jOU
VeNlfsn8IfXqiC4jHs+qHXIrHbIY/TQjSCIS4Wgc5pv09ICndx45cAtTCMBLlbaKVDUoz32YEybO
1+NHmldm6rCa628aU1Q/K087Jz5jX+O7Hy6aHQwnvjH82tSi7nE+BMBpVBJ/8L4c6QAtZ75pqAUU
93wjLaIB0KiOna40YV8FI7Ms5pPEx2dAw11CHzv8QnWHm14HwiAGTmDO8IvuYQW/F1MP/TUxUEvn
lqpbheRce0sD35KZXFPiiks9sr6lO4WtAdUCcmVQY3eu5/QpdB7YGTuSQ4lkDa66xoCw2tFyHT+q
/Sis9uF+w/fqgyMd7ApQVXNwzsM0JOAsE05Yt6YUWd5MErCVGZhK47xs0686Y8h3s4ajKsMElPXb
+m/fxZnXAe6z40EfUSapAxtWH1tjAfuim5Pj5XS7GtdZXlmN+Zm5SNn1u0e0vm3Z7rAHm081JEa3
F46aPiFM8WFWza/W4ldi843xorg+MBNlKfaH3NAcTzdzEirOXlp0OTbPZ6c5AD/voU1ivHnVzAej
HfvmDL+wvczvNHKu7Mnh/EcZ2ODkcjUHP9MIh6iLqoekbFw/GyoJI/kZooQISTIMjKkvb2fJoE0j
IT5Y4tguq6nz9joMJD2UfkEFtt+EQ0bNVFND2Dy2XNGuOsNOzwvceHRlUSJqGurT9TPzPhgyzLXc
lZvVE8yY/vnp3ho+DWxr6VcZrguWV3Eg2lD+MpZhz+z4ZT1Gcb1lt0aL2ACQZXCa1PG3jkFA0ExI
oCs2wwQ5oKFgxHCfOVK/lCU3IeXsx4mBqG6wgz6ZiNyrE2Px9H0+FjUN1avdPNkScZ+P29/p2FEA
4A4sRLh0DNI/I1fD62m4k97cU0ms1CgAt1D8qH5jjc/YDSJQ7z3aewLXFZ6DelThXDq4NvPG8Tz8
51otkw8++5TWIz0Iz1+USjSoQxumPptjnDQgAXDQXaHOQfEJ9dzHZnQNw0iAreRmwA9iqflkLjuI
Bhc+tey/7Mmc73KV+IUkoCVNVEwDTIp28hdBSyD4fHgi3BfYCOL4eyasXCx7AsuRiHdSpkxShA0v
45TnHihyyV7T2bTVKzChudjI+XUIpToFUrGRnfeSbvqU8TxTyB2ft5mx+yJdKLIrTQVaPGogNjK5
YrstvzcGFWuIwi9UoRTTMrci26deqjD7EWle0m/0kaXdVFY/dKqwYpkAPs25V5kZFsVIJ9+FgDQ/
pzT1oLzcfqoLDFQ4YJQC4pOoUqiwWFI2UyqIUu/wWRZjgs8KnO37B2lPxun0qAJJWDfJT9XgP5LO
a7lVLAvDT0QVUcCtyCigHHxDWT62BAiEQMSnn4+ei+6ZrprpY0uw91p/NOOQNJywAlCkBjagjfFf
6jWIiVB7cFfcbTWE/lEDHXlRD8tpRJTNkA9sTzz12+Oaft6ox+W2hpgwv7OjtMBGGuTL6/gH7Dy/
byPVey4LdCZlbc/+nv/6f3HwE6UvGwuXJ6q2Crlca+TDBu/1MJm9NboFO4v6u724JB0Ug/pO2iS3
F+EC2p5EIPVbwCfsMO/ew6HgfVVULrnZRndKH4GncFIzZKyjFCZ3b90OTlluZBCaP+bvGI4e4xTn
Zm3TslXmiD7xEW4w435ORjNdHbWt5pGKIVTfC/GFf3+H63SV/xZwoQIvPD4s5IZr91ahH+p9vjJe
2bDzho4rTMWwqOMspvAEFGgOG+mCKQccyPgFf94eJt2LHIhtgFSOInh5xuQwLiR0jQgwmBKGef8v
jRAE/T5j973a/bw2SjhEnF5xIAYGCwSSIjFIIC9oTkbgPUQSCk9+JlvW7XZPIYdkQV2jV4OXswT/
/a0tATBvJZ0JPZo+mdxsJcz/IUxCLT4ScYDIVaNz+QFMql9Gcn6Ht410Ogums2us3XfrVaGIVit8
XwdUNqP1JtDFhSylCerAfPd4BXFQdu5ouMWNK6lo04nRSCeqljlSekQbvf1pZksmFzMNzeOQX5EE
Z2gS0FNX+Ofb6O4wrz+/Gef5BH/vaB56AlMbKwsgJMiAilC/llCZYZMgpacYYPRFHlLXQGaHuYys
2lXOKNsdZni/PWFTvNy7/eJkuhrrfJ//fKzPSPCna/IVcYpLG5ICNHmbZoG5VULebCN6JfMq/5tx
BTSCO/tYIzZBHXmkzJTDqP7LCvNp/oozhJVp/U7068ub6ojKGwwHXFMtTKkSlcPldA/Iu5VC5qDo
FWSbZGNcam4IhgJGROgVLZT+lD+eufJ7dkk22J+r030z/sVYAkGkQ1TI+YGwn96RoMNyt/QSWySf
sFq1KxlxnkLCZkX8BT5i/+WSKrPK949QPGcRHT9o8oxzGb6ihLDEzB3OCqgyyF7mchAHuj1zaDpZ
kJ+w1gNzY26eK2NHH1pKCATuEfLIjkTgNMxHFEgmJOslEyUhvdxSdsvMrg0AUvepLgoYRh1b8Voi
3NvtHT5VIsZcBX1yOHDjkhX4BpNB27HOuPJVZ9bArbgtAYxYka/NVcLsfl/K+8eftFW2XII4K5zK
Eb7aEGHwc1H53Lv1FeGyL/NWIUc9yNdnbclXobL03Syozvpavaqb8mW3gDnA5MvZkoII+V9Negks
qG6JkRypUbbUvzQKbREjCMc+nLz5pleuyzXrJs0+yxj9UR6IF3NbL/8bc9BoK6RFEqd1ePgqbNjo
DMvRYYkislAItICYDZhKooW9h1NHHy+HIHs4L7fa3i+fbRNVX+pCXXxWWXSPypW4kM/5vthWobps
19J3frWqHaBtKITjd30YTxWE78W4lLN5n9t8ZNkBBnpTPUP5wucJHoeajoF+mKffw0UGFv15nBLG
MNOKl2weK30HwlAyPcsbAcgrO3JD3JmYfuUNh82epBCm6uKsA0Ns4NvV4HlOb49byz+jdWjDcYv7
HY37yHPFs+byI89bwihftmgLIQem7Cb/8sNj1yxnFyOCGIPFOhlkxK+ei5ldTXKKg7KWg6mGA29n
MHMN97H4rGeuyZxmbtNvDbWXROgp38K4zVCnMxCfXoeE4+2xTtckcuIK+eBeH2zFSv2jgBaemDiv
WpW/5ib9jXnHjsK/pycQeq79M5dS8LxI++cl+Ssu5UX0jCPwbHmJj6I3W4EP138PDoaf7JTgVryf
pD06XxYcDaSrmVeX9qfk//a8vP3xqv973QYUh0RNrh5HmU0fpxcp6Vo3dWTf98/f+75QpzC9JBpu
d3LFbgKSx4V5TaagtwKw6dacn0d9owfsa5otUwibL+6UI2vREFLBwYC6zL6FqDjM/uQ3qg16YWh1
qGGgXtupqShxSvrYYcfqFaEh9bE0mGeLPUo9RGNY5RALqeQoIPc4wFap4WepXVj4JsmB4RVB90dL
Ba/VXxokp/tp2D4vBU5NcafW0+SkAoeWc5mve/dC6B/bHXFVUwLJPUo97fo+m7ZGrgakVcod91/a
jhAkNhkgeZRHKILzvbgQgJdbna7n1DODhMNk8Jvb9K/gyACoDkj33IhIThfyToCmLi7Vhe1X5kj8
aeplUnBi+LkWakIgkQXKOa2+bLUI+Dh1yM7S0cTFu14b1qg7eoLbBBmh1zFCMdcO8zh3mO7UnLAb
2CXDdC4ftiKPcL7tZOAkSpjyPqNZ85jwTXJgmcVScJObkfsCP1Dt/xOR4tdToyT5MyPHE6z1jcib
2EFx4AnXD3HUjc2nY8Z+I2JjJmVHSB14a9YwKwdrRHBE7iiIycsqtqSLZ9B0RG4HuLz5PA1LOc4+
TCLzoQMYersPcyH0dqttmxa9X5SptzepHrwc7pNPHSxfAihnYQH6ELZvADVglIbho3ra3ERZkD1s
YbYQvDpgf5Cc/u3WQWPLlye23HqZxyxkTVCD2zifdZfYtGAQlgd3w6LMMTI6rCiNPf7B5S8VAkAe
XzVHZ49SqHWJ3L1bhOiahlMNYfMKBmPelb4J1f77Ie2KsEj0OA518cfnscpvsGvqmZT15n4nPBj0
DUjX5e/DnJDdNluwnCVfgKQ8vsPDlyQr6Zy7RrPltkc43nvgkQS8tDcab9Ko7vzx9kCyT4/L6lkv
YhgTGJ5uNfr3LQVxaBVaOBhc3oS6+1QKo/+Ac9jxh0x+Ak42pGA0NwzgiCgmgYjOMW1KYvQp2QhS
PUQ7KUL3rPIX4AKb/3bWUItkvZ9Okm1YaXiSYuDp4DdbYaEqgrZ1n3sELfUjhA6QmvUjInyEilRn
Oq/inww1+EHZEjo1bHrEZwuIH+uzEFu/Yid6+CSS8Aua/Q8tZvH9JJL8Xs3fnAP6NtH99JRxjw9+
Tjoq+gkWA2+Y8mWQCOafq7ZOeSYh2I9IG/rZylQjOGDiT5Jk3X7WsuRyjNcSbdBrpdo/eMSvkjj3
RgI3ZAcbQbPq9wNfd0DPwtRzB/bKVld+5qi4kruD0mjGOnJjOtHzBftmvgRMKApnENeyXYZlYzfk
Xe5I/4S0IVe4t3PxbMREsM4zYVEeU4ccbpSrnJhcCHn07k/98bMr0bQYgQnisepfvgAz52vUCWEN
I7h2sHLdb+yzxst/EVr7iXAFtCcq/Xj5OIMKWgmp/n6LhMbrkrXycFlqJ538OKduKPOKz1rUHRAZ
kFbmbSLv9nxrMHia5LzaIJ8tp88smHRjk2zELTEixpDkX4y9ZdQjbTL+qYHA4i67738vyKhsz1to
J42nNvNc8FrV02H9uG5A2i1hDX0E244s5Fi8GPuAyCSHq9T8e2uWChytoaIgYPqvtZiMe4ZmbdEi
bxOeXj8Eb+VHPwppyNBf5eCdUunl7R4wbCrJMV4unUmTMOhhG63P8xq1peOyvrcs7+jp2G9J3/VY
D3fiz4P1DpxfsVRorerEfMv3ldXOG391Z5eizyX5sHmpaa+Y/7KwsGJq0wJU6XN4mATAa9ujBoVN
GeazpzVIdjWAP1sisCxbFScxUMelSZHrzqJ8qa+4+T0xmB3ig7pRA+PfbDO7QrZDqim36kH2E7g+
iDfLHZrt2wcX3lUm5sUGDkY+iWlx2AxI7SexHzgTMwS1R9DECZ5cVzrVTI7QJ1gG71b9r+rtWral
al783YNxp+MJvAI0y4dZhWh6JEpWsoWVvv0wSbIQB9qXxo2CjZx2KBPKgL/b0i79UyNC3LZt2AKO
OQg5WT+rRbJqWsB2mBUbCkZY8/TknOZ8VhhF/Lc6TwVAznE6qV6/NQ3WANYHlqTBmXkqBW7wV1zG
mp+F6L59mLhjvEFnSJDt2dQnBp1n8XWU0I8mXNf8v7+aklPjDglhAPxVKPZ+xu19+QkL5qHSYde4
8JWY3+j05oZsPRGnCRhgOZttcLFpFPaE1ccxv8YQl0B6enLvhQK1egZpIZ7ukVdo0KIwpeC8l4+C
vz1zyBSJMOQf3ZOJGa2+7xsDdJCT+sRZgufzvWyWd+sbnw4kKsufudE2KdjOWkehcHwcZ8yzvhBU
xzxisgRTmuIzmbtkF9Aeae+eftwpI+3hJWewLrZeIlhxb1z1gCuQLYL7U98ouhOv67Oxe9/qRfqb
HrVr+vtcccKBuDAkfZkvFzGBzMgy0QjbjqH7UNIpMLMFkuHeUAHaXEYXR3XX0xlCpFMkYjwOOVoE
kj51WBxeIkS2s53ZBjU7PicAD/e8eu3Q2pjtKtG/iteOW+qlh+XM+nCBP2WrOqqmK7GDA/FFrGAR
aqqbedBtmSuKlDhiX9vBMyQLuDGzVUi5zGkJ9fbvWEJ3sgtyimAoUEAJcSjjzWQor4H9UZodDbYY
lkGipBJ7JjsfYNyHn+krfkGVSkOPj9IoQy7f4XPuq+8MzcFjfn9tp/aKllv5Irvsrd0PrBDJX0dj
zoOvRoK4wu4gjH6fWMNe9ItfjSC/PjQ3L3eq3WwCOSEhV9hKDIGa2zUeKwI0S3sTwg+tlURP2p3b
A77At8CkKK9FcjCQwTiFthjX9yPHi6YGDfeh7GYAUDwmsDwQvqkn47p3zG/jgxzrWz+qwUAhy1bP
PZ3MQTYjIum91EMrs32E+hCKL3/MvCn4j1DF7kbg/NHkeYXHTvhdnFHEJCvKqB35Z+3Y3vkSbTNQ
mYU52n8N/jNQv9TcA0r3hAWZGSkPzItOgI+HsubafZxibSBQWYqm912ss3/ikv2ncDj31CVJ0Z9t
DE6MC2DFHvKwn076y/fZobqI9GttUF9MvINTw8T+NqJd/n6I1Pu5Izyr7B5MBbpGNqxaX+gyixQE
4mhnstfzr2wt4mUmNXCALK3dyKSL3a1hVQaogZ7dGc1GHfbd1P41hSFOQYl9ZPoxDiD0pNAe8vyh
cKiRFiThsTC+sCGKO7M56OKiinfoHeA55X1zK449E9BsXc3I6wJ/4CnkuQamcq7yk1Kc8kF1ypo/
RlHmRrJFfQTOhXaWCbHhlsQigBkGO4KszR93J67X5cdmwkdtIxKWxQvlIQNAtjfA1kNckP/89WGK
3Ol42ipPcuLL85utkX9HgL6WljC/m30ViOzT7Yulf7YGkQY25y3bDvt8c8emd4BQm0BSVyYc0CI9
V4VTfO4+7VJ17004A1FVLK6Ta/wPMT5edE5KEB/5oK8UY82wwakSwh0wWfC+PLn3+5C6NkZfpd29
P34X8LpTkOb9Y2JaSdYH1cky0xwZmPUgbFLrrtt85qLf9sTRzCgyIzC0XvxfqgtRl9VuD4EwRc5Q
nCX+KQgsFALRvK82kFosFdQM8nUwt/NxpS+3PjPgp+HnvVMgRpBPob/gYOEjD2Ygdm//aXiZ6j6X
zRCl3V5HUySH77f1Qf0F36AHw199eq1HbofvWnX5JuIs1NFPKZLdESgZO7REYTbbxkmABPSjB8aW
tQXJpxTWJ4EEtRrSP6hUiwjjN19p4Ug8l5VbBI/NcBqX42PNS9ww8jhCFQwhUHF5UbdN5ovc6s2R
pRbN5lcr26K05dhULh8j4J8+o9vkdn9p3ZT2RKSFvct5SzB7UBLIZbMvcJzOhX/5m5oSWngyYy70
4Ucj9pmfviKLBe+nfqISfvv0xIVkWvfM7dEGLsGjCgSHhB+wsb7Jw1RLh3dgQ3fWjnO9gUFd88AW
PximaydeKXh3ieoeMOmKgC9QodPpZVjcZtxc1YnUjNndy/9JK7Obx7tYiQaCs7ofYWk49RnxGDIm
ntdsoYGlk2PMjqzO9d4rOOVX74gP7PSCQuTcfWzTISS/3nh7hcd4OnXz1QuOAYJ81vH+fucXBzoB
WRJBSQrZ12iHIhN58TuNTJwO/PT3UEHwl1oKs/6LnZNE13PGRAbohWJhBvY9JUvcQxgE8sdIaIAc
x9DATKLDNj1ss3IT5cQ1DbgFKHN/TLc0Pgn5MDJ/UdKFGDoAeH5TKYvmYJZ/KaIvQc9953u9m79u
d2P+ty53hArwjzWBm0OQPp3nsWtPyj2Ms60ACv6GeMAgbHAcgeCfy98sao/ZRVDC8UtlQGMJ71h6
d28opyUhom7zkzDja6Q9xrvnrSvcGFZjjPKg4Nsgsi0BpBGCsnH1nVpY2npmq4cs5vqmrsqSCxoW
DpMMWtuqB26JybOjqJ6B+gCA7e4oWK3lU/Mj6gGEzt4YNw/Rh++j+/XSOnC0eiAN0VNw3qj11FND
YyWKP31B2RE/1ZuZYpMwkoNzWwxC57ctC9tkeU8YiBobYDkfXUU4F6SEPdHuYeWewMDZ8t4GQ/TB
6ERfF7l50kLZJV63mQZOi7lbWSOQ6H6YbwekyR7/QxNVxmXS0QBzJ0G/S2WobDiMWsX4yJpZ3FTg
HtUdylVfWmj6ZvaE83vYjTRf145oY6AnULrThERpYPnyk0+UiwtYyM+Cja0lgpbPh9Pdr3Hp7Osf
wkChcg2Ypw2/KuNYMJ6GvVp578YJm8x6dZ56ew3LTHZabS2fi555PFDES7HSUzvRw1cZzp4U9z0z
t6kWgkucM9+/OH39NdcpmKYS3BO3Vdckxg5aJFKZgE7wbcnL528X28O5zZwsmt14+hhI/Pic2bn7
FpcxDJDsN+juYqtO3OeR+gdqjV3mojEJRaq3aaxyUGuam1j2K345mAM94iJBx67pfkGVC2O5ECoZ
j9xSZFR5XysG8CwLPs+veGvSbRxRVscU5mZow3AmINB7oUYcHmhtN+/F2FG6OufOzhvcQNQDNWf+
nCdTKlMbP07xy1CWRQ2qscEajJDs+imT2u8Z7iiZjIBTWX4/QIIZvNRnK0LRnWZuulYjk/RxHgwY
7fl4yi6onRDvkUY7NQkYN2Bq+ivoBdghZgewIIkduSPiDs7vykYTDpiAhIEA8cIX0WWR+/lcxewV
7y9i4l/9MqkXmrqRd2rpxTGcarOKKyAbzO7Mqn3m6o919fGUJ6aL+L5ChZCRCYm4Yp+rXpaGs6O8
Fi+NZCtUpTOywbuLP+x4PUQDs3k8F9mjNIdMlDKxkk1nswXWtZ+uZXTp7xVT/7shxaShDAbr/4Dv
YH8vIvMLtwaceQjlXi+radVtAuVYhNAgJCP8AgC7JIZaHEtqVF90SFfp3Ob/YsUpEZNKOIp48VYj
cvR18S1fWNAzzRrUDefGh35EIONSP4gbs1qURSBR+QWksOZT+eIRh9X/cN/AG9UBMirp9KHtl4MF
Z1kZmjDLps3gqBlRPvrZqf0RfJ7Yf+a1oxaIZrDfcUaP7/xDG1tmU8QH7GoGtAG5JZh/qNKCxUn4
JdAURBRIRL/CPs28EeznAuj818EhbVvn/lzyM8h3dLwHRo0aTgRePlIgJldV2Bw+YqQX5DNRdCV4
8c/4l8KeMW8Ubm9dKwvUqAu5g3iihOHATzLvFvqG5PI69WsphIBWMa4US1DEZ/9fBY3qdmHxk3PB
3EZuGlthtb+yemiqTStWlS7eNzm1HseSpk7RG2ljQNTAzAJSg3R78HgBaiDPHYHkHBFOisPOJzQf
4bSy6XwuYbBUcc40wrwCdpTYEgEwHVZcxBcMRlz0CCGyr2qMpL+O8VDnDhmtms7bQD/p3/QvEu/1
W3MjU5mRANIhLimY2+3slokeWqdmXI1vm+C7GEgYlSccNFAa6qL/OgolW60WBfKxCZqYtzOfC2Nh
MKodqAT8S0Culn0kr4WDCdwA0VN14ROV1vvSsi8y7Nh3LF6vTWc8bRGgQXuv6nit3le8F3WF46V/
+2kQx07ZWIg8M4wcA0PdndR+purBroCboZr6cEgjqkxKwS9i+LFT1WEEkzRLVj0z32kQWZ3fdiCi
lnwzkGD9p1GU4UWCRyBu5ber2eayIbj2yuT4+Mq1IwhlvNY0opmC+tynaMbtXgjyz5plZsGw0Z35
ZqaWSNBmEzmZEuVJpGYrCg7iF4+yYyqO8liTEiBPvTgvZ8EzoJn/JuMB86R59aciKx0W/IioBLcL
3og0JJok6nCvBvmCSrgrn9nqBYwJ+0Ygh8OQnlcuqsD6DwJCcgZP/ZrsdkDaknF8/1HXlKy1EaR7
rt+mdOCp4pb/wba/kvhEexfX291WAgp+CEBnAjjnWOkuKPQ/14+A0MeB2yB+b2p4QpAGCq/rOE3a
PMrGFTMionkO02O6HOFNZg5iuAPE5xGPJPOoh9dxvrDhNYhyf50/WI/sBwLNhkPSQWEmLytKiJTd
O6aDmyVpYyBpm2H3Y8tCl2Hnafim8JCMuLkegdEwzT+s+EvGitcRU2DjqVPzzVCs61D+6vMdrQms
MMVPr1nA9qLoSO1+MNbvz7cKaFK7vIT+9F1RaFSzNoGMTI00zIUNS1q1FEZr/J79nJWZbYBSIgcr
HDBg4mTM+YfRpnHu0HLn2fXXdDouHzSj8gYAMVmp/0jgnea9S4Wot//SqB5CjcwKYonYaDUL8RHo
W+3KgWBJO22l5B6xUoBbLMe+aakkw1xoYlmKuJw5Q5XtbF+/bQgZek6XiWo/bzp1U6ndykGaMNnN
kf20jsDOz6oMeNMtXqTgDHhQJkuo+li/LvoK0E4brE6yseWiZRh37WcjQjrwupK48KQg6TqmvoS3
wgiK3Pb6P5XD6mdWO8lBsvJDf0r+JYdm3Ghf0O3dRsMDBhru9fv3Ol/PCMrGIoO3mo8UITKgcB9V
DLtvewxpXX4/v8q/u0o4qZ8vTeQj/0HVLHAkTTODzeO33fVrzKBSup2GwZXW8L3ObLFbjLHD76I8
7Zo/dthg4X1hoVigCGTe5GOsHfOYAy9lF13x9N0TDTDleygh8vRUt9RR2SZqoBTuwCoGVuody6qM
9GPPXD1T/wGWsDokZP0nTpPtuD7T3u6WMql/hJRJ9Lh9C2HOTKha2Yfhf5o2v2vuVrcmjmu2f1Gf
5yImgQ0ZwU3iGoWw3TCVm4xsg83Sed+o+q0vT0m/AKxXtkzRhFpTa1eEjQslA6JaonP793an03oi
wOQF+jYAtPsGSBJpIuIB9TLC1tTzoQoTti7DjlmyLBAsjwvtc+zXsWJ9dsPchD9koRVeFpBzjH4h
PXIiC3Z9kFa08MQ7VpH3frYuftnB+cqFNT1CFNFVO+jhBFTD+VZ9euSI73YfPDyLjwfKitWRgjuS
RRC3aae0xNTmV6Qzjw7Sljx3SQJcPf40z/p4CXrVG84plkHxNq1W+qlAW3m4W3erafE/0ssKyNSj
bdH8JyKPRbmehAsj6xaWemJ4mavQQz0XHV1y2Fhq3uNxA5VFpAdiRY6w69N/2a898+6eyq+tbH9/
K9bzW/giNEra8jiXOLyIc3BRc2VebknA2MQw8tftuUBOj8Dh8dgjCSUGqicf7tUjt5khL+QvH2t3
cZ3xVfZ2r54IgnwGMYk6o2vu2xgDDOBO/KfFwI7covMP+VmZBcav3QB7iEAivaIs/RKQy+6pFQt7
8Pj0UN/p+bOfaQTJMhBH7rZtmCJ3Q/9/SDWH6g9Gv7y3R+NWAcy+eKswdyTbO0tIhO+HmtpuSm4B
Ke/R57SHzmsgAxN7+IISU2WXIBByeDTNe/2+8H3MlR1bVS0EarLmMBJjHwMU+00yOUSuOZQYmTKo
uQ3E8ExiSNcIOwXPg0hDBl7t8XfhIJhY/Ntr2yJvFG6vUI+DXMcXbD3J/AG6r0Z70J1fFY1XtxQS
XyfdoLQ+T/z64QO1Brr3UAm5pOdGZr038hTWwB9VE7BcHj/MJFOkEdiYgj7m4RSDy32LgHlQr9oF
R4mIAx5I/DvjAjDwLxGBHgK8ozmCltOAmTFFA8mupEW3I/WrBZl5oAVnZmC3AxVFhdOSCAlrxDK6
w8D22+DW6ZZ38hhB9A3bUw8NTmoW4G8GgSXKF28CsR9OaP6C0TJLx3sA0DeJRT/vpfDacE4xm/bI
MTKX90wUUE2S7Eb/l4+lxoO656Kh2I8eRfGgqpYgICdCjZCov0hsG+jSe8Rt9KL8hEhOdDti0FP9
t2YQFyHz2jEoQYVOBQL89xqpSMG+FYHSIyrjFCW2dS/aDnwZ+TswiKD77DvEWdJfTMUWSJKDkIYS
GH6RX7PcwX8Lio32xn1mtki2wGwl3P37K9Cvzc1o3J50o1Zya1CqNdWAZGYTk+I8SpdlTsIrXCwB
Eh/ww/MZDPOl01ezxJXLUFb8dHIAWmayTxHoVOtCt4qv6miCp/Duv66v1qNwe1oYmEYT2VHPXSTx
QTkJrw1xR9jTlIOOCeyF1H8MM9qREEnO0TBxxqFZ6nsbxUoXlDt+nQD9j6vOHbWlrO0q0Z1hHif0
Rw8B/KYutLcFXNjmtgBs50ynM1R6h5JwM3zsVPWkz+Y33mTT0m0FBBuR/oXae4746n33CfhHHQed
C+O4Sb/vyzfpr9YYsGqZ0GsEEAjexPROrshuA7knQkwpP0PEFf4UvbayliVKgpmDjqioFwA+XO8g
gOQVBLCGCkYyRJo4iZDC75/o/DiwVRTcvGQqFXzYiVz8Y9KUbBKrdseJPCUKDdG6/7hHxwzfywSP
8n2nJ2eELSAGUdZbqG2Qmf8V2KHIrbM/awM9igPgfxQj46Ae+i3oewy6RoDenSMRhZgIxA9TyG15
yamVY64dg+6ST7MDf7bfBCobL6DIe6lZqTZvv6d+EfKGuqkMnrpYE3XXj/mlf92l5fuHTAH50LDq
rN9w8KyViLuhwq10dIfR6RGTHV5y9Imez6h7Ouj9gR3QDpK/aARo/KHgh27e3/It5t2JqhuY3A55
68POToON7vTksy3Ul4vTlPBGhzjTUP198L0w/UH+9LFHdv6MNBH8hguhDBVYZZIv0N+W4XvFeVm4
rWDHJ+KER0TO0PJTZgdpoJsnJCNCcrTcT3HVoU293BmyR0v5jx7jReywzbFaoHlBCah/vU36gTyo
2TVy0gMOKp2nhSALVJFsvIM/qZTQIQ5XAcUHmRp0kuhhhqMFiQ9esWf0HnE4TiIqf/LkoD5u0Nzz
2IJ938tA71YvzuBbDIqj2AIKBT5HgwUwizKXKfuK/pWuONVFPhpjkXnslorqIvGeMVzdjBakCSqN
uRLY9cw23Z4FxBcua5qwg+/PVsJOQZ1B++aRO8rE9LXA4U7PGYFKPOf90tSRV6UMCMdZJGyZfJTm
VjcXWBIA3NmBEWcQbk/fRHNHlg5onMXRSdSSk2xVCvzIENkJq9fDUSGXkTGoM2Rj+Uo+YmfsdjV/
FpUiXwUuU4aLbU/nCO8bgLMNXjpE+O1DTt/RATQwPWgagxof86dslwbeMdnNf2YfLBKrdHdNDnMI
MCywULiPEw3SEq8/YY9WRlww33excYTp7gGVwKaBZEHBOfv+Y9xG6H3n05c8DqmF6cjXdlHJjvTy
mxUH4MHEzSY7yBsQy94oHpItEWyO+QQYZo2OfEo4KDkzQr1CV1Xt3+SJv0mDnE1YodiuuFMmDnZl
bAxqZH+5YZC89Cy9HC8rHKc6zx76Im589kbyWSetilaRpOUUNdJRHH92r6/eWxW6tfbYkPcvEp7G
UGHxsotI7BwueoqQSoAkyW/JhpdIaus6py0DSTtihhlRiD0WyTOY/ZLHq0OaIVr+BLNnkEDccsoQ
xETYh89UpeIdBY+KBGPd4ERHfvdTfMc4kQ8Mf89y3VMXWS5qtgpQvi22EWFJsy95CIfZGqWqC9Sw
WT92gM+KtRwQnoDD6T5QEZQ4AwU1VSAHOK5gcC4oj/DMUpisorOmpsxFqoaFaz0UhxdyPm5e1lT7
XC8/oH7lH5Jp9O+Hx4JHTlq124pxD++nNZ4kC9EM6tbUN39le7Cz5chTMwXqsvOREQ+Fi/IFbmGL
AZQHWd4XfzrBxdpuvoE2Rpvy8Waxy66jA1IuiozOJjxkj9ubZgLWcFwth1mQFsFMQRZCQtkeXckZ
o66u+LJqMwXRtDVTsa1NkVTS/NO59/lOcGbEgB6n4hfljGnsxeu1aNjaYDrQ6WWbZjV80ZIQk7wc
0Lr2I4es+Zht4/VA8gfYM8kLxiSxf+xT7QsFR9YddMQLxKYy8PYhLkUP/6TfQmRYvw9X0aLacIqo
9moL1gIc5/ChykNb8KTyQysgLN7nH+XGSAlmQI8Y5hjWOdZCmVSHr+yLGBPduVNy0i9eR4J5KT4i
nOFlfaS5HQl1UGh/2ST4B6cM6LAyZFc5jz4yGcXXXQJmqUrQ/PRDQHhq178j1Sk08OAdUfbQwRwE
t4TrUXY/mcWFx15HgB6KfYa9X/l0z3hYncRYVFdpGmWxk2a/M8FPTWyoZFxldtOz2Ds85YSikLFF
AE0WCgju/BytbY/2A3SuXsquZFygK/I6GEh44tC5IGTb1EE8uCa/6/wbwWeKc22j/dFddT2DKoof
D78oJCmpS8B6nDr3zZrSKxx2uT13fvjSCTJ0vg2Xnnhj3v9x0LYTQcwqx0OM+qy3NdIW1siboFRF
LjP8gQ6PEzYb64Gv0EIJMKzCO/phrtMM6UOKDvXMo3eW961FtHtnk9i8vMLJIl106mWsIlOF7Lk/
XRjqeUraCiofmzeoqx0w0yo5q3OPPlpaJYfz4IOL8Q5t0CYPqYetwZtyd2wSS6K0+ea3Iw6lJqw5
CRgjNfPM0yWcDIqA/U4IoPFj1IGS/dPJyyQkBq61Yf8AviQwnNoBof3DzKHNEcUTIxDwxk+9E3gX
OxTK9S7+ghEI31NXMByOHdNiwUwNR4drgiya2lFFT4rEl9NZJ2NV2UNpkQTBLEBLHxHJ2fzkDxPP
vdXtxULcUoLTX8Cj+OsDsL6kQ8UNyNAbrvffzWd+rhxkWK7jLVV7Yzq//Tk4sHJg9xjsWxlJmL8/
m9FWWi+TJhqlP/z/4TTLSHQ+Hz4AB2zzAaLh4KeP5anxCD1Zhgz2gFowZKib9FPTq97/F2q+GzYb
XQt/oQDm8yUyepYQ5OYfvAu/lc8mKVmx3Z55963uWFuY76hF4aG8bsaX4xEdh8gMZRj/Uu9F/DrZ
WSTw7zAKUWC2Y/lHDpQtRvL5qpYQWG4EgmD29qW3I/jRuXsgkTMIUB5yrR53KHLNMw6z7OsQpen8
Rg4ehpTbgSQm/Puehwx9SoHivwdkpLomKBmdsE6KytMx9/qe54eB0IYqABWVLu8TS8KGAd66HTS2
Dm7C1zHWrCD+9z+SzqtJdWQJwr+ICLx5bSMJORBCAs0LwQwID8JJiF+/X5+NvXHj7NkZTKu7uior
KxMBTtN9U0wKcrGSYJcIqqFcuKX9yJATrnRc7h9n/vniPQWDERIgl9CQjzlazDv+pCG4CLGmYAid
ZEC3FvO+nJynyIDtp5Wu5TK46+aPsbJeIkV9NaNKDh/7bqMxugtmrRnsujZUNX1dc+Y0wpsuPSf0
idZrromMN5r7sLmhLTCLsvi6xLKuXviL998xLzl1NrF9BCak/DJfEB8QklX+OcXHSfTOCvlSDReS
3MxIeyIzhm5Pi4mY0WzUYbO9qrT04EAySY3LoKECEsLM5Bf4OD1ZboWuyph0uIqk78CU8VcT3++K
6TObEoeC7oRq/YaAxCnfpWgl15qrjH/mk5s95xVZP8s4DrxAA0+85u1nDgNvg9jjGKIrOgzzEpVt
Me7TbtC4NTRu6toPvmAIiP2RJ93582SCWmxvufwseabyzqwW71h+POSraEkwVQs3gJ/FOq/uIjlB
xnOOuzVWXSOfv3TZXOUj+qD3MYagwqQcYsnjZ0jh7NP0k/X2xDvVCEhSXf++uhJV73KKrpJ4Qc3W
e6SKa72bDe12rUllAt6Tjv0G7uyIG/Likoc7k9usqWvd+IPbuYofzOj9fJmBZIANXRGzPq0/BJaW
HxNMiEfeYXGU0WYwrbz8RVmIdo7IocDLotR0EyJwE0WTD4XsJXAEcxJ7heHPLxoSP32G4VjeXkNN
5oOXoJOKMwD3DKvKiCusYO5L2YdNaj59v7b5N0hRTd1AUHF6uaoaTpjksOwpBZgVRBD95JcPlEyN
hvhr/jPCb8i4L2kjs43yFei4YMoarJnGTdobP38hdefvBU3GSR5Bf8d+JBgsf5jLbj8t6grmzywz
YfgCQpztnP5Q7l8sDTJZ3yePPHo1p/f0mdP2uDORY8FxiHiczXHD2U1SRGDdo2xA9i5+BlPsqugl
AovB0INXajMhDnU+vqBDY/R7DYESBGT8W62LrJmT44XkgYw3cpUbdd5GaJdc7AzQkcRY94dEFxau
tNmG4EXjIY5YKBzdJYK0d/tngipK9XP/6lGb3g6yRUR4BPg4Qg+1cvfT76SxYQ4KHfNlE8AcYWDj
93TKO0ff8uAGoGT3THd9Nfo9/YDhTo2IqplRAwqDtU0UBipgEPwQwUo9Wg+Gw/exfQlO7l4ZYi2E
aZSh4TfvYejRrGgVkNVlcbY6b/m75Pl0cD2lKsCSTBMNP+OOdVnTCOUD0qhi1NBt5k1cHBjoghSE
ajK0yvlgWZB5Iubw15RIYMGRhq0zAgRC78RYbxxCuiGIi5nb76/Dru6aAYAS99Ij1siaXhush71N
swzKUY9WAmyfL4ROG8ZZVStMXuunX+c3XBaYe2zLYX6H29lyTvQJiB2/WHV0uAt3mtKxxeTKFmvL
U2KAboT9ZxQmfsEq9IwMwUfA/zAqSlBWB/alw5BB2ut65KEgeFxRJJ07BIdWYyp2n0dfEkHKX+Zu
52SdE9a0aOsRyPukREGXG4K7CL/Dd9uD2WW/5s38e5ug195mXnPaT+9fYkYzvxGtYD/gYx6w+iGD
hNNBfJyXpV0+x1jtfVHbh1iDWcEyYNyW8A8DbWShcHdzQSi7yWfM9d56OLsZFKnla9xCHqzsyM4S
IxzuL5haPU2596VHy7Z8CJQXRiGtgjGVSENOVuMxmWjj5jBP2C+sFQaEZsewwa8kn63KOr8dQzo/
wbhgV5Ns4oeAgNMW87JVVuEeM8SXpIanwpTqwBr9QSZ+IECys+7uYAGBHYXUL6WHQoMPwAHGIFxM
EGyL7nMGH/oimjFdc/ozGJWCSAKyXcAzRkF70ui6YvCzgoElH9xzzIrVeo8AUARI3xzBWRjfkMLp
mBJnOLJLpN6WwM1Ueh+rPvx0UEuANO4BOF8CvBAJzwgL6dbv/vfgg9TwCjtmbCQcHkPn+KOf9KWL
ZhfBFYUWef5pqAJ15qiLHMwdGLG9OGopGd2G4vGelum+L04QOK/IL1Cdrc2YA1PxxjOTRJJPuNvP
KIg4W62IW+pt7Ru0Z/bJqXLb+3B0YVAgWFlozjnkD7Bo5Oh31CIr2ulh1vNudlWBlVOY08KZ9eNG
iuvhL12OKaJRFeJF2z466mhKtmDalYv+y1z9bEeL7XucDBZViEr5lcTgHu53qvlRfVfhyXZP0V7N
COVt8ocHWRiIHwgqEnjDLeg/YlFqhVzavOt+cWaDK72HWM3N+GojTIOEJNa3L0itKJpap+SDRAR6
rzwZwc6zoKKKGU/+pPH5PP7VxP8InZmDRld2Ut3Rsjo5R1O+vQPEVvhdRi9GM2iuFFQt/4kYLPxc
GksDAdT+aMj+R2Cv9bQ7D/vAgm7n/LUFl56iiTERa/h3dQANywXmiYgec6icHlNfztepumL+ixhv
OJl1go5HBkHVfSHyMUUwoYB7QKQ+rzXF7gBUHHF1EqxiUU/A247kz0zaDjgY3SlCpAf8z2V7iqrq
CMHwoiUZwLfGiAvJAt6v0aRtMAm5tzCrgrB0CDgXCRnt1CKjGPGQRYPFM9gE+C1RDFiMp0olVoKe
kzleku502IdM1ULRoFYzwCM0y7lR/TvCAjZcl4e2m5vObICSIpoIkwu3h5gB5DtMhxOULgnwOsqN
RAWwSkmqYhP0rhZARrXtDcwFxBdhkP9zdZj4sbmTmGsZJGJh2JrgVi3XTJwP9x6zJjVCBhzHTq36
b6exhZxCmfXAls4/59+wamDtR1KM8RQSPZIWUc7gaofoFTTQUiiwluaZctRBTN3h9Gl9pd5taDk2
cW0ACOhOoCTfhL9Phw+Vifey537yr1ygKloYCcfGjwSnGH6Mm9MAll7ETQ6pEiCCKo4W2+FJA65M
d9ACI2aq2SUQgOjxLh95/4+jd+XigTd3kT0IQzsw+c3q7xM2/e5DraGPh6Ch9KYatCoZz1zBj1wX
dXKZNjn6Fs4vTlxDwDJS/uOze4urtoSfdPh73OQdSuW4h/RrNX6TcZhMRxQuFzXUbr/tU/0+IigZ
AZ64YgUZ0k77yecoRh0BJx9WV6t03i+R9gb+AWY60EkyPEr+eNyaP0jwGLdT6mRQCXfFTHMSH7cu
v5mcbfpzlkQRVTJdqurfymvD6Wp7sOHhZO4sSUdBMq54iNvYwtpI6TXQEiPTchgRpm3pyqofSFrL
KCUcrKbXRUoHV14IlfK9Yc5I7onwKQ3A1xceqlj9HftigWUSwOgD5u/Thf/TfMvbw6GiDQ9tNYhW
3NlH/85gCJo2nbPG8qr5B9YPXAVqCOF1Z3/SatNET2PvGOonTWnWbNFk7hislo62qBeF+bubxtjO
62Q1NUhnvMvflLFn+7LYWdDBzMRlP0QWLjpvaZLBDSpsOBDQmZWRQx9lHgbtuReNaCxx3O0SfUKH
YF17EjqI5/Dr7QEw19uB88wTY2EYEadF1GHA1HRRF3v3HMFuYnp393eYgPmeo8MkHw4A9fT5qCH6
bHkGbxG/Heh7tG6r+LJTxGcyl4MqKKnt1hYrv+krGyiAJyIPTb4tnBP0N6DbYOzDGGGBCos8KOiZ
9tuBDNOMoDPfLlinPBct2BhvjTBspxLotJppxiMDo7Q4MkLggHmaMaA4EyO7aVuc0TQcWae4LGaH
ldU5OInLozwyE2M+SZt2cR2cEFpB8WWkhnTGR05TtXboys5gDo3A+URTjfIT+DS9kKFiILG4hwO3
U+TcnLA2XWQ8L6oI+yczcfgC/1ghM+ZQ9j3mu9Hv5+x28s53Mig2x7Bs00g6u+/+HdSSd9MDrGDJ
XeicG+Inw40oWlz2TZzxTjv7pSEwdOxrK2sYEIVeBzGwp1EWp5OHtNZrYSptk1oQ1tjWCNzQDFLM
fw8RCMMZg8Ktfke9cKhmr5ZGfnwGtn/52ACF4fZBRfqByRpd5Lad9UcgAfxXOrM0fykBqDXONCaY
vp3fthTpJfAVRlX0cCJMVQAWxKJSuBpohtKQPETZaYZYz7Hg3y9yFBJp0ejWLX6cq7AjXk3rd7Ag
U8ar/NcU/q2bKhggpYWxhdQA5vmxn0cwbRCNBl/FHvoLamU67/eg2s+aEHHcqr0lxbFt2rEjeUeu
FYe6LqJMAmos3R+aCga6P3+Dw5h+IEyDN4KLIKeUztOh6vPFsImJfscgGqwPH7UTUiZg1HzEbsSI
FBD2efu5kaVpdtTf/pdhTQYbuD5w0ph+wwFH99PEG8JvNbGv5yQDHt9o4Pq95hihBUYauRURDXsB
8jWSrynqh5gx95X/96GAmSy4N/Z9D2ot24rp/5XIePZXsdgBNe90I2Hmce99ZtuSh6emA0OgaVyc
z6wdfwxfl0mm0/+gtLXaIfGACgV0+AZ4WRPogsEN9TnF4IO1WLxR2m7DID6xFkT+1d/bP4ZDkjVf
65t/bkf80r9px8cMxMH8A0gB3bgrstsYwSQasj2NFSGWSmbsnK3Nj2msH/4aEvSA5y9lfJWMFjtS
FgKiMcOntVyEwyWDU26OD2zD3+wJCL8w2ACs4e+8Cvmn/UK4SeyMsDT4A854reSW8cCpX+OKSH8v
++qQ9L4WWRgmbc+9wqAQ8G7Z+dPooOCJuC6razzw/l7czMJeXNcl0mz0VOgg95kjqksRDr3YOajz
1nG19BuJ7xuGf6gL6cQEVBJHUseDtIHoMkw9XLfpSaEHAYswz9YGmzeKDHqxT+3sNte4TG66s6hy
cj7L0eED+ovW0eFjGG86n1fxM7q9cK9AY8uDzGgM83awMy7Qi09qBV9PZHZzguNNx824QIgqyHjx
OJA9FmfnolxUi9juK8HqxWAJBxV1wGUwAxp7F5ES6XjfFysj18Si1dKljq+EBxARh2uuRmOYtw6T
94SlVfj0grx7D3n0XNqYdnIlZMcQNkSOMnxPeP+Mu4wD7gOkgju4LcJrCPvlPl/zUXJobWeZhejt
kWfoirJRX2d43bpx3pgbLmBThcibTHxGq12oXjwVo7+BR1W0e/F/DRW5OuMEd+heDAI/5N13yutM
PbcN1wceVihdpzIkA7iRSSV4TBmQsS71fUwN7Lt611YZQ2YoQEL80RQUQRwO/8J14cZXfoFp9TJz
HDf8cEC0Xj+EGxcyKo76LB0Zat0YAJMLDbgdsiZxs8muO9MebvucUT4vft3Oh4zfUIz5N6YjoIDX
IkaZ1nMc3GSHSUcELSvAVuo6flA2of9zERfPi/JP8s+zU4N8vy2frxIfLEcm4X0sXbehoLce5Sav
MEV+8Cyll6Y9zO2gwKke6BFTVcMxmTsyAGd5s9wO2jp3y3WArmFP2CchuaPCb36YfmV2mg5xvZ5T
FGEy2QoYgcvPAR+vYXlg3whB4yVlfG4LlTqOwz7FNTKEi+RqKLTwp6NRNBT0wEfuWp517ETGKffD
GLjAzHigbtAYPem21sbsJk2XipEqWJFX3fu7iKWBJoIBW3Z+ZPQIrFGeWiRzIq+Fw2rto0MBJ5l0
vgUuwaqO2J5fyWwrA/dYLdJCI/25I48LlL/S1HaQsCk7yYboKRzmBKaX68NvMT0MP8tMByQzDK3L
X8KEG0obBrSM2QV7JJSPOGsbd+H3EJ/nxjhnl6NNCgMzlqzefRxe+XoHaDFMzVzI9qS3ebopK8Ps
EytvFjxyYJclejhilJM0M3W1z+ivX6mWNEQqAYa1GSgGTxFuZ4WjmC0lWUi8amfMuX97YpFVav2S
ccS7O2iOPWRnurm35Fly5N5kJONKREyuyDw56zD0/ZXj25odkh9P5rziA0f7wIlhkFWbxCG5jMmc
47u1fm5CPbKzgXGqRDfS3vkF5BQGZ29/RkjNp+tiQlgHZSZDktThurTdHA/y7i8CxHhm2ovF4tZn
uMWGPBPuZHJScbQKea+hxXM/BsgQL2JHazw9s05EMCcSfVIT3NcD2pH3TUhy9kJ1ArZo8lm79K3u
6ijW369s3FGuUe7eY5aOq96LXwmuu8wegQGid8BzIan3XvQodWN64KhDQx1lg65hAAATUJ2abWN+
CnUHd/cW7mkSRyolsqFmBIcS50jaKw3Hi6JNFN8wdWavUFUSXOlaidCNpbPBI61vX/0lez0l1rBj
45Dw2yNE4w8haHtx9Fn/iJ9EJgP7u8/kiXJ/aG4PsHmWaF0L40qIkIcYQgs8IvgaDMDNR0jzZUWq
3TBGKmOkvBux8Tiu5L8/dKZvdg/y6uwOhw7WN2j7zfljdhRsDh9n3kX29BnZZ/xyjT4tBdd4SAdm
j44hEAGX8WIPpN9juiH7AP9D527/8z6WuEnFSIycI3OvnKyc/f3C+g+pDhyNxmXWrvxOTLuc9cOl
qBZHGOxDh5jWaNmhbtNKM9x/ptfhSuG9mplWXPSVMnSHTvIcc9+fOfvcjDrbz2QITD2axi53CIav
PeShlgM703tvnekFwRztjXlG39w2CgXsuP5kITFazaDS2LdxRsznc5EHnFFR/Hde3qRnwh1aLu+L
di/Xb3jYFNhXshA8tMEa/f0JuioBU2machEVH9G1yq/ghbg6gymbcR6W4SFbc3u9VYY8sb0gaoSd
i6ro5S+GLT7HKyWIm8unFopDh/1nJeIkofmozedwuEhYmh/U5aFlvzH2LpdQqtNKbjym9XheTmik
PnRyFGw6uNrES3p/F7P96BQK7jrnSG6R70UShtRzWIC7XIJTx+up57/AsdeOK8M3S4QCkCQ1YFWN
UXMvJ32oLXHOF9k+lPrKz2FCKp30hoYfFwkRWYcMtBxnITRXvnfByEXXWr8n7NSCKT1zq2rfsGzh
+mlz/3PJpu3ZJuLZSlxzkZgPrs60P6eNqjMd8opO7URkB5jQ3xllnBxxkiBFgEIpEqLHU4UJ8iRO
yE1OZeZymogsocZsOuYOFt7PbtaWllqq2lYRVupXWXxETAqg/UUvyvhVV7KmBMK+jvKut2bGkTQV
V0S9kzj2mGtNvy2NKBRGwJCUCSvDmRO7Osw6tvb5r1T4UmbrxHEaU9l1QpPxtuyFZsprmiBY6fK2
Mpdu4YZPP3RLW2YfusohYdkhScmPCcEXY+s+uTaXAv7XejcmFPACrhMRXUhCTgxnOgRSslQ381n6
mFI32f84fc81nS6/0Cw+5yaOSRn951Jr4xfOqpKedKYVEr+kKl7amZhLt0eGAbPTasZd9iYnjLKe
Bvs3J6sf36br3YbKXBez8KypfX1eRzTgjLAb3ntFQldNgChOSkmvtmmpIHNNVBuQv3lvFznk8cZ5
Ba6E25a5bK4ooqiPHKe0OZM1eQwPSSmTXBwYtCGyawEpH33Sw9inlx/y1G+KmIsWT/SQsQb4yj5n
Ifm9uLkgJcib7HN6627SVGb3OidLYa8UpXiKknXwQRp6+dQpCZrKJTnVnjFQx2HrUzZ5m7xI8sgM
NSATOWLmT2KL5xHr4F7AuOZl1CElf8+8iM/gkqLymc6hzpCr4AR30Vpoi4RNGXkNxyStaEPzQhOT
MImRk6ZMhg01kzuc3OOWW+ss4zJJqgnp3TorTJF99+EIVI6MGcFDbvAyXbPNBd+swUd4yAQeVb9Q
cXnWOx4keQPZgRtz5XDYLtYLnQZCCH5YZBKLC7umafGxHrM1Kar0JXGTOkZtNk20Rxb9MIpWK26t
t6Ni59+srKh/nU2h+JrGQ44pnIdvmiZi2Zl4zONbR8lHB5joTR83q8uXUkg6CWc0zbkTRk26fR8m
OcwipSmq/HHtXe0o9fb+ktZ16Y/wMjQtG0xufkaCNl3XXb6YdPJRzyekP3wgmsg063BHkJjONkMz
/9PC+BUK6IoEymUCvCo0xghMF43UqUljZ6hbSBT4z5FiOGdurliORbOlAWKqu82PrOrZpk8DcMW0
Bpyn6zbfv9UmqrlQkJ+QseOsZkAuEHeHZNjlKUQU0G5RHo8Udzrfj6AAXh8lIc/Z3FUmTXaw25NQ
HvBTWS4Rmhr4FCfnYHOwXlsC0Id4vpMugnyBgdrUpre5/W6q32LLtd5K+tZtGtp+e0yYf6X4docJ
x/b4GR+1Qz4HC5R+4mvEtoF5RQvHWvZ1isolaUbNV4ic9HjUSGhFz9/8NCHHRtzW6/84m0HmHCYN
Vd91XgRmWo242rAT7owTqJjo/pqwHEfGCvcpaAkvvXRAV2+MUte0QSRhMLBv6RaQFKUaPJk1QnYy
poydRe2mcCilxFW759lznqw8ZuEWrA72T2wS4bQKi8X23DBsISalXZQtkhbEYm7HewbhMCxcPr0T
SiJY2LAlEOiJaNmjEjQYkwv0mryn9DZVzgQoiUDs3UiFehkP2mqisjYab4b6iM9vb7JKltcxvpW/
5dQ0vauZFdzwD/1MOJoxk04b0rY/PlvOzedcIYcFfd2Zt3DiGTmbp8Pe6mBskkabj9kt7wU1GzOy
oh1uMFHiCdw0iT9ufCYbexOJ4zZ1hQKg9ZRJjdPly6cj/3gjHoAf9xtOGn3uzwRBNudJ5Qnfcyhq
Tm4FHkmOljKjS5E5ML5FWCEZus0zBeJjs6NlIVcnp5tb7fRnCTPYNCc5LX2yxDVtlGKHwmo3vz15
K7jQbYqVml+lZYfQDRrkDE6ZHmaxIuLszQGyz2+Z1sTyM5e6ma43Gi1v0wIl6gTIuvAMQXa56MIe
Qaz/m4P+5mUS53mEs44X4OokMAlUS1N5q1J5aU8psAeH8LG+T5tqzUqUamV/VMBFypq3ppvNKjwz
gkgJMJgShYnIa5JAo2tJ1HaSITUnl4Xrektk89sRlADSj8/ERMYD5rlLgkxF/8CvjYkTXzF/wMFS
NaIj8A+OD1U+8XOrb+HqJ+0H/Z/RXbXtE0cY7++Rf+epTPswCZGWkp9bUqNshUUGYfUd3L0dI75H
JOe+pdNqIK5egN5irQYywzDpmXt49/KGN1U/5QUgBgdx+P+F00Q+mXUiRTRErAtuyFcEKu9jAAok
v2GmIWuRncFAagtvNsF/L1P9MPfilpqhl9DgyDII8VyKbhWvQ8CJULbVe3rCU0pGh5lHD0ise2uH
e+JnqTwujakTeasPOfmm9mIG/GW0JEzuHmKilAm+UdTDZKiBiFzlYVf+E8cvex3ugFPAXnA2kGQs
bFH8N/J/65uqCLjjyPFDuoqP3IQsYI6dVFFtbxTp9lmvn2OyxyQ+qJ3iivJ4xyo9hR+Sf8FOGiBb
f18fp5Cc2LY8iI8FpeJpraLlibLyOIZOwDaDCdGegUd4APX3X04UlBS4oow8eg7hl90RedENxGTH
4gpHPkhBjo6B03YkQFfAAWxbOSMoZOzHVPVRw8conElf89l0L2d0CqiEkgqwp8zuzobxhvxhuy1U
TteHDGrbhhiSGPlW9xxKSQkcU2TRJpiw99Zty3xtIqFOhh6xxyRYqo4AC0hWyfvBqCIyqo0KYHby
DhZn/INzoLM5LJw4oQ4bTqCoulSQCGzMPO/sB5+DCAIzGt5wIkKzdJ9jchqMkySmBwz/LXw0ywnt
CWfBiYyhdak+n8VSUU6R80gKCs35i9RhkWI2NlCnBZEjjmPkPjmiBK8IZkpr/IAEYXl07zvIlvz1
K2gUXJAWoOEWeHnCWQ2wxC7+0sAQJZjUtiADlmfej4BAo1N6QVMGiloPtsycFI9+CsEKzRuCEErA
ahWdGPjDLGfMpbyfGk7gu+d5y0orciVzBb1TtlN6g0w44dSWoLcXZP0JonRQxg7zuBG4z79hFbAp
EhJn4y1JoYZukHZZIhPiYD7xeHtwjYQxyqb8IJ9yjm6sHI+dVlhk4oh956WV7s2j59lzz1ZiyeyB
tQyG2EIVRklHFpkFEYhdOuRlXmiXyVqPoWSAav9McC2SLNN1OuJNByJYIr6asDQ9kZrQ5jh5uDbQ
XlxzndBJ/Y1MQdkULzq3EjjFYLSedyTp6XMBU2StTYCC5Yshm2AFWVE7ymkAgbxsAFZY+E7Deus9
ExmMbKodvbCOH7TzpmymuMj4qPGUfnBYs8pbLgvNetULQmUbdlBthHRTCnDIic8Jonvwwoalwvdr
JDY1zBS1H3HTrPoqBcIBIQygrSO06o0YA48+X1iw8oOd0EfEiOxGOf2r2Fz5zAHSY7QN50AeYrph
JLl/V04PBw+ktLO5LDYbblgnZhEAGk4LctW9TAcxGbIZ+P2+GDF+5yTuO8VjJMXhUvr7TlLM6/LB
WEXAZgZKYiycxB7qjQfPlKtPFwgPqCX0neCLc6FCEoUYv0FmTdxmv/ue/EWaiNFSyN9vTNBlPwoG
MdDr376lUiS9zGseDZ+yw0XHpDj7bBMEaU2RKlbB0tstPBNJHJ5lsGL6hGvjpTx8LjnMYPCbVKmg
Cn8Y1uAWfKjOnGF22F47i5I2fk+uTQ0MHBLNKffXsczZwNenwTNzA8AwBM0sGxMGbFcgwbtcXoiC
weSCE9SJ2fAxnfIFDSbaOc4cFRI1sTrWPyUhc3i6Kd0+QOaDURtq5z/9JxTrHb1J+Jp8UHP3n+14
r+OVB/LKwMycEdNyvX6lTQseCO2JfwjgmnTLNc+M/AGsv0JTlscV9ZP0c5Z8tJQj4J5m1ynMpAMS
KISCRsxnbXFDdvzjyP7sjTssnkdmMXHDsp5uTwHTybNLUmqq5ihCddaMXYvrX2dT4x9118tlrS0L
yiOMVoCoxhsiszg15x2o5FzYTJ/gLwZlXF2ItLgpHhH8kSOiouzPNsDntNF/TBEuhgG+b+bwBVCF
S+SO+cPPgbfqiB/S2Juh4dWQkSqovXBHPnv1ZGKMaRFumm/4AiHA33EYtSv1Bnq69IAiBLonEEpN
WDlTp4MTOlzfzSfy3BYn4UTFSWrrkWlNHGDInErX2RH+VHzEjkrcYmYXiafOiXYCzV3KLvncJNwd
xNUZcOeNK7ISg51pN1dinzTUuyk21INXZ4iGkUEMyyPBbsDcFlBAwR0khz/oVD6o46L09PthcMpg
e4w1TzetmF7Fv/gBu1N1h5Jxfvfi1W3AIneUmoN5glLPMb3AEAD7eO7Jj6EIPexq4uq3ny1K6f91
QhRjJWAD/4E2jtUKEvbEVeQ0lRsZ7N22rgvFqBCOVS7t1IuFjPnDrdFFE6vFcM/wY0n9RC+Q6//5
coBcQP6AJKiWuUW/GRGbFaLyofbtXsYrI+G3w9ZVS1T54r1bSPfz4/bv+sTsIrxOyoYNq9sYm6wW
iaXKckdcyexos2oUB7I0f2AUclByw1NzE2pq9AkBzNavWf8gIDh9uBzkbgO6vcdFQvK/u7VaHOnQ
tLYHVhHWVIkGNlLkvMlxSyUXYSGKKZB9RY8BBSbFi9dQqdyXzQwVEo6I+x8n8yanTO2iGSKhQ1U1
GAWlB07clqJgQBzdIhTkG/glfcSpK2bdhkCNXaDLfmLCBLmS/py59ILZ2O54Nms2cONyZva9kqaH
e9rSFkYGyvwyE1Yr1ZDPSnLxGm/sRwyP+7I1BrQ4dLm3n10E4eqr2uX4waiewDHrbs+L+Cvm7+AJ
Ser3p4GohdyDmkB6eiOQf8cCqLuXT337F4TabsBAnphXyXw8uwTFoj/+++sbflmRM+lD8qoLxvno
cTvP4+/tMoOd2D14W9Q4xQghNBeleXCWFurQnd8r1Dt8ng2Nlu3mXo2Nlxk2ugVly2hgDgkvgonJ
C4TqaNJRx38EdcYkCVtFMjsOLcjBMwb73+iE6WbT6qptL9wyyII679geaNj11bJPyi378eMhTtDu
JtN6BIhX3YNHvqriMwd5eW25LyBPQZ+4/XBeeoWanb26j481ZKm+OKeLV026hPIVIjbZ1G/dmMST
9hkGnFo84KW5iwJNBNyptKTt4GrANfgFgN7VPWJSIqIXMJSU0Kaa1wAs+jBdFDozYWO1RGyAtkrX
kjIhHY3ghEqTay4hx+4WSITTwmmovL2QdFmOIjxNM4BN6EYgYNcHfdXMZcLX6pOxkXKaHmEVx+Qs
IIiAEYAK969y8tskJ5OILt5g0rJ+Dt7kZ4mq9dKrqeJOzkAgWrriI+vSeg3tbg+Ff4EtJdcqIMIg
hkYF58F6cFHccn7ULikxm2Fv7q0kQtqRebM7+8OrZ2lEU86kwfsoV5sDbMzpJoro9OC6XP22u+Nr
wTAzNQKUFNdgOjRGKNsKWgTaLBDIeh7Dgy/shhp1FSkm1TH9rGNw5Zg/6JbsUP1Bo6T7y0GTIzo5
6WXBjbvbyz152vJeg+204pTUxfSYjgFFCbXiMoBzTr6luecMk37QJiNIKSCe/E3vj4u6WKZPCmBn
s9+Sy7xRzQab2QwlruribX8tIqo0OWpaXwAkmxjWyMHNyk3D5PCwuQ9XmJueiJ57jVTLfUS/dv8Z
v03vLd69vW4f5b+D2LedBAVF9po6F3YbeQFGA+0r0NkRBz8aVRjPuu1isn6XNrpJDeQE22Qpp3mx
/rRdhtee1qAC/eg3pw2oafAPsVJsizvs8r9LMT+2kKT/VJRwPW9xGL+A1RjwZO7hq+YHmnbMtcNK
EUPMobpEBCgWjLGCLeHXs6unJfxAnJZQdm1ZH3FtCoYz9nyNCdNWYr4TvQVE7lUKG1cYh/QjClhQ
MW7J7AS1+GJz7BRKktShMPngIragAV664ctjmmyESYqYk6V80P9w0LBtMo283SFeC99WPBg6Qc8T
VgqUk4H1gRIidyh17BLIFai5oUr7vEz895LzitcCjFiFKcoo+CBkAgL80E+kQ8TlTK4qpycmZvxB
d1nj2Wn/fZoQZjQOqPhqy/qQlgMxHSSLAwKLDLUuoAyfgKCPzHdcYXXzl89lVxheSSPhb64okqwm
3Hr0ZoNFcfO69IqY1/IRA3GPrWBI+f+1zvuAdPh/Jalv/kQ5q8uhLdc7JoMkCubPMTkLo6Jt0Uur
p2qBjtK9q1GhzLIWU7fjNdSy61Bd6Q7BorG+qLfAiqZ58XG/jESaL31rKfSsTEArzfBJqQHZ20DO
qGd1UrMjPhpeBq/ZpVPLuNg3RaOigiZYShcH8yZspKcisVsfpnhlZaMoe2l6aWwIZmEK/h6/xoY2
H4r2Zc7+4AtfRYbjXq2OXCdMIFnMc7+MRRdsJ+bk76qL2jmcke4G6wYYm1cf/gjWoH1FM5S4F0Ba
hIKMO0IXrgXhMFswPqM1XZZ/1IKYw3PemuiBz48w6b23id6LnGK0M0+j6O01sBCTDEIMphFseFrL
AIWxIuc8EyPvIErDZEQyRZFLBh5xiG/0zaGA0LuloHAMIkHUG6jD0GIQxBTdYERnxwRa0iuIn5kE
ES8Dc/UnTkkOcy+IXYDCp8UmOoKUwuh4i8svPJWhR9sazWgxNEwXU7traF42aVO8m9AcSNpKAhZC
oSYFcM68EYjtD3gOYcSkX8ct2AB1Jzh/baONSe4QegT75bLwA8qsDb0cA+2bUpb2uwFZyXhwRano
NxTK+/x1geP2cxAAYKmKFWv+pM+35bA+wJBPShlyIApOpq3p/6O8YCn2DjQtIBZ5c/Iv7nDhBhyF
bS2PCTcD+AosUJd16T+l+w1c5IyYhPu4ncDIp5mD141HPz4D6g+a20ARbyOzTJreuSrSUspUoG8D
4jgwb4BQmOwd0tnlogdMFs6BhPA0+d5FNUmwCwLGaPumRao2WJeTs1X0O2jzkNjuFG0etkNcclf/
GgoMyaSDFYnYoQ2zCWmCo4321H0EHEgTfb0oXUDNNxRCHP24o+9yMYDz1UTSBl4DwBXJLHOIzP+u
QRLZ6Bn69mNenHQ91Dx1CRfAhiRvv4jsDinCbtyiaUPhDCbiwkqVAFIk9ZKy2vRbPIAKR7oD18hL
Q64YANFDPQHUfwsV3PkTBM/Acz5bfKUfELYN+OKBIrQXXHYYMjOOrXNJRy2iwzLU/xF2Zk2qa9ey
/isOPx/FQb104577gFrUgejhhYCiEa0QEiD49feb5Zfj7R17h+3wilW1aKSpOcfIzJH5wPiAiFV3
S0mKwOQe7cGDLNJV9lZMw787/OBlyiF5y6mS3ckKuDFYcBHkPIHPpd7qTiaMOQKZgu2AeRdhckdZ
RCNB8s0UuN9NU/Nn6ca0QTGjEvAfkFzO9BQ0+Si8BHunAXo2We0sA1ZmrvcE3iHuwQ2M+hLk137I
8Qu8ymkK93p2M+8bLV6wm5C5eSngipISfb8FGHLDgovDv8MAKMqMOVqK0T48hRFgRkaRbSDNQuPA
ZXdZ6YAl4lB1YsSnEWYIeCtAzyaJvpzNpFTc47Ln7XmUYKwXCZK7hD9kWZvxmh6TmsyCU69j7IHs
aYHOO4smxGBCyvGBPAUZC1Ym3W9kLo/0Dsms/pmRfVcnXD1UTjQaCx5OOQjY4x7TmWDwHvsF0hQw
HVG8lYkgOF8oi91s4ThbbOaEFoQOaU0O32BQ/sx4efGkW2G5iCJo2SLCKZoBfpiy9bPHMKGd835M
7iZrJWlYUAt8MewAgxP3a7qJ1l947N0s08XATGda48zwvhBI38ddI4qDyTh3t9s9FC70DncZfC7c
VqG8dbmDcSTIdkBEtjNGXMUMm0AFXVfzZW4NOE+6DxGMGV7shGvNj7JHnmVI04X+ShFtqpOzQ7H/
tdO6P4lGCOZQTAj2tWR3jlaQMB+aMpYlt330cODv105+Y3vgNnd5bdAxwaJNY+Q1CGiodznceCgF
66sxuE82LwI8L9zHQmcWbkc3j9PD41kK2Yxii+0LF19Wi44DTDf69N493ab8HcX50+zuCcfhoTpv
hJwD6uzBoO9qPZWSg9AV3jijhI7kAvlj40rDpksKBIebQx8s+wTnDcNfzJflCTmtevSTviicYXTC
ML7/PNxpwYMPnPz7ISceAUVOxivne6hAHt3bj8W58cvTO2vUiilZE/5jyrnv7Nn0xKL0Js7oTfEL
fhObI7bt/XGE32k9A+VKSScIWD85tDp7IGzP2kFFSD4GKw93kwyBByiHK9g9UYh2L2J2EZGD/RDc
r0ny3xwUE/mMC+UhHhmIVHQRXptl2XW8RslHxfxhywQ2mVKD8+AKr0a4EEBOWnLu4Z4FA+gEA4xI
TnyKDqLQ4NXdmQ5Pj7cWSPWeqww2Ivdu8ynl8ded80h28V3cEpEz2rPtbnSmr7Et/AJeQS+JT4Km
hAelWyEyEA2/f2cotrcXfosvKgFX+XanApBZkka4hGkFh9Ui6cfupp01I20gKgZY3bxI6B/27D/4
IDkIWUW1ABhdDAWMztdDQsbedmMVudu2cX8vI1QqxxatfPyGk8dLsXIRwpF2mF5Dtl+6GokZGB9E
jKEUWEOuL/hnOpfBetwP5P4UngwOGpZ86i79dHz0+v3NLzcmcJ85jI2AkoUvtQhVb2HvAMYEevgm
lgKNEckdAvO8fsQhu8cKjQIfeVvo4qTI+UA6MKm0QEqN/+nkz+hf86cs5ypsXvQKCPo5zcNHsJo1
eYMPblcYDB2dNULUkhgXgrSeW6PJqdW+lX8/dLm+cK7hBXznRiFCoc++UKFEs31thllKxFTq8DxA
DiR0Lol2oNY/YokYse/UDIx132yMbNdIsstklgnZTxY5+626jX9lCJ3uDQN14BfZgwnDKUkiP+7a
kyMNUWnHx9+PQbNepiWRkO1Nbhjtgge1zmhS+lhvu2LbYzvR8KgV4wHUUREKkEWksedRgq4vVyEg
KkBjukjZn6gZLXAMaTpAtgFFy04CVcwrOqMLmw6FlNDEZWuoHuQ/gofZC1kDe8vgFiZd5ScJaj+g
YDss1jC10K+RfOMXHE3MW3BYIkPAr5hNC4icLg3XRtQ2FxY1QD5UDJs7WpIra4BOeLQXX2adRdAq
nocYs+4lBL8GvTYe4tuSUKI6a9XjObshgsiVDHI1qgdw8TzlnHnyBPqIyvLEUMoeowQ0Nb/aoNms
Eo0ISiF8jeoRT27rIMBfeOhvJpSiYE7u/ABoTz0XuoIzvgQ1JStsksP5iheeEaLxDPbUrJgjnTBG
ULsvH2IDyyoQUb4XmpTuPhqdXuwC3tGXFqe8AOEsHSLvKDDA3/aXU/yMq2LxhOvFot9kU/ye6Fkh
4znggRGijO+HdYSfLYwf6nFYeOxl13Dx4SOFks5llK8CLkVcwrfMizSHWo9kQM4JpUPO4T2PrSD1
efQgeGJaLLgQ5AbTZXpfgRxJ3WcGAhSMT3d3zKA+bAgjnt25QMo52fgKRc4BMfpQujh5bIcudHmK
dxFj6EBWhzcmBpq3xAxHAdyVx3DZAnKH7pYFQ5My+ZmWEZN5sOqA4l77Ax1eDIx9x1sxoctAQQDK
JcIGJFx0BBWtfsh5ckB35zJzzzZXEgHQC3lpQrXqaLh0dp8hMR1IWbb46XfQYzinlnMCbRrcowOz
j4yJinLuTV7BiJAtyL/gLVTcecFELeb9/AsSNKjdaO4MbieLB2+0HUaU2Kgwbtm2v4cKKo5fseV2
q327W8F6r2hehBRcSgAtHmiIOLq2GuzXZruFHEbS8uZ/+gAQFKkpI2TANaulObpdft00bnifvogI
E4YZsNS5tRTqumPtbHl1FVs6h3EWlR9SEOQ8AagztJo3oQNBofprUGKD02Dz1HuTiDD59DJc5DKh
IwFaPfqdho3XHtBcsNgvnNKM3WxIvth+B1P7wQJV+1e8GoQZhIQdI/U3Q7YYSLk4UypJ6x8ZDngA
JOgeroa0N1MKaqpJBzAZDcqB3YBjCtJ4hoCSp227Vaicr/spJoW64M9ID+CWQ/ACQrIqCbWfp7Qz
ueMgykaqR7mIh0CySPQzEkJgXPoxCtoT1iJwVaUgBMBDXAuZEHDmcomOoXXP2dzs26MvUaG8bYKT
FvhR8npB12zjd4iygzUORC5FQrW3StuFEGHF+6OLmEkJmYFhB350ndu32zCkDELmIOQm1uxndiTb
rmvILmXg71QfdnqkZfgk2xMj0V6oDSYUrngYHV0lWSmufYmqS7KGBWhT/TLFNJNCdv+ES2KJxihp
q1+nk7abb0+7vMghAIRAK5geWBCzaSxhIRXICwopaVDk70eAW2ZwwbYqumB7wFQD43UMyalvIRii
LXS3HzJsO9BjXG3bJRvu4P/G/WkEpz89ts8imQoxtgpy6h8hmfBMV5xvch90OGmbsd9Rg01TBB3v
QHgL7NBRTPJLI9pvBg0Z/PFI3HJRXSNMZPu4zqguTxOwPc5CON6w+nT5+TtvmFc7eVsq2JhLreyp
euiNoSXRobNxqd1HJ2ZUQO2J0bXLhE7z5IR2KFpf6Gbo0/QQ86gykbVWMCVBrPVxKEy58wjZvoOn
88mPewpmhFWMXpHK7IDmKRltF5fPQb1IkcPknYNhEaMw2HpTxPSkNsgvT7QHKxcnwYO/coD1aVTv
kWjgCw2Ko4XiEBOLBWlSzl3ks/62UPq9uz2lNr4IDuy/OImqEmHPr8yao4c9vHvcoEd5wv9J4d2c
3N5UfQqb2lQeECtz6NK34+oIYHjo3wKgToW4BFyB4tuOTprbN4Brmz5eHBjfBdvTbr8Xv9S1YgIv
9hTs4j1BFB4+AAoT6ikXO5lujWEuLUQB8VpCbnVHyJW+Q2RyFcaRR8E9Xl0rnjQtku8LhP/LoHlu
U3tHbaaEo/PPSNmAgwjdU8PSBGiFzULiCCcpQgRFcUh1Y7KpbdlP+ZJTmnkT5+0B4ZsUFu5lKbSS
d5tSluvRrah6/aN/gmJBN8UmY64d1yF+cTQC6t7zVyjXwS7EA0hdhaKIY4MTzhfd+dubfL9dxGhM
Ne34t3bAY58m9CDoNXhdCExuHC7VPEtRpAfBbOXDfS8GK/cxE8TB+NEfr9zdCuvGB+L8ZfbbrDI6
k6ILXiS2c2NeKMjKMfIyYIsI/zh3dJns67jmA8VFT++2cxj4fxlTsJeiefduU551h+7A5UoQCZnf
EPzH9m6CIRk2vh7bAEqSDGqAEZSRuNIXZGa3LkX58BHubmFAA0Wpdl+vL2FEacUiuATqggaQczmL
OLG9haQzbOXw55HGNCzfUJzjiNOSmmSuE63BAMb24GhCU7dePUW/zFbzGyIAPux3XPIVPsxIArRz
U4TQhulU0eDR0lAj0gwfBpH4jFhHci3XzDAgNZYmtB5cChABSnJoLXO/1pLM+C0w3SRBKsu3Yg1s
t7B87LAwwLfxZVxCzFrONIQJCxnV765LGWAg6xQu+n+OluXeuHNpUa1OKJ6S2v9sgy52W4L+BkXL
EjoNCAH61FuaP7s0Kp0PNwBz0VCF8mPpSjyvYFb0BZRybIrbWO61qOYcRJNmD+SLEI9e84IgYNs+
uxMU/9TCGDEmHoMkwD8cYzCn3a17C075mTMy3z+Fb/0+vyBNSE+oyiUHEpLaSmhbR+h125tX1uyL
bOwRly3UhSyTn0ZCpYukeN7anFVIkDQPeQk6NfsZENN6dXBYTSRKJbq839PM15Plr7yRx8X4rdqY
aYYroHtfeSGwkeiwIYEeBRJIoUWZiLIeNALtrgA7EQG84P4PDyFUxQV4uekX2GF3+ajMopCfOL56
fl9k7zwBiE23YYgC2ahOMsW535nVMxtOanCZ44k64+DdOMmQhBGgNDMoyDNqglsO32IOilQerHaM
QKX7O6vmDuFieewtcCjMHCV1t8LpiGSVGKOj4cr9MpBqBHg9zghvH+DljsIVnRKstHuYWdkt7YRs
UybDJ0+2kLWaHnqruHEuuUBLMUd1aKrZPac0CxJOpU2fnDRB757yGiQeaXfFZsVIKtsYNeQWOYwz
fzvFShQMXZRp05oCvQaoFaa4CExGhzkL26IxLv3fVoNumHqPSYQDW0rFNPOAFUADfaBQENf2n//4
7//3f3/a/3PYlYPy8jmUt3/cntdBebw19f/8UzH/+Y/7v/66t/2ffxq6ocqypiqKqncsVTU74uc/
6yEVD78t/5ckvz+rz/mtTGLq27LrbzSnB+EA71L0D7C3P11nMqlG6mTEt/mbN7e0P3tzs9NRO6at
66Zm/fubF63ybM4nVZlIoVHjzhs/TaQkkuo1ficAFTQmxStscNXvID4vp7biSn0r/W7JVPgCuwC9
kjjc2WtRCiEdf3D0iWRhYOW+U8xNni4uqSmRksYxPqQSLtvv5PiOYEqxNIO3ANlZv62ewvNoECvq
M1sD84rbnFlghu9WOKOYLjZOhIP5RfxdPiC/weYnz5BDheF5f95Cl4zkXk0LfMo1qNDwr++OLC7A
f9wdq6OqlimbHVvu/PsFag531Tq9XsoEtpO5Px4j1W1mdKnJubfq6wjmFqeYfFY6g7b/1++t2n/z
3vK/v7ctrQ51YbfKBCu04DtHoWvOC7U7f64fySUxhlKo9guINv+2uLm2M2M4T16+ujZk5TAg62N9
wSiUmLxBRAbIpkkR3iMGZxjyrz/nn6/g/3WNlH//nOX9c35ZH66R2sfDDMeumqyXEqO2thtA2Q0O
TGwIgkxlVIDE9k/XpLJAJkVgOAkHf3fH/ux50hVL08QTZdr2H5a0KpWP4v2+KpP7q7skMhYnYN3r
fWOFCCfErqWvlEx/JX99DSyxDv64TnRVtkxLVTRDNf9wDczOoT7r5wKT2U/3YtRdm53lTdY1Mz9o
5iYVgsEP7kJdmZxaONuv8x5eMIP9BHeMTxiOIncO/3cHL360CHYOCIxZ8QHkxHlKoXVLVCq8DWkB
NfXl170Qak6IbOF/7x4GrqfZm+TBjyPGwAmlYkSBIMEHUx55c8gN/5XfU8qmF+l8W9XwKgh54smh
75yQRuVz8vGFkMiSvLu3T0BK5CV/Yd/W38O5gO59F9/RX18sWRFX4z+ulm6rhiHLuqr+8ak66dZd
VVVNZi0yfu81DBv2az47SUHHrm1P6Mjxf2sbp2x7N8VTLf8H4+J2JF+dK+LL0hEBvK41vW0lxHnP
Vx8ba6X3wZ1qcT9jce7Ywiu15aKnh7uvAop0UL+cJ6vFvexJRCPsTEJOYNUxHGv6phW+ttfofHYt
IqUYRmqyA4ObbfLUnQrjp8p9+nb6aSJaOAIZLLC/wnu93TMy+Uf3Qj14c68/xTeXjyMNwzhcP4ro
i8sjJxE0jumfjQgdkGX5T5JEVxkFtbk73dz3VqZPjLVv8kCngSMi5rvVpDr6sk7A2x2BWFh4Ngrw
AZYqGlOM1yEqQyzhkMQyOFE/B+37b55lQ+wp/3FnDNswtY5qWJryh/1Ofqrlofq8uDO4+fVf81MT
0ZdXNAxkARzx9XVwF4u+tVssuGsqw8y6f9u2Y+6b7h/D4kftJKfFvV+4R0faqcva/Qw+i1v86XMY
YJSB2a/wJyWLr4fhlR5YP1KRPlCgY4imklLafQyvsN8OzqZDxb1E0oKr+D1jUn9ssr9bhn/yXQ1F
VmTV0DTV1v+wUxRH6/Ps6K08IagVC0/hi0GOSdw6iwLF1t9cWV1T/2SPUDSLE97u6LJiaDqf53+d
9HJ51m8dw5InVnRNtYWRW9Gpbw+/4QfdnZSsmO8wydAxR8dM88oI818iiA4ZSse4oqsg2RL/9mvK
OR2fo9fmsCxG56wcqv3bySP7dXTer6B5Fvqg/TmStbN6OGZiDuzxnWEF8KcKZ8Pv4Lyx/ca/RGRe
IlLUUDzB3dUHsAIClntaJBJotBQb99zsG6mSo3UNHr6V86RyFGMSIPeOUxsd5GdY9PC0QMurMoD/
hQ20lopXoh56KKjmKHulwX2C3mVerdvkNlr5h9SIDMJvm8TsvXySbdZsPZwQ2PHFbawhTqV1GkuJ
FhAF1jeBFVaTdqCkZl8N8VCJrIgVQwoyeUgIwfCkdXX/0nsHZXZel9PnHjj321d7iC+j61Ce8xfD
97ST02hkSq7PeeGIYzMlxBfxSQ5alZz4YrpfefeeEmBi2ePPwzc82sP/9i8TI26oKqRQByNSSgdj
d4Uwhoq6lULQym3I715LPdJTf86elWAoNwHAn30X9rhhLOwV3zl0LrNVooD0a+l5I9TfVtRJT27p
nFM5+4YqyURyT3cvI65E0zei+EDkSAtcVsfX2Ig+EUd9T8diDfPb4SuundJylOG3z0C/3V8RPmRi
hNx8/CM6CioUBYgEbTK39b4153gdPDcMho2NCZ5gG8bBCp90qsExNmvigLulkiN01bC/xTrolBzD
Mn1PisF1Lf0gBZfmuEF+OwOFKuLFMeY0ePnZo9U3VCymeYy98mFzcyUzXD1QOTPsI2I6i7VCgBOl
ysUHVCX9AkiOF+N3pR/e0tgf1yoRSsQPIRezcdBFNdigZOBN8BCdk+rKV1PR/C2Pe3v8yR/zGrqN
eRqKQGK/p3eY2CMaZ0iXDvD0o2v+8A/eaENI1gaDAFXcG0xykJosPIFBGwEa+TGvFn7yZqEMcboM
peiREwvN/Mpr+ux919X4ldbjS4SvMYbMbMpVv7MxNiAatx07ubapRlQsyvAwXe3tWJ9/pvYIJA23
lpm0Vf1zTqxpolNW6CMG+1QAeYFbISUlhIj+aGFlRnbJpd47l0dHoJxTwnmQGikjUFdEUttnKm+q
/JmqqiP9fHFOfPO8TurJMceZfUC9ZPN6C2lwRhK1ve2aBU5CHPk7dCZgLcUSLLpdgA6dR48d3VMx
ee3KvrxgVZRrA329CFjcGGBhL2wV5eTMs8u/Qz/B1qolr6G+Lkd8b2N4m2g4+S1vxGajAbnMqV7e
WJLMlWlN5HwVnfA5loYycSa+iv6T6ETIpf4NQ+YqY2QDcKd3733he4Cs+NjHzqaRQtSBALonj58F
LwLqzltrU8U1BPJammu76wRb7X4xon5dhfacNaPP+OJkT7D+q+F91Lm6xIOCfe2+PE2c8O0MOH2r
Rdeoyq0pR71xoh44t8LG+8COyNwjSU1TqqLVdsVnGqszFK+EETLKpmMz0v3yBi9wj1zdEIQzlWbn
XaW7x4iP0zOjyrfiD0b3yu66xDP0SjnrSytHmOhNqqVY5aNq1uy+g+tGX3DES+NTz569Yn1oZ+3s
MloNrpPT6Dh59JsjdK7oJNsFIyZksvW5U/JAGmvLz5SozbbL1jNE57WpPSw79yuYPCti4ivCy45v
/J48g+OOy92Mvz+lZ5Eo231vaMzZUNC9NsBZ8kBLcdvfndJOdt+B3QOvyX0ZoLLCZrzbZE+WqNUm
n5y/019hSZIKcDdwPaauKa311AgNaqFTYG6fsO5o7wAohtX0POPQ4L+ru9fQaI8feJV10L1b+3Oo
gCZaIUFwRVKvyQG2dkZ67be7G/V1h/XUAdslZSEs16vo8kMIy4MPA1LZL311X43o4kuCJ9cv1s+2
oSc4zFvTQ+XCqM3PRQzm1Cu3k5f9Zx8YgonQNxEaRcJErN2n5Xv55rYMWaEAjvFxethI7N+X9Nvn
LEteszLS6V6RFXBqMZo/gSZRx6sd5uGcEJ29iYYeq1XGH99PbEJJ2gub5P5DH5vhTFJ1maPTb8Lq
4kxSD2Oz01e/mT+nDOQgdtg+tjJbPg6PS2X77bWIqXGZCJuf5/o+YuPG4inB/vPkXHWfBa7O2fue
e2YNMDUxe+e1gX0H4SjZCYNT7tUDF0gs2zZf0tCp8y7zO+6yYt9Aju98Ta95d9ufpg+LVW7AwXlE
7QWH/HWo+pe4Du5jBB8/h9BKbdKOKea5V0amsSkz151jchlfI31bo5xMOkGFF8GVM2q1wNm7Ts2Q
AiCzebgYQfKfKX9Z7uyvK+vBYyRvHrNL/5ucBjVM1UadNX15/tnTaKL5M7s3yLH5F3nq9pbcFQfn
Y1HzSRnWln4nU6J2VHPWP8ZU9fgxMcqPb3+/IICu7R7g58LboBm9AXnw6jvFZ7oP/ArZR6QY7FxJ
q6E8u48ec9zCRxgjeM+jv5rUmTz7TCpuD4ZpYkryGemb78oVLuXhO10FdnhLkM1HN5+Iqkk7Yys4
crAmX6Yd49fm9dq3slPOrhv+rdqTN/daZNsdsNkkkZFFf/ew3j8N9Yztwdx8EyqZsQSKhQsxebpi
PpaRb8aqvo6Wr1Kpd9oxibbnbnPHQLV05o1OT1diwArolaK9X2VzDu+B/GMNqZnWOGAe847UPU+M
t7DSJBPQv48097VyNHxh+sdcx7bohJUDtuwdpsHPm2OG9/Z53GmD1eLRv/fK7D7gF8Pnnr3rNqjX
DDzwJyUzcjzzCmJw0w7ExoSAxZzZ3KG6YBx9eh83jXOXnEqHcbXG7eYt96SZPLuiZs/UGbubAm5D
2sHuooUWU/+fyB6+iaK+9fhjXU2eB2EITI/aWRyT1QBfzav4rLdYiqzYTuu0kx4Y4cV+pBzoIaag
t8WDM4jnn3Jo+LhHGiuUPGXi24bNnIu4KxI1LFmtUTsz2qhI+NrvV+/+8omLkTnSTOEECPUjHnAM
UrlNr77dTk1FxJyYTdSehYT4vP6SzQeQT11Cszsi7uKJNoQy7eQ+lw/NwWjwcHdVxguWbARK9gCj
nX3HZoI1IQqRb78ltkJ3ngRH0PYZaIlQxx4ciw2UB9D6LTuw81s+Z8Xizli95LRqSNPImnv0rjX+
SLj1udalC6AqsdXeelfC6XPsUksk1BfvPHnvzjkrvtADHOQwjDWd1fYx08PjhK6wdG40QByMGWk+
Adej2XyDYthGVvKeE4SRoc444DgLmNBVSH6LuTpX78W8h1tFJJctacRCXLmQYXrAoAxWgF+enfPT
7WCIiZk7Zi++HNiTI076lF6IRKB4wGjqtOChZS8kgOqFqzkwnNV/025pgTJuC5/PVE/K4Cx+yNNQ
/iCWWx0TibBLjiOUVQ+fkF2douo8UZvkViem7ZApUfdLUSle5od3aLXRy8pvTWx+EtmMtDZXW45B
M1U+i1ZxjA+F3mH6qt2aU6/a3ZuQ63j5Suw/fAt2nefUUFDKqOQ8dsIVUcH4gldMlXXeNOm4dHaE
rr3FUP/MnG65Za76TjYfZq3IaN+CBS9QXrCV4yz4EUQjaaA1oDBCZnIRmQD9Oa/Vs/9t/ZPUFdok
9h/cFoQs9ctsh5yYBChM1DHUOOchZdB1yv+Dg3JsXkAHgHc6boVbBbPOG1aZjFdUV0dAQfDa/dEr
b4FBwAca3gsCKE8hlbZ2VN1pGrfFb3iA7SduViG26efWee+LyWejYb/2IqLZK6HuqQUfJDGhheIW
9ZjaklAmpJccDcJpcPc5l3Rq00RKHj3rjdWgo/sPQmGp/W8DxXQeZKjhI8fSya/jV84wOQIjqEZr
0nB8ErI3MrfWkg6RTgJZEbgSM/1GSAbtWMk1k6aQgTx7DmBlzaz826uGnwih1mlMX6wSqoV2QTyC
ziqzt4AAp8QeX7MyUrGWBiafn7NvTKbS3Vvl39pp757qy6PX2+FRPM/Uvt035+gSsnZOJYJthbGB
6KnrWJs91kwxRPcdk3CUmD+cATtUrTYTSpZfVQG1FlDJoePCen7XLXF//unKLF+VWV6bUs7CBVDl
nJIXFThEDeUMrQCZNl/nOkU7W/cp/Je4V3e6Mv5z55G2qRUGTIu83CiZzGzAnmQRgoNZwW651lGO
cLN+WmYJNybxHIvT8jQs0NaO2v25cI3+YYDK9D415qjvkEPf19ZcRUA5Os1Oe3xB7bTAuprhcE7/
VySlUqTFZSJnpL0r/du0WHeSz9nBhQkxheGbwSlDt3hNbsOj1cWS6QYWh8j3GSMvPWZPPuJ5qvaN
SbUBJ0CvPUM4vSi5q2TZRgSYeFR1q1R175vOYPn8MK9rU/adejAxK9iPtJqcxipu/izPipEM07cT
aiNj+YmoC2JGgMekBxyhQMOqdTCzTthRayh8xiAXTdCJobDbxW1u5WzcXISAcXm057hepUzfrIYc
4Q+/GDynZUgi6+Dq21OFjcO7Yk5WQS4RpxQYM3v8nVQo1RmWhXQY6n0luvdfPpPyuGj2UASFNm5h
mO93V+joIzlky4lWrB2/7d0JZpGyw+62aWL0AzdH3qLL8N/Bt9fQ9xfBNW58Kbmuyz3lFROqSJSC
eyLNO+AaRLPMTvBU1ylnepOQEbrjEU+rzPZPIxl2ShuQTUYeERutewhvPex+NvKgSADXsypQ9kWv
g2kZGIAPtGza3dOcTMwBlyFAZOZbvXZ8W1zc4/Divjrda0ZGZ/qpnMvgznAEJRqT1LgQ2qNPds4Q
CkZVfE/AcViKePHbGVYaQ0qHKn71OpNrLFAMzg4EdOMHNf5pcI5shBPM+vqlCNyIgX96GkjIh/Zs
hD3azO7pR1cjIUEQbx7bMkrFH2BDXTjV0aaVG2g2QktDk/GlThV0Xv5LwWLTf8P1qV67A/qV395r
og9ouzyernt+EToG/JmuVBn+LQKM5MszafnVMNF1yrhIJV8jQ7JgbogKgoHWlBp1NVS6UmByaYys
6nOupPfc8ldkVPKMg+UgSXtS11WQy4ZJroAj8rK/YLHkeo457xjjAwe7THjJxyc6vpAwFYGSMbvA
3n37sUd67+bZPZXscRxLFh2vzMlpKmOQr5MLlsUOy7Z+ZBc99Xh1sG8p0ftf9CPrO0PKO1KfEPJD
NbWhHsqzMifQjHtdJKyKB9lqJW5inj7WApUhzDY0w/OSrDrkXLBZqzGCksVVBGlf8R/NiwCVVI+T
nZJ/cqBbQibEnkPUQTuTkMR8AnlcOPhO8juY03OMD0oOrICkhwZ6DeiljatM2dNV8vDJ8TF+Jc8U
imlQ5bAJwcerUk5GXXEBCqrwCPJPbg9E7mH5SSUeyI3FoisCaQudiiDuuTssjzkF+8Y0u7xFnd7G
q8jI68ge8zvAgZz6fRS3NIpcy2tcRzegMWnAw5Ewbdmnch4YC3N4AhezUMMU2zZcDVbkNtDcNMkH
1yXINup0IEIBUJFY07sSCFX+1t/HSHEAPq48ZUfvkEvDd4BvnwOzDbt5ztgSQ5x6ki9Ipt1nKP9H
Tm7bA0QW2XeRMqSj1V3oNIqOVMreqRx2spYozPv4mNtxObz7r/GJEjtSw/OmTil4NK8Nv8lTxIpn
qyFHl9yvlkeBQH1ySSQNPYeXEWhhpofX9TnErtkr0gv9opLhc9hrfQMr7CVQUnvhYSI2mr4XWAN2
k/2D868TGUt1ZGX8EZr8bbqqX06Z8D+NO/lhpuzpk7N2pI+qoCbPCajvDITR+BCY6c2Fbq5zIyD4
qP/YMqLX9J7eKmJxz+pJ0/syWpLxVenefq4ZVuOMiDqPuZYds0dCi3qcKhlkDWq/U6Dj66CkV/8U
nmIlPvfJS0VSG0ohwfMAU3m5/qTkawvXK6/uqrMqeG1oFHjKeGTkAfNPhfMY0z4ANqL2DjUGlsFC
XNnXu9WM0Kzpw+VhpbFXhqKQ6bFhmGNaBo0QjScmUBRWvjS+YwVmBBds3jrY5tKuaymigVCZii2c
Mf0+t/JH7189sL82sXDwqUPQZkwieJv1c8/953UXlkfvq/vWoA6YX54cyQfxqaVp611pLPn8p/8Y
PwZ2zCAo96SK2vg4udG3+cfowlEz0BbfAM0Oc7wr4jMN9+bbvGFY+0XYxvewdjs+W6nLCHrPjsga
752GD6y+TQfgXbhDhEJcd2KvlkM5OQQv70SsDyYBnuG17iGtfUykCW0U3nBGzxxi7b95jaz+y3vM
pCFxi+FtZKPQ3XT4janq6Xdsma3tZXMPV6RtSNzoJlSxe7sja354L/4WCimzeqsEyROxEfdxWRNR
cGHys4XAhV+hijJD0OQr3cKoGR1ymi4aiCZqqKRUNjECfklK0DMiHOiQgqdvZir5K4ZbZJhUe19P
jqhFfgracJx/oF9oSr7Buu7jY1xjANqF0zLb5DFTgzfmjDj2x+Bkr5OjjB8epTltymF5mOhMLPSe
AcENw4INyn0vsOvG8DEve1h7syG9ZnZmDmu/Da/kAbJXYChOVnlKwUoxWvhN+BKZ9CD1mIknNmLz
kgI7vsW0beDAbp3wQZr4G1+oDZIyPyD9HXJ3N4fJm/krD/K4wkTU8OpQwZMahwHfRHhLCUhUyIGD
1ztHzKgS51PzibMLUhIjMsOi38AasR+Ij8QpAUuvD8/JqX/cvekuHWLGF3JY7IB25EU1Q+1nEZCj
YbPGmeZxh0nzCDqgsotzxF7+SCyypZ0C6kHkOs3Oy9UA7g3oxGOH14fqkN1+8iCn5OJby3ekuqRo
0bZLZve9LvrG4Nav6LpiY8C0P8E5fC5+Cl9CR8eMJWUV/JhzwQEKy6a0ieWh5q4SQjE9hvkzGu20
DK5YHzPg7hiLkuCyU4oyEoXafUYXjN4UL7vxvXcaFejqGX7xyROelJNX3LoINbMyZTAb41bnmNrA
wtGdGWG+3Jhqd9q6tVNlL7cMlUD3Ne+clzuwOfBbJaAoIfGmDhT+1oxXSD0EnOg2mAfOXkiErkBc
KFQ+hvPCrU3nmhxZhhxJ+8O+xATx2Ec648mbd8Qe7IGHI4Yj8mTEu6BKXtAJBeXsmH3p8cCfw8/0
Mnhwi15mrpgefOuhxzB/iwmRlBMcmB8nVoL67dqr+ufkOpcz1rHm1cN3+tpwPV8jkik5pNlW/z9h
57XkKLpF6XeZeyKEh1vhEcj7G0JSZgICCWQBPf181FzM6eqKrjgdbU5Vlgy/2XvtZbq5NlMcvm7K
D9ZvseK5PqxBKE/0pRYzOSAaBSPiZlQEEu7NfhczFn4f68UT6wp68A3TpK04See9VW9o7J4TZZWE
VM+RGD1iKWQatjOWrAUaffHNMmEKzb1cfV/IAwdhZeozeYylg+6n/YJT59WK1wvy+YVMW6wKRsoc
AC+df4Lrgik1wAZv98bsDTQCFPsxp59L9rzTiQgghLrtAEKhYAgYEUf8lX4/4vOXzHCN0Uh/qxDw
XHucwOKunci7empOqg3YXIeloQtx8Shy+TPzfjvJF/ErOOQrTrIsYQuTq93PFJ33qIgrweEKHveT
NnGB6uYBInOFFmfwqV/eg9esxrA0mFsRq7u6gomAOSO1Hw0c/csE9EYykKxeDnlLI2g83J8ZLtwO
Y0K+o8sQdfazw5CC6W1IzX5QfHUqTMksBrL75puEy3A+6vgjFyvC4gaNQwpYBucsH/KDNugaC4V9
taJJfgft9EXLTFl9RgqxkMaPAYBONoWMJOMZp06wYYE1kK714EpNehk3YRlQLSxuYTK9H8uJvCGp
nvFYrC/PCu4xTNcYtVu32QclFpOO2v4E94gRR5w87ZLM1XrYcJfXiy7kBlUYRKIykr8UDAjX5wCd
VsA5INog5j3YLLqgaeRYTtsNkN2o3OhgofdR9pNgVrEB8Ps4OhzOZJrBgMSC40vdC3u9tOXVfc3q
jT+MP7VFEeEapPImKSPXxlQMNdqadM9exg/aopKjKhSufsWREOlFLEHdnLARbXqLAJ9cNeDCdbIA
g6KRMFEJwQJTmlB2EKvpGyHRRw9teOPt8Wy0yq0p42cP8shBAu18dbyFAFfntyuP7z/KiRREmUP6
kyILD6qzdz8WMzBYSqbcl0fvKRl+4YP6DRzOmHL2vSNw9TS3Xhr4Lor5moMfFJAtTmz5WPRqt/66
YcB543YSvUGcMGytxnKUfT+Jp8EPUFk/xkUNVYxNy2WuUy0RdzsuImVKLFkRfH6wL4oep8YVM+Jv
crqhnTQDCBEcDljNaxgnwXtkku4SKHEPoFniSFGNG4iFBAY6cCotYn/gVVtVLLKem1W5JPccPmR3
HlewcmuLG+U9+sz60KrWVxwDAB+4ZJn4xuLFcchzrMjfNCbyrKApNij5+l6Dvb2T+yKU7HA6ykgG
mfHrNZzbd4jQv3rZuB25xtV6rPDR6LN9niDgpLZiFtK/t09kutizcE5L03eYrF8IZ/EF2tIL57Th
oIhe9nWl3rwcbuNqTzQW5KnpOaYvREkScnGzdN9W0wIIlbszc2zFuY7eoWJ/vMTP1ilRkXLMJ5cf
JO+ClbOeuSWLSPMb++3T3rqme3Fe4+ZQMFiA+seXhW0h7UDCyZNDBrwM949h4TwsQCybaT1+UiLm
UAbCm1EVE8gRCo5MyYmRIO06yVbEOw2Vaevns7MLdcC6uogzUMhxuOMp8WLi3+8TgtU9eZOPLv1x
HKhMNLglwPXyPdUVX+r8ubn6eizsVQqOS8QmijGvirLxy21snUY7o4Ba1ZuC0NBLLM6NqTKVbFrd
+OmngXTSJlwlI2xsZiY3Nu2XYpP3AjcBArBPzSPzM/pc+yqA5c/jq6/Y1w2FJUdjzQv3t3Dtf8KH
yxm2GuzEcb0xAlyi/fuGgzaF/AoKfsyOg6/yB4dFZ2d6F09Bb24spFM2f3rQdyj+1LE5vo4yeBL1
8LwoDylX2vmIM4WHJUc3SaEgPE8a6VHGgny38yjHkOjUfZm85P34knlYzDbHgkNxOc2Dyhadx0lw
GkfdPFIuGn1eBOVKpVIdinO2MqUJfhn8NthPUqDHGQxcRJNo69w2bh2D2xFPnVsKFsnIhRw8SDns
9uLrmVt62IY1NeXTukXSor0PtaibGAiDCNYl2sYkoYo4krNup5lDrG9LnLprvLC6QWLhT823rQHK
yra+enfB6zy8cbrkQUkcD/oTakM1oqbk+q04uch5CbjNE76wPCAMWAmEWLLF8AWli733GFf8ShpR
7oOS99XhlcD4Zx/efIXdW4f6zStV77trQ/D72nlTI+64QzVAKGNIhvOr80yAKIYxbzdpWVjOE27W
11mwP6z2lGg1KwGq5RBfnqeXGXM6jlDKRqqCwPhq3k5/l4pMjnraE6fMxX1/CWMzTld487D0t7ev
cnz3YTlGqf9i3iJkTvfAFZxzSR5fIgVGf+GxXQkJTC/9LKGGKcUACwYt7q5ejQK8Bz/sOydoJAPt
V8M0vo+k5fkHkIEGomr4ZYryuraZVPHn1UT/1HaP41NAtiHg0Ku1uLzMclaxHmOKbbbNYKQt5bjl
NNuC2xsntPFg/dKWQOe2800pMMmiFjxTs+Xzprv75IaZyGZGqC+0zLl93Q1bx7RdjnLt1D0CKNUM
ib+Fwku3l6mOHuS5fUMufDGuPOBZdB1LPiwTxWN2Zz5t4adBmXFzzBMpzgT82gkOEq2Fe80ZOYIZ
5LtMc5XUI4mshh/5QWaobMVZJnq3zi2p+wvXeI+YJzxO3CJ8iuQVDBjefPHeK4bkelBfRwRH10wf
lm/DIrz9ZTGT0FCO4Ky4ftyWA4O01RHrVW5s9edxcXOoIbAIQY5R8zOwydxXGb8qbkT3JlgpIVSa
2wUg+VltXRKvaNDZffZPWvsMR8jW6+rh9SfRPQKpOnQ1Y/QBZ9zCuYGYgBWWvv+sB2+r4Krw+jlT
5tyfUVaEKkDgjymQ3mN3jCasd+Ho1cgA+cnIJQKAKWbqDPnHNcxw2IkyD9w6eqyVOXlmb44iALUv
fqXCH4ZE9D3ZjNWWS6WNIbQ0mBOobIVYplLGJu25YgYhEZ33JWgOmJd2lInsYkTVWl1wU2CVuoO7
3bSjF4WavE4YJk4VMhwJSWFIwIqaZSoRXKkFwbr+hAmYfiiu67F0EnWLACTmTusuGGzPGMGZSxF5
4aqY6j/izwUzKYW8IxH8i6FzZFIhR1cAgg8OWqx5gIc5Pwg3KYtplK0iyq5O+vCzAc8CAfcPRx68
b2FvcCZlzjmL8ap5ryv+2C0TuWZbH+71uHFJrbgeyNQyMKzCrvI0WNy2nE8DhERTeBf75zMqHkFa
rHp3Gsxz7uH7uwS8oQSBgEGNv5FwFFoZG3WdYIREHrHp6eeglsInAgfD09URnl4K1TWo85Iq93VK
eaCYZ7A9VuXmerypFtvremRblptsUwS3QIN3Xo/VGQ0+Tv7PmN/hQQOdQZOfoukMJRTVRVQFwDzh
e5fM33G+bQ8qOB8ShWVyysY01/gGvNet9z7U6w8vd+BS8vphgTYxvXLdgYANZll0/laOz9Vj8uEF
ZVLnc6L9VH7svFfmN8jdraedgDlQ5jAj8aFTHj7r5/gdPw/PWaFY5eGMdw0YCBQpcFDDy3sHIoep
noY/0zwJtCmXyb20m227FsLiqwkGx2wFhpwf0kO+Vr9uR4JPzsxCha8aCBZwSLA4BujUfrqttsT5
EBbY+LHQGQrLAdTBuOxn2PXp8pMyqoFHwd8GsydHPz7EzB8o4Dsbaow6uVGPOvXWgMR1go3WY2LQ
QWper6lDoX4FtyqQG59doNDzIS9MLbQeLMLkqMMrWRYctTvchwhKZFIj2g8SlTEBRWSwfn5XxxfD
dt157z5fQGk9/+rx82Iu8Mbq7yjSkLMHdCZHQ5xU5EIfSgzOm+ACiqR5iNaxJ21oQPrty+BvdO6C
ehAaqBPI8nyx093b25LQ7eBvxNHxxTpVG1yd1pd6JxskfcX6+5DcZrkQJsRjw+9OOcTXmuZzgunz
+liugRW5eSRPfrgvplkw5YpN+XBFnUPYIvdMEuEylSzhpb5nPHzAcrgzgpsRfEAjO6ctwk5wS+xw
+vXZoFXB6bN103Z0lZZ6scjeqxJKXja/MyXJLPNwz9y34sGOThrvtTvrQ8F05P0NAk7TR9HSngFK
ZYzxRyaTw4mBxhaCljrqGibQS4HOrVRHzWDEpV0FXXSbXF+2zhh9YGkMe0QvNaxXZxlY3Obe5Rpg
NlQq406fMf0D/aNxY5qQIBjeM0fl6OnAHiCC4jIFCIj1K4XKKgcbqpx88ySJ5VTqzqONqmNy0HeU
Oe1OXdKd5ZsU15M57R+gcSX7JqGwyefIjIozj+fWcJDNPgclYugXPI7mMoNdntoyJdNCPKkLKa63
JUxUadZvLz168kVDMnP4725YEaL+Od2jbHqHb9gbxnUX55dsGW9i0F+zdQcXR8E7VLe1nxdHCkQ7
EPJqjZXpD3gyXTbvEZRJpcDYMXiBhNmrtR8b/nEbqV+85ARmI85CS2XM75OfNsxBBrXwd8bS3ly0
kRqdT+/J41AjvSE8d/25WOVOPYE5h/oWIub+cigJVk/cwYRGIBv0KM1zMeBsPnar16zekbD8g+pW
PPHm4UKCr5KIJNoa8Gz/kYx98YNzHeKvCzwN7E2L0fn0mHet/Z6otd0CEvDXpJ6qLM8vQJf9o45g
3ptHGIrbAj+eHyhR9S2GmGnM2N3EYMOwEsQoW34ePm57fC4JXf1XYlryy5Fl+yb5d8FTG699Baps
V3RxzOIvx7vu3GQdCR8jrPeVVczhYlJufq58quYNmQSlZf3yrhgOX9Vx3XkGdFFNXhmXuOyW2b6Q
nJopzieSmA3l4f2M4O7aTAS+OK32a8CuKjY/nvYMzlJwxY3+4raXTVVGxdPvMo51YdzKs/dgj4O/
2VEfTZ5lmN5n3FTnwtcEV714pEc35kQsFtdq2kAOvU4MYyIydrmMUno9APVmBhpVcHS9+kzjK+CH
nT5tcI76+DzS0tCDMQx/g/7f9hfCMG2JkkAJKFIZHrw3wDRC5RDCaIJ5UhfQ3cFKqh0q7A/B4cdq
C2ceQVzUbUl0JYumo3IS1m9cRbblxpxzDUWfubRARVKj5+NWxV15dh3J8wf+DTPzIO/5JUW0P42d
TiUW/J0CSYrqsbh+TF9Bsi25xOBYVP01Q2likfvJbmJvcvY2/H1v0JmzPTDNwpIksweyRZKdATeY
cQUXL2yZg/AJuMfe65vhK3x789f2zWS8rwMIvTUvNoXBa4I982SAGxU/RNnWRc0EhftCqKzXQsM4
SRlCDxtsrjOT037eOvw22ZFG9/gNY5HkIm60jsWGHCQZ9p51VxuPEUmwE4Fyx9RAvIfFLtkWJGF6
2oTYnYyBO7V75ry2n4Qy2aGQEmbF6e1Vy1dEhzNgn6AUMvp/4fa8UnKgBwyzEFoj1n/DLuCWgXby
NCyuzmfnGAtt8TpRtyzqiy1R3yWkx2KPp1OTfhB+WPX8Or+5fGvN6B03UX+V3IbQJu4w6uDBLZSN
2neQFh79Ku5kc7S36HerSNuS3Kujw5tSt1Eo5KZHHcpTIxr181NMFRKwQfre1ie+h+2BnLbnGKcj
rpZrY58bXMQsZXkFkwB0X/MzJNW+eYdbYQ9ssUx3XVSh3Cjt508vsHN0lklj87EgAKW7z6Ge6+xh
2vmHWzBjxUYyde6JI+kHAHslt83WSUm3UxyykvV9VSKvcc6DQLnF7I/7DzWdcgLoN05PwTnj34b7
bwxQKcU4EOv4krqEn6iVS6wv10Y/gy7sFqqSPGvLTWd61StMpP6B3qbqDwRTE+CLGFcUpJlT3tfc
ixLcdbWfBJTXXrd5+eKJKaNkromWuMqAGmbyQU6tHJIRX3njl00fcVfO6nn7fcdYW7IIL1fXtyXs
nYrjpbBNch0J1pSGmBhevi7L+7rPemBuEgNw4lc0AB69ntrd+ZtohRRiqOnjRUVG3iWiFHnBpVJx
4R5W0+c848Rf8bZbOB1jqv5iSSPsXg/a6L6qAVC4xRm67M7Mz14bDrP/lrSYf5KYqKoka5KqKqKm
/SZpebbnJLlombhSF2foB9eoOJxRWgunZm38QLjhTsFAhRH7IDYRkTxWzEdm4EH3jTQFMAeI/c6Z
MiVfQPJHZguMaMmB9wXSEXNmPOURESfnDKk9FUcPbrfX9X3d/iQnWEaHagqRfvqm3G+W9byJEEbO
igXllTB9HW+b16ivxI9oQoDrxoP5B0Ru9FGx4NCXQKzc7I+NOpWD6+lvmkD5DzJXSdMlxD6abCiq
8ps6r2hr+VFf7+KKQdDW3Z+3k3qB/W/wjZHP5v5jAJ3UQ4TzfS5h6pIIZJGi4s+60V/0trL8f/4l
r5J0UzKMgS5JuvJLGHf6/2Lf9lonpVE8xVUfraT3lidve6/7n6EbMNNDAwHYNB18TUnJ6uMzU+uA
Q+U3Tj+YIf73UvmlNvpN6SUZUq/yUkVZUbTf1EjPTC3UZ1WLq+2WYa05BNYF0Zs030tmbf/PGxqG
4pxV4ZWjjUMVGNH3Xkf4TAe9QR6OOPgz4XyA31bOYEkORgT4/PeblP8g5vzHm9T4Pv/n+yo1ucqa
igdHQWjj1IULrxbuX/Obtaxi5Cx24E1P9WW40WO075J7SK3VxUURMfvpbX//9vxEo/9W/utb+02t
Xd3fZlpeeENZEDcOJGoE+zCv+P6SH8lKvHy8xY1lfxvv6wBnin08MYrRw4JmwphnT2hFPwHbkmax
HTgo/qzlw2OGi6iTowoojhqBhh+n3IEwl4QhprlpDPqR2XXlLz1+B6zVUYCo4AifdjhvQc3SM9GS
jALUysYRHKbo8kT2W+93o2yT0j2McYNAq/IThhaRl2MPPzwsOPHTps/IcKnDqeHwXh8s8AJ4xkMD
86KFbeBmtdCOPhMbfJNBjvtgBxl3mdeGvq1M8Uk599kMCAxgZYpWJ/uYUjXEv8AYmvVf/a96F0uj
AmOU14bYMerJIT5QN2d09mY+IbC4zKBo/9uS+eu6/u0IlO7XXB1cWdfrjHq8ZNUwWj9e/Amzq9nF
696OKK5aLRQsaee9rWEfLjbEDoPI18NqkYzxuN5YC4lIsEUKc+liLAHHrL/sPukPB4GiorlHVi7q
hvFr4f/vwpZK4/z8iB3etANwnyZkEIx1EW+yZYJG7bNA3xsq5Nbtxj+9Kc1/byzlDxtLUQ15IMmI
2vX/t87/5/XFcybViczrP+GV7E0f8wVSWWYYNIX6Qp8kewm62T4ffs91IBsZa12LvPIAf/nhBWBv
Jse3E1Hbw7TH+r3af+K0bMZ6TLbpEGYUbKD0aL7/8q5F9Q/32z/e9m/ngZlLwgd1KjbYET5dJEct
Pot2yoMezHBxQrW47xhiK4j58PSDROt0SP5wHDh1ndXwyfLD7YeOTp3Ik487mb7c7nSFdigOB+Q0
w3LAP053VOdm9wDMG+Dr5aJbBV08pcGbsU1hncASg9f2ts3Wt97Vwk9s9Ivs5HwkOe1S7UcpMDdu
kH7wsfdwyDQZ8VwDuKTXBBKOQdh4skiXwkxkZoIImAtW9TPr+Iw+JBIV4zMBErAcJumhWCf7xw9K
J6evXR99IVZFpClTazdboAFt8vwx99k4o9Ck4K2mN1cCXkdF3FP3SP4FCxmuEkfl9hDch0+QtwlR
Vw7+ey2JfzJJ+MdT+e1QvBncr2IhdyvKJJJ3rkTZiON2nkawV8KCQ4Jh9TBj+PSVEtJGhYY0Z5dN
zgt0MiDc1QrLAE5QCHZraUYTPkKzUfmdl26eLgYTzDOHeWNjxF4N5yDHP4+e6s4MVPlSdvl3Mr0h
+CkDc5KOaeLzA/TODNLwAm8EeE9Pc3g/YaN54ycI+BimayNuXZd1LU0eqUM5C45hYMwquD2eeGKM
FbImMqBPBCGZNgTq7SHyzCI9d4YzRXno00NRc/lntHm9QIpjHZFyYyFaoIHvqhAOJFTcvni8W4OB
89/f9y8N9m93kKINBtJAMrUBWuLfbm6jqW5qXny6FWNy94xnCKMgzCo9D6PYltBXYqJxu/mbNPyP
R9b/vuxvey+/d1nZlLys5NGy34h0i5eYw3+r8TTCH3GHfREOONbM/u+P+8uw4b8+7m+rS1Mespxk
vO56G+sutpsY29wJWUvXnbXdVyydyfLbdBIb8/gH+Tz99yFZJEEhAOWBonKOsQ3E8aYdzuffp36H
z+fAW+dJ6xccZ0wq2dpDGEDDD2QVxoYP9FBwCZb5ckAeZgJp6Y6xDaZY7CViBh+jx0gPMN0E4qC5
g+YPQ4/7MR33FjP4kyfjr/IvR5/cX1v//BYkc2Bqqs5fhoxVyz8rIbXUXw9Be7YrkcMKZlDnShe7
1n02hl4vL8DYSKTpCRM8cJzciNQzYN5nfu4ig5koB9E5bKEOvzy86JvcriQU/W4O/IMstUUsZxkQ
KFT3kju0z0CrdFMSZMrXXxbvr8X5++cQKTeNAcp7quDfDAaK8/1d61etWaXr1n1HsG58aCYxUnbv
mzLUlaFt1RsRO8BNGpcIqDkdjtlECjCND8WQFtYrSAgxx9/fRVAFQ5ELR/Ofnja6LKRR6jL7MOj2
dEdCdz0nZafZwG31/3tN8k7/8DhEVaTXElVTV7TfvFkGuapLVa02KwgoLlxNwwO/m39cO5tuBcih
uZ94FXGhdXCdtlEzN4PKUTyihKEADcJ3UE77MFGE0GEMOQDlqTgqJ+hyKF0nxrQnCvuyr1NLCqzv
4LO5rBQoww84u2jWA3Ai72ldPBgRy6uPE7tvEFBgxgStYxumja7O3ROmmIU5SkB2StCPWO9raXtf
K1sd4uO8oaI8NMHZl2xtlCFayReDTYPJQEkMz2BkcYkAfRBSPRscr6vawy3xWMbm324OSfrTspao
P0RRUrCcUH/7HpO7WF3LtGxWj16Eb8kTGDyTHpitsHNEcrdQJ297EGaBgcvUI/y4Mbxlzu1eiSO4
kImR55zOyw7nxEkxhuULeXyPk8KMM9lLaX7vy9uhcrQRtOAfeND8CcKiXlWjhWorsbC8R+KkGpXW
ut19JrBHYmEhTF4xVEtvMC9xITb2RCEtuD6xDLTNr27+3orkRooLedr9CDjSvVcYsJ50FxVKZvWZ
bLlr7pSYpX18WbeNwtVLfKC5UGb5pvMo9MI6YF1wxRNH9grwevnqMCZdnuHDJ3QN16jlZdG4X5dP
VxtLEJav0+KAdHskR9WcZQUzEhedyPC7jTJ6LEiHnIuTHBOEHF7cK2YSjs9JoAfoQ47t5D1lHx3x
OwnSQw3fWZ0MwmLdn1TbZAaBCkHqFZxbmX2QVL6jgiV6niQoKl4xvEx25C18+kgUxowMHda6T2k3
7lUAF0iPyCEQHKS8Mykk08/Fk+9MD/Se5NBCuvjF+ja8JKyjfHz1XqPHkXSM+E2aOyLxkQaVnZwC
gvtEX/YytxwOAY5y775pZyL2BrpbR/oWhBRMZdxxBNSw6D+BML5vfhF0ATjuWDgQH5SHF5QZkMC2
SZgt2DiwPUArImWvzZ6BOZZ95KqjG8wVdQPPc36GgkeS5nCiYnlQhLADIS0h7zZ2t2+ct5if7BiB
FDPcWHDCmWE3acs+dF1b2UGv7mNzeZJOjXFgHl+gnuu2gNctywxYo47MOUxk5qTnZRrm+CnI9Kzk
d7rPKCWi3kDGiaoPMtc7QpLjkV8yFta4EyHYS/1LbCwhCTOnGkuwhUWoI4UnHBJfm0IsQd2iQQtV
dgP0C3PYFlhn81mhStQBTBW4fBiYrJHLzUme6nnfKGm8lRIgpYeK3FtU6JCSG941Pl108oL1HKFY
CRE78XlYBvaFgQK2NaFh3+H4QEmBplXDRYDE78GL8CBlWFIsWZdv3YW64TUexHy3XMAFZm3jqBcT
/YvRQoaXhzC5TtF58gXDCo8KvH7ZYLhWpTxvpim9NViAWdi4jtJ5T7BEe2LbOn4U+GTwkeBlsOLq
CPMQJL3CHDIaLLKWb+LJ4mo36jjFMkSd8+RiwXlA+VEsJtHwYTAU8Fiz/v2oAL4VcNeevjBvR294
+D2d7uLpEPvEUb2Asg9hmXmB/aGYp4AoJ2ieilkybUflglHPBImPX0Mpv4GfDrjiNU92M7ebQjW3
17hn3pw7frsPx0WVLPp0FSVCzZ66BIWQhyiG2QjDHroI3E8t0ZNcFeo23KKgA5aGdxfIDkl9vkZl
YVCD3GH5SEHad+luqIwfPpr7fUmfCq3SfXKgJ24Vld7Lx2/Pu/lKCHXTzW2VfITW6Ub8fOdqQ2g8
1m7VN+HMn7EP8fUAsfGQaX82Y3LGxk73H79YZe51dCqseqGPm+l1jCUiLXkBZfPjSYGE4yun4hRq
KNmRsPjR6ZvTgY+939iw+lRhXGaJa7a1+Xn12jB4E6bn2c1OXGPSTfjGAtOp4Pn13EZjWgQa97Rp
4YkyhfPpNcE7xsKU6wZas5svylDeQYQd6xPF06O7d5k27nkMlyVlfvZiwue+Y4p4lni6Mr7uP9kM
36u1BLx6WVB991M17HX5FxSc2NIRPbcwAWwLNyI6zYJFLejDyzcwC6fJAO7bB7TN3BOJOimm2lZx
mezuBzxp1tLsGSPog7+YTIQVplA4tFDKM8vKXdhVcRWxnaJupJFVnm7yXjy1U7/wjP0+h50LMd65
IbB4MVHnDh8b0Y0hAS4jLusvfNCSLPW4Wg5OPMoQruMk4Q5pQ463JYhMvjz71/H9IMxKrnBjnBz4
/r9kZKYTdYoma2tGz1+moI/TgC/f9F8RPJe787GfQa9HjBL8NzE2GXYbJpLRa0PWsn2OZe+8KTE7
0b18wXTAxXJiqhGE0Y9G3mvTuzubgYtUYmpGxrhAJGlgQl9SZOQBU2GbLB9cUlgPhCXpM2F6AHUK
ksUNA05z321LlBUlKZDnWJrXscYfhIaVx1XBbFAd7asKWHjv+GbntMVqLOB/i6DFM9zOkycGnxKv
2Nk1zCd8s33G8oyKY6RMNXgdxuIyhVa1PftdpLmYFxdMZa6eTJ6ISAa2NPnM5L0YehACNqXD2ggQ
MIdVoPA0yCjk/39Dyn0SyYIiYsJaeqDu4FD1Wm+ACRI3kq3GIptq4BILOGtCekw+umrlUblWidpM
WMY3rjWMLXpTSorocLDgwD29Qz2+EgshegoFVMM2xn+XQZUtThTiHZIJzQOG6OqOO2Ez8JXRC68Q
uHAjYYyRW3RdVZuEyk3YNxET0NtG3UEhmQjr+keNobpPM061ND7T3JueZCOm9kpwNcGrVxh9+AoA
Ws4h8YauWB5LBkwvV+KsSOZosBdaYM67CVfgVBpppEt2R4F/e/vFtzIdyMPP3IwTxuKDDdo+4IWg
cVV85fFFmspTxhPqTkJSNEavr8yLH+gZRwxO/tLPiP82N8T3UtIlGQBMNQfGb31AWeiP66dTxRXE
uDxH3uIJrMdpg7hir5zOn+FrcZkIrVWvVBuXHFSXUbf5SxX/7yL+n+/ht+Izez4uL7XiPcBbNlrr
4+tIvjw2FhQFhBJ/aWRF+V89wz9f7rcphF59GrnVeTniTy/h6zE8gxgxbLWgmE61iFIcaVX7txr7
345uvKo80HR5YNCpSL+17elNFttXMhCBzGA5+Qoyua/Btkk9Q7Q+N/v6/NvHlET53yj5P1/zt5Zd
uNeF2kmVtMqvU9Ec8vyeSxmNb4xqR188EGCdx/LifbdrY9iNsavgu1gi/CP+bvg6MkMrSMyQT/kF
/f/wChEbFKZ3F+eCIhU+6/OfMU/ckPC7NpfQaAZ2kYePxr/455eVIaEegQ7eCDMNGCN/vllG3Yag
PTwUz865Z3ogFbh/oeQwYDwXo7L7RoDw2JdTtc8cZDT5EqwGsWPlaX3UKzqS3intMjbW6gbPiK6h
y3huuRaZzWOpCxmIy8FR9/pcUhANOp8RtAkUm9rWgPJ/GfTMCOArVept/J6CKz4gQxQeFgAtlNdq
8o7eudMyeMaT1rmagfLxXx//cR2Rhotnunb80HN0VpbiXNSOWsMrl6/cwkKhAAq7lAuhdW+lLd76
lul5IoOkHoyyN3/iDONJOR+VyU/uPnumpImn/PJSBc+VUGCHpE6bi/MkIhR/10Wh2gnKlRFdwslE
uUqaDep1nMGIPli/UcQaqEnvjI9nNySMkDyRd2MGiD2HZuGaj9dRs0fTiAVEBo0uRuJnDnVixtAn
vKk6DpiEVHQz9C8Y0vgy9UIP1WDw5SN312JqcWXYJgSA0kf9wCOEt4V+/DGUnEDn8O2HLAK+cyF2
4vlYV8iRCx5zXAWwRos/CB1zV6MKTbmUYEbEKk83xKED5v/GxCXDgRumj4cin732C65XjJ14WJWd
z66qP8j8qwzXAn1i+OoNWOy8Ora5c06G5Q5f2wyySm0NVm8YyVpwNX3WHPG/n6hkD3Olrp7KChPK
8jXOocYKkmsmu88t1Jp4ILtquTS6WSmebsb0ks+KJpLLqASTyW39NQKoeX9AEZGkIpWgZYI8yo3f
ndvhM8F3Jnhk3PkDFh4T0tZWDR+SPzTTbpZ+vMF3rg9zsIUfYjqzl5fexp9XWF1t46BBL1FCUbDv
wkruE1rjBuERqvzMRmKTAD4b8/JqGayDwtYLiyDWGqwiezns13s1aR5u1a2w82+c8lRgrA6Hz3m/
0IiPUNeevx5Xu2juFvRoSRs9MPX5bB5Gn4Ksdu7FsDp4Aphg01nh7ob5fmbJEMdewyMsfCSquruH
3gNmzxNG+BM8qinWM71rQ2PabxjpsLH6/wC2B+o7dIy4gmrdu+Lj98T+z+hF6IS87aXqo3Vw6kEw
4uK/gmZK+OpG529jrgYJCcxw49Dq43QhTsro17Dzw0Rr5kvHxv8iYwDVZz++J0CBBHHwgwlUG1C/
GfXicCvtm5l+84mmPhGussafWWM4CjoFKXfoug+S61EfcqhtEb0umc29R99pDEEMe+Lh9zcdBcHh
/K+PLSCsACua+G5vySVgsh70w575afCFf40959hofwGRujXcSVTr8uE6/ljLNmoDKbVYA3ByF2c7
mF8383SIXnYfM09rqfCHGDjwGqStYOVisVc+TAy/AdpJjxwul/t4nyFm32uMdCbnArtggMJ7Mhx8
GEE+p4/hkT818Gpnky+z3PKm38ESgVN4FSaYRS6NYP7dK2C86Xy+XJIZnoSwCIZ7IAzlHBABswAa
eTLK6weFxTrD9elp0vY+o/2kB6xyZ86cdhBM82joMb8cEvaCo8gw24HdEKG07JWKQ6O0SZ1mZLu1
aa9xxrJxufnh8GUHDPd7dyn6vYIyHUJ0g+kIaxF0CBOa1iHnlsrO6b3pEe4EDAqG8KdRnwig06nj
Pqy9UfKs8BBc4XCAsaKFrS4UkIHTj1dBf0dMV4MPon+IEP436pp8NZ+bonNu18Qf86WTgcyPcr7F
DbZ2x/fdAxdowPyH5lEW7P/L0XktN4pFUfSLqAIBAl7JKCdLsl4oyZZBiZy/vhdd8zA93R63DDec
sM/aNyalxvnZFLdXkkggi2TEr9kBCNF3bOW7dPfeaBF2MzSBskBhaigJziAQWfvMLZEUSh4yvfrN
+9FiDiFTg8kXFPCIHA4iMBYrxRIpF1L3RpJMijw670yndiZb0g9Xi+Kx/EPyhshpuvFidY084Oij
0xWXPlt2aOfUzcqjgYIVhlnOoUqJxhw40K33Dz8HD2HBO8DCdsAg43kwOGs5kmbca2t1zmlxvIlM
hzA7XdoPebnk2uIFPpzscCkWo/vJvFtTU8JhblzsamHHpf3Z8fqJb3hIqsf0fGQdGhDDFN5tzsjw
G7dQRj3447d9WysdGbhbLC7z3uIEAbdjnlvn0h34mMgaUw9TANh+5g3M0S3ZI6CzZD9zeysXnAa4
AGOhDNSOJ/8Ebk1LK3VwO3f4aVGkmgIkE9//s1bJ6iralg9udYtRw/JNdkS5gUGRxVaw9wMWWj4j
ksfR7Ks9csPFHFWZyz4N7aCYG4TzhXUXHDfAHUajGc///ljxLXLr8sTob2WY6Y7p2IREZ8RZsrA5
NQBr9pAepqhgbXnDfNqBhlGY+MIEExprP2sPo72GP3KqUCN3LcSU3xl9I0Yy8LAYbX22R8Ff2uM8
Pepkmi/wiLCsBt8klfbkmPPEXytbRdqMmhoHGn+0idzPiaTN8zLeAONhY74Bl7CvEBYuSufsup/Z
If9iroj9YT6ftHqhBkB1ZR2Wf0T/fC3jgnNK6XwaaCJArNF62y2Ian4sjvRiYl/aK+y6VeIedgEN
Ph5T4NJ0YR8V5hnEQm8u+ebrIPwOlqxSYJxrV3MPLnqjZs5Xa4yImj8ioYF15+/5vm/gjTKxxlR/
EIjOqKzgvF2CjeefYPM8ebsg3gfBLZ/SNaASTgQm4P4EzEsMiD7YTp3bSrP/f1djM80Jg+DNpfmw
pmJQvn1ez8R7/j50Bv9758nIRuQO9pMrEUGb9ck2XKVXPj4WMWfiGrbFeOmhczjoY9VWJCzprdI5
4i9jxndCqj1jyRiUZMutYW85jUHXFYjKeLRMGD7o9i6rBdrSRRwcy9lo4fXbmuJN9CsCCnO7/R2f
5ftwUfv5JWXkd6xhc0toh7pcYWmdUyYawbx4wn3NcLWHX0nIhH8x+sm97zO+udniy8pkyeBchb9R
lI7mGd8DnA9w8PkdPXOxLGJbSqM30hg/6cgB+QU9ZkrYHIjmaLMJiwZrz++j6Nn8zAvXIBrjyzgq
Lq13GDtnCpwJOzupNcUyymP04BAy2uoNKRmjWmNLjmZgO8NFe86+wDdv++DAnW5ZZ+7oM8EtRGfj
oHzdJtYlvcKchdvKWOp70fwcwVA+TbpoEA+FX+1XSNyaH5qHCxnnC5QIojEqLzAkcCIhIIBEDOKr
YUlzPlzWL39NzH3gU+wefkTXhfNrHl5tcEZceLK75FY8s5hFzGcM+y92ppUZGdue3euj8UCEh6HA
hK8cKRs4G9LTrQO8JWoAaVCVgC0WnMrma7DOisrk8f8zwzhHFBsPry3CrVvMi1Po+wN9uPATvu1k
H9EfZW3THn0RAjCL91lyZkxnAPrD2VLm/p9YDN67WAXvke7wJfPxZiKkCJmS4976zzo1OfrW6yp4
P82lYL43l7Mwxw4V36l5OxutxhEdecxl6sfbQeBS3GKrZUZf42DH+Fevl/lVMLmbqDltyepPcGga
Bvs4N6a9SSMVGRyXMWl3iqrRpBdPJsphvL5dsEmaV994CEGeZuJz9PJdsOqP6hrzlsv0Dy8NQGgs
d5Y4cczTvivj4fx2b/2KdN5hNwc7w7oPK+HL270QLgWDKftEf7JPY4NCJ1fbjXrq2e63ujXnDAaR
s1wqX2t682QpRIJTkXcxGdlUXP90yEyIqNByx5MVdSYzeZinMHHgFWx8Pos+Y4C5ZDLeYood+IV1
IX0z8w+yGpDB6XHqXbTzw79IB2ZbCafOsv2hrZESg0HEmVrgeRBU7SrzFF9Pk+Ae2gfWrqnMiKvR
cRXBpdk/HO3G/VV/8TPYKZGHRa/kwU2YfkycGGx6dQOTfe917q3dC9MBCHoSjb5dvhtsTsbH1Fyy
iPCIRzHGuVbKXg4lj3dkr7lJibXgABPZmmwWOCBvGyqn80wsGZThmy6hgSge/huT3eYh57im2skj
oIByls/jfR1b67d7ALjYMXcb0IMZ93q0IwpgrG68Uf8bjMj2gbnaHeOclgvUhV6+GW9Yjex0MsDO
5xvYB24xQjwGlBtzjGwJb5zd/cOYrKXtWNhoXJbYo3H9Ouz3y6W01sEQEm8mqZ9aB+Yw2QZuwa2/
FLmlO+CTVP9i6zXvp6xX2vE5a4LhR6IqBDaYkDs7xlG5N7sDv/vYMvDW8EL4xznooFBGVZxkXlhz
E6//37ziCdJEoB0au/gDJNmMp7I8ix7N/ojwV/mOcKbnqGIntMTspBa3B1QzGvUARIGhoaJ7zGBY
ESJTHa5OTAQT1NMXPQnjNS9EbuEzpyrvOs3yGormuNfQS2Xh8jkuGk+WsXpOvst63EWRuWFq1jxB
AaATO11seEqR84CvcFuvL2cMHccG2WOXm7fG3z1p2B6yOWdDQDB8QV+3D+kkf0x3feD17+gIEaAy
S0C17kf7YgRt06/v991gFvs1DU5ltiQDh72wJC7ZP8y1wYXLMlhe5NAEmXPQNFoZrntncp6I+8Rp
HPAhUmfOhaLZOpc4dQgbP9Ocyz68c04fAuEz7tJDVNv3yg8Z3QE8sts1c+TfNybsCZgHM1NnXNU8
OhKf8UZhrA0PaYXQOP2afguiA0+mJHhUTf02LN/+pDER1pUTuw3XDCgTko6zA4S9brMjEHQiyay2
slOYE7zyYP+B6GPYJfh+dnZmvq+DJf09Pq5ufqcLTAMGC28LrOZ32erzq7j5x1o8DMZxsYgZgpIh
BGciuHK/VpSdWtBoMT5OkW2Y6uJ0xqj0QwA4mLNiak8WDSXdj3k1aO2YsyxC7McXjEGOlbxt5uPx
RS0x0WZwNsQ0NV29dQTlf6VsIRFhXFE3Zhn9krfT/xpkwHO5NDdUgsZBAk11ZZT89OfxNGzJsuyv
Nxid9RWrCCYZshJJiTHDJbPaUmQE+jEHS3JNudspAuS21/B0zMZJJzYkwVcQ0ZrSV+azxMPMa2s8
K06h8asEqea0od/iY5UhMyMn0mo3l08RPD6UKIsiPaIk3hTzKTAEv+08hblGBn/FAKRA7jKsstET
F/1/yIiBuWk3dKUY3jBRB6zoKDwOujngoWrie9r3QESZ4UJcQu+8saWeOBG8+4WPa7K+2ZrLO0xu
Nl3grs8hRkbrJY29jmTqxWdBTrLhYt1yjqJspCnA/q42zBLmAQN+kfn7pi9HVxDhIJQydc82IM3R
zDF7PByeNhEpn2qgKMGPAcEokf32udJijofUuoePTVZvdMggVhbSw3sAkaRCx99xZ44W9UMKl40t
x6dhzowDpfHvqL7oEvFr0GWsZgVVnfN8WUYSPN1Js/yfaHwwejXvKKA7jhgS89IKDgF7M/UY4ZYa
yil8nvwr081sDyrzZJyoa3whEgPXSXrNyNTAcmTME4KW2vCkltRBCdJJlZjO3dHN4d/KJBDmo43P
eTwdUCxCWGdmFpjYgSAZ9hxjiVtYMewqmViRsOI55w5Y0R9mrJjPdoMQ6XLf0sJ92fKE8xCAAjfK
Y4zGP19MlnC6fYOcOXS3aPYGsi4z9L9k3Iy4ILfW06tkArpCgB5dGDBntM+4RbDB0DXV604Aj3x8
4L0oMqguOuoP84LTDVPzOKyg2KjXH2aDOl8/Rwdjlay5m1SJGXLILqCmoNcE03WyyjfM/tr5lttK
/hnw/8PlA4LA5vmeG9+VTR2CwloH7BL9S2MPk80Tg83SxmlpoLMKoxclFrd0lI45snjlPbVfAxMh
twfmlWzX9QQDBoZ/Yl+GshTNsn0NEY6rGh1lyFSW3RYutdeJeEhRavUnjZMGMLYGsPmLv0HEjOqQ
biFJU0h7t0c6hL0C0kTl3HfTe7Iud1MS83N7VYYv6lsT9RBCTCaKgpwv7MqMQUsTa9NItYt1NPio
nLmz1+FvE5kZz3wIIr/Ll21mva5xY8XKXSYVuoZQX1+eMng57VamyXxjTpb4HFagNc0pLhnRdQoV
ZUXQ04y3DKx4xYRBDB+nQ3XgZeS1Xrqj1j25A9S9cfT2QgAcKMaPAzo3I/xmAgEJKLUtjW4Oyj1D
B0CM4HK55Z3X7lLDKjZV7vRYnhAT30tG3SkSEPj/tBC61o/EeW8oKb7mLRxt6l2oklMQroy/jOu9
ubevuXCKnlhCBhlkqtJOcddb6OIl1+chU11vzpt37FUqtDfb0P0hJbh+7iQBUist+GLb17sYObnk
NmUQvk8KWRzgXzGm5PiwHt2V6mAru4l6V2uVudGgkaFk6H70GZw4pcpfkSXzUzSPXVyA5egADSHb
+IyjOBodji0a4AIukMTAuPDA6WgKuliJuYH2n2vxWnRsI4W8a3h+NQxPN7otcmQDCVLAHAKt+oB2
4X+r+c08JZurzjpZTzytnFj+i1XBGhp1FZa3tr+k6aaBVk9BMl2d24G2A9UIGfWM4L4+lV33F8jE
50wPRGDERQVbFe6rnsw/ver0Ld6wmRv3bgsx6Zl8NxUXYwS6QZrlFHXz0GuUnzQ8tYVs9kgmmhRH
DcYIJlQ8DRoQ9BJMpE4MsO0nXHYj7vVdOdE8/YL381oxik0eotPWo6qMqhiBGD6/sFNim5k05rGp
17kZML5sM4imK3LgbZ61pz/9nCwN6gQwZ8qLjIb3DvQa8EmOAOQXUeQbsQOjpRm41NQexPkno09T
eWUFVMd56fs3lkmIYIj50xnYZKndMu+F4bEi7hrSDwDZD0/+E3ADuhYQEGCG5676VdNOKRxFNHnI
b+xl+mGX/HenUhVSeftFWYzb91oXjJcxQrV+nZvXBhp3Sudd+X0En3VW2xXKN84+xc3uuKoj0MSg
5hDWoAULei/wHJCP0Sv5ksjkSfEAQpi4gyyo5GjZd/9n7FPnvUyZJqectBFXLfVnwmTOVCgFLECv
hunZ8S3R29gGB/dvboV/XfCBWIqYFDguFu8z+lm3fhxgDbqn98o9oZiFy89VxHu3QfaMlCkcpTGr
qYUTC3YtaCGuz+9hDioIzsS0Rg6FM4xqMP66VHoHut4PdU7gNbuPTy5h4GMlQQEzY2FWLeT5VJxr
X33lPQFB+Pkf/kz1lx4kbksZ3qAyCxSLgpwKC0nYxVZ1xtiFg7X+SqZBD84afNU2os+yVv7iZo9H
t1xb7EOFpQEAYBoxMk+RFpkQlrFUGmjMQZWBmQiKm91aujI2OcPYzuIPPERa3CVoN5gn/3p1NtlR
NPHzS07XazrjUw8ZhksxRirKjrldxkz54XkRi1I1jUNH7ZERRSsEeXGJttrtcQGgw8f1cBtIHniS
UbyowQS66qWBQ0gASvi2MhhRt14X8LHqWM3f1YnT3ylslX9UJDNXpXDlh0vm1FGIl1zNqxcSIFop
0OzCX3lOLfWnnlpJadUMZlJm4zy0IprzODeACnsdBXDxPCSOcc6PjSb79ZL+Bo+W4tGMk0e/c9Bv
eo6gDtgL6KieumVj0ekNIzc7EKO+5+SP3UkM1Es/4l5kX5AtHeNndFQ8YK5TXL9a5gk9KHCQw6lD
Mg9Sk4aKUxyCqKE2hEngEvjD6mX1v1yzaOpLLyWw/oN7DCP2Eq/7EZI4tUuGNOfclVDosZHxKd7x
YnT/gWENP7MbfmsMDYOHSz3txMdX7t2B0+81U+Q9HLD2m1twTkgAU+wgahZ+VX+8IgqOFH3eaLh2
IguL1msEpMDKGNyzpyCpqCy+N8ITPOXn5fVAZs7vTbPuSUTwUX5ZVJQJQcjxMv1bK8ZRgFKgvPqE
hfr9dGtAXCaXaE+1E1elXf+2B6rp2sSPsWQmCkFN22+oL/ZOtklovZ4goXyewLRk/FkY4qd2z0k9
WEy1qstJ/c39GbrxMb1Pt1yOKii/5mZULisTxd2655yh6uax27Jjt/1gJm4X6bzCJJ1US2L1kK4C
sKIHyduCGi0u68mCpMwgfGVCt0KxUGR+b1jPEYwln+ofwxm96ApS2RHD0I4OfjTxBFKreUZX9Btg
yRRmZL+iUDiB/LCKLi3AZdmkDgRoNLkSptJ0KDnjt5KbfZdfnWgW8/xc0WK+Y9PwIbOWTPoQNMVZ
Ys/RA7ME5UBppVzhTmG4ZOkzRTDpUoNpx8NEtsDWdsBxlEUIemSwCQMk4QZPXyEfIc/IbSMGYkz3
tINRlgwghhBYdwcjcthUmtlRa97woR5e/x7nvQvnvX5pCxE1ysQnK75FTKTtsjVF4Fx3crDAClND
K+iWh5cjoEE0ggpyafkYeW4ls24WxiR0xJaNLy7BME82BcvNe/dzJJs4Rk1MDEDm0NWX5F77J/0Q
imuPLwPA5wC7Eiuq/xxE6SiauqNGDog5xjKogF2aBenGFD81rtbRJlYNFC/LaSXVRGPBGCRcMy7L
0fmvmT1Jvkg4oXN+18vpkUKPyjoaWdPcTowsV98N3ODca8H245REvuvjzH6hMw2+ZLLtqCUOVndu
5yK3LjpRWm+Mw28qAoPgyeOmWDleq4aFigqtjh7IN271+LfgXGWdMsXDlp81e6rPZPoxAy/lDRZ2
glVu/UVjuvmTGOJxuocd/yKckPxpQsSPQQ50uhOcKXFdzQkbqRVuHwwx585b/FEqDPeGlbhBoLDg
MIlWn/nr2JMFLFWXnYpPiLiPlhUmg1D5ad+PjL0+cQd4bB+Hpj0Ycka9IJ5i8wH3CA3ohKbGdEfb
fUHsDSIQOmqOphdJ9qom46KVRIt9AV+LrUhTv9QcNkPIsBX8/1Ibq9+gUyxeAK+pWnO6agxBSy7r
qRjTUovewsRKPfC5mMSQGnA6bPrEotiUgEfVfmA9QgPxaMtVtUt4CgeYLJf36gLtfKJooF1rw3vQ
/xsb0/hP7WoN7JT5ybJxyt4s1nVrFrfcyzbU5LRhk2ijvSH8CeG3ZltN7xNIVEtOEIWGwkrITqOk
gQoUIcicDSQtBsRYo7emoxEIcXMDVU+CFhMg4VfNaM2aIAlzRvbzbgZGpZODFvmaxnQXfW3LuLQw
SrYhBQe7ZpRvYXyCKcw0pvY570SJ9gKgtzc+pQWZr2pSy5gecibEjb9SsSnLxs1KuZN+54b13nf4
HDFZ1iTsqplcOVDBHzuV+ODyFszq/PJrB4gKHWsW2R+Obl5Go6oaiYM9ibBKjLUWfwHhjnajkF45
/R/zx+rBO71KzH4Qcl97cC6nalSH/3BmEj88YQc7lIeE3oaCO6f9kgFRtJLalERoM1t4pxQiKHmn
W5EFQxKKMsWJFDMlLoEJQzsOwwPBYbqDaA4CbriHJTp/QbkHTNY7Cr93JbrEFFwyxb8O3mHAvUik
ll6VMRwlFepK/rhdtV8qDqc0x3UyTI86NmqTflXeeTHCdQrHLSu9QZuF2a5QgqT0ktzOHpQeI3Td
DUqUGWUEaXJs8fBDEXLJrOEoUK50YQLTEDIHBVIrKxBq58ScoMb5GyQKrY/lZF+iQwPjngFB/sQ+
eQr5kqFwqUI0sVnSAgcKcirCmFk2BgE+p026I1Up0BrRL0PlADRiskaJ9FViajR2k/LBqQ0a0WY6
NTHcqHBKpvDtjWFaRl4LSfw9WvOMMFIeeov4GjNx6mi/tW2M6Ee6X705UVEgzWCwNHrweM4mby9b
d7epbWxxeiLQ0NfcauhzGqob0k4mQBZo2yAnyiaL1ssTKydN2pAiVlQoaD8wzCl5tdcLTuh1Jz5W
F5AUy7v3X/RVtgEJKkV7UooMuN8iomOA/TINLdbl+KhKr11x3FpjgG9NOiYE+BH4SGwFYrYkX6tw
zuh1MvJYzlIDRC6rc7gxeLwZ8PF2hgwFdEfD1KaXzp6XGCugH3ltTvHf0P88WvIlHwVPLHyLm3hv
3CSc67cCDgwSniTYUlU/n2NETMhpxEjBnCdWL344ufSAfI7znjvRutWcy8OOWh68QmlWAGH7nF+R
U6MYXRBftKaan2J0oEogTZdhu6woUuGV55YreR5ndv10qrnqThOPxxZ+cd0PCF2Z2h5NZrP5gBaL
79g6wilHMJ7/UVY4oMqZg/ddhlvIejRclhQIwDFBaJkn7vTIgAK2a/OBwhVvAjLuZBS+7zta/Fij
os2d5+SzozPUJ/Qrnts2e6Inp6Q67HQVJpqPoEnAMZHQucNUhSpJt/8stZBwU+VGpyZCsQPlwR5w
oox9FkCXS/xjfCzJZ+AISk924vjqTokwT0Lccqv981C187JaSCCtFItEG36o/nSg1cCbR0sXiMeI
CA2aypKA88mQp4W3wKnmLcQODpMSwGzg+ruIC5GMZqt8vCghbmtuVH3h/K5DJ9lqmwz5TlKhmDWW
1LISh2/Dl4n0FJdweCfn0E9nzQEcBdR2OoVvppDjXV06FDRZyTpQVHxEeOP8bIWTAySsRr3gC9wu
2Q1MZJiRvkzfGn0l6lcEwTXNtH3MOnuNVTV8KncQdaPIKc8xSRWHtF0m6yrGGoPpOr8lk+Cswz+r
sGgc9c50ifxJps9N62j+4JKxsoOMaF/6o8kg1tCou201x1P9xeTBvuLUkoKEDg5xxzBK3tDs/+Uz
vjA8wlDdYd7BEHBxk93GTa+8bE4oyh2oeELkcH7hiMSPdrlsV4/EFglLhUPCrAdBCEwce0i578eQ
dz0hJ1B9AUgPCraX+dqly3QrLdRdeZGJINZJQ4KFbus0aRmW0qyitaHqMPoqzIAcpWTOutfhLUu0
SPfT+KNN0qPhtlTdFZ8/HfDt2/sDp9F8ER1IliBagJI5eKnDWFiAenxvxJKyWd14E59uyaLjylDu
EuomwXloc4BRpIeIwHTdiZCAk0XRuaeUw2U1dZ7fhDXqOdWhKNlkrMpWg3n3xLuCeLpfcdKXx/7j
Ga0VL6npPH8TZq0JxO3P+vfYIoBXXTK5dkk9ztmQzKMCwpWN0Q50lJfPDj+mGsjH/qNZ8cSKOudD
3ahkqowDVyQ5IzE5KtdsES/xkl2l24RCJoMElrYvfl6UPn1uN0ZF3Gocb24YCyU8PLC6Mc+xJFgO
H7wFyL0ISlCOm4odE6eeO/QpII/27+DjIM3BSgCE24qgGskbRcmAsoylLTOn/W7mGBvYhPWRRQjV
PFwRbTxWHY0TpZ0ldYsQh3AgQ5IBeuiHbRGy7naVz6sqlzRfjrL7udc4qgXK72dJCacmE9SJfkbs
/77VFvXTHuKTLtuPqS+mh0SAX5TBxRtuBEACW4d8saZwAQG2uAjIo0LrV95w9dB+rzz14VMdi33B
K4P0gF2z9hoZz3QasukcvGWROFRm2D3tAULOC2gjkg0EVSI2VfAhFsNMsma/KO14MQgoZHMG95o5
lp2AriE7huvnSpnYJzqAQvKXeE8/3r0zMnf/8208x2xEbvAYpnQnTSn02klIZyLHTyBbZYoy5mbC
37WaffLlCATNVhXmW0ghuYAjlP5/HQWmfkxijBF7hVkZwzV2uE7jq8RRSx45ciW76VkgQqo9QXFL
YymWoLh+o3ypPYLJnggoxHzmRq4QiiO+U+5N0VgmEsXNM8Xbx9PBRy7GzM4lPOzxFOT4L9GcVvWR
4CjHG2k6qxHkUkOK3Q8lGi77XTIceoZXaUmgO2P0QJ0xCZA9naTxO8HHBzxkVmhYSJiDb8PMr/cF
+4Xi2KGtz1E/H2oZPQtVQlu+AEkt/IhCamGR9E/O0zlzsFlnxT6FTSyS0LnohAxrdOY34en1ARPt
5W/UucWqWxbUu1kELpympeH1P+Jimvr4N4eFVVnDF7k4+TaB4cTOcuhhJiS/q8iYWLzjsVK9K1D5
3Xv/jbXFV6xZTxFTKL6sd5/5qlQdYE2ZsYdb9by+8NCaSbTPMBcHO/WnUtT6045KOXKu0oOiOuFJ
xabAmjDqs1Fn8sRrDGjKhicd5T/eP/br/FFoBIC+iOzIdr0mXAFBVH5AcrGI43JMz0P2AXeB4E5o
Xj6CnmVT5TQ+hs6UUYWrrla47WIYTGq56hefFzdR+psSSKpALFfCwymZ9DDuJZNQYP7nzQXcb2x3
R2k5JSr4inH4y22F//mvPciZWxJWL5U3aeVBha72q2OcO6Vq9CDiDSa5W6Y/FbIVTBAQ54A3f7lF
5ck4V/+pZW6LfxQ93u28m9zrp08RmXmIdtYBzFMtfGOnlPzRNVEvO4f9egqBpw/AWYjgllxEC6xC
EMZ978DaWoMYdbmaqOtO3ShguU0OpMUQQQkj8bSmtkf1xwasKcB/52HcO2pTyCSKpcIt03CnYB36
XYlY/2RLNbbiFb8pD7TIzM9v+WZ177QrdvfPh18GTO1SQ2Up1/0+O4rMLZcu/A+YuYuJ//ZbGjff
DaG95n2+OS0MzL+ekaX7PcAtjGsFxS6iQAO0zHwYQ1mSVY0Fo0uN8JIxuW+CIJ5rptBtG/PIEM0w
tep+ptIw45oJ/RqrYmOCqAAQPANpcNN2XDavebJPsciZ06xRq0CoZ6LoJ5Gts9pQCqyJmNXwZRry
XzZgzTdmVREQz3TU3w+RR10wJthJPVKTsfKPWExhvBOepENKhi4AXwBwoIOp+BjF4qO3Ns7CXoSB
Mp4NX6FwxhSD83+WUe6S3Wifnz6a+REPVe0X6WGyoxBOfXp8rLTgj8Vu0K1ii3Oo9iJ5MN+oPf33
ffoZzf+U55cAjXij0FiDrFWuyew+FCG2DypJ/33jQgChoQdyjteXvMw8aKD7mI28GwpHBnsJCNHU
e6uCmnyOl8l9AnUIw7Ler9kOESOZgJ6PXIXPfm4oDorvqbEiR0aIXpaMWDtls0iQyckzUTmE7Y2o
g+RQp/F7JZmRfsaaCIqX2K8oZnE4puoBKOf0f2lk1HvbGp7IOqVD7yHPelB21YL/kn9aSvlEOi0M
TkxkMRx/FwGN69hmnmo56AvK19DX3rO2x+TNnj45vVCrO8/iMsFTRvx+IztCmsHausdEB+3ouhUt
FKQ+156Y5rPPOReBeEUev0hW9H26j69GVrak2swJ9dkV8N22HSp1zZ8WwSskm9zqN+3KeSVNZopf
zgXqpgVcflt52+jNB7Kd+wRQL1RAhu09jpJkVV2na/0nhIUuO/mG19AqxzeyUZHtE/CShtoGHKsy
5sdFqNnhWUdo+8V84kQHVOB+1iGRdjvTBbf57EWZfsVkoZyr44s5ayb5ivEchDBnfHOaxCyq+3Pb
AZuONlAlAeY5z9QB3Z02HjjIMLLBLiI4KD9WuTGwcJtHoZWeMsB31THVfK435Zd9WC/E104hQv84
OkkpuXRy+kyxnuCUbxwJyPVACVKw1QVNbCM0aQeEwbgidHKPxFalTbEILzpgjUsrOG89oD4d7Rgc
YAi1nn+YeHh6aXgXyL7cjFByhwYI5rCwe59eVCWzZcV++tC1/zjOiB9H6FWVizhieMVKws1zWEMO
DPcEtVlFddoHvyNcoqfTKRjdMwHig6I13p7EOoZlGpvKHrEHaa329Kc4wJwflMdoPALfphQIU+ec
yYc82gii/8YlWhRwDT1RrxFQiBbzTLrKFwUJZ+02N6IlrAHazfPYdMH7M4/jAKhogfZ733x8DtVy
WIxsR9Upg55xldJ+Zlatox86VijPqLzGM402gEHCbON6yOQHTyPAR0hf4GFAfajmFFzxMOqC8sAP
ARnTjLkjSA7ahfcY/TAxQiXA1EEjdkE32PxaeXqdZGkFk9aCfojT4M18ElWm17JGD8E1RpUFxwlO
qMFDBtjNyQkEgsrXz0TeC/k+ojr7vj3JxlsrfTny7S07mO+Mw6kx8U8Q6qsqttn7xS+t+9dM+lEQ
+Ndf2eNbofGLRp65IO6gHkdVf0J4C6lPR/pcBHhYEjRqk4CPzjKu0P5g9Ubus+hFXwVOMUMXOcVu
bepI8fyFBFA+Ao6hl5K0+5zpxYDZG7JJmsdPq25nEmdDyJqwu+Rv2rvasiJyE3gUXHNjGi/0F7im
sFbHdbShJkVJ/o0NCS0UthSTRXTK1XM49btkDv4Y0KeY25MSFbs91OicSk4+d2KYU+0movigZUfF
QyPhmNeCR0zyDPev39fUEYFBMjKSrrreaVmhXLbKDgUO9TmJ9i3fiWSRbGlLhRutzklfAKDPmdFm
+uSBKArKMIVuJtEmswJ5KdJ3e2B87MCt0d0hgMrH6TnW7FfhwxvVhM103s5VGU8Wp9a4B79AG4NT
bW2jRNOL+MKeSDMduNXUpp/StN7TWNIC4STtZDQoezxtP8VuAtCosBiHMqT5AIboSWtYXSf39HnA
RE6jJoh28mm9IKSimqB80/KfnG9uSqQUBsLgvA5w+aNqVuhUolxSZr2cdX+fX3jXxv1h+MWFSyPB
oRGLMMMiR82Qf1er6rv4URRvFt4KtHFLUJ09ZfxzvOKJxhibUUCg1sQVtVbTWberKeyp85Y+KrI2
CinTCW0BPvs0IKIuNCr1Di+nyrxEcl7djCRTiFuKKSaEa/njwSEkFhUIcKc7Dmt4oDlWshP79VuW
CF+PT2mZC9cCHAxCssiTdO42OjycBZwjWoLkYpXnB1ICQskqdzMLNUq402llTSFiJkGusTl3eUYg
EHxuaJKZolq8r9TJGZp9W1OgXz+8r1O5j3QfSDsa88pVEKbqvnQ17uFKwLIIa7s/zRhDjZewL9Df
MiVMCZNg4worBu+tGyKM6kRvTXEo/QlaEEPyOdLmZXiD2o+FBfBI8afP0Iz+HWV1JuBmKFZCgRi6
xKQEUjF3KEVqJrAAkA4eZpmVwCiCW+or+j36Jfqjc4xWMhIcAg+OF1v8zAXpLhaYhqN7IUlx6A01
iauo2xQKHVUkkBIMRtT4s1DPfVpMLAyRn96eZDSt1f1Mxu4l/Ro6dHS5J3byTbkJIQwECDxC3hiZ
szxnGTx4yckldBRmeZCgWhJovxZgyxhxaux2P+rjWpv31V0aCCe5EzZunwUvcIFSEJd3APldijCv
LJav6V/bmJhR1MYt5TJJCAhRVzEzMAST177Ltk1kx8miee+kx6JVcQDSUDnIa1V2RNHTQPjpX8V5
8vFl+uSaT/OGB4FogQ2h6ldKVMOaui+15DjfsqM+NPr/u7z2ZpYdRNqXEwoWW35RJbi2L99jFW4N
9/35Ba5+gKT43ouIQ0DUjDodaFSlm8WOSCpL91nHXJuCRyPMeCNoQXjuqeSFKHcIFZ6npttTNYlJ
BcAg5QERpE6ASVk9brmBx6pvyn7R0APZiNGHs/qDPkFgrvTK3fmiJij8yI+xF7ErT21yxv8YtXZH
NHRPaX+WDiN/xLK6h0ey2s7RhPQzfScuGppuzEe5xU5XLMILnuvrtyEkV9as+/SPGYjWzplVR/Oo
OM2feFBhbdA/3kODr+rxRT40P9FpxFF1p+QbH8PcVqMl/CiF7HxH7BL3Nvh86qoPcdWswNqrHIDU
vtJ1RW2OxUMi1NP2BuvLbGUgfXyMP2Bso90Jf0KUt3a4wpU72hvwWGfKmdyD0OX9wLqN0JvgVuMG
gMwm3THLyLU9QPbPXEpdud0mxoL7H/TzY0JXl6MFxANGgHyUvXCQGKzkQwv4P7enmP0CJJODjPVF
A4LO+khax97gYfNKmvygX8TUUYWAEeB/HJ3XcuLYFoafSFUoIekWRXIG4xsVYFtZKKDE0/envpmq
mepz2gZp77X++CIVJPNYz2Ntrqhsv3BhCz3/5eV951t0WZPCzKjSi5zuwUyQDE/+ePRHxi/BFPyF
b1Lpw9Xk0cY7Fm66s5PaxA8o/X8Y2NleF2XN0xkxs6Gu969TXNHQdrnHWx2/wMJeHE4ickpEQVbx
9DWzZo7iZRYpP2xZoM2YH5ePouEKzSnKY2D7wlY1gX8EjSMO9NJ+rn2yyvU55iH8MlzILz5l3csO
kKJo1lAuEulfmK/smDF5OcCdmDz7iIk+XS3VUp116a8gWC21bfiVBWBHJhAMjujS9ng3hKdIdSkN
FE+sHfMWdTG3H4F9ndk24JYe6xPgrvgTkCG/kmXQEZN7LEdygPUezW7n4t98z3kJWF+qr+4vIdaM
pRMDKHVrx47qki+WCNYvOtD7wM0yY9Yk7LPD4o0QoaLOtP6ut+N8durgZNWN3FMvwOu+zmBcKrcN
F5H0MOiEltckPjNXROSon3TDLSOm8/LGl8RbFAFPYG49pqUDRhAG10r6ShTFDLPl66dl0+Xvcptd
f0/LMVbcjTiOdvSBMxkwvqGjlPfVHRkTvciH5O3SLH2KL4Lbs6Bd5VM2zHRKeHa1aKeu3m1eE06I
AC0/4zaZ7RCK0o5/7UEHvyNapTJH4RnaFsj1yN7l5LWB5fhPieMvh2DTum+qNkZJ9JOPQubdfNsa
/6SFajhOE44pAPgF7x5TUDocBqSxosaRbFFuhcAYOoy/kz8/xmV75bDiUhf7eYW0jpkG2rBdxfB9
fCUXvKG5tIgZf64fO733xrHgCvkgh9R9h8+cgE3NeUcnUbTFdB/CP3GCTYq7jADsOy/mECe94mnB
qjwbyTZKl1QXvVjpXvtpd1S4Q7XyWTD9/+WA1O9FfPAlGCALXvUtLQAh4EgrYcXs96mWiGS4B6HQ
/RFh1PYcVGl8rRGGqYsEazCMzz7lAoOOf1lp5Kifg4KzKmdtAsuoNv4VVwt3PU3kVOhUmwFS+VH1
/MiMg5viN+l+ZY4fcWyc5kVNiWh4SN0KsE7C6zxjmRgAEXjSWh9C5dmSoI6wBU/SLr/Ut3i6iBUX
lWWMJx3CTn+hAcfVpJ00bpSRR/gR7pxM/lGU9rXuSf49uXFbRup6xP/IIr12ozgBNbMjUe7O/EYA
jfc+64dEtF8Uq2IDiX5KxXuxeIcrTvDgibGJRPPufRQNWzHmnL1vlDvoGxzi3kFZcByyM1O/0s2j
KdgsyrwpnCgnNJPFV7/TumU+2bXFib+fg13C4tBddJxRyU6Fw4v91bsGfwg36sRnk1mU5ZZ1N38x
ClJ/LbsEaDIlqUjOpaMqu6/YoqOqe50P/NcXhWEIEPcD5c9TzCx0F3kK0lNeTDTw2l9f7Vj3VcTT
9mvefiuTWSOyu4p0GxkcVQd/XzVoBWyQs7j4FiZO3i+iyOkV6x1fNOFPSU4t2WcTblAdW/yPlvyk
Qm0VHHti9afHh+RTu8OwlIxHUf0IBCiGDGaSy7vLQZaAPyG2y44vkYoK4guqS0gN8Mep5FNbO1GL
8M0RSaP4vJZ1dOd6i8DHZc1SIR00bjrDVWHmOedy7WtC8Q/j9VT+GwTdlptDrC2H1MlRo6wkNmL5
JoJ+JNNDyeM/neyqUa7KqZ/x+rc2mfYCgDidGgNU2fRLQqPa9VfjQ59hbXY+EVhNYwYiV0r90LE9
dUvlLc6mxf7t2z4u0ynqxP8iI95nsvRSrqtR4lI9YIDgjI7l7+gSE2yCp3lgOZkmBDu4xaW6DFAX
eUW/qWPcux0bHmmni6kjzfYQhwdY8l1uHs/Ln+l6cJHrwGxQZkNsVehq1t/CZoC2pJFbLmw4MAgY
cgZn/I1u6nZexWmVWBHZeJGTm+cNVCU5D4Tn3npyaaY7/Sc4J2uGktmGMAUvO8Z2Za5wcYvL4bdw
0Cs4CmlFFan9OoMwzNvmAyfPZvsB58YWnlgYHWAm2fdgBUmyVslUIceJyQy9KdblYpEw3flfHxBC
6pwpIru/n6WHLEXFYlcG+NT5rBBSXV60vDmcL6Ag9edL4olUNjCf5a8eOGnlTmBSSPfl9xBQ2OKV
hOyMGNtYKwnN00kCipy6glVFY5MfAR7Vx2ugQtkrD/odkU7DpzO4E+GiBOY7dPtRzwzftuqZgRWk
nOgbnf6BFJDfKfysBsmBiEaQTS4ZtF7Z0IWArqDeIwDqioOBC/ShnAmY+6vv6MG/4i2Ew+uMgOOH
ZD1bXHLDctd/Qjuggg2GLGRuHk/eSvHkzhGn438fAP72jJiJjlFrBAwZG2EqP6dQ4OgnrwO9mZfQ
wcA/P2b5R48Or1BAXxHFFSr1f0u/Qi4pPhBnSK+VjxdB8SaoGVVc2yAOfJTU00zl6+vcIJvX7Ezh
EnIi8usKqHbXKKx3O2MQI74lOGTpnD8NXlQv0ZeU3zjgCJnAPFiz8VB7CvVFRN0vrbqJCmhvS4Mr
klE3Ye+0w9zpxQNOwFl5QDKjwk0VM4NvBjtVgP1leh0PAkwcxDlNEUXSpi1x5WMNw3HjstVwm4mk
xsHs5fb0roQLfA0kkXEuYDehj/jVb3rfTun5oBw2dwXgTmnWzF/CVisvdGbQ8PY+tKoV4mkaORKr
QR/KTTpHYbeQKc/daiQN3fX/E2nVe2EwQsrSyzN+Jysq2tT0OiVhjWYTPnfIn7X2lyireBMQ72XR
1mBGPyxB2k7C8RN4RXcD6iZIlZREPiL2DzGxwEpCTPdk3/bXWvOyfqnuJz+hiiXdKb4BqIZVVZoh
Ya/APswe/LDc6RQdj0RMxbx9gSujDIXANUShOpAdhM2hOgDOvldQhAaze2sW1X2I7GGlcvUlY0V4
h/EdA+tSxqiVWYz5r8x8/0XQfaGJn6vm/tNBjaz8rykt8EZ+nUcGC86lCn5h8UkK6MNnbIYCeKwU
fUfxKr6PbFJKu67dF09edxKvUTRGNLV+00mpsaXxTvz0oxbTBrOpq/mUf9YeP+On3ME3yahGZupC
pCSV5iyVv9acshPRcj2GurjdT/g5Fb+T0KnxZdc7EfsapJtjCBS8L4D3fGUr4pAfWYcwAOIC+KGQ
y6QJ5/mhA5dfG0z8USCANS7DFahX+2NgwXHQDTu+/cw/o0+fmlnrsLI3LDuRp8qO9jEHUhVQOD9B
JirVESYuyFHOGJDvJ6zJN6B+DTPhhAXcgWgq2+Xks2Su43oa/Vl8EuhA71rtSF8yWSmlFepW/kJW
SSw4BYpIW9isWkCHjzeZeoC6Ew2RsJdjcLHT9woYVUcPK4HZSl4NuHJFLhwvm3rbGsugnU9+FGQC
evfFZ96xSVJDfew1Bhe7TM1q2CKk4Np8f77lCc6t64RhiCee2KRrjELibar76n1Q9K2PHZ7Qi3r3
akxkKemRYRXMJE8XgrguakdfvXGg7eEx6VtKWhQIjrHPBmcmL0qMf9W+GUPzLKO65OG8r+88qTV4
Fb9lZJf54rNR/LmMMnLzUUzpPuL0u/A3xcMCMvKLoW4KdD2Lwk0bmXFlpuiAVDiiYTrHLB+AGNKy
mSElkxZN4AIXQab6D7oiBWptMYT95i+XGCQtsWl4UcFOaeskBRHciK2iu1LLUwj262SgiPo409oT
9nxcbJ5c2u1VPNCTg5KJfEFKjk7yZUKlj7EImoW6F79pGHw95dgrKJUCPwdA+hopje8RKENH5dtQ
yL26iFYissxh1xmj5lhHVsmnPBxHbm3OhmB8j0QsUzae/s56IU7440Rt//gGRN539Ekr2Pd9cZ2i
4iF86jsj14dMJBVVGvoNu8acJt8oVMrYvZQLxXOdApBG29AMTluFOpjSTfwYVUlbZZljzzDseqeS
MIpjB3vkPkNamB3S93Za2AMXXmdrup1ipQg9WnAk0o0wZ3/Mon3g+4yRBOQ0OaPP3cJqByBJmQME
Kv+BoDB6+LXX/LTn/IyTKecbno/u5XwV0NqAArV7CIicfkV5CfU2scAvhWBR0lpMPvQvqFs3/jBM
WcJJIkVSRrzpiM/OuGI8mSs8Nh8LUIv5NyeDYeZvogfWozCkJhKbx7uzQ+ZdfZYdZWaXcFYxdKwZ
NZojtFoYep1g6gd8IywA8XfyxUgYPGOacrl+Ozgxh2ZRJlm2tDXYFAdGVW6Ku9Qw+JZXIimnaLh5
KD2ec+MvttHjKsuWOCzg9dFVEkp76ckXruvIBdAhOrpYzqLggLpIosMHJssfrZRRsVf9L+FzY88B
I6WDqYUIQ2YMNvdgtNDlY4rFu3c/5TV9GAZPnxXAkcR2hs1krVRu8kz/p3uPEPAZMhDFIZgCJxPH
qI6v/GXWDwqRgo7K4HlZWNUCx2xamONpTp4IcCSB6VvIkGo4oU4ouEFRmyvbkaVdR7cYrLPE7oXw
a5ahCd/z1U9Q2WSOINiByRUVFsshdKfMjqcRvAT3ZfvnNTI2fnjoQMkLZLY42imVwgHb0DmBkydz
ktas/TV9hwEYKhSXelEncy7hl7R6yWZI/bJ4iYq1xCodaJjDEI3KW3QYunFBF54m61A/tdm8QxKP
H7b9yWI3O+fbScoIN0QXZOXZL6K4vrTxtw2Fk01sH+JO8QIcGzfioOq7yuNvGwq2EuZHQbGjR0yK
N+nlowmWpB+cSUBMWLnJpkvYtixkcx/1L7kLGGG2GkKU1DGeZX6citsi3Q+8Xgz9PVgsqV62QaTQ
1GKsr67CJb9AiUg7xiOSc9AREzlHpTNqKukWi2ZJ9BArQzD2/xIlNM4lxD7wjC2yS/6c5O57N4qs
fVROCMT0Be6grB7jcUSksUjxkEoR1XDlRKxfMyQMSMoK108PQX5IfpmTjEP5NYG8uMrjKg1OM8cS
jhPx8N6275l4iM7g1g1nDn2hhqXu1bEtVjEWLc3JSKgRXrO7MrOWyU4nTXp6zVDZKqbyp+lum5mJ
uM4uxooXRvrW2LoY62D54Y6v72eI+m2VwYLvUIBhscIwOKGOcTvyzKlX1SfkZyE+7y0/EVpEfKPz
GcYVXIErgxeQZRxpptusWaUcZL/1L/7H1zp9H7uQFwaxW/aeF7Rlvx/TLcBMUTk9Gl+0AaSHfRw0
MRm9Nhutt246+VPS4kW+8AC/fIRr6ozFQAcWgG31nvWCGe15suJxuuA+gw0WEQV3zvAmpY99n6Vt
yQyiiLuQnxIZzvCcarNYXCJg0xh6oOsPfjVPucsVx7+CL7aYVV4e4NaHZBXDDiuzCCAU54Oxl3tT
ur4UT4FhDMxSP+ik00BS8SfBZtiGNA7WmERgcYRnff0xqIcMSJCQDFY9qy3OPso0l5ExYuqpqaCb
fKnJponpwtZ2ib4Y2k3wZfyqHNTNA8YdLQIwEFxSq5qKRlIAK9UrWNU1tjHIbxpM+MpSN6nI35pl
1e2lroRFz5VN6FK6UBLwTXVwQ5Tgod7YvbHpUrxKhAgga6f5/My7zGhSEEqfuaC/fnuSiW5FQxIS
d2HlqYecoSoZwmywlldkwWVNDW+K69p3tPCrpaGydEbp63vFaRBPcOIutN9JwcJvwTuE5G//GPQB
wP9zscTzq19+lSsxMPsNF+n0Cc1E/e/7D2YvLR/ahuuN8WfYs68Q+DpWQ1pv9+Nfuq3BtCTY0PdR
desoNQ7nAdde6H3QZkoOshpULOWjeH7Y+0d2XEdlgQIMAQ/oPwH9JegldefY63AqRMs3okaEhGt1
dHpthY8bWVP0lcs8tQEF5MibePE5eBhU4rndxAHdSSCcwKRCIGHnLc45hcMXxapma9iSTrtiJaDM
dwENYSGfPcjbwBjoKTeyww8CAYq7DG5kpjJpgYYf+o2ylCKn7VHecniLgYcQKECtzCbhddMtsL1f
719b8Go5OL4MdI4E53Uw69g8MFGKjq/t9Yb1mHv0yWqp8cIg0vjBVpx7LKOBsZL6EVlGSqOid4JC
QLPkvja5bLUrNrwESwRgROPiE4cvAp695CeslOpRIsrFRXOxjPuF4i/9QMX3nFl08wLsTgpPmDri
Ly3XGEhzFselQHjd4JYct51TU4uuL8ofCsyV2hWmVwGq/bXVtCtZlyF3aYiSKsXas5JePN12/ivi
PkPvzQ7tyZzV2ERStNoov4fGJEqCW0U7f+rNhwSpKyHDOMAwe+WO/hNXRxLnu8SJyn1DBzAaCcAZ
VEjTA1MBYCQw5QuXEDIurGvBflwCPrvI3zbxqsh+BfXrE3t9As9nCeyILLoL9IqIM2hvBKJVv4U1
uGZ0S75odWeIwWf5Gwg8ZKONgONRPIJd0ADbzRhn8JVCzPHbIaCJAIDY16rlm1Pm5fiibegwa7s+
vfTfdYRe2m5kmzr0t13VB+Dq4p5PHf0h3Ax2cwjhdf1m6IJ/gc02Ji7yrxe3lka15i1jPv9sOdBE
1CMSoj8KQBPPIKGmm0VIFMi7xsGmeeD0H3Mqm4P097mAd9M5X8E/RFaabZjBxGNWPumMFZYaSkBY
XYBsw8l/Jx804woqA7tR10Cd/Q69Wc1KcAj0I6Ng1ZvTYZUcp6WbdU54ln8+KClE/pyMyp8jSJ0H
oKBwyj8o+vKJ3ZU3us+QAJU1o/tix3CZgNsYHJGmahvQyOhizdQrOdcsGEqJ8z1gdGV6bO+CuG/4
Ej4m7LeS1ZaR73RsBKq+iYaNig4O0l8b3+15wDjHN18jMrDT19PX/1KdE/ALNUdoytcIPM9nskjz
GchSy7pxgA8GLxqgsqePYEpIKzeP5E5Qy32TNtgwt0A/rH2HqT9n01IipBQQATX2QlD75P0CWATP
IeSD/8Xkon52UEe9tKs1E8vRyMLNyrWuQCnz+f6qj4aE8vgrm16b1O6ACtz82t1qDvDd9IeqFerm
qOE+oQ4Gr5a+WEHBCkt8Pwf/ZnCPzZluSAkUfAvDTc2L7RI4Wy1ReJPVSkM2b0nqyqFj8JHj0DLj
UV1gNaA8xDt2ax4N3B01zmxP0m2B7go0C4bTTm2CZkU++4751mRQfT/wpoVcRBBQhF3iHcaKXg2r
SXxRXg7JQjKC8afu2+3pfVSRw42QvIXSE4dUj04HQBa2ZBqYfmJPsLe8sAETgzHoyGBm2rIjZAFR
benGH6v8rddgAAHjEb5qS0TrFXoTOAymutaZ9mZcWC9hHHAI0GT4MhhriEDHyEYT8os9glvEx3Li
t1AfSAzMDqgONvJjE7l6Fx4aWfUKMfQz+qj5375+P49yPxDjkI/JTroCIkb2SA8lgc+Yvw0MUuU1
mg+/CDnThpADHuAf9aoBLEzpWzaQ+1qBZgr9pWp3QJwKhFu8KT60ROwS+CqGAAYbzCeFMzkni2gR
2L3qMqSg5mKE5K8b840iR4Ka+mGjaF4EMi2Q9Qfdmh9jGru+Zk+YmmuTTxEyBnMjP04zwqmYP/mh
5QcPJkVdYwaJ5gi/UnZD6sJr0wxL9k9kdG9UWQCCoxBnI02WPQXL5KlLiIDlDZZESd74fTH7Lepl
q83Ultp3O6lJXX3tRuQi9gChY1SqzLlcSgr2UFx9yMF4vrjfCuHI1ius1W9gQz3EI4OeChFms6ye
lX7R2rnQ2uBqgQkcY3CQ1py7sylw+VJoT2xp7C1sGi9a7oIv1EXpBJe2k9N+kW/5mPxVjDpc3Feh
iVcuER2mWv7ZjNUJgDRYGmRk7+UW9mCJVxn3HAcjbZOMYvnB2PegpRt+00CyNHLzkRjG5ntf3NEI
wT5mDx8xPwYvvjdIafH0+er24BPVdzZHt5iQbf3/13xZxk5j7YzOCV29G+mBbO8ir5m0pR1E+Wet
AAC4iSMemcGG69SZHpHRIUOXvFHc+ayvFCpoVtGsXlaHT2Z2Tplsx2F55Ji9973AQDGQugTaNyJ5
0ZxxXVwET8FSNpzI0V92Tc/Vni+VX4/dBGsEyxwBeDZjo/8gafV7+uz3CoGHsSseSZuST9xBGL80
hK7n3A7gQzVTW76v6DCg6kFgfcc/vBFDPeNdvw2RiKPwGHOMeopEosWwC07Acu2fstQPwaPgLNlh
j81sZH3Rjo6GeXPyGYUYmU4kmsbUQrRfpECr5OosJMYsNz0Xe8iYaq/dQi/8Q7z4S8BE6DJynmJ3
JJF+6u0kcvRN/vXGwei8TXkhk5A4T1g0MN7NOU91u3DfiAZMHwfgWtuGPwxwxYojCovnnPtweKg7
tAXGTFmnv7qjggQt5EvrJtfIQdRwY1WFqlk3lOcgK0nNcEefo2lNx9gA3PA4AS5Tmy+VYZg3yxWe
9VIgVeRaL5L7GwKxXqRfL2IobVgj4ybv8oZmIwlJ4BohPm/QV/0zbkj0bzJtbFs7/4MF3yl0ZIwa
/W6VB/brgUrr90U1yAeLwNfLwb0MyuAUKgFO6KbeZrOkgB3Hnn9W9vIzvSHDS3cBPR7RU2CxP7GJ
BQdwfhqNrtqXQR6r/foLkM3LZlmYOqhHYol3HNyvLRCKb7+/2ltOLsn+s4b6dzSm6m99D4jfI6k7
6m71RQ5EDBS18tf0EG2bYDU9kMNcLkFD/DMJqxt9CrzphTbhHAlXDMEvkROuBU/bDnRPxBudhuTg
b9RQ7fOdRAsUuTVLbA/MYdDnwry8Tsatpt4BX2EHMDCORCgfLclifuo5D5tN7AFkIUmpDtWeyfBa
TXejAAmzzzbR1+ikjiUr12fFKCISmUAJA7gL0FU5RztiXLCHlEdu2NRR1rGrlzYAkcxPhgpLcbKv
4ruimyfwsKsgE6T6zyJAGgid++MS06/QnfiD6S9wLjouZDmjR91CcUPYgRWuMQApJrjBSSJh4hKu
xa96iWR48pB3OM1kgjiW8rbk0hpl7yiYxqIECNx8LpBL7sIZvMuZUIyIW46SlWCI/cdGGtVzZSRW
+s0frZc+siWayes5Dg5c0WcNKZDVA8DCVpvdo+ZpvgGuAP9elKtSMOwNM3ANO8ZYGK/KU/nTMOyJ
C8NNWcrZZeB3d/py4n4ITEUKPWbIgdFtKIHihSuXn5YaJp7y9sl8Fy84uxFUREBndnSPyXTCKfqC
OkJd3SxQy5zeiBWtxCMKwT+jVI9GWXyCOXAKpGPnhPEH49kZrxE74G1WMls9lcMBry1DF7k+kJM0
2/BFYiM5YZqo//I1P9sJFdtGoA4dqJx2PHUlolJBk2y4XYsVfTbMs3kLbDG5YkvMrHaEtEkG8PpN
sFXnL5KVjsIyJE9MwOSAgDzZsUDfSS8haGHuP9jF2INAdXLO5W6vcNd+EyenCCyuOwZeOVlwKQY3
7u/qjOgcnSJBt5lLLE+80B2cTOB5qGqPCOyUR0hVCqggyTkh8i31GX6DMg71Bg/5agh36t4HamIE
ZeEhndur1uCNuWwKK0BJUOpyB4huLPrzJJ9nTnr52JwtI6s905dXxqvO4XffQfFD5E3pISeZL/eC
3xZ/HFE3vB/P5iTshlEcuyqX7EO0K+ieXOzkYuMjgcI5rLsa+s2DhGV7nq4+jRvOMThg3QieL2Wu
BXOEC9zG+pbNm3W7m2s8AMjaUAYuEXWoRDzy0COX2ksOUCIqLBKIpT9wboZaO/mReeUO7++2uymP
MWnip3uiS4YG+sAsUcddkek3F3b1MkCkx5AGqsE5G7PWXcabWPeqg7bLF+9DUY5YKjuT8qgLxtZx
aeyxuW5pAAIzu71+s3j1+pE8ZaOtNDqyyGOhczxEU48ppv5qL+VWmOt0NQnIQv6kbXlC/Me/md0v
o5BrXN6udpvwGQ0Idc0ebMT7oDT/5c0clO0HT9tkjjmOrj9H4LzRSMMdMFOsYYdyV1zn1U7FnEZa
3J8PiaRDBC1410yxcf0/sV6XuS1B2Pi8UOKtXvSO8uevRQj1xuJzIzOI6ha0gdj2NY8k8UAc/8lK
jZqRmF8/5Ydy1PE4yfmZx9oGDuspYapznnnAaNB2Rq85Ca3eZAFQd22OEbs/+knM8Hb3TDex3TL1
Cg6SOtC2C44CaJdf1lDiUdjAfAYJUiocEUT1DoUgL/rM5da+QY4Yqff5Y8LsHP1qLAASjtpDs+V9
s+W+xGOgbZD6XTuvhrUyTM1tttLX+/rB6mvyhbEC8wQ+xbuONu/PB9FGi/rV/wa1yTJoqofXF85s
CG/yTuAe5BW33zp1p/updKIaAwcx7wfpvCfwqolvEs2nMHiAZTPCDJykY48Y4oLf6BsmG6P8jW8s
5mDcMH4hKhkzm0Jmdg4CAkIMbkvm9sek2QGbZeXik24EGunAeXcKR8ARdIZQHtCQdfV2xHmzS/fN
tZUZfM0QcaQjbGMiLRrrxYk0UkE4stfdAccfxiYHYJkc203XE77lvqllYBVEjThPLtJ5ehFJ7ME/
RRogGBi3j+iOl0S1y2HGSEntrJgF8ICnzA08tp76t+fQKB1w4xwnIeoXVn/RJAmj50hFGu1v+mAp
1HYsX2R84BUqWLDHa/1hY0hQe5mqsZ6Ogj9XALlo2+MHiAVnvoxEol9YMs5pDfcnf63zjpfiGYJ7
zFx5wXDSOIacRXAN3m+dWY9PU/sZP8hTdk3eJjq/1IR1wNRACOF4gEkeb3dKLtI84RX73Djw8bTd
GYGzFTr+NRrBsmJ6S6yajLEZsSDKAcJtshrtIA/jp9gQ0P5Qb/owI0tgrniYz4YHN1bw7IoFiib/
P1rSeT38UTr6t5RgjcP/Ol2zwHckBNe2wUd9THhnV/EzujO8+nZt1xhQKC0IZJvQocjCnhxtKD6x
sr2EXkyw/D9eMmkwmbx1LnR6fuEWloGFViyFNyLrkPSVOc/Oe8NZ7hmVFZ+RYZNB62kW3nR3SijG
nAUVVhAPMkVX7c1AHkI6ORp1KGGXBvnH+FxyahH9xrz9dpry2OjOQLU6HmEQYRfeGfchnhh63QFR
biIu7sV/VWukO1NnxKzmIYGapCV1M+6vOwimiTBhG+j/Paa3BhX2otp3D8D3TblQMLSR2HEFeits
AmsMhhyfg6MgT5/fRVi+uUhOQeW8AZ9Acgi63IpP40fqtyWYASAyb2A6RwRKNAd+7hbzZjyPckZN
YVmzD3qY1fk/ZPJXrc/U5KAFJx+3/n7J51oS5ia7LOisVED4xTYju3PT0Mb8p5wLypzlo8ja6kR3
Jid526KIEgj6sSdTsoebs+EgTqFIk9/5qZEW6kQb/Y7LfgA1qk5KsuDNF7eEYkwJrf1GCzdebcfp
JlwRnFa0FuUgM+VjxuvimztqQuSvlUqzyXmKnvZUHKXb9BeUBMqlO5OaMrq/KR34li7tOFH6u7TA
NgYM5ujgwACiBKUB4Y1rI2MJ8UQOgiHSB8SlEPCNYM5ZJsTZPKR4GbLyBNClHAvcezozEo9TTTID
JpxZ/1P9qIabUZYnLSB54PRkroMP8bgLUoKMt90UG3gl/syEB6dmfddfu6y9490yJo587Bb8Fnjq
k7tczjWmteL7jeGJX2NcQU0GZmIE+faQKHmVNid8k7dpvAUZCyqLIkt+LBhxLn0L6RwqxtXkYJAg
xfgQ3dp9bEub4E4ib3Xun4R9ERD42QVH9oTJfbpurdLVV9NfWLHP2M/jZ/bENh58KwWxLjSkewU3
kGDW0AHEiAUV3nXlDrGTEzJ4WqvlPjy1cz4Wp7MnbFm7zgZEBRcyDX3eKCdyJgWd386kcsJN/A2+
RURyebvsMyeT9+0NMFBZt7KZ8/HYybrjJltWpT2mtjVg5AG0PlpgkgdQDnPQC166wLUDZ1itGeom
B2mfvFfg+OwtIm6gW/bdzvtnwAWCSnJYlZgaAHeGVS455XKCxPNCSt4rP6bho8G7Q9KcEKwmlAph
F+XvTfncxzPZ9xAGlwhUVee9EA8TREDFSlC3U2MVyV+NPqbmjbHymZ2xjyHjIb2TS76sSZ8ST90v
gSexU54HwDcZWw78KJn0Y9IDvUUtaTOsM2QNVhUTus2jyxsQLDUU98L6Va3CaktKELE8Cm9Z3nxB
QDb1M0ktud4L3FNqZLecOATQ6QkOZIyxI1+X+vN6slDrdZV/B+WfWK0JYMj8UVWe44PGvUZYU4LZ
bOzoqgEEwerFVfu2tGhnRI9ApzKdm2r4TuAEIpRS/AvtiEwpQKYcpbF6oOtlesYPjUWj6YDVBo6/
9eSzHlg3My/DWl/O38W3H+0nGr8gtNVCS5wyQ9hjLJJH0c5fiptAEA6YE2cJbuap4rIcSuu6uHYQ
36ETAcbrbv6k1ZAlk30CgDv0stpjIA2Y77nB8LDg1yQjez15QMoYP1Tv1jabntf37qjBubPpvT1Y
6JYWyB5/oItAnJWZ2wqrAN9WhzfIbYncbEycs5+GzoGY9zS5vlSnHZw3vy+SDfYvhu3BpFWHfgPl
pqHxwhwCDHEyNFebzLsJuctEXG2wfH56KJgCRFdxG6Q1Vk5+Oh+ppLrvMyBBacyzJwxc0u7ac9yt
iu/JqIrMUIpClgdL5EvBM7tBpwFJEaZBRixYOKPiU6KLRFqViK0SMjlJDzgasjsaq97NPYEmRuWq
WbX2zKm1hallGZMIBhBPIcUcvEC9Lfo2ZrYWy7K4TtHLSlYo3SL90RqbGFtIqtUmM51W0jSizRuC
fAePwISQYUG8Vy3IcOe23XfBVSTUUzKeyOXNIT4u5BPK5HUzWz3KHtB8nogf0vqybx4faPypugIn
1OqDQvgncyAIERATEveQI0Gci8DnrOANLq+lPjh+4/bgLKMG/ii1bjyc1akzoId9MElT+2A0CAXM
Sb7wQ8PsXhexnH8EDLXh2eDADxj+amx2k+msL71M/v7gJAqvUtVasXYRK/zF4/oJFhqQVxzikdCD
KZlfmxIJ+RdK+nGVG6jW7uai7LL9pOfs0e880MrGYrtqHjG4GogjmmDSMuN7d0/aw6f2StXhS+a+
ivN7SCKlsCQhdYFXn6E4lDc8kVtD3mBNieijc32OQczf8bFAhUvO+fOlzfghXu/dB4Hgkk69CVGh
1uCb1FCiEhCsrLT6kT0my/o7GVYNll5ZuRaF6vjDqqdXJ2VXxcfalLZCO0+5CIp5F5PAlj96gIUP
7AG+B1Si6m+eLzIKQ+lBCXYcU29QuQ99Oa5NOGBQbnvSvhoz5jDDUq8tEU/35HZROKtCV17R+n24
cmDBfMI8iblDtbvOPm7+v6ZVRrRfkMa9wJ+bD9akOSm4u2CFpPNAdNq1mmc5OlsFl1NwwMI5gXOf
oydJ02sDXUGBt/v5rpCrOGRrkE1xSW7Ec/1wST0S+BsaYgLeILtTPKg3NtD6Km1UJKC62e+EXXSq
VzzfLnZhF+TlUzvZGO6AmI7Kr3Vzojk9cyDbERmy9CBzFWbI1kiUvmAUYSIT/vo/LKoEU0Q4ZH/S
tSYe1XnF52o2JK5x7bEK7WMcfWAna2PBUgEki+EcdJL9soDInb3uGZ8OAj+InXLOok+8LqWql/SH
E+VFnhg7NoszOkhiLYC2MzJmbUik+D12DALD6OQHoclWOsvHXsrxj/DG5UHgjhsjPhLOPN0qVS/E
7LUdvJfII4J7kdXTnl45X3A1hptCPOlb7UJKt76UHGkeoF6kCMaafGkLzsHJNVC8fg3ZlpjTeUK2
1z/CzqtZcSxd03/lRF8PMfJmYs5cLHkhIYSHGwI2ILywAvHr51F2R5ysXRm1u6K7q7Iyt9xa3/rM
a+gnfdam7uzjS4fuGW3WM2SeK+C+oxIqfUbujXVwUaFttsOnVGlrSTHQX0kz89zT26eNCsRi2zEO
Drync0r5VolLQB9mi5HFEqV1h1VBTAICaAacsOcAiNHWq2DG4TOBoDsxJwRfioDD+pM+l3jJJnxJ
Yg8Z+lbsUeKB7sdvbz1RFXzG+8p7cbQzTfEZdR7BJpV9Kt2H5c5PCKkh8LDLJCycZuwsrbfLwJ0K
uKYHDaIMN4Z+uxWcmMh6iGLiXIAH7EMJAJjMnw4EtjcKzT65HlugHLzLgCwDetpt3VQ2KL45p7NT
VCwe2BhS7VJbw4ygNvOwnqU2BbP/xYgFxCK2983N0xFr47XLOvcq4nyoRuYUFVyPCcB9wCLY0/dt
K2gFxq+MHv61zylVU222GZhXFdNRxvfu9t2wOgot3RHjLlhbzYWMphCwie5nAnjunEiINq1QQJI4
qD5f5E+O0kMCgZJ6tqWTu3u7x8ReGTnljImjOUyRAnonTPBc6WjoJyM6Fum/JMs43W7s0dl9gVA1
m6fgAd/0iaMdgokolkg4EOmIHOMtckI33UEWQ963TzgMPehZ9pq2ZQ99qCrRv5Rcwp5ywgpnckrJ
gylj4/GEgOYZ4o24h7SakBOJtcI18yvt30WDAYnv4weTQ6K0eG7kPkUR9GRMutA/TujhgAOWMC1Q
ffpaB9t/g7Lq4uUyXyt2hyoW7E8ImRKUge4DNenMh/clfwSm19HTOgYMPa6ODRE4KWAodCt6KFNE
wARa+Z7xUcam+oA+RdEgZn7LulNSXAkB+iN8/qCH5baC1+Sj+1Chzya9/xbs8R0iCBBGWGQC3iDy
CUOMgyBtYj5ihAxeFEFjGyTca/U4ojfkzZ99piz3IrHatdvcJLoASB7IaPq5hx4pCZoAnLDb1ZE5
6egVk+ZxdHATxPBrG17QixJiRRakPRFsiJBvAn6troH4EQTuj/AwUcJ9ip7ItRwXtNXVDcNwILmg
PglTL3Qloze0WVqo+/RNkJq3jeFpH+l8nS65JN40CyXXHhvzHjBcSoHp1pW/22cU4ac+cahyzjk2
jfvwHlMimutXm94zlncCxDDz9mMbrLmKahP3FYJQ2dEznfuw8tafo7O5448WtOYLsCXhtQ94XBlr
vbPu0IhvjZXgyjpHFTR+bgms6loj4uCotXM1SD2Ms/Qug3fUIM5ZizO+zY9GR41mkG92a2LObfIE
V9WEGp+tBRFZmeElwDDtVKS0bx7TzwnrDSIQoB6GalRRV+eV7qd1fG44QB6ccXxD5wkoIUYLz5Cf
djVhT8TkgewK8koW0mX0uTPgYSXoG+mr5JSACwA4C5QOg74n8L6mg0SRc0vYZAi2LnTCBcFPbYOJ
nztGZw+KKDvDFxzvXmsmAmdG/HTZzC7KTUV2gofYoDUZD2g+M9o9fZ6727RP4X+kxsb6wBBkacGu
jhl+M1ujFTFkUMp8ZLeq1lLeyowP0nuQ77rWxSN9ofBHnKoZO6Ha0LtubJW0jcBT+oqPGFbNcI5R
2NFrOiNUz/QCIruOyqiBxcfzkH3PaPww1FREkkPj69KhkcYTzzvWFp6RdIUsEQC+hcQL6uxf//W/
/9///Xr/n2JddstjXZTn/zo/T91yd37c//tf6p98kBXFsCxJ1U3Z1L+5L+9v133LaLWk4RO+L6LM
w+PgVeC+U3XpmcFPaTkaJy5WQnIPNLK6kUfYwtxSC4U5emyQIi7DelBTXaORYft32rYvYYf/fJPy
n4yTf7/JxkL6a4Hsc8Ejyf/Ltiq5fp0KeXi1O0cafp1PWKR32mcPH5BvK+VAOc8YwIH7aSU/XNvi
Z//7vUWr//6XoRuqKv9+be2v197Na/ko11z7NJI2YKHWN/oH6KeM4Eb4nw0oR7B2VEHIHnTNRJ/+
cPk/fh9VUuXmPiRZ+uYZvSvtrXR9XLh8TdJSL17oUzwduHAc8j3WeOeH6zXf+2+P+9v1mtfx26v+
7DXJPslc7zZBa9bUPeCyemeLkNMI2i/rGdSF/8M1//h5VZXFp0qapZnNv//tmi3Tlm67y1ke3nX/
DWkQVUjfBJXl7AbqcHhZ3PuW6hz65o+W3H981v+57jcPcHlr2IZklPJQCgryHPBzoP0bBXQUB93L
zEJq7uL987Oqpvn3LyorlqJakqZZpmJKjQX870+rltaj1TrJQ8qPxpDT9RsTnc8YyWGxtJujaYZH
GbRf+ghMIn55w9UdumJJOgH1DltXgPJK9CiXYMS0xGrFr7Tdw8YYhqtj0HKfS4qRyHSrVnCiqZSP
GgutxvaNlnN4yfbQlvzmYoNJ2/CwX1ytoKEfHXdzCVjO7ua2Js30G72Na4gM5ExFJTvFf3SRphRV
Nwc4NQkcfV28K68jf1n1l1cxk5wJgFgoW57LQ/n8ibTx10EpDPFT8O+z7JnT0wyv+GMdcAedPCbE
71NjwUhPOqUlrYsVpwA5WL4PVgR00bg+TviHDcBCIU8ZR7qwV++gC/iXtNG4IAYo8UiPUIXYw5Xz
wCke080lrUXsdeR4eoFs6YRh7nLOS4Erdy8Y8jJ3kkLggkenjWekA/IYYMNJTGw8BFHKTTFtPQhs
wfAzwyRXnkwyPHDqdHANyoNgDJuBRLi7t69ifMDKU01msxcdCYHL4+Tjt1XB1Prm8ybiNrUQjsqb
8zrP9RU9pNDuP2O4DE770w/zXdY8F3eR28xOqzaPm52E+0IYGstZTH6E4vDeaQFN3MYG6eOm/PSy
3cZbGWlw8e/3hzvaDDNWEllnfRp+KBqRODiIDP2zZKVO842FZuWdD3nidiaNP9rFbbepu2ChNi/K
nL4ADLs07iEHOf2tcDw9OIuO42xaLoq/Z2ezVVgN7dUkzVpjIPaCZbCZdzQ8quxmAeU7P2TsG/c3
ef7u5vnBz0cHujgXkT+X/RAoKsW5C99V2CtGYW07ouZrgEist3zUfJG8X/pxB9Ikf3me4XvTx0Z2
Op7Gz935jBo6+TZtH3XnfnFGzRIfsS7jdNebLe+CLqp6CUG/DZCNigZbR+qsjprgXAbjDQa+dGq6
CyskyQVoufQpcG56ObyLVnaLZMW9kzYAlmUxf3BdxVuR0oCOqQYCni2ASrONbUsxUvK716w7lquj
jbbTbHnxB/fhPBrsMBui9a5Fu3jb2FHLW5G5Wsrsxxi263gyI2Tj1n7FiG7UDvNtfhyi07V3j+kr
zPU37LmmFFC7KqvlHjf7gK2aqV9pCjSqTaplxDPZPXk+yEGhDDl/kEh9SKISAxMcMvKqnzG/wGFN
SwmXOvLZ9Vvc2sEjDqakr4lYN8JYjZVsT4KrowrxVTldL1ZcLwCLlaKbDhvHQyH+iYFn907ePaqc
5OmOUWsi2iTJ+NM5iikUrvEpocoT1DKe5zGPDqKWt9ZaQTFEAr97bEN3LmhQOIGn+Qtab7HHeNIH
VCy88SMeJ2YwHoM0TZMvzbVNf44eP7KwdDy0wbqHkd9O3EWW2gJtlhk+wzwoUl949oGcHPBsNeVh
GphOo1Q2DnQvWBuwWdze3EzAZa7JTNg3ATjdj+jxDsrhIVfb6Govy/UOG145McPoLV6lb4A7cYG+
Al/ERBd8DtoPAhfdxstEE/5b/LJCa5x8blY8+I8pb5RllwjzymVGZgRYUQzuwmVB6TrLROq4k8ls
tnWyYxYFtleJ6BTsmkYA0mjxIQcKzh1WcEDcxgNUnXXHx9GTKsk7vt1kep0k3tt7Rp1k+tBFN7Ai
vA41IQJlEBwCbLgghkE8FFATKf37MJLSSx/cUaAu592BjEUiyxQhEjHzZTEYDC7+DPGVGTj/bAcT
BNdgWq4zLMbh8SQRJquzeZBmAwzpeMVBlGFeNxPRJexaWKlHryFMP/RAFG9w8pb+2+Uj6GHmN4+v
jHjG5ulxfz67S0JWnaeTLOJXArQHuz0mn0gKv1LbT31gjYrTbvYNR8LyscKokQ59Zipi+ejObNBV
yAG3qf0wpuUkmC0Z9xy/zPFnWaDaixYVpBKaZQLfuQgzAZG+vJT9C7SbesMlRss+HwQETHvpV+6E
PmcKQYZC9CSsABN6TnV+Ivbss9pLGTEtiUpsNoBg/C91NofwhJFjYwJMt473AyQ1y6qkuUjOcLR0
yYmbbB7F/73XlvvzGdWq92Q29HFQr4mWxlvAHXQUh5IBVqr39Bp3dmRYDFjjTSs7u8bMS9tQj9lf
oEpdLD+Iq6fw/nDXjQku4jVOr0hNr9k+Woak1sv1xiI6eAM9aWzs4oI4sLwyls8ydkTBjgO6hGD7
JUStRXPVHgVq+rTFmLek02tuQDNVu+UErVH37k7toLNtI1UHRivo2k7Qe4f/TiuePWWEnSBCJIzE
sNiz4ZWzsB9LvBO/6qxLwy2GyTNGAL0XrLXu3G15zZ99h9zGTXb41nvuumq4mYEh7u6ZYYuTJHvN
bw1ByXl2MF0sFBGfsv4rlGSnX7qOFyA5y8mNRWvYNcTUi+UUEs9ZxLDKsZXa4LJniQaEYYlNHE8R
tg3H7A3k6se8K+w+g2Bc++MKb9Hu13jMVOrkLnaTmxOjl3xzpw/v4U2fbufcWyysdr+6ik09RlKy
bh/8KojPHX5kY/jBPLjxOwxs5ygCPU9gi3IK+EnyJUVdhBgAiuB7AXstvvJKrwGAZOzV3SW62fB7
3frhS+mSDdz8JTu7GLsfJiZsU+wBHLgzhDI2XoSyDHNSxElImjw1PHkDhsb2ZDKRIzDrLWHSzeAU
Pjqjmz9KB83L9bOX5/Jhsq179Ak32mZGDKS1L7BiCtSQXWt1i5i9GZUBlmV8FkIReUDUrA9tunWj
geakn36ToFTdCNQH4W1NmBPRgCPTxY5ykvrLaCAxmsc+A3+D3pEtVzrEuNl5MONiUfSaslhERxEe
aybCjaBZqymjiXVrhNMpkAz/lxM9GB1Q6jz6rvEkjlKe1lmi2oCQEkLZDuAMcrnOBJTJE62BBYpB
jow+PAk3wScr4RzC1nHm7iG/dbMBSPFMxuhoec+Jac3+1mJ8wOnuuo2v7yWanbx7OshmyKKzzTEK
n+HmxZ8ifUajXAAQQUmSXVjdvV3LkxvlX1gTV0EgfJLFvbBzxaERJP1O3MAcPJ1RgTsd6NKR3n2O
dy77ftVuT+rNpKxFs5kzPfT5vKIeLgu7nc1eI6ZGRXqLEEUAGQ6PoczvazCp6cd9DwhShJNslu6w
L+dWrOZE/2S4DN/umKXPc+xM3Mb1HIY3ffKhVojcGgKfcJqExqJLKR7dgd7eeegiisGvk+pqwh8K
QHN6wB6GWr/LKmOGzlGyCwz39BJV/MXBxiotHIr3Wdqk4qM6+HT1JqEkspFASA4c7yXOln70a+Fr
74BpVuPI3Ts4wbHdmskYmU2CoMvRSfjtRlljeG5PQLEqsUx4oIK4+Msy752CW3utDMpWMB+wU+i2
O/OwK+e28wUEYACxW6QtmZRakMNkOGz0jOgNeARPVan/pWSfOBH+4MCbGQ+K/6xdhUPmQ5INdqc5
XXpwLEuvGxRiACxClJ2ZT0DcuvRvxdf1K3jZ4jVBSBHAhN9loWGdxXkY2Xj4pqf0TSCLWuPBhxFF
2LyY07D39YCzIJjhNegjJmioLOCbAXtjuNa98TxLkjoL1hbA9rkDQbAhKQxOM2V99ge8oh1pxX2q
p+xcvimfmPSEX3+Qep3APTrN6X4a7jkZrW503XsRm3+HDXy0d6Pg3ds9CJDJ8eNMv3otvL+73S5B
LNBExL1Ti0nkdmpIX4NVabaPbq9n3pze4DC6RUswN71PQgZJXQxAmf9WYTa7LmbkLtA1yApuy7Xa
CfTZmN5/cxHU4JOusqJGi1GsYe4wpp3rPEzseKPeYLD0fZzp65hHbHYFjtPEp+Dg8EkD8rvzYpok
PfIXDky+BKlHlN1WB+JS6QwgrxS8tNehWZ5LslgfoRUOOp+ume+zm9+AnV3b6w1OcU8AH8uY+gyC
8ZpL9HYO0RlDXabVMU5NdA7vMKMECy7EiQOmqCcDbEUb5kzh28QsZBD0S7C+LFmpax15JhwzugHK
+Wh/GJOLAN/red13rydNyWvJDAUp5sKOvaRL9ovdSJdXzDWVLzXAJ87tjqfTC2r5T34jhb479p5b
WNmdjo6yEeQZEMwdZJT4DaKruZXo/VoIrMFb94C5iTLtGUngebXLeXTzktrvbEPvIXrw6pvtiLnr
wUm8Z3Loely4R7wUAbCz8AtBAK6IMhFv1/FKl8rm0B+e3I66aTVcYQGK3I2Zng0f6aFPA7JF3SWA
lMRKSEC7NTi/XRbG8XDLAEd2PG/cWotkCqa2wgCaNHnaUeMERZCnq8YdebGYnhd8StNF8QBA4mUz
hjBxOcL9FlPZcRj5UwBuUPLcoBYC50dQigb5qiwbRLkaNcVYvcIOBEpvehgW8AvAWKIvc02J2aRY
TVy8YZPiUuMf8TtFtuTZYrVs/YiGbgBrRmcp7x9Oo6g0n/ZaXsDeF1QPdz8Za2735FjdHS8pGR+R
BHDojfaoSGLyv1zDLyvrdD4bAHEOMNs7ck67BF5dYokkLt3YGstpbNDVfTrHDn/4E08bGbYePgB4
4Dq3URWpCYI5uo/8j5jgbuiljF5mivPQGnMNyctMf7Bvuitz5wp5YPw0EpTQMBI2ODDgu3ms+rlL
8MXAZRoBR9r7hEpCBbnYeu/CyyLL6lNmkcwEheUNiAWtHnudgmTNSVt3x40tHKgXyEMP0E/+F2OQ
h+af6+zufgEuf+fMCFd4h3lQj14tYXuNwYzTDLngOQgNuTEXR5UcbM3k1f3UOFX4kJH25PHPerJr
0fyfyodcgYJXutY7HpROhbPur8KFsEeIwx9joKDSeF5APjq1RGutlwDz0qfcRwTr4slvT6r6KPZf
XYidLcAvsEzwKPLIhKpR7b6wUpGiAj1nZEJAXrJdD8nr09kbkmBKCcnH7txdBWvTp2PJQgdWDxxG
6j5Q3z8H4zMZIXgqoOSbMTGATrbsMoziaihVQn2+EQleqgPw7BPtkPhpJS/0bD5hdYjvl8GzZhtW
HukdnrYvhFn7C1kB7hdCc2Yqubj1Tl3QE+K9YMI54BM2GgkoxVyyArgHPabuM1Kg3onTV0sOAeq/
GRkwMCu9BzoU/AAkHFRmKA/ntotp4M+UMYo4CNY0WICwFRVN8yOivj4DzbRd5FTjGvbIttHveti4
6zq0+DP+Pug3eav5csK9N5TcxbOVVtxXI5GI0QvIBjhRcoTkwx1Of/+ZDQvVtddb0S/cPAcvM7q3
c1xCaKDgkpr2N2F+kBmc5W9kzXNoQo3IyPFA92Tf6LbgYUTrS4TKMv6kbBZlHALiP4FLfE23ZElX
xBkgAwNqchhLhH1YogH+fJQy3ojGnKqyb18O/UAgmaN7uNliRRjZEQHHwh/C4U7oloRPsYGQ8uu2
Lnm8ebVD9gb+Rm0lbVM5W94zBOB5b78rnCB8klfFP1mwDR1LD5BShj5y4iYgUsdPemwK2Gs6LnAz
qgj4qrwwjPxexsj8gGkSq32gI23tjOxwVPnyLQR5i0vufMbgfuseTLeGrrP+dHl7srd7AAKfI7JG
AzAFf4ejskcOrU4ty6dHRRfvnRhxufj4k7v3oslDGggGiBnuy5H7F0wo7hSTsveBHYevwB2EsHMM
+vPezg1RA1wdQF00+dmRhiC+J0BswKdGwK4g/dv8nNvVrZ4DhW5l8xLPyIctCgTvqG5bN8wyQsAn
ODgqTi0hYRoykzYvQuu0kXPYkz9CxUA34RTAdSkoJ3zyIzCItZhso9Fx8kRy3mEsylgyxuxUxRIG
aDNuQsiANpdCN6BY4L8qrhgBUH82fdMZDmbAlQELQ69m84mJT12tbHjoEv0ULjkftsIwvOVaewtc
cdO2nHaa4ncgrkRpKnm6U5S0V68dvkR+yOrlJqdG3qIB21mVlX/TOvv0g5rJNbgvEdARuDc01h6K
F9rdW7A5pjn4CRZibvX6/ToantBV3CB7sw8KxJ3Woe1S+u3XOxfKijaO2YJH4LZau+/YL9F3rt15
G3eW/jmOw5a7srwN0J6tCCV4irAQrBuVd95ncdEEPu38/mW9IXkultf23GE5kagj7UKDbrvnl9ku
oBrecHBxv/DoXAJL+/QgcOBzrASglZtUXOpovdXtC6csPqKHt6X+QB4TG2FebWgnSK7TZGwaf9ej
O5oY8QTyzIhpKm3UAhCxk3Ni0E59xu09I7+rTD6/TVatRBUh66Dhw41oD0zIVQIVvb7Sf4q6kTTk
qSBzuYvTFxCVUYe3FuShxlYexh3gWZfRk/L5RvnsUDH3++fh5uY4jjQBV4cHEmC5SRfoCIzXs4v3
BXqCdjrW40XLENj+wDxfsLXh4osFoDfK4RMbGa2PMedpsLHZM3NnRFWz7abtkRqt9OlohfY9KiDB
BRsVx8KaFMPnkTlgCv4a3e/t+5gQopF80BfeNOg+8NsrVQC3wvuo5KkfNLnhWEEJ6zetaF0cJy4j
aFCTDhYQlt8P504IKcJzOsmYlA9DPT04RdD7d6dG56ujobMnFvri7NGKngHnoPmrpoAQTN8EibYX
PZPSvEl2qEH3gvnEEZs6PPM0EXINse2ITvNaWTibOQsOtAv2wEPS4crLgSYR/IosXz2dlMh36FGR
Wc7k6bQ3Nh3wNpsvO+5FRjp/3Uyw+qZX1h/UQzVkqdOEBGYrXoY7etL8D5DZoH+emVS9TWGPTf2Q
5IZJ4N05NMUSHThqDTo84BPoWePz+NzFUKDV9qBpB2e1t+1W7nxGW+nmruh/88isCqJ+jmaqCM0q
3DBuIvvHsULkJQINrlG7+bv0K2IBayHdihjwniKc/q4fuqU3YtAcuu1wO5t36Avyp1gwncSA7dAc
hTR9OLBeAk082CODUvbyTR1yRh36OZd4iVBb9nO7C8kVQIfZ0C0Mfnkc9ztksPThJf8iYhg5rK5p
Us3hxuK6cWKN7vkmFih7HHLmZKDbRQK65hnFMTyzXO0C73qJmK9+jxYPJ965/WP6DNvv7pYdNpuh
hiB2+dXJ/MlEp0ScMM8X5V2k9ENGhcsLctNMGdEtb2YelLHaQYy2sm8nHDyGg84veB6lwzCjGBHu
bkl6GSg7fuupA9SaDUIiQm7doE+AXVlkMeHmgdAIByJ4naBYsl0jinFah246wlcNPyZRiyLjFW8A
3d76m8J/MpyAR7j3cnuwDU62+1E7BEHyM/mHgaDSjPv+OnBlHGjokmrIJiNe69vw09rb2vxuvKTh
gwdn0c2WLMSm9oesXzo9MaaJ1iFaHHwp3HGm2t32D+N1o5kh/9MtfJuDvutKMeYvbgGR+wkqwcLY
vN30onB6ej7VL4nleDA4hKXpw7rj5sh18ZxzKpGg1kENU0be06eXPUZUjUQMy8lu55oxd5vwbQsW
KYGgf5kxCQJMeWHIdBBhE2H/9c9Yhj8+hynbkiUrkm3/ghH8NlmtzeP8Vdze0jDF+o6O94A+ENZz
89inoR+tKYCFlTCLXMdjZhi0qm+BNd47YekD2GK8fHT++YaUBpfwtxf72w19e7HH++dzlrVaGrbT
ZZUN8AcQYucEvDUnJm+sGUgxERut/vmy+p8vq6sas3rNUvRvkIVb1ZJOj5csDUnYm475TMIIMD27
g6iia0rNxudzrKlYc5p7YzVAqzmg3m+alx8x6HlBx4k3dRvWwz7I3WI80joceogxMav851vVmlv5
2xuyFEU2JE3RJfnbMPxmzbdl9eaTuWRqE6gS6Kg2rbqMtlDTCmH19XpMhg6ON/bGdzdR42msEDdx
knIQ22LnbsEVXZw8/+c7U/8OhGBf/s+dKRJ3/ttiehxO9kE/8O1YRAhpHROz6evdF7zMu6N4KBuw
fshMw7u7mH9NHWcILAzsKzw4w9v8cDN/B6FwM7at2jpgTMNSv93MVtptL58WRlqcXmlKZ9h/NX27
N80n2+mhhHeiYxUQ5JAQJntwHLAxEXnKctVyw/DKZsM844fIpf/hDammLCmWbvL/hvVtmZW38xUE
NDd19UhSSQCezmFRLKzZMbjRUArA+PbvG7P/ZmoGF9EvN1c4K/0dOkNn8OoOQwq1oFBWoDzgY9Nq
KEEIXHDuKyvMRxPwbi/Cekm/wnuvgY7d+481GColVGF/M3/q/LBxlD8EENW0bFXmL11TpAa68ds3
31+up6cCSGW4o7/N6GmJqAR+vG9QCf+ZY93pb3ygCnMKvXCeiQLVq9sQ110bxV68ftQfYpryB7TI
X26p+Qi/3VJZXU73645bssUhf4xbneuQmssl37qLaFdFGsNYmsq+0QaXqRbhB3YYyN3onxeg/Mdv
/dub+YbAOqvbqrIv3MbDz+oifLTPH2StaTy1GzeWh/oDDEn945ewFVOzZclWdPnbgn9vi93tflek
4cSFEhrQ5aS1ApG6h70rmPxWCZIEG+EhpLkpy//qysEOWMZIIkF9e1uZUI/Sf/s9fFgY7vqKMiRx
uI7redv8ASD2a+99C2Ga2gQvzVZYN/a3W93fisdBuVmfoU3+nzK7zrJneso5NXs98RWgAIIrZ9SJ
Hw5pm9Gj4P/nb6P+IYZqmqbrliarRHvrWwzdn8u6ahnvz3Ayy0pnSZKKWgQjlyX/9BZfXegWHpyV
oBvQTLkxZhOFW2Tgy6N8/9OJ94d18vu9fH8ZlnmT71ebeyFxuwpGTUd/7wOipZUKqKS5/A08DjC9
CNXwHy7+p5D9l4t/277XspLq0/7zGY7cFI4aMmqzJa31MhA9zQ3GeAeJDi1Gig0n/gz7NHh+OM7U
5kD/vhZ++xT2t91qHqrHXlfrz3Ab6X0JrjrFOqfYm8ahFT3Gh+DLBluhe8+p7n3pATMzjwYE8CsK
MO9IxQskxnavodL5KTnS/rCj/vJyvu3gk1zYrVLj1uS+nO0TQOcZxy3Dmd4XvPaRnWqZJr6+mvyg
GeQZnHEn3MgjRoKMKjo3UaVNaxVjWk7fPrPT5Bpugx9e4J+y4b/c5bczZXt66MV5x12O6NUqnLR3
MBSMBtrzLmZcwEpieub4hAa3ACoLBx5nB4V+y/3h+Ff+tJB1/qPqKqhLRf2Wlj91qzTOb70e3ty7
56YMJOTw6jD/CILp9OU+o7O3yVfWD0v4x8t+yxixbvnPZdt+s3YJdg2eJbQZqidwMSliGmT/PaSN
889RRP51XH9fu7ppyLoskzhq2rcwMi8/5au6qfVwm7zJeUbXhc0c1yTLh4fsG/ExYuAdF4bQ8jc6
J1Br7YZJTI/ucYsucJiScnFL+HspRiXUp7my0ScPKn303T4RE10sovFJieqYPx1cPT1z1WyeojlA
Y0v+mqfa1kHRtPnsR78ChHUB81RFVbbPjoyDd+E5KzxlKvfIddrFbJvdGTLY+BmFc8q3EHOxRZ3q
ONwJY3paWyglR3vEs8LtuH6CTRZ6Cky/3/SaIUbPnpM7AtyIQyd2XgFWQv/0sWA+C/cDmZygTlT8
aCY7xJiUbPxu9ExVtOtiur8II4HPLlfv0TvQwmMup6gYjSHahY8AsVMy60ntnxKpb6Z2rqFu0lPx
w4FNDRnhiRzGsw//6u2c/AL/TzBqgNICMowr3ZKCRJakm7IaEc3R4uZgoEDn+adAqf0hndR++9T6
tyOrON0f2t7SalqDCBoSB2yxxBRByGNUOHwFX+8PeIJn4TBxdEtwhcwlkBhZy72gmzBgewPHuBAS
cF8RyBOdsltwmVXBcAPEz5WI/D9UqH/CzHLDtm6Zsmxa1q+4+1sWVDxKw6hrqR6WyHe//TkrsuE0
OJ++NYTkvYXUcfdkIzzRZWJJQjtl1DB7+O9MSaEgx9hf0Q4YgBJLdBeRe5pVDHPiU2AwymGwh44J
gKHpvo91RQfLzZdzoB0C/ChWstZMy57+PPx0do4By91OGT0/EDb6UnPGrbfNo2bA5p1HaKxpX8qk
0SMr3H/enYr1LQ80ZNu2LZ5fkXTbNCTr2yfb3eqWbR2Or/ShbAArSgWSKQob6vVKZGiLc4VJ6w5f
osM7vDLAO11fPg6WRX0wYclf4rqxi9+T1LbO3q68ZtqzYJe25Ls7b2zUHpbY2pTwqOkdDKvL5f2r
YeBK+4zMR0HzodRQzR6ZT0PYu9P4I/e2RYW2+kSxpUh7XrpSaQ4f2ju1n7xX5A10CxEJbIbOO5iW
gG20/YP7Sp+gPg8ny7/BcDUwcfvQDlP3vZ2MYunz5ux3T9Q8LafUW0N1PlTQqcXtQ8ObK37YlaNc
w13BpL9FTMZ4vJ6jvYGvrDEHeANafIt8x8vEG7OYIHKlMdS8MCiqju2TQtjEUlfZNYPdye389SpR
Wrp3tlZ+PhzRHW9snc4QNndutR3INrpUj7dnvg65cdKx4UAzxyKFuRCKX8nzntclDkgQKa1yojCd
0DSITJIaaxWdzPLmvCom9Ixzq1Ms3SBwwiah/c2jnzZVi0H8tWkjtRIWvFu85ciwVnupxWeiQa+7
RWWmxYE9xATvdGSMCpZAfsI6YNazS0zk/7QHZFDFRsq+8E7opZ6ObX2OlLZ/PoEOKFFOqA3nZhTe
Fv2e63xoomxhv4KWwpSeO3zq8a3S2md18jngeX5FhhKXbBUU8B6BtfvkYK729rs9R6H1dj6KotYC
s0wqDBoevSe+rG8UEB8Q93Ddam3KT+U8+B6VtUMbuUSaCjgKstlEE0BP2q6t3hPLgP/FaJI986ap
pPLpzAcgDwApd+Wrvo3rXe3IEowjbWidyrZEbXeANG7LJioBM/mGfIeNMvulYyBX8zFQUdQUv9Jx
jOb5LqODgmxLkdlYByvXUXG4433Vl3B7N1BcPTbWSMhs1wzyTdXTJHrl6HGr977/weizZQKJhEVl
oKe5JXq86q1bq2Z6Pc32sJHr5y2+nA2euIxKXohmonG6xaSwgOd9yfd7ZOPZVVLRWNDT6jaxA+VD
te6L+X4mIVdwQF/VNNsY3z5OnUN2NBBnv0yKSnXs/ZhZp/XwXo2a4gkm744hDuatl+gDxwlCmcnR
WJq3UEYLAf7Rp0RAEFnn7U8cIFn+FT1+O/sNRZIkU5NNgwijGob+LXM23++HbbSOz7Sij6yB7rnh
RHF5h61Gt9x+Yz1/szi/bfJ5iD57sABGI0womeJaw5wu9kAkEd+pTfGqkC/5DF/X1U7THVlNLtGV
3WKgjEhKkppvBt4ofO2euJ7d7oF6V4KDjEzWByXKlmc9eiXc/OsLnjErYV5X7PT89MZ0+cqshWxC
gUBvPkON8fwBt1D9iuctvMUd48oKEoddXds3GckidAwfyuj5OZCTGIy9d0iwWDD+dKjcjx32T6F1
hJBMSvDYucV985E/beXQ+Ewymy5X/5+w81hum+m26BOhCjlMRZBgliiJFMUJSlZATo3QAJ7+LnzD
f3IHdrlkW4FsdJ/eZ5+1s+Z7jmGFctXXsP3vdT5fNLh+MSUkS+FnJyfPbmd4VfHox0N5ZstcyYkJ
CxuDXne3OQVDcAuO89ubHDA00V1jn1U/ScvXYQmPeXluBfxkOoW2YCwiortbveQjSJgMQg5k+1kj
PhOeaoN5OWWm1QJpnNMhhFghWECb0QILJoEMifApG1Hwc/6sgFWarfWopec56dceXIrYikiGIK2O
ODzgF/2vq7m8eOVWxc6va1vHyfbxRBSN0vjtCLA4kfReBQN1odK9ipqBK+KxKph+AL4B1QxYnSJg
Y60GzzfUtzbrtCN3SZlyUgiByKb3sZ1wWpBHKd9G5J3+T8jYVwd4h9+dsxnYvFLlImx1r9oD+A7b
F91bnKKmLeTAeMNzncpmo9Cil9W2pXOvuF8UNETUk8OrswvJm5W8d82NoNtOHAsxH1sVrsqQ7mb1
xeQgiEvmvTnXJQN4TUiiIMdLOSGZZYwYOpLiC6ptbKyTPNyYkbXOgq68gKkYjwPtpVxyfln8QRvx
+BVfY0o02oyXJQQSG2+aIXrSU0CCpKsZbNs5xLyYpBG9vXWhAz+X/nQ74AhmyBKWVb6NAAzWtChb
jXCceCezmz2vHa17pEwqKMLCT6LAQ/ewigxrUX550PvEp249a0iMNqgYJcF4SbFbZq9NXuJdbde9
qwSOAn1NuUJbcKZfE58JTV9ntyygWVc2dQsmNMSBkNbriMUik/mJYDi1/80VjlHjlhTndoxePMPl
PZq0m1LEjCBy0vFA96DgDRIxUyVbN+2AoSSI1DvwKPr+QLdylWNt/GfyPDBbXp5HnhZZnRMmaumZ
682hcFbqyA/NHAssVrghB+2+EOLoZdLo7pexisndJNlzhov5ub7Mlj94R8hOEYA+n+lqlUjskZh5
XAP7iDcO4xhWEigJZOwwQJz65uR3dPXlkodAyVeQeLfRRlYNfcyoIGt+VROXqJOSw/LC++HLkzP7
4o3HxLGC3NtIF7IbBdDTvIvKJYi22c5vJs5m4eOTQIrmHuTFX6Y8FvS6RuxP0lxA8+9pflN0AA+8
7qoKFMoYNlRKcn6kBmO6svTrtGSQ98ulHavlI94MZlCLe1vvQg+PFCY2D1yRarF10phujw6gdKgZ
Y5H7aHBkUEELH46JtssJWTRc45CHz1bIYDL1db/rVYaORxX0CpaacpEAuengzAlT8ERkHw64dxxs
BPbDZhOESmImt07eNdVczcjY+q/hKKsY9bWp/xwTSzOgD8a/GbAVCzoEdshy9I/obq8DPbaG0xP6
sqCTnXo/s02x5RlHrXhQVNCjxKedMxidShRx56AP/7KMgPGCJmhagCUXfkx6El54KtyLp/xz5+E8
gnSeJ/rGIJw6lbedfVwAogOP2EIb5oEynHE/x/o5rIadpmEPEdC/1Aea/MopINjwL1NytNyaHLcv
JSEZbSzPLhWCMzfgl+JAjPgzimhtNozAO6e+uM2T49s1JAP+46edmeeuv5eD9uR232Ndbdrm3IPc
0NlLE2CFYjeo1q5gmruW5mbO5HPMCxlr3lOoh5uGg8+bQYcn29zBFzM8OmTYxl47wy3nTjCEh9IU
K4dhudaRHAS4/6JlKJyFyqxqE25pYoGjIH+El8KtqfokUoZ3ncflGOTcCX/iCSxtciS5YjBdv2LE
x9ked2MFOkJF4ayB2CfjoWqNlaG8sWA01/hQy087+TcRAub6NZWOPb91ys1pto7NLsC8cHmbht+x
bdduD6oB5dYbd4kSrZOabZzcCwdInEmWBM1nCjnJM92Ieyholo3PCaq7ke+WciWiw+osHDNMicyH
KhXBA5PBRABpUzmDCeypSXqby7tEyoK8it3EvFH7sHpHBtXqNVWhblJETI1fU9NkmDn5lLZyMYur
a4JGqHcKq8vrGOzTHnn1iyzR/IjegPKzH63PCCtZ+OOWxxQ4b1Hcbes025hnCTBD2cBsYW0kL7TV
MDzAWLLQjpH13DPbYYXxczVtBxP4huDJ7UzeDRk4RKWXmrMSrdjELhOS6afM77I4LX+fyF1HQ8Pu
mY0X5quaQokkJKqIOV45EKy0BAll7cd1phKOZ8wANeRFz86cBtJZCGm95MNng5dbgLHU0KhT7Erj
cMNxTZHkGOR5M4ju2RwB2kl3guV2M89052KMtgqY9GOcnUPjIRQ4amVHDYxdiyC88FI3v7xWjfxu
IWfYrnoJp+eanJusDLr4ZrJTNAwtZugt5vOoMrcdPXqJ4ugFA6vdAnDbs0yIlTDoFk3fWvyXUeBR
uEjOzqHfNQpAC8oiybT3qN9zMhEqJ/mIVoXREHeRBA6Di6L7lSaeB21j7pjwhfz/rLEBCJx6UY0L
lGzkCdNIVunvg7fEl5Tmp0ppV9pvk1FDlD4aLYFo6Xfcuf4EnG/mPLONk2r4ZSwh1vCdWrCzYBRG
kE1wLwyUkTb8Cg4Oc63Wv6nxKrkPmAQmDGRHdZxnuuYBtrrPgjpoN6IH1CRrxPEfL6ZRv5Jroy5J
FvORupwrBdhQ/K/LTE9PPSYHfx7VFf2/fWkBd2lPmeEee/e5o/KVSKDWYi4Dr4JtLUPdWY6GsH1J
KwWMCOmc9KxKCP+RePPoYLmY3JwhvripvvXkNjYOCttanv7WcDkHc69ECEK6cwtL41Jzj9cc4Uvn
X9eTZqYyEEx9w3Zecw0y63QlAIvPAMLKvDhOrbvKPO/dyMn+SlJCywjz1XeDMn13bbRGh/9KvW7b
ioLcKYyr/XQyTRxqdbHv8YX32c3EFjrU35p9MfA3iPlfBl9sNjA/ho9wJMDaJImD2rHPoiAq0B6d
QED0K61pWwIAU+z7pCIAUpwXpNRkyXrq4VeEoFvaHiC0+6amcleW5Af200qxLg7eRTWJ9mr1r1ET
zDxfmvdedHcAwQs61ZXHKHXxI0N/d8BHMYJeOfXJaKag9fgazPJk3AHrYT5q7G/TIXGe80o9S0U7
mx5kcm8YV3VYH52i2JnqX0fYQ/Juc0kQzoU7lE3V4nDk2AttBBujbjWHbChfbCXjwgHxq23FT+L8
TZAcpulDM9pzS+jVFBefOuM/5UhyU9H6XIZ7PpNYgKUcKDVzzUVzUPp/NQ3A0KvfYj3oKSQabHSJ
BfgKiqPk8tSRNGIRvVCV73X6kpPE5sFUwdwWGVAIlZD7xm8JZN35qVPUXuOjVB9NMm5c5nfBRlja
vvboQRcqT+/rssHFOvyzolx7ZGp09ZcFwsth1G7EPRfPgJYwUhNSzKL+JStj7ainiXMmSUiNSfbt
stTSs8PULIB7TJS6Gx81QHipm30Y4KjScF1KJBblqkY83S11rnENR8vvNIhLbfoCB8pmWH9Z/bXz
1fC4m+FRqbKNNNVDouqBV95dCjW+fD5f2+mIfavQX3PUsig6t1TKDbHDHsGPVXp02m8lBDvo/j6V
1kkdJerDoyzvofubGb9TuLXVlwJfIf2BlegfBdfwyl3Og9mXY7NJ4fU0+niaLchCGTLyECgZxZhD
AMDyHkV3g9HJfn5bto4Ci2jMAVwbL2rXE6vzXGsnYXgkxosgLedVoTycRkLfkafaMf2IeIglMgWX
vx7DchLMfSR/tn4tmDejSl820cS1nxSVqFqkHAXO5ZiQQQ3DOj4uak6a3tqO3a70zfi9tR8ePk8J
n6tVkvVyElpG7fe2xCD+rwGdE5NK3b4k4IVFdpnmmSHqAn2GFri3zfNbPTJBL+kEX1UTxdPjbq2B
19SeqT+y4a4NJjdvazVRolgOuhlfgNfIF5zgKkHVGULebpguafWtm5QnfbZSKb85QVoV8lZrHHsl
yHhoopgzuCcZaNNN+5wxF2/gg5m6tepvA9LmUuskXUP1gi2WyUESQQqymKNBMDF01QmNlf1faOLX
xVI6l5+mziUM6UdQJKjuppsZG3LUY6pTDzoxODRJ1lz1//SuaRovzZr/kTdgeOiuitEEc5D7P72v
LJMiVSZPOenm3cJEqRC5pyOH6RMLhbm8tj4YixFcO1tD0Gf5geAbV18n2MHJzavJfNR1BQYRA41c
oQqCih1LHB1CdWZAXKP7I7lsTIMdlKkVxHofCB0gLLAAaGRCXCdKkNF+maJ0y5HqREFYkE77l8B0
N2bU6xgj0HTOOxoS+bgruDTEIdceDphJIRaJ/R5KUT+svRQ/ZIvpcrqWxmZOz1IAXmbfjlldhLxV
3Kwy1BqDwJJCaKCGAeS42afBPbrw3tv2rC8ufNosHcMD8U2233afrLXkQHxQpH2M0dfUkP8g+qMn
v8VwrpJvW51Wtv47uUCJCItBOuJyF65mDmw7uTFL7JVI4eq9sYZVg/KawQV09ctAZFnbbAYc6eVv
oX6VP+Z/3Nsr929/qYPb0fWVERQXsgkvc+WxKiA5juwqcARNDrJk+HMVF0xXDvl1r8mzmgJprS92
yuoaL4IkQgcatpr5FW2V4XsgeqAgxY94Pgegj4X+9mXxEluMwCeac9C4Shqw3weTgavya5yPZdjC
MGoCOykOA08OlJG+cEDIkQAa3wwPBe6hUtdS2xJorhBy6GKYNRgOt77d1iKbhSydjiTzeVMwdKUp
Jw9nufqZE6fkRJ+dxn0iHDdd2Vz6FAyBBpZTDtvU0SCZ4qUjdkWJ14ISsNTk3hzvEtYJ2owrUo43
c9NV1kqxv43hVvDfY8/dVA6UPwNY2FdV/QtZXQpUrBr5tBe7efgU+r4tmGrmJq8xfT+u0sLwI2s6
tYa+ypVPnbw/65IjWXdteXGl+8kNQOBMl2zJyyILoWxWJ1vetJI900B/tB5p8yXiy6Tgvx9fkntZ
3KqBuyj3XvSqpv83wdZN2JQdrrUl25Emxd7ComWNJ6VoA4uDUo//erAFpt3COESjTiOqIi0G8GOu
Bv3PKU7RSLUL+okkoimxNoWNU7irPgZxUNnMOcOjdAYl+etyueW7XNnNtkYOaTIkL04AE2Z3w1Bn
LxAvWNIRqef2OzVLnbukmC1SBd8gO7mO9TDMRmD8I0ZbmnImt63eZO6M6ZrOg/Zg/KjSNxPY5Ir5
pFr5QYXeXzFTMhZg99u7xnNdWf1fpTDPCYUyftGi7mCBkK+hZFNXOi0Jr+4flx6PXmTJAy0JRsJT
nIpt6zxUSkiVhWcr3Rp94L14D43boBB+2NQ4veGwzgDQmT2GbGTYbN4pRNbX0ij8nOEKc6q2hhAb
Ldq4ofPjzFSnJFl3RBxrJFigS8dd/25El4LR9WpWfFuPflIk/0S8K1QvhZ7yCzwww+eRJT+aHrKp
Dpc8+4gzdmQ3wozQ4WS2oshviwV9Wa6bMPlSFfPh6s5elOrKqjA7dbBZ6ZimybpKrDWX/I0K8rl6
lYJgzwQQ9fijiY/a4/HpMyD/BHMPG6N3XoVirPVa9zMasLkYwa4RlGLoh3wJKGrM9yFB/yMviNuC
TTAmAW0cfSVhpJ1v9PzkvMRulbH6aizeTplukyE8NWw02mOqTs+qKtd69cXHdcrKmvQP62+kwPe4
7sVtekgL3I/MZA/RKSmuLT9KqWJfY2C/60Zf5fA1ZyzCxPbNH0r06Q3fAg3QqSjnCQCFKQmXUgIN
1Z1H6nHL6pl70V6H7tHK1tfgKJ6nStm64b+pZAiCi0iCWOjZHs/YLSJSVgUdnKvbsTvWJFnKmD2v
9g421wWt/bO6o0ot0QBXi5GwuMrQAFiFxrBLWDZORD484nZvIEuAS/bkPkNmnPoD919Ne9YZU8u1
e57QzoywDkDfM+iRZi9Kynhmn/yx4a1U5nGYyAbslaKKpcVPhJiT7hzdJbRxg4KQYuQVZH8Uir1S
eNEyBx9Afpm9N2PQV3Ubko6pPs1NvzJ6c8clH3nASZhkbuxVSYaTYdO8mgKblk0Yja+RRzenMQ4x
ydE1kl3lTUdH3qa2DepE0kfyB2msZ4UZJeQ0aTG1YBlfo/dZZS9Cp8ATyWdhWQENIrigb1kzMiPz
O/XpNY3EK9fDBOaiyQoG1tYUiAMjUDoHeu+4GfGPaSIJJIEFZncUVOMdI1+hxpRAdKsKTGXwQqoK
6by/ux1IgCjf5jWXwSzQtHI70CjALvhikh3shAzvp+UukuWnOoyfHXniQr60XeTTIf3MDfvDydJL
665TGHUNNUX4ZlPcVRgjS9iic33K1Xskbkl3k2XHAUoS9J0STvtXzty4lw5seJlGkHBsnnY4H2eD
JnXKeZVM8CDvYWz4M5Fvdh6o/ctsrtOcWJkw3yr8xdQiTIW/pvEtzE1OgH1dcNFO7U88627B/GTt
e8mrrjCPqjJBQlib68UneksivtnxnVqX8JgejdVB82XeAYu/GpEtUWBxZUpS7QKzYYq6Ok09S0An
jcyyD6ot14YB+q//MYiNRUV7yaJhVXSXwbE2/dA+02lt+5uJDOaWxZlP5RsWgkjMMu7J9YytowCh
y8MB4Q5JWWEjB5VidB8OaPGJq3MHPiXmoG/45yqZ5541bqxs/DFtCu0hO1j2cI1gV5XCWlUdaRfc
idBTo6XR/aVNybUmFkhilUVaaZFyWhoPrcIp/M8y7HUkuysAPF8NEX5rRiXIuKuFR+yyQHahZZuR
rjYHvZ09d5QBRRevm9RgPrZbK8WXVzP8TEpHaF6wYDMItO+tg7DFtouTwKjUd9GQwVcruwRvaAvK
yxgYpG/wNWfQCLiV1anpG3NLD0ulyv40lfwR1m/ohrIAQDb5fX90EOcjSPZcEJow8KCTzXzypSkx
AjMUQA6zkXs+TQTPYFjbAUnrcbmzQLprfiXOoXvkSAiRCYSRPLtvS1LiNGg0DAIXaX5GgU5aRqw9
AlRgUynwhWxaq65x1rKZgHUmdIR76HmERVr5reU1qw40upSfqUxeDB1FuUDH70vOinJblyoY27C9
h6N+Mh33MwrdA0rjtY25vunyz4XyPWXaLiJO2musa0pPbOBONzD4RmMhGCJMOiMdqUbhYx43XpTq
egyDvAbQGEf2SLIveQyq9WywUVS08Oy5CkyVrHlmJlPIEvpT2JgqWObyHPdNkNEYDrVrTVqXvAyq
vi1H8P0dRee45EYdatghKdqStKSvzRXhOvhDQhMIQbSMGXVsM5NwTnF98TQypqz4kGh0J8ARVXrk
d929I+nSVWkG5lSt0uRcnLdTggbYKC+Ww4hhRLR4JfOzEZnPemG9pNPC2HUJZJkZMLWanU2enp6/
j5lEW6OJhc30KmV+0lfaxFbQGO4hnoEMF6VKZFN/1rtip3ntZph7gtObP7XATVQaOK8cUmVIM+rG
9xGxW0dosKvhNDQt5cKtxQeAYjvjf6hyhnYftbS/cAWuK5vnQ3309OwnjZJKXPUeY69HZp2yMrZp
yHDeMDxHUUVA+Yg8TYKe1M95RlxW0h3mXB7sAduHhZGKTazjYRRPpvun8dxi/ViFmrYqVPfo9hfV
5O4FrTW1c79IkGE6LDPxmV7dOauOBbn18bUiwOJgg9lRDN+CV7+sPZvbAe/SRjILLjUHtwnF6MCQ
tVmCRashq8lrzXYum0ttnlTzF5kzURlDJ6kFwnCt4imvq+RkOd1tzmGpTjQEZwUi/VXUqBx2/qqP
jE+a0fyXZXCcOfbmsDp0Ia+Ujn6CMaBQdopJvG3KMFGjL+EyQITihpujTugR+5EhIVTH2yS3gtZh
sMsrfTuOgrkVD0l2gMHbEYpyVSOxluuiGNcSIU0n1bnPvaDGd+B2EfDwBXdefwwkMSFNMfmXdNp2
jMtLX9AY82y6Ad7Napnnzek1DZSFDi9kj0XFquhhkRJq6DVRGqgj/V/EdtjDQzJ0oj680niKyEWj
poUOvasHYE78HIVNkFgRHctkfp/rloiHJXE23+vq23ie2pS4xmZrY+OxM7J71O7NySvoOpEoD2PH
Q3lbH1vffgogesEVCz6Cp6ffIFl9vxz5WLILjk8vx+7pI3/6+IBPdPxoN/x+xIv8cnz5OAbLb+VT
QEIbczFHOq9Pa9hhT8kOgPLq5QiojL8I+Kth9RG8wGpfBRBce5wevohXALTh1pLf9qe+lVvtVX+h
gfzq+r/d0wIjCp/VjfanBP37gpmgYQcVLQL+GoxAwejGBt0bfRjU3f0C3qhOy1BTsuJ77dZOMK+b
DcORK9xdyCYlRILxF4g2prf0oOzJ9Hwqdn3P0bSKpo3+hubrHr+ZWZhfKbES76n/dkDMNv70oz1o
LTD9j37qfUmD38yfNkUq9p35qcf6h1rNwoA6QEOIh9o+Wsym41vDCXgsD9aaf4zQ/oRWW5fblloy
RKVWJaiMqg8WjSyNdkuCCovfSItdU0dkJ9SXZqbixlqc5kAdOHgduEyxQeW8KFo7k0zFlH2XMdex
zvZhubjopvlghvEmZB1Z6k+s8sMbp3pGWYraQ69COEduTmjBYrU+mNBmtPxDo7Vu9jqeg9Pi1bH6
ayHVbQ/brRg+KzA19BI2bjPu7EI86RYmZ+ai7cqjix3t3BqfZUFRFrOSabqnyBPj3HBeUTbCzR/Z
X2Gj7jsZUHIhGJQbPeNCP540IkTtLnt1SyMwxvmzABOdM/6Qz31ghsU+7i8Wj8GEWbCpqUfkGsCB
aDc988ERDJDKHlcjuq9OQqFCYkqd0qbSTi2GjoJvygofJF5KYt+97FNPiD7XASuyIZgK3Pvx0aMw
N9xj5fyzVB3JosmWu4zwJFU5V7V+iCaaGZi/OvSGGEKkERNkm4ogcf96WBSD2u1tQ/FdrOGcz44q
NuNMKIT47rvT8sr2xJ7Qq/SFOAjaostBk8h9wt9I6HezQe+0+uuVTyW+KMC5efmmcEOR9BQRv1FS
bybAUzw1XM+9enLH7ASnaHBJmmizoJHO2iIgXZb2rk/eKGr9UOjPLg4Xjal5ZnsjYItMYntDcezG
8Bij2CgDkvSwWer82I4/+jJZt7N10RWwzBDDNRLhh4kxa+0vRIdxWoAlLuB4zCfG1YKqAbtS58pn
oRnK8Fh1uHtbYvHC7NkmZboHHOjI9Nyny+FDt0kxyQw8d9FPqwbdxmDyWiQ3jzt7k3yggzzhcFg1
Odaf6D2rwQqQKahTX5gAMwHE08oONdsPu1eURbxTypYm2OI0ijTyyLCezbX6OpmEsRHStMgrSznX
oYw4GBXNaN8uRkPE7XbZ2Y0YasFOeJuEEWNZ3HIDZthSjNWMpFC5Gi6J3cTxYtcT/Zl+CqoAXydQ
FOWpQfIzh9d2usKa3QmI7zoTwxpQaznfPerchqpcqwnm2rnG2zhTu7fn0j5ZOKZC0Ag6x1oPqMe8
hM6tjL7N9CC1NyU7jtaps+9dvevKF/4Qad9Gh9OBPkHhntJl3pqcEBtbDextSR40DiuXIhEDpKVa
K7y2T6V+UoZmnc0kiUFyQovqbF5PevaeVe+M8KKw89FJHBWynduXrr+VlBBqhEnhnyS+c/D76XW0
3hZXnAsIIdNZ/AxoEfnzGTea3zbLcWIcMu2actIP3Q7Ho5O/F2hBeRyYvMQ55opa/8yzjwmFxXrr
ZmIC1PSVrpyaIlMZS+dTU+HS9dUxtd+x8GwytgaViTF6CCFCiqh+J9xgCQ6jSANYpRJlT3+OAcht
PP4bSaRcyuKZGFQHtLf3r7JvHOKbCb/7E3ddolqeC0xBOhY8613jgiZ2lYf8NNEu0A8O7D4cfaxK
rApkPXxlDqeB6N5NSAap40dOMKHzzfrdtYpfh8kjy2MeyyEweAzXGdkUNfFcJe+zmOyd7sDvwkOi
FcE8PrBhPvX2jzIWe3ek9dHABLQxSM5fMXtHHSOfY7XKLRXPJPOXXMsH23c1rkQZxvxkG/Uood3V
Jn0Ru0M+MB7M44qOODU97qLFowB3hdf+ryDyri7slzh/lgTpJkl2mZXPQew78zbQuo3Dq8eFYsTE
4do983nAJzp+arS7tNsrcA56cqQFR5RqlX5VFrvlcVEIasFtM7nIAVXCtfRcoGPl9jrZDuKj48/1
9DwaGCQUwh2K3zF7SxI2UAqsuX5r7Bi7KMWG+cEaLzJckOTpYRnN2HcUlMgIIc76z/CdHUL90ae3
0CnXbaKvwpgeITmYEQ9mXhwMej86Qk46wWb0COm9x/3ZS79YsCM3+hgrrsIx3aZnEb7RVQJU4xAy
z4ZTV4cEcn+kUxkBn1WRAL+N5t3lGlF037MiN8vbrecjdS1NwZM3MLPICZ5jDBmmRxnSkRPzwc3E
i2GSLWVVVwwb6vyHDS+KDkmj71w1DLLxVqLG1hWm1krs7eyv6tO9VKErtu1Km+3zNBd+Wz5c+qut
sK78q0CQ4ZxxX5qb5WYnV6GkrJ7eRP0aJvJpGn9JpFn0JYHiW0x/g8aYf0atYBodcXVs4gwyiJ7b
e/IxqvU2rb27SjEcW8q6YaLdngfcVO7F1GExat4pUpEdFPfVLk+C5TXRbo3rXyVNj533pmrNweBo
w55IQCPnyEzf97OLexxVNDCgU9SA61K24QKI/CCZtM/7tVDjbZgTwpeAbVh6wC5HKvHoFcVOGe1m
8hAL+9elzawXynrqtm508FgVOQZd0VFtQlyyS8N3+b/juBPAg8TUrDX8WeYgfio+V52S/KJhxEDx
1QmQS6yYk2R+caL8t5qSnVpDQAnLvXTcte1MF9XGBADUYNBBFlkev4pAF5pf4p2SJCxkK0k/Y/GO
Oz1XZW76dfGdJvcu13DED+s248cSw2HAzDI7YqdP2rvlfXrG1uEH7yihpEuADs11hzNCH3bNfHdw
aFTOSOwAPILmvR5g19DrVapoL3GjFhisrQJtEOF+jH0dKXueaY2nDD+pf/oCmcAKRNMXXf9lzHPS
AAnPWJs/nbVX6OFWpXzWMCVZOYmsXI7SSQH/NHDeO93ZLGFmJxCIAGhoP3X8aECcgcCzmDlxCONQ
jIM7EDI5hoc5IVy4Kfd0KTqz5s75T5NHIyNeYvhgXwG7QLejoLtKxco7v4mUdtO66r6PSvL8VnMy
k5apBmN7S3k65qlfG+qjjBSoFcmqz/O1xg2o9qZtY/9M5s0S5RsW8SpJdnaDiKmWr3Ebv4zoZQW+
Ixm9Op3ZEqmg+GqZHZTsbSCGrlbuojs6jIAKcSRKSU/PFfedvGSOiHTs9iAcnsyihVHDrhQp8T7O
uYzj47VQcCVFZ+x2G7vkmxMR6tVuUZYqw90blhlEMzu3gi5JGl4Nd5jguCkT5L6esFTJgVqNHnZD
ECZmOrwCxuLIaE9hBa+rsDCDEIpBjmBv+PHyynH9bcnQDNtHrqTbhhKj2GNg51LI08LSXWQHNbf2
uDXIGqRZqH/Nw2+n1f+cyN43uX6KzMLXaut5Vve1Pl50JpB0VxypGJ3pOZRU6iM2u6L45/ZgyaOF
OUVaEKd+ZjBOfanJLxWTg5052YXlIwSNbGO4znBQUnzwNXQvvoS4sWxFC4ykCjRkW4PCQckOXXko
WIwzUD2ZHuN8OEXd0UZ7dQUZlM011Q80cAl8Jk4EKRpUCbvOkDaPOnuJhpj4sYG2IbyFWqHdHhmr
dEIiy0j7UKNtVljbxcakDlnQcyOtGvrCoWmvIuBWUnKFBUbCCWrOcifH8M8mm8I22AOazE9IBmoz
7+gt7sjKOY4lOCWXIDYkmbLAqprxGFnNqQ+tc485+b9fSJsefSiap1rgUQfJirPeb0WgEGg4276d
Lffz+BF9FhUxL65O35T0MasLz+FQvenLjMgU72LeEltDhV0lI22U4oL571FBb1NIaI3cbqdV6d60
QuLKm4x0DyYWzfamjv2xsXdxzjRIA/+N6i/URrb0q913RP8QSnwdI86LTEfLJRIpv1rCwouM0J0O
t9FRg94lyq3Kdno+vxZZcYl1cmp4dzizsoWowd3ORVbJemSL4STFdJxQ1tR50/Xhv7okzIrZiyFN
HYwmlDruBDV9lrDWNILUFOozEttM9ZFC6dJE/N4MJFsz41EBhrzq0ZUbA3fPkRJrH0eCwDvbV3jV
MnjgQ/dPHct15WW7OB0IyZ7qt3Ck6UHASfdakqdjkl3KV5f5pSWfWrvp+drL1hMS9DheW/23LZUX
u8n3vAQE4CAEuv2p6y7TcIp5voo0+ZI0zKGSmDPqrMRWTMfyM44AcrnawYrxMJUsfSWO6Fz3TJ/o
cKKHlHjACRUn40pZ4uIxx7ek7fdzgrEwl0ixovVrwrRDySgfd/um+DCGhynRl6qTN7IcrPfOsZ6M
xSzh1n9ek+7VCcEuhZnHMeYYz1YP8ZmjeFWZ3o5sy5ZeoMJUda7Fm0Zx4YexOccNFjksMIUXs7B0
3qBEpoRfDtdJTu+RjU6A24xtMO2OGmM7dT9c6y59tVvrTlX6jYOIxD+9PKVz/B2VWGN169FQDs+v
7MxaPp817NZNG75UZNJ1MFed+l88njDJv+WV9l+poNgFOlp2n+Ns42jlOWqM12WxDdl8TP6PtDNZ
blvJuu4TIQJNopuKBHtSVC9xgrBkCX3f4+m/la5/YPM6rMFfFRXhqtI1IRDIzHPO3muXzWsaoD8o
XS/bZ7VxGC13Fbgnw3R3NpbGfjkl84pqwUMJndXn8KsvLsEYfdAl3U7NhPNTvRWVegSvU7yqFrMI
NdgzhYrU8asr7HXH2NSNKxKl94xw1mn36Nj0vMl9s/poP/iQtyZUJ34AoHp2vZHJ7wYT9zPp7uFn
1H3Npg+zklAE9hgLZ1k7vlY6ugyymK1yzVTaIu3J9X0vtJ+L+LVCY4RLrQTl+YM55iBISkgSlnR0
Uywj/Xw38ByqtN9NM31PzflO9s8maA5ojr0xRwFdBciHOYcJqWmsXhI2w6iaN0OtHKiNsDkESws1
zcj7nVFQGVgfgv6U1v6KZyTNt86EJkoFquIWXynHxwKlsjxfCBlJ6t91Dpc1HRwu3UQTwWhHUFJN
IA0Gjt41meZpNJ+tiMllOazC8Lks4nNJVKBinoosR8uIDTYZ4xuND47mEUX0oW9K9hLuYrbXkI4U
2mVsrEXM4IU9DfAW5kjaB2YZfmpTi1w0WvXTSzdxmPPH5sYGq1+ayjHPoEDCsHJm/TbonjPy9YT1
KtD8FBW6fJcABMRgSVUs/Co9xq3IvSBColv4L/N0SihaBeoTi/WRoTVilBVfTqNtdP+lwoJrxjqK
Ue41SDm+uSBlT9j4ZELXd4H1w5dZJuHSHikg9Gc1CddhgglWTHemQVOV5mwlV6Q28LTeWI5CWZkR
mt3GvU/Y7UuUlNlQrgk5WvT4GuIHH9uBrpTn1Krvwrl5D0J8tmjgrMbyMNz1WJUQ+ix72FkB1s85
IddTRdRZerAne9Hsi3bn2q+aaJZh0iwHIFGOqe/dZFpRR9KmgjfMg4NPqIC/0fEMVpaOS6pfghc9
0uKIdvKUMZLsneLrCFTndsyUlesTeJyGXubK0D9GTNy+UrNJox5IQMc7k2roG5D3kAvG6XBhQTt2
2nPcZsRRQg0Ezugy7bsf262rvI6MWu33BtmljerLmlcVYwxn+IjSeDOLu9gmj8xfk8trEcUQyvDi
hJSUiz2/Jrw+tT8hPIHsqj/gOsfo9+mm91GC47K/43+nq+ENRINmjCdjzifyBG9V6G7RN5iDs8hi
WnE+djoNY6MFQ759ztSL2aE5YOHm6dYQalu5fVKbdq0gXDEnwF0uvYT+nmZFVuKEpHFWpeOhLTgz
0ygypzuLRrjgCFZfRorwJK0WXUO573AK7qDudtQ2PSLX/KdU9OUPdIjQrYzFfJjmN9tAmqIvuoQG
b0+nEG+Uie5Yp+2Zk3diF+uI0UdA62UMxy29nrzezAmwZ71cz/MpQymNDC+TcmftWIZ0Aggfr8H3
EfMZrGoaKRyzFW18LwRDpfz23x5fW1p4/6NSQ5ru2oBEVF27UqlNZqcXplVZRyX4oVS7HjBkW+pb
F3ToMWTmik1slXU0ETptVS5Ny9xWrHBK7S41CujazXmp85e6Ux74CX4hejccYBgpLTA0+qa6MUpW
CHOEiMkYRh+9lA5LkdkvbiUwoRZL3eC1RLkV0XVoIPxZzMd6ir6SRE/iPqUGsVFPZkA/Lf0awudc
Ze6XXDRtXDSY9+qYTqT+Vs6XvNXWsZntYN3aafXYOD/Hwlg3I/oqC8vWpWZ1toS/pAg2g2bRxzUN
kInNNPf8yrr5933VrsgX0twI0MdVgWHZji6uCWvCVkKL+TwWARPRgwpcoIdaG34F6uMo3RtOc8g2
7XQfqxRxdKMDvJ6U46rNbZjLVTJ+Q4z5hY66/qIN1EY6Un9D2Ndudgp6W9izbR6NKduY6biq6MgK
j26VquwmVPRssqwDegHgeAq8iqMqVSClsnAv7NmWIQ14sAXS9Td3Sj5h1xcmpMNeJbYKnMwVfSKa
tahgWTWPJb1XTmg1ReegOks6n021VbE2BHAVhHR/9KRToUJvKfm/u4hrqzvcJWLXVNdxheboQK+4
yt/M/p1SW1k5x8MxC/1DTdE9KSDBmfokOPJRPKwmBZQsd0RtEzTNIYGIyXIYwlMzwaRz3FXro32C
SVRNAHCMTzldmJSd31QbFxF25OIK2rLK67g/Ux1V5b3JdBm9AgFgx8J+YIB6o0U41LJXRvAdnUj0
GxOQCgQag/qoV8+ZcXRA6Dd4wEYLhBUOeVQU88zImDBY96dZnLT8IURopKEpeXdNHCPRh8Pe1Oso
hznpYHeaprsoOYmIP3WEjuJlwLs+FeE+qF8zjbmb9epTjfS4XH3rQZfaN9IPnA+b9RAnSzjrRIyG
u66/BFBr9fxxeFWobWvaU3SE8TZb7FM20oHkVhnJVHUY0ap0LuJHI2cFp9WBUo5DG65LH/fxcTZe
u0JHu/2BIQlbwS0q9zTA8jpkBPQsa3ulpvEim2PQ+B8owBFB1+PHOF8wrfcV0eHjeXb9nZvpy4hY
3Np5kfpeS3rqzeabJ/XqlQYBIXQeE8exLJAI+Ov/fERqZfTDMTLi2xY1k7Wn1hMRFvyTKL4hT1yR
Mv7zQVdAnyAuNFXptfiWjYMlzgwI8d1P6ooW9dQ8/PvJv4IH/eezrtb/ZPBLEQdmfOsbq9D+aHu8
AAgy4u/2mT9f8v98zBViRw/xiU4tf23KdKO7ZS5pTzhnV6H2Dcznuy/pCqGjTYaihh33Tp0ujAjb
7hzOt361c75jaH73QVfLllH2bqv0/EY9ZeLssSR11qZGSll+g+H47oPk///byjQpSHl8R8S3cXk3
zAtmkon/pbvvdff/+R3Jx/K3D4p72lGFyq1LZg7O0EDHgw5QoHpL+7t/P3R/+5VM23UEgYQuuYRX
b1Lcizhv/TK+DZNDrd3zaGOGdqrd9N2uZ14t67YLlUG3ZMyoKUxYJleflNaZJVwzSW+TeKeTuxZl
P3NJG0jbDW+WnP320/BI9bj1C4Y8pUMZigiK6BYtLBdMA/kpylZODCcsK7N619kb3I+Oe1uQzuuf
5Z/1L8SL/KGrHofqMfYf9PA0Gpu2kk3Bh7Z90tB2+pb9YxwBrCLDHi4NMCHc9A3dLo1uXKqc+cnJ
vyuSx3/f6V/Yzd921183gG0f+gLbmzDsq/c7aN3SCrqZG4BdKzAQ52sN5dyYenbwXg7GMrJoU6pk
bDpPIRiKnT3Hx2Yg4ivKj42P27fUlXsjww6rz1uOYavQbT0N7WOak9jIGLGkHxjTS4tqZxPhGQuC
8SXBPlsYBWQYe5M6KJ/Xsw4PjhpcL82Tzus/tUgki2NTkyzCX97N5sFm4qjX1bbA64xeNqzat4je
Q9ewC2vAhavRv9UGamWr/m77vzoF/7pLQhNAbgzLsf5zBlF9w4qaok9v2wTB8dosYCNzjerKF147
HVl14+j539/Mr3PN1TdjqKZQLZvbqzv21YmjmGYn0YYpvs3Coyt+5g0dZRxiUwP3Kt/nSMRh7Sxk
a7rq/HWUHOIsXKOiXNX4t5hg/vtyrl9JXpTfr+YXrOO3lz9AaqpkClfD5mZHsJesxzA5zplYpNY3
nEVUvH/uBr8Ox7aKh9wxhe1a14fjKNBDo5lm8xgyfNGCZcL0ObLkwUfPP5Crlvohrof3HhtfkdLx
Vfytxv1IqOs5U3+Mo+K59iGlvMLf42SPEgahlE9yziPZHHXx6HAgSZDpuO26RS9h0L1qox8xYDfn
OXSjhcO0p2HkaQDTZyAa4JVr3JJwetphhiBz6FAgfyAtW/GpFpkf1LSLUDTv4z5A9InCNd1J0YaB
DSpvw30ycUokK3K2NSbGn6q4S2Lr6MQ/HXTR6ewsxvK2n+CBzZ+WzSgRZ9J86mnaJvPTlD4XaHUE
EpHRYCT6XpsXH3ubJUbmb/hGbHMhmoj+kZSq0uhHc9VMnzRMbzr+q9G6N3pZEhIBH6JjJDs6N1py
sas70X3F5n3HXKnER1gM4b3bdTt1xLWBVMzGguK52asTqV5Mtar081rY6hdKuk1idsvEVzy1+gz7
GyV/C5WnHrt2Nm4dxT0kwaPRU+bS5qSJTeMnMkh5z/dq0C3jkRio2ARMQB1LZYPM5yaaxmNkvYem
v3SRdOolZs4cH0p9MvYcLCW+YhrpIDnIUfx51aTziwH8HWbMSjMIh++qTYq1M6QGQIH3YIT6ImE8
FcKV6qaRmAukxZi8W3ofWVo3SLJRcKJJcCaCUpB1+PfoISrSgyhGlyX2jTK+HwyC0uHMc9KVbpEp
cmA2jGwQHX1Clp0s+VRjco7KcZtnwoOBtLTRd1hRRLf1qdTPfkZsRXFwiM92y+g+aFMyzE9+k61a
NhlMd3GcLBU78PpiVyCb8rVXVLsNQ/Uu2VkIdyFTd8VTXVBJT+twCBA58Iw1Z2fY+qOK95aqR39w
wp86SqgiXko1iHURMTZz9EpDMJ99FNiunxESg7YBCzUMjiUPT2CDlCPPGPYBE+3YvfBKWRDXEnCl
B+TVs/UZQse10wVleHDWe3qsPl3aBLHLyWWilLf7yn1CVt65Jn1tc6FqOLiPACVw6SSMEovqpKBE
FDhpxSVtIA6IeVml9yrFiZkYSzvTFk4EvgJenfg0+N7CcC8BJAw/cS+iH0nM/qDh86bzkxanm6Fx
UD9fkrPtLBQGSkZM0G/dMUplfqauChXRV1fthqDcwbt87ObqjXbGbSyn7A6Om3iXuDr3jNxZgfes
eaIXvhBs720V3tcJYApatHZ56if/YGFanlGirJv8KdK/lAj9cI1z193gUAylFjeCmqCuaH5PdNHm
9M1FLBcyi0BT1Ni3uXbBGuIKya0ydX1pURl3wEv8nKEJJgg53lhXjUbLrF81k7iHhcPDQOSv4a+0
ju96JDoiehuUVTBkm9pt7oS7BorAgDvpviYUYDGbZPdQJ8MCl0J/4AzoWWjqlPw+UeyNMUiViL7O
wh9yplshmxKpisYDg3gCRAXuAmT1RY62JtdfE172QiIQaoYB5gsnVp+mWlqAJUIHnrYYqjOMMBRe
dePeGZP+FBaG10fxwSQsI9ZxbRqz1840u5HjjxgrRWKdtOK5wDNXwWoq3GY9tEQFDQfuE3O2lTJj
W2t+iEy6WVFzlDAk7XwVWURhEmtSlusJRIoBj2ocNhKKw+6zRFYxdpJpht81n1am/25OE07JsyRA
BRxcmpDOMm+mOd4z6ozBFIwpkwK39kxO+pOFIUrCUEBD1Pj+cax0wbFFV4R//mlE1ghmCz4IqSJK
xT+d3isOUV/Zi62oiCRZv8L00arXdNd3cx6tdPUjxtI34/vyYUn1lNtm4a8kYgC+0Y0+kuGRYJZH
jj516YNmm56VEEw3XSYUoM47gyoNCkH+pbl45xgx6dGAh/vVCkBDDHR7anefyb/YV84tSUQtpjpR
i0djTLeWGNZjNz5a+C9lw90COBdo9TKqwu3sHF213QdzvINpBbOm2QYtXKsA4m6m7lNVQcJdblRN
2eukQhS1tZr0RxNVmT37az/i+uPYgz9jl/HdDNShfrPDAXURSevpF95FT/WZZmTwWPGCJCbwFqmG
oDOsWBhqtALBHulQ6bgIsIubNINbyxP52Z5Pfo0SxFyYoKrcbDNmrxPzV5IopAY8x7KGDjJBSpXN
0SGmE+CIDxAJix67ZJzkW607t9iZ84CuM4cQo34cOTPb7q4G/LYfUI7oDm1tFK88XbOPoSIM1+Or
sjXxVzmb0fypI9EXWbPXEmerYZ+GfYArzMbggtBsAFjHSpLVLC4WkFcA2ipcJd8bg69g/lQ6TH2P
vNcTA5t0HFamcjLI5KrwKXfgRnxs37Ho8GFU57EdLtpYL9yJM9JJapYKJnpzK7DSv/oNUo6Opb3f
jbiO445BIoo87OG0JLhprrN0bIQvs9fRiM4w01aoY0d3byubNgaEVe7Q4ahi0xZ8S2vawEz/QpZc
koGoMfuFXSzorzfneB35K84uKiaxtzDzsgtdHUKNk48AacnI5IeHk/VqCYl9XhUKz7xXRx80b6zj
cNt/aq8K68awsr+MZ/ESP9oKx4Ybi8BBZJILGrmB7tnIWOvlieSq6mfgSkqps6efO58hCmm9Z4mt
Nmwa9YPGD7O8xG63NVdb4/lz5VhYEBTamXfBhOLexSQxOJu0Os1QwDR+LBnw1YBNDFWJBDBDgKVV
e8xb91AA3/r38Va7OuH/vyOnrePT1mUxdNWAUMsodIuqMo/2VHoVqqJk3g0zgmxj57u7MvnIHCrD
1b8/VR7hfzvi//pQR1cti94izaPr5jplVyOq0CCWO5vuI58Bb4UU4BjRTtTZbQ2Hb69a//szr0ve
/30oMiJhapZsQV91QIIi0zv6MRyu7e2Y4b0T8RJhyzRsjUiaI06MgiftLjQOc7eP86NWeMLZ4jAr
FH2FXRhJL+4FrVqKCFZCwwHbrBlD2WgvMKI4442w8QuqbNM/4u7JyL+s4FJWqzokHrpD3QN5sBoR
Y0SftgXxkZNt13hi2BcKO9NxqTT2bpJbeeHfyiVy6o1txgP377tgXNUz/7sLrqVDUnZ0sguuqqu2
Zt6oN1KuymhSGK8VyBeWw6740vI7qTSHG5pjShjM5BTbx155s81LP1xscz4l87mfKWinV8eK1kSV
c5Qcdc1zkIfpCCl9Grgt8oQ4pgaw3sbqqZ3TbTflqxRpYVMNm6hO3jWNgFmn+uYX++uD7DL6di2c
TioV659dmiEM7E6fS/PIgTTLkdF1TA36x6TZugZL6ykb1hWkgX/fzmsUv7ydvzrkGqEZ4HCdq0+l
/DarsSu4nZG5Dbe1VqFOJR4KGVQM8oOW4QQpAxUEuJXaef3m0/+CUtBVgUbVJCaB2Br5Zf9WnDZJ
OCgOW9gxFIeClKZZPaGDW3PCxFRCCjI6C+owujc3hvKC+blWthY82twPvX9fiS5br1dvtA7MASqw
ZTPhub77ReToieqP4tibaBnqZVV9ZfMl5FRRyA2EHVNQuIyspTooVSvZNylMsH47Nh/IrWc5FzfC
Q2S3bHnPcvSt8UJ9c41/Wep0w7Qsm66XxStw1T42AalWKOHE0blDyQ82r2HiD8E3o8FFbraB7Nw6
sk9Lh2njgt08oLNmRj73jz0MF4qxb9tQ7l9eR502FHkiAqiwc70SQnNycnVqYHGCB3T02wIozUQ7
zGwxSc+WpIbc6HOwHMOPFvEE+umiYwaKC16pX21ANQ4VFGZLZGTk5/7wZTmrwp2gDxAyyyYmFLmP
mzhYUDwdLp+RHTPjI3RXCTJK8zYt0S7iiwsZw6b+ux0/ht3rgBzgpzZ9BCMwQPNDtXDmx/fZGZHg
Sp7pze5SMDmu+nPEnBAr10LzycNN3jKmpekZClakP8/KKzLhpGY/RIHjPM0Mj+2TBd+jjbFeIE6f
EB0k0IJLpgVuL7H7h6B8rAi6SeF1ujrYwGShj58+GZuz+eIzfkaCDQm4u3VCbYkLUR58XNurKO57
5aJgV8jPJVo3itp/PzrC+dvzzfvl0CvUTdv+9T3+9qa1qSUUUWnGEV9L6G6U/Na3xT5tPbM4Br4n
/RV9zO8RnS2+sR65KGjYVc88yrccRAQsCdMb21qB3TaJoHIg2bfzVwHpK9TfBQfziBhvl9ck9D/C
eUTXhnpIu48gZiXSJoYnpPqkNL0Jo1XhH2v7EjSfXUjpq1vMqxS+ffsGlyEeZ2epAQUJaSYMDRwQ
2jwulVlyHgV+G/VRpPEqi++ilw6An/BP9OsXwkq3tf/Ezqj2PyLU34YL8KncaiiWKcclHarhSDUQ
QtwF97NBQOhpHFDvIhotmU8mzuuQPuciXxQZUkIbnNJTFD2nGsFeTQvT2dhKqCllutb8qJWXSB0W
M5rQX2Qyo1zUeJ86cRIUcLF51JGB2sji+nZeGn65tep+M1TaKosQH2SbHOhdT+lkw5Fv6MHKPhaU
HBh6PEHOXUKKYf9YIzcfDql7iYGl2TUMZs7Qac7MDI/Uh9bBa2l8ryGakepSz18DUIoO1Ygx8jbo
oG9q2eYmGFZvoPxyemQsPGHuVmASQH+syq1JCVXC6QbTZg5PBSytfGCyN51df+XEFs4YRKyBCgVx
6dKsHJQP+XsVRnuYp3oXqe5tpnY4jxDtR2Wx6IzxVuq0VWmvTJ8t/WOW3Mz4scx5uyGhYD3fQ/Dp
fQ6SaXBMCsynhP/FP7Qen0yzVguVPFhy6/xkVY3lOafcLWifQTvGP+Kuyuxu7DiCeEALEmOFNNft
lyngpXRhwIASgL699tlKsT2uR8QoYKDrBfY2mhFZT4m9DtuVb2+sdu36Hg8XnnwVtk0fIjuJUNTY
6atrAonmtc7LnUmEZn+MHzSzMbygKD5hVaIdTzdO4UImoXLlwK/4HHk+3Bzfl4RaaaoX6mIteBAa
vDyKuUnQ7MZM3+HvLTUgJ71OR0y8jFV3GKp82SPwGsJpr4Ali3msNfBcLuTHoHI3mt+epjbfGFrz
WEKW656RCNNIp1ioTaySpubVxfDJk7gcTW2boBJPpjvDROLXW/6ROumo2Sl1xl0QbCRRWyvrHwlw
EmvAVhgqsJCR+UNA5f0WNOMyYJda+RyPIxl+9k4D962gua2bMyQpNT5H1UVrv1rg4wqQfK1LvJjB
sWQZNukh1xLPN4xbNUetSQlUDspwkzkD2OH0J9r0dRFkp77oT4NZvaAhXRYT6tuxhcs5Ptcm2KiC
Q5wygpkackwLxa6HeAWPje5gGWA3ccO9M34lMQUeh10jURbI22kw4nGjAzD9Gl8Db4Y2TTDJioMU
scPkJ4YWtoThbk7XuF13+dgcTQ1z1HSaJppssJACspELqOMlTQqXbq4WvPSzfu/Qf7UKsIzTQG2W
Pdr4XHxEbzEFfRLAUIj9HukrEcM+6JY8YIjebMEOQBAvdvqUn2oIX7FMDeT/amiTFejdsRhJet+o
bENaBvIZUpsfOsdntYTi68a3SkRIR/NmRCNn9cqrpQmyzj6kTsroLgmeAFsEyJhcCsh+mXWSLP/h
Jh+1urcHiFma+uqwYsUdCRnpJdMeq5lFAcpzgPYIxXolHWQOuA+jP+VCgcSa7yTALs8Kz4rHtYZm
JX3BLj0RT2BXx74HwYckmA0znguvGKm0tZVNcmqAoqG0Hxz33cbM3Z3mODhk7QT/cImwftliN1Oj
B4Xjf6UfEqra9GmaTh191sYGPQU2ArwlmjHUl4YE4LmF8wG2jtIUtWNGFmgJcApPjtXeuWaxLv2B
9m6IyiFZJq04wL5N2Mg1OMtU0NDBDLX85mRsy8Lx+kRIZItrqYioBP/+82wa+TyqzWQZR+gYNVQ9
dHJmPOHZeCjmyxTgm+IJoP7bO6xrLX5EZ5pZU2ACK4LeH5sY7YySdl2GbZMWKdBnoQNxSV4n0dNJ
uzf7ZxOHXEzDHnllq4xnXRu8sgf1nJqrcN4OPoIs444B5sKliZT2YsmRCkElyk9Doz/Kdd0XeUGr
zOYJ/tEV+ISFiw/DWVRKeEgr9dTSOXYAzKTzK5tj5nSegstNwFfAQCfZwYP2WMs+Y+Qfytc8NL0p
6jbUUYdEj2kDEmFSozGHkdfwTpn0rP59Mvnb+ZGbzHaMekn+68+7XBpkPvi+yrkEhRB8qxtQOxh1
O/bE2Hj492dpfys3+DotsIU052xx1SuoTRGWZd0bxw7Xbae8ZGhL0zOu6bHGddV4RS5nQNlGRUBI
roHc7UKOEeBAvrkQ+VtdP1u2oWloyIgj+98c7bfTWD4ndtkGyGTMqFjpLcpyUgdS7cHB8hIlBl6G
x7y5tx2DFNpmk5IFEkLb++Yi1L884QYZKC7DesNBIHWlC1B9/MW6pJC5DE/0zzybPKuM8Pe/T5Q+
JutJsJiw+MQaaRAwIMRUQvMt5fG0xVXX0DBSMTfIY77T6JynhwejQKkqwNJFl0gcOXMsUG2gXf8x
o/Yxagj3rr+An6JHpyz+KgGoDXb/oEXg2UsCFyJb4qrRgpXrlrPBqN4n0zEapM79II/bLNOL1gea
ZK6Y4z4IlqAAUFc4ZOfSrNd0pwCTK1IhLZ7wy0/4qCtzZvS/q+0TRHQvhIE18QJk7Ji0HD08VotY
gMoieCbAts22IAi/TmD05U8ohcBWWltCP3KxbB2s3PEmjc+h8hnzzzGFc1AyMTALkqeHJKtOeR54
Ey9gxIl3ymFhJeRT558lYBFfxqHcuM29xSou39lvvsy/PFGGS1fIcnmiVOOXSvC3J6pVzNKydVU/
jjVG7/DJpizkPF/S+Dbh2HZMTOyZYI6RgHMOhuZD3H9TY+h/ebuEKUi55D/CEaosX3+7BHs0RQAC
yTjKh8F1PqdYuxNmKfvjiyB/aPX6Rh51RSkzCjh+Uch3gj6R8eEz54vxPbgkNTQhfSw09ZasBk4u
hSKjDn9weRK/UweYfymKyKeimFap+mU24J9XHBW51aVdBF4mP4Nba2lYu3SA+tekPEfKAY55q30I
ZNK5/Qn/ZgogqVPw+Eaxzo14FRfODe2Ih6q0OYk4j1hNYaMkGIZD2ggYw7t8pRqwEfqYP/+MnPso
xWlNMZCxNfDA7K3KXtuVfwMXcImyQmsuTsUE5q2POe3gf2HPps+46KGgOl2wqaJ3FzV0aC8mk1AA
oHDfPEV/uSEWigWh08GzkNdcrQhNraGUnH3taPSgIg+DhDpq6ks07RQAtaLEtr9rcYl27PP//uhf
MtWrJdEi7tBU0WlohvWr7/fb02P55YhDc9KOkc6baePXALAYjuv81mrb2yKK98y76ThWnkoTYaTB
mNCYkSDVRo6cOF+Hc7pwxpj30mMgWHNSs6NXu3NWFS2EAkCRgXPBcIg0gi1b7VuhbKbJgTF8zuj9
VVqycxrjfuBQ++9f7VcP5M9fTTMdXddNUh0N4z89kh4B/azF9XjM7GknwmYllAP+Fzs89AWqXeYf
GqdQBmApxshfJO2k+6Zhrf1XmQHXwtTIfFU1wRt69XLCZ8mjMI+Go6M9Dsx5euIUBnT4uu1JPHGU
wr+/SbEyc7iGZ7by2Qqd+L7BbyODXIrvhLm6bCxe3RQuSMgOruOojiUXtN++78moe0Utg4GgtmQZ
ozjICBMMQO+ScgEljDAJtXrVcsBTKQMwjlUAmF2GGMICxcsIwnwx+YZpXaIiDzbZqj9lmPVYli0H
eET+zePJmvCX68Vla8njIJJm8+p6C9pSGKPM/tiOxTINipXT91tY1nq2H2n5T0wszZr5W3Ks62SV
5BV8f3wT+LULfioCfyzyn2Dc0vhxVg9Nc6HrvjEBbXQSGZt/YE6un3uk992IZg2P85xAIlG/Zp/l
AUGMbzfeRJoNwvw0ZA0gpsJJH0v/0xzRvDf6QSaK2A3THQY0ZMbgTG91kks17aQkZFsYh7wlb5u9
rdDWU/aVQvN3R0AOD0hpSIQYkYzZJBiQu7TC+CM1IEZXbdO+9HLz0+36Qw47lrcI/UlqS5dLEhPv
SA5Vg5fKUdO9FdJhMHcZqIDGAm4YkTYFjYQTOx6Pvt4OFTjPSt235DiVjxrQfYCKX7aFlISpQ15B
2sdqYX5O6RciIRiCB0gYGEY5dtb6VqNBCPdYyx8dREHufOrcRVJHjDhI+BH4GEKxVvg7Bd3rzMdr
62u3NTu+bdhs20eLh0WRt5K5PHWG7jyNI92G/qQa9qLAYl5l9zF48rADBssYmCajP9UMrJ2tyhiJ
joPSb3rXulGL6TYZDjVk+i7+6ulRuCzeMSUewnEg3oxJkVPMWndiQmM9sNh6xeR6vOJIfn1Y8xfz
qzXuyOG9iQiG7+1dSSsS4mnA5LU33c0ILTHV1nWIgWyRdKQTiXSlWjmnCnOVv+tMI0fdS5qniMk8
4gv9oSl57lwsxEq3NXD66Q8y7suf7wWSJENZpd0r40xfsR4Sc0kx78PaXkzkJzQnxcJ5xvQK1fYi
LFZEV2iMRFqkGws3bzdteQL5C07nDIwEohZSd995LxxgESYo3Dud97N6AVe+mPHS4CmYWgfv7WcB
36p6Q0SfTT+H/lxwBrQaept8lxOIbD9UPFm/ueKBZmuOAAIm2CKnp4raIoObJ7q72c6IBfiYG2PF
Bw24/OH/ZZTP2TiujaleFVWzbA4l+2HLcTDLOm9O6rWGZythLAmbW4XQKK0OGObDiUZ5FLy4Rg0R
OfTsyywf3NnYyaKtCDkYKg3WWY8xgzM/KA4eJulxz9H+vjeClRlsxmgdo/AR24xqPbW98nPqnZss
hNZE3wFlu26QHiqdaYBtyoMACO0EDid5YzNbwzFU/W0ueGaMlTudbVEfXJiVIxBA4rLWFmzI2opX
iDeW8snKiAQZMPvRb9QlWbo8qAGeSTjsKkEH8MeM7Gcxr/CyFdwR392mFW8JpvBmgPCkQiPgbU5y
Z+1XJKaZD8NkeJjvjHCPQ9i0cHcZXlqeKgaAJloIbXi3JlQpJyCYDDBHDw/sIqBRIPuvRmQjGLHf
QIIG8RtWgqp6qQdA1QHCcg2OAHOqCVfXyDZsJuTanYDz3deka6j+Lq4+tP69Gx8ULSc9x0dbxhSi
IP0Aske6iS0aiDgYA+RFQ3nW0w9Y4RIMFbVk1cUfot+69rFjVc9bJDfBl+Xcxj2hSsBJCoBNNGBJ
4RLdg4l6K6JToSJyshBM6fklYnXLml81iJxVYk/gIxreKxDPgLRgCtym7YfmP0dcFlw1CD/2GiKM
14BScneT2qzscV5kwnzSZ3E7h90mbSHhkseIQTuXxzN64Fxv5oL+b1EMbTWTxnjDesTsZ1bnRR9i
xYB9nT6M1SlRaACjeImzZjvwvWvVpzVH5z7Bk2Pf2Y25iYOfkRqzGLP8hMSK6g+a2q9n8+Ri9M94
Xwiuk9EjoZ97DAvwXOUpSVHPMhiABY0Mxbn8lEwjnruIHVOWGiXAjPit4GKs4VP6IZXy5BrTPgin
EyKzpN7wibQCDGzDYqItvRwqtuJwqQTNFkeJbdJ97p9L3M8ukhCWPPnYy+QV08cvw3xAZtBgaxG0
123jCFaAN4B2UScJ1ejJbjWBPEm7c7DWYIKC4IyEkGiL3PjRE7OmTLTkeNKFzxSgcHHYWyBg7kK6
1OwTQQMudNu3u1ULOTzUDqPyHBEj1bNNYgVpuAXZDM7SRSzCsdSmivNVcpjm17rBxt72+jqO1fuA
n5n+j7MzWWpcS7v2FSlC0lY7tS33NhgwGCYKIEF93+vqv2fzT05lnjgZ8degJpWVacvS1tus9Swc
zhnVjhu8x3bt6dipbex8aaPuJ328z5Aw4wJBXmRirH/p443F9xKi+UnpE5qzJBSIPQdgLKp8meAn
45j+Uij+a41hqyb6WYLhqRT/tyYiNS7P7aHuMVyjuKppmMm1N5AmVnulCFfjtPLvQheiRvUQmBr6
NLQ/aEmRPfXJ8//HZ3HpI9FVuDo7R9kq/KM+07pRUzrwAuSmGAtjbyB0KBjysbW6dx2QWAy1negt
Tcd7w/gYW2dtc4KWlX4A32b9xcBg/Uv1atPcCkvjFpH76v/9MLEqkmAKmwEaI9pDMlTz+LGT2v6Z
4LHVSK6JEjPE96YZGhJ3UHsXI17yaxdoxkJo3XZgklmEs0dBVcilYgbJmJ+4YGlAfF6adqsmrY4m
TmobnogZ7EzSxQZwvGVzxid+VJVgC4un0T9B73iKwDpBhB0+0nkyfuG262x71c+nsvvIGgEHt5bZ
CjLhcwSHkrW49tkXWl+dW7xFobqWN2uPthOnd4InF5StlsTAU3n2dTo9pEFECJHxhV/7Lz/rn026
Zttyx42wC73z75nio8ij3E/0/jRBtWoGyIboBKPM9yLCisz+qg0lMlcClAh4ibj5WThppsr48Brk
fxkYiH/7VdlEMvzjP6b4fScpimDk88CYgArmml8ZK37/vY7Iyu3lmbhW2MaIEni19lnLAL74ux6L
ow81KVCQqRSs7QwoD3QzCcq0nNDdubgJZi68R2YbF0e7zRD5JcfU0d54G8R6hG29CJ59Mk989l2T
AH4DgGhgr/LXr6dZf3bTmB9BaPM4u8xErN/GC0gU86Tv2CIN+pPFgM8gobHm43WopzWpw4JJ6xa3
BGJ1w24P7q6unXjGUA3X/VdnwqFCqDzpiUfcjoHPeFLWY/wQ7iJ6OJK1jSNjZa6Thn3fX2UPrY9I
nOxWDigXzn0bPNsSjuSXa5XxcVAHnPUNbfMxkWdl8A4IMcB215Seplgb9Hy6pCJ0R1P5hESqsO7A
wefTMoy8SEblbgBTlPTHYbq0fkwGEFMawpIUSbpZWONe4QeoCG+TQ56EhXBgvTh5t0O1npE8eeWV
77M4Sp103TH+H5+lKroLT0MVbR0Xvgv8m+weDgLz64/QFZ5CclFJzIrGy6t03Jde8z32MtR056q+
Cdtc6t12DoZFjkqUsCcyRp9tqtmO8phQpsEgp1ADRH+2g4eSiswndBqAf6tDnSu1o8UbJZc8fELa
eLR19TPtSceGjlm4+y67ClfZ1By0ZB4QMhpB6iPS2n7JpnHDCA5cKQ8/iRbsPPiu6XglxWROdkZ7
U/OMWpVtSzCuJ+xDzK8a4s94gzikXL5090OHgLTfY5SLp1NGJqWSM4pWYDMma4yVy7888v9iBUfX
Y1hopkxh64yd//f0zDOElRnAxVPBBiGj2ja0VzchbFszlySzQXmpWBkb3jitE2Si+jx7s5WfZ8oI
F1UHDI+nTuxBq+At/axMZes7p1CqJy+EpO7KVN+Byyo1moKvLJ5ITcXis46Yo4yYMRhzL/qh9NQ5
uzMIYFbUalH0o+ckQBeyV7LkgDbeucr8DH0TI6En8wIjFDhG8FSokB/C6SOO4dro49EmqIjGaoqP
WhlCeE89qyXAED6ACWufXi+3ZINlE7dcwCzjdbIOGJ2RWGhCfaa57eb9OA1b3CnrAlxOTdZwmT4U
rOVp6Vx12LrIBm1es/6pt9QV6ENdsvDyTaZ+a2jerFNHtW84JB48jANuE4fMD6r6OKAYgUNaA3Ho
LQfVS0hlujWznvmwvgxI1CtLeCnoQsi2Xsl0n8Yio8Jaq2xq9TsjJQyl20baWga1Jekzj3eHgYHx
GwsKxMZLmbNGzsGj0nOb2oucyq9S6Eco3n0gjzguK3ctiFIs/E1WKyAhPhJUxK5Dp8fvaADlSMe3
NLmNdM+jrAElgxP5aD5u9fJpKN/sGIdMYy8UrobPgLrscKvzf1NMuEJS98qcwsQTHbnmc0hcz2D/
cpRXH/e/o06rKSba1FR2qBRXtWnf//c9/G9Hqcv4SpXSLORGv6+JxJwG5BXM7alBe4FJRfqk4qY/
gg1lfzutGzjaKY4T+8FCQtQk0FPYTjjdZ6Q84jeXAQzi2ptHUEW4RHjZDI26KxKdE/euibK95pIM
F77XzVc8Xlt5FbLaS/RwO4w3CJx9eCviac0CVyOZxkFDGY4yuXS4a086PHd+/jGNyOc1Sc140kcw
B47+MwTSwsgz2QOngC0HdjzobJQyINQQgA5ITgj3IeDK/75aP0rQ32ZrrLcYwuPBMgwqp/994NW8
Cyw90rhaJhto4mRtYJBZzW3TAw2mfKKx7XUyNsy1OdzC8SU/0hkJsGf93nhOyhaN96sDArDK4Sf+
IHbiFjRZt2ZruxgDZvoMmXrl0vFCHRkfmsM5EftOf9THnQ5RQ/B+EKwoi5AfoXwPO+JLKKcBSuCJ
mhvSUqzHNHoy2s4rAcAq9qOO0XsWkN54ckINL3F8TloSjQpkqcPeGlIILqjX1WpJiyylqAbOxEEC
Fyq4MRwtOOzgNHnBiN0m7baBe20rlDxC3WdFuhc5EnPAjBU6TjVyFmaunt38q5iQZNkf0E1Km1Da
eoMnzreiZZlNmxiNezeEuEJuArWInDYSVviXn+pHnvzHT4Xo0GKZBzXix1H3jzIbPUGEOU8F0psA
wZmnW8l2SpfcX6c4OVj9R46thDrVGoN1WSpbYYx0VQlUbX/lkCqW2OZdGTyEBJG5bXh0UesotEdB
ej8gwcMTxs1egeugUaVvpN1HbcBkhSlOgLLB185TyPCLArhiIuWTuzWSZzwBPgwIwFUYiZASfd+V
4RoPXmZt3GGLh37ZcUDo2U2Znuaq3wmVlBgWe6VFAlazqwfgMCWhXNOLnNnwYg/JmerIIhC83fTw
L93Bz8P/+zVklOXoQpdOfuv391s0dGrfi+ZUuZACtPRzQpeEtG0qfSrF+nEump88IQgCWxj1L6EU
pjNrjPpTWgPcjp5VXnEhNK+xFGuiRqCbe07QPWa0EpA+OvVVuyMwPTKHbaFNl4HYNBKGpNOmh0Lz
3w+v+BfCCNpuiC2MxtkZuL8DPYLSZyU0x90poRCk2VFyE0CqS9YbukPBXCBs3u0+9moyDcljpFoa
w3edr24OMYxnnTnTp2wuXJPg3YLYpgq8d/FcT7GHNetQTtY6MX20ihEyxlUQcX/ZvGcJxOWOr7Xn
EQ46/PGBEURtcgE0fY8Emny7gZyDY0rdo8PAyvtq4zjMYFif1wLjHbHrIDxi1DmBsEHLbJBvhOLO
7fxdFH1Huba2MHWFBbKZZZVnMkmKWfKqBWM6R8C+u8mb9GwTqFQZcDXIKIeu6ZJyUSC4sphfO5fO
77dyENbTmSRZf9IUskAo/4ehxSfT3HOxMJxwGkV7MoA2M3YRh7HBPOP80B41BEGdKDl04SA44Wqo
jR/1qc9zkoJjtKdNIm1nrUAvk+JxRMHZxvi+PlLH2vc2b1zj0s312jXA6lYnGMsDGQ2EWPyaIuQq
SDtj7iwwFT3qUimz8FEIThb56eazztVIAxO9H0/2lWRcGcwrMqAYTkzNvfRnSau5g4jHZSS9JKOk
Ig9XPrKKdUF/Wrlf8fDOwQcYNwzY4cDn9D/GMnhx/OBg1DeQd08F6C+oj8GDCiRxZDw1cn/KvbnN
Xf6atLsfRQ7eABuRDm6Z17ix7jQw3hERSq6xCQkvggdN+UNF5d735GPVIbp482uU/iKk8RZ6bIUL
OFT9Ag4fac9ZXoAh1BeALbZWipxBiS7sNnDb8hFcztfRZbEFPbbh67cUEPL8bUGmyQxOpfmyq3sp
AKM/MxyMA9xdeNAJUIAtlcGj7BgeRWtXv/3Ex41o89d+8V0x9vUluIU5tEAMJKeAGLrs5FvXas8t
fG4vZd0qLwMBn5m0GLvBIi9T2HPqMgo4XhlJp6b5ILKzqKIVcyoYLm1ao3ok8KlZ1WhcAwvBy2fT
wvgPH4z5S29JqiIvsfwuEMaZ8bfiWgeHhBcCTpWVqWMNRsJOBsCQP00M8Wpm0VVQbnF8eUm69tOH
BJqEOzieGmI4w7eEB7kOz0mFZPUcFo6Xjs+N/WJFytJ2PkPrrdKORUY38WAPMEpFtrfBZFPoDhB3
NZIh81dezzM1xUDvxeB6rgjRuxGm4el4oXH7r2FALYvgrSrrp07COMsvAK99AoRnBOs5HitU92NH
IFq4jaO/FSLanx2wLpCrG6bJMtmwnN/2yUaS5IlvJc1JBY7W7hrKxhYzNX8eCs3aIjirEwFgd4uG
sWILNvxlovYvcCTU6ZqGJAJdhGX/jnaxUbQWceTWJx2+cv420PgiI7WDt2DeICkNWPZQLxi/wMD6
d2nyJaKv6aXCsuvbbyLdNOL636f7v+iwddMCRKRZ+JVYff72roqxjWuGiMtTN03r7jtNMh83wTes
aXYCFxd+Tg63umbd4yL7coS1lXOuurY/lLzYj/qXGrbbwfJXU6hvu4jcNTS9KYiiuXAeYrB7Rv4l
LONaJczrMn2PKGfNroHY+H5SVjSZZmSQmvOh2RRC+G0rcagstLd2zLtkfh1He2f6PmvAJng3Cchi
vwoqm3u1NvV9wZ2G23me+kclml9c3eRMgjvsbyuHzRI6X9+wD3LB0uXO0p7MOz/zl/EMZUofdq01
sfvwEQjq+3IUrxH3ZK+iqCMymwNWNqZBibnW8AnGZAyOeHctcN7qrCD+MgaT88L/rRikwsFxsFHg
tzF+qrJ/VF3dgNou0IqSfAZMffL0YZBhr8L27b9/bvGnxIqcUJsJGVM3hCa/l3dTjlZkdpripA0d
10ldIQ1aYmE+VITRzVjmFdf1NCY0MCK/oJsxGgdprVWbsayWhgSUI+kT1YUhFjG/PWKsGq9EwtDH
rUn1MJ0PV0tJXvFE7mIfbnhD15suvVXofgocNLzkvRjG+V++1p/PteUyQdTBPHANtd/v4imJudWc
qj8DUtCy9YiKPtc+KsJ+WEvCtdVOqnmYjENcXlruYH1LCT46W02/xt0XfoqhvEblW+u+uMq9zwmQ
ZW+x+ZqI+6R9gUU+4UcOxQuU1798bjlx+9/f3ULmg8xEEwJ66O9up56mCTsSMmQRX/uVUl8w+Fri
MjVvBjZgqmojeASx7JTXLLJWhnhRfCDF5n0We3iNsTcr2tVOLpZxxiWka/da+BWD9AO0tKy6R4Ub
yTZfbNapXQYFtb4bQNIBced9mQaP2fgVF385T6w/PUF8IxQd4HZMXTPs3xxUul7OLP7z/tw2W1/d
R8VOqW45A6auOao0/5j/N2bNmnBJBt1OiJnUCR9EcQNK3lhF7qpDwM3bqGSSYeELsKLtEH2rILGT
iIIHV2MMfALtsgxIItHLqORAbqIYvfrF0wsKt4VwHtGvMwF8GYxf7sU36q1NQSlsDOV2up6jmmUP
3Z3xFLXkaGAW1tA1TeUuV9mNglJNSyR/aAazO2XY+yUV7V9eA/+iwKEJNg0e9B/dpy4f038878mo
lLCYbSyS5SUGfM3taNIKlxrjVaxmYDQFrDW7u84i3nQmYiyGHf997/155EguEksMPATy1pOD+X98
BLO3i1mN9PqcITVX2kM238/hZTT/MinBN/fHPc4/ISU1vHrhIv3I9P7xD6Hf6MZp0tuT2mdHvx0o
xal1IOVA0UevZsRQrTiYuwcHYmgXkRhVlIcUUGYZWi8jbIc4d7aVlLg54M4vwgcVe0X4OFFo89Tj
9TwQlrrwxWXQrqHyrJRvIFpc/aAOOpS754ydoEuTMBhvhX8oUn07ik8goQLkEO6WhvEAfg7GAUyW
7G3JSDhilpJbnkMQsZzR2Znnz9tObNwofJ8FmhC84ZNPVgorv9kB7eHfBfVxhA7BkE8G8Iz6Kqb3
ycczM1eSD+j7DWZeDNUDpAHsy5kfK6sBe7T0pQrPRcCdP7G4wdKis4vWiSoCVSXu2CCMLxFQI+7Z
9EzV7O764YIcZtC9FGhCRrDm0oQ0Xe0Y4MqqGsM+BD4QeIFzxhrtVe65nx8jMEcSA2IingAs/cuY
9VXKq7S3OB4Ixiw8ZdKWOpu1nEF9EZovcrYejJjNCnPnVCgvMkAxZVy8xepzzgYDgQFmAWW+1wHg
MHIEkBOipajxyJ1lzkocCnx/7qYCDRwU+j6tKsxpzq6nSgj5Z+YjBjp7sBeRcsG/NEGvqUg98TvQ
q84+na6GsxmUS6p5Jn16Rc5HeS/z5EvzNgTbyf92nVfbQE7EAzNjd3rvWkrgHsX4u07kb9E+kAXc
xTeiYrwCRiLLgZRgliH7cgClht9ZeRaGvo7A3UTqNW6eBM4dgAFLfdrZPIYmtV8+r8cZqiuwaXKe
mv7sIpF5GHoWHC2ohHiN3QVnrMem2Yheeyw2dIUzfjtqrbWldcu0Qk5QGAc5dw4JzMg2/sdctly5
HbiLpWwzIqfdJxx7WsToAu6EiQZnjD9tTvEyItXL3PAicFRu03fdxPffdL8khMgS06a05ruOjOGc
8V/Q0op9hAR0Cf3cdjdFPSYWKhu+cXRza8raS54o26AeNkXHLyvu2NPr9kX+zCpTHY1iTi1CPhbp
0D4/V93SCc5EIqS47DcDdrP6NnAeYWBjoHwUWDzM6bGtxL4CkO/eNXNztPLwUtFjuEbtpU9DRMtU
Pk2DheLszXdl932cE3MnQvgUib8Px/ax8gki6HRuhhtbvkSOBqMtZY+BEIg8rQlASA7pKCQvOm/j
+3GcMJO7IDwUaDLZbrIeqwkaS4nybuzWbhDuUsgI9XmozobZbmoS9DIj2ebZkwa3GvpozI4f/m1F
s29w8DV1xBqOkA+8EzEhCdrwFWrcJ7iLc5Y9eIkYxko1DeMqKCxDz0xnASpbDhJte49mSw4IofVa
9J/qQMYQ9XuU02ZTNeoLjSjO9Nno9p1h4/LKPIWUjybM7+e82DLEWGpE6vrxz50dA/lAUAGP4tfI
J8hNcBnbaQBdMT4jowQQd8IJ06JyUJ2vmfOkrEhRvWS9C338hHIGQUyPtFooj5m7IcEUmB/CZgLS
ePDZHODLKTkGcxXVNdCiZSnIHxueY+UFIgwN5L7SHsz8Q3OVVRWcAWK2LCsbggtZ3zXAWmm8CRUg
q6kC1OKSJgXouwm9NL2NGY9CcVSS3czTrnaYjenimhB5UP/VtDdsydCiUVNnKwjJq8k+FiW7rOxm
xfdF8VFCe5AIng5Oy+D2a0OCSJCF1d0Z9drgw7O6kC7bsCfl7qvyN8FNYyETAusQEkapkiyqHnN2
CPbjiHJWy3aBfAhrqDTqG3mLTYq2bNl2V6O/sQNdVuw6JQlF6TGgXMLm83UiEOfRty6qeA/IyKk1
r7Cuw/idMxCKBqAclgbn/31gHKMl91qFu5htmwoxf3p0s9eGuBoLeFEDcmLXBxtpS8H3a9Zs6LBQ
TcANgfBJSrNe3yxkKxo5Z3iGQmIdou4RPUDm3Ax0f4xrekSwHdJyQZEzD6/fQ4UnGYxXmXrIH0cW
qISsR6pKjpdnj0y0c4+XwZhsMzV/LlGMyKm1RKIAsEv8uyiwFwlCvWR8khOx8LOAs4oVgVtWy5Dy
cbh8QpqObaIIJ9NTCYAVXoTTRGcZ7Cfuli3EaDzOvGyBHY3qSaUDUDmpy+wwlWxTSb2YSMEIy33j
3lncaPsGnUHjXxAwwthisHnJhcPruV4kAaTsYYNmswPeOlT3QZOvsvDbaQXNL6Z7/blS7+TB6ejR
ekzIGG7dbdsEh9aFCt++lY8p1KYKrcS+/ko41oR258aPAOYzVQpBQSkQsBncRmzXbLXIq2FHs0Tu
RIYrGBE27som1b9VzFl1x9C/IZt+/NZBOc+HOaDxCfOVilncng42WSg9TiaUoGH7yNMPw+M8Rf0m
0WEFNxvLhNR250DLsi30o7wpY3b+JXbKo5H1C61mjqQc5gTsIi/+Yp/YePGMF05j2WH1buUJEh+I
9PL68GkAuF+2aL6zh7T65DXeDZh1iQOVdieLfaKFMaXRKVQq3LmBp+T1umQCk6bDLWeqNtkMPIPR
ayax15pgx2COSmzR5c0Gs+dqRAwDLD/l2cgHTsmQHg4TASRee77IteEoaI08qfzgDb+YE/jbPQnO
wecwf9jirLIOGZ7T8lchMx09GR6sQ8kxMW6QVbPt828VrWFF6T01CcmNGgbEpQNpJ0KNKoWYNu8w
wvem8YW8JEBWmYJngCt2N0gfd8RrLfx0HHK99YcAJV+DhVRz1lMlfrKwBhDhkcG6Onhyk6fciQ7k
eJsN1cxEuimyiSL+ldMWpBOFFOB3poIdYv0JA8VSxjoNwVuDPTCIr3z4kYFnwh9u/CvnZ4e20Dda
aDYrH0tu+4vHPu/8LWwKZHuxnN+F9aMe4wzRCZnu1y0zqxK5EZnio8N+Qjs2EVNDJol+xrKo/4yI
fI4ocCAJLzU+idOcmJdG7NQs0vUqn5yNl9o5t+qrYgHo0R97Gmu4JTIsQRrqsJsxPwW4LOEJRGAO
b6Z29fFRvgcw5krjqs6QeZzyEA8ZsSOTN8vSrn3ix6w1Mq5r4nYkWComTxn2CO7kRL8O07N8CYw5
IeBq7U1UxIN1RIgBTAP6o0pQF1PqXAHLt/THnT2tR5dwrGOaHkK35Gn0Kvx5iUyl3k4OrPaeqFCu
7JQD8mzJxb4F846hiHC8kASm+sSapWLxOiTacUpthATHGQaWidlJyx41nCtVuehBB8lrXKlId2fO
gwwNO+rXHzmFudCAEISOC6DoXPeYlTZxhzDbdjgMN5mycUpcFckvpX1vc2Bn2l1r4C0fd2P+FcXP
uUWyT/Duhtldka1V47nRJLsQInZ6KLJDKdV89q4urxhtShj51ngsOajRH+hURoQK1Vx+FzMwX1t7
/O/GyxB/NES6qhI6JhzGZRgO5P/+j4bInTISaEOdISS4exXOl2J90mhG7bHpwo3Qc4y7qE5Zd47R
A9qNqUJZDloA9P2cHTs4H24SIrgG0ZuSxcoiA7HAPH7K0SVSF96/CNNbr0vgipNBmqrWpi7QzpKn
3fVoS2OpSUnUNYCJei5ZV4NsU9HHZz86AAQkf/m+fw45dNXQGWyZ9IFsFGUn+o/viyQpLgVQ5pMx
yy5MvdlRh9HQPxhIQGzMox1twFScZywEOXm+P9ggRu3Rt+D1JLPx0Cc1oO1IDdcEHN+jyTyhp0uS
8ZEWI9QaeTkWgjj6CjC5KVwykzyt21wJ5s6gd0r3lNQ2iawRIV5UHnm8qaIPq6LPdgjLrEvxHJaI
8ap7JbKZYuLtJv4rcNb/fSXcP4cjXAmHearJghW6y29Xoudn553DchUx7mrwu11koqbmmN5NrXL2
tZA9fbywkRtRLgjO/tRM9ibeAxdZtwPPhEUUmdaWAp+ctPDSR9zKw6eTG6LwCpg10iVsYuR64s9s
NoTKFvrHPjbh8E7xuuWSB9WHzisMEKnGy8D47JjaOwO+5uhZ0d+kg7uIz0FPGSLlrKbcPLZAwVaq
Bf6dKx0ZRycM77qgO6SGvqrG+ljG5SFhbysTtbK0Xw/OziVd2rWdTTqX+yEVX/jdOF8EPMkKsUP+
PWuszrJTrM0koLFQF8wffZz/wdZlrJP3r3Lu2tS1VysYbMYZy4O2o/BT9fiBsQlLPYZD+X2C9iWt
6VnUzX//UMyp/uUZZY6IG4IHFeDPb2Nx5k1z0PUc3lPzIKRmv/FXFabvwvKXeXBfmI9k5T0MNufj
VhF4a0Rxi4fmTiuVXSnyncGi2u7ra9+x/lQ60o8qEjumZeQXF0OR9oZbXLw3BkMsyrXY3cS+zpM7
rHWz35RB8WCyWp9pn4P0opjOg+ZuGJt8aeVJtZGqT2sLY5RcNVZFDcCSbqDBZ2Qp90GCTdtezy91
WF0sBCNzwcrLerFguaZoVPryPe2JYA3CexWWqojxbTOHI5vCHYylqY7HrPTXudgZhAXNzQCYmPNG
NW9jE+9sZo2OtQ3CbKkmZJivaN6bGkxM+YA69yoyzMvk6cgNfqhUmxkkptMoq65X7upev5ahsSVe
69QL9VaRpavXPn55smXfdCc/9kg50lK7NKSC6CEkzTy21mgmGNcUrxFQvNbdpAjt1QBDdBxdWCAW
9YOTt8sa2pDuvA0Jljqq1pJPXHX2Q1vkiwoREQwZmu47v5i3bkjKVtC/NSWhiSMAYkqMqcw2ZfJW
6P2if1IBbjsb6BFYQSsmBtuRN2MwD8gNVYBbljdQUOp0oVGMRBMsXW//5bgU/3rr6S47Gfy88OPk
IfKP4zJm2JxYrU30HmjXALkfSNwwv5rjfR/D/W2L9U9bj5F1Gu7s/luOmMpuwyqcNzb9OUtQfA6u
ccZ3jM3owawI2iCRgT0yW8d544rw1uCHaQjXxodAOE3kvs72MQ2jA2NdAJRfUSQYufzl9PuZKP7v
sBv1NmNAtkwIvzT9t9FwovgT0ii+GHwmqKPxR27VIJTJ+cwhMLX0TCAx1xCCF2yBEdIwFjWZmqmX
MAcWjYK55nkYGi/hnhjEwBQ31Fc9MVY2EsgyRS/3qDCuaOZqM7A4bfu91Z8cNPUZCRSh/qpM01bN
MPQwNNOnauO3K9c/5Pq1N8p1jLG3UM+6DLxdt91Z5EBxtWylKKanpJ/23qlX2vRAS1B1r6a2d1g7
N2snJbcDl67DAHJsppXon0znls7KWxcxbRlw1AUleVYBzFp9hVvJjIlHtLvVDE1kztWjGzBq6o70
5gXv3yBw2LTjf8p0nDUxsb3Om65+MNL57/MN8/Of55tgEcntbGKwJYbkf28yYXABk6FvTgZJdyUN
s9PtinjXqMWrYzVkifvRF/l/XKBsZY6ll05g+jCDpbji1FjbIFf7CHIQ4eigmeWxS+0qPBTRprNu
STHvK1Wg1B3ZAYP2E6BD2LsR5ebaKGCg7qrqtBEZgxsf5fEEp1Qz1hpCzCFHwh7jVlEH1kaaNP9g
bmjMVRWWzzXKeloULXDfVHeiZQ/BVAHxMG+J2SzZ+67IAV8lxScL4Ksmai8YTDju1Umk0ypkce/4
noqyqmFAmz1zKhR0y0WdeJlgCNGaKx9BfuxHC5aBDIW6jVK8DSELikTblgatNnyjQIUOkCaHWYFX
Lhp26Js4Q/9bUdCCTccWYu0taCU562MD8VliaJeYIaVKqqvpXiaswtAGZNyKSJYFVVnHcDjP0rvc
JvaW5PBTEcHLZL5CAmJvpK908xs1MW+lcPdAs540s34Nh0sZFp7aPIbhN8iuQMMdFSGuQHMFt2uK
MXNrFMypuRkHFSsvZrFKfzJH9TmE4Z2D7m0c32SnKi5zzPCPzzK8Dz4V1QQ5WFRU491Y3fW5uJ8z
9COtxnwZS4XTmodamKucllqt1KNRQAJP9MNE2yUtXdE26ublMESIt74CKrZq1MkcHRaz9QkTlfms
vfLJBkOftS3U/6e/LVH0o/s/KoZ7LQBxDRHhq+HYc4ylDzo/cQxBqbLEbqrgG833ResfdW3vclMW
KvNp8dw6tWSsD8dQQ93HXRyRNl+ZxUWyHXoEQmJpWQBRg3aJrxWlHdIQB2RPt/Id5ird1gYbC25w
WTgywfjmq+beKAZWm0q5sfAwjtM5sK1VGKFbsm65U3uzjjeuR5TkQtgcKWEL86Dg1cZqqk2EUdZU
Cs4jDTXR0iO8KMwbLVdeDsbzuvd8SA/CpN8tDFi/iL9C7Eravsnmx9BlUUqnF8P1GqJtN4sthmQ0
5kClUB3npv2WYMtid2ETbi61cbP60z9PzAwza36Ty9uWxB+/0J/QbiDc/dGk2OwU6peRtyUnETsw
YE3Vx6DTCRZ69VkD/Zmz7N6x5E6eLs24054U1CO1CkBnnHYuB/aCY7UHmddD6aKZa9rXrGvQOYeP
ZlBvrJn4qe4IcoEjrF8lTrsc6ShH7GQaCDOpiKa+/wFxOvuk7hCMMEpohiXZD14SofYOm0tZpps5
blZWD7nVyT3BpMAJ+quIBUdNQuBc5oXOMYwSpDyM0JjZN9HzRK9d+V9WdkcsxTkk+drhBhXtJxNQ
BuLqmyoC2Y8yCUUNZmNqZ+KJ0bOw8yegMtAP4jVWsRIRTcAceKzIy3BXyVid4vdG1XA/xmtwMJ42
NHtnvpVRv8x8G6KcIaXGXu3wI+Q7BtFLH58iReoqKtWVYx0N56Gtro32Kd1RBILawN3i78xhfh4X
WxdHspTFpE5PLnO6mqeUxHpSyGyv4VIp4fTgU3oSFwDYt1+1WrxRGdNPnNyEV8+AyHqcJQxa8fpi
F0NFTfkI57szWByFGD87Z59Xzan000MXmJjRo9FDgOBpcuVVLZWgvNBGF9QURwu3L3pTqEKqwsCL
vAFQzxVypMjd5GX9CEZ5E6sN9lNxV2UOXCUSo83smmQ4TP2wO4VWs+fv4buAmogTkJgNkI03Ukk7
PSCPVjsEKJAQGJitgc/pfW6qpWuWBw13acU+OiPvsEGVsTDL9N7oiNCdsz1ovIFYzyaTW31lHeUN
oFNeLHlx4EV+LUEgGkgjXX7RtpuebDfFLUi9liSHYQA4DUXRpcaIgy/NSHn3VnsX7V6E7FIhza0V
T2NvnysdHmPgElkfS0TlPMJ/hFkmgechNWBi0D3ZvL7CLD11ZfzGv/pt44d1dfc+Rt1Aq0AA3/yq
NeeewQthDrxt4FmRv5jxgnU4N0ku8WzUUKwKmuiss/hmBGRaxaGrAEtOJrRp9hPdmqnPvZappwSx
tkoTlnZ0Xd1BL78zG7I57z8OuuGxwhOdNExQpjezJfWW0Es3IzENybEujkjEQu5k7u+YFygVup3P
TKObZYGEXFHalSOuCWWjMpE5DjQtC9EcrSPNAVMLVjvvL05gktGYby0SUU2325nZ6EV+t4E3Pj12
jGDzvL1XDa+KPk3hP1jMEtpRrBlDq+UjIzVGyOPJoLFmcwaoOsLKhJSIRndXL8A5ePXCXzQ7bVli
vFiIvblvjgz8GE4s3L27V/aQfpYkiS1z78psbe/zx23+lIIUsePqLqwbD6lXLt61Z31VrIizvoQL
FSvTwtg6a+Rc6wCCzn44KhvO90X4MKzEUl3Fi6t/YEq/mj2WJ/zD9KIb+ZdXv6w1pzx/4zneyg9X
njWoE+5e8DFY/nnoNHfsL2AO7obduOEyL7LVVV0YmAvJnNxwCt1Rji/cXbxptsiYF/UKAdXC2tj8
d4wdxVzoG/MOGPQiPoEcX8zr23O0zpffJn/wWVl3i2GhHwin9PLN/3F2ZruNY9m2/SIC7JtXsVNv
y7bssF8I2yGzFVux/fozGLjAjZSNEFCFyKqsjMykTJF7r73WnGOOi6+zh+p8IS7FJQo11CoeHAp+
wu7tjNBhMa7UrcKn5UlfqQsXZLvDA+GN/COxN/8bCBHgA17s+achu9wVHcDdf36y+gF21/oorJEZ
ebwZi/lKpQ0gzGba5nBPJ/e4zv2Mn0Zccin+jV94Le7Y4Sf6lUweeVfvSRV5xqT8zCBpX++DdvbL
eSEN4A4zU1JN9jzJixHdU79TcWcyqeSMtor4jDe2W7ZoHfrsKSiB1EdkgmwyhYYcMpWKWPFyRn4i
8qh10l5PScJWEy6nwNpqycVupdgPOlTmJgZiUmv07ivF+fnv8hip+7fy2BRRZ0B/sXTNomHz3/I4
UeETIpmr97XX/Ups5kw2HINn47FWkD3ak8TkgYTo5fCL3Z66VvrcdY3LsFFZGU7l6n7nKYvBgVJ8
F+4rN/IhPe7ADK0HDvj4aRblr/pT3ak78hlWBAhsSNZeRmsMGfImWcpLTJq/EtQLdPOgAzrWY0IA
AJJVL/Kt10ayhSfpUVwrn1ntZAyWfvHQbaKTluBFXfQHC2wQp+JfyuPlF3nmd/KhXxfP1XOzP7vV
LnVBY+0NjzJhpTjEaq7qM65TvhAsErZ+QMKwgAWxwKjjTt5lG04LUqrgsRDsOrR2u2Zwdmd+NfuZ
uXHSljAEDswZvG6ZeJOjeZZHvWanO8qCTX0Xb9r6+ZyuOKROaLjdeiv72Ak9644mxSYt7Oo0Ezk4
BS2b/WXyOs1NSTR8G33By7fiOrpHpvkOhs5pXZpfDvmWj+0xv2s5s9vai4xSc1qUCPwwCvyapUPE
1DOv2yuvxUbfV0t1L++rj/El/tAes1XwhvFQsxZ0gycve5K29R0b0xvy8f44PJF2li1QVnsGPQB5
ra8Np+Q7NO+7DTBIyix+0H32Km37h/5dAwQVYJGdf1FwF+8Cxh1b/Up+RxR9fnVgPKBtqh2h0LQh
Dr3PR03Y6MnF+rQ+k99oejb97vIbQgjPxWjrNrmwd/pzGnoXYgdAkDbLas/I1SYq6UW+J3SQgwsT
BQybZ7c4Bq+cOVEtU/b1e+IYnWmdPwu7y5oB9PRQb2Lf2kkHKlsAMB/Tx/DSnsZj/8DB8gl4arfl
a/N7cmAX0WPBt60u7iOHT0q5cMdH8/hibMuW/OIpvAdfy8JLgsM4mxMWlzMDj8V4lDbia/3MqoiY
Wl9dNlCN6KGTsIwhtpQW+T0JywrjpKfm4fwmHtuH7Mm4G1baBgV3/kqjs+HJ8lVH2tO4HhN/llV/
tMfzWw2KFtKgQelPX5ik0AV0iMPrESPVMt+pm/JUHhR33J7vlef6oXm67MXtyIGBPEYwj9vyQd6O
T7L3ehLs2D4N9lGyxcUrmjF7/oN1bvHqtw4zycW8V+Aq+LMOjs5g00dg1zH895k6xIxj0S1Yjsvd
b/7Xtx+/vo6P4OIcBl1O9VS/B0grFi1K3XZbrdCRReJSG10JOQEvwHb0iIN20lW2WNWu7pV2ek++
QfdAzwGhDkL+L8GfNO/SfLwkHPC0RX9vvTev0AA/q1/CTlknz5o7+cIu2yCj5aX8vEA3eOHem0/W
Pj2GB+NBYxsY/PgOx7ZIKMNn/NT84usCzviVYYVC9YYRoITb6V7WzAWf4VvQ22krx8DDoLuSiB9y
of4mFQVVSKvZw0NFOx3hRoBxxaWS4el5SV4otx/cYksuJmxA661zgVd/CTsW/7Xy3nKmJ43HtMt3
5ZBtwqf4vrnnL7K589Xh8C0Hh5T1eTLULSov9S6n/g6bLMN0NKNls2C4yo3Sl/oHytD2vpu9reR+
g8WwMc14iZvsRohK6R274DJbJJvm0Vp3uWM8V3fTUT7DyrF5BkN5Yd4VjnGPo64cFu0Lx6jumMIK
pN1NZfuhwV8JnPhR3RCFdEzemgtmMFL3bPHj4nc7THir8z1bIxWvN8GlZTR2TO9MEuKgCW9IGgof
xRd4QcfaV1/MF2k37Loj4EGkly/nO4rpF33JIMIjvOOzwdXofg1e8hTuxXWyEg/aylj1PHvZ2/r1
NVn3duxhuvewPR/SZ9WvXEwX+5F/UXbID/Vbd7z4bIaLe/0xWBYrgnF24rL2a3/atY+HX4qjuiR6
2+Vn+MWyh1qpP4zySiUtfnneKCsa8FwPBK8nbtJHUHY3AFTfu5Qzc0pDsoroFlL/lZc8i0ZQjkzc
9yGisSk79L1/Ud7UAP1IdGM7lr4rCLmWqaimZc1Ts2tNadoIcVt2Ub2fE5XRDGIkgiwCaOuC4EVg
+aGRh2tlCB8jdbT/XQvI8vdSAJunjqbVQKUr/WnX/tWOnXqtQgudVPjw0I/Kr+SoKOnbEKHOGO6l
djPW5MCBs9UiLzcYwHYnNSMx3cS3SvAHrLrzrooRCjix+HuwbjH4f3A0mJCpgKjLukwjT70aKYl5
F1Rjnlb7oY68lnOtGZE0Q6Qi3urPMP4VQkqbDwkdeOxejRFzm8b7jVv07VmYJ1rkXzIsEdXv2MJI
61CZREq/vwz7LHpITfvSuK28FgYXdlRXziyrQVkpGRFR7pCv8hqs1rv+Hh7kzNYMhPrs2Uvg9GRO
2Mi5JAF98C2YyU8fEmuYBd2BwZt6DT8wuqEZdEHq95lq0J34mp8cFXVy29MyXP/7jnwHu3JHdFlR
RIK5FXT2V/UjeXFpGw9tvw+6ARQVNQkTyl470Ik+WUq5Kdi1NcbvQnTQevTygoSRcUXzjQP24d+f
Rfn29syfxQCAKeFXpv9+5XkpZDUbeT36vY4VPnKqbibqDDlkGfg47qw6mnaK9CxcqgUBUmXh6Pqx
CpeECFSxX5WHEZUAfcDaqx8GipTLPla5aw5Apw52FI6Z8Mb7/t2kwCc24QOoIoBQTb1uTqviuVf0
6AJBL98Id3jxLgj9PNVWljlANK+sfHLPGq8K/ax3hHe9dbtl1d2du7sL/JOFvsRERojQRHcgXqw1
drqP0XoyAYLv9POtVvr18jB/Vk0UcR2Q6clS+N+TglUKujqAyNmfJ1LoPV1+SyBCVrusItrl6d9f
pfR9JeRq+M4tAwMTsXPa/F3/tRjVnVLXidDwpm2zzxkNannkNpIieo6WHbpUanZil8ytzgg1WhfR
MlwP3Zc2MU50RcmL+5W+wnCLOA7tMIOku3pJt6xolmT9TZJPenxbL3OmMvKSpxPBh0Wz9CVeymiE
oDmZBHYs0MiDc2qB2dqquoirhfg4BXA+5pqBZnJ+9k3AwfGeruIz7GRfTZ5U9U7mRF2/U59BScGV
i5S1ZjYJ6mmlCPalW8QYO8flhPeT9qmyPxfrZKf9znZIZAuIf+DoqMP6TfAm1XMVb91P0uMYQut3
YJOKJFlI4VKg2B9IE1AdiE0qeubkLrzLh0N5QtFUTPGN51T+ZqaZvw1dUXWs4woogKtJXSzIZwvS
C1RYQt3uuxWCvBeOCh/WnrMJvTQ9AUBka35O1qHdr5gg0SpYajjSneE1vmXU/WMr/s98DXIV7l1U
9rMDxhKvHsUqF5RJrKJ2bz2Ge8WTHHgJh36nbeI1DSDRqQ4E/kFl2Zrr9mB4xi8oeivkw0/tcwqe
dGEtIi906w2Cr9XkG7tiWzxx1IcoMUd19b/ku+Q9fxcZXbjZnvxhCtlUtr/KHSGYsGIY2anAVsoF
J/VbD/43CYkE/hVnFO/YLJ25HsfH5zJN2yBr9hhYCEpGIWhwwOLxU+VdxVMQe1q+rmEwxfmiFhkf
O8p41ILH7lmvN9L5xohW+tYe4OPwzUuKbEDS0a7bA2cB3VqLf3wvaJlXBp2LcyenH6Nt42E3iEe4
mGCh90jgdjStxejGJFX+Nr3j+uqca83mgpDvensZxyKuIxkCsBwQcFcyqPCSHhkpJ7g2cRv5TTw/
TMZrAuIgiPdR9ZkUm1B2GPqTR0mjrGgWFQXtcLqxPv2wx+o4PBBMUKrxAF4tT1msl5acZvW+HLXX
prIO6bvYxkuyhBn+Wa4SvPbjPSRiRo6yN0TDfYvLWNQ/4d1uFO1Jo/174xP98IrqGl4bNkAN2uz1
OzGSnjJOpVrtkcsTAkdEV2s+dvBlsDkvCKxmiPiUSU9GmHtWnjrtBYR+4/z7Q/xJGb96MXU82Bgs
de7Nt9vSQFRssryp9hnNmjKnhSR/VclLNSHCz3BGyO5Z/9X0x6okF/VhrC231T6GuH2Kk7ezEbwU
jMRriIGzzflmqfLTd8aDJCNEUyUmwleFPLirkg50WO1DTmpgAIFq9Gd36l/kihgATtXhV2Dmdi4e
RfFerTWcO3j0H6BedPEt+sQ3ANefIntuvXG2oO12tYI1RU8oUFlc4CmRwjm9KTNBJT0I59OEUtoQ
bj2vP7xHUEnw4fIfUr+umXJjEvRhLpExK9fmppBfWR+VpgMydmxCFZ5IaJMcPk8V//1ASNb8g1w9
EQaIYebuLGmGbl6/KIGuno1JKFHOML5ZSIPXjFBPHYmMoguIPRf9U9Tac5CntQBTewESOO1l+UlN
VvWwmYYN/Tjjk9j4EMErIiI6in/+GzcSqS4GsC0aSPR1QEs9zx0mGn/r3s+9FiZ9DyOA8fuH9dGc
yB9iSh8xOjyZr6i6w1N4jIB8r9Id+sOJ8e4rgln1PnkxtxknfuuQvVsH/ZG9YXvelq7BfhEfQzdY
CS5Iea+zQzo6Ks0oclSNHfwp57N1DD9eVQ7xqT5ht+vJn/xhHa9A824xz6zLTb6sHFguK7oIbuVY
tm/Sd0iccFsy07+D2krZwK/W5k9abDVnImAdWif5e7IX/GPuc+peMWbZ5w+AMrxxG76yTfE8j7M4
BLmYjQqbjPXPZktX5aHdlnsiZDmQLIp73avX1aO8kTcXnQTMBZYZjiD5jqfcS/x8l/ntpvT7DcOe
nfnQvFhP54/qReTOIKJlSkdMWHDjzMk54YfngwWUNUMnK55F4791nlBnlphbbbXXj1jnd+2apWI7
t01RrgvLZi0erKV5jFYXnFvJFinAoVlfvIsneJRPcIb5y83aWopvKILuys8KtJwvPUar0Rf3w521
LJYYwaSVtQxfhI2wsZZw+u+lx+Hu8kp/1+tem3WDmPRFoI3Ni7fFBuArj816uJN4POlKHzBjIG5+
q3+Jh/pXsLMeIYkfhEfTv2zn0gPBDWbNYQMz5h4VEoOAFd6vTf1iPIjM+PbGQ7gLnlJffI19+V7b
q6vYr5fKPtjOncvsJXgK4Cp78mts34c7daWuxlftYbzXV6ScLuWVsqcj6mv7/r7eqKvkReT5KpeW
DTrO79bmtnIm39xy3C6XwfKeR9FuvHKpOqEP13epufmyXILr9S7rfIn8e/n/fpd/C4xBJ1iGW0Qm
jxOnjPmfTLeTzz/hRi/5MrjQ2qPPKa50R/Ivbrzt1vMf6TZYKn68Fe+0t+EQ+5dF6zUOM353cdlY
7sCfoM54f3/FD+DQBlx8nvxPWvruPflqCzpR2/He/7TsT3mV0rZERW4bdr7h9V5q+5jXCuWWPe31
rdwuzqsUagkgCcYriU2UniwuzKX1SjBItYx2potWFqqJsBV97UnwrO3cBZ876gRxOxhKNxT8fuSn
H7rL97qolqUjrVDGObVnbCNf2BTueaG7tSet5seue53/PiQLT8YWKCN/L0/T6saa+MM+hDLWVDF+
UuvJ8tU+VA8wy8KUJTFFItXmbtHv5JkzZlRelx5I0IabbRHq1IMwg0zdL6X+QFyfLB+NaHPjs/xw
ZEaWTclgcrBj3746MhulECnngKZKnnmG5XPMDXgqOCaNTjY4s8rkfGtL+PGS1O80KDjxIhD/7xtP
K83oSBMi7lxAkHkXGpt5M6pt2VgZNdg+16KnO9xYaL5nfHLHFUzaVF/ELFAo/feqkawLYobNf5+3
viwum8yvPvPJzQrm7c5w6pL/7cf8/xeU/3vB0SqkIIlzumlMRJEUzMYxu2RsxPaHKp0JUkIw9vLG
9/lDvW5SLxvYzixJU/40HP46NudJNFRpN5XIeNJlcyHU4EJO8/EsnJS9XsLqbzl6GpB4sL7VvKmx
/+8P8MPxhR4BmQs8TZqs/tGF/3X9ukS11RU1DrWLH/V+OqBzJrnawWcu46Up3X9f7k/dclVezE5r
HVAum4f8pyD963pirBQVKXKUF2nExGaCwMCMIxldVBZ/BCULQflKsjekXbF6gOBgl9U6a3whYcRC
AE2+06i8SuFJ5tQ9iKlTCk4hhzhNUydLD5Jg3cNWIN+W/sMMDh20gZzyY8DwLQZYgvFE16GAJOtq
UDdnM3NDBITDVsf1NgnKsqAEVtv6NETUB7PM4rxuwC6WSuqSh+Q1HCbjpnXiJvWxWhJ+2yfJUs/h
PWkSeJ0gXpPN+rsUf52RLZv4OqH3gL8p9pXwlErnWS+3IKcVkQc4GzPc/fvufmf/8dLMtRsHLwga
dF//+wzLQlqAU8CwUNcZIxnqBYUiJtAbB+2uXeXP1qXyLmmEPqBCjIYIoxNeU+21Ctdlf5zizD1f
kChQaldrU/19ITryQoIaZKwMW+XlKNCTm++o0s90GnPPKCd9vBDVDQ/irBeeBVe0FlSnJollGpXn
qQ9BFcFhzzfdFK4TadxEibZpyre4zfzYXFUBNCL+R5speCYzEhxPNUf3iHwNAWeSqqZOM/MGyqNO
e5sjgdcGBRnezY0HE6QS9+b6yTQoaehH6gZx1fPv//Vkdk1hypEUFfuBKXqG1dsOMgc4E4msweGu
2Y9fUUfm+2L6rXzKB+l3Q5zih3kYtulbuqyWfM/VS06St12iVfxiGW7XeHofkxXy7PQZgz09AW4T
OOzxPYLd2bpjvgQUCswrfEnuhQ/QsLQ/wUlMYDAtN8OvWawMYVMHToCSiS4W/mDk3ppvyGw2LuAb
dLgMHGrUQehSOw+7EP7TBuX6NpD9hqEMpXjkyqY9mzZookDzelbf6UfutK20MnBCLDLBJhYqRMeK
/mxZnCwuAiOdTZiaYHLm30b8irb1rfsisSAiB+NL8etN8Jr60b5HDEMD7tl4jn8xSnAhwm7nOexa
emB6vcSC8aQ4FVUSgBWTaEuguK5V+bgj8N+xmxYXh7Yu5No2t6MR5R42Sbud+xVYL5zOAMlLoihs
LrdF9JqusabDF1fRFrxrgau9yXeyhTLO7n+PDF/W0TMzQwjAjG/pCxpo+5gXYkA4cJKoTuYF6aNL
FLhpuAFqm98YyGDMiL3dyB7qYVpj2SPGG9Z9ZGLqSn/sWxBcCyqa82f4WR+LF/7/i/oy7ZrH4Wgu
odN7sX32G8daF16GtKJeoercYvRdJcekQjq+QOmvHYs7/WM6dUhs1tj90MmgqG2fuoOy5nS9NZfc
gr2+7D3A3NTH56/zF4OKY8n87qV5Ee4RwJWpQ0JY9EaOkkHvMyTwYWFwSNi21Hucr1biEwZrsKUH
4TUfGMbbuFcGAh9O4LSHU/kGCQCxZrnD7LEDOL+OtvIDMKWD+EBr7PyRvli/q5fwo3u1frfnhfKb
7hXimwnP7iI5ZlRWFRNLVi0Vb5+xiF80aRGcgJMkJ/Xl/Fx7PPAxU/YP4XfzqC/Re/RgJH9xZKEY
lx9kNEe3xiY/lQgWVRCHY1we85jpv2+sQWgmKves3Q/Y6du1wJTyKUoAnFt0Zd1Ee+ny938vsMTO
fV8liFy0aPnhlKIguqoSEJWlVlS3l/3QuDoRyJ7RYLeXOMgtwi/aXED1wY9xWA5mqYT5HgN3kmD9
3mGCIIaFTIu23HQzOacBI5Xt6oaFc2NI3lDY8bsm24nm8uiKVJC8d5n1xHk4aVcV9OnSihcRYA5I
HNZa7g+p/EuJGXLUnKgslgX1YTA+RsHNmsLpk9941JksuRMLRCJPtjmm8wiCANpQWOsKr0yV3gf3
Fh4AedsA8UVtKdFfh2i1C9dBmLoK7KWLePaVdLRThi2j5hiDSCBD78S1tE5gPYzncUvW9aGXuy1R
MDZ4Em+skYPoSOhk3W9izB1JSKckdRsSiwgoCn0jYuI8ZY6iUFn9FjIISEKw17rxlIK8gzWFqvVj
NEjdFdBlEl9a86yTaMr+k9AUsKZ2FaTHqSwf6pGQAsyVGcqA5/JovGo3Sv/v3HWJqaEpI5qkAv3O
IJMTg0jKLGj2qnwIm+NwftPELy0+1sqck+VDpuLZu2in0jwhgNCblRwfBBgdNH/PuQbgr/JG5Pux
qZwIQGWODI4jm4Vy+QiqHEWLkDijjCpHeLWS2mt0znT8AXLOLclcjeR4lRXH4WZI0x8/39VuZ+km
KCQQwYTKX88cM7LparpkjMzKU4d+q+tOWvCKNWpRrOJ6KWgb+aWMmda80SY2B0YdRAoLN27vT8NI
SD+yKtGpnivvq6OFcO5CDld0qy/NGr55UlguN1NlFojvzdXD565MfBUjljT5hb7SxBBi5qq4UYSb
PxzwLOomCLfwrgj+vi6baF9KnYmmbsCKWUNvFeGhJCPO6XhXC09FnzmyCL5b3bUInS7If8rZusa8
stNOYNWdFHaOOfu5lR1ArHQiBZS3AQLWKLbOIOP6vqSODCUaxbQtUCCau5CItlQ6UQNFCGjeiXTj
WycRqabt1Qtu3Nf7jNe3FZGD0g1KEHKPzcIIrEeVLhkFbhYpG2kAlxDZfdr4oOxtQ28g28q21snM
PhH9sfQm+iaKT02pOWmmb0Q6SZpJFOQIgdOUdtlZPPS1W1ZEZSmsN5iIgjNavXywJQrsGoJKy0ai
0a7oSVqiDIPzN+aVd/7MG96FdCVnKjoh9dZpbF5Hr59PPI54sjiZ6Oq1tqGJzZHmdNLs2/EAjiPl
UN3W3hkqQrZYjE946WoDlUt/4zg0d6+uL2sBB1PJG9VF6boIJE227BsFG7gu+pfeD8odt/bfe8hP
D5tFT5tkeYmH/9pzPF2CQg+T6c8l8vQYg2tW3nRUEdWNUf/3rYrhL2MpzuzkV6jXR8tMn9pa6nmO
DPTe+rxysqNUxkoajpWGhSx4Ja7u3z/b9y75fy951RxkxhW050tXz8tlPnL6onQtd3pI5vcxrm6U
7N9vJBcj/oVlQ0M1oVxtxZaFE1FMapSwFYc7DgxtjcQEsRVECsE83fjJfrwallvFEEXYZNcZx0Ij
yYAQuZsa2OBIqfFJZKxZIJlE5a6viOQovIGtzyChY94ssnGVXojyhPuO1pA0NCUW71TkWiK8EFhV
LYHshbjrk/QpwYLFUpP7ArYNqeJ1YzpGfQwe0NKDJbpMOiROQiKAkfthmrlidkSGAKx0dAk0c4h7
dXKsTDmja6YCOctVZEwrpvUL7UzLEIh4Qo0vZl8xWvg8eCvUnYV+2eep43WGaZnOlE9Uj7VvNW8i
haREuEpt3ldRRkh4O8N6t1P1qSivBCc4XbTL65OIdmTeL0RhWIYXhgVnkmHAqLbM8DPKEIllShwz
+OhotinNpO7G8Ornb8TkoMuhzTL+qEv+PrBJ/VTEZsI6yaGrbwbbKNZEaHNzjPH139/+D2NVnjXG
dRrYbOiU+vxZ/rpWkEh6lFWzzuv8BRDTreudMVv0kZJbJz0+whvhrphVscBtd1O0o39flubLU4mw
LYsWdI3/Xj7qwgpgTVjv83JnRX4SIbyW9kP+Og37S/SuQbwyludgY3YA5ZLNKAHJ8dvkSZw+JQn9
3aA6c1VSkKsr8e2G8ckoIruuyDTDdCpabgJafkTyTDHbzwaPXaXKCypuV56Hxxw0BvmhOL8KZ+JX
Hi7iUpBVMkLp4IzLXCGQMn9Q53AqZ/CHkchV5dmsn5IU4wXNGw5garIOeCwmttQ0BDWn0TVWHqKI
minZReraSD9vfGE/Phx/3bGrLf2chdY5jeM/q6wy0bY9u62OwaA+RGrjDcGxat9AOFZvdcXTbpZ2
PNbbvscPqEAHr2/tZ9r37gJRw5B1+RYxthrXZ5XzQMpBEU7MMlUvIBQA8fPZ51bFKL6wNEFcQxgA
pm6Cuw84w4EGiSEV1VWMj8Oyi8oLOF2XS4MZUuKqkldzPEdR8IqWm0Ab3Q5RkGa2HLqADP06XYqX
JenBNSmC5lJXSJ0mwhyW01IDJkzyBlJ7y6uMtY4I3ESEe0MH8IMc6L8/7/ULk8kGnR6x2nP8kGRY
0Vb7TtBQaaENP6ltusF0wTp5zyj3f/jm/77T1x1yKc/SqpeqPR0cmnCGvAgKWwkcUHIWoUJ8FBne
KDz/xfSGFrcnkCeBd2ff+BjfCxhuAKpM8CLocDDL//eVHcMi1rQYFWrFsd+IRiQ/LtJBPzRwswmp
Y9FUqzFjZjHvi/g+ANq+8Qm+T+r4BMyrCUyQ5+Soq1fAxEE2IltEB1s8Z7j02pBdJnW19tQG9E3F
gaAV+9zf2Ch/XCr/vuzVtqxnaDjyhMvOPzjJcK7FXDI9Gdqb2R608iRDRslDnY3yVFg6TJ3Dv3/u
n8oeBucaCkd0T/KfM8dfS7UYZ5WRXwzGFfUhVXYxgH0b9UZ/2V1Gehm3JvVgUvgm/1szUhXQzkb4
9kdHcfVN95yPrcuAhiIqnuQUexOs3vhNTh9F6aClHht0xIFKX0LRuaC+q3fFbB/0II+HHNvpc4vu
oLhNtjEw2gho0R5jiWRKdxqBWi/GflVA27e2Q+cJzw1JzTiIAakEaAbv6Tm3skNEaJks0+4RSix2
iKcwPMELPNMqBM1ZurF2P6n+JTtMyjuUKoim6AArQh9dgxFktFIuLqGtnbitxDXUs8i4o1Gh9qAg
vVSi3b5UVLsT97Br8hoTnjMwkmPkzZSEooRWT7QXLq+kQ5mb9mxTuRCQoav+ZO7ahN90asGhiWuB
xNHcTncjaa9WtohPhEGaZZ+ZJtW7y7RH+EM+DlHLA6xBdlOaqA21hatVjjgCADioCmQlt3iVN33w
on8Vx4h0PxNXjl9qjEgW9WiHhhtVPscp4bzMlDvQlsTTAqjL68NZfsWsG+f7yjig+buU7waEn8Gv
y60Rrc+f7Yv02ExLUyf0ip9gMREZIm0q9VHpv3KSBaQwcy8fSuGYFubcZws3ZrKKxF2Ld0xjFoob
dujeJznepEh4LvXnOX7vokMg35+j+4LOjW5+FswjztJLEDSLCEKqIb8FyrhoKb+st8DYXdq3At1g
hwByZHWvgQqP821oCTwrzsw8Htr0oF7uCZ/99xvzQyMN4RqCeRTzhiHT7fjvWnXWoKIHEa8MPbq5
+wBAQkZP6WjkMkDhR9Mw3Vic/hw+rl+avy95tTglgwILQLTYD6dVmiP6aqRlTy8zgi/TH4ZkIzTr
Aheq5hlA2PrLsbPWqDDDeDfO3/Uce3kXAnORcblFyYpcGGIrP8Zim8GY7S73xBxbiIehvrYYlpP2
U+HEmt5Q2N68cVdrXSqSh5lXJq8+8ObISRSXt9RAk1HthosHIVU0bnxX5k+rDUdTY45Jx3bwp1T8
a3kLRzkf0kwmJHXBBAG91iJfjeIyf9J+zQm5jXuJHIkmW2sLwm58b95h3YlLzE5540Sc8quldX4a
qw34AzoGY7+gudB0ds3wmOzGbUliwmPoafeRr3Ofd5eDxOQCbYvMwrOI9sPa2glYnC6+sDo/1rbx
VT4nD6hun/RH7W38rbkGiXVbcrM9/FFiscAaW+41O9r0j/mhemwfaY7QhSQJCUthgiO0vdHN+an0
QKwFn0aftYji9QHbvBDvJosUAMi0REC1GSxTXIvDYEMSbUKfsIJ5843Zk2+8Rz8UnVyZvZbGGhf+
03T767uRI0U+9/VI6THthPSN8hNEVACHL3spQZzJ8deZbuUon6oiv58t0ALJfAHnZKL01vOKgPb+
3x/pT+vq23tmcmqlDpgbDlevdq5c8mpK+UhdChJRP5UIHuOYZAwEXBH+YoPd+FL3tIbPdKaUCLhj
RPIZlOgzYwbrKPH7o4I160JAKJOHAmKqop7U4OIpxm+rP8VkiZjYRmdBnMahtqOeLqF4kWUBG/q8
sqppqeVfeZF7TcX4Rp5OmLaJF5R3DBJ7A2OfEQZLrRgOQST6ilnszz3kuf5OlT87WSQyEYVLeKM3
ov70GtHgmfXR6NU52v13yYuiQikKNSj3kTk4FaP9knfCSlEKj5zp8wqfar+XmuarCqedqdAOI45U
C+1EZOMNi33R09gzzr7A5K35TI3VOQjueyVxo37a5aXu5ORuJ0yZLiGe7oSGHs745nwE1B9Upgu5
3yxgbiWwlMEjtOpCoUaxzowXiXMwOfJPKiZNTmZVPN14QX4okKRZxjKblvjZjasCWQ+UQLlUKkKz
cadF7/EIdCZwpMhWJOypkLPU478fwh+azRp3Gp0pOwyttWu8EiFFlsjYFs+ocQQ/t1Z+kS6C8e7I
ajkwvpleZYoIcVdovyuGfwK8ULFe6+mNyvDPda5fhr8/x9VPrgm5NQoyn4MpSr1AGo9+ERO3+WX8
wjObvOZ3yoMKkDewBRCZZLp94pbkl0YY0R2zL84KlWCzkECs7D9u3KQfynUJ9B4KU6YNqqJcPZE9
CiOzlmZlz4XDQmXYVjLaBdaXTLhnYMCUHAU1sNrz/3Bg+s+Fr8ZogXUxL1LMhc+1tKzC6MDBftkl
mZNGu66ESxC7Q7mG1kfqCRF+kBCT3k+aeFnV0+Fi9swztRvL1o9ruKHwYhKsidLpj9Dhr5U0pq2Z
MYsv904exyu1e6sBanSIfoT+mJeIEKpj2b06N76C+fu/fj7+vup8iP/rqorWCAVZ1fDX63WkntJK
8vp0lYprgF1i4nOeXVw4ZJuUmiWSIGuld3iwaz8JvxQoDbfGI/ON//Zx6DhJPBUSdqOrL6YFHmLE
lUhKPDzT8IAaA5Nu3d/o2aI0+uE6jDPnQyJdNKabVz923hTVoKHJSSG3FXGzUUyYOauYeARb1Hoq
4sjO+0PeKXdJK22NlVUcaRWqCNTVDCCssK0j0ZWE4L6I5Yd5hzmT3yozte6CzjFTuEtoH+ZFtGxQ
mfOHroDYlcQ1JwFSMdfBdAABeg88zwL9JDxFnCKYkEo9fdT4pJw1CvrDBU3AlJOeUtAA7aa9Akhe
A6zfhpuieUOTEqfbeTxTZMG+qVjJBsuFrmNXTXiYLDzNrLed+FCEKyFlcOtM+YZ+pjEdm6Z3NegO
U1N6epc4Se6nl9eEOqYoy0XTuGGe+0VxeewkcVUjefHy0pkgHTxwHMBfpFJf0MgiQRD5KH8yOQz0
+Iv6b3Q2/Jq5OfxOg4k6Gz8vsUiUjmtO98iAspK56Ch9jJJAscXOOcwxSzKEoYpXnY7dOfg/ys5r
N3JsibJfRIDevCbJ9FZSyuQLIZUkeu/59bNYD4MuXY2Ewe2+aFNdmaI5J07E3mtvfFFzojk82HB1
9mSv3EaJxcgZXQGxJL4CDtYoAAB08Y4MZXdqbvMkZ95SogBttcH5bnA7SKp1OdoNXDGGpxbxczrJ
swiYlPIWxC21oLAbGzshPbLrEsDln5HKShzrzIMu1Zg4+DZltnhdhOU8Da6CD1rKMe/4ynLwPxkM
+dw0GgpiDWypqBH5enl67nyqyHr6LS3ruzeDqYZkmNh7abN8qbvLtFIK+GUF2/A1jj8jhmZlfhF+
qxKk7xYEZjVzIYkKkf7vv29GEcuTUmi8gVyPuYDqGZKrMI7muVvAaTPnfDLRUK1yad3S/+5o4BdQ
w5lTeTnVdZUsNQYv8a9Nlr/v/pe1gTEVlDwoRKhAv8ojezkaMjGR82My95JqF9GRco92+ubjsSLE
d0GAnCOv+pvwR9lzONJJ70HPJGQYqViuY7U/92HwYIhnuGa8Cb4romMncDtZCITg4VcHaXOrOfui
VLeLztZkZsTACSHHxLjgXzHdsXVyuC5xYYW2jswZOiC5Aoo966RI7QWNDX8itVXOjzCMZGCONm0A
lTWsXDPpHRn0a3DJoZEuJ0RNEnPmFRo8aedttKO556WqnpJ7wc2QAMB4L930Ym6Uu/rZ22Rv1qFZ
pIfm7a54iySYHnSUTC7EIrSf9IW5eNHfkTsj/i8/sAvyK5ieYBqMOKls01W8KtYa3IcXBAZsqt3n
IIwuDMRMq11F8TejD9xE7R5VHymPyBCV3EReX4MuNjRxMVq35irClFOP8TwTzY2HiKkxtd18t0UW
my5e+dELnYCpoPHs2WP7q/X8mwoWuSbTJQtoJVq/r5X95MlmH0fpsYlvdTCt9OKD+t63PmLKa6Zu
EiGNc8fLonBhdMXNWHXVL6Fd31VU/3yJL8d4EgAMubTi9KhNZ1/eqiKS2Q4u8GjX0iGWqCHgvI5p
QM4jfgdlM7GuHMXemA+TDGqGDrAeh4FuXPcGGCFSqL06AJ1zm6OHzDhah8bDz5u8/E0nnomoKjN8
1WQGb/N1/c8m35tTWfVBkB5DaL95vtSsa9ASasDi5lcqMiV1KUQJIy9jxfMeMOBIPxiR+c209gsa
ONOdEP6xIm6r8IJEyC2u2ZBvfv6S3zVR//mSX4rBqhRbXDhqcoSpLLSrqJoj/7ZdtZJoOUV3CK3w
UXY3vwY3tPz5s785xP7z0V+qjtwPE7M2jeSoKyE9RsYLxWFWEsxyTKqAnz/sf2mfEppyxDUaZkWL
P788xQgnlFgNrXRuPVU55l9n1GHSFKUra85ESBvbMyq+RaHaMph+1nlSWgXCSZZg6gI2Yfg/n/1z
ZCxyCf6uqyHYJFIHzh5Bb/JShYuP0AbukYIPm8HWMtAcdtKm/+Xsj732f6soms2MoxFyKxinvjxX
qZ/WZSP3FI81Iej4Gf2C1ofXXoL8hB0tEV6VENnjdE0Rigjg8UGv0YEPNpWWgBKnW5SsqIdSUCDI
JrV3JEQKh2+tht80rOcDUzIWiDpRphQXxX+M+vNkXUKTxCKBjFl4jbxyKk2FWhg2pTxSXPgHSssX
Anb6kZZieZJBHaR1PisbqOjzDyp7BTrRVB7y4dYipr5YQ2eXzQcJ1VbxMv8QnbHymZ1ZH8kwxyFD
P/tD/TDgRkrZ5JgeMzq2FHFFldAjH+5Ir6Qu5ryCaVLlyNuPn1k8wmezR29HWW3A2ZQD1E09+mjO
G8oc0cmZy9PPtEcouM7d+JSUtHaB2xnhTE+BuoBjmkG50yfncbY3adFKS0ebDSTXW3JGPhHdRGAw
vYSkmAtdxYXImG2eec+lEKcMgmRbJ0ZOI2B8zti05/KoyySCfrjIPWHOArQ0HYIhmAfP8ADlqAvs
DmnqLzP9WqFA7ppDDpcA/Rq3kGwJ1+S3rkf+skcpNy6oRPRoK9T4aYiNqg7ZADZN1B3whctAtmYM
COmVgPGpndPPoD702NCqgsSCJic8CIiSvzQ6Hl03RPTVATYf/eauDbcRdVpmpiuN5Dw/z49S2u5j
9HuBcetEoi667g2F5FKqRIi5FgG0LJ/0mmRIvri5Q4Qs0UjDIYft+ogR1Z5aigPo4REmobhc+iOj
+4EWK5KfGtlmNh1KfojUJ9KC1k3CGqzRv/ckuvqZuBkmZ9BvQrkdyyvLkT/2bqWmO5MMwL666egC
u65z/DQ/5+jZ2lQjgnawLV7cYfTWmcou2b+Y7JJDjOZJ2FgwnPqTTO5YCw5bEBYp6u8UXnGDtNig
eAyyS8ug00jUk0XiHloQBqDAfuZiWRtXmoHdTqj3NWeUYIrdrA6A6N8PZH+MHsFn5Z5kyEj3t7LQ
kTexSLW7qvf2MFUcWh1siCUyXc8vyNHpnDQf1l6uXIDH2q1vXORQ3ngMOoL2w/NNntttZ/JUo4RF
WRsnN5H85/m9qKpwTYnObyiWKvEnh378kNdzx0fhKyVR+5Ym+PESaESmdy8X6B6pwVIyIeYnK+Q3
lLKP+duTk/0QKRT5CoJrEgV5qTOiitqPHMRhFTkKnbtEe5kj91LcRno7j9K2BWuARNO+DXxOLvne
47/lhPyhlvk+C6BTxzeDEzQbazsOWHU4Pks3g05k3gc7fl01a9dVbyX0F5zb9qCbvKwPUResWoUz
HHA8b5ngsWg4D0fzegNRRwg+RtAyOVdv4EH2Q3ht0XFIUbtXJNekO30k3ayAin2IcQamvCzz8T3h
ZgzSORzTY9+aR2V+fEJceR6WMI0bAZFdz+3Rh/XKc8C5IZou0pSslGADln/hn9UEP3m1JPS6sHWp
p0EyYgBGidFxy6YAUO0zdptFoTP6QtEe+2AWR2M5b17+9OHDixXVdJUl41qFFjkVdHtk4V6lcRkl
wbKTCCZphX0zHtqY1w1kh9Zt5oJZ9F5a/SASB4AkRpvEm0Q8gcXq06gvXa8jBDwHzegmfrotZrgC
HcAy1vHL1svQhLcrcHitE6KpWkcR1R1xk/SAmU+j5tZSx1DDTVT+UpxJ36hXtX+2pC9VhKS0RaWq
Q36MGwOI7jJo1xhg5ijhuQHsFqyd0XoonzNwrbXGrlhg4SDOvjgXmstkTtSXEbRW60klijrBc/CS
+09icD+eJHFvXot6ldIB8lZ+evQGp50WlvDWcx7I1Lt6OqnNXdy9ecOL7G/rXN1Kuet5r8J8s0Q4
Hkq6sEbw/jXuj/eoePQlfAD41/ot/NRQv/P0tUxNWFpXasWoAPTmO/uSw3e7bzyXMzxpUDogORG6
wlMgYYZe1UzsIpeqQcrJoCL9mYajM2g7o3kVPLdBwdkutWI7xafEd9roHToJ9p/iKa7d7jOaTlX+
EQL1Tx7NaEneSW2uC8GF7qor4MaznQTuRQSA6xhADQInz5iMOtT+MZMEMQRtHMCJvVE87ixcHLn3
MGowhnhXSVM3U5zjbyJ5fsJGai++vq0ACFs9TIrgXOMip/jRMHBKwePPFZaEMv27ysSgl6Yyl2Bl
+1KkS7QHVDnnMWj+eDf/NcGzISPoYVBtl8DfQAaTjysjEcTXxEFx/gODNsZt+IXqIwzL5r2tFypz
oEfZ7U5YT7po326NP+oHIRj8N6SnsQ5oDxz8knfaG4v2wongNJyDW3ovr/UnAQ70fewoL3o+80Xw
ZUQuqcq0LcjEoZd66f4o9+ZRuleeOWEae4Z6Am7eTbbRgam/aqds3+zDI/T3OdqeYQKbt208eDei
HPGpKycT9u2Sd56f6mZ+8pWTPwnhZKwo2+yhOhO55w4bnAHP5Ci4oytv4Vdq1qJ9NBNogOHaX8v2
aOPgWrSLZGUeeVEWEYzH+a7MhoJF/Vn0zEYXcIbobQFcE9i73rFOSOfseTYom9f0U7+Gn/XW2BcO
6tEla/QOmjHe5+EPnbILD71w6vaM4qzn7KwAnDtWG7wyG281uuaq2vQrZRe6yVJ0NS6/a53YMCTg
QtZitHdg8Hb1E/Nh8xC+clUkjPQbviCkVtMWt8OzfOkvuL+P2kPINfu0YL1+pq/Gc7YRTspzfMfW
O/PSMdzfDXvImhtadvKaeX5frPKFuRqW6jbbgKKJHmICZyD1nUUXtfBa2RGydKRm2sOhXMEczeGH
hos74HNOtBQWBp2G20NqQ+JDfmgDALgfnuJtfg232alqDgbJeMYyW2Knkx480yleWmYgNNPdDNrs
tOv4JnAdnfnP0Z0pnf0BlcFGx1j0wHTgXdvrj/46XIuv5R2OJ+ice4uvMMGClBxrUcDhjI8wvaBo
zj2P6VlFnL+Q7eTB3A5Ot+c6PXpbUI9rY8nPpW9V2+Cylos3353ZMha/ehcv+CGiZXSK7iEkrr0t
GXgvVj4/84+k0dn+Ttt3p/56Eg/+rqBcm/EFy5yfXrbrBbDAZg0JKnkBCOvw9w4ozMdmLzmZQ9rI
+g3i4T7epXcq/qvqjF+DCq56IcDxsX2VMciLK9YgfqDp73+Qr6bFEpPXKuf38LblNr10u2xZUDnh
9V00xO+AAiYXD0kFVFI82cMOJQk9lqm1y3hdQUseHHNaq+gLPq0/PHNck/Ixd41TtJ8994Asiq2C
6Uq3+0Vc2+lT/DScjU32HGwefYfgFlvaKFzPGgxstB+WqDL4PjBX78QtSa3ztV8QkGJLTn99U5Yh
oE7WXZ5p8H822JB15vAWAnHlOA+uFbCp0150HKxPgD1hMhyTe7yVB8z3D8adf0lO/ar/8C/VU21P
z9MmOKXgNpWnZmeetbd0Hd173LYBbOKTf6kPwalbWrjTiH5kx1hTr9Eabd5KR0d8EVDf2vmVyWIW
28hpSwwYF3r3/GWHr+ujJY9lEf2pzog17rR1elCeLLKZd8FSP5vn/KP8QDZi4I9/qq99744f1JpU
rNNb/kEszbq8CRCjAIGulTXps2/GvJfbUrPAukaZkdTzH/At1XftIJ/6c8T29cY/atW5P0V22MgJ
r7Y99DlvERzPZjHM3j86tOWVljUoI0QXxTG8ZTvMbZD8vftiV+5NIl5V23vWSATgXoLrbWzrld9x
4iL1B+EYyS6ULUpGhKm0k9Or+S4dk934nAeO/jy8ZsfgWD3GD/0D7k3xjWEWWby4w2hqMHuOQGby
cUA0p0/1WboT71G2ZJ9oiKfP5BF0xnnYys/oKUFPoiAFUcPmEPI9mYQIaEnBYbQL+J7yH9FC/7vg
8ItzGqinhTgXbSMF3riwTBuUNrhNLHsjwrznwLJlb/apKR9Q2TmCME5lVxBRc0C8p1lnQg/o7qRH
GpCucaDL5fRn8QRso6MT2awmw6HCkwUbRWll2f207B11gv+7HDKqg2uPEQKBFJSNzMXXoEGJg5vL
c0ChgRpyIT7F71nOeku9PP9DBs/lU3mW4bqyD4kbvrP0CP36nl2qvB9ep8/oFc7BZjpOR7ieFsW1
RxmzsEqbSQgd8PZBhFaA51gEwgg7f2G+QwE1DFfBUs7ZktcGNm7D702fcIGdmKhjncxaXonsLEBr
Wnh7WmUNDl20Exv6yE/pplux7gvomEAop4vsCBsVwLQIYG1hfAK+5j5E5K0vmmmhfQavDPFpN3I9
+T7Vq/BII19e0t2tN/4VzBl3K97P7wrAkSdSDoNzdCrceh+upKf4oNnmeqaFjrsUp+Ka+4GdMII6
Ybw1TwQb04jd8Q4AMb1BAo6e2+tgZ3eIRLir1WvNhSsgskp32BoXraOeoOBusvvilLqge9bNDjjF
hhO3YZsP4Yf5oJ9Du9zGWzzA0FXqj/LKuWQA/5Lf6nIh3Pl77wGaMHooNVrAYi454pGRg4t0pIIj
whgZskNJmXP6WtRX86V5U89whvHoDLsA9aktHdKNcpEMh1C/MHTFxp2TGC0bczaXjqeHZzna+e+k
5DJ98li0Pkdp0VUL2vfOgGu6I+MS1rr5RBMuuRVMbzCgSJ/6vb8BpYrKJX3RPju66IvqwuXlZpQP
Cgd5VmiGhGdSr5b6br6I2+qJsRCnE35EnoLmTWch2CFn8mk2wFMoFg16vmd/r1z4jZtH6PMsq+FC
2k6P2iMYYR1flAmmyR30Ba8NpoKsQiNmC6CmpdlpWr8hkTN4Sua+IKqpRYLaAxa745/Sp+wwfeon
3Tkru26XbnSMRX8/OiAxmiCRQxo4qAOJ+lGBiS5SxeHBJXU0QowcIv1DsY2/lAMSsg36FNhwRVTL
4sZEclQvOxIzkAwx8GJGVLjjSME8Wz7TTyzT7W66knGht7ZWMlRb9N3K50LQVfAYnxJ/u+CI6OGa
uyXPysv41r7RiDBw3T6Jd9EV675fOOYyO6D2A3pDQ++z+hjv63v1Da3FrT8pj+UDz3eGZ9hOkJd7
fwkkf0beWW4KX4gBwX1xYElZEzZAIKj20r4luQ3Eg8aDfrN4CKrl9AfUMaOL+3pn3esH49m79Lt6
m52Hpbgbd7Dyz+Gdqi265/xT2/uXbm3u4bzkKzJ8pQ1Dyundcw0FWeTCF5j/4JwCv70gYJTDQQKe
wGeNmJeEqrLTU3TAcEElHG2UP5kMrNAWYPMTgfNHpvRkeYJNr3KGRQZpJ9AHkJ7MZ3c09ISwoSoh
AdduwI7zgKYo9ggjXmQ31Kf5G3mqBHlXkZsYrnj382lCmSdr/zN3MkCq4pODM/CX//af7rne9KVU
6bShWnaKEGaFqKMr8k6FjyZUnk61TxCEb+BxzKZtwbVvkL2OerxBFuVqveZKcXZvcjKfp5GhHK0V
wTzDA/Bp/nGUn4cvWXU1SI6OicxoLelCj7H3VjAlSLf7RQUkfdPrZqwn63h5Z7X215/GTMQ+zkp6
tmXqUJ4HmNc92pJILhzdcAvl1cSwPzlmYhfWUZhW9CGVApzgLyP4b8aZSGMUGR2xpSiK/EWXIkie
UOXQznCXzN3+QrgKw63Of+m1f9egRoCjm3AY4Y381Vz859YpFZBZuURTQZt0KNJ1w343av2pk2dv
0HVAcGQaLz8/L99Jf2bVz//90C+TWkyKoUkcEBLAexLUEusaijcB2EPqk3Ufr2LqC5S6labZ47QT
I84A0wMhgyv/N1/AX/3Mlyd3vsNcX800oZ18OQX7wzSWkl/DxrAONB7peIuQ28QWMz9pRmJouq2K
EGDeww1UBnXk1ELvGAEM6Zb4AyQY5RVHJ90c8NshGX2ZnSfp2myVbVBCVzg3+rDpGRIzl5n7SGNH
j1wr9944/R0eSRrPlPHL2OGbAfUM+NQh6KKNALLM6/qfe5r0lVF1TLF4crCJX9BxmdIHTqS+2NJo
/v+/lwr2I27m7JLltv77YZ4Vi0reCXyYdy6lA03gtFN3uK7InAJXfvWSfDdmL0p91UmXno0NPc08
ne6I1vTuz1/m70/29Xbi+hMVlLDQg/+O7v/zk+sKasSQT6Qg5fBVbhITmwVRlsxAR9bLwkh3cksB
WbTcy2AjmS/pZqJOt7w5qmBOHedY0ppu168kPWJDpk8zxsPKU3VExcNvX/ebV5xEXUs1WGrMGfT8
77Xze4lIzFrIjolHpGSPDJ6geDopMZw0f6mGxfIkx+88YkZ2mC1aVZSSZJe4CSoROYnXPqAyxCCZ
fvZTUnjUq5a/sedXA/kTDHh/vrjfqQtUSNSmPntXkBd8eVcqxK2jVnGnh5h1whfvBA4bRaY9ooLs
ydATjRaRS7SVzJtHUSY2oM6pHBqCU9tLiGpxngeQVNkPSPtBbefDNZctV01whPFqGMxBJgtqb87x
VHlnujorTOJEXGo1updgwK7EOT8cT7MUMMmbfQVdtSwuOgHInv+Ye+WS51wA4DkVj92gPeMk0gdU
eZgsb1ml3ANyWqeR8TzPf3RGBNgxFwiCnn6+Tt/J1GCLm0izIDiJrKv/3lUhsMJRKEo6ayYLAyJO
Vo+Mxjz3EVNgNx4mXN4ViwWztZ8/+pvFHCWlps9eMszzX7VhlUVsVNR02TEjexZ6BKhrcaR5bWLv
veQRLZ1ffta/m9CXF47+ocHE3Jjd0V/3yr5Oi4Z0vPQoCvlOgWLQW4hd8EN2+NuZiSktH183DOE8
t8syQKvxTpKvLcYmSfcv5aQ5bdi6fn1hrohbRV4iMcxC6zS1MPu4cBNdraJH5vYx37WfL9d301ni
jUU2WeybhvF17crkokmrqEyPJhZIIpfitYqXMcQqbw9/M01wWfBzgH6pCsfAKubZWEB8BmfCGmJM
8pR9cjQAIt3zN5PTiXY0zmfEloOs7pqoQvt1T6iHttH1g0/F356r7sHPf7nt31Usc0yzDEl5hg7/
1TX/Z9nrkiEOtKr+q17IpmADuwFufUJZhSZRQrnM8sbY0SahFaUdOgtWYYUsrRaNvxLQjfWv89zm
56v7//hWhiGCRlewdXyZ4nf4sAthzNJjN0brTjhMOX13aWAUQlFvRI7EghoDb5iHJgYRI6NgkhIu
zwZAlJxWOa5BLJ9//lLGvPf9zwOLSAzlu2KwW31ZxAqv7FK/jbOjKB5AgCEqmSfAgXGd1YilFYEV
mzZ/3XkZeYvVB0tXTmW0F5jbiTQy5Z6utX7OJbqzkJNaovzmGaxa4aIQp3U8kW+Sc1zil+lltBWb
m0lm2jwaTIRkNUvE+uZQVB96G6/aPFsVwaUO1GWqXzsmxSWTP9V4F/t+Q3qyFj2qBNl0jNIYn0dI
srMBPT7IoQwpDLolSGMox73BRgs65at55IWPwStSprKHLqe1kX3O2mmLOV1Q3mbJ5vwWaQ2e3vxC
oP0vt/ybwgM+H8+fyX4G7vlL4SHh/NaLSkuPY4LOS00cjR4K0+qUbXgq+y3UkJ9v51/f3v/czjnz
el7vZoPHv2vt0KhyG9SsPyXORTH0AfxbrgAoy0PMKPQUHP1H4F8pRyTASUxnNSY8YgHSTP5Nfvjd
4suxgadKkakn/6p3/vMSarGgCJLVp3O97jH353Y12ZYJMMNAvf8Yol9+9r9r6//87Jy3eIh5wbSv
xU6Syk0wGrz1Ffe1mjhFkraU83PnjOUjRFezekmSeKlUQtqMfBmXt1J/n3SVLHc2SWqbAtV0GM75
c/CKiuvPNwce8zcvmzUbTECOg5Sx5pPWfy5JL6YjMHCW/dllas2j1TE6pOHBr6+J/qF0yvMsbLES
mkOkJsSYn3teArm0K+UjztzZna6jwa2jjpL7FS2bHBTHFPfojJYrI9Ol0pkXOw7Ph6yxZtFbiegy
yOkrVpeRQiKgCUyl3kxoFz9ioEMeGlqkM4tO+jNqFmiIWY7TuX35xzT0vZAWmDNS/xAxXiy1Z7wp
dIfvkhHXpbHzdUITTWmRi8GdzKhxdKLI6QOG3HOsstbtTP85HV8bMMQ16VHlKaOlxn8aQwxTbayS
Qv8uIeqYLhEM5KEgACDhn/GvsHqL1iPJsoWrd09JtDamJU0tw5h1CQs4CiCi5AzbKKCttN9Y1T1z
1RzLUrmV+k8mlioRRzFxd3YKoBy2cOrS8xZyFwzfeOPUTyUldmyqZ+YtDfxVZnMnbVymzRIZBfM+
fJ/TTLW8l4dNkfY4RDcwFGuB7ETobXjvemiKFNIpmi8N3AxpLRAAmMQzFx+SS43E2u9URL/axcf1
SJsp0TA33wR+/VyYyeaw7vp4G1YAbrT6zfIRGNtDTQ6uj7aAsjzY6vR7IAr2BsID6cziJsf8riFM
2Po1iIulGOQ7TsQrmgxO3LCjMTrPVXlJrMGO5h7YBb5y26ng9t5zv9iaGsINS4fVd9F4GSvoBHWS
3Pstm2NyEfVpDdNl2WPFtfhJLEzgkjnTGwA0jXtNQ2fQ43YN8B5lHSmcBFFWFKJ1Xr2rtHxGC1Ov
+j7rOgWpoEAdw1XALjCGvTuroHwD4mPoNCB8pCJbzuIoOhuuFQZ288qqb4RYvqFOZlzJUjuMCsxD
+oHDEDp+t+o4WhrCO+ANXsuxvEg+0RTVykPQiuaoofvRHAjhOpPnu5OTKx03uFF/xSJ0hAEySBON
z+owq01Sw/8zAgbpswk7Khg0VsGkvU6N7lhCt5aCySEcYOMBGgSXSaF2TgEKzp88rGZ2ZYyeRMHk
JAU+OjGbSkwxwGN7dBT9U1s0LhQW9KTAd9sXJXw00Bnh6qEVf2AXz3Jpm5Pwm6aXkG2SbU4KtjPf
MULsj99pSo+ZSKONSDjjrNaveb0bDnVzX3QHaD5B48wJfoYjDAzkqP5ns1mAlK8Lg4+0Cme5tT2F
bC5C4mZGdozEz1HrXhNTelCzBvy8yRMrLEWS5pUiWRVD/San5Rn82bqT1J1Y9q9dmEJOYClMSHbj
t8FghGzDgHP382r43dlUI5GJppJEn4FT37+LYVC2WtynanpU7pmntpAkuVC36TlhnNkgY8YIIdlR
uBQze7orURLMqujZKSnCV25mLQFX/rdNRPqmdaeJMrFYigjcHazuv9+qj+RmmuSBIs286trLWKT3
Ol8FWwkOoyC86OCB5sZFSRn5ewX+7cfP4FeVdBgWWOXLDpE1QmmGHVJho16hgDPQDfYfaTPYgfeC
/ImuSZ0ehrxnRvLb7vTdT87mybkFIsDcMvj3J48koegDq02IgHKnd+EeK6yVLk1WAsktqlWPuy9c
KuayVx09dAj4mz4ZBUDgERnE4b6uF7mC5ovZGhQqpzBdaIy8H4oyB2iQbweQ/OcnyJwL5i8bvjYj
othPdcx6X8urQc1jbpaQHKvnEJg8o7JLz1KySO7rjxa94ovQzP54okb5f0RdKDiad4MTNWIKIp3u
8ytTUPVKkiFynJS9kDm4YGfhUjbcMHZVzeGPYVcvYTe35wk0TIs+acGsg+6+d0f/WWUFAfWDyu6m
7uMHECLzTAM9AzMmfQFysj1LmaM+0XxQDYCwdi461gwGQCcSEezuBgdGhfrk+KWbXTwUBgTiCS/p
b8dSbb55/3OpZvXw3AKDUf3l5g4ZdWjTJulR7u/qkggY/1Uz3kMBPGvckoCOSpO0JSzmYUWwJH+S
CUuP3rRToUNDQZO9E7ZqijiBPagDFyH2wXMOng+PUVu899QzGCWVmYNrLLWensfHVCa0txg7Hc2J
QZZCe7+BhEbN2zO6aa4Tg1Qzg9oCPHPAMFrj7E+2sRiiJ7rU88A07FZJNbpKky/TSAoWvDaLtB0X
WVOsS8Q3UQhwkzEKTNQB35O2btV6PQXZQy3IGKt1p1A+Svabml8giOx4FgcrzGhlmeyae0Psd3Kf
7CSzXauAdkue3UDEFsEhBPfUbK8aoaR6zK4UJKAZJWu8rXRlGcUXDy1kHs/bjBnJG0Hxtxmprj4Y
BiNvQKFGbqjrNtDXLLuHaUiYZkaEIBst6DQ7rUgkRtkrDOGpjQlA6j4m8QC4MUf9KvTQLN7H6JGd
nyzqQvMvEa2ZrifTx3ypjPzYT8KZrJPt1H5qBg9kViPXmlZ9dPWMW1vRsJs3N6vbzEbbSIhfe5wE
YzYe2OfahgkKluV6lgIHvBdBuKEob/Ep1fldWt9gHLd0HIaIoLfygxWnYc/G7ndPWoOI83jgVJit
qUVmSyP7Mg4tLdHtQn5pxuu8dRcFcx4MCigJAh/tGBJC2pz4da08dWdv1KyS19KMsewhM6UTc1aV
rh1OuXKMCSbp7gIjWKvZgX8P9/DKUxUSuVoQQT6QNwVUEN0tw4+gu4n1iDoOB1yhLUDFwY/p3RmY
PQ9c8kQ8jOaLpWKsCFYYRJemUiyt8DAf8uajT1N662rHvytrW6XKNCDeWGdBALSg9OsEU0bpdwZ3
/8Nkv58tS5gKWH7F3gTKcROtSxNz19E2YuzKScvtMeUBjBu7K4fnlpTzNtOJ9jgYZGXSuK8CXFGT
QeFeMtcVTdTfSz9PlrOstC6Dx65tluMaxcnPa+R3773G+cuEWMGr/7UDpumt3hRdmRy96cBmMp8/
EU2X1jzK/2UD+Xbv0mhrgHAi3Ug2tH83kEnOqpwjF54IOrOBWyCySJOtONFkx+eHP9a/jER51sKL
Gf3mhf2mc6xps08d/Ch7lzkfRv9zsipyDbMBr+1RKy7etAo1mMxnwfolOOqb8/x/P+UrJyDS0ilj
OJTQLLlILU7J5hCWt4LsFWox8bc4pm/vHVwiBOnavC9/7Ya3vVajw02OTGFoKVOjc4CgNVXrv0zW
vvsgXaRhIANBEond+vfiWX7dT53GB/GysQRn/m3SL3J54jX/+Wn8BgzM9fvPJ315RKQusiTMXjyO
8RaEV0+Xy+TkMgqb2WpRrKh6om4lEl1MmZWgEEGaqsi3hLheTuShlu4i69cIzu/KiP9+qS/96XSC
ZBgYRXIcEGsVp6heee1BqQAV7qdX01jObdefr8NvF3z+9/95WgXdqtNR5zmiqjaSG1F/QrHiWMap
4OcP+qYH88/1/vIICQDsUk3hegPodYLA8YI1ivl5wmMEB6++99rlzx/4XZOTT6S1AcRgrja+1M9e
6g/9GCW8iKwCjGmrZOTAuZKIYJl2GdM+NMnc1LaNbQnenSzZHXIiDof4UjtTc375OvMD9bXuAXrJ
kkQoCQzfL+uC0HhtoFpWfJzddhF+EgiIgu6jNHiA1syxmgmJ6a9KkSEntFjo/EK/ZVDz89cgp/Tn
7/HVwRXUkVCpRkhxjZ5p319G0UX6oS1NFhGC/hzrHHwkV6+yc1xrn7OkEPcGUo1rfGdw7vkcH4Pn
YZb33uWP6at6Gdg46UM4iEFIgqS0fC9UJ3lONprDqdjV3dr1tsnJPJuzXvQxek+3sh3u/F17bK+9
zij7GISrmtxrAiX8zMnvMhJFtzQ3RmwQ4JYWs/Tyfcwcj84l4pbA7eUV4mfhOb3DHDUFOEFtzKyB
aofJOjDXovIgDLsINXhLbIQTiMccYc/k+sna5HsjWoz30bQc6rWFXq9eivKlKrOVvuJE2xnrYlx2
qDJxx757OIt8N1gMEhOphbgOKmfqd3OoAmd4f5E/lU8Te+iL4FAw2KLTbhKXSOiTumtszc75p5Zj
3gnL0qVbY6NJWaFAJnRJW4zbgjgc5ZSEs41uejZO6WO/TTYjUcwyHbk/6iPS2eSdcd69scN4ckqW
9YH7QECWYyyrvb7SliinyF0ce4cZxyultP+g/ukJxHCGdXyJXQRmmxytLM4re1jSJFmZ225zouR3
J6d1oesvJGSgBA4vrWfhT3oX2JFzo7uxCNf1MdxpOyVbNE/RUnHaY7ZMXWONXnEVnaQ1SswdFK/9
tKkP7aE6oe9c46R4QXYpresPQuSzRUfgp7GwjtlaPaF5ci2b2CI4ii4WlMU53JzhINqkfG0QnfA/
WgeL+e9R4TnSlvabuEF3ZxFB36BUHXgKKe5O+dZAgIxadSnYtSMc/Aef5t0B4ZX/nvObEWZkUoI7
OvZnjoFzBAUsBqfMbKzDyLUavlHmIOXXnWqdrjwCo7qdcSwP3krnQ0quwGD/Ob8Rdelip9wk980p
5Hs/SIviNO3Sw7Se1gQPMEVFFRGiQEQPCNa/31eP5gn/56P+7P2Ztvy4brmPz8FRuUBVku8pqP8P
Z+e14yq2reEnQgKMCbfkaJzTjVWuYOOAwQnD05+P6ou9llepLJ1uaffa3VUGwwxj/uMPp/A0gHyK
UIWng1Aa2/4NVNPrekWeFUlOAdG9juCUk8vkDPDi752HfbAOCZGUpgLfHEK32fWwdXN1+LiP8T3Y
jbvuPchdkYCAxs0DOmN2NE3b3DYT3MI89TJHtTNPD7QemhdHtDVLDU4eOmdfqO3TwzuvCLs2LwuA
zO0MqurpAOpsYj+fngWH2FtSFR+k19/f8FSDwskgu7wbQ3ohNC+rz9sih4Ur98VR9X746gzFPnEg
jkh6mzToDG7z3ZdKE6429T6JWeN670rcxmGa+/tPsoCNN31UzaVePkPwLtV2l1qYRQgbaxw233Z4
y2f2Dva4FpUXH+RsT7yONHhAFm8X9MzX4fArH3IGWEMs3C5WNk7r/nAlh8LdcdB4PxKTerRl2whk
G7QGaGAfXyC1kRN9dVTVy9T0cJhKnHA4ckEHhVGzg6O5ZZpp94u/P0JXv9oNuRgyssKe1njCPS7V
QG1iueor9RQdX4YbN5S5Yz09dpzNzcR9ezdoZJddZTMvUSfgMAE9ZnHp47ta9u8empnNnBYRaBuw
xB1IEnc/1CgK/D2zGoAOQmGRFr8v+9/V9b+7T7eNQu5gtPW8GR5UwDYIKfueBsnubOaxGiKwcOuk
nlxwmeYkjefAooi0RBpksTFYpadYS6B/ka6mM4I0B16qTb6Yc7XOVnd6srdOGwEGhU51Tn4dkufg
i14dVvxzm+g9Y5EPoNIJH/v1719FamvA375K56lkqYzuvVvzVTDXzS6uCnF2kw3gYbTn5FYSrrZy
drA61GktS2TX3AgzfVGo/mQ1QZX/vwf6XKnmeiN3c+6ibe3cHhzpz40n4RB97sBBQ0p2QAB7PXgi
+3m1CtrTKtu6hlKtYepsmEGiggCLlJcXj+fHGvKPG3sqbPdEcJaEV+17bf1seMY1eGT0mklhrJeI
fKEE0bV5Udz9WEVy1BGJBsDfQn16GE0tbDanhodBmQWxiBMWlikM8JcX+s5L++flA0l2dHK9Sal/
qlclperUuLDte4VdOlWoDnZjRMZv++g0MKJiIdloZcbNuBN3Ziw66+0IcADTdk8Out6ulwWn+Xs/
89Sg8G92u0Of3DLVo1Uk+zg194l3dvcuKL7Hmheuhsc0G+UTcX1ILq+C4X46wPEdWotoUDAoAn+P
YnICNKkwMDzuXL189dbpvl+Ft67IiTU4bWfFaXDSYyRy2QpDD2PF8TWlM9pxjOrtCmv/9zHzE1ek
i12KSo6SDtmw+9SrpY+5um8vGEpuC6yHcyTbqm52Eax0yp193K+cTsukeEBr3Q018PHO5hCX6CRw
ORKIyMmG56Odb8GImItdqLMnko3ucheG3sm+F4YFJOWUGC7K0FA691dZrz9W+jxGSAPYboMxPJ0t
Ds1Vai4yGZcnGQttPLES6WpVrEEGZtWf5XEGeqNXVqn5mhS21kGbw1KFP9qsXiVnE7n6w+oEYQw2
FjGw5HQ8HeEa1Sg2Zev3iCBu17Eq3BUrPBLsy5eMhxHZmgeKf0eHjgMDkD9kQd01STGDlruCizHH
2vrCPkuZwVhGSUaIwumjPGW+Rrp5frZLqr2A/+kKLhK6hxzzUbvaVYk1o14T3GNl8zkXQqo2CS6X
JWSIAgkpGZ/wsKAAI5ZiSxxowd7dJWLv6OxSpsh5na8PM/GDZh2kBAlpAKdA0TJOqKEt+ePS2qpY
4IHwhQyY7x8dA/PM1ODnthjUt1T4Gw4u1cLTJjLdMlxmUM9/YMJChaPaGr6x6P/wqp3h+UIPhT1a
yG36dnzkXbQIuCxgSThS6Z5bPqZ9PLTpUsrVegy0XjFTxoVDMGdlZp8UTWq/WnSJXr693cHxJJu4
EdFV9m5XYiSanR4RXKtUvli4Dd2JasXDcL91tiI4bVtElMpnt0n1R9TNPRy2i4OPs7R+dDu5vd/Y
KFN2WQhqWZBbxYdbGevMyTeyCAGjSEZY6cF+v6HMRuPwMmK63bmeFzccQjtE8BDtxyr395pQ3crq
fOngd6fQoSvGUpnIt1jO/LuSFvXwtgrvTbrnBHHtjrLDiyX8xyYYjADIN3jWy3jX/33xlShq29uW
PMWGbNQOIqRUuI7xDDOz2/CKQYSOyOp0QTXVpDsss4RgT2Iu4i/ZKbrh/jwv9iMa8AKhurfOFy5Q
sMXLV426H86uBNKzUrVmqoQvPp2hWT6uu6sKO3m/SeRCI6foTt6gjqsqVQkONNi8AOGw6B/Tq8Lx
g9xeebc+K2SNkYZiXDOn3AvOaVPZOcwmiXTz+rO+fr1YTX+AOjjhkxKOTwo2cM93ebnujNy4rJCE
kT29ZZjoJTMHvwNksp0Dmlv0e1JGyaWvTAJpclKJ9alOItFWx8hXpGBpbX2D/MJBbEWUDLPv3hoj
r0ZNc8MwGrhb8LZ1/yqNGmn04uZ/qK7wFJZa/zr+wkrr72FQk+J5rLcNnfUbNIUSa187G26EFRgJ
m9TRcyUoOhBHYYs+8PQ4NG7W0M9HWI3zg64O79Aqu1kT6SrF7Q7BmtpvaVAv7vLfIocmG6oG1lio
nPJzrKqUXzpKcy1hLd4ks1sByCERPIDUyUplKRsc9JG3HJ0K3dF5FbThPjAtCcg4PR5Od4PJxb0P
HINig56HLL3YTpV2jf97HpPOTs4ZNqUoLqTO0zzerOoObgHwjTpw5jQSz+nRFFqb4DM513syAune
IITuHi0qZGB6fF3qXVAJoqXpzZQaqjmfnTYs83Ibb0v8dbDGUwQIxdA8dDQpBA9FjX6mBZZ/HtDF
HJoDY0zmpIRxb/4leHjtOrLyYMRTfCLKz9HkFN3WrhtUJRuTj4UzUKOJ0Y6Oxu+v5j+M9o9vT1VM
UKgm6ZIkIzvBp/DvEQSz8K4fbttqcguR71n1QPaMVA1lLw+k4OHWzmNWh1JADi3Hhv1M9dQBVgIh
R5LeLSLmLtz0TgmC1tmF/3foq+HRIbqs9I5DFHYpANW4a0/zADzEMyKJEGEhUNbVTIg7IxKjQVLU
5dnrOJ1+0y9sIc4dSBjuIdykQqx7pbMn01oeCuOLD+815rzpoUf18/jm3TzDJsTRJUfIKxIL3Mq7
zrspYdkxaFGwS+/BaQA/s4mRUCVVcJ3IUe1r/Trsul0fcCS5kP9kXj0xOkWydUpQTAO6KCQeg9UE
m4Quzm1KzGQqOrT+zMatw2uwcQz34XbcU7JzdbubShS2OXtzF7jhHOkkrR8C3btHhnt3T+su2vAi
VjyXgD6gnV28JV4rjzNH7wumGKyC/VL2Ov3TbL/exlWoJ1trFUPQ4SWsM+fs72N91EkEE5oM0kUP
Ye9kE8sjFpNYSM9Rt7cd155i2Fpq8OF3X+xTT6EPRmvm6IHcz/k3xhDYCHG8L/hFDGIyQ47mGj0R
wKEbYCbkySESrAEklAR5fEDrikBt9WOFLpnf6FgYV4RYNwK4YMDgoRj2tnyMGnTocEu2HlwAuRBL
hWef8h7NfPucNr325+5Rx4s/YfOsm542URHFa64a8mJmcv8600jiSK6+0Ku+BB/3fR4YNZYbHL2b
i41QUL5BaYnzwCVbwds4ACa2MDx+nukPjvjd7vAe4os8KAMjOcZbV3MAAv1hNui4pVXELipYsLeN
h+W7CdJkdXqboEHwr6FqPyb7SYHOsa/GIHih4olOEdCSBnUzohtCTUb0TIpOE5yTh3mEs45HTW8L
ntUTwru/+ugOV2Mx2MSbQAqPARmWzud7N2zCu6P6PGqntvPJ1dMtyF9EQm6jvUv4qg1u7J4CdFee
0SvcMtHCM+nih5lElr0cH9NqprqlX1n79OppwcXXAmhPSeWvhgI/dzWxnokRm/oY0Pk4+k32tuBu
bBHx3tlZxQLPXI1Bjfyzf3YmovmYUGhF2/A0EqPNvsXfhlc/c3gk4c1bxTeX3mjQsYze3dcsDCrM
PfdV2jzQPhG1rgaKgO49wu4nopXkwpGNFHf72UFzXvnMPXfjHm0oaxFW9uENIf5xsA8r9+H1wJ9d
0cYpnguQGmV9EUbg4Bsa5ZbVOOfoGt3crb9xq/UE3IX80q7zLnmNs3Vxz4qOZH7eXLiO9srthHmS
J7uwth2vcCTvlMDMcwkW5VcOOAEcCY+/O5oF3JSciYFHwJEQu+BeeCTkdmI10PFJMfW3A7rsHkho
8nDQKseCi2WWfZig/H30Uf2SodmrBnoPOl9P45bkRdMj+sDp4WwabJO2+q5CbWTvYql/8YspTE8L
iCnWRrv4kMBXiVnzA2EqI0ftOsaAzNdg70leHhERY2btwuaVvhCXkWZXPgEMDmdc3lN0J+xdZZhW
Lv444RU0rrE0z+xgUYBpZPt6XVxYQhzzwr1lHswew4hPyh3ZLaLGIzIiYPBEOfBl6e5HD08LoYUy
tARmb5bugh1m8lJYsMrgaRfUs6t3tSCfOMx2pLvF5GjrjhaTZ9uC3pPVkCIb6Fs2xbkRsHYHii/j
k9BN1R6mhzyzWyTbsn9IZE9PpOBsWZIFU9LPk7Mn26eYqNdAcu6zjFu4sJBs+iSk8WrFaN9TQoN1
JPeQufsMEP/iwzeMDXfXv/l1/PAOr1CfZ13C9+ZmUHhCaYbD8k8FWl85Kd/rTJ480uztNt0tIPkU
nBHo6INh0kkyl8ljnrC0NEDrgMS2NoS5YArWMPPuZn/lmjxoNv8VGYKmY7IwXbzial1HSJM/98uN
uTH7h9ndJJ9y6ObpGkZ+Y+7sQA8+i8i7mk6M0JzfDEOYJPYXG/vXgGfm0M0yZ/F1Wphvj14omtZg
dJ+MtubXJh1hgWx1zLOdTSE8mAN/g7iW+SaK5ojpbMJ/vJ8s/JtIf72QAQyIr3xWnhIK4wo73D02
ftZxlC/zyfbF83yqlHma9OgVHCm7nS5Wxs+9qEwoi8eqOksT7Wae/AK5NOwozHIHdFlfAC7fyNDf
ZQnXQoRBMCjEsn8TncQrR4JClybb+Gim8tvFWouGNb4tuzPPIf5Ut6vxcXE29/3wzeLpHDDU+Pi9
Nvovj/Cfm2izIAxJlggTfIKvzoqwb1YljDmIWe/FyZznrCkHc7m+mOMx/qqfTNKSjpA9PHmuq5lz
2k+aWTk2XRs8LU1WKzPYWuOAIFMyTkygWZzP7LhyF5fY6uEQbPaub29+FflbsxfPHsP3GPaXi6sW
/8EK/Y+PeVQEd3t+pdU3/bDhYTu02c1eeAl6k9L1/ejs7r/v62jOZU/wfcEeAazyq7rz++P47ub/
9jSejpzKZiuot4KnUXvQCJN5UuPbZErQ4i522boZwZib4kO67qxhPy2GHOeD92OMb69TmGF3ehvv
alt1Ofv1CIjqw6WD3+yHo4399QrY+T57/3uvRpteCMdP77Qnkj8a5U2nc2/qvdG+uXnWS5KuX0+C
z3FclNbCCicjv+LZvhgv35F4/1wUO0YR639OZN9g0x8XFYuHcckqSZroy877xs+racbedAp3Xa97
CjFwNFH6BWAtxzxdPVy1igjwvcX33mmUNfZJHWg4rNDf3cYAYiJ78vHaRpltCode7e8v81lp/t9c
xp6V6dwqEfWnsr+4X/cK4QzSpG08JYaZrBnQ96hFbRSTV8fadbEXOQORpU+2RyxeNN/BMqytd37R
+0dU+vcR7Ptu5DbmCQkcgMqzfiwTr7m2uxbyZCql9/mRVZmianwbuuNsQDWXLplceAjVnp24qSs4
w1R7pw/7ntMxXV6GpbnEikekSOcA3ti71tSpM7/bzbs+mKfjLDxZgXsx17c3wVxqc8NEUDmmj0JX
h5Fbvy2pVVt75u0HneilWkSuoZuKdbj5kimtOc3gjGHdRxAc5eTeL9wggHCPDx2tuH00breBVWUG
tdJaaDRMABqgo73jUsgT+NHPsLrhS8jOmF7upzjJWM9u/O4uHQ8FiXQ4C2b7DEuicXcmMYkMl7mE
KU/Kaygcb4bZBo3ku7m44PNs6QbeMDRdYRKzeTgLkmBcRzYvowlGG6YlEAtitetH1o9r92bnLCe9
W9CDOWP25LiH2QYvVIkfYC18nwBfkd7kvuw5s3NNeeHEOT84sfLl1rQu/XA/xt2lt1PNHgPhZFpV
OqET6PWkZBWFvToz2wopzJeWP7kPs8UbRd3X6O595cloc7W4JZxjoDhdLX9vRg83GQwym7x0D8o/
gCsxJDvTt3XLt6xwNbeswc2053IY4dFgRXlCb9ELb2mvisOOM2GN/LrNNvbo6Ia7ARuh2Xs4Zkxr
mg2BR0D7igcwqYKQKx4cS1mL0deqt7HVHqkK7xcGOnZdMu7a8ykmTTtGMrla98r6OO6s6YBlSJ61
nzA64EIxtHzf/3/MOblLDgC7J0or7WnOlYVgyCjSpAkMDhZtHWOyBJmkGQT70gwYTEmwtYeKjbfL
vbT0OcvkaFSbHzurWXReLADPHbHvKdc2F0EQwT5Yrv5eIe/S4ZIVIPSTasBBkNqlqgZCY4ofdIOt
Iqz8AcF94Y3oml076188im/t7vNaCd4gApsiclO0J+D90ghZJW81cXKIFUribTJme0X2qVj74amx
tvgDiv796ux70IjVEMfzPSyC80J8U6209GiGEqWxraM2Bz6QTPVBf5mDeOttdh4Vi+2iCW5tXx6i
NkCjeRw2Xef8ATe7shqOeBsz37maD8S4u/r34HEF+nisM94BiCQt39J0hZN99NQWomHyY5fFJMfC
D0OFj/vHzuZzzilGOBZcBXQ2m8AwrNUYFsInkhWoEd6F0/QaurOTckAO3VXgEpN0SE/eg45Ha09V
FFAMSiuDQ4CQrP40Zjv7E0WZbIcSxfSWOtGZbTyhRzbFaOPcO34xg0PdWT/WmuJ1dXflG4nO1FpA
pafKrNB0Ly3nOGZ5qD9ywuxdIzyHj+mhheYzUGLWhRs7CnY7H0XjrHBnzCMIEadAtFejQ69549ha
U1ERlxeLklnNoQbEt0Dn+EeY1Jkpy3KSD2923ef8HbHSWTPRBbUlFIwsJn9w94yvOrhEOzO+8MuX
sRfq75t5tsCk4OAz2TnN3TAgvEyzIZCRpzsS51VICMt6XdGjNrch8BtojrI+LS5Ahar59XWe4MWy
HcCtDckPrUx+TI5wJfL9jX3zCfG9teQexlCBDNdasW9Rnab63dynudMJJ/X4mMpraSL0zwm0QbQu
fA4OTpjgNItqAElIH0jv7Lg0CbpqTCl5ihHTCePu9TuVhq/+sCC1P/Dm+VxFbenCCYpOGl5W1wlk
a3xXExxlQU8vEHCWO2fSggDoSXs6+sW09K+a07wAfqVui0r+M4GQp/MXbS06WH/PX31/5sebSpyw
WLKwTT+65tlNqD6tqx1Fy4TplKYug42RnaZJZOfeYBCxstkJnH3TMNPx1h2vXXZb0UrBTEovlcw0
ZVN0UfVbeIW0a9LGgRHhUsaWzJmOf0qGmMw5R2so9Ij2Gff7B8hBmBO2nKAZew1MDbP3NrI2tj+a
wLEKeaPHVAhEdoYbJklEWPiEKVhg6Q7JiGZPp5idjAbRtD3q+L3FYse/ejubABhfyOesD7YHtO3m
qwbKU+fve/1TW8Bf7rYqkOfOX42oOFeUuzjZvG0X8MAnQrofFP79ozN75NjFATGsFvdg9YER6rZn
kMHQO+EtRUogsjOFbra/evt9UWzr5+c3+ucdPZ02dPkudsvDQ5yIIQaMMb5cd4zIzNWLtfenU9yf
l3kq47XqUDXZhctoKYYspE0OcZDGQX3y6sDwTP34fsQ0JzRDhkdJi/VpiIqPlbCvwd0n+kA+mFdq
m8l51gz3+Kp5iAloVulD1P2v5D2d74Po85PUuS6W95rYvt6/58ZJ71RFJvJuacmiRmrOXiGZeJHe
U1Koxk0OC0vDF3BnbUI8DuOd1RnJ1naH16Qxutp4SQe7cHKxsUS7mR3c0Pu5ZG9Zli4h3p2Q+FI8
18XPHAdH0HqSXRJ9qoZd/zK5Hq1dfO5ra/3udFYWPpx4hNqscIV9ejv0m7GMJR0KYd3deDXcLSDx
vSe/yd02ASObXD43oK3rsjZr3WLiSm4N39a8Yqk1ol7LojIhVe5wsG5Y5ZrXtAjK5WmqnByj42jv
ALLIXU31Tkmhr/oGXxxsBToktmMYheDouZnW8Nzx7HOLUTZolDR7YPy3GsH1HEO614kV8c4z8FQs
fCxiTA0MmXDEK3xMpB8XG3fjDQVux28ES9Qd+l+Kox+DMw9uUE7PY4S5d/gPSfWpHwJq5kMZbgje
AeJ7JOgLSS5CQEVLmMiQA2zVidBN8lQv+TbCJ9ZMubnG8vTmliw+WPit7LPiCZ/4+OmrkD5lVoyz
Irmx1aDipTInDK96L/P4eJ8Jx+gIm4xZk/eER6qdHO5KYS3KsSl8P43hGx4/8CtjRxhu5hdwH0BW
rOhgsGGOykEe82GyQ51Nqn2WhB7h+kKY9dUWGxuVR3H3a3/rCxPD2xEVcHe7BZHbnH49eXbqWCfZ
Vtz8iDVbYCikOUVK/b7dRZ3CpNuA5wYwm2ssFBqFKn6Q7O9vKEEtdX6AqNvbLTvWHpj5FJyX+F2I
a2WYvaOWo8EOU+1ubr6ICg2y+RHLM7xkr+YWFipepjdz41J9oy7ZvuGUyDfZbBaHisX1PCX3m4CU
k73B3xCr72pWgQNiKgoQjWBXdruTOg+IetIVL9/ZAgDydtjRnawIN1feDaY5eHUgOMP0ABs0E7O5
m7VqHe+uk1ClZsBlf8LZAxBKSjN1SYcbyupww3+PV0tlyJT4fV2Ufzod6ig9oUm1f+lPTc59pd1u
j/IkcpivrMR1oUS6a8kcD81hHId4RFjh6Mt/gUA9e2t9r15/XvWpQD5fN+U17xzFCcfRyrrb1zu7
Y+Ch6moPX43Ve3kmf2qT/nPFdsv/Az+43XQJdOH7ijenCyU0D26QSjtQRQ22bPiuZsdOh/GM8AEA
+8U7xpZ47/UlJ/z6/ZE/6y3+uZUnvlMh3Yys6nIr8yWwVpKkwbDP4RNIwMLxyZr+frlvOOafBfuP
N/zEgjN2233ZXHjDFDDLdHkyL84yPQTuujE9L35bcHaNZwdzAfrtD+zfLy79VAn8+aKfdgvjcN0W
hxsXBwheQ8+xKWWcSc6RduS/gIjwk/hhk2+TcRAIAxPB3vj7HT9qJdurt1UzOdu3r8qi7whZ+PKl
e8hD6RAeeNNF4Lq0HsyApiKDffgO/ZcG4vRgTalQCaSlWHv4NOrjazR051d3WQIsOSfT9byFAyK9
Dj4Ddg7XhAhtYxtAS0kfFLgOg/EkmcffFibqE46ZPY7SiweQGBN8NFnE8d2iJjtMDSvuxa37wC5i
C7AmtNqm+qh2MZan9BX9fVqZFNEmMk8zce/mMPk+3n/ROjWTg0Up55il7Xx9UWq3nz7oUKNSz9h2
hDr+xfrwU0FjgNHKKiNIQ9D79yO9ZHIubk55M8HGnARUC3sy/9GeY15qvNuF5nmYGjDXIACqMFq+
644/JmhHuCuXrnRsJhX+1dKM3fO0fOewnhxz5LAv6rRn+6t2Dkpia7+GnNuQSE78+3vdsipTtdUZ
kydLpaneX9J1tcX37Zs8x4ny90mg/LDG/nWxp7VHz4yTpm24mIzcZXzL6bdecMPeI/G0Ef0TVCa/
NQr2tF0Kl1691AnF4Ux0Ne9YMY9QhJ7fbmKEDxjODuV8N83fjpDicXqFSKsEzWRL2uXFhV4tPMb1
vUcaB5uZEKywfzzCn8bL9Pcv9BPA+dcXelrBHl1oGM3hIk8q4loU3Nf3UTGqhsa8+y5ERlBBMrLP
d0uvHXW6DzXahGM8lsyHZp+OLmdP+N6C+Zjv+mQsWlRwXSKNnd/vUW7f4NN4kkTOHt2Ois0gg/fv
N7zST03XePDQqeDy9LHxjAza+1SiRV/ibxqSj05O3Pv24sqg7IjF0WJ4eJKS/tB7uc3+VK7/dTdP
S1P3+qjv2YYnphPP9patVTLoqVgsqfeobB3YXuVgv5tU51cDvR1bvz2GdoL/Ma22+j3bqXnePgbZ
2hwjgFRiP8LNWCfGGuPVAdlr91fP/scB/79n/zyXb1dFuj7OpTw5BJjOnDI3O9pAArJH1SVVpjg4
4rJ6s2GonaPjXAqlKZIUNcWb94EeyO40Dnr8/u8D4qcOwp+v4JnZK8mrg/SQGRDUXRjWXgMNo+tY
BXrxpdk1uFMFX9yCXIO3wj2kdQrMtFwFSl8pktPFrjbOaQWFDWkgRww7m5drLHB/v0Xpp5eFNxMY
PSp+crieXlYhN93mahxbq05LbMxDeu1fC6ggeiy0zwib50XnlR3lj5P5j4s+vyyhUe/5QdpJE2jB
Q4huJpb6Dhe3qfrJB7gMC7eJhOHZzyMQKRERydWD7qPQ96/W4rcBu1n5L57ETyNIhtJmqG2QLm3m
v4dtjm5YzQ6qODHSE3gY+op3pbE48Llar8ORABoIgY2ZJa7Vy4u3oP5Qs0gcqWU8CjWVovBp5VCK
nYGBIdeGYkxp2ICNcoJxFEd28o/MF2hDbGBvNJHmk4HFWXLvAdcAFp5cnFltyYJPz6OjhOdMuQn3
nmKfHc43Zu4ZfYgZpjosHLl/TFYBXmwInVR+m9goa+9qi91EZTe/WMaimoGUbSeXF4/2h749tl9/
fL2npWirHbeN0H491JXs6B00dLceNp3+rr8KRUI8IEvA5dhSCWGkzdfukGqpUhVjIBcpaznC1AeX
eP4ug3Isx6v1KX0BIP2HkD8vW4osaxiuQHFFev/3+98qRcGx5CZOuhv7AGll2s3sHJ4MSQIXt5qe
+5cEC3Lt5h5WtrSy8RTJD28oA2lQ6ea2g1GNqVZjo+s9qv5ZIGe2BQHqUwzmrNX249wGHeDygB3T
hYcMJjDHiFp/X422eQTpF1uoPqvy9tQnUbY4R20AENCoZOP6gLrtPNAYlSItJBx9PruL+3FYdoI7
vstXWyFU5GqrMHYkDGoIE7C3gX62stkDWFrAYA9/f0uFYs05ceUrYHZoKG8+p9LbDG31ZsR5Gwbk
gDNiluYDg1Tfo6ncWsd3BFni0SWHKqHF8vuE035aemBxqPBckeWK3z5uf+wTh2Ir76pabxgVjSv4
810SgXpyPNv4nbiker6Rs7AnbKUd/kDUyXRl0TA82MnZnRsRNlGBAVBJWCcMnyzxzB7EwAk9NtRk
fQ880oS4xdnKUUxgSFP0d85gm3zZKP+g8Pw/ylZQXVqe8LcZQM/U3YNR4td220qTTU8yPNx+PXIX
9gogc/1iOj2b+31Xkn9eqq1D/nhwVdVIu7rcSJP9AYt/X4Hjo/uKs3Ozia75i11mKVcH1R6ZcMHv
70z64Uz717ds3+kfl96duvgeqFz6cGkRHlzVCp+wcw05R8jg9X6/3E9QwV+Xe1qTZfRGpXBno8h6
MusbDaWWjRkQ3oeIVoEyxsIRbf2Tfe7Vse52LTE+D+lDvgIPXn3tdu/442vvyY4VtzUvtxnB30jx
uzR6dfrAN8U83+zfv/S3N+PzQvTn6306AIlZU+0eJy7W0QJOCnvd3gyB1UTKqLfOnKIGeRAozYZ2
KiekkKAfGlC8gMXmi5Bh/HBORNZ0bXkiNLiHDYVjmyhUfOCCPJTOFpBPdxcyRcj/XEE2ROXJnvsI
sESRBrlhC5Pr1+3chqd3iZ3BY0W1hcWWBgo2cssGVvPDw6g1x1sDOIkGzfBs7Yb4IJ0Rh1dW7p9G
JYKPV+XdTxskniIQu0lvVv8R9hwP29tVlVmcoe7YDxsLFf/hE0FjwSOFVFoN71vEzhrcQzGFm5me
dLNM2yCCIkHk/2JYtjvBPy/oj5t52q2b62pnnO/cjOpJpDr0K0bcXF2ZnVez7acVEv9diG6qDsrQ
fSrOZEzYS7LU+dYA30FJVhzkoVPo7a3dm7LxttGrb/YTc4N9usuy3KETRe7v3wO9MOqq4VmLE4ww
cW9BpE7G9Uqzd2MxnLNzCJ1htCzfliSFjMeNCbsXa76jKUz7F9u5O/QJ+9BfG/NThusOfbZrHaGe
5n53Zw2RZT7MoR7HXmX3JCvMkFc7lxSjHDM89SfViD8UNPT8TSqubFFNvg4eUTtehSzK+n2O0ZX+
4R3ClSdGAJc1/J+fvuihzB+7TlO2/fJpHcKSJnPKbh0JUOfW1hRPSfx4zmYyv2A98N1xlq30dgKL
r6GJ0Uk7Q1yWrDOVK7EYdNUeEa6PNsi0v1x2XMQE7zsZ2vPli8Ja2zhVZc8L2AqPeNmN03KJRWPy
WJ+srhJkzimDkn14TxPlq83IUjDB4sC+HSOXn5fDawdmLDFz+2E+JoaFdK5lzTaYYlwMyyVZrr7O
yNIvwRHISXmTrTusNpLB9HCptBjjuoYnDRgPb6a0NqYxHFKXNB493ZgsHnJD7mSBHFdJBgRZb+3i
7Q0XKFjD3imgcZ97pzg+HMIjuRnTBp6iuVDYcussRupr1i5Y3uTe8j8EVFskpJFgJ+CfZe5tSFnR
B+6u9FIrsg7Nr/2IiM/K8pUhsbSlj00o//witKOUnTOVoclxLcbVNICbcg11EJ+e6ip8/r5/flPm
ypzALg4JBKYaJqyY2/hCPFuf5JgFJJotx2h084S8QIApwhFuMjDScIfAFmP98fvo+YntIKkaloU4
8tCP0p+2A6O7vQqHq9ACRxdnenM0M0mTMgS40+ZLuq60VOURIZW0PuN6TpPdXNT228SiAzoo/Wz2
++3QIf5pMP9xP087hvqocznXNuJEnLjLxO6YUTnDMMeM5hgIzsncMelBRXLyUUeRTzaZhQi9S4G1
HZdvpSm+JfDoTbGtvQi7Nz8u2H2bH2d72ibdJSnsRypCnSLsYA9RpGsUXfu4/6n299b3ApDKRN+N
ocyu4sBME2m+ZH1wh4+BF4ylWTCEaHA1y3dPQGdpFn7720hmzFtmzvizYZbICEWvtOkBad+9oOEM
DVbHenzpqVSbi52/n0+UqEzDHkOzF+5MRhKtvL6B38KUh2/g19Bmv5juchr5/ujqjQaiN4B5YU22
EcTL3PMHzYIuy2yKLAGMs/LSpAVn4Zul3XjtzjVzqtkD67b+ilTa++KAPrwwohOP1iIaCP3K/FCH
g1GZbk1/k5scxNmIf3+Pkvjje9Qh0SDm7qBieqqutrXS3YiS2kyI95E9hHIXp01z7EKKb9emZEm7
0KBXc4KZZlMSkPE2Im54rL6J1EOJQUwhXiM1CrZjiVOk+X+cndvSosi2tq/ICEEBOU32ICKK2xND
Pze4F0QFr/5/subB36tmra6IFRWzZ3d1fS1CkjnGO94NO1E/EyrO6uJiAB+b1i6nxwbpg+zBSul6
uPACk2eB2EFtHzB5woLHZwDn6UX6AKFX9OgevOCjtWKiybqN+8SE5eq0f2C8mZ76Yivv7An8xPYK
PZW1itjDxyX85kXK3OmF3QoLy7Qb+Ph/uVm/bsbvpzDiMyI2KIj5v99u1qr1Lsrv6tKeqA/rlj3c
zob5rFmmkHplig5mcao4r7sh/lLcCoymUFQT6/jYnkN4N6xnBRk69MyZ9rZ07iUWFRf30krIzlEe
SW8K1aisorLwFMXKqSx1TOCIIucIdK4w9vAlZHY7bJ2tC/upiovtLWyRMHjwVIQH969tIOVNeGpn
38Qj4WY3A+iEtbZ8FISPDHsH/xPnpKLEJ5wLDaeE6NLFpVpUw5fqKZmmBecmO/VCKa/L/Wtr2nz8
91MaoR5QjuUWAa8fwz+iAAQrkMnGVuE2tsrTddC14WJRVBFB4p8ukZKi2dxSbUI4VbU0ev170s4O
T1v/eXUsDSuWs/9m8qTbPTPWVasigxRLypf1TO6QI9DOgRSo4tFz9BVCPvfUeC3viMNLzyYn9qZ6
nA5dtF3G5PuNMfo4rtyK/vIcFZr3fiVgCxrUH9tcELlFihWeG5Wl97X4VZFL66hvl0v/MFQGeN9B
Y1zNyq7k/FxS5eTkTUitSilColnX/2Dva6bvb3g23ZJ8K2Dqy+Ty9tMPgvPZ92ZdyuVfkef/8Hz/
a6FhZgXrQeXlbP/WhGAl/mjXR/U7YYcs9gUeoI7iysO4tk+L7vTL+bl4bE1EzKINc59/Po8Oo3nD
MEW2mgYXx99iFWSxp2gAr+i7DtMrZYfuwQSPlh9n+ejbMFph+dCdxijEUGdZWoSpccBCxrD3lPX2
ZJ43Ts6ndqfNlGLwEyv+qxb5/AMbHTBzreArcss4HIPWJul55EySmfpOYELki8apxlgiXgVpmlqf
xj5uAIpIDsVN6D7AbNwlOQu5sfhGDJ8YBFQ+kpklXLhucjiKVkz0XofEd+c7RUqJlwMHbmuJI801
gDNKx/nj9NnOQ6aK/T6uMr46HPZnRtpjD1n33A5Sl4H+Q0r4xSr6XSi7acczvNsahPOQMfKmsKBf
rvYo8iGWFHZ9kTr0d8jKLB3NAzhXpJm73zCvFGdcwiFuudf+F3ub5Eyh8kb4ModmVKZXaSHBqwTH
OffyXcs+pftnpH2wDLI+G+Aw+xlhseVI2ygqiuUNYrZIz/YRLYw5RDEE7w3D7RSllaxD+aknFenF
a0UdkQfTp88REtWL3ldMO6SCz86bzrAg4PJmdQdFtPoy09chHm60wBhiTgLGsrLuf+mH/oMI/tei
xDGCUQNsT70tO9Z/dKREol/a1+eTEoRA347QndImU81V5q89DlbQn1feu9/6MV8WC6jnfV1zzE4M
pZomAslca34wkRADxrE3ko6r/Xyw0dHxw5XeWy28qXiyT9bNssE7ggNHm1/x5HJXLUed3rYd9xHQ
g5dBS2j9ms7HLsLX6LUsljkzBuC9JXLT+XXa5kc27GgDU3DCljZnjRvgScCIMetE5JkfpbYxPY1B
04oUFfEzhcfhHlL42ITIAqA4rRkb8R32yfjpNZMVtiYx4cVYLRUDYtGlOPUSqI04w6/ZI0bH+tNB
hOzdKYaRdZzsnA9jzhZ80dydW+IRYYFgiMMEmgYluBJVsxbKzFXfwGO+tk5oIOJOWqJNK36eprRE
YvUbcfMjtVzkXg/arhFemdGXVun1ZlJedUHtKxEXY6+jkbji8g2rUndV9ynVQm27FAuGbmm7wzAE
gy0kFK6OldQ5g/EBfxv9xzObWG+kW03Q7p+35QgHhwCfffR4xaKOT5Ee4RRvd6wiKwLKdUrzTHHa
fbpufrjdJ1x0NceztxXScTiv5ANThEj1Oq4nqh9C+ncMTydwDhZ1C71u4z8gP70nqCCdZ/SBxRfi
7Gzl4cl5bo9JG0ki2316CnOnFaCsWI0M3qQtr9I2j7UhWSlUP34zMv2TRTXLkyM96G8N2p/6MxK6
SNBhyzUM7bdN93TsVu+WyhQ4or67+t8uGyLUorMDdZbnCQlWYpN0+cN6go1/1JLUHvRY9r+XGfof
rwPsWlEMDUX177zCx/FxM56Hx3eiJKSqm9DBcrt8WWZhfzgw0Ribo+dzoKiDJ3GYd6e7PK8JLTi9
LXnyQ9xi+8IHi4DzNaiMSShutw6/3QBHAR1V+CHCxooYzrufP8Z1Z3kn9Q0jjcb9MlrlFH6VAXVw
pYuqk92+idpyzxfCIrB1sVb8Nw9RCx/XZU9xnrMbWkFEvxxDB1/5MG7KWu+/PJQ/8ToUcAhAcrqe
rqH+9lCeK/NdXM+thtwtXuZorvZommOkEfT1he31FWuwRi05+1mpMA7Ccbr9m4P1H0dH/7yE31qv
Q3GHVKnm3wm4fBdnNkAwmGomjLqmbZ33yg+NcrnQZgVZSruSW75878GykDxw8pzQ5CzNFJFEGx4d
Vgm6ZR5CuFyMPv62gpU/FfP/vNLfmrL3saPe69vxO8Gei1Dsc9gFzJhhIQcjgxZ68e8LtSO/+O8H
Qk8z26YMFVGwGvufB8JXvetldeLZPH4IYEaeZtttS3HjZINEGSnkQm6EIFVw0knHtXTRv2cDdMFh
2rLTp799/OXN6f7xzfnHBf2Gkh3a58e3+zGaiSbQld0FbSQGMVJLhvOgevBXhNGGvcVbWVNhfgcd
D7mKsnceIyXGDW3mw9ihd4c5aOd3tzz4BCZvCAzT/ccP+V2Yhf9NQ/G/rK3/fwt/mwAZxBu9i96q
YSChyd55LUu4zhi+1NPK2Lql5m/3Wbwt4awEGAdbqQjLkW+l/5dniYt5G4ONLvOR3xb5iR2n6HZO
8nCXWUoapNTKzdH51/ZSsamsrQACYYAHImKDxY4ZCLCaHPlJJfBj0JuT2UVOtLM/edt/v7Q/IvIQ
nVByYlHSQYP7P5dZ3jO0XG11GnAzGfRBhxWjiAiCMtp1M7krn/uPRswGkIRS9QCa8O+f/0eA8p+f
/9uteV9V5ZDXWjPJafo59lVgSuzWC/hSzG0FEMwx4tw/hkhB7JEU9F7jJ9JppsyW8SDRwt1JpG70
jnZQXQj9UKIXLoOjxzXAobatzEgEp326BsO3hdbRsXruWKrloDWnjRhD+jTtFDVL9D74b7wwv/a1
8I5HN/doRMybi7bmg0Oo++9f+5c09b/e7n/c9t/e7qfx0Q96wctUuXAmeZmeIqk3GRHyUsFaiGTT
8fmq4OLCrZLzEjhc8b/ivZIF/lngBJEUeF6IJLfiJdH2ooaFGLOY6P2DUXfLsTI0dOZ+DoZOwwKU
HYgt0OK+45esdCvNd4bitmrvrFjkn2hD5sVgeV8ah6F/dkFqixmHzptXtry7f1l0f5wf//Oh/7aV
dNpPolHMbgP6T+09Xwaj466MaiNbtd2e7jTUv/a55T1/uPgL/cHassbpaiQtEg+Ktf204SgBh2kv
p3v1p60s+hvX/4/Un39e4W9bB8ZGvZ5x4gpvc610pnGSSVLfCu9GbPWxyhdSV3ewD7Zha9u/3Z4/
bf2YvkAnhbdA6tVvSMjnU9w7apG32fqr/rW2K2pq+OXEdipxo4ACY1vEOsgR8mOCobQAHYqWZ6TP
t7X6gaZcEoG+Cq4QCd0zuzJWkrNqdDaDBju6DQ/639fyH1kxpoxjRIdNMfG7VuxYlsfV483ct6Km
7ViUdrfsFPAyP1Sht0l2J6QGS8GdYWDpoeLOMoBh3ssOGRHfmMIcrTdY716/WgqOaoib8EeB863+
bcr6p5kfrAuTOwoc91/UzudrdTYPH0BVyP6CbJBOdI4pewYMI8f/fkfI2IPM8d/nN5Nj5A1oKzrU
vb9trNXKeH6eJ5PYj6icX/pYygHUhhhoXjiEtDGeFuFyRU9fiNcojqda8MKvdE7oumKD8Ore0j1H
UOUh0wAivNh9zeBipdPveNpFEdhLkc9KsLO3XpLlFMZzu3QjxuEEZ88jvuCZZPmWM593RLrfj1Xh
j/e5FzUeCOjHecNaF3PKLbx0w3wYz3uQdMIIA43rGvfblkO/yUmZRDdZe8w0EOaay8bP5WA3Icbf
brxEBRAhv7XLDMMRbDk3ZuWUVPUdrjhG9p6+/NT0aVdDfPagH8RRZ2Fm2w9hSv727kzRVDjs7q8B
Nf78YfuNoDG5WafYHz+W4MGpgcCA12u7nbY9RKdtizehDR933oJKQ2scLxkX+DjrqHvUUsnTclH0
E6QlPZG9nMlNazTqIf23egvK2TwJAsWGvzw/tfhx3YsPEeOV+tf9va8NxkQ8llxM5ycGLyzej4Ul
0BoVc1+KlzU6ZoJqLbCd2AZRTqGCCGiH6KbG+55zIn2K6QS/q0Z+6tcJ/ll9mzvt5ouVLjZSnYVv
LbyobAlejU8JxIfcgryTgazzkH/4zAGgEn4+BK6IHk5KmB3R8g6WXRKUPDwGomjKf3/aeNGckCih
9FX+rJRRg0wd0VWX9MlYMtulfHbgQuEUvcAnIvo1Wj8GE0tOK95SsvWsRDqVX7XnbPdH8F2rF43T
U4yWdWwNnm9hqWJsYxd1FccB8cVCGUepP1btCRbC63oZ/tL28a1fJ2v7wtxhSogtKIkPe8ma1I4V
7s1g5TwQcQiM8KnzZqxtaOnjKkU1dhinyjF62GoMKG/vx00wHuOlE+Fw7j4dFfYe6wveZxvPqHgu
nbWnXYOrwKmplgbc2rwm5C6Ec2Ml2RMLhzOzAhYDQh6rcV48o9L05JTkCPzhvBv8oMiQOcNImWIr
MzqOsQ8LJzm7916uR9N+iWKT+qHj9M3YYf5lsRT9++weUU/w0k4VnmNXxTiJJciy0EQPyi+dmyiY
TVh9c0IuJaIDjAu6/pjRxHb6mEfzdsND+OT8CD9OvTxqrxHw3WEJEzv1Fa0NVuxA/CCBcp5Tmfzl
beuknYhW5ZV3EfUm78WWV14K9MYRb5JEhOhFmSd608hGbt2McSah2t+qsQaUBa7LQhWVG5k2nkL7
S2zYUx0HgbL0n44ui98ST3qAuWlV+pEynhr5MCIuW3QVBwJNWzy88ftE631OirEaMR2205TYOC7h
5ITOYTiYgLzd4gO/XbrTvA95fa8EbDEWOtYQWbq1Z0T4ch5MXjCWtie8x1ve45OYotHhnZK68bw/
Zyibg+tECpse/GTmwaK9vIIHdigwtSD1LRxjOTtEyJO+i3UuJrQPjGxeFj4bDe5nnUTqIqmifT9c
56O1Kqwy3jMWutphNXUmr/Ha2GOMgLwRORQf7LM2nY63kHrGRxoOjNChH4n8SYmBg1iHe4w50rSJ
xnf3PUDcWNVSybqXBzwGYA6lZGhPx5azkM6368H6nfKS5NwZiUKygHgbeE9KOz5lWLOyQs2OxZd8
7sGEDyMUEyBweDLBctkvl2QDc/wcU0ZsajYcXa3MTTbsTfx6SZn1EvCWDEGBuMU5N3ZyAnImlZ3m
r8vuW9q22UdEy4DV0p15/GUDkW4JHfa8W3IMWwfhBuyqcY9nD0CXNMxRNhleS2AqGB5sbm52YsMU
CWiGbgWERtAHfWfBJll+pGfI8jkgVOCJa8OEICm8UpjDlW/+ES13VmNVBZi3KbebIt3EMYJVduNk
PgeSxOzbV61i/WozuCrEZx2fbvx/nTtMHYPesBaZ4gcB+uv5zhwwYhFY+2yeUltBQsGp4+i5D+6H
LZxgyP1KjdlxeXE3nwEJX5xyd281lZ632BJjazO/f1nU3DPgdCqLZ/9WxO3SbWNjivSrSS4vr1X6
WvI8BYQR1OMKO5zalSxAbpsW+i9//0p89uqIFzRmE2M7fMCsdBpMv6wSL3IxxVO2cOhMM9b4KV6N
aBkuu5QlzfCEKQ+OvijieCCEVxmCfDUe3ZOJPZF/S+Z4aNMWhxJmRW7d0yx7tzmcNkoe6Wvz0jc4
+UFk7z27eiSXVozF5+C85t0/93CAtfAaIavP9lmEYZOFPpeUbm8f8biy8vFB5ABcJm8e4nUZ6Bb7
CIcUZ+PTmRPP9TkG6N9dBCDcRZGyx+9voDfwIK3yhL2Ss02lx0OYR+M9A+xvy+t8vJbbsEFAaGxz
nBXO9EqkOTvO42IB9X7BerXk3gge8xLR/AXhy8ETAadwQ0wYjeIhZgGDDyNj76LeZsPx4D287eKb
PLrbG1ZlT+fWuKciVSqc4R9ZuwY7lf5u/EjbemEJxtCtDToAl969P10+tOVWtXtCxcghZ4w56njU
t1ZIgH1j2IZ47hErMrzEeiAAGGfwzLq9cmbXpd8uOQrnrWResXAxDuCIMMmR4+icAzGvDIYjdvkE
Zc8DoqWMMRLjjKOXZFbedN17fAc9LAXIhfhpVP6ZP02tZMizlqOZQca8NS4PHhez0uQS7IOw9+Np
DXTPHTI4wMUXky7KlelhOp+frmzbKDca/tXHua/ZAHlYssFN1Al/fdvtEOQ4uNPJda0ldNW7KINl
udjcsLLCl8Tiru/5nSLExIAh/ai9CEbSv+jI52KXYnPcsD20NvBDZDnhJldnw5ud4VjRmeF7IDKd
ZYkTi6xpzDFpBkyT+UPSC7INWQVrt1pOikwAfHVBCgS99tFxk2+WZBlSUugxu67ef3Rj0lbbVBbw
R2bnHYnhucjyuVSsVwFSuKFqreDCXu3afgJmH2EFKx7GBKqogVvJwkjaMf0ulwsO3Hawe1keDuLx
9pKWWE3htWSwxsV75mbJsuqztZz34DXuRkLr7h3I+AgcyFQLVyM4Y4+WhX612REEwZym42imm3Xo
0kIQdJsuYzVkc5slnZwSDBo2oQj9x7nfbTnFOh/qZ5+lsyrdA8N19iRBfAhW0Sc2vH37YzMYPH4Z
I7tVaTeW0oFBXEy/L08FxRftacP82GOqYorL4jVy0dxihmPMDo7iXxKmeAlcIM4KGysJaNC3noBj
SEE12a1AdTnveROgRT93bOwE6ECw4W1gF2e3pM9XT9HBuX4Wz4f7QpbKGqDGvg6/lDjwgcjhCC5D
pRW/idQV32ypfuExJcaMgFxplMaYMZOW1eLAbbINLvnLeqKOZLldHW3GS3QSGTUpCdLcJ6I7LDUY
duLXD+P0Rk6OcR+vBLTy6h6OKJ/9Y0pH1uWuK7hgFB/pNiBzeEnaqEU3WPU/Q20J9aMF5qelNFX4
6ZAgaRN2UTsDCTjsP7OHNe75g+uQETTYrvCL5JVYH2RsRsrYsfsMZ6fBYP1d4r+kSmua60/ztgaM
QYx9T1yg3qD9UX/IV+S5POK8cQit0O0P08Wbe6hww34zBpLrlJcdzTLrAYMQiv4BrouGVTp9zv7b
AIliyOWsRpQmiDd2YENEHGYMSMSnv9Ymn4yCQ3WljFYr3Q6zHsJVWjuTVpFZuGOGAxxvTk65LONW
sGdzhWHS9sPCxdoHCj4vMXegk9YEeGB0enfqT/87UNBJqknlaCmO+afnAN/cIYEcot54uj3rL9qu
+KaEClLPPwVcAHM5k+q/QWfS27RFxxmYPUsa0V0TctbwlRt3/Z5rqa7+gxUCZQIOePWs+8jUnodl
ldY4RAnegx4sjzVaaFdVmfhfMxg/e66BbM+Dbep2t+OQnG6SX4A/aJcq0zruQGHYfQdD7paUF/K/
n/WJSrMYN+N19eQm3dY9ZDbMFumhYZ19UJF5UuVdexUi5JPdvjHDtWELomc4Oa3RLk+qaLcixKSP
05FmTZA0omToQ+KuU5MprOm0Jj/lB2I3U+AZH0vqyJf3hbPB7WC68ovDAk1ehUF2HLKs2ABE6+sd
rGoAvYCCmX+hdmSWBhxSy4y/B8YrdXJ4WThfjPDDyBJ3yd6rUhu/fzoYp1icZGw/MM8DsuRZs3xI
b6x4z1vSEJ5yf8EPcWdVz7qJ/mJxxOUVShuUmHpKA0S9eBI4Nsn7y6+uc2XDvDCVtZofzLC9m/i4
ZekOL9EQdlQtrpPs6eWWPtWnJjuvuN9wHx5KLLpiS2Hnpqkx5MacW0w3R4+IYmReu9F3fN5wpvnT
XozLQNch09BSITbC8toWXwviytvuel0l1GEx9KwzQJQAXK5r93n1mpWj4SUgqjkUXvTA0hvsudka
24jeRBYJ3XCJVvnhKqKmVFwur+vYSLQfDqz1XRctwpzkB8lTq+sppigvbo+jUcEoe3xknswfZP9T
LW1+pmg5DJ6lW5oxTdaJqYRNpoGBNq/60VRryuYZTu9OlHv7A1JXqItkS9nbzt1dHajLQRd7gxND
FOfdCqpfA4JOR9B7ATmUzktWu6RfYZfvJCRSidwdGVdREwblHevwYE6xJHB7i+chhK6E74mBS0BI
4w8KUMiOW7dObj7+zlY4SD5fthId0YYL82tn6k6eJd/o8XYPH/ifv2pTTFa6E1SROdS4OOF8wJUM
J17KNGo1nG5r94PYS9TJd5HCEbhuUk3e9n6Eix3bhgWvU9ofIX7npkoSHqZ/NLRsP7Y5frvQualg
4mXCXk3/5y4PlL5fS6dthSEqW8vGI3sFLxNQFAzVVG++dA8A3241bqMihut5Sij3MAcIWS8c6rvz
jhNH5PSw1mOcvcebZdyRyyxpKA+vaYZNUhETZeTmQzAOVZZWosM4/41sXEvetjJvzr4adly+LRCw
z64OclIJaTfHX+VGH5iwISJmtqJYnmxlU7VF13A0IwV814PeR3SwSKMVVKkhiskDQx67VXiXhy2B
l1XLEzyNIOMMTr6kj7mwC4nIIvvsur4Ets7k82FNO2f3QJDQ0vR1JzI/LIx0JTtzCTHQgw1vHkhL
Uu6Y89H3IpQaYyZUTlJ28TF5nOdkjJiVjlt1kKzuySrXhtvjrPHw8fq66tlXaIOonLB6BCyAvCUZ
OZg98eVoHvitAhjqOFri98VNrQVrrDXgKHUyya15WsHJ7YJgcHsAcVz5e6Ng+B0IArsKa3OONs2R
g5kKkzK1sZYb0+UW9taoRdznlLr4yw59Di8gKvTNHbrei3eaEKU5OZJptn2xmwJnA5HRiSwTw99Q
IYFnSBrk5kljcKD34sLk9INro/AeejhULmYfWAwXMUtcAN+jtcyHFJXqylEbGKw1WT6ObBVe1q0I
jpioMNdnvstJSQSjBXRQWU4It58jAquleLJueSE97fhDq30HsVHjKVWiQkHcqqx5SYXLL4gfPU9u
IFODFnT78fdnNxevJOx/rWGdziBV9AcWw+4PCSsPq9ohPto+8HGxaC6w8qV/hyCGm5kFxPY48K0V
XCPu/Hs4NrrBY5Mc3/3DCm/OGsLwJKS7/ogIdBI0RUIqlPxnUAKMBvFl8zKoI8l1lHwGmwfRbkB7
I91ShPvoAfnZK1tGXIxklSxBogO7mro3gJUg9r55Xav+g60lqn9M1SrnihFgQLfECPCMF+Ad9V3B
XtFhraD7rVHg4B3/ZGR39umgT/bXH129nRrwAM7BrE1iL65SYohHkeV1vCHUqTIa1X5GATX6WRH2
xFnb62AyOvwMvf5rbnIQi54ifvCpprnt63ZN30BmMr8A9K3X5LgccRndRTcYDrucuUMK+s3yMnTd
zMDeSe8PawuziX47edocnHcIIdN2cmfjnnYzZbQzBgfoBLgE2JSfxRn6zdH5VQsHdBDDZuid+7Me
LsdXZ/E6Cij8izcTxy61SraDC3+5xLsVO7KlyWWHQ80Bgc5Hs495UOX9bKnRwRo/rHntSfNCX9hi
jDXJrjueJDWFrGRPLsyzI5638l52HnTE9O+fkataF9YqIObLWiYuwgP5pXvZ0TrCJDZSDnDN7fc/
RtAbk5RGURkuho9SzC7TTtoVR+szVK6IxRpcyjoMRqxe/wyyGf085yUjQZJh+mpX/s3stv7Y1lo6
IeJxugadA3HGJhnp2BtX+8HiQhWfoI437KLnKanMZRPNgqWT8U6BvsfZy8tGu+52qCy/uKTdsb2u
9gvIc+V7XcDG0+bEqWNfbCbXvs5pqgmzIUPu0LPAcjErUqdX+AhawgtJXVP61Yt5ol3hU24T6ogP
ptrHOxNKiY5va4O9hQT44HevbxkIdZKdQ3nzu4tdPbtTMSac2jQdjcMpnGvgDZzaxNTAWc+fPgc1
N+QX7Zs+mHLnRQ8B5/hjfW7TT+6Cw93BMygnsMLlnTjhWylNw9jTzrsr/vF3S+fFBHhCiGUtJUD+
etsbGtKy5y9vi2qcSBzoMsRUd5Flt3GwiZM8Wy6pqSZyc4IpibHSiF6K4Xq1+QJH3dA6EM6O/lKn
k7feX/faToAJSNuxVylilAdCV52lUGXEIh7sG8AWZj3Wbbv5OG1arULWIMAQR37fpqt/20wNgH47
GNzBsD0gzzgO5jn8VVvrbum9ZWEka6qOFGMzKYkL52IEU+qSygWKa4HXAIHSorKzmdQMBW3Rabis
gs2LnSJTouBw9pArryy9DjurqNowPpB350AmhOB1elMxcIcUsQHc4RiXt/K+5MAc3TYc8Ibwdu/Z
QYBNZw3Hymf9HMVLCKTSoZggMbGsg41CL7WiNR9UbWu3Q7MpTMVpwTqzWzTghNR/Qfdco2KsEpGQ
wME6aJzra3OTGhR44Z2ac+ZeAEbopav9XEyvTfYnOzQdrfxGF/HZl23eMfVOCuvFP/Tsd3vQ6fSr
oO1U8orLlm22LAjf8cnOjDPx4VbZdqFBSy5gyxTty/jVjikzK9vg7L7U47KzvVITlzZHzFWSqzUc
ctc9qHnsmQ/35mIfVeB0JI4pfSX7J/9lEivw9rc5ZSFoPyfBM4Vg3Z50HxzKQ6z8WzZuAr8uB56g
3aWxpt0lof7sSU1exRy86yx74RGJGKFJA0VCbJ+eNW+HanpfOS+J8rRuiZZMz/tpZXgqXqKg0aJv
Hn1zAoHiIsiSXBRZGOo+xcKnokoYP9ucgFtSWSkwxKliPIXb57KgUbWW0TxK7aM7BnMuYPY4Yx8Q
mODRgTLcvhe6c86Tc9ubcgjdwTl4ACBQhzPHSE9zL12qAIA4Ger1EiugLd1XEeHFldt9WHzGnMn+
0VEqStNsx+bc4j1hRR1/LYADtlVCXXQw4Wjsc1zcXfU4vB7CNykeJ47R/fiG8sHaNpgaatYJVe3i
+8FjHOXvsMCt4x18oUfGeBUjxNod7Qbin/Swlp0tTou87LndxfvQufQsZ0amo6PF3+78q4lZ40I6
tBbXp70SnyekXNqYPp2iVIQmdzOmzVODn9W2c7J2HDyZzplfBAesXXUh+/mHp6mu/9nkTgdhEPeu
Si8OFQZunWcLl8vBrbaZKr29yutMBgaULiHZi8wkoevSBxztIw/d9wvefpuYFfRJ4/bmaMOAa8Se
es8Dv2Qe0x7QDsmm6TpYRjWpE/OHbKK6BKUOe1bv4pzF9Bml+9suXTm0UB85GaMXBDGZcjz36c+/
QBPn4WI1XpjeQ+qO1seuNUDWe9X8yfUk1ge4t+Jwdq84fL/T9UpUa1x887WGJJP2kp74ZS1Oa/pu
mJjrRTVYK/HxB36lI7+uwM9WcU6slMFWHfWsCsYATQ9qcEOqn3vpPidGTX6nugkJHmA8vyPbkBr2
tGxEW6quJH8+KtE7OTg1rGY6HE80e8LU3E4jUHWdA9Q052XnY0tU5DHI/Qb84uQY2Ke2GELlokec
60tMWiHsfczprFW3T37cr/+E6SnsMqGZ9uhTjSWHfd0m+L7f03mclym5sZrrGDGsC5+ignIAL8hI
fsx0po8LINSb+MHZCCoEngoVL3sOWbBlDVd+Ie8tmi1+4mBNqvRNLkTO6yL21PMvn7aGIzpuZnu0
FNu7QuClr/F83PcuLDHTZhIvfZFrkI7y1zBHigV5lg9w8A+DL/GQc7zWOyocZpeXS0sgjb+94sPm
Q0nY8VodySuTg8Y7FBF9kDLvY2z8CEzmF50+JYfsnQGxb3NpyQf3jOltR1Ir9z6jL99vgnX/hJPq
7Hin7dfCwSMMiUXAEL0XcWnduQ5z/YajckUMRY2wY8LOipk1RjW90QvOIe0Kl8Lce1yenStgkNxq
3jVOxeNGlJM98rmVta3cJp1CKe8yd+OPgouhaN2udncmEVM5FHZ3Vy/bgFDIVk2eX41Ft/6r3aMb
W1LKAsYB/YIeKqJcuTlOzfaTmt5+gQevphuNhAtQ5nq1/lUwv5Twdd++W8vV8katwVDqA/xZZpt6
bG4uaD5sDBOd5/JFj0F0iGkdTRrMVyp71AfKelz7xNG0s+wjhzM1kpWcw+saMsLCANPhDOw6hxMj
rDPzLMhZRCN37BE2pFeRgWtK6LKD1y4zKNGQsiFhg7azeabvYYL8IfeOFc/mcaXDvyq1xcndu4wP
F8IowX5vu9b4DTY9Bcr4DqmNNFK0qWxW5NHAGDxvVuTubgyG8YRCBFAGcHs9zwxa9Wk1Lfpa2ks6
4VfKmQrpk94fPIPwYI0tCJvlrsihW6NPVRka9lRHAoIog6Aqkslnt8L1AvgSA4Y1UM9/XnyTSZK4
9k/TJz2VOMFBR0xjV40M8mXhkId3I6zVxDqVrfPOawDxA6UFdgXSYr9m8jvsickCHZEzmHRvggWE
hoYdsh6s2yr+3/DRJlPdqVzOtXkvt75X0L/3yXl0dTrhgOHQE0AxqmUp8f2ML4Z/eWT61TPMmBiu
jwZ34clSqyDHKVzpaqhX60eLxq9OtA4WgIN2epYTRaJ0SN6GWL9vA+EcIR6cmRyPJQWzE2zNDs5Q
VrFZObRe0X58gTrOmbY5uMUsv/cZwkaxHGm2HdKkxHGKGjAHIa/dXvwdR1ogqXVHl+aP78f4VX+5
Z40wqOkJPgDD2+kWq+CxH8l5KbSCS/qfOXPUSaa9SSTJLWeRpmPuzPjg+mNJ++KYoz3Gc8c/5tJl
TZ4AYNlkevOacKrOT/3Uv7oDS/ohr7Ep96eSM8vIZc+q4u9wBuWkLzaIDOlrv1i1PUO67s3JA2Cr
7DhGWLf82kvQGT2Vd55OVFw+0ZSSWY65aXgNocypVTVmlnx0EQoynUFgZH1Cnz6SPAX9NmBiRj7I
1QFPkeNYOeJdBQ1TgOBKhVx4AEzNYBUyjaL01Rnjgerh4nUYAA3JBpsx1rWbqXsFUiPd9lJmNnA1
Uf7zKq1HBXOC6CgKS7qrrCYjhTpTEa8DGo2THmAYA2vHvsv3F3ORzdPjjCrQZDAVFhUSycIyu7zD
lU5bU1sX+z0GU7x4XaJyZhWektZpfCVr9yELUOySPTQ7Tk3HsVEZK10bWoGueBR2e5fQxhXf8LqE
iIgjX02tWm8Un/A09yje201MiPzjaROqph9Sk1EYwyDnUmZa7tze2JXMMSyt5C51oQzo+Y2Oz8GL
dIXL+PqZPNvxi9GRfH66V2DDaWtmklP6c8saK9bK4Awb+sKheCGYh0wsCbvwx+dlHV2ZF/w/ks5s
SVFsC8NPZAQgMtwyg/NsekOkmSkiKMisT9/fro6o7nO6qjJTcQ9r/esfDOZCwNN9MjdVF7n3C7L4
SxWcqqSYjvvpo9nw1HGYF8dJ5amSa+xhnpf2cNJwJXVUpBrf9ffDcBTbYH+TV5Y83RM19esKk0QL
hh+2N0uQ8co5XovfP2DJfIUjNDCLU54OCWyCKSTC4jEG1ChXLNar4Hr1i3MKa5MxFbQ99a9a7iYC
PHPHDbi/yCcQgNuuOBvwf1tnHDB/b0GPASHE6oAaKmlTyYAHLtfBc0X/7XH09v7oqIpnz3f5XDih
xaSdfBuhWK5nBAbUuxZSBgMwF8HXSPn6GlXekwBTTNod+TPPqZHe7v17wnF9BNPWLyqzclWZcaJV
r8MgUQYiOkTt8jwM9uh9rhO/4CvfnHQdQq8qXuQNmfOkVobjaxdvyRYf9U4qLe7jSFKcR7mMrZtp
Pzo73zT5MUW4Sc/FfK7H21Tu9wq7KiYb1ajC+6fwq5ddtci3VOLWcls5jTCLH46NGzd+3FoaLrPk
VnErcn/DgTd2txqfitXX1yvkCIXFYr8F2eibSYXr05MjuMNARi3xKvii1HRZWv7D9oFk6Hrcv4QE
FKsK/Ik7+0TW8Tn900LQe6vB/yDdUQfHIDqrlfaL3avgGL9/McGVffcLtwDrm7QDqpFg0Y2oDWQy
6TkSGAkiQQVG5yOPJx7beJlNUVdtmZJywZ8KKwH+Z/5JN0BWhfWjgrc4IYdKscFBPjrqNlJsYumB
tDfgqWhI2OUw1stq+yf6w+QcZoj/uy3YZALcBYmi6nyxHFlY/DGc4UscbxiBOv5O7XjHd4/dGaFI
nIMshLQoEqQy3O/F0kqtHn9fTrFqJv+07pyWNvxMd8vl+eNNtv8mDnwOvJvG9M/zngy9+51r/WJe
cCOfC1y5Y8xgnN8izVVjlX39Pm1sAKQjQ97VwQzYms/wtuq/wdHGRoC2++mog3WBxXqr3BFnB6hT
5uee6aV3nBN6/Ag0u6FhtN/zi65YEGZ2NOYbWMxMkWaLYjV6W8WO0tRa1CsFRoM1HpzHD/3nkvSn
8x6DI6hnIbOFGlMs142XzJVOzM5y24Qk/jfaAB5gXzEdUFG/RkR9sfpud9ungi8pftOE+VTlwiaz
Zi1a6H8cHcLvNiSkqiSI/ajhBpAoFDPq5XznWRib1afGWtHUgx5+ML9FUK45Twpw29885relmENA
s1llwIn0f2twg12zO2u0z9j+9J/5UyA/6YIR+hxTCjGOENU1NSZhvg4fquE2UzV8gfDo7uZ+FCCL
0gV0i2q9LC+f0v3DMfteuuPSN8nf4FNeJV2QjBck2pQwHnfKyr+H42X5cwBePvd+aroDngr6sWqt
s/Rd7gYQoOaSEChmcaVywp1OHccmlovchpQHY/dNF9uYS3KP5+eQcfxfMr9f+P46fayAxjmEHOH5
5Z35Fk4bTeWvqeNlQRMakLmuv6LfxmZoWPE5hKhUuIOn8jI+m/20N4QOngnoDzfo/eZCgWTpPTH0
nTYz2WPE7XkcahuAlY7rDKvt7W5H7BTY2UGcjXHDvlMOkGZZOBdPrwNBhlfsMORS2S939xMABZYG
q83ToGVhMrHagUp49bzms6gX7NJhdybTEB6dTlmhvClYBa2q+mKWU0mLjxMD8otDHQJHDlnkBIVu
CjdBTNDUnL89aW22dMmxTERGtrjvnjPMzUU6FHBTyVUA/HOiykDbPn1kFrOF5Ri4kdE9IifuBzLF
FhRlxYJ54EH8cIEtlXB8xpiDU9P9wG05ELmbwcocGNDl1ul80afj4KLsLwwJwB6uQ0tRofmwoAZR
RcaDO15y4HRUWyszdeQv+tDfmHQ9YRC93dKeIbqQnGe0T0d+56M/e23LwYrMF0krhHqC56iQpn4Z
eKnYl4TXxFtjGgoPigZ1/itokLwvwN+57l0MAfMab8qOpQ7gPUI4ajCwf8JSaLilub7ApicAkG8x
oaDYGsx9jUzSflPvvp9THtSBc32tiyGt2U3xdWe1QNAYliX3j+q/phoMCKYLsIhBGdBi8Upg4PbU
ds3grxE/AkasEaoJRZsHUxjVjwCabwxaiAsVZMsGRJRY5X/JbVuq0PlJunIW80AZj1ViqQOhIi5A
D9RC6nuvy5OeOCcMB7Cz4M020BczywzWrGH6d9CLt7X+xXYmnss/1I34XNQB0OPgPFcf1dZwnWDN
0qUxEoLOsTBSu4YuLe6CC7w2pNMYyOaExGP0gMCVWIeb84cyyYQNtcSxlYB6c26i22Z+MFghJQND
hTEVRkMCK8na7oQPCrJ1ILw+CgaxzusxBQr5bJn5BtPAHg9MdUQTHruIOw1S0gO9RWbz/GEcxRPP
gJcqZwxPF0j0zQHn0mV9i7I5eVuwYR4HKDwQIK/o4zvgwVzbEOmKUcEGepXZiqG6ZVAC2mKwdSDa
m1RZCcq6dob6NIyByLJDa8uSx7eleFcieFSCXQ7MEwep7L6B9Ej4YTKtt7wgbE00bK2YyySkPDMI
y911NcI3qJ3KXXC/T1EH/K4hqgHh1TWgwoR7+gYRjE/hMb0zAnKeaHm3aREOt7+8n1fsR1pYBOE3
Vyz4J2brSDjs7fXTw20YWidFVH6+EYDtYnxb08k59/RqHBUcIywzGtxBBIyqPImdgbqd5k7HJ+Ox
QydtD74oOYpttC/G0ALuph0pcHNJlWwbUJ4gMo736EVCilWt7UW6ciEoRMpy7H/NHhO6wnIxfH9n
mluwX9Ydg2YYhSA2UJdOi0j/1ryoVZxvLOjs7zZUGRl+3PtmkM7JL68AKA5VqdNQi4CRHWBnEIAq
ZMb7jiTD/pg68Fx6Sx2zkQGdZN3tgftxkXdj9ocB64l8HQc7fvD10wsqhR7qiVsxoi5nMPdQnlH6
YaOUszTtJ3sHUF1sAs5/hdxfPD5/NDnCCkmhOGe2iNuQUPI7AoOnU/WG2zc6buxOBoNTdRBVArwT
1eOLDPYYQz+MMWSni6NK3XQjD0v1kccsbmrYhCpt5bCMAwlVELl02OuWd1dWmQ7W7EHwaa5WpCMU
t6Y7fng94v/YxpThIeYDSwHQex4ndPjPkN5OzzvT8+axf77sEjjGxx2nLuOdeA6Dlbps98jcyogS
2gn00iO/olDkmODUjG0w7SKeDWNOOmV5H13eySmj6WgCEF/yjbB0a6jYtSRqlP1DddK7m0rX0eGB
PzEtbzc37quqW8gJc28ShXH+hOkzTFMc55oZUrf7jhRrPG5VOi9CibmaNNcUW6H9A2BrSm6BiS7i
g0pjOxrcNwXtxdy098VEWfaM9p4B03hl7JpvDDVWz0n0gqKl9FYjUZJj1lUEbb1XDHdoF4DrVRF0
I5th3oMb1up9iZi0dX6b0UbwGtjfjzUjU3MSyaUbt0FazF68EV33UiNzXjdOVeDWbj1ouw8yRYvK
tNK9R2urYxv7snLGGL7dyYQESWGde2rmlaOZpPtFH73bgNdKaIbGqZdzEP1ublzEtKhbrLMsnbLc
1n6Z5zFDMacrygGARVFS1JNFgXsAfqk0lbI9eQr1Hz/9393t38pArfYjxX0z4LVSxmXPkdMyInq5
ZLrxgnE7sCvspLGvEY5en2pLss6tPzyBzEFYrLxw+sZpBWMpNS2SXmc1pljQjJ401dbnEZSV/U1b
ma00PFTwOAKL+amAN4Dt/RzOGZ5qyebj39Ow4tc9unNmg440vj9Zf5mwuXwE3or/Ff+o1g9UtBJv
bf/4ZTJ29ccp8+MEahLeO0Cnd8UHqRexcOMY4XURMrjsCFHT7b8VRgQM6AD6KF1IrEzJ5h2s8e0r
5I28xnRgvIEuYGGtb47JNO5PWY20NW1PZrN4pMr9oaeAne9JsL7Ec/18KP2pLs5nztp/vJbTPz0q
MzsxAK1i6lv+wryl5iE5k5tzBsOUgiQUBM3CpuVr0CNaG33DQeTQMs2wkSkEBe5rMbbHbrRl+HRz
h3m0wLt2cTwO68yGynXkgwUc1GU73Jg2D2A8n/mL+KcIZ5Cxam9l2vRZq5U1e4VkbPFJ8BBcPHD9
DY6YvxPIGe5wpIL3qRP8s2o3oZjk33aM+ICZhMAK4rsSPWArYJi0e2AN4QkdFeinGBeganHHsBNF
U+0hyRGjSwUoWiygEOJm74a+//EBI23V5Ii9H6zYE/W2SFvK3E34815Ozq5go9F4HFwaRe6M3Mlw
wdH3PkGWy34jVEjiJ3IA/iPbSh/7jAbK0imClfO0Z672gFxx1X/al33uwnozTp0dDBuBru7S6bIa
z/QTwAZoFRQjBnxCG5LSKsD14vnN8rszDie3aXLkO+pf1EE3645lk6iOYvtxUSpbCFTu7jaxI6b5
C23MnEOxom2KFQvVC0pAg1AunGk9vAeOB8K2Qm79p097+KEhjzS738DZ0ZtpmvvEJu7/nw/zlATq
IAZ2AA64GOOTS99TdHNNZYU+5m22wvGDp0kjdIMp0b0gZYXN0QjZePC1gBniQwflYgtkfIZodNys
Nukb68GQ0OSNuvV5mGjaG4q+G8Yrn3n8Cu+9EzP3cN6Qk5U7o18n1V1j5GvceukS1JnYK3MzUVsu
oNntqlbuirS0FEGdnY6iNvFxvIpXsQm/YFhqy/6E01UEryCxW2E713xjesNIpTIX3Kk/DEvKxffw
sb4hF55mg21spZBxxzzzS44uB77k+2mvlJ28xqKOD8X5+p7Ye/1lMSvh576XyYz+706vUFhHzHQA
F3KRmyVztb9QtSwVPXT5P2rlfGk/ObjKUM/086vYKbp/g185K6B00B0z/QCVVXA0ieFX5SSgU04+
v2D+JhdBaJGu2joDnxaAITisMCbSPuGtckbwAnRktACTMbMB98Ro+LbLO6s+wCHBxUW2GiCLY4ww
Y7QxflVilSRLQhVsV+9NwV3Nx2XCUXs6kGaoz8X6ezLoVK70W7XFgk6CTFo2uyWj8HoOzRysSg/w
LbGM6xt0D3YHY9F6xqaUEAyNPPnrl0VKaSRZvxlIV+z8Vh70KKriV9Rsy96TCjtbyxfOH5YOa8/Q
Z4zbN4KW6svnI08afqWzyL6+3c+Vk3OW2mbhcjZu7nR3OqaIZ4gkuCIIFkoszkzBGF2875aMG1qf
2z/mNxEIyZwj/wPgFGYMYVn00Ng9zLGCG5JL590FUsMJXnNrSHaCTsP+5FzjFMOeji57PRSE87H2
kwyspREIK0fIECRp9ADrk9waXmo+uwi1jOg03uv5SS6W4MZzDdziSWjM0FmvDW0+1Akq/qr3Rh3I
KQlOWYQ8DNMeMr88/JvuCkpvQS9gWrPsdhD/EvzJFgqwdoTisf+m1sk9XFTO9X7UTEvmsvtO8zXD
fdnAKGPYCh44J4oFFZJ5WH0iuXeNIiSiXfNhY64FWwQXH+yiuO/W+hQslQn6dQvu2E7jfhE1+wC2
NI3Aml1bOjGgd+yV711M8sg7Grho3boIFaKtBzsCxUisbzkPvpkywpHJo0Gi/AgrCbasOC+h7kZ7
/ZBQntj6395opsjx8BaTjvHtaytOMAZZ9ut491+ya7iK/ggn6ZRJBJ1bhuf/XAUWdopjLNmqvmu5
sGvcd/ZTAbTOvYcbAn/RVlrZfoD9zAwq6IA+mNFsjDBxeZNqVM04VHHjw6PqHojgE4QkhzkN9sJ7
w1j4YPKMYTsZlthwjYUlghBnCKD4d03/8N4Sp4pnoLn6ZSjBSnIeE/9Jnh7Jqu2RPkt7hu9p/nfN
RvbzrwDR4j2tq8JWjtsM8lu/65lrb5kfqtNCR3MpOWOwLhpZcg+nv3cCGGl21rmPAG+sWlvG3zl/
iE3drpgqC1oi2DGg+TSxSpRpXGrnM8vNtB4wSzqUSAhqlLct7jkmPZx/VlFuG2GowBrIQEp0E+QV
DGOcWp9YjAkEM47uvJqj3NrQlo6OHxgzDj1q6akfXzVdlSMUnRFsOIw8RuyR/L4sX8cUa4XXrI5p
Ddms5M6OD83uZczaiVPmm5i3XNiUYCbi4Kfi4pGXUgeZ3hMhSDnZF8n2ofjPNnhlztBAEwknODrc
UQLui8KWBoK7fCXBFi+6979GWFDyaSEX9uPjPlu/qGdcUcMWGIUC91aEWrbQvgFbaD/fZPp2V0Oy
h96fpJjzLR/Grl1R1SUxZAb48UxFrDrdxS0pogQ0fYCtOQZ+i4fohDpBQUJP8o7GSTQBa1GXZua/
alIl+9JOUMa1+AxaxtN5jvyM+fqHZpsv6PYG/AaUbGOvU6PJxx4mXnxqK/eNXg5JGcRGmTLM7npi
6Vbae9YOgNIOHSc9avaeqZS2eH50Lte7eg8eZN01/oiwhOnNdMhobJxUjM8NaDZ2PaPMxLCV0i5I
LxAhqvp0G9sj0E76XwLmKf3vc0gjz85Vsrkku2rsqPKmJopVnb0BjQsRT09lJX3RN+DUFjOM0dzH
Uq22NNxtwFD5bZNorMMxYhMwFWgWWpN7MVLRmDN3d1PdElPdy9OXB+vOyBQ6ReN99NMdEvkILYtP
4uY9X+Bvf0cqy6XJlv1Hminy7UTdVJNN9oDBruWOco8KLjauPID6j7piiq4wlO0o0R3ZjJq31+Db
BWeOkYz0mtaGU1d0kiuS755YEVINQGda9nKoyeFI4fppn9tXefOleAsBgJCHcn5voipe5oBstBWK
k1TTDMkB9zSjjzjUFbEdlAkK/Lxzb+cHFnofE82BY6heB7ZYAcg63LIKXL5cu5QvzKHGXq8AX3Ac
g7skMrjreSDRTdl3/Tqe+Nrtq+nde2kXvyVMc3n1zndvZuU6DKo1lCU1d4CYbq+zwjiJXNkgH3Yc
oa+x86QdnFA6OJ8kLNHg7JOC0a9jvJ0UZj/NGb2UAidyYnNStFKU8k4ezgeAaUvvLNw5NYdRWRE9
vRpKSO31IB5SdVUwdNE278/yTSnFR57Ul44S7RWYLyYqTlYc+sF9UDrCMOu+RtR0haMXm0SPYGzg
jQLuwsgcPgcQ4Hq8Oij9bLLDQe85O2EtDUgYTl+XXxF5Pz8pss9VN8zUP6I6MdZE+4c35aqEWHB5
b25NRIE89sxuhUdc7H9+7hxg6EeUbxny+Fd2Z9SsnCuqAMry3mkAmTjMIcXrrsTNdLzNGNK98bKr
PGMDaecV9BHpK/LMmMILZ6dC0WCxtZcRm6lG91WSloeEwXp9vYPxYN/W+PqDgGT25E5hLRwDmXHP
ureFWzHPXlh52cZGpyvn6y/ShteXOkU45nNfKrOcSxifuKhAqt7bmlCC3yChH1vJN3/fYZ+KDREf
C2zkgud88NtZNtOo9Wp4N8P3eyr/EtRAFt8t/Jxg2BkRru8B+IK+evumLAjOFO8NqU7kf4BF04yH
o6f3/HlANSghmDkmkw5ujB3CrjG8rn0Nv0wE4Sx4RVxso60cVIzw5yzit99HRnSnXV4OM5zOjDXK
U7+54B7ysF9rI3pcG3ruUxakkRZKoc66XIwVfPo+aDgJRz5QCtUPprcOgUPrfFYsaKrlmXR9IY1e
xusu7KmQDtLi0dHvWxCywHbMU7fqamRYPdXeAUAVCb0LuXQ8RUPnqF85Y1XlEyabklkgKmQOAVib
bQBOXT6X2NN/VEdd8CBYiANBxJStDzzVnKcnRZ+xy9j4lQeT2fg4MrxStj6n7qcRk670D6zqilKE
64KxCzeYIZ5Qf219Cb7N+jYOch4Y0OrfnSxrGiuMQGTbYHivWvfM/ihuxwRxKXsFoW8gNkhhE0tf
pLPsLP2mc/7K6CileMG8VMiNrctLNJe1T4Gpqk48xuzQXEprhgheKjw/5ZPsDKZTJJFSEtgBuNMt
yOhS8UGM4bo4JhhD602kKIEG+Mi8VHXku93INqVgDShSBpzVo8+lwro1B7e5oy2KlNTGaeOhRDmJ
GeUc04B3HtwfXgWbs/JKEfQplTPFpVFACyIGBsm81Il5rVYIJV+bMW1xCDwJ9+bQwSegAB5dikVN
SN0hZgAXfnb4DGRiRoFNgfDJdWXaRaqK2XjKZ+dJV+UemKhzvzoKpmW+QwXFlbIuQ1g70/dFJiOD
+MrbbLSVvu/AMU/4ojz2DTXIp7Sawnsc0+uEEYbmvPyBRnkdr+to8vs8xSCVTHVnyIcgRh0reUoO
ym2fkda6SS70ILik6tZtSzrLG/nEPEEYAUWCTDTcu3B6mhTOR48aINm7o7WBsWsu0uQYFzNWiXHF
oea1aX3o6Z9sVwmjmZC1YCJJkIVbZoF15Fdiziiyn6nzGhz4ppPxQSkpf+WV1iPiodk6mJnXNT7g
uPncS+fmlFKtlGQ/Vdy6eGHyOGMcinipwJgwQstp1YFkuemHEHRkeoLjNJnWd59yql5Qw30IwXjB
OaxtUFnwUO4dBqUBNvQ0ybKTtyJR5+Nod+dB9Kls6ROXsUpTOq8oX0ms2y9IPK6m2C2+3vhh/5W4
axT2+zxuXIXjHh3TjSbYVd/2C0oTciF4GVANsFycA9vqMDkX91rgvdXuPfY7mhlXcttI45RmpNOs
MDWEzP72+pvdMJybXEYhUd2jVXZM+H5jW5vf/jTC5ywhgxFgPefO6Cev4Sr368mq8SYsELhlLue9
y+prGeyDYpEUxI6FbQECRAXydAuURhKWwbcAak/8V6voC30D3gvTT7ti5If/w32f5gFP+wX1eR2T
fMYmA5dBOkC40z3M2g2S+seYQB2bmAwsUfmjRgL64uN64DpsybXND0DNqpGz6Omc73/q9XOa9Fv9
DYWpw/GXV4hVA92rn0GKMnHtPn1EBcrTRoMK+A1lXg7edIYGJJTREsfURnGVxANgNSa7BMEubQXN
0ieiicA2BpaWry9lJOfO+Ld1Ta8Z2aOL7E2YvoOsr7pf1rOiOpAGOgg8cMPLRb67KYtR70H3H48c
mQaLZvprMkUwVq2gDGHbfKSUqdEoQ7ZHQbtnht4OgNEIsJPqh6qQun8gnuhSJfajigi62phLuDgd
jXjqGLGVev0atTsCyNnzPBbcMXnJVUk0SH4qcJHOiRUiRj0zwJfk0OQCucHi/DaX42XTsyGpV6jt
VBCniJ5C+x7R7kBlnstnXOVLR7uK1VWIK2HYlcvs7d+1SCPiaPm5cR2kf5QtL4gIV/oWoWcUezTP
uCO6sIiyvdlcgbFpu2Ej5ZeKz3kjj/dkJT8jKd4M6IGAfq5av30wJMKD2kHMJ1lZNtXzuVKrVlPb
k3GojEIi0XC39gbyjBlXmWrYHR9DhN2Ydpsa7Na3ti+YkjxtZF9j6tvim8M5vlM5u8l+9FjdjMUt
tpPBL1K/7H8U+cgl+fyu2+glZ3b2O8YuufLjYxKiQZusjJElgYy/lk/tl5FxKRG/xpyc6eniCaVD
Z6WyZT8QD0G1kSNy18ouYMSo/0lZrNLYLQFeWq9PopjH21wwfLvr5+5yox47Q9Yx99m52aYbKtMP
TfYv4TAwMprZWHakOTry6giKDkp690ZoB8jbVMe0yUsJdI6b+oxir0cSoi7SNTpwqKrwIsgQi4lR
dMzSb4VZXInwJ1OhCnoZO8gM06/BdN+Nm6i2KYVy4olyBnccZtMjNwF/xZKiu8jEB323AiiR508p
1AyfyQUxWNsJ2Av4kzdhtYRlwQMp1lgdYrgj4XhEe298p7UzXLtiVcWunrsyQaaXilOcVrCY3Ztp
V2+RZYyG3/QWIRDgHT2eGyUObpdiNkG9kzIsNYDNNwmd/3Dc/FE8+VK4UqH/tKo7RHDHfgGL8Ab+
M1YbnjjAdd9bf7AXfFW2VkpjH7XljHELlCKLqAfqFUvb+hCCBwwQHyOvs9Fxg7GLtJClN6dsEb4r
wF/gPLkDigxLCZc+zmeUVsWcV8+j84unPXM/boLJTLv6HkewtpFppbN35QIgqU5Z+mBbMD2WA7AD
58IAZkrJwXoAK49nP8J/sXGbh5MfeH+j1axx/zZeuCuiCu27dZ6nm+bmEhuSAslyr9hwUmBf5NDW
YN45puIgPhqh0wEq0APYYRRAGBJoflU6IHxCwP/3Xq6Oz+tqpbsrpI4bCjXA/2SdZQ4/YsA1ICCu
SdAK5/PH90lfDj/O/DxnRwYMqzcMnP4Gq/qQJlHBLBiFQ3ZCbwIMI8DhnXlEb8lwhSuN4Ze7Yf9h
rr//IVTjS3CxEk5gboMVfgP59JV5PxtKoL/U/2MY4CKDtyP0BH/AKFb0iC23ux6Tt1dxxu2OC7/k
MkG0QE4UiFJ26jIQCmcRZSs8kp/gE4745LvcWR2N1lqxQpCezxAJi29qr9fpBaHAS4Tect+jTLGM
IBpdF+rNGdvfVOQR7Dmz3wMZPNAQEJRCNjgrwshthGqEAP+FoJ/M4kH0bu4ZAVz4snd+OHERAII+
Y4kPneCEwH9yZQXcawtlGm7A9Ks7LcoAoA0yZISxmaBFx+WqYNrK3Uaxq2lCD86u/MACZC87Ewk5
1YcS9WbtPtPu0vYQAgB8fQ6rTnEzF87QjQCJPrEvnAoAtQxj/6e/PsVIfzT9RTYyffvEhyJ9Yh7b
wGiosEz3VFJW/ZiHi5f/bHB008/yIEObzEe+YYE/xepmKjPzM+TcJ3O+0u0fFZtmimfhYKQB9htQ
iVgsfRR7PlFUvp9PffzXBjG85F/ZPLPZktQWem3hLA89+eb67s9qE+YePB71BddlZPAvOG1gtyka
rJr1VTG5d0Mr8yeLH7PxtNYdLxhaWn+pffRnJAZgF3DnsrYlUE63+s5OzPHfvjYJ+bzcvcTayGCJ
tZWjqoheeKNIQZqlOcWx33pz5k4pIEY/8Fs904NJNxEW/PUeEhMaCovrFJDs3IyQrI30QGCB3pKG
AC06Iuqz4E88TyeEbNhvjm2hIgWAY/T9eS9qVx88yZ+A+eRc+48r/C60U4j9crDjAfo6FkKdYJva
hj3RlyN8gXSPscpWIJLnMhQUmZer79ZJu7jtuYenk13DoNL6BWpMWiuSJCcZ41uOMtqBnonox241
7rdZ9aJVw5qo6MFXbmE9wTFuSTsu2U7lUaTBGU5Xv2vUW04PdZJVn4qLF20J6pOcC5zgA8qNvy4J
KwLmrVtmXR8eoWxW8fvNBuE8mksfuC/mF7oVxNZvIdkO1NgGGrhlro432wDB4gkTmv+RimAEW9jp
rW0B2ttr82gyceKG7wxWgekYyRfT399XUExf9WK6ro+IZFxM2KDEL/KNu7ghHOrmvKrrC8ZYJ0zC
dMoZfwQTl8bkNFb/aRoN6Mr8Eeah4pHi9YaF1/TwzysJ8zwaGjjQ8M8O44aBGqi3ZDMvgbzo8Q8W
hMqMoEg895s5ft/2CPepXQKjoLUpB+M9WQBqqFzeWwZI8EJy3HRobnl7kM4+IUWcytSHKva+VAnl
hriIEJLzrkBQb+GL3/tCSzxML2TGQh+nwsbQtrN+aufnD38C+IBPiHNxOAjvAU7Js8xkLeiE2wq0
Cgua5P1H3ZOYtzcNK5t2W9V9RQPfYvWeN6tmRSfwVUDmZ/rymQ1hwkoNqUFNBYYwv7FLEmwmxX+l
WPAkUzpm6+acz6Ot4WPB5MLB2N1TV/div2ash8pfNAgbVD1IOucDEtHQ3Nw0vy1nyNJ/W6429C2Z
Xe7r7bqeGhuuY8LL8GNDheWOvJIHKfj0AzMP3Nf4eOBseMkVUwNE+RPE6WAEDaA0Xyf60J4/pyy2
KKI5SicnvHgJ1RA5XWPh9QdKNzo9d4YfryWSAsqQINdiQdNEcCqwt0rNW+0+WAzxawa8fF81CtaI
6SYJ8l0KY2aXh7LXpUARySbFrO96W72FNgumHL4g/TUPX4zJWph1TMCTgExC5/OThx8v34m+wVIP
UFabsHWTRQmTBVL5wKEPJwAsGg/Mzz+SeA7jgXT45U7HS2V5Phx6FF+AWhwSgwdlBqB8/KOuRV7T
wFTKNZgaAPvZxbS7Q8syHcFeY5LMb7c8kxi3W3ZzCMoCvwpHLpCYr5axsb7sIwlvTVTylKw7M5A2
r0DHABYgFeuI9KLP1LmMsJGWlBBgvzxNoNK810BhE4zLRr/qAjk+xX9OYAA/x8VVDIO/r9uCxEfB
o3oHUkDHa71nEnv0jgzK2drBNbdJDUgcsV9RXrLTDj0AyMdr0RQD8TP1c6/ln5BKmuHIaebA7KgQ
JRYKZxN8MJaG3U4P0Gr4AmYwsscHzNSrnesXdgna8Kn2J0JSmF+B7EHg9ITnBVP3nZgq/psoiout
CUnRdQhc8zMuSkBmDAWsHZ1McFuPQo6jkfMOqnnpQwniXXy/Qtjnm2RF7tT3FitDCGmVd7qtBjgD
MPK5+ow1gFK2SBZU0FjK8+EKOcdkq/rQ1wYojqpfzupr9o3cfYlcJAbdROwPd/MtGnvWEUAQ6iop
kiIYTicaqX5icUBhTKwsSEVT2dI4nyPuZ2IkM8sZMzz6Ko41ascRGe1kX1HDToX0J7s+4cYja5nX
V1QJ8x7bCLwcfIapBs0asF/3M6EAowVuK28Y4SPeRh2ve94xCBMLB3PKoLc/2KZ03qAFxnmEKB4z
QI41vu05Pag+dhs3ogjmHy2A8XeftXDybP5aigwIAvULUActuiRF+YmJSGE6+MMVIgtFdIc7E80m
n2XB/RTcOecgQRA7d8THZV/usyV4z1RfCVT8wTsCu0NjRSjLVESyGGOoijr0X8R7Osvo36d1pc53
tqlXN9wWYoLi90EdvKYGflNJIGEjUswMalgMYpII3EoBji4hJIFu2S9zzURzss8PdB5UtpOIIS/d
gB69NFd5ube/zmCTOnG2fuu7G6QE4j4wW6cU+Wvs9Pezz7OVWjjJK0qe89SbQFYNYb0ZYDnyJabS
YAEnWLKMIpVJwl9O4hG0kNhusoN04QvVlol2R62kr7mhSrzMfPNLnYI48HaazOX19s1eAZKXbAim
yNg4JTir7tUuCRSWPTQ8QCJOMqp/HJxscypOW7TJ83yF013s451MbvJ3fRhD1aI3rTFss8d4LpSH
rFhwfj2m/Kj7DMdGOfHjjw1Y8/yq4Z1wD0ZgJkmgL2RtJ4Gp1Msbyk0GNkaEMZmmz0TlxnE/ZaLS
/6V0sAHqpI/d82tR4/XmqMqUM47XJ2LYiXP8+J9AH2YylRziy7dD2jn1jWoXlZ1oHkK1x3jd1OuP
6UMENGqv4iqvvXKYysqhLCAipccEbz1n+HlhTcOFrWMoYY9Iizsx1OB2M+kHGB8daoChw1g9KINT
fcELiDPOEhFeA816At3gKWx8gG9vdvWwzQ9QyVTgCD/1RkENWgbpGV+gOZfg8+ZnOIYyES1YBlhW
IIVi/o7a4Rf3IszW8BWQfX0a44YOGMjdRrFXzXOmoxEQHe++Bxp8ur02xRo573zu0fiAPOf28/zl
ZYCpfrgar1RYnxCuiwpZVQ1qBFYi2hXvBZpkZPsd2gefEkMBCMPkckN5W3XefySdWZei2BKFf5Fr
gYDgKzMIqDj74nIqAQdUnH99f5F9+1Z1V2WmCpwTJ2LH3jvojYBUcUkHhDa/ASW9qqJublNe+spz
0lwy7e4ZKrTI1rBERvwl07qfcqtNL8I593i9J8Ngn0zfsg9GBO7HyQieAxLAA4VA38A/2/12QGR4
wu2bHJEI+jCQqFbhFmMaClei8ds7hnSMcKlCWARnUbef7V5Liz4zk9yQA4zNAHC2sQa47ZlG9Gbg
RnznUmLwpGdsgZfYtGbfCCfWNyX6MPD7FrZGlx2uhjOj8Y49OHmvjZXcvw7wAkXN8W1/IFJGgOSw
gUr8Lo3gvhqzwChzNKDxiO4v1U3VnjzxUSI7eGNa5zSv6FKHBjPTrr61o8IyTkEzv9LKh1heONCB
rHu/efJw8SDBUgj1AikAomoMDFVgCag1RYYHBL0yvDqIoEO+Utzc95rUvAna5fZAn+sSHh5Bge0y
pZnhPHpUVExqzzUSRsV5kXA/I/oIyg4pCJAMBCRoiowD2Vu6FGkUa2BO6jXgw9av0HwnnXoC7a67
/mAd2XEXx8mBCALYB8nwSEPAf98mtC4uTF+EUndaOS0jvqjO8+lWdfQ4p3TBzxf3mX0Ok8pfnfLj
J6a9oapIWSAXqcvOwJh11rchPR4TQSGATnpp9UBZ+BOR4/jx8JG46mGF68rVbancfLTDzx+kHQdk
jWaOXW2NEJltyrJwVrt2RAGGeYsLxwT+H/IBbL0ukSb0wJZ9H50olNpkjTSXvM2XtHrwxejzkOnI
U+9zAtO/87/PnF7TIT9nKfaRsMJ8+P+t/tIHb1hB1WpM78sT5e49w9X40bMWVkR732OefY9OAVWf
THpCVz77OMFgf2TQ/cFjIBBkPVpMI6Ygg1AAq0FjRPUYf0afcVvkReBdIG4rcgsrMLdoOJObBy+/
DzkcGt1bzAreVAVK1kvdNEKsE/kMTvjGEAFBdUQNRFsaRII/PINm+KGiK90mK8ONCu0N3iPkaSgi
0CE8hKD5CkeeMXdS8b5T5mkRwEDvd8+8Hz33opCGmjgWq+p39upf/JsIe7JNExwJ+xAPPMz7e9Xo
yH/sWY426GVngLqnCyEpKIcnGE1QYqMLf70Q0OQ6q+j7YXsZBQPbudpJAp6mBjMOwvi0bm+FDwXP
zan6Vb91jaNxubeQEmSNf0aMHH37zUIfw35Sdh248IVzDZkf86XHuTPRIXDlLSqB7BHDs3vF6vC9
1UcfimoY3i7sDpixxbS1rBM0eR1bQ134iPd7PIryPKDmj3grK0Hcl15nJsxetkG9/4UXH3NRQjUq
x6CrUdGwdC8As1C6zswTdmFvddeMqRAJHsw64Fc+M8Vj1VctP98zg6PC9gYTJZDKYH/U3UMKZzeH
3OUeaIYmY+7ex95rwuHaXnHsdvbXWZvOBrc4AIZz6gloOm64K1bTrSW+Bd9AM1jpxyDHslAfWG5+
njC094akFr5YlAfV5grf7LrJB/o4mH1igCQMEDr2wmtcpeULDoft4SBrY5WOG+I2STAQPCbPJr5Z
wRnvAFS1zFKK2NNTYvGUnN4gEfdlcGxnhH+ReCcSvGazVaiiHxNKfRWxWEV8YnIwpf5zuIHad5L5
JyC99ns/NntgMPC5C6SjIRv6bXnCf+04bRpILnGAUksjq6bTJhxX4Zzq4rN2zsUpHfMx6T6ypVOl
9vePzZHupLv6xHkttp5X7Ejdx+bVa+msn9LyYMMZrn7YjzUkpSx3KEAvZjpyGNCwOxah9HypckG7
mMxCIjCWejJC7JaosTEc3NwTTU95ZVMP2SPR/gjKCYnW0UcYUfj7QsBRWHuwAzBfVdwGJ1kkZOke
Iifvk+ZRpIHK4fInbSp25oZmKI3KEBb3qweTmcUKU0tMK3V2ToU77XGSY0l0cwwaD7iJORuJYSYo
8F7LiX/kAUBx/QHKPagwqA+5ntuQXtC0v2xj2yJC8tuFwXrLVcyZCS+Yrt7Ppkl4g/dKYKY0D4V4
HYnn/PipiIsY9E4sJUZzGcs0zlv5GUmpQNOws/fWO245AmwaTm5k74uzz01WNzLrt4P+9DCxLske
8jmn0waXpAAQrIIj5N+0oH3rnT0so9G4CH/9Y/FbFHUGiP321/DqDYJXuA9MJ+lgRxHH5NdMdck8
q6/PPx7TladiZZ880ZkWbgJWGTQui3PbHn9y09PLoL3AOQuchw4BI64lkqnuBudq+uViDRbtCRIY
Qh08AWfV2cG24b4OYMFuFXSPJIA/htNYg33e2YHpUaERoD4Mo/J4ivlxidsP9x/eteB4dv862IzH
Yzu3b644eCU0LMmUFMpk03sc7C33peLh85j48TogokQwZ1dO6QyMYbK48SrWAFDeNb2td07sgQEA
XgcwjY94FsOObG1KQAsSm4CNfNk86LQ4RDGzvw1uL6LDaiGRdAhOv2Gaw9vjiQH/YCS1XD7zi2vQ
lsW1tynYIzTmT36FAN4jG0bc7ERROQkCOdhj0P+Oi7qS39JgZppMmQXkXvmDMqj55CpYNwUpbkrf
rI/yHaPeblASzPCC//PySPGY5uDA9thJsa27OVExyu+bFmkLj+IFOsxybqv+Yfh8g5R/QpByAvSL
xgxYWpOxpc7wdb7hARJ+jxyDJwmbqNdd31zCTnuOPgFSprPGaGeYofz+c7uZoR+j42BlGIo/aXGA
YZcnHyJtkalk2Dj9TJMZSDuEaUbw/PUeyErGZOHtlh0FPAQtIKmPboLGreQ3JNEtmljRYpEZ67Xm
MAxRSS2ebmNTgpCAWrGFGOhMQ6/VJYs7wBV2zO0bN2GuHkF8F5UJjCCo7cSs7rzO0uti0yw3VBM8
ItXi6LXWWgJd2YEvBE3f7mMxDUOMewR33XKvVghHjiby1blDhQ5IT0pmR14j3goWY8kciHcDeABT
DNWmAc5AKNSPM4gsDUaYCrkLU6Xgn0OCsmnB0WW66GBvdZ3QlaonLYheGHF9VfzHE6QIMKLJiqHk
DjvuKlEWRCjRChR/Gcie84gy8Zg+aWZzrhTHsYFaqXBfJclO3vXy4MmQ03PQ4Yx3TqbbuKd/Tx0g
4DpkEUGiJIrbvyqaIaNpXCNgTM9MUV3TgrGMYXrjL6DquTPqWpy0bUYKciQlCdLkheb8ptj2aTgD
xb+4TMwJ3qzT5wKRcJmeU6ERwwCm8TKj4KAdjt2XXHHVJ8ehtcp0S81WVsRvRHQUnBXnMamFSrPm
0ntS87rKouWcZFnSz+yOa6dE3i7iHadeMgfgYBvQHuXft3SMHYxLkzboF0DFYvYNs+TIYwIcSV9t
10Br7S4vuzbqYGvPW05ICyOfUoNsf5/Tq6UqJen6u68jJqGJxRBR6mnKBqbwJRD1tB5UZzHsVO1u
D1XxlXAZjZ+c8NCjkUR6zcGnQWkh/X1nHEnSV/rMaB3cu25OKCOkQdChQ0P8x+5sB0nIJT2DRcMk
HfoO+HxCyLSPQw5Lr5gbIbHxSOzrLo6W93f6jhEJDrGWJHPm4BWr4xO9Whp1+QVA3DHzMpUO3mEo
QqRW9hD89BPs94e4cG/oizioZRNQ2za631aG7AcRxUqDDnZ4k9Nq+U7QVfSaCbltgIMe0Nb4N/4l
6OmRYIoo+6wD8TTn3o+6BbFsDarmUflSQy4JOyz9VabHNIafngksFFB4pp2zuzmGHI+YyfLr5tC0
ArIgMNH/YcdY7l+28USN6OrMbsofyR0PeBzR3UOvDabMMYR42DZCJAM0D/lhnbCPoNOOhKXuqiG+
Jv0jun4HZAb3WO62j3PI6t8GlfON+17R1GRI26NHl1meAwJXcoAjy8nCc/DJzWsbbLRq1oFRzQ21
xF18PN7gwHunR1Ywr7X2Mc7G2O2EjCIb7B/9jYmaIWO53dtiVsyBrOnO8x9G7RDlvAr/FumlANX9
OYfQJkDQK9Bt/4SN1JRBP/9+2CWLo2/jIa+Z12s6L8xitt85eYeDTmx8QCLKacDDiMtQsiyMWkCz
K6Y/y8pG973E9Hct2dfHl7+bgG0z/Ca5TVuEvKXCq1HewigjCyObY6hldk8QaBOjoFbR9AsMkDro
IZBYMspp4hP5COOMMAURYDnC5Zw8K6jEoT8s/BJpw1mSKSzi6OQfYs4cPuGk8DlGKJSlYli5hf/j
cxf+KoKxRiOBHyz6L06VPluYI+645GvYQ0jWhXDBJg+oRjfqy8+s8OvJakFUBFcd/UI1pOggG++d
RlX/HIjZF7mXRy8eDdYtfXHqqfjh2GUuF8d0ypxvYYwAyyfrLORzqHLidWmNRjklytsPuuyTFekm
zIYbSdV2wKnUsP3ct7/yb+4eM5j8sNcYhbt4hNfeIZBz7rRRFi/qItbJAHX0voNFhh7pJCa/jLln
Pvo2ksyBMiI5JIWddHPuhAvmZTo1DRxScK9k08K78V7C/jnjksLtOuLSeqbGl3BzZmzUIZZuBzb3
vujopATVF4zo2NxnUhsQtZ8mx0j/5P6VgCFOVh3n7L3Zs2c8+GklWWk7EBX7z9fmQvqB1uhyLHFz
+Dr/JqcUs2p5SPYm1QBH1qxBAPQ3KSh52NINJ3F8ZRrWpEMnagdQKg2vv4UccCGQEhuqT4lQkKUp
cKSw2dNI0t3L1TvNDsE9vMyokvLv7hBtVz5falwSb9fkdGl8BHbu9oXF/DlRA2uEydvsQ5f97r19
ZWv1z2Aua84g/+V953fSAiyGO9sCVRNGqnDrbSzeFmL2i5bRTGekV04HZ3tsFhP5bzUmaUbA+PAg
TfxiPOFO04dXZCWedeh2mEpMrcomDtYZGi+UlO63C7uBI4/XwT3EXj1hrniyIO7IlpynW6+w3GN1
KNsfr/jlWxYr+ngK1Y4FHsSAzIzJVFqmwut79E2CDqxbdEeg8wp03umbmKk4nZiN3+0faRq9kjLn
38NWv/3vnjRT2XzdEf2ZUwRfe3xNYHubc+ipzn0sCkIqKRBz2GapaPbeDo7ePNSC2XawR5EcWkzq
yU6wqjgamTXVGtHb9VfDe1KutS2tBlKc/tOT+u7FNKtDhrVDn3EiIPrYJjTTMqdHv/6wSl7JjyOM
XJZw6a0WHF9Ox+kDstCufPm4gySUse70HYP402UzaJ+ZIxrO9o4G8HXyb9gDqcGHlIII413UgSEm
LW8MM2XenB7wtZadMqEozffci7S7PEhWzzZhxiQzL2VwyAN6rXg004+DYM7CAyJzoO9JttYnQiI6
oX+lRkp+FTy71/KlRzWF/55Ne8yRpp17HIlf5hgNBQ6mk9YAbyAwvn0Fe27ynJ1SA+3eTH15K68K
8CsJOnkVmDv6CqL5rkOmVdEt14fdkfh/dMDzuMkwbKfXaCnu09W4y17qvzFF4sQ07SleehWfuIdC
jfAq3UtanMMbXBhapH/bBluyPl1vyA4f1yftx1j9iVeBuigCPcOlnOeq0aPrQrWlPaxFekZp3dOi
jlfOLOYxODuo8LkMzDm6+G8yecZl0hQkKptXmuItMcDeidoyqBJr0sQaXRHejjO64nvrmeVhze8C
vPUe0IPnbeLlrp19kSV5DW1aekKDApIjnSGQP/pr/wqGyNF4i6CAT0YiLDoF/HKq1IiasJ1fKj6A
Ghlu3dsVKb0jY9dK9FwbNLRW6MFOh2e3ds/8XNflLTBZGlSAF3Qp+MS73WcAGYGUg1FFR4RDdF8J
nlSzb2l6X5hZ4qi4dbw8xgKNdniOseWFWdDJ6k0RmGMtArAJrclp/oz15c1r4g51DXSSPkMg8PUk
cKBoN7ZHcpAVu0bSfJA/+rJWTBbPzIWL/9qpRDANJ7JL3+yZoe6JHfuDIxLCtY+kf/PGlvYxepCp
UyeRBA3UBJp5Jl5FFxyU5NtLINf7SCC2W2b9g4fJEUSdsFqUMS7/YvOEQ5L48f+SOm/NV0E10GPk
/RC4+NEM3yJ6vByvhm/4lGokQNBNOMp4NxeA08U/2qtjGupsQmID/kkqDHlIpVjc/NiihHtoeKSj
8Soacz1Do0cCLK+g9QBHyiGZCzdyzH5mdC0u/iJnhOkcIGjCOQdIYUMFGxQj+RpMPw5j8lBPDj+H
MRzdTDTV97A92AvWxcEkJsQf0i1yrRufiffFkDv6y4R7rh7rwLEARqkoNDdCMFgSj7BxBtlA7oxq
Mz5F7fgLbaKzlMPkmujsCP7hzDrR0357oJNSR+vOZkOByJgtkpNYttSYooEs3CJvk4E6xchi+LTa
G58ASehS+SVflGhFMki7ljIqvU3kA5NVkgjkdZoDh2wHeDLhLu8y74Aj6OUM7iGjY6ig9xaoio7b
Factpvs3zJdJSjiZQX8mnLhSF5BilpzMwCCw9kMounI3oBLOLrNjcA4s977peqvkGh5S7qDldtzm
RQqCU9IrLElVIBDanUhfUKtZ0WV234BskMMU7m9DikSa9Ptjp9UBRQ4XwK8mPQ8xxoxP/jPAAA/n
nw70iqsvjegrQQj7c+41LVB78/NfPm4Dc7z72FgtlgDwR+lRwvPkwNS8A3UIRLhNX4CmD6m8FTP6
6OdqPpYTIUYxEegTGPQxeySo7acQJDgqThFABSklyPrTYwjmw9/tuu6/f7SrkB2W/RNd2DesC05J
GvuIObuRWwRNeAfUJT6r0ARgfYXXLmY12qjh9f5IF/MiqjQHJKKIalxgcHZi9qUyRDby8LvhTh1g
5LLTgLWo4MhIpHom4RVksg+BgQZzpARM7aXmcOXvL8h7sd1w3nzXx9eDB2sK4ryvkRHjEbOm9P8L
APcxMHoPoNyDizggHZquAkzgsw5jrTrxaSwLbdOyL2NhVrjn/IVRtYR6cT9SUi3p+rSgWSIv0jUm
IGBTGnBXAYZ65SQXXXbN00SYDU4u5cUNJ+cd4TnFPtUU9z2SLwcvA07Qr5M+Elge2PMAvKJd2sFK
YLwAEyNtMNaWx3IhG2TZUShtaIzAP+KSVgFncdeHAykXa/QbzyLy0WKxO7G8B9EPdkjCdDGD00SI
Vgy5hLYVioOtMRLn9Tp8sFBWDH9IwHpfPt4rxGHlCz9G5oR8fGi5zn0LRS/77Tqe+PfQhBsIcYK5
aBMzogH4R70gFKNH8L55Fyj6b5V8fLjLPGhsPJwDp7IcruRHXE7YWbI8/73mIl6Av8NMYXGTooGz
Jjax+FveGAyWoKph6aP6ekxGRhCRaxPuA/H9j7zBAcFj/s1VxrXFuHOdImaeNLA/GJuFg9mHwM9t
8qcSTuSzcPEOUDvrxSQlkgGK5FIMx/skmGNS3sRIs6EvSpMPTPlEn4DqkSMbEhr1OGKTCF0AAzEq
NhlcRj4R4XpnJNDwQlwWvc2ZgwM5bGzMQAcssnopeEQGjoKJmsnwKV3pfRMU//9kMDrQ/ZLApfTK
oaGILxS1k3QIQimRpJ1EWt2TV/2mN6AOqlYAcwazu69QYghGNjDzWV+y1ohTrLKaQVPSm+JPgpQ/
wYorwljln5fCbWXRysvgccCQ8pLlA9Aq1y4XvBFnR0ICVRPzRF4zsjb+g54FQXcJgPKGDNUhl5Xc
UBxz+flKqJIa+LZI7OUUxGvS3kCUwgrnw0PVgD/KnkrYx2/ux6QZdvEf103ilHQJBHyQB/uCsURW
HFRjSGI2Y96IVcT3IPKXUxyK+Qr0uA4zT02+macrP/9X332iJiN2yb3jgDkxXJL7eELWMYePD9no
bx/J/n+uNX+jOwy7go1Miou0JmrZm3G/Scebrowme6ODZ+4NqQ9ANZZm3X4VzTeau5o+M9R+fFbi
DRMLULA5Fjv3wZaynCHS8J4JsY9tCFUMcIsmh6yQIiqnH/8UfXDekigsZ9mJAnY1oLal24ODCXcQ
Eb3iUUQ5RiLHHX+hUXELFQnlNAHs5X/jFSMD5uqoQ9/QYAZkxDUxoEHGMuOUAokKGVyZS6eFIkCJ
sdtXvrReDoB4IBFJNa4GNB//drNJX+dLXdfl5jMFtl9TbUyn4jvKP1vCEO5nj6QyhHgGjo1biZqo
7gGoyXmM3pOLW8y7Fp7+AC8cx8zfWpS9EoYG6VrGbqFPn9ac/OwCTqeNSUx3Lj7/29CYlaNK8YRR
1/4nF6qFfUYSfXjsUhOQkfEk4VShcqF5hfFUR1pIz/x7HRzhxHOt7+n95Sw/7q9wH1cqxlWqtGPV
J8suMZfdvL2L4S2xvO/AOI+W6JQWvwRZmmdNT4vrohn2mWrt9nhP8X6jG0UFQrgj7DOrpjvnHNgW
O521Dj2Fb2GNTy8D3s298iIcx21Ssu4cbgw8QvJA1EivhFbtP8qztmP903zOGCqo+U5MBQVXFme+
1vb64tgRwh8oGbnnm1/F+OuQpGf36B5dI5XyIrYQnPHA0Wj9LV8r7vxT/Qvtm9zkZaa8SC0yF7bT
j92HCssHRtOhquSs2Sl8+0fySFpbY96Jy1wa4wpyQf4aCgQegrKgNLLKY4abBoy1LmxMIREStpAC
fVzysalKARlvKNPImTz6QTSSAdWwdSg5mFT/65GeoUkmOnBrb5lsp1VAkcg6kvdryYFGZDkM/SND
JtQEDJiAp7oI7AegUsXilZxlUa2G8lGbtQmtfN3qd4IHJElSDWzxrgxsFJ4xd5kDmb4sCILNM29x
ysKyIy8Z09FGufmvi3wSTxIup+CkkPoUoBIZOqZV9mlX9szehu4dx66fSm4JlLmED3IadJgu/v9w
2iVJZJSmTMfe9RzwhkWGCXZhu8NUm2OWu8GjjfhxtHvUxBiUzyEEiwOyPXfDXhwz3A2I4RAlC923
7IPjAUY4oevS1g/D9Zcpg2sPpoZDZywn0SLE0KZC0kDDNWY8QXaL4klIMcZk0yGt71hGIyvUfrB7
hcNyq/erVJABxpvdj4l2YHRphsCUKPGbQQC/nWON5Bv4xOrVjEdd6Oui6F3Ie8/+4eDTlDg9QkUJ
VcODBVCgka0DNuOzI3RQSh6sVHkkn1bK2n1Pzxmi26xPjk6q+kB+0Y62uc/53SPtAsyltr+6Gr6E
1Os3GTLpCi0VEfP8OTUOwRV7aDYJkPqqvwpa/WN+LNLLw6NSNudHdnHhsgphKklHkzyfRc/bAsHX
zCnQYoR+BXU9D3cB6SfYcFDOOnR10bHOrqN3WtCDxAcRKIOOP0w1SiSZ+bR8JZxHJJRKICz4K1tF
QI+vQ0YxklzQlDHXKgHd2II5RyvemkOGb5CYCC3FkUJDSJ/yoQBRO8On5bDCa3xsYfQy3fs0hk1K
fS5gIUlE3e8M+b6SXAZN/6gtGWo7eMEteto/M5KXTjH+Xi3JPw5TzqgurNY3fobWUEWyj6UdzDhI
i0N2LhEvRmGKfbIanE5LZIPnY1TsLCpzLSl2MMD4ETYLHSRaFi8XwBIMdrlk43KWmKhB5tfxihmc
Sng8x23UOI7Cyl9oMBuv0fETfjMeNp0P2HA5O2V5vrBL6X+Jk/2h+YtHxfizReV2+wdptDP8IagE
wDFsTC9/PPvzlBuAgzMS8dEBvIlrj6wlgkshDDPzAuMbKyBvbwcQTM0RAvADdumPrTk6JYfp3aWc
U+PXN/sfzVql6A0aGMOfLd6VYmd6jc44mEIi30srSKg9Au2KX2vt/AyS5zIGPz6m5wnMpHLPb21w
BljbIVUYEX9P3vNCN07f017tUNl20OVRn+EJPbvPLApUTforUrY9ZniRtclQFh/63fsf8e3Vu89o
kBwnBtnERKfHbO3q9BEe9qsBtso0gfDRIY0raegy6+YvJ2SunSi+y2FuuXTCC/+KyGXCzFJ4D/Xk
MbuJZA3V9Iu07bOBJcDcVw/RFYkagz3/SkjByakWCl+Vrwn06vtu2usxcAFIh0xoAIDuTikShP3D
jgGnrxgLDIPmM6MqJ23BnKQHKm5vu39dMBLM/kuxb8CuEf5IwMXwD+7C1UeDGUJGXh3C1YVe8JGq
1mhPyHIhxpAa6oPPjBduJjIP89FrZR/mpcagFWkrk2SQgvZFOiw1/WH42qDiW9F5/oQ4afC0cG0U
myKjDuFj3CarQbum6q6HGMpPNGEFQaKDqvhj9Cy8RATaewiSR2dFh4eG1vidQzRF4lwPP8hpAEhu
MSSrBpuBq08LRup19R7QzKuxMiDNa/vM8UMNRWygZKFuWaKp1osQFk+bGsxwjnRUedT56ue9c3ou
DwzLLgODrYInM0VGZ6htC7ioQ0S0ZyapsrA5OeBphdZCI5cEccu15fk5PJjRgQ4y/dGw2iCj7JvL
ooUPFlp6qExdcO+5ornmzX8iGDx52O5pH+99i6DSdTHLsssIYgNGW3ciHNo38EglwLjxocaY6j0Y
4k3hN2fo7y+FovMRaz6jjBoVdw2ZYNqAsz4c7erc5o8yugKWgN5gfElzzL961ay629e7/VFic1Jf
GW8JETRsIZxusGy6++c28PXlGPNmd7wueCjXoRbQVMeghVZu+4SU02lTZ5x8/NYPhXdjvkgbe7z1
qv/kBC5CVXXo/Ryy1j0Cnn658yn/A6oi2lNX1VM05OXZvRcQLY+ZlNuCP+tpeyho41QynopU4feX
vBIAO/w9br/STHhQSsJo9Lqjo4qQCo67BOWX2yGBQ4ZNJdR4+vAx1/rMvesraMLMBMAdbl3XhgzO
aICDe/x3nwMTfLafLmeXf5/jxfsGH9ICKlq0f/BiC2c+rZxpB7IV5StYZT29IBqux+i1q3uITT/V
I6H79M14pecvMp8Asd+4gQMbv8+ejt6Ib7umvPMdi4ELhFbvMWeyUpeGxF/su84hpd943N24BR+T
O4IMqYr5AG0ML889xp0fvrDYRFHOyDV09HDe9fQhRhIQZL/DJ4L7PoXwsRopiqOCnQuUUiRIZF2o
+cbuD3l99rrRwVUYBcKE0/k7+gT4LgRdvBboW2Dpxpa3L2fXAANP6ghtIUPloqLXChgs8pqeLt5q
+4PgEHR8Dlr32V/16gW+dYr9SVUeR2BiHOfch6fhJb4HTPQZtCKxdCji2rL1zbGP5DpojSvLg24o
Q4C+IM1IKbB6o+ui2JNPEBf2PbgErcFw5dQe6yvodkKz38b9waH4Eri5AhGq0uETaj3gEBKqEasH
5j1IsgOHdX1w6HX6zNBilp/fcgV6/wF9oz75K7QqDtW3EhmYvIIRrw+W+50+khI7at6LI1lEEUXU
HjJ9BO7sr0sJc1wbq5g/pHKSQ/91r4F2l3m6s8u0+4se8KphFdsaY7J4IP+M4O3WY/3rn7Kvq/sy
AEDfwk9lN2rJm94f/L5AH1+9Q3AJIYgKrnNOW5VjqBT6JtoQk6rmGWDCBnOWViQAo2N46AbsmmY8
s6s82Odexxay3QeVZ42FQ8EQ0sURRcryvq8x0MAcy6/f/oH5FiaCROf89i9tvzLcU1skCNcbsyAw
/vBWmfm2T4TDldu5BQYJx2aV36Dduq2oo/cNrClq918JS5ebfkoveLcMzA+Dy8LTXrH8cqSEyHuk
4cEX2/4F3cwBK6phlV4CE5rbwx6Wlt8OWZ/foLl57x72jTcEecsuKmScjVFUdAFyvqhSgS0POIEB
V+yrPd4onZVzYaZKBfhXv3x8yOS/D24zw8E3oqEyaAAGKZVPgQb7lPvnMoTzZzjaw70ypLmOW7vb
5lP7hulVOg432Nc8e7dNi0MepZ38NYrCZqY3vQueJ5CDgtq/DPXeI+VATJ8jPHeUpAiRjCrAzI4R
t4YnSPIoJArncHeV7QmXhP6Rsac+DgY0BYm2rVQLPnT0ZCjF7x9CDWKL6d6V9MvY6gjvDsgvRFUa
exClIE620AIBaz3A5EmbdaZSNXOKkEjvX6ZosQOIE5HDEzcCLV6Nfk6RLaSh+PJa6fWRnKYv75S1
/VbQjGvXsuwjWkk6PyO8pX1WfNgM2vY/pXd2tY99B5nejUK4NGhgo3XohJYXOvHfhGldT2CO0/uJ
1+Jf1/HvCO+JDvHJO7vNDrsbO6OtSV/0x0/j+VP1zq2JojsWlY+5K0z/uGjGJoElcUisGS7+87rH
CL27/mIyu29gmf7wLvgrtINC7Z+6Dj97LCE7kongqud+pkbjH3YK2cFWpaVZeK27bW3x94kWPxMv
q/R7CJi3UcOhna7mRlwOmF6uFN6B1JAp4VX4m1Z0nbxv0oqbqIB5ET+AVT3s4e1bNMHk1lPcCp8+
V8ORLVdROGcjCjVJkujQgQdrYnV3R46MlyQhCU81PLOZunsJRkefCXmA0HtQTQLQ9PFGJnZHyCrd
rxdpCkztDN0NSwtyCrRjof+TImnCfBRoHwNiOz86246NAPyuB/ucFIi07WUPgiwLiXYn51+czfY5
JSbt/z3dFsrc3r0FZcgBmKPRAPaH5BJKFUzxY6oPdHd7sde6z9A4qkh8p3sMBWSs+NsNAOmCILtk
9zJ9jyePgHCA4M4cIKQI2WbvHgbTzDuOYKfT+iJMoo4LSv/ojrjYeCJPW7FxcQtqxsBj7nfoEwLi
LKHYDKINVBnAPj4SUJ53hzgxF5EgvYCQGRD3gAwQIgYmqJLWCZotk0i2g0GSdeNrflxgDYeLyQID
xQavBaIXm3AFUabPRF2TZ4dVKS7L+Xtc5UVY5Ri2EA0RmZP9dGydeW9MIaGrZtO8dxcTYmwmg+1N
jGsCtur1mh0HpoXxr9PoDnZii2umarGJ4l3zODqjS35o3OOgPvTKRT1WqpybpJydJ/8fZ0qS6Zim
vhMsRqZrxWWZIFo6OxqmVkBfMcKTiE19d4/j7hDGd9AkMAODDiQ1QARXmdOyh7TGjEnK9Qv0w6eb
eVWYQek0AhmQtbCIJGbwLVwD6WBmnLE1cwpaePNWwIy+cvd1OY0JNXLmXjKsbm0+Q+mUgxYJQJIl
EBMXH5xbHxTBzO36+/aKfo1rxAdGlfl89/o8bhLj3xnJDXnaP7Ixa9sNbuO23w1MDifzClZw2CFe
mnb8q4zOiW4Rxnz/xOh38XYXhvNODovzoI1BwAcurQ19rk016F6zZnzPkRheMt1X3CNqqYHC3SpC
DN4NHpu81jch3fSancTO26AInzAhr/Zv3Yz5/pKNuFYSJcHiHhkZxNRpd7qCi+e1k29kTDoWWIYB
ITwoyKbt+EB+8nGUt6zNMGQORqr6aeq6IVYG6CfwMgy/9j0dPVLgPFedKu7E+NhruRbIPT2uf63r
0+xEK/qoZPXDy9ZgMh5EkI5tBlV4oSdxDO/rWzdqzv71FD0sWU/mGj5VEaAMK2xRiY9ix/Faw8xT
vfspQvIUxiN6Ue6wZybkqEZ/DowrbWBzJNiQn8LiAwgGQp6n0xBl4DVA08g1uHRKWj7nVrirHFrs
bL84y96uR/4Tcqaz8DwnPvsxW/DkOWznnxPH3QWclHboZMy0bHWglJzsBRmaFzvxxRmGvW8esrZ+
TnlEQxgmZZRkiyLMTtBY6mQ2UIeYTDy8GbkLmS9XjrsOhFgYlnqXrEJ4/XjOTwZd52k4g9Z0O1OZ
lykjGCt26n2of0ZwY6D3Z98vjxjG7xOz5cdn0mmiByDLxV0fNTvWDe/EStZ5rlyUdrRHn8mXCAqn
xnOy23hRd4OFXtuZOs0yRnFeWbUYZWHJ4txok4TligkEVthlUi5OGNgIJrFsWMMgh8om7ZdTvRh9
9tzVEDoZixHCifmUmHywhoGFfs76+mHByjKMGaHetr/oXZkH65xwOC5fo9M9+QmfD+6ky9F+LIOn
MiraYVydINzFRKERg/FeTnG2M+Mfc0KjcqCy6MuS7VaQJ7olTC0ouW6nCSnJOdK4eZQLLZ8VKskA
flV0Wf7dKDLAa10GKbfK2d37m2XJ4giwZYB+aycdKE40NyOGaAvlCNcUarAha+o86Pgd/8Cbqh47
gstEN+Y+gtG3p2yoBMLhhKgAYRaCUTf4shCSLQeKSR9dzUr4VuhqHDOThNF0fhBp33MeYKT49yk9
aRhJKmCXt653z3E9wOsgF0MRJjdP0IdHlGrs9nPUoITYVmvFr6NzJMOrbtEz+brN+OdZbPru9Bth
T5qfx8fBCjtOQiATBcMibLMBT2Ht/o3kVOwRzmUsfGPQHaygmnRdNmrpjqoAbJKHS6o+5eAm6Yir
+ASdo7M5+rV/63d6GFrIpZPp9t4hMmImbrBRPumdZ3t3yDTD17Aix8e0ARk0ck0YOd03Bg1fNN7s
sZY7OnEuP+04zjr2jPCTfGLDu3sET44AIl18WX88lSjHgc9Lon/0+D2sR8Rkp0VdAWZGpYS8nHN5
ePiPpTNbUhVbwvATEaGgiLfMkwjifGM4bAecRVB8+vNl9Tn7xO6OaqtKYbFW5j/lsJEE34qzEFSE
yRMXR2XTfychouWPvSYWjzAJiieOUl5Hl/NPCYiDoPth7iTVawHe+QmjjIdGasIqxlCDTBqRuqUG
M292SL9OGeso0ypkbP3lw1Eo/ujlLeLI+E2//TNo7GK0oPQa19PXuo9bZzVsuUS9BobJtXzxuR8T
1ccTThskVw/7oCvhF8Tt4RTn8Ke+QyJrZiKZOfEHlM+9hAydddhwuYG3ZDV/sK1/oAO4Nj3vHDyu
FJofm46BballvziOSIXg9RdfYcSk4ml7kdXx7P4Y7GhL/yUGDULwCCQZ05os2NnoGamHf3isvk43
vCQAuqzBPsUl9VgkVSexopYMGvmwrlDmsDGM1qp7Ljl9e2HLXcyAz7aA6WH2oZ2dso4oSux+Kvdf
JaXYPzPGETHTokWAFRecaOLJbfIBAdOBWL1P1PBRq5TagBEEM908MTMTtX/M4yfxPJLhc7U2bbHh
oyO1mG5/sroDXkhM7dgw11zX8/wSPrK7+7ZeI1nnqsToSKAAPINXUw7tyrS7RuvrdnxpYSkYH4M3
x9iEaSbey7uEPGXWikP+jZsofU+74fnt/AyLWPR142reS/Z+7iMFdxiGHT9/4uRiP1qt+D4G+FKT
+50o3zdRkT2ssAkoDOgodYMntH9APai66zqT3veGd+FI/IPN3l6hVHrHOrNy3TN2a7eyjXzWpSG0
dHySplfZtBwsxDKu5g/nSQc/uEJPo6LsYxKmOkXzL2LS0cs/W+1lc1lvC6q099Hi7So/n6b3iN2C
O0xPNV2v66QjySnF1yQnmk7N7++m7U+oO0+RfV2wJVYRt681yzu41k3m5PKwDA72l9lXd5Z+fGXQ
i6kOceHwjLRclmOC23yCM690w95U7OnrFYum4cHPs37Xonu9dcy8s8k/Q2K5C3NClLDZnpxtzO1h
7SWUluvkgBCWu5/cnDCj/5R9IhQQZMIDrxJIcTpbfsgoXD5Ge99H8oh6ByqMFor1ngFK3G0nfIKI
MDiY81KPwLp4MnAnNPZqHtYjnov3P2rsYRYebJ/ggB57na/7EyoRNnfDnbAzke3S2WBudJH7+Yyu
Taw6IXKCOU4wIZQ2H7InYRfmU3UwfeFdSoGgvsPbjcQbFBAVxmfGIZxQSVvl/WueNrfn8opvZoTe
44kW4/fFUY07JkXhdnL9+xBLpSABDEfY70lBn14blBNIbSssLNbhERLGIR2MdDI93enqzqEi1KRm
1ytDGXbC1xUqWKtiCjGiGxkFdWBzfX/HDc+WxURgf/qQ2PtW49eu8R3OD8kJ+eJthfz8mNrIe5gb
87sv0HywsQIyXZ1vb4JNm6iJZ9bL331z+ut5qEVwbTRAbKSHmi8khx+zRotNUjbUV4cRQ0Bsd7Ys
QAKwUcNpRQIzYaOuCI7usPMOz6qzfxps5iWgVOgsKG8OR5v4/GTxSqDgGgbRgl6xh/AQIT/cEWi8
MxzknIrt+zRIXp7z23adESPN+9b7A1oky7WHssr15ZRIqAmSyd2d5IQ/LBTOsNvyYe0//pvwLUtL
28F7QS4P2OrfINanT2NJ1C3J+SzVz1tCzuuz6RNItAf52AmiqH4dpjm9zX7qt6Kc4DSa6TJIcs5O
UCE3i+R2AhDqdmu5U0cMJne0BQaZtDIjgcYelSXq654YUFg1Siv2lcLc71Uf6eZx+Zg0JsAb5esg
F7H1pzbXoS+nVH/BeujxeJJ5gLynIAOPbOMrdL1NsvKuajuMIef+owqVjIv8Nsg7M+aEd0kpABTm
CNZ0K5RDIzGIorXXvzVVRfG1F23K0E5thu1J3trcvD0PYV6YTO8mapk6x+GJ5EkIKb8mQCEQl48Q
n4Mz+S3DpLzKvhbS2ISGz3t/H4AIwWUAB3nCldQvOae9XT9gXCZQoHlDSMSnIEz5wPRNp8PZlh0z
Sk5zrwT73XdBT28CjH6yBunpjlyXDzZ4c8/sw2W7Y/7Nr9oDhCmL7Jad7fXbopsCX2AzMyia3si9
rSS0fD4GpKVCRk2mt52dlmbTKdGojBc+2CQjnXFpweTvCHV/OLsMUDpkxt102sVyAvVV9wKe7Kyw
rrOCyBJAt4BwlsaW9QVcQBcA4k6rvYjuswz8C9zAmpLJhOL5iHGafz6p85zu7nQLeNqZ/Vx4H5NM
DhbwEZVIVpAoU/4jPRHDBpD8vxZOLcbfVe11ebc5EfkNrZbDlTDbi+em0/CNes/Ma916ACYv8yf7
RMlCAB0istzs+C3F/rG9zCfc1MYlAu5HHDOWhuY+hC2lEnwnmk7NyEbPMRdlVFqWCn12QbQdA1Dz
+0Uz16nZ1b5p/TGnK4A766jNKuCVCElLZWV9ZMJEtsv9ff97DMAYWtElU2fFktEsegigd/QeXT49
SYnpbbJy9KSTVD4fIUKZi+rrQp1F+IHbTcEYiSByWNJngEYm13p6xLQXmAMqaX2Omzg8gzF8p0wy
PdvnnBn01JW8l/mbcR1kkex6AXpk5jkwMoKBgJQWzEsPf87k5LZMaq2GArd2klyfHVEXZ8LgVw5K
iJrUbbHDP9cITD5TvC4muiQC7J7eClYbdeTN/ZysYvFKW38KUpiYFMYPwrvtvmKCUhikwQIeDpBV
Mh+w5cF4NjT3/96o3GJE2iPWSCAf1GbuzOa1ZNKU12z6KAi9IiOnXN0YPBOZHnVK+7fUP+kzbzFM
g8UQNoZZPvDpmbdJFf2AqOzL5GJFuldOhbIW/hkJ0ZQhjqsMdY/6Mm0lh4dleLyWn6aH9fwpinlR
BjPb8E0RjYEoeaVa/My6MfFwFXeOGLqIeM3PBCUzz/OymnxZ8/j3DgxW7uE+ROeDHLI73yDlAAti
BIlYb6zxg2glv8oIVRjURP0R67oWXc0GEzdGbUR38Ny/ubbVeJdC8DS4jYiWg+KFDpLHC/ZEyHGx
NGNHWYo2SizgMjymi2Tuz5CpbV+QZ8D+KLuz7hDiRW0xwcqETY+bEA25kXTtOWLHkoRwhZ+AqAN1
VcUex5I+bUR7+vCuw/1uh27ByJ5Me+uaMA9TpJEQEsoQSh8WfvDcf2H8bwFKGQ/r2tTwHkiusVGl
umd4hOidEuLKfBmyTNpv+Oma/A7+L3JCEcugKMheKWBBD/2p3CGGyVQhiXKIwcBL04pf3CDPKdIK
NaJZrdW9fNhnxmXEC7b+rFchQ5L9Q99C3tOg23mN4SpQ7g5xBGwP62NwxPyVkdmNaRAmsJBgE8Ks
Osi3xSnANlp4aoLqnmU3frtv3qdK9Bqynh+/+WXrS+ivemvwF6SdkRGCRhqUh1xxjoDxQVA6L74R
6YzGao3FAiGj5GIcFyIUPiMNF5cW0m8ZUoOXZ/Se4SPH8w73OVBGfJmHynpEFUL/hIgPkTv3RqiK
LQ17Yd8xUoj6s2cArwaHjMSMAyrolw9+io/pPDh5Ki0CgddnOqqnrWU1wlliNrcczRhvaGQcKlp4
lNR70jNX7o96m9jM0la3zbwz/MLr0aO8ne6ARF3nzp53ic64vD3PW9Askj+hEe0oLs0HPMVitSA5
9imjdYXj7xrYzp7Qy6oanb+BKExaE5EdoJl3B1LauXNRMvUZaoH8jfgJxPpIA29jGef1tTk/UI3V
8StWwxYgJzKrHpoMtIlqqLPbCIeHJyJR3DvRWTV/GFaZrFiOSi4LEe0JonfkTjIvRaHEU+KKICHu
LCAE0WuG8yehtijUfmSELBEmbADuw958ie+f34dwDAEfGm/c/XxETGqDXoSm0Aa+JqaVZLLolcqQ
1qPr1hu48zafBvqYLY5nPSAA74vgE5Q7YKDYm17qYKIFykRS3SdEFgss//e82YqkjRkAN1vg5j4Z
X0HAucRQzTA+LmBlgtbdPyLpRVL/Lxhid7EjxvbA3FtjOpB/o4iEQ7SSxDAeMyKfIw419LoIv4eo
DcdKTHLSTB0ZSW/BOBn/NHx5+gx2yoOdghMqV/ZtojAFtnCkS6SM8mk6QOIOQ0hI67B/c4FbicLE
W1AjRI0iUWEwHKoT7CGBkve29yuKkeBBLHCINA83XNvHQygpJuTyTLuMKmpQOcoEWyUvwSX/JDrs
rrfSFwkQlCCCPxR/WxHrojWOGbXAGEpCp1G/daYt5KPaCSEliG2mNkR62DKFVxIz1GyFrYmErehA
97LVJwRvU/7Q5fPP7ljwBYTgpc9f8+Vg/J5JHs3mnWNU9YkLtPtb8gKxWb5S3rRBjBIjaJhJznmY
FdgAyYIfXvID0b6E89gMbvYqlL+/jRYhFnHPYYFt5R9cojvCK6ygjkmv3gqnC0zHF5AK7ciB5/Bq
pRBW3n8GRHycksZxwRgrejqGCo/eaVtFzXsbXj9ELXYW7whnyFCbaX5vVmbjK9p3GEGPCaUR4a9g
fHgve1QnDNySnIvCfuSYAretM7K8SmYVowx7rnVhycXwUturgbjSbkERXMZkiuGthxJH9YfQVOwO
us1QbBG8M1hMHLOyHbP7hbKHXWKFGgBRh5GJmE9MOhLT+MPrhjaxw1F+wMaJSoUT/huQiRVfR820
s8eUYhFWcsIGaBWGbGd/0FuPvUhJroO2D8TtrsLrSCz5fZFiJk/e+pMU43PYTPq4SybqBJ13OTr5
JyIxxJgNnp9AOcoGRxt+32qDh7/ydbvPMK+DpzLK+9/5Hx5OxhEgT+TR5byLkAnfR5urw+V5nCQs
+2cj1OOxPrpssaOr9/yHjOifnL+E8XgrUT7hIhqIw3JjgBgQEwGSMbjYLNVUcoyfk/FQ3+shqjsi
JkddnByiwn0uWxPsTCrVTh0QaI6IUlw08uFQ/yLXIJud+Thr7gokur1hVxkN0Ux2Bpzb7IBERiGY
RxLGFjdE0oviIaljROyOvn64PRey9MtNJ7HJRhvkEEOgp9+Ho6ckkwwIJ2KN/qLn4LwsvfJLuYU9
6E9Y/8rFniRep4PfUHRcE829pOq0h8J1RXaobHp9xKyiDkGf46AGceEE2FRfthArpX3gpGjttpoH
+rC6A8t6V1fIpT5dysV/J7VHbQAuoEOzLN5MpLUEEwMPC5nHTmqDXZPH2PgVYzOHoE9tatfnbNo1
52yPHAAiMUSFPh7MpX+RU7dn01MPD/mFDM1dl0TCv7wIdpEPEmI1hOHl6Z//qYrXPRyyEbxAN1SP
NrOn5le4Fxqpl/fwREfRYxN7gj0odMr0uBTOYyQrztQ/uOIRF0l04zyJedLsRq7w1alGn9Ev6DAP
gqQBHgtthjM4IhVDCMYvB8BhyZYwZgP+V/57gaCArPBkEAvFwLZhP0YvA3QY0moOzvkFzQcjp26D
j98PIDwsZUGu54IeZ4Xz387voCl5M2vAx95cpVYEKHfPc7giLmBhMmYI2w2oiSQrCuXPh6W4wqW1
ET0/rajsdywsAMicmE6AI4sGhC395AouC4fgGrPHX1ca9kFaSXUnvcOAJSMthCoZgB8iE0z0A0oK
IQ6gWQ7PdEN8zT8PGcsGlqTYewhWK9Q3qs/Pc9uDIgInB08BZnY/NBoVE5shflaOhgRBbIvQcn7W
DQjjjWgFX25nSXm3Jx8Nj7T4hMjeZMWJKbaHsVNveCKYhHmIGueaiCdIRX0N1Svy9MFgPrAZ50sQ
Hj0ts0BsmsoRKXPjTvIED9nXzOzhKhy412T8ac57K/oo0TlpeRFjhxKHqdBRRSya1C+a1JddBB9r
x2FCIUFq0OC2raw+4alFXLvTCOMmvkqxiPZ9LD1YKfp+vY2ynIASuztoBTwXC9WHjIB2yBfMZ6yJ
ek/QjFi9YGXl+ToBMSUWCzjvZAOU2lYy+yXegmsNkkAXt6Pr5p5l1M0rC5eBvONbynhusqgRm6LT
0tmEpda+DSAJdCfL4XYxsmGwp+/0Fmtjw3DaMigD+vMk5JNTozt39MNdW6WCF+48Tpm4gNUO4JZv
aDt3W7hs8DiGeFjHgbIzrFZCZcG5DrDmyqPEkUmXtyh51OPyz4Nf0jmmSsIu461Sag7Z8hlHY6r5
jIQcKG8vjZmeYa7XQDQtPzRjDPoyE5YptD30Od6CHwkMQVpQqthZvoBw+3uFHAmUpJSg6njbd6DE
rBmUlaFyZUC7WOk69o+WbhMbuVHIEy2jqeKSi8v9V7BTGeicerAobfksz0gbtxLjy1Kjd7V/+Wuu
ZjiY3Ot8RRCz2xDVQ9CJbht2b0RICj75SSl5aGf8OX1mQ36xsTsvcyKVA4sBR50YuHoBsw+RoEjD
bVezLH+Zsx64Mpi5pdqP0XeqTWHDXNhtkkcZ/GbdwIQ7vMhzwFyb6DSUx/HufsboxwnS1qzX+lHy
3VD5NCXQF3S2w/aLVLVedqXTRuLmfr0WkpEvP/lFjtiqSY7JY/qxaxLFknrfcpWe/YWeHD/WMNre
G/79GRPXgw1fBGtJiIADPjVmMRC+2o+eiIAWmtnBDHZYywJXQ21+Q3z4ESyGz4sWTh/p/EWIGq7t
mrlVIOywjqbirYbKoAR+fpujMSvEJSUGsr0LeQn5+WTxuecU6ZJ9T4/gRAvhMHQhBLzG7/GxZ7d/
bzi/sPH3HeROyJp2DbOtgKhABBkkhPLtRZfTMuVLgZK2ItX/DUD4LW38/Vg/hHxtR0UUjX5voYxJ
cgQxZ2MHPzEky/fNcyKhwlJUS61DJPvZtM+MrkOLFpchU/Qwdo/buTogkR2EQjxlb7ugpGl5FxSB
IC6gCTTSnDkfEEcwEL8f78BRQTtHN+s+ZPIfe1xFODKg2/vfC1QbfOzAg1Q4+8sAwZ4J6G77Rbhn
lSy6aSd5d0BLkFWVMwklp0NOu8E9utOHiIKe3e4S3KfnhHcvX3ng7o/YFWDJ9oYFVwWGAT5FaiEo
bOh4CUj/z0rybMfelDUmsNmODdnnW6b4lIZcHfDKS1zuMYyuxU4opkTDO687KPbZYcT62LX1iXgM
FHd35hi4Eh3gkE6jBqvdY/byX2zN4/8PPt5qf64L0qO6XrGGf1l0hl5FzMZ9u9XRNBN/ZRMYRSxP
0kHcw4BczesOSlcf96wUmYhrjpiiNQwkr+Pg/Es9NB6zOmQmEKsbhhyWxPsbPS0GG3xvOOao6Gr2
FPwGAeEkZ4uYAuZxXOmPsDQh4XfmCGQr8zCT1o4kSY7kg2PY7A2owSBdMg0Jiob8CdIVpgeo3enx
u2hSP3FnztYH6K336GzMiqcEEPOSxGnKOdjzID69lS+/bzqT3MOnfYsYmmmrw+8RNkinw/7XdbTl
yj/F2sWpwwcu8FEraOVq/iOdhCIfm7eQZf96CBKPnHxpmw7uH1F4PWsFqViwC2re9uEY8Tskiysw
hnBciD/dxu3/+y7fHtJ1Wq4CQPaFUQjFH3EITaYPmBkN5oL/jTR/Bvl5l3kvZqnt3qC4nLYsEKIF
et5hc+fIOg40zh72/vHuarjgf+zrKAD9zwwZI6QzlF+FVRhLp+izCgvMkWMmwpNGrrPdW5zcF0EH
wMuI60IOtpAwD4uKYuVk02MgSSR/O+7is+Hc9x6D27LKAXxBTCfhJ5DcgfP26fbD7hQNy3d9jF6J
Ej5RDvindAEeSJ1+8ra/kW5vz7E6bIZsbtD2sLaoETQUdfXgD7y7Le+cqhEcRvRd4nj2KeUgG/9+
AY2dEogoi3KjhMjnmXwse1T8eZsBHTijDzzGvYDlfdp8035cY6wDKNxQ0lJ2dIdG1lgGnVF4WtMT
VpbukL1dCoZOpdlJBPDRgrmdWY6zcPLr8MOS5RJ80ELyJBpck1b0HZznFaRswUKr3IaC1frxzNqs
FfjFydVmcoFw9Vc7RBzzREFw3/34T0F7Kolp9+A5/uqcTEXEIFzdKoEk8xsDZmHqZxwYoCHp8V/Z
tpB8nmxoHAO+9D3QfdQcHAAjxAo0VAEjmIPjnvBbpJNoKOEsbULcjU3L5BBogj/pVQ8NLlNchY58
O0y9int8k2htT8w7Jg4QrbsG28m58lijwHLOFJxmOby6TOU8s83BLN04EC/ITUu/y8Y6Hw7Hbj9C
igZxsqanNzXczav1sXCeoHRjDhI4hYO73+kIVUbtdNdZarm6fMyPADG8keHbVZPDTP+ZcK9g9sz5
5YxnS2Sc2RkTwL43x/yGbUV4v8I6zVQgVTMayHZGeyBlm8AbPaZHUwzjh79ZFApdAL3Kmu5WhD8K
mbHiVCtnpHFTxzKDwWv4qvft2Efkkvy4DxOpo+xEOWkZbg5uQqGa/62vo3NyK+QBk0vCaF8h1zlK
wYWpOzSKF5DiFlM1Xq6NmMDvJHtEwL/0RoGMHAMemfMBcQ2HRYbjDroOKp4feBusEF3zh5T30ett
c36xeiVERHoTw+HWa3QIy0fWdt6QLgjjrajCb/WII99ikXWzZwzbqtg7ziyfvoDvHB+960Z84XD8
PsO95JSjkBVHOwyIzo+ouBWVOX/ZOCXFqftGrR635zRtiAhF/4m4Im5tZ6Q7SyIr+9idvAmy6oJ/
OogTqZ3+a1bf7dsGNwY5BhJwmF//wqPIPBNEsEZuuHAuIQwz4gWLuaIvR5ms3JPlwYcstI8tu6uC
yhCWlo0f/lr+E8SjQiH6TZqxAexM3Ztckp73EKkgzxoqIvJhlLhra6kUsUpwFGxqrh5RiiMpeNHM
SKq/qMhf2aTNRNwuKZczfcyJpAYqJAElpSi7KMvsHghx1kZS/v5L6vOoyUtX3cHiR0cy7l5+IfF+
r42Y/om2dEYpnEFixJ8Fw4/TeobOnJCUmsKudHvySjIH7kRctL6eYo1SD10tXMj7gaSjmYsEGcOI
sm4nxMiyXFl3+2pezU/Bl6R00n0ZsWU1826Gcg+gbH6f/+4OLC+4C8+kILBtr3TbWel2nUckSVrY
zd2aj8UJHRGP9mH2H6cvmU5twl2YadT2znENEJafPyaA7eeTnyGph93smHSB0p1eqE3LFHGAL0KP
B7mAR/vLEbX9oC6R+VLEQXaGOjba+Dg9TmtyIedfy1Dj1RD5poKDnHHlMbsIoN0WthKd11F3q/iB
FqXPti8SocO2/8+ImIkKTQ7oAlBt/wYMCM6lB0U4juqaiXMorM87hKsshEOK6oDthbrJcDpUOrSL
MMfcbE0q+4UGmcl0Hjo9ECxheW7h919IFfRF+acse9ltehyx47kYNr3OFuG5SC1Q99gZy/9M5Ucb
Rp0UTYHl2GQ1Cq8vaCh9Q9xJojtCwy5ZFwgwHPJAqb0ZcW+Bmwq/xOMjNVt7CP++lH4os+E5jiex
wr/n4P0fbHryoxh3ZbY2OR/yOqw9WgnUilaY9fnFZ3fizOTdKctO/tjL5HrsP24ZCDksLWQbxP0n
hXSb8MYOpkaMANbDESVxP5MPVs7pMN+OiaSqZXAmt9G/+Nn+v4NbS40RWmwilrg+4luBo+XlXSeW
aVNYeNx+9pnf9rFjZbC82HJ68W/4sO+0kTauyHkNtPMDHyILPWqzH4bCCfN5fNnnaX1i2Zw+EfgF
yrZTDcupZSuiTaRPeWHFnB9SHBeiBEL4Hzg+6s0du6Yavb23xW1iTNaMJM7tm/467+QssdYcTUgX
6bThSlshbEO8QJY0IRa5wp1VW7PYsnIpMjSubnvYZGKUb0JjcMOGAu8iHlD96TaejEeBmLQWQE0x
oMeBdnu/m3bfEnlRkwokt0hAhjM/rEs5oNIoiwCPrGx4BA5xpO9YdRKqD5KxmR+1EPjqgsiqYlzI
wpl5Xs/55y1iB9nRukFESJ+mOci+8w4iG5STyXvNStw37C9PGz187KxDS3apG/qvFfe3sjtUgWna
Dns86tzgd8jhRomrx7PWcMYCCD9xy0UjIGNJUJ+jA8KQs1DcqVx6cHGeAvR9qGX2R/bCPgOSukcO
sTuMx43m6y2ghjwmGSr84596Tc7pzwz/ChpKmhGey+fTlk4SDfaa+DVOspWVKYqJJn8CSwBQgyX6
7TXszWh7kWl+KXfjZCJd/KQMbng14PsbblU53zIGwNYBGq+TUyZ46dnTRvq4nSDKDzQCLiQcOJ6x
SltmuDCGpe3EVEIPbxK2aEk1CwHQuaQ47YxWvEHu3yNct6evr62EjwQ9OAvM55pxhJqL7wC1JxAE
BTzWXvxi9mX9sXWi6ESISZ898zR0nfhUd52gl0h2OCX4pMfpNdDxwzhG8GWEDtAHgdMgYHZnTDDe
poPGp/Y7xHgR8gI28eceaiEurKiCaNz51XcE3wTkCHrIaT+hmh5do+sGaRGF882ykpb7pPIrd1LI
gQRBqX3De3xgvnxw+ltLbG+sMJFT1k6Pg4cnuuRcYJVRn4X5nl0Ge9fZpXmk/q/iH5jDekYCHiVY
z+tnosIOeTAqk0k8HV+PtC+XigoYoI2CEAORNbk5EBQiX6QjvJGJwWoxHH1EN7jrLtqL80xx7R3h
lbBBbBQMGSI4hn8r2fgY1cwMo7AtLmKQ/RrRyIlYCs5aedqsK/+KNRKBQnTjMTMsyjVPdk7cleOe
LaglPQdhbS9eXpN2jZJQAXJ5bXEpw8omZcisJ2BVQF0YgCdQnguUCtwueUloc7YUS4YEqxH4NzJG
xaT/9bCQHFjDHBi02o/Jmw9H6gIQdtYntmPeGt9dzbmRjKp6HdeYM2ztTzIs0BFpkHhFZpxawm42
qZZUeDaidrLihBy3gqaOiv0v6w+6S87b+/bm812BSvQhk/nQLkiWG7mxlE9okW6ekTCKrPDsKNIH
gi8V3u7m3VmrE416x6vRsknRdqW0Q5jG6GS3w+id75BH85f/faz7phhQ3OT3PwfYMUSWkK648p1E
H2kPdFuk3jGKxMruTu1yokwjVDmUrUwzJ+Nk+PzYZOzl/fibSi9HK5PSuA0of9zLRIBVhfk5Ba2g
MPu1bRMEN306FaUiN0XcX8yDCfsxO9++iLVcqPlXTLzZ+j8O4uAz6jsqFh/SUL/buaQzXVJhOomw
Qlh3minxcSCYYH/ctb8PM7r2be5yLQN7nhvgtIhMkBYsQW1PH/P5AL9qf2uEsCsSVXMic0fiZAiU
waFN/jGQ1CPSF3BjX8pJ4Veu/oMtniYhbFP5SR4FBenwOq2hbxmVlZKdDAnCCBf2Nq6nZv4wqR5j
lts1KmLVo3mDx2pZyz7pOi9CnGobSYS43TuZzMZCLvKXmZF9ZQTaZnxCVtIhDqjP+kNB4GBA7QLH
vN0LsLA01tpwqi7Ftzq8tPlSa0SGFlhPyNKOuJ7c7sMQSRGiDvsMS0PMjo3RAl3DsuJ7TvTtXLED
ausHhgM5RSW8iKhZnhIK+4fF/9ogNxQRb26WE8FxJMexkuuZNPQ8djvUhL6aaUQC/lgfZ3u/43U2
IytI+RqIJIeJWmjcmLB19yMwb6PBKXEn0aKE1KC5l34eu14XWWQGS2DzJDehPaDvhbB6/nueHdkS
k0OHfbGbkJzF4CQSZZEIYKvEXF+8PMhaXG3i1N+Q+Gzw2Un5+JKAfHN1tCoElUWMsSMJaKvg6msF
DPyF9J3q+HVIjg6qhnED5odSEmwdZQpbBh/nO7wTtFb4rT+NROV3V24HJRA1abqi5h1XPTz4pb/r
oym/k8WfNMwwAe7dvLzTNqTrKfBKa6HopxG9I/I/DnqMPEcqS7P+1xoXyLRfloJeB1+ilI/9YC/8
igIzQe+9r+TZKkC8QXD5OcSyu2umDu8mHIUSBsIefLF2gI/0oYq7R+xPbwj5Fu1u1st7T27AjMaI
GJulZFORQuUs6aZ0RGOAEFzToIwewFE0qh3EmjoBI6xbIbBa3mE638kQBV4Js4Is9IislJFXcX/c
jwEZBp0EhZaA7dacwXZhyfNXw1LcHZ66C1dh1IxEbXrr2J2kXnQA6Bucy5Szz6i9o/+lB5T66MdT
I1MjajQO9+nxSKLsiweICJyS/UUCMlHGsXg6oxp6cYbzM6IrX7zpN/p2CzUuNLLfgPu/aWHpnQ1Y
ko6t8NwxyPtjoh98bF23ZHGQ0PYONLQ4WBG9V/w92hVGQyJAjumLkJkzHpMTqTaHkc5evMXSLukv
aKMoUMlIJbhGGFD+InHKHSN82PR5myLr4fXvGGUH66tLajJml71KWBObiM+BLtmChb0K/n0xEJHy
R0p0CU6Yzt77GVxyDQM+lnuzygZD8hu4rX5Io9ENr0HoA1lwqf4Cpiru8tM3UOZgrwFmQ3o36KcG
n5grz+E4IOOfCTZxi2ASIJD1dfSzXztjykDdCn8KhRt/4BzFhb9aGmAbfBvYhUb2UTB35/NqTVwI
XBYhUH8sTjv+JGR0pe+xq06L3S1VUI61AYWS/vw1pmaj+36M0IcKaVoFeNUw/gIVFb7VjK9bAmio
+j/xOTW2/RDV9XHU82aEbDoYasq59wuPmDg0T8uKxHyMxH0G5k5/ZF3dp/tguSshoQ3eMWrZYpEj
uTp+jtc0XQU2qrWSQd06X9AgLzmBC/wYU1zz50W3qg/7g194ZtDVkHYRa+9rSmEygGMIVsNzwIST
07hY/6xqZTKQiKeKZCesSAecIJpD8V8ytnHbQoKyZkSr1jWJCkYAK4jsYXw/mZRyiMUXSnjFt/Gj
H1oYfdogJgpQL2KsDG8UGFSRtJWU0lr4jFf5Ga8O940ZAGKEmv4cxUOUOC3W/MctlElpfsZl+gnk
EpTjLkXDLfzsMNXVmRhYms0qEe/qvzNsHAHRQ1z3dAvwaf+4DCA2NuVu4bdxcA4e2QdOtp4A/H0n
R7TxI8yy1he1BHoQaS4A/euJEKq4JOF13oBuJNYjd3FzK5x0dd5jmUszceOewI5nRJt7nzENw2l8
HBUjjC4UxM/0mmprNq4ld5nbjkd8dN8drH54D4pE7J0tu8a0j3diiO8unFDNu4/sxYWBU6b+A5qT
5AA2PdmJOIPcPW8M/BavOSUnMHjGkFb2HINIW1Y6Kb+IHVum9g+ZCFoh5K48YoXUMf1hJ1T3koQs
IcY8DMxOh4spJsQSBEX2ogizibcJzzhaSIWxLg5d/QyJKlJz8ixpiTCp2M/4MCbad1sGMEH+w2C/
bbNSWD810CMDPyYA/JTvFLoOyfjeeYI49jW71CS0WO9Zn2rK+QDXQQm2QUEOnvxTH2LzpXUi4g7m
uudJdgBeQz5Fe4DQgigD6GD3NDw6LZ/ptTePPay3+Pi3AbKmggkSG/QGyW8B7PfB+4wpppUZyy55
BISSZW8OdFpTUH6UYj/ysIQykdxDkXx/wQDSzkg8AZp/3yA9jpSuxe7ItZXFNDmBwjLY2LvBnG+q
2u0vHgx1ty8Dfi+vQW+Qs479L673pbpRFodc3QBqANx/OHcuHuCfww3gFACoU9xsOgCKp7bCBE8Y
I95vdnbm0rBjsj+vkUGefNhpMrGkWOcsmApyShL0VQ6M6ujCgMLvOJ2WZRRZd7diWh5hzL/F03+1
3fPGQI2dHr+hltZ1dp21eS1j4nA6HISF00fdBceVMr5T0uxqBfWXGMdeTAUJmVcJxT/hM6EAVtus
ps+GvABMApxV/xqSNDs2Tjz/wCTh5cGG6uVq1F+r9+8C+nl42FiEWKoQ3h6RL24zQx6BYa+x8ytH
MP4CSFz4DlGwdcnP+VjZzphI5GSL2coi2JtfCYpT90z5iA/Jd/5DrSkhnHvqXmNCDGa9uG1PMG0M
9nJtskejAdkfRXDa1wSKPeYNgZUM+OVAfJ1MaMEef67rl31kQBjyWSJeTB0/2RaBVKrNr+trQl16
HBPT1AXzyD4OE4+tw89CLIYjF/cPVONl214hMDwnPDJkul3GIls8IT8kfIocwm0rpLhXs+teX7bz
6QonAYXGYC6JLaIC14YCTmApIaVBWi6RscpxSfSeyuAAtBHc7wOVIm8tI+RKMitBpADn0LdeiUm5
xUciaBzeEOOn+VSgxfQswnJWJnaYAqybhGuYJI570WfoI5aHFJGSByHHYmVFJDfnx4C7FSKxgSsp
CuBodAn9gPKoFxsWj4xG2HQk7xBJrtfLkZ64Q9i6oavMl33Kjx4g9f/DNVHaqctP1g6O4O6idZna
UyK9JF9xOTSmHYdJAYzr3CrD6xUYnyg+Xk2V6D/Yi5zzhkzTyt2xK0EdIMJFGk+FjCFFekWxXCCC
XZSbwpsaDnLHSAQBSvz0D5ufJEW2EtznZusPNGKohYgsKYvB/TiILHoisGpat5OjI8X1O6zAXc0m
yHaGZfLh8Bz0dlRXCiVDxHWgLuJLJyaXzZhFSntGOQ+HyitohHxASlcZIyqMIlqB+Vwzp9fojo6C
iad0Sy46OxJ17hTshYeraIZgnWgpNK4IdjwgOEEPoyzDEuVn2a6klpeffIxldmuEqSJA1OKTgtdB
3JpFvi8o6Z9rg0vSZdnCCli4vlF9As+a3J8dH5WfQr63izcC2F9S0Ylf9RDgjES7YDg4a/DWiIJo
xyhwy893tHPCjfDz0R7xTkpEsUdKIyxowmVYODLYo+h0oa1pkZnQDc4g+ot94R0nQjgAlYobSHDT
jzXl7Yim9i4mmUSAe3knQkFwufgwkCIZTP//iDqvJsW1JAj/IiLwiFchbxAIYV+Ixgnv/a/fL5nd
2Ji4M3OnGxpJ59SpysrKZEkeCDGgtReXEFKn15mWoEPD3O5XJL9Qp1IGqRgysJU1Ya9WshPY7YU9
kkLqmCNEdBxt4cr2pnvg2xz5mCsJ9zaCwV5JCt51DpO7hJ88TeC/8qQQGvGZUpM5VTJRiBwfsCJ7
HxlxPtgCitaotyk5QYFBMYioo30EJ8zd0Icnl6R13oVI4QFovB1SP3JsDgyYldWPve7kDISOirD5
BkaMSGmA6jJXy03hBfAQfsT1u0XXC32X7qc7WKzApqkrQQtkOC1jeQMKQoyqZtxk65cI+815BT47
rHF8rw9t0ujiSgR8CEiDQbe7orz7aZHi4NZK4hgaS3SOakmIGhMTNt3NcLoEvWHJcxUYGyAsBZfz
PnrPue7HCh4nWlCIy8HmJIUfVZHrmvL3crCDh3nNtuP6wBi8symCm2U00KeuEUhKtznadvad5ogL
ftJvpHlOEcBwwJMDsxpY1+zyh/DdZ4CxbIA6WIDqID/nHlVGFIndw0B8+3NUwArh6Rwj7Q4DeAWp
LiAUFeN6fEx5lAn5bEirmtas5/hK1tSlqKKWZHezbQRFgVhQ5R9HAngZo6Nb+EBTcZ89YYHIgpJj
3Np4u1CamFf/0kZM9BtNYSXrJjaSKfxrzQygUx+pLphAAEFrSmpZRwghR+I53gy8krsPx9/CnMur
Bye2GAtdw0ew1q144mxo+Us0d+Ompu/MkhQ9ErEAqLkbIXqtiCteAvyRkh3DHkRvydG7x+SMd8FB
lZRencxKvEQ2j6aJ5gq9EPJHA/DTRsqGrqzzWYi6Ve802zglramHkbKtIBHEUPXyE7/SB2oxm9YB
Uuzg7n9hxFIGIQ6x4PB6QEFnEWBuQv9xQ5n2RZETGH91ZyuQPaE8pvOqbCMU260um7MvGSmmLzir
IZiO54npdkqfFvXG3Zy7YL+uNNrrY5pkyCUDs1IQbh3EsfeYw2CfxjwM4zvwoPdQkOXCIO968XUl
2vSAp1yx3qCATY5OiLcbMysxp3FN4PV6SP9jmvbuPZP6H9RWuG+ISvlr9GS/0b7DZV0hLSMoiGym
ZonuKJtu2lzTbVDHZOCKwHC8hracUF1JS1KO9rTN6VCfFzsmXnCcWj39aQDmVJE4HmtO4t3ik35s
8ixY4BWe9z6rjSojfMF55KK2U9gy4rHBKkQHCgclVGJxdNn5iFh/GHMiZFlH64wpVZJYJCiDBUtk
9eFJC3FqEpcVMdgr026ebtJqoIQO+i9vJOHpCjeHqR69w4HVIs4fLSgK/1asFYwgqi0+7hQQlc/I
C484lCA3yfrUn9KIY+XaTTMPdyl29MQDQXDsO6RycbFf3dJjh/mrqVttoTav2/ZF3l/DMptUdw7g
DMMh5L6jXZsPFSi6UYJTCaCbXXGe3IINbyyN3Ab9lIapW5N9UZwV5596+4pcfRHc75+UckbrWAKw
qJtHshRQIhvHEzjikK25ji6AwQ8bqM3LxAeFO35AOwYxgvSNVxWf0i/B+ESchuei/x7Uz/CDyYSJ
RrBBDQwamdD6KIYfBm/gQrIPniTRG36wPiCA5mlAnCc1ApAibfowt4/+HQgn8eJF3jWaQIv+90Mk
L6+EZJ/Ja94pmCRgE7qAnJz49MFfD84Zxf+gkGwUh9dZ3ia+XAlAhZ5B4DS6egQS4Cs5dcLex54Y
RM1d+mhvjlZ58GTp/b3Ss5OTxg9K2bv3QiMcXWbkMASIl8kp0aMg60OKWZrXR/9KND79AaJ4LBgC
9qAykinNPlr7a5+zmmWI8jo35Ptv9eCDluf4oDWdKtF65+GEsV9UVxhcl0DwvLuP7Xb2YHbrLUhD
o0hoYlLgCDxWlVFxvlYdNonbZFVqITTn3AqtuJL5mNRPrQ94p3d/OfDhu8Sdc3IIYH9C9QZSLQ/q
rHWsIr5+AX2AXi0qxoXhbBbrsctSLeGAugKa7STZztq8cStxRppbEr/nGOW3wZXn78BtEocP/h5x
4kjkQHWEYUH8Ds/BZYmwpoDJLaywPkLtvzCLoHCWmsuOz3ANUwY7e4cwqCYL8RUi3t57VyYimOSI
D3bTIeKKTM9EK+Go5kz2ndyrwYYvs3y5A9GNnbHvaDlQv6AVesQPUxqwoBKcIv/WJJrNLNPZlyip
KZ+izaniykJAIa0aFJhUOWHWls7p5Hzpog1diHUb9xhCeceromGnfpYAHIvAWleWmIlXDKOQNQkT
j4WpN6LEa+ugImP4xZqGx6fH8YMThH/BgoBNwFag+kDOMVbJqnjK11oO76zqAfSVD0K3hXjyXKC5
6DW8U3Du6f+lFS5/JNJwBQqktX//RzguoT7/ps7F9OJCtympcEe5Z3XsNj4TvJAJ5SUPSwxHYXuN
WDXI8dnJ5Hx1MxMS+4eb+UufuS5NMXD+eu8MI8EKh4EmvLAfBHLm3KDt9qX5YRkdjpr4EjOu4F5i
RFb5N1kBYL9pacYFaX13nTAnhnOKxQkQovSFgGsTn3OOSxk0cNYGp8m1h8rpmSHd/iHgF3uAwE/M
pEMxqgBdK9D+U9GXBneZLTpr8OC12cpEWv0O65zgrcdAwvbEkDfL/p3k3BU90BRpVqAMyCEp/qmp
ll8pZMDnR1IUY/lO2/3Ncc40yc+OS7IZ4Eg8EwbGcGPJYEzTyOBMJGMj06MnYWas24zpEhRl2EEc
AywCu47xrH6foa3d0quksa0BIV3DT3G7pWkYzlGbCONtPIUvXcJkNsPSjz+zeKJlPkGXn98JrWBv
rIl1hyscTSjdRug0a5UBZukG2BMMUYutEV8OR5Ofn63iMstCm4H09WslPF/qvMkMj1tNc/G5f/eH
C0AAjEm1nC0DcYh+wdbJcFJm22uyUSuWa+fb5VnAhXK5WUJviK/zlrz8/7+yDJXszE+yTCOwXPnO
/v0M9vYuyNKMWTmWFvGAn+2n/7WttdN/jwk7Q+IEHwZnBbvmkVgoJjgZi/z3BPnJM+dLPqJvd7Is
09qRP0Ie8DDdNQmNvsLf9Wgz3hU3WnAQNqz8gH4fRImXfHt+nxobHj/534df6kX//edGW2+d+rhQ
82rWy3KegrDxobMk5gI+WAf/bkvp98l40DNuiu6dhgnXFhuBqR5s0LE5YWaKMEijRo5xLC1MLn6j
SW+05TIW0Izw+Hsv4jERU1e6t+7JjoaNhpXA10+8kmvnNiR7Jzt4B1I9XDYcnABuxACidjRjUiz4
DHjSWkVaSzjQTSZKJxDjL/9WiJxcSBi1LLRrnr5kye/8rhdwvrCHWDCjBPDdiZ149IM5DIpYC+29
Ipkz4MkE/lk8iRMCk4wpmxzWL87NSYMEvMYpII8xOHzTPgQV6myN7ItIR3k6oD8CcNfK0eM/M7rR
5IS4BFTnTMLlwSlupjCXh9PowsgucxE0A+IiCFUn73/BTeiyxwa9GvfGsGi7ku5nxU6FTSzG8KvT
sGupkdVy8+pV4i0TF/63W7XO+HwgNEj4Bzv26i9UBfkhdKeygm3m/bxf7ryYhOlfw+mzC24JO4x5
3AqdH/I94hLTvJ3dktlQp/insJcHxrjBz77CRChNoNSF9xmwZ31cKtkSL3yjbmc+Z3JerHh6pgfE
8JdKw42xn2FzuDwO5bGcVe1PW6NgCEBb02waYUbrPIN7UIvh0rpzxk3lwcF4NBNko5A8GMrwI1Br
A82mM13KQrQHTlGnEjygBdxAUUDewmZUnGo41+yDkT2Kp7F2ElmLtiyKv7ayJQ0GygiBGpUslbEa
+s1Uzjw4IoseptFVXqp1xBgnXgxFUvUauQTrj22vOPNpUTVpl+EFyUBkaxxBgaK9ZN+Dwt/RO0RG
DxNbxomlqXP3jA47wddtWCf8nemTAsbkeGYleX8/lB+jMd7RUWZ+EY1uXO85J/iWFCdLJjQPrQPK
AhfMXU4xBvD75NC9pUj6+I92g2yEucTumms+eF8sO7goRlbvON+5zfDVvqSXdIfZUyM8O0+MOGqM
S+owIdfypqvLjcNz29HNmDyYS9XEqu71IgQQ8T7MEgzkTaLTXMtcB4wa9SIjofZO0k1Irnbp2cuk
Yhor76m6b/LwN9+DMZAxOZNXf/DuYDzW2XWPPeZAh8ce4uPW3jpjvaBSQW9b4dzfYZ9EqUqht2nX
Rmf2bPBaCcIuBmpObaBtvzRP30iqZKskr5K0B2so/ol5j8sLksrt06A02rRxSN38MYyVPEfABs1e
JdHpIYCPkakPkMjVAWkVS0R0Xd6K4gHeGjyPLnCeFoUmuZjSZgWwWFhBOmW0ogocbsqrCEj2jRFL
4hril8gnoYE8ayBO2r6x2chj7fvaOTNgTh+YGacru7nMAFLe/+f29YJngrvlfoZsuqYF2PLG4in/
4lIba9kdZ3HNvqDjzLAiAwd8Q6NtWKX2FRvRRjt3m+0CdMpKSsxevmfMqCO7kBoMT7KEPLitz+G0
QxOC0jb4hvCcoL9yyo93L3/LEbNMXdem+cKERk+F3ko6a4iIOWdaNEFg/0WR6zMaJfaDDhUSGZOZ
WFKZgz1LOFx1T/JwoqREHtRV4u6MROuC7LzEJK5MeLA/yCj/OSZoZwEt/zxtysRR6S8XA0EntxVD
yl3JKfJobHqylK8Txnw1Vw46e/SRCebaSq34iFAYHRbKAaQhGRKvaq7AAzDk2xw2eMF26h2Npfu+
g6FZFDuWn/m+67vIAltuxyX78TmA/51b8npT5a+TcEl8pVdzHRbYfrn9WPrZ7NaalGmXduQMJ9lT
wgrDQpxEhDNBCHhoo8Gn5E3Ws0rybu4TMI+wMHvRYS/aDzQTn60dN4YW8Tdk8ZNw/qAWjGaxfyMz
2oSkNSp8d/ERfW3+9eicqEkOduaToW2YtEYuy3XxG3Hk2UmEYs5BtM+ugBs4s7au3EmTbMLx+DWf
IbP/qh2LkBgOMD4PIO13sO5SL//6r+DEpiOI1npF99uDhlKPp5N6zVyz/FxAxdIcC2ZqzQJbAUkB
xE1hQBIxu/VuE1ZHs3efX+cwLNEduN/db3IfDW7gi13sImNS8OjTL8IFhHrU+/TPvVvMtDT3xkMr
BaH/UyyBiGbKeHOEt1lrx39Th20S3ofPIToRnCDMguOIYHQwhrBflCYMl+z8m/MaM2jCqAXb6zEu
tev+VQ8AkhveAt5ncfXu3j1kFN25tJbLORuBW7Ex4fBB23RTZm6oqxXWdm1oDy7zkTbuc3QcrS1N
Gqjlv7UmWynG2DdMviq/RdmBRa9KhZX8RLbkZr7cmSIhDh7APQ/iBpOr0E5NEMN2yWIoWr6ruKWm
H5vqHaSS9X/SoQGgU8q+1LkvOsQLBqlX5+znkyS2AU2PvG7G0hMA0ZV7BooQrsxXc4iiVTf/ayTC
fCcMrfS+yXGO+kN0jCT1cXXO4P3w4JpZI4JS9ONMFRi/2kZo3PfKVDecH+EznHaQt8T8Sz4V1yH5
mXOdHShYTssdKP8YSs0UUhZxreEh+lK7wYq6EJMdZhi4+g0q5ISHP7EFGEodSK/BIbfEYkvzxo3k
sZLHH59+87cZbAbbjdjF11G+ok9RydY+GkrVLsdBTi+2V0reCJrEJb+cfjsnZlox/cDGgDu+YhWB
Q/YRUoruI0BdwK1qlxbXFyeAKSINP8SkC95KVkVOgFshHlMvl4Hw8EHuz7g9DWYUuhHt8MiFngwg
EHab17CSbmcfYH0W1mdcX0yzc1hLy50q8ULL8pxc6JIOi0s8wRFk1zxoiKUiWx/+0FJFohApqRbU
sVsH8iSzCbCFIiKkc+KAmaeLbhgK0dhmWEUA03CocHQYYLXrxRNY7w2axz5vI9AAVqs88+rnKUoG
ILSj0ggzXWTCe41E3batL3IY23PtF7ybzfAE7Y5wwawxolT4jDNwGz1wK1WDh0aLL144A4adcylk
xrA2ntqLBRyvE5am6wh2oy30/yc5BU3R/i4uZHedbw+yNBaoatdCDM1prS0WIcgflbfOSuzACNqk
YcEWX0D6C5yj+2gaC5fWQmB2JdKv8rGj2C0LtDKZxQkBgfNCVlq6bcConBgCNKi5QwpgbCl1cB66
lMrcUPymXX2n4FQwzXoLO+oZVUqnCc31HtwcWu3xEyr5jXEk2Ly4VJjAuHuTCExlUmTr1y18r11X
EjDIgPLvaFSgkbr7WWW+TT3ILSdHCq22SN1Enj9c/ni15ReJFUi3fRLLtjq+ho0pNqb32S5eWyX2
OZk62U8x1kVgcsoRu7YSd4pQBQT/K7ke2MgHA2m65iGKKPhr+0a00zlMAkSXkD4IpdUyncPEpbW8
+fE/SvCmq1yAhpakRKkZaOxFnLnYykwDtEkjICAwjGuW5zg1YHI93/h6hbTpEf/1C9BZcsCv1Y35
igd1OgocLV5u/AjPmFnvlGE7s0nmuKbLGHBUm1QmX07Bb8BoIT+R7zjEOQAGPJzfEQ9WBPSBhIe1
hcOPtA0ObkOyxfanLeWAV1uF+iS2gBboX1x+QnKxQ7KNALlr2/IjLwyYFSRsJuWu0GV5m8YsUBJq
KmREkgWscShwvPHccz5hxw7qwz3z+rtOHwiOD9ZJKTXdKGr/VaO/B3QUNFeRHYFfzzBOhFij8w7O
sHz2YHHqOLEgNSYqmSt+wHzL9CZC+mikfHB0kls9wlNIMgkbUfJWBwNVdsvuY58h0QRNCvdPMkjG
vjNVrltO8hPPz7BqB1PJGkAga4SDGBmUJfcN8xvrcWROZknwS2bEB4z5yAVlhru1PstDMJv9Qzik
b6JeiTTU9ZYcTyQoiHoceEuoN+TDX3N5Gxd7b+q0QyuDioU+j/vAtFrAOc3MoXROXx6dxnAUxnFC
9sCJKMQLVCABW3CgTsC8YKBxBUFQPBg4x9YHwU3pwNPs++TEAMjO4Yd0V11nCPdkD1iEDmTiTRMO
ywzJ4bhrGrxlWH9MEv++oHG1Na5NauVDITSQLioTD2R9dwdplzVTAetwRN7sIr16xQPiRCQzEvKB
tN6HQw2Xb9r/0t+6Wh9qNSaFHYIToavO/PAW+5KCg+gBlRzMTwjBL/PFKLxhS0EUOhsWEBL1gUvd
k7guMgOMFON38nF1SadwNzyFjWwKk33r3kL9EhlDKrhQWOKHN0051+GRvynxkRhqLAwRI4lav7jI
2VnHGlGfSFTE/c4xmi2kEWllB48GEbMC9C+EXQzc78/BForNPqp24Uc7dcRTtPoYqSERgvC6jo6j
oguFFtaqYi7FhReK5HAHjKokT/i5qFm7FBsQpSVIoruOVrlZB6JXwnajIW7R/7YWsAAcoQZEYl6r
YWp9Xf8XjortfTSgD2/X++idaW6aWnjRRZ5TZQySYy2eNOGbFxK3WmRxvwLpl3+gOrH1EZXiLa0Q
4TEIHCa+CCd7MLJQWxc6Nok1WscjvWrynJei8cXugHur7pBaPcLaqC9x/KHJ0oTxrOJY59xMEBso
HSzIjoq/5i9HZw5Js48iZkjGjZXBSlKDQYi9QW9nvYA0Tcdq6hKNwuoALBOcbjJSt9+yHKSmGi2X
rPsHPio1U85OEMeqeg9yJJfBWfYAiRJMPgM6P/dIcIle/P7rapZCcs/JbYfNOqpH2K0gb/XraBVb
SPNRP42gR74G1L/RMyE/R+GHyApYxcfQIQjEpw3bJFQzN2e9h1vlBGZGqloA1eWQAZXBx7dPv9K+
D+9hiRjGoQLGxdZXMXIiRLxpQBxs1FV7qNtY5L/kYRJKq7XLvrhjZBB96fDu3CnsOgrJclah0JMm
LzdgXn4wscS5d4Z4tiR10ajrAiQSwFIhF/Oxhp1zREC4NdGqJiGZEwejzl6lZIEjTXhvR8m29M0o
Jb28i6yQi6wVr59vWqdReXGnVU2E4vzD8ItzIKHL66I9R0otcBTgIBTyDtOaFB3ZIO/Yk/SfqnZm
0swzXRtsrcM1+NyDd65QBDh0BTFj2/ZOk20PW9qwjmhFJwr6CFyYNodP0wbjqPu4jZGkt23pV1ua
MpU4S89oDRD8MPjoGM0uEXMnjnJ0IMvUCMvLDXbcdeufX854TJrPX+0+wqLKED7MxDMezF2Wky6F
04scZ4A4Qa8YcBLwNpXozVZ4EBLUo3xRdxK2x+QhPDUQ2xAQkltkdDZxZ65IXbAbzOfUUMpkUHgO
d1T4DFg0n2rTyklANnjrfj09E/o71PXP1osZGfQ3UJJDoNKk6uRdWh35EUSQkZ0L5xNnIo1+CbNp
yuFO0IBjAkoOSeSB4giGOPZ7XI7v43qfoAE5gjEHK57SL0zfAmqY+s7bkMJWTZ2HLVQAHU2c6dxg
aMM59NCRhHsjtg1qcQK5ehA64MU8hkZa6zyYnz8ygMNYBtTKKpSqdbzl18aZtnkVllNfjkkdEV+2
Dpy+75jR8pBUseLDw+P0ES9JWfnVCvunMfrHK3QsBv+GORoSKhMbiEQG3hY20NM+FQtcB0TM2NEr
KRWKNoHKC6wGUTNebhETWEBfcKFLt0IRQrAAoZOPrQ6vbVzrNMZGW+O0DA1wlE1h6PxAWkUX7GFb
5UGB2EfQJc41zNns6Dz69PRJ2OkpDJojJd9VeBcgeLw5NUtQ69WSIyUXacKgy8hba6FR7jORjWE9
kf/vDOlRd/tPwC5kWI6Mo+BExzzlKH4SeAcM25jX/sdk0p0JB1TLe4w78SQ5nzjG3jrXuqTyJkIH
Tab9UT7iWNJUsMFpdOU5Sj1IbDnybtSWER2eiMkPY9FbT0ovjq8ahNiV+P2ozMZibhSY8a9SPfEo
1px1MBghN6JyhNcKUuj8FAkt5GCai1+124aXidAq4gp1FGZqHcPeAEpZ1EMcOsM3LFsE8yDHHpi0
owbwiuZKcjWwrnP413xkyLMS2Sn4kkEp+B8PPX3+JomHLYttPVkHD2yJnOuyDhsSzV3dk33w7f+h
+m6jB8GLKEjEnZM+iZ4aCYmnmVhmEjSOdglFTLsFkNPaF481z3nRxEX56WwGTLlAqgcvetmQO531
SBJ1/tcn0vQpLbxzp+ZswgvqYlglA29uvCtkiV3YoHnlFzZ0lGFf4AN7Sl+uDqs3jIRStMN8u6lo
7lYQE61FeQi7hvaxSpdH99l593bqVwaAP3BflNXd8EBshMV+LaJ5RKmMPe1j0JxP1KtQr09SbSXO
Ssj/ENbYyj+2Dww6NNA+qyorpE0ZDXsIHwiA7N7r4O4jyr6KmIfH7NQuw48itphfdEU/NPobDBA3
xel9jwolnYwyzAUNK+rNDBf3VVbyT8qU5OSBxixl5YARhd1gDToBAKF48bGP8CvKH37GOdpdOPeo
lLmRiLw6Z3ie0BUcgFNwity7oGMLNQodDVhGdCFsJoeyalzpQUOTFTyjcwzE/Zis8wZJNBTrhkdv
BdbO9JKWzx08mTF6suo1543UIwnRI4Dx1WjdUSGp2veGV0MelDVfRQfJaawRDkDF3C6cOLQrD9dg
Os00XlZzbVX7H4YHiFY79wqR6mLfkEHIW08mHVGa6BWegzv1sWGVN51nLaaZX7u3S8cfAnTgSK4W
ZPfZqneOM8B1qwlkVF98AQyzaVYcv9n/b6RHDf/pkek/h+teIX0zCc8k6ERd3F23Er7imveIGwxj
ctTBHDj2qBRbd8A83zGHHXcazakC5Mo5p57akAsIpAXW4jy403eRB2YVNiHdOro3zCZSut0c1pev
mkI9vEsrU2sRALfqf9dONQML21IpFNqcydXeJ5EGx9XmcNuHm2J4B1MG4ROlnLPtyKGPWn976kgj
tcExdLMkhNYezqUgKB3T2t5lrlXH4HLPMYSrsM5D6K762IavFm9THej6iywFjdNxdeve7yBBCO+V
vGxKZ2X8/lr0IPq3mPu/5ThvDq9w8onUnyXVEqQG1Kt/+RgZEVV0ra3+n8rltXVmbqXNp8Dj/k8I
nT4WmiYHggpqHlRxpS5STNEjWmNOhDVB7jNEnj5Nso+pVV00YMpX4tIVxx0T49WbueTB9kEPwQZb
7rxDhZ/HKMqC8FS5GtrViPNg6zrFzr68fPV1bOeUUaRo3B/7Md60KrHcNg7+cD4cMguCwN6mw4TH
Xyno3M0hSCsaPeMq5ZmSTD7I26RrSmypmaX1r5KjPoXpjybWkYC+2iBEBj/CLXHcoG4LhtrZ9M+z
+5CO1lg6mYLTICJ8OJI6wu2nznY1JPK20n8FIdQB0hvliCD+ahThVcf7vbtfAIG6xfsuG/Y3rSI+
BmcNdGOoKhg9h507J5F6OcOz907zqELli2/a3+VlFlAfmzMO6hyimyXQpLDM3e2wYR9YNYD+0bzs
Y/cwzeoZK/jbNu2Afqhru34ClkeHK2d9TRfKUQ1EkXhX+wnhh1npM4+wTPqqHPfTwR56VPirxVdU
Myrp1Nkz0Gza3L8TZKUSRiDThGQUiaTB3cZj6Gqv20/Uv/aCMZgpQR+Dmfn51wPpFxr2towPHgKY
v1J1bDPCFN2Yh80E3tHX8Be00g/9OFUirEM0NmczZybqg0+7mqYearMJ+KtkcuEC2E/YBihkW2X7
nmRUyrOEPJa0BbcgTv1cZtaQTQIGEaiWFNgeK0BIKmAwyipDudA5SSc+FDj0OchxJLDFUAUyvXUN
iwGMfsgz6jAYKqhOxgdPZLUnDK4vwZG5Kwt9BUbo+pWEuTWrRjLlAglHkBoklMU0AbF5QJUmc7nB
mqvyDtDdEbm9eg9OCK5iYulaxfEQn6Ee0zsGdM1YkjsejRAere+U6JH9UAg1+uu+oLW3YdK4IXd3
b/GRWTe2Z7Drrp3SsDG1SrNSeIqPrGbkQvgK77JHHPYW75MjzcFTF/1X/g3tR0ooLd9mWO4zBkJv
F8pQiUNUDJhGKFIk7AAFkjd69C3+BwzF9JcbLOvUGiGitdFdmVrqTyGyjHiAi66JO0QgGAEQxmk3
fTb0D1F5dYbUKkfgKahZQQRQxXQylsz4A1tM0LvV5HlFEuuNP9tNUgTzBgJcJSlkWH9oY4ARlb37
zvzpqLQMT3IqF0QAAN3Q0zFxF0EaMqjwioN/hO/5aLNm+OhLfgCBAGXAMV/De7TXdB8R+iD1Xo3k
Q/z+IpnkXQMJSImvDGqHcv8dHenmEDXTErGq2Hu2pB/Hh7Fp09FjwiU9hjiokn4fgRGMwu7UBqUF
8O6F5LIU5R+se3/AAhuLQ1ztApXov2FcPhpUC+4m6BH1mXoYLsJemLswd3SKEAvgPgEEvtBH+iJZ
51zNNs1nxL8QtTEsN+08HJ+OMAb1MSgCy5tF3gauB3iC0cgemWxhCFYc0WsNdMu/7DhYWoZbA+dp
oO5tkkVsYEXG0x8ZkQV44sO+QUqec7Gd8z8w4nwlZUbJNAvaUXdPDWB+pxEkkKfA+Is8D+hIkFF2
VdQhGtkTKFVj3lxU/UIUFthlEi9t9rbwAWv8PeQbbqGKFToFVrH9TzJSVH5mw9zV2j6/WzjBHhwI
xrnD3xD5QLRrJcDrdDctZP1XBA6z+8v/k7fz7yLuPhCHkiWY0twZNfVr9AdBJ8SmhKeWKtDEZZuM
fu/X5v+iiBh0V9qZtH1mgLnlVZFakScXFH9ImYC6PXFETWJu69cSoWFCliZe94H3g4BFR/wfiw1e
0o8Pyz2iAAGJVGNZmgLiijqUztns90OEuLDhRyD6lBaqCbj9CeJzAhHp+YJslzsIj3FUHBHUoU1M
HgM4Yc9/mwrcIeD4JBAILHx04TCS0ALtnH0hNzNAET+J+Wvd5IogyFxMKJsvyNIa/yk5kGM+4FqQ
NmlgxaBOIWPNPJc1U767uzmoS4IRuQDGLjS2okqIOmh0Gfw+NaUfTw6AUdNRlrXPDmm5pbeKyY6d
+OzDV3ukt1biP0Pxfv5xMUBqhIbO1BSF/sPhm4GNnNyUfqydulWiXbXDTqD3F2d4qKfCYzjMaO35
qV5Eg4oXUnuHzbAJD1Jxk0KB32fwNfRVEZMMq0DbG34bcpd18716U9BzOyvmhpN6nXyJjIfuLthN
Tt0Gf7/BNGZ2usEEE5CrAbFO9EoS55B7hnqfWD0NfIdr/kIiO9WU3Inj1xkw0t560agmfsONBGdj
NXrhgOv3yUl1rLr+RAxwusL0k5sAGU3780yVh4uiL5b5ujV5w2iYTOHOFv8u7XMnD50sdRttDl7T
lvYJ74oIK4oxnO+EVvkJdrsIr/ADUbl7/5nRndbDbgmlxICYkvsSPLzagkfqJgmY3R5GHcKwMr8K
vvOnGFzaSmC5qiymo3WjqfVhyU/uPmt6RKMYWTKW/GQSw9GP8WznEHp7zVR/Zg64GvwIuNzaDDkR
5U3DC6eE2ojrgJRDUye9h0S2tSXkfPJivOId8YBoGfjZtgfZ1aHrbrI4d+3k3lHHDDq33xSrcJKd
XFBAB9qSD1/kIqBR7bQnXQBJD9waiGH/6vpakwKL8QfmOpgwY4gkeDPT8+uch0VEW7yerLuIFxhS
qexdV5my1EQ7PlZh2AUQp9QAtkVcl1O8zKF+9rUx8lRVVG1+ZRAKjLMI7CH4W82wXECwamnqeYct
i80AdHYd4j9AghlLViYd/azQ5j6sW0QU/AO55cslxx5CR21UYs0lRCxaBO1CStLN8cLtei3vvcuk
wGLcdAUn7uHGNTyoFZtwhuIEUhglysYmLUfgVu7vFyR7+jfYR4w4ldHB3dEHIY7COSsSpJ+5fc9J
Tc5WOb6CcLC3OSNiQktpBkvxSEW7MQ3huGQ0ChYNuP7/+EB7eq0qxKvYbvyQFQUxdQOQVufOowxO
EEGPrWhvPOrt4/iRbsIMGJClzOQC1cJ2JNrnHVPtBWkEdToGIN/o7t8Y0DDPAG/kcGioq9PG4crh
fFLp8uMwis9FNQjpNMJYyn+1nz2ORojatyI7fT+Wu8EhVZhjAIOVMYFFTx776P7eLLchFtDZSY5q
0G1c0WRE2yIsqI87mwiC1vG3FulIFJXppAzIjxcz1yjiP0NMJvWqOrZFXFSu0YWswtdFGytOylQ3
St3vZ4XRy22ZAz/shgv08XosKmff6i7gAz5s5gxzlVZsR3Y9VwiPko+qxZIz3MMO4wzJPTi7sxJP
khmZt/dFQXTp1mw3X9bS9BiSS+GWYV/pRO7cI3NkujKLElV5H1gkHWtonT67iPdQMGO8hvZ4uQ/3
NydFprPvQf+BoAELDaLRDLR245QYcBsrLjVbyrjWKBB3G30ZhU5K3fk85bOmJjPb5dG2vcmU17cl
F/xX6xveGYEoGi4fs1drVcGoZTPageCsP5SofJz6iJl68hdwaWQZaRRSvOGwi4/2LRrT4EMQjKqB
aXgEFcBl3e0gp1rAvM+uxM2jZeA05VeZ4Cm5he7LQqirVcJe8TkYf1uNGvJOD9/+A/Q+oe30aZqk
QedhoTWnBA/mSP/VrbNH/UhKSv0pJb3TsdUR10qEyNCAmGV36MROPZFcuY9tXvYO5srjnNnH1tl4
Dr/RC0KNbdyYoMkZP0AsNyR/EnMnrAHrZUQN+i7kOWtbgjbSsEFER51zv8yBf7JLHQNESHuODUeK
p05yntZGJzSsPbEcyv/SELPaF/213iGLM4+UhFMeajZjmMcpWfE6k7/TirFXc+cr/3260vLlKDrZ
TNSRKpQHodUNelsP2Bl4Ll4Ft86b6LL2+hsHEUfNYmjYYmd/4p03O2cTxuRhETFy2DrwsQAwc/QY
b9gNFueF7n5AkYb04ROsD9fJsNLZ2rSxH8mud+5v+5xyb0bhGBr2KTrOhllId7YD5ZBUAuJ5s52g
WEfi9WGjJeSfnNlplsUe7QxQysUClxKJUHT7aL13R9NAuc+iiwp4HZK8eWQsX3kEQxUEZ5ibDAyM
YORCPsEcWHjp11l3uKPstn+MhXgy2/AjplH6tGYwvajUSXl/BiM10xKn99RqqHEDt58zHK4GcY2j
WPx27R4IAQw/MTADuTOZQbak2zAbcWeL7ihmU8HKNPzNkhjdct2bM2+QhNWtDgWEalosMTioyK8o
OHMTgBKeJ3na6WW6NT1x4qyOLfFUybKYgYTCJrF7iFyVX1NJthdJbH26v7YfRDgSJdIe9IaH2z/a
+qqbxL/mzJyMmr0qS4YpsRIpgw7eG1YCHAYjJT7/wGQJrrwCY3J36n2Opd1gRL1MLmT5aB6rQZVR
6uEotP2F3wc8jBKrvMAgDdnhPjPcaZdEYC6qnlqLfOIJZYQoHHABPZ1kisizaqvBm4Lfs0RvXP+u
ptRSF1oOqHTommZ0LHJv1sC24ceFwh9B9UchuXKEV4NpF0jzgZ0SHTmK/WJwvDHE+ALkZgvBxIQT
JSUwvzsIc+bF3qMRnFvfHbLXl0t/BiGbR/RiDxS7o3jiJylgDiwQv9DvdEw3TXzuOsNCGlpjbuyP
w5veMTzPUVK2+Rg71Fx0y2pkX6dNyziQdjxuzp2xuN+d/NNQppqjh7+KnKr+Meo+LYsmxW8ZCqSG
49oqKdEoutP+FoIdJRO7w8J9h9SHqcqoEIMPqr2K8DNdkWmre8PekAPkG5fjanyy81XTGxwjCn1R
n490n9f+FBu1D3139TMKjIgzmsw4emVM45j2MXGj2UP93F1DJrJqNPgj+tFPelM0ZMqcOpWe3gq4
WTxX5JaaDGZbMekbgJQdJz4s5LaxNWHpqXyn15nbLNIZSgvDa4/V4dRXm7TERDgyEF4xokaWOPg6
KKAd+yDY48uALoSR7peko0LvFzuMbnetyGzfsinqcwEil1RoaEYnqI4h+XGfrM1LVkELZTeWU8Mr
RJT42uqPP047qHuvpNbiJS42n3kLiZGi85Q3tn3lxLlBB3ZkMdtG3a+CMgsl32JAiaJiTRiJ3b2F
j1mFe0cHwuyjMHtFcEpSVuon/q3xpfBI95r+xtk5Mvze10wkG+CXOFPeEVdkaXkijUhkHR98mW9L
wgh0rOba4/6frh1/wM7rbnq9R3JyDBRAeVc0aMzVk55K742frYUvW6/ZQecd24leT/KZ1xqWCVia
jiEpkagHAf+0fBWk2OIx/scgeat3DfRjkaThza5d2zA7jRgmTMmu8y388grjaSpp38GrReQiw/kQ
Z5usKO1P0TU+oFQ4i0oUF+4PHS/7QmNcaJkGYB5d4AXnSS6rkUg6HdR+8YSxcWYR3jQGSD4mt5YF
cYAuLFaW6NWc8SInX7HurfO1hev6knx5vA6wmHOlnlxAy6sXgElEY1RMTv4me9O1sD4SprK4+R9z
k9xRZ7lzSCE+iKrYHgk+lY4CBUREuyHUQLvzSmPWKacgYXTy9kgof4jR0drtwlizKankYWzVnT9u
ysd5AyJeUS8v9x5YeqktfvKre2fc/guOUCu+do677tpDZCsznFvnwL5B6AsYXQgKIj/o6podEPI5
VVQxK0cI0fBBud4LXYIttQDNVYvjkD7vnxHWnd/X8bhGiFteGDwppLh6f39BHzdrnrYEal7Dgr/p
rboYeA4oGClKfsSJGiVI+II4+2qBA1WY8z/TMEXwAFECJAzwwKNFJ+PiK9Zpgag7LCmnjfuihd9m
0XlRqgHiChnD6H0cBH9l/E1EiLrTlWN140VTQDLGyLnXsoOhb8uwPHku/ywed9E7orSKnmfdPYMb
OlwomcPRRIxNrVsOUNQcuDWU8MJqqOmlXPhhZ+AtJA9P4z8sndeS4ugShJ+ICEDYW3mDEAjbuiFa
NCC8t0+/XzIbHWfPTA9No9+UycrKcj/j+xA5zauyFDRbZxGXsu0BOw14e35BH8EHcTFJJqqMX6h5
rewaGgECzsGeRDM6u+H1yptJVcfgIrOHQHaXdN+ruQhpujeijV1YZezxQaPQUXJoRFu7UmOolrV2
dQ7rP2S6b68SvNM7JYYRYh9UfZm+MzkhUbocj5Vv0tJOAM3ptS0GVtpAcUqI/WXBYpW5/GysQ1FT
N5Xi5oArd2CoK9prqCtagEqUJXBRSYuG32zDZlQWFNFaJpMhmRlzsijoFg60JJVt7xHTjiW5JcVc
pEcZBm04Mh9VwGX7Mf6MLyz9iLnWhW8gB9VgZjpHMER7FWSck8wYGx9LakHeZUzsps+j+GVt2sDX
gVq7N2anXyiZlvm0Z9bpF9OFU7Ixat/zxocFDysFOw+9J04oahdPf/mmx4iwLEZ5nYf9juE5eAPm
rvt8+nfEs6Mix6lhsigKHOjBI0+7s0JsnhMWSJjCLEVaux8xMZBHGxNUgutSkm05UTnFf7DsEXVq
+9s5wQw2zjKNnxLgQLTPZ7tOFnyD7Io1v/cq8X1QbiFTBwFiMKow0/1Fcwu7i/xSnenwzp5GgyMv
ZUxrCKkxxEIoK/fQoatO0GqX3Q4vspSSwfvbT1pYgqfhN3vFaNY958erVUdylNr3taJ/QV8fS7yf
v9HMYtMRlHp4TJx/M3X3QGn+5jXg+lgFalUo2Hc2uBPH+bUY232xQBIhUlEYhxX+BSpVwodGzEVQ
CM0pMet/5S76HX/3yaplIjwdhoP7hBvn+lwStExjBnUiqIbZQuDjbjE2kTKeS2oQLfEBN2sFEWs0
OLsX65yELTdEPDrc40BeMcpbKzEgHc2olh7qAgsU7RHBZVtbfAQyiqfmmHDJz4g/oaovx4UKNZfG
P2zxZnzIRRE2eyLPvOoY2L8Vn26NRF8NfcUAZiDnHZJc/YcI/rDgjOMG4dvheMFU2WtkUQLUYSDK
gaByQH3qfg66STOWBLm9wisYGomuTDVud45ITpVcKdmov63oiEAMHXQ8Rn/1jg1BUh+o3CIgAUaB
+PeFzzuMr7UIc+nSsMeQBedj1T1WzEq361Uwk1r8pDvu7Pf/ESPEC+DpWOTnpBkY3P9xKVpP7DOz
xtGmMvtVYOHt8qGaOHaHg2PBvdYMTYKBz5SieTm8rOEvt/qA7XvTzTICZYfec8AcOuAftAE0UUdS
0iBlGRh9GETla0QwgqP3ELGJuwAl+g0BH5LYpBzELOAbJR5b4no3cf2ZUxpMUep3rsuXW+uT+/Nx
xpWAi7T6faNVQKTuvpfxmBJANwI6EaGwFu5QaOtC/mZ6WQyQyPjcBNlTqdO2rM+PcWJDdNoxDDrJ
pd5SPW7Lfl+UvzPkP8g3PXQPu8B9eFl/Ka4Fhwd+DOTC8Zmrssqjct+Gb7KxkNukfbEWNlBrmo5v
LhSfNhqsfUR/6FNniI7HrSfAJadIaA/uiWN2cUxKvDRNwCkCtZYaK+aAHXKIUCHxhQpJmc/rREZC
QsYc8ynsVJOuvaRBchvHY1FPSG9iIv2YkdV+hArElOQBgAs00kSp2iQPof6sknnikhnbLnVpdRmR
kxA3I7TAyQh2Pc3mI/m2GHJx6lBLQVEUK/HztxzzQ3E8NOdB6rLOSDuMq0tey47CCH6HWFf6ZDBm
4s1AG7LxU+D9DCh1c6J+9Q+riWyq382JQSCJryYzhlDsTqYnCh0E96DjrjqPwXeQG0HCAqKgzedB
mxH2M03TgHIQqE1iC4cn530pvqyt1CNDlN+umQ4GtzMvSB3BYDZuYnQyNRLOPDq96Z6gRxERA+ow
/abJcX4yHT0e+3xq8PM+QS1r1ktdOg5vaz7EJkDUBWEXXjnLbBc4ylul6ngejyEECZAXG1aSWKDT
Qj1tWN5KBtErioRpcYIF2k1Zn8p3WUlH3qE4vaJRn9DT0Ua9OTFRv/TDJp6dFuBv7ctRY0V4Vtcl
jeLoxCyvP47pevGGyDPbU07Y1szSuYlOgv3H5ruJyWfn1zzH9GArVH0E2XVc4Q3ooB2PjUAFhA2q
ZW+Lu/PS8CPXpSIIQpS6dsxFfc1BKMmBPe9gMvOAX46ssDS7JI0QeMSDN9NMII2KQ0ba1kXIy6Ew
YFIgdOj8YkPU67n2q04SbMGPa44UrtQWqr41oWUtFezuTkyHlpsRRUAOigLYD7lypDtJ9YXYmFPO
wW9TUuDky2oQJK9wYVERTOHM8glc/OPZt+Mozo9wU+kaI6MCpeygF+B9fHPCyYeLX4GlwWjcgDo6
7BF6/NNeGqgtlQJJYQ8Twx4e0A2gYAonva3nTFqemN/U4oDY7TOsQw/DM1QluHD1iyCDgyd6Ztf5
nZPBhWsnoLSJtDlRpQ0Iq7Z2MSpePpgErMVc9Qw180JBSVyX1mZKE7SwO66QkhL6sDFQ8M41AeVM
j48BhX2kzq2AiXCDAVXODX11DWvI/z2oaFB3QpyaOzA0UYrvpIXNLYmVo5Aga0DuIy9cxlQs1hZx
9y0M2jS3JbRaMXYITP9gXwbUIOLguqDF1eONKdkPszwQXCqctIAi4Q6BHvgVPCSrmEJd4Un5cnmY
LCaetfsQ5Ndhmna65P6mVfMZlTQxqRW4wk8XKQMms5f/LZADLoPvZPimCH9vR27uLtIPOuVEDpaz
Mx3fMVkONi2dSEneO0xa9mrUdq4bu8GUSOcBHbRl14B3SvQXPfz1iL5Djw2ZYeCwYKzW0KVwCP4t
IaF2NIR5waXH0MpOphOCLrNCEyCNZogrqdlsiOSBS4kKc8J+gjW9gt3PMVXllek9jS7Yh+sCENEf
n+y7ZPBgQzbRK80yH99FRYtxBQSMBLPfMVp94ZNJYuRqPlCRX2NaU6bUIX9keiJOf+xcmibxpbNK
q6FQbzLIMGoypiTqK6+TT4VxsEOCEPBsXOkxLbAAkFM2+k2lVwPABIB2mQS84t0SUTwIqDoFntM1
Teh5LyBGrqsdEYMsKYK5WckcSmQD+MbrWAxH3TvgghBcuPQO3IA0GOZUZzF8d2v8mouEGMWAhI9J
XOtz76lJQZrlZAD80I+Cv+fVfL/mBIHTAdZgYVT5hNyA3bbHnGu4NQ77KYI4KhzUEmH6NEzP4yis
8BqUP4arPuJPA24l6AzviGaRHfkDn/LOi+sBzx4PbPcj/UM05uQt2g4FLzgoFC45yLy6UIVfToyE
G3NI8U5d2DIBn2iNoV9TWrvHhwGNqZHieP/rHWPKLl6H4WJYDXrBufARNxptExEk5CM5Tmuw2i0d
iZinOwgmeDSOmLOec39z9lHUeNHfc7Utbh0oCdg003R+Ea/YJUCIAUZgCDebjaJH1YCirPLHAmgs
yHOXvjo3Dzi6i4uPnc2u1K0gy9vTvz62nyeyUWDYOoCQFAF6+FoAPDfHh7ISrD6dB3bTFBKmyhwm
6gjIxdZ2iCDgevBZ2vw67Ko4NjdOqc9RzfDaac3sBZREvLRD/mGRjqQBTxQFdEqqswW6po3KhMl7
wMHyuTw1DyRtbS7mAEIcMZelaCYxz6WSMcsaQ3QmzqV7GXOAUYupYmkf+wQeWiQ131IEmXHyfkxW
wEPj1QxAJCmvUykyeS27gItGEOblo3KxsVEJMzGg+hgdxIQNlM2edEUXPA/dGhTtwVgotKQLs2N2
oLpQpwjoYxMBEo5gC6M80dFjJ4ZQQ3rpx6e2BaOL/nDw/TmkfSwwuikgyzWLQw3KZLIOLvDp8Oqx
uSp9DcUowHbgb5aRzSKS5CZIVNAfPKexlZHinNq6OXUJSTjzCJsUVvyyOde3CN1ZCl4cOrTTuSZE
gA3EEO2MBgaAeuI0treBfcAxmVychFUspwCEIotI3we3KFI/Rt7NbsLex7GbsWAwg1glzkvaC9id
3QAbQIzdB2GGLxvC6yEqYrIwHmaAbgiUs10EY44uOZ6ONidkKQcR6Uq07QpSNjtghh7oTJDR6DQV
Ak/xW60jJpvmxpxRYeGZdFbwRy5h6gqr3vNwCPhFxcTRVE8igD8hXONlNarsRLBEubHbCw5uGizS
XqdjuqoIlHwboB0R+zEqOfGQrbdRAaVRnIuTeo45wjzjXV0gej6QGt3AvcOVmUDScGlZKFx57SSg
YuStY36qg1Pi2Ds9UCVr8sN3HrwVU1KhxHERUrB2eDwptXv+tA0Pgy19jxx4bibSbqr8K3zBZ9Y5
O3HEQAVgYJQsUcfVpfGtkcb5QFaJ/yIX98j0aJ0+zj7/GiqFHZDZO0zU6WO2N0Hm5uwuGhzU1AVT
2wRokchMmGgehgrFGiNCwUgR3UOvWjk5nwcrgfngGBF56lbAzR0ig8LUFm6uy5opUpDVy9mKRcAO
cGSpeNB8ozjhGit+z7EGQ2/hTPgHhHDYJIAd6+Ih02uDC5Jghpajm+38WFCwWLZfpwObk653vD7L
xPcwDXGMceFDiLvB+VDrXW9BCYm4x4alyy9jqvYF4q+/meZlupBUvJXD4mBiVQNqJxDfRpRER9hZ
yWioI9xzfrU5mCiixBfuFuJgFrHYaAjGQwIvuBRYLy99TIgWR3kGAo+PyQJMFSdqyJ3AAyMoRfzJ
eXEs5hjh7LBZQQ6zgcPFYeJQsrLfHcIAB3wYvZJiJ2aRA7zucyaIjWcEbq+JLD2OiaYaUY1VMsel
XDFeJE8Ja83p+4oqhQuM+9paMAXpYjmQQVkUpU97UXdLOCUrLVlQgRZmCscPRRHURvB+dyQauPyj
fZxqBa7evj88h08vqVLUUIM4EgK6ORW+MiSvuHQxItq4KQvWHEcQgwOezELAB+JcnDECWbCAiFqx
eleiWI97gdwCFjkwOf8ncxLgM2ImZkKVQXwwYEUGvEnCXuI2uJ6sEXEKnsDFzuusiVRA/iDnLWUo
GVwzdcGqE2JjFD/jhASCGJvD0VJMCoWLncKUCHjk/SDSYIHw1CgBKcbgoGpmEBth4zmY8Tdk6TxO
PaEeh4kAkeL7JUAwJTcQ0OLJOADYUB6d+4C8Gb9AKX+uEizxie4EqhcGZ1JTK6NxHy1gEHOcEAEE
/8UQTwnuXBOKz9eLcmTEDHhy5Sg1eeVQEQFOpoBaiezTi2gORwppGZ2oJsurmMNgYRSU4SSGFPqJ
nNMAqwVbZu3DX6VUG48pFxIKKjFkcCH9pwQNU0YyYCVYcOUGiTt1gw1t6Wh5rpQvxeB21+ivxHIT
noS7geIVEMAlzAQbq0kGwa3hGrglGmGHEG0Km5KjEzppSymWYw380GRWOFTO9OryvmtPvdLQEby3
iMRUzlts2MFP+aztrkqdrCG+c9YhfhnOekF9kovShD9bmdltKGIu3Ifijz4JUmokX2g3ECG3FnL4
dN7EYSLmJQtVW2KdD8iGCrJd8qS4IVLL+yjnMNn2UkAX1REwkHFcpfQe2cQJJWanYaVJHgbYn94D
EXY9iUXxIsSLezwadEi+dSLir9rcdz51KtGvlKwRAuq8ZXOWy65Jb/PZpm1t4XV6L96ERKaDIAsz
YL0yTgYLKNIDPgOr1ej0MClccDIjj1O2uPnzxXzilTKEa6kVl6Gf4rZEjoW5T3mQzoMXLyYMYA4E
5QlcJp0M0H3IIEXARfYvNLCsJ9doIYONHYBN08tzUie02PIkboU8s1a2GXE+40z6Zyrh0qz96WRN
Pz9z6N6IF91ogJFIIFltdv41OHwZGgUatMGFQW6V9FuKq5zVUDPpS3Np3r4hrezxvfYfXpDjHq9g
GMGH2aa0cBj8PBIWttqAL8hx8rs3wxgVkJkHVVt1XfIrtmtmAQZQnfN0AO3+EoJmPz539bsIJLAE
F8uyERjul02b/BkJBxjV4lwOublTogowHxqDe8s/in14ayKleMoNJLIbYJ762G6yBBGS1I966EkR
okEbXg6CQPAntoCdS44lQdv0bBGvo9RBdqRfjwOsqWbM6UYpJskzAndFngL9aI2Koa61eWKa0GyS
EEI95GTSlNiZOh6zNO8BQ9Kh6zJCkHAHI4BViZXvxGCoPvkO9wovy8fmyE4BnDIRFIQcIfzGeUO8
K+UQKJGFm5BMcRsUt6EFkiPezBQL59HI6KHEQwi5RZSk6eJpuVwV1HaRIMMMUHUeUPKlBsxfmIRH
EGvzAFUv5s1EP0MEhzk6/GqD5w5Qd3XZHT4XaQG5apQmeYLIIWVDZDxIUH17T9vZgR3BoOzV8yRs
RUZ0uA8ZWUXSeo5lbN08HyYBtL2MeJOoeZWRVVoIAz0d8KOYuKmvMV1mHxOsmIOwLZHl6fvQjDOA
rwyboOz4VZg3cp6t085FCRWLrdSFH+cH6YJLxl1LSfjTSh7ELK4rWT7ekBAGU8ff5f6QJZMPwvdO
333M8JduiIXB3ub59v/mAM4SXEGvyaZTpONMipHZCMWcU8LBzsdJWnyhHKJnFzBTJBMXr3YcARHx
PVJ3rjVh3t0GUQB25DTBSWEfpvAMoeeT3NMYjvV7TaBeIcmlVjDQ3mp4btr1BP2UNW1soMNiB7QQ
ZmaQE+mhmhNLZi7S3+II0U+sLggpg49P19GZBP6FfpPSuxxclMLuPtsk2DZHRDY0Cb6pmRRd1J70
peHjXr5nCghguIczqq40CPgfy5ux7Xj8Lv3c+Eougrp1GsG8xSEGu4XaQ9vLI3qh9CSIoR6x8TFZ
OMyaCrkKulGLzoQwxqFHRwOV7rHEBDVc6TFhpioEJwaKohvouAaiMziSrWW0mM2UEuRR/xmR5/V6
c2BfaV5KQYv8VfnNlMCd4dwoHS2gavVKPLL6nGirwmwWNvJVhDqVLpYT2taE3yM4dds/Afo7jYY5
Q6i7dXBmZ6u1lNjue/wcr1s2rd13+htmcLi676UBMlyg1/+hSWPbfQAH/B4CY/qC1vc2a3Ak5gVC
PN1Tp50Uw/O4NGgzyEvTDxDefbkVeDBS1X7D6ZJwFROXu7QzolA4pFGoYT+YdsqEzKBmfoDDjL54
bjwArd3i6229Wu/m01QT7GY28nq3/MqsAHPN3p6ccvG3edA5VPp9zje/b+JDaqUkD4Jz3l9IR0VM
amcOFZtYXIoVxEJNwqMsQB12RJHvp2Ma9HzXnR2DJVt+DRyTnm1bdIb9UHNGoMuJTKHGgRadBHe7
2b8QRP5rx7naE8JrvjQA8yHlFYLtA0KCdJKvPCaGW/h8kB2skliUbGDbwe3LhCkkB2yEz/aNROm1
g/Q0ovnJ2yORCoAnDUj2k5Oqc01AACCI7FYLDhISuJCO+aevDK5EuCWmhRfGNOlP1Ky9Nb9HX49o
T4cdF/Q2Sb8Gl3oiLddf5W4BpthHQTy0+YSf4EjT5hlZH0ROHO5C+MiPcPYc4uBzDLSrnhfJz0B1
0R/XjjFR5WFGTpM2iFl0BUWWVOaRiomLSx9yAcBjccsSAgNi+jIq+ZjSaeRluI8kmvoQiSnANWif
VjlhOfg9mZQflZRJJEP1G3GDtmPh1RzPF7rzFZwR4S284Mpkp6lZ/RMzJo9/ncpyNj90y1OVEer9
u3uneXDyAzeFCYujcOkv/wqPovSGEuXbXFIG8kmsfNwWBS+Z/m9CGXF74Vp0+76FJ5l/NUyAODvO
aPT7qwqzSsrL2k1zlBIoAr6iKWloUMJhwtYKRQ2ohPmBevTJWrsX7+YdnJ1zg8tDJZny6YVpOuIh
rJntVyxm3WuugZi1Pe0Zd43okOzQSmFaGbhS7I8ZIOJS9ar7hBmP1KeYSugzg4En8dZ0KG1oAFEt
U93SbRgSbcoz0gXR+EJ1Cr9+Ck9sI7RDJKIRFR30NuZliLQrr7iHhCanj7s/OEUDg9CrDOv+GRAS
i0ouBCL7T5aXpieiUNWayrTIkmmxAzKI1AqwfBJHRrCbxvZqCL4ghIbiKCHG+E1N5UXHx42NAx3J
CLD0/YfLMv+Nm8wnYkQGPKsnnBLNW1OZYMXE7C1XiHpx0dcInTL1VyaRU3xduTteRJGYmmvbPucF
3d2bWAumv1Nh+S6Be/D49xVvPnNYNpPVI+PnnIk6xBwG5nWwhvzEzx16wgamjWawLilOi9yyslsc
R6n960tGg58UZKQ+NQYIeRpX8KB+KYQOeh1Z9IO2GfRxEBlXgzqTTVAhe7hF0EAP5ka9FPSm6tUH
N154ZiRJnaqnojD1gjCBOKknEEqvX3PZYBzDnV5l/RxFpuDlqpe/jkgQUo6WRL3ogP6fqA8LpTPm
BXw08WfpN8KrGlKryTKiqjpf/Bodgx3t8apw6bM94LqpWVwMPCFGEFq5VhQz8S64fmjeKGPqMpzo
/KfTng3kf7yzppb8+SzkknZ9lXekBUFBi/AByJK6k7L+OLAt3x5ze3EFYxHCW55UDVUOBjxCgcBn
N/4dbC2AfgW5nGUrU0Ggj6MlrXcuN3DeUEYnUQyoOEf+nsY3aIyLFFTIQLFETE4BQXoSfTWJymrf
m7zyM2XG7Uhz214Bb6GyDh0xHuK4DeohZ0tKoFonrZTLDBU4s6xcG3FMYiD4/XYO857frAgUGRWs
t4QL4e0THe5+gJ0YdaB6Cjz6K6DKFTYxGqgFkqAGlcbp2PZfnlLqit1vNqyBZB6qiDxtnRdy3KSx
FVMtwUQq6FnSqezHLlMTEStLxAJo8rFEPEZiygLYQAqPWvqYPDSkWW+GPWtSvvB3WI4LuzuzkPqh
nMeWju2qmrmgVSHSzsIQPbZZfWl2kK82XfoCnt6LiJjm6RT0kdj0ZRq8+geJJKJug5Koxouq5Jff
R+8RRr5GPM2F/taQiI18YtOZaNrM+9FJUqBO3B8tYc2ooMLkOA63BHW+T0AqSKjDBpKAE+qCUWIw
eA/NhSWaLGamatWK9EhTouUtPsXXZD/wFUZR5CW/IfNXqwOLRKwvURMqXrEfAVyc8Y3qfpBpunvG
gf+Q1Zd/awimweQHXkMwFjY1ZS3JS7VobSAgPIb3+EFOCFhHCdmjF997fNu9KN9TKiIbQWWL4cW0
DdlZ/iTu96m/TpPh2mlPXrCOeQIpWQWgThmHRSetgiutmIZgF/UmMlcguLkUvFU5ApvVbUE+hJ2o
uDa4HnSCKynfmzIrUXuPDE00VhjBoJth/CQbK4DDCOfNZ8dKEc3u52zPmdSKyhA0EB2QLqlduliY
MKP/2ANie20V6efFBXIqif8duboSdrRkWhCNXkThtLJkGTR/4CcAaPINflBzSmjT/KNYz0rRXDFc
p5pq9CVMtKwIhhRkPXD0skW4AEas9ITCE1d26YfsFBC48qzvN0EeQMIo/1AojAPyU/VJx8rA+bFH
h0SaUfcRIArF9iqMYZcMNSspYRAxbQvpeBVthsoEPrZBVYhLrpAfhWanPSVi3f1syQEAXnMWljB3
eGV+wl4xrVKLsmr4bTM/ublqgTF4KgePIgx5vzzWuctAgpRerRLZb7b+1ZUhE38ycavF7eWaLDmN
bJcGLpCQo26s9xG/WL1cF3uNLA4G1G3ERVCLz5qDjF1FxgvFh37Jpx96Ny0IkaEI4NJ/AWngAkTj
z8DglQyg5fzvOk8ac3AKav0s0NfEcpPxiiLCn+ZV+LdMfFgv6+ZqzAi0Oe+pKTlvYmv+hLC/20Se
F6Fn7t4Tyb0LZJ2jI7IzSl/hWf4AQUSqS9z9OkPMELohycJV62CiIc8+ADkf6feh8opJU/v+UP3M
yEWFX25zhX7lfb965pTnaja6w9Rn3tk+XaEdotBr7+z9zfzdfbBR+ZD05UpioQbCF/O+WNP316y3
p1lj/GAExIuhAEzs7T7hzDOz5tjCXAh/phGJKBTtXcj7Gh+EICoyM0Wv2mKZDE0RBVwJsxaaV2q+
RVaR46pWUKac2O8l+Sa9dk8A6VzVSWLeBlQs+xgTwRJ2L+ZrOvYUZhd2qSud6B3I43nUvpkkipgG
YgxnKHuofnSGpKgW1c2r4xcfuYIOyJm2R5ZNOqQV/pXz1hFYdOvJqVBxStyMzoQWLckM2Et1wCBO
WKvoQVVO2l8iU3CI3UudmOkAkXj/lVzhWwwH/Qyr6hzbMOrYbS3rcKOGFUIjQJZu8bdNNWUGJZLh
ewxg1au4jFHRUJTL0MA5N8LG2yRkK1vv5SolNbsUOAjNxsOba8ySIjSQKRAmtDKJl9UbjxWV0Rqu
QnIFkPRUMvhXBL5orwvepLi3oVZA4AOjHVCLb/rqYIeTAerMNFeaKjN0X5gowVwJKmR5W7EClQx4
X+zhxy6PV6yjsHeOmFXHxOdU6RuL7wvwtWv/8KfPfwnaEvPc9Bohj01v9ZTZKRB+MHs4jAa6g2KV
ZGCJgZmwIBJT2/ocxm5udAB/c0SKKHEnz9RADfuZPlOJjuY5pkVrDrAB5iR8CkuXtCfveNXkwB5D
zSMoZDGrPeq3C3CKr05zpMiHr3qECkBYWzzTtrvZ8NkF/qsh7By+ceIfDoRaNBUtId1rPzprCGk8
i0b25Xvn3qc0hW43FW3iApVgaRFsTwAi77iiMi1l3w5QRwnc1kJThQzvBteWjwSeouDr2JePKk3W
UXIbqP2v6arzT5oGR85DHUuIUrn/Gd6ArmVvNTdjq+gBPEEJ2QY+CIax3jE4tQym/ZPrVNd0K9z0
rr9QP1jvB9N6p18FPOB7cn916SrkYvWyps67wgBBMwFmIV2NVrGkWUroeCgjvUiXJChDd6enTmDK
fO7Atm6GXcf8ebrN2Lvgjc35KoDeQv4EiOyURpvlnEx7sgIKb5PcKpttA79he4BvmUZtv84OGgv3
xc4u5Y8WDwfYVcVvC+55MIZXp1fHsLGsLts8mkYUSAVv87dO13Q6uuiRcfmoywwN/wlxYFdi9vWK
FKZNkQdAxDvGj7KJDEywmP0ITWn1LnnJgYnyI37Kjf5jvxoc3vb1bNfsT9/ITs4Wazvf0e0b38JG
FU3VDcRYZE9+Pt4abS+vPZqR8pcDw0B0zog/aWm88lqdalBMAF6GuDmvdAUAb5Hib+PtiOwb9X7Q
jxSse9WZuQvSS+YReDcffJ3F7B3nr7QxLNNwB16ASh0ATtsxKCFo6RcgBz24NTLYFCxySt1DHSYd
pFXcTHslztYR3XtuhdLtYHFioAThkofK3EBh3ldW37rTS80EgS2rjowQ3PXRAnvspItjzKJMEMUg
UO3tJhQrLojkoqu3jlsBktNRHcwYZJo6PKhNxVkviBvZyRR5/h5NTkjmYH6fmIQhJrJhIhLPSDVm
uN0dwwC/e0Kdxx8ieU6wlefiWxBXJiiLLY+/GYX9nUqQpgASI95FZtF9unuCTMYXII7XO7ecYhdf
oZlVzNvbqYy2UPxI4vqXJpz/ID1bATW9J9GJW+kWeTW403VJh4N5qVjDxxajNASAQYKit+cMvBho
s6aDC1e9BH2hJ9Z9b+n4aZusNie7BjuqToxCbWAi1StMc/cGrgKIBqhjH09OUXh7klfr2a/uCfBq
Q55AGAnTPqA2ZDOvTs5zcckr1u4O5jRjkV2/r5QI4V/cXp3cJGfUHqguW8GV8UgHEM5in5IzvxuX
SMSht2hZFVS/SMCadkGyC6sYpona2ahIkAddvwZA6jNn1h9xm4O/+vbtygLh77tMUasXmnHU4BoR
GmOjVg7FAvq2OSp1ciCkxpIGszrvJlFGK24PWtmLb2MCMw0ZepMAVgaocmLtqlaO2BiiMD40T/VA
4JnQIIAQCUhE3wx4w0bj0OkJPpICEOEuCuDX/aLVM/COdIczjIq0vM3azmdgg6Ax0M7BFcpkDXv+
7TFVplrzPvNG/wl5iqljLdrGNSGqbRK6CXmX1pZ697j79rOLs2JKGuG4QH/4N32mA8VAX8ByvSbs
5D0lZLZzsv6tET3xNHCGaYAntENaE5GOmrcePyhoS5H503kwiKzs4ALQR9jzbOWzeQPOeJn1KsHb
X0ZRo3ywqoPLdufO0B0xj6Uq8SmxzZgwF/Dd5MC61/SDHs8PL/BSUDyYMyvPQKx41tlMKNjKO4mD
ewkOQMLk4ClqBnVLccBknZY/2X17BP2f2vF7D/DuBjsL5ZHtu1Ohzb7u12qgEbRXWuvJza2tbh0o
xczdSupr2gGVRV+ruHVG0SvnWZnVJwDlcYoQ9Hi3iouwsWP2g1Msma+7AjumzT1naAlETPvj7+wn
1OW1OXswCI/D3sZ+IvwE/FrHdheQ1CqAjryEsDCgsEd70QzyDqqZP6CGBqV0WAO0LE8W1DfvlEGp
1X8TC6Nz44p80JPejkimO0y8MXsfyjYkWMrg4n/t7y98HnghZrw2ahEbDh49za3Z9+sgTUpPmlOl
PsjR8YnJnKkw/iOXkdmv2XV8IXXeXcneh20mpNXRPP9Qr3lLpuPWaaMci3nl76AsBeJuq1STHm/B
ZnoMhWRl0jdJagsS5apz+nt1mBSyIXdqhBuoIcpG/N2wzQf5ME3kylAWRuH8foARqO0Z0xrUKUKV
Z9egqPYkvF5nKMgx+sHZLl4g/SKORRj7SUEoimQHLpaAZD4XoacX7BdFQTmTb8qowx/7eI0OtvaF
dvanO/N3k6fmzxw35it97Oze5AT9ct+ZHBDJhNgRnoMPAlsvYJKmpUkaMKVtTCJJAjpDbBGr1a4g
312PcnZv0dhSUgDSGKkCK1qYdkdMCLTVfr5hRf6Z4KHxywPhu2cU3hR7nLNtJmhmTwqxsZ+oSA8u
LfORFxDU9xqd85WQQ+HrdvZmf830UgbAFkz8z8Dz8KDSjYd/y98IOXmUwnbUdLcjFWOulJWlaIb2
CLWQdCEonI8EX/SR68PtBtutucqQnQ11aPAMou1qKMU/X0hpYb6YwGd52jc4aBNUynrnHWwYOK1S
QkErCG99daGTMF1nsce1NVWhPPjQjhbBi/fjd+KkaXTHEUG/1+yEVrCOXzO0ZCC28hOqJJFXrvsn
+vcBUcSV28zbRFuKoGkMFwj16Bi4bfvAEHvXIESHnsF8gLQ0b2sMNMYPOvpFjbb3cSmp873m3frs
KOorE9bQmIddn0LqAkeTdhBkDUlUmJUAdXuGEK/zfmN0mKvx90o2SboOPDSzlujqg86p22TcHrbU
I7hdSm5ZCMQ+uobV7jsl2pJW6hH5k5L7JM0dQ9Jg1iosKhOQXHDhmN48fkY4FAPGGALHbG4yg9uN
uBR9CefBg4LGiAJ11R8Id6FSsyN37wKDSvIyYG7ZsDlpggPAiQWfbMRCpNCIp9GFsqOwgULlSZU1
TwPJ2+eUVwk7oQ71Jne3twrQ8pO2FaLu0zlID7O3ANu00LRPI4Hsz2jOfHSYuoCVpGkDnyicGdDD
YqBCfUB7Lw5Nfg4y/hRCCnVYRc5na6g4CXkQJHnP5EDY+O/01pz5bmbzZj6YZ4SiEPQifamy9vg2
Ul7nF4f4ol/PZu6VE9b0KtaIns344vm03VvdF6UilHKwlTWuHjQFWzphddQRm5G4WZxzqwdxqWFv
lne3GJ+cemycrDaYW9Oqx+gbWwYSVRvqWJfRI25Nzkn1W2Y6OcYmrGeTnflb0A62d+kwtR6ouxte
OTk5qNc0LXq8EVmk5DqpDZpxje/0OPABpKDkmj3I7/cwd7E3k7P9Ct/J5WLOblYzu8+b8Xm6Wz53
SAjWiFYxpM6dBkduJWyl3ppu/brXvrh11MN+jbA8fzjt/keSWpLHOYw3XfyFc5OIMm+N5UIqEmuz
o0mEYjkih/W0vjLfQOFmj0bDn2Pv47RD69h77l1kMOof65C+7Xa46TYMnqmy9Ru38OG87dvkFAAQ
lpIaiMCcUrlx99Rh3cCT/d2CNyMClqBKnMXi5zbEFhPHxSpTxxTHtcMnpO84JyuunzAEktT4hjYQ
9xEIoVN1mv5sLFVhwiC+AOeR8N0Q1IxFshLArXmxV+f4JpbTFFTNGmmaM1EJ9IobeD647t6EQUq7
BlcW0mD3n4YTDkd639/enBfEfUhw/hu/wExg9J4fiUY4rFOlkVVnj/O4jstjfIqHD4Z5jVAkIzMQ
9+UiwUaOnkwURkDAZSYu8Nm7u6ebWbNqGZDROQE1qcgCAnS3/q6RGr+QoI0pSEU1qhuaZUEUTgWo
1b2XpcKEPXmGDHVBZZ1BGvTJ3Ah1GwgYcN9/K9PjLwJVTFHBQUq5BQjffS/P41Zf1bcy9uY6vi9R
Az+wqKVk/3thacHbAQy4RVjjAaf8i4oqd4WvtFRgJVBAQ7lW/f3o7DH3h9wkx4VyKV4R/Fq4fBAr
nyQwzQk/PSB7dq9dZYH/RvtCn/kFbHM0IkR5MFOl3Bf8Csg8WJCv6xo9GJUFgxzW1hY1blLKJ/kP
xXAqG9HaeRJhyIcgTu0c/LZzo3eU9uCDqbyM0J4VXUGm2JuVJ9aLQ9lYE+ZQhqyIC6eXIGFxtttx
g0YatX21UUlh9MlXeBydy9EWf9F2yJG/E6waGK42Ze1Wh+lTcJgQGfXE/VIyJR97Q04c+rS9Wkil
hhfoZchyk/w1udc3LEkFhT+Yi3XvahveuaNqgCgOOxweiI+qqRDG5Y3E2mBxWWAcIbQoTWA6KtHm
Jhdy/PxX3AUlanu+T+D0/d3ooIGC4R4fXzXNdrrnQ+ru1kzqnda95mCsyNopaCO2amow1J2G9c4K
4qGqJKRRPDMsdhEURvKPVXRDNWTvg+LH2b66V5duF/vDyL0H35u5EupEDJNnIPLgXzDwGMoTa0no
RrxyM+8uGu4teBKqak+e1HFf1jq42885hdizfbZ/up1NlUlG1jnYdWGXGCzPxalT8EdeIahR5/lp
BjNnn6/sgQqtb/85ocRImbGIC3oFdR9sJK0OHg3AFrbUhs1gnUJB/jtKtIUanN2TdRsdBxdv/y3c
qn17YFEepEF19HbrNJ0b1HVb9KTWvbt9Rl/mGJSnRmhguFZ/LXQA9FaGKr7ern/xLmGVtlrUFTyq
kFe/zadC/9mq85Ynb0Mr9M7R52CWWqfqvt2K1faOQQvhGhwOT6cZJy0opOAsizWwKV1P6FQ+NBrV
+Xe8IBDikh5IPjaSLZy7LXqn+n+x6KrMEm92pWBZ6Wi+q/o6XtHRq/unHyRlsDac/DO4qRFtkuoZ
l1fm3umuMBDABfN1MjJl7C5QH0UYyGHwYggXKybgLPUlJ4MlXffJF7deYMAoY9pkcuzPUHGtd8vB
unOfl+I9/Otla1DKVhe76TWmFVav8Mt07h87L6vp0ROls2ZW0gCEot5tlMyVwjoIM8xAqYP6zRjv
jnmlURUJdcYgHMcF5rBOIY8ZaEEPugZdhCszV81xCP3QCPHQzqvPGSIAGzPOJblC57iyMncIsav4
FB38tVdJ612UjAFoKKd36wwp0zgcVqX/0bhSmos6GGdqB9sugnyiwtUTOmUVb4ijoArAkUESe03x
JWsHt30x25juwH47eYNXbalQrBGihTwC2Q10xatm77RpPyEEbCl405hNYCcFRo2Upjpsj5d+nyNY
ztcuxzZodVeDVgprM3hGSzECxjQfRU28WH2WzOzT78aezNlAYjNFGFAyuMLeHeBH3QgXiEWAvDlD
rUmgwI6gefRL6YbBiioyaV7r0YNaozRPQVhtURYofqhQTaNhjrwAcDHHYjCFlD/55H6wpEClPAGp
/wA9ATeFuyUmzym2qP6xBxnfebW4AAVHjH5jnaN7xG0szG1CC7h3WqCGHt+jApE5FZQrPbQCNtah
Zu8nld4REoJ3mv9H0nktKa4EQfSLFAES9lVeQnjPCzE4IZzw7uv3JBt779oZEFJ3dVVWVubrjP/V
E3+n7eDXR6cFxS2Xev8h2v8d0HtBHAiGDgbSb/Bv9cbPywf9E5CMModgeEeL/rDjuPuuChDsaCiq
DyoO6CKXpfU33MOFK4bFRU4WmMVsjvEZT5JgB9ULSrj8lQZ5M4vr432XcIUm9GK/rkyJ2jZCadp9
+yZAI2A6BJuAao7y9+A/QUd95LTODRhBTxqX3pfJbrAfIm0h+rSrlBLS3TI7psWYx6kBcOiexsBZ
8Kc1deVh8rBb9MDcer0Lmi4ocbvlHuUtPrFiHCvyyweTbVtzS4Pdgrg9BM8MLi8HaeNlML5Dk8+j
jz/2HsnL3Y2QHYELc7Ln/VL7PHr58t60uggiH0HUzrxv2qx0ACrRRKPf3dWobsqJfYmhkHLPU02f
M+nEg05D40QmZ3YqLsD6REfiza2ibJyamlSeHkbzdmWpqCiB2qdnzEgV7176lNnGm4FOYpRPDTv+
Bmm0T0rt3ejqgVLQAraXZIj2M05JZxl/RI9qDe+4c3GXrw7RP+Oo6pDm2lny7fLFxqhjDA+NCkIr
IxN28fJMIA84aMxorKOKl21LcPrMsYH4FN+d8VAImAQ2FZt0CTU8zfgR00Dc9BygyB4UG4+Uo0lS
4w8iowYy3s5YFw02/IDM5zhDBBH+MM+4zmIy/vMvNr+dS8IdbrV2jYJb9FDtIJinKFf8me47eEWW
GTjxxW/tV8Wa0/rzDshdfBFVMCEV5ZhG2H8ttkK/VWmLLsvT8lp3Jx57fPSDTX+zDZMpd8Vdo9RH
lOGpgem3c7LBQbPBwy83n3EWzWFSTaofh4T8YTkoxPEzasC3j79t7QE+AtOHY5Wi3OPN2abJm/PX
/3r80nIQGQ+cHo8dJv2a45uhHQYc4NkyIaAOyYA1/8seUsDpFBAbzT0ngWRFGIiEzgMKErNDuu13
RJ8ZfaFIVjliT7345LVy8Ajaru0XojelCfpEiTeFVc6J4RuIRJLQQ2jtHZs0DlRXPNyAmeTeem7Q
xWdu1F4nafQNKAzpETEkM50ilDdlsGI8/vhf3Y2KapVzCGJ8DYuqtM5E94fwbqS4yQ2o68ERoJ8x
rhYRpwYq7gbHphRF10DIPZ1oA+YxWVsQTZJewM1Q/7hNDx8XatBjMAEOK97+4ga8bbJUeRpASakx
yoacsOKpSLEL+kJqSd2jhXzQ1UvSNOFgx8EL+j87bOm+MhhkgQXLamsG55p6WN0jXAaDnjY4sYX0
brnsSGTg6Ry4I3O4adz2Tj4psQVVlyL4Rxjga7m5U3xtxWqoLlR9a5p2sfgJPSokV6m9VeRAMIak
q3noWiR0BnXzHk9WJ61eSL+KKaMIxyNvt2mqAHHZGjeBIay5jAr0L2Bg+XnTcnJoGtO4ObgQK8gq
0cgiiHDrG0i9rRUaWUO0atrtBb8H3CYILu+wPgMb39EmMyHAKQiT9Rg9IuNjBTAERUsZi5t1b2wn
ttNn/Iks9N2rDokIp1DObA9faCYqO1p+KUTcJ5ubjAdFQ21zEBv3mtrnsNQhooAieSCgklJICdER
cBOJi8ZcWJ/6tHrTasgj42LSLuK+hEABXvo1p3yggOBk4ybBn9RdEhWTpokOWXwQyFLX1QLPieey
xtLOvYb6F1kHUGsQaIglb572lV4XgzFMCZD6Y35Dro7g5LP/rtCEUwkKw0IjNcz24F2lWY4JidLv
uU0myhCEZIiPoIJzF42wr2S8hXLMXjDCcZll5OOwdDnBgblUSdRACDM4wgALdN8UPG8+W44gJdWs
vxbKQsyX9X/i0PC6HOaVQ7TFJKz19ey3Z8WIexsMG8XlQH5yP1yjOQ+puhOaK3gDxBbNErkunBDc
VzzodAR6VKLOuuztIEfglTk/gQ8xYNNTw5Cn3rlS3ASHBl1Cti5ue0wZpuDIBBt2P+1pzjTdciJN
j+fDfz3dRo0MFMdzikvBN4s28nP0OQtYjADmqFbg8cjM3XB8+hMgTrwnDwuwvjY6s87MmGkCxoLg
G8Si2ZRB6Ol90t/mAEgKG5LbeCZFPTldGe2zaVfp7NvASGLMPeIqgyYdw6/CtLQi1EfEulJaA2LW
TX1kcwLxj1Um5G5Md176QXCQ0Z45+kzXIIgESbEha7ZVsSMpZJG26KDASZWwwwq1OuzPgRbgniQX
RI4cPCvpgzxizffUHEicKRDfhNmFriAJ2UarWyIJf9lvP0Ylwi/bPaM/v1DuhisTju/PzuIWCEWo
ojAL0qsf+ewBYYdyW7s29PE7jos4q8OKuMzo3gdiRZ0MhqtEB1hwY1WaEQ4g/pbH33GJB35B8rJl
Oa2X+/Sq0v9iKyL/RpFiOcaHVkk8J9T7Fkc847tnq32nmWL7j1HendB+SmGmu/svveca3KvD4D0Q
peAL8UIz/q89SX0lxbh7y5BchB+1syQCdMCFNc2IKmxxPCCcRD3mSaNWzEIePvp559GheLMv0xfP
qvnl7IPuuCEJoecFDwYxhY9LS5MF+YTapoondY5ve/FjFxJ0WWCN2qu5A6uoOnkdEDYrBpPuqkuO
jxoOgh+TUwfAtrysVN30EFvL4+jAE3Crqw/PqExP7vETvjkyvW346tfxoCXJdaxBNgVLMGipyKx0
NHIbTbAibtGGhUgiQuWEEsXJX9QbtdGTgIPicb31tlDFfATbPuUI9a1/Z3G4j2HJ203unf0xfozK
abBv1Q9M3tNX9B+YQpBKlzzKExpyNFJQ+w9oqFXBtg6oRnofvlKL5hNUhjLYkyQ7+kMRTFGpoLxY
mOiicFAUAkAvSppm9pu4zVtVn1kg1QNtGCaURcwz1ZhRHtwMeL/UYfQLAbNO1D6KUGynKwomsLh8
6+PvBuWlqiCcfZgmyFr69VVkuAQ9Rs4T2pzQkWFKI6jCtAtdx324wEF+rNN3rWN7qbbGmIxxjqfG
YbFd7OgZQrSPPit+qW3tBOMUar31cs1BzLEDsg+wcwCdPLFud6ynZ/8AXaREBxKlTQ40CHVEGdKT
NUfh1rd7CRMfyPCCZ9Tcw6LuFHtwBxhNnnLGGE2rm9gZS1FHF/ahGdky80jyaDHAU3Rc1zj5totT
2FGg21OJAcm45hqyXJg1MizSiEX0/hmIQZ1ODgQooFZsLGjKTs0vei1yyqni8X92+DmAcX6i5ifd
0zicKAMaNJCc3wxmFwwwcVGFQ9KvYraakyboYUQDop0DFcIbVaU68ZnSfTPC11n+FHd8ODKMXjKa
DoRJo5XxJ04eHgRzWzgdWEDrbbsXjLkcxMi8acKBqQFHPFKI2iRE1a4G+Co6eNmSY8YteR/aFEhu
kim22+op7doDCoX1LznQ9po9Kng+a55aFOWf8gODrXBtDXCGz2gGe7hdBWa4EgmsST7KkHt6Yrv0
2ZyTrAXouERByk2xbqPS9p47lGPEy5YMnbSexHkXyoMAI1J/fbwPAlSgkEPMF+ndzsd5+IFtAsVb
MGiORlu5gxyjf2wYYYVxT5Skehd5QXeqEbKL/r4N7bx7loMCMR6r316O8e/dsr+1dR7uFLZXF35F
tG9QaRnYc4osjgp0hza9QnqVhm41KiK2DWEdx03mSeuDIsGRf8WhCkmUFT5nEK6gtYQCpD4cXYSJ
iAawFZVJz4sOkwDfkrsb7taH9YPJsDKWYigyXX0jhOwN53zH/TwPjIlJiBZ5mxF1MD/yTHI3Lb3F
jzDKk51zHIrL+fkx6MEc4Ihrg7+IBPTU8Sa9T25EbHZ8Cq5A8QvPXQTTV9U149fmN2TPUSOm9Ixn
Jn3inHnEGQn0/7EJ/Vxl4XwzptNYTaJvvXh0KrY/DiRHOjKU7M3CDDAAzVX9jVMPUUVCL52pLiIA
7Evwc8byPkE2RhFxgLUfkfKxQZoMQ08LX70SU8GA1MiY/qnPo9gidalv9F8G/ULmCsAEzVQneiU2
40Jc6eJb2/3EFvbN8hM9Le9TAznlGjHb4IlrRWzxR61jSCpJ0LePB3jgc28gIzyg8B4iBNCIWhOO
QRLi+Mj81hf8XjmdeikpIr5YP2EdA4mJgtk7Ng2wTUqQiLBF6qkMHQy4RZEKvKv60+wIHa1i9JSR
lpWoaSvuu1dLmI4dHBpqzOyjWvvpHSOFPOX9N5e8ap6cG+stQicU3pFmipfKeOv8z+nYrLQzrK3O
PLXmPkGPu5Lkky0Z34/p58t8DUY9CVhdX939+CCMicxb3hg0qlBFgtHNUaDFwL5lBNXgPNq2bq7T
ZyCnyBzU3qT/c4xkqHJMzHa1WWjfJtTaWMxTJlrBl2nmd89qvntQn/7oJs239rcr8+ErlbdsiE/h
na4oNCPNJmGZFWJLHwjV/HRuQMI43xi/+kNpBp0RxWcB3aCMYNEZBVqlU29pPF+jizCNhGqn5OQ0
hBmdI/0LsxiMW24etKoxF6a9LsRbPFCScVB5fJ6iJaFZLwgerv1CJqTdIlgUGgdNSL07U2acAD0u
Y3HkkiG6PhnsZGXzStexXkVMm2xY6zwZddeclzmFB5U2MV4b453eEg5jeIWXfQDDQEIIX7WAXOM6
JhlVvUmJhPEWGM8Qv46WfqcLzbAh0TwX3ACmF/F5CntUgpxL6hj89/C6uAzNAV/i1+keO2RaPiKa
qIJee0h/h3fn2nsHd2dIby6oYfUjBU+QryD3T3H/3WSs0mYAV6CEaZOnaqRGuar1+7IMO+S7I0VR
6dIXQQKQF0ExPjZi02+Z7h2IuqVWXzHIkhvNjzftUMH6p/A2FXyF58hUy/1MnU4nnscBCZKWhMpe
mT3N4Gtzr9XcgosDUw2GAyCZ7mE67FFJkubTmYwGOphVcqvvjE7xw6PoFGKn8hFqmLDuua8Kb46W
Gfr4EXgSbf6SDYKme6Xnjf30iuIZKOt/LNQzzjyDg4zd6HHunjclqkKOcfAqjYsF05bX+dJIlYW6
2s04nC1ptR7A3/eRcHiavbwj5AvoCHRPqHF5nyUYcxYFaJoo+0BKggVE2Sj6wz5GaIo47KoOV6Ih
5KTHEoP7VlOSQ9uyw7+i6ASDCxKW+KVkb9QjJuRjk1af7IXEiVeE38O2Ir/6GV8S7znDFaBEWYee
Hk9gmyEGh+hgzSmlnDM6eDQrpbGfMpXGtllqyXxIud/blyje/xd7Eyr1Fqoon8T4H2e8ztkh+ukJ
ijBbQz/Uu9vDVxOQoc8ngECbT9uFnUJWRQKralqL+QeYNClUfq8GiZLkQm9HDvo7MHKbGofkgwer
J8zUhyQz8d2wu5mf9U9NprZokmgg7BWmiNpm+p8Zrf9jTFL0Hil70THzdR8teVsAUujK8h940X5R
weiPHIvgOfsuw+bN/zteHwbbWWYd1TjEzJIf5LLiaasGFxbzn8xM4or9GCbVZxdqHL3fAUQVvuXj
Lb5ie/zc6NUEqfOX4sbCc/qRUIJlT3dHMIFoT2IRPbqyxqG0J/fSCIhqei4f0j6nHI9MFWW2sBiH
kmq8xoTm8WkgDomMNtRCLrpV/z5QN7UWC9DRjdSHVz4rvO2IG/QHsYFWNTz7n1aJKSj9gKTEFvzR
HUSU05SKIILFl/kfBHGY6CtyYh69W2BBINafhBvxg3gnOiPbl1cYrAfcSJSwOOMg39QXeN5nb/sx
3KGFsVDcJE33oJmObxcWgEKsAETslgiPa42iimDNUgHx2K/1OxkmU0yGXEpjcvFkKaxPI/7e48K7
8pRo3Tahkz7PXBaWPNpFA0l8gHezzFh9PzaFxlkF4zLL073v4ZyfwO+LY7yJeK/Hr+yFUQ1Zqxqa
pJ3QBXFf1mDqwho/gV1Gxx5c9O2T1V6giQqdxEBX5dH84AR3nH25wJxDBjOUvux+MCGE/izMXxj9
GqRp7pfcCqASZscAgm8M0+4ceWOso8MC7oxpcHGtJh1j9r8EiH5RL8RFk9ukpdpDUUM4Z9F5j5Tq
67QHj43gXDfoZCVzjuaTVwV8CysE++nL9R7U3cdoaoH7Pvw70+HXsBStFZuE91AD0BVnaFdLn/Mx
LIDJzt7QzGmJw9CBhyaH5whaNlyVL6nFnYRCh2QlWh95vnhv751c8+KXprXgeaaEan1uXXJP/B4E
5bAWpsvO/eJiIZpxnpeblSSlQUg1vsMd8pHcRx/OkwLpeNEzfdIKKgbOr1hHvngpiBrO3cLOrWBb
4B3XcLO/ZFE5CClc+S/TcGUG5TgLLq3XN7izm8Nvwoag7bnrH2db/zikuY8E3LBAQts/EovlJgnm
K/yX6+VouWMg+SYYJrXBt1foEJ+HIFULEYJp2G8zH0gQnyAk4ACJC1NMxKf73xD21ofzNd5zYcSI
3+rWucFp8GzMO5ehGJOLE0u/PL44BfRvGRlLw5eHExwj77bF0Upvsc75yMmkOND9QCSZHWGs/Vh9
MDmc2vq5yntZzUW20D2uL5KNXLx6xUT0CaGCAIYpI1x1kkmteTZxo0p0BQYHAmEFpTGDGLSUGmyG
tMtES5Y6efOaoStxbHJPyFZaYGU8LUh7iww/8ZSjiunCRrFgP2bQB5hNU2FdQmGy6hhXh7N1N76G
lQ5ZrWBfwT69dXKnp+olILXErh/yG0S1RFCzpsl/KlP9fFn2BLS/iWoBYggayKNil3UobLoAql+n
Fl12Dd1VE7kCwZEoxsCZ525hIeyePk7OHy8uBzuD/3uoiqxte5uH27MLqxTgg4uhkXm3b0zwSZUB
4bxbt/KnE+k0/Sp9/bCLCn59dvWKDkkrPCwq1HlYDHAwYI3KuebGhw0thiGnoLSDMjDAlNwQkBBe
JkuVKZJpmUJxxYWKSs2/4ndLiraH9iZu+8lwMm5vZccmIhbNarRL+aBkDZLIetvnxW5TwkAHJbv1
+jWl+ceb0uhj0ABqJ8YRUjEBr4ebzPZHej6g0xbPISCWCAnL6akH5+T3StLJrICLw9puy95KnJEi
O/kbInuTvx2WC1C00k/w1r3z2LkfgL/ZnUOQjQ8DBlPWLXfq0vyQjdLZc9c7kuMAehl4indfkEaz
tNQnlgsi4DsWvADlnbWJbyn3U2nWPvguWHS60gUTXGTVGtqIvjdyGXlNvRvctXmnPtaYDGcjw2t2
ZXANT/hLdui6zJPqkJwI+O9zosg50KLydpA2SGO/sdoAhC46ko205BZWZJDE6bnzrNoP8DneSLSR
O3S0OuEAhvHb2Y4sLZISlDWtGpYcf2KPObcpl7u3O9vFPLnr6s0on1izW2536ADQO5wgpqcv/Tol
cAwIEry51XzyKeVx+z5jHnynxJ7hmUQkb8/7hKsDXkyYNEA+Y4lxiG3gvRH/Wg93RyJ8c2Gk+LQp
U/v1wDvl4WeRuTRmvyIpuv7tWnJesoLP8rApPGze4rPaouG987g2gIGFPnnRY8YifzKNWfXS5BvQ
zjjZBn3Tl/+alHQBxZebDbLOi3MoqnfhwtDre/kZNSAVfLCPyt36jDEVwDAGJYwhnOAj8z5357Is
lxqUg+WLb7ahB17tx7L04FurXdZPcoIsuXwwvjWhbVZZ1rv76PbgMHgx/tLMIUKSOEA26175PnSy
P95tadB+mB3w4RmmSZZsSYxp1x69+9Wmu2g0RXqs9K/QYzjf0WlANAUdhpxpSNKbsl0pui9zZJR8
/R5fAMjseYeeJI/oDZCHnvHRfYMiA8wzcYYXbepZJXjtHg2dvU6WI0nexbfe3rPich8Zx3kD3r+9
LcPkF9cYflbq8kqd42QPj0g0/KUdD0INHUQDibqnl/SihbIwTVQo42W7KG1BXtKBHpwzj/DHzapx
CpNlrQAUX3BS6y4Lpzz7MgrJhdmXyXZ0wJkCumaz9sDOJb5Yzsdy6I3gQ2s5KcQhoEIoriaLpDSB
2oIhDflFqxjvjfhZo6KCS/Z5ONzg86j4sW/AviYmXTzg7ya/1fD4uqF5nOhjVNH53/a2vYsJ2J5O
Tb8c35LnqEaeQLbw9coQh2x1+ZkgdF5RqzK5REaQTV/JpfMEb6vY296+g0dKkpac+aQaYwmTnFrX
r2Pm9t8ufHvFjemj9OLeRyVmtifQMOeTc6vip4DGbnUzx5ckdwsa6D522ECwle7g9rSITBeHhld7
26gf7BorMinSzT7hTNL6jvIOfhIVlprt5YOvV8Gio+JjKYuIf+rUGufe4eQaCKyAII5p9neIzy//
hjLBwd7+0bU+/GmPsdSh5UUnunsUWFS8/neTDfYRt//jw/GJxi83/3WJx9Xmjd9i8BVU2pg4+xW+
7w614TC6uWnCK2RUoiyOt2PMWLe3CauahcZvX/+RCtbwY/n9OGyh26TWf/hE8T5fZBwb0HTZOxk7
xS5WnW/LmtXr3oH12SdONmAP0X05OXeKJwZigi9Vfh0B2J3D3Ne5kTKaB9NXsapMhLdaBY6bSsKg
2bTi8v1VprW3nDs0Znc26fK5QReRWFCnx/miqC4fvCdWMvYcNMQttUvtLTyJ9EnsMYZjjMZAv0vt
6ix9UIPu/urswXmb9ds3mirOxVFk7SFbs6EtniYBrtI7w7NA+oJ3XO7y8wark4gVW+6yLQuTI+QS
ELTfCiYIbFu5aafc8wvbLzqPWKs5bY0mXwMPmBU7b/MdNTt5nthfb0wbQLOLZreyxIXF79j+xUFW
lBLaSy6JsYvO54rzoj7lpRGH3//R6UTU+oRXJEP3Hn0J+gaS05XBVSk2lh8n+3u79yT/2/89eOSt
Es+JWmEHrogIaU+5UZsaU15PZk9+Psx+yoKMIXAZcqq800jjKTkDJd9GNBqOIBp1QpptLCGRBVWk
yGuBxn5URst2IPXpqGJnRnE9MuO7Wj1Y3nbPtAVVKsvsFnaoj8kW/bczjZNKtwCHf/LYHJLj6Khe
ITIfblEXD/P+95d2CdIfPTrkYEbir4Kt5lc4YHPchAqEwyx6LtFjmZW3GBvQstntXNx8mlZ0Fla7
w0Si1LM6pRamSM2KV/GK08sYDDldrKoIzpQ7551nVZKd83wFpV5FVg84DtA3BOatkMCi5jByr6jW
7xLgbmjmeCB0rbaqrhL5IFEOdLjStBD/B3LNRjvyvDItyFJTqia1Lt7EqHnoc5+BGEQFmg9x9O0W
AtDbCRPpp6SMt5q4bvI9u21QwJjQ7nNvG1RN8NKqpm5Ww2ICxjCyKR8ZrLmPjfDnQpemVPJdPv0d
7l2oP6K2hkBkk5KQ3QhigOwUhqU3z+IRryCL0VYTR06GBRampaiTLWVdwKNAmE/uBOBwvUkVeOSI
NSXh9Pi3hymt9XDmx9M1+uAmUhm44ulcXZbi6uQzynpfDIR4d3HHB2t7fLJN7DB8mdQBb46TN+cK
ZHS64s6W2MScTZIzafNwz1RtFtGpZs+XhOk8qc/GYECLBeuHQAWebHbVWpFhtOwvIMYwWsuQxSHg
qWiZIR4C6RCZXK7rEO14DRtkiOG7K0oJFypbQ1r69De6SPbRLURtEKr1N3knlxvy/TeRn8FRNOLE
R6aAVymOoQANRnh3zouCl30AVKMahUMHteZ79OIYgsOZ4bnc0ajJzcOpjjofYqez4GBsMF1JsUr6
OS0CgkBkL5o0akqQA0f7FrPOjGDwdMpSUFwc44V6AsceQ9F+can+uSCfGzULMp2e+gJ6sqiAgVp8
EB0Ltp3y5NiqxefOoXNPsAtdbjtvk5f0s54mkZkF5KK03+ZBZfNh7E+0etpTIjoI9BcsVm+LAnqK
9H5vvgXraPUEimxorh7+kSB8vmyCU2lnj1TKYNuZA5eJql6e1JdnxvG/oFKmK5+74kOToDyz/d+e
nP732ytnYreydfj17Rfn8R3yhbMf7SJredtkB7sw97535hI1KEkj9Jp8J4QacUNp0FO3swipdbu7
a2R2DZJx/mp5KjtvKPccRoVGIcAD5uNUH/Z5517LzhPC/8t9LwvnYE4bjir61psz9lp1s1NwoKqH
q8hE6qV5MTpv9CTJO17uvuac3g3zCCTCCNA8vlQaWKsEV6mJIKFgOdYyLeMD5rzrBMrSlXhZPze/
VcQjeOEJIdWMRaOsHFCAxfhLG5bPcIC3a9dunJbeFkaibez9WjM/BvSLcTZsNmiqODXtUcp3zmmE
3BH8BVfoQSOl/qPunBl4ywipB3vtH7mgFqg2A2C0Y3fOAXLezel3qy/aZrJcYbxikcGExVQMVyYM
mfA3EtpXghceuat6yLW9ai2DfeFmVx9qZzoyUb8ZPZcv+Qgyatt9FpN73W58LW9U7ueb2i7MN+yZ
y8TsfuhyE2F2lnMvefnfnIBOB19qE+2XPN+k0Ki28dIc3JHjODjBS1ldXgumJvctGh/+ngj1iXyv
TQsku6krVgx6MFpe5FiHP2g2DMm0qCsAS+mPzxGh7AkjhhOPNzONNdDZ6uAS5iHhiuhcCCrN68RC
CSGzkZgEWiODKNXt1+TdrSNBiHdXx6ZXfPf61QDyYdAcIL9LFY5pCKyRpGyvpMp0h5T5iZkQKyBa
Jf2wT6DtJ5VdRqWgsFLdVVbkVq3Lj3bP05EiBg0XdOoyI1q+WI9NmklPZ1xpPze3ye6WfDKmDpd3
NFf6u83VM9tK72ttD0NB6bJe2FIwaWntfWIiqtUW3wG1wAlq3D5L/SRvAzg/Kc1yIfX55Oa/Ossl
zRMn25hv71JvfIGhKRLQFmGh0xLOIxCpPhgwmvQQYkyEgwVJQ4JKR7dNhVOaOVsbNZG3byVAnG1M
TScTDcuhucoXosoyeQIKQ5Dg1G5/iSaoQV9cRLqp8+CZgNIM1HwhFgb0uJtN5NWMKKXbKSTZ4tSu
YHWiIWM2Lp+NWDzHDeZLWQmk+QX0o+INzzewJdxWqT2PE2AYujeg/fRzBlANygsDDA+KAFM8aZMe
SIim2gnEV9Apc6nXca3zHc8hqzEk2AN1vGXykUfIA+3ne7vCdBUzNbhe8gSZkt+6Z+p3GjbUaGWY
EqzzB4XeyACm3VTb1lLjOmnv+Df/Rgy0kq3U26+NqBYmsWbrWg9pOSL/QgQj4zo/bWtpUtbV7ZSe
DN3UGlqr1fY5wSX049wnKQTDq51uipewSFCaHI/evCo3TMSZjqO0lSs+1PsXosJGqc5kx98rEu4I
IJer8hypzuhpkOgcYRgU21h73ukrXPEldkz69fprsZq0FVm9zB9ztO9JPaqcos4DF6L7tJ6AvQD8
0+4+o7dznnynxQ6tb/KUh222tgG9cKfYQcpvZdm1YTX5TnHHRXOqYNcHK0TfnHxRd+ctNQzmLWo4
HDX7QwnIMaXOClMjhHyiQf5EHPEpcGOszc9NIzo7m/4Ov7ez3Yf1g1EYg2DaTRKmbmxKjWHfbNR6
52Dr4aR34hvqnSH2a/DZzXBrD7nN8S535Jju1WHSYHMJaARgABrXUTuGjK4EvsFn45XnDgbDYnZJ
oxKFuuEh3rfnrXJUl3Pr6NI4BUxyFiPsqfzrECuzGGezYztzz0HWr4Q0bKNri1rRa5WdIZZ3iprQ
klxjGm66L5TwTsMT1z+q0OyuOd1uv/sZlzALxCBOnRU22n58YxOAguK6yZXmC+z14jPexRiCfuxv
xTmvS60VjIbGvk2oPmOxdnZwHpxd1x9IFwjlzZ3rmu88N1/cFw00bPpXusabx2Kb43NX7+xrtoFC
465kb2ermoMYAkhI4zw8oGMgqgQi1dwpPZcHy+AiS9K5J6VCK+rWGBU3RKZwjGQEAf76f4l/nBPD
HKz3CTQCeC4ZIe8SNlZpO8zHu2Z3F1R6Wn4yx3Q2GP8l9dDqlDuPsLGlu9MT/6H70EubLXPWYDj6
L0fv/j/FGQMroAHkuLrcAXT/RgzVT2R9NlrhGt1QsKCyQNsthNzXbxDxXrycOC0r7vmmwXXiLqWA
BqOEnharErIFQn8h2mZmt8glibnS7xajY0PHAJ/Bdv5ePicikKeF8jUo0Bm0nHkRH8I2m41696k+
Ze/pbXvn+A+OuTkxkZk8NC2L0/SM71Q1yRabbVe38eozjIKFfQrvDB1IqBZinfAvMidki707jAaL
TJqTWY+MBIu48Qvjvi8JeQOfweBz9nAHjDmvbo3d7BWyRDitJmyZCphlkfV6p+3e/IRx7MXD/yuh
Di2yzMyVtCxp1hELS+6jwVneztof3p6h4oA1Huf+nF1KS81ERPG7vE+q/Te7906qGxxeEcsWrI8B
LbHppCJYYwqT0EMBlpTmJPzHUe0bvsrMevz6iV9k7d5+gQqgMvfE97hOWBJWu9BN6f224Qq92GAk
HE7xxRMpUum05i0EEemMlt06tVGZsZNLiAMnkhp1l7V46CoRYVQMs8kahLiQHX0bzz04PJ2U5AW6
Du3KZLVfXEhh2DHcLEWWx4KkntaNv6q6dRpK3nwo7fvCjA20ekDzgTjEnqFg2LmYfS5uGsTUrHV3
t1YUIJR51SlLgx3RqZCa50k+lrurDFCNASSiBS7IqX1kECOyfuHEWLGcsnKAhV1vF3wx3/V03+Q/
V8Fr8tKorlZ1uqUIgNFgJQY36/jQQmlqSZjUxGrzxOBowAha/92yhtvGJ7p35+Oje5od+1siAZVl
6lTXtcYhLI++MzobEDw3Tiv5ky3nGYbVlkRS3Kdd03DPjJpeGCNnW/UUZSUqok819zYaZ85gMxFS
g7MTf/xLVHCZmzYIdc0nldHeJhIRe7cSL8QWPp5+4yRG9cQzok+DtrBvorFKHkzQ3fCpQ8IIC/Pq
zBuiMhDoUETpAZnaOZEQPh8XevQPYck/MZ5RpJJjpJoNmrlmAztBhu1SZ/NadEcrYnmIWjDOx4a7
Q7mBhUgWtQOrkMdorZeh8rrFP5VWdPtFfMG9OcjYJVn/gyoN63bNoNLvukz3taVTd2z/qL4cCHcH
pLCzYQrQmcZht4Rrwn8aNyWLL4cfFeHiJVntOnuUvOVCBX3xqv0HFXh0QAWujqoyQmR/c3pCWzQv
ngPakwHjrTSHYLn45y0pTY2DFOoq0C37kkEWenV9JrriHEXhHc3qH4+GL4wZYQouarDS2gsQIX/S
9UWegs4gHRYmcqke1UpDzvOLTE6FGSSY7mgFMbvagvWC/sS8Qx+CrgwNu/2ibNmXEU2lJ2qo9D1W
j+FlfaU319oTO1vQvDa7pQWGtHNMupgl4rY7BwMMDoNzBKmPPKt1A+mE5XUF06lOJJBwTy4nrw6W
2qov33LSo6BCNfLhXUZPmsDIIzw2MEk3JEu8gPTJT9F3ArADj5iSufgrD6t07KkWL6mIpIeVLOQr
waV1QTYkC+eskd61w13tMTA+ggmO4guM27wnZYGCd1gV3Wt0aVlgAOSNR3rpacgYB1xFsm1UzGDt
jQQZFSCGfRjAPkJs/fypBSgynVH/gSVHLoR8koLB47o11XfGp4c8F9xZMqCInVOaIkVCnnlKyKTg
2xJYZFROfdO/IN9Llg8dTrmKRlbZvs63w+4Kss0jfnVvMXPq0BOgFUixuAx3AMUd7768+9vESikk
gUOW6EzQs6XjzZuKMYc8Fm3/Po9+kTULnK49FMLLONcOK/CZShRTuWs+w9qUxcVGYs74K5ZTU0Qk
dSKRMbkwxLz1i4vjUGusumBsapbPtpTlYwNBZvr68M5fwzr6cbsJiu1ADrNSXAdWmB2o/OFLsJJF
OTlArZNGKMUPOICxfPyBOkAA79U5vY/oRIKO1MFn4ILCOAlhF+5Zlh46my6aQ6ZzH5zOiKsx1Q3p
gQw2phFDIjVf0HhOvs0KNU1vP/3+XVsVnIRpc1fs718NqZ6GbNPBzBm1/XqX6AFv3docj7Iyj0uM
8Bb8Hcg5CLvznhEo4NLvnQuMNuY4/GO7tCDducEdzHwFxJA0j3Pxw0TvuVmP6i5/qPRMsuAlw/j1
Mw8RErdXa4kgSphckShFZEIZ3qwcQ8E2deY7gqP0oklWDJKp5zr3S6HEomt+LaRLlBwHRlB0apB0
YdtlkabBCsvbBMi7X26COEX29C5zDmY0mP8tw8+zWkDEYhPwoeN9UoO1jCaEo/bNbpNPzjB5WIrX
sDqzD5u3cyMEC+2lr3RH2CV615zz3y2qLQmObrb6eq+57RxhKX/cIXCmXY+vveE2hHKGt/UdJQcs
tl1AIvcWSQbj5BmbWnhl3KzgviJ6DEnxK0f5U1CFehs6ieJKB4kw/2ybJI0hnRHYAjl/TPbO9JFI
zwaaFt2wP1osxIA4XX1cozsFsHDfXtbRdHzNfm3dgulaN79WD+5msEUT+tEoviIyVSXDhQbAwhi9
4jIHYu6tRBOuaEyjOu1z0uwczoMUsu68VY1uPI0TARtr4qYEoJW7HNaZz/nOstJpKq/QSus7veAJ
qw03/7u6VXAfRBjIpUB7g2yxI7lGvfvY170Y9uWjivXZi7TZMwbKxdB7JgZox3LeSQs89U9rBsHh
eXB4UfjY/dRHfhbKhqu0SfURr1hzwiGS9G8vNsEitxD7WI+oildYNco+WFLeo1HeUVzMW4fgvSNm
XPEdNpurF4uUg7XLu9EWO3P4FXGntxie/xu/RWMbZMGL5fN2dn9Gt+jcW5+Iq5cbOvkiqRiHMH1Z
uDgvBuu3eNKXp2RPKyjNiFK5k5nKNGmd7UfXpNYFiAcjrrazkXAOi6QKyjOnsz42IRHVDBehVGjR
KswK2F2j9U46Sm60tYdnG6yVvhPncWzB7n4GBV2y1oJGuk7hkmauCKzesEgnDB7Sr1UMKsEir9Oq
u9KH5ksubv6CWmr1vsDWIeT9mFYhAIJrDb9YMY+xDV9WKYXoQceP9pueV9mKTZPlRlOusBtWlmAu
3ha9hV49LiU1MgS+hZSbRIZZfjNEOADr98vi8Oxa03nLiLR0cELnBwGUNQ+XloaqGlfK3e/igjjF
LpOpK+anInNy/rM2H46CWvhIuLLyhyZfOc4GJZvxrB0ZC9YDBZQWoHXyh4eoQPGDVT3jJ0TnUbCv
UWUa7qVfaKR9bMBPgUkazxRSQ4kRt/YXQMh+WB24H3gWnHUjyRtly80bl0XVLU4Nl13wbTq78B9J
59WkthYE4V9EFQgQ8IpyBCHyCwW7S85Z/Hp/jWuvfe01S5DOmTPT090jCPs1VmtRI9gx63OfHuYz
5FZ50S5GvMjoPK0MqPyYP38nk9cIb9TdDdYVCRSc0k9i+CebBU2E5ODgI+yIqqzQd1JJjJ31pADH
1F5jywcETd4il5K7S5TIirxJQ4hZ5PW/SiLW0DUZFGuUU/W/Z5Ljw8DjWCfKKbMC0IZUxl6ercEd
94QVX7pC/0H4JhHFcEtMeW+6Smxn0Sunqxs1fVZ1XMQP0s6VRSR166yuF92RKvn/Hpd8ynF2Cnvk
mjC5u22yI8naxIGdzE1anlwJagPLz/Ux2JB0ivwN4yW48wl/Am5YucpJSyT3L6YaaNmLhykmIxIA
8u6WL9uVMiZO8p8QB59VT0pawqe+FTx4F4wW5xdbJahQCCgT1WgBCjAm3rdsJtLjwyx5TgO9GMRB
Vnibq8M3KfN664R8n7oC03+CLCks8YMbNUDFgagkawTUM7yGdGclNtsql2qizhR07UQCCGl83S68
ui0VmniIQjqR+HhC2FuAIOIfSs6jFtD/DnqJLS3jaqE6hUWDIooafEsDUFRy8osqX4WW/KtwmHFV
7kqoxAxsEjc6CEQFAUSKIKqVWzbnpq6cEu8tV25vnQf6HCfmLSR8eaoNm+RCF/KgB0FVvFEq3UtU
iuvYPdrvzoE3RGsLjVwj38egjB7YFo9Xx04QEtkVF1yXQV5aolwKwgeeZYvwZoYshkiACWlUoAHe
lU7Bz2HDWOWt31FEPF2Cmi/tFJYEdB7ofnyZi3UcCMWzhy8I7UoE1K/NCunOAufVFyOl1JTYpKsU
+8OgQaqoruQHyFEv/wCRA05nIvndNZ2CCHkigAtvSBZ4sdPdVPuB7tCYmQJSZ+gW1NFg6UuT/DR9
AYGjwMsrxtDYetMKgpSEw6YI1FLynfElPncNTGvFr1/wFvGAEUX1hrp3FT3Snf/5irc03F0qjSvu
CVSvWYlafu9RHqvWYwktn94neWNPNUeqDxTQ6p4HxaK8oPa6dZr+2zt12PhpJXl6NWrHy+QY7nBR
abqDN9F3cdi6ZtSM7oMyZO2KtQ2P3i36EPQCbguJL3BGcPHrwS06gFDtqbGswQxmXDssR3f87wkg
10HJzggAy+X+j5oQijDnNjM4tJkL8LXHiIkc+dY7jdYwxkasJBQ5s97jO/abHcArPTjO6ULUJ1xr
STNb3XUi/5gHMNJj1GIDcewkwECDD3ZeBAAFOoJ8uzVsuo++QSKCYQy13zasgZtdB1cuYm6MWLHE
BYCv8+A8PbI9JfDHxtI5JweMfyN5hR1D04dPQT665f/NEU+6fED8eDu7Gayc+/IH+1J67fsl7Xma
AjBE7F2/4a1TbFRi7GfC8/zp7LqVsLANd5/Ofq7D6/x6gYpgr6CgctI1oWtwnXh1QX5qqGxc0LBl
uR2mbQ8TA8Aixr0zDGW5dp4DEBisB/lJwsX10rZCSE5zPOWDgDJ4ILaBSTo2w3PBuWPnJ0GFUwt6
tBPkrEcKSh0hq0cMbqHMQWLz/iQHMDBS+YHmwYxIa2k5Ja+ArU/8xbBQ+dt/wg5UEARnsi684lqD
d4OMIa6OUjwsFUbQ+zE/stHjF5BCqPRIc7uYPMhKbJ7imzCJeSL+EgKdbayfEYnlBxuxI9OvvdhL
Q8tn+Nmst81QOLQrWY1DFvU+HRsGkWLEkP48Q3wDIDOGPzRt+CjdcvcGIdSkkv54DbicHq4DGB+9
sI2Bn9uGDoJNDY6Nb/Q0In+tUAtnk3S+c+eDnBTtEay6B1rELY+PdUE+oMSq7ELbnXEVWRq9LXsT
SCJEjj1IK39XsCJf59wT0GVPFqFjUCDLnXMKA7hpJWGnsfQ1TsbwDzagc2b4wBCcRLMe8RFoiFsM
srsGNtmDsZALABkT2hmAwrg/zpDlpcmUGaxLKV126OXK0abDClA0xDLwd49FSyvWuBkh0kyaCHNj
RlLKluw9OPaY/PFbihWF7xUAbCHNnCATvYCQLDR5gE7s2kWe59bvGuLCL0cs3Rz+uQVIylchTBb7
mnVczpqJkZGYM0aysAAX9SQnMuuZgw5AkI+JTTsfif23bZM8KAtf2VnTAbvNdqNKAOsjPXEczOC3
+41fZeh7z0B5CpKNhxYx5P85wjXBdKkVYJ5DpxHMnl/KbWfp90TXoUv+qRKbnnzTaZEW7eyduyNG
KdthB7Hq3kymLeI5LhbmFz+CQEcSdso1y6dAqrAflLobG3Bb6RYVIJpCziazRzDrC4v3Ge8WZYSV
wPy6OArx4+W4MH2VE2fgk3dY7j0YIRf7dZKTa74pt4eVlV3t799euQEXY0wFbNRdxoxw4pXMwET4
drQuo8bWrhAjQ9yc5aA0Y1Ir22EQAi3aw6s9zDjpA9J3bipBkftPQUQgaDrvbuGZzDEvT8teyX8h
k9M1RTK5B8MnIRKkW+2ePSKF2dNfdhWweRNc88Z5uybV9V/ZfdKIL5z4V0756u+ZYtg5LMrpZnGf
wFLxh01Bwxd4KrP0BZ4JjEqs3eV0IuDY+QbYrAeASugGd3s6KOQJRFjvpABnD6WRBxuPQForVWvT
VSwjhgERorWmiQtG/LD8ocFJR5JAz4pZyVeX903uu+u8SF+pIJMzv6seZJ3uAyUc5GDe8mu9xCFA
Be4c3+3ygsSfr6NTHx4mhl1gFB0/01k7PHSrECCGZfsRpOTLSuf21hDkv7Dk/r7jZodMz5is/Kq7
gi6bXiT7KYa1oVSNcJpA12YgVZgYourgJA/XwTo41NzxyanhggaryRpWArnr/Nq19DQCViU/hGdj
bSBBJ3vErAWNVHfV2f6RtndLcQ3m94vdWiKXMQdmAt62Yk8J561zBN5G6hvxLE6VCUe64pngB/Br
Vln7/sdq2dkN+lIsEVZxXvLoVHH9SFt/FRmuVB663KjjJ2WszRAA9iHCPuGU4RmEFQT4LYS7O/M+
D32IYPv0Azv2Sf/HFb9/dIkxXaUtSu8ZhXAbPZqBeoGyFfiG9FvxsOVhoPOe15cmRDOI7VG4PyFQ
bxf5SbnBndv+nDb+SmAY2eNmh4fJGqTPsT6c/Swc38AmjuPDyhjefGhoxBLmwdTgQptffCbmlFJi
cAEgBlQ66sAghAouGCPixNB+Dw4sFuvQ+ZYxmO6SXq8H2hyc5zWWCotiIKT/Fg5pgday5t5mJC28
r3UfM/MfE78pHB9RXcE104qC0iOhkiAb06V+dbdmO6w6JsktxFbHaoWX37e3blMeEV06RZRdFuQc
7UbwPloUNhoFtqWvCV7QvUVVsh9Qe6qKLTD1Clyqjokc99htTRrdy6gUYz+fm8lmaExZAgHhrgSd
5EKG+3GZwZdfybSJ+kqbOLLfDj45dUIZnh8QTJx0vuKPWux7Aq1CFpADEx4lEmODkhb9N6gQRLF2
gM2D+ceCNEx6oB8rTZjI1d7lxWLXMUbFYr+y1tkVYijQwV95tM1q0f3v7hmLXX6jRH/T+VuHhq8M
6ZycC2oamkyEy1lv/WcSgx4g3hI0zxhNA42ANg5cIWDPPby9CyCCQWwS6wsAGPZXER6WZQRPrH2W
e3iGE5UAnvPf6eh9xu+f3fBwgKa31ZSrLXmPROLNSBU1MFINKUo1fMV3jm26+MP38NBt/mw0mLaU
QCHFhe7lVsLJA5PHKk4nlQwmM7TeUzwzhhX4tyUUlmZkfp9PhNsGUXc2emISqF/7rOa/Ez714dim
R7o4ok+HpklDz7v+rVgfuhjKEA01WgcshMUVj8EycfE1Ary5RY9wH99dzfCAWhG18OHL3pyYczh3
+KG/x7PpY2l4tak5NRMYRqDknRv0ADwgXju/1IEwR1VQtcpL3N7n4jkdAzRjLNdZUhmrT9aE1qf6
o9XBKBfWYi2pJZ/OK9wtV0OeEJomLbnbsoTPEONsbuFs8Mo+iKg381kBmUgUTc6UM/Jpgj8BHG57
59ZoD4cbeLJL9V1xlRKZqgrEC4QD45JgrVoJfTdsTtWVuptPd8wbr/+8lmNG84xhYjF52dlCnO6b
YW15Sqf9ixXgBsz4IhvA0Urzgxtat6C+vA8Nnp6M+uaWUT8yKIu0zgQMmsDMowf/gZl3Xa76L3A2
+BTwXSdpSmVvW7bGrDK+R81hre6jZZ2zQerQUaVG3odhSj6dDnwrQxh+GGHLbi9D1AztcI7f1vK+
XJMVo+6K4c54gDoQcHPMOc284sUGxOEnGX1mwPS9ueL049wNI4Z8Ebr3Llj1i5/18IkcqrTcTd7p
ZfJJ9g60aD7N6mCVx8A/XWZOgrml+xRPP6G8kG7JvDtVzruO2WnmG6MN+5+PCHl3A+uwwPzvFe/9
tX/qP4JHUOTP3q0DgyE99g7dvd8CCmmEa4ow4TAb5KvedWoumhtG65EVihpBiuiSlfnqMapo1xeb
C9wa99hUf7pxxM3ZcSq3jXQ/FoLR6jP7gCEIg0aXmu2xoGu/uIxmD1dQBTXXOpGdwm3BKxBpr2S1
hNxmhBFah+pkMqhRbaCrwbGBMxXexZJqiylVme9nikgHO8+pV2Y9sk7F8VmD//HuLJ/2sp/9/n66
p6jcM53/TW3eMubXHOsqHhmXAEDCHbZ2y+O4mr87wxKd3pM/rIFVrjgc3x2QgkmZEpr7TKAk4/xl
wTscuQ1bzd4L8Gu+BH1Z4OOzB/WqgbMKTVbv74pXXb7mWKK5922sg0gMGcGkeehvG8pNMby1oFlq
0O2YzKhu/2ZCaMjGhiw9AJKkzgx0WAYvzhQcEMZN1sdc0El5aFC5f2lMsheGczCstqNfDCHxy5ZN
xxXhrno5lO/9ow17lCo9wcpeattOafJYMotJc5FbOVw/ukvKUiTsNcIxJ4QIUzq7WrnQAyhaiT1O
1EVLFnhjb0hgmHbUvzQwpdqOXxRCjnyEZLkN70xzsLRxoAZPZcMBebhbQczkk3n7JLC11EjvkwcR
41DQ+dVwK2gse9FyLn4ZXpZKTUwowieoHt0O75o8aXWQbmQQCSaTt4VcRPKRgNbvz9GPR5NmG5kA
pH8o728KOiR4G+hkuL16/NNEtS1W2Wlc+/ksa2Pt3NYfh657pI1JcnOdPrnrthGrcFr3qMayybq3
6eNkdcPBiFrXAeC7Ly8SCRQutVG3cM1OHeRXgPPo54c0enKJ07TcF0xMd/fuXVC1uCgy3NX4lTeG
g09ysu+9F5uvOr+TLgpDRToQ4uniVwbh/NDddWfITaD58K8fWitU9FXvNlZvZgNETPk4vrVQpJ9f
tqaVztqpLO1SNB/d+TwV6GeFE6wXDCr9V3yG8iMJz9NJ+QAp/584FQIYFOSmB4pcAhx/Izya+SMu
oCOpRrjtrf35QGZUd/jC8yttLFDYIk4V22BxlG2+V3W+G7EUCDUs45hLM1zVF9892T6QgAq3pX8f
GIvjQEUPG8ORVRiIfT10mh3M8EYXGzvH0QhFIPJ2JvzKqg/XMz4Q/+KkXBXdsKcznx9sc6SeGdsp
Oa+okLYUvFeedBtS4jKzkuoVLkk9qKWHmlchrf89wi9gOwl1AzsTX3YdFN67W+lC/8M6BLY1szIN
Wo2ai0bOx6Gfwx9Jo2qnCAW0UeAEpbgQ8VbcL+o0uFidHdi5zGNWfJhKOPs5kqVuaTDQxSrjUyiK
NzY9I9mWNdtzhgMPWTzppMKKXPeaHXJbVjULhlxtfm6HGfLXlle4Agz4OVpfjor6kk2YgcUFnASh
zL17wNtWfTgn1L3/yhGYkKMiZ9ct7H06P5Fdy36gFvzE6YsM5YFs7ewcoLNwPW3YQvDSCHBB9WVz
fgg7iRFl2M7y2SvHtMT+HnnrT8hTxZm/fvcO8Z2SHhzhz/BVRkEk65w9g9f1B4bNpweFS5ihPJIv
hGFboDVXwP9o7ewZdEsP9Iw4f02PaMqURwSQ02fv5OZCn8s4Yta9NIVPQdKNRzIKLHCHMqwYjpWV
q6AshoqYXTNOkJPD3QSIzSLi1JSRAASqGJf+p8sM0/YQPhc9sgq3GebaJ38RcyAemnAkThB7mSJA
sZ7YcN5LSNc7CXXYcFi3I+j8YNQNjQgHoy5fSV+erg2pBH+jhDY8YQ5FQsQkRMaM1pjzOGa4IxaV
0tcr5jK2kMLA16OZPNbDIhHbJIxlrzGzV3YW35CNAYp8sqlmyBhGO/8+s9sGZQ0oBu7w4VmYdM7C
Ityocn+EKyhLAJ5o5XUpIsDjGVIXmfjJGX4KB9W2o9y3eVkY+PgkJYVFvSGrIzigb2Zf8XaiLLHR
yrxCkiR49b2LPJeb1zbpE/BzZ5O+DvYG//ixJg0KKP5fi5tE5Q0EYEB1Efq0eyFndeqTV/Si3lYR
q7MPEAIDIGgn64DTyr1kd4plq8FR5MhtWTYDsCq4rB/eRJRADHEZq8ZwsBakfsBp7IJC5tNcwJmR
B3BTpkiIQMFLOCEfu5AyAJSZa9Ft8birKHdgNQ+/YYPSU5GxPDnde2pL1KgCvWa6/oNpuP/jTVKQ
10Z45zG5CUwZqzkAQe05qkn6Smg7bE7pInvtwvOP2gsqeYCGlNWtHUYE54NBipCOkHptBwHTWrGs
ZLgdgm5RoLGLBQq8ic9sAT6SXg44hT7OLVA/KUVJHGJwJ0JSDfU3/BGchoZs9NPa/nAl413TOcPg
GkCHOdMTp79XxyWx2SahCfHuceikLb/ZJ6cLmWI9+4Tpel736uHDXqejD/OpBahC0Hfq862Qyg9D
kZZ0PbeRYAdZY0PHsshLr15ObPokFIJ0IlMOxXBQ9kPVcwd7oObXFo+ytmMzs5qCD7a/m1pP70bg
BgfgnRyo4Ct8KrqGoyOsTngcZDngYPiKKOCe/7YYXhFweeuOpdnKqvD2oUrlLays7ABoBIRIHuZb
98R3rJi1Awsug8IwKAXi7udL9alEBN1BHfMtxUPmp+qW2D7gbNtf3hbQQPfkhWuyMHoJJxItrVXI
iu/OFh6ckyFeQNj6i+lDXGUsshFCo+Dw7LyhsTQICcqRWP+ik8gVBUzHTo72lH00c1hRstBmTbJA
x3cXSRuxA0cpVRekMJ2O5mkVVkKSc8Qdks0SRjaZWRaRZKmlghiDH0a47JkhCVZC/qa/Vu1muPPl
i9Hrabwqehzo7fRN4LHghO4iwWdsSUL2J7M1dDSdBUrT+bV/6WnqBCymIkyeiExx89dMpvOYqrUJ
baoC4ctfr5wGd+oQGcke35dkS9eSrg37m1PR12PsKsMbUM8c2quH+8rQkID8lY9hnYb0FWKjt1m8
wbjoF764dhdwzIWMyJBurtovZbQt5NfsdXJat/Cvyd27s7ABP4nXuQb3xRPLymkoUixnSL+tQYyl
Q9zVUthhHHbh0KJzcQB+4gC2pwx4JVlnZvsA8LW391KWk8ix2cOnRIfe9auSkzOYwn5Fn5oItP+T
g5nwRY2cKOh1FWHLH7/h/mi0H+GXMG7T7MzxRTy1Fy6mebhUYoogtxz0JZRthHHGQKmvhgFO63//
q92cGllzMG7y89X2MFuy7yHjAQtxN9QFrNOTxOyfH91gu2qPh+T59eB3mNhnbMWoOeH3Go7LAho2
kc5BP0fihu+jz0Tb5SvDn4X7TxoOATgZo3eC+LttQ6Z+Ibjpmmn1lz+wfsFMPxOw47j+W+83b0hn
2p9zu9zjtwN3oB9BM36EEfXVzCFPxva/Xyq7VQg7H0IiMF/p4Ru9Wq8UMz3t6QxvW4tnJV7W0ptf
rF3T8C/AgeU2xI731vnyWG8Vh7YyERS2otfihUgM33Gl5J8AmeI9jZFBrr4WbAGObuNG/XJNjOiM
B/XmKESVze2UfSatF/krB9QYNaMVbfnoEawhHb3QGlNn3gsE2J+sBimwF0xb3KrNFF4hvk4/MdF1
F5TO1htxMKR+2jXkecRPcm6g8xW5DLGUYLwCtJw5BaARyJdokbfONSHyALgdWYSMD4YYYlsvkH7n
GqqUNd0T2QnefvQBxIRRL5hPas0HNPoA6nARAMvfQLyv8YT50n+/2lXa+bQLy3SQ+x/CxZENx+gu
vg+afKRPh58+fTzGK1BvCnCu/vLYL1f6Bfvw+/Aq97TAWxGClhi/r6jUPcH5h/tBf/FIs6UEvwAo
CwnVRZxROo3N3soVUIdOQ72Akd5wJeFwyusP+/lu71vxZ4d4nY69cx2UF9e/J5nEzrm+ufx3wn9p
+Qqe2YVrRU5Nx+verlCFlWAmvyKxecDrj+CGYohtUQjQFqFwB7fjDYDjHtv0e0iVuZEu/+yeSeLM
0dWj1aMBFhpkMdhD1aV0pXt6/tt1tiEfyX+Q1p4s5X/r6U4U1ylJ8EgJ/yFf0fWAWfRORJUq+8ai
iFTsbhEKSPvAXeRkrpsAa/wks4/uHoVW5a+5UL9EJJBn8gJvMQB7f+69D5SOsDF//MKqoDYKafxy
dvP6sHDpp6zQHyFff/Qb1EUI0B9BbLo7yF4fHDwOfXnUIUpRZn2kJtr2ToGJPSGuZPXlqV9Z4oox
KbvNn5b3dk5B7Qdrg+38EKwBjhnOJJD6EICUYKHP2R2XGNbRYJAKvqE159qw37Bb3GfFE7OKqer0
43STdzR3wBDJ5wubph2AS92b5e8D88Qos6g6BwaMkFegjP3cM9zrvOWte7cYcOiB0T0MPeT8TG4z
bRPS7NVH+NREUDUSm+QSAF9Bf37Zt5iWIRUm8g3Zups+Ny7Klxln5sXBYLjZYxFsLYZpz9q5X237
wO3USGm6TkUbQxBAuzpbew1bdwVJwTIiDVP/H1tgpBcK9sZChBuaWTmmlrQQvveXeSfP7Old6Yqd
8uWhs8/yPHTwsceAlEYbtGwl9TvXp7+OS3wEQIbl+dPy4uvwZQ/Sgy32JJdGVMBdhzcxJDx+6e1K
+4FvPPIH2EknrQ7eWrr1YaEIGGecOSYcpwAHIypA5Rhr5OFIz3jpL+eMRaGaomBdHqiRKBhplFao
6cWoepJf7nlcccNf37BrpEgpsw0sylhAJj4MoWgKoYirBBprk/1QUloHGuEEHLqydarhj4Nl8REY
TjNcdsE7rMlnA5y6zQOAMPsqpZyUoubYxgMF+R2rSytDBS9UWWpEArubk6JVIBJte0ovPxTC+h1g
/dHVqhC/6K7ayMfOjBqaDi674MUoL0LB4DN4eyyi1RigAhpBfLIv3SZk9WtP3ZY3ywwpIW4GgqTr
VJKjl10eY6lgT1bWBGx6F5gtwOsXD+aOCcx/Jmw9755wfmcP49u1BPMvZdo7gjYv+Y0Nud/RqYTL
zsVtnADZ7h6EDSwd+HABBDJdxojVT8BTW5PKLaFXRwJXSy8RZ2DTYWywqDBipWBACoZ8gwL9cGYZ
ozfQyNyckg8OBYZuXX9KKAE2C1oj0Gt+ZohzwXqZR/36DkH5uPJBfjJFnVL8jbirgQVaLTXTW1SQ
VJArZAe1IZf7AVWl6pS6/W1oMCChTDgO8a6i8S8EyAq1rNX/o6whhO4dUg5UOjZnv4aFH+ZDQANJ
XwAs8fwkUtE6uTjoL2lXDz+0p+HeJAgwAiOl6UmhQiP74Vcn5oFsFY4X0UpriHYwS0TES3rIvBw7
K/R/68LC/Wrnyu9Xd4btE33QV4ilqiPTUqhSYaO97auKYmo3I7mbV/66S02Ui2i5+88nDPGZV0Vt
6DHQjKGmepAoPfp9Qdo6Nb2zQbEF84q6U8LtBrWoaOk1a6pxXIf0Mfw/frwllyZE5UxH19TvOr4V
gDPqSq58WTCSUL2SxUJ6aUanpgtqNpxL99CXOqvIwFRac8KpkXA9u5H2apJlAVtISvSNT2aLlIAi
WHT6XdokTcKxh18VVNfSap8BscmgJXufJSUZO8voucFtP6Qb5OGyXdaQdKGXl2HFnTHFBzHhEf1h
AcEfHhQKRl6QgWgqQBtrFOBQppZl4ERXji1VWwOt3/Es7BBgoVnBbTJEreL1Y8TdcPkRVjoQrp6U
2sCcZPx6k2/mlWt8O1eEn68hKTdCJOLBzKtwld+MZv+OW8TMgqqcf+SHGC3d36TnAF91hgfSVYYn
9p91JTIcdax1YvTn1x794U0R3jPh4DGcUi4zp/t7kWQogG+gwzC6N3VL06si8edSaYwSM0b3gYwN
jhBmtYfwv8BG4svhgtkVoi8Yy3gWAeqQPs9YismCNhjtxMnDMr52GVQbaNZ0q+SdKWexlvPErKmP
Sl5V+75fLBGuzSV512K4sWRggunmqY7a9hHUi7hmUrXfMClkxNwU71z0/qxG94SmAUs+Pkoz/GIt
Z42rrYVoallMeLdJ5713W3cW1GtQQWPQYDXV/Raue2urNmj4D0zo9NxcnBJ/WDQ0wq797jO6zkEb
wOVHMTGEXkhLPNn2geeGxRIPhvkHY4ay9SAOI80vmN7HCDi8jZkBxUpV8q8Z6/3/9q4MI+KjN+1q
784EtQMcHhhInKeWpgTUOV/sS6ZJczfeVIPbZc4Fclfd7eQDBOCsIubT43Mp1QKWhdWVBlS8WVqV
0ZspIY1V+8zEAfk6VhagGzzyyDtgOEUTwTgjqSKZK54s5htjWUo+x9NgH28zUDc7Dba2ahVtkCvX
+twvPawnRmlBY4y6HwHJm4NMi4TPOqTiiDrTh3fx+mgbMSrfOCD6T5eu/hSyQZXSdyu3EVYjA48K
B8cCGgcfF+2MQ+uz5lVBvbjHtNUa+YX0zDuK77jBwZm2ME2AAj7jp8OQYBluSnpUIwTWG54BPuNs
mddl3zEXd19UZc0WshL8A5gVesGVvVP0ZnPsmtGbMh3xeLSu2/bn9929T8BXq1RBp4ioRxgkQ7dm
f4wtQGu2hWhoU8DiNELk1lfRe05qXNhgNypjVGxBdGAKo/fG9RIUYnRrtE1UUWh/xePZLMq9bQ1O
UR312oXKiPrqRCf4QCehFBs9SeL0uFP03Dq13jpB8Nt/tDcLJH5Mn27ABO3C71xQFcBMGtzoY1Um
SO4oBUvxDbsE/v3NPNK02TPTy0LVxO9XkyvqLKgwqjpaQdSJHD70hsTBR2oHwVDP95ncwK+o2S4j
YLMtgnT8SnQgSow08xRaqt/gbYTHYNWTIwVbR3jYObjNFbAVY+sACxwGcIeIkbdhBVYKsfPJHaAF
i5uJwibXhKav4VUZSZoj1qaibSaNnGYtaSt9cVgghKwxvNsZ2hHq2X1s4HaNKYB7dXXhS1BJH0xs
BwpEFA1v+MWPgMH/9x2/IC+esflDIyl6Q9nqHGN5f5/HdMgmTRB0zm4jG8scR/Yd6h2dYdReQUBM
yKhq6a56ySbdYLZS85hIwinrAM8emVtycS6AO1qya1rKlU4ZQOAYCxSYTbdBpXP/YQpB57LcBvgm
rtIDvhrEO0ZwDnHTyN5uhIiJu80lB46i46y/iNi7DYxQzXGV9iAJXrnHQFsIulU+C3orkgraA8/Y
DDELGBYZaxDCLxcO/TBH/zoQSGT0MHUN1nEpeoUl+vnJo04OcOViiRqsVSL67yOsdhqVdmsFIoCX
xfcTPqh0HUhTwNhU+8o6rOoEkk3U4BcMvFc0SwWJlLo2lSfu7QPQ168+kUYh2dQyh0eX/dcW/++N
UtvpWaRLJ/n4Xcrzdk+nDN4P39qQ1cNVEqJZjr60LWVD1W9GxBqgOhYpDvU7tHOeRSwfaQBA12hv
UBVgaETGBEV1CoCzDZ+i0t4oGZkhi4qgIKE13Vy8VppMqme2pE93ay4Gi1JiRAvOpn8IYvpkHNSa
Gra8Owzw66vOgQ1pAzUuTfoqmyE3QWxhVkAdYQgwz+/Jb2FLRFOZj2SJEA4Hvi8+k7bXt6C2qHVQ
fh5c2vcO5daBcuFO/XG1igDbAUqrWXuQqr5rT7ZtUGwoLVwFymwE/cpbyecTAwnDyyb1LuMrVqFl
k8I/FNsVxi7ptgqQM8maskMjovPId6lGmE6Hjbb5kwoHWf6yFRDNul3TBgsOaV+I/5YtwwFcCrvg
i8FpHaBkENthFTpPQQVyhzPaLdv7Xms5G9PdG78dyFBHsOMGMO8hqHrMxhk3mBYqggIcA0QFvQM0
6OiY1UbXnXqJ9z/m7li7ieiehs/Eh0Y4Hwwev29UCOnZbM8Htw6lMhAEqtJNXgIbH1D6lVBKkZtx
/2p+bYQU14Jug2aM0g0MQNTPB0IAcna5QamTDB38Cfsbt6YAGKtBEklmWCFk0bZQWCHYkYRjgl8F
hV97ZVyutiTBYHfE0sDs/acrVbt6/dsCjh468FZ3a7irvAW0hZdot8Xx55ZeJNAvXFwG4Dt8Dzch
+qqd9QZOBh9DtRZDfimTKx6+2y14lTtsOo8ozyjFOfIp78j8vDblMpycuBKqOCz/ML4NB4zz90ni
RnInzW/HPXnX4iQsI1OM7fHOl4yem+Jhpnlv98xgw/T5PwmHGP/FUdW7cqDjqykj9+7fqIHYvh5K
af+UDIoHYYNr0/SduTzBG5IzlpnZk6MneUf3xQYjhnDt9v66tAO7o7+DdUgq5ASdc+fybjNoJ2fu
H61Z67NAhMSA2waY8SNhmG2GLSOzmXYh6dLRvXjVUf/aOU0bCyUaJS7kQpbHu9BsOsWgvsCBt7To
XxIMjQ8OIxX9GwxuEo3D9Ja8DdSbBwytD9Pi7w6ERrJKf4ZxNpUI1iR3knSj3K5N8PwMHhR1oxL2
JI0e82YhIeOqiWFPr5FeuE0WV6PcKX5Rf8F19+SH2Zobv0xFv01mbiMZ/WAQ48FYcnttZzSgiszR
XjOSpJ6Bb2wKTQXAJbL4MfMmHBGbkZ78DkEbxob7OEmO6DjNvJHtaXvIZB1++wjyjJQ6pUSS7Dmj
T2i2s/cn6sHEk/LPnhhj8oDKcvX7Ak7cD+OJ892u9FsZK4hxZFj8nK/usWizCvCie1AKO4cxrn24
4wnv4bXqWCeCxYyZ/pkUkFcBecwObwAZZGHzUnfuOaTzScuLYzRwTMUC2qB7kzfzVlKhd46npsyc
wYb27bS1lEr0hUK4++gDkChi7FziZSU5OrvxNlpDe7Jzynwi0re1nuffUEU4s1JW/OoX3mwXySQk
3RsR4zR5M4gTbs4a3k4ZbgIy9Rq9/RZu+6WlnPtD+sgQId3wmqwzynGX6v3qWfNleJncUxBc8Sjx
UojW0drXn045dbRnRopuUgUO5pPJHCFZig0pGMB80214VQsyOtGNDtJV2sq5wR0Yl6DDbXtlFzXs
+G2NHBiCBR1vLt0Um6oeQ3VuVBZ1ioy4PoXg1Ow0OzUMUQQ9VJKqA5RBBxmOxVPa2nPK+IBdn22A
XmPYZS/F3dEh/lkFzIGyR9dhmUMDgGUP9b7JNWayBVx6rxK+GRbhfUJsBAMaZs5oEuNi2j/0Zx3+
uus78Y9untvK8H2kzuTtjjx0AhVi7Ejhg5k6NDVMX3yHAUQHTw3A3SQcXKdFPrhzSsyw6PVS/o1L
+UdHg86KZcRCm6EdMw+c863qPVxJEhyvHMRXB0fWrwjB/KGvFwqrAhkSzO3EoRnhnz18BQO47rh2
yisuhl2SMrMRZkZ6xzDdOYacZQOkGL4POzwHUQPmugRO6n9nnjbgA423AegEDWw870kEighiK5TJ
JluYYIRubYBKph2C4IYNQqLMTd1BjXcdPrpmVEUOQBLuNP7qVHachiHvETIC+Jvo+2Bd4lYJDzvl
T/xlDjAhq84jX0dQLq6IlBF7Sux36M+rAP73NJ28HbAsWGXtlFjMHIhhQ0oQfbg6SoCfbQ/kzC5R
wmVPdiAXq2iPuIPxi1ORl1puh+/wkxHUEUKl4J52q7dj5JqnuR20cyjcsXI+aR6CrJPxifwpT3Dh
JZD/aQg230MyQgjvNqxe054F3Za18jAn7kE97qI9aSP8YPReC+4MjfJvbwJpyJuFMznB32QaBnuR
zwl6pEym4ihwGXSW2DQ10DgvZ9wdpQrYqeU33ZBMAWot+hDT8WFB5E3JKM4wUMQzBwnLcQchYSOl
oBaodpV5PHwIxle4eznKGRg3gR8yeXrK+Wxn5JXyEvkV578EbGT7S1JFjuHVUCzIMxnwaihx/270
+wtFAMS9NrOfpDwQWzyw/WfCfQZBpxF3y5ssZ7VtZZ+xbu/JjtE2nmy2O5sPNLQIdlU8ZO393a3R
oz3aJtzAo/2AiUpe35du+4Pm5pq+hzV+sibdEBtfidLhF+pW/wZfGKOM/hXzW5BN7FQAFwmWBPJm
tbcKXu4LmPSOoa7hnQnXpUTym9oY66Fhg0FQZETbnsaNxKNqdiMbZC3I4Ltk/R0wzA961RShUNr8
NXGTwF96JFxT6hlMqLvodxTK/sdG9F00rM5h0y0jXagxzuTi3rOTW6nbcIu3mLLwMb1rM35AP2p1
H4sGBGJcOioycxGREVot1wgMlw7FfdAc5VeA1xnfJMHuIHiRMFP4oJDyL6cwBdyzc9On05Rtfmo+
7W5iAvkkwDLGlfSxaLo7A/ph/bL9REwKeA3H5gKr0nRv/We6xc/MXk2QqG/9R9B0U23+V2A821jh
PudQ5x9xnQj4w3A83IC5ZUY8n9/iTVcfu4hnP3uzXTXCNXtq9gN3BxYVcabkoV7lCLzEMM9k4nuA
CUam/bUUvsTzI2nx2t/6FW4Wsn5YVg5nI9xsXxi67ipuu4LNnxldXta6X4an27J/IxSaqCLb1P9n
O2rlNL3A26agCdYtvaVVF48+Z1Hie/QdnbpbtaeP+aa37kq1aGZ32zantK2HDIszppXgpKLphJ8d
0wKsDIU3eSALXUmkGLZ8DfEjcxJ4KXqlCjPCoDauf6WJaFAuy+GhYYP6DI8swXQD4kjp5638Mts8
rv9giybKMMgFzJod20fTqchgILgMxQH7AGrVlgz+7hQgVFNIOU5tXsfkzNb0ALAXZzGFjvJFRNXZ
ly6StAdCR5HM/pCgprew9KQTe4bv0DN6l4gWKxqoUUMuQYdFPSi55RTYGPVus8cYMMHBDVV8miYV
vCcXCmYMM0ic70zlurtFb0c6BFpgR3RDHu1PXu1f8BrgrFkWGl3FR8CgASblHNMAOdryWehT04R8
IZg3wAkvcwNSAVoSZu4ZVv0EzjhtgQQIyUR7Kl9HfETJ+/GUvFdgSTz5eeifYmZGdV7xH0vntaWo
toXhJ3IMc7glR5GgojcOQwmYEcXw9Pub9j59Ru+qagtxscIMf7gbrR21FDRkS+sIewTVIWkoIVpg
VVetj+v55g6E5oamVxtgNoCJh8IXSD41+NSU9rooGAnhq3/VUMsatP5XPboS7bOUrurpb79DtAv2
O2LBBvjvzaFULlMygtNRp5ecxaD6Fo3JaYo2zgkO40u591l2KIw155/aYAE6OTSfm//ZSHbQUF/z
fPnoKk3cfP54KV9+wagctVVhnN6UK7RDKCD5Y0MT7BotV+lMmPu96tA6QmvY4X/tDdD6NhneKTws
aRxjnUUW8MYe2/5mageozx/dIP5fxQenwZuQBvb+voR+cWs6bThQz9UR1Unz1LY5uh9gqow3ogAo
3u17zrhrjHGTLO1iUnP6C+nP/IPXKA5+A//r5GuiXx+Qmi17mm6dyB9XkQplbIuN6QQnIc+jwah7
nF1tuzJGBN9/24dTK5O/BAt2jMVX2tA+YAardCIsTUSZn20UhzBQonaP8NIWmg1bgqC9D9b4EGWT
RvhFspFjUbQRhPboESuhFAly9es8kbyWdjxMlIjcc92D1p9bEmsT7FpXwDLWyi2JKgdriFAAPFag
PEFoIwjV5LjfdKb18vv3No90bQumvP6020hhI5cgQa10LGmJLE9sQ+UCsZWjfYnWb5144Kl1sXHY
oiXPwXGb0fJ0aufBxkbM2EyJO8/2NSGGo7E1khz8aZ/YG6WxKtL5F+R1u/IS+qNsqLf1g1oEZnjO
bdyZ0eup9UPUJYP86l3jse7MrrV6sgQZ1aNXScIav9/wi++0+h9Af4EQwD1RDuHJGV1Bc76nuU7i
rRL8nHQUrpgVnenKraEkBWfGou2eiTGRMTgvOHwkI3cftEnlLOfAlsiqDDpvDqaKY0MwAaNJjaTV
maCAusTTDQW3Ls2zi3kMhHIpjErkxTYsQjgse6EiIQHqAmqNpLqzP4FRlovyXgl/L5/Bk9tAoQKQ
tKBv8yWae7TlIEByls/uNB3B8hKsl3S2yHpNqh010DOc1oFffBHNomvJA76sO05BBrQmoOUFx4kc
Il/OLmLoMRK8tBKzpOOQZoGmOyYlTdQzp4YIbVR0vHkwPYRwBIvcAaR6IXE5Gy1oy2BBOGkB+9Oi
a1zUF91luuQGMmn3LlGn1L46bFNjqliUoDSkTtk3oZVJvvTcoJw1fULr/lFHJy8IUO05F1EGycAb
gi/bA1QoJ+9x08sWiEcMKZ6TIKvt9MI0IrjTv7RqiE4Pwsv0n1DxsDWLIa5lxpPNA+ZoprF7FJC/
BxAApPhEb7qpMF1F1b5ZKxUa9ETgBEZI06PgSzsP37yhWoOgkIwws+mu8oC1uUfFZ1zZxN5AXwsw
DrCvtM4C7RIpfUKIfDFRCuMxrejtxqwasguJxPsU9bXO/tyDsWBx5U+Xz17jsUAieVmPkPveAqrp
boddHUVWb3TW21v8APrbMz5jZ5IUdH2aaVYrrY/+2PfRxb7byJAQlFV6P8gS0ipQZGm9JxPuCLzh
paH/5g1jesLBCJ3dl7aKycpv+w5JVX3WP2mBI5fsIUfMcKFe4O4QXmYnwnTRkT8p9z2GFxYeCr5M
nXwt/jwPpkEPe76v2Zgian2knELqCCq9G5+9ARntymBiIRGLyfWE9GuyxWTFv+sXC2+fZUcqXly9
nQymVFbsgd/cDdjJSo29gKucxkcPugCm3YXqSZFMbALP3jNdWd24MgSbv/KgynBPs8J7GtuBjs+b
WjBMTNx5D4vDLdaGXvTGUVUI5n20VcRtZo7Dr5WZF7cLoWuo9TBRaWOugVC/7q3ntHawjtNW3gEf
Dl60svp8M9Dxv6GfFbW0Um0fWFTtRXfRIjKKuotO1KRsNIZNrPc1sNf3s9LxkZS5zFtRK+ra/QI7
D0SV1G0HjWRAHsNd5t9Ant2wLBkmnXF7wZWvbOtnM+ozYD093/Q1fnnc3AlTN9+IVeTd+oNVjqug
mKJ0EynbuM+OUgP4M5+LVdPAN2Xz+9EBUN+Nn94HWKyQKYkUF8LBRJxWTTEsKnSi7MJsjcXZJMJA
5uYWfNRhcrcKH3XiMQ6G+t1qLkQ8v/D/OIcKfPO6fF/4D7EYGkVy+NCFMnD4FaFbnJPGYup32eAy
k1fqhwKTdXdfLQTBhjhR3l1A6qOf9xQejZmIiT02oozbBas+wQjvZwlU4mqPIB2X7gG7c5FEpqUn
h5xNm8wqlvxxkM3ABBFRMSys6OFmdJ+NxDgEz7CwkPHd4A/tlWPa02NKmcSQiGHk6sgQtDFluJjs
krmNLVhXLaN/DZZKeYZ092gAYmrkiOfbiQ5eH43meid4TjzYefdTfJ1KN7n0qdoFt7i3OesDt4MB
Fe1F/W2t7A7YO0TWrQ5wGA1DeHOEmjUyCKUpRm8re4UfU2eeociHiTRd8qPL1enLiraGyMYJJ4EK
bMf72gAa6aCjHffRT10hBq/uxKhHd9MzJBDvSz9WpSPvMwpa9XNnE20OOvd8w2eF861dIy5Ae5Q2
/JpWNRYsAMDJ5NbfJ733Ey0QWJT7Ytzci8A9r6QB/NUkpMcIhCYsBUMGYfnWgo8vV5Oerhj35dof
UioImDTodoqraoUhW48qZqmewJCoLYw2W3yorn62MGikzSrWbgeN2UJG739dMnh2QjsLc3a9P/yB
NlmIWVym40i2oSVLiRLcLECCt5vz+6XJMDEL/hnn8ZBENjzDUkicy5gVPLUGcqxkMkgny7QUJ6gS
GXGssrGXPOp5KqKFz+mTn1FecFpuhw0bfWp5FGL0x8vRrBPEIpZR4n72tuTzrSYMJ8LfpBe04Wzb
tFGXDuQlTIq+WiisIjCZEoUhofh3R/z5vpGSRYappBQvhrgv1XPqE9pwMRpjAhgxG3CRonVMNVqP
DgbcZ2mUR3iGsadEyVW1bf6B4kce/11NVpn4CZ7V6CtvFoF14BGQMZdqJO+LuZOJcRuDmylHXNhI
pSmbyOfy5VkBENZJsN0c5ztAyS2F9XbQACIj3ZicVbrTBtud+OQl4rQnHlfQKXGb4unxhvj70RIv
VYwSubGLhnweacdysyL7EpGfG7L6H72PvTiwE23ltPVWgr2vllmgAXIVeHMBXER+ki8g4Jq3ZJCC
angC6qCkr709AVJkFu1pf4kmPTYDADyboFKERRZ0QXhAdFgOZwM2GaYBE0n0zmUqSNtdXOg4+9VN
IK16jKHhpknXX0QTKSUp9x00CP50WcelE7TXrB6xNQyYlS+MpK2WthGUyhIFwc1lsqkiHA3GmVvh
i13x+28e9sgIaHrvoDV4gK7V2mY18F6prFNa6SBPli1wJn21ToCYgN1Z0/l3P9xzX03Eyu9lHn8G
hie2F3zYGZVEvCQvGjV+4RgArOEGc/UR8zU392RL+gICAnn+czJ4howin8YxQHG87eZasCRn62U+
UVdQv0OlyTqFPmtWyHer+faMh56Glnhj0552pzfjKVtWLNtdHwlFgBwQ9VouPYerw4+IU3zujMkj
E6jycbkvaCWw21EW5843bFksw6eZ4HCGahG3zsbFlKH+Jp2Xu8X5UaK3die6xC44lWig4/c44SvK
YFEnqumk4BvIHoetwKQX3SjeiUsgh/XKyDjfUR7UDhs5EDHFVU/zC1/jW4xwzN39ckQ2lNPmYfUI
xWWlcaRYFX6ycELGf3fOj4Z6glkxz0giwTXbnDokRByIU3RmWHcdpXXTV+DabWAawLNZLqPxY07r
Y6VlbKFELRzhrMza5YCkYGKcWUU9LHYzYKcNtYXSA38D21YqMkztPlRefx2Og1vwiOscxUcl6Ks9
OO+/fXdgna1n1F6XUVkBQHoko1TkHjD96wmZJ6xh7KBKLTpTT/XHogU3Z81mtXGipU7NpISnWuov
OAnhCTiPWKu04VWjxJwiL40BB2ISXjcnuxf+jlBZVmPhTggx4aO2RjCm4XCHeQJyDisaChvgeZxj
j528qZNfA7YppeU0v2Ap2KO91wGUdbNLZTU7pEycEq7oVztXrEq8Q1m6HU4EPC3sDov/Iv6Z7Jqi
7zmKCmpzbytzMFhku2EvEtvNQu+B3+l5yIDZhfXuqvfdYdHWbwsOW/gZ2LY/EXJ9FMqQfcMsrhA5
+mf99fnhBO/bq/UmoIcPqvG8XgetT8DBxDBXyfDGHnt36aYRcE1uyAtg9Vxbq8Vqcv7Dea/yxWqx
RXoIDkj4SFidsIsBHpOaR87QIeFrCoZPKiQCMeuwqbB5yMl+RoZbDTYNJGZ0kXflZHZsEdClztVV
N48AQwBWyFm9bwaRWHU37fxBeDMi9+57MO2awbarvdBBxLWpE7XtJ4BdepcEt4S3gUSlFYD8szJp
2ugEYRIJMY/wFXY4fyl4dsEopHe0ouSKhgLFH8Jgfk5lcegeqZ4Mo4+CWLaguwXGjV7AgVpy18UF
FzaiGRcBCNawCsCcA9dUb9Ga5g2QZpyvAKXSu4aTiJbmfH6228ToLzxrADuvO+q6geZGRRPdQWge
RR+4e0qouQ8t3YmC/o4mrbXbQZcakcbup3cqIFLvrGzhsAr2mjsEPQhQ+caNf7QXVcumBucIDQQY
qhX20yOaKbBcqd+KTemvAVKIYp407S9RT13fqBVAL6lo4EhWyZ4AjJjGHPzPBk26wuZKFFgt5gXc
HzAJgrfuGn1806Qt2zM7Jj7T4SdomW+SWRoR0LF0oMdIviBnz8UXN5UsnbbMVOe29ekQZOtYKO9Q
Fy9qTKm0a7SNx0WvKIzORECrIAmkqrb9iBNde1tTlPHoS45oQ37Shv92XrBnn1tJiL5E7ETnkzZK
omPiZ3Ogi6WtxM936+GK4zUlGbykqPzc9dZAzbyMbjUWIkp0RE43wnbS3R7uCkWgFdMeEuEWjrM3
N1faZAtx18TAkVnzdprbFtwxKdpQ+tdL5Bl4cT+47TEApARNH9UjFV/wC9CzLCjyZ6bFxUHiCZ7V
zQWerpNfKcTzUWP2jeCHPhg/eMB6NoEzzAZe647wQHmMo6NJba0LGMXuYT4IB5fGJXim3R7qJm0s
+n8IWwnYW1WRQRG8MEqPUozIfq4BYSeBbYloExUI1UXqHiyK+EtLUq9aQDR2Q37cBPokgW7qgpyi
AQv6RmSd5Jk0oIq2KL/FMZqI1IZrg4KprGUObD+diVqRFOlhVMQhWKJB4M7CGEHUlkr1Rgr3qAmB
1kDXqA8QOV1SxQxqowmQAaa8qK26GdgtpBz3VCEEayLf0PChtFug5iraiAMRvMKwIP9DcEM0iax3
gwL5YCHivJdfjZdbhc7U6PFbogJRzXsL6pwZtjxqBeXAQMjWXo2p+yAAiTLeAvCDAG9yWgujCcD8
KXVPaVlkov1RGB+kA1jkMVyL+DOH+i5AHMY2BAKShzdBggg/5aohCzHpesVWyH3oD0WouPHo0XWg
37tK5WtaOpTBaOPG4Q4FLwgawFkwgKC1qM/1mNVUWpRaG9pjeYouLJmmMtxQvLrTi6Q1iKA9D1K9
+fA42GwKCCOC9qffCLFJIPlUexzxkT8oVPZoODnjn+5YE7g/THKKHA3hKFqLgfMYr2/jJkAYIU5L
p4m55qEZnC5e0j/khkRDU3qJdPIp7VNduimL0QcbQgDtEPm82+zAZpCPz7ZI273Q2RKq+NXLEtJ5
px/TC65Vcn16SGSzmWIOxjRxSXPNkU7osWU1EkiDuFD+qAGcYRyaJunsLw7m2PfRSCdYJ6CW3zr6
EcludDRpTpldjeUZFSrf2A8CHjQFqGNQo53ChKCNQ2lSuGhuypHCfxDEEoZBEVtorqnxFHIVsnIx
bb6QQmDNEEp18J9uG0RV9nBpugLPAGUfM1AdtZ7pjkrDF0ayiCLsqdkrLrPsg4EA7Wo1HvFUmjSw
94iFActHflhDMuyJLr6KbASedKcpc4fWIGssPi3PRtcdzr+0g/u0MYV2A6PgQd8pcp6cNy0KtrTr
TAZ8fMFeouVAOv0no9sKXy1l/ti/VUT1CPaEnUolKafXJO0kGLM4Q/IfulY8r7U8YEqQtLrOmopZ
pFybshhqAuGU/f9lO3xEGnlwZxZOd47clBi6uLvZDMCesrvSVt23XfSMOGloiUoxtWNb8cP8YSth
h0LRY4vgo0nfts3RIRVfaX8tvLWoOlBLMQeOyOf1mPhCf517zJ5FC53uWudwEbkGOB28jIlHhdP8
g/kDQGelsQfSURMlXAsAJKVApq4DTdVyaGKjQoAwoEZfTIsdkcNDMYIOojA7UIbgkUk51JnC/5Dn
ydE39sYCVQKPMkW1ha1BB2YCB2F9TcS4VSAuQh65KAqYEkgcNHUgG41MrmZy1An7ZU05N6YvL9QR
R57w7/mGmgre6cnfmcJlWHCOA8wDfB4DruwpWKss2pgd8eaLtQstPYu7g8umTWXbdUagAJDwUtUi
gSKChMoALbBQxUVBpTvXg6g+UGbsDEwnkTQVRx4wuQpdKvbvil2Tyi21UvSm6WEzvUAEohaGZCaP
CxA1C5wDFXa8bOJ7p6c+CRYEQgcmz7Jm7Pp6k+1tTzhBFXcvwRi7uItbSsq78weE94uY0/8aBHCC
gv+lZwJH+xpBQzHoSco3IqqPXIlWrTFmRBHIo3QBIJZTQCI8Ij02YxUIa18XVRpgaSiqc/6wmzeQ
LdwhG6qh4hLhWYPw14GDoj9+0r+CeHpQOJZYbTupx+foUos/y4wLNyymK/JhNBQBeAr6Fc8pV3C/
HA0WtBeLhh9agXqXc2YyBBbH0GLFMVjkfyA+dRjNFVADcxVBuAqQdn8pNNIOU8DCpZhIjOwh589m
AAS+pXMCEPNVSJM2Js8KbiKdrI8I3v2TJlxFQBsJuun0Yy3oAxkxBPpDjd2/QcBAsKG5EXgoLTaY
Ogg15A5fNDe5zol+4BQ5hE0WJtxwmmHfoU4zA66M8bqbbxa5f1qK1sbxYFycU3gBFmhw6ggFS6hW
dyJTyu8nuIF3YES0R4wmmml6FfTntX826J9kaduqHsx6PIxpNLMHCFdrCKSStvlFf8XAoL5+ibMO
TaUiPVknHXYfMYa2ol5AcXyWAz6hsF9R48fGPmmzs7R0aH9Peg/0/3O3pV8NZzpuE/YcJ6KV2dSG
FPqcwZ6WNtBA0AiE0GevFx6GKnXtp1ESiAuKqGWKWsyVPe9BSIzYCFoyV8hbdMA6RNw/5r3ZM+lt
mJUNaoHSu4konwFz7zgRNdKXxsEkfCoJl3qogIHN5FxgOd6Ih4WBJrvsCdpZsSh3EOPesN+UEwEm
xldGmxEh3F6vV6kclONxltxnIpk2MGl5EZIPgwa1f26OJo2oST5ToDOY0t6xeB35ldGMS+3o8WmM
fD+Qs00cwV83ZUKLkvaOBPso7SM7JnT/YlLZVVImMkq3cU6NEVnVkblGZ6YkUvhoa1EMH5n9VEay
nqEzzk/RLnsTS4pJAJV6BbjMiz1QdEWwlab3tlg/Expp/JnmyvTFucbhwhYVzmT7QLOLlUYCB0z9
VyURdous7ZcqFIEOmN/ueAi5uTPJiJGsNpVg+N6Qoo/IJNjQazuL67wLusaTC5WcjtOGl4nYAPET
TWc4qWBpwEH1I3R5N4LDFmFfAQ+TvrARhSx4dPlHLIsChI4o/AoAmvSpueJoQaGA0WGdgPEpgsOS
uRtbO7WBus2QIwIQMy0qTkOh4HFUExSGV8H2oHZKXysGUkcI9KSbswYSRE/xw5fTlrqYcjYQPSkH
LHCE93hN3jqaY6VHmwahV6259ajaT+YDc+7VzoiqC9MGyjQQMoEniV/efH60h1gQAXLrSSOD+Vo7
pdZP6B9LPjmMW87vFF7UCPC9LCLZ0JVjQg7slbUQZiQIIzQr1etdseLFiX0YVce4u5l6GcbH3vph
vsEQmQ8sKgDBbNRQdtMaf0wpJ3DwhSEAgc8Gi4O/D4ofJowTN58OQWw89y0s4DD7vI5XEOC3reDi
IQdqCNxeFPYeRl/PNndYAwTZcAiIvnva2e0l14FSzPOW8eCMeBrQ9trSFsQBY/JiV2LjuYQqGrtg
eTi+iPGR4/iVExq/Ul80hNRLw3nlfsBHIP5KZ9EZzjvCS2xoM6yBpb5d6dr+rHXWDnPAaoOQIgUQ
TRfOADD5M5zi9DZSd1cALXwgyiX2yLrYWNZ6JXquoqx6mBKv/9qDIjMNRF4FIOEepj2YJSQDi8Pf
wa8IVMT0F94iw2bXQVtPuyEl90LHX+eq/tGRGVIdv6qDlTJoa8vlbk/d5syjsACiYF6nLI03XKGE
+0LURqqaSieYgbmZsVZ8CAVPMheeBJn3agoMZCw+g1ingsKzbrTZRLFJrD3MPynLbYxlihtQscaZ
M6TT4yDDvCV6KwiLm8HTiJ56Szz+DvTmx0zF8YDWQiM9TTZ99ewsz2NOe0KvEzm1BAtPFi+bj3mi
RTnhU33nlQ8WmSIRRp+IMqDrbXPeo4rw86tRr/u30eK+kdKBlHXaAQ9xbqRouLDun7o7w2lth2CN
JIB327BPwQCINCXPF/0LoR+7ZGBW3w1HmkvBl6aDbnAuaxrtD62Xdjjqk1vwdoX/4o9gx4B/oSWB
zlgaUNM3lnBF0deQWjYV21/96S+hcyEVrvdDSSjniBKakF+KPa71ThelsQdASghTGIqtlkKcQjmx
xIl4uGQcEXSAUZqhGJ+tK/3R4cXCrOmBouHFKfqRMXU6OOJpPxzEWBjG1X61FMwRxEQquBrup4+0
BMNz8u6YzgkLS1R8hNv5ofKBYryeU4g62V1m0D9xi5NdCJGNt/g42MKK1MSDWqC8AMEKqt+SvL4N
qedRJOM3uwbcEpFmrLdvNCxPNuXE77YXHFC6apq4pG2BUeF0efJ6gfBpkdEP3kaxRsoNRfq0b5JJ
wzkdss5xQKsNPDixWGNg78rxJUAhnJePFCrI3fjUB7vX4t5+fzBT5r0woiKNZhQAm+zrLTfzcjot
5YPw4AlrZYhJsMbS4xmK73D6wsT5iZaKM4oPzFOyOXyI7togfhiPrbivYQuNbOV5P6BpTsehtBF9
Cvr+A4oaLeiz3mSggTGtli1UXo6zod9f4hvapjuHP+u+czRWS+y09whSXvcsF3w4bH73liEKmttX
64nEEhfi/3y8x7aYgWPCUwg/UQqiUHywL4hL3vH2NrpLlCqxi7SfoBKtZqidMgg8yAah7dGwWg8A
W99dzT407SHJoX3jgXfbDjykeZfwLZ0uQh6TjEPeOAN3o9k2vVItx0MPIlxFzaI0agIaZ7V+/GQS
m0t2xQNi8ZCt03IktDqjcpogVY0BFVadN/oGw7fSJy7OlS9tb7h6/nmfe8Mpb4WwQQzB2r9vPyGf
hiGGOBUyHFCugBoxvBgDWFWuHmAXx/1wuFwtO3FO6ZXa83booy61rxFDeafdj4prJwMHOCxHVwyv
0A6mP/poS7vwOH4TkZittJpdMCFgvQm7SrQBMmNgC68M2YGp54SgzQi8az59T/HpruZBQEQvhSAR
E6h0/6oucbVldQtCBlkk9mBifiudvYgPvXXIRi3dFOJ8HJ+7TvpOaGUuM2olrp9SgeaaiIkoTZv6
GL0DesVz4ZphI1GICuJH5bIsNMLzpewSlfKjXFp25tIbObJDULCnq0s+sSRk4niRXrttBGjIzEgq
AYB4Yuv3QrTwjapqymHSJM904j2KB8qf4q1RASMRssCXEhK4a4I+h741j0oOswFwXflsJC60kdG/
sIZrcY61ugIoZm9VuVMgemcLCSIpSRp7ftBUL5MqxB1MPLov2mBeU81TWwntGIcuDMffl7YNelJa
30FTleeIojcUtqYDQBGcoJhlM7WHy6FIvJ5FEY3sP9fYa/BaR9RAZWiw3SMUxGY9T+B7NoF3zHjg
vD6bfbe1gROiHN71dsD9ozXnjeLcPu4HpdbOwU++McxOO1ju2A2AOiz88579g3od1DpWj8wsZlXb
7MUXfJNbsLReWoNiOUEre1DKdBvE7Aw+PGWWcc1pObsb6O2Y3Gt/2Qy78utsdsJUFGok2/VelMal
G0KUUW8FidoO+fIyIiXNvladNtlyAEeLOf0tzb0LBFhRTnPa5oj83ulwRjfu+tDnsz6MkhSwSwtF
5ojEoKs/SRBhSU4P3pWNn/fl4r34GzSsFQdX2A7ZOVlgT46yG4ki78xWnr7RiBOi4nApbRrMgjRx
zv44cs2G1faF2wYFG+ip0zQL0GucJpyuAnllz+BEF/hnTxGxy4YLLPXk9UNhit+3ojD7A8t2Ym4N
jmV+hekmSkbUJlWV6pgKYo1CwtqJLculAXSyUzEqAAG2t8Yqk5Y6xdghwaackmouqTa/pqPssSee
oHRBscIiJNyJ+9I/bnoRLYMq3Cw5HXhrFiF2NUROsF75nmVO/WmlppovTZuXTuexnjAxWVQ0Ag+x
fTNe/g0ZUNqj/JGtQYC7XZO9BzfCgg//PGmMbLFvskeIrD8+NETt0Bu8HdLVyAGQFGfGXlgHL/Ll
/C+OqSqMdhiiRRjqUr6PCQv28Qi6JHdHsqt1XhgFi1LXTAIy1hRGBejh+XxiXiqFWxk13w8wUPYN
bKGFCp3OwtmA+tiTs+9Mbq9Dong6uzAMkWiQwpvAne9ayoWXG1sKhIbBoT9Q/BlRIi92kUQi8XZn
hDGuj54T+XUIPZo+WnBV/K4esMpc9/jlDoYqQD4NxTD+l/ouWk6KBWFQ9TV/AwaFwoCSLpf3SY2t
ikCboQNrO5FUFG2i0EKpmjeRcsaSa6LO/ea+cpvXGS2vj6EA7WErs6TvLNFTqoV7TXVh+/5s1YPN
y0+Wgb9MKVVZovujopfEdgRG9qYYyBhKeE2F5zwGUC3QkuWmOX2Ne/xTSYiCglkC7slGRwKxq7bp
l+oAjv7JSHwfRDfteKjrXyu6BKVpF1M6geADFDJUNtfoitIt30GXko7w5K6bcDKOJmhTaV3M+Scg
OtK+P5v21jZ1clOd3yUaNJiThIZuBJInQGXW4CFgt6GOFUq04B0wKLdh0ikk6J6nRGAXou2RgiQ3
Ohdq35D4xxiNYdI7geHfvBmlWJ83A6vxmtBw8gBPRLe4Cl/jgpFCaG3ljJTTZJSWa4BBhwkngghG
dLQN+/PKRBKDtimLbBBzuiUcD+FAyrs86wozcDfdUZvch0RQnAZUtBhTTJgZPqpWms8cZMw5aCKo
cGPTROLN4NGzDYu6GBOKuXUWiclUyolkALgiSVPD5Ykxyakko0Sps++AgXd/m89Vn1HS27nuiDau
yEZwUvqcrRZpd5OS8BmhMcSqKaUpsH/Fd4pvZQ4xluRSqFMC7gp4tv4SXwnkzHxfpOlcujQuRysC
jXb0cCIeucwjMhVui7VA53ROZY3bRO4vJKOW+WHg82nnBgewzTVQ4dZoVst4+0bP7asUImwlMTZs
1PRKBcvgLwXYfx6jmwHZPGXys4jwmRBguOjIWbSSZEr6y4QwHjjKBiW9cBejAsS/hyGLe8S8K03e
zb0xNrwTqhVSAryuR0wXujgz2ZX5VIy7ZuBaSV+bOqEL11K1G0ptByL+SV3RMJKk43V1+r0NEGIv
sz972BzRs5BH5hsbQ/NlWSPMh0IfWwqqo2h7ZrjDjwK2A6YUX8uQEL+6/sa/c9usLjQniEzYC3mo
J5ufi8KgfCTDboxllAhpfmRaQgC2BUUx5UIJMoBcytWGemgZWoZqqM868O2E1fYBAqPKmhN1EWbc
UGXwib40dlHN5YwCLUIgwwOTDVqS2qfu+x3Z8lINlUEWFeGX7CTMu862SSG1qYMf8NGwM+xymvCw
STV4HNJ5u9gtQ1QHcjLChAkGTd8PHi2WhDwt2aaYXgKlZ878pi4jwbDYf6IhAvVDwpOgYo+jmfZL
9lrohwCuCAqlDDtugobqVzOYRwiUcgdGYjNLkEyyjSTgAFp+2Sp5bQcknC8pMSgXnGkBHtGEJzDl
jzRnAnvJ2IM+qpQTmqI+H2bTUggGgU3y0JMkj0uVC24SgcOdYpvU/KJdHVDzmfhaLVvcAqUfeTIb
nw+SGky3UuWB0MzgqcjDbWk+2wDLhstTbQb6ZSKbrftsQQcGVm5PWxrAw5RI1fkLlKBhswNxcwjR
EGB8QBUk1ymDBzoJeLp0bYla+ajM6xlHEzk7lXtDHjGPQrBML+Y2j4mZAcyVZcWMTJFJZecV8ZQK
EFcUmR7FONOLosQ26Cb3dNrGfw31C/R4fqRJvGIrPmid+ZMZm1kbH1SXgHuYJRxCMrl5W/BMvFtE
ySnin896wriOwePxPCIepYATeVPkbg3lb6DzdAQTFI30Pz6lPBniIC60mgD44CrziKf01gwbnA5o
EEA+3N/EtCM7MGSEFPPI5+LfbVMBse9x7wfAM+AnXIWFxn0aKzC5kWLO5ZcEXQEcdGsocgLKGAOB
4/lEnjJmwcg4BQM3KKfiQcxM0UVjpTJPQaJEJ6JzuwC1xq7zAXTFRLyYO8peO5rPnLrs7gmTBqBY
ApIrSJ7TJODkJt/iPsBrgf76cD3mkYliuMw3YR/WGpiwkcHF9qKZ5pKGEFgQHbT1JSt3xAFDo1Dd
bhWaQ3xy+T1GM4n4j8EM4glKXeJqymJr8QlMgB5zaU0y8IjxAFhj3YjGSiocILImI+CP7zfYszV3
mUR0HjHDMnn8ANY6Hlmrw3Da0EaYrnYC1O06Tn2N805qFBxPPCDgZnw0w4gauh1QHPIJWf9fsyn7
iyhm+qLtVJkM11I0R3vbG/kCnsgHthE2DJGZZzrW5HEpINGmI/CZh3bdZ2sUQwi+7sStUl6gwSEB
PoUP9adqwhdkF/R6CuXN6SkmI6VO+P9GwOuzl1OP4xTpL641k0BIUoZyT0nkbQxhjBUznNs5JfrE
i6LF2mMzFc2BN2VGKddIPURqGQ+J/qm1DP0WaRihNnUTMiLRXmpYX2TGsvFxdt1XkCHtoQ/bcTju
k+uS7gxJ07OZFA9CagG/xKlrDilwkFOdtOEUF5G0BiR1U2sw+OQXwK5GUpy4jxR0b76UQbziIxkX
wzVFV8THjZksRcogufchJbsTO1MaQq2kGNO6/O7ulHLe2wrGNoxDtkNKRNs+CDDK1+RAg/gT9n0+
gSfOgX1OMW5w3rggP+2IT+zLQSMDuQVJr8h85rjTQLeIKaGTRdy0DDAztly0TFt6LOCFPZQHcA+r
ce1nxrTEFC98QF6V8aSJxT4ueml7+j50r9dTFsh+kMOv1hH0pZknfI0diy+4GEwcYv4g4Rx9a2Bu
g3RGae9iNBQ0RnSIxBBl1ydUTaB7NGl2D3GJl85XG/5gTrhAqE4xsW3FO7z5NApsUhegjizFO45H
l0n5To9rSR3K8dBZOcPZEYwcezs+5YUiVTupIIADZ68pyYgPbBZAwSY2i0AFeQxQkRnLKhMrXYGe
UAmeFEeRjyWBuVLEHiJiI+Y3yBKl8CaTHvE9zEINIiDITvJp8pqu/uBgeBsis1OFwQMZLc66muQ0
okTNcmk62AywVIl9yR3B8Z2dSyAgsw7YgG1XTh9gs2dQ/Vdz80bXjGqfemOlkkAJOFv2+p6wvbS/
xs93gY8FSNcUcGMJ6WDCtvlmu2DZv8il3+RXnNjsRW/lr0JKikNRmf1WDO+TobnF69GBgqz1Bd1A
ATgB3xAF3OnBY9/OtcH4pm8Lf/J2cEfgSxmns0oTZ/JW/A+g2e3kaEPSoOEN6CE8Tys2TfD2nAZy
r1EEyZ5R5IUUs7TfJDiHkW3SKuefOZuWPpglDICV1pLXqbcNh5B7XL6mL/Oc4UnRVT+48lAUxNVN
GVu7F/VFFIpSW5nQTDrbtOB5lwC4qyaHHvq9jAhSGRS0kA1iJblSQEqBIm+JEBDy+sF45Yji5KOe
Qiol1aUSxnBUq3byABveQGyDXEONjJvxQd18aL41YDhA5lAQlyor2qfWF1lf5Ye0pk5fMCiVgDs4
nAVAkukmicJiAk1FEKZiaX5VX9OCiCSgRFHjNNMpAC+fkqFD/bxn1QnacVBgWYEqNXW8MEHIE22E
IjyWvK1qmhtcvA929nPU/jgRl7atJE89ODJD7tTzrJZyChjuXEvALvsnik8SwWMXTZrQoXBZ4ahD
ZIRuFVvfx2GLJ2sRwyO28+UGWTgquKYokrG6mB03zn0BZwqL4GaLtt3/B5kU1evkKFSK0hmAae9r
EbBM0VwnaABPb8KK4GvaD5xuT8KNAYHNhcNLKr1+Yvy9LaKzgoo9yiJ2MrTl+D2QYueGFPPF3/Ev
c9r2W6Uod2kxd8uljMwRJT86D+AsZ0uEr0hcwOzwxH8VfDaltI5Z9NrT5MIgU3/EAGj6Vy7QQtep
NjpsarysZ5x2HeMB5J67cK8RFTPewSA8pnBp3+188U7At1rM4ZX2w6u/3dG4BeB9qEViSyJrrm+f
/YMRrCYEIcYgsu1guUlWNucwkSzAX+ILoJ5qHlcAW31KH+hIpZe4QewT9UF03vQBeH1xhmmaPoHj
Daw+xC1tczBYU7/wgowSUwEqc/YG/Dw5yEiP5GpMULWkiyJCeAc4KwjGucio/G0kIFsRAv7CMlww
US9V2HInn0VDbSCI0LelL9idNPQb2+AXigyB2LQLUUaBRYPWPaQb5A145c19zFcTmDTKEQo9eGsW
cAHdByKLRhqeC/nAzrWqS5BIb4rS4kWrAdq32LKatJfo/I2vyDSKgjbGZah1kgWwK0U3y+65mYKK
AsBE7v8oVp3AqJkvxHJwMqBEHP3zH+MIFQQSlRQsr6bgxmX6sdbB0Ztnv/Sz6ZU49cfwmRfLFYE3
Y6Ocp+wqCefKjKCfeFQ9+ti5gJ9k1iyaEzC/2h0lNw2S6H0/CIfKooalGdOQPZjSHUblkCNXcI4I
IAi99OBm6ntNvX93ncCzw1qWanGIRHVysj5xufjiVN/UnrtMfeI1PzKvdsM/zFAaAN9ZdKHJA1Mz
emZeqt0A5O6WL8cPveEL2vINHC296X83feQ/M721POwb0zayXwwIM9i+3JWMyCpthaNpZnepvgaj
aWU0AMV45/T2Eail96ATMBnpcJlfgodv6M2X+pjXLtSTHvwAmeQvMSDQG5yUBIW+/02eIdVgyYtS
6V1S+bmro0I5YVhIzfg/ls6sSVEtCMK/yAgRFXxlR1ZxQX0xWlsF3BUX/PX3q54bM9NjdyOyHM6p
ysrMuo1k0bxsK92oyHjlGvcyze7B9Z7UeYPhKyI0Zo9JZ9FnyOKuhGcDzcPn9ezLpNeGDdDgDkux
ByyssPuocrJ9C0YxFrCdoItIhmrimEYANUvlxeyvvywZhaHnNPK2X3HH0jv2QIhtfcTMe+SpVAc6
6+6aWvpf5zJog7iTPBPE1Vdk4VeztyUCC04IJQtKuqhFp/A6+jAm8Ji1avOEjQVl9cbDbs9rL7/o
51sTaTQjbESaikpvIAiQbLBPQBAT6b3XmxCouhTeqNfgFsjMWTvncJCcZke6rYrjGJ7CRJSYj+W9
X1VoPr6GsF2ndH0JtN8GW7/a6BEF1IYKi7umulFMISVoPVMDZ0Sn+/TOER0go3LcrDs8lW1oMi2O
hPOFajPCheWSIOb2uTSf6D5U4CPAcMGJ607oRTsrByN3nBdU2CHarHU0BvRopVSMhcVxYD6Zrx/W
JUWvDC1vdqXu8PRRtK7m+1/kzFAJehBbGku/Ww+/oZSbnuMWIfC8P6fZYmvU22G6AXd8Q0tg8bnu
b+pZ/SM3Fb+O2XenDHmNTLe/GbglPjkKzjt7WqT9AWw410ibhuNsQDE8UoZd5gOUoDS/u92t4wm1
Jz95NXYJFIj1LVRrjRIChQan9Hkkx2jcsVO6hG1kpiN40Q00FJytR8fZeQfLYfkBhB/C5kZvri77
+JmjQOxFyqgePpzzbsVgGK/o/gOthdLS5ghHWeYaZK2xihqEerpKZShmkZ/2rTP6THeVtqAds3Tx
D5WGYmWpPYx9JluymhRLygRJSJ/fnNxDVDhajHCE+JFpCelSYfhnSscI6d3DFAER65jMwKrHWmjV
wcovnxa8/jalbzLGYZU8GPm6Mcjf28venHwJPpqPqQAy9fLn9jBspg88yaObex13yPdHg6DD88E9
X/Y8TLeuzpGBjSRh1Lr4GiagTypAQJHL8uaogdIye3kXeBYuEkC082bpIzbwvzhPmN9QtQb5aXnD
NZUCr3dNjmPWL+foIHmJ99t9xDwJ8fzl9WyUl5mWEdKZNetexaIqYrY1ZIM+sS2YJrpAZEeqV1k6
graDW1gIHtrbcvicHsfnhDIj68OXsMBVllfvxG4GGdf9i5LsbdyYRDRTWe7dNyx+9BvOoLHKqX42
uyLcbGmGvvjwAHSNy7YYVweWu/f2xBUWQR+ppkYcdZuqayU/j5EXwQF4TAeK2XqYn6v3/piVYtxR
a6TFRt821HEI65n0s09IZ1R0iUV6ONtnIt8JBICfD9V3crnR5WSdWdhGZIMwJspYqk+tJ4Fwh9p9
01B0J8mjiEV+Rv5IIZRvSQpJ/5pR7ShjKqbfRAsVKgJQHXOk4ejwK6o0l38KdXhzXjWSR/2vsZt7
nJYOxjk4Z0sXvGdwk77fcJV0yhd7h7nbrMI2alBjsFGcQ6bOOdDnTwGRtbC6sw83c++J+qZrQhvx
X7+PWG5wz+vlB/ggyIjcVs66iVzxAyIShq3RoWOc6JGFa0PwzYgYVmFvb6CjJZPbGwMULQ7RGiAJ
Cqf9VFbnIlkRd5B2rA/Lx/Q9vZBQcvxsH9zHFcRflld9cg7SLTlD0NAq67AmpGEZebqX0erC0T0j
FE2Paf9g8+YHB3Yw34j3vAfkLBsNHbFlB2dfOkQgniE5Rgn3iFmLgOsqnlndH5iAIMUiAtT4xZpb
wHBEqcZrTbRpDe7WeXL7QdE6I5j+1ZxeCIWFgnTgzDEDoKwlpUFxMGHqTfA5odj5cVrj067yqSxd
B8zgD+wEKPWXMxgJIf0ecwhFdPvjWBqzDJlsSp8ejhQLINb+kOPeLWXDxOa9G5Ir6BTU6xQyfmgO
G4xGwQ/gfAg3A5eZfywDeBtD3Fn4MLH+PHJfqSYPGxcDlz71ZWVM6fGn5V2BG/br96gTD36poJ2h
0b4WfWlbNdX8lrTvyAYWZl3ZDFYGxPBRy5nt3l7fvlrftIAv+xAiLP3jgVYPY2xRhCLZwr6Lhp+G
+iO2Tbff2xUKGtxOWuBhqiJaACGPr8z9WIUTA/H0r9/OjUhy/VifCElZrzRsFi5XSs4s3PsED3R4
o1Nhl+/0mP4TTpumqtgt+sW2mr4BntJeZffjPZMereXDfQ7dIexebLgM6xXtSaCyr49wUtvmk/Js
Kv7CmLWCTMhS2/vFOQbnxwW0PBoWpe9ADF2qUUO6jr6f/uTTAeo995HjN0qs9ssCq1G6Qyafnulu
tJf+4XhUItnDdJRkflR8jAbqasUqj6vW04TTLthQNxoQefdg3yibmuI1kDWJDTGkljPySNk4QrD+
GzHmfvs5E5Su/EHcwffO3+v2i/47Y4TXooetEqRiindBGMrEHx3FQXnUk7VDpqj39Eix4QIv1GRG
PgsOzdzfynvBnUHf337GR8xhNFIhDVEPcxnCbDiHrDCL90/tQ90wWmTtzFzfsGPjJB4OjNZm7+Hi
Y59oHWjus/MJe1zBBmgohquzIO8fn8Yyb2zN31RrtckjJ+knV5zcyK74fLu/ANQj26HiXMGyANPk
IUOra5YkDUsKtJCt8Kp14cYB4owCQXw0SDT7mHAx+4Ca3JacOXneyrquUeCHyGe5Fk8c3lvzmupt
WWL2rY9uNgCQSjXgMRvMZc4q7af7Qt64cnlMK4d4HZU3mMwWBS6LSQsp4HurkMyK5jU7Ud0DqReh
KQZRrJES5bejp5uBR5LdaMHBVrzHVjTX1zWZJosSeQRZysc70lCMKcSbHIImUkEk3tnZUlHirmbP
+JXCF8tqv0iLFXO92OPfQ/Aa6aNJLpKAVOjDHsJiintuQ5s8SwlPWc+p0zbFJ06InK4C500Amh1M
rZyTMTkQZUwmXwuyBb1zIbhxQK8v6eHJ9hkiKDzhNEkdqwA1BtUXhX8rlsv4zRGLy3QrJaaP90QX
PT4sL9vjWMAdUVFfIjTpH2M/0tH85ez1tf6smUWJ1MVcM2ONJF9CBbvFJsm5TcshGdLw5X0QyffW
54QY4gomAqji9YLr+DCChDPs0CVc5QxVMvo2T4U+otPTdJ0MjD7dKEicWxm0t4AxjXHoNSmH96RB
ZwAEra6vYz7Evid3gvkhmRhC3jbbodUvhyoNsreXAxmryCtXJNrHZD9S8td6lSKhZb0pnA+PGaJ9
niOnu0BFC7A9PUWrN/J8coU1T91wv0SJ+XvPr0BOpIRfvAnGyORHLwSi+D2NTsOb0PROHMVh2d72
GdmVcxj2CIdUYrAW+yf3cXuMBFHXs8Y1tLrHjOIMpoaNBFrLmMSmeRsi/S0n++mAC/jVjPfLljQd
Cq15zt8LNepMbnNMIndYfioYCl3C77Ca7f1+bZ491tHaOM07PpLNB7juEe63nrTnqELQgmYq23+H
inuFQOOVKIzVWLduLaNhAsX4yjwyHieK7gwwBgG8GdcKM8sJ7ezbPPEcfHJu8Rjq4ZXGJSMl0Igi
tpdl+4Z02dTWT5cBxaiKGmTZdW228hMzgci5cTwypWqCSwZfCIz8QfAaw7n4OZdup3YKCORpSeVz
fVliFOvdsKf9FVMExub6SqlLCS9Z3+wwoS5e/iUW1wbi3FHBI0hYx6XbT1UKVc+3JIMfWp1gFA3q
oZqPea66L9B2zrj0z17BOskE6a6cNpqfp9Fs3iDgNr9+bHQmK9XZKKM7ci23vMOnH/Qtlt/65D5w
MLI+w864ZHouKFHhj9tOMFcJS7MeViuoq4KtiT5rjz7y7h3MIxJec3uK+mkZiafIwJY+8H2i9+6i
URziT2JbgktfnBNW1ukPtfySKoujP4CGjBNQjldO6LrGDiAHyOTy8Vv8I74Am2IMgdnE+jElxhJH
D3w9cpUovCLmVdaPSMk7F/MJo5SRiXqYSEQnXq3HzfaLKT09UOzHViT8axEE039rK/+LncTVWc1o
NQDeQiKg87CSjW2fDN6z06EGkGreIKjohw5f7mXeF0eQZeIgpmqqxdkt6856hcuqAb7tlZ4Stox9
QNdEgBDQrVjKQmK8UXr1pG3fJ1dmMRQuNkl/Bx5te9ZHGvsLu7gz05kJxXSgbReLBsyg/dMxxXpB
ekt0gLmxyEMK/cYDZ6ggPGDLwbz6faN1AKjtgiX/0IH45/KxHrgbARxNqvQ6ueMd9dvbu/Vq+lSi
Llbt+B51jA8Ns2v78LGwIjmezF7j3GG1w/OCRIFm6U0Hjn1QMnMfiUUvOFeI+XDh3LanodLzm6hi
Sb9yyvfJKasnPR72WfMMuy378XP337NLfACXzejMeogfMwwieCYgyA9VOhHTzkSbd3erIT0QdmXW
puR+tBJmvr9SFo9XQUVc+uidslcIl/23O7tkx9prZsD3XzW8sZxLa4t5n3D9SrOOhkwWt/po6YPW
TpZL6ue08VM9YnZsYwaGtEDnYvVgPn8srgDro/o0oUG27LMPnZY4Flaks1xHCbd5HS1pSkpt4ZIJ
M6eMP+FSdPjzJb1SzP7wkL38kgYS8rrhyL4sUC9Lmm3oVBgAdHZnSIdUu144DhpLC3e6AJY5/Dry
CfbUNa9OQrWOOuIS94nB5hVeYnHfoI62uc2Ok/MEvb4S6jtu6Y2bS9Z0RuvjgxgzRI4TGOQde7Xr
72hsecQLPyYLCaWNRxORc55hFz2J4vUuzwwIXt5bqx0WfoiMG5YM1ghKIA0uElwrMUrZ275UkSno
HsQpJzhFg7NfvkE6WVcu3iu4Bzg1rCyyaJ5M3s0++dfQWSa4RBPQWiECVdZAI2HsMyrQ/OPygheL
ke2nNQ/xAHlr/mV6oNzITghbmGqJv4jyFlpWTkmEroTPzLvpZXqLyNJJduyjbkgyqwIF18m+Mru6
paFYdKqUOEvag/TQPzttWumQmz34Iz0sgNMPcWtD/XNynETgzlQrWokyL/G/uxHzWkQcrbv/UWer
0dO+UJUGZANfxsuDkYvI6uCRm56xTEUORJemLjTvVdTvTIqT+Xm6K3y5Hw4hq3annDmg1Ld56uYX
buPoRaI0qXhvYR8uwfkbF9z+r39nzzQQIpDEdIFn4GR/KDA41w5h3u3g7a/pVfc7l5hWt7hAqFVY
7N3qE6was4XzwIBI2it7zrUe6o057+AF1RjVJfmopnadXHSzAIWEdMjdVhbsW3+EyjtQ0fN1WAyd
x45Bdw6gPmmWHg00/zX4gSff0I22pm8thU9cKkkBiru1OgqvtLpblHBpTnM1vxuKrCqeOlDiV9Eb
BTJljdWynD04AozAlrBNofhuaJNQk2N9oaavljVoEy2QhO0JExza5GrJXvioY8j//KgZ7mdQ7IWq
Xs9fc3bLW96w9G9s0htTkD2rJr+EWs5rPgDmKT1M+NoD+kceTyTZM+CY8ltKu/sZL/klX+/Qu8k0
oUlAZb/hHWsXVI//3sGGvPs95AdlI7vgzXdU4UyYf/v6+7ns7ojpv8t31I3foOhsSKtdhZxfqO7H
UA6K8tLfschWHN2MHfOXz6SfhHwlo4OUiaarkdf1/LDjv/9/7XNQHaAseZM65gh4D9vJoTTGoGMe
dh/AC5jHWKCQj75uFn/hwNKrhRfCDW93g6aJjvP28pNeMeJEXj+w33fzAehLPpd8rsbgZbbj1c+L
E26b+7XyWy8+yQstW9sk8fsk7axx2ey9NzqR8oudKcowtLmqVdOBBMdVxOm1dZcOG7LH9EvwS9MX
CNGu6neBIF7Usz5pO2uDzFIXJnH88/hgfxfJoKkCEpGkn/RIt8rf7/iT9KwyL/MB3Vs62SmnqUv8
OdMXGKeQ9LPoTWiE6tKvtOdrk0HYQMGlvK3QB0z7fXepCtwCDUPByqXlJjqzLhrPftz67cc9fNnJ
KaW38SPQ7UvemrQ140udOgMLlu1JhX3+pJe8iFq0n6goxt1y+cOG/Qwav9eaDH41v7dYsbFuF1ER
PZCJ0ixs2lvc1tX0W1m4DSMwTauptNiQet4b74RuBlIWP3PelalpRRcaSLC+lj5pW3LL1cUt/9DB
L9KzW/6l5QodGXoLOYmBj0NheqP9LZ0t6Yero/rS44HV8kWKBl/Wog8yNgT/9qXT5hNVGHgUUp4A
eXUqJ/GLTavZwwvOQniAzyI+rmTtJTBx3Aq7jXVH0bpQ0pZDWO33oNF/047mFG6Lf4hoCcXDz9Nv
x01WEAgjiGhQxQK4L+tNB08GIcdJX+gn9UhpkyUhEp5gB6b4Au6hME3MI6EVIgVsh8g5SPjIULD0
UsCdShsnrlzJb9GFLEhSlcrxMVuD72sfE/KkY3KJcLNC0UOt0T1h80GpS9aFL0sLyXoE5oXPWiQu
Ya1YT3lFsYpSnmRy5suriX1Pf/W4w/Q0xWosP01b9irluwhLANBkyuaIsVI9PUS4ktmHqOZNB/hL
fByJDikaX7AW2lNgKaxW/AokmCQoFB4PCe5hSUxIyCOfKUVxXE3Dnq3E90AHsFYz6jDeC18wQlu6
JNxBV8WUvG8h3dTJoOkmgYQTNDfS/RXhOlGqlWTkplzJCRVk64Q5QZ2fXLG7EtmC1Al9mlhR5MPq
Tmzl5KXUa0shI+wx5SFHFUyOnJC3w56QS0dqfRxD/KLG2iKRlR/InuU6SQIvASdSA/b2kQU9a2Un
jOXwq6Ki3eOmEApjoiUIMgEAFUQw84CEh48Q87o97xN0hXI2WTvN18BmuEgs+0QFk/Ukkw8Casf1
DoM3wnLSSU9CeZZYLHa64uMH05ikmw+S6vtfuk36hAsTaSnOetaJG8Yfqoktu4NMw+Gb6Sc4QE2n
fvbiEksecc916K5id8al4ubqaZ0DDr2CmrSPZINrvwpbXJaMI0OUwmUIBE+XsuaeO6+TcrbMVItb
3PUW9zSjy0Uml73cgp76DB1O8kWuCfcLVyu2kkvMXvmxgAPcAOqenXS7ZcxG24/Bd8KK7qSane5d
KnAQ+CSbvfKv5rNeHnug8smIuMu37PqvUEeSdFw3ixIaWP9vXLVJDunAm6aU3ONt38d4iIM9B6+r
i8lFk97vQRvDac2genrNNTBiToIGIfz5oqTPuj7Jr1QI7gHXiRr5Oe/79+BTcTh95vRcftr1awor
UBmlIcid5F6OrYyQorhfzB3fsAu8K7nbgawfFgy/lo3kzx63LvbFMJ5IwVl+hGdWzBMMtMh7tIex
WTny3jKSLDy4emCHEwXuAlSyGKfLDPTBUSPqQNg9OWKmqX4hpMuH/btCHANH8eWXZLAr56RY6lIe
npXzcJqkSfg8Qs34tlFclmFTCrI+iWsXG2JqCpxmk37d/rja3REdMOQ3aTkwVtASiGAQiG0Og+jr
kh+jpsYdx5UDbD+lqHuaszkMd1+y3M1p3i0tdnoiAOdxRxiW3Dbskr9n1CCAYbDdoGIjiPitjWrH
6ybF6szlzPoYvQBxny0+g5unGY8F++AisHWxpkvFkuPhW67WgRq4XEXoHS49EtQIyOKKyebVU+Ak
fN1q107kNXfe44Cei2/cmjUpN48RFDaJuuTIbyThtw1WpGLlIUNbrmSXvglqxJX5DFeIb+H2+MVM
IT/XJ8Ttzt6nCccH4bn+cU4Uht8WMElxFLCktaxmz3mfoh9we3/cZWv+HbCQ5vfH3cdsWGM2p/AU
omDn1Ht2d/wd4co05E5QQ386xezhHELFVZAPjLicylIZfUfVrs/W3TG3oWvwlpgNlmy64fhRz3BI
shfuUztRltggJdVu73PYX7c7VhgT1e64axJwh9poEjq11iaXkYv2HbUGIA9Xj+MkdIJvtrceKuyl
07y15aJxYWK+l99zG/gltwHGwUHwEe5Wa8aDsQKSAK+Lm7TLvP3lGWScATRjXlta/27pc8Ht7AJc
SMFRZg3sPnkshCFz95545KfPD440A3siHCSIIW7L1LKMBQe2jWaDyPornhpmGyZv1gozg7bg+bo/
kW2C/sKn+okRKkuMrHgpqIjo4Ji78MBkUYBFklBso64ZkMZK2v+xhHE5+6UJH50upldz+CMmzbjH
zJs/6QmXgiUZyjSxKMIelg/b4AScXtxlnhF7XNj8L++69rG0yiH2Zxn4ERwzWb8PQmTCGY3MkTne
9zsLn8VR0EsQTnnJao1TJnNsBpxVWP4K6l5SOFBfWT1ApSQflEyTVkRsyZpB8HkwKFA++PGRSuc3
z6qEzSG8AtfAFJa1iDwUUFnWG/8JlXrNGiyFW4hdYscqfLkMPjavZGUkRWS5A8WfTPwn3ohH5zLy
ZXPw6QmlM1kuj07C4d/H1+T9930Tna0aq1NASRa7SRe/PFjwYhOZJI/sEAgXEEDeWStAHW3af+IK
aR28JZ0ra1C3lUt2Tr4Oy7GxizRCg/GFjga/y2GecftDCMr2PJK6GcKGKOoOIXuT2zywAmxMWEeo
jT6AP5hRgiwXZrKW8q0EVJfhFba8nCqPNLfrTHAA5gnea7iTL4ATBwFhTz6a0YZGpOHg5k70mAXL
v4+K+rDpqA0yD2m2EMbEBfTIpfhrT4n/nS2AmfDHJJSBSSTQ/duF2EPt2ch8A6KhJM1SW65Yq7cc
H1aJMu0D7eOWMLC7cBPNH7SSZCE8/GGbNmZGXppbmG/wD2F5syTCA5xOaYZsdAz0VzUWcFeEbWka
m96Q96c2PnSiC5lCJDZLuhoZNo3UTHGBM8sUjzzTxJLDLzKsFfArw+GKFkD7NGzjWxSGlxAjBDvH
qkIf84qk80mHKcg4yXF3tbsYWOAvx5FRVB1M2z7UKvoVwS1w3Mmf0nICK+vv2mATBanLTW06bXST
np2Xvvt0XnCuHtYNz7dv/M9qCm9Cl1Xkb5bmieEsMZPNpEhfAugJTnUzYWPWGFD94A+4lV6fh4iQ
knuZORkP3J2QI7vmPpGCGHnIVMPcAErKI8gatmGh72OUT6EoWeA2DpUzf5nixGTjt6mZNCezpZUH
i4YJM9zO41x8tIc/XGS+tX9CEjwcl8Zc0GH8o2IS9wzFsIjmIWFsc7ljfvT2pdcRroHmx/3BN113
9qb4WnGLkMBOKxs/GJdJpOVDtdqxzNkQfWjkRFdlPEx02k/tsQSU16wp7vhsjy9WQQHTmcon4yxG
9Tr4aWCv7E280jFTUeEeMR3xKzbpw1Z24qP028YKSaxTDJtdoVqUHtQGituhasuxOHimG/Qgx1eQ
040NToB27SYd9PAJ460hrJVFSCerp4VbmC3fvuzF+Wfx2en4qbdGJf5LDJz77OQzSGzEBXbIdVvI
KwzD2ak4gFA9LifsUXNbIyz/QptGdBubH9xCu5yw58HIPv60Rgud664O8U9x40a88O+zv+OJ6UQW
4ixlMyz3k4WNa9bib680ZC8nj5AP78zFQU863S04onCBR9XVCO1QrPbDhRHz0uZYcCxxbLbkQy4+
t1M8ZtShTa+p80xzTYxa3B+Xq4CEBbsrLLzAr8OPvZAGRzhOaS47lf1CEvqackmqONdptsYB8gGc
t82H8/6cC8F3FcZVf7/i8zksw8RZi59zGnKQ9NTjEA7+21oMRtUPV0EZymHG7svWE3xTYlc33PiE
mY2cjZ4cZ1/QE+zqix9qLBvqMTyPelK/LYgNlCikp1thrvaWNip9daSgE046Cf3a9HGYr7yXaavL
b1bnxcU/EmXXlgoB4uLUqOVzDdAAWkSJ5tl5fNwLjY/OsaqZRY5H+stceZstCVzKs6lNNaSgAB9M
S1JLkExFiNEkJVmmeFmG7oaVF0trv5d1zgTIxM7wi1lnWC3IYi1cZiuj7BpglX1o+yAWzLs3l1Ie
duAegqNyJK7kFA+uPNeSE8EJj7cr3yfw9ye+j3k8GQZ5g3eJvjm8R5OPkEyBZRcDa0Q1TLPPG+vR
PXkyReyXR+t+NtY4j7J6siJanWmzvAxVT9Y0Sh1eK4ZxQ9mQKfuesI5LUTgSZQnFaXSUyxMyOyS3
f4Krkln7C/MXpjYxLCnXurGl2ORAtIii1wunV1lj6IDMnE5GLDlMxFXMOEjmHkznmeJC12clqcIA
UkMwQw+HyGSbMb3frOuuk+QLc2waRKU5A7XlVrQrGnbErHL4c/nle++ZPv3erD2hZ93FPTJ9t3Eg
pUZk07tozxR0jHOJ2Tcp6hWEbS9nfg87O9xpWQ/3GRwUX7QrD+q0COuyTXssRv4EjbR378MQZdIy
QjRlEHvnyMGBxOxigrIE2JLswrmV5hJBA7KkVLoQhAvFjheu7WfK+uisxQIe3JcSu9ifHIzfYHem
BSvsderLQPSshnFNVonNzHv3ImGNa6B1AefhVrJ0N3B/Xg6ieumsCw3J+R1Je1c96zJeTYr5lOPZ
XEEkCGOcBeZLXftM9TlDDYS+bGAkREWTBEZ8y6GCj6KSC4xiDvZKgL8PhFePvYhAF+YsJwmHG+Yw
MWa25arRc5XZ1GbAG66JMyDzA20QQuZ/MRAVjhzQOeUqBqK7Kb15tEyKuYxsKPUDA5a29O2egMwn
UNETPsO6+xZSQYR7Qu0R9AWVAnFP8KZw0IJ9hdHOfEnExMVWN396I0e0cWJsQiUga0FXWLYYkPJC
ddAydl3OCBU9kkrEDl+2FmdhsF8TdSVlL6mCQN8MIkBxAlRUUMQ5EN05aWQYLpYt81mAdBTbA1we
vuzyHko7cFIs1Pr6slSQ3zSMmOib6iAQyPfhL8EqLJLBRPv9YFFZ0dBZw9XtDU7hfmur2xvqto4C
KK62K7OYKuw5aE1o3Qn5j7I9vE9uvtmFAyNhUQHVCQeIffzCYoIHwB/dvPtZEDO/hYlcAdRi/gZz
a4nAUCTBSF8OXUQ971GDmoRQfI4V0nj4gz8fWpmp5aH/a6ZIGiAmBJEI5WBLr7Ms3WQwolHubX0H
Jaw17sBvHiHdEqUx3UQ8wirTeDqhedhUAYYAgQhzj6IYRGHYWc5Q9KIyBOMb3qY9Kdvn16RK1BrR
WGpnXOtE2Fo9prZvXg4zGFsyYYlLPmJuZNeoyziCZE3YvH3BdBDE5kISUr69eg1mxKwKyXgqOQtt
U13mzcxNt3fF7BG//tVyAbpSqtYp3M0nVQOugyUjSKVZMtPoE7iOUpLjLK3+wZP25hWYsfGEEran
fCaqOwZGkVKEo+CpFbYwaah4Sg/40ntS90Kd7Lxj0REYGwK5G/0kVUKGWAwf7emU9W5amyx7n9lP
FeBsa04l1hCHX/yJKTuy8Bzj706DObh3P7v+wMivB08b9VdDbXQnCM03ApPs3c7kMv8z3sJ6Nf5i
lAuHNXw7WgQZnDc7V7umUj6ILjS5dGzMhtFOw1LicSfGR34d9G1xQRPLAmjq2HO7tYNvBq6BFv2y
7zTdLpgwGNdsPQ8udoBzAvWC2rnY1ohnntW13onZ72cIwxZCmn0CfI6+V5a3NBVkoCTDTTGt4+gu
fw1SWnSEhLjkpeTj/CWfVkfXrpMPolwjd0Xds3F7WJgeWWTvdkkiztvsDWlql9x/I3TDh1OaghRR
TfYHUJzEuFqNS5eim4oQH8tgAxztMM22UKB88btO026ySWGz6OHApqp/MNP0ZQJUbO6sXfR5AbYh
pUwzyct818dNNNVMNd4CFKXbFNUlJ3MXXLLvd8FFggOnJn0cevEAhwny7avdTt4bTryT9K7m8Qj9
QLmaAyZtgK2rtxWj1jzMOCxwIeRVkarB5GTYCTVAAFx0FTLxI5ykWUlCoN5PW7Ewf30jA6yD5/Lo
WmfFFlpUYZGeg/2quoCIzIECX+p+vYZLkLOMCuBobDf7sMPNcOWseEbEFB8NEmKp3GBpNxg3PHIl
fuBdq51+smr9RcnlIXJl1YcUoy9YjGoj5R3s1K2xvjF7AYwYbEGJI1jmqY/AI3YVaAdivfHRjdvw
M27bJLprNZQyO04M+BlCmhmASATIfxJHGtythm2eKiZUBHIinlQSpl90U76PeCTcRyqpvGTZkEej
ASsU631/csxbKOYeRsfXWZaQALmpy2U95iARwZ/DAvCpz+GS8FHmwckSvGGkBrB1b6OTd08FCqf+
RUhEYZBh46leO7rSn+6OeAO+Xt+NfLz/C1rvgIRqZo8JKObLg4S0yLnPgJfXXKTIW2B5MF8gXj3d
8oUCCkhtb30Zkvaaa+z0qfDDhDqZX2IXsLK5vrv7V9+ZZFf4hXGh2ClAH8+vn9Eew3XTkBXTCOkk
6zIMjbQ7XnmCRqUPJ6f1bE4KIW7CyGYgqgtZPsYzufGeKi6zC9Z9wxfIGpoXLUVuJipg609HO1EC
ejQAX6yBXYbAE3RNaCh4ib0DeWSCCtB500FbCAUv6xri2rKU+ZeE3GGa6/6xGJTAz9LUdXEFTLsc
AjHq1ahJ/cC+CQplWdCBeg+YFbdT+iPEwo/Z8MiIXjm1zZhOpYReGMOQ1NlmYQ+nJAGiaqPr0R84
tEZbUw6Faec4EHYtoqsIpJ1L+SAsGTBbHbEYkfixMJfwDVZwEogMGxP3PlIvfBDao9W0G72etHKG
FNuzZrBsobUSUpO0yu545RKzYbfSd4uJhFFXnEsQcXMKkRYL64hnmkaeROZbaD7hPWB4IU3KOBEh
B7rbrrHtYFQb03wITMvfP4VSJhoqYavtUU/RG5TQvYIMR7uB61gcAr7ySHz998VGxwnHoTARLt0B
qR7WIYMM2AEIuwppcFJNVoqrzs+TDr54SNmOEOl5BhFrZCpXATpSlZN0Y1Wseh3/ckUGL9FiCeQE
WQO3lr5LNR33Xdbv+TyqESuS3GfQ8yid8KBSR+jQURvLaw1634kUHmI+vbVFxrByblaHpvHIuNT4
yPC/B/DKMhbQSX/S9jfSiHzAhCfAoGY2CyAAt+9vUlmEKBuRrsAMhE1jrn6lNCBzYzl9eQOac/cX
8kH3XGTlUu2ZUF6SSoakFC+AweiwPO39y4jyOIPtEFCK8x36RW6VgHguWV7TZ6Y6N1Ct1a5aHHgY
43esEEpIgiMmpLsTESDHJ3igy+dGEgf6ly3TAI8ocYLo/eF4E8f2TRmrBOBqiGsCoSzaJeAjAQil
gjfhSbFlEUTeyfCDAQM+AroFRpZMMtafmhoP5vdr8BPqKRVXVYgioIOn6U3U6h9rzcyHV8Tnz5YE
kuvLEW/EOfEiiRLJSYAZCbQFBO+MYiqO66UcBWwC4jXMkvBH3j2pmc6IDO3ZjFI0mYF/EtP4sVRT
R7PeL08RGa0YJpNLC8Yy3h1lnyaPAv5KFRxcwegccW2RsqoYWAv1RyMYWQO/klytFvshhyusFz0t
xih0ZX0AFoUyy8KwSbsLQYmhnQIy6QTnIJuulEdJHTF5DGjsw52Bgitgp3MZQhmkdPqFYdtgQPOI
69/7b9dWdXxJGjPRXgZM6COayORPjkq4ndDboyE4n1BKQ+9yIopjDjdYWEVaQwTHaMuEgcPT9Ixx
ziFucw/bbtd6BW2UgBIIr7s8hGJX8+d7s3RAIJmx3tkFVtSoHdVjlZ5XisGSgoNDKspglWg9WWvr
CkE/5B6iLgzil13I5l2OwfouL450QsSxBvp4MPDLLt39iqgf9ynlL1YYsInDzXIJ/VTmTv8W+YxQ
rIi4sdYcgd/4CawwRTe2veP1jypneR12UA79YiBsH0c1Kl8dAdtpzCeGd4yLi+F7fYegh7NyNcXh
Hw+z0ZgImmSARdg6TrEgDR9eRX+D25qmoyPGCaNqvyboX95xPGgP2yP+R0N8s7uj01ss1xxY1sMW
KmUoCR94/JTu13Rs4aIZVO23T6gDWKUk561U23d0Mb3SUfzsIpg3d+bQHHepV9EN8GQ1BhyKdExj
wKhBatJKMcP6w9lgvmu4nl8cGZW7u8mwpecCzi5BQlqgOe+ffiMhDF3RkXPZGGsA+/bmNZaZdbps
m8TSIg7mwUianwfWknCC2jg5wl6qfFG4W1DdXtaKMPUH4rCYopFTM3oSnqsixfcC8xhIzARnMiC3
aUi+QUAkcxHFXqI0ZnuSTxFHXXS7HMKutOuap38LokxboXZEmvij/g1KSRrXEZPuPXzvNMhJ8R4D
pttMqGmsNjB+4mZ3oj/DgGVT+GzwlP78aC1dDmuuOrCN6B1MexxZogTmICkjHTqGHenU+7ZFr9qG
hoCVmvWP947zHX6v3DUU9bAJxT9OVjyXiJSByn7wtjiaXXljd4klwyeRfpv4riEFUcV6ciGNilEL
/hl8wsRnuHwWhdu42LeGsGvg6EPu+zBNOoQGPuRzHGVYA+dP9nXxVj/4v806rswNN9ghtxyPn3fe
5025GHejCYww57oZJkApho3mtG116EVKKnfnFITET0pAysm4lyMJ5tRNIhL5hCnVQvjIGL4EvyOs
kwDpTAZIQayEN3c/n06/INYeuom7JanF70xFk/KLLxRlPvyQR22SSca4hT/7bMZtXy8BSIhJ+LDo
hmbKGpn0cLcLL76EC+ztY2OzWU1KF8r+Nkv5TVx44JyxdI/HLoKc5Z+v23VJjjXcaf6sXpxhhdpq
MhhHR1+ZQxA90V6OZN0edOAoDuDBqt4NWfDNVYPmgjkjbj1K2/BL+s4eRMkB0lbTUfUzfK2Vs6+i
KSe1PA8mFR0+K6uh7v0fS2fWrCi2BeFfRASiqLwyjyqiOLwYDsdZwRHx1/e3rI6Oe6u76pQDbPZe
KzNXZnDtICBN71gqfrzdqccQkhvpGyAIt4sGEzez0j7fJ/e794Gf0bPueXBfBNWy2+jvsCZOT+ik
C3/fCVskAtzCw9n53Fjcizf/t0IB2hQxLIhPA4aQiI4OGvTJBYDv7jxA4b5ocQ8+GNrXBCkmNj29
mvgDoWJnX8flOEYdu/BQ7OZdxKpG13vlTP25T83ck2D5tvYjtHu7ZTnlAGpmEYDNDWZ7aT22jXvQ
IX/sPFXmRLLugexr16tudj0tNPukoPzq1Zp1eJkNsPed1Z6U6XVcR+2eNrx6iJowjHU2h742+STd
lXGwDop3Rsp2ZGYO1c8Tff8p0sENdHvbCJJp9+vM1UTFrBg+WMXsZwgoeBg+eqvjCxqUJ1FDLLVq
mTPees8ZxxmqfLz7kU3cUaNMfVpt7EQ496ZNfrvyq4e1eeMkhcm8+ebsZ3Td/PS+LE9TQbuU10Od
UFgUHfRz8ypMcBjFIqBVrKfiCVO0XR1PxbzPzAm5n8B7y8qJqtIhqdmo2DWvul2tXoa7JxiaWrny
C+pkcq8GlYmX9a5hndtW3qG2IHHhGNUXnJLUqDkqqrg9b4U1EUyYei4Vs8s0G0F2os/2/zpj8nSc
ZxeVtHnB/qD4hkPU6Bo4VNhCKE/cuVnGhbm4mbB7hLmFczYyHuYQGV3J7FxYLaLtDRNZlkCQNhmj
y0JjBsyUIjd8WaQaLakrW6Z1G9z3yd08+83SLbrm8U+jABqlu66JeSA/HN7eZu+NUiFrr9SRjK8D
WZOXzCybs1d9oxpflx++AXhur0B7grkCe+XFJvXYmnU81b0v9dr80KFuCas9X5nL9q8Pd9HXmE1z
QN95oRD6x/DOSx0jaV2sSUyds+wUfkPg7X6337i7X8AG7Mc9SIRLwMrr+B9mX0ZG8oT80NZ4xry3
xyuYf2VrrvBuqqu5sTccvQOZDRpiZTAgdco5BA+bOUZYCoyPaE1MMjC+pFk47tCEbVhyu5bnXhw6
PuvaxKXSnyIwbXmRHVrm9QxT55kuG/d87kIQw5w7S+iKd+jR9PT2ZohfIhZsfs+BoSnzRZ+vWPB9
QIEgZYA46v4Eso8u0jP/4vVtSnQLZIU1vlshlAa4qU6I0yIz5sKnkUALgQlZKahKE7BeGlBiPnGN
+MDQ7Vd/XdBTAdFw43LoI/8EWwjWfz98XgwPPymzzHeHPjKehf4eR+1x27WyKN176UvsxZMGI/Yo
+zE+cJXKYu6NaHT6JedKlyWhSQqyvq14eh69bdZGopcxGHdOthqiBoGWcJnElsjN/D0W85ZvBDVD
6Fsm+dIUg3awY3qi/qkvST/bTfVDMDlyGGVPtlsVELG0U2W0cERRyJDibLMpIhyBSF2uzGdB3tGN
6cQjksICJcPAN3TrON65B8ZiH0zkcV5x7ugBJrBoG49JGzyVt3tNKii5HePkygazXpNhf3TcmAlp
/oEa5+0dnXqlV5TdFDF8RWganlyPJ4MvvP05+decJEZQmfv5jtSSPbU3p5RCSbjBzznPsSdn4FHM
+zlw1OE2xefnFYk/ICWXSlo8GzQzuBHIMEV5Z6BTSSnMPfDjxLdgqeg35SqS+fHg8j2IsWCOM+0E
XUdm5VJePyXnJeX9PUyJO3FEIMkmx3uB1A/2lUkR8QtvrLiKf3e79EihqlKuUhyzXGk6Cl9xm2Zr
nm84bpk0LdfvhnnAWXYfNPGUFc9VnHotykbsBvJdjf8U57OrEvGtMN5Iw9gXD9lNvnCI8QGo+eFT
F2swBLCgPzYnPE+xMOs09GYQgxRglg8aA9wkZEkdFmzLfsWrdp1vxssYm5REeUzcUL8D5woumedg
QHmXGUxM/js2da3P1YhINXigbzXwitr1q1X5d02wZA0/jhLu/duo5Sqk2Zydf7FFH42EkeuNmBm6
JaPirmeZlNnYsPL7VtHfVtGW607CF/ObrKoNIPqjdHCBl6Ct59tpDRsVwt3W8DvYRGfvMvkObs6m
axEzn3N0Hf9pg3Fy9V7A5Ab+lwvnbNU+Nydh+VJMpVsSGK4WpleKXc5v/RKnippYK/M9JliERwoO
mwKLR5kYO9aIzLti18lF91FkeRwQYnKbsmBttLmUQSmNn5jJshY2RyvVkeH+Xf8wkmI1bHfZmfQr
saJ9IV2Gm5GfvvksbJ8fFnTk6PjIfysSvPxFb1tMDDvdywvy35Ro9pYPmqWbTVRTc+XyOYxBG11w
lIP2pvyNvRyN9jVhvW63Nm1qmWSbFPv/gJt1TDDz5G7Z/tgXNo8dInv4KssV528WqD5CKSGXPsIb
M0+39KdV2uQ0BBEKF0SoZFL6sU+Kdh/HcDOH1YEt7NtzcVyEhYmaAeVg9LOP4w9Yt04fDEXG0ZSM
lRj8vProxzCb+7UKiPJPOa64dgTETRdsSSFq8fEoWim/BAxiluZpg33hrImXOrafssLhTCmHCVpw
dJzTqWN5VinjBSWI0FVvaHBuIOKgSk9MCBmhwplf/lhskS7mXeYAmJmYK8yWppjZYyhacXiFl2GL
+bmSmc0HPbSQecJj6tBrOg3qIzGINGPVPsEowQNkIqom77JJwnER4kcEsZOgNBUkmClQnwJAkCRJ
jmyHXZxgGeYw2LmA74Azd/ROIrCRfpxlBHsjQtcPKAYOeiWNYtG71DQbL+c9LfCwBp7A/YohAuIG
VI9jnZ6C7E65DXu86cVi/sgOwdAAxkJd7OHXTL5XdrFU+rthmwhcvjUm/LBP3+kRSdlS5XDsCJ/m
HMFw6FJDchrOwSmvGd499ND80z5gRCse6mrY4tWZH3lsm2s4NHlrrFQbP2ZUtfTpWzP1n43hCi02
UNcKXo4QJXqCJ2gG+QOYEmO/d1heccNtMc9L+YNrJSkNzEXwFknbopb0qeZp9ObGmuEqzWIWV+7B
w3M7fEou9PQBBxEzXg9k7LI8rgOcm145yic+DqRY7dksZIBClLQBLKhiEpjKVaYzxCavZ0vWgm1D
CnbRCpqvLQ2ireBQT50IcPRyeG0+UsI3QW5FUKnbCqUzI7TgZwWRvmqLi/u4kHYgIA0M7JDpKdAW
vLgkmoGuMRPbQO4NyKHsjRxy2Pm6U/e9gPoFPWpXfACb2ZxOfx8IVkrNBS91t9vbJ9PGU3FJm6/a
S9WpHGKL85pAw9q59S5YKrE2ZOs/xvc1pvvjffzNFgYnP7UcM5cUf1EnqPwFoIMY2SoYRuvZ76EQ
41cMpG11jg7AgrvUN8e309nAW/LvKPmcLlspZ9BlxdbEdyUb70/QFExyuhgPGLaK235ldqlSXrah
UH5TTdjHueqXH5OW8ZloUddXQqunh/f8npvfUHRWlE6ibpkhu3ImH2t3MGkxKdLjo0m9hmKlcm+k
43Ss2ET8UzOy4IfWDPYLQdFiolPxoMMhTQwnSBKeyIJb0N6kxoB+19vq9K7bigbXlxOehBqn7XBT
iiELD7Ohee357HRYtG7Y3tjv0IVI6A9hiVQLON92rQ38CXWDhAq0JuTvkP8kKi/nCKTUGmLPQ+BL
E28Dizii9Ymf/DkFBRlvx3liHeytBJvaANuy3ei4WdBQy7bEdSI0zz47nJX4gtIzG5wNVFvkDxwy
/5JZ1zlKyp6JZActDaXigDLPGcMcWI4k0o0pYgVE3GPYwNAv54FkJYoKys84bsmkSXO+S+3fxVZJ
QvGWNNqf2pxBRVq/TDxJr2uQZKUjxApVJFNjSlnd68Ergh7FPSV8BMRe2SFCqmUomaa1HYZyGP4s
sc4euWvZ1mcnTbdZOBanCDmjt1tAMQAnDsNtxsmCNd92K4ZNmnxCKdIgqyOoos0GyQO/nMws5TTh
WJFjDfxzg7u61GB2vVJmp+xk4wDJF9C5VvJFKZ145weJGMmyR57sDJ5tMqFInzkgBjPu9RF/HlJM
e/gb+QjCOMH5dCWrUEq/2nytNrq58TlF0+xi39xlmGH9wH7JcciN9vXxB3J1XHPCKgFvCfTgcPFm
XCRxabnYHO07O3ynZ/8YLQ6mst1ZHVSFp4HEmVYuM5H2GhFVLGozB5UI7PQf/Bxk9yxGNEQa4Tjj
Wxy4Rhf3mWYc+E1ZU79CtWJZUbB6GSll2ZZj/0VAoFj243YsrvNcXn6QtcXRT8nob7Mju0hKKVix
2TPHyZ3niwhisuW3c6pNPnSZUGBQD+3HArPK4UB5E/FHsog2gtkY3BmwP9BAElelmgESsUU2N6vs
r1W5+95Os9WpKMIsXjuTVJ4ci5OUkTwiIDQGZ6dsscxHsdey2Ps4mXaQXyVtnKvhnqMriv2dnW/S
/Z+4hwKev8CzGZ/ik2Njv8FezTRGlPH8gDHSeRg3bDW+EghKKqc/NYzA4Tq/Dy7+xM7qLuNC7EZe
nvPWH87w7vn3M4K7Y9e6ev0A5YJT6k5AtJymSFzF7EyF9WfC9jz4xCug65Gg0wJAiuZ0JeUIio+z
q+BlSNHNC0OjK1lNJIrXIMNCTGKvj7BwME2l0hBLVlgGgQdllrpl4R/hEMudEg0EAdaw/wmmwBcF
HKxh7CUUIRErjjc63xWnz89vI+Y3a059OTr7j22rMuGJv+EE+m0NVdrFb1OEDd/o9YdZMtgRg0Lw
77YB/0N9Du5vnVIZUJEZVviMn9kN7tjwhDiXrJoRDiK4TACs97oYTp5wJGXAn8siLm/yqyCeYq/N
gDcXAHP7w1KTj8pJrjqjB5Qe+3t2aFuHOcaCMK5tuJyfaI3ZWCb+IU+Dyx9ol/g8isSjEzXt8+w6
ePWaNmTCT4EGWp8JE64j3z6kN/humFm+FuTEG2W8pJBgZkgOJe4dZ+xPsZpmjP7mvRIRMWHbx4+2
bGS0X9Ri6DGg6wUtxsAPogMXTDGdA6eBewBVTrrEvR/osY3eGRfW4PR3X2lHNO+LYAF71oP8w1jE
Nf8wexUzkSH/tWdMOGjgOllCOxgTvCnQlFvUfBQfr+HBdzFGEICNe4sWCXS7RiWG54fuFncLIRFe
zfgJ1lxNTn9hCTEBWQHTMdBejgymTAeLEAe2L3aSVB4rjLmKUAwqGvZteGJse84cuvAxkGdHPAfq
P+FW9taOxWNyW4XEQXhlOuLp5kt8KJsc+/gM1+sDIc9Ms4gyQLAlzBETNDcgJAuXKAMX8IBXxfSa
cWroOtEQtIO/fT84hNgbXJg34iJ8oj+kWtwR2E4u+miEjbXZXQL1Q+giHOP6U8vD37IqMIVOZIpr
h/0z7s/tUNxS0Yp3Q5xNBs+gPyV33oaG5pMLuk9DKfazolBhraNW5yi+xlQ/DZtyzSWnSQt/STMf
5tEoEqUe8uxT7+t++Ae1U0LJhvU5b0Lt5Uk5z/ufnA58OdeYe8HLgIvn5EYb0HDNzC5o89BbhT5e
YjJbI9pV9jCxw+PqyZkvAik2dSJPLeyRLWrJ5GeYTg/J3rRPfCuMXy4Jqs5SoIe9031y0qX4LgfY
9JGK1x3KlsoWwEcQ6Qd6xpQxAhaNcI5uzvZHRIYE2LhJv8OtHA0HaOfaZidFVO0Ndph746uxCOfM
jMs3nmrk2dH8MdpFZKclBv/k0xIhLkcs7lOUYZWJXJkzseXOSHXdxaYzw2AvszlxMQbzqHIRCVlJ
Vz4XOLtMTF6ADjg7TzglUja4qZVHyIKYsfauo4ZODH2XgRsSmWyFvoT2hTr9mLniWc8ahcalrcGp
SNRUi9mx3/Bv81P64XB8WivkYHw/NCAuFCxLbAcr3VwdUhYVuBarDnJNPPCGbFN/a/yMqAjxOKpR
SGhZEzNaEm2w3lJDQNDLtplpHjmrC09YjqdsrHJjnwMkBAfM7H9pGcQg/dGEwvminSkqfnuIx/uT
/KWGjTUJGk0s3SioHzlutwMevYN/G5YbZjHkC7B+aDvF4kCYLaBMqqpmbnLvaCkOUcfvu3SltXP5
+jnCPI5qxq28Z8tUVxUh2WNCjVkypXdN9uEtaymWdScVlfrz7LSjov/ot/zClWPy6mWLCYXD3bvP
74k6AalqUow8Mus1wLDSod4TEIu/qRHWWQVWiVR4cLdu5KjvyZAHU1K57weXSmFr8azDxfgRwbA8
GTgwWy3QrX7ARV8pa7qcEhKG2AqeC4Bij2eFxwTQUp6AM8gFdk6E8gJOwOOgrucD+1XWQ7Vujaki
rN7SoRYkEZoinLrcNDw9DGF8QqSdiMipQ80qPo0W097sEZ8GGp0JgHuviuu462vx2GoCbK5ARvjU
vF6WQcA+kyOZVn5nYG0vri/eYHUE/GVtDzbxh6A7FRXWiYeKLMuQdMy0AmEQMMdCf7i9PCxjZG8Z
RnZAITq2HPf0iWSMcehLXYDK50diEaMm2kyIrC5dZBW2yB+jEQsxdqMwRcJFgzc9csCW8W6pbumQ
MSQRAckeqP32SxSCA2tg+KWlZTyNphWlDavvZILBkbcEiYxC5bC9RB9eclOljYHgidbMHIAPW9tf
n5H73w25bfwAZQqNcdP0jZhZaJIMny4D68M9YPMUVp2tMhEchHti6xvUn3ihtXr4uNk+8Ww83/LV
8PNg24gaA4FkTqvLqjv87ui9BLtic6sj3lOQrx3BRSNarx4lJWAnfPfJPfsZ18xibZHqzNrMKHTv
dFBUpJ/k4+m5ke8dLQaaVll9zGZgForWBFgTMTGG9DQ86TbdCOJaScG798QSFQchO32QR39i5J/y
VIs/XtmRnisuSMg+OqzYS/9uaQj4Yc5Zyqe1ao47y8WkmTOw5i5IbSf/FVFLBlBkZW+PcNP4yxDD
2OcmZ6UnT8r4KAMkS822LMMjm3gwKzZN68l8rOyCJiBQl1nyTnBgeJBPxJp2a+bQGzNAVsRudhsd
j43VXHPWIRCaMFYJUgVP/hBxXVqNlkl/FvYaBG1DeJ3xSIX09ivG+JvBAWAZI105WNiA8iR/hFKI
3nxwWDo0wwL46loNgfZe/sY2YnXYtQB7abKoQQWk3fDwXYOED1nyem8a/gGYHsFy5C4T8okL5hDO
DDQwxLWeTwzEdqOd4cmQT0lnSPdeewJJRaI3YRPHvfAnV8Z8heUo/3vPSnvP7zlYE4wpsSl5QUjY
fKk9x9geQnvLTB4ITq67t7BGfUi5YRoLDtQ5WBk4GxN8nNQXICgM7mGV0T7gC7o5Yn+NfZk1xQ1H
mMVPbODXNrc7IDSCYBTw+yWxjJgaSgzVXJJTGEzok4HiBiUGgM4JyzYO7rlo1YUSlsJYhsTm9lRC
UG/RjWfQxuXBe85aaE7wVNg9zQiuAhzZVmZXVnR0hXb1mPnH/CIQJKktViggM0nS9QBDpi6GPXya
LtExXd5JMDIG2Ji4m2t/NxizKwXmF+kwsqLJe6UM0aSPld6dQUfUloz3NZhreHlGRG35jeQ/mZ+i
8G1SqIPISaHCP3yNEceFlKafFXQ4uJUMZxg9mfWWSriJzoUT2qcewn98ZeAY+i+Ac/fz4Ohkr5DI
CZqDOsxtdD6QXMDFdxOaaKJh9yzZ9owLjdkvaaZTnA9BELpDmIqM59aj9fsdPS4ExO+UoNJg4S4X
1C54K9H44xfK5ukXpX1PWpNfzDmWDNH+z05ZwDJyQcVFCbio+BeZt7vaF8YoX0NKcdA1VErZ+O3R
lxPgzhKUg2jDkyN4gvwGDRRxtfoAuof2m7lOn9kpukroIJPoYelBiQfnLx3TDmsQeQHr/0UXTUIS
KSESYCwvlVk9xUNmYX/HXR9dNIVUDNV/9p9sSCTUvwLJi/5y6qAhDAZBf+R5/NRgMnCY7YCG2X5T
daM1zS4EjHD5lOkodwGl4h3D6lLoIxT14llp1sFh+sCau2AvolhC9kMOurURgSA61V/ogXxC2TdV
UAdqpbyT8ZxSY+HQTBZcd9gFcvM6uGqoF9ybXyzjFlacZoWJq541QYdpWf38Fd5pJjlrKxKC3WvH
KUmnJr96fAXP10lOXFyiN5y2joDFblQmkJvBYNzRKVaQ5z0UHQANWPJF9yleMpJHUjiX1engfhru
6+bdUO0MvwA0+CxZL6rXhFLQGLWHZ0+Z8ah0jiYR6pyfJ5wxVgqUNGLi4+Dz9jVMQEdgi4SONu5O
uTZiJGd4mxQkoJPYiqup5mnzp3vEhhXf6s9AG5Yd58hTHBmbzujbGhR4RyvDxx4m/cgxzIuzn/oa
4ZH0vlW4eHABsevsdzImTLAs/rZDBRf+6HwJmuQDfZnF3+3CztGiDTwf3TviYjJhGN/9w3dJI7JR
NSkaX3lF2sXlD5VTzYN/cne5sY+bkvFS0xo8HGIiyQTdeYUuLRPg+6vofdmTG0zTYV+5gzvV0cUb
BBQAEJ4g7IZ7alixI3oi+kAV3rzjz1d2RxoKj67zUc0Lcz8YGvRKzCLS28umj1Wh7XX7bISHHd5k
hDUzT9JlvCZAwtDIimNYhfYV0e85qA3ngQ9b5b7YJ/utpYZM8eooVVawLQwvyC9HpWbyd9H6fGkR
CEwR0xi77d2D59s6gF1fUlQf973ZgF9tD75va0d8Ey5ujKkd6cudd3vUxiD8zjKnhOjtPtbDo5AG
Cj96yhDxLwu8h46FLe5Cegp0QoY8qo3/B07SorNjaK16zY5UaO34cowOaMmjBXZOztErOBYwd8Ww
lP2RPPGaGPMuWicY6d715LT0fr06nwYdgjCtxrHH7e7iYHMFnI2va5AcTKR2y0XtN9jEb2IQtJeh
lVfLN97Orq9OUEh82C7eNzOTWvmIcRpUCI6BbnYOCwRHpf/K2n4LW9Wnr8b4slelfcV71tm9YG3H
5YOdRYi4xVA42XuC1O5cei3sHOaYwd8wk2g4l2fPwIST5MvN6RI8QXF2PMntlwtKWzOHSmOjYXPi
XJ2uSznNltaNipvT9c/+HiXdcdwsBpezGz+d95PpSs19Uuw/pwrD/xajvo7+YTOrQfcezODjc/MG
faE0GlGa6RbVhoZN9IRrMWE7pqyo8OxvQdttHkQcqGg7U9jsuNq7U7VXTjFRBEArgtJZHByDZ71w
FlV4KOJ3y0NZ9FB8g62m8LGrqAav6b5tvnu3/sGFst7/4edjHVbdwlE7rOh+V11/ToNLv3Ney7Bq
UeCI2Ov8lW37yDdYmG0mm4ieOPkPkokMb3ZHdQyOs/3m2rR7szFWvywS/UNPsH65B4XBYk4iHd+t
yj4PCzj3R3T9uA8qDAymedJJu7k53+/oAsbmK2gab26LcFIr1O7eC2cKiviD/dRtnfIW+VLFHHHD
qr+2qAiKpgPkDyN6aQXNPecTJ/rO2nUSjY6m8t+AQ3WAqgR8scjeL/v1jU+NNb78ddjFk5FEBWAR
nJQOhJ633PfLuumRlrxK50a+ZBV2sjqs6r5yiBcdq1yj1mmAuaJ7PHk1TuJNs3j4C2OpJJfgrbvx
ZcQVKhZ4768+VJJ0HCy0O8fbRbFqlBuae7JvV5OOXpuoPuqiwkWMBfobZvAXghnjjQbOgi8bCxTs
G1QUgoJp5y7w+QXFCkPElf1m5PaE/gS9FZ4TSFsYj17Ab3CvmGR+ejLsrFMXf5cC8wp2C9zPscCB
CSUNz3xOiDPqULxCRePQTALCeNfviJBg0dv1oRVcPjKfR9ad2DIt+NvyieCCaaewava0CE0FJ9+V
cvZky8//OJRlT+7AK9LRO4JwcOTQXcAqy/egdhD8g3MKJkp0gN1ei4MKB2j5qqKYODrapEQ9eB0r
OEMdk+YM6xLOfcHqIYaocNFoDNieYhyhqGWVAKcoft4AO8FTavCYgKB0An6xOU9v/sMX06tmsLBu
kRJLObhPFhAzG6k16ADZAviL8ldn8gd8MkrNE79LOKl8xB9GTDhCh1do9boQOjdnH6vpPsb62unY
Vnd4HJ//dtn174XN7MpQzF12nKPWqid0AHf8daGkFK6/Eqi/67zLdljhBwhl2hTuST1RZvwg39i7
YjCAR608kjSk+LH30dlSytcRiDwNKPWpAVMihZjwGlzvkIKITclvRZrPXR+zvpMyLcPX4FHCae39
y4xFYCOtG1wGmMVY36QxbvntVSsKGfVdCYWy52WuKXqW6AlOsN0C10g1cwE4oAbrWN0Iz+0lrRWd
3JyjOry5Z9m4muM771MH/Mk+upVmobq3TdhwCHCwF9MqLnt1XBOhUWre9wwEproy+s26DdXpHuOE
ple561/WEivgB4ajHcf4xX6ak5YpBgcYrnDofhAvnXMK3OCAzkoHfl0D6uDuQLXZxkkHVFrqZCBH
BreNX7WHa2vy4iFhn8IlHZW/CdX3glTAEteeXALG6CSFgwk3qeF21pLvDU7V9b9goAM2uq+zewan
TZMxLOveOw1owJyv00KXNrwFmnsZ6WGJC6ULtUV9gzpswZGFu24by4aDiNY6NRPs7b7u7UYXfGEw
jOB7xPGsBZ33sS7xmuEpZyK6l4lDNeH9pgzf5mAtvjfMaSz/QLFGdAQEe+NYrLXATjFdsGELrNaf
dAgyKUEAE1dLZebtgH65y3QCAx7XCbEJzmLENNYOX5iuzZxQc/hBY+B3GOfDwIuECZfxpt/FkQF6
Bzsbyl62IMRLiHbpGWiTNSSOV+foPNEyMaNZhld0IlKJ02Cjm2UCETKJRcLu4qrge7/GXng/iBz7
EfeWNL3wQRFzvSghZKVlCMJtZSMKl2sq0CK/jmE4Iqp8+m9BjIRTKqCtSc9m6BX+XIAk0M6J4Dai
vOFpwLaDHejQp7cu4zJBDYZgIUULiTJsBZGV1FA67RWPhyMk421w7NoEjFi8CzvsJRtrcSu2eAom
j4wHpT+uNo3layRyTkfZ6viCBNx4w7Pg+k4Mdde26la2zHNfaR641yzmmvt4C3BAeNk1cTqXQPdY
z0wXLvwD5A+GPuKD1WKuidvQ2jSThX+KT1B0JvMmePmgo1OSt/OhB+H691SWKraaTo8nkOuEj8XY
34icXqwR8PufccGhsuPJzFlyH8bQwhwsZjWVZT1jmAvoCp3g1RTW8IuZyNHvwaLx36HcTfbHk5tx
mHId8JVogdv3ekIYZ0sQGm5daqcJ94n5LYZ7JVoblB9EKeffnVlvNmZajI2b7XwDAYdxa5RbnLNy
O9HtyU66zY9gqh2wAx3kffSJ+g1wcQAyz6AVL93VajVin8DklSZ+mudkGu1cFgecoE1PyBENs8sp
RNSvHA9CXws/u2X4V4Q1ItiRzt4FpWJJiDufhKPzO6KRFyJJxgE7oFgLMOZo+gt5tHNpvIBMgWOQ
aoGUpD6HLIAWq1VasRd8IN8a9BtdwkbwctAv1ipvUjl8ChxsgMV5cbi4H9zxm7t5oMoRV9vpFTKF
X+DOGD5AVCJ59cjFLa13msg7c6g5TDZI/EbOofJlAp+5M8C4eQLxwsvyl3MF5cyUaR6hwSpvBWyx
8ERegSIHEL8Om4w30s9jSnii1lOBBl+gAVFzcyhCsElU4oQoApYc7bzk7e/RucLesLmhkrzzkSi4
n7bfoBC/+moNqJfbD76xQ58Y2d8m1pCn1aHZP77Tulrf/Pq5Q4xINFLD1Ya8kRG/Kwxa6Q05VZkC
ce4YJHZGTVo14ixe7hcptPfVrYKHFMMyZfruOBSmVPHFhO5UR1I2Wqh0k/x4E9Dh7dAKLMDrWh5N
5o3QsaAGNARR6iFRizBRRiRSmo/IoDFDJoAf4IQu4tqIZGbHpzXkvyQQ8eXvE33WxELyJkaTA2A5
4M7CLhrWgSkr+kebA9YIdNYoFQIljW3M6LQVgAk7/7fEpLNmAXCPmxlDybSpXHkW9x0GSeRmrWQx
ngqX0fLE+hjuSYPHTMDB3ywVenuQJkXC6j9YObha76flY7Xdk3K8RfTqnRO+853mihqJYghMglqs
4dBDCFfURI9bSF0A5GmI6APyh84ZlWphI1x8+Y0ZF79lCO/Mby2+lCXNEaUJSJ3I3YQzJupU/Ite
KScDnlX0eVh0gLRxPBCdc4+g5bAHsdDtNuaE0rjHiQYyDBX5AJycfOFJdnODbt++QVHAzeGcOjDw
+sNFJBD3DsLQGcsk+lZIJrFTwGVZqNrI8HOhcA2zz5AnHAmh5YBuHxu1CU/QkZ0cLj4QUEgG//c2
pDH///BgBofex2KwDiKErYBTyb67WECk4KxsKZmIDAlVEZWoZqGwYzPKpJ6Ec/wx63b0251smS+f
8rcYEuF4krsqwIsUcHm0AetA2sqNxH7XlsRVkUZx/5C+rVS+KRhiwUCj2C4LZ8toA2gkEPkve0y2
kSlbR1OcGXjwsRnhVVH/NX8gOSA6zy07hp/ztlnFzipYsIgdPgxICj3P7gaUSiaPg8svA6OCo/K4
oJCTJQeLZ58m7GKCzbL4sdIQhOtEU3TJQoSeof/0VI4wGL80l0ks+VtyoXhrkY8v5iUvJlI4WQIN
cjUEe20iI4eJFHsOScQ1SHHh48NSiJkpDy+ooBDrFfePXQbOV1K42dWQAsA61LIR5oUvc4BopisO
Yg1Mmo1P5Ag/2lgj+ZmrmBnYobbThxNxA+SCzedzrBSAR/iHq0sSJZ9GHhd5Mwm45QLwV8CAL8tL
r+21IVPks9BBkVDMWqboQI+8QJeNXSwXeieaqEzqg3RLvinrA06EDdSgETsToHvL33aLeIzvgQV3
Dd7kRIj4zWDdBbITnwlKeroiepBL9ktRJHh3P1D5HqAEfAlseJh25XYLxSIXke0XGNp+iDwS5SHD
sQSdwzbLnebiyUSnHEIA0yKafOViPkZbZ6060aovaob9DIN6GaTv45QTAuEK4YIGFE0viZ8o5GQp
CcVi7SYwO95pwS4t63WDnW30T+At/MkRafHBRYvUGDC3SYwsMln+9iPcTR5hCZ9kkPj3Mp87R2wY
0MpBQgliP+UeSoZuK5WbjHZFlCd9+T4NIMzTXFQmeLwJZi+X5J99CLvQiAsc7FmZBSqRb1/uu8hZ
nxjBdL1/1+eMc/vbXSQN/lTYgOhtV9unxE7BMaEYtzmHmxBOtSfklwhT5FkTez6WI+sRLa3i8jT+
coRz+V2RwjTcy5CVR4wyHvDTVsoZyH9+cJCXz9gxlYyvrXrR9M2dn/Lsod+RV5cryYCbLd40kv4i
OsJ3XDnPGBqO2yx70s4X83/RrWJlLx77UhwI6SbLlWsqHjgfblAfhz3mL7GfD8XvXvJHueGMLJkR
zKaNYgwBHa9dcbclBornS15F6AqoXEakEbOIlgQTvx2GdbrfF/N6ZKQi0BBWhNQBBgEhNghuecZy
qKPNECgcc2CieRq+bvrbGraVxppaVXr3p9VDckftRtCdVYvJVw3EOOj1rOXZH388eCwU/RZPHm9B
iQXYzMNyuZpbezONzoHeZJL7/2JEydQQtRRhUC3vC8+t7XmwmW0UGn46X6245lJU5RFdeprL3ed2
oEJu9g95O3m78ug0M/ZwnHK4l7JbyfbCiSdVnGyETvOFfzb6z4CBL6Sg0J1Iem2AFG4Tt3kNQnl9
YCzDZXEaQbWARttXVrpHkMdSqKycza+iZ8gWIM3gKI7GrrYAD2BSFJnE8Vc4AEvbStvZI2s6jC+8
F8TgDFaQ8SYKuyul0pPdX6eEQiQ6V1FwKlaWNVCreq9BY9ly77DI9c7b0ethFWc4qn/WkaQTVvUr
N56ADjDiPSKVJ9rN07HpJorb+kJxKsiBR8ZBLHPOla9B5SSX/p5MLZfb0kG9wMDq1zr7oVrah9J+
/0Fyo/LZtFav1fEdNJ9Jd37D811Nd8tbToRE5Vywo2Dh6myQ68q5araOuVjpaDyiGo4uLehmXLJu
Vn1x76p/i3UMXV+K22rS7t0o6Ts6TQ2T8yxmlD1Mbu5JL3my47MLvV3cZ76LiEgoZrVoQ0rXeETA
0Opf52Ertxl6oeJgHdeLASjgmeKDDj8tIKQwRh//MZeodpwr7uFYhOhUSzBqTBiaWuGWKJ5oe3gU
Tn+N0RfV1MkMjBW6KUwOQL1xUQKnxKP9Yz5A/WafIQa7nWFz2LI7Y7HcoA+SX5BSKdhCk++Kd0V7
0yypLzqS9Gq9rSeT6fuctJoy7zHudcNm7cEXhr3Rvde0KfmK6dn0bvYhjtVAG7VGA4W+n3cABFPG
xnKHTfCH7ovZMPq3WYU4cjc4DI695St4YDMCrAG4KxImY8bgxK7/TB59lKsIbi2A5Atz3O6LXrfK
zkC6ypZkVMa0aPwa2yXdr9/Zau4Ngy+xqCviz7a2Gw5mc2fwB7Atm5klxK0hk2FQJbhSwzehA/D2
fxAoXXDtxuAFQbTLtmBBpfVMnoRtZnTQ8N2feT1itvVkMuRhzRghKwY7q+nw1DtLwMTdG/Tva6nr
pneIq8Ghsrz1M1yrA769WRjmQB10qPPW9JPWs+bT8RJfkBYY529+9jX3w5De/mCpLp5ALbdVmE7h
MmFI5Kj3oFNj+/Ib3sMWrCVea+QyWp7a58I666EHyaKWzO1Tu/H/1wnRvAkXejce3uxWv3JjB5GT
2uftvf2qZd8dbQ39YOnD099pzCpoHK0AqziqrQAjB1Ab7J+Ypf4bDOKHfQnQZedk1BJLEOMMY3bC
cw8waVDZfFTWAv2ytunwetVan7f6p7iTtM3XFBPEUDN7yw89eOUKfGECBLMOznggn6NFrNIr7GDq
hiJKe6+CYowYCL8QTGZPWE7yZ/dol/DxmoKTwGbdzUEFLLIenLwBNn3e2jszG3zAXWXiEbgnIOwS
UQrIwfobGsnHarKtTIuDWQJOPbe6J0mheqqulUT30K9irghz1PBYQRAVbsczUgG/utMieB1YLaJ2
/iBEWPaWmhkip/rjfw1LVtfsP5rObDlVbovCT0QVdiC39I2KvdEbKyYGxAYBAfXpzzfd/6nUTnYS
Y4Ow1pxjjgblYblW3eb7TX8vTnOESXqddRE8OEwBJ6QAB5f5hPEs5fDW9FBpw7cbmdstLGWgpg6P
jT5RFI5Ly3kTljqkWvI0f2U95j1gnDsdN4RxglG90uH1bTtr/A6xgzxPi6X21Ru4TtcVT0f2I4AG
exJOJigdgD54i7wtJxKpumfALcGk4T4xa365F3PzDnF1xsD7vUnjB+vIj1AjsUsSq8/pBuMWXh1J
sBmxmzg1Y+ghFD25ijEP/Rlw9ZKo8/GMpzRfJSG6k0MaD4O+JKedPSFdinE9dDBYANdQ9wfYaYjf
fT/IDtV2Oj/ip3M8ejzYmcoeB1f7iON3JHNzosliJLEJ5ABHga5oBZLKdFex/yFZmsufIe9czPHJ
1sMDnmhzRlzjjCe3ES+joX18+PeN94j6PRYxZ2jjxa3ZVWvqNFKZlf5hzIQPdifBtCsDmcNfac6q
p0+uY6TlmJ1gVsPXKfMY98S+crPrnnnyPutV5arxpv4SB+4R/dHG2ceMExzNVbznN4ZRjK8daPQ3
MLvTlCznknNqGGfMublYtqA+coLd1ukcdhSwFT+EjY7BKSoHb/MzwuMTlr1UajMb0h4VBnAmK6QF
+JO4KBngpCCsR9Qpp5Oj2tDuE/sKKt/3bzwLvC7NCWsVtVhkz/7CBctUPV35DQQuZzPFOAXlqbjz
WIK4jViW56OR7g05cRImGvBFPfhVVVAApA0pbJxQqFlgMyJbQ+aAS26PtZNOwFq1xFtykgkwNjSt
LanKOJtNYLtbXXMBIQgQGVB2noOBp2Yz1+FShdrhvrMa2DYFw0ARviF0YBmcXmiktM0F1oIKvs4e
7ltFQIdFaKQMG+g0yHTO7fu8XYK8LSAkoY38C1lscbLAim6Buxg8gicDQkFzxOS18WA23SHazZSR
b21rVy4RkHJoaEcSm1ddntXMR3UG3BEi+YPbS5MPSRzWDqQ6sI7MgdI0KxE9QFRkqiI8eAaYjqVv
ZUDgCgtDPewt3i2pdcXMgOscoSHspg31n1hrJO4vxZKQdwyYYsL+kkZGbuwC4CE2FsaB4pYuLYcD
rceMEjqipwulCKPk2pFEJUoRhForkKIMaow4hqAjhCSVfvDdBQOjFX05ICG69Bn1GS+BtA6KeX9G
zwsgjDa3jpSpTIhKwmNp2XyNSogDgCwx9uFsMcGw0RvpAcBTCemWhG+0W/yHDoQOGI4SEwyEAPT+
f31GG/LWrQlSmTU/FdX44RDTykCT++KvpWFmamNxhLmIP4QTGpXR+Do5+1Le02dI/yjeFVlQ2lhd
mL8YCrK7UibesOQQauzbRQQIlZReFQYjEq6njcRMlE33kYbQlJY3pln6ZHGAf0iilWjp0i88f8z3
CIzj4z9SOWr45tVgaLrdNQQOvxHkHTpuE6iSKeHs8Lt7utEQ9PNEZ55Or2a2FKcO6H9BnzeWaT2k
4d8LySY9KEeibHu6ku5dI87y7T9/gTQGlfUJC71f6cnsMXwj4e3znvHiaWyhJlDn07AcBGLFs4tX
hPkr6xx9bH9dzfHsmhDeER6H06U055gLCY2IFfGIrxFte/4vxmvPke5iN0m9F/PefH0l83uwu0z7
fyImfJF6IjIy+uWBqe1gnfEdsKQ2JrZIaLSALe+4dPvS1hJCVFIwk4hTqxYnVnfen3cnzODsBsyB
CZbfm86uG23SJ+Klo5japMbbwbC1OQxjnMQnNDPk1yDNgPNn2GhHJigyAHUvHkM8lFX8OOF2DoXU
MrEHjADzzYeEh8D30Hl6ht2HA9GaIG1QcST0vCaA1giMh61v93OyZI7anMfDupS/8HvP8HLMgSQn
gy10TyDCOU4FPWxe6MQVOPsURoTnbU5y/V8+wch8LyPS2YcziorbmApjEUOIxL178kO5gsI2Oi1U
5vpp2IUrz+RscnMA7q+ufCODONVWvC2lqW+GrJvba4CIzUOURhD0/HS1KowDvwZrxJHk0NiqjadB
WExX3zUlKqvkGSsS8XtSxRaiOYrHDgNizc3mqd9lMWIRjAGRIovp4N2zb7OFLzOc4aaKB5Zx/K6v
bCXsGkwLDC/5xXABi1qmYDLyY0zyr/ekysWAweVEfLMgMtQiCnL+hiHJ6IOxBFIoGiwRFJ1QzFcb
aKdTHQjj06bfaDpT2Lrxa547gEpIeT/dt/R8AjIoEde334YvIMLGFQGKbhZreHceTqr/1DB0nJJm
LK29rGwAaqAdcJeSyXAM1vP8Mdj1Zi8vWT/ca/Se/nWYUutLHZUQnNcOegHkhUjCPoKvSDK2yp86
hMbHNSPg1D0YLNC2R92E9Tozfft3wPkp4sjcL0AXJAQadABHXhuZL5C3hBHJeYee0eEE5WyM0KE1
iAAXf7DtS1u0QjJPb/0q4ndYQLm0t796IERLQL5FHkOjs9n7GD4RgszmGTa8S9BGWGXZ3WTqLvNo
cNCLg/DN++NROFcdyJ0zHHcZiAg8JpvpH60FHQzfYTLFUvei5W4tFgRAj+UYKiboFAb/OR6pBNrA
b1lAn7eaxRvUgonxGrMaiOfoXbDegXofa+Fpfp2AbMCwXGKcCNs+wKgUDYqkEJwcFp/Wu7klSDL3
LFAvVHdBvnJU6Rf0OjE4Cuz5b3ESEVQSlADu5A414iA+TUTXK2ANCcAgcEg/IYUCLr74pvirGEV6
EYQgqz/TP8jRC10x7yvvlJCiyV+DlPLdi7lJqM0uiFQ5U8acX/sjpw/ABLvSiLcvgsf1VzsPMAhW
s8opSK2O9qsB83a/Jiw9xhVqnAVtyLwHdFVEaTeOR24m0CcSB+UqLo5DkWttVOfC9Yj6OOPl1rOG
646LQ4Q6GtoNr3Oox1qOH2UzBWTD8akEUrewAkpAA07zrPZ6P2cYTMm4gPaU+cV7nFTzZxGoqpeQ
1Pf4JpdKu4XG3h92fS11GXt1tsI4ugWZl640BiSk+TmcB1RxPMGvk3tlsJI5+lbJoR857+0Zejiy
8IQc7OD2iIdOUbuFDqEcKW+C2yR5eTDDVBtiXTLHxVlj5yNfOZDV3AAh/HrRJS+MyrkRO3F2K9jS
BlVwdD5A0ioZWN4dbbXPQhUSDlUzyHPLVyh9KKbRbF/gnPXd7sssvmsDs8AawzugHmxEH05Rue0a
iwrNHGbBpY8zAgZe+1nO4U4mBPTtZ93v63fzczHM208Pcz4rU366r/H57/nwqmzz5NmCb0JnZam+
4rfRY1QDAU4b7NocaTqZKBgEMeddXIbO4+y0e+TAhGnBUe+giodmIOJPltNk22UBFVjCGV2Yuq6/
IWkxvi5Gbd/J8Daq0DnQghuUQK2VpFgoX3AchU4wPhOCY9bT0ssVq8NWv83Y+gsWvY5VXOFI4qDP
C5ViJJtRWxKy/g6edolbdjhAl0sIemkr8YNoB+JjbfIBn7jhAnz2zPci/+573bAGP0XXbXjp9ONR
3vt6LwZc3TqUTrBPHNm++yRjjS6jj+pP5KnVgq0qaFiMaOeQxA9QNHIXl1FKMjucOwu+5QBHwrdi
tajBpw1XRul0lODJWouZFKge3mRQcLJjn211liVUhwCtL/w8GNRB/uze/DcBbbnNIKNisJjLqmfw
/D1+/NRG6i6j+tm9twmuVdBnUos3sT9hrmVxgz2T7gk0AW265wrGzwKOn4Obigfqx6H1zqL1GLL/
iZ+xUIbKVdF1VPqtXRtfp1d4BvAqICrezYyRR/iKMmYoXucojKLf21eb+dd2VLoI3jXoN2fq216c
3scFMEGJGVoJl2c40QZjaoGC6wXjtowBQndXObvy5fLUdeTeitkDo8pDHaps305xKlWiRLVhFvZY
Rwex0YkeJ6Y1wF6gBVi9NeM9yAK0EvIMwHMUVjXa1xk5rnSBAHMGidX1pAwo+FA7YifyYyzeRvwG
nitTZ5B4TZB93Vwji3XWrcImcIX4B318+UHlpH/l3ynx2BONREneGcwhWbsVdCHtezw4u30d4XxZ
+xp8PtZb0m7hCHQe9m/vN3+k5r6acE4RN48SI7fumPrEzWSYOg0lJXZ9KpurNrvKvOWz9RESizSJ
a3XgFNA7lrXT0fz0NOEWfMTtRD1LullYRdmuC+0V+TnEgCKAmmze+nbRWb1JdWVm2DpGAxl77/yd
OWvOY/y3WsLSG/daLH47zVI5QSO1KAsV//FTOU/DfJCKp2LHoZnpeYXaivjyh/OETu3jVNEx3Poc
naH4Ha7gJVzkiweYMb6/ilXgCvhg+OqdWPeP6uqxUDGxEFe+eDB6LkkqxvPbvS1w7M3xucDpglq4
nrxHA0iZbIMV/qBd6za9ztv1bSmSrUPHjA8C0995z56g+gWtgeyZaAvx1bhhCNFFptb9GzKv0mCs
W9che1LWs94x/DIGJFJggGuDeItFn0qI590w32dmVTJ0q0JtJ0O7BibCwFw/406Q+5k26i1/KXFn
6kbs97VJZ/sQxjuXmsY2RIfT4g/IVaqtKhq3hOuKEbCmuwyR89yuIMAtuzLF7845tDUGA5t09cvk
Tuz0xQf2jABNC7NliakpujqMbtekudJdnExmNshYZqdJltrsBNwCyL5AaYSham72uZ7YapE/YNQ3
vjFEAPqPsxG7JpMbpH2lmROcWmLy85rVnCgdk421nb1rfIH64x4Dl9mJYG28JtqZ6mlAupRQ1HTm
OIjx0JSYr2OCQHS+FBfGtuNlwfOHdZJV4lsYDn3c+VB4eGQxW9RazMhF6933zmva1En2+4KtunwG
vVGDedoDUNhsx/VuAMm5ZTLNQV9VXmV2nSbA2O6FAS4CYFevcfs0YoUCpHZkMIhrCTTpArDc70zB
q/0LKuIF9f4ea3zYCgWmDTJhlzGG8SOBjzXb2D7EhPS27X43v11D8qSkYuJVUH+wpVHOzMSORJpO
DTKBzBRr5zThuqPhk5GTqFEM95NaxR5WUyE8HCydvXKUTD6t1VzDqWfNQRQ3RBmdI1eHwoDXAybD
ot9kINDjboVAwsC15Vjgofoat6Q5DUY35HjxePeFHXtEXTrUaZMoOhwD36F/LhBMCZGFvOPINvwS
DkJC4mXuPFj4+96QA19SWT8pybqetmN9ChDUh+moZXj5RniGIuaMK6gI+GGk8DRO9IdPm+lGl+fR
YTGTumicOG9ci28uPrlccVDSMXSFD+5QKeGXTb4FqufzrFhJxLJkLsCPT3aDE9mMZ6ch6dXprg5M
zmQ8pn5foO6FMm+Wlp1F6u/pprQUe83mjEv+ZMooAvYnakOWE+Iv6GBbTzF194r1YhOfo2b6WNxs
Sl2HwrX1uut2Uk7/TReZGY/62M9I24EE1DKoC4EZ8AUuGdbJeFhwlz7iFZ2C+ENgCnqUt7yLPDnw
a6yF+lYB4UJEOTFTVQ4LJ4LDxJjKmGTyao7kFsU8umfnU0FWLCyyLCH8sTuHzO1s6pW+6RA2+T4U
QAYckFBU+y+HZkiG5tLoM2STExHSkKhHJXByLpbW7jkSu3Q5qxQRDB3ui+WBWrspbco6FX0DRZ6Q
WAAYPuNB2AmW/8WdoP0H0pDhMLcGcBjEw12yHq6Sv5Qh7wNWi4z8pEIferKqYXRJ5i/jdsrv+RPK
gBw/uazFI0Z1ZNQvmsa3+6LCkRiLAmFYg/7zAU/JGA0tmX3XLAUirBInG7ZNFF1AA4SGCVgFmIFc
OMLYNHqzdHyMSmgXhTS1J8g2ZZGk9ofdA9YFuVf0bMhNGCwFCY1SxZANmgRtkbhdiUUbHrifzzc6
capD9za+j5WPxu7k8h1MYjGT4v8L/h5/rgv5s/ITsdyQzrwNIB1NIMwyi+3SXff9xgOfpM1mdERZ
4yg8MGxf7kq40Ck0yBJEO7EgeHMr1dSY+XyzjZvQrheLP/xCcfcCO8A/RYi7wjkF7pRbApMBqJXe
/fOkpI2D/8Nnub2Eh0kYlAieeEz+Qd8TxF7uA+9f7mWyx8uwhgZOXSnTAn60EmUl1e1kst3HtPdy
8+aI50so+OK/RxTIQO5EyOGqjW6Ij5JhxAt+Y9cdkGYj1HJj1rqeuBgY1p0hyVnIpYwKT0x9mOcB
7tgM4xhdDHnUBHz0bOPfwUsAfsmY4lLteRrzriG8hR6+GkNeGlCOI/gNdptgMjIGA8WUjywE+zTR
mIFur4UhLGaPibWCtvihfRtUXHK0/9HD4XmNhhBoho7ias5pc6UzhganuEOnF+TIzQcAZi8YL3Im
ql75I/8TUR8Q1efMZFuCPgEtR64rqDAHCQVaXtwBAJ6KhhmUjwn+k/MayOHEJaiTa3edGOzy91ED
7Yp+BmW7+IkJjCAXvHyWpUQ4EUPEwfpCyB7CzpBeWCREEuciOKYAhsKPROrDP0YY1mWRuaivPBKW
+BnOHfB7hVgihl9c2RVX+EGIBgM38UscYSk59t490LlTuUtpqYUNIZfuHgqILBcujgAQgR1ygR0Z
afxLxDT4ShgqMxSZXBjzs3daSToj/UXEnARFjwioVgouDdqWHo6QeyFHoT20xcz7KROUj/+HfM7H
kJI/1CmEjmVl8VfkxqYuicKrKzF8MnLDQsP/BzcmzpMcXOISZdSTy1TGJu8QChbxPoQaE2f8SbMF
pyD613lHz08mi8TwigMzNG82Fu7TSRyFXpeYXTBMohavtOFioIGlOmG4V+sTbbxKbXhdQjebkors
YVNL/27PU5d83I1wva7c4shUsD+FSoCHydPHzd4zPpnH/BbmnMJLZm5EpEy+4lkW8K4ZUmEiIYWL
HOK7fOnDqQCDfQDcyrs8xicCRaeQ6N4MmiRUhlqHjC1mVdyr3K8MoOTAyC2WhSVhj9wt5y6Bu3Jc
hEcC8iwrOzjtJ9aInYb4HBhZQj+iupRiQ5bNL9v9cNnYFubY/EwltIK/lhxJ+XsmphZwK0697RrE
+nBIiQ1wdE68A0HwPp+IShI7gq9sKSyZJ1sCew1VLMs7rwWaHFTHdCo78N6TkxaOkzgj8MhytkkZ
8qSbEJebL2EficstZyMwMrxYmkdzxwNgOTYWIz2s/pDZyY7664sVAEjW+lfSi0RnWzlduTq/cNjn
6bkc4TVY9xcUO3k02YiRdj5giiGqWg1ssHKwLtkmmLchx4duCAUSoK4/jn5/S3cNyVdcrZBK//pr
IaIIcYz/kPm9EHqScIq6XkmAllzJ8k+oTWxDsBY/RDwIx7ZNYaRFT9ZTmSJlsPMc/AZFGBH2/YWK
4VUYgtoyEk0ZJYHAtqxjsoLL5EZeMPimjyUa5ZI8/Mv6guIE5AQ2ihifghgWRDKT9xyHCub34pvC
N/mYckJMb+Q8AnrwlrwRMe9W7xMnjcEOIkTOEi4EziFMcCSFURLc5M+gqPDvoytGGXGiMsEvkNtd
XMhfoHwsNXLVUX0AA5JwSnCKf/tgghQm/525PDRy10jSk7gFCW33T5ISN6S74mmFSGGRK98ADi82
MxSemqxXg0jHOOfsDCJpu67w4LqMQMrpO2imnRE1mV97KXaFLZ8J/jwchCo3pi6TYAboznKCHWTK
wsNTnsgCCbOOgtE+QeSS5VhOKeFc4U4MZAiRk7bi37proOvc7eIXrEZZu7PtgOwSWWSlVhOWHgMb
fsfIwJP/S6G4U+Fmyb1BZXZ4eOXnFnC6SyvYD6XgfBLdIJeFlD1QA3kwoG8YTHiWsPjuvRc5Z/eg
+zfmr4Tj9aQXvJP/Ig/HpIcykmkK9blcS1JY3snSSJf/1e7UTlxzMnA5CB/xNFFimcc1n8ejGfHl
UjzhCwjR8QJUV+FpT/PsCpdLPmTy9KSpvKCJlz7j+aWWXIYq3HN2tdFtBAz1dQmaL7wg5K+FhwpZ
FCCD2RMQgFDAeA7Ao4gCuWep56XiBbTiOhTbefFvuUNkB3oT24CFcAXYqDcK+3vLaZ64lGBT2eml
uMk80S1ixWdDzx79GiNI5EIwH6KNGvKZBnOJBD/q0nMt6UooBSq/w8ycvx9MpcTrJiDeaK+Y6VD9
eOJhS31gV5vELhgq4GVwBMlh+LPneWMqhtRKSirKB6HriNwk/P4WOeXQ/P5ePRhkQJNjQogAjklJ
yPcGegpKjJ61moQ3dOR9hr6XUATnN1x2pTj6WK7x4LKuwNAF85cqlzefpfNGM1OPaw96NcV7i/sP
CpHPNs1iGr2Q0x6w2rYGI7GxIcyJt1bOCB3QVYm7jAkTWkGpD+StkAbxHwLb9S7Y+JfUDIxG5J2S
FgIDJ9Zx2RFKwkLgTwRNdIWNoPwLMoKuPftHpNlv2fJouRDbo9SVPTSZyc4sWx+7LrQH9mxfnAdk
cWD3nGVsmR/RFFD+aSYFCI6ikmcAbMJn1ooIRmIkHlosALOzfMXnktxhrseefaM5kX5H1gr0yBjB
SDsjOInG0eCCQpoNkMcHDSGGRgMMlj7QC21ZzcfF/RxBDMB0dx+23yn5RnKdfhpI9+wLgtZ3notn
gAqCJQ/fgK5zkAyhns1n+WBmQfQT17HsO+w8O0FrxPHozcUpkwRhaspFJTvUv8KsHBnxwzYWdHPY
nQqW00j0AL2idDq056iOMY4Cv+JhpFfkYXgQ6I0Q9L7+1YFv+75s10L6bL8Tv09qsawtOv2MGLVK
t6MyID3/ydZSus9YRHrI1X+lW0ZewPgJr7gxHg8pFc/xs9BTDbDxP9HDQIpiOBhRFUT0x0RfyxvW
URlAV96A9Olq9q9zLLwLwxoaUl8O8tuOpfdL/AfCdDnO8k+hJ5X+lKHv05ZVqh9iCsa6pvD2yIon
b04TvNZysDoskz3epCesVKHKNjQc7PXkO0udKpxbWRaEZvv/GrcvQ21ZFiFeuwBb/Oq/CpRrRQWu
F6K4OPFJAocwgP+VxaRMsOlKfSq8b0YICNxbum4BM+S2gq7J0VZZhx5MtZlnw6K9fbbm24jiQPpR
AWJkhZSbkE9of2CCkzn/mYpYQRFtPo5z4jMn+1AT0+6zA0mT3Oe6ZKO6uAcpkHKLBvhAfgJH5N8B
kyYfczksnPocqQ5FtRRacvykvBHJjvw0/0f95WD+yQ6yJ/C6GQ3DJpAjX7HBnZz5iUdmWSAxSXYo
4RwIB1bmcWAaXCwSjiPlPMirfQ8eow62JxKfPBjJO0yVyYaKax55TzqtiNySKT67rfiz4SNnqasi
/MR4ktV0ACLhVB24Na6js3eMegU34COb7KJ981fu7u0+XEaZL0gt/mloGsdqA+r7+4By0YkxNFFB
AGGqnOR6vVrlr0BncfqT4uMwGx4x9MOlQ4/KBsFLAZ9LdxpcSwp6uuh6sh5clF8YEzsKimMXzvWa
ogDywngYlhkHzeCktjubasxsH6SYJjiFYO4264rFkQaUmcLgiDyU0nGU5k5DzTowNy938sCEFFnp
dTOEPWmev5pZB8BiddupD3ytLrNyXuzNx+xyfC+0mT4i8uaJPhKHmwOTNCTfGANdWNXRi2ADcMd4
Xgaql9WNz+hjaXkH3EaFtJnbPQKerzCcEFq4SmBM9W0d6VtdnN9XEArmxBBO0yNCJPa1OqqwsRXD
bigyQRsZUF6SmM9YX2JDACwAeQcPUru0clfUtn039W8TPdSH0I3e5Ab3iBB4MjjqunqIQ1DQBo13
Dzurx+w+K+J+dA97xyGKTr+cyb9yVy+qWPMxOwqrRf6w9ps6xcJruJEbN2ONr9XinWDadXHYzXSr
G912hYhIsALDFAcB5hBjcjx/MGdSpti2bKozBzdloJLYMp2W10EkT7yf8MFiBlCSQxlgdOFBZX6M
Vb/EGPwxfo8z3/AkKOHh9IhYhl/IofPwLEBmKS8foTZ388IScXqDz6pMOd4r9QAPG2FzewB9WSiB
cC8QbZIO00a9KZr/f4dTQam/qv0iysZs/kfAFSa1WyzM9W2y6AvrA4hnIx7lfKwQTse85ZxR3CxB
xwp0PqUuCQyEqqK+1re4MaVHvkAtWlxWvD9ULakMCj+IDZRy+E0iBhRIRt53+BoIjnCNSOITsmtB
lySAoD7gD4osHooIEnRYBTALILBUeFsgUoED1Z/QLrBvY75BuU9bJNsNrh985CzuEo8mDd9yefZ7
aIsOc1n90aWxO/PTmG7OXv9CjAJMEmoABOT2A3D8YUaLC6k8xVnmCdDBLsIOoy85wPenpfP0B5Z2
t4yF1IwZFenzFwCcyUnN7oxtj+KnyH3IJ7Sqmse7kmwqPTa9OCBOgxC5H8CH9EnM2pxmsr2/+X+3
cUocGJAsIkqndMJOYGtMVNRn2/PqdOwzL76a4umDgPxw7zp3mA54rZCPmJBuY553/IAda9w5DBqq
hpYx1JD6Iuc2i/YcFd6LuRkn8Op19urEqlcA9uXNZIPjYu3z85ZqHlgI/m+Mp5OKxiIqwJv5bWHq
D/kdg67XqiJ18TA45Dv+U6/uixdH5FCIBdNMHQ98fYPJqHp8rYwNN29X9fgWlwv5Qc6kgKGBsbkh
4lm0QK/5DpMqZdOO89lrdedm+YybL/AWDWpKHtom2hEpheh2+IBHxY5ydeB3tWOdJMo8BKIJB8Tj
5eGAlonaMKaScisSNSTzJ+xIabi6kujIfJBiSOfra5wyBWyPt/gavlbtuKKYSCJx/zNw5CRoUlAo
WqeYrR4kvQIYqsb1sfJ6vmwS4pF4o8MHYKcRuUw/BuTsRw1VwAA7ULa842PBBjQxaMmYcHp5KHA4
7Zl/dTg+/gO5njo2ortkaqrj10TZ6Nz0Svml+03MTXn96VczfY0ZaHrM4yL52nry8yuV4yPmT3W/
neikYJF+CRZ9hUmC25ejRy0GV+3u7rbzu1vvYFEgTIRKDpTVs4mV8fmNt1+fud3l5+pfeT5n3Fqp
+oIrv+vY3NvVfwOXXVZaOc3gcClnXnbCQ0QvmsKLVW4vzMrP81Shl4z3/Vn8wsuCnhgO5eT1+Lm3
Xj6/n+z+unuyng9SgoOScWgTFgV8b2pcxma7arJXd0m0exZcD9W6vfgnmMQ03EP7RYc5tO9N2EG+
XZl39rfhz1kHd2EXVP2sP9qfAwN8m/TWtzt4RU0SDeFjoul8WA/8cCjBlHGJ19TJ6SZLQrWDs2EN
WFPPwQmCHkbz/W2hUUGM+6qfMyBh8PWgOQXct65Hg4pMT7y6mGggfKhXadqSSKMf8Iw+VrD4n4fX
Yppfwyu8RXWCtEnR/Uvj9UqEcLR4a2ZwWBG+TNrrepKH5eIC/EnRWgOHYn2BfwUyDJAiawgVfsWU
dw1tA5qLzjl+le77EZAN9fprAk4+C7+iJJTAT0adqVN8P7p2IfFMuIjZEUXHDbqS9e6YTfmlafYN
fA1yAzmPIZ60whukfCsVempKPEohfPKQ1UlpeMavtXLhpdQwMEYVhSVcFZ+RZ0lVefnVv7oyEPFu
HdoUriViTg3d2ugAfhf37r5Hd2z8WBzq+zTD25FCTWa17c27qqgtoRiFMP987G7wOnGpr1DD+mUA
P1EMQbqMAdOgonSAswTR4mZ1RtV331ITq/k9A7Awj4Yb/Vyc71PtMS/W2dKglVO74ZkM98su3Zv5
fXoDUqoYaOwRKOFVO+7O9BKyCtPcGsaDLe4uHTgkGTMU2lwStBGE0lZPdbNmLMRkk16ei5+i8Yj+
4MErh2r+prSjxGUvWd+noqOS8MZslBiLL9C2kmNqNYDEC4ayCaSVCZcqSt3O5HGxDUAjuEuzHgfs
Gl1G2vfeG8LfPPuMn9qGVeyNQu3tExdR7+jBIOK0oQpdjvMhWw1hexyY378ACm596wzy5upfe5a4
ak53tAYgiJN19YwV1Ya3lEd8zVqrAFLKbG0/0jV8UZIDyvAUQNRl0Pz4afRv7RoRgkWTNeosepjJ
wkcukKQToBNdwe+obhK7e4Wq23+4A6rfgLk0jtdYXFXK6N2xVd1m6l70wHapMou1gOotrI9FRnoR
3twDyQAAXPzSv1Coxno8eLpf3b3z7pOGAMe5weYKzKOv8/e6WQacncn8jSyXCX4PjAOKDadUH64b
iiwJUQXw7xK00rOeXJHIXrtQtByF6WAWnL71i1tA/phem3mNQ3Nj5QYs111CydsFfamBZiASqAyw
x9lIyBY4VpCRQI/F1LSwUKuecSMpcUxiwJ8c9M/YCV+1XoAn2gwItXEVF1YX9gZ9O9nTTdKFAaQ+
I6p9a7gqWf5YKZoF2w2dPNuxMlchHL++rhAi7lttLRHB8FyBNRCa2H3Ik8wR/cGWyDFSSDWIrIyx
brOLazh3f+8qZ4RSgom33oNCpfK0nvmkVRpiUASanuKsNDba6e253k8NTqUZMEKob4zrkqWfrug2
Qlo4rsMnIytUReHLYWF3b/GpdZ5wpEioAZlM78EVzIYTDm9MR8FhjSUPq5Qp/AZiii6MamjQaeNl
mZk3eZjGYJMYuBVHJB+PReXpWPqlISVAgZ2vTBqYl+wu23rd+YJ8VK/hD/6lD6/HTHBzy10sM+Ep
7+G2l4lHBmT6q4av1KrWe7KlL/hQ0a+ffVgnnb15vdH/6BEXfdDSu82K2a5LT0+P35rNYvmj1pRM
BxapYdilHKiZU/KmwrNxFczfcSd3Najl4olGZDwNESopLXzjDtYLKrFYtV7kWXxv8oG1x4sPRAhi
C/o8FC5HLGlSBB3oOLyc2GESn+LzklUOIZn2njwnil37cGdfrK12GuSZ/6pdgLOnJ0wFmdeL9RFe
op3vEu8rzg/3OqLPQ4WJzD64zbWLxd0bwHIjY9z/QGFwAab94eGJtJCoJhQnbvV1ooMtTe2n1KO9
7qffKm/FmoWAvroy4ZLlcJ8EfP1Wr5DZeKelPdZNTmbt5bDJFeYdE0K4gdYLiS402mp635HLNhv1
Zp2wInpdjZsSaVqqmo/wzHzDHrD440dx7CgQ7HVnk0wvYCHOBUsgzTTGEqCmoILHsMz+EZ95BUwO
4gsjtY+5CDiHABqIO4Fn+8TXQB+SMfRQqCI0+TF0PaF+D6YwdR5UzK5Gg8j4gbDQhMMdGTDA0ntI
gnBDAaa77AADv8dJtlPhOTNIHeGHaj2X+s8zABEHoZlmzM5Bo5lCHdjUDjRagy3MEXUumCmkVi9d
ZBuDLfxhK/7+Zo97dgIhfPacv331bBqHAv8ofOEuY4afetBHWHCHGw3AEFC8FPNkjoF0aSos7oI1
ZEP/NaPZbVmjQGnZf96jLuAyDAR2LLmq3qx7jJUkvTmfnZCW3Nz+irdwS7wkhR1nr5/UdsWWdon3
Qzt7WP1VZ3Tq+FfdPYOjKIvE1/UfQarVSyg9/Lu8mwpMhG92m4vI6GlsEJINAw3nEmikZ7e4wtOb
qi/hSrXr5rVQ1018A7cjelwN9Kez9+k8EUalC0WYqrDUR729SbXTjK7zap1N7wG7Gysx5CRGNsOQ
mjRq53gGnKDYCNlDWQgiJ8CRiBn6H18J5iJUIlA85xDTWNKJIsJUhhZ9nNcr3uJldXf+6HnvHipL
GsMBaqkjjpakMMn4pfObYstZMUXu2uXSiJ7SWNCfTdB1DWo3H1+98oEetQPY9qSGW7IynOYwmt8g
sjorrv5ydVq+ZAxPs7G1s59t97PXrASw1pzzhH1LjhCXMLa8bBxwPpecb5yOyYRtCpyFO8ApAbkH
/WktGVCYpbemyvKPwU4DwkchEDDjK8MhD9cBf8uhF16jP4iroeZAI3WJqdi7OQfyF8+9A6zaM2iM
sN4SUgG6u2Tec4ffXYdit8UFYM8KTxfqn3adKBuaN6gQzaiaAPQNsb5Xd2PCEEfwibpvs2anh9uP
qBJx1F9yCiAYKtEumRWMKQoBs+vQVxE0kTkJqos1utQcy534FRvm8nwkfgng+uor4F2VLzC2OtN5
CYTeagyTkqNm7Wqnu+sQGJWwFxpRd32dg2rN8l0OCanrqplzx/sBHufJfdNReg1apzSohw6qY/rE
IA+TiKIMHiVYpzucQae9Bwk5TFfQObEyeDDwAfODKIbFwAJDTc7k1KGm2FM7+vFzBFe2YqfjbEsX
XabQPbubRwb2G+skujGbzCxKiwZIkjqHxoqoXOdLIcSC4RPWPuilX3/7xLrOM1SLbF2MbuEgt4Zz
i29D84JgtWFHNVTnNgi1Wmbq+LrRxdIv7wqrfMOUNlNYSw4NdoPnA4YwA7sDukqcao5c3SlmNM6Q
jCOu2Vv7+1DNCocIdmfo6eiPNqfaLgj07Ju1cuztLVw2MQNb3IFOtcmgoX7tgc0w7e25tCDV9y31
9GFwu7r5N1cywC5oB87Nk8t0+DLr/WIwYKeaXgFMoMr16A2ezmBzComhZ+yJ4ye0kjtoBMI8WG+O
nvotDGIU1IqnYV8BOzWu4Iy/A2XcdYtf9sgBZBCczyDOMCztRycb1A53S4SyybKykWRH9PlkvCMy
TgImNZOBhRoyjSsGuewY1nnotCmCcnJrafjeeNs5bPoniJ6JUzSBcfINDjayzNf00XcH43YLXpiM
bofaNWZ3IsAh3sNu54iHCTzuO47N8X70ntxv004WnoM86DnYj86V31/FzhfGRL870FuwFHcFsxPz
rSIAZ93DKeTRjQnxmJZyNMbZpAnuo7HygPb4T2SQOxJHdvpuwIvPTtmxeMAbDQ45YsfeJPFK1Evu
sPIuJW47z1CLK8idQH9F10xIrfm+L28BNS2T/Gxafz+WzLknxg9IcdxmISfdvIGgZ6WL/rTO7G5L
9zPgUj/JZYKoNh2aCoQ5TFePPY4o54Pfz90XEZ6Dnn9hSPZGTAqdOOzcHQ4qrrcFzsVQXKDRJiGn
ZcG4DuoqGziOZbB9KOP+Buuhu99coFWeJePlvrmuhvbQZrueyo68eZjTJHAm4YqyJ2b+L9Oqf+MB
mcLg+3VwtcY53d0Lg6SECma2n7bNOB9Mta0OXwfyPyuoEE14ci0rE/cRcxUOWEJIl0lMoa4xC5Bk
dDshbLuIzgTDn9fket2bQO+4F0yVqHxAC8/V4s4b1f8fSWe2rKi2RNEvMkIBEV/pGxFFbF8MsW9Q
BPuvr5G7ouKeW6eO5VZYrJU5czb9z1tskGvdZkeiJSz4mv2C25Xvi+ATnBcnjlL4hc7+kx1OyQ+B
FKKluBzp1bh6octiCGiIcX3z5BL4w7V0X4wBfjbO1u/pVfRly6+9KVA8odDTMVvhHrOfffIGww2g
BFhUyOkqcJe8uX17yfMudKpVhdLUwPUNmB9Z8tkqga9E+39ivgCvEo+0Xc0235qfsGTTourufvaJ
2GrvyPTYmzhqYboFD7WTXa+Y0LyYgN8OAXgQOFv0nlTz79mutz9sYBkIrG4gfoNlny7LKoHO3WJ4
GxP7C/bFzYibtVVhnrO9LtqaWXWdH+3SY9QqIb8BmP7md/QBV1yoFQCInB/Q9pXxghYWc9Jz/sTj
CRA16bwxEEs4YsuTU3PduAdlA9c+3Onx5+oyCaOUwwCpA1MU55q7o0NHWPx4+jlXjj5aigtSFcyG
rccYSuuXsRpuYVTIUKhetkLsHCkWulPDISsCDZ5Tw3u9Mmor2OwKBrDjb/Rgl2DNXRHgMHmAjAFN
O8acSxl+cUABz3YP8A6pnb4nuNxYJD9Xp9kRVO9gq3EF3xbXO+eesN2F1CeKOUVlHh1gAUJYIt3n
PASRS88pJTSFMJigecF+4EmkByAN3WjT6/rFFO77mMzltPn09tBJzZaob57RSiGkllDZN/ZJP4s2
Y/+jPd2MXpAjkxMTupaF0I2GMGN0Q43SiSsIbtPmtnmB/9o1VbKykROp4GvGHh9o4L4DUfF3Bk/Q
0fb+mcPw2R6UtU7oCZwm5eUbT2h+n/XpvTmybp+cnp3stIx0hWt2ylSGBTx8l5b1iEB129d9VHXn
lDoGu13Hue/D7n3ausy+wK+PZ3/PD+1OTsxu9IHSnh4aWVFaeIQ0OMcLT33SjtDx1rrbxsnhYlLQ
GNzr0fIXXGFi01/rQliCAtK7DHgQcTqhicaD2IyP8ORUS2MAe80iTYZ8kg+jf/kHOa1a2DXdcs68
y1OFdPIUXPwjm9Qf5Gpfk8RYUcUAgOYcCbcwW76D/A79nJRLBAHfX5iDu1xeYYHRbcY4TgEu6YwO
0urKhPA+KS4hMgqAq6O5eLwYflaBjpiQzaf40hx2TRBOML+2nbeyug/zQrpspUNxGd0F1p9VPeiu
6CHyjGuFQu4/YYRGdgBafDSzA44E24JUSjOlnkdDb57HGEukmYarAX/UwYbFXBJrxP7NT4LFfaXc
BlIkGLWSCSGWPFZdON9h++oim5WB4YuPB+qhhzQXKxqsbAEFl5oD+kB4hWa2P1oxY2mdxgyZjLUH
lYVn3e7dCEDgWTS5R0tINl5RgB3Qvrm41AEr8BIcc0A/SE9GeomOAWiYr7v8mq2Ku7XY71FxLWiZ
Z/EMM3OzLNzr0tOlD84JhwoBc+l+ukDB0JDLOWCuk923e/ORGx2mr8mCAw3m4YdUh05tuQ+uzzUB
YbTTT0docEEGLMB2/DEH+D5sH9Oz1XFalbXV0JWLP8Qpbz4dmuKtNtdtJetY9/WeHDv8mWTgGkCY
0oLBAWsH7zG9tqx0ufRxtebSMz7Pzov7GJkStJOgXVn60X6Fn681wGQCKcDJ3BKx9Zp20pf54a5Y
ja617TrBzYMMRSUX5sBujvudKNYJqvmGhfkLsqDQoPzl17luZYzqt3e8gGyMTF7YWHiXCbJhMrRl
+HyB+Gp2UWJA31oOuOEl35cbz+lziynZrow7DZBiW5iAMBV/ZrHIWGo/M6Z9vqr2+cEXREVIs9Py
hRTA38CaAoJF8lNsAzNPM5E/fkSc/6B4TLBr5C7ZD/s+ZidHE4qITvA32IM5dojtDoSm4Qa9dmym
nKhZnsOqmy0XMUqQm5nkovn8xogyOv2PiRq+HOz9z0jGV/v/XddlTboGpA8A+dLMMcIIymnKBtak
BU2WkxzcNsnzNA0uZm+Z9D3YhwFzmp9ZLe1twxpUhbk+fc2pRwuvM2Z9ee/RknyBpvA8R2BOHZxw
P5SETY2xMTkM3uDU9FJtjkiwHafp15gYNnUu2AoWGnuz5LCFzoKI9a64N55U58k/flA/ObW4T4j1
VF+/5DJ3057IQn0NtSCWUL2S4hB3B19jgN3C3FAPuD38Sx9eaO9sNVYdTFo7jm4v3Wt09M78vJff
cI5xJ233uzgU6fa2239EVU6xch4XEGHPIXbD3sffLwQNE74GhFeHSv12Y651BxJi9I3SAf8ktm5W
BWU8QxvxhiM2jGkQiRi+xsgE4IVxT9511R5bg5VxW2zmIG+eOnmh0BN0KxElFs8nBLkCHBxaIBwQ
dkB2SyiAZh2zg8EMQajcdGA9CE/4DGdOEgGRrsT1mDkaa5aklRtyGOzIzJwZTogHjnAHgW9gnULm
Y0LDFuW0pqwUmAess9QIPnxgIVXIoshJxnVaZootMx4vVIT4r+M2PDBs9jfKuq7lyb9/B1tn2uM/
AuuQNYZQ/O1Op0dL7bf7Wy3DkZ8W3SsjBawo+3+101NS8C2EqHgZkRvIHALU30cUAlwVf/zz2AgY
a374Tkd2u2bMXum8txLjBxkLrc4YuPCGGzVXm9FbK1KjdsQg8TYshoAMkkHSZth398AkWkzXLjxC
UBtdNSIGAcrGnWwFqiLeXEYwCpqGLrQMzTlH+C0QmEyMstCkuAhSYDnwweiEoyKEA/anDxEGCOM6
4ZYwousd+JzCIckIfQQUg9pIAS8sJRBIrqMx5w2tTGjLMC25k++xMD6AJTbygvxHdGMHJpRM+eTK
MzrGQBwTiJmwGmFI8pQKiSd/92U/lVf8cTuBRFlgssRyGbvJD26xZ+Bewy4sv/4o1/KZ2Tog78IG
kg/OHlOOmIrx4RlLH6yAm76nvCJDjQvHh9yzGOSxqiK5W4+pRM+Qyg78zh8LmVrguaP38BlitDhU
rQcG3etqalalQ//blr8vhHDq8+VcHhZZkX+Mm7/FdfdaOY8SlwSmN484DG+eNg3vBrjb7Oz7BfVY
yrGRC4nayFpo5hh13G0QfYtNHrcq8TD4WTpu1uSSOR3rO2+lHRjuEtKSwr/2Bn+rdctvIXPvabpT
ufYEVco9IWkQuTuopDCcoTK7JmZS2D5hHrSGWC12WvK/ZnLH1mou7kcIFcQTpsUv8T1qk0CvY8CD
zzLUgq+JeUJhO84HaURpzkUVEoolNq7UIuWA+yK2/vBTYhiHyD8KlCbQE/CCePbq3pK/I28O8ViL
6F5AhxV6R1FaqKEya4X77NB3br09rl+44A8LTJc0kKdeM5Fkkl+4J/tBs/Uem5nV5mJ0MEtXBpp4
vf0gfAZqv8Mlq3i/ZYIKjd/d7daCAbxb+tXXfu3NNxc9Bvhfg5N4nMSDwXpKYGAQyCG4zLTgRwFE
JQoRe8nsqX2zoQy88oNLEohOTT3GwMnMuZht9rRcfMq5/D3N/CNqHVxWA5qSNjVTh1AjVCVBKvdH
BAupuKQPRBwgLEZehniB877jEM85lrvprbfbwjMwPL+Yc0A+k7ftWM3glL/nOvgN0CFf5+m+Mcf6
uqB2HhcN/6RLKppjscx6uy/OHnb7ntHDPQ43ui9xOVI2nLks7FjAGHS8a7yqKG3M9T7QsHLyy0jH
DlfvOFX+il55gypATqQXwTOBUPbuY3VaEhsCd4VSJmSjuTFJqOZw4KERQI8Ywi8JDXzFsK5n+5Rl
1HAAuqCQCVH5lVRJQv/OyXEZtXIhThVhdTCNp01R31EcMmTAjy4Md5LlnYwT8zQ7A4CgRKD5YrYP
UIctL7ISJGNHGFuPo61MrmR+Cmmx6EP3ooL/FFaTsSK6lpqcriKNK5wtha0puzxMcPOdsvsBzcmJ
1kmPWGh93VZYrp5HsxEDC+HkhAN6/+eM78EXxzUm2kAoD6cxLDIxb/oeTSZD7sN5z6hNVeuyUlwD
s7mVwfc1zAN2I+IrgjYfQ7Ha7pUo8k04UW/QpukA3zou/cspJ7hDrXS3khTgx06cR9rWx2vzLJCp
gRugyhP3Rq10HhxSY31dvQisnsvTP6jnzUBdaCNgZ0/1zj2lZVZMSoP3DPwKM7cuS+8Ysyd9EDTz
w0oTpRbMKz47HicPh4AB68TzB6oYPthbvefTbAa/FOPIuCuFCAuc1aIM2GGsxuRNm8jWF+6RxMHc
uDhqrHJyUCDqf/bwz56ED5zxuBNvPB39FJTc/GN6ZxrJiAfPYx8b/9JWqgXttBkcplQhPnMj42V1
r/aPt67XV18FCDf3SKJU6za745LW4iFeukrSDIrZNXrPly57bXLE2YGvyDagIrXbFTRC3HaonPjx
DA/9FvtHEcgeUpPLcrAeO9wQit774WnJlSGTdUQdGP6GtIl8kyYPvxYwsrnmf1s7z3bHWVIy/ygH
UdoyUA9h6oz+H546g0UagkfLfKaH+XdCOkVEWlCokw2iIrYjQsr+kBeC3J9Eyse49CoYxPFlSNJF
It7cp/EhBgHQ+nh89j7E7SBJPWHHVNnKUFsYiz+Cbe3QB4Gp770H6kt4pjLT1cJHr+iD1WL8J607
s33mio5UuhME0KJjfbmksMcdzjwRhstRJlsUgxp45p3BBBm/10zf1owD1DPmHxQOz9BwiiYe9G1b
TT7MRjQeJDI+TWNxoHLzn6HK8clkq2MVFSQEq4spyt3mg8MB0Gqm6I1I6X+YP9Vf67i7fe12Jyln
r72trrtr8OUQb2J0hM2pziob4ejbxXsAfAPhhG7vqTCe5osgkrttMDnNlcXfRUGNDTsC8BnahSDa
yp99iRhnob4bbgSRe63hGX/HuZgBa7pdoU7iSBMGe8JvS3v5wTAHnoXTgnWGfoB3qQAgJ+qMeUcX
3jK79gKLFKyWKRIWQicWLiyeUMZQGLkIEwBKwNtQw5bBacMMjvmT2V4fst9awZmF6KkeZi4M3dfN
oRG30TQOOwktrBjCFOkjwKJCSCsMu3E5aGOSoGOnTMFhJe5siAh7Us7aI2CUN4N+ZA5PjFrsWLp4
TH8OsIZBeOI77q+zmkke704PZT7WmMJ4D/pkkAXacXsjvnfiCCnSxjOaUJhnCdxQKgWV4/04wGAe
AeODjaNpG64BM3T0BqG6RZs3mgI/BEv4QVRFsWkPoW7ru6J/RfWnDfmesPkLpgVMvwckFhb9fZfB
AODChgF5bS53N3Qigw8W7AZdvIwtZyrkhPfkIC/X8aAhXojSlSEBItya+6DYXA2A+QrbSCNvPMJT
23nvqOGW02aqxEBpn/l5Cqz27KD+R/Ovwdjwilx3Gn6J3VJ7DrkSbM6AfC3KI0zSYFXiPo8SE4Zi
crATjK5Rg+A5TpEG0IpTiDV5hwSfAUKIkJGILMZl8GOQXHSFHz/jITJrv9M7eBjSW3yKgQqRC6/n
46SdqMkzlL+g7EWmr/fvPkykPoyNgcF9nut9vNBT+JW6d8GPr0QUaqRX72mSgoO0g3cevrwv9lxI
SKyNhE7UKLx05xZ9PcgTGH410JjU10BPeZg+SS0qiQeO3Ir93WmhaHC0UByFThw4kwayg8Ip+S0m
nLVz6TVLqzns+lywrr+Em43QXYOQceVHkyxy8AB0gx8wOOgm7Yn/ubmd+R3uof/BvQQ4lIwCkc23
sY+ZKTG2DeJx/EskLnhJsvwzfA8/A0l7x55s8fZFjDxoBOdEVhDI7Q9bgTsjH+x77v4FMBH4c8M2
AQYDyYXh4JONBaHaCX0Pjwo5JyhROcJxppDB+n866deRsFbE/YvnxMBQgM2cqv7Ve6708JJB78JI
+Bosh8/diYaJdY+tAzL4AgeS64ARg9CyO+6CefkaTcREpcBlk1RtOg0zx0UQY00AK0ahisuZttyQ
4vcGvyCoDTbEY4Nzho1zBlsBFiawpDprEPttj2ODE5pzuuG8pl2gDijaGm8GYLHsSSMABD8+jfZO
DS/QWCE1cFjqokRAtUgUoDrS8PQ5r0QmALLN0PI0V5zbkMcG7buUIdLGvD0AQTouaVVIUO5fs2P6
6DV3nfXTQArQomCCCyikwmcM8kj5JS+Ula3trY5PN7uu5q3s2dcmLfscdWk3hHzPi4mz4zfUaMKt
bPkPfCRhFn4ptkQ29/OPH/M2Btf2gbAuI3LtHbrnmCl+xCxVdKYoQmlYIKgKNy6H+d9XGaC5h7kK
L45rpmLGAPXWk85s4EFsOgfXDjvN2215nLRP9zAhiUGNKbed5qbtUGxQanYYmhtBlTeWzGyXDbmm
L//lH7fEGjKUuzEJFCqB/4BewMvl/2GhiOCWQWFZo+rVgxpRl/MdcBuABjyJqTx67bSd0pChI6LO
nhcxfzOnuaOxCg6j+5bZsLsXFkSwBMjUBpWvBc25FjQsBf1vm1kv4aX0esiQptT4lUw84EEgLsxy
zTpRSCJNxiWsxpcjlwb+hPmKx/jsN92HSI/wEMPjfJExNGGNIMD92cBw0Tkuc2kTj9af2y/echNp
ltoepfbRApNxaFVddSpN6+BIk7e+A+A8Qmgk4TForqdrPImPNMfiWiE7g1g4iHTq3P8yR1cwYhL7
Nshtwxn9x3a7B9YxyFA1ACuO3mUK9ueRQ+dQ6TzdHkX/heZDx+lYo2r7uucAO1xyvZm96DxVggRz
8gZvRvNE1ZT2/osROPtB05u5gXSuUEigA1/dzrSRF86NaBCPgki9CrMQZx5q/CorUnkGeG6Lfhmc
OaJmE2y22KxlB0aChNmC2GOxG2OID3guZhM6nvSiUhE1Zdu9DA4bnb2vM7tkHNbLgjmk5n3WTKpx
qhMehxHCXNBDUe0yFXEWCzBTANV16aQZLA9sNIRZAWpwXwljHas0WOhijI/4daLOJ2SwiDWamDXw
S2zsuaui9qKZ6yL34Xz3bhPM+XaQvUp0VdcAssMVYtzXaq1rdLKIDnG1otzoPXcq7L2QXfkmgFO2
EPxaBDU5QlI+l2AGtOesEA8Rm5lgPGVGlxjyu5Zu/jsyVJ74gRIBsedgkg35KUTTy6wOa+pHF1Hv
rJEcsqp3w42M9p1BYghqiRtPeOl1RwQcuBLvU+FygS1UyJc8Yah6klk/p6JkIJSkBfDB8MEEQxWo
Q+TZ/52CKTCdILsJ5OGDoboACWdPykY1ymMdN4sZhP+aqyMoyd5pRUxPxwLgAUj9cHpq+4xe2T78
5/gyuscyxgBdA/JQxkCBMxHNqjm7bSyIImAtqepy3a038kp8ZnFE2NsbKjViuOXg5AMjzKQAk/RY
TC+xkOWCCFwBViZYhkCR7FEmhAgyACyDQ9XaRAu2esGAuMCoyDlPuKFymXg4ad0rutrKNzZsI+gE
D0kjbThdB4hbYSiIaOlha3SsYDGMBjAoacafILmQNxgk3ajxMLNv2YP1ZFcc9B+2y2yJO/Po2ydY
pAFdjkKP0POa1EWoJReOpqX5WqkWFpgUBCgyWgo0gS+aBsv42aczYZDm6Dm6z0NsqpuFhRIoHH1x
QeSezTu2kipQK5wKL/GB9sTrgVmp0W9kcikkHKVtupmcHRjQwNtHXn/6D+oolqsDEy5YYCj1ZNCx
yFFPccEYTQy2UxhzTs8bALenjHDIqrbf1ABI9ri6M8WKJxviQUk+JI5nFueiARDIFAJMsIh5ldh1
CKYTKjZiIgRHF2+3QfgaIOEQFyG5aSxseeENwEgc0CS28O0/mP5itSZ6EganfMG9e07KMT5njLUh
yvEUQonJOpsnY2fQOeyE77iVAKhBDUY4Cola2PLM82GaZCpJsJJCT1wq3r4dVRSr3HLDw4+2t2Ry
Lb0SGyUr6eQdV5QFxpDKGaq07jWSov+jxREGa3u0XDBTcc+Txkh2lvPuDgCFz4Ec2xMlpleSb7SI
mWQCT+LSIChs268SeDuYWaePrAN3yKd2BVZoiopbpj6AmjJrusHPoVFDlZerbhyAgR5sFx03Y0EH
dh6/ulB0b0y9JGxDsMmr/RrBs0lFwyd+GOUIuBa9CtYKTKPYFyFA/Wz8f7soISHCIuBu8hjhyzDB
VQk6Lo1wMKudYsdhBllQCeHc0MSIBBBercr2KmVRy34lDTaqDwRHYmUCeP+y76KzjFvk+moSdiG/
KIoP3E6IxAc2Qwn/ygVOx/5AwFTY+eMudJA/sDTNsdZFQzgbvtnCtOnRxjsWVhLS4lRJpbFEGPpE
Jgjbci5MfXY2EOkkn82kALyxZCY2RY+F1WIPQvUXc0+NIfdr3oR3OjC8XNA4Nw0YJLGrQuLC3gmy
ON+Cp4//yKzrbFVwqtgJQOf3Zr1VkYUoK5wQaYshhx8G6CxAm7+OWDKe+biHgTHsDA79c3bLukAC
k66BXk0DqptokYF4605DcmUORvvwhM/YIBi3YY+clbjHYEhT2P36xfPEZMwT0FRL1OGTRAG4A86f
HTvj0nXNa5Eo8JS9zRD3bLCfMfQkbEwJxGKxPfn6O5/m22o5J79tfTPkegCxRGUBDs0F1mEUTn/X
BTEtCVvQ3bH4YR/FBsgrx6PC7qzKvxzDpktqnuH+F/yBc0T35GaPMbwhVtI5j86Y12w5zBdnhWZJ
AFp9CuCBQdDelQQvDNqwDzdgDgA4RgDOAD9lbthna9qO1/CXBiTbcr52+sChvV96tLxuKFY8bQ+K
lVdNlsljorsvjH+JGcW+6Jj/8Mf9EkA+oO30j7NThK37+rIy2Pp7Vf+dffoI6wBgVseBkTxIZdTX
n90+w8gXWBgA2e0fmeodVtqaOugLbsWBgk387Wh26eqSp8vUTY0f4ctSxaH/3TNgmDpfW5vpa4Ot
asXVp5XAg/jqtJxrfz8gTgCKS/QB1VOQFwQn/2MpiVj5U5QR81lBjFrRvttdnIHmt9698gdrsNqz
l9Y1wYgN9GsYBISrUrA/W3e7kxeCexAk87p4xIdwNLq7Sk9hN/gzG+pzGvALVoXLofC2QchFL2m4
Gueliw5uJAI84spZIruvL24aOJbTasEtsUdjkm+dkUgPlylp9Xf/Mb/7bRLX5d436ML2ScmGIa7N
OyBQ//OxTiHRnvB8dhd85L1mfnTPnK98ZP/xDpD50Y9i1c42e4D1KxSvSE/xr47wDh9ByX6gsPxG
I3Fi+vqEdozL+PoOqHXCKi5GWq7kS0YSFQNIahQ+JeYEyEJzrN/xObj7YHL8gDe/cIT2xdHoMdb9
u3s+YcB0YEfCCx522Pbh6RESDDlLcMa04LhZK0l4JTh2TlLsmcVNvxnsbzx2kMDn9Jm1/8Kvrf+Z
L6H2cRGIoeVHoT7n0arRE5Iq516Geg5zkae0jPnEtON6JHZTezSM3WD3Iu0FB4SCAN+7W29utkJn
A/kHrezNxZcdpiF8BTwJHb88rb8mcctk2zzzvbtra5yUxsGtYXSZ3c3mBPWgxBrxiyfE1fPDcP7E
bRoCI+IVrwhauAWY6lDB8/nkv+23vUd4ix0SAS+gkKKusluhvmau8UYNwlk2E89rFhURm4DFkhVb
9BpQw3c3X078tvz0PkskHDnwWIGZe3M+ebs0D2OEpNDFdgaXUqz2i7UkG7RDxMbdsE5eHu9aB32t
hyFEO6yO1u2FRlefFYPny2T/upG6UMOvj1gwz5tdQfXZwN566sA7PeQA8yORLx33VgK5LJ9u6+VA
8GqdooY6Ym2VJLv3mriFEVTw8Vb3bO4cs3kbFZBZMMMgWGOFFzDAc41D2Pjijy6LEdJbXdJnSuv5
s3c7vQnwVFqWgVH0ywt3cLV4XKKl7E2nxVBRsdDaNZBq2rwyrGDKk0JjcTV7vd6FYENMSPd2zyGO
ti/28eQidwUROtrjpWF+VZt1Bawt8dmNOSgMXfGYANbwkSKcHjf98PczeWaUCJSN6F+oqIaJWRqa
WB+OZT8ihxJgAszishG/FCwAADSwqKQ0wO2x7b6t6EOWAGjIuGH7gnTE+psCIFbJk0CCZ/6onB0M
BTumWju0ErdWeJzQNfwQDWFbJbNqFyasECmwz8sW7PuVjdVDEJypGi52nnPgreRENygeoZ57x92V
7HNY/r/mBIhzP40KMLLfvL1BpHuJZZnQlRKtw4Xvfuz2zXvjwz26nuWLPaPNHRNwuDHT30jp2o0j
59C102vebECelnuseVyEifi0NfJKJG9cDOT2yd4l7o/b8Jd9+/CuC3aFs7ODykdYLWVhuTjyEJKL
CWp6xY7om6Pf3e06g83w5kdv63KDWx35l/EwagX2pw7bWCwtKJ+F5x8tF9EHGoB55zIRV5pFjeg2
RRczayUzvM2bFmpSN6tpL7I4tqXO2NvcmVmMYvVkJ/liNgMXmuEHuIxxH4IeJXqyL92pxc04Lck2
hYY0FOeWs2mfUJvFEbkDSjQaTg69Cdmmi7iVuTSquPHN+RaO2DjhsB2f+4vazORu6CoNf8C0mtBS
flYcHXOK4pc7072YjgyiOBNkpu3imEkrucYRikkY/p+GNztPsHd3tQlUcRO3wMo1KmvzYK+0MK+h
inFpFFkDwbZSg6MHteAMHMIAUmAB3nKYf2j6pPaazWq5cMy7baAGIb4jcXXpd6hUqFoB/gGMmPCm
6SFPaZhyLAjgaloAbFRZKOmWrOeZeH0IGTBd2kFmhK4bwBYhUmcZZqBdKaalMWkL6MRw3dyRGwdK
svVkeT5T14QlkgbunuiN7dVnzlT0BtAe4ZM04UDCqN0GbQpdaOuLOKutoIGBpBtgs/6cxAl5g2K0
BHmxT50MwjcpVjwXjXL4obWHIArGgVPoInFdQZ8WiwoU02QCQjRvg3R1OGNL3GpUmsEqcPOj+Iro
iMKZ6P9yhtuLop9gwMkiEW+6OIbvEwRBo58aG+I8ebm4aEZNMfw4kHiIEAXwdxeDGMfwhiB3BLi2
CisgxDTN2KRd6k8TRhtXFF7Sol51BXsTd6aq4IPl5cCF6iVsCBhbiFCgbsFiQVyrTcStRe4Qf/bw
t4RYWQPw76XfAGRCPLSl1U4/OTjVVKznljY/Sho1tCti6CFmTfjeUeve2n9BoAhVTZwf0Ulxaksy
4SyGfLnAGiVlEIyqZMKWCnyRZQeXtDE9ICKJKcOs7Mp7MN1waPD5LNIqiZSodvS7y/yEz0c8BjeM
taVWzr4dGd9g5uZCWa5AOm0ucxzzANf/hZzMB2TOmyxAbJdbHi7hz+V8aeg8XL4Adx7L8w7TwTEY
NIO1lx7H7RT0g4ufPHBPlfeFb7NFGcDp8zbxfHOZ39B68dzGbiY+d3zONCNNcr8TfIYJzVDHzxn5
P2Khd5pltzFsEj9LhYPDvHAQiBEXYYrQRvkeXlImAmEQRg3/Jk35QLWFaATkbPZY8/RwNeRKBQEg
pMOdvXN1Qj5DR7b2GXjLkuIZsgJcWDSskrqH44FKg1yktNvZ0hYWhWBEb0djSjObdUaAWzriVfy4
HxyPAXQBoLk/90/zwRrUgKPggI4+LTu+UYqZw9+I4cIPB9CbI2zbBvJdjeGa8w1nJCarci2ThIcU
acyNveju26xR9soFN102LykMWA5S6Pg82FHM+CqRBZfBENsD+YKCJDcx5d3ZsxPhm8TjyLAECjhf
ii2LCYlqso9Kasfu5E3ewwnCEgpqxnqAi8d08aJSMG+KPEM4P025J/ATyIAauEHGrvwuLYZFPKvl
QC6f5LQaXMQZvSxdMLjXYQ2l6JL8fG5P/iroXz/oOY/9JeeYJ5TPlzCC1ChTxkdkTnxqIRKePSQQ
xHXUgLH8eJgyqcE8nK4NVccfOgsM42aZOAM9b55Wu++jdSyjlw7ak7Yv7lIIoQ84f5Y+xOmf6Rrq
4+Fh6cMJ5ft/iYs9Q+TldEYye6A/5mByIIIxcEPttPSkS6x5nviQdMAX96Na5w4PzHv3ETHggpsi
XEIeiwSMBf1QC2ot9JYN9klsL2z2HzDKN/xb+mSoOqCYgkbq2CmYD4ZgF4eMgRuuSh2G8t9Yb1Qu
I1MdMze1/0OdzT5OBR0Rcfk42yqlHyWq/dh+WxJUT2jm2Qoh1FgX+shlSmIT1BrI45T4RFlpBC6R
7DKiUlItizs7tB6MA5vwNGyVxgapLMn0ne3eavO0qPapDWPHKdO9ReHrU0bumGVRyuMuyiqexVAp
zn3MA6k1Rh/sCbK3qSPDmFKP0UryVuNTROP6I9GqAxGMkRf4GWMuFY3hfFckO8qIHa3OeiSuMcXd
GWEZY4cCTPLH6ApPIZWtygdlLEMXo7D/Wb8N2CxPYwCoRFEwJJLpOyWB5jffgCnt3rzkAp7tdDeU
LwyliA965gJaMbXLnnuzW9NWX//SDdgrIwIEoBlJa1W5EedGE87gj5vuutWInb58mGIqnBxT4acA
cUBpA98LkphQIAHAUCRLNOpudLSf005QcnT8GYyLIR+TGMLfMTeUGYE8liK6Dw6U+RgQovtnP3lN
U3bdRcxfwymWneCNiLQAg72HHMBVkCdJPc7zDjswo9RgNjvcAKvtCQ7brlt72d/5GWCKjeU1ZIwm
ss/ZQrUXC9WdCX2aAw12NNs52yd+khQgWeEf4H+Dtqyvg8WCo2126d0FyjZVcFweTk6CTyQUp0a/
bMLf9QN2QbbyDk0zXqkP3K4xHvxDeQrnhYqAKQoRd4zrUn1OfnRSYOQMn0lIPZBuKYnEhBXfVPvx
s9MthdISF9Wzd2ph/c0BilsbZxt7ExrbCIqPGBjAPweY85Q//Tlj7RPV1oPar7MRW13s8tADcKcp
Srn4BMwMJdsLBjkQGkii5bKLX4KJgHzKlzPxniPikOXSNhmmiyWtPIofmwqoHMlE+DZhb590/Qtg
A0FiO9YfrTJJ3Io34z9rO27fc0f87a6YHCRI+WxqwFKswzXnvJulDY4UjkIpHTpQIyp79sHFU+qL
yjezZCH50vK37EmjF4Ediu8g/GNumsycKWggmVCRJR1MGrjL3Gmx1JdU4HdjcId44x4GYqDX4ohi
1g9+LX5jy5Cx5Iw/K9lbJ6wNwC/ewKV640BdzGLm6pgzAvL9uYowkxDugbQq4L8/K25OwOrCGFBN
RkeLLlgfc1cw04A4Gt4LW2LsF0ENWbp1GA07wZAi9Yg/Cc7mOMWyuFGvZqzPBcncG/Cc4WYj2WaM
zYnJ/WQLKPclLpbcQLKLMbkDEhcnMTQ6bO6sN2r8jp+zbXZnDY7arGQlU3URY8EgvOx9+Dw3qFiL
DqM1PDyZp2H2Z+uDawmtEf7Kz0Zl8Hm6VekdYd2vu7GKetokHfWXwlSC6ViMpbI5U7FpV5m+bfnI
lDV/i5xyjn9NBZdlbhwSgpwVQ75XlnTF5vYxJS4xzS4clynBqr07pIU/tG2+avb6/d/ubZswmi6m
oQcD1CAbI9iqqUeSLNNGYmeo0jWNEinZ76XwCKiNl7aXtP0sMES6DDmQoLTFvc/MCg8xlizI75oi
vTYDT6g5sEV5GfV71M4iSipCUMxjX9QFEN8Dl+ctC5htJ8qHbKsr5dsW1SIVFDRiK2OTihW+kxtg
yMZpySfaIiF/uOtU4gcoxLpMAgpzsGz3lr3q6TYJdWEa1SS4nUv7ICrXgmPIxLQvG8czzo0J0HCK
5Hx2TOG5wDMKTgN4ck72yVn/nxa0o8KTHQ2qslTdKfbBoywgb9dH+nrrawbbJfwWXpxCqavX073H
vYpSuhWp/Ng8QMTZg2PYyn9EYjn2u87pBoUVLR6jWwp12IB3mD+Ocum/f159cWosv4o+gpjH3Tc+
wf4UFlqk7iewfonSYDdqRcLVVSCy1s9sCZwCTzSYX4RPdxYaHjGj6YF1Qe8xfnmNs7PEmhIBKq5h
YFAfMn0rq4bQATgEd1/HYffuKL4WFS4ONPay1X9jkUco5VXxMDq5caa63d2XOYgCkHEGLysx4hsf
3fF7RI7uqxV/rt4dRdaBsGKIaoPual1GW/bWo5uWlyE3nfGdzvny8xoVBkzNsb53XVIfaIfpct6r
40/0/4/wB65KRg/06r1fzilbGehLQXuMysHr4VQHb6EUdveWvHpMnI9OhTEodHDcVJcssvzrLEvU
PnWfIUZjqkY8k3ASB+k+bg6UoEUoTm/bAI7x9I+3fQCBMbVJXrPJZba/ezJ7wl8PetqBwu1LtE5I
bArVkzXc+BfQ5JODGQh4KO2/N4KbJZS217w16lQOMzwsgr8ulXuH3Iifu6iCul+L5Ky77x8VlndH
371IJIZ9FJXGpiuVxT4rj077Rw97YxrQpunCj4UlDfyC0VBj1nafuKfNNTVcwn858M2+q/rK+JYh
8Q1mxM6Q4c/XgjuHU8/TnHwthE3YPrva0BiK120becLRvusuZAse2SBTIx6j1hfTco5SmqhHyzxV
zoUyZt0A0iOLGHwBaRAnT3Hxv0erwabGBkatPJu9DqIyb9MbsLOB+rlUFJCFOSlalAeCQdA2IeiT
WcVEbHXFBfTwNmlSaVDwMGO7gp+NIkBm8G2hxMQQwKCjUQW8Zpx31CpspH8BBNbp4bCHHCfsv1Rj
JYeURiDHKdNDfEWNlfiLKjtCuWRnZ0I9AbDomGz9KNBcV9+2MPqc5FQdTY5m9/6xXPLSUE1uEH6R
h006jooTRLvyuy2uwuSk7DlrxN7ylB0vfgmHK5npwzZ0KBJbnC4y0TsUn4nf+ZNFPpfWh4GP0xox
jqJyHgBSGJNFZ0Y/kGWE23KS1OzF7AX/aDqrJdWxKAw/EVVEIOQ2rrjfUDhBQwKE8PTzrT4103Os
BUn2XnvJLzoAZBMQr1Ao/qKZM0a6yh6/J8Mxsm3NxZBh2aVth70vE7HHkPYjJch7En43IpCUWdnH
Gb/3Z08FinmE2/HwKdxbQ+gZILc3Dbob3KD0t6Xa4jasYJfMU8CVLWZiIp+0NNkGTr7YmJbeIB07
wd9UOZvAMXzop7Aujuyw94AuBsKS4QYSkIG4oA3zVnFgOkyPwaNL1wfxAw8TMslQOM8rd0l/Q1D3
UecTAlbxxyRjSJmh2EHW0o6aB7hu2c3BP/5NIVZ9XZVonyJ/8bQyKjhZLulxSNvQSdOq6y2955pT
VspPEFVVJGrjipduLuiIjQ3Yg9YYcDaXVODL5GhMvktUZMIXhvKA44CFV0jhtonmtBZimETNfNIw
WJyAV7y8wx8QDaW4ew+VBEyWVTG4BlHSDFG84ir1dPS7oDs6CrkSWXENlQOlSzkqPEU4ghr0LmUm
NAvtRNoJV9HgUWAOkgtFTXqkI5YryR59Vy6w03t0EPdk0OlxYehqLXNxSOEhrBwsLXuAvdNvDS/2
F/gMx8wL7R2kKm52e8dUTg1/Oelm62K1k6who6imxskGfaHER3ir/SwmVEBltv2yAVD+DUga8NYN
4vtK2u6XhzXbdjKnX5yDnN6EGKItri1v9o1mfl0AUNqqDNhYQ6efY2CJXM+VF8QhQ0acnYplZzwc
ruUKGacmn1qBi1q9x9sW8QsszUL3gFK7tguLb8jb26AtR79PcoAs2l8AVLedrY5uFCOWF+VsV+ee
cps8ADnrz9Q43Ie6iKwx+Wq+6OBnuzPrpkgX6A2cwOh6mu7l5mxb3r1asarKz3Hf3HPAOsnnwBHI
28zjIdHkjx9GvQcPC3ZRlY5N0PSkhzcYJxy1llpZezpEitWcSJNv3l7OPY5iDMprqEbgqB42pgY2
VICkA+8jqpgUP6fdbuOOc/dneka2Rp6OHqDVK0BfY3oQ+qXj4sKsrJWvY9NMD5hkDWjWBQiQdhf5
2sRqydJrb1G49cv/Xp02Th1MbC86qm7UCkfyC2T2OtK4JG9LyTrhIRwhPHQYFSG3hLQAvovXMTlw
e3AmThvsHy1nGDOoNl/Iyx3rcAgOZgiCpAxQ4VLr8MRqHIGM2dYH+r8mm/tFIuAUAEll+P11zoVk
2AiRscmOwZK4GAL8ovnkkhiS2CvMdH/+krMlQHrj4mTgJ+mgkDJEtxhH4zOsPOc0+fP8+gt5BTtJ
sMb4OOHvbqOelLuU86TYyHkKWFIfoi++A4oZmDvAUPG0UBwNSbueynr9kzUnDncAwRAX7UcHr0mf
zNw8QtKF5PtGo4uTtPGWk+6MwDp/uyb01fO5llfALRv0KqynICmayqT1eli75+ckzPwVME+7Fe7A
dvJtNNDJyqvh5nth718N+rFP5PGBuCAy4nj3j6jzldbyp1rSdVcs8jaUnE36dduS7faR6ZZ/m++v
swa9uk4/hJfIwj0JgkpLepq35A1gFvU3r2gVoF25/ytE3bk26JkhZQ0wGHTEr9uOkF/rVUPoIJpJ
btOmCGYV8HjSDIf4mhsD8x50whWXyd4LumeIdI8Phu8rCHghiApzDNkQxfrseLUSTa5vUUD2xuFx
MNxDiJU0/CJQtdJ+LInPZ6eDCDWan+0FihaAEENhssIMpK59k1IgE/wGFBEK+YR2lM1Ov0CAuzvf
nW6vfhz11/FxCLiC47lpv1Q5F8WiU5waHvDfp5TlkOlR4pPdT65Hi3Wv72izQlGw2mt6h19SQ08k
j41SumVarBBhP/1jbILg4eBUp3WXFkFKc0EmAWRGJ0K104DHCyqlC7WXB0X/9MZJlxJu3r5i3QzZ
5gPIexKWrXvpNwB2Opv6Bw5IXq90AI5DKQF7EGL/aLvDvQ4Mob8veImU+JKbWX8UpaTlE8n64aoh
tz/MUaBaGLAk6VobhJmckdCAzj55LE0a67Uxh1xF5r6Or3UZsi99XOvzDQF9sd8bcCb/XvCJJNYK
++/KCnkMMDFubwydlw7Cq98b09WzhtsvyILGxPcJxMMtXCnrtL5bcNNKTTzX2/OFNTuG/aoPj5Uk
wm7RRGeq55LaE5ZmhLULwuFcHTfc57NQLiosPxrzj6jHVj6R7mtvkuk7rTraIhy5ydIDt8jJBa+U
E/QYjensFXTbNWdcgU2l6GLswyn0bljD14YaqwhaTRsvFnn7LKgjZ1T4C+THes+115OuZpHjU4EI
7skKFYOrsuqPkSIUwnPoNxf8rsGZZQnSnxYk1tHqdXwyYVTTx6s+gEHewSegB0wH6D4ad6Y98gi5
UkwMma/5q53cqyemgS0f8WnevRzqTVqqUJabyM45+Qux9Boy//hms2vZs3DQhxvaWyvkJdzmB0zR
EafBr5OXzgka06l7C14gJ7O2p/5steOYJ/+MHNNtaZSD4ri5NiZG3iu1iFoE05N69Gj2Oji+ZmkJ
mOLu5gAuT+4xuNaxeXKewz9MaGnBDjNhjkq2UDLHNvI/H3T6+tmUAMUeAv5K53aV939Fqh+UDtI+
dG7I024qgPFIf+wbJkI11bqpDpZPpGyL8PedGQRjGhzT9i/8QBO9uTowCaUtHd4P5TVQ/PHPWUoj
nTsL1142meSS7OgasxfoNKgnWrV0bG4Ki+A6vBTxas+nIiBmyJWTLJFPUzihCNTsSz+MGWT6dhsj
edXHLnBB6e/TTAYjho8Dh82cECpLgouMzmafqQKzN5YaMALOG0IuI6OeN+5tQGgiSoM6robcmgMV
mA7bABgxDPwlSoNPnweRmIVJ02P/DfYF8OEUdiCZlyiDiVKYCin2FX5CLwX0PTwO09MYB74eghWN
2mNCpeVBGwQGotiw5wCEPwZ3LA3+rAUwJEACsjP15HF6eU6+BuBW3AzKbhZU61fomcCsOhEaUgKz
5Q9hfNQuMq9i9NGJOpE5N0lMC0aHz7XA1/IwVRH+5MZFlf8hCyafE+TeqY/4mlvdHIIkQoQA9ekZ
oScrslPId0acyLV76r9wmgKMxgg+KZJLt0JnTCwlNL6Dvw8FEC+y/W93+aFXoh4uXe4ZZ0w5FRcS
3Hmh2eThFfY8Sht4zUZ5Qm8fKSNRdhON/q8nMF/4RFAiZO5x8htULni04nQt6EcZ9eC7gyFgZ5Ai
/AWsXvu7WuDHWARN20HYY0MPCd6Fu2lAP5SAK5LJP4adN6BoZJn+uX/qA+g7oHhmn5Ha7L4SEdh4
Jah1iifulHa0TDFxpzOSwZxJCxMBT4CV49xpwDeQ5mVhoRDco/4lZZlP6wFdt9ipDx5nzPyU4OdM
nSFq+09+1wcqAW5ON6ftsDYNQc7KBAbYNZsfzejUaxEShwRtZhbUmOMsFsOYeip6/IJ7fs3Jpn5P
p71k/pQ2u8XRcbJDAT2lFZ5tSm0xeXBwlOBhj4jXMu/QQTYjKtqxc4pFQ3EYYNMY5iNmWpDedyUX
7J9uUgWMVKqkfpl+sHsQ4gJnPLm0Aff2JqcL1kCvuJXeAXPcrW0CKL4x1TXnemgqVmIMFD9pLTP7
Nzj6jE87ieHu7yDlxS+ExuDL0grbMpHqJ/pBziAR5RQ4kfeGnydcBsw6JnC6tjoAcaOHfmxKZAFq
aT2R0s5p5aZTXDEBCKSmleKjGMJCx0hBXy/FUHAuoUPei1hQNUYpCzZB/9LhKNqP2dvzOgIbkMpK
QPMASUzkGTABWrKICmp4SpAAsrqgUhlqUc/vBqf9Z+vITnjDul0zsJzPneBwA6HVjkmZdztUS733
QchWCLz03xBDlgaVv3Mdt7Ze2lzTQ6Vrrh84r1KvxuZoFZIQEflJN7y3906aydp1gSgwlm6D0CyA
/PXQFx2cPICIq17lnPFhBwFM45K0qZ6goPRmaqzAWcdNgbGm/BRCFZc9Ryb1XANy7A+rBd6g0rQQ
LFCBfSIgW/SL0aXlMPJ9bfKPl02EEq+HpFogMCnqzxv1zKG3z/ZPxPekd4JANTnrmQYvIZLLp3gb
hgF/vWjmvjb+OxYjkiYFLgcYY3AmJ4o99uaOE7w3AycGg/BAdRJtWBVvNsYWYFMQedfiC66UaHy7
HH0JfASq7ZSjOqezytDBBfc6edJL+ODByTsV/XGUIggRWVcTizsm1/WkCalH+MeS51DJ+OGfcxTt
KigB10Vzin+wPkUFAU3yjJkN1KSOpe7z0erSR4kFnB3dL4InEnXAw6WcoQtL5kIoZlwpeaUcQ/KY
vPDhqZcN7j1dt1pQS8dktKZNRotWMX1MYFbSt6hsUBxLdHTHBBq7x+WgdKdpjuFpMMhGDMAABNDY
oCnFKEemLpdBNvBS4BEzcPAgAwS+Syhh4d7RX5MhyJh2bcSlB8wADYTsisyFsh0NFNoT5H6k9h+u
2DjjYvLCvpvn5L1XNuTjKifBacf8EqQ01TgIv1Mqie506eAX0LIIkA6zA8oZDjnmUFxgZqdy6kFW
ss89Nqa2KdCCYp5JhoZaBbMxnLW0QN3fnc1S3rLBD8uMO54vmWHDLoFMwwniazNjhtzFcXDhGHzs
j4OSRv+SLV6mWrwRm6tqSvzvCzuHkfKgRUSlS4kWfoTl2fZ3JOBfYTICHUB9TiMFwJ7rPWziblQx
c24wOVlFP0KSr8xzzGlRVI1O8B6/c/rxgyrOPCbjWjgANskpUyOWwTSNKHv0drv2gFGaTmIGb6eG
WDOm1GY2vte5/fjTytGPNrLQtzbVXpQ2ml9WPy04SC1eA6sgigquPTYpcYPqO+wxPaE76W3kzjRs
2PrITYgnUsYOf6CKKEY9HiZIfj939/Ts/X7ydqQYX5RhJ+gukBr0K8jESR58qQGHx+UnziadRbu/
71t+y7e4jsOhlfxsw68dJiil13+5+rbmALA7QHjPXUB0rYJ/XadZSGvBe2y19Nd9Oll4SwDDJve1
CXHTavi11/IXDJiB5kEGKD82+VNfoISXEMoEsmAhIg0odX8I9My7audEfEQXytadFvIzyFXwpg33
PNN3jCeuwDBkYIh8aKgDOCb1b5EBIR9Q3qF7iS6CpLvnDUF/lu3bC73fcTpjfhppG6o4qsHXhuMA
Pl7acO8baB5JET9QYZuRL0+0tAABAI5yaTKeBWGE0E3LzWlRHs4HLT3PmiMdHYUaNs4IOLHV58ni
J1JD4KXa9m/2/TmEdzQKP+4582iOTL6PgJZajabs0YIxsupDBAtaoOxv4tNwH5F0yVSlzcfTSV6u
4YOlVGlw2FXy5NGnOig/mjpkE8gK9J/z7+ATJbdx0T1B7MOY9N59IO0EQYtSyv8O6v4xoWHuNfad
hNYJp6Rh3w9mjhJl7f09ynFs+Ep0o2OiDEA9zzu9DmBS7XAl6bZfGK2olpLZ774Y/OX+fVIHt54O
xQ2U7LPXoqAdZJ54gBiLK2WspM/wUUmJ2hA2tAUI0zTjeTeZUyDSEGevP+MXmasgTQAU+wNI3K8c
I8KnAKKh0zi8E3QSwi9yIoaNSAraUSgi8SEmrq3ozSqUH6DA79bJ9/Bx4Yu4TxYQExvdtM5dpCMR
+0+fzhbtARcGJq6PyaK7LmwADwDmYTYFmr3gB6bJYvJNjzYKCrx91Gx9g/WHHE96DJt86NRKFCTI
QVlAY24EzeVYDvDaJbKePUIfl7SFlIZonohmg0v3ARGnGmTwkWyih7ry8Dmr0Ew8LY+jcmYsThD4
O90yxpGVobOJbN8F+kH6GoAzBaFBu6gYqAnqed4zbDpPrzk+B8ctkst8bxnwn+W2kCtpU8/3rQg4
x6p7stYofNytb8TRwRI/gpEVkyxiRu5postDq+VCC+bEqEuEl+hTTdqs5WYvD/p9JRKdE/iX6x+4
d52i2UyNVLcesA5L55gUYItKNwvN1Jygf5Axl+DdImgR3IPv4PgGl9Z2VKxSOqHOAGnXUgPpWIqs
54L26flk50EzfEVG+qTPN2CilYX05E4Oq+84/rq0P4/2c9HmrQNBj+rgHbSxkTFDUYGJJrjWuTo8
zt7ZfU1OZHB93IfCs/9ES1Dy79hgGnxcG73LWo1WxN8qamAqhq0ezjmmc+zlacZcgEVLKWFni1Og
2GXyBQzdbQwWbfjtfRFBEV/gM4uDD/C8Kjcwn2Sg1OlLpKeJ0Yd25NQzsT5W0LVRkOL64e3rJ9KL
5IQRrRYR7TzSeXEMiJ6sV7Qp0JDpNZYvN4P1Ck7h5ogNcZmchso/JY3G4DSUQbFguHFBzrAHnnQX
LCUz/dp5y9q2e0h0LGmociG758wuX27e1aavLgpm4NP3J7cQE+XaEd2QNi3Kq6Vutag6OQuFZY1e
+s3LAOCyPR2kOkkTz6IGKkwp4Kwb4GQvlDpwXTATJTyDHPQVBhqI1q3swnstCo8Ef8Vsnj41BG9t
Z+wagCzAcV99UEU3LHf2euapMaTu+OIVAIZgJnBcq4w1OU4h88BURNQSTE2cO51JmzZsZxDPzWBw
W0EzGLmzWe5WtCkxICMVvbfYhAroEuiE5iNaLb4bLaARxB6GeC6KKaAGUSNgy4GRgaHBDItY4Dfo
TnP8B8ezw1rjoR5MOxnN2caylX5RF9dQqtUXgE6C257Ondk1h/t9P8GegxY4MkbkMOjpwewC9gZQ
1JGDU3zkaKx8kv11k8d/BNHvUA63X2SmbxKWtw/pBG1xTlELEyt/gaEJgdoreRFqbxWUXhbeWVmH
i2qJQEtDaEIGYXT9xCUKsH/0cs30kvwiDtGBaODWnggYdbl5lXPtQudRPQXRI/kFIhtiAaQgdhFx
Roh0Tegi2eLVti7jxqDpyZmu9vTRExqwnJQdtiRKOq6IjsmfzLhwR2R+D5ExRljLl3+J6+4JRA46
yX8dUNq68NJR36PLlCHodUMim0yDfinuiqHQJ/mKI51TgbJiAkguCLOeikdSTknepEuIEOHZMZC5
kiE/jy16YmKHSjYHyXMCzGm1kFwbmR/kWLij6A2tgp8vewhB8QgeA9xvih2QXrwroR4/5m/vPhXh
G/aBEsFqCtfUG45A/s+RGl8Ro7gGDBJcVDV3Bt8Ar8cx/EsoRCjG3S7RLKy3ouQkTyOCWCdoMt+/
p/8iow/t/IYgTgsahpwxx7E5OOMMoM9X1nG3/k0e3gfXr5ZdhmIbUHTvwwaySW3v5xbQhNoByAKi
VOHfoIUAmeew9IH245hm0kOHienSxHJAm+FihVE3Ui94i0GhOkXNQI2fTecz0JMi0lw9Kfvv8BTw
ktwqMZGMbvhffpXoSj+RaK4RweK7MEgzot+06H6n8ork6wrfpbEsdK8RVaHq3ERNJqqxam86dSLf
kXfJI8YqjCdxXivDCCIeX5Q1JR/i+/boKwQZDD28KpTPa3BeqrBgxQGmhN4OZwmmF1YKPhj/Decp
TnI1owrxiD8imXsnFcC9vNsGI7RojEssy/6+4JlQLMTsVIi5HbuEBPGCZsm0HPkNCeiPDfDBrniI
VbilcWcJ2mqsQ7G5up1NQbrY9h79qzjblWiiRKIq1py/HXh0L8snm0Xryh4NAigK8WA0Gj28l+26
Z/l+3jCRt20lPnS0hsvKZE6DnU+SYaRAhSTDIylxclLB4ROJypIFDqiIwhy6IRp7IjqFb68IROMj
ytgYUVzYlRFqbGgD0InsoRoNSGUk/WNyjtjoYh9GFrcaZwgEtSHUN1wNXDRfeMXA31LZhkeg3B+M
xhk1TiSRlT0qTOo2SH5GSA6ZG2IJJ3v5ByKQoggZWJpy0tv1bhBsteBCF6FEjULsRB5LhLAYRQwo
l2BUU+ncUWFEOHYmNl1azPdRPt17ZUpZjlErouFI2vEJpPHoYEO0ZiuLIfKPSgvlBl9sXBmzYkt2
WzL29y8DuRJK8GacwohQxB3aXCopjle+dN9MVICkg4a8SChoe8S+p4+D2L1fkwrRgRf0k4yJFwLf
dHX5NrgNAviRjzFIOOT4RB8UTb1/fWkJw9wZBpD/XpAwx6V79iCplzqdk5caRz64FaBLiDr8uA0Y
zL3hB4rkA7/oYaIm+WTQBAWdb72RC4nsnTAUJTJK4vfhyCZ7by46yZYrT1rwiZ7Ox85ICAtXktG3
w+lDVk2SxRLiITiRkELAjIGM7Df8oXSljqndSZouxI8HqjqitiecrEUHWmbTW/U+GBzK48gRNiOg
U02pniQSHdFpo71uTVCnJoCdIRIKH1HCP3sQVTamoPNiCoeKvL1GU+ztyDnTmKDuR57MNAPmaOlh
Wuds27xuTiuyHnLYP/0/pm4zgGi8GByrnCpsQPsks4LPRn3ryj45x2L2+ILoJTHzTaLy5Ye2sP3/
CSf+uOsifyhu9hwXNEiEQCL7APgcp+p2htrrcEgfBIC7lNeQgaWQleHpki4FvWsZJUsrX3aaFGUC
2kKnmkAMAat2yIhQE7IABo8OtRUIBbBAfPzlv1KpHhrw+8WcUNh60BOhW10cMF2iVdRlEue+Q6ag
QKo0IhiiLpyffPxdW1AwFjwymPS2xoErZ4HoqimIIv7IfRXExeSmyekpAD75DrlWfJV1AAPWUkeM
p8xRRR8Wcyeo4ysx/+jSJ8ZEujHK+NvXEydd6d5Ku57GAjME2tMsP972zaX9ptLN7oAQR5LYPouS
JH2lXwCqhfOUxcr1kF8ipdjhWFKiE/kE96zf71deXz7NLZSkUwRAFv4KoZ1ISrjSQbyMhH2ASFvN
69eo4ZrbFoeYpJoi5vcIVz1ZhowI6K6ON3ToMZTFeEiwTpa2lUZ3M8LzJRLRqGakAxOGHT+Qzxm9
L90Nwbaico3JNjpTB/y8BLsu71R6QIJqYXbIvhTEM8sFkUosl8AynkeYIVGQ0yD6+VBY54KqkGut
o3Uq64uNkjSWGq1bOgp8/s2sXnbbz89h0zpEasMFIZufKSfQTvZ/ww5lGo8QURhG1KSIxRTspJIV
++XCyEZ6/nU22BzcT7mXlaPOPwcpNfrnbtPLkIVE+55d1N4uKi9JOqNqfiO7Jgf/yxZe7n0quxOJ
cmQQ5VVSzYesgd6szwsiVNhb9JYlWwEsRTiQF05bReLHKqFsH59mOptQpHIluojYj8jKiKKe/Fta
ex3ahTefz7MvqBc4af4dPpSTHBgSXuibyA5WATuJAAh+pLNXIOdIq3uakdz9rRZ5aBNV3obbXohU
DRI4hDocD/klNorZ371RXVBHa53fM7DdzNOgvQlSXUGfQqZNgt8SiiDmwWI3oLJoiZscKeg3cFyI
gkCjK9wscwgKREDt/JAgf54cKyLhy3SKHJA1LzNpeWT6BrSZxXpZ+ZvCCFb72q9BPn2TVXRkVCiC
qvm4piv1c9qHAkP4jt8wJ60jvtMywuOP5fXlMi78Ou+1Dk8MuSY0JBmTnPtiKfz/A4u0ys8Ta2T5
lSdI3AFczgGcU5Uzozq1XQRlphlgpAOQZplBzBmlBDmF08XTgxHYjItj5vy19fOxAD5Hz15ujxTS
HKjk4ntu/ws0D8+m7qPCd3NiOWIYBYqmEX8qh26Xz+RkgJCn73uyutkZfQpyPPjVsBO4IX0RQjnb
SHa5pEDOjlhmBwHdWEANwFCYAiMUgByGqFx0hhAfazizYhTfAstuJuIEz48FZ3xWK9EDgF9K1pQ+
Z1+GPbOH4jo8RrOr/cls0Lm0RIHg198VjkbUkparw5NXFqI8Osq6P6B2xhi8B7ZZDbRfGEiGlK+B
SeICpldC+pe+GllLmG9A/SJXEtDmTxtDKGfxQ+TDKaP4Z6O7l0oJ6I1o7bbEH51k6RaJ1DLIhJnk
JncvH8nR8VdXREKcMkmTesclEARLQp/I8YKC26FJRGOeETYZER0Lv9MnkIAeIeXhO95pSNnAwQOh
joYySlRAUMaYD8gI42jRqD+T+TAlp/ubgwPhpyatGR4QZEdfYOgkPzZmE3aI16nfQy/ozlACoLou
6RPbBasQhqYsLGaWgCE5iSCc0fatXRlidjuROm3MMQpEBqQl6EwWu/16IzWRefhPwXKhqYeEnjVl
QjeKbHe2Cl7WrPJcU5pLtyRxH+GiHLe4DahJuM8T1QldNg6sgYgzmT00f6bp3O5muZWt+EI1rkd5
9Fh0ArDF3gprrz908WwVfys3JyiN3i0fN0Jo1UdnGqdU9NLacW/wzrwCOAjv4cWg15AuuQY/hsUx
X9JN5nbLOUs3LNJX1odq5e7+1mfQdt41Oi9vvXyfjerNZVTgTbtvzorJG38aNjO4MApQ2jSKPUGg
MlJnl1FQx1dJ1WkLQikDNEsT0hOZD+FGEU6msiap/5FqOYq2XSplBBR9SoUGkzX2bAa69UMtfVC2
MF1piY2a0W8OCDdb49Gwxd4ByJWX0/XcFlt1CQdV9OWehxNtxjw89VcDbfumBmRS957ibIRTjLoG
CaxOf2R4hwcYuzEwA2MOIr1ZEG9PTqvL+YLfDE19utaH1VzPLHWecVUYI9MGmp7QeAQEZ4pLjInF
A80+Or2/oT7+dX9g73VIrStpNF/SFuLrL8rnY8Rg8e1kmDWZmxbFQmP2CxEChJ4WGkDvaIuuBgUb
cgsIlj54oA+U3uUgAoFt8JwgcnwzNBZmX7pfUI4aH8hMj5huDNv1BikMUsQdS7AjbxWRtufmu9AW
rX62UYf1kbbNSXcoqDKSjdrCTULIGTUyUA4zWlANI6BeaGZeibQF8ICGh+EBXM1b/PWazF/BmQNt
TlbkkYiuMfvissyz+IG5MQEmpSdSxHeOtSN6RWO1D9jxmMLOecVvzKzwmd8rM8g+HFzLU8P+zvRF
gS9eZakI/kEc6JdnR9+hvRrgWDTHH6bpHV9Y/qGg5CLt89ACnfiWY//SrXIXHhu2cAZTH2T8vr4+
vCl2q7IvQM8pGJE7WbyBI31dgMadJWQXRuGf+XFabMvoWduqj2UFbxYftpLtWIByK93jFLEHsDKj
1tOBn9Og0sQpWiw3xKbjifdWtzw0u62+Eq72LFaeQBtD90ngAPIMz8MHHgqwQwqPA/4fCL4kGkJA
MMYvsE8+/WdEpEqPyReh9HIISuY2Rc+z1QMdOM1PLlYfQDrWgL0LmkwAapIVg0BIoGg4wOPzv8iu
roYPaicxBsJkGP3PPPyxa0fZ2ki0nna1v5DPRMuLyecqNIeYltCQbp8pIdu73HTaOAtCn6Pn+PTp
bl0hng25S9ybTqgg1Uj/6OIXsBdxF9xex9xf4O6DWmiJjV5GmdCx24rfQpuWkTktTXE/RkcnBNz6
ggEDDDs9vSN8lYYMNisZxH5nw8pADwuwHYgVRr0Al3qbb9vVnHrPnt4PkaG+xv3OSNVsc75ExBT6
yihG7NRWh1xUrMswirmMRp3NyVrF6FfFuLj5NwbmEGk6NrFXS7SEqTUw9gw0wwc/gkGbGROerNsq
QnEzOYLNXZfrIkHKv5rg1RZ3FpT2TGLca4xrWrdIWO4ZCQmKraSyIEFy+0x5WhAYoamhvaU4pnch
WblEyhDY1VbH6PW1gM3GQNAcnYkJHFz9cv2dHd0XBmlvtJ5q1/SebeBflylfVaMcu5R7/zKEfM0k
/+IwymnFK1gUPJ42UkLYaBWoelQwiSi0FXJRguB/eYxd2eU8PDsViKGUS8kIvRUb82zdRgEFSzUW
0su0ypP9Pphb02MSUeNAzlYjnwM8h5Y2SE7VPmFbqMVIj6RtthuLQsQqabui1s1plqjrx4BJ8KoP
ggJgWTu8zpiaTZjZd1s7FR8luj6c8yfL1Nh0VkmxEvCqm8My0sawK3+VRapxlp7PNVo9Xazul4WP
HKzPSXRm6Ljr2Nc5ce01z7o/UyIQcahGLRvZ1i0Bi5335bBbNkY5Y4x3fJ48aQTTb+E1tmySEmN8
2ayoDSHQcBt6X9N6d2isCpejsy+Bw21/4wwe5M/60KDgXcx1hIJO7orDm+dXvZev4G7xdswqeJw9
zqty81sQMn/a8PN0UA7OSZoOCgQVAmMH1D3vp+FVQC9fvnF0WyjskeXTdcWROoeRhjQFsF8y7f0v
bU3bhFGGSkzG53cAqDlgEfuFDPvuvn9j7GKp7IN9HVUH7pSh2iu8VfCMWaN43KItjSINbokADHMb
a8jzySFL1VFwWl++jDxdDFUmTP814tsT8BOQTm4nrK3PqF4Cli+ZiU8L1lc51el1e8cYLgH6kC32
CpTVTeeIkPmvdF78/wqa6zaJLuUI2SoCbGjTcJQC6sQslYkgAegGe3dQ3GyQzdX6syvABDPPhOe6
40sPQlYZI6Ir2n2cbwWxDGwOSnvoBrWcNowjOCmcZiEm6JhFlIPrAk+IGSBXUW8X67CBufmuRF6R
enb7jn6jn4YncjmtUVzhuQefsH14Tu8UAdUQYeQ/fx5gfxzUgMAIE4UKiw1hB5IA5iUGeh9ghoCp
wF2kjgBdiTgNhgSsMLR8oZnA7LVaDJRmsLVzpLVtDePAXYee016flCgijvWeyujxAOIMPwUmoLRS
pjWiYxTTpdc6udxyVlr9s5tP24CyfQkbzwEiK2jytVHVzg4Uv7in9joUk6ikd41RGV1oXRKu2nAl
j+sOAkbsj5OP2i9r1D0OqzWgjAqc5QB5w+8YqaWLiLbuXwg1Lqu0BimWj99PiOLK2xYW7lqcNNj8
194jAoTXmSoqXk4f+HNs27utL0A0q2ekOGFMuhXtsJXT5DTeVXQmht9Z5iIxnrLJ8bNzeOrTtpl+
dlgxlqCG6Xw9oP4okCaPgT79JLptzMjOI4RNR3fnvLtCA3ox6twh6nZyBChXPsk1/qaTXqBZcJSg
PE2fASDlmmOXlxx12OwMmW0MyEzkIY/BPflu8TnuazhoQ4LZtJFzg8Ovu3lfCWoYIrikBAoaWg27
3GfxdQcKzwCi3mvxxhm4cTFS0h18E6f3BIFN8DzpkTFSFRBBB9wAMHjByb1Hna6KnO9xDU3pilw0
PsgjENYeHDdgfZYBIgSn4U2Dv9rvLWU6RCgiYsJo7kt+x/QlOKOmuOk4jPn1EV8YvAVTA3ocbpBO
2wvJKXwbraL/2lXUL3+RweAhuj+SlCdQRBQLar+1uG1UOJS4sk/IfeioqiUaxhS/ZN6AYzm5jg+/
RsEpg5XiEF3a/mmnIj7NLpADWIfg9/bJCdsUGQyq4UQ4H4bNfBlpNoJoGfD3J/kz+mVM4go4epx3
So+4+a6di56aO4Cadr68cKvKAHwFdpF6fGWpLWm+32Yv75UYMEPNpIw+2GpieRxx4A3N0WXdHLzm
j+k31heme4+fpH8kTCQGncEn4X7BEYspJ7rHYcc/0edDYyA8IlC7fWN4rwRFfI1X4yYWVZYJfj94
bUA69IisCBhsQYA6yvCJuGH/hVcs5goBLr9BNdUPJgDRFwX7s0uHgjb4D/sBUYJrdF+ofHJWEdhQ
IIrhopBNwevRaKoh1exkqTIsgvuMHEeJjaBOs7hanhHcbXK34vbiK1rFbQ4C67xozKU6y0mlgP8a
QQa5KAfjPuHYXC2gAf0QU3Cqvrm8r+v5afqAguzqO9NFhIbE6rI/tyOBtiNuNGvCnMJYcTPO4HJa
GW2BjFrMypjy3wat2QdZTQx2Kp54Q2szzZacpQDkMKTEVIlx4yopF1heFZvjxMSKgMGhf9zKlKpM
bqG5/HKpkpLpDPJ9YFpWTkEV0bbhGPBahaFgBI8lRe3ysvxw1JNBi9XQCWNyp01pS0vTIrCYIMZX
Hhcv11B7XpElgQYCap8ALWVhKfRqqFfr0np97COlBJrQnUBpdt8Kqq4Ar6+B9o0/TFi+MfmMAo0K
HE8xqFFdHpPj0o137i8X7fVKqtcAiQxJo1fpBy0nQWChLvLa5X0halmcPCrhjOTo4wCNRcAasGfT
voICQ7hK1C2XPyQNTJBfbwz/CC5UlRFLVODcy95wD8sdvjt2aED9sxTd4Ex0VnpPbsNnfN+JN+uS
ja5dln8C+mRqui/B4ddXRnHLAQn7JrOM47aPrsHHWd53HPQEIgaAqPMhBhUQkgRFmLEtkbXoQ33l
NdOnnX/G+qSnTrnJYCMMekWkyNG7TBBLf/7QEDYxnd8epxzq7eUNkiAnKJJMc6TDDrRv4nnLCNjr
S+/CCrCyIUcJHddm2iOggsFMUUXhNmzuUEw2tyGAyR5REeFnqxxibRVsWiDH33Sgn/YSjPLyHAIS
RWuiGoI3Af6KATPcMEyXBIcv5FU4CVwIk3KfgY7w5zZX3quuhNUNdFhzjVoC2altYlBxdzsASDQ7
V3nFnGb4qoekWOeQlC2m/tQ4Hmp7DhUULYK4M5mi/PAKUcvigI3BlpmsK9Bn8xS0ZfyGo0SqMiWw
/HpC5geXiuQE4GIS9+l7jcbVM+q1NuAi4TPEiOvQChCJrfqg+iDskL2iZ3gmyerf1sactSkESm6D
c+uCakbX84awAKiTP98KQiVCKT1ygw6GLBYLD27ul97WGfgHfaw75wIvhJ+C4z41OKbndyQJZKXx
LDJxgDpiCuSvfVhyexj1QRNmt8pFyoJlimyopGkEQDhGU54aVD7WGOVUYNSvUJ9+zcCji8JY27ut
U54L8weAz0FniaTG1EjONuagLAAlrH3EWYotK+UtwlPg3HuitcD0YEwvQO84NQr79JfazLDMGRYb
QsUhcj1odqHmjYLcQgZIytURR77tfUZMgsIp/k7wdCbSVlMaDh43irWakstlz1h1jZZ7Arel+kyi
qKDsK70WNhp79ftMXzn8KnP9E592RAwI9Mi1r6sWGgvPNRB6Ec+ex0bpNw1hlhojHdpe3SuaAG3y
tL1CyuN6+o+lM1tSVNnC8BMRoYICt8yD4jzeEOUIKiiDID79+bL3iR3RXbu7y1JIMtf61z8skM6V
jqx6HzstzEGHVTQh56NJgl0lNZjKPCDX/zCSba3iOgDPwu1heGaWuxjF2Dve4ehuWD3cDmXzPDdj
/XQgqR25hSWxLef/7CNe4JW06YgwPsGceHK+BQsulL00Xf6REFMGlmaInd4BZBv2Vf+4Oh4csfvE
wxDoZ8jX+RiY6CO2HG6SJfMM4dCxsR49IRyhimE7QKFlwlR10ElPdsLih64Uc7F/fFjyvbhlIMSd
GTpHqKywoQWZnmch1cwdpTFP0wiH3SNZ7C5yEJztf1DjqemQXkPpzFhNbAxFZ6Dp+vGGDgdKgmPp
H8R+mLA57tqHBw7dQKlzJuVOPBsTHLuEqpUj5rAaerCeGYwoAlPlgT4+ngHvMl5zdAuSrAPH9bct
1qtuLRMHhrC0bwvytUiCO3xROiRnyo4vfoeIaW/hdPAwjlSDvQkIfXTAX2gnHi9c0ijaQnwuigtp
b2Ccd6zmRPhaDj+/9g9fakFzyrBUiPNEcs3qyCcvTNauWDksM52drFlOhV9xUuElnEUHuqaDbrDJ
Fn+k1MtWf4XHh2XtWAyxfd5wSeihiNjGX0bC5Mx8C8NCttHvSVgEQUOixBEoKIBZgZLuuYfrykHL
RKLcp6rZo7+QhZqbQ4ZzDWY1+jVigyz2NFnnDvDa7DHNiTZfqB+hBf+JQdd9xXuDGwxy0rNHgWq8
Kj7Ca6Pi/wDb+b4ST8L3n70xPmccNog5HeJU5rEdyj60pdEcFTuObYIowLVJMKcTEEnK8ySORx41
AOgImqjiMNMWx11cjR+PIH6f2gaegdL8y7zfgsp787BbhPMUu8oJkwWwfyHFmFATUvGFNFaYeC+x
O2UMcT2f31bI5jiFhSMcaybDJb/+G6ciFqKJF6kE+Gs5BwptVtOuPNF77/DqsyaYldxKc0IcO81f
9bL7q9wZHrFjaCDyYKoFauS3bDX19xgjxT831MyIMfHoKi7/dOckDCKvZgMfhh1L6HVQKQHYzklR
WD6nxdckwUBHusHZr9rpBXE3xN1ywZGmD+3nc9wM0dy0cYR8h3tCj6cLmSy7MJouVrBPaRyS60l7
j7iIZ2RaREh7+BkzVNIbTmEkMAvBsI+OACOswfWqMMtpqYGUsBlS9bWiZhpGajVLPmdKtYW2J0l0
i9rxF0jH3tNGLS6LRaqy4cvb1WPtXnrLkzyHLOXHbHtGS2cCFYiNFpqofLgfh+BoQwZ0z2O2Uxik
YuFrPXS3FPNjPfhLew5f7MdbRNoO1geIgbEHEGvaUvDR8mGSkBUr9CyU3hj9n7ERKdwmN8/YD2Ef
QI415uAFBy5waop1O7f+dc2I7hIOFAca669Cm+VwwYF1IDNgGL6lct0f7oS8w/pO2LuSEw3s90yB
pzq0sCljxW77e4y/nOY8GO/KOoCdsWdB1BzSNSu9yUQhAOhFgg3gOoiBbOMh4O+wRWdDFq7c7upN
/hoU9EcIYnaI52Kjm3T4bcAIYRRIliZLp12vOKgSxIFGAvhoSovLvTLj1M16JERwdCFHEGoECM2w
Sn5eRrTVg2Pu7UhD5pDf1fMskxbZ2xw4/FFhCyX1zdOuqQetHhQOy6yBKUwQRMQJzz38FR1ajk3r
fBRzoMKELc+Mk5P07eCR81oDMEJAWGa4ADCkFMlsDrU+jdwryLwh6aBiHv0j9pYa8nF4T4XX4qJh
hQBr2Px9VM5APYBLaIkOowDRBGJr3hp3z9iF4VzQtcJzfyYqVB5SnHJ8bH5GZwnVxdTBlBKuw0Kv
IB3GsEAx7/DBbRjAVvPKnWKkqW/FOJTOucKHgYJ6RrwcppVoQwg9s98rMSU5lsvjzgo9wYsS+U1Y
RKVRMnuPdyOkUt/OoQ38Oe+bawlDRybzf2KDFMXhCq+O95j0Lv5C/Btucjnmq9xv+y61h0hyeG2I
y7hKy39WddT9V8X9OelfDTzu8AuICh0dwhkId7iMDsR8gMPmicO9SFINJ57FyDBEGObAXyi48rgG
OY7FABNfNQ9fO4xHxP/GpueEYouiEOM3jinheBJr5pSylbvKFjChpgdJFvQQ1CbYwk1w+HSwQ+S7
wsq2HMkULiZUV8Jg8jDF5Gy18BeqeeGWjxA5XC7+ajXB5lFwQ+FDgPVRKnFIc3spdG9MJMFGBLPn
hMoWXwsyXt48YDsYMczoR1PoE0x41Pk3s2U32ciUmD5aA19Z9t3cqzMG+xTTyKMJslUXULTYEPEz
VRh6oxsSWm8xYmxE7ExSsHqZhZO3aVy0lY5vO7l10KOTq/6XtTABeAUAPZblAfp/vhRmFwIhP8ph
uRREifdSZKVyMlPJAPjllP8YHbJT/TQ64JegVpmDC+AVcD4goOBZOorhuj7VIVo1xvG86tupJv0j
+tgnWnps+baiI63mCZzeM+AoPSRUCxMXMCtkuYrUAeF9Zl3DDTwWA2XPbW7cjwuuO6Ss0HFS8yK8
C34sQ4eOhZUb4nTjUActDJt4PQIvRerNw6UzK4+QF8L0oMKBKmzlUu7JNABUB1Oj2WJbuoFMMthk
IVq9vwxRZLcWc+V0/bybSs+BCtGzM8VC33FSwCjp2hwcLRIYSQaDJkc8YcI6uXw6dcnSPzjo4LNd
Y8L5vWvwMlT2QlAfXFY83f1m1g8ab1dB68EJe5xm5lgeGu/MrSRaG7OHBMsml1Aw0/XMg6x+XghJ
vS1G1WStOg1wOCfgmVkyQ4t39x/fev9XMHqto+gNTfgPylQ9H9Bvm5gumV1YwXo7dMayDMxsBpZq
yVjW83CiTyB9r3Pib5R0IukQ947ByL5n/iVt5vfcS81R7EGLgWALd5jix1DZKpIhNVc76XuLFIgS
zvzpaxYwWjkjV39Sz1PgnupYmtkDzfvZsRSUf7cZ4oniw1WQIRlv9t249XX0ItDVCh5DU0J758qT
RxVk7/lYx0sBiMGMVzU/GWO03j4PK2dL6BLTIwvEh5FdE5s9ZSakAkT1tAAZFCPLFtbBJzy/m5Vm
bgpbm5R8TOVwN++CXCDOOrye/9q57jFiwzCzut5IyqDIEp6qRxqRF9mdpU9mOJ0TIh5oaqLCu2Ui
r1cE0y9oHEGahSXFjptrDGfAV0Oo3Eeu71qG37Yd/5lBH4sHQA4TnkVr3CdVWMfeA87qmWGptHqF
pA09R56kAfM0nKovMMIPfr8FXWEDv2UkWiDN1TFYmEKo/Mf5jPdKS0W9usccHmitYfp6n55HqzJA
cUSZW6Pt+jfYwIiiYrQEqvZFGWa+UBEi2MOJubby+xHhy9N+1m7BJO51/QGEpvTuorCkBT0Sce27
Q/uVT6WnfcKzgObjttEaRMMDxRlOVZTYg0BK10kddJ+/xMc1K6VPjguMW9jm3kaD8nWPRAQuEmQ2
vPoV7+v+SAx/OHjtm5ojw8p9iewML9sUwIfC6Phr3Wu7R//c/imDQGYUCCNctQaIx3K3lsciJ5Ab
zVBK8/VinsZL3JoiZl5AMbf6yPFz+5kPXI7IUYTdhMni4zA8lVCvEIIRCalANhCIOE1h7kMLa3Vu
/41wOlNathAs9GzglNWuF9s9flJF3Agko/v2WWNUmFXHXjW+E2OSXftVcKuOxVXpYLW8BrZU9RlZ
eCkzaPiqt8aRCt2q2VqeOQ0J1IMat8jXSuXZ1orUfLw2rLkBuaeIpx517d7lp9Przfs6FgAsFUqW
fgkgE6ND/0Z5fKgfziv1hyBq/aX423s3+9ZvO8Ov/oXB16BoLK1EjJfMKs4FNT6N1lUfs/Pbuvz4
w/g0TFT7K9F7DCKlHfdvp5/6JbUMxDhDKpZCVatgyEnw65nIpO5w5PcJqGg6YIvBsB4P857DKwAE
D6bD5+LFHXomGxDdQtqNeusfR1MLd3yYOIjDaS6l1tUqYx7WTKYxCWnA+z8e/6O2wYfCIVk19f6Z
nNI3gm78bpUyzIrlkx4rfeNaIUcN+skSdENiNr6IB9Ok8dqawcmXrZJ8ko/TIiUzHveA2M1CcfSC
Y7zlzeIYRQHCfJP2irHGCNKd1dDGEYcDUixKenZWE2E+lvPyGFMw4eznu6kJqBtU4yhmVGdqu72I
oiVImWNxQXNRzyjK8YkZGQmj4iJC3bgZZpDGlDVYMSFpDOSo8imxqZ2k0+jKB4HGsBviOMFuTXln
Flisd8zcE8rkg7QABRblJwwZ2AEQFQo37hCx5KLNIUuTlKZxv1t8bpwct72WujJn8oD0y+74o9zo
w0pk9JPI3psCuf26XeNJ9KQTfi9vjMVgwanjFoNutmqmqkXj6SPU+MmGOWvXx8Ft4KmPHyzH3uwh
+Qo6fjQAmR8n2EXB/Rr4g5Jt5Lt491ZFvv5lfjkMfh/2FiZWsXmvoqQMS8heusWvv2Sbhyw66WW3
ohf5qLbKaNQcQP4b2TcwjtLYqs/rs0UxQ8IaUwFHzlxSI3RQj3jyUY+/oNv9YjvT4Q1wP08yXdtN
XStWAb/zjpuxWTwX7/qveVxTs0VtU0WPvvPI/2JoHYrxIxo8954vryX6Gtcqr4aj9w00so5BmHXN
USGDu3pEN/AwMTNRI4lBYZzOmEtfspejwAeBIhZz2H/Q5vVtpZ5KJlMsXmDdH7qQsx4BFQteOndH
cB8ZDmx9xnbx3aWWobai4+tvX6iqhPXhjYB3JO0WknklkE4HYcgG/oINbeZiAFWjYjJ15shUnNZ3
wSyC+w2xoG/+YhMdETL/d1gh/mdlYkJOB/HlbZN/vJWQuGU6aro5c9ytPinec5ktHCrq+Dbb/5FG
LvrzDhU9hK71fvwYI6MpnK3WN2aFTJVpJmylI8+V/lDQ1CjvRJpPyWu5uOEX+GQHO7bSNDrQC/ju
l1khw2M4RxB1qUssRGdofym9n9YXJjLSBB04lu5zscfT4Ds0xs/C3I4Mqte+tf0XKKlmF0rZGc/u
AgfyF88bnjl5OBZvOKhND1IgCQ6c2CYas39eW0Ju5G5FtPKWd9ZSQ/Z8nHgI9rtwSHqzZJMzlhLc
86BwoDZ6s6+RXuDsnkAprXEPD4vDPomePY9vZ44M2KU4NQApCexezh6qmv2efYJOOx4bTGl8VwX4
B4o9VDTGmrnfdkzgNFRBPejp20HfikEpVXPW8+mcBky5EUqYwq3NRnixQefWD8ZbeeK6XxgmxRAy
/zdcXChQXIzQLi8G6TmZ5LO++zP3EZ5p4z1U3LawGtK2oxnfBTAhY6azsyh6qCgG/NrOCYjzrVBe
jtb44542twR3CWSD7CYI+elt3uyE7DaDK7N3rDCJEgUFBEvkcfOFWTLZydZOJnI5RfeqrhlzCa43
bRinSjgVfsZ0DB6cJ9aG6C9XGbsTZZYQCLwJFTIGYObGYMVZxfMCgPEy622fpaU5Qrh8kwxKrvf2
i28lYjmTyRlGCEAMOPTR9M6ELcLdrMnAG5pyPNblXau6+YgD1vyqZotwezlmYTVD55kjFuocCfo4
NQAKPmik40fpv1+zgvjVV7lr2SpGr1Xs3Vkiha8t3wwoFYwlwN2kmaJ676HzHoVDqDLEmj2dbLAZ
VUH/7rFOCSD47e+pn96PUOIqCELybNALL5jfYjs3tg38sEFmLWeh1peTEB88YZNSNoPDMbCZ3NTx
7XG8VyGbbTqB7kBn1d1dRd8oiOwRcKwZgP14SpnHZhMdmqhV9HZqc22wG7jhwQZT19bJck/2A31D
20e1CgfVTzsXLkxHxj3d/Z2Wqmrt72+M4c3XlIm4hKJCHI+J+wPmEBwaYlrLofSJJHsgGVxwNgje
YIngpgRfnDeMtm3oHrqQQiAKQLxl/K5PbPKgCYpUpoGjc8Rpyy2NJtM7WN0wqF/wvR8udxX2D1la
3DkGf8mSJNXv0H0yXEZX87R6CPpL7pjZQCYdcbFo0j61o92cD5gdXsGC4pJ8nQ90CLhpkD8C/izZ
0Q/fgje8LkMni4e2kCOPyw0Vl+bPpCPD12p266KyH/QVZCAEXzqXwWx2B/CEom/0TmIDQwu+yj2+
ur43RGZ9EBq/jey8pocBrBkJySbk/Ondix6nblX5sZEskojm+TqairXBTKEDGaOxuMkQ1IVdcI88
CgQgyEIAaFZMQ0VeLlMNjCHu5qwpzdNDc2Oc1SDbvhgh4pmCnbUhLxbO0ZlAmE2Pusc5LMBTSmy4
0LgaicCBa+shaIgtBlf7HC70E9sWINKUHGdEyE7aWtpEQoZyc6UlpT2e1CIaAHBpkXrDcbN68PzT
VatgaAIfqhiRfQ6fKJ9Rb30Z//z1cSQlgQEqZP9BdY/w8wrfykg4wGDnoxdG6DiWvAdiuhAx8YpJ
Iwc0xOJ/7rbynTCpu0laCI29n61Ff0//voInjKm+ORWBr4RPBB86NlDQp7cr5BXsCIGAQz1DG2+L
NDbQFfIhmKEJFJ2JIWh213cfQwdycaMwfukzV8srn44ErHf6mTzmmGLxgDyASJ61CdNCezuJFvDz
hQKqOcJIZUlfAOGOd2uoeLyt1FNDnN6SKUd8s129bsja7h9DDYFAzwRM+NJzpenj18HPLpxkKap7
pNPq7DY9h8OZ/LFufaM/qc0Pe+0U0vwl6wtefNE6CHWw3uhMjCkAMcBMHrAFugOtXRzU/gDB2kyI
C3B6xUZgHd0XVFTg96eMhgeBzxfGonsnfuDNLTK7VQDBg1L9JsE/UxUuzxOatzHaPpwKHYSjSJCM
k5H5ZvxpKMq6z4E0OA4/QiiOl4QfoQ5+G180jtaAVKKStseSMUsgvHIIgQc2qGb9aJ6NPXIPrq+t
z/mObGBpnfP3OP8NabDnCbQRenw8/00NTTVUJgdR1pOEDm2RPpwU6THaV+hRsUskG/Krnk1IHgFk
nXFbLr/NhCtnNXcbr6bhDM6TMVjkJ9hwtUUdfWO+6zJtZzgpZhYfJpqsZmlWlowaBqSifqdMNBPq
SCpyrHC4ufb1VdhvV5M9r2RqIGl2/jW9z/Fm8dc368OxsyWB6wcJ+2FpCoSQ65znBFMlb6l56xE9
tILRjlW9AwnymFW+xqNX8Hkz0KePjaOnuXwAm7DauKi5OTjegfdRn6MBQxuqBvLdbSSvNzw8fouq
XKaNM6hCFarEPVJ0azDwKoAhunb6H9oLZtPIFTJPE6PmKqr/5UzBKlaeln5b1Bbkt+ELPE57G3SW
MXoHEI6fbihv8yaNlQMsbxXOVgOp5Df7ll6qEkLWZ8fhLFY99X54IfZWfY2D/DUVGTw3zOsImR00
ViieR5ZswYS6YcOh2BhKUPnN2iEnA/ue+i+JA5WGWr3RyIB3jly4/M+BhcGuEKOQCZJFk5026UyB
V1KN+gZn2nZfUN24WKofD6SGikBOmwKPxS1mbEfFbqaYUOr/DHt6xqocUoZcNNlgU76U28t34Z60
Jalm/p4VOEbBpE7IY2zs8XhG5TpWJ+iQsEOgBt1GNq6ntmaMT+qaGZOprYQQXsjquPDsqnfN8I/H
vnBdnfqLdH1h/Nhgkeyq0QJrnOlKFHdYHob/CdekJ+fAG/tMcwx1cb+/ndHE7faPAR2ZAiL67LnA
cUj3hqGwgPm8je1901Z2Hw61cfPH7tu7NKHhcg0gbGO7tai3X8MVxdrr5I5FiOXbsLfCH5e0wh7s
pBne5XBuMCGUkMTs+wFC75FX2rPVACe1D2LUJ8ueqCXtCgVRp1r7IeJUYMUxl+75tOhABbTf/G7+
TjFBErD64uArZvy9ocjgyFCZ0oeKlAOit0YEwgKni6H0P7YEzcHkILQHlnbIqM8YZcTzATCczJ8x
s/s3P8tJFFFMsObaCnuL/jRkiwWxZ2B5J2IUbciHuByq3QXf1XeSsxgiwl6h3W1KxEWgWGSxMOmB
iay5E0zRjtA4haCVV2RY+2amXD08mmRwChYojb55Z0iE/MetMBcRdBytA5KaiLQX5eEJpswN+jXq
ifvyrCw0830ixXDDIt4kLtZM8/B2rLyzjqT+5WSps+zxZDr3y7wI9RUIx7w106fB+Dw8jyLrqVBA
GPfCmAtNAQiZcRYpP9Ay3r5zwBmsHuPQzlUedFS4FZcI2+gdl/bYCV+/rwXz0PjAHOPPGVfB3MiM
Dbkq5nzeHecExf1n2bTbyaQveZiCY8FL1RvgVSZcEpnvk5aw25XMNbzAjFgWUZA5880ORg0MeBAE
2fDQbjKWcrvaXEd/+w8KvNq27SUbV6gvGddvrpIPgm5FWPCP7fHJxcuA2SWMklfgL9yZzbfbOqLv
0dT+8wJoaGAlhrIAknwdsZN/k2sISG7e58vy0C4hKpvzj3eWZ9ebs7zbS2ax/RlyKEKNcB3hyG7N
WjbaBggAWuc/LgtyoHqMeWOAQoKzDzt1ElzaajYcRAUJhEEv9QdZCMVAuXvZFbYYcZFxCMODowPZ
8y1S8IQ0f7eFcugnhyF0frGzlGJe/LETgmMd+Edwa3RDjD10IuimB/rbI5UfXvswQMfTVg6mOCgK
Ih5z5kIDb5GmrPk+/gyvKY8HSzlPF/14is6AJpklR3zrvDNZh6w/MqGouDhj3mhf+G9AuJF4bgQ3
AaYRk1VYBqdnY8DcgOQ0fK/uTCEdDeq59duNbpOk237va7XA3fo15d4RLSE3zAxxTqvWCwpQFGDD
V1B7v9xL1HmKkI8wMvqVhetSG7NNSPScwwF7GdNaeyFk7kxvfo3lsnupi1FLQUvlgvPs01KQLzpU
NhSPyAoYMjMESRmpCQEWRLZsmQChwmV18sSqrrRneGvBOq9xEQOLn5Nr5JKvKUFLEmFSDFlpH0Ra
TyfMBx8lk5BskcnzF5wL2ERgPgpGACXERPWDgSrepfZImRelWXD2jDavzn8RHgG5zn/N24nwhg0o
nBCmo9S94Lyfv5gIXWptpc2UBsvEQI2pxPWEbBul8YYxQn8yLyrFym978PznTrLB2P+hOignFmBQ
rZsgue4sKi63bY0bW/6nZg6Rs9m+LDHkUReXt2cbe9KZWmwAhPqdnn8BzAKVrDKKnIZxSD/AUGGw
HKGlg2ZqbjPAYDTB/1TOj9VfO45oDVtrr+1iI5v9BT1jeVvy7C97xPsy47iZpE8w3bcjWsq5xiiD
Z2svxOsZNbOVM2QsNvtkkZ7tkRNQV5md7lx728+2i/GahuyjQpCzruXDTuwWt/tApG56S4qU2Bzc
jM3L61y2OD7C+H3iCZXpXZiVWECVLS5YJDjlF4Z3CBMwZqRbMwoniEQiaF45qKH5oP6f+jMj9WvV
82B0LA8iiYoBF0E7x6DhGY4dRkDr9xzsev7VcNPJX+46Z/86E7f8aOAfGmZMdW3EpaVg22LjefFi
atNBj3ei7PynvIw90b8isWXcR7LXWtnzcK9QCI/gctkV7QsGhZf7gxNNnWcDkSOM2AATDTGykkch
GOcj0G44mVC/MHi7Wa60cd0hY+q4tr7qPBbW0SltIU8Hyp2F0DYuVnSkKbU7S04yV9PPXHXYpxkZ
48uKVCq85uuWnRdyr8uI4bB7wjiBGyNb7Yvx8W/8XsEoLKnOLQK4BWDBZv3jlJtQjgup279cQSYQ
TE4JLcvoJ3ZsJGLWLsw84RBEx+LAWM5eJc7XWKRuz3ftfYDudZlfvN8kIFYWfoSLLFSM259TCMMv
iEMpuz1z9wBMzXa1sZjM3TtMsnBZeUrj/jxjg+G60KNp/ic1th+nmz7D5PiEdg3JgrYVoabHgBOH
Dd1KUQXaqrcSJsqxbzwLt6LVM/vfsWa1EvI3+6cyMpSEoxutHA09nLhzKhLRhaYWQyh8xnrMo8xX
mOnWb9aCyFjzYWOfH80Gdl4VzrutcCfiAZStJRYlHuM87BxwV4mEfwns7tq4zoVRS/cvPmq4avb5
LsEBEHn/5jmDuW3uqDLkwh9+nTyf1nqAqETGwpahBz2kyOiYKDZgNegOSIOxeDUeTz9OO4LPywGJ
0rVaZzaCgCfZY33+KDWEiFWG91mvRO4EAX10ofYh9QABcI/EGLja0JEOIBjtRMjG7At3HxWQd+Rf
lXD6atn81q6MeVJFDQV+ZPRnALx9Hqnk0BaccxyGc4gMg8nmsaGGuvbw3IUmcAaAP6QUKjygpnjT
MVTyatsf2IMHMjaETEh2ScvhrZi/Mph+V4inbcxI+2KNiXx4inZGA2IOQM205AUQ34vtUURGAE2u
qrnMVWACDlMpNdCQHeCbMB4+H+RxNVdwTKXCwhWZ+KvRRvTOgr0D/CMsJ6CeC5KRVYkYe/ibnPuE
8XJMMbO982Pw9jAghB35mW8HJVR4oKAS4Tc2FWQnCvNUvP5Ldqcdl7HXQ+01PO1Gn/U/YujhAO+Q
p064tVxS153VgWtcICesjvAX8jHpshiUOisUr+jbj1OZoQPpFVQ5pF748d6fthH24/A6f8aUyhGa
g58BRZkLLMAxDq8Z8udWM5tScRGTyfPCs7UCH9UBI2jKf1ZqSwUmJxmfrOIowQ/iYU9hOsoOc1NO
bjHyt6GsFIL99JpP33uQIoxShfdjCpYCDXM9dfQdpGyBeRzyfX1+/QQBvGeDjok6KzlPpsoafMuC
7dQxQRcu+avflqRNNEqehJrJrha4q5oMZAE/c6YIdilmnlhoUzy/VKtFe7CDNELfKviHgwlTp+du
M6DAGJ4wQd0IS3ih7uIvKQ0+0bTGXt5SRlCcYs5glEKEQsMRfkQsFnEWw04UBA9sh8mSZT2mEeXP
V/XQE9VuLxBsvHKAxglR5rvyWiZpiJQgkKA2oRdgMIYAimkQyhExfQLsicBKZwW2fC+Yaw7OI1PS
GBymPuIRnDYNxCrSCS48IAwJpmABD7gYD3hBqd17O9jl4CcjLqlw1YUieUghrQlBELhFxjKKXSbF
ULhf9NNcg3+BREMjztxf54AT/f0bljFsFrbN5/+/TRnKq0hhYGb2j4gFNZpoWdAbFtiU3w+8KBI0
HHDpGihSZIjvKY9IboE1/xweaiuOZ5TnD2+3kx7C3oCINJ9yXJTqVEJctxG34BkHjZNgjZ3SAQsM
ScAurwVnxD/WPdTxsLBfnZldoeVUPAY6aAmKyQ/7jeBXfoW+XWS/4vgKE3JS9y3aanW5ga3GESYb
t+2/24rHg78YYkB2/M7gig8oZcWfT2Cmo+H6exNf03E/4rkzaV3KZANgnQ+OTPLALJcvBQsUMuP1
PP8QplNirY051imkBgi7nt12mBzUBZW/vjqLuX6Yw//qGcw8i/D8EcnLoQ6122O6H8wxzLKGwocb
/aD+Nq690As3O84yStqfc7ffJEte06kQH5sf8S03L15c3+slvI2nTamQB8/O+t3MHIc05y96p2ZU
EOiuecHobcXhWg/yaM/5rtHaYri21/su6C8cC+3DmGjE3Eb00rBUXgpNcu+0ZzJib19Uo85Y2e2j
3hhkjJ9X9YyzYB1/cSgxS3RSoMg8aUYPeEikj8SRt4zfdjpN2KSnQXqO2sT+y212bvT8CS5n7ghw
18onr2Vw160gogKjTXp2xhZi0xbPNwP72PPs4+zxFsD5KreDgKtDBxKGMEGf400VjOz5Mpl7G2a9
d3OJL0FrmRgNzs9fiqyavQdY9Y6lJ6z8yfIeduOI8VHnBWu4hAbueOIIrxI7gnRAUqe8Bk4S/oi5
qYtE7/tcml1j1UD+UFDq5V8X2XWYT64366zQquA1Yp6X0swjtzrfbX778I5IbGj0TyjTIWjQJLut
2fUD0Jy3AWyTKsKOInfQxnpnwmXzSctYwqg83b/S6dALo7CyWCXanW4UnfjLzhXrdkSXdqSjQ7Ja
bTEeh6gB9O7GERhyOQGIm9NSD8GQCxQnwhPy+rCuXGfnrJ7PZ8pY/AsT2D3rxKMjEEpPjAEiu2eY
fL7M4eO0vAcZfIsXhpX08FjbsMQ/gTf/XvBlpyU3aUjXQHeL6G8pWShRRL43DtwAyDRl1iiiHZ1j
bykcngjDMQPvOvQpBdbv9dscgHt+cgOM9LW/mX/ItWmao8JZcqc2/Z5D83+d323sjsz6Lwq+h+iD
u9sSP6SHiYcJwB1b9wWCqHE7wePhDgqosD8Bg0kW+/6m/iv/kp/9SazItGt3mYL//KxlYmhhpAbB
y1njVEJzvOkyqPe0oq+NvoSXL3mJe35OPC4X6xkHB/sj8PHHds6DuXxP5jBc9aH5YSq8SlxVng2t
GKgS8TSdZzgfUc6xUVuf77j32PU6q0xnstD8UvT2A7AFfeTFk4IxiwHH5PCcgapRrGaL5HyYpiFm
y+sM22xO+nJ5lCl9DpwvZCrAOVCepAKxc0Hrmd/92kGpGldGCP3FUOJZ8fBoepGIGnTqtMuk2XI7
EEv9U5jT7m+0wwjl3M0WiW/8qw0gOxAV6DznImKXyuiP/52iEwjtjbBIQQsBWCMoRNIUFEfYOLVu
bw0QV0Rl5dFEE7tHeVQHElhTdGj8ARxkNt3dbgq7m12QeRo9FfmqJmmdEpQXwbMhiQKrZ9XHBAP5
SwndNR4Zxz5TbLI3OcU5S4XZSMMrHcmowcVgK0bmK5lmyUSwZCYwg6DpkSKH+RPv+0nlZx4+9EC5
DdmKTncgr1D28q7gYEEfVS04xxMKS7qMHItAgAkDwyegqAd+lTDISwvcJjC1jxlBqWBZt0tWyrU1
6K1ltAg0Jow30Gj5C8eH3EpxMXn6odo3gLWl6UAjvV1GNpRN4btLTmbwCR4Mv+lAtH/IBM4GziGl
UIQIYvQFkf9J9t+0XH5DhoTYBNEEwIyj0oP9AvW7XbcfcHz7A4PQ7m+LCwO8zO3ooTLGHP/GTTCl
bR+2MoAi9hUm0zH8Kd6ey9z5dBf/upa9Ba3XkdFTte4bzYiqxiFBETe/hzH9oqDH6iARVuN3qIpA
0v6UskPeWUA2XbCRlzWuM2RSPKnPKdNRnNiTx8OTT33NBeomhOTmDai+w2xIcfcBoyzsywqufexf
BpigtGNtRQiO1WsIT/HQpBuv3DxpZzxKyCZYLDIY7ixnNJscbXAhoYkLSI5uDx5Zi/bUu5YTgqSs
FKrklq55Qby3bJzDfmvO1Y+vdBao/hDzFU5NiXVoHVkJzbL3pbpHB3xsebBGud0XWreG8shKZowG
KVM+4vCeCMyUhV+j1sV/wkZi0C7eR1gCz/AmOYlIXCcyCIueG0xrZ5G5/gV6BRmIPfioC1hvoCKu
szoeHaoTaXzm+BX+R0BtPKUeWzCH2VW88fMXKrqFl6K/eNBW0vGtIKWi7RG7Bcckl4DsbXDZ82gx
HJrnsxKdO9mHa0HHPG1g7QlWfLmHfl1RQbcPvCd+1Hp4G2CTD4M3M2GsiC67258gu0Du572nE7gs
rblaIOH80kfwi6CCU/zjYJT4RBH291xNoc5gu+IAVzjjRPTWGbyznYswjYk1neIov9Kd43fM24CC
AiL5PfpZ8KZC+JdCh3puaFGjeBriikli8yU8OeuMdZ2xHuQi7VLMia41FEaUTp6sWNclVQrOLrCA
IZUue17PyKwbaco493ZsXxQA0BubnGavouWnexS9Eg8E1kWFSPgLOX/Y/592IP+hfjWCl2Qt36jq
wBtMIb0Z5f7T5XMI9kMbYNNg5PQgtTUva+t5d9FdgVgyc5ngFvII0r/+zQ7xyQAnVALe1Uo3hrIp
U8B3LB19YJW+TjDa7gOJfYysk39DaBDPMJMfQeJkO//EM+C5ii+QPhiTeK4b6QdYGF6wck2f289v
CgtTbN+AEUAS95RBG8bP1Mw4Xkew/T7MMI04cZ6SV3kfpqRWh2UQrhle0ZkEXBeOTAR5iRai2/XI
j/84BfaltYVMu/y62XBCbto8sSFg3Rz+FfVNtwzmuagFpPFG8mhQmvFkxxeetO+MoF4wNdPHurUs
v5yivZAz38s1m6wqy5uzm6E5mO5EXRzGi3nVsvjUYBkjhgCrWmMJu4KcN0N4d0kdcCxMv3Ss1Spz
qZXup4lECByB51z/6Zc3hE7D+NO8XKiBM9Nmh/XXfNPB63BaSh1GB65YBd8DttHnT+Om4K+p+aNx
eWP/Yf7we/3hw2HoV3yiGlfFKZcwoOf2Zyc3p0itkajewNTlYK+rmMVGfft/LJ3XkuLKEkW/iAiM
QPBaJe+Qwb8QmEYSTngJvv6umnNj4ow5M02DpKrK3LnN1ZxSumFgzW9ABJm+FebyNYto6C4C73XM
VVDeMxlVbshnFnZK3w9xKbZ5aP2HR1YFpUSvgU6DE3FPTr1XEpnrMQymTmIHS2IBpr8QGsjSDNaN
xcT1esIVWTm5/yNm69X+8xVQvJW54q824CdBoYKzQCbyrkl28+WzMILhLXldOBiAlR7G/IGTbPUH
oXYSbfpyo62nzcmtjRYjIXx3o68mW1AxLheMHTvMUw4QmUZYL4peIQPTO5u47KpZ7EjlyKsPLs3l
PLBtQrnCdJfb9rL7lkFgz//+hkpqYPPR8AafjOzlGQdX818VthabowMJVU7NVvKTAQnAGaVShxEw
2xibBabdjD8db0nJdu8FwaZcKuCxbUTdXtAGNeQH/FlRTpaN+bvL6KgvIgo5ZZ2VeV0sbafvmH2B
KTYOw8bmITCzNOc3OOiRdM5TR3POq+mF+v8nH7PNeqEfNhn6i8zzojzG1lHLAlNBdo5MfKogP0mm
Hcp3k6kfc7qC6a9h0jdQOQKIjL2LEZnBfUGEhBsMFtF047TibOpxSXkQJYyzwORVlz8cigGDf1xb
M5rKbB1l6kuDQAVhBjDdlk/M8+XFUKiaFmBabmsihlUe90LbjN5dYznvMmJsuLsX9tlwsITQQ9vd
8FPfH9O0K3+SZr+dvDGckceFAmyQZ8bqJCK+VkeBa636uLHExKJNnsp0CDS1k57guiivSMj1b6vL
fKFjaDsw8iOjdXyao7InolF7VRX2Lf0Gzz1S/W+IJyjzU1aPAd+T9otRicGeswAoTvEcvYhouGhz
aoJ55x9EXtT/NzEtuBk8qAEwpija496BMOjerOeZ8Wg6ny/LCbS6QpJ2yYSLfXl8TA4zQoEWXQ+X
QdlZ7rl9GbdC2G2cI6a2WF5c1ASp19jqFDDUsGm2+Ieo+S9LVV1XGEaMVHuSx0r6VMpG1thyObLN
b6DmwlAD87gxv2hJzdvQ+Pcc3XG4DbOT0RX0iAGyYZ+zj0vfIhzpB8NTRJLTxOEEoC+id3Kk9NTD
wRrm6Nl/arnPLeMm2caCZay8ZM9bwlEVaScAH93wKAvzzbwXz1QYOfiPBspAn+3Hoy+8879hGO6G
Hxk0XmAe2w495tS7ypbLtlvdjY13izbsXKqJ5L8mmrK07l0DzQRmDKjcDq9eEt1wYxGMGr4QibO4
3bJ6Ha8HzW9ArircbdB5hCHi/AvXzm4wAQVmbqyIYtgvw0biuO9HvHf48QHkxzV37wVnTDJgI7BO
VHG0nLOgLvFw0Qcp5NHB4XMUcpfNGtLeKISeH6vAd14jEFEuOVSZL8hhKWQUkKrgAhIK/sbkM3Uh
WAaCbwmc5jOMJJ9R/Sb+xjvSTBVzNKGXosFX/RpTTYhXMEZhY+VhSrjge0qKTixMqXEnMHilivkh
9Jmkp6mGBEHs/iQrSHrZI8zoFbnlJtEslIvvlvuluh9aI3AweF8EJxqXsDyZF/4su/HOXjs2URhk
DC30KrZ7yZxMxHSAxpFrNYhTeG7n99/wJlJVCgPxguJjRiTdkrj3k4jtQXwhMhr07E/bD4M/7CC7
tIBMuZwfaLXdrpWCrg3FhQCC7QnDMIZdVFT/ZFcDYpHBtHLIqx4amCvZi/zuo2FRO6T4EEfyJX4E
lDI+GYXdaoLH6dObazDmbZN7v1vW2IPoKpO2Cj4w4U5W0MCXKFBA8xj/2BWjV7RBqrLA11XtqJ88
RKE5PAbn2QAz5j4k8zmZPzyPAwYwd5gdwmYb57xCrkDtwp7Xf2DqWhU3CY0X29igxdheQO9QBPWr
MAct3mzz2H5kGQwCfJTPawmZYn6eAf2tdNnOcsDt9Ntjpyun1L88Wf+Axq+SqXHVVLym5kIi/LE+
ukzhevB4i27Csn4D6xoj5NNdI19ecv8HePTNWhdjM5VT3pFKVPn6xaqk8YPvTfcOIMb4w2UCP5Je
ubgl4ERgDJvfDKRo+eYveMC9vCO8hxddCago7E1leKV1yiAHaGJttvZEVxifWjzAauQZrYj11cUe
XWzL6E+o0inKOSE/TmnVHBVJi84ctbgPlwhooG30Nx0O3uek4ej5MW1vF7jkIq4anTzoLK9DcDfa
mQ39ZySvSlt1nRMYbGjAM0Y/3e1+Ec/VC6qeq42fCwqFCGo04nvwRMYj6dUR85Mr1NCxzy0rTo6q
GjDeBYIXdwZIMKXsJ5IPHTOycQxLVvFnu3EKE1g346eBUGKQPQExG9n/yvnyyyiv14pZ4FgGVj5I
zmnS8ch5Qbpc5va80xcjJs+KaqDow4xCT3eDQWDrwHhw+DS8Y2XfUPNh84riq/oSovF7Woiv8Nbv
/2SPs0F+KgxBDZ1Grm2UeBoi9CAqTTaRd00jkoPFpe/eqPZzdR2zbAMpzSMYgJSOqPqwfWx+ADOH
+1Ztwj+T8ktn+JN4cBMG0fkv86gk9ANn1PFnNgxVreWgJ02Oc0xGTmMPbhr1KYU+QSkV3wF2kO2c
nc2VPBBPasFQjWez9otewjlh6F2ljwbrKalwp9xKcAK8yg5iOxUk3KN/rCenm4KBCo/L/CXUgy6f
I4H+ALzKxJIPat/C3ysm276bzpitnY7JCZ797Yx1Y66wuRoNg+yA3r0a6/Slx++G+GAJvYcd1qxt
Q7/qYThpA8IskxOImN3UmKQuIIGQZdaYPpDKWqNLUEr4jjvT0v3TY3JAOKJ4ezpWHaLZzdZ/lQ+S
jVyaGRneNEZ4JXdGl0BVTxyTe8SD0nvvjzmewent4TS5CRum5+7RaOVjLPRyD7uJGkww4f55r90x
wJdg1oGuJE90HUQT8tHmjJMJZlcWCchD6HPUaAUmAQM+nXqJJZTUIs8O2WsKiyTBnZcuDmCHdw/g
XyFf62f5hXfMK4LeEC2J14rv//Yq450Oe1ADXR+eOqwpV4Nx8ZbDH+QfhCLkrlP7XHQfVkIbzyeM
kZRFBCijkaegRHTrtHHsT+aqQLNsjo+7kd9vyYJIcOibuE51VLCnAtAetyWySfUlNGRMWhTf6jLD
aAMqSjV+Uw5nmJugDwGwf86YoCKSO/CJfyBz5QEUijkLw+/Zm4R5+hVwM6g/eCQ4153/sfriA1cV
vhJZZxeYFg1TIDlrWcTKcFn5a4YRisIKBcp/XafD0sHFlATyvV7aPBb5su5s2mhDwGDZknhOvrZP
m8msiB7L0d2WsSe8p82hrVtqlACpqnv0GB4Udi16LdFbDqLLlo78syOPetkK3gDpFR6ABu9x9kLh
DpXtsAcNodrZIhcAg78/fIYZt5EHu6rl6GQjPcwCETzUrlrmMCtQPp03N3A0wjPEEx2W/wVKOZqN
bibvbdbugmGAFa9lkrN0jvL7UA/8IALETw+FWjhDFdB0nWYVawkq0sdsw1g3mj/i/67ivT+Cx2IQ
lrJOVVCaKpi8ef9JPbE0N1O1+wosTwrgLSvRtpBZ33FfRt0+gKF1fzrg8PWCIlQwwXCytuZ2P5ZC
J2rMn0ER1GeFRb9onyGI0DxBUzYJOVTVNhNGKFmo4sxJFf79qSoU5sk85Xy0VTjyEuUsr0uLYMeu
1hLpk+V4bqFNgWgsB/GZOCS88tuC/GBX8Cs8og+QDYpZSvYM1fEPv705s1rEzcr+BEI3FSZAfTKb
YbdijcmfAGTd/hX4wd/nDEmZoU5hLT7Gkyf0STGMH/MKo3pOc6WgeVpIOds29FMl8uWMvxhFuoYK
MtjB4nlQezZH6puSIDY0o/hVYcSDp6J1E5fJvxaWClV9HTTEu8vVg/jbgZD4dDXLq5GSMlHEsxw6
7dnLblPGAxjVMBu4yqa2wbhqUUzXact9+2XGTujsB1/YiRDluMRJn52xmxIy8bLQMHP3RwjpeDAQ
Gh3Jeg609Dm0+AK2hb6H70NR7uqrU72iU4+0O2CMU9KtjHaPgKv1h3F3aw9clxu991LDaOTIStJW
lT84Jtj6luOnf248VK3zY2X9voA2vI9L3361nLpk0YJRQOcfcNKM3KRPt++cQ85uCNUHrv6pLXRs
JbAKJ7YJXKkc88Aij9Xfk8tv+8nRZOiBbvBiT657nnWq4HCE5m2toz3Ay9Dcv9mNoXSyIPbAI1MG
CT0ec07GKqYxGv1V+HCgYhQviApasH57gBqM78WXM/xtQCDFpfTCh5312sQwmXPzFAwbC9XAB7ET
MIA2nl9nFGTPgMJriYApGlib69d9P6GhuugoTx8foTMBt2V2NpvweSSAq9Ml8dS74TW9Tzhd7iaE
NuPNJcDlnNb3pk6CoaSjYREidzmUFvQ/8tpRyuo25eC8QygLqa+V8YbULNYT+zu2529jaUo8rJ2W
C2jEwPBazkZGqw8/PUGErMcX0GR5Oxpvmk67x0ivFt8meDXe/QMfGzaLUc9zGravaP7I2xFXpge0
AUBZAlL1D9GVaHHK839n+llsQAc6jSwak9LtQE5QDl0ZuR+QwNlT+4i2BXXC3ZiHm8b0IXrTASO3
I0f4gSdH9movv9v7AtkSLTSPYWepI5C4oD75BdfCyUcWuVwqFyl78pRQXeTy/AkKHwYeIK0xGNjl
CPaLrsE2kwMgoZLx1j+bEiWtqH5uPru97G/ChjdD70wLx3H2w7eCaBboDmegD0V+VhhzTzmWKJIk
R5vOQcO9YMfmYO51Ar0QoyZ+I+cePvgp6VVsc4SBDXnREZPtnwV5AXQduJh8YiYLCR73AxM3iBaA
3yBUjFONg8bmJJ8x/h4/OFpaHnMdzmXGPyNm+2PeGINfFNQQpob2K7g8mTarwHoKBcVfkJhND+Fc
TjmGx5o9sJEWMIhN3zDr5f66+3QCzhEjj7pfc71isv83U4lFOU75/QwdM4WMqlZmzZIFzuUpceiH
9JZcZXbIqVZlwqUGn+e9Kd/iqyoDVhgckUomtoD3TOx18B/cokFNoWJ8GWqL9aFKf8b7Y4xfDBMZ
nwDEE2FExfvfHB2jrsO/1+Cox7Rv+hyz0KaIjliJsjR8JfCgGKmOSQVEYCCYwbVXt1kSjkOpePVv
nPANav8UdmA0MN7LNoTTV5SHu8vivvh5qBkn0XOyeZfGZYmGZJzBiE4AkXlvZt9lpPrAQrOWA5M6
oQme/v0VnbEBZlsZXVKcUX7rA/XSd3fO/wrSuF7HKCf/L0d8yFrgLDOK9YhYJ+BtpTB4c0qNXK4V
rkyUELX8nTkE8WkVeoz3A+CSCbW58O4lx1puPYcJ4U1vpVnoQmRiyx63ndffDd+FatwGROdKIDLB
TpgCareGuEdEptGjrm9bfW/ETgRuM62HxCOusXe/pc+PwHXegws8nLNZtER25PmHdD4d/WR/OsUc
B3KZsVaL78GhpLA1GIfMybkfLZ7ZVnBU9p8oJV7SOw9EhHiWW4EpyF1BKwoQvGMWtW+1oROaLR5u
bipFIZQE6q6vhB6GL5Qy+pTUi/jZZrNW0GPRqQooA1FgLkOkmwcrGUoRe5eLVhkK7hJg5utf2pTo
JrhNQrYhHGqrxK7zbbfxVugZkLnVwoOkrUJZoHRgj9bgvIVHAfPGWZ81iuvrBsibkxmG9FFe/Bkk
p94CCQNDjIsS5hL2ITCuIwwdGgnA0d3A3vGMURA8aAQdlHk7IvvEP79DRrXmkzEe6iseWwpl+PKn
KeeZjts1KBZqyxfSKHZurRwjOOGEHF9lVR8SfVlTRP/bUYT1uooJayGnmF3BQqZMLTegprZvJJnz
UlAQ3AqwAoDpzdvN5WjG8c3V4Xn6iWQY9T4mLdG7tHjlit2gMFUk0PDld3tT5Ds/RUUtuR3Yg3bO
Ud5jwsHc1ISZ1PBLZ0ZeR8RTA0RAq35HSw5UKYMS8JchykPBb3lGaXdkH98EnFlgbm/xgG11sqio
wYov01TM7VYCMLc8vcAWLsG8k66tOWTTmVLkshIlDTVvRpHNMc9dEKWj4wFA+pnab9vznizjJWg7
J8a/H5E3pXMfGecpLq5Df6rRzqIypD+2FapUGniSUY+C0oL8Bu2XrbKCWslwIaNCfE6GBwPEXO8w
gR1WIuqqhMjTOJNA5wpB0Xajzd9jCzWvyFL0Ihf+2Roe8ZHY0QmqlNsBoEZcEc2L++JpFBcAXWic
zdcM6rN13CAo/prVk+O7AZFZduSUkhWnWT4ncC+H/lORhR8m70tpj6nPgqD9FkHJ9bzLDXOL6OkC
gALTMoECgu3pTBJo3ckYH6V6qqsZY1rBMh1+IDljWw8UpsvcNVthP2mFNfQ+hn+QG0AON+oO8kez
l0CIIbOngM8qj9GQvwX0k2w2lcmcenWNV0w3faQRSizlYJ3Cv1lbwtyYkHwCz3Occ0vcxxmjKyqb
u6tTUoIYCyCoOTrHI75KD4GYNVaeQJwqYH6gmqvJMaPUjvRo91zG18MJZTQXDoJFqx0+3/YwNx+H
QW5cD8RLgYCTHqmh+RGDvuzSY2AjAIbUIAKbg1UdbhhoCFKPKIM5xfGJZa7Vp15BqoroJmfGMhhX
cNREVfsPiNxnYNSIqcFjpoCx+Yd5BzqbEZoiYA41voGCrLg7yxtzJoYWZnHQ1EVS8ZBzlVVzWTIy
iO90z0bAjTI/0ebYGObj7EYqTYsXmhczuiQkUhNhD+DZ6QqcWdYBCBMcWhAFZh6br8FUIy+ot9Gy
cy/BM/wI6jSH2cNaksTLOKhtFA78JvXE1i+7XrwO14O55N6fmDVTmOeyZIn1QTxAhp+uuWwO+jp+
G6A2ZuvLP0AnpUYKCNyzwRbrE2JPvW9GGA94/ZleObcH/7A14JVAdFa22ddBqR5XM4JjwVhf/Db8
c94KJHrEksxX71dxuFQu3JncPpIFCm2WkKUhuBCXeN73TCYdg+2QRmzt83Ar3B1XhvivIOUDa8Z1
/PenS+WbYzzVaGDB1ICLUe8fTJ5t9HkMRRjO/GanPl8KxzyocFYAkE5YkF9xq/gJwg9laX92L2y6
mXiJBdUO/7m/m8n3H3lLJncxd32SPkx7qS3UI98xB5BHqSo5lXLjsNcNrbAOIxe4lg2WfWOfOD8w
XQMbf84pGa13TBLYE+hJWzHDVhhtU8VkGuTKwH1Kif0SiWrilSKkxOHML4JESwFkX7K/J+aV9ygv
y0xmdBt5xhEHE+gzhd3UMhQQglK754ApnYjNpHJqY6/vvy/2AioMzuZqsPtPyxW+8KXEOcKibRm3
ocgo6dQ1QFQjZkAuYypg1V47uvHPFCVxyF8CBTscfPCHGzKikbN/I64WX7CIEcRd4UMN/NpDTrEC
wEOxhXTMzwzsEyQ4Tce9rtNfH3paXlpU55wYOkSTsNEA2JwMUSPSUnBCJ8kaaB3V5rnNaSvpgKj3
UU19nfvNg6pQZh8U1yfze5r0P8tqZBVV+lSgbJ10Tqh9bIKbv6X1pU1UmZf86meHFtnD5G9fOESN
EU35OdGfqxbDlcef+pD3kdX+Bu15ifTHL7zWMR7groH+w7qpiB0SB8rx9WvDGsjZrXQt415DTMPg
bBAr8sev67++3uvkP8Jhn3ge1EmOIu/dCq/sbiEdPOzPOaI4qd5glaclTR/+UewEqjo6RxEHxK82
eQrBjcb1Hgq82krYX7ps1Aw4IfwIaF3ZqOQ33ZsxpW+pjC+xVy0wbPLEUenwL4POYRPVLnDGEueH
eYnumaJMVsY0o22+b1Gm8WlIwqJFNW7hi2UIY/hlFW0CmEGlYDzBf7VqY7Cbr9kkOQ7QJN6UFUX/
phD3OCfViDNJHROciqpF4bUOGQ2VPT06m25J0UfJnUDfv0JMXKMqPSg1GIVhUFufX6g+MKqX9bi+
hyC6wMraA8R//ZLPxYfzO3jBxmSbgrbOd/2BNgzSB0EjT7f8WT0PaQe8H4tIccbLS5NRGHunGiCs
4p1KmY+Zt2PBpujuVQjwv57EO4pdUYM4sPnwim33YwbPkQiWN3Uc4lw5Y2c0C79N9EIK/25BOhS8
8xuxWxQpat//yN1zHbLPPjjcvgFlCucPk+Rb5NGLemzMkoPtau+rLR5ZaNakQnrDr/9GKGUcOi2h
uyc1DCR1OWNizHx/t3vdyNnTebzEjwjkPzUhQv0SNQp6huTI6TDntAhMyh62J8oo7tn4oNEWXnbP
EbiVpsgEzN+OkRrxfsd/Tc6kyHxBnD1NeM6RSy8GHDfqXDHryS1F4W0NzpwHm0usWaehw99Em2jo
08FSlBmZ7uJfpGMexanHeJXc8grGAHul3Awcxm0c6r0wTc8nTPfgTwk7Dj4mAu4IpsTav7I7N3YE
LL4ej1bziGn59MwFmnaZpz/S9Uds1CxHl3GqV8y9rltObw0JCs/ZZRIxiMSxihgFUCxVuVObOTQ8
bHdUp9CAnxNmTw6PnKJLsGtSvh1GlfXusmx0jj6BlmR0VAyI5m5pTFpfZr8Ir62oa3Upyl+Lzyzf
XxAAMSt5M3DQjeg3oIaNcT7VxLQ/BTHhNGKe+Za9Q8v72ANMf6/GtvQbKDK3i7RqYjY/EPw7ws0T
2+1DB7iTGdjviqJlLuF/SK2fQhC+GDf4OsGFMD3zPaL4qpgu3+NrVGBZ2iGg23hex+0GNwi+pj25
jozdepJyiolxzjgIki3Olg1M+Aa7nSFsvDMsKbuTqsstolcIA8ffqIUfPBfzF6P8kcktEafpUVlp
oGjAVNWtY7xfKKOKRGZHdFuUEhTUjDposbLTUGTwYyIO3+5i+cFEHZ279fzFH6j8scpCXLvXb4B1
UEt23tZPF8x2CmohcWrg+Ar4XLzd8AVJjrpavSxioiWSqxwbOUZQ9cNh/TIP5FJAePk3ucF9QzJ/
VBuK6MN77NgXsPGLnNLwQVWYl2w3ku3/cCJAUXGknn77bmdH+t/H2cSDW+027N5LdmMH0wk760t2
twGnacSEJ5eS05lSp2XL6Qu2OfzmUZxdLIqXgN5QDZ+fk1LZHDw8ctJe05t9Ql33kpsPzwHkpPGV
p1UsRcm+ay6nl7uBxR3efht0eep5LMeEq285FmlQ0eSxxc3zICbJU8rDc0663BVTZICd70nW2df1
8r2pGofxgTqqJ6OM3HtVISTey54WzKDWF+EALCklbTS9QgKGieREy25PLgGjX4zC2K4SHo1SBpCX
eQ8KVOdyDH+MATkjlsrTUFtEnge1SZG/MRGk1+dicvLIw3ma/I7mu2PS8k9BVWnkB/ZnIF/gVmdd
nSgKo2Jg7R5k9DsoFgDkp2aljI7p0jkynEOXQgJqER/Z8z4zcyqdpw/KRq/v0Ir9o895hcOHPVm8
WnEiL/FHJi6dQ3zgDj3HWcbbYLCANwaX6Lxq+kTTnxu35Bc+EDYW3cLCN2yOZXwJHZ1/bzu0Uh52
OZT61MNgDsDvyFIMJbAgncAhpZEpHUccG0cpNEEia7ShNipBTDzeVnYO/c41+OBJjD0I4zDsAA9t
B4L3LW1sUr0BG7gk1faO2YJUXPbHH7hJBe/+RTfPLeriqikgCWrsNMB7iZpntHy+/WJx2cCAYUrD
HwFjKIC4KfUONwlUDA0ZyieQe4hQ4oFeR3mjP8B0FVbxRFek0KHfnq8CMEcEjHIM0/GRCPHChlrz
9uqECgqEF5WFEk7z7Jdv7iSTdgUjcgoIjc0YLO/OmXvzgEucA2eO78jsv23Tyenr92DTsuP64eIY
r4a47aRYhkZMcrKTgGenoAteAlJ9X3jt4EV5kMmD30JKb3WBKmLowKuX0fbUtExDjqrIdc5AXQku
ytOZ6dSI9y//t+PC4Fp5QPYj4tML26Dy61hXdk6WNw6C4uO+03NM/5PbIfES33C7GigR2PbaE6vw
tFEZgZr9UHzwPpr6wSUeVOb74Q9bi+fVaYAr7nbdmRaj2bGVlt8AdwtFVT2cZTnkk6xfkXZ11bDA
SeAVZoxrR0tgdg1ancxHk0OSHUC1YHK+59m14oxuXdMDm0h8YBSkvaPTGD7pWnNVgNYUbmDhFeZg
EFYv/3Gyb1Aztg/YZH0eWaaB/olJ9NDKtG0b8HbKNtqgBVqzhXyp4KW2bRGgWOAycsh+odzo3/9G
HDQHG/Njv2T+kko4f0vZtg6cVCBaZEtpIkPuAjYPHcgczTxeC/xgFFyU9QdERTotShQY/wRosS0e
ZpDk786/epgCt+2rsRQ9390s4QLe3bwWN+gRTkmJyV52oUvT7qRRA+xBGVpe4n89DG2sR2OHo4Nq
UJ/8B7OGjgTtf+ihTiAHO2A+bWEewc76NTi4OOJPOy96UZqA47WRKljXqTP16GaU31fECe5lBdsu
xgE0jRF8PNB5NitK6gGwyQDYD+zmCqz2hBkBxx+zVnb70hjFisdprJDVh9BmneTdFkk1Tw68kwpk
gJWwdw7XhBvrQFuHsb/6YqOCbblYzGYJLCt2OnYICK0ImkLfp69iA2Sbtxk0JNgBKpT7VScJ+W6q
ULg7yFCVgAngxlEGFsorCOYDVlSFgdZvZcyGdCfsBYCuvEkssNQUFuMQkav5bEMuDWE5LyQ9WHmG
eJMZKvGAECz3GvxyIj0cNL1mmwVDcANyGtKrBFa+N2NEnnUhiR3DtyjBDuIs2X2DoXnsyxnmPq8j
3VTFF0PM1zwM5jln3fRGl8R8zyVXgXyj/i5UYjr35/ytIf0TtM7Qbssn94fhB7ukYvXYfaxKRWPJ
J2juBFEbEkVqCli9fvihQGVwPkgUdM5l58OveDm6Nw+aJMq0wuWbsyVB7rdW2DExWehMHsbss2Qg
gnQKBZHO3JwLgSZF7QynyFjcASkNze7tPiMG0C+mx+nIMRaniEiXCcZ2wOAOHtWvDPti9xKmsMzH
XXmN0YcqAQUiB0aSAI4jcYpCnyRK/tnYJaf6KLAuv2AE7A6Xf99a/KUVdlHoTjB3IklmUSd93syp
bQM+9mOlgnkYx1LMkFvxqO1h0kxBjAGeMudsJ4Nor4XQ92mEK4GVuJ84badYMard6q7uMpAr7Moc
YAZ2NnpjBiF8r+fKMvyTmlvAuFhtC9p0abkf7Jn/RbJUuEPCiBMzncsbts3JZATeKp5hkbkT6JTh
gub9XyTKa4m9s2bjp75qJvhp0okroPfijNNcFP9cBVSwEJxKfO0ws3HB/2zLQuxAYBt3YYvP+ZWI
MTQLcNdqF6DcJwB43uBviVzdy72UItK1WuLkn/HvxlmRclUFhT5e6iqWCcpzeGV6FBeHHXY0lMg3
4RIjbVlFjP3I+Gil6RPvUqDPDuvz6NyN+A8q28Q971wli05TIr97qVtYE7e2F6GyGMVVDjoy8hAY
VyoxmBQdfftFXPycntHqvsZ1yk1Pme51dOvcc6HauffwafJQ5/AwclTIFsO0nb+6Kp/xFYSMxUp3
tgyPQLZRyboriBdKm9pOwpC0gZwPNbEad4ylGSxFE3HJRNm3odBZrZScEaDiLhChMVNjZeMHT6sy
WZXpOJxcO1xxdxhzWaDWzed0gvYfl387sj6QlqGGWleC7nAQZGRmarbhZE2YHVQpYP1zbgo/pVid
Uu4q30AHOCAqlTk1xHgI8CbuImpXhamhMm70Si0o6/R3xq+oIZ4ZkQIa6hZq05rEINidPwZuz/Gx
QZj1bfjqmnNw9eBOA5lURw+3s8rc9yA2cOzOr7SSigZPT0WXpVhIrZpKGhKnaj41pjWUV9ME302h
d6hTanMEhn+6GviGPwJ8R9Q1zDcLy5qkuIT+0+TWNqsTDqVSeygx+JMf/yKCqXEUneTsUjWARzEG
M8othRFQzE2J/TqMn48gVdRWPsUEHif2yciQkfposQiuecs9aBZJGbCEyGhFAYrqtYOTuhGe5gu2
8DcDuP7ufQitt20ZCz0g4hUrAcgqC/VsnJ8u05kNN6/jjBH51ibTBKESqGAbVzL9e6yl64YfFLMT
HBK+R5H2fiLm0ZqmH/+v0a1j19lpMc+sS3or7lK4uICxfcVCxQ1DAmKtMqj8RvcVNM2+4WoIB82Q
cQycDc6LASVjKzC4lTyjfEsu6JeZEJyqKfXHge4E2dkSU26kHLOKQ8FHDK92S+O3Y99Y5c6PJdOt
5Bj34f324v2fVbG8YM7Im3J/roVhyM2psdB0058SP4NjXsElcWnRMFjV6EOobgP669qgRbi4+FL9
uXD06v8iKH7EzGD6NDDi+SUoEQTYaSOQMY+bAljvQ/mlppzjDtfoUShDlXXCAwBvozC5FKF6l0iP
JqUinX5pf3gxOrycHwx9unLV2m5Xq96ii+j9FVwB9OpocrYIwzmZ+AuJioJvzxyJGRumgK29pm7f
BZ67qgFHwsJ0tLIn9pNN2+UPW2ulYdYHq3Ukt4/ltjFqOMXma9IPOIBYt7P79t8Ry+lxpMBkt10j
h6fUXhxZvblY1eaCdeeDqpWLKdOBEOdli+/WwiBHsOmrAbTKU9OdFZ/t9kaCqFbybcKZhD0nf9Pv
GoQE4NMALMNchp/otXnq/043i+VpD0nHU9vB0WBfhueU6haCv86EmT9eBv9Gx2+VDMUdsncBvEvG
X16EcoGxCEOzJwkNUlOZKjd3tECxr06/jj/hvL7FJ8eaXLNta37NjlYNhMC3nowvofsS9tsIdG9p
tlZB7LocGijcIkbo05uSLxHHfkrGALSrM6YXVNhcTCwOjC4n0dFMa9ARqRmw3inElB3IxOV44S56
jSCLqZBk/awTZJ+j6EvVLAelyhZbDe2VWkw47bP0J9sR11tLrm44kMTAnCR1J3sRu48eI7Xid9xT
voAYkFJ9fs44PEcAnwmhkz/nbndEa4t/5nLLvezj0oVPCjMqhCp8BFzZCO7BrQd8WKmXPkjUsQ5i
yOg9RQ+Jng3pMJ8tFtbq4vBwnZL7FD/RyT8d1erbt7Diy85BSO7G0P23xqiAxSvmxnEYlCvOF3aW
1dDDLx315MrSn9zmtoK2lSkGWb0vay8d7/dkvmxSTlLCMAnds9YXIYZNKzaIyT2sJEsHWuGAvChE
Y6ovG593VlGaa6/WFxhAoVDrGeMhgthTtFgovaXr4isxwQoCykOezpRG7dBt04ijVRMzH7ET5hew
Hzi82IGuuEgADjL45P3RHKntQh111EkMpI3xCDx6zP7WzN1YaQVsd+sO/rbl6jIlmFP0gn9kxK2q
1XiqGqioFtYAZFav5eEGjH2ot/vf8nC2we5ln5mTAdsNMpWiREL6mCGM5tL3S1F88BrJnU/M08RY
+StnDwvRMvib4sL+U8NxmZLk7c0WYY+7QyoFpdK2tUxm6owKh3aIGVPX1FjLXRUssSIH45/bWIOt
ZZseFjieYTgDnGi1ADBR+yfkFPiRBl5kFql01UN0MtBw6NX01wct2rdw9eSV7wOi+2hUk1fo1FAP
jYo0oO1o2aU1d/xafQY1roXCqjN3/ce2+3fOsAMUsCstgnx7J6su3V5O8iXNdN9A4t8eGLedoqwu
iKD6LSDD4H3IS/WUa0pYgnhfTFgefTHU+YCLMr2IJM+S2QWxNR7DPIIM0tgCJjxeFk62P9+aYLzI
F2PrQ44Lvv58+QKCKCcN4IDTiSHIfHX5sqiJ8fB6qyzVryzOqzdjKGwYaCGMsD6srhP+MEPiiYK6
FOVj1m+RstTCYzb9d781kyeIHpOZN9sSI+J8WtX4D6fmHHt48F/7gvAG1TUOBiK4Y0mjMaW3TVw4
Nn8KFlSpP6n7XPTNP0pK3Dh+zoQMk/BOVhCh2G3NSJ8DSbxW+N7obyVXZsOcLAp2PMrKMXsDThJd
L1TBOih4KSYnnSsLjnvwpoNxuo6D3B9F/erkIL/kyFWeRC/8k22lKeJI46uwj7Hwr4kaPG55XOAX
9C1U0hALryzU3LFqau0JKuG7JGJE1V+LEV5I/ErpzTuiFsRCUK303/w67vA7gJ+p+jMOMCxpoqfW
KoEKCPWaGx1ojJfVb8vzIO7hZMAQXS2sijeElESNCGjZ/qXtUIr8C4TArRFPmIpqomW67pboRqqB
74HEFaiQSyJu2EYZa6rGoYrqhgXcgRApmoAGhky5FrNzC8GWci+a4nK6odWnbAQgUkq0cyUP+zeK
ohUeKGM6zaHhqry8RYtHo2sMDzh3CnbJMGz/j6UzW1oVS6LwExHhjNwyIyCIOHFjiPoj4ozz09eX
nooT3X26ygFh79yZK1eu9SFltUtwYH1nM8tb64iS7Bma0IsbJ3L0S+NuT4zLHJEDvCYZcQcUguhS
oOmKT62CNdGAIrRGUqqN81hCQEZhJkXELc0b1s89g1SlYgsVCfIkcm7OqQpZ4nwucV0oK5Q+bRtb
sM+EAgZn9SmbV4SWQgblSdG5nCW5u7/3WthRnxm4Hs53ePgwrk9Wx2D7tGN0wRVYVDudvBy1ZBkz
B40CTP89swlpR37nbP2SKvAO8pTT/MNxwg7EyIB+vINFKHcrrUa46C1K/bONKIvqP+TbSS4g2FyN
hNOTx5SlDC400Zd5WWFEzZWGcnHz9proemFzhZ0RDyljh/kyaM0+62+VO2PCUOIx8M6QJYLGXXti
ChJVbp5eJ1hZieIiz1nKeuKB+KWr0uK8BdfVP1EYvpTUCWIJFZIeUT5lt7uFrwd3qWWln7OByDXS
RFeODbtMhAZ0npJNk4RKSpmETVNUkBlQSZbBdkdI8Z5NDsx64iEtl6CNc7A+b/0uu4dtkRITRFMs
LawWOWQBn1hkqihoOMMpMFJRWhGDTfL+jGKO5HLrzFBt742Z4iQxxixWf1F447nbYKsVVOSaVWKc
BIZABlAN0mLk6d2wNrfsWqrTu6D9tCD0zmJJwZQy0iWLcnvI0TLlsZSATjr12Pae8+73mH4mHD/k
IPzGZFn5pdgF7F4k/aiwUuI7IjUDG/0zAmHA9pCkSiAXmBUlsySSe6KddLCX0/xNfGCrpfP52/Y1
8vFeyy3R2MMKVURDaVWibTA31YC6gpuqwyTJ0SgrrYJ5K7T+CDmEoQ623cLVkxsf/mYY4noAiIz0
jWxAxEmklZGmNwyNvqZU4gfeJanK1yaAS0/7Y5zYJehWZOGchcFFSYdcKczr3ltC5DruDNjqsoGq
4cfKKz/6XkxQGiStdAaR4Uyx4dErmId9A4bXbkIw6AMnIy0CjI6Wc/ybYVeIc2OViXHrcrfgKGJX
yemkDmpMJ4hv4o7Qe3GDnu59JlVEgr4DRqWMpq0fNo3ZAXwK0F8FG0j4NzQjg/aIQUzsaYgzQAfO
2RBLQn50LOM5XQT/4b4HDL+Visz69kQDn64o/CNTSbo0EQEYGKg0Deex7nKOvOHTsJHJ6Li3fMi2
NJrZ7rTp7fTZzXonscyQwQyHmCMtbaXDVVkaycRgVc2HFoXLc8Cw5kqdrp6r4cEyYCr8gXP+kXFM
A4gUogjBANLgmElxn3wT56c1ljgBzZXnahU8CrrZDG1l62DYmy94A6uQJe0lM4spyGD1CIZv53qy
VwO4R0OrWROFi/hlLhX7hpe1ahWTba/AXgkkT7/1OWWkDOeZr3vGWzHQj9ybBUok+mkWJ6JyidHi
jh35I9YvYlH5518m5STZFs56xqZiWAfecjCkV2s5zs70TuMmAhnHkJYzE6WzbhfGihW/VZ1xK7Tb
17RokfF9rAvP8cSgLG4O15SufBXp/NGg6XadIw3PIGJqR29WwmWTvzKeP/hKOdrtdBwlYkF0jqNC
73D0MAT+GLHPEUBL+iZuF3woYSsiinneMlYMsJtFoTOi6CRVCNspPpzc3+F3rsxzj3M2Dwsyz0Ma
koSK48eDYwZ7Wfb8FpgpQUTBRZhWjsV5fdPxisOeonM3YsfDd9zI66EoqFHDOtZqCO0GBtNqNSnJ
feMBnV5UlIfJbuZYtP8MQGWDFZdw2bsxwf+RMTvcLPlteWuS4rLKF+8Nj2l+z04+MQlEmlZ+E+To
mXt5h6zl6tCVfC00K/nKfUZ++ThBwjFIzoaurGJMDuN2KE52B5sIanUdEHCjfDESGsdYIlTkTE/3
s/ASaZHGjArSgE/SNBcH4zD/AONKWSFJrJXsagO9VNShTLVHj1bTuJcSbiUJr4HmSqfaO3eWCTOZ
eHbICFzQRgdizuwkA4pNZni64mYg70lLl6qCSjyM8nQfOUltx/AUKPukVa6zdJLozMJPuCusOeC2
ij0OJbjhzWpQJHAOnquiR3NsoUiM5uHRIuwSvrYe57qXKFOgOhmTrINZ4CUI45Gi8eTavMTYwl96
2a2+88bpCa7Bq6lDRnG3NENM0g2jGJJvnGwm78k1Qg5TGzhyRDEbSv8GsGzbtdbM+b0olNGX7ize
XCEpZM4RgjoKo7dB0B0EHIQFSf/wHNZbERxeeuRZJQpSeoypVn+QRQ/ny/26zVjme+YF491+VptQ
SVj6jN6mlftYNc2Xc8Y1klF0ogBhIHaqAEY0/mnDC0wdNjal9neWJB1dZ1EhEYZIKslucMBrBXEo
4dHUkcU/mR18B3amtGt6UHsgDigQ/IcHGdq9mqzse05A1TupYCf/MyQDssNqImKvu/zk0iIxRLkA
Gkyrw1giSqKMu9Cb/bZGLduiHyoIBGxhdGejvkEnhp4rdtVHM1hoxHvmdS/DMr1MjwFkiDsTkb1J
b2krb6qhMnou/VcJXOJsm01rCe/tVV7MvtdtAiB7oDAIHF52FBlld3h9j5g/govZYOSUUOXADIDp
Hz62uNs/W9bJ1iB8fUZPjpZnVBxw2UJ3dUL+Fe1pdrNkqFBOHr0AfMFA50Y9siMeNLNpFLQBi/5r
XJewhT+1neV7Icby3JskSAimF3yRmtdI+TWDL9pH0/4gkkKrjeaJSvE26OoVB9rS7d4GF0UaGH3j
Gxd/5RQgUKHswi3zMzi0jf4HV3a3r6Eqx6xjhFHLetoKOSVpTEAhYWBEzlYm+6DO4seK7ZI3glnE
FGC0TAp0xymomQm8vAZMBanWpsH5+1ZsWi2iZ5gxsUA3AIXb4LC3kP+SA/9NGfEE+GK4Bk8CG9Ee
hUQkKyXtC8NpvwfGD+8bmSNJAFE8uq7YD+juo6azFMtkyrFc0Gt1RrmdR1njjxoobbKMqWHpxfSp
ols4+XrkPKTsWYbFFPlrpZoYr33grfYNcmn0znEsnl8EFl4yhtX0elYb2QPDR5e67cH7q78mv45Z
SeS92N/sFsDB5ICbK+A8pQrpQM94jPL9mDHYL7uP3QXPPIrYvwjsO7ueqwZfRm322KODlnER9rVn
KwiHd4P0BKpgK7MOolTR90vRhZKodbFZLk19T17ftVtXrvsNc8EgUbqZH2lfEe9Jgv7aTHT601ER
uTzYub8c9cM5SsHGAfQaPdbNVD1JDylDoJ1zQqx5kKjM+NBASrDe9vuKb1r2YngRNXJwdgJKJXkk
59QzPpjRp48dzxiMumVEFLnpcbuFQaNzvoB4GdmTjgBm44IyQaDUI0X6BVdUNU0vAsTeSsGHECnd
mqt1JU82o/S9udh7vpymaV9PIsAZlpTkh++rRQ9Dsw5Ew6Bd2ih7juh78WmoWlIP7iTj3a1/I3P7
hxiAyqGEaceel5JPUsVkVKJA0qKG2yO1Rx8pm5POowzv+yGZLiXmkfBBCqUN2amcsEB/oJhEfk/3
oJCq2aw0nESO/yaIr5ow3jBtREC9baOqrReZF4WIoOPPFouaSkeaig9xv32To94u5K8cJsxVsYFM
mzM0mhd/lG4UPtetnDaIkzKOTbmxb4GiJPWwG9S6OAST4wtxieJmb4MK2v5X7OQo2VZy7HWDnIZf
QfB9+reZ1BZAfYCEjJ9qoTqm7oFzFzAjIVO6G5g9Kn1Uhu5GnRBTKapHMPCNZm7aKe2Xv16D3vWL
7sjm6kJOGPdmDHGNXL/6Y31eAtzX0VR9bbmMKPRv9tyk2oTlitXuSTqjPigQmf4gNDebD58En+bm
fNyPvtltR4wLsU/UCFCmGtKJiRptB5x6n4JmG92cWQIzBJo40pBjouOX3uDfosN4bZHSY5JpTJmZ
frkKMkDM+syYofYBx0TKKN5s2vRpKSmiD3dF4wPoRyPH5MC1OIyEocpkqUGLac6wR/QZ9giurHr4
smd3+ge5khsBpkS7I8jYTL50DDZ/jCRB7TllQtB5AZjQJOHMrfznGNSUXrbFe9xeguOf8Xma0w0X
J2PhyxbmJfdQ5DrENoTShS5112cpUx+dPDZ+WAn5BMlHhJJ+cyhKCiLzGHxFS55vwXVyRHc0DCUu
zadgagVMCD4JgwNEf5c89zAzmXB3oYMpnvw2phH5epQqn3Sr5R2YbjIL14VxA7uBi+9C5TIgyg9Q
owMUyrK7B5aTX4H5iMO1kIcJAkRiRhW1vQXXRNfiG+ELrwTNpWYCBf2azVKfK/aUTsolNF0uyJfw
HFHD0e7JCc6QOyBRNETowwe03WewlywlLiD0fGj0z7M3XY0L16FZ6Y1E/e1KsXNx+4EDcXGGBA52
h4lz3OI8R8BsXi02N5vdIS8iARNhA+ZKBhdSGFCXU5CZMADYsE7rRhHJTqI8Ffz4gvUwGbVnp2cH
sQ1JTFLBBhSWlsz6sOOpEZLijqi4xbuiMOswUUyviyQcATMGBvW3b0evo8kPPARzZqqFdN2xAFEM
aYUDdaSfzTqR2gr931ADKKF5x6g9PXHuiZ3e4SHEXI/qApkPf3NFHcYre1l9MKfyQlDcZ5DB9d3p
+ecfIrvUvzTNmP+iH07VjOLFgqgC/nAJ3gAuyEPseBR0a/qSjujT+cETzxbwatIFei4tp7jZ+6sH
jOr33pyZKKoDKNFUWXZ1Hw/Q033QFSrBiaIb6hIhCTfgtYg1XmBIGmXLyeo+rcfOX6tvsNwOmyvF
FojQVz+MQSIQD8xAwg9kcfFOc7vfcWsFhmBcR0hHq+rgOjpadzjBYN2ErGPotBQH+2avBvPbz48D
D3lzb93axL02/ZMHxREw3dMlt7ekjj/Z9/F7A0ngzqw+4BO9C/ozhleOjh09+df6RkUF2KRNO0nf
j58zvSnF5zKG80uRRHWYvggs5ZfDjTH2GYsI14QeT6khBxjYAZPWAEAka28cA4wKnUAnjVpW3pcF
EH1/RQ6wVOESR5WbG4rM99Q3XPhM+j6DqTWankGXiWYvi/VS6i+qnD79iw7PlOxkHn6X0ZFub8sM
m3M5BnWPEvLGUmdUntwxuftb0hEAnQMHVFOnqkAa2RE6SBMUI/ywxnj4di4QQkrtRnMIeAJ8oys7
FQ4z7V1a/xlW7pxxFFAdNMNmHZPaMUlKmBuvBAV7yiXS8ZZHo4DD1iwdvqoD1+FP5UBcaXrvrzVt
rCRDoVllVs4aWEF2o4Cvj+2ur9spaOuJCV1+o6fhXwi7m5MuSaia8YJnM9Cas4Hbvnj/uhRDtXGn
owNGd50I+rq9QgPAwgUXAioYhIQ0yOeMSYKz6kjLXNyeKeUHNIOw4lFnlY8CL44LHQu3REf9lUFv
BjYsa59MVPCM1eI5FfqsminTmDIJmIT2TznQvZmzQASgAD6dw5hq2Boz6lQOk7Zm0ThFOg1UtwkN
T4ijnWDAyFJnTsBRw/eII1a1lvDHdWiLcGAfeElK1d8H0+6YiqFerDPiRtTUgnOpXxPgmuznjaLq
TUIxTRMHaUgOax5v0h6uqwIzSJdUj/h6sW1Mg3EEM7MLw1D81vYMduMLNCNVjlAaWPva8OxUIKJl
QtuWLxJVTupk7lt8JPYwXLXluUq/7xV6b2liAk5sl5hinhYRRXPSYpa80IH/SKsEO4fUi1IlS9xM
vDY2X7ROaQKvst5K0XsQTyWLni4Nc1CtkbGCDYUWI7GIfv1g3wJOqBAgd9Wbk4Kt6DtIvchvIvqo
8awkBuzuBjoF/GIKZRtG+NOlN27GSKZNxgOL+K0ZPZOpt7iaCDEG0IT2MzmDRN9GT+9Nj267r5PS
05wrhTDCruEMIrmgr0kN2vOUGhDDBeYpICwKn/pgZqSzyxb0YdiVR6QuRuRvyLEbve3tRUex6YOu
cRlxEl9YL6snM9oq5YEVIIjHjuu8vHTZMdusAcWoCuOisBPrMCKKROdEToy5/47bBAAaJnIl9Jkp
xGwZ4fEJ6PDEBoLEXoGL23bDQGUDUseGHCgM2zssL/kMYNXa0ZpoRqCLmzzw1eSfPdg73Crly/9S
fNA4aBiHOBd9f/oa7Ar+oLDuzWVYOjwwaLrbc5/oXu5eOs320CcBEzKLYG8bXAdEyI3zH7z7g/cB
czuE9zuhBHKEauelNEyasyM4QQ+TlKc0mJCcsyArcJdew8ptWTB6nU7XFIm4bs9ZTsllSLWzJz3s
RLFYNLSLXZB0gZqTriUV+84fwq0WLKUZeEhsWAcdLkTNDFIuWehhTU/XSUTzT5A/luN0FQBAOkBd
MAguMeWM1/TfBOO0sT2Y9eRsHAkREHwgpLN44McHpUH4Ttv+oWUAk/DPhdVXd/QU1NBhmNdibk0z
hCjBfSaF+3q8mBAHm0JLOouuCsyHjNgK7Tydt3B7veOI478SDI5AuO0wKbvHMId9sviyZmnUwnlf
DF7p3UDCz6H9laTnEW1sg9rL5tgKoGKqAwT7cPGIhYuV0i4oXcIu8BBAMSoVac5j3ILkJWv8wAI9
pvQ+jFPARChdUW9ge/souYPmQQXkDmF0pjuCFvIvIZik2s2E6JHahL3AagV4tW51WFE4F4itYUZV
IGGEzU0HMGHv2xF8RDIHBes2lFV0WGl3j2qIlwGMnjnlSkzLwLxpCJIAncyTrfNUOGUZBprpiW3n
IblRZkPfEWgO8VUWU1gyCQmxiPsu5w/5KiXKOstukJjZCbTWeputBy/mHtOKkkQZPcEw4kSSmhGw
T7rwnN65GZptJsmmFALkNVh7G0szidXJVqI1dxxxt72qx685bU/C1PFJPVFn3dnOrDjV6coSBrOw
5ZBNdazcrgGK+2YiM6Okdh4ELgIqGsCpnJqvId9QjJIaH2SgqNSDSuBw5tMTAWjd2QkUfIw2p8y1
c2hxi2xkeNi8Uh6cqNVsW7xWtklzuMUfSCGhSzp7R6Cx69xx7EYIoAO7BIoATSIO+P2vTBwcqMV+
5I5f1ghf3XNfut8JGT4RGIDil+WZsEjRycXNTvLJs+F8nY+te3iEAf0BWM4jYJ70I+oyJStccoEz
kI1uz/sTc87PeHvk1OyAtqpTd2PEYMPpmr8Mf4N4P/RPqSvp52WE7Sy/0tNp5pSHED8DfPaS/ibx
VIyeqFZ0WP/k5ExV/G1ccn8TSxU0dRlNYeJcJhVpvpFhyTVwixOVnQ232DmtAv3kJlvuNf5mnQGn
w3lAIQv2fISvCLp440RQjDvL31ENnXH7xaI2F4rDbA0LlZlwDKglBdmbbe6oIRLQO4Ngz+oZ08+n
U0JRb2SNcK6lUxPuNkAQTAMqTfFwZN7+QKpNDOK+05KznpLuyScVhqL4GF7b+Y/2AfLzW7tMQwri
7reXDKgY9w4ZJe0P6/K7GE7u2xhy43mUegj5APMmzSzQQmW0aDBYwywb0yf8ui+KdXNrVjjFE34l
OSXPxJHmM71wlI1pDyysgQJ6OYQ2TfrwsOPqBSh6c/uKt+2RgJ7nSbIfcyd3kX3H0eTtkudyoFkH
pkqNm1+/gK8dWhUcP3TYSJyJE0SXl/02FjXK6IzrGoc/vKzSBrD4LLhPrdsQLU0ZLevMHxQLRg3J
eAwYjMMkpBTj/AibN1/7sAsaL0Ml3/JZMvTPjWdeDLriiiLkDk89eWnRNTm6WXRWN9/fcRiCbE1S
lJG7FB2uzNLa3odc9cQ4ofd0nzmQzkcBqadPXxvn8PaE0PsiLrM0uZUXTmsEt/gtZWFAxqs/ThcE
nqwPSod8CWpHcAhaEPWGJzQEzljCD26arTIhz9TlE5GQQa9ld2/OsnKqd0hm9IDNWjuHqFXx3CvM
RGj7dCY8/e4XHZSz8eD5ow7UqZwllCcmE5E2eFnth3/iL6TB1wFPugFapIxeOMb0adeqrfikjHrG
qW2+vza6Xnmp6vvHmFfhYUkPyf4+jX5hXHezJ83I/aAH5quX1NKbAvV+Dv623anMXG3AA0de3aiT
W8+74/fRTw7H6P6aX/qb723xuvr7yuZbemfnyujyzeps8w9TptYd48kOZUz7HfOi4wfGMpxsFCKT
D4jlEoOXMjxqPhjuiVGaHvpQ4/60aFj8v28R85ezZvSxHFaGVWE3nkkDwlvhX/t+TfMW5X8vu/Ss
Fop/F+hISNMTn29m9+VfD+O6NdL0fSxuQVC0558RPFJ2+9aTfjBYGGS3e5ARAjB8CTmsIzYiJimu
kKgVKoAjZQkngkKjkxiQc16Dvm9iYloCz4tymJFzYrU6e7F7b54UFyHg6QXhGYDfPfTKTKLMLyym
nqcSG354H3WC8AtIh/7UtQrmy39AJqA0CafBvwdPk/IPcGnqo9OHwp1wNUNo+5c06q84fCnfyasS
Gn+fTdwA7CdPQFlTjkAhGJ97ZunDveBZwsAXjmyOFBx0p/xkf64w5zoW6+PdD5Fx77x5sI72GHwY
77/Wm9OmLGz1Lk3oPujdhcETzaHY5QM0vflwlHXWum1OSlRhsuu2i/yycxoay2L5NR5v83inB+ns
FrDRwv51uq8viHUzcafOFbicCE6F1/ai30O0rvZ4/HeqCUIeGnv7oD7Hn1s+V0lHFcKDfYFxxqwx
PhYuZJ0RJXxIuJt3xyVTHeKC0YI2fAcEY2KagXXVYqbmk8M3XjArTJ96A9uKSlKAhPwZnez+FDD0
MQUfaen133NNwyHDwYVpzSlDTEaI/ydF8NciTcUCVGicLabWnMbNpqfOiA0+HX/CLz5/yAE4piCo
0ICkIUIZkj9GlIP0lkFJJjlE+ihB7YyVCssQcSsKf0k4cGQTI4d+De+BHIe6CAJTSt65JeyslyQF
2pmH2HzahUQd7xDZaLIap5zsjLiFx9Qd2tTxGvBAu3YU0iN5TW107IBLNfLL78w7PQm1fa91nrSg
Fwuwu4uoErO92WGYnGiu0WOQsoQwTYh/mBckC4ijRpPDjHoJK8aLfehF3bv+eVmUAY1JDsXvkb37
lN+mMsPTaliwZvil0e6EXwXccadlRJV/glzyhcRB7zCClZ6F/dXJPmYAVE2VYo+8nooqfY+7MyGX
7mHm8KboMr4zranfSW3rq38lIWbR4igM3UPM12laRL2/LpB/KJYdIcwjEFLw0mq0H/NxZ47/zzAE
m6NxsKPco+d/vRL/HxNu0g61Hf1SkHBdITt8wSSeD4dmJI1JwOMuA1PE9WaDsjLOz0PaTsy9LZ3d
krn34Fb4ahW8RBnZ/RzNEvKnTIH5lLS95HWJ7224iShJMb6i0boRi84bzAsmV4REnSoJpmVGZCM/
Jr0c9Upy2MroPsho8Nn/Nuw93jOFiUj7H5jrfN5kkiB9o7wx7Uyf3jGB77Qz9+SN4qMEITBqj884
mbI0B0IwfhnNMeD138vfLI0zxG+U28BqGEL5gf7UlKztdeNiXJkNcfaC432MkM31UBiyUXVx2JiD
cdEQQogFvsn8M4DROpMWGCQUoyGoWtdWNK9nULOSzEht/UKqVs/zU/wALBg+W2Y2X6K6Reol2V9Y
cHmh9KRhfKdNCNFzJVK5+F4Iwn4PR3/+RnNJFcPzCoYWqpu4UqxQsgHP1TfTKUzfxo30+s5gAgJD
o49MFI42v/EpaeiTMNH0h9LSPFCGZhHVIgoL2OaSx83FmEomkO4BU0Ig42SSGvM2NmPJbFTeBJUx
C3PPflOMsJNo3BAvWfUsMUb7BZ4QZ3eUtTFxKKgYKfo8ALU8uiZdG7SjXnUu8e1IfxgeqXF/UxrT
XoAIwwAA6OdTRpHwT8Talz3Hx+ZMmVRCeMty4f1+Jntoi/CHU/i3Xm6HD6p9XBKAlm0x8YLNeIjO
/04cXMpBVvhgdTzHl5hjpWGRTJe4weJj0mWrN8H1qBMb4t1JBn+EFdD20yPKI1R7OSMSKbM8tuY/
JvkLgr2UiqRiIMlJO6cX93G8ygUQ+WOrAOHYSX+RpJgSCOiROL0Nn2KnWM7xUwA9IsjnSaWy+qHn
y7posa1ynnECWLFlPWhrjU3JqpdCR2CPZdM+n4MS2EbgtTqDn0BbClBmq9X6Kd8Cb4jxBg+iwTZf
es46tqDDoGQteDUMEKvMmhCzIsq/pB+QibVNxi8jgR+Yt1rR4jng/gUOiJndjyZId0a6nyw2hshG
siY/FrUhlffS7FxAIWUoSZDFsOJEtsrr8MHkbRnWQ7p6/fDrtTucJvZFdc4diGEEkogjVrBVAiWg
YBcFLntnf9AxUxwS366Fu/UBleHF5GMzwD250tA42s8t3hyoDgQOcjd16X82M2XSiVCwOfWxzLEB
jphfFNVhnhewcl+acqxII5EVIsXVjrvXNTyPggYI5m2HGPeVOhYlXnLzPcooXoZM+MVF8xuzeyvY
aokD12cLEEsKI1QcsgtMsSmRKNVLxlFZKgAwHPwepCJ+T1Ja+vY+iP//eT/O+mPF62EnAbR1dMGr
ZFyikUFwt19OhATdJoIVdoq6SxPiEc1CPqb9McnBQeOoggKEo/UhuIEnQBwJOskrdblxnJP0MAbF
fmV+yHNu0AmHQB5IhCYHrF9IUOws7EYhmRkYDEgGAKvNY5pfLUilJNl3P8HA3GErPoSJmrX+DrSG
Qr87Jikit08rh5tHbQwExobl05jG+WVd/GRqMKAsQAuVGahfUGQG0Iddx4QVyTysWcZJviYOjFk5
JHqHHO03KjCIPnIE4aIXXtKMG3dncl3ByfbNWPuwReEEvNaBq5JwbLrFgPoMKiOjDvYzpksxgBc2
oW5+sZu+wzigDod11qJpuofNQBOnd3Wp5/b6eoemMLPYPKLz6Jepqa6HCTDnPzuGWp+ZMca39V9z
qTNzzQ1GEWH/j24FFyclGge659VZBGTqQOvq6+IAYTkzEB7WV/R4G203ZyCNnvKASZ9eCP+c1hzh
kfje0iPphGEETJkG7cZygjIGCO5ETtwBbC22zPf0z0ABeHi2oTZRg6Xss1+7oKvjP0Vwrzn2MDff
oyiRPjEM3zaRztEZZdfYjb+BThgMqM5wMu035Iq0Gee05PtOyAal+vomKJ0AMXnRbcPVfELKsquR
X5NcstV2ziZUdMf5UixGRAAh2KZlj07ZiVYCMAnsLDPZvkcAPFiv5xHos77tAqPybCD4E2a2qSRa
srhBViNb+tSSZKRJorEXd7Ole3IVwqlAK3Q1biYTeuY1ROzQrO2aCMkcx4OePUerpRJx32KnRUhS
jWpw92AQ0XxsOcgTu+icMTVIKmR3HPGvBkQfvt27i7zt4OXAMHX7g+uqSD5/WtQb2drBOPfwTz3E
y78qqYbf+T5AqDpVAiU45mcRGmBDOIfw6u6C76Izupl40zqdQeFqUQODvKOHlpzbZUaTkScNYKQl
eWuGiY1zsDm5hyjMGpeAKhRL3BPFkYp9ZM95QB45mD1Unhm9NnbiMY4+5bjNfaddwuRbi/9FYNIK
6SrYqvPk3V9fxeNW5p9gDSDaYULagsBVYDrytXgaBUfT3ryBjFLsmW98N5E6/nswlFwkTfPFZEcp
al+oKwPbWn+TG5ffsnD91WNxyJo9vJWGKVRhnUR3MOhMHuGRI7zN+dikKbe3m77qFyPNuBstf9E3
22Scb/ftciAC7LZhCXPU0ymDSD1Vo8aH/PrO6JGlmu6bagb1lrj8a3stR6FvNcS10z6AJt7MpldO
G0zaHqRA3LsaYPPF6TktqxwpFmUyvu39wYXT8TB++2fnY71tNCjpkkuZgfqqf8ze4zs/NoSBQceW
oVGKzjalgsfMNUl34W0F/0GlBeULhmbZX0KSaQLeMurCj7sHdxYTQ0TsWOCuknzsNaimS64BzJ0G
uss8D2z9+One/Ca/X1yivw6CYGYxYN36CjAyoAArrxwB7PFyHaIfLrDwBSBGIhHBMd+ktJDQBF+Z
tgUnLPorFY5WMPIdNrl55/RsAJCv35zuGtGFPhBWTYa0lKCUmXBS3S4USjmtgLH552jkSffTce4W
50yLlaFwuPV5V8EnN9FcPvPJb59g6BTOomciaOTV1BjVoIZZdwKM51r6ztd8+k1gobMDXdiHfj14
gVQ+LEbj+JyGIQkeGT1XeLQqtzNqQdA6OmtZKU33YOM4YGjsT3BHMb81AFbxtDVVXtO2bzJ9dh7e
g+uw/6cZVYBLpvewS7iSNZVG09cMdbIbnr1r8EGqiSuMzt6Dv88uU72K0eGx2wyQ8npI0MMTq7dA
Zpks1dCcM25I3CHr4uwdlAH0yoG3+jHvkxtE5G74HYjSGmpgRpfITKQZjmE6GGr0tKdd1LdPg4uj
ekdYB/hyobVwNXum1WawDlDNQuzb57tMtJtMUWCgOW407I+5Q9NAc44eHGNLHX0HWtiJSu+Nu4nM
Uxb8aTp3MMbBwxb563Wa06Iw5fmCieGqwNqjR/UwVzhX2gtuCH8GaLZMFnB9+fPiOdd24aG/wC16
8N3krKZm7KMd8YSHR2ogY+V7nobgbHtz3Xax5mRxFeIMNKOSpcfMtqHGRzasAb+a1iENF7AgZLtZ
EgWHqLyVWhMUtTYn61UHSDw5GzTd6Npc4ZABtZBgmUu+hftqxIqe3jmADfQGLF7M7f8aW0ZiAV6Q
Ficgz1aDj/2x6W3qs6tTY9487RLPD3zg09iCgFM4E91rCnjaUWwMhSV9t2Y1vwlxa6pMbtAViIB0
zIgJgTywm5VcKY2hiB9/9ymGq4GEDTkc1NUrOkkav5kvcxgZ45bI4E9t9filtBGZEGvr07fNSKKR
dqODJx6PEKPN+QMCTg3zosM3yMYFdOaNUtVCguJjAINNqdBe/NO537LHFGuklvTcAdf5t1fnZCKh
aS/jyumx5VtMhV+s/hhDCbiNMv1Rc+ZV3KoXgWTPcxQweF2GNJni2jxM99MX8pbUEAgJf+3CogEP
QGemEXGdhrznQPk187QP25tWws1a8UQahAkmSqGHVKxnXGJfaE79lojIJE0arAWFj1yaa+gweswz
MLZ9liwJDwdMsMJIb3vX1xU5IJxFQvPvtXTn2FezivSMbxaL5PLfb/2auRwmaOLp8KUXYxkJk7WL
Nct6S5gi+5GK4y2MR/gx/IXqDUhYtmmTSQH5MIVV/mL9Hs0Y9ANBK5j1+goWPn99c3cEL+NtuNBR
QzI9xrcvie4YbYIpYTHI0pKik1HSL5gGH9nhTSKR2QMXpkIGpON58E0OlV5pPV2RciUzABvpsAHk
7JISDoNEHgIbBa4SzURLvGKRsyX2sA4Hx7BJIJUB3ys9FFgpcEGovXY2QIj+corB0ruz2DTiDCcL
F3BByBrw21gLz+iGQjJ9OJaY3KA1oq2rP4xcfj/8aL/Yfk3j7N2t9+A+KIKW10+7w3bSaVOCLdOb
v9w0FCZltCEV5J5t4FbhMfz6TV8/Zk2XsmN0dXgIgwsoTT1pY5o+qCevl/WYXCA83KJPeB58wgus
O2ICQf1kd/3aQbHBL3zEqJPKfXq39JgU7iUlExl2IRI9g6fXdKUfuozvsx416KIK1WEx6UIfP82W
wc1vxJ1YIZloDUSSiBLGiFGx0yeVwzHC8fVwrrTW5DHiHOBrQ7GJOZgcM7TK9fzHc+KwOxKoNBYb
x5nACH1WxJFUWGYO2SlQIT7GhrXJ6i0NSWxog9G1xfwOskjlUHzCBuXQNttmXlrrhQwHQ/Ml8o8V
dnjLknmtjzWF28Jjq7kDAgTcgH6AyfkG+WDGDQQUwP0ivzqcqVxAz9gyLbxeIb7D9a9uGMJxaQCa
hFomy8zSZdyNcw2CCddPwvoJIdxx/Lx40BCjeNuevI1SrWEGsmTTrRQ5ooXDMS/QRiVcFWexJh+g
sATynCK+gXCJbDwwRjS6WFkTViJvwuSASw1qThyVF4At8Ye5p1G2fuq5LHAqR0IUhTDX3mKNkVIz
nykRWEAHtvR2mwpG+WSlDXZ6wHOzZTl00FYRSRYJadQxIkm7xhzpxzSheuwM2Ewe6TQ3miqFBtMv
JMgIHTf7xY4lC6IR7r7RTZRT9EHaRGudjqjspCupwW7D9zD9rvKKr9U08Jn7mBV6aRLI4U9xsFD6
UCI3IvysjuSSn6g13s3ufkky0iOSMTA2ejjklS60F6fLupL1dLLVWY+xNfTZ0ZvHiR2dVhI6dlqf
JyJpjrAXIiaZqVib5kbxKq6vxLihECcHfjfTs+YVRgNRYPCbFRscIP5JtFoOylC1kNrUVwgpzpmS
JIGzUeixyeu52/QMLdYfD3tnAd1CEPTlKOw4ewATieQLUkZGXtkcVHsEeHvHirqGHVbPjWd05VNg
Mdj9xZIHzKH7tPsGLr36ze4MKVAs+njEEKSZzQpPGupzlvzb6NvqsO9d3APJ0DqvrTbouwKX8kow
62EoyxAFBx0BjpX39BuL+2xXGW1G54nPu4FWCyXmwykftfN6opIZRvwXPa8HEZTlaBzwWdc/hOCO
3qIeEyCbpiK1HZulYb4mwgN54z1m1W+jovfVebndWYNVDpeuN6QBfbUAJUrr0+VkLS+GwuGm8NcW
snDgDM9hr2t+tCZi7IvDadSuGBNZMgghQ7VaEXy+Tu9R2V/vePQLiP/aa9h+jEsWSzl/AhyrS9pp
9vngKUuSXj648x9LZ7akqJaF4SciQpDJW+bJeUxvCDVNEVEBQcSn72/X6eiI7nOqs9TEPaz1T+t6
fpRhenPKbtJVi3wEn9Uu+zFo2tfHaGBeQulYD5zLd66+p55hjNNv1KXJnVasiB/EKXwC87vqJm1J
QcDsDCaz2jX9IzVathqm3uAFndcJJmuEkP+yKvSNTiJo/ZsWQZ2G+Ttqde/+TvKr090jXQ6l6qf4
lRVrxFCOalJJEzlztdbvHu4lKECr+1jVvYYyQmGiewxmLYu7tN+/9t8V1qpCteUL1xGUU4xArR/T
dgwhNZ0vG1fj7jM0tzV3Ju2VPP06ryK4LXg1r7uF+iB8lgx5m9Twqu3DfcpAQdIUMgczF/0VfEkZ
1uoFvjJMMal/l5qXD5gzQyvBs83KaefezV1uLOQ+NtqoRNIvTVH4FNRgI79oApP0Mau5sUOyhye/
fDjKnsjUjoOqWL+G0depX6t9atpKRdKxsWvk2VA7yxgeKtD6Au//7cNJV89vGv3KY+B2SjSq5vpz
MpD9l7Ia1uFXAaEo0kiWvGI0bSSvubhtg6r3sxugSHqHJfNrsTz/fRFHsXAtBWlxRrYzwWccq09f
JNeSF48WyV8jw3KG5PoRdyHwxl1cOk7AMUO8McNW4WrtFymKdrRc/kqr38rd4LwPaOKm9UqjeLM8
2FCkLdReBEh5cyTD62UA+I0BlxIDP3WMvLXeSXogJkmIqvIF9YVWdbpjdgRyLJCsMVEw8dCKRR4z
b4oGewEIHYANxZz0AqYFMpanOyBjLohZAScKGsLMkXV480OsYPFU5CFhEBfZQOOpJyDp/MRZHFwZ
3GLdIlJAMOKMmfo0AmqrnV+H1oB8g6e7cz6Zg4giIzPMnpODBjvpeKXHt4iDDJAVHqDl0aDXhK7o
qIRFoA619+6B06P25sMhf7Yx1/GYqKXQSgNfVP7gjXhiO18593uhGln4quUTiO1SNaKEWQGPE4A0
A0wck0RE+oWgOR4rkZQEqMlPelsuowW6KOeo2KVITrmhO98+P1TwYM+EB/F/ghLiDZPsBZEE39o+
Ab2BFlUIPTmCBF1KzXbYdxPKyvtkwzdLZv9yPtjTSyCfhwSuIgEy8fBpwmFo9/VP8QPCLx74PxYH
1YmLuu+xEgY18CWVMCrkQehIAK7YjEMPqF9U++ocIHQ5Rka7Ewpr5NpT3Pqiyu/nG0zEYJ+usFyc
UE1Q6MMCpg7+tNHAPQN4XVD5IFecQgPuMdPEe+4iL1RUbvwv9DAPiqv5vuPNIfsAWGmBK3sH4Ygd
b8S7P2Ykc+WIpWL4GXCPeIfGT4ihcDaMHQ/s3UOfJ3C0i//cibHWi5mGBk2ab3VLWm8LS4w5BLmR
Nurq5KvT5EchBj8NyruFNS3RJgydxDRLbSvPSXQlKpwqTMjYzCXiuBkiRV85kgptkRnscovjT6WA
6Jb2JH+46dLf9rMZyg5Vw16AuJ3J2o87MlyZQSF29QQ1APYEhnh7tRAXhjexaqkzBjnGYdLzwVZp
DKEeV/yh2tnvFkQ1/WENiMsb+TOhp53VHDlEmDgCA/j+OuTpAGsbNKZCPnOdo/Dk1sXF3Mg2AjAe
uiV0qLVMGQQy6kr8qChBcfq4dQ1xwy3Yrp8aM4R8QOfC+/+VZqHmh0vt+4GNFgIdHTd9h2LBru5Q
gp/xfS418WNZ5J70TcopCNLKkOxacqgCETy7JNvQN9Zu3XPKVh60PX+M90gFV6jcD/p5QFPUEjjZ
rseBHGqjEMJOtR8VguZ7lGIbtoZve58XydWMix/98K7ddpH/vK7jfYuHFKPNI6OHMd52dQ0kWuiD
RnjwkdcoU1+9zBVpKTNw0xkiFBiFr4unlFT4D3kygFu0jMx96L9Su0MR0NEvW0MjoF38G5FHVYom
84re2hjSZRtYMcSQt2eGEhXPRuv95uMOhbSFEPfixb/k6chDWxVBStjExl8ECNf4ydnJgB/2xBf2
Z4hkFMEGMGt4RAcKuc2X9LLE2A+pBzWqBGs0xleHFtruxLCUMhlDYRyRlwP5/1sQe7NHOYb81QOK
ft3x3hxp4/YetiMqbnP2+rDfbgpdWDi7UgC7SatY2+xvdhYD4b8peBvLDqgRQT27VBb1D6JOcc6s
VgyObwFeL+EtyqfKZ2V2KLDaYnavPIoT5Rsh67lNr4QDV4fWxzAgWyV+wwJ724DA/1Fwx+tHRli2
klMMsKhmT0h2FFcjXPM2ip/NJm/DTN+M6p/SpM9vT/3Hka5gMvJ0VE0pJEasWpJ534vmuyxfjl7G
3NVf0utdhQRyg0sIH76yMdXVhfK2mr6Tofcelq7cRg/+jd1WTV7DeUO7ZAaXMi7efsrVa2caWbQy
02Wa3bWiIfbe1wUkVZivOB2vC+3+stVqoyLu2EnLdJzDiSzfp+dGOBjxGND34BUhE2pccgSnY41c
riKQGOXVW6/NziR3z1HpvwWnALuaC1REn7cp7r7xa4PseINwAj3PCprlfWqcuPkZTJofddyU43I0
fmkxo2ZwoEBFtH/4mhmEIjuIBd+tr2PaB4AxUAnKRyDVodNTVbufXy358OdNSHlRtQthkBEBWAYt
vM4xgrRrLhZXNznekPuILKB/YxCfeC4bpEIIDBnzJYxO0EbcirCP+baPdiNhwdnTLqXUUC4qEqFC
geugaYCVFZoiLlVMHvPhEg2i7Xw91ia8sYBqAzSfeIuPlG05NNdIQA9wt9qEGxomlq2OyJkQARqL
7WIluidc0VK8EgUyS98THLQQwArX53vLwbAcmojb+AI4+E1/10I8vJ181SQlQOBOo4PgOGGEMdYg
kKOKn3pNpvfSPsKzLgRhKpwWw0DjNIScG8B8ChYFdgC2o2Yyy7mfwMyq7ATKBpq9OTcw3wJ1BeBX
tDEUmzym2wTOp4vGkNm7cbreDKL/oABFBEq1LrUCyt4uAb/HvVYQXaJhf50jRWDpQJgIFapwqhgB
EtyvM2J4rHsktHE6Tue9zXwEVDmsx/1xSlMBFhGI30U7GZwjnQxY/NTA4YZTSpYNhZFQk0wHRML8
VPwod2OjcNuj4Po5Cl+WiCsYpmCQ4YouhfEL4mJhuBaLSIS4/PfIP8hj2O7AJdh0aRuAQkABaPn6
TY1eCrebeI8CbRjwPY06eqhctTNhM5LIEThSdQhD0XEUT4/NCmXvdLjlriI80b6dgWAs4yiC2BRA
ren0xsoExRVqBwoLkC6cRHvuKnRnVDv71wEWPxqAtY5hraz+wEZuv8zv5Owl+0e3xpfDZpeeCfjg
dDaE0xLp/IRfFvryE1eMoID1dE7ILpcnk5mu4moVtceVtUZDyYVAXyuCRFTG5KFSI9eMQFAC4eH6
G4uR0Rc6Ou4/itd2g9rOo9DiCk1n/yQ6fDDlrAodK/ixyE6bYg9AJtnQA1hCqSGMfdegnwxf/DrF
FVOr/sX3SV5uzsMuATtxhVDJ4u+ndBJL8ohXgn1BErvNcabYXocQmEAqIvNIIyOQIJuOEBuk7JhM
5u/BhHOsHXlYnOnEJm/PqwHSY5yoFNPTqgZPuQZ3OnRCbiZlR2DXwObR7XFgcVwUy6tL20fajKC2
4ZtkujdXF+6GEWXoFUbzSIZM714owjLhFruQo4m+musPPktkRGBJ+Hc9yLHHGobU9NDXCO0FHhn4
CSVCQfISew2NHmY51hkLQ5CcnBYSSw594q1ixdznL+SiToEw43bmq4KdJTyIRc9xvBrokNDm4ah+
bT7P0KE6eHhsTFA0j0VXBBS1tJnUzZ+QK0XsV6CCUNFY6xKFYr4ESeDqctnrApvnC/hehZFDBmNd
vY8UzYS6iX9V2WX2+1c4nHg1kfghXpWUbDLebfPA2q/f7DOvW/CP3B3tRvM0fBoHenrEUlhNxQLi
8YtHRfmB0kIk5oanwb8EDx7fkSpW4FlX9GOpwcEoyq/KD1Gkge0vcFWwDfCBjVHQxOxr9j8yGmmn
P/y95h2Lj4dWHT+F05XJyvxpgTHHsHmLzEvBUODOWU/vpQpSJb4FETjw4mjY6XvApdrr7A+NlpiA
thdlPF45UVlzAh2PdQgbj85K4ZYyAIjH/DYroeVEG7kfeYBJfPJjuMKhQbX5IQ7m8hYTWplDIqiW
4Z3wjGK8QNnN8GoUYtSjyIm7c7OEBOWOtfcGSnoNqzCSsZiihTcQHjQAZpEcqKDED3n6Op/6Hig2
NxVIEwmuO34OPJBfjSpRpNq+LkTjIFYvGgoyD3QTcNDAD6e5C+BW37L1mLk+sCzK9HRFtyG0qejZ
t8kNMzhkliwll4QkHV9Sx5TVisRaLt+buxj3GRgfxD16xyQcflvkih/qWhPJv6V+d/hk8AHRiFBJ
91nwgYE0orAcOArHV+rRtvDhbmLRQgS6xCIbnpyKsAbH8DrdQxGsSc4URyUpAjJ1Fdrtizsy5wyf
ve5RShTtRILM/TqlGgzBwG5+tS76X47t+MU2OzfHxeDnPDqQwAfBDHdtt6dWwOdvVx4Q9fP9w0TH
LI1xYZTWCLQQnemFBzSyH1sMgPCrgTR5B/gffG17NM8jgdredcpxWbJLKm4kO1Zx1J0n6ba5009n
29E4yQ459ERrX+5emxh56H7ns/ONcvLBPcxdTLLNrJ+e7i9MBlf7lDFkAxspYBgOWFs9b15u2tvf
066GHyo/3p2B07/3oy7mIyINZkns0SsRunYHhaOm5DPApn0Z0+pfTJfkyX9i9O1b5Jzkko2u6MkC
oaOJ5O0F9aeBpg0Naq/PSM8TXw6bjmgrwFB+nduky4LWZJvbDyzuuRYql7ApkT1e7Yc3OOdZIqfe
FVpKE+KfkkfJ2AvAwHRT/oqrdkDPxA7kLpeWH++ze74QG1La/P2XVQiXhq8uUqP86iLWzjEo+t+E
Y60700QhIzj2Y20Lsih+LXYtelbO4lALeKcLu9X9rBBCUsLyxway29c4f8+Mifx2hpN8ehM3HV/+
yDU4Ttb0yZwoRM0BOmfUDQh5veL3HX5CBudClhxvzDLxPlvBHF8qXq0/XAMuaGSCxxYNx5tbhUIZ
YLobr3hSr71+Hibi4ZO3RK3u3YL7xeNSfJuWNgzAPb/a2kT+uuSu3paMlfTTWamGZDJUUf5y3rNL
FprFbDBWOWKfc0laNd2Es5kj2CQg4YW0CqCvWX3kmSFNQfm007O3vsvRwHu65nrgXzYyoST2OwFS
Sx7L2/lRxxzaCowqyG9fhaOPRcY1TTQhK+z2YxWpH8fcNOgG3k4758qVMwubk0DF31tKPPB0bAb4
FrLlMAaDdpuYAymdXceiAuVKNNi9aTA7l7S+1/UFQkToau1RTMgj5TL9GwcNfO5P7o0m+g9f0gfa
6OaOvJLvYoW4gGMaBcWIdUHW4EGGh+c49TYj54V9WLBtCHupzrg2+A+lr9BkPmDk7oLjAgSnEhpL
Cx3Vg/hgqaNDCWlsyzsfkZOASOrJN7hheHjN+Q2TbzIgB1skFsFpUlagFRaHO7Y/Dh1++b28BY3m
zAFWRiai4WPLTrx4hGLon0J+vxHeskdIM4TJkFVJljNNoe0LGOSCakfHCnreth4kwRWChgyoDzeE
yKKS7BXJ2+DsdJ98sBGoAwiBrXP+HrHsJxsyBzoYZ47KQChD6Rz+g8TosWka+JUFmznkoYszthGT
saKzQBjYkFbxO4I0rtCJZLZIRRaT0DraaCOBVoJOcx6rYvWFGlgBzDp8fYItgqQo0YS/fPS9viLa
aQpIeyEISnFhizAdiiKuxKkINqBys89w/v4Q/2oaAgTxgQjgBdLgpObSAlwT/CLVQWOjcZfO6pWP
LT0RrJBj4uEsWuCFiq7EOj/iR3DhJLBHhk0+CG7lztMhVGVnMB36/S5d5pMuMb33QnEyXKirNmyn
Q4SsyQDYBm1pOAQy+jOnGrdaWO2k9T354vhvrX53DfG4+NKmc/oEFt6vtjdPgfXAPYdFEqUFspMP
oogtipu3vRByvzf9ELQCT02MFuA2pT+1V6gTbL88NO5Jx4vNd7a5ool6o10aerSG/DxkmZ0uZYYo
Mu3J+fo13RnvXoEytW7jvL08mX5IhjBhWIQalRgbpOZelsD9nKq/+6Ely7JlnB/IJ9/TdfIZMs2k
ZG/vtN1z8ubLAWgQNAzLpUIkxvBAhhA5lzW4FndctR7GeC2OL38kaBg0PfNsiteITfY8Q7Tzl0MT
fHjOyqMahYATYvmnoMP4Uszk6z/5uIR8vSMhqTHZWOJr78gT2WBRPJKph6vzzNc01k9c+BnpYUzS
qVLmkqnT7FBuBt4rxBrgK56QsEASaq4c3RBhQMRT9hxJWcU9YQCFPxmgtIAVSy5B99dHCm0bQA3B
d947HGxGHq2Puvkm+sf5hMLLtCXP4KyiyPLzKYHPlEUdk3Zvv+Xh65pBHikxiVRQZDWhCCKxUcCy
YM3QYlSQUUouPICBynoUA9LejPuye2R5Raij9oFmNcQu83BmBY/4ajdxGb/jT85u5BTphOsYPTKw
ywvk9+pSs3BL7GjXO//8pZ6LB2EaFCu1tnbELzHiApMWQr7Lw6FQQd+Vov55uqMdUUWd36dJ8cCL
23/Cwfpi2CMzuhTuk082FX5rY3W5xt/e6XlH2QNgAXeszvBg34ZE2tDABBh0uBJ47wKlSzXOPEEP
itFJZF2EQr/0r6v2TZDP2xii+wypdiVHGWSQyzz3tG0xrZdXFJHYUD7bB2cETg5H4tqbgfq4GIDh
armuhbTd18aDKdKH6Dt/s9ygcZtInjSBHtaBoNbP4uemnPRWgqhH8098iKmQAZ0a0hcRB/gEKyIF
gjJEbWZ/0YH0aCqYooYq4oNg6YkW8cHw3INQIlFxGfN3BHcctxx9VMm8AFmQIkJghCRCEvQuKpW7
X41ZXhx3lIMizVzQk6cZNReM76wUOXytx0xMToNLOEN95LzxCtf2D86yGdcnT4FKHtrddBiByti7
mOgAIa3JEa0KzvU8Lh3SvML7hrsQNBCKLNFFWhcj3phFgpGC0mVRrIQwUYO8oGyyNjINk8T5C6rA
SSlqaqaSWKhb76CtNscG0CpfyuzFPQX+OxcNlBgi5h950Kwf5IMokO7QIBywJ/pc3ErzPqIrSR5J
EZZoEXufEmnCwY78xUTCIwuR2eDnbSAj46xFzZct6WfJD0LBwqgiu4/NybuzBovG06aXP80ZrUBY
Jtf9J1bd66IjMVd2lNojyqs+mTbwtj//eGIADJcu14+QsjBZl+2L/csfIPQgQSSmOPSOQu99Fg0V
m1jQF8yCQE/HICWuQJmrElc/4lEIZQhvoe8ZAm879whR1pe1iP6Oiyqzm6PhwhSQBGuwvsqglBFK
iFOJ8sk3YqKH0OnRV1Xu28HhEjxmTTI8XSfoWCkmGIH5VyTws4O96aYL075vy7H4ghC6WJgk7d/P
uGO4mRXkMTiqU8G75yhghHQzj+CU0NGR60sg02PNGLZoXvMIdELZesY83mRGG75iyVEmo2REzrU6
MVY993yITCYg8mxc+1K0xKzGg4a0eIyfHvMhvMy/O8xng7soeYPc0j2hu7sw1YIq3U5jE9pvLTHQ
7Z6sTdiMg+IMGStBr4MYoXBN9oY8zoLaXvdOHtyd3onk9cD5IOLTPVRTJFknivdKKkQ6l1W2GHLi
cgbzbsw2Qmo0cIDc/Zd3QmzIHLb1M3z7V+8GWA6VyfQK8asX45JcM7sMH+Egep8+gOSwr/bGRI9C
I/HXkFr0csudHGbjJocmfCLkmUqONssZ3JreretycMyjPrhNGaodM1SGJ5mNM38UiqTybF6Pi3N9
Lnnjz/nqFe7QzZmPLWGzQ4fKB2gY9Ji6PNsAvyc7cM10mvkQPPLE3yQGImfkeY+PDkp4CNuPPuBE
GXxs9+q6mV1iLZCTfpJGj9k7FAfic6JHZmTsjB1B+ACVbG/PSOBwwFJ7t/xVDyDk3/AakMmNmQTp
YWZzr+gVob3XWN0Up2bJmTwBywVTr2dCYUsdZCuHlvNgNYA8zUMy90JjN9i0DCpzsyiP1ADZr51F
tf0dN5PKQ/MpRXVknNWM0JR+9ZiXkZLcS2wOzI677T6TOmoWRQBB3C7TWGMcg5UHqneZfTdSNPrL
+W4z6z3J3YNusRI8aOW3X48jloi+PFUcuC1KSFr7Oad3NAw+80csqqXUKg7EuDyThrNhoiQQJ8RY
VaE8rueP+Xvf7PWgfNoKF+vtR0biy3n42JkQUHQsDHsO6nkGScydySo8GpewoJPGAMyIozMTxBkp
pRNKA6Z3XF+dF/0R80iZIuPU4/ISKsdm/Zh/CX1kjnDvSH80/LOhax4fF1unM8beiHZg/pw+xukw
6EBonpiKHXnWAk0sBosqyP0XRDmfZjeCM5f80jbdZzAiJv+yYNQMrORR8io33V83WJcFgqbF4E0I
RmhbX5Wo17s17aVyJktSPtaz0RZmDJf0cy+lTks6D3AiQmYGmRJes7+DpH3Ckbr+Nttn/2NiXswS
JccrzXhJBNMZ0PsaOnCwLlimu/zUoZ2wsl0VETyln3swhgTbNBfyVAVoYT9zw0FtWRdomlU7X5k3
524wodDWLzbgu3lg+TIqgTWdWj1qUgaHUzmVloR6a4DTqfP58Oo5O2UnXrXd67QCjFu70Tby1/lx
QvJ1UHGLxWgeUuJGJ/SSCmJ3nu2FcSzOYPzWw7byAJRv8eBlUTjxv2sWNH00pRraZ+5+MYzXgfVR
UJru0s0w4aWb38+KVrkjbOq95G/2kxFvi1P5YG4MgnFGoJzDBELw8Yt1rsl8ms93qH5dXpn//4Vg
ThRCt+Dlgx6QScHJk4FoGaYl5DPzT6w7BRUSA9YnxlrqkQ6BKml39IUJaNMxRA8EJhTjvRcN4cgt
Y2N9C60T4kIEWOPbmHqLCgxq1EKPQvlIdVLjvLit0UsGmCDQXx5X9D6qBfV/nW2JKEko0ISgE64R
emGRBlyX1uGBzEsImYXICZT3DSVH5ax2xBNezhRcVClrEviQOaYOjZo3M60TiaLUA5hs3Tq4jhVS
eQ1XW1CD+zNRXWo00zRAQGGmg0gAAaYzG4QK13zqIYAy7IITjFldrkTeuBDMzmbg8pTZZCEgqxNN
8rkOBg9uc5U0BFSEFCMU5BP2tTtyqXV03lJCrHgjP3dEnTfkrl9zz3s3X0QJxU+SROot4b0Bdygp
i6LnouglF2krYIs30wKEZOtGtBjNsegBRN+g/wBYoc4yw3pbHz8Uv7TM5BfEZ91JPYYVONuPrZxa
J4O6iyo4/HqTLQZMSFwNo/uqpzjZ1AeaANqvzvlRrKhz2lDcRIQkuEBdbuPXfk0aMrIWjSspJbQ3
PzwTaUxelIqcmdkNASMy3/yF0Zcao/GBfOML2lvkslosg2a4T+fuMdKVTEMvG/9d+bqcAhe3/Vk3
Y46TfUPr6j8iMhmsPhwR27XKAgCXuA+Js/CfjJB6MjiT9+hDoA9HQ3GjYExhGhYqIuvHZIQzpeJa
YZrv3bvRO2166hiH38mc6tMLQwb4TI46lZmWQRkmJd+F3gZdbjEoHRej6YA83cbqkMRgENPrWhqG
A6aNNBOCPO4+bcRRAvdd/0PORldvGKNcq03oV4a+irieC9K4LZul8k1Ib74bJK7MxJ7eREcHkI8x
u70EtbYHAR5VPgSTiodFDS9iraJpISbqw9PAnht8toJieLz8vOHoB7KhMO+8we23QKJXOsQNjOVE
2o3ydbnSy78R5Wltv+h1gB5NR/p60Pz3aoJQoFX2xSgwdU+RJpoyq4cMV7EKQRLcYrWMwbHuKGDa
hP8exRAMAykk/yNpR2ItDLxJOZGlJYnFXTKiFB1CR1Kkhr3M5Oq36gE75YR15M6ZaKFOCm6U2RiN
lDjVZkXtf69edqdtVaSAx5piDEGsu1fJXmGKBibkhCZvT9klex1DWnSGsj8DMmbNyYV7E8tZGTE5
k4n0GQLy6hd4QIukR8y6VSjhSeUZ2iljRqiXpin6zM2rdso/raRP3946K0PdHLwc1jsEV/IEjtp9
5/d2Pjpo8PBMMt2Pxm+E1/4DkOACvBsyCRr1K5DJ+vWw8vjyW3wcwlH61gYYbZGGmP5DitqN+ccj
RCWcG2AtPDdh7W6Z9IV1poYycQgQS5EZyQFJW0CZwS2QOVQPVUVD0NeYxa2Wc2R+adGiWUrlmXuV
EY844FFpEpH0ZZN/UEsOZ/Kky93PiLKb7mk0+churvnq7M3MV8P9Duz2pyWA9zN9yFFu2roRmhfn
jeAd6boRpq0F/NL/vjRb6x2D2WMUfX00ULx2jAANy5JwVE2HMVrKctmOuSKfkKjwW9Gg99LdjekG
mxfV6+brKhwV5VTT4+vK4KzvLfKhwxf5/V+XSMrkhssidYveJkquM88D1KLZVJqkTomwWSZ8hsSD
XuQ4tw+/lf3KtPNXwAijulqNMO8AFr2C6uEXq2uFss81kBKAhr1CiZnuBznhulaEFg1S4DW/Re9t
HXQ/+tUptsY9LLY3tA2PCEHDYJnq4dMIgWrY41XtbH/uvffkHuHzV4nbXMbYThZCUHxbjRiJCTZ9
FcmpI8bg0uTfF+Prok7UOXMUUaBcsb2Bc2B0lHcj079MYJn54rJQnir58noNSS/mqOiYahIUpNAM
nffPhZo8XTzOOXJY6z59TZmLzub/uZMpcI++8AOKI6bcd87biF+35P2McyrIDWKKDPNJcmncRzpR
apIxljzcz0QfcLQ4jPgdrXIxhAn/t9XfY+0zQcTImvl6WeOSWlEV0Ysp3aHGkMIXzuuMFCYDTT/6
WsVuZjCbCnQjuZsdGP4kU5304dyp9Aege5LTB81ZCarplybODcxHyIjWQKN9zaxUjwr/k1ugW8p+
MzKnj+SzuymR0tu3h6/Jjo6pq17caR606MHtSzCNSodg+B2emGMl2+X5apKmii4LsgPahusz43Sx
eeqf3Z3h64TmGgxJZuSUyHW6IjGdoIr9wPW/xtc5mojAuONDrd8brvVB9vtcc18Gd/yF+CqMBSFi
CD6uUE3o8JExRLfXRA5RO98tIhGYtf68euQIFMC4td/Fr2PG2LS3V5K8I1naT0EqRhm1wR38Jeig
rmZpbWtON99UfwooETCW7LBGc8hY0GK+ZcqaypG5pfhohWOiOp8JC4LSUReKyDt5kIyO2NAU79oz
F2pGTQvr5QFQMLDiTMY5Yg9iTRnFd/EYhnlxuPnIGtbC/OZCSGXjZzyY17ss/JKqRe8zxLoJE6tL
m/Ya1UxuIfgHZgTgfshln86eYwwwagjnwdPSHAgqqAxCtVxtK4DuylcUz/euZ473S5Q5r7Mc3KMR
+i1o4naTzovwtum0WN1/sZkEhmzVgL9m2DBwCGEX3VMxcCq/OQ4Xi4qJzruvryzV5XNo68vsT97L
i6yxVKgIagwAHChJJWpwVzzc71rdMgP4k/vfh938NFzHTAVESDTvojcYwrTE1g6k55NH31l3LWz8
Q8Qgb6rUnwaeGorioJ+GWM3+edIchWP49LH1k2SIax1Gj3hLJe6PHdN1OlpydTskjGV/UVyjw58e
XIgsoWkDUAfERMxLy1DRO4uJwd8xmyuolmywBxDSng2zIkPpqCZqwB+ktM4lpjB2m4/b08bruZKw
rzpqzFvo1DtU08sGflze9QPE+ubkVxlnoTG96dZTcpsE0ptVwxY15AQ9r5GoFNcrFiQNuGQPS++7
75ugQPHBdJkXs6e9HoTSUpxJo83r7tj9frJQqmdZ/NG9ctJTF03uLcjX8HDBoAHRNowa3atSv2ts
mS4iuf3e336nJi1RW2XcXuJnCgFocaM9rtHNGF/fGaeSMrAkFI3aZNRM3wQCan7DfvwYCWI58usd
rXHo52gLtScu16860TgBH12Yum1q88dFmQw19jk5WGNTnw8R66eo499wzK4C/bv4zNTrvP0nvyqT
7/OHSO9SGpMeNCDE34YFzo2piPOW/vkQPu4oukNXmMFt9gL8ia/ka7T2l5F9Q+a14O0YxNpimKM7
c00k6zFq73p/HRft7AW1jHeK6j7kPHq6VcaBLQtthvMuxi151E5DvdwhyLNeZ0SU2P0H70Aa2Onv
V/Uz4qtBcuYNIR7LilGde5Mz5BawKNW5dk3E4uSLr49feFgkbNdFEzZYmA1sISX9+chhiurIGQ2t
7rt4GEkbv+qPNbefXgNu03oqPsyKyFQW6sh+YhWefZBdUXzyi5fe3bTM1Bkge+TmxAxfwI6hKUsu
uiWjy2CaFFBzH2nJDRXO4hHKdYhyl+DbFaf95YvS08VojT/DtJnH3iT1qv5RCLx26tkVHo1MkNRS
awa7w0K4SJLQslC9SafsV/Zeh841pqD2lCJqpETiijupY7EMIBwRIeeYGMcoIchcJhBGWzHx9b4d
znSUMbYWDkPtR8AxH149Cy+b67Hwy/FjXZHkce6DYe6A+TwwtqaGxUoZ0Y1C3DvFugcry+bFWJoJ
NPNxbmPjh4bAmMmY0CivFrmvAcCBEMBhavb3Rye2/bHLkvTczV/0zp6CLbvxli8H92Fnd+LSBs4S
tkuAWReqjVHIWEXIe2+DTaxGqKmdwsYzv/nlBvArIJ4WlbaBvxu8yivWNCCkBDKT3QYV8at4yNVH
yL7HZ3q7GcRC0AY59t4uePjZWZ/kqGGt51EgHB1Hg8bO74IX4nzsIlBxTQjyS1G5vB2QlAE2g129
DgP3MtGmX+K9vh7O+z8wuUPqow5drppQOmFLQE+HIdtXZmkC7KfZa74bO1tsySGtFibCW+pzotfD
T8LMrxm0QXzB8Z5GKN0W10DZ4Kmb5iR3fekKlIMI1nvBW9tYODCiBqbfgKtllJ/C3c3cJq93h7zS
LfgkOkg3XAfCTY7tIVMC73CKT0SQ10B2mC+MU0BhYAQoFSAHGD3CXjECUA7JJwXx51RijK/GWF2A
zkHQiylRa0pwDIgfNw8ABQRUmlsHxiUytt7vY939+3kEwwgbY1xNC/wSRfAK6wUw2vcg/4GgJaOo
w//uVB7ltPOelAAckR4PktvsupLGA2/gPCLTq5lT0q3yBX09ytVIi2R7QUEEuyPI0BN3rafjmSL0
+O7cZlC9L+v088F71fMbCpseRhQ6imbT40edKfGNefSMQPxlCQpcE6Xy6rntsS2wnLhahT0Pxbtw
4d2AQLnj/3SwNikkGMy7hzITnT4TM87mingOTkfXDrAovwNjBvj2mkKmMYFF3aqxvGnmeWQwRuOX
ag6CcLAZvq1ad0cY1jC9cTmF6QaxHyqIxWfJV68lzeyJUpfwhAXNnoqFO6hnF1b3SxiIAJZYBfwc
eu0hOE3+8/hBI8lMxYCfptt7/CDknrUTzWMhDJAmk3KGAwAkqIBezn8vMR+gWekbXrLi9v3CQ+ub
lKdErAKixZ/HzIwIrsA6ifn1Abks6OPBpvhVN93hycGIVgP2YCE7Qn2qecqGf5pc4v6guINNtZB2
t2DotQTwQitMeEP8oBBvYL6EciW9WOAL8dnFygSSQiogpqDtCC+wb8gn0Q6QXTD5Ji3aZt6gwX4r
NFs1CJzLsLyrnbMp6Gd+9+LdUx+jP/+61/94eUhdYgFt4f4new2Eg71HsIJd//MzJj0+ToJ/UMZs
bovUxw20ggA6CH9vdQB/5hXrkN2KvCm6T8wohWSUveuCyTP8zdcmm+WwGHxO8sX+R9KZLSuqZGH4
iYxgRm+ZJ1HR7XRjqLsUVFABEX368+U+0d1xqutUbQWSzLX+afHOs2WuVU+o7KJ8WmTmsU4weLxc
sjAiMjlmxGy1hE9cQmRAySfKmcTD1ADGR/yqG2GS2aL8EwI7gWrfSISAmXkgUVF+oGxSk4yJwZrK
F4Gti+QczKhiKBpsQG/LWgA2SqmHfeAxR6pSRgzfRF0+fZaB8UxZX/RQ75E9GvA+1ZMvVAvu3EJi
bEzIIaNjIUPsU09KZTIcOhjRukXd2W/Fv6nsD7eQCMCeF3Zj7n40mJ/WRfb/wYRmKzS2Q+fdeqNh
8FJ8bgLCcV0Ie4XHq+LjHnfRasHgX8NBG11vQfXl4Cz2VzDHizz9wCKU5PcdCcvqYBEVHzU2m6fM
zaSFPa8HIKnu9Qq/8XI7zR1NinQ0Kff4znh1iQRdfqW0Jk6PT4YdEVdlWsMiug9jGYi0RjFNDGlD
tmpGBvTHgbxCY1bEV3Ne60ndMenHup0dHUJxmBFaS34eaZLozCSPecoqbCHbVB4PBpPqui+1GVUA
KArabuPrGkArN3RS0f3uV3x46w1yJ+859lg6D8z1CMu+Huu25FNf2uJ/5JZ+7HUNRcLann8F/kqg
4mYo5jv28ZshfxcSuKoDmsMO1Aw9EUYWYWcHT7RoYD9BvgTQGJ3Hu/tGeY7Lz7x3pSb47rDFv6gK
MbO4u2MJhEnQCqxf5Q9Hgk84DVhSCXRz0KvsdDeQ+TerkgEjeCzi8kB518Tyr0qxh9mLg3CAjsnK
tz2909UbnC68BDdvVPnsborHvskkD0B0AozYxaMz4Sc+5gcJMTDQCCczdvAyPk6r4DM1pBhQo9wF
eLuNpJXZh9Hn9nE18uQKLTtiatqqt1WMsfvcNSdfSQRMciEgZp4Co40nb66E1cp428zZQRemxuYK
yJulxxq+/RYAX+smvU0/p0/p/jVsNE/A3Q5NkLzqV9CsY6Krfp5jISorIh1oBqvmUzDs/5tTt1it
K1Ke/7TAaYli9chobLh576yIGedqfI2hxEwL3FJY+EnWmbU7ccaziVPm9gn94k89H3kDnv/FwfdB
QVHGoo6izLu8w2cbjzb5DySu/LAkXKUbBgrfTxU/QfY7T/JhpQZUM5SAiA7EICo8Z4Rw6J5hOsgD
oUmfO/eB6oUJUlosUXEUvorWh/ksGL/pHkUqoKofrqUrweHa3xsBftboiB79vXwsIAkmJgx1d8Ak
PPSMELkjMPM9yJkF8HRf53D48Usc/pbO2fuaKdPH0PvQvCHSzS7UvJA5TMWibJwwmoCRDuUPsxKI
KniTmhu3MfK6YSc0FXircCiTpDq01emJjrqMGYw7iM1faLwj06vGUK+ItNjrHhudpAHGGJI/jWKJ
QwpnJyXJGyHxj+mYVXbauYTe6mFzGDhXUoHQzHIDUWacLaaTjWkq0WpJPl1WE8m/w/Q2HhZehyIV
zcE/UA1+fwqZ51CgvlfFI2DNgjqGtDmc9Sbpo45kwh769dV5z6kZSt6ySHcfQWO6aDSp9avGM3it
g/cECi0EN/js4i9fyYGNH3otUgGkepShZ5w/JDtO2QOZEMzpYdxjhlrk+/6zQt0N/AVOD1j4xOVS
utT6VPD35iid2AXk5B6ZfMPxa3tHKMah1TujCfsccQ8Nf4tEzWH0Yd45qi9s88hcUMe4skNVVuFk
AVIYiHNjjkJSpMVxgp9w76hrxHCsrBn3h1kel2EoulMuUMV99rdiCXJiGL1wTEcVSiO+oIVHHtIe
RsYtJDffcFLSzfaOGLO8ZJ/VIvVFkBe1BVRddHelrId5ZNSdY3KCadEbUQNKmxK5/10O5dyRPtZ9
2Q2iD+2n5jGdZbfdzerwlRrLh3fAjod0idueGXRzOdPladH+1MPR+WwB8lTnmIsA52lxP39HfscY
YDwb57jW3WohYQLmO4posVtD8Vw7iiE59+c/qf6V+v35BjIS4jV4NhfLrJiS1pA2TCN4KNF2lor/
WbIbY4WWC6cqgOa/HsmsVWcXtc3gdKU73NoFIyzw5WjIhtUnsZ0WFmUElk1GcK7Z+ZyrHA9SGdVU
b2RXobDL+s7vYWWojztC1H2Dw6sNXnIIPt91llQxZzYVB8d+JJOKnLa8n/Wy2wFFY8EOCm2Rn2M8
rKbidEw/40W7BeUjVq7h4xO32LSQwu5HoKhsFMho/g5j1hAPfKh7j2EgQEDF1yqffYMWkcu8vaIe
lWTD2eu1TcizlF92S4wMBgV0aEN7aDqY9zjPNcwIEg2nU17DZ+NhhmoGLhBdm7tnYiJ2+1pNrvn4
fY8bBvA1Ab4n+k11vUNoy7rYWdfCvu/pVnNaoMpnoYMmfYnZYofMGXLqsoReJ34U2JrSZrjAzOfs
zji/vYpahpJ95A/Obg3tnjdBQdlElYHq5AGlQGNPQ233tTMaeNobc7/bLOlU8BXzihBEtt3d6XjP
K2BZUGbQZrgT++Q8Zrk7O3v0f96TGEdgjjdFPoMl8Ndb9JZirMxvMXnG4MaRwr4pMB/ChZ3XYeiS
7B2h9wsZkMv8ARmdi/gTwsksEh5GeCfRHyjs4x/OA9499KWIsADdQUM0DnTYVmrFIY1pP8npPX/Z
bQgtQJTwtE1a5AxCz/8SWK+4rz3c7bjMwAJOObebPzBnTpm4L6Bx3i0swOCXyvZ5sVsOzEQOxfkt
2Yw64BCbIaZ3rzzDCfOVqrQ/vk8GgPXvk8r5Swd4FgnOcEwjJoL5TE/DMoKE+0aE1sW7PaJyhkbT
fSS5gnZ7e6BDCCA2CMqiM1shjEY1ZHq4NnqvRfxC/hmCxuEpN0LZ+NOiQfny8uJuxMMzfbuv3AZb
NNxu/hoSDXPFbEdGy4G+KGF6S0EssrtLGBSRz4tokI5cbcF8cdQIG2HQFcwuUq1lbz9cgi500mdJ
k2JsRYuXkpmgjtAcBiVj8cSESb4hMiUnRIHFwNuLrcDJ6uOCUUPoaHS7p8OnwI10grO235QSOHvE
xMTNn2EeqMv7VPJqCnZyg/yj9IamlTMeyKrxSadCEtV7E/JcEGhhNXCeUyoEvotQADMunEQsCFlI
bLT/DCpl6rO138UoOPgp3DZWE9cNNa2EH6RiRe3s2xmH9PrtUKGBIO4LZG4DNyNUbY5fitAyGpT1
Y0nmmK0lsku+JmLogQs3mrMl71DddvxF9nX7DtvJPM4QMazHTXrYCmYGdHp8wQoGd6KLHjz6+sgj
m3/iZzdnhwxiEgMu0XmiVCE8dSztxuRGzXeenBrOP1Ro7MMA+L4jYlsEMfmE6IYDc7qsS2v77JQr
c0qnAFr3WFJYD0kYqv0nF2ghNvGMo3QU0kKm3FI1iQdJaiZsbmQcq9MXESvj1rn7nZVsbnyN0jvb
FTrkrKHS0y31Yb/WxK9uDOsNSejCHUQkcmCe9dpomMhZdQBq7tEtL0i4Q+GH3q9kXLKITSMhDMH1
5LnmITfOm5SQ8MjkLTh865Je0WE6WhN0Llx9crOS1iX4BmHNizr2Zlel+35Z75eLoPnd4gz1R9n3
tm7uCcghPZZyWT5HfAgmQrwTFUniyCU4Kho4FGj3xruGHU8KFlz/ujnD32ggWCGE9aBAm1wJW3KR
0zSIyYdjqbVVtCmV+MUAMTcvt6hSulTz5NPL0f08u05vjbXbTQbvHxk12xpyA3+AbfpDYS4hqJ9Z
l96IsZzk+5F7NLQ/Wqb9/VrDQ7IbF62rDkFQnSpTeYeyFqW1AZYiA7udvStjwSpbyR4OR58L7wRT
h6weFR/Nuf1O65Cuf6bPX6cdmvVz2nlfciY/RH1uixNQIhUHg2Ud9Uhkupv/Im1mF5/hZfXfkZif
Rykg9iUOUiss7WwivFKz9BQHLGbrMYaZasdvNlAIgofdztr0PZd/WAbW/PGvRsNdoDaOLlmxuE+1
daNYuxGaC/Jw2r3kcWH+NYR6ZBP58AR44Wzo4BIU6OsCmAWf5A5gXqc9w8XrdBRRbITDGCjRrVzU
SBC/UfWTR4NQYFII8hgt0Z/eCeh2LHlv0uNG0SjS7bszioqphCjvPDWj3XG4vjHAezd5eTqKPtjy
qeJdp7ubp38s+qtCcUYzA2PynvXUAsiSOHf6NEIKO5zDxlI1XyGpwOZdY6JN3kegbRMJieqrMwWb
69mpUe/pxFwom0f8gc9E+k8eAO0/YUtw0cBlzMXANaSm1KIEJvTRaJuqJ229J/3DQAOUAv366Nc0
63QDlRQKyi8VYAo6DUKPTcm7WD+kEYrIQL5OF7HgyaN9bS4HlZSpW4yhhO2DdefV8WMlTZVQmujs
Jl+2F/Qee2hlj/85b/KVzOgFrNdMOemnt73p31LBwW/O0xsCm6U6IxaPyeVXewVF5L0W5a+GI0qP
lDVaE+5plb0Vxzzx4DQioqDG2cA+pN1Y1Z7Z0gY7n7i7+d2X0VnK427LuORHqttGQDG0RxCZKt7Q
itDtgfZC9IPAzu8ecuywCd/zbvyaIMH27ps6axK2wxxjra64qOA4uT9oiOhNnU4kNHGfETQjB2Jn
J08tMX0J8R0lpohfCobx1ROSyMF0sLkgAF01BKk39q72lUega9adYpuoporPfXU249a+d39w0pcS
8i7EgNMqu2TI6XdrGRkf5qHaudBt3YKWzDslktsE/YLRz0czsQzkGfS5NGE11NTK7G0z9e2UIev7
PNWj8/SSmrx50phWvgYYOY/LsFSsAQWI5kKFfVQ74R9ndIcf+0XHv29PD4Q/w/D1smvTUY6XPZgq
EIALcQnDv36STPfxaOkuyw75wBtc4DuT5u+NFEpPxkkorW1uixdJS1ZVc3ceO1eZc42Go291Rjy+
mdBOtXtEKaJWae1yaOEsrAXWcB75fNmOtp2JjPi+kHqXPv+WXzzNgF/AziPvW7enN1mYUKdnVo+J
dbGPd3VYLMRCu+tYtl09Up/LZ/jFhAJvLghBs7a4J8iKU4YMhu1HjMQsE3QPLXraCanSyBhlHwLJ
OJa5++RMj1q3Jm6SpEw0H8Rm3hpP/vw95NEMkhquhWnX0vq2H8zYUx4EHZ6Z/1PtH4Z1nqpR0wRX
Ib3dfTwWrACZeTDAKk3ucj3dCX2T6fAneP2r5cv5+z1+3Z5aSIYlIgx4r2M+5LSWceECnbvSOxbZ
nE+nOZ65fvsi+RIsHQ766dtM0Bjx3ysP2tIPgHvMBxZDG5Ci85YLn1eJ8ImR0zrKkZDlovrczfNC
PhXTPCinHw151id8T9jS1qhURWDcO+HrT3R/ND5zpp8Y9hc+DSIFZZ8dGu5BDIwakC4gejBR5qHc
4/NEmko1l2NR7zJe/kqsrGG/acHxFxEiN4hvd+dyXZmAUjBdbPcZTxKGGbuNMGehig++ByLBqBAi
kbBWkAsnx2gLkZ6PvNcMuiZoJ7Vif1HyoYEUnwJSwx9zbnN5pQb3CK5iT8rIrxCnf34ITbk6Xxww
HboGz9zZxG/QKrpmWvxQRteHAtsLqv8WKNPRU8Sh6BBXsN8vB1GOOqAKJ/YEjHMX3TNQXdHsgkBR
oWBn4D7y4o3GOCRokPm9ipyS2Q3dXh2YbjZmWG7rqCC7GMnRY9jFGIXXGWvYcaOSX/yPE3+anRmb
uLkzxw23SU3O4HCym7DyGHw0fbJ8L2kPqmkPftjtq53bK6Hh9DjOgqw/8DUkUu/zCepX1A1jAmgC
XGvygYIDMy+pqAfkaQwmehw0MkxaPA4JyVjR8FiMwtyMNWz9/m4+AEHC40XQpxAlrsTmJmba0WEz
11LDLV7+7DYjYJOBGCmmFbFahuzUfntdyAcNnS6mA+a6ycxuDc+YvTClCHWiHLQM8Tt8F7T8nyUo
hAG6TrtJgz2uiYR/UmRhUvgZ8Rgk8iQLbFOty2FYL59Yx4RtqyWAssKKw+iglTDRYzBnpfwDlvOg
BPbAaF8VyxrW6zV6LAcQCOMAlXMmLvgRf7X4W2cXRBeqBbg4YGjkixRU9ORH+eq13hu0HlvW42XD
so3mDfXPbkIvCQ/9iWSCRDX0Acwhpme4x7mRSSgKCO6d7/YKBJYmytrwuUKo/maYc4WsDVek232j
nwuhJJ/xDpTPLr0LaVfNapBgzBwSQGcZpjWq7GZlpMjxp3czOlWzp2K/5nWmJZcRcvLT75JeSlmO
SwC9jgxsfnG1gtsP8wzzf5dxA+BjocK3oUBz/wVx+Z3E48PQuR1AD3Bn3m3KaORXy3LJzChYWnTW
s8pGEmXN6WhfgTqFnAV0WZKy7T3G10nrq2ISFNhsHfEtGNza2rQ/iOh8YVpAzwD+SdgRetETDTY5
LF824IjBSeRT3Ml5ZhPX3ZuRPShrrtt749HG5S4IWTQEo+RIiB+USEB58q+8aRnlDEFa2S8M1Vjz
XeNj37+B6Fw1GA4wBjpXPHcRBFCAuxEj6M5/7ZslxCXdQXj7PQNYHZ/L6/LpItwmEjnjtASFe4Uj
KZBhfEELcLcFzxfqT1TUk/5/eYYwp1CwWstYJBlgQ0EIXJMMhLzO+qC979CxD8La7maIjlhrGB64
xIDXzJXwgLyim32ZqT9/gZoWJjYyCYy90OtBWe37hBASErNAK74UoHZLJLy8NvyGI3AEtpsYH2ih
HDfDEu0JbJigiuCA/S7EF0OtxkHQdBbnzPERfGHo6oUGhMZ+P9cY0eSqpKZjOwCKuENHPZL7Ej0F
6iSRsXYPhikohTodEJ/sdNvT26ZL40ov0Z3iSJ997Rralbxp/73SCZv8nECs7nsTTsfmyI2eTzo4
1ju9vy9ELKO5QYqscKOi5SFkEq2qkNEGys5G8gSm16NwEslMSgRU/X1YQJu0CXz8aCoYzh7M00j5
fawZGROC+Rn+Y3RQRYwbYphZwaP7Tp7Y1IPoQRs8Pfur9GMZLldBtEjYw2xNBvZnCr6fZYc147ZJ
00foRJ4mc5cQqJEJJATi5IWIbUQMhS39BYADeAVwHHCCYPyU6MwHoQZiXU4uoTaLe0i1T0Sm4Pqz
w1CAgJIhOZM8aVyEjvbSdJbib7OrYMMSrqMP6xcpIMdJ73WeLkaFD32CGxia6N/JXeBFYvI7b+xu
Bpfp1cl1f0BEArCNTZHXES07PAwOXk60ibeN4985lpkp/N0V4L0mBuiCkqCYv4D9fxENWMvxB9Gg
K0Xlvk4eIdkebGvkQxikv2yJj2BUFeSE1yWfJXJOMKLtX0oPcBocNokIZEDbaBvQSLmHiSxZC6Jg
uG8juE/Fjn9BnxljK7RWPDza10mZ4l/Gmqr4Nb5fwnq4VKZOHRj3zivCWXD1Ry6l1dG8WupYHeto
2k/gAt0lYg4vJ8e8wc23VXxp9v1ldAMDu1GHoVXjHSOuMFbp7b7zYvXnPBYiEoEEGa5I7Vnmvk6m
ViaSUR1CuQ6EI1181VpWWLyk06NDxEnSjtilJ4ditgBTXRibnsmKXOMNmxHAC6+h6BsPhSWGWYJr
Hs7YzETIyznD3IPMP/dK2+RU64OpwVAYgUADrDFknElk4OWXUOR3jOYidTNH0d/ZPaDkbLCV8B0j
lDw+yN/PZFun7uUf+FnDfHlGjx8OgGWAca2aFZxMmYhBDNTUvaXXab9Mo5HzY0zenjnGhqys8z1V
l1+qNmaAjsWCFngoQp6BfH5AYLhV8W1nX1ZwB3cEzLj6rmRCoqf9OEgVsE1mOAHQWUOIwfDZ6qyw
JQnpBXIxJrkhaUuLE5Ugeml0Zzt08qZDocdt+np00zpBI66Bqw6YszrmycNBLejdAwI5UTBs81Bl
UNQXPGMGmQ+Gs1UH3o5m6ebBHlVJ3mHu65zDFggeirJJeSjLuRFEwRstzBlmuj9+j8Igzn/SilAO
Gbv0gZdCbLjso6wjMd7hQ2wdabmrM55SjfEMYER0b/g/2fPMLQGzVlQ48zS5EnsBWUeRhDhyfQ9H
cGS4EgTrVrEXhSBTi/MPueJTaoIBoniU5BefNL5+ZWAnwUze27X3SNCfPJcEEIGSooPingLwQVaM
cKjxgYebV1fWffYkVJ9sc5Rb7h1S8+w19IV7RRWXykAM/t4AcxkUyFsKYdU0jnFpqktTqTle5LQb
/l4G/mUtIwWyiXrt51CL9aat8Z2MjAm5tbnqaoRDBVh8HyKKK3+Fb1Rd+LV799vOvtAIgo7BgqsG
Ijrsisex5202MgiLz2qEY4LY3fKJVDJqgZhz6Pfn4sPuWfD+n/eM9aI/E4qc9fOKkENN6knRj3MA
yKujS3MNyO7mIuPHD3CVXH0osO/g/VPNO90nvucPshTaIIrpH/TnIt2mCy9TyUVvPEYR3IjhK5cF
Zxfb+Z6QKE75Ii3TF2QT6TdovwXUDDuEwBc3KcRarM8+HtJaWlOkGD8yVw5xOQNmYzY6yovsOb0j
sVHi29W/Gas2j26z1tcYfkn2MHnIamhkt1qzBgOkDAqC5FdgVt5ZLa128+F7oX3cyvN+3YI6d2zX
uGcT/THTQXSRzPZWfEGWbnKUve+OviAiY4M31NVhBxIOi1COSA5IHhEneXqByEmb3w1td4dTZF8u
Bqcqpa0joM+5bWs8nqTsZUOvOEoJ6sj74uYqq3yLyQWUUt6XvwieeagczBXQ0JAZhdQcTGaA58LX
Jq3e8X2FbAz+j6+gak6xGgRM+YVS+Ol3yzP05EQJgJvfv+dKFF112nTwKU6r+GQdyDTqAI65U++f
X48GM89aKaCt7JbtUkEGrRKNywzWbnkGB4OjqTHmkCWW3fZPSLyPJUY7CCRlMJOjB94lDBqvqYCJ
Afu+pwfuUlr/Ja4GhU3hf2ErWzMga7Hp0sIbIiX0SLQdX9xmUnqgbrWlolvCHhD1bgMeypbmbPaI
ElHEuQI1QjWHAai2f8BKOyReZ1sLDC8PFE92/ypiC0DmkkpiSAZYpxm16VBNckpI4pzOTh5zB3kq
oOMfqq9yor+tVwA2tbl+2N3MULhJL+4VezN1AAfIiHpE8atEwSl9Sd6z21oy7Vc0CGpvCc24eVmX
sZYazMswxspsEMhzjZjbIcrbVyTPyfXd5PDuPA9oJ0K1iRJj2BHHbHja8XmD2BhrPnyaIziMPDTG
lBE+BMt9WVPg7dg8+6M8aSJW1/c3R0vkwOBz/TDz5YlzkONI7JKYqQNtSwrA4nfg/LK30AoIaoU5
LjV9VkQyGoqaAUfZLWxK5rPydwS3X3u7f0gTrSbWne9cnQh6XP/9+K/IYAAWksuxKN/WPZUpzZBz
ra0lopWTOTmn7AiMBsJUTLwCiOuNPOPhTEIKmg79npATV14XKYwYEyEVVHhAowg7B3PIN3mNjpz/
d7oseLnfpxqxwYx0K7Iq8uRJSkW+KPYS+WPfXwYjM3mnTAdMq5Ci50k41d/EO0tutxDjHa8zLJkf
xJ3OHTyy9mlPZ0hGCD0VuRTMPtpW8wp/yQMhF/FYBBXlXntg/hHxqjDMcx2/MzjCG+8cPwQr/9ke
kR3WTYSULfncXQMlmAkg58nJiEg3jKGrO+oUInOIIeom9Yb3cYb4KeA3FDwxYL+cRohpDO827UND
FWwyuRTUFFwqeLQQhr72wG3rOqGxGUzg6c5EESKXSzEFJzvWXOsMx1SQkfizXw8GkBKFBEfUaPBo
CvFi11T28sUaQfADXp/RQjeORmIDilRlgFDahkVWwrSC75gBF8KmScnKWI3rTKN6u4W7WQXjXVKp
qOJonT2S855HeV+KPA4d0hCxNJAG0Fp6Hasx/faKFDvuIYE/BKpp/1hekYaWCwSFFKibmOOFyBRs
MCtSlC63UORQY3f4WLEY0/H1yD3ksREeciMIog5FxkUfNMx3o8sR8jKnXiB1Y0UorGvqOKJVn3sS
bnyWF0qJOMce3W6ezJ8hziQEz6H4+Pha2k+ZAzsz5w8kpUfOq4zIFDZlNLFaineijB9vS+Gi8jFv
0O6HNyQxE375xHCvh/QUnQr1WfC2EZLLtoJ3wgN5GYLoIeJAUo1vn2qZm0OsTYh8QvCmKn8asz0F
pO6puYPazzjR+NEJ5PwRnqp0GsxvyXBcwjj+kEXGCftGGIBU2HlFMdYsBIs6eUDSE4G1dKK65gCm
X6NyJNHoCNrwp/InUDcyJwPOnUk/GbpmcnfvLAUBFNOicpfFzyE4D/MXQyhEH4V7D5MTYFbHLk9C
AomA0r9r3C+UpQhY3D/RdvEalktefbJNCY5JILKza8aHV4kMN8IYBN5WXraSGKHX6WMvTz+KF4ns
S4MhXz2uM2o+rnPJON0al4zBgiXnBwLj7HxxwpHIJGI0BCkJ4GRJU2iHaS7mNuIQ4ArvLiPCREWd
OxN44vsYAs1ODDjLQUqECIlNuldmXwJgd/QLUFGEAIor+8f+HSBd8QjRyLAEWoJiVZ3dtPwRUSwZ
GcbS+HDPMDEjQnJAnakNF0SWiG+hWSzZyxTGOeiQRirUt+hWEBzThwlGNS48R0zqlDHJImujuBKt
Z/hgHSOioY0SreiisFclGI920hBdDgnLuIS0I0imDSLh9aOQXOqwlRFaENPT9iL4Kf/TqTKjiv1Y
CJVFY9L4n58RMOYLm/2Ajmi95CUl1RJQk0xtrJ0NCsvDQkwN6ek1iCex1idbdtFAWUvOZmdcxFh2
4HxHkNG+jp1a/OgdqY0eKc9iXOX15/A5lQhAD2Ww4JPdw3b54raLRCpxCtQLrC+2sYVAcE2yP56u
6GPxFIUTkWso+hghh5IiMXaNMLXT8vThdRDxxcAljHoDDWCbYif6M6asO+dXZFtU9u8LZcL/LZDI
ExJeqcLdHkyLTHq89twTtKLWbXzmHBlMHhSCIrfxIDi+LU0lEREuvU3L3MIFUsVUnWy/TEL8ht9A
zo4rcOdFySjMxmcApHo4kAvySIb+WOR4shjZYVcSgynEFBTGuNnS1JejFUJ1d3G3Q/LmJyKaceQg
qjDosouAN5DVxvsVkwpmTdhDHHPeE+oADul9wFjuq855bEZe5WSMc5/TOvRYlXjF4FgHKXHwH4/4
LbRo1pFBap2bkQp+h7xJoMJ1n9kiZCz2AQI/j7HeIGDsRYSHgspoFPDcZ+JWxOpCZQumZk9p2MBt
E6zvZOt/nTVv1V6x17XTVzwF0v7IHfuH6BljEgsjd5jm7HGkr2++kUEg+qA5gEC0peELWHsYvqcC
LobfsGV/yCwcDkXepNKnyYAzZcgxU2/ITHWfseZ3a4UNg6NsXB2eEGyE9FDRTpSwCBGud/aVSJ/X
nvADBpLsyCc7s8qECbRwxRuFCx/abAhRQuC627AU2PFVgqtvvIm6SO9APvYNXsDVDPhAP/AI0JqF
ZqRvLlAkoyulZI8P8k5BeU6uoTleNQyzJJuRL3qOTNDbztYzcl+yl09DY0HeIgQY2N2CoRQbJFWA
qd59jKgAw4DuFahJaGwJXUeacVkg0CABRsZLn09kHiXGHFy5uZjEm0+Qlq0/1Ium/Y+BQezUJIC7
A17nC8NnsQK7TNngMs/jMwo0A98lu3Yg5oQxV6wLK/GpKv0/KDaqWCD3fjVKxYfx4zHeE1rKcSo6
RLpr5ZfQ2dlb6D9HmfIGdnmsXsDdnf1suMRL+vyF47GbeRkCqAadP4J51uLXpAY0x9vrCi/7J8Dw
DhRPMR6nSoyXCAq0xrR+CYbB5r1uc9iox75xmvE3aGY7Ztz1bpt+eC2gkUekM4bKUR9Du1QxpAvu
DiMezMTd52cjquLqigTCxBVNLZ/ywmBnipSAOfrahES+ctwGLfsDj2TI2uqYxUgbAFwRKHPchnTc
wvRwX7+9F4kdt3ilQPignc33z/VlP5q15DXtfqHgWAXDkFSsJSU/oDzdE6kidBbGpIHSLhZgloMQ
t2GozvDoL8mbIQ9IRD0tygWJS1BZSBwGM/K6C1ennWHUkxHqPnkZWfmPzC1mMmEhpo2O+Hw0vYzZ
GYsII3YP8tnFIAscPELx77yge0zvORYim+2XPZJzTmHLeEhQOjtH35EmercnW/A+tmBiOXgX7zbT
B2Ms6qChFHTYdkQNJmCJw5uRU/CHFoK5FqfAOVufvRihPnljNLshhC8NRSViPcTcABu6ccUbZi9I
d6WQoHLnNIBTfwRZ6b78yToGVmdTwBsr5hZy8E3+MXdswQRbGQxNRDRj0baObyQDKFD4rnRnljWY
Tene+Em7oGayI5J3kDCDfwtRpQoQmNuRkUMvNvivM8mOrrb+Qg/BChMoSOaGFZosBhgSHm0BlVWw
AYtTHF849RKtAmOPyL8XYwEYxEUgHE9eDEteCIlOj7ZFgLz/pm6EJJHf0bhUSCMKlkPvUOkM5h3v
19OaTJARIewRZL3gU6kG/F3SE2TBMJmOM5iVa78+YEljMbJDTBStuNypOUNN4pK3AJnN/sOVhw1/
l6EbYmj1WItgKDmlEewhU60pHcQOvDw7v9ijzqlyEkXzmoKFigIUncUusgVzD24MRAWzA4mOXP7j
kF08YjQ0a7N/TcGiAfEYbwiNib7oFdIoe2cApZu1H0LWk4rj/pxudjQUcwdTpg/2FJVnO0nYhEas
qn/HZE9gKa3sx/qR7e9JpOnUfu7efM7Ym4tmz57P6YPtW/B1KaCOK6HdImXtSV4IP7a2RFaTSD8s
CH5sgWRbhjJzV0hhrHgUbEjkfmgMTVSjEjEW0RkoXK2IKCiyvtllkx9R57Jl8Ihei345mm0wL9mJ
eDzKYrCUwq8dnWYX9LlPN+4BhAmMlOd38LjKZizlSwQjmlEHjQ3faLLeGiTXuUfcGco48ixSBAR/
wzY2SPXYc80xYlNGRO4sdak4WhK9oTxgtewfIW3hha1gIuzLXjmyJe11v2ZjuZwupxe8yS9KbyX8
ZkIBzLlqsPWTTsWosWb6ZTdkmdna/I1XYkwkTmVJvwLJ1LOK7m5F1oursQ9hGjnKsz560yaPxcIc
zMxZMTXWur1bK0BJr99H1qd5IE4fNW1jdubi58ZNjwp6bJEOwxvFgNCGtlYINWhoC/DzGokj43BE
CcnrgkYmQmYy5gxHuGGsnwm6B01EGcK4kzSJID3V1s/wknYnngl23QSStGHsHp1XCJ20+bpdmkMV
i4ytFJWXM+SPsxMudhPWgYeCIGxPN4is2Q7NE6oJA0FbcvafWP5p5thJecmx2YgygZMxpkFZtGTr
PbD+I7QYbdHf8TAQHSQMN0ImRMTX6rMukw16AHLtgGk4759OAdHhtIJFZhLOd/Y5Mmc10m8+R0Pn
omoS9sRUuNiEeOa64GJQgpOfGSqbngDUO+oNa3SgF/9pg5FbMcn4yRlEqDCytfUuQKUAbC72KBI8
CJvYbc/73axM0RKziabyBDavn+7YTk93YZ8fQCkS15VV4XPZJWWKgtwDHaEx1oDzlYhGjGGsS/pO
I/qciAeYUiawLw9PRcBOlUjELzCGgRdrLMrZT2rGmG75O4Jy7+McVyHSQIruIXmig1TCS4zuq3Xw
8lZPXD4iW/zz0zOJvHM5npLBFjEg6Du4G63e5MLrCTLm0TQirUJ+8jxKcxPgLxdCUGWjqGI+wf1H
pmYw19Q/KXtKXPPAwIc5z/z8NGJPxlGLNAXLlpfTfDC/WcJa+nHxxQ19eV4fi+WOrjACV2K0xYi+
BF8d178ZUT/tkNLd4zc1zSr3K3R4gJP3PchLxRiBPcjBkanOwxm4EjMu5p9M/92hvIL8lCyZ1zwd
/Zq/I7IerPiNvfCCQd4qqAsWOCRy9ntGxJ60GW6Gs4b2rpadCmhJdKUX5sLzCkDsQJ6RkLA+p1uR
h0iiwviqWEXy2kAbk507bWNjY2JKpeE+DM5iGk5NwlYGczW7oCsr4sdGA3UiNWzbT8RXOk92Lu25
Gcobvg1+XyPT0T5u1Itf/Zyec4kwHyP7sn8cvl2wy8gRG+DHMEFCg8u2owj/eWyrWUPoyAuZXblB
1qkhFgjbP9UoJzVny2NaNyFNa0MOhuh7AZrvsn8/KX6R2xIStibWmMo5G22eK8SK+KXodQMlqpmO
zAr7uY7r4LUZ3d0L10NFSkfdR93D/XSBpJG0irncencuV33+t5M9zr5RJl3o8G5schgiU4WzFD6a
aonoVGQkhB9SDMtuSXzTFe7b7tHJkZjV2/d/xdvtBzH/hhQbQm0aVN10xwBYunPWyWv7AqwQOkrm
KLyTcF+owJCAQUlB08+pejrHfz0rYraaEMcvAnJRVYieYcTJ2HsEicBYM/WZLYD5pLWbGI5Qugz5
/6PZBQXXALpQEcYiFZzLYEKF5F7WYuY7UR5UcO//ODrPJlWxLQz/IqokSPhKEsQcWu0vVqvdJBEQ
EfDXn2efmrkzc091UNlhrXe9gZylJ3uaI78Pyj0mEkzEuL3/2K9gFcybvMTDZmIvqi7Gw8eMQqOY
URBSyDeiz5wyWaTuXu1a95T8vKFKWd9crT/9dFN/oZDcMQQ/04LjN+s0M/zU5jFiYhypoPxQzQRw
/ce+QWrzawoDjqUpww8Hf/W1E57rqX3VThvQmm2KKK+FWkKtM6suI1Ksc08BJV9kTBw+nCc0Jz/6
YCt/QJWMRTg/wDr+cAYBaz2oeG+8j+c1w8yFTscziIKQmpF5Nte0g0M9kqSlBo0nxVMvQStNp0Xh
T8HbQrtRHx4XrzumAGYgDniGKZuf/HyYhGoYZmkZ+0zY++ewLfPoTlIvO2fA4KLyh9x7Y9OdbDPU
WMa0RrT1wtBv+ALBhDBzlxwdsiHmTJBe0DytFPpPZVnOavwbCdmtr4wLOfi5Rz7oARiClTSK8Nvi
2xnV+rSnGf4b8fa5wNRJcey5UyFio2d6x6Bgb8CiJzZZPpGgXyZ154KkorRACGTfE6HdB43UXzPw
QBw0wQGsQMcXAFG+ADIRfN6YWgCUixhLa6cz/H4QFHaec/L50D/gbqPldaB/eQl8LGw6YGrd3aoK
RvSZuCYSec4UIjAi4o3wtJv9x04rpohh/YMgJbnhwGhLnCkMp2LqXujXwFY3wTcC741RqTl8eH3l
DnusHj8Qk5ivkpnMEREkJ0Cb0Sj8/+r1CciqOixGhHQDSvyh0THh1SIhxjQL7pEwKLX4BWmIEutJ
9RnTkkoeriTJEbBYQ1zQzFWst0xXYdHzhh6rEtdjbLg+kcJFUPM/PnjOWly+WhfWpKj+MUSePEhU
meOrHKSTJiV2liKGA4iQhggx0pSPVUDGAv7VfrjoUJ/eZ9109F0GdQCzluOKUQRtt+7WtLzHbMeG
MJi8Tx8YgciPJZsct14QciwcGEjTR4Jc3cPx1pghS3n6TPzhKXCxzsGbC68cwGvxLrlWKyMYB6S5
L+4QToVZRQ8IeBhtR0uKC2qMxRNP55Q1jsghdegqp3CQ32BvBP0x2pfXGVkkIZ8vUhdKjc7tf7hd
ARkYUXs41Mff/WHQFs//RN/3tDnqyxEZqiWUXoD9SKXIjQgcmkBT+2TbUR0Ot+zwFEm7TJSXj62O
bIQyHrd4bQIW8VWYosgJM/woOIDUr/7PAEcH4Pq6A7hUu9HxAS90VzNWxONtZU74LIH1+mrZJshd
+h0P4qM4zVoNXoQXQ67dl4rPtsp/9ZWxuSNVJCv4fShoKSY4dEE0Ei77AENn3JjtxydUR5NzjN5h
BDvOpCHlwifBZK0gLy82WeGTgHmnf/7C+HEt05+NCfp8koXp1+z/Oekgo9OwGj09fWct3pjxuPxd
UoXNyg0DFtgiX83UQCEGCwfkjakd+FwPwdTdi0T4ZspMRoq0++Rxtba9crP0IP97XE3mFYe+wzwm
+cVgSCORgnRNGlyeFUQ/pmkwDb+HMSYC1BFgqE+uhbfPhEFc78ZW3d5fGJX876vUY7a/7+GngLYn
WaTHdoMtVCitzDJQ2NBLJcK5bIn2a6VyIm9qv15mzODPWLmqFdRb24DeDLY70QUBqCboD7ScWLUn
gBITnhVxSmTJDYwHMNzTApibD2btZYixj9YuY/kIN7EbKI0ZNuHsD0rvdL1t1jMTqSWjCYSkxC5U
G9w6EatAF0zsNkNZC62DgGbM7Ia/Ogmf0H1ejnDEtKb5ED5Pbem98RTQKYFeqIVGW8V0CbEzmX6R
WkP+U7zo1Kn+c6+D1/a8wqftoC6Gk7I7SPRm2u65UT2YbpDNKbqhWjjmSQtpD4stlk/p8oEdbb/o
cOxRbP6ZUWvikrfD2UwdEV+1HYBdwLpMFFwujGwAGEop6Pqi47y+pyowFBm4Ie528HKtCLmXBUjx
/YkKGB/w8SHzdvg/NGjPRwGjTs3nF6VIPFHn4BgEk+oknAz7L/OaLfQlJSjEhZm+43Rkh/eX14X2
p+scNI8prPUOSFp4Nv4kltveLKjf2rKx7GTgXv4jbHBhtnQFw7H6k/a8NqiqmAJs22vJkp4/IgS7
wGHvABSU5mT+uqTzeN6dFN2bLM5UTaBPMhVjPtNUj31PgwJlOmH2a63vsOPG2LYL8pqj3UJtOr4+
ZmPJF3MqNISm6Zw/dBD0vYxSPyfM7jkQcU3g/AKE4cJm3g26eceNJ8YYbpmDnuDAbrio93JpNWJ+
xRhE3WmL5mC4wpofRXOye87axleguECTb48kpEKZShjg0/SaEzNxKBglWG9NgBPw3a8NlxBXrfwq
AA8hmCJHX36uBd7i0N3/GsQwmE9Z51AjznqrgxXR+DAJf3uUtf3KSGzhMc0lOBsTvgyg/Q7fqxFG
9Ug0i2kH5fRGGuOmxuEBY1IMcVB94/nDKMBcZPPHgH8vjc2mksLioG/g0HPVjsE1BgyJlxoarDVa
lbV1wzwJNbOnTeQj4syPNNcxMCmjEjnwmCBcnP8mvZDLPnmavryUfAbj6mo0gUrHyGtwhCuagpho
Zwyr53W8Y7dn6xFFVWIHMVxcLh3PSuz4ER1Ve1vilEqbKPNSxLwKRqIIjUOFSD3DxPyGYBcaz2y3
zHyTWSAaJgrPAAcUXDSaTfMTM4ADmWk3ssXUUT4aud9+4aCMizrzE5w2mHWC2r1CqlCR6YT8h8zS
2lMWquybe0y8ocB7ILKFoO7l3wSyQB5gHmbCNPqOwYhaZ5zNZAbrLU88ZUzNB+ogK3JeoSZEiuOt
zgnYbKkWqLMZAtKPDixAFfZdPGmv8QThE7MX9FazF+ZsAH+8ICGShndHgwrfJjqfVlzE1zOYBMgN
cygX4A3hIUggt+uXRf7uO4Sz08y5YEw4RiJSEaitCsCasY5+3KQrg8GYAeywpI3gyqRUEPjI4cxY
JeYRPNcfxcXlkTkG4kkSU0GFACqwLZmYdJiLZlrNujlEJubko3kcScuOsDQHE7QnYzx4mq5EhYPl
MCNIcoaXxd7cdcbknfjdqpylx2STfOGxBvk8RC0EnkcrW//qBFY9ozadDLjsnOSg6zGbCz+YhEqb
lJqINJSR7rRqVOeTHFOic2SVbr3fEa9INvfhAVHDY2m/QyIHnnNFR7RoHHijkM4pDyu3EpnrXRzq
9Ww054Kv7FwO0aAb/0nar6hUF7IaNpmro4eX/QzGC8c3BshP566FGQRtbCYRUr1+zAA6DcyYF4SO
7LfY0nyF+vJk0jS0mAVOD2/AgSl7HJU2TVI1Y5kzmJ/2uw3VhSMVq5IBKZxMIXRJccyxOFlKk8Hs
eYKvBtM5oP9lf80Lbu9Qx6RxYQqFq8hPaMiFyX+ZCXyCSvHwlRhl14+1U5hwjoN35QoZBUzBI+Vc
amN8ozMYmmakfEyoNnkxxR+X+1k4Lmr47t4X5cA9a830dvFiRsE8eop5V7GVoe625LzrMIup7jnU
KEavRH1P6BVLdLwgGAXPLp4WLA7UDDyDj8vGejIEk06GxDZ6kOw5R5c7ZcJQou3k9v7hVENWg7PT
fTkix4SNmU8kU0AlWEZtmK8cJeBkAgWQlINwekpMTYsEadWz45sfPo2PkHNbRzGINjsBpbMhoXp3
2PMMHnJPwAliTt67x7ZvnDGyB2hzEoGWnAN7VoZdRtZKXb2v1lJYVvH8iTfndZcwNuTzOjO/K3Oa
v93kOS0guaX44cJJINqDi1KQGLpJnHvUBAa6jqd3pghDBivj0/6iDodRcpKIi60X4wQM+xubTVzl
ZhJyiKv2m5miOJYObE7WqZxc7iUOMvFKPl/OjY/B97AfeXfj9kCm3yXHXgfbUt2yAgGi1ifGvnB1
JsTlT3Yjalw6F4g9/SYPG65qjQy+FAc9XsapUmfdSJh/wAMgoQ6axuclTHtaAxE85jCjQLjVpAad
+x06548yjoCwoDZCF8V7CZVi7KpoW+VgrLiErEMftI44jnxpOBEyhAF/Z1vBKWVVoY54kf9Ur3H6
Q4KE0zqWSpbklginEVqz9Bo3IwHREkaL9ATLF7LKu6NCX/8T43CcIkoj6j8L9PFN6gjqIoq4F0gH
MG0MPbGx8xeJZW+85TzecfMgbOV5s8Ze307VYct1LY8AWNB1Gj7vD2RLfe4k1PvP9fv80ycbDToI
vD3uZyEE/zAJCkb3SUNVC22RDVK9JwTwJkNkwYPEnXQQVSlQRB772ZGVxupiEUGT7jFSDjUibmSP
kpoRuPq/ltnk2kIjqTkONE0cMxktqmdsKsJqckS2sHtBTInXfXog0SwioXs02yXRbkUSPMqg6AK5
DF5QlAjXTQO8j2vnTVc6+oKBXvQBDSYzEDfdn9OoRYKiY4adz3PEVVjwXUoGgqCMWRUwJpEfwXgD
y5O5HrxLSgjcVoBfAVaRo2bT7mryROgOdQjheiDV/mNwa4oDLLU2uouJeJjCKCPRhQvd9F/B8zLK
VhJRwAouJMVGlb3Eb6nFsJlnJCd9t36/Sf7oVjlZEH2mM0TMxp/6l99OJ+AHBoI9HGSSURT6vw9j
+9KeH78vzVzZQfr2yw10UIH4MEBhHK1709w+UjExW32QmUAdHk8VxMx4xoHOMzeBnXIxYEdnzgiY
tPAS4FrEyeBcGY+kvL4LIROjtr1vSCrAhRHTZ/QKH+fe7YXomIilyUnav6cZX8JB/EFe+F7j3yOj
+U5XFc4knHkXTHe1BC4XTr8I9YaFVgcqcsQ0nd0xaBS+8PLP+LXimJ3j9iWY76xoqV8Mj6/8Eckc
NHOgHXpl0OEcWlYh+Phc6UaoNwamxVsifD/bkeUS6XtN8H+lKv/DnaNavaFJQ/MFOSP/mkYj9RNT
xGpykxfrcRDTp/NXs1C8ekGfN291woOPEkYVHy/XdrI0jTciPHp85dOWzv6NXpFYoQ3aZmcwyBzF
+w3rg8FaPBLvg3n4lqqFnZcv8O8yYFJYjWeiuoTMU62ydlKpUPLRg4+ePiQHhpAEcqPTfm3y88HF
s0L5zIsvlCKZMlPghRFufckzR7Ab7zNYZ9AaNg8Le0iBNrf4jX1Cpf8+Z9tx75N33OtBRkUTU9zk
iKegM/N9k2xSacS7RNpGZRasROVH9HaEknBlQ4g9yaQSuMOEmoOC/e1jb2XXj0DiBhCct9zCJ6uG
4iBPcqGaMO8TaGzdX/HxivPibQQpxPlr+7QhaEAloBj3S2nLKfQQ3h4F0lNpyh0F4UrH6C1/4C8E
PYvXXyzmue5b4PqAm9w7czb3QY6nokwdMNM+nZecf7bxQwbGRf0xl8NqvEhBJRKAUqSmSFPfUGW2
z4LZ2SeZn0H7gcDTyQdRNHOzDAZrNWnb1QOPSWqjOXa9A72iSNcAae4m0JIhbcOfRpxtEle9hGer
gMDdiZh7MHr9uRcHi9UzDNHbwsLwZEpzZbRoEDkxW7MuRTstmhBjhJ/PHWXsEzszHE1Mlw5OR2oI
ISH9km5A3cpFPyid/3hMxxoOQD69MJpgzfQLvBnaqMzJ0v4hSOOtEolhj4xp0uw14xsMfYhnhGdQ
Bib4u1/Sj6vLXjVMdG7lLizNtcHkAqpr2tkvaQM+oJUYZKJwjISqRPnT9ogiIW5FXeV3+UJS9mPk
MtXmA5jAW8EPCZ4EGWVVODBmHnnEUmHhlptIhkm2rjdWMx9eXzkYoxWpwrqGwx23zROZ8e1jmxX7
9HV9kpULQxx0tNwU2kmHxlf9Gcam+3nBlKCzrtFAIZyL12N1Nny+x+kmW3HNjs5QLYRaig6NXzia
qkvY7AFPMKgZoB+U+WhdYLwRdPAPrtqE9N7FaA4TFKOb+7TU/deMelDguQ1jmdir56TyxgGURIar
rxUufnhYsYeI/GaDgT0/r/qUJoWR6pdQhtxXDTelbdyddxdJykzGtjL4YAkiLFatFWIq3KiZZYO1
/XXM9wG+vx9LPQ7GsjApUk6/889mOKW/9e+bjOfXDMIoRBJR/moJ4DGMyddRkzxTWSt0xuSnU/Fs
MNcyGAodKRPYRWMsMreWgtOf7I9nMvja3QNu5BBPN/xeJnZf9HxA8c554zaCyPbekWLyJu7iDm7n
QiKHZbCCoBycqekKCEww3ahLJnpHDKaFxop+6L5jJOQrF6HHEXRP/AzWZidksMyqP2680PfHOR2G
4FMghznyKBBkzCrAdHB6fPr0yOIPAOLXesoTyWdnbLSrBbm1ieKO/gZ5Qp8mddFTu3VYkAC1P377
lsRLdYaZkP5ZPmhHqNwhZNaVcO3TQP+vBuI0xI90N+ReF88rEjmzmBhXDlCJo43DJuYRU2zVa8RN
+esChowLfMuoHA8AUHFB52hGcw5gFGwNntrYnqmNl/+0fx8CfGiEwRKfFEHhiHn6Oagr58zgfkoi
n63fUBYHHMTvat3CfR1Pz4mfMXil853jRFvjUCfa8w3f9LmOFmTJ42fe4ESyHUjeC1vYb7/JJD6M
hcKmtaFUYSLuyEtuLxUe2pk7WrtiFAZfWPMS4IOAa+Sr/KIg9wmEgQq6FuKj9+x+A8NMe3vUC5/h
/hHwUPBRg29y6APlRIBurlJzjhChMkP1KYkYRPXhhd4Ap6WFTLdWwdki6yrQ8dTDd//EgD224Za1
+6zB44mcBndYsDBbbOZ7X2KauEi59vbwUGb1jXoAk8y3kwCNU7dMsYiuvkzcvJ++9nLGC/hQ8AV0
dMLMVL/aTkSmXGRsXNFBdxsENy1E9wv12Ec4EsyrYdOt1DXz76615UHMTp98hr13/8PXokXLn7iy
M9X9TAmTAZaCMWGK9vX0KtSd8lfyN25+qNjMP+2+6fA63aiD0EVTMBUJvuaAnZhPz5Eys3Kz62OY
xQT9Mi+Jhyn6YIZ9fNiP+/oDvxEqHCy8ciHi2slyCkQkdI4JGmNRkQkutOXVjTLiwJDzbvmqAiu3
pCPk20x3fICbFBXVPsb3Vw34kaq1i9tlQ5uq7mss16H0w69jQKFesM3MX2iskMqxXxSsPp8h9Yfy
NUaJjyj7A1OotniLZN74Mno7GpZNCT7Iy6K65dTevS/EGPUHRNd7TI7MfjKgwKnCeMphY67wFYKk
opxhs5ykt5vLM8q2KwkkNdK6H2488LcUj3bY+HBooKXcvfHIS+dS68tQywN5+fLX7jp1DQaws7Ty
SotspwstsqxyrIy3TyMEh3txAgz2+9gtGpE+MpT+G0RGztdt+YNQnhxLPmyqW6q6Np62msvYNOEa
KV2jwlj0b9RwvFZAdONQ6wJDC54ANudh1xRf9ZxJDLKsA+QYzIGO54tJsATYPWwQDHZAgH/Lb1LK
v5EIvLkXvxllMNCBuWLyuU7AlPArJVyoUfwa3T8gRxKM6Mwx6WNaN7Jfl9fbT3OYxgNXgsqohpWH
x0KN9xMnSmrjh6hharZ+XkGI5dWIkxNAUiYDK0yXpexg788kMdAgR+01wM6HnWLZwUWu+KPLs7a3
uV/BIov4Irj6ygJTcNhksYHBso5VEoMLa7jl90g2CTc59CpMXHiD+Lg/1iZByJwLPZu/Iexr9djR
e1kMr5RNQyrjGFABTxwEaT7rNbnpQJKIONGKkUbvKah5yXiS8FhBGwHDj3bnM6ZGcGqsnOoJ/dQd
M5cSXryyz4q5Uv5g5Z/3ntpAVBMwI9izeYP6w3xtos8MLzswwy5/SaDR4HP9x7TUdkFYOrAQMSQi
Wttr1+YUh8PZlkKFO9o/g2ZO4A+JKfixmRBtHjFWj2QrUk54MOK61S/zzJPG00/pypWX6d85yI33
wiEa9vT7xKPLIY9erI3ECcuKXzEpeRXH6nzS2RcaVqDm+DwddeGD/JDxIinmNdBZ3K+rV5TVHv/R
kM7K/G2YStbOoEVDGpxHzNsp5uNpIx8LXKM9GSIlOYh4biWigwPzAFw5ZNnpqXgDxRBuBTneAeBe
xqrA5yLLT3H691IvA3dvs+KYxEEZUt3LH2cbCRsJaf+Asxmv6DQ+mB91JEg4rEC25f9QpQWjQd6g
ckhxqdBcA/AHS9RhSpM5gWLr6jSLxPFiMDTg/bVAzjX440n7mhCZIilhA98Avh6umTeGiwDTFBKw
ARuvhN5lTXLNoUx9nMH4JM4YNAl08tQOOj8RNgSO5paH00BIsQ2oQAeDHi+HNwbrwrk/vab2X6Sj
LIA8CyRy5c8j7I8NK/MZ1ji7fd2PGRDta5Fe4IwA2TJBdgm3E9nqqBoGW3qigkYTjuMSg3RMjPm9
TFU5YhPJeaIRL+DrYR1QBdl9CXrDp1aRDPgFPUfZ8lHAIWE7f6L/gOQrSipsGsd40AUgkoRpDYJ8
kV1iklrGI1g8Ews/JehZVOmJzYzoydaf825tp7vRdzIMxy+VewTMCeKD0M5yUjQQv+BTXmBuQNmH
3uXFKCnpAsRzabUFzrCr+qqYP62B8QuUZSrxH/XjePAQW4ju0HVeYIYNLnV7i1w1SBKwYuMg6WcW
NmpYZxykwX3iAvv+bNhy4JmPcxTPWUs6zPq9+Q6T1K9KemphMfJU2elNdF5Z7Yrd9LngZuyrB3PF
T8VIFl43zjjbR3MYF0ekTPF9wau3Ls8lBqXMrKM8SDqbcGpuDcStMwM6+Ua7Wd21AKeBx0xhetIJ
YoAPUP303OUpOBFxEk6Z/DU5vopbDIUNclYmOdmsPCkdD446mRZcIQGiKA0Qt9PtPL/FY+ZX8ARM
eu3D2ZrdESQ7ElRhSDok4r23MSx9UEslrJ+rijML4fnzVAH50geUSmu/VHjoJpDe/XB/M4xSdwO6
GAb0P9nR736JCX0zjozME08bYIQKDHc2LAiyA04joIj7RhBpdobQwI7QOAI6pjXWjT2568baZAXJ
e+kcwb5JP0c+jB5jys2HZF/8aOp+MlolF8a1FpOaDOcgN+3W6WNzp9Bssy+5ha5Ht1Vusu2rJGTs
O+5C8yTUo/VWe7nNa6mafvPAihPIfbzK8Sv270zZtVDp1pm2fGbLt3VKkyn3INVXV/r5njMUO5Yl
amO8VkCN1xLRSlu+ldvFoTU5E1YDQMM9hBsB4CRZwszHtippE9uSTLLO3ymeUIEJgCaF28WHAK5P
fxUkdCTXIrAuOtw9wsWe1TTXtoYmTjxdt7OreYr37KgzhiwkRK0/AZYHJbyVT1BPRJY2kyxmq9zF
AaYvqBn4C8SFeAAopkA4C/7amDNMjyeG068RHPH8IOzzgSA0wCkFT5kplTKBylC6T/LXY6Od7Wot
HPNVr59b1QzLEnFIB5+v7pbuqkViON0uZjiiR3oXjeCVnD11cnojlX/BOnx890CNRK8hdodwxEQS
h7V9M2Kq693n6WGseiaf4aEmnXZ4BFq6pPOvEaDCnZ1z744OQ75864sz1eBjl6T4j/3JWGVhV6W6
BssOd4+RNM1XknB3graKDHWwK+M4xszKw0MJlh/aUotJM23SXmAFq89CnRo9fB/GzoFZ4yoB92Nl
sGbhTdYwMRp4hdMCp1BunglVRDb6MbCIodKjWqVA0h8+cxYzvWgEnsFfnHAvvuFrs7rD801h3rNn
jApVy4HlN2f3WWisDsWxceHLA6vmDOa8fFagIfz7oG+5YjOS3T0dEowYmojoCIb6yD64EJCyy8h5
nRsOGVd93nLq3TF+KGHfzsFw8suITDRmWuAei/ukvJCgioeR9z+vhLWy7ytHBWaHIABPdvpfFi8x
ttIqG+eG+6XflHsyB2HAySOPXHD6DoB4JBcUw7g7+9UITUeLOAkZZbEYd9eHdOyVQNdneojrdq25
A6VHRueTI9VM2Jb5Arug5Yv68I3ZUBq9IPvT/avva4EDeA6dwXLMHZU8JztKln7GfLB7nz5IkvF0
jhQS1brMzUqw6sW7mnbS5iwFLf0yzKxOd16pz1CP2KWH06VCS6AKby6DUEL0xW/8LGAe3tdWEqQP
Jxv2eJkTqUrrvaIUotVvQpAiYz7ceJoN9hj0Ok30ZIqHdY2dHsn5qbENgCgC6eC+KmDstlFMjDrm
ztCsQOlPMBJqfYELI/WDGlln97mVXpFQ9SENsduTPI76fkPQ2kHiNPjPSqddyi4GH2oRAmO/+hn7
rboonIcHs6MEmFSyMzxm8TyDGDKyk3RXayuTEEVlyaCfaoUXehDeNBbDSvMpTLkrfCHPcHKhFSIO
guPWI7RZCbk+WmLwTQSU4XBC8o/vTWq/MXz56zf4wXcIuoTLIJC5seFqJuYDt1VzCvwc0oLiXnDg
UCHL6EdKNs+Vehj9FD/q3cl/QOXzAOYN3P3QuuzAwppfhlZqwCAqIhUD1w8p6CAvVeF91W7iwR3t
ueUgZb8vD4EvmzdWAh8hDp71JF2DHUOLRtT0PFgQACKxPmlxA14rfz9Kl5YOAAPEmNr3Y9i/GHgA
IIJpw8A6asi/BnJ4d58jTGEoDqgblLlxe7+9/IOOmWmjrQgcbMBNCytS9CoB7kyTQfwr23d2eYBK
9he9q/kT/tleimLjxEhOmxdnT5/TZGo40+QGbpmYFwkjGKF+E4asO78PQj/UNYQHJKSUBAIENKRI
lD8wxqiC0a/tMpciVBiOcAfMw2XIHvnFWpaLSuOvGeODB760DO/OJ1gDdn+hh6m/tRWjgu9dO9/x
hwFWCVhJAlPgpsXdsqNdxFZECE/F1YHZxxvfQzvBBZFkDegCtYfr2BKT6P+EfRBHULSooARmsbla
DhmWO+zY8Haes+8H/L7Le7tjzFg7PEahFTEq983sv49S3mQa1Daj9QKdPeM5qM/QTrOT9sUy9NuJ
QgNN6o39l0y3GEbdv3lQmh1MrdPfWqOEpPLKPMJ+bmXrRzeX5jUTIT5z/EhINwXp5GslLO7hRDk5
qAntlLKfBgCuksj1rJx6+2KfQQvCOivRXZLO/Gq/vU8GaOP2GrTGXo/BXObzyzhazufYxaAVgRUH
xsuzEADen+SKSObXZNwTXBHQGTkl3Rt7e0v1/rD/Cv/hTXEcYjgFncfx3usUvMP5wYsEES0DRm/6
01kXTN5rJ7NbOBL6ZWQ7ZDl7XPL0Tgz3/I7ix52+8CN2Ht985kYIwRs+x5iIdkT+iOBj0ia0ewDG
eWwyUaJ3o2V5D+pROMbCcdINtqtyaoFBnl5+C7Nh/lnxCU3Wfw9nzeENk2T+JHfmUDmaFlROSSNk
kuVInhiZ0EyXeS/klJXLuLPJan72eDtJrkoXRnLamxYMf/9L/8a+74TVBG+fA5Q8PKbSexYH1BAM
zMZ8dXLNYPPo6/s7+KSQpkJuFyytzwF8L9lLD49+cje89AkpZF3j+DNjll1ccE5aWGhNJqOzMy42
VYb1ptNTmXZO9Zhl2F6wCRctvC923YNTEQZ8Bozolfl8/HJixJ9o8Kn7rNnrvEkfAK6TXv7VO5yL
pWsp7zMsSmRUXLx7daI0q9zEeokVRlYcckK4NTUROOtMQaAQwuKB3orD/d3N4FsR5RcXsERwAlzl
e2UPSFW4Mnj0Cit5UMYK6LJcfuDK91hCwXZmhvMyAmnJVDLsAIsf8DodfgdzfvnuD1+vM3rFswSu
S5oDN3XISil8id6PBWS4BMuZBuYWxWhlAu0WeNZx1hIC6L9aaKUQjhRIWvkzUGL3+VgpIxKQ8Ieg
4M5Sov6Cd8M8cQibczA+H6Vs3rM2RBXYd9ce5g3Wd3C1EkOcORo6wH5SsgRZcto3QFzFPPRunhLK
zjh4qQED0VfUp8texTCFOQ5ZtYvisWlohYv7RePByBG1Lxeg8f5FgvQOCwnhKtUM21kLjYJjJ6/3
erV/3ueCuEn+DrwkE0UM+VqIgimBC6SiW07BA3WSbYznd52jRorK36VtxgFdDl0YxpDnFQ2B6e84
x761chZPeTYQve/5btdKf8KfkFaGL+0CTkqmoKJu5mrCCwvjMQ7RbfqdLH0/PD+/OQxXWCTCHQ7B
FED8qRW+SPTAatkPQz4kFO+782knMgF4UOIwo/HnJ55XPsq7uThsIRwLhijVO4J2n2p9R4sQ414I
/kpLv+sDGTecZfoNzxX80IHR+3yvWqpe3jNmgHdgCBJaM+yc+Wl4SnJ8fyLuOfS50YNsiGEmkx5H
Gzd9ISJbP/Eyz1z5QoGAY8V9LR/GZXAHvuUyZAJz39JGrGkMaidUg2KNXJcLmzwecDaSMWbZEq44
Chwhzv5E9Zz/L34Z8+tM4DDCnzH27ltmH798UcTuG9khr9rfgWLymj05gpgtwGA+k90O7wL+k18k
Pgj+YVy4bFDDfgNPzPl5pWPxpifwntm6vG6KN3Bq3p+9zLCD+ABecSUJF8vK5IsxKeI7c7go4sua
OUcl70bchLWjvv0OnOW70oI0+Us9NhJkOPEj7/+zj6c4zQGhlM5bOCZVgvBQeJavfX2wInaWeXTB
hwgaGnAsJTCX77DIrg2/krzj0MTG0A934oWNL6gk5xuL61Q8YdXFyUy4evF7GEde5pUQNvhGwMUM
bR+sFAUDH9p0d8GEgMUxhffjs18Sf7Psd5e7q+yXMVHhM0r/VYEZKRSWaGemzmWHrij8NbtpPBc/
otiDCiw2+VSNWi6ZX26SSTwNua7FcqoFCYtaoLG/x8fSXvJ8EakWnb1CeQwJFGVlyxPp/3NB40m3
uhI/uxpu1+E0dLaxQIkiQcbE8Cf1N8Rp6DyN/HsHgRZyD/8UDAZ+ftjswWPZOeW8cC7h+7JjR1LG
dmK8Q2lDJ1l5v2eXP2MeQO2yDIs9DyjgmyE1EbYcsmH4Pn7Ijs3PWtDsjVKibGcNCXw/hpSPZAWh
8JtFjNd/2u14I78bWGIg4IfL+euSBt8MrC4GopRsK+S3IT8lXIJZi5+4hGnw//eGLOSEPRR/y8S2
kKrI3Fxmdgcj5VcUOuxyDes6+3GRIYgE/WZYYn76hBABsK5a7uPy4Nz9FYJKjrBUHMYsX7Hu+eQp
vXZnzQ2RiSX2hhcxpxKGf8zWw89K5bXzRfD9xbNnOXGnIssZpvilHEBHcJzlgaKBACYLXgjfrkxQ
JjMP4NVBR8PLSZ3RE0kI1XMrphdnuzz96MxJbMtwaT47qOTxfJAhxewB302pdKhbnTrH+3dNwnCb
rM4lpLMehUnpJThlGF9VEcWjyKij9lTw50obPDCAorm8G7tiXLtyugM24bP4gFecCpj/gXZqpIDW
a0w0MHlpzogNNf5OXOY/cn14BzoGV+GIAomQTnDufD5qdxYo8oBY8rUon99MXO1hvAJ0G8qZkS7B
Z59nZlUEezg7Dg2euqgGExTWrF7WKp401LyI8yP7cmb39gf4jEIWn/kSAm6nwcYRXJe9uuFcDrmS
wJO81Sg8HID1/YWHvb9dESm4bLcpRqNUg7CXbEJLxaiJA4CPkMmQEf1U+Ha+NyMCbbdAqdRzQcCd
A0QrQ5PHCh31BUWnulJvZCXsobBGCe6n6794G3A8M5QS+VHUvTdBcT07f9vPe97c5x/o1zfcLv4D
LkRlfL9mc2imbEJn08kgApvGb90VxoCiRYZSy5uFHIfNXW0fj9nsC4NPyiASTssLDcbN0Nwt9nRG
HMLZRYv4XU0qylvrtF6nFxAVUh8xJuaVdrbjOB7teCPZ2k0tvWvrk6/l1bPFYtovnt8D4mGwjLKA
pRY1jfsivq6ciFGAOntsfvSgJPawWKJRXkdYhgjjHQmPFm9qkOgEW3xPliDF8xBtSTp3/4zOvo1X
5dml1uL2oT8PMjp0NUQxaCSCDfSAYo1iFEkvVCx8eeI0FP9CI+uubzp96ZeVIvuqg7+/YOFNlFu3
+jD2E2FfUkva6gv94HgKd5MmvvpesazxQ+gdFKNOhX6Dge1MXgOFOSvJisBEzlL4ILOT1M9HwFx3
k51dBZt6oBKip4DhLkjD6UkBrk8WYiwGPfNDGPqWPadWpRDg5Obo7BbLds9SfPPlYYixCEdj7e3u
28zHzyMQJ27BjV4RN1DThGNCLDm7cExdQg1j3+m5Zc5KWjIOfTGHg1/C+cXOGWHfVPG9VJikQsv2
spm0lAAiPY+7kGsWYG+KDQVwGmxMfAeXm/w3pJqIyeqCBM2HT1coiEQwNvlqv/mNYW02MDlHAhCs
p0x0cw9Cb/3bENrJuyg4dJlmQrmcH4WfgSo8bkREkv6PpDNbVhTZwvATGaEgIrcks4gKzjeEuhWc
FVDAp+8vq6PPia6uKrcKZOZa6590q2lGuH/P36ZMVh6n4xe8hMMZolKg8iDm4ORbmJBcE3yLYHsi
3IIjb0FyBbJvS3My7hIPOuy6KtErJKlM1jQiHD0o3hRz4vQ5gTMMPeacCbKemMst72zWroPl1foN
DwLrmzm+NjDDwC+Yyox7+owKkT23wFtx893HzYjbIAum3v7NTsGQhweb/3PFI39CtsYd5wU/5sDg
clGDWfPn1eb2QMxkPu1dspCEGcNhQt8/fhC1+xLswhjJAmeAcYSBM60BLW7m7a/eHt0qp3vPm6dv
0z8yB5BLlDOr5oBhy0eFRTmWZLO5T/XixnIL4iEEIMI2mmgw8DNYum9GF8iRGS1z0VoTkgPQvLrK
cr4lrtTzzJxLM03K5zda/MyOqcc4Uh2ejX7NFjGcx5odbjgETuJh76rojhRo3QEdwjimJK4E/gA0
yLs9wDwCIm/rkNSSU9tU7rtv3/tx9+r0PtyJxh7eNoNsyY5f5E5H3ULEwvL1rxk6V2Q1lsvl5Llk
AgeCLfnX0F95uqhlzpjO4HQBymimu/UYmjXVrqyiHw7H31Mc0e2+esKNKZph3INoT+T3l7ZyqTsm
uescOTc6ftXChJHrhuoQgC/u2MzeviijMszQrDkVNt6l2HCTFtiFkZev8CdCvcmx+8K1qe453Y6U
AlNmYc3yFnMpRc1+Zsec6CMWl2vgjiHvkGwe8DGGYZc7L+KqVxx+Yym7mmEcWoWw/9drooCIMOLo
nxP0QRE77t39wuNl46OEiEtkrXJIgiI//DjKRF904C1ogdxIeQxUvz+l+4E2FrOrYGHIG1J+m3Bz
EMVCiYth0T7jUnpXXZz4uzryjPp5isCHYVMH4ac6/gao1SAjWP2PsJvl7sxBu+S0n2Ke736ctuN0
zyFiVRUKpvWLbiTVPYI3gdIQBSGh9af970xNR6i/PtWkY1jsi2rc5eDpOuXm3Dt+cJrJQs2Y9t7O
l/6onOrdRQ9XrxqG9iKjA9PRxOZW+qUm+3foUm1Rsw5l2TpCgmHOyYPfD3cT5Ec3c3vF5OuHgKaT
YBj8S/CSjT9MdrquNXTLn9hOsNz6ty7ixsQC4ypI7xn2zBBYUZk/MEFSYKgkYVgthxhMWME/eZdu
JoTQEofBCR3sigioUQuG5F3aqhQHozVZwkWGBAILlRBCco+PaIZYLhj4Z++toQUDJXkoux88NsG+
IkvweW9FVpPPsK4mlwvPudl+Pm9WgHILxujHL7x01NOQuXBwQl/frGhKmCj6JcX7/XhL5nvFxsmH
xLBBsMX8RWWhQux6JbJzmXfEURelU68L3C03+s2Mamv1m5HL0xNmIJpxQBuL/aHVktN3T1ozm9AF
MS1hNqWskuC92aEvaqk5iLXBknTo7H7LHQxAbDCp7wokfQPT7q6v5EXMuusSQyi8iG5O2FDnYwiP
xEmGBpUV3kc69px8HJYAtTFnFZMSq590FpWdnhcDOViorR4fT3NrEpnKAOtCR2Fv1heIhsnLKm2N
AO+rp88acs6gJLVRfYEM9df1c6wlSzN2H1rQbqDAdO7+8DMuVqBTtD4aYIk4cvpOX/YZ7zfoen5N
5K4Rldb9CQndv5lfhdQSh/kBjz7rOrNx4q3HCnCMp+ykVpxe7mc5LfsLsh5MB1PMXWhs43T6QlhI
ne2yPV3RRLuuiY/nOyn4Qi4WRiT6STXcLSqWTBPCQSL9p8hbZ+H2LfZ+X+5dTl+0y4kWTjDmsNnU
GPt63z0dm49TExF/QFjMO61phkLg3x1vMLdj78JnzpBE8a0jKzTpm+VKofYUaA4rTl3ojX2G0wZT
DUTAO8aMIyjvKUNpP8V+wlfhfCQu0XQUvjG1Qgff2sXZbo9gBXhMMaiDzXkkHFelZHSZgMIREZwC
9wVj3XRKNkSHPAZOgoX8+ojVVXR5xAiRtXAmXRT/pNicRjsqQC+5De3WTOyNeXBBE6SHx9s6lJat
Cpw3cFibtbr5Mb3Etl20GtNfsJL18AOtmxnd55G0P8VH6VyJBIWrlcHJjf+S24zSY52I5Ca8fOyN
SA9nPmotcGyVBig4qYSvU7i5zpkfjnKzv0rkeyG+NF9wyrbeZ4XHCG4qVFDi4VKbbpNTx4dUObQV
HI0E4CoT2e+CMC9VRIRjM3Y6XhozuNkESaknm04mLGxte/hdxtMB+eKCoBRtBuQEwtYTNpjdaAHm
fhVJvTopd5NkdCa01qleeVlPEIVQmrMTikCTDKVwA9C7uvGkyPMyKnGfGO3UBYuNeSqx3g9MMEjT
I2iPUaX0jsVJorcZ4n43hUXFyQFV6Y+rw5S4hGFkGU/HuzvBBffyDev1Z7+iD95sYBdmZJxI+nlx
dTGaFadqMViduiaDYDZLw5qJgFkkf42raz3o/hgzd0fn3OTyPa0FE+DfKVoI729ZPZwK1E88pe3r
F9emwtaxTbOlGezsdkxQ34K3vaxlG6B/JfL+8SdrFtwBh+PR40BrNJ0pjOS+NjPpGVsQHDjVPDEm
DTwcf4mZwBZEJkUzOplTTEq5naRDG1I9tYWYRkkneeGQJWESUARr5tiZTGje5/PxpIahQoF8maKg
/WEq+fIZcIzBzvDjqJzburiY6BbVe5yxMii3JS2LQ0kU2G0QyNfFI3HAduAgF4EjNWr3j0VnCrs4
0V5xL+OyVIvkhVDxtaUr4Kp/9jNAlGWpM29/HF7WHSEuHMfK0Us3e1p/P3nkkXM4QCqcj8Fb93Ke
37GUin/1Okt+kqt4JZ0qFzy3yY9qRDXWUAov4DTCtJKBS+mKURbmPh/7vnnFHfeHzZhBxOiyltk9
+QOfss74s14N8DSTvmEXQf96ZbB7WU371mcNvzH1yWtS3eoE5cuFXE2PdfOiJCODxiZW3vUqISKa
lE1w8QLejZSHhzA2sHh1s5QdmxR49iZ4gSIQ4WB9ex4PJSvTXkRvP9x8KQ4ARA4ZvMVreGEscLFR
YLeVyQT+ccxNuWydE2TcGRcNQTekK+w8gDOFxAP+aAd7Aij8Je4yg37xpuuF45tFMNPogSsmRn3M
4QbOD+km7dW6sQPp9IBEAn1pAfFE9PTRJqiH3kCxOnBfYbjvGCL/HjZ/CX8Er/vBoCqf3YeH78O+
gVn97Br6bW5rMHQgEvNPhZxflDWd+WrzkJ5M7CXvgA6HKjI7Qj6UBSDjPaaimcA8ASmgHGnNcVj/
vzRsGCxA+4G1g4CTCltP7muG17pEdXEp1FFOdjc3w5oSl5McpszV8OoirSzEC4pAK5YaYAroqpmt
YdyA7pgfxYZQy2ZlTGckA4XAIHTOmGCbpye7LFR9MJ+Hm8apDbU9SUDwPLYsF3aBzPiyG+YG1ymK
jlw82KtwNbGRDATeheoUAi95FN+NzuY/X3JjajPhJRESsegzJ543UmAtu1GwkB29zBHozI3pqcvj
yGnHhpGJRQQveEI86iykqRWHLJyGURjwNKGZd6OIVnxw4DquUueY/h27PgVkT0RDZ9H15ErIwGIR
svNPsNvIpACbFFiEuJMZGA6+0MvTZ8S3yhyiLk3ALwXfCzgrGG/m48sRUAcg0M2D77gQz7karKDV
MpIkRFkadaUTGGDFUkTobGSeQ5skQevV3uwiTqfcjADJ+TCL3f85D0woSgZDmzfO3OS5nE41AR38
cFu/UC7VrIir43EoRWXIA5LiNU0C9Pjp626AJRnbNC6I0Wd0SjgpODoINje5cbcjQNIwAne9jHmJ
3CWR5/JpFU+J/wD4sEhDwyrQqIDuIVmk1sJb7D63c0KNwnK96ko4vrOU3f8vCDO+Su7dPMQps/OE
rcQfvOzT1TmJ56TzNoNmt+MYekXFrnn//UpH7/q37qR52BVbn3Jd9EhULA+qhGe60siMQMRvbwzn
bmjubnHfOU95EQlx7DIa6Jr8vdLrU3t/9mkxQ8+f3R0de4FRvzNO18Uu90B2CpSAmL5Xu8GDraI3
joIOc0DEyD0SrV3j4d6nWj7WOS86tha8WMK4SuEA6eRx9lf65bwozQA6POY+DhNDiuvCPM81d8Ui
rK0CRPgSN/b96/Yz9zlACWSqfC30bVeixP4GTGu6UQSb7cUlWLLoz3eKAd5m8IuoSCjaz1N07jix
c8MNljqOAh0IVf4LC5YaxomSuQYsj6HOJSq9TrXvPEfXT1B+gkrdpBrpx+aFc8fi3yRVI4B5RQa1
xkAyrnhe9dFDxzWChgMrNDZjWgQEDk9EYQaXn3J68GHPVb5m9N4QMbiBcbMaTprhS7TDfXqm8Zrr
yqwAJ8RnDSurpiqIkEvKc6ymSfqcYJifmoGxjF4y9ka/WSsSKxl+/T50qmGGlqvChKNCmFVV4XO4
5ye9VFSfuP7bne9HbG6mrd4Sza3qBfjbD2+Y3B4ywcSEpW4dOGV3vAsU4vZyU8j9BC8D2z77LWTs
GZqkaq0qmw4Vfh+AnmsUwVVRRQ7SYX7j5F07p8cVP51lvZ9dTWv94vA2RjLCda8PGe3jK8mZgScL
NRabDGSyOQHf+B+heRRGPt4ZP5vEA2LA6TKGUK6qvdqZkrVJ+mF33HXepc92nZq/ZQckhBt+Je+5
xFWuTa6YB7+dARsnqrMK4aTomk9Wxet4dxKmj83V7gxtKj86niEnsVlieGOEANktjz41vgiCPKC2
ap5O52KTZYyzxUNwZiV8z9mPpPUOcwUaSvwIuoTrYf3LMK918mb0KRkGmPCMyH1Qg3ZpMJ1CjD+p
rwnDuRsDFQBr9BWth85wYCEzuRgxaqSuq31Hvccco/qNEsNeIpZDn6lNkIoC8n+OBZhCJegM0Jfi
G8R7cGy4To9pEcYTgshcy5AGRdcqxMOBcBtAZvNheFCfwYLgGnq5aiIgxuSHaSk8XlxHhMHV+kKt
QR/M7IEGM4SlCBO2mF8KZHbYBFGhU54QCWBSGs36uvlHKWYB1fIAfU68E3Ib1Invfak7BSdQZz6j
gl4kTGHvDrkGJ5rtkc4opmdRpRF7YW+vHhMsqyJRXZQXqyHjM1l2RkMur5c/Hc2/6zwOXZj2/g/L
WzY42BQW0AkjeMcWjG8R67HXsxd/F4t6whY7M+Yn7zktZIkSeLOsFLOOFQg7VOY3cxWSJ0q7d4Hm
a8IfI5wweIZ4SMHoMT9rYPQdYFcMQVEOtIZzpqWyaR7rkzGTkTnDIkgkKFExBpr6mDRC0gdrcRmC
Yzc5sTd9UmRwFV0NxATlMhCVfz8eQRpAwcBnLo4fH/R+sIKabg3MM2Oxa+5i7bpdvJNFB8Ne08MR
DSOPeyfstmM0MThbuODWaC49bP06ziB5mCEpigVnttadZAjRzPxpq8MREYyYNmL/+Mdaua4XP8RI
6LAN/wtdEebcXbSZOySw8gdMKYb51sBhXvQU7Glpy3F/ZZpsqtLb+BeBD+mb5rfpQtTDddAImnhq
6Mj9qEXCpu8U7GBsXflg9M5c1h5iJfYrgiaRCsANbM3Nm4eLEcg6+i6/xGMIMh7Nji7nRTAP/RRW
nHQDm2bo+moMd3+5o/KuWC88K/cAfylfvVZH9tviaU0x8qE7pIsQh6+6RfsCN2J/Pp4B5VIARZrc
DpCYhiOpdbxI9wcnBt9XYwwhzf5z/rHQdCAjL6wwxMQQ6QRGKsxozn3WhRlQZ5w3cm5jsN937N17
fn5NUEei5MnOwFp7QOCcidJwsW5PSN0+LsNWTkiCw3J3X/7MmvqMthgxCA61jmxjCCI3X4S9Xbx1
t+cqP183ax4wn+Z60kHUYAHMKhre9ZAPsOmjurQ+zxHCpwM9wodpdPFl8ihZG11fwXYRxVVCrDsE
+SVuAg/JV3sxjwa8pb2nkDbn47U0GUfV32ci7vzCdJkuWa8LAPTGxIrvMpxDDABV7A0ZBRXJb+T0
TMcaNRN4JLl76qf0eCN4QexPWMOs+8F4PLkz75Ywp/a0ngvCr6TV+VhxNXOpzv/uewjPU4qeUZLM
Pqu/QYzCNkyPqEG2IC3DlgH7v2kEnAKUXG8x7hMzRxRwn6ulWlienbdMLkG1OgC6F3NK2Yk/p3bx
biXpMMGLygAJqZldwv6kpacTt8E640CiHivj3mfnnl9DqE2ooq7BjUAojZPQ7vbt59DXoLQgqS3X
SLYKirzsLj4WTtCbHso37DtxO0MRdw10nKsKR2EUZABV512/LdevD5MfWznwB0W71cvw3P/7lLaq
cWXQsh6bwQtBltcEb4USt4sNWh8wojcb9inLCfKbNI1ivTiAFYiUr97miQWnMV11e5beg7hxrOvk
mgaDJ74IqI+BNzP0G+RBHuHIy+knaVb9fariXWS9DBZj1V9P2V4y3eYiDSth7OiXMOre5Iy76Hmx
TEgHHhIucXyoPosCeIcxzVwSHj8zGmPhuy9vhU8ltkFYNomuHAmzEkdotNHQDzrmLxXdrz34MEsF
BAWveI1IYSfMXgCc9i/28cFf6DpMLI+vPYRKhkrzDyaK3lGLlL9D/IQZJ2kvx+NBFytGfyvM0g6s
9hVCGdRVGAMsjtnYEFWgTKapg7kDNikiPmah5PeEvxarsorZzxSiJ46SvN37613aOCWMdvPLV1By
vT6tAAW20J+2ywCPcT/gIwBt/vANu52+vG9QYBJud8vgQgve+hqZQkX8qxb3XpilWJUZKXKnW4xL
TlbPOq/VY8WNLwxokBZHz8BqB2HR4aH9zhsU7kp+NY+Q/6ZfiJtKUtdMJ98XV2MiCHOR9tnS67CA
ogbvgf28swBzRFe2g4XXerMT8OUsjZmeJMxF2LKZfTH3vLt9Wi3x+WyUr6ff1oPPpnkwHxulkmIG
3jMva7+5jxHEI+dzQMTAfYCY9K8zx1J5O9Sc7eQdMGyTGrf0IV4Y5CDby28zPDWRW+ivld5lOAxk
Gtp2JZiw4Q7mUgQ2B/DfyurMVbgRNSO1E0LNWg44bq4ngqm2dRmyAyn2e07HPg7xdvnLi0TSlurZ
FTkJNDazHM/7MBezjOmiMeJjZNs4tQBPKiCKu2a9UfmdHURKLOu+lTMq6Qqu1QMRBwY7yA6+kkhh
+uxI1dBpdfudBUDxFa67hCRebN5HJaNN7ljDPt6fk4pnrtfE6o/zVduCMMeSygnc9gW6MCdAY4QR
MBmDRlOy0F8nxsr5EncLvGXhK6NOHmNCXJpR4wIwf8fC/oTgTRu8lRbyHMEfM1whZTFxed4sVFsw
K/T+XpX1d5p1PZrJIedJsCgeFgPHdJ19AnLfmdl+zQ3HR5oxZ2FNnb2gS3mTOYrqU/Gc4AnKGnaW
YdRm9Xv7Fvt86kwz+Eb8mOHTRMs6vkWp2bL9/zIsqQ8ARgNUPEQwuhictJnTRyRUiAtkvEZijLX9
HTJ+sh59D/0P83zYxC7aNzAbg2PkTYtG9YhngpHCVASh97E9JMBL1Av4ITJZ5C4ghBxCPIDISAB2
1plCXM4IWbmvMEz2XxxwttIF8G1Ckj031pgKEE/caUYgoW6NmwPjq/USTS9c2IbwrgwD+OsSPXXp
MWzMXMTIhKlgQ87+jQGD2eZi/VCshgELfi/G0CTG+GdSmoIgMtApvF/PAlzdTh6UrTRXYM0S8p2P
rduamQMzP1hfMDmgLZyK4+14eolLINLRAvyQwUJynpwg9Vtjzsnts3K2HYbqDdhP28z6N9WcFwn6
1Eyomn++/k3Q3XA2VBgBYV2FqvTzsP/N7eViSqfxVLMvV/AFDbo1GJ64DJ0n5Ta2asFduIOPp+Ai
m+KSYSNX57DoHA+hchOr91oXRj8YFMHv7E87u1Yj5vftV51Q7QZT/zyTrBwyyf8ImnZrY0zNOYT6
j2TjbZpx92+6qtd9Hm6OAWaLoYZ+m1kAz+PLZAEQOP+uR2HrXHEzM0kduMsh+ediswy4ZxDOYaqh
p5iC+UFPN7dKMJ5oIz9WozhcIaYcSl4lkx3XDh5BUu9P7549y6zkt1jgJvwn8rPYvPU9K0dbt8Y4
quwM0TfeN635Hu5+F+91d7WuW7bR9+eX9UjVRkUZNyLtbHN8F679mFnKpTfrdIMcsdbXevdIerKr
M7PEirjXF5tNZpjvDuIb9paiOn7IvIf90F1o4GQfbjli2tkPPx2dFDKMqrnnwJGpwM6GXeD4i8uD
LLrhYuXW0YECORA+pTeH5eTfljSft99x9+nAXUAbUGguuyJ0SCyt+VEYsDTSwZQVAxYiQY6nq65i
ya4KejJgAB9hia2z8UoeIFRCy5HkMsl5RGApofp/xJ3KxPCESw4m/xRA/7DOpEBIbnquj4/Y/1Sw
ZuT41yMS3YslyZqwL1DINKMJ+j3gZsyONZKopuVl1EqtA0/W7emBvcIWRXN9X8yHtYwL8Nn+tyR4
vIIs470kHaLZvwWftDf61GMZYaqOukC0gU8SAqVgAoqPiO/i8JuZ7c/Bijgc+a6SgXSRXMQRi6u4
OO0Y3B4br9c32GL7aaUMSqjRJIhMUeWdUV5RIsZG7sCCYjZ7iTr0WQM18WOqTB9OH5cdjAcOSUMN
kAVw+H8eSDZEhgd6XYdClL2f3UbBvsSt4bjyGpR7sDRpatDm8YcRdTP18KAV6yw2zGucQZTH0+Ax
RMZPGBbtMJU2vgMf/PeKECILHseyTlT+XiULjObVLS8RqPFdOk7zsMBX6Xixn/p3FyMpu3Pnk/BR
lH705kRC3Wpl5OvheDHRZUwS4UPz1IoHshXD5m5yPIOPDe+yLkAHfEbOdATBk88cMLxCyaGH0G+M
zOzeQN8IhOE6wapNN3LIy2O1xc78MsnZNWAEF2Bl/UhH7PnYGRnDgDci2qhLt91L5cfljMs1d7i5
i38PLyNhxq/QB77sfmxE5GnKN+bPzkcmTNGxE8dcQSkvAOC+Qlu35POXcSRwSp5NSbsbYopNBFPP
og+p8Y0mic562ndpo4CXqdmFqi2REcT7U06JbFRj92y2cP148PdzeKLjbZO5qjxPe8RNOnucw3hG
ptuWRFpz/ZMEoh9YdNZYAC4QfBDxUCEMrYOse8q1+wAq1/iYmdzT5FOSNoG8QFNG4TbgAsXRtrqZ
XVW8b86g8AHG0S9ee/zBZdk66eRJwQxKTkrpLTlrMba1tfUi4TLDzBRdkbH9CWpWHEIx04F/HhNu
bumpreh+IzZs+qGcCBYPNnC/p8wYHkbfHSbPNHgh7W/KmxIQifZm17nb/dZBwPQwIzbVH/mgtKNT
BQzJZ+WRjOFI0o3JbsqcDA2Tkw78z0GmuePRiaRB5jAUA+euUg68YKMz/v4AoYneKQr762qJ8M+l
ZZCwQB9BwfT3cPvnOMV7hDM/RErWm1WX1bnFolUYDHtwjJKcnC7PQ8fWo5w0j6467U8xHkboSkjw
gfKe/zGmEJvh+vx3u3lgFnjJOWCvezmUBnnLvR04fjLEw4J59qai/d4wlf2ZQREINA745XrJIugN
mOnPdOuUkI6h3a3Nbbdh3jKu30TZ/HP5fwOI8l3xCHRNwciFvql14Nulq5BEG0Z9MEpOkHOoReS4
xIIdYcz6ECnwSmKCPzgMCmtj0jfAuaT058R6TIxmUg6830usvoVzVcUqJK/HfPAuJ8QVkYQF6kPd
W5IsoLkEVd4oxt6Y/orOGNdiujUG6a9rsCLkHt2DqA8dsG2mJwkKrLCUmZtu+CviTgNNV4TyR2wk
C7KJhiOci7aVCH725jzn4zoHKDAKbVohOxyCclAODJuGhMy4XBenRmSK9QxhPiEnt1bDhA8AL5NB
xYCJahQ+Tite2PK0rAb0yLg6Udik9sdRWy8/KeCCWEow3ygtzf0RdMBo/nVSMDYhBbY2GXQYj6Vx
w9J8r0sGIX52NUVHvtfs+9XB06Hd01idnd6bXaxBfLHgwag7smGQ9tufh6OOS2clONJlraqsV/oW
KRnNlzk1KHvM1ZMCOLrZO76/7q6+YIXLX+H03Ius+OwNT02Q24UQmzwOwx61Q8W0hTfAocHDQH6X
QcSB5zHc9bAgoZdRpF/JF74JSrcp69gORDAbaRawvUQA6xEOypklCiDwjbnSFzRz/OiIbm6zskXt
JQCGPHCD6LrHGDbubrvuJ1imAlyi2AY3D2LnL54qk/dBhkrYJmTV5Ys2VzdHXuEGEYQNk/f0ZmcV
jmUDz9SYpth/3MTS80pAZx5+IC7UodPb2PAZRdBsPUUAJYXl2jqrO+ZvkzAQM4UjgWh4UY4o1HmV
A3tnB2iw3DBYYCmGd98WQQHUX7g7mwdxC8uHKzpMNj8IqMHsMzpbUhUUrarTJvJO+vwPefn47PyV
nj6deUE1zsElT39KzEoDlnn6EcCn8JbNVGM+RzFrFcS4LlVuAHXYaAZXAA23eZ9Wu2oHMvktnbcP
HW7eDbM//rtlLmTpd4u7j18ro0gznDIdI+mQh3ETvSIcX3TIBdbqcFDv3qHnmv4eiUYcH6ZsFjY4
PszrsAnYjARA621xakf4MY6s2dOzGGKDvwEVqGPX3gnvpBhWuZ8l0Q40bJqFX1Tflgs2O7F3dIqn
z+oURMKeshqs+LWXJyZ/bpt2knz2+Da6szeWA3Bngc7tDlBYYDNxgdBWkhqmC/keAIkvWdTDyYDV
m5uL6BaFYTvh2vcnduQJelKUTVYigAvhOcBogLWx0N+miKLwHob2DuSFe85lbbkdiNCCGV6I4k8B
NLuJ5G6xr6BUVZ6b8yBO+7RpNlQPTptf8DHYQgkqsUkd2OAXCPYNH49hA4AQJKoYQg4nfjyl5l4h
KP7ykn6Sk2lC6T6cw3A1VOwN+9jquhDa5rzJRA5wL5GIKHLBq0cem2rETao4PShSA2h4MF0aE074
ES64FX86ZqwL+Mz1JCJJzCSBiH1SEzoZ2JL1F/sA+qHjm5e7Ty9C/W2tBgRTmwy82NOuczsoaOcv
rAj7PBewUX6JlnTYLG3sZ14mT+LJg5YGNwsgaRWi72VTgDw7Z122f5CcXBtugjYfieDtLzyP2d/L
ShlA2b2Eqy42RBNBMnmZ4o9bSTM7W/ZBP3wo5KxUdnmmRgFJPQvPsJ77O/RWeAFdL2itXbDwfgPu
aQVqa9Jbk090s6H+554ZXlah/bUFs4gguYhZvYLv8wE7ebnsItyh4eRhcmcXyX2CUzR98hlUxrSF
6w7+4vbv46yGZsRiqs1gYbOoDZdEKcEjfBPFA561AQZNQg+A1C6wN9Nmxmt3ifBuruZDcreHBnDF
+e1+dMajSO/FqCQHi0Eu4+7D+jGH4jugWR0Ukt2tEf6TcDcBm4F5ldG9dr6Ls1W5JxY7FDgmFEQm
l7mk7oDMmRKXHQDi8iuFf90h9Pzr/dMubWs5KnW4IpcFgn5NnB4L6O42rSDm42RZ3kfTC3Qah+Mt
wgqyi5YOq0XwfY2afK4/3B0WPQBQ8VuzQWH1rmec9Ld4RNfpTXF7v60B/9sCMpWo3KPXB/wCF65D
9Tk6F1iTT9Rqr2H3JlnuPRsczTiRIQWfkGF9n2O6a2Wb81/1icExtXrRPE9lMX/RmVPqd6+LPoRq
FkcIoKo4YJ9F17/iAokROb5QQbWkCiGH2lyAoQHwQM1hegx4J7QUeeEnQzTrN8zTsCKe5xK2gksw
jK8VGGlwR1HHrTnv2UNhAj2ExY6QRv9Co+u+m7uMdWsxe74IT/1wish9jD0ZgYPpupq7ifqsxdfN
gjd9oRturjNsK6bDUGMUv0lRfUu4hcYIyXA2nnJm9wkC3DFk5Rhu/9wrWxzXXA92fQ4x0xvGiQjY
hb62jVV9ZH/W0KzOzGYc2MdXnDiBOTBNKWGY4JSmkVkIF55xKnv1fRqlE5vN5epzUt6tAj+USEHG
slsZDHxqKlxO1zYyEAl8KK1WWSEXNeDTGYBYt0wKWdhzObSMiYIv221bvZct5uR4tWxu6qZ8bbKC
G8yT8d1R/iFeRxMJXOxCue2hwycwsexGww7zZCytJ23pV7uOW/P1sSnqYfcp2lAZeqnK0h2cebxw
2nhY0RXp7htRKQPqIV4dc2CPXhXywamZc1cDfZunMDaeErB/thgzmRv96g3WIGeA+oMYlEvC3bER
PNmqznTzfqWPtCeCSLB4ogz9ZzicMON6U2OZQhKDuYldBwiU6i5rV93hnvJCIe6H4egPc/v9ozf+
PPBydqNyCrTFFWjs9oN913xo4HBiKvnuAZKvPoGGlYE4T1vwJ/lkvzfBI+poJjQU9XkEck8Hh5u+
HqwvN6/A4pBgMb53ZzCKdDohCVRjO6mGfLJr/5Qemh3VFL96qZscMgMFLMC9RpI4/zGEvfv+M174
xlifPjDTzate05JfPdIoxITIjnZUVkxqClgMoNUqiZjk/pAs8wQafkmXxB4yQcFHwdGpCvkeWGJx
uth1+Bqwp7q3HRWILDSHKv0j1SllPVAwxiVwQ18PF26DSjMBK+B6F5dsDWexy09tnXAFnkUcJbU9
I0S0wq5ak0r0Vsy0tDMMI7FOprPiDW9JmJ3jcANClxYkrF0e9oc5uzoYKa3TYuwnTZBKm3qn63T5
2AWUATJUT3AwxK3rc3s4SC8/4Raa01eF7vJIshKgDeC3WnrsX50SaQJ/65pOCp1uSG3N9NCZ4UjH
dhPq11UnG7+WoaRFQqLKow8k/3OMEIwSy0bxC/tHtyq7NxjdM3dVWwPDvGH16vP1bO7dD+9H/pL5
4ZPenG8V8/o8WjVciHs60SjfaAufxDGV6OoPxdX7QrCz4B2rF1yVMYTwC8jNBVoRAlDSMQbE3TX4
D38nZKgzh0fyBBgtvF5tscjPONDy5fhVnY675fo89C/KjGyVPjaA7+v2NhgxV6ts5tkf9wEuJ28X
prbTHF9NjQMXYlhI/BsrnEyHhgZKlcG89Du0vTohJPOM2T3iGMAYY7xheD8g02OEBfK1deoPLw8f
j1FJs/yBUW1nWtwh1GLC4cznHroFvIEsjze8BItcApTxf1QUNjRtluX2u3WwIXxfQpq0FvSLK9Ly
ODCgvYRKxYF9XdGv8l2Vcl2TQ4xPGsOJ+EFl1hL1je/OyihDicGBqxmoeJY93k9tts1jdMlYcBR4
F0Jrs93qe6IwYYxO5CYbSzausPKzmh9RaCEVFFBMqcADHRUQgiE2kK9VV+PDm1knI4vTk+dwsIZV
6SSJAYXh6akJHyzTbC2W0iZRAZZfEl2ZdP9UAjv6V6e5u1cSKYwA/rfeX3/KAKgbNSJQI767ZfCr
8YO3cgx8WizmV6oLYlcfKhxyyFgrHKP1mE52GyaE8C5YwLaBBh9bz76DnxK/Q4faYiPwlZ+VGWgH
v1xougX2WgIRIlLGTy9sM4vCprw6zwP2tpwsnZvLb+QXr53c1bhUop/id2t3oFoQ3erNGX1YLX7I
Z7hPnvJAJEtUjiBxD0+s/nlUVxbwGBgHSoYfXpmMwsBqLm76nQFg90CNK8kIv+3BSJ+NSwk56PgG
pv5TvLTQCP7zdKy8VAMfU3OH+jQ7ZmgOvjHqGzzeJpdZRu5QKjJ8tc7OlWXtsykTP9G4jWqqhGxv
9PnZ+Ywu46IWKuIa87fJVq3bmw6ibpy/tjXbHnUs53s6alNxG7cw3miHkhezM5bP+hurx4Z6JoaU
feYHniWVGA+a/2g6ryXFlS0NP5EikAGJW3mD93BDAAVyGAFC7unPl73jxJ7pme6urgIhZa78rX4t
D+XYwIU4tJNxj22WOOK9PgNsGOemPu2vjPWX8rn+Mt22A1sfIXiLzzTNc1DgINLDUOgMXA5c5mjd
mre+PY8ZuYCT7Uf09glusOfLWBxIRRfobpo6uvt04SzJ3jn+ATz2EI1uMi8+52cUK/1VyTut5zwD
vFGJti7q6nuHlmhjzrA97I3Kobf42OUFUtb9hQTURJkEvuY2VLUuu792gQR6pf4VmVPPq30y0ldE
N9DE50h/RoMaOEeHeS5fzGx81la5/9wtHeW3W9/IgtdBnXqz+laSA6IHySrfaGM1+ILCKYn7QlSP
01v10+lnHBVXxHolFZTr1yyd/UBLVA9qvLd7r35ILDnKat8ZAzqy5BdSUBQ8mtuIBF5XY9oICbUh
DKJ3e29IsKV2Y0nOnx/ffuEw5cINKGxAhw2BU+6loMY+vGyjzHtEupDjyG4z4shs5Z1Xg9Qi9iJq
EUSiE16+nwdeHsXRa/KFlJ+Q+D/uiGVMSWJAOSHiK7ivhnhpiR4E6SYCd6aT7ygzwEbsKrpE3hIv
u9qRv4Cy7INpre1M4qIBCo9/mRp8QHmHkxRD+z6ZrgDja/dHLHBqAOHrlyej4B/iXyqXmMO/svVh
PDZMvjNitG1sz+X9g2I57zghnuYA6FX/UZc8+KIEWqeBB/WVbLGXtF5GfcrikU6gH1T8VSIzD+af
2DOHn4SdBnrr6eaSaXCcuXWbzO/G90Oe7rNDIWbVbD44c5oOc2LyTRIvE4K4zHY07DPY9OetyyJD
8LuSceSgng0jBLoVYvePqz412d8MQxO2KSRHySSeEVq30PnQFPZb9Ipsh/dJMuHAOpjqYyMdKct2
yiIDZw0jXpAC6RuE4XG9npL1HpO8vpWFkmJBAdBG2h1DeG6W3flPJJnxaNbzonCUv950IOIzIzXs
sFEysAnpEHME9h5xPnxuSnYvgBLRk5pyIBe2LqI+EZISfg5EhthUJy9cW5bkApvd/LsDeaNiwh9y
jIHN3XJ0hp9gcyYGGdtc7Cx0LIDvK30CdjrWF/0J4wbHHsCAdj9YaZSZ4ftZUXQ2/rnsfxx+qEL/
2RN0OcIszuKhue1I3XToMhvMuvyRuUAChB/GCD8zGTETqQrma0EQlM2dctUYwLMJECH6TP6DsgWD
TFzvyiDlXAyYAmUmquFxOI0EVYNXhdc+sMlrC/I1HaVRw59CZEea/dixr+zYYziZD500c+LR10UX
5pS0jqzu2wHnTZwXNkGabnvhaONzVYAmtb/Ykx/MQiKsS/szRhizzOnB8A5fM5gRkaiGebC98OPX
dK1W5yOrajRgXUe3QZjEChJzhfRMoxYDjqLzddqZSyufC6w9HT+3OnglY8pIWxGXjXpDWz5J3frQ
nSesgrOjrztUMJA0QIMb0ZuwZTl5BimBDWgnClqi0QXmlJMQXwhvXOAq4lnd0hYUvgmd+JrEQA+X
O4ZRYfkj8IIVVYR1VOfXWNiNREV07BxtaSIIMb5N9IKK+q35Jr5I6hKA0NEnKIGuC0ylfAHnL29x
WSymrRPgMiXmS/blf1ST4IxY9qzzuVnpLtIgFgGRKCASunY9b9e4G5GaBGcUQxgTb2OV09/hPU92
4O7oTUf0p1rdSh6VK+JvQPNX8FiHjnrtxu7cQ0LIEyQJLFZ0tOOrNiMK4ixuwy/ZVl4ZGVwiAl9I
3+2hcvQ1kShJMGHl91mefAy+mJslLI88wbgJbfzpGKOgN6jctqh25eKOhUCBryblgH5T8dLJlHBg
iywaGyFLeCnc+4wwJCFIk/sU5x20m7AZV+7BRbKm2p2thLWw7MK6QOaTBuqm1AliDkWT0Ce2IkPN
BnPsx1zR/NqcuVx4TzGMMsOb5yclIOK3ghgkvCGbEpgxBnci4eTORytKD9GaUdzOzYQ3+UvpAz8J
I6TQk+D9RUfhBe5hx6125q05ZFZqlivcv+DvkGccmrFkwecV+AdLoicgpZzF9XzGOeYRBgK/Q4wM
9xcRauT5uEcvmSGEscTleocy7/y3JoyR9BCeUGFzFk5k0YAs4yrTXWywoyctqT9HVEvzyVsoDyo2
8gNviJq4gBtxGsxq9wISaYGIU/OkXds19auia+I509lGdHMzb4FxSBY0G4z9A67vBnBYN6eDTewf
aDi03wuCTMzdwEEbwQWgT2cxNJOZhpSTlTl32pM8ImqT9C9Gd1vhjxfcBOZVOCQB5ZgjXKYwjETi
C/5rv+YnK2iYb2vwDuS49kPIJZKA6nVeB0rgf4WYPLWsMGKVgkOeXUV1O6QnyBMoBDoIrizv03k4
Z7ZTqFeJt8GNbfO2v/xHPESIqNbUueMYaJbyFi+JeGCJ8iHSR3c5AC0l53OuzNmoH3KSgpLmGeOH
OmvErGLpWkNlqzY5NSH1VYSgrN5YmYXomsTro7sQ7CHgMSsnRXWM1muIW9zN4j7n1p1yF/93GQwe
DryWu4F5afg7YlsYAxyKtz1QUcKdKJRiNaf2m1Q78ciLe5DoQ5qeNTzJZKd6Fd80hIV3ntx+fZeE
flzKwqfMkqdyTc/iORFPVuf/uC4c9QFdKRlxiEGXF1ekrkintCV+R0sjtE52YRjFEo5igCGQrgzn
Y/fCMfe5yD8I9MlWDr379rNFKKGy314WQpdM6D9oEtIPfpp7HQS09i5+OzY/FBarLyppCHJC9DSI
2sJjKO+R1lX9FYzOX9T/wmpcVBttjwmrZkp5wGFte5UPPZyOy2+E5xFlCMyzxj/rez3+/KNN2QZx
kHkD+tLvVvKAWGgWlwR1RQ3CJoS9sXR44NmWR0UXoAukHYdTCBLVoz7t6aePvixJJeaKNEQ6zIan
FIvoF0JnWxjWljONsy0AbDMBFed9sRmPsiOrG9o+0xPBIcAo3jKmgo5SUPMFLyWPh7BhpF68XbJY
t/7LcLMrePqya6wfqo1DQnIIKpsYGfVtPngB5BdjwH1phR4jjUCZq9rDXXOBWB4NR4Oh/QfwTvr3
PFt3YHiOyo/cJ2gSQD99aUTqxeIObZJOl1n4cDU/H5zRbmugD/TiToYIXxF6s3P0poBo1cN5jF5D
c0YycUKKsVUkU+Pv+qX1mMrsLWqKeL5gzIBwT5m4TWaN7OLqbFe1R1oz4Uoi5gmxBffGOphWM8xx
PJQxYg6bv3TpXs1Z4FhtcnNqnMb4a8lr4z5KeOxFNTrVP5MpjVkAuWzd7/kPHd7DP1AVhUTpezhz
BVgi8FT3ADjGpDwh3+cQkXH7Jmj15lCAn9osLsq8lkNEtLSSczhx+gpUNkcTDUUGG1djk54C+Oz+
3XrnZV3+GypjVkdQ5A8PKXrb/XCGiOVr3VA+bX7WmMquhBW9j/SgAYYWb+BMX6gQOCFmQPJPoAM5
5KjWRQDVgXHPL3E3Vizpw9qNQUmDYj99H1ZilcAEKU1YmYgXOpL8BfN9tFHXIMFK59TKer8rUpPH
YVotxUD3w4JjIQp1zythI4fWZ08y9gtSKErT/c2HriLCitEERsaVICtiPQyKNNlh4iQUUUGsPCxn
7MaCX09p7qTWmR3zJSJT0yuPDAsPsnpMxkMw9dLShKyNeG/WdO6XUIhdvutC5I+jw+YogiiG7dLO
wdWYMdoaHQSN4WzU7pn/rwuJLhPRUiIkaXWHn0ajw6eIpfRM1hJzjWzWhN3zmfNhV4qtug+2RLSV
Dfq0d8FeJKIfyr9jOOQ0JXwVlQsZe0TrFp+KFCfA18FcOnqfyBzx4gitC+7m6+8wjMpZ8RdHeuLU
Oc2IYjdhqyn9j7gJO5DV1r6rDhELqikSStySe/JJaHXqNhhSLCEwCpMllyYnBMbttjJBWsR7/Q4x
LQS5da5z+7v+N6EQL+XheETZ/YlQiSy4wJlLxtaW+Z4AFKb/hGeg8aG1CHpI+UfHmRydHw4YfKiw
4PHu+RBQd386AhPwi7jFrFl+LXZ5nh0J3JzUMfGjIMsFMdb56MhxMP4YIkm3myInIr2CUAjsjhm2
R4aIKc3LQkr05PbUS5MZpUjIYHDElLAWWV6Dls5gdgk0MOR3MVHxQSyMDSH4PD7zzD7u3/z1m4FP
74mpy7sjyBWJz957nIruD/WMin+L9zybkt0NnY42iWriK22IF2Sml6PP6jFKIeyyEaBp0aEWAQ27
DrQLYJ4xRbNArSFGbKICSqIYNsdpsqjt50TpO3EbNb/FD6PUYDHgAAY/AKNNam2YKPM9XOLwvqwU
9JwkHFAatAba12jJ1IA099oFkcIbNA95dxcYBbkIBFb2LxJAGjFBhkUjXS/oXYDkCnDK1gWxdGBv
i77bMADCwdOJ/IzAEbuw9/ENyW3FIbJEzKXc3tqlzJeFvGpQORbPv2S4rX5rnTa6lfRZ5DSmPYzT
M/NBslpp3tH0BcY8VL2vFGjl+MNplVb211rrUSvWH9Iq/anY9yUvreZHUtjWqs4mudUXdFT00RFW
ASp0nS/Rf7df5dQZHdS2MWNPOVoIE+RBCGdQRT3pqklUVJh97E2osRfVmZGf/0WYRAVkw135uL4T
ZlhkdazJLDn4YYmbczMy9MoPH/TdrblvCOoT0yLrxrylS+xQShaJ5zzZiF1/d5SyVtpa5bL5Y+F1
oOoVhlnADrqQlM0diNNq3N2zDEv7/rN2GbMi03FlIyX2KjzhKgvKc7x6sEZ8hWA8vyr7rxy9EXSR
SiLCzymCEKfYV+ohY9wS/BCvMOHtYBHiP/xkKSKi1wpbn3GEhbnnQXMD0+b48rpiRvjy/HBkR2Db
wvi3O7218mxU/QqbdC4KWMz45Zag+vurTmaENcDNg5eTQSfBdeXSApESdWmhZefMymhnLz4+4hKe
L6GsMaU5vOc6LEgxWP9hMpNfozm20fCEA38R/zAqfr+i97ixkhPgJs1z28YxzONujyQG0ZSXGYKP
IhT+RjDMrWgxdLm92GGU9F6jbYqlAYB+RP7OwHyNPuRps03ZL4Pf4ukBNZwSsJG+56U8/9rIlrAA
GaP7+ZquKWOuzoxjhrkg6M28bMGmYWtgBGEOzQzf8HiAEvhtLnvRcm1E4aQd7YEbwIvl1vra6Jlm
g9HQUiTvQyu8B54MeLWE4nv4LxmVzoZBKSwdDxAZ2UwObOLIkzeZIdvitnXItn8kjig7NwVAIaMs
qgtzJrdI+IXjR/YaEAzeWp+WF+ukOrjxrYwF5D6nuogiAr6fqzEJEIdjtnQ9JF7mJ4xj2qogEx6Y
TFcoqXQkhp+JltJeDJ7Aa7MhR1/5OuVLUW4fd48j1a+LJ4Iwc2D49ahxjtl6QNWdRnAj5rIV1k9C
7vgFC9AuV2xtp3Dptc2zDwjeCUkchETBQPJDWabx94CDVKnYBX+BU4JPUQHcGw25D/dA/MZnXvR8
BdqLZtyE7DnBZmE4TW2p5H6jqnLOHVmcBsM1KrBMHj9WrG30cEHTVn26rwq0CwMVky/gznFasw6o
WG9NigtULzspu2cybqSZfMM5awn5VOn93s7lSKEGZipQZT3mnyWKRwAOefyTvm7DNuGVKXguHraH
nubpQBO3EChQM7z4/hqOHsvBSBo3AD58QnjN/P7h+7HD/Snh6majvhIa350xvZ/wm3qaS3hMdHRe
atDhdlI5Ab3JBp6Xr1ksNDDyx4XXgTKKZzE0qTWCs1E7RntBbd0lB7rHiB2Yk8fX+dz4J9wDw9aC
UoMtQ3r4gsQ2RSeItov32qgbo4x0GLil1tdJpsUSr8D7EgSjk9BAYt4GFkcX+egv+gMf7/Ed2fDH
rW4y+RjwXig/CSK1un703HwcFGzG21ZQiOleqjm90vsIZ1L4MzztHajQELXdb6Fm1/nofiOr8l2s
8DplJ7xyCvaza+0TsXdS5rJqG+MSG9Pu9fSSCgk3PoQ06HCCcJRhJuGQ0ouUhbYwHG0Cqs/j9mGF
4NFNA/XA+Nxgp2MZ5cmt3WySrzIfDx4R7BgcdFJp6MYiXuGJvJbczqCF1wXUsAfbPTG/fQdCjOIG
8gH6a9WDvOGu+vUTxC7ZY4l3AsuwPpYPUIvoq6gRgxWJtN3+pNGuEt+nCjLgxzRH4mfY1aE+Uzyn
AP0zGKsBpxCH3obnxQArGX9pLrCbEXByxvHvDjcBHot2eQ1d9TBj9GzDcZ/1OffYgX6CkVN2PXeP
lLyKrRdCl34IVjk3RuLcFXweAW2o3xcGCOsxByboyN7SrLRx3gP7aYTJrvZg4FZVHzGEJ8Vegj12
QOA3Lvkxy/auprkrGIQg4d8bHd4X/dIXfehHTxybVZSh9O3C4v0IfKcqWGDtQkudO0yoDKIDS3nR
6h00S5WpVblqV91lXufYfo0pROF8+UDEhJQ1LBzSUOaV7HG/cocmT0itfw41ApHY2szXBRiRjVSN
cjV6X1kaKfYt7PLMuHP+oF2qw6oXttMe0W4wuahchYOJra0j0NL67jsPJ9Ky/vjPvhtqd0qenKo3
bi9p0IQUTnHO4kcj7xyJQkLPidFUTdDIlvTf4aJjGXmyXKF6eL8hoRaQoHd6XgLWbwg6CGYChkcl
OD2JHzTslF4D5f/FbNOq10ey+DLLAJPkS+nAcv+GRIVDZzH8OvKcN4sNbTiGpNw3oJnMHsmWMu1u
BoBx69FNLofGEkTVhVO00nUqBa8LrF62wRjLj3/b9Qz2zqRPLYXLdltW5a+JKA58Yvp1QT0EUgGM
AmF49OsZsfJjdgbgWQKISRimDA4Hmi6i8oOHAzavrPQFpx5A1f4kPnwxF5Ptk2HIEWJtTBZ0UHwi
5bfXjlgLrfIMAsyG1QP2meKrsNj2fG1Gfp25/TwcFomuZWnmYSa7TkY5hkyrcQaXAlspPO5eRjz7
5PDdPG00KoDbdUCH31Yn3ZA0YtIkOKbbms95vaVAdPyaqj/7MU3CeJldBe26NhboZcbvbTLm0CjE
fESqR59FHeQkvpCPMGlOQz5E1DMAMX/F5DkZEL4Ai8//yAy/sFycIgnK5cDMwfHEu+DDQXl6km/8
nz6qnoaGh9Vj1bMNFlKUThlupg1YEHDlG6jmZ4b5jjQOKKS+KVT8OjIxwtR4MjliHsMnhZFl0ICo
gcM9w++smdCXbZXrglwQoutHm8FEt/srddU7pOeMRtH79Xs2HCrMLHD146otbSrZnxbv76+btNPY
w48jtoze9CJ6crkt5TCZpKuhN9gpTFysSkh+pzLV2EI+4VKIF4nwooYzTlisqSzlh+CuJ6IjJ7Vu
+VnnLpgDbgRSk4Si87lO4ED4TeZQY+2+ZqRgkIGm+T5Iokjo/4wfNLiTFzAfBoSN1xFxJM91djAo
iZijEhvu4eu+W2MBw2Wge9r2zjpFOCg6ZIusAdQeskWjacqEHuuXaoOyZZTiisoC1RvOa/Z14CWG
+2z14XPhDvpBbdnDweXB8tDYOCIuDZgsTykVf2OAj2RKQyVX7DVSyIInu4K7cpv/U+EvUudLqO/L
iudV9FyCoUxY5zgJP+YqEzmETJCQ99j4JAtyGIuKJc0O3O1Euj7tN0TCJwJsIrlaeEa6M7gyzo03
Jhag8Jic39e43MbzZFqh+K/3T5+OOVSW6P28bY9wJZHEXQoLBJwDUW++zmTLyZ7qzHQxCIvRG5/+
rReir7y0YLNcr1DcVy+Dw/Jz9HZoLhWIMIsy035NUDfPqL4mY39K0Q78GjaAUczwzJSerjg4HZfK
RaioHoEYxeMxabyecdEux2nnqBZgjDe0ES/2XE5yXue8/9L9BwNeaZ2+gYH6YGCOyEFxKMFpJlJw
9+Z/sJnWCYE1ysb3FErAQy18p2NWNCmgZsz/ThSBeEX43CAJe3r9a0wD18PODT+OI6pz8lWp70qH
NZE79UcytRG8ybI86R6/Vy6NbucBqz3ql4Huy53/7SbNDWs8ReCX5uMO50YdEWLrvIfT4zsYVEuM
V+Vrg01YFRkDyDUo1EgWg9ylmjDXZmQxIrXHbpKixOhZQxIp8eRgwfwhUe2b3Zitvg9ezhYBoZpG
Sj6WAwTUXTshucDN3mOFpxpThLj9iC54o144oP8pB+ca33m4M+bD6fDS2DpwnsrsYfffY1pY76hm
7KjeRMPLpt9NUjL/+Oc9ADxTV2JSC2zCB+lRU49cBQasqTJgo7O+i2N4vLUnQVU+95rTLJ/4SYAE
xOIMiowr6j1OLrQP2F/3PU9pKCDG1wWtWX03FDVM7qtshodcdcslDRphPEkCJhN1x5q7fF1VAUs8
5mmonulCw9ILdMEFsijgCrTwtzFutTPwROEJBdOnbkfKOZTkCS4F3GSbQoQB2ARvjgJT+sswzAb5
Jp5I02TWkjLbcz4B5sVXqPpDZpmM0F/POKSGJS7clFGKWA7Bvd9nXCzWQ57mzZvZfaGKntrHhOJd
9EB2jyqYnxNPvrdiVCQg10dyar+t82pNDrFMR0lA3j0RWvz0CUdaA94CcofFiXfRTRWvIBMEw/CC
JSZ1WXGGe4NXlqMI4OQ2SRdy35GZYjcVqdGGFU8UGgg5t3vxREiHJiIg4AfeX/qIUrgVdyk0J8od
+wloVa+hLwkzYT1zXtFw1MALvbz8ACZFbkiUHuToMX+6AHqH0h8Ext9xNBj9/lkVCckMjBGaabZc
FKtLdmFO42w4QyEGSrh1N3ikb7FBxZTDoU1DSx7bOEeQ37Clwt1SXkolyZjoqz5HU1AyAImVig2Z
3Xl8/DPIJQfYGkYIFBx1Cx9synbfVTYPOrv+qRPClHoZ4ZBiTSOzANoJdI7JVrwytvrP2aC7LJ3j
cusijt8DAtDgM/Af0+YFaQHXRn3Koo//EVVR6Zy2R/vCkzNNR3Qr4cHQCQa/ypN6zyP2dt9274/C
UWbPmfSP8TZGjRhEhws0DB2L8pkfIE3SRhQoAmdW0643+nmgyxB+NLKRkYjmh1zgN13N3FefQD9k
xLj8fJ70l+TqWDK0oL/QkPvEjhFQyAnED+Ewp6MPNZBeztJqRaQ5nIOSXI4r5Rc8tyL4AkUV4nJc
cp5Ek+zTryjaIzuMjykoqebUHQKxzh9fKmgodDoB+DAiiSuHve++TYQvh2dYKFN3hp2uAQHZlxPV
/1bCBncMcMfDHHuD1VsiQsAjMhrjHBmudF8CHz3GVO+cqZKsIYRegPig2g5VD8DQX37wXn5Y6pca
pLDmuIhyrY349YfCctPYVVCD+73X/8oRIZik67Fxn13QHsmua0Jwsa7n1KDBsAb6oTo6QDac2hi/
0mSxHSIw0cwMKYbgn1gBY8w7MZK4doYSrXnOtgRMYNnBvlNfWvkaf5i2rIxIqqWyg3GLmjO3TYU2
gl9f1JFwS5DrC02fOVy959kg4dvGqaug0EeUtsTl09L/xurXzrKzFmh/rMZks5L5ie8zt+6bvvfF
MlGQAlz5JMCEYOf4OztYYcmRJvROuBRf8XkMyOPV9um6jIYO8DV5nCJHnvV88hgj+lgLOydoKNup
7E95qHgqF5BrgEkASpySAfZIOJC9N/KHBHAVzs05BkOAzBMJesDj2BbHgvrWbJaHeRwA9SDRleaN
g3aH6ndl1AYlNWr8OiFUc3FEiBFTnTn5sJEiuDd2zK+a20e7qt7UG7G1O3Ijg3b05jRNwgq4jviG
jGLIVTmFzhE+A3bl1tHt5tufzbBG8zHHa44FxlKZ/naYx9R5f84niFaao9E42bQXkEs7DYwlS0M+
4szCoWAjz9NAek7QTgusKNlkLGAXLFqsLA9SYZcaB6GB/d69odK9146mUSASLw6gknBbE3daibAL
wasVrfW+cMii4xFZi7SJOSfQgKasjBGfYQnO/49Fe2rj+xnJjTIr/SGWkdg7/pEQgdzOCDgxEP7N
aSDKPZjRmmIBD03EGeQeEFtF4G4/CU6RYd4FOQN5MX+HAK8V7k9o7/Lv89d3y1WPr1BHVNW2kzTS
/SeMbrF8N0Q9M77Rs/JYN+fHmoMtp44txlYUAOiI+AhREVqI/0oIMV6AhxQFppK7/sOnhFoHH+SZ
O40uwky2yt+MtQ5sERxX4LZbqm3F5Cf5pNCD+Oao+vlTjMni7KM4X5QeDJjHgObZGmHbV5x1BknE
9amW0gkxRd+G/iQjJBu6R8lkCiX3IbOKlCAqZCr8YLQfpcBFtAePxxZ8m2ih1zcEfWT2AStD4Gqo
FrDlUbZ5cHHRJQPMriwx/T6z/O9haZfhWCLUxVLkW8eOnvHJs5UO8YqB7U3kHm0nNmdfgZEjUId/
B91M2VV6djmkhrAQC7m0Uef8HJS3YF7yBJogf2NiRh8J0/51JNKOG2srV3YCdMsUvMViSxUDzTVR
UbsENlwT2RSZ3tSUkXHxhAAj0BvdJBGcqdtWzvGPMBLQb1zQMF7khSM9eU8awmTX+TynAHTSFy1e
dtlDl09Nw0i+z3F/E+1N+B002nxk7AZLRFc72qWdNA7upfVUcLlJ1gOdpLiEjEUy3h4NdbJFSMix
F/XwTuCLdLoJcmJyi3AcooQn/J0w+K2KE5EjUxppP+eNEkbAoRKK0Zr58CEWJWnTcIl5CBjf4MRW
rxU+CFaEgU2ARmfBvPnF4T5+2NZke48ECN2zK5h9QnpwwFJURxWYiIPmHdl7ITmA8HZEDvhPIg9q
CHanck73B8RBFpv4vQIc/GTBsRjHzz3kBjpkPBDDA95elLTNcGswWw/LNT4lSXfjNVR53uCWnSyo
oYbEldmXXPp2jQ3QywDARvyhhK6LcDpQJPZX+hEwOb8cQp6ER1ZME4AbhMk/bKTQw7FAh0ms6jsE
RtvHZVWO9OM2njUA8xx2ecfOYKnT7DznAAj4jKCXuwLLqXQqQEJvz80o4549NaBqvFR5/C3MOtAe
D6sedZu88rADaNpGlpzfiPdac0R5EDju9cPP6/buzQYXmioRtlcMYOTNMXOpG8T4GlFSffeDtg3v
k9lsODUMytpEVI9fQmmWQyKPOVQ88eyDYjPXc1AvQ9TrPDoitarCZYHIOYCOUmi+2DtPovps45IN
wEfxcKHlM7pZcg8xLRRft8j9NF1oygbYHwxauVREBnUBYD8PGTrDLsCN8iYyEiPvBfV+2Tp8hQGp
L+TrXFAuiqaMCMNCL9/bPUafWxsjiob2DPHHvKBMsE3Nkw6/ru4lC52E90mrghHjwABxYCm8Zccl
/zgdevz645rwClqnufE9AX2UZNFrJ6wUD+SHxKRhif2adzl4rGAvKAngvNyiZF1lwljKm+T2xZKA
F0HQHITsLXjOQXmP03z12dxPNIJZv7sLQceZUKHqQzgLWsEAEtzKy05Hb5hCIig1mzGg5CMo+I/z
G2nc2YTNCRkkF/rAfsBziod5iqWwD0Ic9s5M3PfD3XpFNT5gT53KsFLcNYmtcFbqm9/WHBw4jiAG
aGr62F5Of8mR9zlKPsyL4K+uMa/Ddq6N27mxJpogQjj8fFrVXib1M/wgZfU6ZZLU1h0YBOtdKXKG
1dinlS6GVDLmVArn5JZhUS7sDIZ9na8fDMd40PRRsvwqUcejQ+0XGwGjYO/ov4ZXcIdacCcpWcV7
8DIlGK5FHYBYEIrWjwM1RGaN6QLZ0PZyvVxACH9uzsZGONzLGWBU8DqvadnUlcu9s7KJMQXryjYd
nBD+yXisCqYYeg3FXJgfXvPP8sWVuykEye2UAsDZlfyhz3sVsjjZb6APIcXIU3k0IZglSxNOzJfE
4q5rEZs4mwW7B49yS4SsT4jq/7FEArQG01om/9EDa8dawfxf4LuxPzcg1bExQOQudPyV2G8UpuzY
GR4+rFGDkQwQgmaT9follA4XZjNO06XzZEKrBSgqbo2gay2cBPgZBEzP2QcVC3po8QIoNMNl6cFU
DEMwV1BGTA6kueh+vRtMucsTOl6e0KomIWRHgHqYmAR/AjlnLv5OcoISl+ODiq2bdw+yQaY8IeI/
p4g0pKnM/erh+Br3URqLJ+6/x52f39dcItvvHVFEYcFmyTN9QzKkNG6HHhMP6QcFoZWOhV7w7a3K
iDmF3PWopIGpELopVvahJ9S13wsGjP7L6dDJ+wJW7y8Q1CCGSiwFIRo6EiEhzD32NX3Ba+RYpIgP
iQQL0SfBayLd0JwJPR7UKlxvNkUa4D/WhmRCBvNYR0w/NT8QgSnjyvaeuowDzJycB1u7T06UtCi2
MfuJkzC/EPbna+aWWNxQIrNBuIVRrQnBKuLH3BMGfW7de1TvIVQCporeTGcSkxcpj8W/OoaPg1cZ
qwhwU+HHFM1afI4oqXoXkGbdY8gA5nxTV7hg5cB9wxqAf+jBYVwtOLRvFHmUKHQW037Yj4gCGDFX
ILtZGRysWVs+TnJD/UxMqo99KRIAM2yQNpXnPBPPLcNBfj2SLx6hwHWrEPJ+hx8DybIweDZInThd
9vY0HFPeOqkY6DPqe5isCsP9bJsBzrToe0XrkAF8Ebx4tF90ivdgwvvssIfXQaumDCG/nHs8BKBA
JyJKyqOOUgay8/oigxKpy+JFvy/pD3PiDwXL/XLTZsWZjtJ0NEmeeHXMcUxqHOGGCwPeh/NFQT6V
bGpVxMMyq1piXH93q4bN2SkXGLXS4dwOak+k5QpthDh7zzis0s4nR33swij1HuhoGUNps4rycTqO
vd60h5EXSHmXz74jhBLwlKBeaKzUEVGwVbWQwnJxJLPlaSfxFKg6LGFTsCrcD8mi2EDpYkFUWVg+
FwiHHG9OWPL0xyQqLbT4JFXrLPdj8DWbjUv12OF54fB9HCmazu/DUPDBKPg4vzpdpRCavSFhqpCi
NFgj+gCGSwOK0PBG3TcadirYC30+7EeqV4X3CJ33h0PJj/nB1A/1hRUuXREUAsrIOKGGuMK+0Po8
0PpYuSQTNiIik1s7m7Cn8cVsm3gQq5u264evVf/G5sPwAJPLrZeQagLII7nP4eSurPCG4XnGCSa5
iEGYOznVVWs9B8wcHphzed2f75m5mdRBuNovL5hhrGW0W7M4KPKmG26BB9qBT4xn0Uw/9Exv1QWr
sDFLaGSsr7TT0A7npn3kWLXhSEgtPbYEU752TIpRc608SkBD9lztggexu91PpFV0voK0mKgpajdg
bbiM0oe4Fl+5sHMjZqGgPH1NeYj4ZBnWP5tXALeGnwkgYVZr+E089aYhiNtx+TEjyrcGX6v5nHSb
Bhbe8EvvNa2uDRqiZX7hBnF0bKfs7ikc/iwhVBN5tKPLXv6189mRSLMA7ykJ7Lif7xPmguOuFOkn
90l8NHVeA5gZ3b0pJiyUjStjKuc+LABM0oVIB73n1cg7pXncwYCq3fTFRDpKoDlYxRXCIP1Kmqkg
1tI2m7BYQB+gepFXdbPU58xDq+OSLaHd8X6lsfBgIkjgkEqCOtuj+G3twm5lm48jDvlifpxjZVC9
3uUxSmSPiYg/guzB7JEGg2UV6mPul5+5FfuOMi0ZRFi6oC8lFK4FZ3dgJ0rs0NiyAK2I6MecgBgG
zAdL3HBBUiNnOhHHhEaK0/0XlbQQUz8DJSRizxZZm2i857RKgZs3qHI4HaL75dlv/5BpVYhOQPBR
5qKfQitG6y4zzOQrJMoeURMTQNCpxK6wFavq80TQnCkiUX72e9S7FE6LI4U8eqb+2FNmM3x9vroY
dibnLXBAZMEOCTYTcsji+XsNWihwWIgDdlshagMQ2j4gIh6Wzjsw9vm68sn5Y6BnVIJVyFA4Z7TG
CTUir91aMOCGdzfnWxBxOuV8HUk4l1HIccZMxwIiMQDdUNCwb9UezgL4V2hOfAR4d4RvgQIg8Q1x
QeNToDaL/r3HGPCqZGf8+C8dS87wx6kD85xdipM04lnJksBUsI+AwQyZDwmMuVQmUKmQYl8J+wXR
wKFsIZSSrJlmc6/5Av98XcSnub2idX4IFTJf8TAFJTOYif0sRY39YfUgxEFxUXL849o/noKpj/qM
lvAMaZbMGQbOqUtGgHsfw44/LVIuRJw8Dcwa7WFeMc6Xuc3Z06z9eCk8UDmxBJpPf9JSEF7QWsSX
wGdBWYmyuT7eq7f/9Y0Jmfz+c/yYduv6D7qi4RE4SaFObkPllZO4NhNfZzVbbCmKMXi+hENzLdnQ
uhz0QD8GUJ1ZSH0AFgJUQnz3F1gDh65Jyi8kGOlm/0/9SyiDW1Bhwc20QBFrLLKXRYuOp0TPtXKW
ZoX3vPai2vz63Z4Rl6hWH53o35tsfPIXGbCJjET2hG3a04hjwK4w+4y/7KSNZbiP2Svo3zhaqmRX
fDblieBeDj+E7o1xTMvrLOrG2f9oOrPmxJUlCP8iItiXV0mtFQmEzOYXAsyAwOw7/Pr7pXzuIWbO
jMcGqdVdS1ZWVrh2jhFzx702hF8imuxIe92wsnFeGu7e9lS/bCd7ghSI+hAOGXMEhnyd3yjVjKRK
xi/YD/RVgCAbIURb99R70Gv1XTUfl3j/5t1coPe9ladlnLTbGd1BvwCLW5CRAP+hVcz+1ehfXMGU
5heKAMMT8v2fIUJ6pLQj+prcdjbGXDyd4RN1iscPDStw8Owlno9bp7cSymlvRqh6QNKr7R1II+4W
U7mXCNohKrFxRtR11g7ZwjFqBdv0yQ9Xfp5h+xtwixY+Cmmr9ei84kEgM7Sen0enL6xwUPUOk/W4
Rtdn/7rIIQubNSQzh7klh4bzC40IjdCLedLoh6BYxhhN60bpNcr9ZKrMUqZAqs/cbnAYqbObZlI7
vFjc4InNStrjHNmsGglTctbMrF7yrCPq6IhCtPn9HC1XVJMvHpXU3EKOKukg1HX50/7ga+rs3Hqa
IwLCRLsFguPdhwOVxfleD55wbp8G2JtGGzBgt2w3Jk/zNBPYgQ6+yLm5Z/P22B9MnWkEGjvTCGjn
W6oJ8U7vKS2+3o4JQU9G2OsljRpVfXXpqLoUF056aVQFvti7cGse8a9Ttup+RiXJDPWbxqxIdGgP
SakOoSa/MOIciU6Kg+D44dkVK2UWAWWBnNKSy6+jg9vj/xC5XNJUuxTq6ze7ZvQ9+i7mcQawSp0G
0ElpVXXnL4MyEfoLUAlO1nAI4MJCLlWJfvocfk3koFv17LeZ084wHw58h+V+WrS6Mg+eVmgMSm5y
w2RNP2dHvZGjJRakxn7zwNmDNbOnEAIhKm6F01b4GekLPP4pIjdMG5pX7ERdd1NxEMdTBPGh9p0D
qFf20+kyJaDfnSasyYr1Y/UIpGNiVtYMtAdcpWLKTgtZheMXSs/mwANv4qUhbNIwo91wMB9m/4yY
KYnMMT2lRBO91tqp9I7+fqypJYw3xcqt3ac/46Gt+dPa6fRLUz0m4DvGG7X6fMU5eLrZjToUPM3F
IY7m/FGG5EIQ3a1GudFqYQrZE+w/GnVKPtLahtHw2o/8OnGgtmj2L5GzZxk37mV4zDRh59cJ9bzZ
1AbbqsVjG2yNH/Kv/Lskp5arHbtnxkvaQ8dxPfF5BDyQljOiu9nhgaBwo2++eOwnEw7n82GG8qY2
mc9MJRonalY8gr/6a01wFw55J+0wF5cSGCd6xGV6sIepYCODFG1c4tNi59C+gYV1UEWwpznch+rk
ZfdvKEKFPBQ7RCtpjngS+yZbRqO9FUfLX+uOYs/B4+IzP/wMmZ/gtyFKaELQm3P8WZFG8VAZ4cLr
bWWMWcLQNA0TUu0dnmAbNscPhF60wavIzPz2G/Z8a8GSaPpVB6zdzJDyoKF9opm+wwrIluZpiI16
774dU3W74siMjc8aRZgZa285+BL8CREqzVcoz7q66ToaMLyGOy+Pr1EjyL1a/3WwUf9awNGMaZz+
vnizxTm3qkywumb3Xts994/O3kHpjeeXNxyej84fiA4toSLpSFNoZy+BC92X5IBy77jgKPHVvct0
WI7y1txiOvpRPvJ2SCw9v/bOsOzzfj3mwERsghCv64O7vP0q7roC0wtvq1UsEcq6DOW9QR45fLNl
OFj7fg7lAIwxjxhjblrhayQ8i4EwnOpgS2DFCDSxqfLBY/RGwaW1am44f9UuUocuh6z7AEsFz+Iu
tJOxpS59NUGne+b4cN0eJ08mBZ0wewhRIeVgo8EGbcVjHrDZ0PN/+K5GmJhPnCQaOTaG00QA8+8L
6oZLLEgkSFvbx6Fxhmirb6ZMJDN9MvuN/YMix3SazI+O3hO75rLOIE5sZ0g/gxKmiA9o2loXrZF2
ZThH4bo7pQeDt2EMEGceCMTufDXNq79ELI5BP34604Q2WV3ZoXsGw5ZKEhMbltvo5T17p/TlnRGA
uoE/Y3f9bfjbOzFzqrpYvZjbg1qa9h5xt9GasZYQTK0xemRqir3ANAFEocuOy5eC1XzrV3ExMuwc
ubbBgGYZvoo7peuWfXlRTGMN0SljJA+6WfNGOM+QZVN3OeQqAjFZT1OPyNEhuEApkoXZcTowx04U
wwKjbj8apamfZWUr3DNn5OYdUu3DMmyjbSppRumVofoWGpbXI2T0WB+emAWM1wk6/ecCD9zpZyt9
jVZ+owgO24c5v49RTPIqWyti4zqc46eNkqdNj7D4DFfzDhu9OynqyA/XOotlC0EvJ4qc2I2RhY9K
ksimUfHi7KAzogBQ8rdd6OmcvFcfvDa3RnnAnI1OV4ILWCxwybDGp8g2Im4clSI0RNhobh7ccMZ3
Uw5bFtx76AynoOJ+3E5vF2yDXVcC0BBsTdvbfdVJReBnJFXglkn+xSrxzo3gQ/XUzv/pjq6R7BFf
HRHLdNvfRCitHk03ySEApA7zfnl1Ct4G+Z3g26VV4HVwpQEow8tICINF9ZiRVwrW7oaV3n7zRXwk
UlZsDCJC7+3ghneQ5kHzCJVppgvb4xdTQrShRQgaPjwErXj+MyxEBeobze97NMg6KdADOR6ovzRr
7kTrL1ob23TF71GZpKrMu+HgAhhIQSs+rYD/VOUEO3yFlYakmQ+RZoTqGGi6Dw8lMdjjle8v/XSZ
Os9ezXr0RziaLJPume3YbKSnYTGWCp/CacVDddNCDcthCNyqyqbYmrBu8R8HyHEYhpKFVWKACn1Z
tLZtfUqW3BRG4NdlgRT5r1CBq8LB6V/9FMOAF2QLophdxp7QOPD4rvNDOmE4Nev2jZFjYFXVv6HP
8Rqevi/f5wzTBkPu4UEqcOZlIpO1DcvQenhDwhSKxNrNdDKSJ7ZsxDKR70ePUHdMz1JBB1agMENM
nWoJVgEi1j0YAuA7O0Ox3+x8OOuovekB4dHxbTmOVh79TrZy9XOP0MZErMrZnJyaNcJRppyQG6wr
7n2YhUjMtTz83bzOB24H2h/SOIPhZSMAKMsPlI2w1iwTY7BQ5lq1UrTu3TtPxzZ+RhSBKdpgmriw
+fyEP00wBzhQRadVzm2STE8jKkL7AJFFOKqkgjeIu+vgxgO5S9GHR+6i84mcKd7XQmt/OLTNlKjp
Y896YsV1+xUGmmxicnAyQhS5nDa6FmpM76lPivG9KKraTbIS2pKtF0LHTK0muC2hXEJ1xCkVzd65
vWj4OBOarNVmvSE3wXZ/BQOvr0ydT1Kmzh+pCOZYe92+AsdkeDBZc7FFNG+qIA4GHUlHJ214Nybe
/GpLw7GlneOnYTzltzkNKCC5yuP39j8NDIXvYn5+XhT2tacfWE1coDOfwwplawKB0iT6xgf8mXQd
MRTuFT0TEpsHUQ9rS/sYvg3BvmeA5gTiuXVX7rHKxsU4EgfJPa/IFkxzkMd3n1A92cbthOiPvLXk
wMqLD3VIlTlAgtNOOoqrCL9E4sSFmiJ7VtjrKufYkDu3ggrFhEXpK/daX5WAcIzMQpeLdB8Sntrx
MvmdgA+1l8vlin5K0mndDMdH0ZnuTFHnDmvVcpqDmuIQfqnbW/uU9G/dO8QK5UjJMUMKHZWOs6W4
DGZ2EHA0guOimSjrUGgpSwTNvMgg2F5mrzPm/RLc7uJ7xEfF+T9F9oe4NC3117/F51CzN58pyQzW
c82bkzvhEEmjiXwP8c7rIMPTTvK4EWw9dF0IbGt0kJ/Nza160MiqHolweqAdquCgub+DmovoVcLg
E6dDNlz6gXQ687Zft+5mQNGv+4ChSKciQ3GSHLmHGz1X0Of91obtiVYLW/JpaLIPn4Y07G3ekMpO
wXNUc6/JOtr4VdPgT3U26kJk4MvXMWkwiGbt61sRbiK/Zs+jIF1ha8+gf6qBv4FDijSlU5fecCrB
PXwSo5cTVIDIA5/2w23A1ZWHIoy1Gn3lOno8O1pLZkSGcl9/7fnIeFqTDVUX6FU009Iuy3zgEfVv
QyWJTrGP20TZBznxmP4S+fEhaqcn6xyUvGtwKZKXKpncuWKFyOQVVhwRWNCQC2iM/+5DT7Q7saQD
KbNe2c6KIWQfFUWfLJLkmxHbZ99tpEzaLBLkOfBtcEmOy2eA4KgL+UXJJSnm2eVM1Imn9TqYK5EP
iYar3YS+XaQUWlgAByw6xGgtMT4XjXa3HGnWIJFRnWBV365XOWJD9XbpjC5ScZvdskXM8hgeSGJn
i+GQFH34iunIYVot9o6pm8XNXgbMZyJKVM6m19+tXCx6CbGnh0HdFQh7DVph1QV+3eMr98j6fcKa
d3bWAYO54cnVEsbkUuCQLgCQI2UoVQOgVXn7iQxMy2y8ddxCLIaBz1hg4d2yIppkyRuTzkM9aiNT
a8O6AFL9hZeEtUWEFVED/bWRYthOIxnUhJMZEcjrNbMbDpphVslHU5hkbh9V46N/9BtOx397JV+a
AOjI2zf35goUAFpAjrPRVwzCwGisRKPPLJd+m94UZR1spel1rO01AzkrIWF5caqAPXmXih2ZCQrc
DsMF+Ko269FcQ33qg/eG3Rv8rhpIrT9+mgxHeoZ1yhO9C2KisxhViLCEwlBWu5PmwFVlw7/I8Ore
Y1L3Kj/as8R0Nfcb2B/9i4ezZibaG8LmiWjtauiu5JCwr982ZQnIm4duGbruy+VLzmg0Ihwn2sZ2
BSRtG/LkQ0z7+HNxH69xbhlarbi0eMXvWB1CYnYHVkgpruzVpYjHZVhyQs9M8YPy147TAkBpOY2g
gfnckZGpmb9tp1HG541q1nIkFE8Yy05BKmTU+qDlXH0QnuVKnQpFVqwkq4SNbSb61TZL/fCdQ3yl
gSGP6wlTif+Wlg4PvRPv1+nqfTBlnnJhxaOUh1k1iFn8IGNu+DqAIw+47NFuzEPW6+bKWjQc3l3+
Ye2sVpndTcIk86MoYsLIxZnovWo9WQo9gxsPU2tPcItx+LlNtt1ySl+392TR9Ws9asZ05cEoicvJ
ejybk55a5QHj18wNHWPn099HbXOb1r7uqB5vAQHIK02re5vS3GAta6xPya8taZNgBY6LK2JYYBEg
UCXCnHU2GwAVOqgfUP5694n7IKe70ey8OJW+z/sNYTexYsyWWztqmmKnsbfa31Vu/+Y2GQvX5tfD
HWnzP1zF7tqGzH85m0pPi/MM8wB6d/AMdQK0SA9XG3DbvcG0byJ3Ug7rHjlMeuqifHsnwKerC30S
7TfKMA7TaDywN/cCb4JtuQsI5pHeiAlYT13apNKmBx8Z2Q+31Ov0KpM1JEBTmYDzkFgQG6FAppLE
N6XiLxd9lI97N8/VLtgFlNW9TaLkAZkkj2ZdbxdMRiM/OgSuO9F3wE0L6+mBj7mvynvD+LQG2H43
PtB6cjQwu3+54n30IPj16nTGveMbt1ryjythhi9SllqvvPfQvHm2wjVYacWnMn1AeEbCAlIiObl/
no7yNMHbmqZ8OuJMjfP4+WGPcEIxHg3O2zaAWwHmrW34NNtu5Wczb/SQAeAo4kfX/svZQ0kMth1r
H1EwTxnqzAaAGg4JCI2IBpBDuue6QGhtfFvT+fSo5/EU8i95P0ninZwXVGhMBzMvOv7oNnn93EOU
mRkDnmOCIGNHpS44k7BUZGOoB3zXLFpZN65a6mbmjppuHYdZitAZB8pFiRfPAfKOHAUZJK3DihFO
zIRofz85JkITGv074PF+3BCm3EVCMn04vwNwc/fNyCFOytnso23dOY7pjYsRAkFoO8TAAMMVIBsh
sg+d379HNRTvxvWZ7ZT+jOdXm2aYJnrr8QMrscAc7IadenKguZHAiX9g3halFLBajDUHNlj31q7s
zz17gbgeaBUCx8JnCV8UdNMRTwYvD1FXWB1Yzo6f3XkUNrAYfyjoMoriGL2jDhH1y6X1k1XQiT1y
SM++LIf+DgvZGmGIokk8QUnXOwSsF8fowiIovpDdIlGNqTCz3vpkog20EQm0fGAp+5MtlwRjzCQv
YT2rCyCjF6A4+tAbhrDPBsyghNmkIHDLTBsy+3uEp0HyUJkNA1yLS0K2GifDtWOtBFzLv8iOC2CZ
GQomtiJNxXK6IN0yzDZOu/6ul1SIHu7LfdHFcHN0mDqZPEKnl3+tkw5SxPP8q5RVJmUingnIot5m
wwhzNpReCrMEsTNxEA8GzCgk9Gh0Nex1bV2uh7RrMom/Fy0fYrW1uEoZCHUMOMV3aWL14iPAopMS
Wa/kPoAzV2uX2DmlToTQtVdCwERBuTBSRb/gLCBryZB+dv2FNerpjpcAKIriof8SGyklmM/nUyWU
krmnq8q9uhzcqO70uyZhlsAyTRnGmky7cO974iiOjaKCqi+UJVutRiM0P20a0vTIBX8yB9CWMhAh
LHgIDvM8ZowZ+65NGrjKlAtwAaC9AmtqxlhWsEYG/gcqFCldMpy3wt0A2i9o69MReAdAxmF1+uop
EO9aYQ2FvTZFtDdyvMr9qaVx/TuL2qH4z32mqDC3gjCGLFnjRkifNRgdBIj0aUMeTjqssAzYShju
KmPcLLkoWbEAMx1kJRgkCUPIB8F+MTMVHb2/esZq9YunXwqE5igYBcVKP3gq/8iweTbAIASNf/i4
smMSZ60U+5VEi0fAkVrK66c+6DAoBSI+T5S6lYhdAZ9AzP1KoHBIDocmXDLUpnfp0l/EaFlchNyG
oClVYz4UwsC05a+V2dJhhOvQ9zc95bRlcouC91wIhSjrfRObV4RD4iniiZOibz9EPLSIRwnJ7SEl
T2JiQLE/6J9N6qRL8EWuvUVwcgZNXiPGl4AHFQDPhqkA54VCiUpWpA/4rHbIpBmYZ3VzTeAlBoev
ticv9plwMzhPbPer/05xq70nlYqJzARJBPUYGsG6MJLnaggsR81Fbs2bk+HqulAlA5+ORbnyRqXe
HYtDHxAxX04mDUmIQOLTaxq0PzCXHgZ5y6avCodhLvZXvabufSkmVHn8PCtCfVJS2OPOeSx7SFGu
vADpxazyJ3p4FJUoxJld9IDp51vIJ73DK0AWMwJ7LTJ/ip/VQcNZlvr3RSsgjCIDJ6l+tpBTNeP6
Vz04EuDRMEtbLIU+t3lHZaGRVhBvgNNHv6ZKeSpi0DJMvjrssHFDyK9vB4YGfF80LmrQuOkXkBD4
lfK4mmnhNYbvCbyfHkwI0cN+vRdK+/3q06pjvmEOcOv2BQk/FAxv/mYIGZmZR5TiBTTAb8iv0BSq
UzBcw+CzXsub/ZQhkbhCjpg/RxvqhwoCD8ZuRu3FztwGgsWp7Sx2cfWILIbb6remkMhLjD2Zdqbk
5VAbUX+n+vDAAtVQKGR22L8WeGvJQaEfYZXtif2ypaojSADh1sJCvSllMCDlRMmlnRxp7GTtKeWg
d7eZqyRZIVvA/Zzs2zfLdI0wcRI2xcqxYrXlZ0rUSjsjcyz5mT0KVwSBnFQFhoefJzDBzxtN2kih
Y6frL7ceR850SX0gCfFLhuNNkyOiBpq5A0FXOeS0q0HyCAtY3W7f63vdbjJNGEpCuEU1bloGHj0H
pJmhYZwio7kzpHJXCrx/sce8fKAJNJbDoZ2tVDgjYcj4b4WcqkquK30zVgADEvnUt1apnYWZzbdK
EriAJDyZcbwuN69vxb7DbXVALTBJEBX4n9sJ9CXNP+TP/VUOPQ3Ls3a2IFp8X+ozIEAxOUVfFpj/
Gd9OUzloPnrHYiqUkQMsapm874a3ItrgYOxisBb7xPAFxQMlsBUFPaVu2xBnUCK6UlJaO9eFACOK
EoiVyTvjo//AxeLJsiZKeMj4BbPzAEGs/NUKwYEtCoKYK9AFAhYcn8DHmc26sEzOzYlG+EiVX/WE
0+VIEZ5HWDg6mybDbLQ9CMWNAnS9yt5+BZN3hC/NKWRTgi58LRg7b7BUaonVtgsoYzS5E2rz21/W
dzckm5TENJQCl005kHK2ioEqWZJl8DFR1cOvvb1oFEWjdMXTqtHtjgeECBsy1ZrxyZBaOzY9TnVI
irUUVHDHphEcqLLcfJgwHoPtpAT8ZI0r9hSjwBvg0cTvZAQaspgljmkbmk7/379iUGcfnBEKzE//
EXbHNFPoHfvMPjB4NW1ZqnpN9MqZDBLrnwxzGkDrXEyKoaRoQtvOUkTM5FW4e+A0fA02W2HOzo5w
58B5uDy2lOA4vZRSqkIncI5HI5+tkJVlZY+yWVL+p6LrCjeQKqjRZt/h4Jb/L0iLMrPmXBN0+Anz
h1T+SdnwMmphNk8KsFpjrgw104z9k0ZL1SFJJJ1JNIpjnjsRN4EaIXRvxV7ktY0VCTJFHXeMss0z
Up0af+st2d/wgRPSz9QnGddnEQZSRkWjRv48LMaVUGPy7dAe1ghtGR1AnSxhqInt43L9mOB1wo0q
wC+iQIxwfF1sh1sQUZ2jwjxlhhFUYLxN0G+BscxpCUNfgD9AAJtGHvfhCDG4GuUvd+o5IxasRZwh
6DSVaXA45ykbWmBnyk5yyOjogMDKER5NJoRLHvtzxDHTam9Z7U4gz+aOqCaPeHJ6ZqsVa7PkrQmV
Ke5YesMV1SdnFPmrtStjwptwrIQHsBapT/Gi57qkkFVlngVNY1QEwqC2ev6UMLaUkanliLUwHJ6I
gNDbIbCEmeGpPDZk+xIAhqtVC+RWB4ob0DltJzpWWrkRR0zYhR4XUQ9nXi9ZeIV5sk707vfuCx4g
jKiSwwdn4OOUY2QIOZmE6TzWe/Fm2p9CLPRAtrbiSgIPHq8sKCaQpcSACwYBbeC9dJtZhn1RLUaP
a7Umwt3xHcUi1oK2DIn2DLEAV7LhbQhqvBUORFenkundZyM6oyvPDXlRlpmPU2wM/s1v8Tt68qMI
PbElCrpMiuliJQp7JVAUG1xUXomNUHV3eAr76HdBaoSZmfB00pQtWbYcDtj7/fP0tb/yuImGzDmC
yfVL3xQ+OzlHPFLk0dh7Ob1PxRvD25o5JxQg+DuBqBB7dv9g6zH+E3PpC6Lm/tLVk4CWwT5Y++ag
84VPdjGGRNt8yBJTC45F8xWAmEVsrmDx+3vhbuBiBegrWotgQVOvncPOYsIbnFf2cR5g7RgZ5aR7
azaE0yR6hAwvoakW1KHmTCnkjEmiJeD9cyMIKcVdyAyqFnFMCZ5JN8Ac2US0MsQUsQgsLx4pCA/D
r9O7AMqMO6z6x4iawZ8ZArPizJOEvb1OtwopgD6MPjtOtQnhYUTYLFLL2qCzDJxbUKDIAytoIJMe
Ek0zDCdsUsA6RsQNCqnQT5uWunictrmANzIdhyRxmTOXGtXCKwjeNgXEzQMpVZTZ99mm5DyG/Km6
mAHir/0PTU4O8jiSn/B2wweq7mfTeU6rPBn6b1FXp22CUaPBjW34XoAEIkatzXruzaIK0uc0mMFr
ozOsTj8gwpwf/B16uj8tdBgPFgX9/cVbbWg3MJd4m84SrgPtc8qFdWhMu3g2uI9fdesBX8wudfeU
P5naBgaeIYVzQMeKSq7CnnvWrKBdxuBuZ1gb7kWhomh2gRFCo1M+pxGJgScQoRnd8ESlwK4zVWFJ
nwLKGke7Tthm0KGgsNmyKnufnrBHtE69QzZbuxpaP3t5G8Z6QDWlP3cD4XMH3EgPtWbGopGzRhyX
1raQ3iVC/qrofx129rdmqAalhOZkJsQ0JTjQbNiMCUYtkRYR8hQLgYs2GpoMkrXX34yx3K/DRs2f
Ic89pKHCULg70xRgM5R6hvVEeHZxfphzy1z5G16T1mEItkgV0r2sC/ioa+5fv09hkLFC47F3MgR6
Cu+Y+sKvCoQY4eMdfpaOB0OtDZZos1vFvnDxObpwpYRubzcf5eNnw0aP/hTNumpGbdJSQJnuhUgj
0jVN3DOCfxL8tdHv0F9oiSB/7av7jf5DSB0dSnnS2gtrET0j1tcgKDipAw9Saue7FTcIJFr24N8/
RKHJ7q+xtB8Hg76SYOKHbQLF/g54z+CikaqfDGh/2/lit6AJmm68yuDgVymH+JXkEBFN7ApZNmUD
T7EdCQuujr6qvPiFrPKD3XB1W/YnucBr6Ldo6btEJXOj6eM2FjflS639h+kjcINBf422n/XTbTFK
lTk1D0OTXcA4R01kYtAMBdg7okRUZO5BZSWOzW2EsiIxD6UNW3UZVPkpeaqbUfzteq9JLxSliTUQ
AvuesOfXhtrLqA775NPArUYpsvVaqnKORlzCMpl2E2rfKvfQkgh6ke6Dt6tKyJHqMox1r0qXMmRu
fYgqQEWN6OeDPpCF7LvksrzyBJk0iyEBrR2Zvmrh9ej9cO0uY9+O6KvAU0Z50xqwfK2YQskE5bAm
4fGOXqbLxdrfPP522XsfGlfVeHmzaPiOPCAGAjGU+a3zZObT6dQd/1z4vCF3Y+hzRicSwTWiNUJD
r2uJg5/sM2iBQ/EIquQ4PNc/23gaQqsChxCbwDnFs2jfL38xD5PylvIvfjnMU7JgCP5xu9AVtNHX
S94OvPnmhHFZzvykptQcPg+VKEpc4vXs/Jc3xMcW7k2BNFGdnxIMERj5ICGUyRGX5H4Q9xsj3Hyl
mi2S6T6YUbJ+cHoOxEvMMIRfRJjJh0LWr/BkodMBFzXdOTV/DU5EjS1FxpnKvwpKIEj8ICHer93t
Ms4LzgC8BSVOXcvzBpZhLxlBIczuy8gb8Cjkg0QdYDHDG/Yut869x7AJefPG3fwVhbM7RhI/S8iI
tG322xNjcEstMTe4PbJOeUWlV/AP8zTbuKuVcg2iEKIb6AXY5RXDKmBlnPkW+BcpJCXIQwDapGsI
PTmgYULHaJl1tVaKglXbnRlCLv3T2s3E5aRCCViDExbgU6YBjLjHj4hiiEwymCArAsiQiGRPiLMj
44JyopBozQUxs8JNiWmJuyEsgbDklp8xh08X6q8U8C3XioxY3KSKX8tSBdy/VgTcGJN5ELs7EQEK
2SMMEwgsUTyJQcnnTBxZUWr5eymFeYf6nbHleO4WP0/2Uk5KrmiODuFu2SZmbVgRKsq4ySvO8tVb
LxCVEWq05njTUA1G4uqH+c6RvlmIjt50G0g+WTE7IxAJM/NAgDtqNSIoEcby/bzR1cREuPw5vlNI
i4qYQ4keqOfy5CydzIGxYciIPqFh4+il4474Dk1EMhfKuwHu+nWLvIfMmw1kD4cFu2KezFG1BPBj
RxlONpIJ833/ZGkHdmJ+XiSY9hHKg75GisTkiR1ijNrx/BcMgp4rpZWzFX/fzdFy3V7w9W+ASab2
CcGaEzCFzcG7k8TpRPDzJ/YQ4+lIArS/YWuydaDqVmyGbekrslSAMwkclOlYxwByJ5pFMNFHUHEQ
AELCsQGqdsYeiYvYolOZWWHo+L0RSFp/vTCl6K442DE+vWLPWZubqQvpcbajfK6UifbilEk03Xze
8IQhaVIwbW8wYQRegFTUaYHhaklOEiZD+kSrhNiwA70uSSTtfg1Gy4qzopPdga71R9iBaMXZhnRD
bsYQlQlvJNKKRVuq1JDQdUPSmpQiRq2T8bwSiWtnGMoJvQq0fr6oST9Czfq4dpC+A5N1mWCDxmg5
oJfbb38xGAMVQTrW6KLZxzjqGJFalNsBpvA8JZuuE//rq9eDntBDlblCTCG1apRbUL+nb9H8OdkL
Iro0faBeisqGKDL/UN2TCoc6W1D26OcOky5mRBr/AmDecB4SFzGXErM5kxUrFqY77Y77xZ+nXShZ
F2sHlXxbxKerzCcltO0wobXt59+/hz8ghmBppydrOlY5nLnXWD/l88wghCsqqU74wB+eO+S37p/T
u/PlMn8uefwjmmjwM/U5jJ61NBtYAIHgdEXECo5pMBTfWy66r/v8r9dF1IcXrlC7T4RwZJwSMLmw
+VNb/X4d2T7aRk+oXpBXQedEM7h4N7g92MShqO878V2wVtAhw234+KdkrOoXtlYFnxx+grirKkmL
kAaLl44WGLmQ8PkRwmrxLmn1JQf6y+XENCLUBosVhR/QiJRo7baTtUMy1sIIYjJJxhh0RYKlRISs
X9mWUnfyLVIZJfPE4qYBALHUl5Xf8AJfksFVwYWahOrgDC0qYIdKn6FVUFklTrlM7z7WsIbZeQrH
8SPcmK/0UR03qtoIRCLdUv49EpRKORu2CSQf3lGgsTJWFOJtAVEFWAfaThFtzbUT1JOrMKGSDFIe
h8NDj76zgujDNbYNJleI0FsfLOjsTMYqw0/LEDf19ndDZafcHqkAGa6Pw8BRYbLfNkRQTcGQQXWc
aPnnWnQh+IgiU7aG4XyIF0hq9hB/ir8GTGGJ72wQbnGVMVmWGbAeTWVgkOMxkaExDFYuqjkCSnit
gK25gZm9AirA6jJrwRXvRmRVlZ8FMqhQ8C3NT4oCMIDKFAU0OqQZ1ijIPrHSqj8KxpCtF97dZkXb
OLkzbSGjiwOCgLfjBcmIoSxW1aiO+3FPAUZ0pPdXc8h6gDQIhh4MFgoIbea8GSrbICRlXn8f+aIw
0KIr5sQYklKvfsHT3FcNdkAgOivlNV43rl7lNvEF/v4MMERGP4NYsFK9TE8bruIfT2EbtMRqVTGR
W6YaruK2XlIGu3VPwaX7NGS1uDPd3alAl8FUeDgif3QohqhMrlIV+DmfG0JLCGrsVvTBatAmsBSM
3aSqTrHh76fBY8hJs2y5BGyE6XYHAyHJp44kU0pk2BdHWpUsm61AuAC4QVOM81cQ3cMxLup/lezD
dgKXEamC2iKr0BVj+B1uu4zNoOrTTu8mR6raa8HKgsx1COgnYuXp44eTvAv2c5WOVYZ8uZQlJyIf
1LIcST+dBK3nBhky7YeOtaiT3/PsV4cg7x9Y7l3QyY4j1Y+gqjE0wXK/e/Akv3ruQovRW2BTKUGK
Ntaxdv1LsO2zeaqMAoUhyXgHf9eHFc3PTl6TeorSW7ql9YkiezX9Y3m0qO23PT35p/lNtNCI2FpX
Wgb3RnL1W8kSIFxPHzv3VLX3yVNkt1W7eIAfNPBqPzvOIj3/buWnBd8BqTS3GopG8XK1t1RMLfmq
e1EZ1VsI29Bfz4ZdKagDQXJOn7qVblTS9E/sA6peVXhqEDvpx1Q/5y3YDzgI85fTxtZxTywpxbLv
S5eWp9U3JTRzttQFpUew/UJi7rXhoEGgIEKKhMyBry6JtKoEXWwsEbW1rLoGHUkrZVA69pEAEfwC
nhmHu4j1CN1prvyi4AXr64AJQIiar+CkFYrfGIP7ocONsMCECV+SX7i7ikyuTrfPGHB90TYhMS/B
KeCLSiqqC/sImFsYFsJMwbJC9PAHmHFZuH0Bg2HiZNehQxZdHEJnskyQ7toFuHQhyfcgwTHy+/Tv
gHjnwUMoJYQpT82YuQhARWpVIKkqPmJIhSHpepZnq2VLdKcdbUj4FDwJQfPtX13mDJRDddddeouH
gsSokBD+F9/O9eF+aPCg6WfvqgeMsnbxcaxT0blls1aEKQy0xJ8nc9TFKdLibXTLuKcUJ2afQmUO
bFE0Xkth7l8hGZaYo3xGgLoRSmtlH+yDX9LImkd3MWFUJRSqSwkYyqyi8Yw75sR2nPdCoJ+wwvwF
leI93gMCM4Ua77EBXFFqobazNnmWPk1E+JLXCalZitOotEz/F2N3yIWXXaTL/0iAJHMoXSp14iPL
fJfiigcTtum3LKrEwst1UwRw+Haqxj4RGoNn6TAiDB0D7xOMelgXuo20qGQVFwBPpS3sL9wvD5sY
Ax8h8ivBALuiePiEDHzC0x3zRtOHmQoT5xpIXFSuflrnhQyVmLMqjWa6yeKfaAsRXV0P7xHXI95f
zr6IHGAei9WIhjptduoSUeBVqOfvIVly/Y2C9ShYoCmmOKFQQ586R/+zCKYSoqngRfhC/IWt3MZ+
RmMLQbYd7r8MdYOSQ2UMqkFXjRonKOl8Ex5b9rfK4MaMYI9/Jl/C/hISAAev+PuQDyk7NAJ0ux49
AcPh5ofDoA+mfdMdsr7Z2kXkZQvjf3kfCyAWVChUtxGcNaL9Nj3i+1R9A+lPwVBr1smJBPyOUpol
uYAlYOOoA+mrbUe02ZBFNhgF9U/kAUUEHCURB3gwLOgS2Txow61gBZgMUg6tuj1o9BsBUCqjTKfy
EvcFi/9vB3+ALlMYx8QItLLRsAxkUCTIBVNeT7Xsv4Gk6ZPZNfH6REbHqOQuVd8hfEpHs3+o1JDw
b22+BMupn9PLSoWlkjXj+vczvIf4HWTZU5Udqt9AirCOrGo4qjJbhxyPPnfcAjbcvUDIvPqtKXQk
O4+RxmkFQsW5KKXj9EOC5ObEP2wQkEKLk8KBsWvkMtxFG16PuZ8MuqSt5QfyOWQuqBUdhq6iWMrS
E7oRbFwmDCjxa1+fE7MxVVykmLyldY7IMjjQfn34Vl1xX6b82DTl70r2ptiee7Vpuyw8NJIo53lB
FNq9o3uLLnunRlmoElTjHCJ3O4FwSh1lPaqms+8mjDWxHIn86HI6/NvFtLNImdgjAM7UIHGCdxy/
/n3+nd26WxZbmDGz3FVpejwp2Pt3OnLnnaA54Mpx2uKKvuA0zdhvuMSNz4TrwaHfKDETSdNhcqdj
Dqj2/nqlQbuBuLba8c/2M645KIfWbcVB6JD0T7AqFbGVQwaR700pO6Cc+sE1HsPcfhDBEEhRrATF
pwZDDHALygQor0mLnCloet8Nt4xDf9s8SfpplpWskp1NNW1lb0Tl0zZCp/ZjbRRbXFH3YW5Q2smk
MbtFIni3LBOfxcfROuFfoDbF7A8arommROIuWYyTQbIEUYuTyyA7eCVVptjar7stDUKmr8SnuTJJ
JTtw7dMTiLwaEOhgH/drMbqWdiO9k7RjBkzNzF9k+rNexyNPJxetYYEl0J6P+szBds/dc3fztS+y
7QqGlSTHlaGkpL79B5Og35FsfEzJZd1rJwfvN7svVjy1FZ2SGFN8RBkIEIvOk9ujL6XMBSeRAtqL
9XNjju6xd6Cvrep0mOL+pAcdjnj5q8HNNNFKbJCR30jilfXLdtbHNCcCRbXpfBTmdDvaD7TTF7qg
DQYS9L8ypEHNPwxLASSESgm2PDNqscbE8IJ7sILkiMEzA5SP5J7VPFDpl9zO13HRgAwoIiGHhDoS
G131lZIrJhWtfESOsg8q4hal2HhCpvzVWxCJTBThQcR2R6OyR2j6o6NOPxmh8Zudqbq22HhPO6Vm
W1S/y8lfRfxpYVDeFi3g9JhDfcKCKI+QBfv7v8rB8icUWdVSqyvq0OugxEVpkqyRuF9bPAxwlZzd
BXenhqUTYjNMjACtwdrKk8o1FxGJj6ua/8eGIFXBuVzsFbYcYEyuVO9JvRp+Q1HTUkbZQqPWEuFA
7RyyjyoKrmFHQ/BQvgaMpnCGLRepZYt7VIJJQpjgybAIsuagV8KuKMqSjtCgXpRUldMobG9hRcSH
Vi8eFTu1y5smBTXREa9jWW2uT/HTRT6M4EgfXxhq1kaV9IID2VW1qhSphsXbwztuUXjKcSvnMaOu
uSM6U/pa3aXSFTGC/8rEenx/19ZMxSvnb8ScM08NScyoJGi+cMzV1qHxhvr3EY+JAmcRw8ErB8OU
d2bl2JUKm4rUm79XuVhWW25EKfhswDZid2G0CtIda0YLkMPLInLQI6UbR7dGzEdVVfFfq68sHKIV
3Te6LYzph90lXhVKgt2Su1mgZmn4KZBWeniJDKn47okIIKxOFIgNgZEUuQrEeBKwnhj+IXDtr0uP
3rVkyC4pAjrV1BNto7+GKX4AMiI7FO4JIYdAVN0YWa4OFNAB5wKjv3z1/8fSmW2brm1h+Im0hkSR
29QVCUFwo2ESQdQi8fT769Zu6+yzimmakWKM3v/+F3RTjGz/kUHkIjCXTAo7+Ue/40TJnUXJJb+e
UemIDE40UqLTkFpP1nWRMUqlKfeTEEWla8XVwWOiSr0qQDeHKBmS21CqDA6DXZbXccPw7AkeINCD
jBl/Pb3c7fJL7misbihE2yFPvzwfUx/fAkAX+UeUo3juU/dJqTRcLz4sjVL1U9ZOWeqYtUtxLDCy
wAR8evuGJEuAF2HZSMEihP4/4A9ue3Brrmv+Kzn+/s3RGXfK4ysXSz4Qzy+//rXkR6MVX1OFcycY
CQ86t6jQfuRmAdeWv8gzJA+InIkXNL27dYcEJwDwvz5fwALVz8fHuMGNChZAJyWBdc0fJiBYh6AN
AiYMaLVQ2cubyUmSBUauIYumfp1TfIOjHVxshkyF0vk8Xum9vUCThzFKYfvsKnDzFWAwaXfe3vOv
4dcAbHg+em2kldy/Now+WybLlOEMPVqDhLgDF2G2e9udnQcikoNDYsDoGl0jyR84+OgA4tvgMYV5
Wgn9FHcVQbK4t4Jeg6B5iwdFkqVReVLmMvE9fcMjHrppO/j8fcJzFxVdhSnfVN1Qoxymag2l+Esm
MK9+7HjDk86/P5nULN5YGZfemXQGXMCIUQQqQsprntK97CY3ndx2sHqKiJN7vMeVdfhaN5rtQTPV
CDmhu2RweLO+f0/4TmyyDVCRYl9RI6EVdg7TVmllKMr9y50omWZbROtmV9IpqEGV8WVDHk6p+8+X
3zS13TWBEVZivDh+0C0z/ySK+xpmZps1kgcZMt8jYlXEUwt5xAazM0alQcmkSTM+JbdsF919Y0Ik
A3dtZ5S1mOIRWkk+9Hn6Rn4SqjANwlfQA30s7JewNDiPWByaSEqnspdI+XoM1nl8JL2HSCKQbVhj
7eCBqlP7QeAMuPEIgvJUi0LJQd6uyTo6fTJ1Qw+zrxxxQJjK5n9x1CdKx8JeL3p0FEd9kXlEcMHs
XEy7wRqkFKhY9XiE1pwkg33os8FLgFtbiHg3p0XUHZHMHAXedTSD2MsZ5dHAbEk9E3RwN6vxy8fD
1TjtyJAak02K/fa4alnduP93cshh5FiV4ZmxO/CzRDp2jUnFOJrRqn+CLt8zcSFUk8asFHx838Gw
VL+v/DaoHqB5P3k99Of8vG8sLxiBQWEsnMbR7SdPDA27wFt0fzOFcEvjBfXCPuA1huo9wS9y1FmW
FFuQx4LG9DtSI0yueHDjr5HxIe4M62TAi4k4TN6GQzYTqe1WHy9ZrDxZhPfEmnhMHYCUZ5+waeeE
OeST1/4etnwNZmouaQ6Yr76JiuHPJkcELy582xKv3mRUcZFUJqSvtY6VGh80BwHvoxJkC2ZMgRsP
fmnykXQsfLzc6wExkSGS/brtnDF8wX94weFgRh609zFLQhMI1xv27b77KM2L9ZMRr++L96RliNLP
MqAelWMMXHxUO7c11rrcPQtGM7KnpAUy58LBrBo4xsCxGnSUYTlTs5CYc6jgb1smsy/sN3OmsEyI
FhwAqL58rRqpphPG8CNG+JmjtUVS/U8E99nKJFm2Lkw+KCW/0pbj28Ijq2NJSqUjc1mZoKxEL1E9
9cf4+nceLmTtqngZ5ocYO6w5eNeEMxSMEEnMAYVwYgGHR+F3y8WIGbO2xoCR074xaOFx9pw3o5bT
jpAIwyL4kLqSTTrYY/W9Ex8MX3X/MH6H1QwnqYMrS9+VWdcVdyTj8pvWfBiBMxG3u1tcndzeso1C
vDe4b3FTxDi0tAokfciQKTN+wATT3Ay/wHfYtslPo0D9hLchPrmGhuxQc1b8EMVoQyZ5epcxzGMb
1bvbYK7Ch9e7SBX50z6fyGvR+iClVH/PbWV1kDX2/BXQq8HITujDdXh236gx+7j1sH6zFVdONfzi
qD54SRgcfhkirGXUbnNWUFLefDX8JAqWAVcTOlFmu0wsiHAYXKxyVOIjQOXnHi3xp1A3R0bJLY6J
Kn1XLl8UDc1ATYV7dttBQxrgLRGrgcijKSWmLOkfGPaELIjcMESQ42Hri2r/GRx2OK+EDVBlBZ7r
3f3GvfCb3OgrD/TTSixaO9HT9fgq3R/lVG+B/HnSHb7hw1KoDoV2Be87KCJBoKohYxb3uGx42mKv
xbLLXPjiO2WOHdQ0oOBrIs3JaGBqDlK+2FicHSm9TlEDKWB3XCEjWnwYMTS8eiPND2MTOOvyqWiN
d6jUKPYV9nrenfIMWJqOA1GWAZZAEfw22suaJrgTI2bKmFxc3e6wCJTJ1RKppQDpCpYOGiy55lDx
WB4TdIXgH7/enJoRa0OjWrS8p/9BYYWfkGDsnQh1G5pkgQ1IF5j1BwcqrJtT5cNXHijPqHGxH3Oh
83Wtz4iieCiE/VEDHAWqHQRvmRl1YhnQNCYdKMw35572MaERGajU762FEt9dTNR8uT7ahGOIXtsC
Whkdz5ugHmGkhYcQ9cD4S1V+cOQq9FEcSVfVZTr91wi6sOtEc0p4E85QQiOZ/s0rMyKqDApzA2jj
tWA77Q7OXn9JIgi/8iHaOxGZiYC7SSt+CwV0JhJE0eiygQ4MMfFQRwhJx2/GFSoMEf0YXuYnSiqJ
NaKIXgOCX7ZF2rUeNkMDEYe8vT3fchrjNQvqNAPa30qTnqCoRGzWpF9U4lbcHv8Yb+oX9OKUSkvS
8tQBYjowmtE5vM1puu0PsApHDj6fnMNyiwbhzbCgRnUoVXrnpoPSIODP7KpvFYn4D0GsDA4DuIIu
E/4AT1N6qqvbHD795pD4K/MQtoeaWyARJKWEKcPo4ImO7xyK1cp3CyCQMxDkEFCDjVvMZzd1Vy9D
rMGMHolU0HfnKMVrOG4cUxtPWzlajVPwzxtM5nzlAFRVHhuBOR6o5HvR5+hJA0QFLXmDFDTOZ8Sx
ipMc5TOMOx5NAVhe5mrEQMZWpE2m5TiHXWRuv7xrPhaktxdGFudpb/EmlYu345r4WsRMCcini5Cm
s2iETYCpaSdu/PXHhylNEFeK8oTHzT2wdjwIU8BBhr6p47V4Ti5z+HVNJhhPostPs2pb2q2oiloe
nLs8LQK89p76R/rK7vIYavQQ24eNNNkVqiKPztPtjluLe3BKy0XBLb4yVOR3w2sqb99CeTJWUEM3
/uj0HZS+yBewWDK4E/tN65v8XkCWWFBzgxVpjZfC3T1tVLmOorZ5BjkCmd1q2B0XKZgXUCJiaogq
4r1G3Y59Ez57cED/aD3pcQxcyJhyAr114jv4InDdTiMZ8kJzn7HIwKM8ob5x7sSWb0AwFmfwkdrl
WzmtQOrf9fSvtNV9xSDkYK1xDZV8irtXQ3KomYlXEImw7zcgHpAqabcsYQfl5lAP8d3RQF9lD3fB
IeYMwEQtKGOali39gj2YBy4W2AKAC3resuQtBSRi3CG94msvhHcUGRSb3UQbKA7EOn2rwqyT6ize
3SD4LWLLYTaKUy78MQKxrJjCXrymRedS6VvIQZ5jYYciFhhktenKWjxR2IhltkGTKRMNmYbLvlXQ
LOk3/+ZLzw+kKaspJ5UlWaDVRnj76QrORrERLqo0S4LZ/l/rap60p4L+ZrhLMCJnT8ts+Mhih7aX
WbKQv3sxCzewvDTMwCPUB4+BuMXI7EFwVYHa2bp4RYv/2u67T4OKSi8Q2bjqquBZeMnefCwc7Xdy
xUpLWkqYBFdKizawmzSYU87lRLGm5fDKV/g1o1YHgpe/1ckhkNm/EKwUdmtB5IAIw7b58aY05bV5
+uMynsfCPxNDL9nE121eX+PW8OPRA5fJD/vt1fcI8N3yhRgF6SASoOSHA9g342pjekMhLx5O4BGU
tfTyAl/LmZCz9MfaBPH5GtDQymaBCwX/cORPbGtjJNUeyPAPI5YOVMwFbgxgG+4/1TmK2xRMRdrU
N98iTfnHeM3PIbvTvJdU8w5h0DpYqqRJXVm6GVJqyWmmjlrb1UBL+CIr3tEj0hFJdu0j8mZIDLrK
on/07nuZqYo6+40joojtSD707/y/jIllvi6wEqAMY37pd+W+Xm5kLiuuF5/9qqM3AFhLRsmrgbyh
aEYvYXllVdUiEZb1ogua6beloWI7etlQprXy86DJ2oWQsGUJ+hgcnnHxeEOU301D2ZZmnz+12Zv+
jcblIJBrlCyVMrZkGQ+bbM/Iy0cqkVtHdN9PYIS+8d3e3sZquVrWPu0lP+FLtzMTQ6u2wzfLLsIM
XWwTHmc23DdjggtmCcy8NcYEDVdFmJ/vV9OGe5kLWi1LeSOQCYHYPHB+xUqEC8azIrWHgEW9Scm0
BhJBPab8KNL20K0BEcjg01+kY5itv5ancVmPoUrFPqgdHLMA/O5BE1lHe/z46Lzy4BSEJhtBLYhF
wfuK3SRQDRt3ExZDy87cG0QEFVX9BbbnM6x40t/RnYXlOrlQN9Y8w03qO7ykplRKSW9xRpQGwjc4
T5ubT4og9Mi478jk5jhqQ9xFq4CIjcFfRlP/6BowDDWqlGnJ36eH5SlBgJzBe2SRBPaAQx436bxh
jMNn/f2vuemLgiJLuiuz2XFAp7GWgbS4+6QPElmvBjpDHJigaPP9qEQFMxKfSp6vw+ixuxFjgtSQ
nwCWTPyN+cH3NQFboFoEYVYalHm/Jbu7eVR6CzH94B6hqguYuTIAvdv9gAI6yjQ9n7dDbQZhBRw3
YbhA75dj2Kz40l9JG3OBeYIWkhTltt3bZ3+0064QxCr+K2f4g0M9w/n1MpQyH/ItU1ShQj2Jmbis
j/zSRquoSfJeISEFMIrWJ2+VNLeQg+c1NtCHdXsrgwFC80z8w8RWhfX0zNMw28ss94qTvuifcr+B
DTP3yOBgryBPw7WLyBNMaKg9BrV4LTI/gPN2J9KYGAQaQo7Z3MH+0snm0JDn9JwjB5nHBT2JfK78
7xo3zYbfZg+7+YyGx1jwLs8uWLHFlUs4u8aLIyuX5YihMez/vQAHRj84zYmPbAtN9OYnNbfpx7jP
DnFje1gc4tWogNgddba38HRnbehSmlGZYjqBv8CBUlJJVtPVrrmkREUTnrKhXwG/kC+yL6YZZSHu
sSyqVBoIVQdzUbFKcuc3bBHjQv4ADm75upG89xR5F++5f2w/IzDqPzZ50fAL5ngIQcXedmVMPxtw
J4ebGK080KhLUAZKBfDm6TO9b7AZiNlxgKdDVHGUlxR/FUFSTFOI/2ZIoU0Qn3RJJYiztO00Eu1N
yomOlLYy/5geOfxd4RR1I215IjeB+EKjUxsLP6MeUxZqD/RxUTjVUbIQL+6uTdI7LjSrSdXT7x+j
T0obcROLzvi26d8YOpkqD/2wucgHZMzuymC1WMWPjgRu9fVrZZxGKjXlsPvX9kjAwEWcqKLDsDm/
zXrMdYYAAl9muh3/ts4m7UhZxjXTiI5RknHwJZlYz8HAvI+iV6MWUgAWrehOJtV9W0fvbUmlDi//
Ka7ac0GcSAuYgxit5pV14j6prDbaWsVpEqsyqT0Vc7SH84xU98zvrUE37QYqB8mOVk37m+/uNsJ5
0uGHD/AeTE6msmu7bfeGOwS1BG6mavoCE8d4BRyeMFkVPFtETIisZAiFCRX7JFgWA+2D5Z9RCC0E
IivgcTQYIIjKDaZSiP8fmwxUUQvqvkLtYsD5FrbCCyz4nTL/9S/+w79QS7SdUZM9XLFeo2uSRyxG
bLSCmYumWp4CymqruTla/XSV9sEzH4a012oKBivd0VIldvw46rvKjjUFV8hpOS3vejd9snNX2N0b
LVVstyBny3SacFYGqCxJzU03PfjU1FPmqYMctD+F2SZZrbfBjQWWENg0o+uh5MUbA0ww6i1q8Frj
7bO2f0R6CtQSdP+OKT+F8SEDPl7GM+qdpyzJA6y5PDo4iiZGikMxnkAmTJkgMx8Krd07pVhloD6S
n5IlmJeJcB8zU2aEsWCQ0lfnMoc/TIEToTfkNs3ARNps6abReovRpzwvvQU9PEbg/IpoHajRPlAH
uWxckgY0QrGUQPz4Rp7PjIQtsLTrD9t6Da57jTEvDFlGOZ3YpTHrv0G0vNCN8QRNZfKvCc2GG4QK
kfuW/lwcYiAJWO7N6XOE/KOLHxknUPOuKSgvFkh0OPBJCw4TLswU84YAHPOD99uJoRLutFDoMTOD
D48fVQLPg+Rd7KXt+wYRlV+CuAjBHVhYbs52ABMU203Gim5lK/DKj+GIe5ofkMftMFtcOLg2h30c
ieknOBCYyietma7RISG+Jv8ieYMON2BUkPnFWOYyEgOtIqIghNT04oJLch0GW66sqEWCUhHmC+Uj
I9i5EI0e3GrvqEXK781v8hLEQ0NRKlysLrhxC4CHW9H/JB9m8WJYqPyc2642b8bk9oTim24/xLEF
Q5iDd8VUlrgyyLnU96Q+FxSvmi9Zzurm5+IFmrIaPrn/hINPjTLujkWEKPPjww5TKoaqYr4htdy+
z8CHyzV+bzRaZO4hrmJHntHBlWw5ZMW3aygQ+tXv0XD1Fa+qfG4JTDoRo6NHbXHFds8NZzemIeDl
4t5JnvllUugJp2Cxtoi+QkFhQ+8arhOfcW9sshywMrw30mdQBUtFLHoCrFtigYaiPYQedNjQxiaN
UMg9zPxktCeNA6UBIJKZCIGVOFIgfnhozO/4cwfKHnVDcE8xNMXiTyiw0nDy8VIeGt6PHyYzmXsg
sMthAF1ElKOwa4mWBYa5i0kMXEl4ivBapAfqG+6b8iN4upwPOk+TSk4GXy8Kj/Fbn1Ez0teKkE8z
2/IlZlE0SVLxJzI85YBzHGvgcXAy07+z0wU64VmUiyB1mfYnLqW0Bp4IOVFxul3eRawJ+Wny4+Xa
s+bt5GywyXGyMYZlhcl4IPjIezoKniEWDKqtC0woHA6nUHH/eMCxrdixAdEbTamkfqb9PEK2zIlg
A5wMRoU8exWdFoSvk81fmdBg+eSclyLrEH9i2We/VyP5tYu0NeadCpHZll/tCpLs2ykPNnCKLJT0
ajx38KPs7qaPSJBgBfoWHpcGDyUPbR92MZ2l+95wyRjBQhMIgpct9GexYpE5oQzOuQs4fzK9PTtC
LELvyU0iA7vOojuGTcQr7uLzIy4A0KH2f654vKIi5qUsYTRYPyY11R/XecNCRC29A9pj+sM7w8PJ
uHdBXwBFGLuzHuJp9HFBK8Q2Rx38cQL1KacEFeiHWSinX3wesdBhiMYaiHcbJ0qm28+fPhYOGpio
zChhB8GtqVMI42wGQr44jGDQBXB52CPeK6jTjUUWQZjmSekecWQRBIe1e9fvcYmziB0AELWZ3qY1
LERu1RqIZD/E965noHIYJr9/ki5glOynazkKxDs0uDJG7mOIytZA2Y9Iw3WFfZkcrC5kf644295U
4S/94MmaJxap4Ol1WAN+Y8xN49CgzhUbaOFKwteUOTn2xYSfoPUjkIGvCQjeJnGuNpm8+Mc1UTjM
TQhDnGmjni9QNN/AiIIhoHTOBAhxhUfQYyqjic6NXB+PgQU6K7ZzcA6wDaZQGhnaFWOcL8632vKO
HqS5PaxrCmuYgdhRPKwV8r+XpTi43joyXsLpi6KSOYpYd9RIryTEAbtYgA503BKmzdSjj6rvaJ98
1Wpbm4lUy120NgwwGUy97cbyM/+QLNcYlNaDdxIVHbE4A1GA3ZGgiIVBbTcGNWOAC0M5+V4Fto7i
X70mwH9GE0G23E8c2Gac2w4NRhUAFnFvj/li3LXFfLEf0JDgkYFdONwwHiSYQ05XeDmjF5X32b8n
ChOZwWuKY/v0sTtTB6hskA2uF6QGFogeQ7t2cBzRPHRFlc3iN2Bcezux7L6BSU48oVQe3M40b2Ij
3QAUw790CmWow10uzHwWDcnSuLD0g8YUbJlvoCHzeocwxoNVp/B01sTb8vgfSZH1qaTbpd0g1Ymx
P+AYua5Mg/kDnR5FTJYgXkARgf6XYovGJme2VlpD9wqTDmz+MIIn1nR9/mkIR5zGmrho3oTh9IbR
MxI2BMwjH6lRuE5Y1ynUhLZLo85Y4Gw1UfDTKx2WvD9bOTA2+x5w/9/BYqn7mQ2yHP4efmqDOmXg
KjgzCL82YUphvRS9CfIvfnT46uyzIVj2w2wTODXEfLSu9RJ/F/rilf7y7qTbPvVBpMwvuD+rftfP
xpWnQDESqwyM5cA4JCUF1cUIn7lseMKG42E/tkx+YfShyOZULTOAHagDV0tdgglXcR/+3BNbtbuF
dlwocmAzjLA1fQmmMAf+brXYbR5mk3kEVX/yc27cEsBdbgEWzD5k9hXWbDi8AY184Iuj6ULCuZYB
BDarYQcM5UOoOFAGPqb4x3FoTCsL873XkgsmjofJeQIVAfxehAkkVpEEvoS17EsONwQbq0dQzdms
p+/Be3eyJqI6OsLMu07h2zPivbnel9rGyZZH1Erm0qYjnyIygjpi353CvcS5nutjFnfGxx65OVYn
4DSaowcWKyd9uXKE6t7Sr6PniDDFwngOMbA3mgSePLxLXK+L8emrD9qzvp+7lz8NQNDA8vVrHuMv
hBGPppCXqVyduG0RSOK/mVJ7mfvwNndjDMoZCWEenhEAGBxE1BzX4cvr2JXHM2IXo6cual6o93v4
7GSoa/MV7kst+4M2LT7GXH3Ffnb1q4g5OgCysBGfw9dk5TxnL8xjP+syFGbH5OR4g3nHDIhxIfcl
bH5wGmyx2QOv9ZdXDBuLoBdikp9meOZPepAtZ5vmAEWKU2G2PCgS+BRF1E/7QXanaLza5a+v6uyY
9PklUdeSKa0/2JUBUsgrdVZ4psHFCJ7g21Kii2FlS0JXrsgzhsokf1ACvmyQ99uciVQnKTVdTNlo
yoHoRieS2B+FcSX2/TVpgx6T0lQa10yvknqpmCvgY4iMr+S87e6aT/0Vw1uxHpMsuHFWTsNi3UJH
ROo1PCq/ZTcN2oQeVpAoKiLoNOK3QLUo0wtF72pmb1JA/Gpygx/NDs84mNiPR8ecgUnags202bIY
8Wgx6wi7VIw53QYwqAGfBvsnEg4uCAPEqpNHHxYKRkl0BNjQxm1K6i+DQKHEU9pQwpay8r2xo6VA
WAV9m6zweqVfY/iLRF6xQe2xFaChXROWGrLi0sYTINOxiDnIQCFiEQhX08uSOp9K/cOKlogtBzl5
VEy0FgJeA1s/DRYdEhiIM5FAk8dU6Pr0i9MiaW/KXQnuyt7KaHEkM8OXvVqC53PPfKx8LWKSO88l
dnjZuMmE7IMd1wOwFBlH13nPHkzZmj5CF6pjAiqZsiKz5cbjZ/OpMFnnfKCJX0BRdQ76iL8ZCYgM
TlZ+03ySYTc8xUXMkBufCu/taX7Dyf5WsKzWn/ACq70z67sXHxYKFg40rm0xrhp1N5RecTMtd+1N
Rfn4wnxWjB+0BqdcGp6DxQbE3GIV1MSloVl40V/djDo9mfxsQGsaQFxLhfDTlxK44LshHsMHHjGT
2z6BcHED5NEl9NolmvWrf9YPL8eAuQ+WC/BmABXh0oYhtNiOw7peXoj5TBTGiNTiWD0SvLF8b3CC
iMQy7kWJf4rU9J1cluxTG6Cb+LijCqYMb8Xdg03tjm9qf/AxcojZaG27lrsfMValEKSbrHVx3j8E
LeoZgmasAos99Og6bNdcH0KfYlzrtQrrND2Ni/FrUiKkjHvzDtzfEJ/zTD+5Lf2WvKLuzEMeWzie
vjsHkkk6eUgs5BGvsWwg+ed9swdmB33FOCeEhg2wksj8u9GuDPEszE9EoffN9xGiDKQKwe/ABNdN
uyTCTnzeQOSGYCjj0oFp9IAZIV7yH/tu9oy7oudOC8TL6mCnYZzTtpcT49jHpNviZ3axsvYy/xxl
/ouS3j9G0K1HCsf99d4kMXQrvd4p7nP3HjSahKKdKqNKW9icnJNieUGCkigbxVVSCUtT3A+KSyQZ
o3r3NMqkP2MtzN0sWPldTE30ykM3hX8d8ByX0CtB61qF0Z6JDKuHvXdtbch023yx0Oh7QFxkjo4h
nZjKSPKP3yYB3LeZqHMbTEdh3ZzJ0kB5IpznzzzDWcU6IYXeHvYvvCZyfDa04YEgtaejbIrB3cgt
Mt0qfcV2/ibiPPfzEZ4YD4qTQv9uygAcTWLX0mOyivs8bwHhb5V+H7T0JydhoAH60s+gzGD0MDvH
Gi55s5VfslXUs6ZVuC2zwKFcswnkRt91/uODhsRumeqeHaDL9Fev/t7LF0zOKF8ekx6cvx3HcyTz
7WiTocnBfFMvQ73ywcKjf3RwBeF/7Y9xecJt0tVFq6e3CYdhLeSCQx9EnU6bwxPgvLfqD+IlgBz0
5DEstuXyQLm46VERLiFdkynwNCnRr7D/KkgoX1a5U1wRYAx2FwGJCUgMIQllcke/7d9brPHOlnPN
nSaIUkkQB4HDsTZWX2aTEHi3Ya3MA8TQCNCRoRskVe5D3DuA7e1SH0cI1vzNyTrhpEak7gNIMGiq
+mfXcT/O86RPHgAhkRYct6tZc8BF7wTcULsCOxCeijrmKRlBfBpV6LzxNonzPyhSOSmhLL9f6z1p
7PGB+JMB24Uw7D8sLl8WVJnHcC1wVk0r52JV+KXqhtMFMC8JPx8TpjblsiA34p6Z0VdMoSIhDNbT
HPsQkFlzUaB3hyuPcMJT7U/4GsLoMdu8Je073Vt4DlLpgF8GOVMldFsgnMkN9bwM/+TnqMASqp3H
mA+c4V/eaJOpiG+glzfAHpnJ8k37aQcOphT+ok6dag59+8NOOJphrJqpxJX5I06rxZPdY2yAlv1K
5e830esCdZ4YdlD2Q2ChxqVNTgAqWVUFjoBb6IjapU4RM1E5p02dfQ9irljTwvnhfappsi9sujc+
6k96feeTXj02A1qRknGE4qtb4bIRli08NpHPIZ1jaExfZqWQ37jzAXklnqibtJOP/XiAosNZk1i4
HCIgsfZiZUTeKPKwt32cUZ1cxc0ND5Xks1Uc+Z3JBtxuGGLAoV4fd0tYfXpr1E+0Zb3tLZu8rDQu
tdl42cU8c3rTFdn0ZkMzXpQg48O+grREGKSlLrB2v28+daJpTeN450z2cFwhCxlwH6gXfuPJTPZM
kHOT0bxTNFBLc4IClTsY3DWtU6ZI9d1605phouPm3IDeZ1InU9Z7y7qbrWGYfXT+8ozcUSNc13i0
kJUKXZOzcgZS36vo+WmnucwXworMp6Y7wymNt47XYXqYQXvWd4eIFZ6lXpxycLdpRg/oFDNZ3146
QKDcGW9ThWDWG/HWMAHoaeWUci+8jB8Rj5UVegBTexGBcJY9+CNWRTeNyQLr/Y03M6bZRLprYQiS
BMhaKQLIlU7IYyqGIsj0FnS0cDNh8Umr2uIkisHIDKMXNhvcCvhG54oBhOLzzNCBW1w3EacIA33B
d1nrfzftULdCrl38tHFF4C1gTXKwtZ2V8P0qChucYwa0ZWxAGT1mgXMT3YvqSO6OsIIgNVPJWCii
GUDCeYn6znLQosQBaOA/9J4Qn/GWHxxi/sBgmSHRileLJYfYDkYINyRyxF4q818cVzTeLEkLE/r5
HAEuNJ+epA0NEPW86Vrms7++MWv70Ahn4haH/mPC0o41Pa8TPTA6ngMT4gveHGI6zPP+Nnp6IxJ6
lnh6dH79wQluk2iVRM4zkLpZhtiIgqNc6BIc+tmZMY/mw9MvSXgFFB+XHa/ri49sG8PyvtMmUILZ
I13Q2b6PNlFP74/kgKqJsMBVv9CIsKCcYGe4j0jDpWVaLXL/erLKF/bfRzsn0gbSMuiM1QFUTTCF
mLIGZ5kxOUEBSVsB+zFzM9KWURwxgNkdSBjt2PKGAyXIlvdd5X7dS/Scttyb7EhFZhTLs33jZoOp
9zTqrvHe1XddSdmtRkfzkjCkc17s9tdliyxveTW7f3SBhuyySxqFf8+Mt4Rn36fiTVHALfE6J4Os
5Q1N3Yg83+gcyUESnj3WcD5ydl6uL7nqihllo5LqgvIZQmEXJwoSTIfaGNeLJ1XR141oomuoAYMN
kUpSH7TS8Y5VJN2NxRlL2k1+FxMit9zQavoYX9jXQeYXfSsbZYxuzNN0tSDPleoqp7A6mydwHKKf
4fNNn9OL/U9kdsVQgzOsTzZNLhDZrEjPDsbRrHQnvlKKHe2L/cYha+UVg4xyAsMNxL8ug3sTB8Sa
e83o8t535+l0DY0W8ry42HdfMW92zy3jwqqoZkEKSBnpklCyUZi5f03iojyRg4muXCohbqXJGDMl
TK6GdDMmRBQ0YKFUiS893nLG8S5g+QRNElcroQ1JRjpmRsBKuJrwnPYcY413JWzfNN5h/LLAQkM8
VMTTSZzNiHmv5yiexWLqY4oJq4Lfi5hTSeAdGiT+5e1hEFPhDtVxKLIAtbA14XmH7+2pcT4tgxMN
H0UMlsin8XUoXXG916LnrKBlbNILS9KKGPGLBgdpOA4Cr1Ddi+BOrqUkYr5hm9So8r/mg2wVgSFE
Lv/VNwEyIhaGL/305GBC7BAAZTWS551HWnT6OP6LsenfrETbV9OPi/E+8jtrCYZBuykMk0FtmMul
mKJUkD1U0I6msxrgluBXtsQHvGCmsPbMViNhUq1YB+Zom1hfStEWRbWxoSM2IY1gbFDCBJFJCYuL
BsBfY5C8fOpLTf/M5GfDIeHt4MyAzpTIGBlC2yKLf/IGFH4cruCnAhWDU0NvPCCrwFoIEEVsB7qj
nh4VePGL7lBsIzrMyiXpQRY67m3x4SY9GRuBK+qllRA0ydMTwIJmkf5QYmHEelU8G9o+58Fn4j1T
/TYElrmsVcBFEwFeoJIBHuhjh/c6c+J6nH5RmuALwDmbm8KzFmtI0+CGMYDiwWBwzTQg54hsRcKa
G8nR06LViHF7qBCS1uZnqT4N/7ARrRyVSB1yaGGyx/m4C0Kk0D2DmjRnPZhOMyXssSJlFvnP+BW8
pNmwcMaxUcqStZz7hf8eXKJbUl8NZfMcSEx0xy18sp15CSnZ7tPJWADgOcA0Z1+SMzPmyEU1o4QK
8e7XQTE9sCCKM86Liv5gXA22V56nS/TF5K67IIt6jELC1Ya3lIqa3zYdBAIwoJA5eieHTiAtBiuP
X+YWsBqjHGAQlrQc9Pi3C0790GGpzl3CrQC5MHdfiCiKfJzfNO9g0QMLUQ66LMNiMYa5msmdr6oA
uXS/SPsRwKt02HBbbIYGoI4otPxqUI4PPbs3gz2G7L7vtizyjSGJPQDVGeFhftZaH4KPdwiEQ/61
LuM3rPKuTfkJO1xe1UKwQO8pglexoFP9MsxdsCmIEZwiwuytzFVRw+XBcywoWEbb0ra4T8cr9LEd
mwasbangZIrZovxaKGEnbJmn4ONcjTG+PxeWItggDvMf4pvJPBQpS20uFmKOp+ptD2O8ETyX8QOd
/k13JmwbI3AT+k9aFw0RyDF6Os2p45Ceq8yaoeZL0pbUzcKS+3gKk0v5iETJFjKIcJuhioJYRpiU
nXY1u7AqvanQYdA9OUlMGYA0oCR6B+Inn57E0LYs2nLeU/yDSJHkJnohARSnjSqURfY1qcJ6fWeZ
Uuw7IU8FH/467nRwpzjGJbifoA8a2KFs0y3QiBaOLyc0yaRBBbKLmnLp35ixf4Yfvl+YmJl7cnu2
CmsNl3gfEMP7UhbQQJNAxU/RZUPhNHMTX52zrfAD7r5mH9gFmms0xwRT1TNOtHWycv/pXEeydGxY
+9ixUTc/jUf0/CVA/0w59E0L30ek7/Qf8SESA8cGM4ndS9/Kn8Qr0Rr3jN3Y22w2dqazk9Iv7iZd
nKHuDht20OPsiAulJKYNM323dSjvwomsWZicsMpuTmyTVwMJRsC+Z07o9e+yA+IO+bxTRUgqOlED
7FWRyh5Jk83rWq5sz0fKjvvVOCTflM3exguSpxEWq8XhIUdetIzX+hnqVG5LIuQ6thQ9skdwX1p8
dALm5Bnvf6SywMCKkPSrUUw9ns1BxeZMiyj0FmE7AZtYXfMW9M1WRlOqxidHJZ8YS6xbyjN9S8/M
MIhaHqrxLbhsZAfteg9XDCtz55K+4R6bu9w4BznHJ45YJ2NrbWU80+ZJfSM/kAkmAKlQLkHx9nBO
wdNgdyLLrO1FB2fGpylsWtE2imfhc9H0EE2Z255xCzi4yYMD0w+bDzHzcqyZgylmqHoPvvhwO/St
Jh6YSCCNbKqAQzb0rpcPOsPccbZbMmfjzHnpOxXMJncyB3N6DnFMwS2ymhsxXgj5LDuqzOXL2yzB
mKTw0iyNm4FvQ/Cit8Zd87ih3hpnvEFupCVzr96AYxShmO6ocIRQ8cCLuZs3dytwVG70+IWay1Mj
mRTe3MPm5l6Cr8MTEl0BwYbnNOe4bm7ji0CsZJLKWio0JTnTlw2HOr2l+VRd5NOVd7Ab3AVczjIt
3TLQxo1MLzf8S8wMoAKa4S6ErkId7ZYuoA2fEHdIS8RFXbhr4FzzHq6RuHnKhxch1sruhg+3671c
zcJEVLPGcqtW8KBKt3D4AeO+R/VnYRFgF1Otpx9suXEO0YqHBVacuKI5cN56Q21YBlSKxhgFVdwY
XwdfF7yfO73lPrkbFcYFsmJu5LmdyH05ZrWPFWeVqBFkRk6TpA+U9MfSNH2Rf32dOlIGWdhO9OP+
4tK09gYCYGUhKA1SIqaFjHWQVJ28ijZNItcKEjr/GcoVDJFU/zjpRb2o7QtrdTVARvHEiR0lQKhF
MkUS3/YXNlNt+hAMdF0xpVBa/LNK4JK4U0Ma4/mRR0/DucfhozgFa3oWAJsZj0mLPPLgsMB+gPnG
V99xs9DegYIINiy+JkzgvqMObgtqAs+LKDN6xBKYsNhRpPMbPnQVFq/6CgNbFbfjM9XznSo9t07L
5wB7A59FjHN+SHLCeh+4kmYD5kDiUltyexYGdw0X0VstiumLZ4Cbxuv8R9N5LSmuLUH0i4jAm1d5
A0IIo4YXAmgahPAevv6u1JwbfebMTE8D0tbeZbKyskgJGjjmQ+/gitJ2BadskSnw5HjfxvKbnvic
ind548dJgLCRWCRC/i1WgidOYEOfIaIQur65fw/JAuxk60hIF1IbVzPSgvCaynLLZ5/Mcx9AsJfZ
WqlGCqaA7Xq4N75zGF/YTA3Sc+vSO7lscfvhlhkFQFCfeVUW8sbKvSiAkEvsYWrxQyc3sztsNvRp
QwKY/rN/JMA6uEi0shY8kWi/uq1r4bZiHMiF5tSObwyH2Yev+I2FQBTio45i78v0q+wPOX0TOSd8
LEoRZBPmKSBjGTwxIbtlidipbW7pK1EOeu3zMdTgLrOz00h1wwxjOwyew69f4VFTKbVadFYS53h0
2thfjuMJUsmHT9ifjVr3lFTxO0+cvG6sggO4JbeITzUR4M3MeAQn+uvcaEgkdak4s4ZXs57+JXl2
t2fjESnMuPv9W+9IFgafhYxfbacdGu3ehEvUMRj94JYosiIGhSUmKZgwvRA3eeQDb9GB81Y3n6Nb
dDOKSMPeg+4fvEvw/v2OzkjOOu3JcVphs6r05BMB4oPY2RxEZWp7ZzRHt6wN3QdVGemoP3Gmn4jY
BhbOrNHd/rS8MlmecQnai0vwiireCVniZ1Aefl3U0yBm/1AkpaxKBr6hzvhKTvSZEFFmYbn3JTGD
vIeACEtpQIG3vt7cJ2rlo3MW89mltwNaGawOUgV41Mf4OmKd8LJfbwlI8WT/9ScUlAnkEXS2c++R
3OnxcHYr4PDgOWx45M72nsy8Pj6Qyz5ptcBRbtbPtN1t+ltKshV/29XUeOUmpAPRzWyll8EFlszw
ENx6lbADHv/1zv08iNHk5i+nsYKPpZz18k2plj0+qIWfMfVTEvDg4Nai0nhurE8cGpwOpU/Ky36L
xOjbBWcNHi6q04fB+4pXJwZ3r0gXv41z/xC0yPoq3J/CdOABhcXHtN8MTsGx31iyepiesE+pg+Nx
QnkSSgHn6k70yZrQixFugvyN+rPAqSje2HULeANN6BgTgbeXcT6ZvYYxaZFUA6ZQjUdJCDjmoEk/
0qujcMSJxSaENe8wo17RPwlkvqz3HLV8kAdf5tWOJMfONwyqfOAmGHQOO4eUCn0PHgd2OzOBXV4E
ZcuX+xwKADhyjg4BaAKJUoW0U8TmhJXzqB9bp+A0w7LhULe888dW8aJm8SmEZmdemrMvXy4PM2jx
60j9iso2utuEPpH/83PyWgYGSOdQ9LCTsaRIPXcVU+6n1/gYCwdoOZWuoAE2HJFWzQO2UuK4H32t
u3+K2sFzTuuEmidov+PhYuS4jbe5euOJ2qAtvDclfEcLx6dAX5hIrU2dFKTcYE5Kk9+WKoyzUyRt
jDq5dxWQC3QFSy5t7TkQCmgSjnamHhIgMzVl3aAK6PhWSBNRbyO7r5p5kiWIyPHGaOHZ7X0RxHV+
KG9TrKz8MJ2VvOzMjLm5S0GMv9jcs6TxIWgxOkOqevR3SDKPr8eE1/01VnVujsTKdn5epK437n83
UmfHFXY3nRj08JHTalYTiXeLy1IiHvIc/9RjKIzwkBeTBLM/tPsaRrX37Z9XL1pSqi49KufutduG
2MQk13agBW0480BcgS6CjtSjKt2X+/bz8Ot3nNw+2M31Kbj2G94eGkAeHAbgZXjT0yAnTD0Sw9Pn
5x6CRngaHMhcBdPtHB6yd1rv+jkBMGL2yBigrQ5WMqbY1o7b03aMUvvT26wJJBj6rggbEhPDlfke
SPg4XzfJkzbGtax4iBSWF/not/JUil9hWw4Oz3Li70+vcSKUyXt5j62A3CplQn58Q4rDUZpbCpkJ
wjhammuKyDx4pk3cFGa9OnxhAqirB6P8eFdFqUmJETeM4rRi4eMSmId/WlKPIaC08a5umxaDDoLp
jYjEuxa17PaIEAiXtMK9h/pLhcBVmuSf3zowd9MiSvutxuW4aVE+J1iXUDbq7sgioASMcA0qW8Ox
DdL9NuGG0UTAYihKIdnBK0dikrCkHEQJ3MpDb2y5ZUo1uXkkhD57VZQFKok62ZrUZj5xs3uAUQSG
1b85jd6X6VAKdSvEXjfGZz8cQdxfVLqb/Vfxt8vPxm8Or8Rl0k5+FnNJ5j87NuHvObpH6AkghLfz
FlWaIdTkJalbJHuU4hfyI1KWvU8gvheZcMmV+iDt5TZSATsOJ2HV227DlNc8qI6r38+Lt/2CPx2p
l1zlDyEZ5EV3fd+iIIWIXWmwianM7aITgnudwW4hZwqzn+IKvewQpJ5/mmULwA9dYZZ338GT6d7E
ol65YkiN4RnA2AfLBxikWKAsRV+tgf6km6VDfsjiDG4syHvw5N2ZHf8xeLvr33zYhinovM07H/lw
qg8DSrmuKr5YNn+8U3bVPyFrz4NoWnOPasVigZieIADYNeRBFYo3Kk2oZ0Xi62p/K0GKw4Lxd9rq
yOq3HjzS8dW0YW8VxbkI4pgwzXkfD8nXB4ESCP68hEH3iE9L807p2M5gzzTRqb6hySDdaBX6aERA
l7ovxE4F5SV7hS93JfX0qd2NY7CcJztJeaOSiBZZ0r+0VKcvYZswkY/Mj3IHqQEbushAKIU6yvBW
kA25MY31Iy3hIwu14RXT8epkUXn32eD7LPGPJAbYWSy9StapYnw0FiZNSXCDnbra+g/wVY1e//cu
KE6TjlUAbnH89nVyhErO7+IR8tFXLoP2Gv70cLS4SX+25JC2lWHqVSvOe0zlEmBYwXWJ0jlKFQZX
JqF9rrevnaFXajDAijJ53qVcVQgIpTAI2HIvi/HIo0bQoJtJ21nTjaWS/0FVRgAx0HG00HOgUxFx
CU6BeY8ylTNV8qQsBiOGNuzJp/vwNWIAzJhKWAXuO5CfUapTGIsEOr+s0gBYmZRVn3O34zWYGiYU
w8kZp8d0xTlgfQu+pGRsRDTewOKIpqn/RuVUACZxF06PYts/HvJCWnO0DYGjwesDS4PvS6+CtH6k
F6CGUVoqoPbxQwdaPSEDCb9C5l/XKh1HurT+tt7Wy+LTCNi7TwXPbQEPYOxYScABwtkT6DfnjW7d
CBajU4o1vBylZvqDEBWAASxRr72YybE0C4fNsAxGhdyGWWJs5MWh7s5aScpNqwmWSehOh7WpoPLl
np0cHE6ECHAUvshqHNIkpTEpNIgM6y6LvqTiQGHhRmgK+4zh5YKmJeRap6j0dk6ILqjDlqZnglmY
AiDLL+URsdCrhoOHLts3KCm1rkOgptXc9sFK+XUhmCMoVmLs4Chcgk+QUygi9m4ICYKUTDgMrgq/
p9fVvH/gEGlPkfy9xqC4EPdoW6KGlNlHpxiCU/wbeWJFFSsbooBzAGX3eVei6CJpJJQnMsPj9y+S
d5VyMY59CV5oH8B6dg6jJUCFswF+N3zAQdnz6URqzot8QzLnWdBfKn6Y9ZOcGxBOC1bF6/g3Mi3U
cY8gmYK9WLgCd7vTndDfD7/eDqcDc5FgxxWd4Y2xyAa4F1zt1lL16Z+j1X1/iR/3JB0KjErKX0ks
Ua/BFcsn4hkLQ6J3+ld5IoLswzwh/JOzmoP4vb2TSzAA+uA/+TBgqimwiLlZS7497wGW9PDA/JN5
4rGzQiyY1uYIfk0w6TQXokBqVbdsG9iPRTalckifk9ECmycHmhJwJPOY5Fmxg8aRzEcb9+qdw/KU
ibV8MesQO6e5LVi/whU3u0K4yaWIL5Q+U1V0zieP9IV71go/Y+GabEw+f2+xI8knipLEtv/1amFm
FOgnTy2nSDJLnp4vy7gx2HsOdjRBhwjXhmPfgx2wIlwfFVqW7e7d0ZP0QJLMT9xhiIziBnASgC5Y
TvtQsXYn0ubP2WbSeqSUxmY5sURvhPCV6MtO5+bXXR1IYzLKfP1Lk+OjrbbFqMzZwRdzNPr6OlY3
LltINBNaBI0o1n2GwhveoCVHWSBSMTYbO3U3BEcjvmrRtcGO4IPWCriUHhIYsDLgReBeBFMZsViH
RyXUYrMuaduGBICAD1t2YylZb8nBSH1YSeo4xf5SVqbeeoXa4iTdzBGzdsAk2cBCyjjtwYYsJgtY
LX7m61Fwdb7CQqlpHgZ7ANOmmbO39U76QH6BtDKyhwSIw/dwXwA+DoOEdKNgsdx2nRot137wBEcC
DFIY4akL1VE2VuLFAsyU3Go19PBpfgnBnwvMjScTywA3SM5AjFbrNO3e2wyOsI2kYvxQ+IPJ+WX2
NRVuIvyMnVI3r34HqjDFb0d8RcQ1gacox1NxACzfxdQ5T1GLIj/S2SSgZbO4+hY3wk7kAZbML9Fq
dBpngwcFOBVqecJsoeDB0IRhI4V0BtBBMhoeqbhm9hurxAkePDlSxMHgvNyks9sCgUGt2g9bZNX2
WRXrf9E7f7iA9+VNsx1f0zri2dO81wFAILUCRWHDpfILkjimexYK0Opt3n5A7yqzyuwOS2rLaJpn
cPw7/0ebwrfOvUbvTS8D3Qw3+7aCCMMPzglRuuCwfn2KDYBjB1madAE08p7W1PNplemKXu72PdJg
QNrkQb1/dPbK/Ya9TaF4bdP3YAMOEDG090j5dd5tjTcgL9MWXZm1GYMlLh3jhl4RimCEqbXg5bRm
rdmGHyTwjtaqpuecq6wHmewwztkVmAgSknN6lfgWH1GLTvQVEcDRhZGPHtZ28g3KlECIB5lHhKDT
qj76RhssCjOoyFDIjr/eq9cKaww/6j9y4zRjPb8UzkCxmz63xdl5w/tG5ROgVNSXkt1J+MJ7qwGD
SvTfvM90EhAyCGUcY+WwMuAUEKzHeE8GphP7D8CDOWCNhNwAOHilhHyK08ngCmVChRYsT5ZCOyUT
6OnGhIZ6R6KdH7M3YsfQSwvnEXxeuDZzjrjbKwTBeqwMKx9TRZn73NORy8XQyO/s8SDyiDkvO61k
meBVsq/uYXV6D68h4aFSJyuhMgH+DMYRCdzUIW4VbzG6YKlFVH3ZywvxJjZ9S27IzgNlqPP1iCqK
UeF5DkjgxnIzumE5uC/GQQ5Yx19WW2FnJTp7/2xig42kuwY/5THwMl0rAazSq33o3oMcg871RtgS
DjkfoAOlmSG6H+6DX4SPby4X3Vw+YC2H3y4CLBgNyr/kL2l840zq+svmkiIRYTX0mBdimpTD2MRv
MGBZXRRCWHVsGC4Pp6eSD+YXOInIATI4fA3BrSWYmIA2A0IfblE1sDcLz6ojF4kDFd7AvjmHNZaR
eVbsKU/Fmn/GR65UNSJQD8pTgE9iWBL2uPL8jibbf4EtJYYPPxVkiC1EkbnBnsJW6iTXbST4MfBC
+nUFFLXAGN5eApImXLhDkeMZPFBmE0K/Jx2548O6YFfskhxOSI7PwYAbIDJU5S0JPKhkBU0Z6Ieq
M85PA5rB8CgbqoTWAfCAUcT/aRwo6EoEOIIrhDjBmvAfrta0Y5ypMT4tei6eCEYzOuBls31Vapcw
jhQzhExSf7+A3iItjRuWRIaCgCykqIixnT0JB8V4oEXCVYFuP1TcwSkaQl4R1I37hPlCHPXFl0Cn
wT5jMYmkCwyzcHujGlgZC2M/oLtS1VZRjrfvsY0JY7RcbBY2rCj/I4VganWRbCUsGe/pz3pv8MaL
/h1QjsIh+TubHGyoHrAWAok7wC5X2kk0RaNMeAoxQUQHTSWRtFPYA9HiEc0IA0OYG1wDmiL4SIUx
sguKGjNouNRCAYy/lChxIH3Gy1CDBB/nONwJc3LyIYaXcxBBUZX0tNk7bFDBgRtPm0TgGe/OEI+r
34Z/dlgIjmOGqJA5OGmQOmowf7cUCuuxHIlYrUykuxQIhs4VNsLJkT6UndoPj0N4BYU/r3OEfH8E
j2OpXbi13LhF3xJjZ9nGEFsBPVUG34wbGONNjxszKWCBj0KYoxZIjc+UjB554j3oKgOBCnqxyBlV
2A21CWUIlDOSJxEiUctEi5QlYpagaGGcaE/VlU1vrdgjJ/LTIVfwLp+jy/UT8GQwJZgOb6P8gmh1
EHSksBaToMSqwxsczBFEuvANBxZTavFsKfQSagH9PtA5g6KFTpvaU6UnLsWSE/JkFR/I9uLVky9K
UYXomPdEawZQBxiRaeb+lRk3Zi1Wu+MtlKAWvajJzkVrAQ2N9LBE8BdNKqmrbrtXp5y88CN2je5M
aULR+40mk3pYS87HHUxOqRrYUVizJ00XQU81kTDXkt4qDWwUb0WSdWq3lUYaci3rRxDSPQFD6Myx
lBpw3R7J/GIl4TDvNcOdaOcfqMbu0YooQiKiKw7KJhCWfGCvyw6RVWFz7rzTF/vTQEynTtUNg+T0
lgr4mvyM+EgfcFiJv24ZJ8IQFuenHUiAWOAshB8YGeCZX2fOcJIbhoVqNPdCzxainBWNAIA6Qqco
8u3SfUUw2OPdDLXw8lQmLDedal7L+j0hIcMt0mMtrdpSoRsT3gJJ+SIlw3l7M+sDjowj7FcDXc5d
EkZwWbR2uB5dgqbJUKuxtyPNn1Ha2MFu5iGVk+ewWRw50SdqzvsG1K0spLrIQvwE+QmG7KeEkpnV
DKoUeBrOEqUXDr7es7YqDb+sXCQVZu7WnA/OfgsptJvxmAiYrvxUHAWKbfdOm1TL+UTQ4kDmf3Ly
aSkD75HnAVuxCBQrvLeoEqobLbGyVo2qleJqvsBjM5w/zkVmWOmKnnAFD6uYeIS5cmlWiquESnzt
wdsx0KM82o9ApiESAWtDT/NbhKZKq7/87cpaVZyluro2Hny27pZhn3Sffa3XRDbt6x/BPhJl8R0+
XJZSRQYlGtU3V1fig2B52hvCh+gIQ4zarHlZ6PPfIxJewPdgNxUUQMTMmoohoiyr5jU86pR764jz
+pdCjmCwDHfOO7xQYoBLSdoF/7JfokY9JgyGfyHQVPua/rOg5lE5bHiPHq0nufkmHqg6l1nLK6VV
2hQyMPPevf/+ba+hc+LB+t/uoW3V/25NuGxsEWw81YcfZIn7eJozi0mpNDiMr0uFCed0WzYqbPqo
kRBe/t7eQbVhzmkVcs/9x8s/tzEt81heGG5JlXmo6xet0QrwTnWrcyU+AiaWJ7PvyAhCNCJbgpbl
UyXuln/L4H70cCGjdDPfc/M7J17tRNcUfkcZfxkdegVjJce2DygknbeUm2DD5ipv9Wrd7YoCp1mD
seV1vs7XL5/MY9s4wOYNmMPaqywPsJxazsF+ncxX8XLwAMi5L/syfvarizql3wNNuz1qXvFrViKo
+91AHaurpfBgX+NT8h5d493vfXT11fRD/eCHmTZswS/Kbh36Hp4N+4ZaUmbu6vQVbpEEXT0mLwjp
yT7ex1CDVo9T+AT3Yuou8ObWqjHkjOzp0mt2ojZFmg+tbu5za53946j9pxr/wy6tGnSWUGrHGcut
5lG+2CRX/zUp/ZQn99EBatIbgqWKOEo7iemdOB9X4G2pnHuKSiuuiOPb3f3yCigNFSM+01vQQYKI
VuTg5h/iRoAsKyhrtJnSGmLXfwCY6VJuMJpOA+sAmydzCBnt/nxYQysLXw41GtnUvzmH8KeC1umV
Vt0yjb1LxKHoqeqf0DKtzfYhsRzE+hIUCdAA4HFka4UBsEs23mPy+NqUTC1GaAWCrjA0QY2eeTbd
3Wta1T6U/k9ch7eXjenDdls3idQ0f9u/rQRHdk/n8TvdDveqbN7h/2WD45Cq/JHi6CU4GTBJX/QE
f4q+dboosCkkSwpPxi8NnE2V7B5EWOgfoC8vSZaY8QoIAQFQoJAcbwIvqEvfh4B9uP+A8zmaMYvm
ittZfJzOIB+B9+8X876Y8y+a6ghVYFV+jBb04WgbkUfxXRonHg+TtgrEiTiykFbIGIf0VfSoUARk
XrtJV3S/DyNiL3DJf2pasRrKPKhFP/940wqN9uoZ5493WixAkTO/5k6n4vbzVFxI/ukZ7BgIH8GQ
JmoQDYOOgOGhi9Jwm982o3l/E9f+hGVWKGIwWkjERYl8IfYFKD8+Sc6AOjpOFMHNm39Bl7DmMgFS
jTEwBoLzhCvdjJ6M0oOA5x6pUVy6TepxMJCN0qQKACTkX3lzdXhiXwCdM0EXKJunRv2oZcfktX8q
ydT7jCP20E2y4SHVrW+kAYkd8w1X6ZiSsY6bU9hsFKNC8gGv/Qulk2xo41dHDXuXqpdim5Zrxvqa
gmGY0JOwPVgfUaqIZtbiBwnDJFeBdpStm4RyVcyMECou6EQHhEIq1TAoe7kwwTaxyVTQP40wnE4N
KNdd2jm6LrBYnLrdFYAW5HCCWzK7rvwELdcTMObcGQ4YVZczrW6T9Ef/UCYqhvas3TarBHQ+5t5u
eefhxd0OKXSzq1SdoDqN9REDvA67HotHQCLo8mZAUAGJJCOiAQ86MIkEx8OudFG/tr9Uia8x1oV0
coPe16ZHfTA8qGhMgIJhmrucb+tO6QAi6TgHaoAzQyNcDwIsIIgAjw5ErQaNZNP5qO0fv1Y2vmKi
KegDdIPKD27jk5vPaDKogToRRPeVvQqCO3iMsda0c/fibgZkn9YDz0pNXYJjMSx/5+xwmh0iiSqB
Ph5JpwfKGbhFg+f6pXix6R3D3fKOomcMZhZl48bZ3nGNT8ZvFi3aVfs9fG/JNW68K2wFNO9jMBzc
klUTe1V5MtgN3r1F5+ENETjcCJAuqF8pYe50NB+Jos5zp3PxPKypxwFOgqI7AHUeYviFiHDq7Yfb
3Nz1T4NzbkJhwen2q0hSzAS7bk3iwzlJNSwdeC2t8T0AaFR8nFHbwpsVyS9EEBzOJgRWtzKyrn8V
beIp5SjihRIUQSMTgUDIOAg526AC5/Mc46+s17gVYnvsywBSyH4K7wVGTX4wStT+KMr5xEkd8sXM
E+BLdZ/Of0ByrCYVd7W7xyw1ILgKv5ScoVJDfoj+oSRAJ9zFPDj8y5e+Xd4Ih8S8NXEN9rQo5pEC
wrl7hxeqFv69s5nVwlNwuRk73DB1AwEwMKxuH3cPMCAA/cCadSqQs4lG6L9mvz4xucfhaaB2lm/Z
uA5fs07beMIVqbAmH5wXMxGx97hF7KK1AjG9W+1pPgC+EPpFuSe+LveofAALpZA4fYhfpcW7Zd6m
+7SJ1MGOU7JzzkAhZT4vs6/DB/ig8ptmXJ0e6aTNerwNKDg4LhuzRbFlybaa1Yk+QFrbxol2lxKL
D70mJIzYUovEMNSAVe9Mzzo52z5Nt2PulFBC8SKtMcM968k09CE8dFahImp5ETBsBndvv6z+QnYC
nxH20zIbPbC/J7Hn7EtQtOnNu2fvBaC0rMdN3DAVfyHZMHpi5r/DLRfRoijTkVVho4DjE6C/Xi3h
yti8sei1px7w8DjrUf2P8h6gJv8HR2MBArHcd8CHBEPMhc0gah4KI81EcIiiHWqUjJKla2zv0aFn
rCGwsVtlV54MH7xM9iNtT+iPoPUcXI9ZfN3rzxwgIUsApuiGIWoOvvDvNzP6gmQ/6mfnAHRxtrEf
X8ARlrQA9rAlnYggj7iuY0LLrcfVmlH/vZLTQsykYbkRgetcU4bLD+d+NhAhIlEVlr5Wf4tqVE+9
gmk92D8l2SeiVa27bGBjCuCB0kgrgfUrs3UgXqA+QYEDGEuBKGgdho/fwMp+76lQQWAmgEKIsETR
YR+mc6gt2nuAi6gwhAk0O2EHvEb0RCB7knDAJyougEBACV93rqfB4uNp4TVTZgdD3smmsFzClIk4
gJSL8sqyynA9ninVAj6T0zGmovQt+g9It4eYUzwWRUoy96a1T+VkMvMxpX8R2o4grZqnHiCND1Xc
f+F0CvWB5/SLvW8YvdlIRVG4qW68ShSJzJQ6zDjjZPKqiQgSoeVrA4yNrwnyAF4tXwlhzDulPEKI
tSWBLebDqzLP4AD4BoJHDNZPeSr9V+TO6GMldOkEu3h2959PpSPGWs6QYrXs3EgEeLawQ6ID6lIU
KYHDOiHZA5zSDFxFeYuyaVrcR2VYRktR5XBHXNyag4K5xGjK6NrZTBe+dfa4QpVdxJvBrocY3xuV
8ApnrZU2wv4LpPQ1lqEHraITkvOIyxnv+lRsGH4MO4Q0JFXU/3BbXnvdwtgQpTsNr0Ni/oTXiKOA
GcAlb2Mls8BjM3KBM3zJGhStPNxP91ONcEWRAkUzZqgxx1aDi7T4J2NWh9dFWyIwBbpg/02g9cTq
n7NQd/8Qdfoi2zbtzi+akQjMpaUp2hTnpnled+jZPpGPI0UDc2F9RI1408+HqKExf6bqIUaRXpnk
eOk30/vg0Y+ufKEg+ldys+nDP0N1QH/Vl9I+GlFW1qeBBOm2qgTx0ZFDaKsQXdg1EVSYmy1UrMoI
ByAXlQlUQeC3QhLcryAYURtt/tAADrZQip8/V+nFfH+rV/MBYqKZvJLZRguTsvjTbRSd0mruKMFl
aXtfHio9F4gUWJIcRLoPVP0QItCNEDF9yZLH7dbp8SpPauTSM+abpkfr07slwOfENtS1T8EruSWw
NqFXXUegJvx6dlHLUUeE0IOrKlUKxJvm/Rf2P5to3SF1LPoLwC5hcA+JSvL1hSP89T8kafe4xlYh
+GlQ92mEpNuuPwNVQR6fiTvrf3LgHYTBNGqzg8RcEx38J8a4BLSELpxEoWmhaljvKbBKl2bNK9rt
LbR30OVt9KXi+4L6Bbk6m9CyCogT1Pq1IfxV6aI/fxDQ0QAqQUk6s9ILRpkHtV8ItkGzh9K5c99a
6rxCedgSUDmfVOksqZKll+1XNGsGt0kWMTnuZUHoPhlNZIgrPwfkVo4j4GAmrJ6BgiiqaYlUTtNA
1bopdukT3hLLUOl2nPlEUdgZV3gAL2gtKcXaQuWpeQJ5HAbVccd5kNpE9BMRVTRIOBevSRutohHJ
aJMJBH8g+u6Grq0s2UBPbBm/wlvudKkKG83oZ8EjaOgr5fmvNVO/1x6Rl4wO/rNDEynAvlhmoxG+
1ChTkQzgPF+JEy49we4tDqJsgAwvHpUnK6f3TEejG0ibQ5qFFNenrw7whlvqkZr4hd6Dsi8Nd7nB
uqGZiCp1LcnrlkJ/QIDPtD2qRUVjaC06pmqp+NeiterYBAV72BEMOExHCD7Q6HpmJxLv8B4XqGjk
H3hIA43DXXRjOhUytU+TxaKoar7gb1Ts1zS+fizVx9fOT/4n+aTNBIWa/o35JKvmoBgaTJWGMDOi
xktb+xin2q0GDB12EIRi1K7L8/q7H5iZB9We/21/t5nVwGh+/eUcweVOIWiXORWgz7BJNZYxM2MJ
2SDIwVFuAEcxsGZn3yhETuvMRHGOP1s0GsZ7iCM+Pc0Y4yvYVP1j7H6J1M6/J+S+JzVyhelHTcM+
0ka4AacGuHfGvC2vCP854N0lDC1iuW3JWYALXWmzI+D+zD4R6UV8CSvTW/AZ0EYwaEstLNn2+N5v
CaeGQMDsvGpyMat9dzNpSfK7ivLU6vFXg8jNbses0PzYBqiD6vkwN8n5STPi9+fabQYlKFnUBQD6
KsTBlRESxfgDWOxuHmY0o5F0JOW/A7gaJpqlhWgPosz4H/A/lFrQuxPXhqldVmt9ZagamDJC1oS2
EKBBBgA4mdjHxObNhBnGznXHBaB3/gqag9sf07Dpz79aF9h4avQEe110VpyCJkUHtzx5RRtQzNJy
v7pOSykpx5tkQeV21uhb9/PZg4DwzQ5WYnMRhUNtDqdBFWWfXt1+9s/ODcoLHpnUAwZnr1amTvjd
mdWdnfWIjiDufBHSjEk7miRdpborjgCNxwERJ8N2qJV8eryJe0CtDc1SNu0VhgpntmAV25St2c/h
o3cI9HMHglaqIlRxqZGXJnsOUX0KCLIZiz/xjyGWiRZBA0WbMiEiwr8ieTbsKtmXOp/moxpZGCCc
Sg6jNq1It2nzNyOYrltCDo5/4hJWZnPv5rxixialGfwY5eGKlVQMyd172vRJhSlnKC5SIqTDjVcl
xMzsGqdNfX9fgwQKIgOWAvoLD/YAzmWs9ZI2YQkiRGTtm/GVAk99WjTzUFohzqF0CKJD6pa4acxI
AvL/f2GailmqaBzTa0j9YwVrZO6sUuohsN8oIxOwqJyieJooSDhAQvOpkSQk5KORhogqAYMdhIWk
cUAmiaSQlpvRaES+zanw/A5JN58Dy0Ahq76pkiHBCjnIiaKP8GVaMXhso/6IWpECny3OiHCRRJ6L
h/tDH3pCxOhSDIJHzuepnkwUTUVbPIWCDMWWqi1pDbEJ8hTmJYnSa5gjRfmbfwy5YF4tfACzZWaD
b5gk/mrtJwlFi+TADiB1pvDDnszXaqLigqGsKRDWras6C3eLJ7al+UmPoCh1+834jtbNZuA/l+IH
U/uBucK60jzVpn1KVY+aWrHUB9vmMZSoI+tvczJC1l1VIuJCjO55KS7lxlVf22p1c1BxddBTvNqo
QKCuCKP0ZqXnP6gTXTSoMemt3uOn1aNFjkraPVjJJmcIUYjcKH4QXJQu0DJvCR0KhjKwL6DOoyBd
HdbwDU5jIgGaAesgde2XWB0I0Q8VU7IY7E7oQkifa2EAQ3hwFO9+ITlxyQKFlABdeipmwsOG+Mzx
gfNFmrKqW1BDYUVDKaLsJzRQD1s/J8xDNGoSHP2oyubnULyft7GmLieCZQb7aAd2xm1QJuTt9I78
SmY/4e/kN/wJaUDv99m3HEoDpIYL42LgB1VSVRmVVBxMiJDqk6u/2Hslk71IQkHJTtdB0k29HJiB
O0jWSbObcCnwOcTMEZEVW0pnuOAvHaINFBIcDw+KomOL7grh7hUOPHVsKtnQQEgXm92jF1P3F++V
L/ZAiXz435JAQDO5B5pH506t90BcORAlhXJkjxUCJNMW4ZU1zir4kdZZZbJWxIYnPzPXayoORSGS
b5TsFnyPf2R10az0gWoAVBtwK9ITa3Hc9HNaeRjdqShJKvqDFUVlzrf+rC+MBq/n1ln2BnEDNwEy
0/Tp79QFaSfuU/0/H5fIQ/kkfZb+X/dp8VyB3nZTpBCuHtfHvccxp4gzXjyVwkhsdNaWI62u8aZ1
FFPZxBpkY/rjQH9XgBOGKLbcfeym6KB0C7bzDSZ1ndxq9e/Zx5Rm4UoHGCVwxUD/QrBlpNOC3V40
1+0iCOEGfFpmh++YKIaiyhSCLISYuy0KevHSeNqdtoI3QxiqDio9/GLIo5WPIDoj3C5s98YlQM+P
kHFnBvpzcS5YtvTvEVXC+NYHSjpGv+sHK+bJ549Qob82dFrwZV7/sqZt40gvrkYTXPxFubuAVqt5
4nMjgOB+NblMvG1cclUrEHd1jgZMt9Ob6n0DxNGYVo86LG+r8ergprZ98iVyKsK4baOSRJiAWFfb
CCJ+4AN5exgE/PwiGh9thplopvoHjQv9y7hoGa9R+YwYd7Nyu0xoR8ENaW9G9oCvoqNUcMUJ4dT+
ChNd4Leepj1FqxXVIw0sD2zaKekytmvmYsofhEWjGOt09ZqO2zZWact0GXgTRePhcIiu/w6tlz8u
iznnWy5j8IeEtGdSun9Y5nTBg0CoVX3/rBVt/dzrNHVhLa65QNtGGZeqs6l7kpztxRfNv3g00u5J
Y+ycEn+RtWHJQ0Rn4eDKXw2Wk/VnbEQpYB0CVvFtT6vOtGu4EA1d19D9M78dBXpvHEQLPYMsbsN1
56FFiz1j5FhBxroNmXLK1S9aAf0EKgRMp10cfJyiyRPYQ2bEDIdmwLJwPZE5Dlhq+++PTEhqUazA
0R4O/lCbQqKYOa0ansF8SOR2Wfo/z9MDDsxgqFkzyEsjssjUJ7OB5DxfA16+QCEIJx3H3TRChA6R
AgoHRxsMruDqD2kqMDf0UsWaPWshk8jjRKl5OBwvFoEekDa+CkPqfZBmQBVdYjQtEbfVtZ7Ro/gY
v4Pfh2kNLC20PdX4W3HsGd5gibCtr/TLQI1Lt5uuniw2J5YYA7vqjVRq7akSK1SIQhXWnXogjXH9
mUNjFgO8q24bpRBaZaGGiF0jJQ1oKPxHS2H40+v1+87IH+Ghzym/9wHzgWIkqkEvlPGDJhGiINYP
xf+eM0pA8jDx3prgyMaayELKlyjtEcmmj8PfFh4poSU8xpSK3YIlTzBjkFrF2ZKXgmvr+67rYria
InzwX6p2czH3+WNiJDQjrzFOqnTI4dyJl6j/BBCXSr2U/dO2XHePbozJdnDTpkGXjYbjftAl06n+
FLYiH2k7NnRO0YBhZCGmaTFuhu/eThR7EdYXY/YnhAqmBPzRWsPz4CFEXdvFiJJ0ua7dtc2Ic5BZ
3jAYLyLTHGpsAnOqxXgvjA7PR8iTWnEUqFECWifJCv4oP0s32MDzeEeuM01cDDPuFSPLjXQjDMzf
UKSHAe+N3ey6XTfhdjkeaHMNh3Tkk1Ex2HCM1BYTTLA20v3SrlJrzRmp61VM4NTnwfmJ4XIKE6bB
Rjd1gBZU5av93wfRVcIdQ/6aThk6ySES7N9NpymWWAunBgD+ESNlRwefEZE/asFfAGbQOf2vPaIQ
qv6im2UHQ/OP1fK8oclk4oVMx463lq3uIjf3lJlPJfE1RXHz3yJFNnw+RkI2kekcM8FmHKizAb10
s5hfzF2eKUtxibpJLpR1xpoi0Vn1mNeLyggDISF/JvjEq/cgr/ZrFfubzskXwJaPofFvM+Ld1cmC
/zd8CLPFPmKb2awo7pvQjoWX10LobRfton9dKm+9IlD2jO4Y8Zz62Vu9CmHeg2plaZDFMvpqxakX
D/mb0O2ib8gSyn1xp+xJzgNlJYUyesRAyZTsVvh3AhD1mMlnE60SBHN0VzFdCAoLc7PgO27GBKHw
rNsw6BW1QHYbC249UeYhaiW7UFXtSjSQQGAi8v7QUqzwWcIUUMReCUQGp7LlFIoc0g62vxfEhmh8
oAfcU1QmCpWuSjv0n8V+Goo6Ylr1FKFZApP5hkKEVZzGMfEOnwrpyk04nqwoa0tYvoYudrY1DbdB
dUC1SIEU2vsxi8pk1WKZHk5BIK4TSiZEfCyNImvsAYG+brpjxomuiPKUyTGnOR5K2JkVIdHj8zN3
LS7rKhbLrUrxFJYJpuRM9ZpgyUSfKlBIpbC0TAjUoFtP8atIZWRJVWIrRVC8kIoBoR+gKqkaq9Vf
ivd5g+GiLirgFD0scodOlEAYFla+CWSvYt1uiTWnG08qDJg4hc40ePKltgoSEtqxjtYS5YRZL4tm
DlRLzKGaDPWgqWXAWOcR0UYpsyyzeBQD/mASZimybkQlfk7xsai2bWJV8HbSOxbD5nlk481YwZ9I
AlouxWYKsoU3KwcE/+5xydCOeYVW4mKtSvz7nHRcfDxiUToyqX2KYKiyiR6xKGCCsWGkQI8jN6Hv
kAtiV8SxAghNnqCDjS8NmmOMRFmj0RlFy78o5qFO/o+fh7lIOeMKXtWXpfeWR7rC+NOlaccq/NVO
U2jJk1z9e/djspnK8WlcO/MPcIQ7Q+OT9PfdWxahkBOW2i6DaSwNsKBUj1UGC06IkiA4MOGOAQrF
Nz8GVmSM9CHfZvq5puJJ419T0OcMONEg+2qIodpoVg4qlL+TtjkhNpjj7vdjfgRxogcEPGT1XkyT
An5hyECv8TJqL6K2o8vUGEZ8FH5BMpOFsydOYI4SHVl7QGnNychw+R2rDZtvbv6erZoBRW0OvgP+
Soc3FGDEVSiff9xfxlkIJB/Q6y2uG0q5dhv+IG+EsqPGdjF2sviY8cVBRImlV6SgGOHMxBc1d22L
x8InzphqYT/dY3AB3dZyaG4CovQwHt49mvYdJrnwEIV6M0qDaRFVDLnHpAvdA6S7WCxFZmOOd3gY
avwlq8yQEW6Kv8oNKlRU7IouDGuFvuZQyPL/G0N3Rvazt3lsn/CjHYI9D4Z/GjqBzHXbRg/BQKsY
hHO5YcIELWO6wqqx0HRBCZMqfBKVkYfGcz//j6cz20pd27rwE9EaIOUtJIEAoZJKbmwLVApFQFCK
p/+/L+zzH8/eey1USGbmHEUfffTRcM4Fy2rElnoEvnXwEfHhzy0KqQTNRxrOdpB6Hl/qjTpz2ekD
hLo/ZBmdbG+KHUan0Y5JHZoyktNu2B3/e3aEkgLZTv8oMp3HDjpnYTmNEUYSm4oZAnxvFfGJ3FDa
h8kQAjzVQwLqSuTP3CHKjptvFFdfukQdWgb4uB6cHB+YRcTpicgwn+5CmvJQM/W9uWn7adNMgAEz
bBUGzPwyXvg0ZSrkkGGclCkqXacOrIKv5CPPmjrgRFntwxxhUx4HpJV0LOcJHNMNU2Wg/BfTLk7N
I1MFCDFy/bdy311YoaV9b81HHipj69hQzRNM5gA1b+bSMRyBJ8z25RXONzNX/PL2PW7pcjAIlGEC
QIDmJvNnE6XxxweS3+zCS63CNB2qSTX4mTxl4ONf5q5K4k5JrJwspA2YMuu3efYMWmKQUZxFudud
wPgU9jpnjotklozHmVvmVzwnJkkQo0I3HvtxFQGLQnRN1b2f00Ssy5zvC4fEFeF4csHpx3A7blpu
oWFUri6ZjZ3pVA3fjA1ffyty1L/qD1vA2XOT8kuNjwG83bc3XkcYbsBAYMfdqMvwNtk2JlzhgEfY
fM4gps6ko+dvfqmcLp+flx6Nemp+1oxMckM5FpXPZNTWJ8eDX3FWy3P67DnZrXDcJe8K62F9XCeX
IQUiBOQXSGEOnKHWByaOhItrwWZwr075aRJCAqdz9ZzT5w/e7MxQLgSrsM6ulvaBFzUVDxPhYA9e
gk4QnXqlJhaS5/fh8oKq144vrgmWr7lOdnStURl0oIuXrvoTuz9ohS80G1OQBLJDV8KKJsadL7gt
Vnp/6GRIzTz1fUIVnNvDxW1wyrRHEOHze6A89+YIZ2iGsKUeitqMtW6CeUgzkrgbw/f3IeByzxZK
q6QQQvGautH3pdEUznfZ7//V+/oYQgPBQfG+YR9M9DfiBJqaxaMRWluMyAuSKgUeeIq4+DnCgGY4
zGKlnCWHWi7zrV6uJXKFUQM8BwlOu0ceEkVz9RYSmE8pYYkPs7qcRmttuzvQ1EM8jw5GQjGubUOU
ZO2XyyJWl7QgOYfWRhZJKjstls8P+I0L5AZFQO352FD7WcV9dK6g2PQJIF/Qou92sCRDVkNgyniG
RGwlBrXBp6ufa1/8dLlUbaCMahHBkZ8Oogr6LPzp8svPNc5I0a1S0OCbQq1mW0M9NJcpks3KGRiZ
knm16n6m9gsJpBlWU1TH6biPajrKGzaVi65L3we7ItgzUOGtkCmzeJmCr96bsa5YHFfP5dBk+AiC
3TG0GfDj4pMimQRtvAd51atvk4/f6Tx8REXgi32QhTplZKXpb1Sc01T+4QFI3LdDO6ux8Er43nhg
g8yhfpl90oD+R5BBuoEbMHUwTLlEG3QPtsgHJKu4jGyV04F/PqqJssuu7P9iVt9MhQLCGoPYdDkU
Eb3icNapCiH8VbSjSwhU5+nvR38WBCQL8/NCanDgEQJhaECZPMPh5jqzdKhV6QvddyqIR0+X0xcV
hovmqH5QiQtHvV4QCajKjEnfYQaFDDbpqCoJFbKpGz3xYHrTM2bC9JPyzx6dEv7zmChbRl/Y7ex/
0b/cq2MEwcHGHXSFJ2fiEAZQYJUpCyuckg5D5QX1GI/TI4YYH0JkQvEbV6BhxuPUW31265Dt5R6z
DXhH2mRCT8rC3nnsJWN+4velqtCmSEpqlRubkU3/WrRxCNyHpBIkyW+eaq1BXlvmhWOQQxZKiLyc
QDwE4AKG7YsjZp8L1CX/UhUInoQHoTadouQQvIRdjCgaRMzmJBnNR63uGBwMU20UZ/T28aHBxU3v
ltra1hi76/Qz/khiewXR+ucvfNffmEPFw3Lm1jr8aeQZ2uj8BgyjlhWwZ/xFO/v4CXgHAzswVknB
Ip3+GdOK+0x20S469gqMWXb+VmH6Rfy5w7DrZPSXK94Q48/fyXL9WAqvBH/Yc2S38W6OcdW7u7W9
EGcCoUI6CZDe1h+vwb5eDmTBP4hrs9crKcQA+lfv/uNGxvWxepK74Hn8bBy8baWooGjEOsy3Gb/R
eG59/DSaahIIFn7VEKkcyTZ5alMgBXqTv4nQGL3mKfJOWcbUBOuMxpLCZjQobKj5AAKxp84BUNCC
DjjApdFvQzOjMdMYm4aRvlFREHeaR0nQTnE2/FU7SCLkwDe1/PsvtHkJPRYQQfzp06JdB29SgjkG
802VtArKdD8LKgWo5CHaYtFAm4BgAhmEOSZff4DO6b4oxACn30wLHwwUyGXl9ME8WBcch5/j+P17
4cTJ0OXgMOSEudb1f13yf7itKJvB+kMYlo66jHV/uT1khY9iWVr/I/HTdg9B1jbQaXBj3ArKesFI
Rg+UK/gbHgg9Xg89DuIkQLU5XsVSyAj7p0E212TZ5FlKvk7muJc9nKsx9CHqn3L1bFvzR1FjTpwd
ocbtvFeyMwxmKI/gAlnySgrp1wbN5GE8Kk4XfKSdJU5at3nRRFYWBpIgcz5kri5vlb47XZyYHwrB
8pskWkD34Z8FLRFz+x3zyIaWPm7hAarHjXe6R6WGbCnlcrN4TC2IvnOG+fCcTezbE0BUjpe+EVvV
6GMbjcygfaamlvh+bk6XRwrYW8sTIxOG1tSghR/RoBXBQIvaEH3bLOTYyrJuSV9iUUgRK5+FpUNy
yhcqSSzzF2+pAp0FWLNwfwIestXH0Whdv3UXMUFIPEIgHcwjpUQQr1gbi0FeSMmNVewO1an2SVuF
zG8AFfxRqAjLT/mrvnSf6Qn8N4r+0qdXsTQNnAd5ANlsIajFgKlbxk0pX/gT7MN0WejooVGTQaxO
lzoTcnzT16N99s+MIQqqz7Y+Ie2OQS4zIP4Ufnecwb2mb1zNU7jKAy175tkOKt955nhuGlFqpeSE
MvwFvUQJLG2wRBRDgMkxB+YpKIIQzDFFEexak/hK9OrXoMJHGTS+vfkAsfxvp9ZkRqQjcVaJPwgP
lB3T+r74xiOI87BSvXP7Qt/7bO7g9fDjbET0FAOFoGw5hdXErnuFSmPTYTYpQ/YrwMZ1YMiq+deB
7tMttAofF1QT2kG7GbQTqsl0WNIc1IGyQ5tTFomPUuv475wyd4+86bqOwvJqyObcQSeyf+iMotVP
hy5GZLCvkI2KtCrd0JKVlvXZ/YOhbq/Xprsa2ol649RcYynWNsDlU6gb1fJzsOmW4UecYOq6s/M0
itxoZFVgSwaQjWGeITh0KNg98RFQFpcqxYH3UCJNy5WDbUZDwO6F62OktUCnYrJq5mn6mrUTvPKu
RsQ5w2ZYQ3f9DHgyQ3a/5FzmTw+1mcpUaT3771NkTi2rcXIetfoTZEAoBcZKmGi0GD30mB5iOK1u
tFAXoYey9X+VU+wDP8BR8+hxJlCnw0D7Bl7zJlxwGWCBDy2U11j5C0+oTWRHbJQ2zCsRW1r2G50u
gztMyJlenifKAa8GBrXh4hxO2WsrXCAemOJMflZ4XlqzJPBrFZveKtcXau9pIkqF4VQmWac3cMXr
pDnEO03ObCBIcCmA5ucbZf+0YbKzJtr7lPDpNclihzLM4bUcKu4n0RhUKT2m1qX08wTOHa5DCtXy
ofyxfCjgWiitUiUpUIkvh9kXMECYxJoYHyWPDsZX1TTgFGq6YaIOh/1yvdMICR4tXFpbNLJRf6kY
XoeVP6ZwQb0ALxv9wIKxtfxxuxRf5tEIwXFlmLpIyndDYjbn+hDJY0WmL7s4DBsxP48989HigNU8
iUfvGCQoXQqxVIdpFE/YD69kA8l7lBJByCxGi3QPpJQNftmV5r18aHzzThecMpNPdLl9vURIzzmL
b1ZNazYXxGbKWHKb/bDvNCYfsR9UfGa0pTGKK+EyPNcqnNLQe6qzKvMknVWBD6EiJEqtuKYsm0/g
Q4kMygWp/2SK4N8bVFlfqJkSBv8LO7AdZOHSSOUrxDvxbx9pMaEnQyMKayEMADbZD/jP+EG+/Icz
v0V0A2FdYzWGN3wQBhvQtggzOOQDsghmG4n5VIwwjekEfp7o2znyhMr8BlCnYjWU8M8MVyDtoLdh
9EVyG/ikohLLvo6GnVqnyxuF3Rrj5E1alssfggt4BB4F2p05LpbTEhqlbUwrDOxqdO2e6G6laxcN
/HW8+aff/cFjLOHE6bexHR02AoOTcMdVvHVaicORMbQJYpUm1J4aNNxR0M51bCo/p+LbqW/HqS2w
JnKkN0Obztdpa4ONl1hFOjUPsdxJmxdhz9F6+xMn7cCaHAM68NbogfJF8xsGUgdfhdTpdekKR1K3
KdwFFBcJytCKwazTOUnAs+gtBMCT+exEroVtzNDdp+J+GSqbzZ1uU+oKCZuOr4W9/5uhwqoi526b
VKEIR21jhm2hBpY01cMdctFRl0x9sj//OyFigCGI89FwJ/OFMLrn3TXyp4ekHKPFwoAsXTzILDTq
pN/pL2vDiMWlTslb24v6+BWNVwy9yW50rd4Orr4so1QZk1ceZUi8GmEtSgi0oGr50UZkkkOFlMmv
TVOVAeY/4mcNb6BF22jqk7RMyjIyvLvQwrmfZ18MlAY0jx5hEKsLdNDg5JOmkftO6WWnok0Rmi4f
al/fNaqV6W4ekui+y2ihR95mIc0eqf47q4NwTdhLWJV1f75Y5HhLP3mWRHFspmUYZQ8V8Y7qvYTs
nNX0wRJlJLPZXxREUTxsIJPGZ5jgu+FcnfgdMk3vYTxcmYe1QlIHchiGlOB2nkcc0yWY6+ntyWLb
Bod+kWdv9K/7fIQinx4IotEGjVX/Ptu51AvD+2O7wW8MVYXPMxhOx/poPV81T905W9PYxx5tw8d2
MCOTmHOPhnbOJzH7oEKCjeMZoljFUzVk3g82YQ8gRiinU2K8Livu2AgfhrvaVSKwxixCxsLb9uZz
YiOeT5C0yXWByYNt+LkLM+vWiq7sHCXebxqVvoJDqVuef0FdAYL5CgtYjlqFDrglT+IBT8ie2z4j
ToT3NMpEmmeOXW7kOa9gFiBC9WUxzEy07ToXihrV+teUfAEaFmoHlmmk9gCQ2UphVqWvF0Vi2THu
ZD8sf+Xlgc38IiVN+wDUNn5EYUoTKklaSpJBnKOgTnQLJkYIVm5rR2CXkrg8HhdBBnU/j8ofi6AP
zhEdyBsn/tFryEnm2+wbDydhMpfiTehTNeZZJAUCm5Vf0RqH2Nm1tMYR4gfEuEr0gtCzAtNML2B3
yy7BeMTs1iiil2TZKFA+xsFZ77vW2e1E1p3aClG/KaxFa4AmrxarX24BRWajCOq7ILr8T+dKgF2C
1+g7ABLQQFxfqY7XgvQyeAKSWU+0zbqEPIchH/etYYk8wKj0QdTeI6yhWwJheAyIZcuKehKvUSH4
WrzH+/GjYQSWZ5X7ohUzUmKoHEK4Tu/TqANmHVra/m7qDw7ha1O+Hv04LIOSVJLtLN/C0SSIg76H
pUF+i6DM+TkGU4/01rTHV9w5rrjpoXtaQ/f4E63YFKSpQsYxjFgOtduMXay78Hm5/7Vm5qc6DNxA
jTkW/Bv5ksrkGtPvjYb1qu10nSrvYGcipK6S9hZTxAhoy9EvEIOYPk3XLEs/LfRyA9UFWSHe57Eg
Hcq0j4dmxZ6fWo06WSbJVWqSmyR+TQnz8OyAJcAjHykK/gFqRP+IeQTTTVEttnBFoYCBoDdKZVtw
kGyKk5SY+/EdAq0sv8Jzw9f2jMekjmJceW0co+/QehGjK+rUWaiLCNpYHVH+kujrGDEyI6057EFY
aAsxJJPMlWWKmyWfSyDl6oUCfQPWxwV1x5d/jMj2TirEEvQQQHH4x93/wCZxIwoFqFhpm+9nnJk/
XrOceaH3EbKC9EFP97Lvbp4SmT8lUvDySlGBh4px3aKXQg+VSr5YsRQv/GOrbdhPTKFEx/KJTvIH
e6XAJz8+u8yUvxO8Y3a59dIlQrH5F+vlh/A4uyz/oBykJ+RfpQm2VaFklfJYCKUkUyEcQs1LoPGX
MIhOG+5wyuTCR8WJewWOrLBvjQSl7brRbON382jZ83UcKumcQecf23boDz5cs80J0FTZz3Rx9aHm
YH0gVPd1ufoPdyVAUYgiUY4OLuEF8YNZu/3G42YeLVjVKmgewLGYoDOL5mxCgA/gHbZ0L2pPSIgm
b5NLPQmQJtoGnM5RHAWzyVsZ+NESi07hbdBs1R9Ew2mHzuSJvgI0DGjreTBo3moBE5K5jNaoR5IM
WkSbO66kBzTTS5J2tTlJklhiUV2iN2qACSTwNoLznPb40M73xa1foyyBJVDi8pcWnvFxdoI1uqym
ViCH2ZVSIeIk5rihk/eEku6Bkno+PlB5L8WmITxlxNAgZfsCdghCp58qsZPiwI5aPcVvXtDWa2hh
YSreu1Thxq3CBmJfricCnA52p+UfqknHdnDtpL3mf+DNPuQc+PKqjkgBA178b57mm8Y/KEw/ta8m
+DBqpUMm4zAlhqN+il+YS9d9CSFRTbGhRN6gAoearMmfWpXasBMcC4zCSik1JngpCdG9pAVwl2q8
/+D0MBSyWYgQ9uzQpDnwu9e0VcXv+zeOBvPeVXcV202VYtl7sJjxD6Nkgb83SOI/SdTQhFpEgL9W
+2JoJVdtQU7C1SOOn3LqBF3A9Jjsx8spuCm0SSW5gHQur0DL4q/0RaxJG6pxlTYtQFxrWF9SKz+e
HyXVYGCM8UcJcgb6YxnoAnqimPpT7a1eD8F44HK6UzdUuOAGjsf/spgQ/pVncNGplwK2VD8tk8lM
+Bj8tt8+nq0A8wA4ZdoV0uPXGiVwK6qvRGVnyhPfyT5ibA8mo8/RG9MU2T44V6EE1RzyNsykO8VI
xzmEd5UYca9CAJWYn6HHAHk29gxxQZXj2aZd2EqaBxQMtgkU0FsQ9AZgOilJD9UT/I8JGPKA+FXI
lceUiroarUZVBohoz5RO/uSof5Qb6yE2E+oVmdOwgGrePi4s3RR1slF8h2nLrQ5MG8WNqWDYU4vH
HRSTp6T4WSvPPze1W29FBJdkks0Iyby/WgldGwQ4huWP6797eCEeok/83HzCdb/dMBg80UuQ39cO
/8rs1X+l3nbyhOjumi7dXVxNMvOfD5QhzmF1sP53giqf/60VnnPdy8t9eG9cW/ef2h97dr4hLngu
Pd9oUBuVB6vRZcN9FFWZbR2SG8C7urOyULMdXcuZDsIy88YYZsjWoCJejI/tLwgiXcA72j4omCHt
sYVIXGz9TYofn/09sx+pzjARtMDjK6LykINIkW1+UxvfhkdGIRcpLr+G6DxNqdG3j9NtQntj7wCt
8r3Cdm9tk0K32vk4hztS3koHub0FiMU2i8RisazOHt3OjS92tZf3Mz6/f1GAGW9bf8faXwIDLtq9
7d+4lBfKTIRitmN89Y5jxKrQifhuvzY9l3eUND5Z+XIDPYoLYiXVQ71E8H2DS1l6yVVr2zzTvJ2Y
zf8/EaK8NLaHIMOQkadunsk0NE6saYaaK6kA7o+EAgENXVdMFaA1v3Pb0HZXolC2IXbfdDPP6zjz
zCy4Ui2Pl2z/PTP2Y7BvnZiPA2wQFWkQ36BueqYvgKpQ4UA3CS3sM3Yb44p3ozX5SUC5bQfh91Df
Y9pKoxVMZf0fKgMAEQx6yTRvw5+IJq/eaRdcPg70Rsfb0ZmD0T3A48LyEjiMcrMnEqLRdkQP6vIV
XQ8S0TwDNDfDA7MnaISlBeTQLBIklkYMOqN6tq3tK3Zv05hU7d6Hp2AzKrFmuPz8i1Kj+fef/usH
OgD/tsunzudwRiN25z4i1VjVEfD9HV+SSus03L580tRHs2d8jYrB08uxWW1Wki9w2if0k0z6J6jX
nJyscAhegfNzNaqiw3SoxW+0ZGf0IP3Dp7q3KTSQE3GaLWEYWz7S0Q3ermskY8OI+1M1kVXMYfud
FROsJmia4/5Az6BPocvJd9P0Wpwl1+I41UvNf5XZPs4kpef7rX7l1NpjggAn6pXl+npPlAuuTG50
qa2mXzMmAs6vSKxQymAowJFrAQHkaZSX+Y/D6OtNVaY7+rE0yo9f+0ogvItckQhgItDkRJHq0kVR
E9XwJf3i9KGg90s4jIJJu9K5wQoffi+QI8CFknEisFDobQnBD7XMP0R0jjNOMy1quWX1t7aOc71j
szRM24k3PWhWuMfFcVq81HZEIhBXJmvwgcGPCPm+/RSXhsUgy2iDc8BsILRH6hDFGdsHUbrdVhZR
PeUilU1U0j5rb5Xw1OT0B7t2uw2c1JnH1G3sRLEgE/VmEwccy3sp9lOqCbTw9gR3NSfZfhfRQ+aP
jLqIzll7QmxSDRgNqEzhLj1pLEZpcKu3gwD2BxfAt9b0K56rNXJwAERQJsz1DbTZFP7Kv2czxi3K
2DAyhpF+hFoCn+RC4GOrLadq9kNNQAUzxNMgKpyjSSXJD1RS06EVkO9TrswSr4n0J4JxkwO/8Rcp
p3YKt/VNTz7K4IhM2mdtsILOfY4O/PEJ7zdhBsUMBok8NehuEfE6ETutwWsk6qyc6iALifVh+UdK
1dEsHVe65VhuEBeurDj9A5jXNy/5NvShrBvH5rpR6hbjTGdN5zhNyVDtLD3YJ97LQDm71JzcLAdO
3oofBbGULzF+RF0Yq6NmtRzVr/6O5lxxfUEsh2+gWtg69I/q6gbbF9UDtn3/vUZais5dFqX6/Dr/
7qz+bePX5LtT7H3hLntbjqwYlhpslLgWPnrGFqW63XQaibHLORfgA4Ou50EtrKlZSBIh89QBrRAb
4443IUd7NtmH5+jIOjty5Az0t44pp9T3baQqWRXv8YBiL54C7uCkSXMIOyPpjRbUAAkBEXbxnZ7a
u7may3Q8AoR/c9snMj01jMHWCNB/RoL6dpLbBEWJhJidICZpTzIdxQePTfXOy6NSeGqbcilPWOH1
L7hV7uVXTg1dWAQ+amaeFS9FikUpA0t+jEPZID1XRiFvGzNRFAuWpapyRbbEct9uojJeET0bswU7
va/0+Zb50ylc/VPuz7PlBnmS51XmyJW1CjHwqGcP3T3O5qX1yQVDQLcmx1KOsgmactSDqGC0C6St
n80/5A6YzRO/ttRcYcaRmagHxo39E+C4f6h0udNvYPL5RmWOCnF8G7jrTDMJgMDIbv/uiIZR+Qz2
/75RH2Q6Cxovq+Fq6AjTLa9cme3nJroGdOjGmV6FjmYvlDbZ1q11RIXQf35bniXUtBE32Exvjd/W
Ptx2XsfICdBmv0fj0RsW8b01PCHZxm1w5Kp+AsxMjhmpnrFcr+0ff+lBRtRr8DW7Qr5BJ/Laz9DR
fBvce4U5poy3fP0HcDy/8WGVUF3JXxQJKnD3fhfmzr9NYtqPH4h/H+wjNAu6dJ8EVSQi150qs8+E
nJkVQ3QrsZQTXe19c2elRqFxZw7rT6pQUGp9I4tkCUzL43PPRccSE18rFOgUH2RQc+eAP83vUDHc
dVOxxE1tO6ogo9JRvY9eaqQfcoHycndqYg9xQI/JY3SQ5cKfNbkl3fjR9g2EjzPDMQExBdYrKKF7
5VzxiR+OneEQsBvWgJPqCzZpTRgCqMD8gmvF3sYOfhIMWKKgp7mdT0ohBlxOHhNvJcfy57cVdDoo
ERH8UtKA+nWcBzvaROswS9q5DldQ8qQOVroQDsgNgjcYftv6rp3rp/qTQQYf8rlQ96Lch+H2G2GK
OC0aw22DILFZCQtdxD6bOy7g9R/KD+EVSQltbyaCn4hhfiC9Fyrkf6naAXyaONvI9bKNw+ywzLQ3
yAwc2CvWys/Bqqu4Qh5lhevyt4itOHB6fDtkYPsaTQ+tZZBsO7/Y9KQsfIWldo55eY0zfn0frIhy
pRLtAjIcYJKghHrZU/jcgp6JD7Ha+xmAmACmmB35iiwUUyKMwbr2WobNlxnJ7ME01Neogz7BCV0n
j313aub6iFJ1fxCy6SJsymqUO6w0S23B+JewmS/Om6tUZjE13JS3dxR70GXCKF6J5HRyHlTdXGaG
bh+2s0qdYkPxNZgjgdmwFGGlosjP3ygAO9AItt0pLCWTCaxKPgK/hAudUeMm1KrpvktwoZ9SmtI6
VjCdZv3GtsMmaVUSzTDp3eOzGamJPTt0Th9MTmIDut1TyShsG/DwCUg9HjViWFO1BiTGOAeVY09A
A9AM2LYQa5vPqZSBG+PM7bzCEwplVbrVAN91aT523brGRf6vmF4dQRDnZ1xa1wYwbPo2mLA47ZlF
Hw4BUSqoNuVf2qnvqcTuAwuAoA92DeOePg4qIkzZ4odACVPCDQ4KRekHv6o8zDlDcAMSRb0NCW9y
ic0R/ySkyDQmWs3373fk9+/T+/S6WD8z3ZGf74MIvUYWwRiqSfdnBXZm9qI6D70FjP3N0BZBfPPK
WDA4iIh724KMzHfzZ2oC6kAlW+nLJPKAGMK//Bxv2wCNzTKYDo4gsAc9H1bZzF8RCLe9mONsUdWW
Lpwt1TNkehSkJnU9NaLfdPSgqS9qQfCONmidbdHzQPYQy7ELs8wSR+yZgXF6YjlJSINbbG8MvYFU
HxwX4XqNGDHXm1sloWTrpGr3QWKun2GKpP4AOZzaYSREJW6lm+cp431tNLNmnELwhAQm1/8rOEld
ApxnQpUYP//wSXyPZ+MOWcCCktmAroRkAR+xhTUNqwYUt6ph1ZJapnAMmF/ZOpPisk0s4a1WaFUa
qOPtuorIlFpUCg+xmmQH7LTVFYoYvw2GP4d//UOURSsNMZTw+2W7hcJwZ0iXajGXuWiweJxXdkyO
3CCr+YhnrkAK5njP62iXsE9AEQDuEUJPC/M8RdFqa85GNd7dlZURY05LJ0QZC25hJnWIlTU444os
A5HNURQznOAo8U96ZtDZpIKW1l1cYikgZZ4cpCOBBJMIxgSnwKOP8kgszU26YjoH1HNH3y/qKBUo
wK2ofd4ZPOoCZkML6H78HxLDBYaweZ5xG7GKB0vxoRrFv2EtnEqK7PzVofympwXkDYcC7cgKbywP
i3oYNSBvhDorN4rKPrP3ZE6skB9oUKGnrg9mFtb/0Q3WSJeF3huTs2odmhE6A0i6ScpCeCbhuhaO
m/XDqKShkYperYvh2QWvoa4y9MDYvkMXdl/Hxv++4t2EfOf3I/O8n/x+lAbX2Q4jgRnVVpRZkPl8
8W1xHUSUplKhXDqkRecYHRQwn+qEavFyD54nHXfZX1Kc8hggWJisBltmfKOPxm2nWzaFW2FXUTKi
xQvrsPlsoFA/zy22z+S1RwQE6K5aDUYR67IjIUl6iVQqTqIRrxH4E/mup0nAdtdWohpdbHL0rors
ubiE9rJD4d/emnXYjHQyDjSWbwGcl7s5zk7jfe8bFheDktLZwWaaidaNIg5InPeXbRkR/5ObtYV0
JbjDJSNmnc0s2GHq6VaIC3zgfpp5IxMsxuYT2tln6JCV9pGe2U5x/Np+DprBpL3FPWyRaWEABRHt
fvJJw2utzRT39ql9IYE5cEiin9r6fZt8pQnMxw0PKT3QEkOe4UinuDgpRSCogJ409xVm5cZhsicH
Z4BYHolTmqdfwJjWteePATmbMxl1VXi2O+cfEdyPCs/V3BONliK0GwbwIW6d6OK0TQVW9caRWCwU
OYGJFF4avwOm+gzviKChjcJYCWRWzvRrvwboqmEesT9of33yrNFWgwayR/Bil87Uo7nts9Gn8kV5
jYbSJkoxLKl+aJuU419aPOwY2kSle7AjEJh+9rYDSDzJZyY4RvfxuMuu7xIzSB+1fkJvLVxGSe0g
J5t3fFOFHBIVus/k69VJHZU+vIlCsV4R4snUmdtTeNk0ct0yKly1yqj0hrLdIjc8QYhBmrAyOgi4
X5FbHWb7JxqNcN7dp2H1BDJgedGa3arxhyAXuJSjcHUyO6ASDBcA69xhMMBToDQwAcc4uSkvP5Qs
7B148P9Fw0q1vw8RznXXPuGfj3W3Oui2WiC7+OsKDdjrweeBhg7qUe1MTGa2pi3+VF8900K2r98W
tKA83xYZgk5+4HvMX9rfSeZF7S+atyOiyiRbu85Xs130GRSa41WKS1tsqia/y69aJ4TMLawtAltI
iwX23N2BXpfvFCHeKwEyG0HaEPBwJUwtpRCP77VbQb2EQ5gboCO85i+WYBk3Egna6FjhYC2lV9PM
F/60CQQoU3YRhNK6aP6t7OgIrOXEqnOo1HFovy+1YAYNyz4248Z0+iu+J71GaFIvL7Xpu567fw5B
TPdxWtwr1C4vVkKruPAhHARsHTAwRcKGW4wWeqoHjEejIjh9lAgkNxUQTrb1V6L6y7XOSsBvasvq
FnrexUDSli+uaQ3Sjl8IzIxWtpxGGYSJtKENObS1cabZcDGiRzTREZgTDFLXqQXdsE8zBzBzH13b
Id0XT7BCUTy0oMJpGP7VaNNI5kkcDePlkqV4p7mXIipNKjaO4HHk4BqbCtlAxZsn9MaD/VC2dvVG
0mOxdcADch2w5jg3kv4TLFu9kuyFB7UWzw8Xas78BfpURI+ECMATG9VX0T/dCcGkNnTEDFQeDsVV
6luW3xg8wXRoPkAZV92iHnCBJt8cDyWlYt7Du3Ht70P+TcyECTfi6C0WUhAZWdoi5NApH7mGhcEK
zS1wHP5L2wJmoBvTpA0ijHexZ8L9SO9iswCpUDe2jWJ6/+FdYpyDKH5nXzEYhmIfkgnd8B/0K+oa
rfE1aYVqDTia21oPqw/lmubb+nRaQW3DouyOlGRMcdXSDa3v1CgZSIch8fnmwn+UZtPmPLUhrpPf
+M5kPOSdA1sYzhOGfsOF85GqveJg+spbNbTM1ninSXVLuHIGLKW4PvyZ0rPKVTIWnQMkD0GuXup7
dzTK0BSPnjEwp4QaK2ruK2+bLmxumOodv+Eb24bCLbz3iQ2ITlPf+e6x6tMlzylJADdpyaZQRkHf
eugKF0v/PLwiIsxyDVCPiiLVO8t/ArdcvO8NHBryR9QiAWd/a09M9cCd7WAHmeeVQrP7Nl2fIEDw
cYYmualmQjLDOwK7AcaBBjLWFYRHKjj7AMgELsUcGg48dOMtL4Y2i9D/eih7kHvauJ8mvYt6MJoD
UKsY15//IWbwj/QQ/9QcMB0hLam+DQbgmVxarf12qZELfrwNuMCnWr7h3HS6oIAFTUdpDMGd+cZC
O7MLSn9XhCIm2Qb5mL0kXp1xLoj3xLqv21E2baVFoAZza7GDnwPU6buUUyQ0iSLifPZlXGs0pn1p
I5+PtqcRmvIE/L6Ne3oNbUFcaF3vsctN3ihwEQm8QkRiOTayGGj86KAkoJmxponKFGgeUoGtiO9/
c1gEzhbzO1flSAVCkJN4XQSMywUIvwHH9jhPR0JegAiJ4b2kR7BB9xdNdO0BJbwUwAOuDEjkcOGk
nYitsUiWp0URjErugAGXVqY5oR2S7pB2moKa9hJIUdgmnBO1XY+0OGkU1Gbyd7tpLjtJWxwNcziC
YlxGgCcAqF/grSygEkhiLdMBAeZz/XQ/3ydnk16+1nqlEpkqhyAMypd1ab1EZvwJ2eyp0W8MCTYr
7CPin1qSWu5GLTeAHTCFvOHxkASx5O+GNMjR86p6g0fK0a/Ra9NyOES1Tr0OBO628O6Fg0WYJFEZ
Y9ksJ4drzWgTMb5rj4E2oDbFGkyrE3wsEbOfYDVZx8hukqIT5U2ETB31A06CORUESAk6tCBITkL7
mSTAL+2bm4rtL/ab5n/soR2CDeQXEMrXdFN42BRoFGYSXjkzFWSya68Wdo/iHWrtJEriWtRYvnYK
DBTDGSmcJp2LXhZbB+Acj0ecpUe9k7U6BwhWzd2S9Rwh2G9CiE8WgQ2XTEuuOcxfmBhFH36GajZ0
KuxIKmjcWtN2aD5JvzxT1dR9k3WIA1BTSRVcBNbthIMEMCp98zdYRUxahCCAtdeK0A8hOwBOFCad
jhyTCZNPKV8rVkONc9ojvfRHzYJvwpOaEtXDGjq9M10KXnBvgeMxsECfDdeBJu4j+j+Ov3q2STzY
3eB0uKE/iu9oVO7CW/KNcCwSe+Pz88i1AKbJ1vGWpqKPRyE1U63CheOxHBF9RlPCRE/ddmlmEkcf
X/5NVmh5inPyh1g6AtrDs0+OVeXvjzaNUczHMlUnnV2Ce/Q7cDf8D3+hruWIab9yrL3LgYAch9bU
jRyrRWwIES2l0UE+8zkQHoemQ5agiAqImlnSniV0v/TTJFY+yu/ndFXSDzLp5TUyO6n76acDSrD0
xAX3xX8sLP/ur1p858bJeX0bhgrWhbWRRITn9UkhwStze+1BQeSAqTNMkApfTozlEdoq9CFKcm6j
IIGwGDVKRAXpjOQW2AXD93Pz3ebSMzPQSv3yUKXqjHVZdttqXO6atYNMyIFu/zVX0PYrgQKFyNSR
3VPd53NQuB8+lIKpOpL/58nlID+j+UAjlVprVYmGxE/Dx14CkxnDLRtwPzw0W3NPYzGFBz3I8jDV
Ctbd9fcp+wgfdCJ/ivtmaxGfpwmnK2Ur1BPjRYW6XHdf030xqj185xy4Nh5AqXXcN1Y8Evh9+wJF
o5w0wWXEPCsfAfdNKvCss/f3WFlUQVwLchRW8h0tZ06Qz29I5MWyRy6Op8nBcnpMR2RwjngFoIc3
4AHVuQauiKwCnh7/FtdJuyu49xNdEt4dB4E7ffzJHWlrhOsw4sPpFeCj0Sr3WbA6rL7yJz44IxUJ
6ohqpIPHES7nev6f6ckVuIhDygESov/7WPA/ft9A3z1S5f2MMdCIbDPOSiLMhhelkKaIXpk/os5p
aMQ/SN+B4vEzaspxz7zgXRPPpG/ItyFwuVXcdmwWoiG+z5u7pHv+yzbAHvHB6NtV+qW0tyDdtHyL
XyFHAyIkxBnCoedW/qY+NaO2HR/qjbmkQA8LMCie+7Eh9ZSqG1G3e8RTzLI+thJPJ107zCD8FhnP
CoMYghmffTed0nwIZXoqGAbRblB6zkFgtjN2Ax8plU2Eq1muf6JljNsrMB1jN3tKmECYvlyiT5Se
Mt7QJXHR0sWrL8VAT9F1cIL++fhRlf1WKWkUIVHWFg/KzQqDstr1dcrxrNPcwD8VHqCCKd4x906R
+94cwowhpESr185VOw2oxjOEva/UjcQt4pNyowy3pExmdYty9adWjvEhzg93JnmxsRqZGe1x2r/U
+39sIZMH5pe8CDtgnQheblxgLOx4i78w15LDY3cwTEBTqt/gBBUngswT+ZZHBrA8xqMbs7/cGKVS
bkj8XI2+/mWjIipqBvQXenLlTCqrl2NEi+PNd7FhFWTCYB+/9nI3sjVfrsD+OsIiUw/ONmVCBpiM
rz3f2NtyKPudG4OAMvieFKpQKC/RbVZsVHqZRD7mg5p4ImCR12CEPyzSd/pHpE5Pc2PH9PZyUgFa
ZN6L49/SBSAKWcVPCfEIk12izDjfs/nO3/HpQdrh0T/Nr0PYju1Lv/rv3v1W4Hg9LdICX+YBLss8
0RJDQ+FfwtbL9rcL2AgFXji0D1u/B9Kw41nzxBtFJJXleL6OfMR7hn88MDS1RUFAnPWr7dOhbqMc
iq4SrckN7Z/CHYKHPkX3YMtQCZggs9/wdcCgI3K7PAkfmCFq8WLa9mqu2le4CptupZGcsGBptxg2
RSsqgf6L+DcHbT4/uVNtw7/yj1Res70jnXWWp6XH64skiysKj6scsS+h7/zhU8QY/Kfc3XJOHwEE
djJRYO3a/psyFgQvuZlrrx0t/ZuQjzqz0IG/nxxs6J6sCDPg5KuTQkp/RB+IjiJ70zRQjH2tq2rK
aWFtD3Ao8/GdVhum+DDURklI+YCwGAN0Ub9RNajWt1NtWqZuFeGPYw738XtKJraJi2wmoBvyqSy/
AL2bB+tn8fsbyC/wp7Cl5S5DTHGRGiQDraEP6hD6MT7rE1ty3b1E9wacdSEYFfWuHMcC2ZwBr7vW
OSaSdldcN2WNAAlDtc9AZ9gq5IQYYF5ZpXwcd8e5XcTt5tklpHXYLCw+mqmI9sJ9d0Y2ZY3Uo+xw
egxUYVEF6vBCaSB24nkbwMJYIAuZf7ZwSdw/KYjRBgZROn42tLmxV51qIhlmNnlqUvh3pmanMP5m
IEka7LVeX+5TyOpMOLjXMgubDlVwLeHTjgRfpbpNAPhJPRlzF9Fh1svCWDkSd7pu2Ffu5EhT/REb
/0ehSRmpkiYtpqHE6XtsSexaKcj2vptZOhQUc6jytIxi/pg9VA7RKkMloTACqWHeRxmB5Puqlu+f
VzVf14z+taUsAgYytIJpFPyOXPl8n0cCNFYMs73+N7ogN6ZUFod54AOe1PSPN8nAdlyxu5jijMzv
fvCJ9vqGPpIyY0gcosKAGzqgR9UpwoXWl4vRH6VRsBGcCh0vlyPh5q55YLjHOf7uF1GHP8enYbFz
qsVMkbPYBspNv8UZ3LJf7ObgANM1DGC+7VUEkzgXgKp4ECaXQOfNU9QnAxlvM/Uc7mYPRF2nsrIO
Mkxq6tIM0bkPTqfwgBqT6Oc1V18TcCK4vm+9jpi6Pbo3l9NfmH+7+vfzFfVphWifGiid6T06pShc
rhLAA1D9Pyx7/3e5g5SR/Sjvwy/Q5PrT8JoNv9Hgh3kWHCa/XxjdarFW+WnuZ5lGpcmMsTwCBJ1T
dAnG68FrqvGCMgyCSrAcT/S6rPqvtW1zPaj2X0NGFXw1ruMKTF9mAgCxFdEtHSMinmLeCGyukCKH
Od74eWdG2LPDry7NQhO1qCFUXCrS+eGbowRy/dv0ldr6N7rsCP2gFFR94cNpZ0nGVwCI3+lhnGVJ
4vzia5zf1VqFGf6s/t04LbZhhU8u9rctFKzAVDuHwa390/gbq2LzDgaLrMxTVAKjXhzPtUt71+Y/
X+9Mk7jw30N0+T+WzmxJVWwJw09EBIgo3jKLA87TjeFQTqggyvj058vdJzrO6d61qyyFxVqZf/7D
4AadFJ+gOHrvCpjG0TDGA6FaVbrkjrVU3Pcq93adVk3U2nSs27hzSjj1F9+rn/ToXffjNilP+7nR
KFZGZ0d4Zvv8hEuY3KxGmeR701VhjSIBhuuJUywJbXgPtH+hebo1u7fa18TLo3pffnzZbmpLr/HQ
b5++SviTGDIJNvtMfb5r/dJxAv/pVk+bKnA0DsAUqBLhrdZ2/BlBznzEwfs3rGBNXSkd+2+q7iT6
DK3PzeE1lFvHUrPgVzoZQHDW75i+VkcqzABGVUzKjdODItRwPyjLh00z6o1etHAGsG4bazU8z1aZ
4SU3ebc4IuhTKgsoDs1Eg/529dSBNkrH+6jFSLt0lDpoaWtylftX0xbynfrxOl37unfvT0s/Qdmn
zUkYCWMUCUsmmd6Ya8tlCvh5RA+1/Xte0ouBHP1Uze7yLJhd95UMU3SGL6tV2mW+JVCLJkxcq5/m
4m16OWF02DJiWjkqS/u3JiY7VYUS+yltUG12LkAfP/l7c9WwppsSWZIsSUgaxKV4gKKLgLB8UbDs
96vZxFxcyeF4jGc3p1NvULEUJoXR5CSHTNW1Tgki09yqptqYfabGsg6WNNFuLXTXGlgWRl2lldHO
0VjygaRiPfaLxrlSnqlW7+O3iz7Tj2zwpPjg8LhTlnKR1RMeLbbRWCmfBMbsOp5CMc3W73tUT/D9
1dyHatvXrXbIWn6FKQBlxgR7UbsXSh4evppLXvX68BtMXJTll97tuuxAumAjDP46jLMWz9q9kSGe
zr8UyQ5IDURUSLYEVblhb4XNmRrE2bQdNbMCpqPqs1cYLpsTw71igH84Y1KOZA1D064eJucDkSpN
10m5z1J4qZE+6vWQyH6Hr0n75ZmKk5OnFT1tJ38HnfHZ7Fo2PlXl2n4m9rRc58d6cDX6z/D9nWjL
RB0ahvP7y9v9hEQC06qDrG3VkFgr8nOczK9Qb7WpphmpuS1AkujJsGT0rPrz2grSnd7ytDpsFV4W
+3npXa9O/EbNsEzgFYbl8Js5yvQALbxlpWP7TXFg2o0531+dF3wpymGOOgx2KQA6ltly3MRwk31U
P4Y9bAFyu8VRCu8l26RuiZXGujjeGCdjd4gxqDq/9tEjH+6nfNj1X7nNclG36vma2yTpTUqYe5vb
DEuQUO7021G5TX+i60Yk4ZVIkFMWDei2SuNGc4YBG/RXOov92WT2HC/gGnvPcJ+6MbNEDGR+00MZ
MSoDT/qhbtqz+bJ7WGPX4u3rkKujZ9he3x2ltGK0WW2rQUN5THO89iouGUj+5fm1HtmK3qHZFa/5
T188INmE2uHNOhy8oX+En0l2qDqDa3/Rcnefw6OF3HvRG/dIW3qvMTd6BBWCjS/z22GaSK+QMygi
8LLltDZx56TW3m2cS9TpmN3m88Bwj9wdtqXOKf0NG82Pq0H3c/p+RnXWT/ajTmv47gzMqN09Qjcv
fjP1pL3c64vwbt02ybTpjdWCLuAXtt8Rv5U972ucOvvw+wU87M1bvahIJm+O+JbFD9KmaFPDvykT
Y9p+2p+hbDEvP7ukj7UBZPn6TOsfkbWab6Snd9e5wmpHhnJSe5KbskM5A9n1XXPxCkv7dhm5eqXm
PJh16s1IQxWkTc0PsqnaPDwJwrH16U/nWb4vv+1T01sbr9Rrz98oWnujh7rV4XGmp/Qrqq5r+9R7
3x2aEFzK3wsVxK+cxHxAxs9Ltf+FRLu31dytaT+ejKlowu/TBBJDv5mZC6RC4GdjukiYNYTtHuFd
r7tQoogjm7QnXwbCmI8S2CId/R8bFpWW9JgVmkyJShCURRT42VZ3JEDPCChygD/7/RkAONbCeCWG
nKBC95oDC8+XcMQ45HWXwYnfQgUR4vLGMAdjxf8G3HMUK+HTFRO4EA0NCvxAZpiSkcZxs2JsJ/a1
ovIQzREyQfpW03WQYM2nGO/ijJziGMShbmEsPma8cPUc3MkYlmyFbSZju/klAEZfDaYM8WuG0JCm
XGH9igcPrP+5mAiKXgdfI5lYeD9MLCXZRN4gn0HUO0Ja28s0UX6dyDjaG5rcYQ/pkpzy0o2+iv93
rhy+ethceKhw9eGr2erB0BdQ1L3NVJplk2PX6my+XOK3W4FEPC0JmlJ59lbPYFyM8/NvloJUrXKk
LXf7hc37qtGCHqyUh2fAbyK5qOc1ZUCR8qChiB0qhtp6TFO7+lhXWPodO11egeFZoZSItGncwSsn
sWUYtkrJ+fC/GrZQ7IZt7gUQFi96rEE6RhrP/JoCBv+N4Y+H52OnhfUw3BdTQjivGChG6fBJECJ/
R97MyLhZSc3vdLLTHscXfi7tWVd6HHTryKAzqxt7uerzFYKbEFmixnn0kVB0/PwSPQrLefd8Y4PZ
EJqizlDHKAHLHT4PT+D680ZxPqhhRgwMof1e3R9RlZs7QxjIN08rN+0KwtGFhJv9b6bFw54xu00w
sGmgEWdWPMvYGD9k1gInjZqupbdR2hVHIpRqxYXaZI5ISJ/c6G238dpY7JeUNU69693pke+zD3dm
g70Nm6R1Voa/rq8Olr9Zx8NMnSqzpgHH+MbrLQy6AjB2ze7e/U8OHB3sNXfwGMVkxJyNRRIkdAX3
PteoDTnqxRDlghjH+rCehmwIvx1q1ev8NnpXfqd2EmrNAFMzFTpAIaQWk4FFjCzHwKkHBgkGZcMv
nx3zuxAE3n4dOnHQ9lvQKpD6lEdt+9zcmcewq52qE1SP28/XcyKybt+gY1hIKvAioHc2AI+XzCvg
gAKK/cIfYqpFb/hsW2b9j1TIvm/iAooyoRd1eEDgB1n3edWxKZcVSknd0rZ7t+IsIkILoWHX5pYg
fW9f0kk5y5f4pzCyZzD3eTm/fdhs4vEeMa191L2MU8rTg28boI9C2lc2Nf4KbzbAVQrq4LXdqh0Y
qdMMrCj+wxT4XHQtBRpp2/KIIYbVKRwfygF9UoFksZrgZek8A2NBKWi8mBien0sOr/K414Natezu
w7evwq6wcOqjf4Ao4l6glc5ufvfuVKlVMhz96/ZvD6fbdjqz5uHqSr/quo9Rr9+dnL9UXvghkXmE
pEporzl7GDyf4+Nq/0YGk9dBRXrdn50TjUVTsw7q4+vjqgOIviiovRcVN+ihD3cWBl/pFus378Zj
VkIgImSxO5nYqUvB1gHoktDTdux8R4x4fpZXHI/UglrivGF12FlKx+lpVaQsOxQMSG1bVhs51Ytd
pOAOXJ0PhcbXKVEfPdfPlv86Z42rXYyaMEzOWWKBI23vtvajJkEEjNg4IgoZoen3hPj03Bn2Khff
GFPq8evkA6RF5MVtzEna+LXGXtzK/QeUf/DsU7pqfxxoFp1BB39zO8eIA5LIx261HPwGTft6Lr6Q
gcPaekU3V48tKC+4e2pcNx6Oml0+B/b12+s3gvQlW1sFNGRxk64QjR8oMYMu1GZJ/msWxXAP7dDT
5oq3ZxCUOO2X1a6dByTfaZuVL88HHHAl0ryCGJRhBsEGSc1jUYcpGYkayVsNT9J4T/s4g5dPbvjX
r47awmhZDQ4UJ3NXosK5DTvLHsyan/judqAhty3uXXtdBwMW/qD7c/YovEeVLopPLr/LJjwIO6YX
0haaoLPei+Srqcn4mYk2lDJ1l/UY0t9+IC+dVSXRrsOubiezEuZ2/MEvtVjOi2nZbw/bg3ZBHYQ1
M8aMQM3wVbtWVAXYkIK5psgUCck1OdsSxvenLucG2RkoDQ1tkW9SBEvTWPGB3e8f668FoIF9ONi3
WoEBtCorryyVZcS0YQ76jxLqHQzj/n0haEkp/pOkSIe/ZXt4eJJ7sccjo6bWt3tvFqUGeKWH+9ze
KtM6C/SpBpsd3Zpt6hLMomV2yRz2O4nRG+O6BKPDL9ba2tDclOMOpQPB85MPIrGS3OCwd4AmnHsc
SnQEFAZdUZc42Vld7f1vY2X927Y6i+eeGj06Vsppyf06VfhmosT6+Z3K6+2MBg3nv7oLyNUHX9ZD
Feqmz+IlkCVryLy3K7ys1eCh9v2QsTEQ8XPe2bSvfjp+I2qBtMPiewZ3DuV8aHQ44MdVy38iiPhO
S92pRuX8RunGs9Wz342bjo2/Bi3krDiQeYbPG0/cX+dD8VDtbFuke0MVgRlXg4zu+X6mp1Zv8plr
aGcwk1Di4DFLnC4Yztu6JTYjJRUHSL49iXAUd6jN7xFb/l9+fsxS6omspnL4gvv2429A8Yv/B/te
2B4+dr+RvqRqoN94jFvdoN6Ht7cPxt2VzFkecgOE0nA1jMXTEQc8C1No8sv2kR0PFOCODBjjNVqd
G104Cxpx2y3UqS1JToQb5Gjb25JPNy+PBc5nivVcvqLzlwj5oAQBRWOFoOvnfFbXWbVokBm1Zm+/
9aZy0rZ3p73mPY6vqcX6EW2tC3HngUFqabWuHCF02iM+6zxRneZrhYdtdmjs1ubGCFhhAIAfwnjc
9h5XODs5TB7cIelEwDbIm3ToLjKLvzITa2yUh/SgMsmPh0mOb6m5p+hgmXhKFlt7YYADWuDSxG1h
L/r2l+X55VCZ3vFzvq9R6P+8/Qga4ZTPv7vGYXt3zbwPtDzvA1j54Bny88RpsH7QXA1WifVBIJvA
qUCwAMnACjhNXhyl3fBnuo+WN8UJk48ocv9HhWZjPztjU/ywVUACOUa53lxAC1ALEOsPJp9Hmc4X
5nevPL6ZIVoK85lRu2EX6ChO2AJeIqziT4rQT1SzOJcGyNx8rq5jijm2yYviBIMzVA/oZUfhkQhg
D19s04W3K2/n4aLO6P4tc/bkv7y/h8zNjgHrAVWj9auAy9pwTisK3A/eBY8dv2SGIE4uDdOCAS/z
T54n9e+VMh6qptf949alo6tHPo9ou5DB+Ah5hVUy+AyUM0TMlzUFaMutXrL7GXaDgemejpFb+KHP
bmr/0pusvgE+Lstbn3IQXJDYzRh1PlgP1h0fj81nyyJWXvhlVaDhrUg4e3oDEFxvibeiH5k0VtmW
wEpmrCRSvYHjmVsvogLvqJl42fy+kJShDd5GtOnifpFeZIiTQX/d6bV9M21OuSLsWLSe2330PlB0
cmJdWg5rVUFAb99ZfSfNRGv/69I/j2tRpeuLZgW3zBxIo6Aeg3JwEet1KuzO+LXGGv9hvyuvtO8E
oeLFRZ3bgI8SJqqAaL8XVK0asBbk/JIsU2Tq/A7rul5RkqPRokeyX4lzVs7TB1Wr/TY4gajip/N7
VLHryxOA3z2bThxhwuoBvYjXusk9hmcSXeadI0bfjxGBuSS3xw7y7dRurWMIu8Iinj/+nviPKhyn
MKogqCCHeaJGsLLCRul27ANuxVOxYlIh11i/xa59eU+QKUD44HvbviGZk8JgLhw44/wfguQEaf/5
01gtRqqW2pPoZCFOlTCKkZQPv7Rbw4HeEZrN5YbLh6i+ebU5qke0vTgZHHpWuhjx63skiYrJnDDz
Tf+x0JBIbDTd3tXusflRp/Z5t/CmEs1Phz/4HemYLmBTbZw4s1Y3P3j8wYpSLSpu3F7ufKOoactx
lI/0NYUW9YSDTEyD1418zejn6FJboxWtDAUBd2HVKzD3cWA3LecfSrwL1v7M/5aqiR383cmQc5U/
e/lwH6FkFshjOafmCtuDeXAL57ecljToKeys6LSgRBEUg0PQEKCPhfhb/Xv4CjddoS3fNhfgHsqi
YKB4YM/9XmQgN2r+PQZK1EWa5f4ouaS3VPzx9/wBwmleDgNPoVahnA6hUBIJ+IVWwKiakHpV+Are
ohYFAEO8Hzxv0USmYprQn119+v2bGH9f/3AhUZ/w1v7R1v7uP4enRRl3FPgiBMpBuKQTkPN+0lqU
2694ItW5TffWv2XMWMp0BNtfsr5O27CqnPKHUfFtlpFmIkFbMSE7Vxvnd98O8Mdx3Ww1xhMkBDSX
HKuWM+ZhO2ljKiVGNtbWuNwXwz2sspHBzCFevMAkvzyIgGy4fiwIhABz+jA0p0+nYEQZT0iBwP/s
nm5RuEZ3WA+gGDamm0JjcirQ0r/3kzSJZqeEStfpQfN1D3lf3JVpUx32OTY8eXponDmLn3bFCBVn
LMdEkVxCV0x4XC23vala4ZYz9pBhdI+5y9m0k0AL11cCbHoUWsqO+uLf9yYAgkI8bjkxNdKlzMNn
427vW5xJEi5GswoPHZYGbvUi4isYNVVDAgKOPK5gC0uAXJ8jZZDBeDc3W1AwvHWelnqqOOwpAIa0
jdQ1Lyfv09KeQhmGzDscM65GXTamn8yQTSnWoGV6plDsKY7/iQI3xN5uPpY2VN1deeFZicc6DwV6
P9l1uvD4gE5JArmk0LgmNKKp6d7CpuX9zCF4Qg5Zm83MTsi5vm+WB+WitqzPRBcTk3l9zP72EN4C
ZaJMRE1NOK3mGhJCxkMIRHz3W+Mk6BHhvKBPlIyF6X5M/1z5yy0zWkAlzitigN1HBF+mz4QJagLY
J1pJSL+aEQJTJQ/Xf4HfO7/UhY42ixaMHBlTMlnLbmwWtPZp1+8g3SDhHfccHmKoEm0I6C+8zGQE
/AB+sO/4CNg4c5yyS4fMOqmsqFaIqm/hA4XBg/Vr3BtIFjyTm1/2maphRpMvxiJqDLgE/lmf7DNk
IJf54U6JqANoURaGv9hqHz9w923AZLYEP4aR+CbEd0AZNS8lesEgEIW68np3CjowN6cZoMApe777
nSxZElJH0bbo8CvZjsRbKLfQ8b1XxtSn2q1PBq11jyqmtSGrjR+mxB/J4fMjWeoWfu/ex1H7cGMK
ADg+/Lg/gSK51UPdBK10ksWvmG15CvQWLVyC/MB0xvlk3gqK6c8e3wLjIs7wV/xIuKcI5y8wEGqH
4pTCrX+57ZKIMAae2/EVksOKNUgDkGQjBVzT6v6OJju+jykP/BVwiMLafpSR+MKnpoPjQTGbv6fz
9pedFGDJf3R41VLCWqJLyXo4nwf7a6Tn7gphZ29xrk0vORpypR9Mp9si3l81501NYSEEWBbkRJ5D
kIz7ALFPDvFTVnCH1ubdxwSAfF93atodlKhWJbCACHPnAN4xfT6RChJ3B3mEnFK3pc5+VwSrNQfe
xniFBQZlNu0AlXo6bZZ67IYtha3nZr3ml/zYme3deF1NgLuMQeGp4WvVw0yjZFOkj6y2lX8Q3PK3
omjpxjBhKtwYrDseVCgd30fmtYlM2WV55n+cr6ASV7vkwMfCQ8iRaFqssrRoetHJEWb7g0VxD1/0
UIt9vyy4sQWsb3Fpi+FEJleUOeYlf7u7pLFGj43uNPjNDlFAD6/4Y7ZcT4iWCUxOoX4bicsshgxP
lAMUZ4sM1QITMaeNsMew/XewLjfDJ2fp9DZmJzOtGyoAb9wGV/g4vgFHRcy24Gt6Qi55bOFaLr7+
AtKVPJpWR/EVIoOFegWFgDwLSuouDPHSh8FclziZdMqwkvkx9hsvq69xYi1+gih/riFDNRJFT+qk
M8QxlchAwN/o4XjlUkh99ykz7MV7Tr5XY712lAY4fljvAj5uuUrzcAfps7/4jDjUvd8QLLBwsAOg
pHi7ZUMsun7jz/kdabkQtU2AqM3nIsTmeLyL6jFyA94xIFgHcmGYAE1wQ3Qn2n0g6wtuNcD94Kiv
0/lz/gRBTOe8C0IthF3ZKNDHEA7POWzjfg+QYVK6eu31rAzfM6yzcRx4or4WWApB4YzyKp+CQSAC
bjnp1+kxGOxYO0NKpd7AS672EY9kKhE+owOIZUV9pE2AQtboX5ih0InFJZX1KXI+dckdgCxosh1C
GbDLJasJdyfeDZpNpiW87D9faiF+wDP9m1WD2VHWl2bxnQvRtfJR/i3Fp+PNmBb+QSNE+/qPEQSu
ZacRa233IltZOzJVkoByTOX91zQlY6CDTF5X4QYVxNhabwhTP/5dnEULin8Mk0I7wXgAvWT5CvcX
asm7i4kNhimB2uCsz9KpH3A+zNL2+l7FNPfppdz96PunJnZZWW25rkJPChhGj9KjcPmEqYn1zaBn
cWN3zJKec3a8mazMp1OwOoBti3ODplbFAcT+IatESCDSAn1hOBnmB+LWoIb3w/Pm3gyXamt326rs
zhncJvPAcOU7A6YsePf7yklmCoOgwt9jPvNzI53n63FSgCRVByASfiRcXWpKGhDQiydfp8i2U7gT
1g8MCOCOd3OUdQP1wvk8OMgSRupQR2GE0rRUMxJV2CJ0gNOWfTfsv3a/vYVGFEkMSfl3fJyOyU54
2+S4lzYjaox1cC6GPCcUubDCa7D4a605B0dLJgfjf1Gqk9cGJKbrVrnHm1B4fAuZYMuQOKHvHjyO
s+tfLxtQK3b3NrRsAFXxtM9JA2CIwNHHrccrFfIG7Z3dYnAgUkG+3P+ER7xNr0F8tbhITqm4O2WT
9YGh057fo85oE1/Fb7O6eOyi30B0FR5bUGSW+RSXkq1iRZ+wxd7i0tpMEu6ML1z7HXvZgc6BRmS3
iF474ZKpPP7/VMNXIeRi4qWgGAKuFsX2N2GlVWCpc+aptCpdrDH4LFxteL3O6++LPWncQ280g04z
uV9ddQ6H8owslyocfiJsrswZXie/lVsPH1ZvhY+Bktj74/1p69AencQr72BvLVhTLOmp6anDeIJz
nZWuGK+PhtZhzkHSE/CRFhg1IWJNmunp+HXWnsQ/msH8iydnx+4cYyfcm4yz4g39P2AkhevbL0j3
4uiOO/6//KW7F0cMTK9gBja4EFI+n87AiTfLLhVfm0GYfqlJo6DApHT4SlJEpbhjDDDGPerqvG9S
36YYsmFVHb5Vt5h+o3aQo0Ox27AoAaAu52YLUI92Tem/Ys5g4jfcZTMKu419/zrYp1/FpU+DR6Dz
wQEh6v6hJkv6kI2N66aHQlpn0Pu26JA58GvvOrlOzJPElEGnrCmoui9cJLtTcY8sGEKOmBNv3gqX
THz3OG9LqnBnnX5nbDmkCVLMaHZnUzcew7S6HwafYBr8fDBiGmkX5wznP7pLc3mhmgQX0uDkuhBR
KGr0FxNEavpExoQyjwMoa+zbDL8xUB7YKygAREjSDa/b/SnpAw6JvjCGTtYWVh2/wxwjxRrUk+vD
bZMlwRvUYB9p/n1C/c26pByKU27EdTNXkYf8kW8mwzLxP4l5qNY68wy0v7ip4CdgxdjdtOxvSpHb
VwKtbyyMs/a2V98QYIQG+3I/FM7G04YRafN3pES7UTZMhwyfL8YcH9HOZqytDj/bWM4zn5ZTKqMP
4EhrlyK9evc5qLAMQLkzHUznL4aqDzKBqTgHjN08motD9yC6uK/UcR9vTtEeJkyArR7sRKbwyOvt
5ZvxavcaMUZkmJhsw95FA6G/WxSAS+dc1k7etcjUOiZr2mdqd6cX1OBjremnP34c3DH5YQkTb0L6
JDIGD01ahX9bCwn1lCswkHDJhGiNMg3UuT15Hh+kyxTupJx8vaGyG9YJ3Adne/uizYQPwzR9zbJm
lKuEB2Jxk+F4i5aZuwmGevjSZXwDw2TpM0ggXZlEBTCrcTrbQ5ULSsrMmp3AcHNYZVixWTBXitRm
Kk++PXCDlZOtRIinEKpfpSVBV0gdJWFLGuLRSMNdgxHNDGHhFXNDDcwFnjgkP3aQxf1lLWJ35iuP
DaJgaNThcCjy0Ts1MEPfL979UODE+lfvOkPIpXc7V1DElqBNW9cN/yFrl2vqXJ6hNvrZ+uoH4doL
i128CTXQJqeYusvnLIcmQpNx1lcvnZxKPpSE1T6eTk2Th2Jd79gN3Bq8s44vJxPp3JMGJ9zCQ2Aj
0/m46FK3LJse2FzsCdIDZsNNoraUMcVFe7jPUUB38oJBqfJUk0vGmrZKZu1eHFJhTdndIw492D39
CrjkesjxyHffi9rdQWck1A9y31+nZ9dfq0ZeYcWJWyPLS/yiny2K/rfjKZZXj1ELxFM9gHiOknot
JCSAfe9vwmmNc/u9C1mY/V1fPM1AOd3xMFypH1vJ8J141vNS7bdLp4VHFno4M/OemdPSQpxSmFu4
OdsFgsW0pOof0DuIIVkBDEOFv+niktULKh9U+fINztfUBYsDZPUxA1ghEGw2GQ9ZzRA63BhsGRal
cdHm39XVNyimCqCkdihOfrW9QyPIVZiwgqug3xsv5PB+Msj2YFJTCh42I4RuvWAU4XDhGsNo9F5w
7bAHwj36eWnTwKZPYZeqto6gvOu1Xhj1m8PP49jgCWLlufW+aJmlTLfhF0WqZo/RLL/IQsuXIpvk
cHKtgygja4tHlchAPdxmLkwyxBOzGWXzDEdYJ2Ps+kctD/E/hrYxtMbT8OVI9LBwxXF12E5a55yl
SZQQ2X3029O5PYZDPxS/3yqg+kCE/EKeI2jR1cV+4ol8gjH5serrgSefxnWVKWq87OlU0zVzF5jK
u4/D5ijsYszxLAQxKNvoc/gxZXOfodf9pjYrZaRwXHofnkXn3mWLsFvj17FLOpKNQPGFmX9xpgC2
upvvStDEjDpNZFw7FaI3tn8Z1Z4QkMtZpFgg+ZTKdDiIixcUogkQNVwztjtm+Qu+RWrh3uZxHoEz
OtPg5QS4m60okp9t+zFRKTGOR5FDaYM4FsdxcFMi6Qgb1gAL7YLnOeiqw4/VsCIoLTjucTy5vTzY
DrsdLfcoMgYSG1VMji9km/dBVC6pRgc/Cj59GHU310Ykfm+cFQoYCV430pAZahnZOrLrdwklY/kM
u5YSVRkE/H3NcqttvF8HYPimc9gPyHUvg3NnrKImT0JSWBUc6tSx+fRbT6fkROInCri/Jg9K2bHg
PDwXOj41YHELMzTzmV5TCoNEeardBfzxB53leUrmthztATDmYFTJhe6ipMKj7APxO3ojo4OYLbKA
Y8y2j98wNvViX2jM85ttRLnbxj7tRnl+kUuRLerxEagFU45+9JzHGBoXk6hF2PQ4X+Wr3ZNbWpy5
rn9QmcU6zoKzZwHYwGqLp1KxYXzl9PZIel7Af4L2eLRbiz3Zh3cMSInYRRqQFP02fOcngg9dPNLz
0lcnYELs28HH3ucQlq8jqIMcNdErMN9u9xvssiG1vD8gAC4ITTgzdwlAmwfB1JizXdQBABaeCQHp
a2GrZY0ZaF6242A+RRfaBY8hsihz/s1PYgvXNVmJxZk8RxDqDzpHAzeVBrVQHH4KJxqRpGBEpr/7
4AEoYUL0XvdK9ginu453NLZ7ogkYT1DZeiT52G1WNA829iEQsZzMiLiGXAxBoEVHeNuw0zD1HzRI
Ef+FQCA4sX57b4cbEBQahw2JT3q33t1Rl8rrQZtHqja/sA0maL2YJeKQ+q8hjE1np9N28jNE+jBg
ln+6Hn9gR6vOxyMr9t92BmeWh23jiNkMXvjYwnA/0uiYYyOgWfXoyOsNvWPUhzzf9zBDHq1aLAX+
cZwNi8nBwwDloyPrJ9KxyZNcNmOwECUVvddx9pJOgueN+xZKQDbquZ49oX3zif4RJdbfey3qUmZU
fDKuM3IR3hmGGsALIltgfcV0VUhA5vJT/ECPn4KRSt/KEBvXAi/ahzzZkt1D88fvPZqHo7yWiAIx
fEPToh1ljf271tg7lyOcQQEUPjCIQE/kpnxqsBG2GGSo3oJWmu9FE+CNctsZOchWUiygRN2HotX+
QwogOgGRdRVYR7j1RhnBwJw8B/2RGiKM31TeiFXx5aJHcpkZw+JsxBDudhLXoGoIUwlgX3TAPNI1
Y4bdY5Gxq2PLImcPLehux5nCHkOTTJECquS2whG5GhE4DtOO2kYzHeEvidEdTrT0V0hxdqPnYsSu
w0vTkzFUQrkjeuPnRP67y/82L4TbEs+1GeEeQdQFxuMSrLaLsKVquOrKWMqiWV9Un8juZnIOCTzw
pbvminK2IcUbTWb+L5yB5IhIUm4TazboL8hqYGCP0UTtjqLcFwdR1lVy+c804N+v5arg32txUkKz
8gUu683zy3u4fzo/Zn6cEKaN4xCUsgbm9N1KVlym022ieXcoXP8ZYtS2s8HM1CG5DIaX5Ip15zes
7qD/PPu8ivg66gw7K09h2jgvvCsSG291pg5Y6XM4YaN0KGJ3rvKIt0jNzf5s7m79HMKzpc0fw8/N
VoIqul8YIelWzWCZcDHIivhGIr0HBKBplc8+kE9vOuYZGDo7/st5Z5SCVPU+EnM0/cj1CKUY1gdJ
KOoYJC9WBGdtBmuOLbBYf5SgrQT7wn0SfHTsqazZN247UpRmQ/QhGJDdnOz4O96iav1ZfnbFQgEE
2/7OXQiEKchJd8BD8CP4TAu+I1QkaJY/LFd11PQ5zQYqQi0RYJFVe9xvH2zaaF+rQQmj7ches35N
X9OMXYXTFQ2YrBJMJ09kbx4JjyHmcP4ZLaBizYhLm+x22FDi1WPxuT72KMZ9YLXhWZlhhAjHT5of
Bgn1uGcNxAyx8aJ/fC9gj1tUhuyv+BEDbSDhfjKe+nrGOKX5Mqi2JU9RG3wxHSfoY0AiLRTT2We5
QIaFg8yf4B/61UoDuaj08/Duyca5h28aL8JAGAijBcv93mxPqYMMiMpbnQtPV7s0IapM8LEAI+rh
i+AsHl7Nfxw/NOkXZaoOwEvoH2cNFw78BrNwmjIQCTJ11HFppwSwdVD2ac5++wqvA+3YHJNlD8SW
7aPr3o71OTuWSHAMRtHppZk2syr8onhCFxVlzBgxRsLqEiePY4vJFYhmvq2ZcQ8Zp61lP3x+5jC9
e+MWuwlI8BJ+NyGqjj4twtvh2ucPnb5aWt8/3uAHA3oaQfRR+DDZuO7jA17b5en3dFq6k8IbOOuY
tkFEPb7+Wl1XVfoYCbgNDL0tlwpN0SPp32v/usNaO0EPjEHJqbPp8nigoIJQuo03kCSaQ/uESXd3
2uNNIFtmA1sycpr1wh9/8xpeIaherovvsLgUTM82z1UKOTWe/C5XAMHwvmBq53bOFbmwsCxy0jx5
RBieVTTulTs0fJfRX2rZn74CqFFhOV+5bXzKSb4Qpai4IpXoSk9DRvjP42QyVHH8H487HlRru2Ux
F6uIhn/uir/P/OWYawaKZJXbX+LKKHEPKVGj5AnCcMf5SvXoZqHQ0/HCQmdL4S+pxWnmxUuegb0w
gW9uOppTM0te3A228fI7odsSqykobEw5TbapGj/fkjgpdssxA3fc4sBuOX0gg7IgscTFpk8I0Pjw
tO2sL7WUDuwtOwU7vuRVynlMUBkMObfNiRyx1xeO6QvTARLyD7u90t05lJmvgAOHWpYzDfgKejXn
FyWCxsn68ZkjUEW8+MoRH2F53aPY8tzHnDr4PX9cLfp54jIrJhiSmfvD6xNoATUiXuicLmKLkNLM
qfZtQslIelS+Ei+/Pe8EA1V9k3L8AN/gtgoP3hfLaBQOgTIQh1PDqkOpZTcgdJyWwINUkeSrxaDe
4jgkn4HDh+kiLACBQ1ZP8gvEZeML8UE+sDRIpMogAo3Eyx0UHkmhXJP/yhX2D/D4jNxf/oufgAwB
Q+8/N2QZW/M++aFyjA+mnPC081Q+csS6fQyvRxx7/x10AL10F9B+OGyif4U/OaFAwHY8fo3l5cWj
Tw5bGIPYHErAqJSOtdySaeXcx4+FpDIKWwGyG6ev+KXJ90Nvtv8ZzVBcY5Fir8RapPE2o2DQc84D
uZcjds7NCFZ5TWM6dfDOgYkjyefiY0o/Iv41A5yrBSAE4grsOVkhuUUs+tXpgaTA2P5HPAdEBJa7
wM1KjmBsuJtsuJfcQWDsHAdf2IbwCaD6DJiJMaXm7wfnYE46JdZ0c/syxd5uHsxDxoIE11DVpj6D
MlpWp/wfTWe1pEi6ReEnIgKX23QlBeeGAAp3l6efb9Ex0Wfm9HR1UZD559YljHMsz5ya2KR7HbZ2
5pIJ00Omyc6Dn/NPNTV8mH/fdO3SN9+CvzooFCkNn/jjGh9jM+jzyR5s1UKgHxJeYRnHck0qw0jq
7d2/0+AwexkNv5LyX2CeCqizooiLcLhLdyaO15JLpGuwjuVP8EI5C6uVD5mC15e2wpLpJRfkymWA
RmhUvSuWGq0+8zGwRtIRYiroSc/mDyGVLTKv/OWCj/oWiyWjmkn+/GFI+g8Es1d2QRW9nbJMuGCL
fS3q0zFaO8CZttHfMqsYzi3/96gyuY/4yk8zpBEmVNGNoeroMhUZM6u+UDs6OD/LMfzldIir8p5D
C5iboMLCT+gd+HkAS+UVOo63DLdjAIrU0LnhulBdWN51pbgCJjKFZc7WiaWJ1UJ58sbRlkIHAYRC
IxlaVniaZWcTRSSgoSgfMrAahl6n10ZUkEXzsnM1iXtvexSYrFWNjj2K0rsRGTaafwoGuk0U+JLx
QtUop12n/ovj7iymVeZ9JciAdW/GpD8jtlCjqJuhMEYi5LVAbIMdkCq9NEU+daFm+8umQvpqwTFg
yOiDzHpYF4LlaDoqAUy8RG/7bYN9ALIxajKjtiOX5Y42TXQ7B3cxHzDrm3i8iIrLC19Z7A0QIyvi
fJT7eRSxfPYhXwR2lEIVRC2w+rtCM0r99k9/Z+VJZD15/qrjuOJT2t2d95wGuxw8eHCJqX9DsGox
Z+nPY4J/NjuB6f31YRb9bt6nf/hVxwoVz+Gpr2VagVuWzBRhFVdg1QeMq3h3J62ZIL5Lj6PLwjOc
qVw+sJWViIgMUSjCaA1Izzj/dljjvaDLP9npwEFXfUxRXSFm04ARFrXd1x6bRy5sjdgAOAQHdJ/X
BnKUGft2ICEAiSSuzHv/fe0RvpiwAljXvuBo7qG6NJBL3wI+kRZXvz/0POYdssQBHlhAbVJq6nKo
1BOBaD5w4goUR9AmkqJEgbzbpZYZqEGXCTTAcnpw6jRJlxTM42y1AFR+cOsjPkA48RnpHthViX5c
0sJaJq/qHAnWWmUmUKr4swJM6rOqGXbM3ptPL1gGraCL2mfwNnRhCkTIXs6Wb0IBLctENjYBAoko
1vIK9PRyTv56/3arWoptaPLoSbi4+sqato1WWV5hyoZ0Vs6btycbGpnWSW1NsiT6nYS7mlZa9AHp
DrSuhvg/alqrXhMBD7QguZnaokn7o05rXrZL1qN9/+MJ8I2pzVJtghaAikWoYVRk0jaV3AUF6xib
Lf3RP32Hmt2MIJKyys67wC0Nww7ciF6O722hFlmll7p6GxTjvpDPsbUop/wbm7wWnPaCvstxZo5j
uKCibHeeLjjoT1hZLftHhUd+coWaAXM8quD/7ex2/759VLAbSMi0mFRvacCZxOkXbQV7fD7kTyUC
A1E+KoPClpk32pu4cqBlYSaJpADSCPylRr6JV721g/xyqPZ6hcCfsHbg1PkHjNA4qZoOlrJzG9eg
gQaUklgGLOVWVVVimYTq8nXA0Wi38hZdswTs8N6aSV0ol2zOxuiSmg8kTDn0OF1dI9vlJ21QVf85
qMsraGXnagS+nlonNevbzqHHCeU0SNFiLY2fUAo9nIiYI/WCGyRbQEJoidBN/04Dy/NJH69FN/cR
IAUkNLnK1qKqfeDX18exgSCIOTLdqkohJiIzKpIhc+YthU3tV42Rz7UU0C9VNSrFbryaZIMVr5jp
sE20z8wJIBTZNcQ0lAEgb1BzvB0Jp/4wO0jpYVwhaS/qJhqiYSUpZ88WyWVC8zRU9uzz8Kq4oGj6
CciGTGH+lRngt3idMgXQ21m1H/QjKlni8M+ivMIBdciZIcmo9OCK+m5KArFPY/pLNONy1Oq3FvYN
Mo8u2sjICVLQ1SRb2g+quKRYtjZj+Zm+MSKoU93wMINlAfiMHpxgkA/dMc1jmXFxlfAoe5jDMQ5o
XeZBVcuNXDcHetHs31OdGFDoDkXhkNIxU1U0TByyFyMzjRCQjEIgihBh512HuQW1rpIOY5Y606A1
R0WDLGWZBYqK0tkcpJwjRYXdeN3ZcYz2Tv77OkNCaVTqTkvk5BeJx9ThxFcGFebNrYSSzZYYplpO
gj1a1jzdnAheLiBejCQjxXcTReTcSRyhvuYILiQ9oqCgYCOZJTo0QhARfizBKaVkCYLPqkQ70rbi
evcfOEKRTFpM0vz654shmTAdMYZ2KkoFMLlaH+TfdbtRReYUFrULp8jQHelyryiNpZPCD9Fcikui
WfVR71szLOnJwbDmM6rwli40jThfo+fiH75TOqDsKxgKMId55CqqhbzABIEqjIDklLgMmkJqGNjC
T2Esd4V992FDaXvZV34MrhPcN26+VOQnZj0/2ZS0JwnCA7GRnzc3TBsK9CVVhBYDRjJMJjXV0quO
ZzoIfjenGCc3tHibMxnzdru+DYYoMgxwMphDMR3U1dGp5Ln91fHkXd0RdNMtPg2PpSZnIpnmkkHk
Jpk+/k3cqX++2/WN+SEcGgwUoOTBFJjWD1aN/TbrZVYHpW5hyDh3m74jPfHXh1GbMJWtT4/px/7C
oYmqWT3bd2uM4f1dn3O/Wlb8z9G7j2iCvtH9yefaT+DEoWryngEDOrkANuBhsTAJnoNV1Bi/sPo+
LbZzVgHJq12iI8emzaov7uzBgDA/QWPaq7p5hVp+JDdhZ9Qv9AuotA7Ye1dAPjOqarGLJHI3GQmM
GBcDezmAZACneHKOgzVmot9l0W8iUco8H9b51vRLrNGYzYYPvLZQ8Glwq+2Gd1msE6eBxsydsI4G
AlOrorNBs+/snPlbb+uznMSfg3vpt8IukRZnp6LRLdj7wZVthJmTNP5AnyWHBoOpUwyCi1FI1Rpp
rfhJWbQXzDdDphJp/zxaeVs4vuxBO4cxrDX+qGAxgtrUzbumHKUGbtXHSvK8mivcXuJtn0Vv6WC1
gpogKUf4tOgZM4l/uvD84aEjEnGzjPLdxEUNyE2jB/je2JRRUom2X3NCy1W2Sna7tdgA7kR6++tC
mShTLnX2DJQXgCtBqbZQ4Ek2FpvubQjH5BbNG73zEfmT6OKfs4MDZPUMqvVbM1/YVRRenJzufYcp
yimE8TvedeqDB0Ik52ljeW+YrGDN6vBuI1+FC1h65Gj6exx35bi4SkcPn4UdWgmHpwuwEdGolg/z
H6iBuZ9Ozt3LcFeK4Ounoxeo0OQM8oylZdV+Nqw3HgMJqIy7iZYImBlz37svaqCEWQMe/EPL5e/U
0IsopOc+KE/Y7FvAJ/cAshIvjFzG97ho4J3Vau/7SCBvjMLErrNhOmOJY5WCxyW+fyXIsaMIKC9L
X7/8TeuA2SFnbdZQvEujy4eD9AVAyD0vuc2jtAgu0eScPZGN2ncm1+FjC9AXAm67dgwv26hEE10x
dw/3BWeBre42WjMlOjL8SU5ksztSnU1zfWq/WT8Ze2RJjqPXjZBT6jYBDtRqIRZqJXr5PRoffP/9
akTV5OPgjOuW3DfDqeE7uOOX/nDewR6IayuuJ634bqMIgpCa1D/vNrUX/wZIAq5EstBXoCX1pJnI
yJH1GmaOXzBywQGm8HlZy2rZpCPn3ZJ7/TCS0g/aoFxWiG8WjcTLkeIZu0+zDPA3qWTv4IUwmF4R
Yz/OayP+Bgyy/Ndw4185AyDz4gr+Zetp1GjsrXqpX74FRfAmteusUIDkgbR1oWGeP5D9D+aFPQ/V
irU/LB/WhqlKUi44360HvLkPcp73uNlZq1dnO7EPRMhNtL/OWrdpcTK+EmvBTrJZOIFh5xc7XUyd
q590W8yOZe/bPhDuSk554r0E1gSx+cFqq2QKqYfl4gUmH+6H6krq+HejbdIGXFABeipiYOc4RSpm
iWwa80X3Mj/VPVbQlRewpbtzurvb1uB2Gc7PIGFKEazBemW+P6Yr8G7vx19z1d9XipgaH6/GoRXv
UbhY984EMb/CfS5ZKL7Uvv6kw224H8Pb8Pvo8fqTIsXoNfRXvYlTR7EKT4BVhLwh1SqTdlwZbl7j
ZU2SOgjNpaQdylkDztZ2enoPHld4re6eB6FhHYpp4/RXr+acxffBvrc6VaInbK5iw39enRY0bMnR
nU/tZsuACXiZ18/ZlsnBfjn4uu9aWN6+wS7IkeCJy8284kp9Bj6DMQBAPX4Dms/KK7sRX20YDTs9
Sma7t0SCn4aKntq2J8ktQij8ujY3uD/eLJ7VhwnsQ0pzqQAE8HgiBgwQpHb9KzKxXCZGRVt/+FTp
Ne5KqozCa0Pm/yKygL7fuJzspejlPuZcVAThPIl3bczBjSko4gUXgDztKbNM+UtzGB0kKCaIVPBI
8NTUQZ0VelJnqcQPeI/oXNmN3iq6MIqAkQvEHYrJxix9fFhexPKNRa1O8oWjsIoGOntDd8Fp43+v
NAXd2P1mpZ/B7wDXANCU8RyMfA3UYL3ru7RD0rM7L6O02JFBX6W9nzX/IDtqJE2dHt4W/pexMw0E
D5dXPjnvGUKTaLxcqlaFuo2kANzfQlqHOXerLU3HJvmRBbRbpnwYrXo/pVEb1gpioL0yo4eX8UU6
7wHz1a2eDRbIaFEg4ciqfMB/43u9N++1sHUJMdQmnnLnoOoU3LOHR/YnaSDkaoP0efIx2IaZ19k8
NdJDNEmaRgPcey3g/907sJlPsm2ar2GJIfT4MMQH2dv2YRNhKgxbml8lk75IDiwHBNYG70Bqcijq
uApHUrqcCEnhNzsgpSMYOuwkCMuMfppuld9xt3kIGhDWblglVp2SXaaVx8zBA+TnXM07CD520Y3g
hmxEK9t0zzA4pxVCnFibJ5wUy51Cr2pVO9XOeVnoMWS/zD9JhbQLpbTdmq5YgCEgMFIfCPP1DE7h
kr3ca/IuWOjeZmDDg3unGG/CTYgJJepP0/LRdij9d2CVWeozAXrZ+5Z/r9kv9m1jCFWHG/gB/Mdo
7TmygFcbluBVpCkux8UEhvVpelACjtYTGfXVjf/jsE7oucxX9+CcnDKqXI/kmn3j1bAZHoNv75yB
e1qUAW1l9fDWuY5ri0entHjHvZOjv1cP7y68TmPKwMh9UpD5OzhRD6eabCIUFUuoVeLHPqx2VlHR
L0yl7Zm7gyaJGUEva5NKdWPX/TgfpxacMEFtOm+36bz8U3rPC8Gje70BjtR/lqPpJ1qH5ejhl2HP
IPHeXYd1b28fnDswyQKmi041fL5VYtiirjSZnhURHr+b+7d9/WaNtIz6c4hrZg3/VrD9TLjPGw9+
950Fw2gEtDCarOArM9wUKQkWaGtr7HFFA8hTQ/ssg6FOY6cmcUm9hKrmFHpDsB9f421WHFx7qCng
D+vus11y6KzHRUkVyArjGkMnST5hOTwAD911rosN1D8GOh54L5Iy0mcm7AXpqJAaurUFpJyyt0IA
a1D2+GJWDpFigsCgVcfBqbBB6fGpvOnbbgfey8g0lOp4vR5jxIyJK/ht+Cl77zBqiHb7ZnHDc3aD
N1l0JlBP9Qk1sEZ1hUFdWmRW14ArVjAN1Jykz3k2RHD5uTRrBaQ/mlK3ZS2fIRTmY3+v7MFYxGpg
iIzTh1VlH0e4RSqdp1g8N8B9XFOYY4yoTTMauExCGH+0n16+YAjzwUl2Pd33qQI+BiJ2gyflwhsZ
T/DHbIWwji+ZcE72OUg525siImSdg6ZzGD26X1vMNE6bbOJ5l+yjJC8zarM0elmMNBV4/2mPSy/1
apdcIvPKRwLodw2qBpqTX5c34bJoQgjtR1BtGgNqEIKxe0eqZBS0d1hBRM3OIAom5s17cJHNqWGP
UkZEsp9qmQxD2nfeLYgsoNKUMKRQfhil0N2mnyEwEMqjJtuviYEN/AABFPHsmPZOiSQgMwGjAg0E
Hun0BPISupakMndHo3aPG/ZPCkfTWe5U2COl8CF/cvTvAGkewJ5MRjWmHZztQcQDNWKO+7WJsi5U
GA8mshYSH4NpbOFHDEMih2N2NoEW6nzjnv5iLLl3NVis4zrG3NI9u9d4HRx7+0UhXW7dZrsCO8Nr
Yd+muSQ+d+bfLRBZ7TLYu/DtsA6EiI6F4GDSfjHSvzHOR9Pf+6bvVM49BYcxCoQfYfW3UTOuZmHN
qMeowIFI7WfflGd0xnh8WPBW01W7HFz6GmyjxYLee81ACH/SfgAG01gj0zT86oRHuFsNvXefBcLE
xGwHx+QFW5yazytlsLcZombIBDFnhwjjtvmH2xRweZoOp5JL0MlAGd7YW0Du5sPwgA/+eY6iDgEM
/DVojYQThpaHzZqPGxAsXI8vrHiGNw67DXhPW/qho+vh4GI8yKZNp5BeAaYQK/Rs06ygQPTuPWPg
uhmtDk/PiVO8AiT7zIDgns0/rWuw0jRvYeGI4J0xaX/C1+zFT1hnh6SMBKO8T6/mMXi2P76M+eoe
ig7AakDu3t0TlgxXEx/x6RkSG1TrJfcIT70JoYv3EtOpYSgDs+/oNlmFkbY2UMg3sAUT+jg0hRAw
OfbKAzmOo4lgK8acXZq8iy1G7NVthu82lE3nlMBnJ8StwLuz6kIz5UNvPDpzWiZ0odTVRL2tfUsO
DphVRV/6PNZmaTPf6MSNG4iMoPp4SG4Fk2t0hNK8RSp1UKta0v0AIj0rsGtqneGg/617CNtA0dq7
NaqY9OEhToOTdm/XObOMHVXJDbP9Anz92uan7ZJnfM2A+j8YRUOX/quAj9/HrYK7f3HzKHRne2ZN
BeOKTuqKq/BCyYcJCWhUlFSWWzTmuAultOZzJ0DL+BthpgvOcyQHhtKLfRb6AsgWHLh6k7YcYyCn
cdqlNTP5GvfR1amOzyhQ6R3XmX6626q1mj1fvFYJ7/eLHa57jT+UaHpNG//FuMWDtEbFqQfbN5Yb
JBR9kAw+0zumNhxj1oMrR6doy5fXLshpLYSVh5AY+MuaeeNsFLqVFP9KKKvhR8IUExucegrsECLo
Ny3jq1jPq3k2PRo2ScXNBD98W+w++9pYwAy83Y3lxuGCrZzzojcNliizrJIVKaYHkhkBwCIIcdB2
POCAAdSqcyfRB+BasGy3l9wP59z7ePwXMlthaXGyavAOFaMitMHaqsSlo1Wfr7qDQ1SeK7xV3IL6
Q0L9De3IEZsuAvbdvLs7J8CyRZbUTaOGZ7q99ZoODxbrH1CV/bCvyIUhBRsSHtyft7p5Ya0BH4Ed
Qv42GI4XWA4waGTQRdHnKkbjhVBrgxup+wv0zZGKwuA+35mvUaVdZ/R/9eYDDKnYceWLtaMJOrjY
31yeqbuoqli31FFqfdVMCuEDL4dSPjGALk2qvLJf8Bn3/8akzBkYPYq81f30ZoLlzGYXjeowMgiY
z7KsZg7svNogCxz0ndhKj2sgDepBlSEPf6HQeX1g2t3sDxPYE3OuL07CMsytJTHYKFQ5MABH8IEV
eIsiVR4WX3+WaIp5CiTOvBv/Vn8ZEr5Ms2hbTosJS6BmejDnOWhxJrnAc5CxXyCiyaCETqYSq+LB
vWZBukpt0/Pwj/EsE3klxccsszomx4JlFw/9X2UEfx4MshdWDI90sCXAKpZaTJdvNjtUJATCkM0f
2RawCPIKdvRykHJBBp20puWOrjIjWgdvIO6UlmuOg19xxm3FHsv8QOhWQK6D66qx3PR9WL9vgyEX
K4cMoDq4rVp+ZuzrshX6K6MTLzx2HdT+MTTmlXjlT5yHQ7XJbAHTd2kGALBLjLl03hu9OwgfQh50
E9o/l2VqE6wvY/hcxkQ6EfKyKsPNwSFszVzMrbJxQgYvQDmAdFI0OlMOL+k7atBCTlR0BAS7s9nu
eCbHlFwxYh2deTaNIqsSNuFeYNDC0OJSHVV81NbAsYLJEIwNZSBu9gVgPEtw1vDaehPvh99AmRxV
XGQcqZIREfDRCDMGuGcx2Ztr/GK48jFgMfN2mvHap9vFv0Y4DSvWAP9hy5NUn33G4WThe/ZutIF3
KDwgvjWjMyOzAkeWbY7ri6G5Ng3HQNaAn0NctkbUGWgdUI3kOSg4Y8aS/G0lzov1O1hCF26EaQcI
yo8gOWCLh0WT0ysSO9YsriHzI8657KDbx2bW+uEVOscFs7v0RUL7DRFVDy8pHslYnYO1XJLlYjaZ
NsI5zpYkHxcskltHGavs4TUfRYh1a7u0T1ZM6tlPsYm3i5b9M+3aI/S7ckigyz4X8y9bUj1Tr/3Q
DC0L3EK87UFppyxIgGG1a0BqSSvE0lXimQES3lRxo6kZ7JzOlUPrYpdhPHm4aF0MSS8ZqRGgKeHQ
oVGLIeTBaXgZ9fwf3KJpAzH8gk/U3GDPPpsf7N1NvXlkgMrKn1bPtlFfMwZEEBYp8AWhcEIBjvN5
A98GAtPcBU5rIg3Ohg/lk5ZG6GugQ/y1bn5hnSLcKxxVd5scgsOYHbaZp3fTdrtapLBt7TX9Wm7Y
VNvNny6Bt+zgpbV2CIQ6PaKVcZvQbsoK2X567F+QioJVaA9gK6RU1CCRXZpjQsLb5HhveHQ1ziiZ
dMY11PPr3PMp6KqSOVWLhgHUcmMtVTr+UWnyRuQUoggJuluXja1DiV9FVhlsl9h0LRomxPYFH541
UGWmayCzLZr1Kh5Xd0YlV+TUKzTnnLzoiVAC3ZfbgmZBs5Jf+40AMYrRVNkM6har92zrkskIQDuH
t6Kx8gdWyc6i2+DUG0Zgd+5vw1wNpa0DmCDjCQxQetW7P5Fbrm6Hya2cLNXrSwhT+5quViLjGUiO
cG2iSoJh4s6GJttpQZ1ngZL/BirErZjA4XS16SLd8OvrKyqXzcavKe++rQqnH2wr0f/YnVxBn4C9
emJItGl/MRxGSgZklvaLVfdit7wj4e9qPormJ1ujWBEzh5J/EUjY93CLaDNYsKaLsTXS/2BZkA1b
1YCD6kyckchBVI41oexRug+EweJj58zqdcdy6wCaZSF9naODH0t3wxrtEn9n0F1hYAS5azPO6Kx3
htl7WRx+Zh7uqEcshruX0bgBq6P3NWw8cXcZ/rxd7efK4Om+Tp4CazS0JUQfnjXfkw2lFpeYz7F6
dLqlAbAAsJ0QnxfEQl6HQvNqdlaWSSnOnO7HjymDAAQ++IjaPLFyNw4CqoaUmMllDcR5B0SCIrMR
IDbCOJlITgwWg+xIAGdoyPaTiwT848jKlNUTlWl88FODDSsLJtZ94E3hTEF3gl0+Ts48R0REkDv2
4GD6jAXlOfNTlr+HivhzhtN2NFgs+MRmnewpxf2VzQArHVHk2jaX2pRwatwELZY42u5j8KGiIMES
MfoMX8NzX3ZZcxdi78E62qqyAH/orHJ8jSngGjwJFc5/rTWKROan+/IPTtCrO+cA1WE+qp0aanSN
KdJyOHBDrmMqYnpAkf5CslYYmMgqnXlYVDPpPo0GSKvR29edpsM3jdZGfXY1TXJIGTClYWVkw5Yx
i2lQymh5uQO3q3hv8xeeNh7VjnOZlhwwcFpT+iz7I33nv3+Y2vHj9u2DD7hyl9J+l+y11552go6G
IhYkRpr/1MXar+DiDtqyFAFx9pvbGDnKJu7i8N97jsHZ7QS9LUJhbRcc+9pMQAz4oNCFOh/7hHdt
wr+WcwCamMQFuS1bSb6IIuxQ1efTD+v/yk4hKzt8DBWNkaY3D3RbLxEsRJvP0zQ+VrSdItqC5WSN
+F6MTn/v9tZjlI7yFoIxhJAjre82zhBYHDTS1h9JIr+FjZH8x1tpXZpXFPGSQ2nj56nWiHjOWBkF
DdLckoaOwYuk/SQeRqbiX0C6yH/ERAjis5unr0hKlLbYO4WWt1VaQn0EDclaCrRH1MBfCQ4yiKNP
GkSZ6Bgvf0I2W5fUCfUHP78s5Kct9Xxcwoy2OASDR3ZT1YA+p1FNOG2uv4nrAtRY3DyWrj5FL7/L
SS6/oAvyg1O66yl2wEpnkc7jL14HBfM85YIJ0ksEQPGt1S0xp9gPVr2NPfv0JVkAraHLKxAoQas0
cTzJgRMIzg0A2QOAYvIVQERy9SgCb6Fcdv21lYMPT7YJ2DHkCFjHA7wFIaTcQCyaQM3D9CFsUXLX
0xaOVE0rF0QAgP2EbTL1d7rYwnAzgbAEZkf3IEKG0LhS6qsAXzuHHm8fPBC+CgBK9pwkEOPODNGA
9iSQswMgBwSDoieQ/LP/6B/yZyQwawUop49gpL9OD1hhC5LWYCHdXDobb0VxLgyNcpfQrYAIb+DN
WN7A/yizmf7Y2z/oRf6lre+qsoFPkl3YcDb8M/uuySH7Duhf/t3lm8G0+CQ7TDRIL+PfPp5tvEun
4fMTEz+NGLLtvTqjKwRlHuZoZZKBkZOy0wILCm4s0c8+UqzJSR6wjjkYiMJ7d+/u8hFSlEK57Q80
sdOoMbCftgTCJzyl137dSG8Ol7b5AyylO7L4G/D5YM6AHU+dB+zTUQAEESsDYw7WnbhadZCbYYlx
dDu2PahbA6JMD/1kDUjoJkFTMVPLkfFV1iNdwqSgBI9+yskGnZbQdlvnCP2AGOnikmiWQgw1johN
CAqxyoDkAdVARQENM+KqbiPgIWOGIBhD6y5u1D+Xop8N0LGvqgD6d0afsvtdMbU/wir8w2YIa9xH
oI6RiIwwh3u/GJB/2918cQ7vHqqUOVX939krdhj6MQ73ZBW/g8SuasXkD5DtJ7SjSav5p7BiLuCY
q5dy6ckR3lz/rxo4zxc57t1HYzQwaP8oXWCMBDxcPADqOFdcDHBMwOHY5xskphiaFe8IkM9ifgwL
VGh4KeMbzoAvp5R9g8q03TZbBNscMcRUq8yvKiWcZ2Yf92/ZKxNsKKmRD7gyYJemD7hKsx2MsECK
JLvtCY2FgVnAXUhTNmKDKD3bKcKXSeRGhgaVOZkUp6oALxGHLoc3LRYWVQsQPDGoXgDWf48uCxE2
WF8U9CaJzgFxXu4e9sgF7MrJVU5nn0yi/Qd8Z3hCv0F8HrfAtcrik1nHlvlgSOG73DMcQZyuQxEf
gG8mQ7wt0g8oKufD0P0FGJ19W1vwHfHF6AqRMCEuOEQVcDoAsxB1Ho+rrNlSGXWyGWVJIhNWNijc
s38scEHMMHTZxK32CToJ76SQwH8BttulLCaBCw70NkB9GD54MqCI/DiiVk5DlOdf2HDNjM8w+10C
NUpYvEYM4E2bjaHMz0dtCIe2HXHBUN7n8AtLFxCjTdo6TgodEI0zWs5O2jDfuQptdnw8q2fDxRtt
gZltJeBURfBzCVQLeuA9yEFCIyeegoIC4bcmLDqjNyjaKXnZTjHOO3CfkPoBaLjQydqNgYXh1GfM
Ia3xtuRKRTVN4NbY4dfh2e3pxZm2R5oyjyIzCEzyEEJq+N8YTAY/8CUCUYtH0XxOqj3iU8zgwE18
bqwzu+DoJzAX12k81o5D6GqMip0xCLIPECzgSQ6DLEspnYTKWMjILt7WBZ08hGMjDur4y6H/mbGP
Aa5RVxEfEqxjyWkaUpatXgfyB6RozkM8xF2HfA9IrcavVzCMH/Yx+kAJe4KRJt0kvrqa3x1h9WtH
kRTvIj1XFF7DmBMJpe2X4EoC58aXPjMUz7xRs8Aa6Yk/jL4XIUb1q0dTfreokEFk44AKyA/QvZgW
QHSzMKRWBSPHHEP9Klmau8tSzAsEuSe46JzXURzSp2OsA4gvti4/oPJYvcJZaEIPqLXpzAjojHfI
vqQFNRX0OmletRZ+7jsgh08MHWMQ2U+Pohk4ovIkiO4XrLv8d/ETwJYvxn30kDI15YnBEVutYOEH
qGNJaCxcDgr1E7V0m6tC7EJIRh0X/loIS1hECTWn2dBCpAg6HDdSc3SaXVD2YP6BG1ODe9yD+Gvx
17Oz66niBnrDtI+5TdEx257HOwD3KFrIMM5Cb7lcQoBg5u7BEPOspV5gP5Sl8BX23gdtwnMEi4U4
UAQSyRmyAR1S68BbAMoN61EwujEGvVQPeQGlmnhoMcff8yvshx9z2+Uo8GUAwygPAC7mdzD2yBum
6iwmL0JPZ3+6G6JJlvDdBQsazSgX8jtRfOWCXGZbywrrgAEWtGN+kB9Lji2c2CeOw9Y9wcdGYkxo
TPVhMDN5I3qyK206AQCBwqjVoAmz8qdzWcwvVopjl153HkWbLl0BuSHXw6LE8StwUMn2FnlC6hr/
2DshOHUPHVdVaVAdM946l8HqP+xV+8PF0oKixVXno92tPrqK2d9fgfIZhgf7As4logTwacE0YscK
SHrVuxIdu0nZxFeVJ4ZQ1U15FpQrNL3pqoiguYkXUrzIDdceqUtCE4Py48ZYKBOZPrO4lXx3X2h0
Z5kVnL/feCT7Y1HCRY2T7ht47kxGYgQEhJEgPgxrFvcTIoMMT0mGssybc95yDq2ONmi0lKkuxIHI
BsQKirUER8KyOurrQkQwSYFyHAZjFL9C7X24JJgTexy92YyS/2IegoTacgcHykHFXzBQBXpFImDT
VIN82LxpEa9WbaH8lfllin52LpnQl8S+7AfNYO3CE4hxmVcZ7BMw51S5GOIxaZT5mMgA8JYouyDh
gr4clu2Z5LS6PLTwiTfZ18PTBCyujLCk2XjyW24hQxzHoUvF5cKR8icuOLgYjg5+0eEBRCLXetNG
9BhKv+19myLua7eZO2kHA8SfcSF9FfblZHdhoIAigNDjpv0KflYoRsdkfTwxonk6iWhxmTtdjU6/
xYOFzIMN1wPrhDr610wfrTDWoEAsFfECehO6Z1519Ax4kITffTtWPO4SKVxhruZkBr9LZ9r+BRAw
g5q6EidVM1UQi61Zp7APDvnmYrXOTSUjGaQuzRjFZqGJcLpgqpjD/NaNbVKiHRgRDwOlKQos6cjm
5EJVap/8KW3JctkJ2iOeDh6UASombVu5Kc2NLqNuiOgkXD0uyctuBnTkPLQATekOSBANnkbeJX/K
HyqTqacQ6uKdMY2cV/BVfGdVEPvaysoJkhtBHuYw8sYHlDxfc5uzA42qw6/E8F8WcB90WRgkjQBN
UVg9qR8/yC1+WHxj2vikoGzFPCXMbLkIT4fdisIi676YzjGnLWIc4DJi3fZpqEd2G7Q0nyaJSYXw
bRh+clWQRONIPBw3Bd3PKG7BzhvlJUoftjuoHzaYix3jD6v75Zn1xjl79z5N49s7js/ZJbnHI5cr
xFDPqoXoYZQMRo3iDqGZ3gH2Cj2Rp1qPR8WTwu1MvRO3itX0DYbOSFmeK4puq1WzmX0jVcjVl9uo
OBRYKbZVX2gaA5Ya6Dh+tcY+ZKBtyuzyyeWQ6CzIc1YnczDb7c1Q/B2238fwCpxJlTLDJHAawg4B
mWVVsmDbfc63HiK2IPH0N84aTvpkVWU6TvfOREAxavRwouKtUSjvuoyHzDkS1me/uGwRusvuTd7d
60g+41De9uygM5pYJtnQUWBqgR4Gr84oW4G+v7IaJOXfsFwL4ROzXVJKDAsOGo24bDUS3nj2gR+l
JBT3G3xDpgRqISlsabAm1Zn+lXz9MotukV2aHiHwCmy3LBUjoMn4gyZqM6Q2GDnWl6XAE076zYZy
zzc/oN2/KVqvWCiSL7pNgaImfwcSMn7R4Y7ZEox+CNTDp0U9UCDoATBBE2UI9jlxxhYpnUdXL1of
F8ciMVHhqJoQjJ7il0bqxvkvQ1luguUvUeKMY2SXHQRp8ASXYh+6JeTakq+qAGKU9j9lG75pUIdz
ynKOxCUPYZUHEwpoDgyxnupK4G/yqhiVd/iBNfI/0pwJ1ukoqtt/ZMKfZPoOtywGSLoRd+eGZIgY
+S8ByEFXsdp508aSxMO7NSQ5qOZhl+iIS8dnGQ7JEIjSYiYOiIRe1wrZuaJWMhwPiVoIyXVPaB6Q
hlEsYCshIuSJvUTJm0FlE7v8N5Wi/R4UYwJIy74brH0Muqd/TFCZvZgtDBEXdy3v2ONgroSBpDGY
9qa2nvV5WicglpmitfGkV/7g8VW8GDSYIrIl6I2YMLZpmFgzUQ1jPFtx1S3JXajste0CEmeDM8Ga
yj9KMVeGfEPMJpYQeN5Z8W/ewkhbdUWX2g5L0857gJekoSL3FPOGtIXCf4mqnWgA0OUeNpkMry2I
9HxkMPEU1TXCjIpDwvF1QHKn9bmYXDpOysceMnxwD2hYStrvbNOLr9ybsxDUiHVC8DC+3DV+Z7ZE
iuR3WMif+vvY9kyL+Vs/hHMSFCnHqXQC8DlFF7mI8BGgOO7p+o77nJoi04yr/54YrzoHTsNK1g0+
5SoSAmtOD737+jd7UQykdE2GEEVPg70JSy2uA+EQW5VFU3zHFIAh8OWKgidafXdqWNR0A1ZKn041
QkS7HJUjdCXbpemWmZd6WHYFIZUgp/dXde/Z9Kjw4JAeCHEzRktE/26dC3pxuxwqbeepllDCZ+JM
GzB/OOkvrXGyVSM/TJRbeTXsbaumeMH+oBanBOruTFaj0F4KvHiDa44yAOxcXUcRgktOHblxSfno
GNao07tdHE3ZXOCBDR3u98xfHVWZqjaOqZMwgGrYroS3VY53N2M6Sso/qWa/f10zBRGpTI8wMQzy
scjdCKDXnMRn+vyvomnlebdGxbO1cv0gFjZ8gw4HL3vvKEZjnkGepkVUn0mZtehyOCYuY6fVgWkT
wxb0dnJ3rpUNu+mflTfoz87NubBZlxMje2zI2VCfAtQ7dqBpnkSzXwPBCnhvGCXQ2mew2CUX6wl+
yKTDOAj3xv0qutnDSXaYlgP09OGhV4xi+19pz+ONhiN7kPiiuQ000oFxiaLFAjqp+HfobP46HREH
yYy0pwN3wVPAJ/HTFIg0Vwk/1tLXKILIBsQaDEBzCyCmRk07nqaxp8YqMuIWwKvMoFkAr3X4jg9W
dcZU9WWsqXCEsWKq9fKF+CpTgk07h86ZyoRBCKnJflkGNakefpWRTJ6YLT1DoLuM6jR9ia8hdA2q
jjt0CBQ9NAmA10ShKb2ve9hQ7GTsSOMhCpFqUPlv370mc1UkJy0oJjTeuN+UjGIiF2KwJ8zQmsyi
iyBz9j+cRQ8HRDIfEzsmAy8LWCpg7oG2i9JkJHfKMhgK8Q09z/k/xJ1ihvo35JSYfzC4IqF7+7Dc
Ac36ARBccvHySh7Dh4New8G+WC/g9kIVvxx4BjceB9CmwrYVenJ/BVhslv+wPgbjerMa2KcQInX1
cLp0X5yVr9v4YTBE7710PxGQSg8xupL9BOvTEyhQW9cmw0TralZ6SGbi39bmFsGIANhMkSNko0Yg
KX6ZKGOgpiMaZY0W1ES2Aj8bbvkd4HXDbaETcenq4oA6Y6EEENI9JaxDV0yYcIQwDz3WhuY8stvF
qAhm8MMMHw2IN+wANCeW/9F0ZluKassafiLHoBdv6UFExC71xmHfK2KD+vTrC2vvU/usWqsqM1WY
zBnxd0H0NPgF0Xf0pnX8jLmQM0Au8XBWQP/2kprPFv9xhpiVsp2Yceo9qdYfTFTjodAp/ZH5VzxI
4sLDjdfTEiHoZvBoYqUqkQ8k9byKdSlCqwHYL5xQnWmAw+e9e7Wc+/y0KgetP7AoOfzs0eLuNsc3
plbd2D9a/KwnYMAnUYSws3pnnivO3CZfzPYRmGOhpWZUCb+TY+cJFGtTqUt9Jj2MdFKy36IoVFwT
OF2aV8pf7tg9ldZqvGZXEw8v14mRQx0RScLDCpWkEGIIXf07dYYN3wJ4F69tV8fp5gr4TeYCxjEe
hx5PL79ekY1lpcEWc3SfD17qt+UJ0fFC4+Lc2Vl5Z7mJzRmVUY7gDWVdIvN9ja3D/6R8Elv+Ln0E
L/ySBuFogDUMEmEFt18MRraTKj4wIlkl5IIsWK4VaVGwwkD8sUOONFUQARXnDLRXD5ifjLRgfWb4
spoK0n73wR2Q/P2m9WntC8tFVHSSAwiAQaCHe+d9UC+2tek1kjbGyBpYgb455x7vqqYT2r3Y6GFQ
kw+3xQrJr0BUo1VUE8eRQWE5snqNvuyNMlrqxUd4UI9VqYEjTnZ8PS3zKpc0K7lkXzIWQYwsLpSQ
EkTooxN5IZ6pA9lB70EManGXzkpe6Vd0SUSFnPY2hR8LoSMRFdLlcHziM2XlhR/874tyIqF3grXJ
sWQkjeUhVyHG90h8tpHNuz8XCnruDD7Z3ugBKdb1/JZtowUU69erCAmi3IQ+o/BiDfkDc/wM67Du
EKfTJvVqenefBXEzmOLF2VgjaS/pxiy3FSzuU2GNT0RjwRh3Mf0yyv1LKmFjXrZBqzj5u9iDUhOH
Ky5i2ZxYMS3K+zH+fvTaJwINgR9CmjDTpw8TiL4aCY0oo8fK0Rj3lX+NiWz3yIcMrvzXxyO9xT+0
Z+2Tf8sfBN7WEHlo/tks5y/A/rdr99G67NlSVX64GramdBpKoNHSyb6AjiLfus8UOw4hMPcYyIEG
Z+e+YjO9gLyzuHmTu7GgORqCAhqSbziLxBkiA94NJDgi/td50y+kDq9EtkraFZ41tM8RiMiZzuSU
3ohDEnXOJTVCfbmf1+6XduTOoLKbbw9HDP/zS9oJaRpN54k0ISaPGRCDR8d/bl40HtTONCMWVXSj
L+mBNbouZoLUP/B8H70klNRyy3zLUubtv+J6vo9Uj0vOMpJoc6GZjpHCn+oAjgH4TeUmKFZFCiiS
k5ZXk8lhZM9fJTRqk/TRiioObZBU970UsO1DK4U1AFsoS96k5dfJ0LeGks5B8G2MeIsO6snzrMcA
oadw25UQESo9GwHlhDh+bcvgFY/AgzadbLtt8QPI4qQleP3rQH59AEUiru8zbb4s9OnghjrFnlAL
gTShtkEtmQvFWkfPMQJXYJEYwS3qFOavIhN+HaQ2o4umX2PkIGy6NIISGdPoYkT2ZRuhJJZCjAEC
tF/CSwsRZ9FLyVQ4VeM6IoITOghywv3XvJRpi7yw92TUlqdNDLP00oDFohP7TDhzs+WaPFOBRAbT
V3qfP6AEm9SM1dNt9Nk9ZEsXslCKZTV4AEaQFGLixDuBVD2IgLtmnBoKBIZJUV4FDbYeUFEBQxVI
EcBOud1NCnqVcLO0ZnR4csyamHTJK6ObfH4cxB8V+q8fKHrNnvNzZhH0rrj3EXsFGwEJRJSTYFV4
fwctmMU9Icp8dgFXZeqQdEZidJ+FP7c//CYiiOiejNjKpnsS/bvsr2/vF7zmSxiAyBEHKqwbpaoc
1kACW/+Nd1WOR/owNKz/tisu5q+LJYT7t4jIFmSwYwWWTH0OWMrcA7aLa+fYsZl0ECymtHkYVMkM
o/0lH+BNCNRkOQ7Z2XeTbUQkp/dOH4Myhx+lG2XSoHcb6mPgxreKnEtdMPMJThklX5PSZi8Qgkth
ZGY485q+VBcN3izgJAZu+BxUSmMCpNG9IHsKbkMIpODYg5wT7Z7hAUgQjyEna0fSTwj+anoHA33G
AfsWcxLtWWCcom2HYbzokrZtPDW34pLfiiu/Gr92oBk0A/FfqwCEVA540Tk/5TCQ4IqfOV2uJtW7
QDL07vJOpPlGhSMhjJzzgpZKLoLI1S59c3zt1UMcxmfS93ekiPbPPSL2rF/TQjodcH2XzMnpHbOP
IbbzQ34uDrlJpOORHl92/6RivOZADY6Z+XcanAazkMNqc2PhzsLm3xYL0ejDoD3SeItjccofsfDf
7xeVC3/HmcIqCdjJr4XCz6e4CXcInmX6L8n0xJ3JhZpee5jPqVROQO8l7+5BS7VvV/3nEPBpIc0K
pY/NHwMqxM1AGRGbKopiscQ3KRwohsrcJoxK3olGqGQJpEUmzY8hf2afueae7p69+fg6dOagnh/y
51nAlp7FNvphNas0ysyAkLu382ICNa70Z+F2gKMTLg7jnH2itmuYLDEd9lxUDbCtULHnYTMjqpcn
2o5nq8v4MA6L/EDuNZHLzrIw8VsdRGyTK/GyKelrr9K1UmVleEfQ1Lxs69lsgPEZa5D/YPIFG5o9
aQJAoSfGuibBgKJeIFKXai2Cy971aZT7EDZrnN/koWAu55UlBu6lknt37sxoMw4UV8ziYwYJy4BF
cvNPAEJ390Gl/KRRBPY0Bf1MX2R6yTXUIL9mU/CqiJOlS/yWv7ecbVGBo0vfPOtx210dUSvHPRhf
wZkjWTQoQDyTPevrzRKILFLyz6FZLI4woogH6Lgo7dO9r0A7HUGHP9QtOwqPz2a6WEqZnTfpYav0
5S2uDOgF2rxBoY3zBRVUyIAhlKHCatM8gfgVXf2PeNQGwsJnYKdq1nAXJl2qDHSF2EZYkxsr/hzP
7sN/BoJpiIaZyFX2GwAc2YIvSAtc4PP82DmGeZ7fPfK+S9NhjDpvDWQxp8rF2dqhCcb46IcInGi2
rBjIl0aPSYyDjATvrjBgIOxW90WcdzaUwYKwjPeYOpbegjw6FOiNzkTQB0YzMY4Rnc0hBP7pbymf
0blQXSwBbx8ggbKYcukvadGGCeN06HBAJhkNxgAAspDECo5hAxIeBaTIoG4xcPPHGetnHzWxKCVr
yiBCldMPnbsN9ZzchmyvsUaIjVqwDm2Q2jtftzziTwe3BS1i6SpDIO/2UneXR0JWbVZUOUZh3mCc
rwIqubJWLX+3wDJsxWOpYFBpLNdswYXEwNy8ZYWb+ob62tO6+QXYFpvmupFxnXMQ4trLl+xR9IPS
JF0HN4ayjF8JQ0JRUs1pwsjw8nsl6jJCuYw2l3NHH0WrJDMWtT+wbzXZkc+Prxv5cr0ENGBL5GU/
N/pXzWIe07MRnnEK6Hw83iSS6cuY9iVkTsxxyPOEzmLPm+GT3qW74Qk9dm4dc/wZnoI7C5fUWzac
+reLC1l/dIli3bs8luL1xnIwYKbfyAjeJOAF5oYZ9ftcPAVqExvvCbf38c4CpyyVzHkMocaf+jN/
Pb1v8k6M/iu5e2oPrI8OkRYWCZFo0hixSU0pzAZaU0y5uKyZlgsknu7TZ4DRfZchNCPdsInS4vur
GM3QpJZVmO7LwLMLyYT7/E4zSkrc8VfjE6yQ177VAyDimOx0pxBfoHJSJIoaGNk32NlJJLMBPkAP
Y5gqizRQwwkB3WqCOrzfW/3Y5r9Tup2PnuCz2+CINjpJzDVTwiKwzrkSnDLuza/jTSHzb4jdTGYZ
kv7Hqnc/AdoA2IHMh+pPboHiZS6q5eEctihzmauwX4FZDGbOrs2UO7wa1OgZNg7NEcVRClCa8QMa
w1fypDOhnlm+k3CSmgnQ0sVBL5iO9/g0bWc/2OZi4sCH9sZaPOu/wUXYYEkX9w2v/P0/c6vGPlNc
7zy8YY7+f8kGkTLQ3aR8T3Y+E0+Gw2f+5s35yE5Dh4MoeKzAsv14HbNoJRCp4b+iNUqekrh0oSIk
F5I7zuL+cVPlfFeIkhQvHA3Cn718jJAADiq6YhghB3WTKJyv3KlDwcuIKqqVvOdoI8F8iQWnM/nQ
WDnkHIDK7AdMH8VRyAO9x7yXzXXciGwTPDspqfuXufTkUErSjxCzAVtrBW7PJK/cgOdhwLHfmyGR
YFvuUaBHPE1w1haYMww2nxcjNG4KiPjozBUMSnYBLHQNDwfVvn8aYrALSIjAnRPVqnu00XKpN1S5
kH137tid5uqZXuOHDRyIxOQWiyb66xI5IdvluKJ6mgV1zuXnii3HtZeChR88AcKXbJwIu/iF6Iyg
/D8A5paLVhPUBcIz4+aO9Q4x8VqQO0UQqMGfkIrTX4xeIKixEBQtZ0cSntCw/1zzlJpkIfFXFDzr
dd5CrtIYvchUrNw9VbfsO9/QYu41yfnLe1D6JtAFTxev9t5wT35z14az9iFqrfHAAmcYOzyjKLTl
Dpky/PfOXkqR4X99GebR2Hy8Bz44ndBRP8ske5S7JTgJS4yRnhK4QBuJ+UTALnyuzUhQxhbQNgjY
F/1sWZhrPWxCJJIBZa2pfChQgCCk2pPq7190FnB9yyFJ/8JEOfn9KyHtB7pLGniokKDypEMUimrW
s8IZ+lSFLCaEKZmJv0fxL6uvR5OSKGeP0Qvov9A1dKBOGjtK8ecc5xf9OGG/8NVPMrixwiyxAwiB
7sTrJf0prn43DByPuly6IWGiUFGwg9gEKNOCYYyRHwlxAPkGGsBZDTfJf/5aCsau0hn83Tdf+gs4
/Nptf5eoNBT61jtYevfBhiQTMuldPP1NWyug98M7xQ2GbPGakHFe5LsQC0/XmJIk1flR7xX5+oil
pgHk1BNSilIX6tKRDGEavp8iOhjAHAfdv06HYn8HwLDr3jtsiBT4QAjI3ZZQpSDS8GUelwRxAh4R
grFIOSD6vR9pTgIPFcF384p/YFjicloXAwAWqgwAtFlNjA9QTPBaiOGBfeWCrwa7ko9ZlgWliocJ
nchGJs8gpkp5wa2vLngDpI0HZBu9oLamvDsBK8F46T0Edx10uYY/pBxpDp+AAKwtXYVUmZdxUUi/
xOuCJSIbHFKdxlcGcW2d5xYBSTew18L7nYvONjpnd7ALyYme22Gj//Q7re5p5zW7n8TierOk/VlH
ZUhlwPDyoN5IVP0DW9f0DxJ8Nt1nsrxouj9kG0pXOr0RUM/oIgpqFiXfASI0/5LUdaeJJOolLvd0
q1I+MsOBcRXLJq3zPjvOm919ZvWa3W1WppgNcJPJ8jVCWcBGT0nkDZRpvWkgiRqRwgnnSPsmKeT7
udiSXt5uwNgD9U/X3Xpj96q0whPjjZCuMLOFE+3bF3mjkgiO9g4u0K1VKgrBrpDVZPvFoaTFPT0/
lpuvR1RKXsmwhakyuiKnFVr0iV0pQI7HCuKaT/mADG2YINj9el+G0TG6xEpoaFZCG3ZVoq1p/wtp
Sw0GVt0SVqIGrziCXRU6FUUZeXd4xqjnKEZg+kUkyPSXbtVvLmoZkBrQfioeBgDRpiGWKDgs3Xmf
ssAtKQ03yIxc0QDIcmb8Sngd3sIBSgpBa7DaObffbDrulApfh9EhoOr/Aa6ypM/O/iQ+P1Bc3kjs
LBEIyuqYHlYzAAsuewjWl1xt1+gh7WpEZwkrJ94F7WpN4u5XhSJdwC1FuGRQb/8wJXv6JRYkfC2l
kNjF96TymOaDlKtmFL2YXTSOImgFhWidF9GdKFPEkkf0LKiNfE/FgITtXBqI456Bgq3FntblwUbn
l2PqSyg1wh+BOPfTRkHY/Tv6qu5uKe3svglmwHQGAUWb3JLHYJY8MyHb9sVnMwOgqf1L/qDr5fEC
VoBzRSuMuZ1d1q2yUwHC/3XRBX88cjLwlqR5IQIP+E+eX7q3GGpLY9KATHSdhGl+daux7Vnp+eC1
/tdGSTsvsIEpzyRBkWtiAEW3Cq0mwZMvLheK405LLFV3R/TpoqRBfGnx7+suURhkEI8RoXsl6R6d
ki6GMrY5ZEhbKnjBUooKOdbfFLamv65NVJytOWOPM/AihM3wQAMV3me8LuBkhZUVZgW8E/gwzJXJ
NhQpOqkoEdADAMnW17HWBPA4Qo+xxffAxERIIX/bKA59/kXIZH4Uk3lJgNzTmcJUi8RkHeZ7yiUF
ekfcC3JRGEtE3Sm3dzvg6Lym2l/62Ejp+gmodzkiJ/DYs62nLeleiDYDAqFl5fxHRow+0JH0Vocj
hWJ+RgA3dhLctX7OvAXC3EkbLMiC/VJRSUBl8cZ3hoaE0wf+AUiZ05RdEm2LnNkoVclDuHn+kKlY
PaoYDBEyr8xNqFBuDF0J7a5EPwll/pEAmwffy2Q6eIvOGQW13MgfNY5qhqAZHr4znxqujOIUk4Zb
hUM5y4mXRdMDufGEA+X9xtuQ9xTTfUZo9DhpoIgjQAKJ9NPbNxotZsjC7+kZAW1y/DPgCo1SGenF
FiJSsGu29prjDsJcqhhuhpLTob25O9xcyJMmJQNGN7+OQaUz7MgnjP3bgE+yZDl6vKwkCA5kO8OJ
n2TNUJQ+fZd4IcpWtpGQi9PqCJ9GRAx2EB9zaHOaw3owBYP9LU/9fiJWQ1Rd6zik8nfG8sYeQCSB
+IYI0W/5NHN78uyb6Ps/oN4XYOqMYPsuCR2QP+ucUnDTn2UQotCep6Riw0IUSToQeQ0uN5ZaTpRp
h4yC9r3BmqV6pxEuDijE5gWO7jkxgEdEbiLqMIocLmaL5Rga1G7f7EHHRL+MsXNIikrA4OaXvytu
Oa4jB3j/S1Dwbv6k0qp8s0dRObYwSLRIE8N5H8hQocb6Gz62ZBJJ7OnYGVsO9KTW4uubU1r8J7s7
dcrN240k6IMhcq8EfeV1S1sMAMFI0wPqI7LwDdKErwHiIkqhttGnnKOe2xGyscfSPRXoR3h3edX3
Cebhcohu3gu9Q6B034lqwiDwOlpf71B/FnqhrHjYg2M646sSQnkYS9D0n4S3ZG/Od0efilP4Q3nK
1b/+XT7e9R3QU0esCrL9ds6M0BRQ428JebAlHKiX3zwo4I/KamOBvnuvD+ZapeZ97aQFb5CJoASA
ltAJhOxcEg037sFp1oRMea1D7zSmqngtS/JWWLEK3VDnpNA/Q8dV0Uz3rMEsvYyNGPzTBq8u22AU
duwAWTusw5jksPpC8KAV79fGRMvl0TgTjaez5IG5MDCPL2OzaGVsAyTErrf44/hJ+TZh6M+lfw9B
IklwpFzdImkbOAGkvZogcXPYyYzawZXRasoK6TbJNPy2gXjfHtVmwO4QDMCi4SI7ZMP6kigcIoqX
W4fyC0XqZD8sf+u6S/CsDGwswm/osCdXIAEdTK1N4CaxqPmUZvgvca+whIXAFHc6poQpZp9YRqGz
eaPK4GewexXMN+9iAfvz3M2nfe5H+MX/OpzB4NZdRAmodhGpdOwcsj8uAE/OyIXsgcGxkC+5f/fA
6j+5vdw7fUqkFFq2doPjRbyTn45QZ7w0moBKIX+MyGSugWEiFzAYKMgl2XZmA23VmEOpt7lfessr
S3+HoB69bpjvZi4XvTq4ZrEdIi8wXYVvl+FH3NKVMtG3DkMjJMO45ZuMOWMv479FiGfQtejhYwMr
1bMZLH0LTIRPkjzMF2gEVJ6Bh3Z9rFFAVHSILK8tyVZCZr3w7tTedQClln48a7kf0NuQrTaClrNd
IhvhjTd0sQbIL1oYcu3iVtK4uR/wuVOhuzcxl5/zyiY8p5kwyf7k7rJ75fGsKrrLv6iJsSRXiNkL
p55CLogdmEOTvC8iRxSynl69IQDGllmFH4pP3oJAbrr/KM5k0pNdT8eAGlUyeqnoAEJGCFpPPQmX
OZB9QX5WG8sp3bOkFJEVGX/naqdmoPtRYqZINUEJxygHv0UX57+mD1QH5g1kjsDyLXkeNAhHACvX
QvjTZuaW4746WpsGHm/eA2kgzY377bZHvZ6d4dOGP/7IyOs26oZJC+wzes3vzOTburcAb0AFpqdx
OVT/g6DRplKp49vef2TKzCF/KmtxFDcrrmjt1SmTLC4+uV8d8lwC4lAQJVRJcuSDndaoJrxLz148
qEiQTiA3jQ7JLmkZ3v2Lx1CfgBTrjsrTS2zNbsrR+XAPUeXc8CjUMRPnpwbRVsRYYsCak4ixrsDl
dH8muSycAuztTMH5tBUAZKZYAE2+tu5rul2+iC519HU57WttppILqHDuciVFb1G+GX+N2tS1o+NE
nesbfvCtK/DnjeivF3ct0xleGJU0QY5JpBTdt1Ct1l8J0HbIKC+0v/PDPxTNzTF/Mgx2wGnNkX2L
tb1TZfdz8EnNr6ukNXcbXGk+AXQpOF0gRBwFcoO44q9nJ48BPBDfPkcUvjwW75Q2YV8IM7ExA3t0
WonQ6T7CMh1U+T56pI2u1aMnRVJJLwUI3XCaoDTOsS2KCSp8dit/4rZAoSvsTuiVX6DXX74CQv/v
xPkXHKBhKWCJNiAg+m+BBlHqSNhUhgGDa19HNiqAL9Oe0JOHP3EEoj+pNWjEpVUUrg3ZiB7QM0i1
wfhttg62Iyj6YFr7u/zmdMUTKcc/6BBAI+pcDsotIYncRfBT2gQQt8ccfRDvaOTbfwZZg0SU8/y5
ZAYBnxAuSmFMh+W1etjsSfED7xW7k3dYLXRmlRhuuRIJRbwIgimbnvRb9FDTu2/jgpEAaYdOIwT+
ddiyDQAG5J7IL2U48iU9QBo1nM/wpzKk5z4wHJFAbx5MuhUat4oes4qvd0xWb+9YtALci1RRc5GV
nn0D+SgDt0jNp6VjG8fu9AJ7w/D0DZcw8xO7XYWP4U3AG8AqPCmJyFHisMvPR2pgRsfevcMMlKjs
k8NLOw+HupE+Wyy/CyQN/1pu2YCXopG/zA0i/ray8IclgiieWyOwBQAqga8RF3qn6OJ/pyqP3pDX
oukBkgxDzk1y2nrgYmCfZIZFdV9ARp5q5vJpqY0XcoLN3P+S6Ne+BYzvbGwuhT4C/ELSrHlgUE6D
g6mYschCyT3bVeCq5cVTUtNyLAlm5M7WONXxHqOEaoT3eL/aRahKQQQnvBJbF7TALtpSy0Ke773b
xGrzbOqozzqXKRsUQ+yHp96MEIEuAQb9Ibgb/DfOPtGwnZJrd8+YeCSqNXGI8GeL4ffolb2NEn07
J59vU9pVR2nbdFh8U+fc/YyJmOtWQCfjpxWSFKeNL5iRmdIQHJI74VF2oDjE972RnzP39to98BqH
RB1qTcr99eWSPFewn6WzI4wQIlrxqrw1Iw0VRaV2RgBjrG3Lvb5JhITLQ6g+PmikaDrP2v8Mr9PW
uA5bgH/8wkQhjxDyxJ4a6W2+RryQZkRaBacceVcPGY6FnJ3xbe6tgx00ufQZcd4RpTtNds+knj/7
g2eHgp5Km7iF6JpIDDc9VO+GdElvv4FMafnoytWI3gX7BulVD/fZu6N+vvYEXjDHd3eGpvLOlC02
nc1j8GFHUaAsDZdPA/U528hzZQGhFMi5NlayI2FZBAUGT9Vfm1ibUfCHeY2vuMFU/xusyGiBeHdA
3fSwfLKrn0XNfoRSjOdf9iVCQZkkLkn2d2eBEAoO1e9MVY+h24Oj4u/b2/Y5ej9goBl9efavyZcD
JXp0kd88ZYt85XxTLa351ysH5YwfKMgaxBF9x7p4gKivc5i3vavwqIP6MbwQY01jzCjDkFqMHAIB
2XBNCilJ3QmJhHshB2pPCXG5xizIhII+UhwOQgTOt3R46e0STlDuU7DrnMeQIvQ9bujTCegZ1alL
D2TxTIBfot7NUFH78w+5KbBoNlg3zJt3gwWwnWEr3jlD80PaE6HoKAdJK0DQ88KDzO43hNAQ7HI0
endtHxicwChOpfPlJ+hL5j7yvDBdiuSbTBRwFNogDCSSe8tpLwXi5snR1yfkzcp69fi5AMotirzp
r984wNnwGd7xjmAIeCume+cjoesnBoQhEGtyfDtSEYLYhdTB4aVN4Qd/9nmEb4ove0snA/u4pqtf
jtMwwzG47QPZC3FgkBfkLZ/LPWYTMcZJWCKt1sHg6Eb3GM1/ltAfCSHko3BBd1YXezwbSCVZDMb4
MoySITQhJAyJEciHRVF9dqsZp4j0EzfOC+SZTLqHTIVYZXvHqKexWq256ITR1RRnoAO6xMhKS0mY
5XZ/xzyMzBSXlYC05JBrmwNrGCkM+hsZCsW4PUiywti8MIYUOwq+GfoBHJxBY6lqsM3H4oJFuq4k
GqmDVIQam3mXWSyp7+y0qPovsXcGNnpi0dW7M06aV1DSS/CrM9Xcy4rni+ce9LneBDhtu1cGW10I
pQGemJIP3znjxwW96rzSWWLPXzEygem3QcjVTYmshHTN1pMjWHMbS/5ohPuU/5P5T1g+HWh/H12n
cHrvQukuKcBZzGqPuyQiR9oC0SegoWYZwGYmQzrqH7rIsDvB2Bug46K8/EybbRm9ZUxQ/rrrbUeZ
fHmWON1xPGE8esmWJ71Ch3+I/1yPnnUhQxe7kAFk5CP5+gP4DtjKOK26FLQY9wj4jlebqC+Fq4RQ
zOcJmaCk4tXRKez3WSLHLqtVcmnazA+O95B8eE0RAQWi+xERoDy8IsRXGRwqwLNYsX/OT0AKhEMA
8swl/unkCc2ZTusCzLqDSQmtEbeHGDCqqZ9l4ISe7O/rdVSMOoy4A1zpTgXvH5kUFh4HgfCNOD57
4hrxRv+kmh2iY38XfJtcXcoWLigWIExjE2lItO5SUBsazyWt5x5YYrbSagdxhVvySeL9sCk96Vov
crVgm2HwECApqTUBjsdU7DhsoL1Vr9/wvrwnQjMZWl1HdqbwbT8LpoKk39PCEfaQA7F64yfXps17
E0+I4i4ahMSjlxMIdRudXiDAp/w5lxiwwuEIxvzkUWzFLXL6KW/IkyR8lxG3B0YfiClCK6Jr9O3u
RzXgOT0sDztKvL8OG6wIJQ126dYvhYGtk91DrPo8SMw4L8f7sK4ZG9+WMKZtqGf2ipIS7O+XKoEd
nWvriXN2GPVR4ymYkcJDCGguQru3p/l6O+AAMT3WCW26iH/AA9Cdn7ozASVl38bHhNKumc9+zMsU
NJnmmmXlRac1tOFqBTO4pZXY+ef+sS/L6Bc72o5GbZnSNcMnKwOqqN0opJiTKhoeZ7GrHW2NU4hs
mzj0xxRpdO1mWgZdKj0+OPolnMiRnjJUgoFQIslZdLV5XSjkjZFJyVXByTH6woowwYvpQlh5ONHv
IbAua+oaNoAtM/7Bbwj6oFUwxr4X1zWjCPtgBXsEUH2ZeaAC3lZtvWhxTjG5MASWIZQYmqBkz4P6
U4h4vi/36ZbLkqiEY1AABxbOguV92Tg6/I9Aup3zJa5XvkctOYYqStCYbfIR8jclGmT5m8uONfq1
PHN6TE8brav2xAeIUv5s+E86WVTlw7dBGFh/d09PZvuR8JJ8/yOhQP/wERwy2LfesxR+UhnQe+9T
As/5fQuokagv704rbnn3yYEINkT0L4T1dv8w0nfAk2GwYFRG573YJlbtFCc0Q6gWZDLQbGDHqGRy
xGULEAb3rrbJN7FyIIA3oNZEbToxADviom3CEIghcwGd69bdJ6LDE6ZbIySoYw0e4EbUPaGWf8Hs
0dkV+To3eCdHziX+vMDN4DN2F+dsB90d/McKWpBEIA3Bqdw/cBPVwV4l0SrMTKI5OjKLVlQuFeIm
BoL5rG3OPvz0ASsdjJKYpeHuyHF6dakk+liPJ/LFPPAAFn5hxbca0No/8pAImAR64vK4PGuXdEUj
VvKrCcJ2Zm1sXu7uKzeaIDz+yBhc2rsFJUU4S6tI4YpzXd8FUeeceg+Jc/+ajvpBYcG8BuTVXTV5
M5zAEa0X3r4SiA9osXeE2L1yZ3FC0q6g3kPstQ+bfgt9O1Je2j7mpbuHsX53rMGev0LRVTBXidBv
MkgzPl+HIO/ohMqZjSiW5BJWsPtEoO82F4jgptyCiDWOOB/9bJvZqp3vGHVhrwUMShNLAcvW0S4n
yF/kCgEJvx2AOPF7EWEpWpsroikC8DFF9Fbin2M6idv0iKUjI9VNjBTBsrppJrMuIKbVRW4S7NN3
sRuv9yGzQTjSG3jGpK91UioKgeN44igDRbgtD+nXowE+5GX8wmH0hnqXkWeLgVRAF7YSGQBmI9Cy
4dqpJXmG6uC1OcYkEsurvXvgjbDjv/zNLRYzzfksW9Mb/cymNS03Gkpibgqai537RkwGI+XouOWG
s6g1vDEDIZxpLgMRyAM0p2ceE4cnZgnwt8VP3OHF8qP84WdlMx2HZUVxU3y6t79Z9O5VJdoQxquG
34zfQ61/Anz6+3RNWB3cSKBq6CzIpd+mYmXVVsAwbBfa4NP9bRWvD4+GQHr7sGofFsgbmg6TV75Z
Gb2gFbM7oVoohGlhr3x2gFbB/XmGSmysl/Z6G36Q6UgCzgAR1hMcwTdR7hJI79GVBA9nzYQzn0Nw
OywXDKBta5M7Yt9Cw4bwkSB7bQKQegz1QsuB/yzvNHP5Ae+mYw+E4MCTKEclg9fGs5XlKTrQHmNi
3BfvySd5VC+YAXMCzrW8a+3uFsbgjc3AVfr/7Lj7lMoGgcSOcEpUT7PgEp3/LlGOqv4ScRcFJSTC
fyALTo9ePNgHlX+h9cIuEpRY2jqt4Mr7GVjzmrWSGaN3XObvwQ3FRlauWpp3ycvVbqKgJS5zieEj
GsDBLKPOQX2QyjjP2AqueT24D4ggip+DR6bP7eAQvTN7F97qsEze2SV59GZWeEh0htG/CHyfjfUh
KRLY369dRUy0Q8250m8+Qs150Ol2Suk5SDC5AV+p5K/PFpfk0H7gHzZpd4G7nDlyrIZH5yHQHyHh
e1Ija6c/JFlCZOAfl0rm6KxI9sNQ70rO4EYDLxbYUBLSHgRkVwAE7v3hN9UeBf4NSn+8J52Mwh8B
XQT11aGvCHNYScQjTAYhFw5bOA3un6hELmCv6PaQgybwD+CqGmPd3W1s9XFcCcTfdNUefBKdT1Sj
rnuwpizkM2fSZsBz2eFu6PwQMcJjdUWavoDC+z+IW9JuaLGNeLmFZeTJ7BCEUhwmMA4g5Z440eRM
lTFo0hjAEX2Z6lm3o/k5Tl644YYnv78l6V1Ei7OM5mnDNt+KGEsmGXnnsdiYJVGOcL4kg794ESlH
kAB7Xxzqilsyt4i0Vwo6LaaZEbfieLyOByrvk/iLBZod4fUA+RgkzFuyieYXe9vPw+HQ8b2cseQ9
fIJcpHRoi6LW3OCxFvIOYJZiTOkS9P8zwCGmKypuKrfYjz5M+xzSBULajG80WUJVkrAOZBzu6D+B
csQahqLsJeny6Db5ECg2Sm4+cb/DTR01cno/uc9zI4COOf9CXUxy6VMOQQ5/UaKi9Z1IlCZQFIk6
TMugq3sg8ELDNkP8CVvFBtk7FPe0Gp1jibcCtwKIC8qMEDvysUxXcBFQ2j2xLOSWy9u+0MNeJRKZ
wA4xU4jzma0WZTWWDBUJtZSVov4R64Q4/GU4o8RP0lz35xCkcz4NIKo5EhZQi6LPGDmXhLZFUhuj
1Pqj9NXjFs4K8WKLs0HBXEvZR96ygdVr7EM5cuCahZzOxxZ3hCEc2QPukzqC1ChY7/BLa3NEtgTU
gLFslzdo/cS7u8wR9LLZowOc/ahYuW+EimoxK0G2UFKH8JF1iHiAB81YcyQF4JE8kmnyoKFey7iL
p1eN+CQCkIOaR5L6Z3O7ackgdeW6H4fhMkRZpzMvGhovQ/M31aeGUMSodsNdcUcphUZOSOpXBVNH
YO4FsdZxoASCsz8KgZjfktXAj4A3TpgYhy5b6Hg4Q9DlhJC+7DgQeSrmzom8vB7afa27j82O4V2X
pd8YWqzpZiHmTnQeLPOlhdL2xFMHk+2/GBAH+6pfMNC/25Rc7/aNsIWGext+qd5Uok6onfFF05vK
UWoAV+sgVuL6EmUPLkt3iwhkh/dcnhj5KoFra2LgGYaUszVJP7wA8tG5GRyy+HigpWGTYGoJR5H+
YnkFKg6Z3/N1x6I7hNbMIUy2ubXc5oeLr9FBowCGshU5smyiH+KPe7jfsMI08Mdg9gkJRi7ZdylS
ZRv0aUAldxYQIX+2SawQ+DgUe2TFZqgyGQUp9BNo9qcbCKiFxb7OI8ITAoaE10PE3CTn4Qc+cizv
RuPTCLGsC6wPZO01QhLmAX4AJyUvQ2IuWskxlxhidMEs8v6OjPOabk7e3RVPEL8XrGZibGRy74gQ
J5qxEcDPH1Ix2c/VmNwjcbnRPxMjLdtZzYdB6gWt4w6xg3rRqsGMX/KeMVaL6gXxmkcmzqqHTlTM
qHIu6Lm+qtu39m1BacnL2fR3XeakEqSIEMo1xvBGxNQbbS16MZdLciU2jPYK0SoR0NyIwUyHVQdz
qwTmyXCM9/ya80+2gNlYcfClAhrwgxiZFJqoPpGJUodROgQTvlh3HUn5PvS7d6A9FsUa1JcUWcY9
90Q4fcHe2gc7Sgh0BDBzCUhionnCTtInMi91hqg5PXYnQrk8G4WaDkzuz/vlMGGuA9AuF2TTaw0I
THNTHjJ0BuyAn6j/CDkiz3D8lRuNLiiVqtA79aphf7PCmclWK7vkB8TrDO4rK2RzSvqNmOUya8Nv
DWV0yLGPuhQkgHBL9iE9vkf8M9cKMz6EFlqlWJ3Qn5s4s1oTopHp9+NmyXxbmz4En9iWbQ41xxiq
AEYGZ39Ct/7+05fHUasv6bYWKRIMzKn9arCbCDL6jcX5Cm/j6EuJ0Sgphe/RSgdoCQn27j3QMpXe
U0ynHGVsvTJGQGZEP+DiWBRzpkSraDuNIIPB3K7IF4gueCROueYGpwmSoxVERfyg7BVImHlEnArs
AUp8+5OqimLPyBUqf45eC/85kaViGpD5CUim70Tu6AlabpKLHhCpu7k45w26T1OAwaVUCHdQ/SUt
bNtw1pexFR/xTojcaEtH/xjvh1Ts23U1FmF7tcDRsDDiilxGpOuUauxAvlnY8YUcWp/uf3zo39cV
00BoIkiAGV9vnPiShCiElWwzv9hc+TSnQF3chiJJfDImdZ+w00e3NemhFAnPUCOcQ6JioltHHBjy
buRn0M9jIOQ0wGKCnJUd6TeGcQACjca17OptdiF+BIPpAypnzrSOeGx+4SUSLSY1iOQCI2cAyZAI
oSXegjheED3l1B2ABZoetkTAMAKomMh+ifmLfJmOl+uq/R9N57WkuLIF0S9SBAgjeJWXkPD+hWic
EN67r78rmXOjY+bM6enpBqlUtXfuNH20eAIabr/tcgbbhYxRyhkcDoRtrSas8zuU9EuUtBno9yFC
iUicyzDxiWof21Z6ioj5ftFOQSnZPoM+fy0554rWyuFfz/wIEl9OCJlDk3W1ZUrJ+GfwB5Fib2Od
tAIn4NSgXFpv7Obk6uFimniLBS/AcOTcCKsJXztKHntCyQ6I2I9gVTHyp0jatEAIPRIXLc5jbpxs
GEbC0i+MmymvS8ml4HymxCseSrANLgEtNCDIBV+YfQIi1/1Ge3bLNg0Bbd9lw+dN3GC2UTmoLHCN
Q2l8Nu0Nmj1mihAAsvTggDki9F7iD/jlXFWCnlIRwMJHbQhudJjcjTzsY6wAqDqneUeLdUXhV+7c
MaZ5xeXgASMzLY7PyWNtrgFSgXdgNcIdgq4lJz+UsWIkX9EKdN7jKnzPL5YK/dvwzmtpHwGKQXPh
InKyobr63WKYf1z4s591crHpxJL5TOpUDdyz0wBKBRQG+hpOlIyT+scXg4/HXKLilaaA6OhOoHo5
7cUii47rL6WHbAae/GWpw0kILSyud8pMltHfMaebhY+jQ8eeRUTnKALtJ5vBUEBW9aQGpKAvBJ6R
xo1j06z3AvpEmQI+PQUcXr87KisPFITUBB2lCu6HI/yezLG622jSfEQj2J/xplXnrGPYiJ9wDv2M
mCuGK1/cWkayFh2BBp+C+RTAnIcxi+Hy0Y4tP21G7MMHcBxw5T15RleGM0X/mUgrx15wAifhugn+
gzd7s8cvh0ksy73dlRZQqdaMGyiwugAMPv+is8eM4hEAmoL2+qUGNxlv91AJ3nlnBmXnLEvL2kQw
0OoXwj1/2+eRVI+7GGgdxIGdBVjodhSv6LQo96pEa918Y0jrjhanZ/a4EIEVPIfPvyMz0Hz5wCgD
xIWK4PyXLYvrF3BZ1c6XlbiMBxGWETWCOfJ+cV2jUCP8jLqxGFudLwXfI8IPwtRwkoSv5i2Jey/s
I8tEuz+izCkzQNXRKMCj9tufr38G1Q0FcN5vVmg0uH38v+KnZhygWFW4pr9t8ODpwQaoLqJePyO6
PBR4yvxzH2eF68xuFdK56Vlzto4YJyOPtPFDum21aqvjZJ5Dw2SvUuWCrkiqP0g7ALTvEH9x3DyZ
e7U3qMzENlS1XIU7Q6NQd/gCD9WeUAXYwAsqzKwtIwsai2jbrC0unAd/3+mE4Yp46hfKRvagoNwq
90aTv71HUZAOqI7+Dv2Xa3Qqccl5tMxE5RqQms/Y9xfuxCtHpsuOjHLEZwo5R0DB0EXGAjCvcR9m
qs9efHKsBoDsGW0ujzET+RwfAmjaLMv5E7KEwWhgevRbV8yJC2zqj4EPgZUBJmYVkJxltHnDKJVt
lve3sjx46FNU05eQoQGi55ThvYM/Jmc2o4CNIzNIwx0MHCseGBGsQWeJVCsYY1YRGETL1zicj2Tx
wSM/NKlmJRBWodw7kQt4pqToQK9EX4kn450T8DlfkWzjzSZdjkS1iLvOhvN34/M+Aa99zT0Oo/CY
Uv9RB/BoEbdC9X1ijiWzlRN8/U1z1G5HrVRxFWR323O6dPSTLHbMVmh8mnXPLPorClSCUq+tYnRm
KtB80lGE5xURRu6sOyOGkBKQ9B3v0Vgb1BWx2XiNqFrwCyPoqtbtWFhYkE1Qahs+Ddqyc/JOVzvt
15s7CA3+dLmjbKqTkGM2T6PrlkpEXqabIJ8vX2RPuBsKuUtY7CF+hE+BmI2voC73hoW4rtheM1Cw
txq4RjiAF/QXhmc3ZGvT+PCRUOENjwv0uvbaaIvojuPjJjDQiAP10T4S5NZ5jmV+hBNHq0K+AEgW
G4wbDtbk9NkgJFiyUNZ9wuGVduBFQ1r6ffW5PW2Ez06ICMhfMlelAzQHWH3Y7p7AAeweH5RWDgAG
yXpJ3PGaBOPSeHdqlN0yNXDdAerSHWA5r/0avaM+exeOUXX3wSqY5iRoG1BcYAbndtrAc6Bx7Ovb
N+B4mQgD4yPK/XoEzpwaSh5Jpqf4x+JudKohLcDdZwkSA/NyGoyJmWFI2ZE395QjBa5ihYJSmXxm
B6cC79BESYJEO962LMte4WLEQw0L3SUssnE9uYWJPB040xIAyRNCXCdg3IqgSzS4Kmi4FZAlineh
nJVX9M5/fEnNbkuqkW58O1mo4aEEcqvDe4QUuj5+R8U+3i0OBPj+EQ14CbM3MNWE7QcR7l81vnAM
APv7MjnT7o6apIOW66Iy1Q3/Ln2HxqfRmH4hUvvX5fwyRQ/8YqfsVR1sHRDhPCGdY9rBvx124jrb
7wWCdS28dszwnu56a3c4lqSXb713bpgZ7tDvbYAmoV7Q/zl35+A+V9egDElO4W1HwgcrbhEjicva
jI+RERY/QP2n4Sx9rd9JNf431jK9KXR/Rkb1iaSDW158FX2HyA28FRypxE+AlZk+sSvQxc9C6Fc1
SPFQr40YqBNyy6WtWLrMJ3KipTgaxjLJgLkDV7nUSY7f1iO3R5zFfvOCWc/Tg2hcTyGQaEYfvlCB
c53MA4k1Lr+XGRSU6FUR4Kfvl51dgvrywZomm3XnvzCTKDc/6N9Ct9TiuYg0yyzZl8a6EpH5zLA9
Vt9RJRqHlXrzNn3WCx14DY2LDYGJyYebYXBDufl2kVphwYEBLRNr+9QoRsOX3dgkjU6smOo7ZQuF
uXtteJsmlL1jMPi4BZ5nAA5Idm3pMB9JUl5UgupCVp/nJu+TPqEFPrUWNoP/TRfzebaERkm+dKV2
BX0JZIOXfZtb0RIdC7I39uZte7gG5mLFqPeU40W5W1qyMZWiYrsUsQN0zkToPd1Kj0HD+LjYRJuo
uDBa8OHEbqMeozfjdkf1sNBpfFETPOwXJ830Cott04fNSVB1fwwWMZcjTp3wRQbNxJK9ue3MPT/o
emrMyDg+Dt2PV0aPP26gvoBx8S/xQL10nQX1bl28QvD0wVgVektVCQ61B4HIaVrpvfHpaL4a5LyF
ZcLoaMN3LUBeymuxo+TmItQCCJjmOmvd5scB+1HN4xUUYnaLk4eCa9ipcX+IDFvCSoqPzMFThnoB
XDG/gKkQUXP8IBLHyP7OuR9kiQIJgD2w7bE6Og/guHPQwIGEI6t7A/mc/X2CM3IWOUgSjM02QsVd
2mPaUW8hg9JB+nTrLbiDvOkSPzpz66QgQ8c4Bjea9PQFDFq2O8bkFVoTTpEbdKRPomRHdwnOBzsN
ZdGsIq/zeZ/OR5hZWzUF/48vLtWKHbmYQ2wmRRiMH89cm2SwMpNKrhixMaOpxXnXgExX4CZ98C+p
63vih1CO99E2eiLBknvKac1QSUrKz4cHUX6PtF4IW0D359eNXWocpsT8uBSJtFK5PQVqwijgmtCQ
997+x7kx8a5i6VDGMkS2KC2aNjI8+dKUn8DLoloQJYliN7wEFYpIUD+qr4pXmCg/gIKYJgRLiRFh
8vadBvfakLURswxKVs0lVXPQJF6AGjHmL4HJyOJKQqB+dEr7vKI3MjL1DveotaEHZZ7bgpglP2to
AVPMvN9jMm70r3A64ZVzo7AZ6TXKnTc4Kk5PWnNSujHHx7GM7VAGt0Wm1vhDbfpjHDuvdv7BuOYW
PzL2gSUHRzb6LquDGzcusw9CoK5H5zmphzuGCE7HILysCvXSzdcbZmXRbMozI3ACksnww/GG+woG
LWbAzgxp1nmy6CktGGQS9jhrbnbkFWKZ3irMCWoNs6O9Zl0eEejKGTbv7Tba6Ei7A1SBjAv04xSo
igvAZnukI2JLwfv1eU4UZgdu04tJYOHkz9ylbFm2CTaOcbY+lP3j+N2qYnoVyQVHpla8cqsv2vIZ
bITKTWNc1Q21lKeTK/fD/NdLgx0ZBCbYJ4RVHy4s1iv2NVmYh7VzA1DCf/dqw83WdulY+hX/AROo
cRHRZ/iN2P0j+X08Tg5+I8AB28WTqVP47m0ZRuxcmJ/m6pNuF5sxRiBCE3pbgK462GlIhRY9wyuH
BUxUuVO/UhpMFuc/i2Y59lPTV572tBprEKIxKWuSmTiOE8itVPKCbwCiuBSZ7+T1V8fkyqI93vMw
4ww6rP1yOHli/bDx8179OGnj0wfRZAbA6XiNLXw+SdK6tDYxp2YBwveec2KdIu6Fmihewzd8DfL4
CrOOxGTAJ7iznMknb4fHGbNyXGos+zI85vbub8ep8mJtXqMrXinnvkSDpz4ZObBJ9w1wn6i2zGn0
DkEtOgTneS26cJVT5udIzSh9uzu4ZTxGAy5PdYKMS19qdZ90bb82lqzs3QCvtfa96JwoTgBrPFJQ
GFKT1ydsQwYhFy5Ua9/6yX/QHZQamx6JglO+F76DVMWMPIm8e6RwcCn6uXBqD7ThYPzCGBjyLNV/
Pn3Qq0ICRNwIa4nCgAeuzmG0oQ8QdKSeHLLEL+paTn0JSV4t5XkZaR6hlwnKPbXwI/1hxJTLStuz
sJQeYW8cwxyymhkVu+fwGJahIFEcSeLDd/MXlte+egsiymF68yWWBl3hyvjLRE2n9SpE5Wg7f022
gNX8DUMoDcwAzYrNOys7Ya7RLTW/eA4//GJHsyaZfjFUSvgeqB3kFbKY9U/wlytOeZkF7WLnuNbQ
toC7VxaQYMIRTCAEpsXhqupmKVQEKBkCjOpOWzRushhpJAzH0nyXu1ZllBKA7gWBRreF6NiY6Zs1
3xkkp/ai0Ds2juFmjgiwlNnls/164XF8Dc9hHsjBgyxC8R3u4S4AM2LCoFWgdlHel7ughn8nbAO/
RnNUa8O7EEvDYykwoQjBCduMDbntv46K9aC+KY/RePhvqm6Z/B4hJ9E1wa9haAEASPFKfyTAXtQ/
9c6wBRD4YLAomiduH0RS4I3ABJptnSgdA24IvRaG5refPNlgrXVJY1oTF4w+TAMa0azLgC65EwBM
t8nM8IOETra3FiNZPmx3qInCY/igxxOzAsoPFDqsMfTrAm6m+SU3p+LtGxW+WkCr8Js6fjkLeCLX
hokTsIVjr0z/dpiGsmuAb9BbaG3rY4dFjo4gkfrUdAPDgI1B0OAHcQFU9yuQmpErVCJmQ+6i0NLE
R0uVpYjTwRmyPvHd3Ae0/CzWDxkvgl5pHysOWAFYwKqtdYJQCsyOm8akljYDMSLPBagmvBeg1oaQ
WNk3gcSCphKYxoBNWO/v5fLGrr8UmewHKgh0WGldngmu18vHXJ5vA/FipE5DY9yVmPL/bHRFW6BN
59/wDP4OYGxbmuwYs4gQQ960gvvEd4b3zORJNlPg2n25CNQgMZUTGoz+54sP5eNvFt8y/wlQ9+DJ
f/v5CJkbuyJMThOe4Sl8Qa0v+Wc/2jcy70o86svbxRWAhwt+ZchB7Nmq3CmOAYXPzuUN0/sFCr3j
neSJiKUQsrEULLpnOZQp5BWAMnp1gAnoI7LwvnxjHjoy6CZb8syDnDEpIu8fVV/OZbULn+hEYC3f
IAuh80O4iklTuadrlymhpPXuIQR4e/VrcJ/DHinTY3IKYYXlbTHd4bH/2FXTnsDjooG76sT5UolM
GNGyAmruaUA100ZJwoVEvpfWWldYygtKmrC7XWgCYHVrbI1QNhhxwLLoWfP3surwBisjSO0Pejuq
NhhRcx5m7F+ww2HcfXO9GvrFj8gj7AwW+N8JVtbzCkeqMtrV3fLb3d7cLHew12rW7xxrcDfZXUEy
WP0FTkdzYvYzHvwupAAD+tvTYeh8r9pXXGM8lH/uro2KtL34om4MmXc7526ZJhqtTKUDdBkY3frG
B27H34enErQO72fHzJgnMaR+2t+vzEzHN9feJTe28jFv7tvEJLE43c8a7FFPvMXyM1xhDLI9XH37
Vy8LrqO8YzTNH/AGauqRefZsHtmD+XOtdajb8Om+8EGOPj01ytDvyeOmvCZn5r3E7iBxr4Gbn70i
jFOUhnV7f2ygccxqAcrIvNyuzcIKD6nzLnpnmh4DTm4PH3Q+hfnorARVnfrBIGW3aQLSTpHmoVxn
LgDj8DLoZt55MgWqZpkMwUoYE2NjxAupc7ZgqUtMwNPOULGGGH91GIDzPmrLI1d8aTkfigxmrT0w
gHA/fwJedtXWaacwORNk98i5lYI8s2uU3W+XqwphY8f2Ar0q5Lcdj6z8yFH4iAlLzpwNlRgbqp8+
WqxeJZ+Okp14ObySFaMDg3VcOPJbpUmdDJPEabMJsA0kCsMwJ1VAa42AKKYZp7OzsI1Lz4CCnnEm
+y9TC3lh6sDlJfomO/gKnB6odwXLJ2eH4rxjY4ekJINi32jqMLFY67jpcIriyN84UqsbamQ5LZ/x
Lsl+34rYQcQv2goF1/P3cGKFJrHzaNTPT5HF8B4qGv/h6AZi08HThf6X8y7qTtD2Ema/BeAdAM4K
Xp3yJDpzvmvrLLN1XvE/1tZJNfM7+fQCobRCyV2YGDxzie7wEc0Jb4AqQ1s2F2cljp1m+m4e5VEx
RpMMnEy58SaAVzlU3C4K0r4ZYdRQaR4bez4QFWURHwnEQTQMT4uzLUuvBHbpvjH9aS/avCSKqvBc
gL/AGdvmDeO2NskobG90PDAE6XhKjSo+aVcg1z2ztJMD/ki2i2ZeOldA2h3xTx6ID74Bj8Or/e4W
m08oR5NKc6Vzm9DkiGoXaldkNLnj9eYvRYR9nW8Bvx2XLdykBeYbzWdDh7dYlRhyc5C/Q84PThZG
k/o8syX9QmDnMliZIpydMpWAawrjEHI/pl8KQ4NzgN6TY4Pbo2+j3yHX6gzS4alPM9XrFOnG6Mqo
9UgeCH9qGiwO2QK0pFXsrVR/sm+EBuWC6gcVDVqNKhxN5nsKBoZuzej+5GXrR3wBAFZGwo1imOyF
6Tcx7EMovRs/CYts2jnWi446sQsXF/yUVAJoYCrDoTIf1Ew8GRXWbDZQoXUdcZ6QoIsZMWUu5ZF4
5L/zX8euhp7/vM9nMfIy1PzyWVSYQYmBpU7EDV9FvVGnoNAZzbYA+XJON6r3w9tkJ9EJq4OXoci/
X8hvaxwqWN/xTw3npwTm6YPALF2xvPbBk1UvSGH7i6ZA2/oHKShY8INE4NN0y2yrS9bP52L/MHYG
aXhVaMwKzZ4KXKggQhc67H+XU5/5zyGStrlBwQlwxM2hbNNV3zhzRVoocFDxFJIX0ILwAUuS7/Lj
jNEXYS2RidnC4UeqnGiaqpXPwJxY6PGstOgmnGClvxjJ6ugKjwwdMzHmpxfvp86TylmLQkT1fdnd
Nz4YrmtDWYgpdeQhqrq1PlWal2HaabZ5SMMKnCICh+FUWk04ON3ZEuk2RY5M0mHSMEHHEb1Jb8Nn
zvNqVJ7w7aNqmw2aE4BiG17kBLa3xwNsiV3C7rsZltLT+EtNn/MZy1nwKvgLkVBQuqSPsfYWxNjj
Z7xf63Ni4VWZI5GsVIUVK5MBKzigb365ZBTC9saiyvSZLEFlwOwMRpkWnkh0v22N6n0GVbvQ+rS+
7Fkwg8YV79thHpnefLTO3S44Bh8qztk3+qsVabT/4uB5G6p7OCD2I10zVsG/kMTf1/IG0UNwirSh
FgwqBzsfyCH5PCoYNluPSNl3qiHCJ0dMRtkQKLtZ1wJtfgViV1Ti3DvED4p4A/4YcC+isbm49Y8A
REVyOSj2Oc/ahVkXRceIToGPM635uXfuoaPjKVRRyTduYCPqvwI1gOAabGl0YPg4I1zlydAbpB9h
ESu1IqfYBvDiz1WExFT5omfjoZHWjnQpdY7LundE7bCjssWwEh5jqalqnp0WEYiK+P2o2GTb5gSE
nt/7Yb+Q50vBa8z89Q2bmIoNSBVQlcwMsutelHs1kf3KLMTHpIAhwX7evYYyPrQocSw6zzq07xy6
ker27dzitXKQ8TdXDj8dUeQ//442urj9iIav0P5Man0I1vQSQPkg5IwEqpz05Xa5rZBpNWCYR/Ke
IXuV2barbePfHsUgUH/S6aeB0o+tjlNU2+jOotrLOZ/IKsWHrm1HL+6W0cTaH/26TpHn6NgzYUjT
GsZFqBbQq9VsyzDV8lFlYdeE21JyGuZEGbCV4o4WtJgfuMHIS/5OSy8iueba6ssolQPW7FPgOSOj
A6c2QcWKiJVshJIXi9AD8UmeLkWcB7nKXI0D9xkeBs0pezvm/sw32Fqh5Dc5Jw/cj+Bc84EenAIn
rsEuRdvEZrdzKMRpXtnffp4MW79I/a+L3bZXfvcEAAK7E4fKd/yMNx9IxjOfzpl3zYZyxH0GP/P5
YaDVcCnxYFUhy6gg0xG9H9H+/r6zHI6YePPNtstDGEUBc1Mf0ikvhVPyDSmTDV879SMAtwInxPbq
CGWBYZSbYgPhi/JRjtOovwpGkAIR4Q8rlCM8eLb6UYz+2QigRBeoEzkcOMp5VKY4lIJsepD3iQrb
woM3h+A5dqRTCVTm3qAqapSmxc4DEfgqG4gRw4D3H82N2phNE4EDuhfE7NRJMv6gcOGrOtWJVAB2
QAbMH/kKzVlyOiZZUGCoTifbhPiNeuB9b5roWwYMpHonWuayze+lhomTKGLSGiji068Sq4I5Bq0s
/AIVF1zPEEQBaLqPHV1oTh5ZSI1SujnPdh6z3VS8IhsjHS6YDUKCUzrLYprQBi9zWEkOg9eWXh4k
dXOOqxNKAlCHL2iQDk61NcVRnYEw3SkyfHiROOWENfAnlRy0sPYejk0e902P9DL58IjiQjmDUdeg
FD5QTWo4XgP1fNn5y+P97LAc3oUQ+5PruEwuirXg3cjyhoLdrT49f0pS5Mfx5X0zyigWA7sbbXuX
APCXgy1urahGWQe4VFCGIdR1t1xtNihh5px9OA1gmv134Hr9RtPI3Is8u7hviK9yDcuMfnrwnihy
qMb76LxGo8n5jxAzLuWqyO28YkTHAA52jBzploMnnG15uFfShfr/pszhgOcx0eOTk8kOHvXjt3uz
uaS1JXeGinA+xdfMT0YMB1UOwAydccar0MHRK4OmzdibpUVlmyygQQtgsjwpSNin9avkPprszPT2
jTegxjs83xxkATyMLGFxkgSsXJlKSnmBTy0tRJ3zHPFuCiMtLkQSFCEMajwLTo3YdQgL6Bq2I9CT
F4+zTH+qfe2BOmQ5hsn75pyWwwqVIDsdrvwIgp/UIrCygChqbRWXqlJuDuPN34pg+1UFbrJ3GAM8
eoId7OwHD/KOxYGFs/zK0dipJJIdVA3XAdHwSbyjnNBRISq7+oOdVwkFRQn8nC0p6nhdR9QUd9yw
5Md5Cva+yra9CxGsqxwlbW4QfZgimhgXKYFDPxkmPaWBMZShDS0KK0+45h3EbMajUacAEUJqNFUE
G93qhJMV9+XBuyFazJO7R5g0hyudhxaj4BHKLU+5TCXE/SiNsQT6+ISXwZXMXAOwXvHcJzbXt/ce
nplUyRvtCgUUxTG/4d0hNnMR6yD8NJnQYYPvr3uH1jvN/ayX+fuU8G9mAjOS22YAgJa9SeF6w5og
F0UmBy/AMVyH2HCOFn/Ef2DbLTkfetjrB+J1YnSYijGNC9lMbwuzh+aFRXlzsQ/9kXOsQEybg5A0
6j1Q1HCzrkytAY0eKiXdWnIy7DaEXOy02yfMXWsovpyIcvc2eIPxwiGqUixjC+GlVZCjudLt32xv
K/Y3GsbgQjTDjCMa8xfODIQ442oi7U0J/1od0SxYy1ucBqunvoAeCJ3VgYMdQVDW3w4/48cV9w/g
mzNuITi4jXdL00gtY1Q/QNr34t7McUL+tAdMvKF+oIBh84NnyZFRDF7+++Ph0q2E9XrAOBtUZ9Ow
8IcO93H5HG9XH2gzV9uIi3iDYNpqxEZQZpJHMPtubBr9I0/nHBiC2coRL9HL4HLont50IrNaAiAK
hEOz4917DyhmcLGAeBpYFmjSxcPLQb0LST75jS9a+96xdWMaVLIBmvhD9e/WKeKUFh3I+q6MMcOb
HdysOwuOkNp9DYc2e/wY78znoMpZdfty9F5m5wiPToRWIHVf0yyYOj4B4fH9TpQhswwyaft9X1Z4
pMqu94k1Pm+8GVHe5EMCZCUVHGWHlzjr4FyZrej51XOr+mV7Y1IGt49JouhAPJgXoHtxDl5OtcOg
2MXTKmbrHlnLMoyXyZMJ6uBKakVaX87AwmAcQj1gyL8b5k0iD+4Px2pt+kwWq7D3v455ho7B+vUu
gCIl3pW9f8fkLLz3TokjXjOzTcR3cMaMtJdFn8j6MxF1wheLC25K841NOFtrn/15JNYRNg901MQr
M+zuEQgRWQkjKStRsFaB/Z798sdDzVnGqrhRXlVd+JdwCtnF/oPDKXKVzVTGYX9DFyQNg5iKeue6
CdVAKSw36mdy5KMqmjBBxGp4qQh0iEC+BBCqLpFbLtlXGvQfVbfY3MyL3Uqz1OR//4kxTUaDIQc4
rQ2kOu1biDIBWLTH0WQ1iowlMFcC1Ef0pY9aJBCDf1FGRiNmaKUJAkIQFg1Ok+EaJVpam1Th6DHv
aVYjxglRYQISJsSA4PvJG+N1IfD8lPbGfc4xCu1pdkYdShsMMsQ0lYENkY6590nR+KObV32v4ayq
J4ocAAECTTvA5DsOa3iEjHybAgRUoX3BZZuzCdUQDYGiu3GXoL2n2OeZ5nWvOGl5lf+Qds3kMPin
ry7SocruCzqpotI0HIYpNFQ0mLAAkMnE6P10zBBXJE6XJkVGnmpbZWyLsoGKAyc7dpWfWzIuhItj
jSbgTcWzkjW+AHxgMU4+dD3qRWXJo5oFxp26VcQEbpHuTkkvcBBZ/IJ0GEwhOxTAttBWxAc7Kd+T
L8TVVclVOk4UQo43CcdVPSjFxRjvK38HeEua6hwJCLv5CxFFjeq1wgHMQdsvtG/cxWWp+aFdyFKM
ufCa/xmqWU0krXRr3JjGduf0uT0ccmojsATuqINhVsC6AVzAMlIMwyp/hwXASSHCJNhG5FHCOYPH
EkDMgJilSzTXToR8gE3g63+5ijw0c+AoX5vVnKfF4gHRkF8gB13cCpDAudGAal3Sqfxafsq1n2jG
YheVk7ygiIsDrKE2qvYPkII9yMJTWUs+IasICB63kTKiFUEsWpYMk+AgEjPAhshUngHTlxRcrXha
8mjE8cWPgegeM1eB7vmOH8Bxj4Wc+HQthSb++4lCJIU4ziiNVI7SN4IB2m2s9ziE1d0WsTv5MFU3
YZFIlq4kqy4U62RDOJDO/zIPLnAKHRITI9Sl7HgCIYVzgnGydCStFqjRVqKIYJciHGlogSKqaUdR
go3FvoBebWp3AVt/r1LZX+oXVMTIMFIxjU/vjBU2/Usvx7m+JehEb/EA0qAqTINr8CvqDVVXAqgo
QHkWVUKhgoIuLkOtEyFuV3xE0Afw30fvGF+pMrAypYow3aL3iC7RJaFBKy9mD3tzcRDXvlASFjnj
JYw6pDy2wB7EFKyRs6OKHe/XhVahZfbL/Vl4WxB+B+0cxR1PQJnwvYzpO7E3vWrrgRKHIL+JWkHk
BUx2Gnj6LYBSmheDl/8N6KxB0TEwT/gq3FnYD11WOSApWtY8VZ/SVFX9TwVV6BVaYOdo7F9F91By
DjfPSKV+e2DmbkET3lGbGdMdbpoPiFpeYbG3XHMW11NjimCpsCh1ZoCACB9x8j7t/McjvEFD42jg
Ff4J8+N/MUYsgQvc01pyGJ9v6+s5eJXQSBaQYJJyYd+3nRt4CfusZxQ88FUI37jmVa4Onz69HGBp
bCT6b448TjyX/76MaHXlhGXY6VAFUUVADO18U6qFPcStmVNFd7dE9YK9RebC4STOEybRNYAR8Eaz
7FXDW6+Ymi7mbY/+F+P3Cre2j1kkESL1YNfeMj+8QkGt4hT5jUvT28IaMMyi3c944TCXDbYYvDyD
G85ILGT9q6+HPVP4rsMW+0SHhQUn+JneeuW5fvCBQPsbqhxIX9N/jIQDRQYRV3oVl/Zh8mzuvYNf
nR96dzzayvM7iqfq6LHBDIpPhyYaHsN9jB7zDLLqLTSbm+D2f7EgRIht//0LjF0WGrjg5JjOmbzF
WmOA2SeWdcn9L19ued5GG5zgg1FhUVnf/yi8SmkGEGDBnTC9vKlWVWlVFeItP0z0MDv6OCZ5ZZ/Y
DPARU9FhEJI2Ju/rymbPAaBjoOTv22xl09ZUniMYhlJy9SOMXOm+I8V9tHkA0SohWXLaoB2amRhD
kLhnvGDCHomHKc9KjbKpdZhy7eLbxT50KvNHcOgYCHk3tvEkgUz1hdUoD/BqxrM96IM0YOGE2wwT
Tm/aesJe8cFU+5xEpIzDIJdOpdvq43XB04F8sdWCEjiHXIF3G6gr0EyfwG/QMhfpyL9Rus7K3Gv5
MLu+sMiYFvj0L5BTiv1DaKEdhYf142Vj2Y4RDgSlk5016z2YO9HbTwExeBEfb+wr9w+7GpzhgIhk
ZFNgM9dXfzBjkMMaLAwstSAvpjJfFseuYQazAQQgvqBxRMghylgGRxTKWiwasLhVuuYA8MtDc3zE
EBxTHIzdcHVLsbjW19ScNI38le9jcVO3odnyBUHXnka80r6hZHPpeigL8B4WgiXtCIz28EZMvWJy
WuiMOQ2AEn4jARAH0vimFtKXJ9Xax/ht/YegPMnoOIERrzCbNHr4how+gZXiQ1optT7AmS7VUL6a
LVG2YxJhbr189RsIzg5dZpJYYlTeyVVE+jK12QT2jHuc7yDkqlIQiDn/MtrOQFXR72AKONxwAppQ
VoDC3/NdB/DMS0DI3im2pkrgjRmg1QBSISH2pRulVowEAzORnRt/21G5TfWjvjQfFHDx58hAOFU/
KY/HZKehXd34+EFten3kWGG+4p2V2VVR/rG9aIJglFGt01pBQVt/0f8U5hRe+fQMWNY0mTjUHRMn
V5+t9I0xzWko3pIIfcAbxcWDiTnCRHN0MmlbcojpSyV5iKzaWDZu4fHkYwQBOb+T3jxuW7/VjQI7
sNvAF93TEyy+21UJ+COScGDS0DGjUHIUaCi0uiyOLquNL5VYBCNrtcNsIrBq3cocBhf9oX292tHz
XPJvFAwGAv89eABisRIH/zfcu7U/omhhEryIJ8EZcdxRjMCQFydqHuywrFlLLUiQx8A6GW41cwop
lCLI+k7ADQY8k7RCL5D4SVg10MM5UGONHXZpNSod7BX1eVB42atye7XCTkeW6xi+vsGs2T8Zo/dv
+wJLjLyNISFR1CSzNsV03nocPWxS6LRP4LuPV/iuhVyPbR9SQwy7zVD62uGx2t3sDzSrNci19QiK
VvLdvqNvDa4qhinu7dGGYGe5T4ZkG/Sa67tFBbzbDL7r2Q15p1VMRaEqv8hQPa4/yz2TZXC0bZTU
WuhUOvf4srUvi5ySY2tnb7x/upetyzrmjVbkpY1RlDBl5pCULDxKWXwdSYBXo44BFKENluSaURKT
T5/Seq7HTjWaXEjEzzG8IwuuvZLEBwtyLg3V8srEPXhEvfSc17ZUd6ujHdvwXqDTMxXIqDl/UyeU
qZjUQp+TSmtcfLAh3lGDcB7SN71DFE78LFop7Giicw+HXzgozCJ4gjPwQtgxeBXox2m4Ie9nvC00
DwdppT9izYGPdRlcsPlow1MgZS3W1n9NQHLl0ojUuy1RNqa9Yglt0QBQamPRtWtPBL+pjteQB3sE
8nbO6/O62iv0KihXtlQtRueTXP8qNRCBfbc63gzhLtQW5789tgRMdhB1YTtikAzBFMHhKi7Q5p1D
yBMM4gniDkZ0aGokWDyUyYxc+zUKNrxXXlRcQh1Uoh8cTKxoMLO4q/704H2jL1ldp4H4ON8GuL/L
92yWOuKVSR0O+AFGNi3K1MRSBYpzEpbrNH2cKsy1gRqxFWCMwK+g0nk6CwWEPQHlojzYWzau1G6w
In2sJXcHudPcoCNRBRJYhmqUC4TkfbEA592uL9Sph7EcxhV+rPGVApuTgPJb/wvuJ8RvsMijNtMP
eiKK7GwApwGJmjZs3jVvUGX9EaagemheZRe5fz54zhlfqDFmo0ehyROqRkYoHvJL2uwWwyVubIUO
5R4RogCc7lPIB8mJ4q9q/6Awjk6x1ls+WoobWUf2gngYp9V6k1yPSXnb9tmZdYOMTttHODjDr/yV
2xRReATw3PjImxH3yav8Z2oM6ETr1zwwoQGMl9UE2ZNDA33nOxFOKQqPWFoFHp6KBzWCcUg8aNaD
Ilv9eShbCcFUSEFA89gg2ebjRQSZjkEEupDJLggWoxEWDu8aGjZ67wB6zjexfHDQAxsla0WD8t8u
qZv/HX1tq2C/VsC7TJdBrh1cr3hOoPigWUWXxxCn4NCO0H9wRpKK96Nj8e0skA6yW6eb5Ys8ykor
wsQIpN2Z0a50IwR9fGOBwNBAwaXUaZP+gleeUNZD8w0CwCxd7zji5ol0e2HzVxGBlzGFijhmip5e
jBDAijWdiW/CIHjRxY+mi1CKJvAGO2FhtuoDvI9m4chK8V34uJuw6F3jq/3sbtDqv9HsfxILJM3D
/mJUlXVF6MR/A4U8oWYgiDVhe/qXPE2Je5exB5oUjCA90Hzhwd2zx4aHoIs22PEG3mQX1UicuXiN
NRFojar/JVlCXbb5oDPHLRFqHbzNEfnMOPDKE+hOzxYXenTQ+4AGwUZj1xHP8ht2F0X8L7slUs5t
rJpwtdmPzlRAy3ODs+VBicvmONFyZ9HP2aZ51t0v3I9ROWrfWQmHhGbSvSmjyIzIL/s5FFn71f0j
axaYQ1mCCxH9VJgnRwA6Qer0EqQfoqiAZQPWk7M4279BdRbxuoV9atdCwMz+PQu/gcLmFnh40aB9
O1yesvtqn69ckcUsKSIWYZa5ur0wJ3MWC7oucah8UP4Z20YdX5k9DaBX/0YM2qCTwdVy84eDZinH
1IgebLsupTSExammAJ/2LPfKDB/Rq9Fj/+bv9KsjEKc3/ER/1icBLuLS1AweIlyFHiBgfGCIesQW
hJnnawKlHxYyU8/o8mYOJpblLGdgkAVfZqRn9VO1/oJz7dsxpmC6FFEgIwQL4OoEEWFsTYsxmDUf
B/fdLDNhRwPDF5EZAKp+78RfbxM+iOfVRP7LQ/jyk4kXcwDg1+7Ib0YOK0XuBGGfo2SCrB4+hdqe
XrgeViJkhj3jhSyP56xXCPXPZOaJc1K0xj6xF/MDCFxwuKcJxyZZFX94364O/jX+M4LD3TOCCuv5
0N8tT7Tc5XGJGx3dkltC6tWRZS5XTTRyUpSQpnbFoaHq/xXcQ5u96Wiz4A10rKXYw976HTBqTYKE
IXIiuurNl6WqYspYtaBTDIwZbLBSFvJXKzImhCiyOI0NjUkY7vRIsJn8oXWhVgyw6BihWMHJ0j7h
gXVn7lB3rcmtMXOK7IYhngrpFsEWyhVHeYOveQ9bCPWl+lVMb629N/iHMXzcZMIPNFvFgB9oNXX3
4FfrZcL3Ciss3M9kO+clbkZgAVWWktm/UbBsh/uhXpk1KBKzWOuR70A+2/ZPqZg09PpkCXo3qXac
hcDif09LxsrjTe5U8Tx4uRALlY9XpAPWv9StVHTF2R6cUDJI2Hp0LHrelTJkUNf43xYa0SIAjn0c
/4+mM1tSXUmW6BdhBojxVbNAICHE+IIhSoWY56m+/ixnd9u+ffp2nV0MqczICA93jyK4Mm675Oq7
XiYtdGvI/vjOBWdecgmyMmSxDK3D/4JdUbUpc9+j2mQ7uOcSS2BrhGGGX80wOsavHH8JlvPWveEO
8pz9xQLV6sy52WFRTFymTkIqR8XApf7lQux6bXoOZJ4FxQIk569L8NHFHfjgvIO6q5G5FKoaUnbn
6qEe+6oOP4D6ej6bTJ4TuFzM0E1ZpfSGIwlARl9PDMnZ4Py2yj6FOj2jsq8BG1jV821I83v68G8c
jDC433o/bGI2llYKI3iToXTb/ontuWXmpO6vFSQd3wuZnTfDJ3RjLSsO+2cEMIHFSs29JjgX4wL9
8a8Wthe90We4p3bAB6lXCra5lhFLk+4TrKDAUqms03XGKOeEkpoz40E8xNxXczrb/RIGmG+bEr6L
lqTbRRgCSmP3GN12hCmSQUPyGUEfHUEc6LzdM8HpKdS4T/84w+YbGA+1ES2Ug3+P4chiF4Y5Kf9b
d5Ws0pEYBZo4XMWicw5a/P+RhvUAwdm3e/DShfdHAunSr2/iATF85IiCDB6GYMije+P2hRlKLbm1
d1hEH+b1bE99s54LS1+PSoyzwFky4QSIGqzHS5cw5TZkrgTDU1hFIkzFWVZ6aCOxvpblyh1sbjgc
6Fnq+WnzXRHenGgAljr4m2lT6+oTAbE94pGsvWKys6hXxGekvAG4/us2iSUN69E7MkT4NL9H9+GB
HXQNEIyAH4DDMQyJligFgMwN+FhXH3RK8eONR6VHG5qAggMl8yVu7qrNPaO/pj8q6OD56U3+fJ7G
wTHsMk+quRIZbDM+4k9P6ei0cax/Q7xm0hWS4nVfP6eD82Hx6bKWWfU2dRoOsKAAXMEwsmvWHCWL
lHbnE0fl9DEZbP/p6M9fGzSfCN9Z9yGI8x6cI2q+O6o4WaHSQHIr1HQJZuG9snd3i/BhltwtvjBX
ACKNi2qG1aTkvg1+zMHXmSm5V95bXaJrQHeNOlxylKML5ZfhwbiU9Aoemu6oSp9FVguixBrw9Ljw
sW1iFCz3qXj4+vEuLyKq0uGm8110dsjBr6Kr44On7RXquwHjuyP5yjSHRVD2yt6Lxfp0wFPntfn3
W8Kku9t89WN4RZuNjeivvjPJCsvEHgWRGWNlj32vYXb5gTiGehfY8D91lwEDeBI4Zzpva98AwalT
1ldxMNG5UW9EI6tLfBjUs8E8SreYj0T3QLpe8mjJ86sOfh8VG7uo7gfAisYYXrpahH/LALEmSVWv
CRPqdccAQh09V/06ilvFM1oq6ADXsAHnX1SJVvsAyL53G+1bZPLF2UanQGNitskBU6gRTxWKSA6E
xowQ/wA5mrhIgP5ndLNKAQ0r3NkcZCvFzaK4eeMNB7cJZOFpUPyQDK1rEAo+j+Azu83gH3xAyI3G
N61BVEE32T6ggoPiTFwFFUl5A6lV1qzRxdxczG1d/mGwpMoncX9B+iuWcTfBGhrwgrCVVcFQ/m2b
GbnkqmGqAy3UnbYOTQDZRt7oKc4fL4b0/PUrFAWO8cenQFrUfy18vPKOnWe9AyUMxB25LWO/E1I5
EQQO4EYb/gMZAzoNc5Zj+EYfcl6EWKKIolCbPGHX+JtdH2LLGkdSTqD1KQUH9PckeWc4yeeu0jyq
I2+Noyl9Q/ol4vSepN/CO44bZ/yhu4vhCZQEG58N8q8263edNPtYsfEzoBD9LqnWTAVoDqeG5JLd
7lG2eWbY7y8fwSw0wSFhlletjOCR5/WEXPPL7q7C7EQglfGdgBNEpgU1sWL9a742vRUYe/QRxYsA
7IEiEW8xzBfLg/hJKNYsQAasn+gs0SU5z7DeZ1f/IwEqiItVK6ow9O8O5r/6Fe3wNuRDHS5mC3r4
FENTYq47CKbI0povLu6hKhHtXvFihHGI2W70NiQnL9xWvvxNFol2EPkwui+KB1jA6yBeya9ToZC/
SouHJBZxxYaurSpq8ViPk2psfGx2KVUuK7XaTxZh09F7HAQ+EDbUV0pUp1P9BCYXGhUyr77SC65E
hmHdWRuaG4ccOcdlpO9HsbszU+1D0h1QLqGUYlFDBw5aMz3SBlXaM6MkxioJ5GBEFObvqbWq/ig9
U/cEXw4sBzolTGsgQF6Fjh9/tBjghYkcsnmEqsvw4dZUX6HZmvpH3y2CBQSpVH/aWytHAVAGgLxm
osJDs6RZDGkNINHXH7XL1tzUB+zjk7coT+pEUdDeuzX6yTz0rjrRqv3ZH+Ty8O5Qc7FGOShsRqEP
xRyXE76hlITIC4QT0RQmRNiJOM7+O2vfEMOaH0pnqDmcFV7tA9l1Q5WAC+qx6yVEY/xmaeGxDbsr
8Ioaw0Ybdm7mJUv/BwVYxEIcM5M8EaSXw4/FjCa/+3mQ5xwBOwfiq8UBIeZMHsG/0F8nMgj2a+uY
xLDkaAFis37HdYmfymOdF0N+ZyY8BKLal4JHTwCk5gYYyH1yJJZmao2K0AoqzQnin7Qd0ENrY6uP
qccAk0A1/MYB1eZ/JvovgfocCG3379BTPADA1D2uWEeW365eYTu7gGyV8XpoT0U1+EfJxiIzxH+l
jIuTpPhqizBCkvdufJXTBacLaOW7W7YRc6nWZpxwo6lfuaJf+q9zKbdPqeVA/6DiUVFTfLxhGUlJ
NwMhoU5S4UrVLUwj1pZGSEidj0qUNWVlQA9YsQ08no68/oktvkJ/AEIniPE5+QcMK3XSh/knGdP3
BhKCAIpUhEyDXcolAQS055OytjQi1SCpmAEc9FWmC+2a/pFmVNx3QQ5Cn5pYoBAFqsLriJzBr7EA
a//DOp36G/8azGlv0GrRm2U8GEgYh84fwCPYEoytJxQtUNwvuZ9PoK1Dx7wrqhZ4SFd0/UxPtume
ufLqXMTbeE5H5y+8JMwRS/fRcbgDvVRvWgwzHQOheP8k5P+kApxAhzSQH3IGNb9TZ/dfiPLQg+zJ
xiC9wVeEg5RwWKTuoW5a42mpTRwTc9VzLcYiROEyycZcNR20MqhLqPdXJNForuAZnCdZSquciEF/
CjkesTorNwgaz0mJO5cL9medb0Yiw1eaXARwBrAx5fjW6YRw1DnFTW315tm5b6Mrg7Zme5wNd11+
ELzY+N3yurOruhs+49vaY9/pl8cN5v/CtvOKDNBs6zQZNoWvPClqdoPTM6Atcyfp9z+jVFeFGh4X
GD7ze2FdDw4NYJAF7lZjUGVkbL17IshTNhxM5pFtvFPFPSFW+AGIvR3DRrnbxiDyZL9KouvijnmF
/85lip1KjdGVd+Re0oT3LvNHDlDlVfl7ulDURfnLHr2/i1MwOZw7dzshVXjNPjMUUeQKbVxdrL3B
uvAgSkEZOAeeR8sV8wVtbIiX7u9LNWeAh8gJAQBMPJJhqXTuHKYJwRJi9d3kCgf8iRtotooJjWEQ
IhrBX9ltNQYhIlpCrJGXENhdxUycxhQ94eBFOnHfdurQ4PFnBvhByke6s50g5UkY4YaU4ekD4IPo
I0ftlmmhA0bcGU8Aw8smuZGG5zqBF4+xWrd+kkF4Y7ave8dbd5M3Wy40/wXBnNSnUpE6Ky6GIveg
1qlyXRCE0JWsbvZnSh/9FIoWD7LcM5Az10yPs01SnVMWUHoPdxhHfTkeD/iATa81/dDyPb8wfMnf
w7jp75bHuxfVmvjcEkvuo5a/6oxgUdiN8HkwVxUMr8V7ggbPlSolwmJGwrMjwaKMY+P/ZYcBLGLr
yTizoDT90A9HkXnBTKR76TF5FDLQbXDo8P9DbQQ/55lBA+YB0pMHWee6+g5Dpu8DdOnTGhMN5g/F
u4Sqyg50HdNNALNGhpyvEJflT9JOkhdSM5ZQ7mX9J10OOhr8gwcF94OhrilTlxgz+x4+PMzKh+KC
sb++y5iz3pscnJtzfS9oub0ZfmTuh81JmnCmpaVn9TAML3B8CzH2iyGU4huOX7jd+gH7Q8ZGk8Oj
H6D/ivOJIvOKfbQB2TYDLkfuEo2Rpo1MeXD9YgIYT81pb7wD5UiM8trii2cQ+r/xLkOMAd1Kyc6G
puxwgdr4PahGN7AQJGzQfAtM04uDLdh7fP1tRQvszH4L8JcnY6B+4e4DAQaXq31lcgEYWkGxCqji
MavJKxFv/hVIxMlo18Foi+yDLgLAIP2gzvEXZXZ4pA8Z3aaceXBHjltpLMi8nrC/YwDn2g8W4pz1
o78OSiNEN96EReJOsegEHpmI8HAJBo+LfVlBMySVW4eSTJeWjxmKLROmLsN5eR79Ku5gZ6sFJ0Ac
BOYIrXEh3iNe6AbNE90pnijRfO+2u43lI5EHGTX+35epyFVERsCxIsPtEkyek9pM8XG7sJHWkOKw
w3jC0ZYRE+zm7m5wjtCsLA88aR7KzfqMxE87kes2YGvZmsGBf0LXONn6Tca1kundctAC7h2mCOVX
EJ5BOf+MdPWL0YSnXwFUodrujFP/a4TEmIzX2aNyL7gnuaMmlUy9UP1hMFr6DEo07RfegiE5L+YN
4DdJoccY3H/qdLIo7hY1lUpj4Ox/U0pf9oP+Bz7jQcXa9q8iGTmb9INpSYDq5RQemcMIXWIobpwS
4yJrWuugml7hCZMoVGEwVu/8RK6TN4vXFx28vUTjiEBGJCXZjZJLwMPC3YBsdtNpQtMoAlTigzpO
Wq6qdrxOKsEHEzMmRl/xXHEfWKlioYphyDv6JOMnnPsrc2M2vy8Ufa3vVAgK43a0W2J4AZmgCioH
YS+stRjo3WAGeBmBtoeJK3Umk6dLXSOt9ktho19OmsEL56lh52ADWh3/mEZ4CeqdF1TqG7Men2O8
mb/IKwjV2bs/bDxio/Po5R9HJRtbHWxpactuO8fBedDyb6RQoDWtMs77ln/SMbiOCgeMbYQjUG/N
ONsir89ukwITI1xoq/0rOLIE6EDSSTt++XBrdghmMANjhLR8e4WeluhPZ8By3i46Nix8gIH9cZTC
JB6vdKceM3fnNGnVO086ANkuu3QbV8tIgS27MGYfnXKfsdswX14gcXC7f++rD+78wOEgHe8Yhuyr
Kv+lxEhr/B6XKWLJ8xQzmurgjzcZHrEAx7MmalegylY7RVqkVbRREEA61cEOjzguE6xnGIl+MjdL
BBC3l11j8sj8QdusZwBBzjfj+xk73VbvhRNfuQ9foOU0kkZ/6+F6tHXWsLLd/Rw4K9rhhcXKmjLr
ayTru/ljYEE+ll8O+EKPnlLG4KMfjFNwj5ND88L6vQNUWw+zHdJ4xc53i+1cPWUbTUBz0m0P4E4+
dGcoDeImTue0nJNrBj2DRhSAHCHY7fX8ltNE/p2AnTb6PzirHjtnD7Tb/sWEr8ktAWlu36lOYDyI
k7xIZEbF2CH/O/foD8MpgOCsPrtMnui+kjptemBWr9xyN1TexFdeqh3e/BpSjBEOBUbwAE3mQxde
jSu81+Y7j47Ayoyco2c+bAdYYQO3Ntg8ZeBiOUlvhjCp6qh9Cd5UcNyND/vRxVcHwRUmw20m8JpX
A8DrBM6HYVC/TOE7es8YPtSUmYJ1+lgNw0MFS+cWiKdqf8aH/qPi4RLDc3rgjoVY6dV9lMIdA+b4
dFfn8HviQeCeZdX9GoYp2989EDrzRxGyjmkmIfJZt5w19PyFfYOYCDiBghLycf91CovhmpGI2+Fh
rkJuQ78M4nCLaa/7jEvtAx7w5KBZtXJ38aM06jtSD0YIxWYDiDpvzWAZIgYw/F33HSzoLftkU+Zp
cLNSXVwwDRCP3LbOd5bv0zfwFyIW5tshQ97XGmpPorrlHFad43ADdSAD8CpimUYiFuPsQQ/S4L1d
9z5s+lDZZnjeUKpRcEcZNE/uCo8cLIgy6guNQMHGxmrpd1SCrf0yuL1pL7xtWhs/klPSRLl48aJ5
BhB9tOsgmiePco1i7wX+fPjm+7pkDoNdh491GN0zlc3UjouQJANcAMoSF8DGfNFzBargy4B6yPlG
hUKQwkJ9hlGjYaU7av3d/DokU6QJSL8N5EdoGEka8LOGS4nXJqo/58aNAJ+ZQ8cwMfKCyPA/PWgb
ELKZV0k1mVWtlpdV+F2mlQEfbXrwW1gaHRAJiBhw9npbENjaFYvHGb3/GMGltjdaFbsRI+T+gjdS
waesJmbV8QMm0f1nQ/VAMGeuJpEVrVy32X0lnz60bNmJWcxre4bvb/FKtcOUz6WyEtXF4HBAg5Jl
Sy1FWkNV96/mbfNQ9oG0CXOwS0QhXK/8IcFpADyS3vGnx9sxi/4r7XlAxGExBCg1CUdfr6ms3aVW
AQ1VDfgGnPxzn3h6q2QsmU/yJCFHFG8fAGuUjzKXegZ/djFjTFe8BlqFOTL9OPKgrDGQoIYoQf8t
Uhy0ulXLg4KAAQDNCjrkOFxC8xe1l7owrHEJs9pce9xF/fbqHIh3/sSRtEbal57GX1laJL9N8etq
+HdBKXDuhK5X5waB/U3H/WlvlodxA6vjtyv14R5jlH0AFbujqAzOzpQuuFytAbZZy1qnMv1jzl2d
2+8P/8ciFjb++a7HGcqRuO8gwnyduMK/FmxWpmB+w9W7h2UWQuptqSFf7DG2zmEgtwf1TJRpZCy8
iMstrwXyJi8sbDFIQAUniK0h6g7Unvl9CGuHnMpuLKltG51pBOAh6lBlogCc7rpaefagUhjlsDKU
NfhoWlIsn7pnNBT6ubJbyDtLPbC3rbdsu01fDRyOmX+ACcjZg+vASyvBqX2Z+QLPMlJgNhtIuUuR
jyDyKB+vLOuRByN5kykBDGn9Ol/owKVz470xCQCcURUOZAQ0puvn226bZyBymHa7RIkHzxRw4QmC
GwTZjUk1bF4gH2Yc9vQBxU3XaNgdp/7Rk38B1lV1ug8IRm2+Akuov34apfoNukoiKfwjkyv5Yx44
Znw0BwWH6pCCOicwq6nxQ49P8Q81ZS2dFGNzNsr4YfZYRfAJjJUY6waQl2Ne7rLJ63BJBfQle+Kc
VBrXDBQLbiWfX5iq8BmGGXI0XNppwmsQzILUfc0fVHtYOTGBAPeFqKQER/4hIBUWg/zO/sm1xRpR
nq+SJsf9A+ckkkWJw6TCotIg75SYXjZBEoOkjAYEG6AFJTms7CMEOhcqweAyNVJIQ9Sr1FvIWpSz
5nGJD//vd3kPgCEVBKrN0A3GAsSBrItINRwtmm9tA7ikd1M5B3uX8Sjh6jVjIGbYH/5iTNqlhw9p
SdLaWYPusJj2lLQrAHWqI2Tj1NtAi5A05L7CdHLUAoAqUFZsahypPQSI8euYqTrkB1hO4TQClXo0
6qMirTI75maX5mo+Mx6DISGoomhLo6oyZ7TGcUqB31PHq+vdgfG5OqGZUzupwbKRNlOKTSAzSEgM
IxOtgWC52hAx20RkrIonJWYFgbF6+tXIGOyC5uA8hsDi4kU9lcfLDp2klI8xxsasHFAR8PXBnMz6
mjzqj2bM0WIQlXObiSySaI/o6MreKQ9CEx59C0etfoWPWXbbGM4faTHCMhADK2FhxUs7w5IE0oEy
CLYHJ5I4QXfp4yyIh4e+9GMSTHGtRYXNsRS8JP0JN6BuHmA5wDZJrGmISOWkhZy9UHTWKbnVxaBw
ZLswbhBAGZi89a3gFYiIGfiKeNjmTRJgUz46J1kHsu7Eorc3TDOBzC0ldUIZryMj5zBuf28x49Ow
mTHB1r6MvcVw1t86fYga2MxoAx9o/r28uoR/UFBsuiZ0+t94qz6dUV31EX+HobXXCbZxMGexAsNF
ocexQ7bExqTUFWTAK/FzbwUcTcXFqkLfJR1gdbFd4PHuAuonrm9VehBK3WQlwzLGccyol9DCculB
w9NMOCCJZEMhKf2IDm0STmjDe0ffoWs80nwkJKorphL6uNTRM8FH4KtsgctJeMjmxxTuND1eKHvq
X7AaFfPlCWwEQtqQZ2y4hBNsMnClAtFAogE2UBl4ALwvqAFry7D6Q9gDMBYnK46Amtjj02qlmWAJ
AGdA9Evj5I1B38uapzDnye1A5nUlKyrD6EP4m5bhU/LuCTgN0dHnEXBQvRnMGMOacXwYB8Siifkg
a0DHGmnWM4TM5fJsQnphSKDuDR4zmh285HmgifI1fP4jXOdoNGEMApRhutE5cOnRAFUHJBMJsL5A
0hnAE+8kOWvdwuBb4Yt0h3YGd8YPxjjE+6+rxL2b3ztxIu8V7ItMdBl027mz9GWQNyaCwk8B/M2i
24aahgoXpkuDHaFg0wZYMXr1HlsZNImfjPTECMdx/LZi7ABY3S/ySCTBXghVnt0iKV45yFV43UpH
PEEmt2jyVzVchnEduE3hYMUp2II/M81tDuo9L0vrn9zNKo7i9DzoLKETNUNweGHCEyzqG3zKshty
8CeXcAZka84qHcr5IATg20bZVKoILjuBX2skfXl8NPvLqslkmSVjJ/i9q09QTpEyOGmwYtAIfTFZ
Dex6orz/QRvmK0vppN6tTPM4TxB92Kk4M/HR/hg7Fie64rokn+w2daz4DrwodDVRj/bgDUSqNAwT
9qAMgghVYPBaIS5gzhi90yLjLHCErlaJN0ua/A/iwT1rJ8DyikeNkC3vf7giZPsA5YxzB3LPR8vz
GOOOPYukgOOKSBoQG/D1gJu15gKF8sjHVe7xx7XOYsjrteCLTEJWtI69svbMLHRifSTZJkHv7MtH
CTofzCouOLoiAZ+fK7yY3mAiM3lBZESCfAPwGiE32uqZfh9sH9pqgKuHOWowAOr5pcga6q+KTaB4
LyowoToEBLjjJNxfTB0iORfT6gUd7xA2e9JV/3kNKLkrLhXNM9C/4dW1zRQE8fpCWyjB13kENavo
ViFIon5mfAQIO1HP8JOvQaFHOj/CoMsTTfwFv+OdsDQteDjLlqv7LcSaYAUzmOb5lG7Ogf4tyw36
WPF4P3j7DhZYwMMLXzBk29WYxj27gf0Gz5a4xmA68aqZDGNxRXMzv+Jt08Q7B5ePWVIiIAmGjJnt
9sY4U1ZgQEZymOKrnGG7Ku+ReBGc25wAygy3kLcaLkEBWNiGNASri1fT4MU8l5JPOKvyqiRAvmOG
3zFRPKGJ56VJQrhJEtjMVpJS6AQkPRAfgqTOZc2wIq5ymwh/wMaMvcFBWve4OFd8AYzTuJtnk0nC
WO7w6+xF3bVwW6HH1SKhp8h1Ogi8RfCttnLZ/Cudq1H4qqeVwQr3sERMeMxyC7o60kAW/XXaHhgd
JufhwkfEIrjS9eE6pIEpnaKWiHBGvnozAZkTL5k4M/kF8Z3i1bXL39dt3IDMoloxcsc60rJxwczZ
DeBqVx8mD1VnGa9Ih542yLFyJwSsKWeVUV6Bxlc3TU3cZAAODiYcTCVFDnNYeVlYXmb/7jCjeuLx
WBVlCFV3yLIVAmnVbUFUZJeZL5NArVERTdIGOHe8wgEs+WyyzblHZGzEfp0pAXq5hvfG2AByeA8i
aeiVDRueQQPIsByJUI5of4hZIK1HiSDlL3CzV5hW4JxKfxebnYp3IavcsGmK35oNDkzmwKhNMGBZ
aEKaH1SD1R1uv3SZOY0bRS2RHHQzy1HpiIcJ3SZ+ESMOVHTqSdxJPvQzfCK8RloL+KUmsxqwVe2v
MbaQEx3viakMWj92LSdu9z10jxF1DynsqcfxZh4L0Y89UY7LEoejI+GG+tqIFplcMSDpqkCh+4By
Sw1jcRyqSO31jOkncjeSF+vuQRyd3CebfPNQQ/LrmsZvqVm+84hzfJ8d0x+rLxKOJMcSrY8Bo1XK
n1cSXkVB7/OTcOCVzsBCm6hwV3hVd4L6gNlLQr7BG2jzJJ7Th8XbKfBQv5qkfAQdpbScFgKarCkM
O01i5g+QbQii2tkW/ggky/DMhApwBRC1wuXw1++HsIM16YDGxXIFzUQFgDgWisMcKZZVCnUQMsoA
oscfraTZDMdKbXulSprI2+5XYcJTZhBuiRLsDnn5VbFeopOIIIsno8qAOqCnxNNQy1JMgP1Ek0g1
pMrcwGUDoHcv/A0yCsCC7feCkc5fd5C4EP+KEITqHi0kjfDgY//r96jHKvLIOwgSjjEfA/IKLVhd
KasJX0MnTyUbB4trStk52w97I6dvjYYQY/HGnqHvIK0GegwSJh85JFFDpt0Nh1bVfTuQ0+tYgUHc
zbkhC0vvY0I29ziriuUZtd/Tlay6jFwhSMicyFjPfjx7crL6S2L7xiX3w0yeZyb+JHb9yyWOIUgt
cMrEPlFeKaRJZBpQwbX5aULz55suA0kgfe8ICpGT0R/Vo7RrlMmm10f40GcLPLk4py0zVKCkZo3E
i2DqKP/G6WMljbJzbf8Od3ZVUpYbAfEbj56YPvANCGVEfMfpD31/PBj0iRoxPyMGJlotKpkXDYRW
KHe9SplxQlCT+CXaRKk+qPxvcbAIafLSY0g/MbRyVz7N5y79T/XT2SXWiugObf7uTGpDBu7OdaLl
joa7Iy3wf3m4/imbOGWiwi/4il7s6Yq1oE17K9KcrkpJ7hn28b+ev8pbHjlWXHQQNwyiRuNOg19U
RRB3Bo5981Cupzwnt3TE3hw5y+3BZmdwAXINI9P+cjEpr2EeCMb4QAIkfycRZ894Ex0KBRxFRjH2
z+RLJtwJjDZnTKgpw2+j9dxDvvFHTca13ad/BbBy8CiVsCVdf7wd9iH5bmffcjR9uCXdRu2smAoG
rCLVaHUKsom8mPAxERTlyEIa0G2GRmG+fy4JlJS5PhTktZRGPCaJVU+9lrNdI2zZVB8Wt8m8xFel
iJAz7Bnlp66Kh1mnDXFiGgcjLUApeAkIJtHpt4wOt4lpN4a4Gvyy6b8w/lh4IgaSWPFQnx0lKyuZ
LuMvS0KjLprgRt34hn2PgyRuDxQoVOu/ZqUR6bS88rCm0UWMYqG6OtAV6tQ7aLbhpXyYd2fXpvi7
gMszuxGVpXMJqu7aWo72HWyu1dQ6wFHZJ1go4DOIKTeORYuQTQQLSdcmQCZiF6jWgyO8MWbJQ0ko
rBTpDR9L+YROIOw/voNQGvrCeVyl37Uho2lAkpjQ4oVjwhfc808cnxg6KhyCfMb0QAzkvsce+aZo
mkEH3iQSiJAVSkSqwpKTuvTE8PUvPFi+biNh4adwDWGispfWUimScPj4gE0bkUGVMJwdSGvFPwfo
ZsSkWZtewknDpLyDsc/kcymvROXRGbnYZO5YLYmFQv3B2YXh/fPzs7V+cEyhmcJVhAKmyizU6gZ1
xAyliQs9oZaSJnQF2STxatZfdn4HtX4L+ntn+ebwQHmoms29je6ipxayClmSV++1JizXYqVjMOIo
esKVWtjlO+XWXqDT3ScOoPRRovM0oQHhvyiDbwB6bJEYSgyt+gloV1gEHWG/DEpmQVqDeYbGdY1t
GlDniZ/InUKgZoQDrm4DCGmkmbz2HarydvmwV0EGhBtHydpLStxAuO9+zEJrM0HssbbIcZogONQD
Lsf1m7Kr4u2TXtYZ6rm1fGv2spnfF1rWr+NgCKhsZIIIRjmcLkjSZalHsE2br0cL+zKq2FQapHiC
CPioJ2TMTCGZ3sAE64DYjHVnE2H9FeJNEKwA1ugXWEeyfZ5hZNQpiXahRvyQN43oSP0wXxR+vbnt
Cy3gXTt1R1FSNuvp/LScB7HZipTycNFoYtuuXxu0KO11pKT90RA5TSfmso89mU9iDeXmiSIhOWkT
MWCQtQVHJt5Kb3AmO1vxs8xFoeXx7dsqSr0Q8MdDG2oRO0GzlAfBWsnKs9ed+1oVV+sHqh8PFvTA
Wfy0CVVcqgSBMz1psCBGKiTSZJCGJLyCtDH6Z81sL9tLjSNYYE8nI3YqiQo+3ZGKUTkvCvQkOGZQ
rtgRO1wtBG82cY88OHf0EO2p0FYlrdQukdG5hR6Nm5uusYfd5HpIgt6cMYcOo1d15GTGLx+SP3QD
1oQLOpXF6WvZ6gjzr3Fxkef0WyYjGyHJf4ueFS03pGHI8SHPqboS995LshyQTzhT+jTNeYZIzIkZ
CWDTzKHJD3d5COp7WtIwui1feMIo+ZfJYJomIayJBeIkpkKTHrOyaVVAaJOrOeopeQdgq2H5KeVl
E4q/4a1Tw4MNhHJxbqzK+By2eXjrZJc8w2zdyQCL6ZcOhY5T1JoJFuLD73zbcRPU+QsUcvdTr8k4
RTwHUH7+E6HvpKi5ThjxCZqXBhEvBAkXFgyPTa9E/INYa3ADEQQYdsj3ps1iJVGWBDgiwDwmpshh
kNHGHKAH/pclTom4o2+A4gi5rZcluSBY4EYsKqPT0oX9S8BT37/sUBTdTZ6wqpCo13tZ43ILUYY6
MbSwiLfnbhIhROecfyyuYOF2qht5sjKUYZQfrJK3KOlw+AFFWGb8ZSAc0+BtsmPSeEJCAgfGTRUb
YuXGeHfGufiKKi9WwY4nEBL1qGWVjlMhiYty7SL2fvqeFyOnwv0XIKSuZgNtEvWOFj3Jd+rmeqwQ
lCUXW7okhfQEejRHC8L428Z/J2Fn2oADN56K7ItFH8fcjl4jTauzbbOp0iAOmmZ30NUTEb4mOBNQ
8NtKgNvltE18LaKMptjBz1ioOvOi5k0eTc2SpZau5TOXWbduD+0pZlfMttoGj07Jb5rzp8uqzdOn
nyOLVaEPRNap8TbeEj03+g66DDAZ0a5bICBvd5plfMoWkEqRIeTjYIWTGR5GK2zEcaUA3FOkh/j6
BIdEuUKcWD2tYqxZGjzGnZNviMdmIMPCgIcwtfkaPFuq8BYUIHJmzjl30ej+jaJcDuDryoB4kh8c
DLHdWOUAXLjy8PXoSqDTBcaj4A1YkYrrSiFIyZOQM9AEcudTTdjhNDwZXMRyVJF3Ay2yTRCOg/dE
vYanjihGGkksyAwciLisHy087pIbbToltzeLNdGY3TXAKl8g2ZhBnASpF6scjUU3GFjaxDU2Xth3
UOMBh1IIUl09OWOhY3UW4BMW+fmOIFEzm3Nkkw8XOiDeQ1x+XdwUucdon4LZca2SXo523BqwYWXz
TV23I7tLiKfg8oi55+u92/xYRUs5UNvcNu0zB793wrmM9OrDZnt3cIfqlFGWkWMwLy6l2KRfQTq7
J0Yrc6r88tCv9gVDK0n48aoS4Qv3eA5sNYBp1raaaNDAi8EgF77uyJv9mgoio9C2G0OJunlGwN1N
bp5TsHSUeUSlETNSGVguOelhukWqax32VvF7ZW44SsCCbwvUw/wSHu3VOkxfD/OK8PjlvZN1iLLv
2L2bH4y7CsStxYeEw8AHnd6Ki9NxX59DDnKXKc2VcoQgtjIwuDXK0z+rNGh7ZyCZBu9YB9Dg4paT
ZkH98kE1I8JHa9CEBnXrSwagVj/eXZNTw7pXLDBGyFvtZD2qYdMDS9AwX6jPSC+JfqqUpAB5kdLB
8oIvmNIZX9C0oNpG1sMABHIadKwn+zhBM7tIIf/Xekbhgr9U5ZNGxOujajUXwFOjdr8NrfaPri9v
V/ow6++JPBSZPanOhAfe/zeqo2c+y+SYlBsStUNh4V0QF3hVUrOfarzPeOWkSTnln3EDKQH/AgKU
n73daAMTHQYbVLI1eWrnDOzrGtwjtVa4cV7n5EnKw9Q+XZuL8bqbfZy3vea+uPRhKHMvP9HqbDg3
54e1aVkFmwRlGHKkRe8wrn6cess7MizPmkfw2JBScAf8T2iEPAEncNeXenJw8knQfuenfnZJIpIQ
wAT3PARu0x7n6DRHjGG/U9TBI9cUBA6MHLnyNgjt19gNiW1Yx4MhpuajJIf2D5pyPuLN8HF6DPad
EhQPGgOqjpMZTBs9tH9uXoNgSaGf0x+JG69Oqc3d/lj9IRNtMx7hS4ycG1zAB8r4FOic4C+HuzID
9JLGz6qWTqpwBQ/R42HmoJCTIDW6JKfcaocp3IyYemTCqpe5ss8l65E3KOQBJLnZSTRf5mWNMtk6
DS40rPHNtXYvf0e3+WukT7lFLdc1mvz9Yvj98WvnPLMcGmCLBFZTXNUa+QCAbdx0X7XSw5nrgIrx
addUJB78+efofOgFasxEIz9usZSx/0LxE/GUwcmliTisu0ae2IRNBItpMD75Vxs6z/RAxAzKBj08
F3ZAt+RP0f7R+8ZBaG5DW9w746eGpyoA0g5PFPLKMYONiLduD0dH5Hs06lOhu1gILgIYqA+X/O88
NkE/b0fLa0RgiaaLWA6me0A3iGNaiyAijelods7mH52CFNxgcjDA0csEWrP5S06Fv2Zc7yEVt04n
QDK2wiea3FG+kvDCQlxM+6XBKZzgxk3zBj9VUDg7/KzgOy4nDirilgyZg8AgdzTzhCkdNAkNWf0W
tnFQsuJUJmmLIJDV8WqAepES7o9GgPFxUIHNB2xLrhEchwGM+pKuPy7ZC815LJwRljEEen/mgoJi
D+h3Ir3kiW7MA+E4Fc2BEmF4GgTnMw43nNTkYH2iGAEyfqAT3C1uMzWJ5bwGIFX7zppG6Ja3FQDj
vNlnRZWZWUwjodXEFUqtH/EiwsCBdiAgU4hhYoCcyjQyg7utjgEyqHqwboXkYUIVondA1vHZQycA
Vv7XxDyUSHlcITTPA7osZtGQu1+5T0wkXAmBr4k3Vt028E7tXfJ/PbmCGp5wCBogROQ6Q/WjUEBI
WHwso+Tebw6qSkSRg2Jr//TwysAQ2Z4aFUbcadpdH4LENiKv44GrDcQ6Hodpg+sXFo2YGpXVNqh6
1UHFsNdjPKFOY9j7RPBfWIJsskrUomAOP96Y4Zme3+vN8Yw0DzngvRwVNuC7+LiercAtF9Z0nvJN
8/xWt7YZhrO1IbfZ3y8Dew7OhCuRzK05yhdHN/78XAsSCdqAmFfC0W1XHGDzjVn+x03ZUQhkB/86
ZF9sMCPHWHg/K4+r9O6TF4Q2VuAGm0VEuVqnDA8TM/tOsZlzyi42rFKyGOxM45cX9cowDn9g7e0v
JtZI4wfyzellPGVoo1KRUgT/ChikdLIDA9Y6K0OJ9RjjT7Kju0WfxY7xBzD7Dbdvcv6IY0B+rIBR
shiibtrHsJe1XTZC/phNDI8ylfBHlHdgjFyHH2X5JFKKbNH8q56tDqYUQhh/MfGULUwAAmbT6BWE
AFwlbDwpSzBV6Oqv97D1/rlMfvjIwvyD4ANcZrJVeEOaz2T5tEpOvSQpgW+RDRKWLeLjwUfKChwC
EDaOdt2s0Wl5TDgmJeePvHu2QbdZiHtZr8XMJAJLKp+tbZvHb85rezMiXQP6YM9XifaNe6/0CpUY
wemehFjl0Fc48+RLvdBoYpQ5ad0lCME0pzwER8kVezNlfYxEzRhnbm9j1MZk2q/fv5WuiYylJck+
+1cWt+yeArIvtJSUzxnJhZdwwWIadY/nvXUybfVuH6vLTnUhZfHM/lzc1VijAxmZDg4CnR3BBgM/
Sl/2IQQpV7gmd3GC+T1TVn30YTm6DojPUNgsmIg8RSaaAy9XOP6kFzPaK02/ht9a9/KxrvY+BEYi
HY8Yy5WSx9uvQY/5fik0mAW+UgIzPxQHE5oEV8wdASNTIln7z6bfuRkl63lKM5ZNxwBTSta2yUka
G/HOHDcx+LOV55N0oy/Ng9eFoEZuZ62+/JQVnxgRBCgTfkalA2RYXPPU0UT+Tfw8Vywk9G7DeiW0
IfpzCswekDSnDnEIZqwR9zHZ29zAPsuKzpRNT0qOgi2J9+/257Sxih/QaoWQ8R7I5hc+49XscpJK
7slfoMhkQOY+6HJf/VTXWPEGBh760+kBhfA1nbcFC+nbbivk9WxE5F1QPjvM8sVKroSdFy82PTFq
9odhh/C06szvdaeG2wsqfrI/Bq0tmdkbGF+msdygZyRZx4Ah4Fd7/Dog++Ze3B+saa/k3zFwSFCa
07eNYAd6vXvNoka5wjg37vZP98OOhgD4cSpM6x2OT//RdF5bqmpLGH4ixxBFxVtyMGL2xqF2i4JK
EhGffn/V65zdO6/VtgJzzqq//mC1w4alHhvPbXzT16TKClV9jbAORovIgSJitc3vk86CnR6C6z0Q
HqU3/bKsGP/1DKg63bniO05/J5J/aiAgKG4MZzSK8jf6RM8+xbvxvojg7XdtmHIwWL21Su/Eo1Jy
0FKIBC2q9N/vJN0qjQEfFxSrTaMQb2RBIGDYs20AiRX8LV+Lq8T+5KHmEU6DSJ1oQIen6l9tISQS
8lM4c2CD/u03pJl2/LGN4fAZ/shZ2uIrExl6iF8QEDkyIKSlX2u8/i5qI+DiyUWtBuyVwWOyf5bm
vucyo6CL4UBmv5jaU3qsIMNRo0F26LI7wuOmBZfqTgnO8Qb0F3+slnM0SAmNTPeK/dYGn4Hcg2JA
06DXtwlwZrllK1qeuiavjoMCTfhS7H7/QV178/1y3ltuYgdbRLZH3YEYzOfFf3QEjehubmYhpLxx
vCSlYbDKkfzouIj9/VZ7+8Qe0rBPMnoUeXgbWQk2MBWlTg8sh4kyPX+P0RoudYHH0oYBzE9+mtPl
hwAyUjaq3UxEX2eHZgTcDN/+WfuHcbrYmcDpUtCu3ndTzBjCv2BI7GQqc+M0s1+c/leFgR3Gz+N0
IVia/ELfEneqyaQw4H4ndqxDBBk6NZ2boBlInfgR6Fl8F6GDuyqnvrbN9N0zxxSTN63MmfD0lyEV
dWJR0vVH1kgxyEXzCU61RK6wSG3f0rYEtooDSmTeV2VpXBZt/nOCf0d3/Wfy8bGcZkooBwDEbpRd
rAm3B9t4iOiBmhAFj2WsP69dlsP9bpjuzX6ucl7Gve9fzmsFfxsSvdPoq/ecXATV6D0dLV/ecRnt
FbCAGh6tnXRrwuOjLmZAdLBndNNP3Teu1mKOiff8iUHJxc/tSQ3FJgXg8DRQVnyZHnS1WK0yRLgz
OtIU8SHZlqOmo3fFNATSHcme52gvgrGVmCHJz2lEI8/QrDQt66DXqmG91vSv503P8sIrGxzMKB4u
zOXI2CPvaQPrg6rrZlidbX7lEOoQBT4bKN7nSAE7JFvQjLDs/kL/uAp8/dhaI2O1SuxVR8/CoaM2
m/S7GTjtT7B7X2D99ZhYgKGwqYOQ1VuBy1BdOeAFxTr3LH+lnkCijxAPJIQco/qNpl/Dv6nZwEzt
Cc+VcqAHB2aGhQUs3NENQ54YzV1Z+VvfXXMDdxbLJ7Akn1o8E5s8Auu1uhcAmiulrvMEKWVJORxQ
N+wCYTscYQC6fsHjFtESnbuKX0HRxljSKFTSMvOPLa7SMi6FduDBu/foY/Hm5Tke4IdqGSnjzdsM
5paPSstxcSrxuQF+5nfcSLIHPuYVjBijBmM4v6+rLUBI7242d4gPkBYbd4RWUM3NtjaFoPB6zt7Q
IaEeRlanj8lV94Gac/Sm78TyvtEV2D0xofBeu8MsSpt09/m5mT5v3gAV9LRHqvGHQAsQhioy27n7
IjYUmsjLaKNALfwk975tnz8HK7VvPWO//NhdzHYZOUKzjkwawARSXzlLWg66TGRn90D5WJ95gx8Q
/O27xU/IgMcUE1NkFWOJ0q5sblQLO1yexG2zZU76WF7d77gJlDnvdrhiwfb2FRaqgP7rwzTjrw+/
F2oLvqDLsmuUW9hHfML8nOPUr+fQ/82uVY9aLKPCyQgkQB7U5/CDRADyiXnRuL25V4QRTpV5BAr1
xSr6g+sgNAoe7PvkfRGT5cR7rnu+uAqLnug2azk8Imws/Gz4GhPhFMksrR20YSa1MaZru1e/jRxq
SIZ9z9PC2xRDILd0I5PCDTugvvt2Xg4+tqvbonYz3HraLr2bjSPVODHfUAVwW/n7iq0V75UBApMn
sd6GgsRoGjrn6BrGeCVJ6iqjWeqikeLEx56TekOshyXBIvtnDDQbzO4rLSKk+k6VyN6mt2jtEJgu
Mo70FXsOUdISFo0Aft532v5hrM7ZGUcUQHeDvlMG4SiEV88x1vhONX05dwtz4sXTiab0GQYx6wTW
DzEfEiXVwThyHSUytiuZXXb7HC0xRJYEPxBSmVECiYFos5htjQkjHtmwjgoGYEy8YR/9dOFzA3fx
V8/UrIP1HIup0t1PbXyRf0rI4X09xvDqjVGXdu42ekHPv+2JITZCyq5KsEwJV/djbaQvBTaHZqgg
3kbCPcZhcs9T5hOnyB60kNyTtgLFgFERq7TCvquwNh9iErF5npdnoLQCcZmHNJqy4sM1ZOQNCc4B
VFwBfB1IcPxOql0BYv9mEcLxMuQUaHRjQzkuvEpqhClQrrg2Co1bNkOJXYzAOHGO7I7jC1JAHvis
R2G94/RZZ2nQJuwLueDrTu//Xg/nTGdxcCKAxEqW/e3hDg9ohPE2zl09nQaZqj87UYZzjAsw1/lV
XD1se5i2OYSh+sfj3b09jUm5RCs+mhyP7zmuE8jphskE0xTUV6jGAty77xeqHGrfNpbbeiUWV/bz
t3EJMOdE4gbF/irPzcm7z1MOd8DKJwyimKPtqIIYwFwX3ddfnf/b5azEscUBXu011B8sAsg0YpbB
77gxAmS2XvCqeo2CpT6yKBFOo/aHvp9ap5yx0nuk2L3KAHjc9lc/yiwbX60angd+uLGDIIs+sQVE
luO1t5C4eGxfy9wYbPu+FGPos/3PSBxJsVRpRDbiiyJDVC0qqOi8YUyjoOjsbVvTFBBj20X3ailD
UBp1YKTILlCWjJUFUj+/nqvjnDT4j3279Pf8QLyP/MFIlCQvW5le2WV4dPX1zxoTJL7EPqxmPamM
KAkp+humivsVZkhmG0lgi6ptLSWSGJbJl+CrknslhaZMZZNjx0+O8l+F+TkTlCvekJSEKAPpQQFi
qdEp3mWByLd2wHJ9xsqOTLopxO141JnnlwZBZ2M8R/Jh+3OO63AA0PLz9frAl30jow9BnxNms+/o
/oNtD1llTFMpXe+0YzHGPPu/i8e8aGjTAGLABZRK/yBieuhzQn4SWZPIFH5B+jiWKGrFlYGqnYaY
0Tt5NRvHxo9D7qsoi+rx3Vye8BcVXUrlyNcNLhB/oe3+3zcyNCy8eBkvixFXZJ0cle0L8cjVkCHv
C4AVkzYkTAwgPouIEZHN6/2jXh12SMgfK45W8rv5bUkYPU169xNLApYXzWBHBdvBzpqPiRULBAuR
IOWT6+49yhAlZXYLfFMfWTpFC9Ul8wMx86GBEhcOoRsMWcDCyb1fYdEwdyDtKcNvDLeU38/baUK5
e8JmIScGl50ejR8MWPv9c+PngkL6EhYteEGEwtCmbBBYltGlk1jFVIpvmcvXcDuE2bH/AiSCi4in
+NcWLRZtKE4kSMxwzxKLNukzed01ZCE2SLzxxEQ6sTl6SB3oQiWQs4LkXvbXNqAyck5UmIcJ8lis
pode43Ik8SWbaya+dZTHV8zkWqz6esPezs7eJ+VTzMhzC9zLVJ2Of5skR5VFJ7NtNAh0hhDgMaeB
T0F/TtIo5jLpKl0RN7KLF0CK/7xFkDrlFqK1jWqhD/LrsDcS45ZbUHH5eTBBCli61B3GcJqu60t0
7C1UJ9Ff5y6K5UCe8+1YrNSXX+h5WWmg+p5InuTQetHVndia3385AV3cDtitv2FE2AC4U89QCiNl
doBeqnJxeZCtHHJLj5246TLVkSSBw6hDWi6QCf9HNDKfng8JmbaEwKn6aaQDK8akaENieop+RV3m
sYWCEWb8zaleJiXxzfngvQTzU1uSuZfzDL9mcFgyhNAbjHlMatqqZrhs8m3wraF4F8H9RBQM+9HT
KBkyMTc5BLgR9CL5s13jyIPzBP9UnnzgLjM31HKTF3XuX8b8EIzQAu0U0t8HLIGNJ+xyATBYBosB
shXWN3mNuDi/NmoLe6sDHRxjBCj2JMk+wScf1hDkCYcyzeGGthaiqkNuKT7cDry6eE2HiAhK9Z8s
J3mSl60BT67CTF0xCW2OXIiVggzRbWOJTCUkFAEsixCXgISgQGjsZBlPGEKMhOKukmqFQROjfJYT
3EVn5iWr8Bcy6hkUKhS5KCTd8wx7WInnQpjQWZxns9/iBIPCwURFVExU0jIoy2DfQj/748JBT/E8
om8msrKW3RGjSfBlACyeJj/YAtSbW3u8BDb446AZqDeYy5IVkMI7VCZtz6E1OEzb2x0IOyY8hyl9
Ez0QreFw1R0jKmGChYHSZ8NzztArX90scORTsSgI8hbRDbR5+E+04GgsoGdQmlhdkvmUU29T7YV1
AdOMXWEvGDClEoZzYxZ1W8bP/xQWnrDp+cNDeeex+XB+EswDcTmBxSKONkCt1r40AInXSI/ZJwRQ
TISRYS/x4leRBX3YLsb7k4jShD4nQoXvhQIC+sCG5LwV5JxSTIBta7Nh9ICHkCjiukB3WIGTdPD4
6HXPBMrAe5CdD989uL6kFTPA5AYeoHhBT0BnvZJtCmCD62srzDSuSwUQr23JFv9PhwiHBrPoX2Hl
MkozUmppOrUSYrY4XI9G8kH5vYJFecQd4pu6IZ1247wpvcFvfmfCixzvVf/Nxwb6FpB5CbYABCmo
Pk01oaS8Xj2DDoscS2N8KsW65RuLyq3JZzPEa9YajQD+ziEyFZjKZgjyyoYL7tpnZgbdsoahPLLa
phCzZhBWOjUFGuMuKNkQx2/eU2a1vIgCkbbPqaDpOCcbO2REYii1DFnf8uCh053CQR9zt0KY4mzW
GEkxM4fWiWLHmykOih/hnsIPFsRHJJVSoAzs7wtZJmyKKXhOl5OD6ZCHe4lc78qewdblqnH3wLn4
++SIzQAtIlYxBfhB2zywCEYbYUTJuEUOXeihf7IvN5fpk2ayRnRH/zMrg4AjTxrs3olmgnqHZY2S
wEJ8hTwLxgeccfptY64ZmjVfuCK028xa690xppOul2Lz25+WN2ZVKtQcobEzbISill2E2oT37Rhy
sgKAwNstoSLuoKYfuyLhoWEaqn8dy8D8ucxdH2N6vWu9J/TcDZqs2rT6jMbFTTbTa6Cr1PteusYq
xsPgspi7P67rLoy7uzrwjf4dd4nCcBe80YEpr0ZMl2HBHm5xSCsTLhjI9KXrQK7YHYgF3ozQZX3D
eodg5ryBYAvL/82dHMwjkDCcIHkcHdZaF9rDJkbmSGFj/ApXgScHB5KjKE7+hIUi14qMO6Dbmj5Q
HjdOWds3wGpwN3bdAxTvi+G3Vdr01mXSEQNj/7Y9fiE2jHj7kv3S39znV72eRsau7OjF7KT9agnJ
ZE+zmXyWygFexrJ0GnzY9GdBuu/pxOQgUGFokV6AHxZg9IKMDhQJIdbv8hSKJ9/Qhtq0Tbgt6z1u
n32q3BYp37qkhqRWgRPD5LH5qeBZPDaahQVtsN7Cgsz/UtpgnVJUJhSwlz4kIb6D6hQHGg7ity3V
LIVINYHE6aRIadgxYyhL/FTUiD3KJdFyF94tZMbg4BzLQuVtSTMiNGKhz50LN8JCyZJDj4qdrQmg
0vJgC3uZEFkiZ4iBj1AkAF2Fn0wwhFAZOcVE+SE4iZTzbICnKQad2F7+qf9Y0/+o4iL+ZLs2qHYs
9hUZvFIJ6CNqH0ufiSqFsS7RUi+YzCwGYMqlfRozehdJLpIe/jgskORYjohEkbPRtWWbGA4NvoQn
Mig6wq8UBYzwSeX5wGDPBenXvH5NcMB7k+JyyZNiX3Oq4njBl31vGTlCa1roKemLHau3aX6lyGM6
qK5E/91B5tw3boFiMhYIMQZ0sQW163XhIe50kokoTZCeSwXvq/PGP+yfNFw4hMQelAJtfK9wamW2
yDaCN9HL7lt96wKh2sZWBa2BHftYDUOT4gYxe8EzC7oX1ED6Q8jX0LGpZVm2NMtEMdvXgdlAv96z
wM2uA2Hyefn68EA2OQtcqJldYivr87/2Hb4dwtiK3yg8rwFXF5YRVnKwbThRKMogWchxeIZdyyl6
Zf9/EmXFOeAjTvFBpTJAN40nGkNqIYpxA0LGPTM2XWGJQCIPo19UBdwdqW95VqYUvH/zT0/M70V6
asE6QM3F68kJycHAtELUTQmwPYy7TcjjVNqtVXwhhdpjW1pfJ7V9gAfTszawtUbC6eW7/8VT/Fl+
p8zVBbAorJRd7sKlgezapc2OOhLYJemdkXeeMVFWZ+wQzEce0Jql2WYhMs4xKGFmmxmIB/yZ8Mwe
jioHMIsxNrfkCGNoFRn+n7Vfn8JCqOlORk1Nl7zh+aVysumUhHbGCe55v8KOE3myyuKAVm1zgFAX
yIBu6T2Ro9LcBzz5OwQDvmDXC8DOlXUNhYg6gKgh2xfu9XJ6C37Pl8W2JiQ93ij7GwcGWPQ4H79x
Y7HEDVTIW8JcTdYYuwQYXm1txtM2byaEzI86TfTUA85e1FJhCp3K+N18iLiY/ULhcSLIK4htpaZv
H20J/W3YzyM8yg6BbPkcI5KHBjppH2F4yYGy48gQXOt62XC+CdYqfocQGUqzB2wxsYz55efHNSac
LygjRuyanMajM2//n94BWjOsr191+Z1k4EVAyLKC1ZdcU5zVqBqJeAWRgWEsxxkFCc+l6GEoiihK
tmTYmb05QJ5Qy3gmUNOBZ4sqdIbvjEsW/E6RJEevSxTNDOUKqILHMWEqp78NSYwopFELSkvgKial
NoPEX51R63c+c0QSQhU8Q9Ynq8VijwKML3gKLFaR8QnLLu+ls0CqQOLTIl53pvLmzjM6BRw2Cc61
SKXzuthFk8MKuxa6SGaxdNjyMDbrjjcOoPrGMeYEq+4sdGQOwDTFYmIFa81YB+Y2moxtWxd1Iefb
STxIZJloP79fHiDVFEd7GPQj6+guXDBkvHtByW4UQfBsuJTcDW42FHCKYZ3H55+uS9T2H+tm4xRE
KTdD5adTOVcemOVtyYx5BK+XzVZ0ZRI+YV9PPYt9HRYYL+GIKhMIzah6BjVIb6L9aP1R4hSng9k7
oMt4udmGNurnFXQhh75cBLA4pnZo4P406ss7ja+IheQV480QNTDXIhrNZBF1CBsYfbApe2ACIGZ5
sLTPT6YFcvEUpz3FA5EPRZ157o2LHtIuYs1JoAlosV5mMQy0mwXCTD5kx4WncsPkc3YeWHSPL7Ss
cOzQLoxu9GX1SNwLMNzhQ86ABEmh7yKhcSIoONUjFM/alsEvPqtJtoGe1soXLXVMX3eHYkMY3W3W
rWg234RSbXvaDq5+jl1Q3Dl2n+79vmW4UpCCle/fmv19r4snoUUiH2/Cp2IwCncjHZs1lKNjTbGv
cDLYN/FRmjGH921Pue7C5QG1ym9xH2Ood6VLgX8D5tBzNBUHQpQVAGjx7KFERl81GyU4MB99TR6R
9LT5y2QcdNZ6oxk+kSPGETva/bsL6Df8Wm+0QzKGULdPtMxAkPWWUi/6WakjDLwyt+x7guSmwL9G
DLpMvl0J7WiAryx2+Nh53aYvzWK/eu2zj6G1ltgOfbwGRqO+uL1YHxmz81UbUhatCib6Dziti0b/
/IJXZ78LhfZE/yCkeNvRFDZgieNXTSdyCzoD+9XCGqpbuUlqRuC+ozI152v+szRqvfzycgf2lTDq
2LffltHpGRXDfvzAVad1vGYLtG1NjHwO9crj7XKjUnXyTEUKZ2hvPA65vD3YipmQCA8tcRi6kvSq
QveDe1FxwEExpKCI2VwaoujseE3BsZwCk4hNzBcTmb4DwAhwMh0GwxMBdlmMFfrVgHNvlgDmL+t6
dTiIGZ/XV2ObTPZoGKC64SlNuNSQZ0oblZU7I7OE0vQxio+bhJ1n/34EvbEcZceH2RROTHBcgnQU
MB4LLDNt6/O6rV/qoV04XZgIV+YU3JKrfiFZA4ssRqQGBJ+SJcL4Lkajhqk8S3yXsXCydVQZ9w4F
jwuz8MWIPuwvGZrdzUFr9KrZv61ve8xR10eTkMh5D1u1tT5DftZugdg4g7hcNxq41HsR81lhdxCb
6ya0LAwR0WyCMFkqtANj1FfY9/PSTQ76JCY1LWQYKxOMFnOFg9EB3AgWUj+zWOzDdhdPRpBYrrWZ
kCRsvPmBP9CmuA04j0K9GJRUO0XQJqOWTYVKtqBDYDiV34GjGVAhqWYXtRk6JnS80zMgRG/eGmdc
Q9RojnoLe22vkNAf57WuR+1RxHPOocWB95n//g4GOiFfIgi6HtF5FyZVEbM4RLCFG+KldTAbbdLw
rslOSzSjaqwK5rgFwxCWcXm+kUzDty4f66K0Kmp1JnTjHi51wLqfyZu2urqklxuviG0WrA6PPeSn
N8sPxk+3bw26ViJysYH3OBAjooaDH4lmU6m/c5MgB0q2Pzf6Ww+ABrs2oN7uqJyMH3jJf1++ImY8
gwXsMZD1nwRoCg+5NHg+ppCMWjQosfs4WGifsYct3Nr4C/DIM+cJTG+1lvnNrlwtbC0Z9oxyt4xg
s3UXxXAcfaZQJRtjHHuD6fZTmAPcMpXlqZw0a55r+iK+wDy+EiKxKldf7EVFttMduj2yG6UI6cL4
HpWClPAR9pDyAaf2MByIZazGA02vV9XdeoqOrJlETGPoedqXjk947j+rQuOxBo87WIPF12YiMCSH
sdQMlt191J9XlyFrC6kQDhGDIM6mCtzIgZmUOsQ/brpq1RdtvI7hVQX8WBF9iEnSp831G0SjAb0E
EHZsNx3ajPs0ibxasyqhD7ZQXnKfvuc0WbPZ4tAZiXowXkS1la8injDM8n3GI33Wc56NEDNnJq5l
X+rX2lOAwNiU0OpjDgsRufz9IDtUxUmVb40Xd7z9VymeR0VuKdRSHKskOkDdXSkngd/pQMB8elP+
CdDdsbF1Zb5y5ZRItVFsVvSTGwUhqjb/Cjuxrl1CDtthvhp8zW7qljWRUlnN717xTmK7ylcFrCve
GgYlJ+iN0J/bOBFaiss21ySTg7pow3Dhp5KPyobzmP9ZtQ4/64wFyOeIrFduFUO7SWaK6mKqGQ1H
TT0uUu/13NbMHnqkrH0yl063QeKFQSaJJhqTgCoyPmxNFVZWOQ5+Lu8HvIlpVjXui49Oj7EVAGYC
1LFi7BIZkLM7ifXqgIpO2prFEIqfhnLzq7p87FLuTRsTKhRSUA2ttGem+9u8wkGocb549faxC9T0
jzbHr4p+L/Mxv4sZbWRQws2Ewl18I/ri45Hg0Ys9HidMapXUCtCucPxp24Dsa8ZSHGwXEHM59ZRs
VcIdCd6wpDL7gOnXwVwoaNkYfJl1CtXDKSrztojpxdEldKzrPOOMYN8iy7YMkves0KznFVA+5YED
eIchDDuycfj3rjqJFjEm3BVj5PqpR2ci73krDSlBL212Z6ZeMQEoVYwWbxpT4k8OD2UoSuJDNPt8
nZw4RcKRWuajZSbmE0BjHlsczVWyi+gmX0ZCzgz7BTERfsOclaP8+/ta1ZzCJu/TGMbOh4vJfZ8k
zMkjo3BSVmXmk9KDoAmvxKDDBU30Sc+YpF87XzLLN7trDtu+BTZy1F5eF1bb08yYghgZr4inb8cY
gDBv7vtO6jKLfxC7Js6NkA02D+KV2Xmcil3/6Q1nYuuJTT0bpl7Onm2j8h43U0VeWc5WL0d1C47l
LjL6xuVoexrGajLB42AjQPFM1hNzLDISb3uGum/Ls/ffykFG815OHyyOfuTiMJHQSAjRkanrHbAU
qj3oIdKmW9Ama3kmAQ5hSGjE78HrDXQSTZEpAHkwD5rRNtb2hvGsaOzSYvy9fC6AiJdrn9R4XnIU
c2AeyRjOyFEbbTqF1UXc1HPeOGSII1TzJhV57t+/QH094zumXHqBMBXOsGdkb29+m9aBkhuH7RUW
9dBYaXp2hCL9dTIq7CKgfx4IGZ9pwEuxcIMEcpHUL6bYoiNFcPq62SHTKkcJKyD0moXKcNuBAHlf
yC4WyEQAb0jIvLIxs/GwJhS8jbAAEPBcmkZPtXIGfG4SPsI7HSTUSmio0dPieCFegtkeowV3Xx8f
CABhFdhXJi+amYY9BtMM6q1uQdPUzcdK4X6aye2+2JotvPwQsPXQSTEUbM36NM4TMABUZ0vogCKD
RLWSey0e8LdJjxIKZo3TfjjlVQsicN4kn7gMCL+T9gONa89OXJAj2lTKdOM83L+sT6FT1Qhm8SQ5
iJY9jAhZ/+cTwdOHyyS9H3AaQknvcwohD6PT0SB08S8Fu/bL/L3i9ijkwkccwAYWdcqsw538IwaA
BrcenpL6iaPutJ/EeFPhMNShmy1gKFhQ9tUW2CMiVAyW+DX4hUEOaYlnss0pQanH7gZQ80jM7uYO
6R/u/m+tjQgWxHtfny6/1LFcEwcmZmqHMQUqjQ5mbE/Vu06LE6chmwESwC/EtK8JFpMFMyhFrDLD
F0AX6h1GGnq+B3knv+TAg8LDGx5q9rgX1SG6xtWLmZWtHk9anxQ649AzD1Ahuzqzjs4vvZziglCE
lBlL5QrqZdg5DsvGe/qhEgbtY7Ks4CgK4sT+uaD54Ryj7ZA5f1FZwwPKgYYkNSiypCjyiefiJFo5
7ZyZTUmA1gqtkUz4vNN+P6wMXCypfdeUANtt45CUlrzt4eyCTeyPWfkPnewjbPxEWD7YcIX4VnZ7
Pu6Cn0h6544rAppPUMzsy+jgV/NSfuipFrkp030HSZez/RJOrm9vMJUR7fNL0wEencgrg9M4nskj
laMmrI2LOHH3eIv6gtZmUWEAqnfYeEYf9hv9fXWbTQygZ9/6mA4DXN9/5zTxYYzZwM1MA7iat83w
5+6wh+J9O3+NVSBCNokrxHj9avVPFF642rKXjANE2EgBqGegRVT45UHYdwfMTgp/oPkNm5fOuYmN
z8dSGVPoFeX8/DVrwReYYH3pSMwWWed3h4jwZFthI/EaYwUMf8MNNBgHd6i/t3C/h25ScyuHOMUE
eaknivd42aeygzjjTQxR1xxgQEOTTrttFBl6x8Op0xnnkwcGcRPW9usBWKUko+r4yH/UwfY6q637
AG5TaZWA9FB2rYNm7Ifn59B5l16FBA32EsD6LHs76ctOCYfs6BHREtAB47CTYD1/qMI3E/Mgm4Kc
GsqoPFKrvkZdFsmfQSzxTmXwHItJQn5Bju3SGW8TAvvEZNpUvvbrYbe2ww5W/sYjzL729WYW3KSv
rV40Kr2bkSD/+I4e4RDomiIz/ulfmrVG0ApSy58ENgSca3at+093e5/xG/qYUoMETlQ/JWYcK+i2
d8NMZ/bGzxMMXeBXcabci/Wn5qc4M2j+oePX68zDkhW6M4brjO+5HH1neFYbhpIHhzqckTxALg6i
+IlPUtim5xg4AdLD4/iC2oDuFFIU72atlFZy5FG9Gto8JifSbkEhKzx1nl4aylJFf5/zQj+sYJEG
88uCZgCI1cwQh4c8d2GrbYM0MNfjmZhzLhnzA5om6iAgq4qMO3F65rlzMFZZpKa/YFlzzNMDSLHi
Rviu7Z7GheBFzeZioI5aVSf+B/2cuBNZvjtpiOzDxI4hDewnjKP2uaLDL0whw7Q9w53P4e3oP4kI
XD5mvOOaak6HUh/96pynFD9lb+4uVk9rRcyjv4Cr1bF3/gT/FQIX9EswHwfC12b03zVx23OBKSG4
62vUEJXbDwew237m8lFg1RA2gYcoDtU86Smq3YEYg/7Ajqe02gvDLXWxsOY61YRK3qZX/2VYMoGC
jMva65nRJg06oTr5mS+M1K6nylizM97JCnxsbgbBeG9zsFwxJP78IJ7kpBPNCvJqc6utlAXhmSsx
mYW9zUjGHJu8KPflzt+4/lCC5lArAhcmA6jAnu9qWK0m/P1t4MaG6xqLlQF39GUsDi+d0sXAggAs
XsDzZNTbD/dvKD5oM2UeKRNJf8G0cz3f8vJWtBaikDaOiUshLX6xhTIi8fO3421yg0zxZEOBrkd1
q9/Jk8DsPKgtrmPL7eowM/RtzTgaXaDFu0uRD0gQ2uPYEAzozuGH8DgSwMnkaPjyTHPoBgE01wUj
yXD1gtAISB6sZI+8BIFJOYCzVoKZQEdmxQfWKdRxC6JYHj5cFJOpryz7jEFECBazAjSc9ck4syv8
LfcydKK6MeEk1OIJrWARnE66sLfkzpPmRqp9eQGaY/uhvTSFss47l1WGcKLv0wQRXjVkC60v3W0H
KU08I3pAZPepL66Z8m4O/pBG8O8jg3E/VkvY52x0C/ymxB4k11GOzpM5BRANF+eBeNvcZPx9WnZN
ShJB/JcMsakxlsK2RgNykuDikJz3TocRHZykGxXllfglpB4oHPeYWaMytG1mF+qMQz/Et1pmeXAJ
QQsgJ3ZQ5YEwDq0bkybSw2SOhd0kIaN0Vf0ejiWc9j9voR6J5YiA+ALtJ5a8xuP3z9QKkasArd+5
4gxXBe4t+Mjz5ADkynQN8MYE+hLbpxSTD8z2+jNcNlWH4ga+CzElwF40QH1sagzxDXGehfNE/6qR
rEGt0t2IGc4v4koqCNAeYgMf4+5fz5XXFuXLAaf5q0v3OGTCDnEXttWZiHAcqw11PUT9xeiwHovq
ZXpndn/kVhB3e1YvH/NxbC0a/wVpmOLVVgcy5Sqtw74n8ntWlCx/4aWJtIJbLqFAcDzOHB+4aDFe
w92CRyeDyLXnZuEDAE+MTBnvvd22Oeo7nJQAdx7GCU/vduRRYiK+5IYK5WqA/z4TzAuCmS9ezYyF
PbpdO56J7p2nTNaD2DqcICxE+ixNgwyxtOaiC+QIshWOKtwzANfZ618M84QecAurB9FRr587IsDx
DZ8b66RajOgx/UnG8HTguji75MpAiowtMQreR6iH4A1I1YvSBQ9ABtqzzwH5QylzIJBABkZuxLT7
fYq49WKkBRmZIbC2xmUaunAaFKBqkDEo4DMqeozbeeye9nW7TLkslHpU/3SaMb20ZGigcJlqR+Ej
pPvl6RpTZT65t5FVBIj1ZbCaeyis7Z0zwLsI6v5rPXD4FawYVqclnLrwF0xQBCi4KSH9A4f4a7IQ
cIUtSgRahsfqqwMbyKxmAN2GMC2YSyGsmV1kSca2ord/Xxkq82LaUPJTVQAVcdExt4bUsyQILzy4
4J2DxshAcK9Q/Cch0hzxQYdlIrNdXxlPjEZQu45dPezJbYY0FtcSpq36Haf4rgEz/lFsc7P+2Bmv
o/iA/8hl15JDV6T+UJhg5Q59TmW249WNFXoeHCyg3M6ChTMAjJTFOFSOX/aEm/1glA/C+McAgdHl
sF46b+/GTBU8muiTxwqzHmbEyaqOHYQj/dpo0YnV8wNt2EtEhFcgHUh/3SNLC0X0dQeVMgnuAx+I
4ov3BpXVaYA7nIAvZc8snRcNASvXysd17XU3KRDB/0cBBDoC24gl/UPs7mMUdOxXbfB2t63qU4ra
J/51/AvL7cQrOA+NLeMOhkXh7O41uFk6Pdm98jsUTfu41lOKdjznp4+nf4oGxql/bD5mf/3xxKi8
Xr0BIgoHMApCC/kK48OSDGl2E4K0WAQsbhwbHUK6PR7axphlkF9Rx300m+YU0uNhQCrBx60bIn2e
Tx0vfOWEFVwcKJn/xhWUhkKkeORNoY8v5c0M7Hj3uZm8M6aVPJ5+m7SZL6Ss19tGLs6HFgaFrOTq
uK+EFRXWLXFA4s8PX9IKiIkmECTFc2ScPj+nfP51IW4y1cMw6TN/6RKBzMC2rozXheToxh5cjf6U
CUehOCkilDWBruHrqFzaL3/XZo5YbslyDSH9wbGDFjpgDM0+83Nuw8efCx7//Bp15KQ9+CYKNs/l
VqHjRsSwiajwfJlQEUrtvuY0tSQmXimmzcU9AnK5GwRdDFJ7UXwMyIt20aaLSyhlBwGco2za7kiy
DCIdPg0GVXDX8BU96FGmw6YPDoA9+uR1zDumpsd3t1SZ7N04o6nYlF+KqhMsQy+INmgpPjZKPIQe
Zn1afBOnrfNO8ulrnmLTHFEG3q0qMxdPBgGIBmKzHaguvdXYPwJRHFrjg15QG+jRrmu0oLd/MABu
v/XjGw8gRrFrhGJ3vc3+Os9a1k5N9WMzKvRm8TDJ3HjOFy1mMmSwGNcxSiiocQXDGkgqP1eV/sVo
h/1Vn+mBo1nXVUWqnZmegkAaPzJbGUXrnzMpG9Cqb/g/oBSkqKFHJB+kUiyF5Ql/nJgdI/tVN7hT
fZgtldSHpJVSphS5XVYBuNgmH/gUWwsu8YPrs1g8BDaKpvMitV1XPSU0cFyHfm6pm9c4VXSUHYk9
3F0R4MHw6f0mMDC3TLjhzuoYwx4G+uW+X6xU+nzuQ7AojMt1Htl0h4vLfXWzQfkuybRBracvsnEn
WLBcIZjQIeutu/+FtnCBrR/ndnK+Mv3IjAeZbyYoKiCyHy3awYdSmbxW97CtR42J8mR1m8arMmiN
UEsQa1QYRWx1fzpk/oBOkQPXNZuwnn8qK29A5z3+b10Y8WhdMvJtwlyYS3ZBDk9/VVr5moQfp3Sv
++GOHWtCpPTivm/c65wgbrZ3Ls6eC5jtU/szzhePjvH0b1iQ/MfSmS0tii1R+ImIUHDilnlSEXG8
IdTfCcQBVNSnP19Wn6juqOqqagdg7525cg2TG/Fhl7CEY8Qsm471aHJFi6vzvtIkq1GfBKwVziqa
cdXlETlDrHbZTYnngYQSbI5/bHp+aZXTHyoz7k9Qj3veqTJeJ0Pj5Ng3PqKTYKbNc+MxoAmnoVW3
XxjLkuisEPnOGyJwI/ja1Oea/WXeu1Ee5sZ49xzWBe9X/FWjb9Tn0ZyfzxYYXKd09EAP6njA0GFz
B8KDuJm5JwYEVKp/16ulP0zVeqWsvEx+7p3s8s3fss+8+sPsqNabX9fWDY+WvzsVCIGwV6tJX3G5
0iEi/BwWRRm3e/DavpAv5D9QwF0TnpkTEN+ofyV9nkZJjdqbB9D93Sg1S2PuEH8j/VCnLLJTWIJa
mi+wXVRrnbBReGujp9olOfZ2M1ZAi2Y8ou3NERRy/tHNJr14AycTi+S2fYcXyhFnFLnx2/Sc19m6
kCdmDTB2YabqXUkMZ1g7PTsDBtdsU6jtniYRXznbDu6AAL2MZqcIKBb1ths3Mod6LYqxDoWvMT6N
yPQBvS96dJ9kxfio2ayQDkZeOLhsuNPnp9dCjLRhw7r+KA3th7JRsew1mvfDaGpPHfhab6lqZtZB
2HLE57CaXEYDOjjjiQ0gkjz93+37wqrjSK/w/P8ccASfsOcpkwafvAMv3X2YvZMF3yTR56MfDSSk
D+DV/8TqmzaWA8Z7rUHIsurG5XGjjDT6c24LjJQE0oNzCjflXwNAujp5zd8MOh+Kl1bItZg8uU9X
S8HzX/ZP9huHqCp/QG74N+xyamAbx6bv3+mmEWz9VV7cg+wMiUpDscBUs17uyC3mB6O8ISkEL6Om
tz900H8Bq4gA8d1Yats6nuzuzzv1jN9vrCuxftuXrEI1YB99XZxVhivjMXk59n3eRZxSOVHdhDos
NgyCbLUgDaFVMVxAzdgbN2ymxFX/hte+dT5ZDEr5A3dxxDNEYU5caGb07djXItCHZAtGIkd6hs8w
oSzBQICc50+CJlCZs0qxUiK3kgGf8B7pOF5C74LbsL8tF4h+j4iZXvBer93waVRfC/Cc0ef+v6wd
TBSgjtA1QbSCrRud/0YaEIKh4v3MEQf5AqrWzYKOfwT0BiI+aKqHrTM1+RFQELr2rhctNHeASwlH
zN9KC1YYt+3glJQN9Lz4CCMt87jswmYbTNuB8EjVMQQOuNiq2OYrd7u3oqD8wjeBPEU8Jf7p70+0
z7cg+nc3z0z5kkB4QkYOMRX7GEDmlNnZHx+DJDkA1Zc4K5yHMSOfHfpwJHbZwP0uuY2tJW5UY8wh
PXiMdqoDUfRrn8qPY5nWsLtIGS7RKYrjJR/50fNciHYoutSvA79cpgS/g33jeRXqfB9+O/0lw89B
0F2+K+uqWqJcl+yUAbJ4fItmxxdYxrGxPm1jbg3pJoFasDyAltmzauwJSoJSjuFtVJGEjlpIefjN
z1d6HNOVxzz6WXlFtb1wQ6u+z2/9+rNjRzD+CQIjenkgREreybXNLjHBuEj+8Gkp00cDHfR+dDUB
Ta+8yMNsZTZHotu0gDveO1xvaKi+9qPtdty2ZsJH4Wx+/IZyViuXfxAYmD6Q2VSdNMRW+Pig+MNu
bausx2mNQRIIPijPAGFqqpJYNTr5rKuT+Th0StAJBWSYEbrd/hK85oCQwabIkDcVV1CL/K8caUqA
7W4bIOFNoY5ZWYs6YcCwXVl+UgERkIDx4Zmol8YSMI+mLhFS4c8JXydz+JizX3btLz9+jrZ8HbAw
IAuEef4XYUrnAAxYVZN17/BoeQMS26ystNetlp89o1s2rc6JgiH9KxkUiyP0PjQxNSp5swUFr/C6
eMIYWRU9TuaciDg9Om+PA0fnuWVUzQjYOr3tKx4N5qOP+s36xV3VrHNPf5ohhgXrd+Rs+6EQa0/T
9/ZOtcwuDA+1gI0WIxghn7Wj7x8NNYqoC3upfp48dUzIyuUV11AauPbhntlVJnQZW/04v9zrcJjm
/v2xu//8mjQt+o0yj67z19e5fNf69Y8NolQjNpBT7reROdv5HMBJG0w/1/DBra68vD7a76/4p/0w
nuN/JoWQLaWgYPuhrGzCTxuZ1E/mHleF+WYRdL/eu07O6uH0tVWUuHnwaKY5uEkGsVAXJf6ny5TU
hdLRntzq4J17TXfbbl7sM7OimZ6VtYKAeYDnGDflYv8yoB7NvPUKyGpHxTl9UMjyCm9C4SvzfExu
D79fRYMSonnbOB3K7nbQH//Kv5ZmVa20eE2qltsjmbSMP6r/hclw2fw+9uWN881g2CpB69sUCg+v
VNzby29NO/U/GXMJEaCFscNz2O2oZqWOf2SV9XqorKkJ424Nlp5v72+kwgKGj1QMUxTf/al+i6jT
enXTk6uy3CmtWRadOu4XouE1eHbo2GSTrUc3nS6ZyoxCCtuOwWneZrldkUI8SryYzrui2FbaOP/s
Wh9kTG+v3Vm/cWl/OZ9iiMDoeQs+neFxOECCddp1v8ntnVY5Di8ytao/bvvJqOw0PuuHN5GEeelf
imHPaoCXzMfZ7d6nR8XXIJWbOvj1rrteMDcD0wKFBnCK86T2KXdmXYrirxkwAD4UjvqEYuSR/XNb
dBtDU7wvpK6XdWAS8jR7jExOmA9cIIeuqexehTn9qE5NXKtV7X/0AR8zyO1DJp0FY+DPbDZAaSFB
hEw7jczG72bS+prkbNeF1/uSOspDN71/kYp7pzzqQe7xW5MOgsIAokpjXqmli3ySwUtpMdRXu/j4
OY9b0OobP5Fj9r5WAVJFULD9UXwVWOVCvXyN+qmUxW2nZjNbkeu36/Nbl8aYTPTVxBqwp9Vgp60R
iuSESEVuEAQuZJ1/pz0djCtwO8/HsYWlgtPN/j4Kf8L03RzQn8NzSrRY81ujnt31X0bTtmvvTeoC
3BAzSxgV8eqkGbos55hRzayCerI9YTABLu1ONGPemTRmHbBHhNlI6L5kp4hNMXYW3kT3J33rMuRQ
/JgemZfTHBoFwBXO0+XkeZdrTQWHHAj2hkjHO4u72S2sgWq/xsH0ycjRQlwxuzkb5IIXggVcOBRC
ZaDp4q3a+8P04k7+GMHV9rLTt8o+Q35sLc/eGBCh3o+Bccub3cYLx9QJcwO27e+elt5mYGAeOevJ
dTwxedK/cXP2C+ODs05DO3ey/80YLP0vf6MzrIP5FzSGcDaoXujiRsR6/rXQLYJZ12aeh11OXbIl
Mw7u/vzVp3XtQLnwO7qFv0UBi6Qf9Tja3pRnGiRNnrnhEaJFG1AnnNK5sIMiiZ82IX4a+HxbGo7K
+YiWcXG82yHPaP9uTF6L6WGKINp7N6Y81fBcpdXT/YzsxoISqY3I/dmYaFnURYuLdHb6XHkTJtaF
Kcqh5J34wBTP9EAv+vuOEzTpZiBmbYFmm9Tah3bO69GTApt3HM0MurqZ23TDzFeakGVhds0NRXHp
K+4MmB1mCe0suxgjCrIwr8OS/vEq8buEltL61gE4vkhGzwmg58lnBsJMk/Sz17pjn1FqnJPz6Bt8
nHU9Uhy6PrzyS9rVrkkASywRtLh44JAwejizgxLTrNIe3i7WvIaNytWhdKnN8/R5Y8G7waiIKVm+
Ue69RzDtwmlry5WTRzcf0v3mex7GMgzRa67RdxppjWlPxx6vl1d/qI2X3KmTGVJtwNq01jC7zvCi
3h5x6HEfJTHCegb+6Z2sobS/A+WlDGBdzp8WllL36JpiAfa0LJXZPicmMy1lJX6hzOiT7I8HMN3B
JDz+qcuj3/LzbRdruguAxMaeMvLBp+Nu/00grZxsxX88DXFeYJeiB4W0Yhe+WOTpBOBZC0jEQXCx
D+AeeLyw2jiuXdjqJRXvv2wwvEd3oOs/ats+0Q6bKTNW67U97S/DA6CD+XFHQSRIj2iiWIBWIPjL
11B/ltLwGPbIPafG5OSFioI6Tdj4pKfe43FriLkVZhgdRDwtV5wwlOEbPH9doFHoHd1N0Eq/Rl3I
0Ori/vVkf7F7XIztdSj4EY/V3Zu2Fvzp3gNi4Reyi33GrMBpd4d/roZypwWHl7pMRuh9nsSbUyzl
eS3pklfZTqSbmNq+zUYc9j5GAUFwVp/I3OuBIJogvRLa/Y9pIkkerjxE9CJo0RLf6dg+7QNjjX+u
079ojDEA9TU4nu2WUQdnGOB3amg0LIzfqbxA/KP12cvx6WsA0aF4gegBPg0MHZTH2HdH8fNryfiD
h0xKaizHEhUNyQrSLkMSwHeqIZi5GZlPYqWy6E5+MiozUoOBCAF6+xygmLbWocof60i/0INi8PkP
Mv2BUtOqohoYTFcgx6Oj2fwFuHocU0BnMfr+IN9QnU1wXM7sPg1xXBE0FN4YtPKIHMGEHvgK7QwR
lq4FVR088E7XZHDUzJiHUL6dkVzrHgyI0ubbEcUpOGYSD6KOpU6BBbnaHd2Aa0RrtECieTRn0oGe
kLshF7Djd0Dw082t94kOWESISoIby4cNADSZBhXBDRZ0djuE4LcA2He7ISwh0qjE0RkTdzj3yOOE
DIRbNdOTr3XqBepKx6sFB5shPSMCj441IA4CbPpwFKenxgF8NriMgzEEpbnKY4+Yt+Pc0hq1pRin
U5oEOSY0wrMXUQv2u7DxjQUe+tNoMP4FO4Q/5NBw7OxEz8tc94d897HUh40z0I3L5m0vYu7aHz00
TP6YEETasWtY0NAB4+36sKrKWW+VO6K3AGoOfZQlrjLsjGPxiItZV84xDmaniRLfzTruzjY2Xhz/
RBOP5RnHGfg5SEQkRkACw9oeWjSG3jSmJTQHjLSReYmSYEDrxYgCq/s+bWnXjr+73V6eFzHb75vR
6hjrGJ+QArJYSLgEbjZdAl65oAoDnXzc3kI4sZL9DkKwBizwS7IIBVM6RleDchVpaLyLJefpbCck
5SAdEEf3wvzGcdf9HMTHBYUMSvCwDvsp3BFEmMGIKBh5OcGScyT8TKszmclgZC86pBVqFvQ4OFQ9
PVpWsG7Ad65UxcoZd8B4k/0XIQv+vscYJyScZWBmgtUdzRIHF+ygDDxBWtEHRFMhHQHo5xb3eJAr
CjbDm6rWD7ANd8+ZjHeR0fBMXoLXeAqdKGj8ZlxPqyGIHac8D+FMiUHtgMuCJry7N+fO0dvyPjOA
TufonIKre6dZNK77YpqjgblZoxFbLIlFXarLu0hKVlh0eYqPPY4922A59WbjFjtPtLtsgQNsUCWV
4UxsuBZ/yUoAF8ALzCl9ACVWbV/c7zfXUReKhd11VyBI5qyw8vXJCEY5w3IwmQtPFqjAyE1ktbOb
G/0fUFPbxKxvx/nXHvIl6SjYZyl5x7Y9G3hmHYnxCo2wbV82iMPy+f1ASc9TffXixYJHf/y2IVfa
Xe4VC1e+hfXg0ISXkzYpFkhDuYAV79Zy+FpEdchX2QA+QaqEBwLTnpuMBhmpCaNkZC5pm2FnzbiR
WaI4PrBM8a5Hzm6TFurusK/1tYBWzXjCC7jMv04dcTU4w1QnGz+JfpPYLzoqDav+NiJc8YAAGWJJ
g3kBeWo26/j1TzONorkT3kH5Dl/jjzPE7OEH9DJCmBmMKizqUK4hH55HsdrIlfiXNBJLAk6M+xix
d3G8iMzguQ4YDcP8Cha02BdslE7EH6Y3fGtLH3kA5wO8UZnS1X9fC7xDkvPoV3EXQmeN5O5M/uML
TyCk+AbkV95UiFRfYzP7MpcxaTqRi3Dd3pszyx7d73sokBxpbIAARoVFkLoonyJvuJAVSn3tkwUQ
zJjc9HCf6m17jBWH2RRm/8vMdmfdv9xCNq18UTYL5WK9M9tVsbYijKh427ec2Ku+zhNYRKj/RBFV
iJTmsb+TdWAzz8wk6mjP7hGD7NTEnsJu+NQJZ2APa6YzWnRMVWXWcJ30+Lgdh8W8IfhNYktbX6eP
RYzTndR1QJMIsKJbDeFjmall5rHxnlvlH90y+3ugMWW9wAooRPZ1P3zBnE6XoIVZ6Av8SC+C1WC6
QHrBjgn9scFJWGsFHSy7hPD4Rp5NS9xen3Nbdv7R7eNeQcHYV/WNK2JF+axQwsE+2VR+NrdkdePf
0h8YLeahCpHkN/wKSW2DQtsh9skvJmnasYc5IP+yrOGqjQvPZ3ycE054M9+LErYYVqHt0a5e2txS
ME0mUcC3tBag/vifpdnTzVXguieNf9xOYgSVj2HaDbfqpu9kc83bHr8WcJpZYB8XSi55G7nhJ/kQ
Etezn4GbzxerNypzvWTwalzouNP7g++XXK9hxKPSG183Nuc41J3p1WyM9mpOcLv+iX/MAThZmNHM
6puf3aHLI5yFLc0wB/2uVTSO7j5QWpYzePzTD+smPK8hdbRvpBq/n2GGlQZ7N8ayZxglGCMTIM3S
JJCuhEYpYh0QvN4c4tdr/iNT+jyvK+eiRu/afluQZBFeLCH/KOis/jmN9pd9XVApxBJ6ULbcEwYw
zEtxMDxOD9Vwan6nswEVBTEyVcv+uFPaBGZj4W8KEZXk437lveyi5b9wBETEPUD0+1SprPHMvR2u
eHvWfeNyc3qj00xvaBoAtnMbs8EZ100zQYwaHgYaQHN6tCY0msIL++yWV9UYwGA2OoWftXxqxRK0
rBz9RCKa+405r5ybTT2BXMupF+2+fdIWXQsAa57t4VmNu/3Z5+mGMHmME+fKgZ7a+VI1wISi1R2Y
Oj6yIIddsVf9LH8Dv59Hbwu8L68Io67n+DFD1IHXKZnt6y5sL7CKfYaXAAw2OmU69y7oR2b+o7LR
Wmi4vllMNb1A+8iyU4S9xjRvfHQUa1Ju58/VUmWfC059b4C2HQs8cFVJUVpv3+M0PeNTbBMD8o+s
WpsVIhVxLIJUAFr4pfn/4kTc9vXobzDSU94XH9YGU5r+WBmr91jk2tiy0paoLhjq1wQGbJl0Ko/D
nN63MwQqeAClr/DyL+xfOzx3h6dhRcnVDfrWl+IjvOPCCUzlU7fWtkYcRm1fj2731Ua2Rt/OR5d8
8mJzSlGTwWt6W+VI6IPgnUXyiaCzaBGsDzTJxC2FlzG6k/Wt8R+IxslfK02fwvMI355nddgktx10
66jwqrNVJ6S/sH+8A7IX8dCnNgV/Ok+uDy9HaET3h61Em8oVNwKxgWnB0tJhdfUCDdJj9i+tXILN
OyaPPn9XxDEOtIXhh7lLG659H/GSkEpqnPhTpvDABEgYHMBIt7IYPkcvgwEvziYQF/8mTXiECQvk
UTn/2Fs8dfin4DfTsW+IjKW6mb5mb9jRQ20hBlK/LWF1SDSgxRg9phEQNgCz+MJHm5m/sFkf+A2z
LYXoYDM8Bp8QU/ZU1AmZOS1fTEUYDnDeCpOGe2X7+w+GIC8HcTw2oTohcKwUn0NKApuzcTb9fTnn
mDVwpKzv9PGj94Ayoa9y1NVWi9RPhgOlX6QAD/QO5z+dv2+ONgqGd0C9HHBHKZQ2GyZF8YvKzifQ
Dw1dNl08qQo/XCqR9eQW3zXRTXfBuYoMvetqwSJeJEewa+MLKrdbvmxW5Duy+qDamOke8vXXODqT
kEdRhE4UhWdEZi3YHycTTgXR4M/xiSQoVIfc+Mp/D7xfpJCi1DO31BnsPZhPVT6mBMwVgDP9VOxv
2QZcdQ1ujh5csnILuwO3CqYV5rWEinC91xziKwZuCyggdCLIobghHBXkEUpvFcd93Ok5wjJE+A/a
a30tUuJyKYYP7D/sSQxgruMafzAtSkjS3nBCcLozzQW5CmGaUkFllGArwrIys8ZI0ZttsPMofJXW
YgQV2nlEjAXxomEhMpfAWYU+lxGIkUqFzw+ecZksETmH4zhza+s1k65C8y58ocbtmNc0jxGUYLnQ
mP3ohumacGpV7JRA/nIV57Xu7uL33Isv04UjmWxcrai9K+YXnz+u2cSjjNdR7Wpaiy85Ozyi3jTj
3drWLeBoC5TdJZbwlSuLRAtVofnkDpQgrtRKI+X6XBikrdd7cdlRJJsAC7vlNYN2yCAtkgSgf4+I
nrBQsTvg2scQs7w9IXYSCXIkfLO9FuE2BeFqhSIck19xY2OQwseR7fhlf/6/8h42bh8heAzIaeXo
3slt3w3r3559RkoBZ8nrA55BMDfq4G49wl7SXg1Mdn6vZ2fmFW1/K5rNrhPR6HzpFBrD+4Orx9qG
lKc7YnskNDqYgYQq3Ob3SKKAFY7I3uq+7TIYg6vYNxOxFcGNQ/zbYSbiEq6PBoALGFchvcVDMdBG
BTFb7YUG6SvdwqkjNa/ERqyaCtHpt+UmWif+npKkRfAxEpxBBFppW9vxz4OJyVhz98IB5ufujiAH
XI4jbybni+QTk2m9bW9RI0rwgI5DhPQIcNuxf0v76CWE1unIkY27UZv/V3YJSKKYt7JzUEqhiBGD
OQQpxDwMGdgMJVCIaf7wSHYaBDfvOcUP6mFfp5rXJ51lX+F2N8CNh2MGovVeNkz4gyR4/cu83coC
K9fnwN/vflycf/lvs/6IlPOAzwPl3ETugDoKot5e/UtuHZg5ZlJtk3Lop12vH46ZbwJ5PFwWf27g
z+bvVahBNKiDGGcnQsbpHyM9iCnpxFKbQARv+0pqvgpRmRdyKsXLF62+/DeAKhUnhNGh39GM8z4h
Ampn2NMp4DCLc7AtlrNR90BXCpbxFVN9Y6W4qwWu0IzhxD6EIaN/eWZGDLyB0yvhAvfjUCspPgdk
17BzRM0SSxBDC2Bc/TBnhltRqNYT40vZVYoUcsAlKVOaG2BH8WQtU8BQ62fjhRy36BkY9pujAC5N
UCWfUWldJ1gd00Pjij4XbPY0ueBdmneQ2Bmgpkpqwln/zVHuvU260MFYOOAGIIprkDO6QUzg3azb
WHrYdm5149p7bAfU4NZl/U4e07s7vdpIzWaq11pcmT0nvZEWlwvl7IrHI/pc/Cp7SS3ManxhYKUh
U0bbhzr95b0W53HLq4Zf72kiEqNhwE2BrUN09fjUagGOITjOWvnZ5LwAmVQ91XiNH9BhPmtiXtxi
+XQHHo238+CgNnBFnaqL+8xrxrPXIsc3uA5p134mXSWyFEsz8Y8V843nCFoRzrOqsek40HyX9ghx
HAWwRTMaADNfaKqKpephDMW+ge0FrBKTbScGBsJCG7OmtrkzEp6K257ATOJZP548i9utOAHVox57
Kk8TPltHd4/9AULNPQUyRFS8EEGAxcfsxoJGsVTjotiLJbAAmUhuXLa4BBmEmGV/BBpiyvd3HOZC
3RPnnQ/P7b1FAAxQ1Qf/C18Zoab1QK9Y2WTWGScANZJDaZpFbC/lAufSZXyfslzv8VYM0WRA/i+l
lqIBhy0BDCWT7IibG2Jdiz0h5tYTsjaWJhkMTE3juHFazgUyTvqzNw38D0Azpl+nMKONAcjCyQyP
HPxXvoD8WPHiiWrboIQw9SzNbjn0qbTH1LBAiRn4Tc4hhsonnn7/+w9YAd4gnAVkGaSt2QvVFLxy
TPryt1NJdlVGr+t9tmjyTO0f9fe/dF+mdRBNaMkXxOOWKOPERR23g1lnfNqAyfERew4D14ut0gU/
0jrFX3u1uMzx1QIXeLPF4VcoSc3iM3Lcq7EimyykSnIJBamOoj0MDibPMrtvKNjRlh+nf/2Un/ur
EIHEkBp9KGkjUhqc/rp0kHi3p9yHD1q1C7sJVSBePXd+fVu34f6kr3nnUCTo+5SLuLoek7dVz8sN
is7xcZRDtCH3rQWCx1EhHqgyqn/yJmL7Gb0dmW7Ie32ka0IXrnJeb2lE/53fJ2NLbM/2BXouccq/
VFRNYr35CHrUqmsZfog65xOte4GU+//O5vU1vacKIiCUYEEWANj2Qxw7mbOrKHhacy7gqu9suyEI
Xp1QzQszrhOcRdBALcUJQMNLCmziumfB+NEkclIIzaST4xJTLYC/bQYMF7MzxQfi6mWOmEli78IR
zihOrIvBjWApAdp5RDvCZgXmhFkggxxcPVaMlinFPhyhKBhUKfjulfUme6GF38lITGbFVLY3m2M3
1zpwUW8bRqNyxFMejrc4NDiv5OU2w2YodwYs7ccWZl4hTZj3W4B15WlBBFoL05mOSGNBb6/GrAqC
tj3C465rg4TwXa1908CNhfmZHt03URzaqLeqWCEd5LccEp2O1eIf9BqKD9sLfPXl9HL7AVlUcVnE
MgUo0YfLUU0dYu3vaFWTfvIGq37A4e5vxwnWGjIeQF869rH6qxYQv+mS2F1gYlMHSvTBMUj7LZSZ
i73WIaJb/ev1bAl9AETFb0IwtWdpvSKMO403g6ynoGtcQhNCmV3uZlD+oN5pJTWhU/ycUQ/pGay6
FgdYcGBYfUfjyeQE13Wmhtno8bO4c305MK7mY3qx69ibzUYrW0AYZhIJP4sK57Q5jUCyPja8XFCy
YkkpG0xn7Oa1T8cuGuWzV4G9nSWZU2twuJBg9NMmn4NMCSaHDTVTlg5WP/iet/tQgkeBDbLZYMkn
0tO715p2AUPPoGgvi2akJE2NgQF2P+xTXSDX1TfHUaPyLgsVbtbTWCxKn8xkmKrsN6Cv4zM0VzWU
keRMdrGf6Ubg12o8ALuDhYYVBs4Wu96Sf/lV8X950XdcLzvwwzpjQE/kRxNGEx0LHAhLlP25x56q
J4+wG+u+ICy3bbmQVIrcz+lgf7t7BMN+TETREepQv83k6Ucj3XZIC+mOMXck3oZp+ryCoWYycV/O
2XDg/zhEJuKphZSfFtnebqUKRhdRzMUrucXx2kxQdcHOtpit5+aErjEbDtyKqC0zm/wn3BggrMPz
weEFey6mtSiAxnDDnS3aDzKnLhT5/GUJXsZs6xmfwxpdsvEI7s7zOlw/UbjCAw2xYhzE7/jRmSrS
1JRIGFwf6YnbYmaZW7+tSBfaYgnBNAdzLgjlSJxw8S0Y5SfDpnaaEsD2NlpT1KQoadM2xaQcefDQ
sN2kSb5zIKqcmoBMC9n6ycejT5YRzmfxEi8GQmmI/4DVT9fcM9/xLaEIfaKL4OQakBeWvVgC+Jcq
NLyMU4wCyhaTzZ/PHVswlcwlgQKn9ehux+69bUtgQjSirNpwNsuuVWDUvpMj9hkebVwuxsPP2aCr
PCbdpTTOhUcla6TZHOocyTpXDnKEXeKqXK3Wg0MXHvpuvaWhXDCMS8aD4E0JvVsPn7G0Gw9IIm9S
tjVHi7Y+URCQ5blSGAJDt0YkgPBhAW+uG6blUOpqqeOJAaF6/oXCpe8D+TEMu+BDU/g941ya1zly
+Rj7Tzzg6IlZX0Y1bRs5nHvuBncLg2sq9coa0yFwxCBCEy3JJVZ2/Ia39UUAzeFJ0WCxwzwlseTk
7OHP/ItjSbuREAFRpdDr46SU4BQnzla2scdZcCe7PvNaoA0T2d+Dya3tv6AyzNJzIS/HJGQ/frGn
HQOYPtZ7/GSuahaMEtjMIBxI88DHRiPNZzcYQJ3tx/DFZGpCIbLm26j7b8f4wY5F12szP0TifuJ5
wGvgDLVPVadnOCmV+ZCANkQXljJK2xROUmwxEMJY6h3WXUYmSISmBKTKEwc3ykuZdiKC8L+cd2zz
f7AumQmyfEG0geBHih3HdIvm6PEyRnY1f0GpO9To1S3J6UydYdEzhnfEd8IikEXq+O6eDKn+ekcV
wV9x3r7Dlp4cg8u4xTaVUIex96qcXcu2ToPJmFe2hvvLfC85yz4OGef62yxwOeAUWx4TzXmNXiMW
aB/nSRsZUCyX6MeISq54ERwnTnoLIGgmrRVfJaZswe4+gdfUghpRIeIo+1FDF6wYNJb7z0Juo0z9
MGhGm+ft+e7tk6Oc05oB6tu4L1p4Onf8+xWUaPDGBqC9IAVKJ2XBYHT2n2QkTdU8RNPCvVSRDPot
uinl6vViUr0Y/JFmitf1J2SOrLU5wF+KUWV4Pe8/Cb6tGqMRiMwktcB87uc8STechxB7yab/2nUM
eLmjtv1MZise7CKWoYVuBy0mRT9OEg6Lw50yflOR8glxYFCbJMGYJ2Ad+NqoADiascdS4hsE/t3o
FlfJ6Mpp8m+8QnW6eJ5M95fsOsKDhcBLdZQeJ6BJb4KI6QXpHF9XJ+moU74dl+wBFGmxNMWYSSFv
C7VYEVycAcIKQ9sytSwBz77MrJjUUtIUlU8rd9nIcEwvPIYF1g/v5Ktd1cZm1SXru8MNNAeME4XX
Bam6Gm1ekd7HOGyVLY84gTzSV0SPRwqzy5WJ7Iq8lU1J10Lb88JXhtavfcjITa+w9RWdcPbDZnXa
W3gH6Od9P6w0TgCoLJU5Y64eww9mooe/Ql9z2efsiEupOlpAlX6ac57Ge5eHQLrgZ7i/KdRne2IY
kQeFDxdoNOWxYOGLN3QlMtAjedI5OzxeOc9FOWQaYGne4IBO/Oz90hL/eXZhoGZpLnIHGzUS4uTB
+RgUSS5Xefdzn7lHuQW5sMhtRGQ9jNAC+Sz/KCNg1O5nw80eKBZTsIjCkPInLT4GxkSc8haer5gB
+X626qxeuF4abAY4rHNSsbaEa8WelxnrctQyT1qEhraxXq+keczb/zA77WysiyfFDgChtsRqygiB
268NOQ8E+J0iDB6pHEErrs448ZPvii3w8+/0Sbccf2ze6/Hnb/yJfpIHdzaavtX7GsPxI3mPB3Ng
LrPmeSu8Zg5HlqkIO20R9sPBnMVfqO7jIr8Bofkx+Y4GN5OT8db2+uLWUAKV0O4BOUc8KW+b9QAA
gDTqiHXAw4fEp2C2SR8MiHXfgJxW5lSBL0UTG5zjUaA/jJm9WsEFjz8vJ+FadwnVgOy6UNYLIWXj
aqzAYxvh9OnudolPlO0UTSUnzpbNoU9dHsfKDD8MznUcu+shx2lDZwsLMicNxeClwPDj2io85my4
KGFi43woKOAwZ5zpWDz/A/nzqEt+IQHhuxYqeuC1BzRh6h1ljMXUnR75LkL/df8MsirU6WUDOgbp
RqIe4B/LLOhxdR+ldYEbJFdUWWrvAG4OqBmC0UNdWsOv2RFlEBOLn3NOakAPRLQjpGkMNpAxX2Ld
6BxAeOWDtmDQMVSZfrF+j55Wm492l8rogTZOJZ/cRkXIgxRgVKfiibE7srsu38oRsb7ZYdx7sT5f
u9OESsmcMWrzRb4+Ay6Y/hTZpb/rAgsb6nhBhBBKGWOjv6IROU7HO6uWKTPhTh+2u9G5BKnJTpSy
bAIZ2hpUOwmy/iURpB6BqM/Q3ZG+9b7Hq24J+iBF9Y5xFDsP4B7UXjf/Gj9U9qg4RmDnI30iRTL7
FZCSXoY0XPjfoZwFbGcTMsQJmIXrZg6/PqzqiO1whUTR6GnmaeTaZKomkjHLAULHISMI2r3MffSI
9TN8GUKCQPGljAQA1iYzFqycw3rib48h5Sd3XLzVTys43lQSxnc05h5smbQQbyXdLvVKy+D8B3mT
sqcjvmNXJChcLSoSHMa6FGWGiN0fbLTcNFCKnnG8HVg4PWpBkPfsvVEafiprkP70q4/Ua5j9/E+H
hu48AkbmZek8ztZYIuYhAwvFj4yPjqNPcZljAcL6Mb4H8Mfb918TSFh3zwT/ZPDRxY3/ut3dvV0X
wH14hcsaEfDMXPdFIgJzEZLbqR8ahbhUDDZWOyr9DOYkAyjJreZmQIvDBFAcf3+DkbJelbr73HwY
i7Q3s4qQN4YZI8pM98xsZywJaYLPnULOrkD0WZAKD3rUqSAW6JbnVabMhSN7FmAxtYfLcbU3G6bO
wPkpi9esDtmY10YsZveWK3uPP5HtixS0dWR3roE1Kb/WeF6rEzS2jM7qMOyJl8HDcPqekyhJcl1k
f3sVbQr6+dOU+6p5kjlypYI1QIYSUXo8PQDQY9vas+19PEzTCLIwuxTobu9svc0cTHD1nres298X
Y2T46faABCmz6pkQaV8KHD/Gxm1zqnLAfVM+cP6ImaBbLxxFR6tzhweYlXNKMA+08nDDrPVn9t1R
dehPWoQU4q1I7BRMCQTeRGC1abzgHe52FCQ8oWkRvtzktkcXbI51RxkTeuLQCZC6p1nDJXTIm4ef
Rz/+hpfZX6hQUFGeEeDE9qFFVyulqwC6larzOmXvHaPs/VjIJTJsh8139D+SzmtZVSyKol9klYAo
vrLJKIKYXyzDETCBmMCv77FvV1dX3e57guIOa801Q+YN8c7Ba0/sAdWRxbTy8pr6twQX78ID5yBK
AKm+xL2hriZI5P81WCSQQCqd4F2AA16Oz0go61deY3MkYhFOIbNdEyU3DQPkqTWF0R/YPnGdN2nO
SM2b/4sYsJolICCVKl3+1fr+Pcdw97jhHO4htLSikLN07tZLUALYbfF1XdvU4SQ6oWB6oq9xbAQz
0oiYr+MNVEj8+AcbN8ZI9EdyTE+pfQk3m3MsZ0KrpuNoh4GZ4Q7FMz/o2ITRPmKJg/yVUfXg4cmM
E3SlcrDDCL1ktCT6WGExMP34+fpfWpAmvhiAm5sh02bacOmAQ1drJMBKDXJ7nK+n8UM6RE27Z7eL
m1Rm9oGcmYU9eJ3bGKIDiR8XzM75YGn46ImycWzQ9kD4LB3WqqUPzDscoAlrYOJwzdM+MnKj384Y
CujLm31ebTPxoxTUMKgGROmR59eDWsiItmw8Rffav1mxYfbK48NlEKIsLtqbcsyPKP54QfDg4Epi
S0c3QALpzwNWyXDww66clhML2ZZ+kjqAqdyefkhjx8wY6ClcnbmjwjgmwsLPuzgQiuFQ0JPw2DlK
kAfAmrLfI7BS2Puk4kXFOWrXd4i9nCzSCgAUFternAcFh4Q9t1Rkvys7XqihJGLDPuCVdqKp27OI
DYH7Mzz9q2ntIeOd2XlxXyzfKygpSNbsmqL2X1+PUhBDGDJEc7Bkgfflz/lyIU6IWyUYeWiuVPdz
WDFKBhaTKRU5FUjbAOH9OJDpYPc8F5a+z9BkOi02U59eqg/RRVfAlzG/6PLo0dWDzz6gKxuLthCT
6wEXWzaWsi9pOaktHrg2fKjIhCadyKdTEDFglCXW4pSfRnolX4Q/8Kgw/BKdHa6F9E0/j9YX9Jlf
sz/v6XaBBJfwV6eUgIqI5QAJMCBs6f+VUE4re/a+5fxCWccZAQ5D7ycnM+LZ8b5noIBf5C6HSX9C
yAHDBEYxmLoiTpzKwM0nBiGwFPnMp33MxKXzgQ1KvW4JlZPTl9F7NWzs5S8gZJGbGsCTSC6zk5BE
Vj+dgPZE3DjqyLezA8SrPdyKvKqxYEVSZj/t5bpmJOF/V6+Tio88iYHXAcNtufib5Y0ym/vxn3UZ
0co5I+4BpCrS7IStNOZ8rcDlUVCKaCehL+b/hNiSR98PAdT/TXmxkj9IGJ0wijSIbvyhtGDI3mH3
DegWBROPy8tb8zbuJ3LcqN5kcbNUh6jtKhqR+81kSGy7F8W69b24bkmnoZSsJV+stGR2yINhPGXI
8Dc/EJSYjPhWbiK708hZAPys8xIA5RfB/mQW0nU0OIBrG595qKR/jOiwshO6ZAsrSfENLy9Xv8fq
M4BA/ILh9Xja/Y6jVsn19qe4Fyrwvpe1mHq8DUSzouBlwhi/Wjm78TcGL+4snl+h4vFOLh0r/fn2
pn9bOV35kBECnArMAoKfwx8gbJF+fchZKPGbgYN7/NBmbN+eqMO7Y0w6fJNqdvlBaoqJRzx4hIcL
H6+6Uk5fq77bIhoWsEMNSzMALOmmaLZO/QghxAsbRfmgGQP10O4rYw3je+AEuqWrg4siC9QEhKgF
dXSHGgMjf3zfFTHSXIMZ0l82/9ezkKwk+W1n3gW8diaRtJty5ssRRReQjeGt1UNLA33wDkDUXX/5
EaNBMvpR+pqfqxW3HO44hV+X5K8WVlz4ta2+CTdBnAWdiy96XZmGw1SWfNB4BM+goZbQzn53BSsM
qKs0bSrW+2L9ZTFDhx2ysvvpkuPrAFgNMMDNfIU+SpEZS9ovjZbPn0fMHqlOuyMmKDf/vaW/HL2b
8N+XtbFLtMBZ9nKkyw4XO17JbA2Vj/f0W3IA+Oe9Qds+ApH1+HmN+cDyJf5UgnU2SJZ8JzSULis1
/h7Ahgl0RBWOsEIRyP+BzcfqsnDOulWN0QyYKI9Vdh5X4JVuyUIOvKx4t4hEzf7q95AsriE1+ZGa
F/+FwSmnlnZVWPZ42hYmrTp6UwjcH3OtIbMjv42KWkoXhl8LPJlCGwOHsZFecqu+yfptp1oCjhz8
4DDF9g4NegsBGQeDv6/ZllZvK04MHUW7F/P3EXLxOzZUc/6OsxV2neKcdKzb5DSkVjbTD8bdeB/g
AYYfHuwBPa0sqvYPZLBnMIbBNpETH+Ah2kXzCYZOFOG3K/AxkIqFL92W0/j8neLnQsJCZbBvuJo3
A2xdzJU+MaCHSW04M6KcgxjYkNxKbX3UGND7hPTmCeXalSP1Gud2D3kWDutu83e2u+EJjw2IYj0c
HYI62b2iLWkJhchk/9KXInSNRYGmYwo38yF+hlg3u+1h2MLhoQgG5EBa+KN4NZw0PZ7/Tufgu0Sc
NVhffHw9EU+DNWVcNdBa/B8spDI6r+HPbWkHddnA41ldg37tODek7nSsSGAVccLdzp507T/r+aOx
c2tfz9zG6uSWNFDuY140fU6BzQnmpqooL3aZ4bchLVO4p8EXuWDBRBVqxX5faHvpmE/GykVwvZf4
vlOCUfpK8vJtRLO0vhylWevQXecRqxJAhwk6EpYkmNsMKlgMEcYEtVnORsPkUxP9031YGrxwbhCi
1cCuxlNeswLF2kYQxLNhE4JW6uKvRq8GPMe1KjRuHkko8Pkw8VgijQhEE5SSV1aTxuIg92AeJIkg
F2yzQEddAnS/JsUwdR1VXPNPDs2Nvd/3UTxRCFPqMWLODYw+7O/HplaezYjMeU8HH7EfOJ/0F/qN
5/9Rqvz9kXlm4hz1N1Png71kcPxmMhjh8HRcG4g3EvNeGMBgtu24qs1DVF2DEdh4G0+piKaXTYHI
3soVc9+BZwdURLcwI+yJocUCg7RTiG/Jv3y6AY0GhdtndvNmD5e47tmElmxljPnKzkQDQ5W9+JCa
yrkEs3KOD9JZ3u4OjqnVTDK9iz44wmAix52f0Wbziic+najkZ8HN8L9xbG8fNCb53Y64t9/YPVnr
r8ORMBzTsTOabv4lb9yfJqpyYlcJ9WTsa8akkN6tsfPJbe4FLKjs6Z/WFXFtr7WWmS/DJilCVzUE
U/F2xiFI4g1QNhULvL+TA1HftgY4wqHVaZ18NgDQ0N8uTZeOR46/QiS+kFaHmsQ6mL20TFwvIBz0
zPpq8/KdOt5vifJCw4G945pWOMJ5io/EvEMIY/AKBZPAYpMwY4zFKpbsp3ZpK16wPCmqZJmP5Spj
wjKQHygXDkZ4oHNypXRBNMSnROyCDxu9AzXqrPuZIe7Yhnc29ZHOy8DflBbjhfIT3g46WX2qZGsq
rWafBQWR5DT8QAS3eUPFQlwG40g2TLZm/Pgu6BMhUFeX8ReTjT9d+j6A6MWKgovT8HjAxhdCeB4e
ONplxSdvLooQ3BZk7N334vwKikFJSzb7WK3Ybvu2+6O+RXWEULsvMwH5jTimOQfp7dfTrKEKGUXV
gOmvS5fae1OM7j2nEL2Ci653hJ7+YcrUHw2Yn4p6QBR3u+Y6aaYXwQ+FMBCpg8VvsH5Bux4K8HFc
3rziKx60+G9taLIrsWGRLm/D6UV1fPVrggC8wvbjgQaDh1KtYxZG98IUnnFCxdVL4wLyi0OPwGj/
8KlFbMwwwxQMMA9utaf8n5H03ExvAxtO8pdpOIMWavrMsCUXc4xOK3cQq8c/vDA6c66hBDh8fZb3
ritrNqqvH0kzWkSJI0+spwtjBkSGwwwyovlTqHR5vzczRke2vsxG6Dniv/sSAdQSiAP9C6tW8hP1
Lt/97/hDeXRhcmNN4bTmKXZhF2BfRl4NpDkOd2rjc2VTnChT6tGtt/1Iqv+PDJq7dRgK/ZzgW1w6
f+CFblM7/9cJZk1CEvSpK7bT/BQqgPjG75WX0OY3Gy4fFSw+92pIvHHGTIGetxO9pE7rc5716G5p
tn1qH96j/5IeXn+aRjJhr8Ms5t/8ATqgPy0MmapJ51xyEN417y8rhftu3F5/BJfxHhCvW3DFMIwn
OTakoJ8i7/pjYN+YurSAbphdVyydDlaVABCoYeQqQU7A50RugrfdOu5gIADU+BDsL2y3Jn2TAPyG
11LKVo6ySFnjI9JCmO29JdFleMKh+j26+XhVL5b4tdjr6HIE/xPtLKKWH+ULIkJasXzDD6HDFDVl
p4T1SR2kRJV3DZvZ5z5ZNyeyf/DbircyVmJ6m09N91B2wO/sAVQkifCqHGUYvlQoZHsOTl42YJG6
lza2V/JD0G0O1BC98z+f89P9D+Ut4lNI4g8zETDTTGIlDrYZoACo+csvIztTiQF3v2ILKuVJ3Ome
fMbaH5L0OBoG0UMHHrWrKXweZZwjkk49vs8zCBBwHqCSX5gA+abihz+RFFUB5kY5gnEP9UG0frQp
PYzqPGbsuExCVxkeTWY5AfIHN999UlAVprR2hxpW5GKTecDApExbP+43rLeJzkhyxPP063SyKUQ7
Luo/Llaa2mPs+iSJYDg6aiMoyjqZC+wEfALtyRYGVgipKUvkhO91R7qwlWtMykrhfrMNMppyOQKC
34hgjDdpPjN6AbwFX5I8Ra4JbcVsAtf0TdPHnJmsBTzcZuSU0Y7D0YAvtfRBD+MtEGkdshfsIrYp
+SJoTYA2kqRPIb/MSArB3UUq/aL3qMvZFelBVUUqiPwNbgkKQwhZe9g4NOUImg6MRmjJBY6N9Oor
YG5KPZ2b8D1l9oy/rrJaaUSTI5wokTAPzXIKaVnDwuhgfO0ZHotY3WHeZ/DESH7ums4Eug/+4itO
KsbXyEn/XaNXkSJvSh7e2/ysm8kiHFdvV8ad5kASJhczfyIaEfBgMzRb1ZUIa6XbY9CB0UYlsJEZ
C1WlysN5xbP2bwJeC+0aer8uLztmlkhfLRx/sSjn/7a683Ng/IKt74DPcixZfOihbEzFnBgnsq1h
yunYRnL9Q5oSm5sBDGh23gFREwyzJ+fC3b9UkUFdIFjmAvGVOkcFbZkCznAqzu5YhlkKNEOPaXWR
UEEU8FnvznfM9Uq20tdpSdUGfpbIBifnjElBcwRHclym6iRR/k9lKG7mftJiBUwQE5reOq0mX0a1
swlzCMy3YT/JkGFOKe5AyUafXQ+Qd0f33MXE0ULR+jRv2j9MUhIUPtbXHaLrRgbwgeAN9+iKbRIE
/D6u2bhRiNn5gffyYCnru3OH9fscT/PJH7aAOiP43PosuXIBWuyM8r6ZtfPHHznVr0kXvRdEtq9o
4IX17UaZc7vNPkTvOKUiAdT34VW5BeZYM83dTvTN+Rn1Jmi+mFZo4+4nrL6yS4I8jg0EVhHKSRsy
2nmPLk9P8vU52LcZmaj9FGxG53o6e5mvw1XvogMtV1IISw2ck2bORcVV9XM19rI8OekyvxZOKZ1N
+01pDxlZPI35E/98knHKq5PrTgFlS1Q4ciKsM/xCtYY/v3UwWYe52gl263yKdp0i1KXeiKWblJEi
ybKineF5zDZPRpTQUNA+upw1teJpIsrYfwc5tkcrX8tusgmWfAuQBJwjWpZdb4QJRCqtIzJHX1PE
t46I5q9xoO/ggdCkh6SYIWBj01JkUDHZf5AjYWm5076P3aUrVWEcvMinwPxf5inDcuD43CdDcMgJ
hnS0q+7QcFo84DhzMpuyvUgAJc5QjdEeMzxlLgqRgSVZ4h5ZwfySaKcF+cKuVRvusv/3IJBcSMoA
Q09w2mCi9wQVIEw1RoWKHHghoaDVxT8QDE/SSsw3pDnnMeWy3auIJRaS3ZfzKLEy4BbwrlvfuAV4
zXLIALe+KQYoIrfkBfqQu/fPTTfz+zJZg9FRQEeu7VmUBIZoirgZI0dqt4tEwmnJc/Ocw0/VYOvo
hdMpPQm4nF0cJwlQ/l5so+NxQRPoLL1AoaLxYZ5lZcdFObvB7dd8lt7T6gF8oEMZg36q+QGGjav3
3B8x7fCNQPtJdBhalERVSOXSJYxw3dUFoGob96XABLLyDkg8uKdbNCKWHnXvBM+k3SOjd6ZeTFqU
KR/eo3OURIQeGi25ufVX/Naiais3C8u0r9nG1sfNqzspMH3m3ELfAsmSqVWCreXgZreKRXgRBOy7
fRn6r67/GqyMNv0BEZDz+XOu6CQm96ut6NZn02yw2NHnOP+te6M3jd7sMxRnlNsGpo7P+DmjPOa8
N1Wc/tHeQUBCBNsluAMEgFCTFjiAuxPWMvvxCanh5rzGfXQpyVxVBRw7wKdqA13jL4FcLp3m+JLJ
2YsMbimeIWvyXLovoAwHfOJuB9++Ww0JwmB7pRjhwTV4+Spr4fBmOA2r+aV47Li/j9sL6wvWbY1h
A07ToRodOqY3IL79kZLQD96e2nv0s8vjI54Pu56Afa2X4aWY2uXjg3SnhjyNeM/kN94OZ2+XUZwg
Pr3hFiPgWPXrJBvysYjfgLMmw+uPMihWzgEsMKduUbk30KKlzkNmyA9t8/Cw3NHvtKbCWdcIFbuz
h4OgbBYNAhDPPFovPxh8/nMYe1gEE2JcLys3qNFrbnF368UM4+6TLeIwie0YQ4CdgD72ctxdOShM
Caieo+US5Q0UugVfDTrEHXzd6cHZew49hF0r+GmGmT5V3ld/Ca1EM3d1n8OpgQMEaQlqMSmdMtSK
opmUcTpCTuiNjJPDnfThakgQu6VNxVji3oKLoRtCuBvjMgK4fnc6qEC8Guc3oVGsci3c6pjL+zvX
lrWRkM7T/v0YPHbRwbRzoHx4ddgOoMKhMPqYTLj0SYai2hwSxG4Nu87Dwyor21pJy7kFiPjPJ0aH
k8zN2llAv5VJIdx0XLD2OGQaugFYClcKpNrzjOl6Y226JL7wRTh+01xbyoGJvHR67hxwrWKiy41/
pjMtUO/9kl/f1YFOyBIi8VsArMxK/ihyRC9/NMXzPQdWTzAMoBq4zl54sNJp88upXKmCDUzi31NI
cRlvfd8dTzaGnAoziVpIMtXeyXHKPD2Zf8L3lQULBtHDfxyKyikrAGFrf7N5PK1sebhWmB5fPCIZ
oA1ygmayU56RvlRgho1LiPTLmEwzCab8w3wAj1Kd0VADdQMtHmbcQxZ46c10w0EuwrQa/KJHCQpC
ofAfOl92T9/jugO/Ub5kBKj8Vnpx6NbeGV2e025e6e0KVZLjt3uCBMahPHKu1LmoHsVbC6hgF4bk
JFSzGnb5rIwqH+nSTKmJoPPhj5AToQUKBe2InAr2TgX3lISw9yPOjLB4hO9pFz7Yy+927GrdXeRD
9zrTdfv7E5/jPYbc0pvjOW4sGg4XhCCGdWdtPOzGzyVPo3m6SudfmpTMTsHjlzelP0VFI1L6aJFG
n/iuYgUd4jh8QbkFja+yHJhfdLjsywL88ZnONMz+rYFOVO8VOZX32DwwVB9Gg9YilfF6STDP3rMM
uMFwSQdxUDSvp1H9iV/SHgx1xJzqB1788IH4f8Elc394HMp+SuFTvFlF7XUPSoCbfzF6rsExuukQ
ItzdyvA384yGhi5HVHs0BiP14xn+cEBEyMevSS0gFamR06gzFxckzC1hMhILOTcjbg1GqQjH1SLu
fxL64/tSQfuHFjs0MDfAxQJohMSdMYhxudoWNi0jDS7A+VdSwvsjTQ8pZXZP1Sx64rcrCShRl9gz
YZlLKUaLm1FLFPshL6Ydt7CZUClmZjAgtSjAGvVm1i4tkm+Elwm92S2tg/6oCo0RBtJyrPzCiTzq
pd8Yuipi+fZYn9MGdDd3tkf8yTqqR9jl64dFolfV7m0Oww9xvlnsHsj+u3bbSD4k074Lk3WLfVMy
kpk/EuC1Tki25oCR99R3FXxPipDdB2D487bYec6YtSw/y71xttr79PPBDji4ub/lG3eEn3vHTrie
dx42TQSbBMsGSb4klg4ZMgCj5hA1Vwpl1t/pVPPdU3uzldVzZwTNEUYn8TfaanAVyjbIVfZ/Oe0F
PFVgoYDblPI427RSvVDnttH6gNLDmY6bK313RMBVDyAKowmadfirpnFoEFMSDu3cRh1oqiicwKY7
/pU8h3zWTNTWwuG4Hyl4m5VOPzOvJJs9MPpd/oB3gSU3WnwmpW9dF3j+fhdveKC4nuAmBosdpN4I
7+4W7NLoud4jDPL5ldpi1glDHjlj/KGzdYlg0Rkf3WRdxL5QHrSWP++CskyQGEVuW/cNSIfh/OZi
2E6WsEXun6iHw78JFItsmkNj+7Xb0r5K1zoqy+/8Ah2Ab688H5Z0V7d6F4sf2mGazQN/BPk7VPpu
2wWQp1gCBWaQHAw4pj6Omnn8isoDa+Vlw4vl9GXbZgkoDl0ps8yNnFmzx+lbyLjkETDuwTCbMwvX
2LSYAcpAbOlMkRDIA/i6ZhOpVjHFQ3msNOEbX9/TMHwQ/4uOrgdHRLkHVEw9jJu6ZvX9K3OvR/OU
AJp/H3MYqCoVIGY8myqltq0Nhu6JdvcnCvXnnqX7MScMwHh52yyYfLrm5AbDiMdHxwiFFQW7eo6Z
6mMF75D0p4FPEe5mNaXf9uP3vHmm8mXqy+17kjuv2mW9Y4n/85j5usD7376oa9epLwJZ04PtgGIM
4nnCwxl0RL3urG6R/haqYSkMc/070m/5LY8A9maDJYZ9BhDg843xoqSTeTBIvoTqZ9LjBQaSF7ar
n9Zj11UTWsI3DHkGFJqo/RKqsWH1dlg4cyC+wyHPCXHvUvtZ5O495jcuQsD3M/kcf9xEm3zFvIGf
B6IBCgXOIIbOdQbcMbmGAyPC+0K5BN/t7rnqZhbjZnK4VOu86/MZ0xi0uJpURNVAjtLMV99pfvaX
DJynd5l1mDuglUMvNemniOXag6xi0P29BT5Es+v0kdvMtRTdMVacX4Xd4HOCAH/00p3nx3wf2395
TczWqL2plpAhfS111F/iiAxO6Ku4frmFblcB5eRTs3rOmUzI2moWGCzH37A1P0lVusYqk3D7gE9g
xFStMwbHLf0ILeC+nDyPW1joY5qJI0JluhIyvwbufTros8VfixfSnGHaELzIfBdbCNQclzfOP/wW
NMIDivmtgzBzXMIafAVFhsNsl9kHYzlmbxzdS1jzDgowj+UNg/LLoR7QWNyA6CkTHm6zB7NFDDO/
QBwl1vvyd13mexlkR5l7XuTL9xdUkPjzSxZe7R5oh1cH2fEcdtaQmtliYNNo7/bH9Luk5+tQTP9O
1OhLrt/SxiV7VKK/QsiLwWZ8u9h7lj9ECcDf9sBs7MIhOIy6JLvp/08oAbKHFp33rfYgciIyLPx2
AvHlg73BDkXORFKcYeaeqkVjD3bMl7WB1WGES4tAKcl7HsCOgb9Uh90jI5n2aTPLjFzRh4Tn1ZxM
8ZVqAP9gnLgK6JESCsTZgo3fPzLY7WI/VczO09w7R52/+qT+ELU22+isjFWnop7q031cyGL8ocjv
wSCAAYlZPE4x9mtVof4+zVUSc8xTjmEKUJJFCCLj0sXlmP2c9urUZ1/tTQmIM9xBa1cYD2255Rf1
jkOQAW1v8rhNhmMQUKiVoAHkfACuESoOmr7ZAoOTY2ldW6sxxONjPglPVt276r4eYl4gZHBv8RZC
H2lnW/E7bjedp72B6W61p55bYl8utJUqfTpeJLdGX5M7+kHDj1/ioxKd0TCuxo17Od5t+YgwIGRQ
xIMaZ3SFiO6pWLoTVvJbRgcc+k/vnTP0IQIU/wu8DCKc3k2GyQyaeZ/lrEABwVgYbPWOIyQOqKhD
utTMeGG6p23tsnKuyXDdAPujte2Zqb7+gbv1gozNvHod+nPqhe5S7Vrdg0Hv9I57XEilXGM3558G
KpW2Yj0QINh1DGbi358y7jnssGykYdH1qZhHONnG+XjtsZci9BI3Obal0IFms3ynjfs1s6W2rp1H
i0fH8Y39gGiT6iq+ST/qxD2cCrtbX12eqYkUJyPXAuc/mu8v1ABLZ7g77u1PC4hzK65sZaKxOXQL
EHD2KWDioj58WC/wB/FdouOtGvfNXIuR6NfsT7d/g2NnYH86Xo57EYwv1KwwXX6Ha+49oRPmwQfG
J1YCr+W78ovVe4IVe+cOH8FrCTeHhDEcS4/vY+dUnDnZhXuZYVm0568dhFk/I83478wp9yo0oa03
RL+PbZWFR/kAp3wEHJ/gsSXtYwSx4czZJv3FdfeGmUJpvl6jF1DvR1JL2kkH3G+zjXvrwVw7PeIz
drwLWtYeFaCcFnAyQqggiZmj9mkPaD8LSCJL2CtSg8+YF0WxwMkDy6WX+0aPgyXwyAevDXxq7SyQ
NnNYEUajAgrTi4nd0F7zyvERMya9iR7QXioZtxJP+4T5JhEOiUaTh0y76YGcKwGhqDI0sRxxC/Q8
g0ty/JipV0dxf1E9ML/ruwd3Y5XN8ukDj3RzfvWaoLGfuIds8C+ACWRRHHUj/Jy7sLGcYkkiq6V6
BgFUMmQB28dPcuHNYH1tFuDqK3gVZnHQRQEcyGpT8RlrptS7zAw8BtqXMSdcwzydqTkiW+AdIk9P
aqrOiiJk6g5U86rZMe1EcZ+gerDNSH7H3UMTazIaeFxf/3d6ic7XzO1604bDuDP7FjMc9GWmkv29
JIwr7uPe8o6KW1kMF8XB2FdYAltP2a5wPdpdWBYEGqguLX41sDL/zmgOnGyynfVvI95IRn/V4w4e
P3ALE5c5JRSVDNGke0D8ElEAVwvHUOXlE23JcBSaAGGj9Unj0VGRDgIU5/BETKIIQlypk3dp1lSC
UGf3mb2n/9lyBB9ub0HIAmkNUn24UFnGV8hT1/lt38Qq1NzgmwxnhAEQWQvCc+s6am5j/FTwVHYv
wbDmS/wGOpAU6lgZv/FBWfCTgLMstkOVMEfhOtWS7wgUKX7hB2++UzyzDG79NfzwEnvC5+p9sEdR
ZVjYuXkBh3bhJGc3SZMA6snuOo0QyoD0f82OD+3MTn7rkA2JXw+4v0wQBznYA6bit5um6Uk+eff0
wSbP/2hmEqbV3PIWi3F4xikZGx5kzoY4PppRgga0G14TbO/yAYMf3sipIAPyHMznir2DDYYAdPee
8c7eVCg8SkiK6ztUgmC4mAecy4k8PXBLHx8Jo+M/z4laejl4lOEFu9ay3aUG5+v7cl3IU6/drnFT
zP4epFNEwTudB9IFYDRwubtH8SGG2QND0hT2bb1jWIfGb7FUhOTnhTIbnMP9jQkBEXjh+LZDdvUe
iJWFCnq1ojMR3ekxMQbYC3b3cDyeT5FcHA5t+DEpxTWIc+sloSEWcGDhyKLU3i9C/OxaL80cbIpx
5B16VF0juJrh4tTuge+g4fHvlmZbQJkJgI1hCvGZUFS4GeBZKe8+bAtZZuuR1DztKlMy9YabPni6
IdUa8mHktnyqdwZ23ZAUBiEsbOiIx6tGwDjhwkpfF15jwGYCHF3Omwj+33wrvXSiaheBeu9YAxrO
gtIEMrKNNz8c1wJyIWClkAkVQW6z8nGCSwm5iPhQ+GeOB9yUvS44JTy4Klpzd49ucCEetTeyxY44
ifWIbF37JYLn3RSvgZinfKBWouNnFVr4hqXz18+c/z8TpHo3fxQLpo7OVi3MoCUTkenU213CCJBU
MenT9x1F+gJHWkg3EgsFXecCp2EynzIEsCgD6MmcuT+LeBiuM1qIjTw7d11rBJtj+WqhleoBbsdT
Fkrj8rvl08PEjAhH6SfY5ihkgjW6h4ox+XrNA8+w3OPX7QgFinZ3G9EcSqqtTXYgywQ6fos9LBt8
dPRSqPx8Ov0DvQivV++HEOC4CH6LHnd1HUBMmwfzMx7RNo4b6NBAij0mo7xSwTcyOX+ahM7uWAut
d+LFw0gZc62YzXjO5IBn91QEa9/LDPMktgTvzB9HT1ian6AC8ER4Flb64Dm2ZpGegk4gN+zb552l
yAi8l5viXTiKbJa74c0vjrdSQEmxR2MWaa8b+KQCJwzzQmCltpt/WNW3yhIAonJmf/MjzCW7ZGny
GQnvufSCy0GcHtCubXkeQFH7JmES4IYGFehfAiUZqsyJqS/epsevlrvWSpPTsUv6bHLyhMbAWPAs
o+RUYsqcMiXmYfbvPsbJJ/4D3ePHoecXj4er3r3sGcr/l2FiKVOCMHZOLfYgf708nnAQrsUdohpY
VMDnmVCrcOq0FKqcnH7EaUipSUqI3DKViTelLV4L3hZ7i3OS88ZjDUCtA61JyorfcXcXrw61UHLn
mDT2QbmOOlAfl8uL4S45oYJ5kBSOhzOxJ46Kz9a4//2zST4ugCw6XvcerX4Os07GpP0kn+HBrrqI
xv6Jjfpup+P8T7jmr5/2cNIyFsJOB2+lGLnKYuLIQeP0tccFhAHzeBN2W7EaZ4XAF0+fjC0Cmlab
23S8+hwW0pKNH4upmfnhpw4m/4bDzFWlOzBiK/hGPw9g9u4iflltSlB0fhXUqm5QMvzijK6dyurP
sQrQGMfgiv2AqCBTFUhFupPDWZZByh4DCrVwMVI9gCNLYzIjLa7B+j72MD6PvyWfzZZ5LmxZcS05
/5/Co6TumIV11Lkm5GqYc5nPbw5q/S8CHfNXsTOaDYtR+oUzjmStyLpchP3oKLzdAARdBGzmK2eH
2LUMzWvRx7IyoMip0M6wuV/Mc3EJTfv7IDmdkgwyH9SDNPi4IltzlphNJLdQm2YHeoNJWrPRBwHn
6if6IDPEw1qu0lNSepY3h/sJqEQskWVXkUDQy9YvVoGCHMAUg90u9wYsbzn1kcRnnROzAYehqOvp
PktBtaKHj0VMgI8pL4lr724znJBI1eNhBdsVvUEkE0vwIGBOuL7EzCtHUM05Adim6YCGn3nld5IJ
bJNHJiXdgWPPFgIGBx/Bvw8BHef+3AsNY4N38oWRj6n0zYByNjeJqMeFAnhsscOrIevbCsbMvCi0
o1QpP9it5CpCT5IDIem5AGFTOrIQNXFHMAAVVjWxBI/m92Dev2GTsF7jbGDCTl83T4djs3Sj7QE2
gl08vci+lYhl0eQS/QBpYkywvTp7MYJOa1tphRz4UldzLZSZu+ybbn7D4thGt7oejVx8OxnG3Fvr
H1fYjjg4vOs8m+AcAcLMQZDisB697DXQBBTsrQMDgwm+w/yhwadxsmdCqQifbE70EdAnmViJNLe9
sOnw7fKfyhVzWLrrUWdjQ4XnjQoWAulgXGWI3AJUSWJ3nvKc3SUTJX+KgGaGSohhE7U0M5+REowO
/GKXhEbBfvz7i68hN8PCdkf5nkmy/VlEeRjQPEN4meuLiMlKsMZ9HF9Zm/PODtaUxkyWzriwEYLL
2l4vrG6AwfzRsGW5EXIgjDfaaDJeWSHOfSf8b4SH95I0bAhDah5OJQjlJ+/GGTVwl5grx7EGjetH
AI9NqigUzGvE8vCs3pgfEfDMFhUFTup5fbpbKf2U/MpwYIbvjN9nvSl1PC8IsFUN6B8WrYtTW+IJ
IdcbCxEmqmCHpon3ph8MYbRzcZ2+obW1QzVaeEjQzMDGjkqmE8FaBaDh3++E2uPlcignun+UGx0+
ztk8VcJbaMckaT3sRDxWMBdluz8muRuOaccJ4LWOXzPFDo2bgGN7sdomP8cZOM44vK6OFm+fSpA3
U4ZealML8bGwz4R0rzBsbj+8AOlGseDkGpNHuIURk60HHM9pMTkdy+VRlnNSCLiyjud5wvu/tKJa
kbN7n1krq/SOGlVNGggxkq7ACIkXy4hcAXawRSaFThVoUQyW5jgc5OZRi7FYzFI89Tz8yzkhbrPm
tFwyZoyJhT3nTrzkMqFGTpLwFx/lW9ItdHtUh6ctHwgeot48YNFR6g42S2yRDfMDP4IFzCuPuMdS
cimiZkfp/+UuT0/HAUUOnC3Pqh1rTMpwMA5bdxGeQsw5FxoF97+LhBfYsrL4G9gPNatOmlQx6p1z
rA41Uy6GzGFNEv/GRUbQF7WmF14pEDVTt1hq3slj2Bw81hnErI8dL5vExbUq6js7BB5Mpj0BBK5Q
jwXohMRaIKrnCdhDV1YGlNo2UJiBuTSf5HN5FBQYIiTMwEv52D3WmcVnFi6kacEY4TReE+RUBDAV
qFCpTtnt6ioKrKcX/kfSeS0pjgVB9IuIAOFfdeUdMi1hXghACO89Xz+nmJ3djd2Z7kambpmsrKwz
+jyckYc56q6MUXFgzkwSBjyw2eUs4w+jezR7o1YedRhPUIn/8Ar6gOw3gRLPD+w7RUZDnk+gvSLq
UaSiyAcxE6j0mA4TBwRdL0mUVoOquNF24OOA8icjo3g4HFiIaNwLLg5bEqEGm4+kEuMM0gdqeqc/
sm7vmFdet/Dg+it2NJL/0KKAL7Umv2pxij4WJOh3ElPkRGqz8MygbZMeN+p23AnsJYd4p+LANknn
Zf2WuHmMLvHvY4fpIg3KljvGkqpjvkKVUot4BB+Hh8B5iMagUmPKcIbhJwycsjTTrBUg5n2MGuIk
cuwrVPTj1xhnlsLCUvR3U33ZMXAXpDpJ13WY/bdljUXUGgWmjRAK6iK0qT241VaKs4NQ4ro20jpk
SFE083AIyWbIQTmmJLmBbad0g+NY59SMOTwO5z6hEs2fMyj9HsbE8mHHT7hqxQLOMSkTVZiEsY3Y
gZit0J+FqEYDlwKLZJp7W1EFgQWY+cNdUc5xKE5jMKZnypCr1YcNpe8nvaGsVpEFN30DywaNC+wj
oIX3ZYo5Td35oAlunQLdCtfrExIqhAL9HDJIBStaVPuYYZf4CrNgz7HzvTGu3lysK1sPiIzYumw6
SXxgMp+NF8pjMidB/cVDIe5q83ZiHvpT2Lt33bR71Gp4pja3xzeSghSF6PP4Hyb+39ZLFc+HGLNh
yDH71nQn8XYs5tE3PVyzccKXKIrZMYWYqmpjx9fqJEPAaKxsbAUe7VoDgiiCDhO0u4lnCj+RZ9cQ
uaUl9lZvmCVrw4kjIXJE+qSuLA7QrYunfQC+A9086OMmZ49VkpA/NIAaA6gUzNGAkwvQDzSHLySS
ANGi5a3Y+gtLHm10hrc2kI+Z76Vtdgc40V2GF+E8woqTZvmNsT5L1/Xx77TkrNuM1C6GArFRkW4z
fqDDsNP/nvHkHL9sK70YsRnQzwWUYOacs+jG9vBcoZdNlgFzFKKJh33gpXwfyd8dmBSOU/w5R8Pe
V0FQtyLT8RAPzDxeGVGPk8Y9rhPqnTNDyaxDocbAL4s+Pom93QkW6d35TTAcuNoVpefgpv4aQzF1
/pQldugxUq/Mzh59jvNviYtRkT5IRGCYB0J6o4Ii4JLxz+R4MnDMUndALpnMqc+zO6nn3vF4BFTt
Hss+KfJywgLbU3Wud6yi3cPkC1BY540z+JyDvoIN+KEIL/PgycO7+nGjXyq/+KS3en6aqvKAZp/R
OFGZ0r1DSHdjUcpUnwb/3g3OE8owRqsNhoVMrEAx85+346TsBoUv6IIUYiyqKffYiCMzaAKCHM38
GbZzEePr2kHQfRrsbAnwVXm2G3BwZWaUYp//YTVK2TzrJTL2pAVbfUZDZ3bBmzOIpp+GCRM/lHOz
DjutKR7pt+qkrpi9JonbalCfbwzvmIArSTcHR4U+RzsJthGD3Xf5PxPEXncocf1yuiT1ALqoiO9G
kh2yjvP9QuWhCzRD37FipaP6XmHSsEqNhlvNgooIniNq+NdiDBbA9iuUypjXjZFTfSZYC51+GxS5
ZmAlnTn7f9Uzud/0C/pqMoiukSWfJ5msh+jaJJcfkdufZsjtiwpZzRZn9SovmLtFZsCGqm7N/kCT
gcJG4kgNnqApOYeNtSNVy9uze7qC9c4TftrEbnxbVdb+SlRvmUl8mD21mbMyo7wNQdVOBmUGidyK
UDfGNJjUxRtH8kM5yQADZtDLgE4yXmnSGJMFvq5URM2YAO72DdKd5GwALtUeCGGgTl7gJarf3WyM
Tir7ljjsdXqmg9sneIh0TGdOYgUtCr9BvPhWPdKbc8WYdoD7s8YMyzGVmpGSVCtiNFEYJxLOt6O1
CmH5hCSgEGIppzrRO65t8F/awaEcTDr0a5XWsneslkKoHJNDpIjkAdy5AqR+s6+32dK9r5yRM07N
mK4wDSfJ6C5wI+nW7pKMdU2slAypb1SZNn+h/NyxAalWVtljBFw9/L39oZonKrDmgdEQMDBI8Gb0
iMGN7NsF7Il1yxc6LLzTRojh4KmBImtU7+SU18kz2lAAXmBOGN8QFygAARbGj7vTSlLPlKLjkhEH
T4MGnWkF51x2u3Ik2JnKp+ypEus+v9dzRI9uV5Jt0FTkoJ8/rrelRYOulIJvv2YRo1Do7m+uZHp3
Ls0YPBXH8DGu3pFdeF1+KB/IPlbkA9kOGL1DerWy6JjVtTPMkhGqXOs7K+Z5rqa6HaytYL2zpimw
ac2jwQYZrwLxpeMIQjylzcFWLaGqfQx24m6g99EQQ6GAkp+5tw3VF3XZpaB4qxE9ajuq1tuViTul
jb6qQeXXNd6KNseDFYP6lPHMhtFcq/XsrR7WbbSFwARgSXt1Xa0P6BnexouWuzix+RO+ceOA8aNi
xRoHBramMXOy6MQA9Ls0ucF/GfmgD7k66XZrQA90FbP2auug+LrWE3J1gL9trpgQyKuTdRLMrI1l
4q674eUTw+aWiZ8VIy848bYkysJHBDtGH4aBAwAmQccZfya97P7B5uT06wXL5ph9mrBk7VZ1daS7
kdDTT0w97qBI8wUvBp7GD1bi3agB13ptjHO4T/YeqfrrjCf97Q4nsx8kLJyemm0UrsLdl/0E6nEy
du+gaOBnFR2X7ZJ6oQ/oyQAnPGFU8h4Gsw6AzzumNzOMMdOCWQNkW1aHv+6wBb93CxDtiXAg7//2
FA/Dqz5ajfAetTSdV62x7T64tWikftY2DVuEEa3oR9pk6wObmHvsGkA3mocNFcrb9ylmT308eWPv
3Pk6m5A769VmpxbdKL/rsSwYgsfdnV2o7WHE9LgITIDuBXOY9EyBP5wtwA6z7Wbd0GjngPhYhxqd
IfPNNIRmv5BglE+rBzOAW85RU/VG3p0EB4iZ2DjDghCsoQhXpGuHv1NLnRtuQ12PZhc3lCCbet17
J7f2dUS8kcoABcnHNu331Jd8mGlwzT6jOBbW334XkRfviWTC68Eual41+SPgPFyF6+wmMjiI43SY
FsBQTrsATkKNQqoRr1p31bs56luMO0g4PdhPNjgfsnMEaDTDdPjoL88JHVnNaOAX41e7JLk8x7Wt
W+tHa0a6xlqL4M+1EtkbppYNr+RxX77vM2AeFPIMVOm7Tda5kk5gi/Kwv3G7bFBqYDDfkLkmfZqt
dmT4MgOoH/pw26fIBsRtZjrWDBhI1jllhRb//z0Z3VbI3KaxHbz15jxl3mzZpXFI2x+4ge9kdl6A
DmZfg96RhSFlz/i8oJnDfQk7kJdgg/n9tlczybzhx5zUkvPY/Sl998nSSH+sTUtPGZDSV29J5hFS
3ZDW17Nf4khNQeGum0N+uCDN9tUcvhHRyX4fyiVAL0JjQyiqorb4Yr+Xejsd2oRsQ8JE6ExyOAkk
HE4YZspmHm3Z3KolPDIWX02ZcNuSnp/opDFq0CO5pjFKk8x86xtUUpbkjCmXDeFU7ZuOTL4DRJFN
MjZMf034sUzpDGi8Bsh2ION+gf4tBLfFen4are4G45Z3lH0lNX0wwY4EmQymfnVI1kw+6J2C6V2D
POqE+Bhr0uCXFuwY+M1xiJr3hZLIQv3hTUtW5t5ITy+hm0LQDYJxRAXz0b08Imu7AqvYF6jGtjaG
0S9jiLxnsEobFTRXtrEtmefh6Y0DKjRmAW0qCprjzDMqqJB4HiTfmIZkaO84XFJKIcuKqDIU2sGB
tc5uM7VTGf35O5hYiOi08774de1xMykyj8v0i3wJxCCg46cFXRSIWB6JmwpXvquGZJcGahNpbMly
QFdPvwjvsLkitR80BP2Y4Tkyb/QvTjlGsuycuWVYx1vecTfdz1GVHcaUgXgq4SC+hlXmmcpeyq66
nyGtwiWMD+4bqQMOL3WzDEycHSoCVmChu0sUxodmSWMru7bYv6UHqPYxnWWQfTXU01nqgT3G3hSp
zIo+sUprfWPJo4AMTflEF4QGSk+BC/0wrpVRIZ2A00I4FnH8kKzGQ0eXN76I07T34sHIXuyU/nLM
GwIt/LUSyX08BcyztStFR1Z2ezr0sdlDAKANZ10Y0DUfTJnMgx6Zjvgde1qKNys0exOK05L9i+gr
GYmK2Jn1skCz1vh1x+8aDqlkTgkvBTggnKwvSRJndomjBuNSQB04I0EQyCnUiuYexS/NQBAFl2YK
HCkEvkgI6SV0jd0cgK2ZFc9xggRfTiCeDsbeDESnYkQlc6S6ebIxiyW0GFswBk+5ki542W0Ijs4p
HKK0U2ghqtEv5fsGQLjJikFWaoFoKho2CEP9+aglamqHoqtsNqyoKWEBsZcygfBPaJXBdKrajPIB
ZApkb9oHpVG5Yh0aK/IA16WTVvo9hk+Ik/2yTEhLTbaogfCObXgvknpJ7xgsnnQ7A6v7sIu0oN1C
S8FvMYVnGRT9vHIH6EuQTRJIklXHvw3p3H4RLnAc3hvJrlMCWz1M2vmIMAri6T0TOnR757ExZrty
PG0K/sGIAx2yqj+WaB1nGXh6DeoeGhiGd0e28IvoBuPesxyOzYdvPJOIE2CbHQs5jj5lM+Jnrzuw
GvvNGAFbMJNpM6J6J6dp2sP1BqDhmNIriN7V3SRPWTC21BEyMUDeIpaZIjH5JxjnEJ6aCdLvRUNS
plEMyIB+e/rmeLHG6jgnGco5jJwoReVYCxKuWCmgAUHvbYxVAUb1Dfq/FZaY8KwSxzSFrTWEAqdm
GQ0kwRYToN8ILYHIA/o2dXYFLHe0gPRYB1jOMwC6zPFUVEukHYBKRKI8L3rSUNjqRia7fte2wUe3
YaWwzMVYsCseDJtaFGPCTFhDS/hmIYuGItSv5IeXajDhfkD8Uw2ZMITMwsr6A9tAYyYp8R+MMXcj
9HZccbRw4jsy1hzj8RR/8e4ec8G8HGnvz8yhtEyv+vguEJPn7JcZ+QL+SBqE5YWJFP2TUuM5yqMV
GyzOfqsUAd4huAMoInaRAPMJYp2dBhl4qVMe5qwkQmcfulkwRD+aHp1RrIYJHbdIjad7ZVLq8/M9
srm77ZkRgpWQge1UwAU0VnC2hClKcJrUJvk5KOPJAixaHnIGiBFG1ZF3URF7WSsoxRROI2ql8VjW
5bFiCWQxZgPgxq6R2OKiE5eJpOXep5Ux1EamHbO6OiZgvodENuYF/JoSCX4yKB04bbFxAz1lqVeq
m/oYnmMj9NjoDHBArxWV6VEc0wFhNJbHPiQfpyMSnOs2Eor9bXiDIv5Na+pNdGUi+T6UITEorWhh
/NFL4kniKgghrhsffT0VgKYh+z0e9h8ypOinsAeSyTKSs0AuReZPiKVErSHvWA8u+ND9x8QKINgj
hw3AZ4J4i7s6+JR2D3YzUSmHbNRytaS4WgUO1CPeXUTpD38h77e84CMrFSFLyKgyJAqvMqq2IS/H
tG2mAuztEJxTRgD3SLzDdxfx1m64w+Xs1+pYDbc3lgQg+h8B3f/MPq87RyCdZDVw6LebMSN6qS3A
JZEF+HYVmGRaPKmrwxT78IEkLEgh/At4i71g0Tc77nCML9sCImFRCJxRk4iaTJNZ+JxQ3vn7xU89
fO2BoOFsu0Ru+u4sRXPdB5oYewLyEnncPmOHBskYmCwo01XPHYeM38kF1uH3EObjJsm0RFrP+lsi
XGba5sVFq5a+yl2xBJndsiXOkdHXnUVP1SzkaTFaHQku1KyTUzK+iAYne1ziGAgNz+gIISfxMtOk
9gEn5lyg9wp6YZIM0yxAUueNy28WtPq3ocPSCbzEw+CW5WC04w+AwZqfQLgdQS8iOLFfAaZIzu55
zgabFgDDBcwf2zED+i7KHFODsX8XAHM8i+gU3MMMtgonFu7Mx5jhPQLaa8RsPe0B+rFXyUElZCOp
JiRd/+wMLyOm0QZwB/ibtB5PY/5eyAI82d65wlQB++EEKmLOebHTV+isqkYT8yL8qLF+ZHD5xBv8
0L8H/uC94drpTECEo8jDOrdXna4XrZ3ifdYhAICUoHamziJ4s23DOIWRtMbDXizG9Ol8AWERkmtj
sJHaH4iSZSoE+SG6Bxi6SVymbMTOmSACyKIbgllv6cCe27jqC1OgRtycLFh4SZPPvvpP3WXajCp4
xmkCqp95UxNIMuJdYB2Eei8BfONXRo+SgSy/5f7H+5VitMNxIKo5OBbTXEBwTZdtvDrYJAADSQYs
KxKCnJdIL3kIMXlIlJbFe+zNHmT/vSQQkaz2sNNvFF/6egzRmHIlIk2BPqOkRYpZEbHvSqKrQl+A
t+DRBpMe4nvgI86HFVIbQ8IlL9oNafAz9XXWmZRR9ahvPOaZBmufIMyOLFwhnZ6AgxVQFkpqQZ/Q
BEhFP7Rm8Z4k9/Ic6mDgG5bJ0dnyL+Y39ultwSNx1A/VEnEmSKfdCJ2qo+KSmdOlTUpuBDj4I8kQ
dLmPDWK1LDthP4Ri88GyT3b65IM/1HtiTk9P8uuIkHWCm1wH5n3BfrnaF4vYjphCEAxpQ9ki9pEi
twIHl6lwkH7G/XkJOO7hEGI6OpkZCpoiAwXEiaGLLSCUQUKMO/cuTF//pezhitHEpWEPtQ1/EtJo
0ZxVQwd/ITubDuxGWx8S9zfsrCCz9rrzFVM8jmhkbxHxghzOlRB1kF5vuSs73rn2ENNx52zQoiPB
CbdhN+ImV3+UU2vSPERoUipdCDkIq9m65TYNFNMXTF4voLRjW5gCzRDSOE8QqwMDz1EkuK0Ua4u0
DtCq/zW5DOqGYdo37fVaxRJoHHBCQ14bRGo8iTSGhZu0sqojq9gd9QnaKm9DMAW1ouUv+nRvACJo
d5g+gp7C4LSggMcbu2dQSLiI3awziwD4FMmxv9NEhPV6boq68mCzosBihn80mTOqD6A/mMOCjkPc
HvODk8Z/MbAFODi+hEJPWkYs+xB8yJC0V2ho4NosGYJjg6X9TK2V6WPYCNHBqpLbsIIJkOMsxfKn
mWyWhZGbxste3KTG5rUbl5CZSirXjsvKp7ZJJW6P6Q3+9LNnOySP896Q7lU/5jEa+eOPBkWBYzJv
a9mpSk1PEtTQh6D1GDjHGNU6tOUoBiQm5uQVTIea8cql50+5LnfBDodvFytn4FiCDnUNw4AGirY6
gnYp/GEVPz07OBZoCxEx+/aQ/JKaSVWOf9oq3zFmY+TEBHmgy5tlgoSv2fmg2e9RWw/XAerS3UUf
gS69m9E/uo/bxkuDVk16SWTM8fj2ZxwjA9JkFzo23RkdAs7mi33XOEp/6256ioF/W3q7+xGwrlK5
tFnIRTucUvh8UBJm3j6KIsiGPtloQ7E3jjJoiEunJ7RANsce0iaSNkp/IowPSREUSX+StP8g71kJ
9CA/pK0OfQlu09sKi5PplD/6Y4tP7mEFB5+A9qTNSOugpDhhUc170ab7cV6wcY/mPk1tWuxrvSj7
JdgbOBydHFooNFUIJZKeLFC36ZxDjW1SIHp282oFPLrxzThWwXBMsKUX4ijwa+nIE3Zfggcm0JDg
KIEC80M3VgaXTgztDIL/DL18/OBhkVRuZBURKl3a6ORSPioU2JmPIFau4kAf2h9ZWz+Ov8mQJ005
CtUga83xQ8LkeAFQ40VpuZDQesp+Y75X0v4qKf3iChNr1LMZo22Do6/jEd1ATh/BGX97pbqhkQUP
3+OxBi9KBLKnnpVzCxBIky9BTnXHRxIPGEz0CuoWXIEG8fTiLmgH6cOeUL5xgHTndMFN0OhJf61d
bGwrkowN5anTQO4EPWfBte8hhFWYl39ldQyFA+Ebo1f1o+oKMcvJpLypHLrhwNv4DHodULc+XMhe
9WDgJQ33k6IwBy1lAiNYas5uUJ9czCsNyAQuBZoDyITy2jvU3WCvN5h3sl9HEsmzMVXCiaN5saH9
3z3qBVkmm0dYtcP4JkDW9I8CQ5qFMgL8gz3YhKOvZpfquTKLGnv5BqOa5ScVjYdyBa98a7bS4gS6
bryll8yCvat/r9lUDOXLz45vvTouEw966MpqPoFa9QpybI81Li/wHfW+SN3+432pDDhYm2c4+zXN
LGDaaI/4OoSnSw8SxGqqv2n/1VskWl0hMbGL8UagHos2Dl1C/TJP6B/8/ps4DFMOqOAKhs9DuFo9
ojKeGN8HcsIal437C/GUY0T+osaXPq0jEwfyZKjs8Ho3Q5BFxniMACxYYWIwhj5n5W9k+yskBQad
P8XLDPmG7EzOuDJgZqcj/42JneDJolaEQn09gmGj5x7urZUBb1HVEDvojl/o1HhDWr49IN+xZ0Ks
EfJF2EsYXoMPz+thky9qHTgCmsGcMp2UimSF1bOTl7qP1m4BnTihnYlToU3Ifcof8JEISmDrkBr0
jWym2MKzqa7G1gWFuRtFL/dvJqawOBto9q0DSC2gAt3ASIThA5DrQ3GFAAeFtgXPmdyYfQSgFew5
eLFZ7GbQoScoyPxSdAYfAVyB/5kIvwS6B1wJ3fio++JusGrjDlW7gGmt98spPEPVj1/0XntTg0IU
FIES+dFjqKBOqJvQPton1xDaqNfxtZ5e1ygot5ONUYkrSfziAQG8YU1Qpvj6t1Tm8xgfHFzHjUBm
5a94cVukkXezsM8kJoPy3QVLpwjxbPakDLlSuj9reAZWOLSCnGYkKQOPmqYp3JQ3EMdqcW75NILA
a4reRp/JSnWNIQjNulgq2ybMVRGOsFLALYqQldG/G1230WVRKLn6ytruDGeVNU/WETPk9lgtSUss
IzcFiwfeP2BIe046o2585AWpTQY1ve3erPXMe37Kni9zTVpuvZdXtbkw82mg1FA3GsyEISXysb02
rQQLavb7Elwy71FKrSao0G9NhEVlC66kCdMgd0okBh6yOvCJxIO5hj/zMMatzJa8kNHcrbCcZihd
suStxTehV47+k7aBLpyTCdAXkj70mwOjA8dAEkg1dJyQcIsWwK0mw4bqbQuZvoI+R99YqFIH+IoK
r37Fgz3i9cXPH01jewI/ekctENWbnoMCXaR0hLC2XAL7/oHZIplGYQoQB5Znt7IfqrhO0apQ+csp
224TBEyC7V2ZR9hgRAXSJ8YKSKi+Ju+WPgyKZzrYE+x49In7E4JEoMghX+VVGNCdH04CXQLZkyWp
Cp1BYKM6rEFhR+e4pnW4Q8HMMMA9CZA8GHy9KGSJ3OcDGKkVleWDiodTcZW+9Ql26ZVxtwL3fzUQ
0iR7eSgkixnGoQFNWcWvm8suxwBwskt0F8IgAjyHP6LCus83f4L8bZ8T6rzqQW+L+b8LjoCmnEvA
rLZvBcPgelL0b882x8PZevflds1IwoEpVsKIpJD6mYvPmBxBw8inCxy1ojM82DP4E8gWj45mrt4+
mfHD4gB3bXQLuDkuwGdyBb7q4gMrx7zbh4dP0WE0aRiuXvbt7qKWgs12qG6IRYeB8B3qoEFNRg6p
6M4tvdWgTGmzLxA2L2AgrFp6pd03nVasenZMeSfnvnrczVm0xh0ZGtu16Anrq4e5o3XEMOLRqBvT
Tkmxq1HVfzuAtGn2OBs5jJHhvmvseyxLOhdbMBzokHggSqechQ53E5+pD28synDidgS+GKVt6pv7
QYpCMicUUKl+kYEGmqNsqk4AYxWR3os+BvQH2L7Xs01uSdpLAQV0J4+usWJ8AkS4WzRkpI0Pk+Lu
IgQdyUY4VhlLaozEp9iVStYj5GtsnNsxsenVId9Rj80oTxBGUV9WYQRmWzpWtXDDJtszvExdMlHU
7VJ3O/gDhCehp4hPU4TghwDCF7g690IPlh/cOOOt0t05mDWkkfRHi7FsytUhh1xyEGZqqmcOfM51
hxlAhodr+aq2bdcHXTHu3guwiwcigKfg+yBqHUUmJxsMqOcBR4BabxZ+g0xpuPiUlBiiP8wOurgt
eX+b7W09581OG+2hwAwo7o7OUkorqTtA24ZwiqVRlyfnMPuGkUQ0NDytp7offASBnjorZVVv7P59
54/lhgHqz+SPAollNE1RCgSVW96shfxoXgftPAQMNXcN3sZ0ngB16MkDCUGwRHA0RELeW7ZocNOt
ItfvK+r2OtV5BybS1bSBXCOADimxOBaMNVQZqAm8ODxKQKH4OVoLuoFDzV24qbR32Mimv4/6/Ksf
e8QQBkNVDW8ssk96eh5Ka8qBmISPoPmCzETcncQke4QXt8erYP0h1wxzA4iEsrENWJd0t5JdUOgF
INcLchJTASvApiDTJgtj6IfxD32M+T0WQTSOtEBYoSgPeh4TFNVlyOAp9A8PLTpyAcEEBQmEpBfd
IB5AOCPbQajWtnGZK1P6dFdfbsVtOC4XhepjQDKKHQHZZRu6EvnsW0S6Hbuu7JZs/A3+qGxtWO7Q
B/McYgaJ/YSLqpKRfzUooOhr9cLCoJ0Mc94a31k+C0jPbTh0hvzi5Y0YrABPhMNiTgfwr5xjCOWV
uqNJeYlejjVBUUX2EEsuSXkgojekKlrklMLWyflGxM0peAFLks6KU3S3ycn8euTLT1VA4abJFX10
IwEtIXNcZs7NZ9wt3P6xEkSN/JtHqlJOkdoCmPkQBEkdWV0ByUhoAtO0IkbTrDr88SrI/dFGIgf6
eIXfd/yLX948UmBINYdUU79G3hWSNqk4Rb329a+KoI7uYu4nJ7Z9Idm8bxhIAUH1tSHk1JibcOHM
jkKhvE9usoXiP2OMjGord3zzTs57TAnllrBoNll9DunHp3O1nwlcDnwwyRLmeA0Ycn2NhVIajRIJ
H02PwwO53eYYmRIYU9HHs10ERiG/exuWEryBdAFbUMSFH9pbY0b0Da6FivLcqbmO04roveOn+BRY
q/5xRLPNuhCwbnMeqecF8bCNpIY6OtTrzBY5yVsC23q5VwWsayAJzgz9nR1fTapV+xObFRlcVmfM
2RNhMMDWo4eJIuecJLeBTfCzT151IMx9eQWv4VHtiBPP/Gl3iZ6nuF+9URlKg3gvnDHu0SPeqXJq
GquTIbWoHFu4q/UMEMhUUpI+PC0kyaNNBwlKjkzHmT1ckPEgZop1aCuT8T06BBRmlKo7bC9RHYdd
XqDW1ABYM2lC0d2Q9/RMnwAOAUi41Zuxd511FmNbG5DXj0ls6LTCmtqqb9wPYNGL2ayd2RZgDG1w
pqurtQexJJaHsQ+hfMnYJVdIY6iopwYJN5THapzfBrT/Avj3gU1vB/oKL55hJ4pv1odjsbsIkpIV
Gq+kvMvzvqKjB80frB5CI3GN3YUQNpiIKsstmriUsm2jpPoQCoMAsCD7/Sk9HXnFinYm7gqCLcNO
VIGHlv3QYcM9qK9sAGgTu58xfgvQmfOUKf63rNfrQvzVbDQHUepmS6VF+7OqrjbVPqhVQ5V0enYw
2y8DRiZIEiGG8PJ4T5SovOIVsKlMBADTAJMxloBKOGBlcmOmmThI16kz5GwwqNWAFkd6nAHrZHSB
s6xj8W384iDCDCoZOvhh6s498fxHV8d8VswO84sV09y2oNBl/y9Z80MYQOd0E2NXipp5HLwQpgK7
1+HkqSw5DQsotfC9GFE0mDga+4TvithdR0SND+TYiVzAPZRBI/JsjZDwobrIEGihbYiSJ+zggA0I
AcUYLWVYpNhcIVOiDHa7RT9gHD4itY//ywXRDHPAQMzXQLDPqw3n065WPRkoylYDHBLBkkEXl4oc
99FLZanbxrguqwqCUgZd7WR9lxRW2yV5uxSCz4g6JKD0Y7rQwdiTq9XC+J3kGGYZ+guMC5OsZC8J
KMeZJGx3pjXYjOSel3XuK9u8pPhCL2QMjd1sp3RIFakVWDVTLtiOHl/xQuZj3GKK5I2/9hx6CU5S
cp+bg81dlgUExgcP+aV7Cr+iWSeXZywikTfR0NNPMHFJVH90evlkNON4bt+KRjuJq7TlQKUJZMON
y5PgBzEREDJ2xkXAvpQBRooSDTF6z+sMhdBA43tIAJIgjaweDXUMoLW2GGnhHpIfXJNVN9Jc4T8a
05teSoOUpVwKD4+5M04JstEGxQmL61E1ZdcidSZCRfrJ3A3LNcR8EAbus49zKbRJG1/9wHixM+uj
l1SggO8d80RznhEY6XyS3eNHpDfexdlzOgrqjOJ3cI9MYhDaQJagSO7tGlGChuXao29JSSqdVFq3
vEXSTS+Xp4jjyeBJSFDnt0nH2HDwo7PxZ7zHWUTjWWbqmKkRoOHDDRQPju6DsyMrAUv+wgaK0Arn
MGYG1gD9V0LyyIeTW0ETYNjZ5GuShHOdlLCXjczzhOT8m0TjPgnSPkjXhE7/iSgFL5qEV5G70o/i
PiHQQ4QHL6Ak5CvD0YgvY7UWwq7yMSH/Nwl9A+I/bIKK59AGKErYoGaUXJ08iLLiQnJWvMFfy6eg
24xxMHmgC8VJhhTSVKCVITOtM5XnWAssvIIOiJifSoA2AAe4HceoSLN5WHBWYCdUEPC9vZOTGsDf
kuVr/IqiHNuXXE6+jA5NHmHwM6lYaY7xLIFKKHmEQchF5RklQz6jyMa5cwmBDSoM+ksWSp+RXvrC
tvH6vA6qq5InURB9aHjhromVZXliVhfvnlAKVBWm5hgkTnYAfsixoz3FuaH1TQ8T9eId/KDW3VjG
jJ8h3x3SrSUhNzDmssQK+IcEpZQ5pXKLe+bA4XAxAcwaVjZu+eaAg7Dxiq/kOth1xUORXKRhATOD
xZXycqkzEkAgGBshf/gx+3rHk6yDplH0UZvZEXxaYE2Bt6SHVBZ7XLMMvPCmgKf1ohI3SkA8UtSu
eFD/pzlPTLldubarcRe0zhISi/wULK/UIhQQOXXVBphW/DK3VJRfYCGmUU2xhtKoEo+fymvj4ksf
g22jL/C0kFZPHqZQ52WOhHcstplxjLF32CfcBUm8sOAx47UN2AwCy331dUSjDZmTwWhl+6DPCfWJ
muHEskRFn1FbBt14Y2I6L/ibDBXJIfn/9jA0RVGcZD5PH9eHpYjNCC+BJO9XPTCAxu9n1MAKdyq+
gNfNU8WThBOWHoQG98S8MlyYmdBr5CfyZUJG4kRY7CieDCZhyESbE+UzuXMSxlCuWf4JB13d4C+O
N+kDiK0jB1Be46hu8y/+wx9xsW13qm7O2oYVZIDIc54SYqLhc9atOevJLjw4eRry+HgKTJE9cA9r
++K03R5jWVHP7PGt8s1yeOXsS0QTc2PeWk40j5T/JB0Sh3LzCGKYgSSr3GqbiS6I8LRuPuxbvcLi
psXDiwC1wT6Log3kLKbJmceH8bj4giOnoSjENGXoA1cDTekLUiaBHnPCJWId8kt+qMRcgaepKGjZ
cV6EJw5VBOboTLw5KZFQrTLCEyYl3wVTgd3sdFsEaKIglWA28/hvUEd89YsDA+CODUFMZtCprGHV
XBy3kGFEPL6SCRMoL5l8CYwFPA2tZC+T20oSJEExZ+4YHyPPCQaUJIpwu+jUQOyEfATR3wRY57Rf
/K1dcl1Q3UxmPsQ3yxPD0zJjwOOWjzvyzPhoeTJyecQNrkSew17JFLwEGD5YHv3F76nTEPKlcXP4
ueQGXC95xO83QOmNtrsOb34vmpp9DhSkep7nbz17Fxv5PVbMjw9vIntnNlB5X9uNuGMeCFqt8GRe
0CiVkb2Pupl792E2Fm+LwS0Oxq4C/v95BPEMEs2mLNzsMob+4mBOqchkEaeGhNrZXcfXYPv3NORP
GxanT6RGZWPL7yjWOWSPnXN0r2i676Lj38cU5/Myj+4uao46V/FXH7V1e+EFbZqbKYlul3/uxjFY
u6C9HFHk6VUpg61yHrOKOyJno82hKRa1io0XI/66Gg/zYd4NzasNNE/MX8I551N+yRVrVc+W66T3
9vDq9sVEnoUHUPdadt3z3zieVsIwF6GrrujuTAR6lrs6avyLQXubRWYc1QEa4ixkp8nBzVpz5veZ
cONncqMm8qyPNY8TW59YLWXhiuQJyB/Jc73jX68MrdJGMAsCJX/8RX6VG/5/lfKkteT3XjLJHzt4
VPGpa1f87N16KMlUObttYzVvG/1gjVmtQ3kg0ne5k6uU0rDABEsOPvt+fq+TZARfLEsmbyQxGKE9
Nbv4Qo1Wt9mOH7pGcuJP4Wi2IaG6fXcfyrFcWUesaEW2gnawIeHMZ8Law3RhYRilBALeDh0Y/BUn
ncOK8fIPH0KLru2KgTbjVrS2+RRDXLUWSU7cREgdE7zyGCgDucWbKX7/Yu6Dj3fjDdY9BqkhrxXP
XyiYJpp3dDWEJI/uE11YlK8XqLkVH5NX1GS9oqbmE5Re52QdvL6iY3+tXiIE4XfT6AHc082G41Wj
l943d7bwtCFd0eqGizsf8PhF9VYWKiF0O58TKX4gxwo8RNAcvmaCTRuWgTvADRCyaGow44BaDv+Z
4zLE4SDhAoJFuHA4bzx5hM0nmh2iszsJmy31+uafi/9hQRz41btvsR9vm7ELUpQW4b8Ovr70md9O
TSixojneo+1tL6dWvLzDt5COPfwzIDNaHWyHlOb4hj3UsjldCLQrT7agrcwt/26yOXJnth1tebZQ
vI3X6gxL2OkSgF5I7M8fNtp+9PN5eJMBTwYO8wRBCe2AjV8Dnr3q2QQR1C8NNGW7a051Q3TLrg9O
z+4e7F3CJ1JI+pVXRA0/atVNpI5fdabPkXZYGc9neHP6TJnBISE7WPCi0X7hW/Fp/a2JIyR9xpDx
6lTfmUOBvDH24lzhgNDNaajexsLIkulQMmQZvTovxbQydB7qGB9fDfdMT85SkmN4+5xEidk4XOeR
utci498SUqp2XHybIpjNyInVYjEO00OAR9huLyo7pCAlIr3MyBcFSiVdA45WdbYzT9ZciHumY9s1
7g2rfDPLwnoc48sT1KepXMCBIlcz0fEX6fdzUHfoze0GW6RfmDakrEY/RJJ8HPM2nJo9VkWZR3yD
KGDUJ3frcBX31GB5LeZpnaSPFn6qurpDrMFxHr765MXqgZUd1jIetCG2hFCrgH/T/DtAjYwuOuBS
eWq5t/n2YSCJRdmUTKdcW/MZ0iI0sv+dpWqrWVxdctrDZ2q2DG2q1nnPvKK5rNeQCo6djJrzG5+c
5z+SzmtbUWULw0/EGEoQvaVIYhbD0huHEcWMEvTp+5v26XN679PtUoGqmukP4Lb7qXoyvFzdXBBY
fFkMpWTkl3H4Bd+zb+PA7WjxpV1cqDqOupOwybHyaCezivD2VyyOQWk7FXFsRQZBF8IerXL/orJy
ZGMVCpOkU+J+HiDUO+bQwcuMWXLvsxoSVpCF7bbyoBH9Rm8sOcnRGhRILMw/LLyFqc8pZ8UmklG/
qelNWmqrBr8BiRrC5vo1Yjjd7oPGPKn8M5bZEClBqoIhUykOFqUvvHGUkuqwAPnLhyq4eY0BMRjJ
JsYkJ7CknmapovCI43e+cvr5W+Hg4GivhXXszOw3+rN/1xm+13XnL538Ie1cqJKWIS4p7zCbkIii
GNxPJ+KY+iIBUdcjP3LnV6qBjAcvy1bgKexX6tdwsd0S+mXup6fhzmy5YshBf+xPlzm7yeSPljxO
MiAM5QkbQ3ZWg7t6C0dmnZVV1iFEIrXHOJxOQ+7/3lIQdU3OZv9Q9GhHBTJZf+mE9A5KffQV6a45
6WuwWv1ZDa/Rw5r1MdIyL0XgcbXWM7VLAH19UMntZFVEDChnx4TmHlkbucSLqTm7UJSVcIo13gOy
j2TRsj1pdp09WWwMK7GROxyuGnwon0kUf8OWZZRYMAwOaTHxcpIxkRp78l4kkWA72LKsY0mfajmb
F1ghtcctdWvo37s79Ht51dcl6bvVgdjdsMoLQNOKNCJzSUiMSFkIyaCUzU/6RC+Rl1k4NuCEht6v
l6rPGPZxB6+b5ayUGu09JTv9H7FOd5SdmR0Du9k03hwAIOuYn0YgDqQlzGbSXB0FRe+0vY3Y40VD
VRxqvpBdn8D57QiFaP5cDqqDCPXTeSY2xuUmjMPW4mAAOfBjfkpzaVXdZKUl/u/c4oK0NmkxIkUd
a3Gq08T5HP17yHPQ6UY45QVEh0r1rgkhTZnBJw1JN6yW892+SOIavapOqXefQxe3GGarkm9ZCQxi
xARtWpPpXjGC0sik+qTuE0gckCYVxtS6HTJ4OTL5KBNGHg1dvcUACuAmAqvzHwNqUVm+t8BYoBww
phwApPbphlEs01uJTxDQmN91qMryW4QCdbjj1ChJLg0sfmesuaZ6ba5YczGst73XBp7sB+Nvbk2r
3mEoyZdtDQ8IdczYTuioEgHd4jvHPCYj6iCBfoU5sEYo8qnq77bVzUdH9ZnmiMx3iWztZ9PtEdwR
9AMyCloJ4y7HffOAMSz+0K+JpHI2x7TREtaDDsDkmLop9LFuy+AsLmQ3IgknPUjOU1IWIBQpedEn
VQcEK2kpoRjIIaZ1Ub3LgB70cgjIE3+5uQGVNeaTDRLGt4mGIKrXnG3Kb3T8w1eqjVvQE8zECiN1
6YTUIsyQddUTKf/N/WfdmIONdZojclZJ8GTkgQsaaTVG1Pe1JJpXUd6v2nV32UvGLadngElYrnA7
/Arq6A6XihTD2b0XV+d0ABFxpqThSKmiVGoqH5TylKrQ2NHzG6F30HLP4hzxTaI8tN6EsgZbggoi
K2Xf0bu7JQifcQimwhpiBRPIYWQj3cevYso5yhIl4j4N9qw6iEJB2bHb6R4Niz19Qo4CBBtcG6K1
Mnb0yyuOvfTusD5Fyx9r6fzjWNuse5k817pCTHmT98+dIwZ03Cv0NxkqnVw8zW7uc9mSmd7gjK/B
aGMUxEhnCTijs/lUavOGSGZARYViRRYiKr80fkmATh7ysHGNifHIwnQ+e6ss5kXpgBHdB6RB+9mb
DPIxs4X1snzh5lNH2RvfPUJKy/TMq9cIcssH7Aa9tFd6lBbLbLjsaVsAFx9S1XpjKt0JNB8kKHHX
0hARDBRXiYYIrrZrBwyrdDUwuqxQ6AlIDkcX6HYVV0Hu+ezphBmnrfWbYn5JqjZK/XpYx+SRhQT9
4kg+Aa+PQQ3GQlUHDkOCYRUZ6IgM9GxjjHRdIieMD5FTd9pG9wQrgYGR4M9mNO2blBC94g9Pxayb
9DWWh/9mGWLy3ZGFy1MhKaWQff9R2PkEB6b9+crZEahHFtdDE+CDXy6ZFucBILCw1eage9OlQ4+N
A7u1OMKweATNjbnJpimRj9ML6XQmsU52bFuibQWIAZhVVJ9lTiqCH5fRFxBMyGseSg85hqpp9AaH
IJCSaVZDu85/MDYoOztL5iFQA0i+Us9KcJNGf1vKCg2AgalFsJpL9wWWZH1qg6nrQg+hNZe7FkqJ
RoCMwFvQyxA6ExdEpk46z08o+9wWUnXdw9ND7yecR5Z6Gh4TnjUAgZnwgx7OaSLILBjVB8S/Xu1L
bWBgyQJaoaRdHL2N4FkGduWgaElv7j5Zr8vdFHTCGqpun39v6HQZdQwluGQaipndqd88oD6n90h3
Uc1owP5aibBeTVfEBkEpDYkyD7DjjQ2J5rqfX9XigQZyq43u8x+E2wWayPdu/h1W4BdluHBzcljp
6Hs84IfgijCfPkYrRu/T++7LBI+xWIMy8qleXbMJRhwhvNLNNSZKsFaHaKu4Tx/BhrOb9ei9CN6C
GIcGxiHRVCxDB/SgmuYAS90PRz/Ecs49JnazZN55U6aiI0czqRkNrplKQqrij3ccFi55D1p0CM9d
nFkLNsPds6i+0V0PLKNv8zYqt3o6mc533KTuIxCHJlL1HmhGLVy1W30sNer+Y5Psy6JwHudR083e
ABqumFmOEiiH6QwEBBNuQYRlNS/yuMgU9Ga61nrf0RaWq9iu1Ra1FIw4FBjZVFeaYg+XAImXHOUy
fbvBy+HEp2Biyu2ewSdD4UWrkV9Qc7i7egcJjnOMOwHzbybgFFbf8Dmt7c9VeE44hu4Bfw5vakUd
4U5Wj5+XIvvyxdGTDepOFZf9sonzhUsIGmP7Vblm1DJUMqa1gUjErdMI9KjFRm0ho++tIg47skLn
HRvu8npSfrHDt9zetOUKJhlwLef3uXIsdD+qd15LM2T17WHHYYc3O7Sdo+4iXF+5WKO880jesRhu
5LSrzydaE2syYzPgHNIcjHHpVnyRIu+/h6bS/nAtIXZpK/EVSIjh4izDV1uY6tx5it3e0sb6bZwk
TuOQQUuv3OwbL8u+LsYpFzQQdsZV1S2PS5npiT9IQgJV5X68Qbo4ptQtjUPLqV8VMa+its8Qz9dV
88lbpkP9UBSKitzCh1pZZ/VSxa7W7JgKp4iFxvkXXIZmUzVtyvuSk1iLMZyo9XLPwDXTuz7VpTbU
mY7RzPSTsDmjhh1xIEZfKON00c8BTC1rg+kL5Faq17oq922I5Q/3oiv93MkfPiZXE2wYNimAJcBl
uLw1EL9AXsJq4/vE2gcjEedTnZelrjC8oRz83MBgHWeFbxhh6opO3Wv/7PHyi/8Mzsvbg+fgfDfX
Pcc6hz3Pr4WMAiYL4kWZP7ByBCmDFxmHDDodb/5n1dpGxNpbr05OMU47Iu16oiKkvmIe+AaF0AMR
FSfkg890QCVHfmKEBxFmcGODBkz6CBKFxfLqznnADHfC0FcQHRgo45tOLXlUFCR+reU8qdL8Bpu4
2V68CqevvXzsymHo3uPYfIAV0edIWlXhtfajZH7YlKlvVUzBOdEQJkDD/PzHvSLOIc3Qgt/Wr/rh
8Tl+B1+LCwpWHeDmAP2YuYA3YZAlaqoMd/sg6cb9OQrAFBUXxpPqhU/3YVEcGFSKwSUy5zd3Xh/x
d2+IWe9wTMgz5nL/0OfbNF3+P/eavg0bmBi+13d7zM5ok0HEps3BTU88zWOREou/f4xRhpA2wUNl
HXbj1dlrOQyOVXsM5bGZBhqfgZ2Nj8q1c8VULxEO/LmnqRatN/Ugfqc4sbv7esvdfnaEGGBhyFMY
oCCaWFFV62kDjGNnqgVg7R0UEIUsByQbPMDUYKQKCg4O2rbxt2CKZjL3B0y48PbIe2psdr/ttLni
gNdxBDjFGkcwVS0BCREYSJ2AV4JemX4NXNj5Se3A7KnmZ0/eGCV0fs+FsSZi1VwOsKUrb4eittIf
QJioYYW9sc2AO3l7uNiAecILsDOnbjv74IJXHV66gjQqqu6q5AzMQIMAkdzCd9t6ibLg2QK2OwcI
WvJZCEz0H/DlMD0Jzax3KhRBLkHRUKEggc4PVRf0sXnz6aYza0VYvM08gV0ALirb4BeQLtOEuqCN
JAjL8d0sCOWJHUTF+MIjvTDxjOyzJ5MH8Lr0+aWrviKLUo9EHV4nH3lq6aAXVJTfOzUSyam0LS1y
VBGYp7R7xk/85QJa8fotpMKD3Gj2KOloFLRIfrBYcqyjx1mbjNDmQC6loJP78lY9EInsFArrFsGK
oqE3aHUGWRdkMdWDVnfuJdJazJ7VB4e2/m8WVNug7E6O6XyXHwF00K2P8zkVKyArsh8GDc/BJ676
J0wGBVf4mnxcYKQ8m9HK9Ob1CLGLVxdnC0zowWBBgb5U7lHH29dNayGmsHOtZ6VgcvDCMB0MFE7t
mg3M73KoxdtHDQQkM/YjSY1vJQQ367a4XXxLYFG5Ryygdfe5OHgfrAxaDzkHJS5hBQWiyKM41fZD
kzzTcQyMJJlN3mS99AOhTQJbk9jYTkTdhbYjrUWJd4lzixl3cdxvBo94Im67++aumYeoWSDeUvpz
UHwgKJ+TkrypdfXmfbZ3cpUdvnJWVUdSFfInaPJAsFaDuVNEtjcMAAQ+l180voc67QZ6nMbdXbn4
HWoe7r/BecoBeykg3PB92OrgDguv2iSOEb7ouoNPVZzrCcRehB7OdLKxY/GL3Ns8/FtKaUTzbHWe
1/3X+rLbNGeDx4C4s+egaKixmeyuwUMub3iMx+fe3iThFM9rYI1gBXPxJQTcYNbZY/hWVsLbzRfb
+oc9ZtgOeFC20lh40pNJ2St2R56tU2E+bnQ2Nj1WycMNJLb5F7KnE6UDC4qBgclIQb8N9eB5YC5K
JL9g3o5wonQBZfJgsxXQVgpKDySC/Oxtt2xt8epTtl8Y3ks9l9yO5Rjf7j1+A0M9dzjnzWfvbbvz
Zy42my+k70VcGnvo4ZckTG833G/LPUFwbLRNjm74UxLLLoPVcNx0yzf3/B1yRMIrhlVHIU2m8eSh
4/Oo+yu3UYTt/+kUve/k4adxcfInKbGu7rw19yISe5NxU+OstV94sJFsiuI/Rc5zKlYs99GXaOag
+MJOXxKaAaXyDC+9Znv/mEMEhIxA1q26TyiP5TDAc3xs2pzjOa3r0zApQos42vQb4BDzXgtrA+iM
rnWFCmgumjc1hrF6xBlcJC/u9+55SjefU/2T7LGo/B+B4bfDzu099zhUUmiRPRIHUv9NHwplFeRC
ktGtNXkU/t74uEL6O1JqcGWTr9jEsvAai5PZ50mlwf2y2aPsUoSN1BMoZw8rme3F/gX1bSuzHX0w
fKDMzFh1UuSz6hYFDaT3/LrBAQMKFOIaSiG2UxuOh8+7z582h9iDfsAcwiaj09/COUDdv391Izw9
nXM5uqZ9boDImNg1+IKpwu7J8C2v4eapF6TocmFVILAaUYm/t6ENXydI9z6c0uRY5Rfwj5AQ/AQr
UZEGWLVJ9QYxS3aq6neCQjpfiUF2Qg4FnouL9MbQ0KvwfQ9Xi2Izrurq3qMaTUllKUm/D5fU6dFC
oqO1cgHcshmBttYp1OuvoKSMRFG6hKgkAw13wvUc3dqdJ3IRhCtGfTskMWMiPgkyJmOqdVRW1Kg6
L/KOvpaRnuT4jYCkZ+tl9Jnvc8CoLPdcCy80BE1uz+feHe9Jwif7yX3K4VCE2Xn0DltjFGZcdrKJ
EBIm7aScXK+JQDGmDJno3J/fEeoHZuI1NIyF7F53C5NST1xkZqj+AeCwHls8I/d2wiXQaTdETOV9
GpymJbajRVgrwmugPedan2I7xP3iFOGxxo6MjPnRxUL1vM9O/qqdbchMlDUe4siDVMKB+y6WMYvz
Jy5dDsjVYHWaVsoaWQ9IyJfDi2YhCkt8bnhruY/wswClfbe9x1y/qf2K/yVcA9HIu/buCaz/J2MQ
F/liq/AvELVZr18HJy1UbpQhTkdag3OCFb5yLwWnlBG+cW6BpstBMzco6FKzvUp5RvxERTfC4Z1x
iT7iP8u73IPJ+RwY8xvKR+KsfGwwEMp74k6bi/gNGZII2WhWRFl8okRLm37zNm1aXW1tFSgCFR/1
OMwzG1B9KvEP2CgtThklWgtm04ByJXfBPQIkajN1zr13GJAMkTksRLHiCL91VPfqXiUFNBltiuii
4T2HNXTcZEkLwMsMa0zLsTP2a50zqCzOzPDTAY4CUJdxZZDPLwFdaM9qY9sT8tGV2ddv7cQHPSeA
s5N7l5kO2XOmbrY6n4IIHeQTCNMUhl/Wr3WxwnGa85Wmji8ps22m1Ybb8DHcWpiv8KUjufRVnr4l
MZSdVaktYw1A0v9/sf9c4XxSdriLxXy4BeA9hO6LC7GgMo9r0ePg2UM1fjtQXBukYxyGVAaU929J
ohwSdX6XH6FfKgly7tvLKjq1X5hV8W78jAacXSDtKDAAyENsrF0f/V68lzjWpMCFscxZens7e1rZ
7hFXT+mQcSLyS/555zxmIdc3qT+pU8/IzJBX8bqKd4DN3HD/v9dQEssj73aainrUu0OqLPlse4DS
UXvCQuIEe4fvzrtjLoQpqy+SnsWckkllt9E9zpuFqrVX5J5wbr94RWAP3SuiB98a7J4zX3ThswLX
pic1Qm+hy4rgohdAKPugueDuQ+1Hpg5Joopej5AnGtxK5DnqEYrMAWpN7EN+jQNRKV1g7gKlVJ6A
3ERe8f+xwBX+/6PyyD5wLU8TEhIhvjbFy7kQEzCaJeQxOZJ5VkDkB4kICVN+SlJwMl3UJEuX7fzl
e8zl3fvI5SxQSpLvKni0BTgxLmC+HdaDOmAzsD0wSmlhUNvwX5Y5KHkopMDbWBjygP9/PflYWUjy
J7nPN37xxoInlcuQ7/9VCI3Q6OLd4FrxKcja/Nxq5feKEgRByQgVUAVx4R0NoQnwH14vUDKg2W/k
PkR30uGCAZ/B9Ds4QxZXl9ssQgO8GCqggFcoQBmD0AhioM1IuwLrynAbjOcZ5urdNbwKoD3uvn2o
VkKjHvY9CjwAdncH1QR2S90DZbrod/l0yWO5v/P5yy2w+TWJl8L9J0Xko0DNCU4OZgM61VTAFAdI
AfCfHwu5D65PpCP6YgvOVcgzdtA7ocfX6gGQ46jhiuCXswzmkNhbXrAVVXOwdMiPqfF2C5VEuBIA
ukGLsKpQQkO+sA2kcLwfgh2fd53AafvgwTjuySSQckadAzFZ1hEgXo+pPqCuEKBeeEALcwS4SOa4
YI5Gsx2wRpss7Q/8U4SYzwqQFjNE2oR99PDwWqJqgfND93T6FcUZixODruh58L0rgEW0shCdvzjs
c6kcF9zzt2CUEsBkIwBJoiTMtAq8IM+hMGkV4osQplNArPGI2Z/nzeGv0xQDKilCEjweLIwWtvtI
wXKMmKQhfom/wDRaPNsLSNRSnsLgi6f0uBTzuJiHirjUkV0CiYcqBoxIzXaSL8cmgu6muxvVB+Sm
DaCdDO55EJAUV39rmBYyy0qjMxaiYLst+MMyHc/pmPRi2rq0NZdxqNMAZrZKdzchN5N/ot24g2MP
snLEzIXh8yiemuGnbVcq41fMlNAF08RMHB8GRlbqLBN55v/h9D40wKdjyAQIgI+u1AM+GcjAY/i0
o+xMR3bCFwDPRrJyY8kWZ68hpDc0OUBVcZZ2DtxCmskPxVCYC7cbwyv9ZgRwZYUXD9948GUrqerO
f68hMgzxkf5sPkfuKwnpvIDu7ug8wBa8AmEj4pTFqN//4OXKJhFnifoZI2IM+45eHRVf0jKfDs0N
exeABT8Q1tskCq76wM811pFJwcJep6fI/Hjw4u48wJz9RkwClhSUWR3Mz2q5otUHMCp4tDWDXhdl
bIt6FmgA7cC/82y2AvqiMh9EWZFy8xjaw72l+eZpMK2Il4eL06j8bcFmyRfjxmswHGcUPgVauDSf
tBG9f1Phyl3J4ed9M2f+NX27d+K4phE7NxeEDnQimafSSmyQ2pNZjLNQxMDRg6f6ngC1O/81wpSH
0yj60/Mfzx7TwLpzNHxaSLVv1wybtHKlan4HGewN5Gn2zAgy9Vr570A7Rpdj+wTsxfuUvv0A65HS
gdvXHmFWkdwxY4WmePjuEQprdSJo/YfanKFBVH85mEqGWo7KKNQBjC9x58ZYhU5n+8mtCGq33hHo
EJOA0k+2pxePCena7Oyane/T4enEOybFoBkxmQasOOJR5qgp93JCAeIki9UfsphXDHGDr92v1Tme
aP83LDD3fOEkx4mDk1IWSciUvTlO3BDS0IF+OVAGwJHgcbmlBDubEI20LGVYTZOjqcUhL6Gj6eTd
z5snFVAd48c5Xdnb7+xNS8bJEQYSMvHXW6fkwVH/VQQ0Xiijr4tEfWLR/IUpcIQdK/hBOWiaG5AB
8H9rhfocO02kQl+sXv+tWvX2t97OUE+coPf56NN4sb8054yTygHA7D/5H5qflscqkA4XZzv7gF3y
60WBupdRIliQMZuhbbR5J3SOjAH2j4By6bA6ggDSH6rDefhcLwfFkBY00yZpJxsF2CGgcQKn6vzB
cBes92rMwHeB8gqkUfSDkW7YiWQcymKLL8S/41j3UQ5lYS44Do8Yi9OsnR3VQFc+A2BdncKqvSl7
ZLtzkhfy3fE4sNV2Tgj3lJhKWap1YGgNkaGPABkNz263VQvEAAjmJDt4jeX72aBystX4HIxXQv4L
SnaO2jeQ8LxOEa+kRj5Ka40U1bH6iM+gyHLWeWhFNLyU3adEnR8pszunnUFT5B1WYLh4I3oH4pbB
ecmpWtugM9vsP/Ff4EbyrNgnECJgSecXFLG8ohKaVrL7oj0AeRSOBKonRg/FUjoQJ9PDOjMm+2C4
ryxm5chB5F8UIe7ttJ+u5ze0IpATYnffOgFbbTG+qmIDOMwmCIJCQ6SC8WwLvikPkAUDaB8zBSEF
CfE6+I6DtmSGFLzYqaPqIjI3wXjbhY1T9TGOAF45otOmTYiDJx4RP3weQskf4X1Dl28bjBmloPsu
zuptLNPv6sxRIX1XZy6Bic4eG01a1pp4Ax3Y+aBBRKw8dxqZAigALpJ2wqDdo7XvwiDqFFrbcmcA
CU8C9dQmglJNNh1uZfxWfCUhY1FRtFGMQYzoNgX7L9BUvI/YcYy9QYfjJ0cQgtdCXsGhthA5WXKQ
c3eO/lOXsmwuCQ9KUhIzBRqCQSZxnvE339OH3IwVHpCUmLKjrzxxbDBGX240BcuYCmm/px39KqMt
BjGOXA37n2UIvYZQo2Bp9JHi6nXBBAJ5FsUIcikYIWvPG9bI4+nkkS8KZSMO8QAgoYIoAGIaBxYK
Je42VgoAfZbVsFZDd2EFW4y4xVxupCcOYTPmdPBYY+A4as6eLyHq+MzdA7DQCaA1lDpfEnJaDOhl
i+kAZbkQ7GrSNY/k0/b6l9mCTBHqByoaQGlLsqNVRzJCtC3v3of+Iq1Fob5QhwIlqCUi6J1xQ3Yr
8Ejzw7EMBVXCDPiAR2iGq1mJQ1Mzeg1yDGvXbL4b/eGMvOROTQfCagnzFEs7tCi68xedHhFDj6a3
JcnBDqWSndBJeK79ataHnURk5i8knYEvwJl8i8o4wgfkUzhl903TIHihMb/AAxjVX/IF73bA1cd0
mESBiHxsCqrJoEQJh9siYB58Kabe/OUHnKdRfHJbiyTm/ux2zw6O4TNzTJYRinuYDXHaHtfoODhl
K1ghmUTvye1/lwD3AQuylRL/s+Epm8XwgXMq0Z1eNW+HKHsaNNJRXswspoggpUCZdKC6hHEdOizy
nzuBQVyFYZC5xxycgI5DMGeOq9dHrbrD3FTk/AncOvhY2zUsQf0kjtmY1JaW+yc4n/cP7FES/+0T
iWeLACNCPCM4IcS5UUxqyMc4u78UfpEgNHuCec37R4IjQJpLM2SoFz7HLefa7/WsAVB0gzQLpKez
k4cNWEYbLJdATXSolSB8HYvxnntPHLvWvVJsc1k0H2rq9gTOfcw9FJXJQR0LMPJJUUpPGmpFSJYp
dB+DeGUBWaQWsMCKjq/Hzg2D2otXf3aYnXx06vkmdlX9e1sqLhFn2lYjQqO3v4VbJAWohowm7n24
A4j8+Yf/X0iBTaHzgkL2dL+Fi1jP+UMbzwN0j3QTwNtm0jE88oIro8rgCtOL6XYDv2owBxUHnRfj
VnZmSZ1dMtWHynqrljx3JC/oijNhBO1SKJsSDAUuutkwcDAA+yrBRLHSTFEnkURahyjbNUa4RrDI
iLrMbFQugLU4TkjNEU6EY/Qf0RVaiMFGMQr0rJV0+hNUgwH8JzTferflJONlT/c2kxrtXveoluB5
zEgmEoJKZ7XAlkgVTJ8ZAwuGoSg7qI4UBzOQz8+nYsC6zb1ejwfNrR/2ljUb9eHnkh5R3rPo6duh
vmbM+2HJAZwUk7U+jH0o08U0JRxZNNACKP4zVLibaLIdE8rKyrMAWbS+YffMeYmA5RxNvHLLrW+N
unPqKnptwbjR3SKSQ63tgdsNSYViNDfX0QI11iYyQdH5Rbuqg5/xa0JWcrEVgiMpJAaGEV/GXjoT
QHWtD03/eOqRj6yj73IKlwbQLAeLpJDoPM1JbjYHjjzF95aq8EaTnrBtewmT+PZzKhYl4xMUrDAA
ASLLyIOWhYoxJy2qAevuHJ4zj5ISVZCT4mEUNJwt7fPvKKFqllldzf3E6D22+XNRuGzyR1F9CoMD
kCFteSuGoUVYgXsKnRus5vnhCa+MWILhMbwPeJZPKCDM+EIQ9aQzZPMKxqLLCUFpxEDIJ5rWIaJc
C5HkgnVKsK+izPswdVJoZyID3q0NVxOSEdTW7oEIjEnbt0Xi+Hbm9+7cdH76yG1U57pdWGG0u361
CzSYJ8F8UW55z766wdB0vD3UNPo0ZjtgPmMFPxnZmOQjcYjhMWGRjx9aX/IdIgnfGg4kSTBw9ivU
t/AV7kanwY0QwskiyNOe4fYA2cvhAcqoA5qvo8CwTNfVmmUuKY3pHIhSvDEaAqJ5LgoNPBEyDbCF
J4K2TkZJHZ65QOq2hOmOS5KpvG5GvmdE9AEipbnMmYmJkcKl5+j8MJfED9lG+J2gHnT0xPNsscAg
pkOzQ8ib4e4znkkpCWjIqZHLj9LeqAk+AoFjOiHewptvm+iJnoI6Rp+ekm97YB8nzk65iCgW6mfh
hdcLmKY2cNpZciAHSalGf98NYTj8xbCqgqNUSSLsUNQB1wRCJ9QarDhUjDin9GnoF0I7Rdhz5kLv
qnk9wHydGdKTCUq4NdYzk3FW8FpKbXZ06E6VQJG4YOFC7/D4wLDtILQRoakAUUcsgdDnPePp4QRg
VgrV05Z6o3ypmA8lzQACg12ERKEjF77fWbvPjUQNRF4SH+7xaZtSMetzKtFBSlOH+SZVqquuC/Kh
mu8F3fRA881y2BA2k3cmRwsEZAjoqEmvt/oQD+Pc39poYHB6QVFu0nOlvqYFQitiul4kQ+T+gy94
aujBv1qfLIqAmic0TfQOmV6Llt5qzW6GudMRhzawsJ85X9dAqpKHTAWNEpkQCUGqS1LI2usYk6tT
54CT9OMIzwnv2cM5fnBkJfITiW9L1sYjY22W8PnyC6Qakj+INC7GWTSHOYVJH1YfWhl1DRonuE0o
4sxqdVT4YKBzXsXxiF4w2UGYJmh03YIH826+EcU9vjbc65Ka0pqdXmB4J5RjpkLUKZaIIR9ghnCA
aKB6VzBXZNdAvX/nyH0nHN3Fb9x7DO+QCpyp99Jd7zrEa9ZqKvQ3JCRKg4GA6k4pBj5yDvIJhsuI
+Qel5tj4iWCyMi4K8GnIeJl1Z9IjCEQcG+MZbjFwzyOpZ0emzjrYgUZQxkKMhUjd5LGg8roGg0Eb
ZkFvm2O0w/USTDi/oI2t+jujTVyZiSvc3xtnBmjK8JQ+3tu/46TZwyL5CkZawNM6g0oF+hsW9Pc2
BloexpbGd8saij7HVZzOeY4OdtyyEBsbpoxSQNab2KLAwqPr0hPWOkkucy6od4dyLp32VskaZ02M
NCDnHmcTl3PcH8ULd4TG9QjOBq16Lo4dQP3LIRKRGiJ6EtuCxW/cYf5RwafgJqRKyR1Mi7/xrDR9
hm1dezS/M+yhSVgiy+UwFBqPk2hyj4AqRuJ30CJu7B1wYCZdb1AhSCYz8J2TuHNCr41ZndhaCwmY
Lx5/owCH8ZKwsEeSiMmcn0bGJzIYiIBwfDmvHbpIu/dJHUOq90+b66+8KSLQK4SMcJyZnJiV+BhI
0RpvSnGNK/nPtaPc3d1LRCfKxyMlRO7iOYeJVVPGCRaxXYmuB4m/gCej66IYTUloX4QWqqj0vTyO
yg0bgYfDr8+oY6YoQmo+WTnOO74HvR2SNEo8mXPsEO+mZSmshyWPCrR2zYE6rzPYIPwdQ/CC6/6t
5n3rKHnhdSCgnAU9b5qy8D6kIeBJeBaGIg0oCgvOEuqxaYWwEq0wlMhAI6HWwzMVBT4zfKxJyvQt
Ki+XmPUIGOBS7+XdlgVscXvMM7XopmuA5m7j4tNNJ5ZK1/Qyo0QHP+k1/p6TVrQ2se0VYCm0jDsn
zMMgJwAU8nq4+rcLzOWv3gOb0v/2KPjSJS0Q3UsBTXEADvDE5LhGYvw2egJ5/bNkZ1YUSzyl9a9z
RLvJiVo5oBO8xRict7imlyQJtDQpRgBFADvwsnxcnsQ6rYnpR6DBuXGY4DCdvHrbCkqpyjIfMoWv
rbUWXXYyiErh7SRashSZaxAua/ri/SahDWNHen1yEK8zctVFi7kSHxM9mC7yKI4hapV99Kvkm3Jo
0BN6SHJZI6Uo58JRkqbuu48AFPgi0TtDuhnerNUtJ7DY4zsAzssUw7/XPBlobm1OzrtXGMuh1G6C
F5FhHG5Cay6UaPLSPfQcwnKwxt4+ebkiC71eZChCrBs+zqJNeklY1U1XoJeOtGZbw8TVOYvoXyjv
saaLosTPmQzVp0sMQxIBXG0++KWv9xk6OCRNnJdo9/Fofqg1bPZecJ/1Hq8HU91bClYxGQugUcPp
2LnPgHArweQ0equ9UOZ2VJ7galLqljuBrZwnQjzEa/Qeg3glkCYuUP5RzLlDpGNz0WhuRy9EI1bS
8wG2cesM040JsV5yLAlx6LMChdt2PcBcoh/72aFe1m0BTir/OHx9cYykhKV3wNhJeu9TlLf9M+81
fFhoL9G4G8wNk+EcrcoMFSWmUrmAjzPLrzBUmm+/fRwUEAtgVoQMYxehcAJl0H0c+dvuYo0qB4jf
A8HGYy7c7WpT4usVUeJgL0YlGe8ITvw6HQ9XXcdRDVa8bHfpz4dxsyN6IwQnlEmbfYmc2G9R1SJS
RciDI7MjVILshY+O3Bx61C7Li8eoU3twl2LegBBH8yRebThc3RusHUGDlwiS8VuDB3kL7faO7XNg
EkruAivgx6RztQUwf9r9SFERSXF3jsw5BJvDyOzDP53Qq+foZvegdBRdt4DF+jZ7fV140muSmeVz
i8yKOkEHdoOy5aAUjGYPtlvMQlL8ECOWE3kX31NrI/TNZdC1aPjT8PBj8CWukEh3rKjoRKOOqNym
TzCQrJyD7g8hsiv+zMhGBQdeRuGN5LgcYl5XOvbxL9ZDG4yl/wiN+k5SRsXCp6H+uJOlJVzqHX0f
4sshoinj4fjLKsDM79C0+SERhKC5fhDZHuKyyOPJ3SGZ5PpfH3LUI1I+bqrqbfRtfdITpjirvZAD
/kpvedwZvjbAJHJWf6uOPsrrkXCtM8zdmNZAA/qEDDXemMCfBmffpBipUwmxdR4+ThjmRsfd1BMd
nZbiJvMIfh9BJv18qJkEdWFmrNZ3JDA4g2XNSNCPT/6BPHX2SpwZqZQ1lFb1PBbovYzBEVM8HFyJ
GBotef4FicLIAqan+wuA63RLRNH3p8glA8MQHoxoTYQ2KngUZOTI3XrAPBPbMnENH7FUYB5Mdm4J
gHFPqk0Su6PvuaMF8whQDZNjMe4uqh8E1Aoonm7EVLYI2/eAZHLDE41d6meyzB2LOoqRxWIS5Lyi
ETVgPEqnvOU1jvErhE7K+jwI4E6ngqEeIvluYmAHQBAFIqi3raGsGbkxmQ+6CtOWLiwUdTIDThrS
nruzTELggVLbSL0t5CrEDiSVLlHsDLTurRhx0wq4YbWm/3l48oEEt5h/0hcrFjODfovm72BwHlDC
BtmvalFhKKuOHKoeNJc8oAKFRndG2yk50tGd9BfkZlbUnUvbKli8umsgEjXS7jWoA5Yb+5LdqErQ
b0Hc2HBxLoue6mRkDHfVgNqr11uKENrSdpZyYNZqcPNXUx3Sn7uOXuBcRBhYeF48qg8Uu+PZ4/xt
sVg5SHNS9mG8Oi2aef/z7lySdvxiJPYIy1IGewZqiHizvQJaIjcyM6Y2K43ElJxHMt+zm2QeFxh8
YhgMN0SnPTCOku1JqRGfCb0MW7KgJdH66T8ZXvvfdaEhsOJNfw4exjGUl37a63PxC2NiVgAPwpaM
kh9mPiOqa0gX/0LL7KPq2z92lZ6pKwptrFRdfWlXfRcwuBJulcFy95t1ktKQliS9Od5mKpTcw/VK
ruciZCnDO8BA19n0UVM682t6UyQZ/atbiJITjU0WqhvSwoQu5tpObruX9kc6LbRVfH9c0dkHn+WD
cO/8Y+nMllTVtjT8REYoosAtfSMqInY3hrlUEFGxwe7pzzfcp3bVqhW5MlOFyZxj/ONvVl9X/eMl
rAZYYh1hqy5T+FMwOAZlHoOPMDcWy62XfZmSvXx1T2zXVO77MOsCFZCYQkn6vYll0YACi2IdKAQX
vh6hwQyzq0i11baLSX2vZwK20AvDKDgTAp5wmrXJ7/1HfDlsHeFhakPGHoyQu96cjw02/nUcOgof
IPfKpwDglTNDnOfoQdn2cAzHfvTn/8cIhIxQC5SLR02YKw5JFYBblDoA2DR0GMHyvFC002FE4JYi
F4oSemq8L+d68XOYYpgiXjyg1uy5d3kgehSiWx/PElgE4DR8RokR4MH9HV84n0i6koRkcORfbWl0
P15Ee8KUBk/KPVQIrhEQBsi0MbiUUG5pAh90xK+Qaef1hMQJtB+rErp7Km/CBoew1knvDKJULN8c
4ETSAsqTMxbfWoF795CEeSbMGwRlkRUBBUMl0Kxvmwa4Y7HdieQ8JnATuwSYksy/LYPwHiraEEPi
+ZOJKPhKyFEAASApgF0xeDrZQ/aywW0PxJCxM3KQmgAKnOIvznrgPySSF54bSnueZoaC4u4rbuJW
xGdYJ9cNojKkWD+jpPcAHHW1egzw1caye7+XJ4RJKk89tlTkafPZSZCF4DnFU+noa/MRcjjGYfHT
XtAEA6eQZIjDKLt+1iI2AEq5BH6Wjo/HumHjLweW0zLTKMI6rk3L3AbdI/TTph+XJVI50jHve0ty
ZAHbILanBnlWA1jDB5mryG0CKBY/xpi5QBLlKMPY7/FkxmpDhIot8zldSRfOtoo02rW5QlBB6oN4
r3Cii0FTLz2Zb/ercvN/bxrcxk9VOpO317Uk1nDz8+46e9j4/ORpjOxMuyrwhWBvhpWAkITexcqH
4pABpvn6MmNsvFPX7Zj9DcNGwH9KFFqVZluQMJz1DfcZgynex5/BcwYbi3ksHmH/3hJ+fLdx0ufR
IrBw+RlYEnuLzRunzHB5QqxFnS8LuDOE4uZ91xKYh/rjak12Qq4x4f1b5LlCC+ljQWkB/lmsK5Kb
ibWwu9jrn8lDuTFo55cDtZCwPh8ImUeaWPYmnA+2EEto2B08lvHpFAuNJMFXEKL5VgcRgmTAzuB4
Hap4y5NfErJpscnmLg76HFA8JrRYR6YpHjE/cwb6JBhnFrdagDt092ykYuIlXBx2Xx87LNB5n9IB
N8wl422wO1xn05R/gCAhmjvsh/D1xlWQWOmIE3vfwXvApfu25AH1erEHHsbobziseDcJwxVOPtkx
kZ8yTEX3GEUzfw9RZHiWbgNElPaX0R/7DmEt8IXk/cLvqWkzZOPrM8sDVE18mxsulH02Kost+jyk
+GM8ZyedLQ+OeAtxzHewfj4g9HFpZyNqWkpfa6n/W+PcTM3OCzBQYzln6BacdtfSCmueB+wFsO6S
A9l9EBeAPB3vmuOQvpsEd286WS/fZn88+TEQeZZZ+/RGSgRSFLI2HM+wJkGZdv8YRKfYkUkxDYMh
pX1jnPcwQWnfEF2RHAMnQBqCTFNPMAzjvVON/Pbb55CPyInEYO9D00KO3bDCuVlAYrp+nqIZFqSD
Rexq7ojLj5ENQnTforM17wEGrhL0Jftphz/wX2SjoaATH5oFlwwby0DM7+mSInxnOLGw8NCYxh6T
6chw2VNOm5gixLbZpHkswvQKXLJnY6dCh4WfxxJURJMgleL2+Lf9ZdhYcO1Ig19eaIYUmz1MKmVU
xHgLMFmMU1BHZwCVC+NgCZxi4rsLyNfCKHijzdL0hA0G4OsQYYCz0d2sBFdj9+MQ1Ofym87gtbhd
smr6lTm6pe5fbD/cyN+zGoFXvE2/IBIFex8HPDp8Bamk94DdLrWPuemwNxL9N7sJVZDB5QmQkExi
6g3s1mJKbagxweqBWHcWpRwS2ZCRxnAdYW3NPbExXhBflxJFuqspOJ6cHJdsLY7j8Zj2S8bZJBVw
J1qjxYEy8eqQa+9nbcoF32LURgwt2C2We5yUuMXdTEGkfBDjk0btSMvFcLb/D8YhzGpo7QzSudMK
Hgj0GXJK/oHPz/vpnCGSZcP9N0DE1RtNA2R9TL3evDsx+KCM9+n9rJAdWry3rtJXzK5OZ/TLu5Wk
Bby/KOYA7qPIjUWAfkp+8Nbn6FytqepQuryRPEb2bKvgicScdEmJnPpMevckXoujLV59rQi3/sWi
zj1WzaYdVoMFKc8JBvpQLulP77bXC9k2ee7x6rX9OFonkB+xhmJTnuGvwOwUVFKaSK02GZOIRWjU
A+E10c3s94rkOTtI9cjZHBQ6pMl8DAyBas1MQ9on6GwU/GJH3EB3fGAInvVZ8PQOacJvfy45iW8m
G5yWCA9S6MQ3ztuEiJQkjlXUqBiQYbsgPbEAyEciQXzMbFmgbImSIy8vxdkNUYbT75NILdEOaXQ9
jtatz0XAuZdRqACh52CxekxX7kIzZxq9Lkm2/PrveCaRMtEHV5EyWBTTuxN9UwhXe5FHP3dERHpk
fFDn8cnFlilarGXcJjdp20bgYFJa+LQMwqf8/KEuPYL5AcY6wEMTPnQL9BhGJR0LTuE9lE5YotBV
zOIIMTn8X+lO1qjXoEvxj/c/Afwesg1EPLUCsfC5NYgCVCEcYIQqbPRFBiQPM8KNowuadn5+JaMF
8ai6DmM0LdsW8vRi3G64XVI5YFBHng7TmA38nwxWBYgq54G4642ewYqSwbIX0okJHi+UBOEcZc/J
ECoKfEsPTuX06JiTMSTKZZd6ErtbJmgAs1ilSJkDQtQ4mmnPgG2prdJ0PQTc+lHI7mOiCZ0WN1jw
RoutzLZn94+FZZWMq+TwWdKL09FjqLr3t7Mc7ZvNTFRuqtx28X9c4AIYjHDDpUhhgj5oT4S6MPuE
jwXfyZh8y8Ho0XxQ32ZLr8XGZ+EeS08bMTDHptpNgACksmvZFEq4QMygXnBtsqFDpQct+0ahL9NO
acY0LHPFg3Kjulbl7NE6hib0WVlx0inzcOEvIg5kR5/nkG0dr002LMniktRppgzSorO1USYRUg74
kZCzhYdAFJ8Vm2PY4ZntLPGacFuu3vWgKuCkgNfb6emSj8M/INIYz+430+ajdcY9yrE2LaPVG+/b
a3Cdbd6x9uAo+PnDvDV1XMqxgCarSEjpa6azgLofRsHvmbAyhBfTi+fAl0cP9sP49ofGa8wET+1Q
zFLmcAoBsAiHVss8hyd14yAi9w8jSgBjup/x8myDR5tiy3Fq8RM59NANivH+fe21bdhrLZ0jn2EH
RMNy8iF0GmAaj6nkjbINfK3LMQ0tZMPmZEvfUoRSzzNJpyN1m1d6hURmjKBWQh15exRc0iNSz89O
EWVqRWffM3N84DgXos6SPRNPIfK8ye15eVcK/DLbYzDC2EFAL/PecSrvLtSdHDcia38Ef7D6EfMX
4tbnsGmsrX31mYAweZSIHCl4fx4tTK9Y+aLytIbqgueWHsOieAMZwrefY5+3npz/iREpMIv34VIR
0V5Peh8+3Zx5Lz3Rm54rXw4tb/yvBafIsEi/bUAflw5XMNliYC0TkQT00U8JB9+87MfVWo+K4byg
xPSkSoFcK6koEf7qzYc96uYSXUvBnxKZglq0otSipFlTFHpjIfj2MuYwtmCvsqA7H3g4zqD9T8LV
8zEX/Ya5sf9CrkCTQ02PycgKVXdFj9CeRAsVoBojOvzjppy28VZWQ5fy7TvjYZIiktRaYIlbsDoO
kVxG4DgYrDtEem8IruE+YdRzZ0m6Kdskj9OIJo+2MZAClYebDBqQWUotb9KbkBPneO2FkFEl5Vdo
XskeQhBYs0+/gT0c3rsvTiLc7+FJCdMlHnUj/ENW2M4yRu11bTG/W5w2usd3L7Bnx4hx2zAH3V8g
LLNuofIPuuzuwqtDmRr3pb+T1KSbS8ehmcVUprD1Pyqqt70O//+pZm14YawIaEA1tJIqwUN6D4OL
44VOn3pVpbp5sCwIXoQhx9SPuypMM7ZkiwtN3ta4d7b/3Rzpilsep1RKxm5iz2YSysMEEywQntjb
wVhCZ/rr0ANUAn59wB5nYHxtDYxtMPsR3pCoHn65XxjEX53jzcznbQI6mECju4duQW+VvRmJSFoK
VAUGMckvtvZHRMKSnav3HXNjLN8ZjtV0Pt8AoewTGzgfowfRK6LBWsMyOm2wV33/e0kBok6sBE+h
4uPBjz7vmJvXYqqP6QscMtSLCqs1466RzERFQDnlAkRzRJ3pgDm3rcGawFV2DkpKvgmXJPsw516d
u3zKaiEpYT/8B/O3vaxEqVvj1Wdj8DbOYoUWxVRfnFbWpsfQ1y79x4TKjhoa2trsxIMATDFNtrhO
4RXN2fw2idwIqc8gUS84myMb3J0zhL9yJCYxtoM2/TYljGwNuR2pQzohzhCsCi7m7B4CMaZkRnHE
ADdiMXn8Wo3zxAcjeix5reAyB+WtcNNguvcWrr6xxMWcCQULHXtEi9r+hWrOtRc3l9DkdY2fTgWG
2XA00mp84PqRdkULTYAyByXVXmKoP4CfET6P9FUOCioHGfu9ItJZMJSzMQZPYRgzazfoBChP91YI
1CbdIR3F/j5HPYDbHMQ+mISAU6Wb7t+N3UUPdHX0iTEoNf8+08/OPcaHIlWG2rLGnN1Ro9MM3vJ3
scYr3xiAbeJ4xfRpXnQ4g4I6x/u1HGDU39wt/RIWiqsD75UeNde69iCbn2a3r6v1nKpr90ZN2B31
4ycRU/Beht+FHqsxze2sw94qKQvg2AdVDHGBjIzTgGIsfzDNtuf/2i/2ruviAKkVUfsSNeqafZq5
yJs/T56CJxMC9t4ErQG42Dc8PJz+SIFROrrfgnx83a4VSEe+ikFZZXfbTktz9fH34N4L/z3/Qki7
hHn8Vb3OGe1c8AwZ3CGC7J8hKIXPuT6okXHP7gH69mMXmkJrWdHjHL2O4nZz/5hiEQI6q1y9z9Mt
s1bp3Vg8B1d7BveLbzz9kjNUcQmR6LT8A1goEW8DeNLHr9+KlEmZ4d5wYpio4BaA650ad4LW+BZf
VP/F9rGqM2PQhG/QjPGpcFvjO5+oCXT3oVndM41xN2mPX5Aa3t4pD843L1+1sf4u3UZxH4SjvZzu
1dNhEkZ3turNawBdXLH6B/douFrpoWbA/++suE/KE915onNq7O/Ry0kQVBw0FeXugXWv4lwwEAQa
VU3m1swgrqrfefnd0mM6oVjtuUHPG3NBjL6ltyFzH3XzW7vax+sp7mfe0KhkdzDJl4OBFLPDZf3x
VL+vOJgk3pA38165+vYXO7a3dax9jPTvxIK/kZPyLZaBfgO5gQg7LEW1Hiv16QJFIA0ASX3h4pPy
TvmVp9GlYTR+bNmqgT2Yc1v1MdloM0Kxu0E/LnGoVJja4jfjdhprza49eI/UOz4LVj8pp4+D/V3w
pY5tuL2HWerYuBRTbpXKSReIy1zL7zut6Oka6XXWG32YCDRzeEob51+f3Md69viQmN2doJp9zllS
4FLYXQ8KYAjeNC4ys0JD9tSeQvLvj3TFYgzbGnenPHnsZregC93O0mbdl3N9uV+8dJnt+ZRl2gwN
ekg2R3ZIVJSNtduwpuYfVOYJdG91dEZocs4YjF9a9rMHq8esWR7oGq7Oq2VjsVTCeDS4Cfm/unK+
Pftb+EbPxqCud3QOAHQHJASv0XnFfbsd6UReaD1ClJQ9qxn03ZoB5PIWn+YyV5pjuYDQSti3untt
2eXT7mMMolgNnwdZIE8DhoMw6djmMWfUuNo2wwE8JF6KVeOkir2rGC/a+dXmR9bIhm7O2XCKyjkw
u3zCYrQv0Onv9qUrIsvu2z6DJOZ2cXXLMqza4Vq1OjB7G+f7lUnDxybgz8k3XxzoDtZjCnh6aDvY
yaiz0wRE4TA5+OW4nHYr93R3gQyV0n/iGnMMS4yNO7ZaOSWmsvi8+tdT0AVte/fYK80LxKptpdJz
iJkDBe34idDD64OJlis/W7NazM7fxXqgLTZfDDa9FqaO6CwftaMH1d/phTGLbTCgm59gHrAp4H26
dkocHPDpKX09bS+qYXtx/bqoO0ofWkDnbbfhtqqABKVh5Yh0rlbr5HT2Zyx2dPwFnTuJCYp9QxLS
d8uHW/fd59lpIwBX7BMDFB3GgsdXum2/b3hHgq/yxcXwGiZCoxu13dc9ow08Bh0qb/ui+wQzNT2n
Xbnr9Hb2LmhDZyr0H5s85Y+TT48Mpe5u/1/742pfNh5F8+seuXP+4e4/v4HBR+6EH7wmPm5LdQ+N
p7fcXPPXR7dT+oQeNg+vPnnnw/zFan27teq+20BxjtJ3yJrtKf6x4x7f3jEPjUuod9zXy6+x3XRO
k9Xf6WPnWBtbxct8pNOzIGpi79ARpTXZ2/i5jUShjLOneYz1l7k7eIxkaNWxWY7dwMXz4M7gnXmy
JUX2l3QYx6F8FuCM4RMzYHo28a0BRXI2zZgrmZCabY4hs5K9RIjvFwiv5sgBK/yG4MQg8L8qJgG+
SXsAfocphP8haFb22gKhMgMAI26n44HmDcx/zXK8lNjurzNk5ZoGlHU6ABI2Mxmc1Yw/b8PMmA0h
fsCiRd5SoFEdEgwDx4IKbfkl9nAJkZD68Zn0yOL6DHibPJB0Qa0Yk7P5XIgm5A6oS/4gDh4WimPw
zJlGttsRVKaMiSfGVGvU87E/kqs3dU/OX46oe9I7mRNkw8x/aChGMlplep6iK5oyFqp2+736V0Ob
2UOf1B3MXxG/R/ScZMlU1CxQfQgnHfa8JdlXVg3DBpdeWm9xz91XSUqkuOC5TcOFaGUArkxO2HRP
0Rxavjcn/pkx6+gKDUC0F1e6RMrjDXSXcCjFuHdfeO+Jt3sjLkfaMMYhCaQIJl2H7xv+lxPI1yef
5e5Vm//IL5ZGHNIoxSe42gF3tzFmmdrAwMSSQddxzvO8nohyj36MfxaMADDcZi6XPxzWvbgk/XJh
aYHwejUheLQyFRG2B+/ihHq/DzD8wazahZOrb0XyPMmT3PzrRUwVzSkS0t7kjKOl3cCGquEazwcF
GAqMLWnPQqivobWPJJBZKDOAK4PdDppZHh+ttY/kltR1dCo+qCifQbB8b7JrTYLdnJ/kf44jYqco
/VzBeaj+6WoXNsDl0WdIz5Dd1pbJtj0BvwCPwG0/2qeXERcTzsi/8e7tQ3kxHPgnoO3MF1AOAplI
yZWiuPQBdmYRjw2SN5BAoAC+guQkxpm+yuyZbtFR00F9ZEiECSNw4nrJzLFjMiyfbe/zl0+/7Gcc
JGAft52O9NM6jPbrE+2aqDZ/T404kSfJrBhEi7cLmNNQ4zPThqpLLoUcqTXyhGirHOPZdr2jlf8P
9yt4vNoQX77W0MmgXAM7X+a6Q/N1QiIBuRaGrwhESNPuQlxdWtT5InXZPogMSoCJmcoxZAVbs5h9
vWQjV6Et7Zm9GB7hZLAL/StVZyoRPvAHfUJTFv2jjzklQzilgu5MRc4ncBgqp8+d9EQ1gScpE3Fh
N5LBaetIbCEszhi0jPc/f2hBgBfxa4YbhnmIVlynI+8XtkcTbpNtmOcyDRNw4PKHYIgUjgnt3qJl
xlPsKqf467jxFpQRYo4ol/BtjxHTjVpmhw3x6o0wh6NUF+LU7DPh0yDh3XNtcHmnL/+YX7cdlkE8
o7Th2lvAUbJyjLGB27Q44IrxO03ijANHjGVQArgRcJg2poujZyGIGEjWEoSSRcvYQyRny6esGIdZ
oKhekuMf3Jg9qL4Df2cAYAlc0x5xnS2YJD7sS/3OQj208ZRcLqKKCJHa/qbgqhpgmhLPkia6TKF6
50/4IpBUhwQrCGcnhYBCm8RckrbOZ1Z1Gw49Uds5Jhs564VwjEGXkaqotSRLGaqH0HMYc+9pkJQJ
xHOzdQWL2gsVDJrqXUDYD0I1QQm4D+LvtCgD0KGTo5+GDTj9w87b5umPRXOlrTKBynpj7JMPLoSm
g6viBW2nVJoMrdxPynqkufMq7LAwdXxjZ/nAbJBho718wvnqoAvUKluckHQcWJYbxtnZBRs4cERE
vn64ERxdwjnnSKDI8oAOEBXOj6jQtLlmmGIzbBXCd7lTLiwRGniZFl3na9xTGFyr5gnbup0y4UO9
Pv7z6K6v7rnlVg9PuboX1bti+YyQU3O0s1tgK7P29VNwe/rf3KdhoZ6/q4Aw+to6Xfx7H9PNsN0N
9Mm169OB5Cl/tN5e+fFur0C7WPJ6Osbs3oPZzsfjCq0voUG78XRhA+EYDPe1GpYQvFuDbtAdtZDJ
9TGUmK4H+fj+xJHD8C+z96CfKBFd69n57o7p4+lIR9gf3oPzDF+ftAnL6XGCeLk7zslypeQ9pPf5
KaJca2PpOn58AISLpMsPHVJ8qGdqQlVe7iCiFAm9F53pG4mL6j89jcwrff7cqX8PNIxXGCkW75v/
hZ57HK1pnbC5fbpc8WdGEUxB3InP2TWCFLWGj7A4GJaWe/2ElsG9YuV+QA2zERJEGzCnbQsN9sjs
3WRqKfOen8KcnmfHhQA0uB3xcUYc5jLKAaLF+cNsAL/YlTDEjsU2mM3mHj1KewtzkQfz8I8+JNlr
KOz3PaGgQzxrmaCeULwBxN6w5SHEFA6oPgXpUXTpq82TnUvCcwApgFw58iRhrTvmBPYS/zQKsYvD
nw+rFPZMF/4fZbIpFfsQTR7GzPaP+42jSZRaVPA7yAq5bpLUliKWFOpWuYMzFWkybE2wA3R1pKgY
OKD0MfWlqGuB9YE8oaLDLpEiakfgFgobsnrJUUvZZFu/qeU6ypLecs80zhF2I9Gfy13vTtmBfmq0
lGOeIaFIcC1hHkQz6BTwCTRbAbhiLpA9kLYk97lMIcExER8BYTJGE9mVxJYp/v5whuDCL2ACu2Hg
ITwf2VtpqJzBvyMo+AhhYml5IKXYXOx5Z+xsBAmkSFM0DgZeWqaRftIeJltmWMB9DH0CUER7wQqD
JjcrWiYQ2Ow7whn8pytl9wS35yqRzo3NBSSSFC3qEtqh4TFbZ36aMUHxgay0mvQAGRQJLonBsY2I
lWitO1CXDz6smNfpJvvivMqmu531pky+sw5pl2T2VCQLsBEQkVmj0qUOpIpg6dhI/74/HQQPYIMe
6pyBVynwOG/cb7het4nMviUfPJrxAbYAUuCzJNKxvZ3+YEKG4fh6tv4hVloSW3zj9/pYWCRfxoEU
b4BxVLL4oszpWGC6HIOlwPugZKkc6Hxobxs9wGz2aRNYexY0Ixgf+Cvi5BDHvk4OjvvLXCB9ksrA
ZXO4kk4MlzFdTwAy+skzKKVLyyettFib1Ri/0icN57aPvGWmx/l+rblN4a4n7EBwFHgNzt4nj00o
T/55W2OvVDA8ip/uy1L6Noo/6nu2W+o4rMIC2hZGCS+VAh2hRolhz6wdPOanrOp55dNVcO5iSZOo
SwuGWd3g4sJJ6IAkg2fcvGPfax2R4nBmdqBX/MvSG3UZFWTtdJ7Bu+Oyv0pu2cdHNsdkgHOGQxbW
DK4c3AgrfEzCRyzFJaQQpqTgocjAtq3GkQko1QZ1tlB104qXAKZzy+HcKWG6//TqwpDeJz27O91G
0GnbUo4BDqNSEZdNkOa9rcECcj5t5DB+JFxAXgo/FEY2F2BdpFUsZqmrHjz0sK+S3yuJ+FiKR5bD
lkFevoHSsd4VBI7yrbxDHShZCkulzR+saNgeYfgWdooUD4nBBAVYT8rTgy0A6OrxDm4oVpDs/3jC
hv1CT/Sgnnm8vTVY2tIYEByAfLoD+8/s91y9hXf5e7FeHZCU0AssctB1glKLXeO3gYrsKx7rvhFr
iRY+6HWx10DuBqXn5BroegH3qCCwu1IwzwqwEMMmTrW4vXTE14PzQmJtZNX8gc9tC7QgoJVUwJ5e
fgM2kOTZmohm0KHLiG1VicpVDZRpCKZ0S0BY8sY8I95g3COG1CS0S0XLPmrdJhSK+mK9gHps5ax+
mR0nfWfLQ4dceg7Vy0spWyDzs16w03el3D/Z4FJboGnESz62UC43j81SyFtc8h6nAwwtWwRdsLOZ
mRwPGG1C1Ut5hjg2HGJJuF22Ad7gZ3SG481lyRQIpjhL5qekkiIXG+a11S4galDyqSZ0INR/yMog
gTOGgHQH/axxx8q0IVWamRMPQqYzY5BfXTDejp6U7wveE7v8D453HJ524qd5iimLKQgH4LIMKb8j
iifN7IB+tuj7aWUVTjjuk3anErpw8Ks9p3t3DykxiVEdv8Luv2vPfYCxTQw4y77iI987Y1mju/eA
83v6XYDIDPKH2dOcJ26BEXkjVC6kV4SvD/T69kILW+N+8hr0YYaE1abwKQMQuJ3DE5SNiHJhcMWb
Mbr/9TWJPSmpL9gecIWzXmR6+Pegldwbq5UAow7YFJ6efEcD1du/5F7O62CYkHSC06Y7uswuSPrB
QCaUM+oB5Iv6V0vzq/Uc6LHCmoQ9BFJSAYJro8argMKtKmvB/EVaPSsHrZR3cJyxLZ3EXJ0JFhJk
SLw9SkQxTtHiYrjMx4w0Ydk8w0/l4gGuRFUWHgdNcM4egN7DL5TUkGOr8EFKeRaqUZ+J63lW+fkC
AOzs55MirUECKaiW1C/9RA8F2NLdJ4imXyS43wCxZpBLaNjRgl9bTntTZsWEauy4fXpKtH8Q6gDh
uze+wOHkI1uNl0+6IOXD81BLGIEVX+sRfwqo5lpYJM3g6lLCA4S10jLjBfFk9S9vCl6rYJqIJ4Nf
LA6Te9gbn50OptoYmISdxSdtjetZFeoTmQ9cyuDK/cKBVIWvpLpK1B/2kzU/w+2kviI1pzUA25we
BhVVWAM1eaIErznE0A1GMbE+ewR4wIx7LJiabK1ZmdVElxA5jK0IIWKx6l8pMfsAstdtHeuxMaDB
Mwa90bexDIxzq2ETHKZ9txlQQfrA76yNu5kPyFMc5qkGJHC3+PPiE1szIFYEZRXnUMQghF2fAq47
qqa9UQUOU8mbTgy/CvmRbvCBhhixwvGVHfeHWADBcEOl7BPw7Gsvq+mHbCjaxX1zvvB2BC5WVa+G
SI451QBCQz/5YihjWA3p9F/HyL01Buqdyi11n7VkuJQAHYpj7vAz4BeeLWIZmrCVrm/mFbji7HUB
/jT37Ku8PZZUiSHd5oEUReGyfLb4HPe7Zo4T0JwJgFnprhJ0NM4rKABK1+p0vMMY6FB3BXaE/rjF
nQFqt25T6B5GVdgEyNW08Bof8+CY9VmPa1zLRqfw0bY70bEEW3Ewiiwbd+332A0OUJdAQHjGsUr7
eKzrns3TWilgjB72UDQfB5Q3F9IkAqYLsMM7tfvAKfTlsNYo9nmK1jEwwF0yW6iRwvsWnOJbgM7w
/7vZZfSar69e++qh+OpfHbHqG+FDw4Q2owvwP6kRPhPew7GUectHd19zJhUMA1gX5Hd0XDoe+hkG
GBUM1twCqci7uIcjkeHnaY8zeiy2KgBq5IrfXVW71ATHUZsjxS0T1IeYV/StAy3muEieJDI/2PZv
ce21I/Tz1Oj5iBY7o59zIXFhpc1GikBO4m7aorATEbvw/GQXp5erMxRjCGx3pEZJvDgFbG4TFoVN
rE9ZsdbACPi2j8/xTKHLX48j42W+/ihziYht/Xf81lm1g6k8Qmvj8bTa/UjBh6r9h1H4TtrO9lz9
Y1OEgZ/Wq+fu5NbJXTREbb8959CyOQw5Ej/QXSEiJfjf70pHiZDDHGFV3H0JQWGy6Tzd9z98ISDb
5S4/GPLdSO6s8m3XQ7FHZD5i1eiARJLLxJleRp8gKaJ7zR47aPdVeGJjMEQViqJV/uNNJFy8jI92
9rhtZ7iXf9WqQLLHVeEEFvWLUIvolJT5MeWQE4xGqg6xkDRgREYMV4kn8XgZfsvH18agZHwDRX/I
3+TVoTLUO1FMtSMx1OYl2D8etId93M37czac+4jIhL/njkjx6Bb/XpdfUMfcZxzcwEFRaGHt8XfG
qOa8a9nydY7IqA06YNidcT6/h5jOzBpH2b8HdwfXzpgZiJhKrufrqGETkjuDEdU+I/9iWGAsSpuE
vlcWh60P38iqSFkhWgZtuqvObzgfRHghRwe7hApcrQ7uMw/4OB7y1j9em8upoOc7wbVgzOLxdVbD
uFrdLJRI3DkCnOx2VHAp+Yf2n9zZG1eIKXuNbIP1xVLiybt5BeQzuRX8uWPF8Df5UX4DszREN4S2
FCuoLrvaq1fC41TmSsTHUv+OYEV4odrnTCiLRfCwP6G6otvGvQlaGm0lLN1Rd4e19BSJMyIifSFu
aczGVXqT3Cb3p0+cWBG3BvLduV3TCNG+0FOjNhgBPrvo8uU7q7AfoX3yaT8qSk7iutCJdqyCypoy
hG+QFWfYra2w3/g5vgaEC8p6DRBNmSoXiu+S7xjgvDZ/JFd+O3N3jyuGNSgJbWwjIo7ERxVmMe9R
sfXFZ9CjoqqTivWncqMPNa/UzFG1UehjG2IEvHBaeecdnTmPg9TJmMADFHYD1txbHrC/yivjnAAs
HkIuroA9bN3T05bPwIWW91VJ/htyCqhbZDjguMKF9JThg60DUvTdbhbiFyseViyW8M2XvzPI7DxN
t7g1ZntgbRxTnZwfYIIVf3SxZqIR0/+eGOrkI55doDcqMQs7fktWgKgJbtYruNhNup6z8634GGxE
eNVORBtx+TP4pK1tmR3YxO7j5/C0fQWwCRxUy5a2JULoj14pFeYkVnM0nRzgcvt+Dei2mZLPA6S3
/ifEMulFqXqcs3eHFWCxxrlwbGEl+DqYmPrHVmmT8zDgblEOF84jfmTUkdwtRssUorW1ZuJ4xNL1
wmZNbbwmz0yyKEWtqAB319TPaLxh+LPhcKs/c/hZNCW5yz356wPskYjOLhNjVj/KXZByu8O8fJKn
8oGVnDevW/lcxCBU0xB20N7j3s+MYFjQVeMwSH5Xd9yaGuM6lp2b+8oOrszpEvivXhGcx+a2KmAU
c4vZot1HJjZIOzZEPGf4Z+o+la2f3afD1qrStFeU/+vJhVftBm/EuXLpuAZRmwVEkcWHA5TxOVbk
To1eo4qrxADAJcOJ9WIEbIiyfFhtEInW5nuzaZv3FDsC0EnyLux6+hiIEaDEGxaxPiTgSS4XjNkW
PHIEId49BdLyeTbZhdkvo9ZYgn55KrgK2ng95BUAHg3R+Y6u886SyswUQmLj3KZMcMXgKxjFwCGy
DESloBOnBt/wv7QgyO4qwLTYCDXW1RH041u5YCsQZqrpDQE+jFuXCqTLtNVhDM52/+QPZZQfGPlo
FlxyMYHHRDnDiywu7H5AWY/FLR51dDOGh7J+dkex+098cimWEPlPdIiKGlHcbK/WE5kEqKzc0Yzk
xUSNVDydOFDsAvPALUugu6QZF72Po1yEl83DyR1ifiJ6AXO8e/rjsRi3+Tyl/sbyPG9yAv9ilgin
k16YVRz6mWPy9cKdmGP8VkGlYWjBUQ2d8b8dTMkz874hFGVMOrFxxDvlS/IAfO51VjB4jhuAHGFK
cqahfEBpIi62XjvAUew3+EImDAuQN5WkeIQiJFvOGf7hGsG4o4EjLSNJazu7+Cjv0pcFz277I7mn
tH5v6/sRlBLPMwZBfC/eTNakwAXYmzxxW70EwxD8T1Aqn0XLJtFhftNhu+gwGEW7NICF2zoCox2n
AwZhiBsA92He4wWTAX4JGwvdHdJES6BThI93H6SJnhXuI0QqkJlwRvSYUIdDfc4jzT9PWdnMWsrw
SVXDx2IHZ+/eagFMbYg/V+Fh3yqLnUAdHJboXTBrYFRmxHMcvhz6b+j0OMIaqMFdodKhY9mT+n12
GWmMBee6MZaFldoyMPiyhVrJSJEVDlnK742T4sL7TJI6ExCWd4NND7X6z35EzkxgQPryP0Az9H/p
cDiYd1aIw4ZcclAVi7F/HWc9bO2WYs25FWSX85MQPzYFlDUEQA3fmu0Uk+UQ0QlfhSh0s3xZYhJe
/5B0ILUku0SWUHjBfGffkif0yy/DY43/ovrAHMgYQJ4TdKDmd9ric4oSCed2ISYAPIIc+EPs4yoT
X3SiSJbsAyI7qGJxY8M7kbmQXtlcSZfTuDFTm3PXGfYXGL/TgjFSes1JgBNVDAuflwENzSxhNRez
JYtWtjgfrJs5K4a4GGGsz+7jZHpjuCbwb7Fqk0xWwZUsnBZkk0aqC0kbAW086tgYPJJTTu8kceyE
nx+GC2HzNRZcMhiD7P0Z/xdazVQIwSfbgJoO3T1LRfHECNPmDYjY5hvKGgXPui4tYMtoBm3847jF
cgUdZMM80r5En8HwdGIyCGr5iNHSUDmgjwH6wAbq4pU2QQPBhBHob0LFAcUZStFNNfC73XSyMQth
G6FxMN2qa/61TMQ3FqRYGSRcl/I0y0kiE/+8ZTOfcpwPqn0WJoYm8RDKBn/5IjLLUB7hPPcb4+5k
TsmjT6HOIkkgzdMo8h9Zv4V1PJH697so8X2DLQKDQhjwPiwqRqjoriKNx91iG8bvTqYBLOr9M2Ot
HEYJSKC8/NtCiMhtaIUbvbA3wg1tUwZiL0dFTCl5w5IFIipzuL4PvX3mvMPB+IOwgM0AnIk9ivKI
SY/LJihmjixkZpBcwFq4kHs0Vsg4OEHlgRbMUFYwy+ff0mHsL6RG2csY3rLPOaZTfNj6ZPbOnFLU
ZD66K3YzOAzAyegkfEoWzJ85mqgUIFeCW0FltUQ2Jr47pLf7KFEtS7yPqNFRBcl8cE+RxUAAAB6Y
lxhF/O0oOCBFbvetMfxf/AgkiQyDQmgc2FwpZxflKyxmBgZ3bsfn8D+WzmtJcSQLw0+kCBAgc6uU
B+GEvyGg8SAQEiDB0+93ajY2diamm6JkMvO437gQ0pktDIEFjs9KhpfyOP//VP9reHnKGoCeBgEs
c++7yHHSkITXf/fp6rAzu1N1RWgGWHyQFsiieegjKwYNX6GfiRyqHGojlCvp1APVnXoexTeMtj4n
5dU1tuwMTsuAVnxYgKPVDA5qTld0K0Weq2elcwAIG+YrDOL/WuboPnEWZ0GljhYnqDnofkclHfis
kLkTjGAbZwAR6gWlHYvcwlphgHr34o0H+CRg1P/pjseXrUjAUzEHd+ehE1b7lGcxK5JmBVNxMOy4
Y9AzmS1wXhQ62M6ESqC4/nnhFV/k10UUbieDU1Zjlyvm0Cap5u0Kl5yTApX7QBTDmMXMW/BxBFGT
3hUJgAXVwey9sbjjWZtLqdYIFrjTcRmek3vjAC8lABUiyOZAswRmLnJbowObnlaX6uuhjDmkomV5
Spr0oAgh92PQW3HqzuidCjenjHeGaDDwCRDIzEUwfV/MuOAeUE/glJEFHEYHJLM0AxRyjwqkL9VF
PCX9eavNDcGCTRpfB4fbXkbslITCRL71MM35OAgpLwhd4MZdD+KwaK3/UCI/omyOaBPtxGUvAHvP
LTblEYjcIOFbYkoX7DVJDzEmACLEtoF12IO7RiVNAGLx8va5mE1f1Nwr98fwy0CHYzbSwvaocOuF
iZ1fjOtEAFEI33NuF76MPdRfxEs7UmTgo3tyCG8eamaQpBZwlmGzQXZUIITDXXV0Qnr3QBLhcqMp
fBBdYUZt9UaE42+GhMyOujHAkBk9nsPr6cd3V1YgzDfcm8MVyTMAAlESqJ8uAXnHE5YBEyvo3XSm
hwPSIPIbYiuMr8OpRfgUxiFCGOBrEaOCgwd5CKIGT8b0KsrzJTLyHIw5uohsdL4OPeSnKeppUBTQ
yAOHvVj4qMqJQzsx4hS4I0Wi0fIuYQF5ifHNF/TVHz4+5ZSjGwGQwILB1CyBeRPSWQYjtl8sAUWh
kStIkPpAshsQP3m5yGhQFOBGDKLii95WTIIPv/4glPsnLGEEeKAt0O+Q6ogmNXG3cpGHJ4k8OgC6
5jA01kQpsqXucwvxCoiCkYAmaPG+XJegNTq7HBD4nWVDKKjsO9NUwMCIocnUA1mEtNxw3XD/iZ6U
7MdNSj02mpmTbniAPiLJJ+mHS1LFdGZx680eArnp6l8oFyDNOe4wPWhMCI0j6D2lsMi6NuNZQin9
C4vkBeFpJq1pWg7IP84fJqyBmYg2Yhtw9BARRPjtX2xHegFibsteiWogSaysS5leCixuSYq10cF2
xQQB2GSFz+wSwoToqMEfkKoFpKe0rop9ylgKhQrKcBSl+jcsL0FgPemz0spx7NWz6eZePSr9vekh
/zenVmhD13aEW5j4b/B5J9+KajwPVTsSI5i1P2/8e575Yd4ME4iY7hQkalyIe1QDZE75dvwv+BAA
b/3lJZymDNokzxRSwGzGm+Bd+IgxJDIbk9EzeQ7pFVoFmOMuQDbt0F5lTsaL7P2AaID7gjTAzdCL
WCMRYmI15ZGKU7rTrZFJiuHXGzVlZITvyIYBFYguhuC2I9ZuKNmyfpB+DpjZ9ThojiTV0TEGZRVB
+kI5Ae4wKQ3qesj/t/8BXlR9kV3cAPFP0dtOGatPBX6IDAQIvI9FVfPAx53qAm9llst5KOw7cBcy
UJ5ykWQE+phBDbIw1GvixbZZevdZb3kZW07ryxFc/esNtf1QaLpEa4iyLAqp5m4q7wD1cDvui8E1
o2V2LO94A+ammCk42LmXe/shlkrOuKbGRmcSBnQ7osPvCzmlB4EonrpoxDFqxLdOlFCvEQRQkjYe
4IXQLyChHjK7uMvMJxFSahjlhKDS+aM18CuhQZM0ksSRCcsY/x+qSNRLDJqlY8JZxuoOOb9GHJEp
hamHuDJE4vHQVMOsFxAqbA/JNbB4IZJKvEOAkpQ1Uh13TvwwvTl2NsSBb5C4ia4GUQtY3vgyAPG4
XSUoKQA4g0MYwieQFsfb+Q1mO2O820m2z4h0PoJgSQabRwueU/c0JR+fJQsgxeSGQtt+jT5jmiGi
kJMSdaAbJsi0DlyG7MTFFFDGNGVB7kaM066QJCHjACRoj0hTTdZmYmzAgN0m7RhsVzS5pWjj0uqH
BwJrkcIjGO0gbHfJoD+Fy1juotMNWkP7o8gaNahdoCjTApB+LkKtRFp6IH2YdlKTN1br6SJpF+j2
kWpKKQeEgiJLVhfSM0KMgXw5pQS0Bghc/M325DGUEkoUNDXauIcQ3iCAhxi+09Prjkghd2juASvh
SGSstl5IaijYia80SizVLqUAFOG3O1gFPnrqHQ+z5NrPM7Xiph/hmWhbknVpo2JmkBobjsHmOfeG
/yz3mEBfdRFJHwZz4iAzS7p1Dcsx2ZINt29uGLYAOM0QHhJol0hDdkBFcN8kPH9Cbm9SgXvCAP6B
liXYDxxeUGf4qO8AzxymXL4QzRkWureQNHnZOkgzwINndOAuSJPN5S2QRoscaifnPURrmqyK1PqG
QA//uMzapPb9JbpSGBdSSYI5QxyFQisl49PHuxGaRnQK+rReuFFUqMDzTHjs7kvYz4eQfi7KmwH1
iGx9JLk65N0VJy7tIdKC/subC4wNuhmDdqAV4zQVTDGj4hjKtEiHc7PYirx8hNMIFbkSfR20SdCX
hhcPWoQ6r5voB3h2rnBJTwGRle7kJShDrcd/2uGPgr53Q5ZfTKDXo6+6Ei0FiUexLkxkuvQHpL1A
qHEkGdRQ9yNQ6CaatBMLSF5vOTfcYG8NI5jwARBjkWEG0tpMuFuSXwAZYbd7Qu1f6IYX9SFfg6b+
CT7jF7gB4iV6rx6FOJoUTxflBFoqHwcPIIISGRNVNfzdkyQPZPq0FSuwoMQZQp0If8BgQ7DF8tEO
pKV7Sy57RfJUBMTKu4cWoCRzber9bPDln+jQMCkKgiVvIk3J6CEHi89N4NA7lZ6eGUumRYKQTZZy
epIwzOjHdD8uwYEzwHQ7ZBVku9QvgtdFwqdEPxiwl9Q8gskQILR0Urvtm0tMpDqiNMoGCL1LG//A
bfxlFzonGskPZ9aQ89QZ3+ZgjzyP5UuSxAidX8z6IBs97A7y1P6UdFBuMUXKBp6/NtzxOLi2SmFb
4f0nyn0BFigATUiOH04ZUIL7FLlHvonaieD8Rq1+h+4X2UNzMHsB8mjhesnTPFDY3EYWLUdWNSMx
574S7c9TRR/H/SQIaaLM9ldZGCnBl6VOnhjGsik4lpLd7k8N/YyII4IBmvQ8pNMr8ppZl0pd0Sei
QSNEZ7Zsf96BVEjH1VXIJ9jqr30WA5EBK2EvR6MnGXWic8awXsMuves/qNmU1P/iGShTUQnIuOm4
3WXQ9rt8iuNoUbElOdjoNImk1speUPj1tyvEDBY8rlEKcU5QEqRPPA7BsBBMyQkBB98jaD6LBVsI
yIyovcqKJDXSRmTBrAEqKJpv7FkGGAI8o4WJvAAMY06S2FS5p0/Aq78Rf+EYC5acoPOGTwxP5fSh
OieUpnFKhwylJqwg+8Mh7UI00uBFg3b/NxQxjEyZYuKXqcZwmN3VUGKpXGoXGCYaqpwZrO8YN1jQ
2SFMkvjf3tgFHS+gykIpBBwGpyuvXqP94xJupTHHDho27j5rW3izRA9JimkMIySXgFFDZowN3n13
wQM/HKsghpFVz1g1RI+UbhcNJUXEVZZ/VB3ayPTMuSeWMZv6QNNGUs/aJwuFf9FjAQH2ZxuL35bY
FZDYUspxKTI5ouXm0kXjwQejkebf/83o8KWkNigGhTOSVAqJGJAJPuCNG5l+juYG9MSYqsrbFOwz
viqAJYXWJ8+RG+ZUYfVe/nCAPCZqNuQg3F5P1PxL2pDNMRqOb3DsahlzH6lU4QDEoCV4m3t/s/nS
MvLm9C3npLgcJF56of+4qRgw0HagCkAocRaKugYSAYNB9Asd/wklH7VgaIge9RZr7u2taDoMSB+y
KSkEve62h+oBIpVJ9zgjol+GDUW45QDR7txZH+i3iAXckDB4GmR+nNM3yv5OxEm8Ox74VeLwXeP7
aQUuAkaUX+gb5RtiHx+lozJrABJEAaoH2w0pktbJ2a58ORRmeiJwbT2AziaXlgCk4HXylpXgCkVY
AvFMGOkhPF9lbEA2mIqqtOP8Is2575KVxhfCDG423buEgk0eJaWzfU8ngwTOk7N4egvKvz/FpgQC
le1ss3Cw+rgrM+UWma1nCi2FGcxy9uSOS/j5zzX224Co6U4IUZnmmc/jmojITAJXgI5wY7ybiQ+H
CHnWNvPBFpoULBnHpTHAEqPRW/C5xawZoWVAy+0Bm5t9/hEdfDQhsTfftny/Hb+YkD6T6kRWd7Vx
FcBQXFerZlvhYYBcfk2XIH71rK8nhvPqMgEAf+Ap35xt1Ue3Nf6isKsafNpePPoQmBvqXPrrUQVw
zfnZzp2Cv37zAYPy2nlvylk7PrV6bQ4jWkZRBajp2dcVZuVHEBpAV9uFX/7CSwsVKa9jhJWyX+rW
QxYLrBvfhz3TGr+2O4BRy6SDk7s4t5AGue/T4GHSBj3icOncF/TaCZuke6524yW09fhIWJTxyG9R
VW5muvV5muv7OzOc8/RyA7g+48Fewq96A8+JWq3dr+q2Bqf7sqpX78L/LL5xR/MXb68R5wCMRm9t
CGjAXPD9emw2XXk42uACGvppdt8/fmn5RADkUU0r7/KOofdXbgfEjPP19Lv3OfL0NFRuD18KIRxH
ypAUgrHjDv4s4xv1iZDXwm3gLK61K17Jfci57FGBkYNW/LZjh/kOZhIeSe1Cv0T1elBbETlI5mp6
725FF76Gh4mnrvosmoPWgEGY5qLb/sX2NgcFhq4ujVI6at7rw3ujKfEEMlMvLkVU+yyf02m8IFFe
WCf+zpKBl207xi80Au7M/ruVn6ercmxkcbP3YkwGyDT62Fgrh78fqDt4M06+jvVi23GeWu/KJBZF
Us650Wfxrlz+/vwdnKJbdLMi/sNOuUZzymchmpf4GfQawevcO0Pla8f0ji7eecu49e7X1qEGpdV7
LfVLwuozGU9UenTWeox4zaiDX96RzJ/6bvT27NYeiY+Gur08s3BNwFo3A3wJZDCDbXDhKPqyvRvI
j5EOq6bP0uxgf4ZCugdIKFndovWXJRywtmvXLMPH3bOCM7oLFlfnmoMPB/mv/3z0m0znyAfPJ+gV
BwxHKBiIDavVs28Lsx8bobcSD6faP1uK9V65rYGJrS9NKfZlwSttWQHnzQ2IL6+ptV49bq5+84rT
sP3WkBSJO2dO0Xc9QH3g90rKsn+pYqO1eNaDSrB2VkapYYLBcWXa00JE7mcG7c4odxtV76edCNsA
H2FIquc1yRn29dZoOzA1uGl0fm2UXMyocPP2uPGY3Y5eFVtZ93pS2SXWTl2tiLWQuQd8UyhZ/zpN
V/p465HOyq6887ih8pO3HjXr+ek8fjzBkT2Nrn30yuYosxTLtFPgomazqa3I7Ixtdia+zSfG4TDC
fJ2l8o+HnRwNpFvYT8JKoJcrN8JwE0kkhNypyrrrmujJRZBln0VR1AT1fe94z7yfd7yXFXKKYQg9
1tUL/pHfOEW/C1TGesf/L/6P8abzGnJWQVq1hcnDda1Xn38doSDTjrEnFk0KnZE6KXFKXkViyigm
ZBRzrfakaKQl97E1hqjaqpTRiqRYkymQTjvxRzzBSBrFH3Sxg22jFcALplHrRHfLia5PB9Pcorte
09nWUx0ZPkyffw6lamOaL0uolsDOMQrwWlbIgHkd6KqC4xdcmCa77de4ZEK/yTYw9v7u2uHAz138
0tu9HJcemInHwu1l0H1yQKPa3HIMdmhQwVIITYOc2d5P43JNuuIuRWLdPJOGS2mKuitFyshgxLh8
vSznuHbd78knUyu3lXP9kzX9TG8AMY4UNEILjr+ujc8qSt4bRiVrfwghG2UpZG9MBJWb3nh/FeNn
6+EfnTueSR8YkdAjnQ84EmcS8ZefLq6QFp1i11haF2cf2Ws1dkxv2NMXOv7xzhKh8ztykzhlCfBc
RKjqmpyq2fJfLbgzagMs+RTmerD86xa3ya2RFkTSCAF4ETql2tRvmGJKR+sa9Vq5erqkQdmi1Qo6
pwkJnih85geaTfBC6WSO8IgHFigsrM375L2PYLWRSneNInqZLiq6zAL1Gh2ToBOgzwW+b9kjuToC
tFg2yalfXosawLlq8YOxGhOsP/l8e1lgbfcundMxfs5P1aRFekEl02r3UdzAYCwj37dNT3/1wbWg
CZgHqNFfX/1mR9lW7bx/W1x1Te8E7gECyvL3Ip3eYTI3BUUFOpN6g0Em+Df6iU0Mi3Adjqxroo/l
ihwOSyOaZWuPpNVINBKM5pD+AuiTp1A0zwNBphWAez80cVkHzI7Bi6S22WPtC/qGsZfQYzp7hN7F
dXDzojPHC0DQ9WWrzbvhMxqR4gcAF80Lmtl1BUyBXfEj2S/89YYA5Mn+qv3m1wc7jFQRBEfnC00J
hsGiBfDAdH+Uet738HETIrbexhHBf953s+dXVYX6QbJqoQRTtqIb9UN9CUwEDg8XQ+VUDspeZgX5
ucYkhCQ9zWnwHXu3UZGDVboOiuDw0bvP3OWzQMitC4iqVhVdmaCd4FEQgiNQHUJyaXAXArzCpl7D
sggAUppPpe/eYNZzVWU904FEea+aJF+rwkY7ZPgMhAuB/4N28QD1F8AxRPi5BEzkuCLbRvh2t2en
030ymC7W8NlPNNtz9wQ0x6nvkkK1VWNGUP06dNBq8s4nJbnNtz0Z2owPp/groiq8pD1VHgJ0VGA/
qkR70pq8eaUvnzGWhY7AkTzSxFMGvnaa56OTtmqBAHPsAWEqYOLgl05VOwNyE8fgwKZ7RndiRD4E
zc6K1iPyL3gXYD9KB7zs1uze3SJ3tvchIf2lux+6bWb4IY8rfJOmfIMUsNqsjNrZ6nu949qaMtT7
N33ZYb680lX7umY4OIarord4LaReRj5r2RFfvHJ7HAg2h/kNdqFMGg9noJPbEFX8X/jATdtqu9Fk
gk0EvVIOTY6U/Qsf9vmL+kUEEvvZEqBfre6FCHTQ2G94r4dXoDTsvNgwulfTEO/bh+VFDwixMdz8
unBsEaSOz8M+votN3K0fFU1ozpDrrqAh8z4G92rKtj5OmOethTX0u1L7iDgvTVx2PA1w6C5F+LWR
StH3D1JKZCxy9c4TUtNEn7TGlmuQdyuumdl4IrfyRJNki+QlqIThx/mNxd5pWerOEqbAhVmcFU6p
sPJaHb5NBUSIsIMiBPxAWggA5ZhbvMb9Ak13yH6oZHCoYe6e/PvFAFWQGeI8bLWhbcKH+hkgv/N+
2wqvP1/jILqSU7kPsNbkO80MHygMvqGvA6FyvHcxWaPYH12PQ6xfGfICZcGpE89TwMmeBrBRi9jQ
BfCk4TUHYTotOM8tDoLD7do/pGwKeEm09ip6CuxAs1dTdFxa6U21lhpy8niVa4tnWFP2B7dz9/Oe
GDhdOBWJJ8vcINp+PaT+jOT6VUWjq58Gz5OAsZ+5t74mFwDI6SXISkq+1jE+gM79jVEJKqawiN71
7EcZ9vT4p3aM2I45KAO48WD5fhxs5tAcijw7PdSf0+gXfuE/siAvQtLMG3oyXoWvY//dXJ4i3ZKU
7WdGSLz9ovt59bET8ka7Cbe2ZzVHJGVnZ/X9eSv7hCKtUxrsopaLW8DROSbW26P79KExDezni/NK
+Oli/y2R7oy9e1HyqSye1NFgdZ8kpJPk7SD6rRuzZ2NVeiZb8ydHxCfzs7s01a+GQ95EQTeggCnj
O0gm+qdfV4ftY3rnO8mG4b0biq+YFQubes/J1qneSBosFidH4cQpqLbWN1c798jRGWY7v2LUYDNP
fsegYUBB1+jeIGAASDVu2k6DHHydEm/EbQ2I5CyTsuW5dtdQxSsXre1GxDz2piMzE5sw8QZnNNUb
dgJWFm+4a1wfPoCvo9IOWge8xzLg8v/mncBu+20rKH4DoCedzG2LOgaFF9XN1ys8DR5b2wOd2jPf
O46Xddd6R8hDP92y6RopO9tBfOFIqgJ1sHv+F8Mtxr6MgFurJwM2YLMZfc/XocHcB4wNKDHOaabU
ASHikkDP/O2xJvHZ9ICA32BqmUDmanP6CT1HdLNG3WZKMez/LG6MsqYB0E3zSeRJoLV0dnqr6yV+
adH76xrURRcy5gsFznL2u6tO9OTS63+PsmtG+SeCSqcfnQt4ZJLE6XNJa8Yc/qnQ0zPugKqgDkiE
6UjnMHdQDjgQvgQKaTF7uLP+hlYbyGGhR493qHnr5S29DMDBNSq8TuyGWhsIo2vBvphzsGB6um9E
vc4JUz7wGPX4n7FrUlGEFoAGJD/YHk5Ub5n7RTiaBp8cM0B8Fbm+3Gu/o7KJl4+rH91alW3vzoDd
6/ySBlV6B4GUY3LRJx+WzYNdYkavc8QnLTJ491h6eL3pe7CNv9DO9o/SK7nyUTN4Pbfl3X9qNI46
R+dq9ozoi5vAIxyf97VzcyfNOX/saSU+xr9uM8xq9a7CsgOl0Kmz0VOhGbN6t9lb6kVyXnkoH0QE
J6CIbSIA9CXH+ox+8E1IBGA47176oLN6l/Hb76xuGLdQ2yKsCEPJt5ClDV4N1UYwzHazpm+83PuH
KehYa6gjZyhEA4T3nS9/z+WW8D06yffSRRmlDe80yfN4ksnZ7R9H2dREn2F5hnHostlHfzooXPLJ
f6rojO1iRwGlv+Bk9EQQ6qHK3P+Fpzx8J5P1rEQcNiyWWzhnaIJwjnZfW8jhMDta4aTV0/BXNSa6
h6HjF16Idx0zurXZvMnRBlKYnvGDxEDZtV+xWXcfmbBRzh0hVQzWQW7+q2ZwzF8etpHPZrT+wQVX
38RGx0k1dP/iV/vr6qkg5WW18/zy669kcCkrYED6TUhKyMNlbie1x3P6SERpooSO+YLiFhnZ9ojF
xV7umtVE/eIea8VdXt3f/HFU8EwDWFsXH79owLlMh3hF8zORe9LZTs5A4b/xQ601MQlmEmJRqfsc
kgBVGUPnX7dJ4cbxtHqv0QBsXaK3FhewvtbpsTlEBPx1DQVOQXD9qPe/oXVHY+YLJnVNXg1EVQNT
5bEFxgiCY6A2673ZAxX6JJ92gFp4jhHuKb09vSNAiyKdWGdVMLCSKr+ONOBmP9JO19ZJytYU9R1y
sGzVKdXjyeWergoJFxNoAlpruOFo46xFIuzsL02VM3+4Rzm6Dsz0whvD3G8dfGTPXQZolB+dsxbq
5679Qy4GMnfT/66Zw+hLK3qV3c4zeCNz9gbkpyh1sJneHlH40KuJ9YnuIOp4jkwiOonl3ghb78j0
3kYvzyKtolwxwnVYYtg0+dZYfzVnHfp3Wfer9+uGelIiGOikdu+wiMYtXigg9WT/4VtcNuNtW5f9
Yza2DC97j3Sj417pRQN/Of1rNrzHk9OA5MlGK+b7Suicn7aWvetkYctM33o/L4edS9o+jr9N6sUW
4/MbjF/sGYObhRfWuAVKWryZzBcNQTNs2un9N2AEeVNLEDmPqH3zIUrpxWi9gJcAF+5JoIaL5nUO
R+RtLAbTGUpMHa/dnhXoJXX8j4e8g134X7+g3qpSqGFKt+PmzW0fGRmAXZAWjcewh8rNze3uvexn
WpA9I5E68k4GrQyOIsYnXqcxaSKYVR09wwgNc3rHEOf5amJw2reae4t5WNMtsj1pz9o7I0DqaHb/
xDq8wGfAPbG4e2aLEjm7TqvG0H7++xwxJsWK6pK5xS39VPRkaSDrGJ598wlh7afQ37HsAYhZe2TZ
m6+vd8aX/gczDwxUmsObQXvRZLk9l9lljPtce9Iuw4vZJaz5JS7gP4/gdDMxAGxElK+EzfpwuZ8w
ugusttd+xdVzQlHaoGQqHCyVXnF+wrxuwDHNr3/rsLOpe97q0/a/rTPktNM94KS1gnXVLUvv2yKm
6kfvxCt0waiIE7qYlWkHIKit+NSHAmZ3ulkR9WxqLoDPd6wf0Gj4DVsmJ6ZfQGV7xb/voIYkaicF
vZmqq13SFz2l+8Bq9k7NwGiiQtvojC2gKdXZv236PE9rAOqiLvwzR2kWvREl4rcDv7jfwtrsUnc/
PnI1A29+l9QAyxaT7LClyFX71x3TaiCCaLXB7aFlx5SbHm5c6U6bxilRy9FWFKKgsMmX6a82XWtw
zBTkU6Rrg99h+W17YLQ55Xec920wOi93qE3ffun+4he6P8KaeU8uYYth1Rlwlk8qLjXE93A3+5c8
0IEet5+iqMf5C9VndIfARWetTY6E2BbshVKm/QiuMlLRKLLpRQcVdeyNXu1n+CRuoBF4879HFd2X
A45Lhy7qmX991Tc2VjTsf8Mdw7SllQn+7g6Pgpe+H3XRGkZBs6FkSlJyZCMwdPfPTrKifawWzDHr
ZUXS8f65ANegq4YPpOI9hoBk6nBU7CEj0MfcnhQXagrhGYDhAot+aDCDEp7PQeuNNKZYZCjCHagF
F0b1WanbAg+wHc2g7NsDCHq4H3GJkXucpjAtc+mGfWlZkMMc/atk6LuSqj9lSEwDgNIc+J0eTu1a
pQbcDeh64hIEoMqkiFcfslrmP0jDzEvTOZYKlCx4dmg/3TIsGUmSyH/DS4VcA3IdubKHJxxwpF2x
ReRBRjEw3BlPM+w7PIaX8fod9PMZpgMgtVXRzRS144OU4oroHseyoYV/YSyjT3Byxmv3Fa6Rkdvb
raiFU8ST/tfRawPaQGkgRim2QL7FGctECnXCSdNy2ohs+2OD6fzPaXWjcdViDhmMr9M2P6o4/5tO
lD0kteHciD8AtALC4vtN9LSBZznWC9VMMtx42IN94Z1mQzrP6KiRZhAeT26TX3Pdg9fcnz+ervGd
/DGX/581/Hi9036C+cmSo3dd1XOuhigOrLMdiecJ/TsUSkb1PjZ8D4P7xoCcvAvYK6DDxgXPoXcM
x0Na+5GgjHAIFKWz8Tp3Y3hpXloLsvylLt0XkNvPpjoGMi/Lhn1Kwrh/3Bn+pjmNHyldILpBGqLN
CBjCWul6S/HayyYbQdXRzYQUhD0nmDt0IQSG+vXN0QN86Kbc9T1cjusMfIepgujBSrZoE9KZIqts
D3TmS+qE7XH7H+g2/D8VKOB0ypB8+f4n2eltU7rn6CnuIX4OIyPj4OC05WFCUQHGhHbBmgbAAHwL
1QldPLp3/TeQzb9jhYZeULT9o+bsO33SEKTmLBcM77xHfbOc377OHNWreJqGpOWAO/AOB7KSgq+U
2oOhqLaSUHOFALPPkofys/jmXtwT/7NcE0id0XTuJ/Wh0BhxqsKXrxDzdnT6rrkiQF55KibDbSRV
SPlDBjEAdO4by3lxCwj18wMEG1bi3oqYPeRwF8T/ZK7lCg1x9W06nYRM/a0wI2EczCD2uUWdX8W9
JSe5NsrpD/DnKIHJe4yXT6D8mao3AKg/gbBFBT8NbQFR88s61EDZixI8hy4IvfqrHnSQnMqKSCEO
jx5ySvDUebgUXoZzmhk83Z7qC639jxohTKodUKzD9+LjosLTAUD+Fsj08v6HQ+mraQh6FOypoKxc
7NDlbPkK8urP5WVN9xASQrUV6IPHaccSBHZPU329lzb6u4uwHVEV+CjwITBw2spyLv1p4WCcBCnl
3/C8B9fC5bMshWcAVHOtsvkBmWvMcNNCwTfFzQISYPiIfkbXkmDDCFyJdPXsnKEPf56ZTnHmCGXM
wbAc+A6YFxqA7bCDlas6CihIhCYgeXXFJjbbtb/zOyayUx2ezwcIDDuJdnTfAu4Ag4vuDa+AAhW0
zBTJ7N2deeUEa3cc557gXZ2sEKRERMvj3qM+/IxoNt1+quyJBe13ArIOA16OcxOF40rBlklvXgUi
6jjpMeU+/lM0W9IZ8xkAHYdGF8SmWoqUCcInm0sov1gH2Q6StOOcsIV3mik+CZz9xZSSePdZ8uwF
X+aIx6jImJxpHxMLwDOcaf2bM6TwmY2BUnLriodRCRTvGw0xI/l4cV/QK+MYcRaHGRKy0eAVaBvi
0MEinC6RzEGR3iI4QH4F60DLGyNeJhBakkVC8AMiBko//Su8wTSBBc5689MYbC68Zp+xbBcgKU9/
ugFOpoO9AuZggxGgnIN/Q6dU9jqvG4iCQlkhfaZwhYP0DuOzRK4EdBlQ6RReiiBpID7SyAbt8/CI
NN8AHg/45z/X1H7/qbsgnE9dNO75dsiDd+6gSaSXqwdbJC1JEFAYTKN8sL0yqg5hdV6QcztwHDz9
2LSAE0xDMJp/tleWg4SNqPcwqWAXInorJoIhUibfXstSeT/GiVhYmYzchKlFs+aDlA4XB7DnTxBG
SI46B97XrdZ4uKppTSuQvh3szBPsQbl9k9GPV4IRd8+Ab0fLYtbv27DUgK9ptMIFZ4n4H+CGlAuQ
XV3HiDGxiiMSLKTbllz4BmFT7IVdEEMYEn+wFriP0K3NOTYO1RZH7b7mywj96TEVLsBboN8P+7Pa
piWbk4UkeujSV26DRjSgHoxQzEkvQFxYyOhqXvrwSmBSPf5UetB0I+BOkaaCoMK+8Dqc5Iptzy1N
QYdtdAbETGgQkBYVFCzkLnDfaXZ7zLRngq3UfwwtaBUy40vkVc5KIEhTMr8pgWUD6LwgvgAbvI/5
vzOvme6g3MMaF6gWEDdcr+i2MHJNQORgMafyFeYCCVY1tJARZcEDCpYMbc8OrBnrgfuFJESzFtK6
YyThvnjcsNhTA/+6kMY/L4SzAfuDTRZ5wQtd1MF4TF9CzZHUc55DFm2RAO0JhaMinDKGKEd/91YJ
WGx/S2VCGjJ4xri48L6O/iEuRowhwPJrO9Y6M4vHFttBroHdusORHHYAnfpVK9y2PYKjK7cx2wn+
BgyeGBkJzBfHLvI2YCKkwJmSjwCQOaYcnmkLBg5P4jxIn0gnYNG5r8kocwVViIM51xxxE43NvbjJ
QnO4fxC8VZK91hz+CZpI4OzlAJyKHZqcCBkaD2vAcQ9PWmb4o5C77eBM8RiBe6V4s0P3lGb1Cbgg
5rt9xdtpBuC4sBi9JyKuRKgAYj62yYT+tV19gOL3kG7pnKiK7mDpVr6BvlSAunaYdxEhJ/ZawgZA
CAg4H2xodixgkNovACWTKbRuXHw42xW+seLZYOMBKyVF012GsHTUuqi9j/7Ij386TXa4kCdF3miA
jEMeEa06nmcFj7gO+lrQ8DdTVgEQOhB7uK4azJpG/NDfkMM9RYB4ktW5C4YJSFKlZvA1UtF1YHP9
GQ6COA+BNrJaQcOUzpeBP55efDYBQcpqAk8MmnNG7GHB2/v+bczRIH1//DJ3giWWebeNUcsO1sfp
77Be6v9A7UIlE4pXR5zC3uQO7g7NeH5WYp+4Doj7PPmzxqWPqjlypNKQJ5zuyhz0ewDnDWgvOM5x
f9qZqjfidJwTKSf5bJGx2YAdgaA2VlIG7IgJo3r5oMKc66AvGWS3RJS0wAs7QXt2hFeV0/WbLuhv
SwHyPrUFsFiAu6CJ49G89qtgcNHV1gbpdSHx0NjWgvie3N2BtVmBv/wqNDUVVfg2seCh8cuv+F2w
TVbfVQmiG4EiHsIsPPyk1sJBZMSFCZcXByB4ibjZdBcwpYBCH7fuNWWbQuR33cFJbS/ugG/xCFGa
FBJdXvEMPU/KrE258Qc3l7kzWq+D7aq1SPDkHD9xNuickF4KdkDVaPUJPmtA/4gVOTaGDyDk9cmJ
JrR29oysG/sJNUBBX3UiPAsImJA2GGq++VFUUhXDOl4DW49upRiDN2KwEWxLTrPFopz5n6ikF4pw
IV23yYSi4ZnIc7Fp0EuO1N258JbE4TQZlGqA+L1j9ycDf9H690DwB3jPyvb1qUAyYWiyiDEjvf1L
fLdLLIaNCTNlB9us9LT0J41EcWny6cG5TXdw8aNjEDmawyjuunliAMNJCx5tUAX0oWrn8githndE
uubp88Z6CM3NLiArjADsCtTAzyIBcrQOBtuIGtQHsn/0hG1ZWSqbLT4My4KVTceBXwpsjwffpUee
d/BTXbX7aySNULP02nda/1p0/wdgmig4oQKcYXxlkBUJ0uYxyzEEskO8GHgIftypWeHQ/V/OHe0y
q71qDi27q2kkNtggrFlD/vuWfJt0oJhSgzBnvSGkxfOndRgWF1kDzemVTAtTGg+dG2TkUJWp5pQX
Uya/oiGge+2mQlX/oM+JcvzglmGV6TWX4rU4OIjOhfX05F8F9hH/I+nMlhXVli78REQooMgtk06w
QxSbG0Nl2TfYgj59fWnFjr85+1StpTBnNiNHjkGsxue8CphCT8qvi5c3EzKHd76HCcH9w0mZIMqA
/tBrNqgjqi0WAfFjhSIo5xWZmdoKbdKKydGNiS67qGMNgADKCVN6hsrM8u1yRGlju+mxOSfAU+s/
FrjxMdinSh+L1wYN+ktGOouPM6+/AsuRgXkpJD9sCDgTnfoM0VdtBM/bkrIDOyOzf2j4tWlJ4fuJ
DcuFE2J6VysEpVuYHqs1jzYbRnvFWq/IF0BOxQkSpcGp3W/0jTUBwA5zQ2tDGZ0wRpF8WB6ZOvJd
sG4/oBqBOTxP9oPaVcdl84t3gXzHFpslNBf0mrOQuHqYmytKfgxS2DmlHamctNoqxEIp4ra+xUDO
whuNXy5lTcmTZYStKK5thjnN3mdIrptOjw/fBJGDLRUfmXs5Vybm4t4G7WjBcTyNBMI4u0wVbx+m
ooz5OMU6Aq7qAClsi2TPJyxQDWtQ/GtPJY+SYZfdX+zcz95hstRMkY9/TMEaXyhAOgYF2rrecDo6
5MgX3Qg+5oJv8cevUndUFEngZL/tTwsyIZ7KTSZORQ2mfNMOai4nPhzzGhe9J/Ufg+GrC5T2ckiX
XwFlXkgv9DeNN2qmLwc69m4MmZxi4q40YGx5bJUUuKYsKP+0AXmlZ5S+rJzK4dQNa4BWqpRXAg3k
TuX0dDa7F+Rg9PXMvU/QbnnW4PF0cg7RQyzH7fYHpF9dRfY0xTEB+weN9HT6o2j4kU+0UUv2Bisk
KG7tHZDlR2VnmGzfh0dcecnjP9PuUp25OiujKwl6vHSURo7Q8TnkbQ7eGrC46YigWwaUR0/JU2Za
6uxz9hPNjvWH63blbKqyffA2eyo3mBoGCyXx68rQmVKCE1QUHXTL0KFA6Kl+VSLU2qBmxRCq8Yl2
8zJOm9WCr+vxAdDndekZu6/2cj8dI64G05DTeZ9/wSroDdDyrR+D75G6n28LnPUBCcvrs7sPU/Sl
sKaY2uuuvuyXlTKI8NfAD6hm4Vn8Jld1B02uVgZ0h00ni27wb6CySRhDZNCAhkeeM2vMy3i1kswf
ENOySt29HbsdL80Bp78zzx/AN98t2X/ZUML17kNKPgqm7qULdST57f3OGd5RWJ+MoJ5JcVm64mh/
yibWvFbvlNMCmozi7M16NkDCiEwueZJCfKugzu96NOIP16q8M5chg/3N/jritPUmpQ3nJbjCI6K9
DfmfFHEjKjxq18dP3ZHu3agHvKFB5zpgE7tkXUBEkcYb4O4EA8Nhkr22svIEziCgZ0WZAlfoKXuh
DecpM/VCtDCR//lLUi7y1e9FR3RxkRoyO3DhaTbYuggz4v6L6oF4qrKnTwJGFBXcBbezckUDpr5s
zirzFph4xrRrNYWeKosAH4qt9DXgf/FL6Z9ixuIZa++yHcveL6sTuTQRUxgv8LWDOG/2uDAr+iJQ
2zTiD/DRYc3Q3pUdJvkl/FLGuEcRg5YeaIfA0IXHZIylWxKfwFRchWhlROua5Xq8U9XpJv4G9DBc
JFmTpsyyqAHPUMQtg74JjRbEmbrYBrhPm9NBR+4+dr54WlH44JBpCCjy5KGpBqtCZnC6859alx5k
509082xaIdykqPQpXdM3lBDSaOwMmand1BlngR2thHeExbZHfjVqwF1YQD9DlrTXq3vL/YA9qRbB
hX7UYs1RdtgHd8rdq3e4O4e7v96DHN9cIwHyKvCBPYHTguMQnjidrBS/e1F9g6zGVWiPCYonhlPd
2oTaOkNreBlEMPMqLlFsRzkkUCL7EX+T3qb1RBEpNAv3cXGI6e/5YoK/whJvjd4dK2yXNg2WXAcN
vbZ1cZGeQfFDtxncAsC+wvsHpZSPj2YCG0AH9anRatA8Kgb3qiOsPePThjTTIw3lb2AhpgC4ugZA
1Vo6dVmRyUmn/o75L8BDDFa/XZd5rXPFRiZaEtiba0ZUDCubM5ZcVAcgYfMSgwCPI1T16ylkXYSH
XPhcAB+6sy8dEbHgQTq6qFCw+SkN59Opzwf7QKt5Np+K1kdtTMo2a3Q8t5totKQxdDv3scI25+N8
5wXUuPM6XTzhV0a7GKNw7Bo4u4RoOCog6dItWctod46urM6jgxjC/0GfDWYG89rpGP+h6azidSyJ
VnJ7X3SyG/yBRJeNG9DIn5yTMKQDswM26BQuoLxVpdjkP3H04gM04+ZOXTpPAf1o1wHeUmy5TjBq
2BVoBkf8COjsd5RUFi+UhSXJIZQhN9nikEuFE56goexcxXkBU5mijwKV5XoOHeLqHsAp2Q1dY7Ze
sCCg9xUZKr4wi7uDZm42QE01ta6DYE9mvV6KAOF/4KDX+7/shy00zodBbWZJE88KLs9uS80GCJVu
DqZDU9WsqbqQL4wR+Y3mTgzhYBqhbEYHx06LBsqjjZBOaCNmj+KwjxHfzBvcUCWY7HrH9mTGORKz
j+a0YF8lOOxktYaFs5AkQGkyCfnvxa8BEIxbLpoGBnsdCFFK84WkL7MStHxXR2CpBIkgLXix/VJt
9gwcUBEK3paz/iJhxJ+N0DDGEWOQsS6aPeCvV/7VY42zxpq3KPbwRC/KIL7/4SKBaGSGFUM1Q9aJ
DVOWZFkWpCRAxxxOCOLOV5WAXJ3rRJ83QRRAiYGZgakEMLd4xk9gXkBo4yrV2uuG7WKI9FfvYVUo
G5XsT/EzWi+frlBq4kYbiPXpv/lZJb/usSWxC7SCKpAEuFZ4Hgj0DmwMozVghHg4oVDRWguAP2pw
cj4P4mMS6/NYlBPzHPVWDhoHhD2swbDFgB4LESMAk2RVOQQSYJgs+7qEdQQEkxcWI7JPT+OINguW
GjHy85Nrw22jO9LXo+m0VXkftdMJm40+D4b6GfRNC/Cjt/j8CDVKCYObl9Dr2aH18Vz2ZEzTX/Xn
NA5kQX48WIHY7fYYPoOEAUsDQJ641SL6kusWC1tVf/HHxxBFQMZtKKkIbxbVabKHxRoYmuzdvZ+2
VmPxgsYnht1EKIFIDTTiJ1t4302LdXFmKC2E6PcvByFs5CWuMKJKJDUB7E13r3Z1tQ5wdaX2CCIJ
f8DkfyegVm+CQLwIBbFrC/SWjtWk3hs+J0PnFAeApZ4O8AqAKLItCd+VDp1xPhkJxT9cAeLNJlVA
DkWPst10JkT1jqywzUTXBfRIeOuGQUec0VI3o3nx8vpVBx1Ck0YbsFtkM4SFu2A4zw+WthN/QW4w
7eOR+Eibw75jjWqRxf5yAhLhGUKh3fe/UJXTsAR5xQaP4pGrMzFKkGTqR4CrI6Y2gDyvTpFxYIie
dDSkrr+N+DI8h+rScpdXIOb01KXKzQV5RunzDm9PgcMivpPlv6Xy7qfX/e1LxVmuboDVMU+JGhis
LDEGueFc1gLz3FrqirwKSPQ3TVB6pxvbkJvyLhqSQb0kIHAOdNr9n5gr3y8UAf+sNXYBxrd+pvem
vqnmo5vaY/XRbwUfDiAr6YKuI2eAL8a9A08aBiRnNzz8JYA4U5utLsqqK0wHJWUJhz8kRfPTuULo
1ndjqA087K8/rfpcbpbxzICD+nO5Bah4EU75P1+uP2jKhv9Idt+2HPo+4m4A0kqvsJ8hBYgMmHon
oEMik6hOaJvNjA+DMOPu744hmezlBtUGOaA7f1N8vkORcrA2vW3JbW2/GQ1sRwEX+Ni5PtCRxR4K
7A0yigHz5E6XT7CsqfXQhINh4fATIEh8kV3adbt9gBCz/xFn2kiLoB2AYfBIZhxvctT+wv9zdL1g
sEshJAOODHeIT6gARGo2fuVjQNgYATg09RJkA6hmqZFWTHkOXu2oIlmnbl+dRbQItLXF8UuoEcsO
i8LCQCB3sUCAZoMbT9lPI7tvM2ntVjhhcv8LzvZ1RSjjh1MFiiIK3juAdzZyz95MVqDNOgINqFl9
2tRvQKTIu6J9SVAoKBcHAEly+lmju7gjmD7tc1T0+5UsHDbpprU9klHTHJ0kSSN9vjAfXxQsuQgb
0TOVXd1EFviRugCNOTpcGZiEjD5XwAIEHfowOM0UrXmczf3PF4yL35lQyaQfim4iIe8/jwtG5FBF
fmXzrtOlMuSyAj17Dx78NfHBlhBiwhV7ihcCnhVJA9MKUoMFVYy2nvVAcjsrfBYwwHkI3ojavozt
WQPswwnf/ZHNt+HGohq+sOMMIE18v8+RXLlRI4lyl3chqZeoemQxZt4r9hTnLBzGKLZtTt0ciEH8
uMEu4bqwds7twL5dNqSp9X/qCd15vdOf7jQWu83gIzAelASUt1zYvd2bus5HK/FfzmpDSvEEgSXo
OBqTDwIPX7Wm5v63I2Cg23BK08+QgiDugnkLYbcmwT4XuSB9xU+mHgfAZITCLQENANLmgbOULXpX
XqsTABvTJM0MBSCahlktOFNAMqRgGQXpF5oVsJ4br8gZRzbXBS8VTvBmo+Uxjg4b4MUfe4NQFbAr
3msgshGlhBkJlRBlbaf7CuDv7qDK1ZnJr0wRaiH78Y6RbZBeVOTU7BzTUMnbmNOOP7qDVTK0B6mk
LJAR/pH9e+qnuHhw/F2puRjZSCRnoOFZweTlMxbD2J5eDSE/3jXLHTKzI3+A979o0hiKp8jsUvYR
P3Dt4Ccy5OsS43IEOUTXqUn1ln4mVOLj09lBuSU6r3EoQUeBxoR3iqkuaRf5H0hx9RiHsi6WS+wv
Ux08OVQ0SsUcDFkGaPR5cUgdPBPfH5T/XnAupPd9jsAcdeYYGLQCY78ZwFZNUVJAk2Y2lh1n6mq2
rePsu5a1aKCEHp0bbxeckPf+YWdunuki1zH3j6FQHLlyWZ2ykk6Kr8zqxUZOAavY+GFS3o9iqM5i
5hEi2BxucuQHZdjIGEoAef/T6x+j0cOZcyHPMp7ksZYT2YT/gh+Ab7Tz74BjzCA6QIVf7+5XvDXF
OnaPh5XnzGsAVKKnXwPUY1ZoM1Fj4Idi7lXhVECvsxd2yyZtUm+CrEPOQXD7hzNiswURPefrWU6y
i0Lmt9MY7blbhLrNmMEZgTJNqWJ28PgAORheW7e4fAYdUncnQjsBfWZAxQeO4cQYPBp/aaCb1v8E
E9hIw4qWIvp+dg7M6bToGRRVFaoaTDQ3uPzEgC4TWEjc6YsDz6YmDCk+IRVkyZfn/PFdy7i2uvw9
bhgGP0URMq1zIue0bTSSSO2iE/8DEPD+RVldtl/4t5UO1eMiCzZwhGoFFBNY9m6++8N360y7Cy7V
csaMvA3F/JopLhXeSWW3QoX02HIu+MUvdpBOVYTJ2EshCZNYA2lbUshJOO88aZPowOE8h6cus22T
y7s5r+Tmlqwt8ya+V1/kOpnHyB941T0G2jKVvGsMIBG8b/BHjVRuEtIJ6K6231T10megkmdEfLKl
WPuhV+Ih4Fej8XqzI3HDga+oHBSQl8WwdyLSP9WsuKkZBf0zEUE0EClHZDIfXEHeLVuAqI+5E23c
wWQPyh0DGeYxVCOp0GbQqRLjGMAt3A7vDhOehUFFyXs/IChqY3TYZADmBe1FZ68CCCn4nURoI1N0
ynyOYV6IuhzVyS2U0Vz8XCc0UJ5gNUzvfKokRCDk2X41Vv1xDnzPQRg7w4a378Jg8Wa9FJACpsot
J/FilYLESK3TMzYespdMlicwQugOJrtVsIYciEkjvDKV0pAMk034ZibIyJ8aSW45ukC/7X7m0Hzi
q4LhO2zN4KaMcAkZiRbB8kzZCiotJdHdn26xWsvo0+023CC0Bxnpq95xLaXMBnVDrL2qAM4llCOP
rNzDlPGO3B0AeW0YE2UI49hnjA0aYKf4O/rgm/xkOjrBdEji6LbIDNBLXQSEkP7B0AXmXwRCRchM
f5rOAQaKwCR0BjzvHo/479i1ECY1fQ9tlRlm6VJB4S4v4/5NC2BBMjjD2Tv1FXq0a295fTnI2hCy
lycPFy75A8wQwrwxQgci6qGUyy/sEZcF8Jkwi9iQjEUySzmH1R/FT1vmOdVkZMS+TDbRhQLeHPM2
NxZwkCPcqgTRs0mqOAhbxGtnPRnDbmwQeopI1BzaMIJ74bIDdPeGc+ZRCPX4bRviPN/MpXbJTm3h
hCDK8n2AS40ZGe4IqbBGOEDS2aHn0BPRnwmjWCTqnHrgqKMfiwoomQLhJwhWg0F9OBC2GMc8Ts0Q
bQzuTiCzo6jsR8HAGP7B+G7LqxI0hXEGuSV+CqCJBEqSg0vxt+n1EIj60MoGHebmzPr511RxTHvB
mgYiOQQ3rT0UHdsLMngkB6RnfAmSDJXhSIK7TRBEwkuQa8mDTRUJQ5IGqiywHeP9JGYDuD9qw9ln
jQqu2MrvUpHDjxxYGsXMlf6h6WWsCTJI7LrECmroanyIioC7QB6hBnBcloxZn6e2h77B/gHzRYZm
zPnCBXXcSXJ3Am6EACmT+lf4CL9pJjeShyVeFRAWP4RVHsKWks0lsZSKcVkzOo2uMeQrbKKG/EEY
i7xK7o/b9Khl3KOP6xAz/O0GYVvM1XBrQ4gzvx+cXLiZzKsVpCtvthQ/MCV6S/nxStvG3BZZux9A
IwQ4eYtoJ5PnZSzMFwVYcpkKEHC0NkgLLMisZJWIiVeQAIMkNLKlQ9UAxgPqbnW3ms9BZMNNhH80
BKepfArotlBqkAi7c8XYfnn6Zpdh3ZRdcjgTgSwa7l1WGYVJZQLEIgBFXkLtVXR5YuK3kCbYwODj
IZayNNJd+0ejIg9P0aihS4iwekS8LzmuoCqhzQg1jH/gmCaRmKzSjsB8E30nviq1QiKRh80/+m9+
P76nMv2dxttNGZ26shZbm3AuTFK9P6qcfp3psJ6IxgZoCkSn7m/VlCSyw2KbAQgl2INeS+tTmYtr
IgGVwTXiQWqM6ydkmgonQVTkVlxTQXvGJrLSLBL+PosooyGFI4gZBbXs6vxn6WgMtMAJx0cBM2pw
08Y5XAgeWEiTEClim6gOQRpjxsC3WhqZXDDiO0UiXw0J59iEFcUlY6YvfxY+BBqzwJrBZ3CKic2E
F9ldEnYlMw+SZoOZFwl1+1BxVk9F7ndusDM68lkTUVlmtVMxbBuXyFKmJqppdPt08VMZuoK/tSx+
GPCSFFylZyLFJc4OZ04x59L9JChX6Aji0ENJT+dBSZdYiFRvHwiEggltZ+Z5VKk1xvWM+4EX4xTM
hE+UpGjujCvo2CzFouqPuA6vno2Vvul1bQdYpzmfXnb4An+gHRTdFI81SIPUxgbvd0GZw4IfFnRs
9ZHRgO7qHqNeuiqq1wiZHGcWVJEURzXEvPgNTBxi8nBy5DrQ3LNcNcq4EIyjZYVGtmWEqiwcrTwX
L9LY/BIqGUPCT6rvYZWlKOcKTMLGd7V19JHofGM2TdjNyJnbAWI1IslIuaAy5llJffaeJZDBvxmq
hSlBe5NBc2HDDs1Nfdj0utPDaMroAjMt0piGCCkLfBDGNxnLusAScH2YD6g+JQqvJLv9Bqd5Ysmz
R32obI91/0JIlCoNK4QAJUrYPt81K4HMQcBs2XfzU6TRnYmeBh5S2Cohi7zCRg4qQfLnlfEyCaJ4
9xWwMO5tXcGvxKKFD8ivFNGn7IXx3tntfeQx+qHMJyjeieioXVFEUBRTe4Aiq6/3aLPAFMiYqcO8
iKNJ9LRhuyX7FfSiLs+DLPFpA2lORM2Q/Jgi3YuGDBW1LthRFquUzntDoO/1YJrQZfM4HFGbeUDr
4kIgZN1Ch83wegCyBweJUgOFMJqaMIRdzuVV1YDOVqhel4ZCKdfpmgR1wDzoGIQ/O+TupLKFSzFD
r3YnBmnIPG2jAzzuNTt4IHOzCIqhwniAYR6hRMwSwGnR602Bd0k0Cma0c5gEIilJ+gTGcCWsE9FA
uYuE2gDfC8o+xJ2dcoVur8ZZfruX9hwLdMda1R1J8aSRM+tH9bDv01DlxGFe7JmFU0GHrc51053e
LoGMfo7ARFOb4nQ/YcQEPERpkwAWJEj1gLIzE97DZLpITz1tQgCF/AB8RGsPWR3FuvWRJsRbM82j
csG0Ijp3GkHxbVPBIcj49ahmr8iHFlEl/XxadCHcXrjMBQwdYZ+ChodWP4Qm9VWRckNO8EFJ8I6w
ZvIiIh0FtRPuujixexj9wbp4MceEYJ+ADn8Aa+m9nJw64jbdI30OqjejA32lvWL4hGP9Mz3UfDkA
F1LA4i8Gpn6OsYAS2BoSJXaocsqYut0pqqWe2pjD6wWOTWb1t0j0se9F2wDKQpN02HInYZgtXGyB
X9IDkTIA+wjBrB0hzkbWzsnTUGQ3RcSrS/I6+R/DrCc/aBQ/8IQRfIFHzpRfCj0XBU/K2i4k8dnH
P4DOerClaXhooq4QRVLiNhaaJiWMxVzCoReLKCH4L7wl+YCsXKMgxkoIuA7yAsuM9sfFlKByEJX/
u4SompbU8gY57WaoRXqTGZEJzBmAcxHrG24t+R79h0wFSyok1cN1C1jbN6c9uLLCMXVzuxNrKYu+
YSRENrAqYu2uve1d2nZ/9/UR8AGmnVruI4X6jKj42eWjCazw5H9qcXOiy+FlXALTLWegs2MpS4RY
ulCwIKmxcd8a1oJLh5H0XkTtoMtyuh9RrWDcnTOQaLjbDZ2ZhBydDLQDtTUCrSkOy7EAppHynpLb
zi78hS6RIbl6Nw9KXSj4Hu2C0fhpWxLn4Z1ybAfr4TFoIuNxVGynsppASICCx9MFCQxQ6mKop8/5
+qyP0wna7UeYA4XFqGf2btDSFFBbkrf4EL79GjGsUPclEYT5LPmV5gVkHPg4WOwYZuU2GBHj3AZj
Qtec7nX49UhTcI7efMmt1AJhNEZMvcO+/d8BsyVnoGVbuUKs8qt7APKSlDEoTsbM2qj81rglM0cS
EYyfUHaGcU2uNjcXR8sCTwqCMTTK7lN82wSH2vafzMgEO6nosblMCFlQerXYKLCiHsL0YYZAWT9L
wk2EKqjub03gTQ+kf98deD3OPav1z53YKgDAEwwoPGwbsf3YpQKFONfZhEvKFl0GwXZbJw3SmcAa
diZaRm1NYxS5xMZN6ey4mbCna7wEp/NBELDHboPwa5epNJXnFQmM6AQS4YJRUu1QB/UO7GP3az6D
OhbreWSTg+4/GTYRIB107/4ut0BTAeKcYrPAI8PcQhvwsrYTaN9KkaeJpfwsYIFHVE+7LtQyFy4E
NdmQkRCVaqHyuoF+fcVCpj/eEFByBv8EBcjS3hvdSCGiB9A/HwzZ27woBhjSW95ouAH4BKeUVLdh
DQQPVXR3XUXXBcSwwXadWcH0vATzzEL0qE+YT8hfFTcUKnsnOMXfgEvD6k6fcfRmeXdE8C6M+QAP
9ovQxyPnmih1Cjq7cZegCw4ypjiDBNTIEztp0ECNwwbEliK4gqpcAgSPCdbdrv+N+30IcEBkU6Rp
u8jGxWbPYjxOJMq6L0rs5DbqdQ5LRAM3HJpeoLcdhzqM3HnqbiIsIDzWYNhDWvDu6Ld4EhBcUpIs
DRv5TjSbXO5UlDR71QBGQ7cF4lbrbfnkxDWQKGC2csJ8v9dS0gEeV1oHrJ8LB0UZaF5kEP/QSIQk
SgcgMoiYLCckz1RUDe+ewwvlgamDRlHQYrAq4koMskMmDQQ/6QsPHZo+JmaHIPuVjN1MnhQgpqDW
tSBjCIKUOCvaW49Nq7Ttz/u8DP4OK1yTA3Mq9DVpzYkjIkS3ye1ZKu0LyOgSMJPaFw0Qx14GGAn0
hOOwGXN2a+ndExiU9www8VoliOZQ8CH1K7UNc/9Gyny0Pe2z84zkCF3hd5AkDcSYSjFakI+2rzqo
DEutDtXdqwcWNHgBK5AsCRZJDFxBgcW8nCVTZnXIcLDWIPf3hhRAzJcqeRZwTsBdPSbB3OedE4im
MvlSyqwFtFf44RATVGfP3xbsIj2NjQFKSa2HeDKww0igAtpwf0BqsRboFTCM+CSTeRRoZRyRvrkO
jOSjZ48mklWZZpDZmHuUUrvTJGKPYEsuAaAK05Z8tfw6IUFUEICHREYvNFcbZhsIDMzQt0NbkPJY
aYVTW7DzBHCGROIbLVVQGOnAjsy+9tiWDDbAKB9HxEZ5QoRHh2MToEvKVoTw8KWslD2Fu1tunjB1
GXrJ5yxXvEpYU6EixiC5MNkbakK8ZdDPvx+kIMUSNrxaOmHjxkOiywmvYcOJb7DreKRoxiuy5RGh
W8D1TXKmKqrNhVYGUUKdewiF8eceHis5lnBHYS0nyeUPQdU0BLThjYEheI2IGarU8FognjqcU4Ed
GSZuqOE7QedPU8/VcK866Nl1IhXipM40SVDlXZTw1RcQJN3paUTHG2ccGNAgC+bDgm+5BghGSJFM
QJZLjj6tSNO5U6YR/hCtd10L9UlFmEGaXoADmHqs6YiuDnC44fp7Dxkr13f6v0IqF+OVLEPwho0n
miWGFowI6uhI8GgfINtaR/iAsnFixtKBesScDnkWGIFJyNPHBJvDs+vG/z8QpJQQT58wa8B2EeoU
7i4JAaMHHexniBADmgFS0Kx7M3qGlH6rrcVdX/fmLt0B4xWzl0vh/2KkSWwVd0RkeaVt5JG/BXdJ
GBcwaGp5n+GTI8s/o4OivnLl3Xqtvtm35sbvJsTJDQVrLf11Pq1x1lrAfoYZ4hwsz+5kgvEoTs1+
RRXXRuUUvL4KEGuWTDTJeZAy3Z9ezxyvaYulBTrchgvR6BpT0YHta5xMlFxnzTFFpbTcKUxcl/HG
q08pxVYq87yYSbTXacxnIAvfGVCZ8tj+vLkTpVDrE++GVAgqIjB7CSeeq3IuJ6/21OXfeybJBALQ
h9qJ2xsa3ke8AtawVYCOzY6MkbgyUCNqFKFZfbZ9OjEXE1ASkJe3SRhnKQr2y8uVtBGWD0VjbKb3
LZAXRTaxmePVe63S8DmWkqW7GyPSJo5doLSteLycnZYgt2Rb4TfxMbk7kG1cov9gI7BCHUKH75HK
xZiJssgHHCC9cTtvE3GPd5G9BpFLGVd5mAk5UgbaWJnx4V6YMrATKlA2jMQhw40JrbN0whxpNtgd
1JQoZBeznftnDC34iDRj4AMEXDYVneZYWF75BiYziRUQ8YkVD7U8OJhAErRbjAPVZ8hPp/yEAri0
NmM2NBqDW9wcvmK4ASnp3xB/X+BJmlRpi1+eDCi7GVAdD3Ixfbn1qLMUZ/nriFQkui35Wea0G1k8
kxRFu4gTtLCxXiuM7MSY5IF2ie2Ke0i3aO+/MM63w6l4yVC5ajSA/NkNHwTDCmoldyPzDT7ym8eG
OxjvybsszXUHGpSKKYjdJBIVWVR3c6zPyav+hhUHUCuib8+5gq1zgvgnr7f3E8mO294Ht1sOwhJ5
jb1agjt2gZqmOtoswOmkbCgDglMeRBs5rxP2WGHq52RRhlF/JM767LraBdwApHQ4C+rsgz3IV6Xv
/gVqIg/RRQAv+uDpnBAj3QTPhcqejhHyDF0zDtKSSQiwQHgyhMNNiAKa9y2nlUs1f2Vcq1Y3Oy7h
SzsxGDJdfVgRVgAIuocOMcYeMZcdsv/NlyVUhgU69KwfcjE/wwZ5p04AyG8hCKAkS87n+f/0gIyC
gUrA/DkXtJD7E/06KdYUpdpgdS9scoqY8cqvzgW7oNoi0B/afBJBko0ZaYwyUC0sAmjjyZfjWPz2
JXO2SZClhqEsppW0Biono/1eYctjAqRya2S5HPy9G0OSZstxD3q9C0I67Aoes1BV6VtkB+/NnENW
u9525ztuHnxxpApzwaohdT8cSuGEMYuVsJR7DvhqFoNh79rgOzzaHuQVdRA5bZ49QyijV2tE9cGO
rfb8A0vy6m4/688741rhiSRjdCwSYRoHDF5P7LcALsuiFtEMiIj/KPRjaT2ZHexkvlmjZDM8kLHQ
NUYZX4e69UekrEFf9r4oHnAzMpzNFHGfUyPjhnuAmhBjKQZH1d+4NoJRhO9Mx8RRl9/nrIeVU8Xt
oNnBE2ksS797+uo/BuFEfxEhRXQZj1N5kcgUeiGO2OKW9s4outFqgkuigtZbDTxnGQGFUDLgMFRZ
Hk9717lMISvA6317gO5TCmBWVrhiUu2xAURFuyPoYavI+6c55+P8HbrXCbVKn52XzwbdytLjsYBP
3XBVbgDQPJ9uwlQRgTOoHMCk0IkZTWptsjIYJkuIN+8TnVgoOqBDKkpeGGr2ZeDDNpHsZfj3gOcN
FESCmIuxHUj5wste/E1ks1gSKr2Xx6WR4uUxAQkAAC/4KzXMdzUaap15EDGPVYaVWMt+VtQ2nOXk
eqeBR+4MdGh6glEjdkZ3RWj8hCCzN/w2fa1tMBT1dl2qWliKD3aKAVx5DNizgj1dZE4KsanJH+Xw
P8In1G/Z/mQbBioynIADcYNzxUKK1sZHIOHVF5V6/13RvkG4BO/i0/x9VTBcUBj0d2PJZ0//0P76
zcB/u/BmHBvTGaV7H/75+uKleQ9qsBiFe8Kn4Yujs9WFWczfueuObYUVhcfZbT1X56/3ZiOJsbsV
G4g++bcbWs3BfXS+pJBanSMSvunXPSABfPEqF/E2JOD5WODpfH84XM6JxYEKcvz9Hjy6J7esnLrz
Hd2Y47+yVsA2UDVFFfnbGO50V0f1i80msCwrLDpILmNZrp4P71xPGn2zAavtE8Gc4bGj/4xWoF8p
lGV0iKQ6OfHY1heR9W1/cLd9Dr+H9k3Gp97FE/tPWWxoaOhDPHUf++WG+4Zrr5phQXngWF8xiWtA
bhRUQAu0U7Qt2H0gbBpqjzXl3rswJ9brA5JUQ/MuVsyIGAcjdoFbalJOL06jhNSMPm8Id5iFTZjS
sgZusTPWP04hVzwVxPsxHfw2xZYcgKsBMxERkZpM7Gzo67zf1pDhOfp46O9XTIQZrBTqkYqVcx3O
KuXe2cd+N+BsyWnhwup8HXnzIli588oWcePkfecXqjS+HBtIitZPvOdZXgBvgHfHD+Z/7102ipoP
Fohw1IlvOBNxM+r8tiPnnn+/Z8b/29c50rqsFxNTJv6QA75DXQuKlVYjKr/9V8P9nLLne2Ay0Lys
Hs+5oXsNCOBsLO/SBp9t9fgE79qwCTMCDR3bf0I5QYNqsj8GtU9wNYFKWFPe3QILic6++XdIS5g/
9wAVDb0Kj+xbrmjbtmVYvwWHPoJITah4yfXlHiAcA8/jOmNFxh7hkGvNrRCyuQfIOH50nMLcN2KH
/S0YcGP87kIWaIaM84tPcB+jeoJkO1orEQQJTCy6B+2PAoyxK8r/ExNtoLhsJcc+AGId2jou7ceM
v2GbqVXgyI4pZHh7xhWLJe9+o/Rqb1+/TF9v/6Z7BYLGVre0/e2bwtjad5sL/GaPcWlFW3N8O/jP
7pZJyS0yv+71yybs120c1x/Lcqw3ZT/CYPsFOCJnSKsS/dupjoGOLAB9StX+FC4foWy0n0SZO6o5
3vaKpFxcFP678B9mWPt0UBr96v6eQrMVlTW3UbU5MlTHfYIGs+gF6mnhxRpwskCTKGaQKWZNoCW4
Km/liQxKSK6kdNPE0AqCx4ExbJRSk1Yv11zVEf97uft3TyN51R7sWgXUUIlmpLzsI6Pzh4Cx+C7u
w9orbsbF/M7VJwDo3mkuEi2AYLIyBPZBre+GBhoxkUHIYPGmDx3lzhuqhB254TORJI4xEjJl4f6k
VJs4BcN4H99mWI8ZpGsOtnREPEMhobz4Ftf2tRy8/47v3mbPF1XnvnnzEJe2R0W94A+bk2uL2McL
bGzb2i5643/O4xYJTR1pETb9akxdCMqKmF4+4y0Id8G88aWphh7Ld4O9xT3gv3q8B9+yey79w2Os
FZ0d6tTeMX3Y/ufV+ynF2sf4expcW9HuG8i30BSMGv4up/A+5h0UqMi5Rw3lJdhOb/TWdlFU3DqX
fXipPLvwceNeFbrPya04Zuy/bdtAFFygFfd620ZZ9kdF38EuVRwQTOYbEBB5pUjVd0zdS0+Vp7d4
Gc3DDNgXPhy1OlXBnnVnzFFZv4gRc9Gyattm++LgaadBYXdu304t5HcydWuxZybVyKUJR5R6iDEE
S9I9oxpJC7+4SjV/7PN3S279q29OaqGG2JdXGl75BMUyju6rGZyQmTHq02ODHa02xwidvCLkBBON
vmJMmFooMdzHp110tKLGcXAykN8TPdb9Yday/e8utFFFrLmGzhEf75/p8TCrl+yZOa9md2+Or/Xh
/d03bX9RodQx0msMj81zXE2bl+CMpp/tPZG2O8WXS9J4pM/T6EErs4vuNORGrOmevSBv9hZH73oM
LvtZAbR+PGbfm6fvwkV2aQb2g63N9qvlFnvvdXF3d+9TegWqxiAoVb6oTZufgNC2INQbZe/d6NQf
blPvblFgRx4fDXFgdKt3LIavLwpo0ZtbiSWySQavufvL+o5y/CJp2OGOtVHGW/uuXkBOe108w0cb
/aYadsDU8pY/G+gXPb2bHjTRjX16JpIiZzaKEWCsiy5a9HmwuNvaJlt0RB+0UCV6jKztRQxEkMrS
HWwMdKTPyetfhGEUOv6t89/FZGDidm93mmSDXq6e6xWNLBmM7DCuteDYsOe/99mXQ+CY+5tqg50H
IWtLAe01ZW2FMvux93OKneI+t1/saLtWzqLUgYVdUSKf6ZZf7NbVq22HZ0SPPjWPbR2GpzZdDpL+
MOYnLPjU6jtnfbHjawuNRy2oLE45qg3qYf8hyfjGSZEBHokJHSbVFLWmKkQVkgMHcdmBVmybId4C
Wrx13l/3zgbwQ9mQvFjIi4yhaJTO9uoDGr553/3SUPacwHzLKBAoqlnq1kyPMRP9ksv42o2+3v3s
PpDWR3hL8741PBVSwgRSbN+ldfHq5+jTqfRg1/R1H+0SpDs0RO2YmeAPwNIXbHy7fajcfdFvRDZF
1OGBHrmzLN6d11ZM+XavDuj58jJkqjV64kSjirdLtr285ne782jCot9+skLkdZvUqp/r9Gn4lRFL
gj4jgEPpgZ/Is60T3Q7EQWRhek91O7Lp1Op8S49keJgfCl+Sec01YXs0r+2UTLQgW5GnbKEuPfE/
R/24gaqR30BrE1feMiTmabu/e7H8PCZP8jyZXGj+/0g6s+1UsS0MPxFjSA+39GDfJ944YoyAqHSC
6NPXt3aNqnNqVyoxCou15vzn38xyZTWSV9pYvs1SeQXFXxKH4dQ6LvN0gZ9WfTu8pZ+nERT0c1+3
ItbT3w/7O44AL7/lYg9Oy+b7v/KXraEShcZzKiOSFEzp+4ito2DfEJttlrQ41M9xVquWIDteyafm
/ZZeCxIKFc+CGQPVpuclQYfYQ6f9Uk/d9um+UNauc8XFoqpD3UEuzpQI2sKthUAGUBOyhIpAELsk
377R0WRRvaCAeH6c+ns4iGwsdXCaJTLjz5/OTVnC+5pSWF2H2NpzusnsX8x2Zaedc7eeUz7hPxEE
v9cY99MRe6r4J/2DOGIBAFc6r3n3FK/kav0LzRq2NyAvhdPTuyG7BTiijCQxKwAHZUoNol4H1HvI
oEK06AHv4h/PjPoMV6gp+y1/82EQiWmnLKGQuy45wWhqmN2DRDE13Mju8YuikReTsQZGxsovvnu6
+1p3nKBUkgH1HHkjxvhDPUiqCN5cNS0HvOm7WIX1nEsL+75ET0h/wdHKL1T2j5B2KsogIQgXHMWz
MGX5ICl9Qo41IpklzpnPneEVxAiuVDgFON9hU5D4Xol7RgLZQSNVgDtGIWXsRZGa+VlCjXCfUyA8
wgzfNk4zxOKhRa7OBwbtFuWMmJaqlx43WR5Kk4fPIolsksMvdzMhmFYhRotrzO/o1nwodHosHrjM
SBCGqQ6uNzbFYhhx9JnAh62vhVooKBQ65TauiX4dp2eLDRNzi4slHvMMDgRD7GH6T01VBmIVBQMF
9k1Ii7V9gUc+6+rYusqJfNLT+/TaH1f0/AhOv8uJAQJ6nN/wCRH0l3JBiY/jg7g23ZyzomQlT+Ut
b2pkiS/SSfBOqZaIUKCoEQUr0QyQUknHc+klhhxLY2Gdkv9K2IR0znCgEIJGZ2F5MobtwHTOEisk
ZJndgwfw1nB4hmJjWV7/PewHiA1IBjhTNZbcM6wAj+p5CjpP9Nbm7RWLkffEhiS2Ap3by3tSuIlX
2o4GPxjeXe5RnFEj32lzcR/yzBBBGXaJvnYnb+/IsNWT/VskuiIWawo6CXjAhoiSWHF1sfivgLdT
g0d2FPyjJdqaY1iCM8fGwLueN4NrdjTedDhhSQSukjBixXDyMTOX6aJirjcgmas1N/9+bd4b3ZXB
/LSgXZTfcALwcHv4d+SnH6fCLlZcbwIdxJ8+U9QWB1owj0X6Oag+K1ee1nMl4jezW1Dt/OuhQWGs
lQncxaIT2ksprCfIATdtD5rm5pqrX3qQQ8U7jpslq0xxuJNcfSaNfCKUo1gyyT8Gju05m1XOkHQx
4Pxtu+35FtGVKQ5/y0x7VL8mbJB4chpel2domBGQof/YuxuBJM6TEzKW0Knwbm2IRRVxetzSJZsd
leR7f5yR1ZA7dAnpuT46dyKXdmrt8ndxxhueZEaWCC4SYlWxzrhBAbYCH64GHgE1b+D1jD5+x3v1
+1B8O8/OhKNjhHXchn9CFZlZAdcoS5Fhcxl5zkZwY8QnmLBEUhdaL+9TmVgBb1GZyD/Nyt7hXGUE
79jIwpHHUnLfMcv241yjEZoXvk9cCref8W0v8fZv0WvdT3U4j7y14ltcOqZnUStet+dVeVhSgK6I
J70UWw08koYnkK/x4h+WJt+pivckvvreVIjkMpvdM4vw9Ps47OrXsRWRPfKKb3xJOdLYjybiymt0
zh4AMBResYQUkiVcjVhZBIyQnGxcXRMJq7WFNunhr2D5xGPYz3jBZsUqz8Qyv+O5N7l/2w8W4L9r
y6UyAu68upN/etvl599HB8E9z61yd1+tcMsQV/KXPZ3zni5qBJj0/KuSLlbmxln6ayivsUgmzwa0
1/LaPizvwbUMr5ank1TeLhWex2z5xs3ZplR1+1t0f0YjDBE3Nrs2seoUfKRCoDgE8ri7WobDs3Pj
s6cBa6qIS2ludWFjOPbnoDQerzviaOoShSEaFJ54VM0/t0QJhh3h9YUd3xeVM7x+jFsggwWJcJWu
mKTvsc6C6xT2cChidsG+jxNqumxeP0N1vqfMuPqflkvMh5GpbmoccJlW9EWktV/95Tu9uzjmXmsa
1U3RhR2JWCSQYJEBq6lzWyJqwnB2q3cZ3C+95rS7+6rNrPAFydJ5QJ2JS2Jubsh5/XfVu6PizhvZ
8XnUYq9c4Y8ivzcaT6Fx/VVGM0UTp4QN4I0ZNrYLh5vP4S7GkKOGxt4flZGUJvdiA+h3LrFakZxU
i4V3kTZDNyEYKB9+fiMmqgYa93UaQD7gaDh650rzUIMo6MXKN2f5ZrTSlLhQomGYAVwKyFrG8V5O
nrKXF9ipSRhRde8ov11U2EctIeKjECzoif/yfLfDPun5O9Cy3hc97BLbtZVZT2B8Hl6vlKhlccnb
WV56x+cfWU28rW8AhOLjmd/LjySEUPyZdwWf8xHpAPuFKbj2ZKps633DWyE0x2VjY0j+KIMzDFqM
Q9y6dZtykgZ6Ci6Nv9idCSoglMYDi+QX3sCfEEkC7ZYT5hFA10g1oLPka2pL9ul9s8V55IXkjDoG
jnhE4yogl86jX0bbdGmyhKTai4m1+/TMhLKhPkPTipYc93iPOQpGjHX40Dzb2tlMkstxyluEYrAE
yAf9hHL3DRsSdeZ9z2zGhlaJkyRzI6dv50CkaeXDM2KYwj6yEHqw/QOmiqsauNU4GXY/SD8q3ozb
4d6S80eGsJeXO8xHMCH0PEzZpMsxYwY8HkaCnHQu/S8lHCVCXUycKJh1hlezO7TfQp6ZQmfB8ULQ
7wbZG2cGM2s0yPWNGyTPrQPDlIY2LW79q+oWpoda+70wqyk2+JfHDVD2jv7as95zPfWbW2DCW8J7
GNLUs4kBpNJQkgIVag9tGieDk9nbawZCnRtOWyOBe3iV6sytpGRfdo+YtaMU//m8SKFAeoHdsNM6
VoGiTo4+DKqwowaCHU7srkkZmkDJlZf7V6+GdeduSJejICrc25xHuXsLzK2lXOc89I/VRMbVParW
7XYF2pYfqPJA3ZckneBg7GbmVGrCSvVH06IKKRl+NOzevBSVXidM01XOskDXaE6PIxKp7kSe9UJz
aMPz93uw39tCF/ZNRPIR5XWwLrg6KN7hmBTRqcY5HrYkceQIvU6GhnOtd8Vrlk8lnSDlP+0AtNjR
+SjOqRy519+5jcq1F/D2T8b0KOc+O4Hi9sIdaVrhM4UyEoMf0tJ+SZr6F6/T28Q3kFfGO5wTN2N0
kKULimXnDrTmpFgUZVEBBIF8L6i3m2ZdT7stLvZ8Y+HLBs66m1fqdqvMvePB/3MnKxBvQuc9ZeTG
w+NmTHCOiNdg5dGKdcSS7EY0u1+Q914Vntne6+FPCzki5ifzMeHZzPVJ7W4EVM5r55T0QcyFCDZv
tOrDnq4Aadq+FkFZDWcIVaqXpVN81dvWxw5f0MjqWzCwbBhO3R5notbKJW61CcL5PRopOSgIAQFh
BndmvYN6MG7qorsOl+FuJO3+fC8TAk954CGqNX8wJNY1cgNO7+1tlZ/Tb+xhy57yB3aZu+Y5Y/zh
NWwEVHA0IpbkXm9jAEoDvw6/53DGeMTl6BVibJRP1CCMpcRoT1gJ3ddMb80FIqU/8J8mpEHYIo8g
tGvwc+1P17HSD6x3gK+/aGTwG7/cY+X3/bvnDNBps51/Fr7QSn+s+d42Yb6aW1C03yu+Nws8f6ly
do+x/cOK9hqkWDIloqfjFjFpdt/73P21WeJ4JuevBGd7xhv5ImdMU4XNc1FdoUI9j+zcaP1Xd817
IxsDojzig+ub3A3KLQCHO3xEtIZ+3ftFqNZhMeUCbeX9AP6QvkN7ZXGd3fov77wN95GfWel9kFl8
MU/ouV5/eD+fUvy/fL6YvvwbZTytIJZE0opMiyGSjv9U1Tf4F+ERQ3z/cAD+MS4NmmwTJBj2IFa5
4iEyMUPbdb5sC26GlPpViuM1cYzXyRWURSaA6OGDMmHn7BdlOP1IyYGAJdMRUYR9kEMS+Sp/0Hma
vXM6hi810VB7yeGhL7bEycUgIyP36dm0HCLxRhBGUUDjRocHde48grRx5odiVTuZG2zS5Ty+R2RF
3dgHyp+vx+QTCJ2vsjvM2b1q79RCxXLeu+Nzgt5G8xve7Iu8IXg/u6/UcjHh4iMQmkDVJ2IubTBy
9/Z96CfsHW9fhwd8dw/Y2kIf5GlLqOdjSlrvwFM+wkylFT82Nxk2vqET5TPmiGTVuZ3/+TKM8XFJ
6CY5iUQPiAxGJTQ5LjPxab+G4K0jFNB/Sc0Q5CLBVxu59e7BfmXsDlxGhRBGQDW4QFhpDXPi4P/l
NlIf4ujipOQPvtwx1qHheiB5Gn9iaGxoFzlcTsJcwNsZhxeVgm+vx8cfCHPwYdgTxFz0+ful/t53
BoLTDpVS32DRWTr1T0nU5+MMYR+3zsETaRTlqqd7CAyQVP6dRSAUxukb6/L6cCJi6CtfHdqVcBNA
0ESaJtvrnVvzFv5vB8Jn+WvD/giiyM1ntha0iWAcq/N/tAtB2FiflzvI+tyctTAEHATrhmhgBtfA
xbAaIXXpCzVWZjspql7r3Qt7UIa9qNhTRzBG1Q1Aec4rRQpPCw2VL1hDLyxlvqpf07luOv9rrHtC
Dgxra8dsvcPx8uMdxpAis+2LORXEFmj+PmN/VOuNuBk7WBTn25eJs+2EwR9HtzNaPoXQiVwimCJY
PDLcj/muiwJeD3krD/gF6BLWzM6vog15rmB0PFy4xSq4iEDKoaJUmCHTc4DUSCGoH4ZC3/ho/Aif
KuP0Wgt4gumsx3SWTiQ0to2nVZCRRsk0UCdzYQWh+aeDJXO08Ui9p5/4hGNTQQHhiqcLF3dm3h01
5A46P0KUdHXbKG5uuwqfmSwrXVg+vDl+/YJvbzKvO671zFPTsCHjwpdsEFBOLi2jI4gl45RtnlgO
PI5Ie90agzDABHVKDpTxo4J2eQc9d0aXarJrvNHI72zWvjMyHRBcJisWE/PGTRh4JjSqHoRawyNZ
jg3LdnN8wyf79wR+br90e9QrByhNJ2N2Jo/vTWyh4ZY371NxgHuoGDQV6TrVp5mHKtIjqB+LYl9G
o5DzdWpjci4eIdMZfr3RoQ8OZmDWvlzMB7yeDqfnQlYcgqMgdB2XAx/27nJ8v1iG202OFBAR6sv9
nEbMdoGmSCIEiZ5/nOzhbO6H958cSfSnDFxlV+Fb/uwW3Dks/iTG6VivPYJNv358fxSnBTHhSM/c
Y1LFetCGOGLdtzSGUS189MvpbT6Mle9nomHKbi0kX8Uc0JWjbI0Lw21B3ieYPB0vD+UpTeqkTJho
O8DuaHV45TQqokeOU6YeXDfXs8bmVJDXikvKkqxAdmcObnKuThq+Eqc3larzWJugsYk0Q0LwGBsI
H2u3iVunX1RsYa1zDy0hHPCzgNsdyHvefaCFg8eGmfCUC1OWq9efynDYY/Xrizd2441fg/5kLDhO
onZLrJ3YpPyPR7LGwkiE/jD9UTu3J9r69qWFJIxejqE9l/gLY/GEfSuCbUWy+ws+ZURjc/0rT5Jn
7PN5xh4F+/AK2jcCpqB+LN1LNdV5tkCPXOuUeyb8bVGT/yMaZvEL1gvZeZw23cxKHt5184zt03Vu
vMgySsM8tGILQGlab3nTazlqXdkb/bCnHlqH+8M2Tp5k3EwU3+JiF74iPojT77VFcyJ00X+M8wke
97WnQN0jntZ/ss0vRjApC+paSA4TfQnjM67GGeEZx0U+lVMn85qx5DOd5GmV/BW6ziPVsr0yZ+RW
7cXltk+b+981GMZq1C+ehM0OX9Lvk8strr1K0tLj3HxDirAcVs70E3Wk+rm1K3EiGG7u91ETfULb
v4e55TPbuR09CyH69Bk9TtXepCCkc6KRWTFF9JvoHmbrZ6T7pnv0ekZdwHLTJnqMSbZZcJW2PcsQ
gUGoT1uESx/ndxQPWJCgvHXyHAd+lzH30nKobajFi6CCLHy6eddAxHx8NnPjghEIAEEMldZMQblZ
w7v0NCwEG3maEdBc79LVVA+ko5NXblBP1THWugp1KAVE5j3FwTt+/3P7wbaSk//aeBQWWkJE7RBI
sldfehLGrzSvqNkSDg/WT4mQkipvUfoMUyIUxMI8aUkz1cGE3F+ngpF3BNMlOdgVuzvGDUIxhOYq
4+gQY8Yombk0+E4R++zOiIfHbOn/Xgwm4sVN4I5hiQr9jDx51JUN23iyhaNFW7qE8r0c8w0cEkuW
IpZ6yBrToIWTxPAaAb/zQ+UVI45IoA7+E815WZJ76Dcv4h3gowPXFQn6GDGFiXj0dDggLO09JXMJ
zVXufj67YX5GtPpxlnrfQvEg2PPfM+bFwBJyYiGV5Qbtez+bqYkCIQQwViAWlvNth8J7O+K1v764
hGKPfLlfXweeQ2GXazrUALSgOKgirUGzgZnNGCfg3ZgvQtmEicg7pFJeP8MtGFFIaS3cx2nFR7D6
kKD+84KZTsfL8TIRvLUiGCHBZFY8/DVcS3irfGfSxhgfQrXl6OMo70lFBOzhtIV/5XJQ8jq60A8J
WjVwX6hMRzTSQoTJLRyFfWAgBE0MkkOHOZ7ec2VK3z3bjXdDMMbBBv+aBgOUUWgwmthCq2K9dcmw
8OAXnSkVUNjU/jNQ14L4u6v9nYKWDFP7lHssRXb0me8oVPlLnKN4x8iezXocT7lwJMci1hN6I4CH
uVDTpJ78DQTqywspkCbCGp/BHqRKCI4t/xOEL0Hy5MBX0Sy6P5AFKtYKbhWM9sViu/GpC0hheA4t
LxWjbZGX+gghCYWicGNFYdsG3u1eLmecUxEEWD61Kb8I3AC+lPiFTSCvdVTcpf9ejhgdwkvHUTW+
M3cm5ZsgR+JR/Te0o7QNONbYHoofJievMd6NTS/i1UekQw1jtOO0/O9PlC7fqnvfvp6r/LWVX2s8
m5Rx/6UK36Cre8a2XIoInY8RFLg7Hh/1G58pOGulf5YXcMRgqz+DLqkbrvQXVRKcUGOZsStyhuB2
G99//pV8QCAgCj/NBKRuPUp6T/2qcLrVsFipvM9iB0GDHf/BZV6vkfHoZJowmQhVYGvWD3zbJe7R
8kIIFTEpQy8ByxbLBqI/oKUKFvE1RK1LGCfFGM/WFZuOS8SKPrLq2Yoinz7OG3D7m3HNudbn5VkQ
gG3WOascDpZ3odqK1rOZcMng0R1Cg7Rg+IJ8z5vnDWYWuyDabBEZw9xN6LEh94tlQU0J73trAK5b
JEG8vd63eJHnpdrJyZ39f/oOshn+sO5enxprcmKcLlBDnDExi7xP2oDpP3ssvKLFZN9594k2Z0yF
AaSyNrjnAdyeX5EBlc00SJR6SPfHsK3hF4FW9cxqQM/z75IsWKYjhFaRQZ1ujnORKcVcWFqWG/nS
/Ghfx3k5yX70e0g4WZZmXN6fGbA4iVLF93U88n6QH1n7DyOKIsBXASbmscT/UVqkwtEH/4+/6987
suMuStcGnLHvFwqWV4QFDQ5sOMSgVT3BKJtBP+TZFAT7ElGgK4YPVqDufhqXZx+IXjwR93VEtEPp
KpZzSxrsAT0ZCN3XKAKYZJZeBtalYbzA2KUAMTmLWQmVAGkOTFj71TUaZvez71c/dRp+M5PIz4DP
r1jdvcScS4ZEGTFxMj6C7EKPwNNp1PtnORmuns4d/hYWsTbyF5MA6zDXA3suakd6IBiFcBlu37AP
p3bnSnQzze+gTq4LMzgCxq9HFGRooOe5o06MD0ix+6Ca15wWCiYzlcaryHuCPBilkSVOr0es/iKl
LcF+w+bXZEJxI9khi5FiI0t4wLp08xNFM/UPKkosfpQwnYndUF9oqxrjuIVaAaoJlUNHsOQm2z5R
vmCfd75B2qTLeAC3QkQWatrR0tget2kWFBdrqx0+CwkzHOgL0KsgcgbEu3zWbID7et+Ns61ME7mo
QV94AGTcl2986/p/LzT2HIBALFMYN0NapSNhKo+CCLMqaWJ7BEfclspYtyZcXobOkDorEXeLTfL7
BIlHje7WEooQniHMYWGrn+2FLgc3TLMwwdig4Ac5Bs0BK3mT5EvetbeE1xrMusxzt9wsRC/gBqfo
TCpAk/gd6g5h9Ypgy4PGgUkFnnwMh08SR5+xkBZvRr8HMZyVLkxfUCpsRUZxM7jdetSjBkd5vmQe
aDymR1y8sWZ/xkwEH7ewuk5HTPb6pG2+EUDKf5ClBAcMn2CwTp9YEaaXkyx6jCLjy2eounXB7x/L
bdIuZsy+cniVcDOzlfELHbSwQsILS9SdiI6xGLxvtCA5jpmnX2ev64Zo3PtzpuiJhC74Ho8+309Y
QAqt2tUvQNo4ljqiE5mMvkm2fcN915ORFjb8149XFRCAAnRGlvJjqLGGTPkB9wkYPv5o3o1VSRsM
3eNYj632zxxxG5CGvKdHMJj3Y9GykdWxTenUb3vrZOEd/OnCYtVv1OARiwX68IufatIAEMjOFVdG
NXwS4UTKBY8MOzVNCYuEeHhrmWXJ7R0esUXALBTCeUN06S+t2rGZ5Jn7SlqganvfZQRfK+6H1Knf
z9l8Jc3Vu5kT7MShp3/g0emM0R7VtrU2N7La+qUkr0d4UBy/PuXUrKOKfGOgbgZQpN1Cz80l/4X6
fd7h/r3Wm+TTRc8CUDbDbp/W/P0GsKTleGaewikHRh1IROscrUnz/qPRAzHChZteSZoPT9+CTkbl
yTuc07rgwo0XsSUn+CHsPgFLv4dLMztKk95GY/ik0QYqgiI+0giGX2hTDuFsNnzzZI6v05eyNfso
e0UK+a00W3M+2732ocrqzDx6KSrgw15uQDp6l5Cj+nyFo1tUBSeZce8HY4TOhRz1ZA6VAd9D9Q3L
U2Ekqulr5LD4rzrksTsq0ZK5A/wmwumM/lBoYX8F/6hC7bpEF2GssI6MYBrmHjF71Rbt8jCF+RDq
u6Q3ENOGOPd+vHs3U2VWwqG2AmqAe4kNWfTE5L3Cf4P+i0e0ntftVLHjfmXsYXdT0X3+Rk+G8/0f
OC1k02fnMa3JIX6iwEBcHTEJ2Tx/ieTBel1v4pQeFZKG7oOvATIo5Ywg61pOsCIvIY7xpfIT3VSM
3Mca5WrdThhXKQdTQXZNojVImUUwnBWTMmV3NdiCbh+hgrrmvNd8cwhanZvuYKKRkQcDIVUPebz6
NPk3TjqCALym5SuwRquG3lWf5XrcMJjDGNyYUSfyNgHm5cazLtU55ww9v3/eo3knePWudJIdokuh
2YEyzsnDKekAWfDwBf7wue+DJ/jj8By/3kDmQAJqs44LOoaomffrN8Jzp/xQRT60yaDTkDIOgMpF
54ZesUj0+fOYWAg6QV8uqeURi5vfohEcmXeA3QkgpJj5DMLp3fg45549vl8W3eI9TO46Iz02f/P8
kBzW/k4tmOvUGDZgDGH8tjJoV/qcVExA7zvTedF2wtfrnJJUDGuad4HYQ2DeH+E9iw35n+sBLJ7H
IR0MAg5IIMTQQyMacXndgrEw/Ev38jqbmOxdsjd8Kc/VW4yKAWlDKPLAm3wQhRAm2+ka4EkjrH+C
XnNvHPpqEHP1WnVcw3+R3I/kMk7JYMCeNrF0+mxOt9w7DIpX9EyqGU6+WMUudhR5kTyaSFlyLt+v
X3ctUFRG27gV3D1T9m49jqU1XQeVAeqYyBo/dsaAW1wiUfE+k4HM1e1gzW6Eozc4zbkpEdalT3If
MXGS38GQX2tFYGI+xtiLNQjcJVHNXUEBFtZpC4dbr4L7ZzdksV2cu85/sLlcnO6XZldTvT01Wves
PYKn03I+wBLiNGUdf+b84fry1OnNdGrUcxIUv1DyB4cA4E2ajJSgGOJPFRmGu+FfEMBsaL9Tp9he
hdDChX6oqP7nPjZNlwuS9NSU4Potl5oYoWqHwgCHOgbSU7QveosIXdamz8p/a575nJkC7VSdh+yr
H0db8631a9xgwopvOcDuJ8jTMZp+5ukaqHa1nDw/UTlRfmfqy+slUjWY2UM27Tmm3mvh6u2q1fb6
8lMtsjWPPwhEuXv/guV1EifpPkXiQhKJoPU70ZAn3REn62rVfvbXZ3CjSdvdbrEUGqCWyG+5NneV
QhZUIZ2aXUDmPJt+4apjE7JdMc54UMtVJ5ANuYwbpqay29sbyXRkyHKPSEYgUnod1RBihMxV5vpy
ot/Wj/LCbP9jr+XRlOXXvYPbDsPjX1IGGfWQOmLEN/g72Cnii6LBk43b47TGG8UY1/VUOi4URFxW
tdFeY6X1nz4BjLOaCtBdvL7sIpEzVwfxsQUAopDGWiBdR5JoJlIFLZOA6r5162kG+RPu+IOWyoW1
m2ORGBdHTls1fB+02hHDCtskZMO5GYnNI20PE+58zNZhVkhx4/ovvi97glYbzW2+74nMd3qb/hyr
43IKtKPbzk2Ns9MNu5PiyNgDg4y9Svyhteuu3kvzXtexyX27+u1LIDbKekLp85OeK9ESsBc0N78C
FAYtJcA2x3PebSnALZeTdXoMlPiDIuQRjeRAZ+TMPQitwt+UtfMEu923JUatHdKI7bBcGAxB5SVj
rw/29A0SgYt6kCsRJtmBbNcbugpzKWkiDNlsAhxNUjPi/wcaD1gjrTTvNBf3thRoVJDW0UC8r9/G
aJUSspgBCVP3B0kKiScjSOLlodgQme1GzoE1hZPxMbxrt7VtN4Uuqs7V1gk/iA13z8vQ/7DG8IjA
Sb6dyPleviY9BjlUHdcv+LydKJ6j98Kg8F6kEOXS76zlrM8XkhZWecC2Xvwhheh5Iv8McEJ1PRAl
93LJ0G4QiJQeuJh+UK5Xtz5O6eZUsZzC9rf8bVJ+KgM5Bne7zlq6PgITgCzixwneGRJ9KEtMu8mN
rQ/VqbpN5eP4YQUtsbub/YBxIXjhDJaNVs2NYpIvjszg+9zPu7CyZwN9glvgQcwaQ3g9N6cNsL7s
aZsWxV8KuXIEhwX0y5AYvzMV1BJboSmDpKFGepkofcytPcbDeCOyuEG0H3FPO6dN6yOYYAOUo3kt
TRuRIBLjxVmhL17oI/itKkGUykaBmW0nz+q3pgZ6KRdCQ60QTJCLy23Rzvoqn67qaQW/FypbkvrX
dUnFbwJnH6HD4beL3qIfTwh+0H5HVqxz8xfQmmUwvM8CSX8bvNso78NPNe6O4bGeq7vPrsI7Ed6z
BTnWpfLrehg0kIsI3867RHr7Ymec3AGqqfZafzQv2gSzSx5f64sHxGwWxj2Q7giy2A5d9iC2Qbg8
3Yca0clWtxWDCCOSMoYvz7/X0/Hq6G0GhN0cQQq7wKYiVRfjzh0an8xi+B0cl5TcRLrcFabG8Ntg
MvlDmED0hOCKTBIVeblvk/Hzi1PpazdeN3/HlSCR0kry2LkQQhaHF5a2L/+r/5rq8C/whujNmGqJ
GwzTDJNuiPEcafLySDh0GwECvos44zDdVPTsjvnV06avNpvHml1IWxiEs6LgerkxL9Zyvnpvc1ZD
sH3TsCNu86bPyU1Bchkws7o/J9bNsyHbur1EZCu7trQo1hB8L5SpDNOiy5ap+wgLnM83ZZUpjLGA
0CfQnBhKfn1RbHn997BACJtJdKPy4vOYHEfuTYIJNrNw8JU8S/ERvgh5LsLpQg8pNSxT1DHVl1R7
1IPVcdrQ5sR2tWRiTLWbSVO59bUPLnITmo8+KGbE0oDV3SgoEq8C8UeZqW+wuV8//6zxe8LNpN+6
zSgaXrfg1cRsNXU5txjRwAhVgjpwb39SO1/e/sh+dkn+AD4bvjU1bAI7Si8j06XBBnXEsLnx7W0u
BYqBxwhoqgsPnZZo/I4byzMyL4vcZodPDoGRq5z04AkbOvOnfMJRUsHZWz922DLV8VH1268JYsD7
O2gQHtGdVBCgcWB1ucx47ZJxNdYYKEK5OD+Q/YhAayycB5EXhQ60mgiz6ug1R54J7iyhJ4jGakzS
AV4aNJZGldyNKRo7fGYGF/UDc0qOXV+BrC2U69sKBKqYI8x7FLCkYXcTyb2lP9VO5fuvwAsf3pN3
HaJrFvdbzHdHFTBkax1qJDKf8FmtzCxqDhiPGvrWvF6u6leGqPn7gybEulPLkR4UwI/EsB0zRLSI
KsQje27aM07ekRVaZpwP45H9owETsDOMkuuFSyWYe5PrjgxX//7tH+fNXmQZ927o42ZYeq5xukW+
tJwUHcoF7cviAykQkL29NX+R73lJMXNVXScsX07NuAEV+QMvOjxGso9IVU/oticfTMSwvcgXvrrT
RpwSEXSJ15zf4JRfe2gN+BugcWSWCMkIp/vpKYjZrwLC4aYgiejvXmP1gQvT8i65fRrDMM6qQGvH
+ZwQK1aWyc8ulYi4Eny5KB4n7g8oIz9ie+2eneP9/j/0iSQ8VrvnQtcvmBWA18DlW0drzAdnCg4d
EYoVZGzErGwbrAxRtoZYbfLyYO5rWNdoBtwnkklINiaq0z/TCD5GYH/Y8+PqkYwYuMAmyoD6PnCg
bnv9uObiaCbu0sTV17BdXWMlxzxrNGOMBVajPfzzJXs0mGZSHbZ8w3tytdlHBZhaYa/zPt1PeRaM
ZjLCgidWLTzioin5MhIIg9buU3mnYT2vNncsy9k/fxHArzElXdob3vQH88eXM/6aBs3Z/mLoyk8q
4RiBsuGP77vpWFmx5BmscN0gYsN63afBGCfkiTdlAItdPAc3eVswlxJ+bVLu8STwoHE891Co4XoA
nTjpXqFXm3qfNVNohSeYHsGZ3TPmbzhs/bgMfqxpRu8DdP/ySJxLYQ9J8BWRjyHBmTx+5bWFiBOg
sQUVGcM4vOpY3QI0jZbaVDiXa1emY6aP1lJyGDqiuKS/mZITgSnuy32+ou6EsLkIn4x9pYI8oVPD
5rNFQ3mBXMjPkmTZums20eR4wpnYctZkzGOQvYgqoqXt+OKmJlZ/tz/sTMZgFrpb488/LkY8gzSW
L3IlnigtsV3AD3DOGAgAh5eNl5Fyygh1RVCKODZb0oBfiKE++gPb67jOAmXFGf19LrG/I0KCUT+Y
ECjiC+IIHkknMeeKmOrgEIbJHeVw4aJR5MNx67Gg+cZXNXHZ7s8ZNlR4WQC7h9nBQvbvVGqAtsQs
/DvkNzSM6foCI2mFR9IaiGSd1/iF4dM+NllEK6xUwrP5jTMmQxlo88vOH4DQBV9yvb50sDJwVBWu
0SJ+9JHzdt520LiXBBkPfhl6ZBLM5m2/KRNY3f/8Nc5oxFY3Vg4ZHOKERilKTzr0/1xWMZ6qwhzU
zrVjEPsI748jVUtora5TECVGRife5RqwGuXy7Ah7HWZojDM2RJB/ElBgjgEzNGQMKE/nhcejGUN0
lHbiHmCiCdp9uS47O8A07pxta+Z8axY8v+dirZbCK2AkPN5xAhc3kFKWlyB8kaEI3hcpw0BhPwyI
feEfwhce31B4VBTWwhihWjJGgwSHGCaBdEbui+ci/xSqlhcpAJi1igkhsKgdi+GXiSM8vi9EQf47
MiQTCxk4rHwPU62xbTDR1BHmA8MX7wmWx9IjML27tbH5uexPWD5yieyYC39A81mEqb1UTuXcFum3
Gdj8paQD8MEUtAYb0rPBJ+DNoIrUTuhBjBOKqSmDqNuWQSdDrsbVN4byH0lntqwoEkXRLzICRQRe
mcF5Hl4IvSogyiCD6Nf3yuqo7qrq6rpXBTLznH32MMf85NFMwZw0VGlG15JNs1SHFpnp1AFoyDEp
5uH+l163fmyXFTAyVA4c/GIHVR6QlWam0paWl71beyPmM9R//F6G+rhDCgkKGnnuBT/E+J8nP7G+
e9S/9RaB2JCRbRpNWGMvjceWISFgj7Xsd8HvQ3AKQy/EXfT9llc/rCs1KGafEv4ub2ObKqxIZaPu
tlyRAFEJNB0YVsDMTDTJ017zlbBveFBbsmWAu3m+evC0ucUKFSAryIiUbf99DjVDgvkeKLr54f0a
OFlG8yvPPMZq/z7NncaY9zBfyscYswVBXQIgX9MqdXyqtfrBYNP5IUhkWKt4IzqyecBw+APc7wlT
v6GHyqGxpZAVUS91qOVrph8o6WjccKSkhxKMKCzUMcAQidkfRHgKqgPo9pFDdjbaDSZc4vqJdGuu
/2otdj6eV8Sn1lPI8wc9sziRayn4UsTXwcH+Xu4iKY/ieCtEH7gLwtUsGhI4gJKQOjyCQWkjagJ1
A7JgTIf3MtRrsqDgmeUBc9AE1vebZZZOK3VTUfmObBxnlrtMwWjOljc4mqgcq3kN1ePDdfMaxb1X
46vsU5fGC3zPVl8w/Ycg+jymT/F3AgExBGI3E76gikX1KTZ4eyedkDHJTCWunPBiViyG+nLGX2PQ
b2swSxKHjTa2hTqbzfU7/mAlkmBkx4O+3eUhhIFdmeMfQ6DV0sJ72gvY0L3tzKS9OCL2sT0Gtt41
BNuENC5etwFg7k3A5359CI88x1k2yeuFZuchJmiyhCUe605p/c+epc9GIkTGDD7wAVTo03mzS0VZ
RNZAbFTv6Kos+sC7Q1fxyzEIvvgE5MTWfagBQJp4c4acS26pH2U/Gf3bYTALZWIC+LLGJAF2GCMK
rg+Cdm4Q3WAN78IfeGTKSYUvo5zTfmP5rICZQKGlaZE4QPFaE+rnJb63/yhiQAN8mfs8ZwTbzJLj
GUOnENKNySa+VJDI5lxTUhAWwm5y6pGySCB9+obriag04xuSlvSjBqM43NsLoCnMNPumiaDvrvTY
PHkmWQt9aPgiLeDtCtSxutyZVVAncYEyntQn/y57Fo0JvryIK01hVWNYPBqQOXCrZDBYcv6ixmTJ
FQMfvV3oy+fn76yjgP2sEAVl7eRBUqS5rc01U0Jz+dyKPaueLVP2CU/bo/EHWoPAocde0hjbvuzG
CjNiFZogcw+hBWVCj6M/oebf1RsTZ1s6jfNx3C5rojO0ci31t0wO8XTfN8bujS2tqaAXmP7jBH5w
1R1g70zIVLgQtlOaAuuuvxCjM6sIOawB2ukvaT5aLHgrLkLEjsB8NOJUzhW/OOXpke0BCLY4YTyg
oLsfzeK+ZEZMPeD4a9ZrgahxyuAV+ICwJw4OQkirddU3hi3aIadEqAZMBT36tR8ix5kwN+19GbwW
wWicncoSbF8b871aCo5kzjGDE8iXwN1pclH9zDUrSQg2K+BQtLkTdhXdpRXHPYhEQOSHmBU+t9pK
OfJRUs1htxvMyI7iGoBYQ6CQ/HT23KCQhxfAxh5ZLT73V7KSZ7WvucIUKg2SMzYwS21J0m0M5/Bl
Q3Ih9S/fvc7J6rWqZu21HMEv/SaI0tkf7dbPoGkkSEwMEBumLyVDdbxwD2VlFLX9qLEawN+AZGf6
Zrj+YPqf0oww8IHihgHyQR3aac9OUP3IZvb2H+EU1iYPvVFflFl8GW20iQQFpnFSjpYzYIu2blBf
QwkLfgH/ZygavZ3KJQjHNC0wqNHcZTvMOsePS/8NjKMgeyfvw3pc4r1ufq86GCyKJSQ/ME+E/Dty
QVeyfzhgPH86BUpR0rEjLz+nZ5lmGqIU1Y81WhWwdD18h+bN/cV7HsGVrdRxjr8f0g7YURTZL5vL
9UTJtKnuwx/Wyep8SEKVbBXzvteOdSI5IbxDtufJhuCXTpuH/cF7mE+8jVAt30DkOdvWycmXhtZq
uPhr4Hrt4K7N971TtpOXxU5dltZIwF/o3Y0fDKMUBlzi/uU+HhReQx3+XIHT2jRmPpTBOWw2KzoB
XEa2kAvw0Tqj3ILx+jjBS1EA8w4FP0MibXdbEShtJAhGkEpkR8x45OBX29lCdj60RaQQwy+G/wzb
G97OlaOF0yI0VSvrO7B65ZoVNJhRM06VFtbQP6exEuIySaUTtBwLBhuM/ghStj6wsMgKOmi7SwWZ
majfuyA9xz6Up+iCW5Q4gyoMY6BqUZZz+krGkjKRmqrH5sNxQ6aMi0/T02KUCRDxl02ycin43SCy
G2AUU9vNyTcHIDmdwh0tilkMzWxxcqrlBjo6a3nqL1TTbZz2Tl6Ghm8fOY2L7/WmI7kFauRihZbf
giU7PLKArog8llASLhuGTonxnULNXR8swV+/TE/k+ApaGgcSpDOYTIfpvPWd6b+EojFAwlWkIj1P
tGZUyBYF6v1KEPU43QmCkJYGsPIYyQpxz2CZcWxv8suVc5LaWPxEGSSOW/wWcdFYczZnU/b/3kT7
GUsa6E9kkBTBAUkBsR/zSvBq6iPvhk7rSpUPvaa88xOeWB7JEuRxmNdd/sXlanrowz1D2URa+viK
vwNVJhPlHRn2IgicSTMbhfP8rBEDgFmh5IGRuoKMwWVOE6RHQ3sTwxeRrI1wcUqWzE782ApJt8eI
px73zC9JspyoVvOY/ZssAFFc2F4Urxt6/Hrggmx+6OVwjwS8xUoXTmNt5q/xLmWqYICIjVblcxrS
Q48xlGZzj+4HIDDGTNXuxA1tF+kYlrvfGYYvrMdWt/ZC9Fw5Bc2nTQWNw+qhZ0ofk4kPF/PY4g7g
PMcAktaKcQKbytMYWX+JSyr0vmf2Vis/XETg/NW06ozNj++hPZCFjPy3d/tefxAl7Efj1MZEE+AH
GhNLNXVzxYAZqjFM66kIcvEVoFzxZDw3p9PLZmNZb9TW2TA+SL3SOEGHpjIzngi+GDO6XF99rn0s
jK14CoDkgDkRe5k758BFr1anPpKhEC7WN2DQzaSVca/1JuLB+Cx38hVTV5gnlNfUNWPkytWFqTQh
WbJQfHHmuRtAOG4KYDOfTDJWnUfVv8+nMfOeruD9dsxMclN9zLu+yc7A7DQ0ff/ZzPp7dmNI1nwp
c4fIdubZEW4ijoUscWz3sK5xkJr4wMqzU9/Kg43ch18N4GcL6ii6BBRbEFC5HRW7i/ihixckC+29
yK4kv2kuNz48MWCdOnyHOevT4C6qxg0+NnNp7qSS8Z5gT4uFd7owYWRqC9nU2sUTD6ikb+6kGTRK
NiAY0OwAi5PGmr/E2Esx5jea5ZwH90CsVg/rZmN6UcfI09h4erzDECzJYLFuHGw3gZoMprCR/cdj
0jOecDu8OjRXIBW8tuxpI36pbj9j/vLmU/UgbIRh0H5ZuDG/kU7L0lvijmVVCEEpMsZWY5+mYTDf
vJb+RkUT4cH4piuxnpa0vcQf0kg4PjC1RPjJFUDX11pC0bcpp2Dpswe4RGMgluxcvCKTQwD7RRSI
SzSSV/UKK+hxg8ZDu4i1B83g/Qrzngkx2wWVE2UT1Wh2i/FDMbERM2s2e1Pks9yJgKKiUGCUERA6
+rM/B8ZEE8k5b2lxaEwtQPXg3uwTGLHYPziotCNzNqsr56wHWxwVHHIA+aOASVaIay9Opkgi6N3o
JR3qR+8KOqcJkSzPJmxaYeqgoCBDVk9XRkkZpebarPqUnw8XiWchSurrNcysKxVd2bch9d57PrLS
ApLuv8yXypLRwuKq3dqCNQdmDfI4w3WUSg1BhrCupWa6ArawslgPIo9Z+vpyMoEv/E9Q8sD1xEgu
5AhKrDhlzkFmvSjJn1zjyhvTBKyAd2GC4TPJ1IUAVOQl4Im9zl1eKwCsChMS+66LRLGQU6kQjCmc
6RlP/Purbp448OqcFFRmwQ79ohgNizV1ZrP5R3ClB0dKlMGxpLrFvxeUJVA2mOxOSB5DZsz3ou1p
IKuu4xOlN3rjutus8zmTDTubCZdo3sX9Xl7Y5T8kB7RTvXNR5c3XxXSpW33yGkh6E6pk7y5iLL6g
OxwhcC//P0cft3/UXqAR0YLSovB8FEu+59MVoVlNblHq47LMy3Xm8bjFZVkkPAZvw5xUeATTnkIY
XL/muN1C76yfFjTP7+Lztz8+IGYKw5lj7ht7miOqXcX8S8w9UQCEG/s3zX+5TJ9WAKneH2cvsz82
UZtLsy0w7KQB5zAgzWskUibXJM+8sCrBppOHeEoDrouGEqeRH9AAxTpYYsTkD4O7DL0glhgAR2/h
j4WO/p+3ybl/Pm/BcvCDxAsVFXfNkXm8M1wY2GAABg01P6PxaebnZqOBeCFh5KJjpxAd9B2mCRyB
4DNYZTFZM+JiBdTBEAUYRrS15IuP2gVURjhuEPBgyTaooUJ6GLwE6NQ/vK9mPwLaQvchMuMG+xGf
B3IbwIvysDjTR/hiUPyQPNMffwBG+PhQr5M1oNKXXAYuR5mag3E3kygYYIYAxcRLDCu2QO2EXEQC
jGqnDQ/RYuAw6GUq+Oa2QRI2JCZc3718/I61Vb5nCgAF4DmLZ9ocpDzCuanxhrP+WvXxIzpVBKI8
luRCcHlzmmVA4Y8PnaC6QlXCHJstnEuSLz7zwTg61GaHhfbXV4N0Uayk1sg3avBeff2kNTHbas1C
xtwMhntvp0OQO4ZO2Dfs1C8XDxVbJN0N/yQn+5lpbEt/TKC1xnye63s4V5fU9ip6f2oL6mlOkDma
1tG6vRcgsIwanZiZdkXtAZEN3I6tG09+NnJktfXiB7eDnUQ10PPECKmNDM+U2iouI47FxP3RNXFm
skWPvPTttVSExA2MrKpmFuZ+2zHhDLVuFdjnDDl1IDUdsz3jWH6nMeWAIhL5/QuHY/J1VY4rPBCA
S/Lg2TcV7EYWNXO7C6pX4+u0ZnzvvPqizvLa+hzRp8DkZUWhdmG7iGG56KhVD+1PNICYRo9fcw2L
+H3Beq25v+8OmiLrHPNVYR8E9/Oi9MfRwOZJAcv7XqI5O4SCEwHU3uWIOLsKo5QhbKcJtA/2ehln
UciAo0BdKB9aPx4MVM1W97CholBdSpy+F+Q8E3RgzRi9/lhmruzEE33CpILayYu3wHzAe7S/8pGW
he+CkQBTmp8jEQEAl11YpnSzloFwveLoCfchKi5mXWvsoihAXheKUt5j9kchWX9no4fXZjg3ud9s
TGMZA4bDKOrsPuyPDN2r2UF1pfnlxUu369ymdN/KYsCcX3N+NEnhOKoh2dc9rC8okeOvUwwmyvqN
LBltGiJwL4XfYTCx/HDsYUBdMrO1acuQajC5Leli7eLwih0MgnO75XOg4/AhXjIeSVcdLewZLSvr
eMUc3ug7UJSAeNHtYiH25magAGP4Af8NscfL+6wSr/mZ1S5eyIcSijud77l3UHgDm5KKNNdNqA2V
9WjN8vxVrZZJYmy9MD5NDGFFi15vEi6Z3NR+50s3adpnz5GC97pjuzk8Ezc7PvFl+Nn9l/leaLvv
uTxXuzL1ZPQPkZVN+tibMutuUWY0zFm+SAbnvbWKf5luwML8HVIY6/e3btR/EOpQeM2qyyBiV+iN
27/eOl6gWx3BBXlbCILnTybh99Fy8LGi2Wj5Oj9D4SuQn1vZ5PK8ZjoiomZoKBeZg3bRYuraWbyz
JLOw+ZiEKM5mvfVL5FWEJ32Odo/mWOhjGDjyYURn/J48rmhUr5nzcisgVDtKJoORT1FFqQ7U4YZe
vFdmEB5gaLT7/lj1vjP0wdyY1w64h7P4Y17gUdj6pgIHfQI22u1OOCNDZrUbDzO0wawKBkuIdQ33
d4DVxtAdYTIdXeojKuqhVYxDSnrQNwR5tFvYOkCEAB5zu7eR7aKNvISc5dfj0fFBJ+A0s3YyCF6z
AdNsW13XiF9WrD9jjuGYmwcVkYF4mIGY1p0T01xMcMZQmpZVEi8qowcIaTUBcza+LhILqGkWkII7
fQcVW8bO68S0twjKTYfC0CZwEDUX22/6Dy9kZ8NYUYx4Z9UI2SSFxjhTFhUsiBn6HDruN90Bu9As
hfqIxPrWth423JxS8PG+Tr7rDvWBkie9sL8H0h59Jn5PI5DDdkuRVs772BK5Lx/WTk0pBV/s7ein
EGaMipsqDMFmWhGeuv7do2t64KQZIK5onMc9jh0yslbyohTSHQWgvLQQ/DILoKzfQJTrMUznHh+K
O/oQlLYQouBbi/rIon+Xj/CTA2Z2L7SLqV2f+LzPQDYfM1lBiYWCc9vzR0MAN7zicleK3MLQwevw
/f2ZnBU59jwqo3NMACa9cP/DumDd4YLTtygyVHiHKNwFC621S/QVYWnpbrp4L0cXPJg/7jnDzgZD
q+2kf+/xcA42DLIZ1GbFAsoVD7grL6F4YDjYIRUYiSc0lXEaNKKvIy9D/zm+YfY4Q7rZ8czuU/uz
S+CVFprRbD+zN8jRTHaeoCWtVc5K85b4j1lOVNhHsTkmRwc1YEaAIxXEdlyhYe12dHrCQDdDcaRz
2h9LhGPQDFJb/8DE3fZywtvbSjgwlRSRPLDWY8w5PWWmCSpawGpbcTF73FZq5s8ES07rOy7nL+EE
yL9r/JRy64dC8I8RR4PavzOH0hpHIFybSC7CP0tF8K6ZCfA+wicGy+CsT68aQLWmD7qRe/Wwrx8G
ERQcmA7+fpAFLUmDuGvGu2iC0Tmhri90bdxHnFzs3vU6WOVj1dIokDUbjjM1JrZG7+2DA6ogqPUZ
pEwuSIDp+Q+KJ5VWQx3QKf5jn4vSNe/bTEn7GqkV7metL0arLxRDt72pQ+HOtSmd3pGil/5m8gUE
ABzl2QwZDSm7hHnawA2pyVE654b8NB7QoCHR42N2ljjmVRQ9mASdCxv6aUxr3DG1H04jzR5EVzC1
Ias1Gcs4R8La4U00zmtaZato2ydohBN0/J4/520LSmhGmL11bgv1+4Nst46dOsBziT46dJTpy08X
r78hrhcSDvN9v0E1AiTLy1ucNz40dQ/s9ms+dqqrB/outfDPvKEB80LjMYO6glVhcBRQDRwyZilL
oAaeQfu9U5hSsFJKXzs0E5Bf2u9lURkxFnu1y5HkFIRLiFojPNPuTREZfPwfMofBQSyvaL7F0Pok
sqsShyOdeoFS9kXQCy3wkOxTJBg4UulBsnnTpT1sbAqhNy25IoMFmDZ0qnaaHOQUcVt3SPcY8sk3
4NczSxZgPWG2lS2Tv6GjujI/lCD2ejjB4b5KIV1N2PlWvZm+klnol5CNv2Nj0f1kTqpPb7nFJs9Q
gsKV4JzkZGR9yA14UjX9b2iBB4C6EHvpkUP6KEGlsqmN3douJzrcWMoJu4kwqwFKwCxrQVHOEJJV
Am7P4ukyCwZH/+n1d50tu9UxgYnJvXA+zCIh4Q/ZrhIbx28c13LotrrPInizUPiHu4CWGH+Z8Ws6
8oeWvHxkbs7pxMidzyV6QcntA7VvaV9RGor4uugAmcMZwd1wJGv9mLYcEZY2/myUoDWTyetAXWs3
vvD05z3iQX/u7r8AL2mzRnwMwW46gDqIsI0byBnSBBykV45wnFK8gYevZPrXnw6xWKtXcWSkGIlV
jhzOatKNe9P6GVThvPcCfvfjZjXM54N8rn7tvuKgZSGmuv7NEwxkqYqg9nwdeMD6D1drqy9N4Ual
uGk8jV8fL2cbJtdrwJzXbkfjBAO00P7ROapexFyeefaEyyDTuUE7ynD4ssSnkjZyZ+g0ZQzY92Sq
Vpdk3blqgKOgq5w+zlmbNR4FPhmaHDzHEa3/jGqRshJy579BPdXNFzdgK/9MpJXqM3xiTsU+Memx
xTHp2laXkR3tCkFsYJdgj56gJRJKN8xsJM7FFW7FXKZoTqoPasLyWAgjOqq91oBoE11fPjseJrN0
F0jtsnPaGjrqk93Xx/0PtgNqKQYJBZc76Ae0HlDNJEdKmJBRZzOftV6bFl3owOJqPc7S4c12p0GD
N1XU+Sh1IL0IYmhfMYZ/w0Mx63Z9IKLYnDzP2JolsdWDRwjk+8dho0+JnUMAWLFXI9VGVDxJfAhz
/Hc0MJLNaM4F8pMlFC1XsQs6KZwH/e/mvWIfl+1u265oyJa5j+dl0FziAM+r4IPIcFafS//jlFY6
7WDdEMYm9E5QjcCqxs9VBuPonM1ythUVbr5uvty+d8MjnJprYMl32c6ddP6FB8w+CZJKUYS7MuPI
o0yeSG7+6nn4tfIL1T4terhC74RODfgprcaAR+3DTUNrCG83F6m69K7Wm3uAEu4xpxnf95F+PwIu
Z3ELURQTkmk9mL8M4SCSsMV8PrtpqNX32qq48araKhEVLJsorI+mWodc19ekoTflgNEuhSinUoc+
dcM1y8TLwdCrLh8P9lh1qS703J0Lf0S0Mn3zg+YP9Ar23kVd9FGSqkI7BZrGlJM2hCbhpRrRPUas
SQeMfgs3wBccIGGUNJaMI7ZCHBbWhKnKupdNGFFAuUDiB7zU0vRAMAvNcpxcnhPSOLH/pWcFFcDd
YSoTWHsI3WKTLUZsscJXwI7O6AkBoVEs4K1yr/FuzKx6Uyx68Owo5GFdbb47aWRUMwDWn/lKIB4u
kp/ddWNMdIsZ+OFLASWr4cXj4rljjsK3fD6d+Om0iXDdeciTqmfzivIbrwXvfYgoTt4Y5pm54jjx
BgBugQdN+F79Sr96rAt6cJoK1YUC2z6dhg3q71G7seb+Rh5CLr4Hf/bsWzEdSciEQJh+gJv1YEe+
VZvL1tIBVN2k4sqqDvUnfZ32HjfqErki3IOuFicP9J8gWrNd9hZCgDMtQZMgDb2M4LNPHEifpLGN
e8f3ib87mOmJPehWAHbQF0aSOeLpI/xDt2gTefJeQz/QoUiP5QfhFDhS1hbooyLPRjzRZdGJRrhn
FeR80DItKygp1OTs8f9siMOHA8e2bytu7xz6XwTxI1cZKzhRiCyWe5fhiD9tKsrFeLGH5ZFNrRqs
DYO95zQn26DRcPoRiB1xYSP4EY0yBc5TOnxVgi9dd0NdI4EtUMqPJgRi5c432TwP9KU17s6gQRHW
d5B7lWj7Iq0LM30Hcsi78UoygVQa5E2Z+TTw+eU1dKMC9Txq0xfI89CpW3o6FDgDxFFeWwfjYjL6
moOHV0quPG8P9GMpvpmv4Im/b2L9rC78opbzupeJssH8uEzLgtfb0abq20Pi9MrGKm3V0IlgpsEd
gwn0ulQlRTblo9tXJ5DqAM6kvkiZJmGkh9U1JtWKV60TDAprlMN4gse0OLeR7LEQ2exhv8sWsrga
gaPK9/DV3qn6eXF+7Mj5HPc1l3GwPm/LpWRmE3rlTFqM2rOUjweDyJIT470QNht4yOVEtBosi2IL
zvMdzlCqPB2Zcnw1uKZTRgxaaxdwWCg1mCiOww7EXcIEpG/OY9Sit2qAYbzRec1nGjFtdecNSSsQ
q+i7JMohJy0dCbetj9//WdkcF/Hna/rGRIemiQnGP+VigsF3OqE5nlsjt27MA04Yvbf9SCZ9FX/a
KngoJsLMlPsdY4PUWKPco+kDXUDxqj4WxS1aBxCjXlAdIcdRpdYs2rn88QDPoWbBAhwk8OeDpLCE
UjZ13+ri1c5e6/I7eT/Qqi3LelZe4E/0nvRYDxEM3sNnzUx29OuqHrTCbjC8P67pbPhBRjdkx9+8
eMQWunxzxrhbpX23GrYwwmCsAZpDQKdj1XvOZzRW587YwWmqc5Q5D0KBvWjN00ZddWem/0wnmjTt
8vn4NQjk6Ay+MmQYP7i9pCmPXRsGjfwldMNW/3QOJLf+LprEF+MqElAH3ptq9S/m9jtAQMjYIg3g
PTsMH6JVDsFo6KDrZNd7nXs/hBqzZ2+lwMcGFAC50ld9obljPtCVJ2Fx2ccGaqKgMO6YwDvShbX8
gIad2ibeRoH1Uyfy+8RBpPiv51R0GQVmzpjfDt14uPh0qz6o3QiW22v1hHrymrwxD+PZcRmjceg9
bGwKI8FIhHCH8+4PNvy4ToIW8zlsPDx4Z+3TzZ7CYTnPlmk8gWIs6cunsvaax/GdEN00SVtGm7mM
jBQzvo+rYwcpWTqE/VuP8ZL9oGeNTBBd+MpwtyhPiK9e0rEttX2DFWxpY7P+e9rJO0hBufVDtop1
E9s9SfcjNIw/O2rdz3uqSbOuXZXtIcxOUoxAH2ronI8WT2FDzzES/wjtXH/anvGntZBdU0Eq0Rza
WllZofAYaBb1exFS/CSc9ZBsh0uo9sIw99z1T9VzotPxqYJ0DgWlHAir2jJz9I6+0SxZmmvwwGoN
+exB1bfOoCb+bqHi8b4z5knqHHVGiLH7MuQgxZP2Z5c6TmCoE0z9hol0HO2H+2aRC5fhFqPF3P9c
1gy2uC5NSLSsOpxtVTZNzPYvGqQZF+BdcoCZdu1ptM+xfWTUh/fsZ0qRgmyywdmEiiWBv4o586pc
Q/JWSbHv7lCxRqnZTUt0pC/vyQAPc9Z49utDeGKKsOtJ3gej7Rf1m+aiQmxD+/m+yG5/NAYnoT2Z
wXAPv2Npoz530TtAeIsBcaQbOcdsEjOb1E4MufTPVFPc4vQ7IbfzPAKZvrLo/aNj0Z/WnTUM59Fo
JT/XKmCZzChkmG4/0G+oRt+mjoDMGxawOVe/fDyUJzRh1GQoqLKerZ8e8EK/DrrAjuQ5S3PYbhkE
wYoXZQ1U3MKG0RZopZsrJxkZGgIodO1oq7FrfYN5KW5kPU+gtcWyK9D4EKrJ41A8bRM8Z8AgBJ+h
CHP12JIm+QJjfUYj7yEt/voJ45n5zrGx9vTeR4jBdN5v+MrYadAo4fUxMoQMEwsidUto6vRJrtAK
O6IUcYUQJhU6tXV/FU1acy8C19OBxVKiUlDAo8hlxRjD5EkSOUUpaWud8XaJLCSeC4Za5EjfPx2K
3sdLE+cfJE3w1cfzykvKBAsSXNtY94grLT7wnFPyPcU8fo0sA/0XnGE4XQJ0Y2cmOODOH3sI3bw3
Zv9s889FhHsE/Grcu3ElELb6axjWOAIS6o4pXO9OO4/HO3b2wAPf82uRh8aZ+/XDjaSiMLZ/4LX2
WekY5FmSFT0MYT9whlQ+spuhGUBMBfvnqOlwUNGcbSmUUzgdtLMInfzAz0nPEEyys0oTv4KQc41V
p1wUDC7oQqkeHUIHTrFxhwmbCG8kqmthaIPtAB2oSotN53mlyOHK4NvRsb30fAiMaQJ+s3+g2kFX
jaQUsecyvKkbS8WgbdNyUMweOLdze1KLyebnuawIhH80ZvidZMUqrPE4Ie+YaC3z+0ABz4MnQtpI
N0uDQTMk0uCa4RwjGWXujTiOpcx797zyZ8H5ZQfCQlchHEVaxv1bChZZwwvhf6tLLV3KD5dZRTQn
+BYgH57Lj/R1U289PfLCEMdZhir5KgeV+VKpZZo9xFslXzGFFX4RH3bAc/9z/OrLcjTNsIDAUlJE
Y7Bdy+mY1JkY9DqxoyOKQmzganOETRuRMtV3IlG7NPLbzP5Rk3nFX/LHuSpl2Db4fZwMaytM5r++
07/y7lPWZFcF1cOXcdrBXmehd2tKqKZZNSizP0BD73Tye1vVvdbxXAVcVlmxuAtiYucg0sDLkt0h
XGZDNhM0O7CHceXwZGxhKnPY3FmvnDlPEniKCeJ46TVVv8xA7BH8i9gbytv3NyibmUgsqk750KfW
HYXjBtL2ey5venSaoLVD/6faLc+yLC0/D0A0d/VyWyQSVrR1M8ZjiUsFypPKL5DVfJd2dQYEuaKp
GRqbFZ/iBNfJ3wiOgsOQawQiba4Q0f/Y3LCog/gkSmMVv9p8C+hwik4Pq4ERhBcwPnOx4rN7Dewm
9mTF/XBAmHEzRnyIVV8WHinbANWe02HurFLYNCmFWmj+QYR7HXpPd7F/7AjRevPdEB1VzFKALT7K
lRiZ4Y4dGZ44ruI5pQioNxvlX5WK7VjP3F88paNLIEJb1aTqxmIxG21QWsXX/HuPDd9RnLmzWkUP
MnqCL77VYxrHCY6vK6Md325DS0TMn9c4dELtxoFIm7+Yyb68kTVY3EAGkvmtoKfFFpHTijIc/hzD
re+E5eoxQXZeJmVUsedo7N0IqdjeBrlTI9WhUN+W9ZzrGi78XumG1q3pArlZCKrNW3fyIYScix6a
nfGszA3Y8lIeubivtWsF0qjTtyooMjKME31g94Zn5JN4sqWyQ0GKicH4wY3pDZmgNLc0oFRNgs0P
4YSLC22OmV4S6IC2sFlsHeIi8imRE04bxLqxcQSCSRRI+bmD4WaNPnBuUs2G5GKH3Jd0g0PtV50M
63nTTkc9I93y1Xg4wPd72DwU2tDiC+Lrh0rDqmUW/uQGtbI1FFvv2B6RiO8Xf2X098URC8tJozlA
EAWA33NjppDFqu0mXGiL0GLGSqpHYd/cjzpZ6fYINXdRzfDCZAzm/WY01bL5tlXKLGOgY2/3wwQE
Rc0ko7KFZzTJh3+FDfSkEkfnLl4990+hHDZRZ9+gW8GFMhRvs8EbYr4aqHYPtuM7cTqj3q9WKDTz
W7igMQDzWG7AbjYvuzKlzuRBXnelnZ8weU6Cinbn4RKNiekglxSx7biDhsCN4SKAa9u/ws7BW8Zf
1f5px5S2RPaannGrMWmxnqx1mKdY3/IRAMv2KZB1OLRLN4GTNZ5/+JXLHzuCpQYrTWt8VmphNz0Y
ZT2NJW/iF4RSkJORrCKrmUa63WxfhbOZF+DCpy6eMSzflidW4QaRnTDbLmAa42Iy5daRIUJ/SZrG
glFPiRuHUcEc2F7wxHwBj4Pb7vTWmc9PBCTxgMOdjCDimelgemorH7NqYHoIZ/Zv0pwh/b797rvX
kW0Je0ZJdjMad+wQZQtW8/kkYq6Ynqkjl36itHsk3LVWlYKe0mXRh4MnE39ovxWf+L9NmO420F0Z
N/JA9/rEiLBVkoXnbHxhONDu0X6DqB9Xm1Frr1aIayNjox07iD6movLgarnTs4cffhf2x3q65P3n
Flwx7uaISr1bpJnVjWymI5o1ICLH+OGTbD50X2lcCq+RC2eMEFqCjfHwh9QAM97y/vnGHaB5w9W1
DoeGAa6lzDGOMH/xg2aEgBiV8Qi7/UtxRsTBM02VuHBSxgth7DGG5fewJPJljU/K4sQ2nLyLdJ6n
u+gz/Ymjh7MhgmfQ045a33n/LDbpLxUW/TiU3Eu3/9zeNRYMTF2l7UBHdmix6knBoNbQXcCcrmbP
NJ1vkMUsCEvHKa6YJWCZSXPBmPK9kciipeRcNjn7Ls9phWoD3ezAiiv/I2Eau6qwE2KV2f1Je30x
VKF0f8E9xQvD69SgpOWhLEd/sm0ZNrEOetFkQLUYkWrFCWNFiad1oBf0TeZv80FtQwqB/QNqxW/L
r0hnAhOdRvuYneLOXoOPEZdpGO7jZPXJOCddDV8x0kiZRCqonGeS7DzQ2/zc/Oe+npx+kycLtyBo
j4S0vlHhIVl4eL7DY/66Tu4+5xJKoIdTbSHmYcWKPTY7mK5M43m3/3kwnNlpOXo+ZN1ksCEI3Phj
gF3Hbi4HKbOul4nXZZvhzpstimsnW79JOVPGzPrLYMSzQYcBRDoHBFIUtz/G/p6NVR3YQ3ye1slS
vigYszPAbHSyFewHUL5s1Xjz4HWEcSF0urbXA6M5DrJ9J1k5JNG9ghG6k6N+DJ1iXum2MkK3DKhl
VFQMP2bOg12PkSVZHGuwOrycV9INlTP2UG6yB/AbqVa6wmsni93vfySd25KiyBaGn8gIEUS45Qwi
IJ69MUrLAkQEURF9+vmyJ2b27Oru6lKBzFzrX/8B9neWwMtuO/PCvj60WIvDqytzDnxmkwcflILb
ev4qZAAMzSHHMf0qg/AuzntH0gIgjREgjYp9zuzTz2ScWUfYL5WxfjxMErmaXx5uhiNiF0/IMgLx
FFSFmxZMUEsCe9i3naSem84Fl5xU6BtQGjjckbc4eA7JJHrt0Fq/k1z2IVB+02r7LgiN+b1ONcC8
+yPWHxE+6ldRhEkmDvuHRMeYz9Powe0vUXLieLwQrbXhUYTH+kagZl8X3O4DgDNTBuI5ZgcwPgYP
7wkGqp1uDQ+eHL0yNoaW1Xr7WFkf3IFEOIzfrExtN7w53Qctsq/juIIXWDkhzBW6Q465/HWBYFdR
7Odn3+HrwkDk+v65sm7A0gdAt6RisFHR343W+l7aF+yx08Zjak5AAYTcD34mSR/cGBUptswklAHz
l+A7BpzCl2EMGwUgjTnr0x3Gwsl1aPdYGjRGNWNvL/aVO0SvOsZ3fEr1IecOY3ggrEvt4U9RsoA4
nSF6XpLsZZ2fEgfXaDSVQAxD1kR7tyvVXHbHYzXDcqSauQUz5Ff0fs/wjp9QQ5WRdBTFAS815z+O
mAiU7gFtAPbHuDDRmlyMpfhf3lgk6GGOomUed4Yy8lNzXkJ3UpewrWqea6wdkoF79T5Cia+AjrFk
RFYnilCWpAtrrVVNIuWg9WUUhU4zI4GUmDCfZmqwa86YYA12j3FcMRcZb645RjYLZoo94a/YJpBu
BHeZOAp5AU8On64A4hyUunZFFw1WwYSOqLyKNAnsClx3BOumgK2nbq9fcgH6j63pxujlTv6+vfWQ
rXuHJ79tbky137TMgLi3Ea3mq19QKeemsaNZtCe3cw0S+Q0OjGNKJwNyLPGb1y112b2cWt684Avh
iAff+4idVE8IF7/qvGI0xU3LKHDhIjtv7FZdLIVlb1G+4tsW5nesrRsoIw6l17t2FLhoO3BEQF3Q
wLcQoVxwcplSOsFdr/Bxgv99uqunUUZ8APsTgcFSQpzQFQc71SgpbtdAETDtM/sqHkbmwkMnQuaa
meEHY4jVdfqE/eSPGdLh4YDCt7YngsLwwtaegeLYGJzltKeD5HFzy4ur0I+X/jeq8JBLYSdBqaL4
uTjMs2lVJbQ5sDXhyASYCMGEPHj9VIdIxKWik6/8DJosqBbbTh9Pru6IcuQNlht/B9shwqAJdEZ4
oYLxQjQ3sKoYm7c0KpuyjKCkUxQX5wyfijp8MYXBWok7/YzvdXjBTEvDsyGQ+9P9Eo37cAh+N/hY
koz5yE6+efoYSAwiLfab3e8Anc9gstRy5lP0QhNIWYPX+ol0lmdQugWXylfH4YO9qmgnBDv5z0da
3GK98PN1zbiR+y0/0s8joHVQD0E98a7STrh8Fh2ek3RNaozlEKlEvWaqEKW7JrlRxt1smI7DkMlu
qiOupk+Fg5t8jIibg2cLW5mCKs5CMBBhsvOkMANHhQ6CgkmDTLDODkbdCbeMhjEPnAVHNj+WFsOA
pLq94fNPu1m5uLwwYH2xVSCKwfYXLi+Au2y+d29GqHCKCdWDisAQ7ZM2x7p26DhkfJAgI6OTgTSL
GeEAlpytMkh+m/fOozxF8oSNjsaEzmZ9d0cJfEiqLQVXHGplRKbnIb/NjvFxG3YXzLswvEF3/o8P
yQ/lZH1g6U05yq5EYfyAwkeOG7MNhnVWnTPKh1lAN3RBh1SIdhL4FosexWIrbvDfejkZrnaaeLM8
IBCDy3OzeWVetSpnPJ0LlW6rWvG8sAkNgQRy5zrGacjNKYeHxhd25MD//GLzgz6BUdTfYP0uXAnK
wdCIubwWtmB2MRvYBtsxacjWl4XWWBzhMvZxqg2AcYCxC33zYNEcFQQM5gG9DKgKPPIaQxZPPpgS
BHu6VqTUeBGROVk7xK18dl3jPplpYEPKo415EYD/hpZ4rke0swMsGgbibXKJi1Xu1LgWWfU5s9kD
DiAFSLCM52LiEayhaRbHMBVy/i9khh15jPX3jfAKlQ9AGVDBXhQVlsQX1C7xbQHCUq24mtqOq35d
YBtOU58M0mrF+2a14uNj98HndP1rPO236nA9Z/nrV3soGcPfOwcMOAhEQ3Lr7PwDAG1gSzaeKYtv
dPgd2/gnMfvnuZygIAeL/7LvOHg+DR8sOHSsHmsAZgRcMv5bIvBj8Wwh7Y6BWvBqhHo1dtiXSPHi
l/blB5uo1zb/GVwt3Lu6+6nHIvxnMleFHZR+S76MDJ8/yojm8Oa+FHtMm8fA+tNTjLqDVaW5cP7h
6La5CVMJpvlkz+aG7+VfoR2M52gJJvs5NVIwIbsJFIrvhCmwgh6sxLLwpbpbb2fIUnGgd8GVwXdX
d2vhyxFyPvyQ1mqPtuSnLA53jz+nwNzI0cgf7wFkfCJZpuUscyFXBHXy0l2m/VwTrI4UOIlMUKjv
Be+a5doyK2MLaY1D/AqbtNu/lqS84RgVX9fQCuPhtoIBhvvyEq6KcYeNzYyerfeL7wp//QM75+Wj
wF2BxiLongyIK4eXg1+Swc/rrfbhvENcUX3yq/cK7KPF46gvO1CfB4QYpof8vXxVH7FEWn7j0fz+
N4gP7tB+zDG1IwLKU/7oAi5ifkndA2LtM3AuI3wLvYOrzZX5EBo0W6anh5PJuqRgS6BiNCdVw0kN
29EvddP0w4eErz1Ho3jYMWErZ5z7sybWIEwjLk/6sIwuPtqxqRrd3DIeUTcyXwoIZr6txrt8BqAw
G80ROH1P4IsZ6UtbKa5QZmORO0y/JGV9neaS3m+2sscwAr5Y5w6CO8++6mC6ypdgoJnDOLHbVUM3
22i34FB50kKOv9s7nOTTqHWgvqp7dYUL7ahxkbRdXzuuyq+aXlb5/HW8HytMbW9YYjJYYrSaxWSM
T1kWpxbIl/3Oxh0e3jU3Z+Ju0hJEZxMJU+XG/Pk4D+fGgAZ+VbEPJejLFwLc7fcJxzdfcQYuBUD4
OH3RNmC4vvi+VuzbWYgb1x2TRLjLilOVDn99tJjY40gl6wHQHlL8zYb8zYjxQQ1A8przRvnOFA0m
hzCMecHPh3nVzGUsrLNdsSNCcdqSAXOGWAF1m7nwZFlusMYhlITvGosBz2Uv9AT0MNPbPUTXAD77
CcsFPdf85WtUDtsh7GgLfc1sAOogYh6YyUP3hxE1SIpFSbQ9k2H8JM5w02CMMP35zgSrBvdx5Eiq
UzyswRWmnFEmufeKm724vPUR+TPA+w07ekiPcJSmFyLrBbFVhSUCyixjBCXZRBLy4uypx47vgLeV
3AIEK/GEN1SLN79/xT2VIAfpgYUGqmRVXQAEPycF1IS4jsdGggcGXDheCFUll6JxYZPh32kfxnaO
//rTl2a3ebui1twAh3/wQfDazLsMUg00dDBlZnidv3+r35ayADNvnE8PLuA2U61XMiCqXJo9lmQo
LhBqYHNCVj0OyB5+L7F0boMaKG77jFTdvWPrDblKM59rAgM1DyoRlQEaCcbCBpXY1/7LvtZ4Vx/B
wyHF99c0a6d44r4U5/0BiUNUIEjsF6Ts3W7wy6DigITHY24wJrkXae8IMl4za+dtQDqKqUU8t6D3
F1eawU2LfkV4zXVOfiQABAFhOFC2Vv9T4dkSAeZhpYX73lYYG7EcRzzr97D0oeInCF2/aeEXy+4P
pQV+yD88E0OnhDU0dK4pbET7Ak/XwNkmqaeDZYvg2x0drwzoFjwO3Jx3ZR4wUNUsPQcmnEmkwOIJ
AjEVIyzMNchNe9oN6jUuJqqympTgQ1rHst395VHLOdD+1MkjKeCUFjZuVqTtJkMHZoPT4ssHlFWa
rxK7GyJmMZo08D6nmQdBtuABjX95zkwaa7+FEA28YVCbKfEOjy9BLUJ+8rA+/tOtNr8kfqI1HURP
Aj7mCteKsPM6yvAqBWuGtDGx9HkPbu1+EDndQ3g5dr6HMQsXt0sP20npiQOx9AQAvZTXTKmiR4K/
1eqzEQYkD/xqmKJuc+r+GywXi+ZS+it/RyHvxYKPhsXR+x+PQ8Ey8y14VO0ZvUfwDsslzwzkNig/
PojBbd2tCcz16iNcJ3M8H21bW1N9yGS0mLIbqenVpcQv4H9C/noxfKsW/eoDhxYi7ePY4qWrUb8y
3jcvA0+lpsI7ga8xDqAbW9F3KYiq2f82kD9RBzNEL8awGRBYEBrHCmBBvBork3AUZmIrGIaMmzmK
unVOqQil+Ok9Uz0zMTVQIFr9Uh+QB4pw6O/9tPMMthGr3uWLw/axlEFFsNZ+IyniSIClL1zrhxum
XbuxJTRJ991tiJ8KPM2PN4DlL/kEjBQ/4zgP757CpnAcHukLGwgZwC6NRRPImcKs63KGYTYeoJWC
qTO/7FU2XqedEcD8nDHu6q84Jhv63zN9EDtJdypr+Cww43wWqGXaMzcACdvg7V90+zl7KoYybYPJ
uouexA391jnhCzZt5X2J+S+cQhhhEL9acwEX89i4911vn7L5zavCft6bY06kFfawZr3VbREsbzaQ
DmmsA+iVkWo+zG5anal1J6mybG0esOXk58Icwiwy90pgpyvyBpgzaOEbddTLoiXbNF4fQJWCWYwJ
o8MSa2AfGLqtm0MfTjk2+Wm5IpGQnrTdtDjhQFHNfNqVpPYfDs02sRbf9C5PB5ShiOZW5bSc9gug
PH6Dav1IKwAMUCOWxgTzdSaECJNm6GzltNrX+zzOYy1pN9TSxdssqB8ZehBZrU9rIHPJof8rzh3P
DHMEnMyNJgYUBM8EaSj2z41K2+p/pw8X20u8+qWR4Sjr62mQu4+0g/7KnY1Iq6rxQICMRXQItD+g
jKH4UVdhfWm9z/fVa9X7B+wV4ro3a6y5BSFHxxIQeQ4xtcQZyeHzV/t7/oKftTvh93qgeTl/GeBt
Bke5IXsViwdH3xDRlMrOMEC+hHhH/QNF04JyWgD1X0DohMFBOIHTLfDpAEobguGZn8NrcB8zOn5U
7SwhTfjI6lzu32aZpXVUeu2CUh5IGmm5XokgKtQleDCM7O54jev5O3oun7wkZSHOFxRapNaC536Q
+/y7Efn2uQAcoIIHeLhLZE7Rs2WYL4BR/YNvAVdQtXxNIGsCDAjIVB0JVhsgNGkoF/97Ouyv/sh8
QGgJuHXwoeBBMQ9kRGIRQlQByGcB7ULBSN2rhTsvsmNcvhZdMvzR0IpwbJHFYF3Dx908AHazxcjI
fp5+i9Vtsdd8Pc3mGE9PCaczrsthgGoWwidr4T4dL2E7z75OvkMstR1CHXYOa7ztlxIVsw3aWHlN
UlFgDuHEi3y84hU+w8HiifqVqap1XbyYE+3IXNLM+7pKL9jhkrmEGwXwAmvoroDwGIeg+lHmDK4h
1/aWHOrHobgfXGvSMK8xP6JfXn9RAjug7L2J8hwwhvnA9E0kFytuqq7r9KogOJKmdJhAk3oIfPNq
xDRCIeR8IW+e3uCn3uIm3Ng9W/UK9NG/p7zcyC6n4+n9LBNIhnALSdl4S+we7IRfhnK0KF/rtcb0
hPkuEKL2l8sGvmmxwCQLh7fSst8kk8IYO+NQYw/aXPgN7+ZxR2z13C7e5/HmHui5TbriGn3Uw1D/
Jk7vVSgvZ3XwwR3ZHIc6fYD3z8zYIjtq2m+KOdFm4gbN6xU4qIQ0dP+Yjadfv/PLlDFzeSVrsZr3
on/l0cqCS1wxmEA9FXR+jgvvAmbIuT4/Zo3z9HFAvy0BwKav1U0IWcbTYnrtAil8u4y9NDpS3ZHv
AeMB2v1mwceuO+tNy+hlNnMYEY52cSoSucjkonf06yhPFPwAc54V6OM2IceBDoNdIzHOROMyA2FQ
dw8m/+mVzW0D8YPRcvlh7ulg3izWXOOMUbaFlba9p3B6KMbNbEog2E/2QG5fkZyBeHvxshUTskA0
sJfwjACD1aScfTcP9xUREDmyHy5VownK4JLmtgEvo636h+CBNdcrDai5sD9sMY+IWX1L1I28+BBs
RbXJYMskyJXNTPYOvVUGIj3V76aDVPJgKZMz8pgx5FqWHtohIf/JF/hGAIcAgQM8oEdlDgjQ8dzk
C6YEJMKxCfa0Nsllp/0hDrI/iM8OiYj7ysJ6O8TDaarjTzEgH2i4kryD8HfpNv1G3jD5uC2ahWJj
YOLrMXaKIqXtmjCnnElHTKiZlIp8uG56tTKBByMhlKeTrwVqXs+KmRzVp8vmelR25Uzwq9nbWmLY
6ojhAlE125zPWLsDfLthUzsqNHEC4yCCd9MvQyugVStPCOPMk87XoUuSmrapVhLikVXnTbCRKOY3
q04JE74sGMj1U8nD98HMVsNEty9OPUeZBRT6+5iPGdE8PWZ+F57+9XA22dSl+wBQemOG7H3oJHtv
VLrlNSK8RUHij6tLCmCoseUAQS14HkjjTd/2YPFlxHiLS3sMFdWogyIADrk4uvNcvn7k7WMNaMi9
JuAgHFIe/33YA1QcB00mPEz/dFNZYeCsxlnvK0BdLdZpRjOARtoUttZ7PN4gRKBb5GrCXwaZ4KRi
7ja2EYr6Y6+SgywaL65+4z/9V9S3uIJbQ0q6BUxSLrDw48xSeg8sUD2mNI1D2rIQDMNNMSqCjpnf
vBnPawDBIuXcyF8cOpftF37YKT+Vup2pVrvDYIYLWHFm9MCZc7bRMdsHlECOkBkHw0sz4YBPb7uW
N9KEl0Og4vs8y/FcdiESq/v6Tzrh7vKTefdAW7OJE1aMEPLqDM+f6JlAByWJ2NVm8gmsH/PtKuoc
FISjAOI2glWo6FQv6xt2+Eholw2WSCAItDnGJR5x/AfwL0EyKJjcKrifBxFMIB+Fnon7idcvX8KY
hQ0945AF04M9CjOVjObKzWzZuvk3f2RDY3gulPN18Z1O0toFRviGHQGFV+4ja/JC/Q6axlDbGpwg
wY9WQ1sRR3fBGuOUkp9kYDPZiboYy0O/8wac2PUcM26SC+bsxrek/CnVqU7Mw8utU4y3LdBcICD8
pFzqyL9nUpuAsQ6OwlnnPxPZyqjgIOrIpgAxb9YZSbtJc2sNzsNkhGkUwZnEvke1y3zGKkJAexqn
wezlfNlrDfQDDqfv/LGDwGMDqvmjN5UbymuKP564w67VMHU/hMPyqFe+UiRVDcNW9oq3B74imB8e
UhNYoKJ2GRwnm8mRkVo2L/acBxTxUEhOhB8zh7JIDFw9zgcRCB1zZDZH1nv6XEA3qNj8ykCHpc2+
JaB6Zg3Ug+RI1sAPNGsnCcwBOPp3cMSnvrc0WhR2x9FaMs5ycGZxOfBHZhR3/JB/puH1isUNwpho
RGwdULkzcEEyAs+N57408wV7Zb+RqDVBCl6c0B+eKc7gYk9F9NhfF4fdJJKjyUojOSJENJVKATTz
vWZls1OHRZ9BcnfND/WkaeU28B5grNs1ySlGtVf/KJOWvfhgl98Pn+hPX1Sqc919EYZ9nRFEgdLF
dd2Bb0n8V+az42FPBkrANVwzWgGKB3PmItWy8OeGsaSCehI7dWV7u42Swgabi4cO2d98sJaxPVUj
q1bbSZtStYbUvmZzHKScJ4wLnUGUzd+MbOdloCYI1mkN4rsL9QW928QUeq+H/1w/7RHV/hsl3C2l
fqfrX408PWjXKFaptWg3OROXxUxs3F/MlxPC0tk5mW0ZpIwTZCliWJlxolfWjXypuQonmsxtNBPZ
1U01EX+RKf9YxI3mTsEkR3YnrnoShgky3s5vBwQ7HdhXSz3rBSSKO5O74L2tt8rvV3TQ/InyNfkj
5YcQIFoMn6oRlhBG+6FqDdh9SvuwznqDxQNHj1ONgAKRYipceRjMBW+XeXkHc+NgDX2d3e1LzVSb
J22RR9kvSOkjAYZ5hxSHAQwetjuWwhEq2RMH4aW0YgqSFQan3wUSOSIb2tUV3YLRxY1Dn79h6Jpk
87F32erT2yLD5WwcZfZxaGJcQTkDWAYxSOOdQgZwGPRF95/hSunCNr7Fl0W3IbECbku7gDPDE+g/
Pfz0rXpkMBF8hGpchqNlDwKCjplbCMqfGZMIdQHFPPSmlxJpvPrVmkwVHgpBlCRWpaLur4Kn7nyP
3QZKSdIPTVSMND8gk+0sczJsE5jPG8I7O2cmIUfFiroe1ahXzA5hDmRJq3YIlURP61UtiOuiUKRw
3IlzJlLMTuHwLbjFyAJdBdeO209HqoQeVediNkwaW8YO5E75+guE4/yI5EKCx1hUmgOWwuRjUfkP
v7drUuqg4bFgUSDgb0PlMHuKVWcOibZn9OA26Rsi3DPAqQ+P9ZG3ehMg7hyeKDdBRfhXKnyismj/
Wnji8BsCycU4Q2XId7qtGWeTtPDBL/7ZWJfWGdydF1k0BJJW4efmNFjRoc2/4f+3Hz2t4lyvDhYX
+tqdtd0/jhqMNSbSHBw8yndzlhGTe3NE0G61uiwuC5oBS7fhLUKf8O5u4xCKkNkxylicwg4uZcb8
Ft9Y/gpBvljxq2skJDZmXLN+Pko0/+sxeGVUi4M5J7cum2UqWwiq4aMNWCgYsdgcVaRsJx0WC9Iy
P1VzeqjSlVJ5Noof1ns76Il3MfPc1ApsZcgSMhECMa+6HImGsUhWnaLZm5XuhLoUZJNP0S5op2WP
UmeKkeHvJCJpgS2HhmVoHyr7zXIvTOyjMsaAKZWXmZAA+XsPcTK5oabFf6o3mRnwiAheHx0psbhX
TLp4XsT2O/LltN2oSb498PzPaGJIlaVTZS1GcINec8B+yGawXHE9rClhNHSqOGnQ0jDh19ak7LzF
+/y4zOvKfz/wcmQojRejcU0gosGP4+RDJk+qhgUfa53/TNLv8elNGKHAvbQ3ym82Y0BnE+7C2YO2
iOeUFAbOyJfTTJl4gUPwkEW3qRIfvPfuMFlPqDgvvDJjtzlHl/EmwfxBbflwqWKNwnsjlmc6xs3h
zZNTQQdAo/9MmE6B7DUXcvnKdb3GMyO4WrzxC7ZzY4pkyIIWc/JZZ34DUhWZwfNjxAvcEtQGTG1N
ONCU7/S6PCWciQwSPPif+o8gWh3Z9JwXZhDDP1we8AYkFighmHj7XlNncKvwUrGeR3gNXE9owqZY
LH3QB3xG1JJgMfbjYo12VHaiCaFbp9hhj8O0LudjoUfgGKvMUwdd8QD5bMS7IdLNyAV5c+IcKaRQ
ZuYWJmyUHeJxGq3GYcFXUDMEKiT2lRMerx7Y99fU4je7F+oWQ7z+cMe0hqsvTn9G9eJ+Y7KHAIqj
rMDJX40ffreuktaQTDTNDByYraPzrJfgqvxgAsK4zZNAMpufDG9GvoW2lM69FO6HfMl3vABCL1N5
3fFIiKVXBrWpMnN1kDDDfAXd4iVpw6H9xxAXx7ABYH187AeFvPleM/xmk36vQSi4GF8WB5WcD1N+
Rd3XAOzux95zgf8jOKMh0Xjh5oUBizgSxOsxX+KEhtxmZmeaNfGpBEVFsCQxRfLFR+dk57bSXizg
MzC75fJPxxuJHrNyK76rNGE78zG+/D9WQNJgCuAEfo4nhanB5mPcYTe8o/zAir4gtrLeKa1RyrJB
Q0clwktqoWsgdyCWdLJm4i+51ykbDFiBGoIWgB7tQbnY1WCF4n2IzYgLeB+Hhm6e4VUvEY2TAwwn
10/dh5NoRvfnhkYipTcvdHX3zegProvM5VcXinGCZDHw4EEOiLB/PMMaerixL59ONfDhtl1P2K5C
ybsixZWt8YYbRRnyiosAjl9j+Us9HZhKIijJubO8uz6qdTfhLdmdjVaj/4EtgGLGCNERnzvjLKUb
t7U38JugTBvJS+FDSMcLsyAIQLRiIwbVbFVG+/1Hfabqx9pU4glLz7XpO8w/prHP6e+nZwpjhpVm
5oatLXyz7fzfBJNtr7XCsNEi/eeMNABkn+afJSw4hcas/JnNKBRZN/6Ai98H7BEtHiIQ5z1eymL8
z81km7kiYx6jKvPFG+JN3lklcEFZbpV4k8t+AxD5tgUVEMCLh0PdnS+0GAjKze4oEAppdATdm6UH
P4HwvTHCjqRmPjUo+osvqFGigI3G+EM8/DHaWTAyohcF38PpVigtgLzbGcZ7iM3Qk4OnMzUIKJmR
K/3clz/ksRFnUcMHXHgrJiMPCoRPIM2YScEyMH9gsgjMPEI7dUnJK9nYNA4TO7OXg42MZea5dHnA
TxsVafGW9pDelcFWY2xO7smnAIOJaaWYqLnfwP7W7qojcSEqOzMSm4HLaQfLCTRGAk4lKH3XK+aR
pQb9nhWylCmEWCC0s41yHo9s5w0KbtKppaqvYsxpnLmd/SuaeMAzBgX23qGzO3JZMUA10k+c0JOQ
crHA+PJ8vm3OE/v0cl7bcKgj9oEQp/++bmE7bYp4jP01hsZvG6oOOavYlhj4McomnCqqCesycDVc
y+BeCWThsMMB5s6TYhV0lTerE/xk6hQXvgNcHQHC4g8EGii45vQiBzwTJxs4I9SpX2uPb+fI0g01
wDzEcWRWA7lK6mM3fHnq0CkOZ1FPmim7spGyDNFfmnykIoCLAdcwU6IWCwrxi1vMDYCRAvMpL5ay
SjYkQc0j77DMNadAU8v2DfdpKMLk4XzX5pmqDaT1Ra+jBiIvaQkOOX3kwfC71YeGfHCKYn5kkgE/
g+UB62Nid9dZBZO+8yvzzJIC4YT6Pj2XaOzd/GudUeeH5u7ife1yli4f7jIzegLZcsa97uW+SQus
6LDqxL7Tj/cOrOVtHMOSHnFoH/e35T3F84v+WRh18tsE14uF+6VxQa90YQd6Y3hNdR/vEY/PZKtj
6zfGFH1jSrc4lqewH41lxxmYMdzP5kT9wOvWzcoD2IcnI3ts4svjvl3ub4IjLjt7xLjhGJumvfQK
2MLDo0QoNVQeM85AWo17xDvSzHGREmHiw8hjjDi2BkcYzv1S38SSRRuGZqzDQ9080kSR6Ha3Y7A1
Q0eqYu4xTeNO2B/AOEIbdXMfQ+vh6JAMB0qsc/uVoXDyyJZcsut03JHEgy/tS5RZjCbFO5QscN8H
nnCzEaUkOK+x78WeGtXGFPV6ZWzvP/hlSTHgs3j0deFW+u/jVen3ABihY/yAs1Ac3xL+nF6JA00Z
2NuLLwwcW2JXrInRYPRkw2nAuhWAhE4PRwznSczLzyyH0xfdb+6/91PzCvvbk4e3qZzOh/aP99mG
4cyNzwPWzfWkPfdrY08YYG/R1RVPZ4+FmIRls4VyCTtjUhYfBKLvj1hv2UsxY1oK5hWV3lnYNlNx
kHNH281lueRubw0GgRLwfibey5aP7gR2KZ7ZxQQBeEu7GE7cyEbZKjpwi4EAAvYOqYPxNLs0+KrG
z4pHHHUZELMIKABZtFdIEvVIg4CvGhkW5Ov2usCVafImTHANM05QqoJQE8I8awM3pjd3Bx1HDe3l
Rod+g2pwM0G2rnFMKogIyMdqnfrqgLLBKEKGoweBjGkQr4Vei8lwUvlvyXrzTxSN0Ma5NoDpZhPe
YGIY+A8lin+SZwk6VETN7HGBS1i0yU/HKDQ8tbqltyGELLhBsMrNyhVF2RDHM+NJ6JkI+6Ydpkuk
PNJnmQ+c/lcx/VL9xw6lTvCC1fG0Dw7Nwl6PRskdq196GEz4nDJRt8N4kj4x6tvIKd9v1n6Z9GJM
Zz6PzeYQNptJhIuQasGSEEXYhNMPcJ+Ox4fA190BmbK9aPhfmEShBvSeR2Q3l82FyNRu9vnVsUz9
R71mWEKp/I7KoSnQ1OQZN3E2b/nr89dKMthvaxdDHX+8gQi/VxNQeRW9ypAVDjMHKijGQFHjvysL
Ck8De2uJ6S0+brDHJwydl0jblR+qGPVHWXFAoH9RSksT7DzEbO5HtKlvahVS7UzgZUYBMnL2wqGl
oDx7MOuB4WYMJzadGheH5h+S3+6JXyOmk/j3paPkslHwkKLJgamH7dEf9iskonYLpGyz3qPZbRmg
0ngSH6Zsn3/6ChoXMBm0HNDiJfNENnMuPGe5GI4MjmwNgHkeTK2UxlRBUTWwEyQPlL5kn56qzP1s
y4fHoNySNnDubMlcEEIKuaGNdPe2nuyHi4xod+ieNHsLeJaXaHQiQB7LlDtpYlkIXwzOK5m4zn2b
b97JizksKLDd2sOtGo/3g7VGvX0mXzwA/XN1G9h/bMtznu4JJjQ4l4MuBdmvtC6TF7qMih69Trq0
QG3/sCYUfNDK0EwTK7uQqV6YH8STc47yBoj+gbvmcz065T/3j3PRhL/O2CVb2pnoeO7wqPPMkmiK
fH08R0aLByYKlFOO0d7HLJkO6/OD868JAyr3pYgkGSxRdJNjCP3SbTNaQp98nOht9adT6LlglcJH
r6GsXiyZsNWXYNPXVE9CCza/SOC6NNY61hFTOJxyH/LsHRJIpbhEN637OReaPagMDOwhDxA4wI3G
Gc7u6GNG9ufjfgf4JxagdFQGnwCly+R4uVvtgjaAYQV1um6K6VlDHLUBZK6N5gJ7zjwlUOZwu4T7
3sDDpKA7yfVMiscAezz2lAtxHTFn9ZkvHtzevzFH/jrVuj/h/JdbPW1IivyJ/nK0/eyHP19fZNgy
H+kWDd7/qQ7S+pwLdcSKA6jJp8galLUMhnJz8WkgjwDHehB7CG+fnwzzrzvOdYzLV/mWKcq7t7rf
lpTOMwfNX/VDTOlOD0eRMivXo+AbauuOkRy8ZMFDHUeQgCEzOWwOm+cUN63ltyaLedrT3TeGlDut
7CmvWT52bwrSFf49oLpAdMd+Ab6QH7lH1yOUXTKOUQuyr+Djrb2NTEYi6rAItHASab9fdYkniiT8
h/5thzWgSGdBE8//1DwCwQAMlZoNZOxh7yq7bkNZpKetlw0MeQ5GNJlDhPp9OMDDuO+sKqg3NEa6
A++XxrVgkMH+VhgjWuJwzNQc/B1hWyTjW4ZWiEVz5DsluHPUU53D4JwNgd0cuybvItsvl7GUzLun
fGosbrxEfR6WSsATvGKYhttZG30obn8hsv6N/pgt40JBSq5Nbnu0h2WomIdg/2GiYsVfVH0YbdHt
0AVbR5j34g0w5BBV2r4EpQQ+uTDx+sxoKdHp9Abube1CEJZ5BpDFnEl5xaqK5/off9mjVIYlzJyf
HITMZ2wqkN/h3Th+6Ot3lFe08VrpsQu3/viBB3mDD6mOmsN/2ROKAwqI3K5e4cd+/zDNNZf1mSp8
cGziZY180M0PdkuvuDkz10IDQAdDKfkU57fE2wHN4QWhu7rvvVAWin8oucPvQ8hZ5c9sCLbwTUNj
1//tRo4c7DaDFYOb+/ZqRD+1s+rZQzEtJATiJYXDyY+C5yIUyoPpngbrE2sZJQQyyPPFEppfuvNI
RZxkss47ThwE63R4+StJYaswT/Pj7jeuAsrnK+btCneVLRfoTqXGie9prBsMQQV6TLEOXPJvLvw5
Lxkx1WZMuekvUVxqdC8UKJOpvDmq5qzJbYWbOs7t/e3tZtMbZiuAIgPORbo68AFAM3ACb4hj0Q7r
//8BIdFhpg+6dfYnM6VpAp1n7gwFzmxgtAY1xW/dUOlSYL3WKr5lTHFzUHF4FaKfGeLZHIIIuTwS
U0cMe/cjd92Cv9u/2WIO8QSLpz+R7rVurOmYMfDTysB6eYip7/icM/Xnaw3Nnm08HWcupdsyd1ir
SP0UcI6K6hJnLjEmJHLLUNZU3EvYBS93iX0sD2hjoQWp7Mo7QkUwfUby9FATuzDHM3mGwzwVdQp8
wfXFdx9JNu3YlDv04j7gmZ2204Tw2KqYtkydMD0UaiznqBXgJjQK8V5k/O333RJF21H5uf0y1cFe
UzbiwQYzXnIWgFEXUE/At2/+dTB91eFHAep12UQGmDOxghgzAm6JZ7ERI4aByST7Tfe6EU34uZrR
h7s02zQNn0g0VO7I74S6C3U0LTZUCBj5RpqeUBp3YEVMgxHVZnw7qKo9usFHYdhCYCG0DLAxCD7Y
6/5H0nk1qY5kQfgXESEQIHitUslLyCAEvBA03lvhfv18dSd2Y2Pmbt9uWqo6Jk+ezDNEdPlEP/6j
bh+I5x5naN/16xxYoS84fTQO6I5QlNPm/bTPaktRTlOD673ZADzffQXuZkgNCD7EuWBrHbMP7fXB
qzFtFlz1iwAH0QAt0qbJD05tXjvHMF01+GqNm4h3WkH5i5QmjoPhckNyes5TwP/k7gxoLUpYyWB3
eZJ8QQkmjNQscNp57tYAY/Qm8hEP/z5+U7eqcBuYnpR0bgET0yFL7chiTNg05/NpU4wbD5Lmlld8
cn1GHw/x1wew+hTN4cZCptrrovezF4P+36AJPQlC+NnRQsQPG6kmQ14/6fHjsKC8ehXvUzqw/tBf
15PrzsU33gwZgDhRaQ6boe5V3+XwfCaAwQBveo4A6qAuUAGbAKL113qlHSTCUV9r3XEkucpWN4an
7eFaQZf98VGbOZiqZ0Ro1Z6OeaMfBXiCUh9TECH33A8ul6FBWdXJ3lpge0ZiZnPObhWvAHEZ54O2
NcAw0shaZe+KLGtkSd5Ca9lrutO7PyCa6Yii0Ro0u89gl3RyKDYwQIr3WtAJmg7YIpP+e5NwI+DH
sJ6iQSP26nbR3daOJtSE43jqXCdN5vpzKmPwppi94leBchi0959NXmrLaX9srDkUByZ76Bfcsbvv
fvwjmK99mJJgibovfX6bULq0sbnODxB/wBSHgNX6Rf0LxRR49WQDqmYovIIdh8PyQP7+JVx4EHuH
DQfJ0J4u0xo3nfE5Gk8fQuNjq97Q9zn5V3q70ZWmRwdQJJX/uVmUJzXctEVuXDkYVnKsFvUiJU2n
/quifadfIW7S6TOvuG+EGyVBz5MJcd6SLimF6EDQXu2d3MyJPEybq4/w/ZMaADS4N7C385yLLfHH
RkGMOjI4Vj1T3N4axID3oVEGYq6/idIVf77lQ1EIka5Qry1z4uyDY638lf4Krg0mJ4gYNO7/wM0/
y+MXy1H3p/DKuWSsoDkuKCbzCEKCpge9qehka1JPftnOj35rJSrKmMgYPEUK3MKtwOfCBxnFsxlV
tWAiwECHOuyBiuVuM9tE0cmvDnKliXFcSFdNopRn6vvAqLiQg1f7THqYuPDb6FTPFjy4R+i7QgkZ
wNi8oWdzKDj1StKYJqYMkBYNm5VPCM59f88UgO+22PkVxmhzNoalek37IyRjoJbK+u8o19Irlepn
yUYm7HGJjc+nz/9hQcLP20KoyxDP04cNxjp/pMw5MbKzc/9eQJIQOzKOHALsC+I458Dy/qDCqHzV
SVZDzheh7rtm9X4wbCQ5+YPnT5rhr7GtS/D7G5L7gHCr4xwwcLXa8esBIbV8o6jUMVEpH+HPtPnV
0U7YOj5jgwp6sqmCSR0lEZr7YiGMcVU7jyg96i8i02zt4fCGJwkhrjukiXlMQB6JUpyJ4SA/2n6e
RipYa6HLpE+MSJIJx0pfC2JWPBR+y68eNmi1Sz0MAwLaQu5T1esUcP7TZ4oxXSf6e6/8fPEJ6Hzd
ZI7csBJuShTUNdkA1x7wa8KUni25t8htuguK0JNsT2AZVG+HnniSfOY0jF65mfRE5IMU71kUGUEz
iW4nyXcMmkopd6VjtZ65NrNU8Q7+mQOuNSarRH6J85WCdXueJ2C60vZMf1TIk51Ejdj8Etc7eF08
1z0xadmBt7bZHDqIZWfSiaMLOg39A5eOBTS7PNme/ss2tsG3SP1U4nn2Z5Alb+5kswy+eDbcS8SJ
wjPiW0aFVtJvhTyTxDICbjrnducbi/ooo5yjitxp4lMb+pwWjmpy/AlAFU6R+8kqMekHUuTU25oy
RPWDpxIXk7o2YPrHv/LAlL4xST1QHMgnWqVKBecgmETQALom8yMrTw+AVemCW3kVUcoAQtvWXLIh
RACunCXVZB8+ZdEK15tCcsB3w0nQ9Qgtm6ELsVkrn9AMwkHgnVxDjjPwG4VJ5QNVVh8ZRQmHvbmK
+F2GTNqZGVEoMn2jdt07YnUOU2bsIDR3ZU6pKWPiU2u5EDDsmb9O+K0xRydkDziznG/TFe6QSPtK
NQ23vsFTysm9Qs3f/iTihiK+OmDQIEDGA46lcl1Oq++0lC/c95ii1OduTzglfnPo+PmORySfOe8W
ioRrBonybBxZRqP7uCfDTKEBzFxCTEqsh4kQa4YeBY6UokShm20K7BabUolUDIdtOQCL5FQPXTLA
zB6+toL4iEZHzofyn395uiVC5RVHlMdKeZAlQWeuolmkxGzcYz03ZRmGaYG0D2IUYjrjyR/IWrEp
ioKlJryz73rtBF8vj2VsvJRi06GZGQDHnex1FuIQZYd2cbGT1k4kT+KQqTZj9KWe3I5WVHpZ78KW
yjobjc/DHb2fvfUvTuHdqZLDKdoX4jF/JF/Bqdc/Y4k1dPyAjpls5S2hmD5xsXZiSgf9EtN3jr2X
8wdzz6tXuBzFXxmfQExBnMNPunfrUBaG6HrBs8Qufd3NcRO6r14rPl6ws+9sJUl+27n+Xd9ZBl0r
xzoPXf/8XOKJCdqOeJWhRcSSUnr27c/zkoAV5rl+PFpC2UYaeCOvyfzjyvU6PFmIV5m4WRuS3B93
+JpZQsl+cAKTd1VybPEsT+5Z4LFhLcwlSxzQqG3Jm9cmTqxm6vktz0oWxffv6M5ondWyvxdyPUvY
GsnWXJvqF3CqF9cK+0onkU98mR1g+4fIlsfYK3rV3cXUeLIN1icneCU1WruvabBzvF7CUsMecqcA
uSS8ZLjphnHcc6fT9xzO+vjnhHZY9MLyPRMBonReWItxWKOghCdRjNhImRhRYNtha4pTm2Vby7fw
MJrBUYN2+yDXYTs5XdUIf7bxLB63cHL+Z+LkeUd2gQLtjBvUA4/9tIIg089k0izlaZB5yxsvf4z8
l/i6I0Rp0Y6TxZ3ZIOjuRh5SZblUZ5DEB0AFlZVFSBFrRTaw/vVc6juh3dB5KxNmz+I4qqCqsvsY
MzTSk9XGCBA2QZQJbKsnKnZzaLCdSPHo+EwZNGvQdcZr/mf8Ddh8k9kO1xJSCsdWj6RRAGCMirpC
9VLzQGZvcamO7vruBs8EOecJc8TXuo9+3KT5FYrLs7xRE4pPmuHS40l2o84LVHoB80HOUbTZynHc
WYDvOwP0OjxnP2DJwGUIE7+VIcNW9lmwhOJ53smWFPQJ0ZxVt3BXgVqprx4ufLxh057aHXuJ6VAY
fkH7Y1r/OKxlxh9lezkOY9z+prHdOIuRxcOTbG7Na/X+DRobvgl95SWh2VRodZ/m8AKdETrZnMqu
Clmh1k5nY4N8VsvRznBx4gu+w6LIgHtQuf3ypvCD6nBjTSdGmGZ0Xpg+Lt286DUbesV9WnyRCcWC
8YBIFSseBJpI0XTij9vYi6PrjWpphxc9HgG5GTpxPMssuBPLrJ9iUFtj1dblNs8yGHMMN6ZaxFF+
R0z/t2o86kNSly1QPw5ott7imY7MkUD3WHp9e9lVwPQK0yr/C8L20xOJ+5BJRroBltODi8QcW4IB
EHJPqNyLRzDay2Xfz+iox7jduHCqph2BCRbHZ31bjxqOnZ3jDJ8ADsr4vX7ayMR4tzDDGtHwuJ4G
7JNVw37jQNb6a95EEHRGPzVpZBP6ia0ktzBzYEAUVS9A39ztUbS0bYbP3RqHYEpE7T/oiuSSBnKb
8doVTwyDer7iEIHw+JMzOgiilNyJa1CeiqARPHNsm5eAi94oBoi9wxNUs5l62h9dteNYw50ykk43
6qnL31tsWaCBUS5qtlawZfusbrw/GhZGvWGx3zNP3qKCP+pvMoxUWHWV7Gxhlva1JTAvysNBoJh6
VMbAdbVVIhg623TDc1g1XYWDAdgPtIeS2SIm4Pr/Wx1DBhtcDoqpSflZ8RCiVPXdpDRLrcyo+WfS
wx04EZRQiyeVC4eEDWJm2VJ6o+ZT4nFWFCiOQu+KvT0et07R/pNI0BikPcOeX1C5lrcle3vMnbik
Wz4fcpE11gLn+REDEUTL/bPqIVUFanIrSmsEnh7dbGyyTeFWapsns3DO7puNvND/6aAOM4BVMUJl
6yhiQ18TNicS/unEU+XUO6FHSrlN8BpbZRlWiNPvqAlOY4+WRIxp1xDlY4Bj/ahZ1IEpsu+f4T2I
jgvttE2SROtOu8q1qqJEwSZhu1JK7CW8zBTt+G5bRRMQYQExzVDXt8waHdl8s/fLwu0aG+IOCAR0
jrz+yxjqd+z3QRa7QSM9cd32G38NOO+tkaTmTvwYMxER2cVdN1Kv/JXtir2b8V3M70H5YCQhrFFQ
gwBMfrBT1GH5jnpalm7ytdvjCY8Zb70L6eKSztgNT/aiXF9dL+g6WKe9Rreoig7RUXC3E7z3SK3f
kL3aZOt97cmkNziPnsqKz0KQn9gYozJ9UPZJ8p6FfoCTYasuA5VeeoMouCfUxTkdRWrGVYQkPNbQ
5xhvOFSuAn1JUHdSoB5fOyC2flE1B/5y93HBfq8u1H+yatK7yEhNFJVvoJJqsbLylZ5lVYR8ys09
pUTW2v7/czlhncBVEARyptoWbYkquyhCUyfsvadFBcxp2E55cr0/kqFMGpxk+H8BdTltE1UYg8mK
GqK8Cn63RllR479tzX4ib36m8wS+Bjqj3jprDMmHhLQ3wdDwyhYpy0QUmubxOkpUM/U4Cpzw4sbp
ZXvWVkn04fPzp7vBG4Hu31ssr+W66NHVsXh4Ibv8DmKe7FKWQGVV4WnnTiaGTSorsJ4vZbS4Kj8n
czopQoFH3lVw5aHtHKIuhvGswgr88Ch6iDuR+57k0aQpyfWwnCQl5xJndYy9M4/nXO3b2uMbldRI
nUOk5+hcmiKnb//QwT5u1LliEak7Ho8ZP4Ip7JG6BsNyy87e4VdkNQpwFT6wPEMMUJBNp0pBaDtr
TsI3uVUejrFpirpar4sDDo3kfADOC00ssV/bAS37GAfx19ZIRdZPsUZ1nTiNGwsVhGeHhnwrDZVe
xJgstWf1iP9QmTxInBIThzLZw74UMFz6ILREsHpoUrLarZcsvGK5vKkxCppBjIMyM/sEyaA3COr4
6L9pvACQ5lBjVUDiXfaHLGr1+dOvp986yoBduG7zTxKcBuuMOp302Rfjd0BaecAOhWvloAgQZTzv
oO10xyU3vJAckDzht+yxEJ1uBsslAO54f5KD53Dac+MHWfdO8UH9U+MHSf2gn8R90XB6ivjNljx+
Q8WGupOqEzeODqV/AmSXzE92qWNk8fVR/GWTGoKswvnw6q5JsuQGZvr3ph2+JiFXigvCNjMDavEr
0aOg41se3Z4ahVQohLzpx/+L90OYMgEsDD9bF4ReTXqHncd08DGkose1c53xDkYUunssY598+XEI
z+PpXMKlrlSR9fm7Eb+pKCAocdguPiNPSoDJZjk3Iknl8u9tBXGb/N7jA2Kh0yT5xlc7Q0D3+REe
uu39FEUAaXXS66ox4ei+XKk+ioP7BF7SoSUw+CHLTUUlEl/mlhj1eMMdsfsjVrJOaxt2Ys3v8sz5
NLx7fLANfdGuco19zUas1T6joynw3sAyk5xzs0c9Za9LVC9ZVga9aon5bwRjqsB68h0S5Xp5e6pX
r3fL8zHAgCgHoTksgqYEOyTV2jtpZTPxzJ74hL6r18ftsOZ5UyYiwwzO1IeU5FzXrQGkRKaSkYX8
ydljO8Hdh4y/nQ3vuunfHUBOziIvIesiDYDvSguGYdpPv2EneAZfCPd0qqyBd9jPRoWHKhkSYqzd
xvrZiU1rvOg8NpNiA1OPjF3kquFYfh32FL+1Rkou6JIwe/W3hvxGzMB98oACYaSx+IEfoOEUs1wf
IaLk8aQUjU3Da7sdymMLUouv9Qy6OJdtkjseoghOrI7JkYqky3Y474yqvUfA1FwkbQWCsCRdEsPA
4Fgep9vVrUIneopatc+yDOOyfaR7tXd1r3HL5AoHL6fhPMJ3eBm8srZzgwvHSsD44TcyNKFHSIYN
fnHP+63u5XV1QhIjeGF50kcWQbCiLvfBoSAxXIUBbZSd6HOJ4UId7tiivgaH8Rd82j1m0OL2GQvo
KJtbNGMwjKGGTlvVpWE/W07NBjprytQPdwEwtYE1ew2jm7OrRTfcBlg3lXDvEOkQtxRIutijpW/A
M0i3TOEcExrKxrmhDwgjZZNaWWuMrIX3njmbxX26W/SwlETuoMeGOfoVUYN+6su8A/zRvs242gdQ
Tvse4EM1Ndu2ZvldQWSh1oFbNGwqzvTw4DnXPmsLiITVAyOk31PvAeaDYoTOP5DzEos7ZzO0XNCa
0wQfSZy4sAFl0JQdgw+VJt8/bujNdnsOEaZX0Lps0jaRzD2iCr205hh6HX/uzrD572GAZEV7hqEs
LcEcNZ3jTj5gMFPO0pjB9QnQzmRLe/LwqxkA6SsHjxodIPB2l6fxJ2gtXqN+8B7AHOi47UX1ZKYK
lAbdmDN3cX/hx2un7eELGVstzc22vgO7KT/SXXbSmcLDsZhwTOUVk1XWNSNQA8jC2jv6Hs8PJF96
Rl77eSPv/4hCR3fLDFghtiDP1fkPfu7D+XFf73J9+eun5QYapGrECYNxHQi6yVWi+8BmI9qVEpF6
ptVUe9rWye8JvV5FWdsMPyBFvN5z1nPmUEe9HjRqWPy0oW9g659eGpKI/SHYfUV05KjeHhJxfBQU
T/R1Br0dAjWi2tJJkRhfbWxzeFj3ACsJYkR49YvNeWPdJ4jXDKO8vXf03gMtpPPCVfUbEc4QT2iS
nx44I+9xb207P9VAWJ6hCNMxBwusssE/8YssLbRAoX0i1pLT8LNjgaBfyqX30ZMkir857QiEMEeF
wnHkdLCYwQqsESwZzuO2pTbgeujXnTPEMdyaneYtYqk/Rtl4ofASyDfZTPWjLZ/idcCk702sxEwI
b9qrxMEKWzmyoF1zJJf4qcw/Dr09+gr34Kd6473XjCGgNiatqg2whSqanNW0OaYsb8TA5sRa1mEL
FS6IwEyfJ6i4dNEumGkqxxZZgGQTsyxFixO1kVWtgzMuh09E09Q+R70Dp6CdPA0PrNzWAZUSnegP
jiWt/zFpjffJAyWLOnpDwLLwLhEcLDhmhntafykqv1iTAayPZoveio1RFxLN+g5XBRUOaASQo1iv
ggCWH6gEr8IFtelGt3FnykRuh3vNwLxjg/QdQ2J4Yp7FqUCfZw53Ed+v3mKrbY3aTRu2wx1CSPwA
tswpFrsLOh+CXMfdn+xdXxjaTPY7eE/gt6M5/E014wgfpY39Uje/qXoOp5SJJsNz+5zUS5wVnlgu
f+bdMRJtDVqDxGAdUzQy2qDuGMUmQFKuAnd5urWvHtQHabEVTKHl7QOMdLEp4seglfMY7pNZYQak
yXCX3rFwaxPynlL7FNKcjQ9a+xVWkZm1EOGC3l6aOXs+f78Q3pVzQYSqm868u0LoBCO+t0fgermX
HufWEPNmYMZftiVm/i5uUpf4FWdGtwfA+oQoOEguVQ4Xu+t0nR4n/mST34Ga9hFImiLzfXRvoK26
qG6kmW4DtCsLC3C+w7ejEmwAkui6GSlvZzfaRygsATS0876PmH7ZzzbphbmLgyaSaOen6qJaOHI2
HD5daPyx9Ol2B/SvVL9Ecphu78F6QxLAxvDh8/rvox1B12Dfe7SZsJ/ofIe/EQ6BXCY8Es1oz6ea
69W8Ewe/jRmxZZsgtZRACNxJk6oeQT4FK6rgPpK3/SMNA2KW6gbTiAoIXxtgi5/zpHqkXHE3JG2E
1KZn0Dt+0TW3eedgxEDuDRZdGI7QrLDI8u6AzGfcxC7YiP4Y5s3A9EzHEtkGOOeIFktnZD2RLGHj
b8ZeSAu5KC3MpvdLJ0+5K/rkQP+bW9zqA+g0kmRYHryUDrcPtggoTjx+Mt8AsztxJ1yK1xw3dpct
CHeW4NWuKHoWCGFFMAE9Uxu9qnA3AKNbcOLsHS0qSlIupM2yz1PZquTt/LKXIn5jeToDZEVWaXqx
uVeA9bvhw15dMtg7kEP089kMri7x1kJ7kuG0OuP1pTfXOj6PrihnVcPvSXMYfLjE9Kvruz1jbWyK
Bf3NP4Bbmw1q4/OBgbLqTWbDFknpTqnVmHzh2R0tWJ9Hj7hCW034+iBC5Te08I/dQR+rSc4whhg4
/DV4bB/mA1/ChsILxbWiVob9lzQjHK0uo/2wz9KaaKZHF0I+lM11a2xKI8InYc/syDm6/eFXlGzz
gnM8Uq00M0N87Bz9oHCwxc0nooC4ro7BK9fM1I07Wy4gqLrkWreFOqyDlAUIztcSb2xHiLodRIJ1
+fLGqhjBSk79O3soOG22ziW6yvuiUURmGjVBxmiAyBIondlrOwR4Y7wNyQSeiDNCrlHdwcEY4WDQ
8VPzfYi3d/iuUM1EJQ11Wj7/psBVwbPscQPY75fSkniI7gXIsrGkMlNdDTw5fe/hPcidXBgrbU70
gSGZ+9xjdHCWUKX5u+Dh+4OdPULuAvS2lAMkXwieYH8FNq2CR4gNJQe6OyCtLhniuwuoIyBKn9wY
zAoqbX47PiH1bj8CYkf3qZtbwwIN/VdQ2/z9L87BXdXhdGgbQ6BBBwbiC+dabbaOWFneQXTzLXZF
XSFnhKKoASJE8OGJcUMVF5Y9Z36rGrGPB/D8wS5wnxh8+KW/2JdzBqggSer23W4FPff/Z07PwnNC
y8HbI8oGr7I4j2/aTOrwh3ZbC1GuEv01uc377jPBaMatPRSmos5gh3fvxttVjY0HXkOBuXHYOMWc
tSYwoU23+MLfTjc9sQ/OGOSwHsYpQb42I1zRk/FjMUhHmwYxAVbQMLIjLT1H/CQ0jDo2ZAbYfXW2
ZYVod6eiBdNj4dbp+8CCKmPe3nJe7qs8K/YymD4FEJ2PowdjsdykRNpOO5NbRc0lZ+Gdydze+THT
e4Yzh7WthQVegv6iOrIr/4MY1GYuqGctu8HNAWQ8upe/pt9h9SYJv+HyoazBQ2EyicZYw+U7claN
4Eu1YAGnZmdlcm04HC4Nb4nuKXHcZUmdyA9Pw8r67l0sniEyRLypfzbzruk/WM1qqVZ+GHBJErxL
ySemhv2AcVp2K2zs7f6bQv/1wQ9MfIstA0J7P705bYchMV51xXEAzzqnUVE36M16L5kbvvVwsNL9
irxjYM1HDtthh6//gPtsiGTX7GjxgK8B1275Dd5IQvFFFEdsHX+iJpHZ00f9N6iDDvcR2OFIQ2r+
+5KsufqhuHjmLFHE0T42lamnTeDzEBXPPlfQiGrc61t/++zmsJ7NKbbwegX5fURIHzi74lzikIDP
C0vko7l+0dwBLZXGWu1XAKmox3y2hlFW57vwZEjWoWvXrFg/C9kI5gnfqlsD3ljP7cbZB4lxcXJQ
QutV1xgoANEyYBb9D/BzqadQSO8XGWTM5Y3vXqPp0cKta6xtD9ESC2gWWIY1wUZRh1ONwd7H0ZJX
hPtQDvhmBY31b4peO5FGc9Jg55FhIMJ1yHvnDDD0szpQelhpH5Ukhnq67qZ5AyOenhw0c+kqwwMh
DV0r0tpzeV4+kKZVzwwh5U9ycrArtd/8CdJfYEo0y4ZnrrRHdSPq+PrkbsNrftUZlCtwjVrrjlii
bOcZUdc7553Rx21VdXig+7b3KurETXc2aNJL/VCIohbx6wok+HoVD4olTbOzabVA4eMfIn3fCI9g
6nfnnGDaaTeWoEV40mMCRpRiyA5mS1gTfGnB4jgnvf4jgYdf1h07UMV1ksUnV77phiCbVcaDzpuV
nsPi6bY5RDsKWHU+454jOLj3nFbujVY6Yg/ItrP8yndLW+PWQ1F09gaftRFdgU3NDg5aYvPX/WJp
XROR+WA2MBSLj5OOegb9soUhANyaNnamWjLrNvP4F1M8oZRBhoX6Ycmb3WDxlP3gg4tjgl5kxA5C
lharo+3RlkVOmFzsPyJE5J5s+OdNWerk+4y/ItwDlzV8LaqIhIAGoLtgG128hqt5w25QODF6hQ8D
UVR8wZx/AdU6VBxIRc4MiNoB55PeU3WybYLmPUDWTL4mlOqUVaf0HXG/O3cWo3Vb1ia/wJ2gQqLU
fjiMYTIjnNwVaxC6l3TJ5MUJHsiCiPb6IrCK7MZqZt8IdSZEz98QvxHWxTapqcA/Q54+zSsfjAr7
TZiiX0DhDAnLs8wODlkRjT3Eo9ruFz7th+kDPa/GNtrg0NxLB8Ff3J+vwcXX1xBLrmisy503Uj1N
hzRXnhdkR6aJlguhHoz96nYxhONgHP2OrknDs0sal223j3DkPcYVVDlLdOjog03CoY7n+iI9GcX2
XV6ODUxC9dBdc68agxPp6uv2i2Zh5H1LmW/ZTHswTWkvS7RxBXAgqxw2GYoNWAFlPKKASXABRIZF
U9RmiSmm95RdCn7OQzWd9+jsG8ExJYBYDvvA9h0FBcLjsE3N8gj62GZA6UVPDGUJprdUcAY/1W1E
20YO3kw6pb0On5nWy2t5WJk9uAIpuIyF4zr6qO4+u9JMN0fvwau8lrTdM0XKbCVb6LVjvIaP7gN9
1vaGGpCbbfEgq8+qBbQU4xvH5T8Gusjmk9inAVcI7EYe84PJFihEoHf0SR4YaSjwimAmbzxcGknS
AEa0q7rYLTB8xt5vvt3FuyVJE5qFriGRhDCv2vG2H++Gp/QwOcGTmZ29Y7zP2t7eYpsGqUwA2Hlr
jLwu+48WvEEmy+PrvJ/9AJHRGz0szPKZMIG6zrfPfFYgQzBA07ymJntlaGsAerI+d2qxuHHDT7ep
jh7fAsrntFky8aK/63pdmO/izSQbvwFo6Hjn6nncJmUdE20juFPbsE2zoYG2jbqxmhKdJteAZFo9
vHWXlaOPXtVF7aHr1FyN93L9CC9Und+/d7WXLSArHb9/g+fCGpjj/uLNR6fZc1lB/ziGu994FEpP
Fm0bVA12j/NhCRxqX+Ur67Nirlulo6fdVIGtSeZkDcKyvXfRm4YeyozsNEP2XnRIqsB8/CqovKDf
mnV54zgNfWaYOAoDnvrfBqpuWIcgYI8KwU5soW4Fb/887eII1WENQhp/ZwS8GHiB3hKP8IJgMTLZ
ui3qwCGiZq9IC+OhKUC/CVx29XZ4c3zEG2QfQUb+kGo34JINWtT+edPu/BHeRZ8vjZBreXpw4Ee9
zEBKxHl4oExU4CxO08IeCtzUA5SFUILDMK/vEY48Ov1PzNKdRIDftvLu5Ow8Rjex+iWtQWuBeBwV
3q1gudQBYuWt8Tz28oms+Z7qbrmntalwLB4eUiL7jcZq6/dHFBcN7ACRB8Q5nG2pAl1PsvqH6VNv
gLFof/qy7PZDoVkQtRbInrKdvFp1Fw9cusm27slH+rK74KzId7AbdQas+bF7svU3o2X5k/hF9DOQ
D/8M8n+Ouyeh3agpuJIttwxz8SG35DLkxHbHs8F99HDuoVF8iXFfqv5bOEtAnwl1ZCd4FDauZBw8
rSxA0yJ2Y93gdNKdrb7o0IPCARGZSN6yxzRHZlY2/KbEzR68WocCKnNajWM2h2Zm4uPXp4o/2GBX
KcKsOcKcqx8CTfZ32I6OBCvQPw13bplL7exZQnEBt7dbNAOeDDIiz+wwmEm0oP1Oavmsrjq/eDNB
DxPgE6nVR0BnFdYecTmmZWUwsS/xUSc5veW3R+VGzDqW1/i1ogLFnycCC/NvfxxpbNoUPAEGWgXI
EJHoToKjOD9HRnYcd6eEP4a1hzkhxu7t9E34cdrTbcYhxcnSM6bN4tW0TSgMHLrRE2L4gL/Hotyw
WTzHvz5sl48L7LPxDdxYYGQvL4hVgfw0Rx00LG62SRjz+vlzq3fRNjjUgAXWkeHQk5e9aOfe/9oo
emaXmIE8235Qy9FL2fifYA+/DKF98JkxHpqMm/UE/MxolRU4pKAu/sd9xlQukAAoR6Jek4QIaEa+
Tq4ugGiHBhVdXK3FYgY3ZEhg9PEc6UMgnp0vvE/m5VA1UVFPO5yJjT/XyD9CqHGjgIvwM6VGJOmZ
YRxOHvBit0CrL6IGNxcAx+uR0Sz7om5QT2rEqFIG3M2DfSnoZY9lG6IL5rlDAsKt+oIN0NDgZm8m
G8ajW3yZTNno8ON1XD1Wx8o4R+fqHppoxtxYzUKCUdDWyLb/sDsBq2csJ+tK4U6CmOVU0+mVE0qJ
4paNEUJyFHCYiMY0R5ziBxESMzePu4oMoG64AN8Am6ZWrAct6DNDmuxVbPsBhvwU2r4u2LAyoJGf
Q2F5H+S4a5I7mBF3ZXCGp3gOJh9gi3vZCqHDZdvqGrLpHVjIelGQaNFUmhtaQnRi2TmhCaQy3Lm7
cuNu/GZQaS2el3cDadhkDRDtpgssiHC+pDpBmNXuYBcDynZng5+qSW2oLWbUz3w/Zkl1ZQ23q4vq
xhZEkgo0FZNsx9SW4p30dtHPg44+NZLXohV3fKTDKeL9NigDARuRNRibTM3+tmhTVKSNi8RkHa/f
41V3eD2W0jkmIbgEOJmR38uTD/CBQiP9prPzETo5q+ZktiINUJquNmNz9CFBSQB+mz/7Vj2UGNeo
7R9SFmBDsiSZD50dmqK781rMyguIV9kbzN/i5rHnRs+zkU9V4/nMThFZ2gUNSPYjc/rhPX/+x8FD
CvbPAl5Tmx5jipqufOEsI2/eLyUGt/MjIIjhMQ9jnp1+Bt1G1IYGnVzj2wCL1RbCJQTRvxnzhezw
DC/FpWCyoDUfbQp/RJ2f01cMEcfApmGF9jaEzd3WPnecOSIJLDCihxX9gpZz4P7K3vg157ZxNZ/e
oeyzY9QmbrLNhnWvgBd/ci/xc3BxD/ody/LkbEkwO1AJPCxsSRTBUbz2jIRGcoCAatyIHn9kWK37
2lVmul9RFn2Z0PbnTfdKdfALzIxlzpeC3XvzLKwjVuAHD+CSGfeFz0qBW7BKPPhwSZlVYjCQflwc
YqtnTOPpsEHKJ91kp5JKOe7ZHUU8os2kl+n71koP0q6xRvxA1ojbNGVse6ZXrWa8ccx0x1pY9Xn5
5mS7d7ssCL0lSEtzcoOOaWHm/o80uBm0ds5xRVAH1bgTWKvHP39u6tV9eao4mbenuPxRwzKk8HcH
f8+Mi/sEmrlneVu2L0Hz5R1XmKaeWO7WsoiC9guBKUAJe+Zf3JdYAMNSqAItPxEH2lBLKHTkT/5O
9nyWP3XRTwugnlNqewErWIMKUIwxRW0xTYpmtlZUYWnJ7dH26EK27+P9zo162mfms2cWEyeQvagy
S+17Lq7lGZdeur6jAotAScLT0lqg8+sf7E6GK/4vbU8NEMO91FLlN68Om2knRdIg2vL/MQHMWzmA
koslt4tYOJirFRDraZDq8Zf51sbesPDEsvsj/TJvuvDD8ZS3uyGVKAHr6yfwcXBo0Npdx7Cm/NPi
3ITVg53ckB86lD0CYQ+IDVVX6o0ZLRaXm894SFs4uCIG+Lbr4ce9002ZgFWso9u/ySNou61gFj8j
WHFgFmxVs2Cr4WZ5YQLMjnbLPS/QmbdpxovLRLfqHfswwoKEv1//E9N/YbaoHaWuI2Lxmk0kDjZP
shbL7Orq52Q23Z1/VVqSie3m71hXTB8FcO41hhbEdQiXDo2ii/vKn8XyArKC4ZoqH3yRAwxmMNx7
BRzeIOt5Hf8qJ/0p3WhA4UrV+osb6290WR5HtyUaGVjYEHjSBzLqjGNeMc4D/NfcBNcaP4JvcRls
BmRAYgur853k+teDSA2sxi/usQrZQRj7NG5rVTIue641sjsSeKlFRGI1xH6Gnf84Oq9lRbmubR+R
VUoQ3SUnQcS4diwzqBgABTn6vmbXX1/9z8bb3WspzDnGHa3q0KfQ0+2TGK6/9iSezNskD1Xisr8G
CfeTl1U4LexhZfcWeKJDxW6tFHEhka4UtOlcpQwuk/q/j3gCaqTvQME+h9u0W4KowMOFUjyKb3Ma
oHje7sllTcs0cDdmamWduRdyXGJcDKiX9x/3F1wgBkmZnG/jenebQmzZvEvgmwIu4xkOWWPt2uHB
8nBGnb/kWsFy8LcvB0uFi5oZgW8JilddIKWTQinky3CZXLe0D/uP0hgs26icsBm0f9tDHwI+kM+v
sfGe93mmLsx4l3mzzmav3cgWt1J20jYvoAQH1V7UwXvjdRmg2fscsZAh2eblr/Y98ztmiSeYePb2
vudbKE/u+xuGEwKFv/GVD3pFyHioLvgZeTlPF/Am1mompK9LkSxrj2rkB43YDoIYo2ynElGgRnRI
DT9eWxI8JDx1gIc0rgjZxntRu8wL8W9a00nMObOXOR1w1KFvw6m6/IR3HHUFQIoYE7BHI43gqYGi
Qc/TuJBxnxdeFov8K1+mih1xDVzsnSkMutitzJ04QJ57hh90q/YLu2SaBYOO3xzRZURpL10CkJAZ
tPkQdzzMjCXWqzpqeGTIMgDoEINMZZOHBVME4uOP/V3LhAbYw1CHvEA/vwMV3IFZZo4C8JOKoqd3
kIolRfaxi/urPgjKFejwB8jSCRYFlUVpN4bskXBMz8kjvEQfg6VvMO0dywf6GiQ/R57OKEteJ7ay
S8qXA6CKmJTDrmfS2L4hRs/ACo1a5IdCk3F6NgLP2C7ujEpoKkC9SD4V9lWGbiMjGTX8OmeCJpyP
tYZFLvSWMA1cGxGJ9sn3RDzbjK4PLgTS1KEmwfBiNhBvuEB94I+i3wpKG9u1ALJZVlgjEEmx5/QA
OVIWe57FHs8/bHtn3v03pdR19EtfZGjdzqX95ve9QRjhKtTFWAwjTbMYD971r4oHy/f07iuI5IFT
I83kgELQpZpj734iDSa4mI+F5skehKJPWviakG8sfxnIDVGR3h+/E7plwbwJH3gOgRQPqZYvgANv
HJLF8rZ7hXS8NMEtRTOs4r9/rItzuX7IRpeCcTTr9sxh9vRgtj+yUPZQxPcOP2skxDcGoEMHXvhi
0hQMSBO/PbLCUqYVKz/eo29yXfJFfASohOtdNWQVFviRSMQBBDXgEqssil9ELeGV2L6boZryGlwa
vvXDw8MwVzvcKSaaWrRHVzhEKBTIGX5ITqWtoYVXjI3/OX95aBFrEA/WFRRErB0kv/Gpf04eksAN
kgdCsDLMx0Y+u3t9p+fePbR11mUFtrMH3fO6I8QMRRidAGbI9plAtQKX/YiB5VGhkYLp7McNIF5O
FlPUSx9jnPadh7cFUWNhD4ckxeBpxz5bwTw1GcH8Vw5GX/W0Kdjuf2g9827LX0Jd6vQT9KaQMoTg
OHBmei/sZBLnER7SchoPFsJQreG8IF5uIgWwbJz+mf+MkfK+Abhu1nMDlwiPJ+Ip1b+BP2KvhPgk
1MBdtckNulCQGW/3CuzcxMWRNqqCMcHF4GnWk9diPH2uenN185DtIYWZnpw8vfus4c+Rk2cTZkZO
y2wU9jcia1PoSXYjVHlDSOt3DD2w+zo3ezfiURdZmnweFzwHTKgzMV/BgYLw0JtFdjM/Fj+9ZqY1
LSpQh37KWRZkE9S0Vs+sVixZ51f4mH9NrnQ+GWQWHhlYf+wpLHWnaqWZWngrddnLJrJHHiYgZvwi
2UeXU2D/TTdVyeQHyEa8ZIw9RO8l7AbEx5zfkiONtWPsLp4hsQwWBI4g4KyM5wpB9JcaWZMJ1e0j
cloKAha41R0g48YRwdL4Ao0Ne/NqNXpZo0hQU7zSaPN7dKDBW5GAbdQ49xajm9GkMDlVY/8YcF50
rRgCTuF13382LMlqwv7xMS4otD6zMSfmVm9peMst+WFKWzoNAbwxQ5D2ROOlU/QJNYm5QK4oOZn6
+Wkv8Re+mFzLd0kVnAHurgFd69enBY0r/Rc+cfLcZxIqAKINw0zDCqxLvFqUYQR8OuMTxyUzfG4p
NPwUJt1FpiCB9XYxVnQwHBJfPhTP7TCDv/n7ltkyW/04bDX4KAzuHtHajGsvngMhRyLR56DYH4+T
kyURPW8N+FF5b1JmqCuSrRWxf1PUqEw2XP3ZrIw07hRFz53baWwJoHuw/GII4m024T0qQt0gr8fh
dYFmlqgJJAesYiyzN492AChg1iyoL5cISdKfS3cL+Ec2dDtT4meIsoShdC6sWVfSi7egwX/fE2Px
TJkpUbW/pEDL8RtyS1Ch3XroUDPv5swbMtn/At8aAbXp663Tw6SFh5jTtdu8eB6fO2K0ng/rHT2m
P6Z2grXW0GH3+W9HIFAeKU5GWknjXo3yoJmPU2ErgcK5FGneA/MuHMAENrmWIUCRhxNGOfsq5niq
HXsNGSWQSMWhiK9/n2AMtXQCUGCcm3R/Ix3t9k9o7QhTTXvHYs99xZM59jiPex7tLywKPJLE42/t
KXcdsBzVvYCk2qGy1v2I5Yqtx4YBYrJRpwzv3pNzG6HHeJPHgsvccj1xSeV80D+nXkvRG+YMWgrI
FyhLM6XZw3mnJfpHhhPrEX5hP1jqOHs5TTrzsi4jHCVcGKMZ+N/k5xy5dcPxUW30kmyaacf1opF9
qZQO1xcg/RDIpj2TuWG8mUKjdpnPJVtbSnbhbdO8FjqqQx3x/NL7pKzH/meKpBHFNsi4WOZZGA7M
EGT6Me3g1fsmr1m+/vC2mX0A9QLFiLj4f2TI6eJXRpONxp0GtAUDcwwKye92t+rZzc7IZeLBR6rZ
Rvy0daNXYFwR+vFJ3xWzifgYCGRNyAUmtyuKrid180OQEdd2w1UKmsYxa5GBmg6tyiWthHJWcFT7
O9BHKKgW6kliPcIc9oM3qwF539wZ0ATWN/gGEjUkXG5FinmCI5N/h8YnsHIExFUs3CeFLSRP4w3e
QJh7mV+mQLn5Ej1VXiL8Q2W4zNmvmK//s7PvZQm4fYt7KP23619Y+vUfuv128bRJx3g6+d+ViE1n
6B1YJV32qMklhVg0BxMBu7EhmE36QjfQm9DpyKI24p0dBvKpfRpPABUWKqRIsjF2E5WrUYYj/84K
G1aj/Hudmv3/hooR2C4Zs+eh+0Rnx3nNGI9LCEWCthSwCU+/0UuJVaxNDRNgjQb5mbZLCXLzvUdp
3PBJ1JMvvMvV+gXyRt48nKgBdjcZESGx2N1QHN1RaqJuZnjmAulMtvOfvslFAoeAe8XZLbSk4SXc
XC1LQafBYIdOgwqKBU2o3IYc1w93I8SVb3ZWpzig/p9jOYZeBs2PtQ1/r4f0LBkza5C3HGyX0McQ
Hj9w5mzCgZFuhggDs0ACmYCJ/S74ehm+LXREhhqra1LjksZSD0SBj5KMeT8p1zUfibpwabidDc99
Q01f5rlMnunj9PprAtydMGfkGkS0BqxxsK2uizVl2t4LAWTI4aHO/crMBNynoTu4W9We47Be92eV
VQV36h11PkoYSapc2Ww5R6A0AD74fpIrW6Z1uBBQWorZgAeqtUSplmL3n4gJBkiWAK1gvz1k2z6y
DTV5m/DGCxgxu0djGbjQd5//kRoZ3CjTdXh4OXzBpyhLjMktZqLjGWtIjSeJiovCqc9vcGDgdK/n
3f1Nw6Y0sr/8b8rgoBy2TAlS8E4fk+vp+r8RlvOphzRJibhzOUueq5dmFfuvFm63gTRTyJpFf1nq
j0O74bXDcpSd4JHHU6iXC4/zCTcIcvhq/mHZ9j7qjKJcBo5rINnAAcB8zK7WQIZvRQGJLkyojQQD
JUyYZAanYImAS7xdf0Mug7uze4eNh2+TSa0HfNFG+aaJEYGx4HH1svKwe2mrlkZcvSfeZvGAGq3T
WuMzHz5CnIGnCHepIGA1SskaXB8AfahHsQexTQ+p6NoiuHjwdSMX0BgwzzDts6t7Jurck+dI7BKF
mM+nPjyP/lqU/HCr63xTxNlC4viOJGIEa1wq1oWDm02g/0fGOkNOMJzVRJbwuwi0UQCnpX3ZDdbX
qQwvUvjdvJNCNSWJEzAT9vtqNBqlqXZ/iHoPdVnroGOHIGuCz/5xQoX+dYbAMA7zB9q5+6J0JJO5
HRTp5bP3bNAxPxYg9WA8XNOItKtQ4tC+uuyxULt25n/wojIgAyK72UQCW4BqAepNeznVhLw2fbih
lCUeetr4+O/zZfcuOVJvVJddQw3tPbaLPoKtWHLqzJTOkq/SV7B1yvBjDdLnkqyg35JgwrS2u+n3
Zzf+U6VRaP+bQViH1ZzRgmKOdbX7WR9ObS0ch8L9ADiHoLZBcBPIseUCQBz7JiTzGA+rcEazZbGD
DFKOPRxIBgJJyzASN2DvfMDMgFYrM+wqGGDxkf83aaS0mq8a/Qw7dtY2jY75k00FvVLjL/ua8JYl
DydNBye8cDQv8gQws+sjFjZ3vMEaF9Liym6lJ/IR8xHKSIqg7axny/MnQfWyecQdXuDda50ogtjF
RfPfO4Wwl005w+JwGhuzWVsZs7liKZBHJhEQ7nyeW+Re5ESxO9u+SQ9eEyBvNNAovEcuV4Ve3mG5
kOqP9KqcMPKFKzmZOopHJL2HbQ1vv4xI+IVlLAfCJygiN1P/ig7P8F9/Ke4bA8gr/O+0U+D9l1kQ
beqlsKSNJwKsNPwqvq39BKPH+mOZuK904WSj6RENuTBop0Ey6eLANA3MbOQIhIC/qBBv82KOtw/c
D0ecUeICSyX01Vz8rjvwTDMdrhZZ8MnQDo7clKnITMgEmFynuB3N9fH42epGsOy5WI2/yCGmQkQT
9Lh5pr3WSbgDMkmoKE4DPBTC08mXGwQTTTfXSxcnu0TPH58JfGUOEo3RPEgMf7fbNLw3iFyA7RX8
LKjAFuef/hVujN3iKVCSkX7ZXA5crG99Ae1BhgaGiWjnip+OMEnHRDEcuAansIWfASMePn03wLpb
g69SsWl9Mdhu9YW624mBuqncr2o3SC2jhTCRA2QlR8DFg9C5nyEmE9Qf/PG+ELYPGV9YHFN3POKh
xYtgAgPgkUcZ4nLrG0jGsKa9zKXksH8jlkYydDWWwjedd2EBOAYvjv0eD5nmUGJU3I3DKtymD31F
oIj2tLgIjAadvLVCEc+rTtjU/EU6DDJjH7/XVQsiTEcMymTvLYRXX4gpRuAOKGrCUTzUWS4uIyck
Rn29eel8yuzSLuqzJ79CcneSFFaWNtMZ+SHjKfoQF6rKy6IO5swAfeBnAzn76AUfDC+elZJHpp/5
sSGZo5EkQO1Q6gE8js+yD9m4eLi7NHVdmj5nZ37/1+6JzvNYL0fkrIm0U2cQ6Cctgq7s6SvGtcg1
XEXCjsmPBXtGNkYDj0osgkidaHlo0FIj0iYhhVmDYI77/or2kP9fx4poW/qX5S3erjCxRo8oIpgB
NVzqRwx42FHHkxXvyYanfxdlM4u5JU2S/sxMBDSlL8RbSFYDG39K4y6dRBO+QZJSfMJTDZMvPfOY
5/UlrvIPeBLyVH25ZlPxJmRaHI8PA+M3vZajZMD5BfhA7O/HGx/vPCiPxRkz7ltCk+PimcLDjn4O
ES5orj4Y8fXs0ASkrz/OdaPZM7PHKWESYY2k+IGrk4fUd4Hs+FeFybFacXblI909v1Plxqpy5svi
fCMErkl4yLU0Q5lI95G9Lu0kSOpJFGEQzecrhSZjv+sjpG+NEC8vqkDGZn/xTLEE8Dw8TcMKX0QV
WGQ5RCSoCH8tqZ3XZRiNDhY/TokCz2AAaYkBo3Po+SSEZ0b2Dnk+CwpdhqbuWITAuJHujEJxjli4
RPnhxQQrT5Ox5xoSLy44goV6mjdQRJathF5rOq31E1URBHj8T5uCK/XeDekxFFlBtvCUN7FhiYg0
GBmyK4lWmul5CGT/HjMyhT7BgSTYKryk2AaiUCdNp0fjOFUoFIJDHO8fwZYyyrYxkaJTqOgy4erE
JsjWu5kO8XnaJRL3UDSXIlApZzVnfL9yedBpWlETESfTl6kFiO4okIkivvudapMbMS7tH6LjCKN7
VhBG6w2RJNsCsimpRfsaGbGA+K3G4q+hWhQA+2KqoMzH8e5jwx4xHla6xh57LOZNiSQVFc+1M7Ko
PEPuxB05FVv8BCQduHTVUPxQBjBP6OEvxhf9xyckTHXXcKkLG6O4STHTWWCePYxyI2AOnaJSlork
O2t37NkX9IJR/dOVizkV+tbB7CaarKhlkRAPwYOj+SdeF4XL/QxI8OHww7JG/g+/6tN8I3+8CeF1
kpMqBtePmz4LOo6A0vh28Q/vx4H0PY5hlRbSHQUqpgpaQO+7z+WXEuR4D+TZbfLFBxhQglMT69oj
tfMeCLaDmRmaV5BBYAmTG5qIWQMct9mCWBY6tfVIfAkKHkH238kQNLpkaP4wDk9VYoiISVhR9rnJ
Yd7dL2rkdkUTmp2lLWHSfZGfSVFmz4AgC0VhigppfkJtj2Yii3KvWD8IP+4t+yiSec2kY4YXPfou
HzNQ6B7RGyhp8jm31a9HIC0s0YA8F8Rwwd0mCvH8s2RaGzSwSzBrZHyIqC1KQ+BQDHNEmXrCpmTQ
gXa1R2ROUbIBTEu9wGYcqVGNiMi7EdncWdPCuEHj3wMlxaEDhRPDvTQejxXxYwz68HfOx95AugyN
Kz4AO7ovUWYQtX47jaYDkc/6CmDC+4HiOg+kBzolqW7t4uqBFKLl+L8riC4eNghI5HBRuYw4KTml
9n+ZhyAzMWZ5qBTZ2xjRjWjojpBGXriOhKIT11rQECEQ0piVgqQw5DE6Lt6BPGdCXP9+hvL3MdLo
hkOU1xGghJ+V+GD2wv+qWxSy0xq6mbfJQ9xSMweFzYbvnOdHaBTEgijIkBt62wfI1LR4GCuB41dw
orK33RHGOEOeeMA7s3gKD1UzvYnEF2GigUGx7v7Oqd0hG+nX6CW7m4foAHjja3FPTCDvHi6KiNyk
5K0Et+bPs9f4kRIiaTcAuSGVT+85ToC/J5ZQCFIFWtrzb3M6Y/VuD3uM4kI0imoiDooKofjA8uV9
ELxIQYX7Size0s8c8wvBf+P1FOqpaNrNKnPFc2CoHlDJUQhasT9MNPN2NVy8XmLWEx+nRDWK6j+n
IkagRkuK7G77t7xGl4IKlVI/yvGSi/BvtEJU7hZgah+dk2Lgs3mvsAJbOWAXcQpYHH6O8PuMnB7H
6Y8EWv4uH3sg/3DJUoYIBBLmaW0nz+V7KRkF4Muyo24aqmc9Ms6qcYVpaQIsiphy4IBQU7wm4mnp
942aB+xcnSvriC7H2sBsoiMUwS0XTKu4Sad9fgL+R9fJOeT+1iYFnAra5qjY88m/LGox8JsBrd3R
sEE2Wj08m9dkGGE1a9f5srGGRrNQbY2gTOA9kSdfLT88s1inLIQZQtgFpMYzsRNgtxAzvEnC6U1o
6wVYB5u0Ye4nbEf8DILl1f5eEUMWqp0Svra2DVLkvsyNJEpawKM11PnHzflCWOnUzd0pghazAE51
bJp3FHgcmgZHM+qJIMfKMhs412WfuJkl9jxwYKZ5zHliL0l76L1uNhg3WSOEbiI8QeXOf/AGzUcD
ACbsO+wu54HxDAVzqSXsxUnJR0Vn8kj8vCRDtVOG2t68ZcjYPzPbD7Fz/Y71ru9+Dl3BXwEyxjQa
Vmh6OGnvO6HnopfIVSJ1w4oF3hxvGQcGqNBdbofFIBH6Jgi6VcZTgKHI1Jhm+gmtt8RK+nGxk5wr
bZ0IBC/ARvkKwU7moJnzMovEww+WcChNxkWkY45GCbuaYKFA3YQqtvC4LT8oB5/oo3jCYaThFZwv
y43VbRBxWUqiOEAoDLy0gpFj0Bc8RAaoPuYf4C3hcVMCdIe4cxQU+Q6la8SNoGuuFxl6B0x78NQa
aoieK/nvXU0oGEAR/kG0WO5wct49dpLZnb9nAV8/GBcBl3iQMX599vwfzosbzY+YsVLG9okCTXSh
Q7qPxhMyDocCL8g9Fs6l/qybDhfKn0zvrzNcSE4eyYTsegTKy3Zbmr31QDEex3tp3jNLXhe7GhEm
o8zdBmQap93YHxx74f30NBVKXwQcZfX8q98EfBFDVtngiU8+m1PgE7Mld8fbXt5AdzvsKkIhgGTA
vxy6TaqijGf/nL6D0QxhlatwdRCVcXUzYZksuILf+8EZBoiP9oUGTSi9ISbQzqFVeRpqC8z9BLcL
sWsHqx9oOCaUhKeMSm1vaLOGgEDYZVgSr1n4NLwQ84lLAl7vBFg+IltIr+bSimY70FCBG45anb3d
vnu9uI+d7nD3FBwgd6SSweitL5dchUHBNDDmVBe+56tdgF31YwQnAV3BTGuNQ5AzL4vBEEMbn7K7
rvPgld6Sb/o4XoJPQma0yvX/MhunC5+7Ekn+uj18WOOJSQ2HjvSHIhmZNRq1eHl3akVnHc1Tbdpu
LnvNK5AeCkMOUB9a+t50NBPEgUSbx8cpkgZ/wn4QUGVNKlybdvMiGqzbdR0qqDPfzuWPu3hAu2hP
tPVSxOi05osJcVZ6F/J2sSH14SoGaMasj6gQqGkhQfoKHhV8iT4k+9kak05OM9r4gL5RKJLGUYWk
HwApAUHsDjlobB6+1iwFyh+AGkrrPmBIG2deTV7N+rtm6WjMPjYhuFygkvZYzR48z9Nq4DwbE0mR
BIUcFX0vXyql/UQw/qI9sN4A+A7Su2xIeKXYfsb9ZaZYyO+lPw6v6ue2b5dX8SEPdPN1GLCKjMHx
1L6q10DANJ6u2CjYuDpkrXCIaMq47+Zkvz1Q/WAOUYLby5X2BFcxMS1QMlYWeFOGEOnOcrEeEsir
bQFJiCggdoATN087RR/tKzCLE7aaQB0bj9OXrgivcrt42wIFFHsI1vLr/TQC3CmYZ58wNGSKAD9b
E0zqEmvT69C4J68JLMuqRvxf4Vzke0UdzDmyuMTIwzhFPmNTzU3wOVDJ9x4VFRkeI6uLs/B1tXJW
rAtSA8rB+RX5F7mQBtMHyg2hM1ZRfh1rh6/F+4EN8QtBIZSIVLBYp0Cg2P4eFspzpNfoNiDqopST
bY2jgDqKWPM0rzS/a3rG+bXgjI9DkD4Ys1/SrCr/yXR99+/wc6o14LHwEdLTz0mFXWl3jISMHPyT
mqUQhExtztdGQd/TLI6z4HX4+e/CpFiZcAV9ANgP6s61tHg4T0KCYKuEMLcmyQCEvuEsQGBGRAR3
G684pPOkXNzYmHlGo5ZLRrDDQv4MOocvhOQvf8Rb9IDK/qTfaMipM29RUSIBO2Eo0kbmq6Z4yRns
RgErDYxcRYgoXWl4jbxM9gYUikw1vi0iP/q0NcsRUbtDxFkd9rIf0OVlOi6sUZxxL/9s5G1UtY1I
aR0bgx3dDi+/2+GtQvfBoxnLEB/jyRipPG8yJ9cz5vpXpP2Lv5lPktfm3B97FXU4EC0IswAXqLhF
EI3vZ0RdxNalRctp/W2KGEJal5rZX2e73xhLoLTOpzgmXqL5x+2wKp+uJ3nzxfUy/fh03Fhdbj6x
KvvjWHGUuwm4rYD5VXrNjQmLiLYLsGci3sU9vhC3Sa+uCCbgUxdSndUY5T8MhSu/Yc8hrzCSy1j4
sLwN9wq6WLOaIjDcru8uBJBJHtt9VpE/gJAU8c4EOQXr2m39oK4h7J0bhAYvLtu3y9D4m3WbbDKK
uErB1nXepYcz2KA8vUimWN6QdYF/UPnpiblVWgF1wpMCMiC1MyFz0cUwzPTCJmkv5oeTHpTfIjCC
JXfzRjnow0tv13ycam5wO3TiA8WIgMSZZwrCoAoIfViTa3jW0CbfE6glD9wJcx2lttuzcBjxLSEC
CH/+1tHsT/LCUojPt2e3U85Nm5Z0Wnp0QjVaKsb/e4X4Q97IqaL+siVn9EvdOm13QF8D1Ng8kzgt
oLypb6dEqEXj+DJRbbgiNKUhaF4L0EtyAseiGAEg0aQfMnnFA0xjVBLdoqqyhb2j9BCK5w9zELap
HEpgLyyJ6w/6yswiNHuJ+9IfWsrD/fwg0dTpfQL5hDK5xwlXJ+0CvP6IbxjjbTcFlqcMBB/nNaB5
kOMjbLGtCNB6QFWz+dn3V0qApoFlqSP3qEPxkCh7vjG7tUcienTUd9HM68NN/OKHIEXn3B26Q8OZ
XIi/mtt1Ol4+4zsiu4zG68a6PMzhTrYhqz5onwgpbU0qKVaN8+1NirdxZZnKDFpDboXFyY0PR7q6
twgLztdQbVhmlgGYTdamDwcrFnsa3uki+9iqKQBzzaobowF/qZlLRJLME2U3sF4Lqufx328A7jx6
ydFP9VUY8J7LM/VTJioqUIigt4MAZhhxxuR8nXy1+LkGOwaFDp1rPtUAxpr5lvZyyvUElStfraIT
qRHXE3wSUn0OXnImtdJ9hEBjgphB6IK/ZVvYABP3oYEmuODhVficR0FHzk7rDBEDdciUUQX/5hg7
rCFzI2MG5TP2cI7tCVMjGxRm6g17U4UDNkUmaElCHwR6N1vg6QOycKPVPRj85R4iNCx4fK3mZUdC
DGGO/pZG+NljJ0YtdBezqwMkUaL17VHPW9GUWEfPzSMRXPxzPrR/sPAjfKAk8cEquoOkiYckJaDS
3rLOC01hD3IY2XdPHBqy1fntjOz45Iuw8cZMTRolYtnnjoRPMFf2VNCY/rz+607tn+LehQvm6uOx
w+MBm8VGwf9jKemFZ2SsvhALtpMi7STeVKEfHLIMYrpgi0LJELH8E6UsFH/iGYZ/PEKmV1gRCvS7
l2mz/lqM/xi+NAvDCNk6QpIKmZaKf2Q7QxOrogZBuoSegUuW6TzkIWPMwO7AVwiI84nH4qi1BzOS
//0xMmEEf5ssaGJsMB5bIRh3eWK/5uTCEjdXFKM6qucf/B3anLsvjqBFj/ZKzk9J0xeNPU7y6Xsj
yzimVe9u7O4Rfu7ceqbJD1Mya/N7ToMgIsu7C2EHTYM5aDlYoMlDZomrMlT23QRuFQ9/PbnZHw4E
QQZnFksL/9mg2CRqxiqjYvr0tjFRLci8GaJ9pluSm4Q4cwdPN/kusq/JH6wF197fXxPU+7iNnCGP
FOXknLJY82MEV8LAqu3yzQ0lgJ9FhDUYHhayAuKH/CDABx5TsqD8cW5wMd7RiwNwujdG1GavBOBH
BCrjOBX1RyJxCd7pqHnXE2I3ADmN8CnK1PiOEAUQ1NgnEDK5AQmjjTEEhYoUtwfKLjtMva1+TctA
SjEEIUt/69vgapVoE18iSGsDUsAebDYHirsR9b837YLoo/7vuLU4HuinYhwUQ1x5KlKSL6Q9Qq0f
msfcRrT6mjzjkvYqB4Dq9vd8GvLqN7LepxbRPaJA0KT97cQC3mB8wP5RYk1Rgl8FY5mdxB9H51QZ
H6x+6PNWPMDhF4f2G4BdQAdS8qE9p6Aew9BWEpmjf4xNHO9EAbI3Qm3io72jb0e3NfzaAtPQc1YJ
fACnpM+7J+Hw1DD7vl3iV9cDU3OLk8iFVWb4qkcYDL/mjXOxOUsckgMs4bdlPwl69nPPYzwwi5WI
i3od8hQjzx61HLbSE2lka2YwDAsMZnCSFzMXzlIZPvyeCDeQxiRgDTsb04mRM4JByQbKHkmORx6C
OFUOFSQAWLlmRIpbHIiaiiWXxFUq3LqIXQi8Zq+APLh3jixUHdyqyAP5O/kfqbDWF/yzzq0wgIff
yBrQwy1uMec5iNfqdRKeG10urTwzJBpDsajsP9yUWAN8Bj2AgIiPBzmoEGmqixZwoJlXKWERjD2Q
89qGMS3CkjJjYUE4KDyGiGJNXNl4PkCgAIz6vOUMyyLDAY0B2ugh+e8ZzBQzcvSE/T/eLJhihEs5
+G++HnHDsRYj891//NHfK9GOyPkQ9PygZ6hiz9llWUWEcxrpid/uALPhGjXu9XGYvAEeETLAevLG
Rv4N3SSOF2gMaud46IfozbFYOoCd9CGzfxtbgjh2mN/d56laZHCoIkVrsGjmb/tLSNnHhbQ79Kyp
UFR+jcvi5qyquYLaBgHA4XwkQm7+R1ZkQBIdt8PFFHEMeTT0GW392pMsFKPkYqB5YUggfQmzqeQm
/S0E4zZgz6gn2aQXfIkihO0fn++WRNvrgKfL6ljk0b8W9oaXnbFiIif9gzJHaNjDgQwsiii+RreX
GxIzNJa1DfcLrWvHIiTBSAheJpnD0XLhi8j24khGF8F31F8J/9x1OZ4Q189C1SOuG02ALc0fruxg
w5nDdKzw7AdV2v2Jtw7VFJlgY5IlMXNT7MoviBsVSxouUwZ5mtXnxSpHYysDpl711U64w68T8iII
pRENzRZPg0zg4SgQ0T03tGlPe0vk1HDVxrw5VzQJRIPhrxP6HgJeFrDrBhKcZcuZ9I0Uok4JKEMP
keJd+Q/5UsZOqobxSC72EBkuVk9tgWTPvZPU46CFTMfLz/7NToeHZHbZj0pjFPWO4xBVKMhxZV9F
n60x5AgWQcED4C084tAbFLa++FH7K6TMYDtvqyKkqWNqaYzHAR+bnrsSnnqUOs7dlx/GANab3GvO
2NmTDY93EBlaHl4wZuOioUGPpALutj6KrcySUHGyBNps4DoUpwf8x2q42LHhThg3QJHpUuTNPyKM
T+5CXZTPRLlma1akhHxXfUsTQSbjOJ9954p/4wyYb3m4GAlQaeLm9t4YqtqJ1DOY7F8J6jG0/0TF
AEp5Crtxbt2nl+i2LAAz8lhu9dvhRQhHEW9BTlUiNMfuZ6kyYXPkmMsnFO+Qqwflv/WbjxHVDCaw
3VUoYylogNSqELLV+J6eNsAcHkQ04h2+OqHgzYBwiEK6Ld+Wi3vA5nMQuY/4YKZDIr7BKxnTlgV/
I3/kA5IkgvnzVZ4CloJWZX9sC37laU5OvUUW9AMmD3T0PffhIezg9raysDrzHwysaIrJCriHD294
7gUptxPUAAHd1v8A56TmM2rRn5AckBQESoJ8I/4AAbrseSr03tCkKZDck9rhAo8zkHFOK+f5s0r0
U9gB/PeMDpqgmsDhdUYdfgn4PvLBDqYleDH9ODYtuTBmcR3m7sjJdwzcAQGarDUfq6ZJ7zdl7ZsR
LBnTdkcfKYVYJoVGb5eYg1Am/QVYzSws1ELRi0qBbdL3tZhKHrMLyEcn4ERJvoCDrHPJ46BMlD88
hggCpAQoBsSj/HgydXz4nB6kdxVLcLBqVqfbJWEnZMIo6uZD7xdgN7MQFySkIAZaYDfyGFqJKmS9
YR66IVwa6WOU3BhVBMrKV9pRYtQ6W0B69Fn8nVtU8JcZ2nikmIwLDn8PSluXcLv1xRhxIgFTNuRq
o4fn1sPLpi+z+Qgc3A46KtVHa2wV8u4FZjtHpsvDy516B3YkbxKeTOgEOcapiuK7KDs0mRB7Zj1D
SuOU0zX8n4O06B3LY/wa9fLLSHTkLuiMH1Q0pQ2q2bCEKuQMFnAQzhd9YzEduDdGBPDRMX8TcClV
rQMPQGtNbwWyYga437zn58ge6PLy60pPn8RVL5s5mOO38AEFeL6d84X5uhKRmdfJE9H4jkeAIMyL
jaC/x6YuragLIgQO4YCGS4ohl7VCOONMxnrQIFYbd6yvL3d257UCTPmwwUp4aUsmQuLW6HubCrwu
J4lYXTDLNgTdNMvWRkf/Ofb8kS1VAnz9+aDZE+3QGORQwol82Gtep2zyX5DGv0OKhMH4uZ2px++G
000llwOUL+cXt83fajyFbRJICCwUdief0VYCSyNxEOnqL5ZVekdwgnPFUUH8Me3i75Lca6g8lWhW
wRu1juaIZAeWl9kZIOEP1TaDBS6RdqZaKpF8GdlVpIwvoC63m8Kh32eugTQsshSCGeZUVEzwAE37
Ne5OVN8kCPQcbYlc1rmta/InNq2BP473gV2COpatqVhj+xuXfLI8DTeLOmy73Fw3N/ebagS9o1e/
wVCpAPM/BhPhD93IDpeQcmKapLqKlqsbXb9UYuqEiRMqa6M1IiaBhxhHyxQF9g76j6haQ0ZRHnCI
Wd7bOV0afktAOnfHCg+EEG7RgYFwo2EVjpE+NhzekxonO1wM7HXYRe0+x0f28gdkFy/bJWKhbvnY
HSDfyQgczVVb8fuWKoCL08e8zlhuEL7yFcavCW0FAUvzekgsSZ9t0Kkoanztv8Ft8iB3LmK2IHkT
gauir7Y6l2BlYf7XRe7g8efyD165DospZxhTGELGD3Hf3qqN2pOCzhuZW4/UtYEpgYy8HRBapOHQ
TQBmma94jbe1lOhigtNsqI84YtrxgsYqp4jRDXICBDXHCPiPpTNrUh1JlvAvwox9eVVqSa1ICCTB
C0YBYl/F/uv7izNzx+509/SpKkrKjMXD3QORKeY2pK3xXm2ircvojOmV0bEH1G3wWl5ItqSma5cf
nEZR5EBJakuWx29WNAh1a/Ubfui6EaWY9ajuXIMPjJdS9CsdEMkfDjbYqgwHMQ0cUgzR4TGm1D/Q
TrceV5Smq7vfjwfs14DDwO5Z3ChH0wPpwn5EUJpZymE3NCrB8Qv+cuW+zVuwsx7xF146fjwIj3j5
G/s+ksfYRyw917hBec1CjuXO2rIebjv8+QMYIizbxAJIEgkqnAbCvuoAxs2idUwQ7PviAdJmn7RM
dzZM/iEj5PsU0YN7e6HY5Umw/A3C+mXrf6BJsk6cVrlG6e3f0JSKAvw3uvpztzuek11f0W9dx2uV
ptsGyG5tbGpnFuVexgxTtuAtZkc/DyzKEhi0Mg/M9zcJqzf3nAScKtSVkX93zNT+hh8LHbCbkRFD
ujEQFdwJRyDPPj1ewRXxGxFz9ZWUWVNKWaOfsZW+zVjoqsU4t8J3skVUO1H89yOJbjxZnra0qW2/
H4n+veMEeKeybemjAZgN+f3w+hs2nKpY9tR+0aCyzA+sarxaKJMR13cc3HdFIARQbzPngYqOAYe6
JRXR4SBWNyjJ+JFPQMq2rqMB6TrfbIXeGpbIH0zw9eVPaMbv4XNntMc7d6+R641wXamD1VTB1ifi
saqPBlJiLGmeE7oxP1h1juiKAGnlz4O59N0jodG9atLDxaXPjhuLr7uzBR3oaqvDOx12h7xLgMrr
+rzGegM9pHmx44c+hduS+bCN4JTYTtREJAF5X8HrmDKKoLFMX6w06lIL1EOadoDhHwsFa+KkEM+x
BsUAF7vleSjYHKrQV8hXbYasFKVSqdAyMNX/2Zeoj3cjBRa229aAbbHMKNkjpPoJK6mzarHhF8TS
a9HxqtUjXLVcwEIcYX92b6dWoqz8upioMcGwcvZfYjSFkJERBYUTXB2zghKgr8x1vzGWADRBmB0a
P3HxO/0r/drJzh+Qz+/kUbYDA0dibMTN2sEdeSz4KyqubXjCYx/oDG4HJnQKWZT6bdWSwMd3ZzeD
h8w4QwKE06V4WyD6tGlw0THAh4aNrPG3HaKkpII+Zcy+jm52d2o4dyfepjiZYsnj15EvINGn+H6X
G33wWwC6G/+7aNi4CdrE4poWKv3ZXZ1ScNW6yd4dWSj+WmDOdZqeRKJY6Y7ZdTLUOGtqyfwofRG5
ioEpcBywKLqYtnMeD3GakJUKdEQ3q+9v8voC43Ja0w2BfIDD3QPBBqJEEDaKQ8C9lXy0PSSLL34y
hyZQ9pwTgyouxSzRQflKo/ymugJUj+ej7ax+gxdy3hj54aLuf5fgjfW6BzORQcqWbRG91alDBOp4
GwqQ8ZNCAHxVlWea5afuMxWUdb4Y4YFDIiVhlsSUhidKS4aiFACFg8+XuB1oR0QwzFip6+L75BPi
morUBx9FEso/do2YNgmlpA07P6jHo4ENWYBX38bjDyndgp4blkgAFwkNDrCEecKpuu5LNuKnnRp4
DAzEs0IQO0SRLeB8ljoIbaaJPGEfQrUmznhPH8UCLeadfXNEGq7DEtd0TD0TjJtGYk0NLT74oTPK
QHc2VFGNVVJBtkBbAw3D/TCFv2jqEKzI4h8+U+Ofe8AbvvNvkg6hvty77HBHHkV/IuphvJX113oA
xiY3CtC7zdeqDU2IgPvZ25ufER0LI30HPDuZp8eIYiMRn52n7hnt8kZ1LUMU1ph886RDcdFcMEuw
hLHUg5gG2IbwuuiXG+5GgsFXglwGYyqzFfBwGJfh6zb8OFXazpv+Axcll8kOk7WbfuNwWrEOTHpF
xAVM9jBHnyOROQ37Oc44mosKoPZwuKKN7Aso+xpdMYcUoq/MljvwKT50hXO0+7xnZzshY+OayGoh
QEw0jUenjik5L08gb+pJnAixcIzP9m5WYWouj4yBHfZwuKfGzahPt85PDB+YzNTg3g7wVTov0/xC
fCH3oLWaMCcbTDsIeTdG+AyhmWGAwa9NrwsGgOAg254ZrGRvaEEHfI5u4FDktdUpb4wbGEYlMIb+
HR5KqusqwxLce+coK80mFJ/sNGJjaXKg6Bpe0/mUGlewzYZxHveKTcnBA3mNeaBQmHhm5Tmcjw4g
dPbb6zrP6M0kzMF/DSHO9I2ob/Ew8puY9sGG8pu0BULW3uKWece/+TrCh1UxPMdbRXXaOEPiCWjO
/7jZt5T6g204qxfijI79dNrZa8zuImIgB5JQxdjIfu3M+pl5+wW75MOyn9/S5t8JfB5xEoDAIG16
F90aHoO9mmzFmBmxPkSZjbE1c5HziT7qxESPaCx2RpiT+wBujPsHVGLArwBAAJG9mL4dg1SWq11p
I+/0iCDPGMRVxrboQGoA3aQ9mCDvttmZBDJc/Ga34Qk2kiieEBOY4dvhjdxgoxgr1AIvzP9AMfnT
c6cLF1tfGA1ZhFhSDGSzB2CWxPV31new34uTy5DRPH0OynGrUzzcA9tBW2a9PC9Rx9kV8yMEFWYK
GwQPh4/DMFduJkbXoF1/kbNcT3GYcGiPOLJ/HC13v2qr2tY6TqXgAqDP2rCo4jZbzepe32uOHjW2
FmDVQ7XKCA5t/nZKwqEsQjjuorRzm6Mqh2Ean8w2Be+cN4eqXsacNXCzD/mRM448elWVDeSdxGHk
imf3wVLxbSAtjEkLSv7GkCDrU5XGHVpaxPr/JKZol4zXrGL1QL94WBjh+FuqpU289QcYUu1MT4qJ
gdQiiBXNBC85LFZ/4dU5Tg5Gj/8kAM0NTtzdyO/6o4+M0D7GLhT3yK/dyba6BCp0+CpcFDm28LDf
sEv44OzOGJOjbcZZLIqs44D0sjejPh0qvDJ9ASCbbky6+4zxICgmrrUcDH418c60v87RZcy58ffx
3m0mtWH1k3xAHD2+0BLThgj1SXWxpI430mp/e8ofaNSeTMXGXGaga3Da9ghWJfdpwyj8zKKRgdo/
zC8oY+V863bbPezNy96ao79S579TzwILLH+EQ6iQbxIH/Nez/yMhNoWHZ/X/OtgE/pJvQd9r4ErC
LF2oxZhQHdxe0kkgFMY1L+iNNvC3GGXiA6F2kzZjBvxK1AOreNpI2dDBtwE6s7YTUNNh1LOmCMkA
wEBzXeFw4dP/wA2G4EPVwJ2HnCwSynGFixipSwLAzn4o1hnYuLhhhfB2rvbXwoo4/CeKR0nfCGW8
1TQIfngPIEy8PQwIibsZoO3l72GD6BmYdvg3p80p7KW/IZQXjIboFt5+K97CiJiIsvFl9lBbwDJS
GCtQIjVB5I1OChEaY4suH6PK6/4PXAlWoDpjXU0Eom7AbCrdQ0/5Ofuu2Y/R0XEO37r6e/uP2QNF
prA/WFyEnIRhMsw1loFX1NUG1SUDQGyJdoSUf0CtfcuvCoenlgMfMwKAui5qrG652Zj5IdyQbhtc
yN6pVoTjMHUwFu5jGjt7crf2OXBtcQju+uGLpPwXwu82Kqg21OA/avIXu8noCAhgV++BuZbVt7AO
sBeYxfh5n07x4eyTUxNbqj4juw8gGnM1zH5xokFY+o8QChFO5MtMDxzGWpzlb0lVZVE/8MEdXBtR
tWXCjlgdsLkR6A+jBROfUKgJO0pdTKmtmhS8f8x3EL5t2KQiRlGsQzWPQANysR4AVy8AU4gzNZnF
ipsWB4qEv2OOPnAe0daveVuqKjIF5GwcKe82DLg2heWTDwrnEnE0M0QqhIHdh2DtUl3wxnicO54o
Dqrw3FGp8xa9PSxS60HgY7I7oth6M8XSe5+fBOcGWgYOgIehjKEgnWCVVR9/A2zdW9P9rBYcuLO4
WTD7xl/VYW2p2V+Kj72ULJwbrA1qw3bkm0WjOBnZgMN7dzzOdmS9ksVrwY5nFBlxSboqUVSx2dQP
bbbBzUI2TpnZ+RBTbLARamMmmdgfU0kwXp7NT1iQVu7Ame52I0Q6jJvFlwBxuqyfPPPW7s7kjfpD
vMseaJIRrUKBAp2zdjDuxZ5/YLZaBpK4vBWyxMvyABbmD8MrgRkAn0Z1jQkZXDgYIzbFDhNo8Ykx
gnVn9DLWcxZbsj60fOsVWyoFa+LDcxKPWNMwFjSsfIPg1Qg4QFNWSJOu9kwgRc5MbesWKGNFRFZk
fglKb8DkuSuqyRIOQKIVC3xZKDqwxmRtl97CniogBwbbKTXQIkJcQsT09cOuoYIiBCjff5gFgztE
MUdv7mOtubOTKxbJkMGShrCHGO9O53oaTVLWMlF+KEaNLP+e3CfppG/zm1BVUufi2MeOmbM3iNmr
hfhdPtTemogXG3K/jwE+CEL4V5bwZC2VB6OxLMGNURFZmMkjetp1xUWCscuH570NIDVZ/Io39jPo
NBHOwsHwf3bB+lYzuTopWxHLFXs0V9jKoGfB2Dn1kQyTjTmo9mnHGEZGatCBfswPfjFaSIC9EWmg
g23v9mJDwoAmcaUG/RkrcICH94YJx/tbnfH9Gx/zrslu8oE1mjMK+UXOiK0Y3mnNPhP3A/jBv8Oi
24AbH49GN6TY2Ja5OzzO2rYVDBQCmUvIFsm4slHjCNASBFXDzINNjHJkCe8+yHsHYxkfnPUycFCC
RSLa+iFiaQ5hk1uLiqw/ZBvLhL/htfAIU29hWU43MFhk/AJpqIYMGBsH5yXaN1NaDEbq+ACcGc48
8xXc3a9xXnNMZE9WR6Ww3NmUxd+/h0gnWdKGhBCNPnNDK0URxV85UD32TGvB2lJKOvj73kcFDYfX
NGU4RlHi/0IZE+5t7EUYoLTRnjvP2Z3FeVgAsMdBpbTtXzR4MFxd2dmb6PLEaWfhnKlbRlgcx2/r
jVTuPgIG8fFAYZjw3hopcrMVF/hjzoAofF4zvzSTjpYIC2nOEy9lZwe3YF4yw+CWssdvcRp/zVvc
wBXuPTSp3OrWLAwLyiYjYYev19yxIpTqxtNmBrjX9oqCddyJZpfg3VuAOTCjIex58PAai0HGzTlQ
YXt1J/NFo9kyVmEYti27Yc98MSYy+F/T9Exw19skPZkphEhpj283J+nFHMF7WFZ1I5krXZJLyzfb
Y6Pdug0fYG5u0xHjFIbi1scnd3VG657axRDKJDE1Rg8aC8AitAYsZ2DExbX9sguENJdQ8GP0Kkvt
TqsNOnU3HUwxl3BSz6Krb7AanGEOLsDWZnq2Ojudss2OB3r1mBS8oZQATsUbd2nBz6+GD+QWBzDa
d9ofaChQAL7R7jBBMGCCQz5d7516XFjC4ZqwLnMg2BvPsRV1oMyw5aNGSW7fipZzXMTdsZPnbOBd
IPNkVS8751Y1mw448cuaKauQiamHmhFbHB2PZ7d6Q5Mg8R19XJReMHbgZ6BdP+Ef9+zBE618WhVy
FKQkbLOZb7+MIsxwhYIeWmrvg4iuA778T457c4m6fWoQqE5pSV2ZJKs6BGWkz0BlWGCHdQtvfMoR
mryiA4zRT1h6fAHCvJswE+hsyXAoCMdPxFrOakDZXJ4n9T+mpaTnacmpZVf8kumveZUe9rcmK9xi
xiMDNESsmAGMpjauzfYUBRhkjgOAO8O9qJHz4LpQL6RdzBNoiK2NaPFfNVbQN0JPP+9OKR6rzBHM
r6Mhj/N4oBD8ysCboLvsK5SqpJcEuhK/jVCYT4ueMXxGs7dVvOzsqbJN2q8bZWomg2DlM81Vieln
daI5Z1R50mx1Tnw89oiZjK24WryP1wQbjXlUHkg+EizgJPMrp5AjmU5t2cHpp4z6Bx0zLfF9FAlB
4tcdHzlnyLW5ciESAsWExdQsQ42rtPw6neFFtstRvaSHuKe29sm7IRS8Z/1lw9sBf+3/WEhvTSZp
ilLg7U6YQ1OsCwAJ02pUMzkv/tdDdqzBwtPDQ+kr/m1fY0IfymshB3HNkImaUzao0/5nkaIMyGCc
eCFIkkmlhZBY9szLbk7WWxp+di6eBA9CG/io55VbL5W4ZkU9Z6oi1hNpQCyWwbJ5DnjInLT4umcQ
Hf/pYt1Ic43NVV/54XzmS9VjciBSfbR4QwTC3IjI3iTPrMIECUl0qT80RH6KjJvOFES1YaUUpU1A
xSjBpgRFdXEEdPbsiukCT8qY7ZH/TSHSKNmIiCsGiQ3nDnBJHLYDX3PS30O0tiid0/saPq5Gvkt9
DBMvQsULSgizzA9Z6Iiw2TclP+rS1FL+gP7ILGKmS04YtGXSJ6lzRQqEnnrH4JUEsDMVy1G5cTws
ijTmqlxBWSiKD5oG1+1MPATuWrMsIYG0JIyVY5hsnc6K3c8u6PNrncrmUPx43jpZkV6I30NKP8LH
G8FcX7WXgXVn2i2KMFYCzRp7RRJlgTBeMJ7HL4PLObTtmDWgd+X9W3S6cZrxjzUChssftPhyAwm1
4kr6LVIAA5c571kSEFyJ/297JaOCLORT9OOau8KODJags+m6YyYJgFQLk3TnEN9h9TJjbVyNVcln
nyjy7jt2LJT2OrlRPrAUO2U3jU2FthujUSYJiFI3cH53tRw9chynxy1u1F6UzCWl5AmyAKgRb15R
U3kYwCGeZTbGzE+mww7sdvhsXpU/2a32QvrMVhMeEadolb0TeBBHxcFG5N378D9rv8lLJTa+OWqJ
XxS7iGKXY5MkXFlCbnKcYLadpBgVItOnoMudvAuElOwKEHNSI5UT6/8or0peOFuMYo1QhR13RR+v
3L/nkFEV5K19i65Ucinl7QjjPyhH44/d/UqAbRmvKR4RRAe2Hbo94YniQYDaUMSKPOKzQXmC3x3b
kYZeeXZ0hlVB2LIZl9lyAssSDhtamFV9a3NoBEbU9IREHSYiRnvZ5mlS6KjRHqIKJKzYoSRasJdW
b4l3Kfd3LlYDU8WDYjTnkbduLNr2EescFLuI2v4kInRSzHCgsd1tIQhxN95m5hqj9TxYSrRl/7GH
WkGRe3GJSNiiRBE4JI1tnfuSG2PRwy6+ig3OuNCYR0LEFstwCOcWsa1o8hyKZijLzXfE4y2N5syj
ItmZGOqlHHF4gdD4fzEO8/WojelejdjAdqECFiuxsWdlaM+odYhi9Vxrc8X9R4fA+W3i+bsnz2Rm
cVvwaruQd5p2z+ms6yZT+chyYqfZYu5qx3lw1sbo5Ixu4GuUCi/mNfSbhwmURmtw91nkhiFqXS23
2dEfoAHkoLDcbHn01/e/EQOG+J9y/EzvalGJU6+rKNip9TVfr+PAOHH3ufAsZzVGbsU3nZvrVgRT
0mKxuTkB+OM46v1Eox212MKdB1b0HEfTus1adNiMyMD93qjL3mK5x98xCO6QJsiKHZKe6ywtA4ub
yAgCeiJFJqPp4F32NR2Ta1xPxjn/eEx/THddW+CpERHsm8wxFqAI1XgxtQCJRoyVbYpieLwDDnad
orG88qYJTVhcG8qaQppzXOcwqan1mqZ3HLujg8eeY4swQMzEnxxLiEaK2wPvUQwziP0Du7Vu058h
rF+yI3m34dOOAvIStcPj4HwpFp9Gc7QSxwOU8uzIxjGBxnH+x1Gw8K7bYgtMJl78MIwzhq/x7Dy+
RRSaBSTdhJ8DpMtC0RTbLWMOIkyUQnNOMDizpZi1dHVceOrpkpdDGQAWONElwxtqPWOVcdNRv72t
2dybHUb2wZcClkhGILVDADE79LPklv9S4dH0iHHSqvGu6GHJZZZHr6OJfUX4tob7vTFjdximTYTr
J9++RrtH6IrgkTBjOcWyu/E3XeEHIqrOMJPPzmUOoRgaRYfKATuG34FG9u2vKCRC8N0wrEYzyBe+
38Tp1t8zjUYGFvTTrgSFyKPq0x38It88AXIIY/EoYPE4dOVpEyALCw4qk7cq3iXGDX3a1w3VUk6M
jCJK3zuhFrakKQKfBQUTublN1uTgahAHM5zNqN2yzNQlWHE1JgUzPcYicHxlUNKSolCMKqgITFS2
zPnkg/IPJiXwnt317D3Hc+SmV7ISnpXK3SKyZI/QZ/gpoClRV/Gfr+PDUQNBoADxmtQJ82LBQIyn
kE4Wz8AjT8hP4J18BTVMQHvBmqFor6DUccKYjYExfdjLkObOm5scbHUXHjfYUlpCnMU0iGq+G3RG
0CfxIt53GPHQtnMi4e/BdTTSdpM6mHFpB/4HzAkf9wzFu5jMfX4FzE3oRO4cloTIRk0Gkd+niaH4
n+a3AlrWCVyN5Q/WyRpeDB/ow0xKIh9HkpUynyenEnFZqM1S3ntYZNwmM+kFCQclpeJOdEpb+RkF
TkTf0mU5KVWYuPXsJ6Wm0/ZX/YpKwVTY9E65tXSOUmcWWKZSgflKX4iU8jERSdFuWyE4bcgAKNP/
+kEozz61lvIYzeMA0pvkSAT2A5r5aTsqk2eerBpTJOll+Wgb5QoVGgdXStP9uqTHIWqp6ObSw+Qk
v0X0dSeq/HIziVYlo0TOK+W/2XHJPPL7Pg3EGH12urtkFiRsSdpgkaaqoDyZiiMbWDGxbGTY8HUa
sz0271oIdZDtBFM8s2KTePDUGr7ob/0rI4vDIAncGoy3LE1QbLw/ZpArvGgzrPSRTT/eNSKQ8AjQ
fZagIk8sPas8SfckA9x2WeZniasO97kyZnLXL8bfbO/WzDfqun3SSJ+kfkwujOcfxSqboVKt8mjK
weOBbjHqobBrqiLcZVm4HRMcKE5ZXc9bwpyqQR3XIR58JqDbC+p+5A5er2T7iwF5J7hm1m1pTAlC
EWdbMprNL/Pv04pnDCQMi242pT1IU9LwsuZYtPjp42BhbcDODTnpCeO6+t87xQS4/7WvTIEggbBR
p6n2erM3ySa1jTGKdwFMCIXvtFmmMqfiv/iREasnQXj4sRPPOi+owPkzdIfQiWI8DalweI9szmNZ
GfYpYhMMXw5KXZz9prQMtCdD8UqyINW0++60bdOy03kYJn8OqSUHfsa1ZBBoPlDAB8iVwcNknXjK
iSwvNElfwEhF+U4z/aHWZPaloYElPkr01Ya/0uIUPb7PFS80KHzHoANz6UUrbEEhRKdkHmwdgash
DucEvk181NTrLPUL/inp108gUfrFCwLbx8Zsyc/Y7JQMxv9equeHQNw7VRQ9oo7dpB3GaZa63NhB
bLgTw9r8/cWEIrIA4ftRY2FvYky6EuJFHCo1mfG8ou8Qf0bWXOE4RYQY8sJZSIZitosKAx0ONjZi
AoU7Gc/m6a8oeTur3rgFEXR/ZBzJxkLjWRa3stYI2uJ51ElRLsOIVVvhxVN9YTcb958rmWqDBzfo
0/GLsQ5Xb47lA5+E9We1mPI166R0z5d9/oSHYdc+EcG9Nry7fUZmbzLUMSjgRpDXwbOuBj26whkn
6dDz7WQKS7jBc34L0V2jSEj2jvbZT4X6YcO/HMi1Z8PQP3RP06qymDSVM0gPN/cn1woTHjkt+p1/
Da8JOOEAfrJuDzYJWNGsxVPbWi+06saTWuYLfaTsmasNEPCXf8JoCw9Z4u6hblJZHtf3dcVBIReh
hvJoFcuEco6GlxdPYsZXyilZNEEdD3kSDhWMTuCfXZrSM8vref+lVPjRtqIjlu2pfGeCdh9y9Hbk
RanuxTAbP46n/ZMv/aLMAqRmJtkyeTc6/9yMiKE8MXyKeEMmx2h2g6MFwGZO2CQ8VZJCy/nI/FBK
PlXVz1vbiHD8Y+h8heBLH+ZJpk/49Zh3lzXcIcvOBfBzj28ojCDQ0h5aHH4ZQL2koiKFy55oBkdr
QLIaRKJPwMixOGgbyH0Zhhs9CzsEd69nzOBSU4DQAApinJE7QOZCE9C1MwaQbw0LkPkLdwZlgmXj
wKQJtF+/sXoNjB/2i4o78SqEm3Fd8uuHYc34CwuzsvyvU5/5CIShgCb/AAb8gb98I1nb1rKH9tn8
5Pe/2wRFOtsjmSu9vU7LaqPcTlrQkQfOG+vpfdkKabxYsAs1Aoq7TPKle0jfbnRfAFcFP2wx4VRD
JSmX87vXml0YOLJytWCnwrhbUaFRiFC1pGzM+cHwDSG1tAE4r6M+ILx51Ay7EbF9vMeR2EF5jg3b
ZumpMztVi8XNfqyBzwp+0wCaboM5MsV4tYF+1lBqMimxkGLgoKKIbSsEPi69RESqUIdvRqiObgyw
Fq1s7yNGASmFB16wX3I2rCj+NxbPgQ6/BnyL4p5HlvidmIu9wWKZOnUvRQAlZ/rBvRYJ22/2blqA
GSDHPwhPxvRDEjhm2OfCm4nXtBVb02V1gDcGvh4xYKDSoWeSyE9iVMHjSEFMdr2ryRP+F7D+U4MJ
czZAlcR2C8ama74oQ1iAJwT25BV+fshprPzn5A7x2TqQ7wQ68LNtkEnLzvemBUzL6xrDNHzKqGaQ
cAEaUPPo+wzSoFr0bgS878dfLBD4YI87nSIw5EnCj6L1DKaIuq7qOEMCYrBOMlp0SnL4ZpzXrooB
p2SvDzmLNvOpAuc5pfloH+2A9YKGw9i5Zhjrh/hhgfw0of4g35ZrqxRvwYgB9/lXKdgXP8XD1zVO
4LgQEbJj2Lbf0H8YdRN/9jO58tQd2q8R2CtPWJ+cfKhmdg19AQXyB+JdciNbVHejaLhZQs2peB08
R79DRUYBwGbe42pgNEtqn/BiZcmWqtpvzyTHAACAlu8tsHPqRrWIftnCk3I8InE5269FE163I8W/
NLnTF00VEDIOofTn+6BBx0bNzzg9AwxqERYjh6iDXLBnJ5Uqtx36s7kjV1XMG9guCQfo5FN3AQhi
IgqPkDrIWVHgd2idcCzjp/yRQ8Ben/QviDkR3VAiy/AApKHh9pNwRsfQZDZmFHc4EEgAMGPpWLMX
QwxzACW/y89rSt65sReow8U+BlK6XHApRPlFCu6auF2hzFky7Aqm0V6jwOsbddz7l/l0PoxuWOmI
gI8534SCtMtkN90QfHWPS2ASepsGq/hQH7sc+J6H9wm/ilgLFj0jzDI6dw20wT+0ioLnzSmerMqS
L0IDgoeUywtPQC+AmYOwGGiRNUyfkP35luO78Rlw3CCQ65NNuaJ5umHXCUOEOGiY1T2AmxumCofr
OQVHisJQZ71xn3GUTmQ7i6G4mziYQE3c2c8V/DYI3SLwkVlM+gAWWkwv7hRMBq5YnznSg+9FL5Vl
s54dzqS39HX6CNMG43d8lC50vRbLbhhbKoIIeBLVUZLVo4RqHoTOoSH4hBPOka87mOJdg56RbUre
DpjYP588/O+hrwaWh9ti6V87asXdF6yjn6eIzj3c+PkEySp7yOyFX6M7akwwc3ma+J9CD/vJrh3s
rBSGlLjLETW56gjcwRolI1O/HnIGcmt8GEAUw0YSHzGXiK76DZ+Bknv58Jbgp8z7FsylQJJP1NCX
k4oYcX0oamilcJtyEvOHwxL974XNYyeDnetgkReTPwX+RE389rW+Y0V6GBO9ScgMK2himaLSfLi/
xCI1ePSP5d5J5C2IC91cO+ta9IHMBxNYs8YpmHa8RZvFZ93lVOpdClzsSHEHJgby+qG6yG4NPk65
2vwB3exdlA64zC0HRq9pzDAbvHIi3jzGPpshAK8pujSKPbXA5535xBMoEbQ5attRi0WamFELJf6u
IobXFjORkXvwht+fMTRcsJJz19537WhxvlhESEyXpSJUEWbZETRYuD5FhdOnjLE7bqJJUSl9u+OL
HwBEQXgAJlOqv626HYwhBOzhxwzF4DIBkd57/BJkC39D0UPculmyMZvz0Vd0Z6gyFr8FhaOUsTS8
XpPPaxFj0ACCV4qbKIpvueIfqAjXBdKP0zjy6LgUiwiJw6cXQJD06itAhC8Ca+54VvMzgiwYHkXV
Pcvf9hTs3mN7iPeFY+hWRUVPLYMbRMm9+OSHPpWGfdBDOlMwiKef0PgwOaQzdrJj39k0MH65mzfI
RMB4xWFBJKW7NPmcW9oLCnMWHgZcJpBhhhaBmsh9lEkHuYqvIoFS8C6IVhKMqFG8iYXYl6TBk+SU
o5Jk6uk2hgR0egCKswa0ZuZDxzHM7H9Rq4dPcU/6f+BZPBuwp1sMitnfN9oZW0R/ajibsyydnRd8
MaAq1jW94oJhkH8VbuMeFB2m8ApAl0INzt8O9Q+m5J5mV4pCr8xdY0FZ42Rth8g6V2tMldfbuYqb
7vJqnes0qvCqh7sdpCrBmTmkTOM5+U3fU1WMrGhr3U6oi22wdyt/bBUHsIYHj4HG6GtikBFAJYgh
OZBQT7TgmyB2QRmdirrWWPegKXAxWhF/Tx+33GO+Aa18eFo7tWxkuIM/F9BsFF81X87x3sQk2eYw
CBZwjNxoagR4QBrn9AEA/iOvsoDdAEy3jOU/XHBJ+qUR5SPTuYGXqB8jMP9hU+ri3eLDWeB9RKcx
VAE1ORMHJqenRR3/4/9TM+GN1dWsnYUN6tMQJInJDkWmoRTDX8x55Kokq/3ealnMOgOWGeVQXKYT
GKOLN4CbdAm0r6ZlAUspflNDHDEja/JOORcgMHSetrBPLwH7gRzXcCvDcNHBBIybgEFf1Eru2JUB
+CsL+CatmYOvSrNwnbiNkSIEs7oRdyxKhVYSRBg0fs3FFzgzMACmR+6wqivbHQFXLn+O002Fyh9s
oRctLTphRrIEBGfkuvCsdWW47g94kwCFmzDiS8x/30aTBCOtXTunmWKMuKDz9GTiQb4P0bH9D/OC
PU737NP0gqrKRO+TLVhcbimgl2OSzsEm2WJiXt3hh6E+S00pE27M2R8Ahqzmsr0bDatxeeATQOck
k/tNTqW3BQJKH9GC9yYdDy4+2DAFs1t0E+yf+j8VVh6eIE3z7mKzQ2fpFwlz5dTk0/DqQDRDezeS
PwMZT0om7Kr584DzlD+mySngXnPTWbLDHIztCcRVmQtZzDo8Av59wjviM1nWSSyWCZG9MWs6LQz3
mFCwuDII2iluukAyLHGcTqIWSMiZGAobBxhJ64mUekKLc5wgz6n+4RA8wr0P6Y54L9dp+jbBZd9D
Tm2Qs2ubcQX1uyfZ7ZbrEg+gG6GGPMNon7qegbe3SEHBKr8sKSUtp86H4KMpTcuXZE1yMkUSaCIn
krN+4ddkQinutzNGKYhfZHOq3UU/ynGHd6MGZ0VYAFLrDR9mkzNP4uThFo2nQftUS//FOwl4FIAj
CiJ82ic9l775xn4IvQWcaDgxDKYjAL8iU8PTvN9t3GMx1AXBU7RMRhDHhksLsMbHNUYv2je8xYRZ
p15VPfj4aEymZFgPDgY6ZnKeZnZwcEmWD74biP8PSWPUXk4J3pTCgiSlHOPK3TtnRMpj0SWSuyYs
APndDC+iZaL9/+IM66I9mH4AoK7gS2CwdjQNoCPkPJzIm7z7EHzGPSAQQk/THdGvcFE71pRHnOoS
hE1l3xEpwbOmZJNpVQSE7nxHNdS0LethkQDwLL7RDKPOTQIuv1h6T9ShSI9eCfhcmDUCB6QhhmSg
C3SpJLzoGC1M3Yzou47OinTj49VDsYt+0LagOlHv1eyMmgbzLhmeP1EHDSc8IDq3HcQqPktEi08h
aqfcjcjBanetcpL+goOBuVxGnPIY2vDKpBLUzEmmeWXHhCTrBdDK1BB/z0VfvAupQVLIOITCvRFt
GIOZyY4ydgD5FP9TLFnKtn0ICCa2uyWYOD0ZleTBnVEwGipqIMWRnG7GQSPJQeQ1qEo3ggZAzHOc
x8lY582UTSRXhQ9dBFYBwFmHwz2VTuZgUNayYRnoDkmT2nUNMf8+MfEGGfZ51Xw7RgTE65DN6keb
/Ma6BSvbUuI3GdkpDzaclBqlCWRCsdBI6wVHvZs6YG3yxX59dhyQd4F/raDOB7H4N5yHhdQm2lI/
WTrLqhnnkXGxOjwuX7h8SLtB25lCJLw17Rc3GBjDCxeWJAv2t0qoAwd8YooRze6+gzFIaMWxxKs7
j4DVYm6bvo1i8CXmn9OFbky+Loxtj5RcEIl6FAXNpELcd/H51K3xySYNTUEMfvDGK6+LLwV7PJe/
mG3EzJ8x6Qh9agiS0PBoD8Fx4R+I3l1wHIYkC4C+3/JTbMeXsuvUlsz82kzo2PZB0WPdEe1seNob
ZnO4zw1WDNvYstHU3pRkhCTozswbh3RaYzFkYpkmiy2eHnKRpEO1bBLbarBR485M7Fb32DgwqKYf
HbhJir+DOsNS4U57X+H9AAJtw73D4ZwM1tF0/jSwT99sTZyha0r26dxLMeGO6G64xWcj+QdK8A3y
TuKQAWez0G4rdzhyOdT5lnKDQ8t7odJqJfmUVi1V4PS8dbi5dPPkHYZCR5PpNlwUXed2Xdxo70eV
2/ECw4IMB/Aw+pFXd+pBxG0PhRMCXV5RiPEAPEvCexDcwXf4QdAASHP4eRWYxCP84f/kiGXZbwiB
p0dwEhuFQ0qcIUUj3X1gd/Y8IqJyOVb4xoJvc/P93jiBN0yPYEeUevKk+ylVn+Ky8VSGFvdMmBF6
le6xqLe2Wc6BBa/koJ5xzli+lEPqtyUrj2Kh9ASM8ygZ8buniBHgpOuziZvk/CQ64lpqNAUfxTME
mV2LwM61T9X05BqcQTI60Dc7Hzn+jO9jniT0bhzDCvyShlKrUogigIDFE1Gak1cgRvSR21n8jYCd
whCS0ktOCp2vWu0ghirwGZC4T5FVXoYcyYWVYdNK/UfSmW0pimxh+IlYywnEWwdEZhAQvXE5pAoK
DoCAT99fVK/uU6eqM8tUCCL2/vc/hMYWWMbgO2G1OXsXg4+FzONnpRQl0iLgMLSs/UOcSdZoPlp1
9omhOqPVfCXMwhcEBm7pnhZIPBkge9hfByfxvRbTS7Z+yeN0MDoNQozPDYY6P++bwtMINJsisb9b
kodgKUTU4XM1Zfi4zUNrgWvy8t9Ry7FOZh8jFnR3Bhv8GW4ntC4EqZPIwh0HmMEf8LgUOtOPtU6Q
8kYJYeN/pidxPDD/8/ilRrz3JhN4zgURjbWz3VBnPnmOxGvqnJaLGds1hxdI17/XHP7b8Sihl/sd
oYqccZc1Q+F8xfHIyJLSoiTPBnM5MP1ZtMBge8PKdzhW/ygc33a4DNorNJbNlm+NaHkvgBIcoeuF
AV9C3JjKYcfvRiwxsGbKMJir3E8TSgQ7mZiXwRgoF6IdhyG38gXvNrHzg80pH4MAD5Z36II3jZ3+
aNvUZukFBFAAxgCpgIHqUjv2WY65zCOl7eRkx+1HwTrdXYMEVvCI0oHNrGZzMx5bfEX4m2hXfDVf
dISkQ5ERrd/CXN921zkFGg6o5twWg2YtX1ynmduiflis3EJwML+3OepD9jmar97x8ljyEQDFkwmR
QzOmx0BPTE9KYZJz7q8EjoL5Q0iJEbiuxmFhw9gGKT5zxPLI6OeRowaSqfq9WX1wlVmIPBfJHFkV
HXbSNs5qw0TWwmKt8abFFBdhyASeld1aZazMkIdf/VBzBwt394HlxO4LOBW/mYfS/86xq9fSRTiC
/wkfIz9KllmwWyPOwjYBOb3GjkgFGpZOGSdk/HKCEVpF+iPnJ7eSk8ZMftrOfc+OLkNSefq8lIvR
jkcSx8vb1OTs+6w6AqBw185WP8gwAvP6aftOXNnpfUwRq+zYnB4gpdkK0Kl8U/Ka4maPyRwgEKDj
z5TODyqVaQVzUJ/gNSJeX6qWvXzZcKD5QPMcaXwe13XDvr5yBRakLv/nKgIyzu3jFYmOdUWMJu5N
d5HJpqQz2u/wPXjr7TOU9LKbyzAAx1omz94SRGp4hq8J2yb4QqHF5wKjph6U+7JFnRVzrA3QTw5k
PEn3qE0zRqlj7DxHIDugbEgJELbNIAyKmuGsCHnAVTEeXQKkkG4meIzC1weu4WLjiQJuaOT5ErMk
CKQ1L0kwWA1baji9Yk89IxetxommBTLnn+a1iIfh74H5aokQqCHbCrIaI00qUBz0GJXPZDSevdlb
FBFmAn/XbenPuuvMlS0AD5bOhNZcWX7n4mDAw4HIqWnJJHzKTexrdTmVmWTsX7MWW4lThliTvBMG
b5pgBNUfreNf5GoYO0l6zNRCnt4vOYa806uTYCU65hLvRQkx/zEgWyEryn+kWwlw4EW302A4N1XT
2W43ytEf7WNN2txNANAWivVFujL+KLvZPmV4gnCuUhcoWJhIgzZ9ybm8MmdnPtktb8x1uhlNUId/
wZiS38wPNAAaLVY++9LYk1lKXQYIAYBKkfUS5Px6hDA0NnHKpOJxXtCBNSWKUXwJkBczEAxTMFXg
bY6Wj4Sf9Vzwea5Bzqo55CjR416xzB8GERW8DH0eahdmAd7ZnHxpLf9RB0RKj5+6Ylh0Fs8HgLPw
MmHfoF5O5z6nktGsWgfTHv2i7mcXFPoIgWhEb6g+kU76sTJZPIZBerkGTVx5rnQUWTx7aeqGbaaF
2bpFyz5LUXzx+x/swdl7Fo5N6F0zF/3uBTqEecSvIMV04jd9VLPjUS21D3YaUz7A7DFCyUacDlUV
GKhd4cePydWOepFJurxVMU5gG4Yqy+a9IcGUGWTc45mO1Z3YFQkonbjdjcc3dRhvIIyezr9iw2Tf
pc70fyOe9imEWxNv0thO6svnuuwhWQXDP5RL9rCdfQ3YihCU8Y6K1a4Q8D4pZujYF+NTj85NPFxw
0CSePqp1j1CYIVQ7fGfBX8fQm/oLOnYYnDTXi8iRRLsg+kpGBgmUUV5LvB/Wby1PhwQJsDJz3Dhm
zUhLRn7yGPCeO5nxt0LymgCoMPguLDa34vSEbSICf6DY0QmDloO9wOj1n2zKr3kyTrJQIa3+umaD
5gUe1oDQKUyrKAlRgjfMSKdotaXVUxVc/tFcsihQnjrHFxeIGAqiR8ubm5sVtnPh8JRLwmZXPvWa
OYPhsQuGpoypxR9Jxdr8YuKEJORy6R2fVwuqhJADMP8g92kNOnHbXQwGtpL3ahZCU0B+T6mn+9n5
Sdw7oVjTMy+iLhhk/lxpeIKEx0ESpR8zv9svCuv969hg7yAbGGgWWGoyupAlDmY4OvztoasuINDA
1Rommts4svVhDzZYVNMyCgOVqGmZ6zpjXUIOM0hAfs66Fliv2MpPhMp6D1d/ehPwKwByBli+WmuI
zi78BEHwAZ/YFX6KFJRubvrpLaIPd1v/4eZtVvaTbfTU2zDfbvQaX1WCcQyRWC1KEpwUh9uGdaIh
nJjKbMHTDW9tRWWez/Hhr8WUQz1+FFBgOlu7nW23jgI1TBjErC+CFAAYtj4ssGFJFtSuBrE1kOWA
fNlfMasOHojNmO4I7EYQLATtPD53RFjKUzgBlfaESfDYcS84x0XtmM4L+0InaGDY4ohecjKnnE2P
Z1jJzLYzEyhhI/BWMZfBIp0XH29R/HKv/NZ+2eMzSdXGJMJexkQ/xVAmW+K8g/Af9wpm0//ceLCI
RotoUr/itizxIxD9a+l64EAtObYeCYpRuhnt+hgpFVYvYDrSwZziQ2B7Aj/8ZvO3vLE3sTrG/2Of
DANb0oUL2WSVkXuIptVQhZZz6N21u/dkTNhbXe2f80VL1RzLzVC726ja0G3gRlis7v5tdQOXskVC
8GMhkwRR0IbT3JgEcJLZls5580alKcHeIQFj/Tn13bH7jhX9FY+4Otj30j1bLwePuOVH9L7ZYbKT
nD1OSz9nvBPOaeNz6v5sgCw8IseYr6mO4o/PzyMWB95+fQuyXd/rjhg/MrqugP6skXOzHjhCNRZN
zd4d2g/9Yw90Cc/+miaKxBp8BI9j3D6b44BBAe8/i65OasobRnZtIrPhrXmarxelnLZbjgD5NR2f
75siUY12m29uq99G4lMQIWwN3ca4B73DxMVAmR3gUEC1Bq7jhYQj9AM3AIWZMPLo3Xj5+mNn7QVE
9zB7dUvoj3Hfe9l4o66gfGfx49DNFcRHhBG//gagkdfwRcoyDHFVr4L7OQs+5Puk5OnhiYCLa419
qq2uuy3JWC2fy0/JK8aoZPUjirPx8MuwsAGJUm9oYN4JKs541s9QnQ0tHNsQqmMDCwdtdFQWlcUV
NUg4NjAPRYZklRj6HcZw0deErtdTlZyZF43Rz+iSMiSHekX4MWfQZkSe4ABdyphl0vex1bKdVr8z
CjVbcrvrFUGXpNi8uPAIwxBvpV5FsfYjrnXanhR/6KJrtZ9EmafYQt+xSXviY1ObT02BJy2G5bU5
2FRaQX9eOG9tYg0MMJWecQtvi9RTEvmCgJwM5k1/y6lk5iCw7R9j8+MQHd4f1wlTwzqR7NH8tylQ
CkUlM/Aq6OBXw4rBqMdKzd9x7BRcGhgY8cD8MOIYM6el9iGKYOKWwWiBHf5ytKlsvJjeCOw7jnBS
mZT1CwypDgfmbTf0YM9h5GQ3NpVWcOX4alZPdxh9MGBVIyyn/fcCH9tVQ6RFTtY6gdQImCoD4zry
pzFENh+kgMtrpKnU9/ynsduRy5MtoVK0sCku+8vj/DiXCoYsFMLZ9un/NpmFLfOleYi4R5moxBNV
PkHaSCIBEIcswsNnVy2bAdeuXfSSAaE1ZNFiixd07JRsy2PS2mFEVKeL4ioJ0bVoYj22XFEX0emx
+SETXuUbNgU035xub3PkvlCRnD8Uc3iOX6e322zClQQTOeXhzejMlzlafZeMZ/CCsD7cWAUJERwT
UIftldtoz8chZvanzv9t+9J0eKaqvUVtlIdvSNnNtI9A8O8Tf6LxcihGLb/gF9yxCzLfx/SUuqIW
hGks+QSjGADVnVn4vGP277Oi3Y8843e3F9TrUTJK2sPeyYIvhiXZobZ/x1eML+JuuGqAFZnH4uJG
9iQmsOlqREwIyaWrxr7aH/wOemaDy+deF+59L1bG165D5TbHzWPz3HC+dxsMuHG5Jdtzf8CgZBRI
q2ZDJIjGxA0vnmJF+CZOGO22NujGsGUwhcwzM8crMuBXnTnaZAghFIfnULvt1KDzv15r9bEjlvie
f7Gw5AAjz6YC7q9eYe/Q2YWHiTfkpJqVVS07PXXUGTZbJio+BM4DYVYkr4TteGmib968N8Wp9aCf
rToB1iHP+9jkYjgNwzVRlAwC7Hl4JC3Uw0axa/HUbf9ujBEmPEVXl2vL0sjNn9eCr0tudZLDfTQI
3i5qB/QkuEnDr18NDTboLZcAPTbOpDKuAmRz+BMXK24I2AMqhB4HRhM+IphXvQANsH1fdccM4foZ
3Dhb9YX5i+xxBzefpGY/GG1wS4jYze/ucEsS9hIcqI3biEnz8s2u+scGSvWi2L+TvCbFgppf9fMD
1aZkUmLJnJ2kFAd9ux+leNoyX9XUFMdc1mSqvcwsgBQTDd2JyRZj4HfmvKxS4eWq7WB3jWnHfrie
nBqf505xcGL8k/RfwpYCQIZ6F3dRt7Y4oAnt6c2RPg+Rmtu8H1HdxcTMItuWLKKk4OyupfAbsZu6
hd2tn1pNwEKPov7hDY+ypu5ktlLVLCE6M0tH+z88jU/PAyf7C5HQU2iDikgY2qI6w/ljuHp5LX5q
e7NkjoNAelXj95B7I+uGPwXhOO8VrEMHkQogz5GE1aWs537HeBV2sY6URQF26TBYwV1Qr/0ru2Xp
q5wD0KZt9chqpimNapHQx4nO6CilchCPLFFQRoYqIwWdmXjv48ipj+hU6s0oYBnd1+RGQoMxbrZq
yKYgk8tzXN+xPEWPiDlHg+XxYMk/8M8hnemyN3KQGHNIDRAs8PoTb7KeuMC2Rs+nYJXC8fmRSOde
cN/IQzbDiVXrFcIM9AB2Z0j6K0SNYvexmxlvuwCuZjDevuGG4GVwePjUVbCeaBZbT8WBat47DHBG
+ExpBSmyJ4zv8vkHKSPNG4f1bc6v9aW+/FxoEB1ZFHMJFIOvKFNKkjpp2FfvhoyxAtsoQFX/QCzS
94BZOMwlCv2wdX9u7mXxOGoDtq8b4pPT7SDZE1M2Xxt1m62LY7ap1m+s/5s/dXs7gmN2J+KXoAH8
Yoj5w8uYJcSkX4USGDJgvc/vBE0ShYvctrV52IghIalYPJ+l29A/cNFL974lSZdvT5PWhg0TvTbV
pUO9yoqbv8y739/0/a9Texjjkp5MsLLHVx06tPUn3i/63mQ7cL7wcTDxHQXD5MuDeHWuTmE//N5x
YBIjb088+YQtyGGiP0IRE4KkM3hrOTyq5vh2v3H/cuPEiIQFTKTO5c1jLS/S5BMpR3yiPJj5RdTn
OCzWY/2JJTR2NH5FVDDpb0nF72+MGv74heCPdXks3c7iauz5yaozwY/q6tKRGJXFd0ic1JmIvMbn
YbC5Rar5CJQTFnB3GiobLDk78BiS/CNe4RHIMRwkXUkULB1jsiuwHXbrzXrvygsuehnKMasHhyMI
w/hhgytFzCifscTO6PysZqMe0wQnYW90qcIRTECrIwUEyu6aDiUiud5QN0/zEV6dHy1VUqvzoXYV
j6sUfjidecsKZr2c/BNrZF/XPxtDhXqtHPkOokmmk+C1Kd1s99gxJHv4ciiHit+LmtH0jivX8JTi
ADQ5vYPOfl/yy4/+FZtlzPzJN6NtwM/NK4LnNjPlv2Y9YWWw70PBCb67+xbnpPMt2J/2CYbcZfjc
psnbw2fLHxqK+/Qm3o2Ocuhd1yMnQzjZuORTn/HP+ksPdVBS8K5TUISgv6bPNcqzHN1P1d8vgrry
gM2ChHn93e032PXx+KXrHgZHKuuYw48LqTfGBNSoXndhBeqMsVwVNk6jv90qqo1PWGwnR/It4tIW
2zzrgEdf9DjIzXb1RuYjfxJBtFUX7EBqwG15o4QEW24oJLK/Inmc5QQib1LHN//GJuVmlO5Pmts1
8Ezt/yiU/TzItpl39zu7dtL4Gkinh126CIFWJR50b793yeNHkoOL1cbXLTwpUaLW7YIJIC8G+lUA
cwBzrBXw8CB+Bp/tx+uid9DDhW+y6gXZOdt+cWY9lQfIgsW2+0yL5A2NjsiUi8pYIv4R2ypoWkR1
9MSC+pxrP71O2e1VmDlEx+dTGMU/DrsxQy3nvh4F5eFOBWVw5Ss+4ffUvGbg+vtcV503wxc9A/im
ey6PMrBZUIWl/xJB1p/pzWh3Fc1wtSt215qGtBZ7g3DTZLc39na2um0fK9UkLJ5d/Hgnsqm35IY9
g6cLPfO9GD+n7NDHNnrTK3HIngfQ1Cn+KKh6m2pH5yNv7+uBVcCrxIneuROZ7nNjhttujW2KVxr7
E5bQek+bGBK7UjAyfn+SNyKaFixudT3JaL+LPz5zflAv6mWIZqPWyXbBR8qs/rCs3ELhFdVE9DtI
BpMp9nN26Cs/odyUl1f4POzNOkSSD8P0FTHjd0b4LsKL8wlIP+M8hQ6EnXhs1atv/NiBxHwS0tfs
96a/Lv4+frf52fkl3QxAliFFU4qs1aNCDIooHZe41LOZr+RkiHEDm0UdcqKsSrjqvOb9wLzzg4Cx
2NGWxXXIcyaFGDE7N45NsFx/YFK2JTWubqNNt6kSWR+74+RrMYOtJtPPCUSI8sFWtclK4beWOI2f
OnVC5l0/s8qtPDaXEQTuC7XL/tAOqYZ1+Z/6gKnG51Q0zD5H9v0yuM24Pftlts317JKtv9BngCv/
9tTKjMO8eznr7YZ4sVU2D2mB3fnniCluvyII4pkwwf6hurjIh3yNNOaTzdlErr85DvEwKEhvGv6Q
dc3xRZWwgMAeVp4Dz3xHINHzQTX9PmcEI9xV8UcwBUgdMt6MrMnnrKRXVKcdTkpsDdiGvrX+31MS
qgdY5fLfqF6yWHhU9/AZznwDpwWSjQZiPX8xXfAr0UoYFw4Vvk68j0qNAA0BsShGIfA+8EjdYt/G
l1tFk3+zIfwwAKfTLagInUW0c5sNf7Py/ASVp3hpp9AisKuhI5TlGf9+R3P8XeTCUn8CY5fec0q7
mtYOm7HxDHBfZYTdn+OL+cBTLCfQdva5zZXbjP/ygdhzUmT/vYXSXqSzcjBX6incDRLMoVq/6QZw
7H7PPu+ZQpVRk7hIstMDLvtkim8lHIQfp8ZjfgMPxp6SkpI/MlTfSlwdDEGDsd/DuPL4wUfs74E2
hkSfMXG7c5mpR2+WveYytS46JcB43E55JLhs11mLAm40zep/N7edKqRicm/xDOa1KgIiZzVf2lwh
5CNsQRbD+zn+IgAG/lytsVweneTL9/A5sCTk+OPjizmMn4kynN6OvJ/re/q9LPpYaRwU0bD3GIDg
BtFN+exfJrWcd8Btl74646BV61lGxgIQ/Pl5oh18XSa3GeURJLL8Nb1uuxPiIjKiUIRWNl1Ttsv8
31+DI3yXKES9S7Dk/2r9tfsYkx0k1zZelERlue/1x39FN3vgPGwycJZNiPEllkX0ZXq5Lr2cruAW
XvWni+PpRhhDZvbIeRiiqcrXJFHbnLRDb7jCRNDZa431cCY7xf0RWIsz77o4/Ej0HeEf97TLrXhC
eknhUF6Yjd8tKw2b6JNsv0+NN1gTwbrEzJBEggkgVbUg2te+WviDkWRIlLBZrMuo7wvPsCdBUENi
mhVX8l9xuyTBPSL0kJm+mjSrgUW6Cm6TpSOq7iegwk+/ejd9rz/DIiBjRSdkoMKVXtqS73SMKI2d
n6+6rJhBuWgSbgWVyyvgiLKxwjFa8jwnYFotbmiAIB64aQQDdtfHCuvpFv73D8ACNS2RH87H5oKy
Xf0Q7rwiiqg/xRmGD+8dpA4dLRQWAQ+OnBGOdLklG9u7SyGT0Pts30DKIumzJl2LiGe6555Vejzm
6CUMtjToQqT8RqBMcXO5bUeL64H9PcSgcJObOTRNjGu9q4VDFVVXCRBWGHSNBa3mx658ttXZYPOK
uk3q3HWJ/BPJLAxR85b4PfuUBsgHMhxkbmHqPMg/U4ORz2zhfigvo+Dxx25HEISkYadxyU3cIl08
x1FOUFhkfzTAqyygOzn28f7EvDZQtY//3WWLG95KhT8+DCwSxGAeFpheyt54VRMRJJ6acOSCep2+
8Tv8xneirekenyw6BE3BNbxuVdYLi9AqDoVTHV5GzeHxsvtGoY/mjS2brUl+ql4T3HQ10uXTKvwi
gtZar/CKo00nTcGf2MBpZhqxtj3Fa4Ornf+NvP12r8kOVFOT/0bvNmBHsVu/Tqr4EWciQu0Bm+5U
Qdc9XZlieve/q0n7aqp0HIqV/nX25PhwC0xqI7WZtsd6+dLVbWWm29yr4mt4C74HMCgE7dENqa1g
zAqTqpZaTt6m2nD52uzPGazSvfb0a/tFReWJfMlNhciWLHLJ77D02ruko6zeGiFibm3Xy8rNbSLi
yAsSDjwV3joZsbg3+tEvsUsDd7yg5DNh4BkF+OR+J1OPfWzMzQhgSC2JZVAs2lj0rj1jEpbGM7ib
JUfl9R9S2enf3dcfkxiRbvGz3iGgt+7ee12uHgDXagCxmWmDSa0GvgGFyO0tJ8kkeeBIkLtv/Roo
oMF5CB7wELvhm6lRseN/dK6usrxxXFM1rseryuoOH++RLseb4bEhEFpecaB8bYDnwn+vC39wBOo2
pYThxpO5nGpfGQoGn7DB5BXXMkjiD+MjkqBMAtVDUgj9SsvONy8/FCEYXeb9NFUfxkS/AHUnWaAu
ektI7idhFk2OzZp0mShff+0nXts/c0iy/M9uxCOzvC3vQWsJM1GJEx4vOP1OJapeUvMePAgmYL99
L54aFnF4PU3irz1eCb9cSbt5Ap8fQQv7eIAH2mPxpeZvUOs3IXUdJrIqrpJXjUGpUzPgUdnjaNHs
nn5G8a4ph4GhLkmIs/p/XAEIROtHNA7TINVz4462hAJd2NNyhU9l3MR9q1n2zOHfHvv5UYLWfE1X
dGijm0/pxLABAAXodPbV2+OPhVYDAKAfjlgZImnJZesD6CDK08JuPsRclmy+VD+/oA/hq0q48Btq
InEj3tCCLha848f2bdSRMksxIM12PbO1ClflOxSaLKDtRathnkbx9XEe0XvzZg2D/a8pSb7MK1JC
wcbOYIVQTfJrWvgST8ArD4rwBW82hW1MAuYd1s+Ac8otIcoEkyX+38buTdjOMNR1f6A7wwNNOf34
708E09aHKlTjD/eydilhhEkkezYmGAqpbBTlaMJu5z072Xf5hi/3TSanbzr9DKbfsEdJvrszN+pb
DCP+mughzZ87WXvZSkWfCDyTrx9/X6s917sODfO6H+75LCic7F709YhuIaWGrg54aAd4rTfEkF8D
IoT1l8fuvOwMMkK+U4yorb3x4/OmRHB+w0HULV9Rnzz1TCyGtZjz49jqf9bVufLuwWA2AZ4uzu8g
S8YbwP1ncAtFhKSEazbWhxQk5EwWGN1+qoVsdfd5f7PHVROLs68muVRWQxcvckrAFNvTBxbNlVWg
srx7VIaFj5cv8+Q6flmVUwQ14CVc3BlddVA6sBlsSgEsXVNzFDdOEQ4ItKRFI+TdLQwa2CkTVy1f
Skjdb0CpJo7a7siv43RRaNkqJXP+Y2n3IDXLoIm+q9ZStt/VVWdTu7n9TWkPYpH20LfGxCsrdsfU
qrWeDMVepPm00cdneXPHBhcZAcVoiR9znG+/fk0zSLO3gUJipmZ7bsPbFgdxu3XS0zW5nhhRxGON
oGvEcyIWvaCLee16RoXtP+LNNPgwbBZm8yMLmz8mGuxG1xOInwB7wfxXJC177x3Hx3vG1kF3CcNk
2zmjvzbMIIE4g+Vzzd6wfFiQWpg8gHqm01f4WMmxHEsIqVSHtLEt3U1zePuDaEADDyK27uzcoVoy
Kh8OAK1CCU+FTe6PhoyeTmDCpHkA8gcjp9HUc8fPOgHEMjfaPY/AkuBx9IbIhLXOpOZCp8Tk6WkB
V0UUc+WGw71hRveeP/B4VJKJwJVtuJK94Mkk6L3qHd+b6wYbWg9LEJ9sohkOtmcl4MEs8XMewuKE
aXKGOkSh3qDV7y8H/SmnHtXqKPlgfimtrxwTZ4qhNHyTbTdGeKjMFZIattnxEeNzZzablzEOX7yf
yRwuFYF9DGiPw/OV7u9IO2e+jooHJAf8DkV0k87pDOaPZWZHirVnYcSyUW9uf9KKvFP8XW9ODw0C
o+5io4Y9po6Y+noomSNG9gm37yhpE4+QyWVfn7gTATGLQd/7yPgKjIP6A4tP/cP1+IljtNgMg3pF
haIGSnDluL+uMMbeQhNwGxPEmVhtdjegoy2uVdpLGJ8THNeZOfztgQ5WVxsj6Dqga5s1zrNm42FA
x7CFn02oKbFP7FFooQpiY6/rPbvMSKfxzex6nm3GtrCdxR+aKceN4xr76ACCF7RlyZO9n0fwzoWh
iveO6bCHp8Z5Ot3lGgPuC4yQCfwHaKFn9U7dhrFbMLJeRj6PJkGL5Bhj2Mve/VLKvvCBxWY3Yi5t
fk7P+B3Lnrp4urLLgN36HviY1FzWe0NN5ZXumCn95mE1OomzC3CKsSfp6mzvTLYCXsUwiAvoKhRY
zGVsibkf9uZEBQ/0W6x4d2GY0s6GULT5LMyb8DR/XGqmruzyzIJuO0pr0zeg1xj72cPjSQKM+YSp
2SNzZXyZ4LAwIrGkmQP28ofkE5TnF8cBjGhDiQvv5tX8+nIVhoDSqXNarKw7g90Ua3EI/F1QG2h0
URaM53fAJmmOSfiyTfiE71gizZnLHI4B7zOjI07i60xildnPc/0QLUoO6snAh8EyP+I8tEqHMA74
fXVURg8X/AeDaE7OwYbvrc2a07477GEHtM77/PTAXb1rMjCxRCCjtogYFbs1GVSwoBftvJrzSGpv
82WpM2ppVVc2X5InnjiXfzyuzfLl9v5kUwFlZSAWPyezCVlHbm60GC6QirtWDlyp13k8EFvLg7bs
APsODG/Dfy6D3PnACwReTUaLns/UCEwbO0gK4T81gU1aiM+Md5dAc3O26m71DcBBlx2JeKIXAV5a
UoUvRpjhi7gvBXb/S8iAnhBxCDbeiKJQok5ul/jbUxXd1whANMNTabJkhquP4GPUOoNc7W0JY2c8
KLnrFT7SzYoxuDmgQOnecCZJYI8rfOGfxmgGA4hO66HfsfdvLYIjEJGm5C/QvC9fS4aeq9FirBcu
kUpriSUyoOgQyY57hoUySQHqcqi9+OqVsm90AY9ZpvrHHaZT5dJA2xwsxxYvsyabBc7ye9HEUnIN
WATcGeLNtJ4jIcnM6HpwQCaTCnC0JMePzsaWHYnsriaQNo2Tbauw8Ho8fc1ycnz/4Tm1q1Z4bQSY
4VsNh1lzqO3vmvi2NXlo2wFLXAnunPrKkbhEZqn/V9oDA5Sp8JoYMwv8pMYxLslJBpyW84Gei9si
Xzcz2gev8LqlugDVwhLnSSEp0tH2ZkfsoKTnwVgrHeLJYNniRuGrRAwOPUWHE/KLKIr1DtDrHoAq
Dq2+9RHphut219KNZ9jgo+2HxPnyRopGuDFHzrpy2zXe8ATc/KyWArXwxowX8yDXJ8FndePAufyS
lgRh1Xu4z/jmZYSi3fyHkTojZksHiqSHJXnMo3ho7ma+kHWo0uT/yfO98YxqnltGnXAIIC1iMk9M
gl1AzGVWSvAeOd0urPsAKE7PtqXz8Sjev3OigbaZ8VgSPbT9rXrx22gY4U/Mb/hdfUhLuxnfeeY1
h1709DP3u+Hr9oAfz3s29/B0OOCYdTAPc5761/7aqfNd/VYvZKTf5VUbahMqU4EMtpZ8gvbgjOmg
Ff1t5s43HFoFmPgtqaN69yZ6rzo/g1/4Fm3NdJyMLsWZSysP5ilq9PhDQQamTNdRzutDhwMz48d1
QypSz6YsZr4vyIo9kJ0TX6kvDUSJgjpngmxlg2W1VR+LP0Z3TPY+UQn4Pzp1SQUoB4x9+DrEGGwo
a79+ARA+BtgPaVXGPkPiLAaAGFivoH/oR2AO9I0JsIb7Evri4MsEqGbE8vr7RFV0pZnak6X7Cm5L
YlZAasRuGNAvrb9LHMstGJlhruDFMe0zUwPu3NuUwIRGuG/zGVfhkwAnwsUETLpD+e8CTv+S/NJ6
t6hIqtPkPDzfAUSByTBUYdue8I2Kz2yEzGZpOIXgz4kluLjZvN8w7oPslaAk2QdM5ziRKUsBnHGJ
ARmsBD7I3wRIbYuZoAaRYqVqLQYyCLJAzHDLhxTWm2K+wm8m8E8JoyYuCtcaGL/E9WSzPkwJQuB4
ccTKPmcxvl7RLcw8QjNH02J3PwGVyXTvNfAccyAKLoYfBKVd+xR9RPYC8kOB2x+/O8BU9Timpt+J
b9qxqVJTRrn7Ac3Aqh6C2Re8ZsBNHJUimBry5ZCAg+0T4hzS6w3pJIw5f7R76qoYzJu3ADIH+Rz1
LaxNUGSlmyHkUQHylglEA2NwqtEPQvZRZzljDdQEW6pCplwYbX0Pz3/4X+vvEWrE8GWu2wH+eltE
szDpxIH5moFK3IAYqcgBH3GzPqZhdmgk6HxTAGgFN9q/IeXDdkTwJ2QgilSm7x/nfRoQz/Kcp4xA
xcsXQWYCnfJHSuUTv1PcyugvlYROECSeGGiWKMSFLM6TDy61xz54qN5n9ZtXozLHTr4auGA3qZ0S
jZmuui1WwEHfuOndXOhXgIJ4PvEP0xptQtcNzLV4LfoQesiFhsw+hPh0i3oOQsJk4ANQ6BlsLNlH
hkHeA+8vpr/B6prnUMNXF/P9lL7ySZZEqqkJQT5k9kBWs38op3pzSKWaGryW3VxaVbNrxBsrNY5n
jVpMA4/U+yRvoz5ySCKg8BmYMG1LnNvClPAJuDwDf7IuL7ABEnSqN5AWrtsbWhcxoxY5knMYp37P
okEOqBvCgS15koVhZSD/dcTe5dZ12SVjNkGVJJWb2c37RwpQp1l1Flylf41bOucOpuc6pAVjaf64
Jd8ox1RjH/HBls1Jim5xvuKHMobG/JhwvuGCORBYQa7JBtYjby3Vxuu9rfrDhMoKfwZShmHjd8uS
AqkjmeuBD8J3xkvYLwND0w1RlbTO1Ch6yvCSTnCHoWQorx8WbJvw340GyGjcen0/fbgznJPgKIQ+
GGNYgoQhucXh6T30NCzJeCyt7KKEn2P9l9sfuATkRBicV15K5ZzpRSwAX4bDrS8Lgcbbr0yR0j02
0sVo8QBtuS4xBnnCgAOOWzTbPWrYPNrDd8ycybK/2K/qJW3AvFsVC1gHgqsVEyhPnAfhxXOQPdIk
3i5tjL83hlZrjS5ZWFjA1GRT9GO4ClzqIX7b/5F0XsuqatsafiKqVDBwSwYFCWK6oQxDMYABBeHp
19fnqrPr7LDmHAHprbf2tz9g+eHzC8JrQx2F5BSKXPDzHouPzkziXkKS2S1ECVyHRNbNni6ZBiBj
lUMJncNYnF6Wn5kIJCq5QAanNzIFlnuIpvp4tJJF4qMTmJ1dxZET2BM2a3b7vegBlgycSTTy1Pno
RK2Ns2gUwCWMzyEf+3P3Zp+y63wedCjerMXNYqwWblX0UyRRz/qGZJHbxy92c64hO144NCq4LCLz
sZHh7/F1++TqsXgMerCQ7mG+efJdSJTiNXscn2R5fnfM1dYr4Nq0odDRYUXCQYHnx5qNz3DDGYGX
I2Ler646caXWGg2t4ZreegXgFpQvHXA8+NAcqrOeJ/j3Jh6sdB/YhkCdNErvbDcwxC6AmtxDZk6c
LOs+FMvD1SMlVfJ4hUrUJAo40CuCudzx5n5DZdqfE4yKe9kt6M/E9T02gCNCfs7pa/OMrg6wNswL
dviFxRX4QXqnY5iVkh/ncESS56zv1Ea1JxkmhWPB/AgR8rtvyC8bz2WrXBdLlv/dbHB6sQGVIFpe
Z80e34Y0mVjX6LrIw/dF205vwRVwhv3fy7tNofXoHzsjuIUuFcSihMlDM518j4LlUvG5N8EXTJU9
Ip+ymrCYLNkGuDgluLLFb/TVLbI7b4Sywpra3SC8iLV8bXFhLwG5WdSAfvYl83J87xpYajUIw213
ia334k0I8A15D3Kfa6HnR65ivs5rN4kqJNjlH5gpJfi3+y3fy4KNhY4GjdxycwiqKIW8RQhe7+T3
vlyyU+9xCaOKCJl5sWOqJu8aJ3xE4ndCoNAe0rq9iVUq4Ey+5uBskHmuCzHV1O41nMDCkaZIdkOF
VyQmMnU3Wb+DEcRLaGs+oAVNZbau7QlyQcQwDHHyrNiyC/fF7UhOSDCeQSvrwuL0CIolbALIDp13
WeyKf1Tnpy05ACYkd8ggv3i3OE866M56zx9k5xIDjJ0xKLROWzYjKdER7vADm0WvK0aSgUcYrzmC
/fVetvi/xYKtA7mmpsTS2nvQxq2OJgpfOZ9UIibE3JXXFwHczlR4MwURkYdmNlnfQjJmSWqWmXW+
rEm6I40+L+NgOfF4DvrPh0zBsAhx2cM/1xof8rDaFcHT7aHHJEOXOf3LSqtigBnPz0C4wObMkM8Z
zDJwJTbUFqM1rVXczBA0mfcZ0okQVS0p1zBr4C7TI3ogjjuSl8Dni4Xq5XwRocfgLQbK/XJWFUdB
v0PkUL4YgmvWpAlzQVGY7v6Ho19NEStwgKqYGdMbsOL5nnIzj1sCr0mtNUSYXJv0rM90QoGVQbsA
v/WrdeHCHsxFWOYLU0/6KQsLojnEPqfHyRae9eTr+FfIkIpXJNwyG0EtuRLhUZJVC807YthxJtM+
vXUPueiV1U4ZDfWJUcE2BZYQoyagRxk9FrLJ8Lnp+zLoNS8QgXf09vFn3m7ZvAOOdr4MSptN5TRj
JIen/Qd3dD8KYIv1Dxk73BNbdw5KjBcp8qtriFhoXSwIJnJAcRdnUOGMx43FrNtA1VUdUtgiid+S
qLmJcxPFtuDDbt07gd5vjDeKxXdxCWu2gwPqPnHVzmSFccTsOaOGzs5BEUiHklNeBpfNc9c7DA5Q
0t4Bd3ukcHOOqSbtDvYgKVLwp2KGekB+XLNw38LgBy81FMwNSVGFfY76QR/X5FBZFDNBeIbwEhZz
FMHtFCBJq/bEB3q5i2hA/A565Z6TxmTMgYr0cHibfcn9et2ca4CR9Y7o2El59RCuDDy2BqfH7u4+
rHpZHFX4UUG9lLY/77e/LX4mMcvBZPqdXXdvVk4KihXmdAznh6xJ4eoat7+B23kV1f9M/efTswk8
pZciUhD/UKjSHiwnQ7HUiHeK+wj6uY5fEnwWWHten0s5mFgSDRihPsCQ2Jr745A0ntkLAU0CWEtO
+ne6I3sU248zC+SbOwxYYuoy35QdrlXyegCdajVtAsoADCRk7uGh/qWCSJZi1lNoBW5tZV6NhrLx
+2wioKrMlOhhcISpj3QhOJ9MUYjahFwo3iv4d/ymTKBia4WduA5vG4aZQQKxoVIM6epeO4ZZG9xC
eOydFxWt9KLcqeigiQxWHGw2TYYzbmq44tPc/FICkPL5BeYeP5f9DMdEhAUhJ2zj52E8G23LdS9q
Tx1ZnT9reGi21xm4IvFL3MLstkDVK6ebPf6RVS6g2ICKDGXgT0ImQ8gbyfFDF0TCYm4JJutsTyI0
aUP1H4763tUu6AquWwATqK49J4sHgPNDl1w2ED56XcjI8DMX6lGa3V0eGMxnYM/znBnPuPqqMQ4r
OKUts8o1ZXQSpxbudu7fU+ydfeyExZKRbQUJHOaIN+zN0mUoFvvpAw+08Qz55pi1FvYSs9K40VE2
K0RAsIuqaYZTA6soSER4Ts5zQSDkv5AEmjKFAfFaE6/PdlC6mtBy5bHJzNYQ9/HUPsDXMVHVvHXN
oYdn8oS2qJr3ZhTKk7J+0XRBMrUplrz0tZmzXe6iL53uPa0sFqdGjyn36hUujN5tHilQYp8YzJDQ
6j+3YoU1tiX7g4s9ceZzjhP9QpmOYZSB32E1wFoaGpMCJPhcZmscE00mrI/3nn6RKMl2fzoyCnds
3q1v+iJw+26AZoT94GzLsAiKWWdfUlilq8xFQqpjU2cwFJ3FgPQ7ETFCTnHnSnpLgjohgW4fGPaa
PGYVBDDSrDhOMmD2PU4kezIdYXpcugTduyJTEICSi1Ykeecc6uLwXXD/OERoo474LTKPZhgyYbdV
RUYbh+8e0N4a1GyYFhDKdE4cS3Qy9kA/GmSPkM0nPhjaaujcIlZZ0djp+ZknzaH77XFtjF9hdvgA
6b190XngQRv/q5FEZ/LFsdPi7cGerbF+p8Z9Ej04cUg8TgCxYgVwpVgScDfL2WcCXEfF4hrzC1gt
y4XzHMo8fiT4MBF/R/e9nkAM/9FAohKyEzWS/KGuHhUR/9hnESBySesl4UE2yaBwHx4Lto+w48kA
gcacm2xvmHkQaG0f84QZvZhXvN+kk+G0iT7YV1hMMhAarT8wM1TOiHfZn/5scXXnU9GAskvdt6JT
izsrN8nu8Vg1zISvtMDOQEPQ4MIroMi90X884DsRT0ZOOHOHPQBqK+zOgYLFavs2xxHDz40h5Fee
iX7BfEwwORAue/353ce6eKaCkz19cljhj6CxggdXsL/C4Q8JwyfFa9UREwzLOo9MV0Cs4bS0alOG
kgvPvIzwdU2yFRoLeLngaQOo20MSZy96BzYrXu9/qYVRBaOHzS97ifBDdOvIGSWs95NHSpixd+ZA
iy9eYTPQM8I+a58zCX0vP5/fDb6nJX4egX9/MLr98vQHtIkDd2AN9Z+ZWyyoHAkDOFkXuB1b5ugS
fdMJe2JaCjKPEIwtRtOCnwAlExyczuzxM+JxivoTBRML4ga7SvKyMdwj6Dh4YKnQpyJOpuwrPWwE
aTda0OkbtTEncxqvtYCS59/tH5nx/UANLimpzg6BAfhifhzF5WswI0/vc4XMusGKmjgVH8AAezz8
rAiGTaGi8R+oqvi/QaFup3DRPunlSrHrre4pql6zNyu3dCN0HMq03F635V8Wn/Wzn23OPAgSPYVL
6FqdP92HU6Ysypn9oGytPn+wxUhGC1A4hZAb21MftiwmTMl4Iyc3bLOzGC0yy7gpptgdnyI481zZ
E+SLgnHg0cz3w94e6jJyFsbeYzbrThx/1jlsklBWFXET3IEFwa5YlzwV7Sm+I0tgOpLblC1zL2Vn
8mKu2tzYsVA3PSrb3xcuAFQIdaV+GGDIKf+DQA2Vevu66cxDeK1S7IbhZfnDFYLqn//4pw2YPyQu
JCryVPkjMVtdjfzX7hkSB+9ksFB7qzcP8k56crt7dTCrJ2jUqvCKbuMw2l+S09uiEUbRfBwI+m3L
qn1kPtltMMVKpxHHqfV+tE+IM9I7Qx17cUT48wbnA/bUEN5bG4wUmVg6QEs+nfj1Rl6z01lI0Hc9
urIJ9KOnr87LzeivTqq/enqhk6pXfdqPenHdPMMazpi8r1dy8E5qWCqfsIj6UNSgL1HKFwOKWQa5
G70Q8opXMHYU77NQpzcHqMAmL95vUrFWE7LBezJiOL5Ns1kO3ZrxK3fBg9yM5XAvRZrmsIS7xTXw
rRRXfm+XHxnu7gUYntZCvP7Nvh6rMe6Un/7eCu6jWCjdkv4fSA3cjI/7CcfOb0ZHOAWUfAn9ypO9
cDn7QVwXPdOYtVqR8LK1KyHVJXQ3WzU09B1rcmqz2ILRtqEsFOTiEWiAQAJwueuhOqrTifkGseCi
s0dYak7slzZF6EX8qzwFoLcq9jeYEESf2XBNjx6iHrYIv6MQ0VGwiFFWPfZ6AAPBjQkZQWXwCYfu
ZZ1N64j481SkbuJ3mspuHo5so2EkqkIVGhqLcQ8PyKFT879PVkwCbFdKFyemtMWFHhtVSsKXdgfp
PrD4K2rSnj/vmWxO/DYFBRANAyZcHt6EaP9QrHj55uGNUeeoi0J4WuZuFlUxO7D18GXkwpOgaTWI
49CSMg+MmTbnn/YlnTCpyIcSKJnSLNRHWTqJs7Sf3Ndo5QZxtr1Aec7+uo105PACgw/o9viD699i
z9IO1stTiBfRP0CeFceeTQLbWhlAmmf0tUCjafduOKn9Q6ZBs8Gk0f1o/KffRtnelhz+bg0WAJOP
FLUf2Dx1AwlhncL2oycQzQljJI0bM2wkExOHW4i6HgkTCD3bogZf0SOBjr+hBwBQb39swVLeKo6w
Mkbyp4v2BfbeR1B62f3L0GJn4+VlAw/4GT0f+pcBWRH/vMFIkgQaWO1x0WpAFM0QUnNFE7e/JSkb
BqdHIVi1CL4hbLewSEmlwQ4T2u1Im6hE7BiAFN/cHkj6N2yYX5fQVWVm4zw34aV24MilzsmdhFdL
gMprxMYpOjw+DyIE6nSYDvY8KBQnmNLyo3zOOvtkyZP8+zxfV2nB9bziL8K5ZAd5TRkSsS/TxvFr
DcGVYDI0V6/FEClrY9N5GSSNWH/AK8ZgM/brZYOGRUTkPdz7UuISRQWdQKNEXaiG6FL0lqzxh6tG
NGXZ/L4snQsek6ClOpGIm2F83X0QeJfByOns+qzly8oYWbgscNk+I31EBX+F3KvibiWLcPXkaj+z
e3suMCSByyYBxn52/KH5nR4TMXT4gW31NkaYkLxYkLWemI4+ULyF4Fn2yj14sfVhq8cEBiFP9RBG
wbS8ptQB6r/ojJP+GoMPdc5Waj2i1G9ZKVx21JeO5YBgOUDH1JXkgUcUVgmH7vRckgpgDY8FUA0F
i/d/qyaTtMVlIcFgYeD9XCl5QrzBOuV8mviKDpQYsrhePVn5seQXJwkGx2pMsK51c0cvAwO9O77b
VL+XXp8Ga/47UXmPGfxGddus5egB9CvQzhyFdzVjVwCLgY1vh8pg4I9q47y8xF8bVOPERroh80Do
3/vGiMrzXd5dajCWWI8pJyuL2xW069l4Vm/Oy8/6I8Q7r+ARX2I1Eex5RI92NcvjwaxmOX03BRVp
mCK3NEbzfHeZNetx1LFq+M56TE8ST1mNhr6S1J4KSZhBJpKjBpSbllHnA0enf8YK7G7m3tmVgnI1
DNoQJ2AYGDhTrF+zcvk0e4TowaTxR3dj/NVQTiCrUN3crvRzxGKL5bm64fgehsZlX67xoM62vS1y
BwRI0Jjm+OYI/UAedusJXTkyyxhpUfo5jPwGefUk7dCaQCoAKxguOvL8mKg3AvjKzX/ABMjJhbVb
YRSzX9SPRnM1hUFBYENvJfCVPJKgqZWrfHUN2On5NGtbOZhwk0xBDGilEes9hQpU6JSLaXNSE/yC
2vgCwZNTGLABXP3C16k9kX7MFsRjl3eJ+TeAQ7QE6NzRXYG7QAEYY5eA4GGSop447yiURfDYl1uk
R5cjVxsdhPzXLCYrlAfsp+oYtHbLrqqOKEQccxhhxGoLlWUOcMlc7KmHX8K2+LqWBghrnqiMD9c+
AejlEbcS1Cq5a6wf7MbRBnxoBxBfLPjZQVHRGSxYEUJkJsKvgk45IEEPEcSKgsgCEa0DBRYpBUqu
49U/GjoiVwo4Xd6cJ5NX+g8nyo4KqvXxaqDNwfkD7TkGPMdxWqmo0FmcfU5M/iX2NMi0CVRHhpWt
uGbllIix15FMOETaNbDr43g78meqcLLHQoOuz1OOBKAq6wmksFA6XePLhujN3GSN82VGq1P2Klin
CGJ/Tq5xzdWVICngUA2osSCrFdJ+sEukh8dm8TqOTwjksrMN6JqzYwbdIK8EGhPwRKEz2PH/CySS
X/21VuGocy4fa1Z+/HZjSERncwC6csF/jroqa18X0HrW8n6gZui0HrfVFgV2PNh/tsTFoF9iG0MM
JHcHD1I4JDFICFZ6Ly4ZPnpoS3FcEK39AwbWYA+cSyGnunN8ubaZoyfTBxj25cBQi0B5VxzF7xOw
LUKq1ETvQ7f5CQZ9Uq1+UPqy+BNVYe1//oDooROF3BXVis8LRfZ+Ele0D3zNwYzVNrN6m9Aar9t1
R53lB534mOEAdMpJd+iz0rsE10U21HiFf9BqkX9iKUPR465boJTiDaAH7u0xTFz95kpcLFi+LYZr
5K8spj7MoLf9b57XInxlz476pxjXVHQ4eDqw2ZZoGvCOp3emozvT0X2eFtwfmM/ubcdKMnxGI748
6tKbDl+PIazzWYh84pzFaPIQyXRyyrOQl5cDTF2FdlnZl2x8SjbJqbpB5MYYg5z235o8gwxB7OIn
IsHVx6eG/d51e2Gcx4oFChZrOPjtw6g7vY7PmAXCfYdhR5bALdyQoTr7rmXMboKu1fA0gZ3Hou0t
VCBX1KDMFSj3UOnTQ2zr/WeV78exvOrHctSjB4plusQNb0tOV0Pnwb9WXIddcF7cQmrKWlllRIdk
e3ZJZLSMsbyoY/FMfuKUj/bsy+lO8pEu2IgYdbF2fhgUH2au37I5jiRdZPSx8kAbyuOBtmJQ4Yo9
NYlXkuYBgwCagqFeKuLzyn/67+/BLwUigLQas1yFQgE+VyPF0S+QdKBQQhFYDfpa8U9uipqKX3fY
aZzyJy6W//5VpFLwWbKgHqxHhyH8i60Crzub8WekiJohb3A5uKArvSX8xG0MFgXXL//7RI2ij9Y1
Sddcy6jJ8LbEzmoFvzmo5+N9EX/Wd3+8lJcofZ1hcls208tiZMn+h2H2sedvHOT5EK+7MWg6Wzs9
Swbzz4kfoZkNN/+UnLNB/HAmuCXgBrNq4NbJXNTQT1UoakTyLca8ZVftBlJVbkHYPYUFB/qPhnrI
XQPyggLhMEBeiEYQx8EFilq4TPXpuasZGWANselGZa//VhJ1kEwTdxy94JWAbT3tbKeG2KAgcZgk
FVMF7FzOt392WzjBhUSMjtZhqvJdCVgzOrOkcj+HFvmIEvPEihVOLFnEKSvDwbLvNns5HAQTVW9X
A597AnoWJcOXDtfkiYr2tioI1zl88aWO6FNRtW3L+WfOiprOqgUnQSN/eizR4p0DGWM92p1yzVGc
BLSNv7Ddj2c/OgO6d8b0GjNwt49CipScHPo4TTlCdKahBBuxJ0WJarptWh1CCljIWePHHWy5wHiW
PNFf2CV97Jfgt0r+9/CloGK+tSkxgj6WY0pywzB/gMX6xictF/3PrUaZ3YeZsWa1z59F8HO8bDjK
qGUoew594o3MXe3BnxMxJgX57fc/zjlCfX6FrXToxb0V5RQ2JcTcDeVyxP9wwRZuW4XjxhD1EiSE
1f1M2o4OrGSA7NDb5yl8SvYwACzzCcw1JTfeePlDoOSXjCs8Cgb7H4GK/yyJ8CdJ7oh/WKbn+uSu
QxDisPWXj6f2xgkTnw44GairavO9ayGaNtY5VL06roG5+ppCFJRLELCN+AbNnYMw1Xpq/RNaKv9h
vNwzLyPHAapJHQyuVuOym/6YkIRB1LiGV9wCIxwkevzjFvejSYLJMhe1xSosHvEsg6ZyXouJhbGU
KVSj77Muw0kiydd9QfpAJUVLhtHheI69PGvdu9MsiJhQwBwYkSFMhpgkcUKEBRbblIPEdgDShStG
+pJgJ4xGTXhoNpMQu787K6S7z+bMlogZlGmDkIiQL0qfchQM0mp1nsO94dXakf3wYGmmGkNjZN6h
cAr+fKHoGXmu/xoA5hG+2tjFXSS4sIoC88SDADUEkkN2KZBtwL0ETZylpCVHLevWkcU9P7GAZgcQ
zCnEr/95PDiTlqsBPmk6u35uWIrjXZB851TRrzMAmr8ZgjL4cqiJxjdseajWwGqt3vwHavYw+vhi
KfMPC0OPmg1813OeI/3ryIBToGu8YbBRuHHNd9oAso6hObwJrrmbd1OFOYBGhtK2fT2xMRrzGLHm
1rd9Y3mxqNEDKhBNoQ4HDKzvIoKYsPDrxaC2HLc7fxhJPQJMuiQohwaHxMGsbQFVZokuzB6tulSA
vB/rY51uiyEsCgh2Gt6knrSWcZ3gi1VsnFRPWFYBPLXTNzwPkOTox1sE68I4o+4l/ouNkj6wBVKB
M4F3he+MlIAf8E0MwmMhwnMgdZMR0ZK8fF2MxT/mLcE0UG+Xo+UdzUFuVGwfP9CmYItWbFkRcTx2
1UiDdfnDkIPtsznavTTxd9HwmOQeMec61ERTdodJExVDrS80G9iJQZnBuZc/xre1OQN8lAMrPbL+
CIhBg09o0Rk7ydno0PBf0VX8g/ZeUC/Wy0ty5gsQZktqFpZPmxFOtpn+NtAO9NdwQJcihLOH3WXP
vHnj/QeO+hJfHyhsgOx+6Ve45mFkCdAz5Jn8DKLRSI6Spv/fUSLh5o8HCW0ODVtGYA3ZTIAWT+N3
M4EKoaIJJr02NBVXDlAcNtbuYuCvmBDvnDQWVBezxzxIpvHQK7B7v0GR5uo2D7RMFgqU1W6GDTNN
DVsg9Lm64IdoShhOWI/jTYJR1B/zEsZC4k1oWYvURCUA8AM89rAOGazEC9DoaAKqOYHcCWVYyO+/
HN1jqQttsr6auB01AyD9yZEnLfvuteyaaC5rFho/7U1/SeNDZyEJ3PLKW8iVA2mOrR3YSk3FOLOh
Ghh33OduZPDBCtSOIFjOUThGtCZ+GsXAROFEjeTTMYAM0jphTYuTCupF9w5LAxS5I4uUbHIcgvwh
jv7fGK8JE82tcemhUxKmhao25nkbfEKZSRKyDnmIzbdQfgE5Y2jzR/vCd1LYldutWxBLKyKRc5+l
gkmtgx+Qm1R/FqiaYt5Gxng6hBAzhXlbuw1ObwXsnfAsUJKz9bbLt54jgH4xUGF+h+ybPK8LIDZo
OLpvKCnYgWPUyo9ICjZTVjI846i3OpvA/OaKqxZqNAs3drQjG3uIWfXWz3gCWS8fQmKL/pzXbkk0
cNKQicBLeGStZjG38OlN1VAiM6ti/8QVN3EaI1/iUcUnToNjySbDFBRw7rX4q9jYGUoGrRiYfAsE
1hqKsRHTKX2IgdmcxyvJvzr8M97mgBA/PQ/75L/A5uvPcYExQa9jrqaWTdEj/MJhoW7w6g+NGgXT
pdPgEebH8viN84OEQyMeZGbfOl91jB1ywkrTHw0tbSMXO7xXSGt/JYMP/34E8x1b0JTFX+KvdMCh
k2jgPQKmzdaEObCEotpEl+XTYFuMgsRHVX/dZizqIXQlaHF2vWXOWwud8tiDKQ2O8++FodnWqU1T
ZAK8foU50Dvj4a1fznZY69vpxx5hkajsyYD/UkJ/U2wJPqgF3L62xaDVxADUOwNpKnCh2fFH0gxV
BVk6bFvQAwpVzGP1MnuIsYDzXSGA+FKQuRC7nVrycWd/0qyBjkHgeizDTOJ1CQfWD14ctjTxwzj9
K9MKu20R+FMvz8ccxPlpFMuhrOfUEow9zTGpYRIVBZVAbYytDIZJLypn79l1M7Fbs05qYxA1kRIL
4jSSp+2XaBu6vY7zfMdoSXgjvf3nT+dgPkUgS2t+Tj9zSOnuEuDVfydRLFzeHJH7TAS3NliL7wiU
gywITwPHR/nE3VHh/3KzRDXpGcpM8qC/qSjYjQtVjRvmx6k8ogKIuRYz4/rHRY7CiiOICxbhjsBJ
eD9DaEQQWTh8J1cWlYfzouVsiS+CHW63s4KgSrukt57YhRbBQmFNhWwP55dG0jmvk0ovWdZMzAFc
uCvsI2A53nSGIOriEMHL22jcCtk6NGSURR/tDbAJBOkBvuJVcTHo3vRhwGg2Is2aagWSDCUEQxHj
fRolfQ8obVo750jCXUYxVuKDxsthDEhE1QOhMmtHMmFE78+m4FOip+IEX/S3uaOrwrRU+Gh29giw
h5GG7033xy4DS83XDEgOfo2i7YQ0+02AVzoiN5PBujH+uunDvmJUoG243yIYQMTWgolyDqFTbTIC
uo1aW6UjMXkIoJTHtjr7/aCyIETGP3Ol3bxv9NIPmUPFJ3znaYplMj5FOC1owC5iuXwAtYXDfoO0
QTgfflnNXNZXEnSih30AR/3yt5glDHlV+BPjadI8q+Qn0gllbr+vFw322m+n8F/+2eSm4fH1faR4
s49zt6rteP/TZtcpvHB+y9Hman2eWhUV0W9fVvp7hWZL0ADBkSNcE5Y9q8+wU0MDp4PEGCAubKZZ
0J0nbdP/fYPk0rgZL4s+iAwj6qSWuaxkN9dVOe3N4Wx7ogCpAAC49eUYnDZawErfV0GQHocbiQTF
8YVqkI8N7gpiDPp/+lY+SPNrQTY2wJ+qSq9Wn6t5H5sknc0f5vKkQvstlwe4j6EweV/tLljLVcJE
UXh6Xf/Eyg/tSU87PrlhGnNJ0poDZx/BNsUVETsYM+ohaMpIHvCJZ9/NXcduQGJ9gDibD6LA2F35
/1TPvhpuiqjAeJjY1+AEz+xMwDyb2jVOkqh8r8Z9frVCFo9e8ItUAE148OBiwlqjscHkLVUXmx49
nIRj+A/8GIyfsEfokHY13auwES1oC09g0Ou3kxkwI/xngo2FFaLCBKzWz38I3YEsXn+Fz2tYSbwk
YxgTxAph989pPE5CNRiawy3YtfX3nD9s1eyCEe3VhL8ORYoR/UVQRHo2GEFPmyYUjeIIq6tJgCBy
+DUBpBi3+lCfKIpgKBeD/BNtbGNIabDt3gxNmJP83+agnrUDYg0vlPSRe7Y778fJhNyklwbbTGxC
OGDvqbQrHUEGBkPTeZokZEIeA3yY8D25mPNopxgXV7xLbOUZUGTzAh3h6kZE+JxKE9gG4LGlbgBr
MafBg6L/zcNWP00cgAuLn7GNGN+HMsUtaWcPSgfG62QDQXXWg0ujY0D2HPMy/YjUwcgCtGgqDNka
Gj9V4+aGwsGkLPpBnPI4ju2c8/6vqVNRrQyNM455Q4tbswwVlLb19MoV9TOWY+74CroFuzy0PYCq
dwIfZOa3sUe6VcwkpMxQ5WsfN/PGNCnUMHhYaFMq6tuSag3mCLvXhMBDP3F8QLxBXDF50LODrp2Z
JWQkdZVJeiQXxalv3LEW1Vk4chao0C1/ad+f8jJ6WbSXTCQf0UAvrRzBLb2vaf0coN7Z6/Ql0ovN
jMSwQnoCkxkEQ9TcK2Wfm6OggtIhueuBKY3swllyw920IUKCPWb1Bn2VPvgrMeJrgjGd4tn6d6MD
82h3SwiN2DEhRFpzA5yNJbpclst0B1/+2zOivGMZBO0Io2uoi3eXZ80HBv/MWLMDNYhf8jKzSxSb
ppCPlWbbxPilTqR9hlRM0R5/Ne0hliOVf05HjTYnrAMqj/YIFP1rs1Evbzp+LkCMI4/NtIdbr9Xx
7t30Qiea2rrQgiINgjoG0i0SFuHZk6KZs9V9GtVSZOKpDGZic/1joC0ZePHl0l461FeIbWtg5AU7
Zt63/dWaoz7pW2Ah1tC6OPVsYIpXIXMZDvScxhYEq7D6iBoHcOPf7i1G6uQuFSLXWSnCstUKB0ec
JBNtB/3e3TuKhytbNXavv8XTOpsc6PmQZwfLS1PNPzYk0EcXlS7pg8XH+TnNX+GQByCkQjhm65RS
tEe8X/vOYRrmTX5grvhJxdiGEsAdglarXINzTjzh4qIFr4QZgdPYDx3vavPK5Q6LjQ914MD2gavg
P0EJ93jOzJmx9rilc/Z4KlMYem9jb70Qnm/vBCPgJoivGCgo/XAOVPzaS8fcVZMjOmE0E8I7j9Wl
c99S8SfI2r98d4i5fywHaEqeXroSN+KGtZADlFyPTSVmXZIwS5IHQp24R7hlswvqp+hfMfd+GEnA
XGjfUN+qZLrVOvorgscx7uN6TSV9RUWidbSHCoLknMi7J3YcX1hbL2bgUnhq05sTRxar2hH2ESwh
iL4/jsXnAFkOngd/+4E0Bs8aTZDrMIk/W2uCDKPSgE52eToP9G0/rQ8N4I+RLpaR+NK9oLPl3zqE
E4pLT3692XnjdDQh6Xf6/Lv7MgbUDZcQaMcfC5QWiiM9FPSlUudGo/wNj795xtvoP/QF7wPGboxj
6LqcbKwPgpGPpA9C1UT0ynqTFkw7OksdxlZsNqAKYHbJFcYehaDLcdTAv8Q8OQI0bve0OVgVsxD9
TpHtzEEe+WGEJenVpu8DLhtydDb98L4WoRqHK30ejwPOeiq6mRLiVp4yZVsPuh0fSA5jL26DDRz4
hp2eDPUWCBc3SrgWmdCO1Y3GyqEg22Ld2iq6NCObgptorHGy0hlu3lAwlPhBryxh+IQES/vtpZg3
USRCPMwOITis86hBo05uSG0oRDUgtN7LXPc/I9cxEPph8H+OaP4hsQMsZQFrAv46Ax25DUZnVeKf
mz+XylCkalAgWcOf+Wo8NMUXh6ruaWTQ7z9GzTNMn8ZalHHUT1NZ4RiguEAz+7VfHjXUwkURQw2W
93QqE9R6otP9IBC5mXeg9482LrRFZ6Hd8xDD8c7NswUGYdqtos69jazjbHSWat2215s+oTTjH7tR
zT3V5STCNtYc8SAziAWmAEjWeIEP05oPGzbtmErx9V9/Zw8wZc4sbsH7bLQTx2PHuEuxIV0AgMy8
RZRHNd7Ch8dui6/CB/Ka9pOPAWMnC1lKvLH9/fG6cAdxKKXjIG5tifU0qhee6MV86TIgx+aKDwNV
m/wNPho+VMb4DLk+GcDazawgpnEJ8GgqO9dvwZ6UCHsU4qrPwDwHABcJJuisG73bEB0CGICbF56o
HwMrDvPl8yeATnH479lUURp6Ov3+qt4PcA9S6AB0+hw+IbBouoPgbl5TUjbd4gTCAfMH0AatNM+J
FND4h2h2oWpZiu0Sj4WQZagpnIA9JT960VWLpli1Cg8P7nnfudn7vgUPZNtZNSG7kvPjVRIoZ0vZ
ve2+jGyCNgZkRwkulgP+1zsE4eusotKvwK5HKG+wLM62tyCL7ugPgEABQ1BgYvMKjok2rppSaBQW
3Fl8ywzYGWzcQ9SFS74n5ZWJOxgukB1rZ28v3jUQDyjUAKhkIgq/qZFQwnBLOtUexH3ogkJxJdKd
3fbZDpNWU7UmJ2IYmx2EBUgK7K6nDdaxb7ymGhpH1mMj0nh4fX8WAR1YnuoIOL0uYXHHqNd7g0Jg
3MLSTicx2QNq029bLNz0esqoLnrpBV+OHJEEh3rIitiPaGjjmQ1I7xG1lIGOsGSAWGrOh28zBkX4
EkDOnKIDkomrZgjdtSWABh8TmIb00MQQHadna1oiLq6NZXpB5kw2MRFwo+BhVie4znMoUXqL/cvx
jbWuJr7+5GvIvAjcKFFzExr+gBIEe7J16P9xF9KfAMZ09hBzPgYDC6a+37TkIocvfnbwyRLceSDo
eb2FDE32yUp1bwNAf5J+uN/VKXQo4hMk/Z3IBrSsQV+/b9msrqQQF14n0/k2XAPY/mGtxI622cNR
AleWcBhkjtMVe//SL9s3yuNVyVcR/ONtozHsskp6sVMGMeLjuJMvkooT2wEypR+GQZZugLS4EJ2R
NECxoHkqrW56N0pXdjrKnSgIIJzuFAtYXiWwMRNCijb5Q2y3vjhK+kxeNnwRg35zxV6Ez/tji7sn
9yY80CNjKBKUC3ZgL7ihuGxwBAksEN0WDRpPm9ymOxxF7kCUvlRXlr3hiCvTGM666S3FMctGMz7W
/jZ8VE8N5teTlu+enL1zVPgdtWHZbfD8109isuIaA9yhrksLjOBtomZ8bhewa7CQjnjSn4XcbE+T
rp+9Hj0ZubmccraK0FSvxgtQNk/UYBCyaTf7Tmm86SPXEx2chp/5HIBspJEaPlZ8h7tNWvFopGOx
A/bKGJjSe29bKq2oO4AWsowaXrxLslOY+FAa3YY4TmG/xHr3jx8zC44cBDpCH/kawzA0U0wOLEpv
cPFUC96Jd/M6Fysoxgf20SqfB2yB6Ycqn9AFRL0/aljE/j9PqNmcqo7WF6SBUwbLGmJZabx8NZ6E
l229eniVn/N68ufsMyDEjSQCyWw3ksmix+YFxQGCUHO62P9Iuq/lRM4gCsBPRBU53DIkgRA53lBC
5JzT0/ubdZXtXWttgYY/dJ8+4Voco737EY6Kn3PRnrwGFKJDj1Atv4d/F47lmMopx2dhvAXWuhiy
Tkc3aSldPA8ytmN4MPqjVYet2abmd7EB1leM8YsE8nX78M3pwdwLylgJgbVkkIGKZyogtJJ1mAps
/HuNgDQY2h3MeRvHOuTa5Xy1WFwfJZ409HLUb4NDydPOCYKJ2i+n3ok6tL/KlfDeVqXD9BhMP6X1
4t8KqHn9q1VOn+Y+4pYF9y9sx57gAxjDq1L1Ot4UDoX+tbbWkofwoPGlmAHuW7aDB2eMOUif8gfH
aWGKwlBVORfOut+6cD/mZ66oXcCpiAqO9qy1cmoEzyLryAOfPyevyn1JK7OOBe7DRD5SAt/jod9p
DPZ1qMldk2AXqOKJKgJFr8wpn+OuIWH0M53ypfxWwTibJ+Y1u9L4je4ZCsau5ZtDvuyh51W2aGUM
ZeZUq5r28NJK5cdsluwWdJtktX8Ky1GRLyTAPEeqIEJuckyv8rHKfp6ZHnvLdLAvUwlcSlFV3baa
mF6Fu5IXHhtR1NQVyNa6+JI40w1NH8LpDKwO2fGEQ3Up7b5vCpTwXDx2coXQ2yZHepVyrK9rl0ZK
3aYOSuajmDGFqYslqR0s+dlo5NWTE2XjeDWMB7XL2SwvZqz1xH+Dh5rYcf/Ij2P5yE+p/9BGoZV7
QNFy2F49UfhDIX7n8BcxjdrUTXe+sj7vxnoc0ViZY6ktC4CYpG8bFjb3YrQ4KQ8lgoUs+re4LOUT
oi6OSi3sTIYcWn3R6eHMkyUQKyjAOj6qCl8xWZy4ClF4rdI2WkNjwBBx1MTyB6igeiQVgiSHfEM+
ycVgyPXI7ZtMDCVP9TCL1wXmASN9EncinUPvAt2c4m/+mz8MPoXZ5Oet8G9OiJ4QRd86OUcsCLp2
n2Y1ut+QgU05agwUTsgzMCPHdin1va/uOpGfcEGTYlXYiC3VNV/LQi9EsjrPysbLPcNZdebLDKsH
8+1KyQjc0QRVe8NC39zn1eNNkr/4fGcPH/u2kW0rwpxbSTNCt5oP6SkhIRxZ2Z8qXKiDzoEC9RD+
2pfOYyZ2m7+nT4k00hnORVWp6rOZqtzn6EqvKs+dTBeTobAAtmq39CEpVmy3AtPnzCRfs8oVx+z8
lFi4kt7VKfSV+CTY0qLTh71+QmcKFZbNtMJze7d9Fw1igdQtf1JIxgMuhvb89hWMZ5P2fVK4ad5R
aIsp6y3GAN+J53qcHqewNScZo4QkHdYLq6V4oFlxnkP8vZ0vb868Wj3wMFLQ6ScqGZbzKWZPawbT
xyqPxtQgwrWinoyXEoPUNDz0KptGgt9HoqTmbJ5rru3mB+uq5YY/dpZDu8WEoBRD46Chq63KUBat
VzpX2D2+Ms29AslncC1P1xbToRBDmD+gfe7/uTr0UHGhqs5MYV0FBsJJ7raUrKAGYbLNjMj2sKZL
1Nicd9ZVzLd9DwchvKqNSI7tZcUDLJjMg8ur8N0wCWq8sDL9fG1L5lgMkYGoTy1c9ruQUnc88z+D
vu3lDiklPf9d4Tbgwev2hP25FAL5ex6oAA4FEzrFKn/suc+91fD+tZ4KOWcDZiJbuARw4G2OK6iq
QeFeXFf/OVWEDcwHFHDWKDlnl9V93VeWm/L44aRXSiPMGuX+pNorlwzT4AZKoHYlGnrwbkxqiZee
wS1bulXezfTsjkZUCH9uUXJw6gml6yiboMzZ99Y9CkMTuUqqrdAwQ2YUFb6lEzOYTzZ/6WwarkxB
fZzHX0oC1kJ5zp5R144ZUwH+8XMOxjZF+TF8FuNFloeakpez/Zzfl0+13UBNWD2q319f73mGE0f1
wQnWxWSOGMqZ14uDjlFrN4+HM+r6hbb3eQ4f61dOG3U5hF1hbHqs73ugbS18Yzv28m8Y2aec7adM
n9mMxOLhjLHqiL73jTwqjzmMy2f/IGRSApTTo1UJTSsf/bkVxgoM1k3rIAN/X7Y2zkRrGgXBpkqA
o33ANEN6oX3ZP7JGBst6cqQSKd5/zunQfmovXGTjF/YmBZKLAmeMO7tRxXZIzsyfP65wn7DZP78K
sfbmNiDOkvLmnG6qRr7SXU8FyCM2TPRlEniQIKxYtq52a1gPXo8gMpXViuZvsDVMrcW6N0PTMHgx
bNIhi4ickfbalXMsxtvOpa9XI+4KMPn9U0lFTUGJ2aTJ0dWRRWxcGmym1FZJa3ZVf7eVOO7s6sap
NSk/OptS1lTiVNu7TNY/7Oqgla4h8BGKRp5tkNeZtEOk7MMzx03Co0o5Xrq5+6ofZhEP2t8b/7Jn
MVY4laDLKqC0VK7wVaEjGJZ++nKk7cLzVFef8FY5z1lHNTemH4tjOv/A+8TIdhN9grOxLMtEXr0t
UZ0h8pesXn/P7XfxiGI94ae1Vx+S39z7RuNJGjnGQa7CTxBdhIFv1DDbSk7s4Ku2ZMNiStx6dZip
qlmsrM6+GP0Ny9ulwcLXdZQt7JGkB7FuJFW8j22HUJS9myWMwfRVB6TwMkubzaaxI8U7F67EGK9i
3DjdwBqIkyxFepd3sD8ER2d4NKTcYhG+G6vrz/OUP+q9eS04cJ/Be8Nl5uvICVz6nA9wVUokyx8R
2Ag5QjSkXb6GRyVhsny+FTbbeuJYzMYDbK1UK7EKEOm2k3zSVFNXb5kVMsj0K3mBQVr+r/VcfpZ4
Bj4EqnkwmSL/7l0sSL+qW8Bb9Vze19OFV/tBMqq5KqJv3l3Ie5UMmk+qLOBPJt472VhGgiNPLEGO
IcOVxUd+/wVxZ6FP47hrrfX8TwM9KjeE3NJJvg1VroHnu7Z6GDR5xc4PF49/E5oRpalAjkzzVL4Y
ok26bnqTnA1jv5DxSpgoODW/+5GR9hVR6VRf4SRixVIQZ0YgXpL9eunO9u2dXzfZ8WAgAYDR3ilU
sR6rqeJBj77PJ8aJViglX7NXzFY4pKcCNrg0jilBfWzGvlKLRPFsowFEu8tubEH2kWotDUbYDl9L
IrkmjgMcJc5n6lXCxlWFaLLy6j+Ky69wJpn5wtmMh1VBtLIdpulOQy7STgKOAsbM34wT2JAAToQ2
VeaAhZQQ6gtppAFHHnkTPIQtRMhuoCGHjer5Y7hzxTJhnN/csphhU8NRp4mqhk4kWMonCmA51+Nu
89s8W4oJfbazgDSme4iwh2vJ4wr939Gzft6laylXfw/XTV/8ECD32WkVvQl+PqimhZT6PldEjq5m
G7ufbOO1yHy+nvFvHNLVp/KCbTMZB6WWk1/JUZxiZZBNGmpwVi9YppUl94E/DaPdsQ1S9YsFXpJS
1Yo4RM/Dw+CBtSc3aLo0yJg9WvFSSKmxf+mqo4WzEZiE+Jk3zZeR/8JZJ/tjMd+338tb0V/5BA2s
/Ml3/gG6+EfzPpI1xkIvxGimcj/Xz7vSMxG8js3EXb5KsMxU1p/mh+sT4UImUzriVzVeCFaNbGHT
uFXuo8MA1bOmL93Fg+eWjfGkcJgue7qItDvxaIzm6JylCxFE5VUpyu5zqvHFkOPjc8b0L95o79a5
IFGYO5m+3s1rabO4v0qRRPk9eiLtDlzpy/lFR/hQKrigiER1zGJbe+nuSks0qbIFgemvi54bVQSP
pK+wlPDz9I7znZoMTYSL2yldXSbZdxXSkfC2U3EB/c5lpOv2ZHFT6Q/dypT1EW9q01AJvGoAtFrY
kCkhzEJHLv9U29x3N3Wv5zbBAQkASeJTgIce39VTrpSYegamoJ1sE2klOjqAmTupT8HX6wcs5fkR
iPHu+X6lLK1SkGhHih8zkDdk4/WVmcay+dS3odj7U1zN/o3brmspbwoGFdKksJx7+y/X9PmVP/9D
AK7lWJc1nMjd3wwXXd5Drgi9+csjOXQ+FSuyGG+kCIjQPEucDGQWXHGcFrleyg/iGDhwP0r1WGKV
uJl/de1LKpTHbFlJOBWqiK33FHXGY1datt99Cb2cJ09IJMl66mvVUy2r4RmxSBdS1f5cAZUn6DQo
Kltffb0XLAHdnG61eoKNK9rQGDyuLQ4jEZ/qYdRAQ2qcvpAnabXsvietpxjjsKNil8L3irlW+Ti9
G8UwOWH2sVTYGdCGPR6sdZRzYCIIBzg26JS3OmHu4DnFn1Djdl4lDBKioIxfP6VU5wLXNcOvz9TY
aYBbMf5zCATyOlR7SXhY2M7+5GbRnxAhYt2vSIHqzN89K//X8NFVx0u47SpXv0AjfhC3diWS22j1
jWANUe6CBEJLp3IYIQobLZ5KVznl2/L8GKS+r+UPZdi6HCrOst1bbQmHcXC5s6uxilUg0PBMxLgu
shQR3htdmHUk/92578Uza5Vs+8lqupweS3+AYC3nzgZODqfimY2AI5VvXwrLVPJssnQ0EDE4ddGW
snDOJt/Z1p5DQS3eTKeAxJ/aSQc4A4LSdmKom732PoTnk8JloF4Bl0BndHjGND9XmuFY6d0PS5Dj
OgjrdCjCkcoO5InIU0ctCo4/krYT33E970Bf9VwHbxYB7tF7FaUu9qexKIWWnPwnS5vGpXZSONey
o3gTe5XEDidmkc63py+s3u74MjqNrlQq5VeJbQn48i02mIvdpHzreszfZ5OJ9DvvCELbD5B7n9Xw
mdx/EqU4Ztml8NL/drLG8IeSsG7k6PlbPhkCdFP7YWzyhbgNkqg8sQoF5xn+097LpCw9Woh1hVw3
HMwi7tG5Yi0ZxGwrxyrR5Pfyd1L3zZOqrr2Gwpz9ny2quPMIT1gDWXK/zuR3map+UJ8exaTOkgH7
taIvE9Xp9Z5TmGw41H/l4+SOyTD1yIQO2TI1OoXAwmEYL6twE9diBGyE8nkamXpvhkSwvLV0OGiF
WxYSudrlS1jXwhgyE5OqHoWrIiUNU+hIiJMM7Wx2iupcPidyNMLOXGAEC2hJ9PK9g4mRzqbAC1Gr
eyg/2qdoEK/pGzflj+OGRCQiCU8Bs0H7lAVZ3oX50SbauXmsCCWUEokl8S4D0BDIoC+qmBDtWMrr
etbu/hsVmmosk1+i6oUqTc8rqkjW3eewsQEKIfomfvkzi1SieujqxXUbx0S420xZyVhgs2bWovoy
GACB3DP5T6h5QLwtLM27IYSB+CBKvmj19WcCXY10wP25ZSEE0xAoCHcskm17zaPXJMCtsYSPvS4F
NM/JAuMzYzQ+KSe+o/ON8vf7ZJQYLT5/oiGry1Tx41DWoeWMvVKh5nYpUa6argssBbMmdQ+ZwaQP
c5NvvoJ5OLdJJBfR3+xvMhckP8Gbn47nr1yhEwFF48uTVPCoxUbR44wY8IZRocfWZLRvba6tSWJ0
4gIbHU/i1VxqlvFG7Wgavh27Od9A/8P4y/u/+ZPL1+ZSsPiOvi6bO5dfqcx4Fsfy1mIuls8xnTW5
+b1SW6fraZm7a5EUwAgNfK5w2xQgSpr5HRua3nn0EN/2CcNvE0o1Q0IgSZgEyHJ3mmr4uRN/nqyG
oM0d+Qu6HW8/F4fmpH/9wWa8m86eAxopr78UiDUB9MHGR/GprqlnLEp3sQ/Vmt5ldOyTBCg9hv7j
Lf9JrdDUn8cRZmYx5IK/s7QLXDc+SARv71B9lYWjU8Rd8sZS9q01bOYKOUBVTo8pM26jGFZfE95i
cJzQFpnkDZ2sk0Nw7t1/zerXi5SDtvtOhjK2yzVALzvOlwgv6zzvM4/WbfemcELzmcW0E9Nn67iI
kGMOQRFrFYhdWvdt44u7fxkLTgh/A5EHBUTmtBFaz2zYfWk/d/d8ZJrw6uV9+70vMAqcJf4+f4nB
rSHQzCk9vv4qmM5jD4SS9RdP4ZvFrEQ+dgIGHZEhijjLt6a2PFNzu4im9KzPrego98kfppuGxxPp
3Oubzqa76Wj0KK/8ZKZtTWAn2txtwP3498a2wbwXR8lJr3bJ1O7t2+CMv9uL917d0Hgj3nvWweXr
lv/vNs21/bDJ+Wqm52Z93Qv7ydCb+q5co5qm1yGuN3Vvvjgnnpq77qP7GWDEHVKNSyfZ81qJaQjE
mNPVHVOX6XWEXNfgqgAM7t9bK1FMIZ/lNo0N1m0+EN+PTmrqJa69ZD83POzDyy4c5FrLJKH9+DgW
+gX0c9N3fScWSiVk8Ih/v/45NVaD/98TCA0K4gns5xfnDKRyeo/k36NrJP80B1TuQcohKKqMcIgC
vUnyKPl8S1G4g6D9cprpY+F83RiTvVmWuWk/IsYxPXqOX5DY6O8DlwawPvHp4/fIRyh6YHNvQIc+
Je9DChpHMiEpbUVDz3a4lzjkP9347232lGmQ7l+aSXY/EJ/+bZDppZ3VxnTuKAMim9dckjisrYvN
9ZLdaCdJd01YdjoH2b+NdiNUCLncE5e8fmrZXWuslPu8iwSL1AniCuu6SiD05fxTdxlHfCRVMfxi
G+qf8Aest0TIbE840f7BJ3FWWF0fyubv1onzBZjvx8dXXorMMyx3bJwU7AdgMz2Ob9l8wu2O4gOA
TYZ4unH6cR4BSM991RK9ziVEvMfRXvp3u9RtF5K/MpKwKZfFvBlfBBLiwYiVIJnC23nE86545xrT
xKTpTygnrO3Xgb9i/l/zZqNebDkNl1njoXhB8gQvLgvu1jWhOk2RUfJi98yjZZhPbDW/mttncHiV
4lj2LsOrYBN4+LmlaidjWurw8nE6rUw+0rdbgCPhAB6F8xOKWBPOokXOyG3gq0J55o9G6vs5T93C
B7LWJ3PdnWOhR32H6W6wcuac1FO3qTNk1X8On83ddD3Hh5h038KLa121UeWMMZ5PTT/dTUwI10tv
O78vg8jAFnj3XoKYf9/ukuKyIm+ws7Ywpzute3MN7YGgeLDP3iXEefdjJwVElRxRDaDvshfTI4iv
Be8dvnsTxiDWbbwfhTtse9s5aHMrlPo+jj0CTPfwD/RZ4cAxVnn/bmbiclrk77X7+DMA9CxYa5XW
v0cIXDMXrn97fw3gQTd0Utk0v8tBfxNkzK99yUiMUySpwqkVRp3MYr8fkFLI8yMH46U/NiRQTfD1
clD/cpAi4I5/Pzm9yBhgh3kyu4t8XxegqPZmeGGKiCA3j/eclveWO1OhM/NgnMrKzPQi7jpD2ZLG
jbzmdP5Lkg/jnunpdwEkynq7Ne49z/4EHHBKKRBUnmZuz/wevOY37gOM6XvRv150Kv71E37u79F5
eEnlN4uDZrbznkXGyY6P1be5hJ+rbxRtvntcnvr3n8zx33JdBaynj645OuCFm9uleBZ/JkXU46Pp
8ZU2M+tC4fhz/Q3dRd/dPe8WvFsqj1WQoFHsxFiN9jPsIoZEfY8FNeDZBQ+5C22SlVaXuVrJX69U
4B5+7AIl3SURuBHjRKiON6UTXuTCdG2VCwWIOxcm1hFdhVGbUaLx9r8bPpUpmvecs/knkXJ3O1oS
UgCeP6Gye7MOvDoBYpwSbzwZrnnpGCPNjpP8lSpKRw32mmV+0UQv4+zAbCz9o/TOEhQiRe+Co0KN
+k1aNlmlvcgNSR7mX8RVGSgSFGwpDn7//mz1CKyZZSVd3f4qT47PgiJhhXH8drMHOc7Ixn5f932e
JP8C334XHj42fLSjAp59KR5u4QjrklOiXdO6zeNopNF8ihsK3gG9wjxBRDjwsk6LLNEAif2qAKuO
mO6KN8DEnX32wWmW7YtDcdg/GnfVVmpg/5jKP6brsVntcb7BdJ6vEdSCdUuXd1Ulj1eJYm766kzM
XJ7je2uDxdW3QA1lLZQZuyItDhbS9pM/wXu18edAeacWZMGt5vPPZS4AuSqQcn7kTM3eWZtNpM1F
ABS3cFqb/oUBP4tuWqld02vd28odvpyZzgRzEH+5vXHS/w2krfC4Ue4lsMiTyABmevqHQ8Vqjc9o
TN+z2Pj4DGcg8In3CHi9nH/+3Utd44odlr214+gAPZ5gkL61g8QJYwJhPVGBU2WBoT1eVcPg6JVH
z2s+zq8JJEEtA/CDFinHzoHD249ymYRbNVThFTezw+iGgLpl6QUwKA23lReb0718NfIfCF4/B6Zo
Zn/VDrA1c5hX59pO1SgB6J6lAnRVwdVjC7ksHFDXpLAW15UUH6VJa/j5jpr+19L9B5vh3F8srIKj
C/9QuHHtNBNwJFiHjihxceXEkLovbZfVE8N91Up8L1hQ1JmBDpjXhY0GB2J7KxsoqF2Qlk40U3DS
hDXnPsgkgk8i/F5pEidAuY0yVmE7GI+L0x+iXdiPhvUkFpmaeJH8eYzWi8zs6PSZXbGOTHGVI5rD
v63VysBvXdixDPUtzC/i+SevSwS+h9anmEgVb19xdEqGZh94c/FGWnIo3LpR3Uu8yhRjly1nzcUv
lXP/rWzny5Qo2zDHTWUXKT1u2ODL5q4txGqR7cbaZHexsQ0NyIZXXhZkyPtwg2d4/7jeHaZ/8VgY
IPkCJiCL6I5WheWEnpcTd2aR/FtiX9VS/WUu7wsCPloJgnp+CVmlRPdkFvML+DzQ/9x5VTUnjVP/
Tg85Jrm5d+nhRxcI5q+XgC+N7yImB3B1sMSdjkpv7BQhxV+W3uarv05ib9dggMq/s+4KkCt7p7lf
b/RmCSkVkqWYIZkP5Z1PnbCjQuOYG+OYdbAyUFHTGMLDsHBhGWf0/Rj+LaV7AAsaVSWCK2TGIuFk
AWB1XmZleuYTWZPX/Ju14arwVCx9ggxHmn9S5ufEnXb75M+j1zhprwzXSLPhrxmk4Ejh04tRVL3y
mdCv35fWf+vhkXBrEPdxuwJHb8IuEJvLapKPhl4eLyXMTFhM/9xM9d2SSzsYZ3nIsmnrjAzF269k
Pq1+YdYRC6jxmHjoyNbZfNJUHEkAnUchaySEhAmdSYXUWHwOva/+B8fyyGb5VM5qpSeBRivXfbfZ
BjR1bbNPkz+V+Ox0I2Func/NYpvCxquxTfln30QsREuvNYiaxxLCPnrCkNeUKMcRZ8D6g/fj5Hv7
zxD++b3FJD5Vr4Dmq99tKgJfZBuaqHRXvytOCHzbm0cZipnWtumCyzHl5Szy6nseqV9qrJGfPtWf
5CqCUn5uZWyDZC1SPbTYllbS02MYY/yoM1yZetnhLl9mmVSsdjjVCvTdJcOWj7AqPVBfeM+G36oi
vUom75pI1zwo7pz4UGg/DZ6W9Fkn+spj89Jaov+Qf5ZfTZTANWhJYoJLvZ/J5S88Pf6yhuduWpcN
XrIH8p0F57TM/59knZQAgMluvB0vRJur9qF9CyWQwi8GMKXdMDHjC2ieUk6HlZ+OoEATgxD4dx8q
NARZiSPSC20CnSt/Ps7fdBzGKGqV5mS4suEEtEwGUdwLZGFNqX9SXlkbPNcYXKzCBPDYv086aiZm
Go8E6kTJ5MX5ZnUdXfvEW4Le39r05D9v2FkY967DsGUS420uv9RIOC0AZMrXSeDayM4+0eJhYWNs
fpW9qYxpQ8C3RX2rT9oMTn3Kco4141B2BeuXuuXmHtrT8Y6W6zifoHBAhVhpDCC25yGbCNv7jdI3
dbto1RrP5peWibWgYoYzAeKg/X4J/Oza5Q/GUgZOGexYcCPmxALFWCR8+fchSM+eBpWzjS8q57QO
sUA3txk0dzXam/Ln57QKkqCaVH4fQiD5A9IYk7VCrhMjB+hH8Chdwd9KLkeFZ/HsftDau+xLNHBu
rpxz5/p3poQYRRb8yN5KQCXRsbsx3u4z6OEBYgL4jvPAe8o134mzVfSO3nTi4+z0bVg3fc2zblY1
PGodd4fpAzNqYMe+euuRDc6UbIAMCWVrcTVFMRw/TDpCaqWKbDNemGTZdJxxJ+xJ8KimsdG6c0TA
5zBd3vVSTZcHYI0DaPASCab24SArICX1NWOXN011J78XIm7KfFUECnhdjsCf8igCqZ05AIWHll/y
WRwX92jwsKa8959Pj/HLO+/zdBZGB3tvQqFoRmpJqRLVEXrQMOAKKn/7+yf6+MN0dPhEZtalneVw
ItxVhG1D1ybNHMTmag27Vlp2AUj9qkqp/3NhcEYvcq1DX5OF/zB/lhwn/ESzpWzJzKxykr95Gj/K
++aWw8zt54NCOBYb7KLpZtAMF6HPxO9Z3dxKOZTcRLF6NhmOY6N/OWhanWDepXKiX1zm74h/YWWj
w1+PFTmTUeRXE7R0cGmdozObTvd2iwWJabyXnOvBGtteDPbtOG5NZo/pcqxjiLWynckfvj5LxGXz
sYh33E3xTqRsI31MM2pWheiTw4Kz0mXqEtoMVotd/+NA0JfD2t2CJiB78ze+75urKtZdkrQh4Ze/
IgR576AvvQKo79Pbi/oABi+l9eA6RcjhqDFUJ577hTqIQ6Ouzt6sii9FNoMA+tcl597H30knHA8g
XhxJtuSLJNpgDNTOjs9D6QFP89noApi9wfkssqxVAHhwAw98lmc0l22Q06b2YnIWfwKhpePHH1i6
Q3rW4kmu9NdtMvk1CAkD158tSFDZt7Mk2ZZ33+NLx7jrOt+XS+o0c7Ti9udZt9mv9VQYmVh9NdeL
R3fXjaowfj9/yqZH8wk4UmVJ5RVcj8/Qzf6ef3IDWAWM7/Xn9jsztxXd1Tg0P+ow9DOnfAjHKXXS
lwBtC0fp7Up06sAocPGeRjVmRrVYS4HgHvcjbsO0mtePrms785VX7zSm5niM0wP/G9KS0JMxxSrf
ZucqqNNPupnbp5GRCyQxckfGawsBWlVm5tNV7wPac1zWbu1PHT4f68k9ahFT2w1T5FM7Gx9oqq3V
h3dOhA+q4cWjHhktpOV15CDyDzn8JWauZfYD39JGQ/8zm+o5vXbT008z2kpJdj2ymzLo2hIQneav
313bCt/OHu3X/FF3aCSUDK117d5/tjKzXDPVSQ31yPXPV7olG29uY0YZeCyrb9PRAethFLJZ7gvM
UHu3oy2TjojOWH2Lj+JEcG+hQUoj9wR8oplUcFfr/7t9toPLMFl3tIx3y+ATL/Gk2gPH/jlxCWp1
jIZmHutGah6rL/+kNoeVYKy/ZutSE+k7jNRvxWsnZMYeqkjkCUwgR3rWYXPscP+nh1c0zx4jELTr
1TkSbYNqNbBci2pJPmA2AbAz3Xp8pX+f/ec7D8S2oB2Ah7EzzB87nrSa6R6pVTz8F5hArPFQFoLz
sbxtsZFV44q8GO64wk32PO1MODvwkpkRJxCztulxkBomKsdeZpD520hF+PtwdTspeRLNWxjAkxvy
EYT11ncIbMA6CdrZWrb9rGaG677j0A7DWLtiiOgMnJen+q5166075gKtOJWAEnf6iQSTlrwyeHnq
Vl5eSmBsgZ59WNaHnUSytBZoBXPbBf56Qa/5zdfu5og8sGQ6oeS6T5HN5BxwpkE8eqB0arfDovAS
qwFZSMK8Bx++eQrDjpEUUUPUfT8H9rVDMwP8JgD1s/ccr6uJSqqi342dy7pCA/A4Bhse3WDfM5xu
nt2yBOHHghM87eO54W0G2mznU6zuY3/6Wf99/kyDnSnXXClk+2fy7kE7JD6Nwas6vGlcA5djSCbe
ZlW0hSuVJa2rfjKS/xwCR1QaYbAT/YeLQppAPJLseV4odHyy7U1dZsM6OPzay9d9IARhnPqdxAvZ
gR5j14egPPRD/VPvNo9+c6/9ejPfVKwkK/b0Ney7FFo6tkN32/adr61z26FjFQGUX+dQ8hQRT+Tu
ngRXi+oJBkQ8CkstS2Y9TbZ54rCMD09SXwxARjf+PdSl68IV5wjdx7qVdo2NhanVZNm3HykZ4pxX
tDdMSJb5nHZfc6793AcbDZRLAG8To1Mr5Aw9B5/fNxwbOOK4ItAYcvKsZRaXfnx4+kktVjXVxq6t
fIn9JGe7Kfv2ymuxnYXis15s/uywpLh238NrqTqpABCm4RKMFdWCIbt3GWwVfojff9lsPjPXyr3W
gRaEZVPuTHvPjSYKHV0VHouEnWNiid+XCx/qawFg9pBRA7yxV3vjj8fXoTCHYciL0rb9vRb6K3c0
5/tz86YE9orMqAe6h6yH2YrNLZEEJYcGMhq69xn5AWkTX/+8rv8/yFTax2m4SOb0eQ/mtUvesojM
r7DLSq6LWw2VvslFevvZskXo5/qXnzA+Yz0T5i6Ua/Gexb8ER9W81g0wJy2BNJHDNcZU44cTQQdD
ujLBS/QGbvPl37MTZwM6TbyUb1F0n0Ml0kPMHFxFrDL8pGBawNkZWvlEGQjoEONwcve8mbF6faLf
FUXTmvyFWV8rPqtJaS7X4Upi+q19bKYNmj6BCiA++rQivcksicgTa9GiiMWOjF711G96+FqoOBmO
jNnV1JR3Su3ve/fRDmeMCfkQYls9nqRyoy4gtitDRKAklLK+nJ36+67W1Cfzaqu91cRZNuZHoRAr
VeZqnhkx7lpEaDMCt5cTEQoZb+f+9XkXK2L8WCSndp9bwZn/bGkmvPxy8IZskOQiWlFo/+tSjtOJ
yPoQnGIwbKe6E2ymT+c2cn4C3Uhtk1Nm6LGA+BGZ2Nn+NM5WxlzK24ZCxAGgFgsTntejd/fCzuXv
OAQMFK/dzLPwKJM+Ttk8+lha99l+9Okn/x6erUrp9qtvmQyXM9sj+7d9gEilxTWuf8vQ0OPSjy3E
8baUcZNr4RQmG3IrbSy/V/39V0ZswFWgWhjnkbVvBxn42OwqHIjt7g86x6W3n51+w8rsEcIQJi6R
MQzg3FxlgvuMScz35ze0oBY9RTl07oqT4ZXfy+LVJWrR+r0tbawV/fVkYM1nP3YmhN3SHg7fgHUT
BRDglmELtSqd/5KNZyHdyYk3j/XPDVeNOvv7MI2Ozn8RyicJ5N8nHvjRv+efruPbfHioAYu1uSEt
54mxdYxftv2+DD7lRGCoE5qAXRaP6qP6bjwyOq/3z6FxGcCpczR5aDBVjKqvUy3buBfSUngOnByi
fxhT88+hshmI/zVECJYty2Y1SLuV6qfyreo39rgW8bAIa2gD1u9qj8+2sItXNU69LECJzHhZltFR
2kw/bf91LnQB3fRj0GgY0dsis6qfjG7v3K0+VU69kgaikl1jgUZKsl4VFZEf2bKVLFy/sg3hD302
bQ20OPBEroLmgLmLE5k/VXL1I8VamPk1qUsj+RYWgO94KrP8F7pDKlTdswVwCdbj4mWv3HoPMij3
39vuUcO0ZGYvCHl8rGDxstJiqFWOFIoBK0FeU+mfZBgbil2ZxFE6/m77qlJVA3yPnee9qGn0Nsa8
/jrLPlfM+rKTA36cmQ0bSd9TeRXKE2mP6R/5QJ5+wZahO3TjOoCcnl8wpwU7nKbZRjs63LTfWFGQ
mU9nucCa8qDKfcMHt94xnBXYhygXui30D+vjrvacKU4cla7Ssxi8U0ttvgxFyIiaayj3eP930tvn
GKukxoiAnA33jc8vWMU941QBBiIvvcYOeydnjIWKOTqkXnKvBnhhWNgbmAn/sNPQM8dDG26fEGof
c1eDEdfJM78OWXI7Hd6/0RYoIP0lWZKHJcRhIEavRpZIf5EpT5BZaTmIy+MDBwB75cKumhx43lXT
9brpRWfXC3sFPF6mEwYB6luGD4xU9mHwahP/phdrhU4fp378+/3lvGvIKBwovHq5SkynIS3HYpqM
lz+OH9/KuXMRsPL8jn4vg+uQz3b11Re0JINrJx7qSsB0YlWSY3z8lL4hpf13Wbt1Mx0nQXTs0NOX
KnrPA+q9zqoLlzecSPcoUl3TTtS8nvY0jquiazbt96V3HEQUqZVnK80r3X/0Gt3+9U1Kn8scWJcc
6Jh+QA/Prwxf5Qly3aS9kYAFxC3zcKLQfIjoy+K4vUXOpX9gfJ86V1aGytEQmqJGo7z8SXx5+U1l
+30aPJC+ozYf0hoibZRT367Il2yc+5FXWYkONqgw1DSVJ3LqtiEHZ7wsdGSgtDaLdf1BQp7uruuv
9laoDWiV39GuFSkRzlfOPAzZ71eXlYkNeeOK4PeNeFvbruiJUbIfWtHBobpvSFnrbxQb6dqr/BBg
EZdwZosWz6wIH8KAjpVj411ettl0zDhLfR3qCOno6Kjl1MWJxpJNR+xvVbx+IQTJuDyGb/cL3fhL
Bh6DoOeA8F/wq2ZWOgFXplJUfgeWVUssrlysQ08ftuqlOGFQd5Wf09CEKWcu8Prblvbd6xfX0i/e
zdXzYFOXr8euXV0jCC9X6eTKj/JWJly6HoqnU7a+/JbyO99aFmbPfOWen4W2Zpt65it0QrUXMTMe
33tRTua0488Xmb0A9vXPoZtpxORK6d7CkO6KEyK6eBMN5Dq2bvh/pPs00/CAzuPbTDbk7fU/jfc0
nD/PD73o+NUU4fl3/l1W4uPLkED5qhUhMdVrPYrmWMqjBHPETwia2COW6MvqVIf95Ybk5nuerJhR
KvAUjaeuciB5aQq4A14p1czqQIMzrajr9vQKnCF8e+htbykDBQsTjLKXPgqRjgVW9OsVYPXQYOkD
smEndnih6RRZ3n3m62G6Zn91HRvZxmWx+eHdeu1S8VY2U0FrTLRi7U81KYQ+N042V4NM1czgOoT9
MnV4T5ejI07jpMnvr6Hg26WCmMootlgqfBuEHP6ONuMFIUMS9qAkiFzaOXr77vFPNOxsDQZa/agQ
lKPDEb+DCt2vE/rp+ssEzVt+8JGdEg8Ze1ylbkUGps1sO9W4fYsvpEDDOOTwjvvZuAVnkXeyqwpZ
3lK8Kxvbr41D6slZpfe0zhI/h5ohPt2Z2LSamKBl6V5aydIza3TR3UvJkgGDQ2bbwK0ulp8FBkSs
4PcdZ0Ep8bWcJphnhTFO72lq9BitvMjOjnFJybmKdIlBv5O1UHooWOp7U/mPpTNbUlXZ1vATGSGd
6K30CNhgf2OopaKIoiDd068v596x45yLNbsqCzLH+Ns+CvGUTCRxDX6Noa3MOMU4R0iktbUQIf1j
rc0B9kPxcojSn0fQxbw0KKSQ3DFJbp9RHh3oCkWP7tynYox2fqDtKmG6HBnqojchMp1d+cxyfDvJ
EQM3aZ6ULXijkMJUU5r9P6WdNFgKg6jQwUag4ZtPJnkkjs3nKt3ICxFTmNO1JZwlmknULiMx11sx
AZHkwyZJZYIOj95apKmU9ak+gZGLxxIrhYn0iLPhR1YluYf4eR8hpQJusS7tYsPcOxtGt+i+kJ10
03c5jxyRMAjJaA3PuEoDSgXXGp0/Fd6+dK3RmKjFjGpAKuTGf7eyUHRJAMu0LlDFOsdtx4fxC3gx
eQJQ1vrEIYhpL92U2zdNJH33Rnc7sPnN1abZtdoywWrn2skDYJXXdrjivKB3Eini/AOIB5x7hc7m
Pb4h/Md+c+SGRwdx5GJoGIgCbXo/pSd+KGBoU+CAetWd2J2Z/pi8QLySEwN/O0Ozd/mstE0+vS0G
q9uaDFNoRyYL/oXkovF6L0esNzR1TOiGZJA9i8p2egcIxvnsyyU9D6Ry+P1JG7/m+u4z4QKc1RuB
jSwoCQaoJf9YJxLwdgJg3QKU4Q5eUVu1o5PnBKpi57QRKNcezww1e3wgVGgHybxywJ64zWblmSRQ
9IFo+7Ei7/lUAB9G5yrWT0qAGglpJAMKIjRuWlSntyMDAnzgCUiJAUfMJqwUDuQLeUwA3ewYj9TU
0EUi9mdjOyULmK7ymF/JA39viaBe9RhVUcOtAYZ6Pl9QQqkYUO7bpOZuJf3dToNFGVLvs2/jhHoM
ukOJ12xP8nhHtE1Q+gTO1WSNYZuhvoxUriPXre0MvcPf1xVJtWogEoy1HSonAuD5uYMKjXE4Mk3+
Tgr/WcKz8Z69unHyMvsB/XPz7OsAyfsDc0QGnIAHrRexk5Ss7hVwB0sWHV0GS8hrfQ8CdOjGbSb5
SgQO0DktcHWzqsI2aGXTYi9rn/Y7KDEDQTsrVgquE6QAJbnQm/AnmKZURJuisUSHscNe5tydg1uY
wzEJcmE/PsjGaA8V2zEQDewH7u3DQtkxLtL/sL/ZCNPfG2D5O8WAOB+QJAmmAdy9OBVCJFv9ixF8
8jISWAExc+xIof0G4sF+erIPoWi180eAWHX8ccE3B1FvUhMHjARkztkJCxwfVur8sy6uKlgJpR3B
wf96AwJR3hOOFrI0/n0ceBp6lEX8qMkrZm9UeV30KbysohH6Zgw5JlHgUdQYixQ5opIlCzMT3T14
bjSOR9AEzvFiBwDvwxYSzvywet5PlCOvqnMLOT5tgtJLoxLdAI/dv7QEP5lVdF0S6rXQl/0Ful7G
Aw2v28NTrzR6THSkpwBGUP30NQCpyzzJeCPSRX4Yf7nxvcxqIw1CT4v/XnMwJ2q4LnTzcK6wXcVc
FSbbZsGW1A+k63Db+8yi74KeasAAEXQ9cnmD5yqLQiukA4R74I7LqftsLeApnXLFHJMSUwuJhdtq
IaFWI6wOhQm+b2xVAxYT4uGIkTpY9NCBOp+zzFLnaZQeWctRoNbGHDxXpIKuDnwOYowA6I+l+Blg
usW1knJ8kq/iAITWRnbCCjUdYa8khAZCixBbVqDcZOCJvwTVJXzBUOMeuNnTU+fdb4wCFjEwpSaK
mW34Y/O/IZMdD1ICJMNiRIiuMALcAuzj1+OLm+Z1FPV+5LZgpDjsxUloYDtzWcaro0QhwstnqrjH
hwXEAYtLuXujriPajdiAFrXt4TgxC18osqxudrgg6bltlGXrcGiZVoktC3c0vXqY1hclOc7EKDtJ
gtVw/WIsedDa1guoGONlIhuahGDOyz+47dcW2f0MfJVwd+L423F/rjpwet35hgbdeGI74RfpoFtw
TQu1UE4SMIXaD1fFiCUjUyNmkiQQ80PdAW/KbQPjGO5G4d2T/J5PnqmjXTCWuf+WMe5ydqg7QYaw
iC94aQpQ9sQ/8TV/NiUbzvF5o+evz3JJLiP17tlS8YmmidMAQxUfF1aP1fNfJRFf28NExkRXS2kg
DuHF+25ZHJmNo5JA81gagd94OZY9Ak87PDpERFqIknBOrDvcsojxSKaJ8mXvjPSOZmbSWpFs8ad8
kWFBDljD/+lmf/4MGvzP9DjX7JjQRb2YDnsNg0Rx5J36kbTBH+beOuqadbuNn7P74n6IFLKeSJWd
ZmsmDrsMKrPEW8FAL35u5FLxsXY7xm7k6TBaKGn89wIfhxb00cCl1hsziLp6GyU+JL7wfkhSzeKG
bJbaypwuw5tLqgbm5bly+jmEkZhfBs7pnsgB2BrNI3DWEKBxdO2M42CDMg0IjzQIGHze3t3B4pVl
1GFb0+vxB36HQ5U0sYFBMBWXT74CTvBlhEVo1zmqyN0ZLP6RN7e4ZPoHHmj4Poq3uf5x9NKpPFP3
oiHphX1xp8xgdzxu0rUIJf6NRzswfP6WJGymCrPDP1ySjoZ/AXfQCUFG2lG15fLs+yBqynQoDD4o
n5cK2YLpRWc+y60B6ek3p3SJ8IL9cvB3UYaUmKOzKFPGicBHSJoXXbBRF7QWmyeIvq2YqBB48yVy
QzDtFuwKrxnyMAmXN+y5CIPBscxaGjypLXqfhGX6sLhPRVDIlzuCPHIUTjrNaVQCXXM0Ln7Jpgsv
z3F5Ix02magUmafEbCONIECIJQ/MERS2drNTPzpcVDrMpC3hOFDFBnFKFhV6phIM0QQHxIc7VIzj
zcJmlBF8QQqGyZFLP2mK65y28qjxPg6pswRn6ZDFThdAeLijCIffClVzPRMyI7tZE07r5pshl+Lb
ZlfqYBggDuZ0hNpYkYvj7yhsxP4r4HNBlMwtwP00wo6hQ/pAlXgf3cSZLPtQQkXUD7/LjDhDfJOU
GL+PvEUsC/6IpOvUlWGb+RqQx74djSDDkinNLeatyKS+zz+kFtwnL3JdegttoVkYUKHBvD5R9ClW
msnnMpjR+jgmlG/cGG/05cQyh99NSkjnhoRz5wDWH9wU48YpODv86RBs+pjUWS9l924m7/C9Gs6K
hwlg0mxefHuYwV+oJfm7s30CEA9BdGJVQ3rKzOrIHpuUsleon3wuZJRhSJTZohFjl4Zy0l35WKnG
c4dMBasJzczaH3QFXS6EfOXL5q8K9oyPkTTGemYwUtfUZDb8XYOpGrcwHT5eT65nii2fp9uFyCFF
CMvpnITwRrcBFoHcG803mmCV6DcAMGbAgcMoioq4DDhNRACYHMmOHvf3CpV1Gqn4D2zxT7MgUkey
QfnJJGlM9Hv7+x5Vc7YfwGf/+OXk/KMb8TElQIFsFVA+QpjMz76i2zuNZF+zTXVO0/1Ot28usy/5
0HcxBXD+neV5SR4YnCjxKVjG/afJqVIX44TPscS6Dw3pSAs9QkbSW6CtfsWPGBnJB64J9X9MkJCw
qjVgongTYY6JeC4DJbi7z6V+ro9DpxDv383K0ShM8OsSCkvr6AxOmhxBxS4iAkaRbjYexzGPHUKQ
OCRzg5Qbj7ezBA1lUuWKy8yU10INybCDEp6WdjcFHOimvYnC2vMMCQNhjkkXxUUkIfysik6ibnrf
CODQy6Yvi5pwMmO48UzKAtfDeYNefsjngFWQmepGTk+fXNMfcTEvCt8o7MMkMON0gLg9kInQXjHg
zCiqVglzvDEdEoB4ix7B98wAoCy5QXVWemA1UjDJ8+MHBTeqEYPBEAI+X7kVFaqnWtD177fxxOBU
ARUS4E4c1g5sPQtvIT5ix1Em932Cm7Lx1dlgVs+QSzDMYn6u7YF5wYRLQBolQTSvJnFKHAFel0hz
Jcre0wsem8FuuHy5kHNy/KG8/ufRjwHnw9ih0BTb/IPzl2QGT94rUsRE2DdyJtJ950ii2Z1VkRoP
A/NdD84UCtyNYga6S594d/x4mYcoAx8y51IRHUjYnd79BC94blXtmA7YEHHaGG6fjNo2OvxYUZkY
hWLb1YK3TyKIeNKpkFEZoJ5/LaxHJKxW/5xVCmZmCpDxPZN4/zBb8qOrzW3+jb9TjlPGQ7Rt4y8q
wps1Yde7IfYvba5BDv4hCXSwydzA65TLEKzcHpHcQjz7FaEDWzKgBAOCyLO9H5UtqRYWnqG7pU00
m0uh6MgDodPCfmmWxEV/5lj8etkxPTZnJD43h1JNU1wGSAThA8kFIDvIvUOQ77kG8BpyN7xW9UYm
GXsHACLmeS46TwUbT8ZHFYLxMakWotzuOYfiZ3kqwC0Qp76ZL2kYRFJ54YtdDz6G3BlCW4/UuWcC
c4ntd6VXdt4zdGJqJre94vZX/cudZGX2/zvhVeagiMvaGmrOp2dQA0JnBeT5Fi18JHMM60aXGpzH
uEqkCQm3v9XB02BypswRSHdGbtaaZXwnxm7P+zwa2j9Hdw+QUTNuBo4MipiO/ehrqg4qXiJd+OAy
vx8iHDdoOfwR1PlxP4AFIHw7EAbIqj23iMyqxZqH9nXFZ2OwM1zbWAoLwTplhYnus5ixPY9TCF40
sMeuI8+UjsvW+6Eeeln43sm/QokD2Pvy29xF5anaaMKAldaE5PONTUGlhYjU6tbpbkTGxUy/5n65
opl+rkE7LeGUdgWJWLPM42DWUDfD3o5YDaEXg1lz+m7IuQYjK/3+XyWM9qnH5g0xyGxR0GPC6xIM
iM/fwn9+go6eaL4vL3crXwFV8/kHAORFcSugH2VmNgB/+qf47Vaay3E7q0i0CV7oZ62h2UwybF5c
z4g7YI9v3vsMrAhYB74KgoeTqJ21f2lAWZ3IHCfvlXQfNHncAnzQQEMu5mSPg1TbkrOM0DczMGJu
6DGJbhjDqY/ZjmTCOXE+C92tgPwkwmFNdVt4+qWx1C3tNzVuA95S3NyMeO3kIBMnyyjvM7WQCZVO
Hy5Tngl4jjf9u36uBYZH/jmpUOAx6OAkC0fpP+OpCCykph0gFkWQQKgpgR3NqHDnpgVZRUi7Le08
CFMXL7w5wnU4J+WfkXpWXzu7CsgWHvHyZe7w+PXuhDuT3sIhDa/dQmZwWnX0StukxzkjZDInpLiA
s6/ahfPkFYQ8TfzMXNV/2qXcd4rdgT3jmWLKiR8WfHZ67gmJMFhtO/nrO9n15b2WxbFj0jfkeTtH
nEfX0CK5oDzlLQ2Bn5j3+diAvvheBhHh4KvW/MJ2vGe4Ch1szzhCuJL0mKJNp4th/Z2nhVQdsbPN
lmhMShuNB5I0dlhsdIyqhJCAjkxhwChUYgYDRDIlTPIwuPcpby0v65OEXYod0KXgRuVB2SZLLNfG
Ico2wJZMjWZ6BsEhJuATFLQXUTnymXYW5/IdkV3vkk8GLwKKutPQRJqCelynOmg4zlcARkCkaHxp
iPcQtagIPFpB/3N0SUioV8jM3HaSk0HAvnW3n5f3KYbnam0I4ABE04cGG0oiAAQLHIpqNAUr/SLh
dISz8d/oAsAI3X9fnQ+5jIKAkHf2XVDojMgmp4og0dg0N8Qz258lSSXwQ2iCSDl526RaE4Zd3Q3l
yEJv9RH9XxXi0Qmvh7IS7m+MuWzzMOTvD2+DYrQ2Ni6BpkNHkcFOLDpGXIbWmMBUoz7lqPB4KF4r
FH4Hlf5xNXiNDD0zy7WsWtpcYN3i43+zt1LRDJ9LMDY4Xdi73v+4tVYDfvFp8dyJtnGcbQWAuGai
9BlEtLi0zhfjlHR+Bn0hx6NvR9n9JqQF6WMVJSB5XS71YPOvXwJe9200omRtkmbhYWu3OcVEVRwp
bwSr44sgY51jTT39i5nxWcyJR2xPQt1DzifCwh6NUX1s+c1cg4oupgDNS8BlJnqqZkzkLHQnA79x
TMg2/9qkEEVdB8IU+mYPxfUJkcyy5ia3ywulFBjDn2QcERzHzo8O7w5lQTDThqciYoEOeYmJNccJ
jWAOrBGFEW3rbhe2IpoxIIOZai39KMA/kbGEWIvDg0eD5vsLe2RJ4Dw8GqE1RNwSUb0vee3QH7HF
f80qAG4gwxkNXW/SzIoJ0neZowLbGVrni7D+A2qOPBRzLqkTZJASJDSjj8B4u+JPs307kL90mIiU
zV7wBZqe1n5n5oHcMpgRPEwyx3veuAN6LyRX4X162Mn5SdDJXzXrr4Chl503ykky7xt/9N+RCT4v
NiJNHM2siwuHSfyBia0N9dRI/TwlnFWfjNhYskuOAf3EjVvQ3syG+PJkflKY8ciL+HJz3uDn8Oyv
Hls6bZFZevJ6YKAQmGJKl/YMJSSDfEg1fI5PJJJ9rWQrcLTbV9ztFcTJ/LP6hDiMgULQ1uMHAj8r
HNSaTo3zd9oFI/uwfuyAEhgiV+8lyBATBD/LHsVcwnlCRJ4tegjQ972X+TiC0WbOYWIlRItWgD7P
GN+xbhLw6WD3XQ7J7DKRJsJ/D4zy8vXBURl7iXLwOXka9DuosCuB6Yb9IC3Mag3CzGLGLpE4ucmm
8jBgXBAdAyt9psoKFQcWjQQlZHHiOcwMhFsh8AtIQT0ZojQuI+VSTOWACKT9e/pa6bOYANwQJaM5
ehvCRpDG0GaoGxF0S9Tmhk//GzJQNIyNIPMFPw5GFrYfGPkZa7c5COEKVjqzeo5UEnxxNfuSgSNF
pchbNztn0zerl3kgXQcGjD8/nHTNGNgcyT7jRLz7Art9dh+yQPgAdL87KiNrsMnQDwjVp8YLNhEV
zsMN1w/Pad0DC4V2D6oPEohCcmgMdoB57+SCPQj3oyVqB90+RkQR94WWVQRXfgnJkLnRVBAfVOpG
Ag2HBD+sLOAnOtOFXOOzAYEp3B+Pk27zA/t33gwN2mcOEbmKUJGzQYR1Zp2O/9QJMi+q3yI0mzE5
4/EoIFBAvMN8hZzGg4Koc8S6OHlQGMfKTiiPWU4IvvaxEVj3Kd4KzsX6lKE35B2aiYwVYgNaAOCR
Ua/fKHnOUBwsS7QgiHy/++w+9D74eC0EUKXx19g8VmMZTrtCrfLZkD6xu52gwKQsaNmlR+N8W22f
Hk5LlxBOtD6maCq4WZ2Lefk27kcvkoe76WD12iLufFtzIrXcTweYqi+zE4AQtBih/3XO7IWfzMx7
7EoTiaxZrtxm+4E6IvsF3iSf4dKHq99JvAAA4ZAQ/iNk8pzye97XAloFXQaOuV0VAK9xflpgUkwl
Qyt3REvZtZxzUvIqp8w9w9N924SYmL2CnpnC1sHD543f3w6nxHc8mH8kKyPJlYMvhsFGXkVvyyM8
fGlFeloD+7D9rsEwUaR/OTYT0fmCYPp+6i90Ol34oo8yNAbVWeNdsxDNAoh6BXOM6WSn4gzBBNkT
IuPsdD89sKLruEknrebzCxROJ/YNfCYeAWiwvSGu4gqkukkC/cUIVxKsoJvtlaRH/2Ox0dLJURCK
97Newfv6QPkhRDYifUchHrBnKEQekxI8/zm/BdEl7D4MxlSHqCB4KK2p4tD+OGGHEZOmW1iEvHk/
XiWH9cqtOXko1bu8nCYsRVlBD6VNBYwXKctCVNd1f6wHvkzUOamALrpdzA+zihw1updQLGSnrzja
ZUebdvaPiA/eC0twVBdlBsIC9ngDgfz7EhwL68tkFqYRml0BTnND+YeI61PEkojANjGNwo/yHdPF
wVGUokoP50kozZCCHkk8pxax2Pi45Qw0mQyvSXgb2tlEnBvtBqTzFmsemXBBdfClr6uXZPIZmW4q
qtV+xxWSTPtz5MHB1ZhpZPnydRDAl70sKLvPUTmjVaBOjAQUXl/NBpkgRC8PfvykwBYzkV3EtAQj
jkQj9R/xAY8HUknzNR1tVHX83tfhfYJtNeHTEEHNqQXi5I2ABBQT0ywZM44oTkHTZ/XhzU/dmAhL
QKKHJ+/vG8QjD8RaQ0cyO7fcvEOUZDMpGQOK8ZGIcES8tzmn+B85Cgj7HBBOgF27nAFZRUAMQ18L
JBe90W0Pix10S2IK2Yq5bgn9M5/LByBOCbUgTXtxMdbdBoq1W5bEp/NT4zKSTNAeWEHYWERy/o88
AoaBuNmIYEfmWlILM+e5KRhTnPeqB1634LeKAEJCwyzEcBRUYeqjFKjejRDxi8iJ3lQyDwKxgQMF
SMVAZ0CMwn+zU2A6BjYV9eKy3zFq+zCq/wIfjexcMbLwvz2YNc/9wflFP6eii6W3ZTIU7Soy9YZG
BdMGXuOwdUYpbQwHT2ATMjBBMa/3qkXYIrYm8DEEKcwW0Oo22eO017xFxqTB60IIEEncRMsNvYet
iSC0W4hxc0yDhktAwmLgccwRgPQlGUkhaVmfVkEvPsz5UgVxrxHR+LBZWuaEpQai469ZvnZPGzkj
PAQhSyBg7PUihApAngQxrLeVAHh1W7eHPANvl4sCWj1omf5JN73Pl1S2ZsYeJGqmuHaFXnKTzXPO
FpPBY7StqIdknBnwt5sPgsAwR+ce+ElCedJSXR8IRZHJfnv72H+DgeT0ps2219jDOUo5elk4/3Hk
0n+EwDPhfGgJ0qr5/zAjAyFK2OFTtHLv4aVr8Vll7h2HFGng6E8cPL5iMSKMU6YhxxKSWJoPClfU
KvREJBelVMCdicm0Qa2B6H+NDgsEM0QT8RTr22xRA4qLUsfCIZoEH/JrqZ2LKzC5CXaR7LjLpsC9
adgRuV56PLIHnqBRrPpZhEWZE+1zZOriH/qtuTDSRY9HYsg4isnDhYC1AMo3SYibU9CdCABZA610
i9wGlbpgEcn8xzdUx0Q4Qn8gIlP+DsaLmWmFVhqgBe/U2y5AKcTNwN1iQ3Vw5zAvt+7LGUQISQyc
rKw67IheE/DFlAEG6V4hUFFSFL36WC7rjy0twcU6Dxh00020SRVztUkoFlrr6+Wkd4Dk6aRi8Ai9
Zm0IFJRPq6nIpIZuXjceq/W2R9o8PzHAlRhZEyqDr51tehPQXTDMJ4mpnF/M0jChbo5p5WcQ6gtI
CsruvqQx/wv0s9g7OYeiOiJAjFSlPqdPRAbsiNxjkDYYMxF3St8GWp4Q3Ej1+vGPgaYTTnegktxt
p6y7B6J470AcHC2g1Bv1ouLQoc6SeKhtZXYmr+SKV18LnrPRVmWsDQ43oGhSVOke9/KgD27Bmt5s
U7hgcA5Kpaf5uYVBoG/JKUe8Gt+gJfE1m2unaqIsil0FCBOpcAGcR+ZHBCliW0O/X3JvAyJn1sdL
XN3R5j8hZ6YhNjFzzGPcGteebhz49ueH5et0D4lNn/C1vUpMDMZnYHZDAXxrsNuISJjifBWuDn1K
thg01Ee1hMocSPAFVeMq1QKdjAUuAMmswxECl8M8XWicVVfRcQTfbLPfP+GmYj7mEkRmaIDXoht4
g4TQJGmywHLDDiIatXgRWW0Q83BUzOqjGKJIw5gfQqFA4c1CD0BaoTKl1f54cOoF07jxReLEY8Ot
WTLo+MMCmz3VcW/iBNLTkHQKPzc1dErHz9McfmymiK6x0yvEGi3RbNo/YzCHbwdXfcOzjvjg9TiF
RSPqzfvenPcaSrK6wadDoqbH51J89wr3BUUmiwTsRtsS+J2y8IBley011ewUpEFo8cda304AR+T4
+6SjB3yzml3oRu9EnhvvaXrUp3rMKalM5VCUowh2rEBnOFjdKUXATIwkeaPRgwzK9RJENCNN//oe
GaQkYTM0+N0ECmTOQDeGYRkIbBICfpFzP6dXrkqFL6dvFTzZ5RQS1dEXyUn+S8ywNZKR0IU90HgN
JrdzMU1EVlx9opIavS0WnB2tUBnqTS6iPkWTD5aCnqnsUjPFRoG+2VwPVjQhz36YVMCHeNlh3CfK
DlXTCpkZ8pF9ekaqezDhAx9jQfQryyvkmNP4yGT+J96IEnqim/CH9j3dMluTEplj6MYLgcwNzGYL
uPTz1OBTGcAk2O/XeGiLzC6W6EF+I0dlf7hmU9zSvPyj6UM29RudKgR80e8iMtMGmt3gx8fVz+1c
L96MLh1pGIMxkw2LNIZdmBOIDxIowIRqQhOT4E90uMTfUMxtbwQ9T+s9rWM2odFFdcG6yU77EENC
iAFfYA/yysEiKvMZzGmUdgDQMMToyAXCOxpWfMtunlplSJc2uUIElMTPqPDSBghIZlsZjsEEAG7a
CTIoD7kj8wxnt6UsVPNni9y8r3/YIOS7omFHLAAsG4z8juOZIip8ATb+7cTvgBjYCNG28o+8g76t
BqTRQs8NphJK+q/LI2a8d9pVwc7z8YgL9t4IFduYpRrYmfNnRaoI8ya3FU2044pmzVuMKQt89oNi
JXGxKlBwSRRxyxBj61Sz1jH42R3Ir0B+jjTYRCz9clDVBBUPVb3JVzQfi0xh15ftPsrg0RXA7IjV
Bwg7WxII6NVnVqzo66vY1U7KhQJ1ymL/ZfiNcRmECSsrVhfBGfRPr39lIrxLYeO8aapXbVIYxL9F
dxpX0QNb72hdQkB3g7GO431GIsQcC5novz4cEcm2ToXmkCUjT23y9zc4tUJYbRZ2soT7PKWAmVa+
wGPNc8/u44PG+TiWlGt/yxFKhRieftrrel46lcL6n4b57w6BSmAju6xMTVnClnQj1JlnHxEIOPgh
VmPd+aIWoeaIKtb0WNMuQ1ury28zwMfIjtT/mPlEAab3trEWcbGbOdAvEoUQVadDKapRntkJUKn0
rjUPRW0j2d4SijH5zRrJ+3jvQIPRPQCLfmwtBab6uenpdypO3O3onkJobs4AEUI6BG0litqvWXHp
8PK4hcgb39c+0jD7PRdHa2WzzKIcgVkUSaeiOJaCe5KQEwtRMAIQcQyp8xGYCM/5g79QoSAdvV6C
fiv3U75T8PHSJFYGpb9ohEk44VvrObtNGq4Ajh1nCMDj3d2fIxEU+4V8jrvTw2RGg3iRNlAwT9qj
MpfOJVc7AQPxuUmkmif2g4R3GqL52pHZB2JsbFw9Gs7eTv6v8Lcxv7tq2nm9re5K8P5eu9ahuopF
viuXCYFD4Lv7m4u/k5MXb3O+zdbUt7nkRzq/K4Jyo7uvU5JtkGsLIA6/CJh8RYHiawWAQ/dC91fa
+8eULlgznVBfIrKJ7uQuPQLlD6um6KJ1MFZNH4Hk3U/ynlbl+LdW56r/XT7NwwydgAyDdnne7cp9
TQjUkmdfMVEDxCmbenX34e6/1IalFoF4qolDwhhFmWCZX9OaaZX18StcBF8bxhVMAS+FUU4Sm92L
b7uAax6GaOrOeMCJXk8npScxNjBbfFDvCNEThHGD3DnZswmOuMNe4Of/ekSAfVEF5ojAxA/3bSEX
t0Ea2AgW/MglG/LiVVpfkETswBQ6MZPYeBi7+DMhF95kTRTpuVduCQ8Nx/1nN6SlbwbpHNPowYIY
1ugxnxGF4fKQ1yeum5H3dRAaUplHozivkKMAMFMiMoGceQ+hJ+7ASj94xj5OGzSHSAOgJOzGbq/I
+JBrVMEXPVqICgWPJyka9Vir3Br9+aYKBy4Z496bg5wIUXBqLCOPxG3exsDNIyx9LmDRkNXZf8K8
8EdEike+1/D9NVecQnyeEPlz4Dub1E+Aey4VQocv4DTAJVgyx0/3ZSU+Jz0sFXDW234C6VBmCtE6
R7hG7aLsD0FmeJ5GMw56zsdhZyI4pbqgmOZ7oJCf+BTkBShpqE9psgN2EJpmmoLmcgiHysXG91S4
9enFwVOjWiLe9Jtarfi6b/br0oWfKYxHSWd9TwjuJX4NME5NjcME5gZp6iGSAdp7/Ls9SkfkqONj
uLCzC9ojutstkmmaWoASRuaPaBD4D1A/0L3Cn6N8oItXQddL5QPtOx+XWxaTrtD/aNTVDK2EDkB5
QU8t8LV4zTEckxSAUk/izxr342PZm5KJ5CszZfxYIus6OCdC7m30P0RLUAFat2jrmJVGhElWQU0d
+H7EzQojEPUvZDPCn1d/oDAoJAhd6oxi0X86CppWHjYuzAUyjSZDjTY6+GCSh30CSH1nge2vGwHY
klq0HjCOwliJj1MNU+LSHrNvsC0sGYtKfik2QxpQwRX48LMT4Ty0G4hTRQaTCp8cNwcHopE0Q5zC
yBlmLOwyh6RE6cxgMRgh9Kvdl3HYtOZrDWyFgU0IJfWpgmHl33xFjtlr//oa1WA8tPmxE+AQIqki
wh4xKIugKJ5W+SaQ9wzi7xUDYvr1iKy4yszMH+pKPH6XOm1tIREqYVJ7Id6qOz/bF/c72xEaMHYJ
9ID0hwuK7YFGATjJ1qgGQ+LkaQIFyzmWkbSasNR+g/COPINsM0KV/sB2wvEtKngNcFsqmhS4kFGQ
I35ieRT9fZwx47/WGe6za3OmlnyWBDoJkusf6tU9CoDec4eJHa4CSmJ5X/QY2USsp8QJt0liTMfm
0FE1yGc+XEH8YFV2cZgObfWE8Wbydl9nRMI5CThAxmFB3W7ONgTaF4Dcs7HxNIL3vy6yC3sRoqpd
YPrgL2fLpI/OqDeiap6oxtWBzZM94o0rocrhXAqY1CD5ey4PIdsTepp5e33OSphwZ9TaSHfJvOCh
Q3BwBRsAGILBu7JnlJTIrlsc2tjAe30PBFjjbhLpc4QIdccbqCtj0/rHFDJaM/l4eW3CWtcYVAQK
CgnKDIbaVWUfGo1v8O5IYM4vArmZfdbdHBr+jmSRrTTIn2Z6szT04iz/iFQZHgOUeciECwh3mpMo
VVlVi56j+IphYcnrwhf0CSlv4PUK0OzTEv8YT4Tk88hgY/1BQyCmi3JuN2YNoqYRpH6P32Mb9AsE
9OZAMGOiDIe5yPiR18uzwmHfAAvwQIgS+ZpOP/QdQ85gv9l/bOC87c9rINi4OtCGy0wvqDoARDME
GpfP9FcaGL/xOtdfC9/II6xhj1Ej/OGyoSsGbv0wkS7VKtkPo4ePt1oRZYrs7M5tl+0GxZyZLW8I
zrNGV7Eq8JOfPPjkbEQQe+SvtcXZKbsKBi8mVDLZLdWVkd1ygcHqIUjHByqbCgNIbfbPVErwcJA/
4vSW74Px5cBzHnvIufgXy5VxO2uXbKd1RjKwezAOIjeru9ldKJ/azuSOgkP1oWcyU+eYvvPaNcJQ
Tn369wLvhwkPoqOB6nIw6/HzIixok037I5v/jPlsSUyOedtqRJrZFXszIOOaefRWuLrktPS+uyrK
+8T/+j1nhPyD2+Xpw5GvWH9hN+W4f2YnYJLmUPQhoCQOWQh/AHHE7f5h20+QAYO3Swb5g4v80j2Y
SKMzxwTERnQLfubI6fnfxXNxIA5L4k8oPpLIhb44/CUb8mPUKYlZx8YhwYzBt1m/e2Ehj9GHeM3i
w1VH28eit3oDs7RwNhpTn9nQks1ttkw2zFRUJQ1MGbHf9bi7A56xtuCtCZTWVGeyZtSaoen2YNnN
9T0cPcvN8slVjq/kT0McpYf1mQSBf9FoDZ4GW3FQgfRtzeEww0H8ObGFpSeiy0ULRz3hfhRMAyzp
THZVngL7thzi9O6T/YUJwXyGXEj5isHZH1r3023D1UG7+A1L6YXkFqPjj/J84y39Gn2WlhPsw49X
hnVx9+LyRES9UBeEkaMwSWO4dsZ7AibISlqhu3iu8NsSb/K5kyHUxh3aBS74y3tXwdHTSINrX0S+
KQ+Ppe2lmwOc4w2SGWQmgjdBKJXDqLnA+7jtVG6HsDgx22TTJ+WRGaEzQB1MIVEhWeSW+th13utn
8MlBPFk14rcF79GPWOQ/boOTj6kq7gbwz3RsPSjo/ZpQFad007NpbhRulAP3+oOHS4iX+V713d3G
BugzlFoZIn0oc2jfFWkxt78R4aPGKxdmX6Q2d1MOSLxYEYRGsMcy+2vWT7dvPiIgpQ5GkzSJB8dT
jAf3Tp4T224x7btMFKUIzFTY1oLP5HNiB9hlNu4FD4gJ0P+iP4S71OWkdo7MeiEkfwrRzNcSVs6H
1xUHA5EQnF8yvnTd6pNk8JwgG+pRF90bf0/V5hGDRDtE5hr6sY4ZdkZ8pKR2GhuYOXCBi/4RCZY3
awav+rQ1jW4VSmGO+aI8AhnwV/fQqSD8OCzizeEPyH6F6MYfkMP4Vywy+saI91iCloKaImdzkiUd
HuDdiXkpzBrpCUF02DfUiWS9A05wVIXavrVpncWf0qzVbUb4XC1wtRHnusHrRSc4U0LcWyebjvag
8b/NnUc+gUI5pyNHx0ScTAjuYQKEpBSj4b9I/pLVlrO7DZq9qBhkn1DikhI6GQcxwIUe33Ea58xy
JFtAVJHZ9qqsUrJrhWsQA8/Ygs1ZKNHdKTfl6XXKERb/vDHEp/OwVYZxzjZ0RqBiwXDac0oO9DW7
IRshFyVJF0kEekg2m1fUAl0GkOdsOR3WEmrL2S8UWeSE8WMm5KmKdcgCggkaRP6E268zKzFlj2IQ
pw6lSer0qTvksnhMQHTGA/O2GpoE3jt8muPq0jiScVa920pe/s6DablGgAK/8HOocrp0DqmULvkw
DT/xqAaM4Atp991SWupkqeIvpU6HelzvF3an36r8o6nh15h19IDbTynrqpjk2TiWAw+5LekG7wqi
iKq1lTbRMQNsyK+xZCRaE+KjEziLAiawc5m7fckmbNT8rH5h4QiFc83E5WZITBFtvzqTKDmZUL4T
vEWFkHfTuEn8DulKNHQ31Y18KnSshI4dvNv8x0O6apHoWRr/AS+H9x9JZ7asKral4ScyAgVBbqVv
ROybG8JmqYiKgtI9fX5z50WdqMo6ufdaCnOO8bfor5P3+E6RW19INoLHFGiZD5p+LkLJ+QASM93z
I9I5zwAKTfRb1XDbBzqsLQTsMr+LXcSZi+lGJrr8g/K7XHUeamp0GyDn1fIl4PQX4asH1rZ634V3
UqJ+EGvfgdXftPRID8PPvJzLAbroElVu4fEHMnmSzHIo173pcEGJ6Dz3qfoT+bVopk8UR//c4zXI
D3VtDhcZfKSMIPwTPDSr793ounnOOwgAfDdc/xBgMEK9f0F/X1MlTQAr1IJQU4yuXJU1e25f/HZh
Npd8zjdyymFzAuwm2fzpasFr8XSGUT+SJ0xNGpKvL1qjaYkaqLoUl3x7v9T27yzgpDD1kAND0EXf
TRU0bj1JTI1ygnGFfr6Pi23CY8D3T0TbwHOaWbkVcl+GUR6n0bIfDff1FkSL2QbZPSna/EW3Yymj
KXt6aCIVWrQULzHZoo3MoCQiegREonjtWR/OCqFkFO1y94tmtSA4kRQ3lCiCpg88uk4qU18VF20C
lodwkiYmFMSj7V0QsqiLPT4WxPC0UfXeFnNySXBUzISzZvJEk4rz4mc1IVV3vFG6UZqDrTp9W/Wu
Mm5rYQL6kCxB1r2x0S2eNc3SkKMRqDK/cQ8G4pJ9W/oMr6ujg7TmJ+5XZ0TEKXmrIOXHIqCYDtQ0
t1CkT7AaC1rDJqCGd51EKp7lK9hjLkwWpHUkC7zJTH1AhsZvV/md33FELrRGdJapqvWjtHc3Crnd
E3aMoPdHJKPifSFNq6MWydEw0gwGAYN+KSwQ30DyCoDY6WihjOc9AyH9d3qlE1vnGZBtbKEY7gAA
QoLvaXKqXKWmtZD+A8V78j6yFsEMXy2E43D6BPLRd1ZxNaiQ96YyvXoD/mZR68wfYyKy9gs3XU15
FMbzNOTtGzG/NKSFfEwduGwUosKfofl29Lmy3AhzjxCO2smio854+kHSrQsoVl0MKbjpjBqgDbuI
zYP55b+3UENtXuBQQ+Uobbkl21PCkTV7B6A1KxoTFVM5X0MyHdbSCReQaMJJ6VjP/e4b8y5wlvDt
KWZlncBtrMfmWwSKbKrLDDPn+XaEwbgxf2mGcjXflyHt6Y1V5Gt9z2P2ImHDoRFLwUuuLhjTY4RL
ZJaix43RuD4ORAQdmksCkggkwTMCeMi6OCfNh3yLhvrY+BtR0BXiwGPafjjpRlwBuo80dgSK+PPI
VY3IvJWmjILWdT/y2l0V4EmJKzc5vxifVpmv4cKAE18PLAAod2jJDmPkLSJqIOSrOP/swYl30UGE
OHlbSnz9Q6ipXzl2aaiNyrXqE9gHzz8yK4PQT49Pj3ewm/fxCqJy5s7gPVG8Aqs2zqRsdbuNl89m
fFsk3huf7XNZrSFQjYrjvKS08kG5ocxcM6laM0vcFGHcVvF6Uc9igRuvMNmvEtnt5zZpQp3CjmJi
3UO3Mdi3xFUQhPDclDebQeaK2vzlAnWim5iBCPmkWpU4LEfHJhoePrH+woj6XJBAh2rxsUJgy2gB
fYtSU2wJOzXSvWYiemSZ+spjb0fugUqeRSv6eNkXdA+pBtMbSnogd+PtM6i5iviSanoiEONi8ZwD
VxOXJy85YZ3f8ZVZ2RvZPNhBXrAX8Mv4JRJxFQwKMxq/BNQiM9t7jqxGiLh7e8nOCa0ii5DGrecS
RaZQX3VWNSNWFD1Xb6nj72rn2Nb7C6zhD7PGXDBTV88A5XKO8LN2mdOe05FLKnE3UY/EdDLKEip1
d4ZcWpzILHoina3PVvIiMwAmoQ0/jMeAG6bKeJSRRPImuzZb9IiLNCN18V4/MS5+PEhGVP0Ylhj8
XcRenyPwHR89SSk44qa1AJ9LINk9Dnv8vHGGTsACKXohFQZ+FLYdhimv0iF9sRABRshY2hBmFGgm
fszxmzvyywSPHtIarIXMrk694fvErmM2D05ME3epewX5B0L+v3S+9u6rbjfckSDjCnsCHBCzrpmx
hXpYOsEb+LVvY2xZpcmSZSPHJZrNRoeIfjEgZypMl7LzCK6EsdxEZIa6ZKVP7AaDo1Mcb0glolwX
2vmgx4I07jTCh1K4lJdN3FkqIB5my2HfYY78AVbs1fCRm796nK4IGE12RZBqVv01JTRH/CBTvFTt
0LzOeKMKkBSmrWUPKQpXy/lGJRx72vwaavuK/QQLrqPygdGbHiVT7c3p1hJBHeI7eM2HDsO9y9nC
Xxted6z3jqZxpkUwdFt9pkw1XmCg6VllVSJsW9qytWnOY11uuVlu9H+lHghGGoKg8o4BTH5onhQf
NPaUmMX3F0IdTZq/KyXVRyl4snENjl+n9dIz66+0/bA2qnyoOY+LMmXXMBqiIsFzGgsNtUP+htNZ
A9Kfr2TPZBBbLx+eIWrDLy2pJotwb6LvQRlSAu8Zw1HkAiCjlJoSQt6fFQ9zGKkYHfjIGdu6t39D
7fqYdpvieHUkL0cK4+Q1/eroX1F1THAp7OnBZeyg6o+DJ52kikn4HhRaYnZ3g3N9aOXb347grK+Y
ko8lY3GDiPa9uPrFy2P4s3L/ZRLFWBWOTnahIQB45AZ0LH6c7GHpivuQLdpsVvUf7pR/1cPoln6O
MJZN/xVTaG5LwAU4G//fzG+bGXYYAhAImfKI/wf0THzK2dRLcW6W9Vw7imkZh4GTIbzkk99QgIg3
MQC7hB2gzd6haICknmbzLQ2MWC11PNaV5dzrRHonmNNgynM3WqSK1cdMKaFaZq4lQoDAHCYGL8Vx
i1dhz6P3IZZkzmtR71TqHycUAcJLCAfhdfam4ekq6txUxRT3bTg6w288t48NSWUYNJcw35P3+j5H
nI0FGik/aQh+fy/PaVMEDGPNgtu6GXTSvIXK4jZlVqP2YZwpFt8xT5lRbN4uf3OI1RdxVFh75B3M
GctpY68v2vTTCvsmivLVCzJUP0skKDHVYiUxCUEecdQsSCP3SWRjGuNJnzxDaQsE+4Nn7YzH5csz
93DBsvo/s8ClBuXNABtdYxYjwb7SqIEKOFILlx2fOAdQ6FNzKGNAXnbaivuWI5oVmiKeElA+XQhV
g25CHTks75m5ekTyrGORzWGjIT0T/E0uP6pI0gTbJGBsRGeOJf1ThwdQCncH8vTpEZWWkEEx+ndk
kuYsmSRd1kfA50AMZ1KIHWjG+fwgdKAmYwWxK0fzy9GXVxBCyEIzI7j3yoVnK0Vm3GTgjARlNzlP
YAlv9uNm1Sm42aG6b8h/aIbFTUK0/Aa1tHBSGGzTtNzTsYbt5ba/T6TcB2MpITgYW0F3e+6IPfKD
cJK29EvrPm3ZOkQMKv9iHZmj0vBGXU5N9Mz38jq81hgSWru7sKGnWPngaq6YfXuwCDIkOpgNhgjN
z3YqMwUTqPtdE8v5jhoC1lIEoQYSbkHdolbaVH/5oj1KRxKH+LmLv8dMXM6t6FOEo9zTsxCgwzIG
Qj+uHl8+1yYegQl8UIlpCZFxt1Vnd27Vu8u3CxhwNYoZ8Km2foKrPBnRpBNHC5E9gy3PDgpQ/gag
ZwH9M6WxSNnK9EXiNOWn4fNMHoAvT9BwW9q6mmu+AoqJUYAnIyNu7jct8VhiD0T2yBVwd5BhaT8L
DTH8BSg9KoEFTFczFfcYoAdSXSSETLjWx+KSsysbRfR9dV0owvSgiNLan1ERnTuIrjbi0HTK7R5g
37ILSje/hfGd1d4N9eodOgeR/GhBkIldUe5K0jDXtI0XRvQA22kMNAOjdEfqDr3YIBIT5AF4R1Re
buCaqJi7WF+ira5UQ93gMMkMuRETCJ+sasNimJAmRAeFeVgjmwDmHbgNBoZj6ZYa7j60vAqQNF/4
+kaQA3/HNpkgxvmwfDOlaGaf+AfNgDpCrcw4QOQFnw8hwZB32q63lJcIgbMLtzyalD4A/sCsbsID
I7RSnPyZKKy40YiFRKTzutPba8yEbJKKGgUHAyRLFoaBJWk8hAsJruD5RrQPzSDW1gpvxFsY+/KZ
HD7O97PqN2HKuJqwnVHjEX+Qp36ijrV0e4+z8aIz+mtOjs7iDHIQ4heTAg+wqX0MmUjPcORSF7Dp
AyNPg4A+vVNHJlqy16faVvHxf+K0RPWOpHd4oxd6zO+C2fyk8JAgzWGrws6GeiSokCkfPxbBtcib
+14fEz/+J2mDL2xycz5WRQZdwiwPIele+O0jPDa8rSiKz/W4AfbDQrSEFUVPw/nFe4d4pUOxMUCo
l294xoTk6gaIDj65EiQSYxmuQpvxkFAYJIkeLouFCtKOHniJxv6IDMIg+nLSTgeL+nQDHSNC9vDd
g2VuSpjGbp9usRw8+0SOEi8hMD2PXMBxxtK6G3iVEQ2ChJnoa+F1oi4ZRwRL2IRgB6JqMsiLFqNh
wTJ5Z0OK4AVAMrHegCZxXu6yCdg7gVw8Hegz3hbbW3TdJzvVowqYMWdJjKXf91u4MqIIn8vIf/hf
5nMRBydQ2YSwSgY4D3numwGR/3Ko9MaTR9jCYwXyuYHc4gZBrEX3Gnk7K/kI3OKihWPB8IrNwOvP
GO6e29oe+k+iciJMmdjRKPvjd8qdzC8nvSidOJrBcpJOhBGZOQ8ymYODkETEG7+tiDj7imJ6/H/a
BuHDBFE6j+DHGkpjO6O3sW88QbJEwPn9yIQIcFe93PSvAwcgCpa/jvQP+/4HNdKCChuAUIsPSDti
BasyXryNDO3G0xjRfVQb+KhBU2GXPjhJsfmJbfLbYtOzXgTudS4o/Q294IwJknUsbBkwNqAajEsU
yv3f1UOF2KM/ruLvEhkySPcSS046/8btfrjpWUJ6qJxqKFVM/T57FytzSRLe5rWRCJE+jjx9/phq
Gwnhv27cEYrymAeUGxK87ssIXT64b5VM6KLvU7lvsSQzZrU7aQFaQORxhpe8sSu/YJh1wFA5a24A
GQADDxaeiLwD0rGIrP3Xs1ewnarsnRq5abQXA2YMdp+JftQ21/13UzCgm7BsDDLXUfgBCS6mOQiA
DnQKPzJlOvzrlpiUtO0eXTDhJQFI2cinBxUpXeFlgfRXR7TnVOHd+1kDzuTuVCMBQXZKwBz2C6M5
IQJGH1zuO/bBDY18jZth5GZLjRBcopdyhGByeMxnFO4iFn9teqyx4KpgAnxmsLn4z8cl4E/j/v74
rJ6zdF8FOnEG7s/cUZZsliSIWlLcCXV5AtHejMtVQSCNV6+fSMOibDjWOQhp3+BoFh8x7aOZnwp3
cxfwsdOQGIGdQ9XynQw3clAsfrN3XK5fZOMP0VyLPLNIQ3R9+HSW6BwercvZENi8iF8UTOeNO9wg
rxwBzPTdZP3BDf06yyE211Q48IUVgKY0CyFszRTJf4JSzgCQwY83pZNPUp+tOmLm/k0ATXdKXJBF
WY2RwxJaYAtbABHIgKXpnp/2S4b3Q5RTvXHeQVxj+D/yjX/xCq0/0dvTpi+PHDkk+n6y64B6RToA
uH/pyXibhG2DmQK6jKgkjATTFHsWZyFxvwtVcwBz0N2xBdU/GEHQQICIN9+BIOuz7Wjznt0fFoGY
TOZfQ0LeNFFWKqfoOZ+jBDdzYm9paeLu5o2qTRlZjr3nEpJY0iHOccBAYLOT62i7p6BXf31uHIgL
CsNJrKGh6gq4z4WBQA/iGXn6WTk87JsJtJTt31ONeT3Ix2cyl8gyd2XShdGPoUoRPstyCSl93f1i
eqkXwkhE8en07mE/mq73vU1CUdEW99/VSVBZhGDCBdamPTE5VaBFZJoF1A75n4NkDeCTOZwawFsR
rXI75X4OlE9UdsYz2KIhpKQGXIbH7oZlKlTIRwO8ivXWHOF5Q/s1Hc55F4EgQb7wzlOnR/LOqpyw
kgBl1wTuj9+yu9wyqJu0OLO1LahmwChSLNFD280RUIlPBgZhdlsDeVG4UoMqfdhCBod2RQ8XRcgM
OaQPFT+Hegr99PWqaT3vCABa8nlDjZwkq+1gOzSLKFpeUDwEAkPNHDiER5CFJB+LPPHn9gVGVx27
zW/SLIRdwCZLYFYFkCeEvOjHRtw0kslR6tLFhjfR0INy1Q8UChM/a3oxutMQcn/Sn5KtJZ++aMbL
CdyFif6FQCkeXQunCF3ZDxLEmHwIvTzgz7DAe+jMEqqtUTSKBhNpxpD12BKpaEKFEwtsgTCtKqfn
4ZxVX66MuBxn9s/icSFwACU5gDyXNaORvMwu18v9avWYty7SnCFyCOSvGS3oEIjeg+Y/iyUYl0zm
Y5/hyt0Joz9XEjmCVx9gHAj7IWR5wpePuszOECy7wNHdMSN9WZ7f7HIFNr8iCNT++prDcG0Qbw4j
dkICfz9Ku6x2QVf7ccd/kj5oCsoo38smTzReWLJXXhBbuGH9dqX+tZN6xXMAgvdRuZf8FP5eOqaz
fKVDi055ra/ibGqO4v+8jYdH0Q6QMSKtKFV5oj5kiwZtWAjaAhQEv8oXOFjHOkJ4zACR1W1CV+f3
QZtkt83XN0+4Zyj1Ik9RpnPys1Gt77ab1jMR5dpi/E4sKi3M9cNpIdY1czAZME5lZIjJ/5zwfF1L
IdvOoJQHsw/ylYXqYOWbDKzaEipGxfhOG8JMj4qCj9298+hLTC3dTBBoXKT6zQabecKMbPKZ9h0f
oVQQe/PhUDJio5X5HEritmRbOG0GCK0kAyBHJZVAIxvmmlmARgvKdp3B3w8JO0wQFpaSdLYxuzZR
PXaFXJ08JC4ZdZ2DD0xJiiQNv3G4GVcN/VHsBkZtp9wUKIJzItfNxJ2D4+NzXJAz6in4ED2yx+y/
aU0wAI/XoTgnTnvJIoUKFwNk3VPM2zqF4AA06Akvo/NbIbAO3u7gPJyPRFUgQFQVgDcx5YSIk6zP
X+KlExgBXvkCTuYJKzHYJV45oZjW7aDMeNwE87YArI9uaxXHpUOJ2tC/LuWZav6PjUux6IBS2Kkt
IheIRL1FQgnNUksJNfAU2gTGOAcgQ2AVK6alz+R7VGIwMvsBVcTvC/pkJOdSs2BhHdnZaUSFE5sF
JgxJTO82Zk04X+RqA0elBYD3uAspuGCIsxXgZD1iolwqC3kyWl6JWmxmg7OGlp4+XwA1bOxuHwWz
7tPfPG1jeVLHYB1Q1m/rFpXmfTOMYPs0qzRvEZkW2djBpfC2dh9O0klDyMMmx4u6k3fp0EGdMKT4
nONfNJ1+ROYHRwWxoLTtsj8LPLxdSGYZIg77XxVGj5pZbK4zZLM2Zy/osWYPo4J7kp3XPmIju0gz
yi1B23mt4CkNpjYeTzufPMzB4ePrGGoBeQl/Yt6fQZcEjz7QTzejQgyxCitEHRCT6woWFwAITNhh
DPZGaw50cngKEOWBGZ2KI8E8fNHavI2ZvIVC6mWxywP7mfDM98tvCyr4J1SFwDuMd7AxTuLx7thD
LBxMkZo9JbvjQqu9zXrLX9NsMmtIpgc6MKySgLrOE3yccRQpPgiFbjNBZbOn/5vwUrURxvECsagY
EwYwWPTOb8COpJjnbrRUlvTaflmcuon2iu4jI/mNc+yB3Mrrhnq/qA9IKj/MF5pJRO2TUYilD28n
oBhZQqOYfZbJbXKzc6wRSH88st5RJ03TiJGP6/0aDS4fPJm0S1poyfAbvLwaYGlbvhgBCWew1GXl
D0AEIdl4P14XoFQy8PmBYdbJ7QfYJq5XdmTiOQdkBw9s3YHJmf1SR5r29kzpP5BvbhmR5TIg79Ei
vWWiC3ThcMfkEAGPJBBSswd5INexjmqN/o3hup7qKtEbojSu9VrY04mcc3o3RL4Rc7IalEbE41iC
t+2gCDiKN3RiM5RbkMhEK982ryP/I759spM+XKd+53RzrBwrzm9hakz38lF0Ax8545R7kE7I+rqZ
TGzETxXLdwie75Y3P+cHJdnFwQlq3aZMcEg6OzE4fuhn+SuNkSOLck0lc1TcRMfMf0y/wRM3khKP
FKjSmznkX58MyTUAjEW5b4x+Zv2n66JAlGWdguTqyFf9+eNtmPQjCWqRsdaCd9yIKKjKZThR4tIm
ytplgDKVkJUHaj54OQfaWMwDklkaAAacXysdiQ4Of7QsMdswmhriKAcBvE42ogxyTGLACmBaZHC+
fKqYKA9E6f8g0lFlAOJ37Rn//xeJH4EV0rB/IsgJrn0RiP1EIcfvGZAlAhhoFQTI8pXlZ9XePJ3P
H/Wg8YjFVNCM1LQaTFfvJsSkmq26TTkZMJKw9+KxzKnYbajIASVETgI/KN74FNQrd5GL02YUtfy2
WSGEhz9zDOVsXQmDAOnB0OXotDTrhgom36BfWt2i25PzXZ58/VyxwKyYXR0oNaadBg2anZgyNk+u
gSF71Bv0lWaPBYuIboqbbfUwqdCMmegjRKfx254imUCyzDriPENlytBgNQFvrgqr7qQeJZieN+Q0
ZvgjfmjkATxDJfi/MCazaUOkqY+ALtJICs3Z3Prz++ZH/hD4Gk/2FTRjDQvgsLGgrVqTf2s/zd8S
V418kJbkF4jseu85cl6k1i/wmntPRtfPJNlVm4eMlfVIPjHW1xu0cgkfBcE/hrfEezBlKRqgTEdC
sy/+PVKDmkSNxpODlIiavycFRikHrsdAuCEV43irbMQgCqWARUB1Af86DzadRxT74uoONQpx+KN1
4rM+gqEOWDeZ6/lNeZ22dcGOMNZI9Xhar6d1LRCH+TVz+W4Q8151zPuyO+IH/OPP5abEOk0lrzA6
8w/lxOQbv+75599Nr2WRNbU5BsB4EIOscnAYBUn7PfPQ2z8xWJG9skB2yLhD6KlNKB3p40+zxfoj
ol6Q6U51RAKyA5nt5Zxy/Kio/Ka6lcTX1dCqYyb96ePwtRLCdh9uuTgoAlaICaPCxGoUKpdEQyrC
/ONCNgvBW2buUHpMh+A1DCmw3ERrPmZcSz4KwrFKPg0f1uRb4SJoBWYMNL5IDBFl05j9ZYuQqMNB
rfj90z1sHRSARwWhzcjqfdGZ3veDf4Hzz4E1EjFkiPTc10qPS9q76tlwoU2LwbjbSpd0/k/6ze5L
khmIHY30wm++k7gjSB2stiqOgZLzzxfBnMM4iRiwErK5jQYijxK9nbb+HrLKUAneO3W4FZcjYqB1
vGt8WHbPTwLa3f6oBkVyyKW2oooNIdyH746HC+CfOxVi9epe25Aohzb3SyjrYzcU4frajvKx6wKi
jJaDxZPh1pTXYIjoXHWT6NDhmdzy/SeoKYbIpz1TO8vLFqTYTNc/H2AU57+2JCQhI0mPIhi/mY4s
BHaqcSe7t1sMz71AsKk7zi1KhplyMJCOV0C0ZVwhVf6Z8NRmb0n0Gg8oPw4/v4GEUo+FpBFwV76b
4osj5n7EycLpG/SCtBjzw3G66TH/5Hc3SD1BazgSeQ4wxTACEywdIuyzFz4mz+PLOSsoGhlq7xaI
L9OEbkKx1xAAnalyJsJlszIjaUzYNCk+eUzIUtDPNwXTkxZTI0F0hOx/I66PFjyLSpLVDS4OM3JT
ow7uFsJWo2JKeIe4/XiCED3NRgITnf2OfCV8uj1sPkc+/STqidmqZ+NiBMwkUQp+Bj6md07xt3XE
bhHnL5F6LnGWwu7jBkI5imYOkBgBHp8DyDk+rMTqmeWihHo75rvc0ziJ0gXUpvWEeOQjlvb9HR/q
coRNTAnkv9XVQBpuQ57A7vxgnhB5rUgdisHIiUEZ3za9FYuudHoyIV2E6Pfh3mfUbTA2MXsvftOn
0PhTvMlPf6WDRrY056SD/lkqo5kRY+9eyWxCGGCIT+EORAKJWGPy4kbBJ+3lWJ4ziyX+QxYWx+1w
Li0qnzqoMF8KvuWBtexLPgBLwHeEs1JeDy8DNMGQ9Bz7XDfcTxxkWzRVSB7vF2kKZaOcshAmZzPY
fXPOnmz1wVaqEsCVCJjTEy4FXg6cfHQOcvIM5ijFr0TH3jgEnJSFEg1GypadnPXobr/t9k9ajQ5A
Y0biDidvV9NgWr/PMbP0d4OimbNTQ3FObvuCK6CYD8I3/S89U4mQWZMs8l3XNrR6ZT1c+BscGjVy
S7N1emES+fRiDZGKDP2hjy5zeWW+qSMS/HyRQ042B/dZQbErjsTi0uqCiw5hx/U9HDJYC40MhA0T
dbB/2ChRwxuqo9aCpuhYOiGIC14j9Lp+zSHtfIMuGhCCWvnqojfJllQLEW12HRJTJD4L2lnofMi8
1Evj3iQHnQbes1iUVs3LbXddJGuA0UAer9zs5s+tFKcThTNvMzh3METAF+1OFffDFfkQE77qadZJ
NV+ByL/kctI4OgQOwyiuWy2jRP3XqsYA4aDL5U06LQUvHkPY7EUsxyO+b39YMInU43YiEwU8gcOQ
rnuF6Zm5EKkYF/ipYpg/MG5t5Vk8QlvrjbwO9NJQ1+hxDN1IxxiM50zbT0iKxoHjbWaooiKyLaDF
iJO8xzn5CPj2zCTk5hovZW4d7xukcN1E9oWNTB+eCaDSYtGhFuGBb0ai6AObxal3UskH5S8goBRJ
40DEVOML0Rcd0Sqz7kSEfEPA3odqCXG1lRfu1RjPFKm1CgKR+1J1BNYkPNEam6Krtlj9GQBg7yn3
sq8iDBn72ICQ5gGBg7IxPFHQhAAlHVPC3gPOCV+xZr8XQpv3ZRm5kmZaeHpQE64soIirlTkk8i7x
56HSkDyFhuBwOPD0htZh8Ct9lbgF46SVT+ZsPLvXpmO2KXKx4IJ2MBdxlbNpPHrG82f25iDl4KV+
FSD2xrBThOTND3hTSPayP0RwYxbkNjoD5sviHXltEu5MpJT4eBfpSo6SM4pCIGMD0QZFRcrY650q
Ftrr/lXZV0pY6BFSBJKSgVpXYWMTPD3loyZwwiWsmH91tGiQw2IUBHeSDJ6KxPv99eDmOQwGSzRd
SG1IlBOYjh6lVDiJ/anYaKj8ShNlnzgJRf6dw9p0m8pkIyc+LZReh7PzZhfB14fPia9+DmiiW18f
5fAfnXUEvfHWjFln7oHuD3EzF0bYnpS+0NYZiCwgOMBHiG5BVzhviGhlrUUMSHGHLQfd5g2Zym2L
cnvAE4PAYYhNtBdJX1MR3bwyz+eK3/y2GCFeMqp/ursaAyxGwR6wm6HyiqF14+WMHxFyBLjuhwlV
Moi/fXRrb8AtFv7KhDpp4+JIIxWTdSgqIFS3YZwZOwziYM7+b042MonaxFIjOF6K2iNIcheCEgcF
Eln+Fxktb+Myr3mnr5+GBKrs3kedYfXlIjk0xZFrCMsZqyEvNHBkbQ6WcDwNQKsYXacNMWyE9azT
KHHeMd6avyYgwWGTbzNMY5zbxxFccfzjN2M9PIoU3GaehMpS3gttksnn/3dHzOz+TiRWXEmNYOl/
0EWDWNSgETNmfIe1wfQQ9bggyDyphFx5QkYEi2lv/X2jYDFQSNZbvk6sfM7VoH9mvANrcZ/oogqL
Y+NnOi+QMA5vUkWhfu1m/DKXBDvFlc/CDfb8L8EaVQp9nQG0B/tBzaOL2dQot70ZZzKNBj2kD8JW
cRjSnALFREsHF1yCirObgRqh8PG/awxHPG1mPuNnnD6tkS+HBPIGzZKoOfAv7WG1PxENoRbW5wRz
d50oOx6JxPwGA084T0S33Y9Byt78RixIWc9+ux90KCiLbihM7gdkWTJwSMzW0M1Oynl0bncF1wqz
1K7eDRb5ttwhJ0dorIaDJnq7ozMItC/Jho6ShuxUrkzh+EIJKXHyPI0jHyrMDD2zTx/uiVNBWfB7
akaJ5f8fVF4ESSiiAkL1rKJq5votrMREyj6Mfjt5QvyDeSPWRwEdBSGffiCwtPn/T3aGGbRD09Q5
fET3i5hX6xBpAgjzTOAMLUFEfPH0WXTLnD9nZLbTzklCfvzERlv6BgX6ugRv+UWAvHo4/0OmzwbX
ATDw1OwQ76LHZsNzWP9/uCR4sRVT26NEXWoFW5tQ+cg0O+BMGL82lQHbQmkHqSSMSrL4EURhgnjL
uGgk9gxur3yiEYCS4/Em1d9QQMEsaVqzGYesWIiZyQtAvFasAf30Cb8YaxzaYAFNtWYaD/33Wpul
4X2NcYQj1ejc9xQqQNg1Yb+45G+mYko8Bc47GAKeUJlJWObd4guBkXo6mnhEVA852JQv+kneNqOx
Sza0o20EwIzj2pccoBq24O/mZt+2UBpm0QPX4L8S/BgpSPr3eLasPrA5jnZveGq2COo50Z8OzBa7
2byZd450SpdgeKh5slDlxxKxiiKKWeBewC8fWN2HVQlJfkOV7haZA00g6UH7mNkFHmkAu0AsFEpN
JgLWO3ZMIrTICBnigcZe+bxQMsDgFssLYk1agAVsKQChLPkDpCOKcfXBcX99O5FNFuB6xyknQWK+
oVO5ulF5UTdxFo4LJgw24yNAVQaeTHf1nH+Fn9+jcOax4R8o1BFs+MMElIWwlDuLgIS3VQTdz05A
ZMmN6kg3IBf6YYxWfd4vgMmwwRCJwTnz8wmHOrdg+gfvb3/MHkjBN1AorrouT3wtTnPkXCT8YCXP
n8iRIGlK7qCSFWzPaMjxLQAyrvKXwQu5eCEdOPXmnPLNhoUY5Syw4WgUIuz7IqwbWTk5ybN8hg8c
Zd6PkdBN3S+fCe/RTt+WqAximsQdTG3/krKeDoLyMYPWNDNQIrs4HpCw02Vuan5rE3cPpv2Ekhhd
NDroxI/ejxoeQRW58rMea5hdINfQjwF8/Uu+6QgLgFFLZz14Zl5WSxnvOuOngyLzTEljD3BLJpcS
aRaj0238NHADj1dRxbX83pxg8//UQApFxCOXLkd16YUfE9dIZQlN6lHf4eU6WPpwrMH8Sk550vco
TxNmy4r8YVZ7Xmyi07c/LurBss+pwHrCnQfCPlqAAVhoWCI5FmxHNy2QnVEziLJ59eU3R9Lak+3G
2L2MFbnNcN+4D59mugRkh7YSaSX3NdZjvrv+hSZVEfqBq472E5uwz/h5BreJEqQiyeJKdPQHIHtg
PqeAwggxGr83Q0gjKlnQuKD7pBLzffqNV4A+b4R33wvsAAskYq6hEf4P4x0ymiaGfy1OX3knfcdg
2ZySPVKkgI9YF6lpwtGe0/otImwvIt95CIOFgpnJkpNbJhVPtDz1ZtWFgxUxIXKS1QpMilYGR2Ac
GWQaTwAtyiKD1IwbKz1nZ4qurJSepJ59c4A3+GhuFzmSzszfzokWBdpfhg7hLq0otsvI7ShsieSm
lwdL4ryNCg0t8mxkUtAULBqYi2YoGuKPew/h20VwGDwtBkSV/Rd/Ek5pahfw5EylOdvO4r0i+1Qo
+lHAVNbLHcLK4ozme4TUwebDVjEIwBimSHWtzxZewSvGlzuZbDhg0ftKiLbJESbQF1uMlS6J0uFc
pjjPWNywyyKAmXVRzqyAw9X+Us4x9CDs+FOxlK5wbvI9gBOwkgKfY6L4cahSQyuR3J9y3cuzlmcq
n2Lj9tpTj35sUYGVmvgol/VsLQpUJLoQyVi7EZDQIwea0JqdcKxCjoAW8n1AkzsXvgrRFQQAgBSp
DSQEQKmRLLsIegm0KjfJPz2T8nvqePQR4YGYLH9+8iBPBeO1BTr4OLTbw0W1lIjHGLXSO/Neh+py
QPVNHR0SdVN4cuAxf7sfFk5QDCeeWzEzrD2iQxeZHAkeD8RwCGHwTSv2HX3W/D6ns8i4bshYpOnp
N15gB/RY3D0RFPuMP7u79SPhAtHliAdftbTwcI1JwPbf8xG42MOAQ6QMDtuwCpbSQ5FKcj9FF7nl
LjqrWOs+fz2qAwIPMHRVQTWeC3lSb6bTdQ+t4esxfSo4tdux74PtY74GtDZVp7aCz/q+JD/7Lgws
/NHEaVlr4CASBvBkUUWGamFzc0UscTMmGKIYW78laTL/VIVP4h6rsDXO5GVAmZKAfB6S+TEwMKSb
CxXbpUS+OdkBXmmd+TYcrCJOr0/akuITPNde4KpXJEEAKoMSEYkXCZldw8vX498hSJGIHO4mhl+u
rM9B1H2IyE0qn1DoEyDjAVAYtwquCvGRT9KZwS4C5f1Ykj2Airkmw4S97BaDcRwIStyOME0jBkCZ
KF20wuw9RJdNQiOqWBt/8IKEKFM4gYXta/djfjkIH1MYgK0aBlXbEgUlOdmxdfWY9j5nuOhP6TWI
Ll/6gAX/0o7XrG1cf3A2KEWMNdzPhTiy/vZLskmNWjRx9Ol2S7IFf6mxDV6nZgf0UI+NoBQ23UEZ
uLOEOZ038E385s+dGWiW3J4CjgWTPdOp28tduQ/7GJiBFLnj+l8VMw8ItsyHS7LB5MnXRkXbWO2J
Ss30NbmSgyKZKR88t73r3pAwM6Zw+nLejYU1ZcgD/gEo8UYurwkZ4/jhSZC/O3lwKekPJtIL4IiM
In6ch5/zeXfj+uZoFxBP2fiCZz3pE1aRI1Nf6pXiquHHfmPtsNALCJ/w3a3W3Rpn7UzZoNBlhyrN
Twxs5Q/IldjgQJZcAM37qocsewP7eXjy15OfI1KYfoHiqiXvVopRn0cqaP9533lBSdXoFufbfySd
2ZKq6BKFn4gIxQG4ZRYEcUTrxnBExQERFH36/nJ39DknTndX7bIY/sxcuYZAYf6DiXjfQaJqXUXN
cUdm+zUzmFYcTv6+j2fTb/XDbgMKqzBfDWyTgP2JvgUo3j7c1hqUveOhUfvYG3RT9hltmR7VGLhT
F+BD8C6DBW8+C0hd7wQxV2RsClAeYo8278FXNmA5XBDE/aAKmCXGTQIRIMGDE0N0gvJWRKO+UDEY
NlkxeCHD0veWhcQ4wzhiv9ngtVBLnper7sX+k1b8DSXqYWVUFUiZMFxmAO/Kqoy4AQ0H8dq579jd
YJ32nWKTRnxgDKucTpcdzrpxWRH8zgOI6rpJB48AwXzgvc/EM8czjOTz6OnqUPFW2Qopx9w4XGjj
6RqZ5Fxozqew1O0fZlVANbMWD8Q9QN3CzIr7wCNRMdiUAwMTiQzxxnvxGZaTeqSnDbvCs1t2zbaO
0QLZ1SGKp/1n8P67hKDiPQi4be9OtRLVikwYwjeMU3iEuAFA0ntjL6aMr7hquYjbWWutR8UCorxV
BeJ2wlRNnWwNZNlsjBVvXeEsG3bfXuvsVH+InPC6AVnneq+73hU9ma9CUu3BcAVVr7ektcIG7RHF
zAMMUPt0u2+TXqG1LMh0rBON5Qh6xjmGlSDySFG+GNRzR9HNn8wuQ8nY8i2kWYMeltmtM4gB23P7
CQEXL+PmaHhdt4wxXot6Yyokl4474sExB8K7+AROk3IBXaGEFRE82Ebh+PJMseP2LqaJvBxZCDjo
AysWOKf80wfxwrDKnwS8v9l7PV2sIgAsxg8u2mVyntV4jWImcoRKXExIoaCcRxRn+Vp40MRfwSO/
UfnaCGM+4AzRd1YP16Mv+zrUflT7lEMFyE+k6uwY55iH0RZ+952xcBSmNURBHifdOg+YI2Gq2HBR
uxT+5Sn+7NBakNJBzoqPpFCd3nrWm1YlvCxqV3Mgm6qKOFy23kRgMiTct3hd0mNB1Ql+IUweSC6g
M+ljDl/107d65xX72HVyi1jUI0fREYQjwWN/+41w6G0htEV64oCFqIGGvJJVlHjQss5c21nPblg3
Ul9orApbP3Qr9/abd27Wc1LO/iKdVdlLXl59DJLHsf/YvHgAXOLX6WDHDb08fpMs9NYm7oikG5h9
ApQa1FtxDbXOPUPiJAth9ho/gzfQEUp/CiY1JGNdX9oag8US6I8a8sSuFUswaDovu02S3N0sRx1B
VZjvfLyNCSPDVssvUFv/ZieciDy+r5h1A4yinafp9swlv+ARE25Ms95LSfZYLjnBoJRZeFBUFCev
M+VTE3vlYo0zViEOkn3h5X41u+x/tZeDrcXo6tUjn+zsfwBUgfFCDGgPz4DxEm0GC1EYtMDmsCc7
QE/l9DYmXcpvAUHLuq41fZGqxGoOr4k3uC3f5FUAIlHX+g1r7+NlzIEx4qAAiBhv3uu0ve35J7gt
ew1xOl5kMNm5hmjaP96TuYjErBeyczitA8o0f+JlhM/xuBxUmAlnB8AmaEx7tEnlqB5DQe1UzFzm
Y3zFjxniSc8HyAQF1gdNqG9ALLqC2d0YEmGDdh1ETvFjo3Oc5mRis0olwsDmyctxYOrg1IGD0d+J
Lerys2n2vZAv4D4edN4tjwg1777nZz3H8J9woJ8UENgaBi5wTkV4vqCR3bYrDCsnh4gV07f2EKfS
t1Wm2bDm5moCKgxbq2oLDs7fMZB9jUXBYNGzbt7rD16ykrY53TnfcXlwOMgWWnCFln4Kb7NfsB7B
sJjDeJqquBNU1vptgdk9K/vReNgu8AdBinVg4zb2H4Z4A0ZpnHtznhieADCCc3ib5H5/c0fPh5AN
fBbqCG3Q1eX+iqIe83PR3HF2pozc1gin5hnLdbN/wCDKUme/Sclqr7LqaSF2hqayQLvJ7jmhBUie
7j3qbHL3teWKz/jl/yTj54EbLysWNkOqhS8zUcptc3LATiMnwRJZjFuyr4FRoRwYdinfLZ+VFdXq
mRKIvcIcEV/9tpVijXXoD4l/7VttpAf/PijRXthCQLGBVc7yqDtqI0lFQu0Vi55mFUdZ1uD3hLDc
SDbMG3YFSx3cphZ6Ih6yCIqZpdKN6m8opODra8J51wMWTqPKnhkOvwLSdNFk40BM4cRdPVSGAIug
uMy1S2IVCJW3jVWM9pafwrgMH2l0GQckuHVi2B+2KARUG/O2ZMwu9BQQvOA8ZveNNmbO4RtCFyAH
a0GoDI0PKIWudAlUmQp54kffr3hWYAU39zxt0U2/hkPKLHcpUdDnp5WfogmYF3+ofqC98tBoY0k9
qqW242RFE04N1mX3arGDfPhtBE3oWUkdjNvEVjwcJbyy11SGZH78s76vVm9K/gETzIBEm0jZ9yBk
gf1/hCzWf5khI/MJWt+fMgXLDQVnzmLkOy8HYYP3MW2f8QMl4sfBqLIupb0c0VUSaYPF1PtnnuCq
Ev96C7R29IQJCGRXeyXKCXAZ6tLPymisWCWBZSjOF7mCaneKBfZWj+ED703AX86aM/ytlgOEfU/F
kFFsA9H0U9vAGSmWWBFd8LEqYnXJxtOIlPlriYgWD6gu28X4HVQ4ApcOAPOP4R66wAdVr93W2DXc
DrzY19FtPAPjiYBRPLhJ61nZ8fuaY2hQOHhLbuObM2s5BngZaxr2mMlpnzsaWwg83Iec0WRf+WyA
3UeQQ/al/UVzCSOAfzEFloo+XifEXHrfG8KE/cB7edmH7A/4lSfhG//MIj2NbjBcKVAkzw9OLs6u
2Ds3wEQYucB2RfBo68hw4ZSxTpGlx8NKIIXxKmfOB6SbhwcmGMQdBJkQ7+YUPPhJ0JLwXmISha1s
0SwSvhWv2VPp+7Xfn56OfHcEq4fZHpiOlEOODlAJI9b5hoSNrwUjLO6xr0ke1h9Gj/zUgxGpox2D
w58xuTnA94f39na4k2wIKuWdx1kg22BMUJI8YlwByLq4A+gm+UFdcf+uIecyyxZ9xh6AocqivWbn
eNFZCAlyRcT9HU1hl7U3oBTKlg0ObdZ98gG1h25DUlFvnA/Qnv+Olwls09sqMahUDUoRHDpIDf8S
MwUdH/IAy/BqfIZpdWbB/fJLnnn1wp/6+ueTx086Oc3qWMGcgZOg0YIEbQhtxQGSFqO7i8Ka4u7s
8gafNouNwarj9SYGhq0MDqOH+6DPvs45KhDWcnjOM7cOp5Xp65POivfv7q3OA8LQ6N1XOntmfAIu
0bRxgNUsalzPOpC/4uhQGukWrEOL09YQsQ22IGAFhE0RzTlHaYsuMx/eBuYWPMx9/T25LzNORml2
2EXZGsd57eHu8i+9+ue8phiyTWBgMQYNqQzgTBxRpKIxa19MWmS2yvNi+vCSlFBgLF+vfj1rFkhw
YuzlEP0og5pOdgh/hGfQBt0NIHsgXSfH4uQgtruZU7hRA+gaY0hXyZnKsWn5MX0gzyLGqiDe/WF6
Mp9h8JiJRyTBRhHuHgbhJRBGAyJJuV5fc8gd55evB9itgAGJBMp+0Qj9PxiixdlRof4Qj4BZAnii
YuHeM0Jucegd5XhFSQ+ISbV9IGeIP0SkSfVA+4JFXUzI1zkr3WbUBQTpsK8CooKbAuFFhtbgM7gl
md1eYdHA2ffY4kf4wwns4ujb2+7qqzQyDDmINTEBVpmVb1Mnzswkt/5BWrlqZ/lQ+w1or5sgGwiw
p5inwpE2hXWWCvBOk3Pzukl+uJ/d7JBHSFrYSKzU/YvmVwGD5trZr8qumDJhon2GKcj+CvGKdyZw
FEifErI3nPocsiK8px3NBdS9udROYogQ+vx1Z2JapZuUJgDMOrSGyoYJkMheiyQ4szcTzsYZqtkD
FJzwMp/ug/VbLy4A99jZYd7Mk+ApEO/UHeUSy77V2l8ZHXMqyh/8kzRYeYpzWBOn1ziECQaP0cY7
2dxFc4WMGTTpQtne3aenKfsZu3IGGfj3Bcya5XH4hsXx3pK1HvYmfaCE5g8SlLEAVpCMdU7grVBE
2FA7m3QjQ8tfP12hCIvov9qqc2usVtTqW4PRyfp4Nx+hEo2kjU8+HELKVnjx7+CVTxcSBnY55pNw
tTUm1epQ8fhXvLmcUAEkepNwTSgeYFopB5x3pouWs5XeHbD8SbwEJYhIvE3pTHkUPqajzbnSrBED
jE2G2r62xqs77yWrM75QshckAnAotfrkE5ctqvIGitc9mqdVfBXTUgd4dYmIs+3owH9LMDunN5ty
DMC+col24cld7xsrLqw5pDDcoTV02GlwG/xDw8K4dsFUSyLZtxfccf5B46TpALxptuFfIip3DBy4
DUixcJCyFeHdx4qNM+y17ewL4FgkOlwaouGwd3Ya2N4Mb+1gRYifDM3Hp70rGLN4X9nisqisXdKt
oJMqyWW8oQthhcDrPJzeD9O2FcASTgXCivUTL2eQ2Z39BWvra3SHVW+MiYVC1gN6gQTx677smlFP
GByQG/m9rDXfo0WQhqowFcsYMH7nyGsHliroBPYwevxA6mz46uQkxpLxfEznZkP9Iv4ueQ2lJZZF
xY6nn+6qP3inuPbAEj/wBlE+rgfuGqYjuQ3Tk+vFUx1DiAG2PxUuD5QCZrHKvd2btc3PTGr7GivB
25MzCKgAycnd4cC0aAZniIS8gnOcQwK1oc8x+DsM4X2y03Qn1ChiRJjTkC4L5EfWp+LsOPuIpIUq
k3tEZ8tOOP5seQpN4E9O+473/OdbtmzJlMPyNOScgw5mBnDIguQepljABRDRKPOg37HCdvTH5FuF
b2wVW/Zz9k002BA91ooXc4N2b8XW3GXsZqo+uQdI8ZWZquwYNpymHBGb0ty1+SEtHnAY037OB5Cq
fyAhjU/yM6mjO64f95i3AWwUwxx/zYn8s1aW1S14UHpW0kOpEMECliWiB0mRd521B/CWeR7FuZVi
tSPefAhpuI4g1OaEL/tZ8h7mg2TbTAv8mPBI4u8Ly4FZCZEZTNlMnhSqXdsaHm6IUzPMlM6oaw+d
QMWqPcba2cEy3WvNyjkWlbxtyWBygAaOgL9D2Wxzzn35gBAWmCvCAoI1MwK0cYgF24yDyIyPjxHy
VzPRzQnNDq+26lbsv1+rn+cA979gda1QlMKMWjHQh99tN3zjy45lu4XJwjuiN4NeqIJ90Vpbn+Fn
ZixOwceXnOgiQ81xW+CATVjXv4BCHE5A4VGZcc3eE1bPpp6+53D8Qh0VEWM3OgRbyOCGfWTTmuAi
z3SQ4rbmSAk6iUY5IKR69wo0zhEeRBeVCq/8/rzIN6+nJRlbkFURFpNaCIL/O4JGIr5/pKcg/sWw
ccCFsD0EXQMr58k83mMoLo6cOE921N/FSyHDBVYcXJ62Dd6E8oZPVYC8ODrQ4/VARgGNhAGJBDCZ
pdK/cAVjYCTfrRjJw9LsDQqbiBGselkluyAPX3H7xlWSCEfVa091q09+FMxzRxvwPkdr5+FUq8yF
Mv0jtmR0Tj7cIbxscL1H0/AvBxQPQ9YReCyxu9AS6JReF9E1Zw5T2gDzi+F3dnF+iLL5RF3P/hHF
6j8XkLAGL9iJJwpHx1JWrRCq/F83fQ17CJahSxIEilcnZvjMxLi5qDy0ik3Ng5t86VsLRBRtu48j
2JPJ/+z3F2cfL+cgW0AMYze2g8PMkpRAtyuxkqc5JwiLmqs1/ZGlO3viYFDRj3GZ+Ujjq98Q1bXm
57ZSSkKECaylTE/WXz8wRqQAeaWNn3dUc1Pg4vrr8DXtYvbBV1WuHa09ICLcFgE40Ed+yTK5Dwhc
5F4xH1lElDaEdpxgomKvv/vt2qN+9EZzzmbxs38zcvUdAjePYp1Mz8ZlxSE+qRfZpPo/ZjsQhwB8
NyzmMYf0kC+DvDlm5DHPk3rzXBAllEMkEjUmcUhxa6yZGMZ4QisnB26hw09FAgcrDjYfmckB+U4Q
u+6zkgGa/UQ1I71sRCABscKfGf7qh3+eIFdrwcqZ/0rwB7s9kJnTvhkqIwCysBPCYwK0xkzrbS8I
MJwAuLoEe/AXDb735evvszaQ1ITBD3IpF2LD8x/0j2xjphVJaecQLg3upvX0GJ4njfue6UHLIZWd
tf/+KOnjJHzyK//cO1bTCGFtxLFOxncBojrZ5rEQ2Axq4qIY9nvuI64nFYIUgApEHWg8/a/FGgrK
Huw4c9/CxOHitQdCHq8SmHroiIg6WWDn4D9B2r1yqUf3QYZVPdI9/EV+kkPLddawOyxWWajOSWJj
WUUA1vjNyq4VLD7+gkECA3EsylB24YQoeui1x/4DsJsgJyb1bEvB7uxlD1rvHzhh7zJ7oXp76PUW
hCFfDL16LOuAljebPQJR+8NB3Ka038F0T9CyXw6/8Ur3+p7IO2uIL/1xGyzyh4P5cn28SdyPu97k
2wsvyxv/I3pjCW4n/vbkX0ISDWmEMap1cVklMkUjZVTY3I/Jz17s9x+HG4WQRGeNjDkh2gwNq/yu
pO2QBcibclS9H1l7jrY8QZDxzptqp/4z917zTqjefWfMcg2zj1sKQgFu0KKR63CwzVm/TFtBbnK8
cnaNscBlxoBULfw22HHhx1xgTDRAzKwfCQlyRBWqOQd6OmiT96EY8XzIler6uPKyT8gMU8eVXnI8
64UC58HaaybpoPzhAIJdHg0xDD8i7jA3J5p/1q7sWKWhW54S0kKtPdnawRY12ZCrjJFNuZMT7MPf
87W4Kcz6c/ANxqLMhukF66kNedAVHr27nvdAmmf5thWPydw70x6hgGbVB5Lo523rpZmYshlDdi11
+Nlm7B++V/xpFj17H4ZECWOASzYAq17damNlwsWqQ4zO7lEDwxFUJ31uyQZHqk6ESXrj9fW+LCbv
PCvYn03J/9WRxg9K4oS/wXdtXxiRINMZrgJJoBufC5g7PPODcz9qtcyqtu+0TIzoj4Hedvg52WPw
UJ3s4kJBxNqo+gaEG3RfYvKz/tllbvdUl1XKbdQGmSvcDkwLhg0K9ZuYMpseX8+JenJaMwM1Zsvp
0CGh6gILgIP5eKO0t95kA7N24yyGv8sxsDujGEEK3Ji3PyxL6VB+yJOwykSathHKx4kOE4cd93Tn
we+IeXSJNYQxkQ76yQjGDAjBOurjMPwCKYNFIpYkx7Vbr/7RvCG/TLGSsEjJ8guIGDsYfhAM2dzK
XxhpcI/GAvtR+XEI+ppAroqTBgVz/dORJ4umipAG7j2KI/v0NOHPKHDT6ejMiga6Yx3RVFNpeNJ+
9h9r1WmHMnsaZyOWLAPiWkyeNQoAkRgwWDDyqwngq0kH7k+0pKY4wJhz7rQ5oqEwSKoZt4ElZgUe
G/N28tj25DFzCHmCoow5my2n0xpR8Q90maoOEICKirhJOKh7xtmClXvfXxvOhTmHFEtW0vRXX/He
+aEviC5rHzeYH+bY//6jVVENIjbg9NHO9nvtX6rVA5FatXhp0zN45epe2WV/eGHNQ4AQdJOu3UYS
hixrReLxp2VekEgwWHcHHYk2OXGcdWF4NoOy7/TJ73Ou0N311bqywdPIYmH3hHr2kPGYV+Ni8hl2
js8ExBD39ueowJAeIC9j/6sOy/ir2hThHiY2x+5uSMv9nb0GbaQKJ2QV7GRFEMSVZzX8mgqHJMeX
Sgug9YnjZs874ed+o6/gFRiyU6Fo1lNKlkM75pJPbzJO3SnVEODZ63ORKR1d/5VLhC7elnSanc1r
nxNExAfzSno6brLEfjG78zmBes09bc19UMC+M8cPG7SF+AQg0+UF828kEKiMGS2LHcwhFuoBuzeO
fzauumHtyVshwTYV3OPp0lJsb6PvyzpfXDUcAhTQBNFYM03Nfg4uCV3a1iK4JSf/9mKUadnN4X3Y
4JwJLc3LePA/0zbMIQcS3V9hH/GEhVG1wFyHxhDdgYmW/UjcIwkVXyowvKcnWnVoOH8fuCt30R0i
NUNApXLrVKfja8Al9pKG8DPOXAW/72pc4pEllC6hB4DM8L90eoxOraXqtqE5nMAmcS1V2QiDga9w
yHBqvzV5bA15j4UZ1ljN5MrbnvEWQ4kg8Kll82tFHHgfc73EWUP8bjNOBL5coolRkOByR3fDxaO2
BM0u31wIcLgI56dcCuJXHQUspkGip7+MAXfYsRPrmTSu/DKkjd6HY6lZhmRf293F92dhtKJxw5Vp
RRWtAXYvs3zRCqSca1hh5Nte8tneks6RNCmXoHd7DKAIg7yYa2wUSO4qIyw38x32aBH+Mtx4w55i
KxUzudp7NfCnbM+7S6nZiq2LXIqpNqwdmk5rj9ve4rx/T1jN0vtajaeTb4jQKDCA039/bH45/SkS
slh5/7UDZe0Ajlo3FgYpshoudfwOE8BdjlPEPSefp4wBiZ+vaj5eRTijrXmykp2Kn7ExnmjhjGy+
SbaqJq1hh/oOJANIwrMITwXTLZPkBnRcayHOndET4+rrPweq3eYEZ4+FKQjrjpaZFuHwtnu4p6BP
g6eZV+Yd5tICILMn7ai4N20uaMYIJrdL3CZqUzqoUyKOVzBuXCJGJ3CdsT5sp7TLPKfQdIhcQs4x
yfDjI8apcbv4szDiivqvWtq+w2+Cb/ejDREPqTC0pQ6C86EwQNYWYQnKClETUZKTOi0ihieNzo9m
gCe7pOU97hEbsC3njEAH1hlgowEK7GL8RC4QMWGAq+2xEAeYGPD9v+EiJdjR+a+iJADzoMljz7RU
l+ga0e1cPMzQQ8IpgRC6/9gEXCH4nMzkAMW4SD2/HrLkt+DvgkkKG/HG69tlnA5odQJNHm7xS61h
Kpb/znq0D/bTKWivR1BZOyPaHeTL8b6GKstumTWASywhSwHgQa4n5oR+vc1xJApbY+Yyd0GsIhCo
EGxAuhk/xbuLvscphr0lo8ZJyO4bpEgowUbYw/vfKco5dy9klxa0Hc0uUbBJkd0I9wVpX3wZ6nMG
jICxxt4U2O95GfF8xNXPyZd4WF9OoffkbnaiN8CVwsxsjIEJoMpy0cAaXqy2xLsJoFrI5jhwImrA
eotHKBtdiL0/BTRbRxbu49I+fu328Txj8GP5hpM/KjXGTxPVboZs+Ad21wqhwTgYvOlRxxBxvDHC
IWovs8YeStV9gKwmB+pd4HwBLAkgik8KrLALCnYs5/qTF03X9jzlRuHTSAbV/p8tCnxxSKQ2blmg
s+w8rT42PbHOxpWOEBNwQFhYR3I56uC86BNsWBPKTaSue4TOtePcQnTVRlgOdn5GKffAjKV8kFRV
L0Ic8ShmJkCg3Z52vWIgpDcewznuvdw/kc7SlmXTa0TmNe0758CgSCFOu123O1yp6JS7y59zZZrv
fMwjUUjoxTMXtyM6cMKppeIhf/aU3QcSdONKQ4ywOMTp3AbxrtPOqhvT6A3h0eWTNwxyRipPY9HM
CZR8GfSRZHacJ2b3aNTf2PW3LkRSlIdqjlh0QKYsr8l6Ag8Wgq3w2gG1UDMS8kXa8rz0st1lfKIL
MNX06jyT9nydKn2IL5i5BNibE+cy4gEAv+sRSCBJe2cwCvuMaTzwyq0Q597V2f5QZXUOUzS4Y22G
yVBab3ElDn+AjMxAVglat96xAYd8ZNWFfWJJfkCm+aVNGlPm6YG+Xp/7HWTph7FMI4jhROIJpZkp
57ejRnhQrBx0g14xV1w1epLog+lSPYJzptCIQlgaS/EhpZHUe4DujryYuGpnwywSgsq+AULkKRSI
hS/i2n798wirPt6reN0WbybYMH37PCdqwm0PTzBXERMBfRhe+sOqIGMjeKbTxAgReRJck+C9TWDW
qD5rEVjyyB2D0pHijakCcevKrN4yh9CdCpMAWzg2guCepmJ+Fs0AYycoMnhPx7VoAzXa0AojEEzT
YQFmnANPN3dRhWLqRGHGNgnUgf7QGMDpUqF2oCNOQB8JL2OEIAKN14UAPhwRnM5JxCCXI9qJ/gCj
lRIyiEHXGrDHz4Oc9YvqepIB+vMPutkAOaYPq5keKtGOkoXBCQsWSxrEmjQGMYLUAXkwMTRbkKDg
IijwznPvDQZdTGjZmc92BIrwTmT4bDId5Es4D393xwi+Q91Vfaiu0I2sKyFBTXyNT5sz6UWkCJvZ
gYMXzF2jU3YfHHufHQEYcrHYXPSH3eknY93GP4YaZRvOba45Km3gJW6cD/BjNc5tKjb2lHmC7+eZ
1UbBqctt/6AWMJx02CfmR4dZ0Ft0kQqVMfsql5EIb+Gni4osYIqRpSL5jlevO6EC4iw+prmkSd3M
2QU4Br8moCp8fRRZO+ESSOBJ18e1oAxPcclSYwkNqxfcJxLzRhIMnhCJCviI2nf43F+dImKbDjWQ
d9IKmmDFYpgFkv+dtUKaDpWVNXmBWGhPGEqB4/twZDnjLY6KDnuumSwh3jYmXWiu3R8qENWqrZ4I
vD+UiG6sO8cPvNtb2I2ex+74Q24XG3aElUA7S8klINQ5KAkuV/ze6MOO8S3J1AXDItzhC1A4KX2A
nOqkSSoM1ewsVRh3pI9BOIsfwJNoxM/myrvOprIFHHA+Vi5H4mdIVzeEU78FdKVTl4MdjaOjYNTC
BAxfnp2+iUMQBbyTvMjmOy9QmZNNO8PXC4EaLdI8g7CBgMhp87utP7CYhA1EkzIlynlWA5B88Cgt
UC83s5rGxoMVnrTx/T8lOQb1Jtsx5olhPf7gefXHBJuqDhRfockA7wMLgI/d4h4+Pq85BkT3KZUX
s2Rwz/4825Sskp84r6tbw64QchGTWyw5uLZG0tpeo6ev+OdFBsMWSBRGC2CpEeaw9aFTaKb+cPDd
vWvOHeCt7eBJ/gJSBA7h9GXLjt4aaXW6BlGeaaxb4EVJwN9lvhyJnIp7oK9+Zjv9e201HPd5eb8+
rHCweG4tn4RLDccbi4T7pJMF+NFDFH60JqABjPlZQVasmZVBi5f37zHl3H0fygMevvMbhIK2g579
RruvuuVBRNasPUn82Xy5YGOCxShycCkgK3pPRin8t9ktvVcaLgoYw7aj850sMdr318DgUnITqUeb
TGxlzoy9sY7sFfYj5I9TnM0es65qdo6q3cxv3FCbt7fH9GOM7wDZiLttIUbiJDKDtArY/44/TDGb
DJpKyFCX72GTwhcl3HFtGVx58eId97f1CNeTdoRIfFQRro43epKvzWylQMXkc5T40C2w2h105t0Q
nX7X18W3wGqzAXX5ga9BOSn7dgfKBAZvkx6txAyLYOg5CY62rNShMitBcFsB3zu8fQjFERm8D4VH
0s57jlMLpJlDj+F2fIMcoByvk8+oSyD6qJocT8E7ApqfQP+kS8fEuI3jWemw+i2vEKc+drbSMRKu
oW7XQdmxdK4vHapPpkKgc+bwlEAsyKbK7B4hXXhxsEZQ9Gsk/7g0jz8+WhqnOZ5iCQqUHQAbb0qb
bCvhGI+U0cNpSHFvcxLkAjNWdnRllGnxeo4uEVoMRFDDHygDnyF5JV1Wchd+YbNFfOQzbFFYcHYV
KpoykASza9BKv2zB7IuPST3EB/yLQJJB4RiOvz4mFFxmDjYezhwXjrNN5enH/8I1oexV9qtvv1fG
/g2AQHMer/Ed2d+SBiJYDS/6hIO4Xc3ZFzvlVgR/QDlYikf01ySxnUfftL8tPahFb6+LgzSHytvr
b7/pmqWE4ivumiNADSWTCjZ7uuaS4ryCnTO9T2aBRIEiYVfvt3w1rbzPHqthYu9OL55z8oDBFIWH
AkRiS0/Dem/0GIjL8XmPxMBmY5dZhxvnO5tOWFfceACoFf3Q9JnqLN19bXgfaiNwYgjnF4B87mJD
TAollsJMa4tppPXyydWale76DwNpH7vt++HqMSljs5rh3sX1eIl/bg85+tsGOCxstkA93rhNsfjS
nOaQCE0ukL6E7sLVqWFTdF11qLrXTQNbD01R3MWHR8RIxmo9YVr/45En6O42erOPYmkTIY6f6xy+
xeAPhup99gXTkC2UFmRJEUOYDuXW9laCeF6Td9LHZtvvSes54s1TsDZhYQ4ULRgC/w9LX6d3kI0N
2Cd+HjwcBkDFJaRvTZtDNe66YBHCaKwCdU8B5ywB34ZwsprjgSXEpbTHx4VKDX2/Mt9HiQd5zBsD
w0qqNi8naPTDreYwleGmXMdC7nmBzkgMWSfJ4ENwQHAVOTMIzoKwA1l8U6M8UP8lVbf/2uOeg6no
XFTWGLax/VygsubNzahFGLc4yh7AbqhNmcRUwGGDsD2gG7Bu1Gyz+8QIag42p1j8yELOEwWTYBQB
G4MVKebt5YJZXPoHnPWwkkoo+1cgqq4LS6k3hik+InXk38Km8J7T1na9xWOcQX8tXZCjrHQabl6t
dfgeP2cgd2mnYUlPUwdHBxURQtmka6Pkw1pbfWEh0cPK/I4OhxU2K2h6rvTsoZaq7WK7ezu02kue
dhQ1AyZsjDX7QDW3pYrHVHKFboFGmfH032xbPhmHWcjbfb+aF/6BpAAarIql0b62E5S4KpA5ehI8
2yE0KREJY15n/rRhobq/RRF8dWAZshcBPtmVsEhcI7TrhmWgwADaUEj85/TkbDh+zcackVQz15h2
AIqc8vDPFeblM5g/nSvbr7MPvVps3pMcldhtgJgK60ysAtmc3h0eYcaAYo6jmis2T7BMpfPtsK2/
4SOvunINPW3ImmFY2Eg4oIDx0LHJG2fTfCRmmPOPTFj88rknxAnRtXETQvaD5YEz01jR4l9RJn5t
hJywQZnaJ0ZUOZd49XU3CIsBI9D8iT/7liHVaS/6oASYMikT+Yx9t3UyywigvGp4RQvvhKMdC7rD
B71SljKbZ+yWiBPvpvR3oL7aqogoR1B6iLDkZKeWgAxb6viGB6cmUPPFRD+fzwBEXa7kSsJenLYn
ZIpcfth7zqkCnvBdGmJfnMqtfKILuLklPIQea+PKuvwRbB4xuDds4mlj+MS/8IcKWZvcfahrV4yd
qF9sfAJ8HJmd3e5Kw08HftEXpd0GRmTOupDv4Afx3QhqX/NipAt9mPuJqlFyPjCOxqPlNftFJ+Yr
xGEoKVDOcFhIwGaIuoDRtCG6VkOMh1YQQRyHPwHg7LQoZRxMIqC7oAmB3OVokdAwRXmguhg/8A+s
y5TnkrEbnP6O3P/Hxl229UwLYTdk+ESe4AXQt1n6/3B2zEGPWQen1zmoK9cfF5EBI5xFIkjuqYMD
pvKcJ+hByvk1qlP2sxjyQ3342fWWBdXDx9gG3Z/PHnnycMu5ypmVQVI0CLHAGJAjsN6W8/ZBGRhi
iERPvl5bc7hQQ2gn7JqQiLDRR0NyWIMXijeHXbLv6to6uXuHLwwRGBJsLOc9yt+hxv9Md7t4Kuh2
tbaNeI1/AoRGThIlJhKJxx0etoVfIs+fvmZfRq9EEqlH0WF7Cp/dlke3EWpExPXkIZXxc8YnyYKG
DG/0v+fg5OJ5cW6wbkxwo3e5S/2QKcbHjJGro80AeHEW4irR2ovAEdoGGiotYRwBZxQ39dw7vDAF
5ADSGPhIg4/BabhhvD9A5ncPmMXdSExlnwGpt2Jl71PAsD7CVEvsmp7owF5cP8OaGA7PE8zsnvOG
VCZno6BDStJiujmsJ/dInfQd4ghv5FzUW7Anq4guf2dIiX2O94xTU+gG1zHLtc6KZNGcCUt8JXnu
Zh8OaNCTuAyynTArLhM05A5tMBdvRwSUQ1LRth+/abz/WKeHRDVs4TWCyzJQsCdGZbOeFs4XMx0e
px4sOzifkDkxjulbfMAKoAomnZq8Q4zMX4deeovKVNZJLVvfauiIlpxWgn/qE14u0F5IauCXWBli
s0RPA1s54Gr5T3Q8lfdKRP1qJLlCEC9ycI0zg+Ok47AxirC2usxPDkYYr+UN4BbvaLYYQqnE7iYC
AZBAw93Lfr3o0/AYWkmeTZshwwOtClBOYZvGbAWBZYfzAlYxxbYrxxv1icDvA0PLtmQTCTJziYlA
pwg3jtwgWcN9XWWMeonIBdAxuGayp5CeiDGam03B+rseUB3ft5ym1MaW2aG0Rx8fMO21wgJkRDaA
u8JLP+pMdqsX0Va56uQjZ4d9/Qdz1WxMnAmPFkzAAPEiK+XkFDWrx7bi03jwZW+DKiDKnkwk3e94
mNl48oafvQyWO/BiDkKLKrg2xyokJkxYeanJq82Z+bPhGmap4jFt+nB6X+APBSpd4Dwe5LWvbM4D
apIDqxc6uvBtUdcxvFMxebJ5ank7NZPFloadZlLNQRvYuXJWcqnsZvzggoMOhgrgAjB9+AoQ4A4N
7idhW353C7XUQg6/M6KOFZ93BDxbGFoCCJc0LIDn63iOlwluFVxxk2vmE4RsflJKAmA7dPo5zKFD
bqeEtJGvGp2jJEaP4Ddv55PmUwdQKgOp7nKUlVvIqpxryuAy708YJQkUfe5EfSy0RNQAEJUs+GTX
sM3eGYhV8bTNmVHN/uCMLj4X/O4PIA4pMWrKiWIxfO6hMjntoO2V0O1uw+/yzZHaJ85ds6nWmCHx
cYHhhbtW8LAGELv/UXpFyf0cIWRLXwMBL1lcD+lV2xBeqDBfFHIFugmPDg9gmY+NH2iDg5aOSSBs
9KF4ZnEfMQPSaZ2RSXvginAfQX+9+jjussrrPthbXGSNQdHB94Nyp/HrSVFHDElMgrTmMAEu5k63
m63ULHnhAX4zVk+FjwXC2z/wyLnFHMbjmWZkhS0Ibx19m5BlV0bwc1J+70gI6qSYgDrxVubRe5vN
obVaMRkwjbUXVgLb+P1zinknWpE3/ESW7ewB1m7b44KbyQ3jAWvSc1asOw9dn6OWWlmYe6ivo3tE
t8l5idJCG8JglOufNFEn6Q0uUZOg3jjNITqzOGIO+KLWb+Nrm8eyAcbFlxCyGq4H3Ki22wx6LLuu
A2RmaLhhsbBJ0sALv/P/ODqzZUWxbQ0/EREqIHir9CCIKDY3hM0SsEcE1KfPb2acOrX3rsrMpTCb
Mf7xNzWyp1GEWGwYfyz6RiR2DbYi6kphvIdv04yZAtOF2iMNBAj5jrnLaP5bXY0XX05MJMrwZ/SW
I+vGy+HKizroDd0XzbBdnV3BmdCw9VDHxNh/mOE8Fy9e6EzXyEYpdxfaC1Ndq30DB16DaPQ5BBGo
RdNn8Fxk3nn9sxQ7R14u3LHBdgwQzSqu5x3zixfTiyEacMgxFbg6RodhbyczBmm+Y10Umt1cITgB
Mta8gmWT2ZfXZP2dA9OY/QBRN2911rrXQ7dDjfZeaOucaYLTEDagUABNqvh6+BLQgM4ORhur6wGY
LhRiCL4Tze+2Aq3HrA9NvS/BasJGjnpuCpbJy5rsL2F/rG+k8GxUXobmrwuzkxBpLH7jP9Sn65+n
gdeQRTjWp7iq/MDWDpLzzQnEI0Fnpq94upMcotRGDbr5gPd4ZfteaJT1yfF0Ni/MZ7JQx36vN8ET
3K7/9jCl5jiFAb/CIw2GXhVeN10KuMfvvoVDPEjIkCE0McXM/jiYrGmtQKhAwezenFLOogQXkDuI
hXE98smmFAY/pomCrTCIwcpn3elRTrrTbc47fxvXlk62wLMHO3whIQJhoo3uc4LVWBxSdFwxoZj/
FGN0rHwVRiEsNN2+zbGRoQKOpI64BWFSejN9iE/XLSUJNCOgvdIv4BhwW9moVTBOmYvssuHst8Is
0LzQxaGDHlMma8Y3Hk4FA6vlK8vOxdfWTXhlVjvYyoucOdPxeafc5/qCRtGsBIX9DCVPHt8JOX3D
GRptoCQsxWhNrP279f1QQgqHsiHPreedXX2JD+gT5ANiDoc4wLgD3eWOSyTh7iZucSw9v1hKkHSF
y6R2PKGx3A0tmi6BvWDVgQn/AFyjMUdsxvEzubGOh+QI/GZq8oLfViX0qLgEw/1ZldQbDem+Z6MX
agayaDjXlygLR4tKWEQKC4HepHRkYoQU7z4TXKJVKiWYPLF9bcRERgumj58Jc8880dwS57QQ7wH+
mzDfsJ8n1SZrj/zqdvr+6616TBH6B91mD/JrCOVZAi4UtOjC9bsMdp0EQkEKB0/mtiWmFapkJeZS
Z0Mkfb3OzNDf1h2PmZrAGIxh66UCQ1AdH/lj0LRBpFppm3oPbZKTSTZwf7t5YsCLuyosOl2UB6z/
kMAonPCGCFFhRMBWpMtrdoqdQq2wvgTu0S1B2DhhSgr4c+VkEPbc31iQK8R1w09Oh7FGNAF/4p+0
yI3eWIBtUEcFEI5hMseuOpNBOeCI4av5gGH4JrJD6xtn6F/yDOfSo+xy5cKyQo70c/QNXmUg3B3k
IbdoYKMg2WCXElo4qdL6dKnwjiYHElQdAFY7jqAHcLxdwh/jNz7jpD4NPHaem3ndnBgD0vfKGFN3
q7FbDMZLf0DUB36iHoEnX9L03jOYfh6OeS7ehc38hsgVHgZ7DTkBI3d2oDxpLo6iGR3jEgTMoyQP
MfG/Ln4wOTafBBv+trabLXj6YFl5OfRhMiHaxQCO8OLn3q5kG42vWHz8EF6KWahYMVjG8bbYqeag
mCgwhTRjeHY46WASDThW+Sy5n6URhESGyjQ39Dnu65DvfwkbCKFQIPxyKTMcEdPV85RpAdkH2jwb
i69RWA2bJoTNVjm/CLvEde1Re9zAwVGhcwRs8dMX80rkxyecMb0R8h3GpOGAtjgo3BLZE7CH1XlK
rMdnxcymUFGhErRQISvz6GsSkOETYQ326pNBCGOR6cTHBF2SAgBHKz/QVg5XXxoT+77UQ7YEWCih
qkttlgqBYJO2eP8CRbIsWIlXKiwSacUmgFHCnpD4vzy87D7W8WnXySU5U0OKso0hMWN7foIlJukM
m2cDyBlnUtCYo4MUS7ECKOLf/1sHc6hRn2zzw6ld5ut2WWxHRucdIRSxoFGJkXoGtRJVKkTZrShf
HvCQyHRn0zYgoRXZHZwOoo/FODu9Lf7TmqB+UbMxBQor+FEcnTxLeM0MSlrGKxgbW4WTyRNNyENV
TzlAdxMNMnZ7njQlBlXetuZt1kCMximUWwQO7UGh3JAYM7ngXcjZivk5LObP8DFTl7xUm8AtC+ge
uoJFIw680gfoQWeqUk0JX9+bsRFwyYeWEMCfx2G/rC4mOji5UzvCOM/mYqr9S/RpfWJZv43TkAcP
V/BKpfXl3Chmd0EDseJ+JKHKU/YZMynS5WKhIkUx2n7Gwd2vkdnV2Al9uQwhINjU4rRIE3nZM/KZ
bD8OHXwhPlQiYHHWGccZqOtKtEekUaze4xWYT8JZxJQCSwThTaJuRKMOcEgLprOB5fEDJ8XvVrM0
LuSzO7RfC+YUVh7pE7I41rrNUfU1v9smfMGK8YSLzdm9hfCfny7pKx7SftgsLpsEVpIlw+TDpwSq
Xw3Zsz3oMYl4CoY3n7983fMLL+kvT9Sv6hh6ETUU33T9xgguUNLR+EJTIX7qAP7mdaKQnEZoSIxX
sIFqkGaUUq/DqukyPmHREBC3GOq8+wRC5aTACp+PwO4FmlUYI8AQz+JsSmRK8lujkQ7awwtqSfDb
wBeGuka/zhy+OkJrM1cys7rP9Le7e1B1xlr0DG7pANL3b4zmnUICZx26gLqY3NdcVljG/Ew6QTEu
vYeCuwLs7ggBFw6GdcDI1p2djQgbrP/APyT5bAokAduNkm5fszBu/nujQvCt0/76M5Mc8msCOAno
bV9+TuHZmELosNUBPWZiZv9geNxZP7IVc6vyoWSNGcsRV2MizECUcCEguIyAXWACaN2YslrwXr4r
FT6AMoVu7RDCuMF+tICkrAU5rdMb/wqx5EQpWvrv4B3A2RW+xjjcjm87bFr1aRfHoBAgoQDZJpcY
j1M7aFZtnwXIKmTxfaPnFe7D+c2GDGjdF6XYLZSbyR6U9/9ByWHrQbhYdyqllkLuDT8BbgbB2Lxu
3H5DAq+J9NgtV8Dhrs14D1X1k/TyhhwvVJKgacIXXxpfibKobX6PS1keD4FXz5BI0FRgsQAdnXXY
eToeEjiB6VPcKHr8jBr/imY8yEj/u6UZE87rAUfemUzc3HslotRubhM8jIDL+oH0bNIX402j3lHp
n/lSkoO/sbl9QrzvTatYJZNFpLb/wUB8oEcdIqFSMcqVIloFC2SYugAPA+NQWE8OKF71FqXXrO+M
GNV2nFXEShprvonVFzJm6j0C6tEUNdMvFf3+ke4lWGwj8P9rgpvqE4Im98Uy91/Rzwf14gFHPcpv
zmkyD/DEYliLjppAMATHla068gosC26C88ankvAXD32pq3eeyAHRKWeIq/XxPsT2go8kgnXQEQ6A
G3BK5R8ryxp/PQU/njddrTCBExNd441WjKu8WV78J3PjH8dcnU36kG3MwRRG+/y5QC9AwdA3nlEf
QwGGBZ9oAIuXXrsqLU0xSrSoWBRSfbhcpoyzCX1dkNkb8JOBQx2FMxmYEWEjLhgibkJ26K/cuf7X
LPllkDwQkGJ8ohpkVBEwZxJdR9N2jTCtYKwpVGXA9wxJ/D4OfP09v7RILiLI6DVrcIht+bqXULMy
DPbQNTANt59b6DKT9Wj9TRsyWeC2MDI2hn8l+hBuFDYQlMYJs3/RG/z2BUQVGQgKVjiJpQn/9fpw
K4VX2TNfSBixL652oqSiGoAioghrWYH85/o4xRx3SbqaULi7B7DrCTm+fZ8+ckKI7g5xrK0DqaCl
o3by7viUCMK/eBzkBLA7+U9bn6Gj5ztnqdDE/sb7UcIMc66kypI0P07vW8i/NnLzE7AKHK7yCJOJ
4DcwtJehCtYX5M8gX/VnqJKIr/2S2n1CTb5pCF5HrkNT2Rp9zEp/8EMpPSE2QMaCXwS5iMNr29nE
L93ZmEOWBiMJgPmpjK7CwvJzhuzdVx/i+cv06FyeCKwgW0wHWwpkn53AtiD50LuSZ6FDa9CorUeo
cVKVIMKxEsLQqGlo8bUBXDK+DCsQMFj/XZrfEC5eRkHRjV2kjzXqzRaFZcdZVO57Nhsczs+Q+pU9
Qo3LQU0Vl2LyN/3a16A5UWEVi2xb4L6fmw2YS0JJ+THwrnGu0A8WtK+YQOPTDASMWz6QrBDr3qlh
6x15pz2KTmpmYLcCgyUuFgsbigjwrM+xzy5cPdeP77i5mVoiYZDHu3eGYb26L28knLIcoTddJplq
C34KSPT+/LS6lXQEMEpIMJ88LMJt/yAi9XhuW1qtL/SPXszIhj5Ej1va1avdgLuJ9s1cy5SOfzlL
mc6SW+CJnIGXhB6ctoJzvDdZDz1hEkuUwF8hTeSV0Nw0u8cOO2RKN4dKrwONazfXabc62xXxf/C7
YZjy54FqSy6FFTsVGl69GrlCxIGWwS/oiETVqrJxRqJCiGhH6MHZCqrzmD/dYiHSEp4qU9wRzQjU
At16xzBZAGQI2+VVZYy+B8TKIBgo+aHgGYTh4e4DSeXOKlX9eyIcarwBTtyXnT5l43BBo5qivyIB
8T5+dC5SZ6dJP+yOO7cBpyPzN/xG+SMKzKtVDMcZyy7q8AshBIZ9ep0VM9QxQDLfyXWdwaAlbXSU
qFFfGDByoUIxyuY8+Ktq8JKYo4m/cxgNTFpRHiz6DgbRCvAgRcf8OKI6FlKfz/SS3FG6qAbLQBQj
dzRrGucOeZa4YfN9Vpc8qYfCC9xoMO1BAYedkO7pNkokcC3azj4G4T4VGE+dwwB7W7udUrzzP7i6
R8z+gOZ4rZ9xk+HcNGYLSnAVBWnyfFTBQE5NilLEzgjAmEBkgo5U/CclvcXBJ/Og3szch1OO9xj7
JCYuzLlomcASfPLMHtvGfuMU9f/wmuqnx/zGkD2thuLeH+G7iXGQdWf74s0k0n+HX57C+FtAMq13
9xmyPiRmgvppvWqz1CeQSovF6CA0WzztYiL3Ra4usg6VHOjnpP8yKZwE4b3m/NwXFBRMr018ApCt
V8mQYh6De1gVS4zYRFoKtHSG5ISXsDHU2WAO0DCTO4Y6Z6cvsiEQWXH3V2kHVbtb0dRQZ3T4TRkp
mh0hEUJ8AAThsP7+G73oHuGXQBesUei/qLDInL2uP9FwqwXK/Dx9/g1WNdEBRG6L5cCWSngZZ1NE
/zarPg//2OzvS9AJoiYuTGVAy/18AcMZgbHQqCMUp0Ni2ARNBTEi86Zs3jlPgd8zga+E2CkLe3v4
Jy1yrs9YAXA1X15fTH0DlXwpIQfmLIA7d4EkeAfmbZwbMC95ScvhSnLB+5LRQnUFQ3QnZhKfEKs4
Dkt2+1j9uyDciAT5U8ixwJzYYsr0hyDw44q7WIyfITdM0cmhwKTa/wCRTklkMx8WWkOkM8jw2EGE
1+MN/mBF8cTm76Sb3pAD9Ojsoc+aGQheAKNgq1rN9mGzX3+rj5NPyQ1D6rpoOaD2OfM04PXwkVZg
dUQFxpLFfTMVg30iudnSCBeKBR3vDcHHKfPwDufP4dz7jBFZc6lidNYQts4tG3f05D1vTSBkNBq/
koqqqPzj1tnzb8+JDnfgQ2f69i/kqKPOhnc9oVq6wbhh2JwMYOAECk2EFrTAGa+oj06eY39W2xDt
K/PdWpcY4j0WqQNq0hbvYfgx1KclTXLS97MZA0mSZhhN+dS62NUwA2cboQLd5uj/sIZECieb+nCi
LDNP2GdyIPX3d8QMAt0V9ZIwz0GP7WlWCxzsMh7WO7O+GD2+QGbdozombYpTLLlQ5OPnCNOD6q01
Rqs+SmMk2PzESYbk6+vyr0cwLuPb9leZfc1TCu+Nq0Ni/fY6rsOXmLQJLqA9H5GP1oVn9gtoDr7V
InQAKEM+dIAN1LSsOTLYgrPulnjMf6wy/R3owq6ExoG3UORLVj95c8b0AIcotrkgOShJtNWYxTtf
tJkUpgcNhOgVXRrCDoyyt/vSe601Bu8B6C43IpchmEgLeAClHnc3xm1BucqWt5Noc16zNlJ9kvBg
Pce9v9zvW+AtsNhLTXyyADul09W5hmjgrkwcnpNid4eIf2f4x0QQoFNMREtm6JwH0PHgokHyurjD
5FVMvlGxarnZ0RciwKAyZKeN1cZgtwiWL1UWckFapFbchk+qFy/bXyK6IxwGFWTChQgZKpMbjIGs
oEph6JgHfVtnngRBDmMSkIId5D88bm/uNSQQ1e8loymDoQl0KDgG1DWrevXd9yBlyWaNcJDf+p7e
qRqXQgpVU+meFCQTZKMBwnijtHJH5LAW6ZdG9mOD39Q9KABiFnrZV/svAsPpB4QE0h7Chfvf+w9h
F148D7BeqTa+FDVOwZBOMIx+mH+p3pvEXLJHHPXULT6Ce+Exr2Jw3YfPza3u9deAiGic3tv2L72F
7EWy5ykhruKqI1quHSNnTtlI/6/wzsuoSzgOLS0muHehoSncnOMGCfxUhP1KjszOiV74XuGFCicO
WcpUWbBy6dfLqNtDq90z76ZhqKHnNdq4h6cv/nw0cyS7eq+ZLATGEO+48M7L54M89M6TD5ziAHW/
dScunr6BoNP74DA7tIcxnfEt/f6HB5XJPt89ecZQX+a6nXMDUywSLhcWgfCy1GP18FuL8vHjD6Hf
Lj+rbTZ9s+4prfEq4qrAy3emV1S+qDuCX0SAvLyuQjzLYdlZrft0u47kXeqIMRhAjwzf4Qn9rDDe
HdjXtRzdyF3hpxP/qjJvGsHWAV/zCpJ8LOTB+OlhNwhYXSVfp6YABwYnOZps+qgGXvI4blA/GezT
1qUn+qDsPruQriKl4zu/N2CQwZWMKcAKXOW7IAcbh06G1w2XBcwjIHqEqDahs3OAn5xkLB84ykC6
yiKCF9bb81J1Kg+BZItUsB5iHSShJ4Wensspw9WGzKME9fO+IVUPZZcKOP7smavDz0dqUEBChxbo
nucCLTwJd6a3B2sNk5NybMum/Df6w54PaAqhPpJxedF5eUUT/oCmANwhbe7LD4s1ZgEhuQL/uS8Z
FFu0nT7MZxDl3oF8zzlxxJMNWS0r5pBAVxQrOGvL8RuYZeS95xeX383n4LfSsBMQZdUmrsbbl6UF
qtvfSIsaCtL/oUfM2cCsmANo+ooZcw/995yA+gFejMHLa6LXeIX7Dxy6+vhNZoL9RkHymgyEpLpj
pPRF9Ng4ZKDFMCpwZILjRPWEceGkF+BNzQBSiZ/BIBajIO5VPFtAhQXydv1jTAX88/IUHPs+f0MH
lihuHTxVShtEs2l1Fdjg5PJEBdX/wzHQxSMRZO7sk6TuIl+cApWtyPzyhrjBvITIwlJBpuAOZf4t
gkE54bAGi4fmiGxFWshuLx7xAK72jUErSLqYtpKexxSaBwhhwwCbbf96YM+oLyGcGA8Iqff4vn0j
OwQ4RDbpIyxPP8IV3o81pp+g1omsGpBgAoZ7mBvVUR+CzyQjDlsIflEwcyMa28IWTOOpMNgWtv0I
WmAOvACM78JwH08a2RZSRvE0VkKIzIiXDh4qjQNRWHAmAdq+E2ndiQxjsXjK6KFDdYE7E4rUCMW/
s6rEpPdnMKl1sGp0KqySppdQjhgP7SXrvDi7PVr10mpXACNTgk1wsrpuseeizEHaZN2cfNuOD4JE
/3ElrI4e4d0FvfSVebEkGBacBiIQ4QFw77DIEmVlaSgrxd/ZB84LK/MDhaiEBiN99Bt7oXXFndY+
6ZONwF3P5pdF98BpFk4p7BoslxlF8cECusHLDjdO3PyI6L4LKYiKPcyyib8hIXUhEcWC3caLWx0L
87m949ag4oJR7wCurBJ3C5owCQRlgM58fCXug8AkcOzC6Y5nrPEJteTvn/DsSRu4CTZcXx+MjTOS
BmLVJ8wawSCZa/2ZvLhOJmXwQS7WH9frfgylTVnDAQgRjgvWIvRoVzp+56+DNnQezIMZv9KTB5cF
M5AYAxpWITysCEIlm4BYFRerU+O7wuVhdp7+jlJAaV/vcUTzewt4KxDFVmdfbHH0LRAIWJT2j0r2
vD0DNjQOKESQcxYE/eR3VBc94dQ65i8dUcxC2+DVBi735TOk6IlyGv6Yf4DCBC3TFBL2SGMDtsZt
/mHCim3O7I3AboeFKkayOnAlJ28qJ73tYP7ENYrSEJ+nLw7pLcO4S4i+1XoA1wsWUs/i4o5L9zcp
UP00RotyyipdXOkw14cJJPK7AVclh4GdXTFKRFb1pUDWHG1fMZe5H2TXZ4z9ZCwTlOmoz4CJiTHy
X06nzwa0nq6RQg9dEFkZ8NuoNLkPTqWv+t/lK2ldRn9evnuvh0uGvYjh11zl2A/QqNM022L15zvt
wFCe35dhe8mIFd4zVHVYr4EIqRBDHCGnbS0VbjuvmGEBGK9iaocXuX1XFHwlysIOnv2az/d8uWtA
bK7sXDOYw9Ov1Rg7EJCyqKpJTilAXsrPfZwkRP2LoQf6RZBcn8gVKnyPSSA4n3T4BRX/RueiHCXD
kKkWbFXBrsdma79tKF0lVCRn5Npsmz/V+S3ewSiiYDjg1gsk9HKZIzAjZczT/jWrY08AdeSSWo9x
KlA3DUYCjb2eXimz0Q3tmfZnE23jl37zw1HyGT0RVU0B1UNh1/OaDQjPuUx6fxrjySeissyF0Xg8
4JyQPBOIfttrIM4DkN2xtP+iasHj/vgG4c+WIwca7JH+DxSq8l8GpYJxdfPdJTwfM+aHSH7Wwv+J
3gKLR5zgZtf97EBxqePv1if4Fg4EMAr+KvgpylhwMFI6DsNByJgCh9XC0FhSCFH4hIxLLKr2x1QK
h67AabFgmJXAYhJZNq1zjaT9c/Nl+5/d0aFHUyY5nIshdAd8h0eWbj9oYAAYr2jPj0R9YS6NAaVC
B8e0SgcV4fVaF48mmGuMI1OId0BZatBenFcw+IVV4Ii8s5KCZks1YZbeizMSbRreu7hTAicj2Su3
BAK4WsTMl6EQPpaOPoMAE5UEJZRLTDl58b2TMrl4P4pqWL52f9F1ZsPVUBOrBLo82N3mPF34C2f7
1p9IAkQO2uidyGS6wknC3BPYxoBqZTGun7Osqbm9ItpfGUSQLLV9IBFsnW0eDvj8P+fyB+CI4Crl
JT8r56YJ7k02RP0NmaWd3dEC3yjYalxJh3y0jHkHZSLhG3YL1Jh5I0LK3o4annFsFUv5kQKPTG6x
zHS9SStTGE6BPYru9Eq9B0aF1fGFEGYUjEk1fXiE0gpskeOGRohQnXcg8Bede7Y026SYMHDSfJEi
JhEiR1SvMYqak4AZa8KL4DKPFfPpAopi8Ly4CBwShg801BaqwcVhnYEpoH6dlNgkwB1ADUcxjr/q
I2xd5uLKlzrx/1gOR1XyWDFBYRvhA2PQUdpacrnh0YPbzEmf5mm+Y8rNiDp38Nz+UlUWCMg/6wxz
nibMUigtzLCrHZ+ZQwLyCax/EihknhMrATvg3G/5Kep6+9hlUIg9jRdSLzWOLuHGOvKL9VkyRkCk
GnoUqwKm5xWUpjJiZD9udTr1DGhylklmLabvZgN1++FTyX9xswYDY454s/PH7M1GQxAMlxwTqqvx
ueKwm0iVQffIMZWBMxFlCQOMog82EKAX+c3wcB2uCORg8wEeuPihFCt98VyRSlZjiWR1VI7oAcYf
j1kh81zMz4TWGj6tX6A2eJnXXXPoJb/5fYXtWP2EKt3QGkNZR4rgYot+WUrY5zL4ZeIrShfByu5j
posDAHknKGXosOj5nXLGXUF2MzxExsFCIi+HJCz/iOmcqNuKESAgKFDuQSZxGdIqwmLNe6XQRG2c
ewl1y1TyklCL01lCL1+P7/7wiOa6MEiNgqiZ20QWws1hT0JGcWQfpIVAOGpQ7Wv0kJmYKFPVFcw9
TiRCDWvQSEhNKK4boyA++GWre8Cbesxo4oL9XT0esoFsoqad8o+E+nWDc+UIr3PZ7y3PsHRwReOQ
v+2K2QhplIpbYk0ghTjUtMVn84lUxjZQQcwf8R20hSYdizAGwRLJRk4B14nCEOxgQltyIHHZve2v
a4FFyVZKvcnA9h5IY0CJ3AHEZvQntHxmGd7C94Lmn6vNZkAGlS9nYdXL0md4gWL95g9CEHW8N+Bz
ZGK0LkgvyFOUOTjfHpq5Zvap6fLxBy05523lEU2DJplT/MP1crb5x6a0BmgCkwL2I8lv24vxEBA1
0l50oTcT3AkSAOAAzdAXjc+VKkxJhcZIIs1HQ9vw8gBjSR/HRoMBPUwwbn5cotk03STfD74iwxc0
oSRcMuk/Jj02wTS3PnRVVgZXCOzAQnFc0aWXOMrtoB38V4pREYIidx7LXftAOQTv3ktHJURQ/pIY
xLcHQS7Up8MlNc+DSa0D3fsC+kGxRfdPVUNSrQEsBX+JtiJ4p4+Z0NN9nRd5vozA0d48MQpENg9t
9TNnySgQJy0Kcfojr/gT0KYragfoagjN6R4BWbh9X+ZzDWreVu7lOy4w8rPzm0mzo2q2DsKWmWzc
isdYWfXVUHFwKt2KoVo/6OLq696pUbT0TWlXzJ6warVxjvagTelOiyUaPbrQ5xI3J5QITxvIBd4u
kgsBdwAlu8cnJFZ4tHhM1C7+W9BahVEQNJYL3R9zd0vlrJTX8loHXMQ0jf5UvHtpJlx4BSP4OXlT
Qv33rAQQFQ/jsRDhLhAAvYHnE9BBYEoGS+c7Keewrl5w5omWNgrcO0wRElUgzAAugv+OaV42GWyx
ZDNT4YiDyRoZO+hx6P3JJ+Cw/kH00pyckNBZHff90tMxF57IjKi4GN/J+aAwKeOS+GvH+ysplYxQ
E/brAN/Ki0yAXwWvHArGXKH20o37bJA+SLj7ei1D8mZ8R9u90ygqkaw0YljIeLtvlCmlPXPpGDKD
mlCuN3zp0fhLRUwxh8xWHb/XX1oJB7TZHR1HVPYAct95vmehop9VjV+kUlk5EoCuKUOkYDBEi0E7
eGShnvvW8GvcHkZOPiFBk59gBCnhbcBmIgCKsdcPsZs85i+IOgNebz1pyVDXrRxcDX+yvgXgXXFh
LLSExDeLemGKcwsd8ohwC038PYfMvKyT358CTpbDAe2tyqTZawvQvcseGzBwQ7Bm1Cd8XIH9E+cC
fRd8m4/E3mCHMMqAEDUy+DXZSGiGkevCGxw8DH49cBNT/74J2IeGUPj6wKFkAQ5Czippgac73fGx
sBkv+Pm6Tl5x8ZlAwb5i/cVfeKizh8n0pSZADqOMxTivN34RlQJV6CnARAZEMnUm0AsTAf4hA27m
AwxXjmdGkhTlzFwPCO5vRMexEecZiotP+jud0+FisKGcGdFuaHYTtD4QMQmPvxQnHQM7kVlr4G1x
n9OGUHVUZHvJKb1JIPuP6QOqJR6wIbwE6+uOLzNafAxJhuiEhjH3PTSIOVMTZaXvsQmIcMVHZflI
iCOLKjQrdZQfM18J2FznXedmPupIyi7V1q0ePe7nBH0FTvZ92gs5UznyeE8YEXP1Lflqt0256bEi
jw+U+ies44nkxTUZtcbXL13yI9HflxFs0KjwpWkXDNdZcvUHm2r9i5FJxIOotwGX1eakokYy4Dy1
HtGXxEfZLVejHpSmHl/IKOvH6Ktc0kuxVYRoS1Ba6w0SaUkPZ1zTazpwpFjajrYXOsakmDJ9J3AO
TAi0ZDCVMQGDZwp9Llv+Ignl4BP8CB9ztnnjPPyzILwpc0Rxc0Y977/+H2aUR2a7yv9wGLJBC1Qr
m4FbrZUNg3xXDS9LsnMXWZAvyJCP3iEGQmBYDx8+7fwc64eCNO3yj1TiBNMw90aE8/nU24Bwb2vx
9jcXL9+qKEiLufY0h5sPUvK7k3tvn9Z0dUWyopqjKTJUBILAU2424wqtKEhg/e96ft8dhkiqCNZg
rjzcX4ioU0IoYp66ZoiuBbB9OTTAQ3EvXg4CXn+x6M9whA7Ynm9IenT1RzYCoi/d5/sebmm3x61z
/l7m89Fa8fR9Fd1jZmfskd5cgvb3iqHKeK+/dl4tujX8HKJ6MR9eNAhhewE5OsRfdKs6kk8Irrat
LTPjkTwMklYvTz59D/mftsVzyZc3/WiwwvZ8AVEqn4nFN/D16SUqsJYtdg25OMUcfA3fLkQ21xDo
2qMmIdZaBO1SQ91m7/AeQ49KJJhgw4N+GCbkLEYQ+1LNw8DCvnoVnLrRkkRfS162+LGcY3UDoXj9
C0paziq8JQ22tTUL5ZGMsDrWrXJaL9/gJs+4ng2CbqWH7Vpj4bapEt19ETeiLUY4XvLlluDqi3L5
ZugwJ3jzTQnIH5KFrKOY6aX/iH5LxDZoo+cf/yxMSFCM1tbjbzSnWMNTj0tllbH9ekE7PbtfHsln
AyCOxuvJjEmogJ44d+C7EwIlmnJEhcIo/26XC+TAjNGbGcIizYX7O31DXdrC9LA8ODWzxsIsBUMP
DCQkl21nXsOR+dnfT8LlwyUakGXDsHmqJnihYnxz9cgr3Z1xL8AxTBASz8fbPPPg4uCh99xDDp6O
SG9oV/Q7YSUAj22+IouVCUhM6J8/sBkg9cDMijmqdLfdDYzN6IRH5wGxK50K6dAuT8WrmfWi6O6h
W9ccFo7VRAhnsrC/VhCIYvazOsd9V/KHOI50xi99TzVIOF1Y73SI4+Di0J3D1xTRJFx3dPXUUrfo
RyQ9t38MsuZLES3K4bx4zOluILJHb2sU0fXggIQ2OHiHSlyGyuljwfvelXQy2eTN5svnnPw44ADP
QBkiUJNp89dIYzl5kS53g1j+YjIT3YHUGz5cdWLgOmt3DJGSp7Fu19lc56B8xox1fSWBDhvJmzdU
+x66PIzPTt9Icb7oyMrlbYbiDOx3gAqzSF/hMMoXeNRBVU+0iCYIuncWX5dqqmMkcJ8PnBiJGXff
MOT2K0+cvCh6njt4FDUMv42Gh+qyXhEhSOLWb4v7yjxjgsl9rszVuDs07ndf/D18isT7sl1/3Bt5
w32cWIHCtGSwRV4RD09Q9P5fUUWsrrE+PW9uu+fyFT98buY7IXlZRFm/FqSJhlIZMnLx13A3Q27F
5ALzSB91TkzK6LwJq9MlEYpy3eknmfdL8CJ2ukidAXpSeMnm1yKbmpLeB8YqtgzXKC3wstNmCPqC
KlS8NuB/M+tN7n8FNeNVpHjGGBXMAD3L8BOBB78JMpec3xrjW7jqpaEl90P/yBwEnfEKPgTFAWTK
csGRwImFVfZsGHbBGSQfB2BI41Rx8cd87i8LpJEORtfBILmnLYp5AtjwF2R8zh9ElM3isvhMxfRd
BYHc9BPml19/uH56dfJBbcTogDEA75GJwH7oY3g3pS7EK25T7SlxeFc6eW0PxJXZ/OGXu2Y12P88
1GN4mnGBWNlfYd4SLbidKNp7e6hBcX+uibAwKNTrcnMVM4JwRgRGEpgFQ476cFk8l4PD1VS2GtRZ
1ZI2eOLpDmviwejxcRz4Z7j5uOxxpjJe6FaQlMpUwj6ihPPKhCp+Gg76P0w3YB3jy0vt10+erIJq
JfNnY+zgXJKCkuG3uS+w3qVz2UPeGB0qjmqV0mDZUGPDqTjBpzWtLq2hEFGKXuET5LGOe/wFLylM
cOBTZDvhBYZSQos4UvC8sQj085j7B9p/kL0znjvBqj7jFPfCFRoGy4x2T04+UWHDkiA04Otg+JwD
/PJ7Aj3O6Y8wbkMKzezT7zymapCghBZUZXT8AcW5TdV5YfXmSoiSDp5fS+xMZkO+WRDQ0yPwkl8I
Nldjv4F5iLD7CqdCNkSMtdebQ+Vg6js9ySR6f9yLyT3HCBlO5oS+hCSjM0JDJT7PeinzuAByG4KF
HIXh5YW3gLy5rR7mgIMQfmR68bP4VliUqPfRWImH2MbNzsn3hKNs9JxKxL+Q/hyr/s3r+1qUbXHb
CXp2QTae9bZupBk+oGyWnuq/Ann2Ofv/DTMwe6BbrXfwCoU7N+QH5nS3FIYNfuUnML8qBYIt5zX+
ay9Kis657bXZe6NDzOX/GRzW2Hnj/ANgmy3vazzxwssKBs5ndtkDSK9lv/LAg/5uqwrfSuyzKXc4
cnJkxXyx2+7//QBNoFjc3Y+DLoo+/cyDV0zyGnfcFWDR69ean87JEDzSW6qc4IXhFfT1gPU5yD6z
AURlNsip3PVFMozDL63E7Ev3KkoLHI+hq5RGGTXej0fMQfUD+Kvm94U25hiv00GcQ1CUDBg+tV+u
zkEJxXGEZQE+EOa03HUnBQpanJ9e699BLE2XHu06vpxUcG063+dkQGcqbMzz3S0dzsDsoFhfEJJ0
MeHhy+fqTK69tM3dN61m2Ev1+IWne76q7GtCh7fvJunQ/HVgxmU8AN65WgrOY0/BC2Scg1bPHQBE
YdJ0Di5pu4eLRcBYYWmYe+s7da3RHpZz3WsXl12T/tweBvbq+hUVCyrGoA2qGOo/3/oAFCj56kYK
siXH6ulH068jAfsF/cNgTk+GXGsDgLJimsrm9h+nOuW3aAkrxidge8lwHoavRthxO6FIpSYg3ckf
LBRXC7H/isugDP5GxBrUf/Kqij/BD7ff8xHJ/oIvCs/dh5sJDwXE98gIGrHJP5LOa1l1Y4uiX0SV
QMRXBZRzhBeKsEUOIkigr/fo4ypfX9tnb4LU6l5rrhlelRxcQtLEk30ECzkETsGgAuLeWbA7oZHx
C212md+XgtUJU6XO+a1x9WLCx4CKRzcfwYRgTF7n8lFhwX5ArY8wZ8XoYDAV6bH8Fwbqh4PG7H2F
ip2fwXC+fGzPydObegPvF8vBNwDTjT+SmFUMl2Rz1TlG5guQGxxvNoes20Eg33KTlw/r5e29H/kR
K+Y7R3NPxD10wQyyUDwMO2tafdPJln56lMDCcWfx2ZbjmQ/lzZcBctMr1hc4sYHwfzfdZhY/NsD9
PmwVh0ZWWLkQSsaByHbL7MMktJuUAfUcMFxqC0KvFYcdpM2lCplSQbUCuLIcY2K9yvh5yX/Y1Br+
GOKnFI+zXwRJjhXbJf1dXSF06rYrONgRX60Y4yhQwGxcpVxm2Z1WFDhcm4NLM3/MGw4VlFuDJYqf
ff4YKK/8WJ1hoJ7za1VXrEo+VrJavKKvCCUVO3iH1VLfuyyhOnLQu3ggpsyBZu5q2ZXTJY8ew4hs
SJZeWv+9oi6t1zxElIgH91G+/Hc42vahXjFX48ALAWal/G0Rprhf8/BrkIqQWvAid6y98UoE1xlu
To5c1fMWKKng32eLoZCv5izabDTHHG3BU8y0bM7M1wergz2DngRjKoQjF3VfdSSaEszEZSjhO4zj
nguR8GE0a1gmGEj7o93bk6sL2iduBh/qFkB6eqSz4hzBD38Hw+y26/HNNdz1LsGItGqM0DAFGF0V
IRjwSCwrUYjQKL8uiiB8EGi1ZQj2szW+KIv07p8WOLRn6GgO0VRXMZU+0d3esgeMNO5EUW8HTCSZ
ijIGDdu+CtAAMjfulCtaE5Y/8Acz673gGvENgFsgQNyoHWnFgDRARyY9yuM65Q9ZWIjbpYKC+cIg
elVOuC9UIccE5gvf7yU2r1HKvYcz4nFDL9Chdh1ZT9Mj6PaXc3XlfxKO8+caF8ojB/jQPgyUsjyO
YR4rv6sOpWo/MHitp/0jtSiXYrFnh1TV3Dh4BrcIy8OEqzDgjB8vx5WcMC5ti37+oOX8uOAGEbv2
ivnD+kYJwSCiX7IAWgdsgVfigmFunBO2uGdpP7Op86HkWBOOFAGm3DfDCW6Yt+yQIiFo1/+0xbPy
suiVMrUGHB+aQhpoSmAX7cz6tuP43LFhzJJfjGLtpnEvP56Ap/tUCyOqx//tlSCJgPj2SOHaAWGO
dq/pvI+4hm66VQEY+ROx4PkHJAqH+eEPf1YYGrTApz/AI34Xlu3hj/Lt9Ac6BC4FIsDnHQOmZG2h
4v5GE41LzayBiYkZ+4ZSk3vdLQ688m7q44sZ4bj1t9q0AU/7AyItq++PlzgHkOvt6omZkjIucLHp
lqM/+sMR5G/6ohtAL1pHZfZHvMoBxuVHmfzh6Ua61osmEgIfTTiDwXI2VlqMZmaEAT6UPcaK0CVR
x+DJvWsIWgJMXmACBzoGT59pAIg3NwV7jI8q/+YId47IvbHtJWgEOiY6K5SJuLsc1fkTXhwmnxxo
ZNz9m9cgKjlDG6Gk6VQog+P1k/kJ4eabN6ucVBhsj1jXRF5QomGC/CedNSSijCfgRxIEJRfUJVhd
jqZKj0BZ0FwsBzg3mcv+TUgluahMjQYZ09zBH0oA8E6Gt/itbWQHPTQLYA1R8JKhQ3vjG4ws5K4i
qx5CY8LnG3YQvEyo+QwZe5AXcARUsF2uR1YDZZ+LB1U06fjz5VHmknB9jv9IMKP1CTCE2RsMLi4X
TXsjpj24mkF5Ww6utNRDl0zoH9usuNzcghnVw1AV7nZXFUExhf6yXxMsyU0B4QP2w9z4hP82YG1f
IIU0BCdCQ8WCYnLYDeHYTNbnBX3PlPahqU6x7Ell7YJH8Pi50CrmPQ32VgqFx8PDG73hM1/p6NFx
Z6pz2LiLs/PLqQP9Xnqdv9EwsPH+xBEw2srbofqghMSunsPiU5H/coDivMelhSnDe0tgCyUR2FeI
nNN/s7l+OZI9uWSDbg0mwvkw/hR1MTNHCQ1mNSl6Med6U5A4K0zapv4IpOaVz9zJAtEfwDqP2hbC
XAjTiEFTOcVoFeYbyp8LmRtSObOn8Th6l9eAhn4uJ9gJwICj8mdXuIScck6DHwMsCYClmdUvEbxH
TJxFBSt5QGkG/Zq9j88bqGe36Fw2IDk/95B9NqhNgBE576Fmy2lvgWABkjv7+1LsA99Cqt5uf9d4
5Ml7U/9gzqidGK7OWUVd+LA/hRhauXXacAydA+4OO0AbMdvoL+ClkwVcXpLBAkwPXJ6krTMFzCMZ
hpwKECn3OCz1cKRL+BvpsJi7cTtHCvvUbPuJAUfcrqTUbyPxUttnOvAoELi/97WcYH1BczWl8+6c
u0+93fG0rruS7Qa2py8SY+UdEuFpds5P4WpZr6kPxO2ZErZwzgYG1UN0/ZuGUNMkCxFPCa29K8dL
StrZTt5B4C3GeEGh/dv8qIJfOWNpmJWUX/OmvHv97XA54wHjwftnnGaOGdPB9sb4lmAjTKl/JSzX
bBSeq7P/CE4WH2wU7v07eMkkPXgn/FNfvO4RvvkxxK6m1VBGh7CaSBG6WF9XROTcRLQC/oiglMeA
iaYngh/HsZxMs74l9tiiZ9bZFSpISL3KsT7wT7m0hVabfagQWGRf9IjMnnSVFpVkhoDDac/EmNqW
Fm/RLOSk/kELOeTThCFreckP8QUGYOvescpB+3oxJstO54TFD3hJ9jdNLHfRGnm/BeIZnHdniy+s
wcmyIbOEj7AjCgY6Yc76eGzphBEuvLff4CVS07PX9lOCbwZX8MsLlm0tHOfNL55tX9W+uAawbAFV
ORFnu8MfZ8aUbO1zPMSaqTrj4ep8gdy0R4pHcYTQGtEEmgnUGPtkWIB9o224LK84egyzmSO7bM0W
inku4zMk3rhJH9D7J/nYGW8QYibEzlmPDBKNJLCTY4gTwB+4L81vC1BBQQXUwFZPEQ5hCuWoOgj2
YCzJgBL9WfQNCSxxEPSjS3yzUf5vVgXPKVIKyIQRd7qDVWAw7sMGjovQ7fhPp7/JDo7ateoCWXE+
9pCsqXY+woEPcwoJaUu9aQy+9ThG7lJcN3J4LuTkveBXj5sJfMRo4tztUfKxe8T9NkuOf//itjkU
++iUvIsJ98hrsxmqNYgS4png2ELc3vr0NWMoPjISiQqxbXBePxOJK04wsoMc1rrGV4cyYOIM/sY2
QmmSJSssXTYH9xWdMwRmk/JVlRIK/PyszI0NIYYeIW4+nCfQBGzeCjAF9RbIZuuJ5rrnsjQpvMTm
SOVqdWZnHkFWJGPlU6Xuk7s5jjBDAGs4WFCh58Tfmp3zTIb6x7t6ZxKbiT43cSaH3HfxOKTItayz
G55gHANijDkBQDyuX9WkvK9P4TFYba/pF3OMfYg1K8rnY44sOulvj/mjhIwWMNMQOReNB9yYoZK2
wE/DW1Tzv0eG8oU4KES1A/tpNS4PEiqmvVP7s7kQoDJL16aLo00Oj7XyfzaPmskEC2b206NQ6YV4
s8ejAOYIQ3dI1n+oQEHoXusuxBpkfiMXuPOmJBu9fQIs4LaRs0BwYRtwuL7RwIhIVv3/sAKGcFgc
4WYsfHVxxhe0yJMN9dTEiiSDZQReAGfyYT3m3Dnvu7lml6D1piH32eiCPSlnXF8Ehvhn3JOLcYee
w5XVGqvGPg9QRB+hBN7bZ08koyPzDEBRcCW/UZvW87fHFWcNPpkvDOBzwnm36Bot5z0X6Q7ghvDk
caP7OA9giB7nllgA5HE6bFbrp/sIT9uvBXQFqXuimfAVzIMCY3fowQT4BuzFXdARrQiMsorPBeFV
sRxSFX42OAXLC4jc1cl9WPe/Y618CxLbKT8hvMN45IgyaXyNGSJFkA2U/OzA1bsENCdj82rDyzgl
97+J/3YEXAaNRxQ6j5Ij4WP/sAyorj8Ogh9K6WNOzQqv8JIe0hEUZpmt+J6Mokf+sgZszeAWGiRT
eJM6rowerlrL1fJY9ebDqMd514te1BPTJekfAB7pCr7CvQDa8p4lu8UAhROP+wqjfobH9ss7Lq/6
LIWJz0GLizs4JNNLlG1Yjk+T5iDUA9EVqTnTGQ+dOwVpet0MiXmkHs6+WziGsDKI21GYQLsrcL5f
jOp7sAQwZCNvVR4pNON0VlNYoYAwwTGVsE+YYkH7DcQH8iWf7nQf87Xt5+ZLTXMu6JJ5Mf+uTZkD
zZj2DRixjOzx9iGenb9vOHMhhn4XeJS7h5/SLrqoi9EiqP0Fzy+0FDbpXsoW2d+xo2F4Ft+2qwwW
6DBC0A6m3RrAonICxr/F6Qj1O5Ngfm58M0escOTuGEQdyOuUsNmknj9xSMIrRb7XLTiZmIrRSIiG
bXuMrxld9j1r8Ra6hHJxSIEhOW6pTzeztNnKC6h/x41zd0a7Bu69/2LX2M8zeg8Qa3kn/hZ2i3N1
AZZgBM8d39z+pBiz/gh5WvoO78V9gz1uSCe5LzjPJ8ls20HCAQYPejFan+IZsF3Yp/kcrTpigS6h
LqCEyyh/3Al43X55RJQFs+zkcnebxfTLJ5dTvnB+sGBomE/jw6SGPwN8RyD1sARRDy5FMfCv0WTO
gnmXPZOT52F8FOY+x+hhjcR3p2K7Zg16xGIGdRCGBAZttL08mSkttZSNKzCtL7MpOei23JSDsIVY
4Y63YPiypOXu8FPhseNrcQJTFxG1N8z3eNSMsOd5Fa/8x+RZJuAJchxNAGdETPoFUOSahvU+n1R3
KhnAyhu2lh5t3gHQ7ORSrzAHkAkF46Rv8SCF3nKw8R8Ojot3/q1qhrZ76+zCD3M5mU3I0qDu+Ckw
l8j3IdPu5YrNrIdzyDntRe+qtYYkT14DMtk9TCw2ESUyO+vtjzOkt6PPpO3qL5In4Ok4Zv1Aynn8
AaP2FyxC/oKiuVofq9UfuAjWTG9jlfy2DAQWF7xJn7lUQJqgT+0gSAlODFsPswckhLCXYzGwBUTA
xL32KUonyKZGySB6unT0TXnDTHOYkluKJVI0ArLgWcqJzJLTKZ+hpMgRp3s5MFjgyT26//08iHJP
UYwRnohEHd0+9wPIANYUUl4udcZkmdQqrmq7af4GLmPR7JEBdPO0NGkvYKK0fQA4ryfBd7viROq2
E3AuCTMlaMjYNEPe2MC5ha1/WF4dhtJz2f0xQ8RBbesNaQJ44LsAdjpammH2DDttCDYPoSi54lwP
vzKDzbP9TInEwjkohf/CHvrxcM0aOWd40iiNDRkMvf57BODNqAZPIWgII2RvzLj35xAmu72lvfKH
wH+oz4qXBxzrjWhuurTFFDs54eSGURISOrDUqSGJbdf5xDf3XvTQQiPyCCVPWu+dYTZyATPwDumD
tSyk9QpDP8CHrwBowa3cqw+GieJnDXkgG8aPqA5o/Q/RY3kS1CaqgWt6pXKBgeMfaKk5J9tqhL2L
DJ4mb/dreSEVJ05gYWz3oaT6xXcCBYbosevgGfVRYXRnY7RYCacYf8A2TzhBVNtNOEmmxtC5g48y
+jdPIfZ21HlMg5239crrGOWcLdEQdNaFIM59girTHjBuIU8GA+ej/wwuFmPXcLQY2/eojvD2x9qZ
ehNtLPUHqi8Y5V+sdxkvRUNjXLXrkfvdIiko9lv61cWgZGCfYpA6W8A3Y2fAvQB5BClVKrTq6F9d
jwX1g87sspxiKjZxNh36doacBcLw8pZSgG7kxSBqqahO7g35adXDqaxOCJpFIoKQPMTmJEAV4OIC
57+gOWFq7UHdjkks8JD0UhuyM+bfvDEuy1vGbsoM0+9wiSYxlU23cYcOo62l8HiTE+ZVATvCFyD2
y5jwqt1TfOG54S+HZrcaEIoulRNb4Hr5cNuB2vxizK7Yv+gQtsRoocZrWm3CnlYdOWuvZEAOMNPH
PpsQvA/WRXDqGRlPghkqMIyFoJ49jat2dl+MqRsXPzW/zgc+Y2ubseQ5haQTHCokjbPlF4DghVSC
0mML6aA6prW1335ckcSB8RM/iFjM+pS4GIM8xy8sNKUIwwRVRjv4MadLnvxvOYbFiyENDADBpBW7
gdA+1Cqt7CkcGuoOq3+nH3LckesxnFO575laU7WB8dLX8rgQfE+DjyUKJJVxsDJvAZmSEANeS5Ij
cnBqitzkG1Evm1J+jEFL2QpwPN7ypmBGY2sWnyjb9jTHE1JIn2DpkBIIJnFlrTGJr1wf4yY4O5dg
71kz/5KcHXTmjAC+6Tt9l0dM8PAxv5j3HFHwJRxkNL289BB3RmSIWJKZ3V8/n+UrOCqvAqtCyIcc
qDA4URZGdf7KWtiij+Rl1H8TCsN7jN7unYJqo/FeyC4cG3IH+GZMjpe9DeFAxt57p0Rx7KjKXJgz
FafehpIGFAoOy5uyZx/D1B/YbXHyTuFr+fLF9By1pg+t1b/sWu+bDvImuDGZW4FtUt7aUAGMaUKo
HAyPxqMqCWntPxV9OrP/Z37CU4jllhyZLSH1wHkBvD68uBobH8OioI+HAvjaPa4zyO7sdyvO+YOK
MAFqA5LweFSe4972vgbPYaoSTH+AQg1bVHhICPTmr2PWFLcCShQXX6g0QO5wpXxDXZkU/W1tSAuc
CHdfS46bAglCjRSgcTAsifZ/kl7nM7gDgdAc3ElGAuUF4+W45mjtaaLh52mfhPty7EyRwA48Sr3V
klzLlPuBpVIJAsLkjkKLrcm5uQxlFk/7ymMHLWk9jZmz4wySMhmz5AThFmKCG5ZHT0CLXv5ZHDBu
em/wWBFIWbuBGAGamH63sEdDIOH0tAD4/lVn7AmEJrTlseXCL0mljQV59+v2tW8AVsMcAaok/wBy
xTAXGUvcTyc+7HDcnBheQHvCaS2YFG3+SFnZQul3SnG0FbG8TG7Z7YU3Eqgs/eELYyUOaREUXPbf
hrAukktJpatE1jBcgQVgiaG3X/01LD926cGXnxLQAXt8/uMhaxVzqgPwD2WvWTAihiN8awhVgX14
eWuypX02FfnbPRXWFTTwuytgL+G0gvcimjhcPdWyvKS4T11x36D0ooZnJgL3l1avjyJc+wKpgUh+
lUSVNkOk4Vgz9tSK/gyhHSePRgZkjBXwT71aftILk+SpqAu9aLeF3mr+z/VBgucECH3RntvoiGAh
8bSZkOhU1WwMsjijhDQ8Hzx0zYZh+kxKdZ5U2z+R/0OyFViyelEMLBiTm2qeTJWMWn7trVQ7ar+W
IUG1u2AxjRBGq//xqW8rQJ/dxErgiev4zVq2nfyUCJ3cxkFeniN9Mkl2sJwJo9USLEH3NiJknj7e
8Ly3xiK1PGReHi04nZQS8SZFBQhK3Ma+go4aXXOnzKOVj3uomw+Xzrd0WhXrRDnk2hKmzT2DIzsa
W5Smjuc16dwrqV/p6Onsqvy42e1wVFhthkUv1GDX0oKRmHfACAs8+YhYkbmCjssJWd/EbwMl3ZVy
ktQ4VZJtiq2QuWvNiEqbnho7Rs3k4zB6onPVzOhI9gamowkgNRHZJxU5GlloSENNOmPkolzF3dVB
n4slHC3UR0EVAb0hZcqC0kmLTn8Rsbc/RlLi+zEu8KMoSTJx4R0YShDW3fIIjKmeDhr6ER4ELFVj
sMs+XI3SkROt/Lo/ncBBAWt6E+YK6nKgB/N7ZqVEZ4G461zkkiHHWUHI7PGrE1LlkHlg3kTfhKoF
PwEsWZqB1uL/qs3Kt+vxMOar5USROQEYHjNyH+NYrh4wyrnp/waRnDe9KXUkg7YvegJEHnQczHhU
SgDiisb2EpGjzedUMIyFa6kE3BV6TzGRRyz+46Odc2oNBdT1mGMsHe1+D/3zdfeUkp8XRjCMBCYg
Wdi8qEcAEpAyxr74Baq3d3DHa7vD9bC+2z8odurlZByPgYxTqvdFag7hFYiNclnWnq0iUY8bjHff
AACiVeuN3cdQGx+CKYQTlgA8F1qMm/lFvLYyD578NXZMGVucbia7wUmNsL3AnDEmnY8WgUTZlUav
wDNdJ1P15axIMW/MGuAFISFaqRrS+/fNSMF5gRCMKDJq2iQGiLXQw83mt5Px3u8G/ayjj4c5ywWg
O8Ts6E5a3hOT+MaaDUNmrzUlVk8umhvL5zdTh+dywMRl9UOx/AajBNWnJ7lTFus0PXz1vbrv0d7h
b1O90PX9kz4Id2+YOJJodUhZIMNWke5aNH06Ef0lHGyFhU/PPCGmVRv4k3TXPXUEAE9tvGQapDYl
zwNDQW2A8qnTgpGbctKk9dk56j9Wj4I/mtxpwHecV3vgdzyYJGaiuEdgsHsI9qsYic5D/67Ux6an
t3t7Go5puNAnPUcG5jVWauFqdGHEFO1xuVCvKt99AfmDtTFDEoMh3d9euWadYnEASkKN9jsbr4N5
VKz+5jRVeGsgSHzR9no6blPqvgBrMEzWlABEEvLaQ8ew2Lp6nTNGOKpwofEZVfsI0SFIt3RMnHdK
w+ADLFvHax3Zrzo7zKehBFXTPGjPZh4TDU/3ytjZsiykV0psWdIpPOAUJ9f0spF00tDexG/03iSI
dfzojeg0lLLZ4KRNNbJI+GvmdyzbMV/diFfakAs2ZGQ5h5MdnLR0sgG6KvD1+VDPNvM/6yEpf4d5
zFDUiY0roVhcKrRo6pQBwTFElgIqP9FPuKgzI0V3vGxZNMoIEyYmdazsFq3I2ZWsRrZO8O6wwZss
TmiQz1yEN1Cw1mO3IO2EnMuzn85Ri0jqUF16mqzkJMMi8jBHWFCyJTuOdzY9zeuZtMG0BvN7lL6U
OQDRHDep9G3hPEMKO9tcx0ZYO9g7s3mzuzZiO2UT41x1vHJqBBig4jsKV0qRNw1lNnsxLB7+gZXE
bX1IGnUrOMf1jyvCbY02QmTLrXwGqcwFemEmgQCve2gtXkxkdYiLzVXHiEwd9fUb31P9OhDxqZ8E
T0AsnT/u/nsTD8iKU9qVOdGNeAK2xG1Ausudd8QVvgQryzLElVQY1XyVP2j5KivdirufNlNn+h0L
XiXcumOlUBTLgplAfcZCYB1vzmrMx3S4r1JoAMwUf/ge/CnpUbe4uVosxzT36WvJv6WA0JsU7PEk
8S4XVAKY+8ezlxKKdz3N+RH+MD7rMVrSwcLCFXHDHTqr1Hi849eMlfB1Uv7idwEGA8fN+duOdMNI
j3YcH/GjY4HEUxAA7XdinWJWEx1truT1b4yLHZAnNJMlVj9Z38FRX7+RPJjcveG6VzTpAaUp4T7C
bOsuG1csA/AR38+fcIVGWv9u3Qh+5fOxdo7eV+nhxDn/ii8ZU6cPuYFpAxk1etcmtsAXWRvDB8Kh
Fy+yDUJXJ+DfeySzKRCU8PfFPANvjNcaY2+8aLDooUVHxo8rPk0NXLnD1BqB/HLcXV54LP4YXL3j
X9/GWmBqPAbaLWXAPZix/MR8fMadDaFPckgyGmaTXynsToegL8HQwLrujAkLRsaIP/QUdgn6efJ+
5tyFBktLZzPZpBcWmEY/AYN6zmrrLNgmJ82yemqjMLoLh0LRt0XnR9JO2H3B4BQJFHiqcbv2ijJf
2ZOCrA/j5hjFU3cpw1oL1vFPOSgVYIxpZsxi8IbkVhhpbZx1FsJsDl0H4QvraeWe3fF5HkI15g1l
yKNcZzXESSqGl+m0jT4NyXTn7CSrFokfG5J+n6h41NU6k/ejLmUoPW/oP5e/NVcSxBhtHQ/1eA0a
MNUkfbPKxRckAJDN6aUtWYc8VC/vkPC4kVHRDolXAuNO0+Hf8D0/Av3d8J/HaypfXsmYUZ8gBPj/
TZgRYVfPm9Bj+DNIT9ppt5E1a/4t0JRDc1bTx5kCj0cw/vtbudvDxmCr5DjPaoPxfHZUNkv4PaJh
FP5rExxwCJLExmH6xwfuXOAvyhBoMct3z8M24V9dg33HWhrN77SpoqVC6I5Q9W5zd3lvfBjSvpmC
4/I2B3Y2HTUqu3WNRRQqSZbYZUcBxFOPJZpUqxNBcSJyix+QWn3k9CmANvg3fke4k8o4St3RaDbh
UHAnMLIe9/RfL5m89WaHHGmKBrtr1NlAo5a6wEE7rnu4M6n1F00Zo/IJ3RzuVZDHUGX7tQLfkh1o
qsVfxwLK6rRljR/kplao4IagFXQjI0Zn/F83L4PgSMGlLPuNsnzwhlcsI6WKspk+5bqmnAaZz690
oXyXt0oKNIJu1iQX7+MfgBha04kkoywPoYcZWumw6ZblrmYEvHtoWuntnQ34sr8PKs0pJ4qHSz4m
qz81x9WPDZ9NH8NGLKkx/9ntyJOKnF/sRBDjbkoVIUzZ7VrBrbmp1Q4HWxXN+otr3phIs/rqjg7N
YCTs5BJYJQA0zn4ffbnkSMIx5u18mFoNcTIZzLltz2DzkBmAqleGns4HoPGtHZAgT+g9LlidwJ+/
atCo9lsMsAf6a+8etccfrcwYMnnuXahulz//Y8wcZFf0rjmuhjXGWixEL2jcFRrPEn7XjN1nvny7
2uqhis4P9FXBZKhsVYbGObW6CeBdkSry5UsxGK0OHrkVCKFgC8FAH2p7kadM0C/ckSv1ehbxkT6K
Xd3+xLO9L22zovyiNzwxVUvA3kTDh7fjV/mXx7Ihv+06T05/1QrSI26k6Dt5TNHYC5Mceix8MZSm
s0dnvF7mhyW+PnjicUjGF48+yp6a64efPWyTNgTbLtxsDtwOkKFwx0hRE2+2L7hTbDM4dSj6eoS2
Wh2tbXhKq4eWSKYwMKbKDxPuYdJkGTYt2DhzOyPcSJQrtkNg9tw6TDyi6v1XcYnzS0meAZtWY4BN
JiyLC2YeahSZDNteSZJEZuQMX4pjmj5+PnSkEVVYqPsJuTxAbpW6i27i499sPgB24Qpb4RozZv2O
REbR7WRQ8KKDiRKZiWqTToMryaKv3uKflTyM6lOs9AgjG5UfimQrMm0M8h6KOlC4Xmj6FHQjq8I2
+ePWZDjDpL56Z8lM66Vcp6lzxY1GUuqnISnJQLF12x8clTUZY+pBj8bkwq4k/aNUvPjjX6s206Jo
B/zk0FVWF8zVp994hcpQtOJ7jXXP1ebCL3k7jmejGqJZVKprIP9J3GV+GcIODeou4uncOdhcClvM
AcWVzhIWrirZ22sD+7teH3DqRjKJHQ3juPvDvN30hW+vYZNJTGAxbIGYuouqC5fMFPI8FFQsB9AD
5WlkTWS/Rrsev2gt9up4peh9VXef+sJuuDr1jtlKyxWybV3X3WKcuK4091Uu0+Uvoj1XdZgUdPkf
pRgZ7mw5WhpYFa0xMlN52ozeYC6+cv1QABXwJWcpJ/JZS8zhQ2eiD2xA3GK5sO2oItozeahI+ZBn
+DBGMx4PyYFMhR914rvKRYm7DeXQxdnyKaaKCokwQ0ZuhH3f1b+6ju+aq/tTRSe3CdLBDDMZXMYU
PklCYuV+ntgDxSf3kdCebqqtm5yv57pFeMTHjvO1cieGbldVlH/7FKszHoNEHZvZul4pa+R2Z22g
ZD65fGrCOEM8su0uSx48wBiqv/FemK/eOnFPGpeZOb72NuyMVdxVC1/O/cVYVhd9nSQimxXs/ZRK
lRT/HPrZJ7zFrOSk2s9ZKigbLkRVFb3lhS9xqvEOeoKm+DZNPzsJW+d0vpv9WzPMmbwogtdYzayK
i2XbD+ypFm7PK3oR985mizjo8ATUFTLMqFg81qNa1TuMMXA+8P2fxQcFGSFHA5vySF58HB4hQCmN
ISRQg551XNPsGnD/5tkj9sXDhBF6p35xJiNSi6tdswshLJUK4imW3L4bYdrQ5+JWG+yNVkN9eefn
B3OfJkK1L1HF8Ku6GSTAXrKKoQfGW/w22uw9mwlYjDgJME09a2zNkvNCj/J3+Kn266XVqY/u8jJG
inUMFw9fvOI6k6bKlyXVKrvpU23gIv2/Zdx0OcvY49brBKxe4RqflMRkyTdZY5wnxpXtE0XuSZ+R
c3rmTAApO6CKxpwJo6UBGvDRXZX/xkWFpxlOemLTFkeIECTqZGEN+OTShgkzW+fJuKOfEE8JHq/K
t/Eqbi63ir3qtswGPG6jjks5U5FZaT4AGXxPHhskmyD6pNV3Ok8BmtkE/tsOhItZ8LnqE4HOiWjU
DvlQ3B6nM46y6rrcNxoSZb34uGL1grTdlII5gfjiMwKLon2o6rbNx7NvOuvhGK7J9O2xIOiCQx31
KNIKoey3bpzsIQku9hpDRcRzb8/8OZX4QgIyQr4NEeKi8v2TvQbXuDIHIPDKFIH+PNojGmGzEdNM
LK7YUexrUrW49jw4hj5FxB5cjchvUCtxkQ560xJcluBGT0IqdaV2v5sa35YIHKJ04SIS67xzKi4Y
I7Kf4NwKIhIP2R3Z/r/qYcchh8+RzxnWh2rLybPgnkvPpIru1Cdc++eYcw/Fri4+K4cSKyuTqdYJ
2DwHvDQ/s+GRjc4fv+KAlEgvhYRKIqY4F9T3UNsNpsAbr5Oaceg+7URsUlNxR8Euv7xcxZ4tTg4c
kdmOX3ZOK4rTMqEpWtSalcprEcILHZUUsUBsHjXyCUaeLVSaYnoz7xuAHhT0H9z2MEcoSaYzbvij
m6+HTvrciNpmtsBYuBmFr2spNXvlQ+GoDfpqIqzuEsY6sFqH1v1u/ftEMF2bx/yBvdFDH0zhLRJL
pPM+uxu1vfLj6uCn9dvih/wmrPW46/c3cThUdBL9bI6PjE12SLSz8gAhGCsspl/i9+yVchyyp8IH
42zDRd32z40K2Ygzh2OOZwOA+AbpgBFMlpjUdSLUhUNp0rOA7j8TsMcKU1xwylYoyx5w2GEBNJZZ
g2GynzEC1QXoLS9AyOoNv9PHH4THs1YqIpdJYgwu3o7bwSJkE2o+XMjW2fEOtfMyK5HFQEi54kAI
AJ0QAa3RYGCaEUE4rC9+dgI8nueO98sxklJeBPmBOIgucEYyBl90rWM+18OEXxHDVTbMfP29aegl
KTlcFy+8kVKEL23PSEmcnmc6KOU44F/68O/Q1f3mrwMRgi5Ug3z81BlXYAXB2XQi80uvt4XbPBX3
bqmqLSBeHFeUKKJsYekR96pUFc+yKk2UHZ7Dia2SYg+bpVuuf7TsodgvdXfbhlsDi5i38zeKgQe6
WDe+qqJDKQ5P8VTJpJSdXeXh1jnrjEv10viMmIe6eohY3Bi7xQtMnwrqoy4KDFGVkz8uBy4nozip
GbpxKOGEoHz1VgbO12e2b18o3g46hRieGupD4WzwB3P2W1KxoX+XPge6amq1abJT+e5vyybSqWxm
e8qnm/02EnZ/austPs6wRnhWaBnETpY3fUrBHKS4v8PTX7nw4OyLHIjRmRDmRj0sStPqtsR1wuLs
4qMd2OYeCtRGemy7/uCxAwIA0TFl2GP78lNZUF+wsXN9meAI/QomuxpkW4xJBUZPNw/EWwJsT5Ty
/TTxnZaDXFYwcdiBGeXRVVJIuc/7JE2/9P/7Ts8BRWZcxgynvBDkoqDaMrQ7dk/MWdJ74ewkA8CK
5n5uzXuqNZ8DTkGIufEaHVZloPqB+O3zekKLAmjOhAmDPnqhhuv8xp6cgQIwu+F0hKNByIaqeFFz
eg5xFc7NfAetVu2Sp/YuUVnZbCnCX52a/uUc9mpy1a5bKvos4zzWEdlS9q77no2t5896UoQyUFZs
6r3Mh+nmupS++NjOuEWnkwW19YjT4n071EBA71r4C1Bqz1gF+A65BVF7QMfK9ql3F+3oktu7CIdB
wUJxXZ/d3aS3oOrYc+HEbIjIb5UTwdwJqh8fkGK4DTAa3SR9j3qNgwf0N3uq64WO5advsN/gjcQ/
T/R4alGH6NDUjYL+vW+4z7xOYfxG7HC+MVsWrXadWaMR7Buei1/CgasnV6rGO4UkNOLqRVdVrfQT
XdL5rNKy4BOPVsMgWBS6yiJ6IJRhQRGApXMBp1jYPrTnNh+KuQpTmLsyD44AMPOl5xzcJ85oWPvh
m0ijJkzICRHDE+ioYOIGcHjS35vVf4SdWa+zxtbnv8qrc91W2wwGWv32BcVkMNh4wMMN8rDxPGKM
8afvX+1z0TnpKFGkKHmGbQxU1Vr/aQELAj8jDKgtVE43l3Q8oaVRpfOLtKIMtVmqztKD28lSipjx
Z0lDSHYlTc3NnTtL0BJt+u0Nvv3lcVi7Bm/FPDOYwm0Dgc9jcBBaR8WOiT+az0sXHOTZP3zdeAkk
wCvsxhwvmUpZwITxjEtjpAKEF6+WVJrHg1MwmBw9mtbYiVDp8VKf5/xRGEl+urkX88cKxmQtVTED
pm2MIP4V1Bgfsgik272xl9c3l4T+GdA/SHkSELo9fK12hhEZCmW+SypX/4zbJiP+VF5/ve9N1u14
3QW8B3mTRjNC6CYsOYLK5D3RHYfesAhgsDAbU+XJORe1iIhosucKFdMtepGZBTCBphGKdkvrQ2sr
zhAmW/L1MQdijq1FB/kSQ6x5hGWIOBFNy1LOnlk/GBeG42kKbAkuznwLj5EfXZGWs6It+9+iWu8c
epbfnnk8vqZh5+ogpmqCel3cxfjqJnQYn2QqKAquIsJxw3MlyyhDDy9H7iJNxn4oB9BFhpPduRUk
VDFblbJibMoSaFzNLARNaOfPDMgqtHWRRsiipVZxjl3M3ffM5ZzHBud28aYhiZgEvNjYFuS6Sbc3
uflP3dm5YcO+JsmrtFdJvkkSFoJNvwlxtrdlC+EGLLIsJmhNKe11ewrANwHrjkHFRbYtdgP6yPdU
f5CItCyohriIVhRtr1Mn1e15jB3k3huQHL4mighROE+HZxTO57eAGs+STfz+YodPMZZPPV+HYamJ
8J1Ov1lNTsfqu1TsAEPLw6QCkmVcwVguO3ohYoO+xNA5gHzt+mxxr763RKyBJW4N/rls2ZCuWweV
Vz0QY23Nca0uINiOtLTnaTBWp4Jcelo2n+zevE+8o89pkm+IK3NySGnucD0b87HjtOVsU3aeLT8i
CKfCnRnTjeu/6U0TxUEKQtd75lQd04QeejPOdJdCVgJJKePoLWfbkVQDrrstZeZPmvKU5vHS8l6D
QSx32DEDHX4rXqw3aO4v+DPnBwYA4Eaoxa2Rf5ev/Dwm44BPaJDl0drYtJ790nHvK14kdr8n297e
ECGxwIiMKJKuxOwQmUz/SkUi59/Q6jvpdZNRUPML1hYuFtQAuRFjqF+j1WLhQ467TEgzuXZSxSl5
qmgLKJayZ0UZn61tTHuR0IyykT4c26WB50Nggl1xTJLVk0OZnHOe4mj8pl8GiDtOybaF/xWBxDf6
ndD1h0PLhbrgo9xVHgUsT5h7EJqMhGH7/JvBWNnOeM/ArDwp4FqiGAJ9MBicYFwnS69zs5nSsozZ
lWKJGO6ADFMgwKfHrBVivfnTywHgrz9A1+cslUIuBt3m+L9E0e8TlGUnfDdv0bZJMxjf3nIpYVdg
Tdeys86YIr61CMbddfgYrpJKsVdnFoWUjjWRNYQwZ2AmWgmwtGA8XqkuNRvn1HyGkcN90v8e3aA4
/pzFgbrURsH45E4KhfVyAdrEn8HegjyCjYhdSrZg9H0wXuGCDOGxcOReO3/LSS4IbSJivI/B2fT3
veqKNAAdgdj7KYfRlOdcTQTbfbpV79wstyD6CXcCSFlnGuI6I/Mj6WsblztP+8R7u/C1cd9fNE7j
uA/kUOAJEr2PIpwMwZb3ohjz4q4eMsfHd/2Sb6TN+/1v2G9LY5xTexWnuhG604cX9sVQQ1FKXiME
up0/HNkD7vZUrzAKI2sEm9vHndc/Fh0wBNbFQraGNmEgHfeC01RwGV6fcfB48+w+YA9gixgDISCQ
T1B/0Y8+22L6GFNtF23KCp7alKgfdqZkcV0lLpdOqwYYIvI5HLdDU1p5s+TziwYwR/5pJ4c3pS0l
JUcBolgpm4iWXd0DJ5eGw693SBqhQ0AzbJVDsQtZ6tzfNuchLxGiIs5TMj2kdOMw2zJfHT9ZINuJ
6L5J00bihbQjxCuTWsY7BuSMwimGF4Q+QATj4dycDvhZ9x5y9u8c2NEKrL4qz9x4Wa7aFweeILy+
gcGX5ilA9UOmhS1TcCn8cAkw4AifHY43t80Igv45l6IlLHZgPGgaDhyj+S5+O8zfk9mGjY9jOomA
7MZyTcF0RlFXFgitp5tdGuLNt3qPpI34kAGIn+emW4PKV/H25oJOM0VU87uXngZkutarXoUiGivJ
mrX5Cy18R7hfdg5xNjQOHFl3HgU3FqPnj0mkGGdQ+h3K8kBnbonckC3Sy/h+rwl7P7pYZGDQDqPW
CA786OYOtPUhJRIQDvTonZYPoeH7tCvQaHjJe5WQVUD1A5/7YbYc47FsaNkqWe6HPDcsvIa8QYek
K5+RItqZhuqP2/jhH2f+YjzIG8WWOq6pVqDPxB4bxi2bY3YhyvjrHMjq8sO2Q9t1cRIjTBYvhiPO
jhmPwn9SOs3lf+yzPhgVUNaKcKtFp2s/P/yN2wWkl4MbiIpR0YiYnkxhgyK4/1zBh9nyj7FEUHIB
svi+ebgzioJkZHotMjRHd1GAPIxv7LzWDzP4SiBKoOVjQDtxX/FBVgYypLKLKN6jt4cQ8r8gk29W
hMPiqWkw7GR1WUyTb8td7YPbW3Rvdph8Y6ykOgAy6WdUsfVY4sgSKpAvJ84FMAI2oGyXzRHz5Q01
YSUCgBaJCRfT8Sp0u5uv8A/9jc24qxEnot3Px8AXO7fvPrOFUGyQcYk4ZJr0tRgOh2JBM8lvvNPV
yt1NFizIjwSLSKwKE0SgOQLOfK7ZPgllb2nR2Q2ReU04q4ADWeRItU45Hf/x5b2/7qrLkHly0Ybf
UBnMNvViM6SvpHdc3YZJLWvwkLfs5FAKjKdG1sLkvSn7M4tftJsBYQjDU20PjZhuhSxJ9hbFZuL9
6s4H3FuumzxTYgpwFNvcZEA5jj0EG37Sftvs2v3ZDo2RPWMLUcOFfBovIOUx+z3PygMAKNJgiwRg
7lwIO6RmFFQ5lCvcATHVV8FYbqLR/Ja9nTgPl3KK4Dxm6jdv53GCf4v6VlAB6/M5ggF+Ttd9BJLk
YGQ0dQh5j9sVnS7gLUAYW+SXfoj+ne2W1Ccg61Wlu6qA/AgdEJ8o5SxPobtQQ6nefMmP5HwOBM3O
gT2yrYiV5iX1AMixANifFnQpnAnEVNLbVgcXzDwirWS7NWG/tJjYxTGOUV6QiFB+cY4J7eQVmk4T
tbjbq6nyy6j8Yk8IgewUmoUNFWUNV8Hl0xOyklR3CiLT2A8693qAADgiUjvGPhPxqCs0X/ZxZwOV
muC65UmApoI/lhXvOY7xhN6HgyeSDbhkRSpEbezULFbqudhiT0RpkbF5osXrLLJInTzZ3aSGh0QN
mvs0MDitA2giNj7twbZUXE8uqEca6U+0Vyn3xg5/sYYFuPk0pOZiI8z41gMKAxZvqIvEICpAcJiP
D4PxDaw5rWa88itekBXI4tHmBXKViAWc0h/wDHU7JoaLoY2uheQRg4P4Trow1O7S4Hp92V9jvd8R
qeCzbzpIv2t8O1Kit23x14lWY8zkvMM6ACB6O0t0qFQFKfPNEIjBeC5PlCRwg7bMvr0tJ6dguaRy
iJe7YDB4pOyqWkZUu4cA4hZPOvaA37lSv7RaoZUz3hFPXoaRewATzCsJLITyx350verUa1z9O3sc
GISHTK5drzqewXxa/99dw4P1wanRTXndL7j6+ZFQysgXEEpB4qLa27y8TPut4/NlFKGmS6mMo5RT
hUdGpKPU36F04F90j0w8lq4Ixnb4ZCp4O9Xn+7Enu0gbEAcjuHkPvAniAYo71BJbhS9l2dDDZrFm
mDs+cojOhJOYUGXqOItLQ3sDpIYT3WQMlft4Ykm/0WIf/NZJxnjs+Zw7BUtHGZ+OE6A9zFBkbhpA
L9d3mt9nElg+v2WzrSagdohAgURrGx0+I2OmDWJU0yNAFxbLLwhMI0lOzslBoVo7r4dcXBLscNl3
zWgM14C3HmjfYggEcmk2qic7lDptM21rJxuo0yAI6D3nENSEHJUMrkcgxODUx2it9icVzVS8jCkG
by59iY+kEnp66MhCFVnF6jIsCcwHBaUvM0uHvEPnktsL8NKR3PmRxPapoqdQLLIsbTAdgiHZc3QE
dl7AItdne2nBFV8YsWsv24h0t53eFu8MzJ7KjHjWuyQMSho2ukg2OyCdKWECe/sTi5DMQb5kQAOx
fXNqc3SLArrsnH6mwYGtng7d6G2vNZQotBm7IZsF0C4CXriq+iCvU+pvJUEpniHjIlIZ10rdTP0K
/UI8scr3LE4D0PkuGK7cejBWEEqKGYyv+F6JBzJJngh6oFXOjw9FcRa0JKQKdyR8cZ5vd20bqr4A
Lg+/y4qm9Y6rgXbLf5AeIKad6ZhDdwDCvY2+YwKJMBB6xHVAg7cpJUOQCDuEcuAvJp1CIowfOipy
ylb1gN7pl/Znw+5wRSKlGNozvMOgu7rTcI1LCB33XALi7haroyvqWSqoCROXuvixkRzlYgVP4kJS
ESHhYi10JduBRJl2iY8GSyyALxUnDMZXv3B03sq7Q+EijhKDQyaLVJIKlEYq/WUTjuFXYxSj05SC
XWqsMd6l2nK3+Vki/CWZJKy9xevGpaZ7F7Z1J61SwfhDWcH9C1Iq4eOH2xhOX8DBBQgRHZTOTgg4
RWsB/iKF0Ec/OyK8AL0qKqI4vYINjH3zDFhxYpud1uPVaQjtTFIi6j+kRdSCCnfy4tRb1sDyehdW
p3e6ikTjDjunRTM5EMfLycL7A6nxGMvXjNzcJX24PGkS/pdx1YIqs0bSIWGsy2a6+mZHewVIIEG+
as1pk7gAg2NpSfEpEO4gxayUf6P/XLisgPgm7G0cW2GwY4H6spMFw7CCudP1Y/CbJdjq1+uwX/1K
JioELWYxMFdoiy+jwWvbsj0cizZNAQJuc6ViPwdbQb7TiXj0ucFXAPTgklh5+2B62bBblBQr6/G0
3Z9+v1xTyKnLA9BGKQ7SJckB3Nizm4jjiPrDBDbHgQ+/z8oL6Fyh5zEsODwaTOwdl1VlEAmr09Xg
7SyCpwghjBnxwUvCgm1JDOgdwwXTcPOIdx6NaFcjB5z3PACKFX0oA7B4WdNcn7bfl5Wl7INoA7ld
rlt7TAVbgAZ1kShQt9aieE6h1hF3yYL3yXOhueQsZx0+hRaBdzZrsqXLKxzmIwgfAxAaEA/mtgu5
fWRkj6nj0iXOH9yCpKcT8S+C5H5GBKCWZttBsy6Byvly+SDDs2Uvv3uHppsuobD4HwdwcHBg5APO
SymGReONLxMgG5voRSLi80fGD3oNB1jBhHXwyNOb9NBpygMJCMiaMMoQYU/aTiiw+ONzYyO9nIpY
79n97tgPXujH6gQr98VjjpVghlu/w6gmFHkCYgZ3yG9tppV85lF8WEOWU0UFe6A4LLpXO+zeA+oZ
iGeJDKVOncYOsKuWkYshr2tyCdUZVQBzIgPMSl9vP1zeUVLZ1xdH8XmhiCW1Avtv43fdqOGoF7QH
dAYfxoZKZmZL6DWrDnsjQKBsWOgoidF+PO0MPBlR/901qdnHrmsOgE7C9ygYFwFztaNY4xN+wYsB
0Vq0oUCrjqd7dEtSVvXkSHYUilEMjVEg929Cey4e/hKTNSXdvul++sJeCY7SPQreKbYHpmfLM0LS
jxiNHTGuxrR8bAQdqDentSjG5xAWLTBQnSHfgLdFP8PyS7tMraTdfTcMpSJ03tHpSwjuPqyz7Nj/
FdjF8ae/xCFMCZS1ouzEVGgAiNOaQ5k4E+kw/S2sz6GsvF9T/sdArU3uVHGOzRGxjIhG7GNE2cyl
Pn/YEhQHrjChW2IXUWAKCNx3tiysq4/BDchpn8364AMAAs8RLBOQAV2yk1LxRidTzEGdxVYZkZY+
QMlrATaVKOx2Lopo3sRBy17PP7wdc8m2tvq0TCkTOCJEa48vmDNFlX3Z2WvZu9PZ89QkwP7seZhX
QQP6scbMClgkr3cG9a8Tkm9InrHbDxuVpJxjYdB7I95THXInJpq7PBBITQ4JE0PoaJuMuRl9xMtE
AUlQgXCuIeYDHneeSuwe7GqgX3l9e3wUIOixFyMUVS1wMZNmpc3At2GTtSreiOMFxo8dUMVu5DHx
hzcGiaAg0Iyh7BCp/WvLezqdXgTSTDZKTDHHFnnFl0UJ+EHLeV087Kb0lsQrwacKQlmNTwQkf2rx
B4jTkTLHK2W9Dd/ALDgwu8lF2LZssFygIFpL7+4NAEY6T/TWrLuvVADLAo8ZjSAnbLY9NoNYRSWJ
WJaNhBm+dO9PQDmmC7vgFwUTZ2WPLbawGhIBgXHJKJPFYI79a883FBHM1XsHIFKS9VCAnnJxB4XB
y92nHX+8bI9fqbxjZznNUhjzcfD5wO/kqJBPDj72kwNxyPQ3NjaaHbIXdmwH8ghGoPZ0atwDc53T
0oBla4qLzUXwmDW3WRrRGuNdO5BPkqJ33bhtYW2oxbCzE7YFuImpxZMPa50/xFrvA428iNFo3Kr0
EAmBIK+0r6CEbfGP8hXL44TN7UDsBqg5SQ2xtz7g/uA1s+yn4sQGemb+szrzMkDE7Pmel8e2OQHs
QZIgSPM06ajRx4Dn7mfI600H/OWgCWSMKSaQHt1TK6hAwBQWrEeY4JB8RWdb3HnONiI/pEX8w87q
bq0gYkYoz8Nbgrf83uankzFLsww7ZP1LiLMMJbT1tLn/mCwyanSD9KTlMh54vEqsq7m0e9NVfMHp
R+XKstddgadBisNfwU8Pa5PkgbxlvmP/59DgL5373Gxs/6kDUCHlemxWkYr517A9nV0WWw8Oa3Zb
7jNYF3Fw+m2q448WX/YIv7Zb8r87C/xdX6QwjF/iRffbsxMnsCQrAQhb/k40PTSIFZusA/B3GC13
0CjL+bP/cmIWvTTQ07M5uo1bCSMQFmbSpnrSZE+pc0dGCClNwS5VGiaGud16G6VFUbxJaIHZwMX2
ylxkO+/peAxMIDMp5vjbu2C63btA4T1W7c42Q2gSswcaboQOlLclqEml3odUShSajLq2s4xXukQI
yNgDxOFfUfVOWBiG9XH0xYk/OxHdPqN5ruguaSNmUn8C9zM2gxC99hhZIwUz4SeWj6FB+aWGN4pM
IWXc+zFgOs8cT/tttRwYEbyyc8TtKYXWX8XeL3gcPHdSRLkf0CrckSxFg0uE65fhm7wYJ/kSEzOD
2v2319gF8q+YCHvJZ+/lhx6MdMs9k5PtKaGsEuhleY/IUeyfLVpPgM1dtETR+9vdEQwx5iAjEhau
mDDLEeNqX+7h5p9GMmOMCEqd7FQSJypPhe2dJoZPvUNiFaDMdntE0ekxGTZSWX/3vfvMV+eL2CsO
P1IehNB63HICK1hcJpxgLiR2+aLxemAOupF4a5EvxBhpx3kdsvSm+wH6S3hEYAHCzI8XgPPDnNOH
vGh5MMlKTkd0S10IIElR6ku54HnaXqfFFtoHlheDxpzliAyYM4AxMwr1bO8upSGsg8F7AmYUz5lY
ksdvjuv28L13oTbVlN2BoJj5reYAgq2U96x15Dx4vln1NM0WbS7OaO8wwuQczzXfXAJMqPBLlzIr
E9lRo4NvMxZ9jb9kcgkYIkonQuaI21JsltDx4Ayq0UQitBdUMYrofXuACWowOPAWEI0HDPuaw1im
aWbGkEcP00Ms8F0oCa/ig9wjpDftKL+GD3XwyKPt7uDtzrHFCN4dm8cBFR21MnXEVHEQuTBUFq6P
qY6KCE+wB4HG/u/xFdbMmt1JVBT2BNmb6V6pLxFBvrwIAH3dOTjLpQOrfKILmaUBEgag7yVACFEJ
80wZRVAmqLGZDCNul6C0mQ6EJISXTRyC5Qe6fSL950+n6TqSDpJwPBBeWgWyiBA73Ns2PRE7Rhmg
8I4o1mJlZb68bnasaZypsK4THsBqrhmCn0Hi692/WEPS3fX+8yrezO4heNGAvY8qBFckcVU4xXHn
UcmpE0nS0uHK7YuqnvlDqm/1S41TiG0D0Tby3wC4kZ760PUrBoT5z8rBmYq8gH8D55+nXzwElHZU
gYYMGrms7y+nw66+Q8V9uzvFMU7ZtynofiyHoA6m+tq79Z28O7sqR9DeWVtupTf4JDbrEJSBix/S
GJXBnW4TJSktZvT0AFPkhpshdSeC6dlvGH5H+DxDSuz8J5/CoZDuhHvwMHsEFX0aIjI6Vr3rKmeo
ThmeFHeYA/pOybqRLQlKvZaOLGJ7m0nH1RoIAcnxa0AO6Ze5XfqQNqpAwEVVecVxSqhE3J0Rk6i0
ADu06E0BSmLe79tUkYGp97jwgPNdnqpra/sLW6DnRONHkp3mmDeE9NwEX6+lBh36fWtcBVbm99tF
50dLZvXG6bZQNQZBRUWK4Gv/sTnvYZkkFGLCTckTo0O8OqgGwf9sSNyFkL2TCqDL92VbSInYKQiV
H9fs/yJnkrIEL/lILA/00tDMtNCV7tMQS0kR4rkvD/+KZiztjqTSiKxIc800KobaHz1zxkq03Efu
gYg2yMN+ukesbKKoTBtZib0DxVCC6Z6kBNy83hexEx3ZVZbmshuJ9nIXGjNa/SZxFPm8GSLUpnb2
QeKZNC2Vx8r64NDQ8YUWNJ67Mf1Nq7/djhnOcIG+LnhwSFj2nJ1OE7FyAVK/vxANOUV8xFg/sHBv
9AN8BCAt+ro6FzuOMko+cRmDLiTtC1ZHZx9JfendbjFBDLHrCUYSNeF+ScPKveo6UAMgxow/3gSr
XAXw7noKyqovCKkpmZXbFrjLtkpUfLBUteNfFHs2e4LIu0jG4CKutJZzlN6DyumiV/n29kmlCjJw
yCzsG5e93a9vg9prt7zuM+iEBlV/jdMEXTliOTSszMaG17lIjLDXpUFuIxn/iGQ3hA6tJ5qHhBtp
HgTkmT/VQ8N9XiUyz15m97PG7Vl77g/vhj1UY3f25cBkjAaDAMDpuTLgiEZhR2lHsn2Z0mE3zndl
IfpmPjrbIeJfGx7dVgZ9F2M0TTnk6Zom5bu8eYHEqnmpchoxCTd0R+0O7xsTRBmvK/71X//z//zv
zed/7X5upOM0u9v1v64V0VeH66v8738p2r/+6/7vX+5t//tfXb2rqkqna6qq0TFNrdvW+f3NanS4
7vjTnf/xOJWtq/JWmmlb4r7i6LyYb+B3EgbZCMYZMP7nSf7uS1wB+Y1hepjhbCPe+O+vQm3/w1V0
//MqdnrL2BkVV6HEbDuI3yD0SbYjZ6olp8il7R2GXZxMXd9k9/IMURIPOTlEpzj3PuG9UDYGqWpv
H0VoN/n7a1OMv7o2w+xqeqdtWcbv7//hDuV6VVnWgWuLvOVz0bHPzo1pdD8f2xL+S8oXsHrI9eag
lpFVcvYPn/+XT+gPn2/+5715vVrdXL/z+ae92Mkw7Vuy3+ItZErp7uS8MSajpOSAKcUuRvNJ9vEz
fH/EmSnJctaaXHaIsf7+otR/uijrPy+qY1x3jWZ2GlCZuTd5R5J3oGqNqBVKrH69kX9AHJJD71uh
CNnqsfR5f38Nyl++NP/vxvy+VH94MI1yfL0b/fcaVCo68nbQQWJm9d07KtEOxJ0T/P1HqvJr/Xm1
6FpXsTS109bbuvqfX3tXXz/fz6f8TKVY7t1T3G+/HH36KmHgQPrk2jOy8eHoTNxlRNaqKAyMBKz2
AhsJVSLpy1Okkx6YYJD+/ZV1jb96Tf94afKJ/eFuvO6XWs/vz8+0hubWUubBjs/M//FMcuk7nJNd
xq9dOcD2Pal/QJuHwo2hlcXL8UY/o5uPio1Skkp/uZb6mjYNMyM6aRyfjhRsySARk7oc9kU2P7qd
Can5wFHi3u3FblJtPmyui1P/hdkH3ewCT84YVVHlJLQ8FI0q8CzQcRbhdu3nmtfNhzrFUBmUF0e9
DWj8oYEQ9bT3cWteZZp49kvKQhqpU0Bug3H2WkagFIrhKKdAxWYq9kPDxF2rQn98vbrqmy039w8l
u+kQH26pLXbMPN15BgWnRQBO1fV0Dsly0mrFdMkmRxuw6LDKTEJ9MI9ac9mqPwnv+DqMnmxOPa1g
rh2IiUnv43AN6tMByCSHC5OAtxt9Tv1uQZbMXjDXz1uXYt0C74H1Y/o34Rgp7J6URj6Yy9vIzAlK
bDivxmSwufs8MLnyOOSv4Q2HM3z32u4B9PfDMEkZQtDRBMU5cT4lofNkEuwlbNhli9YEA8iASj5w
aocgz47kh0fvQbWcIKkYDmezylHDq714uaWCqNeu904F6HVlmmgXAS65L5Pdlni5pOTZWEGXIaNk
AG5vB6c9URyYCMH06PCj+hThsFtufzQEA4OVM7Od4dX+wd2FLSElYnix+eUTOZjm6r7VxIdyfUbh
DQ5yHB7BjVNm9/Zq01E+BDYRjcX3qOlmaldiGPHkx9fwiTB1V07qIctKG1SbL9ZnMk0awfS5Z1B5
eBGcWePNCCqPzp9lfR10KQBeTOpBUGwbMWKM2qnl5FTeOM7YBXQLAiQc1kLT6CZM/1xPqRcQyzUe
syYRy6uGU6Iqogg7MG5KFbutEX5cy1+9oE/KXgd4/eoyAyl4Lt9TRg+9VS8nhy2nd7Vrcv8Tc++2
Glu/Il7/rQeY/ZVR+c0r3mCB9+/UxtjtnEjJuQ/aDjqRw9agHRzu4fomT+D3g2hIz3AfPZ318XU/
OHjp53iZLP/+odMU+2bKZRzImgGZdbsKmlyf9n6XPMmJantAOsmt6+KNu0K3089vJRcKdcs/hBcQ
coM5Tt6R2Wg4+uGEEui0y+Hp0v908JBIVuThwWSKsAD5wQ/AkoS73crqog1zqFHWkyDNGJyPxxIt
EdvKSMrOpmJ9vB0JHcJUIzKnO2cjoM0hFuWQzBn6ycTeTKJQoGz01ya4r+ajwJ3CWAQggPakZ6PL
gHcgcgga9Q5JZ+sMceVXVP8FYcgX5i7K51d7OTP0KKXYZpAbUoVQIm0+oXy6ptQQLHy/B4o46I02
pUOoj9uokB2UBozL1fiLXb65//O2N8MPSn4XwmORTPGhwcCVzsK00ZQveAZCEn9Uvtvo73dkVVH+
4bD4U2llnTrP8/Pz+nBGSg+49EsDX+SYnvugYNcJktgK0BKKnHhl5toOP84uYNbmiN+gU63luBy2
OYSJb9r9w4hGPmP+MYnqvQsRw+hd2Ilh5olNw/AxRBfWtNxyVTLhYaU/STORv5lZZg9gcV+Fj3uC
FRtxdKEixG6ZPfhxTOnn4XXy6mvFCT7GJNyFC6sJdgfLUcPSnGutMSkJyiXMKSkUSjCNGATGH5JF
QajEz0kYAuws1v1a6naSJPmwdvcZRglz3GGJrMgqWEmB4KVf1uPd2TteKNHvbCwrt/+xN6xJ56b8
6H7TcdogR+GOzCyPhcFrDPkvsX3UK1snmVFyA1d4Lh+zaDEq8eqbgz3PveWaRLt6X/HoI4I1OZPe
HEkyJMrcHF6ubCcuTr6xwMzIkmDB5fOjxeC6fF4jN8S5VjGodYUYEYqdgG7n656In/usWLbc1uDr
Vj3kQ0fG/Vnh/mszMAs+bfTh2nKmadgV9k2E0/JvNv3jiJHkJBXz65fheXTa7smyRopIrPvqOtI8
KOKOi/gILRP+VsZFIecRZNqAPpK3TPo7Q1c4UjlUV7p485KjRbgj9u2N9g7Lx235jdPhk0LhkNN1
C4D4LlEldjNyZlvejgwsDvGgvrPt2RVOquEjAu2VUT7qQh+qQ7gxfEu5ayEw6ks1+9+/892/Kgt1
zTLUtmJqqtaRS+IPRcitqs7vvPX9TAFdji3UJ+2PU95cTSYa1Ngr7KbrnRgiz6QjEIFAySDfGFZ4
6R/BYO2BjR/DWpYom/EWMVyNN7qnoEDQog8WzPErhSvPeYanMra+7mWraUUObpEk79EL3ROtb9iJ
MS955y7ijCm6AqTyzj98R1lv/381oK52ul1FNztm+081oHm4la+b/vlQW0kyE5sEG+/tRy5vwM7O
ZM2oGXZi6UHYo+pxAOZhO2FNWOchZ2noj7Reh6l4MCUydeNs978FIy7nHYGptXnjdlsZF4e3REh2
iyYf7uo4wsIF8uiNITf//guppuyu/u4b/al0bDTldb5rzWdahU9n3tmomstOrlGOuDBe5nf5fk7A
XOuDuOwm65NO+LIDGsaChdmFwNh2WsAGxMtdEl0TR97lt9DUULIS7EMx2P5IumzqV6j7NtSWIsqD
MG8RrFR+9V9frzQihni8SVxT8GLsmNj4xQyWgjir8C6Ni8jJAphkmMKPRUmVXGdfLK+Lr2GbaJQE
EUust+nkKhM9JCl1LDGhSLpMlYzD+xkYbLEybwPeJaDKnLUAukjQeM5qpvaMdi9n+AJZwALBc9jo
HDSWrbViBd0iuuEnlsegOAMnAaowKzcao5/rtRmixV5CZKqXtIrF4qTgw9O8epC4zO4j4P7XJoZH
ecX8VOQVDnSuFF0iSbEjUDT6AmlwRl7ecjpTxcQ0jyGDZFTnV8yWzWNrE1cJBHieVh0q8UFXDMi5
6TiD+JQcUS7MP/9WqjNaPrc9yuD5PPuFgvJo1TAI9+u9eGhNpJCzoi3epsMv3tA7AH+Q7gEEa6wq
DtzTBJ+hP/rO9kTdDA3BcTkzUfC53Ix7MVuwa3aE1GbjyoP5ldKLcIEbiwNVnJfIg9wPHsPkcWc/
/JUuImV5I//o1z0NJbi4dwLyNmHTUGB4LRSxZoLW2CF7jZklRDgyas6/mc6SV+VLAUOZ6HX41vWK
7FsVcXask/ERyHAFdvWV3BNR8Rhsm17x6NhTgDOGJyMmcd/MyFrvdXv6pci0gpf45H2GjOuZTt7/
Rahhv1ViROO0uJbeQjojCRn8Uiyr7RjrImMu8LgUKerCv19gxl8WAn/YMf5UCJS3R757V2+5vubx
dYLMoWTCiyCm9iWYF98nqibeYf2Cx2JpPBjazWh53uDPGACEyKWjB9rQHg5zz8TQOGgtpbi1rnx3
xaOdnuagghASe4kSd5HGqDa5sm17aiDLAY7cp7eBaO0EcFuA96MM1H/Y9Q3zL3vPP3zBP8E3Ted6
+7TafEEQSLY9g+7kPpFprGZIVOXwkrypYedULCooPYMh57kP9RGqA4Y6BLXw9mawlL0FjYbtU+77
hvi5IAi/Ylf79N6Tb59lwxp+oolHSrvAxI8W0jbbpHIxOoo94nEftivGqcO6wwOg61HN9XPSuHum
iYbX+4BWbov17NDQSi3W63fuWXib4TbaLsoF8oNy3aOnY9jAkSoXCrVxm4sDf7/zP2fviSTdJIgv
ejsKxOZyv2UvxHrCn3jEaFywr9FIJJqPN4+xj6zwQwL52hZ1AdN0cZEjll6DB33AjZAdoZZVFOGk
+6yJeJNJPr0DrrsQEh3i2/KYa2cvu7wsEVqNbUAygdTgOFOpRkP6V/qvEZOXdsKMRIHyIZx2vRVu
3RpLLuXzXrxMoWNFtZ+v9X7UWL7ecttkvI1UobVCwm/YEEznbeFoR3m7eF5oD/fJPUs6tAlsC8yS
cMO8iRKmiU33KpQIy2isiuMV72R4W+yjfXR7kaiKIoTaLGXiOgYwL2DzUQAzG0ehXbQ1s0cVh6OI
d49NlFLHdQ13SOYXE/l2tjGbvDq2dwono5ElOA/e/OsV+CMiz2xpIiR3Tao8T5l0NZAjevaJdI+1
EI7bWxvSOpk7O9uX6G3tKZsrGO5Xt2dUnjN3QXNHysOBrvbircL2FXXhFQVcqiVkmVIk7a74NawJ
7HAKLYFDk1ttCmQfCBby1qyqRjWxc3jVo/upf31iKrOaWUPWP+dheN/7imjaA85EQIX6ENcrRTw7
Q63Qd7yWCMtutgP9fXMjYHYkzBFoka7Ajh6H955a+a3KV/NBuxrJDbx+wMf76o6fmXeBXz699Z0v
dyaZwH7wHHvXNlyM89iPO01RMSXXPW8Yh9i7LpSDgPy/LzhueR8NOs2gWTUrEsla82fpfPvkKrHc
LgxuUZisxtFxwEsR1Ff2nMvV2Uuk5AoG8Uh079OjSPtcYHfN8LhAu9teoQxuu2WSF/cJ4ATxdf33
JF7KOufOyjIZOjLoHdKd27MIZDuT5EcolQCD4d+50+GJTU5+SzBPPCE9oFnkTKKUhlvDvQfGbWYw
GOrncRVa7wCj1TdwGiBurzlE0Yl8qa6ZkUG31tAk4jBWvLJvzlVTtoZU90fpiCCxnDfsNnl9xTPj
xOqBpCeHIWUUfxyLuXebcP4wx4Efg3GL0RstX/m/nJ3njuLauq6vCMk5/HXE2AZjMn9QQVE2ORiT
rn4/o87ROdXMUiFtrTV7St09yx7DI3zhDUGteKvPKxl7I+Rmw1IE2oXz0QhlGO8z2ACya34R4TeQ
ailjybugHCuIAKcINnAEVo5cATkPl7+ieEf0ratol+kteagkex9nB1+nleCZCKGpftnEOHw8G9+H
jVCMaZfV/8dR/PoB86qhdHcX35wBADsvCioPDyDxNUO4kCMeBbx4J1BnoGVj7wwGbhsdRSlOU/ry
erBp6xYOISgmPNuKEe9pnT/5MAIsQUec/3UF+lKwrHhl7R7XtRTDsrhKwD+2ikMVSHdPKttZKuIP
ygnerbfBw9C9h9LFfdoUCOyDK7OEQWySsei8u+rfZqF+WTRaK9WTpY68bZnFeHv/sEFV6LtedQ0J
zj/WsQI+lwESPTnic5Lce3dfCwQ7nw6rSy2BuRG/ohoUIc6CcRA6D5/mycVulz4XkYnAHloUOrZ8
OsmrPouJEZwyACa84nPw9eZ+/vX6MlTN1GTTNmz5JaI/atd7URxI1A90hMHYjGFqlW7/5PYpW6VT
fAmHD9dDADLYUmB2slzJItEcJ/A/erMpDXncU4/9KZb0jR5bvfreuTh/jLjPTJasSRXTqSphhbzN
qbuR9w0FEtOlccChFH++u5KVXxOxH0N6Cem3yr3xlGf1fTDERghYuT9HVtH2TVfzTpBFmWXAJPBu
gZPQTg3/ntC3T38JeE6X7UnbiqfHpeqOp6aAKHTqMGD3wxuk0ENHnl3qgpdten8/+/dY5MfIX2IR
6VkoD+tEiV4lNaN+jUm80aqH5hjIZ1JmHGoPwiuAVrh5H/vrTxgSbdjrOJR6+CU3AfzmuxzJ75bk
z3acn6jUzVNoE5yesqcMoRSHzrVVByePu1ZDu0BtlfkhUihbJFKyqzgxWN8ud+mdRS77H08BDEcX
EYVSZzVZk1Wh+NHaTPAzArwJ6CEhQ/97EjQxwf/J6AyWsiTrqq58//mPPNyYVYfnVTmJzw/4yqed
DMmDw+FEGanIKbNwAW84gG2fJpKz7SHyuaQUQ8TgYHE2EGccZbYJuiuc2PSNudgFE+FNiUz/beMZ
tiZpsmzpmqW/tLaqy2W2e9i8pmCaCGCcvWiIMJG7hS8E8OUb0HoFpM0Kas/CBjszCHLKSmQox48G
QUWr9kZtol2g9mHiQ5+SfRVBskiEyJMJ6jndz7/nVvmtB2Spmi0bsqyQ/r9sLcOo9N35aD0Jdnll
CqKCelg5lOhLdx7l+eLiLEZUoyK5RT8abXJ22No9+H+/hv1bGeLna7zsMT7x+Vxv7efgDGxV4E35
zG071j722ayFiQVR9prCnkrV/QBw69C+9OeRcO5etdbeabBCXvMWmvHJ3RJFrfwlCr6xnt7zOiii
moAQh13KYRLHOJSX4O7a0/VwFyXGgho4HHmfe+XWUSid2VydiofrVbgjnMfUqdvsPVMhjQEuKK5G
AKgwdyo84AIryGKUpVSMv/Q3S/7XJOvnfLzs+2OlFYftls8yFF/lwqBT5FC/aM4Epsj5nb6AMBWt
PuCxFBXQ4NlkzKJ6WXtXJJnvcRgWIdgAn3qeIgpvQmiaOmMoIrgUNI+4VgHnD4wFBl4eqKLWAPqb
ymEaggqDu/5mpWm/NThtlVWmqpakKKb48x+7WDUemllp++fgQOUHZWhMFWrhk1Ni6EhVeNKoXLKY
xgrNpeCwRBG3MN2Vb7arm7MJ7RmKwYhJr/E3hfvkKP2jf0AKSEel4u4YaA/pNGqmWhWegabY3j37
e4Eq8i9nkK3LpmoriqrosvjzH2+vlfb5oN6K5+COs3hRuDh0B1mIiIsLb+HmoNIDXCowkNH6+8Hy
r43hn09+qUJupbVV6nrJUqj8WkiJPlwhjzMlszrSncKhCFifOwR0x+J/NulwcRQaSBCjUd2ZIs0c
OqMQdgBVpQBd5lPoZMs+ITn047uDzPHG3wb8bcFT2HqZTw9jMIKRUTpWk/aZ2yMtWnldF9Dfg6qO
aAshoknF+SKEcuD1toTMxcVNALg1EVSAO7aiSQIzSeBG/54MRSz715vANixbtiVboST7csRqO8vS
txe+AtZpEMlF8klgUziBE4WLFaufuj1yfpuAT/IeXvLLIcWn12RJsxXJ4p9/18BdUUplddIfg5qi
hg6yRKP0jYj7rfn3MGXrl9X2z5NeV1v9kJ/3mieJUzkllxbmATWHYolv03QuvmU/j5zwTJnk5LIm
YoFevlMj1G3C5vmOq0bCU4ADos/fruCUdNaduSCgpFBMqEjkfPw16yEPH8iT0WVMjM+Gv0m1o7PY
jUP+NIw0B756GGZFJEUbN8rnUUSDg9PzEQiFQDcJl9HIOQ4vvtGBYvMA8cTZ2ZrcXV9Exi5LAWnL
9ppMHUU+UFAegXT7g05mwJoR5bPtAEgUBD+h19bwSlA5wsgKJKaW65HlInGFBkYMCDoGoynYbLBl
UaH7v/oFf8+6/kuY8c+kv2w0+/Eoy92VSd85waNduf05YjydHVCIffCMNv4cWurWk9lnapOkM+6Q
kAmE4zdkbdtCR+EKNq03oNyAkgQFKpBl/P/sCtkmwRD7+31l+ZfdoNKbYC3qYCUk7SXSv5RbIv36
+AC/EfXxpItX6W7Q8K9zGrNIv/VPuXTMVpdkthpVUhfKRnC0ggM9Zktt7/V0LTn3bimhiI7QGsXn
flbO/AsNGbKUVXzb5YtzgdxFgWxbuC6dYD0JciO6Kk1NzVezFFG2HVqH56ZqurtHe0LHWIK4Dz97
e3BhlG3U5kxNsRbSrdJDhHCPg05qdZWWrTh4FVz2rnccdO8raNuYp9DmZA26W7/7iVbmqFvMayFR
R9h76h2M1jo8Cg3C7SEpgQEJylITe5+oXKLF0nlzU8m/LYSf86r9u8+Nw9Y+3x/7x4Brl+0XXLP+
akknTkvorfpvIVm/HSuqbKsg1hTVJHT893H700ExzvcDoDVEdG4oGggiALVcZB/m/WiGmD1OM9HZ
twCSdZIPpgGt3fpN2VP+9S0UxeJYtU2aQa9HTqVsqnvBoBtNGOAs+G2wWS7Xowxdw8QCtG+vvTcr
+DcwGoC9///Mlx13vBXXi1yygJGVDtVOStFqmBISz4IwuscN1/CurVmwmKCUBjkxbLyJ2NVfxkya
TKnX1A3AgvYL7mt9l4zzdg+oAmgwSGsk6NyIVCLNrf7z7OZAyzfdaIeau5KF4mgDGOfjZ4hAcxDT
o8TT5H2uK8b8csX9eCdDerlkSu12kq5r3unZuZJcu2lH9YJIfzrH5izI/IRay8ADijX8+zTRf0kE
/nnuy/c/mbq9vdqbG99C6u6+gKBJX0KFjFPvRKhZElef0v65189hALdVYIL4O/boZwoljXAVXd19
c7Fzl9rNCZUorLkMiswOE1gkYIdwN9YoIr97a9bKm+l6WULatlTumra7DSA64KM6rf1UFFOfMT00
11pzvwm/jIPpY7WG1LwoxwJtQmBcbO399y80OCkBOVfLmZfuIe+IwGgDNmCz8U8nXEb7d2epTYzs
DgHUzZfb+dXpB9UUcbgoX4VIQiIgZdjOyA9Zr861CYyAL3Xx98NVEi2xD8ENIt2EV8ITaUHRIj+O
wsaS0Jxu+WANYkZUw1sVRfFvkczM8E43VwBxk49WszHheoFamxxqQqwjmJ5bn1t04i8urXB5HKnf
lUmKzTIopqdrhy26tO41RSt1I0oiWVeBY9feg+JGcwNmMoQv4PDn8di6evEFLR7IVB1wbE1UAYja
WuXKgcCogkg/zcFP03IpYEx+obXqyBOA6pxPYP87GAuIlgDchaEuaEzrKU5Y7ufJdEgdThKphdF+
vzl+ufE0Did68pooBEgvG7aa7U8r22KRKvDqWKFuegz6JbO+Cm+ZRSKdAHtqon1xczwVIVnw7X9v
E/WXu4E30G1V5emyZL4kqqeGahvXen0bCFJVShfTHmFEUTh1Cn5k3wRJhvQjUmmtGqJdC6RkI/zo
8ToiHi3mf7+MLM6C/5wVP15GTNePpMS4aY/bccvLnPx9YoWA1dJZ0+is48ebk1IRocRfTxK1jx9P
ki+W9LxteBJsuHOCqiMmCQShajMgifbCBN1bVLbLFvHZ32P87Y74Z8LFAfDjyYW6vaqnkifjzkk3
rqYKNp3SPMahYZkfmyNAdmIrCQlvJJ4h+L95/q8HzI85fllyO2t2PJ5tng85B8NoumHBtBNse4Vj
RflyxcOt3sgO2zLy5l2oecm7F3gz9dbLhbCSZs/1WmPNn/wa8jF0f5H5O1fH/sioHSFL4TfJznRI
rm+G/matf2cpP6Z+BfilUsVHbzRRlEHatgWGaxrgY+Iu9XaYICm6orjG4UXlAE2HN4//pZ7288tb
L0f7rGHu9o8NA9+PYxh5cPBIYrmfRWffeYAOBWMpqr9EB73jkoio++YFfj9t/t9et17i63J30NaH
ghcYog7VEY1QGfq522Hym8tjDNolAXnXbj3THsTsN99dfTf8l7DwVp3q80Zh9jET24JZpt+2YwPs
E6UlKtAbbrhrjMKoP8qAyfIeftsEugA+dLQGOIbsnlDfeAfN1n6rhPzzWV5OQFl9HKSjyXshSXb6
Gqcp3UucZL0TZYmCHmBBH4canTvl8D0K44ths5F1v8tOhw8hGBDM59MGEnKoFMDHFIxlvPMwKmi3
6o6g7dRNbqEovgcNcaVXLZwFv01NPnsITDjtkaCoiCMWFfARGhEkmWy7JtD9FXKpU6rTPuCr6V3x
IM5FuTUx6AzCX+YnIVZzC/vV8tncetAAHW+2TOPbEA48DFaEDHnvBhgrSu1CpEHQ8iQ0xoQptA72
islsDQAht7muSx9FCmZ57zjbLwHppGgrAvPcpAdh+VJeizrpAIaxlcar9kwgUNOALgtXdk75qL9f
u8somtMBFkIGJi32aaD40Xqe4zpDNcZBXhQbwFQ/wZFk2Wl+P2+4mV4BbqFpGi13a2/j6hSa8VKi
R5n3rz1uwuUqzNGoDidl7rcGWD9Ax+p8E+es4BGE9Ck3rn12Q+kzcSYgTWjbFMwqem9oY5XN9iRJ
EiuhbU3T51g6XGyzrMI76hDuXDqjlhDJJ9UXEmTq183bVoR5F586I6VHALHT4BjdKMwIKqy9wOu+
/2zC5iCmJjbDVqvNDy5aebjEZ2KEZNMK7hPLFNtu1E4EiWjUMKhF+CxkV1hvIDWMQUiz3fZHIsI0
MEsAKS04wnVmIAfGf98mi60gKIH1rpuf+MDnn033g2YhooZibbzbl9zxf9+F3wC0H8fi1b5XB1ts
zJgm2hhKrTz5TM9Jp7MnRha2SVq2LD0wEOB5q2FascrvwRjZzqeTF8vogAyDIMxH9JqXM/T/8zWa
GwFQO4EYyYidsVahe+3qqQ/amcMNUSG0aQAjENksu+twnRKRaSN4F6i/ZgK1sIbWWKPZzHrkAzGB
bbeHWgvSFe9jsDdBx3fL6sfwt5Zd321xLJ/oL6JXyvb/jvgTcRMBw+7yJm8OYnHU/RF9WC8xgLl6
aIfLlRnHBcjvILdAM5OVFGYOWkTI/LrcP0Sfh+ab54qc56/nvtz98vNYy7q4AEVy2BF1IHLCcDtK
VPe7uCXONf1NUmyLa+2Ph9ov971+Oh6u94YYLMZ9Iv93AnQVOlx8gFSyvt5EwSN/tjMYEnA8kZo8
YXxn3ZxoIbZOgisIzVjWQOawBB8DOgR9fA2B5QBOGIH8/UDntNfbTh8iTI5h4uESvnMuwSd4R8fq
nnzBZW02FQfIKkdrjBkRtEWnq5AcDEkf3n3d32hIPy8U+yXzvFfl46R8f11wpqDIEUEMxW1//9z5
MnaO+X4kbNusaGn6iZOAJaB+2LxooulL5zcGyoPBxnEgxL/eRJ+y8Wa1f3+tH6t9Vks383wgHVcd
DVJsKrVMIdFVFjRQxkKoBJESNMhifpdS0ZTd3j+lnPNja0AwKiy8UsQHqNRDFgAaA/QNKSAhT1hC
NQPCSRh9aWJIsHHveWhkRnTLyD1NX/qk7GrQkCUR1CAIcDKbgwRk+EcD7ReRaAqFCVGyB1dDXDK2
e+L6QoGEcoHtZweMqxy5O7kh/PyhnT00/fcutUjRpu/1UMTfo+fb/UI4G2opV5wDMEio0rvtb20p
7lUENugH4cnhHgcezOrV+c3kfhe2/lrpL/HVuXG5FjuNlb760jtPrFQx4kaNBOQHUGO7c/foeTG6
Lvca0APjE2kMyQfQSYhzSJKyHbaB4yOSsB6W7VFpuSFWxqA6ORXto9OFl4ZUxI2Oydss8F1SYr/E
Znp1PNb1kTPQS1M9MKgadbmdgd8Wy6wIaQudaZKULexeMUamXIk925szURWT89fkvYRhkn7bH1Yi
EUW2R7SbiRFQoUKbFjw+cDu3jzAtl0myiviwEHko2AN3RWZGyAG8ObNkcRD+9TIikv6xSy7n6lDu
jrwMBrwIggqVhXyBq6IIQ2gaUy5788S3X+AlIdXs+nQ47PkCCKCN4ZeAQkQKK+C4vMQcGTkWm3hv
wGlANrZH77b7LiN+kxx9d7R/DHmmXS7XnTi1hih1iesfwaoAq9kcT5GRj9eIKP/j0vsuIVbfXEqv
RctD41GoxoEHwx2uHaEYHsyVASE4chdRkOhih8AGOgi5QkhzTxDGRAjxu3vqt92rS4ZmGaqsKhbM
1X+/eVXX+7q+NK4DtAQ2bZTMwD0DG22AK7l5GPfNdv4RkZW+vJAewLSCE/rU9SXRMVQMiA4dBDKj
MNwkqu6shxJ8QNhwjYdbPiECC6m3I429zDKbKGDVpXf8QEx7+6HVLrf9m8Wk/bJ8DVU3THp6tq7L
+kumedw/tsbpDPrg4Kfxtg/oCV1SK+RM5eIPGvTazk3nm1W6XpD9bQbhI8OwfbSDc++394jB0qsQ
9jsgMQHH77sCCIVKxJs9b/zy6Q3VMCV427IpKcbLni/ODb26nR+0gldfokkw60JEGU77Mr4bMlYo
Doj6G3gzp4KImOpYBmsEneKKSKey13fE0QTqoQAATL0SIWRmGSyg0DQeGPtv5hi9G2nmmUIAAT8x
JBILTzLhgZ8RPXsz7eov+fU/w3lZQfb5Zmqn+/1JNQ/1mBR2nlog6fFNMsGSYoq3B1UWtEQmm1Ra
c0XOcFDJWC8CV0giBjERy7e18xTKTvaEo/7v+M/4JRQzVNPUJF1WLV01X9ZF2VD1x96SnwNScOFF
efW2yRbzGpUgaLUHej67c/IKOXL7Bpqa5Y54ngIGmyzzsZQlkUJt6B8qG6ez9fp4Q1+cAjCPNr43
/MkFtaROoqEp5x0pGi6S0V4gDLcNMjfAiqST/yu4zz8jerly73Uh3eo7I+KurcB2ujv8TnU6XPNt
gCg5c4xGo5NNiKthimFtuBxQmO69w0ppv+RQ/7yH9u/hcZGr6+x2l57fSQQyiALqucoFo4rS4ln1
GuhlnBJMWgd91jIFl3l/kwqeLoBaNDtaOmj3TaADrKyf4NM+roh+VvSbhaZjjAfq3wvhN5SUodKe
M03JMhRZelmpSnk0ZjuNlaql3pQi2DgtKcewrcbCIlqZbEdktNQB0fDAawTseANvib/fQf8lEv3n
HV5uPHsjydftkc2PGxOREer6H+gkgOixILWnaeeM2CRepkOw5s5+fh6FSw6BMexg+gJtSNOIkWOP
C+EOHprwH6NGjfzRzF3Nq92byO63cjEoDdswIZaBmZFeErbLqrjtTI1m4pCKiup2iIhxTA4U9CYE
dRmRCQRRu3QkkK55c6oov1zM/zz7JWm7lM/DTD/zbIF/RZtRPntTctTgFEY424Nlo2qgt9DHp0/P
W/xvlsqPoX/X7H/EBYeVcmlYyo7msRSeUOrjagTiz2WXX5vhxaEvNAKpkjitOhpcU2oeb8Yv/3ab
WZKpmTRKZNX+z21m36Sd3niayDp4kM2wMQJsxeHjQgmZjoeE8UMh3ySIzVOlcnZNMPVtsCGHMAAm
gn0zqnM3WInnwJgO0QpEtaUfCzMTJDnd/rW5SiOicoUyjKPOOa/d/Ujpw3tNIJ8CW0RFKltmejqa
gJJ2IWMt83sz1ESPABYtZTsraAtyWgiSvW0Ern+D+iIwef7ECgbfOF7IF60Ss5pLKrxUUZfqltEQ
PgPs8HqONQXqOk00Nd/t8t9wpkycpciKbJmmLr8eSup9r+xUHaCvhC4C9Meb742vE+yRe8LdyIO5
gUFQp3/srPEaz8/xcrc8uM4zhOI6kYIVIEIEZKlZvUtDld8OIEuyZMItNpRuvdbCd8/rY1bYChBY
OJpCsuKGkgO+CUla2rDpQG+g245Ul7vhL+DO9nB3bD0SAT4ZnlxUom4QNwWkc+cGnUan9gu0fCDH
o5G4coQmA0gw1BAwxnOoskNV+RayM2Jqzhx3SKQTbaK6pdx9I/X0hSlOP7I0cfvNtv64gggIKxLe
0Mfs4coQFcltyUtFBXETLk3JldduRLCK0JbXEafBxbmBn6Pq++EjO+6pubbyIJFKnQy9jauPtsGE
agbR4M4Ov1NZ7BVVTFqoaK4CYmsB+5aao8t3XlgFukFh0E7t7qje0pPR8aIMa++MMIJnjBGjbp9Q
BC3CgsraROdl7XAiGhdUyC2/J5g+LC6OpKGSdoX1XqMkMtplHBVU0uKYwSK7TWrKiZvEKAD4EDjg
EArJVbQ1P98UngAM/zehsmTZ1jTVMlXTflWDKXa6cjjft3xvBVME4D1lEHWCFJndpzNMNVx0tK7Q
wKwND6Ak6ieV0KHgyzHf4fICCvprsaGUjSOMkxQZgK/l09kDJIiWePzK01CAGwhJLH6qsDy/fUwp
WlCMILLN8kY7XIRJmWdZGMhxvnASnd70TnXP/qiNvN3OuwMCI+iCKSs4yV3qML19amMEUKP1DBmp
KN/Evpb9S8ILQVlDskg1AYN/IwF+HKzHerU/XK/Aq3F7+d4E2j5UdGooU4rjWAHAHklMgX5DOoB6
SMwNjXXsLtygknVsj43umbB3uBcGhKLgLhzchB3As9dIGggtHz3Df7QwPBzHhv+JBJw7JC65eGOq
B5yCw6pgqUO2RLtTQuGu6Q3gZHMm0D8XSibPIhTdKTCWFHc4JNZBMJXHuzbbQPUAzjXcYI5HC1Zx
bmMBf0DYvMnpig+VndodOwbGeEgjMth9hsKs7d6bCLgGEZtHgBYObnCe4J/n9ef7Ca1PgQDmnt+0
02sgyj7wSk/IkjRQHgE3dAXRAGn7CTcAHUtB3zYX01t7ehTy32s4hyhQ0rypW59cv/EwncH00xdI
7Y75vXQMc6ulj8993BhZdf1NTKX62YzYznD8KDHR4kGWEno4nQt+GCRktFDHY6HZTM6Eh4XvgdNH
xIZWLbqXpIdxBZnJRZqN7UJSIbhpHCnnhGPi5uIMJfzqhZ2FRMasR5+4bwnKHvV8cMtbn/L3jfJ3
3KPOHcqROYOpfkAG16keFDYg1vEOINaXnDA7jAdE0f0G/tFwpxxtJD6kbxpIdgqlIQqguw85mKNe
zE6hT8S+Bhqbdm7tOaMBwQZlrJyIAJ7C6iHNhVtmm0Kz2C5cj6gtemwWqsGoAYPA5TfW+BoR+G/7
vMWmidrrNsKBIJqFxB0oBjd4k92Tj8B/MxROBiimh93DvEZW5zzAtISliF64m3pDKq1dpuPqNTpo
PnJENnz+YZ7nnW2ATOPYRE4dnVAkmgUrTy3h7IgGGuJ/VTy80m9iuDwGtg+UQKcP+iXqCH0d7jHB
PdSQDWbGTm4DQqh7WfBhTsN7wMFOLdIIp1YLOMMcQWfwtAxNu+TVPpSw9MDsE4kPxrf3OrkGW6hy
Ow2/9DhAcmdJpbGo3YV06MpbTzt5ZJfo2H9I0NTWohDxAH4PmwH4kresGUH7znNVNgxFR1UNM4x0
sFrzygFAaloaBU0gGd+bKFnwI44+zUxHQx+8u/HwIfP955fhVEjlzTojzja84jiqgRpFnMfILHxA
B3d4oxHqtHssWVUShkYoeWWOczd6Kg9fG++FQ7cebj8sR3Zpk2IdY7ldcah//4mMyJe/AS4ErQfi
3p6Rwh8xFkUGA4ZEQ6CLuwjl7gdw2fSo2aS+hmIfmj5Xd5NM9u2Pa44uLR9GODymOMB1v9wBcj7Q
/Nofl7zlb1HEoDLVnKDmUdWhdmkhSocpUNu23CvXcjTr4GBiO4kmpAQ/kI34OPRFIwi18JbVNLiU
hCfRnWjpDke5AZV2h89DBX+QZygFYzYWJueSoz6c+ttodIDBRI0NlRt/oraOJ4EQnkBBV7Bcof85
LUU4q/ew/6KPSfV4YdBDqJLyA4IThRd6bechb61OzzTwQAFbvWTVt2pHGKg/xgyIOxXMKY2q4DbG
o/6MeCvcRWuTFBOUZYXVBUSWmWPA1kPKpOdTqOW2lVqC3+f1Bm1fGd/GyuLpVgJhfv6oorL58ChK
tDSGaxpOYSN0DhXShn0x4f7HmgePuL9zLO2XHIs8X5fJXCRL0syX3MHcGlvFaJzBF3VnU3ohQ9Ur
ukp48B/NY3LhxOIIDZ/xdUSbj2CWqcIwGyPNfYozVCC3MNryq7HZPSTH9iFhJBEEkb/fURVR6Eut
9ec7Wi/9ocNxdb9dFN7xGBnhOivawr3J7pTBanBwAem5EOPodTeacwuyraPgPXXEwVHClnwHv1OK
j93H6DbfL9Xo7zf7Lj/9580MxbA0zbZMwKz/JvWP9XNf7M5UBGdHdL302Ixvg6K9TsupkRv+KjiC
7V6ncrRtgSTrVF92U+mazUO679nBvjeLnuGld86q7jJ8wnEx3DLQ/ePXs10sHx29tUqMTvkxurjx
YD2FyxXpoT08ZTamylJiNG/NB+KUhzfp3DeG+q8xveQE1/utPu33K/CFSQNjc2Z7KIt6swhzDu19
tMciAbBhvOuuuhVWsIJ/tPZstw5QeNolq4wEfNO32qdIGwO+zuT03H7EZueanJB6qd8FjsCUf1ke
IOR0VZEUE6LNSzftYpaNy2FWCUzrKt+0remqzWWenBBclpMyPS42Iz2z+4/RujXrHEbXsZkUwyc5
WM4JfCa8RXHnq0ReX4+5Pk9tM2H1Q3D/LOYbfgZFmmk9VEXxaPcxm16JLTBlwObCkTB9VvI7WsNk
IN0T/F+kmYi5qC556grFBCt85ChGT0wej/DWyd8iLyfCFe823GaztbNa8os5OgbVYNuRYPkR296D
Z4Za14SX8BuLQ37J9p16aedcbmUHV8Fog0zyOiIMPIz2hF6igdiCMhY+O2ek7hCiDs4x8UwTRwBc
eVvrTw3VJMA8Wrf6slrPdsO9jxu9Q/vUPvcOH9XwOX60rOkOPMEYq2kQomrPmFrTsq9wENgdPdKw
AD34m+EhrkegWlv4URCFaeQ5EAMiPWr0lQJv02P0bOoLWNHtDfS0XfpcPMe0NrXUTE7tS/LMpPw0
MpMqNeNGT89mg8NQyi2CzP69U2bXhd3BTsL+VHK1V/aP0bHfSJSuvjBMt0wCjwd2i44W7wcltlrx
OVw3D8E5rRDq33d2rT2gYarA6fpz1Ty06oHWQuV8YLS/TrGegaDXswbBIj1h/5AW3eecGpq349hA
J5mW6z7iQ8U4bKXXqKCjiOQRws7Yu1HZzANGyXo3kbMoezqKE3Yw61qtx5eYkVlObb+J2DNS1jYU
zS1/G9XquKassGkde0hX+KdQRpb9AevoMRBnRGeFx3O66e693fAWGqyf9NDd9mYN5z5/tANrcu7c
RweuHacKd9On5FTddY9/2Whx1Eur4RxHluqce/bIjNXRKtY75yCwBnTd1gmK7o1e2YG9UCyLQXlF
f+HIiuzhMWHpxNCodzBT22AWmPmmy7jGZSKTi0JzSA6c5atQy2T0GY/BJbkkVob4RfvUOqR2+xY+
WkrXCK+xBRyGELC57p3jPUvOKyO1dxwX2BV4m4F0c/QCcaFbt2iulkX8XKAHe/S01MLQAQOTonVv
bUJC16PkbC+OAo2G2ChnRLPPerIf3uKyqXdR/g208Wph9C1vecEJgqy3vDjlnEwP66/4hPmpkeOP
ZOXb3O4aHWrL+3aV1WM1BItcJFoECgqdwchK1PwRlCn3uNZvDGfoMpDIf92yPa51gzVm44hBsLdG
iEuO1qNZ74biwT4+N63P06Ix4C8/289hvVDQXiHQ6+ITtm3R2NZR2uvJ3UMkIBknj5pQYHelQOox
N/DycrO7H0Es0fpb30xvMEx69uAYKvjQJEZf690ys3KM/i2T83KuRGC1T4nW1CbK5BbOJqvWZqC6
u2DlKviJl831QG4ZCf/2pWiNZsotZPnAYT/PDxSLBw/UdJWJWqBpa/vU20Ml4yNJE77FM7y7DFKl
QSvn9y7YpLrhzBAuROuES74IdVDhTMInU6yiA9hVkHP4rCY11SgMDFQhTHvFMuzTHKzbZfe43PoG
+Org2jrHxtqr0npyGfHB9yM7t6dmaKY265ZC9WaJhYO4Goy00YZ0s5UcWhp0jKVYibfTc37obHqz
JkahBWLBwiaMma35tAxj1wWHrkTF9BibHDNuoUHV3i/rkdU7z5VJtTQSM+cNn21WwviRrQYbivo8
9yZkuU7jc6uCuEL+w7ca3DLGpYKdzpQeOpVFZHIPrLunzi6zeoJKb7XV7JHcKbbcRqcANaRjcx/r
edGn4THV+g826EDO9fwWrfZCWCLTQa+Rbu1dvV2xXfkLLFOUqPATPQ7QgbeCEkLFZXQpneec1zqn
NwlW6i6y4TJSzOvXBIcAzeho8RsT5oSeTx0wfvvmrKjNUCqKij6hYcDq8BzkM9komLUA+zu75xFz
wjPt9Egt6AYo4jgyEkBvkLDKJceytHZnfMxJ4/OO88Z1iQ8MMPh07T8n+5aF1HI1ngniO9/q/KWj
kHWY81CrqXRuyL9Cdwu3Tbt9bG4yNb/jgk5LzdWaN4zK4Ly79YDpR0vDmKCscXdAfYO9n2gTJquL
oxzH8QAUPe+AaAxCiF3rU8MHJdMmDP7ujIweip8eimldZQ5DdylUPT4a6YUIUm9fmqtw2z77h6Ac
ND5PQZF9CAISIA663VQOUiTsA8aGBekoXA0eCZTllVe4+Sx7zquBSgp7dSIrqwe8txIdBhoqo20l
XncvvhKUuM1xB3w2jnh8q0wbAt7z42C73HR6yvyQcGja+XPwmAPfLGhL4WLbstucOsyK5Kzj++CL
8g/St6AnTyO7CZMPYXqmrsJrqXsGZXTqVfzAY6rM78tGiPBGdIll3yRMu/Wk5JYdeQvZ9xnu8Mr4
6xELdNM7BfykOzqOdt/CNoYGZQWuUlo88SZH5+TmPOZoie+n7Dtbd9W1p7MOYMokJ2/llvmpt18y
tGpeJRBUSNK613CCBAeyUlJ7K1RLRnbrhBIRSn2+slCy+/wyvwxnsf6lJMbovCzza7iOjkhwmSFb
sylFUvIYFXkZ2j0i17TaiwPtwo9ejYgQ6hHRNDXJnpXjlMtoeRe7I7WJwLvAIdR+0Tsvb6NrivrH
cjBqTFDZl1nXPSRVIyVWs23yGFwjFC3jTQAho2qtkXiQCCHQm73PDy27KXOHa+3dCI7SxGht2mXt
1i2uNlLzltqX8qqpZ3DR5YnSPTXtzP5cp+ak7FZzqWv2bW+7vMVScvnSYhHHZfuWmUntU8fun1ON
8w9J/SUDYEGV03pUsIAn1mDWLkO8vUHNkkeoI9nbxceMm29ZCbARK/ocrJrEsMSShl+xeaeNnry4
EiPPsMFBWYWiwGhNHWo3ulBY6Z9GjBl7jab5qXOItjYYHffvw02v0bfCa7AK1K4UP7P9eJY+O1tU
4ihDpdSKn5p/K13ShNZ+ePD+h7M3bU6WS/u9P5FVzMhbZnCeE99Y0URUFBEVgU///Fbu/ew7p1cq
Vu3q6u6r+xyyYC2OdQz/oZo/omZUgIbCE3T6d/XynRg/Z/oM2BSITooqUwP+W71k6Znuu2qVM2N0
i4rpvaehZDTlM0XhkZMl+XpQ7Zxb35zKw/Oa08dpbd7/XoT2PRn7YxXKU3V3O7YPdbViFbeLexiu
RvuP86gJ8fXEhjUfnPv33h0aP6lfIHdK8q9Lr02OdqUorRap9+gfh/qG1NaDqYNPpDG5+0KmIOnX
nCMlFP4F19AKsWH0VZy5kE11H/G9j2rb+2546AJZGuaxFCIrHR2WJ76RXc8K6RJNm0j8rmSu9dBO
2s32gypo++SflX2ZFOzdqVNtqCL4K6YGjeDTvN23wrSPz4tfLyDHxyg/oRfTa4fX6By2wot3nVsb
agD+ydrsPvd9nu3jNKbBWM937xQtA9LKaB/snFO88w+DR0B5FZKHkGY1iE1ng9yT3g6htkFjuaAp
i8sQvQgmjGsuVjWUZnLXJAifcUmZG93butXjilSG/MdqaPatcTFZxftOE4rCOInbAwhEMKSidgRE
4ooytDzCcNYHLu0byFnfiKMIew1l7857LAMzFslNq98EJDPahEs3Po/ZJMQqzoEx6NOfkgNr1PLU
0IhMJmfmALvzThM3cdVZjY5TFNrAZQREVTpHcnDvHqgR8WTd2xUXchWXkeYZETJQ3dR/RCqcujJs
x6mn99JIDkSmVXRuZEF5SO/pQMGx8rhGe2gg+Rh0A6S/DsQGHWNmOHCP9xPsNTo5Rpc1whVs23F0
iJWOaFs8/DYPqg30AJUm/xQhJOsdYqSO4j7TSpEIILTbTYQkBk2dc5QHt2AH3+UDI+dBK9Kd/UCo
4LTcZkiL92461bs5Jb1tz/brdFEN7jR5GD3J5NuPr3zywDr60rf8Oii/iq98pr/vguNUxWyJQaHl
oxu+G+KuNL1+3Oe7oVELSeEcDzSOS+/uNL3L8KHY1+npffVW49PdPw/3n1q3Ir6v+vIQ5N95cB1o
4eVFaa3+WlhrTAVRDJQIE0+FtaWr12ZfSSVsmMNEH1d+NdgvdhEmRL71xhyio6KLAoRTpvOzp9hk
/CSUn5GEhgqv4eZ8iLnh0FD7O2T8hqL5tnP4/9cl1v1jLqI8Hpps7OUS+nACJqZLT81PPHO8B5mY
9vY9I0oCpgD98WYPilZM+FZdo1sP7t0j36K2sIYE50ifWsPr4iXG8+XqnnpCpVTVq9WF1amTVU92
sVJBgJN/LOiNZqyzWStOGRr8wpcQQW9HKKz1VhN6VgGiuwyIM07dkWKy9pHOetHd+WVPdQkeH5oe
Shvxm28m+I93l93bqXVJVgIOo8VXWyBgzig1XoLEK5FOGX99VVD6LK+JkSRDDib0ECvD9c2l5b6o
g7938pfB/b+reUKZaEn7Ul1UYGh18D0V6OVD/INHA3093U3G40cLskc6I6UbJzAyHAZ6EwQcxnhT
dK8RBpCiKXxogp13npBd7IFuWZFFHxp/PJxMX/QhTbGaf28qViurqt5WDObl34TiH+/uvir3av5A
osYAHmVOvsdQaLbxumx0od1ouq+cBDsAnLmAQUVWn1pkzzSrWLmS7DeyV2Etp6NVIx28pFccyFUT
CgRULXIP9KLXf0TMYSs+HvBdB3sWnz5XnZiJEFMCy/3EsOgT12L0vnoXjJg4Ig9YJs7WGu56tIj3
09OLw2L+F7P0zwN/Q8V/PPD+bOV3K+ewyBOm7RLC5QihM2JHAfccdlBk3EJywtTTWQ5OI0bt5bSK
BpHaidIzSH3p4OJV7nyt/MUCgS0fL4AACD/lITq1TbBAW9eMu0GQrQOuBIw9nZlBdz7OnV0Skdhv
rYP9qb3EEWv/bSf/+1RPYe1wM9LGzHiqb/dzlNxXSLpjn3ZhgnTG1fvc+0ZfUw8T08bDTQnJts04
zr5PYk9RXFQ9vl3u97m7g4VjDqGAvpKHernIpxhXN8eidb+xSIa6D8cavAk4I2KbwlX9iLrmWpu1
P1qpw1y0A2H/a1ONcQP+xj3nthkzxzk5p09U+LgLt9Q4zlaoNlkvjH+0/14R4l0apkXvWweg+bTM
S3uHJt95JwmUBjNgAXNoeUiATlmifythpU2nURREFzdYTYRcezOPZ/heUzehRwZT7tWL+yX8siIV
a5e2jMeL9gxUb4qrfj6rejN7Sz1EmHsg/aAiiF2NAgsu2BAZFg2bdXeoBwxgO9D+j0gbP7AnP/Ze
kad/Qf2xGlM2DasNftX6ZoL8+ILS8769b9/KZgaLWAKHonhMa8GWrO+jNNRixsud6fQkumGVvYoo
3WdQ7E0R3rrHxsOEJY9nFJi0BDADg/9ErUNy+wpmq/z6SfzvMr+nRD+WecBnqp2oLFPYQdQCmYhc
d5mDoXJBLHc9nNQ/5F6zzIVtu+7+fQuwK78EVpDVssAiCw+cJ5SvcsoySM8KsNhlB+Pdt/PH23yO
Ko6LYizEkaNzshXhgIo4sRjk3lEquPrg7IQdrphdyxiAumnn0l/ySwoWJi1hjThAxgCy6LBb+wu9
N7Q8cYWAibMf78MDTS3bRMCBjic2Z+BumAAGKF02LZJKnvaAB4B3gS1oG9jI1Tau9f1ZHuPVjpVn
9YUPmGljwXyIDUSpxFvZgtf6+738QnjAoujHa3m6Ha+6echvhUqgagZzMa+usBmmnzwAW1HZeh9U
HSlXFxeM/oeAYO79UIDW/l7FLxNCViEz3lI1nRGhIYA7P87GWa6rYzu7NrMjaGXGCLBUmeUocyEP
36gIMC2xPKaeiIa6t2C0bfUkKH6mg5AvoCYsFT6KPkrH9HGEFypU0Wt4MV9czb8uEj0TE6yMwGA+
F5HGMbtYp7SoIUfM6xigRJvJvwcsv64Z+WvY3dIsjcbHdVDkwdXfqDCbLry6BMaA/0F3h7x6dghP
m5m4bhFnerWX/52zspM/Fvh06dRm9VAuGQuct8HyZAXkckGkGURBHm6+mo4w3BKXIOYYGsbWzKQR
Efl7J3+B1P27hqdgbVSHXWYWADUFf8YV6DnC43IKBioaGt2hMXl/f0exFlwYxof2i2ri1xvNlDhI
EhwKWTdFEPhxji4X496S2wk+bPNOTxcTxcFgPd0LSwV7qH2OkWRdRAIv+v5tkxE/BvhsuiMZxuFk
kuGYIaww/34jv2hb6JIpIXBmSGDOrO/J84811ZmirxS5Vc20ERTesMX9QA/WLim3cATbGJR56HfZ
OfrBZDkXezz80oDqiW1qPNT+vdRudGDrr0LiLzo9LEwmRzetNrH3P2m6fDhDEVxVBGTF2b4t7wxu
Ug/FOpLzFZp3X0fYvxMUo2mOn3tXN6fqAk3UcXIcg+3OA/TB58fOU15o831TMZ9T4J/regpJl0eS
tuDDVjNBWAdY5d38fV+Fx60hylriEYU8dc9c6GHqaY6GojrTNTeJT+hWym4+xSs5kJB2WwUGr/oU
7CDu0eMOdE8FR6HHjFBQXk4czoS3mJ48HjkWmrdVXPs0BmhI1Rs9aGFXc8H5gAmQf3MegzNdm7N/
8pVOHtSdz1EWHAP8TPsHpnJ4PIeF//ex+WbH/PUWnoDp13Zu5tkV2CwzWLt3EUkY9JeJACth9c4E
t3bQ7aRtz8bYAEvw2t6hrI3ZM7BLWjb2l0iNMfcSD0Q3ouIsWWBtawxWAYEBEOFyYR//Xras/JbP
/9y9p1B+k49mZtw5VXn3isurQZsJY1ovc4vBidN9QRGAGV+gUZ/WMU5lwAaFxGIFwxt8lYdTp32f
sXMjLGsqJCGurFPh6c+MPKtwefakOMER/DDJgV/Vs2aNMadfrtl75ARQvHJOs/Z0ao2THkMYEJqF
p4PcqV3si70b+Q9IdRdJ7eAIVgbJegy0sbqhvWMNYeWQt9EjBmpJuWf44vVpIQ5byKid/Lubx1cE
wuXZfrLyFJdxgWjTesJPCmMFPXpgjCvzlouX0oX6ry9VMwzg5+jz/E9/80cMKfOHfDdNxMwwUn/r
KduzPa9HHTCDdICQzwNbNt75bV2IawGWjESWN6VEOjl2gIrL7CLb2JPsqXaGW8gcfQc4lQAmEfpG
L/ZffbXUp4ZvrbXOq+pyERfAW4cd8u6gjLCmksOBQlsTI/ctaftUBom5w8I4buyB5eOtwNcaRUME
D5zFGKuDeCpg8zeAo4OlRHeWjOSA1hOsYPATQtyh17tFEoKN1x5anGPTM9wxur9Jp+qSK0ynaDd0
g/e+3GvFH22m+NkIaYkYxeXFbev14wloyXDEMOsQfpD+QuiFLCSgZI2HxiBhz1iJO+qx3oYaN5m7
z6BDq+fgcotQy8AV+O/X9q1i/J+v/X83WH5qUGuny7kpbmi24SZPr24J6HF6bLnJETTlCZQkM6f1
eDotF2PgxGuBR7os1QywMan8cNj3HLlXLs8ISuXxFofnHC/WiZra1LkHlFsfN3Y9Rl238+LCNX5r
V5j/B9slm/LzHVLL6eNyVI5it1MKLRGqvpNHAeUHvTIA/rocTKdyZyoArfSBepHfGpf2uBkHUKR9
zbL3KIrhuwskNG/sOIyPDmz5eQ/gO+h4hLBABR8McgUGV86L0/r7Yf2x/KerxpAzOdllZCukCz34
tUtCKjpMkVA/ZQCAFMJ7DCQbJN2jG/dn3/bHexdB1r+3H6j1L9WJiao8UtxMQyh2/01cHruknRcZ
TAQqb5ThmDkEfBP8aPiOAU6WVBzAXomfb3gzw3zRMIV5Y2zKXYCCI6iRoy+Habw0gdLSACIP3nkd
esPgajEH5s8J6dm9nznKGuftTosXWwmIEP99w0qymGDKyMdZuqEKGiAV4w3vgsMTjAZ3lrOOym3B
BVacMd0kf8dVc3G+BJ+DSwm7vU33u0CClCdI00cH3qkzl6AO4wUHXlpI/KhoDygEemgz/g5pFQsI
7pWHPbgISzN651/C4A+jFATcoPTLdkYAFvaPdP/5a3kye3F0oWZ6V7iuQrq18VFm9fkrA1QVY/5a
33Dv7nsNOR/rH6Cd6J1M19h8gpLZg5A5otwqfnSLS4EUi49IiJwtLPKxEkxq4wRgeitXCJ8bdijs
YStneOIovG9zO0Dw1d1A53S9xUJ2ahdWBtLdCWstA5UfhgArf4KWGhgE7hrFDZhm2kOgXGThLuEM
HTwdJJvY3ZKnzcBGtGnG1i4+bvAw+TxpwIFrre25Ezc0qsCQZsj+Hsm/9lgWvhf2As1Q7A0+aN8B
LSVQsYPCkGL2wTTChxnJgyS8v5uTEgNSFzDt3hXUDjHhbnH/szjXYZkx+ObvMMrnheUodE9inC8c
uFs0N9tc3EjEtlyP7thWTDZYGnrXn6qN9lrimi+q89+Thh/H/ylpOB/TcyonEimf3avp2oizKLJS
IaaMzh9IfY4CI33e7kfMSUaYJHNexOBfS5ef3+DTzaWelCYtLhjTiTfzsEHsSw4aVeiFVpRNEeDt
AbKtlO4kVO4shNE5e7GE72bn8zXQpuurwEKWVU17quDO1oMga1akNYkLCUVIAtKK8G6rD1gJj/u4
9vAmUOZNtD76gOxbzgExk7ugcra4+g8M8p185TTjK7oatrVcJMWISw26936q1vZq04/BNEs0GZte
bPBVzguI/LNsmWNnfwX14CBK8tn2jm9/x7dfW1Rty2zTMzMVuJ5Pr/ZQJjVMcOJspwaM3+5lQgvK
BXwvC3YVCLmotzQJBxF1IrfDV2IKvVyBOr/7Xejg/fg2ivusmEmr8AgJX1euuvZLCP6xRvXpCi5X
l4O2Ook17gFFSl19sqfhWAHOv4VfU3/JzIzbrTMfcf/DpSCPncO06K1hIsRnh1HCV9M3ncPJU+Dz
6MGi1P13LMXo/03CF9fu91r+c07+932qT+ek0E+KeT2y1v0hFIopS/Rdo2kEDGg/C5oxPstCKfR/
isgPcfGPDq8+F0PMmP5aw1Olf0qNAi1t1iCMZ2jd03I40rtnAvW9n+s1QLbBGp1Opk1lwD2/d7S4
6DZwVISQ2d6mI8A5vQK36ZZOFS9KT1AdlZUf9/UMSAltilNpvxPaCudGFuOAwHjVr/gWOXp+CgsO
IDxkDLsN7SkDOFZ1K9cyqvPCFVeXSDgB77Lt+zGczasnbBmbqJzIIhpxZWC4NgDFENl08iCxoFS2
sD4WtC+hZdK+/+gLp2DirzOCevKW9t+EOfbNdx36+l0SHvqcAO7xweNiJ3S/t7aXm/fxQXAl73mR
3vwCs9aR09QluqGaQp/6KazuH2gbmGe2SAyTSv++NW18XW0kAJglhVOGJAgBwbEgMbPpCIM2BNlp
+kOoafAJYOzFLaEH5IxUapvU/rwxEff+Dg2GOKr/2YAfa3wKDeVNviUX9VBT7dOwkuPURA7gPG/8
5cnz7fFFheoaDdbLZWuzvHJqxCyRWFeEhIljZ1hJQXWIuwd4KTiaCdtf4w2PpThEW3XkVoWnRp+j
fJb49JRxNX/VP5Xl3+qd/33HuvQUNsz9vtIkKRWfgQ4ti1Zy2PKN2bxGVdIUsncITB7CKxgX4Zgp
a94VuxnsQERWJKWh/FbQw3wj28U+jM9CdDwFWfgYzdPtHIAvZc6yJFRet/hew3NDqR4rwjNXo7oA
tjg7EfPb+/7YytzH3VN70iAwDH5eGyF9r8L8i/yhcq6wUu17PpJUTLQhGIbNCfvns8JJrDDwwHHa
BqA2K2IVN2W7TaCFK6Yttsnk03QfoAsvtA60cUtFlu1quTcgYmATmYJWZC6MC/8+FOZ/2eY/Dy4H
+N90WEnq80M2eKlzqHOmvRN02R7RdjXCntgqsPQT5POpD7rKjcZC5Wmo2SuK+m1rubBWPDdOxKja
0XD/KkK4mcEVvhRlRjzJZ+g1TbZ0iROf9Nferzs3dg1YFl2t0N2KHEgo3Wrjl2fl12vw51l5Cpm7
pNoptxWPxSsr/KMZ1jKtEDjhdfxWikSx2bSwFocHATaq7RzxOss3ZuXf2LW3BhdZfAR58HV99Kan
EQ9PTi8OAK6ZwUYlmxYKJBXp7M1wu4K4i2QOSB+FdFa4EN03ZKThBo7Y40EFhtYoKBkslk2n/hx2
A0+P32cMG5PJhLTWI79pRgv+1NsiyDsbaTK0eoD0CHkaYWJzo6PaCKftmkxW+GmnXWDP6B/K2zYZ
EooTPVL3SYZRqr0ANYiMHbjGsPnCNKy2C9oPCYLbKlhVxswzvL/RtXyRVn5XTf+JLdDO24rKzf4/
fOAfbZP0crveK9EOloI95eR5niDGVn2PeuL5jgmzcIGUqKwYz5YnR7D6j24EMbOya935+lYeVtq8
OcFyy08gT7CbTlwmtdhFv/P9nAmUjJj7GC9M3FHzOW9N653P2HyU+i976/K3EPPT86gWQLq2CjgA
FvNTlYhlwT6rWvUdEQauXB15uQuQ42AHTcTJpqaPNhDEM1gAdRPCOlEvrjHqcfMKrAVXF6bi1Dbe
mtnApuIShk0J4Sph0rND/u8GWrLxFRBFtI3aaMRr7he1E9/cAYAQTTro5CaC2JtGuPpSmQ6hQmkR
5EPLKRemJ0j7Il8jWZ7nWbDaWFugngOikDXC6Hd6Ga5gCZM9z9sC6iggtY2jjmi4OqnfckFRHpeJ
D0r6JbdL+SVGI78Pq8eU0SOyvn/9xzlYFfpDosq/zx6O/r12iMTg0XltosR1TOgBgFMVkeDBlwga
Csl3WMFTlQKT46IEN78ZmAOV4aAU3IgZOxy0+f98kG7UkTgFYV1S66A6TdrniXvBLfPuFJqDSPra
rQa0whrKynKxcsFUZ4sqFAQOJm0bxbkNBYtUCk72HHaos74EU81ZoTJH2dHJJfsBzGHa+Pf5hYL5
Nmw6O1+toUCo4e4gqqPelGbaCinRC3mStyrcjVqAcm6NLQk1WyzabSN4OFLM3QB1EwPf+/tqmIUM
0Q4ZcfLqt5zbYrc5J345UO7ufWwiCKeFrdxNPURYhvXgnZS7dq9vdE6RJAVUFFlgh4dlKGRtLvTN
s48srGmQZZF69JAess9Xr8LNDPA0mN1vrSkTepCjvUn4jFp9ubBLamEk5zb9C+ZQDwyk4jI4jtSv
Q08RFsAP+gORAgfDMfFL5K8GlF1DkAdYt0HAVBgpwXz2paC9FI2nT/0d5g1r6Feap+2c487DBem0
bdNjDKT+jbNeewWl+IM/9hCynpVstyvv7pw7VDsBkPvCdMhTK9fQedq9/1F4D5/MM6EWbo+FTDu/
d9vqSOPVF3+FrTHN4wBfwOlpiyrwtAnUTwDVexdwc6B/ZmiQ4FZaeDfTVRHxzh1B6od+PVADfYRq
3Egag/023WZyYXoI+hxreP9D1L5MFBxcCjbIH/HvTximUwi8ry4j85f0XZO1b5SRomjGs+DZ/WRl
+11l3Jj+6INHrG8IgMv558RYnNzEN7nuC0IjeBxMK+SdfeFtBQgmBylH5iCUaQ0yR9k2YQuj/d+A
a2zNDKynljAQAivWDbzuSk+nhI2FPA4JvbuFHKSiqdAJaU9xtmhFCVuyyxgvZjaGUpCLi5f7qrsm
rtWnsPnjUc3nFK1UHje1Lto3kQR/Wh1yeFpfNSJHsMgFgrLiUNMCwuSr9rPxaWoG2YdKcOKOmmON
B4N8Lg//znD0XzIcJoLU+qguYGtnPqXmctmSlF2l3tA6NGjFmYSeJZhaH70IhiL+esBAy2lH0x5+
tutV9HWls1WCmBOulzeaP2jAcUyTQeI6XdHAuomufrDnuJ46tN175DJ/r/i3XqmmWAoFvKmo4Cie
KqXrvt6Z1/PpBszkGLUD5A3abvZZRZkrelorOmn77m4u5mz7Xh7mTHLSoeIK19Dk7eBljuFRCLlK
vNXWorv4Cjn3i2eFDiYH3TwD4JxlPAd57D0kRvQrGBoDY4Qbeu0oW0Hq17wdx7Po4LWUdZLpQ4HZ
IVwZV907TWXGZY/oDO+tZV9fzcJ/6Sj8s6KnPVakUj0cLes6a3UQBwDhbWrksVQEeJ0H53gVpYEE
/X1LlZvXNOVA/1b99O1OljV7sXm/VFloCirf0ieSrshiqT9uwGq1W12r1ukKd+IQMY2Zn08eWt4w
6GZ7NiqoLDcDL93gRtl2dgtogkKDX4+1UALvfIoETln2ugkQrxe5vvLLW9IlkFSmJQHLAfr479KS
h6qXmXUtcD4/cwWSr5j+Zdl0VlHbrT+1Sa7b5lINLH5+0Uv8ewfa21Q3XtShv8FE/1nG0xtSbzcF
qsKjmJWX6A07ca74AFoOnMVOcuxrnr7JPk3fWmiOBZxvWFN/hZfgPDv1bnx92OqUh29/6nYANl7d
MVF8uCgPyHMJNktUjorlfkK6ezhAw6mCxC/o1xnMHmGYRH9vtjhWT+HunycRoefHXqeHk3K6WVVB
RWrQ8za9gLw1+Ptn/IYb+ueHPEUDU2+VUprwuo5vbSo0he8sNoJrTcdy37n2kHXMZK6IEjffAC/v
W3ijbj/CEuhe0276WcR5D6Zd/8B84vPeuK8oH9/R6K+X8JQql+UhS+vWrZjlld8+ukaQhkcyneEh
wgUzd3oV/dNTXJ4RC3eb/mOzY8J+w8/due/dx6DovWjFfIOD/lrPUyw4Py5X47hjPRZ8vcTTQHv0
VTcbGO9NHzMmc3lnZgGfw6FliHhGy/97v35rU4ASbBMEwC4Jvb1/D0Vblg6Vohd8ZVsIx2Hmt/ot
ySkkCIULcGdn9zpJfANNicOr7/uX25deNgJgAmmicdn9+5OzNpYTuWRcKHpRwVbpbZAw2Hw2obkC
nkGpkTApyT/qruqlftbTxq8uW/nXJQg4tXAZVDGm+ncJdXY63A714zIzAjpg3YqCx886YN+7Ckxd
9D4G/w9vG0mx//sDn3a7bpd162ryA+sRGgCxkI82b4KCDUFwbQZGWOOGzsgL4Ur31Ul79bBPDbWD
0UqVYiVfZje/9pqpdnborPcOZ1g+1diAQZP3ieotxj5W1O7T24HeQdb5AowmiwP1fOB/vILvD+JH
FDIPLSUrxStoZQhEncJB6kmaK9M+ENyNmRbCXnRfJSm//lSghMBhNagH0nMT/1KfL1KW7C9UerXT
7FzEdRAWXxqRRv+nebgfZ59o8yqZ/g0QrP+foY1ukn08vfN7tUr2eUvNZ5SK7ukj6d+ZI377fAmA
96ZkfveFQ4M2AK3oWkFmzwC1j0a8DLoHouO0opp5cQZ/yTB/rMl6znors8rr81HL+e6k70ufDMee
lnRrTBCdUDezF1v+2wDNVGjcaYZsCTndpy9dkc57Pr4yI89GvPhEUkueYfemcKxakBGGx043jfqw
KoSoUD/GScF2zRdo8d/SVBZhImpGh8Q0v+F4P87dxULnL93fMx6brppAtAscFA1jxsEPPEsgZyZl
JNVvMsxHvXdy6IWljhQFC6GE44xkuUOXzsEZ287KaAfd4MAdbXVfxYjfepwmYGRDiOAadCee8p5C
alm6bJyzGe8JDg+4dhWLErTB7mdnFSkH6McgXulEae7OLUrfOHg60l+HzhmjDwjXu88DQDCG6El8
0CKz2pRhIaX2F7//6ysPhwgtIDD3zmR69lgnrtL283O32H0aVXevRUqzVqvgdOwZmN9Y8+sFbM76
6Ghnir9D6wtrLaS0tKsTtsngUdz5+3Dqv3RkEJyTFXJRMXsxnxq8u4uR6uohzWbqBCAtKDWhPGZI
8amJdoXLBXlzC1EuyDJDUEmoKcpEs6X0sa5704YhQI3TtNOc3ftDTDzlhkE7TDpceuheb2r3Lg9X
nPNHO3p/lAg7UXEbAJp79A7CrRVtmQq8eCJxuJ/inUV6bWo46UJns0RY/nHuoCgYTYKr1Sy30Cyx
T8i1CAXvsqvC8Eid3Yp+SFin3olzqdknwi4EfP6hcFRw4lfHxMvlU6crhNrK52kluPt7lNO6R0S5
QgvhiRbx02nfbEnx6KIVvdansX6gfqMf3PLsPIDvL0qoXmfkncL7ooKCui5QGVm9+MqNb77Fv08K
Dk3T2kK/WZf177398aSPytCLI4yMmezDQmpjBD69f6VwMvhyosyv/Ct0PH4tNH3k/wKDZGZ1YIpt
OLeomZY7UCZZxfwASCCKYWuGIW1EIpgII0az+0r7xTQN84hvFPDIlxIzNomKAcKCFfKX3f1Enz7i
spucg/LqXuRQprupOfn7tZf0jE0RrlLXSIGDpmFrc9xAt1c77AVa0WT0XASqffk6XIPjgN553e7e
mB10MfuVQ4zuz3YO6zTzpJ6BUithQPzvBpEBGm2Sm1aekvvIXJxHJVRslafRKJM6JbuCrheUqVX0
aJw71hOycwXFEqY9JvKHyWkpnR2ZYgtpkZV9rPiaVj21y28kEUkSNMXPs2y622ju7aNZ15+k7IxO
ka0wx7JlIzYTJ7P73r5tacZ9wQRbvVcQ59IIr6xYaCYVtmI4urdy1TdqzP2y6Fg87YX/60xnA1HB
mSUIuaNi2tpguxkfUaiOVPdi2Ggu66QCiFlozq6AVnvYFgOLHzVJZzv8QktiRojODaOU3r2OJXQa
j19F6kKi796iilBCXwhliPvQ2t4CtMyGNCwrrJYQnGZvV3N0AD6YLgi+HeoSp6CIks5qVvrnoH5f
DfStEV1nqA697SN5mfntIBWIT3NkTFfDC+IRHTJE7TMp7GJa0qLTgwcFs7rW+6ce783I7dugjHcg
hZhrfKpd1eXH8y6qDjH9tob+qzopKId+upTec6/4kJGjwXPYKeiheAzLoSZrub24+/kiGZ2OhN09
HcOPq69YMHgJwjjHJh61eRbiija6sfe8bx8o7VRaqABIlY3ePzaO8gZbGsmTe2C8q4ggUWIoFM+A
ilBNhayKkA1NNSs46V4ZPEwbCOlQQyBub7dVR60dGAJ4PjVLebsapPCNyU2VLmKqre0xVuB3AyvV
EZGSnNZIG+zfij6ybXnhnMFlo36ZOW1wV1dH6lwRUp0dGLswWuya0WrnJBRk3qOj9ApMC45OebcT
cu03ihAp3pOb8Dgf6rt5c8/bO11oyS7qABVI8y4ohyoeV6LTKQ8PS/ojpnunv48CVYxcxGNxY0Uf
GYPknokkLFqptS16anFrePhiIRKXJigsPCszdEvt5I3CBmZx6lOVmghcJKwRUcmQz7/ln4nNy+oj
DfRtulmtb1iAQ1RASE/qXkNjRBOXcpxhZV/+KHsqzWW73QB+6pjdk2/4EBTzOriuoSd3iZzXq5uc
/Hx8S23URQCRkI5sytxvbYseFQ643SalqUvT12R8RQuQLzZzZAaCVGSrOrTgVyJsc3B45jy1ZU8J
6VZeyR/3zkqxi6AVF6M6upd4ftm3cRrt3ytAIJuaWDNLUetKBvmyNVO9bFQND1N4/j0+XxRFCrQ7
Vl/oXo2aTfaWR7xOpX/5yCH4D7ky9LfWjr0uZ6eOFFIoAIFyFHRqFjUKgsaaPbkOEqfsXzskA417
Cw798stM3GuY9xJkTvpIl0juhWbrAZUJFfUgzU3pS6AvvDCH7YNzNWOVOv3iPbq8hGt07LdiVs5u
Kp1dR7kJ4DO30As8P02c/1yN38Blmoe0D9v/meZekqQ8GxjczVZftUfBwTRzV9qn5WmU9lV4rfGh
dxyt+jWwC2F0lxY2d1q6poVvLB8SJAA94p9v78d3KP6BBIo7KIfXcN8n/jAslTpt/xBro3z6GFcW
0ZUOv8rB7VTbdnhqk8mcaJTmG+5jhfHfewZDTufyXWbElG7Lt9713G4N6r48KDQ371YlrR9tXnWQ
1pECyD3iL4vhpD5Cmjat8PyRhgXMgl49WEWAc8uhgeQBcPYWePTbjo8eRUw/Ia+hp2D4Ja47C70/
VIZ5p9VyTuNmeoWgNHsEOyJRp9r79x5qWNogjdVu6XMaSVEZLSF70+eSksl1NruJ6l63IEOBaHqM
WU+9Rz8Zq93dQBZyqPPcL8+h6e27lkf4LkNGvLoenPvVEJp/yz+8MQCMbvQVNYdhnspc+eQaH9V5
wKQETQF+k9RX4fjPz73TWDdDzvAb9am8KejmIm/S2Q3UXhIXUT0yB+2PKkwi3uD1SsRTJTtpRP5W
dTOO7zDv7vtNxly+CqV3OIfXDI8Hm/d1NRx6DpkrIav1WTTuuaJl5u+ZJ3FZlI52cUBYrVoE/njX
ijU5KNGJMBAPOyQBIqsqAi5SAEWPuedh52F9YjG0GmWEy3Vyd0+EBMU36qCleBaI7bBVIvs1lhs3
0yJ1rKOotg+HD9zcmZDTDD6j+5ERdZiy9OpPkywMT7/hbqxt2juwZ+5qveuVvVpzirarS6GWdtvo
R+T9dtU5IcK7su/E7GJ+VGM5GVWnydHs7K/RiYWlofpwd7SbCl+KjGHmK4yRWvbpS+dGuTDooF14
dYqJ9nCyTvvzjqDB2YVwEhk+t8RjU3eTt3JE4FEWnAV5lmHTNZG906IVqhs5EvyEq3NJnWZpbh9R
W7FvF4exibFoDYVuCGiQw6hB3wcVcvBMDxJKXDX4y9jTdfVwHuvmEbYUQlHr7p4ldy/b9TWQb/4B
fa29c/+8di++tEYsdf7oMsUBPcBVdckc+pi50AC6fN4/casv7d2ohaDY3hVgrZV9A0BKczu4Oc1W
ca3aVgY7LE8ALMKPNDnr3i68gqF3aj2QP3YxckGbKg7aG2LrY3JCP26JZr3UkaZ5YL5fCNC3Zfp2
UIKSGRTL2LsVyFmwqgOSYf2jvTDfz+5JD4qHbT6cY2+/3Z9dOOvF2WmFPD9PLsHWWDF2RSbzRbL/
3/IF1RpABf8faWfamzrSbu1fhIQnbH/1PDBDCMkXFJJgZmwGG/j171X0e56wHTY+52m11FJra3dR
5ap7XPdaiqwhWSzd+GbuQuBDLZXNbHvCovXQ1YSRRQ/3kNlJ0EQkQf3j3MScRBN/qARGCJMpHeJd
K7cPYcM5eGbr6sP/sWVioRFqrWtEcBHWwwKWkHmwoAqnR3s/dZbhEXIEw03DQ5B7Evwgh6BiF78L
xYJ7h9ZYXdVUU5LLhWLJ2NTz/XFHf0KeQ6bBvFVz8k7MKTsapq/dwPl9GlHRWkRwowiGYSIgyZPA
AkCO4sy9GqMxsDpA13fwkmHWtHUbTpnNx9o7eXvspq1CgfJ2CM8tWOemW/hP5DF0wlBGbZtmRUop
Md/3289odViGJLMuaaaqlWqcSZEmjcyo715GXooNJ6Mcb8djRwLUALCb/yLMAQ7Dn+ysaefkw//A
5PikewZF0wjnnZCxEWv5OTx8X9o1a/6WAH5gWterTeCGd3UrJzIXlNM7dOtwW26DOjLVzFHuGHvv
CozLOR9cYqD9xTu4ZK6Z7hgqqDBt5c33ATFXAe3LcKdTbIvNcIBa4AAiCR+RSYBcYshvYs9bXyCO
O+vxCfS/Hi46A7OLbmBd9ww7lbxDoIf8AwK1CGYMCetzxDiZ9xiI6OR7NU7tfWvGHF/u0jkPG+75
5Ma6AwU/mKdlcIapC6BKAp8D06f+l0CRjJUxbFVotro0xTuNVou6CGPkIEHeF4FQqfcFrh5hgVcV
jLjNjB0pBn1f8gcLRPRyCIhXRsPZxbsClqaUQeJG25hNhqMaLO9I+CqKO1IYKkcP3R8LjZUakMoO
Mp+wOItJOojHgsHgFIObga4LAJ0YHGp5qjtlDEihjrbp0xS9Cq50yUPNzoq/gL33e19XtBNAzulW
HNsbx81HDFAz6IJssuawLf1zLMoLjci01l8d4A8wr76IDuuY/G4i0B6iHkzMHE6+zwwzCvwesOQ0
hBapI6B3zqW/xYKdvJNtBiApxODSOZAsofzgjNlub/Pa07uimUn0/MUpt+pABXqwZELxFY/TpgA1
cTLsqsVfJu/x6G8BImbyvAeaEuRJPEbGhfH8DbFAH+yJFa4YQJkigVrQNw/5uyeXvzM1J/x8Jabl
ZA+9jknzWrc6Uw+WXKSbIW1L3fXEKZbAlxR41Mf6J3jcA/Bu950B4H6Ypi6kCTs/9Ci5KVtBGw+Q
BSO5hb+g7rYc5jmdgYYl9XsjZIy8lkgDrxYCaFOZPjmDPAz2rJ0TrCGOQB+aKLNDkIfEqtWZI5Ej
21MxOLHj722gZoC8LExe+sDzJEtACJhmYYzjavpALC5WvqcwcJoBaQNIJPQA5nNX7xDkrVYMVkOj
7tSX0GmdJXGuGWgPokOL4OtiqdCaOUlnhhskYEcjYe8jt/PBGIO0tLhfyegmT9Nh+CjMjxZAV4bH
6SCCarIu/ZW1gE/PTjx7+zIIJv2EKYnNAJsb9HCTaxsifdjogFswKtUDehhzxaG1Rxi11iduDYDc
dfre9L2lAISV6S5Dw2lncJJDq8Y1GgvUCWRBo7FAr55eBLhWQGy/G10KoFwenlZLk+2TFtUzj3O3
kYnANDnjnjPYeMDK19ypUzyLU2dkkIZZ8Qje/1kvvvHAONJw2N/GYXjyO/3vSZOfdEW3lJk/gkRG
58BbQGjVP1tJLxzCFVlzF4arQ7XWZ34MYBt1xa/bHEMO1lnh7dTbF8oPNiqs4eY77LTesQdSONLF
rWlBEwEZwAXwGwP5MScy2DlB4KzYYQtyJvLJJjkxs2qAWSM2Ng+lkwV0ejwHaDN/m2Jfuaoh1QoL
DT3JqnNn8B3vXlxErdaU8b5+KDHGxzHTixOwXtS/w7CD3EIfpcUOojhiPKeuoO+7Y/5DEorHUBkT
Dxcu3zV96/Cmkj4Ia60jBBu8/fDsMMGMweoQAtOdhZLjmFpTKnDg0MMQYknqP5TjXH8D9PE6c7eC
SWr/8bYJt/BJv0XX97bVXIMXyJ3XE3T4lEgEvJGR1LGaOdmYdib0dEwFTOwzjs/6nnvfHDTcRq3O
HBFuS4xmolcASzEDZLkF0KppKXtvPprP6mHtA8aovWDm4cstBxkhqChl+jn4E9CY7tF1RZ5vWB8a
gixOvQljLKx+6EjTEqw7bS0ijwSICErII6zaw0vVXoXHPVS0mIYWVPm61Z+EfaRoKPVPw35uHeBy
gR8nvThrfUjEnjnmx8LfBwo5sdB1EI8VzpKX7k6xXSanBHL9jZKIpEH2fwhfjvag1iWWq9mU7EgO
eXseY5FxMOgptSCIgolukaanrVn6bp+6Mowi1tK0z6O8HpjIEq4H2fyDAskn2bsiRQc9yKjioQ2y
G62u3c3Jrr1kYzEGQAS+smXuCqUdtPWyHoakRRqzIkgWcyDgeuGpfLEHRTygmmC/0Tq5zm3j7O2X
gQ7kyi3YlxY1vlZ+8gKELfOpoKJT3jecA9IRBC5LPKi9ZqiLNa4044ZSnebQEAxj1/yAwfbgqCdo
eMDm8/9vr9sM/56sZhOT5bZt5SVqJ923VShAOJOad3CAsC3306u/KzCEMd7xu8EJUwm0UisCOh/B
NrQGRnFtMzZQIBNc54luUTupeUoLMQWaDpoNvQYIEAJgsvUdU2BioOw0PMCfXHOvrmLnH9o6qtda
6UcCB/TeQsp7xQrFTaIPFY+o3dx+NJtMpp33ADbOEQUP91XlZ7sfeyuysSezlzNeeLB/EZLWgvCE
4SkjZtoSW4g+wGUMxH+GAUHiUugt6ZEN9huGCqFyT1uqiJgGCy9WfQrxJ9UC8MHgozcoUEy3rTXT
YIPe7lXbNk/Y496J6SGd4IRxQ9h3ZoknT7c2ZRfIgl/ZYhs5KqQ0YUJBcO7joxHv7dnC+wqONauX
MIXWC6JJ3XrZuh+UbSjZI6k8t2Z62FuPY2eW+0irOSP6iSurNqziaXjQvWr8ET2WmsTHfL44JxpV
ilrAaKXNexbiYiu/C/mw4OFd8E7FK+Xsib+SDodJktUaPQ/Kbx3KUnUdYIWiyg1T0YlhS/MES0Na
XRMl271cO7i+i4UrocDpDekbLHHkR+vVYmyQWzy6MoBin/0X3FfVWMw/aK5nP6PUoLlcljtjuSTD
ASYJOl6LiYwMv/V+HU7XaTg9dg9WPrE6+jVOlvYUz/FRt0nVGeG4Ih27ab+bcUd5XXbO8cLtm0tb
m8S4Y4ZOFAZWM5zycsjQUhhy7eZMse7cRp301/rUepeah5wchIgf7QQCWmBjlrGwXjTG/hBRjuZC
tpnZpugiwRBJNXywtUy/vXt7Sd9JWoZRLdJmGE9nHTC8wv05fnMfCWyShTebEWpO2irjFTZ2BK0Y
uN3MsLdTEFei5jf5eP4xfwlO6ciKoX0G8oJWJLCr0sfUG9qkdrzsLsOTHb+jVsd0mx8yAvTBT3L+
5VqlL7Y6avlkskkvvIwxjnFI0KdafruNEEvl9Sjnv+V9lZpdxaK4yEedtWIxeCYo5qCWabpMlZ6o
cj7f2C9gX3mxUqP0IiXZUb+w2CESWlEiMAfpHg77aJd/X96A4LvHPqorcGwFvYrneEMN3r+D8uKl
nvYplY+na8Li45YnlL4sRNfOS/ub7eKobZv7OGDTUlf/YvworcKuVt6gUo7e2CgbrT7PLsPMBbMk
uunffFURKbzYQcUVkssJdHmzpQS6aKgHdT4RmyUkJIImiif3g9/f7n66iF2yXViozkssX8U3Fv/n
Z8dcMr6HXXI9ZUdWTkb5JzHke2vr0Oe1Qr9Jo6iN0/PZ8KzXq9iyJJAZzxYuIXUKJilX6zkLxzAv
cJf7DWpWTcsNbNwZdeSKjVauV0KK7BeZcprvWe/ojWBGmlrUhHwXZ8xItlNR4LlhbJ5s7vbnd2Wq
7bFebKUtl4elpkNhffAfFhGOjVeeUYV4/hWrNieXTZB8NIulKg6T68Pl8ftMSdqCSIMqxPO1fsFG
S3f11qW+29tSOud5/STWGr+D8gnD8PMbJVs/FYQngd0zXCopFWuK3//sPEuWqKHJl4xBZtZESJm0
fSoU0Rf2K47YtQdCqO+rwv5Uvf/bMdxtUz7XEhNKlQv8z47TOqDFjnoXnO0cK/ONFfsTZvvZ/krG
Jkcgez1fc19gTOdyAhfyj5ZPuCYYU/AiFZurMq43EOfd5taasrga0s09niIYOKglMH3lf99qId2u
+9a2Ef0Ne5rz9XynStVOS/Zmct2ulmdD3B6ySgp4Gup9JLKUSjIfpsuF3z3CVCvZH3UnclG1RNX3
f4GRKxdgy3e4ZHykozzfSim/QsNldyC4s/zPJowjTAL3nm/49hyefdqS3bmqh4aRiaMWC1Fu6ncb
jvXPAfeCuQ/bUsWCIrR5suAtzr37tqtJ4/+HI0ev5YgowXAazqf72nS5uJQoK+5ule0pj8TXF6tr
ZoqH0hp7U2xPP+w233BYt9n3f7k3cbvu9qZquzzJVNYaOc576DH49q3bQm/Pnn1VW52HwZaBbCll
eoC0Wsmq6vN6ejmaWxHYxa33Tkcwxw4pSaEgar21I6dAe27jBE7FicrCmv36gnfrlnapK43aYbdg
l2jJtTwKKMyLx9/0O0lqm823ovkhhh7lq/X8dJWHscDduiUrm6XGQVOL236JdzCzlDcFH3Pf8zzV
d7ypB58hI71wBVhUshMroGDnwE3y/HfcrM+z/at/fuXzrr4u9jV+R3z83FHXuUliMpK+DRDNsF9R
xvDJxNrMrg4qHOnjkPfuCEqGeLFmTGAlYnmHoWcerAfYRw9wceAUXaLOXvZKuZCCJSFKxa4f+ri7
pcXXub/bmXFSTyo+AKqx1rwLe1NoMRz8Bnf0B6nE89Uev9q71Up2+Hgp0ot2waPCkcBWPRF09ieB
Ra0Hj4Oo6fP1lKo7XbK45vxQn+xlvumotQzRizo78GNCuci8MhrbNRtN33fojBqEY05Qa9I5+RJU
ec9/xeM4+27XJWO8bhTMMEn8Cid+H3emVMmHohAFsMET2QzkBXphfVXs/bEL+Fm1XFk41a4LLRd2
hEBCsF0hNT70eUXuSzSYVcUSt2bbk9fTKFmtyaEm68cD90gEuu90Bah3x4s5/Jr07xnCiOnSHlvn
7tghsxKYznBTpFA6TCFQBv1B2cwXtThqLbbg+vnq8cp7RupyJ/4r33h3MCVDpx7pJs7F5xi1xnRn
MltxPPg9ijE8Ty7Zs8jvwudX4OaOnh1PycjV9yutJtdvxrVB/xC0MjID8Th3VNcLN7awsZsx8ax7
njWZ5F9Zn0I0l6DvX1r5RsnKNa5Sflpv+SEnm6zPg9sL3o3+5+uRcjQ5SQDXYVX54HFecnfgJfNm
1BrHmnTmbtAWE8V/OhN9Jhib7ZcXkiCAXc8Pu+q9NUo2LVHnZ7kG2+kQhmxai++bAJbEviX1fbiF
qFoMtrBOBV9BRXz7OHi/22fJus31yWE5OXKxYgqK6P+5HptsiOrnxeFiVT3whyHX3XIl47bRjEIy
tyx3YkwdfFmLEhD5HuMGAJ3c5kvgVL2cCmfRKBmy7VXWN3udFQXXL+45E10W3cao2NCEJU5QseAv
dP8tYv7Zol4qqG0X9eumuKXreEW6J/2aG0ow9pG4U0mHeoCY1m0PbA73RFCwcHqn116F06oypLo4
lTsXWU/Mk6GIwGg0ppXtCXLjvk/N3YLIJ7ARUPAr7m/FMeslA7VWVsdEux5ZkBa6TSP6vROGItt1
qUa77SrbXRX56SXjpG3MQ6MB3ehwJGrhW8i54JDW3E98Bb0Nzti2q55o1RZLZqie1WBpUMVTofRU
+GHftH2LgEMQ2FXdosr9leyPZK40RtJE9ifY+xf9d7plWCFm219dul7zgDZTFTe1JHbwxOLfKCDv
bs1yp9YP6p6PeADTo+D0OmIu010Mm+1FxWlWGR69ZHg29UyFnouwqhAIFaHlADFHFxiWSC7tKjPw
q2dRfpUlw7PWagtJE3UmamgtqCg9DxyIR9TazcXChDQfEUEN0IL/rj57ZxBKFig7aHMjXbI0oAdg
V0SQ/f630u8TJUczGGbQbrGiweDr6/mTrDpho2SILpOGOjH33FeSMocNw8DXFsUSq/nSM/pVjkR8
ryd3xyhZnFOapcsDtafheEw8rqI3Kt5gL1hNK/ZV5SqNkqmBqFwtJvJB3Bz6/O9baJnV3P2u2Qqt
L4ogcI4Gs2VEoV2vmNyqepVGyepc9uYCH31bGshJZw5BJvW8ru/C/0dggEM5QAhSFRarYkfPzla8
27t3WTeWkDSIy9siNBiTFoy5uUNfbye0NSS0izZ2qF8tEl+/2yRWFpI0QeqYzaC3oiHVq3pNVTmR
UbJOhpSuJ/s11hckC9kvTT8Gly3KC4zM9YBt/cubXAqO0nwl1XOJ/dOjgoHK86ab6BM1SvgI3JfB
papPVeU9jbJtmlzlQrqV3qgLARKhCeh/di03qgtexcrjrFyvZJyWiVw/SgkvVbGI74XvJNfoE/vB
gT0D1RJXhWEVOaZRNklwe+702s27xB1qqN7G/iY6SYOmTzxNSILeQMWav/u1JRN8I9W/u8WL/WJ7
uYh8ohbEt/Y1IDIM8Xt87cTIegAn68W9wYroGvjcGNT8BW7TmRjUBOlHLMVHyKns+GEIMWMCWGnT
A+oGwqU4khZDUBGDkGgwThRQwXtTINgbBF8xHJittAnCKNiQ1oEP9YAagLhze1+BbX+8GaBpYIZ5
paH7uhujYey2c9+22orvNtsR+nleL+hpYdVpiBN+8qTNkrk8G9pSP4paIMFEC5gRGBDd5QEN2H3l
0VctVrKY64O0k7bCA2WuaEUQAANz7tL1mB2CSVWc9GvAufydS0Zyqy4O87mIkwobtyNAbta35jZ7
JjSH/84wlFWOzkfN3B4aLHXxASl2hoLT20rwcHbuD2bO89Ue9wJ+HLlZsnrr+nllKGe+2a3aeLA7
4AbyuIFtsNymKIlrtFcYhAEM93zlKldulgzg2ciXy3MubkvrYnuttTP0hWwLJf9ZVcejyrabJeM3
1xM5ldGQwdiOHWGJvmlzUENkfxXbqnKnZfJPNYfcKZVwp4oFc/GuR/m238cIEVXbQQIVeK8AzFNZ
0RPm9NnbK1m/1WRTbA8pp+l4BwtiUf/bpDRu03EcUK6sLKUJ7/z35Rj5/9N7X1JpY57OtziMUY5B
ixZZJ5xQIYeUjhqK6Kwu++2XQa9nVqWBz1MWo0xSObmsE2OSi24gHE1McHvw+dyChCvSTgSdvV5V
Sfov10eDP16VNckol/CuJ3V7RLBJXFVnSgr4OfFuDVb64oeo4lmIa//7ZH/WKhnRhQkx6+XEyTqd
ztYTWBKSv5eg0lo/7uQaPwuVDGhx/p+yRYwql4VN49asXvo+M1NdStxCJwjyNKp/FSan8jRLtnR9
3q0215wd4iYE9zR4TSI86q8OqnGVRajH1+Vnm+Im33no68UsMuPKakuTlAHtDgoHYd+fBPLAf6Pm
W1nZExbz2Qf8ZVHzelLTN2yPuK4FeF4gAEIehYDq4H6DYIa87X/5In/2WTKn+8Z+o9dE+EqgQZ3Z
yxFdCvoodLxaErhIyrmQyqIf9Py6Vt6ikmWVjeUVoSWxW45WYHUWIIoJaoC1upjyuUUdtyr7/MXh
8I83/tlrKbbUj5P5+iJaVWDVESQDgG4rn4JmkJlOsNRAzwkAOyFjzZlthZ/QRHPuzMlage36TBnW
7G8AfW9IVLrWCkjyxXO7Ko3nD7v3xRTDILLbzVdIo3MMaHXpt+pGlkz1Dh6Va3arY5FpUAPxQl+3
PyV+Jf7I6SEjUvHi/lL4/c95lct3tW1tu0p22C/EQsQLeB96GOpu0wIRVw1neJw1/6xWsmBanm0O
xT/NnvcMqT4AG5Oo41l090Xru533BarhVI1meuwDfxYuWbQzM0jSVtTUuRHcBpieoZYVmjf9LlVK
gxlOUivZooVH+FtFRnND2Tx59+Xq3aG4JmtDxDM8QDE30Hqf0rUExkEUvr3hjCrf/OPK88+GS7Zt
d7qo+3wnLOl4zFwP2K3w87MJtbRt14PK+mvFvb29yjtLWp9c58YuYzUHqOPOyputOlBS+ndkJm5k
jqKqyvpf2oY/+yvZtPlmr8wTYUodXnhrSsq6sYdDnrboW3Gy9IF1HxQ2teeI2KoXH6pIbNWqIy7Z
N9O4wFAnunexkKoh9HdRj5/bpxWOi4o7hAYIsltvb3ab+sw3AItQDPSA3xcPqwqvpz3OcX8OpGT4
VLqXhVnn16zH47M3LuxTxLfInXcVPSoc6TkgjzSnxJyqoGKwyH+bTSV67eb2HFw8gCKGcMAS3oZK
6gT1xtw7MUszqvAKj4s7P7+zZOLSxiXfTibiqrR20VDktTf0gvuR0CJg4gxo0fMVfxGtlVxCuTB4
zLf1ZLViRVowVJIwcH3SCaD8lbfyL4nLfzZXrgqe1UTNTdHWIvNstUJ6Woxqu37TFmWbqi7pX6Il
w5BkxWTA8lY5vHt1qVZT9d1hLRws0dKcTg9jKwIZRh5fmSj9xVP8rFZ6ccpFztKjWE20CFtC5cwC
TAh4iNCa6KwievilhfjPV/tZrvy6ljnqL9pKIF9zJwb6cINdTBGx6lwdSME7pKHWWwOGGApxfE4q
Y4JCPv4v4Rc/P6T8sMylcV0f2feYsBswRNi/9XnsD/GOmXJ7flv/4it+liu9j9VGq10liX1TKJke
bK5Q2BelRkTORJgyiCuex1/CtP8sWIaFKcvtvCj24qDH+6boK3mWHH526cPSiKX+5wSjKmNVdXPL
0LCLvoGF9ciadClbHfKmvr8NXJdQ1OnVvK9/d6Q36OHdO1kpuVq75Kwmik8EVRxp2BX1zYR2eo9J
0Ir1HjuGnxMtZTEX7bwscvFSUJnqMDdH05eaeftoC1hUZVXhcVLxs1rJ0xfaMlurGqspCDK0vBou
kDE/nzDWf0XBOWDIAixWxRYfO/yfRUuZjHley+k65UgFbgWs739uqRD8Fbc0eL7gX4z4z4Il66Ml
+XZ9MFiQT6iiC8CMHCP7oAkXXhVI+0HzDElHXTHQfYMjEwmaP/NCJT2t5plRiBcvBtOFoFsDrF3E
uMzZ+ka/0X1jwtBCnXbh7H18pukATa8wgA/Kb3/+itIRF8d5fsryM7eWjihfVQmuVgPyCPylrNmY
BCoa8GEBG4dlxtGW7pfz/Mwrz6F05helsb0aGudA5na6+pmtcwBTeh8oWzpaXwhZRvXpwJiuxgNG
In1o3CClSCvRKb9lFvSGOAtdkUzo+er8159f5HBIduZxyVkw9J2MaIONa51lV4fNjckmK0aiw9Bw
CpjntZN6MjLZKfjzxXuTqUFmNRdCbVENGvGxn9nbjhCt0ZrQ+wTrziGDg0yyUHYEe3WeMl4xECfc
+EIovP/9CYjURyf8lammIwomIqAjI5z3JfvY/jhDB5Hq9ssKmTY0aK3Z4erMYBPb2luhqCFPzy8D
QA9MJTfcIGZ6L7XxUJA2/d81e8oHVDI5mwKi7eLCAQmBMggvwUyNoEdoQifmKV5jYYtZXxm9SkyR
7n42ld7r20Sx3161ZeAb0NdMkBjuvr7Veq7sTbjcNRhiOLSMbi1M4avOwoMb+Uud0PO7Lq1DDJNJ
FjAAp1X4v1sn4M9c6c9PXXp8p2161SZmfhnuXOYKF0zWRqsLtAiHmc7cs2kdheRTp2gda/YQOqB1
p1EjyGKIV5l3VrYKdcTOhqjvHSFeMWI9XM/RL+PSuotvBoBrS/6Qb85EdpS0sJECtYpaCJ8m/V73
mEldxxDNWIxRbu0XVBaaYsqNf9xB8YoiihMdzwx5Zh3x8gbbb7hG4q/FFK6Iulfx+n7b9T8PovT+
sx3kGfpavD59gJDFPpifYFAXelHvddcbikGg72912EV7/f11B8GHA/FOtIBl8eP0FSEJXVW+kn6H
7n/+opI9WEhZg1kEyqs71+hpwakFTQc9qnW7YDi1Mmn+nbKzmsHF1un2akaZNnQxL9TJ6UqGly6a
0HAdE1dWvQndrIN3ac8HCe3wSwSdn4HsNdcSIWqYMv2jziAw1MVQTnmpBtxolTRTlQu7eX3+faRb
1l6+qQTdqqxoQqWujKc8nXdnQ9ngknLpy6RShBZD+plt3EYrm9sX6DugG7pgoqg8HT8nCNsi+hxt
Td6hnZvWpO7vDs0G0MvEh6lkd3UNlLbi1YgtZlsfzo8FVC5pW4YDMIfcQ4qz/h6FciH8OZZO9rxr
yH5ydq7hcgB988e8gA0BD3UZ5R19emgVDXueOl6ysoYTJqQtFaFz+NChaMisxlv6upEgtIrg9mO4
O/eOSHqixhwXmq2ZcYpo8jI2hrqLaUhnBSBn05YjuacMaoGQGkg9LRZs6ZHC6AuwgB0kZltPg/vD
AKS5RDirl8lO7eDtR1sekXuC998coxbeRqhivYUPatSUB6oEMYulbfzG4uWkMjO4cfKaIPczPpk2
rvWWaF6gnL2OYOJEZwEFTmXGBKk8Zsz8qjvYLwniRHWUMI16vdq1hV3butf3/D3PrDXkxtZc9iDL
z+SXtBZoS/+sOg0l4N+pFDPgfNVH2aGCWu0BilQWxKImqgeCQbbcNEskZXfIlcmZnEyCFAQNkjct
JlohiFcd32eEH/LTxF4HkRwgB7NlNDvuTdzR88v5a3Ra+IP7n1F6qhtlUl/u8tr5Blf3zmFneH49
W0r/U0ybuZCaCxRpkPqDRAyfw9LxfP2HoQOkPzr/mHLDKIdQ5tk4btb69UyAjzL4MPd4wfsm5JCv
x2ClOgQwc8Qtd169OwkgIYouQfEa4F0M1W/AzdhK7S2a9lU2pfHIpsiM/wrOdcEFXnKTylnLr+lK
41hEFImKG2SoNxHJM/QVOAsr/PYFyGTlQi9CveQ2H9w9FKBe3ph/tw+djKzva/fam2FfX9z2YWFR
YYKigVwQd0jugocf/N+jbRm1wJ+fXfKJ2m1scMPPHpPpw7ARTw+gNGj/tF1FZN+VcLxHvud+wZLv
2W8n6aqequfhSLMIt6gLt5hvsUIdpgDBYtymYUnIW0nb/SAx/HOnpXu7Xy0XUGSz05W1BsXQeQ8B
oO+ihuMWgwEAp3r/q+g9v6sPMu4/1yxVGna5LmV7g83Gcg+enXHnNqr9/eq7+QwoclV6UbleqaCw
ydOL2hCHS18dIIjAqsFrwBWz3EMYVU8NidtR9lOyJCmybCoaQgOl26NvjsuryXQmHW4qgreh2s7Q
Islv+q+u7bYpu1VVbx60ujnTuzVLF+hySI85CH4uUAs+RWvTJhAl6AbHBVoBDjgIoXcT2DAqT1cV
X+vZbks36JRupMtpz8rk3sZouosgYqFqlAf9s9W9dJlCW3r9b3C6NYGeo+OOmBTwmDjgcQ+CSzxb
eeRUgnPp+TUTdZtfv4ucUqrrckNFBPTPFGa/MbZGkaRnsBuLj63zraP2uB+lFeHzjb/g2TKlTGlV
rJT9YbI70/+qdZJgCMGJtRmibvXvdlMypNKOeajTXuyml42E9Lhu6zAHDv7dKqWbmx/l82p5ZJWj
l7SZRJ0EizCxdef5KpL4sc/OrHRZs016SBoblpF9LF3WWkCgp0TwW52CeFdRyKi6BqXrqS+gntfF
95FbtZOl42vqA7nzJlft6XeBhgd4d91KRk1Vdkl9kt2O7oC++6RrOGng7gZElt3nx/fYnt0tVbJn
h/Mur68NtnTSLEjBzYs3vQYX8pLV15mRGQiPru2mNENio4m805y80az4CVWHWqqZnq97Odlr/IIM
BmSIqQ5eKsCSVXIKDwDj94cqlaEt8nyyTK8rDhUyRqGxg2YLsQI9422wGq7dSwzlRcXhPgBLsias
M+jC6dRAbiHNXfFyfV7JuVKszoDU61Ea1ke6p78ugqSfQ9MMkRuBdacRQfr8unVguoTAOEo+zo6o
bmR9w7CxvmtG4hvWfLga7b1doA2y2TLcubtY6jD2NZIj2L/dS2SiNdDLXKfm6V9QPAsdRhfJDHff
gSZ1biPImQ4Jl3onVyWv3r1oQbpwNlvH8E9u6mjd1MnH0udoC4833MqRiWTU0vvsZvZ5kA4W7sqX
+o3upLvuwDd/DY0IFt4aaZCvukWreEFhihd+FiTfjsAZx8cYmSIaeJK9A7SIqGE/cz54kvHL0TKG
C8oTwQFSS7IFrbdhQGATQv9kniHiusLY1JiSLRiD1VCmG/mx76OW6GjuNr5GCEHJnhkdR+rntp22
EyMgiSCTcK/kEnNHi9KRnLjLD3V8aR7bRQ6z065ZdxR38TWBdNAvZGfbT6NNp4i1mlV7g/d16Z7C
PTLTKKHTQ7u+AVXxz61iuIzlgNxzHR26qrduX2eSq7hyXMS1odE3h3CTVFyWh4YM3lBwSKpu/hLu
2qj5VpkbtWLYiCazrC+kLCVE6dy+1XX9bcM6Qq7TCK6wTe+jY6sIqtBQysOHePcDSgYbxpCFetgv
CFRrn0mQUaMYI9VtWBAUNxsoaO6dffcKwVD9szHM/Lk9f6MxbQLqRgnAPQeo0UT7tmbaGsqXmXum
jodMSNvwhA5pJWXsQxN592NLZv/YaGzMpfixO1fyuMuXha3snVSDxnFztakjfKOJHqMZanpF62Lc
WOyM4To+UQKbANnJmmeIvFyIu2Ghd2p7ZrrkDl4wvrwOMs+AQ9yC63rnvWxgT4jyFpTqKyeGnm1d
kW09thGarGkwfUu6VqZZzXa7LWVavvvFpm5gjqVm0Vr1TA+6aTh5rPRg7bpqcxkjMKNCseldrK+K
m/fww9/9gpK72dVXK3mX8gtQ+YGbcqyFI+gwPSRRHdNmeDTKaYcn9vnFMsJJaNKw4zZClVXrGm25
9fzH3Lqsv/z53Y8pOaTFap8bhTYphrV4AVsj+Dg4yKGXywfoJYST93lY87Y+hGk9QUW64vrBDpsJ
ylB31153+eo9aio+dio9kRUmqCXLVgYV9WaojNKP+cchcetACzcvSaSl3Fu9PYd1l/jyiuHIQn1t
vSQOIk7NCZxtK2/Z2kyXfkq1GDsSLYTENxrMbUoQBxhen29efVSkk+82X/KFJ7PeOOR7voTRm/Tq
s22z2EOjP1paH7n7gtx6ay1D0Xh1zqS3BG3vBDsuLLLSjLomonAqqpaKvfcTW4qQ4/JOzQ2KqrMq
MorHrvTnZ5ZxkzI8I3ltyTeKC1dpZhHM6h6V3RA9AmffS6OKSPJxXHy3Xjn83u/yc3HgWCigNgtI
XZEvhIveW9vPz/9hAeju/MutCnW/25+MjI0VKEueerK7dS5ufYSqzPfV3rd5i10DOMYHX2Gwt1D6
fntBXZeewQa6vUGVNoy46r+eQqMhmyjg6AQsJRt3lq8rtb7n18iQX5vx59tpuPuvQs27NcohbYKa
7TnnaPfeKQJughAx/lqPjnaFlXl8ae5WKlkZSTksa1uF3UjeccKT7qNxfNrabxMs8PLkQDyB8kLF
9sT/89kJlozJTk9UMzuJE/QzRCez5sUxvOd3RhYn9GyN0pudbEwzX4vL2UIL14emdxlDsLrtFC+I
2OwSe9ciov2YkEPbO0OoY0xSF2bcw9GSEe290PyrBMc+NOg/R317T3dhp5JtV1p6ZNtQMA9r9FTW
YOTSaFWxdemhExZiW6pq1k2lbAe0y+GUauvkPJQ68+6pfWpt41esALSstMmeH/NjG3C3VskG5Ds9
QwaQtVJoblV36ayt3fBop34VAuDx4f1sStjou8NbL2qNLK2z0Apu8muYuPlNl1oPKzZUdXgiHrxb
51ozTld1RQQDZVI/YTBOc1XruIYsNXHqFZVtSZiKX5eUFqyOKCzciTccyd1iBQKKUrHURJBxcc8w
Hq96EweHYdX8nXd+mUeTyh7Qw46TfLdmyXxpyVpbrVRVrImsWn8XAWxA0GmYQsjfqzjMh47zbq2y
GWuY23Qjs5aQNzuGBztxP0/OPJCdWVUd+vGDR2e63lAVZgbK5fHlRLms1wQpwyNiIIiAoPZBv9i+
Dk3v4EvwGVqriExoUEdk3bQ24dGuhcYUMY72pY9w+VvVD3p0YRXU+eoy7JjgyUov47jT57A1rc9D
5ZMmEvNhF48WkFepgPiwVnC/UOllLFIkkeWChfbOlkeox5Jz8o1R4+IqkDbV3WXn0jq0Du1F+9LL
hd59NEUKJetrY9ku2oW7QvfEnEJI3bBgtW+R3J76O3uF7IryChP15t2oUWVUoaV3UHUGbMunHO47
S6/uZr4KbaLi7GBfnnsHe9JbBAsXBSxXn1O+UhAYAyKew8sgdwtHG50/dg6q9W8oBCFTQztq79aZ
0dkcYZ8xUSNCoBXhJph3j63VW9asxwk0uI7UukysbVv9TN4u1jK4ziaW+kpAk9jHHrno6m35vRok
b424Pn1+f2+kU+X3yes0EG5GPR6C0z+NgXo9ZNelsjwPC1fzaPcL4Z7/R9iZNbmKJVv6v/RzY8Y8
PPQLM0hoVkiKF1koBoRAEgIxSL++P071vXVuVHSGVVla5smM2LDZ24fly31p76is+HmIbsJpp11J
y8+YPWYkU2NhUMG6dNLpkaR0b/dOyiBl1b/5KgmivLViFQbYzS1HqIbZ64ctuMYs80luKHJ0IMb/
/PQ/2ua/n/7bTX/0+uNimTy9ZqOvwUR7nTB0XUGj+OeFfozP/l7o2zW/V5p4S1UWqnzzVQ8UX33R
ZDcLqxmwBUlfwFx4zoQSl5P27bK4ohbyoLIu+1eXfbHz5Wl0RMvhn5/q59cncVNQMEGt8E+G95dx
FYq+Polp04HyPN0jHAWL4ddPjxrZLyup6J3/YMgVXUaU1TBV1B6/eY2jYqpCVg47gLBC72tLMTiP
tOk1lJbHRNpdQXP0heDLczHW5xROwWjEo6MxW/mreTi3rxuIAoJ6KCEBLUWDgDraZLR6jTXbQg8B
WTImzlqto7+igISe26QqnDoW54+4crVIXohB699elAG+ujkZSgrHWY8IOjXc5ZF/GJuOUNqt5Iuv
ykwaBgXbldt9PTnGqFoHRe6nXy2wV21n8f1wqZ2jm6FkeJxZSzPZry9bdfKl+pXzXBcxypmobphe
h/4Fmnl9hPJI3L7rAZuM8i0ikMg13GLNr9+qo1fjOd/01/3QM6ssdWQh50Bm42NE0V59PUX79f39
+W4ggDk9ja/enTrmoA8Cknu03ZtnuQ9Kug9X9T9OY+X9OBYfg/zN/uGKSCNgihhe+nFhxDHKl2sz
AcxS7D1HMA0PtMdx7jJb/TI7V6lDELtydQ7L2V1C86HpPISRyqkRorkBIw0VRpT/KKZG2YJ/lt4R
OUgRPEg3+QHzNDdRPIjzo23MsFP5RpopUR0D+jl30lL+6p4nJIJOjz7O6jl6Lba1h3gKzS/MoO/D
cxBYXnE4Ypil8XVSjbO3/OsObaEhmNGD25sJtmf5Av4KDe+C2ok201xl2pD314FPSs3YRgkRaaar
80poK3jZy3PKCXkEMmITEvIhyCbRD3R1GOJ9xSSX0RN9yIGVcBm18SJDb2CQ6tU4Rwgb+jVzsQQP
KUCQx+5FDyq33WmwgNrNq45AOJMLByjWQrQyOzyCnke7ObJjBtJ76954rTpQHW3b+sb4NuI0HQPG
FruoV8BwstDz2a8NV9rtQTLhUeiuGKRvyFrN1eCcOTLMCVRA+DZgRHLcOeZEn6Bsx7tKo1VyDIQP
06vc/bp/f1q2sORUd+T2seHzqZBPJMVf5MT0iGjERlhF2YRt1JYqmtqyYZsPV7iMmb0/Yh/vDaoJ
nPTRMXh+nA9HbknvFpxTNHKtiR6VYeqh58HuoMWKCmNUHrQFRzACe+A5y8haqsE+Fp1jhKYO16hG
t0UOFDsTUZR4sCNAbCNm7jPVHpD14VjLp6/HKEG+ChvZ2aqLbr5f8yMJ7zIVFzJN5BdHi+5+EXWD
GrIcoNrBWeJ5x2oymAc1vswIYCYHMOE5NBciJ/4HXcw+4UpHN16l3+2dmHH60N5QVzlGFsYDBRCw
7B4QZlysjKmCpgh/dqOy3bqtr0CeR67RQ9SIWQtHp/MGPHs/KK4gqopjmBWcoMsYg6EGr1IIOexN
DnKi0nm1ra52hcTE2IzRc63fhOmgjsjDSVNx0u+4gcPX4lS87ecdBYo3Plr7vi+d4YNeHV+d6wES
3fYd3V8JJ3QfrRTkU6XlCQkdkKDPVYsEbjcXg7JxzoVtEuBvjyvWCxpHnxyDV7CuxMJVjA7Zokel
xnQuSTMyGf9kLRnIPzomV96upE+kmJ6x9RrHceCSdZvjJ6eJZpbBvFqL09Sw4bC1GwEaH9nttIbY
Fsg0Xk6y+T5CXxPizmmKpqhfv2hDc12czZ8mB9gBbJveI+D1plsD3KdPB005aXs1HbYmA4/nQw0d
ccO9v5LSZp62eFJJuEdnsNfhhLEBkEy/qqN7R+uycSiryCiU8Ne5Ple26tf1Tdryr8SHZz6cdpu+
WKG6aA4mh6se1eau3ZX3gSdoUBXofeM9nTCPYHQ+GDvr6ue4UnMrIpco29nefr4oHpIeiTnhBxAK
NFbpwVqZkxPXtMEDnaJ+ZsE6UjHTZmz8SQwN8IWlsn3E9VfvLlKIaGiMupfxkJpcqH00nhwL70dc
k8Q+UoCylQm9fUxW6P0zUi53TtDh7FxprbuN38mbRs2ruNbRi3p+oG/mshVhE2Rz0D0qFn47614U
dvh+SDknT/9qq1jMdCJCJL0G1ShjalBHxIL+sQ+jy+IsS9inR9z7xaya3eJunc2RlHWJNuLzy2l8
HOvBKAV8AgyedROZ4cio6nYJadVcG538HBscF+Fk9gyt2pFEuzwUGX9qeHdkVJ6Iq0pOuu4UW5Oj
HP5xQviWFBvgkOdiEDAz1vlYRMzNcATveozFPEDbFo7ro5jdlzoyf2S9ii0XQftxRcqk8fJH+Lj5
GRf4aReI6yrug0EzCADsKuSb325KUJb2MYOp5fBTpe5dFPuo2OJb+fFAP6gIi3v0aLj32Ml0VO1R
JhArtKjS8BqfykGP8F4l9zpSxJmOmO8zPAN35eGdLBy/P33u+ukxOr8g1aUnxRZnqU+MnTlBZnKs
vtaxq06eWPV6dEqAezq/9ZDV9DM28GXI1Xo3tz+oKnnrj7tbv8wLB1VJl+ISQgn3Mw4I1hrYe/Vp
7I5xg11KVZ9ipQoSXH/pxMRVRCJWfykNDevtVpuSTYdGKIXGYbgWvSu+QkS9jPMXbSkH2PDC5xB4
lACnGEUW14PzpHXl4DHvYmE5eOdH8nQr6Hr8+20V6SSTpts6iwpqKcJHiBRtxU8N5RqyCdU+tb7c
ruS7qwzWuZ6ItT9XASpPXio5z5mAPo9c2TcEwc4HsXJuYRE8Rjh4/p9NG7QwqCIbMAodbaVFzeG4
xnY3CFDTA6ZE1qxMjq8UncYEYcEjTp/T9Owi9bS9oPP8BxGO2nEGvfDs4VlC3I2CjNHERLqy3aiC
re702SDmCPiEcaKvdnf3b51bjfeBEXIlqyUc2/OnQcKF0byP1QDprrvkPs7BZSuE1gCh5y6q2XjY
+BL9+Tn/wvhaPR6+zP6t1Rx1IU6yOwpdrXucPclAZ4QA8cMZTGfr55PrpFkYOQrOCm4I/gT5sLC6
ht1chRS/eM4q31iekPVcHqM77aPxPqnwAUiigaahEee3LSxEKNBenw7axBjR4InAV+Z1hF8kHJ64
oGMOuWs+DuHPY0a50lbOjjLm4b00eS762FyWIOXMovQrKlhPr111SH9xIYN9YwODeNd1O0JJ/LRs
N1Q5R/3JkekTcI/vUulmo2LgYgpOP38GImJpYQUx0r9GUsy4vOf4gkSSsSDznO19NJr3o4oyJ0d+
rQ5FqUskbCUGP1GNpBv/mjl5qIVZUvJmQ7oy9CVQi/bU4ccpnlaONNEQMsWD88WQXYN89976rSvA
Eb0GxiJ/bcN0PeQ5KCc7+khAubZ3SAl3xWaP9OqCEmy5NEb3qIxwc523+hMckjaiUWSreD0U/NCv
UpCAr6LT7uQaJ6dYXpjdmi00IkAsyqKYtS6+N7m7luKUKzTLgpPbARvdbhQaLuHePzGCphoVI2AO
E9kPRILoTsThNyz5ki+Md4U8PXttR2mSBseX6ksnk2icDcZteSeg3p1PkxO1WN255M6t53iYn7mX
vVJOWByeaBAvix3R/ebiq+uPan1yKkrk8tttSBmSZie8Ee2hNhX2YY4s3PTK2fgoZpeoiKqttbyP
Zec6v8375f0DefEtrhSFyH7+SejLOR7OynOESqOnhIPXfUUelo9TT2TSCKzH4xOF7HKHLvfY4ge4
wP274Z4PNckAXQouJeCTSyWYPIkIw88w+8clme8HVhREErn2qCXsuY8N+yX1z9QIKtec6zEiR66J
RoE+vofQD67Ub1AYHZtRNs9jJFRdyz++91ExM8I8Pg1q6yY6r3co8dfca5L6hnKdnTTecZxuzqV3
2VoICnG0duqiPNlych3pk9P4+U5cFZ5jyTUn5t65BJf4sak354O1E8Z6ciErGMwcCdx6P+OWI7MI
smASpRKnkNYQH4dZTPVjVs6eTIFTZprNh+xt6rhDerB3y405zgZzx24N8T1lEcvLx/2Xvj2Gx9Bk
NxFj5zxw3NtVE/ThhSzBy2MU1gj79u5lJK/UpTpNkZcC+7lwXvuIyOYSdY6GJ6SJYSQXHkI2HlF/
6uqTmgyUAEAnbRURTHcZIB8P7Rhy/CTStlDgvk6EbR/pX+ZLPb8uSFFuXCzRebE+oDcQWGij5+GQ
T1D3xuGqLkYBaAgFbVgCfAfki3lKeMfTmgZJiVxInQypJ+yMEZ8MQcsbfz6Uk+k/CIQXcYcedGTM
swimA3s/zdFisib3Q7bG6IzOEzOoItRrR3giItLcaR1xm69mZ4xT92RXukAJyZHs61w6UDYgI8bG
POlYEr2zVyzRDibCu8U92vAnun6XhIgjaUPI/yK5F4RBDRAwwbvTSkDbwPqzcBWSjBx7os3zFptm
OedEGlnUcZ+MjDiZVOkFjMR91B8ylHCHn6Z6ij2F5tt6V3IMlerpgrAg0mxt1mBS0YqMO9V+YMjM
OTLTvrA48Xj3ce0JIAYPjwvr6czPM9YQ90nKar9fIGAa3oADzeDuvsyFgN3XkabWOXGUsfx9XDuW
J0d7/+ga4AIKd6cfDQXePuTEZ+shrcf0UbqlemK6pw26rl4fZ6sLIwZ64Pj9+LHLgsY/j5Ftg6Tt
5HBC2uDs11EVl3SFaEE9LhayW8Rn/+lJsRLU7yeik6giV+dFO/tJMrEqvQen3T678ojfKs6OLxgU
c2U9qYCZQxtNZE7Kk7scqAHnrT6tCPWLIN6VjNB7EBBU9DymzthyLhvVrbzTRGU1mlqrhT4q4n4i
082QjhtYMPQxJaIImSR/bydU8dGpz5g7PysyRyVhXon0FEhsPjH10b2SG2FLG5QTBiDpFumcN3XZ
zVoCo/0sZXpYYdduxtCxKUHryJqUmwed4D1IYOWMe5tsY4gFZA7mcXKLrm42U1GC2h9trbbVQZ05
TazJM6zXewrh/BqGSA9KmMS4tMsFr/jdWbpmxBrXI6Xn/ca0GpWeDHe/6hfCWgsUmovo7eGd611q
4GHlj8vRocmKjgA5usc9WBy5VKAOpL9xHjXj3lFdDhkHkvQRbPhFm/ZYaROcWI77d+hNC1SYk/SV
SKNOhvsyG7QEW3u/KtC5mrSj9pB+Cpa7j5o1HmhrYgT1uPS5NPQLiPZ+fGPMeOvVvo41vZE8ZC8d
5xf9CW6CpwRggbMWHbk/FB53Un6J/p0WwDoUPr6Qqhozhn5uJEqij7NI5CR93TaTjZIYgRHgtgPL
woOfF2QWCTmBI4UMtxpQF3222t7ocDbsw3FabQZeU+mpK32sTB47w3tOlARslkCinmgjZdMtVOc8
KYjm/pUrpkgpzjJ25elKcF3dE/tGh4kvhNJOBA1BzRL7E4Lrh3qE10Q4OL5Fzeq8esZpZATreeUr
tpeuwIp8bVDVOI+AtezdDWyhcQkNvDK4oBXdvhw5RigYuns/5fue1+bdNSZXDIth6zPMn9+uDJBy
9ByZN8AOZmspLHyG1q0V6PWjzh+IXPJKCTB6qAhar5U3aHvgL7Gy/ao/2vUaUyKFOeYrJS0d6lnG
RLVbJ73adeEgSr1faogMEnAR3g/ih26sEJojvdZNC68mJvZlG6kyIoj3Jy7X00cSXEAjMZwO9svK
lB3ptXkXp/X2Ou7n4uw60BO1FOmoQcU05YZ27rs+qzhLa9M1x8Ptk31tfqO3UZvJlGApvI6eA7AG
pTFzDVcfPdze6ST7c9ovupkMnRi2yXs2vo/yz3LTnHB2N2AF+oMCdUZ/mf8osXJa0EL/taJ4p3np
WAn+y5M0YGbbzWz4jHmwh+JmBadFi/QhR7nmVqAAS6RGtZv7s/eKeeGVC9mXYpn/VPNQdXcvdEht
i7cOIOSlfzmyAeb24fcx9KrJDQaK5FQOyrxsJ4eudPYhTLvE5KSZPrufvWbxM6on7Vh3Cj9LSAaO
y8tUGhXTJoGcd+cimxGxKf8Kwa98jZi4h4ImPz/XadL6QFrxM01MeoKhIOYu8tNzgg7yWGg10zyR
iTGZK48JESpH/kAI01pnkTWX6PvZ6lhkxXkmipfOFE/7PIaSk0VDnHykQTFz9BktTkaR9JKTo+F6
4wINblkZtWEVGuhnAoMQiqe2oMAzKg/S4h4byTlSyHjc9yGaGApBecBZqhX7OS/gS763xMD3ZL+9
zrQYOUliXIk7elpmmEy4gPqUjqM4nQlBwyV7Lebl+s7XgtiHCevZOj5sKI3OCZuAzX0r3J7oZCU6
+cuFzKp3heW/cPHG06aKPxgc6cAZhrR5nu939VqfGZM+LJegc4Z9Ooggn4sUr5h7ymioXe1nJeGb
vb1Rhwr2AVkNkq8hKA25eYqfHV1RoETRt5wCGC+bdXm00f92jEH4lDoXwMQ+qgi3eS/3BP8udxqA
D3VGg5dDHhDvV/WurPD579ladQv77TG6INMCMxkHgTpplK7ysfByA9mfmLM0GeQ2MJAg1ub4VDvF
pmJjI3mnTO40zyQrRKh98iiilX3qdu6gmBrruMDSOVKCo64j0y5bUFMC17DN6eDbhKje9Pz+D9By
cBHPiqFj7qcyzznwx4bdVZnU0+FUH1MrgRTqnvn7xr/HWXJNlFByzwvSsdfT1JpUGzBfsEKgmlCj
rEjWd7ethYVlF99x5Bc/7zCD9ZZTsJAIQUBaEdpuvEMfmh+PWT/PxsNQkmpgMWNDYkRdCb6QnuXi
gBgv4vRDBuY03Odyv1bsUPSLl2Y7uMnc3WXsdTl6Tmo+eiBTMUQNhhraSl7eyeGBjnYpxkidNpy/
QEjq8fBbhVnKdbCfiQk9aIavds/j48vgSqyEl6YkV9AmdYd/2riqi7myaH5eAwGqMzm6uei5+qp9
CfWlkDRj2b3SjrgxduUVyy7GH5fkmOg8BKJt0sN5Buq09d5Or/XynijO7OZeLbr8noid5i6taeSE
Q1aojvYY0ltUvjzo3Age08uJsIlrHdZJH1YH/RRk6zsA2Xgf3jCSBuNiB9N4plP2trFWwodGOKeR
AzvGLnO93hmD7lGfENx1QwxlE0ycOSrQQuP9e4X51Sf5po67ub6u/PROxA5Cjz0v18bsfMg2xtic
XJLzss4dDPrctJW5ShLw1F3rtdk+YQt3/oOOz9TvXGve+PIyj/Z07hZBfrgE9ARqkeZKU3kujIwV
YAlK76MqsCJgSSEwxo+FNEOxWp+olXNBdT54hFdfdrWv1ut8suo//gQK18Dt23uCX1JwIJYrk1Ns
RfeAOu/HExrxPQCjHUtLcw2QSQP1Jl3my8tr9Zpvny+91/i1X7CRF7/ZITlbIWV1CiHbDS7t8ibF
rdMadAp2vMPVVcO3yqMqrWPSCbhKT36vuHMZuVCTHJfyKbAmpoCM7Z7/PHXOU9hBl8bNSPeDkp/K
E5TLDbyohRUAg4zPGOaMjhAWDrqD1Tknzb0EAxBRDVmA+wwFqJkPv5zovgw7zv7Xdc/H+6UyT7n0
e2L/hmQKMmyFxbUmaVwun4fz+h5C26EY5HJSXCEeboToXncCrp4vTtYw3L6H340lDkLrPOj7ezp7
DtzZpxdwIr7fC1edCgkdmzZ0psx9q8cX6p9KN9QW84NJO4ZE9iP7wyltNvvJkoMzaXwCybBYHxMF
j3ywhki7gbR5eKe6je+52c0GCja969rsdpCIPxdW67HANXdQdDEX+qTZZMvH5qg7IIypFhhtJHxY
K7oC/TJoRpq8fAI/668KJ6MLRV5G8lPZo8a25wAFxkydkNGrC/MSylRN+fizY4Ig43O5JX20T2Mr
1BqPBBtQTE5YjsY5gcSTyZSqfZveHS02p9UXtPShsZxKRJgd9IUVcQhtFTjt6IjvViB5YnhJwPnY
e8c4c+ErrzxzfM5ExlZcxc3FPuZ21YUkwrZO1h+IXIYqyF2Ck6HWVc7v6wpMerPmU0g8MTELUYUV
04Q5suh9P8aXQJmJZFySax3KWe92zjHI3Au/dm0e2tdmdv3QcMIfAg6mFidP8JIjObeyUrp1U827
NDDysEWUeP+A/rwzC0jv95uT3j218G9Hr6qh7U3QP7QrwWvFKN1T3HU1KZBPJCGGK16nTRNchVjd
J+p1eixi4Tpp8zBD8Pk6ugmxkibQNARg3TyWVW9vTa3rZI9Tq+kvdSqgkvOQj8lbQkQwuXq7D5ud
SHV6WjVpdNMZbMBvSaOs9mrpJb9M5dy/Geu9EbTAfKBtg4fb7zTKiZw1wdYplSYZGAa1gDgPzJXw
8izBWiwC6rPdkbFVS/k6JudWDvX8kVwDLLMwGSBBQsDm/QRRahEQ+U/S+fkVeDyPI/3kaptmUn4c
d230SAjMR3R9e6Cnck+2I0a0PNDr3DrSovHTVffOX5G/S0Cp5sD5FALFSHtFpxsf7FJVCO4jA+7G
/at4KYGn0k+w9dfTtgA8gZ7y1RFNFcg2S855LPvnwTYcPZ07p73cA9qPmeOpElyAvu0y//5qHsr5
6dVC6BkMYKatrLG5gLFi+ScQxnm6bVbt/BQLVJGFUU0fD2eufG2WR9ATkj1CC8KTp9PnUf70HwAz
daS+Sx2kev9OK3zj1FuV4dX1J2zpTV961cjwdqKdLbFuZGb3ENYAVJQey3CeDk4IIrJvOhZ8k+Ue
BrmkkhotXrOhwYUgjQyEvD6P+nntEjaT2Mf61EKS1tURLcQvTNgcT0mKl88sBDfz7yNuafQMBqRh
cAwdqtuNn9OgGFkBRThIDNevIgIvcXFUX2f/HoiHdEohwr2/kxjJttw41Rd+lIIIJ5u+jirGApEq
zmD2nka3KZdomNQk24TfdbSj/R2Uyn7LCBsEl2Abbzc4EW5bckkGTgmyPjZgL8YZf1qGOVo0IEie
MjvazUCH9gHwHSHGqZt2v66nqeL2pEXPRcFTk6vCo18PMiuADSQjZ/ujoYZ6cq2oTG5TvF712gfi
GO75yNoxnGW/ELEGOvcfLfdiJEfpmqOFA1JDVMFxFzs8n2PZwLT2i7Ir1pwEeYGJa3d7j8OSsdAl
wFxeRduaNaFJ9FTAz6uo0RDB6Wf7su42jDGlmjnYjnxK0SXounG+aUJgxMGaYP/gTh2T7HAHlJZj
C8zqDH/+AjB01YFH7ROUHLzJKyHvjdtI7nt179LoYfr1Rts12mvHwAJzVYN1PC7RtfUtbSaQgaSx
fIlOj0BtZl9C5+Rq+Gg5u45J9b8Lpca9p05NU8bJf5BvCY6luSfdlZRt/5y3lqcCsdF5DP+BPEJ2
Umr1ObbhvWknxauSQ/mw284Tq6AWHFVPxNopqWxoS3oJtC5sVbtPo0qlvjOvLV+tnXuX1HqSXWzj
5J4+u9KjxgEr5MRNh+TXxVVHOcgveFAK7PKkSe17F/f7sIRx2/hVNjrvHWLiAcsskswnrLN2xu62
aXfdvBjntrgwsPavZ/v5rs6fki2JPm6Gyv/5sZDlsGKkw3VdtLR/xXoJhaQx7Wfr5VpgAlwxK+LO
9Aknv3niBuGvIP8ALXULJsKWRAc4GwK4U3JKlOgGZkvvWaCtoLK0w+O6bRsVn+lUPty4wLytiPi8
sLo4x9EQBuIt6SU7oenNB798arPacuXk/KVNW+p9W2NphecNb7V3ys7hC9fGUMHK9i5+lVK4186J
zDpbxt3OtOj50cUAhhyLCCyXnNXur36R4GmOc2tWh5ftc0n9WfJUc9VtHhum1ojjsy+PvrIl4LW2
u4UUIewukNyOTrd+KjXcr/bk3U6rzvTTpRg+Ii4a/ezP6RUij7AD08Uzc3lDITomGp5c46hSrU+s
mTCrkhtTctTpEDNTVeUi1GG6EXzBvefu8EwqjFxfZeYPIeu6HkmRPIH+sH/afOLsoE6K4IZFpvh3
AHP/Zy7ZD4pMsvo3v+sbEbC6iKf9Sau61dOHFDIdsN4axyFMckzicy44iyyUY9VpAqTiX+8b0lzU
3XrvFKqhPFxqaBJCBKN3LkQ3Rhv9xuKXf+GffaP6IbXc62bRdvA8Hs6B2uE1yBPiNU4iccXmn3fj
x4kCiiGb6HSKusi+/E9aZFqJl/6477thaM1af61DBgLDKOoBw/oFFbKBATDTqSXXo9/a4aSf+NlM
BpdVSzcs0/jDxHt/W2SXtP4//0v6392j3Jt3nS/xoAgAyYtBwrvKhoj1yzv+1OWhmJY19PfDHfzz
HH+to5btUW73aQfmAP6mv6hv6Uiy3zeXyfXjOjtj+sHEZg/75Zd1f/ySf637bW8vcna6Zybrgv85
F7A3Z0xK78BUcMVfFxuO7Xd+qyqKiigN26lI3xc7SoIlMI6MGWB3+JrYoZHlbcbvA5J89PbeP7+b
9hNLkqEbFnN/FMtg6tj/PDeKur8LRS0P324ftJERXifPlUgFyIdZo1IKvG9SIAQj0YIjrpiWF/gj
jNmJWkBnEsdRuhRmbwP6Yc3uCQnHeMhF987Vu4zLcUf2mfvN8r4onV+5tD/u1F+P/o3NLT+LVjdP
MNlHVaSoDn3B9nsebWSfPHN9ih+/TKqTBsLof3yZv9b79mVShIzVpmY98CmKUkwkchdkgbILBWn6
64SDwTz802rf6KtZW12PzzMfBroF8F8aU/O52Pe7zUm4zM+MoiIA+402q6g/nfW/z8M3q3q/dbUi
KLxkB0vo+CHDpYC5n36doPgNuNw2Cy0/C3tff4VlNG5rN3+4jxMZ2+ThEVq1CUXcgcnul7D8pZun
k4wleTxToT4qIxp9RKekfkb04CmusC0Uu3sF6HvK3jnOQsgMY+DUpN1Y3iyPdQLSWVdT0oNRUsM1
ofBu72e1LUORhy/JjHcttA6pB7gu0TDR/knvwQmvsBsoW236UeGK68s0o0UfQrzqAuiabhUO/CJl
lJ3tYpd7bWh5e79ltEMTnXdW78C6GefjFNoDNKH32+vnUL+UQD0eJOYCgW3rUHb7pAubAJs23gUF
F+TYEcvUx0/qDnu7ndCEHBszpm4cYJ8T7lPnoEDSRM+kmGfIN93wxtRrL2vQVKem9EOdKgBqNQAO
njwBwev7zR1QDIJqBcWMTQ0ZmcJVvrKqP5UTk6wN5VbC3BP8fX0PQpBBLVvK7nGhbiXv4l1ikThH
AawR3ZQ6SD8vQ2VgQNj82WcRANAkVFB8OJFDVEx/t0hpJRYSFYRjP+OXh589TIp3c2qC7WfeUBV5
gEWc3ZK+amt1CQgVZfutBNrvSL5ICcj7zUUZSJ8CkbIQnacPABYhBnbGElycR9DNOUviRNnVB4np
dKTRHkylqTh6QBU7BsrHlah6vzgGxEtNOEBQVmjAF2W1RA6HMX3DQAkagBmFxrPrC2P2OIgjPSzn
/efwG+SJukjdC0pC/q825zcb8M2pXy+3c15euJUEchzYwqV6QR6HKeTtsuVvHVZ/rP1/WgFV0RRF
UjTrT7fSXy6ve+xFIctx6wOxtV1SLg+gY9pFKLIz5i/O4Ie5zrLKFIb/Xu1b00DK6OPu0T1pcXSH
0QqCp1CUY5JVYrrvbwWk4IsjRQTMvzbM/OyF/r3wt47H3NJVjYDpXx72DAsG7MSmKwBOwz/7O2l4
hX/a0G99jkRklowafbfCkJ09EJ4z4otPZ/0YZf66A9i+wHT7Zc0fTbmi6joTrDVJlL752Hb/3F+z
tu5WORQjyTfh+MLjpP6LeLsQPKKT91uT10+NTupfK35zjdml6m4Xk4isgf5evxwpLI7E9Q0bqEMf
7CLZv3u3qP7Q/fVvSw+/+j82+K+lv3nJ7KHsr0LD0i/CtFxJY9BSFTzUCuTftvXHu6iYomXIoklP
5TcPmV+lMjPzW8dEYOTjILMa/rS1PWYJ+ooX/vINf/SLfy32zS+KV/Han8Tz0LnSecIWjjldiDRW
RnBCvfqX1f70wfzHJmqmISmiJjEL9tsmGo/sfjnq2eCF1WGwIDTbAJiVuuRM8mZ9mNG2TtIKonTz
q6Qg2vrn15V//IpMWaBbVdYMS/v2uppQSE9JOQ4XcmhhuK3vBAGxSc0HEh5VGDpxwXXgTHnkgkEH
7/SXB/hxv/96gOFO/WX4qpuu3LsyHwyfHqfhaWvR1AbZAS4pUwV7CpNnqh7MvMXLQO1d/N7iLg3v
+B8f4a9H+GYN+04qzuWZPYCCR1U7wiaFs0mNZ/46Br/pcv8cXeqaZqokODqx+P984duxlJvOtFqM
xJ9RNZDH8qDcbPZ2Pf11e/8/7/bv1b6ZQUW+6ppZ7duVGRx3T0KizS5j2rNrBqH8mwCt/PNG/nux
wVr99S3N48kQhIzFhrsDFQQz9GpRIjb8glBsP95tbmOFmoAFmqc4GonVr6njz8fpvx6B/Op/PsK9
KsqHXvIIxLAv9ExEAewjSPmO6ZOY/3J9f7S+//0pVfGb9VXKU2uWKYtBiYPFIiBBCHj08c835I/X
+M/j+e9X+mYjEFvp7+2RVWBQQw4r3M/S7qjN/tZK+NvbfDOzyvXaDHIPw8GkEWD0DJkEFLbBr1On
fvSSf+3aN5OjXsy27od1qOU6Bi0cvBIYOuVvFVHQHb3B7m/pzo/IBU2k/+/SqeI3KyOozfN0zNnD
3m3eYK9TDTdtrEnl/OYW//kOqOI3Y/J/SXuzJcWVbU33iWSmXuJWLaLvCeJGBkSAQHQSCEk8fX0e
65zaFAtLjtWxuW3PXDMzwyWX+/Dho/l+wzhYO3iTdxo/S5/cG9U/lzZxKiLS9x7xcv/46br6jujw
/G4vBkUuzPRYldJ9Atrd+bvOrRpcUh6UA7bw5Qhyx/4n3skbFV88yKcJfbErJsJH9UnnIwqaZgyF
PPidXzshRTG+iAtRshatK3fJlSjQBiQWaYn55MWqYoz/2hhWQ1Ntu6E3LOtlr1uXu328iY1x98pl
m04IGrYq7+jvWmW3oPnK4QjzbTIXXGV0Ks3JUtDaefNSZ9s/wDD/sE/fuim2inKebdo23vX/aXrq
7FEct/+JHlmB/Lv1w9JrZYMDF5mD++kDvL8wPI32sovOyLVb8ZVYFR0jmNouuXGW9FR2yqYx+Peb
6W996aexXnfP41wpusREK/2UVFVGOuUUcY8Pf7/zDtFY8vd7jxJ81DQ9CgsirVV6E0p1hUXUZrja
LhXgTH/RIXrk5aLrnJzPI1xs7ot/P+pbG/b0pC+772IgjbPfMysl5cp9k3o/UVb28ZR5u8mfhnnZ
cttGfdzudgxzpqGPBi08FqAYzpo+kfA2vXQ/XkffumlPA75sN73IEFyvGfBKHyFVyjT457Rokbqi
R+bfU/h+az+NJeb46RRXz/UtKW/YE9l9dOjpa2LD+OaUFA64VizCZYLQSE1iXgrjFcWSdC2dwtm/
H+K9wf6fh/gLZz49BNE+/ajeWHKEK1uQcda201N86P0f/E/lz8P9LyvyNNLLId7YXywj2zK1ebCn
AeTyw20xgCcV1C3129qFNWG5B5fk81Tq3am93LuNUfpLX4wQ19MjisZIpJru8TceYPn2vtSLaYeh
0FXU8l8ofxdwBsoPRFxLMKEo4t0GDrEufUkvGSW0uiMHu58Fxe9iDWVUnJhkYbcD1dPbarsRJYRv
EhJZPSqp0PIjb+wevlXvGin+cYJ3o/gbWOnOGRI5ntV9gZHz6i/SgZ0sKMeiNiLuXHybi3YaHOhP
aCo0YogmjnJ59+hidnJS5CAQXKufzWiZdDbw3xaP730r8cUPllv2kGzoiMYDigWmoOISkkGmT2c5
Vc1e/vvxtH7rITx9khePR7XveXaT+SQZ3a2ZfyONSjNJv0EFPHrPFzK+lvfv9aZ9MHHGi/E+l/vS
rjWGFA2eAq+WeLYndUcFTDST2kDRPSD6EVL2HcVI7gM3dniINhAcmaLNmUDf3q3pvvh0Qfpg0V4v
aPrRrg9GwoPBwuNmNhCxtxNtuP9+f+WtEwGsRJZtHflw+2UXPIiVmLvYFm6L6iZuSn1Pu7F6OOw7
GI9UNV3CBuG3T2/33rl9GvflUxexuttmlSX8CO2vhX4AXTFobj9837dpM87l//1+L9/XLONjQfbq
PtFDNorClYRTjDsvdpvoZ8D9y1QpK8lDKapj96OVET/+v43M/wwvDpQnc5bJjcvjrvOawkM5LIym
uOCCvmrWTO3+I2b1fXT/6XVfTmzNNDFpV8YjMRwozdPiRJUuAUwafWkAw7O/A5VNI2NYkkSpRWmi
hz6Jd25u8qHapAZyAARexOWEjw4xg5Dzlu7vD4tOOGj/mpWX0/pgZnGVSXyUq08qwZk02FwKj/Mp
cam+m34BjAMkI1tKQ39Z3bV0l+0ELwZpQ6ToqeSuHMRwroHvuNMmRtP7+XQ1tN5dRJ+HfFnYtqQY
tXQ5guaXwxluwqAm2C/otZZTu+ha1bOGcyXBgCGnDhhKf6STVCN17TemjaHQY8r6Nn0E/mJPCU6I
sr3Ai282tu81W1U4dTvq18JPBzsEhZ3weEBxd+kib7YRaqPnTwv47dX++XVe9s/tvN2npnliBrvy
7yS6NX/pqkIwCYRMjnBs6Wx+zNEHJ+BtdOx50Jdds90dUy1WxGdDHV5xJukW+aKB6VzPiJ0hryh5
P8Ps06u+NYXPo77sHSs+3OQs48uhzdK6BYbzlVLOtV7T8cO9xqcK5P8q+v885MtGQBjmkNg5L5o6
bblFM1CPgqWGa6/3FYmnY/Tvfae+23fPw724r7adV9bpwHDFqJ/HjlBvdSDIX3buwj356ABxBf8w
5Lsj/XnIFwfWKM/2+VSKT1mw+tPet4KC60RfjEJn0FssiwHaX8OfTxP7lo70POyLL4tQ3rXIbgw7
Q5kvQGiJdpO+0ZnQFwhtYqKgVt1ww97FGbeqzNF0Z+w2Pz3EW1/26SFefdlblms5yj8Cef2Ao/LX
7ApXBwzKx0CH+s6PeR7rxdJZxgWMunhhD0GQKEq7E9g2EQ1HQhha9lzwHc3h3v35lPt4W6XzPPCL
vVMRZ7mWd2HvugFqOmisU3brlCc/CBzhtmpDtXB8aJO95r61ObF77fa4uRkm3dnHHfzW3KsyRQ44
MrL6tyqeTlsjPhhSSVBkckC89zBO+if4MoU/aM2L1Z5CQePTQfZ21p8GfHn5S3qob9kNDFxdO5eO
OdRdq/lLFpoczMEnD1O4y+HHZfUu/GE8Dfpikq939XhVE96SAEDvPrj0GxcQRMgkVjS3HXXXDC6u
R7lY8v1x6Le7+WnoF8OcmKmtmEfe94y7SBcINyGqeIen9k0U+1PKTVV33QZB9G8r8tZbJIinkSgh
7KO9FgZpl1NZbNMGYFGrmQRU/4e3UTmnIaPzYSCxTV49k+eBXj6omSp7Q30kAt8mA3Q60mu2m1Ac
6wzL4b+Hen/IPb3Ty2eML6ddrteQSfOv3QxgUOLtRVcXHdEDqxsH5kIf/DVWnJb33k72JE8a/HzM
y35635cPum/oWnq6875fyPHQ1YkfQnUu+Z5rU/4E3hRz96+5fTlfj9LxfGoImqiE7GVKU+JhTomw
SPx72kcS5Nt0y/OXfDlaEU+55pf4D/xqQP7pGYGlAmIcHJaJGWizvPUpvv13VfzX+72crsn5bKV1
wohQTqCfNSByWF9174KsWBqmv4oe3mVHFc2ICs7ufvZQlvrPDQeYuOnh6Bl05OTdo9cI+RVCUkcq
ep2DP97sNIeWh9ST6Gn7ps9SK93y6updbuFyT4WKQfGtKxstxZ5Vnyjcb22NqVgNFdkG2XhNWuWy
xa5LbfFOxYZMpQLD4xgok2tIMc+3ytHZsTfVj9UmFgiey3BveSeXOrfcudXNxvf51rq3FBb1kLag
h01RbR5imfRRZYWHHcFEOHnRxcstn365mv18ck2AnUb4uHctrx79e8u9XxOWCj9asW3D0l+ckYd0
ko/WXRb1hcfeRTDRfx+9lNJrajap0n0sPsXoVUtsoP9aFE9Dvjgi+0aiq2VKuZV+Wp9zZ1bDhUy8
g+oFhb/dqOFFFYwq40uzAMxYTeOrJFyzPMEzvFqBffeA+B0096qE4N53zna+07tp7UDLK5fZ0QM6
tiYuOzrRBmD6V8AwZ6fe9GdXVOVgEqgLldaun8fkgrDo8tgCJgAbg+DV9daHCEElNYgv1qcyUjQK
oUix33rV/LDWaOvMltrOK5QgOQyrU3ScHlv1Mmul07D4Tfr0dlmjBN5XP6HXgBY3R/l+9GiPbv/u
QjuB3OJsRcslmux0BEB8oK0+yGGSDkYoYAwliKTEi3fh7TY4/tL8+k3ryZVtEZp9JdxT79Rfif5Q
3selGZhKkUjtXxc025CaoiGkJOqFdt8RCM2cpj5tuKNZBhTUfrhfZXeflZg395ZzQMsw0IbZV2NJ
Y+q8gNvfbHBgZfRWF45iOGmksaRd+nLy5WGkzLJBjz5YryYMcckJ9EGBs5yfIyXSu7tzhvNm/zUB
VcgLwpDezR8H+HRm0i9zt8q+jtXoCsP6h3IlCqL7oiIduFPlG1PjQRiPomA7ELWLBN3mmkTnREwj
K30TI3Peu1XO5bd8eI/SUX7JPmuTK3nx6Wk3MIFFATcKcjqWqOkAUQCJ4OjazVh27GZ18u32sa83
6UGiSnEf7Lyb4R370iFSphkOvdzwYC/RHwbzhwx/X1uAcSgu4e5T8O5dvMr4n4X+6uyaZzmTtzf2
FkXwbCx6GFxa0IkuftjD7wJWz+O8OLr1/nSod5lG/oMOeKpCCqpRse/Oakf6crqNFkr3kXIV/jDs
h31svDgG2U09xNea10Po5RcqIo0EdesQ0AU0PLX0ZrpOP/k87yfUMDRTofJakV8OsLxQTg/zWiK/
AqIHhiXvSnwST486xG9lWOOU7H1y6R7ardsPr/v+OoECx/87+MtZlh0y+6w8GPzi1a7ApicE6WxY
PeIyTDSJ9j2wMYqLBkR4oF9CgVWz70qEij6tq/eX1qdHeTHaxU0+1onBo2Q+MTz6x5OggbcrwB5C
xo80HxnGk0uF1/+HJMFb6/0/0/BivSWtlNPjhXq57eYSAUiSnYh+UQKHFOr6vcvvuU/vx79X2tv3
tVSSm5qsWVpDfRnTNM6HXM2or7pDU9q2aQmnXFYQRQF9UT0xprdpH8a0a/D/ex+31zuH8Gn011J/
y97tL9qe0WkRGaxG2F8Uh0Qf66fL2tssLhJyhOVkhbq519R8XJeNLQp3FOqVkHplt6sRIBOpbOp4
g9NYEacKRJ1FjHgSlSsqosVKhtXc9m/dT8ozxrvN9vwwL5vtYutpHG95GBkcqOoaKK2o4W1dAPDr
0vKQAIE1iccIZsQFSaeqvW1RFkzLXqexrOC7imAyLCs68GBikIOn7IRWasrkBValcLdLNkZvu0JY
jKxSyekgCugt52u27zaa/15AbwH3z+/ysncJAmiNPD78p2xO6ezIoVxg6lPiCb2HhukCiMBHYyVu
K69+zvOgL7v0qkjn6y09i1oqGKLDeHMhXxUBUlvJmVOOHnR8AeuZpL2UoDL8VQ4JSBrnVjbUTbck
jQag7D4GxXiB3DdrMGXNlNQAZc2UEPWz33M3p09hG0nfcOWAfom6XLqx9Z+YRv67M1e/zPGD1usJ
DABluJ1sBxyVQGFKRyBeT53tBg5ypfC/smbRlpvja1+FFr5UaeNyldqHN1TwNy+4FHxBec9ZStsl
eKjwGmhh0uNu2yZQa/kCO5OMtJCGyBPQJ8CUMU3nf/ylB7Snc3c3LM84GuCz9Iic0dFDJzKZ7dE7
pmlS9KeeOY99K6oW1cCKMhrixxnOEDeuOpSHIMq6+e8F7zcBzWzy52iwormvc93k7PjGArcio9GN
XpHUSy8ePoPcNFcq1HgXp6KkV5ZNUjk2JLAp/OmMn0p/UqiHt07yk2BUat5R9JhXln/9c3A+KY28
rTK2aFNSTS7r4heslacwzP1yvG53EgswX6dgjqnep963SQ7P862uMhTEKNTOvOz4wXS+DbhRD2Lo
ogiXOMHLDVN/xKlUN8h+0ITsnntg6QCaqsAPBOPiwy57F/p5HuvFYiS2phXanhxGewcbNKV7I0YE
5+AsVIdGftEbEGX/NxU/z2O+7GwqqKyq2onsjssd0AddA00JL9g5zcO/on/MDeIxn9Iob2tOnsd9
2dy3vaZdYoV3/b5BJxX4JUekif7oJ0n474n9K319tSTPg72cfyfpelRj3bxPaODnjIerDZ+Caiba
VeBogkCH2Bpq4tAHXMb/gILs0q6ezxOmAg3y9pF+DavXwE9CYsNbS6NGT11IkCO2vnAdYAWE8Rct
9GTAk29SLQfSfqI20abvwOxCbe/En0If76zj0zvpLzsil6W8QYeWWJirvQeqDK1wKmaE9yZNPp6s
76J0z6O9uMh3qVbyxo4aLYEUAuojqIJQbMAjaTRUYMg6evMmjtKCtoyaC5BKVwdUQTJUHz7m28Dd
86O8uM1lJVmHVBRZ0My+RGOS2deoIhEtHv9eNm8TVc8jvYTTqrK+GSeRUBaLRKU0CkfRoxxjS6eL
CRhEwfoKP2YbWLSX08/Nr0Wa89+P8Wmr6OIe8WT74nMh7euarcJkClKWS4zrT/BxH34c69OqejF3
J+khl0dhDpIJmEpu5HlbyDzW1D5RdNK2Jv8/3+3F5NlZ3qj3wuTRBgrUiVyg2E2grgLb/5RHfZu6
bVD7L4SGDQUX/P+cyFNcmTfZMGBDwnx/BKWfQZ3Yc+cHipVAk7/TKYUFgqMM2oPaCMHY+ejWiK/1
X7bo6SFevqatFiczvfAQSSRo2cTuvNgzRnM50IE7YeU/7BdL/itU/teQLx81j6nSSGI0tArSxhZM
XxkdVD2EOz6nX31JW1Q5k74IDHXvX4/gxLcwSPbDO28QYgFStzr66vJqOnaNsozQJwUTWgPh3I0I
3z3W580W/YggRhYg/j5EmsCMGgf3fvVN2MMNp3r0pDyy06YEeePRk49jUteg189LDW7OPrp/Vbfw
sX586S24XPE1gHNQZG5x9K4HJz8E+8kObHkPocnpbXBAfTUOD411Rq9R4iFOoTrKl8qfzdyaq5vc
3N9DfoxteermjpAGl9wveXMcbeE+L0s5UoowPrcNlHPO4R7HWnYl6oYfDvKwGSjuDgh4E09polFo
udnnHjkJa61vap6pIcjgR+pQAUq3zA3PeOydyM+sdSUsZvBdBg0iVI1QR/MZyQzbM7h3JL60PkzS
++g6IgrWLgX6Nh3SlllOs9aVGM2CqGF9dVLAcxMcDEq1jgKGvpS71qqK9gNieYefoofk4jWl5sKm
5KRTfm/b9QwFzv51ei2jYyueWfOscui4uP4aczAy6u9lnAGjwmd8tMukmdtObPtFPSnB3gBmgB5d
+kf1S0sB5ePLd64NF8dK9unJBBl/78MIxo2+Plo3ycuyzuHE4/BLFQGtXTM2vPwSlfiEyXilUQIi
eUUVbbOgeIQpEK2kWV28owYiyDeMSK7cBoSFx6ws+1nOz3Tk2QFGQE0BbQYel+D9yQd+oHzVpacU
7vlB/Vj8fUybjbHU31FfvSlsT7e9cnZcAkhHTuG8TEdnUfdm/p6HqCJNbduvIHt9Jyf3tHdsHX1B
m721Tvm+q107RUShd2waHY16vKz16FQdgYPki9KUI8QG0Lnk/p+GfLomRTUqNOSj31jtWpJ7hyAH
jP2nis7fRpvVokJSlrv3n9OATVElPjJMR1boiR4fbhmIudIjKncLOlgpxmjrm5wuIw0GK9Wdo/Jb
7qbcNXD8RbQTOrLgM1+CPJ7otn+RvR2Vdlv3UbT365SMEWSq9BcaD7ASCsm23rHymXZjzlUC7hpP
G0hf7Dhrfe0dNK+xHyXSVGIJb1jPkL35LXaFjKTnzs1mxSb+lppZE8hTzJVRAtQOqUzgTyLiW36M
EGJbirgO7JHvSCLEO9xrG62XVkKMyua04e3AuQvlkxlXLubZz7/Q5vBMLEfVzwM9tIcFYIwCe2Dy
E/AIwEPcqfCLuzISIQXiFDkFiL3TwAw3p1DQ6IH+u4AjIrAo0XlmrS2pdezpIGy2hIahF/a1doah
RsdG4eerVModJvuFFQDO5/63bfKKtwhUP+xxYPJZCylCNCW4DTSAx4tSxq0Mpp6FiJzmedZYJz/0
m7oJRPQ+bHs2mA5Fr2o+vN012IGMSXwDO+VYbWLXnXxw7+x60lgQnzGNuVfgOKKj3buiw3UHK/zo
hd/3r3pTzDApSkfwyqnPwReRBvuu6W9nBbzRHLGY1PFEA4SG5kY2g9zs7kJzgofZP41RGYHZSGfw
9/m7IBZGNEBwi4yhTjtlBVPuNoZlqP+mCAhB4Z5opKKvSyNIW+cwhkSadQFZQ/Tb+art1cD0Ow3k
q62+vDG+dCRh2GMr8Rhyi9EpmrhuBGqe2Ff38iUPL18sCM9wpL4ekg+gQssvIJernJGNZhLtepeJ
sLVfRmA09wGcsx9tpB1BDCCc3klo84qBWw9obtt5jZhddopunCRpLwMKiOJuH4GV8BbsegfxY6qx
SPCqY4k5N9poGyfA2FrY6DUQ6vC4LNGqyFpCLkWAtVPA/oLUwUburwofxAnGD58bypvTzT36SrvX
DT427yY+JuAdF/JxBErTL6+gtji+zrMcvTqlDdXW0ya7eRKVtMZ9ke0Qs0E1LBgQ44u1lAoZFu/A
dBl9FamMDhKxaMecvCRA2KE/Ii/1pbPhkLRF4dbo2uOYXuqGe2/B0gpsgqiQoNBsRoPCOQ1OY8zU
XF9oq/1YaGvEXXJTQltJOKzwo+iHfQA+fPQqR5oL2bUb8rgaqVKtZw5uguy+L4P9zRX/hxtmRHEK
mi3QsBjQWqHwV02Nz0EIQXNopidlYtH8zI64DrMexg7cLaigXQ8V85Y6onm6cA9iVvPSORPzVBEM
uSyuo8sEsytg5Uf/Gmrz47CCDa0C0c4wUsjXoBc/0jfX5b1zIihaO7rU0cYIyRQ4ED9C6ixDTSTt
acEBbOuQhN3cIn5xDg+saXtGQ85+YA8f6zxQe9Ugg0nAeze3PTNHn6Zonpt7KpLFdUv1rXYGvQ2N
MYUsOQo2pPHgc9I7SNKF7M9pk7pcOdKpQKQ+epZvR5TxUkzNW2r84gzx69S8ru+tw2rXTfr4dd6a
HCjKHu6+EXD6gQXg5NV/URMITvNGj/xRUbkoTnDGLqrJ/uu6BYpf9xS65UcX1eMgBr2mbqhbbyIp
kPg2SSXUaQ4/cCNMspNXB6cGiZedkNXZoafDMSD2W9KJOafDhkORseSuQLRDDIg440YxtpMMXEtY
CnRZQXOSPOrF7N9yem5dR/nkMMGLQlBsjddxXmK+BHxd8MhxFLYtQkhV+zGHPN+h1OowwVUp8JBo
nzgFxqpaNUY6a62pAfWv5gByI6VtUKQkeJ2rHBFnwp/c6/tw0fjVL409yDRnv8aKw8UKitnDO7es
dv6jU7md9rbLO7fYaD+pogolMwUZBng06Fa0gWNVwCTd+osC817e3Eb7DSy+HPpARwMNJJ6CJhLU
WlT/6iSUIrYk4nJuFrKwD+g9YNZco7sF1oiSVld0wwOTHesTA5ZoHPHodPz9wkwxVgZ06kZgZX6M
yupaMf1c84x7WEKTa0Rb9ias54ePO2oPbwGUoeb9Sxof4FoTnks6pWC+uErBEZNEhP/6MFavMF97
dPt30xk/9dvoi9Wr+9duvCh+s+/rKFvO9J6MP6oBikBNcfYI8BzIKSNrMOO3T14x27FxbASlyJFm
W2rxqwjGLPNccoXAnWgp7UuQfFWQJ5BgC8h8JuMduleZm1K2vzLYPg18cYuGjyTYr8zFdnhucSvB
RTQ6OmtM1O1VkWiHwv/G3p0oLd4Hg6Q3aFBr5hW9ijsLndLYOBKa1leKIg+EqwC/+tjDQblH8YGl
U9GaKbZ21bkEZXiBSIb7CqBFyLdMsM7tX8KGDkcr0PhwvyBy6hYjk4Nkcu3av7Bz0fAZrA+LA8Zt
/eA0tnqUTWrNoodz+HBg+p08dWZ9mUA4ssqnMaEjTLzOPhHNrzp6DDQhz8plPZOX3DvGaRPlMc/g
rLXhxhRDAcA2PajF2HMisqPbrTnExXHQ/Ci4bPOz21o7rINRFo5O4McHOz8j6GK6vF4qfDp9E7c4
+S59sCr5EhUTeIFDQqv4BYjKPBBdi6MS9r1+CbTVdlj8yqa778cRQh7kqKW53OX7bduQiFnk3BCy
kZCB3I74cMOjf5twL1oTdUb8nC5U3q7FxP95IeCCBctY7FomDnfv94i/KtQNcAJuonwKPkkZ0o9I
kQKnv7zUOvrsPoDkPc4XOrUBnD9xiHsxSX7yTkku6DSwWNMi1BaHs60n9JrSNkl1d30H0wuZAtji
Iyq6Wdil3vfEqbC64mJutzioiAoFJ+c3nR76Armxaw5yfzd5uKMDcmYUKO7d6xDCSU7ZNmSGLRoB
ykSeFtNHlPVoY+QcrAIuUrWv71y5y/1qUnXYurS6QWhv8XVA3pEd38tBDK6aNgpidhGaR1IcGu16
qXkhyG7HlIR6DKd5Lgf54Dyyac06uofF/SfvnytHuzBn1ipriQTgA3WCcql42txqPjqEyNAx43Bn
3PZ/JIpUHD6eDNkp9IgvY1DZ4Yq6bgL26HEJLdg7G8508uX6yKls2l663DblpZCmylrfBtPIsTLD
1R7zQUF3t7dN7OUW5soMgRG/aEpBOrO/uWLWlEf01E2NPpzIwpqtLxu3dHWdekjokalMScyK5AKm
amH+HgGh84OPlstJzNpjr7Us27FYxWyM/YCTcIYAIpz5YxNXlCCg8GngfXoUUuikalacTTsUMyg4
ANV6XgmAGt5p/9gTmiHArttCog/SYoAp65TC723e5oRjLh5iNUKNTcLXhb1PDNPgkPFRgPHxGJz7
3qFWEn2ttgLxup+4qweBwAaTfR6J6BVXIHZtgwMaHmRwwzw8+MTrOx4JAU/aYwQvhKMJnx2oIH9Y
sPEfaPxhcYiRmhgluiMJE6N7zeulzTI8gZBGxccTLS0xxGoE7PgJQnkNc0SAkM57QN6sdQyB8Ht2
eOH5uDFHjIHpUqf3/kr0LyA26XFBIt4g9YUOT8oCFRudhS02Mc5L7eJ7fdecJ+IvKhwpWDxEaAo/
G6248FIGwtMyWhKo9FC51kh05VYzbr1YZbSKiduvb9Surmke9259TlQec8/jb/2VynsLdwc0dxNu
UD8bFqHFBGk0WCBjE2hzrut7j6AFHVk74lMNYcr5d4XbBhEa48jfIxrQvXOPpGkUw44TyBxaaPPy
arwADXDRiikVG99NJrtRLg5VlDyqBc37AOfgE/EZkJSiZWZVhsguDGiW+9//yF3JuWHwRSsk1xWE
V4Ar8bvAE3k18MSML5rk8SRZP/yYsORkwmpxBaM8DHoOWw72PufElSg3JRzop6K6R8S/GCGz5nNO
y8sVIutMxXVozPk3IlG4wCwDnnsKstOJuxVPSLgZWDBxSICweMfHIUEPhOTQKOZ2g9Wjpl1E1lls
c5hgRJSYxb/1JMKnaVf00nIOs+ZxPf8+s8SSBP4YPFzzCzB/dB4d8E2Bwq3r/looNsRDFiQmF+lp
LuigTRnW9raQjECT0A1tf5Ve3IfujCkkIo+Z4ZAKhWOReCYs+b+Oq4nO8OWUKZ3U3WOz7gpJLv7h
010BdWp0sok9wkne3vcB9HN23/r5uOgef+nDw7FiMR7ddBp7aII2xW4R3bISwxk9MnYc0yxLsWip
1ZUgkwuJGH43YHMS5ZOwWiK10ugd5iKnc6VmqcELSDOcPM7qEsk0bpfcZNBlY2vSMrnE4HLLR+AC
P5JliuQga1lxoViyqgV4fc8qxlMgkqm7KyRsxBpk9NIrOydkC1mfmEP86B0nIzt/tOuKBxULpvDO
kzoinhcaBLEBjgZZ9zwUBv/uixHuXSptwNFr9KbtAiui9DdsEBSdErZx1MnpD4tKtQh9gLs+sPeF
TfdG4tRt+NpwjUC5gp6D03SA8AjR3Vkr7tSkOpPGFf7YBTWZQ0idodm78+XFjIlck1CAQVaavjea
2wMxR6IihT5kbpaMndOMKDBaohGX/7yn1YgIeCSqdUSbP6uutQtAhXcbEexVboWAUELugDMwT/xE
3D9KiVNAsyfeIm7wIruONWT/zpDEaHTFaJxv6/TnQkW9+H6Zm43EVk8CeZBzMRKZWWI2omf2skrZ
apAZiRSHxkBMtcgFiE1F+p262gYZgf+8Sb6EMkas6dqjcYo1ZLN3bI/GTzgFBePwzr+I63m7AJ0V
sukXkFsmH4/3JvUqz8kFCxSxOuclRyR3UJ2CFw3hQ3buQwWQlFgTwvNkW7H4TIYQCp1kKjxuRYN8
brHkxA6AY4sRFltW4r+A60K5GWgwyWK2PtMm2O1o8mLeKSikOMMeZc2SS/J51fhzEaCu4SaU3Mhz
guMyk2o2c/4mL+Do40aXoLBo7kPZgKIw8pU7b8pcE0sHsOULnjITskUNje8WQ/ncU10TA1QVi5lI
uwtOlD/An8ZeiiPzxiMYAxRTPaQxPWMQi6OMIWCqsRS2LCTZmUIlYyo6W1dti+Wh8RVkXhSI/uDa
qWZbHu3Cn8ydZc4CBGdu8RNz/r66Y+CyU3Tw2FssQebr3JVGiHzsvcfKLoW8qGuTA5g3/pjLmrvc
YumXPL1bdQ8givnKE4unzX9PIMT2U8vlfsaeZH+JgkLOij+5KI0GGL4c5UQJzPZiJUjEN/7hGPXE
nsIKtyXiDsJ0Un6DfAE/F7Yd3R146kR8Sne3UgbSBGgiMwn/IIyxswmfqzGgnJDJhAkAlc3dT8Ui
Sti3QJ753sbwiknNqHWJJylaEZDu2SrbQCxSeMVdQbcHektSk0gBL5lBsMNxc5Z0RbH76A6dgmVm
VU/PnR1PLRjNYoIV/xrBhvYEaU4cPcJ4P1o6OqKCFaHyE87eFMEkFmURLQsWefX/LHXxbwEj7Elc
2GOvah8R3Is7eZPbPGG+B4+BQferXgYuVtCM0zkzHExpao4eQ/RZ3BLRJwEz05t//HuWYHs5r4YI
08NSw/4gowNmKIwtEN2nrjGoydX1uFIElxGiPkR7G1j2LuJSkPLL9tE7ejkYIOomXf6kEumi8xby
bzed16MzbDlA9HFbb5pIT0nfTNTmzh+DNFZEwugoKABra1BKREIIqVKzc5otmaTSlSamEGhfJIQf
o3NHCkVN2aYRUqVK/YUIrmoOsjSI/9HckKEpwt7HUg90lvHdL77i8Wl5mbG2zx2sv89CJGT0iN3b
tW0ODN8cc7aM+E82vw0iIZD7N2zCrSuvQJpihgmDWOSq9SDziqDHkxKT82vxTQkLt5RQ/kKkEdsP
GEl4hL/E8KTRuqcK3Uxt25wq7hpPGR02c0JeBPYBiwN9EGpY2jaY4THa5RxdojsjHvGl8cPdBeh3
GsZFD+i1fV5JUTHeNzF8y90BzR30dGSNnkwNXQLRi2D4t1YdSGHZz79ZhtHuz6wfPTQWoLf/3N2F
6QklMIIyGCj/0Eb7zMVaGCGiD3e/BqHJjkKe+urPzthgm3dDA4Slb8HXRDco7VjfwiMAB9NF/21I
paH3V7nhHMKNGpj81smZth5sDMsnjO+ff27ucYwVCYTDiGZGiMlsSaE2u7C9gCUQB1ACQpLNuJcN
MJjMRjrRsE8/N89YA/d2s341PVBxb7frCKUSClTWAP6DC3DHMrg5E4m9VrVqdOrSwekQqY/ggV4l
F14yX05CmRN1t2XT+tmIU1bhe3AmcPpX/nWioRuhtZAmOjuL6IyWzpDgKb5J6zSWUJ4Rmy1dlJ3c
9qg5/mnw0X4Kuvp3rPLHoCQEZbZFWWcG3lghWEqI60fy8hZCatNbuPWy9g9BtpmoBry5yZA+nE6G
thD0yL9ahlR2xPdpysL3SFh2d+qckF5rmWy4EHg86HhlqICOvIdpX4q0gVBFlNsy81p+sd241eDt
bCw35U/nJ8e+4GsL03FxOuI4nCeCQxn3M7DK5/7p178gylO5vwL9PvAzqihS90gkKRhalHzZ4Wwj
BCGYcXzZZuyYfTSqAhS4F/+5eiGD3VVIq7X0Y7BFJoN4u8D0YwhiF2tvkavvnDvXDnXPwb7bU8ca
i6aOqjAblBHiG+QvqAMlyr1WCS5unXl6cU69dKDZ7jU6+eicdcy2HWQ/CS3NLZM7SesBO/M8po7q
TLtLTnkShSEjwqq/22E6vVxdkyWO3ZgAznfv0MF7D1cbop6yPkZWF8kXCP7+AtLLiarYsCO1suDe
FQR+RG242gMa5Quz2AIgxqIKTWabk6EEVAOgnjZnuP0I9w5O/Aeqhdpg8INzUDcLgJtDwR3fd5FC
vjachGsCCmfA0H2E6rykm1Sh1KHi3DmeRKEaWn83KjxGIM8ha9UkTZvz81oI4GluFtxgtd5GSyXE
DHamW8K66nc1aNrOlbDOBeUZ6tw4wB6ac222imA/S1WeFRUT6EHxtA7RB+jyzvw3MgV4BSD5qakf
kKlx69U+bOW+OI4XG7w4d7btfbXQBsBePiiib9V9MESgKsCVUg8IeIcOC+FLNDrV4Ea2ieC290CS
mIWsdm4udZd4J/lGSCVgKbp07VGcX/lq5xISyMKrjqilCIXoixEe+LYHP+VotGhf527F50x6u4HU
QhrZvfUOHHdb14XIgr08OZpbTclfd+inFe4kV6zv/fdhekA9ElFeoT33CGr359ZLBejOdqYDkcvS
Bw38Z4SbD+HRYz1+jwcoBE4J6ZWUb7I4BsRuWtxrfBIYvNtY8tdom1x6SRvxoXFNcT4XDxuHil3X
pMsJvZzMg0RE1UCBiQLuIWCnBqTPBB1m/iUQyltvI7VslMVnBAPdJgaH/DNhBmMlaBTzZFREUgiC
gjMfeQ30p8Azu4cRH5KzX0UNad/MKYpKolbRN2Y1X6p0gTSjsHB3VdUBG/JlbHKC4S2rpXMEA+sN
9drdzaioJPrRQcqA1qTmjVL6ttqE93+dH6bb1EV8YIe3x0zKDCuuOGfYPwK4fsO6HwH7ZG1qZU84
HNhgsLSa+QdMzeayky46MU9b+TcXYvj/Iu3MdhXnli39Kkd1j8rG2IbSUV2477DB9NwgWPQYY1oD
T1/fzCPVv5J/abl0Svtib+3MxN2cMSNGjBjj6RDdkBeJ79zxS7g0GKMzv4IVMgCOu2HxD6h4Jxos
j2BSa7+spoO2CsVWc9okXQfbC1RoH3sbeSH0CXe9rAvfDmX7lrehcXZGo15zcleza2HNoYOC1034
HAjjEPRrOSe2TuHdsZmb4KQ90uKLQxttWfokrhbeLKHEJyeQe2eZrH7W25ZUMUHTng22EZfljGZj
c9b0ZYp4lBww/eJwQTRVmoZx/QvzK3Ao3LhtQS86OU2yRQ2plQVLLW51do4WSuEOLRHzvLxSfQ04
BYM63GaJcNHwcuGaY107mrcNM5vsKM5SsmIbkhqreUo8712G5z6TLkzoaTgJIXKExFYJmTKY6C4q
xG+qma62uHQJ0FfS0qanUgYpQWN83xnZ8Ik7j3kphVveGY3Ss//1IvB21BRTyZEGHc1V/hA06zju
tAL8CDk2ScSGT4zMirmEWES/FQDQkIfQ46SCPnRl7zHiSMAMjbSrAMZYvgf6kIPBKjAiZZeSZXdz
hJNHp+RonXe2jg3Zdbwf3kg9cGOg0rhSndQ5q/AOaowZRr/ExFCjFTesEVVmexuegQ/nNNemUkgt
A+oAmBwh5Yxa8cthPnN8wDtsRTnQtHRzP9zGT5tFSCw5+Yw+Z0FjVGiYd2mp7L97tWjflsLmaDc+
LY+dYl67OMQ5RCFu3rF9xma6rZPXNA1h/gQINmDUgEoiOJD/vVjHtFDaWh8rJtanaj5sClO3WOxI
lmfJq2UIB0QSpUh4jXHlGQFIpOvPoVCVTt9gCORfuNZQu8dvYN8b0apO4pgZOA5zAVFWZ4M6FgYX
jL7QjS6GWYyjAcmGKkSj3cvg6MyhDrZveCey96wGJr4Owv/kJ7p13FrUx19CM+fF9zhOaD2JtwIS
JqTZFJtiiKqaTI+P03BqXcaKjn5znMc3jOz7OFdNtYTvfLUQPx09zQnuCfil+8K0FIlrJEt2DiNH
49mXQnkHAoGktYEAtWacvzb+myz5NGlga49lrXvD3P6IsopCGAbLE/Fctgss/8g5Nsg66SyuJjUx
5/hkNr4MzaagH3l4Y26HuZePoNQz/3hr86n7JaoXHPTlF2T7HCpKcN/zm7M/GjWTK3kNASeLd/1X
w5aaLm/hdEpUamNwf9bWn2EvtRkrqvD9fMzwP3HejH9lzgk3863VooMfZfvgDYJGuxrq3s1ixGXf
S0/dTYjJKS0XrOJYCfT3VTqMivAQxloFiHUgzyw6ZkDt9AXbtwVmhwh1HVw1LguMvVRsGbYYsKnY
ADLcgHZXqy18dnkPdfxspbGE0o4EF/QNxXzWA+SwubLOIhlkOFCzja7C2reG20P3ONZBDpHcj3HA
zhMV6AuhEErhOtNkwhrjzMwcOvKQiFCosspxCgq4fvbrgxxI/sbMKCMKN1uIlN87AmCoE1GiQ1u4
nom5X1Jkq75gicHRPFmnXmu49eqwstY1plKhUpyMbbpZCjfDNyZEDCVxXtLZQIx927nRIQB4xoyZ
Cne0GRxYGjjQ7J37QA/RgFdywDqhrXS2cB9qGKnuXOd/LMBZaVeGXjHkEZtJR13u7NZBmAjXKJDt
ANprCxU8jRLJFeweEBG7gRDJgzP9K31HTE3PmBD0Cgd8lqN/4tLYAT/NiNE7bHYF7ohfHcKZR/AF
0oojueTd3wCAd45UqthX3/2C+fUOL/64wi4T5Rwwa7lmSXxUEHrgQvcMDodVw1L3pKYlYejU2VsP
EOEWJtgFvvECeDhHetAp3Xu6o6MRwkaCe5AngjDIPUOYot8wQSF/C8LYEs7zrgBoM4fWWOEjhU6q
pNIXbI3hw+hj8rqeYtGVf0S0rBlQAOS409ZRR9pQxX+cqeIOkSN9xRIdabLeDNMGoqZQ1kbnJyd9
x157QTkKwpH3ngxJ6N3LsJgLZ9CsCeyOmTXziOQQQEtXFunD1RZN59jZdG5whAsI+9tYDd7DR/yY
bj0lIFSc6OIkwrOre2fUX3bwYUXrAVBvocYbWBszq2XnnszWRw46aoZlhK0zQfirBnkbAgIGSZLL
dpzJHGUadtE0moE5BRmg2cMFimT3YSvdjU8oAMsBHbeyYePrGRTewzvUw1rcgDq8F9pmckxpgDkc
NTvTUbejUbCwpYjTCeDMJU8TS60pgvD0gDtdHpcgrnXjgWQlcHY2OEDAiS4uWkcxMdS5Pgj4mtcY
NR18xmTzQG2hYYOO3+QbFp156FMf97Knv7uZb8BpcuTnpPRqdBp6h6QOytl5UvS7bGKE9S9hR7KY
+wzwXTxYMZYZN+EY9SILqMfwtbosRRkTpyllDJQDTDjjPJUcaXzsP+fIDZxJ4INlwz0PQ1Xc7zVp
aSZZGcEX0AMu9VA1Wn6TSlFxaJU50Gs6LR9qGH0mhlsyUxSI9rXHNXfJxgEghId1ITU5j3ajRhtA
i+gN0z0RRJc2bI+w1ilc5Qwl07i02dYCMfFvK2XAb3Sh15o1b7hLysUx0RYlPkmkaThlieYEnoVY
BQVo/ItGBVjEqW7s59hGd/ZI+NEfLM2cbUtfdsg6bvVeyK/neFLqnYz2Q4jR3/TGQMjBb72wdsPn
2KGApGDibMpSHp1QSXtlwDOtTzyp4EwsFIoqGmqQ4bwbXiCrbThHTM8XrrnZSAWIYN7WaSwy70Qy
cuqRduGWtKcSbTDdxa+Hrc4TvQNr+bBgAUGn2zinHo+F24F7BWjPCdECcpGQwaYSzTgrT52JGhRD
va1ZTYwqWzE+rBypYDCJNCKHfafCHgEftIHmbehwkTRgM4EvwvViZey5l3VdYsNFzs6Oa3hlSF3h
sDjTJ9U/HaGgnoja5kUeyKkALnLvK+v8yL/NML/Rgz3+gIBBuMGV7O/c44jFenLC23Juq70X0+qW
2NMkTA+O7GyVU0CbbCFhfH0zFezt0udQ1a0Z9ImLdQBiprcm0+bl5MNvL2I/P4HBY/yiVYxsAYlZ
DGQgMFLx0qS8NmejFymA6MExY8SPP9poHM7FjmIpsexe0abzGrewCb/wxshetsE5qQU6IlZv921O
XpTATVDVwlADBaxjP8Afw5SHWxDzQA2ea/IMJ6eGayzuPZY5rMaiNDS6Unhl0dOgmhb+Ee1aR6HU
pndBdoA05M3N3FO4W2DwBUkDFge2I7CQN/MzFwSyGz87JQ2Jh13fm/UXOSfjVB1KZXXn6n1yc7Ly
3tFRbGwmHRlOHntswyiIGLoV7EB6w20ZXLX9Gh2SzZgE90QpTP0W5ag90u88BZQqDTal/0xU0ILJ
acQgrP8Y4MARgxFR158WORFEGJAfgPRNvX/H3SFndveGxDog8mvREjqpe8y7XrgVh/xfDWBjUXVq
i2vCac2rJW9mSZAm0nl1tZbIGhtgMmSBSiSviZdaUn6RmN8pMuXVoy0J8XRAeDgo7V3vsiLjAmM1
S1/gVrQoLisUD5rmbaxa4NzYdF7SPKCuIgEm051RS3Klk7+nr4JviQ6L62oBlzK3VgIZll7dOztZ
WuueIrnLCdBq8w/IXVvWkd6HMFa8wctuuAVQ5taGa+yf/NJBKTPrdeCDdJ72y8GTuKSeGoBXE31w
gqEhhKGYt+H8AzCkfIfKw6kIbgTFnSuKQqe40zy6exSpbT4+uf6ZPgpfl2qroJl09c72FUbk0+JE
Nc8jhuGtpQqbL4vePT1SfYEvHzYUs4L3Vdqwz5nr9RqMGCi9d1KL6BFQwwo7NP4pfC3Mp7mbTe/S
boRv+9CXrDtEyLAVYKc7fgBJHniyrXeFaXD3jiFsmoBaFav5zfgxwMANKK8jqpg7vRd2Btl5ad1E
ByRteOvh+GAhENQeXiIstrG6382hNPal6WGhTEoqMhfdjwdZTaIThgDQHT1QTqHEmBPgjNaTfJQz
/JuEbT1UugHWlfaBhOcZ4NVpP/AQUAiSOrZghPOOXGIzRxlDYakZX0SA0lgh1YuAyIa064v8xW8F
NdDh4NgRrQg9OEdlBHp4cMoFR1R6drQR79iCEhLs5m9mWEVobiPaseVEdI8Y/TJ7Yh95vg1NqA0B
W/WpXbcB3BIa08ll0JpcKbqfyT7azI/DJ5an0TGE4d9n/GhUwz1msQ8ye94YNy9gOXvqpwajWkfK
7IM/KNx4O1RRV37Ee/tEXy+wIgItnR61/XLuzKaXYKt169lWmxYWkz1wH1oU6/Oy6V2gL9+AnCBN
P2giLIGN7uaWlSE0iUtYUJ3eUp3nwZplEVhi1YlTthyWtOiwkm20pVgHCzr0zhDgvKZz9Qd1hOWd
7OacO7nNAZg2QMeE+BKW4JIHLtq+gifgXWuWCxpOvrhT2q6w4xCYQBmDrkayMTt6ivmzMXhSbe69
m4vWw+Q0fnL+07tMmul2w7jq3jYB0m/2yQfhSQ++htm3g3gk8REkhT4kIEWdkxbY69Eu+zeyGkGZ
4aClbSeQ3wayE026WWpHX2KG6h96whVbJtEHikDSt11YdXcTQ76z5PY1KY2l5nbvPXHKN7tDJlk9
nop9V0SFD0MlrMEn3Xbx6hXoU9Npjhi8u1pk0wCqnK7WBbqOZtPpIgEqLS054N4aiIbKZVWbXD12
8ck4hptRiVh69wx8U44gqLcUQtTe3ocZgSiHRH4ziMe1M8IX5ikRCxEB/L48uMW3+TY9RXeHHmrD
hTFOAlEEzRFEO/viob5FuMVjshQTdrQREppeIb465M7K4rg6urTQ5+Lv7Kf10ZvjyzuH+1XefsI3
m76xWAbEfzml87JUs5iK8y0k4WGo9jHI7fdwd7VO/oweqgDgGxHP7FPF7/ry1qxN1a5IYy/p2de3
oM3CpIn9i6EF5tu5p7giUhXmcYQ74ejGjruS2xOibmj/bjocy1e/6cjtvcdv2sXLoPS7DDeTOy4Y
YYbROVCzD2oi+nZbO2/TJEJmTObvHU0pohUH/SK8xRuOzrSko3CHBp9qvLhlHWAAROThvq/OsenJ
pMFFWNbaOxpqTDaTk8DGkBwZIpkO79KRYL5SINJQQ70+PvV1l8CwLu/mrnP1RTuHtCYqdkbIKqQv
8L7QDzh1LpD65iUGegkUA3fvE3GM0zsUjrTv5RrjvjrRbs3x8kVV22m5YhZQOPI8BzWfjgeBNZjF
NM6dARb3uFLOd39cY1FbWFO50YmWjsYRW2lmfowBdYH98utgq/41UggVnIh05kbksC3MNuHDR+Cf
LNG6w6ehI2M3WLSIGO/buk/jEFNs/w5gxQnZQLZFG7zhPS0gTVMHY3hO3Rjr/QtumUw0MXGCSEEj
LUEwZUehFyfTRZ7R4wNGznlLR6jxHmtp332FNcXoAbYCfhcMETB1RakFedwcbBKOdlDV+gJTzwhf
F/BalYOk1qYe4wurQz2odTHeoxVXMl0l+NSCCrA1eiVPfEgGN+EPBj5MU/HNOmUNmCwsbOmzdiy7
E3GU+nr/vczHTBCgoH2JXhxHjVjt7ImOI/KdxsZQ+1dIkNMj8Rnr4MXMrMeZ+TJMOkKaw6m0gyaS
2fGosCOBVWVdAc/VLU8kyGqnjq404CtV4ZwX36svSGry7iU4dfQACWvuVFBNijON5lShTksfkLvY
3JY82ZAMKYRkrc/iNm74+BQQWNjYO1qUrGrECaCh6KRQu4XqU135hCa5QzbmUmXxnfHFS2j60Qo6
9oC84yuWhLuEP8WANwOgJSHL2sfkMRBKOycfKKkY8sP7mG3WapMdXcc3NkxdHMWkxazbQECFIuuy
ml/wVeDWECyoXu/+y2+wuFvRck4yDuq9NxhBYMICnWzrlMDtYHjJbXitYaNpZF0WnXBMa9oyKciB
tljN5zwgJUclnZEbl4PSxKu9hx28TDrEuiYBudt5f8gZ2uposYTVjVPzieKBeJLrQvGVPng8HShi
B5GdWjUh1TyHR6BXpFb27Sa66DQneiSRqYrNskiPrsErfbCOKcxgMY0vmdkgjfMgcyQqprPNGLWw
JkoULRzNwvzrGL4nLAqNZX1yzs0+/7f8dMG75xB+3sxak4XcVhjU7hJh1HZzjvAlWzQqW3Sj+Idv
2B7bgI17SC5a57rgBptpk/zwalIYEdh11Wwxfdw0CtUiG8K3sYtrMv8rF5QiiBJJPlVNvQlK0MM7
2MFnPqot8/bg3L8Apu+RyRCvg914eDPPZuRAXe07m5eOBLllul3py9Nihk3t1pAWJ2ufqiQfKhko
NSQMCxgyfgt2AfWpXUQw8F9BLWwtryNFWPD29qSINXbepXvqXYRlBucKBUjpcQlkkfkIjGPInfMi
Y2vzweq2FN55GDrH1yrdDjEL/dvk58d47f4la+e3xrDpDerm04IldqRn0XKpsSrlt8XE/m/X+lAS
QPRPvj7QQuu/zGndbkHn/C8Kp+B2IV5CrkZhiJVs5YXFD/924Q8pgfK6L/ZZxnS/AgsReA8GT82G
XiKIhpRZIsinG0hF/+M//uf//s+v5//arE6d//r9/8jvx85pl9/wpK163A9NgXezdtirT64K0xE7
AxFTX4T33y9S/0FeV5VUfPw0FU+tuvoxstza6ofT7Ml8NPNZxgu/aOiEglggJmNuxpwerQVhwCeZ
hhDz33FF+evqH7PKUna9yFeFq4+3ipUwXvTAX3ObwEBJC+x6+Zw1WATxBVTcPfuPWEOPtRxl7U2C
KZNf8Sp+kCD462Y+pphrTem105vcTBvIhRkKldAJ+Ccs1Zg86edr++psXAaY6BSMBhl1cBlemTH6
/TZ+UPX56y4+dpRSKAVaYdwF5b5Tuj69O3SOl79fBBnxH3au2sCTGdlZVZfwF2TRf83/rz/yq956
62Wm3vtw1sFxCUaMpz4s35/qPDNmCRwrJcSv9j5JmJlYjnd2yMitIebcwEmcVhwBnbaX4Vg2khB4
zZvWTNcBOh57443D7uyWpCt7s5/2T4NkuQ6TFE8OugwQzpy7Mdb9/tZyliIot2AdpxHnhKCS0rCo
2SscHk/mKpVcTCvGyXCp+H1gDCO5WfqygNfGjdjbwVJA0HTyQ3+1WHGkW4mvGinVGyF4RocT4BUU
sGSw7+UiZuxOMfh6W4V/8BYn098YKeAzByjjPRaNC1fstC4opXUPpAB+9ga3pzQ17pNEsM2+ZG/I
sOoNYm6ahx3ZGJKJDccXCytWOt/vMYqIMKCf1steCD56uz32V1Z7uriafdUBFTS8cYsXA3X7aREn
pwAEgAeG3Q2nlmSEIEV3Y1gz2p43M6Pu2R4X1vJAGgc5BY5xylghFPGbN4UoBNv6xQyMZo7JEu2N
LSHL3qciBO8/Gt1xunjxv+h4U1yQ3oK05tHJGD4tJZLsptkGvwHOn8rs+f5IcKunO+NLc+mbGP0Q
VAGK4daiam5Z0629FIzxKE7FbGHEVDEKlLwsCJR7K+FHugwvWGF73SRf4Llo31iiuuk0DSryht0V
LxUGDuvLdUaMI67ausEbH9GeuFJFyhRhwOJMuIEMJ1GUpqMVslphm1Ej925MXXd6MJYnI3Xb3emU
vMjoTtsnY8lTMAXMQ7UTeNX2PmrAcNSCcDGzE2co+P97V2uHsqhlzSZ9DZqa9sZzeHbRFaFIZOrC
G4cL1w/bMn/WMHnZ8LP5t9M+HQk35pZ50x7r2xwzAWKMN/ylTbDqAygaYZKw+jMzgYdp0i0M0hUj
kUY7bD8NayhSJ0F/Z0iiRAjPDhRv1d5aYyiCNEFMWsWadWKXvR2f/0bkX2fxm5qZ+OON0XYehg+O
z9WEQxW2Bx0QQlrDady3uzH1+sBed3quuSqtlEGSFTNWlhEtNoYxET3+iMXtwsABmrUXQAEQjK2V
5aaOAb887DpW6D8NXuXW9OAR8FWXkj1xbH+C4rVmRH7a5t8H6cMrDAbUINFDH78aiTVl6XrLIf2E
ULHSwqAKtBlL+7OiBdd91UkZ+mp7EDr9curzAU03jciaMfx1S4M2fwQ90dr3HgbNaaYbjPa5Kzha
UziAwYRkmb5OXxYeyHaU2YPSADd5k8ROesGQxBdHF7gYoB18lIx9XRij+RqIUOBFVmbMxUEVdwSt
sPPmJbuDNyf1ATbv+ivGEmIbpCfX7a1Zg5T5APlGzIsmBx0FXWoZJ2aUxN735LRhLEZUXLysRziB
CWwzEpSmHYFS8jZiCmlKRBEIalYk+CqQnsyxcEHYuxAy7KVmUzHmZux54y6EdHZNrMIGFJzrF/9u
zdpwoVjyY/6cIUT4tTfD/xJ0SjgL9AwnpcFRI1j0ggu0MQl4ipFFg6Fp4s5AD4+IMAmh2DJX7R+G
cCkuhjcpTPeLD9Z+GyMvThncT79QLwuvfN8rBC8xq9q7ej0mI9PMWAN+GWv6a0emv+y54ffPPhVD
j5FFEGmZEAjKZMyHw9JEcB6eqWgbrAdLZy1S6nXTDr4m6dVcTQjPmhFAi7TjHpHHBr5KO33sAIz5
jAc6G6OHzXL8GlwI2eY8dzka1idITCwJLh4F8VooYYpzpTfZGyubXofVhohsxZMaK6QzeRisgBEq
hlGx0iZbAvWA6nTxMPrQLzwIJSqE9claYVLJn4YmfxHAfnQevOPIHc3TeGsMEfCNp1CgCBdhy1jW
jLGAkc9Bnz0hqMoIUISJ0x9Sm4R34vbUY0yEkHwOvYsHvHsw7HXO+5sZRrwiqtJuMeJu0AUOp0Fn
QErwXQrRcTiZrwOeKuaOo0nCt4IffTGgnbE8Y5gVLOIjpyri8ohureMe9DOhf9AnvlmxbUJFZl7G
KnnhfNIut7OC70qwcI/8ywHdm7ibRpP+3LCXc+gpBrRrwLoBT2zZ9NUDOzm3I7GazRBjFJCynj93
xL9lTGEZ8W15XV3BGxZyX+487G+NMU7euVl6XrC15tF6xUUfnjgOV0HNnPBNe52aNXL6tFG4ldF0
a42eBnO1UW7yeQwTrldgOISrgRE56arn2vMILG7sC9DViKAQstK6itnvoMCFgAgLUYwXPkwXcF5x
e3djDW/OgOCcm92RmNYYhxRZ5mRiRhN0FOZN+50wg1+aPcHLPpCTsNNG3hD6CaUrhCfTY7shUtVd
qkYXvr4RTr4gHxnMr2T8kAZ43ZFs/u28319NnXJsfo0Svlo+vBmRx8ivEyMDvYANxuqwuhe3ES8x
JjHp7AeB3YNWqxr9IzF0x4KmzxLTnhYT9TuWJE3nzHBHFzspfPgr7tMYrbnmxYaIVPDo4Pzwg+H+
C+kslhC9rd7W5UgyoNcfzBRAmMa35H9xHsx7q4ENbpGZ7H2LHMpb9dgcmdvDBhpuBHShTm/IED9R
Hx6jQZgYw16z5wgOWr2ZjRMW+A8rIwa1asJJFDMBijFt2SvOlFfqaYaTBpDtjN66Ays5EruMmZOJ
n8jGCNTDXDP/sOwxcLSx65MOQ1MczXN9D8pC3FnHXaiHRIa51zWjTtBlu+vWmFkaVjwsBhGt+GEO
N+bYGLYSkS2K1l+BL2ZFdq4N8oSWpNkWAJvGosaw6WV4nSfnVepGvdykP9a0ioVNWHryNzJDQPIm
HKSAcS98rCDzjfqLL3sVdIeB+IVtwtDd4OnRk7UgRXM/IIzE87g7BmtL+67DKrWFgeYC7JYvGMEf
J2dc26YLOnw01nNxw9wkQXNCx3jMfoSbHURdxbA8cSYfjIWKligsC05KnclLEs7MHC77T2865aRr
TYQHPX8aSmYbwidfDpiOHhXmTBeLVeDSqK2nSxrMZgF88nser/8gffpXFi+y/G9Z/E5tbO73Urn3
x9Nxj3xGs9uh5Q8X3nQx6Z+JYeY0syawk6mVp08jhEvPeCLnLG+FTOFgxoK4szbgOsOBfIVZm4UF
n+9oEnlK+IAzi4C0wil2hR9i9/e7/7H4/F6DfBSfh628PRzfjTtGPVCs/hwCfTudcsIJflbqSkbv
9yvKP1VX36/4UXBeGu8XlvZccZxbfpobo4QJ9JU7YpjApDnRHf5+PeWHIv6v7/NRU77eG728aFxv
uk/Y7PtEyEqcGZw1OmRr85IDbGfwZi0SGsJCFyTRN7+2ljFQ9ozMehX3I4rHDyTjr9v5KC5358bj
Kd25HWhNQbj+/WHrVb/+AdDMpKeUvRr8+kXklCGiUZYvoJKR10vt3O22DLEhot7GmgS/X1qp+q4f
EI1aaFntUOfSIfypsZMSzlZE0YbfHpMKNTs708sNQvlkY4Us7607ITD0dOgoe586teJufkISvq8y
cbffduU9P2xr7we7csPMbR+lE9LQ9ippxm2pnaSwEdLV2YrTuGsWgzun5DK4US3krhiD/P1W/kty
+5dPrnzIOBZXudy9ZrwZBgco7jJz2ojDi7VM+gk6+1iGj1lnVMw9kelvnWSbEDSoGJwWKTRcO/+x
kI8IBcMI/XOw9a8WAbCwGXqa8BLvdvdp4rhudTj1SbVIDqloexoNztyLZiaZns1Boxk9BZw44zx6
CNsvzxUn/ZFiqBuxFjdusHHsF3VvvK4IMmJH//b8HzhH/SHt+Bw8/9ivws6qfvoj+M72p1PtmvHT
LzNJIJoZCyYiURAgcSgtDwPlMQ3L7npISvv7V1Uqwr7yETgzaXZv7UXgHA8ffDKrL0JmwYm5SGvk
8hOLslEhCR0XZtTrvsxe714BU8kVm135iKQovdfUwwb86GgQzZgMJ0fdGMWCRJcen9eG5lW5r6pe
+Ec03bYUVbmKx2aTtzOLZfswAnKbPuF0byCl9CVzNKs2wQbWkDnWbBYZYX04/P39/6QD/j2OKuLl
fNvgufbKdrULG1wMVd4RYsistWw4iYBH0sxwWAhffA5vSL4tztaqc1+uWgAfoTbbXOWLvuNNiFFu
oeByMEdqwEAvnIaKZxWr+LcN9BFa8ay+vnfiQzfdBUVXQr2CQoQBa9c4Rgj5mtCZFCMOcrLw3y8t
//vSCCI3VVVqoMrcUPWPS8/y8lHo18YJRX8VDIIJc/urtMwBceT3K/37+Pj7Qh8BW8puyvuVcSFU
qqlGzwP6gkey49+v8mdb/v0q/7pM8yMWX9RLfq/lXIYixj+jnHD0clj3ZtEX2j2bQMYKy/iKNt2L
J2od2X4yxiSawLdpZu8SwBMGdS6rKvFd+d/76u/7+oyRDaWQmwfuSxiqokxz6NJYxwbNfqI4Q0lc
8bZ/WL1/X09892/bR88vm9dZ4npH1NbE6gV55qypG2gDVi1fsUZ+e+cfofKsXRqP/ZlrCY0PmDQv
ozecdTdezoV15xhsnRmVpLsa6dD+xCQDhMpuBqby+7eXxY78931g/i5pml5vaR/f/vjYaJtLQz5h
y4AaBErpSPS/OVGRXmq/gRuh+g7+H7xy/93fEa/6n8t+fNqXruGHvq2LJYeG0RbAayR6lJV5xs9L
6J/rfHzSZ1ko8lnj8ZDIQlDjHl8Rb755BaQU0Z/fBpUf9uc9+88VPz5sdq3vmo8HV4Tj4O7mGYqD
SGgiErM8p+/+JZG9fbIbbIS1z5UhDUjWjLAM6iCvLf8EX1K1nvR5i6rvXPUixJ9/W9vbWu3+yDLx
wu368M5cAEbbcBIZ0u0yK7VxqtqEP5Q0f3/hj0Oxtd1s5YcinaB9aN3cbwCPdN4A/eSc8F/k4AE9
ebO8DeuMzlYlIvWqp/04CK+nu/Ba5SMcwf6Zl3j0rsgv5t5bhxgt6HhFUKeRT0ucyTZcDJghvAGA
zeyK3SU+9ufuYmfJ+PwpWqMpfZwUh83z9TxmCosBSVBXMy+gz2KI4tTfQ2usOv5/2lTfr/ZxXOxn
eqOmbbna3Wwh+ikY3v6BwpkepRBluTIk03RAS+5mZdol9tEvDyp/hJGsUFrX+4FLn20dpFLoKdGr
M+kS2uuKd1p1qY/QcdFuTWkjnhL00pcdCXY2SIoY4GoNM6ClistVvNQ/ycC3jVNKl/vm2Xqd+m30
CK3VzRDzcNUeCP+uzZT6t28nf4QNvSSVOczYn4rADOHcvgH40YkzoiY8H8HxqHiunw6ghtRSVQ2H
B0VufLzG5kF/7fY5+xOVxmWL9iPaWoMz2fIbX7EBTQ9PykGF5UFVUvOnhfvvtfLPlT9i8r0u3fXD
+X3q17v1AMWvjobgEiq1zJNydWTvDp0483aTSyyoTpU+jT/Fhu8P/vGmMyXb7PXzU+ySu91E3IsW
qKmBiCKCQy3uditetIg1vz3uR+TNHtmxuX/wokHGg42HJjNSVht35rTMSd17hXeAh6oA+EMZxHKS
tUa9SX7aaqof+3HbatRumS4e0p65p5T2LwD3KZKSCMduBqpTLVWtigf9aafokqzJXFVrNP6kc993
il4Wz/2VncLIM93fLZpMTyJATlfr//NKH2fLWz1tj/s7V2I4zBFjbMIInm0JsbbiSmIXfH48XWoK
23ulIdfVj4Okfn8JJ4TbCV+Axpo6Q0Hwb5uKOeXKT/bz6/vnUiJT+/b6WqV6eW+aXAq5WNR0oPcz
OANtmDZPxUNVXenjVFK3u+ZNrnOli1Vn/ROqQ/ifTO5Vvb2qC30cSLPb7IZ9xlVkeUf6qtaChjrH
L6PWVY/006Hw7Tt9prEb6X7Qa28eiVnQ4D3O/f7XzqeRAyex8loVa0L7iJyHQnkWusa1Hs6ivVip
9t1i5L5qO/2Yw3x/pI8w2aq/pJt65TJy8sCkQMakCcs6mn8qkI6QcKB1mzSj05iB8WIaXWCwVlZg
FR9Q+4iVZ1V573ab+6lPbZIDDT+gwJO7VH6/+k/H3/eH/QiSp2f9Ve4bPGxJU+Vqa1vzwLgBtfwX
PbMGKnIAp4wyMvaUKAGdppdFLRRWJe8/VoDfb+MjsOzKVu26wfubBfunRUGHWLTXD86yYgtWrdeP
uPLYnLBAvPFiBXP1huj4lSdsQHQ+Mz5UVeBXPtZHaJFqeuu9US98OV+2UFZl7gIah2i4Vq4YsSJ+
CZjaR2x53hu7bC82B81UDeStL5RYUQMa4NOW/v4SK3fIR3h5aLPD+y1xrbr7drL+ay5BksHc4EgD
6czYo7qWmT8lhg7zCG0GxKv2BO4qtuCf3PaXR9bFJvoWuE+z2uEh7/iWjGk9jGn/ZpToMl6M/07i
q9fr+PvJ9VZDb3wsznwvbfLbma94cdqlDe2KvKWgWw1JBMrH7+/254f6drGPBapnm0tWbnkoPD/W
guAFwvWKZuGw4jqNH0PMtwt9rM1D/bzd6cWfLXcdNmu2XEeNGMnYXfxiMlCQ6ckFEX8TOMkDWVi9
ZejMPD1wGoiuIzEVwIyMhZQwfQSIa8GR9qiXr5Djg6uQ2SK3grcPiPOYMzjnlBD0LmjgIRqGOwU+
IQCVsy7eAN7Dyep4CTCqJDunoI4uB0ro0AtXNYAQJUbCuiePdsHDe6LOgjYjJRUTI6PrQNhoTHG6
8JjSx2IDxrGQihWDckQxiIUb94aQbeHVBjlcjd4VEQfdanzV3BcqqrCF/cdagrGPgNWV6dTtztyi
OBHlQYkmFHo+1m0oGPTZyWZmpwgYxhGHTaUh2o8R6dt3+Ni4h4fybKoXzmr0I1laT6Pupwf4MgOG
Lr2Kj151rY+NmzcfyruZsbgKK+croLvgEiL0PxMslTW4WKn/2p7/PNhnKty6Kq1C27LACr6MUDVG
3iGBwsYjPlD2yDX4KEgLVXRhfszAv+1W9SNLOF0ezW0pcp+hqDLeUR0vIWxR/hyh2/Qx3U00rxLN
q3ixqvjzb6FI2tWPDenIi0WEvT7H2sPwRzW3FlyCbsUnFNvyt7f6kRnoe7X2Ot54qyhlZX/0fnde
C8GF+5wONrIBDWzU7Ty9mVUXrogX6kemUHsfik154hERaaHfguecIdSbiO5GxSNWXekj3t7UW1aT
X2eRDDzHOqQmPC+QLa1MfsRq/+1VfoTaayEBdIsjk1Ab7IKzNRFz0ZWljHgxv13mI9BK6nnbykWK
9cCX5cl/2vdYgewDme9pFdQ0laux6gV+hJTHXa2fX0cOrAcTGGAnQktNKM9VeTlW7fCPcFLMMDg7
zngypnmCnBVZR8U2WDzRsUCAEUv44DmEJvjfWh4tWapLui4GFf7ea9dW3nrs1eLUlxAs9QFr6HSe
IMlVlms/f7h/LvS5PraFen3eWIc4Rn3JYxg9jCGhqIgYwDpP68ay4sF+DiL/XO9jobTKu3rJarnI
TXGJnpdz9FLITV/QsF3Gc6u2mQiE/16X/1zuY5Vkebnf7mTeI8obBBAxPgNDe7dkJK/qUj8+mcI0
SVNSpZbeEH/+LTzucvktZ++DSBhlZ4x7i9V5/h/SzrW3VWTr1r/IEhiD4StXg++J7Vy+oNhJAGMM
xmAuv/48lXN0OvIbbb/qrb3VWr16rRQUVfMy5pxjQEfS8lIP8e8/A+Ffa90ZyCqVLnmSJOK14tUw
QNRg0v7wV6WbiKbYRx/tz138tZw4RL9eTVMv/aU5spzQ+INRfSabK/hliHibR9770VJ3B1+/ZfX1
Ih3FdesRFE6CAxmoNkmW/+073R18aZxm+q3lnQRGV3vR+0rcsBJB2H+VtgDP/wTWHI+flrBf2yc1
STpoGuO8mWoeCscLmU7Tqz1eiy5NJtkeHcS/vOfv5cQW/1pOjsOiHXT6mcPxOgzCtR6IITWZls0C
dv7FyKWz/F/c6t9L3p39czdWRuGZN7w4ojGcIp9G66aobkLz6v2bxWR9JFTXNUMa3h3+kV51XaqO
GcmkpGjNSW5pPhGBFiR29oO1xCm4tx/6r7XuTv6J5gujzNhLwfikAygz3OhsKDd9ULuUzE90sK3v
B2v+5dl+r3l/BcZcN2mgnXHZlS/kKzwdDqnjI1Os/GWwfq9zdwN65ZxXbf6zTrE5bmJaJqGRleCY
SGZiUn9oVhZ82weIZd3brrSmR3/AsHI0Ff2ghVfNj+uHccRf1//3M925hzTLmyy/8m0h7bdVUD3G
dehnQcbgMdT2aJ/vfMNYzs+j6433BxLyQvKpr5GpH0Tf63/+oH+0fCrD3y91F0I05+Y6VCJeaujF
K0E+kSx3rYv6RgdpmFBXux4q+IA6zAFN2ZNH3Sx/ptu/1r9vh4vPsnSWmp8XNehjERWtxt3+L4La
Byfqp4Xrl+XRLqoq10MWoucZ/TPMAInuugUk+V9U+cXV+w9X8+d4/1rsPD7drprErmpr5TBGLeMk
KjxrQdABMxc4l2795+/4Uyb7TyveGR5N6aviIl5v176mC3pzMD+AiHDjDIF/1g9We/R+d6Yn7tWi
GeaYHiJ3ROGHKEyJ+m7jqtCE4BEf13UeXAjlzvBcG7kbDK68H0yzT1oA1iQHV/9xlvXgkt93kjXN
TRs2/c+Xe1fwhavGFRyTgurnwR7+ab4JySRaqUaqcV9flcJknOObzqBnUAQyCpeicaf5IxvOdKZm
uqlgJ9acB6v+eQ1+rXp3TozzbVgdQ1YVwzdJICiKe+LNkClE0Q76X652d05ou7kMRsehSE2iCTON
KPHQ+QG2EjoPcYc/v9yvN7s7IeU1PaUZbZACSfcNBoaoj/vVd2czDv7fvtede5LbLLm2Grt4ceZQ
y6CEIObHAmFJLg+izp+Q4X/c7F/vded2LnVUZXXCybchAaaRokBuE9EhhljoAAbQXo7npvbM0IcN
fcEzvDGPYfQ/o7Zfj3Dnjc5dJefHVj1vjrOaIEoIRemBHpz9ZcuYqpl8tgRvD3GIP2Fu/deyd75J
H8pVdxuMhMMtZsbr8vi5eVGZJLX80yrh1SOmnOBkYlqIBmguKJR4jy6puA7/YfPvw2P5ehrfKoMP
XdqD5wHSxS0RORHyYbSE2dd6uN6Dnf5pIfjlOOr2emwKYRTgH5tFEzGAnYp6lwl/NCIBMazGMb0B
D67pn+b8n40eCqPxe9XidBvTIXemBwMkAYMuRkVH9krQ/zL39q+8x6/l7mxQVWq9XId8VxFEYRVu
prSCXgBePSbiusnng7f703X8Wu7OCDFwfy0imdMbLQwTcAQmeN5KjGI9WOiBbf2p9f3axosGKNLc
+HhwmrjtrLfpLjEPUAq/QQ/2YLG/sLNfd+Nn9uPXWnWu5KRRWNZdxSS5mMxsrXqWPjoZj87/nfFp
i/NtVF54pZsrlBxRg0fZyRvTWCU6jh6Vfv+OBn99qjtDo4a1dlOaH3+hIya5eYIzGv7Mh0WeB753
eGdZkpt0vqg5rzVaV/ZmuPIhGH+52FRWP0XNRNChPzgbDw7hfZyb3cqCr8WKJIYIdIu6Ljwybsic
8oOVHlzm/xHoHluGuOKf2xVNEAaHoBAzjWog1BVUjxnseLDgo1cT1+LXUTw2x0s3SlgQioBwJci8
gwJ+zIehy6N17syGVKWjUmuFg7dQcxbNSxdbRclAlHMfvNKDWOJ+mCIadRrN4SxVubcaAVCx2Hh+
3sVPx0dw6t+p7j9n/j6ybRqla9MrZ16M4hxXxzd5gyIhTYuJtWxnNyb3BUBivAjO1BqS6yLoGJ2c
jlApEvriRyb5LxWFnAdb8MAT3QfCRtxWIyPmsYRQ+ICGGUelC4jCQ8iDdQT6F/guEUiC4/e/Da+U
O6ujnZgcqythdWwVVgZolX+ui+ENEPhYQMRsPXjZB/bgZ2zw1xEurt04uUa4iBYQQZjT3DPQqepp
2N0m7uWFMfmHCcAfs4ik3r8+/J0RCpPboE4NdvhCxyr11+6D5scZTPy4Xmqs9ANWZMQ99OoKhLii
8QMhGtqvkNvw0kXrQutMSv7y/CEtP54/H+zIgxswEpfx145o9a0+pjKfAJWV2T4xn0bIIxSM80bL
Bys9cDH3/ZjnOr4Mm4a7xmwDkUCQfjA5f8hmMhy0QffQcf6NePyz7fdYeBrHSpzJbLsMeU2LDiMU
8/iyjqGZG61GKE2LYP45fBb8Tg/9wN/7qtPEoADdDaU7I1bmY1VJq+6nWHNiukN1vyBvniGN8a8q
lfrwn6WEo/j1Cfsr/FJNSlTXAbJmyELHruYj6eR3yxJ+68K6vlwn7fkhIv+3nf5n3btE7KaERtfF
fFAVyvmfy2S9JI8xwj+be36/310SpqVqeVS0XmQljfNTGYLCRoiC/S/Qo0fvdGeRQs1IYtloRLI+
tN7pWIIHpSCGfIjHC2f5PxOOfzbvLgLqtDQbGcLztIfYDxGJ/erX8lqoaAoign919f5Z7M4CJc1w
VHQlh1FfH2eVbQiKSpNR2FMGF72gRnmwnvjy/+HlfsK/XycSOCAJT7XIM56p1XiC2ApdhLn0KUPu
jfZZjfDOf7mkuI+/lzz3rR4N+HCj+dGH0LLkLTe6f57KBcDHkcxx9KgB4sEVvwd2btFFtD3fCPV6
N5nAnwNFB9T1zw+7TMVZ+E/beWdLaNerE6MU74ZHaODVNjeJpyJCzOhaAnFzCSYB66J7nRizB9v6
4D7ctzyrPQXgesQ7Al4BQwiCqe139rBJ6tFW3pmS9nwbDG5HboNogRLJ8EpDgo8Y7OG9+9sL/f+r
8NPV8uucNBlN3KXOCwnmmwZCLZqXoMyEepiuKhgnvAcb+OjN7gxKX4xzNT7x7RRoIjboBEJw38DR
AY/Sv4vP/3m1O5NidK08Di/cugyYkT5ByCQEJeu/TnL+WenOnkBb2CaNLF4K0nOQEppIUdgFkHr0
Sn/nOP9/oXtYRteqpO5SFuqX8jL50Lx9BMtUMpvBISw6EB8GiA+Oxz0uo2h52csXFkzpn2MUH22c
T0TVnmQKpZz78ebB8dAM7dE73qVVxiirjItMH9XQM+jRU8DdvlvKQVyFg+C3a7zjof08vhbLFsGg
ZnH6bOHVPkORiATqW+zKJvW5RYTuOE1t9J9TXHF6EKWRd4MWGJomt9uN3cLX18D3bkihPkSQGlpe
8+Qry97Nn3SPZJh+S4Xg/1X1j4yNaAEtkYi1d1D4nV8FHHa8WcZrOzu7UHHSrd2sqwM9mh/IJJqK
L1jeaQE4O1pm60GDyHqx0TiBp6tVvoR+tg7tsSOhinezVEfHofZ2+3LNLfVlCIX2wLo9H1/js3X6
LBA6J7v09HVpF8iwNgFFKkedVH4XjAXNAcPBSOL5u6SjD17M1dBwNt1UMxTkvXx+epYnzbuxz4Mw
4IHl1wtSmukkY9B1DBnEl7TMXhn7ZPpVg6PvQIUxJzk/9P4GAVk65v7veDXEk1MlRx0JvQZGV7V1
tOBVdxkKAyhVPhHChx7aPiB3o4D3d+s1yiD2ZZuy7199ILQw4eq7WRByM1471WcoH5VTDXGTF4XB
kc9wlsyNwuFs2QbkOPVXP9XhvZ0Xz+2ersscZSPUBPa3fRVaEixrc3ZR0NGKiXP86OwLdY+JPpOe
S5i9X4yP4QqxUwcVpdPZHNP8J5nD7ZEnDYwQmXvdVyVL39ymLfLKGCBHebkx9qpMU3I6daL202Hu
MQwdERG748TMcSw3M9xlQbWs/GzoNSixo1BG4Qey43aqowUDKzc0w/Stpn6EkpuxLaiy115OiHvi
jwVSNG90i5S6HwGaG8sTcuWQVseIhdinzq0J+Zvn/iBR28kcKXTUylNRyCzt22stzStw4NJvStMo
1l3pSqXLX050K+39M/MBmdMlfj5yT3TMehVs4c8Zp3wpQ4SIqNnRLymrIN6F5suH9J21tvaNetSn
tNN2I3iwykDeKNf5NfeSs20YnkFrbG81Z6cYWQryeUEN2+jQUw9aY+doMqF51JmXdHKOnR45CQBw
vzDMFtsgcbL04LSRoMaHCBEdscYe1GYFkfTNzD8MuhA05JpqLzx/VZd12PtlFfBuNUzsIyeuvVM4
76jeaVN17Ne9r+e7QTLTjpNLGhipK6NWUlu8xoiZzivj6r6CBou2LVhbcmv4x1QrhXwbYCC3q9ZT
adwbQ1SbXS0omk+QiHwd4S68QTkPjapbrc/ULcgq17ChWdEbL2zpC/UNZnPzuNkNIZZvMHkNZGkl
f8Dw4VaeneCUHtM/hywH+pZvn4gbBGINVCtIziHOpy2RyYmr89nRjKx8U6mDUOi5ggAZSRj0Jmsb
SV/ERXJmwNA0Cs4zIB0OwWCZiHnl+fi5YFnV4phcNnCIrSs40tySoBTKwUOVI/35rU+gXqY1bCk9
tcscWSLUToot5AcOcjUXCwkOusORh0P6NUO5EwL5SS84AZPn83u1Tt+qj0H8I6WDICbiX6uX07SA
pC1ze0RPBQUdoIel0lEA9+xUsJxmu+Zb8vpnbaEOIMAu7NqR0ASBwZ57UKzOR3Ps1juClXf+niDm
XmWLkScvO88AIxFFjHAuP+vzM7owJcSoOUqn8XzY2dKifG1fpe/RN7Ecw1yb5GJxZ/rIibEpiZ9+
h9zJm9Wvcnb5at5oBEBVGUp7t5jdZv0mgjJbaC9geiRn5Kizy1P91G0vmLeRn7QmNAah7IYNRPVW
sTzZlzkXj1RXQ8/iQk8dUlrfIZ3mOhrYQF50NmBxzPd0J8HUh+ZTcHorlme7pPR0syUmXSt3wNiw
ZBWfojkhR1FZXviDZ7ZisJRRvRf6CKhuAZtdCQ8zL4fLtHIZ8EQEz7zYI8zzkO6RdJ5vIxyTF/ky
Iav2dn7pVuGmepFfJM0qhhCdXsdWuGOMvMqsEHkmGthKWw+fa7im+8lVdcvaK0t7fh2+yVcng1ye
f6IySY+6HaPlsDyFyzO29FvFfyLEDmke1JgHkAaurAG38oJn5ub1r9Hi7HNZB8+YqpvuZVAR1cTV
xXiCFTrCFp9OQnXKH02M5/N5mYdOggeK7JthXjmY6vQWOU030Y3GxDPGlrIkVoiBko5WJJkREm5v
48Lk/xqMp+jlgt1QDo2CKzJzjqAjQx86QF7cz6htowIPk/lbCBmeshy4xqbzisPtVUNwcHdEb4tJ
w4UGFfQUTnWsXTzD3o1XOlT/+D1ogNAG4sDhn91pCcf/s6BdL2bdt7Y2mJ7YFT6DBsYhXKOfcuiX
F0dfn2adl+2VTwSTUUbwh5C1sotIpcJGHKiH/vW46V8ZZhsRAYyc02ZkMaQLKFmjYu+im+cludVP
2/1lO/qS5v2s3KSLMRklbCxEm6B4Np7itMnyac1TvLaKpWITX+uA/UPJQz2ki/QpmXQOwwj0Xn6f
ZkckUDGLya581ddg5srryGsNLHoFDb4ztjszWsbeNUgb+/LNJxAWI3Mz15hd2KZvnQv/fdx03yOE
ZvR5K5tD1eSvqswUH4ZPED4EOphP4qZccGkaQXuvLhEhgtN9V+9rxPV076qZEUhbu4RI/w0p7QXy
yp+qgmtpV6PFaCF/Ck0pCUsjCBGjhWKGpLGNiQiJnzyNvH5ZzoxlFxiT8Sz2jaVxyNEiy01lGeHc
lir8S4d4xSx3MPRKBjogUMRULPhhgYYcLeZK6Jqi/7TX9lecM7px7+jBrlLErag++qi02PG2cjsO
YEdkF/vj2QXe4itkJa15Xg981GmPkBCe6B3UJvrk6Hy2vFe3O66QbyADj1fFbOgl7L1sX5HqTqf1
FnZEAjJEa0yvOJuX+W0iT+PnbIvi36mw2/1wMDHO/hmCQUJ8ad7O8gUsByVpxbdRe/Uu+ihnBEMR
fW+isYCMahK9RC/q0BLbqBQmghj+mQkIlLNs5XmXo4cg/mS6xE+DieXBdZusr4RYp42xxIMvB6iY
pwvtu48dxuNSYGciQAhbUIFanFbSHKVjb4Rt5ez6R7jrBJBef7SIROcf0eTmXz+ihT5v1j3C0dFi
cDghsRij/u7cZoq4+CVidg6HmxNyO9Q8DZZXCHua2nvM0V2qG5lmyDVKDX7scflk3/jMnZEXcWLF
CLkWdHN5og/M43K8H1KWl6wbilIjq9po3woG5sJZzNEZZ16LUCBeZU+tnwc5WxvOlMVwYI78+i07
wtR8YuDx+DZykonWmvEhm4w0c4g+TGIde1euvZa2WmVXn551QgTikFnD6TrPDGRkSrP+ZnYotsOT
XVJALidtsSZKaJNZI3lXyYs6MxxNtffh+konaWi1R1QgYjoKwu9oIiH1GrkSKkCZ3WXE9ci7ucQh
uAAGjBEcjtc4VDfnqDHkXJBNKshNEbyCS+mw98KOfKKxuKNhrTpoa22OF0eZm7OVL/h2QTZpUfPS
PCaWgtGiAmivOAT5FxSTEJNkW+NpCCyj07U4LaZRwG8somDwNETdaAAF7ssNMlLiJ4sExCGZuUGC
RtyrzFDfIn4k3YHwwhwTqtOQ8XR8UyaxO/RPew1fs85ac4PrG0WWii4BCWlkltCxRsgVbsbM/Uh+
ja4wV3NoGsaSwPR8mZ8u66G8MWqzN8yppk5HJ7s+TrLSRXCoH7hRP6lHbpP43WVvhATItk7+8LYW
GkRHW1cmtWxFhptfnGai+EKBQoYbXEXLeheqL1iinxJWIF9IsOqv1eqIslA3T6c53U3pBPfoZyRK
Nz9byK9smFdsLrv0oz+MUxdHc+0I522CvfFnfCG0MeBmJCRbjTK0r/FArI9KOYITQ3RjB164PC3G
H8qHjI9F70UJMsMf5JGpXKyaMYH66Vo515vZDc0kpItLwke8qgvpuWCTIUOYDdbIJqzkebpUGgS0
9bOtoD+2CJkei2fpDhlI5SARiF+s7rsm27u6WM6axBW47eQmiGn3bqSJphUjnZGA8YtxaY8IANgy
tJMnY2iUexJWbhDyn92S2p5FROUXLtqg5HoN5OoX9HOj+XiRkc5xPrxRY4abCL8DS6nQibUrP52e
XRzQYKK/5duECjIXT4J1AF7l2eggo7Sm2caT3ljJOl/j2Gfcp6k4RPhwSIAEAWdGukcWake7lL8e
ECwN0WoMqQyMdjUqmoy6rcvaHH30HEZkYBDQvFijNKgUS4G2nxvGJPa7Tt6FM0ZiPiQosAjYT6Xd
kph8nzIrbe1qROiUTYyL018Cv0DCm1lfkSBYkvSuIUmZufuQCJBDCiU+N1ryB4cwtrDy7WUupUGd
r0byJj9j9fPd8GTr70m3HCP6rXsarNVncwCvOQmFYQ6hnu8ncTON0e4hts6mw3UTyKWTHK1urTMs
osLd3RF6CK0xXFxk9oTUNdPkupBKhwkTUb3MkZfaAg1MhuQk5hOH89FTPUVbcoL29hSlMLuAqTfC
guPRXYbblsIglDG3EX9H1JQiK4jLk4J+WSEIrlo6TUS9GcvT5AWL2i6RRRpvLqHFEb5cEQq2+SfK
L4PVkZL12BY++PjVoXkYvsaTDocxhJL/5EkT+YtUc4fmt1B5F1qhOPwFtjuBpThkOFz6SWFqS13i
0p1wbMKgWzCRo73eIMR3Oz8T7EM+rDhBZA/fiaRKN5yTrhGQza9cz+bJ4AA95R+nWfN9vVjZgtYr
2vXOhMS3jRZUdgnh+XkbWs0a10hpOsUGQT8fBntCY8uYR5uhq5yo+H/Rff7R7Er6KDg+s7F1e8k9
mFziFc4NZneQW/qLaHbSrBYed35lAnK99iMH1MneivLfaB5SdhB7DIEJ0cd3bWnekPsSrXNqlwpb
2VnportwkIVYMrOybm5VE+Sk/5/y9PVDJYbmi4IjXemCrc3ko8FzwtdPrzFKBvROZ65QoS/sZCGa
gpnqfG0YD6X6scgRu0FijWwhWVzhRx+s0O5D06j0MxjUKgjXZaKjy6SZVMx9uCckMoeL8QwZSfI5
/fX4hAwgLuPmyq+Y2/rsNYMX0SB75WTd+NAy8orDSclblrYUMJSaU5aQzRzVAgQTzjzleRu/nwnd
4k30hPgxFPbG9mYiJUFsUPgoMzRuT/vydwm8A1T33Lvx6ozcIWkNAsbvqEeDrsQIqcJIorpIcRG1
CQd2diUHYKyjr2UnfPvALNEL0Ohzu3ZmJdtdYcnP8gonOR2aNKG3FlASpXh5K+iIq9nuufWEgJOY
tzReZReVp9GkRYVOaHh9jW3I7ILmJPr2JifMVAqlADMr+aS/wRuPiMYm9FInwiTy01KkbGzSapGa
AdlQCCrtbF/yM/cXL9pqswKleWwl4h3Rh77myJvhm8IPRB0UcvCgIpCoYO1oHfkb+XfTcI/wrEfO
nqCWZiGDLmuY6P2EDQGWGiPuoToJ+BtbgFgrL6YvWw4N06mtoy9vQYm6E2I04+nViwKRsoGrxXYl
mEgRS5ielwMiQsilBrSApM7Y7eajnNxPJjiimvu1H78KHDENVsmMTzVkUudkg0y1kiljhkPmnqYd
yVg5Y9M30IC41TTxjnSesxvEPYgienSzLETL/eUQ77H4Qg58aI3Qsxjj+seTnu26oNx58vOFZqVr
NrJl8mho4WnbwxneM69kU2KXMeaBc4WV6wwXrryIXWWquoBBvB7IJAhgxU8cmNePMXQajXWZKhix
q3WZC2aSk1CZ8gYkfpCHkGF71XT0pr+BsF1BN0dOAWPwVJ7VH/Jr61ZvEAuuelebY+fdC3mwEB0e
zpG+XHTOzc/5eugoM0bdzAm0EEQhn0Utgk4rmejmMFweyPUC1KPYh8hLSbTJJ3sL7heIrQt07ycS
R3iKcPmmn40n9fa4HOCUo+cOpKU297L9LjlVzPhcptsp8YnqFMwbM1KEDOlHNZ6Q8yFv2rqKi8Q7
pk7zihlDu/51gQOnvbv0r9/6e38Q0aDqgl9x39wBHMkG0aFZRl7zjXkXiOvpTQ8uHxHKgKSygDXo
C36AXdMxAFjpnXxSSHAS0u+PCFlH1S/hoy8R04w/bxuq8BCSCTUbgrkbCh4jHwLTgLFaDKM4ripC
rzjjJiCpG2MLel+OnCLZ8q/t2L8A+L8eyV+czLSBs/mf8Zx91LvqZkFe1dvEhAGKL1w9v3xVl0Tg
THonJoEuV82pZiqk9UKYrXGS6YBsUF8MaDLCINgZdmFbMenIyXoxVMyvmL49w6BuYWkQfLhCkl7T
h04INvvWqHV8NxzV2nm+bCJC49wpvQHIdOuyngiQby/8SABGVkHpAJdnD9kc0VV6cnt4/qvgyFB4
SjWIuJ2/UeN3T370IR5OdVUyMQGZK17tPgGoz0ufsS24LQTILe9BSz721zn3vMfCngK0Ynq+B4BE
IOaP0F3x8CjuyTWeiKM3ww8UnmrvzDZnJJokQcRf1zVR50SzZRiBB1YIPnx6VqetH78pCMscQC+r
2ci6vN9WBtQCtjGpHVF9jwjPhvQYuKNtDqmUAWl9walSzeylsnXv9Ja/D1glZxUGZ2atf3m6elcA
om342XHnJ9GsPiBWOXzml5j6xjzS3IvoikQXZSk+wEcY9JBqwGJoHr/j78GH+hT6Ia4cvn782/Pp
EJPNEzysR9ssyD0w9LObOsYzOBkS5VVsy6/AOGcQRUfbHtGMRMF3H3ugmXg7aTLm/DSOJuD0ztO8
9uqrsw4DJjmp005pJ5+lE3lCfWABcvU0dFiXWW8wFpAbq5yjzjuRPDDYE5GumS1CYuF5Mgm9IYkq
+sh8SVJMZ/AkEhXuHn7yiFmoUYiGyp6fgNPY47OFzs5T4ygg4eTN5CbCU7oAlQ77H7+hnRp0XoMe
EvCNR7NQwCYfeK/0QwoIQDUBIBAfCEQWZaVnDVHixkJ9jqsNozSUptp3suCTgNWKD1Nu9M7MPvQg
N9/LDUGPGBypv+o5odvgBUizfm9BGojNoaXxia5RnI/xR1nQvshmtRm/FrP2YEzwVwjoARrbkpft
zn6t2+dVrpnXhXR2lNfKTsid4K0BLZ93U4I7N+FPAqBmdvYkfWDD1qtsJixcNknXZ5LgeAVSIbZ2
e/Z0ugUKH1/NeWG2zTrOeso/l2A8HVLxOvr90tggHPFKGUA5YNsA70t0UBfZhEIG4BtSVcBW+HFg
JXBYtDtVvyKCGqIw6QOHUEkau9WMrDw0QcZuoBInvxA2AFHySnTZEQKRvAYjJ19fkTSfyJjbNOi2
MofLPS9FZqI+lfseXg2BxApr35PUq4tsi9b7cujrnxS9si95MmLUI9t1GJfYbtfnabFPv/JtulZs
F+4CNIeuHAqOIQ+NfC0+9DYVf7SYtNOKXGxS+ghjjFcp0Md1ETL2h9cXnZdB6hRL/KZ5c1oLLRh5
arjqD7FHOQN6RcJ5AIY9Jjq9oEBEDI/pKPxyZfD4qTO0wEFF0NDve8KiaCIgE2KSLcE9m88Vt85I
L9o3rs9Cmd02l4WIVwNwdzwufSOLAa6a9NmVvi7MBnD6XsdQlUzyKfLh0uI409YnFCIqJ1m0rznn
eU1SQOGDfNKj0kD9B0XYzelT+rgsBnCdL8rNHgRk1NrStiUqSJz0i8yHwt2aMlScOCV+IOIb0x54
DE2tNAFE6u/oCcyHZ0K0VAgjGRawRmT8QA2xfWDClIak7+azmR10eG4x/swSxI1AWJSZBplvPs87
v95CZzKTZ9ou6c2jxqfC926GOw7cXrEHB+ysp0zz7W1yscvv1tLRnKBwccVvj1+zRYvXAws1XCKW
Dw44ak3Y8gRz+l5/U3w9+1CwvKrA5DezdMqdIsKcDfAoYQuVSx3WUDFUIgQNS5o+CbXmNYHdunAz
DrLQoYum0ckeoGe5ThCFf4rmwmwMpun3hfwQeDYNQv9JoO4ipIVn6VDzgRPn9hK7+/WQvJ+4BqKA
aC1R/RwjjyJcDed/QXJjKYv9hQzFcBNAmNCu1yG25gw/LsHoBKR3PVhe10PKBl5PrIy/nIASXrmV
PHZQbyk3jCfFM/k5mqmRR+Y0oR1lfiOdaU5O19JdIZ6Kek80GU+Buq5uswPp5d7kT1DubIhuSG04
rhxbQVxS6jxcsgjfo0XFvYcVzN7LL+2Lvjq/HLGMbNzgkCyyHTIHdr+S3usgnAvrR1HEvgXaLPLo
6yxeleUVHVsRhnbbwR5hKfPmw9XHLq3Y5LUBZeokf69Wt89ydVoi3YZQXeWGW7F3lzWyYgSLFXNu
oBTPLEmavMmIfak8foiTvRFgNnk++vAdynUVUY3oKLytaE2Ya9TQpmPray+Yml5BCYALKMgEY8wB
yIfPfee2TiLnMMbA5UhfDZx8Hn7+BFooukGiwtAN5LWf/D7jBWbxMtfexThQ8gRMPwqOK9xrMBJB
i994xTKmlQQsjiqqFW77Q/w53CWR2dyYW0cHwr9iaFNv5NNiRlEgAGqgWIWItaii1w5xNoHwEOCY
7h4DnLh1xeI3KjcXO9o2aHrxBJ+i10A8aLqtJpSjnDFOn5Nut6+gPVCwR2Y4W5IMYQsh3X3Didff
FAWIP9j2RUiEgVov4sKx/36x3OJw9G92HuC0YR2iSmQSsMk2MCETlOOh2fW0H6N7wJmjYgDqQL8T
iAJivQJtX16oQyH/qKwoDBCBnf0WBJrmWThagHSeTgoKhwScgpxLHPkbHv3mj6f616uOO6RpIhBh
bc81NazRVqY8bjgg91wJflOZ6yy9V18Zv3obc+ogMmYQCgdiHZnHcU8rfS0G2Q2CSFFRi5fzZFfg
9fDZcA4/XViPiskFjOlqJu8p+d1CJ76VeNKKNED8B/LFSTbpBNji6KgjyhP5hZjmiGU/heapcsB/
45VEBQbBQhWC+SPcoenJnmr7Yv4Z+7VDEO/r8vKi2aOvkQEkvOeoXDmiwrI3O26c/n7yYzAlN3Ou
W6B+L/9KJ7dlvcW0PPUzhVjWu26v/AHZrufVSmstqbXii21UXOpum4Nt0YXA0LNqY39PV69L7ct7
Y1jq5PxcfZbPUR9cgTOIsOfFMvOO3CNpd3Zvqq/sT3Y7IPOmCdWOFLd8VohRiKLR3wDQ/1adBoGb
uSmPaXkYOMd9Oe1lgfQOSqTXk20Mf3A9uRKh0jKCxRYgK6LDprEAdw9HNhivcnPDt7Nsncg+oPuX
zCwK1Ng9yhbtE8rYvNx8dWzeCCAJ3xKGcy7z1JPexmuFmH+Zzi4J/Q+MlXXLyFOws2MzR2udRikC
gaPNg6Uju81tFbFj7vMLF0Sv59LKcPS3ZC3h20O/unjpNk3tHKKSrXQUbzNiOh9xcDSB37i8rVe+
xBAzS2a5P+3L2jWuJj9fBdIRWHXaWqEdzlC02hIdK3uOl7YqXrq3DPXOiNB/tBosTssGVUNj20Nm
XUFqym6s2CJGxH3Kp77uo8buaysQJDJ8vobYGwOyoHQqj4OjZB87RMVSq3xuVX+8j1LmWxW3QYOc
lpvUcKoMDWdu4jB+TsZWBRDEnTkttRPpd1tP69bXiAfy/TEEBSfiOs9PMglyXDqnUWpGR0Zb2Bqp
e+vDdY4FzCl1397P+nysfeTngzxejqvNMP3qwllZ4DkyCtLdXLGlbHVE+uzCltj9Ji6XlWLfIKcl
dc3ol3B6ftuYaB+jjzAL1GoiVe4oo35qapq45Kq6U26ejK5oMe1nqrxKFC9HQ7A3y/Fnhdiybp8w
d0PvctvrtNKTXLUfYNB0d5xvXqs64Kz8OiwW2XhaIlu/JpykXnekCGB1H9TZ7euiXgy/CMpElEgg
xzCEtjOelQONG+TDUdyaFKM7xC6ieXGdDE4WHVvXoy+R7fP7tMEs+thTCJOINoqVUnsG3ktFGiSz
ht9lTnBy9XnmVPHOn1pvuVXi0P90LMxoFJBv0YNTUEMiOy6cCgk82dPZNUc5hJQ/N9JOzixeS64D
RZ/0lXO6WdfLKgJPiJ2R5MtwvcFNBT8cTplWlnI+ZDNohMnsqpwTrN9mRvKUJFbKf4ydsfrFk6oI
g7E7sScTGo9mJ825Xs1RvBaZlj6lxMWaGUHv0OtQB46mCfhfRZ3bzYdIyCVOdpudFNvIrBrIpfHK
VSsvirfasMa0mEXmuRD1GIr8NRnvnmOoxZNhM0nfDcS510BkMec0cTWCWsnUqGUUTntzs3CXoM9d
OClaPtfnnlAp5SutotS7ELw6l3jS778oClzTFRdAqcx+ei7sAs0dGOQKl5wgeVf251QUZAa5CGCA
eyGm346aida8XVK6e4JhbRN3KbLFP0vYQ2TrqPrqXk5FK1VFqaAPdJq4ilk1sIZxkEDhnFuNaneN
Q/Z0fqZeSuNd1FrtC49SjSZkq/+HpfNaTh1bwvATqUpC+VY5IbIB36gwxkIBAQqkpz+f9pw6U2f2
eNtYYa1e3X/ovk687jmtmRzP+HYwNZ7qM32crdfqMS9lVxkc7ebV/erJIdLbV7JMOX5pvpQnuh4N
CNNOlF8SLfZJ2akSwUz4lno+5ki0CGSMWO2j4poQtI8PNu5tqZ2jCdHddEGZB5S6uc1fPvFEg9Ix
/I+P4TfVs1sDq+DwD5qRcmIP3zfR0Sjm6i+y4iej5bXUuHk9nNPl+LiF18WNWlMBIP3wJSBL0VFe
NsVQUfugI7AkRIP8Zj+ahXG1y2qf4yMZVuLpVcKZRU3mNQMEscOH95PliyKmsgs9Le+OcQ4R1H0m
tskJlxOF3nWsll5eRqNKq7fPu6fsXZE402fwDpSPAMRqWtfgLsxvk7bWPLXLvFF+HufvoWOC3XOp
0OtwdX1PjSLSjLk0bK/U9CLKtsmsg8mkqKXnoDwtzLiW5zk18OMTqwbVzSX6VEu5Wt5bav5n41Si
++xIyfI0VxfVJbjDzrZzwpJO7XEtdkObCi/YY0J6ednIk3k1HJ9KY2XixYIPbvRTfY47qrlLIoMd
vFpbn3A9xMA3moL71aom3+yrTxa+OkfMvQLs/ZJoyPDU9U12Lvwt6Lw0yzLDyu6QUZw4L5j35ls6
+7d8rknQCugLnz/8x5B7bFNN8876aajDiplSoqdSeTx8+QwgU/YLDdy0W7/Nna7YryucyCPibkXT
ljOrGYKyXspndH3zVp9Vn0V+9xTV6Q2rN71u4Gq8Qdk+upiD9cPReE1e923Z2XKfTigfy5iTSc1s
o3dUxa/VaSu5w7DvynQofR2I8OrVqs8GVyW3Rn3JwucUzGxkJJlqT57WkzOzCczlXQgERCp3f4Av
uW81Jpgt1bsPH3C7RedqLWuRyeibUrbE51q++9IdyZur39zxPIQifNqtZCul037gtL0PxZdkX0CW
OMJrwrdg3Tq7M7+yMtXKNCuOr5s7efk5A5WH+SQ/lejHiCMMmLw6ek4cTiuGhOHQkrwJKjDJq078
vdY7GbOHHkEH/MdY+ibQ8uC8MpWZQA7zDN7PBQIsMQ80xBT1NHtFPY3nu/ijzFS69Sil31+DnufB
XGwlvRgulDc/CZjLF5XnYnI99JfdVSPn+hyJKBdKRcMlk1EhRLpY+ix1mDMyQnMvK1BpLO63r9d3
C6HGHS5JCSXScDV9Vi6xbThH+esKpDNmd+CRQOX01qFkaFb8V60hcRh1PWoChmxUjhRwB5/eQu4Y
Ix0F2FfRE3+rJForc6v/lDMWe25NhsVr5NXtokQ96fGCz7PPVt/WnlhCWYiF3/UOyVueR6YayW/n
TkqDVubGevTu17F9rTHnc7Q5WVsALjmfuFC3wWQuL3kdxcYEUZEtc1mdBArLGhLgE2Rz7VcLhSXg
irg6jUWacCCB2oOgtvaL34EOCskV+Q783jV6KH4m+NdXpF6jC0vx6nV5VN+i4s33b7M9C5ksVJD9
SnfvQBNgR1NJ8d+l20tuWU8/V0cEkaO3LkA4ZGyBfL9M+2bMK8WX3wG6NEFPPNev0YCm4uF+5EDn
Dd+gZIfrobxF3TU58w3smi77ExHLsdY/JTFyQdL0ftrdc8FOYAmwTm8PoFqey39MldFaQPevhDDL
GUz3VcoAahu3Z5IMKgoGNsIWMaieav6oWOKOLeUoNwpPFgYa5KSAs/zEgiuG5RvaxwizfXfKGSO3
vJc+N8QFk27zqEUw6I2EVIFNQOIPQ8VWHlg8cz7oE1XfwhZIeJUH6LowqPqk+2qA7BVFIT/N0uWS
qa9/xIn3PD1PElk/HCPpP4Tev9ZC5TqPkQ0dAGVReOWHy4H8Co12M8MNJzB97+ymrwWV+5pqI+c2
H3SHVKBfrt6DfU9HLfPQeZg0FqZ7PRpO6UlBGz/sal+ti+T0ipU5eFEEqoGH0Ji9j3mire9oTktr
skWKbul+gZyStb4owJhTIXyGYJJn6xxcwxeytxBAdVbMupmYtIXdLAmnJLpn+46k7u8BMSaRkW4f
cRt8/CJ8ua+0mKvRJ6KqhzDDHls7N5YmfrSbLVSW+XJ7dLBNmrGU+Z7aUb/fl5mgpxPZld7T4ZVm
tH65Tu+Vx7dPwkKKX0g958QwZS7+tm28VLSkkYOX5Ga/0G7PeV3a4j5bFydZcjGrliMlpe15+A8l
vHwjiDmPSyQgwL2274oE6DYD0vl+kr72Sb7MAzlQf0jIftVmnIu8pb4PxHkLrXinkxhVaXRliQiU
qifizLLztFk+N3Ydnbr9mzcwpgM+W28ZsmJLSZ+hLQdrRpvDT1xOLVOUCpsKPKAk/M5+2RQ8lYJC
Ll80q3xB6FRC3AhkplYR9L9PRGe5z3L21R90hQHV1ziqiOQfMhKohUF+U3MJRTkWi9Hr57PlblE1
2Fk0LO5Rsbhs9OC+udCPi8tB+tNbY19dDZGNM5nfnU8krvKNElI9HW5b0mf6MfVRHsGyulKU0+Wn
psTkPoVlEUESsng77vLut7BRx4/df5XpMd/ojBruHHOhMFsYUQaMHmO99ZEe4IdI4UMK05Kf+sTd
VDs9Udly0CBly+2MKjHz+kClcAOy+kfg5Sc2bMAZxXa5/ZQwjxnT85DMethmQnIaJ8NU4UrL8c0y
sZcaUWMCZILt5Lugpv/L14U9meffGroxKmHdbTFru9VUQUjVY//6pMLINa/wu/1UOJqbH9wD48Os
vqtIcO8UafM8eXq3g47geP9xmSzPzMC4ibV97j5m1FWTTbPK9v0PH7LX5kDfHGpQxXwOqGFla78l
MI/A9JJiA+LnNMFzl1Pfv7Z9LIZyKqTZ/AVpNRJbykqjH1XmvdmET0tby3Aw04JQP6FiA3VSwLph
nIIirL+q5LM8e4NP8gZeB6wEWz0JKyYbYKGoiHoVEvIyvVI8+WRA9xAsdFq47xS1hPMjgGEKoJ1X
lOigpgWyedvcnh1AH1eP1VhHX8YdTof9KHIcb1vkkwe6Y+/uSceUUuP3xfvX7EthKwegDU+mjbFk
3Tf3KQKy20zubBWyhvH03oUl8gp09zg4whtJh7rgsMnWdcwmZTVgaul/hNKWtg002vsc8TjDfHMe
AbrudGEFbSSCKWs6MFOqhEdg0tbAmE12ndPt+dNKtznTOFeZ3dXSahVuFJUcTfD0P51ZUjwWbwh1
v6f2Z+XZ5vgO7RZGlW95LfRU+oahSEknV8bKmAnMNy3hGg/P3VW237s7pWhrce4wa+fDQ9Wc96x3
J28e93sG6ZoO62qnBROPAJhcQjKqPfCYlV69XLL2lV1tmF/vti5tecZmopDj7oA4J0c9WiSjdoBG
VoHhAcCEun2etWCgL7tOjV22o6KL9A20/A6FNl0Ll9X8ErZI+VKI5VM/vaG2cPPfS5J5RnjkCL0m
g5NjhGWYJAJYI50sN6TBK50Z2BGAyihDPgOWU+VbfDe9yOy7RxZvBOj6/DMkxJl5Bu9gs59/JBRh
Y6P8bk6jfCgB8nvoWGQqTP8ZuTPsVmtpVfsXDICcD1HH9Jj3vAhV//B39jM+i2cq0ObCYJrMCmYM
meI4XO3JnV6dKpT8pLdb/5bm+CwuyfhM0Y+iYwLpd+nv6iISDi/z1x/BBKFPyebKF/3PVnSAh5aj
01cOB+wR5p+2exI2dVv1yyUVGQCt5g72X8sYgwudyZ4eaJUnuXcPFwGH8eFKA2XBHRKS7ZXsTjw0
k3Rr6MIN+t9Y3A7QdFDdgBdQ2Y0/iXFLO+e0PEzwhM3OyxbDhxKIPzwOJnT/nj/W54+K5zKxsOOD
kikrUbJUEfmYXcuh2I9JOxTJqF/YoTRIaPy+MD3QalBtBeWmEaLU+wYUDoiTy/4nV9mEEhr1gNCW
83SCyS8Jl8IIsjnbLhE2rFdsGN3ushP30lIMMwCwpNxSCSCBAcGmG4ytb3T/nHZzxsR4ioWX12dT
2uYc7TfDhYNqnh3rL+mPE8Bu4/bHWFdTtL2ekkyCSWdvOBvQWCAot3NSLwo7q40My8doBPQsLfuY
82I0sazKhcjrp9zHkUXvA9wnIrDd1PRhvk/9Zg6lvCV1G2dKSLRmYFrixlQcMbnPcm+hjvi1ai1a
X4ubbxRmYN1NItOWVowvqyzFFMBwdL5rTaK8GNdasS/dcmE68i8SIz4T/Y6O7INa2RIR2uHV8avZ
wEzwy+y1mQTFcQg71md6/cWSlLR4V87WbfqaTrD1tD417aphU8lRlYwzniY7fEGOGChYA1QEEAap
WGNzbX65ecYHQmkV3iz8OOdIRwM/Dhv/Auj0ybgx5n2/fIPj2JiJDuo7BFq583pa0hOHwCiO8kTS
2a0wrxe4kxYQtiA7vhI/eDGSfyFB+kzVE4ndAaeNHF3D69r0JVcB99hk23IhPG0kUq5kd8ycXMh0
xkl0X58Cvlp1pNqFd96IPIPh7AIRBnIkLN5OGd/8Z9wzX6PwCEczbBUw0BfSBWAJ7qV174lst99a
Zb/XuMoIQX309vIMRxH9ymilQiY1NpPmJ5bwVMEDVx6/0bnOxJj546szzgb+IctBDyVSd1DAsDCE
COuXd3Fep0qytLhkFCj5JEqJjz8kWsxqek3L7w3acWcP5+2Vi9wjn0+LZQYtBApoPb5vvul8sDXt
s6Xu3KaHDq1W5R8PLUHjNRVjhLyQrwayvuFL9uLCKRf9xLuvYK7nFzKmGTaqy1YI6unkR3bHfPhh
8+Qcw73t2AgnSuqUVZoU86ZxX38KxyRJdbE745IqYb8HXD5NIsDHmyyBJZplXEekqWQvvryvfmQ0
eEQG8jcayxjLHt7+VJ94Txo4XSJyQdBzDkTiM1C2Vwe8xeXsC2oftaYvQO233yILy8QWgaSjsptF
+d1M5dMkeSZlqvP2KM42Mots1CugRQhoLLJ7pEBtjrzsrQNONHofqhB6qn1ZawGxNBKd3s0CVB8J
zID/sm8HKeq/encM5NRpnp6M8oNuW58MjAWh8CuEOefCiSzHu6H9SQV/hSJ0o6T8vdJhZVOW1Q8L
V0GhtOU8ax7M7FIhnZD3R/L41EyO0mX1q+3OGm11tVWesK6s3p84/aH9MqN2qdIouXCe5O7WJLl7
qHK5lhv2MQHicioGBUcS7kscd6sHOnpoYPr0gqLgw3rZV4NRmN6DhPwkbjXcnCeNLWCASNrPJxXB
7KLPRNYALLBuI5/ubbG3pa97R3uG19fjS4hE5iviWZHCN4LNt6Wgb8FYARybQXPLmidrVo3Lbt6m
VcOtdPPHw6l1+7nWP/Y785WEWXf32Tl+gDGtS5N2+Of35gxfvlQJ2V8KvObHQhw+KdDjOF0fZKaf
qa5Cpp7HPJ0bSDgmDOSCqDTpUnF2zYtjyuuBWEReSDtEJTHMnzfHzVrrFtKh5TYKp/lgh7SLmyVw
whpBZmW5Two6kEKDw0JbQwh1sBHueDZrOKb8/OLxxXNn9WOY6D+2ISfFr4owpLCKznmij6OlMycV
U6/ZpR/7zjDzxh249LPTIEYpbJH3+QbD2ICOKIN9vc2eE+e8bFLpzzheeKKuxlfX2g6INsl/yYvu
FBy//Hy5NGR7ICelAEWVvxS9JuXLg5ycB6axOwoWuWxWVZu28y7vVfb2FPlrgvhCYAqcGKhVoPXR
mT6bS9XHool08fZ7HpYGdGG2Ild5kYkr5WbIZsV7O6mx8zj1x6a2erFei8w2UZvd0vo2v91t/tr8
BBUjWtDZy3ZTRwViefxj/OFhFcWyahcN1QMtPBCZtSCpEWe7XgWT+xo/K27UbJa9VgLSBwzQ19lE
tl9aTGk7wVVFdcsfcCwpuG8jFa9D7fFLPl+XG7mF9JeP+sEEvUI+L84buPz1B57XxCHWJG8JTM7W
cGiiYbgsPnG7lZd1/H6sZM15NfNO8N5d1JC5veeyQvklRZrwLej2tQ1k0TcfzqWHQwDQts8X37zE
xnXRUIorrq54/O191ymuhBsF2VETD50rX9wam+dtLr5Ww3V2BRqR/HfttYLL65IRFnch68IUXB16
u5h+Pi4rqq2x6MECWZMzTAZ8nV2jGmbpXmeCCp6TqNf5i5t4p1dzltF0CzPWLieNZJzOPVQ7azIr
FW8sBYVNTgtV5pmijv7Oz87zeCYVnV46l2XCsJ7vitMmZAltQK2AVwAyxJKrhmL+oCChym2DLOC4
cA/XEPA3D49sN5AcOQW/pP1EHiIbCkun+x4d4Bef6hNzFGRnMv7KhSLb4rFKBOaDkV4u5eiegOug
oRs8edkEQI+b96zetltSiECp7W7H9RpJ9gtcej0B8Z2ducZog2FGdxKaeunoSHrTyQLQLwKG4lWh
+V3V3g0ZQciZnHPCZQlOUoxlNZtQOTZfkg9IMy1Xp5urzWSmY3Pe4ef9EQiTzPQC0SYTd8hP5+3h
gxCZLONVRRJZ/oH99XGBYLp5tst7lxcxngvG9h0i5QfEX91QB67a7/x4n1XC6BSmkYlRY0nD+Ylt
BN9L438Ui2P6CYnT4BQg9wh41yh+SP01Mh0jaEhpx3bh75+LM4RswAWMTWmp0xuFwhmG+rjP7X7a
RHihSTShjTPvRSk0tvwdjxHZwjrH3O8r53jv433yuCP6Yv7rpeeCBMOF99Z1xUXZr1lpr8q4AwsB
13JBTFAbC2AW48e9YyN97TM7Ogd1yr4eEnhYt55SIJGAa6sHcwjRivMxozcL1Iiuw+i18gOOAmc8
Ssf2C52bX51rj0GhTEoTfWBHTl85+5b1MvHIOxYTkRNv8tNEsnv9VQlswvQR6axBACtK/0/6PPag
JtQWKnKNt9/wkD2RE/RBCly7PWbRyqlPF4/6xXomn4MJ1frH01hVXoaXtNs2m4vXIaAiLXNM9J8Z
JnDMhmLSzSrHRJ7/8rRoFO+d8cpJpUOtQuoxy1fyHr+Z5tJofI0+ZzrkFlaLO2I2Mrd8VVGmLoyf
56qbczQQ9+/JC+sFx4r9fNg1gnXHkJhr2KSqndFP5w1mcw110po/ZACstq8Pw66muAuVnIZ4lgr5
ZSvT5phjvWbeMX6wk4D9O2qmuG+F8Bzd/Na+A/SRUL1O+ayjvd6W47r8fp0oFQUaFizH7BU6YD8J
78cOPJXXaGlLY9kF9FEklxt9kzT6R7w/+j5rZtRPmIDG2W6TCiXK1JgKARnOvJ7WzZIlqmV2vSmp
3Su3PZnjfAU+kdq6+q0NhyO04KbO6ScCxyn/8pBH8DXZmZERMMEtyLYTZ/9ZAKRhaBnn5NyAUxHY
/qjzZ1x/kzTw8ifBLeLSzT9jJ/hsxm8KAVf+uq6bQ5nCik4llL+bFy2mm6hfDGGdXugJpq1JrFjd
pUviTnkr7fWndVYsFUHCrIn0L62w2sPtq/2jdapN6QFkGClc1QB+sMhDcNoZucyMyp3cnUKGIXv8
4ewoR4pnrwnQYgAOUXHRmx+I2cNOqe6hJ8Sf0iUKuDWLCGcwCW35zX7KSGArR9nW369ptcu2Eh14
8LbeKRcKL1u+SdhyUtUVn/idUeDiVejCc9y0dkEjEv92ca5MbEzyXSLOr8cMmwBiwdYpv0zaEOCL
3qkIcXbtHzREJAFbEZR1mzyfJDYUpnzTnqaSmHHLKfV2cOcjdR/jWguaSCKwYpAZ4REqICZEGKYz
MfFmNP7N118ogYcf1vIdmmwzpv7vLjaf9n9fuc60HzzL393s891GFAfz8/KecLKAGgBXaATUjppl
WE0EsA89GsPpnZF+Bqh1Q/5brEd44eYPP0guojowozshrbtahCMNwKjZvqBhVuri7ZkMv7pFoCh3
q3JIrDeknk/uKP+boEhG3Eqnl3/TllinWsq1T5FBjd0Rnjgd2Amlff95BtcVXlCvXvKaeZpM28xt
nR72Pf4RBeXNv9SbHOy+7uZafB0LE3Qx+9rP6ZFQTstpuyGI63hEoQtXnw2xca3+dQmlOEBbfehC
8+8SPnfo992rwyRW5wnMb+0nXGq+Oi8+G1YvdEQsnwByyAgbaA8gmmx3l+m5nZ+ytba+uR+Gnari
7OWOUbwGc4Gx3nY/QhKfScTbReGVvracSK5KGj4TA5BS9PONtWns/mlPllVpU8q89lIWXBkxMb9u
abBwOxouLTOuP9LvNcaS/wwCwkc+U4nKtg54YVjDz3sLHXEhM6DOSB/Lzwa8wBUDnGscRtMH5+h1
XR8+EcfeG487wYNj6bIS5mwzAdp3i5nTZ/5VdGfwFWFJL5138GKD7Aqc5hxwi34zbJHRroc4s//Q
lSyvmcMrYhMRQ7KP846fLClOofc1qLz7jNpvQwGOUst+bLgseZPT1PmLa8xYOzMI22eoK84Qv7cU
IDfOahYXoMZmsu1h7Ryp8ptF814MYIF0iTlHDyQBAsWKdZGs5+wOZGYyhhRwepVZhkeyYVP/m0gO
UvM3X7HcCKfQ7jlK+JN+Ujevdi6uCzzPAORHWy/sNsWCytAMwCTkmguCNSOyzmB8ui35kr0pHDns
tnIIh/bFVMBUmOYJkhS/ntEmyOIHEhPYCN7LLg8vV1ggUZuNsqjKf1A9Uvl7GetZCSTipGZJi8G7
EWXvOCJHd6ywb6dafI4ZbJzqfk4XLJNOH5xA8vyxZyHwu8cp0RjCeC4/b1RN+OY/B9mto//urY5k
hoS/42yZq369AW8gGLLK640e5j8cZxyQLA9SIP4PHIGlt6m2QggyQiwuT5X34bBcG2iEP9aYmUck
JzFfp+FAkWLMq1J2aKrOATNWegoen4FxDU4GZHoPn14LTT+VFsI0mz3ALj15o3hDQrgzjqovLyh0
KW8YNrZiLm7MQRlDTPk00twBQgJ/DOFd9OQv6lpQ0h3guVvsn8l2EvpYvTJixRNHG7c4iZXtK62X
7aH52A/Dvv3VsD2LiTeh9pwn0uK5uxB3IvJUEgXjqICImHgamt2Vm7n5LxqWfiKJoGVQvP9ikUxe
3mgl1+dnF1U6LWEM1jwI0wtkzKBnfUtWovtAQ07hKHFtf1Z4Mxy69JEUGXgKpdDA7olEe1F54wmc
Q6M4At/Or6JV4dvesQ/jSayB/wnjKemZC2r5lN46NITBiet122J0FvJbAA1ZE0yzD7sYKUwsUUyL
u3z9Jkv2lHXzc3+Asz/nkHZEZyogYXoFiH076oaU0nqgigNy/ncK+/Rv0ZbY41uf4yE5gEQgQs7c
BmhG+wEiuiCLW9ZBTi+H0NV2n2gcrDSJu5lBFWnMihAJhP06dTNOlPVlXYX80gcHqVv+jbgmFT2X
eQelWJL7+h+Av5xcsN2V1CTTCjiacF1OsbVOwJBWHJ4cq29igfZDthULjrLsaB5vzitQRvrWsAeu
t8iop29wilN5WwJFlLqtnww218u5K2ORzRKiSqUMBdevBlQJHtLIO1UpiKZ7C4oNmC3kBmSvCdJP
Be1m24PqX3djV8yWnAze220XAHSkqjV8t/U6angLZjhUniTROAqk8E73nsCcI5wC6sY2ORn9rFlq
hqSJpd/4ACLFioC7RyZ1FP0Rn292Z/+8Af4ic1IQt82vIJsOlX/pCs4vyl99DKslci2yHAMNA7pF
97EodnQ9+ABsY8nCE6kcCcYVSZcebcFm0nGAHS1Ytk/r7atOTUyQXc49kHJkKgHG6crSHTqZDSTn
5Mu3UULmtIgnAvLEliRG9QnAzbThNT87EoYqdySAkY8P6FLns0p2VIR2zBAp3LqdR+bXVfdfRZCb
ltE5FzV5Fi7O/AEUZaeQeF8hqk1/pAmwiNmb8zIHgaoL+47pBeXew8/ve1ARY/BFuvIU9kWxL6H6
tm9fPawXpvq5ZDigV0ru93Uknp0KzJPWuq8Y2EB6OmAk5zQn7Oy02WQ1tuh7ezcX/e1cWwG4ezQ9
pgawG2YHC/uLh1MaahEQz9rU/ju+eCSDTSrumKyxN3ZADCMIB09t3Q4EFXUkCTSQqhHXr+y+t+B6
sSfA+3xcjSzwzpFLutmTgv5rnJJ+6Lqy+rBfW9c8SAAkktv7uXdOdEdwJMJb+3XhcGi3Lao7KmZ9
SjSkZr3MiCOUpvXXzZWpTDjRO9J5MciWMBukocYuB37U56wndZ3/EX1oATIak7kNSg7nMYUQCcw1
OYL9TCCWeN8D4WFmrsSF5r5m+ZY1SR6EEmLFhcTjasZJgBVvdK2w77T0TY+8WGAuEsFqTglRanZD
5godtzXIiGWn7+jgBPlACObGEDA65YbTX/wBFhx+sNS3sJ8ByennbYEv9SNQiYIHuJ43eIXc6Txx
riWj4ZeWCiFTWyVi5wsIskllCMAJeehbsC8OdEL8nji87uw4bl7ciW/v8WZD2EAmz6N7PtzAMrCo
jut9zxsC/Hr90dT8i9KGl3y8h8W+jVQqwllOuTWybVpsOrS5oRHR2X1wqKI0pjjFSUX3QOy6/XE3
jB1CJOJoPdUQO65UyrNlMdO2drcqaht0sPhtPm42U0xi2uDlPnZOjA7YISAADYsotOGlecK0wKdr
H85Rv/lsqt1lPySQhGhNvdffxBMTBgGk5wMomjb7LHCsQC1OthOaiwG+8upV9EpYDiCqYGW/DJ4g
IEnvHkbyz9y3ZBY9jeSs+44YNgAIVJ4MdT27eGM9LviVR5lE8BqoB6Hv6BwihxaIvjcwT8wdVRxf
Bnb9wYkoHRc8ckf3P/STuBI0ficzZFyImE3rgWOC+E+9X3nPGDIRSRQn2IPInaXP+LFREKWT6ndJ
C1xPmkbtzfG8AFK786Unpm+Rnotwc1QEuPt/ICCm74CJSqRqxTGLuxC4ikTyBQFBk3gadtChLeHc
Gji6HMEXE4Mox+3NefmROr0nyqr8GnZsF4f8Vdw23xSIf0PSfI1qGPD1tR4KIWvEMyPAzZHK6ANk
UFDOgotuFlRJjmrYZfSLFPJjTOq93ysYv7JsjrQNxlo2HjcqMR8SYsXqejrd+mZft6w9h91F7x76
StrNlJSefLyMbmxmjKdA1Bfn8aXocM/9lK7uKfyOyasdhSDKDEQJ2Yg6FaYv193kVNj3YGxIYZDd
oWl1Pu7I70Fse5zkYBKNSzGUjsSAAbpR4xocuU2ZJXYlmI35RZuWS8DSCbNc+Dt+hrdYH1oXPn3d
BB1RV9lJvIhQizPwtXFKSAX0omNUrDHKZFgtx77r44A5jX5RZL7u/XBLii8zgEjB0VzNqOmVEmaB
XkEx3F5PBiUsqrBIlLVMi+qdSO6x4tGjrDkNjvjgeKfmdDGlYoaM9F+Vspt3N/Ix2EmXJrnQBug1
+tgHFhR9h3JH3jxD+lZYWlhNhSViihsMswZT00+f4BqkrxTw+vyGsXgA90zAj5IP4D/nsEEmcfPJ
NGIZt9D/wxe2LsPPph36UAhkz5xhyvTpA7ZV57BghvWZAsvyY0A7c/rVudKmXQKfVpDhNOKlJNkY
4yRyss3+ixrWI7GNKqcM+sMoq+mjG5w/3gMSZPIR8nEkIBDN93W5lCK6TDmPbR/om3Zrut0R0nd+
w/jxZhDq2MaGgBOcp8BE+ds6+830/TNBTfD5qlN+PZJqXhhL3jpjb8C0qzrXsfACxIAQBKyiHckz
LuHaM1fwaFE09tuD7fxWtsXxQ7F5d96/vATr/C1eHYA+OpyWm2bz/BGuHg/ouW1B6c6WSoOLJ8F6
VkYgEATzbs2BSqBugJtbGB6UaT26wbnkV+zHwRYAh1HerQpELKjy3nPVRVN2Q3cnL007T8o/Lalj
cEQpgm3iAG8O5yWHY8x1rzlXdwNLawz+2hHZRQiLAtZPJtYlKnD7x96zx8zFA/4JUCCgCo1FUJ/n
+h9IA7vKWG+iWOeeSdtJ2pEIIVe1RoqcV0r6DhceDkj0p1nAQrTunEvksM4HelOOYLr06f/xT50f
QYPSOfdwAJfSfUpwUKUQGSq9rODBohGlpBmItZX8MZgTFjxarvi0QaFBZQGLzulu8AbgSCkoRwIG
2o7RjeAuCeU3KNl6HDtmOn93+swMnLBfBt7nL5xtNAykMqisr9Lmy/S6s37JXRd/K1K/+E0L6Cm4
F7sn4qjak3aXbsS4gHRMDReLwfqikrLiP+hHOFjCdwheJQJAwTuDx46oux6Zfg2X8+BkHIjZ0p9A
Cj+sNjcQrjIqLXaeuTgvByjLLkEwbO3Zhpuz9RcEX18G5u3KCuoNIlb+d8d7lkNXIhEg0kZ/ALnu
350yJieJYRNPUMUgReUAZX/jfkY78g7QG1ppWqdpOqabT4vLDv4KistztPj9Je2d3YNiVGzwWWSa
9gZhNBHj4mVbzq1Roejw72iVPh03+qMNl7ugFwsHIwW9XcaYN+xuPYSHOr1ZPJgVcNSvaG2edMME
fb+GZI2+Nqu/ZAqlwlZTzdlaSXS2aPX1trjRCRlAa+2bA9KwPfJ+am0OUTK9+fH0whZ35Sy/2Kcx
OYTNS14Rc8I9952kSbHmklIjqNEKVKBWYJjw/uA7JJeK1XmUhj7aOwhHdsotHn+e3pvBKBWwqe9F
lEaalbpClKa8GDsd5rX72oAxOc91bm/IT0vrwDCsS8h93VkSGzGZOJoHJsHxo5FI3J2GPl0pFgfr
ODiJYaWrGsEowC7I14KUEATMVvHK807G7kVkABU17Ngt8WDwyweW/eB9/Dklwj5DfKAk6tcGpiQ5
HFAD+zydf1fQOTzNw7jqotRA3ZNGf4sbL4HjJuKPo0VTdE1rFy9w2dgAROeAJ7xYjPP3IIksh3K2
iV4nGvnx2jYfN72G+w0vcGztZ/HGyZ2s/duDeCmS2kr2bhmIDlqrgKIasyY7gmY0ccy55IKls004
UOCgVy6HxtZfnkonnG/3qWwf6AAx7qeejoe/fFu82uxTH87pERyPSbJZPemDQw+jcTUHrFxmYrDU
3nweaJEVHW5k261lH+w9iS0BZX6qEDPO4ZB036WkNu1jYrnpm28x4k2w4mrYr/8j7Ux7VMeWLv1X
ru7nRo2Nx1f99gfPNmYeky+IITGjAWMw8Ov7iSx133PyHlVKfVWqUumcTIztvWNHrFhrxTFcj43W
vOX1Mi/xJ5O07Y82G7xV97HucIrCp2gnbg/zMHxD9m4tBRLAPsq50LljQAdx+eBsIMo4I16A60Oa
YPv67WiEB3yJQQA9fFg2R6zoyO/dNe6zzG9yXvH8SwdPQu1owy64VnJOWQSKu0hyiqs2uzgLrk2e
AzKAMEpYk930o3AGo2istabTs9PpxMHZGa97r2jQTlcsg+TEEXzHYQmFIsreyp+KQPlrAOBsucRE
AAE/wl8PMBnubVPH/K4MWi10n86UmLbure2u3u2ty2A3bgCcAV8EIE5IZHGYgXdmeiDBsU7UM52Z
HrT4tPTp7fpqAqmXz9XCfYqtF2CbDtNj2zL8GswQgmeNlSLxAeyB5YKoFqiwiw+klw3YGkIHYkHJ
ys84Co/u+uRMO8Fw33njRGJG5CVcUEeEiisUcOjdnZqOkRRxA0pQ/zh84A9jDvbpxdO9bXiApqBh
+UWj0CXXqKKKDhaIPi2OsEkrzjUQ9tOowp/Aaa4jF05cCUIrE4NSjAlegrs+Ww0xrbtgdgZNwK15
gG0ZFJ7dQDbiqUPWcQZRpNTMaalwdgQQaHl3IM9jgGAqOwqGUwxvi+3+Zj2Qu0FBXUHEIwtNooga
FP9S/g3pj+BEzEre1B2QFyCzths1HI/YO1jrPPg1fwn7hCqsWTgjOtvURS8ZswQDjpgf53P3CjS4
Cyy7WXO816294Kuwhnv7MBqA27KQvN6AjSpM0iN0AnLHRKgzXSmhGj2KL3R9c4W2LG1Y4qxBU2IX
ngAxnxEmJ/jxJ43mJVA/gyF8e6cL7asnKuRH9Bl2/ZTt76YMJ7sFuj9P4a7B9ZHwlINhTbpdjGxb
hldAEoAVi9Jz9ACea0dgINBSWNzQ/brPDwkTgzZTXzCG4fd1n31I3MtduBdXHuTH0al32CZIBnBr
epKZo8Xgo2XgQtsFEaR31ZYzeLRouCllOD8rT7sbnt1hHE5kXLjvJhvon645uLvjTdIufXKLOE0l
/7lByvzgEAIYDnj0hQORxnLcaJ1tWDMOZ9c14hsm0Ju5NTxG/HpncnD7W48kqcSq+mMvp7rbI4rI
QTq4swbkcCpcrckcb97IYJu8li9nwHk6F2jf9gZJW44te7YoOJNhnQAUbrG3pjqAMKnSyjnH5Fm7
+MElLnD/i/4Hawosw8CJxGwf3BUPm3b7g5Rp4o+iSGtLZUbcLJ0wvNacsM1Ns7DcRXuxSDjTN2sC
+5jXHc6aTdKWuzMYqEGSRBswrqAZjaDPsBNZjpRrQPp7gOOvlm8UXZzk1bzjCtwkT4l6rZaNDLvu
AllHFWFeLBvA4zqYibFqIZThtPxyMedAnUHf+e6cJ+TKvUurbM0nxgSPFmBFK1goLkV36i4GnMDb
9iR8sKY/GbcoTe6E+gy0vcnSwB+bB4+K0Jkw3os1SMLrTSarLt5kRB9nNbGchAy+7o3odVeT3npL
udGL3EQOWwmzK6o6U7gN7XdfTl0yW+djsRgBzDW6BJ0c3xWefrhZ36IKqxjXm3aE7T4MTGeKdcOC
B7de01GOSZ7kLGRnrcfHeNzsgW6AecIWI1rKCfbCT6meEFNpK7RwHUdsxSJiXSS76ah9JfbfPVab
6rkbDxsu4EYmHCBRc8bYOOERhSuyPNKvdwlpGe03KUav9wgYByiRWm6MYLFICBXxel05nj/58BPh
Q56cZsQCHpEJMAItTtZes44L/zvABGUlIn6FI+GS4goE1RPA0McAt29KYbZNYDOEJTzPBkc4xKnL
V0SDBJSOSDlz/pm7p6YsMZPb7eVMQHjENGGQpdwAOacwQOFvrB6b2szIUIo6tDGFJIARbe/ScE0G
YezANsT7+IixtRZgctyiiQsASbFcCx+UzVuy4G30hNJwj/Kp6e3IzjE392j4YOm67TZWeufdUfsK
+x0BvIbD9IEmNRF43yfH6aFYTNT06GdB4yMDagbB3UNHvU+EMmq0KLPalJqkT9KopBLFQZBpEth3
Xjc4p1OUKoLkYio578NWJCf0b+ke1jq74uWMzY7xoqhe090COg/07nVCv67ZYPAZP+3WmnV0ReEO
cusxIZHmiWf9Ot0nbn61B0QqgGKdipAPiMcmwx2GAz4iQFBM4ziJIDumuUPCLxA8vUkeQwGtteEb
k2NIcYHLXF/v4hudyoIDp8TakWwiAQNrIcnznu1txmA26TgaRJ4LKOUrPHK4CGtBh2d7ASJtQf+H
K4MpNSEGlAp4osaOZSZxRyNDuS45s7EjffhU9Gz4CPCArU0/U/PArhXGalQ9ZfDw8IJslvF7qsH1
GeQMZkfv0zeRE6CU4yPRLWbuDeoCjaM2VHIfeisN/EUt3PG3IRBXp9GD1tWgv7TnO01IunkzwoCH
c8NRj+oZpwwFURZ8d1wGqVTowgNvMSkprQ2Ya2Bi3z19iwUVzPi1+UVfeIJgPsPaM9mDh9NyRDP4
xIKrmWOHSZGu08BcwiSlq/j4pOm9P4zPZROfM+DyN4YTcEx61ZKG+EWTWyAfUoKMwCSoY266dQ52
Pa74YhRon2RyGmGodBu+Ttc5XGVxAXqdQqlq2UBxb6glNKycxsCUvo6Ltm79xG4V7PQ6PPbfm6+Z
eaaLoB9qSCQ2UhUgvt6lvMYm5RizSJTOu8tCuTe3TzwYnBdmXrXowbwPws3cVT4urLNWRTOs3py3
j2aq1JyDgidg+YAGTkY8hlJYpRjEZxSz+kceig2oWEMXWILCMWmxt1y6xVHJGrC944zuACXy1b9g
JyCutrYzPiyvGLWreFFBp4HeVGuqADJ6cCXrw5ZWECfIwpXtlR/b0OpnuyAP65MrZhfMXmD7DerY
WbSyTv4pHYsLySBrPaUn7g5oxp469ABAybQB6S8EHyLRiJOCVL4O0/G52EMKOQ8eooXbziwTLA0G
F7+XDW7LZ4VHdHjF+OAc0cOHhlUemsYuuGMPkdMfQpq60bNNfgksJBUt+9NgYvDcucxYJbBr6jTb
si6RfEZmCjIWybc8trQJVK7mVk7j6DbglOL0OLTABwjF9K5bEFbhtxDVCWw4XsJWpqZmhavB0Zmv
KxppgUWOT0ucySsQB2RCBWt6TNzerfZNaRjc4kf/BmRMK200bz5bLwcnPBqEavRonQIbaKCGsXgR
XGEF6dDtC/JmYNMI7juoF90i2jA7YIO3P3pNjtzSg9REam1ep2NgNxVka5R+Y+FCGOBaFIv8rysU
iMGDY07HhlwIQfMm1VrwmtJVdBZsD16gWIrtyMTxlAj5Ih16RTHdNMpq8gVi1+JeiJlQip9mWgD3
xQcs2aACtOgxkmZTWl6DEzTjs2csy5Ydsy37RGloJVp0mN6HGaAA0TQLDRvmvptv7FY5ptEMCI+e
m5bsdVWbwRkRcj3vmiROHWglKTS6xfjSP/o7r1l6x+6LExLYmb5bgwEdOId5O8gKz9mTyv/sXjuP
9nUIH6OeJjz0pFpCerDjSwueNtUy5LaHMH2OoYFTPzt93ucvoVzRG/6sJnmr1ChAb0zW2iH5G4rR
/TWsW0ENd1Va/ymHSV8XkspMm9Wx2Tda9gd5iXMBtbYTnTJ6367N6ivgWoC4ux0+Kw8dGAzOugaN
V1ZIDIsQesABXU7/iRX9mLzARi9UJhD/vSOFA9JCFjHIDmck6iGyvEWtxdA0AIlG64itgotOuICM
DjhdIMaDoC6n4Csi8CN3Ulf5RhrcclYIVFsNdlAJIJAs7rFNAH6Hx6a1bvRfOMsICL2fZQPwV+pN
CrVGMrI/UAEj7DFD0G0z3iwefgPkTfUgTJKjAuVGZ47D6N4sRlpU9jT0PtsxDCM0ETBkPERTCkpE
DpJMBkQsL+HZs1gIprc3yZXwJQLOkgl3DchxKq5oZF34G3S+QMDlJZFWI1kHCcnXdMbCK4MzQPah
c+ntzaC2KUNaYv57bDTpGsKZkkO9pCWvx/gSJgym6O5RFTGhx32O7/FjZpPzIXFq4KyHXTn+4s4T
EBMY3sOlosn5wkmIuQeZGg3/HoNb8AYmJaSoVTpE5iZ0K1Z3yCF4bdppfaa1q6gYkRGXUGA59Fus
J/NDhXwk4MUlebwp87PSRTKFY9FYIXw0oazv6JLd5MzQCG91uKdZF/Nln7CasgFBdC+kGthEQ6xw
R1DpYm1Amwj2gVtiwvDBtwABBlDtWQG/B06lDqApG1Ry53Tu7NDCINL5qz8GbXdYugmsRSD164cG
s4izgWq6BVXs3UMwK1yVCZ4A5KftKryGViw0OHuTfnIye5+TKmVGD5AacB0o6jW+gMXVB/NUZbUD
uDHigWIF/0FmNwB7N3yr+eINK6z/cwwDtyn3c07tHp1Dtm508Jrwoqmx5uy6y+edpzTvb2dlKLD8
YXAJOVfLvpmc4v34HRoxM6/olzQgTIFNUklAYQEdA4rl1ReLPc45aJrJUCkHgIoBhyMuSi/oQMYv
PfODt2ZEL/kqJAmEQneHVwRh5kRfiZUGmHbu3tLtAksKostxcQ+Q/+GshSX27N2ThgsaIGK52aoQ
2oHpjV6QdjmkxoA8n2RR1Er9BiK5d9uIT5wQE7hdqyp+zkgNsFV+hHewRdHnUFVTmuxWJSbF0OYe
lJ4WD6do54kcVAO8jXgU0pw2BrVPpFK2ozKcDmch9wDW2EVuzU3yeldlC07Jku8OhQWsoTQgaBbj
BWoX+k55cl2fukpiz6zBYYh41GNJKK3LrIqEkILqBIoPhV3WwRA0OXdpFpxYE+Q2QI2QV4JjxB/N
pw0h7RO47JZK7KC462nIlO97vsPFeYaPJytbtH5num3V5ESp/3TQScFT2TP+onuQH2IANGAALmmD
w/Q24JQPwZAADc+AFzUIZUUGkVAncqyV9V/dryJR4RJntO6M6DmrKHpqLY1pR0eOa9ysRRAHUN6t
NxN8+obXuMYjQKsCqSF9bh74Uq0o6NccjN74EQDgQdbYXgKD8z05wsP2twSKQ8CEqJguJ3oc8smc
kgzyMPUPEz6LzRUzExq6L85IOXqKNijpgXOFzGvbU5uHlcUQl862gECNMzgEUn740qdVQY4gObbV
PCbXwcIggQMLzSfv0Hbf0QteqDMxgvsaPgbV0iW5goyLZSfupuEBOte2pcMnO8ejPQ9Uh3JE/QlR
gPaDR685OAAFhPOhyXHAcyOjr3qCdAijoH0Roi/5ARkEHmtgVdYSksLDH506vGv2u3RLBNZQuudm
EYhy7wNfohjsqEkyw7a6k3QfqSHOS1gtqNnSRv/iS/9dbPMjfAkJ1RZI9hvo+S+NkwISz4IFwsiW
MF/j87ggB8xHfOdQDmJhjSMZ8+vO5hGc/YwuAAlJd4UmH1Y7Q0EI+xCECfmbC7JZVHCsCxzqETXm
yAxygCrzSW+/3tz6ezJ+vIhD0wHo5IvQNXgRqOFNoIJFaZoRSXc0ULWZaLlGpyET3TiUnh2eEvXU
rYnBJ0+Mlmj0hIzB8NjJsyesaVQKzXlEx0QuvaVqQ2I2qpMxlwxycs48PUilU/mq9KUt6TlSJ52y
9ER2A7MK/WWQz/Dt4F7nzesaKVJ9qFlOjfhyk/JBKJT84OLdszrQwi9NlTZb7ltkhKfgkfvtK8qy
WgIJuTCnc0QZTCtDBHSGpoLol/UDUcaGXtqcW6HJ2CGEIKZn4AmMX6QRI8VmDjcq4psKPHDzCuKf
DCBTm3g4EXqBMMEyT7FfpUgahXvHcWy+48oTCFDvYTOPQ6DhVYwDOEvD/uH2s5F4OsRYeqGTN9tb
b4cnphAZcepqX+hEMXf3kHJALHUf7lBMWE8wkol3rSyUCbkvmGovgubVY9mr5JE5MmYL02MEsRRk
Y9t9gVoODY5HWqcxQ01gyN9SFAC09LcdmQ1Y+wTtIuaeuhbjMI4bkEnCG1uBcR6BtrLuMIPQBxzi
Gte+Bw/G8cR8bWx0WVmx1Z3jg4FtGtbGNqYS4cmvIBsideSAs31sK+IGbb/hE5lVTMtyjNBmeoqp
PtLKKzbmzFD5xveWvnwv7T7uabgmKEvZvjIOyMLvFjMTIvEOO/psdHYx33efy7xjxV86CmwhcfDB
lATDFsxahja2MchvJuoH7Bg/G5YbIesh3u09n/51FxpDzBOWj2a+lENXtgQhejtjLwOmKm1s/OZ8
Gv+5w1Bu8n+0ZNXVmc9S+pcl3Ad3Qc9JKj9KYJzs6ZtI/vPu2kAbAh6qGjQUE4ORrfDista+dD4h
6vX+GqoG80khwpPl2WkPiRuHgIyxYBgTeCXwACUUQCy6VJL5ubPagTvWV8eFwSGwS+YIcmCy9fY0
KmmQg/CSJSyoE/rsSKixIDav3rZBt0Zi0Bxa3UrcEfDFJ29ANwBfhxRLXzUcZCsvEhOgTMiGXSL6
Al6yd58Q6tmzJKUdZBBArsw4wVUVqA/knUbYluPYb9McmuATyqOA2dzbM32DkoNAgnSaFkROxXTu
vCJcnhCnYPDyJhFQJxCYVZ6ZMbonducSP9JHV4xJARKovwj2zG4qAq2d0XBb1AE2HtyBpIVF8F6R
OuCY4X01ZOnpfnn5MviGI2Z8AVGjWgRafxLOxM7yiGf9jCqlcwbgmndktMTOgwO5rBFy8FPyMNv0
FVw163SXIImSeVGFW9j0qrxRxLJhOdsiuBY59JvhqV80VE7puX8DGv+ry0UxQ3DfLSGkOeLHIOuo
B+mvYARbhO8NHqRawn+5shFodBIbH3cmBmi0fnhbZFGnNfOGQK/mTKl6LfD+Zh2UcHrQiLQXDJb0
y48SVpkML2DiV/DAaFdIP/oHnd96+zh99YGOWT1bktZX+OTgPbojclhKs3ZGVxACGK4DIyHM0hxa
E9UFfmszkhl2WCmBWcjNNV4IV4xuMMoONrP5EDrQCV+Z7WcE8TN80YtkiujgOoXUIJQ/GoBmHdN4
8msWJjSGp6wXp7yQaX3UHTA63jUgKdsamrtUy0CNWr9iRNZxqtNV2XxoDe+WURnDayIzXZi9Ekbr
zp1/dMEG8Y2w0x1JgmyW1zPC8K4KVXlPTQ9FLMxr0p41r3BxYfbApmLxlGGV5n07ydyeDgpO0e+9
x/RrwMu5qRiKhTs+LcAbWUs5hxZoYaNL0bNv5YhxQWXpe1J0Sioo1f55gPE7J9+LRpzQrXJ3M64n
wvUkr0msZsOlW4Q+hr+ETNPbbRghiiM8MJxz7j4WpNTNZ3jl1+6uxSqkowwPloX5SoA7YWsumEJG
4i7qESSNcLpQbF28TVtbXXihZk9eaOaNwM97D9gu1LwvrCqY4xdzslz8/UQB/qEXNacPhriMriwO
SriUMwyrK7RDo6fKGBwkG/wamACMdoRT7qc2QMBHW0O8b6qU2sgIrikGOOiEe+05aCo2cPCnDl6P
pmLKvKAeaWaf7N1/w6riuAvXo1esUG0UgBWwHMTpOyvhPY6Pvj1+0+sZfiVJWMvb09qKTjYMkq2D
GS3bIBMFBB0efpU9scDdCZkMlFV33gEAUVtzYIcPe3SjpBSI/wXFAGWBBlOeigxqFdAp+AeEL2rT
WyJwh0rvSPcxBmOeGYDMc3ZFBP25LgDbKTAPN+jEzbGRVOPK3Vg4L4li+BUfvNqwFlwO5Ec8OmZH
UGNRvD3HJPOENtHdAQSjPAEbug+rzq17jK4DeqWY/R4x9hpmXRjsLUnCztGT3KT5/Lg1q+ZXeKIL
HSrohZ2F3Gc2QBHe3G2BZvlppXtdblsQDEpugHBnNDkj4NmTU7NQ7VAiVaOn2qAOJ043mRyCaMLN
sPLEGaZ1mr6h65+woRGkQTLT3OlSOPFuYX0FClQn7EiI9ZgEJYy7RFtGuEr2gJtaiLYOfvQxbHdv
H5wmHXPUmF1X6lDvKaKkQApWESkFW6BzQibOjEGar2xQskHWpFBxoMPTz/+Ao8JOlrOKl0aGADc2
FBqAyNurpdV/LbfwJSH/YIHS+ADPcveQ2R9sKwxi9jdXYz2h7k8RBaf5ImU2ICOKS5p58wxFUeFs
7IHWOxDX3GSyS9FkbReHIfSi+/DatdkST2Tp9/VrgJAdiwqxlUlkIiRjqlZHcpawR461R+qZoCKC
QVlsAE0AxiSgzD9pg5SrkvHUdIv4vnX4fiBEnHIwJadm+AWDk5OzcSuMl5kGBqZhjRgS0YM+6jc2
Ks1C8NBY28jf9qzmHsTOTmFnJozz4ABwPjRCf3hs5+MduMmG8hsCHIk4Qx3ienjlrHHWVmQ5L/Y6
bUHeEqc59KqWRX4nHhLsyHEBrYX2p9lhUCljpQxeQMpc20cbVSOVUU/m+jGaEywHPTpAUcG0p8xb
0APWoL5VjDthWxOBqTAY27oyseSwHQZf6R2N0a15zBu+OwOYPg0ATKBbNOJYskNguaKbJEdAwgBZ
j1esdASbllRDR5UGksuaGyFKoSkK85PFPqNxTE0ulPh6uMbd2JvkE/xcRCdX4SjBMGYoX1WSMdYG
vY+P5I2eDZUE9WYZSNx8wM/jbKdZpvV028n60skB1wgqOGcvL08WVQARljOKc4qekb0qgD5xp7g1
RTIqvRkFZh/mJfRr7ySVeL8wXQqPJXo0pDfP8Zk4/f54S2+UveWqI5XonnmqyvRCAgB+JzJVYw2q
m6CGE46DDl+DCu3cebCFmNECncPyDfKYrwk2+0h27JemhZkRKPwoEwU2BpsnARMqiBwppA4SvLw1
aQCyb+EYsnhoNnCSacn4jCBOxlhZyRQ0EdID5izkjQCpAtBZOG9lEAFoP78I9CesuLARWAvwJKDG
tfUpFkVVipndJy4LXXh69BRpie6C9Z4tvAc/UdwuyDn2WjYc+2HmdAviO3XW+q/mFSRpj3IHgyyu
KF2o0wJqR0ppx2lpNAdAXsA7wYZCHOni5ow+jUSG8YzbeIwvsvS5xulV9UwdnwoHZXYteYZrWVlo
7ZSk2NhogtANA2Vj4n9FizsYHWF+0tGUFynklvPEjkdS3jJLgv4jB9DL624DNP6oMwj3OgJjVLyY
8zuIUV9s2DUTUzpbEGhZlmjxAy3QN1A7HPGgZ3T6kWpZViPDrGvBV0+SLtdUEvdPGwO41kosQVSo
oQIPVVMBX9fCb6G50yIgpHoCauY92EXhaX30NwAF5AZ77mxjuT1gfF517+QUbFn3FL2DymXNA2RC
N0J0Cs+Z0kjQcmIlnRxJAMEl2KW682KKNmdbWZD4Y0HEQiEvw0SzxbwXzilIiXN8+zeiQHySrzhv
TFB2Hdp+ifzsNvS2NnPryBihoFBFE7fDzyqEz0uNmMVGByxOGoqbPUsSE6Ta0TsiGT10q1jB4m9G
jcGkdwdFK5xjtwN5vmus52sWyBBGSTjaMLKTqiIkf7RKPpI6xKkFNJc02rajN009Kl41qDgZ77Gs
NhT3MDM4QgN9el9g98i4gwYN9TUGLZ60Mj/QXZIhPjhc7kBWKp3TL4WutHJQjVCc84kVLam1HUGx
ZZUdPELTg6E3sEQaU9nYwOA+RzM3TVvq0r8PRIjxlGlu2CfB6rNha0sH/ezhx8ipdOOTSnRyp7a1
0QPmf0veQckZHNZXbOmSv0o240C04vCCoskME6a4IA6LOIhWPPA8HD88eCO88X2fs+/i6H01BrAf
w3kZZaAXD8ILA8vdSa2/HTCWZrpzxLm+zEgQiPaQT5zXYviEEQkWQAHsMNNDY+wKbEdUdEBsOpkc
8uFgc/FAknnCLFxi3QbpIQGi0a236yHzlqaHPo0rPH84E09fR5Lw4uih0xEXfvsLIUP70Bnx8lE8
sWDxPCDXpzMaXsf21MLtMBjz48kDMKoYo4eBjQ/FhXQUuvjg5i+R/gN42bQFvtj3ZKgEjpipPRCp
2GBkLS79Ip4wsxMqTnim50gD/x52mDvmkWBxHBzSjz1MrHv6gTH9tPSRiHUzHkhX0jj65eBS6wRx
LR99wwVMBjlYCfMzBP1iLAiSsy8cvoZqBfkiXBZ1Jq9dAabFQx4mkKjcykBZET4MZI6CMTE40DsK
skSqlkddpqkgCNBbjfCBe8TYDHN84ipnSunlnzfU3OidwPqgpC32C+GFCaf0Sddu3r9zro45O5aj
Ls6GlN6nobkxYfuiF+ZYrVPZIRGmN2zp9INxF2+Lpv/GjibXYUtvY1Btd6kxyElKC1QxQR1eq9Fh
rKrzKRDOlRTkA6GKT24PdCO7eb68Ux7SRJN4662f1NzrumvzPNvjASIDRgfiKUR0rskph6Ld7AKf
M/eImRCFM6bwP/avzGZlx0R3aCi35R1nBfokbn0zHtFH4dwnxU521BtXf03Hb3oYSlfwFZlwaAhF
TLTB55pD4jWAMkAtErn4joHuz/swYzk61zm0LmEyChoqAxUxW0irPjPf+DVYpOC3kDKOMcEPLEHj
dH/y7UBBqXUxl3DJXea49JYUt9IEl4cFkPLgmCEmy2o48G5uIK4ZldYdHBX0z7VIVji8zwG/bTAc
+Egfnr0OYnDkD9cM8z4LJUJ6iWDXLw9ZjL/FAo8NCQq7ZtkLqLkVW6vK48hQmWXnvjYvcsGv0lgl
FdATawoLw69FawBEvrSzfgC7F7wOPvnGCCLoD5OrL8IUFtmnDukSQWX6Naxa9+q9W1PpyJnPKySr
xjkZ8gAnyKmdtfcxWIfIEriOnYDmm0nRroOyUI5QJz28HmO5eR4IrmlQeEZyp0fKiKQrTCAOVJ4D
7T8YvKQgll+szs16eKA7V0s5A6VZhxPOwIK2iKUTerXt0B7IWBvkNB/l4txtjHL5fXpqMnJpvycY
c/ww0Lkg8d36C3tTY00L36T0KkaZpRrp0Z75ZrZ3i6S/x7xyjxOgf+y3xZgNuhmIqgxnvaRCR1jI
qCmgLIfn9TXeM+JVEpghP9SGilQNxGq6vQiGJG1koGrIHCMGM0q3WNI51WPUHIVl3Z8JxtLD4gTl
rXzlw7hgmilDN/LlnhljdZnnhxHNlvNl7tPbJuQZsI35igupSo7h3ZVQCCenfQxH5xgCoB1ZMwgO
CD0Yye0dltRkeI2YnCQoZJvqTL8jYDEY83hfME1+MZ/xmGx4Qu/OzXSyJSdCsaphoc30zbG20XCr
HD9XfINscqHYQl9L6zQtVldGEV4Z8nMaVzq2Ec78U6epgO8Abfh5Gy4LzmxMeSLZN95MW9VRC2Ie
0N2GJJ8KdQ88Zj6JpCJG1TdoxA0lgOibZgtzcEtuTb3qSbtk5mqTcnbpE9UPK3hFKipMYNITTHe6
orSw5gPEmZRrR1aLSi5NBgoL1Yc1QPo5tmbGKKeXDF6A/1vBUzK7Wxoxd6yo3C067V1QWv6V1mvd
Q4WMO4gNJXRaHOM7BROtY4SGO+SOeMwGr5XeUofA9et5F3jajOpjMV3Fai14JvQzjU6dJBFW7/S4
UVf0rSRCb/JdetadWmp+mF02TahMDQYLS1677cM2wzr0luJcdcb8eoOlRtW9IgQdWRxTEx1/ooqB
kLEB2Q10u2E6Zt3Nqe93XbqTvHxEmn7dM3vMXOA4zQEdHyRYQB9crBY/RtbkClQgmAt4oNQyl4iS
00qvK2tQUAJRx0hLBEEoqfQhLJ3JiypwpbfFBbrC3qtCeqCE/CgCECj36JsvYxPFWnICmB1ApUCE
DIr81VCCnnzoGFFjgR/BLdiP9Vkj1BORqap48aDuQ72bJ1hBaJMXZD24S1/UrPlyPuGNwWdHQCXN
tyyQ57RFyE7HnhXLq4QWnByWdoSHTMqs3QGefqgv9uGNeczSJNda7/UNNlFw842tjH/WV8JJK1pk
2xVJDIggKj6y3GikgwAE987zU0AMpAskARshz9C65DhUemId8/TvW8K0BOZa59Cet064yQUyKq0B
b7EMTs3DcrfUEGGLjuoYqQFp6FeZvyfhOwjECUbO4SBTEwnnFMtATKT6mMgvrniOhadI8kPUVjsM
OKqJ/nFqIrltlpiDk2rM6AtcaTvuxzRZwHUw/IvhLAT3CcJiAhO9YjCZGjyKArwP/r3GSDTsdwMV
YO44LUkDhxdPRh1d4joZE6Va2ojNeMfZIKy9MXGbdzX3i4DBj5yDcA17VxwJqNqLFu43sAIagqZi
LotpOmeBAoZOLBMxZt2ZYPNDqwAqYUS+EMiNEomnO2yyOmN0laJwU5uI1vckJjTAQMCIUBTodxfu
59lpHRnMBNdYOoM7KWwkWBE/cVNh3qokWyegUvpwPOoG7Dr4nJXHooaORsojMxoe6Xa4xThuYHbq
vT3UCjFNOi8bhAO8g6QBIaYvD/gt032EIldart2HvyqiMhKVtfhAgZGjTBbAGohqYKFjwvIRWlj8
QvTDuiGJ4EuLzbocU2dMpHaDanLBL/K0UhlYrAU3UAFndePbaO7wk7kL+FxC7pBB0AwHgHXHGuIO
19InBEhniLG/OVP1cui79AsEoECCjFaZzYk4lz9Vkj35GktqJGwi4mdfgFcKMgx9ihEC1JBGJGXC
BQOg2hqJEvJ3LsMEJqkCrtG75uDRckNmDIVeaGjI5RSMCijukZC1kD+ncM4ApreRTkW/A1Y2wpKe
Icwle32HsvMIb0Ma+pa4LMlgWsQtznlh0VCVzXhaXvFRgU2O0RGYSOWg34jzFmu26F27xz4mbfOV
jt1cGwkS95y1D2SJe97lAZoY/esXVS7aCdiCdgyr+xUZ5NJGf/+J1RGvG6yjpM2JNAQUSQ0sYvTs
REwRRl59smUL1LySIdzYIWB3NiAxDM5p1j22q/guwfbOMbnh9ZGiwV4X6Kqe0FhhCT+CkvOMb4wC
F3I1MhFGXdIbiRnujsMIafoIbiOa0OPnpZXPzuB7DbjgCIIu7vqf//if//t/rZ7/lX2eu+fjKzvn
/8jvp+55l5e3//6nUv/nPy5//XG8/u9/GrppNFRLtUxNbyiWpqoN/n616O/yTH76f9TeRV7LLlU+
fKF5Aan0VzSiHDuKfriO/sN1tN+voxv2cW6dHvlQ6eQkFTYeMqfPXQt2CU2KI1RQTNvCH64p3/3v
7k2+0y/3ttW2V/OivPPhlnwVMwm6k3QqKaLneOIeeBE/XO8Pz1IzNNtSFE1X7Lr97XrHfV29Ht/G
eVgyx+/qDqUOI3NjE/5wIeXfb+y3Cxm/39j5Udrmts6FTBLPGhQCXPBbjWRBl8/54VLqD5cyf7/U
4VbdjIZcChVD/IhJBKW5qAagx2DZP1xMFsG3F/bbfVm/X6yu/9/7Mlrk4dCtZAoflBnkXwvpid5/
urs/rMrfLmj/fsHyeN9dryp39zWk/RaKDfbWHXYvaGawboZH/5+9OqUua+iXNalp2fN+f3LFBnUQ
iObNWeWRmCBVP93bHx+mbhhWo2HbutWQRfTLlea5XT6smk7gDG84u/nMOmQMopiCAEEK6Q7Czk/X
/OMO+OWaspp+uWZRqNo2f3BNweJl1uLZ7c4797T3w0KRz/m3hfLLdWTn/3Kd7e6QZ7Zc5+a/Ngzc
DoafFXnPtr/4/4iPmvHLlb7FrVK1qvJ4431hAuqcWn3h0XEG48P8wy39cU//cqFvweOkNfKtYXBL
JZlTI4B8DxynTt8gfj89vZ9Wxrfwcbk/jvnl8rWnzY76clrzEO/3uP6xMkP8VUkMvR9uTt7Hv70v
o64odsNsaIr5bV00noqibu+N81ALFcbRimmq0Ph0l6Yvhe6PUeuP6/CX631bH1Z5P+9vBddjyFMI
axOlAOC39Hh+uLGfLvRteVSP7aOhllxIFEvCqaGCp3VDT/nvL/TXQfz9EVq6bhu2ZamK0vj20q6V
UhWVqeVDAaSlCTxvAcm+VEA45sdCRgX9cOqtGVAPyk7o2RcSKkV1zOAxvHNIkIHTJ4dkB2pTjBBK
IKSu0/SoQUHEmjTV0BNxRo6eiJ/HdlzRwhZGHp4EcSMuIDsIKTiDWGcPKiQQiocXi392KLwLT93U
ferBDnOlFKBCGggQg0rq0h2Z4GFSkWrXRDUZ6n1Aigj0V0b9YuLBqus/vDuAgB4wNjaoS6paay/v
ON1XvoLGgF7W1jv5WbJESjckLwRmFtLHhWTRnNbh4kQ7pwshfAf6ljP0xs271zfZRRnlkTi5KqGJ
0B3DwcRewInQGHFS0iO5YdV5oWmcUnzCHze68499pxi8MQ4CMugqClUM0B9fgfkmRSS/gDf1+twl
e4e6OW/CIj8Js+W8Fltxmn1JPsbJYagWpPdXfP3OKuzAGlT6UBcue7ZGNvuEsvsAhnrRzJDG598v
EuUPMURnc9VNWzN1pW5/W42KatiP8/WaD0EkSedoLUm9Rm0CrvcfXupbuLpYZpaZxi0fTqFmRq/R
LoEIC715t3r9p5f6tvJvl+PxnL24K6htLscWh8rDwcNeGvk/3NUftvNvD/BbtvPIDsZuNy/yod1p
KU5fkAc5mdc/XOYP4fC3y3zLcx6Nd5YfdC4j2Ffuoeq2Wal4ZInoFVz7h8v9dFffshzttbuo+xsP
sIkvdFSFfZi3Fxxf/qPL/Ftq83ibjUJrcFdMqfA6W9Aaes3oJP7T68gu+OXwV9TnPDtlZT6cXRPG
oyGeZlDv5D97R0pd/f0q8/Oldj1euBuBj8HQGd4s5QqgFB14oI2/f3jyCr5F919WhFL/dmCd8svb
rFS2E1yzuEbXtIwmMkPh76/yp2rvt8tov9+UpRfm/GhymXeQd5eSYcAoB37+KcP4+xWn1L9FB0vL
yoZu8vBmGHwxEhA6GtGBM+qHx/bjDX2LDbldNIy6xg0pgylOs6HtS3tPOmk/PDnZkv/+gnRd0TXN
snXz2x4yy/PtYR/YQ1f/HbC4tfjp3Ho1f04v/+gstk/qPBX/hstPq/3PseL/XdiSR/3Lar+ot3e9
MFjtyG8GF2w2XqhMiezXI2AXrIIf7vPPb+5fl/u2uR5VoR+MOvc5lYHyMLgYtjbCePgnPODPR9W/
rvNte2mlZuyVGy+uwJpuKmeVAaNVpVP+Q+ak/KHGY83/60rftpZ6sOfKMb9zKApvbmGRbNyc4Sd8
O5RlsIBogujx/yHtPHccx5Yu+0QE6M1f0YryPjP/CGlFI4oSSdE9/SzWYOZWq2tKF9/g9m0UujJF
kTwmTkTstZ88xWd39zDPLooe3dKEa3Z2R1Sl2+sha03I4Dx7X8Mn/WVcmg8zrbiopmkq12HhEG0K
mzMcCryBA0hn5SBgjXZPbu3ZAHmccW0qZMWwG5MVdNkkv4HukAW0nCfXefYIH7Zi7Vz1RlQzQK7T
LrRGC4jGiBV6d/PsCQ4j7W9P8GEzljMjqmKFdyVtKD+9VE5PzCd8X386b7d5clPPxuLDKhLLJ+l4
GjYVoCuQdSkB0q9yx8cqts3FwDQYinRPrvnkhVkPC0gZlWqRaSwgQ4F58EZEUPJfJBKH9/GXx2g9
LBztRZEunc5jvNusUpHTRnQJR7bB2t++QxikH8gIjXDIxT65wScjxXpYSiTpFEt6xxQoHBKL3ttp
xHmvmQ5A1CdXevL6rIelRD0XTZnfSGKqM2SenGiqTUzldSC1mcGAIhvqBE+u+WR4Psb05z7We0H4
NcFbpx+Xb7n92VODoQGFVrcnF1OfvMSH1eQq96llldxg6eZzMEknOlJju/FeqapQTX029Z69uYe1
JNYviVQrrCX0M7xlIfIb+7CLVsKz23r2DB/WkosS60ZZM+1qR2FPKzHdHTqT37NNM1k9eYTP7ulh
OTnez8r53jPdOC/TX8Splywwjm40BDx9Xc+u9bCcSNekMOqI52fQKpePsnDoaxFmJqk9a/vkvv6+
jOiPicuLepH0QmccDmI8bziCDb4RdCM8m2R/j7RI4jBGfwt4ekk1hVTiAdZASHoo5PnPBasdqk8o
liy7pGWJM7VwI8kyUCL/fpvy3x+p/hj216dezYrhEIORHs6I8nfq3laRB+kDT8HD+yUEsgGC5/JG
nRkWyLO17O8jVX88B9wzS22rYTsfyjExkTP2qr/qwkjyaC/5+83+P6Ln/xMaESj/81Ffmz6VJJE9
1oS8NZR/sG22bwA0n5ZG/vhYTVkxDcXSdRIR/7xSLkhVfLvnhJWdWy/p0Bx9v9J6chn9PLmlZxd6
mOrHm5UfL+nlst2Ldj9elP73gdJxmIR/v478x+nw2w09TPPEaJKirrkhqs2eRe+dEiBcC5ZzNBjM
jFeVFvgbzUNi8HS/G97Kv3ba3y79r1kv9UWhZZdtS6uDr03ODp2H5YICiT3pZ09Tj38eJf+5nvIY
QGR5rggCt4r/PHK/m314vQJE/B8dgU2NCymGqDIo/zlElKLos8vxTAAR8upGxSS20TT8z/bT3y4z
zMDflpdEvV8E2eQyQ69XHzkfZ6Y2feCAfT3UCM+2niEk+PfL+s9dPYYM9/yoVkZCyADazqDjDfK7
TcyczDuEWqu/j8o/JwB/u7mHCV0f8/I4DH9CofN4cfUS53Mw18Jr9slCpfx5EP7nvh4ihTTJy1K4
R0Ntlc50hHt06JHtxcXNI2dKzpUmohuGncL8l+Sg8okB6UTdDSnZ5hOrhMGES50P6kwrePIU/riI
/vYUHhab6H6LhLLiu/1vXQGOIGgsIYLSafm8oDd82N9e8MOCY9Rp33Qd42nAuxXj6FWB12YnHu3/
iDMAfm+PtC0/XQSejauH9Ucth5WuOl22+qxFFEEbY3BE8sw5AvwzyO5nu/KzZ/qw6FTtUdTlnNvs
VmJ4Y92hoyNUYKbscF1z//9eoP6w4sidrJfJKSb3hrSyHI2HAjeeUV7Bnv90a/rzSv5/R7L+sO7k
NRXLu8bFrmj1sLwZOs9MWtufRmt/mjLUdXRaA0xZ18SHkVJVqnGvE15ZTYVPGLWTi4dKZGj/MVHv
gmF5Mkel4QMfh6asqyaX0k3d0h7emaJE1+uxzbPt3hjNvO16YPchqppCwlw9GyC/GkX+crHHd9aL
XVpY0nAxFD724kb1fjsew8xAHK2PpiNM+8TRhkYcZv2T4fLHB6vTxaIbqqwpjxHj/V5naneN6REf
CRCOt9wnPQoNLR6ww/39s0X22eWGqfLbDtIWolnESpaxvNB/u3/L3D6gAoVdIu2F6Iqe3N2fZp5M
OUfjFYoys+yfl1Ou5rGTYi43DJuO9gSaQulhwfmblOrTMfOn2fD71R72q6Jq5boozxnHF5ViC+py
RIxD69XTOH+YV/8aML/d1/CYf3uMFyPqsurOlYYsCGA5rgUECbbMf5ED+dNq+ftdPe5WZznqhYxn
eHPhoIwNj45GRmaPa6VB7e7p6vzHmffbvT3uQF1+PFo59zaZJUtqotJoRJbAnevkNzc/zt9HiPqn
uyPNJ5mWqJuiqT7sBdLlHinNKTozIItps6e8WqNt6amm0uxIX9nytDbYlfUluI0QWYqTeHi9ftBZ
C34N0hD5oBuNbeVY6UBnYXuB3RgQovDKSTw9VOjhvL9/Y2lYeR7fva4rqkw7gGKwIv7z3RdC32rt
SYYG4F+mOjzIz3zejn/hvYKace2WTr7FFBGoATDOp0v+n2bwb5f/Fdz/NvTOcXuVc0s6b0nChf1U
cbCaJEQYjJ0Gwxd16LH/+x1zU/++ZV00OWOZTGWdnOw/b/lipMesb6WUl6SGePvSiJpMz1OJUrp3
DC3IKujsNcoyR9I8Kp7STlv759cr3jKtc/7SEYwD5zcdHenUvNtpH6U2b9WgR7eSTFLUGJCLae9F
PKRT6GcJ3J0XJ22kfJQY+yJDDxJPCe5zWuACa42qBppJ7HUwKQnD0PZZpZ0s4pm6bGngVV1pQo/7
WKE99fia7RLnFtKET6AsIQEUMYGG4ZPldupmIIwPEqALy5boKWAjm13BTU+QEeNiAOPiJUNd4rck
P3Y9xLoCJWEGpuLIdLBoWStBTVPhH5nzK5hyBb6/TKtvLqO8HThcFR4fQ7cZLaf0Ymqv4jrx0bFh
MI6QF/DFjdAO73gyEZjCSN/YOdKgYGzOmMzQo5M6GEyinsIuZUtXKHndl4E0fPN+cmDYXOhTwTIE
qUkZfnXoqXqXzwoGJZ74CUQisF6FLVAHFLzGF0SCb5qeEYqknrFU6FKmP/OXLwyyIMTLNOaK1GaQ
16J3nZ93A1IQVv4nWuAJTCQoE9oYZa2PzVVzoDvdoEEDjtEvqSd1nA3/RwELGALgySAhB73/0q9w
vBjXfGXMUXGCBc0iLoqfHDzLffEzYPr0gXSB5RWSMrYiCJamr9DfHPmFT7d60K3iA3y0NXkubial
Rx6bJgqy+kxC5HAi6hhoaBC86TRGVeKcw2hCw9FcogljRWs91mIt3dCDAh4sxdAxDkHhim4EvvAY
57GhOVl7oYEDam7N1tecBhELAu3JIAcznF9N0uWgVCk8pGxeM4AbrC+cQBsa5jfNGIcbNBnZh4F6
I0Ykhirk6T7zh8n+j4n3sM/IRX6X1K5HajXDgC2h+bRZr2FjLaL55WfQsX39fapr0h+vaOmKpquK
IVmPaWLr1J2PSdOk27vLbI3XQHN0F4kamPdx5ub+EXbirFjU225WzhLAybTShCXYJphSUIRAZ71f
vmKaWEYGevebnSyLk3+RHUN1lfJFutsFyJexfrXLn+YnR+iNK9msVdYxqADafzJf2siijRkWWt13
smgrMBTSuP9q0J4iV1c2JeZBaC/B79MwTis8FLmBW8ZAoRefNeOTHhu0XqDmt51/fMv2xobeZere
dLxwrCnH2fq+zlq3fGsQGNyd6+aUjqzElmD6fJvL0r/NcCIKVbBxuLy7LCmjbAuj28lRAxfQkDq4
WMvTbHCVUHBuKlEmGXYEePNLXV68aMNR5qDTpg4VDhAlghl04WGGe7cNVCJihlAyudO0FvsEDQF4
Jq9GbtbaGAFK9smYRhuuvbtzyFwK89jXgQv6dxAd+4HgcAQ9X7vxGKMi+xwBlSyCZujzSUN5R4qR
E5S0oyMd/t1pCiIKEN6A9Ru0j9YsREf3MfCSI+zUqGiAG1nXe/ZN6BAS6BDUqTTM74TBwb39MVZY
ypBKf6koElxH9YSmZ7tCxY3GFR6Ml/9ynpnFSNIA+R5w9R3tTpzdOqxtB6ITGuKf87viG4D0EtB3
4riAPoQxL/BLWsLvdFG/gLWwYTgim6cKcXOig4i3eO8iaWngyojT+3JAyUb7dJxu64GyimarxKkh
vNNyj5sfUTKKRt+AuwospMEwWgCRMohbfxBKj67fFi5Cv8RcZ1uere6L5gvynJ35OhgwDEDuLwaV
ORQ642k7+kxhfCADsFgxg91Sgw7hvTaAzjc6fpNARgaSbodncHgGl8D+w1o3+Chc7dcYuflg6Aa2
1j6vqG5MBQwpce0AxiDRtGohmR/O8B76zhDRqYmBznkVM4Hxj4wxGgdVNJRyv6pB1vZu8FiGxqdB
V1I7xssFWBBIClQFANT843sDNhdrxRShAjA2pxljqZmyuREBEBTiMIqqJ0zBhg2wu0FNXeesbbwa
4IEIhAevDUQEfHwUgvBFPyssUCseV8dZvxBFW9sK0/gggXn/MQPE6cwrA1qOMRBtI+R1iPvc6/i2
VsMuFDbFlAnlHndXBL4r/Q0Zf760fo4vmn3btEip/4vGxT9EqLr42xr1sCqq+TE/13LLGoWz4xVC
DY9nTqbEA5vplx6qhcqFCCA9DY1/JZX/EfsZmmgZQy+aIcuW8hitCkkRSWV8bLawa0r5lTLJdJDa
S+iU7Ah1KHZx9hsiGyFyrJej4chEBXBLlu2YDg95p2nj9Dw/H70rwsSGOoTgxCwLEH/ptxtyLvjV
TjI3nRnuEvHIL1R5EjSLa0j0/9nARV6kiXMwVfBj/L0NpS0D9IAeHuykOXiFGr41P4GFI/6E+liP
3svE0wT0UyvTq9mploTI0IdzW8MEZHJ8BxThW6qjirbB7hdcc/urTieoRuj9A9H/MfD/nkXQ/475
H57iQwR9ruPekjOh2d5A6wOQCBvsXqey9HZfRcg4QXukTqUu1Kt3ubmszrfGhp4mWDZdi99hg4XB
bUtLpGUfGWEIjktbi4IbU0fxLk1Qt+GZ6KQl9ppjXl99W5qd0KWePAmLJfVfp1tOSaLIwUVTFU1S
zIezy7m/lV3Xm81WfOuT3R2mlwZvLsHEY9Z7UmYLh9IvYJ9c1qI+OFjzqmHSwMcC6kQLPaZorS1T
ZOOb6ragji0zbHX/XK2KhRTooDAXje/rkGTYMXCMBqrXJx5biwgIRyR+VAIFhJph6xtjpX8itQPu
42QI5gmBfPELceFGrTE6Oc8k1ZFugypTcecuR0fLNafHRUF02qGjxqU097tpVA4+GZeMoLaetRVS
cZgPBkyaxe3oUO4odjg6zVFJ5e8/V5CEuofS8+R1H8SF+SswB/iYvjSDwekJDUJo/7q7vqEQNT1h
z8ZkTu6AeqJRCMYZzNDqJflWOKKjQmLNUGBUOH+PZRTtX7HM8H4kWRMlVTQtZEL/PLY0sVAltaQ1
nNTEn3hypvKX+bHbzWk6znxh08krg5MmwBbLFiSnPvkZOTQ3QgRMPYIekQPMlXFXfp/KUV+QYcMk
FLmer/Dn6YW/JxrlqCMtLWHB6caUfKFyb+tudnEaMvS9o0m2CdT57umvRuy1wQmrkUOpOrrw+W0S
JtwTXxVGEcC/U9hefZGJiibvw4K+O6poGhGcE9IiaXTZ5J2vC+s7CajYKaAzng8WHJsUcBAISUwG
Tw7TweIxYmLiRdiAHsyGQIuN9GQXaACdll3YHE0rWNTkt86ynYh7UIgVx5fEpR56aC72klkWsYZM
tGh6TtanYOF9GLiFtsHtG16iabo1Q0+8Ts3UVbKt2awNI6RxvLc9c08EcgorsMZgFsbqq6jO+agY
/KcKtt1m6FK7dpp4BPhwepc5G4j0WLMoLsEKuUdAK8RumPu+V+6ADTwj0JPYOl5P4+/iI4N7Cwxs
if119S0N8Nf7BxrsL1UdbMcn5omIHadwGK1EWAQes0r2RCYTTxczmboZn2GvsuUzBZYXvgxZk8TD
hlhrAHGOkijoDuUBv3qFfXnA/LsdguS3kls+pNqO/gG0vh4uvlGQ1A6a5oIld3bSiTWuc6iMAyg5
Te3VeaeBMidiPJSCbXCdFUuvuC5eUE6fqlEuuUkdGF/a2LgDHZeBibPOcs6EgZNzFL6gQ6U1PA3M
iGFD08LZppn9PDM5QaHQoxY/v0mjctnyNmebHVGdtTTvXw24ZP80UPsU4EcxLDtXnkJxR10+2xj5
NMKoUPf721Q2QsVyuw9MMwaK/6TaWd/sIjLsq59s6A31+MgCIe+F0/j4+LIBsResMuAjJXGPQNsP
+NkxbhDQqQQYwcAXHGtpBeXPpD2F5lovn6ywsvyvPBszWJcUw0IJJKqS8pB4sEyRTuNj0WwJdpRN
dYLN1EuOmi+lM8AUUE4nr0kDpue9sBcw/SptkWejapzPRTa7y3etra+Ri35oH4eZblvzyyS5UGyw
5iridSd2L90nIXrqRi+ZaAtQqy9Olvuy4mUrGcrNpLq55e5oTPWlbu2PY+UW+hceEtAqYzg0HMGe
VdNqmwb9BCBnMVJzryc+wt0UjrHoNFA03Os+AlZ2Y9f3uzUK3VC9BcLsvX5jLxZQjVfri7vDBhQ4
vNXa11XJu1s2h0gbufBj6fXTqFo41lsWOcxzHc7mZUnzPg5QsmAjSi+AL8L7YNPuMYNfQgJrASzJ
hW2/5If75P7xY7+gxeRQn3pAnBETW6QjpNQ9/XAKvqK/fwM1EIUwP4JBYEuAIEyPa7ZV3XLzu1dC
o8SZjTKgd7qTUU0Gr0snkTzyADLye8BjA5GMs5zgdrEvYSayrQ7XACgct59BxyfdYRvQMTsypCk+
Yn7THQba+YEEDvhRIvrchiNwm6z22sVDwtrB6HqJMMUcWa9doA1eNZwqjh8c6/6+SVj/Sm0NI0w1
SWuR2DJM+SEWqY9Gd0IQUG+hWTK07j+pvDqJM5A15jvwhrLw0h8BSlI0u6dBhAmKnPn9wsq3temL
qnflbSwKoGTDqRYNy5kF2tY4K8Unm0RWClHhQ12qDbv3CRRtDKfqtZh8C/mhIKrndIG+JJtcOxeP
nUtyUEeqNLIRdUhT8/YSY8dHNJ+t1dhPT27Su2zN3cktbrZ59H2MuAVIh2pgCIE5nB/md6DiPS7a
yuCoGU12/aAGbzT3RpYQeKON53fRjlPcveBh8p2eZuD/lc0lH2ogxTWsoVuCFOk/d1zDrG/XCiez
rbYZYGV8T8qoKuy6+XTztCH8X4lYLmaSk7Q0WREV/bEvIz1lwqmUaJcAVw0vZnFxSpun5JjOkggo
InmGa+PQ2fb3IfPvFMmv6yJNlGTWJOuxq00u1OR8pN5PoxnFfufMxo79gw+LmpMpvrO+vv77FYkm
//RgLUUWZW5TRvX88GATrTlelZhuqQIn7HJfT2XUEBL8HuzyPjWQS9795zQXNorkpO85zJifauBj
2ClwBMC4/SLeiytVm7DdWGTLNsrmHtav6jr+GUB5GAKNox1uOiB2P25se26/4HfnBbnMd+tFJl9x
JqrIgAElX9clhapQm1wcUx0pUw1RhjJJV5l7GzIqcuqW3yiRjsCbo8VpdVnAtobCYS7NLxbR1/bo
jMm+WjSPfiuH/I1z5aTYKsdRC3P2y/BIkGShMTnNZxo4MMxwwpri4nXKGq/+9LQVHZ32QDQx4U+r
6Htw/CBXGA7Vg5LeaNb0sBzU4ERrL3sTxq68HuwhQLO/a4FFB4NF64S2QHzs8rHQzuOgpS67j/gg
4T5uVpdpOpe8yL54Fp4NcEm2QGrst97xtltvS0LLg5UQ3uYkerbyUl7mPJqMpHjvIAJzIAgMHdqA
WpjvLZqfji1Lg+yT7KwvAxRHTqozwVR1f1ypYTY/O+bSmhM/2wu6d+G2jHN+if3II5cz/kZoNqjP
tiJSMZovXCUoqU1+oH6IPMFNfRRpa2PaWnzeZfzLQrH7OUHNe8mC6+Lspa7BG0V6NMfkZ6bOzmNh
k66rbTOLFkUAeGzCcj1is9xXy8bvxxjt4kzSTqpDOsv8iKGt8XL6aTuulwamgcPf5z7sk3F9OA6q
y+Uym8VrxYuW5y39gh5YFYX4q7NhmiY/+IATo7wT+ZFvqT+y7/Q780+zwY9QfbXmJMomylsL1a/5
lHFZ16fwsqYn/jfAZD+F73Zt8q3w8oZ/DaIJslM7umEGA5KbbAwpfMgmWDS8UUG40UL+raW2epsK
UMjbkXTIdteD+CphyEuRogkzknBkKoWgq8fn2JMlTxdGFf4p5ra6z2vNz2ng57iJGAKiCjV77OVb
O+dy9NLRjYLp/W0YxUtGMa4cvXMB+Vx7rPP9SPpQPsS7Y4Dq9flqGVtr6hb4VUHJO6Rv50WL+eJR
GJXN7N7aEUh6zEsoZDWeCCQImT10JoBr4Cn7kWasLdlBHEjV5NSPjHgkwgOJR40+iigsgHcEC1GO
WzPQpVmue/csTF45dwIHTzyVVk3Zvu+sgzaVrxOp9+Lz+AqsjXMh+1I7kYFnkVktRycl5Ehz2xNr
3k1S8Kwqc8Orx5p3CkgG3Vi65RXVLePzyInI8vPMUSFxvJ9uNssLDA6JQcf2D1d5+GFsOMG6DsSO
PGPEF9YsL9fHJCxU9wg/SnX7k0vIK67u8eEseLUVxnz2tFuVSFuLUZmGEr7MJ6cGUVWGBZ9NJNLZ
NRQv6E5vyjb+qQC9yIx+lB0rONvAhK/TBmf7IuDbADRBDCz/1NNqbExiwAxXV1AC/nBE9b+67bK3
CwkCgqVtvtbD1sEmC/BX7V0pO8j0KsK9Z2hmTMSIq4CVA4Ez6DgrTHVkYjP0zJBUO49wxe7gXXXO
HZjJp+YaLjJPZW2Oj8vbrPTT1YXsjuYRHiIqjUVsqTAz4ewxOm9i3a4/SAenPnFhZ61rUgHlKDrg
Ybj6VL8k4GhHu/hoJ6e380b5uPvStJ7q4EuKqbBQXuQfvF3X91UeXjaMe0bqcYy7iWvt5HERaGs+
sHda8mDmqD2Y42IiLptlJ41EGLgcDyZVACsFEn68qwhWzxOM74mH5Y0O+cmYlQ5M4G1MTQkyYekB
S1poOK0usWEhejUXA1ClWA8OLUcvOShHO04nQrPPgbvrtvl6U0ecL5k3fItf9NfPQwkyifdX2ScQ
9Fe75rQAQGeNdNq/e+dJs0wwf0yqX/YBGgaYOmXM4dLm4gplEibLvgiLlX4AMESF7LonetzAkYwO
qjIqW59Z2F4Cfp+1oSj8kk72xiZ1H1yDBk5kTi5jcHxJX88BngkUin3DxQh1Z2E2CqfvKzlcJhl2
BTEmOQOBgizyEdAo6TrWVmsigjhZ68v+oz9QESAmK1y+N+fWwc98eJgqx8s6UIWADa7ZMfdllvEV
5zZe8OwUUtxk1as+Kh7J3HKLCdmR3WDEl9pMzDXfPvk4f0Re4hU47E7iMFkIa5J3b6c3ju2XDWdR
T4dkE5CpcPMZ5tfBcRrPzHHmc3bdSEHknXhYwhsHhHRqAMebRhFON0TiP9Bw+uu83ks/59unLnga
9S9sIcBg4Hsf+3UASoSMLsVS9pSLB6VSX+gvEFexGQD+d5/EIGOFUAuFlZBNosOoSUYWxCyM0jjD
4mnikvbvXswFgK4Nf7QYPQSlQ9EAX4hZ+VmHPu4NDnGAFAy23SzMdA1CrkS4PKp+wF+hXoq3lq+t
4ml0IPVJG+OcPAU4VNGBRgosrnvBJpMwlsaU3CM9FOov6qfExvxDBrC0RsL7MagmKW4BE14820Q1
uZH/NWbaZHhoQBUGs6tsqmOI1ftHr57cd2ystsZaFwdbdkfflKfHO3afOapozrMZWKfd4LSAUwUP
1RpdYD699HOGEwAicmyoKNUx25+jGYNp+FJOXGPOCLwGl0ndjW94m6yplXDmKSbHLfiPiYD6O3a1
YFhWtenZSTbWvD2NTtP7zbkxjLk/JgDuchxCScAulTmJOe/ocQxQANh3n9bb/dPaGTtecPnavTav
fvd6v3gtzwdaek22k2r1UGHNfINFSMgps43Er/K1CnkSK32oxcRT613iLkrN1r+4GKlIY34+9ODo
2cmI1V5zZi9uNLRtUwvDfestD7N2NMDCv5GSH+4z60PMCYnqRQZ+C8W8ziJ5X4E5oRGMA7GCtYjS
8K08QV+LmELvr8DxNsWr+a441TZbs0V5sn2y7IqBg60aPF3yFfi8QAc+syRbXjNPXtSdNZGmXesY
Jz9dH0HubiOI3BQm5BXSnKFCaGx6hPzQ0ho4ohOVW5jLJ/LbylhaptSBXmHj4eCDq9dHtCOrCKBh
rCy4Hp9BUq8L1RVJn+3lNaGs2btRangYT/cUMeLg/tYRk1YHNvo2qIhXNKBtiOrfrjeXAMMinUs2
WsBxkTKoQwByHEukdeD5g2H7Vj6Mj4RoijwXHtfliASw/n5ktTBtMPcpUQJA1a/rF/8pIhzaqvvk
1SLaY/CTTiymGtj7AIsTmkmww9sTG8Igtdz7EDbYp1nHufE2o4OKoVy52kogI8Jg/+Qts+N+kimQ
wQhc3II4ATPK680+LaMgOpFVaPf1zW56z6TGTm7wXX1hMR8mIaYvbxhGk/LVeV2hCRCLkSyPr5RU
FtE+m1YD1ICsny/SBzTnL4NfoVlDD0ZULSOY2LN0xon2cNrJS5PqZzVqr65ej5WrGwPeOgWp5tyY
3IssbHbiLnoRZ/32NEm+oi/hExZcuobIaOczk0Z0Up+0BIRM3jflIO/Md8scVbROmo40zYJq3Lm3
uTWpl/VCnMUTdU9p+lUD/Iub6He95PxQXtw8Heu4PvR2yv1LxD1ugxd7Hxyv9o2SyKf2QnBz3V6/
sjWOcff3+8UnyAGFB+PKrTgYxPuUAgxIP3Z3DvM4J3zShhSv7yAceandew1jQg/1MNr24ANE94ZO
PFBpwWAcl3uFec7vu3FYT6IFh5nyLREW53hdJi27o2u9GCoWPo50XSgwlgnIWbui5a3ZnTJHSzFa
ksJ9tyo+m3bBaL90S1kMhYmZBaq4LT5T1cuAQb8WhcMsKWRb/O5oRsH4g6jzTQmK12JRvqXaqFqU
lh1Ffn5fd0B7iZvYwpgUuH2E8SoOKSmsSmr07J6M4F1xiHcieeDOaWiQeTe35rT8FOGYn4A3usLJ
K2/jdsUGYrhX8muWI7xToOb9H7cAjN+Mq0uO94yEs3Z1QlPPmnM2mZkwHdWtuLnA3xxfJhqhhbS+
fMgXW11WgUnCnXq4fU6C22c/T6Bi2jnfgfsL2AVX6aqc9ZMbNnaDkoTqJv5Hw5Duxqa3AeCGFefp
1cAbiw2w+8T8hnVVmdfGUI7PKKaeXdZMCL6zeGpwcFSdeGeto8V5IdKqwmo6G0rv1vw6KSj+rwua
irLdze9pHjq5a0ICw6awHeNWN7XehlCiBFFNjj4QPy5+MUvCboxt514GtvRDEw/2ny9soe+QdnXv
thTC67zaG5Hd4wIPUxxMIMhHQIZvl3drVf9I2khuvbLyJaTDn0yqFpfCaCRQzoG/QZ7z5jSfv+6q
B8pN2oYsCoEEmiIL9xidqucidtNvFm99iWETpSWSnLOKfRCGPY91yilfgj7qMOqNRaXYlhVCg9tA
Unmh230s4POYf5B5cugr4YhAGfM8ba7UU1ssrMlmAcndY30gElrjWTRL3zmtrjmMNO/3fbm/7eut
ldpya9fX4TRlkfOUvHsyZ9fovoczEQWis9NVVCqc8sV4kzr7GhGU2zcgw/sWdR5gSAIxitJLdVNO
q/lljYNc4rOrsZmVoAQ28NVY7uJROUB2SXVe3+6bepVMsg2WNwACV9L++t7DcIX9B0x02APJafEc
OUbceHmjHFTpoZh3ZXBclLSUWR/FV/2FPdAr7rQn5/TLKYsv1NNYxpVYni/43zoFrFX+zHFirM3J
DnNq6AlNqKXQ+0LdDn9ciMZEwzR7bs6fHM8y6kP0ZvxoxB3Rnt8kAIssm6XYMhwsDSkqqYS+X8lr
N09XZ8/A0JfDyoX9Gp+Vn2J4ziPO7fy7oJcUD83BpIFuAmGkY2Ggcyzq5IAOJd6IjGhH8AxAs7V9
Z0v7Zq+sSChQ26LZkQ4SehPScS8NlQVWLvPuxFHAqUDeg3YcTKpLG4NU8+hcKUo0TtcNLTj0L91w
dT87wF6lr/6lh9rHnreKAeysrvgh8U87yjfUnz1r6qTYH/JlpvX4dvXKXRMaX6mxAvrtSZ/mW8to
xgB2e2TPVku7go0YxAsy+C3dCpTqtVHMeeq1fCPIDntl1MKLvTkc34qX/rM2Ag31PuxWvk+Ea6Gt
iq5yDI7kQzgNt55ljNM0aHmI/NhYeskbJybvTsJbdPFfkbMxxniVQ5nnRG8fBTNjdL07VoIv21QE
fklKGdTc8jKNPi3JNUCFf9Tj9FDX4zpxSTnziIbyNz7BhU19pqUmhxadDNkyAc4MFxwzJpwFKOdh
K8RyRXlL8Es+nhMRLGbJju8O5zBiCN7VugRrnTgWgPuPJiBnxTpN+iKmMwmb1PuMFaYV3dNlqlmT
3vA0eSxb6wQkCEtkhT1dcMHftFoKhtd2Tkkux5yl9OGdnetlX119LI+SyD6WvpKEeepl8dxqRzqu
ZwXp44AQs4NYjAV0ESTtW2rNRMoI2STBqBjnd+gIWVAT1fMU7t4d8wMyeqw0+LuwtP9IV1+gEESt
th91dVBd3StNaPT+YIbArseDbYaDcNQ4RhZEql/SDNE5lCcpZ95wQKM4UtvckKDQmVJFXsPPprNa
DipG8sXjAK3lBwNPrGJyNhgwBzFaispSKZekvS/XjWJQzJ+WQNwB+U/4pYztORuX+c6QAzOec/Zr
mtH5FrLaxC25dZPmGkaSYZeCd7yNU9LdpAYKtxqOnh5hePrNapaHrTjS4rGAeQzaQbY5AqlPVgCl
G36eRblLPW6ZWyB7U65P3/cXYQj++lkK6ZkeozQsrcWdY217/bzk80qbCGff5CRZv6V4WOLUkLgx
0f5toirrPHs1jcWx2vaoLy9BUUxkcWIRQdDnOj/fy9FN3vAEovtOyiZlPTHY3TDX/CkikjxriTac
LihB+Vw3tIjgGFgmOxOqMV9RdzSa2KgWCRwWpsndaxKX9VPmaJt6/FhpfnDGYnvS+vHp7Olskudd
xcpjvOhGkGvrOyegk19TtkoPUnK4EwGo67Kb58ZYt8ILHZeVbyZvXb+U+6UgbXNrIUKpV9dC5h9v
q5zUr7zq7v7FcJoiKOGZl+HN9BP6K2lQzb2MJSoNEjmsTbvt3gQy0bct7oc4ybQ/F2uusznAl2Qp
xwFp2DCqo5uSUBLiMZ/Hkz5j3cnrA8ee+GTaCuDGhis2Nvu8RqNnMwaXKkIKIwOxabbJBA/dg7FP
T3MrDbqzF7P60L/H0otiC7dLMVBL54x9DcZs8t2OKYtALyDZQvcBUG7NbcSl2XklaRfiS9yMxXEy
1/rgfA4vGiPKEZHyALNFG7Y5Yj1neQZHooJjiC9kDh0UMo7dlZeyAdP4W8wETogn/8ZRllLE2bM6
W48wmvRSdgo8AhpH69xrb597WhNH7Dln3VPAKtAzFoWy7mdWKLXOpfLOlt1jAYDz62X4+sczCQPX
AG2vuTkBpeZpaVig6wUJfLUzc3wrA00OcZrszYFZW0qjG+UR7G8tN6Ld9cYTDY7/i7TzWG5by9bw
u9w5qpDDlARAMEeRoiYoRWQCICLx9PeDJ9fWcVmDe/q02i3LBoiw91r/+oNvw/vo3NhySqZBHxGM
Ehb/aBpAjxjcEG9f3RmsqUKJo7tas9Jr/op5ImxLBZ6IG8g2psC3yi3EuYmaAwqZtOgkm3uedVMm
gG1qa6UrpA71DcxKM7alYaIwCyWQi4bjMWkTL+cvBEkgcgv7N6ryqbQG/CpYQGcpl/3h0OeTiv3A
CVp1WGeKL307wNWjioO6bU30CJduPL9dFl2f4W48FUTgPkfBAoMsttxWIldVJ1IClOkmPUvDZGRY
0k+heYVRA769gfPCXs/jwaNSzTH6+SJwl4jaNgGsmkvkf7HF3tcWxETqc4yUvghfbL8e/ZLCI2iZ
no5VQdl4uTlvciiNrJ3C64imIJJ8L0/DCyhY004yONIf0mcNljymt+L9THGxJ5UNOjEmPIlTfGpP
zOiEcFo93IcylcqpCjUZKgqRLlhRFNNhP3yRWwKzS/giUNhQXd42+b3/ij5SUt4AeMJXWsDYw9Ht
2U+m5bU4DAT2iBEEVp1MkuCrhuj5IdX0z7YoTgTyqmAapLa8YVfUrtpcWDFycRRsnc2jQBaKsOqv
7ZWyQP4yvGQNErZp4ItjWA1kjGE+Hv3pE+13uFK/mlfjPVt2l7HnJrdiSVrPOXfDp/wLbeVt1zyl
1/hjnW2MVQxBKP3MlsEhPpmM0+0bGDdVDZAH+UC0Q/r0C4I6wG90eDGeiTkwceJjuAY2RI1XTxhq
8O/tPTyBPBe85ukYZENRcOxe2GDVsxRBCAALoNApgAU9/T3bBdKElaK84FR8jkm0K2b7ahdPIIuI
F5xT5IlqTsMVZam/hBPP9u82b8q7vxbIuKbPcqrXHgRYWARQpEi+1FymLs2YQgJeVAMd8gzzMlP2
0vUgRGHiQ09fwGsBBvjKXolVeC+hgO4gjS/LswV+xSSKo96cohg1JB6cfWSmEYXXFOllS8zvMt6n
3sIgh5AE3XlIMK8ZYkd4m0fQ0t+L9/bdhMVOCh/hpzgoEBVDBxrOrZNxDWECMgdBS4DhIO/JExd0
2NLR9sHYHT86O6bEww+gX/JrEZzr60EJ3NnBwwnurozpoUAVbRMJD9BfAMFqkxjGbz0WZSY0evhR
AF2Az9q0NiggTnHgCaMXtvZKp6sJk8QAXZp21aQ/0nJHwkWnahmLLzcnhY/1uHJiaNaZYzE/y9lA
F3yM+B3I0xhWosVkx2UCYfSXm3zW973wUtSzilECA87bTgwvjwq0onhp++dKfO3DcxrtlPA9IL0J
Y3BUJebewC4ymfnk56Ir6D2hn5pvIpkaw7uOn1e5NvxFWDIVe3jRNf7s9vWzAJOvOZcv4DllY6fv
NOrKUnkD0SVM4EEIkD4Ve+6zG5L+UdH1O0a1yKVFFc1D3aMzV+N90XqpPm3Ukf7RRI5AsGo/Fs+4
YnfHGjtxly8DkHky5RPA9RCxJdenKVXMR3JMV3DnB1pQ0lpQsdA9BI455vC5FuNsw+Fa38in1yYq
Sgm4O7B2wNJJIPtVxoeCyysOxGYEdgjIUMLSsCFkWwoF49QkAYsGkRtGLwxTAB5o4OWoytCa8Nxu
6kN0vX/GYziKsVLX2IhP+7MwL8EIPkidsNFFzJJLwZNmTlPmUL6jZ7PmlYcKFu6Tjo8z+S4D8Q/T
BvxI3nN5fIKPkbeQSkx4rukGg10T/k0fHc80HhZWY3MSvWcWkQtfcCvYiE468B7An1M8GR9WMcm2
rF8sgNBjefZIWMAC883fZkdDckVuYztBmQE5iuEtgYjUA1MNTc5n+XZDyAw+ubs/k+IxM3a5Y+5J
BVhzfWx1X74mTMgbh0aFj6Jmsyph43QzcU1zVVOqzurYqdElZ3NBXKax08NBhXiPCoXKirXCHcir
Y2xGkA8h9W/+C6kLy8dSIUcAXic4Dj+Ue0K8pPYXYe1j2V1Nh2TX41WvsQfaqjI1n4enjHZMmxLz
yPXLVvFbbutvEDLDZXCCOzy/zUbQQdvBiWnECZkPw2d/pXGmS7nfplzYFICXFGjDa6G4E3fFrnSu
LrR65Tw/3RFCsJDi90Ej5T5eZbJPyWGBqXmFhu8jTCBQIprUlQNA2sEHx6X9mUWY3LKECFAAmikj
keRZu2KmumT8N++ZiE5CfVQjNWN0zvOjxw/Vsr/Cff/JHbRyt3xMmDQzK6UhAkomIJ7Ao8xp4bhT
53OT0SswjoIVwCgf3AIBjzaGaCYtInd0POvb++NQHh9z9qNl/850knYzGWdiW/UVNrVKJfABJ7Mf
oSsEFPCKGJBCg5YnGroosC+WYhISjqhT2ov0Zs7opQVpyqZQUcfBAKvByL2cmD+IkPSRkY0+y7yw
bJkHlek1ZhR3N4NXT5VCb01a4traVLxs7Hivrac906l3EP6f8kU8H47mS3jKEDXsULuwGNNjMF7l
uSKUlUlvfzL32vaBomjF9U4uQNf3Z9bbdNcyIvA/AL38XfZibNCY7cNtshQhJNqoUPTJ+G80lU4J
qWXUW++8Dc1FuUrH6OI/6WcwEvoexs1wRkeC0bL3kldefF5QVg+USwTQcEoV6BPhgI8Ju2zBrBY8
auWjtjLsh8N8cV4uwA1CoLeXO9yQi+JCpICjQF8eMdKqJyxMGPIGb3yxVvLUcss1LTBlzm1bnpsv
jVRZaJto4p6qT/DO7ql6asnIUe1xgECkXcSw3skFp4cpEu2bciSlytd2Ge/YAwkZMV/kg8gSQ10P
PY39DJDVyZbZUkTIF23YMuq5Vk/AkQEx7iINOXWHzOtJCT2lDuGeh8/Bp0wwNQwuounNaRmsx+uA
LBEyI6E4yBaQS2gTthx5mHPYqLcbwQFqKMV119mq73DfCeUh7cE3XT23a1LLaWkNSIfDe3C+I/Hl
4kNWo88niQQwK5222lTjIoHrsECBPhLQAZiJLmCgbJvo+RQfXuYrymAD95vlVK7cpnJb3sOMGnuu
MJarFoq5rV2ttKV6ysdpJTcjwsl0Cw2KgGsB32GqykMLDJ8tBd3RRTaU5S2eif0qzVe5zs07tzeQ
PYIIVLtXbVlyhhb1npkvpNYp2qsEoQ9gtJv4b9A7tWJNqcDTOWDpR1IIhWDjhmC3J7mza+hiPJ4s
O+FcX4Cgy1BFG0jrRIw6orS4NTOeI/G1TdgGJ8zTa0rrT2EMLBne2Y2SLwsdAxUURTVz8twzYufO
4Qey7QCC4M5aCB8IgM2nMZiuMiETkc3xvocVfmdpY1x61Tfk7TAhYS5O6wqEVdr1u7xOgB9ar2Sc
K05CZgRIVqRnSlclccc0IsN9hG5Szqx4aRZOAwbM7kVXDPBE2hPIUrN/6PuSPELz3NU7U1135bGr
NyFxscYqAi7OrWs0HKDoqmRAGkii7KK2A9UdQExpn6KTf/MS2fFxN5XdiLw8hD8oLoG/iHK3MyJp
WLlFhwwV86WFGs6MD5dfCEHEMTdrVVtAqDd8cN8dyInppoJ3az2P7aMhSTSeKWSv9LM2d1u2ZPw5
czeKrgaPXexohpMjF6IeMVfwbjnkgMkqgy+gGdKKtFkmOyruexsuW6qPFWT8mV1Q0rHfZ3wSErVY
lGGsogEwHI36Wp3cNCQfhEKhi6hyr2EFB/KBUoBUSdtp8bvf7MLHTFIvreBRJLCRCnZFx0Cleg22
UUiuiW0eSCaH4nThFqBEgKa05zc6UOqOTm+WFAtwNC4Tn1aPp+ycQWFrrUeB373FHAsCDYxiJydW
FRqNbyvqRZWfourYIf2qpuwgSjxKBh4oqPJpzdZVTf2NH7o6EmteqmZLhThKGzYCojkd/Y1tZlyw
MXi9+GxGEcJYWHE2nDmfDGK2flGXIuzVppz1AYqRjSUcxPulTjZx4RbFKuUhjovXW/H6ABXM3lra
gSH6UJKNDt2JS/gJFsqFG6PdwRcJIWBJ+mSX7BmoQ7RIpmxr+TZ+KT5FNpxy0tzGvY7JzWZ4vR+M
Mzv7A4neJ7DNtt4jVSNMk2TBs7FnDJeeR4/I2LsvuFZg3FxXV3lF6vL1sJh38npOdNaZhe+lw9y0
1mWxVmEyt0tzt7u9Kov+td+M8YPIe9ejXw/0HFsEkZtQQRF5gSjYICKsccJdfDK2xOTa2jWw3J7x
uuIEu2jOuA11YIVCjq2fiM1hfV+rm2oh74F1dv0q8mhfN+oMLdryNqPvW+ozCTM/IlAoN7KdSVBd
t+wQwT2W9ydrjkX7uZ6WF4FEHFhcU3HCBGpFxPiEHtgeZY2kH/WOcU3HU+DQo2l7OGsmHmweF0dC
Jznm5QxsVzslb6C8wlL6iN6iS7/ToRVfKojxIyF2UmWT4Xh/pqSjXRW5BMocKt2aOknZqYfg7Q4v
nrIP93ki4tAVMiVds0JlVKQuUUyc2FQmATWbN6tm/E1UdE/xRJ987mpyAJOdT8D4+FTN8u3CnzQ2
NY9XzqpZvg728AzwrNvn22ItXK1ddRE3Jlq9ZllSRYuziiuSvvDMtE+ync39LdlhDkKTJyJpGWqJ
qASbefBRv44Z0NRBNiF3sI/3pNNKpEX2jO+v++4tdK6VveqJdmYlFwh4K2zsiV90KIf9O0JpPia5
V4vRJhOoH95SsDEmzy+xvYUiCP8PQJ1Ap5nxwaZOHSJe4pf4JThyj34wNFH+S9nHEgGDAuwCRFFH
I/cnBTg0BimLyjo7KWRlKR85xSJEYIqPB3zTYKG264qt/z5rh5VprswIRtxcSJ+K24tEOCazKfkq
6x9KtonSaR3sxeLa96+V8IpcLGMDk3oGI+YPtiiK8l8a+HjWFukEo05INr9JhUxfG4pQNtDmz4Fu
Pcvx3WhdvwmbYJ99Mr1+UWE80KLpRP6J0OVkGBAAS+yEcmLTEzbwsJEfHEEenXZVMiIbns3944ux
8aIfOWkeo1acXXbGRtqI23pRL0DOVgUcLf8EHUm/yrsCFfMcZ+Y1Cp1yIg02A1qItityunx8B0Ak
V/WK73JDB7Rg0MuxQIBuorN30HyR+pUzZJs8nh5ruAybIJhQ8gJsjARNi1COCk/A/pIkTs9IFfNx
ExpRtsZeAa6sNhGnLsjYFJHUzJyzQdswGGEZScsAjouyAcYnZz34FA4Vtm3lHuHQbZuvsVKAzgTK
/+mv/I+e+dcoriC/YClTkr5FTPKTRbNvNuUGcd4HONI7LRtzLnrDRTuXiHJ/wEE6QEGiez5i8bHK
MRCY3c4mgzDgYxSRoKB8ZuqvD/RiMULAmQJQcrcdMXRUQDymbIC8AGGDYZvvwh4HhpKsgtAGk+kI
vWcbhNuLsqJbs680zYbd54aDbUfEA6wM4iB6m1xXuMLYHBQTOUa7M+JGsSMvScS2747z1HlELUNA
tZFRsNbb7CcN7OQ700H6Gpi/11vssAxFNPOAbFvrGG0ah6TUchlV08qTdoLXErxMzqu0y9+Ga7kM
ErBI+xZMzcvQj1iATF41Sh7UeMIIcRWt8zg0i+wLlGmartO1uKQ3Vy8xIeL+oWMzPFQei5/pWPOH
d1+HL/xRgd4BKoAtw58TGFGzAZWQ56p56t0cCQiC+PTmTbiymgFE8jX9ZMQf2wZzTWoFMsp+MDQb
NZB/KmZ5sUxDFEnowlBA/WYchTzSzPWuyE7VV7ORPJHdGDrFO93g//wzDEz7j/mPocuiphmyBE2e
DKvxDf/NF+VRSnWr1djWVDDRvyzkimDRo/+A8FajOgH8gV+N1h4YE6VPfdYpurF0IBYQ7wmGD6pb
gZWQs3d3JZZtzCgw9MjcYp29gZ1wo6Vi0oFDssDeXSWwS/BqGOQA29hh5W5BXSXZ1L8PcXrnhSSp
7TH990eUNOUvkgdZEg0Z+bNssr5+W6aspDf8e1xmp0f76pe7m/qUqPuC1Vz7DNQl3p+TiFbsjlxs
4Iwt/EuMkDzw+OOOJCN5kppZV55TYISINUeiO0YBEN4nGtV3iSi4ZqpdMOTPH04DPpufUVy1IWqv
eRRcO+mpvx3keiMIh3u/T9qNKazp3pN2Ft7R4VHYa/nKFA9Z91FYhxwaQlHti2YZ6vP5Xdq14Wuk
PdfpISxe4npW6xCG6fm7dB5aiz57lsxFrp16+SDfX6MB1R7FpLrU1M8weE2pYlrl85F93KKn7PHS
xiAsNGxie1CJdG8WNwQBBkjKlrHfvZqJHSMfKsoZJK1UfZJGmuCtdRPtkqT8ejlYrsXAJ10kt+NA
24iC2GMK37z2cz2d8/fBsM4qFzYEyKd8FeloaVWH0qZsB0/ol8qzuk/AwpXb9lEf8q/8dRh2/H9O
FRmc2hxqCLi42e6hXQcbviSvVbpAh3+DOmLNCD9WrgIeOifx6wGUYE5vwUzdC9vI2kj9sb974rBN
0Vep0LMjvADMbdKg02A6ll8FAk9BBaElKEyRBWgkwVpOHbJa9X07ztI9cKFMnWnBkyjuLd+V+0PG
qBHwrxUmmvVVXZp609w8pXjRLbvvZmBHOR4G3cW/H6R6Ft+9gQue5B8KvXJxTpn5YdIBnULLuaH7
+uYO4rLrDw/zKglAIDlICWHtIS261z0cMMhK3A8KxCHoctEmYROyLLaraAsTutHGH4b2JrO2y7Zf
H8R82ffHu2RrEH6pV0y701ywTz+dlUTgUHjBs4QkS0Gs7ZG7VM5AtnEwkyS7Mzeg1CW3x3Iqf7eM
6SrLcAvngCvRyhdd9mjkaa1p2xMUE4SW6nZmnOL2qLBmWweaUwkmrG538SXIN42wihFY+fQB5lln
MNvPFMx1OBA24FhfwK2EuDrgFFlgEq5/3ef5MH6LT8T8gCPcMfZBH0bn/sVj0oPxm7OBblntoQDV
xiQsTtK7rz4XkJOs7gg9x5/pa2V8y4ID9AZJ/qz6lwceR/5CqhcjpsSMA96HQKBv/NKW+6B6Sy0w
tj1gCdycdpXC6BEipg10L6iuthoIKs8HwhYSpMbeafjUk6lGk9Gs7i95wTeZpp6iGMTdrsEaw0nq
2wwOH4tW3foB86KnQXKyxE6slSAsES48mM9F+MoXixLFW1guquxN09dJuMihLOHBRCsUePfWLYEq
m5022MJbJbsG7A/gmnz+IBcXRsQNWSyxgtk0Io/5VTqFwuiJ0jVO+mWWEsPqkYMAO760fQS42Tx9
U61z9hLDdP1sWGBvntruOZ0aDm7rdXQj6iQBzNZRy69aeAxQ7kjn5DnvV0z78s7J89e76lmKl4F4
t6gtzIz4cbgetKmuckKki9pgi/dTAZhYEywDKbhHy6dt1XyV6iPUlTiq8CmZ9FXx+8BP6R3Zv9An
nviavfTKW1s8txnoVub5xCSZC4pbfsboq5GOo2iztmIGh9Ge9NYNUM34fiy+Y8yMnLd47UcZKdz1
onUz/yx24AwZ88hDKz819Zb3RxmIz43tkTDg1CAWo76w+kphcj8pmdffzjAE6vtb99hJvtM/wJVW
QnVAXP0AwoVfqtzOERyWCgdTSBttiHHxdGBqaZzRFkI+yeB/8ZtbyBRcWXXnIwAnZRbCBotIgwoA
ewpIFTmeT5eR+4dqWRxZ+/f+TQJ8zNtLgqTgVLx0c2jLTn8ZDhZ0OwEIBdw3Z0xm+9GyuB/1x7OO
jkUbkHovxNtKbuYWHMySNrkFH5gp0pNuffWM37r3ON77MmSz55uXr7LgEG76Q8deJC4aY64Ym6Za
4G4TYIQusJcFr0gcboPXWOtwE13r85BRv6c7CZ+MJTojF97Z7e6maF+IQO1saY9nDppL68Edw6MD
zpRdGfMAq8APJKuGtAjlfc4mCi/PQDrAD/RHpbO7VSZAgHgf4Eyccf/Z+xSP1ZsQL7CO0e7ss9Dx
3hN4FXNI8VX0JCBqKNacchA+NcXaYtrOKQlQVCcqgN/NYyhecDYMC1lVuoVIydgtTWbwwFf3peY/
CxwHXr60V1GwtBd5J9w3xjRs2WF3bewl2estBkaVL2Hj1v4yvz0pJJ7pe35tBVv1owP6KV9i7QUK
5OjsgFQCWl6xH3S7r79M0YUtBHMJZRS8DeFF1p2Q4Y4Au5e04ymcf9QSj26tmW7Is8wUlCJdhkr9
QXnPTBz3O+BaytISwrrZrgt9EXWe2M8i//xoGM8k2brVcHgXnwUqeAJdIei99sOnmewG/1p1zq3d
ZPqOV1kxwSQhR63oEKVcZ0Nc3STq3XARwmWD62Y6SjmL0+dBQRDshfDR27iERRnbnbpLzRPaGble
R5JbAyeLkos+K48+SiZN+jpNTtXtUCMcido1gi5f3QCyTQPsGlaJ8sEa9mi8tt5pDVRKw/GVTaHN
BjqFdD/0q6q5mgDl3TwEpcoQYKD+ovsCcg6rZfOL98RXiwht2ldzk4LoGJPKWOHVkvCaiQvlpWDC
CmUIIkPRvUCU6KENw5F4CDMroRK3ZULY6d3KZtYoTkMIH4N/VG/o2OhuPsNhQjs0MmiUqV7ZdeTx
nU5xBgqY58AdKG6oc/p5Tzzezc4tuuypxScrFz712VbegCEPWxS/XzILPfJuRqc5hl5piIVh7kCI
S/ftPqMtd4fHuMwqN4/2NHmBywVvBVaMHzqZeoZUIsPfDOf3zBODjbS2FIa0k9S04YTAMOqRB1rj
dxTIfucERclo+MHzK/SemrlpAkt0yiQNOZc0jhLjJUR9eU0hp6ZOvdIQ5zPRKYtdd8fbQMYwKavm
wbvy6kMh5Vwy9K7EwzGgIt10C5uYLpK6AN7z0lirz1G/kc7QbgoJ/B88fZ7oM6waxsI0tnNYddUG
hF1/ub8zo6N+7+HX6/OW4IsSJbp9f4+bWe9vWwbyBb9KVt1t1ku2+NjK6x4oO0bq5QjImXtbiKlu
4YfBgOfVmyaX5iLleFDQcmpPEqPHZXhgRVAW8ollhZF+SVaQxoLGU6JieeYVrHr9lHpHJ6a8vkgh
TisuwgFGVEbjwN5NJZuZpPVrJlJ/3HEKYny7vV+lQ0+RTj56MDdiN2ycVps/JERvUBLL2zR+bI3B
s4btkKB+uwwMP1qWMGnCAhEIHxD4jNtG7WYVn70+NDmYXMqS/tqEm6w6ldpKSD2ROjRYmv0ylNdd
sBPELRpyH3G86vAoJOLlIW54DDPsVc/q87XGCDFwjXaVB0sR173UiXuvA2rn2Zk0R+Gav0nIweUF
vp6+mx0eX9VCuKrSJi/mkr/K/VkevdFC6Bzk9mKqqzbYFveVJY9BCdhe8Hhp8loclo+aClTdB8lB
sqY3RLcirdoWTpQIXZcxigxnv2YGGe5rqjr+uLwOqvWjWhsV+efQfNo3XAET/60In8MAjy342Ubx
6UOA1WmT6uwipJfyceS0MRIZiLMmjkib+8I4s0R7XdyBGquZFczLa+h1wGzILke55zT/0N/rcOo0
J7oWsPE4OqZAd7d1Vx0twPP+pAVfpT4LUcMLpypYKdbqbuwszTaKV/5+hdzGAtrdXlJmw/3cQ+qS
5lazehx5Thh960tGA3d9miF/o958TpeqgR+qLjvVW3yuclc/StK6BXwvk1XhH9H7tcYUNt0kxoqH
B9mFoQ7YulqtrqvNarNxNpvFZjHdeIupN/X4Z2/vvWU8VTCfXI5fKIycu52B3VGO4D/G9GyyXNL/
8h9GH3YzWX4svb23//oy3+DhTZ7kyZSseLZJOmhxSxaDPSM+Zzrjv7VzuU2c6WK6OHKoYzfBuu2j
0nGpOhTWWjC2fXw22FH6bm0GK9AQK/q6LYSx+IIBZebPsXpKH6/q4yJ+oqzNxEvhP6s8DUPEmnoT
nFTEawankg5eCtaIDbdOAiusXrPbltsTl/Maj1jcKCqqgBHsaB8XAXkf2eMoeAyI70GG/8wDQc7M
AvRiAycaSnuHFZyzJajwuX3t+dEiklgH4d48K5Udltcs2PvtawdHPM7gAclgRtVeq9FO7XX20ySD
SMCMRnvAAYh98CggJ0gKWss8GvyMZfiuaNgyAV8rm6g+pDwHN77TxV6Bdk+UbCEyJ8pdnMqsLnnL
c2mh5qCgVFk3BBn7peYcdS9idMpvhH32YJElfS9+JQ1WLUYz4hDaxw3Bl9rfJrnaTFP+8KPE+Ymf
b5K9lLxHNZN0wA3hwWnFuzpB0/CEGi4auK3YPWrmc2buLezv+1N1fzOQsd2uHVNEHNwnKQqP7r0F
lUrem/vMQBxN3RIv4/4kx5SvXpNuKoh0hMxKexpK0TwGAA5yvG+zbT08M97LQLk7ap2PcZJTIn0E
skHpjq72xgjzEjfXPLqqQH6dfw3xlUhgaXpxt8/vx5q2RAtgwH/i3mG1y1b6Ch6HhDv2b+RF+Y/j
3Bg1D7wk6SBL2L99t1/IfYEktnt6YpQO32UUVcCKApOAasOFkCctMsIDQr8NhMZVv0/f2rfoE3uA
UdQr7+Dmwd2j+X9TNlk+gZihozjES/ViwjSGoP4TGib/BYX/44S/ofCx3qSRlFXpqXhOn8NT+NF8
9UAWgFeT1K1/qbjwdoTbYU2Il3V0DzOuj39fNOMvmLrCP5aoaKZBdor8JyJXG0aid5qanCTIJbpr
vWPOwxzERdhuv3Ax/IkVzjLPSFbr6mw/z7X3tXDElHUbW9uWl+h12aqf/mMCuWJrfvbqa9Sf5o/i
1VQmhxvdHbqCuRB5irSQNTbIXT9dsKOenXE7qHTIqlOVhvQXzQr7GnMSPYunAMHjxoIEkE6S0hE9
GFhbXfOauwMzhXISxv+/r4L8F+cORbckmehFXTf498+r0MT3vO8eKh4OMxXZWDrvsE0MsLJu3GGW
Ofd5NVPJ8x1lpxJOUigoMb/94RzGu/0NhP3jHL4Z1d0Crc3ymnOINtV9WlJlHO54hj75p/TSTlHh
zeHcIsF+PTKCp9TBi43xa7oGiG5/8oj5C4TJuZiSpJuSqqrSt6fiHqTCTVPl+BSTMBVNTjD9TtCn
5//+yH97YX8/yrcXlrAHwgUsjjK8q4tyDd8qs/vdv48h/XSQby9Zlsl5q3UcpEUMMuk2TCkWD9Qe
jrQvV+bzYspEfAvYlv3wTP3Csr/fT1MxLUsyVAkDo/Ht/w3rNqXYaMuHHp8YcKDhhhgjHDCcnlzj
kS+HnRiCBCde//vjyiO4/K+jfrtz1q165G3NUcO5vGAExizY2Gasy6jSbviyF16EfWvznMxDptHW
bGQM3gkx+DHn6qcT+XZzy2gwUlPiRHKahjFFl6EVk9PHlN5h2i+RMCIqw7JgPAXRi9f9Lo0mH2wt
P4bq/WXooPx+I749AUnQSLJlKvEJ750xGJ6B5lZynvon6/Tviy/99UgqOQqKblqq/H2O0uWWbvhE
IWNqjIHMKVvw3jDZd3Wqtf/nob6tFpqRldmt5VBoAL1h4rujsxGSg7nu/D+PNK4Vvz/HqtinVc2R
wnm5oS5zlBkuwqlT/ZB4Jf1tATT/7+r9Gh79dqC4yyN/GK8e+pJi9dLudnhUMIbFazD5SDCY/uGD
/XfqZcqGKI/BBqKGq9i3F1QujCAr9Ht0GhN3ZQbyKKmW2dogjrCFX89raicurIifrPr/8phwYMsk
MIV0AlnWvl3RKOnZ+As9PKmLN0DZ0YVddc1NCE/jh4/43wfyjyPp4+//dkkFpbeitFXDE5J6Rtz+
XJ/nc+TJdvjTzRvXlT/XnT+P9O1iVqImkwWjhb92UMUelvLVd3PUt1jWLX+aV/7af/51tG+rnGnU
Q9IPSkiuHKrY1R1bJXz/Zv422GmL+w9r6n93kD8/2reVTEiFx+1243bJi7f0qL/nrvXD3v+XveLP
Q3xbogSjIk1K5eo9ZoKHa/raXESL+xLTCgywScicZ3PZ+3mL+ummfZtUDm1qDY/h100LDi1bfYnJ
zTXYYbIEI+bfz+LfrqIpWQqVuYQ7mvTtWC1hQXflIVPmzvHZWEiz0LN+etz/8kYrBmu5qsqYBJrq
t8ddq29Frcsyvsu3TQPjn1z1fh9bVws141VTZooyi+AXwetmdNTYSYHIZpdR5bQ/3NBfBJrfH1B2
APoQkVE3hBX858Yz/e3FqyC3FJWE1SPK0732LmzrOYHG2CLp82zFtNFpcd1D2OeJV4v1pphOCSSB
5oSQcNk71o5BN75HiHt2/74L+vdb/v3Evq09RR2Zsq/Lt6fB9WfdDPcQdBPebRZiNHNzmeU55ayZ
wqKtPEw6bMF5M9xkT+gGu3Y1qV2AVsz324vhJPNgRdyuC0NltNbb10tp2a+Cxf2CSfKMHIijRppH
t0qddBMcodDHa2Q82FQ2PzxZ8vdV7s/PJIvfbjupTWHY9nwmcYbA3nl8EktXe2iqZ/0CvxNHmDMl
c6Egw6iWD/++oJL+vdAZjy6r9JwGD7WiaOOD/9uttoy0UjPy058qmObC8cbax/R5rTuja1W17L78
vb6I3c7pFkhcPHysXnp27PsKK0TPxC7jZjfraNGsC3bybl1i1REfmY7CWoR+MrLGAyx0hg0+qMR5
wYzwfPs0+ixgwjQ3CB8YZqKbfpVzY1EsUJMK82ahonOoPFy3aWdoKNz0gLN4DtoAJ/aA5xH+OOX8
8QHNbVOyShvlRF3qPHi8H6OJHdUaTCSMshgN2pLHYMlGqTVtF/GGoSsKypWyxQOYwzr5pVsVMzAt
HC6w6R9IYIZP7wRbAxeGcNYt8Mpex+txbA46PyMCZvJMt73A+WNUg4R4/99m0bPqVZj2t+jWiRV5
MyHs/vs2/TJ9//5C/n6Xvr2QQa8kdRM2tydgleBcr/D/2GP2tY9dDFHcai3Z8ZaBRv9GAXDg+jgl
xkeqGy+EnUUAIc6da7CaebbU19b8CoS2sPaElkBDFD0CBuZQHebh4qcOSacT/7ax/nq8TPLVLOg5
iiF+21hVy0iCVs/yp3gO3WWreMEezYQ+ejtik4GL7jJdpcfkSTjwbbxnjigNuhlmeat8c9+2q2xD
CMgUU8AVhoMH4Z0JuPUOCYJheH5GgFB9DfT8UOh38gb5f3TsLvr6scjOlmetQlQt2fK+CpbwUVcj
8ljN0l20MTcjVyrCb6KAioZQfNVwTSHszqNNt0jO0YYw3UO7YuQ/g+dzVAkdMMnr2evrdhR2QYc8
M+a3jskZ0qd25Mv4ayYKyTk5W6UdnZG5yXuI+9oRVaFxjM78Ojhrx+xr/MoUXd5LW/VF3MOj6PbN
wn8SSMstbObjRB/c3V9P3ipDUokGaB2SV8XobgNBnw8FyYOn09/gOjQXsapItsiHFvGs80jJ4KUZ
eFvp/z24tIQj1DOGVg4jE/4XtusEb6oFYyvP+F++zqS5VWXLwr+ICIleU4m+B7X2RCH72CAQINSj
X19f+k4qalDx3vF1K0GSudu111oNIVwYX1V+3478/SkH/AVps+x1jKuBq3U5j64eymiMvhnnoFsU
QkeAZ22h6q19WtTeBdLm0Xs552ziSf/QqPEAY3BKGb9GNcoIoZFzpuHFR89pPUsH7uvlq7bhoU2S
ldiSmdMmYAXiy6r1mrDx6CeEjbhy3Pk9aZKWf1Cn20Mw4z3MoKWRfgHxClUPqEGF0ZIn3C0wcEGO
CWad97nCwHYFxQi5lN3557Tze0+PmeCOdHcfNCHUrczxK+g90RWI94G04zGzLY/eFQgPtHojhDCq
TyTtaSFQnhzyuWs8/Ly3/RoE5Ky3jlibbB+dtmOqLpvouqs25rJOaLNv/mSXDvr3ZVPDzLJP5dSM
eK3EXMGFt4WVJptBX5Cdv85bI4FyfI2BFP0T6/U1/Bzz6dcp5d8SW8oURaiFkBmB7F4PwW35jKfm
fAiYnxkClWIqLa/sCFHR23/790J81Detp0Sv1ZF1ea2m0YkSO5+8ffFrRggtZK5Eb1g2xb9jeAxf
qy47r+p/4+a8gp/qvHpuzN++6DLztykuK4Cdz43+O25OmcoQU7Y3wVPcD3U2HORf+ffIYRyKZ9LQ
vE1AgoY9pJ+X1fXQJ8zT9vN6BZzlRYv60PCSwxwbynCn+dn/lod2A8nrih8ypMTkCyN1tLG+4Vc8
McV8uMA0ctABnlBi25hM6xz4oO2mYKc2jHlquzOSWTvjWyA8AUXxrf7At/pDf+B3+sPse+Tc7Z6b
+l/HLeq/hC6MB69AxYj/3DcK5fGdtmvhYB1by4BWEWz5AYTN87+VuCPaxEVo35NfZlGGg7HjL4yd
mH9lgg9ymr4D4P75qGDJ5U9n37w7qDOOXmvxKR//Llj7GysGdrXqVurvc9MW1ccpu264SGVXZ3A9
zakbbbiNfnPfDMV1czxgQl678TIXpVRFtVkXGZrhx/x44AOo1nGEH5NP+f+LEao/Ysv/fqKI9eBT
8Sewaf79Srvhv1hKasnNgakgFnXYUEY6Hq6kNVJoYNnAkqQz34xlu0tLD3oFzE3pgGQAtaKl7UZa
xtYAG5CIBNuECaudHrx3eOVC2gGtePmyKweC6Kjz39Fgz5B6kQO699QhFcEe7MAzw6yPtFSJH2Qb
Rbe0iyA5iW7o7z0c2FIwv2MwW0LlRebQC6efn33ZJuTEuRF7+HIOhTnRpRxMbJjrFxJK3zWh3om6
JqynIegZOJLfDgxCZqyk7a+4L9ahNv2GvQYu3ER1ZnQbuFM9gXRdwGQIAJ6pOSbRpj58x66WIgoL
p/v0D5eNgoFzcjpIwV7eGSI0Os+L9+4WTb1zuPeZKRRsQPA2wsYZa9tzek6v+RQ381z3CXi7zcyp
/xm7bsWj1naD2NFid5Zvu6fBxOdXyTbEYLXxPftmm4+/xveT7yi7WNlVms1Y2XTXHnj0LRhvCkst
bqXntpRU/5ym5qeaz5bX35prZ2Pg0Jj+C56Bip94BmWBR4U3+uV02TWBhIvpOGzAG4Opwa9bZZeV
4FM+w/5Yr6B18cxcPEIjpEhsq3mfMNUVobiHY+4iYXThFln3YtkB/0/cY5G+/BtkodMdVjzVooE7
Hn95gp6csPy+WtwcWvfBxZ+RODAivcN+xpNNl52yoWi8IX/4dQbkPIC/+eMV9PFlCUmMf4wfIWat
ifscRt5ojO/QKQ7rM7KHWnILH183+shggjyIxPwjXF9nr41Oh316HhZd0iXDaohm8Suf+CPUcS6U
CVoB8uu8vTCH/LH/AO8OldLy+tOvq6X+sc/qpQbroBY+0lNWZ5ONEgImRwwQSuPr+h3eGaDgx17P
NZsf1fKUjmibYEc/scDMDQ656Z947sKUQg3HEt+yMgTZClFT9Fhdk+fhvGoK9XeyeD3Y5eT4LogR
f8LkhOaIdPXm7yG8ekWvaEAD7cJrnFkj/VcgNgf4r27gFBPM3WofiKclfvnh08xwes4egKUVraE2
EXFSwzG+JtcEwovkvZv6Qwgok7Uv09p9RXWKvlnEMU/HDaro7NNJPHOkHQLYL3+Mh0DzYF6Orpsb
vHPgSXIG0rlPWAZ5Sp4ZPDdloX23SZ0dvbeveQ/CJX3TB4ZXeu9ItWeh2FB9zkegZrAsNt6FpeiT
2c4MyvARjfDoAbjATZ+XJY8dyrX18XOI+/iciszrvZ1uX9tZ0sb3tcK1QJZEIABLU/hY0lzl+i7I
1CiRwqVf3/MSwmhYIiAxHIp3JG9I+6MnQM9Vn6gs3hu0mSAp+Meari4tVQF5844Y6N9Ao3XDI1Qf
16TLZAzyBApEFf/An7SHP6dzEos6/iq76Q7eAO0bj1StUJGD6Wuj7HBZHGqy7wxrDziTn0532reK
ja5srOvx0G9AvTCnKUbYN3TvMEPDZrrjKCvffMCIUEYGUbkzCAVpgzJT/91sXt9/T4enfv3df752
HHuogUebzxD5FJHjXyh5BB1DMEkMSuD4TrudCnXEXwAJvDOFW2AJGPgwwD1RskvEhiQ4yLWwza8/
Iqy45o2XHkNIf6JjiERNCtERR4DI+7Tsg/+igvHQ8eygMY1foYFpe/sqC3z6d8raQv9l6Fn4UgyL
vLmziOOhL9riL3rgA7OweNE7m2zC30DB+DEkTYEbzoQrvgvPd15B1MkXz82YPGODEIfrSR7EN3/X
ccyR7iQ1aD5rnjzTL0PwWA7BEJzBXXy2EPbd18+fc2p8GaH4ETOu0bU4Z0MCdOVE5NJlCsPUYnOs
apBYoc7cKMSbwvzwNqsX56fPpeL4MytuWwncwZLUpPszEEx7D2tykQZi724JS+l7azKVHLeRGlZ5
FwzZJDpm0ucx0mLjU017GrMj49plBhfLqokgt1x13i2Ql3vGIQbnmN1+tZiBynJ+jBXEjxgfth8w
XuJNItmfJrMECxKW/gwCQdXvvDGFQTZ4ZviYj1OqwBZ49maJwgW8A3jOPaUo/YnzjJRgakuBAhKi
WSkBsUi4T7X8vlMCPWTsMzkdqqRK9EjwAdeJlJ1y3bv7HZQxavqEzPMWQKkY9REKmu7RB9MEqnKW
KzYDqN7d0QLm0rpEypto5FKmXDhv6OpL3hyaWyWQgj6Ckzq5QvE1b3cl/Yh9Wm8qr88ANgVvxMFa
/+lrgRQ/M9jG/IqcHVUiwCTnTZnN8svvabNfqt8PaoTwUrsTSN5Varu6Q+6BiJiUn38nKde/xexD
MA4KUFqXUEb3mRFc7LvTR1NXSEB59lIPQcId6uLqXwLu0X5t6uAWv2PUb7xHcvKO2ZP7m8VUpCKZ
ANM7F0//nJT/DFiBp8U7kHfXiFu3/v0zGLwZHOA10TlRflF4PjRwLO53zcrIJ98dnM9SDlIymEDQ
fl2/PCgWUgaKKB0wEbuTnTPVDWhK4pMDlST6otDG+92cSX+/iitX1gg+nl96CAUQtJJM0wSU+JwK
WtA5w8MugBaAk87gofURycUFT1pFTPAsWwCwqQ7TEvRGi+axuCXMZQCyQFKAYiB8KZgWUKfMKTGU
ry4MokDGG6zLoXpZU4CWHeRUFiRQI2armLZWu+plpnThm7PAQNyxW3AOdPa1sh9I88HmB28uoXYl
fse82tIsYeYJBiWkYRR+n2gS1g8izAOkVgxCRQZE/LZBdpzSMN970mcZwde6mrDol19GJZRcLQXT
5fQEuxVckTAlLcZ0+gnp5OeYvpP7xzObJvB0TjJW9h9weYYOQgoFn8dcSrovM2vXly+pMIr9v+Pa
gFCCMbmPytlTd4Lp1ScaIedBYYbPhT+gDIUlIjADUgqnaxu8v/aZmgH0MT9e2+sPYxlEJN3yls6c
hvm7ekkOGewFD+M/PeOwou0bKkUXTsCGa8kkO5G3yRmaavzGSkirFRr7fj3E4t1mzu1LK5r1mTE3
fqZ+HNciSIHhFw2uy5eJYM62SxULsGk6rPtPw3tiGm8QWoKuL4vnoS0Y7/jp8/IT3DeeeT0LDTDf
7PxgUsN9ehZWStDfwkvw+ELv6rWFkRlhBU5txGzuolnoWfszxNOwX99Cwp1QzZofBVrsLVjh489z
mJ/TV3iPp16dmh89VKf8atI5l/CVl5H4k3NYUk3as/4qY3n4wgUCojm0ZWCQ0Y4owOOmQM8eQLTi
2Rqb4FVLWbz9soxO4avQU4nAS0DAXgt5Oc3faJYyocdIdEQDUV1qtiD2hSAb3mnFLbO/xkqiL87+
FdFTdIsgz6aMR0mhSXVnGqDnSZKyGp0SJ0RnJHyHOjZC9ontUiM2XN2rkr03TY7xrLhwMJnoi5CW
iiBIgVmAEVi+8wov3gzbeToMYB/0JUBHdwbVCSSnMKvfrUifPx3I1qFbH6LWF+B7D0KphcrltP4s
L/0pQ9JITFJpgXZlSy00vCR7bN0TSyv6vlg1Z5ob8fPbTJXAPm0U1gCTDMDCRGdi75nLk91h4FQL
o8s0r2LtsRKEqh4Ul7HsD3ETmNnkg/UPCOEyMzpi0FWnygFYU+LBVGA5JOdIlXqMRubtyn9NpvxK
OfyuG3GJjd9bycuGyv44v2w4tMykbeTdE0e7OUNnBfM8PPvuLUTMHAyIkk8cVi8t8TvZ3IhfAXfg
IqzFnOgUOU/Vh7eWYjMVIB+Z0+jpKzb5Twz8BUsFZj1pqPT0K+HyXostAnPCRcDPHt14JS6Gvzdi
unRIRL5h4D87hv12oTSzZPybnlaHlunnfnWF9m6atxEuBtQjLgRA7ZaDHsD0C5dutZFi8PupGCk8
JUCI1FTJtRiAXkgJpZAWR0JCAgTvzWtwvUvVu0fyNwjUgVwv/es5Rb3gjt9InxD6L3HV++Ve0MhP
QBMsTqGxnqSTVPs0UQKRPjWexWnLhJNfb5HGSABjuhSUsgY1FylpKTEdcdqQK7Nk8MkTI2tIo2i4
YFypV8ZdKOjfm/jJkDsFbRRG4O0AnwuNpgvjAtPX3cFgo4wZv+0ztuyaQCgQUv/eL5Wca94v9fSE
fz5GXGYqfe5vsNaraWViVV+MNlvZ1JVTpjFig3+nsN7CfIwqeePCdKJEQG3j8pO4iYrwgGmjhBYY
hUmcXS0FoTbyI56S9zye8RsUZ979spz5JGWCFlYKdNbCLhzFV9y/CQf2kbvCee8Es/FsXUao6OZy
amDZxXPCXftvpj+wH+RL159p+HSPAUScrsYuBzoZ7C34sXkw9/C2gKEGf3jxNA7tGf8KP5+nJBey
N/FKpW/EiKURdhDnRkCUOEEzrA4QfbSPL1wFq6Omt1+DC559cqKT11Yr9tGEPWfE9x384dysbMOY
yT6G0Tm+hYoFjQfiAOJNXtRAFUflFPB7aBkYCZUFcs/SfRIREMLYdx8uNoBS3H3rws6Zwmzrzolj
gleA/fDHkEl4l21oQQjtTW0dPMQkhBe9aGIQ5sKk5VL8DuqQDhgRz5GrYXoRKzzyPPVUiCiC9Qfs
fkRRVIMUHzOY6UhHjDTqo8V2C6KM2Ii78tj4h2qjuQxCM4+CGsCSYQjCrp67PFOWRDY+UJAS1yBo
n+WM8nJO62Ty3UQCESgeIzFirCUivRW3gsllmWX/yVkoV7j1cafl8JiF55BnK462CPuWVWBkx6Vs
EUoWhHE0iGuf1EYPGCvciodWF7OgLlQH01RUwd3CSCEH0tErQZmN+VVU/7CtdT6G0AcUZ88AnsTq
YzkQnfSQOKjQn4MVw8ZhuZBqIokx2REjpwMPwfTksIul1TE9ppf1PRI0D70z2ZbLctlgth/BaUPw
ZrWZwmucgyvk3H16i+GB4yGdQgoHnkLXR7U5BQEiK1HtvWOqWOkllhFvHlLY2rxTIdEuem2qAqbC
3T0yvzloeStbVXE+ECemxgdjFWvKjvOSWPTs6QT0bURU4108Cr5+40IyizikZwDAfDGZw4AYhBY1
gbZOIYpcNVTPc7EuRiy5cMTT9zZYCwJDTLpmN2vV53ITc84E61JEvRyBkKPg1U7PnmmpKagWLLkg
HJ7+1Z8incKsfigVb2ri7V8T812cOdIiQOnZ55pdpY8QutfsTDCqxExhZnvnIgo99p6WpoprM0VM
HT+3Mh0zPQXwyn38wDnm9+gzCbGSF2U2If2K6BAhEJoiuNPzoXTJ/myyGc/MaGe4b1adqB9pkM5p
gtp6c7AUGmU6YIwOJwnKJT7bcJkvWxzIJb7wRsN6jzsYvZav77QNxi1q1V5JY4oieopC5ccpFgG/
6oHi8kWov8fxXnEQ7MSC6ct4sFU6u1MUViQPYKNdr0cPvhHcvBRqfmvhSmgbjlHPeyJCuK1xUzrX
hcg3nBenHAL18JTT2fJQ+7SJ5nn/JquDc/xiy16jSVqlUmIUmlvlJ/bLnQfEJBeVJ3jk0zP3LjQG
dQICJTgCK4DbNZhgxRS4HdHRDDQXlH1Qe3p4ip/hCzdJYI8n0OxTSKoXyyHkszlslzZzSaJNATdH
Q2rU2abzip9sg9It2a+q30TTHLdF6crM6JCBNIcTAi2f/b8huvsDDR425eqGBsJpa6AGZbDjMW4V
Mik3H2Y/4qMbHC24JvuYgvnxuvXoAIzjnMofWqJm+kpJtETBLkEi6tIltJvoQtxQ2yhI4syQfQKd
eSVAMZiTa4T5hciOURR6QJAiErYZ9BOFsgvxF7j7xt+SE6a0bReYPvBGz3DiPkPx6wyqJ5D7Bu+f
q89EwMXbZy9kJa44B64GT6blZw7QjPx1CuZF4zMAoTYuY9XjAERG+4orT3fMsLNnwTWVQ6aPoIQm
3LuEsP0FLfkQ0TUGznAhzAzY7uxewxbbn0vNVQciAtKrC1mqKhhYvdJ5FFDgQboyOC00KmN4Xt/D
fdIumZ2jBXZMZT6e1kwh+5f4QZhTFQDyRaClLkGbx2Cu3VsgcXN9KoMiu3xdPBC/22N6+mnYLt1W
z45rRprCMp1sIdi1dRzg80tUZOUQt+deSKl1pzucaBeRDt2jKTBuiJ8Jwl5fJXfWUns0Eoa+SDU3
MlvKWHXk7ycqzbrPBAZhKic9RHA9vTpkTgHHOMogt5GdPQk5Oj0F2wn+D8ZmnONSos9dI2GghjLW
7bweHCVAYslDUDKgDc7z8uBJIcDTPSPTfL2gqYgHJvIiee4oIpipnk6+S8xUg724hFhmpwrfAdo1
G+IejA2xBbOPitfgnFBYcB6Q+Vw4Bcz5rO5RBQkJixJUqezc3GPa4F8wQ7hPtGFJ8sVXEBDbUK56
V1pr0dlnMtdTIB898YDGqHEM/4RUXo3uCgrT6w5OIPHAMB+kEAig5hotfS1vME/QePuEH2FJH/BG
drSnRICvdNnB9DDBq6aSTz8/ZPjQvQdDqPjDVvVOQUWN9K//GUsZzxM61IuLA1rV3sPFPVGTGDgn
BPDABcgGmEkJEER3ZDKHE46Y8SQcX2+1KWQ8dNIZQIvrXLAgwfIxy8bQYGEv3IcU6bbACBBN0LOd
ADrR6Gcwjs3LzPDp0DL97a6KaKGlQkDxANPaW5oPRxwuGVmkQE9kOiR7oSUW6IgxlMkDcXgdMqOH
a1glTWvFoUgMBOYrZS1BlfUJP/VQWqX3+QAegyGmoyyuRWHi5mVB455Cb4jRv0WM2WHUBM+HMHIA
MIh7biIT8GSX7gfO7idOZwL7YIOvB6NBA+fvoxkjYAosRgciAhWkkUk+xEcjL/WEksnwp4A6UQmB
9XeCTjdwiXTgPL4hMGJoFWPVOLCtLI60vjuaSTTkQN00DkxgLj9x9LjzNctM3o4GM8Iz5DhhY6CP
W5UUnWk4+fsEXAy+n4EO6+42gQHKR3ZP6wpNxnol/JUBIAMpHm4JvhVPy+S886/hFAk1wTnZ+Xce
DSK83NcTGcqHkFB0Kt6XsXkEo2q8D40r/8ZyqMmN34GUxVEchKEWNFCAgrAD3crBczoy1CsjSaiZ
Vy7qv2ta1+QDgqVlJH1swxP31yBwUMdVVCZnIKm6W/tVhnKRa/gIBvi9zT1uR7dEQWMSHCEMpllL
8dvrUkoaLnqx56jdaNYkHJZyKH3AYkoRuANdcYkMGmMV7XG22Bbz8aH4ZUL7Z0JviB7roixEl0b7
mHljjtwbt6gtn4IrxpO8fT4GONl8gFOKMhDJZ5uqzsSDQiKaJCAF4nuAenUCLVZeR8ZKPFQmtNgr
5ZLHb3W42gEBSMWHBhUCGJPZ1fD4PeGs45f5dr/VgCuYAIta6xYPnp5PIPna5zCzx5OCSbSo/5pl
RjbNOOBLCCJEpS5CG45DXnmjf8HMqcAUiCHCiuLZgwrgJWAE0L1vuQDgp1Cae3C7pvfIHqMu6VcG
xkWGoEzGcF1XzYrKaGGQucvOZX4qdCpZWCl8c6BTwZPJRaT4Kmy+lO+/qwLR5MPkvtC/q4QIguC+
X0LSHZyKwTkFA5+f48uaLG55TGl6JSPwC9NhXxIGq8SbQ3b3x2i6MZ1bUgf38L04kq23pABvkaeR
cs/IcZsUOWSstSXQFITfhKkExGSAs9iIy+jspVPP3FwoBpf58afmq+YTGei5VLQ/1ZKmExpAt//q
sYSGVBqoPeuwl6tUZ14g2iR4kphgicHMs1+h8xZu3Vlghk1g/DIUaozuTlERh5Q3hzYEmt78/FOm
ZnL/wmKnN34+fkEjNPsAiUIp4uKrtHRAdVhII7HlTXqyUD9ZVknpEoiJVYJG1l32P3sRTn+2ip7o
Sf9lFrUgiBZB/eSLbZGDLXHOGwUQoYHL0FjYOw/zEfOIY8Q0EPmhirBgPBeY1mPxmgeFTrEGMUqr
9wk4wbIAHhABLOJtNUGWGAFECcO+W8aChwraBW4d64wqHOk44ag5JxgjGZ/R5xX8o6eFsDnAV8bw
uLwtHlRu2RoWHCW8TE/hYhpMKK/tyUPZRuGIC6AhaSwQlSCQI++zoGClOww3BfEQAfJxTgkFmzgy
7ASvBBCcCa5mnH/s7TvXy1YmXKZ47gikDXcQ1mmdUtv04LrnSsWJY0JHZJc8Jhksz5N9CxaNl6L7
ncnkBqJ3UOLt2HYWlVVCzDP/2xcGZgO/ZtPeBXuuZD2Rv76DwR06ARZQ9XRrn/3N4PAjxjZ4AU4L
tTcR27/skZe7smwaUf4MTvY7YUyLpdbTPW62ycmv2EvQlxLpHSkEsfhx7+EfBg99Te+CwR4s4HbO
k8xwYOpo77BkBMoEyxzKljz3aVUelewq0LITbc+HBWf4UgYiKuL1GYvaWAq8+5OwSa9h6WAh0Iqv
82co/zmtMm0JXcg2yOXQ0UNpnAFL2KQ0Wp1EnxxpFCJYvJML97Wzh0ryZTFq2hMNGy6NYmhy5x2J
MPAKcIla8k4e3CuyA2I4n5xGJatAKoDTWcb6iqQb0A/NTZKmmrNMKkdx+Qjz2HVOmubtyZhqq4x7
7JPsAW9w1YRH4p83DWkdLY6gJ5i4RvSMyGdOmyPv1Ke93aYMaTofEE/Y7F7i3jbqtntiOqjInDpU
MSAdt8yK4qdl64U/7taz7BI3q9Ynl6OTQcTjHcn/2xVcD5jCfXFxidf9U0Lqg4E0cbKnv+B3oGoh
OW2ogWnEnqO1CEw27rc9vXl6xI51ISyY7spk/IVoHr5qgR9Z8c3F3T+D/CyJIAkLKQVrbGoUhsEY
EI+tcTGgOXimsYbDEvjQfX4NREJEBl2YxT5BQwa/cFmfYpAa4Z7tNXHpb6LOPfP1hM1mswl4hKDQ
bPGw/omwGvkJDkZnn4JXfEyJsCK8dQCaz7vFj3Wd9xLMnPetmSBMFEng13CoHgPZFG4Qe8BlXyKx
WeTghHOZ4QTFXe4psVcrqC8ous58idQPWC95fpn2oObAKWO2B08thPgUCJAlawMtkfBcqVmU5JzG
EvgJ9YkxVOwaX6VjDU7IgpzIeBCOFM9MJYx+2A/qkSTQAW4Zl0eo47Q0q2ZBFU6snto8xpeXAYpB
IDAjzLlAaL3HJN63cIBogDRf+H9OQIQgCqXceNzCVGhB/9mty2X30+FBzyDPuXQmtQuCpgTQgg95
dwx5BeptF7YnHYZYKm6gUpg2BDt3PECPomQDYa3EZSkijHYmIUxWBJXQSBAlic9l2wTm2l5RNwCo
RAx5FQgG+rrEU0cqA30AdRVWo6WELCQa8GBBQwH2mtDrdy/0lcEm+ICHv6qsy/aAI5RIBJVTjw7L
neLplC9Kcj7yP3sv3hj2L3riwBv6Tb+Bx+hysaQlzfJ289czny2l5fCLAsDw+4Zz+xv4Zd7/qrmS
QlC9FF8jrf0JYyhozCqi9b2somvwSqfgW8eiD6f+OxvCCnF4aQmWqt2M2GQ9vnoiY8PUnYIe1ckt
4U+mfYh16b8q6k9nqrVTqBl1iLqu4qJzBEacIzEsj9NrLKSb7CMzwJyOckmQxtkcodODpUqYS6qD
AjVNuSMd2QF6YpCzPLddDF8PYPMTIcA1VHhml6henZmYuW1qdlu/hPYk6NbmnJILoZ9ePNnJs+zm
coby3pFDLWscSlihlN2/jKyORyY6Uez2Jd9MRIj32jWJHDQHCJpSAWN9+BpQHjhRtqZ7WhFY/pXF
8FSYuTc3hQqs06W1NfDYuhSWEWtP8NTbcPpwzgmZmeEQQa7YHpDUBZATgEoqPeS7BH6T4uAVk40M
og3Rv8WouAMgkvEjod8+s3AP3IVBeE1SyR5/hj3IsLu796sF2cSPlFXkMxBme2jaW90avlO4t0j5
bgBimPBbVs6mdiFU3up2T1AO+ytYU6CHcLtK+EjK6lRsoaGgijthHQYhuOnCduEfkW3fI/v9BYka
wDOV3ODtoNWMjy9THg61QwmQGOLoVKSr9EpSMwORDjUce3diG86eE6bzpC+OirkTALELgLaaRQDa
5I6ukequ7CpLAwCb2CuEGIXIa2ZWDiE863j3lPRlkXG5J4uCe6iChz0WZE8Mm91DWjnC6f41BU65
lEnZ8wue41Q0emosJZRquUBpTwnljTnnTU4q8MgAhPCNukcNM59lswzNUVJVUa2gagERRCJFLcH+
OxDQg1dOVQIEuOmLUoJE5eZGEQq5XurWItwTpZOjtQ/L3W0NPSqh7xW24LByB8dkd7MV2QgqppKS
rk+U8Jdul2mVjx59bE9sfPD5IVyebHexqiWb/YmrqDFCRL6B5JfL0YMTi4Mu24ZQbk3fHtpDbChx
rlrKVdNdB+Cvyi5sCwJJLhg9PIvNZk9sOoK2APhNPLQKKBivn6zbOReB/zmXQzUcKOoSIa6h46J8
jIMV1Ri0P2mguUrIQIoFKtmGl4Ix0RmP6JhSbqPcAKvYX2Y7hhq1fBEfSv5tQeGNt2qWT+9sCaVu
bp8xxOgFBBskFFN1FeB/3cZd8+vjtkz3iUmwdcK19Z6Kk97jSpArjsvvfSL9M5PhS8OpQKpnZHoi
EfriA/G/PQUVHBw9RNLNNSEDuHymPahDgPj2ENIKJxQx8Qwf1CiIm37lGGi2x6T4K4OJ21gRDtAJ
o6QBXTHTCmRqC3/6BaWVM0LOyREkNupsmLAhaglMLpdLuK1lC4fH2krwbfNITtHeni4IaCjU0va3
scMGkxEjouOM7+AQ6Tpa8KVQ5KDoTymRORp0zoqG4P5iwd8HCvNGAtFahPq2hCXYL94LRIhQOZ8S
7kvhEbsmfioTa7OrA0r6jgT+ej0N6sNI3ZPHGJs23FEE9WRs7pFgGsfAqPqFmLJbiyOhFhMXOgfy
bXRzLXJ8V/OGGBr65PVPIWZhoD8c2U2vXRX1BB2iRDFsZ3RMR5+Hn8AFTgEdemgXakce+gDHhEe3
fN6kULIugDsGYM7t5ktbTLibYLFYrhfrW1zlovhBu8g7pQhWU07R2BBQoSLr9EFFj1SIsDkvsXDk
MPiSxhKLf+d5/cVFuIgu3ousGB9fBfVaoqVN4GeRlmZEbMAiRHvCcLkSEsWR19qTKJg28rXRBVLq
SUhChmW9oo3NLkeehO94E3zIK5sCIjkuwfNRaK55NB2vjjIgG4IE+O+vZAJ2kmlKKfAg8FHKeNpU
nuBmx7oQ0oviCVa5cWA45xlShKDqq5B5UKjAZotONySk2N4bm52Ubw/dc0XlXgzCwFqLgRKJyYnQ
ZsAFcjJsnCx/jnZZXFM5VYMrA7xUvoCtGFgQTL+nLY1oRmIrwEYUm4P7177QaSqpCekkRmlvIyUS
MKnxI9Ifiec50vN7UbuVwXie8cdXChbw6ulId9aiYERrapaZJDUyZscEJ0OPhsb5O2zdXnTbWMUn
HRQ5PJPrnQJUXEecGJURuM6NDMg225KrPhhY+fPOAI48/aYSs5PCPqx/hu1U6KAQkNEQ+/9neEz9
/873iVkYZWrqU9nQtdnkb9b/f41a1e9yWt1narvex8MbfkTmVe4cJAEAB6yMl1G+UQFs0SWNxOqe
3Ol3+ysPCxi4/9Fw8QEYvr9BDI7afA8X58t+TBHJWEAJDPuYL3/OImgVADnDvfooaGqKlhvckyV4
bOQRDjXUeSBgp/ZkCTTjNNjKVifBhvmcVANAF3nfdf5EFOHbECRpEDF3ozWbwYUFmxuEfcEJdnoI
npmZYSq2mUN5C3IQWqw3Xa+pd48FkQsWyIS1mYEFBK7/idYwgjCAxPH1mHb8NbHKaA8IfUI/bXWR
mRMdw4hN/+uz+RG9ylugwLJ6gP5PX6mK1WsLabYwIDylj3FBzWBuzKwpNMnxw0RyIJw8PEjSplP7
wkVo7o2ekc0kAaU9eJP/tEGmiHT8yYegqNRuVCoTJo7vlVUQqY821ZR1RwTAmA5CYdD9fHG7P3tr
+KFVC/umHlDq+KgR0kAW++a9d8hPOM9Y5GD03ID25SsDUhB3ktL+jGDDvSqLyR8VFjKzjJK4RqiD
zW1//Nt2OJyXiF7YaKrUdLFbiv6wKIGHAi7yJeOOHSLsxTFg0pJyrLpGOfQ0ziFnNNzGfQSoTToT
xZ5dkXBDFQg9QGtWTLJX0MDRwK1CesYfMCZSLqpd4xp4UDDPaMomVG9XrNLzQGKAoKBj/iI+Tnvk
EoJL/zzGzw8wx+QwxHG//afqXnwd4lv/WTAmM7VISIC8JBSoYXZBhB0MjQRaC6nmaQE3DyglhNLZ
Eoziwf5DW4oRrp0OYdEXOBRwkWi0Sc50w3Df3SfqPRguul8fN2rflx0J+zdNuXaB0J0W1+CiTetF
v1T9av5NVJs7m6A26bTyHIHJI9yPUKvi+2/IOszv8HXTyKoKFJQhWX6gWLWkZ3tHM3SxT6fu7IAK
KbW1yUp1xh2NBn1OT+dO9PmEmjp9fsERBrgufPzMAvzDEtBRD0jIdEDBwZA0fHer05JpwmSyK1cq
unWMVlj0K8W2B0ryBOkDwxEIJ35ZC0YYyua33ymHFP/7Qi/WQbX58+qhOSK71byO92vUXpDpKWkf
IPGHlOKZwlgFLs+9QL/YmQuE6O1TfNsQ+czmLVQ6s+Xdg8VRRW2g/a2Q8MBbQ2qENttBspUv3kxy
j2jqBOQfMCQqFEmfHpqV1OEfQj96OylgaLoszd9JUBJIY2vIiJ7PBeMzvKjzWknfl4yhlerjhdLd
/OYz1zZhIQWpLsqQlvEPLZqzLT+cW4Fpdt7ONZDx8hPIG+n+B0p2+0bLhDBShUE80nwkjpBx+plQ
ab5P4FoVUkkwDDP8sm5GdCOGjxtCv/41Ue0adC2FV+SfOSnwh+IsW3C3EE/96d0oc9OY15+zzeWe
NjNnb8xLKZQ/KSJ/Kg3591Wkx6jcghxEKvNLJlNAlcp/fzwDk8xBwwUNGxCVG6iR76FKLCPYv+bv
f/QnnKF2xqW6rbjl9eznLjYfe+PkqV8ycCNoBOf6Gmm5Fbx2X9RlYzKpM2ztQCiuLXANyjDY52HL
jBMDPgGRFCht5JliE658lG7Qt3YVNI8ihoZoLzHuZ3ElSPi5l49u1QDmQa0qhCBn8vE/hJ3ZbuJa
17WvCMl9c+qOvu85QaGzjQ02YNxd/f+4/oM3my9KpK3apapUAsZea645x3iGcgaW8/h31Sta6+q4
hi3SzroMeD11DAwKnmECfYVcC5yEG3FBvtGNFg+C/tLEEGS/oIp18x0Msuaoxgs1+DF7zbkf2cTF
U3S5EuX94Pgu7aprkzeMmfk+BOFeTzA3M355uVwhVkDCLScvbrfswSG3XpKbZtAaYAXbcLpEhdtD
ct5OtremI0oLlPwc9azT5i6wctkpi/b22UsfEBU51uL9576mtdfV4R+hgEFVvxamwMeoTMMD94XD
IZNyXeges1UjHWBikLWbfApejLEWBs8vCfAlrKD3KduJZ9Vsntzhfqd3cwdVd4pPWGU5CTrcT62u
vKwbymG0NToBx/HyCBONenUeMATiYSDEz7mR0tEQ7uG4PUMbLp8yDlFxMiGkR0BWdr+hxp9RaG0z
zB955/Wk21xfQI+3g0XkITqZv7g5EVb2tFO0SOiO6XOdtmW5pKPV5T7Ue/mKUQOfVGRDN4uHwZKX
Ec6fZ+abv1cTkvqTbfx7NfFhCQ60VxDWe5WUDw6M97HCB8zu5kbt15LNGUMgvQu6+E2IVddcM0Vk
foODXbQ7ZNJBdMbMUey4pTiBU7FT4fNA3TVrv3HjmUgfgxUH0TDulWe3pIw06YbfJoTUeS2EHw53
PBRo6g8779+WZJYh8UoF8LQWn82zS29HufDYYzZ7WWafONpOechSB4PUsIWrMjzLfeNChhVs6LpP
ORINb2cRwShYyzE+ki/ZYfDB3Ntvm+hamkyLmskwo2b8nYYzS2jqRtw/kkVmDePZYqkK6DqPsSXQ
GH85ryXdbDvYMe/vlvTzwecyZqnavEkaHAYNdQpql1ElZljd0UYIvDoyLEGX3JiR7oII4MTQmoZo
IME/t2noetxYTCZMhoU547rmUEW6AcLD8TvA8EFu3Z4XJ66NLZIyBg7+AJnDrNXwJekALoNxsiDn
jsE79faOWTMzbE4QdMoxjc6eU6KVdsm/2XZBUb3/Ullja7dekvXkEljnEjKzS9zksJ/CN8OxvWzO
pQi3bYmin8RaYh9+v8HUT55NU60ColA1qGrUsv+wBd+q1VDRlfomR4AB9q7qz7QlcefAumiXsjXy
GT+d6AvUzX5a6A7RkGSwMmMka40/YuAN7Zhib+jdzmWnWbASG8Ru/nAN9B8IOqWTrFthV2y5AQIi
dkq0208nQXjcHQAWzfRGm15hW/e9EjQxp0wCZQ4gVX9/k+Yn1uPfm5RVpcHHabKqffAkVEUU/VbO
m9QfzhOu6gaDJUsqeZYpJY5ua5UdNWat4EAOCh2rRoX9Vu16LffRj4/2AiqUUAEdTvJDqDp7wq9g
f8uWdh880RQiCCclcXilj74izUTG18fdVNv+KYQTbYP6xTzQMfr1mV2HqIjsakfn1iGBgMnGxD31
HpRfUeASHuFjKCI6EcNLYJuGI59FsrSR+dB7ONxE+5E64pl2yUEu7PvyyeuxTMXJRK/QPXFOSipk
+2vLi0F6Ks0ECIFwYRNZ9/v1VP9xUD5BBfAkdF0k6wZYyseqVDzL90u++3cyeeXr4H63tbb5cvM3
ugHsn6s3o1PVi+lTk7nmN0ZH9rAbXUvaQUQqjjFfZSToTa+ZkxGxBGGBAW4yMujCX57YklbYJ+H2
aY/j60aSBmkKNb5eveVEVgwTtqdNQ2QlZLlUpFVD1I96Uj30xd6DBUBol2hArhz8eYQ0TPH5pQg5
Su37+mP3VO3K7GPcao04dJSVczU8tRyIythM7kQxXm0T60GdzaX7QTenr2B+r4Gv04eLHpwXMtMT
UydBy8E8/26bB/02DFFKcmvcD08JLxGWNNUJSyL92jqJZHairhVjAP3eJGcqULsJczva5SgtQg+2
PcDhEho2Wdx3izQfiuncS0SIwwHRo0SAFMndKa4rM+kp+3NpLMx9/4E8orDD8Bg+dhoqUn2RMcjE
07vHlZeT1guNdomFKnK5lx+E8Ln7+ZuB58u59qkhuYPCRcuwdaIR9kQyEvNhI8yAPYJY50L5RPMQ
H0PSQefmRgszbZTDPsLElydtyMiRPJke3jF5dUzN8jdsqjpI4szdb5D58Q1fFlznp8bnZL1wa09Y
NgXUc+Se80kylRXMdsxmQ1GBmKpmtqtA7IhHAiX3WuMOtp4Hda0+SUKwa3atCpYDFJ5ZdMouN+pm
yYq2byr6cEwxwmoBqfVu2vScpvmsLJvt2CB5hoJ679JAe+PEpd/k7hlApttwW61v25Q2ePhFZ2Ld
Ilj55nFc0KhhzqGTmvZjEKYNUpnWCP3PSUHIzzgxgM9ZQuZGyuC94Kdl+Syq59BzdYwIgZsmHK/x
LJpLRee4zG44K7v+tCjt/YAO/Px23sMqP5gHMAhDnWkj0ax2Mby1c05YC8wazvPyvLtEdlNAomr1
glOFlA9/BPU0eWttfKxkHB4Qnt+IiIcEDf9TJ7cNU9BQvcHEb+LiApG+m78N5+rDFkgpdOKOthFV
jwaBEVB30QFd8N5ea5oQ0rCluGSSMitAe4Zf6gl61YPyrxmWcqjPMZ3clXQod6pp51CPbWOmLsw5
VXR6VgbynOgL1jQOhGz6snU3XDYMlVPrc4eF7ky74o5ndKUtafiAc8mZObDMwjImdPFhOhnhG3z8
2/3epqIXJ8XlvuWVMCqrvGSVb94K44eEySJLIetg1qRG7gl8lJ3WgnjzArUU0R80ROiYxTuQs/RC
KA5DzwSHbJGpxABxLk/qTbhWiA/wKozBgk3FynMlQHUZaJu8HcKbH1BsPzfl+InDc7BfNoEizEYz
IkMsDW0oTRaOc4NwHd/shjDamEKFnspDSYH/xZeSCVS1m9iea/PKOBxTDbdmTahyPHzTDwxQiVGX
yXxH5hfkNfAlCZBRL4IYn7uJbimsNaJF7OTv67Py06b+fXn+2O9q9fESg6C+LY0lp6z4zZSUNa/c
hDMMp28OoIHNivvi6cNTG76sRl0i7wQ6g7QFD9DFQ8VpVQ5LEw2bLwXFpYg6AK+1RgqJb0PSJnM6
PPLAEVBOyjMV3XyvtH9/F3IDjfk/m4yiyoYuyKYoyxJ//600KYPo6ktlcVsSQ2LOTVgZ8vqxlPnJ
PeST4uE9RDqyQ2GzVHf0wJmYegU2emIiLXNRzYQBn0myBorLg37+/bVRN/z04lS4eAaMPEP4x/n9
9uLurafsV0KGsGMBcmTJsZEbhZFujeHJpO8GzNu33jenPmbHZo+723ljIMa6Slfh/FqaBxnDasVJ
C5zoUYyI63TgWOvkaxM17/cqRnZfNKPXVc4u0QSCvdXevQXv2G7g910TCbtbTIHKDUVOkAzptsKo
NX9ng/uCglsmx8TxZ7dRNqFJV1ut9XVDhi7W6FbqQJb2cmrqV5PTwVZEDsskkOmy+KqjV5zVIGJt
ODa1DbpP65KOYt2+b7UL23bcJZLm2GSfY+g1rXCWTYgyXZLdm6DRf1DnIF+qSF/BmKxYrbH2sKCf
SFtqf0woJZGBA18hX7ejwLhfFvhv3sNy8EQtb/Sf2/1OJmdqLrnEBmE4Kw/Vslzo6ybIXKLuj6jV
zWFOdAgrnAskTbcZgpW9PPTScIuBLgi2PqIidUfn6op4MXef66SgX4R3bHmLXHWGjtO9jtO1PLqu
CqciYgemfjKR4QSQn+MZi9AkU8WKdrp3W6aQgbqB99jh75NSwkasArY76iYYBklTC2Ldo5bTBvJQ
DGzSTeRZMGckiKQrYvuaptFcEq0nNyCm0V0xgzpBPooEfhtw84sko3v/BeTtTe8F9NFIpcWxlA/0
V7WFxgeqE209TFHydLH5AUyitfcEzYNpZ0bwmLEQGQxN6dYGgkUJivlJGNez1hTTE+0PPkFMG74D
vuakjqgzX6QNcISuCV2gbVYdRcZ4d4cyZ3Zt2XjsaTfOQy4T/ctRRBzofYXUSd9RI5HbIG3i1Zvu
3u5NWAd5hWvpKxneV/WOlkp8cxSnZst4E5tnkVSBeS9FXa4cW4wfGrNwZSsnvy0PtX97+luxjQ4h
X1X7Pi1Hehu0fPklLK7T1uJKKC0p0F8s060LKbLXZke33hNxqEQ2HGF9QJshWifc3ZgFFiGctzUN
kfAkMJvaD8kirx22lZrOmkDsDHxyBpl1hv+kdTFADNVAIKbBLqC3xzc3B1rqpL03dAy/Oc5LCjtn
ta7mKhnTlC9vXI6KQ9KHxMtCvHObYECMyVVqi8Bots+ZdmgtZDDQDMHiJbmKHRWzIwbU3EqnoUcU
hp1tNsLFH8WoGEdXuvMEUZFq0PiTHYPDlBuhjQs64jYYmHMDhoMBo9975hS8wUnl25AKQ3vGH960
poKmUGZW8FWsYISnExVzPE0UobbjzM0WCGBGkBcWGa2fBFtu2TdoI1KFg+Oh/brnVNfeM16+thWl
TTYwDRrSeunjIWkm3bRrcDcd2NoMO8T+ciaobQ2JZj+ld3rvhriP38MnghwyCe9Vz8cjht2LrDe6
2jxEAsuvS6I23jdqOjSXbNmz+1HluIT6jjkRn+i1zScaDxGrGDfXmNXL1iSZ1ENOhkbqtLaPJtUQ
1vzxPuEAWSE9eTc7bIyo73Lvlr7DzcEOW4G3atOHNIkpmYrb9Fzx2A9a833h+CipH3Z0uCkd8WG1
Mic55GUvK6a3akCuns7G3Nmf9e3vW8G/ec7nNsXB2QCRakoadL3/blNXuXXNn2F6W5I77mXddGse
UClHDnWdW5F+m/b8jBhbeo1/QYOln/b57z/6g8iZi7Hiq2lyozO13yWGrY79GtJEfLp7jcGAkoOe
GJBTbNuMl2dkbFv+Vv3KkYE4ed7540L8NPj6/mo+4JmG8Xqqinm/LZFQzMIvDUF2Osah5yib0tZH
wCT7cs9n9vgXlVxs6pnPj4AiQVFEg9O9rHxUCs/4GsdxEFPvMGu7mLjbyUln6iQ7KpnkF+YTQkfY
yVulaSszu7q21a3yR1yt2HzOv72Ij/tAjmVTL4yIuR8UPHA/DIFaVtGC8u+Vq9CjJ42qbvbHNf+J
6/j9nX/cAa+buBfvBT80p35vi4hhsJ/5zemLGHemzIhz2P+abBmeu/KvRoAs/fWmPz7zty8m4k3k
My/IE+RA0YjQqbolhAUqCoPCCcG9oZ2Pe9q1S3FiTB9fFAvXxX5ImR0FdK6ZZuLbWd7tYMBMp8PK
3CiVFFbDbEK9ApjmQsncETv0FNHZY61Hs0dHXsUzLs5e2+uBEQtzpSdhyBgefesGxi3vM1kkppJK
bHxF4IEJahaEbjFSO+kpmr13SWnX4BBtYUWkGIggAGfvB/MLg4HqyfSEYTRLvbuB9jdqpKBscQVi
YRQ3iMb4hyZDytS9rlorKmPq6IGMVJuxbrI0towLq0k5iwa8qIejLISxcEIQgJx7uff2CzS0bztY
lTMaSPrQmFdEQ6e414MVCWxM9cmXBfvBB4gyz7BxfLNhXEcKNj7yjJGv13znh6OSH9glrsQzSElp
mkrwWpfUOniOqlPWo0CQTSqHet3EDbtMRskRpoS6oniAE7eGx7PGMPbGty23GTQRlDLi/Dd+09GD
pRM4tUvbcxT3WpxzUiveoT84gaEQPBIqdtcOohtUe04TNG5s6HXYCAbXYSOLZcJGm92Af9N7oQEX
J6/LC99eM4AYpz7nSToG02BWLIByNEpWShvIc+hWQeuRZzctuvjiOfh7deQ9SR9lQrm3NZ2mjMMU
XOWvuKFntJrCQ6P+NNqQm0ZweFqdt51v+VrmIHwFeogrCRE0p6Xpc4MGtc+gplHzaC7CyjWVhUTv
hnIu85SXrW9F3Y0VRx88Lu8bkb1QN0ji1ZboIQXIjcGAM2+jqf798f1x3VIUTZdVeMM00/67dSiq
kcrFLYuXut6OiVMnviumI5Q7AqfZx1eV/AHA/nHD0L/9wI+FUnvWyu0uv+JlMY0HXJtgQlPCPkcD
ppKvDW5jt+7Av2qimgun8dA1STjrx1of/P7GfzzbgT42DEGHGWoaHzRcPy6NLHm8WbHbrc0wUGx6
fquCjMIBxFPDOp5BUyyqyQNZwIzIoc5jgEz69Fjw65q4+BgrC9hX4pB/f12K8tOCaugcnmGB64pm
fCxoYnaNtfRh8JHMIXt+Sb07+G4kk1VTgAkj/cQiyg2k2zl5JzQ/NkjJpF3hM3Nsi/MHyvNjzcyz
oRjWnjwA/N0FmLY05xwOKzSLb+vOEZwRX8srgO5UFqBRhH7TqLazd5vM0VfvxvxKHxC82TBFq1Et
YxJruKJARLQp05qQ8lRyhvrxdUEthIAispjlCpf3y4PeyG+lofl0W4JDhNErdqRhVNOBdvD74FdZ
KbP6dAvs5EAsmExyS7+1uEOiMir3vYLsxCuiCKQ1gMmHOFxycZ0rkYTH1sAcFD198aqdkOLVzY71
Ed3TKD22YAIwz+1mm3rCJscTmKSumXe1Q9EVt/elxjiHSrw5DVtsDQSQ8nCy6CPDgYKVBc5N9V6a
RZv3xUN2kb7QpbyX1w1HR9QlRenEJ0YLPjy2DMwhZxLAojCIo4767PrZwGxiFhsAF/G1T/DJil19
VSOs/1NgM1doJ+i0tuWBbyoeFL9zV9sMwJEthAARKpusSjQQAGeQi14S+pccry+3CneNtAi41ESH
i6QY2ir5Vbs9nkN5FAd2fPB7LYaWuLRZxJsjI0AJLOeT9Ob4nOt0W5Hs1rLa8s/eOFmWRCWqI53D
H+5FY8ExuOybjN+RrOqQJYcmVqRwIQyyqIObabSf43OcS4M9iev4C6dkQWC8e46uLbeGuJEvnxgP
QEizq6QQvW4lwLqraLPvR7yv6WOH+gPxwg2gVkkS/PypMrm3c9FG2SGOHmVbTl2gSLMWCfJM3Ejx
mz1IXScTjtqclMBmdzhcDzrOTpXJJ9FmPY7CjyPHuhtWdc6hLw4PvsMhF7xBjKEkPhCwqPfu0FEL
tGHvMSZjpAPjXHXuqU37lcOPGXVaETGbrlij2njSEKDv8NVSrWBcNErjWzMWStD40qXcvjact57O
G5f3rK7cHPnyEZWIMS4vEiCNRQWKpQGQ+4PX0YReFXT0qX++DVVQ4W1+6z5ij7IPc9QizFGnmBck
t9gxEE3Qq4NHM34TRUiqVWiL9pZjGKdjpmtNm7Qvbo1hgYJRHxCEfHguWWnQlmLXu6EnR3TOiSrd
qKf4LBwehReKVskeHNqPhOw3B+dBG8wGd/X4r0VTFH6qtkxFNjUCuxVJ+BzWBVWu6eqj5rAJXvWK
EE8lvZ7ILY6Vjv7stGibYN2nhYI4Ca4R23D7AVmZJoRY49yhaDJ9R+wDhX7a7yEaEKBEwxtnJUYH
0MMgxxzSQ8atzlgAf8SJgEz9UKPCOl/ZtW80Ma2gsmi80LVA2rqATrVHWrNImYfHNB1WycTfW0DM
CPHlMWDCRpgNkleaVcGOcBuiib1Ywu0q9DFXnssRianasTVZVl0ZgtukPGsbJAEcoX1Qy8pOVZx9
4jDYeB6l3XXgH/5KohGln9b7ZoQlEy0vy4b2UUCLoZBWT0HEEz6UpqzRJos3q8hCnfuzloNKe0rt
wNyXEmnMkblE3hN+cTAu6dt81eS0DEl0jL0GEL1JUJKi6ri76qYFWJUEAY7nFQt+Rz3uVU4mdLfo
/Ak2BIkHlnyRWHIn4Zv2ZVjmB+TKfdaN4AuDAluEd9WsEIaOuNKORNTSYakhMEpwbtisIy/+eq6E
TXVstLAARaZR19iawAGu0JquM3UYHJglwqFw0k4xUNBCcyovCydvK7OYAAVpHJ4k9Kt3zCodYldT
qsNz1pa7r4OI78WcYPcbo/PskV+Iozm0jD+OLrL+Uwv1+6X/2Grvz2T/iDSFSz9tNARHgSPrRj4q
hcOse26OJVfZ5Zs7ExYc7vhWBznvgMnqiJPFg+zdMct9GnvyMcJoc2qmb7Cl6Z6loL6uE3Q30JPn
MQxSfQ1pT7TIrkf8js3pojHbHsktu7UuKdFJ8mucY4y/2xUmDpTPGvO8tql3HuQV4jqlsyy2+RM2
H5rl8jGs0eU8FxwZVNEWvsT+exruYG4VrinaxTk4Gqs4dDmGwlGE/bpJds+FwvekI7CIt8bKJ1qQ
6Ylve9KyXu+B567hEKa1gyjUgOJSorcDAZaUTctPYNKLer9uwrVbCBsS2Ac5DfchjUTaiRpmigYt
FUEeoQVojA1oE+aM32onvxuEhIHFK3F0/6KBWbsCXS6UhMAJ6AVvNH7LhoXLqwJkIQ+rk7RJnBw9
Qv6Fiip/I//HqXYIUbRrHX8ubhsJr7ZWcCzu35ay2C/eR4gZR7hz3EePjbSRK5sjRKoC2FM2KtYc
8pLddFVsHhu+3KTzpbIqRF51asxwLMAwn5r9JVg9umo3WpEXuIr2lr8IT1d0aNmGfcWfqLv7l3oB
LDXDoUs+XjeF+peO2DbgCq31DmerYASE+8g0y2rWnMrj3BRRVQ5ahfNcYaMrraBzHeW46eC27BJw
R8i/DPs5ihqRXvzVHCAvBnAZ/CmrB2OOy7Mm4ZgTWvF0rlO6BiZHTs2KJrcF+iBtja0H/DV5E3MB
cr1va5Ilre8NNKc03KJ2zC3aMXhwwxAWUTVTJ+HYPKUbbnJiYt/vyX6J9al+OsGitUHPNXxGiPPp
aVK5eNCQXlhX3QSrbIVxZ496V4Yqqg2zTYVz/UnyHlL9BktKSGEH7V/tO1SGrDASbdznhlbaPSd8
uGuK/SrtFUn3MckpsBY5XJ5nT1r7Wy7xGJb1Ihr/XkKjAPihEWIahob+WaPE/xcW8G00wp/dr/H1
GS8fGGaIDGThBi0rHumbOkj1OKrNkWRiuFGgjl74G8XNNkBFEEmL42zrA60zJjGaTtadQb0BMDu7
eiL/j5HTGbRRgMsLoIcyFwkmKGc8XDayz0ZwgZcNLXE7tCOXZF2KnAIJeQXwDejZ+DZk3cWhhyWb
nFT6UgwGJ43jUvAyQkBA3vFx93hOuwV2w7rN/DVFX1DhSDIdadxQz2K3hsXCcBQH1Lvb6uVAaxgm
juUJ2sFOuoyXyMp/v54/nki+Xc7PvJhMCuLi+nhAGWCUR0U4g3QdzSCSI72rLkbhJJf6ZC7eYCYQ
JC/EvkxQQtYNl/uOuYsm8VqaU5oAAuzwhp52w++rjiFBZ2x2mKCOTCNavSsSTya6fwas/Z+8S6Q3
VCuSrIuq2qSNfSzyYa1qeSSEt2W2ubJbFg6LNdtm+GqOVLwJ1O44htalI/SIbWYXBYA+4SAAWz7d
W9mpGnIiYeF/uSlCBdnh7BAgw357xRu8As47pksYn1kAXmMzI7jUvQ8QhzDdLhjJHNmH6W77BG1e
ZOg1qwyJ+1H3VLyKMf3yooOgDMEA9F6kB+a6RGp6gfte5M77LDvSirXl0ExfeF7VCYMSjYxzS0Fp
iludsN5mhW7T672PixK6bplZIatoWTUQRSJ+tRNDqTeVMcM8Dj/jYgyPiCJoKABWZG3329Kr57/t
vcaIlZ3rMQ0iuxpyPggoGGwBbSwBX4MrA1nyilm2b6fSFk5UtALLVe92MplxWT4UlcAp/1Xq1VFC
43FEsyEiDUpdBJkIjZZZ1pTVAtAcdNOPBQuzRNkOZR4rj2FlSClGMnNF67aN5jIrH5Vw02PXrEb2
eJtzrLsxjVq2Lo8BeneNjm42wjC780XIGrT11RXdHnYs9AMCjf5/+oylGCCYV7/QlBjUKCZGQWPI
eaD3OCl7/tm7l/SzfU8aJWtaK40gmE7+kn5T2SbV/aizFxBLT07LjiFFagfWqGT5xdh2hzby+zMm
/6CyJHJJ1elEqCStmZ/tiHcgxrpyT5YrHVsGWlhruBOtLu7vXpcLTOyz1QbW0utAoy1Hcxs38+n1
V3PmM+W0eVQkrCOmTqCkKpofzRkjr19ilSjEMQ2H42F3v210RaQQtpFHTgZbqFNzYV305x1zUqDZ
/eMS/DBL+M9P/2xf+61Wnuryfdn3dh5pmuWBs7qTjuX1ok0YxrM/uXcohKwtfCFr2bMvmOMOWe7G
Z592gOr8/nL+rWof3fT/vJyPulxQ0pdgZlyMlT7ncC/Yw2IEg8IZdyPIk8fWdRja1tbOR/KqOdf1
yI8OBv1wtWr1T4VFt/Fu9zGe//6qjB8vEusZqXimLgl6s/V929oSI1KSSuYirUC4WLq1E9xdYHMU
GCKDtMZDpTfcBDd7N1TcQ7JjURrX1mx2X+dWMSF4whtQnGwVq31u+Kvv9sK3JpOJK23A+aaWe7U6
Dkq1oWo5FwYlced9iJe+87am+zP+UzyxbmrJFwBXLFPopE/SHyFycrMa/5+r/r/399mWC+R9JGoh
76+YrhCZjUw05rDBD9wPgbPghDGbQIVEQftscribHRFQwbKDkQzjIK6qP55L9cfn8tvr+WiQRoH4
zDRfxDi9dDCZjEQHsdXDwrEO7VaEVuH79gJ1QLPUdfPUvdnS5Fy3We4HX60eHex+QTqjtV+n9jxw
bbTuzF8VBx10ZfnjeWDNwYTaf8Q4/XSm1KRvr/rjQU5ySZADs3mUVpVN15BjN/porFbWufUF5WTd
LMWp1VsGlrm9YJ3+/S5VfmgT/OfnfzzKZVkF1zzlqtVPd7UZegvv1jYQMpzRSimWz6KCTnd+vtmw
didEuY9GgYW9UbC+qAVSa2R3OoU1FUZiakV/VDPaD4e+/7y2j+e6FUjS6xkSg8YLK51hPj7sjN7D
Cuwur+oNV0bOrANPD1gOpw7cnWLfgBOEPa4dJ5ibnR8WhF1Y3dmxPRgZfbpIOBdp9vc4tNM0WL2I
ZsfCOfc9liUoFRfUZgfcnJ3p6ver/POe8e1Tbp6lb2uBHGpGGDy4ytJwQ02LGGY0ZA1AycFH3T2j
4QAptvYnXFDZXrKl4wdFY4oZ94/7TftBKPWfa9psLN9eiRI9tBvZvjy1dmKRa8GykkNsQzKyoPvY
HeveAd1xYu1kx+vOZpnpcHCc6LNzvi6t83HvTdaVA+5Ffju9fR8a54Wn4nzCitOZXvzMKizTCdo6
lnKU6Nfh6fcLKf4Ue8brl9UmiZCml/pxJaO6LoVWc0+0+jhJiXXgnHjagWJBSu2SZNDojHj8dWvD
gB31tb25d5EeWO/ZQjpTMg4kBne718ocq/DOGA0hravnq9xzCncIK6eLZKenj87aG9uZMilTV2gx
wWM4Huz7aH61DH03oovtG49VbcnDtTWwJavXmRfW6VnYb6voTAFc9ly/kTeUduG7sbVVe6MvcQjt
xqoO6ExYUTDIz2ls3yx7WzjamBnKqDn+svbsuCE7F2axwCXGKTPwaYU3kyubUS2tp0yb2LX459QX
vnPh1AE84vfLLP28KvzvKn/cJangS9E+YlXKvCHyoR6JG4uS3UmccTB0Shf/BOvhvV1YwHbsP374
z4/9/3548/ffbtEylcvYD/jhRKXb4exhhZ0x8PDZpJ5NIhjdW37+015e/DGnwFNkmX8Mdsyfd7b/
vYBGvPDtBeh5vH8/m2ekj33ZSmrW5Z3pEQnG09pGyttfvJYLdmWaoXZ0baM9q5n9IpmgZ866mckd
iv/UmsX9IztfXNuDNR5OGz0VDbT+5O3dQcrS/HPek978Pr3uGgoSMiTrjnufkDXbnPAJJ4bHiPZu
n/b2KnX6m7iL4SFxJbj54r8J5jRuz+MhGxN0hCnopd8/BuWHoznHctSKLAdE+37u7y3dl6975vXc
A31EOgNaVN6BCfEdNi3QI0RcoA4FB8I2WP7rnN2ia8JtarddnH9etrvJ1o0GySiZ9BQ67fj+WSQa
+oA5udtzaR1P0/aUwuT3l03EPZ/OZ12CAJQSXcB0oJkft4+flWHw9FX8Bu7QtIYH4j+HITvZjFn7
rGTFFftYkdxx5dJmpik+vFk7xE2T3Bm3rAWYDAuc+CQ5TrajUS/uuaOt5hwNkgYFSoZyvZgpp27e
KS1WiryPQBEFFIeznKmVo1nrLVAJhz2yasqFjin0w5e9InHQKcd9yI7Io+Ec2W/BOrVOJwYDNh/i
dXrh155NP4Ft4G6BqRjZFHjzuH15W0zDEBrn29+v04+Fx/fL9HGT57lY6a0bC2lKHUm/2BtqdteD
E9JUoEJ3Utookuwl5c80Qh3/x0P+L6j5t0/pozqucqG+oZDiGcu8m1U6u+eJkj20KJFB2i2Qa3QW
qbdfHRAOeL617xrdFwlJkwzxY26bw/WWmCceoVHvaV+wQ9kdzpfo+VHMzitLMCz4nrd5J9k7l8Cd
X6bT3y/fj/vQ/y6fLnycAmux0Iuwqe7r8a0Z0xbTYR+UDMXJ4bDwXfbKrFGEtq+ejIR/xsjM/JoM
6H3SW9yaU6ZDmxtbl6WwEJRuj8Eu74HWdTBWT388Ej+eRFRBQJgMZYBG20dlvK+TTEuF523Jtoem
A5FFz1yI43DkI4FjlsL0bap2/J7qoTIBrQnsZIlfxg1dljg4xCugvBjuMoLVMI1EvQBEC2FQ6Kfe
zg3QWrorXSKbOggIWSTvNJ1fRKb8/3M6VNeM6BbBuxNHqU11R10hAWF4795BjDNT6Clr+GCwaN9d
TCfgVBh7VzCgiSn9Y13Xm1v6855TRUWWRa6BKAoft3zLl9/GtaS/1BorIDrpmrb1U02DMWKVR7uy
qr6Qt4QYjqgmcHMjD3/YBX5YhqU87FcLalTt4mYsYlcBTvMY4t7Bsct4Vz7cF7Bt1vTUHFaFAdEU
Lmpg2ma78GqZ7fqrWhgdlDoiM7GbTT8N3wq8wG61UJuUX/pEVjHGBXOl5FZsEcqNNhWYXlKMhTaK
mzNmnHSIwuX3+1ikb/DDfkspJRoG3lEOqsJHSWXKVSEmgZQsix69bEcawQSFawh3nCQXhEWgTpvs
PaANnky6Lf7qBnUDqMdvI2yCq5Z5kKM8lKID4sPwFaPmawJ+DVqzzzUwBlsjs0KZQVQF0qYR0pyO
K+LUGppKNA0c+lFrElqQRXTFQT24bgt6SRx5V48mGo/PQj36GgZdC5Eqv/Kfaja/Fhf+ICEsHdlT
xWgHxkNxkY+M5OQjRpHmf+qR8Zt89NNTIk0zXGJ0zEmkKoDkEn6INMCEg6R3XrqT41BlBhY49Jzr
jQlG8ot2MsO8rwpQ4YLfhV9686f8QnOSpN/wi1TF6IuGQ/jVav6GDMsmzuu24osZO2FDmPO7cmPO
+Z4oLnHW1pt6ww/j65pEL/5nAjZrfgpAMtL1SoK/kCfVx3yDsML/2u+YJ/mMXrGJxk5I6M4qIdgz
ZfwoEeDmEygbML6dFsSwkAEm/AuQ/f8xsk/T0gCipZsmojbdvHoK83zQiJiZwO4Gbm87wMoKAwVM
XpfIBziJ4Krgmr07rx4gr84NcDKB2sCp+HjdJ5GvZVtpqOltfFCQ9v1GWwu/FgNdL5p3Yio19hHv
OkXAiys7wFssurpbgJrkCzsvkCZuHx4WDE5XcmgnOjJeW7Mbg/28Qnep2xjDDhr/KHYbfGXM5EEC
f/OYKw3kCbItGPNDAu3XnwUkjkazkDwO3atBEeFmAp/MZN6BaTIpu6T89OT1rfciEqPmFo1W9IlJ
xLh7j5HuGb0rxEkBfCFsg04003r5IIe9K0Kgb4hDTVn7QgzowtqElQXWlf5KL5njkF8/qLPg6U7p
E4/u3QIADX5PeDJN6F7SK8GsxZPWGB4vr65hBWrDYmoyUhXRkNI136pAoB6HF5QofdugpWFqMhZg
qgppS2bPB93J1TEYMmDEB6vwtK9scJGXgG43sQgjGKCH1SRIEY2F0bwxDMNkbbe28Moh2+dQcoN+
q1327oxxIRQCTBcg6CR8Zg0BHyr1nIAvfmo+hN3iXvmbK1ichpAUTQC+956wxFoTf/7ik78tWu1n
s0QDnkNhZ5fthntIxUq1mkNHCnb+OCNV7kVCro6D6dqW1rxeKLgpJCx/1Hg2+Hjv05BCtVi3gPm+
gJUFQxhy0A/8mQT805zsZ60FeBvo1DAlBm/uo4Z/9eZe1WkXSp3w//F0ZkuqIlEU/SIiBATkVXBA
kUFxfCGcBQUUVJCv75XVHR19+94aLEsh8+QZ12YavTNK3XgXzxhbudwYVEfNYIC+B7JFyfyzf/0J
udUwJROvYvWBDRh+uK1XqIgwtZENvA9ysG45wNKCNw+2lLHA2y5Z4P+cE2D6LGgfEvZB0DWr9QPK
PfuEaf4TNVEvGeoDGfkb6CoBLxtwqQRjWgZcB6eD2XEot2R8WcejNxERC67yEoRiDBz4LrxTcdbV
Y1jIAmoM+wos85CW+1FvJMSmsWsg5W5AtnpOtoTSN0VzCsHypyOIeykQPORTYBYAskbDge9aXbTV
c7s7SSD83Wlw1ckUiIWQQ7gVUW89rgCyJWMDuiLzmRQJqUCxPcpR7kIDRFuS10avqjK4Qv6kvX/c
wIdvYLMyLisos7Ay3q5AXnUZ6JLJPA1VVLMYpaJoDqIDAz68T3ElJsabWebsLM1pX5a54soIJ5jE
NzQ+8fyWHsYjavCoU93o7maoBul1AzD2FZLFh8RnApVS8B/fkN71sJ7kbrYHoz3szQyuHrKWDAcw
Zz9ALJsrSgmQ93OfSEDhfqS4kRWA3nX16OxEoNQ8MGGETKkMarJGzVKcWaQaQUI3I45PZCAqhjua
UeGDoUL+G9jPvnWv0xpopUFfrzn8jMAqo1SqieuGUBhtY6hdmghAI8s0LuZfR2zrJ+/7A4f4Zac2
QzAs/CsaNNngGdCOCd2oROf6HvL5EM1qMr0mVaQuUEDuJHyl64TZpCXdlE6xUtBnLdH6/GA6tPGD
5g6n9BFcsKFBj4VmZoMoI+TCMXD3EV8B9v0ZZWHsZM7XE81LnJ3oVYBvtFGFNsYmGTm2xkGD+V5G
r35nUI/e6I49FsyyBMx60WLNZrnPGU6kjo0iphBtTgP9UrCOlEtvApsQoUsOJHSCoz9xynYz+zu3
shXHLJDYDY0NMoVa2hILlIA5M4WgbpdWUHjz8/Q6ojoW/j20ru0ad69H6Xbc0A1c29V9/KdQ+nfk
/cf7fK1S8Vw0eYdMv8yvcz6p+BqtP9Lx/89fK35tGt0Chc1Psw1id1HnUq3oEiJBsH/wnWr/dQni
Esqat0g9Gr7kJ3PcsaNs0k3zooC4Y1X5343mp+JAcOkpV/3r6jN5UA4mEycL5la8pEOyRCc7ylgk
zEvTqbQFQF5bckA3JE0N8KtPWmCchD2X/v5mlGjeZfDfMt3soAb3g+kaLrVHw1WjHgiJmb4E7b5G
jd6jVylZoCpxjgUGcAt3LBTgZiFH0JnqU3C9WFqKZdDMnwLkvDSd91KwjTPyPeAvvYfDU0gO/SUz
8OOgW5mFZifAN5zQgssaZ2SedrIa1hnUH44SjWOaQ4sadNd7DeqBPM2QIwQtb99mKP+Bs2MVTl6g
X9HxdLooxUP6J68Sj74c+d1RZb1gVzK4ireKMBte4BtokEm3Bwrq4DMwgFiYZ/BEDxkJLD8FmGkE
BkqF1OwnMTGFbHeAZELGG9fwWtEP8mq6cd+wqT8YTm34oqR6HbO3Bgl8TKKHGUAnFOGxMeMHz6uy
HzO0cFpHoYc3EfS8qcKOZ/af7aAhe6KNzelz+HXkY4uQAMy7cc1uk8bqUCI9zI7l1SYLFRTO1xHP
96XlHwxJ6RiCBup8eeLHyNxIw2IqUJ3F8g5tUBk0pHFw6j9CymoN+nGSgOeHT6Cw/Y3BlZcoXkAJ
nKRAGxmTPk4XgD4DZmAH1NXB88lcCEHC03gxjY/n4vWg6zIixcgiWF2nmLbgX1VeUjJphjmGQ6gv
06Y0zdAeSCcCHciEnfg9mD/+5W+8Dp4DsGu/tFpOHfqagA1W496sArkKvxlCL4bXuk8SIQkFaErB
+JTcrM3Xvg8K4pbHkI5/mJhgKsfvgaDJ3dB70dHeLl1Bh02m6EmMXsR2HRg3HhUTMG0K6EDoUDxA
6HkJE3nH2GHSuMHdgTCD4iaoKDDQVwoPP8EzEze1i7QxMIZhe4Z/BJw537456MmiorsqeMKQ4MSv
diCccQUB+UxyGKyC8Qj1AVGLHpYPv21ETI25rfoHcvxEpgqSNxxQn1G7TsFufJbFBEwMGo058PgP
3pGBbgMgaMBhrSU6PdLhCyBNVvTdKwTzrq8x3cnZBUaee4lYecL1ElIpJVIhXcTwqiF+llWj08dA
6/QX8BikIVtINczrqtjUGHbUWptSukNhDaANZQfiYs7E6auvMEmgh5LPwC8rNQsThOSa+RW+bmcm
5GZT9B+7k5KzuJi/UGm+bbN55fVosOrZxsbcKEJ5/k+Unu7telWvZMId4qGSu40qJ0pMKIWR1KIV
+lII5XAaOeUNDTOER8MQ2iaeRjEtDjR6YOlgZKHVwP4Ki5HkIVNqV4LSPkpWOghkg15tmooCojaW
KT6BF0+enGlXPA3olGhFVIBxAc+OJU+3P0BcYdh6NfhoHU13dELWBdWZ7lxFWgN1v6GGZ2AO84WM
rlDDc+AE8n7ThQj42s11XolXiSEefuGN/wVLBEH4VPQ6LAxBZ76vkDYXgRNRkWA1/0keC9ZzcTEX
/x1G9xV0LfFAug3vq++R/vtVdsGkFxclhA69U31jwSw4CvUMOKORLr76PWoLJcwuHR7MqKLRDF9I
WB5pff9MpjIPYl4ZAiziGc9N6z8efKjM8o0yU/iO4epUb5rgvc1uQ2XeBuTlMmzRXA7Ukxxk6+ZN
Jp5UGTz1tUzm9mQ8/z5WSeSfza3I54ePpZTiEhojKBfs7x6ocEIMEupP0Gz47mhK8BWLQSIUAjvI
qWXDq69tlWk+kcHGJkE5T2m+fQU5spPypcHIY7lcLSDzZRJimLwSWpGXqQvFz2tcafNEZJm+32xv
LvSdjrxHdUGo/cjiXGgEo6/VfV7Nikn+J7j+d6QKmWrkTwbGQkIFBPIOVh6yAoOTY9omfWbDJOS2
SE2mI6C4jCYAZRfhguCUgh4iGf2jTKmjBZEB/AbgDDVadoSWxHsGuBydeGOjYM3fKBhAyLoBZ3+C
6CzPJIEOiRjxUTin0bP3pbHJW0ey7QBk2C1xtVXnESgTJRT9IOaC1+U0PuhYwjiTYK43IbaD1eub
YEGlIOcX4iIC3hZeerGAc8506W8Mo3fGUDvHJS8cNRmdbqLSxYmkTYXGOywss0AcgBxrkYBOfV1s
EsMvGmFETnKymBwwgQOcE49J3F1tMZI6bbb0dS3rg/LvLYVRrE8/hA5FhDFCHbByCrDryjTd/QiR
EKtyErrAyFFKFtDXeXpGSWQrOSfDvh969AGSNHDjWRfHIGWwXw3khc67vqL38BlemZyC/QgUteD0
Nx0VJSNlLEUCkMu4JmhFiQ65P93goeiKu80avzfj5N0rnK8KHHKN50PQz0ax3cun+knDNsnIhYBf
dqkupBgH1e9OivHtDBPdIWqlCAzfgfbaHKQ2QreQXBvSPcy9+W9XQblFdhQ8cu6KADiLkDAJsxBm
hJOQW/zNmMBjOE+gkNsjhwgndjWDF4DL1mw+kxKVg5SskqC0q86drj7q87xigQ8UqQlxS5Xw65gE
8DROO58D4C4GGmh89q/wQt8iriLILqag72AGuRoyvHnQuvKfGPxnZRz/BAIQJvii+85wdLsFFkcf
U5QG0lFjEUG3xwl57RuX1ndmhGdEV/gfHRxO3ihy4uIHGdAhBIaw7yQYfPG/sPgiInidkcMgXsAV
YCAwI6bqsK3Egc0huHv4D784t1PCqMF10kV3jItShHQZIqxNuF5xIbXxveDUbg7P6XP6o00XeWPk
tx9rcy6kjpXtVTyaUTwhNnxdKnRXxFHP6WxVTwmQHKaptUUxTh4pDmzQD0RJFG0D+q/s1EPsxf7x
FdnaZwEt3dCVUaxA2YtOWgG69G+4A5UrhQoL7DZuB1uDdMwbBGU8VhytY3WCegu7wINigMgXffYR
/f3dbXf7pPixvC5/b1ub883rste1v2vEaEa9rS6+qyNUzD8qwyUU8fTt+/ClyWv7PdAA1xzoZUbV
ecfHYMGENrLetZMu32jXzBo0awLi5ffAhzEKg+T+D8mODmfS00tx/B4gyIlnaQ4mTWj3QbtuD0zs
MK+JZHu75sNk998/8voFbGkH+zTZ8eP0haxleAA8Fc/HYbXmS/JaFf/cw/vuc84XfItqAo/+e9jf
T2biOZBvfg1eS34FM0ftlEREvtDwhWoMbkswl42ZOb3col6objQOxJwF1LjGJkGC9I6n8QV4wLIZ
c4yODZaEauM0EE6q458QQ0DELRl0JnDo2Iw67ncKgTsfPqDRUwmZ5KhiPRx9Yvr0/BI5aDYRkXgu
jl2VtOubEsR1LAD8LCkUalGq5XtffvaLKtDLRXuE5YFGm/1AKOA6z4ffgwRe8kp4K1C80L5dVGDg
jLV9wLcKY7RPVGlUsiG/EUlUchevUJ5Sp5jT6H6CSAD1FoUBQGZ4sagz4vMx3kYTANfKe8E3uo93
FTrWrau6n/MzKrzfqqYN68GvY+JExL5T9ZCF/BYyDR48DDzifKEKE7LE5QiYJ0LCaKFOkDMC/9QC
48gGHSyK5F2Zkr3jiKvTeygjJ33b50j7tYhISkNVaHegbS4vifm5UHR+wlUzULz7HVVkroHYIPgr
77rRbS17ultvO6iO3w7yXJ0zQPFc529WOFxdhr7eB8NghdJWz+LkcxPCBiNAcyWIAHmOqpU4J17n
SrAKC0E9bg4ZqtIHXUx1MWtrpZAXM++zajBhYuW1a9aT+MfM+sa8k7PxyWMg8WUcvyyWJ0nMYlIv
n34WGut6Zhyefum/dmU6LH0G5XfkCXa/WT2rdkVY+nFBJ2hnSZ5iIq2ZXpDWDPIsOzOCl13+6X92
9+lvdtuYU/47lL60Lv0ifN7YerTBeL0TCN/H33mjLVS/Pd4isvhz1T5wo5nOCV+k5iNV5CIi8UTf
Bc8bmlMmxhbmFLn1heqaU32lcoP1Ves8th9PdZtFFsKDTtgp2ZI6EhNjpNMe4BcgoUaPCHRDlEwb
/lfdb2BO7zx7zXHxYcUkoPQI+oACHMQJAdjdFnmrz6rwntFvcOhab6eASDNpnG8kk23DPX7hRH9A
FP32eUCIyd9l1Ls8g2Le4WPhHDyjPz/69rW66B9E2Ty+lFFxHVJroM7D154RsxfC8056tvjxsmvR
ZSweCWbjtecUofl3D7JZfPaM0q3qdleY+OkXzOtr8glBo0wYEJ9mYxb7MA0gitGxzwHAV8VWMtlv
mSe7gA5oTWzYRJiXEeZoxiP8lgUtFIkMD0FXEpwKsYgeoEaK5LPuSJ4YuRXHB1IeaNqhKc3cCkrJ
C3nEnCUT6J+RHkAAI4DrWqTtGDhkHtO5T5iFn8th7f6ct6eOan5v50NzpvcZJk5n83Ik8swkTBdI
gA3vAOXRlCA3/XGayzViLi4JSCmHHwp5V4Bo9+C96oH8Mn6Dx/7+R3Rhpv22SlcCqrSgqsk460ba
MSihL9KLvvhtYly4lG7lvsFcA+kMEsp7VUPccwLuem14D84uo6QbT5unB9Wrc04bZIs9jXOtd7ou
DVG5vy7/dhIWAdmtOQfKc/1D8HNdrlUYP2t922EiG+z5tjxAoy4Pet2Pt80apnjDdqsw57i4QBRD
zD1HgrD6r6W8pu9JD5Tgt4U1tOTnv+v7ku3LCZb171zLcv04IM7sdoVY6lw8LJ/KIbKn1OrlSYLo
dD5l5JJXyQvJx5+ufWvtW2UB3+GDLxMyDIMwW9rDath4fOuOk6NR5V3PSm2B1YMWA3aQV3BbP6bq
LL1oM3gMJvMKH1s5rrGtf/reHS6EOs8Bs8yFiUKXm4N9lK5blL/SeU6loorMSby5B0kAtDjmqoOD
0xf6gmpmG8qhtmv//o8Vq+P3qC7QDYkk7WNKGxPzkZhC+v4fDInVRzQzJ+vuwkBu7v3of1c0cTAj
drlNf448a0bPSTlHusKXlvgf4xrOTbW5eV/IIV9MKwOpDA+g084Yqo7E9HP12bxReshXjxVvTAs1
JmqEkmuLzG3hKhvRkpch9GTM0OkeAE/Fb4UzS873usA5EaqwI3EVkCWzLLosDNiv4hehvbl4T+6u
xhXoLVh0N+gKjwsDO7PHHhGtaUbqSpyo9QRWkYeHRwFtT0qTMHmfeQIZIXYGgTyWxmRYTohkAjxf
o282EuIhyDiCAqawSTeezzIRgovqup1GGq2kqc9RkC0hJRF9AqpUbMbCCE1FkpMwXaSSWbVopQvm
A4wnspJif8hh4mpzajPjDtpreAG0pfCWUJp5OqbfgYxJOhgNC/Qi570ZHsSu61VoGUrj56Y76856
dL11Z/KiO6NrrUKsgNwimrBG8ITviRaEmLoiZnu4D5dBjw14bM88ksXGnLbuff71qVRLsiWvP+dm
LZb5oaTispa8+yh7+4/Y/tarHNJkb9hVF5/0aChQUEc3c3h/DluQeaizwTews+xwUwYV00Go/SSn
TGEE5nob8+2nMvh2x1nNAMYmQ7mxHOlIFZjhD8SNOjXiEUJSX2Zsd7TXdb5hzIQ0sZYWaNrMNCF7
WgiDC2B+3f/VeGikqGc1YpvzhhMIceVsk9Oi+1r2XsunPP88XQlLiijJdSw/By3T/pSytJEujfNk
m+abRnOEfwkNn5pPMb5yq0j1s5bkKQMZjAjfGTxd5nvIlxzDFdfjZn2YKEa9C2k4hpbflEKEICzq
m7T0PeBIQ/nea6GCzWUogtvKaIbaxz/u0biDi8KcNpbXIvGE6UA+HtwG82EP5sqYrVg8KvSH0Bjt
654y64TNMe6KgUFt0fq/OVPuPQYf4ImhHERmdIaulWwTs49+lBII1T52csZopvb7B4LReknz4u1/
qFx9BPhLMqL7dfz5DrB+be6YaVRLYw3N4e8AcGgXOtyHH3Rf8epaD9LuWOqFGW8HWEm8qmnjuI8K
SnJmKD8iVfNfP6hig19jpSTzUUK8W2953tMt/RH0vv4b+RFAC8bsR9aV8bqCutXjYISvTU7ZlI43
mCe7G9KWPUe+L1DU2T+Nw1cSpXcTYe/Yyg4gXamRIcuIMKYxa+60WXhVO2HO0nhNKlLZ6ki6jR5H
hZDovtLlafv28JK07uzVteVe9Cd00KKkCqt7kEhzlcy16stJ9PpGWN2YKUll2HyH6nNiJMPq6rxf
gyt1C/mAykX2G90RAG9W/P2Mo1oZFtS7CYley28c8U55GQo5YFTSjaCHr1pO7rpdJ5PCHDwQyDVm
ZgV6z+Jbd5Kj6y+DXVDImOSBiVAyAmz9GB1Cnlre3z7eret3ESXIx+Jlkg6EEo44Hc0FXPUmirse
poT9lRXojw7b75BJjuqs6bN7M3sjxAayN94+X4NE3mRI85KGkKz65eqq0GinzvAdc+tNqr/NqNpq
t2G8yKk6Fc4HslU9e6tTeqHi1wR8iUHvHpIhT7uKhy9jZFKaoh+RfuiqD860hbFOy8S+zO2r4VeY
JrVPAwojbc3D/h01Hrp6VENGbS75fawk/ezY7tPrJr4O4sYrlfE1wiUuYfl1gve1X1R+fCpWzcsW
BR3Ur1xSaKdkf2cMdYeKgOqnw5QtP0NB+jsmDCFxNL+T9w/0WXagJH+67s0vEmJ0TXYWMepLL7p1
hwxKKeYcO8EgVEbhk8P/xwggvCJmWYGw4boz7La/9hymJ4oj83rA4N6MWluMP/kZU767zBglR4k8
66WTuuhZ8TZLFIEGMAsm7GiAplDfU2ahR1pr3Ty2cI8aES/72IFfQ+dOtdVPrD/Cq1nlXHNLPj87
loycyV7PhupjYs4en/kDVDfVr8TJpFEt01TPLYKU8U7tU0HhmsZRsEchYsJ0ekxTJ5upldeELclW
c96TnC8pJ9AaBZrVX2X0ROeaC570EziuiAP4mUG9bURvBYkML3a5CvdZPs+int91v8uPL+Mc46Se
3sBTL+UFZW5ifFwDtxO9GYFgBpKxRwYcAdQi8IL6EJNSVd+AnsycoGvs0hVe3pqMVdSG5SQ5leTO
8eUqDJ6YL0fCEAWVr2AY4B3o1G++FnDeWLVeGPfM8mrG91QLS94R98QqwMZmNki/rtnPbvbPFLBe
7C/HNn8/LnUASKDYdBc8d2BaMFJbMBlsoseBPtrfFrNCRIZZuZ4ZTcNWv6FUIeEOJo3UcR8WfNsv
xeD2rU/VaPTZ3ta3NcvQ5kgN5nfkz2CaMR5XQG4nnnc6dB+916Qr4ChjdgNmgr/TXtRDax5nllel
OOqOl8TvvS+r8zV8rFsKG+LcNyaVo2zMUIFyyJznJnO7/m1Fdn/aIHJ+DZ77Pw+s6//8nv+9tBdl
01B7XGjhlRvCpTD7o5J2L1CuLFrSn5UVFWdzTvtsvuj4BbolKB4AeT6VdF3SEHJpf33moGXhUaM/
4AIBAfUkZwyb9o0e4G8rMx3Qvl1IC0wIJ5Zysw1wlUwio6ShMjYsjjX8eO4XP8gVXgPKQirlWF64
HbVgL/T5GTrNuP/fl5Xj1luK0ofVnCJDQbPly9IoEiUAVZi7s1R2BaEZKEHTqhhwVGwZqjPuD84a
I2g8GH477NBdj158MMwfq3gPGDpsM7ushiwLvfWagU4jEOkOWKCl/WMlQEm4Wb9PP20trhfL5sfz
Ug+pHH4i7SAj05dQ4ADWQYsWs31q/wuMmdUF2ZN8HdfCsFlmOgtMDF32MWq/Th/YcGO4z10P4RvB
QW9YBqw0aueOOo9PqO4wO28iLFxRw+k5nzOnV7yVvfSQ5v2UU2/x3N444OH5KiB8LOLABrAyapiU
ATP7o/dTuMB0aLCL6Cv7Ad0UhBlmR5kXRh3k1+89rAwEFxbqxUzqiuHAFIRUK+igHdl+YhEgA9Dk
f5FHzHwxpS7v+LTdyxRAeDqvc2LFK4ua8ZqzQ87tZVBIAvuuXO34bQmyF7sEwDGzInQ2/8TOqQWJ
FVmFwvqc0X1IZQCI/Z+HUJOy0fBRaTiheEizFj3mUOeY5KVt9sgjGa29CfkFY626ZAeyUFB8n32Z
ZEgObrSeQ4WtdvUSXFrvJO3fGkJSYrdgeM39Czt6ogEeE8oTNwYE/JLn2BH9YJ64fd8J2ZY5mzeO
eAeBNCMKLTYp4PVTtYWojiPVGn0gNOgAmEYfBM3rTCcM+37N+zZSPr02gp5P/hBWWzWn5ldY2dVq
wYpQtO+Bcewb/Pb5z8PNpHFvojFDZwFZRFaUWxY9t82pe3nScLvQ1vj1ZB21dQswwXsteeffA+HZ
p/+43A7FRNox8lo7yCnDJ6d3n3a8r/Vukb6ywJZwuCRQZuHqHjqbjLUAbeJl8fe/HzCi96CvluUb
w5YFkmTT9inDUsbwIY9p2BINIEgPIRmhIaPVR52IfYnYkOpxvZuQ1aKcfn7J4aYKO2HsuH5caGkV
oxQjrV5HreUWlAduO6PB3CBuyS8g2uMVLGSPNaUTTXNRMSZ1kB64HfmhBriEV00oUwvLdoW3naLV
gchlZYk0Z49BF/xsWnq6gkmsUcpakpLrgWGU7HQDFG/DHeWPsX5AF43iVUnbRERSxAD0tjAPRixA
xuwXfcVKeVMIj1e9FdTofRx+lsYUhZ/VddrbamOJwCmPMs9Yk0xL/fu5mfcYJm5DwmVc9t9Sot3D
V7asofUv4J2L6E4JeJfpoTqi3r1LonSH0VEJ6DBwjH3jOjzsMh40gIceWCsbjyJWbWLmFypWvCb+
bOs5tF643su330TVrgMpg7aPHbnk6441DjBkSicNC0w5pzRkcxHmTJKZtCv/8ZKkFem/+izSwldG
AVQPFH/nxMOfB3ABECCwQJhpc89dJJddvgbFBnAEh11JIIDJIhNwyH99FZQXjb0zMBE/zHC+eoYF
STiYC4gbXfLzO9x2N9/wBuSXA4YR7ufsdTAFNpoJK4VVEcb7iuOJwSb/xRD1OaV0Zm5jD7b579aH
g/GDd1aPKibBH86XhDQ5FRJK8eid29BzOP35oKKGVIxkCtdq/9YhTLNqUmPMNn0t/EEx7v3tt40t
w5NNBJfpF/f5+/9PcRtiHMbntMJNi0dma9Vdi495Ep1qdCN+kY6b0LWSzYd5l502aSblSrbeHvJh
+CASbT8UDcHZ/D0Ki83HMGA5VDp2su2gACaUDay2FccRHxgZKR5h/Rt5ltEtiozVHkwUcHv+4HAh
E1Ld3V7hmx9yLFKQdC8SedUSLMdMFjITzHJNenDMxN3kuCQzyhAXvumqvDCE35Cq3ZGRYSpeZi4E
eBM79hcAPKpqS5ccESDCTqSxFtFJ7JBCd9VPHFiIkSRqP6bwAyYGcezbOKmHvWrKUfUuxnW1U8vR
TQJfUm5hCkjrb1A9nJIe2cyqTA+yxU0bfF6C8wJ4+Slb2GZwWTLT8rH9gcA1jfegD8qg3LQOGxKu
DYOPZLbeYJsGJbuaTQcMOOBf7UQX6qGikAwGzbDwkNjmKSF9avVyQAk2ThRGoIENzW7vWCTbEtrj
SktlAaQWRG+Om+JMYeO3VA9aZZG5wjUxSVLVAvVEtlgl3cYeldek0O4hlldza8raVhfbElucesBj
RxxyOC/YoZ8sDBenHdMO7KMU74WpOaifkTiydrfLbZ3Vluap8MUUJ9tkmzY0d+Xl4T3mCXoP0uC7
usIu4NTKApgkj0mFyF7PalrEFg6ij75Ck2HAZN4rHTWdQTPnQ3Yp0xdmbvOWuKGkEDhmfqj/8CiT
aMh+oUV5H2IqCtkGTVkBKu7BwsTjJMzAUsQYC5QvKWhK/dsa58FxzIE4hej/A+TQcmgx778jhYIt
MCkYcD9GOQOcV+SDseQUJylfnrubxJGW+qIcnHWbRgVvlgir368uaOKUJNyAJlf9DyWb5WeX7V5L
bK504LpCdcAa40SQjUGaA97mjJD/xtZe091HN5wrbz70ZmY7KiBYeinURjhPmCOA/A8Oz79Dl4ly
aqRUBcLXnEPyvqN8JrCjDQnXIrWZwuC6z++0zxPjLAw0P18nxDNW+YW0LCljxfmu6JN1lVM3+p1w
Gr4XHkz2bcH5V67+DhvOdp0MEIYqX/VJZuERqAyznDFa0HdiaGKwqykV4qXQKF8LiJ4RW28f88hS
eTKTi7Qs5ptGjIeNl/OEA4O5xEZHyrGzwLZSeSHni1/DS+Z2NAd8+Y9mgVRXya0iX0YfM0VAmUSB
3RxSHxz6N7ZBWhgVBCRRCXwsWKXZDuxGuumdfx5ah7wNJkE/K7CIEbit2x8tCoDUqSXk5RBdffYF
bjIgLu+xfUFG2tf7al9vuwtzrpPhMwhnryHvQNtpK9K1B9ZB6ndWXR/7+N3FGOeltOQtEzIhXoiL
n0cmmgTSrgk/MIePTcilZPk+18/ghsTU6R7iDHLV8NTxintHggQuZHpp/85rNBfmycBpwmJDcM1G
4phBNAnlkw9cL2WDN3LbY9BqpseP6YGv14G4KqlAi7Dd8ovIvk6K4/X0WuTjZh4HmDPuO143Dkgz
Qneeg39d/mVpQZZHqUe8mT2G5MjaC7eEl4tVlJbphTDNEDf0IxGadU/puqFhmzH6I9sHZ4WJBbCN
p2LX4pYceJDGEqGjvrBwHai10LdURricMDxXIMj9fPEk3awfX5vyQrBCvjQ0ZgpBFahewe/PxMnJ
suicUGw4J4R4JEj8Kuocy5uFv9YimihcAIvrwWhN78jL/F6I4XkyyFPlqmVs5IKXoB/RpytX5Z6B
jnlOLoppjZ4lppN+AWu5ECg6PPZ8pfu4YiDsSH9RFELl3BQeczd6X8QRj2dCjQgJyi07E6P3qnmb
eK7pmihvFB9RrQJTletTmfY2EA30IFNuwuFbYwKV0/vQC9Qw9cwZz5TT5onYzoJiUPjZXl2yFNJO
+IGtuLqiiv4QxXKc8WRa0highcB0xe9ng5MOI6R9Lrorep6n2UZ0eta2BWGRWs3uY9Pdn1+q7Q32
5JoDjzaMKUFBGG9fs9/ssaAW7vPz1FDJHVSjZ4TG2ujtJyFvTWPCQp06mLsns0w3+gW+A4+OZ5fX
60mzj/9yM0ciE4/C65Au/FE6RyZuaM5E5uAaMZ1HbsvpLsAauwWGIaeSJM+rzQ+lGtnjfSPFsRCL
f19E10ibXU8UdbmurUVFiVDQDDsiasaWpD3ry6rbczYn59ckdjvH2u3xlLc5YavgdeFZvwl3TbGS
81qoo1b6mA0i7Arrkh1oipiEzAlhSn7jgBan0ZOoC8NAqRxc0Ja3fJVQUgi6J0IefhdnE0uP+e68
sCshjSQqNUgpiVMfB0ESZeD7+a8LcIs/aeggqwEWibxEl+wFifer9dItjnPCDMBvH85TIPTDB+qG
TIxi9Ui+rZscZ0CEXJRRpY3plwtqvKP4JHmwbhc9lIsLu+u+l9qF5Vcc5bm260WyV7IU1PC9egVk
MAnASC0vGdpEH9lcJq5+/K6aGWXweb2RwpdDSpRu8d4QmB+dHRD8cSIBn6TjDw2qyYJh5EOHiQE6
uNZGhNgyXfiMqKwl57nsHeJptq0CxSWgvkeKX1HTUSc/9754ekT/eKzX7Y+0Bvy29/66TU545DzU
uOCvxRv92DJswUZlz68girF5pFk9vK1ocKEDF8VQ5jkTh7INSLO316B54HfWHeic3wlEhO1jfXcq
WxvcaTBdSLsORyoFzvNAnRF4xYskMneiFJesb4Our/gExe9Vc+n50o4c2abadI6pV7i0mkyfzg3S
Ycsk4j3qTZEvD9IVex6lX3psmIPK3DLsTNMpwtHOc12ORUdMjEz8YwJe7tTdPFdXF0pC+Ir0jT5E
MWj1mL+Cn/teiVThisT/Tp11mG4oXLT79uYs2XbXHzh5RQT9DvMsiGCiZ8vEt5FCCXICiu+j2Ps5
n4j0RW9DOFC55uw6IpYY63x0DxS7JWWp0KEAaHQIKg6EWZchoR+dPD96eyxaerB4W8Qrv7t2n09u
M0o063iOhz0uxz2fDg4mzi7PfXthk3Q3JPE+NFneKHvY5GYM5PTQBAdZFg8+Hyu52Vo8EC5v7pNm
wYiym7SH3UOWDeP1Q46pT/Kqug5wT0184qutogydWh3yJcx9Hpo1juUN9xJwxZ+HSVdBXrFlbMIr
9kZ7KEbq2pxSYc/I4CKDSsPV2nlwatLCYiyYlnCu+2dANyw9gvEk21NO9xrnFnQGvTDxmGHwJeu5
IFETVAhy3lFeTuYcqasbVeNqQ19TPO0MkYEECP0c43TgEVH+xIpo5IR/A7wUklILDtZmnpwNJmF5
ijGqLVEvei11F8uAVVoyejyK/XxK/J9F35XOoDHnq1u53eDn52MOdDLge+6CLV+6GwWbThKLgAav
Bc8v+OK6Km7iIGuIjV7gwmCCNhB8zbAWuVNcos6CY0aJOLv0hbHEDhEd8of8KC8X466Lh5jz6/lx
gEAxT0JaZ4cKpd3Y7zK91VzY3R6zoiRh33vpkkTKwgifl3j821BVnHFSM3hK7bbZU6z2SPQRaM17
69s+He+loArgLyLsklUDMkj8SeCl3YAAC/e4c+Is5a0Q2aUc308LtTelJ0TDqCrIM3nWwv7MbdJv
P7YmkSQIYJIiJBFflgq7H6Irox5Fn+dnQWHKSWhiYoWr+LDWTXfIVb1vgSfjBJGcBGJOMUE/doeD
X8BvxiPnprWMndbiiCU6IYrAANMCFtJ6+Vemrc/3nQYrIe9/zvRufw+sLQ7LXpC4oCOF2MmgnbAz
3e4mO932mM7floQK1mAOXHKW+1zq94XjhiicDcQdHnOt2CHxhuwpCXAlerO/sWu8D/Y3R/dvK6Kf
MQDlI+lXnDReNynUeOxeo96mN74HvF/WGQ4E5RqgH2SfwSVc0r3Ou5nqLi6WWg7Zek86H4RjQqJA
YhrhOymxFtKMoY4kUC9gjTEE91Ot9B9z8/JR8MM6GzwgTjWWRh08V6TvUYg4ESOnYzKg2ugaGZM7
/8cDdfJXgTQoWrycLPogpSfNCrdciY+SSCNzXfKdZiKHd1c5muE1ai4pqjqFQ/Jr+JsgsobUXsnl
E/+hWq6FHC5i/dpPsv/6Ir/I4c9/bTr+Y6pEj2m6JmVO/4ZBh2IRMlLGjNJ91lvRLMZs4pv2cdHx
RmdiUDBVkS1VBgvo8Jk9fMjQ2Nj3VLebCYKqmLPHQBtodHuRrffu7m+IYzJ7TslhDlBAm9TD+6wc
d22GrVGZlaY/mufBAwT3UU6/fkP/HEz0PrhGkIssGsAodLTZ71k2NGyic55T9v5S9Z40ykcIrtLt
+w9hZ9acKtet7V9ElYginEaQRlr75ISKWVEEERA7/PX7Gnm+o6921a563/WsJokKkzlHc9/XAJw7
a+YnB0Amfd2xz5K3dSwpIxTVFFUI/aZjT2UicuFmH/QmU84t12S06miGkheiFd407zlrNkgokdRN
iIMaMJwtmgQ0uqEsQzPVfK5wPjVh7o45Z5gAineEkQExgFWmJjOaaoq8AJtsF2j4cYdWbdGg59qt
/ejFfPnSZiw1npeB9foGP80oAoshOFM0ZxgaFUYvjH0R/95COLx+hu7iyC5x3TCcMMFVGpE4W+do
nKoOQyF84oGA0NceuA+7+6Rz6xLkfhikpsxZcohyGZLwwMhzmx89loFz+hyiOcpmcmyT5GCsAfzj
i8+2cEyvsUqs4rV4UKyxj2LQOyXQWSNGq3lnl+mL+FhpBeBWLTEV0WeJdXn2CPewVzQuspnV1c1W
unfdVoxnK222etJxF8sU0G/8GAs9RaM4E7/LyYdnzhWbTK/cMR2it3yWE/5UHh8H8xM61nvQTIl3
vDKgbcYz0XrFoogIVXk6qD3ZduXli5p/LFcMTExNJFLn+D5T+cd+RjSCUlZhawAcriHI5fG06Z74
3B/uDQcI0Sa63VntMtrdO4L3xEzoN67yS4XOw7/M+un5vJT7WMsUWvDdYrqyqAP4F5pDY+fGvzDo
yR5/nXnoJtzt0QdxCRaKU4huhHGZvSUDTY4I402vdRW8zkMG4JxxlzJPC+PkEKkMftPZeNqIeQta
rxK+/fJvNDEL0zc82aeiMevQDCvvxo0p7MY5JhpOHsIBO0fqpfmIcgLTz+dINhCAdV7uPr3MLjet
bVqKA1jdQwAyq5CAGphgWv6uIE/Binvn9blQM5yw7hENjR5qsZFeg3w1SgkdXWN2CTH0rlpxUxDW
0XkPWmZNYkyze4fh13jdcDhHGYr8u39BpjngZ+gpL+1iBsBRdyJOJcVIVQZ+DPERHWc411PF3YjG
HvEgKu8ivM7ws8zHHrO0cazUxH8MmQ/QDX0aC9wD2yIt0n5/Q/4/2p9TY9ugOFPDBrvFg8ZDsSAg
LRanf0002GVuFrwdRe4Nl2aIB+/pPb0u6b18Pj4A6Y/UQ7U6fhq72+bv2/KFeqiTfHHk/9iw8crh
w0uK6L57ACauCAnFXdxwg8Vd1XpmihouvG6y+Ei4DmM47HZH5En6apQw+DNCirLVvaGnLJhQAFV9
4g9mZqTCvC1SlkL89ht7+IG9otsOLOahpgqy/86jQ2wb8YmgEtSOcwsZBePcfHaWGS9JtQj2Jpbm
K/6QLOJzWTm7Xzb7KJGpXJ1BAHcC9RXqqTQnlBjGjDj33tFk8Zori2z23iJKnNUrzQbHjl9VpIT3
mfFBtjkVA7iGIaBHLMh1xcvdrDFWeCP+FhEC7uHOB8/qgdyzYqTzP2rcp8f9cKEDcVmMvZQ5PkMc
kdXcDIbRGBjtZAXVot22WybEt1vac+d14b/CB8bffA1QnZfJFhhH7OGcvINp7dd1j7xXWbL3YI5Q
ED9h7p313svRZ1XC9uu3CSPoOf/rQA9ebMCUEtmZzotPZuZ4fcCGAcqgYm33wcXu50oyZoQrY1W5
c/L5UMd44oJU/qix+FvWORbMfpv7V+ccacAK2FKno9kzGCKU7j3MJV5JwaQLqNiTFTji3T9ZjJ3j
sXq6xuLiTEaATXl7fM+LMrixzOmBFpy1nChpnYgZCKOgTLyCnaTaOSZ+eS57T159MD/G/XYok8pq
PmkXVESjcohnlE2UkNEgbF6dp7EublFt0QAd+yyItGKvU9iYqEMEb1KCU8IWnpbWmiDjmNQoBlFh
wecmNcR6ykYNtYHFxOUf8er8hARgx+y6RgJFtsghzcso4A5ossxMFhVjevwWS02eMjmPj5w73GzE
6QrfK5731tNs9Xvo3mGCjz+LUGGVFIQpgEGAgBI/s6FzFDv3KVBqDmokIPInVNuFX4QYKBmqMLEm
XEQVS05j5QG9BNdcyle386sz9qo5XABn/LHJpg8wRmfO/gcTYQcs1BLXIY5Om4QmgjIR1sxO9goM
tfrsuEKFxH2+z2/TWqIkh3flMfuHzbXCQVqEZ2dg8RkA8mjelR9YRSidrEGEQTQcsCW/4s5nygOe
tMnSWIsVuCTf02zUsQ5TTMJxPAxVj4Hya4WNstqIIg+8dfAC/yC2rg5z8Ruv+dAerE+RtlRj40uN
1bj6xh2FA118qvewxEti/F5jSgSvfyVmFHGCYjrBRQoE/2kwGutFDI1mvISojqKjm1WLEtNM5w99
NI7pK1HYGK94XKuNuRz2U/z4X3lQYJGSbfd+GMd5ACNlVQjghLfHNAv565wJvqdNzs9pt5o3iftD
sQKyXKzazf2gLHP+mye1eO8gCQWiVXzAGx/H9wPIhcXdF0TM7cRAwPPqgQkAa0GAwxiHv+lqOLBx
3sSvnyLQ+AYFSsr7Rxx7ajxwBMZjcnVNICSDSMHHqyZ35jZdYvQZvlwb+odYeGquk+53GyUex5wG
fut2bu+XUY2wekQIqWGVraL2+7hosBhSRMT+OnIMBjKwhv7sfLIHKfNBdPscLNieGOCRfb+TdzL+
N1q0lF0WGPqQBa7Uz7HY+Cb/efnovWmffzuV9nnMrDed9sKmMddyJlMmkkJ+t2WSYbYYwpC4TU1x
Ybr/sETzNXjCOAL9+95EB82Ydv/wLwM+2s+7ucaTdgVBMn9wtL0At36ew0FkBk/OaMBJ7hkZosIi
Zly7h2EZDk/NjVE9DaF2NcsWPCcY3kzPiEYLk9+xi45JnLb3rcnEmqXySatQ+axPsxIrzemRTBBE
/vYypGSwbdYnunNriM7Neri9/TZOblfL2/rxWy9ryrngv6Y9ku+vV/gK78s6Nub35dVnGGbycmgd
ysbL3MJdaS1zB9vZpvhUGSyLGrb+RvnHVvP92PWCs6kOGtLVK0eC4lpzUTiOSDZ39fc1t7NuPklf
h1NSiuacpAdGz8b8oi9APTVfGD+0zJ8/eTu96R/Ij3/MEKmXTwgfoDcyfo4JTXbqFCOO1ZPvdWvh
LOiUOuFZz8dMFbja9m8LTbslQB79kP94BspEprDRWJAE5RQSVubMQoVcPOeH+yZhYetRKWJjPsZs
fOENRFY+W3HIxoJNuaQ14doROT3iZ0pjb4zHGj2UmjBJtpwbcwwpLeFfMz2a3BGBUyDQlhHfO3Cf
20mShyAE0DqfqIKR9PyewsZFIkwAS7OQKQVky/7Dv2MPHRJ0IfqRoNAitIB3QyZQ2jiSiYpz8CGM
/OELJomY/gcpBJ+5xqNkEJ+dAzFSXrzO18TAQ/A0cMScn4NDoe/ryKHW4XHEUbHBrW7r8yI0gwd4
eKY4XWctfsZ6NuQkuqDO5kQMciItXJyIlI3wujPY4VDaxvpap3kL5EBNhmj5w9vnhF3m9qlgcT/y
1yXT3d7JaT+MhgvmYANr46yfMCNjakRjomIOv3r75EEewv4hd4sEm/TTjT+a3YmSLoSKOkJEi62a
DWyEoVHc+gP2uDFbp2ij9TUTXwPtnwqboeMH7we8Eq+3GC7K/WiBJ1eijHpbyUM6qphR0m2LXx6R
fQEddM9T+cRCC0eHUsH2sga4+ff7fvvc8nw8t8/93zOkfN7u1nWNkrBa6nvkIX62BdwwV9cGZzbj
Z+mMhsV8EFCYC/K5uukD4sY8mqTFNxOJ/PuOKnmKnjIljCP8LEnAUBTZT8wGTJkgQKa2aYndqyF9
O0dVIr7ZNzLJu9csnsGZmmGPk6CDtlUhJBcNfUEMl+PCBSok2Iqt3GoTuIQeGVHPz9GDxi1DsZO8
nRIXqvmrcZs5LMJBjNmK39Po9I5hh0PQcCV+fSwwNzgPElVcVe6AiOQ4xdfkHf0sufK3N9e0lbCx
O8KOflZ64JX/7PuN7QA7mzhKin/TpzscogImbcLYD22gYfht70KeID65wTVlF7Pubv/hw8bCj2b4
/2jSL29UpStAT5y8u6dvpMfvcvP0ezgvzCoLVG+yks/FwZTQ8IVZo7iTZUbyyytMHwTy8GtYq6Rn
ns6wSFIu++WMMfK3XN8ckJVqMaOY6A/T8UyCRQY9MVuwIEkRciARZknuRg2PRxUOE6FRQ8BDoGtT
UOQHtvYZf9HV60DUCCgBgQREhgIaUs8HJeXgR2eAIo7MEL6wjjUMahqDIOUIEqjGk5yH/ZDUgcFG
EOiUICeXZqDFFPAeEB/gFi52Am6DNjVAfDznxyVhJzSsAQfIGKfOmctIIsdSYcogH0q++jol9Ndn
NZCiPgDQhW8CwAEDPEjJbPBZJDWSkCpsEAZTDxCz20WIs9uHPWQz7hiXVf1tpPmKQU9lZO7OK5Kt
VbZ4IHElqnRagiXAcLzbbsvEOYKl3odygb37GpwWXAm84Tljd4Dc+DqkP4R5/tUDxkRQaAYMNfIg
p7hDwHCXGQbhOX45zMJsIul9ChxzYrVLonD8o9BRhttqxsQN5kNSR5mwUm5EjtVMYW+ljAAylBII
0eiJmyMQlRPkJoIQv8F8WYKlqP2e0kgXUU0mArgSed0hSLHFYAG7rEY4188h2l4rS4c+bvw3s4s0
Ykde2TGtEWOOBvMzaKYT+a3plfE57DEOKg7zQ2zWAU5ydA3TNr6FBpwWkoUF1uNU1GZ3glGCHL9e
MDZrVyTVQlxovJEVQg2PndEjqMVYrPyck/PKCOF/+UoycM4EQk+IYBwG5M9wpTz0PaERthuhfRBu
eYQdBdN3SKStA5WtD1SC3DbJjofk0wVp/RVbMiITqj1jKSGCJJu/iTBMj3haeg3sDbf06Z2IHE5g
3safVPxChtE7/DKxouM/9fsE70U5SLVLcFdnhsnQF6JEcWOP+Ui2JqcOn90nR/mpaTT2c+pAWLbv
PmGUc53lHBa9zwwi3lUNt+SKUxxgFV/xdIdz0wO8M5WbSS7qA9ZihgfYbralm9cByFfcasOc+EUL
jMb4fUNeyaCsCPEEKNE3AAe8L4K00MFMGJFCo4qz7ccAa0HTypWKg0m9RCGA56P7BetKCRgNmxLW
h0Sjkb4oAiI1UFwIZwPYc/YxZjaeo9vFCgoFC0UnjUChtWZjwG+L3dDi/sfirC0S0g14eL0zSIvA
YK4OUXJ4BKxBkLrQIyUgGGSdkIt6pyXzF6mOka7wXOA5nL28xhul8h3asgjkavVUT6Ahzp/zMpab
emJkzP1DRj6j17PesyeOD2J7v4WtwrvmVg6oYQLMcTEHsIEi9/3MwJW3+7STjy7JMJuIbptu4Sje
TVY35Qz2QieHBTLBU1+7GtZLplVg1C+cMpa6BSYL9obrlKKvYmV2DnmucwFj8QWdVOumNRSFgj9J
nxX9mD9hBxMHJ/fJYqYfL/tgRwO0A2hpPOPfkzt70hDwJ4LIj4pyDfZ/2el8JknCZSB44D7fqWfx
IOKLbiNZ5VcxMZ1ticaVufzK7dkaaIQ+dQJgxp2HdOGiDnhavp58IqxgNje/MiJkSrGGhWXMcvKp
8Sd9y1TAes99U09Nvq+el1udEkr+VZEzl9zDbLqkqO0RKVpo4twhRSjQemzJcmEVt4fVhPUYCs7V
q5n9lHkwtbBVk7tgWNV2NwqUp2/mQkI/A39Dsfs9xyA2J+XZNNy2Cl80hoVogmGnWY18xJAnVxrr
r/l4MYk46J0L88ZK95JMZkLrYVZxRAiMAEX7Ifr6Qzi+Y/RdJyyVQY3dNUcmxU41gnVVrE7Re8aM
ORAFdaSQtam7IZ2EjbJ8Eh61iwwy4vNQoMQ+SF4qA+qWVNYOI7CQLYlWewB3YggJBSAklBPNzoNs
PWJ+2o2G+I7XfNw/Np3/SjqeoHb8oS6Vufzx7gN3CMnG/NMGrchsQsgliz9bM+FdEuFyy95GFZBk
bz8JGPLZD6YN+dDe9KZHNvcMKFVtc/dBzfCc/bnyxkuB4SnMS6ITavIasls3LJlB2jvySgMOEPRL
HC3N6rggnQQxgNcaaDvPXx6oS9M1XQFGEOilfKivF0k36VwkSZyEmZN/BH/QslbGIv/t5gbxg+TY
OZoxEu7rj7YcpOVBjUdfEi+rScZ4B0E0P1ibGMxtFRqnXD0Bx6jMSdK/5HL0i4pzS1+0pP+mqzLj
EQSqD8QNn335bbCi5RK3oGpK1EWSLDf/ZcIttLnML6mmgRaQwVyrkjz/DiTx5t2Bpgm1jC/Ge10k
A3SyQrK7sRFJfg5v7aCepxlIjMmSaINX1J1ipSyZ7yQhcH2gDsHLZuF7B06KuY0jPPmXxOCNCUbt
vOL6FVRsvrHk/JhL8ngAcJlQVAWsQ4Z2teqNvIqyVGIodxQRJhw8HGo0Wig8UOiX7bXB9M5dey8n
3P4LVNH3MichOPYfwud4gzvkNJSFgUsxluUzCU5bwQ8Z60H0JC9RkzEhqnx3ZtcuPqDxism4L7hq
wNO2IxBp1X4UwdEfRfV+gKgQ9VLCxb6RzCqoz/f5+pRZyOW2WvHBrNox0JWXuTEfwO+88WXxJkLN
ppORRd57XpufxyW/uaz/33/6PaLQZV5aSiLoSjLmhOo4t/y5P1oMC+PrmBIFigVPKpsYTSCbQ458
uCfvOsZ8zZxkoVr2+9Pssu73RzjfCK/3yifuZtgvb+viDGr3tBzsc7DuI3Gp8Oqn+PpbxmU82Ffx
C0E645++inS0Pfu3kAMHcGe9rOKSWv1oW8ZvRO3x5Qsuanj7LdJzOtpn4DFmxBxC4izvH8O55AM6
Yx0p9tJwaQNSDfK0BoANDcGQngbbubHmT/6E8iAmpFUeIYZYdbQsqPjTHILQTEwI3BNLbw0Sywhu
c6Z+kQVPnCtykdHMiB6kihW5n77g4CcDVBLQOREVdkqwDwcYqMya9a4bIz5vjuiBRPkwCUfLN+Ax
Ksq05Uif3etGSpY6CoNE/zFwsps0KMhoAZQCHpW53NaTRB6bFKkI5cbp5s5jLUH1AHRtTWeaM1cA
uTfzo6IPSjENmM3mgbuE/QJEWPqyjvDerjM9BU+D2tyMyyhPcLZCGKWmzmcQnmW7UYEw1N9CfmSt
ewXotTM0WkbvORfKyn/1bDCsfD6OLHiHYH8MEASvv/+CJAAUVzMt9mizw1NpglS3uQHoeEEZxa3F
IylEx6Ffw6PMwo7nC+DckV39v5KXwl5xpXwDC/m3YLL4/QAANM1BVA6tq8WlhuJ4BGxJhmDfGGgn
0dAEBN7R5ecQeSqcFQOQlhXnyNgZO8jxZsItki7MkMdcI3J477L0uIDAyD5RJILqgGZmZwcwn7aA
UEcceAOimoz4NuMM1ixtDkJnpsJqYxZeWGJxwjXNz2WQPSSx92w0pQDDXCnDq1Lz5x0gcBov2vAW
N+XUwy3wgIc22bf+cHOJy/WInvBk0f2+t6/tDRDGw0cvGY7DIdaqeoeQ63LQUmPZHJgoGgyXKOHb
3Ri+2hlBKggiZowgb67Xo0RfmYtqjTcAf9fihR0DUAgFylXLe1qCUVxQlGbBt4BbL+v8lz08JQZB
FJB/dOvxHiqbr9GVPq2lN519lhS91npyRieiRspGD6od9XiMDKg+zvN8W6NXWfBL/6m/3RxeZD/V
YujNHA550Ow0fsVzuxixrTN2hGNlJAfLmEpgvqbtlBCP7vWFmbSxQWv4BUGX9BRtXfD3dcOo5XyG
Ic2xPIpenzDPvot/xzm8lA3TPT1zCW6MfXFIlNqxnVCRG+4rsMev9SiHCt57p88+oHWf8FhSEFXj
YQp/urlaT1wlP/y2/D59D1BW/2g/TP3rDq8dxGgskqqKl9MqyX0rm6fnDKhpHMsDRLAWDx052SUo
ve6uO+i66ytFXDGZd+z12kr1XgnhLT6qBeGYvD158/LrCcJliVrsWUyFa0zplUxWmVWwaJg1C8tM
S+q/fh9gfri+YIGvszF/NWTxDaOKboB06rhANFbWL4TIFNluU7JTC/G4xzlDEYjilHWmxtQQ6wjD
FppkSMJAM1i4W9KZ56cB8MtY0mfiXQgvqIQUqRt/MPJKAUb7CHp7Qpn4FBXewEdvTFrYOhrhVBVx
sFYcpw0Vhjc1+TxUyBM56IOj/+RsnsTlNxMvossKuhgFNMKwDWlxXG+ofHtXXJiuxC+SzXFUrkY2
bCOesFOkMp+zJy5AH7z870TTPGJX6lQ8kQEZ7xy+KOmzwy4hOHA1JjtKi9XQ5tDnZowBZGZpM7t6
r+CBRQ7GrTIb0QYmMuC7Bgu58iwBUNLVVg5M81+15z4wR5ttGvDmSkB3xwpIkBy7HNargdttoQQS
MFCYX3RcIQyoPkkSSakM3CQorOlRIXXwRiHrBv0OAX8DtROz+vxC8tIdSpiAFek/SfxssCAWDDQC
G0wfDDbO2PGUnza6xeasi57U5KvvK9CfyTRj06CLwcDbDg26gDIBLQCM4eMlx/k5QYVdcGFBcYKV
RQ/k55hPDnQitBjyOYHKGOvakv16BcQPyt/ujUIK5l+WEs1wg5AZxRkrWp+q7jHsMUTX0MHaqFpI
f4ACdMZEWTHeA1+vCOXMZfb1/jl+SxfkuJGnGpQCZ8yNJxwq8850JTQZcAElLZH2xyup4Ry+EqKh
+L1jj08lpCFAYR2W4mqigzLh8woNruaIKqMOHSBo8SlZ2bwI6E9xx3TKBjSYqWDJdk5KlMqdEVKb
xhOYhebO4KR5Qn4GI+Ie1ze2zxJqZOXXMMYelBTuqqMqdkXBnaCAlqdOpa+bK5/C4ze9bt9vT7SI
teRF+AvPkZ8/CeSJfUFEoybIs0q3FdQJD6/5jyb5P7K9xQQ/w9/W1e6NCBIfQVBc/JoesD3Suz1b
Ea4SeNi0fX+Py7+CKNGO8lkSQcEypOC1p5H/y4yiNTVKyiIESRTzaHZ69PfoaGjeaEFLgJod79ci
naNLYyyI7qdMPPDPwrdzdOewHMKMnqZEYZQKiMdA0BBgIQUtDUaB5ymB05ZQ6rYmcELnAn1coiKC
pzW2ztv6xZvkTw8qb4RA0HNhtRMp1ZY2ptY+aniEepgEjHK5hfhLmcf4Att+saXSqc/5tvkS3yiM
eY4Pu0kfIN9vBGXXcNQRiFGMii8pWF6KH4ZdwSQ3IjCCCfJ++p7Sjs75xEqg0PXMFk8yUoViALHl
J9ElaHrFIxulphhf6+nhFJcouYkxaRJ9Cgv9vmdi8pIwkqtLuCotG10mW+ZrOjhGdHrMmEsmjfPz
mvnAXGkgiQUgCIZEMciT0vTEa23OMR+tD9eD0LFIhQXSrG86b/789Ufqf86Kryqmp8vxNEGf8Fhk
8wYlmGhSDaTPHlOMAzx0LyD8RoC9hgiyDZ5IN7K4XKFxoj6MA3CVJyOH3YCdheLKlLCZCZ0oDGDU
LzQfbSwM/kFQYIKmbE1btYkaFFZonmiyV9SpGCtBaamdXbkaA7fkDSGuJgi9EPu13jewQQYK8Myw
Tb/p61F+SOTCcY+A0EsV8EGBK/+dxOgtOQhphXPIPIPjp+kxbAxoHfKUzV+ZYS37uUoB4f0pOoMz
kXDnHr/hnNKeuDia3MtozC5Kxo8HH1Y5dGTEBjzpfyUlOhwUYlmpHGl0aRSKoSSvKxKQEUBzapzU
lDjSqI7QV7ZAU5Ik3NkoarowdEGpZ9PaBq5M+Y2u6Cm6U5hmuVA9oxNtKxSuZcJCxwPSgYVnOycy
bKWyQy25ZbTIk6rpEy1r6Zmi4KBCRP2LUwveBWmhRI1gX9hcFHeQjknYuk33TS8Yq0kACorhRi2d
Y0HylnZPBnOK3wlFMrf6ZtwB3WhO/ViKapMYJji7H9xVkKCwPnHDEaUOAJExXXtHgeGHkBq7BiLa
70nMfzgJjCmTLi6OUX4A9a4Ib6Hdb3TZMbmGEPTnd5dOFx0waMmfAHjdlt/B2kpb0uFqQ+c3Jk/U
qHtKRHwJns4L2jEkZosGO0WA7OvuDxcti0HbXYiK3zslphlO/MSWTiOgk2KPJ19F8YdMwPDfAfB8
5oHLgf3ETwtftKPnjIaFvvFlWSwf0OH6UAtOrgpfvj+QRO/edKQftCm1HZM3apvkm+/uMVaV3+oP
de757U7i8UqI5AnbKPoFIFdYH7JK3whbKA1ixaSKJ++TKs4fvg16A/MlrlQfuYr0sRopxwUA8EGV
/lUYAEc+qSHq9MtZSXwGNnBkPzdP2+kk2hfKTEbKIHO++6+6mLZzVhAZf2vfuaWZU1GfySTB4Kt7
DhliQL/8aG1hHNGQX/H+oyETPQhWoAHeKVBxWPJzu80QHjIxJxEHU+q5YROupvpjEHu8vYFN3gC9
kGrn4rV77SZoZn2VaHJM6x99wW5wOK+Ygzbe5cmTQAjBwbeIAICGb0b0Q64ItpWY2tPqSaFKoXHh
DKZXKSlQ1V10FKxOC5MyBIf1TupfNYPIy/mLwEoKZqfF4ACamluWJ9SwgAtT7NjpqIFx4SARyFes
PPPntHgSOBvpW4juenola9J5JnrCgRfrFIInHedNxRsbGIyso/7+fYzGjAK/QfXs/ScpHRJXnkeq
USK9mA6mBIoD+iFn+lotXGPzhwjvu0jaaHCoGP/SHk4bNb5wyfRQ3QlX/r0bQBI/0zOCT0WThxIM
H7w78I54jNx2r/BUajxOBEUbqluuVPKpizHeQDhUQ79YTbgvfGJHR5ogC1CJDb/nPoFcngvVreTY
16w7kPbSRQaf9gd5dHgKiW2JPQo4zFKfQXaHNJJoF4S2VI/kuuh/0T3p8peEp6LEOS2IA2ekFZRP
J/D+NgajY6wLJ6/krhqsQVof1IrqxQnhSE1Jm1rynOg3Gv/wksfoIXecZ04jEnOZmpM5EhKz/lJs
3S4zqAljoOkgtuhC1T3Hj30dvvfdulmWbusXS9B/NAMf/tFBAj6OynVNtescl2DohtDYqO93FFdP
kCMnIL2VJRPZCNCohlaMcgGRSS0kxZzEYEft74Ed70DZfMHlek0nREZ/YFfIhbTk4JTSzaOrOgKi
TiBO7eL+cXizHxPwStORPOv0rWIDop+oxCyt2WndJ2/4t++omQhiMka+5+vYTNqQhqZQ3WGbx1Tn
pSskZRqTnZs1RQold/b1V+F6pgOayyNMpwD0ANvn8yccVQ2B6ZOzsPJe6JJPlGAgb36PqH8U38U3
alwwZyRiuUWU+jz8d3+ZbHJnfpFBVMkD8KMs1Z8mOHtSkyOKbQ/8QuXuUB+yL0L8CQgdMsoj/9FT
lhnKliqDD0jH6W+COSH0aXM1mWhw3b1+NOqXr+QVS0D6RBckoXwe8KSRWOkAr0UXoELyPS7Ildi8
lYBmPW17AYm/4lfCSAOEegOw1/e5+flEwnL5VT77rVTXn4Qx2cL81NFDUPk6cRgWX4OtVMDyL1oc
y+trWi2ruPgq+COFN8KdX2IkyBukgISWBKIEOfwqkSlNQIWyYAE0G1X8ea18igDtTHGLaxfRmV3T
nEccQ40a4VXvTJZysKvwud+xlI7NFck606ZGjIFhaDgPMXkE9W8g4+wlWsw5IfnGiW3J5Lm+sRGP
0SDVm79M4W/MRb1hSpMUzDfkGegLRMtkknQ35Mfqj2zRLfuQpHM4DQFI91xCHg02dxaZ2y+gIBOD
36UjGeeeHCk50oQ3F/HJNsWm9S0IfNBRDaNKGrj5f9Kmn4qzgyEj1HT+shPJu6j2L6TrAPspmrA3
yTQDlXd8Zhm3U5bPm1r4+UmzxQyYU4Eert6akmauyI9J6QhJtgaqNZU8wHRvzL5QltoPCfD3I3hR
H36RZqocsFXEHBTHnD2B1wo6mZknmwKS4OrltMhWHk75U6DuzedS30AkSe8aycS83ZpJGaufBpUL
KrXGgvYcyBAEF1LPlXrv03/tIMpaVKvRS5dYA9GSe01I3YQgWvvUkm4LEMy02i2ajPGn+TnBIEzX
CeLvUZyeUr79VXB4UGBhUNsHDTHGaqASQz3KXA2HJiglHAZNLy6oG05oVuEzp9eQ1SXrk0yF9beW
cfVLpiP93tbnFFFTTWhMCpFeqMOWS4Lyki8a7R81WDVoZw7/q0gcoDQ9Z28d+54NSytDQQgqrJw2
CKeVac9FYnTB9hESW+//UpKvmt8Rdqc66mMSiP2jmVVxFT9+5Ut4AtLbL9Kq8PIXl+vbN9CfL5Aa
zogsg/h8qQN6f4cGU2py9Kgy4Im5GYQnLMD37EK0c91J7VzKMMwjwfZPpsClIuWg5MHH5WrJSCP+
1PxeyQD4ACAJEgZYYXj/+KfODNqEirVVxGJAoiNiWhqLpeQKfxejintqvaRcL8kf5G3V9En5MHQB
H2tkSx8hXiB00luZyiX/gmiU0dkX/7EezaWcTU4mGg66y9uafNDgH1VQcuUU9SpmoqPKR66sR3hF
dnlHwTAJayQiDQoD6pxOBx+VJU4jAuXvns4oI8RKXBG5e07H64nHDvwFEJ6C+Yi29otLVfg9RXPZ
aJDhxmPscbnfoLyA7IUItfeO0yiC38cOroFHJ65cSbdZJCMMUqBTzXFHxtvvL8hOpD9ASrdnrMqW
GVcuWSCae9n7B/PR9shQdfrLdP/FgyF92IJXQXmLmB6DhsikqOWOglHAckO00ZLBIWyzdYYl0FEl
WWTXXIvEVkcKfNqh1I2HNNkf6HeRM8RIUFCfHONswR7rXULEbfRjRXGA/pnhVJKmi9ga5F/8QAq8
lLEA5KZzVDMkvG38ci4+1k9fJw2+L/9Aq3QLqCMyq42/nMqMJ15aKMi/d74aPEjj9x7/IR9smCHP
dDeM69i1aQ6/w97L5i/K/PLrf78/g1bma1yV9oP8nfipyavrWCQRbxu2BeYEwR3lG/lIF7qrqC0Q
0p1wXpCloX1lEFlEmh7mX3yECz0OMvU7fm7REI4CnbfQxTqaxzufCJ3sUnevKYvLeXwdpyeUQ+Jj
eGGv6PckktKZEbkMT7xcBfl0bE8MQVtPX/YDaRzHL8llFzT21UVFZ9Ettu8c0tn0iUAYiAA1GBSU
Umt1VHj8CLYYqSEGY9ol/Q6h0/zNTLRToiEOZydEtCz6HITay46xMuheg/OqQXwiHUSLMS8rlH/0
lhqKEeWfUkpcm9ePb9x9VEYJapjVdkZejShn1iKAZigub+TxcUPkT7v+73E3bBN/yZNn48n3nF+I
z1BjuIweIwBD9YoOr+Kzy3AIbCJzsf8MybqYuUDaxC5JYkkJURLJSCFJvbP4QftyhYdB4WIUo0ZO
e+bGu6G46I3RU0B+lMEvMMUZM0aPrqNHj8if7PUpjayUTRVpmpRxq/l/cgMRGujMMEIFwpq98CwP
mTB3I7UuE+oAlBgGbrNGmRI9La5XeoqRvMqhHz/3k0SGhWA1CTWaTfx8TAQq5WEQjlb54TYSRIU9
Q3QyNpyS2QYZKTPzhqiqId7jAxOZjdFljNLrrHMvIWoYTiSFp/hOPmR6/QfTjnghvCIXHNRsFmjW
hwsGO3D1dKxTKo0Z8TCIfId680zqAIhssH4xG8dD+83X8gZXOa9Zb+8MjOAG8/HRmqGgYXoC6eaA
GiAybDr9T7bDM8FIj3WKseoSJK45EKXOTcpxYR7Sed0f/4+5nWP1fxnPPFFVc6Brg7GuGaP/b2rn
6/g+ahOtOVMVo1+TjaxBP50M/03gCgCDIw0GTsBwVjRw3wUe6jlHyATxW8Xs4SlKx+S+akKDbRLd
GSicytEhgJSz4uo+Jk5VpGMtyTTnfnH7bKozAopHYRIctfPHLXebt/C8arhkYLj2ALIuX8abAccV
CgKggG+q7s9u+o6V3Hrc8BwjNxowqswvRpa2M8FYAewJxCa8OyIGOHcW+t/Lz2l5vUoNm7L4k/OB
G0bMqozswSHz2h3OezJCVJLwyCJ456O3/cjiPrPf6u+Im/yynyCW2kgHc9HZx57u/ftm569Z089e
uydtSKo/HTFtD+3gFVSa216XdQuW0SFkIbTZoGHuuWQft6NFjhg+v/smOZOB6ZapTxGRHWXiTviO
CWc/xj9QSuG+fmQAjBgp8AIwNitulqbMhptmZwD4bZw3A4y4AzDg3vHlaN/REzElb6koX1k/HTDa
sHKe5Qd9q2XDGLMcoKVVTywkr0w1o9H+vlol3EdHRc610zOSI5QoMsgeSTWB045JBWPcDB1vy3ro
9oktpXdfj/mV6Y9YGVl2Gsev9TrSko566u4UucjKd1pn31TrAq7xcD9OR6UFmQMCyQ1Vua/Dfhiu
W9ouSKGUKfWIB4Ax78wkwAO9AHwVSxUqHiUhPL1NVMSVzAo2YIHHpeJDCRkEr/4L8+zzo7ktoNkd
GbH0jvobqO8RbgIHaF6zBbnUr06ZiwEaGuS4srIl1HOwhcg4TQGWqEDly6XWbNrh7Ikck2UHBUx3
js9pljDWA5N5fEFhmlTLjjWDkR97NbMcmIOXAzyc6dlMuQIkknuDyuF0tSrFPUFx8Z/sISsAG8Xy
PLZzKhTdx2v+xhv+e8YNdJ7pE8/Gq32hSUHXbA3+ARCfMbKV7zYctXJUHpk8xeTjXaXOs2WF1KWf
qZc5JEaNMadD4G2A3JH136cvfW4kxobf3SApclHu7xlQCSIiwFcVoQJ3+QD+coyhlEB+Mi1eFkDW
fq9tLor9jK/nqdJsBp11npcJXvwRVtz1LVJpsPU27fQhj0Ydgz2EIzhMjjcXjdNzCnQH7soAogyU
PPqroFMyYXPm7+nd/ABnvnwtVINH2pogq37MnrRpBvQBOuiQ0PWSi/pBMqwbzrOaoqyHIaN8HVHY
zzuektx+L06lpUPaWE34l4t1YiX9D2Fn1uQsll3Rv9LRzyaMmHHYfmASaB5SSqVeFEplCgQCIWb4
9V6UX+zqjuoId7nqGzJJBPeee87ea39zkod3IQOt3MQ8wF/PyUiakt4OHur2ZLLvNa6AQ+Iz4knl
wQaOXdrcV0B//RJzbHHsQwpV63LTqULwdQOM6j35t17URcDDUlwLQG0rkDNigMmcTkIB8fAApBEz
OqhZQrwGi78Kf8ZEiLYYrtpn+3QSkF5LXOi4qdsPXNzQbkSRc0AbuQBBenB+rymgs1cJGcABZ3FZ
JRFaWBTcKoGG1jOcsqCFuXvBjZ05AP0giUS/WYLutKh37Qdkv+Hw97/9+3//5637j/D3tfnfLOq/
ZXW6eT2yqvyvvyv/bFWXVFnUNFHWREn6U0R1ITwqQevV5GCc6QzE0kKmKiD08fpme8c7sks6K5cO
RD/SWyd5CMpR7sJgguSv0BXXiLz4UHl6uGRoD6foGyg0UJPJCCDUGgsTRbPK3xZL2ARdK7MgeFDU
rmf9schMS1ypX8Vv+682K0n7+9/+HLytS5pmiKYpT2Rd/FMA+aORQrWRJskhfdvCSeuZ09HUYWqB
h54d5ULNCfS1izyIV4UP3CLgxMUZKLTKwYs4F2LLAEG3i2L3r++3PO6Sf4oE1yWdjVQ3VMkwxD/t
omoVN32tlED/f3WTSEHAW8NlHgEq8oEbKtw8ev4/pTC9lFi8U3ztvE75nRUugN9Gak4yZ3SjfvC4
mROLFhsTr5m0yH7xNLz1f7Hpy+o/vVxDVyRV1xWZPHd+nNt198hCHqbJv00uifBS+5w2GsnxBpug
HX30PbhrLzs3lN/ifCD/D4bI4kIMHaoHPBna/ELXx3T0H1NxcDIJtDQyeAmxnXwjGohKl3+G3Opw
DJ5Gc81wrzkSQwjPoBmDriUos8wAcQAAcMnsCgbqScxtGtUbkVwo0RvDRNkWTAz3ktMRnpPMpMHP
+vkbKTMOWk+SpsItEe0hnPZ4z8G6sdoIMwFgpwh3P3UmExbvAInCg1BDaIClZU7sHHojTiY3KWwD
eI5s1Z0lhfshd+DMxekye26B6ohg4Q7Gz+QMzHLCIfFbTW2T5YVR8vli0GBRWbWAMUjORHJB3GP5
0R42F16kS6Ofgj01cACIPl0hjYaOYvcMhELoiT5MceXivx83Hsw34lzpQ2amd3Hf6Dv1kV7RkhvJ
Ceg5C+H3qbeLunuQ1wawQGRfAZyybEj+Qv9ZAqX+bklPJyJ0OeCH2GbKNJQ83lsYFCrLrgGmGZKI
cAUkAp0oJDttkR/L3FEPqMQ71nO7HeBvhAj7t5pgBWRfDL3dZ7aiOJeHI349Zu1XvmsOGvGfiQ3I
4oWbHUqLEbBqC40fnScE4+DaeG/SW5S45ldOVw72FDR4SD7EZByiVb9BzMWivICLQZ72xBYUB6cL
c1eEXpgVBiCH1nvD0wAHuKflYNhR57T1FFhTgvjvxiL5vCsf4SJGpskVSZXz/k2JjxJGXqGowkkc
+VQf7V75hooDnuPBh6zbnAXN1i436rGUbNZzoXNBVkmIRrIRT9YYYCftAkClaZk8G2dWAxDX+dNt
CI6vrSae6h9ROA0v9njq/qSho+RTBZ9MCeHPZuwouL3qjRhfwnFuPHOkDRiaM3ktX4j8YlDJ9uMm
YamjOIoDFIkCHi1CRyRmrlo2E/FLQGsD3MuJySlCmryQAiBT63So4XVo8w7b/ywDMPx28Asqq5g0
VWyA5OrQpAGicO9Dp1FnN+GgXsEPh/vM1g5t7ib6+Lf+elGTxuX0HxY1UzS0ia4Ykjz503JbXppK
M40oOdCr/mldlf0vdXitYnrcDlWdhZlbYpdMA86Csjs6nj7aT5iZf30d8j9d9v/PdUj/f7VSYl3Q
VCFODjTqAEz3bvSj4fZkTMnsKf7R5yQQwFiEexMDcbTEDfjJ5/15DX/6jwwGd3KoHVZ/4zZyimjE
8CJ0tBAQEwjBX1+qpIwr55/vmcxZaqJPTPYBadyY/8/KqnYPXSzTBxsvk/7QzZ52p9xSxgZkG+Ep
xexFlBZuwQvMQqdt1826hKLzGlVY0jaiC6fajTGdvHktPTmcJvn8Lbicayjy02xevbcSlIDC4UF8
lj4nmTRfaYJraCO6WHO0vQTccElMEhBn5gWhn9LJju1n7it4xkhzpVV2loURaNgm84z0KugbmIFQ
SDCZGRzJtBWGUqBNaAvjHI/cqPfaOMA6rLTLGDDgAEuN5TWAPzQiafG9Pz0F7uXTAjQvyFOguY37
2sAsBTYDJy36fKPC1d2i8eBSEnqyBYoGnZlwieq5Lcd0awlVClXiy558J+QffGeUtrkLOTvK/Wid
tC6UMw3aF+eAPJtC/iEJd42LjlYyy8it2ESfwiHC5XiWfmCLgo8qACH5I46Yq1gNy2jFYYAqew3X
lnH+H+1NXkLev610VlvrcaNsBfEaMwfhLiYLmAW79Bf0G+RF8QeEC1RzmnvEbwORW1yEuYgDpgmi
l9dADuLn5VspfrUVP3qEIax8MREJdk6nWlzUBlC4rxbSBZz9BHmaJtP+ag6Z5Gmg2TfoY7rV85fm
6eiZiRQrRTUTVKR35gv6cbrNRRuAYzSLpaK0YPuoWwVjHys+zQ2GayC9dT+6ykjkVsQGqHGQaaeB
LkzhFUAkH4ShLPKC+tRpTa96Hzr0GemuEud//exPDNkc38R/ePoNcWLqoqabxuRPdYUaGU+z7Yfn
QWU2MyE1irbFrHAA5OLyyBGklwScwzz6gR82f5EgwEEHzWpxG4ccFXFlQ0AJ/8ht5YpI10Lx6Cqz
ZKcCEPYKh0m5iCMcU8VuMk6C18rT0decIqXnWKHkDVOUl0tHHzWG+rRJUxsnNAx9JwWrhmWeZMqu
hrLlwWGHIGjW1mEj8AehrbSOWbqPAX2vyaCm36JXZBdo9S8daWfjvscldhvHc9ZakU3sE9eYPRzp
FtKS0hleKkTuAKfc1z/dIcclgIH5zk3Q9wIAeG4DwEpKiTzzTIHsW4YAR1wd5Oo5JmQnj8nMjQQX
LjXaCKeisbuPZIdSNdlVPzkxzqIr3DI6SyLWgh7xC2aa6evOqynA/89tcVtQcY3Ni47uRaKDL3ce
mM9FO+H0hmIRM8vouGbHQPmyNbA0PL5HDgr4YKY3g8eC5Mi/EbISNajYlc/xw9IIoSksLuJNIlq5
0q7p7g8PAvr8dat72HTVH/0nPmQY2BKQxkhsQDP4o2YYnJpXOazWAT+dsFbu+sMS+fstgH/amIvS
RXZ6YL+lHkK61x8f89Tnz4B0K8nsDLfpkvULXfTj6bOjew1IbYfFLg9EoM1jx0G5J9cOqwgtyt5O
OA2s+YApPgtmQhm9aLBXFKMsKvSLxAD6lgIIGbKP4vHWlz9jBK5yAzPKwuDoNOJFt0y5WDe8zF+5
q/+EcIfnD8LSu9UkRDIkOKW/v4pjFoZ55C3mzdV89Rhb994uyTqA2XNnFe/YnrbdiZ+aqlefjMJa
fosfW+DMzFnqAjLbkpCHNTapd44O1wyyBKNbRnbjots5b2DX3KUdbMeOkFqEBJxvQeeQNlZbVTKK
Y9ESPkZvLi3MBypzA90RBwY2m1c/9lN4iGhR8LzVx5oHGx4ZI5cgPhGhuOg8aSotaQrljklYeruk
8MAW06dOhw6CKz0yoVyls1iyDaIfr0QSRARLPclLmWp0YBEkgXFlMXIu98eOx0PpXYxC0Y+4nHja
9O0y+N9XkSPsQ/YMVFeQNUNXOYu6nVVTfghaYxynM0gZgpXTinN5z3hGM92lTJowr8VYWtnJl2TR
qLWZE81HRhUdMBTF2+L0h7CHMyeyrk5HAclI+oRIgllKA2TOihUiK/W56im6wz1IyB5U7NY18Pvw
TZHBThYvQiILV9o1X6OkoofP3aFifWN1+OF6qP5iekujwXvucK1vVvy5uMUuwKSUT1W9iXfmrQmw
5WNDgKpsc2ah40RvrT6mu3olz2X6GYjb6aV2JyO3u9Pk1DmTE0+CfBtbR1f1Rt+jGr0KNH4fbrQX
AFbrVPQYHG60vqD59zettnTgpfL28+KDD1WINYDAhC+ECPaWNAYGYe5geq/QblVHfCNC4OnDLMWR
aJEgp98TuHjpHP61Ly2OyqnzBoraORGbABvJxaK1x6f5BA554qiXHhmuepzfiiAli+IDAS0h2esL
Wd8g3sdFAl9WeOTpEu/SXfXMT53ZLjs0sHvo0ag+io/WxXDxnlc0snniWA8d2Ro1cpzmnLz0U4bv
NAEpCJ5e3btIdjzsdeQIxx4Bhih+yUlEG1XbmAe/6aWP+lrNCVcVr9ZIUba0e3tVrl70xaYh3PAd
ge+AoTymvOd+QeTeiOflYBiPfPGUZFRWDQ6GCnzz/cf7V3Z0dgOCBr96zZssJv5kXu1b0tLZPFqw
LO/f+vA+FBRNM5x4s2Ze/4bbMdCF0SLdtpZkl/eSOz3x0yWKVsDaQewR2k4T91P67T4mQOsxAj5n
XN4knPKqU76xNJAKzdIv3anYhmpmUsIEb3vKIGneodPp7eev4SZW4zzHmy6lblz6YNxpEff4JeB6
U3vw6IRTDCeqK+DYwpvQddAgHR4lrxPtjncL4Fe5hhN5YRI3oQq2e9l6cRA6PMvZoyRUukKJRWI5
KwQSaKb3sttMHDrq/TbE2zjOX57ucOTGbjQSNz41F3t60CJjQ+s/TefsN/5rf08RMzCnIl+zP9Ag
167NWry2RwSDIcYugCtfLfZohE+dk2/yn0mD+1YZnYQXYE08EzxfqMJ7LpCZDDiG4sRpmdP6ExsJ
nzU/KlABThG8s6OI/XLIiA8vXFBOgcyp1jK/i03VcCp1G+RyFMWIV07UqD32xfvlgNxvjuw1YzAz
rIsTYiqBsFCWObe8Y/DFeaWDqqhdBvHE+sY8wc2Cm66HrnyTdBqpNq6fe98TXuBww9hBaWHh4lsz
1bJM7J3pdwixfaVwZHR0KpfXTMTlJ27Fcw3zH/8rbR4bvwS3GV08S7EzvJ0XMzt6ynQkUXPrVvKd
wA+CePJtcAz5EkcSDCY13ZJ/ct6cEgoxeT22uKuJ8eMxwMp4FbfhvY280dAt7LUpr1iPKtmeh5+T
r2GTfjZfEVigHpwRnwKxxoyo02/kHPntzRsp+DThnR7YEpOAwvpfBkK8oP0BtqNDQ4kjMlyhOqFK
2n4vufjTcCKebEM7/oNsAX5OPgBKKrzFrc2KuiTo3uVEbgGrxt8MUcx6YHsbZ3lAlG02xRopob5g
O0Bgyg7rsASgyOLzxi35wfqG2enEPT6JZ74k7lZ2Wxct2gxiEXZpec8wKYhtyK6UHMhUlPMEzgMe
ew7UC6gfz9gxP5LvOnfRS0WHyy5e2tnyTk4W4lgG8igZGE0Fo/4b6Ww3uueQUDqIODLs0egc9yHt
+ys4Od/355VzFJzcnnGgVSw8ydAWPAQGtuhRIIAr0yw3tw6cdp3eYwb7dO3e2sK6tfaF/UXF4ln2
3dXtkWtWQJ46qNMVQ17kyJRa6oYev4vyNIU4NcIKZOf0tPnZBW4eYRMBBxj+bV7veDJ4qn5IC7Hn
5JTYy9Y+Y7vx+WPW8rzM7BOoXf/7dDn0O6ZPLHGfTJ0XWBipCO4gHQsqw/tJtN/WOeX6OEgFk6/s
N3HqeY5MY8ZXdu/O0luq1g8h2qyz/WcxraC4pY5/Oi9931Y8kuFRsa/oBwJf4StE1p2V1flhV1ze
91tHsk+Vx1zM+Ym2tH15rmdsyqdziWHibFofXoCv0SLjzj4tSaq1hZflEZ+AeKlaiDYZX+PlLUtW
vPG/uCEcVNHsBqqnW0daTmPRb6f+xDHu40NXulGgriuP2rinzW5RlmLsBtyVA386Cot6Htsyhvfa
2krWfcsGbYFs4Ekn7RB7yntu4IFrPOf+AvNQWz9HEtJ4ASrnx4QSZgbz+akIoCGNgmUqhPE3+Woy
V7H8Q9i3Qy8DViUAUGx7JwIBeJC982B55zw409TBsFezPOF2oXSxTEtyE+SH7Gw4V1ouo7XTe+Md
L/jwIcR7owy0nG1Fyz8eVbg6EnJLICJslRxbwCnIfHtiKplex39kHD+DLaAQxDL0jfgZc9vnJTxC
R4Zsg543ACjDfJqrhTrPYiPzCPHLMJ8ihFEX289o5dMnXdFhQ9pOBYPxlFXXvh9LF8zDNnf8Gaj3
ENgkHyUjF9CtD+dqWDN/LrOFkwSB2GMP2tfZf2WcP7dzPgYHd4ZPXe9jtRh/qsbDEDNFLI5Q+oNn
IPYE95uKe8uYw37ZbJBuan+Qh37NA9ZwLwJgzriMpbuGesJnSVlKjfQe7x6unnT2tpYjfa0FtHa8
THVCK/mvZfVBlqCrgHh5W+tzy4kL8c1hCB3z7SSs/nnoDO1MDZqvNHc7wfoZZfuv79f3hAk2D3zI
UMc2dkDkvokoMDc6Yz3NFoiSYByJF4b/BbF7MKc8SVikD7wms6trdZYFtMYKgiDzF9d9DI2rwGES
422acRo7atPxWTZ55m3WlsCj+rbCGT+lU1rLnx+EAXiM+WB0ixfxiDbdLt2Jx0zAVmZLHvondW7i
PJw3oJqLvSUhZibfatfcMwcIj/lNhOORfAo/tBiig4rJDRYfREMgAKQMhPQFaWKouGDP9Ijnauvq
1DtbjidY/hgrjxgNdBDQPtCF2MVKdPYh6pex6ZhZsz0idL9A07XHCuFu2aLcmTkVrf19Vrnq7Lr3
f2Lbv291Hq+3BYIBVBVsWW/GMo0Ke9rTAFrI1ojGYw1xThwqzstxh6UXhWowmm2342OE1N4973iN
UMuOm9DI3cM+SjrcWV9k9iyzPkdBDe8X5QFrm/1aPXn+h3UKJeCrntOyHqURxahyi7uAnkrROEwZ
05vAnBPKZoPwfs5YSlowsDTMQIeDiDGKeRDM3h+FTAta05woj+UGkdCjprXb/WLreeJ4TmzuWPi0
E657U+yYAFbYYwt7ctTfNlFF0O4ZSKa0ZV/75zQ6FMJ4YIFZgbbYLcGZ35Fz8vbSjrGhxD6sJ9jN
1K2RC8wk0uF4FllJQUt8CjjWE8VrEFc085YXCWE/btzekgh1oWHEOZ115uUl3aKgX9bS5A40Tvwo
1+hHl+uC1hEbJLwiRACgUsxlPSxDiHDpZJu3nwzjW+7qa/tWLYb/Y/FMojdzJPpzkCar2XB7t46m
oM1wSrdlhCwwiAbcS/ljLjWsVBDdzX3Tr0QEBbASSSCdTJE9JzOtOyvwQftVdZkJb4fDVAwkn60D
qYhxHdc1CleFWpbPlxWGe72RLm5Tum/U2/e63OEbRRRywQ+iO415NfsVRzrjtaGe1ZJZMayUcFlV
swt0LolO0EP4fLx+X9WipwR5f7TVLhnWUjKb6N/GZIuJLU/OaB20dCrE5z69k38rY0ujIfDgEK2d
mAG1sE+y+Rv+iXxH/5+Iwfu5F8VlNWojOI6E8qxDMILZEzp+R3m5lSAqE77OcqXPXr8JSDbkhq2v
w2BslyYUpHgtN5ukYyTkEXM7wPqonRi4igjaelrTvQQjQP80oaVvqmumRDr6AtVpDBLdL4wTQOBw
RE7m5uPreflIZUbdyrXVbBG3H94uerH6rFadD4baJlVnPnvCa3q7LekWHNTrVRjNCC+OSY7UNpW6
JstV1ZhL7ws4sLn/6IIJocad/Xj4DY0nILw5h2DfZAIaLgT8PPqGHFgObPJ32Pk5zGc4ErWTS3Yl
LuTYGzCp5w45y4bkXYA7tZ7WrBvCPYCJkp8VOs3Fe1wWyjBt9nr1Sf2c5+TPzirRCTm+FG5GQ4cO
jTw3opmuzzTJ4xs/NVT3OgHMz1WXO+Q38w1kZLCCXewvMR2AxCVeeVJ+lvomzXe9yuezSbvgpX1y
B2X2cfo1z42E23rsD0+ELylxmv1AwG81J++30tY9nPSL15sLla/Lt6sIbnMT06Vb/XgvjOeNPOia
b2wwgZ+H3ZJPocVT2y35Nk/g4o+ZonIWAqb/a2pLrnki0SbGp674fK8YYWYX0B3nh8wEJwOBULgJ
xdx7ppOgy5V2vqSAbJ9xNcqvgMI1cUSFBMwZcV3jFdLwI1xwWESV3T5+ZT4DFfmBq9SOgDNQW/W5
J/7G5VRp3ddjxieYsLrx2Wh0YLLvh5ugbU9XGh+fTEdCIjCH/6n1PCpmaf/1eIQWx5lK9Uuqo7fp
FuuclmLs8VSXTMwGDqFeVrgxH6BKw3zRdzTGjrrkPhonll3xIIW29pu+kZ8sBx07hfOgBa7zKFkE
i1wU69Hb7S5n4MWm0tlPdPXoDN++cZUNi5+s12zINMHl/gpJmrI5dXOnua/xSWC4h9yg82MmIPaD
+duaxgmhcudItiQMDf139/q86MdpuNBQjdG/8ep0nRMlgYvL4st9mKcuct9ssmti7+1mNmHQ/Bh9
gnBiaRiVHLVtpMAMlZFIv/YdtT7V0wC/lNLvshO+jNJOABOgGeYpoQ8Ue1k+7R9OseUXRhkOqZyM
jBboQRpp2XKI/yFybkyPI43zS9QAz4oL4gqOr4BkW6mx2E06007Rwww0A8ufEZ5/bLZp6Fw/AXKs
U4zfqd/zDZ3iw7jzDDvxV7WObmiI2jMTaX7zIIMigCy6KyQa07RsWK9mp8ESYNcr9A6Pyu1NgM1H
tpPIiMRmyMj7HCYeex47VVm7MqcKiudl/kRb4uq/6pjg1+yKbbEVeF23xbkcb4qFwqjZNjzNJaKb
BfDgTHOI9KMHGtNxgg2pWiniKRj7fKxGuzGRIVI3aFM2x+I5D2/81wtKGbh2gr/ZaCyRWlJ1xll2
UO/5u7HmlJXN4PnFN9yieteAg9KurZ3LN3+tIbdkHumIdXu6gneTCT8sdRKWyluTMzq3ut55aX6P
DLC2oXK+iP1SPfmu34mKDb8uD6sQVoU8ixAg/BH20LG4Ph0Rg6zMNmOnCxX0P6nIINuJ5cEQw+2j
5YnSVJ8mzBBQByI1mBFMYfBgwix7o3MiHArS5qm/GUAIiW1gqIOw37SGLcNwZpkqjx9JAFKgaUFM
94UvblqTeJ+r8zBb56+jQZiJOs8KL0QE1/slBPEzYtg9YYLesAsDDXtOSePKSZyx5UC3D8nDXqNN
n50YNyEoLwOCBrXei6/dzDwY62iHSiVfkXZDB4wm7JabEQZP66uDGEfiyvjTM9OX7ZI3g9a7p0I7
JiOXOvtti8dz9EP3O9topA7QeGjpALy/j1CVpjSoFLtYJFi2RPsb5pXHj9vfXovLuqMziF7DMbek
RB7NOzJsESt9yWfUP6ijKCPcXhph9sUwTtOTwZN12sSzMnKqO0UOoS8ifyr/SNjN94LmEEyc8n80
Xtp1zWkmtgjlE2XEReRa5IdJtXqys3GilH2Sr43YzYadptpS4yatDwaEqMYDmixqE6Jf8jG5mQif
0Cno8ZdjuIgqTnMESASeaD5Nfe6Iib4ZTjWzE6JzqfyAl3K52dQklt6RTtqpAIyGNLtCnTKKl0Ry
g/sV83++rASUh1NbZ6EZIwiLB4VLRQ0FBAhslvrHRwfBw0M3BW9Jng/fl68R0NDZX5WtffPgoOUK
EDjYv4PVfCjXeopzzX+QIfHysJMbNBAQDn6aCJIMbp0lrJ6UsrEjUekORF5bPawHFkswGS8nhsy/
o9uobJAGKUKQVYzQ7F5fVATxKEGae1KyEvoF9UZy7jBxGu44lSVX4TVt6DaqLpJYRg2SuOzNvQaJ
cGeegBi4IqXpTd/HnOeZkBP8JS+SwY1hgHGnmIiRsKBZUcoh29dPmTQ+q9EPff6HaWtioNBOE2Y6
EQZUaWAGAXbofkpWC3lBlTBTxQ2PYcOpATNG6evdnEazZtiDttPuoeG8pSlyiUGhpOHpnT4wBbBg
YlW4Mv5TIUk9/RqjGB7F3qMsMwjSyX4p8nLpKOvB42lJOb2h85ob7H8Ie+PJmBw0GHgKHvN+S6zG
KK4m62IMyxADnf6HahMBuVanB9Ph+HHEV7WzQVugGESV2yHFmrg6mWa10yRuogZ64qpUaR3VrsX6
l3oxO9Q3E8LpRD9Q4WL5YnaE65Dm91FdPN5eCCdDLiyh9Omi41y1L7yTFJCsamUwHLWHhdD0sta3
ZJMSvQEIbqMNNh8QN5XgEj/c0g61l+opITxundx1eGEK9XbQD74J+Ju8wwNdCPJX9OxX45drkjVJ
YGrcK5piR8QT2jjq02sNMq49nYym+FPAnqmeRFb/53uZ9Gc5/5ChTHWfT4MniUIBuous8HQ7tDur
aPdAQNt7JTj3IhBChxNCIS0kQoy5gC5bm0i4LzOq/HyC8teNaEPTxecHjAOiRs12XvNHhbFxat5K
jPe9Z1QUOHS66L+Iy2xBq82m97/RUf2WXi3MpCcnn5k09n89dZoS/Bb+ZFeSpV5g6LMr6u84X70A
EQKAYI9zuekq/slqVjx2EUwobH2V8X1StPnECATEZjp+Ve0uFEuhcJ6Vm0tO+LBpu4ev6ThEU70n
bRkmNCnOaXK1O0h7kym9IzfEM9xzfQ83Iyo6IrO6I6yDfA7yOtmf6ERiIozcekAXtyZok9v8Ur2I
gR7KjZnJ7eNEpZ3QZTA1fhFmBA2Wc+LTl8O5wnxtcA2W5MFGoBLRfqSkwILFr7xXJqjPq1Ra6/7K
u5pS0HRtMDGohSxqtvrp1o1zOca3kFZr47w7d8LnwYn2GagwUshAl72X6PIm6RCRGIbUUsCBI2vm
OoGZpkMi9eVhM2AmQPmV22XnenwN/oSG7hHeJ0jn4QPlSWI6w8OZlAgjCbxzBUQJ1EwMjGjBdEQ9
s1TbYmjrbCa/Janm5ng8UEKbApH6kqofAUnPTXpqfPNyekGETdtWdagHJRO0k0PlXUh2BraS2uE5
pwKuCLJFLpotczRt29yYFZMbRy1K3HLbHqJb+9xQW8aF+9b2Zrig3hXHbxAt3o0z5MFTZpWz+RPS
MOtoZGKjaT0+QwVFGece2rsXL8UiIzo1F1i4kzx4MUrgen4NWo7n5sf8DOd8xTf7XePwETQSxnLU
xJYRehnJK5BRaRmXTpZ52nW8nTGnCCdCqhKinbYExebPateo9huO77NOc2V+idde2sjllJsa165a
+RnS4WbKXDfUPZT+qFa+sto1Oqf7kHjny52K9wcRMgkwoBvbHX8mk51cc6uS08BWSWdl6KkVghK2
YhuxblPScFfLDxOX2FdROuJjyQycTEeI3aC2iWEGNLopUdTlHCxTnpvFkHrq4MWmL+O3rLzUtFHG
NuGqeC74AlX5UdPVpnTo5zm6vdJhfa6vTQiSbh0/mBOILNniKpz4Ek59ycoalEDOQKTU207TGQjL
aFowF3642AYUeVZBsni4IXRI7gY5XCitMhTqTBANZ62TDPPmSdrVSDcjpx7cRPM61Icf6vwxqz6p
EC7RxqhdVu2oJAyQuO39pA/Y60v9YDDFRpgfMXl+c8K0THNDSmdF0nJhfb50vwNBgBaP3sO6vhkV
D+jqknjGxGoJe5gsBtTMFM3ZCk2/CRUhWwk4xIkGAn1dW9MXv6du3xQBT7IuoFtHn3U7NZDiYwmF
GpUsc2X5woxBs2L1ZiqT2SmDB92L+p1e2A3oHFgOLfmfNsGOZX+S6LfCqouZ409FRkngW7Gk6h+o
nZ6iJTfHgXbqy9P565HX667yOvDrkTa7/PD/Cad9TTx+/xVPcUhMWG1e8NNdSrZpHiCQtVOs/ky4
rceScSQeGCpD4pxsad+eJNpNKFyWyAh7UKTPMYNN+pEuPoNKQm5N4IOPddr4Tyw47Q+Bt4IyvZBW
AeBPnZZg79ofig2lcsbLSnfQXBB8t5cdP2EP5LQJHk1AGfOI5yXMPzIsKWkrB9FdX67ry66CXlLY
kO8ZOyKWSb51Ws0Cc2bUZLbxE3MOScHHxRu+8KQjSG5JILGhuwJ8tdxts92DbNN3s+TCFFJ5Mfep
5wLptOxXCIhHveSMWyLxhlabsptVA6wqh2RlVZk2ufuOV5JOr8ZOkSzH9aZtEMeNX+hFPSb76VRf
XTD3Cm60Lpc8LE8LyGq2J84XWMOThDyCphVnR2KUB2fX+s086ALz7BOXwAgoBlstkZ46R2RkZ9+E
lB4JN/NLqCrCtnTQZmy1dTMrvZ5AkBSoOrMTq+IoeFYWWD+97lD8IlYDBOMXWBVnGB/H8trcUsCq
nInjQKVjFn/mQ4C+/nnZhGDAJovLa6lBGe5WMkcV2ZoA1bwgvCVvO8DyVI03asrb84J3UK5Jphax
7Mr7d+i/AOYjK6abqNqQGG0ZS52B6vSDA4k6HabU121NwNOUR1pdylvjpq3V5XN+WYzUqNJ7kjFU
LojcPPEqlKeB0DEAfI9AcRC6ThO2wZG0h7tqW3+9Tzr6NKpzIk6OXLf0oTj9LZwqKhptq22A5YxK
sMWoehnJJu7F0W1tb4Suil77RCnkI94IMUBg5aK45Bb71Tpe85h0kA/qmpVoKU+mEp6Vu9o6yPSw
r1BdtalnIPcqQRZxKC46H03OM3HK7wwcPioblKm5hTadoGtFs2nERXnQ/3L0xo/xpb1Xz+eCZQ+C
CKlZ6RLhI5rDhn/2Cz0Lsnw2fOIxYtQBuJLO92NGQvcFhcuX9hVj/aAjy3tBE6a05FWH4i8nPdht
mA3H0+H7yQTLLUUXGRvNK5P9hO1V/mweHvj6b3p3C/W0ZWGYeO3nHZngm+BNxqCSzWFbqLFz2TkC
uLnIkGKcZdFgh4gAJFCZqkJAmAgC22ziXQarJAAb5GJrbTUOTCJaoiCje5OsW5KQTM6dcGSuSTmu
4PAxpkgp4VFEKAE6K6D162DXBgQkM57DyObC72AC9r5X3vAlC1aIq5MEPEYa1CloXngtV5QjRu5p
HAgRZabMK/dIQMraGT4NwfI40znKbGRa8AW+kpePEJIfouQIxBjLAJhBA5Cus6cweKLvs2Pmwv7/
qdLRwv75jqwrSsvMTzS/9UaXLd5vzjqRVdM6V1hweV61RcbpzJfRQoXj2L/xks+mtSckgzJI55/u
OOuur2iamKbpm/4T6npo/bQWENhYsV7fMjIh7jw6z6XK8NWVoAziCDmX+2pHxgIDGdCYFOqXOzmE
IOdM3Xr8skgiKmGFzC7OpXKEfqdtzMyPwF0O3xJppJmfxnNTDjLyKJrlmzC2ZCujJQtnWnZ9qku+
QI9bHJgYzyxrbyFdqyx4IZpbSpO5gacW5dPzu6s3/Lv4usrSQVXIVd6YGOxhssjXtHYkNCA1Acnx
KlMCgoIb8fsSlBxXzNjWwCliLyRNRbgb+uKlqJy+b4J0VSeuqW+79qhgXTMWcr0Zhp1KniItSnRK
cPky/DCsQ/0tb7yQ7ixEcWV1YSmtOBTXNNjq5ktqlmKzNFFBtvgugke9llkTL+FvqjHChaWW0N9b
deZHimoqpXsYg7J45DQEIzsG96FOcXbQVD1dSPwr5yGDvof30jb0zwce+0g+aFxxyLMylDa/2PG7
v28IZRDn2WHBI2Hjjee1sn9CG4PhNwpuLdMlXNEiGKqYNoarfKPYP+U7iTxEdSlu8K+xIqornc4A
7+rO3EVr9gk2lf8h6cyWVMW2NfxERKCA4C19J2Lf3BipaYItnQry9PXNVXF21N6nalVqwmzG+Mff
fHnhWOFyQUhmAx6DigVwqPKBAoz4jSO+1+5AAz5FWBakzpIWhK6ht98Y892c0SDC28FH0qGgmDn4
Q816q6jgOJmBFx3jF80alyGfPsSdHCYslYT7rS2GOE8qiE1D3gJZbF8blPYdsPjvV+/FjfVx2MVy
5dGeDvAGV02MF67WdmDXCy3OqSvhzSLV+WJXi2MWwhiF011ymy8YqFOLbgmeR5cqzBuF3KKCWmc9
sJiDP6rCZXXhPTDgxDMe4wsGt/sGFgcn+i+kin5aMaLeI4PGTEPeVFNGYiINBqDIqqGdAgKPj/LN
aQ1oeoTbwL7WprzTTg3KismCZlfF/D1KH7dTU5Lmzppoae/rmoNRN+DL5eeO/J/y58tpX0zuh91A
+akALesDUGEZwkC/DV0UgVUrW296Nh1K0Qvnq3fyBGN/8/cnXz74C3npqYcymsJuDHviFX3ac8H5
09t3dvSN5fN4Tz/15nB9Y/nMUI9RxhUyJAKx/ABUTg8J+PZOH5OhNB8pOMfGg3phXG2V3Lz2XH/j
4ZVjE21eAXUB3eFu1M5e74S/6i+KePbEN77gvT3a36jqnh0DO1bvY8JU5vIlp7iuEQTuLvJ2qCHj
Qib+pDLvt7dRqracYayya8rmyfAuuU4zdVHWG12b1PeZrG6+D9QBRVwqCKo/k+46rdnsD3k7ys6H
ayq901ybMhKq38nl63WIahytXqif3avwP9xb8jE7VGBqacZzbPa9FH2kiO3GT2CSNVJ5pd0662ju
3A82aAC6PK4XcpsCWpPDHmZTau05By4qGuas68x5tIbZQidujLitVjqDAI1YJbU1q3MrXsVjcrtF
NyLnIapdJfgQN0Q8NndDH7XDCGGUJOEZqP70h92IKWqvcTgrK/mwHqGUvDAT5+CoblZxO5W8vg9n
xb3DP4cTWqeVV1bV4/jkf40L4nj70wWRa9bNPo8th0Gm2WPFH2mpgYfwNy6yc/5OXrzLD9eOoyoL
Bb50vc9vS86tA24QEhpZe0jVjGIb2SbH5JUnrOnmmMEEx6DRsntPh+f8izbN6ClAYIygNNc+f896
w2vT0XkP3Q9z4Pf00i3JoQVT7e52X4MeQPiXeSLvki18OxmMVJ7YiHT8TqCGTPDUG+QA3AIlcRQ+
WFzt+lC49dDhzzAjYjSmMajorCe8KQZ/+p7neEcKB1SFcAU/R1hCtBCMEFZvLB4NLuDJGFLD1YaU
COsDIP65/RicsHwgy9/rN8pROyrH6sxpemfPflLmTORYTUao9/AJy68uvz+EedUcwDUuaJWiAj+t
Coj/rzaYZHASK37D2UG2ECPJUZidlwWzntwIG9KquA0/0ePcEKdIPEU7V3w88umwV+VUPX+YDj5N
jdsQpxsoCs9tQRlVcG6yhRxUxVz5pIYxIFi3cHrIBBGhLPcVKqsG77+Lu0JuHdyw3ajcCm56YTWQ
sQkWcSHqeCLcDyNJwFV1QdgWI1kLx5sZf0p4Ywg6C6qXAfyqp5fv4WMRoxuTOb8AhCOyR6RUMPuP
Vd26w3sQvi3uD5oW6zJ5o1KsUNFos6/d7ZlYk+cn8z+5PpYkvVhMFqCDVYDo8m4Ag+lXAwwmx4nf
B9H9tN5/9hSiGuMVcGXSQRR3QNRZNcDenfkECgW7RTBu1rM3HIzVzU5EyPMT/QfgS4RQGQPjtYr7
MBsNAr3P/DgCsrXGC7jCfxB3r78AvPmv+rCbH5T7f7Vi2WCkeBYDklsjU5moonDeE7eM6PqeICtc
gep/fm5IyYHJLSy1oKkc9rh1OVADKnhxuDzg0imScA4bCDLmeWBebXolcHbicYnA9WonuTr6up3K
eNJgkgIvqNyibDJW41GA7e9ocqtdHdIVJLjVyNF+5QeSVxB2OGrfOfZm08qR510LdVJ8TcnL55qH
Z4cD0M1N+TlEGZ43wfjn+sfOrJA/6cw+hoshHj9cQDQSKT0QA4D1i8hqBODgVAA3m+FRls2rsMcp
HMy5bJIZMEvEy4h4owIOyiCFIQaFSSHrCULQmIw5GtKD1TTWiGrwrD4DHP5vY7dS/QvGOPhsE/NB
HR3HBhxBTrDO/BIVT1bnzR6zeEHJzjZ4sZShR7X1nIsr0LVNK8+/L1NRNwe+25V828Zxhe/44Ahm
f8636EQh5dhr5mL5+eLCd7lHIDnkQmqM4MIxxemRJgBZ0ZgK4+pyLo9qbzx0+fE9hxbVTWf1pXv9
7jqSt0DccHoi9gqpUOljLkWS2Lu01d6uDJBBeHPM8JPaZopM6IXO5QNfn/l1qJCkO8O3OpROxB5q
ZtH7sDLIg5Bn6LeH+6YhRYTxiF1zfsA8VG2VG6ho//CcHbGVD0vmrDcwNh7+C1gUVkX8xv8Qe5kO
TDmgkNM7JoVDhKNUFgxcO79XTbm0mytGMx2sXsD4aKSb94IChgOOCsiW4HOuBi2RGXgx6iZ+UeEg
wjfebS2hepjitHOkjaiJ6N7XIlwQyx4QS04kyWQB33iZ89ql6YjL5Wd5WBfE3J9zMnk9XLgghQRM
7CA9+DiLFCRTH8Jm3hJSvGegvL84QmYEl5MGEZEraUM33LooNxIdgRy0gZFTI3gb+NoFgJUB5wsn
m+Y4FgYBHFQM8WcYHS4hW+Z7Hslrn52KQ/Da97AgwccDPP8+81FAO4wH/bVZcGVRon+aiOKf+gF4
qORUbyL16qkUIVSPiEH560VgGNkVCEgfM2Llw79eLyjn2VmaZ5z38MtyUcuIu3bovG6AvZD+34Tb
P/YFiVrf5P20jbW8fiTDv2uAsQKPczAmsUSP7y2OpLCIg1f6JKP3di6Pb+hsJEuO599fIByaW2PJ
f8uqDRSTjUhC1GS0EOaFqMDZix3BZ081yVK4/E1pbqSHWGOak4hyj/PlfCFWkH+BfHb5PFyVDNUa
s8DGW2cQTPEsJdV5iBOQYZaM9Ye8RlcNlIm8MOKXD54zZvIPdw3+umrCcqnOn4PNBzFTB/K9+ded
+ldgBXzBHnS8eLnKrtkMfu/eRXDc0OIkmeV/tpekrXndzUzfvFfCQDJj+o0jObIi3ckwksCKQTfV
5XBJ+a/+8tXH9AveB/ViKGS80w7mLDj3EHzc6TuLpQeo061GBn2R3SWG/0XZFXH7JMa2S9oAdndj
F8tBZTXLdtpPyv0AKzP5+CRjGg9vDHjZqhCSocgXjDMXmN6wX6XWx1arAwWQlh8UqdS6/xZ3dnU/
N4Ln/21zWAvM8wcTrg7KoXJ+yz2daOja7P7uN3+0HSkgB1atm/VRQ700p3e5TaqzlAAKPY+o3PFD
4KGCrB4pe0lHw0EFbnFtyWRr1SiMHZqL5h2Dv4y32dgqH/RmYirYMmQBmBNF7nulkZkEQXc1UANo
SXRgFCvvc7sa4zgqFGKMDyoLHJ6YB67riboaR1UC2Dbeih82B9H1DEiSnfmeNHtoT5YIQB/vMtYT
OnLwKvAWzCbg0khUk1ZRiPKGgolpW1LRqA3cjnsFRbapJ7xGpJq9bvKlLiuBDVIjXQHDQREdY5dP
nxc3CyWR8oSfgNljZSBZbBz+2q7UsxIzMcW5H40Fg5jnkluVeZP4/hdOFCyJjyMw0SklVwmJiv3G
WYduF6SJgvhMjdRwPxlOO+mwzR6C/7iMHkY/FMjv2fUErQmN1AB6OVP/3ClVS7+tGmbFqDE1UHNv
BAkXsBxNCwm2BywQvGsqzOd5zFKiIQagAxTwHd8EgIXkis0ILRB3nVviLgWuCrrZznKqwbegGmF1
InGfcYMwV74wCGFODsuLvwFDrZ3coUXHzfxAAfDcDRHQfazr7ntn0OpQtxfzxrDLX0YHzJX4pwp+
JqUJOYuqjXZpCapfzRESSigxSSZyCu7ZbkZN9z7DOtOPxX7M4trAHwFbey2owG9JzUAGYEhY2Ejw
gEoc+7vlWLCcBqaCQWSPbQMGT/lE/ruQrAfdM4V7vUYgal9CHJ9wlm2dz5LcBHJYvk4PPVwFF8XL
j/DNPpVn2CgRatYA0Y0YhmrTzwnZ4ciEId5tceKcHH4oAJkS3wC6CeUiH4OdU9ll7Q9O2rZeYlBK
KrC6z/6gRLIqSOzrsNiUFhgbkjc1wQBoAc5Eaaf8PTm60NfCUIHyTLElahlaafft4F1ExqYy51wG
yXTGjpoWHhSZNVRd2EodAd2jWAU4Zb60JFs7ABOFrRIOvOsR2N7lfML2T/G+KUeTiY+Dg7UpPnPS
jHHvZYmHAyJrwk0uuALLFiMJ4+lqSTYxRrHQVKP12VxfQu1UMz1gH8ya/X2a2/w9EgC4BlhQ7nA3
BthukxvwGA/3s6EX4ARguwh4ZEUPka3Gzoek9vdeXn1o9pUN9GVHDvimPG5+E9yEfTGmvU+vi7Gl
r2DT4OVF0jwI+2UCnPyKXkd9joFSbt48uWUN30JmZzZYcwSLgfuAWwJSLKqsS3j8EL1yRxCgYtVy
sIe/o50+Z0TloMANsTwwhzucna7WFx+flz3cHeKvBBqfTQ7+ezsIr/N3MHCIsYOY/dkUK1QxAtzn
AEiN32Fwgf5ndr40FwOA9OlnHnJGr5lkDmeHMn9FbKkboBs1HFqBwkH/R3ghFr7o8PBMxj9c96tJ
57e6uIUuhAMrk2ckK+a1sJGGWaPpAENAONC47JHraX63Gnxx1k8AsknsLXXrYUEEIml+NhYwa3JX
NpwABBFrIS928rUxNnSTImakZeJIRVPkJid2+8fqQ2lWxZcAcrEz8BlQMIrAVxivsjtmC2DqdhFz
5OtUzpqjJ0//ED+B8SAE3RNQB6qNCyuKjzopDCToqrTZ9a/aQpgSZiB83AURAaUwxSVmPX6zqaKK
74zyheG5w49ztdno9AiAzmOAsD6kmyRH6SOsUZHbACk3PqASht/rmwtqEOUSNEMT8wAXCxeQ8n6h
LasNPFzRnNVmE1fUW2Y55yRw2xMmIopHVz25UKfnDlEJZsGk3+wtKfy6H4Q1pdWaN6JIBEH9exJ/
GNfLee7EpW/EjQ2YSK8yZMxC/xVTjAT39Q0nhMLsxdoaYhTSezgbWPPGztLyhwpiLtm7x/ZCtGy3
7tZMXsGHc6Rs3LzBIMQz0LwT0EWE4RGnT9q62vm6BGU7RaCHtD+kBcLLdw3zf1aYoMQTNBs8lrht
Ip9wAAe8gTU405iihJwwIljk6/tPH+abbKLNS58eh+HL+HxzMerg09ATTdnaHOw0qSLRY0C6xRM9
Ac/FOvjXo3HheFBCWOStLQhwcPuLRYuqiuLhCCgPzp2HMZpuFnPCiI8ZDM9DRa6EDWKs0chiagr1
RPJuC3JyLeJAHWpjkkufmCo+0iuN1ysczEXbmuE3CHTJsh7P4ebAXhM7sCeL92Kp9jCgdqAVhpNW
z0euhb+DtL8nb+4QzCbvVr1F6s3vQQLGfOx11olNjMfqBfkDUyc6BR+lqY2Ud0qDJgXY27HEr8cc
srT1dR9D84Py28xnOr+Rs5OnI/4NxcsQPE7LZBzCDJtB8FuPV7zfNi2dElISWbrX6DH92b23h481
Xj3iPLmguJ5e0mvCOoeTc5g+YICkj+BjqQGqUutpd+ZpPMEFwkqzyWA+IC1M826BPpF/8dYxh4Q1
5yHOZWG/Bjb2OIOSFzSxLYt3ECp/krAyxZJ0Lc20UASZjk7Qw9NDNHCMLQZoD8gYmIW3qTiRU0UM
C0Bm/SNlRNLb0pF0R4TvuFyEBxv/D8DmCaxH6uWHWUePuOZgXb6SEZp+RnsJNpQe0+RAjgkq58B4
OR+LM3TD0JGZS5D/dDjH4hxMv2obczLeIDHBwM3NapdHanzDqS+Gv9cic+1sfOBkzp6fHew9jeE5
EwHVURc09gqXCIrSu3XfDKfPSEmUBC7EDP5ieIgPvrT/hAdfDTTnEojjJv/jz8yYr+ebMhoFT59z
daVbcKxmuX/1GVhsxkx8+vTFuAgbUuE6PIQZFddrlk39NUvnvjn8vvz7kWKu9Bm6c1Gja/fQEqTk
u1mHk7rNlm367/hW0yw+LDn/800uFqdKvAhVLbNDajD+31QNlg09dg4Cqgbf9JvuQmOe2cknNNhj
MKX+8TVrR04hp7kbAFoH8ZIzisvoFR1cpuTAHGD3fp5wXJpfH1GkO+BrNAF0W5e22oJu6t/Cjt+z
jPgn4S02prtxlDl8JEJAMInGDscc8wtONxv2h4Mcp7AJ9xVDwZo7AqSJN3YwYXLhDevdrR8lLNe9
NZiLqz/9+PzW4sjjIGF6GGKe0rokx3jCjgTxIVxxAK7S89nSnBswQKFKXX6bmMWZI4+cvGhebPk0
puR0u7/X86xrqGnT29elaFAu9FOYVs0Pv5QJ+rzy6qmEWSaXZm4Bnjp0pOLJ98i/hoz6IJc4gzQj
ORCwizm+Nr+btPT/DmWUcrhD3K3VZvzDIfl7RewCuoNOjPGMtaktWksTl627iT1g8RFfVUVo2gQl
9FxuM5wDTEiXGNHKDS6bnk7ZTzX2cBiCK5KT6H8Q5nCAGgw9SNht7+K10hEnjpnrw4YNi1dVW2OA
EGE9+BQ2TYBWCFuekQamA+E0Y4IjXYK36vTEJymxBMaJ120J3Gh2TDAGplH5cgZz33s9k7u860p0
8u4HvSQnwsfH3gzNvho2ZkPGVPd7cc5493LyjS3KH7r0y4p41tXnyAf3G9GKZtD6WEK7YoKZylGE
qQAeUwzJrZVNUuIRFlwN3AgoYeE6kunFkIOCBVLQLJvRQo0CvCDNNogN4ukYoTiGfVmVvrxA6d/P
4Ux6uF2CwODjRWklm9n+tkeqvYYNI027uAoL5pJ8JF5x7oA25eMP2QSCq3AwPdR3GywliXy6TyvC
S3LirCQT64dgpDLEZSwaVJs1Bb1veGR38EMg84LJ6tyAitUJxqLVB9WEcEL49tgaeiw9EgBvyOL1
6Ht+J98fbDUXfSBthGbVQCqOC5kvErkRaAaon00QR7YKE7Z4ROIwa54DF4Ymuw7phHVbXVaSdZ92
Bm4fd5c25sVh0/sTGUsE3b1yzrgsI+fmXRf0XsPVwCXJx77Mzi/ntqTYHlv5D5h5dOC8oJcHk8bG
8fzwACAgQVCzwWBzGlyAgZgY5KiB7hhMRYCma94WwPbxC6od0u+jlJfeLjZ4Fqwgoldh0vqiGBPO
ffcpAgOfMEOeh5CiWo/WkSyhZSxmyAxi1YbeMlouX7YQNL4i3sFOT25EJ3DjFLG8hdzNxqmvCMfD
3qps1YZuxV1Y9NRc7AlqN2pMMcFsuP9XdYj9eMIY0bzO2FoplqtWG8P8Er7TibKGsvuTYSxG30pB
NZi1mDFtZRujd0yvAHvnhmkSd45xGBcHP9WHPr4eWODhWKX1INf+JWC+GZzeAL54uFn5WoZIHd+Z
49pclO5gc0hB1dz79EDsWm4dPLTdND+vaNpAcb2wQLDcVixuINKHCrD5MuwsmUOAVA76HNztJiUV
/Q6mCEsJipbuvPzL5Il7WYQ6QMzUeM4CXAYo5uAUpubER4gCE6GAJc2y4Jrc0j5M4ZbFjSU7LGY2
zojeSAWLHodwx6hNJOs2e9rtWrGhtzsplzaXJnNyvstNOGNbOz54YFGQXKiOGdZG6vKFolEMhimo
7zQ2r8ig1P44Yy//0SdvaLVQSXhxkPI8ARkkKfWClOCGRTXR2A/rQVXz5MFk3icEkuWgzhY/CGWZ
CwRgzt7T2jX2e/eEdpUaAcmYONG4VypK3EqE/Qq/dOa1bhGgOLDPRDZ6TwhFMG50kxko5uAer8XW
vZ8/w+kXDFEpramTw1VnISnjFhotD2BV2aTY1rQ/TO4tZBOEzuTBZUHMFJrgp5U7UH5MmbztfCXx
JXnPyZgLXF99wlocEjtlou/12ZMo9keAeQmYCzxHKErkxIZoFP27xT12x3ca23zOeTxKMcIXVcjY
EWSqV/S+2t90FG8OVPKPKVJlb2Nwh2YLzBd5qdTs5i/jCoj7O2NSk/eNvaVJ3UyauR7wzk8lTugj
U4xylpunP1pqFJzccBPizfJZzL5nOVIYLk5UqoSX56H0C2o/chbMGyMouW4b9Psaix81Ik03KBZf
HLXhB5hYrRMf+Yee92tiG4HaloDeBtj6iPxflJloKUiHyZikCS3IywlHc8rf1dNCLbq/Mxgho3hF
IeEC3Rp+jWGAeDq+WFRPb4S3BDnBPv9o2exoa5gFUXZFCuwcjJwC6tuKM19UExsO/kmzudjxc8NB
73OpRqDGhGfcJ9RZkMioOodRvj84lGLMriCX2W+XIo2tRRvB/1GtY1Lhy3CNgIRSABzkzLR3FO1Q
m+3bKoX2AJH33xd7MHvYYZ9TMCuCCxGN7QV4QgQQ4F48DyTBpQTXsFnPpheaGchA7APd+bdHLSnA
hfFh4ASh20R8YjfBoBIzdXQUpuLKjs7CIvU97WEEkY5wV7F56HnLSMyHnLrUZxj5YOWfO3rQ7+D2
kLSJlJS8oNua6HEdIIgM5kNCevHikAyFOwcGfCwtbTn+rfjNcfZRAum3JSmtYT3h8w9YkDLMeIMc
TEFdsSZZ3aYvZj6YuL8BuTbDqAlAWFf1Kt+LPA+FU5/vdphrqcwPxtbiPMJul0Z2DqUCcwkC1+Ai
0aSRAud/vCGoy9AVdU9B1iH8KUEcEsmFLBj2tX2daOwuAw4rhismjRciIqzxszfjOD2tz1DRx5gy
gruc3yOvXslH8YD5Q0ddeDbSbHkwGBk+/tB4OtQDtjA3uhJOcTvxqMs9qQjOOFS8VTYd72S/X8Hy
W7cL5oYIu27bCgqgpTb+9ekoHk1y/tMEdfKO+7/SsDChhnOnTUqf4YrPOsgZPjzpRNOr/dAtPJHd
zIy/8YHf7xdJAuUWacwkGo3pbVqR2fx7ZRS/R8hV/cKhaxfduVi8FyVLH31E4ZPLvhP+R5KP+U7c
/qAr4hNgcrHiDXwxbe2XNpRZKDgd2XDgYWJaKaMuwqHtj5mbrYmkQuH4pnoDV9rKpNO26+g177AI
e0NSEQJ4BlMEA4PREXhxn+Bu4D8ZqFvlnodw4Y0AlXb2E8oFXD8QWnKhKUUsFiHHNDA7aPvDDevJ
c2VIUbYQY+OLKzcUdoh5rCfjd2DRvZiywvaO30GxRHUWc/LYA9zRHMSqHKDKmSEOTMcspke5TKCo
83teXG1XToZ2mZDAgWNbkmF1H4MfsG10GLdcpMmdlD5qdc4Q7l+HGa3wjMITYKb6VVot78kI08QY
KXm1pB1l9koZW6MiwAEM+2zMIoSWafibgTO+FvjQgL8gbJxTC7kCc+wcePWmFGLU8HH5PLwJw93I
FlsWlrTD8gQReAewf4Fknmy+dvliKv0xjcb5vi1AEfluwS2h35IDaQWlCcYGhQE9Bsq2rxuWI2tF
xUdHBYmvmIy5msQ1hXW1X/rjFWK4l0NACE06PYBiXZhfI37omBxuqyMa2L0wb0PdvcaDzCdiiWBH
UK3nBDNY7850HxILThZjZr3jdctr5gCGAOhA/wtlNEfcChKJhQQqeuQu7w0cKiSyS54+4LiHVyMi
OooDto3EVnaMCHc5YiaXxe9oq89o3ANSnsH92K/c1phgcUNWwKhjLil0eXxhvEt8rokf4HsukTGF
SxbDO51SORWnD3c5xZ9FizTjPiEvlrbnOck52eh5VMVS8dg79YBue8HQncmnJh4jofKoc2C+9qHs
1gmABxwnD1USdZy40pU5oDh8wpZ2EM5wjFAW4qxzoQvbgJEAT2lYNfGVOdVgX/TRxxdZ1f+AX9Yc
3kKubo8I/qxXlYtNwfK11hhGEaNA/ezg7sqA51aZxRnhM/Uohtc2FsvuYXrOTIxU3J47ZPhLX5qB
lzBZ5nZiXGbSDFu9h5u9ThH+JihEuMRwFD1XtJ4sNPLSJ/BoowsgIOE+1jitscEgF9EiTpRagk4a
gAotCBX8Z80sx6oBIwiDsNpF7hcBEiW+49t9/TXxubCuJ+as/pjSv/ujv40v3gnzfQqbLEgOFtAg
1BpzgNyXj9J2tLrEkPJ5XIdUKvTRVKVFcEsho2zphia1bp/GTsMIdF1RUr8wRAwOPqeL2y05lhiZ
RLcJgHNGu1R5RgBRFXle5X1XCBImd7ouEfuyYUyEWRWv90mej8iPOmzVGNrcDstASzOs+48eSiFZ
N2k5QynBbnyF77FIcqN7yf0mhcMSV1tAGCr3SBC/WSS8U4QREXoUFrxYQOCT4Efw9f0fbJztZjnC
H5eWNYHMOvty4qsx7ExMm4GMRlOaviWo1h9NKmCIMoFQjTouzn+GWxFLg0fFM/zZ1Ow/eBmRETHT
8fQvIjCqOUviw3BBtYbEk4q3AzrlVVRYjX/B1pFiFKC0Wd45q1QXtXO0wqEUQSerAct6YaMJUOtg
NUPrwTSTd3EgXEhQMyDAYmMEsNGnPB8AijvlTywIO8+ZjPWHWMmCUS67jyXnM/bea0h9MQQOAMib
3U9EGE5mN//Kojl1ggFYSAfCTJmbVd/BpxFumIRbEzXyp8XtBPv9qRYNiZrEBoZURJ0IdIGX9On2
aTPBmyPetg0Pqm+9nTAB4qytvQGe3bZOtBcxLilhYsccPTRRK4IqQPgvlxORhQm1hjCuefF8PMBO
3r5uC5CjJAToSe6tlsKZJban5CdmC7ZLs/kShPuhmmCA4ySs2+Vz09ixYuEebZf0cfgEcHR9I2OO
nQegpnh2OqXMd66kb/yU9IDQm3DIRM9iTy8UoB6WdhEMflCrN+kNNW/D7PwM+3t5n5STwj2wW1HZ
7rDht4cA1LvVX03QIlvj62uipwB6o7H/13C4I0pekZHGKTExMN2a6iAgAjQSwTpAiVqIxtMWGR+Q
2Xq7wXyAlgaj3AdlmN2jG6rNAV+N19nZb+yxqWuxY1GwJrZkTOfWwDeQ67NqOkKH3eNG5gMlPvS5
UMdjdj5Ia/69nngAFLehASpD0TiEBYM5KjXROPlCytXKdam5bQGfYVsRySVH1wk2QVske5BPlbQB
NpuPU9iS2JF+yL1tp+MzUo4lXmXOl4uNVYta0NxXCbNnfDSxcq3tvxqLmQLTC+5ZpO4zmJq4qthP
95XCNG28YgK+ypvDWQ/9qWt9F3JMlBD2XNgeraQ1OnN6Pkj0lG6QQQBmZ5+IyxZGYm11sycnIK8A
o3Gi2szx066YfXLCaPE1d+W3A5ykvp2cJSZ5dRE+LqxoZjd4U0zygXmb9RsmsMXZSFs6t6g9f0EI
QgPFxMFtOdqE8NJ6bkirEbcs062b9/JBM4nLCYAbA4YCDxQq4OeMhAdw+tAk0CTf18CvLLErjDfc
fvAl8lZYnXD4/MPbdKvcHFzw2XkTKD8Qiu2P6HIvZj5/cRM+rIH5Cq6UkiAwcccPQKbacQC/iDi2
G5qDDLuq9+wR5q5hyxgcpQPafUZ8UAgK7m2nZ7l4ZQRiO4FR9t4+13Ta3MuaPdob1l+x5OTjsJD3
B2uhe/f1lWFqoFDYtqdLPMBudeR+ZuQGuzucAM1G2C9zc8o01HmCQtrrPMRXKzH+4BPp+0BQh8K0
aoMSO6ZAhWi0MFyE8d8DVc6/1gvIHmHfWVFRVxumOm1OuGJHnf9ciF8CoHnNkJEairYHUyUob54c
1NEFl0oMIf2Ut0o1AJLq3Vb9pmVrTIHnBo66A+cKcVei9gCdfP49QL5hnkIdtunPixNiNF7LfRGx
4iFEVBOgmxcl4IBJyo1JphAOdSGw+hn/SL9Onymo0FQ3JwTJmIAJmhXeAqiuHugSHfYCpuQhHbxM
EUEFirhh6to65Nms4fdRqt3X1B4pXjT+g1LQMOefVFxw4vZRp7SxHkWlwOpgF6/v7vmUJ9ef2ilO
KIgQ9AE3bfAtCw8Bbph6wxhxXFsAj/ynjobBi1nfaAgQD+4G1QfGmlgNSJKg6PQb/tZwV/s12Eht
EetnMRTiV/xs6qhEQ3VfcO3a6EHoRBnEroop2lfWiiEmW7k/tKuFbO/QInzMDZEORIV1VHWlA8iZ
u89pByCEF8gQCMuImTYe0hGzGsjMwO8ll7Y8rYE6oaSdzgIDHE3PmFnur+5Z3OY1cW4CYr9MSCuw
0T7G4iUgmWExPEg5MkcbjiH+wDeqQdKAv2bkTfmZap5ZZWfkykeP7+prUE0orKCPRgUIdQcwS3nB
P6HgAe7X2Z4K2eVizMqjsRlEOU4Wi6/fnPNpmhD7SJ4aqb8xqA5gYGctsVeEAEXLybDImDb0fQrT
sfteNndKwhQNRh5VkTKnBqgjXYw8AK8enqjhkIbEByABZjTcsYtxsG6d11I31xxhV2iMOCj9u8Eq
8LxXREFbT8bcPYqV8j4/rMGHOzyqx8x9+yvDBAvt/BTRME+EiS/ZhuRVMqvmJvisau/GYjXBvVEE
c6DAGZesH/xPTNQ3UpqfYQJ7YNnJquH1PazKe5mxuFxwpRJpA8XUSIw5A9MFkYm4cfMzQgWQEU5b
gsIBwJMphTRj/CZsca36YfOf15+0L5lQD2x5SnSvd8HEjRqOqlHzxIhDaPe7UBP+9TXOqu4owLHZ
BobHH8EdcBOL5DaD0Dy8+2102dAwDOC1oUXEm8EokuRgciTfU9rZ7Q0xPvW/5pYVlJVwCCqtuaOx
eRsi03tyUbY2jZjcbKsK+sR9ccm8nHfYRfh1HdqopMzUjyqrv1wPsfPb6jRhXDgRsisuWmIbChCP
X7yv8RBycA8d0hJXR/p9Sci4Wl9N5DlGXkqK1ILcwdLCA2zoMIT0dZD+KwU5679YDfwXcyNhJsst
ycT9Qa4hQ99Ni8GlBfEH1kTmwJo4BIffAzue/dILCaoRcy/paNf/HkSR7I2KvVPQ83eR8fs5DjZ0
Nc75R6GITu/u3eWQgQthwahi5mDY98VhJ2pzI9VxsJggHCq9HY1BCBrvQhehSQmUKW7APPopjP6p
GNnzNKP/i0SetL8AVZiQIz+2dy8z5TSY8pbEZB78Z06akI0ll5OKyMSOWfqqBYrksWw/mnnNrcEj
gNr0QISWRYIX2wefxXX7XUEp52bitFOi9MQYxzwJ6kEM5DrVjl/yoN8egKlQOYkT9xph8BQMwZiB
+U2oZxyYg3mG2cIjFi3yAYNDPCss/IWowPmDydUlHARFK201flfJD+HGNlQuCgWKVUA14HIHdkNA
xhz9LERNX+VYEQ6eTDMpIneiHVcomLMjk0TRM/H7M4/FdAM9JVc6QhzUJw5+Td7FL2ZZmFTuhzMT
vnnIbtPnV/tImQTvVHZE0xh/7RM0j+SxUvjVz+jwLHbnleECNZe5I2nevCaCrr2TQXWE3ohygnkI
1wvu+cPgEeMtw7k6YFw/5HiCTrBYR/DNwQll6+81y0M9GCY4yHLLWGHr6s7uypfNQeRhQfnMepKU
l07rS8yAqW9y/pr2DlMVNdjkUcroxqFZ4yxTJohdGZqOzB+ZG/hubqrVMCWexTz1Dj6JKEv/MBjl
aXZWSj3mg+3Ss7M13762w8WERdXPORRg2wRkdVGMr3Yabc0zCY54oDDyOX4eNLBosL0Tf45zlJk0
xfKdgFM9HHsncUHAD7lY+hpAh/p2vnrHZCNhaIlrHiGq+fwtWjXu+A5mNRwyhpx1Ws0fFiwmbJSQ
X0AwmTMIsLKlGLDssOcQrBIbUgH2qrcjRnsOzzPVkphawMfBGR3BIxC4djHF4oUj6IHR5hs7QnD5
hbjx3k9mC9w47hJSrLcBQzbFYLqzadKtkqIdSoIYpnGC9gS+ju3MzZ0XyS50IA/Kfi4fHgzs/58Y
nMhEjDEGuCuj2iH85jovmBEdmEnEL3sBc3DXz3dS2Ex3lHIswctUQXp+LFfMb6n/eQbIJC9TISlo
fNmjR2Au0LkDlzxiIGVGqaX5N7AgEfLVBl5SejAJ7qzoA5mdWB6FzPfMfvdLSo0DZY7858rJGEfj
8ofEjkgtmmHBliDb0CWRLn1v4EzD3/z7J7jQmTZR+psJN5jiMZ8HjUTi4TQYz2KRtx5O4ZJo/nt1
sNNE0EMrNjJ8oC9B6SgpAlSfgl1hTGVXCrE9cdC9+lgo21ARQ5qWL0jlDgQ1OhERmWy4FjCvAFgX
lxu+bnSkMCWsjiYCA+U5eHNEGChz9ZoNeZQC/NcW+rlLcIp8m1h/tcsht+Z8SJITH+wNwnxtTHtv
GJwgW4EkZCvP2Fj3Yx2dxB1JPeoM/ZJplnUaz8UJRICrwaqHwdpyG9GukIoUj2JxVuprGj6fUC9G
EgR10xNL4eE/ks6rW1FkDcO/iLUEibfkKGLWG5dhK4iIGfXXz1M9a/rM6enewY1Q9dUbF2iZvN3Z
05MOhqeaMGAqC4AnIwazqyORhuVqYHCm+4zh99TxM0Tg8+CpVSOs30ykeIDc3v5T/IrzjOgC6Y+/
pX1QJUZUtgkfKsm9F7yjuDQXlHQC21cFB76rmbYYzjj6w9qI90mOgb+K2lm21KtymndrlrpQi0Rd
KnAYGHefF/PA6v0Py0J3leigWQj/EUph/mC7uNtTzi3AUAgmjCmxO66OVdhA0eQYhYZQTR/KK2t6
9WK0z0iuHTXY91G1XDj1rr0YRHd5mj84FuN64Wzz3T6xA7jt8BVdN58DzggCDTCMHh4LY8XFIf4B
4KxKxVAv/V3ZV4C1odIWpzlxSQ/SDTbsqnY1Ikp4cJqjDWARBe8G50l7rJWAHyngN/yt08+sjJjO
+OafA3D/8T0mh0sc9JAqehc4QTBefgIwtwFS0aA/mBMvJ7oGH2E8VycsM6wGN5/qKUA+ZmYwtPvm
lQLMXAaCbBOKCckV0j/ODAxDDFkMxP55cEOWYKrIQhhe7QuUO6kHPqgwRRRctlCB3QTmMrnQb6LB
BHJ0nbHq8cb2ffWw3XH8Euos5oBPfGXoAk0is9gxWRorhiWh4tIZaAC2tYExIBd7h4EaWEoDFAje
8PRTPdKghKDv1ktlSP1EpKRCmIbUCVTwEpMO8SNJS2jzxIwoLYXZqYvgwQ6KKO7iDD/CXkqzpA3Y
A/dSIFVhKWvzI8BlD7JYpw2ZoK1coCMlAb6l/VtJbjPReB4Nd0Z0zawKH6y8sUJK740u4neAq3gO
30UxdTv/Btez8wPYxM3tSCmXnatXg+LR3ZmfnatbkiBtsAZ34TXQlsdxTXwH5DaQGMJB4nPY86wl
JddbxUXNdXgP1tuPBz7ovlfnkHby4QcFHE8cW09bEf3JkRuJDjDuhFGCCCJy1pxzgCuKYYbAO6ac
F6h3Hb6pSTlxCr8HBfaU+JcS1+AYy9PoMjJ9Bc0rUqxTcHXJvjzMwEEeos22Y1ocvp+E10C9gYGJ
D9+wnmn2XF2+nQHwGhAPqOS/wexgjrnmbKFXlht2GMqRw3rGTwfw89nceUjWzvXvlN0oo8BnFbTA
eEjpMfmQd+yXyKHI6Ic3VF/+Y8uhIzEpOxwet1g5OaoMz1s0UpSm5Y95O7+SYc3lDHiZAoA6FYBn
zLbqnOWSOvS0XV4HTP86OsIFIpipkTWLGslUzXZIiIX/RfZMygXcyDq5LU2f5DL2q1dOUeGTn4iD
O/QiIXqXsOtQdnTQAwtWD78s1oN2e/NMfo9SqnMg6mQ0/Utpj/gfshNQ68srnn+XelRlSHqFNIKB
ayqeJgqEl3KB089jL122W4MY+XNUDklZ9Rcv6MdTLLqmlazZWqGFK8M/DwmdT1FJETqevNg+cN26
T6K8xqgu5613XjCoc/FYqQ885dh4MBam3xFqye16cEfOM1ILHQbL8lddrI6kvTystn1U2ByLwRE4
JkOOZrrXuzotaom/V8P3AOOaaxE27PHtYOSXRT9XEfGzL23QZ05+S+Mq+t+siJmTFwymyATznLKD
j2CkAogqkjJAcmkHTFpuIaHUdqy9ePn731jE1OMXZ/HnyOY+A8rsemjOOBNtifnOzt4RBjpUmcE+
EAYmMlx5eHhFPV/03rKNBM1EsHjU9NCTpIz0Ox4mWn4cXBFX0ZQweJlOd7DQj41rWgsyeQ95ghyn
ALLziD0AZ3sEyKVyKy+DhTp9eUoBcTxsQz27bWFzRHIgEkCeVQYj2ATo3IqyeMWOz+GZBYm3idkF
yqpor27jclDiHuSwz+OLlcP/RN2KFmoWFH7SmBsKMIgFE/Jizufzn3f/xdcoA6Z0JwTDcjcHrH9+
xxiH1fFK+v4t4W3QhtbQSqutEZ2nuOIjYyhmHdoYeHQKT3bSkjtLt6eFXnQEbGCIdOjR8d4LnoTk
5ezvzv7n9woDhs8luuQ0aWZ0DWVUeG0Aoi80YLuUh3OtNLuaN6QEnDyl9Hmgjwx21xmyXY/+Ak/3
WV/nFyA1zEVDairoQub5JucCWXH4jbU9//09OQxn6ykINt8Ns6KtBLGVbUjzAXCWx0beoXTkBw+n
tyEzD2cUqt+B/pE+Dz4u4WZ2uP/ij8se4/eALlR2AQOU7hS/kvPfG1/dsj88Uplrt2j6FtdowQrx
x3uD6hpOMyUnvje6hcrKCssIcNxZ1uyYkM5xie6XVhB2T7AV/zbkFgu4VbPz1HCbsUbpFW0TFF2A
htnnhpRee8HSScIye0HljD64achn5R0zlrW9wkVA9Hcb3sIH1SLJnUwOVnNuRk5Te9rSiTrRmaau
qWiBuRF4DRRnuTJxijwW+JBvHNRHEIKaTLsPeQ3hhTlO9voYq7ZnjLvwtJl0DCv+TRGFNCqPzvo3
emiBxN1wDF9QNyDs5IXkbY7KGnH0K7Tczc+5IgI9XN11xk3APWkse3MwC+coBAacRdjBE0KmwXWy
XvLhXImKdAnuX1z/zgFJ2564SXGAs0YJlnPtTWFNvCYnm4QtXkCa/7Rf9oD3neNYGeMTm7xc6wPH
2nFlaRX1bilTNvRiAXwdsitFYsr/8riLRwqloA95yZzySm/+FyYe3c+NxPakzUsy0+DPjCEyEYyt
sAIJIAxlpok57xAHnfgjUWdPPRe6hgd6mQfFehmzHpgeYYKv5O5oM7FDk60SHbfEr9OqID6gZ5fT
W0JUhA3XEVLKlPWX7GnxXAi7xXAv4XO1xhwWgO4JnaCqkioUM9BczV7QreZrOctpWHLPgCcF5aTP
RqXEwDPxeUjKIpbxZyTlj4O5UlcKYlwP3XydyoKncRo82SxQxF71sPGsMzVuBgRO5Li2+b6QMAgI
RJ/JddePRAEZBV5I5NDG5BwvHcSpKEbsasxcEognnICUVM9ewE7Yom1tSQBSbOQGC/usv7zSPycq
LoQdRXJGOoj+zdk23nXyS7MPtRUnhRRvnMyi6kR26/C8vPAOU25CBn54ceW5OUTx6n0zchenmJco
fqjg8pnzmhHhOw0F8zRVnv3jL3++SBCLPrSAcOHY8YJzdNuIaqUTBNQ/O8ZxZqCUq+x1cdvQV0S+
IaZLe7Vns05YqDyFp0gNvkVF9beQY0icD9vZK3xCfXAya+zte2662SNGvW6f/Ul/1WQTOaFxEmOV
fUHQI+WV8Oj7P+LRbHK5ZzQ9ql/nBQpUpTdWbx5PACSk9OCa6BJJcUXvm51T8jav6TVl2SO2UsX1
TU7/4b77Z2Cw0dEhDDIpyCDmjiuDfwdi8ZlBUbESSyFFwsGWlC2W3WU5Jroy+M6snTW+LsSFkJLn
7gtHAf2AbqByZyTlFbI9wkOFlpSIox33QVjP+1GbsLtzIrB/Ud+nTIlKKSrkkLjI4no0fM3HTNuZ
pHbyX4fLrk1wlGT62dVIWxGC1/6LWBf7cejb+yehqP38uZhBiboo7r5BRW0HKodM5NjviFT55MUj
nRaPuw0Zfs2gNSeP+Bu80aOqzjM3tiS3oJNA9rogWIkhZY4DKaoYSUR2lJAStV4zw2XuP8fo8anY
UkDsEROiiWhtdxt9GHB7tOz8a20jPwIuOqNL2DN2H54jyk24Khy+v0tuKroQcrHmo1PmMl/SvbEk
BvTm4FaLSJ0kc+oDb8ruANR9ZkI0uHTnMWYEV0UAbI3ZscL4HUDIcY2JrYebhW58O5urw1VwKw6Q
RmjlaJhduH8XEUl855mln0Dyu+SWPOYdih8DrvYKuAhq5E36vh43MzX7kdvY2K+Scl8fvWtFEBa/
wcXJl523zHRwYIwF35E5/cbca14zoMwGYTabmDrA01emzew4OJL/jANzRDQYuQu3UM2OG9w9IQ1h
boOb4kJnEbmL+TVtBgbHqCWQ++jsvifHB9ZHl1Dax4yIWwyVz1R0ktWzG5TEHVoRNNYx8gcGSlZ0
pxocN5Se6Y/U5BCbkyI7rkDNh8jTuZ4oXT0S99JH59IveWw8mZGvH7yBRxFZYJhtWfmqLT8wbQxX
t8fNLm6a+BKVkUpwNH0MaK7ZkPn5Hfw3pINiD2PtDTfvGWCja4pXSNi0jZrJ6znszN/gznqJPV0n
GyL9QY4MpPE664orEP2AZ/26KDGqcykZOZEaUZSnAgmA0E2FjT4IjaHm8up9H0OriHOcPVO1uKTy
gnuqTHUEwj2nzzD9iXl7nkihZMolWKLYNbZlX8Al0z7Soj/MyVf0p3Rh3MtYf/uUBIBpNxmWk7Yp
qudYU3z9M1OR6dSBdgpkxLiIXtle2eb+nVw6jGRA5ienEvq5gu7kL2co8v9a2dP26AGJIR/3YlZ2
T/XgOQAxMI/pqzfyJMm/wCwhNuqR5O3fUJVQRZmxSETlErmHDLQiCiJBgxOJhEa7QWUPYZA/ps/8
w8//CK/ZfdolFG1smZiN1Jqgg43eMPvjcygUdNASvZY4DHTEHinb6YekPlKPLJH//YME1qMGt9JI
wyu9vUADokd4cIoHv0Fh8dtwLnK6/Lm6ZyF0iMTh5ZRIiMv74QuRIVYCNGgW+BDzMCOJWXTbr0zQ
Z2ypNEiPe/Wk7Y2U16B9DxWzuAvz7TNpH+MGHqdHPNatJoh8fRx80NSv4Xz6qFMeBF1fFj1+Whkv
zRNQ++PcP87XInAXF3L6aYn+Ci18SZDCOr3RNHB4kpK8me1MQm/Fr77i99TwVyeGmSpbZXtHDQHY
CC7G5td5qhqSJmFAc9xiAh764MxgopyLSWcZgO2dvC58ANgxRKj2r/PM+bd2vur0h/knvnHS1BG/
N8WadUUP0Ip1kIVoON95vfb5MutbXEJhI7o1VxbG+kdw6vvEK2gEs56oAoRlrx2Fgk0Uk8TTAqkx
/H9CXv2zdq/oP2tylgiqCBojQ/BRvt376lzF8l+fk0jtlpyiVvy/eQ1P9DGRvvLJLkA/nX/jCH/B
wsYBTK2Xaz2wMGURpm9gXPd/9F5ybuMmoqHmHUgH8oH2NcAsVpUXrSbC2KUVpCHOq0CaVelpBho3
NFOALTDdxx++ALBNU3DWKWJR9HWw0XAJo/cWnDmWpv0ArxZUBEdp4c4krYpdPRO75fSbPiG+KPdA
B6RhyIhvyBlbbHz4Wc2hwE8VBnyfoy5HxNtcG8pD9j+eGo2oiionttN5zgCIgze5LMxDLJUvep2O
iCt74SOvd1Dn/GrJ1Zt07itdWzbZNwFgX7wsObtwjhHhfn8N+PVp1o+7lOINQOkyZil+XkAbTkXz
7w1R059QJraR7j8DjueADELm8oAL3NGko4ELayG/saq45FFqwuPF7yOaf2QWJ3jy7oLPmR6eqHmG
5gJLqowl+pjivsPthCEVMRdSKZyHP+fPdOdobXPoFfqNf3DvxILkbfZGgYAL2/lMAX1jjoLUtrOY
kILIBsvs4D/SeljhZjtGT6+ZCHsAbCK8MT94NP36VcSbEKhoEG5bJvPeFrMVk7hK4g6dBcybfe+X
Maf4J+fmjUtYF3JlwIWE9VRAopXPblb7KHFnJ8vRDv34LnQ28qzmID4CTYKpROqAiDTCWYbED2mf
8OSWg/OAiIZZvfj8sVZ0hLlD8WRo7heYHxVcZvzamV3yoInv0FHeuoDaI9mTmLo2oyuCPu/TWNRg
W/7tz4yAMscv8LH4jQtVKPrVyBrgUql40uA1jEIka+OjqHJk/yUQMCWn434B4AhI9Q5ImSE76Up7
XCLuSCmmt5vzwf9dUCg1gH9nejDj7QfnXWoojg6mU6YHpPQ4sIYvaBHyXZGeHPdWgb0tRiSJ4+uf
fk3Hq4bukufYFfZ3oSL5JU0hvNnMFWgiA0FCPvAhMSThg2gDY4T5HMcnUO4jahnq0cAjvGjw32gJ
vSrbM2QIxh1wbAx5gE04uKkFJi0UB5TTH81POYdqOFhyaSHEkAbEqJeARhQQLKKKonMwRp0QQOPB
XVd7EOfhmytHfBfY3trrHD3gqGLvW79AbqTDdOwNVzQ23CG8foDRZLCgK6AD8B+cC8M2ZKgq2EGB
edWUjpeE/A9O6KLC7+0aYw7zDDglnAovYgFEVg95LxiD2cIYPQQTT1E0MnHOiMP7wMKMzL1Dbtnw
63Z+BxnH4EONr7eORWcawassQsFvdmF4uKLBQN9H8GpAIhM3t0CwvxCZguM4ILoeiIAltRibQuyN
yLhL77DxaK4Yznvi2D0RmsCsGd8L0iffG5PqCMXm+7/hClANL/htjz9DpMw2JxFwZh8Xp0RGR8Pl
N8MP/m1EKZSaMl3QV0emEvAeCtYfvS8ajWe3bIjPE8nBY4KYh2kHN6F3GnE9f4arkuf0zSntwJeo
GhFFDheAwobIOWqaTxgR4CjIEkAxjP4WxgzBH1/axE6EPInbxpysl5MLA3AJuY1EwMMDifq1hWhq
AYoZoyx3HcnzOr5NJQxvbNjUxfXQqvoKU3uObINvB3OaKwEtwkRt0CGHJFYIuNThecuOX60IP4WU
L8fGAMEIT1gzGVW2PrsVMrcuHl2+NaQ0O1TRC82EPeObSohRLpzmhf6niu+cfxRo9Kog9DbTJ3Rg
oBlFMPkZjGTsU0uTxVZkfdG14qQIr4M0RqoyBKHet8Bda0+OXmE97oWblPGjzeCeIHkxczTJmi2D
VKcRLB/rGMVuaKkIV0A4GJdwTUACPLEG/43mK7LiZvjclCE3gzN5RheEMv3BOqjsPzOXR3yeM7Ui
noVfrI8587ERSS5ACIHTqL5Hd6/HIwm7QJ4CQgHYCxYKrojhrCfVn4L9CZeXAAGBAX8LEnEFfew8
Fmv/tMUZWcDkBjSXfA7YBDKxBNMzglNITZ4FGTr1mD5nr2uQkJGGxq3GaeQaMMdenZ/XROyhqB34
zADrMMIbRC5Evw3BPBGoyksep/g8BUOBhwL+hPND93YeHCfyJfnuvjnaF2gqrAGo/IWvUpkIi/h6
PHpkaKMnjx3oCiSeFhyHKgi0um3y1iVVka1Tiy47IHx4IzNv+Joa1dME6EbnBUQ/L3K9YGyUYzWn
ajBAVSE0TBK7C8nKPhYVmfX2E7MvCUepNdLIXSRctx/IuMs6+J8yFCDsy78k9IbhK76POUlMSCgN
rMwqLnje+jEC4PKgRNzYvFohM0cPoosXAyc8/yF0EZYkNNQZfXEsJyKaQNw39F+C2tUufC6fshDK
+0roKydCd9tFn+zubMwcAzW7OPfjc3CJe9xmrGU3tqMSA4Mg1JFFO1rO6wdbpCcVR46GPSREQDDq
WOccoOZMZkVFefzwfwOuai4IJPR7Qo10mWpLdp9YL06pyWl1JI4iBMq09gKzQEbWGlwQtFaPueca
7L8kQVcjCzgB1K+Lz5Fy+HH0v/0xOnr9ncoQjND24ZlFT5y62mQ9qPLn9Fx8E2GEwlI0fEc/jujp
EZCNLBcA2VNKU/rmxnHRyDnqS2BtQHw7oq6sSUeuoELw2+Duy7vPC/i65WH7DDkW8WrlSErJCUa4
Ju63DoBo1ourAelXA1iVTTtQZ4uOIlvOLZwnOvpFEi4KiLFJhzEvc64M+pNL2udob+yqzW+n8SU5
7QHlLsiMAQvRyc2xfNIVaUz8MAOJQls8iHS5k42LgoKgrofdAySySLswCKAmmnpYvlmTnwMYuTP4
5dOtkUm3viYdXp+9ScR5S0LsuKyTB2mY3+BUD25ken6DvjWTy/0Tct1gbGQWQvZxDPFTAV0+CCkc
wyGFnyGK2j/aVRCCczkBWzzA3wDc7EWYclSWIfarK8EeJsQ3NkTbpDHRnooKXURO178jGjJ+dCa7
zWvzmNVIragz7a049B4vEW49a68tKSSET8pb/HqsAEQHCFM1ggofjCPViU1jgIC9uPl4/NhW//Gm
ESse4LOxwsRAi1MddcwGd0ZOgU//lkpGzCW7TP8Pxr3ghMULRxg6BGykSZ69ICfOBc0On2E/2QP0
wzN9kUt5ht7waWsQKDVN1JyL8zZRRoQDNVsp5TNj3hFO23ivtmtPmZ+m+ug6fSREu4X3BcpvbAQK
3EZm8Vs0ZyPE7MzgCrQW1Ev4XtZrhivyMDKZQQBsiIJZkRbJUGnXEzOHo81oWYJWZnIC7mX2z8g1
xg8DMsH3P0froosJOkuAxHOeRP58Xfz2uieNhc7tC/wvgLVbQVx6sKYchH2bP3uA69yKd05wU2+m
HL7EAlgM/o6E7pfaWMp5iSiqk48rYP91rK1BJEnk8np/K8yd9irnQ7ePrBJNeXVSIuJBz9s4JnQD
OBxEB3YiSiuEVUtYtt48rve0GslubiTPqEOcPfxujPxHXUvjvXddoYzUgYFEh0Qsw/lqxOSG6ymO
MXAga019tRGJ1Jm7T5t0TBmFr9KsCXSDXIslIpVS6BDp5Ul0L5CWxvVPRdhnvVUA5uTFF/fHqLeR
J+8I0WyCTiIG3aiRHDPBcRuB6tHHNTNhczZmz2swAXwC+A9oGVIXxWHZZpF3fntu03au039wnYNW
WL3k2fqkkZbstiiWoI1MxJp4CsElI3NwC+WI9oTgS6Pw2/936+ZcHnzpg8/wl4tW8VP2GxIkHoNT
n6K7X2a4ThvZ6dgWOCGzg29ND3gFlL4lnFnl1LK9/kHLRFBVUnoQ7JWIhDlndMUCjvV9M6bfB9cd
KOwv16f3RQdLlxkTiMB5xdmLX64x5HnlEhbfmL6gATMQ6SE/sahpKF4w1TkgnTsUBnuFtGl0krWH
P+75JxHkju5K8eSbjVn245riji1AoPNrtt6SWEfAp8TryX8YLLacUkXY6pJNWpqwMjNVXSmFR5Xi
lMFnCHGM16C3HbdsN6K4GIach43bh2+v0bQzZodg0SASspdIQy4MHkud16G5MnEEuES1jVGGpOC9
SYNU0XmAbwAOKFRZCgBgf+77HccnPThZXu8WAwDo6rRf/d3Z2UQ8znrQh+yrACS2jxDQhzDG0Ylj
qUzasGvIi1rh6GiRhMq8VOdkagpOB7OV1GXXAq8TXjRle2T3AQ3BfshcLaNpKosjXsApPpAu4Wtj
9YSG5Qyng/2hTyAvHEsC0cGwp3turZ6gHMlygnlCUTsuWTseQKXC4EQeaG97joEePsxXhIqUqXp1
wW64KGuGXeoTzOHbHLa9tDKClmxPyeGDTRQ7sEhEFBmDN22WR/eMY+qcXABr+z5/1UM4JZEm+yG8
ayUhXzEGSslhza53axijHCDkg8YlM7Wwy2vO0fRhPqewWZ2GWNHpX1z+zSEALBa1OS5V3X1TtQOY
ghgGW5sx+EDYKo5WRuczk8YHqBljHup7qeiZI7NxTk144/nE5wSRxTGds8GBcoaL6a7P/nonFS/w
OHjqVMfThs+L7JaoAcw48vjQDhG1kPSrjjF8p26/c6BIXZinLReVid8MOiVoLu6F7huUu4x7swbz
I4drzs5kBM509guofMuWd+D+2hGwWtpdcK/sWAIB+qWjZ4y7+DgnQrQ5UFz1fjlEvx2JEsHh4hwH
J0a9L1F4eH3s3gEO4ThSYkgDePqEeeKZKt5rIC2sF9bVZlONug2fAcL8+/rXB2yks8a7LaJVYQyo
CUSqetnfqWCzXxLCXZfFCvy5B0lAyw1BYJzBwzdR0Gh+u6l5dEwEhKNyceJ0uKS/qo8ANgV8Hknz
szsh2WKvD4/xZUxIyt99iVOGE+HLxatzOoNyORXBeofzhiiYbh3rJM4x+Kf9fwFIzd29Htg+Xziy
NsdAQW4AnPSevE3SrJMazG16W72mMg8i0hHyLMgYxiio2o+VPLkvqd+A8tKdSy7Jjqq5ylSdASiL
4rPnuI07rgR7EIGy0WvwSXV2iug7azf1BsDZ+6XvVGeE5Cao7Du+G1yoSN24qBm7AvFD3mcPbt/N
Pq9ARzcb8E6UE20B0UW0SRXeBhIJp5iOb4SW3tP34jZTAyVeB2Ujyt/rzXkoY9eM8em72q4iL5DL
fBzoAWsmG79E/JWU9kbNAaA5rGat1x9y/CZ7J/3GsFa45Nuk9YS5K2AMlKP+UiawIeioj1ta4frN
Jv5IjhzkeD4UGNQaJzTG17gj7uICE8UtijD5j4MSciK05EsdarQiWcnlXmZd4QP6JmGsrlYP12+/
I7XtkrEAKbp4qtWeS5QUBW1XdIOV1+5/H6zJtW8N0cYk75Xu/2YcDgXCK9YKleNixilkaETfkZLB
M3vGhB4MVL3SmPKz1WjXiTPJiGUnh9KCOqDvTFn1J0fkFNBPVAuO9KKfGylVIUf6En4EzFLDF564
GrKndLOXlGCWZkx7YZnGBCEteQRPn7ABraFIJ5P5AftDhRp1Dl0XRulQKR6xAt9UMnHgYKbZW5u0
2+M1xi2/xsn19p81gh0hlZChd6CaDZqRtnD+okuOwRy0xVzJ7PEgV7Nq3sXM5HtesDFhFHetEILo
68B/fuP1n8GBL9VyFepvPf3s1pu7uyr9bS8mzLFEFpg2hCogzccQvjUBWciLxWB5n5cf23z7p8uW
SljzMUbrweYKJcXyAqz3tQ+s/zmeCQ42vW2P5Aj2LRLUEJwytbPeC+JufESEc2X1PxwuQYfDHLUx
3+0MpfdFAylUGMWiUoVDJjZDFH7osD/ZFIuaq4EaUn+zaphdtb91co/V9JQQKgc6jN3BwVFA5nVw
iRGo8v/kmnvA9VN1rm7FC1O2V1zR/EMgArt4ceLjSO2OT3HNMe+JY6rJa9KUiV7zrgH4OPnrILdl
zKeF90yYGYXPQ/xlL8EH8we7icqvxIiJ9JVsBwNZG2ITItJJsuR/d3dmOgipmbthcNjavD2ALjHe
Lg/tdfH0YUNhtgIObRs9gMxkj//GBuPJaWKhCISXG8qcf4g8Hqwm9pABfi47S2zje1L2CHtbomr8
oUtBOz4KRLyQHewCzuijKt2tfWVSHuZDkdljun8j7kI7yv0sM4PFQuOohsRkvKDZyV78fGOnOHlE
MCUYojOZrIiEcGo4Yhdo36ZFjGnJp/GYf272SnZXKxKbI/7UJMiGPQXuyGsPM7bsl50IqTxP/N0V
HKS++uWCPKfpCpWQFRbhOD46MTNUwYIhlDm3pEQfAluQGBOZDqvhRwgmLI5/nLBuW/i0x5bZltNa
wOQgCSWltewYJTB4BxcWqi2BBIxuuIauV79cQajdmWEAy8T7fIqVeSW5T4ovHZYPfJGiLJ1EcbGq
qNvb+LJStk8s22XM5MBfn4vPH+hFPmZkIw2QjJ4/Fh/IG6mL3qg3BDvF3cLdDmMK/J0ocwQckEFT
4nE487ZOn7gVfQA1hj2Wb9KZyBiVRKaIwyXTAsqHGRNO3Uf4cvLUOV+L5HFqMhxS7gP+EKKJPw8b
8ktJWijU7XsK08SLNudQTwyzeABMKAwEjSit4I0Ca+Utb/k5OPTsw34vLjZks/fin8be7zteMOel
1dU584BIpkcPp3fLud+hzP8sTJJUdNp6ooctZ8Z4yZHS80I3aewk4bbmBscw/eHY2xIMgZWbsy56
5ozXmCCX4pV+jv/+wtAR44OYaWDDK/y5OJRWa7SbseDF9S0sh6Ozbi96JzBPm4PBWA0RShYPhaf2
y8/SDeu71wFTEXx+jS6oWC3PhPE607Mdrjnq1ripFpXotXqhw0PNJsMwDbQI2MsKmejXf2Ar8rI3
QogYNVuB5lGu6jUuQSzXTGj+nFMuYjxUZ0TiTVFRNYW6I5WmZPIJrfJXA4z74XlAhhxZs99GgiEh
ceQdyCRjUScNu9XlFRmQr3B9hGQ6DklQqBc6kVi4xBdoula6GdcoIriiTLfi1Xs0Q7PlQMLBj0kE
nTKe4oW/uI0Vw2GAV0GeTJgMq5d3Joz2TfmuVy/NZ3gf/VaUUWNwri8+LJC+tuV+IMlRyzKPUQQx
BKxp5Zrg3aD1sNfw8D0PdJkhUvu4kM39o88fvjDSvmCTvNPXMf5a4h+Ip2P3rMWBgAIb7kcwxOuK
Q0qdm03xwn15w/L3MO1jLy3LyKKhBleHGrKJXgiHIfTx5X7703c9Y1s6a4OqjUibv4Cok4DBztQR
gMSiTjGhJYWdBTTEILsmgPy9LFXcVm/0Wvj/+xsJdO8Yn3qLimBQIFgw47Uen6q9cd4+SHCrvXWz
ADShgYvjwuF+pfEMNqtaqigdqf2gvvc96LBIWIxZJdENuN/qnIcVBvQnHt0zpVX//K5XypXh6SOe
KqoHeFAr2BUSlpAHE99Qi4cAwJG/FQ8oLxiN8FE8ltzSj389GQ3qTeIDWTdqmMwE5r2nEMPRJ50Y
x+PRNlViKHyLutOeY8G2zUqc4UbywTV9F6JoFreDwnxFXAmVj2dfeYTvh3/poTVzv3XaQLS0yfNG
+bbXNMQxib4N3VM4fErpZykeZnQKqH6BiF5zzt5oox2kNG9kYoLOCQldx1OMRO7KTkQuDgcr4vOt
C0uhhFwkuJu+/iTiBoz1ngg27b3VDBsIHx8ClAzpmm9CSvRhSUkf7gmC+Mqt9Nej9Yd15gkJwIAJ
GHmPfjxw/RN21qRaZ/oYysLksIFQi+CQZvFdTrA3Oh8IpHtI/FaBXcf77tTxMerAD2fyyBi958dV
NyXNjfQG509OjG0V1xm1gyrv7d95fMUU6RJCBgbO1+BkfMRHrJMmL9k0WzIv8XOBAou+7h7cYUj2
sPDOYlqbHuMaPuOxuY3oaq0YCAflopue/GcIieYY5FtwQrhiihL+TjX9hF9gGnP4yoBnQHj5K5oo
nR5GKTgr0g20WCvR9B+XF5toyd0t6s/oWGaPAyeF0EXPMMIzhXQQJSofLsKtHgkuAgNlgyDhDqdg
LyJ7L5YjIOO+98Ei9uQk/CSZqB2ewufoguJfHw1oW8J+TDDdEN9+/J28cnN+iqXhc7pGbkgJBMvf
OmEHI4KeTAuO1DD50FicKYtn8MBNi5R8efNf+IbhKFm1LjEP/1p1XrnCXvYR2kK0w4LZFsA295U/
vcxElTodV3tgBwxyMy14YM9jOxzVY0zjOCyQdGAoUJnE6DAFkUdozODT+LS6RWJAWjPI9z2ZE7/p
gBPsSfwspAybLnuDgp2pDe+4qHs7PMtujZgdFxUtZgDCzA95/4vlUArAAAnzrO2xCI7TmSAB0oN/
WPkblasbnjZEDuDgMPN68oPnOUHZlCTm8XrIpoAvDIQ9B0vRAJsyb8AR5fJjAg0fECqB9hTqzKWy
kI9cM2BO7/AQB4Y1fh60FSHjOD8T0iEAfwFaop1sPLR4Lz4GIsCjU6oAjA/MhXXoUnHu7hETi7zr
KhRKPureAZuSWZSRgDRxmXBc0LwStaRHTJs/hgSFTESbLOq0RfRNzGrY98ykTDpYWrwEaLF9ExgX
lgXbB51xrjJr7IINFUbmFAs59wccvAsshO2BoHlY5Chm4zDhwVkRpIHIoBAQ9HEummIA/w5PqEqk
YY6JMOyEsJmG2JyKFoRRSMTSeivwQloe0mf0BnYEVbFJWSpXRkQzmoIBFJarDo9IORhq76l+qGCJ
GfjwG4HilDHIwvgF2PtEfPrlMMm+F35YOgkwBKPacg7Lyt13hniZMExmq6QXkGAZdpAZ9Qb8s1A5
XQpzlUXkXkIlUz8EjqDomZd7Ts8vB/TxxsmbN5sgNJY7K+nvL6p7xdiLsoFgEMPrk3QAMEo9nB6r
r+GlC3vg6zRZsV+RbN7BcIE9PbRI/haUTVBA8iElASMwSYu4Vz6ZxpFSw8bCUs8IYoaD4Ju/3Gb4
JbfrMXxNmslpYxXVsD/TmSaFYeLrXmfot1lvBZv9Lq6BcPo94g6ozWaaan1SJ6GYtX/BUMe3/SSJ
G03p0OQGvs9OIUiR2KeJahM+y2oGSMsAJEqKeEIvBV4RSq1FdHaIEG7KmL+zEA0IFbMpAgFChBbw
8cRfc2N+SZ9mrvMA2LUdBeITOEVIzV6wzg4i/EFZUE46QWsiBrzziqeWw8XFoYADxXuCgWpc58bS
BOI7/Uk+VI+odjq6MeuKkCB0yEMYYYHZeOuAlcnX8g88oQXhN3iSKLwryAKMf9NvaJBxhzYGRXpD
3rI1OaVV586ItViZOfHOPN48K8AdKF4g2RmFxTG49Z47/mIG80/aVuXztKJmpksn/7ok8vkNk7pN
4zktBvf0cVBWV3AQkCWTB3uiIorlRw0BwbDh97afgPuR6Csh6AHVhnKn2ldLCB9lkWAOpGTAsoHW
Py+nv9BwNh2Q7Z9SSGCEL3u4PxYNVDpg2D04bKw8Rt6AdEhpn751GDcq7WmXF4QVJ/UB+y9ZMQ7J
jPbwzud+59qynQtJbPMP1QLFH9QJiYi2OjpNS0+fgxGvB5hUKoYsHCDVppw0g8twcouJY9n8Fiei
oQwikgKgUi4nMUUERNJVA1NbBvQjzJqZRNTLemqlOBu+xK3+veaA6TiXRhquqtyEyt01B714cpVu
PGLMeWTniPdF2Is3rUlQCEUnPRBQtHyUEE5e8Te+p9Ba/xF2Xk2KY+ua/is79vUQI28m5pwLZEB4
n0neEGSSyCAk5M2vn0e1I+Z0V1dU3XR0d2UlIKS1vvVa+wZltIh3WHrJoho4cGkDWQ4hGzHvb+kW
b4dAqHODbpnFfQgCe+w7eao2B5Hu4eaEvlFOXUMHXx0AcZ/0B+SOVNaxHe4zDgxUEhKm06LcH+Qk
g+RliC3DRoQX47Fn4ELQtW4O6aE+BdMhGgDot5mzmGySFTYl+q8QfG7rIxAuQ3R9xBr5PohrEFxN
tWP4NmxfTwrLEXew79vyOXBeW4ArPj2hV5wVg0nuZs4t5Js1ZoJhdwRdj0A59A3pQ2BBAKnUD3Ru
t3gzndbC/IqSfzALF1NxY3r7DqUOAWU8rerm4sQIVS6shD1ie9HFwbMYaDsAONd/S5bFlJIoKNuJ
6VTvjYtfHdyT7w930ElCeK+QGAJXhqp6bXzI4DlHfSEQOE+aEFaXOzWqdGhM1C8E6RNpV8yTJXvA
XKfFhdq6zUixAxIOWG5uz0G1feOpgd/yQP5xGdPRBW7Dgqsu+edlBYZEPFhn2hkhTNGSmsxhxQFv
JUyiH2Q1eAQz7twQfCXiyoPQYG0uMe0BvJAc0uBiBEuDdVPAFsvSMWYNJFk2TT9F7C+oxwf/i/xV
06hrg2+65S0/NBMyEx0W9RfC+HBlPHkoS/t0+ehv4dtrNEbq25558FCjtoPcbNW8KJ63qjfIIuEH
YzSFk0Zcw7xMT5Wxy8mWxN3Ey7Zc/SE0EkPwFBnjkhl3dIAieHCePpLY2U2fe6hxKgaaOd7t+Jtn
hKVl+zr6e3PR7wuGKUYpN1oNdzG2LncI8gRbeOBxIKaEdHx9Ji36pTQFOq/4NiEbWkx1ZNHipEEF
UyHRgCW0nyfuWmQeiI1cZR7N6yWgE2YVCvOwYh2lKaqWk3p/HkxCPBBVnHRWnxhXWE9U7xC9m21Q
9/Mn+UyaE+4y7t44CXvpuhmadfkwaJxjLObdhLMmYKNjbp6f6g3p8usdouirSQbKMoQkZndYJYcK
ByAN59g2DLCnwQEB1R2fJaKGP0ZgSO27seRgPJcmD84WGsAOFqzHNb0by9G+GEKwRVB7wfJ9V14E
X4BPrHorVicW7hgb+P6zu4acGLAazIZXvbIhVASPiSCOvI+nDcovdEyqCMxpbSQhAbIQbXt1T6Gi
7GKFNwFl0LHcEHv9bq4jDzJ1kV/9c75LuATCZ7qO5vLJv4HE13dUcCVLK4ANcQlbjhgXxma4XSe6
d7fok55AovNGOKKGxgMNRTV47kT7EPqlPKgZRtm0zrwLnA5hZZ8F6FK4UnnrgdvRKJ26WTbg0zxQ
IgNxsuhFF1bfNw/wSiS/7X/EtgxBZi36qXwYbC/HdAozKC3xr5GK+DU0nh308fqCKUQAyq2whxFd
8AYnSpUlQu7GQ8isNDdVnMvtLA1dslNNed8QG0P9Js7ibwS9sDecS0lq3JaMWdwo7G1bwzUnHLcG
dWh/JO4Ei7DqCStUhkushKdYYay7QeBvB6dKQX8Q26LLt8RA1QMeil8DS31Z9aMftT4oFW4abx6x
qz7U68yUJdIPS8auM0KdAFjFCEtlwVK36w71gEZKlOrSkmIDB3MXkid4gCTdP07aB6wPp02W5jdu
18XlKzw8vEFpiClkvkdkgF52tOjX/sm/ty6uDDwag7kA6QAnWtq1usHD5cMG/Ptf//u//+9X+3/8
73STxp2fJv9KqucmDZOy+K9/m8K///X6z//2bv/1b03VZE1XREVVNQPJtqqY/PnXdRcmPj8t/q8y
TPLulZTR0UQItjao5kBZQUTUiAotmOQTOD4OKQRFXyoVv+wGuFzxB/i7DEc/+uF4qqKpY73ZEz0m
vglL6Wp8MaUjX0cYe1nUw4HPeTH90TQNxAYvuRuRik71hLAZfXOjtsyq+BApF9gVtwRrMQCFpxPP
ILO8qExRPCyHeIfB+cCKxLHFSr5fK0aeAZDkQDJ7wMAxCEUfEMmsZ9LnZceGoHrlMn37/dWSZfVX
l0tVdcNQTEk2hZ8u16MeNULbN9GR55Ucs9QHthu6yAueKFyjLDFlul6mhi0CE6ksV1VD7VhDcP/T
qoPJK7TfdfSnaBOpiz8RUYtB1tbiGYXoOlmsha0rjsqtFr213J4ZLXkmlcCrKFk3khfx615EMV5M
CyQhgsFAs1LMYrRhGKLg9qsVipx4V32mYBE4EWuU63MFAqB7zzHQkhRBf546M+F9Rm7/zjsGqeIA
Oc9HrtEvY3khqW5deAUBXejtDCclA8DRHhOkUfVCPPRzM7L8FEnVJGOkZGrFYB/ydTsqGb+Xu/n0
NOPkD5DCs5nKxV7MnAdyUoK2UJuINjCjso0PPsMG8uJtuEirIfiaXyo1lGnj37CM0Viu3CxZSA0M
MnrJoRNP39GY+PYcTdJFfdLmdHPk0yFXSRwX8KxY4AJbvnJkEG5AlcohUxz/wpG/QdhJXMGTTdx5
vtOZSXAPlQBAv9vH+wgFPFaeEG335Yv+u9esvCNnpm3oBpDUPS2pQGHdBU4OrQpASdXK69h5l3fS
3UhE4ylmeVz6R+q3N21mESZErvy+hUUiURPMHbKRg/FJ+jLa1YOvnE1T5wALCBeu2X2kJZFN2RQI
Mt42W9D6J8c4W2ReA7yBc9hg9ojv+oWJxImxOCHzAxO8V/sEcysDlCfAbpLmAzFPm4I6fvhzcorJ
ghqSOi3j4WrAb8YE0LSxX6SzOpCxyk3dEpGIVGygeRBFqs0w8LQrZcjLqsJBVQWCBsXfTy+xlezq
I7/QX0FYEJIJh2XBsoHHrxnjkU4P3IX4oH94W5lD5yv3ZLd7RlNWEvxZIMqzTFpE8LLvHN0FxPWc
Rd/B+8zzIExoxk+OPOImIMvyA38sSQSNw9utYxyzbkU4vNuuWMulaW4ODqMfVM8X286rtH//VCv6
Px5qQxEUQxQ0URUk09D+vgamjyKMX/olONopLE0w9vWxQE6gF3PigwMgtu7gO95EdyZvQ0nA2UQl
t0pWorWqNsIYmJAhnTsb43JKmtC1G1MSATECvwIJMASdn37/hiX5V2+YtVo3BFM3dVn8+xtuRLUV
Q0FjjxkvP+qFDtTn7b77FaGFE+cq2cftyL6fhNXvX1YeFre/7xVcp7+8rPT3l30UupK1Ki9bzXAY
DvHLGuEZuPHGnxrslzdyJjvF/nojial6jSfjxZl+pNVMY2lWoDbjb/ZK6w8bmGT86k3pqmrKpiKY
pjxscH/ZwHLpmZVi2eMN5kwhuogeZLsmpauwPJg/kZm0qsdXjAzwNRBZEI/wrds/vAt1+Oh/vzRs
o6YuSIKoG4ps/PSNmOUriqRRzInVKxeyOalgnKaIM1Sg1rnuiuU8HEgMag9/lN8RDqqv9Lf8s561
xDEOrZjPhyPvxFm85YTPcMeik6NU0b8ft2fojrzXB8Kc+KPDwnoMjmkyjfC+MADlKP8YdbPp779r
XfnFB1JFnfFAkBgPtOHP/3JZR3lZi50RRUdxzaGemIIjx5+akjUn7ZDhTc131TUb97UucNW3mAPs
DjqLQGBb3NJURz/CLT3CSYEeEE2HNpd0jhQ/zMJAxgzyCK25HJGvgkUpc5Ud859HooySeSEBgwvW
KiQ6qqcsga6WCWViHnW6g4K3I3B3ONVQBHcYosepm5j4rvQh/eFml8RfTUaqLMq6aYoMR8IwCvzl
CuRaLtdaoYd8pUqOsFBdyweBKlcMKIxHpCzdVRS/sRVeGZWzLZsykB1fMWqgbukTWg+De395dFti
+epfQxuwx4HvOSNvcNYjzOBueAcV9E/gQYOnW1zXdszQsyW6LS4pjp0Qy0cWDsAQNA3pemgoDvn6
2WLDyYECNmY1yYVNWu50dN+ODIJ3mQe1K5FTcH6+CPPBZ8vXw1QUucoAgxDZpr2QNedkpSO2nimg
qwdtL2xi3Y5otQSXmbHqG+yZjranQJf7MtrLBAw6HME6V7HJCFgrPk2LksfGXZGOhUhudIeoKbcc
GgNs+RaI9bt4TfeFMn0BO8JrEVXb2ZgzY6rMqD/5Zj+gXwXGeBi1kbgaH/FSY9iNbY0WZ2JSsTB5
F43iQsVFzJD6ExW0bmV8JQ4/INnaOkFLSdy/lbkP/uObE7HxQWzFMdhyZscXWCpkYv0oh6u/zVO4
yUjQR5HxWjYHEKst83xN6v90iHoPR2DA8hWsUoVBHAeA3jAQi/DrsjfvvOAfbixD/ueKpemaIAyL
lSmrsvbTjWWKppmKafY45rI16lYvxUHWcCFfSJ2/REa/aYbgRNlVwtLQUZrZMZo3MLDHVHrM9BzR
3MxY0nEu5fOMqkeOuqSCFlP+RT5AXXGGMzHtkJ+37hMXmaaMbxOqgVo5Mhc/QmRW9TQW5mIy+Oe7
e3QWm4304EyW7ehlzUlRvV+SG9kAL+LCyJSNA30Yq1/wd5c5wp2K6IfO0vCRjzYNpR6IsVD/dsRW
5HbGliCeI2x+1N6YNBQvCgaskRXQz4NHHP+syNowf4Bj0g8T2mK27gg4ItYQIfQLJuniXAjZFpYq
nuNpM3LhmXMSGA7GRiLPtrDbzo0o0jsKmhWwCJC7ors6uBrjM5mLwTjq9yYlcbE0HikUNqDA0Y1j
Vu6a5UXZhB8K0ZSk6puunIJi33lhYmExrHWBV/PXVPd5qhcFMjCbUtJ8U7zc5qr102y4CuOSdpEf
EWbB++XknzBHX7CtE7T/1q0QfXRH485C0XFuH4QnKOhlEqzGz294QMVLV1Jjj95kncD051c5DUrm
LChkBk1u13hndg4N94idmM3BADj+gHuvXyRdbeTPfhUew8wli7MkCg0fCa9RchYYG7cMqNSRcWp0
TnbogRfI7IHZQkxQeO0275Hpz4tmWyrLCPcFSkTC4TJPKicKBrBTbDCiYnzhgauZlO9PdGtEunOV
RjMTGOFJwibthYhRN08uaQvwHQdDCQwMGvmq4dCuJnFMXmWFk69EvDfID/sxo7PZeTqlXADt3Max
W/dTgr/aY3aQqBiAJQa5J8DmOYnImMrdSrLEbFMvwSSik0A5GFIFVEvEYlIDZZJW/+Kp7FBTubTK
+stu5DUUbV3m0jmB0ihtkpjuGbHJ9+xrpJP6xPdCEgMJTbBa6SyAv0p3xDcFxBOTrU02Xe9C+mXk
ZJZu91i3pwuErO5hGmxYlhm2yWUkn7nHb33NST4LuXDUrQZjnXDfyubYlwrvbeql4JSsxzH5gz2T
fDgx5H3m7+PQJTJVjd/FZJaZLG3bILUh2YM39nW+Nt1wQ9gsvAAGTm7/tVVD7wnxFs6LYpYj3iPq
TYNYsUTS6GCIsoMfHXN/3LSzS7X0xTlsP04TEQ5uBEalzrkRa8S/YLl2Ik9L2XkV+wsSs4F/ttAM
FIEtlMsK1ALOqLDU3hYITwfmJ+MRV1S4KSH/5JtukjeL2HeDSY6PnN+D5wz1SAGfq3IKGSdEbaMA
MredSFZo/7ITnpKUrDgN4sUrr0+ynin1pPUaETZGVvTiR3qZOSi28jQJzzn9Yo+t/v56bw8P1X4J
YxPB6A3VYHR/bKIP5gv5RHa7MjU4mnWOCjpybm7yqtyhpHjpi5ZYjIDkq2I27LULbtQ4c1EFBCpA
ohG49LWo3xHuSbxCGL+Q/LslH4VOxTkHjvoDiYcO4nmQj+Ed5rFvBq0ae5z/HqAn6QhsYa8Sj+3T
Vldc41ybByTqmcTA6rpV715wTHAv0qSFXb4GbyQ8VW59AiW7Y3lG11sSPy2x7a1ed/EopA4adQSF
YLGtm/E04LYucf61O5nzq7ZNjjwrAGQQngZFuGCVMPVung/RxwnQKOQUDwGimJGr6ehSW8lusBPD
5dOD4slvr81Dt+NmnHyLGx2qwnA0CPW39BN6E8FETSYbIo05TJ4MEVMuGJ+SdcpZhRlARxBmPSER
QycW54PJ/sYhlLEsIBBKWtQmao2xePmGnHgQi1h7Src08X+K7v7l7xHi5Mc62rASgL4NYnRlgsBM
wFMcz0sMrnDOZNPoNkfQzOQjU79IqBf31oQYAbGxBa71N7tt9V5RO0IU+DY7JAR2kMFVI4i3KoB+
zYLq7yYJYMSnSH1dvYFmKrg685MI4YH2lbPnpoYFRmCBhkBYlY9pJ2C/I9g5Ux2its96hDorQAYG
Sak40gKFPmIK/g4v1mewYNUnJeQp+MGsKjhaLi7vPkvsslqaq6Kc0UvA/fMkYsUbHUAMfBN/mfMk
6i6bVOxpu7a+Zpv0TaHUNrMLIicyOywXokZmCW8QNXikDjEMOK0NYpVIuuQ5+pDPLdRFNCv9q/kZ
gbyfFO4DUuLJQxWBlWDSEae89tRHfyf6QOjgf0Wz1VeOqX+WSBz595Gr5lxeK0MiwQ/DM5oTHXHa
Y6p1jhlcffI6eUQJabAAfpRoKZMeowxJOjWFwci4YUP1k1IMLVMXQE15UAImhH/obxqnJv87I7qe
rR//VutzPxbjB8k22Kc2ow33HLArPeZUhbS2CPdD/fUtkp0HoCYLk5TeOnPvQzzVB3InlFX5ru4J
qTMSr8UBZt6Fy+BdeEoWp4LLYzECDyDiv97yeRLmxVv5jvyGHbS6zHH///5oY/wTw+MYq5uc9E1R
MWTxJwyvzgRdHOWcGJWPQcYpzYLNMvvRNW/Fm2UKZQmJ/q6Pg8t4qQKIC6vHeNsxmA5C1GhxIhpn
Yb4zTMPlzdf+rB3vRhAimMyQL9nFaEzL9xebDEHGnbURn/NutN3QyLNm78VzRo/BAoR6lTjIJ3mA
qHnZ34OPcnnnm0igZh9IFoHVDvINKe1l8ftPLwr/PKr+7eNLPx2Y2z7w2yzpAgKpqn75khbhA+UA
6+l7ypsbmyi/LEwOvfvxQR4TjknMhqhXhWL8WbAXTCjf/PQOnnFmgd1xqOOZJLnDzZ2cuGSTwObv
IXPbx2T/I/fY3gnexiHSwebJJ1YusAN5lh5mV1L8xkBeobtnAeY8MJo5Qg69o24HbgnZ2oZQlA4D
Xr5l58YZNMd+Nm/dd2k5j1P3ppnO7y+N9MsrY2oSoAqXSPwxuP/lxKfXWp3ESRUcTQJ6HmPE/h/r
T28irt7MZWudr9e9Nf0DlCP+85xtKCJHAc4BuilrP9+MUqfxZQjP4FjDrjYTCj8JsyZq4irCoZoA
vtx+v/+YHDF+cbbXZN0wVVFQQf+HP//L57wUzeild1J0VBRUjlh5xsPzG0zKZlX3ixEWZMYLfHbd
rDS3AnssBdmMmaJTfNSh0xhY2Ou5LDjyW78oq0n0xbiK4aNFJHHUwjkhGApycxL80cLgbJk3SM37
cYqOipxCnoYxgxXm4u5cgy5iQ3qTUqtYye/dY8amfEH3qtsCeUgWv8BcGI8xHtVwmwMOz57SlhUH
QUJ8rgE4yVuhGQjZz74JrITNL2SOdLDRg56aiqsSCrrpbgnqJQCW7cOwn/zAIjxiKGxJgyYkf2zQ
cRjggBgbqdVdowNWxdp7fhfDGdLtGGS5k7FEeZ3OBbFG0km4QvC3W9p9QZIzdokdOyWTFjxAMnls
m3NxTEgYZa9jDJ8PaD/OINbhgSBAb5dB2a44IfXkqHrNt9HREDyptoytLXQHk/WHShTSPHBfd0O5
Z2zMwcQ0YFLyztEo0UXqT5fAlN7Y91olcriJULASd0x8LcJzCkIuFlXkPoI8VCjYLCSmErv40sj4
WujYf5jMThefQOQAoscOSTkejbUvDUUNK9ynRNgMXNloJmJFirz+3scEpKAulJfoMf0bFq12iSpm
b3ZkfY7DL9rkWqfbP6uJUE5KotEUu9uCV1w+JOCDFQdtDC/YijnZBqLLup/1UxFBT2YZnz4BxeSx
cweS1JcgoPWiwJa2yTeqXIa68s7IKSAhJH0K4m7OVJ+eWYcvc12d13cfMyqdiYOElVc49EeSVMN4
mSluvwklMlQ4d2E76kgc+CaMqN1X6/QtBFdDrKy7fIbmrYDWy2c5vd4fozvaeMTFKvlcpvWoZ8gF
fNLZxLNerpuQQ+bkhf6RO7mbt1dUvvEpmcWRU/ALD8/XQL+8EJ18JktpoXNOw8FEpyFSg/OQVLVG
UmzeyCYauIkRguilr9vdDi2+fFPgq9Rb/E6eH2GyFLRCYS1iPGuV1WsW75OMo0v6p7Xun1guIISi
6JouqLIi/gxYPtNHb6hdFR2L2Ss5Q8yUvlNllvTN6H6J5i+sX/VB1mlNch/fJIlfHEWf1qfnfnRO
6D1rxuA6woHeHpOWdQidMvoDKi/+CiZhRTQkxZBMVf15n0qSMmgfEag8GJkCkE7I47KHBV1Hb0EG
sUXbhA4Qj5c4RKGvk+nIwyP+4Top/+QGfqzL//9d/ATsKpdAfCq1ybswJgGBXqBHhqV9BLecveye
dPN6rRFxxOxeTUZADc/95fQ8KpaPwg7XB+llTnlXSGpLl6PYZrav23VaOCHB1wWKfI9cChgXFosT
YukAfTB4hIAYv3+sMEapyJ5qVynGv98CjH/udCCasmkK8B6KBsr59x3ANx5i1PqP+NgrTqXb7Wg9
TG3xlI/y6l1GRw3tFyDhILrQMWShayPaZMrCx/Ts53a3lne9fxZIRWmGY+iT2Pt5tA5RAT4Jc1lk
37rTfV1IV12g/AycB6HtLB+cfDvgKpeHoI3pFOIAoJHrzOc9KpxDUoczFF6G9IyapfS9gDgr1sGJ
7pUsHbP+HB+jKebmyMZsBQz89twAl4+r2JZ9B4sWWa0QwbvfX6v/bPs/YfuGoGi6rppwvpIwzJN/
2S6z/GmWvRkQMsurQk+TtCgFU/QeSjwwuZKOITN2VerVKHed5WuJ53Uy2vfn/p33iezuYiwgShq8
4G/CrNDGzXfGbleS03yKWM7xLKsrXBSiYbWDKmN05LbJerdCytbaiOLzayusQ3PSXiMSDootysiU
dToYb4TSrnlSt6/K6RFeg9s85qYyFLU3WGUih3rAllMdmXiiQ2qnCfJGYOCuIG4ICX5ALBgn/azf
Ex31In2cR2w0G0KxWNlvQr8i0B84qEwclfjX5SOZQuH4VrUneB2TMvrg0O3BOdpJyfSOCB2WMbE0
4fgaTRLFMSun/ZJ2JFFzH0WbDPyJMcMTB71yHA1eruwNnp+DQLhuYT++IaOrPUah6KirVifgZ//9
VykNt/Xfv8m/DVv/WFLqXjX7IA2OGpnA3d3fVcB2I4dUSvdb8B64RNGcUry6oUYKwwkyqe3oD0wR
/MGv3gSMgqRqki7IP6ikv9xO7UWvaillyhwQUI4XLUcN6HU0niTrt4clI1BygOQt4NfwuQGKTloM
bbVicW4XTqGwBupMvIo+Ojz42N7gIuqc/wN8ncxf9qkewhbqr4TARX7IRgqxV/CbLdeZdSjoMYTm
XdM9b676yPIwt1FNboKdutrhOwVVo/rl4mET2ITeUCjTsYW6wRWB8tD7xX131r6oXdfWb0/iZXoa
4XqrVd1z5j0RdLar4zQzKFwZVxs1tK49zFszdCSzzVr4SYhM4YwTbTn38KxTPlTZ+3gGjnULxuQS
mN6NrPltv//9Fy9KvxyzJUHSRJB3Q//x53+56I1Y6rXaxcNFxyafjOc0AOvj9yXdQuueqMwPiBo7
R5GYjon5QvU5rsfj8xUbA61Wi85drAR7vMD7QixFOCYTxwMBw+xXL/zpGqbTGH8f1pLjrQl/cp6W
901Z1aSwSfGfUFc4RE/vvmhNda5X5jGC7aS3/db0min5MYjVhwQ+e7a/VYSG3Pipjoo+ehMcZ2xt
R4tBeV/9YQcQf8FY8izIgqqZqiTJhvYT6e03YhdW/iM4zpuZuC6c2r0sIfFLfOvqmgnF/nBhUhwi
l2waAb0dkVjEny1I8xnvDiwunHYn5Ll+8lPRHlcMyaFkSCF/RxxEDSJyKjtCfLBUp9kWqxPV35S2
TFv+4sgyyMvacOu1c7pX+IvpZOJtxpf1eeW8cUI+n40x1WpjRjGAO+FzMA767nR/3N8Tax84s9WV
9Wp83d+m3DX72exaec5rvDqyJY8lu7RWpDMVb/GxGW9RZZG/ctmBb9LKjv93gtWymtXnFKnfn66q
ov3zPht0VLpsigbnLkUZ/vwv95nft12iKtrjKDAlDBAjqOxthGXJHSHyIs+9YcOYkfWyzU6d70ak
1BnYdMx1B6Gz7TfSmzEVCbQUrQeZU7qrOdgryW/AFQuTgv9D/LoctVm6Rcx2zhdgQcGNgwsHoqR3
A1C+U0qLAILiy7zivnm8Iym75rjGqSldKLsLgzYLNj4zEJ99uMeCj5008uf+0MRpNyPnMeXQHxTT
LPK0ZQMECyDtEhQZYa+D/HzaNuohMJnnJ2iFTyEXWWUohd8IoTDYx5HRIxlhEuvAMfAxU1VjujQJ
pFa6h+oLUfaMMTUIK2krnxlvOb3ttclzTqvBIllX+Je+ycZJ1tlVRVVM+gwZRghiDoCdRDD0+PGu
gF/KEq83axvHveQgEh9DvbUV0K8EPE8QE/Pig5icITgGySZbJ/VFoQ1Fo5zwbMAgLeR3KXFINZIG
OadAr9NBOZolJNb4SdALeRyIDNMpYiJ4WB/ZLldwzaqhbflGo/f+E3Q/Alifg8nHiWdyyCFScF7T
cnKDhnp/smBzhwIsQi2tHjNtMOuNBarUHmMiYjF++Wwx2+rtatLXhYzWSpeiPt49lbFC9CzaTLJe
zuBt/gR2gXAG+NtDwBHzCpROkOcss1PTGqlr1Ri/CCMVQAqs7Jv3LnOGnJeH4lpjymceXonTNnD7
t2pr4gUE7AJRdwzFNhAk27BmsTaJz/0842HdcwYuEXVQhcatxISA7wteCY3brC3wZUx0YnMtGTkX
6kikX6vsKyFLD7ERqtGlgtsntUQsiNSdvhy1Wr3w5UAtWPU+2TTf0BMYCxctztVkGr5cOd9DXaVb
E4++73WMJd6AAVMq7seboJyjLCuaqUlxTM74wVrglNMwnjBCT0txksCVtXZVT2g9VQu349bFxoV2
jfbJwDYEW3i6Pf06N/36+ug/ym+Y0nzLb8pg41Gob5l2Hjfzu3ea91c8IAgg+uK92vimx1hU0Nwi
TSI03fLO+ExrWHXeloXqNJ7WGtHu0e6h7kS4gjx6M8C3H/ghyOXA4jMcoCYFDyI1MHRTfT+WARo5
Em5g9GhxzG208K0TGXRDWh1eQexaaH7zZmnWy8eL87hVUEhCHSsuKxeUmUo8Impe31gvgWXr7/As
vTzYbbGdmqcRoslpc7HzYyqjE/iK22mELFa0qsat2m9fnxWfkrIsGKUWCq1+oQt2D2CP0SCeRYid
cUL9YcYSf3m0AFhVILYlhuWfp2XZjPqqy+MjildCDzHXP5bShnARPFo5go3f7+zSL86xiKD+5+V+
2saqqq7TZMTLodyFCYAm9IigstKdBNUz1RkzmMa9ITFxOLQTjeDKGW285F5g2vAGXC9y4EL+8Lbk
X+0Doq7LCiCzIXId/r4PtEHUagaH7GProhIpvep0oWLscMEfcc220GYtkVGvk++ZhqX3nP6w0Prm
fxTNq82QTupcAd0nw96P5eQPELj2zxlUF0RTkVRTUwSZE/bf317f93IoCkF45JDXPKbVnUn08v2U
1wWAt+LQNHCQHk5NPNhZJr0VrpA1UV3J80JwkKoKy4KwBwP6+QXhDcHA/rB6nDHGh+cEumDMMlXB
oNGPJU8bZaVALkDoKGNON6/MGn1oi+5dREsf2Pr9ue4j7C6DQbgnzZivC8AL7adNdI/2BnPC+UKn
lglyE8PrH+Bw0/jnN4VqSzJAXkFENcP86SgsBWouJL3MmYAcNYrgI48mgaDbc0wRZYdHSLu855Hj
X7lOPZ5F3RHJXntONQKxQNQSrNfTQJ9290qaAKDo3aokluflkmiDHuZLeE5qdZfQMFx+smmBtbfp
tpaIHySJrLhePpBUVqBK5uoxuECXLVUMl+GZHsS7WIKiSVkty26ixydBWFAUQhIK7ZyN3T+JTslJ
RWYdtTTYNUV1H6WbcOjCrrUdka7AzN3A/s2KYsGOrgbOEyAxY2Gj2o2FDAsO+RuXlYCZ2gXwETu7
rWbshsJJ5wSJ8jdn7pC3MqSPbvcEAlFihsErcESamAg5jI+mietGlElb2+s0V9Fa8ZWt1DcTrUDo
FjTRA965AAdhtOov1BZzaJyA+DY4bhYtBsNg5rfek2dwLaBj02Y5HbTkvqnTmJ0e/roYN/WgNK8M
GxC5Yn+rIZEcykovXkjgHg1rnpGuupXUkzFntZhRPGBo8OvCmPMBFdHzEaAoDlxOaXpB78bKN+mA
I1Zqf/kMWtz21EnA8TL5iqTtBDSYSDb7d0erLzQ6fw12uXJqY1xuyJC2FBJ3AfS4xf3J5cT5Md6Q
dvxZQ7SytR1egW0Hhtf1a4MgIDouijGTlExVKmTWESygZKsa9sRC9LDEQHfFH9Cox/Z15hcOYKLm
UMihcnmo6UtXYPMkOoEe+EOMHb4S9OEFG6I/SULHjAdlGCNJeBJl5gvItx/xc6nmYuN7Es7BgevT
h01dNdSKYBKlrvPOHYZMJVsZtGUMwVLCPaSmzncGac1jIcVvI9IkIA9xb28vF6f0QNnbhUKbwQ7d
X7YVMqspPiuERc2ERg7CrtrWfZp2HhD0eApHTi+sqrtIpO2xL+ZRvLxUiOAYKpU1uvG6udeC/QQb
RVeLZ1+2R8QMvqekMtZOOfwlQGoTEDVdBImXTUZfHUN0Q78hsemMWU6Mr6hctC8klrO0Raq8i3GY
qR8xCSD1LNwGIT4VdwQsXQ2ASAt+cZUniD+q5lAqVxFPDI1TIxVRVGMByRPoVdHhItnqa8rQBsHu
b5vGEqn7wzKMXt5YQF4oMyRRYDhXA3S2m7GgIbuuzrKyHOHpXBV7dCWCSZwEXzCzjSVrtiHawYmB
KjsmZ6a/F07Ygjgu5sJVrVtKMyafdi0cTAhGxOoghMinBk7B5mZZ5DSV40HmQCPaYMFJbyVUmZBf
Hnlg0NUGDJmuYBAiqSLIsoCGA/5BjPFyjEN9DxoaE2hVwKgtJo6Ac3+axxOJcS/k27DMxuZX1Ufx
9txLCpFCGD6O5L2c+T2ZK1NqY+wIYRkaGYivzdYyNwAR5fNhLAHppejcGOsQNRgzBBtufu8zleIh
n7FiX9ZlP9XFJfPX5mJMiduo2NZYyQOOgw61xA5YXUpfEJ5GYYryY4SZg8mmP0FBgOQGTP0EEbFV
r3R80eALpZtfmTJbcZK/mbmVatCOBN/Oh04D5tLvHH3A80M4CHOiQrRVPhHItye7mqzUj3AidpaC
uGhWm9hzICfy2kYNCIW7fJyQLjNvqXAxjvZVHdqPjvgGluNogfNxGvgTBHLRJD9iVyYviIwLLMiS
OZFzt+yt8AdalB3Mk78pbsZbiICdqE5EkvWYj/UkuQSvhNUi4TNQHY1ZOHSqF47U107C82UR0rjA
MaBgULNS4ueeNKSRiiDBjK9Tz8DaEI2N/WjIi3zuwbXRhMiFKy4vu9GMKiXM6xu1sUPW/UUKuUwI
s62QCl5NzhhmeL1L7lS5Rwkku6lH6rti0cRE5C5ivgVRQTmkUDH0fElbcxFvUcdwKuQmUtzCHKPE
Ta4xgidOOyuFmNCdtiOt9cLTNLtkSx0kDy0qc3J6gLeKAHQPBkUF7/0s5wt72vqRaXhEdECBngQ8
wAW2PdRXCk9LIElL89HxjUua6oxJw21CEkvrsg6zbEsbyLBFfnx4hOxz9afKLqZ5gMWN/nQ/do2I
bF2ym7SbuRz6EO79Vfh/hJ1bl6JY1kV/kWOAgMAr97t4v7w4NEIRr6gg6q//5snxPVRG58h86Oqu
rsoIRDhnn73XmmsjjZ9MrmknxhJm2A0iIJ3o5b1DmBX983E1vG8Njhm4tkoHxhGnQcJuVhEisxuq
26n5Bl9nPSnARh/dP/e1KocGcxmAmKG92xkfgYnMjLfzaFyODb3YTCSWJJYKrKGcZitLOQuaIuDG
D4SUqC7tivsLVWOt7pozuWuSMJu0yvcpk+LVXOdfBSvC8spZLD5m6B3ZopxTJOfsTIyMVsuauFON
vqv9Bl7JQXrRoGM6RddFKzv1FGHrWo/q6arEM4kLa+W+OnBtnN7illxHe9zYhoOoRQ2O4+NXm9xg
j4RMKxVs3wHOUjW/MxzNeoVNdDyPLWo0576T5swhoL+g+noRNM3e7B/tr9Kt4nJMysXiSQNw+Yoe
XN5iFaAnA7ffDTtPZ5UYEUfxM/JF/+aXSTlmdjY4MtTA/t/OOCtCGEXY9QSvrhDS0EX0xVeFdWt7
PXhItfRAdpvaLXlKPwFsFP0w2u/7K6y8fJmazWWR/kk3AOzY+rTrrEG3F3L+QCpQDTrNegUM7C7K
If9ydl53kUvKm0P1et02C233Hu2l8PkJdb7NhrnacfY803ha5Sv2lTsTzuoLa6msDLrq9I7is/U0
Jb7pvlQkxZwbeaIZs7JM5qmH+Ia1dhUK7OfK+bAzUN9d6Oe7rLEG6EGMggfBmzoWPrYhVXMrws/l
fzTu/uB3oF6luWSqJq1MUxal/X86TG23q5Z3tVNMrnc6SdQXNEH0WVWPZC4kZrMn2xvpaFTjCWJw
pMMQZIdhs/2+IMARzaSu7OId7phbKkit47dv5+9nMvOPJfV/LvHH6eK6V6UL0qFiosHX94tAJn8P
vBLiWty2NE7J7mQnlS3GFfhKWX0Le2Z8z5QIh3ugLqQFO8xCGXbsdo5ltV/391B45IwYJDQ1DGdD
qAe27H0f/NJ54ftUXDOiuxYTXUf2IJok+5AfQpRnCHYK555+EwvdgcvAWQrPc2PHN1KS9BHQxgQA
PyE9I57A/BaKlPZHrP3jdvyh9/z7N/ZDb9TFSaHWj1UxOa9Pzej6QhY9Xh1cSbObRXWNbkic3678
dlfUYnFvFQueaxsgHey1iSZ5ZogkqkPazvffvyZF/t+jurgwZhCSqdCx1H+cnXvn5qO0mlFMKCrG
Zv9MkhyhFyJfFKkYevG+3Adf5+7hxA+77jNZTXhn9rni1WM4+0RddLL9RrVI54kuhJsWa8Mm8jU0
Z5L7Ca5ZmTGT+3y/5uAzhyXrQ4MlmYp0JoWnHcpcKcTtRUaANDJfLnLkd07YSEPjqXbQLSNzZj+4
Rh+H2pwuXR2+YkZnPAM4qHH09vh6WeLRv/o9JvpeiwbCcIhqco8kkZRRgwGVSL7zVLKfoTnSE9Wv
Q2SwORt3mQLef9h4IWq3IdkV7fqsw3OluG9rNdLcLqNPER/ShWkiyBI96VesHWqTUS87AWRDpRl0
BVSx661ic8kwutVQtBEFgai8z+FOxCp3v++zMsTvR36Mo5AiB9WI2KUr8P0LVke4OnjiHArC+8RE
JRievefg4i6YqrC19tAmwx1qNusVFaN73wnj4yXopJRa+SUuIlhnWBc/6WNz9OgWT8BRMVmg1XO3
RSY4O31fzbkIxi3tYLcncMtC/exyvF50XBNqLG5TS2IVRSjKqSHkfClcEM5xxEyOHm4LQ4Es67eY
tcrfmiBMU+0LESEv78d+u3cIjMLHT30BHP/TRz6cwCKnavXfEBC1+dna3TyCaImtRR1OoiC1B/hQ
p3IKTmAmEEQeJ4P0CwAIOSB3uqKQDuv5h4KRPj1O6eDJlvVBpQlGgE/26hJYv/f/8Rpo/3oNfqyo
x/YkffYHtZi8nENe0nN+uBvUJwG3x77B5SeLXIZtwna9WrLzy3MT7SX0jdo7EPbOrSKzal7j5Rjh
1mbEcHNf8w+2QfZISKwjfCYMHPjTvcHb5dlNV5A8EE/szJHGgoQI1X2IHhm6283K69Bz3lziWelq
AYe7BgVIaM57dpNefcMh9muNuMdFze48A2lx3Corp8eL8AW0S/549JTAY4/areKQ+biGiEjVGFDS
OpiL6d6eSGflpxK5Ultb3rwQZc+4Zd8g39gvJj3nHBk+xXoO94v5jMw0h0BxeVim+34PPwGv7zPW
hqsA8+iNHHac3AmLNV0AIpRNoc/lVWmRKgO5gTOlRbgKqNoEE6T7JUoPmVl99iE1pje/r4EBjT8D
QnEcDjygCHgx+3p09ZJ3DsDZ0XY1D2oCoSBvR5gp9bxBIMRMqsjbULbzY0TrG5sDkJxJ0+cBgpQE
YtZBpw0OQLZln0M7ueFoCbLLsCInZVL8PwAM+oXdm+wM3shTTMHKS0B9w7CrpUv59O/Trqf5B9IP
x1p6DI0v6s/JcIa8CdaF87a1hQp4tQnmZax4nZFAXSGmjq/OnRPXCliYsSzXFEVk+9JD/mawjzbK
pr8TdQIA1QOWEO9C/mQbffolkKASUg2tm4QMIHsPJgHW0/BXmPac9o9j9rU+cdsV7xz6qoB24vwW
7NMmnuDHEVpmPWKOz1kDOEyf+OI50Xf7LU6gPjteQg9pADcg+Ptb88eXRlENA6Vkr4sJ9cfecZF1
7XGuiv1EfwjRHr0W+mMv79ndnaiIP0iTGfcoOIja+QXCytf1FL2FRAF3Cb5FIIz4/QrviExZaPJW
U5Wjau32nsERSR7+C/Rqxz3eC92iE1jUHC2TZqHuUQgALzsm5mqGN3gv4Sqwnyw2eK3Pr1iIgbJr
17108CmEf//Evf8VD+iS2kUuY/KpFeNX1fOfwqu+NOX1dm6LCQHZ4T3UEmnSW+Pmix640x+D++I1
0pL7Qg7OhLp0wwrWA60lzlUux7bhx6c9YBDnpUdGySm7svUcdgqyJUwFBHulXYj73ZjwvDtuaDJi
qUWkGOgBrQfASyyN+8Ej/iw6YF///sHk3v/qQflkqqF15V+fsPejXus1n4ZW2KWYCHhOlex97EUu
UEay0qs+yz3t4RzQdWKCdbBubs816dwS/NaSW3kJgRH5nESgrARwZInMui2rHKkMEYTwpy5ENJAp
wSCgzVAWTWkE3cGjfUh/AI5e8EeYEz1Hz42UCxXpdxXf0YP4e2BG2Bf7n8E7p1QgwjHAMGtj8/J5
iMI7RmcJKtz67Z2h+0JxA/xFUEzeDeQI8pDzhYeSWpI9sbAT2tjBy366GGpjXFG2htMWwxNp2G9K
+AjumIOLC2/pgpQb2h7wLWOkDNFxDMRzyV7eG15jxhlXclZw+B6dTkgJLX5MdiRPifyaTS8DCAZI
SFDaSrY7qKGO3OKD//t39Yf5Ml9Rz0RVoql6V5d/dKuL1/Fo1o9rgduZ0Qr1LcrtjPmkU2xqgbp7
u/02q/tKwDjVAemY3jeMzMI3aEfyDd1qt8LVbj1FI0Xw2xvBEWfIULOKkQgvBk8kX7BdEPAcXUMO
Q+5q9EhMxBvVZNF6wBML+z1rqJ///sFkWcyFftfm/P7JxC79n9frdbger6t3xSbko8thZq87d4+c
CQIsDM4QJw8065z+INlW6ghNhXtGyQIxgIMqrjzTrt1qeneHG9A8SPf9+fLsFlbNV8tANtiWdh3f
UiO/x9KoM6HY0wY1z8QbUFsnbdkdWdgRHbhPotIRGzi3gDrUh+0XEL1KYJUKGXOVkiE6MjI9Zxzn
QPzxXyKeyZNQsYtXFAipV2RVKDuX0dudrlxioJfH8QkiFG/LkMdyfCLq7e83Tv3TssQQB6UkPBJZ
ln48EXXTOxnFTSomhN72X2wiAOrZNBB0OGIQRsaBfY8NsMFpozJPNpdsGGj2W4JMGaSjmgybRTOH
U+bXW3pVIYg0tkHdquSY/FQzQIHwr0s2/rTg9HoqCynzQQT3P675UHfb+0GvaYZRQ3NGTJH0oSG9
UzsC7SWk9S7FOF0/j0V1sXX2cGYxpMXcxmrHZTrTQpaAAErziG/45d3WiBfP0wOErZWrnftm8CT1
poc/0qdn/pxfobt+0YHoHPBHTV5NX9fpNngPFhI2ScVRqEGhQK6gtrmYR8/gnudKLlFUb1r6dsfZ
A8E1axfFEO0fv0u0JknY/dPH66juquMaHEuBWnG0nLVnp1nf7rZGiOQ1hilkgkCu2Avdg5KAA6hk
x7jFoOZlCgLDP9dDAxfapS/2S1w7OMjkqPdOD2VsftMtqQo8VJM9AxeKb4inIpygByCRY411V775
UwimyTA1+s0xMFDvgjaBgpJ2GTYMaGy/nv7LDNqWoehjUA4wShbq6HMJPniOskvl1Gp4Og9Ujjjg
Vzm30F1fLcCYwF0bvxBiaVgHr6Sj4OK+4SWzEHv2QprSvD74+cDJkMGo+ZrO0+Q0Ko4uFWw6enIa
EFWd1Vr0GujYX/IGNI5p0XnGzdf4R4yaEOISffl06VVi7aabqAFu1QjFCXXZ733yGmkYbInG7xlh
65gX/9xl95Q4b4AS5yiVthfPaHFMeRVzQe+upivwo08cuk+XkUBzTc7bcoDkXwSN8xrPVlNlZVWk
CMuM+pFbIFYoClS6cBdQ6dPuI5/5E9/ZtEXKJe/FK+BrAZZIk+QSPsNiQBac8+zY3p6eH0mKgIng
00N1VQIcsEBfnk2mLjg5dtIrh8ch8bbuc7iaVRUgFTLcREKqe/xmyEty4t6pMprQ9IkNRjpT5OWw
r0Bgtg9metbh4vDj0GDSnfXoctZLcDYgXbi6Ct1LB00eEzMdBzZ92iFOUgxwdDqJcML9q3md9EZ3
of9ZgggUmawts5SGeJy+jvTEdNDiyHMZ7zAKeLhj3T7AMa3UOQ27NB+1Q3xuMvJ4LtAENQd2cze4
nByZXzrY+xwNa3rV0HIAfRUJTe4VXzVaQrYgnr0C1Pv+5JiG+yBLYlI/1/fduZ2phXv7YkDyYDXV
3I5Pn/qiodz3OJXC0kPFSKuB7xU++DuvqhHW39uX0bjy2VLHte5JZfJZuW/8e8A6eTwKR8GO5Na1
kMlX01VypC3NWR5uc4t9rs8gUye/WLNpZatzekwSaDpu6+4Ymlv0jAgT6Yn1UNuh3CgFaKMkXtv/
sAvihyZj9eM2CS5snkBle1pXmRhKF76C0PGNJQ23ADmR6ZmXDJWqwwevInyFH87pbUpTkFYSzKao
IRl4qEECC5D/VxFMN+Wri+uFyqJxdcV9XjxmkM8C4CHvD+l4pUosTkBoBZraEx7tw/zvWwWbwZ/m
/npPlrEbdWn5dMUm/J9Ntlecmla+UOkZzObcC4zoxj+nKxK97oxudq+vKhHyr8Vh8VgrX5z871Se
2aPjogADrwia7zBBJNijvtkX1AvFVGJkeXfw7DADgWl85UV6iWCUZygH2MGx1WAzv02orgoAiKdk
teyEDc0JGuKciF3pRCOOYWXzdj6gy238GZ3+8RSwjN0b6nsOBVZVWcdhS8QjPw2UuLd/AiJlGTSM
zGCTU9z70aP4UbuhqdAU9q/X6FpBEY6uN998DqprgrHiNkN2dhIrDuhKM3j1u6X3TM/0YAJpds8E
l7aZ375QLETFyic/Gc4q+YSFzLcNbXhz/gIxuFFnwIwZyWJFss0OgOVDwsH+qnlsFOWu59Pq2i+O
rpmRLsAIcp8LBWLazaToOGworXvkBjKshcth9h8cKnFKiYrrlJkTrixpZ6TzzTtxMdiTuNXzO8E1
hpx3WJq+ztioGZOHjLOKExLWIrq/oFK3NMBihhN6ckjYVHoMw3zzG0foEVU+jV+El2wRKb/M7IWG
5Ktnv/7i71pIC29XCWjRoTvsIzMusvrLmHQSI7tsAR5n5w09brLG+soIhwsk0AkH17BmHSZPpTtE
y15YXNw74qetJjcImNIc6KiP5/gIHLCxaMw3xA9jm1ziIFye+mX6DBkrbDv83fVh3TH7IP3DPRu9
aDWeQmVOnJtHB8GkfAWk44HIYvSjeJe+KuJ2zjvlG/VuX41Kk50QnTP9e69OqrmEZuHjMS/ZkDyW
VmOVmB5S1Fgd0ldOlUDbahXJgjsBiHmsxYrDqGU/kWqOLXWB5PUg9NVyciSMkzVtcOCuLPesHpIL
APSBpda5bg4kZ2zr9EXsOmwqTF1MvjNUK02iuBd4oMOjp4G3ZKxh118fqNNFxIpdB/RSOENFLLnU
NFJ0He5HhIMhyiNaHuaW/Yj3SbXtDXvRLZWm3fyyKYNmSuGr2KzRNbpH9DEuYOBhySOT4ugXLXVt
dphX3yySI/I+sFlhp59jdFbGuGQwTLE4DWt6GggQyZyJemkR3/xn/NrsW/LLUQJ4qFIhjHsrXznb
0vQxfPYVUoyPNGSZWk4MaGHtFwnjIPcy3OkSJl+yZN84zqgelTY5XaMVO5nKhBn2yFA2xtAV9phB
7XpWLqv4TZOWzGQ068yDl6ukO+Gf11W0V8NjERJcHmqBsaBvi3+tv5oe000PG5372Uj8SJoWGxAd
1BfU9mr/MpM3/OgzGsBP1M3N2FhcHDSL5vCNyTaBzWHG70jxCuDs/srnVjFNRZU62ZOTkuJ4r2Zm
fOr3xggiiu09FNsE5P1U9g79qq+D75tX2Fd6eWd4p3V8j0HnFEsEk/Y+M5muPDJjIU3A6zM4s4G8
BZfRHX9mWtNFouUV3hTr2PFKLmjCmf/FXvotUQX1HylWRKYRCx42PNU42u7n8D5tN6eBMd/Tx93p
S0Z60tfkEusTtd/NH2Z6PzmXnTbc7xCXStTnzh1wvoREXvzvy9sxRmxhDF5TjRmnsCtcQ7UPQoSH
jTgn5yX8ZY9PBj5BRRFwvc9rk6Va+TpIREuNLq9hWWbm1f3weJ8Rx5msw9ptBMZBBT9Me5PVmyVn
fi9ddfrxG4yBIVUaQ13s7p2o21cXqF8UOpzKBkUGIqdyYG4AHh+XXO1nRhszvMZVgu6bIX7/PPgk
/KTFdWsO2defs/3cjInsIUjg5FUhmNv5uaWXWJCvwiLZs3stvSH7nO7HB49v5jWk2MiVkbR7jtCT
CwYs1ReTCpjJLjpSNhvFYX/J3l5n94oU1iSROW3MYfn6FWST1OjfvhkbpHJc+lpETzyQN8ggRljy
LulrjnCBtnt68G8jZbgnueTRj4i3IxrEqUkI4B33CR5ki3baL4kW3z5rkeDAxZZI9CBUW9tyjOSN
WDLB132gKc2IpuerdfZrJg0nMuhxaKACj/Vhh2wdmFWinpYglHYW7wDC+WsHaKl8RfdN49+Fl//Q
ERUriFV+sxi3ngE4BQwgO4CfhodNEZLNh454gK2VG8RT8iB+zxLR86AiNKsa7oe0mNBl9GyelKNH
jOK0der0szCobcjFS7rRbQayZ1SnneTg1i6lKMgyp5tz52ir1YPbrOe+0hbx/PwdlBu2zieLgm9g
Xvi+r+W0WpukwzBSyy5xk2quNG8XaIIpHP3z5JGUiUahI4CA3F0jNtNTfBwZtIA28hbEgwHmhqIv
VhgOv3DbgEc8smSFJAhev9FYNLJNo6U7YjkjcSrR0HYPe0Gx6G56m2d0zIkNp9yqWXkQxlZLcngE
o1tC/IU67OZQ7ZnpJYNvzLsJw8mIL0vpSazDafdint5/h4KRUQMWMXQSbYVlFTTc+ID4m2lJBCMK
WBdn5fwQ88wnpHVgsEn1ZZNLYK4/E0Y5KGLgMErWQyy+ekgL7zHCzHaIOTsrmNnxu6DbReXfiZHL
lJVTLVvaC2TdSVY5Y4vPKZ17Gfvbi31fxI3WsK9Vnx99nxDYmt8TvMiwZV9H/zqraBUX1D68GURZ
UgC0NqWNNDyY1j41wyp9kPb63Q5g8IadkRYeJgda/iQsKWN5FZwN78638LDAUzhU+FKmDjhpwnRF
roc7ecMFPxkv6kQUWEqu+RfAWgQsJmb+iM0Bf+V8sPh7Kfqr0PzR7ZG7km7ostntysbPDkClP5um
135W2K2Zej45zrY0j8mree43Rmd7LKe1aEMQB69SyGhsZxeANNf5Uxr0HpyHCzTUsI1ffMNy6aj1
pLxkprYx6un7s/n7tcpd7Q9lM/rQnilBGVS6/9NjkU7K2VQPxmlydWM6I5iAEEmCEsZ5pSPbze7I
vy/iWI9xcoDkBR3OiQLtSjcfFsLZmR4tYtPjYscd91K+nPSZLMmOCNm5xv3UBHK+JB8uubmtFCk0
PkbH2febn8S4pl2bgHGH0JkAg2sBb2cu9Hjgor5ua0l30rdN1jGY68GAJ/77e0oKHUpMpz7hWWjP
7nyuU1qlpyfjM4vZj8Yz/vRFfR0ech6gI1GEp6T+uh5GxQ5LTDkjLLea6zIfoNkRN02TjWT1pI9s
jskRZnz8O/j1bSXZ3J8+JLeHBUXC4sYQVEYkMHh4XAQQP/FmdK5WiiiW+VDQO4ZEAuoOdJIqMVrn
3kUVYJKTa6M/Xd4erHkd4tu5MGKskN1IOQkbDlPHO4UP9m/8eOs+MQuTsHdw2E8ZsH2s/i3adDi4
iPYMhojGf6zvtAsbho5QpvnxD8N5ORxQKAFyTnoxx4mwv9G9fuerHNIxutD1+WrgNLKNdFHTuCB4
m6wvIVS1TALjyCsBBusu+7XoiHenEMOM6OWcxukcettc/5q3UrCK9CfeDMZw36hFfEpS5/XF7Uh4
u6zLN23zPh/0bS0visXlvqcfkDTcFFj0T2uD0kvAnDrgWm7WRo/7pTVkvGuxo94gi9j8zbj/etps
rHxfJBTw7/dpmn8oLF/xeHycoC7s5cNnHF5tNBIctErmbhRiqlBwv5J7aIqrcSTScTk4dLz06Xje
I2V/ftjNoLTGN5+FKOA/MdIY/pv9KLqC7yArwbAol8csXJSM1pmZKEXlO/OWT6dK8LDDR7BSsGDW
Y7jh6LHddCdcvl/Fw2LJ5TF6pEAyQrBkhIcg5/T0GVfJjIRxJk5u58yvJyrl5CAk49ce+nvvwAgB
0Tef/EX1TM1zwGGoRO4kCjhNcZzA2WWbix17mW2TM5IZWO3YZ0+WixvGagj3ponIyc4ORm3MnzHz
gBHdhMSfjPw1260wNPogNjbI2sNPGc4SkFPv0nIJt4mIZxhBFZyYXZ+mIo3hOkWt5GVlzu9vgkHp
BdE9kt31Z+cmubzEIc1Jx8p7yZCtGjelVfcIHekRHUFb2Yv2scxJh/mfFO84QNw2F38UZJav2zlO
IOTD8Ze5FP8uATwP2ZKczPQX+SnOEzfL6L4wKSLpXPIS2f9EC3fCpZiMQFYNdFWoEOj1DC9bzPZT
4D1WokXZy7dHb8vIVpkgnX7SSRuuFzSVMuYiBPVc0uige/dhlrUwCyyRg2Yls3dj5a0HVVmgVxa2
hqEuOwi1BeP/AMfKxbLauTlYEMx7t77cxsncU2B3g7flDFgDQ0x5gqredeyMeTBkn6P31Xjchn5S
5IaVETV59vhnvnzzZoq/QHHQOuCYFJs570d3Vn2C6fD1XSIaTJMR7FwulZ8s598AJdeZvCOTR9ac
/YvYEr5Jba3iJBA/gxBHerRWGbrKLrHq6LDJH4svyiA3Y8Tsui5W1H0UTCLuebNArIhq0Xs4FD2I
Ul1ryPowzNEg2Zf1ouMXi2OeoSWyB2I1N2wnGI2uTvR0F3yWm9M94QV1VtZEuvDzE7fwtx/d2vJd
MitmjC0Pfe6fu8bbM3FlO7mjAnkkGYkse/oMXINbsPpOL+vWiSYjvIzNytldtt/n2acSVkVihy2V
xD9cKx4Lk1+MW8ewFnyEgGgBtv80QMUp2oPMv1ECQGKx7sgUSF1eX/NVbL/FHKM/2o2ArI6Cib1I
dBszuTqmPtxJaLzta7juOutFfbOTKBrhsBdPycnnlh8FeaLDEx8Vi+w+WK8xtVpJafsIAcL9iJXB
8nFJ53wmN7JLZwT62N0PXT6lD2mv44Md2dax/3UJZh/7AbcHFrUdvIekcG2DyF6IN0bIYVNKn69F
tu7ufQ7SiwQ0V+K7ybnr8ESfHRKiAr56s3SmveH3ezbi68ioD5/wT6zePFvX2dtZPN0k4ejUuSeA
ZyJou3t6m9ZsViOpJPRMhDEKOTNYoZttWxVSy2RRjvl/aD3jPv3CvEiSHi7fbuhzBTi6kmNSwUPa
oZMZZLq4tQv6tKgfiKqJ7taE5EIryCIeYonO1HRFFi8YzD7ctSyrGN4iAT1YwW41DKYB39VAYje+
UNnZrESPhLsmHsrn1LDWBesMTtaBxvcaENU6+j7Z37IUf19JJzha5LuOzs6uDa6zAfdiktmJ4uNu
nYxIGPLLkDGCEIt32EhZGuyrN+Eb5Kd9B45kuf4zQjrr8Bq70dnhQaCoF0m7NSjMZgxR8wXaSP8m
8GPE7ynsCIRjm2SREUdiuZz+vXgy/jDWY76jSoZmSF1VksQo6D8dx+pQNod7ryNKp+lcsk/jvuRT
DneYlV7m9ZwUVTwkgKdultf6Y/AEMIN0a/U9JJLQOi/FjiQGbShJLNRUQvLVc0xml0LGNUsu0xl0
GovSMLHdi8srtavJWQoHiI7QfoCLsFlK6ClyI4QEGDqeeBOjTrgLeN/+McTs/qlO7KqypiPPFKK6
H0o/5Xy+dx+3wxmXOQ6CBjM1QA96glR7TTYWb1Bh5ZqboFYOG+w4Y9nOJqN/XIX6Bz1T7z9Xof7w
npXl+XxqW65iDs2TODDKCuR9JJLck5eCWpuZ8ZUxarb0KDXwYw9XHiN3BGAPZmwg9iW2nIOJV4Dn
DGSH4rIkiGX+Pfz7s/HLBPfjEMCFGirpEwDZeuoPDUn1OCjmUzVPk3L6CeXNaXFbHpeYbq+UgUNO
ceJw7HMMWOkCAI+2W80OxGv+y7H4x0eU4r4H+gMPmP7jW7uYj6d2e3EZrS/P2ImSVS7jzFxeYrbN
5lvP1WG7QYj5909v/OFh0YU7UBNGcaOrqL+/GYfqUHWk4/E8mT49BANuy0T/jaz15ZyzQkTGRdCe
RDFMHc38O1cRip3yA+8+xwAYkCHpjoQSzpvldaDPDs7Q91mHZPc9FsJExV7frTaUWM/XkiMktnBc
hUaIZZmp3ZCNwyIRuechpSJxcMXa9XE/ruTwb8OA7iFSJHKNAoPt0/qnT176wz3XFYzyXY2Prkm/
pKn/WRak7vFpPLo8oyLHmRgWh3nJnqg0FHO0MvtETfnn7JyhFuH/oX2qzTnA3Na3abV3iyHsRg/R
EQea6/pOUgPVKZm8eElAZmCyFygHuAzQBW3+KWeQdtquL/lpoaCPuGZyAhoYkhDmNFozfNNux0ZV
SmD9KjASTimcirvoOMy+5Lbpfn6MW1Efx2P869ZxQE3GNSKw899bRKZXX0j1rsvzANEFtfMBvw4c
tIvQk1HAd8TgA8ZtUC6P2/2ok2mYsNnJP0SkUrUbjoH1QKfZeplBuV5iLbM/wWs23oT5Bz00JnP0
terCoMPoy1dHwrM0pHXKhWdPksWesXwDAk5CBmvjZ1bXFNtnn9+77+usn0Kce9weJ+eUf7Iip3oB
U6+zK6g1cxVp2HOIDwrN2vxbQcqKv9AjXYS9jKWzJQUSeab1Bq1GDwe9FUXMQPIHI6zYKG5eywMh
S6R1IjEtPcry0jvFBr8iM4JX2uRP/00XZKJu7kswV2SIbw/LE05s+kkOr7i11Ck82P85ZDmnFHhM
jL6SWgGVnP2O0BAyfUHZDuMbtdxWil9bkSPY1qLaBMJknUmaJsRvUvTRIlUTNSBlOt37DKndhuSa
404Ima895xjRp0UiKB4Mj5RwdEN4rhldee8AMbJLv6mCv+otDuusa1l7Qsdaz8DmgTSYe6H71NH8
0MkjLpyG4raHGoSmVYI+0b7FeEZZQVULPojHoMNGug7sXbBcq+xlL3jfUAu/fFjWMfpWhoOld7Ai
PoIaF/boNNkvSS4UOuJAhWzEbyK9trLv6XMp7i+qBMt0Og73LjVz2Gkz1r99WpDyQYPuEZQz6R+L
oSZWnR9r8m8v5o/9+vhU3q+m2p8ntCoc2vHhJzwHFbwP953pgbGWuBeFbWwlumUopoT10r1FkAVe
FvRSug4sI3DzkAwdArwFIYQFGzL0+slA4vuVll9KgccLyfIWH3q1fMcnqhfhdEZDY/19he3967P8
WGFPmrkvjKY8k1fB4iJFVVgEiPW+jwH6Cm81rfPWvxJ7K8+UWKOnX/HM+av8Ex9Gn/iantPO8DjB
KeLoVJ7YWcadgeo9M449Ig6dehkoErGVfF1nTmEijuyZXpY8i9QejEr5LnF4jVausBv8/aP9ctH/
/jUZ3a6gUSmaaEz9rDRe++LYmC8Y8hAy0Pswk5Ww1vVcjRYUDmAP8hY65DdNBsXjkcklt3/FOrES
sTC6vQVH4+eQVkjqYFqhIvfCUjVSGJ1ain8OqVEn4snjVPIIsDpOtPE/rv9/VUvseBoYfGG+FsXS
75tf8THqovNSDlRKAC8GjJ0ZBtxJSFj5NzpH7INJF83aMRaxwlDCPaFZL3zMSplYEqnvUbwKrd4E
6RbEF5J3YyPANUpYKNm6vxJ3K3vU/nPr+oMMlCsX5DxDxH0A0fv9ys+nU9csO/IBBZ4o77Dz4jzm
Q9C+QOQo+KlAcZj6WDCIGVewyNubkPAnFgnKGTvnM3zx3510drISc8KxgIM7LkkOevAKOSxMgsLZ
jY4Opz5OwQ6Jlvbfbz4Nzf95yeHZ9VS4BF2EeOD/fv8Mh/tT0o6nTjnBI8l8/72TopdHqMAUSeZq
YI6YL9Ee5PNEl+Q2leeMiKBlrev5e0BgK/utiKST49PoiKDdjBvqpuvkBaW1f5zQ0mSrGwBz8fdf
50D3FFKwENGFhV9HJqif6xLUDVXNyzOtIUYFoaT0eyP6EOgTkRsSrUOXicpEYq4qWi0qEnAGGpz4
8Tiu+o2nLEWbi4M8T8KDkw5QafTkWCGPuahhmjGpYBOAA6g0iIFu2R2dV5959dBM9FxfrDBzEB5m
k5HzL7DCr7rl53tJRYs+mKAcytofT8f98Oz0LopUTsjRo5vVmR39nMMnsFuMnd1/LdZCmPvzt0GN
NXUoTsQW/XwWu6VxeDzbR8mziFvDXrKrirvyACPLX3kGl3PFik/h05nzj25WOPbzLyamlDuo8dFD
8CKJhxK8H90UhX1okq1fCEBpcbCpcnDiZHrFAvGPB1D614WL2vg/5Z/e1rerRuzShKOgIzrGq1Qd
0P3GoYXH2IoxP3pChNy4uLmsTYlVbEyfckjyOZ07f7ulJUG/0UvnUyEurhzNiTlKMs5hxSN5zeaP
jPcOlBgWDmosGm35LElICec1E0f6hWj5GLx19J3s2df2aOdP2x8OsUPCUxd9FIccVHs0oUoWL6hs
R8yzCME2/vEy9v73GGAonDpw8nURYHNu+/1W7DWlPl5el3LipOmK3vHy7ZaBWD/ES4hYzKLpDSuR
uhDOQPy0ct+1B/b3IBix+vFBZsw7WV1mF8u2B6PBNKApNxK9JRHSfaGMGkVZFAT/wNgpfxCN/84P
+/EV3lu56KglRLXYU20v/h58p0uO86JsMPxLuB+L66c4jp5BYQ1PznEyLO0hmdcIV34JzLvMDuhn
s4Y29vfbChoLCQfR2mRAW4Kfth0vWSDYqcaeT8cTRh9UWD9MEncmc44eDpEd2mdulHd0GY4KQTro
W5epiUhdpoGEKYunSVxSeqOLjhtw0QuruNpsb1/wuHU7o/+SJYxXYVYPX/Z2C97BykRKtOgI8Ve/
sLw+p+fwEno8G/bX0xoiiDj6qGWil7X134BBqHyM/AJ8ghZ3HUB/mzyDFzaZl+XdN0bIWIL6H/d3
kaphLy9S0nk8dJWdqebS04g5etv+G4vdu//wAKwpQ8FJEx92D1rty7V3jAwh/PCtMt8xYWXT1hEH
Ndle9Y3+ooowIf8fYefWpCi2ddFfZAQXub1yR0S8314INVMBUQRU1F//Deo8fN3ZFVXRHaf7VFVn
msree+215hwTzNZsRrCwOQlBmYOnm2/ts/k18y/Uk+Rd8SazLujVPzmn7jaNmG6so5nhOrQchRLX
3oy6E2hEF9qf2QVvH9Yk4HRw++ktka3r4vEiVvVh9keVj0bYQ0qJdItoA3NpT47+kjVr2xOjaxT0
CNHEjPolo0Wiej1+ddi1jmTTkHkLeI8XEFm0uGZ0y5B59/h+hdf4BM+aF3d2LDyRC5LV7js1ZNCa
f3l0f7fi/kW++2F3kNLikwjPvEtP685nw92ueUVbl/lSaX0PnDFJHjTGxzi1KD1+lUrOE6ifu5/H
gUnTbTSiUck/ZrzbIc3K/v4WZe7x2PgoLnno3v7kb9vE/4C8P/b6f73qH10K6aa+T/KT9SZskQTR
zeHWOyk99/T2XIQROmK7R/hYnF4Ejl0GxM5KqpUfuOG+UHCXhMQXcRmVlifNFUbBpE5jaHdXOXlM
WIa3yQykwqFkfM+IWzfTUVExczEmbJNctpD9L6WDjPa0E6Y6gmG+IUPgnVc4f5HAMsvv0qAJNqRy
a0zFh6kBq4PGe+EZG25p0XVxj4QVJhZ8TgXaLkQAuKHEuHaJ+EL0dXfPK4VcMCRAaAi7ZwtnoqNw
J2jCHvUd7s74QqsXLOVKcAe7WToB3uAeC8uPmBhlZrxd8q5PkVKxCXYr3lyHX63JUzvxrQnAge/C
S4enKbZUzcwl6+Kva5foMLbJTwSpTnuifrVkIuVzxxjmufPnI+83fVC2S9qgmtYnHs7Qf358vaQw
msY4LcL1utvdu7/iOCJYECOoe6KO4oCjcuyZW90jUC+es59M4629nQcBdvyph1aVdsDLHJvMUygO
LYuhxAvfQ9cP/tUJJoib7f5oBKw1n667l3vH1Dl27c90AOqHWdjkzz+WJHYFzX8ey///uX7ly/7j
JK/ER5E0fTzEpAmw1552aFvZa7ay21ChIYCBBMlYMkhdFhIzPR1GJKf3yel+5G7SGBM1ZnE7cwSn
Y0lOr6ZHtyUI3Hm03wau625dwg2nwXxLNEPEv89jN+YPsgZcJhPzYDqmhRmQSOB5nuMPaNYPBhh0
N0Nv+P09HIOWZOIbB7T5+X0mOaMB+6RlOShTe+z7nsMtvXv7IGoEC8qegYYHpDYlmxzFgeQzSeFt
ow5CJ85f3Q8X7efzeL+npOquW0vFLiF0dc/qFxkQNozFll7GjOohNRdPb7RogtHOmh2/cutL58v8
+SP4lRDwp0/gRwHxPLW5oSdSZwkKkQOS1iAcMVhxRCZM4GCXCgShIWaaHv/8jSXlN1VcXxF1Xe4r
KjwC+cd3Fo20VB5ZdVp8ZmnwGHCR8y6mKLL/f+Ie90bOATYq2pDsskx9T8jwYMtukoAD1Muii4U2
z/v4Kfot7D3ki9HCQi6H+otZ+8e80/t/RC96W2owrejFvBniek9qga6PfrYo5hjwoMg7ecMFeprb
9wVRH8cJDaGa3tBRHUlTeZxbR41dfsOvs/30bMZ7zgiCMq+H/X3Rc3KwLFEyVO3+hmF1+c11sxs+
yJAcnGKGSwChNtGGT0zX2pRdtDvpUSIm9tlSA4PuOZmXKNOY+qaj95xhdsRxywSAkxS7sgn1BpN5
M8bXB8Oi4GpKyKE9IfTPG3U16IebLF6zobZ4Uscx+c1+LfWDMa1XKoalrgkme4al87SfnXd0dUVu
P5XFgz9GU0TVGgD/w6E0D8wh49TNauiN2B9m73DhN6x5I+g6LAJoSaaDj/3bb/2EplsyMsbVSrdq
txmgr5vI8fMAmYOGLC0eujns0WWozaHYgIjG7oq+zDqv/nYXoNn7mx3kn09RN874xw6i6a+sfn2a
00JA2wepy9qXAEC5UgcGNUoy2T8RvJCKTFGcUIOTJN8nhZqtBmSXC/AqnSsH8t4ejkQb+WV3NN/U
qvkC2eD8QgOK2KD79Lhj49Mxk7G6uRAB9bIe3w1czb2+bLa3WIUqFCpoRHGTLSB+wfEVQ9CFtH+6
myZjm6fTxyWIS5qubRJwYUB+6N1DEq0saYyQnl//6o8xp5kfw74TxmsyTb+Dm3B1YmT9cwR3xZfp
NNq1Zk6Vi4knrdsap7dVanuUoriIzRtKxNlt+6w6mwVPknNb5FHl0NmJOsmW7GW1qcwr/7N55TZw
1UR04GU3EFO3V8jGC7ixpGfM30OZGtFScZziIHkuPw5HQz56joY5T0onkUTXiDUBfjnD028U9YRL
mvBQ0YnAuOfHvfN2tXYPhNjowrjKmADjQQVaM3118sZE+qd5knset3FBAP05zmaPhvAicJLNSps/
FUscv8bnve5xyipU4TznyGs8YdsO+hNysWpLIuYMf+tAj3dduUniB3U/ZSfdj5v3552q/7dH7EdT
s8xOd+HZ4pqMuCKyi1PUtjz3JeVoFLloAKjrgz0Duu/poeYjGiK05W6IasMvrNxbPiyW0V9aeL8B
uej/2j1/dCcvhfIpFZ0XtY7nlAHz+bzbzb7BKwee41g+OfQnuw2P/p/fDBIUfrfgELkJqiLKKujM
fy84vX30xH52OS1orWGG6YDXWz3q7uEtRm66Vrk7N1b4oFhwdOP2XBPop7PANFOMO7XHV3fnhnZo
8VYixfF1Dj/FfFvh8X8tq+6srGm5oCbjv2GG5YDXlizuNVhsM451bj9Ycp9msK2OTwqECyuh+w5c
TWhAcrLLoLmF6EFP44vpAJHnXZcPe5S5fPGcfLHB59b2PDDMJSFqkw4TjHSW55k1g2UOMWPAZ6bE
FHTcOZZMvk2VcRHbZubAugurrkwuvenJQ8iGCCoWBhEDNJXaBMYHb8l2DhvLrmeKuydJHa4R+vu4
gnPCTjToD+54PC/UL+KKbldqGTgSNLBanUSM1MAQIRQ3UsY08zngPGvPFdE/e/Aw2X/wU9HXeNqd
+osSDwCmoy0AIgwLSulkVg37h80GQSbqo/O4IJAO87PzBpDQDCX3OgVYa4sDmTMQ9Cuq3pZV5Zdj
ET90d8bjXWWL9NMBqpXaG12XtXnU7DQIaeSy0g+XRWJ7EpyuhvQFsEddCZmPGOdMugZQf7jrKsme
x0xjKE+4rrMT23Rd/CnSqnyEMBHHrHAQPa7luGJdhvQamIWuCO1EKmRXnewFsTuDjhtXwIKegVBk
ADKpTczrGI2dTtiAKuII74o7H8X5kYttTpeiRPBg9oLEOd48hBb8+19azr9ayj/rJBpyskTjWVX/
w90X6/69ul9PpwVoMj/Sdw9GNXQOBjFBiZfoJjCWQ1Vozk+ePlx1My4kYe+AbVVrLaC/Wn/01kwd
hedfrga/6xnSKiSHrC8L/K3/OADPuq5UadnrzUFAoH37pg/a2qwkFtjf+pNyt9P9503gh6frTj2H
AvfH2q9aXWteSW9eBKgey+mjgC6SP62MCFZAMNQVE52tcZXxRD5cIl+Igr8EBd4eG88BFnpLIp7h
Ed4iQfEx/umjvxYEv7tRKP94iT+u5x8aZedS4yUaM2KaKhVmhEM6LDE+4KGGws2K9o31jftDOvl3
X+NkwbVH1GDa3zwb8hyLxWn15y2z/7t3TZWNzmTNOyf/ZG710iSpxZKXRKLrSLZLchrSYTET6e2j
fj2lE9WaPlePxcV/Ieh8mUUoT0QRJU4i2I/1xxq9AaLqaK90VLhI9qe6X6tAyq16cfOK7zcQhaej
oGf7y/Xs1wv7+XH/84X/eC8fyUfTssbozYGW5OOPq80ac/qgu0L3cyDZg8F10P7tPiL+ZrrAcIE0
doQwosaK+/czdpLr/qf3fvbmoc12HjF/utGB7qZSVK4RPVuB3TJ0X67Wnb6IQNGWThNvbds+Nzcc
GI7/RWNhGUXbLVaIgLHcI6LzYlhsl1C0Itq5nuH0x+DVrKHjbUj5ch1nuHJWjnXlLJoNdr5vzRB8
elDJU8hg7NIIHCRmK6gimFKORjPL8u2/dJbwUf5meXEV0gTobDL93B9LOcs09V3UDx4UCowr2IWX
jWB3RGO+uymuw+XdFSZYT+lQrJc0Ps0l9UXEBZLW9/qD9GMbu7T+KHf31QjbB5vvtIvkYKseqGCg
GhukE82eX0MjCjyqNKpg8wAJcfT98qvFefsx93vebeKxaIbv4+8H0erugVkfsGLnQK/Rg+TuDekd
c6y+onxAuryNq9M+E7aXOqj6sJMNKxcLsT970Nf9WyvrNyopmDHED0mKDLRAE37M/hD8CO+2X/bm
Mfza7sovj6YoDVXzcHM2nCCEugOkoK+oc0uhQ/iXxfy78keT9L6kMzhFfvNjRCPelbZ8nURwT+ji
VQ/X3e4a2OtExcwJ1LlFtI8/mQc3DlFPIUwiPNO8RDC74WdNS9SZBbk5MJrtEXaotS4O3ye7v05M
EgyN5Z0+E/f/ck/wzd8OCqWrzP69nA2he+NkQRMJlzB+rKzn4/W4f3qaOqd19eSmhm1dcWT70xvU
85yYSgqNxr+N386btMXFuxm9p1zHb5GhOlfR1UcV9KJL2OzJ7wSmZEnImyz4VWRWTbWhEuP/eLwR
NZwIAKeR2QtpOHNtHD2wy+aRGIC/zr9kXHtQohQ64NLuTjCY+aL3zQG+1T+WdpAc/NtciajIUIcj
wshnZ++DKbSDB7zhWC3x5nHEfHSzAB1AOI1giduaqc8ED9l1X0Vqa6FM75OuEmTfxSpHqoHaY40e
rG9r51l5SJAt0+QH5Rw86RB3jYLGBTvu3ZbV2Ogioegocz8kH44p3PfT0d2cHr1/3V0Hj6APIYoO
T4ZeuH+bJPJRN4B+Q4MvY3JdyXT7fnppaQnh5SCrVj1IJ5e/PYKgxf/7QXZiSEPRwbiAwPixLzM9
vAjKW1bmVNxwChs3/Xq1bjHr8ZMua1RclM5HdUq+Ks1QPTgLgXSERS0bJqzVZb1JZzQt0JMiA8/w
W8pAuW0Yl3RfwhMjXJ/39fam63bqkEx0M83nA+QYEvtriEiIbJU4czSfz6A/eY7ZLRY4Lt7LF1dM
/zRQJhiiOidd5ue2PtSe5tPvQYzYXm0utHySLT3m/YO0rV3fbrZkuq6MD7ZFM9k/wkvN9RR398nO
Q4VBry1M5cODVf2YJwdEp8U3KXgYg5mHpM6CYECCSAZ8ogiwMHQswckJPlfK6OHXE3o2LjRT6xxX
K3FR4f/C2QXVVd2Qghymuws7BUOg+BpdAhjrfoJfygMMoLrvkKdV7pREYYHeGXSom2w/i5wByJr3
E2eJi41bdrpJUcVVIR1g1V+wF1472nyH4ZWA0QNsaULES2ym+2Khk1LON1OZ+bM2gFt1bNg/702E
s/53dzIQdPQVWsQdnPEni+mWtU+tALeFu9lOGIZ9rK3cBKTDKIf6PSMtEiuz9iKFfadyvhkeQPbH
sY9Mqg25i2W0UXXn/pXOZD5b8jPWV2a74xs9OSZlXqVhB5Fubv9l5cAz9A5FLgt2pYNa8Z5fBpPy
9zd+4Qv+Z5y1qeadwzMtOZYXYiOmWE/73sQ5q1idlBjSXlzX8yHoAHkmgsig0XwoaY3NPlSuCAcU
3kRXQv9CAywP2FJx92egPGrzKh210zS/xldmqplvpGO+XErxJKf+daEr8e28FLOBTguKrPjW6R0h
3etmhrwNldHowwQbABJXQ8ntYQW8OpxW2+s2GSlfp1mPBhehi9noyaIwmO+k4wt6rPPwPn/qe00k
MNB7AizhkS5tWoOAVu6b2pWw1MGRt1uSNh6jBM5WRXMH7HEDrpzhYoPxha4P39MuHvZtrtBO8087
Ae35900aUaXUqXfJJtVCcfF1i8ai6X7aU4aS1mwB0Ru2kdr6st+at551uzOnaY/ShltGl9JWeW8I
Qoc+dmeEOsipoKvsKzyZy97u1e3rloLoUHIep4mwQ7gu8kfm1+Cue/xAYP0SRP5PtM0lLlC7T4O1
y17X0LExZn0t0nnGlECyM6jOfFgysAdmLoGkEHK8I+5bSFZw3FKGgnj9iHBrQpGG2ALXI85fxc1Z
ISwwFccZr75GWImfw+H3kl2tLd5HHNZ4grU9G9CNMRphq2Xu9Mk0UQfZQF0WqJ1PVvbNrl3x++fu
OXzXCxGreKzD5Yh12X7nd0gwXQAAO9tTjoGAUjxr3J8lGOUMgg0s+H10QZr5IsMDecPZfoJ7AMTN
AVBHNXt5YTfA97BGzzrmgeAJOEO4HwjzukcnoSrsll+bpjzbGHSVfXlxGhKWBFD6YbLIkHgh1tFH
iF1EaVl86YsHOq/3zcnxGjfuDSHkbUxIUI36bpAsMaSlTEOFSLXKNyQPJ1t0mlJ5+Fjgm+3jpqR7
vb2SQWTMzqGsdQQcjZ5KRr5v/1sfgmMulq+bA/5VTpwzgXfPqAJwid3gPPqEn0BozOQXCINgJlao
pBApUX9sOhcNducbBlrKktLiv38paOOfcR6/CSd4upABEht8yW1/ozMTYaLn18+LDDJO4+J6mihD
Nf9FLfLPXPNTESL+L+aeZpWFK2K0WxfnQKI1AUuVF73FrYP9mEOcZb17bCTMbJvqZEPvlmn7kEN7
AeT4KiIFpCoCSe4/3F4RUuDSg1JKjqVX92ylAQna/1ZVThD7Gt/pFWKjWHVC2FMgzhOOj8p80BGh
82ZYLSCM4PaVIJSavgBXDxNElf4dhdRQ/6a3eh4+/fRABpO2B9qfkep+Ju3WbianiX63qZ1lS8B4
huB/91qDBWlrC3optkgdq8GixCTP4IDD1ntNhZhUJlEN27kCdKih0u4tAAkJmafPSAWCuJMz9Bnd
jyRUbvC41BcniV8R5ywZFzpF+q4WfH3dl6CJ259BRbRByOHZDomC7cg86fSOAwxwzDchT9Oqc5w8
d6haGes7J8xSc4UzjR1ic007Y+XLcEVgG6Gmuy2ShZOjtAsZPMnNlvheLlsXPMujuPufb313gzme
2dQ6eu21ZXCCIEpr9+oYH//BsIVoDtURgDO+w54QlbZyhegErEoL3lf3Gr4Q4RbTnLFJuTsNGiIt
gS0aFmEL+o7nwtDNd5+3sCocuXWNJ+49uK95fBq2qU0mb/+rp3r3r2aSI8ViA3+E5E/1Ny22l6Na
+72LI6BuBn/oJGuDPtnxusSz0+cyT/8I9hqtr9fkvK5fnd+p3Nwwzb4dRfS03lDmMtK4KluM7klc
n07RnfQx9yn4eeloTGCitHTSrbE02CMzp4FByxPCNEMIlCUFhnafXosZ3xTNmHpwKsrhmZ7ET4rS
Ojo19lv31Rey1jpiun3PLClfGEce5+Jpl5tTLK6baXsEkQCiBZOxNGqBtdp32kAbYd7b9M5OisJP
BlDPpnGlgZS7uu5md4uDh9rgE6l7gyhzmnrx7eOR20AHla7+ue9AOeolFhC+i5/0fA12FWInhrU9
54rBqXGUd8CA/sYKbohSs3uL0zdrvXl3gH8epPO4nBcfiwCpk8SXtGqCEGjuhfjQSzdpLH30INmT
DBX85MohY5MasKLFqw1XqI3fITOBi32lQ+s+6V+iTyd7bFYCK4zyCZ8NQOAPPUe0IYEWv3WzMtxq
RvTBCzXZLPduspUOSVh4hSRDXqcC/aJejEVx3fl9PZkw2fiOHjXhe3wOKlPIoYKwXAaRyX1FOspQ
us+DJ/spWu/BuVoKR8Azn7RD0eCqVuk10ZVfJoyn4C7AM6bsaZz+JcQB0nMNallcyS+v3GigJThG
oFRtcX09qYGBlpkFxmhKQIYncLAAOjxGl1UGJTkoFEsjtmtd2lR91UanZppdZgaP9rBrst8G79Qz
JLdym2yq01FlLnPzHzEw+FKy+7N6xIddewRgstpQON+mzd3K2a0geZv3Nrohipi0+2YGq74PR5om
6vJaOkT1KCerv5c3uf/Y9z11dELYMEmhCgPt7dnq/hVDs9MXt0EfhBIjrDvsb/MS9+kMDIROdv4k
A2d4mvXX4pIPgSegFFxQPMWcOTJhSwj11gVYEU6Hq4U/jj0bioEA/5AJO88ud6wiSBdUXuwWycWt
t89JgiJ7fX/Y5/WNmAC6CW9PvdrP+0ACLVPZYt/55NSBvI8Ppy7dfkn4ha3sXugk0gEUiPrm3iv3
umMNnvdFkHtvqHfmg+Is1hht4t+YaX1Hs+WHrX39uTw2fndvEg3CoJlb4JkR9R+tA1V5yUrSq9V5
sRaNDscnQ5PXiTLk6am5vR6rtw1YV/RSA1SwBxq/IqG6jipIfJ9xeUQldmeKBWa87+aIcpFauHJO
Yjn/n/Lh3Livk9N8/AoDuTSo6wmBYsB38chT7lSkVBH4BDLN7xX73tMnC1fboFVKB8ScnGZMn5FA
8D/7C2SiRQUs5uUpQIO8hNL7S8udxwxL01n1XuVU/kWQ+KCRMRwNqisrAj3Muju3FBMrC+4fYu1v
8+5mzWIqOyc7L6/+uLjWlWRwkQaPQYt81uVHZ8Z+OohJBNOBmbf3uq/zr+JhKsMT2wSTY5GL3aC6
D8vRi0y0ebmDDcg35Fqp00d7x+IrrFT3DI2tXZT43a9MFW0t8VJLJH16yZd6VBwzpPWYqGfkoUTa
Ur5QO6qhI/fjRgpLxX4vbiTKw6b6SmBSceFm1rh/kcpzBwE9rkhNQGsJeeDh6QUx64TORoyZs/e+
aQ+fmEKdWa4YV5X1oEEArvxmCUtjL7DMvo0Of0ixcGNKMe6T2mYsTuVUES2imAycYqayupw9IXee
SpTP+E8+c3jDV7RJbLNvT7xEpxfR5r3M1B7W8zNSFVdAb1TRZxJtaN5n7NL4E1aw694CZIwoWwFf
Sr6fIO4hs7P/R1r8oOKayuyBWPuIKwFLDmzSAl8BMpxIK0q7aV75wmXZoPz9VQAVAK7wmFsiIlZG
JcakwOaAjMQrvz8o2ZGcUExvlKjh/PuWQDoxmyJ46Ta8hkDZlFnWOlkHodPHN8PN0FeVKCje36gN
oYr4FFza072+hxzRj3Nwn9+/sitYBc4KW43Ou2pEU6Cm7kNOTU37IGuKcEPI6sQrv8LHKMv8G9IQ
TNaQrbxvB0qfvkkp2by6dbkuvpQlxZLER/RNx1haKCvNOlP0DF7auh/juobjeLl3pBw6QUz2HgO2
sGRNESUBHiCTrLAqGeVCcaN2uvbdHjsTNUZpxRINz8U5VMeYpAq2HHQPtGdnQsxTdrl3hlRxkEUy
hFXq35UUlxin5GnFJWQmzPpMHC+OTAxIR1bevnzwfY+cMPhbz8mGp6cjerwEuLUkSJAvR4jI+wt4
+cs+OdTEKfKAFkZNt6w8im7G2nVngafwfTIhBDZ3JKnodrF72+fqJpm32dW/A63AheW2jV3viDfZ
PijqVsIQ2nkza5GCWp8TkSzPOxjIgwLQOMEX3NjgQs71pJrDLVRejnBIj5enk6nkJ/lcHCiRDZYS
DE4K/qA3NaCLW0Zi1U0IUhMCJ3W+Nq0ZGdgfvN4znnTC1kEvV9apb8kvm4pCRTH2GZ/n+OgHxoIr
IPGSGsP5KLlSUlANuXR8lOGniPpffLnPiOT2qw/lakFKEzB5fMKBeh+kldWnDUJv5XghXe4GAwSS
KvdnWR2yDMByFUHmPDkiY3GMho7AjS+Vc5Q/xaycTAD0DfGdDdhVxlwiyaISMIxRkLzWyQja5P1b
yrGH3bj++Pi/KVKquPciw9PPREevXBXV5BlwTW/IKSKsPkyZmI+O1cbE9eRzeSb/RaQYAFZpqUyo
aQRym7vYJd09mSQk6zTjnAXLrPes1xKkKu8rlQDOfieHIDG6LiA3Ptp1hWK2AdaH48GwX9uHf2GH
5pLgZvZlxUn+nCiqC7i5MI05M1cWrGwSLBLzPGq7a0TVTLbZDDSmsMLhQ9fjvOf7SkTqboDHcghW
N7QQN8O5jy7EZUT9zE1Rgyx7tUtPCVYwLVvgokBm2cu64uWyT+/2Qw6AH7ZhMeD5UmUCPClmPlEG
RYRG/Ep91NAUhupXSUN0xnXiM0nGeuZwXe7xUTMJloMe7wtR1HVHB6W+E5hLYZ7lHufmI825Hgm4
IY9JH/Pmv0l99QiPonohfilUoUyFOX4aJeIwYybVCPaZoNWAWocPLGmC+4IaPAvS1KI/ke9KXBsT
sl4TPzloVjO5Dz4kAcC2d3tqeGvMFx/SeXie92eCaHMDZo9najwAjbAteWVMvfFvNv5TsFgJrddC
CqUF5ed8cnPajy8fDPgOTCh9nT0EOZlbrN8oe5Zp0jhFN++2W1iJU8we73UzZylkLFLVTGl4fzV1
IJzs3vSusW6B3V7aLkLkNclnz4CDyQjFxE4P4p7MWW0Pv0sclR28llKPXEDUP7Q2G7fiHjdWpgrN
/pVBmhp/NsqvwEFt6sX+oXIpkQFPpb9q0qGKaUbrtg8+UeJbpY9ZvIjHs7iVCFzwlrl3ar0eaFeW
O5c4eK0YmH1uCMqOk6aPSAhqLc9oEQlDlevInLVHCD0t8xHpiSRV8ejz+Hy67qg4VQ/nL3oNPBcH
ges5jtHOobw5Bxpf22BDdjSaDkjEl1IdaIz88EhVuGv0J71+pl4EGbQAlz3u2MqkDZqhzN1+pn61
LP9D0nOhWFwWOag3HHJ8KjWRKw05DVlq0+wkN5d7VbWG4GtMq23LDAGdVQnz7sNMjYrFJ6fmkw0u
qBBkW9hXLuKEyyZ1WpzLey5RFTHKRc8UMPngEni5CcyQFhbndXHa445Bvj6huUrCHEeVwYCZbgLL
5WUaQ2ZZoGhnn2/xq+Ovm+cVBfl5B/JvzZeSD786fivAkFPyN6a37youFn8uPaV+N7r7MXvR9C7p
QJMEBnxyN5v5h0ztklN5itezNOcFShDJUEgNwB0R9lg5jyXbn7596VwHaCYe3p1OFPL9OqH5XcRn
Pp3CFo53UuxiidnNgZ2k539cESzlQqOIQHCBgddKQXCx76biL8Lw2a66uMFezyKxqqaPC4ZsRifz
tG097ZDTPYAaBKX2oK1bOSr6vrIWCKpBgyqYKvQpLk+V3+x5kfv7CeqyBenSOO0qfP1AhR+f+Lw6
LR/GSAv7XTnZ11HopF9k/wA+ulztcsdIicjPriUgxhKilqtDG/JUWTUSf7IaqMx6Y84V6A01ch9g
GkqXAwSrG1Moispt25GJpK9qIRXTqh08nTLI6WvNOKboJ0kodajxWu95G7TY0cd7DkR1XpJuQp/d
Ft52DhjrG9W5viLFStFHnOtQN+qPn0CoMrm8VlhiaxtvBauj2byB+BNvaDb7rjcDV/vtaxNS6O62
AINWyyY9Za2epu38nKGFkdFVUt92mYXpVvz4mDdp6F+/u3zEPCDbME1mwpByXkR190ToVo2F1Knh
Zga8pHzCXvbxWjqpNad9GZ3JsnfVg7YVacZxzk2uq+o9S8pJdkhb/yzy6dmYoqHqyZJbgwlnLkcT
5Pv18DLBzuHrV1MkJ01gvPyX7pAVqZOTxuBGc4TGbohBZ/p1B4er01v9y0iUsNufDzdJ9dDYFVln
pk0M7o971TWrpETp1cyt6Z7fhq1DQx7fX94RRbkBeE+XJLyEIlgH9tRHsC1YBPk8fDIpgV3dOkJO
vSP0PcxIgVHGLNLFZ2PMT3uR7BL5gKPwF/g4mejbig+R6hQl/q7PwGCmDpJJOaIvEhFB2+BD5V2l
sbmmLedUEzDCYMwItrFUPrOnXxNeEJyRKhYESLQRvBCYVEhzxUkPjPEDEXk7aqM8BsU0uMBoW4Pf
hS/hohhLv8WxPH7jlsUrN3naoiu7t5hKPWHEC1oB2icRO4GBr76xMr8LaD4N1DElq8VzaPPgYLIT
rMS7+OWEGYl/j0uPcrZZVJNsexrom9ytV7d9tjgvHlFnQsM66SYE6uRsEfSVfTZ+W3feXju5hFgQ
5z1iTM1q1Q7o4weZz7kevLAhkx00yDwyMGwJ9FjD4TauRk9+TAFJG25N58Osjx5TSKJ0wGnpdlLX
V5hFvZE21aYtgm/I5BH5BnvZLwcZKsfGZ8nhGAG56TI8UEJxZVha9JpIeIUQ2UQ0r71qCLR49ALs
1ToYN8P3AuDcFPrAmOZ18PH6Aa1nJIG/jNROCr8zgf3zsdXBG+CUdwqvcUlzu1mDJSe5w4VXO30v
b+P2YxKQ0lGRucX4F18JL9sz0DSCu0idx+UUyaMseLj3MI1vsBtgL3i9db55dvcBXpqZzpJAm15X
LXtruAf3iZ42CT7h3SdKPhBcPVw9fbaaJ/9I7DbS/GJ+6YIbAmXEjHgAlxZdXhPdZjmvUPPPPheP
PK5DHrTzFtPXmDPbpbXllhHI1oGIuM2jChqdRxoYX65MPFkn/zlmJMprFr3ETezyhWI48fqYuwyy
KKpF5ZULJQxOpBN3sjJaQV2xHdx82OddVBOrhifT7SRL5MICI21dODAEWojIWtAIg5gIcNPy18eT
AubgjEwmPScZ3leX6Oxc3cZLXX5srlu90T00YNLS9Q/xqHuKQ0hRkKJQhLm2AsIwvq1YSiA/2Pmc
B/r2mTzWhgwzFwkEarq5zj1iscbymCaqV3swxyNlcZuQMRm3YeP3hqXfY3VT1nm0/Qrv7V+dKijB
TvWHfbdA1v6GaFghGbnypaB/Edt0ZhB7W3RcBpijHTfm7klhjfnnFpG8QODrOyDghkYUwvObR4xP
8A6TKUFf4SV+TmEoO2//DJQoH5xsQJZEsNZAWd9Bb6BCDztjRkOzIrkQtMAlCEPdl3ea92A+nNlQ
FQZXRwp1/7xpAnXdxEh/gMeUX5fEpOVORNvmvTkv0rirA6ck3SxpIO/e6/PwxQUx1ran4ZuC1bku
9YMIJ75iK+IqCVyJsU+gHfOwj8YGCTnFVXh2kdLv7kewDeDC6wnXoGLSDwUIEYTVHuTxeQbMFC3B
KyoGix3mIpxNOEpcPTa8C61Wwb9vaPk6dJ75dVzqubkxIjUWPZE4ekQ3zaABvvK2TzCtufGMkDEB
vYNPgTrGI/xyha05eC7bAEbyiDwC0mR7HpqH2iG8hD7mY3ge19Mz1wr0ZROVeUL09nX3EvS8DlhQ
hVJE81qNiiHqf18fZSkkjGKaBZfhObjMGTgH3GWozLKYhKe5Nsz28kzqsNhlqMx4ETSV3FdEDmz4
8CtHYoRmNqn1mfVHaaQNEZMEYvfpUuUUa5km4Sfio6M9polmvcYPUpspHeVx5na4i3RAZBqnTBer
hP7e/KJPQajQydUdHlA/20sjA+C+EF4jEjCi0nlArCzYAolL7ro26BHfHtHsbLPXITTzA22+JFqS
97BTUfA4SJq8Kvz8pRupdhXfvypCwEWCBjBI7suGgp7o3xXh894AaKjVZA5V3bvjhIzTISAbCwn1
sQ4k9Fre1SMqiWCgyn9Y7QDt6PLOgLkN7jwHJ4t7ypuSnS2aoQP9afoHuJs1Lx2xcJmFO4QTKHDZ
CvhxXSQBnAAk97xx9e624xrC0z1Lo5rOv6+jmdIdYOqffW/+t/pA/I8oAdwBzVaV0CtJU9Vfjsp/
1L63+/30et+uyZwbDtsVWxjmVHlfcVwW5kjqLtqdyySh1f6Xsvs/VfeP7/zjPS61VLr07nznvoc1
gQ2QsRZInpOfuqKHR5tF1cUUUbDGGNxCY1P6f3kFv/mUoRSpkg7CDL3sz7o/KZtH+77wCrA3YTDh
VXCMUZSwdZ88XEg3nzULuOG+RBnb7bceRf1flF+dKvfHk4ZiTYA9q/IZ4Pf/95NWPHoYvMSHMTcI
Q+XI3H++jb/pNv8jXeSd/uf3+PFO98qbJmbnJwxhrihm/qWMtInAdVf6m0jyt2/oP36YH07I8v9I
O9MlVZVtbV+REfTgX1BB7BXbP4Zaigh2iCJe/XnS+X17V1lGGXHOdNWctaoxySTJHDnG2+Rh+WTO
6UyxviAMBDqUbfneNtCE10kWzTgUK2SAw0+41F8kkB8dBH31cxDDQ/4ol7K8TGrYRsh1TdIWqDeQ
h639WOw+nBfld62psHix6iWmVp/cuW+PjBWGZfNmnMuB1jp8mY3SojTb9VEzBmj39wT9BZemW6pq
QSvF+VfWy/rPbl1NVc4e+wPD6Z+HxoASdPfvBt49/N8beMFLqofdbbs70IDR2taB4vSThlTTPswK
XVzm6xRXNaSgJQ4gZZCZP7txS4pUT7e7cpBOCNAal6Hc2VNeMpfK6OwT5gtOAGy84zqa6Uv+/9jN
3PvyvLamp+DsE89R5KyeqUVSIO0YXlItkXrNFhC0Wkbt5BuTbeM6OHeSntksDY6bO79ODiFrJe7f
oyW/OUqxSPynI+bLNMviFIeVYlsOsB46A4txACdsl/GXwhZL0oLUqPTh+Ca/WyQNhNTE8c2UmQc/
x84yz9Ex0QsryJqPejo1fCzfqucKEJS+xLnnk1/gu9XIgDyAAA6QeEt7WSkOHC/Nc55bcPAOMJNR
zOohbzZMG2rrgGnfwTYh4OS2Oj2O/x7bd0vU94Zf5kh2iB/mIblbQVrfVUCD4H6ZeIX3adP50MyT
sPjt0TXuZng/hTTDsdONvePwjFg/oNHp3715u6ui+8GyC0TfkrSXmXK8acmutN9ZQTSKRqhQgdXc
u6F7aAC8QBRHJn6m7uIdax/383dL8PeWX4i70fyy1VI1smCBWJwP920yj85aqNWe6+ea1vwIeH03
Zb43+DJD410RlaM9DaJp3yWTyimyXAMcUDOrU0rRATLOuHcn/t8jrL5bVFBrgrWOyKKsvaY1NOVe
ko430wwgh+KgO++W+2Xu6REW+qMRzyino09ydtVxWF9YDYyZIQpwaOHcsW3N+ykQioKzD0adKAX8
fWm/SRIs2wi/6BiK6kRUysstsM6ZdS3mczPY1hVfIP3Rw64IIuK4ifweLOew9neLb2/BtwZfbsFR
Vk5afA+tgNQF3FX8impq/e8mPnbqBZ++D2VtfghLZqCg8VE4HJnJSmRjCX7azVW7MOkbn6aW8fYe
m6CoYTIKMsFLm5Z8LpQwuUA6rZxRXQFlhJq4EAzCEwHexCLjcDsVt9lPaudW0QK9BXFbaKuUXfIZ
jlIlkQqLIq9R0aztO4IpTS0IWa/cHgqxQpK3UOUEuY7MH/rZeYPPkDAseZcqkHaAKar9YRzf7SHs
6P/pk3h+v61Aj4N+O22t1Ay4CEjRYCIH6zEKyK2w8ndLqrjrL9suQnKWIWigpnDz/dmS9dgXt1jK
jECtaeusnkOGSAL8XidlCq2IXZ6CWwAz30Bkvwle776hGBZO9quSf2hn7bKP49Q4G5anu968//el
KeLG/bo0pDJQtzMEmejlCUmuZnYx1IsRXDZXyivs85cRKRiUUZMBRyVtWrSwSo8nRxyGZpS6Gjhf
15FyLLwPF/LmbrCI/PdCXp6cRMtPN+XOhcxbODbVSVe6QhxQbaOEQjrnNCom0xtpFWxUV4X/+BSY
v3uqkGuDL4BSm6poqniyv82G4zEqx9L9aARX5zQVJ/XuQaqoY7X5aM8nO2/byAiH0JL8u9vW225/
a/ZlamRnqXyPt2cjqEwQx0F0owNRFiMuFKkgBSMdXK/V1+hu8CQJyrK7XsHiqVbbVbaRqtN2fHRX
kLf2kHR3hkJZTDCuegeenQrMKxaCyteHK36zcf8YKPH9bwOlnc5anioM1KTR4g9X3Am4zM6sViFx
UKk0WpPWrIYxbKsTLDv0APWRum0L/W/0nqYI7pMs8DnLcu1IZnme4ztV5FaqblVInjue38ttr9fo
/X3dn27wayBgXcPbXj2ejICytvuon/3y+DLUyAYE28a5WW5dyEBzxLx8ihvfPWFIHnPqY+HUtdd2
dfW8i47lxAjkwbZ7C3aDdJn5pd6cKLoYkwT8sAO9XWw0GaFnSZIsvGpf7g96lmm2NzU9aKChwhxa
Io3IXDKc2YoF+HkXpm3+MGOGiFYJ3alPmqDKm+MS1C+I93ggEkvqL0vrbn85lLbKQ+c0I5TBhJiE
guLBvJ56CBQ2rrV5TepiLexZ9a237xhoL3AUhW0yLH/aLd9NVxH8yRCAJFV6HiG/TVe2sp1aXKF6
PMVwUY1xGrDG72j6mI47Rhh8M/ow0d4cStEmNCRd1lF/xC745wOibndmlF7hjx2a0mjvPTzsH6D6
gc/+MLXeLN4G46vgScy91jkn/GzJSkpKbCEzGdyu2ImBXL/2rQ3+LIVbYF6b1eT9pDSKMHUCZPao
RlmVhPHtYicIfjglCydDeGp/d177vZ5B99OYXmRxxHC/LOOlNCbs3VqPIDPdCxkOaE0rBRVf6AAI
o8L7T7EfdR/HSnR09pSahKLH1KKwdcIWG72LoQZ+9AhiSQOLVyOpfgcTN4i+wIzGX5aX9EJomWgc
YDu63M14ZnH8/LsLv5mT3DwT707NLPPEYtn+c1TnafmyjULzFoCuT29OuAYqADCuwHSset1Y/gNv
NW2w7RRsjwN26u3oQY64BA3Z3gESWyp9shHrDxf1+4kyjbLBEqIZpqzA+f15UblxlW+PKL0FaSVB
KA+ub9PyD4GFSoKBfACsISAnEJV8TFj5N+4COhJJfJbkv6/kKXr7M2IQV8IJmHDG4s/LpNsWlhIn
W64EikdUjfpYpIHDk+37oFhTU6d2eAa0CmmJO7jWMfzTvu6EgUMs6IJbO+udZjLfgcez3ndCcJ5L
oAZbSkOU00/VUvfiDT9GemK5+XXJiIKhg4/DFFf+c/Cu+8TID/PoFmSqg4gNhPc76jMDBc9aAJFM
Tfb8hT4qfX3K6shvEhWMVhl6Ngu/8OB+Ga3T+bE3pbN1Jay41U54whkoCOf2F9TkFCkLIuDnh5Dk
xTHRhflZCz1se6ljGSg0xbyk+UDrn3UL1EM1P/Z0RteJ3NhRkFmkC4KfDY0JLIlRkboIXbCwkZZw
qGeTJRAvieqNzBrER0X3LVtGX2LRXvjD4YIcOLpIKM6hbdlFjU/vYTIHKMoDVJ+0orC9XWPtEQNq
Ia8OWXgEXVgouwqJTvHx8Vb9PkCJ8bLE4oHilay97F6lx72cFafzLVAohxstuXmYknYKfZg/622b
JxFi4hJS2X34KSHxPKe+zBKL9VSjVR1/gucZ6NtOcb8/dPke3u4B9rr1Pdq7lIU3uMm6oYePeRWZ
59rVVTBjxK8erRL/3DQGh8aKVFh9HlAapQoKxbSwi+5usRtTLarfnF07DAButDAibokyXblbmp6G
5W5aE/64cufYUNo6QBTv3Dh/iKifEevv/nDcMAloUeR4WTJ2cXyfy8mZ/iD+cbSB+IHKBv4L4JJS
slkWzmnH3r5PTTdBtx4G+4roO0g2VEkMkFRDLSim+4ma2pwAcnwpsx4ySBRN8LPiP4wIo5p0/HRW
+r2BUOvRjLIlS4bQD3l5YNLT/XqOtOweJKojg0YrA5wHFkll9rbMQy8l16t3sTNNUVmg5KnVDtda
HC/l3q6fDx4w5nAzJdmTVtPhcd+SQ0/dVU83bx8F2fXDCOtvr9WU4Yojz6ZIz83w24wx03leSk1G
2JppPckveSCBGlkl9liS69hjQs9mH67ebKuzd+486noNigjgh3BoBbDbsf46VSHiUKC8V2/OFTkA
mD3ohh1aYLJcKLWeUsmwjcigef+9jMu/deU4iprfLv5lp07KRqbvSgy0NktvgBqrIX5CEH2c294p
WhYr+dj6yqcq5bMZ9gkAi0GcX9Y4jiGNALSOkiF4kdy+I+kHxmYq+DM9bOsiyGlbOwKdvEktkPqV
KzJGhNlrwhOXQkSKqGpQhjUHdVZ4rN+ecw9IHWwdoLAPW+vSwqMNORjTh1MnXh8n2ShFH3gEAEnf
6MNbm2rCtorUvzrUF/tpPNU3e2wUS+Cq2/EOL1BH3ly+KOHdetmMwBL0aKrZSH9QGCUoOeClAPY4
E2ife8nei/XEmgGwuhF3DICLx5qdr+8THfpxEI/v9DFIu6B8zbEyVMEstaCII+R0G8qrCCpbt9w5
9uXOfGG1FewU8bqczvuYSD6AyLfgIphc0uo0BGsE1/UAoqGrSQ5b3nEJM0RGww+pJXH2uGv23zfZ
eD9BNYQgLJSoNOVlNU0Pqpmb2+Qe6IMKvQbh94By0o3AFa+zznUBGDTCIAAPz/GpAza0YVROjdjP
Bvdx0jU7ew/kL+gS7AgIgK6wJ1fQ4fddKYgmHJEviNaY/nlgNUz3MdLX4de8camD244DfRivYGIx
sIyIim04zoOrsnde/t1BkIG/t3b6JkmERhbr9mu9aWtpx+Jxv0sBy5twUddX3MfSAKY93HvMgzEw
wXh9ELVAjnlYE2zSZtgA3ne+OHlqG7gIICx1rOqIzo2VzRkDYEJTkMQYQayFT/ajVgB1fHztgFlp
vWSCzw+lZz2rKLMS45M2L/59YmLUgbNLLWxcuLsVdaJfqaPoTaun2vcIbjRK7RCvgA5/XTbH/qkD
GQtZgKwZjYo1+Ky8n3ydOnIz6kXDQ0etKa2wfe0/AOGU4F11UdNrbgEQFWy3lns8OQRc969bk6o7
AKnL0EJYYXA4VzSh4PeoYYkeYhVoK0K1L6fjCEUc7S5o9/uX5FzbcgNsRk+rpoHauC0hxoGCwc97
29W9/RqNUPcMAxJ9ZV8G8ZwD8sdi2WbaX3r6DhA+yI7IKbXV8W0pzzLDt649GQ81Up0VCG44uNVU
/+QRF98WyeLahJeC8Eri5rg5oLLVekwO7IYPRxlIExD0gAjPE6n5cAZpA409Jg4M8Hk/WuWV8kJb
CXxIwVJ5byRL9LSaJf+EfrN3gGQpg02vYCnsHS41NAdloCjbHpRMN++C0iXdiD8Xq8mxkvTmjV1Y
C+FAAKyaQLsBbgi0YufsZsVAG1vepbnzgG+UcVkZP9ZFAGu6xcQGh1s/9Pb1M0D1eVWZ4UDRVTyY
StiI8pRnBI1lHyj4Y522s1EG8JJpyDEAcRwUBP+e6ZZYjn/u5pbMYyykftCUM0yRof2219wO0Uk+
n5Urpc7roRJy+MkMD0VlNOdR+QcxgJwtwHt47bcgbsFTiZcFYhLnsr/H3KDgsqjAFh1QoYMEwuRq
Wd439sqobDqrfwL1QooQ3TFej6rxNCZSq2fxJCBBsb4SOHtRzcwbKamEvLGF+kq8AL/hJgNZBS/f
XgwylO4q95Bp2UR68MYqC5KgPsp7j0vlBgYv/HjSflaJXkaFihzHNEMnygEg8nNU9uX0gj/HQwvi
duyZnfkw3mSTeHTcyKsQc7kIZfeiemuGfu6nTdULW0DM2vvqocIBqnEYP/rlttGbD5UWYgiQQPJq
1jRrACAboQvBk9wz5YKuAlI9HJ7GaL72ip7WQoCV8Bz/pCYh6jBtWnWpm/lqWw5RBtm300m0AUbY
3aGlXGpT2PIxPencV4+vs6d3twEqBvVzP28lnRDPoXlTb5/G86k1LbXjdVSVOyeoAA1EXFu6t+2G
bbm7X2p9eRqPbk1poXYek10Tl9ph2Cp3Dt1d9+rGw3sTtaY23Y08BEoah4HcD1vhMKkXvoULrugQ
9kRDvJPAJOU+jjNYRpwq8nTfQP+ra4C9y5pyU/bC2RxZi2uPU5zZv/lZw6BwsmvCFm09OvMZyqWF
W2rcJtYsQwI3C2RPqScNZUVJoHNea77aOdTzPjismlmj1yj4ldsKsEKtjtd7K+/uu3nzOtH9bftU
1X3JU2qg69uhf+qEvlanlBtVy/24BWSw8I/eBUWRR/PU2QsQau/WyBonADpHFyJdHeLQUsAVk+UB
Gedg3e/33T4YQcfGBwQYP4kvoQ8LbPZEleFWE3koalEQhx0oiSTaWaDQGqIi1xEnG+DlDkJwQjl4
NJvNluRbxY8holw720LGHbKzsD6YlJhSyBYK1ajQFhK5DzvYVTqdCYjkCor4vAVi64FZeUy37tY1
sIuBbcvHYcLQgfcj+48VA9EDZwqjd+H4B5yc5ZrQhLdFy7n24O/IBrKM/uyRIgr0wuqRPi2XMG5r
MFSAyt4p74nfRCtEGB8Lm+lJmUTr0UF9ioCSriEDXY/R/xVOShThnBA0KbpVR3siRMFgudWlp26/
+G2pr1dM/B04ESApfFgBpGIjGD31tGYzkYkOLnYQ0NcQnejIWYOQxFuZLoszYI7o1oQBMO3zCJCV
jTg+glNisMMWH/Ykqwh8s3BfE7haKO3OBUVHmT6fnbUYZ+odDCTwNqHNLVY0oZ0/I02HoixvI7zz
xN0CRjvgo4IeMHWnvaP2xVdFx7Y1iNsN8TVMJji7ormaVsW/UCp4CTdaciMcfhFgrE0P9hg+CG85
RpYaRxvAf1IltZuhHVycgAMvihrCZuwIXpT7wp0QesTCE0e0AP8XdCx3prJ20Zdl/cThZ91HXXTd
7a66Y3Qjm+PpAu16IaGDyH30BJyiSmf3/3VSJMXX69VqffLwmmh20aU0bHySba5MiEMqGJNuPbwx
x911t9leJKTLxQWe7AUspudLdhZze7EAKYloJ8B2pwmYWSh/Rwz5nlzAWtx1caEM8UpomAkZZJw1
fTQkC8LnkyucK1CvqcNCr+vImcvTMxqkQicW6W4f/X0sPMVrBSWHLgoTD2GiI5TQp9ia+t4B6J0Q
fN4M0OA+VoZDYaW1WEwtG513R9jtiN/RXc0ed+uBbCPFKcZR3FXbZZ6eqt1+yZ4xb8VQbxEGFXNh
RYtjcdAULnrnLj0X1lUO4uAogSAnXS1XogpCkvbOCx2J74oX+MbqgTJyCOFlx2nJDMCA82DXIe3X
hU475EG+WUK4OqoJMbZ//y++dnAj4VLGgCAkDbQz6QkvCN7QXiDcqc/EHRQfMJObMLHAyc69hx/W
D57VMZi6o1Ivrl+bu16yfvTMXhl0L2cONSgTLJSQykLNUulLpLcBwB5XeJoBziXwwVp3dOxqjUP/
XIMAFyTtvJku8kACBKw1oCZAnt/OBDBXacit8yDuWG0CIf/WZ79NevBl2U6mx05RC+sFzqrb/q5h
deIuGgM+iod9tIhhuacUGraj1D8MFaL0DIoLB+MCuqc0QLOpKbeydbnLQMEJuoxB0npg+EHQnPwt
dNklX+Xq5Slxcu/m7jC64L1bu/VpPe8D7AGLiIRcd4sLmekyewaKJ0Cpl7E6jZfYADXn42vDe3SV
fjb9Oxx6VhD+2vhfUnp5Zs7Dg5Wz8bPyjSZgmFg0jkBlxL8k+Fk6xLNG0Vms0itmFR9CWxry6XNd
kF3CY3T8D05v7mwoOfHyNoWwO9igMf9RQF5EIq8XXJYBXUmgWakvvlxwct8f40dy11C3tFrRAoNE
ATgf7hEAVZiMJf/cLdX/HiTlU5svGSA9zUs4B9DmcXObyJ2ofZ9AAfHxtEyrp4baoLY72weGt68A
C2mrSGmem6RkPwErtd/5V0sr65hvktWhXiG9XMchkkpRdtlpYJn2dmNvtx41wtZG4fA5umCx3ZsE
Af4MLALsG9wuYbkQ1+8O54LpFNtclqzBptf7e3i0t8Pz7bJeEv25Loc7PeeyJjOKmDAD2PLFIsR+
LqaNWI0s5suqy2pexdBgOOgJL5WvkVH9EtYtQrW6hxfL35el/i4Y/hytl0P7LrRO97vCZY2EeuXR
ri1FOBA8/76wfIoJTWSCnQ4ylUOBpBjik8cSFmG39eFafh+vf1zLa/r6kpzC3f3GtQipTRENEAt0
EI8XW7fYxLYVwq7udHyrXitTyopczmCw2Qgvh094KuN3MuPntYjvfzsBXfJcypQT14IgNi/SMbxQ
HuPVYdr0xT2rB1uHjSbBzIgoYOiLVVw4UPrtBYr93S6bIj9HGBOwSZ+EiYXvDXr6VOwtX3+P3W8Z
DSzKvs3611JYfLlF58Ne3MeMIE0Ea8KsCdeOZ02cbdBDYcntRzbCpTPxTfTvxXbbFYGCmIt7MFTc
bj/sRehyu+K6iUfFtBTbpMHUxGuDSu4Qq40No46R2BcTcyTWMnZIUDVIBDno++Wcu8nXsFH/26tx
uT45iK7/r2Yu9UjdNFWqVIpYB77dod3uESvlo6UGE2FQJcJvHvecngXr9bq7YsXt9zFZKeOm4G/I
EYL3G/Q+DPv7xebbRbweCS+JLJ3Lphp0iFXFQMInev677lI0cdccEhT29Sb+DRTB24MhV/LlEUM3
RPj7JeLfe7f8IVX8LDH9Wv6/XdXL8p9edockihkaVjxUT2edpbBlWWPVx24lZi6R7Jqodt0nWnJd
ZTBd8CBh68SzlLPSJKD+reoXEvCVj9V6saD8vjYD4WXSwaLw+fO2qWF6Km5zldtmMjk7RPlcTObt
nWaTZ5qYk5vUa+Bxh1XVp8ZFv1/aRoWRDZEqtiQwmj/bJmV5vc7vkR4UW6e0ShsSEpq1vx/Ed02w
6xqmhX0KaYKXoU/Ot9g07iWNktKjKdXP9fzDzf3UwMv2ppcK9S5daQCL5fqcc0ap+3cP3lQRufZv
XXjZqcLUUENFEl3gOMNJTO0d60YH6154RZ+kwd/Mhh9tvWw/+n6eFOFpqwP1y6vQN3Fs5ujhfExo
vbnx37r0iv8N03NyLR50qfCLzW4QBaud/6h+GDdRLHqdXWV02Kklqgpa0S/FpCy53/W7rmsByfyK
OTn6x3UK98zyPoVa8ptYAoNVcB9oy4MeeK5K35Y+0LFy6czkCzgz6/ayLxYel1OMiFxGH3r1ZlP+
0dbLCpekxVkGYCLCqRkIK3a9NSfOxXCz+QSaUt8P4H+79fLsPIq7fot3c7olkiSYdpN2QNycPxx9
3bHbrIoz5dDHpK33acNX3qQ8f/Tz5bmS0se1lJ1pnOQCO4rY7mdLsdO74+mU0/Vi+OFBftZDfs+X
/3b35Tk7x+VYORxoUXMnX2wJIvwCQ8WG/dyz2aAJuapoUvMfHR8MPuygT0DyXxfw8vA90uOcpYRb
KwIFVAn4APXXd5tT6vU+e/ynufThBr8+hhnGplkpLmtB0kQipZWSFzEdjqMV5YON6hsgPmvYf5+Q
ZzH12xNShPFeyUlvgxsUcVAn6POAkJqpnmxsLT88Ih8eR11MrW+NScbtphxyGqOtFr5Y2EjeMKTy
qe/YH9p6d8r60bGXLax8zMGYFaItUvA8jEjzEHEQaa6bGA4NNo1RY0pc/KmPb3cdDTgLlS8JZPHL
XC0Xx8PtjkUAB0qkrw5BqXCsyd/D+HYUvzXxMhuLufm4JBJNaLMDidpd/++3/9CD17knZ/vTUdvz
9pdNhP0JghTH2t8tyCJ0+fU8/bcHr5MuywpTCi2a4LwpDgtBf72mRDQgqvq7pbe7pkbsZCggSHDc
/jnhwkTF6zmSNQiMcx8RcEeF1xw6m79bebvyf2vl5Z7vjTTb7ueKFkR9Hdg/IpXwuP9u4lNHXu75
HtaVVgJIFUQLyr9QJfSZuTG7euXvZj705PVgGenR/bwrSSJm2rcRDKhfYaL/3cSHnjyDqm9rwE5O
5rf9jltCgrufYyQUAzwuA3v9u5k3xLBnYPn/b/3rOU+Vb/q8iGnn0D0ElDxIliI7DdFeiHd+BEi9
fyb/M9Hkl9UmvmS6tN3TGjvybMbmT86ZbCxnv7+79fYG4a0h41+jyJix/5zQSRTdTe1QaEH6FTdw
08VgCgr7/62Nl4dGN0+h+lBp41pFfCeplHr64pMRxttZ8K0fL4/MYXe4pw+dHNh1pHLkdOJgB8OC
zIVfLP/uzW9fEg1NF8sQdu/UaQE+/xyyNN9Jj9g8ijUgxS0wFeqWoEBkgD1xS6/KfjyQp0n1UifH
Rs53+nfzoiMvS92P1l9u2N2S1Yv6OHHDmiLteXceTup+Oq69W1B/tPJyy64387JTb2ctKHXMhuLH
jRww5xCxjg514/WuIYHm+TBL3sx4zqaGrrDVgbTSXma8lGEMJJUvNLmiyoNY4of3V8TI/Bq5bw2I
TeTbQqHvj4VsRtkzdhdh5gy3smd2iy1cpNqI+YR16QKNiWfJxP4a/X3r3p0efnTxZeaoHL6j0o0u
il1KREcii33HZbFEmYxMwenhlD+1+Sad9qPNl/myv8XXqy56bWzUMRx06qvgdVvnklBXRZD57y5+
GuOXeQM1s7g/Cnooje4NIKo+kmJ/t/Audv7RoZcnXZ5vD7lk0gQyWTXhaU+WUhTu+l1RvyKTrNSo
e9ls/R+G8tMEfdkyTVOKk5JOw/uFgcSW/Wlh+fD+v+KkkxLfLyXev7SSpqfFJ8HfTwP3GiTNs5JZ
HPfMBLJ1syWpZup0MSXkzG4StwJoJXb9XBB5Prcvj51ZVmVQG7I4Hisvj91JKR9Yt8sofXuApG6K
Y7jzIXab29ahiWrqYL5zj9gAKpi5tmF4qyAcCheZZw1oZFpLEXMfyQErrOQk6N7AT6Po2MVu4Go6
xiy9VMGnI9UbLrdrc3rolfw8sDx9JDXyZTnYDpXxdnZe5j1+ypiFywwM1URKbUVomTspYc/RlkEZ
7mxjIYEdhFEOFGrnGEgIUVxf3gO1ouO8wQSjtgpBgFJl5EQUy7b26WorkMUodvCVyNEohFJGttDd
d/YUUiX7fK3fJeeiO1FJCJtdcFTMK1cEGa/u1qyUWXNC+4Dc3+SIIiPl66WCjhmKrxdQN/UQlH+6
KlA3NSk8o6l+dZCsLc2uNX1fzQBI4xh+sVHiBqd7kWw8OCjh7SsKZAbDvnTT9VEGhOgXn6Qf1CcE
6dcNtQxVRseEpIv8sqLckp112kmRLEIT8RILGZCFsz2bkAVuTGYE4XDcLnZnqTgiCx6chTX3kz0G
321GKZj0vCg3Yz/d4WevVU6J/TV4g1V3zZFxRRpZZHNFmUgkWEiS2729ACcE21qdvCW+3WLaunBO
Q75Mjekq6k3iUjpIXIW2y+/zHaoYARCFYO9wMlzea4wfb9vnjCggAaAD+s8SCz+J/69IV0ck3Ps4
ZicVVzhck0W+k9R+fko6e03ednWtNLucnsnOicwuGQM62Cfxfa5ELEH8/BqNLS48s9cssQ5GYv1/
iXyE+m3Kky7QgQQWXJM0OUK49aKrDW50ZeWuxv9ADOQ8SAJwksTRlZolxwvfh0Qtat+2P1SdId/b
bDAjjzr4O+ZipetRD9Aro6/NF7lksskeX7tS4LvavXmVp7oHnl8lT6/y4mtfYa0nKlybgchbDXob
oAGVa8Osz/tlHcGVMrYC/DbihXVxCV8cpqk3jAS6JrcHJCiEN/pziaUSQeuDk7Ohwlqu5IBFBdPs
a9P7lMJ4V8YTWhbEXcLPUH6ddhcQ43Eu1pHHCgXvErqsKPvj8ouo06S0UpvocAo6Ck/kEUQ5kr9O
UbL31LjB44KYBPeO+p8uxF15ECMUsxgyv6gjitXY9faAT8Aa5g5FcUruBeVj5CfXMll5oXrPcFDZ
/7CRvdkrLQhdki7CSQsZ9p/xSBFes1g26FAI5cgvoIwYxJFX94LkXtSygnuvPIyapVZXql3qib/1
hRZOuVtG0OrvK3lXivxxJS9LtFwY5lzbcyWnyWWTj4r2ZWZmQjbzCnsrdE6cqC4O8rFF7syR8Jac
dI4GsC19IRCpTdLeSbMxFMovDuLC2qma6+42rqLuDW+LIUV//MP1vtkpoVmSgIXvL0PmeBm5R1qW
j9YcL5oHOLSovw1Kk7ytNzCGXYc98GnT+ck+SLba0tH5/0Ldl8UY1N7BuwN5lNfxIDk6WE0ADhaa
vUsF5AZZR0hzH2J1amG/Y06hdVSGtYc5GcDOn/f4rm+10vkgy8E2KE/k5rWVu2mw7xcL2F0ueu/g
VdTgtsK4Bztu9qiyZ+CzACR7afUfU62dBnn/MkPiDyuitcyWElc0ZvXw7j2WYStqGh1tNe8ogKLZ
JC7A5qPA6Mw9Soo+ggFgBJn6aUPuX1bbEdajfbStnXIDNRUE8y5N6EpdY4lFLR4yuauiOWhVNKxJ
iybbiL7Zeml1VxM/CPDbvW9Q9yyhmDoBEgJ0zC9ca3YFCnipWtXEw2uqVfLQRXSttjm9LC8jw9/V
rXapXiwZWjX4MAfeHPgQBJLwD+X+Y2HwMmcjU53H58tBFikf8RIb0BJc2RJkVxD0BX7N7UKDnU4X
w2HG0vnvRZAj/vx9MU9y78uWyMWwVarIT1Dmet0S00eo3kwuBtQd1zNR3InQ2FoGR8dmvXfZVfoC
GRXjmMzOg/3ZENaHqOofnI+lUdkSff91ORQokNqCBYcsxs9ZlxTbC7WwlLFZxl7JlpuUD4JlS3Ia
JpuAeOE/z4YBIJ5aaOJsBoh6AvAS5fEGKXjy8LNZS+ABZeyZ4ipbHLs7/z9D1NrBhgiZB6qu/PX/
oHxLgVYMaQpsesQ0ggiC/mw4O2ILjOYwELwO+Pc7hQU8EhEkpiHgbSx70ApTUF34wqROJFcQkUdK
GjFbOB6S5nhIgie+zNyHhfAlj3aGLRfOaUP4QxpU3Ug3e89Ti1tA57QG0RRW5qAyTfrELlDFN7um
P/EMwk+b29ISuXYToGf5ia0UHukHzFQJh3uMAPpnwNvwA6lGcFP55CleUSkQshhgskyN3WUuc8NO
+L1EbHXsfMLK+++ppOhvJ7aqkevVLfSApJdD4vZWTkMlvsjBfkT6b7LFbgrOHyHF2WHE8vZjyXoc
67iMYEJ3bJ2WUWu/vg6jtjWLYH2tonG5vu/sEOQaxyDABezgQTmnoyB+wR1Ua4/Kcu5zx0Cadoik
zpUukFoeHTEu3PLnf9xYUN7Cs3rd73YJWMDquAD+2k0XUh4Tu8BQfIkeQFytE1lT3CbMe0C55p9r
K6kcKnyzI4I/MrH9B28GZFU8kxS+CXXcatNtZtXxE70FxvTsMJ1EDNhdm45rizw6gQm349+5hM/8
lLx+k0r1EByEPxBYQIUXwI7U4dup4w+H7emUilHbBy3JLw4HQz4VQEjqVoNtdTNYCEilQF0qtbIL
ir8mzF8xtaiHXYHGJOxK7eG5e+qhuy7U3DmkQO9JOFyQSgqd291GonJ2+agOIStvsnAC9o/SFRQ+
ODxiG/mWmtiaZikJ9btYPyATVaTqFuSswAnjVNdIOzHivZ2OeMZEuoAHxAEjzmcigfDvhXo/gAaR
ThAo46euBI8mtwX5liqkSj52A7zXUaXegQ7uNzkli74DlwUh84yFVwL1KuCykeN2KWla9gWFUmjY
0EnRSa6LH19Q6RBrFs8DJpT2RYSMrB9zyB/588vi6WD0bM1D+KWSImYaVxAux9IH348Kd4XAVOBX
/n5o9HcBgRAmwrwOQj4r8M/xk7bHc74z5hJYKlFR4zzCfAqrNY4GLZbjI8svGLOx260zuwO3OW6K
ul4T5NnC3/D8Z5XGoDdYVL2eWAY/XB38pDfrMWGrUIcgzfrrkU505VhcEuKVis7aC7p8RrVxQuwN
YrpVOC2Bx4DIw70D7d2Ua0VVwIdYswMemLvNnccTpbrkkRI7Hcnguz0eN5sylVmKhuLAIo47AmLM
VwGpVrh90uQJ1GqjaJqABv0HfwQ7VNgDccObU0J0AXXrDdpxvd3b9Fj6OdCJbXTUYw+YMXBzp6ci
EN3jAWs2V03etTrYfBid3yadGoPybXBe9s5ke07Sx9yUSEuIO9cYMTozuk7p2RUHIiGCBoQL7FMP
8eW/J44svUmPWTROdUs3hF73y1YZ5qfrWTonUBVxd9vsJuk4yZwEvQHDwW4HtuwOJHlcOeFTCRWb
xYPzeM3gIc1saRRCqOZeQPr0xEHyiWn+B0XncDl9gmrmAJwFyHtxqUPCDjnMpfyNo0T11H5UF4d+
amPRCNxbANYXgpbjD/m7iRcGDxAvpDglDyCD+YQ4C+S2xa4t/hZ7ncpGC+idT7tyydaRC48kG8O3
+odxeh5GfoQUaLKSxsFlmtquQjD78wnLDkCHEu5jYMY1U2myE6mdK6Vzs4IvgyJkdOADmjaithKW
fQiDzXAsw03S9G5LyQnHx5FUvWN52EWwGlGpDga8mlG7gP7UnJ1qS6B0MX+B2DTEn+i+UldJAIe2
Z5hOGqTo248Md1uHSo8tcjNZ5+Nset5wEXHhHQk50Je3M80xoFD4aBSkA719WGi22lCqpm3V5RyX
NgreGVkXLhlKAuKuLBTDQmlikleeQ3jb1RHOwPaOsCNOMWe1FbpCainz8/IiHUU57p+Vsn8N3eLm
amX3cW6jGkvMneSebFb3Sx3nwPGHYTd+nR90UC3oVKAUy+Ygv0p/aPtjWN7FWR7k/rZeQgW6VvKO
CAEXrgTLJJ3wRU9hZLb1G8YNWU3zOUMi3aShk57VcF6q67VLT8hdX9xDTfVOOKJf3KSmjneov55d
2ZPHkNyrKjLbagUXw4paOdWEHMHFPfNz8COW4ufyYVy9dZDVrV57h4rgRUktftdjS3GBLPp4PyLy
UqqmnlbRq9caOPHqvkLWolo0DohSJ65Arp6A4Eve1j/xf8JOfleFyF051iQ850vu7X84O6/ltplg
Wz8RqpDDLUkQjJKpaPsGpV+2QABEBpGe/nxN7XOOTaukqm2WRYkBM5jQ3dNhrSdAxIjawsoGOHax
HtHSzU6lztALRGPLwwShtlnrywkAbflOta5f5HWddKzBN9HsSmAvKQYkLqdTppbSXr8SzOCvCMQ/
8IMJTLEK1CCbApxNVQy5P5S2Yatqc7QM/YGCrOE8y073jbruIaOklPK4GCKKE4C3glMMhuPONyhi
oIDuabhl/cMLcIieQEvJ+Lt/NqeZhR90nn/H1EuAMAxzcIgxdmF90ta4I1mxHm2wF8DIV7W9Nt00
YHSe581NuE8sf3TmPbXF5d5Z1uMSIxw69l33YCU7Cr1h+xyzFYTiZv2NxDJIwdhQrr01XwghvSXN
yqE6aUc9O6xdkMhAOzI7Wj6IZVE5j14UdREp/hnKthM8szAE2LCLGxQUE/7EKn8RUpVolkDtCYlE
kB2gytZ/TIUP89NUbGsE1XGWOaAv71KKBsI5R4JiCqC7TfcgxGjYpPAwEqUzZ7Hn9waEq/qT0645
LlC6hkwFvN07LWvoHEBtptz3TYcJcdsy5Fv9AU5f6szhXj6PswL7uBY2QIIa+IaPD+GLflrob91r
mMNWNYuGRabCwbqo9C3OixO+5VJoIgdM/uPMxsaD5MWmVAlLxfETcNytBSPQuztFA2P7vn1OoRnJ
Z3W4qLGHjvB0LfqAbw87SqbNR/MbdFfgGg8BzLTWjRvN04pT/bIcZ9UDabla6JcvSratdGrpfdOb
kaCG0/BBXOHWTRLNxcQ8ztvsLRcWqdPkW3i3ooVKxmQFUfLMAog7mWv7s74wKPylGApedhb5t1Pu
O6wbilf29VvDu5TdZvNknOPG0jgfvam78b+M5bU/2gukl47z9O0MbeK29o3H9ocLjDbyLlpMdzCA
UKHe3hkwx0F+9gt2x0pZTvXSc+fcQ/p9yhYtGcqj737rii3YscdnPhidlqnlG9U35wcciXt4ZjRC
WRA0jgFnEqg2qmRurgzUwXFuUAKR/NYhuIAjDG4/zOsMHtgFFb+9LKs5rD5QQ/YcW57y838uOOTQ
0aLkXNbJ/DQE0Q/8/dYPuEx7Y85Xyt/wWk/M3fY4LFpq5zK//qm/xs5aNX1h7QH6RN1b6vpkHLrz
wuoF/YvB1Nzb1t6hQVsg7h1cyfcDTL4TrcxiqNnvbRyH5jykDMmdJXg8p1n9Nnoz5kYbZx4qhSKs
lKX2hU1yMfavVC0w6IB6Af2KhLGv5EqSuJ03kSD2oG4gcF0K7o8GYcX5d4IAF1F+WuaI6BzukIxH
vmiCEjJZ2Ia3IuS1lYh4SBL5XQA55a8CBgbBDcr93iUfO10mP0UyIoV/V9TKBRQj/cyWOki/iS/P
VIosw2f5CyR7H1GNyD6vPldu+Gr+sYvB2SWFHL+YpgMh5l15x9y4dofjeRwe2uV5owen7+V3Nehx
LAGbjVLT+d0FJzlZqxszoPLfpiZ+x28Uq8Y3yn1JwWp0U4N5wkfGTb6Daoagkn0wg+gGVK5NuD+t
qWsecUTFN86tqMV8V3IF93DimvIf2JebcucG+kb+Dg/xDQAf55m6cS9XkS+ovIWIH9HAOmr3tAup
20ex3ibr7Cmh6YTrUli8698cim/cA5yDly9Jv+V/t3xvzbuXNuR32JVEQb+a3CXo+ztR4MNrcuky
h3Y9qL9Xb3JJuXR8A4wFBLKb7KncEbtKuP0SyH65UL6TroT7ERB/dZM+VW/ebbiX25JeJ2BQnlAB
DBBrSW5j593nu3FDG3IbyRqoIjhcTvyU29ADGRyxHBI6JT7po/zOO6BKmHDLhHv4dZfmQb4CfjXO
v3YpHzrtHK4rlwESQZ7GDR+73Bwv0XW5Dz2QntEKGAI3IzMqnT7L/ci7gNnutFupm+03GrVTsIsH
+kEN2OvmQVkd1/wZQJ3Ey9a9dE8MIOmDNNVvpE8yirJmjMun+P0g5pH9kxW0c/dyUfmkmFBNzW3I
0jrzpxpAEEuokVsJ+OCj/Cxf0WCPvPezWNV8osXfCYOSlPlq68L3wPOj/aW2th+VZfiirCChwcRo
fyir86Z+tX/CmoDQXCW7kau3y4ysWshBIALhe/J997GmOeirAq5B2bAKmtt7CXG2pZCY8/zShZh5
VXA9KSs+b5pN+HIx+pbRm7OzfWt9DBSpNV8rXEUBaajYKksYSZVlsaKm/b2/iP3ovwJ7kVexGwHg
o+APQ1FumHZWgsnX/ZBvZlu5u4bdZ/tCWUIp86uyVGgJBAH6VC+lHT6/NeixfF7hDuQeFN7T9xMi
mlYc7jjbNhuGaXXcZdt2ScD1hg8pi2IlYyb3nQgj7kzmVB7aPbCvD9IXue4xcOC4aMhCkogU451w
oJGBg+aPF85Yc9bag9KkWR352HkFPsl/DbhKMoNiGcPhx7M0JPdc8Zuzy19loItt4RMQTeQuVtIG
Z6cGLB9e4+l/HgZsG9KY3CUNQOAitaUy3gZN1kuDOnrXBwjE9sc7uSVpx760I1MhfYTZdp0+S//c
O5kgYkd0iQ/VS/OmWZk30q1+/qQw5NJPGewkUOAPqVYeCxtmSs57p+/yHowyDJjcF+1wLzKHrEdW
Zg0R01wu0G+xAnb9Unh/YLkwGN7ZAPF66YO0hl5bl360VuVxb/knKFA2OWQ/PVQ5ICPEgf1Lu6th
oTj/6EuY04FEWJsL5Umec15Wf0V4/9X70q994cYhuW5t/DoG1i/YNSERYn5lxcnSAN9qVZsLyLLX
0w+5Y7kxnS1ElSy/SfdtjjCX9e2tyu+cYNiQsh2aTfTcXj6uBsedLE/ZN7LcZYHINpefIingzkL8
wWRlbtKb6E5+a3eCq2ZAQeXwX/dbDj0DmVnl0thlvun3j6cl5VUbuM7W8gA2JQ26FU9Z4NxlMF6B
UbmdVhA/YVpC6STKswC2clh1qzSQ8SMY70MFtO445QwrUIzSwGF0CXShM0VPgsAXyKLsqZZ+P95A
NPxowxPTrJ1g2JwljgIeZrgqV0YDWYK+noBLMNf9DzkvyQyFSxlurkvSgLkATsGXSWhXUyZUJjBy
2fAS1at2JZPlAHxiru0HDlzy6pZuUhher6Bx5WIW75YrWCd848biUBbT/Zgr2+uYz9XAPRAUM7mY
vW63HZeURxwYuGBuYoYmpVne4ll+mt/AoQuiveObMDCFy5r/XJ1WwiWvLfJtuGSN3EmvQKujd9L+
dEdLK/tXyYX1b+dkRkF0ubWoSO2yS9ssLT4MRvsqec630S5fgfmymOgqnffdnVwKqj0o4VdyRw7U
UNJVGJruZCKAKpLTJ0bOyoT0K77B8mSdiBSQrRs/iziRBdj+sCG5Mdi+bGKyUGS/vQs+OTuL2hAV
IntKtCCqUdSVKCq5IB84dK8sRAQZIku+K3vQW+nwGovoLqjMsX19LyJYtnWBQD1Tf41ukA+LvpAX
ETHIX3bzu0RCTvAWEbRHnXbRfz/F7BEzCIX1KF8zia1J74sVhD2r6JmdgjY8fZf7u2gm9kWN6hEO
Nrm/dtm9HtfF27v2Flnv8SjAs8GaWC4QJNwLThpgnYEnVMFJsTcQcl0MSDElQTpZDjs8+RuXRRIz
KxEr/30hBSIP4nW40gIjaF7BdWUFWP6RabtICCZqgslCAwOkFEiVtawIKPaYtXyLPODz5qJ6jZBP
BheNANCL18MmpSj6Iq8yAkMb+Jp4j8KtV286iBdBXcv6r9kw9er4XPOz3coijIGWvWyFrWwEWRiy
j+R92QKyzGWB6tyFLHzZHLJpZNvIUoREjPnGhHMWzDE+novlQXUSj4GJVgEkfF8VMpJqgKo/MnWi
WuR/jQSTgWfi4cfjfLGctkUgiLciHqSZjp1DBfrafHAeZV/ITpWdAqbJcoJiK96BK8ACPy/fH95e
xuW8zPDnwqC1MQLnYDHOMh7yunUQ4QDPp4w6O0Ee4VImSAapIqFj2cEJG3FZy+828vYZUcMFNgjr
DcRot0ZQvsngioI4A7bU/HB86YL+zabTiIR9+1+HHAjXHZXHQNmKtOQF4XRD4hFY4w7K1ek/G6Gk
ISHMy+AKdZHIiWgv01T/Z8vlkBXyPu/BQiNTIuuAxOJduV3r6yIBaEr7KXdEN753yEVvP343gmI3
LpW9wX1nOH5wH21qQBn4Q6NYXdlrQbwTDL3suwxovqUrv1haDxH0cfgqFiHHGytw+LyUt5uLQsiy
vX3tZ+hF4BLWGQ9tU+LUoG6DkuZNtrOCeJ3y4EyX7bIdLfMfQl+GTn6zkNpyDWMksRfaSrjv5Kf3
U6Yl4q+SMew23Abj322cvUzWJMt7JzeXvMmnZOJk0qXvRjk3Ds1S5lhekLdLv93InMoX5EaaZbST
y8krMbfC/lhPkG9u4rXF8c3YqK89XE2lP9CuDN6wiXcmt6cFMNxu7NsOwApoxwClPL+at9FaOxyJ
stL9YWMBcWUE6bqrgaiQz7v3cqPjKwtvQwzsoWCc8ceyauwzLMUpVFDjK/tzlu6Mg3EYaCBeJ0/c
CEhgENUza7JrZQalp7J+Mxp2b3uIJ2XsdHxW9EkaVfbKfuKlbHcZK8aQfsmgiLY6X2ae+6UblXSG
0RdJo8mqoBX5IjibOqjCAnK6qdbeQWWN4CbcZbRn0YADOEe667+LFeQxFTFDf6SvHktH28hWSNf5
k0y6LKpqp786XN04vE8Rwg7jSGSWWEay2mVvWT8n+hDvmu8hg/4+5e99jtc4iqL/aUhmxznYtwOe
/YuEY1xGrDAZQDrGs9zYeyfETLNYYunaOgxHkFFkDXDnh5gPT/Qzf5KtKgtNNisfREZe+POkkT1k
hvcqS09MBumZjkFXIihlUVx21FJMvPFWyFv7HyIl3nW+FJLnCxdSuNMaZFpRceblofriH3ZRp7Wo
Zsw7BPyC3aBtZKSUvfwcob62guntfXdK3+RjPetXeiHjgsP3Z4Pbdng6+ap4ETb5z+NGWesY1hjP
2ME3tu/w3KDZjujK4x5aVg4WohHlGCU2e4U1TN0zZxBsbiz/CKo/MarkGNBj52MTC/ojrOJiwIut
DS0eR6rw5XPHxCXR9l8HzP93S1w5YLRzN0ZaZQGnKGWxvjhcKowiEx+iWE+r/D+xhwDPFcOM6ALF
+kH0G4CPpYYtmHN+If2F04SLwhcDgaMkJ4n3Exu3e7ESxSkNDySvft75SxrcdeddQo1wtOiOY11y
Q/7wSlckioTHUhkfCsrFjuHezPwoWna1H5KhU6zr6tkrnvX4Rk9+enlQtevE2B7rcfFFN/4pOMS1
4zoXeHDHArJNXD9/dKPup9bMKPp4ACZ8nhxBfVYw//N+a+PVHIiiuUq4N+I3pY+CL5r+yKv0Z9NX
AUVdPetGZtnjg5l9U/S3OH3uSXV3NdDSN4oOtuL5vOjjRyfaV83BBOi7ekzyL9bQv9VC3L9nGGBn
2yTiWK7EHf+4/95KnZMO2d1D5EC7rnKeN0ggNg65mS+VJt3kBWG85r9Qh8bXfBmtL1L6oGuhgat1
4BGbIO/aFdfadY5cp/bWqW7PgNY+mkG5NpYhP9udBIhw7TvfwZHjD1xiG30zLPdmYONoevdPgTuO
40kMRbBidSxFOWzpm+nyU2DJ5Xv5WhxncrlIQgJEjETVY4cgcsC+xTAQtSNmD5ibbBojghu+QJpj
5SA3HJQ1QTR/Ysf0EriidQIc70dEOeOPOCElijP5+jIN4ZcBcNTYDG+aQDGKcaO+FshG0RUcGtAQ
JQpX9Go3RzQJ3g4/0ZraRl/mxKLSpUSfjpv8d7+SY5pIFM7cy88Xn/6R8Phr3K8CpWaWDkOkMe4J
rrQ9yIKMVAoUoI68tQMiGGJ+l3ghxUEn3itxjI14P+V4ILJC3E9isoun6/3Iyzxc3Jk4IcWnKV8V
Txo58dMqq+ZgV49zuRpHY+/WxmMZ3Yjf8t2rJnYtZ5qOQ0Z+cRheXG2X2RWvZ80UxgD0p1htMmHY
J2v9BCqPiHl5QQwhUjqxNJzAvj3eyFCLiTRgWWJUMJmiIpxAjCyxI8R0k5gdYahXfPiipdG8QgmU
YtrgkHjiOIexLAJUoobDSk7bRI6QsxJZFImrY1gTYUQ3qT4lVkv5XxL9jVaZL9+4WKo8y9lVrpQG
7i8VV8RKbBKZdo1OxtiRPiTiAazlxA31hb4sHjz+0hHU6jL6Jc/ym/GmLyWa6AUhn7YwL/TlAGxh
gauD9wnJG75EFDNWUBkkP1XimKygbYhXB3fUKUBTidNKXDFyFhQH4eer6t8EEsv0wL51SG8BXOSf
Kr2jmXedWYNA/e6NFdZtWTbvzsx39EHxvowsLJt8PXH/yyh5N6f/oouJJUZGv/QOQKty/2ymZbHD
4tYJyibzp897+28G21Vvr7JxrMmLkIj18MDJNAihn67uBOxeZrO/USF/bl7qNYiygZzbpYJHHPP4
9kdECeR3gfIoy04sLfE6iY1RrK0NCVo31jxbZMt2Xt9I0Hd4in9NvuarC7Iz/BQy+RMGxuc3o6kf
aLK/xv4qSNHqWeeaNQDa705acVeq+MmHJfS4bFyZB3H3i1td/OfWq4l7ShxSkHv7BjD/w073tYXF
WVv3Vf7DMf4/a1yXmDtRd/mZ+QVm53kpUe/pSUwJiXJPvqzeYp2/GOw/bdO+hbfdGxxv685vfZFv
FmasSDmReDJk3k/MTwQBsrUgAA/Z8VbMpYsl4jc4Lz4fn3e0n38UzR9r89paatLSa6xG1ibeevwZ
EXkBMo1yHHa/gQ27jclr1xbuRpRQeFE07yJQRoyRk0O4Hji3EmwwLj5hcQmK+0/O3aelbHlY3EEH
FqfctNIgyx220YbsdAl4tVB1y+leXFs2CP32ukCa4BmiPFP0Vo7jQ1oStw459gHs6qv+Jl5pC5Eu
zNKT9Erks7mBahjNJT4oWXgi/0pfFqOcpEWjTBez+HKEoDDpIh45o3E0lYlA3EElzKaCKeBVlqfC
JOhLkSxeEP1Sea5A0m52ktswvDlkOlTrwXeQNKcbOZy9K0d57igjlbRrPrlQyIoQSSXZDUdS2OU7
IpPgNKT8HKw+qL7FQS1eIPw9gbh6TvhQJWXEuO839iWWIp4NeWfsgCwVd60ChJ/yq4GSwCDRXBxT
X60NMbT+XBnwOwh3iENavNijqrz/hw00KXGqKvXoHbLRB93/nN/l2j49f1HXeakh/6yZK3HT1pkb
KnbnHfrBb827Xt9kLqCFxJBTJVDRlFG+iIGS/3zhf9ysp4PIoFsQOhtXzVruVIL0VHsHLdw0+car
laXJ2UXZnwp97haL0VgP9hf8tP+ga8iQkuioUzbimKpxTR6dm0YZO3rhHVKwdMxlVZv3Rr7vjvVD
RQ3BpB2D0NtYeTNTzHp9zJCgx5eirWdU5j2cGxKudOh5ki9ITGWHX0/An526kpCOV0/F2LfeoYaT
nKzBIFPuktyv09nwuyi/0IX/ZKJdhsDRLpXXkpR2taq6/lx3YXz2DnYXL0Y/PLULeIpW4RDOYwvC
cCofKE/pclCabcB64/amNK2vzhgyude3DLgjoByGh3V9XQOuD9Hg6FnmHYbuOWzaGUM71Krf1snc
a4uFS1Ugy90gmp2RquwqJGTAl2CGQUNlSoQv2P7C4P+nulmGBb3LqYMiBAhorsRwwz93aCf3kJHI
ETf2YnByXx0OQ701SaOfqDU0G23WtSAG47xvoSjIEVy2M+vjrd3m3851vxiq/8JUXxzLN9U6BrpO
Vg3hN7vp52l2JL+OXz7fRf8UyFy6Tc23blmoXtO9LuUpM5g0PdU9KN6GjVQYmwIY+bMyHytYW/t+
rtnRspzutGzlaQeLVeVAQKHsVcjGumbmYTOQOlMNDQj8FDY0X1VpadenyfcO2sw1nSMhX97/Q4h5
SqrVVVW7B5uimvwtJXtq+Garxtw67ZVsdsp89egn6Wm+6rslh4vu6YsRurY/3jsAPTCrGCIPTw56
f3QgCz2LFInBPXTVKiUE4Y6k0QD0N+GKqKfgtTndufhZrISAVwJrQf00jEHVA3Bb3MVGtbGIoJDu
yER/3rF/MAKuO3Y1dfZxOOVWRseS7j6P75DwIwCxStAf8dSFL+b0mJ2c2YQZ36ePrfZzSL+Q/B8u
HhdQOfDsyCGxr0XBmCaqDuybe2izYpm2GfwO4Ww4KTOHATG6cma5eF0rKBL0hZW0i54AZxumfksF
RZffOIa9zmfsJyCEQQyqpsfG3E/hFxakSL8rUSFMqoCTqWQaw3r09/zlZ9BZNTdzDqa9HSlKTH3U
RDjd5Dgoh6/k0kda6Y/W+PXv1pwk1sPKojVdBRW4Uucj8SuLjIv+Jepfc+8FfoF5P4h4uqlP54XX
PGtk63rfa/hPcuMpedDs19SEVWMMZ2Xx7PU/rRi1CrkEJaV6PhtaMte872UG5rt8Zejndq3P+4xo
cLXIrSOJ0rtuGhbV6b4mBFWQ/Gm/uAx8Q+JbeldYCERyFcn2wI09GzuYIZznymuCpNgoZI7ZZNe1
ORt/iucWAaZRv227Gwcc675fg1MGt5G7GpoQwhltoWQBYBzzKHspFXL+CmXed+m3uF/nGZ43JTBM
ci7z52E8+1Vsf3NJsHPKx8g9LZLBnhsWDrh6rgDSbDjkBob13CKbsmzqwGtvE1LXuooP709qTF4l
/D5euAhh5VIOBclrp9PrWdmOJ4RqsUvGjWWQVuZ4q6n5rZnaF7vtA4Xz17xe+ZP0U12WKiRjhzK/
rZxtX/imfpz16o3+lYL9cL0KGAwli5prGVct2efOGIcxdw5RvtGst2R8Mo9bDDcDLeJW958LkQvR
1z+7w1AtHS4ug0G+2h2104xqp7j2IdHTeQHkdTIm805Zh+STdsrWTeNFbRqzwixvIWqNYzCX6nrj
TNu25NRFnW+n3hheSjXUekIJuIoxs7wHt+ZsTkJkaVDWVOU/Q/32VP9Qjhj1Rbo0KuWlHh474tCe
933K/xuK6sVT670Z2xsLAIBTWQTUuM8T5VtXkuUJYU77kJdQtCsA9mNmwnjx+Th8YEIJj+L/HYbL
tv5DyNe0GGenyDnAMaNEJH22e8Ne5uxTC28Z7B1kWnze4ocL6o8Wr6a5P07TWJaefXDrXd4cdLwp
8frUvLrm/0b+/dHQlf4yzsrUW70iM7xLir0y3UXWa1cgAu+y/83a1SzVEUReMuavnd/NOdVrqz05
h7z1bfu+KXblOYOKaj6RB1N8tXg/mjSNdig4IgccS/BvWauOrQtbI5NWN+uWnJA+9XXzplfWk44V
Rl5prnwxaZrMyvV20RxXpyAAc4Ts0L+bTJ2I407HrNlslYZKMPPGLv4jWVmj0ra9s+z7GDO8vf18
rfwDeYSqd8Buwebm2fXcK5s7CiNjNOqjd1Co0jjav1OtfZiymPKIsr3Nmp8N8EBwbCPVjcWoFPPx
mK2Skjqab56Z+uewusvU+jY7EUoOSaP7vHfS+PWYMAVg/TIVjnmx4P7YO4VRZZHeus4BoRipW1KX
T0xE9sUy/qqVqyHw6lNC05ZzwETFHu3J1Oj8r083H60pLBoLgxiyOai6/57gUo3i3GoxqtIEe7t3
MGPABCjMRd2dA62ZAkPPqWe39dvYDbL6kEz4butNkrwdx0PRgPkxpg+nNPzdV8UXI/Dh4vNgayQl
2QPa/rqYPQudTB1OlXPQDG2uWoeWyoY+fEq8Z++0qahQUJonghmK+/T5BH80Jp6pAZRwoS6/+Bv/
mGD7VDq15g6EeM1mY9m/Y+NZT8HRtsX+n8jW33w9Dx9N9x9t2lfzYPd13yoZbXaEyFTj0Lak0h2h
lK4zDZlMygCnOIJp6ohrSwnnR+9bX5FOX6qLU/IF2+4/JXKy/cgGB+/AcaXWXWT5HwNgguZspccY
sXbMb/phmHceBX/SifJ1HB7TslsYkPGpfpnChkR2ekMWD0mR3RZG5OXZVXbHMV0eOyw6W91plTFL
iJZQ7DR60bIBxCGx6pvMITMrfP186j46JPzV9SuBlXdhlrlm4hxC9ccZYw2Ndorw9sPyR8UiudJd
5btVthrJCs4JTA/12XeB2/i8Gx+djoXqU+OgIOWh1+FIW1emzM4R1dGAAxwS5dI8ktT/ctTxkTXO
76SuX44KSSvuee51b0c3ua+8YjVQ76HWlGac78IRcp3T3amsnisq4ChDyg5RWO0cvZppOnWdnvUV
zoUuJ6hryfZnr69kTmSF5mjYqE4lu3U6a2EOKcmB1koZlAV6aVb23zMqfnG4ntvg9Db11Prnhh+P
il/UFAGp+wgwE7Zknek/tGF/0pNFGX9xCvt4ignyIhdQvAitv1enF+mGPtmpc5jGm75+chDARy3d
nkO4krNhZlVbt1Ap4tCW6TjOs6JaTmq8s2AC/nySP/IMcUr+fx25lp3nrisqt8RGzhs/Mx5C0kWT
l1qldtbzZs60GNNuFtOFKCzmFh6aQvvCN/XxhDmAuQjqAjjUVxtVa50yS3qs2e7sLHo7AutQW5RZ
sWsiZV4DcVVNp++G1W6qMgZlhv5EJ4wTl9oS76zeJBpDNnmLyRzmKu6kZDJmSjXNGhekAhKDSTj4
Ysg+sie8Pzp8tT09JWwyw2WFpVE/l82gTht25dDcqfYElyQ6PPWTZHOmZuiLpj8yQNEjVH0IMopt
XgVKG1DqM6Mx7YMFck8xgnAVH7wi96sqmx2L6ptSa/MUB0JL8P6sjDO3gJoXIKyxI0GJEDbjjHI8
rT/v1oXM9Z89RxW5Abe5Jkwmf6/mtLGGsVMQWPkZXDlNX2RnYz2R4zHq48LcVPhWj2k2p/bOwwY4
q1Qq2US5SU3SoGzshvM+i80gozY11xNfA0enrVbHAVf9ADdtez+YAAsZLwlcD5qhLopIg51JGRau
nf1WlKafDV09z5LzlpPZxjtat2q5ojIsrXyOmG358vntkgrwr4yhiBHiat0E0xysmr/vN8zqqtXq
EBlTWbOh2Th5vanOyVrT2bpj9OqW41MyNsPsVGh7PXvOuvHRMkboqDzqGqe3zvECjSoOLZrWumKs
q5vIaW6itFvbDtHGmIQjkCqowEbnKH6Z9YuittcaECB5A42s25226RhTMXne2lrsK9HW7Me7Xi3x
6oL+cBofpxPu3EoNzkXltzZYPUm5sI72LzVO/fqk7CPImNXW+6W1x1WC8GnJcEuac2CgDNvz83QE
Es1bTsNTckqj+WgUnZ9nxu3S1pvHhgyHNLNniZ381Ca81eOmbqq5p+irsg3feqpX9GruRD9rKhBP
xzyYPH1unVO8q1rQ2sC51d4jGXpZ6+Vzow0XVmodzO580zXZ91FApyp7qyW/uua4N40j8GzzYzOi
AvO5qTwqmr0oivpbx36XvWbhwz5H+iqJDL9EfMbhi6d8d0+QSUVwEBoQMrvzqqgP473ThMvz0Vvq
YMudPBimj+V3xz4vMC3v7anc2wR03Du1Wegha4tRuXSGezFazEct20k3xsJZaGW6rPCHKShf9nqZ
kJhlFove3A0kyOcFyU3hWgWdiIq3s17yZzOtq2GcV8tWhxpRKecF8EAnUijzg9tqc05msFDi8sms
eRkS7C9BqisGXzuSNY+NoaYYUJhJ7rNRuN/6kmrJYjSBGuubm9YBcqO4c8Rv2IZLKDrA8+r6yHcN
UiO980Ep+ptHK78/m3g6S2g2KCetc2d2nNIbM08DsEX9o2FR3WmsOD25MzcdylmWkFkeW1/4Lj7S
NxhmnDUdUn3ItLqSYIoSHaeutTiMNY4Akpn6/txR5c4YDdQndc9acj8e78py3qhZ0OrHL+zCj45l
OBU18oxQvdSH63/vXS0FuRvkBPuAoz7ftcXtVO2VmoyI9M3DhopD6nwhn6dO91yN7IuXHOgmh+zn
7rjJIqEYab7qkjR5JT6h9AYc28Mpa5r6ld2cKU3Z1nZiH3KFTVIvCrzWXrWRYAg2ymTnCyVdl1A2
k7n3VQzkA5sdFBVMZKJZBgLtSnTXfUccsuJ8Eue+1c3HaFVqeyv5wt75sBWcwsRYyK8iu+rvQW+q
OumL5MjJ4LyJWNODvnGdn2kz/1wyf3DoYWbJY8NchcH7+tAznPXGsVLkMvqCkKZ41ykQQLNABJrP
iTx93twH2vjP5q7PO15FREuPaC5loSgb2hosOH+DL532/+SycJi5YE17oEhoOPyuFq1XnqbcMmhp
jCm9abVZno2LMObwoeMgVpbNeeEUEJ820cYLt0W3b7p9fIaqu/8RV3dOuTD7xygimS5a99S/Kbrv
tp4fnZqNUmaLoRNct7UzCaqUtm4bdxPjzEYdV2FQEHCnXmRYtqfgWM7t77qJ6G6mhVZkSyMGYbP8
QkaI/XS9HTgqo1xt6lwJcf29WLqjYxa1WuCb2CgOCQJ+Aj7DWtH2UfWF7an9Uzd8GVjLcAxiaeI+
uFqYydHNPJBx2XpH41A5nBYyZ240EfVzJeEiErLc/pt3zjo4ut2wfJCzWKl0ELRXfVAXAAjFnHaa
eFWkZzBQJvs+Kw3fI7GpW5zaIG+DxA3cZHU+R8/xQAHsdy/sfM/bjDVk0BoiNioWZf8sEVnoPGaJ
8VS2K53i1bqnrBhAuAI87qrEf06NgaUd2n7YJTbIgg4F2vCOOfFzSxcAqYUQO/TDTnmZ6ttES1Zl
et64g2/g6VCi18hxiPKQPx89Wt6TXW1D3ZqfFXzB4SvB7kXebVw93UdFtxrgwK3M+0rt5rgpxt5b
mlgVeO/vtLMZsP12sTOt8ipcFf3enF4ao1mA+6KNT56aLzMT3XFOcCaBJ5nsGorLTyhEA1s1ogwt
fDkeb42m82Pjpqr2dWHd5sEZyEklfVK7II1+mpoASbY0+PtkgtGgOgulc2alRUF1cnw0nIOC07ro
jeCERZtnw82ZTdDF1rfcsjB6iIIo037w6nWiWbedd9q6nv5SnQAWj9M7xR0XjdIS+tP8OCXHXVuG
eCXCEueqV12OOxBDz8XMtMjLPmu7vIpXjlFgS3fL8fRY5iBs5CTWTPpicnvf259y83WKurUbUXal
whfpZYu8SGcufL8GIGMdDCKZ+a3JjU06/TqqZM8V+sKG4rBuwai4+1wofZTuAGgSnjBMVA9/59X2
8UpjzHqjvRyA4/OdkqNKjUPp/pbDQQNeotYtz9Z/IcYey+x0rkHDPQzlS6OUcH8mxhei/yMPGNrF
loRaQzPMa40f117UV1FmHyY1XzdjNhtAS2iqF927y/T6Lo14BTiU2vW/Du3JvV6LEsHfIacbzFAQ
R/4WJU3oNnbZ6fbBaZ+dOF8k3tKiVojsKSIFkV3MSwdM1PGrKfhIof/R7LVCL8990dneZONVDhKQ
b6ior3+oyVMO3VzsPVbWzhsWsQnX/VcnxI80oHFBZXKgW7Ldq8O0Myip6Z1G+5CRRXXammm5OJ8B
wIofi+L7OR7nAzb3Fwvuo9PQn21enYedE4CsUzfYB48gY0TlpdfpSwW0PSPyZlH1g3iggeMKB79R
96vRTReJa83iup8npfZFSsdHR1HXIPOA3CJdV82Lt+EPt5/GgcZwBla/Ba5A3n5TinymkTJMdCHf
6GBUJP+HszNbTmNZFugXEdHz8MoMAiRkSx5eOmTZ6rmbnoevvyvROTdkTIiIs7VlCQRUd1VWVWZW
Zi6OuJNuJbVKnsLSnHrtJgzCsxGEI2TWKFjLxe9hRlmsXezeqVTtTymTWIY99RdXKSVP3Palz615
0tqzuCEc0YzXjhugoP12lXQ5Rv6atSNtN7p2p3fKwvXdG/b2NW3q4z1e6NCJr7ZaOymtY1LcB/mW
Ck0cDbU346auNcO84WyIAwz7nwJ7jOhgByLF/YTQXsdZ1M4vSxuWYvs1IWsm66UdYd37M7IW5h5V
B8rhaSicTdD+TFmjP5eza2qBxWGBcfYwWNaFmJWKGTvW6JnHSZ0sauUPDgG7fDRwaKtxiabz/Hlz
12YS0RG6aeO9V53LOIk0yap8SBvzmOeHqJ219X5ibbtinXiU7CWQKv/2eXtnteZyrQKPRsEwnS7X
7AunQppyMamfYwqjvMZfTO8lP63qomafX9jFc51h1d2KBrm6WUiNPYKJ2DCsS2to6JO4yLvMOjbx
l4EKIRbU5+TZJJkNI4wtwi3/iEHt3/uJiWivrXqrJytF9u+62OqEyXzeC9dUak7pJA8HIjCxYn8v
2Pqk9zMrKc2j57ar3K9nJjEOus/SgpPvxjJ9Dji77HF2BjRrirJrln2xWDqtpUVhRGNaR/IXZ0bp
qVgEqLe90f5I7GhRdK+51SwiPfrukC4wEprhQlDovuvzEd+7SXxaUSez/PSqf2/yu5CeIw/AmkAj
R/wVfWEQr5EpxzR4KjtjhldX87ZDTI08nxCkXz3a2emgVk9Jsu3MX2o6H4Yv9UBH/xzI2a43KS68
LjY3bUFVuHZdECFR5upcs9t5uEFH+2WxeVa4bjzd/IK9m0+r2JqdqMDEgyVczVnlt/dDfmORvSqq
lBBWKbSjc7xyXoQ/LLJuXkZx2+K1IXQU3c5t/ZmKn5XQPQy73i2mkXbnNQ+fi8ZVReJjq7Lrfmh1
cuKgwqsz82j3h2UxPGnd+gQ5YGxnlSfRDm8JWqO4LT5v9xy88Y+YwC3UWX0sjQOui3arrjKHZGIc
mSDGeAwprqiOi3KI7iqLmHNjnIXU4wqIv8vRhP32Z9zEnILMm/CupOxYuj4VziJuvwSOuw4idEBv
banVlwBnvtX/soZ8phEH6yLiNfF75Ymceft/GTFOwE2SmyBLEg/79z2keZanTnoyj076cCr3Q3zo
ccohgF61MOy9a8yDKrsxl6+FAToS6alQYZ595EyH+zBgrn2qDYexOZ7CR71edFT9S7tuZZ7Kxegd
W/2laxZ9+0iwySLM211M5fFYJ2jKbv4XFcUln4vzV4fSz5d7Rx4R0BdEvnE8GdqaMYwmzRMxO6uW
onMxJSei5A57xJ9QI2vS3BVmO8+dbj/J8Rf6wQ2j8x+SIjan0D3xhTiY8wQl/D0Wcav3mZLYFNYS
F7bLGWk0c8J1bXBAPIbzYigWSjFMff20VUcMI0KRvdF70gdCddpZbj6K/1B3o5miT2ZoIiiy7IHp
1ihiHJ1HcVIaabsaiD+jDOL05k51ZWf86/ovNqpEm6hRnrjkN2uzyHvRW3XqRHe2sa+0Q4JuwO74
+Qy81aAoKh/kqK57tahKUz8SK03UeGDvo4YN+IXFJqXmXUcht88bvOal5BZdC0lRiMI/uw0+tNg1
IeitUSXFuHlUzWQ62uM0xRJPHcpgq+qUuZoW24K1uDExTaNVUHfzG9cgYnCx7JAUZyApnM7hqbzY
nShxqSWntCZ4wj0QKurqFBS3vnbFU+iXy9FQOHo6dqfvVXLsOUp1iccro9Xn13BFs//rEi5ULiXs
+q6wuYSo2Zy6nyi0bnBrVZeV57PblMH/0NVKq9td7eHtMUmurTZEINnDoxb+ov4orqnW+z7Jl8mf
3v3z+a1d0SY/3pp+oWjkJrVt+/xEsyHe8PQpi+5bijnSntEc1PbGnL+2Y/7V3MUeop1Goy413KyK
sjKITgs2qXbHBB3ZNsf2yW+Op1y5JUFXlKm/Gr1Y9E+seJOcU9WjPzlE1ks/uTMiChbSJEawqv7w
vE2hfWtI3S/CaR0vctVZcuu9FSwH5eXz/r46h03FkdNul7CoC1EK48QZi5YoM1aLIid/iPuvqwfM
cPuh0W40BlLnilSplH8lzkyzFGy1v6XK4QAFIBYHpUNpfi8Hda5mk03kQWCbkFpcdhuDYArCJS2v
nWG7FJFOyCt1KruftW5M7W7nELraetkyIkJBpXxHx9F3NTxr6bwI1IVKvcWhfh7abqGF/mIQRop7
MDNqKka7wiDunXJFFD0Mi+QxL5/NgAP0yUGLOL80CYEhKz7zqbmQfxdzGa2Jao5YlH3zLUwmB8sY
FmpIXEy8m7j+2qCAZa/bjJs7U4ZhUTn3JGD7lKpUo7dSIXaGF5y6nZnNtZiNAfd6jkIW1Ls+ixcJ
/i6rNanVUA6nrc4pQpcRLErPu1+V4DEe1anuaM+98eM0oaBJXa+UuJq7ZTjv02FqkhHS979OP2xl
VkyadabBxigm7bGr01n2q1W+tok7SzWp6PtkVq9Gve764c0KStAnWyNN5gnnSZH6Iyufk/xXqD11
FJfUHXOTK8Om9Yx7tzGOsU1mlRUdrf61o2ODwJhLwKhfOQdlWDA5az+eJshp6P2I0Zw5ZA7ap4H0
pHbMH408u5ExdE1WVbJlxOjFk3CpLZw4fMXX2+BDoMaavyNesE0X/O8+p5R0OD19PjOurUQUOEc5
0YRkflZ7PyyAqUoS6+hhgtH3pS/+bkMtCPdeEFBueo+fN3bFpnc/NnaxJDhF0DWRX3D6Ve3KZG+n
d6oxdW8hvy2ZXpeL+sdm9L+nHzHldlcE3FNSbkZzp0Na6Uk3MiUTA395QoS6O+tLinJG6bS27HnR
P+HOwZL4kdvO/EQ+TZT96LTT3JowD6mA4mebXF8O4ZtXVIsqqV8ycjcmyTFO+0XqkkxdP/XVLmMV
01uICnk0V/E+de5k5rM79jkC6RH+RlDIUHJIH/U7hyq8EbiWZp4Ttux0MYAzKjXaVB7vV6Gz5Shg
hRdgWoewkUoixTinH94gHsUUh+yd8MZee80UJzOOIEEILeSpXToNUUX8mqB569gpP4gyXk4yEsWV
nN7Cda7tKu9XNCFsKvtd9gQf41GP9uV49C1WLrxqejzPrBtq0LV5YBD3BVpSDGTzQljiqivU2MTP
FDqHWN0klCSgRK0S/tSLu7Pj9HSjD66t2sSbaS7hsuI/lb9/mApZr7YlFiAWHunhtXo82Uuv/x8m
98c2LpTJXtNjNZzQhjWcvdE17qoO5e5xQpFiuzzolK76fM5dvysCgRUc4EixbNMf7qoh9ClKSxxX
ZEMRMh4Gjzf9OLeauNhdHaXJOit7vyni/CvjlZDmz+/imjJBbsP/38WFnhY3RT0qLU2E7h2aBL7Q
iuIVTGwSDz5v6dqC+KGlSx+Q5/mDQvSWKaqCSpwTN+QFD2i7VfTotjcau7YgfmzsQlEgga8oTi2D
0zerrLlrq5351Dk3+k61ZcG7XBBFpSRjQ1MJyb3sPaWLToT7UZcsuzeNcW6Z/rzocCAHk11jO8uA
mAw771fWcCTzce6gj6AJE1iMcefM0eMIx/nBBDQaH5Ch+2T2y2EsZ11nTZWuW3tBPB8oqdb+8OyH
yKNUnAADSG4+KJSRsLz+21B7fybJcNTsp77Up8kwrmoblGve3+unjN9x41DG39OdWYWX3M6/pcaf
Cm/3icOSisLkE2WcRdF9UnnryijmafjYKz+iMJilUMNEA7CIr40kXLbEk0j53q7b+qlytGoF1zCR
g9pAerlZzuqR6JIxiBaTJp45p5cx3bd4BEhW0hpUmpKTsa+WRzGM8IeEXvQF5UO900wSjEIyQa3J
T8tJZnTo9OTBMgqDRcKhm6J7XDTZMCgserhQB6hNJLTJS6Pyia6dmV+pP2r+tvoFu2x4iKpNA06s
WYUlx+K7otqrzc5Hf0mWNplOVCs3pgolL9XF5I+DZgjEcjxo6kEUmsE1NkTvcC75w3Yn27o+bSZE
86duSokuarXV4yJKtWmA0mikxXwsf9rKc+L+ylTSK/K5620CAvO0WN+g3Ghsb6myr08/Rrfej+lL
RgFzw1fnPpnJcZkBiOtQTguqPbxmebnxq3Kq1RxX0p1Paj8fFAJbY2q19rU3E1XKqr99PiGvTn3O
x+F0cSyvXGaI2FFb27VS4QpPV0nyWAQPTP2gfGq8GxvOtWUMRqbJqQMhKe91Yj6slGra692o0VDQ
HGnFtR86/VZaxrXV5WMbFxPerlpaTnH6KpOG3B0y6UKbvPP7lBNtZ5pQ4zwuoPMYxwyBVxFi07qT
yAiRpsIfvjjjnYaG8XkPX/Ntuh+v6mKrdQ0/jHOXq1KdzSlY1HiXI//VbnCoLMJqQRhb6FJR9dbq
d064v1yXyE7hgAfuGf72C0Wtm6RxSWCncWwdStcH1JgOqM2QokGh/hqUGGx0FCbOyKmJ7w7FdgIK
0vZPm5NO4dZw7dn3J5IG9QwOHlGGhvrNoJty7zUw26mqh8s2S9YN/sXgd8GJup46swk592xOrk/U
itJtq29mv5I0Mdv7faNPpc/+uTeDsxRXo5zUP8zVvpv4LluycSypo8R5aJvf9+lXn1q14cL9abn7
tsQnD3tCuxHQdW1PkZya/zZ8seG3VpOmgUfDTGQEieQmUldvbipnfMw/92eS/oZWYbr/5DVFRhIM
WmEax5zwxHg4zUb3KdB/meR2huOT0/0sDJIWiJioqE5ah/Mas9PR8PRiRLoZcZ6T127yfbAq+BPu
tKLsSvmzTZqHLgHm6h7VYaNU7lRMwbHz5n0OZSA1yB08vaSjQeLnXhlP6zgK9m7X7Yk0nudeMTOi
itVoYzB5Rsw8j7DUOJgrRHWGg8fK6BIN8tj2x9YjpbVTN7FFLMYtK+equ4XsZvKbyMnE+3zh3SE1
eVCrqMe0zIappf3wTwC18sfUedZ91jCHKEt7mfq3CsldW1vY4IkXotyQ7l5SCDqbiNIkSxgRitvl
Kzd9UstHLDnK4mHM3RDva4vlh8bsi3uMlCjMuiFGvjCT/OYxqogSal/HdDiWqAO+yzxLKJXIvETl
7P14hkW/NuLhaBi38hnO7rK/ZRFz2ZX0QQI9xJT9W8eFBmS4Q+/rx4lWzwrsPI4vQ82ac2aaW79C
93k8UVlBLw8tE25SGsuIUxA8BU535IBk0g7rbzWBTzHpQuqgLB3F2BQZuY8d+11/b5gKJfcOBKkU
HHYN5o1aHFdWX5VicMKQA9SEoXWhPhvmYLIjEKAQ23OOsagZjxMlqGbjcD5fNqqVRUXH041t9Z+y
gwTKc5Ztay5ZIBh9l4puMXqO1setdmS6mkTUWeaPkwtOd1wWuT/ncMYk6hl4jd+Q3d09nnI2H2/d
hXh7AWR/Lk5XR5DYQleByW5o/8TFakGNKe112jEn7k+jUEKcPfs1UYbxMI0mxj6M3zxdBfsyLpyc
mlKR8zBkyZeRYONJt8+H9Ri7a7N4DqIvNalferA2Qw9GCttBehfY8UrVF1H+2EP6bikzg5dp+fkd
aP8uu6oKzc4+Jy2hY1+MoqYOve35BaOY/p6cjMc4Xpfe74kDlgWtk5CP0FiE5cvJdu8o87ceqPag
uncNBC7qP+QdpaLSh9jS5xWB2r4FRCc/pk2/VetHYg9tTlI+v96rw29qjqbio8TRpF5sE4p1amo7
rLBrYJnlRMOQJafYz5TNCNts3gEoG41xqyRP0l+V8ickvjzKT3OVbG8luJUsf+W0ju7D2MeyIuQB
Mfh7Cp8y3ylbJdKOJyqQZ4uAw40J6nrqUDUL1LNTCDSH/OryD0GQ855AsrbbuLG7G8bx642ukbYu
lxNOPTg7JKGEaO0LtYTUitScoGscy9JYBATSN8YELV3nvHy8i0d3x+m5ah86EJ/mSPAaJzMcHvo2
Xh5OZ7qiXvhEEd64qH/1CTrIcg1cIlTSQWP6u4OYHH3o2kQSufqzQgX7YmvgNOqR8Bq0UjPZE3AO
647o2P5ZqW6E0Z2V7H+6hBAQPERs9v8cYZp+0IyaWWvHhgwKPdWWISHq8LM8Kzi03rgadXNd9l84
rVn6JOWZLhUebGDpJpAoCtNigOFSTbtwkZODggNt7mqvHbiecHzh6Pp7Z85qU7s36mZRuVRvTtch
/rOek8U82Z6CdmeU4zQ7BZuWw/1ylgQusKPTKjUfbUeZVeafNiDiwEWJNP84hMs2ykMZbYLQmvao
i20HfrOclRhSXdeSu/NWgYqLCp3+cqaas2msN1XJF2QkaD1hcduIJKJopDrFeGzJbiRAsMqSbcUR
aVdueVVMYWhs4SkVcJSC2r+uti7daZiSjYKoTvJ7g0AM3Fc3VsmrO4VJPimxDwSNEGD2twzovhec
VPukHY3iue+iue7Cme1XEkzZ/iRy3qpWJ2i86LQ3hO9f1QJ6u0okkiQJkCh3IXx6fkqIHJ6oEoSg
9RyAwh0d3ijkMg106C3ktU78e6JznOhFbX82GaXNrJHnolVvP4TNwZzcuKKrGwZFtUhsd8mmwEP4
d1eMkxOhwZGuckZaEyVeT920nfWkNxfh0qZeiJZPO31f5Ppqo2bZbKiAT5Cj0gDwaolM4dR7FbjD
3C++m2Y5b9xNXsIMG3+a5jwqHuvskaiBHuxKwEDW6g23j/hbLmaTRtCTKjg6tvzLBaZqTbs8DS0X
r+BO4MyhWBDbNSp7JM3kKumxzwfwrI790yIR7USTkWaKovF3d+llkylGm6vEIa4m1byjTmH3vdZ3
obIvzC03OU6yqU+1TGtTkZMTLk0WFrsiYfW0V6j1Wt+rAcbW3gsQvOco+hoPhGsdHHKUM0IqFt3k
T5UsmnGbE/PJK7psxEGy6KzfWvdFg0nWOVT3Cr8Z5b7QFlYHnEklg6jMppYZznRfJ9j/SxkvUzWe
cg9TSZd2w98usY8WEKRxa4NP3qvtDw3XeLIjcKlpt3n/ZnDk1K6wdCrCnfPmhpRd0eRxmX7otgvH
mZsarT1WkYq7dma7T7k5mbbJsWjWZHS16k+fLB79VrbKta1Q0ylgiV6Jww6/7d9jpZHV7CVZrEhU
XEKIlZKDiQ8XCElmUUIi4wA1e7VwTZImoZTbino4mUfZ7ub5c6E5+/wvhcbkP2rlEUSjGxezPvLj
zs0jsnOLPpt6qTdNwkd/AhvU056V/gW9cVC9pzKQwLz73C+JuHemFKSgalN2qPJk3p78TUxFy/hO
JcH586u7cmIhhiex3SRpmCpHFn93Uzv06WjZpH2GzhdHJWtNCb9FPYc5nDLKpNIpzTI+qQNpi623
7DUyiUnIrgwSJRRnrhb2TCuCjY/P8PMLM8T0uew2SJKMoWFpaA8XFzZyVlibKRm6KTX9FvDTe23H
wWyAS66cFxzkraN8ah3V1+ShfUh/Rvf1XcYM0g+qMmuKeU3laWtuUQ+0fIs34VcU8Vm0YMPphLZn
rIca/XDxtP78qq8sSYK/JIiN7Dgdo/Xv3vS8vkpI98SEqhZRtaIk1dwN14G2J+3LIzOt0l8+b/Ac
3HnRTX+1eLGCm8WpiVo8JMcKqge6k1P+8SaPqnFHvpTaccp2TK2nKPAX+i1D+Zqu/lfTFyNkTKLG
OBU0jS5VsWF2I/7vcdzg+Z/18Y+Tj8PNT7fxRDv05t5z++03u/8Z2qgTvCLFG+tNwkXi68vMoqAG
YQSSex0SLMrhscuuNzb/QwwdZSRI0GP9thViZi/2/qHEneTkoXGMajhhv72Jct/mrwGqcni0Sc5M
HYpvcS5+Y5RE170cJSliYRrUOEHzvGg27IvCTGtNl7jgqnimonN255q4VQ5Yzh0BmOFjaC2o52fd
MIuvqBz6x4bFAfHBG5sFdegWmMxHk/OGUEqRBsVzKknMx+RWgMyttsS2+9hWlRZRxFJzrCf71npj
/yLqeSCBSYLfbuU8XrEuONoXv5CFCc5569+NTfq+nEQd0V1oxESSlXhIUC71fp/3Nxbwa3MaP5Rh
A1gXF+tFS2XYmVHY0oVKtGbMCGaO80dmNfoi1mUy3AjzPGdr/iMr1Ds8x4xJydO/70yryqK1tV4/
9t5TnIRLzrY2Wpgty/zo1tNhiNcxFQBEbjKF0QRay/eg91RAeorGY1cq+8YI52HaLW0/2uq3koGu
9YeDX1TXiQH69yShbyPXptiDcazib2H708IqkW0BvZWE384q54F7YwTOs/KyS/DsAJCnqq5kUf7d
JYWnkEQ81uIKDOBTH8fGX48Fx2x191A53jZw+rciSe6UIpumhMbEAYkemorr6aXKj1LDweqg05z6
qZJRl2LiPrpV9DIZQLJ1yjLGzPh8vl/Tq3UXxYO6lXIMYl5Mhdy1Ej2xSv093DicKREeeXwytWoe
NJTqXIUoV1TAfMvwKSD5ozZxqqKlFJMQLkM9a/CmF7a9HBoQJu1LTPyF521V5w4Lcobzrpg7ZsXV
wzSNCV4uw63e2ct+As7181u5przhSGCtJAhLyrBfbjARcUuewa0QPe9re5tywzDUKLFDtKobP7Oj
pbfm9hUJo0lZoHFhkT96MeO6oTU9M81YSOxV6fzCMI4RsmE44JTKxlV162hXv7I8G5yd6FIQBFeO
cqHXm1YSKbnnqEef8MsB9xjJ+BkVBkEIdf731q0PUv4gCDkQ0cKQUgXWnLDnILszOXh0SdO34aZS
fyZgwKhwbZizqj5RimbyRkT7pPnJ+k/sCbUkGiDtHrUA0tH9URmoTd2sN7N9WRS3dG7po4spwz7H
qOEKUihGfbHwd07XNR6R0scUcH02qTYm8I3Cj4+EH/dEhLlmeedb3dbmQKFG6LrbJI5/DqakLi8K
OMUUSeYyePD3tG00g9IVzbl6v9Tk9uCOSjVyqUfeLiuIbeBUQTMYUgv9jKfVtvqrUB7eMRFCkHCO
7xXTx2WVTL2jfxBWhyA4XIAP4MrOQA6hd8jLEmB41Kl14ceeNgnVL3YW1SqB22Ju04KwYXHyBF8p
XQ//QaDah8m9/DWDsQAO4vD+M3g4V0TfJV8zrkCeFfLHmPN5Uiw9a6cnHvuP9Q5iuPzqrcLH9EDB
/1dKkx3CR06SX+VNFBjc8Gr3nkz5VbnzjkLEGN44eZP3Ewm+OoEDMLbKmzQpTxrbyX3+Is0FD8Mb
Zdm5LPmk9GDwEfKams90VvHBIbSWX85oDJ8+iegTegHGFTcnyAvBmAgzAwhKyJMngpBAZUgnvfeE
MCXlLf6BAhjyh/AgnS9vpJ2dXLuC65qbkM61qPBPh2/bORUf6Pp3dLCgU4ARU2SDOgyMpLQsCEGQ
Jjm0ymxD/4dcOo8EAqJwRzHdSSrlvRCDhWh8hvluJveg2fVXGVz5zPf2wORSt16uWm7QBjsscuId
uzd5m2CN5V4IbYDAuzFAZJ/vWjpMOlJ6pzwDjmUgtG3Du+QKhSBCd/AWuSN59eQeGgPBbaQHUyWf
5/lcQYSc+DyLdwxv8onlboINdC6kL4OfbXqKTPD+9OCsfqpLAR8IZ0reKLQZ+XofMXlWyvHLrbwL
t3svF5Js/tNJBoPGY7l1CvWDX5ZBEVpKwqXJBckASKeCOOH3dxAo1y93IJItvcTskNfIrTH4MuDy
V7lPaRQSwPmP4KDZgyCi/Af2KD0M7PFBQKL5C42R9HSWL7kPWqXG8/l9QiuQdgSPA4ODPpMp17zR
i7Tx3qxHhgiDLQIhnSvXfp7Aq3EpXYyo7jhoFpKLtZIOEHZ1BjtCRkVYzjS3ItSX1QEwNH9Djvlk
mcu0RPwL10PGqfwl2QwB3BeBZwjdmbsVLLMH5Ji/cYUBsiGkEKEBvBMQAqDVsvY4P+V6+6XImTCy
5bOijbMXdgAYan6TdukcbnflAJcWEk0NeLIWgMD5wgQg6YBNSH7LNJb5LpAWZRGugV7MUb0eta3/
IneuLfwtwT7zdzChRpmUeQBAy99CaTijRm2goUJsJFL2TFwQ6F0Jr0RIMwKW076w18G2OJ3Rptl6
hFZr/Rb2owGO8PwTWFt5J5BTwZEKu+EdsPj+LgG7CTJRsG7CtBFUA54maJsCdIxWJUQUuC/yLAwG
4bUJQkaeEYiMYBjlysCvAaIzV813AZIICtPey+uACaqgOdyV89rsQDtooPMEijdCyDmBH5zsrXta
h20qiD8HoqbwAM2j4DkoLgW4JAKZlsJkT5f9U7QouZ7sZ/7FgH8ULfBGrYiIhNSez4N1sAZosNS3
QtfJN2ELIFHl12EJeUIwbQJtK4C3CRiv2AmPx7nP+Sl4PPm7vqrfBOpG3iu9K8/LO7plcEB1bgcw
iIJgHLdwAAHAvdN/RpgjwUHeH2+Cw7C0XgNYFcUuehGkorlK+GnTqgCdqIz5YtPOO5ekf2tpDYYF
QVc7hQuWPpKfQpPjigXKx3v43PcvHaKQykIJoHGjnEeASoY5jbSL8z3I67ul9DdvEuGQIRMiodAG
o4OQhihnsEsO2WGyGubjc7HJ+Tq9mFt3ZXPWyijzC9/yofIvKOPtGUF1kGcEDih9KHci98Z9nClS
w6tIoQAFZeTT7+88x8mzABsFFAg8zYIbKL8KiFJ4uzyJmHrLjpgzOCIAFOGyUMHozPigPJFAWkS4
0KwC+o+7Kud1Mv0vplKuNIVCVGwquETmLD9LAkH/K4LLd9DzVsLUE9KQgEjtDbm1M1s6hOtJvsll
hAAlhQYjV1wB52teT4vkTaCSMsdUOq58swA1yn0JW7LaRQfvXr4DBkfwWsBNICEJfYazEH5qjIh8
yQBCIpkLeCdYW8vJSnhJ8vdhfqbyvE9abmmHUElfCm+I7628p/mqzC1IJurCgG7T7CAzfRexiBmo
dEMXiHBlCBGoSyaqCBMi2s0VOE3Fpth0u3cSipBVRj4j/K1o04x2ZaxFLO1VdOgTxMZdJTwt4KD3
MVeW4YOIR7oRYURMXuROhV6F1CFZ79IlM4Nr2bVv77NJqDtCdHmXGup+n0VKgIjSF/LJ+taC9aLT
CuGW2wa2SwNYydwOwr4yvts8LVNWWXr38mEizfrW5Ld8o7/RbfN8ngk/Gg4aByAJ7jkN4lR26BdQ
YZCN/IxifF+fFGZqJZ/O+FQ8L7ArYXAJN+a/8snKAyDhPMjKF1m6ZPGURcdbKnB6+8eR54Q5KsLy
TqJ1nxoWX7J7WVKF3iw06fqu/g/CRzBd9V1/9w7qEhSiCoNHX8eL4mgsXJjbLWu8wJ0EcxSvBWr0
jqByWNahip3AtZEUIqitgHICwmtSF/VjjVin3H26LFfJT+PXsA62lFlfZauBBU+WPReeU7Jq7joY
W9U6AtwmtC33DNoSWPI7jVffmL8FIyncyAauDVx3gJEVXJviTnhq4NSfKBRmwmu/YRKqxqXB9K7Z
cwTCeRZO7cu4FbcPQ7NRMmEfBTvjeGYMsfP6j2hQWweFGEA5j2VHtrbJVxJgIJsJm0gIXemiWfl3
vO5osk/Le+vlsHWe5F/9XlkJ3cv6KXxo2b+F6CPc4mHrfonY2d81ETQVgcvVu5rdGC0arUt0YNFb
RVfWl8FvEya64LfaneCQhO2Xv5n3Ok0KdcnZm/ey5aNho1Upb+ifNZqG+cr2/YiKJTu4+t076kvS
RtbF/nzxR3sJN/K36MfJThQKUXdFTRSEO7FwUJI7NAdRLd5tEmdVAxFsQEIJDBCC01y0QVEt612M
LMmXie4o13w6mxryPlGoRBHJuDZum1sW3KC+FFT1+FVQcfocfOlKXyf8Gy+yOXHPy3hb0bX51vyV
LrpHe5mB27KBj6GH0AbvWYqqKuoR8O1xOkCaF9BUAyareCeLAkWK9u7vZJX+sjfNr8mGCP7yj7GW
zVkktER94LgYula6FO6YIJiajTlTF8NclhyZ8xqLprGTbX24G5DkaCWyi+tbfgh/UERcYV/PfsqH
KQh59SvZEyScrDh+EdppJKKMQOfgUF3YbqJwuTC+0f9R+MRsQNsND5hyGHwW/5j3MiPuzLmQyCle
68+z7wIQZyZAIxUG2JkuiJSUWDlIyDgTScU8RBMVQqFoyQ7Gpdg6ZyPvbB+IjSEq5mmHPGCF8fLz
rzr5o9vJF9HZ5WLEzhFtGacuaqXIocgOMrHR5wKjc+DU12usbbYpgduf2CUF2SWgsJLVpn5HRMqS
wfEL2yja03fh1sliJrqT7LcQvuD9hXt5eQ2vuudjwz/tOljy9OnXO8ze+e3vy3N7ZL3A5haWNTKH
lKjIWboV5Fq2LH5iIi+1PxQE4++yxpXr05370m5ZK1kf5Uu2eiH0VmyZAh4Xmm679ZYpVx3uQ1Fg
75xNu24hkxXIoYAMVf5VaU0mefU0Uk1rmu+5hHraw9UW5KEPySzdTw71+b3OxvvhbEDJCMmQ0BBe
AdssYb71v8kA+qauq5W9JGx15b1lP+oHfS6rrbFA0hcK81F+0+f175q5hF3OnJYZKTPnfQTE3tIQ
bXODMK+TPdEFyK+2br4IzhCxWxdIDZXJmBFn4cJeE6SnzC6BMWbLE5+vsdLLNTG3AAyG2/c7xUnH
XjBCZ0v46yjXzcHvtl8Tvx9N6ZO93HpCD0f36Z/x3D8xbHH1m7eJ/3hIBMONoiXbK2pOM83RDv7L
vJMNvX0T3csHPQ/4eUWuPdB4wWfHu5ydXCB3xrLZaHM8hV/yuQkPLVtUDw7aMsmNy2xBvi3sT2qs
AMJLeJQu82V57FfKHB0GrUWU0XQTPuToFrLHCt1bVErRk9CCuQKKvkKDFAYbuzyAdtHsRRK9nQLP
/Myeh3kqAhKjP5aL/k1w2GdcO5tqDYPRJi3sTG5HqeYj2sUZSCoXxlpC4p9cnzyoj7L3y3UJ683i
S7iT6ZJNku9kgaqwPD1ROYwN8rQKtspdzAdQHVceDGuFdea0sn5pv9hP+bjzh85bNAzZZeXmQ8p7
LOvV+0L2/qKIFrA0lqdjjVC8t9bd01+8UpsXD+aLOSseBLAoVySaSQ55jvgaNu/2wOOdMhfdz0TB
EV5h8SD0Ow2dTnSjBL16QG97f0T/wgfVXkVj0b5rr2K6CFFPNFWZaCO9z3sRBtFrBCt97tOfLeq9
TEJMR+lmWQ7kDdGAbi0P3q1Dse98OLOkOTD1IdmzPrwrILKiCLDeZvUQPq2/j8/LQs5EAyh4N94V
K7FFRxap9k4sSllbLBFObEpZoHjmTBoN4QwaX7WN9hV1CYvuYfKM71oU+WqpfRULVq5Hrlosw4a+
SZcKE+x9q50s5QssDVBD8kDQ4AumXsNOMNmsQzaBYPu+tyiMo+wqwodO9s2aYAd749+LGtTwaY18
3SXsIsFCjUXpFl18fBbN2v8hw50yveUD4mX7VK5IxTx/ycdyfL4Ntqd9hhqVwCxFwdqfP3lvU4/6
biJM6j/ZSvkl9O7JA2QrxExb1+x0OVobg86+l6zrWf3ogEZVEQUm3lK7S5eyutTRLbf7uaTaRwfu
pYp14Xf3ClXR++HUf03wp7y7RahPhVuNZU2WK/Hu4A3bp8nU/EIYyVu9fFeZqNAHD7Wch3gk9bnK
UKd7a1ajiPlrWdfUuceQgz1BPGQPEqEJWduMxWkZLX0Y69ZGHAdidPpf/XY6vL7bC9jAAsgNDpN9
gTKePYvBIKYjBR7Ppq+YELyUpcLdy4LSvI5Q0tG6z5sYOx97YLiKvskeJS3jdtgmDFhMH4pxJ2Ih
X+bX7Ptkna/jb1SQXmWvJeIz/igAqrubEMGS6R+hf2QoCqgJN9meRD1feM8vO//iBOI0OWWU8IXk
Kg4gYZ3KtzibZJuJeKZdyiPhnoqbT9xy8iw1ytCpmu345T9AYxRDfHAbdY6i9qditp3nGrNNlIHm
VTDOMmsmT0zv7wqrquz0Cl1GAhIrg6z5ogHIDEZ9BBAbni3pM/CZ4XNhdlJSkg3+hCKortng56fz
dsWM5itkPRaPCdzelQixLI0lm598BQtSvpgx754XmTnSqSfMEOFDy7eg3EkjK+hfgc7L+EyWA66y
z82JcyTHZ5IuxsaHc+Mkm9hjHNLZ4mUDgreLdvmiWOybs49OlHkK/bMRx3i5sMLxibj7cZu9yeoT
ifMgAGptbz6/qjOA77Orujiyd6PS7YqU+Tes4jdZyEogx8U6vUOfXCffBTMqwoGzMH07Owdx2uLk
3epzsXRQylG1Tqgq3R/Ur7tqJYpCs2pQ19X/I+zMmhPHgm39ixSBEIN41YQYDRiMzYvCI0gMAkkg
4Nefb4nT93RX960Kt8u0waBh78yVK1dmAgcADaC4Fja16deeanhdcT9XmAXB6RqMwd2/DTeZQ3dJ
nNK5d30X6yNQcMUtPKY9p5y50Lj2we/PHknCf+wAVQOQhWvVEL3+kj9qXzZJ1LFTdsCK4MZPiMKI
xQC5Ij+bTKbWqhcp+2D8W13jqfaT/4h+Vhbg+KoN3e4ZvUdYi+2tUH9l2gluBb60nDIWlGLAGnGe
4JtMmMIeIXLttWixqWhe/UZRpOXFwKioVwy2o45fQVA8X9wVxK7W/CCDY5Xny4C18mYycgLf9S95
NwHu6vnRJVxrYnuQLJt40+YdrELbVACcCQbUglP8aHOqB+bw7rFW+nM5wscbkLzDqQLY4RJMKE98
c9OxVg+WCUM4jOHNrgx1hKCE99BNxeHhxohJZNUSLs4ZIKPLootz/C4VCvF8y1dMr6HCN0JhOU09
zj5bKyM0n3XBrLntU7rV24J1LNFB8P0gp8ob+i34KFFRmt97B0nIiphdxRWHsPaVV6hByOPBCXcW
DI4HWz5iDKGICHcgfHDlsf5vRwBZ8y/DGu7hSAj6CD9NQgkxRZrt2+4b2Jd23+SzLf8yEx4V7pSl
kZ9FyPOm4NgIorvT7Olrw6+IQTW7VwN4OwRpYvSyoMOrfr+U7V+FZLLlf1/Jv+Tid/nxWk8tVrJW
mlbrrX9inWpD6zMfQUDZz14f+ESXXqtQ4YSyllqTCsblcU0P9oIvily4PloSxw+NkKcWFMepYG9b
rSmhoduT2d2VXubXP0UUi8jTvx2+xYGJ5gQ+AnwVSXMn/7CD6eP2hx0sBc3fzGpz00waJ9rAz3cE
ojuOT9930VfdcvGYvi2ralXL3IKEUBCrkEnhEGYYExctNDmaSJnklgX1oRSXwl7yTlwhJiwzWFuc
wTRyk+8zN1GXing8OHhEbwsZPRE+dx5rMPtWTi/ImBkNSAQuyoppw9BBGepWtk3ctmg+sYUCz/ar
QDZtUL2KSA3EK7b4VtykwMR+VUDTdJvuzm8sdSVlDQUTSzBkyT77/WKqBNH/8AptKkvpSUNGG+0L
VXv/vKj35umWMyGymJPLGt58SroxdyifB8bk0E+GrQWU1ZQMMDhtGq2uwR36iSnnQXNphcVHfHI6
7jLubp7TbustHlmzw1JTLpxsEH3RBMKmqS7ZlJu3G58n2bQ53Q3OgR0Uo/gZkPt0x2W3vRQ7suta
V+fobp/sMWLt9nPqQ9X8/lT/pUOil+I/TvUXDLTZ0q3yuFmf5zc3YgXU/Nz5RozifEKOOaVHYa1L
bsFZe+sgcv80pe9fE2X06S3aSNgMtqFi41eptc3kk0Yr7uRz5n9MjhOks/nCCo/LjktBK4EvH+7e
Qv08e7fBZmR4Vs/+g94bfe5/7aGG2urXaJJY+7WZxY12+0xp3Ml2tPHf4l1kD3EPYBJIPFKPJKYF
D+F9gOPC6fVu/rNue9kr/OdnvXveuAgelKOUD4MWElnBy4xQvCbvoKxu2T++1thSAhL1rgBFRYJi
isyeERoICA5suU0ve9XGu3+lcFryI6eBzGeNXSfO8JEuvwfin2A0caFyntFCVF8W0GB1T5DQgVPb
vcrutb/ipQG/pows/BfT0otAYUQR2FNl2vX9yKjKAUEny0Yv0spK5/0MBEyp8U9EwpqSGS4BI1t4
h4eTEv2mmA/rAGxkeXJx1uE6jCr7QYL7vQaGjkZRlXEl9yvhgrLeSghHIyWYxcsq9S62lMOrTM9+
LHpZmVYTX00Clb1vYDMUvMLSdmmfBBsvJv6A5aFX9OcR7sYEkgl+XXGCMVENNuRpS4B+799J92x7
+auB47aIsIGTO3LNPKtUkL406/6R2Fz30k/B8/Kt7TvKtwoMAA1GV4iqrd9yIaSwszuIWMXVtMPu
Q2+BUYRPkuV1FoMp+LMqD0HQLqvXBsDv4csOVRahiYk1PUErsYjcbeKeTZUVuIFv5ZLINZNjsOB1
W24Ga5wNm0+thdJhWXDuU1fEKhSpe6Ooh3tCL0bHGKT42Hj5gBzGVxs6jPpuG2kInDjb+oBTy7/T
7yJ3IadGivjrb/i2we2tQSTS9u+zA8BHMUiLCAU6EAJQ5x6P5AszdgSk4pQhxJCMwrglZh9CGhJt
CxLeU1rVs+U0KlY0g6FvVGn9ZNgJbf8MCXALEzIgOkd67gMJisC7BPaKFVjdyOYSSTB7z+6t/dmV
S36p8jCC2bWFIDYfQk4G1rG67CI2hOPSbhxaPPvI0TSD80zxrzI0SYXoHpxkmxskIiTn1Vpjdl/M
esodEcDFOXqnqXI+V+C6bqWyRxXqC1oYg+03o9OqdLwWROMLemRQ5ZeC6xTVWm/z/kgoKs2nDJ88
15G42YIQyoenOvm6w7jZV6ZQiTylis7Kq+9ZfzT9sEmdKYV2R4iGciKI54IOBjlpPVI23ORv9Yo9
mcpmn+axSp62+UVOmKRs254En/KDfOIjv6w8pnCbDkwhhZa60mTK12YE/WKndiQiH3l0Pcu4S637
xly7DDhZnYX+UOCyTaAqiQBZy/7VBwT+6LGSyBnZyGGJakDv+XDZ9x+dIWlKnfAjpSgmoTpx/Ljp
25A3CkMTiEthW9PPe+s3wC0KV0gXJQ0VxTLKQFSdXllRgXACDFqAkGtA1TXIQKzfRJAeZxB4FT33
CH5FAhLy8hanKrmsN6MPmdjGwoUzJdssjlAcYKflMDq7SkniYzgSnuzDSvHV7nW+muTZREcpxBEE
UpZB8fGmqxXd7j1YSBGJ+iwd9plHSmjrzfUsbUsYMO/fZr/32tV4lH8AFKHdv3msX9Bunt3pU1SA
+owwWij/Jucgp6G0T4Y5MZ9lIpT6SnopjkaWW3IdzC+bJsfcaV3c4CYemXST/z/8lEHBjT76xkJ2
r+GlnxnGVOlTLQLywpz2n8CW/d/el4YlFP8jnf9V403bu51Rr1feF890w6DhRrxtRXeuIaO37qSJ
PbrO0Fq+soZnJCnC+DsDk1/DA4ZVsYwMgYj6hARuPjp4RSVGEquwQ5WCNWOFt1k4usm7ahnt/GO3
wRgVkGQJs2C+KVhtk5YS0yfqMP1o9kRjYqsWRiDT+qegxawKnf99H//v3H8hRS5mp3W+RmRYFX9j
+ldKKx569yB1JDfCwcH0iENQike+xgyPwO66n8+upByVfGJ+KpfrNBXuh+Kr4HWJeWBZY3S37ETR
d4gxfMr32OB3riMOileKS173Wy7pF09em14porgUHhCGjxWZ3mYtv8k1OUHyomD0m0EcIkD+2uMI
FTFLlITwBinFnYIrJ3l/rCu5WUF/cvWyiZgZpB7gWvZYA161Adv6+Er8+6h8OtISCSC/QSDA3ejA
/ykPfuausNxGYqUewSUMlff7jfSYT/+vO0DffCp5bEr9fhUFRwlFtkm6uc6BXlCne1+kacqVuVDe
UqXgUhwgSrBKmHIKaxSPsQfyQX3vPMgzkWhCaI+1kg/+egWv0mJqQidhAbo2mErRaPxjPsOQfwpt
1QFDCqXSF6SROOkO91b0rNg+BVRyS+n04Ak6iPUjXeWlK7lCeWOl/IAJ4BK8MI/LRYwYDbbkYw9T
gsgBEiP6Escvr/5I8Nm4M9pqkDBmdQVKmD+khxIfHnGEimHI5vGXbfgSrRpBqOxHWSpRvLVngRvI
3UHjDU2xNp9IGRIHpAzkOdpkPuUl+RcjojSn0hgiN42XO6tFaQTSRsCLPVuWbpGnEYEjR1Quzl0x
P51XiSwVcAkcbsc1mLQDQKjua+W3Oe49etaH7lPIVZbtApsECO4LsxPjkt+VDlmY9/ZuebVKlbCF
rRN42EKCK0m3XpkfwvkACf0bKrmuq2x5xfODQI9DSvd4x9tLq28S4T1UwsLLCoCFbBVHo2lAWUhG
Gqy9ISjNSUJq+eYsiRZ3XN83LPO5n7IOWMJz1ORgPrKSD8Se84QiC1EPMtCSVCDsZL3ZCyM8vIqU
yz4hnasPQ9yMub9VQlm9DnwHkbZDcixtsvK0uiO6B8aLYN3j5h/D1jxLXCFUvj90o2QBGj3jDsg1
3hlGd3e0UsShMf1QZBrtT8W1VW+2QNtFYSVm+LGQlIxq9Najx08qBqePrJXcxJFBO+cApdiKdBSk
lECHZIZizyTIssg/r3vgY9OhFp4ndf+1GiWSPrFyG9AGIgcEasrg+COPBJrBmW5gmwqkNlLgoerD
pChtI+cvb4a1UXJScEcYTEI9QSfmTI608nRkJi5vLRo2da6EBQSZQykFm+Ts9Ag9Evxs9NT6RN8k
wGX19QtQmd6ySUChQEFo6cwnSlnW5ivn2AQfLi0IOmkk9PXQA9KB41XWjjpKn8GHoBcJHa8gHpH0
qCcwe0pM5vPDTByR7KGSlrwShASXSNZTKbSi4dwwh4zjkWey6RAA+SEVRf6RLAAng+TknNEFyX89
BHTJaB2UOAD+bCAPd/heP4mX5KXI6/LQ4lsJAPCJ3N15YI/bPQQcGxZvApkH2hk0lJlTYr05yUPp
NDbdI80dWOh5yHNa6/XE1Tti8xQFSpK0QVeiD3gAKBq5MamZc5BVlzDEIE2hTG6m1AR5wdrH4fs2
QA4y0vEkWFHi3RAKUafxB2MvLux3tv6XSgXqiM+71iVWvgeWG6gNRFIwqwSPCG9pfDMUHXpUKX1p
aDoX0w8cwbKKc9YiuroNUrUybQofm/CiyumLl226i8Kt8t6cp1LQiGArLlCr/oy8jTSy90iT/v7U
KqLkN6dW1ff8jQa8HGnHR0e061xUnmCBjJmchKImRcZNqAwZMz2mowp7Q7JFEqt45PURGCzEvfeU
V2WfAYL/lGyomuX/7hB/IdWsg3kuiyOHCKcgqwnWYTq1iURJFAlVs/5D3WEIa6w6oe6M+JGKqLw5
leyjSy8T2b/DEF0YwC7HISGf4KYoB/ngFmVrOisFOu0VtgYYIkD72XCMxdGvoba+Tps8LYJAEQsN
pv54ro+u1b872V9otfq+fsnSjVGS7RKsQIWDmZMoXK6db6j3dESCAxBr9zoMfMMrW/S2nTTgHUh7
EIQrZ4su8WMNqI2BdimmUQE6YvKh7LPyrZWQKDy/kQBEZ6nwRvlSo0qnNxPHYnqq8CzpdJI0w9a4
2u0SErI7IdIEsvSUkhKCXsrjlCF/yLZVylXCmSqnP5C5kC7398v20d7rX9cJ3o/eDiSh6r+2zqdY
jyk7aaJFkQXJMAui71t3/VOiwhfJJPcqL3emNxgVIxEW/qn8eWgAj8POExKxTJUpqP4qMR8OVLUS
67HoOnsqdPD4Tnp0e3kkd5XMepBe2vdZ6ihGEgpTtcANQkZYQh9MLIV8sP2kQzhAWT2ywZ1nZQmE
TR4ipDqclxwy/BjKxVN1cDucMuUqFbemI4AY1J88DksJfX3B/TAgm3IP/XWVYtTH6VkdvIAh5/TI
tZnEcUIdqADqZIt2w8unAKRSKkpnMNcaxC5tY/Xf49ibT02HTkWclz5adRd/ZfUoLQUBVTLX5RGz
YIFtVKIkAk4cYftJOc4GBS5ChMfeOszfm0GTqQU9hRx7sN4J1W8ylrC5Ihgwhfo68AzdqKCLjgMl
R7Y9WDbRA0FR8QUSzyCxRnCOFAliQ4rhSktQKQqU95TWIO7tGMcLhMh+pN9/uHLt1ATzqT8S0SH+
Qn+8pZ0Pppj06jOfPpfq7lCl/ARulE5/CFy27J19l6GJ7CXpIMQEKT27C6ywJGtxgi06jVC2Dfj9
FE5J+MYTUihfEUy91znTK+GxSeisRKIMiUiy+0yPdT4cFMTObnzaeLIrqvCgNyNSIM5WgIGyg6l8
QZVE4+wlShdO4GcVgj9ARcyVEOzRW2x7Mljpq6zant/rtQqqhLF0zrIEtTfB/MvA8CUJyjhzYe48
MFb3fp0Myr4HtVL/FJfEB3DNhOjlw4TuTwd3XaUM60CuS0gXEUXSYr+F/hUrKsOqSOICW6isl1RB
wmZQqCSqRe3IkUgIorhPJKtOVtp6MVjioK7ceKkbkjY4U0esZO1VGkFiq2giCZOOWkTjloiAD0O+
JFyp+1fwjIgJ5ZDolgLXJQU8MxkAYU1+/6Cx/mJudUUqCnZdAVWYS6VzBw0M6SVMGIvZjafrftxX
kBR3a9Cej2yvTg06lFPUXW+xavROQrqP01U5gQoFHsUBWnjClH+tW5KvnCys8qf4Y2ljhDofl5kV
/UPilJWOmwFgSg6mMxEaqD/r3evz9iLi/lf37KWKlFjBwsxN8LssPKsDj1Cf155VYKG7r4If6opL
p04spkPVWYowNSVOJz4q5nWf0Io3Ybnw0XL09YCZoLh6+fgWIbgoOCT500dikoa+VbAtkAYkRT9F
L5kOXPSGvITYZlIcuOvW6Hp2WovWQoGLMgwSSRiVYKI574QMmZF2QvhQSX/rSyyvlJliEJCYgCH5
NVTC2Bi2h8oUExuTKBe9oMhYEbE+0sLi6vGZ7IkiZ4E0tAMKfHAQadj09HdmDydF06E3wQl9Kfsh
Lt2CXVY8LjTJT/gDvbXY85RDZgy83vv4mSoKozn7DVqnNt0Mq0wNPu9B8OkNgMA6xvkZxQ9TQH6g
3jm+1kinV8V6pOn0ESIA+KvBdglmHTVmQGOdtVwmLwNL6xhAthNzossGNbfik/t7aiwHJz8LTm2n
eHukxxUg6gyUETAniOkGMWA6HXSG9zfERrjh3ztghPz/hYnblH5Tht1ECfILKtvvmfRh3S0BFfzd
Sn4NlcfzcahiPoHJG+IEMjscJ+MOqAF43JO00mEr56ND1S2AdcSP4bSReQlhgBd6gnbKLZEJQpsM
fXHu0j6ZtKgjWl6BqiX1KLjmu0AzTNq6f0bNRh/AdWjD3Qm0SmWTk3nRlyTuSmdkJJ/1dmLGssEx
lJI6f62A30KMpgyk1a19UqKjnaodq3yzgrWoQ6XUZUf1inipDlHiqWe/tiHY9SVu+S6TyRbp9GvE
ancfUYewvRLQrQB4D1KWIvc+UmmLQrXTc7KSNOlP8cp/C9Ro4/7/bs4vKPJiG7UDBfsl6GjTO/dP
Ph3vyZmglqFgEUxgsG94BHyWtoaqTy3URzmFAMmDR9j/PLTPQg71LoB796oArpLMQzI05y3/OFT5
gyy8TGHHbx25K1l4+HhE+yJ+ZJuEpK9TYW25BwKg8HzFFIncac1lwuqqRWTKEkYpQ2qKmG1GLo5X
J0usKQhB3lLiYVGQeE8cycOWK7huY2UbiJoLOvjUCURUjVDDLOXsJYJKNqSMxcOm3GYCp/HyT83G
rH81Cah0JMyybtfpG1ijZ8o/U/9Mk99mx0tDl5y1TfYWbR/1pMQdWvqi2e1V8Snw13kSKPxLzCTQ
pYBG1pJ7AJy641MeTogzXTu75e2t1Us+GLqsBFsDz3dEqFQeaBvhyNeZbAUUuRVvN9AjhQHSoNAT
+Z64uM7B+ltbRby3ZPTaP3Jbcv36VyDngmvdwB/SOlmxBn62Io4F9oR3ErJe2kw7b95cPjhEQR+p
FkmlTu9I9pXH3GApXZUdmEDFvX8b004jsIZ1/zRrotS3+N5MLp5y2o96atJppgdf5rMvQYwqlRBu
lJpPvLXwhMgXls6MXkmjzqjx9L8ZiOD68xCX0jJLKhB9iTt5wD55zj0gQuoaQQ30yNrEEMobj3ED
PBDIuONlBTd2jE1/laaueK/kJMH1hbq1KtDtdMfMbAN/oSb5tD8vL0wGYqVJSS4+QiyLuBOVych8
2fitrPAq9zXfGE7i1ldKimORcWIqTbR65hfzaZtzmXbtpkfi4BYq7D89HSsCG7c0ti6UMBKD8Ql/
ff0vd5KMlEbSB+tpfTfRuPRqbWIvcSlynPIzDGLWDwVgp7AxTgcyuThSfp7gcXQ8v/cK/x9d4N92
wS+ySIucRLY5NMt5a6H6rGxY9BqkUAXIVB9wBCpFwQ1gcmAJAx3H25HCU9WrVMAOFPnQrIo56Sg5
Twis4orbWByt3Y0pziFI61A9ruqpqGtCvEqCxvwnT9VeFIMrripehQmOCCKkOGitCHXYaDbbjzIO
Cp1eGzx41GhX1V9kEPvKiMmFHl8fukOZQrG1u9Q5vqaol+Sm5OgrTEBGT9dWq0Bitk2/Hj504Koj
USXJQzy7G3W4HSqrFiB5FK09dCDV/7HjteAtTzSyZLrV5hpYbAF02BgRmVsTZIIEskeFyXfl+Miq
f1QqRkBxFU6AuBX4P4jbBjRuheHAccmLfJp8m2oiheDjXmchYl3ZObGoOSSszKvId8ClL75eJlsq
QRPYqe1zcGiKRmVCs6tdp9Ru3Evxm3qd2H59gtlNX5UftNh4Ion21MN2utsJ8ixSrmJbRRk9Ninx
2I9ec+P/JdUSD6pkrZKo5QBUuRSftK/KLbjCm+9TeMOKt3xtFu030Zjab4Jb9B+nW9/890sZufx/
Apz/M+i/SFzNtBWVybpWznXfboBKfQkCaiVUip3HzTxYrs2Qe9aPCsAUUGtBqauE+i9kEE4sVALg
02wXaK0rMwK+EOK/ER2qIljfyukrJhDeV5Sii0pVTP/AEFrCH1noSn76gXpkhBMkxKudnQvF9Fxw
KOiHVkUFOw3SrXFwgI9VxadAcueLxpeILKUG0lr6w6X6t+yNrHIbvFGvtXCDzPb9p+9Ly3p6vR8a
t3nGtMQsYOB6+zmGFVp7x6LPnEsmftCp+UJHLMTrq9a4fXA74XrvFRvvYoxSc8RYvhZMi+F3cOC2
Zxv+aXU+OdFbAUlc0KrTtdLw3iTtMyiZTkbTRt84hFHDuyXMzHBqz3SLu3/USAqtIrI9TG9cGmQh
tu5t1B4z92S/qm+dxoKGuTUs9NVldOsFqRCFUbPa143eC2eneN/1b731ojHn5kQUd5xeG5/bt83M
xIZPchwZ7U/98q05PYS3r+u91946t9dtg3bE3YIImGzIx/qbae/JTz5sbXyL1j/f10XcdGtPjGe/
7D312/dNWlVvHKbEHXyLIZ4k1PYeHQfvZy/p+IytohMQ48w3s06Tg3LjhsuYz/LZfM9ifE6z5Rgp
01hG11VxZb4cM+EodenGW7eZeM3SXTd66dGvz0rSBImXL+2w7N0ppFw3uyX9sXdu/G4awdqmf5Fz
3jMJw92VzmZ4KF0GZZTo1GaHPzUdp9X5ozX8r2QdY1ltmsiCj+zOr7FCbOWGZRq0yB/RzDOeFV7b
O65dY2A5NZ+OB6DG4Lh3C8+e5vTBdG4tOpd2L2sP+u5Qdo9N/3J8Ouzd5ufNbT43HbV27Nbdw2Tz
dvapEHS3aX/32raI+W79Nd3nHfsnQrCQHJ2MyOgYFpm3Tr1BPKbNDWP83Ma2u5tEmWO/5HsvVxeg
6+25U7i0EGlDnVWcMiIo9zQoPIRxFGwMBrQivlpOlOvKbZfbjVtPv/cHxlc6jZc9TbRjimieUmbb
MrDVKZXWQ5Kw9wftU2h+5u+dV5o6l+vgQELJgtmNpkm/cMM7ebQXek82pgxYtr1o0Bje4Vs2q03L
y1bude16tSVZHCyji1OZfaWDzXcZubVZa+v2WUqNDzOhm67zPNiNtqbbPjovXM/2227UCq7ufpid
WEJuOmfMGKn2k7t7QelT95RTp7N1N9q6Kf1EaenbpvE7LcEda2K9hV9sUVI09+c2zTnc9mbQGLFU
Dp+XN4M20YOGNSrJ4zgHwym8q9cg7uKmdkzHwNYFZEgOw2Y7XL8wC2L/vh3HV+9qMdnQOXd44YE7
Tu6f3gwMWQvS0iM4GQ0OHedSdJFDWkxYND0vXEWjS8exMp/5RZnHy+mLdnNvXaYKO5vEez338/7T
rbtKTG9QHt0rUrHYr++8a3DJvKdN1Gu+oq4/uzeAXTvkno23TFnrH89MCwqvdBzm6rl2rU975dhZ
k6NpezvLpV1MMly/V2VTFG94rEM6+Txl+8DG6n9tCt8iccYquVvuGenromiF0daJ3lv+zm2MkNuG
r9fN5M4tyJ7ac/JRWdA0B0faaAXF2WVxDjjBFyPsDJPR2em83Rxm0tw+GJzcnhg9RgTc8H+ls32L
Yqcbz+vBZDfeTuK3W+EwHr4z4c5+h+QznXiODqt/7Z7Ozu7iLda0H3L7rFDUe2vDDTtII8j3bUZt
amc/zJ56S9bHkXv+uA2g963Jic6pg4LODlSac+g0Aihmm68TbSIW14zLNMBd9dc7L1/Rz9+4BMnJ
b5Qu/f5ZKww9UV1hP6dLtdPcuq13WjkafgwrMkr71vJsBpP71Eb82y2cXjRUTSFTBApKxvz96JwG
rHTLuSwNd4bVA7cum5Sm3w/O7rNXM8ZGxzmQDt+7+d29NsjgR/31oA4jPOOf8n2/DhpXr3xnUmc+
pl+rt7a6rcswBu4ylKIbDy7F6NgJN2+YDAsc2AnvT+zedUzsywSbabvdu1yX58hnUV0OLvZ9E9Rm
1ttmdLIDYzPg0jHrxsufk0XedmrjaNx8Oy/vT9Duh9wfvFLHs3MaJ2frz2lFjqMxa87Ow6Zs++gk
w91SWobrNHLOw3afKT90PLkvE28tl3Zfbjy6idfSwDTdaxwkjTCKQjqzGq6Ctejr2vvQnCvmPHVJ
71gD6vYZApbTsNltMFAFNr2o82nmBIzadk/hJXGYf9VNcTza/x3vx5rENWewo1HpiLWQD6xLj/FR
ZkD0kCV+bXWbXSdQLDUG9DCIyz/XRpt1t74Nueq0Dbt20NPMSmZRxD6LIfeS0jmj+O9v3AtCTcMx
rOHuQqNc7+Ld3HxWGG4wvzt326mdnDJ1YchHO2/bLxfpNKHHNFq8xDGIgulOkNrIV7mnmwkNpl84
I6P9dYi9w5fdb7MHmSPh1N5NtOoRA9fXToO3t4ownY3KI/0Eq4wDgtRJMrnRpwoC308pgfKurzI4
r/GPfXSNArBGm3ivJA5NAtPZ7lnXFuN/3WPs1VFpDHu1rZcEhrsv/WiOc99/E/OeSIMTHjTdaJ4m
/sxxakDpmk8L7T1iYlrS+teTizKx9UrlQb/D7Q+xv5dVNt1+tRBpOwwha482P5edd3u6j9eJt6k5
3714EVPqdfdYI9HEaWKE3JhbUFWzd4LYHl6dRuLdIYMuwfab6YRRbz9a08jh6DeM2eXot7D63dp5
tF6QHUkGu2UJ0RJ58dZjyk8Seb2scJxqPxmosNZrFwVSGuZX2i97LaYePz1d6RSdvzcWbTqSSLxj
DvM74zB6bZssQ84AGxQC1K7nL2vINrihibUeRD9W4K1q2UsBVzPfIt86d7eco3t/ut3c62vhxe8Y
SuMzJ8BvvLSbIdv+NMhrvXzMLPg76e+8Z228XcMtzEnzhrLmkjrbl/vk7EwpZ3IZXosk4fTSyTzD
Xtzc/TtZt1EbGqp2dPONu7kOCsYYPxnBdmm83T7aB+fS8NeRfw2wva832y1/sNrsxv3LEdWmwwt4
sklj4Y9ze45iAIgxP5HbfLUC0nwU4KZtjwlgtpthIcf7vYcL6YTHYeFdXqXBfznM47BcxW2H0y99
+xqW7/TSvHzlB+/2ftqMIqShudOmCf9zm6EMYevHzKb2Lmy427tjU9mHmzAFL+JZBNb1oinmIuqM
Lcu90RiuaH5yCQ69iKGsp2mWrHIf93Ledw+dpyzrcVmTYWTevCxYL9MBhmC8w+kz2CGg6fGhW/84
juonCjzAffZsn3rT9fP+4KTPyKK9cnleUpTcoNiiXbqPovc9nF/p3Jaxd1lEl8BIUH5svu8lN7E+
auROtIpfiE+mL+slBdArZhFHkP8gTyQKg8Ys8j1jfjcHrVnU8Wy3ET7vPbr2C7QZTkwnfYlKeoPN
ut8hlncjd9Pw0HIk9LhPeZ6IKO8Xb+aTIc93dOsfW5rQf2SjpB9Gpm9Nth/3t7JwDDOYJgtI/y/a
iuwWdu7uVnnh4KpaCy0DovKbm9Km2jPpmJ0Oz5Ak02zEQIntU/mRpAEWzx7vD8SE2MEv6ys7Yekc
gAUz+tqvBt3w2cD9girl+ih1aJcn2TZYxU3O3nEBfEqfB0mfeOm5aHpxUHdKJ2ePHsOfw2pn+9lo
74RMxjqOjidn/Rzfhl95zaGY5MiUW3pRMzoFTJaD1RmXohaKyfzuBafYBcEe4u7tFMRJ/wK0HmRv
jatzfU42g8ucYRpA1nd6up5/GEa36Q0Yfoi4a/dqXzxWyY0Fm3sbNyLytH3jmdaLcNblJoxQszGD
cNU4e+1lDHxb3pc41BIOtnZ0ji/a0gSO9bPfzp1uPXF4kujAWd+7rdPwUndbpXtfMj+sGLQDVjIX
h/bjEIkMbLZcBuimZyrC67YfodbxNsuYCdDUtTuOOb3vB8cfIpJ8mHNlf8x72C2H2y+jG3226Tjw
btT7dChrZD4NLSnjYxv5nQIj7dlmuL54afnUGTDjAONS2/V3RZgz7XrIvHu7O9rRE3gCu37wW4zx
7TibCR6DfPLNuQMTO06r/4EWN3FqLZdTOBS6uDWiy13g0bMm+boxmvrptrhZQdk9xH7yVo7rm55X
O41rL0RLo3MyBoQ0zv6Fciib+ZFB64midTgMxgv3azmm0N1OdqjBi3djhySVYiKuzOt1dnFsD+p0
YpfOfjtZr45Pu7q7sx0mKuQUyl2d7GNbeJ+tycaLYjctPkuUMm13T3vhUfvuzekmegxP+ODuhR3i
2aUbr2b363D2ve4XtrP+Ls2gGXkWH0SHsvfsfYvnpz2EBVTq7sLoubH2aP91co2pU2a97RypLOMg
z7dBgzYcKNK611nOADjQ6Hg9QndXT4Pzt0nf0eQwqq1dIFfKMuZgnXSKc2iP57g4hh2fbZ9lVBAW
Qj5D1tl+PKj5197mreYrqd9AV3o7fjF7hz62G48BEJedW5+OEIV93AGBd4bOBIn7Ndjn2JvWMuvf
ni/d23O0JAPPRiQKuZDyf7vhb573QCAXy7C/ueybBlxRW1ZovCnd9tO+Pm+1XcapL8gKLk6lV7ym
NhaTeSFNO7QyAMPTiqLS3G3WnPqEgRkXCoPmht/ChWFw7h6T7Aiob8NO7nbS0FpmJuberVN5QMCW
0mPH9lpfrMn8u9iy+qM0aDWQql4LB+0ZZrE9XH9nd+/qbLcOsthTvz3oBHePOLGLS20t7s8kC9E/
JT7TVs7+EzRG6aaRP4uZj/Fybgbn+vRS99jSh7N7JGSBy498Y3A3qvK3w4iId+PYkYtBLwf84+2u
Tn3gZjASyzjoE73HwZrxo6l7TF30Sv2zk38A5LeKdhq7Z3vrtOdPGH+UrS8oWYiUSkZiWNQ5BA2s
2nYcNEPbcNpLM2KmtnOZsJmvQ0h7WmvRT97ZTy9UBvqz2uTG2Oum6zCv3ema71GdD/Xrw9Nke+nu
c2r2GvNNkH7j7MupEQdRY2ycllyoe+SZ9cVplBy9Vn1ASny/Oo3YFI2ka6aeXXg1++XK+Nc3ZgAa
/hXs2vmm+3GtT4frpw6/2kReXs7pfVNs3rI46Jy6Hz53jdh3EF/RJEPGJB+0HnYmBTDz5rZwCd/L
dTqv5/3tflarBS2kCH6CBy/7Bxq5eSpyV2eE43VWvhWcfX5w7WHGRxu9CwPeEmY++tePLA3pMzNh
csVlkC3hjBot/5KPb5bTnDVIRuXOHvqDCNS9v3fY+o1XawcY8vZvFJFk/YPvZ1Z3M1CHyftLPDFr
YfTa3Dm+5c6ej045rA0N0uuIrPYjasTNsUUBfs1yjmHNZOIMjcW9+3bUoE0P3Abdx1tvV2c1jPE9
5/G2BW3hXkzX7My3pX/63iZfxzrR0GpXBvn1jc1r4jFqcVjcN46+D6fwYEzLWWQPzvbAgl8+OqeW
4oHyRl+E6ZPd8tin16i/NadNc7jfuJmX0N6qOeivDtegMLoE7KSP62NYkWHe74RXSouLrnFxjwQh
Bwe6zjiFRIRJ76W1OhfDfPdcGpNVtvEP649ku9g03HTs7SbXCLA5r79fICDf9gjh8JvUm0Xd/R7r
OC1jd3v1mHBcTNI+EyPL6Z1OEcwFZoaUcx7lWwY42G4n8m7NMd6i8UTHJKcB9FiYdy89OcZH8ZVM
YkQ7QMkv/nb/fWiudrchnq/ZHrUx+acuizpbtgHwXXbuae3G07jlppv+drruDDEYSWANWtuuUTi4
TpwHA97NpU1eEBqdRFaj6eVrt2FcnRTeff3cXGKpY3J3ds4y7Rqbs2Pa4OG2eWKLs5mvnvzWe7EP
cts7GBjziEr2XrPgXX7qJ/feNF3LDncTWsCtp2We0EX7G3DYRIx7eE5oAVW20GW8pzGEik8IeccY
NKzp+jS+tQeH7aLuHltfOa3DbMAhjbEwSrXxuuMm92URyT+eO3u3g2tf156aeRiRjc7sMIdCKhHQ
bIenFo2USfqc6Wu1f74AzF8Bpc3r4HB+3VpTiNU7cCOGXzVH5sZbYxjvez+Kr05hh3b0XBDJlOlg
dyHCt/duxFzCMiHKO7klm+Lu7wqKbW95QGdrYsl9i8FifnR/ut6WJcVcFFnxh1vz4JyteYMfEaMD
O4tdtIgprSsulAmfP8A5/8PSeW0njmxh+Im0FiiAdKtIzsncaIGxlUAJRZ5+vnLPmjPTp9tukEWp
au/9p3Xktm9LosfuCa+a1MxYdvmlyC36UnkFA05yq8ykQgfNl/kJp8WJaXsFulPaTeBEklPv+HTL
2mlZM7X9Ri21kdbMkg3DvOb+LQe2f+I57RjjadfO36VLY5j9NuNp0DvRqZ4pe3LIkrsy3cNW8SM3
U8xs854OcPBJt2z0PB/F0/Z72NPOoPh+nVSqc9Dk4qAGl+eDE/5ZOC/G0w9SWQeMcoi4otI68gnn
d06dpF4icZBWGbRMGoHyFKYu8UJs3ltQq22sWOF0dH2ZqL+x+F/4J+le5Lf6yXRRd1pPplB85A8D
3bJ/1z9WH1mltK3b9UvbJnPV+Rw01LpWXq7jxvrz0n4B7rc9k6/wUF8130ppKEOX4/Ez6TuLrler
HAYHMs9uZxPO28THbIUj9p61dUajmZq6brPPozGnVkuYsCObmrBBIfrM35YSrgfqhl11MB29nfT2
TOeQ6Q6lWTcWyXSzwKnWz41EBuyS43me1LaOxsMpaWIV88dYvY7hHu0rfAPNzmgphlgkvnZy4ObG
tY2XCpZEKQkGixcldbuII1tCSJiuakdas+TSdt5/YHWE1l2hjBaFa0U29cOf+XRItoETcmJLvjU8
R9t4HeYzFCIcOTKEcd/KoKrhszEy1vr3B0mtYZZoxWvJDLacX3zPm9Y8ZDiUjRbv0MkIYbaeZ040
+UtSXIMdDUcRTiqKC4Y3BZh6PisTqw2IvgVQEB+DPqEefY3ZftiNriBej6Ixx6+V5EOYK6Alqmay
lCjR6NaZ+Xy4Zl5K150MUtdE+ixGyfylzHOKvreyHNNopKXz4nFgulBM2pXCsSmC+t7lD/k0pk5O
V3/7fNyeqVj/nGijHxIeoMmkDZsRH8JHNjtCdAaE+YpFV6zy+JbB8STwkV2kUq0+TMjzMmX10KoH
/m42Vk1/lm6C96MgQcLij0j5DTGVaVzjzLD2QfsMg8I3CKWwqNllpxqaoJVk0qInjVdSxsbikb1R
JGZcncNiNlDmoTatfBeiZOPbI4lSQShp02lmUYC1iVOlYD+qSjX9gzQnOIzhezDZIEmUoLSjTro6
7JLnUaKajMILi3f0PkX+xfdg7qaLYW2FuSnFLiETOZQRBrqm+pUd30u5m/qnYM6z9PG9ODgFXWaF
4byUjhnj9SZunXG8K3Volsz1W5Lpr3EAk4EZOJ9iPBzbmmzGoMphbzcJMthqGxqV3Wf3j3oMR2Lk
eYxGLXGpliLNGbW8fpjSybHd0NUyX5usnyaMFnewqQCT2E6fGBC0Nn67GCIwtViQzzzn6KjGzsC3
LGYclOboYQxL25HL3A2dXMG9ktK999KUKnuvDAi7hD3HvLFNvl+z5+cBGv5DI2KUaEbFrGc6PCuK
oGHqtpQs67HTxybbEHmPCn6c/QaTxmPDgFs+Db2SgVFnVXTl+tAc7Tn9mOfGzKJaJ3SbeM3DX+UW
pynMRrOaka2sY53uaJpZDxfyod+8Ejc8KwMnAWBCCsMOHQ/4mgsuHTGGBGMKOCJ/tMauv4y3yaUk
MEv07euHYjTrKB1ZHKlk1WRbhOus8/Tgocer0UbbiZYzp/6bhYx6BU8jek9HxXY8Imi8N19Tf1+I
kHQTUkxMHLanEzmYuX00ttovw6p+VegZ0aNcNcG67GwDV8YhfohGCT/kVZtjYBKzbyyn3VtyaRuQ
iIbkZ271HZIXEDjVHGiL56xVJ08GFugw4FP059d+NNEQ84zWgqs6uIDhLPRqGmjO0cqt2YBpQDsd
32KT6fw0hh4wRE8T7an+1IamB6ZrdPhY7aWpj0NYaXRf+uzF1lGZz5+cc8T8AP3a83wr9L9JZHdO
RYpKvfhQESjbJ0yDU0EvyIzeQ2gdlZNNcQESzktCYuzEWAc6fNYRPm8vi9P7ffj4DndIGVgH2vZa
tesUOIQ85Z2RroID3oTqxBifZ9pPUG8jUcEGlASkoRnGnLUwvL6/RXDhRo4WGJ9HIbGc8z5bRsNT
krE9Wfq6tYPNKt4px8+xHVqqMh1vsjvjNiDNV7AIZKenLMNNs1t+jsqIjlB+0vQRzzDPIqeE7gMJ
4WwsY2QLDDtmKWQ8CFkH+DaHrnDDZqc25ifaDstN9/GoENplf/BhkIBgemOAiFm/GIx3JarGnVrN
2kPiskUw1EuVx1imXrGCwgF97ab6ubqCre7b9tI2MwNYNvTMfDeagPPCGoit0yc2t4/6TtbfSJ9k
4596TWdGqMUsYB4AOdmhdQC8JVc8vEagNOOYh6raFjFppW8zUez3Rnmd/crxn8fBcGUM1s+Wocxq
VKyDZMdv2/c2NawRtiicBo3ZDaeNbufsxd3g+nq8irXxm+4KAI7KeT2eu4rC8HdgeCoVgOQ9X2zk
1F1UlDcOmIu+oJmwAKTjtzmEz5+BBW+gSW+JBNgmVn7mCTRWtHuKbnLGvY4yqWlUEzHs7I6Ag7W0
8zfFcTiJK+tN4AemRDDArf5CAvAQI2th1jpmOTs8giF5Fy0PIC6UF616SGJrZqmCskGyf1Im0yIV
7b6iz8+AofGczL5r4XNoDX3rhf41cA6HEBw2tECo0UEtlgwMBBmMW1qgSHjIr0VGA/n4xAf54NHQ
6ca60O8DVHxDoO03KjkeE6VmHy9zt61BMNi53i0VBEkrfEj50yqNM2R0W1k+5+3GiC8fksvGhNZ+
oe3BJi+STB9S9Psrd4xOnMh/5MEjbM+r0GClk+IbijZ8FwgAQ2ror4bURY/aKfCe58/LfLWWZtgl
hLpyQk8niIsMTGrLIMAciZ9gRxfIn7BCNTx//Y93Fk5kl3kNZ6/yK74FOTVEF8HiFnoH6DREU2A/
jovI2AsjS8IB6paAgZCCa/ql7eMQqv02N/0C8qDwJpin/1FuBgaEEfEHGg7ngtomtAwdLy1IqppH
XcPu8PwVlP+Iekfx4lPGRkkYQ7QgXA86kD+R0Tt9PIpJKp7zh5MAi050TmthHMFzzVSswRAMne20
/2q/Xi10TEFBiRBL+ZwVhS2sG+mgYReB/UnckIjbJ96w/G24lCHbpGDGgnpBK3pCrw3vAtgTVqSC
1y5dBRvvH31IXDaZEPTdwnpekIU+v8/bH70WASYlhuDRQsHzGaMCtAOmms0vSdnfwoFeX0cH4Xov
XMWEMCT7I88bywhvVCG9wHEWFYgwjxJegCy0P9WHcIb/811lYsK7CxWFHBEAqWbmc6VfupPqNqti
I8R49eY5U7Vp46mT8OkV66Ok23xbypgUMVA7D8qllj3e46OGD0dvDpsbXh1vOAaH+CaIUlXqNb1T
OnKwe8Na5GHa+tXys4oWOU/KghcJVwHPLstgEd4G0bEuef11h3jubRqQXw51BUXQUgf2Gx8LSoS3
JyW2ltgh9Y6r+8xtbQjJf7Z0u+dvPFd9ZvRP3Sabiriv3qkvkbqLNdfonb5z5TUDzWZLAzkwO0no
NlU7scfYTf1oum0MJgEb/cturpCGrjP0ozZbCMWD1f1KyaQf2sbbLSkyVatorPfQzLtpswwujI9m
OreZTYQ06EU9JfeZl2GiAQBCe59tYhY2CqJqNt72PA25OXzZfXUppuSWIXAATzO84ME5xNYYNR4R
bvVhNnix/Yqfg6qAj0qrbkyYoTEg3mE6tlOsYOQwpRGka7m2ngHlSafvO+ryWcPjFdjNOzR7EOJg
Om7s+MTjT0YxawbaZzzVtqO1tiQuZdVvxhhs1QyWm32of0HriRZ9AUeDNmDno7yTdqOD4Me1Fyii
g8lAcEh5gDMIvCwmfHPu0ZIhkl5vBRuPSDbuWBvu6sSlTjFG9rAhCXVDfeUDF2wadIVWMfyJWUL1
VFG96Ac8PdwP4rkUQ5rVUMRm7nfKpJjxXsLO4bwru5qH/c5/7XYpSWoJgWOTHnRqtOoKx4DeFa1j
BFZu2FJa2TWTgW756jj+zTiwp4YLKV6HpHHI934L54H+KLbbHZOM7pBzZK6JZmJCLqzfzEOg2aCg
2XIau/VSsbXFcCFq6Z6hZ2lpC6OZNQ9lobkS3Y1uhjBKrXDk0E5A7qUPUor1e1eYo5OyuCecVAw0
EyuZ9UtlMeSxfFGvTAzZ5KvqyAwgR4cXsEG9OIXjHS1LFe3UHlqFHyyBAsl8lxfZbeg+a9Kh1pLy
YxjH6tBgF+BkY2twBNsNEw4fzUYz8cPYm5o8aqfGYMdN4gxsUWeoU8ZqQWLTP3VzIPriJ1wn6IcK
1FyAIh9GLtYHlkPCi4CRzGLi1PkyEksEBSFPAARkwItZIixCEMqEbsiJOCl+mJxzV7m52WzMBbX4
6o+sbp/zJ+8rBmDofFH+4oYYWYL93E1zxuFrCp2DENViFz5jYIUdw7XGSnLGEIlDsYEZC4cbARMe
lJA0l8Yqv1P2zCEFjB7gvl/YIhxySDpnVLhfeMU/FJwcoYcjLjZKK1kiB10JLjd9QDWXVlimC453
NYe3NiIxB/YgKwyNFEDWTyOmooJlzgBcRFrwfZN4aPE7cR1/3g94yesPwdQVzHKkb4yR4YULdyXh
2vAGBYSeL+RWwFxfdBsU5SNkplDT4WyLf1nI4stC6aba+lTPzSf1dkGPBEedX7DJoBxHf4b/cMv6
54r+6VQFSViliRLWUSXs2KKwBr8sCXnWnsIvZh/O+AyQPxH2FXi8T7ArxH5B+D0NgcneHsUP7GEk
s4LfLoRdXDBG9rRu3hjdIjDvDejJFtEHNb5UQicCc3CMMMQ4F9f3tdmTGOxIF8jGsHCFN5gCCVml
3a7W4n1pjgoPzoDQ4wpVLouFdTHPfoSRvjCIF0A780D11KAGV3GYMgDFOMl49IT5hlhL/y80LrHw
hPsyI9s/+1LDzb+A/yfjs3BEFHe7wZmfhhttOaZyO/lXyQDIhM9ixbNYgAw2G0Zja5ZXtzfOL6dc
M3p74XlR7lO8McR6E34VQ1tY/QuHxwARY8LXhXeL0Hv9exPhgyM7Y6yUrGjSLUSeRLhhNsV7G9zx
f39N8KzVU8X8if5vMipMYbMm1B+iROpiS4gOxBV3fDbiDVTxaQhJAe5fbrYSulARgid9C9VohUI+
4Fhfl/saJWUm5AReIZw9xLWIeAJsp3GXUVyGmLlvCjdKuJ1/JGnhaSIo08KG/5/VP7pUKB3X6Cru
7L+HSVBmaT+xfXPhfzFe0FGqNlMo1iHUHc5GQeRBNRutYIlpOIWkf24eyaRFDvBn6SLMUT4TBhtC
BIGD8p1rchQm1BnD5f4n4z6yw/J2o6nw14kfwM2CVeiJrvgxcGRqFxalYvcErmN/llxfDI7YViLW
opBV8Jp/m0w0+39JH4XMotqH37AeucmMaZ7idfhH/LhjGi0THxJe7U+docyhuNwT9u+cxfxi+HZg
O9qFF/EoNJsxyoyRxejEEj//4Mj9nhe4wgg0WfzD2hGPCq/Nl7lEtq8tM/CRVewM1jsgILgkj4XG
em4O8r89jfUtFsXzEbKip/WvCEsDmJqxewv+s9BRI1KGnI+zJX9PcUWOBgQdIYhRSLS3qm/hryJU
05iWQMIXCXrJimXdnsS6ajFu4cLe+BMpXBpr+6Bil8in9Jy2vz3vpzP8i1gY4Zf4IUk32Q6W/2yT
xWcvpAQ8M3+CFybfIPxXQa1/b7XJYCk2CYVoFTYR/lVP4gEHbCYulh9PZU2oHGaKLe64Bl9GmJoC
WDufBT1sw5v+Xdo0hZFvK2JViw2HO1xazUG4JAgZpdhW0LrM3rto0hw0madMcesbhCdWFctMPZV8
MDzR8E2E4SHIIpnlD59kHFL2+OH6X+A7+e/GCEEMvyV38YNoSwTmVN9IENEiYJR/yBw7YIgtRAjC
PV9GIIBzJE+EeKbZYZn/ChWukMj62NFxgjgK1irCqE0U7rT7Qk+Fg8sVTSi1fm4KYYAQAGgOCV3d
Tvgfo/eF9znmlXDQYsTjyV+R97yLrZ7hwpcgpv/zdkE8cBANFuVSMX0yoXDkPQR1YKVjg3BViI8J
0s0dmh/AS48Ok9D45+8QZ/OADoNcCUae3xVsd4/qCQm0Ioxf6GsI4gIUHF/zX/GXhdKgYBRxEaEU
CjZRC1GhYeFwFarWgtcSGgbRcoger6S/cGuRNsbvfo3cyn8jrO9pQqTrCMLpb0avQria4qnf2SLD
FwKpx688tKUrV9BTYXv5779fHNx6B2j1Wlu7vqnrX1Qly17Z9YMfn7Tb4Zbas4sn8puXHXxF6XEo
TxQgtRp3qqAmbVT/CtBP8fFxUXm/yLvTp3/4bI5x38J5CsyBvmBnUoOf7MkMB7BpLmKrm3zWa5RT
S6mYpUScsh2S59h/SdVZeqGZAEOsqfrfr5PSbpTYbQa2r29KTPqfpIdrpmZsS9bl0MrZH7edvKu3
VFAvCuPR9EW2xB1GCeDYIKegcin2KJ4MMDzDLr4T+DOGPQ6paGZ6DOnMkdifx5v6qAUL+SfBjzyw
B91Sk6wBtKRiEX6P72N18h5ZOi0JrXfjdKgJw/V4yGjDmI8hZPm2HMyU/ltVV0E7GTTT4MeP5mV+
lrvGUlZDYGl4hq05wFQRtk9ipZhbNW4tPUAiqFE1zRuD8BfYhq3jev7RphHSB/78Pmon8WdRGltt
PFtzaMKxl61msOgqq5vCdTHeU9nfU4u9luVc6XYIBwqEer4N1EbF3OMwf25YKd0i1NYfwzVIQcEF
pNtAuwnex0aHdvm0tXOX2yleKcFi0HtdNc+I2473yvkNFHVMKQxtro+avD22I+tQ5Ry82p0cJ/4e
EOtWRxpKsQ4vxYitPF4bGPvYrAADBu0Fa4RJ16F4kbOJn9OQsTa7/LWDcX2IIBI106pcquFyoMw+
L5ivZ2m4YV9JQHrZq+g0xsE997/fyAgZ6ueqNYJs+WgqJ1S4eF0yKQrK7etmGOZYdcCkl5DQ+J8+
ZprsYEz2dtiqQREF9QGHWKs+6b3pewOq/HUGqOAo3+Fh+N1ayr4dWzIRf7s35QS8Aw+GaaieYW/x
B1Uj/IGgH+MOgvyDEfw2cdXz59isMKtkavEimK9FKXscHtNjcQeHe27btW7K38wGW+l65pr2ineu
L5316a8KbkePgW9qxxT24MtOGf/vArfJrNQrPjaM0QezYMpb86NZvWGru+pFTz7J/mJfF40LKa/n
LMvMip6n9QprHHGy86NCxSjMLjTflGuaC6aZ61MhV/E3p8TMIb+KGa1IIWl+1Hn0DTFJh99m55Z6
Lq3IVoEXvWOyRmMh2cl+gQXOEpk73CLmiyIqpIUwFFij3XiqoASB0wpw6s+1dPHo02n882xZb5Y+
eX316AiENzta3EX8nCD2DDxpdvPNAZCtDVeu3140psWcsvFDtuobWIhsIbWGZlxAMAxfsGayE/T2
z2v9Oo0huNecwHDhn1MI3y4iURsVfqf/fPbqVYZDcR2au3vm8Viph+c9nbfG7Ps5LwRByC0HuE07
gm1DNbQoUf3DVNp5XgBsNdrAA1jDGw3MdJ9ZsMRBj2S8ZBF2LmGVI7DfRPfCR51iKQ9gFoVU65Gt
EbOD/OCA0CPi3EsfA0cTbVRxHc4hydLpTIb3Q3EdUTYX5okDwJUtqqlkFR9EuPJoxl9vsQrWqWmn
ZWlDFZVswBlsATCzfB76E+ogqkh4Z0/qw/KLDmg6sNrCauylSj8FZO4hVah3bxM5ULlWzkAmnGII
Z1DvqLO4FAeJZ/Lk/KrrWLdMb2Q2oMxPlCBvJ7yd/b2p+jMm4/r6CarrVc6TYd8iek94UKUCOocO
t2o67p2k3LalvWi/pZMElSi2aUFzSA6DnwM7LQlbn4V0KW6ECvN8MWr1eVpsSND3wQmwCxuplxnA
i2+ZoLI+Kwuss7Bomf7IZ9AhzY4lW+hO4Ej0ds0kD10NzBqWltsuskNvh/PkAuoRAk65GmX2wBo7
EPRSa+cFxwAbu0zoh5kR++kCCHheNM4O7bZwI5uBruz8dtaY0wCfhtIKyTPNJvAtohl8sv3opp9U
q3lZQeoY+/TpjjwN3YhsM1eAIu8zwiLjD7TZJIdPnhVM4bcKzwIDXZmn5g1F6SdwJzxYhBauXme4
YcmthuuK5xHg6LVUnLZANOZp8OwYAoChi/2IqG2O0Wm5GRwp69odq8PLG2vA1gcr/IB/xfSarYyL
PqumPZXY9YOkyEcTUAabZX2SxhPw0PhtY05z8XvobC2SFIv9jkeDpupR36TLddiY0HzDhwGTd2BJ
68YWLE0IAON9rZmDawa07v3W89/ADq/y5JmYL4S8W0lfML8TgppPZzbXrHFf+PausnM930s2Z7wj
z3995BfaV3ikMeb6zQnQZGpB+yqgolWbiH0URiyl6oxjWz++HVQtA0y2bpCea/NyUd48e4xIGpzl
h6rFFu4OF9wnxQYL7Rad/YYdqCxKmRTBEEcOsDyr1cwt07Kpb+nw1WyklOaLzSPlgpK92NZ+1XmI
u3IDSJ0CtsCrjdYkH82lr7AzDVva7OvztgbTNVEYwFH9XAZwMhorYH1SX2ItuaPg4c25NMNfjy9I
FXQwdPEUputI0CQyCyLE1OMkn5QOtRuWxBEKPKu1gXC34ZvsWjxb9I3kVMytmC+5JNDdDemLLWBe
7pEV0HRNoHgyuXBiN94jpdjSdLsvNOZHygxYGCpHHx/jEKwXAiJsJjta+odyPloQjNs4TJTpVtCO
YJ7PDivSbW+wEidFboL+DA6DxWvzNSDPSOGR7jRwMBA0Yuc0S6/WoruHjDOHICGtGnrABh5+Qt7f
A2STdwVyN3efiZh+SesITIZWpoe47DTR4qMvM3BmzSwv433Od+pTaXwvJAgrrKynO+AhiXbtb3KC
uaw80oAJTIuY9VnZ81OJyNN4fDAwUqyr1LkwWC/bsVmSSiaBAe0/hR3W7PlNtlYuEDswmx99c4SN
yu+MHfeSdvP8s9FHbBuwL6tbJeagK7bq4iRdEs0Mk/US7g+LYeS05feghDsGxwbmW4DpU88cShBS
mJGgncHymgCC9M5wpd4ynaBZbmE3dyY3nLERYyfDfmWgMZ/PZNxPVOWHEF99P8ZLyn32DvyZxRtv
j/eaGnCdq94adpEJ/bVVN6qxi0YTXbZm/RrIXMV6NrgBWzjxc6lGqw+yAKIfkW4+4tPGSMxB7cCT
GFF5TgSXhQ7gPdP2OIfD8nYyvpPbwPSnlGDvJ7LXyVbIXT3otyB3G52pHPMX5o/UMkz6UUri/7Ic
zVHDIck8yqpV5iiwpHopa1ghdtH8HV/kUHSuXMg2RXtYJS6g6RuXA450f17CC9wgK6XpwAMyAeV+
L4JktkaCMLrDqFOxH3f07TXGIAoYm+rfDs6awlpAY5fOhg/4L+Joi6xiDC99/raYIIbGNaEQXEeA
9cYBjsGybbeBeQ+IWFmGe0glajcboyU+Zt7rZ5ds1R/vkiLGqrwPLFNiDJnq5xB/uE2IaVS3tNE1
gkAjrfxFpxBlnvLdvNYh0tSnNaTNhhBnKtQx58VrPuQecTSMF3K8LJBntAjqXlbcmEg8OJJP4+pS
UcIBejDUAk9SU6c9sQfc/nI3KS0baCJtaAW37JSCtYzmTTdXFqAYMHuUNUZxKtMQyqsZwE6CupcD
1k1id3xrToSFM1mF+Puc8SyDoOnlUr8oHwtcIGs89LJVZyePChtM+zGaqzh7eolCq3dW0RSvOyDY
bOS9QMZnKVXny/28TvrAdLZfDBgpozLMIzt+NruqseYo6P+ZbVv50JUO73MczCTNMPN08TEe48Xw
dZMW2kZW1l20IpFGU5y4JlyeW5Ws4KNJe10zI/aVX1p0f019OZZtHAgQqPBZsFe5r+PoANS18L/p
hX6Jo4jM8dZfb7LFDFVwMubgtvQQeb0MwWaRTg7gyI6xIgAERTCQ28e8DBfXufReQstBWFOqzOU9
f8j2sYs3c5UKsL61Lxi4VnHKpx1gNO50MC9sj05HupTfvffZDGKIxfzQYQ6t5QN5jpN3vzqxM/jj
vVEsNfPOsrapNAabwS+FEj+DwucGx2g76p1uIXGtk/QLDdU8231InGJ40DoGzELKkOEcuhtYyWsx
wm6KtuozhAT9ISdC3gpPcQSktr+iD+aI4cCU7xVMz9gdHJDGvKwnH0uIOyuFdbWVOROM2XYMJXeW
QIuYxZjTTNJ66v8EjWG98v37NIb+jlZYWX9qC5oHP5bPkfSZ0yzXcxDpgWHD4QvcWJrsnyTZLzX2
MYq41hqVNER01HiOjt9eUJkPzSYwcNHv+P9QB1q2dTOFZHB4wkVLKv/F6EOyOSLiDkGWBdSNLOSY
IhbDPzwm1gR+xmjhZ3hdp0Y7xalp7Bgph3w+XmQcZl6LNCk0u+8hp/XTere2v0xOwWqYrfF2QIk6
bXggGFIw4OhcGKVv/P1KxqbogvQbutjoMw3fjkrjCbVLyIWK4SyPjnxTv0pO2a8GZOU7b9XVTOj1
EoOp2klTK+ca7NpS5SmUyng8LRzeQYMlyN0MF7D8Oh5yIzWrfsVWm3o54LFsygDbmGeXiORXtXYR
StkeXqGpmOt6uK0qaFKmDPoystUeC6FPYMtX4bCRBs5FKaZrnDlnaExu1Qf2y2sCb/3drXXF218b
zXrdo3ONXlHSFkh1/Z93B4nDol2YIwPYt6WLehgJceK2TjtAnDwVq0ZprX7+PtecvFPiHlGuxjY7
B/sHDRGlFDNbiw9J+grc38E8ArmcD8zBRG5MsMNvao3xFt3erSfTFZr9yEfQjWGAMFP+s0hhVeAK
9hcqwZIVkUbKQXCsvehGWUiH4cXjU0K1T17WCB2QMwYe3IbKbuRlvwHD3WN2HGE+hPVzb51Xny2j
pn5D+wTPj7EikpjWJmFladC+CN6cakq7+L5j8gYeW/hrgtupm2kgOgsjCPt5ervG0bhlmOiPF89K
4IacreoGMWL52Q2HzngFkRAMJXRH2sZYmaI0gQg95Ew4FMH0aX/u+aZ2/GWOzmnxsWNOZnXkwTE8
Dd/L+Wda0IFYWnMZxTOp2XNQDRNhnR8vCGeByBrZyMC5KzikveeUutHdNyArmx9jiRznMvxOVggF
AXuE2DM7VpyCS8oydwjnpv8ZI4P1v1Mumh/QzJ4YS9m8IccEG5fuFdBrZbvk0OgdtPptYBqH4M1D
NWky95fH5RdjG92Nj/U8X47IRPDtiqmiihGaoZijVUbDc+Yv9DjSz8fI+EK3Rp3L46ysdZIuXrJZ
n66vXcR7S04QLMdruYdIhyCBDwIhNqfe6XVinTUKtFbMAjLfGjWnIp0W987/pcDlfSqwxB0LTNn4
znNZnH3IvXb4Ex6zc6iuKNVrSvemcWjkiztnRIruB6K3Vc8DN0NMzwYCR4UyWzffud2fB/PXni2l
+in4yg+wdWXizpxSOG2jYLHPNRtkeZJ3FlQyfiO8qgtuitXOR9g3VhvqlEyeGMTZptZn86SOR6/F
hIUjJdkmBDGcdQiIusuVscHc67nCyPaeNlM+viK5COMh/9aXWB7ApjG7wPHxStXtexyuZMvtkF7x
xzgyRXQvS42incscMuhJxvNg1QEbGejsNciYscPe6q96kNw764MFemm3QtvDWFoY5Y2c6M5NgV9P
R5H/CAcu7oHwDYTIgKOS8melhs3JLL0FG8GeEa4wXCR2JQT+zlvMSv4lAgnDIszrJrwaVui7cMks
CX88DCswR2Izu4v/toKoLWFqTS9ldFj20fHgR9sjS+TP1oZwpJ0LH5nSI2fOaY4YCNiyjY7jNiCv
VxgzjuDy8IvwZxzORt9Q9Wj+oLFApekYWQvmyr8AQB4/iERgmezmwjWRBByBewozsxodvEju/eeW
aODm3K2EoDD9iX+4bGHxJ/II2onIj+UCJ8LyjUDzWUsZIvyj+Bo5f5Dnr7k3uFfHkCBa8fvyWHql
p55hcFImiRxHEXf8cvmYhPfinwUVv6aoz7HWEa5UIs1EOQkeoeCw5DvNClq++ORLQ+yqQhL4EAW7
cARPI/7Cx2kfqdMtK0qv9zrfiuxPUS4VDLOEyXjmNkd5UjHW8dRFtVIXEKOQ0WJtJwPG8RL1Ifgq
bxDVUM5hmDVT3TDlzr5FlMlNnRRcrgjs5aEQAb3CuSf0Uif6EmMu4diW0XzxPsSeuDIcxCv+1+g+
z+LHJ1zjKp/TxBaiKPyFB39W5LwEYndcbd5/3m4K9LIfcUufmSV+CdY9bWsvhK6UGm76U2U8dsI3
fAClk9dkEMd9xVyo6sx0xu8q6C4vF9nnfDBRzxk/uDzX7zHD0ADKXv+BFz5KjkVFmJ9Dx+C1TySe
aOHx3kqX6j33eAE+rmqZzhgL8CEJa3aeY5lPjboCN2V/JSLtDUTjD/asKU+QcI2CeIitsvtJLdbw
aEU0HlK1L7p/nithn+zflANdCWFcIkdDvioHTOXwrWu+GCPiR9mt0cSOqWKEnySTFb74vHBsPTE7
kD213I2g0iIC5MmkwgDfF4azObIq0DBCd4U7FH4LF8EWE0bYwpkL3dJW2EGTMg+ExWCFUAFy7YX9
b/ErbIQNUsZyLI3IZwJowkJwzzvxbki2MVgo8UUSrliFyJUS7o3C5TP0gnsPV7e1krNwdueZZvvk
s6sn2R3bsjk8zB99JVI6BIiFWuNLhUjCMhkhUOq+xg/uB+5FWH5ia8bLpfhhYlajHCCkD1Zo3yb5
t/oxJfYfQQfkTUPhBH2T5r1XTIgvc/EKEa+X3QthGPUYOTVV2/RJLf7FfnWORZgsL4Lsesi36ThC
CI/QyQe635RtmLjNFVfxNZz6yIToGvkJBdg2Vw6o8ASk+ed+uXz9RifUf1RXHZluAqzj3hGcQzUX
3IQNNLESV+7XdsAMCTEKYJ18TX6zX5GaEoBshgfgUFnIy1VmLEC2s6HdXvsfQnegpW80wOO31+6G
CwEhEjw6Sw85AV8iL45xw5NPx8BwGpm9YglDMXBuPnNhmQjCc+2g9SmevpaWwtRSWN990NbOul9a
c7SlS0KcBTcRbprIke+/8UZO8KDS982MXW/xL4Vj8IBX/hCmY0BpIg58Dj92FUIuyU3Ylpt8Xr1M
f6HTw/jYjCeYlDdz+Abz4eQfTk/zPRXAZ6pawh6awLxNACSPXwc4aAQcG27KKWF+C/Rs8YGBPbJz
nRFfZw/x7qTTp6m7xSQrJquQ0BUV7F6gpKiFD+HG35ahHeMjISgXjFERQwSTdCMw/2YK/GV3YCeg
vTcgeY3Zq/L3L8PEBQF1ANHIjuUtq2HKYyNNtHXljvfakBi0WET4Ymyd0gkBcRe3EeZe9Yl5+0YE
oODiI8yvcys5CYAamckWIZIwzFZnGu3N0xy62S3loxr9BiIScKr+NgtkOItwI+aQ5AcsRUJHuKCM
YVt4SoQLGBPxWD0XDEVP8CSmw0VgwB1RbNi8wM3pl6A9DICUqwUuDE/cUjEl+zszldSqJ4j8UaxS
wbFV0bwLM8/K1XC4wu6TJ3Ym7ePp+z+azms5sSQIol9EBN684q0QsogXQhbvPV+/53TPBiutRsJc
010mKytLUXM3N0qtAyYHoRE+njcVzlP2PPVM4WTyZ0g476IVlW4Unm9AuTyb66NOqDMNV6jY8nQf
lBlZ7hcWeumZP6g2fnd/MOjyhiY/ecO0m3tGIqebHRWeUeRrpfqXILs05CnxQ5EFcogRk0k2qJvf
mY8YR5vMGPs3bpT6Tm5J8B1M2T1TRKadyUJoo3sCp32ZWYFp0HRKj838IKcUOfvthii5LZGH9m5f
5j93JJA1g9ExUyu2IfQPjTpVShJgNHqXRsTTFjHx/flGqpBn7uEcjV8lPPm5DXlbcoNb0AFKEmq2
ZLXQeibQMGCstFe1YpAWzGIBPucfx5clxX1oc0PmzTGCW8KHIocIwUEazL/kf9TeLtRU/ET9pTkn
4qUqEkfROSnPgXQZVN8iU0nWhsQjKA7Q2GQ4pbAMydpeRo0m/9LOjlANZNQ4U6kweMwgoykXXcNi
7YDwo0NYL8GQKTeabKz+UEhUOpjER1VJzfD4gVzLuMTpG4wLobXl58KogQ9le50eqLVUktlhOUgb
bxDXx9egf0EDNO5BH6lQHtKXxITCz7sOFlUbjxbWuqJiZYJR7Y71oFqcgulqxGJ0kyLqQT2XAApV
RWK/3CMtUJPy9vvMIJsSxz1nwyy7l8qK9eYtHvfy7dvbuYvEA3Mw/6421LE0/kg6qB/V5j92OtVW
JCxvp08oKw7KUW6V4B+Xjvb0S+KnRIiwH6WrlxcsoxM5PpdPqH+CEt+6xk/Z+oqchtCIsPFx0T/S
obXg+qjymDd2N7xsGO6kq1lYrveaoz1oAlPnHCTjWlNOtDgk2G2VBqRcSNE777c0yA6XD+sHaKzE
bHkiEwMw4wa1a9WrnXa9YYqg+J3uGpxq/It3t9hjW/el0UQ9WVYtkGvPWPyGmkq8B6f24s8JbmmG
AuF0sAQI0fYSaCwvuyd2LPO0GQig/Kwu3Mm+WhOHaMT3ueHWt2BI41elA3Mv54/ZF5gOOyLT2qIS
UeMCEn4wvPnz9nRqe5ysEtaJYYmxinK4+HCeERVQ9Z86bFYSUYPPOTj5avZ1RVpMIVWqplWuKsUJ
5AZI6gngnXdDHMz1JrNozP2qEZge+rS0ERazdOo56ALLS2uvEmOij/YAo0xuDwnqm7QbMxGLut/k
afGWHXCNpoAXzi5OtjF8YKGsXGejRiYTplADc0J3Y9sFBnNaKrDGnm2f5frQE4RF9Tqi0YoRvA0w
jKXv/QutbZS29/UDKUiGO4hKKH0piXKpm69p0PM3w4M4ZO9AnwRXfAjIWT/8IUjy4C3KNuLgBXVh
6IJiovepfU4RdiQ6jGf9I9VaUgFiNnWww2hmY9Pn2GJGQPyxVljSaQ4p03cCRp59qS3IECnGG7l4
J53KP5gnKXCuMDJJJZ+1r2sFU89MnSByM4Cao+68m4OVOL+QUJcaU6PwmOblNc6p9JPk7Nl97+kB
2tF/x/qqg8t83jOpKtk4bCsF3uLEuFevnFNEb/CiVB+CO1iTwqDg755QYNZEE29Z3sJaQiyH9ZZA
4BOFiBvLz3VvnLVFw6aBL2PObfgNuDuokYvUFeagrMWX5quELp4xelxX066xKKvx9YAU/LSV+p48
zJ4yVHknh0f7UM6QdVWWTVKBIyYmL8gGG36wF3bJKMA8FaxDI9fcPqcYM5os7OuY8xlhilQ8vztQ
1FmuKezvDtKvQ0BPv9AYf+f0POIHmLZWepeYJyWV1vMMhSMpf3wfyBRmAFtnW5dbKXcvxzzR8wJf
9id5roTMEuXOO2QkIoZ96/J5zhLPXD5pfmUy36JOs9r59YzKk5KR/MPNMa9BG8GI3Jp5dkSauVL7
JzK7x1zljEndkPk5YJIibY2GKS0xfiEIqcLRMC06P1H/YEb7ukbrw/W1lC2TMdc3pKLZdxIo7CCp
E8mMwrabeuY1X198MM8d42VKd3o5tE6t7SDZXLNoXF+Y7aAz/EJ5g6ihtEPdcfe3YA4BeYRhx/QF
2BHc+vApRW764SjBYx96NJc4XbsQNbHrmOT2dv8u9lBZdShJusGKnbcy30socTiedJsip8tMFuGW
pXZsbYn6jICdBicpDzUYLu+MsShx2goaTDLlxDwdYncko0n+KdRKiVnX7j7fMwJrzTUl3e6pWWsv
iXFzGhxDFVvlxpkGSpp3+zKFn45uTRSAHrjuZNY6shxdUSTdJsA+TbslEJEHFB55r07Ppx9aJXrn
h0MLCQ1aIqg1psvJ6vbJYZNCJsrG398WP5Of8XeuQbnMASgxgi/QFESX+x8N/7ipt/Ewjd/x8GCz
EU2YziU4cOQJ+MxZn9sLsr74WU2AEVb14+sKeWIPzQPc/5qcY6JbhR8oNGzzXec6J25ARa7ACAFD
CGBsglMkozEJ2AaMm5Lq149LqZr50a/760T9/0ENsE068xSaetcP4KIZc7zcj5uOb0YEwL49f6g+
zTAAXo2FpPsKWKmArUN/gfIfJUy0T5jh4KxEP2zaQDHKrNkPG+zAmHYdyhmv0I6wDB7QpqPSOxJ+
TdQsdk3kPkk9j+sKkxpMFAvdzM/k3acmZmhiAAEi7eJH5F7MG7Pj7vhTaV9iRPDORBOSJapgwQnm
e/lRnuyNKD/O94EdxfrLj4ys9ZMhJp6yvGBSkKXQ6E5+QQbHmETIsHiPbffwR0II4YeVeiDpS+7L
B9xycWCmgFRwywAScwJV0wwLXn6YJoJaxAdMzEmL3J20ClKjseJmKM/a4YNH2upLuWb6tVCn9wMm
LFblzozEArCUqJZzM33Qp8iwgQiEnZ5dpEwUAb7yMYMsuoHVmeUT6XIzEKX1t7n9MhxF4QCYgSCT
As8MjrcHCLcU9vKtd3uQNHtkCzmOe8/gT+nUacMRzlKYQJY3fwX4xmEYCRiAuIeru9p2aCTi9dRB
nTDTyQCUBTyIKQk5RlK5j8AP67AqCZD8zZII9RKyI9IKUuQ0LgUJVsjvBVoAjI01prB8WIw6EPER
cYcMcL8i3C5SF57rIF9bfbmKiU4JWJxA5++QRgtRLnrTxrpOW9TRhxEXwekbPpkukezoMNuekZl+
fDjS0dQtyXc9M56MFMpoDTCEUFt/jb/H3jnHOyQ+jEnPkwU7Q868OIyoYPbXjk8HtODw0cPgyhGk
RH71Gi1pSPkdueMO+IrEeYSWYBpvWWFmsZhJMjLjOpQmagIuYmonwiqBxjU+ItkBUQZb0zAZYs1B
3fQOtLi6ajbMUci+y1rBXIBACnP5VBDLr3VA4FDf5sIqYe9lNpLL18gzJu9mFenGfojoPblTzJy4
/UPyKI7LqEvdbC8S8YfX79beD2Nwz6KBdy/JmpCdtow74wocLEQnCF0vToiyXyJD/ADhh9w93cZm
O4CPUP+NbgYSYpiNU7S0OO9lSGYNj+9sRC6f1n4vqOWmk+Cvf8jUE9+odbNap5zQtnHtFbkOp76o
NZuGdkAfzIv8cfwsDFK6zvCgDX/ndA8sObeWmIkrn2fdQSHjagJlctHwijQZ2hSJjhkwsyixbaCb
LjSNFh2eOAtK/2zU3J/9jIXGBb51nNdrsGBfAXRqzLqf49zhhGMZv4iQwQlBkB265sPxawLeQuDb
BuNFnhIcoF6EA9cO0AipvvicFlgHPiD83tZfRFcWTyTNzTdIEOe99M9PTsMu/Z7JbcSfl23xZ2cU
hg3JpjxWiD7YoVAg8ZPVDB/GpM1aFj8Y0Wm61jlm/+XI3jXDu/FzTQ/LUSnZuhi0P5do4s7Xl83b
iwkUFJI6Leq/Xv0wjtu0iojDK3prLkeBiBkcKsBujy+GQCZaFI8oWQLxzXvpFHdk/HDoFB7JZGsp
1A0aRf7p36e9BUAgOcdHCe4vWwt8kZ9yVAxuYZJdgnSXMd7qAZD34mVwjQipUQxbME5HZHDzNe1N
e6dmkRl4fEaL6jJfiCI/Hcifpwyj9Lem3qUuKkQ8x93nm7mVibx7eNcPpdi1O+HxzwbxXA7N3+P1
dLIaLA2TfpIn+sVSS7B5yPvqV3aCgaaNKTbF2OCyxdeMB2aDJCVuLezrKOT35DuaM4wX5icDL8Gc
6Apmsfq9Mw/EjpQUPS72uUAN5MHQe6NZPsIGJ4AL7KtRrmExRLWRz0Y3o+9rdF66rwO9MB7Kun7s
i7kd+8neJQxoyNDNwSE2c83DwFm9l8aNzqUsYFb2zWdiz0gQ7M0y+PPvPt+ZD/TX8LwCDRU2YxRC
QwYsFvqZwBLfYieH4aIPAJkn+3h8hwJigPgDfGN4f4omxNm4ycGFHj1cBRMXQudLNfuWqtqzYaeZ
sPcYcwJo2C0Mz11/l2+DErb8Oc6LcILJmn/THfYwfczStIGYDa4P8hUIeUDYiAAY/IJBME0C/cUb
HHFxZmdHJlPqBXk+plDLOcUsY5BZdrcmewzbi7YfATuoAGFmhi3l9nHfhf3HdkoTgmvAMdr+jprK
ma81mAkbhsDOTeerTI7dPFmen8QBiFTMUYPfNra/1kRW7HUKSBSF/MQdXdilRu5Wbmvizp9GoU7U
wc5wbBReSi1YWHEZj9lLls1Zn7hS4X7POz84scA0pc4hnJPV+nP0joxAdDHyTL8EG0QDiAMRbuOt
DCDdHaj9czncLZcmdX02IrEY419ndcROg//pZN8Nn01Gzq8amhlJyLxpSc/xZEfSEa4QV8zrJIYQ
TCZYFvqiPewD+8o8kfbQJhMJ2/av0LT4FfvWnCTljvp/+umxlaxNP1wRGRjIqB87CFUHJabsesUH
vzsWx1ZEErrQDWQ/nsDTGdSS9I10Lg96iRcCYnZuRECUydZJll0NZudHihERRYno2oxySbGmcUlk
uO5w3ImL8xwGqSi5jFHPtMIWuz6TJ7FBbGOk246VfPzhiwwbFlpoGQQTh068bZ3IsXCUnIDJKxvs
9fqlAcgTTrKDw+4fnAbsN/acO3czoGuKLWJIifSMmz72OjoRKAUcee+sRr7D6peAkK/Y90fHaggS
bSoNejhbh0dnq/mXSWN3KRNN6sXtIN0ybNzXEFnyP8jfR7oUz4SiDPMaaVVsa/PacmWhaHJ+pSEq
MxgDL697togLtxhizARRCWlXR234lW2fyOhujG6x9pJuzN4CllLPg4y6Ky2RaDBsl40xty2rHo0N
rAwqT9s2hOd1UCA933wxrbm7/EyyNbafZoIrJAQUdvD/PmPNXEN8et1KC51OjJSoOm7F8dJ+bVqH
rnMek3UGRN//MpK/LryBH+D3Iu3p6/K1cgkTGK0+O2Rl0Q1vhDjFsT1u7pjvN+bvlnNsg1LmwSYp
BlhTp3GGppmD7ZhE7IyAOtP0KkC8aqAMalMclWsKN2g3EMnTYMwp07drN5c5R5IhUxa0HQMz4XMc
CDMJZULqP00Hvaj04Oc6hRAxCoZaO5Uw0yj1Er1F697O9z1u5y7STtVHdWbVdVw3VxJt2tqxTXGx
a75hH7ErR/AEOjkNANzkeuFdoERXYJNelv5S+udgOmtft63ZA+UVYmxtyBRcq8jE0wQxeolEzTDX
kJMgk+44Z78e62AO3n4xUFOP/6NQSgKMY9oPSU9HGhGL5ZhJ0BKU4EmVqcSyEZMY8Hz7Epog3dmO
sQpugTeOGzTBfkT1V5dq0hgRTZ23X7cnRwPGBMRjmRPsWvHbD7X8rkitJPbxc966f8cKYIhLi8jD
+UeXLPwjge5c/8yKFeYmpH8zeM6G8iK0It+IPgjeaInDJ0HhKTqVLZnYTNnpO1mEq13YPIK7fhZ1
KVpwt/x0+TPvsKwi5EF+O+I6tn1VzFr9TkhL9nr5S7HHMgQA3DV2jOQHahdkjHZ357i36RfWCHIq
rgf69dpbdrhjxdASGAC4kQ37OYIy5semzd5JT0HvwTTD+E/x6Cv9oczA5VBCfk38LnpNls2p8J3C
esAwuFvH15suDTe3cHYg985boVP18nszzH2MyKR98e8u8Vn4KffiGBynPHn1hElvoWot1K5LhsIC
NJAhbxRkZPKkTJTF+wF8+4DnRvoBAJy03+t+DJ8170lJiWSDqQpPt+ZiWk7CZpDkobvG7YaHyIvY
y7wtqrYd6LJxZr/Et4DdCHygUsUL9FvQW34dr7z2zTtjBq2HeXYvYwYKJbFfzooKiCITaE199VtG
NVCGHhLfR1pmtJDjP2wd/XdERrHrV6tuemXQeGjYHUtX8L8X68PsPXZ8m3m+lphtiqle9PK4yixf
KgLMMDKamPMX+sI8wTcICTjug3Kta0cvK4JC4YxIIYyD5/gdG+gserMX0eUTgbdcAB3/AS9NaejH
oBlaRIEY/f5BEYGhAyFtN2QXgvJSx4jGoYqmrbnPO17fEVP3WoYIxpTp+jmm5rKs3XvGRaYqTuWS
bDQnndpzBBEE82aYBPuOsDW+tr+OoOKWEYQAqQJ+Hl+TzSkZkDEUupTAnxoPaTKH/rFxeNaQGIuZ
7AiiJkM6ZBQSgdgYy3lMToZUTNaIyzTIv2+q2e68SbpTOQ4OfWtgGd5jyuyeNGQaGnKeIMv9HB6J
8UI0KC7IXB/0ag6te63QhpDjOxDvHF8Fgfck9ay9G6ikK80Dzf2mm6RyoLP2fIj2etJpTnPelqxS
wCxkiKrPP5enRaFyGDD0gHVE4zh31RDcr2NfZ0wjEjD+s8stRNjV4i/N0DzZ5ukQlbP8dM9ZdDr9
TfHXzvFVQM513y5PYhi67UzjFRPI8BPiHi1GQlRFa0PX96NxPNMlXwjcH2fE+x5QhvdNE30xCIR3
9iBxFDgPsfjCuz+ZDsUhaq7qBE7F0KjAuZnr02WN+SH7xxT5+dYCjHI8Tlkv4AghLEsz7is/Eop3
aqghBp1kpAjEUhkUXLWY2u/JDv3NbMMZRFoChEa1QEzAtnFbWwQFrmqumyPdNuFGB5DFqTDUrSr7
Tb8D/+rZJexyAoMhoPcmmkNqgwyYNftiamKHWkWdCeUPuupeMXmYPR97jF2mVYIro8H6B36xnzSE
mkT3DJkBfpoA5dvYxDbpE746CRhhKJOsK66kNtKqNX0waklB2RO8MMDx+/i7xKp1zQLOhb2wb2S/
xLmp0HWOrjx2VrZYvvSljAlly+5C84fNbsqQo2ldK70UHcLT3gl8mQscTiJaXk2FNrr0c7D4/I6Z
IMOP0NOe+gPWvnIA0iBVIey5ElRsCVhSjW1NLS9Eq4w0s9V0iGU8Q6OVA23hqcauqiBUhlAuyexW
0fIcddh0HZGiQ2v9JBqxYbtt6veeG2pVFfzYsF80Hd4VEw+TKL80GaRrgKqHZ42Jd2/fgMPurTTS
8xZbC/b2C1/eawI8oLLfN/I6Pwyq4CfzI7q4At7Wsg7gHG8i1CEwt6exYT84Vp6NT6w5QO/7E03y
69DS2GTr3jBa1RnH172xsNL1I5ZQcqWyWL4sVUu0swEJ9q6dmONgLqnlm7aT2DZLF9IoZ7SkdSRW
hjwvokkQ1viL30/E6VBLxDYSQPYuL9hc3EnWJ2yH5Jsh+GFGK56Mnujpj116RvH85s9h62Fi3GJK
Hfz/0+HzDOZnbi14J3S8hp0FVEd15k7Vjkn2/II/M0KeDMu9fXsTJixSuHEXiz6LOztzb0mhb/pC
4E8nrBPp1y35IjHEsTtwVbN3K4THhMkGxwT/TEw9kwSSuCD0lgdqjLB4tiq302IKQPmr80eFwQ1b
c0wj0C+ufmdtQlleNQFKNxAySHYdpp/l1U0Y7zdpjQmtz2Al2Cqu1JZpgIZXNJPwM6NeuTxeDnNK
j9OojqAIgMc9T7QKYJnoJ/qzh39zBDlny8VIcuJWtVLWH4CDwjhM5xunAJEZ98LZx4sJuMwrpDh5
tayLIySD3aQnCZc9p4I5D55fC67rVqPFUM2oSxRfM3eW1uEvmM9gSCneL9uJd+TX3OxQxLB2Fie4
xpRMKQyQeM7CQMDjdNUkRwYEyYaxuZFulnNMtg9/xmHGgMy1HvIXfl5jI/T+8vREB3yAvhlM8Co4
HgG9zeAF1kQrSn8cv46AxOP6rnpDu5tdr42D7lgzRj0ArU4aKJIyN+cr/2IUgy5Ga0V8Q4Tzvmuk
4NGkA4/GlGNNyiF4QbnxTFZhGqEh9oChNxn1aZuF+WMoS9zdUs2pwAfFiZhaJj8aLYzDv1GbTmVH
E4OV9WExB9lETRf1uqaqG5PWvnZigAolPATzuse2Yhz+mVXVXHNmdgf4Vuam/s23c+2pTHhvXL6T
ALtmdiayMV0Xo9s1ZiTqsPBeDdD0dcZ6ETY0x4/+2PzmjL8TOS+OjMNxKVjTGuhngpOHR/JA+o0f
lZlE5ZwemFdhPyf9MqWqhtQltwLVGJy0jtoHAztCnq0g0oyaf6xwWBsTWfNfeQbnRMztSK63pzJy
bnk7VwEjsJIpAJ7D2DvYxIQctUt8l5mG/w/5aJAA2dZyI3+vegkZfHXPxnSorMsb8i9xjLChSxtL
w7209ud9jWxWyGje4mKJ35WoZliR4H7TG/yXaF7w7SZ6x4/1UEdLGyxBPykgRSgQBV2Zizs9kgih
SZQuU2qKciVIWQK2U0v9GAt7Yd0MIj+pvuUZ8i6SFIYn4bdNUnwvWQzUlsKqM5cUFNYxmtY4Rh1e
xDD/asmsCCVNhC1ibWaHcAjYvJY9rLJLwYooo8WvHCSv3AtHTILk76m7UhltHedVwWfLYbEZJn+A
FeI+9eQscnm4+VGcaq29cRyqpy3hxwS4U4Qe62lQTbMkS9jRMshGoRE4wJqHg06FD/TY9waCGz1V
X5JQTNVpOWEtsZrfgg6uZ0Qoq8ngwiMUYfHTzRx3lNv5HG6++II3vYDeo3+jaRIH72KJTn7aPFag
xRNin4OHlkgExk8DQQQyxeShxQg9ZlrUl425AgfbmvOuY/LnSXlPvPaT99nXpgYnBzyB6zN+de/7
ZQbu/2VAVq0GWtr03noJxSdYcSO/O0PWPNu/kdHLZTC99/v9G9V6JvEB3fs21hnN3mE2ailhTjbk
PEgWNoHWU3hX5MPxJBqM6ykIlmcCKteJJC3vsS76340k/EL4kSA1Cd1nz24Twrw8qPRkkGz+dhHK
/A3YDOaRyvDgxI3QqWk9V2q+qaQmRmeMjQ8MEN78fUvZGpBJB8mw5vBegO91iJucg4U/T9L1b7Xd
US/uwOQgAha7P6+RWIBXZdrS3uo0xq98h/gXZjX6VCY2cs6kk1x3AWRXIqeDR/GCFke+zLfwunhf
7ieuCogQ3V5ekxL7ZQ1aBOWbANoX+9gPXdZxKZuvuv+BiBjeHlEleFhQ6Xxb9xs9o6lnrYG3Nt5z
N6A3doJYMdXeLIfDzv32lnlWwYrAsgveDRZe4OW5Uugrc0VoSXxvEWH+PII562GnG51t1WOMp6wR
4p1CYCBlc4uT9ETDyuLVrjlPG2jrDVzC+vrkrzi6ta8cSFxhgEjbwKARd/JxrILGot4VOMT6Oo1G
NB2uSG+IHyqIL1TjGXugHqrXt8RP3kYPxGUutsa/SD5ind0dsh5G3EZ8R6sRTBvAf7z4mjjNsCbO
v0hg23/7TKjX3tD4QX6AH0OAIPn4/M0O4bpBW7w1vBaenpfXTQFUxEkYojAliDp9CKdaRJHS+/IN
+3RjzBEvAdxmC7++w/3bkFEntyfVMyU1Md22kn/op7ZLjA7z0vgc2ceRdZkn9KHvnDo0MWwY9kyg
SlgHY+sNRhO8XzkgPjwqA78kVSLo0v1/jIFwH3xf+gQe4HwRqzlB2iJBjnZKj8vzS7bHo7jpvUHq
gfmvDLc2BZLozXExukY4Qm4FVGrvB7EbmntGZWNbAFGlzNZubHhY8LhaZC7GjcXT8jEVwjTS1r8j
/pcUV0fpwwtgFSOWuyyCLR7GjRUAu9FCBPT2VDjUhxsboXPRfOc9p0r0xPqJWWuGS2uM7sEb9xpd
SXMwd8dMdJDSfPUr5u3Eyh16Ckn9QyFFKzVrTjrQ+usXAAUBquDN331iLElqcUKJEj+Psh8sa2KR
UKA8A3jn6WU4kSjtQODNwXyQzQ6mnyeQbV1O+hFRSgJ/pGSRdgicmEk5jWLaEsuWe8jiiZZfyR+1
OYvQEYrWSxGYm8C9mLURdqGUYjxFqMEEEHoiGxv1/jwdYqPwf6Kktj8tOGVP2kBMuso6yA7Ov4N2
KKVRjpzfhMvC38OZIppLQKWY3OVh1w6xDK0U4dr8i7FeSkNvsSmRtQ8TCsLjgO2ab/mbsAgQZeMG
7558vxiixdLn5YHZigu6+zPfCsipwifgTXrR3NKBJjKG21yjtSTZ4EazlF11ZPRfQHe04uJS/dO6
sWcman0Jv8Ti5K1DWgvCJMvMYqNfJrZ+kUmDi+qNKfCBtL3zdD7LxFrsc/4rr0RTolmghR2ickwP
tAObP9MD/GIeer9bUtvkV7TKliSppJPHbjrjmswBOBOAjLLcIgxpEVBX6AjDOZFKOPgeMCs/x5Oh
Wx16hYeTaEXsYd2wGdx6pLGDr7FPjTSa4T/vwhLTGiQJYx7Sa1L36++eq0BCj7iK7wKqK34rgiuN
wJInkXWsdIqO2OXmRWAqDldVSHTeA4bkqLJfAgM0lV64IsZnVAX5eC5f3yyeywvOTCuVz7XvkTvk
oyNhx4s6q+Jo2lMKv36Ov9u/ekOFbCKKIXyzHswHf/twc4SihTvCqdSYX+hdPTaYTL7rC095OJ46
J+gtpbTOnd4Psp0dQEcRqGH7tIN1SiG7aQGaAwwtrh5VAvaqxwQ2yTUS7LA0HdmlvqlH5T1AQARo
Qkzl/hqL3PJCZIRR8gWVmdeuPQ7PMjfgyRVqiuVuaPgD2eD++/qwrt1eaMkHSJ0+3YBb5eKk68un
yY8C5eqGy8gp9dLosQsTXduCYNAsE6hDb2tJZM7HpF3kFSHROtTRqS9UBMwKDQHdZDXX3j5MHmNa
gtoJPd2HllCLfzu1LEfz9bIG5PWoNoC5FtvTIR5NAfGeB0XOyedH+uaO44Kpy1kLIon4JKg6JjFV
iaBnnkG1MIPpWlAcPNX3f9Ybc5TigOcaSQZv8MttbYW1y5BCZgi8t7XrYDMkOXwCE6MyC7mvI4Bv
0gi9j5Da4FvZdKp4IxLKpkMulHn3y7/4Tj7LHNX8eYYJZKYztR0rvOMfq6dYWNLOLNWgFC0TVt5d
zKbrRUAi/+93Nl1A7pG5qJACs46NqvXhRjE54nSig0GxcqxLXYvxlrFaCmK5+c+hM650wANejLMP
tUKInGG3vRpk6Y4DCgSWMG8V+rGRyXTImEXrYJBlpmKF5/ZEqzvpGf+KBoZQeV+3/V/zEsPCyZs/
G5JC5xT1LVAsQSEYVyfbAxE2ngibr7cgPZYHR9HpUcLTdrC2g5MIMskHXgEwKN6zcyfvnu+uua1a
4QBGoy/AMC/1HD+2QDY47mnGQm7HM8lJaCAGwo2MfRFhEFS++5a0F3AJCQ5R/AqGj0iW3IEfNZle
VgMBktHvTe0aYio6Qe2pIoJDE8cQ04zGaNy41qO9tXdQU2VyFPpFjsRc1t+TWcCxZQ7Ik7ns/YOm
d1qEKKlBZfLu0hXwvB3e6D41U7WBKNpuybyGfAIlZrQJ4HEt2JSG/uIDpEz5vPOeeG8S9i9N/TIe
DR45Vd7Za2oBTg7UqYxHxXb6/tCjLCbRz2lzErb98LXsYTM7qNejsMnl0rBr4H0cmkc5Jr4xkeaE
lzJSONA/sb8hKeZt6Qql0bM6QClEAHTOEdL9xKW3Byq6Dx3DtJ14xMz+Ln+honGUdENwqj1GWVJb
hMoM+ytSIs2BV8fyxjoW55RqpZ4NmckzCPDMzAXngE3/UDQzXGWdGtOGbgxvSLwlAevinezXCOfJ
wUiE5maweby0gv+uBlZ5iLBYqfCSgCUnbcS+ZXaBC5Efi3FKpLwiDD6GPYjcNswN6vDCZsqEL9jn
SO2T6VniW38hH+rTm3e6Fu6dyWDTWwEkXVFOkiyS61gVytHYiVhyQ2VsykGPsyabw1oLlRm+lo8x
RjTaC6dtVOvDhr48rXzFxo4exv/xnxijGGu7B+iF6SN65s4l/SNajhEtfTGm2jG3smnJneWqc8mb
ppAFtJHabaOSViUqZ5e6nvMUMo2pDIENUSfNxZPskUWTYJhdHcJXEoMImRrRE7Pvy71TbfHgca5b
5AVDegW8vGKrMaC3iI4+Dte+SOXeO2CEG4EX2Do9KWH+6/THAFz6OQCenBFs4k6HXiAE7sjc3JSS
drUn7MomjT6xmUd013zXHZ0IcJIwUJHhq+/uAyqnLIj43WrxrZP+AtNH4gjveizWgqMl8Lk1Sx+g
+/6TauCIAgMBA6/LM1oNM0Bb8wcoz4CP5xBMqEwppNEYbqtjjyY0/Tsdxbj3wBtL8oYZMTYD22rj
t+SnTJwNiQGP9qQDK6mV/kQyzEodYrVw9mL8ag3OTxAz5USHuX6GNlutNWkRuTOXint/o9nWtA07
niYdGveklVsVKDZKVLT3Xe4BpF++34EX6PuAdlaiFf1Monwj0N2B6hdDhC55eNOTHw2/sfePnUhQ
bddk6kv5fsvlpguWO0U1V23DbyT7WdxWx001Zm0ahCQ7+gYB6wTvXHMqh1fWP01AlgJyX/tnFc/d
E+v6vm8lXrZETtntniCrryVVkPVSi1RJyNvVlyVazSj0w3ySLKH8PuUJ96SELJkxGVThY75gZsNk
VxBWN5kpl2Csq1i4nfJB27IqhdL67dNcSf3qGZ+fgWOzqAnZ+L5TGBy++7ljlO8zGIbZfmG4BgcZ
xKh5mbVVT9e778fAtK9zwXOWFkB5zUu8YJLhxG9d8hYl6WX7Z/4S3etHXLTR+YJMEHrKSZx8WPQM
MglY0BxolG4Y7QBAFfohwk6T6KbEveS5G91x1lp9H/uO3Tu0/3BwG663RRPEW+i6p41Qww99AK9g
/GzrKia9hZGnsAh9NznC/RtWqyhhOV9aBSVRXiVIZjjCTht6OBoTQBik+4AtwIDxsuyQAL7WtyAa
PhcpI0YPl97ulExLcMLywyyMZkuju8d5J1Wjf0cW/ekx/Y+ZGEPDafMwZraT5Uej0fglR9z68KZ1
QSqnJslMcRR+qmahkOegn6UpHavzkUAo69wI9VZOMvGTCvCjdi74k/ZZQEMjG0CQAEAtoarASn/P
/NBcHj124FpwibxI8EoYIsFV0JTAYkmUTYO0J6ZF8lLJO9r2XBqoh4YhflrUp7VIJpBmEHgqPWQj
OSazA5Ud4E7gJ00FbS2AlYpapsmYKRGJTnmNKog3TCbIBe2OUgueRWM74FlV2OWvllRJDgId29TN
0EebSWtyqeVhbXk5OpUeN6dBuGAkQagQfCX3df3LousZGcDoVmp02Su1kCQ+fM35ref6M6la2fw/
Wjh1VKWg1ZGAIKK+xh+i7SLzfrqRS7TbxBVEB8Y688b4gVStWUDGipVn6OAf/CI8kD8u6dt3NRYR
cDYS9n14dCQaibwbJRgtyHAhTYXv4ycYCfn/SIv99wpehVwIebfMGZ9tLOm7hDg7vEf+gXDkJRw7
HLnia6LjrhGEmWARwtAG7IyF0P8fAhtHwgVjgfHjplei4as5GTFgnloSs2uaV1niPaZL++sz/5BQ
aFCBVYENmmEuqZbIZcdOHRqkR0wtcoGiaxQ9I1S35T6ClzrniDRaBYwPSxixxigWhlPAB1qGNl9c
1kq/En6YsAMd3ivtojQJLrE8jHYBb9mpXg7XRST8umNFF40aDQ7jakfjKRCasRUhTNPnIilA0IkH
JGKBNsooguUPbPkfC9aYPIwqxFH+ImKZ4SfzDKE4W4c9tf1QsreBsyUA1TmiebaNUzxNo/Z/90mU
odCIzqAiZ4O/uVAnlpheILRCOxAzq6n3ORp5QxehGdkwCx0wj1TVgQX+xudwdG0XNPk+V81GNF+b
djSEL7P3Nr5IL0Kx9/GEkbcg6CCLNQwfhiTwEXt4h2Yl4i7CiGdcLe6WUMayq0VeQ7tYt0sMPcDE
0Itj2KfzoPkaQNA6n8/myxEQHJrJmZcMJR2iYYMBaxasFfaXO8BMydjPxYCgBFImrlpgaGBb2slw
9zGCjMRO/MWIpI4lZJncwjq939a6gV3RVeYCuH8sRW1ZDpoB4QO7mxRPmkLOMU85fmvueS5H4xkz
gj5Bq70pgsG7GZWHGKJt/m/xzIZBMonYWGVC5r6ljOT6crueKByFrc221wC48df0jLiNY0kpSatj
J/MR7C/LUQsEnNZZ9jAb73LgfKq2yaWplbE9U0oMWRNt8loGlyBLvYM2B1GjmaT3Sv/oWW9qk2Ro
mnbtZ1HTcV+kWOEmcjHdY5d0OQ/OSIKe5SNeiov132SJBKMg/XAjMR2hduHbA8BTeqemY4VKm0Lw
RqIp+cnrl2iC0jFXHHUIKD1WGUsoGEC/ZCt6Pt4FHM1XluydqNaY1l4wG+qOLRr4O/vOOjCUt5CZ
s4hiwE8Gs2haXpKjXEB5hqkIYA1ZEId9M00Jkd+BS2z5LkYhXSPTS/YPAb2weE4n7Jv4r3VjU6ET
AM6hfusz+C9RzgiM8DnLjkJf6Vaa4rE477juT0zaTgcLWao5MkmaiF/K29AODH16QewnsUMVEukI
5hJM+KnuSX00IK4r17UFdOP8aIPjEnVfyHtx18jON6pzswu8S3YZNxJDJrEMlpA0iB1rYVIVeYwt
MVJhFjTprHqzRunBSp3n72MBjAWvHMAipHOcarUbK+b8jTq5lTzpAzKhLsNZS0Cp2EqRxbljPZ6e
tswkJeYyQh3Efgl0JuJxk6fhRSKjR9GRItlV5BFfiNVMdwo8d07pgbqStGUrlfvhjbiKqJ7FE1I5
FpJZgE4ihoh+Zq4fyoW4KU0FyVgwFQK/1pw2AaZYUryLOYSXF+lW/iJKc0Z3KRgVSOIRxXGRCjtk
yQSpybHAQVjc45ta0RljPfsyCfQefcNxj7GsNaN5CREhCehuQyAsU8GqThLHQPwDMLcGUhTetKwM
uQ3oUWdvddG9F2uNwg3aBS0DoAK0SzFbwo7gnkREjHdhkmjqNI76EXVTLO+fsN5aHgu2vmF07Yn6
iuKzJjKCMp7SJUdOrQt1te1xScRH9o0QYfiiSF52J3ohxGjc2r7ciiFpa/tCKWiBs7FhykrLtp8j
NUojYYO+EXfccg3dPFRqb5CkuaMs4U9zJR3GtbnvpIEI3V4RSnQpbaEkAxNQ1TE8p5oF2FEcbK1r
6Q+fkHHHgWjQuQnIJ+lgZHwryuNV0J/GUpvZnaWxZDvzXejPGAfPm4EehJ2Dzxrxxq/6FUlIJpvJ
N/eftRWpYrbHKpID1knmQ9MapRqmOVG2todlRhpoiihBJuZ2VGvIlMzP1tVIj0lRsZFhbSXHcrd8
axPKK3OXmCrHzC9ySxIqYJFz6KVz3BXTDPg49SU2tOUg10Typ3cPTBzkguyww2zAo7HRVebpvfXl
mtO564k9chLDQTxOibXuTfcfsl4U2/Tg1r2shaFRwb9N3AxZ0MVCK8LSWrFx7aYh1+qnhSxk2lC2
65HNCPG5DdA4+dyQvO/xmNYJTaVgyU2QUaemHsup+j0rtNpqqysWPLUI/D/Qd64qlcn5MwM9ts4v
UKBoq/VT8w3yMmRrQV/CEi+yxhah7CT+MmkKo9j9AG0WeFIz4QY28dcSnvvLD1Yj91YUB7rZkqOK
9WYQCl7KUiAIMeDw6W7dTUicNdMk0aG7JQ8kfYANpvHfdO/g+5KGFq05TbfdPDqeAfU/4RQyAeY+
fJ/qjOTcDA9DsPDQ9YKXYFws/ce0w4dmGWWaSNGDOzgyNReXYNjMb3VCQuNKO6m+xmx1nBG/xU2Y
cttNuYI1KN/MoxRE16n9/7V8HzenoRXHVmf5iUXYacJznBkdURuS4kS/1V/3Nw3G+HbQVq1k0Kcr
NQvV6amK3EahamBQrIDsoIZ3hNSTf91l6wvu4oDa/L7cKSgvl20n+tybExo0RLHoLb9Uf5aV7HK4
WlSEjkTTNjU9t8bH7kTkTLfUbCI9dTmiW5aHVvdoo0008Zs/w2FtUeHZrc39ZLe6oce983dYcGxx
9WCumQr62ftqnk7V63e+0cn3CrvqetjLob2HqGP669zLdo3XIvJqc641Qv5v6cpy2Jft1Qdy6xUl
xVkd1ItSlmWhSMW1KATxesdR+7ig6RL6HBF1IpNWqtMhujZsWUhxyJVLQJeZHSompDInqRxWPbaS
oFNBHMkxWOhClchkOdYmVaExsjGpgEoEEKzpjhHhZUBkVu0oOSY70I0qdDQPlkBEysEIC1y6FkLQ
SIgngkUr/h9LxJaANT4qyeyfV7XNINXco3egoTL4iB0ax2dMk0x2jJ+ZgCYjyWZzhxz5ZD/bDWqO
cEQ5kBo9+EJ1VyZUH22ebrXh5XP+OG4vgV1WT6l6j9FBSH6PZohn0DRyqLzUdz30vZh1cKUXs8Lk
l0OFke0PT7mn398SBfRVg7G1hdpmhGe/98e/OFVmDpTnleTTpL/Owi1eV0rzxv2Dnv0ugyrGgzvv
xUPVPxT/8u0CMvCojD+oOZ5YVjAdyfbijaE13+B7yyoKdBXUEymPgP4t62PkDarnatWxNskKYGIW
cZkhQxaKI8Y3UEkcECkkB5tUO1POCjmeasxNhY+hEtGukkJirfiGKNvlDeP4c26NQK/343Ivu2gi
1zx/TFZ6oZY+QF6RttbM7+QB5cHPS23bHd7r4wGp9AMNqqBiDI/uTx6IZKtME8G+5sqdaXfBeKlk
7XSrvh0Kz8t99XRGjXnE5LwdlpZBBagUoNN85ZeMHzI1O7whgz5gAnTvUrG03TutGmh5JxuLxaEM
GJVnNnorwVDV7+ygRJiNnregJ/L9q1WDFzBCrJbdUiGjtsZYIJj+6HanWH/Qyr5R8g5ks2JvWOon
K19JMNozl42qy72FevkNEU1obyihIXCmKkSy84yCcZ0BwHQk59C3b+3v5Vvr8pKhjT9PoyJCrR3G
19cq4D3XU3X2fPm6ILm++WKWwCMlrvI+DxOKg5mcP1PfpaOK5IjLAFxceGy2tekIEAmzUqydIBg0
9712ulkB9clX/iCgPzyj4Vtn0tg7BaAyAliXdgdCj1rfVdTdL0gd5x+2zPRKbt53ZHf5KuL8a3r5
LpUEqvcI3qXqpY/xA1X3kN4fKsvKIP+QpTPzCeG0p8nXgpXZyPa8nGi2MOuhzEUqlI+ZSqHPjSHi
HSYr28fxrjLWIXUTZXrWma1bo7OztmoyxIHxJFn6Y/aPy8ce97B+ZVx7NYflPrOYjY9HvKZWSNOI
uyv39y/pWqncP76kqv3dQ/2GRjV8gip0ZKKV/ce91bo0wIsZXISqCxTYLYN9Tw2o5optYwomrHSK
GqfK4o+eaZLNv8N7pozdRkosU67QK9VJr5qFaXn4lkrUe9XU8PCGjuIT82xGo1UTU1i/l0+bCnPe
34vX9qbytMqWN9nynGEfg/kz2M60Pn8e/3yfb9XbY6kyqaEtvnqdMWgl8454fnW2rfS/5tV1f1Jm
hFWvtK2d0QdiC/SlwSAmVwb/ukJL6S+ahW+m/Dxf3seHB5bVtpqrCtdQzinUUd85C4vliMs+mIHz
l6B1NQuWRWMfbzCvdM4fncm1n4YkgvBT9VhF8iuR7CJorn594j+izqw5Va1r1L+IKhrpbmmMmtgb
Y3JDGdcWBBVppPv13zPMeevUWnvtBBHmHHP07YQZO0uHXq/kqN7e62Dfz6reK+OwPO1ddZzM99I0
nul5fsv4mv3Vx0nmfjj0e00/Hgda16uLB430voJJ6ifwq+i9Nrz36r6nyVjkB4wiC5SdQddBl+7Y
tNyvg0egTN5BvOckcBYMG9BWe5wDfUDjKgZslhtj20MyAY2D1DX86cf+SJsdkZXoHrzXTBjXr4qv
X0NpyCtmTD+bw9TmqNJk0xfp5HIuwr2DW4J+y3MGSf4HXWwZ6ywlXGlHy/uPi0Iz8MUZ8Mjo7udk
nb7dvgCi2oVBLxmjwgNNHOjZ+fpRhM82CIQ3MeIowMCgzpMpC++GF/2kH7Ed5AsmLaNViRdHlG3x
n4hlSur9WRrXxsc/k0T0TfHHS6T75YjDmSy6dkQcRiwDsV4JgK1kCpPUlIo/yIChEjSZQZ3n6pgk
AQ7nBUGKN7pmSlRP9ArJNBYpqcPvSA8QPxV9Qg/xXlKpxe/QbyRNWdJY5dZXV0rCXOJXeY0u/4vL
unzx8kWzGZ4kN0lZCo4vL6L5B7YYfS/7Db32DqKiaISHxFciFpF4sss3qSLCn3gLLsFWnIfis07D
+ADHow12u5Uavp5UDi2Mv3XSMIpp2Ab2TPI0xAUvpTvKm8G/yUQaPor33mS2/JWJAK8KRI2UD9JQ
aAdm+jTUoW8/KocUUFGUg+FLQrSkcMSoo5Lgz7A4Iq+3Kfkjl2nxIY2bspUU9UlGC40wcab/JfyU
n6NfWbfkyUjLCNzmW3EhvfzOFC3+Zc68QoGwZUJ+D9J95A/5GJQ7S9RAfYWQsQCxmUTtxxiQDnyi
sEva45/mIPqC6NVSWkqCh9f4FLNvGMhMSr0UmEvxvujYyVJ+xgUhaSXfpNuvyIyjFFXMpoq6UpXO
i2LfSJxUjkAcXfZKjkFqwSSiIqY3QW+xTyR3TSwXqW01MEqkUOUvjiUd8GrqCOSKlLCIbSFtHvH6
HbIv8ZxJstZf23DR2/D5STIXepqkNyWzy53YJ7W1SxpyS18XsY8F8cyd5D+IgwxPFda7uAsEXyLa
Y7ZkPwhijnBgyCIFdyXDQbCIKQUbeyUJZuKdc8kWwEwn+GAtBL/liS7GErV4+OvEAWhM7wrWCzoz
xg1C+8SwHzI6X82RxBb/0yDTeUX0QYAzWuTvJGiIv02Kt/8eKRq3LOUvS1bcB+LlEKeS+D/Ehha/
uXQgFpIuXwkGYr5L8qmYfjl0yNTbsJ3bzMGVBEoxhMW4Ff2yehlniAiHccmiWL5aunz1n9IkUY6T
MCjKqyin4imo/+kUYTLkxhGzUbjEy6TnXP5c+MInpEBIOIJwCVmI3CXX/0q7GVX4/zwXaDjSgFf2
IfsVD4hYen8ljJLADqfDJQJcMop/xBkrJyYZ2i9/C+cl+UHiKCneR5vRQnw6dBiTl4lLmmHWV84f
2FFLzIQR3I3ibhDgkW7/V4AvPgpx4Qnk/vwPUtH5d+3PIxH9/OXQjH5afy/AfjUCfnVIJ2ZNUabw
0AEXlDz5z2st0RaxgaRUSniphP8ZvCmq4pk+8uIBEZ+HxLr/at6FzUquBO2tVwVaqTSYEcaMxW1K
c+NXgb8sVWCtMvAVDfl5xpCTRdP3GL1YSr10isokf0FgL766/0WJ6aEAAkjEtsaEZyYJGc2SiivF
Z+I7EZ9e8i3nKXXj0ilLzkp87vKUv2Ym4u9DIpQefVEVvi+LlGRgeZtDRgfGpaRKy7oEJPLv/1z2
Ur8g+Ir+Ln1QtO1L5vA0m6i+7OgvQiRoIFQkIZ9Xwahk2Ah5yqH+nYWahzSDkVCiZAY6dJ+iumMh
/S4pAYdZS5WtGHYZuTwY5JLhJhUMMT5j8f7+jQaWIcHR5M91Jb3OacpF0/OpdFX8yw1038i7eysk
++5N4rT8DJcvEAp6wH9ckTw88RvIlweacNAbMnzSxVHC3PX6OpEcPmnmI+vR+FzulhQbqQF231LL
k+rTjtg1skSCEgp9xRhBMX0eZEqzuLVppkGoQkxcugSgH0g5eUFLIOm2JWFlWcef/EkX1wVZgLPi
w3ytqx07S6mCkVYcvJENihNYtis1s+Kve4T8zFW5dplKkqPUlCGIHr58RfqSDHTwILfQnI3GzUJ2
I1mNOkJRFl6QTSkwohMav8Ur+y1eMdsqXYxOLsOxkGP2+jJ9dZZnSzw4+5C+JdlH9qF8yhvkmnih
GVfH7dKfTBYrZUICWLHOpfpYkjTbsUXNrDRhESlpvzmup7HTZ3DHjfMSmwzYmo5O8nlJl1aWXp7/
9tpSbxTjEo95FV0UcX5TezS7M/8Adzh2CLmREmj4y4d8futTSfWO35x/Tzj2Ky3KIW0ynrlS20LE
NPdp3U3io0jCvxP6Hw78na3S+925ImIvByNtC6uleIlF3ZAeBNI0VHwTr8RYELj+1Ccizps2VNFt
MY04MsWPKp+erip+9utR9zB6xro7DY32UzPW18fiTqWzyZDShuFCubeg6966uc4Y/cmUiXXx9C3t
gyxW212Q9TpMMc6wKrsxYj7MmUn0zx08yQGVbi8yEpxOL+S4CmgEZI/wq2Mi2+ssBKmHWY1lxE36
1rl7MUGRCn+J1OWx/YlEX/7cV+L0ktT4+p1pqtJMKZs7vIQJo+LgkpJFoT+iJpCUII4QlFT0CT0K
+WQQF2j0D/Vq/Xfm0nJVSiHl8/yDmMa0CW/UpoMDoicJDsuC/1BJHXuCijwVZDTO0qTVfTPOCom6
op51oKyobvJ8IcjmqAf6R0FhdU2bOZPfuPr6L4FsaZyLyQ0v+VvkizmAZy/Mf7n9NR4u+l63xxyE
2oU25JjlYX8NKWTWjAQbxSElCQ2iYpZobnQGeTWJKF45vuQrL5xxMhl4ChNyQjEWeKn4pqRgrgnR
CPsXOWj+t6iQ+bRm3orNqwVa0tnvRRNEeG5ASAAikGSQOZ8LsxI9VBZm0IEckp2KUtmg4f7/xTHi
iXGg22Z4Mz9bJgLF77OZk3zUjhA7vS1Sy18zBcX+iM/NuGYuev0WqxNmyUqvd8QYHdUT6i1P+R6v
3lCFhJ/Phj3pzyPKoH3TOFPh/HYrTwVhp/azKYNiXzz+aQyGsuCcB0bnkcyFt6e8jrERzGHV2kHb
HC2MsmzRPN8Yw8pAlzNzMQpmI8x+9surw8w3g5HQhyUjnvd3oqPFOqKc2cvvlC1+qHaAGNIMv8ZW
fojTBsw+6S2OJsf04miL9hUPyxzfxNMcV45vnmSsbEK64BynUoJySoLoMnXfEuODocK9pzBD3avj
N9OekF7DAGMGZDb5N1Ex/FZ3B2hcjX1mMRoV+0yE67wJhsNvisZyvCuzEfHzgG1lSkhzSmVJeTtN
xNV5lPgjOzi86/6t2Jt4Y5ncPH4ivnGgPd+QsGr7GatT7aDXkvSmULGjhNX97bJ5MhrtqgKRO/kY
9omZXErY398syleGxZp0utZfEmCmhSWDNFqCoLM5UymYIjfy5/M7M08Bl1Kslz8jBr6NGflpR3NW
xS0H42Dp33k1ZmepGWqHFktgPNfGa8sO7sYHa66KvX3KH4vb4Fs9Dga0HETnfVcUjCK8RIurGe6X
82R3W7SO7zKOpJrs+mHJFEGC8sV1dmXin3hIonU++Aqhk7HChF1KBDgIaYLtfhaDP14PgcA3IduR
oVWl4ce3kd8znj6K54Cahxx6hkEf+KJuHRKmHl63YAqwO9Q43wLGAfSviuKPfztmrxk+/s42RGNl
jKVuByDdjTSlwc9xQPLJLdgdACQzJvER6ueSwwe0tQxDvO44E/CP1drDwtLM0DhQBM+4gRNP4aTH
HBUzd8toqRjw3jd2xymldUjg8/42V0cjGYN8MXYxak/3Hm86wlDMZ4V3sw1dXzvptIvf2pDxIsZh
fVs8w2F8oy3lXQ+GEkUWjI6aI+2tLxs5KOOjL08C+k6GPhoEGxi+MsVNWeyZBc7ks0jIgTeoZ8Bx
u85aGu0khHogFe351mCVd1ve3Fw2zGK77twS7et2bAL6Qq135LPTf9zLPfM0B/ef0HYHvqOP2umn
lU10x78M4ZyF/nK+2XE5d4YJjKALUEiJ8YCNwLc0GVFOBgepogkNldH4UCopa0c4Cf9g08Bjr/rx
ZhgL2Zq8wqo3kb4GdMsfJkYz0xxkCNaFZzEgE3bQX2cG3f11L37CGwY/xfnPOPTGH7pttHb7MXPF
QVJNriD9PPwcFlOBKr/+yOM1Cx7GVz2IHwuOq7XeYybE5TEHh782P8Io4Fq2PZHJ0GGx5wlYMIjr
m88YzAbnejUZrgRZrtuhRjECHx90O92Z6Sfnwak2TIPkkKp9Y+zbbNILDd6irfukuzn4bBh72jZo
nf+4gThbs1h3xkex72F2gOL5q9ebevRfEy05jOxon1DQGQFdws4S6+TIioBay8rZeNdt0Zkbpj06
b/Be96QRJ1JCek53SfCkQ/+HdsCXDrjBCcaugr669P28RFthtCUxSnUFIZvEZchnHibwvoJivJkz
LA2GWMv4GvNU6EUIQcEGQV6F7HTtoCQbo/u62bj/tXnMxG/bPEXN59VlHBjG/vAztN34/viOlS/V
f7fzZdvdwrRcXy7XicFBYGu0l/FI78dpSYIZMxqTY4NxzkRjZgNvUudXiZZs2nkQWlVXzjDHR0FN
JGam40NP0MOdnoIRyJAz9gzLFjpUF1m0sMoygN06YMowMWt8dC0BH+T/1S8wpfCO388pNdIpS7WH
zAeoifvmPP7VxrmBy6sUynCAldvMbEILrbBr0572ZhVGxSnpv15Z3vG8RV49699ndfVh5SCmPaLW
FvxVyHxeJHTCXzjmGAFDEhHhtoYW5GsDU/owMCxYuTQrl8GQzF/uUho6DAs7PhbqfKB1ir7Tafiv
9ZNOzYPyGVGoqudkGPSooSQVH4p96zxDh1qr0twY+r7V1aAYPWYg7QMRBo9VmIEal6cDhC1iEQQu
9hq5Izv4VryRP1Xhgy63ArYdJjuG16a7BwcN6iQ7kByXN3cw3XGDQEh32sFZs5Fkx5P4SM/fsw0x
m8MwYjAGojXfpzsDHzMcimnSeP0NxNhLI1i1IaMxi320vsERhun9SVw62SH7oW04gHwv3hR7sBMW
D07nx3QHl8VVuSv21x0iB8jy0G0nNzM0gItwrZRPK57KqKf4jTfme3j5fRdvVDLNZfBLW43Vc3Z0
t3YcjNaYwxUy1PERO9zTBgpDsp97g8Q65ggrcPF4gwxju+zurKK3weANH5hxNeG1Ns2l1veSqQXG
IRn5+llene+1QyGjdnl2xVDnfJ/vZfIUy1CW8SbdmQdWdavGMi6Zi7JzZQtkonUM/Ko9lMxdCMt4
w455T8LLVHrnnClSTnb5XtalnIiEKadnyCwpXgQ75F+WDVzT3WWDfBMAooxQT8D8AzYHJBPgE29G
Z50/8m+6k+U6a8YcoQrke25hD3agny8bGDMIXOxZGKTDm3mE7Bm2AMbsk1X1WETr6y5R5sYTSUHg
QbKAWF/hc26pnBZXrzuOn3UxvmPHQ/Bpo8QxBHrTAsJ/o/MzRFUp9jyZZglr1uustQMLNgSJBDAC
HiCOdiZQuT0W6Y7HpasmsE/uEuEuW0h2fAXhtkNdSeTNQKXYu0sWEm+aJHzhDgBKdtbrPKL16xh2
SCUEoIAdJ4ngruxQ2QpA9xw6MLh1+CZfT2GOQhxaciMgjdZ1wPlFa97FSV0gnmSX7qoXHoZCIrIa
UJCUFBQdFsdgF54suxm1rI1zenLH3+KBW6lI5cdg+GA0uJ3sLoNQS7pzl/zERVV7Y3u09xTEF7kj
22R//I5ayMmygWugVQgC0ThEHYESWJsqviRoWwieJ4L02ukqofVE3n5Ului20I6gz45/OCiTZ/AP
5JjuWBr/j9a9LPpF7ZwfK+KkQAte6kYzzpW18/MfQbGieHMHFQGKIDiPEFZR7OFTIBHflzezKDCt
vwUAKVpzfNARd4LIfEsog+1Ve01UJ/BNn8l32G4H8TGQDsAeYaa/CLhflKPksunqWavOzZHO03+d
lumG6Hf9KCiD3z7pvAv0WG/kFKpfjfDcQMNAkstIN9TXvwjC7B7yF4XJ9Xrr3RqmOiIme6wsGW4t
sXldJUWANz6Mj8SZIMivw4J3Zha6uiGqBjqYwejm7CunqJigiyE4zEUUglJdXR9pMORL156whl+n
/4G4ftH7KzTu277SvzEDiFmzH3bISYlUYzsnF5QUNepmNl7GAAs6rbtvaAGi/VnOg9BukOX/WcPk
Fx/iGRshp8UP2iKWgj2BcfPCrLt5DJeGgswS1ezoROFInTc5TaMU6klQ/8QIMv6jXQDolxxdZgMz
b2MyeoOKOHKejA70VFbDWL1uIQuVWY2n367YsSBL33EFFnkAlnn7+aC+tw3ScmfAzI+sp6DHl/37
pETm3rpMwcVu1jqGY7uYfr5jHS789AtyK20iogCZiJxwKwzsSQthwSbjNwQ3ux6S0HQ4l5Uez6sQ
XEudKYYYnDSy3q80wlV5d0bYCMkPBtn9eAkgs4Ko3f2/Sp3XKBLq8+J3Lkrr459uvYtZ4hqJ3w54
zWVVNmf0jZqOEOfkVH2X6esu+1k2tDy4DT+w8Ri4O/HcqTcGj+Mx2DMYZyNdzEDjicrFAKaXcYqd
J8hhudubxnjgy+aCmt/xFmpl8m8kixKa9QytlHwCrdti8yZk7KNCGyPL0+pZDSp3+RJlM71sANCA
Yq/MLuq0TI4lVg9qgTO1nbdhrJDsKZdDHURHS+jth1+oU4xR28mw5AA5Wo2L0yP9fKCbMgsPqsrN
cROguZnJBq5x5d2YbBdtDnu6ZBPYMcwGoW8vK2Vl5t+6gro1YVOiUI8gpfYzsg4xQMGyjRa8DOaF
PYyozXGdu2+i8CghfE2pZzznWq4hn3u0RLN28n8xKxD85W0lwNWc55vTEcZuP3ktFJg//qXGx5PS
EhrmPbB9hiUnomU/Lg0qzoXy9agPPQcNX3qAiMxe7MO6+wJB9eu2P6OIIhqgRNDPwBlIc+TEJ51E
pZ6PYsRbiDecr6L1grA3LOoyAH4Zg4zQI1lmEsb0zQRBaTbfh6UzhR9yHTCzCYxf2JRSTtIkvOdL
jfIeDKQkfNDaUKQ1yIfpWFgeRucFq4e5laJ9zYwqFPplbiXERYSF7Es6eJni1kBDa4In2z6aZQBh
jKiUst67YaFa7yjoBiYn1rFDTg5Z5KIP1gG1j9WeV6GCg3OROlf6sQPrsd6Jq1KjRLJNG6BJajxw
9I/XwxCuLj0Kwru6yh8r/Bxp944kgV1ojNUkzONMgXzNV3iSKRY3Pn5cSlg+VaiZG8jDJAIQeTgM
cjyM6HMX8aE8yM0hWwvyFJ25fZB2gWX0ZnucAkixrHDcKzOwdYnzoTE3WfsJEDBVFXAAXsWseK9V
Vno2g+s8z1AZa0BLrt1PizOioDN+Q8cAsjhqftlAny8adznKZtl1BtAVZ4qJBV9FMnBmrSibV1KH
rmNEFwY91lWx5+TFM3InZQbtAY2vDUF+QuPwd6hLdbfIgxsEO+BPyyYl/hXKL1AjR2Faz6BRHneP
35DR/C3mSyqM6W0M/MHg6joD7dE5H1hGJPzF8vG9XPOCJZLtRtcF4sXZD/jCoxELCBYWipcC9wXK
LLhW4J+B0m8gaYiayd64gkzAbVBnUEDjccLPEUbnGcTCkH5g0ieBUcwNcxNX3sUJqr0xvnm/YzCa
A4gHv7qfzfbdrsKE8SZ9iBMFuxPkxSQQh1Ei1I8RzZnxJBCN6bLPMygeG7vbsISOUt0rMHLVaaSJ
jQco8/w/SIWzQWsGMgHmo5B2gEeDixD7S7mF3LGQkI6oY9A5p/6SJPtOKGWC8y7pt72+RjEDQ4Bc
S0vBD2R8yvAPIsq4j/jqLUQdSIFxvoS5sykAreLaUcKOGDK9Fijau79hoiJ18WvxM8Iir+lE7dzf
kZhD916hOTWeOvjagKnvwfgitgQNgQPg4RPZ1W0vqJScOqdjyGgYizs4wLv7CVcb8IRd2k/9sW9u
6B7mxqWeH65TV5NI3w0HKAygYaMj86Dlu8s8+wnoxgnCQFVtfU+CrDyJ2lXsYAIiMwAwJno5LLIq
e0mfhJNk4r3j6wntV7IfNV/AcODjHLE5SC5z72N9R/AqAIb1Lxwx+3FAfyQ7ag7PxgGAJcoZtvG8
xpPDAhoKY4t9Wc/QKUA8TFxF/8ATBhUgQfIjig9A5QKbvuTvICYcIdv35VhEWPsp6AT7aGviJdRK
GHu8BKbxn91tO5YBTz0YyviG65Bc5mLeYvOr7qJEq4hmlruI8/enqF1KeDtaUQj59mfjBKQwHW9H
9Eycwe0ZySWXlS3kimqIf+0IxMRXfE1Cg/9ltFVFD+cemz/X3R3L8IajS9kOBwloJgHOFmyXFqF1
5E7j9Hf7Abvj4G61w99rtnynDZ5iUF6OATl6uEnkdoRCe8ZKMU/GQTswA7Dwsz1JRYfseNvfjuqZ
cOwJzL/JzYDsLKtw+H3P13GKnsigOt4Apqw7vO1lK9oJE5g/fINn7DEFX4uCs58wpfcwxPb89ylX
ShgUv8nyC19em+Mgkj8gkSmuS3n8cIDyWOIJ6YHebZzYMzvRDkikRxl09IQ4t+fL8YLweHWiEDjj
s0ag8Yp8TzYP+U/DgoVzg3kC0kB27zzQPK21cTIP5iFdVfu72NDDIRclcTjERCdgEWueSmIVJyO7
lwfKh+3ZOLx2E80vR6zXfYUvCY52fEDr+Mkz7smOrHjfn2/QokCDExgOFhVrByAqHEcOXIAn/44o
GsQuj/mOnPXltW2WekbovZCCvQLK9pzv5b0vWxVxQ+sGDga4C0yHAzou7kXwIz9CkZBLBlBYHKVw
SSCH1h3Y0/X5hoPthEsXz6WgEddyDt0UwBoH9AzZ7nAA1jZQBLOQS7yHvwDr1J9Ry5lOyY/gsfz2
Qg/MEWC317jcchw3cOLCbkATOWHtIAvRDq9w/AvfGd3MVzNuE0ABHNSA/gxC3ORbhJoBgXkS4Qy0
+bg/86iBB3S8RaDb48mACbDqF3TlYxAEqIJFr7Nj27INWQuL430vI14WJ0vmNzAcbfEMaGGphtAM
msheXMY8/rZvz6g5LK5CGfJZCMIY0ZH/LQ89yO6IBJJGaMj7gRpPBDdpL8dhRPOCRLIje4KEFc4V
fR1NeN+9aIMEVVgNYxtfNxv4qtEdGHVNiOXlWUPDkze/UPV2hEvILkBJzg8lhLfhL+O4bGxq+4S/
ABSCYchFAQrffd3yOhZBi06eDMUAG2AiOEYgZsuFjPVwq5yTUD3HBAHz85HPeKtgDKkbGE5cQneS
A0H+ZHtdGPuLsq01ArDCRei7W3PpblkWFhfrac8gB+4kXMnnHsrhNQLTF9vJcGp6LJg7xBx/AeGF
HDgTGNt0iH6sNZCTRYEPQmCcoWArbdJA6xLQsEA5eB6PK5cfhNy5QTtp9kRQlDMFMw+84Y8U0XR5
wnDAL2CceDbuyxeIZUWsARJ/nt0l7khfPFaybUJvG/FnCH7Kxjkj44RAgIEZpyfsBnKjUOHACtmb
rAFeBSWCaoLWnA5VnuieQEIeyG0cAnoQ1yB4GA+Ex8TbFv8F+2IxuMmIYW2FbEArNAbu5MksrTqz
OED7etxweJHHC57ordmRHf/R532HxfjisvI2GQ9+Q+nLJlG/dBD/fUe1hT25JLTakGhBkdMEOn6s
OuytYfSvTiL/cou8mnC2gVFID79NyzDOuttqCZNOsU8LAl8GNbCjIXjWm4d+TlLHg2eY6Hy0N0Cw
1rOrcx07FJA7U2XbmyqxCOQnNmir70yrI91yawx4QSX2wOllQYq/OmcpSbTMSNHtRoqPyzlxIm+U
rx5oyGb6kcUEAosT78A8JQJao8igEwwoE/fzAzxkuzf8E53ziUluMooCPUhvPi3s27L7QgPEyH8y
tYG8Ju3thsKpznMWPPgon3i17t07BseT2D+07tzOaE845aP+B3mokXHG3NJh8aTzORo/4cZiXT92
qGJWvrKaT5v2AGIleQm9dFGqykuAwgtfQFui5b6L1wSXjI3Hpt4kRuJd+zHr6F7eZCy6ciJKekri
+rcWQSz4xCnRtZnGjCc7mv9CKaSHivKyF1d6YpyxVkf5AioAgq31CvOBmx1l1fkixytaMGJeocHh
9wO1BG6J5QRXwaUjYTckQf5dMJE9mlflGF6I4cVj9Wvk9dEXdpZTbaAFd3HvtuIwRznm09L7xYLh
FRnaUON8Cggdnyn0mEnmKcWpIZ4lSqhjJ/XBexRd9bGPYjYDHeBhc0X5KulJdV/2iW/VeCF42B7l
jeJc0na3ePkxTDHaiCQBWjr3j8raS9HhMN8brNl8lXKucVV7NuWRlkXqObrrngVgrWdYk3URsLI4
m6BuJWklQQRkvjKsrGxr5js1nUTVB9V02GaY5TgWHtFHrdW+U5S+cfms3EVG8CC/k1D09M3RxrlJ
HcXvNVryu63R1a5+4+BcBrnbk4SIWv6vuG5bdwGbwo36dL1bT+7AgAui2sT3wb8DfsClZtvssafB
RDkt2LfWLzrD8hAkaPj6MHdoNWNav4D9iVu+aj09Cod4hB/Db/qFA0729/dn/s+OZne8GTpocclm
0WUKjiBlMJoe+l6ze8/JXD+//6fk/cegBeljXVQfhh15mfU+cPJ9RvVFOnGtz8j2cYcVw7KBd71Q
a0tPQ1J54xBLBg3pAXazKt2mgKW64FYwgs491o+Hp9/OXb9oGBlmH0m5s6z3J5G3anMniFd/kM2c
D3NOGcUdGxuv+qVfxhU5+TaavobqV4eirkMAYf7Yp6NN3i9x9l4Z0nX7T5WhCKPG6063YTokn0m/
yOO5Bm6hyefZrEk+63Kq5v/66qPU/mPpl7jz7ihgICPm6eWTR82VWHp5kblXZaH9RJ5qNGhxR34R
xb5dad6TDGkjiiep0mF84aggj6MCyA9SYvuFaU3yYdLn/+4MOQUH7s5nP8xT+iCUyuBf3K1VUSuj
fd9dXAxocNVlbOYPim3ox0+6waX6jVASHqNTQ003IMy0x8zpaWR+X6ox6dhQSKTtFJ2MLso6C8Io
LRGBR0bL/LylAWKKXWT5mklp+UjdJUzdHjHx3aCKjuHOmUIMxLj5nUPbLG1EB1s7drzevAaDcvNi
o/ESbFHg+/GbTn/bMx6NjmhH+/TyUvcVC657+eoYQ2++I2UxHEUXeWYzBYez7sEkq1C+yBNKPCX8
9Zd9fRlf9jHp1zpzNxLL08m61cj+vn+bpekpRuWl18Z/WqnPUcIDcFMSCcDr9/zUqZ1sPvGWjKIV
unQHYaT6f5ri+lHX+cbTK8jmKkFcfaR6bm/5Q9S+D08a/KqMe+DIkkSKd2LfLdxxTxtl1nqbjmrb
vwCzXLSLZU3B4ZVTvNNS7s4Bs56MpzqPSxDjPsdkR7pSW7XJQCyoVIkvM33tuoPfm+S5Jvo4u5Hh
1PpGumgfIVLR+mn7ZZr+4Bh5UFXtmHiI3g3qJWqbTuHVFdv2PLBohA99GAxQOL69Uat3vzyDW7/U
3S/DIKY3b254Cd2vu5RyF3OiAWT1hIQ2aOrJ8GXGI8Mvrrc0sJWxOoNj29XMTj6dfN9QVHLZX4Cz
C8rFyLhuWKWuMKG2+zEBX4zk4fhdXfei56dWHq4ja1VB3kq+08DGJyg/XP0KwuvvJHw876FSixgC
+a4kKjEw8QSRDjoT1zNkTc3sOhIJIZCU1ZaoGyVwGI0dyqqIMtHKe+sCZ7harRE+ple1/pFpa3h6
BVQvxwfDbkifC3WOxlw+LyPfspgd2v00RJzDEUsktc+l24RJeQsah7vQ2Jmiec2VnJXAWFKo1QS1
/UlP3obA0blPJ02A3FUuOBtWtTuHJik9qvCOXwOXvI6WpqXP43AqR5umbD14l2tNhpPMT2cANcyG
HSU6i0/ar4QwgEn+0bBinYIcw4n3sQ4pRaPVrzd60DevmhWjQzk6yfk5Sx6kX6bWz5XARvqDSIbj
li7ok3yqbuz3z09T+wAKcrjlxLovVPpDUDFOKaTGgPLej+65f4GrUI13K39HD394zPM+zJhwd/sv
B9/tMkyY2Zl8IhK38S1MyueE3dRwKBhZ81jD6lvl43L/1y0Li8SAy7Tvl5yqjdstUO+rqzLWqsJT
LvSwi4Pu9q0oa7MbIxc6nsGhNfVbhH/bXSn0C028wTm6T29UH1v57o+RfBp81XoO+MZhJ8T/0XwL
myHj8CPDvyOBmtt31VpT5UlPRxp8xYHZr+guB49kHTmEtb1FK7cjOPJPV0ekeR3bouZx8xQfl/mu
9au7PSU3idofqg2dLgRKXWUGJU4P4EWNVh+DwvWN0PmJTQzMOeyLODSar4zqztHBKcYppw2UWG7U
3UnwopKwcr1eb/g/dQLuzLEXaftexgH1fLxC68ZPf9TP1du768zt5t3qpykDjOKwpRBRTSviOCaO
rF/TnekqKvhcuWDqMDy8JBew9juNHqXTrMTzGfDVylmMepqOUUh1J+NC8y7g4+XnYU1u91XGJccK
Csoi3K9nuk3jDUtHAmrGRlV3esFAMfs4okSzW6bJ5wU80wsCmdf/qDoEot1t2aczk74oXWjnawta
43bGUiYfz8vUvnzkvZ/pE0edKfm8eaBplQXBVnJBtA/9lpLsN7b6edyrQdO8K8780WwPFrscbstn
8WtXjH9n4WnzFdmx37FFN6HhyfX7kp+q/KvkePpVxf1WdXyPrTWlWsgcebN+yuxvN/mxhEZpQQl2
pIo2TZ1l209jFqhm57745RfbbALgrC50fXqpaet8e1fLzaCjp9awuEn8+Lo88WPPEnomOMuMqp7b
W6J4lj5VGVNsvz3bn+f1P037V48iz6EKuYlOeT9piqnybtzwiapeck3GbrdqgE25qZNPW/vnIGni
K0y4eXpJkqK+/SpK0FMOVjZfFghV4L2fNc1WN1XY2H+la/kR38npM6GVYWkznropCZnUXsn+AEin
/mdZ30nNodeeZfwUyThOxkU6G9338YCWNY8u60I5NO0brwCmFh5HN94rVL0ZyaJRRmOFidMU4j01
MjsutO56jMg20X1bpUgtxVv19JQP7d8NfTWS4lPnHoCYDEqIOo9KSzoadiTt2F4Shzn3JGOD0bLU
74LxtY/IMJFTRVBQR3elhtMT/YS0VDKzSo8GH7DX2wJa07a04v+oHr47cRn1Ggf3u88d9UlbclGJ
plfK2AevIXXuZO54z7glo0bzMlLCYRsYVCQXoWGe7a265h0dvWhRskiqvwbs/fLFfFDmTj9DIM8y
r61X0T3ul2cz8WMEgm+075uLkzMEfLxl+Nd8P+KA9TMWALHCpqh27kEU7/IrmiHdIkqPC7y3oPGY
7VGlKkUoiIqBSl7lvWl5PtQiWDN4QcfKo4la+rzaqjyXQtQVayNYnQNEc3b5RYhTSRtHAqXGIKL2
UX/Hvzd6s0q9hPuhLxrqrGkHVtCujyyBEK4dKEH8267Lk0tTMEmOAk/4O1V/uhUQi/4b/VA32hyY
IBCHJmUdxolsFEA1T0lokKQJg2hyPLnolBquSOt6T9bxMv2k6YCzoAy+RVmjXI/mp9oWgNkfo3m/
Vjfaiu6kpDUqatCtlHfaeDKcIsPDEMbnkRUgTy5ndsGrjZ0U7RABpdql+R7NIf31sGxn+2oW/+rz
1PWaj3jPQfabakY1FbUij+loDhQ4GkAXU7oAUlAnih1DPhmJ6mfcAyVoALTlMDE3UMlM+fRp+z1/
m2BE/8F83gNs13t0Y8qI9eQLXmvdA9deGmWYXn3VRofdg2l9xxTcsU4PDDpI5WTrB9c4bIpAMwKY
KTcjMij4bNdPWUe2R7mbpTjF7h51obbut6XvfNJL6aStqHozZdfNt76xNgY1s5Sa4gPoyPvcaqvs
K/uKv9gzmIUQywhlri97UApOvAZJQBCgCLYBO/XnZguJsWP7EoCh8gUEOm0sDuA3yMea2HCcB9GR
czJ3/ab+7v6PpftaTmxJogD6RUTgzSvn4L2QQbwQEmrhvefrZ5XuxPR091XDMWWyMnfu3NkvtNPj
548lmR7Pfq0u33/+FN9cnYpE/g3he12oGNhlLqIZaLkmklUza4vu6Vgvo9l32GOj1nbqvdyC8q+y
z2BIy/bfcboducQxiHu9pY+RytqiftuNS0m6pLWflm61yb/k+PqZ+cm8Xj+TjzjRQqBYLuPkOPNK
UTkUt1r+z+HjRUean9KPp7JT7uf4rNW7upjvq3DvhX+0bSdUfRbKz8+sPZcsqy/Pe8NCe34Nsju5
/ipZXrF5l6py05RN1c39ZBXv5TLlhdP887ispD6XN9s29Ukp8sZpIHQh+6d26Gf3kVIHPH9LGLVc
rBC9jxLYenBg1aGFyj+qhZnGpkXmb/OR609env1MX+PmF+phbRLJZjcoDYYCdBLE6c7j5UZP7Tma
cOEqoYVEbhj0A+CKnPf7CJJ+H9GR6ohJnCrlY6nMw/RPk3FumB0vVDoXO89Prv99dJ1KEE/GyUF+
kOzOG0DjOis8GZsDDh1RjRXXTOOq2yAcxZdyYXifTt4y9tTio/jmAc4jvB53L7T5QxsssWLHIO9+
Md7aex7taMdIpnqr93wnqfbbTgw9lO/TB2z3ONqO5pzDacpj3Qbp8XYUYI+xZW4hXMUk+1PlIQsQ
P3tB/IJiby3olE06x2qssnuQHeSGmR5rv/m9rGOJWYmaQXrwGNz7+1GOUnK2du+tCiAHEUu6M3mT
rxykekHjITPcT63w2XuGknb4G8O++E0NHSD7Ual+nWHkxPmxv+VDMfxxali2o+zYLmQc3HxM5kwE
tis/BqnhWm3qNDmeGZPnUGXlwDnG3maGFlAjVCQvlTtsagtumgOVAoOTbuiyybE776eTr214hOPU
mgVF3XvnkeHe/Z4/aan8mfwF9ZVw5FzvVQbVfgxeln/J2W+mxc666xXY2YVNuJ0aBxPn3335/Ink
/bbn2g2Sg6AOHLrPokdbQXtlvIPnkD3cTtej/664CFdwI/vuPOWThld6DDKvp0dk5WcaRLDyb7pX
iagqbmAYDnWddfpUUYOQRDEQd8pkG8cnlZh5y1vd/nMfls7xXg2yE97u+fP8WfyyPInW5N9tsPoI
lp51vyGkqBoThfNwLq6yj+1evoAzvHgPx3GJgNIknMSlRcXvvAO12c7uiQWj/eOqzASzeNspgz2c
fT+Hk0x18o9NdB1XYIn4HhmmduioeLn3LVUmzRvPvpmoGXwpWD4TEy41SnZLtKcG50/fyO4quZjA
xUv4yvdxxBZRvHmU4sX34sNRmXzhmGRfFt+l+r3vnW380qtD1km8+iDfEayoY6YU80zvn0yfk/PZ
33Zyry3mk0eTP0azJF8felSePMupzxtDdC7nfjYfDxLtzBYjRd7cuTs7l0s/GEbsS76boldJyu9C
+9O/FpjVj9OhlniMVt8sUufwwVzPyUp8BnXQwmfhBzZ4+naTUwrFOxi6FVGLzDBYqmWZLAGn2KWX
pAJUJseC8RfOX6mfixW9k2Z9fOQavrf7FihnyAWgmHy6SKG/flu/JT6Xze24qD7tEZe+Zoocj8oO
lTWVjxXVef58VpTSqSbiY79tI45pR/FhGQtBEV5zFn09ykMoSSX/S4tFLj0ehFrFZLzWf2vzWRzl
aeOSC4luajZyhK6CbAD2v5ooxVbkYfn7FQMZnyrbKF0PlYbXiv3iO0cVVzgwVBgyiOIy+NGJGL88
KXWHY60bqpvuGkKsqrNoEU8qpTipvn5fQQarPhrdK0G8WUNN1KI2PcXqza6VVNTG3O/mq29BJGId
zcvFcrJR8iaHBhpqdI48TuVYK/V5+L15ZUEOJFTHXj0cmxudKaLsjYBJpEgxiXbDXHQkVrIaHms3
1WNKRFsMKG2UVUzxLUp/37p82cqjEq9cBPhQsRTiB9VSzrl/GmOruN4vxRUBY/kxAtNV0/HbpJJz
5qejVDt0200rDqJJk1Ii84BInGN7vX6M3nONBPk5yrrhD5RLFbm4ytEzdMCJg/4Oal5zWa6v4mN5
uCpzhNpVSZPm+TUjB2UqMtX9q3zTvC+f1EXWItjQmoQuMEHnWlUOW1zNR8W4EC09ACt2a5bKpKgV
1xYqiehZd1JVC0Qf80qBv4NyGg1Z5ZEago3P5Y0CIzZjRIyquu0ThGve29cGtlYVq4mCc1DbO8cj
FP+Kdk81UiGoO0FcnBpZTLQ6rmKh3KKcwoZnjDkbF/1v6W/hQE7guI0pXddlVaikpKNr9VQfpYZh
Z9KMMUIR+kmEghRhzlJaaWH3+A9RZPyoBLH3bLSME5U9sGvxtW13UmV8niZaS0X5cqS+6rVoUYYS
v/dFvISZLV4wmDFtFdNPGqCe8ikCBCks6EiDkzsNfY2KtTDsZK8UYyeb8Lpmqk1NwRpmbj6Uq3kX
mfxGaHGlNqUbxBMp3lUSvzO7g6JZe9YKEgiPCJepjMRhF9hy0lmLl42xCEruCvh6R0tPx9ZesTn/
nNU33ez7PS70WsSJOsmX1feMfM5fXx2VLIcvNKGsbgdH2ftn+9zTWzkKInJXwpIEW6uyfTVszta8
Y+E2H3X7UIm5JBkJ5kk3QXPnaKlMahjhHeJW9AWUKKC/P/ETSN8Am8hRZG3c8HX2khpW4pMKmSWh
jiXKkDiiT25rO6a1aCnW061Me6tjwJN6Zsn/xFzxoVKMBrc6UxiL3DzVsn9s3yUtESyDhIVNeY7y
H/vazfgulQclPoJ6QT7KR+PQqeiuwnawjqQ5FFDdFU6tetta8LVuxjvI1C+Huw6MrZyLZ8M0WatM
fdP83tulisi+hXe6VWp4FRfiaMEyJUg/n2NghmZL1JXqalsapeqsQjqQjMA7A1TNtR7cpujSoeoV
034r/6nPW7eHWrKfp4W4aM6HoSj2qOL4VBX0UO3acRzNd1VlcVlSg/KCrHCcJ4ggKdosxovaPJbg
aexjuChRjNCqIFkp6cyqXVf3rjj/8EVSyMrFsq1suYPqYq+SNE23LIWGss1Cdc62tA7dxzsSjBzl
sX3obrrU+NsySDp5Bil/3eDJxBemIQf3cp4p0lh0V1/zPnZxoScZiCkS2tVSxuyEB5m/zr7OSrPf
LwrRuKAFJX3RIfw9ZP7lH6Ut/xqu8aHqk0GyKZ8wKK7j+4i+w2R8+s13cr1lWxi/+r2xQlZGT4A4
gBFeeKo62LZ54Knhhc4kx++ZqF6kujR9uxS7yxBS1pzdKR4soBV0Gc8JIyz+YHC+XXAa98DM5qST
W1UzPZ/hOIemUcvwoXnwQakZSApmO8+f2S8ljmDI/Ix72CaftW7j17v2X+8BAiAzTM4yX6h94XAV
C9G2DWDchmuBCi/NJRKncQk6IaX6wU51BeV8ba/qlSmBD3d810HIYGlewaWGtbb5qPkO99wnw3sg
qMvWNFwyoBoXorlEOWtbjMTwQG5TwmSDBJWXAYrlvfqCjhe3Ju8wPJfXNjhNeYBLUwyqXCv5ygPj
nDHzBD75uOkBe+0Kqd6l+aB+7w3DQ3sUwGWTr+oaGhcGvIlom+GS8+z83TFRd5X0gBppZ6E1Ding
Bwi/XILnId/7z4uxJfvL7t+aiXqml+3chc6d2a9wYd329CE/QWR1v/DU+U54xXnbkxuwtGFwbzcj
M6vXBRKfxo4uQzfNzG4Jjh4e3g0WfGvyQMNtvAzY14j0Zr8BbHJ/bmfophne69JMF6LQ04cHzEcX
5chx78p7atc9f2a02/PjR3PxayrD+wtVHjXOot867gCiyRuXi8mct/dTgXRBl3GPREjkFjp2en5P
E+Swg1pxmDvKK/RKb80DeNtegS+Hq3G3H7XwTOF25iA8YFgiYWa5pfXZr/Ye3s181k2NMfbBMIsc
aR86+aaHE2AMXGQQVkV4Wu1kRREdYYiVp1IlrCMf4l4fFwRwQQ9he2Q7FyAYf6EXtGKyXfOmzNkE
WneTf4+aeYWb+e9HDVBVqhu/bOe/6UuEDjUNoxBgMrPsuU3VbFIpuHeqAYkAmVhbt2YhyOaGzEH4
B3a5LZctqo3kaTKmI1zODje7IqdL05iQhB6l3cYmccnwPlx5MXOGPuCL++8jTQvHIUA0Ig7tMAj/
DcSp6a1bp2aAdiyzXZ3Km++3NuQtd63wjM6hsOZCVG1tTSo2dC0oVof1mepZDR3j9bdW6ck8IjcO
etfAc68LPWFR7lV3a/03ZdnO+t792z3CTQt58g96s/OFv7eAw0BJwif3ElH2YRiYMNAG8m/2Fr/h
s24U1v3zJ4juWmCl+vvz59QUSsFPkuOwy4Pq9rztYfzQ15Oxh5Ztkr/6F2Zh8s9KaEE2Uzpshue1
MRKxPjdtXaX+/u3iIO2U1Dlaoru6KOgSVvelOfm3dnaSDwK1QHAIWbZ2YJddSYgtQEt2Z7+XsIlV
OpY8gzvTI0t4ROFTeNxSffIVbunSwG7s+1p+V7mIODYmzPcsw3/7qfuRNqoX2q5cN5bh5z5scuZw
lK6pgrQEVET7vUK71D6KQryFj6Ch1mAtbvMvDFU2aRoPLXzE70zDpxJtMKZBvYeXmJzArxEk1LT/
7UpD82Opt54/j6RLpEJfqBa5P8+3a6V+5st4zy2wGtfnuGiAuKpawnFNPM3P+l4ToQnLSola8RgB
jMIv0Ppn7lXrp+21omIo+6JtgpbFr4XP5Vui/XgRJRbfiqFhRPJbGvGy6Zz/JT4vH/N/qc/Sa76b
7oZFYR6HybFwvAe1yvSf/exLsCjfmWGxk9YWSEudVqp/af0NOWmcIuySPk/tr7X47H33G8R6ko5I
hK6NbkMrDuHiJTiFs5f166yLMJMfXEiznWOUFCSq3KySpP/5LolJNn3kh6GVdLFzxKALkT9cZ2QO
ZCssXDYjROWHODveT60Kx8jp0TBpecgmz+q9MDxjpC3eCz0HUQLnZDXz2EGoqDAMFMnh5nel4AJg
lMMQaaamheGRUKfkZheia6/TTwR9fjGPsy+dGRvZce411fMNv7AdfsFEgI5SMHT36XVWkQ/yL4fK
A8B+ifzVWcS0hzxkDjho6fll55+nhtav3S8weLqah6Tcs9daIK6MWECKsUzhcXqcggl06h3cp3h7
UFMpgCxgEshhpabHwcRK2OxCKkFSdz/yNKycDM5xSs8iPb7k1RUF9IO5c4vZu5wVjINl2a4Drn+l
pBYGwO43mL76gIdx/PBM/iDl+6oaoBM063C4cACUCbnE7Q7mTo73OMrlv84r2xGw6Hfxa8gko5LQ
p8lbbuh6hwp8fD/d3prQq/RA5zgH9xheC5edh3umYdXjNEo4/BvcFDC3e8/NnVFOKoBEEJrdreMc
7BS64oSSkxzqN33W+qPQDkjr5GsiqBpN/rliqhcAsyOkJQm5e/5kMuWDsFnLilEYebTud3/m326D
7fQPK0w1nj+TL5aCruuXpTR5m70vfpMsCkQ6owcBvP2DDfGGo9nHvXcbFEvRQiwu4fIIGBeDAwQC
el1CIiVvayfKkij5a0id7DYtmQ3vtVnKZYc8CUybdc78uC5Io+jtCxj2DahR6RptKIeJhOY9vxv0
yT8JmfOCMpuBCmCsmUo/Gv7FvHqNA1IFRYNbWAyux9D6TyM5+SdRC2t6z3YW30zG6uP8+RyGVwap
wOgeZavLmPimeTDGUKPsS/rl/vnsl+qZYVYr5TaS2rv1RSw7ERI0bM55G9Bu7+B9OECTt9AZL7w7
ACgTcCwIudXiwTzG6tcI+TNopV3hnhtdzk9lZowh8TtE/9QMUh8ea/bBft0/A0D1wy7OPvZTlymO
s/KeQq4R0GkWUPPrp99KdVvZKnVAuO8CHJl7XXwXklXzKXMA2mWgjAf7VuKcXUcJqWFOtX47Iqdh
xqg8BmDpOpv93EarAPZzLeSkAkwnB4QbFThs/nxeKmQbP3UsLFXM8uwXnjd+DKTU7qnY12UULKEv
3lj73psLx1+TLwzwnu70X05EAtByCIedZ33E0jCJReWWjy0BVzf4Ui/yh8ZOLsyulMsoZeJz8V+w
aKey80ECwiKygAGMt1LsxHI+AO5kUyyY3SOWtPCZ0kJyIQ9Ib9k1RZnj0UIpl5oZ4Wkpkt1JDW1+
b8koMkgc8N2vqfWWvCIHm5czll6e1yT5Y6eGc1ASk8IAM0pdKyQpjtXNpnEnGLam+yopW3UHi9dl
vQEsd7Ku2AWJk63KOSoElgazEhwxnoIKVFO/LwP+vDv4O7uhhjOUUzYzznxzd3kEn8Jn3MtGeOTj
Ha6Bn1wGXsFAsToOPGvFQI/lmYOLRrxcIlAJl6H8mJdePHjyEbZaHuZ2iGe5lkHmvD/vVbk5BIFJ
Sa3c5y1Z42CGjWT3bSNGfrUjvBPDPDM/Bs9R4+XNm7fzUh7q+nmYRwIqg0dcr2f6nTN2j7zMkRSu
aXEoE+hM1lwyOB7J2FUhxnJw3l5MJWfMIBq0vxwn9PPPwiWZ2kylmG0yJSY9LW3Jdq+DQ8pE76cW
EWsSfCjJhETAzxkxz8PfPH/KMY6Mnx8aaVlX/sIemdHiKgXTZJr8nVUMP5muRyESgIX30wDaZ2+p
kuhST77oYwICL8kfoBcufr2u/Z1/85tLSDgAoa3VEMm9LX5Lr1wvc2q92FgG2e923okf4lg2oLIO
jNdt24Sd2wZ3SSOAnUTlAckqWLdwwohpz5HBcFz4JWCYt72SD3pPQ+bd3N2AeuDlIbRPZVPMhzXr
6RbWYwqdrWL9hjTLIwy3QbER7ofYR9axtWPizOP/HdtjWImFTdvW9dnFLmwayWHzxf82I7YNS8O6
Ph4NWLvhspjd/GZyDjFbJfLwgIdT3/3Dnnn0PeB2VQ2nqJQBGHIdOSwcw/5i8Zh6J7enM05+N5kG
3hY3kLa1JXH+DNaQ2U5WnRfBq9yH//SS4a0qtoNchsH3Xo+B3qee0+B6C9uS3dmQdz79pUVNuqyI
BEuC2kmZM826pFmtsEpSAcO/b6vSlvvRihpZkvpauM2ieOqYR8fgMbJzXJOZ8fNgjS7cz7kOht7U
Imc0c4s4zL85AVFvQ8rCuvJoXt+8+xZijISrxRLCN66Rjl6LD580qp7HUzAAXp988o+xYF0umx/0
B6d5Lt9gFoy4q1sOritl5lHmpY7vp3opSzXfBRa0rf4NXdhtWAlJXZzGYSgwOohhX0Ma18Bt5lVb
QG7DHUM2R+qVtbxvI1kMiVpZkGPF7p2M2SY1Pxlrb/i0mB9xijjbN4OaHBxCBmfxbUh9yfpxN7/C
VvjcT8P/nz+WiyHGd18vK89L3f3cglkzKwe4He+HmnKh7EQy1jak55NDIWPtQs8M39lfN8WqfAlP
XmrjAe48RRNj25BQfVvWztpmZDTQAKJW16RKFl8pjiDqwiAUkqgv+WWGnL8zyPPi17Kc/Mv9OCNF
XBLbFrfs276cfBFwco/4RW9isNpekvZlR0R0/m/xjHcfi+/HwEWyg8WvasSPQiMndR5E5wOgfIDE
LiOizOx5mQCMdpRUZfvLBrRt+7ptkL4on9/OkhKrGEUEQnKMnXr9R12s3oTW/urFrqJOFuEW+pXo
z5iKQwOYreL+3ua9pMqCrII9jv8XJrRmU9n1WtlMrbstEnSbY8svZg284VFeIuRF7SPvEXb8OWxh
o+s88u/WoYPijNwb9uLsd/bBrNoBPs/fCVjEnbntmMIAf2BU2Ni+b1O5hd0eDN08mAAniUuHjeMe
vN5Ng7EOfsafOUpvm3ad3evAfPZn34G3UgjmhA04OYwzf/4gjRsJeGBQMnzu8YhZGke4dXC/BJXW
dbKVSJzKk0yNXHgireQ47FzrnY/gLVgba9vGddA5Wa6JYBrsbkQ8ryPXl4P1HBXY8ZZm1kmYaguU
2/vj4Zyd/G7cgpAnLEuHIQMIB/9bfrZHyByjUusi8OMp5QjxdmT23NGj8og+72TeFCcJGobPTwm+
tGArH55rO40KP6xq6NCKdviRfzGuqZ/doVYij6IkB6NRIVhrDvPOkLCo2FiPl/S49Bpe4S/5yDnK
jgMFRJtDJ/lFhjQrso1yi5CjTX2qQJhQlQ0ROSuxeVKl4AuNZ9d/xUVvdy4LnhdpqkLl07k7uwr2
NN9Kwd9XsfqY7b15vDdLlPhTlWuh/eS9czPb9wL1uIZeePlzWaPE8DrO+J0iCzTPeobkeipKazqI
LqLp4dgPjv8mevAVy8tHjapyn7JhlJ4mR7t2qZOK3lKdVZwsB2VCrc3L2jMDdHYt3kfVCV/RsLGF
tUzz9SxLGRTRS71nNR2d41kv3dJGvp6MQ+dLGb0zsebHdzYVreJ989S+7MrtnKwy6UORXTv/vejt
a4fevFVopkeZ2kRg1V5/pZqX6WT4jM7dbTfTTHVzXVFZ49Q4Rsp9ctGzAjbp3dGpwcLXlyRu+PuG
DNso0UkOKZT+FkWV+fL9Nwk3lH+Xgo4Sy3iXwgUq57vr5nXs0Ktf5eFOXSmp5lpGUfvB+Nh+tu/t
Uu9BSTwZS01X9dDWfGQ+KMQZ1iGhU9r+LbRpyI3yfpaOM1G6hSwiNP2Fgebih/f9kJmWuk8NzX92
kJ9ED6mS/EemuVw3591LO9Es/TvlK6seB7S2fGk/K0UUL+ndskSTODg/uFclDuifNJZupW1XdK4W
Xxa9tVPyYzYshq53laDZywP5DmK1Bq+V+PRdyRs51EOFOIF8iNpjWeLemdILX/jr0bx/rv+5yKR7
HkHmtM9bvqTLif7tQ6vJvpqpUqqV6ycHFGNUe2/jRzfbfE9KxjrLByqUn42inTo8fB37h871e1Zb
9y5d2UzN/17PDpQXXYMGCgErS3qsdEG1zqkUG7jBEZ8yvvzbvW17mfqMfB4iKhjFS8bzyqS87ibL
xZcc3s2xKq9TVyEhNTevaqArOTfi08oxLpq6OsWhg+CiqzarqbRCoZv0B4Cejs55KtfxIOPTXJ6j
NFe8p2DVj1Sygj1k/oDS2RgSVHg/d4qaun6kipUV7v/H8RIvs0TncX3kjqtnjDgbv3E0pvbT4psu
1et5Us5Jyb7ndWY89NKQhBtxtugckRV7S41U5eqCKSIdSMqYgPryKeF0GR9Fq9zn9qN7CqnLHE5P
vP2UbcoHseuxKLagkvPWOX6k9TN4K71k+xvT/i/XXQ2S+Sj5LC8/E9PSvFJKM1et7UZiMTMPJLFw
ft77TlzVMptK8BaahaBgOGsdh49FJNu81TygnPyHkq4n8u1lpb/D4uVavaZDtf8zwUzIE7+r9VKg
I28SVBBStRnhTWX9Rwyt99QD30aQGUB36Z1stvpcvCXw7JlmxPdnzyl3y1aVdDx791HpYeEc4Ucr
crWI5WfZylKPg+jgE9fw19W3PyYyxIWUSr8a9vdWMh6JPx9PnEJkd1L0Jk/i0TOpw+AAir3SxY/i
hftIUPYX7b1Q6K23b9iwhXt/i8M9OCgLSDULGKkk8FS0raMijgXhlNn5JXeIH8E1ls2puT1ARfHV
VyDTDI6jzKKNJ1Y7n2sHsh3Dw7Nx+lYGF87qX0yX7Difa6UHDkyuVPHUFlqHYPjew2AHSpyW9RmF
kAkHYpDn6HuEPz/Q65DmmRoY1QZaWggl3jnrYDLup+cJ3pzy6Xt1la1KIZyvLQHJE9rFA15X7rOK
1+fiBZDzGiVaglQMecXb5cOkslTLn6xNhL2AvjwhcaFXbjdAVE9ft/U9a3N82ZX6HM3S6zPTX+fr
Ik1QlrEUDAsPj4sa8h76hEE6v61K/Zm2XsnKfFeNgSeir8W2e2XlPl3CFwiZrytczmLHKJyWg1PL
0fez2DUhPY60FWVMKUptawuwp0WVsKLsNFfav6Ec79+gwn9n32PVOfPNO5PK3qJfNnIYHolYrllO
n4HSMfOmsUXoTKp3Yfs6Ko55MYff/JgbIMWGfJWu76n+T1rJ1Wg/q+sNk+wu/y07qf6xWuqdvgjL
jfhPp2bu1T0rfBYS+SErvW5jbEmZ7tup4ZajF5oVBNV3alVfq25hGsThr3wkqnJqBeJNfSE/7HUx
827J15VaGQXPTvyatZBcNjn16jJK+cY2EmDh3i+W9W2ixv854S0t9MEIAYaE+RWahs4uZYVcdgoQ
Wpj6SVXYwUF51Cct1QFXLpA2zdNHk4Jb/fAvE1MQyUeKT2PJ3Wck71EPgmty8+RBD+lP9Z+KyKRG
ftVsYLrbNzddVMZwyrzihuO9u6Vc3jBpgOTK5viSu4ReQ9kwxoWfUDgxfz2OCscm9hL/L5QzIIR+
iDV4+Eucmlut+ILhhG1V+jGPXO0N4uO2kShUlmRXhUS6P6gxQ1xyWXyp19XQFAvqcJBYoNMLaYWe
2Zea2PJdynysyb/Fl6FJB0oTh/FrK/2Ad7AJDeh5afLOn/iYNdEmlg7xAFyeMFOT6FZ2j/I/9PeK
w+Hn3exJB21aC+wEFPZyxkkZeggkYr289KE+SYqKmzcfx5Exvp91YFImtqnrNTGEkQEhSj8eBiaq
j6oFLbxjmJ7lBbVYKndNKlpqd3uyByhbtSCC196rNO5hWAK9IF7H2vJt8yGbV4y+jx+pVj7aN8Do
gOFeYZq5qn2rpA+Rol7BRjfVu5IxPDaeH9jXAWUHsTkat69aBiWwvrAZHp3t60bHqFvlSlmbV7MI
ZuLxe+xvBhkirIkGzQNBy1exuWs+gw32yKjaPbFYP0i+RJtuCUfNCRCVevZ52gkAgg9VT6ox4O33
6rHUtNmdFullc8cmA++4sD7oTgvQ0DCt5GD1u930kre2GPZ4rd9DRM0DwHnSHiuESLlUdBrcKAZc
8T/0Uc7ihJZ6cq//LNjrkPAclFwpzJiNlDAXBYhzlocRF3w/LV5LdWFO6ocfzMIA5ow9nnDgk6Nr
C3Uh6iKQVV91y/I6gHCf4ZCt0+ZHRLGrL753H/tOoK49K18zzKBUw1GOY7WOLryt93XD7kUB0/a7
nujt9NJBejnhJogFG4UfPeV4zcWXkwQUsl68ay3fxK25/qGC31i7x/oRRBm9Vy4YMogtb7cPfa+a
wpz6thPPB5Te468NcknwlVbxof7Q0lenm1iS6/SNieqEFLaJGh8fpb6GTol2tqA3UWX9tsMzezk1
84NE9fZ96i1WkX23bF8/pRaAaU6CdLfUL9hv32uX1zN5QFb3S4uR1qnNr/BAAHkhmV70t29Dtn7T
0qudLpZnSx1Jst+rSfz4Pi9bxcMQxnGfMjhcRxHPXwu2UpXKbejyEPJNArMUbqLg08kCfRAFXH5T
ciEUHqkU2Lp14Shx6No7yodIOP1+JamouEd7Hx3kVpXvQ/mBSMPza4hg9ItK2Bx4Uk519DjNjgmS
5Oqbt1dMczQ/SyE90HEt3rbOWnc+aR5lx5RYumdfB55F27dJ1DpV7ty91Sh0eDl83CagGY4rFsvz
Z9u4HmqbGhFJrMKRNhyV3dtRj87S6P5NHWxQKuevdW2vNnX6i/XDBMZTHNhbm3J2Gz1b+4a4kcdH
DbmJTRNv+MparLzeeOdoK6dsOUclrbycEv+SulPJ5pxsUYtetVJ0sNVuTS2XfvFDUIACOX7Q1Yku
ZBYSrctZisJzMy5NRmY7zdbwZKPlBIsuzSY4SQKPjeqb3jxhrIIzS2wKwVstR7Ab13oJB05rTQ0y
OCOYbJIpVbXLxSYsqoK1EmlWXdH771I5VARs+EazCmetHEz5Pg78r+sfzEBQsMDjywIukK3uynQj
4eLzXM7eo9Trc4M550uRcp9oW8XoK2tFiQFJtE/XsgdiyBrEq+StkWtd2+ryZ9Cq10uXdHysNWX7
2L51ZgObpFJorYfX74cC0YCUoD919oqfMKXIBHxC9CsLPMJZ5Zt7TMP4jmP41Ll0plGhSAYL9aTn
oprTt71W6qXRDE7pgnOWPFppz34tmsfTW65NgjD7lqkXv1Lfpap6lK7EYPf2curc3h8dunaN+weP
+ikmeDjgT7VbJ3DIGJFaEef0qFM31CP+Fb3VNPCiFZ6rImHBmeDkSluTPC5jZ4ZLVWTm6vGj1M10
9/XNaN26R9t3JV2D0Lni2UxFuYE67/JKALI4lFdvzzqHOVe/a2NwjYtfS2Ao0lGDrkVNxfSJpCuh
9UX5cnsrLKAX+z5NrBUFykJdqSgizONRpieqRlzsSMp11pk8Ha2t7VwBt4wsByNRqPFQGWbZj0k+
TpUQm2Ql/AqgebCVkZLt4yWiB8ZXpx0guAmKEXsyjSHeh5vShmpMWpm3ybk8l5ryu5UB/gDTgw7/
7RZV3kDhJ6SR96PMJ1GsbrJbHMy6SxXiioMS0/R78hCRHxZk0AebzKNjNsr+UzcnGLvzCcv7tCyO
iCoooLLDgoZ3+F9uK3scksO0d42uCtNnWfyyylIRKG+fBFFaRTUFDwVl0f1cfoSelIoP141jfK6y
SbIfioxvqGKciUroIx8WFQ3iOt2xiarKeNUN+/UnQUsG8UwJ5SyedJc1yA+iVu+vN5EWf3kr6oCO
N2um6knk0LV2alDEhNZ3s/GmpiVHfKvoLb+HlLJ+5Wcj0/YopIP/pogSBFHov0YGQhKVvytDtKlR
9l1QMh+sqOQpoz83EeuulhM/dshTkEd38MLxSkrlEu0VATvmSRKAZOaq6rPY+e54Iu3huFA5JgGn
meRGLixyPEMnb38oMZxJlgFeK5Bx+8u2JYk7vCh4migRDJkJEcWMn0J9/FwTjgHBChKswZxvqTSU
80LoxGsigKRLnRuh0W/cvtRWriy6ov9yP2lI3Sjvf+6S0fUU53/zv6eXXa3ULbWCeitNmNGqVTBT
JryPudU6vqXr19piNGld+qkOnzXZ4rEhwjQDbgngXPYTo0Pz6HzzaKTZyuvh4aVIT+YEtoXxc8xn
38JUKaSiTmLX1u3zjo/8s/q3V49GRmeMcyPPmuNslpPvl/F8eFbrA7sf5BAXww9R5Mw/R4VOoLZ4
uHm20FNV8zoWeyrBDb/nQzoPdljI17kfiwcdx4oiWSGVbI9RlhiEv1/AbgH900TPYE8zMG5iTBjX
f+y/a1V0hCz8CP4xnJ6cbnfbf1SsdWXdKBsB1RRe/eGnqgcBibOPkPzp795vX4fB8zv7lhuFGbro
hRHJC2yV3JDlPVb5TtobSsRsnh00N3l3t0xJARW7pUItqTlvgGWdWFw0ESpYFwcCvYPvFMJY4TlR
SJ4VJJe4ovRlqS+iE127KrwfHW+e/14S3nzUL0n5/LfTloQ/tZzaJltFc2BA0s9gInhwAkL1rptl
M32ogjPh0RBZoKaEkjw8pPeMvGOt/Mhf0yaRlyDDUtG+U5+8mVifZSmX2ss30BKfodQ41qyw7l5Y
l7w2k3X4GK5MKM0ITKPCUH9OpzxK7xCTXlSYaCRbqf+aquhjd/i4tOielFncKP0hSAawixQVO4Tu
w0vNVmbVfBeKue1o8jdUtKGx6FbQ+MBztrirjhhnIUZ17dba1wqqty77ipnBheaw4HF3AyilTquK
euLY2zS31fmo4GA8YpWhwA0QTzDH79obl+p8/FA2oU8Twpqqi3Da4q9C+c+MGuvyuupM+ocyWeDK
3gETDsNUPVXfdBa1TDfB09nUb5i5hZbzuqZLsC/xSXDK5z/UVbqXLxBWZe9YkjSPjrjru0j3vbIG
K6Gf40r7sjsq8Sm6asM3qSfeVm0NnXRze72TjJbTc5zfP/CUNbofrxt2TXnM6nzOmtfWKRK9AmN1
XMQcUyisjGCv8POGdS9lpv8fEDWa4CWfIsx0jFKMbcNS/Rc6bYtd4uIYV9SDTGpqNV8KI6wNrOWD
Ezc4MfMqtsJvGFG5z5d7Ww/cV5qlDVptZX3X0KFKuqJumk8+DlYjR+MY52lLvt7xpULdQAHp/lnO
v99edoPi+0qFgRri6l7l7U/2ayHlzV1q739Oshz/VsxZvrz92b+u+493ZPqeQ2g13g3wrNu39/Wz
Cjf73R6Dfurpl93kpNTvoMGg181k5Dtklkj5M3GamVn01R3IMbQgo3IQKjtredW2Ob4qSKmaUBcR
HKwxWZa/GVGWzwR1uL06EFfmmKKXSijIuFQGoRNQPAfV3gZ7PTofeNzmVDPAgqBv3k+TH4oxjcvf
evNFJw3rtV7m82rlLtTcdDZvuO66bZD95mRv6qG7POaJTFfVYysCVMpAs0I7hHAOsHEK+KDcJI4G
p1/mECIHpyLMKOh57+wWEs2hAYZziFpXgEA3ZMDJwzJajm+fDv3k7+oCwpf/7jDLByjuOXUUPeV+
EpXFJiaXxOWdTrh3AkY+LEuB1+CxqbpS2/K59/MU2IAuBlOnwRbK+DbvNCxwrMFuQCzHHMsE+DqW
VHb9iEP9EMVLnM2qkaJUjgimkU0Z+gSkzRnp2tkQsoS8kFMwPYbM1CcdKdGeYr5Q+MfbAMEhxMl4
qXRFkx0bDxjxi9Cc5obf3TjPy3yUnbJ7aovoP3LtuDgYNLnAM/dfIeW2IxOHmWu2HuF582+xHImc
r4yigMWBjEX+W0Lp2k73pqQuV1nd1Ld6IYiY4RLHmvC2keazOjFa+ziIjt/buXb2d+IEeyhwlgIA
QpApIjpEXAis6rBP4zjbJbcA8Gy+NFrvpG2lHz8+6ePwNwwBfC0GFLCwCvWJoVx8BsKp7pE+nT+w
6X2EKrhylhhkZ9EhPglJj43ADVGn6VJh8oeBt43eojQaRunvKtPZyCHAiG/ynHIhsFWUjBPc/ueQ
cpzbBtu3w8fiC1hMsPNvOtD4Ji/rbMhm8SuVaQIiBKKL6PIttaQof8inEi7Mf0DvL5gNq9/Jm1k2
hwGzU18YfBUcgRGQcI2wlh4nfxMjS/QxCJVrPXOa861bbOJNgTQ0R1U6buYCzU1M6Kj9l4HVM6O1
m2BvJ1rk67f97K8y9lmFzDAt1lTPa+y+OTuAbGvauQvQ6CqO64aWh0K0aVKVcHgDVRvjzfe9b25c
5/ZluugiI7D//I+kM9tSFem28BM5BgIq3NI30ij2Nww1MxURAVFsnr6+2HVx/lOVlWkDQcRac83m
xvch/1ZbfRfIhx4sE3UGiNFvhcKRbmxssL5OqGYZ8jY/wDwTrAy5ywNa1gs4Qb0aJJ8/rOuuaTfH
xpYbycrCXduHq8AB5b8OjNWMk1n7uQGVh2SzsUNbmdDBx/mSbdbDs8A+BSM0P/DHp3eyNmuymE/B
O8zTYchMkdBEaU4Qpvf1YMy5QnmVM1mpe6OedhaOrpm0hOeQlMElcUZTquC31aIC31W7Fu7qbcog
HpOK6Em9fUl1Kryapni4aP+lZsws1oDbRZeMwmj9Ijm+8SnQgnJ+CrtYXnUzRi2U0/fki3KKMzOE
vw3qKvb/U9zuLz/DxYsUWcVTl03Wp1cUrT/9lIYapEwFPVtI0fBw80QiY2Ey6kgfC3qn/E9d0rHS
wjeEzzboAsNB3EZtcE5OtamEujPZXH6I7vpjulIY6h9Kt/fitj1VWCZY0t8kw/9B2Bv0yKYBRSFm
z3BGCrFdRkXRIOUSWZllTL7stKI1vThDBk9t8KYrZ74P2fa1AiVYf2Avg5CkAinEUx+3Cs7F6VFK
FJRAqqXEi0eKK4+thIVdu2fn7VU073jmctfINnIY0DOiq7hLN/5b443I0qNY8VlnV793Rhw9F2tM
RJ6avMhm5Maiq0HvtSSvwP6smASskJjMaKukP2GlyMaomWzDRWect/e0dsWVg4y2GZhnp4qU9cMX
YzaNDPreJ2kh6sFZh3h5WNXbfO4eNHKYN6HpJKsXskIywdd0kvBmKIquac9sUzniLm+DNkXYNYCf
vjyYfaSbKRvR6dfM85iAMsCY4Qv7J8gFaW4XzuCntQ8wseMngb6Yo0ERRaxCbPTTRh4EkI6sPYEb
Mvw5rZnMT78cbGerSYk/TQnUoFIM/YuV+x3FwkVAExWn9YmLTi9nf1Bw+XXcrYiPndExCMY/5t+m
vOLeuuX6QhkVR/8/KFwR6/VbzkbeZyctBxQ964sziIVEq/ulHuY7nlP2FJtlTX4vE/JUIk315BEc
AcBF/TkdWYzBoDuB9vCLzKdbFHul9/XbaBJ+GRAMHC0obByxopFTzW/TfFbEdINoSEj2qmMAVs42
GlYMMwjm5rgUGlKhXpPWuGd514iimLm4KIBKALIvabtjThAc7C1mKAbwplkHCsK1jjIKQRgq0PGc
zi1VAZxENvYIegqayMZC5QdOxFADhGNE7/oCxri4CPNQjJIpAnyD4xqzi4sFEuA2KWsO1SXVWogO
eU61EaCas6/OKxpSrQnd6nU5ImmsDdgtw2pWncxzQhR0KHJVESdjOFLAX1cS8min2H3C9tx86JjH
aDuA4NcCRukZ1dBHr5i6BpzC9gBaKFCECc2HqlFElddMLtpQAcGi7UnbWAxjKOhAGXKXIhDH0nmF
VFNywYVoHc6MoulvOW+Bh+HDo3WkUJUX7AuE/6r7zu3cb0h4TSovmRCuiJHqydqA4gdP8SsKEo6D
DdUOqs43mz447P2FfiGPECF5aqhyRcmbxhtu1dnj+TMU4cxadMZQF31h+FoWs8lBAn/SQNH3LVVo
ZdIl8x54lyTnKe904m1PwHTkXSGAZJZhYyKX4kUZ5YS+9ATdImfYvFaDNXAQVH+aKEfAOtACZLC3
Nr5RazIX8OGG6Av9R54/6FuG1G3II0cb9su4de9rNR2xlYQ183FoywC+uq9zMH25DI+k2/Wl+Vk+
FsTxmpgJeR1SZBL67MvPPb1sgWOqOdaHKVpVYDfFBxSlN3lDsaIDckeOMu0Z119/ZAhKZDUwroC3
JHYwiaCZcv5Y3H66mGMa0gE6UKZyzEHESqZGL8NPjKvSdyrtm+1l81xKSw1JsQ5Xmx7GbmfMIXea
K8BENqLwgW4TU8zBWg9vKRez5gQ5AyAy54przbovAInyPyplFoO04pDQ2RjHqT4Xd3k0lffaH7Fs
QEN0jjwvi87UQ9XGfHP+ib4+U9fGaQMwqIjGLyANzyMByb+lRH3MBX/iLbR56IJdQERTm+bTJhx6
nCzpA111NMkAbMT5pv3pmI3P6TpqzjehjL1PASy8ybzc3TJWA39BBEJIkJL9DOUDlyK6QL2As7UA
QAdpJC4sxWWLrRo8EANLs46vCxLP+bBtjH8dWpALEUQuHYB7ScrlibN0Qu8IiO4OOTjOvx+vJYoc
yyj6yZcIRw/KkAutrj57JtLReUuZpSLHY8+8L9SVTI+Yu/WM1bJnhRJPIMo21ule2mM2H0i/T2LB
sR/jqH9bZUjGVFz9sX1eiASkcEFlWwQCJCtQfesiC94W06Z78mZvgfXRO7Bkt+PcGmzPREELX75N
ydl5OXTR01Kzia3bN1A2TsSTMVzUuxswaxEr7C0Sqw2qd3SbnTYT8WT8UTizoU+Q+AitdO8oGbWo
JTSvT670x95Ryfms94vVRSc+z8Qezkv3Al0yxP6UvNmSVgxh7cD8pE0IwwIsm+LaG00MjlEbsLgF
l+VUZChOG97AjTgTug2Ks6ZxApoWSksNVyMKZBOX9FjUEcjvVlrwXkzC4VoAycS/9aCDZ2dMw00V
w0hhViIwFpp2ulYfZiKbCv0DwCx0CpMJyGIcvJZ4IHI+ccfGqybFy3ymmrkjEZ/LVfXO1isqWK+d
N4PvwUwTWtwUqtuF4+eOHc/mGSBbQfcOK88sXNF6n7cqmDkOiV4LKjIgyY9DfoUBX0gZn+T+JCa7
wruH7/CWVEEbjHLmrfX8vjh/wjeJcDGfjhAD1qIQHc8UyhwMBpwfqL9UJ1TTfTpEh42m7m73x4od
UffhEcHzYUrpfz1gAUdF5Nx73/AUtFHlfafKlIiNiIOFoMYcH+z9h7QGGakDtCkCcAqDuBZ2XRRG
JMOhPSaEBqJCLKzP9qLXGdOS2nVNYwCWAVN/ZOMSfJoTP2PKW9QZyBZgVF3SE4J8yUXpmPbO0FFX
9EQ0PdTQQ+eRdXHPIsZ8mlEHdI4uuFLwPQ9MiRk6CXeAwsr2Fxuqg3HnksLvCkRD/ow5G2y4uvbN
hZGbsEyhk2FSRG/gs/tYTM/TwiWCxW0Dxep9EEADirnVYXLD/imxKFpAUA4692vU4AMdxes/WIeD
mKIBOABJkqVZrVVQJrDAmT3WxkLnuYL+BLlBE0+adQ8vyXuK/cTm7p/C2qWaFpYMMKH0uDc7Bww3
JPgWYn1cz/tFi5+DSHcn6NJv/+QAZNF+roS4/GPOeCYdTEEJcH/x9u+zK/2KIvJLE44J+ISsg2ba
/eGoGnBIcm6IAZuAlODvZPjB4ISJEBwLTMbEjEWxzmKjaIjt4IYyBQeSyq1jg0nI3capmCVxdnLr
7QnOVuNUt0ASAWVCwQ5iwQENHsr3PBf2+EbcKjCEuMeUhyCohAFKfEtRTpzYnGtX80+uSgH4tgr8
rmKhRdePIquUdpQP2yzIwMGI9QOljpbBkhjvKNhlUMp4o+lLqH3W1wj7EOTV7FAgBJgdzSiWdWJD
GGJWWLASV0vRDa5PW1CwDxcCTiNbiLOTepredoaH7PfIHJoYgydjeJtKGwCE9JpqQm4Q5TAOCkyk
HoQa/UJfmmTieokODxJHxyha3tFpgniQTkbqicw+7mDzBL3kMhXMYNq04IHcR92pkLPGrhyM8VgY
u8MjAQ9ECWABn5zwBBUgCDDGjGnA95uiUtez61R2QSuKFahIf9QzwAKQm0F28ZUEMAP/Jb4XkqB/
9lH9hLIPkpQ4/KB67OQZbBn4/Ti9viz+AQYS8z2SzWI5EE7s4BSQD26xgMkBJDg2kQBTBEPH1qnt
X8BaADbMGVvjkSVN9va09BQN5srQ/B6etVm9jSuzYhDOZk3Q0aGDOuH0YHqAX5wNmIiYIkX8vK6W
5wxWXrtsIPbuJg98uA3lIJ38D/v4+rWssCtod6PD87cigz0V7yIJvlt/eK9bzi1FUP9CzA2uGMIb
MDc2+QzfZ7mzN2y/PZUpBzS4XznkXn+QFMqcI8JPgY1dDkScwxt8lGNxz35EU3e2mEeNZ+AOIGaD
BJ97nKhZ8j2X4LGB/O+IqIq7DJ4FIAZgNkrYLBmBi0QHCnbuGFeSK39DJQYPk5ZzDP0Q1Oakw74A
YYAKgf5Rw/TuX1hFtxI8DxxlXfFRmykTUhu8x0XwKf5VuHo8NjzA/NM4kP4++LK8mBqz3xTMjm/s
d3BEZFiE/JxKmKWXPVcF8dd6JrRlTI2gdWCaPwSrFjrgM7s8lwRDFDACbTbgsSqMF2rRZJKAuFGD
DofMNvhOnP4xX+QUIw47vky+SoLyU6YnIRlIxJJBUhmAdqPjDhhLCcf5f9Bb+/fY8K3xhGhwJif9
IwYlT/5f1RDi9Kxh6d9Y2BSpgIJcLmCYGkGqkmD2BwWeRxIQDxnqUWWZYoVNg85n/Ot5k4wHWpAI
+QGPm1CAj20BI6GkoF/MyBMg/APDMdFKiUuN/g7+p/DwngCGg+yxrnGQmPh0oiJNKY8Y00SnvbiN
WBkHUP/E1B3/cZ8LhC/EKRYOFQhbQ0ZXTyiTgNYCYB1lbFo9HoynFTDceMe7cXW6Fx/viWdK5SqQ
yzJ+ylAJJiGaz4RPOAa4ZNC3a24JVloBF08YfuAZX38RDOMHCmfQqf4ABoen+X24wi33DmsYbUPA
izCyqf8Qxot/Bi0SbtDahedZjSosFDpE4Z+AW8WujGfwknESbwQzEKsemiucGIHQcD1625hgYtT9
4bTXkS/DvkdQ73yP/QZl/PYz62G8qS6FF/hf6/MybDRCgHCmEqZP0ddCboPLSQaBiqImGbb+NxtR
yrBSzvDmhgkuwEyh+DV0ZvAbv1lrC+4wl/jifWZoBplL1QA4/XcAZXEAnoJ1niNaQLbCmLBFlPBo
+RBTLzqMH+UYh5DJFJFbqTkKRAKOojW2XVtcAqGvDVN9+kHk8fO8weeDTAZeiEadOSzkGot4K3vM
OfBDYCjHOrxCjS5QkIuEy1+HDv1/ueepsVH+n0lKi4UcMXzB+FQpVikqyEiEpYo1dxMBC4NSqpWg
e7FOoaCqgAYRaCnOGUtAJfRmqOqOxUoMN3gg2FmfJulBCWoJFio7NiA551CiTJZIDZcMMuH1AOlR
cPYFJhMimwf3TRi7gFOqsEzGSoOpHSfw9whQyCoDoebTCOaWsGtAKMiU/0TdDOI/8GTIpN+Ey72E
YnrfMOWshoE+OvBGkA/hCACjIqKT3AcIOvjmkhdECpqxOCO8TSoCAxjuccoF0EFhSANTl8Jkjvdn
1AmQjDGcrKPRG3H8AWV9IiT6Tw/cGEoRbr1fENYQv1fMZpGD5L/ozPAfxeAA6idjf+RG+R7+3+su
ZIRAzYwWkSxN4We+UC8XazQjVWPrT5//fW+HNMJYQQIgL5DBpuXhJSyJ+HsYe6pk3mGdpPV68sPf
lREOCOllqQsmImLZUvFZfKQbmO0BmBbPANwesVmYLPI9k1gdNj3zVJQ5c54e1VJlf3AP0HT5Ewvl
SL7/zDAMxDiGAdcwY19A64Emmchin7keWCVcANUeMoakwz3dLDGpigfELrX70xwx/8egtAXv/O7I
vSyBjoPXCrI11xfuvUhfhpRORezcFtLfcz85W8ASVDhIIxLhyXWGR7en9eBPNJKwVhA893RtYltl
x/DJUrl0Pp+Cfo66mSKZEHqdrUWlPS690RWliQkpiXEMyWGcWCIM6cm0AvPIGF3LDDxnxVACvOMu
ml+qfbZGTgb9eIPGBZmUKFnKPJbXnqiNL0cDe7VEA0XgzJtBJlM0nPjB/CobMEuk2yjJ24GKyyyt
XX3IPQs4gEkA4Rh6cvH+HljTgWKycXPCkjoFHE5v5QI0ygRqCfiOOQkmGzArCKPAEfaMXYKYzOHO
zU971ZapHpgcXfPoS5YZXRkv+0J/gG29x+PI9vpm5gQy+XF4zKjcKGz4NX7htIdjTow35BCefSpK
OLqsWsR8+FPOyhW1IVZWOIgwhBDnw8CbZAPhdyBo348NpJApVpw5Vvri2dNgbEuCb46XOrfYIm8I
bI+TjdahEHdogztjJs3YxXlvAgsYBOQ7HqR/8y+SGDiGphUmAcK9ARJ6CwTAbrKpxLiNSg+eAm+h
4ozJkIyta9OpjlLCljYxW2BLGUdi80aGTr02Mphs8b/NbYtLUcyBCZV3jMkcexPW4DPGF4zTTism
LoQtiKrwfysbnG0wf+CTH3H3xPYEWBKxUkeX9Bm5JDnHxOCRkDuYwsNAU+UIgw760UPH7F2zdf+6
VACxYQth4neF6Di7unKRnGiGlkvkmsaemhqKLb3RWs6xbplADPkAf4zRD9EGQAoAbWdyT0QrR/WA
XZj9A3M3NiYUAZJJj/M2hKIDp7Ko6P0cqhvKXtD03LpCCDLK2ZM5KQIdWmHFk9H1rGFeefdMDEdf
YuKBTtv60tY9mJgOFwqAmmQ3iztBEIK39iIYTf37QsXhn+lRuXsEjdj6hqjOrvSrSTjaUGPFzDl4
UqngiajiBpP39TG7EO4SdFHdCCFGunQTeEgoBoeUZjINA9/mnBfFAxSOiumgxLQWhQSDPzh4QLyn
mMBEomca5U/ukdsx9+DZFE8PjBoecGGngY+ccJzDb1jMBagGdWLTeIppp0YbwUIXQewT2gQSoji4
WQf7UyyzX3SeDOy8qjXnOwjoYnDGT1us6CbYmOG+RYPRzvH4Y6rxWJAiT6vDRAk6YtwvoE4CpE7A
+fBIsPADSUdYJ55mY5SOcWVXS4H6Dj0eTwc41XuCMvB/4XgLXw4sGIJBkE8hngNyqNjNoVeNq+Vl
YBJlvD1rRkmdz/gQwsPInZhwNaP63xDq5E8iycORPi2iG81EaecY1D0urHhQu3oG5jjmCuXcI2kq
MQujsZWRYdj12IFGR2I4pyLzU5u5HiO0YXaZgb15Zzbz0xw9LvTCMijcej6BcyFC6dmwvgmsYFBr
oh/SAeQEFTAGxsyqw1oNMhGzgnX9e7b0wz29ezrwWJNckmHYr08hq4ja++LcsnI2iFWa8Fs25EJC
xwGXgtlhFO53TT0CTUIDYwfjxuXtHZLwCsEM5ilQ1HB9X6OM8rsnR5QxmOf05wBUv6P1NXmv9blO
5QJKGudxB38cV1bsod/OY6FvXm4LV0R8BhltfVS6eYDVd8hYx27ChokSDY7DYM2X/TFoHq2E6Ldo
o4m3ddnIkImANvsPewQq9IRRVXDfoDRPuSZhbd6zAloHALzXHSSvxowPEI5S8wtS1oW8jt/7B2QS
1sRTQowmYwWGyMAAp7D53vY9qWenZQdy3HtDs4m5eYFGxJxAQ3CIvCdFcF83awnUb82K+MTVPNdM
+i8m7P9vWRgaL9ncfA6HNv6G56z8lez7FDzOhYAzb7DPu2GJ14MzSYDw4kngM2KoCAx4gNCyI79A
B4uP7+yR4JAJ6Kboo6DLyvYTnnpEJtsPdDSY3tD2YWxUxv3njPJi+vwl5HL/Wj1nl1TCbRMYafFv
krC8JBoH8HvK7UW+IvglrfuAtHZOATkAS2T7iwpwOG2Xr6XGf8OCLyh2zxm3O0EXl03WXSQA7+dv
6VXec07AWfz2P7tuN4mfOEQwKScMyHi68HCLl/84dL/38M7s7GVfD0rYZIPDORnOe1xI13dGQ7CK
Gu/MIj+tCyRKZz8v6WJvwbenIiK6wz4U8CYfi+sZZNh5tinfb0B6cO0ywwbQDgQDQsw89IRKg4My
wP0EHRZVQLmnSh0saBECIu+8ezo4vlaUF6+AjvnrA2/HJcQW4hd5NhtmAE2iO4P5aH3JAMAeJaaI
NLLZd/0WIW7H00z76URWNxCKMYBMhbKI9fejMFu7OIz0zMG8jqARxSiBmJOAOFG1lHtppZEsZwwO
t6yI9PnJ4ysn2Ls6DLi9a6L59ZJ51JKCN7skkxhGFZUJgV1zRhvThsmcHoIhe4oNYsHpwVDrCQlL
xkYglYhtw4l1Dp4ObMKVee3FOhyx+hvNeKMSfQTnhyEdL5CzBgeOjSifdfGYXpRkLuZ5VDZ2t+K1
cIxOOlc5FFNS0RyI5NXvgCkOkzpyRqbtHGL1LeEnQFU4JOy/h3L2PtBuS9F1AT1hU4SjNb0s0L4Y
CJJzFkoI2U/geYhKJukpnBw61IFiEkTY4gx31d/c17ZQmYOKaRg+pPEFijGUQqj2lrS4hGVamNAq
h96rNk+/svNtCV0w4PVBV0G6DOa5vwKx18GD5yKHgzW9ZjWzEQjq2KuXNJ8UurDoiP+6EfxrQuCg
gjytQ4UAEiiNK2DzazoRTTsIMnDzdizSvo0K5scoeM9q9iRYTj0vrO/KrQyViCIN2hHtOOgaaQtW
dbLLHradR7aQOvgtz7+A+4JpalQN4QrWrbGIVGdIi2BAd+CBQbyw2XxWp9Vz6JI5NBFZchcOq6c4
7xh6Hpgpxr132r1DhtGR4LkVQYN9b2UP2P+HoT5r7GvSBjlJl4aaDeNixjQi6gWDAnuy33zb0+u/
wbyPqsVm1VAgM/fcCoD2kslpPh0vbsnYz63Lugkf2R17JqNz8x+OBnSUzhfHMYdzGXH2Z4IqB56P
DAQBgICrO/sQo5wHymwmNrTWmRK+H0a+4NgOR5QXeIjTiSrOM2JhO092Y4D7Yjlh8813ZLIlzJgo
kwb4vXaIPufKnLk7k0EOklVp87R57XJSGaj1jBFxT5DM7Q+OaIL7NlmP1gPJAJ3f8eawRtQti7SY
vRdV9NkO4/yfH0EZFuHt58Nmq4kj8XhNy5jhKW60gCKz61GcdFD6w3qnTVu4Q3/7CVrSg4w3DxsI
5xyK9W3H9cKmJBysJ9yzF8+MamtUBWdH7LtX9BQ6sLLO16+gz8zVnxschNltfU9ev2+OiiHFe0hc
rcsH7KIGjrUo/hmhh+dEhj97uC2K+S3TxO0pZqdZzTDuQ+Gnmgogz9hSUTLAUU047TJErwu0pwHZ
gkeIz5eETKXNw2coYt3WHUNDzpeeAhBWB5XRaM2uzSMAPU9YrkJVRCCSjKcfeLkdVr5DiwmCe3KH
s9K84lzbOLiSsoX2Pgq/5ZejnW4z4RnGIDbfDuIaY8MEv1dXWZ+W6lZLVRibOK9SbIwDPGT/YXeQ
PRigjP3SPWctdaxCrfAIH4exSyIJCTfGZF4ESvzGWmn3wY6IW3SBOClvKTN88s62493NmcQQDisY
0sxpKUxLjjz8k6dnZu0gfJ6oXaU/RhLRI3lnFF+T9cAeht3vEyHTYK5CrdjKeJSiT2P+NIxrLqHN
Q/BdS1EXjfAurqmW8MIMkGZ4/FeK7NtW3T8S/He3EptmGY6mPH1IOOGwfhmVP/cMZm+LBoflYo3C
e9oB6dRUtuDhVuMjsQTpIEiKoceFIpLPJmhJsDnEGIF/ZwY9oI6iObNEY0XzzjP8Zbx/8siJYCYt
8QwTkWfIlI9YdUA+IGGYW8IICO/dEcPgAeL8wlWN4veSiXHM+yCY/OwOwY1b9YpuGZlsYT2j5HMH
DKHwMw7UQAzv3rzGEwu+r7UTpIcvRNwa+q9k7hZi1NnDy8jZfIRSBREmrQUfKEUm75a0IKJkBstg
X8gdNN5MCV/226f7Y5yMmxKToI5R0tjesS7CN+PQGoU7sw0+OTwJrorMBAiZX+vxG/Bzxv6FiwEL
MyQzfnbdcqHowtgUHS6CgC5tLR2yAqjGYR2qcRf1a8mHGgWhhTMJSPz3Zh1w2k6uWUmiVoKzBEUH
IjcPPhbTGTlSnCLiMDkZvd/+Sts+bH951YjhXIgX3bT95e9YiSQAUv+PQNlV5ua1+fxVDuPfZkHp
pItuV2cA/j4o7KOcako4BMYTdfb3gFu7V86fy2o/WQtOMccLIy3VHO9LImjFkXZzTu4taWc5nKXx
7ETL0EVy9D1eHQQ06nbz9ifrAhLSg/KO7XYrOEP0t2B7iDgNKoCoQmympFrMT0yh1RjE0CCB/GTY
3YOpYDYz0fS4RRGMFrhnXELGQ1xW/KMFx7mLDtTBTrmEy+qI0ZQKowBuL1rRLgDjYllyXLPYkG5O
OdvsmqULEMa/6zbxro5q6UtOzhkB93Pqa84B+h9+Q/jKD+Gg5AsaDpSP1OG4vdFIcnVHzo5qChdu
zugYQwk7j8VgFSLLogylSDlQbm4xurEEExiLmLDdKWifMChP2kha0hIZk4M4Rzgzb2I/xd96OeH2
XPGI7mIkR9kofP3hqsRoljGUMYaOCmucV3vNxfhFgenTh4zJsHpnPE5oAmKs5JbCY1pWPAs55v5k
l7NGRfNF28UIX3SwFGqwcp7L0kW7YqJ4E8bXULmYvQ2MA1N1xLTmg+kzlAhLTF+AZnCQ18hToico
+M6H1qTppCdj+1RY2k84DfdQj2j3UF3uOMegz3JhuRke1bDoQhnqPdmGmYrwvFx8iQVKhgGEPSxz
QDzgJczOGSSY+MoKZ+TqDKgSmcwCF0GS5KSyvl7vHXOHw+bAatydZuxDOCc8QqoDKF/MXyBOvllB
CNyisSkaC0pbzBjGKwbLq/fii7WBWcBneaTP+SN9pFKx0aRkQmjPd4LnTmHJHB+XMZzelUTNo6ir
5z1tRisu6bGcCZOPcLy/UZxXJlPwe28CNpBNK6hBP4CJ/36B+j8XQpvJyVVGdCrWsDee7+UJd4ne
vU3mJ2hg6nSoHctqfaHmq8aoaitgCHKLXtcbZpQ3uy8lU0ZLzd4zLM2iO0o1PFkmSZCtt4Q9MP0G
llww9Gdag0IGMASI6Z5qf8xY6KK1jzEm2Luze6LLTDozBlziZyuFwrgXgDejVmZ70GlklXQP84t9
E9YcPZQoICxUstMnM3UoRy0GOuI32dI01ZoXfNZMge7CZ6Tk37w0a6B5TSXe4HZkMAHSyX+gFaEL
rJkJTx+Qc2CqzSEUVwe4+jiJR5+ojtXf0VRfF7+884TXnl5vprq6ZzTOW+gxtdvg8g1uIsNaAUDq
zBKbdj7qunzZncaIeJh9E3WFKk1fj479AWN3cP1p05m8GiV9izIPI/m3wbjxhRKABdTO6LTl39dc
+uvTeyb/wdehxv2lUrktFBKWXhC4uWFm39otOsd/AjYeDcSylJs67AJyphFR7OCuUj6rMBnwtYEK
TtIKyjhmVoCUcH64nJeBJYMIoPeUjIaMBaY1VKMYghzF/097sZUXfxIpYBwge3n/AgmjRhug/qTr
Ai3nrAMLQcf+w+SOEapQ323unCxrbatozutpFTJcX3NUmvQh4yWXXV6CHN8A0FuSiaffjB7w/vPO
7hlhLRdLw9gSfwYsunBdVGz150WvRsEKMYAM082Qu1AT9Ayu55S/dAFN8jpqlMfLkl+aP/m4pdUn
Dw3QbbBRwcjSwR7tKdYmzzlHNA5SpUWKnupxFUd40AzM6vcd9uNAvRC4a8gLOrFBTYagIW31A3zp
1RVuj6hVirFJXSMD1eTi+/H3XIYzdmEwKdi/Z481FTC/N6DvgT+6lvtIGzqnt6njiyQJzS+LUkOJ
Td3MrT9+//KM7vQ5qyNlPpkrrpxxDnO3BrlZcVY0Nn/FFeFdhoCYKnIZKOTmnVswJL3UbK/mccJh
35uvynyKBVIRpKH6N7S474iby2PBeoQVo65K9CAxbIL+jIuCCXLH7o24aEFvz8cdhkDZuMz98VCh
C5bgvd233U4/fvAnM74aqLLNi12PLTUdjFPdPPH7sj2GFlPacu2IM3tE8BjNQG46Ehyot8HrK5gk
4PKniQdHSjRwB74f/seN0KveNOc9tPN63zPoboKKqgpWFY0Mzk2Vf609voeGrgoroGYyn9CHjfu5
TGs/7AV/7jxY9kOm3qfDG/OSwalyHqjYLvrDfjEGOX+dBxheBQfnhqPd407SWmUVWmWqZLOPzvur
5r1gicC1hZnQxHd8hfO93PyUTVrl2VVKEQ88ggpn6TzAo0eMJ8C86f55jlEWsnIRJCgLlBqbSwpS
yeJzYH+r4C9gP2CfE++5fEE/5AG84GriSDj2sGq3TDDADa/Z6J0V8EXeWf2YPjR/oLnt0L3zqjAy
yuCBJlePx/n6PcEjzGLA0OqxBoikDYGqRMh26ZHlTVowYwqysL+o6ir7gt3SxyNnWIZN3hKZ5iDY
Qa1BWjHQPdGqWLtD3MaTE13n0ILdxLiYEEWEGAzgUGQwHRsBektGu8ab2wdBn1eH8fzDaFOnKtHM
m4uNoo2xCq5ZX3sUdP43ekf3qEqugUpS2cM6wBqBXyl+ccX0GmEm/gQo6RCrBdfgazbmD87AJkFX
6PJw3ZnWjgT9VQO1FGxDAHuhkgbmn/i3JVzGnQxC5QxtCY5aaSnoWwqHfdDt/LHjSZ4W312coqJ+
KYP/4wnpP/2L98Yt7EUaES69IRfEvMCbkeLx/IXD94g0l7MvpsMa89kuPMObVPHbEJR8nHNJVJMJ
OvsEDyHuhqBPmgdsYLgvmC7YPXTSNnn5MjxtTFMoSjBAAoJnu+Lr4AwQiZ9T/nooX4yHzTQL9hfz
YH6GIbl13hXOxMoZUxQJJDRPUDbuvHFvCbcQlIUp6ZsgaUwCDW3d/549/M9A92e8gKN6XdbxfTCm
YXL2nraYbJwDPg4SeSphnvCHg2MT1T19WEyGHQRvrCqDq3cl1eTpPf+xR2E3U36Jmdupta6QjhzI
hZA3O5hMzBbfxgPqzAYWHQlsJLn4HMDn3WOnhbegwOOqgs7HWPD889nft5ClazBJpv3uO87XyFiG
x3aFSGGDM10VIuy9In/m9ACFtzCMs2DMmLL1xbetSM7Bz9WFEucsb/Onr9h/RCEhepXNA9Mr+2/5
5eoBmBLYJAY7L66omOAQT0gjI6J1BsbqKSozYzVa1Iz6f9iQrRmst39/tb3YmAtlIutJ0NlLwIgv
t4vcCWjJjWnNMGdhIa/oNBzBxaPcNGaywSSDposJMlWo8D0QEUc8I7z9iECmC/4aqNfsKrxEgy3p
aKGO9hTneOh2iDRgQwyyN9QZ8dcUXCaDKexiaNQtwCNT3PgqqTMt1NYqZgM4g9t3fHCNypfg+dNH
/LD3BZ9pv1fszxqNqoedma15GAslmDltvshLc3uFOoMOebht3GY52uIrwHDbwBovYnLmwwl0x0ue
E1udvqMGdxBYlOk9utqv6SUUWVtfWzweEx+P6ZiP5w3T61Ikj9N2zQf46OMu6Q/SIRyE8g+iRwzY
DsERRUF2giWC7uaxGNEfS3B3EBMY34iNlcHaMLlvkIWJDD1iTZLJYiWhGYavRqPztCfWAweZNZjr
Zz2evwkSS2/HJ4ljyAfwtOPS8nKD6TnAh2FNUWLd+DZ3fqYIXQi3DVYC/zZEK/HADQO+GN+3TPK5
Lp5MPg7U6KBEJyXj/yfCJIQ/BCM4Huu/t7AkcZASCzczpyXASpoTWed36zo7z86/PEX+YwN4xt1+
g3xBgd/m8Sdkq0GE8WLZdcReFUKOSe9XQX5EAGPnNoZz3pOcAFKT7EtwsfUURqvoeIM3O8zZlecj
/8allsI6eUckBDnjsAkGFvxaHnkwJmTE7EsmOBuZSoONyCrTabfRBDvUKc4bzTKMLmc/DqstzkMx
YUHRx68dHhQfMSl7MEZAnLl+642yyXE86zd6xqkGzCQFSMrMgfsDcwOWrGAas11wx0BCJQTyPJAB
QCsRWPPn6sEGsHp2nF5FcKUrzW1UZWBdoIPRyXvG0r4I79PLoqUf0X6VKXx+WFIXxkSXqEaGPIFA
fYuImhOWKFxApMkwbIoMJFhPIcV6wkVk5MPmFLFlCVfA4ypBAuoBHNiJbGw2txtSGuhXGeyA1NM0
LAuHmSahUfjq210ibtwZ3YoO7oVLSiQdYE8RtTTIXn8Ulc0CGrtPOO0U3+9YnZPuTcTZwz1HHD5C
9rK8LXHBGbEr/DvScMyUDCUlOHP5Qe2NsR2U+WIO6G+ArfLh8BFio6yNzX3JhNVcUd0gqsUyK8Wo
zWXjAKBZvGJI7rOhiBjDmnEc5ocnQ/pQ8i4zNma22xqdBoIane+HlBdToI//hyedq65lTAy7A/kT
buMjwuR0Gcds0WaxEiTcbv6MBWkbDgeTaqj9cIT59vS+bO7xaDGO8FZkswcDRs4LV9zhlA6HAAR2
w6rFvhZZeudprB7Ofgcq1YL+BrVFHzWM3svVdTE6Qjw3m+gSftZvV7HbjDOQifGJTg8Qg+cNChRy
SjyA2Leg7vhN3PqVo851qwkEubglIwpvE6OPGx49nIrgbr8M2Tsdm90n5OvYRYicAmWqka8vKLjG
kC/UAIqH6oKYWHdeRWOXxKwL/1j+q9g0JYMPBEuavxJuKHz7h9mjsCfM13zid4ha1+pnlLG7Omkd
tlJmdaor8dTr03wuQkyA25wxgSy6ddpAqOBetc7Ye3H3Ol/1VI8t2CELheHPCKrgZEr+EytM55Ek
74MBMDrqkfF3j0Gi+HKEgfHZ0Lsfi/0VwRfzb4LX0Gg6Ap1TfMSm1ZpxJoNK1CZHkTZYgj/Csp2W
qM4E0RAxFeyCk0u7CSkHVIqqP08RMQGEKGvFm9iNnZa+EgzdUXQNT4Ch7fye9AlwFFPQxxTpJOPh
t9dZhAMDZBYG4wYkdt0+dxVgUwUwEWjPxB8tvnlq8g4w9kPHedQBkmDDmvBTgte+BwkBKUPU1WxR
OlVADLtmTSdBz1ExEGFGpRpfvhR2yBiT4tPzoyIH6W3Fpa9C1wPDFsXhSgk+DvR5FPeFvTgDf2gA
OCw9cOn/SDqzLUWRLQw/kWupoMAtMwiK83DjckpAUFRGffr+onp1n+rTXZWZCEHE3v+0V4tVSBYT
8ctOqp8HCCJKdhJE1uKmVLQoMADI/FFA4KVyyn2yAcd7uV9Bb1IvuX27OR3t8Z7OYbQAbaLroMbI
91xSU4q+Wj2RctkA5f7m2lxFvLiE0LSfYEmq9yNnmHCe3Xj3DvpevS5A9tcC9H348fwORFPyvsBu
Hb4gL7B3gEEZv9NNqug1+xGHEMNqAz0ZCuQMggQIgoelAF4Vu8+ZnPo9vAHAwZQwENKJQILB2WMA
O4JuTEEc94VMXEf1YyebUVBOtXOu6pBdcRBTCEw/54zmb9OxKZ7ZbOtDc2aYWranOaoPscPXhQmB
yUEBpHsdX+XbcK2RhLVQ1tVWXqnIlS/S0RhBbBIycBvzRFRdCBZau6cK8KOYYgyBrfd7a5mwoO+a
dM0R0F63yE+CDkNDJhsnGSc8W/o4NYZjXXoYP9nAjJmnKF5NKE0uBm4vn8i4vjBKUm/x2h3Qqzx+
pDUNexYS+uENHkb2flOUFnyfj6onNM7ka6DrQ3bMsQO2juYGnAlc7qj/KC4YOACizCPGZAdacDQG
ualeX9uEspvBCl+b6QV0H6AoCenhjYlZDtAo75syrj0GGf5wjxImRL+Ow6cEu2AeZm0eMesyb/Jt
yBKROiQZ8JeCRzJl6F+KSzJDdJDhPUSmD7o5MDNr/LK7eZmZcmz0T7TGfJxUWJk+Syk8usmfEj4R
R66lRbtPcRuAWSBVpjouhF6844Zif2UNAEYuMdHRaZIS0NAnH/+wmrxR2QEjMwGQ5XoVfivAMJh4
vJSAgpVeRRmBgCAkDR4EnTtLGwzfub739Qf8JpLBWkCcvIs9WskNnTmErpIZ49t7TkfNGwn1AaQH
rjPETFkY/ZHBb9cQmsBC4CM1AICqv7Z9AI/OAIUAN9NQVDeiG082CrGcQ7tJ7bg2QRKagcUzKslx
/9PI95fJy9fv5CBBjtF0sArAi7b069lPZyHzg7itBMWy0gj5O8lrQZOhyIf6YFO6xvrCW6xms/NP
XyHOILHnEXa6t7glffOoWDKuAwTE5Bx9dOlnyENTElHX5nfA9DQnTqziwRgAUu/NqraBeOoFsQE/
Nhw4eLgNJYjZe0FFSPeCKm8sheOPNE8qi6H1Yaw5H4CZA+dxjwslLlqXEcXSl+E04PM/TNpkEhgQ
Tr92BSUR2hOmGr5RFesFjQDbE7pgwq/JGwfzBevqMZzDHGoimho9J60x2mJ0gSjC8Tx8nkYiGbij
0D4rZinrwCGkBpLd834bylCPeXAPkYMjT/mm8iKhD0t1BY1eltg0RSoybMY8gIUD5JyQqOOD1EwZ
oWmr16f2BtiFwK93aVYsxi9SJGyK5+HtDUzNevj3KNDxgPDUt+bI9BVdA48DNzu3i+ckWw/XyZ7N
/Ek3x/q8avtyxoQJlueCbyRhLsDSvpPX972GiP3vNYPU43UV6OKGdLnhrQPJg26+gUv+zoUHQwco
hzLgHwBbLX+L/okdHMgDMSL6YHI3ABMRYKb+gFNlXRSGBvJEhO8VTPglbpdesS+A1fGvf82fhvNv
ywmTMnqB7GTWDzeZ+AayAojdQ6+85wVFQMBOAtEt00bxlG7lTo0gSRE+gj2Rw0LdURpvWWeXB+iu
+XZkViL3ZTYGR7IFn//MDOR2xJqD+fI36t2SjKmUr7PI60Iv22PtyeLtvpdYWQyUr9mWEAtWSYf0
pMEXAsvLW/DBR8nZwuEIMoJzODZaLHuZ9VthzeF5i7OggfX+IZoB0i2ZYPvEs2TwnhSwtVhyI172
O53kP+wOdrs0iHpAL9gj3AKEHLVzY/OGCwwVyACtzJQrAHtjg/nt8j2wLZ9LvrEtqH/yjSAO8LXM
xKHOFoYaEI9ou+EA5eOCsKsnNiruRnMFdYVEh35HoyRjfOF1RTlzYOdSb89rcuH0XyXYpAjBJnm9
J/A5bT3Yoq/oFqwgNqXiKiG6pj0oiBvo7Xq7kkUIrEcMPgHJzLDevthBbzxZEFaELvENDLnfGa+9
Qmqrfr/Il17YExnn/K0utQ0KRMhmpDm38qZCuoGV0G+fwO+TbRy80AnGN4mjsdqmvDJMoqLghfiH
oIyNL9H8APakEp1+O95DDaGqqEvk+RFfTbr5XB8LgOzHjTOZ1bbj7OXNIC0Ar2+AxkMl5OPJZ6ii
ZmBo094fS+7nc9XVtrwkl/daCEvWoKvQQukNsPMri8UEH15dP0fijmGM3muRLKxzjPLxemf4SpBZ
Pj6CyhPwbbKrNPHmsWfxFQPEeoy7wud/bROrD/OBD4w3HwMESmxmTHWG0llv4ALEigzeRdpytwBS
BVdeE0+Z2RVij9ouMGtyE46Tz8uXvqTNrd50SisZjIoUx9gghbXPQOkBgie7yK3XNj30b+0NniWi
MEBqF3Hto0m+5eGQnnf7nZVkEZ8HQoe7uAcM7/aKU2/3Ithqny16dAakcAA2wvQhszquj/5zL104
THgCiDd5y8eIbHSYpAezu78mflExeIP28iKHI5Tw/JgFNoRUMftgebLBm9Y/6gXBdLiBhfkSkgfZ
Fdvl4PI9cbRW55/1jboz+qvZ+PqcNduRi7cdDqzVSQWIfgGEV7OsD+wnxU1e83A4L3+Les47X9zQ
2fWGoghCmg4LAYYP9E+y57+gyeMfNPWRLF/BB0ATeK+IX+vTEAfCTWFLQJtxqg84ME5jhjCiHIQv
pAAVS4b3fgzEVxgNkjvMhhR0ZwCTFXZQP19+b+oqkfBhZAOL6kVbstXxR1pk4KjTM6Japle2yu9p
pDIkx2A3GcJnh0rP4IIFzt4I5HjIrkVTUP3bzRgVs8qXqVfc3gis4FrRUah7Gsuduh8t8kkaHN1+
VG2VM47YXXvChm/9HO5gfXpMv/jNnqR/QTCTfdJOm6U2YQ1jQaaHaG8U1PKeS2Rjf98IjfPV+WdO
pn7IvvFe/HD59zfwURwNqBMhbGhm+OLOeISjv9eiXj6nXMP0viB78vRx7zsivYJ30Jt+tp/zg31n
l8c6qpX5KHyeS0azQuJDvuyH6/7tO6umD48B1/YjQnjrKU7sDVdIRqOCFR986j9w+W49mLa3sVcG
/Yj7rSpMmjIp8CSAVbu3U7YEGaHcDr52OifgUMhHStETjJgWbsa3cjqoo9R7hAP/cWl8CBeK0hxn
yflxgPuSTfUynL2m6uq+fThxIK+e2FQVMA5e9yNIFfJ+seXa+bYMOBC16fP8c2EZURAw9w6d/JEA
MZJ4hJltbMBuvazXlEN3qmwp3Eu7xOzt5YfqxER2dm/rSNY29d0QyOPT6e0l9R+HkfWdoqD8bVVo
qq26fA+AwL+euu2gMZ3KGns9pyBC+Av4W92eh8/85csI3pvFc36fvK/p5TNNR7CtfvL3ZGbHklXE
rjUKqZS9zP+470gh6uCzbM5cUNSDW3NHTo19nAoadeLXA0jxOr9HZB3+JDr61xaZvg9U7RbOiPie
2C9N0iNQPrXmkwhD/WEnnL+oFieJi2VpX65LM/b+bZVNpNnJyOAl0ZCc3VfY+hE4VwJvAiKjEVjW
U44l3tRxkLjAuTanBEVvYxQIGeqbspWZQOcmmvHymykZ+z6kdA4JieLfYj6YC4i+7LuJu6hc8u11
7CjocVAJIoxF/tqbfCY1SgPqStpX53gaP3QcYbtkOUKHy+n7c+TJW1Te6CfnTyBS4n8Z4aSQVi1k
HpSu0qTvfWEE7R9/8HHIkPZQCH0QFm/ZYig+64zmtlP8xmDTn8DJwe1/Xh4FMf56m5/RY9M/S7f+
sgc1ab1vfBPjEQEA0X0yYWql+O8r+9LR6AMezZX50365rZcFjHVQQvSffMtTlVC6c7UAv6d0zUOk
02yQu1Y09+mUcZ0+tPqo8HB28q1IHkgI4CVegjrrWBidh1CKnLrFyNLOvJOFkeFVsp/NVAXyeNya
2Xgv29XpuD/y9uXnipAudA8dMk2FEJ9LvctPnLS5Ynb0OrHVDvRUsYYkSFKeoH5z1M7h8yb04oxQ
CxEj8k9+RYsZfQgZeoTjfbbm3GnR+t7uAO4nwCECKtGN5yIK20ETE3EYD5BoDafca5NTH0UTxRNo
/neNlUd4jIaiuyIYz8VHuuMY8o64LtwR8hH6JfSktL2HEXJzJlKTl4j5oq/XayQkfykhUIOLjMGC
YwWN0Nd6n6orViGHFlgBpa7mpKG4lHHp5k5WpjQheewmg6agFoSBnUk+eccTEAN0L2gxrHYGY5GI
cqhyBxO0kWRQHKPmPLbp0dDlp256wFDJBiBZYwKwEsL8UfyTb0UuSkjXYDY+JKfzDj/W0ITvt/5+
4YmB9ZPRqTswStlCA4iSasH7O/lYPFOd+REGomWU1r2/405aV6Fqq/bD+/x9d/Qy49koPO5JZpbh
n4enZ8StUiDgWhspoWR2E167mRAs5NMncmcQhdSimE/d3pnSFDWSLWQkLYrV0qHUs39hzynJYYJ+
rmZqdFz1baKrXYQU5sjpTVNjEEJMxLwkvd0IeeLPrxYoMax6jqJtxjhAj3D0sIyk03j3XHwhk65w
GNhbZ7X384l0960EKvBpokwDOCSzGEy/Z+zzDc900iFzGwQZC/k37Tlp1DOEV6XviR9fmAOr9dTL
wIGuR9WfzR8u7tgZWMJ3TfL3BE0/jtGWASbl/GOL4PMeyK3IPvgE5wseRabIpxYAgJ/smiVvKw/s
6D38FGVzZ0gk2GB/CWqwwLFbTbn77BY/K3Hz6cChQOhNWft268moshkBa7eLOuTQPrz2HNKcOga7
tZ4eBMAVA5Ny1iIKRbmI3IPHqSAMQe00Vb1qmdv/UomlM8lekHho/YWuc4Ei1blMmeFhZ15rv0HO
gChCxWB8COFojdczBgablvHwUus5a9F04SowNd7wzOnmKxHbj56MoGlWndHhM4mdFqPtPBcpHMFx
DWPC+eSz1TnIAWelrTkJoCCJoE7fiie/SYqYTA0BTbzxdRSS7rDKnH702sjX942wkdX5YV0w+Z3o
gSe/7cvFaWE3lwSUFOlUfBM9Pz3ReYT5xc2gYZ/zgVUyWCxzFIt+acZtdi8yWXKIPIEeY4v06kBz
oKujZHO0L/SbpIQQvdCgQn7P3zcZRRBhyW67aK5jVK7a+R4JCR7Bp2RyYignjVNxK68GSUGnyxEG
V+qWhyOx7uU5WbUii8T67Ak2X3H2nD4z9LHIQPlKOEcxF0rFhM/sDr8zpUCzd3jHUDNAdQCnkrqM
4gs1If2r6n3co0sMHlkbnNjo0BJQI6EFJXNr1WzPzHkjFofgGAcZq4h5RQ094uDUOO6fjAJKZv35
j5UIr8IXkPXhdR7yMIidMcJTSki0yaCOjmadaxHYhlyZRoLo98S4qfrbfOm8mkbfpJ5n0b2gMLZM
xYMwHdutAHhx8pCpYn7Zuhrj6W6H9lA/NdDrTH6w9gOL9D6nI7od36wHbmshgUAP95zRJjElSxRk
COqsQOTbMCLLlYM394BzhwXHd2Sv+lkIEH0VUmf7QlQsMcYKOHMigt3IdTFaG0SPCwI/F3vTNI0Y
HWrzcy4/v3E6InteAqe3h/z+yL+74yULhNtJqoNIYODSe/PBpghwd3sgBX5pvHjZ9sQgY+8qTfQc
VO31P5oDIRgGHmlyI8eOkDNmp5oKegPca7Z4Xytgc81g0VHzkHhoxD5CYLLQH1QOgvhqAyhtxM41
9/oSMZ/EUvUeL0LDUkVxFo71Xnj0CkeULlHiVpuWsnMwB2S0pblqy8HRpqjL5jQ+izHck9CWw72x
zGUYOGUeG5L/WFGpmo3zCN6zwovA1SeaUzEG7DtVeFnTOUlQLtlfAOTKtkK6XxIuh+nWIto9JCMP
4xMfgV8RtFuDVWxRSpHQQ64BpqgSneFlIDB9521WkwfGRJEAKxEtR2Hpsh3SxDwORPQstS1tNBm4
aByZOs+CrOcUMJZsXwi1IleQxxviCSIMBQ2aOKAMHJJGt7xwy9ACNEHlfnnyaC75/Ll1E2GwJJzw
LAGI2MMZoWHQZYVDZIwYirkLIAKcE0LmmrKREKLuUnVdXjOZnNoHyUW58NMxOF5XsCuBjE0kKmyR
s5K5G5FCeN9hqp817rZ2JPdWrwA37O+SJuXOSYqWfU7wnMOwdKvP4rqUgWJVVF491vP2Ams9o0gh
rkVkMIHFeK1K9Q2oz8RRJrINZ5Sa/Hfaa3+sQ/fOS57yN6hOtF8ztNIYcW4gwQFPykoJPtPY4TMC
GAFbH7vSe1rFfnR6s/gKX5nQqhhH92ujrzWUxYEopCB3uZUhNMWu2A8DOYg0+ok+k99+jhqhWA7H
kUQxwYvkZMiVHAj3sN6NeMdHFJnDoJ11KFuF+nPgVhZ6lUnLCzoOWlubftApaOK1w4vKFI3L0I69
h0ey1AIGm0GFk+MugXcR9RybDX3yuQO/WbO/Hu5THPTW1+4H0yMntHp5sIYLj6EpvoLeVI1aBMCr
uGKoHTUD9Xv2fdsSJSrhR1KOHlkLPr7qJmjCI5WzPPyts4uIH47//oVcA7UxXoc4RgRFTuW0k+OC
MQIZyt3z6Cr8j5JFu1GKECYjvgLKM0ln82IbdXPY5jOYQBIyJjx60eC0q8GJj9NQPZRmMx0GH0qE
F4NMPutayB1oo2/CxE9JHQGZC0qTv0T40ZoHC5/mDIAf0K4+QPKdBzjEUJ+iC7s/zJHwadt3slfJ
3AJAIaibvByoxPcukxb9l6AjxKkNL0a20cd9If3zqu1xD+JN+b96XUE28OjG2BU/29p8BNn19/fa
vFfJRp6V3jfCl7lgiN8e7OexUwNl+gZ4/mzGwW8ue0BbkFbveW9Bn8o7wrqlSBvbGUmBma9GJcYL
MqZmcfSdPdZ9T/E153vNz1hWEdIrE3rz1BmxcBO06hQBvPIZdj91v02txtes1lR1YFRKPPZ5B3Zy
qoFsbJ6nIegSYR94ipCyAOIlkIIibfo9/WLaRBbnAQNbEbugn7Ap9cKWaBuJQuXtvM7no6cZNQLy
mOIDmKZYiYioxBVanffsi5oypKzskyfmvhFd9IIjRmOCtai2MLfdLQmpBjkLQdusamk7yOYZThf0
9QSwFmZH70Mwsty4z88yB47mNPqRleGCvdQEhBLvl9rjynwM7QrRAZmnsjcahfzrMfYLIkLuszj2
4jb8IlXFzMOEkVnBaL/PsluCKvPvT5t9xMxX/U15wsdkaGFG/cYri1ZD6M8LX8SevtnnSLa65VhQ
q8lr9r3Bz5QwTpy8WfQbWj3YUqD5A1TOK4rXNLB51CcJu/VeHye7QTf2QBN+bvVz+f/D3H4Owg+a
BlQ1I+v5s6SnNWQpRm/abRJuY7P6a0GlqJvBkv9AsXkpCqJzmPO2g8NqUMP9jAa1BAIHJCEf8/M3
JtKX6aMM8sXx3TrfcdDI4VPyYiXQPpNjORtIXkHgJgIY8k4hvu/T/BtkrZsN7cEQ8Xai5+WykdY0
2i22q8R9ltt3byNVk6TYpfh6yKInZpARiAxDYkIl/v2KmKY+Vl0g5JUYm9LZSoAJdzc81fPXFtDo
Pc+mIUDIPfptqXAgiuDGacjQYAlzeLn5UJSBbjCKCT8VgzDfjnpVADF5UN1WUG8pYb6ZT+sxqQ+5
ZD2RZxCyjjkW3SSL6tT+RLA6leMzItFvk0SUyutui0oaNA/zK48yNcjeEmDfptkD4+naG2l1/Ifk
iPjATYNZPRbzHISDXaXQLUXYFwGN+PuZcH2pVo/FwFVAB0P6SHi24Ybvpe0ei5iEWdVQiMbCrESF
m5jlj3mHKGZ7DPFBq4BKklktSSgj53lhdMM8A3KHTo4mWBIxuMxmQEE+4Kw8lH+/y1G2PyL2ABs2
gTNCTf5DU7nN19peXcbKqbY//qCxfNV+WmCCy/HH38tEXTEyqaLuhwxigp6jriVql4Sod85WlO0C
AUhS4cYHfYKRG+1UornQFnJQa4KFhENIN6TvMGB6vEajykOdptsWcnmZorPo681BpNytWp/k7lH0
3DWghF9yo++rLkiYl3YFoABvLA7FgoA04hu5W5mrsmRpe0cWWQWM6+wz45CvQicxkESUKbExWDbl
FomrLl2YIFP/wXsVfz/OYmgeJHlYm6CvGmO8GC8Ge3RKHuwHoSlCPs1UYV1ePHespM9VUPLhm/ea
CmbRzCAwvjzz0ixIOcW7CARuqYzyIZgA3SXN5EDwOgpxI7l9T8hxkGbaDEUgI3UMDGyIMzgyMJL3
caJ0Qs6ElZqRsEZ5gq7JryAFuCEwQoyBXvF+kQ+EwBfGc8kIXsYsHh7wGOda1e8gzeggQUsobAkx
hqjARgMGgpTzvRRhEsToJ8bu78N0CHQ6AUUf0bz5Kkf6lYQS4QYljhgfEQlwcg8tzW+FuRtjb2oT
sGHjEJg9/lg93wVHH9q22ickh/mvqoTglRMWeSptaL48vzei4eghpJFQMoEvLAlt36YbRinuOwgZ
A3nb8g1eSbl6fOyeFtlCm2QKvQqx2+dGIaX5MpxurFAOoxRq9Q3qO6MIGGmr9+1eSHdsJCcgv6/5
3Y1GOn+XYlytnbh3/7VW9iVUFc+ZdCmoVU0k2vIs4rG4k2I2HWTyH6G109caIE67fh0RLPzCSq8A
92S4cD52Et5vnO7tFnRFl2mxaoRa/vxDTyEEQayx2dNC3oOGLCEXk0gWY6gjfN2OrqXfdwnOQbbX
zrEt416a9jwhxBEBfGQiTQn4WctT9BnbD4AedSTSI16fjHlVELwsAeAsBAEYOpnqGvAJIvKr5uPF
EFHQER93SRQIOy0ihTBePtfDcx7Oaxf8DxOebIAEkJG6u7LBWs85SUKsLvboxWsHk4gMzD9G3Xyw
ePL+DojTzhzKG8SiQiUkpFgVjeQ4EtmPEpJIArdRbT29q2rRuq+YbGkK695nIi0wJLCISuRPOagC
ELX95amRv0rCbraglKEQfsx5WVLrzP7CNxJhM0z2dUZgSN7db10ebLpkUhmptxCqcxyV/LM9CPgB
GhRDmQj8RHIp7NflBAsH0ct1iD3QE2rmzsPzSec8Cr43BhIBhJGXvx2d4RLNETYI40jgRkGBg68J
CQ1eaRdzjTWmeY0Zo/VEqkUZSCRKDjIyINoCtBX+H/0qADmD729qhK4DIIvk6uCNUmjFjmUemW8h
8j1Lgh2ZjWJLBrFh5pYEaAQ4QPoTOUoDENAlA33ZCZB18VKggIiYSSmejE8rYuHxhXs1AV8m+ORo
gGRTgFFj1uzmHf3o8bppP0AdM1XptbmXmv64m8B8Mak1Ni4gKiamhaCS6jzy5CcfHkp0JCqxN4sJ
RUhxrbF3TipM0g/qfHRFZIswYxVJMANsLbHIq4C4A0dojb4owlErsEHIDp2/3gPFEeM1WgNVM5o4
mZmR4qhFUEsYB/jrv22LM4bzS7JNMuRNxJA6mzsu20oMo5QttigA4XRBNC5tI1noKGOZbMq+IYJg
QDnY8EjsI1mEhHs0YVwld5V23gBIo9dufOzeFc/nCOAo6xdOOjpMGm22R5lsTbZS8m40Hiaz/MBU
apAOajyUMOInAsADOeac5GPMdMAnE7o/DJXM8ZsBFRKfKaEAZ6BaQav0MPapwVVy5ovhIcKnSJIO
ZTdiKSy13AerwySNAGCDtc4hGxDZ6icQQvYH1lriW42Ew5C4FDERZ8wtzgUyQD2nOkQEgkJi+4Zd
kebDvls9Dr9B1PGYxnaf5MWEqXyCNI/nSum27MK2MpBMDBpjgj8n9SBUOSFHHEzSewVleO9h1XEG
tYOK4UfY4NAk6yor7ScDFU8camxxCsL2Bk13N8mL2ZHX6GsppSU3a8KhkHbj7mXmEXMvvoxUEu4D
1NR8gPAX3Q/5IYFI5b0CkQo1HN3MCyOAejh5b8tZjXc/XhKhTUlTosXWGOkXLx+zltyjdqvseyuE
03e+/vZaP5ZsT2eKvoVCvq+00qLXrT6TgiR2FdLZj9D7T6O3f96Y00tvuyywZFD/sqCKiRYkay0i
x5HEHYT6n3B8/uIZs9rzYF0h25wTzB5Jq4LRVDqHXH1uz8TZlX/yvKEyPIYSk4GYMOox+izApbkZ
HuoJoBIXUrGrk8nIlJeF7I5IELmxtJlQ4H1WDRUj7VTXsjaTNbNvt5qZo+It0GOKlBdk0BBR+Ty/
vZfN9G2jI5twBjKvXChByYNBYo9dBcVs3xxOZPc1FyfEmxOxwonxImIexca0EP87Z+jHlRUjoux2
G6OUzhlOi9VyUU4IGEC+SiOCULUJq7Bap0SHCZ0xsToGrM78OWfuE/vfADhkHtNoMg8Jb8HTWA6Z
sp4zI8O9Di0TFTj+FHRk4BniMrswXY4nGrs3IUec8IXg1PzxpIe3av5dljPhfREuGP5i71uyOx6G
7hGuCjd+QI7PfmgxJ4sDrgqZxYdSPJn3J5XDl2CzeXk9NIZIEuyM4Z0DrL5ftgjxKqHmZEH1efkT
5uGSacbgIKa3YIvhK0GXCKxZIvHBWQt3yWZCvwJTJ/JeGXwYyAYTXoiqqWxiJ/xuh3CTKVA96whk
9lsc6QHIs2DKMOsEADr1h945CfoHVPbzIVs/igrmgLbE9RaL4abdtFiELyQIcctI2TmnU6Y6LO8R
cl6v2famGNjQmhM/ilpapBDkWwXHcN8gDgFykrlL4L1bKC/OG05RfAbYqoX+l0StNwEDlKLAkUBk
VuyAK85U/Tmhz2TDTxkDhQpi2QMQSD3BX4BXYnqhd2crXot481fULt5QAxFRtezTtS0KMZEjTfdM
o8tt8oo5YS4AoKiGdXVF/kc0nIPuMs8J/k/1Xud2n1DuXwufba6ll25xgZcwXvGNS2byAcnpJBPF
jrbgfDIHxihUpja53ef3YbDtUP76EjPqswXWzZmKth8aYG0ykHCKZ4qobfw/pKC/yf4vrAw4jHMX
7UTNJIY3Jp2K8zlHmy5mrrw8Em9QGJVIlAn0ojCRFwOgAfywN+yxjnBQEA9DjMGI3QVDBrL0MWjh
m7hU0B2xSPHPDNnLUSSwfXJA02ki28UDj4/5SW88BOSK5w8GepGcxTb8AQ1mLSAaQkTlrQnIDEAE
wP0Y3UT3onKjX0sQZaDbilM7mfEH95hazjgqOW/IzF9LISWAGj0OHA2w7mvmyu1H4IYDQtEhGFza
TYF5ZJRPJRfFY8VH/fJKFyWLcF5TkoiY2STqPOFIf52lZeJJ1ASx25ArQK4dtc2AeKZPlJK0Lrgq
XOeMYmAfYrjKl/hfbPYLZd9RdAlJOa6vCwJrQpx4LgBTRE48Z4XgAVqOCaLhbJQbC4jKsNuJKP4G
lE3dM4SRACPYUq4rnYxD+BcxnoNDO8brQfpoJP5cfkYPHL2WDYDQLDFBLIEgRMwEwksfRgA1NI4G
TmSCMl2VZJ18KYoXRLucdnDJJNBMjy6iS+seFdN40RLVUwWoxxasmwVAFXg4tBMFADgv6U1kVZ6Q
/jPdIgl+5HXnMxLA9M7nqOfwZgKQ9TpzuhGLJtRca7JLzNkZvAwo9s7aj6fo5BeEfy+F/IHMKypl
2fpxFiVsbOzAqKALIE8oUMz+2PW8L5nr6fyDe+gL/6XuswN5lc5ogvaAbZG8a0ME7GOMcv7542A7
NPu7zXFT/Kh/IROXyaqbtNSaY+ZeKDX1azU74J37V9v0JuiCMaZhDxHrF1dXF/Ymgxkfl1FBBI8h
3vtuCqwFj0WKWoe4PofAhRWfg6ia2Bruc3OREMnfnV8ThFzEk71xaLAKSHQghM4GYeE1IJWcV4Qh
RuaP+TBlmC9rAgZxjJJmoBHtTJAsSmFx0lHNmJAUYW+aMUYXFWfwz+nELALSG2f98G6KsUhE8awz
PwG9rYgaToCNUakvEY4NzsD+y7YTmq+OwcAN2DsTkhCjse2TvJoH7z8RVFtOmKZyRTrMiBfR/xVY
jrD+UqgnIedfrKfngmWDPwn/DJPPKRE7rr6nE3nFFBWuDAuDiJbNLSUS3S+dkHUPIbptyRMeJSK0
je8WmMIlo4rqifodEhz+kGVHLBY+I5A4Kye9gjR2wBrOfUwnrY9IC++jKUIhCkp9fKk20nvBW/07
I/jUP72aoCh6QeBk+CcI96deBKk0cGzaCoEOAppDe0bwQ8rbToDVdAxNjLkJcL+D20C3Qq7fG1VU
NseUDEdTY9YSJDLzgUBKh7DgaSDDior+reFD01thEI2DETM1EvJJ7rbCNiX+KZY6Bi44L6BGhAKg
CgDsgoMSw4wlh6v0SrOFndo2E6cy8DMKjo0eVNAfIq6CUAZoNgJlzRxLT4VkpgIWbW1lnbLz7Ylf
EoU04pGP+9SfxAbCFvIhe8aZhofanpm4HMAwXlEW1DZFtgsyMtEMPgrvpUFZTdoECVEuhBaTLY5B
ytoam0/3BCdKksuPMUrcTZeUFwQFKEggiNKwMW6wST4eQX6W4HWPkTal2/FQt5LvSDIJ73tO8Ivw
rwnvRY++qXZ4kvwOPBGkGIOH2OgyrjanQUBrwtnG7sHDErp5AlXYpkR6IFJvdvwXlJtKftHd3LF/
mfBHAKaxYKknpG2wBSGChcv8sIbZU1CgDXh18FCRE/Mh/JJJADs25s0HHRC2bprZjo9NYcLMEYof
0juFE5QpciSII8rlf0OGPcbmJ0x83FXhBHAZ2vvHYU5ii8+BFY5Xyazm5IXIJ3OlZ434i5OC7QUB
FwS5wvGN6AQ2ibZFDNd1GM8BaQb2wQZLB8dAOdoHTiC+rCSchZ0PjQ/ZDwIaXkYN6R+dGJ/FpIMY
sowlNMHzbSs4o+4+rIRJXM062VZWz2nQXg1nx2UW9Jdx8PMRe0n+cdln1aZeb1N6qOrfWIRHRs+/
n0CK6Xz2Jd7mmwKw0hrjfc2uhYCAWKjCG6Hz6Llpa2kQaqQ6rNLX4tHNe8fVE5yW0l6zh62lpPY3
n9Sd+10/Vb8YLcddeB8u3jhoif2bsdmMb2mHKt5Hp49Qgc4V746ixyI93XrjB2KOKoyeDfTKfz6C
ZeUIRBj6h8TRzmitnmaMih1u6Ws+CaPBs4NzTg2loFggL+4uDGkjz6dZIQJeMibzQrx/IJ0JEZui
0wYkVratgFZTcJnWyRT7B9mZGg+eOvUrkD3GLVVoVVNClKHm0H6nIHNEdBRQmi9Uj8VPP451zCiA
keDC2lFvcdNQZA/xjhIqDmh3BHpOTVTsD7LlF9KuJdYAJeqUX0bkAwDlS0Iv/6JC/nqf5Hx/rL9N
gIK7es9k/GyyCAspV5+Sj2gmjf9JH3ZOflzTibEtHbJW1ISYBTSv/nHJBXlP8a6fbzWi80gMek0f
qFBHxazCf/27UAVwoMM2gEGJCWodhkVgZLY8StOv/tgAy1D9iykg9Hs62Ci1mZi/0ZLvD7JA+fAl
sLn1z4snX1rz38E3SSWuXXJqGSbp1tj/Sqz4XzKwxKQ10Rsoe/d5gHXDNQ/fC2FkiFR1JmqFMeZe
xX86EjNfCz+hyRRjSUl7MgkrliL0LlNSlQnqAlLxsCQC5u6YII11Ng9yZ42VN0oIjMVfv+SY41s+
mfUnXIyEN6GlaInyT0/drpuNZhqGWHpVaIA1hQB9DBOqDuW8GJnUNOfRtPCQEGLOJ50XHuA6mNfe
eEe3CXNaEwWKAGKC98zFDRy9ORKpV6b5tNo0QPUUA+uOQUHolL3X5rUZegMGNyBuAb8ngeKGnhXy
dnmcpQSakT4BryaZ2pbhwvaNWSkbbS7vilURPTz8QTYpqmzfyAWEKNpqlikyqSeDV+Jbhc4xgZph
6xxvxvPk3EKX8tsQslD2Lgo1kC9XpbQtbZBx5mSvGTfipBPyhWDH4bBc0PK7TdIZU94BP0Cn9W6L
C8D4MYCOU8WrXCokal3gbOJXKwarCq4czMnoowqpsAWrekN7pTgvfu6dZMXpC74YtNppmGlCgRil
c82A4CLw0R/heKtQRTJpPnyv0Sx7W24E4lzm2jMNGAUIirDYJ8tByBX04f4+I/3He5vkHt2+lP0x
f+7FXEUycRVcRpzdP0bnlA4GDMi+0RYDkdAaocwt7ZoUK6ZybYcZGrlkWaJwIYHF1lZ3wFAKHgP2
EfPmm2Y205FbcR9AqkhW0zciKYK7Lg4Mgdegpdl2WxUVHHpt/gzfiHIXUHANNICogH4D4pVTj6AU
oEVRwmrGc/Y/XpbYWxTX5v7CWMMlMb3kqvEU4Ua/pHNGvHpTakC+dU4vUpj4xsFuTxEHF72FKhRW
6wxlVWaMnAvZNHgwX+6Yg4f5DnzmyhdUKjoP97V4I2NhFDUnG/KP0tPIl9Dmko/CIRj4XD0mffog
1dRoG7EC6yMLOgYslgxDsx/1vTgAQtenPwfxp9MzoCujgtv4Y6s1b9MS3WC5e26GqGzuCyGGKZnt
gwjpvHJWq5g7s92uQbxZV6nxWiSLeoYExdZurYeih4eb2fK2ch5Rd3jgISRpY3mfown3skZXUC0f
9Rpf2tcA0ix3r839hKA0A727wEHKA73Y4UtjQ+sBSRvlpZduxxIRPIWbViPqWDp/xBrHoOFaYb8o
1tGHcVN/FhihF0MktvOjttFIUGv+stgbibS5mlwAIWFAGEkXHjIqhNN4EDyvAzEzjjKIKDvnvpGF
VGTW6WfmijgYJK3zQjG4V8LK+pr+R9OZdSmKbUH4F7mW8/AKCIIoqCSSvrjSCed5QH99f4HV1666
3VWpwuGcPcaOKNsZv6BUybUAoSc+gw0lWbF8Hp815vmZvwfr92mOAQGxUwktKfAKVF1hgiYzTzur
UXM+FBIyXM+L0bLmi0pLp7KxgdOXrs5+C//aIetcGKtliz9DKH/2Ta/5am/27fJ5OGXjNXs72uqb
ThVuHTD4vUoBB9pOCQBx7d33XuNlBTS9IbC/2A8EiXZmCZBORh553bRb+2DbXH7u7valccpKp7h3
PqRTU/d18HA+Z0oS0DHiV6EJAHDU7JaeTvFMiWPtNDAx1cKouQX+e16tL79bxE331Caq8fQSf87B
ASRGIfyAKd9PjuffOgVl0ekeQLsgkAdPIVa5EFbWf+dL9Dj3N5VB6e7siI4YT6kSrVsHVL6pnECr
CyMEqBLag5SGSXAQNGnBcMNAG1UzBA9QD+JQkDYQm9lHhscbKAHCCeu2UGalhIrSXhNOjg68XsEA
BuA2FQuINCphAWAt+EuYFkoUoKA0sF5MsUOk0tb4+Zvpa/xfb7Dv8WC6omHfD5iCp9jJxLZ8Y5Gm
wdnZD4B+GIWQvQz5ydlZG31AcKSScJ3kpDP60c7GGhws6oVF46cNhGxLQ4juCVwbNxxqsoYPhEBT
OR4ca8biDYLX8xYpoWaMTozVAaNg/gxqfCIVBRzy0exvze4KwhX9AM201ZV0oN/vL+AVwx3XjHjl
T9tJPLibqy6Nn9EgRisNzgz+stswVh6MhNzu3hlQg6dgCOY9Dwf05sUNsa8V/UDsI6JgYxbNW/FB
sHSwiKwUOe/dGqzGztjPkTHmYdxnZzt1TsyvX4NTIjXr+Pvnz5Heo/OijzQgNeYEMNVOuxMJZV4K
Guow2UzbrClJC7eydjo/GthvQnzw5kmB4IZ4QFeygIKKtIW2nHraCwl/voxBwSbPU0d91X2bcQfg
MjmTQTjwMCYN2gTw8dSsCiE/4Yp6U+SKNYM6EzbAWDDXRUATD95QsNPL4d/5DMJK5toOuAIr5Urj
pkliX7NWsJQQdSzkSigxmEGLL23ys6sf1pZFj/fmYqfp8au1WsRBL34YP4uzFVFo4y0gxVnLv1HF
gOo25sKh+yAhzOgGkaTyMfqhhhFJzJ46Doq5KtDUeF9Cj56/gYXE6LInOKj81dGPy4Y3GtUNp8Yu
ZG20+ajSsnCwG/BGpmSoAPAwWesYSS5j8jBjVPqA+n6gBUELjy9MJhviEZ67EQSpMaNG2APTSS9x
KI/2sOleIHXYhlnLSilkQoKSZ1n63ETvKpJwJ4HcCAM3xhCPyLU92nwWMCey6cwIILyBMXQ2q5LG
pvpPVanpOJcBuCnDm8NsMyRH/BgJ8RwpDbP5T2PJO0EFUkbsBcyAYOMbDqPitGTopVGFFaUkI3kO
bDa0cwBN8i4a9fmTEaURrC19IgRc2RuQKYHJaHQ3+7/z3yHxCbsQOl1zyZsIH/xnu303+H4tSMsI
w3u7RPOtbNcGCM/5kPLGFZzpxm3CFYu+PB0JBgjvzFSAlKIAWWO5lh+Y/6twHnN91F/A2dgwI/KT
HwfRP9wyw5ysIUKA1PpIMBkhABFvn4kyGIeE/LLQ2/VugOqJh41bDxZXqn/oStCNCiKCiIt1bTMC
ww1BuUNGy7cb0QyaYOW85MD4dqItVmcWwUYJXwMgcftC1ZPJNL5XHq0OsaPCoYwHBeEmtUAaJnQM
UWyFH1YiKTCcerefNQltxQK0xIwAWmaMOfBToDrTHop1hJaHHpQJrhieX4wqz8t/2znei5SsnEFS
dz0zRAgYRmx9LqDjkHQHfvkyl+6jW/1cwFB2FRwGJrbnU4PPrflldVohHQlTJjhSOGVAw9DnZfVc
1FeYl8i75IMHzQhU2ukmlwcNysniThIzT8ulxES1z3zHhRFlV+pQUv+CeTgqc+bI0DnUVYqy619o
cPu3/jE89JmnRlqX3ct2pQjuwVwaoRBuc04gL6TACC+ZlXbT7tSbUiRYhxAIHKOGQdr9gVUHbmXo
haG2oJtXpPFy6MO060HTtTNmlIrg0a7DB1qjkHSzw3t3Cvdt0aWsCvoXZDE/APiMaJ0pHOthz+lK
c1iA3wWVQTZIfUB4mjGBQBKDyuQOZZpfkKTYVtX01/HGvXuiDSXCBtFYBWl3xdwBxE9NskBAzMTl
lMrP/v5upntniwj3vtuEwye1mnV7g/7Ewa+1EPl49/Hv2Wi6Kv6taSj6DCHew2sLxv2K/2LUcYWY
bcG4u8qgbzQVrc/HzjgdeUqbkpDyM85pY+6O1nVhT+q0S6DwuHeq0AkyRPp0CnBWUGE+GwhQrPf+
ljolfc6bC3Pdp9hPz93y3qO/WV333ii5Ew6Uei3iS+94HZRPNBUaCenGzkUE817x6W7e6ezDaQqu
hzUvCNFz23UIBnns1BwHbAZrC+mt4A0ZZozSea+J2varDQtjG+l6EjT89s0nelgTyy/WXktp4JH2
FcKh8FXBEQd52qE77Re7G/LEDDmld+fIfgI1Rd8R9MYYF/yzXU6pawbQ8DsAFpAJplP68zIzu4mG
xoeaOqzKUKY3Q5ozYwJ6Zzrk40mkC34JNt0Kk2aXNrq0XiUoQ4yz7W0QLiHrPkcprGqwBpHTUL/f
Y23P3UYHERbOL4wSNLeZFk/OFAix0hSEbtbFpyxI/+u5InhG2xBkOeEp6dLHmjUxG+s+/RFY0GyN
htxIHZCbRDhTMwUUWEn8L2RnP/RL3Htcc6rAs6nKgkb8+EegVY1OiaJexTvHj5Pxt2P2p9JH89qZ
2ts+Q4huObyySxkvovz0A03ZD3zitN5aKJwCm+Hz71BDwKGlLO9DCTmVf6FRX0dcEmFueGwWGboh
aH5ZlRkU1csNeGdqpCB4nfuq8dNoV3rvEF5HjCRpC19MYQ8RAQwxJo0ZKQyaV+GyIYhuw1HA/WeM
8VS4aLD/4PV1SwcnfFLQ/bTHwKhoK1AqceYvbl12EJJosoYNNDF9hnhJHHg/3lI02KSnquI6fzta
bikCIaCZTVYS3XUsf/23iYE953BqEisQFVPSxg1qs4ced49iI8yO7Xe7xkAVyT+gHvG0sSL0tngC
oPdTUsIMNdhSd0q5k0UC1tl0S0PwJrjag0uylzdOoePG7eA1aRzRu2e7o1jAWqASTIeMGmMJlRWE
laj3FwA6cGSRaYXQ/4GUywwQCfZdNW8pJeLHiQwW60FS6cyYUUMYscznpUOQMzgRHDyoJYmWrrFA
cAYiwohVpPRLeweKIIm4nwlYq2Z4syh3mztGaIG8/JVtJukf9tOsMIbBeaLZTOOAWRIcNd21Rk84
rUavGk2jDXAYiN2VYcE/PbtSDjn+Fa0dlRUAvQt867z8MisUbaeMz7a31BHrjgxbq337AHF1cTf3
ImO19vpCauSQ2tQrdrNprQuzd6O/frjPT/echpttrwnCAuH65vBcDk+iqrstmghVYaEu/dZn/Lz8
NmBwRSGG4h0DMYXgdo0frHoTNK8DgLKZ9tBLLbCPS1btYk3/PqM6SIACKfidMckN/fWKd/Oh1XBr
UGgVIdGTql8Mnx4AkW1AS/NXjEyIdLvI9rWbiGFgG4CgPKF7pNQFiLBGfw+W6Ha9T9xiIxxxaNPM
9NlFVPUYm6iaww1lEPoH4C2Z2aUI/l5t2iCX05CqTN1oBhgF40LjwE+jg49+VvAOW2DSXmYThhU0
ykOcHhC8FwNEKfrYJ7BHUP5T5IH3wKHlTQPerAZv+wEEa3j4uaGPu3dLaMACkDl0zkx6QO/KdAiu
tuLt936j2SmXXKqYD0oK6exyGEPvnN0GvU1qvxmZgV7pbm9aILrbwFLvzU79Zh+aFv+yZQR5bWUt
p9RyHvvOsepTmbyUHSSkjg+vQauR3h02b/pTbHTPV8QAveK5D+JluuugSd+s2Y0m3sw7HUZl2l97
r1CnoQzFF9hvqq+gxnf+9uEBilnfqIKa2+vgxmAo3NiI3zLKxzwNrctjFxKNPTwabHbwP0xTMboy
bhIHIaPFEbgzRjMd1Qan6BDeye5ol9gbp9RWRyfr1ZZpyXiM7z5drT4sldCV33/ukDW4Ra++Okdk
m6PpeO/QcAMNgwYk2jc1KqUA9cbwAvVF2tO/hfXxC9BLHQEBe/3zBpGQWRXo78AT9W/MxTeSwvwc
1RC8Z66dxkgGSIKF3XQXg+3veUEjs/dYnn6KwLhOE4iUGH4jrHsikaswmOCchiIdBXVBUASnttYC
pDg15sL2aSKGtk3QIrwpJZfuc751ip0C3DGod9XbIATZ0E+krl5w/ZE9hQdow+BdcmiIMH4ElUWO
BEClGPOx5/IqYQXmtLp9BjgGdtWDdooIDXgXOk5rm0IbmciORrs0Fhh3t/8gk3O3EVbGvzpv4Fwb
sQG6o4dX711pP1DFnBo+ilU+vOq0Yx/dO2XoEx4UTCRYb+hevTfZMjVid9pvmk/auFM6LhuQGVDL
gQ6BWG5R8/cBbCdTAmOwefBiYQJ7Ny6Ec9otsNKHGEVIOlV0uitkbUcfSgmnZbcY35U07vo3k/TZ
bZh2KUMjR6EWVJUaWQX7RevJOXFe/p4MrLKdpXsM4eTHrsLJj1DeiG5vAzcqFvw12rzXALQwjLC0
igBZ2fDy/p1dUXY9nHtJ5Ntpez3Cvy+aSNl01YNGq8l80n2io9GGlcfaU414MlI9Q3WsA9rYeos5
FcGUGrkOpBB1ukEMKnfOyxpZmF9315BvV3qbaD2i3+/v0JZaz1Mmhd/L2+RFPYrGF8rTazs8k/kc
CDBaQ1Ucp/R4XiZ0PSdKumGR0Tx44ohtof4l0SA1iMBf9Y9taBhHRzosT/cxoLhP9EwHuLML1u3L
73v0Ivl/D54+hF0WETelXbAWIwp0DipcTM5Nh+UiRc+1x2yG9+6KufRMZdkrrxCHBtiVxevh2y2t
zgNG2twih9gSSoKeuImOBuv3AseaWprh3bcLc/ROWiY0ir0S/CRM2FRcQqiXUxgiKRkQavaZSN/0
S/5hgLXvN707naAsugbZ7NK5/5bG0wXzxhx9mqS3H1I8RpMaw4JTHNcoGW/NG15U4x7txnj7W/Qe
wqAh+Eck41R+YSK+owRM0s0A5IEZdONGeSapwjEu/aGD11CnoRQAJWPTUt6BXpNJvSET26BvNLcF
VRAkA2YtbAX78BFDlAOnDEhTav8kDwIr1tC4KfShHSuO6tGBWQRwNsChXqt1qDnTtVvs3xDKgFfZ
aA5L0EgtKjRiGmTxSSk5DQsJtuNDuI3ENcqUNBHqv7cY+PsZCFM5ZueDCvu4Z4SwQVwBmYFMCNiC
yEXKAKSDF5pT1cmlq/Gv0s14jeqzG1NOwFDWi0vcCCA+QHBy0vTKy/cf2He2E3oizFZU7NcP2KrG
sDTeQssBhHH1YIb4PmPYAmNQnTR5HMeoMM/G2axK5YLQ7TKBzoB3lpevCVsKUB2KXV51VQP6/LMZ
b6NPAGqfewGmAHkEvSmkUOGQot5GhE6v6HBHhBGmk4JRW+xmvK1KiQiWUOitX15tfhieBuwmex9e
f+kFdhvDK0/z55o84vKbvbMflWme8IQ8HctJg3VtBBUcawWuxozAfe2l6B8DELM/AQxZ3jUo+cxz
90DCxOhUd3h+jYRDWPy7qftIFyuG+Yed7QJ8fmM+adKjTdF0X0i8vSbPEHjhYD+gLQZTJPRvx99L
nxZd7vNpT1bIM8UmXfsFJR6UOrPPeDcAU3H8OfbQGu4/3eIf8D/vYnPkGCbGqEfIs8Md2qL0maIm
sw/rpD6INFyAG6G2hmbPiwlGmklEfyea1YJWI3fqQkoPJBqqgPBCMl4eZHOoTeLGXCqISEphWl8k
4fef7aDKQ+6CiI/gg/qpdRszqCXGZyaxKIHb58UU9Ci8oj2OXwdoKVy1uwCyHghL3j1pccTrSbm/
C94IBB46oGVFwgcnxABVKjQSxrAbdE8/9ZBtCBoBcapBzSeqXpIE+XMOtbfDBt6AY0AoY0PC+Bmj
OfJ7WT7g7uUJBBdqAVCqkgcWGCI7L15xA+GYlNjpwHTNhVnQp805fbontjAcVWRlTTwKDrkFyG9L
q5hhqvE2OI5a6OXWglIIZm1DyNYYQlOwPIv6fge1DObyPKr17+MdY3hlGuXpABQ3rIJwstCRKUfh
WgG3x7wQGTEhymYlvt0bRLBrzEDZqzIKqqZkdUgOCFAUfWr3NS7kDLyptbNKoY71i23xHraisgMK
jzoIYutrZjX3JFYoIOueae3A+BJ86OAdGJ4vjQ84yqvd7G+9BkgkyiyUQIF4tpvDJl8FdxBNOoS/
/XX0+IOVgPIasPWDOVRRjdIc2cW0c+yeu8U5GHiyLKmCnNsN/hyH7tJBoD9471yW2Rg5gDVDSZw5
qvHLp1f3kQBbAHXrY8ZgMH1RyV/7u/47FtFk1Up/mmROUHZtR3U368wUSK3JLdD3g9Kcam+v3Acs
5DBTNGr5t3GDuApoG5771maSicmiGvWs0e1tiI9V9wCoB5hFLWr2Afx8Rgw8MZ1S+WXA5xydvBbM
IqSf9jPi8XX2i0q3BbCKiK7XAPMHRxNsCIBZAJtG3AQSTtBoMP3bUzt3yFikV5yfO2UXzAT1sVcf
G9bSV/T2TstPh4XRfTGNKzSyS7yr7KZRxYPj0GHqDIYHBCjIj0lpyrRGkXK62h8GncYFP3sZl1kh
fAB7Su94kRbn9kpkUKPljHgLMuoJLTu8JiDy+dE94LABNgHOpDRIhl90AYq4D3LTmpeGwBuBPd1H
GZPDDzhAEfSDaOYEhApJenNL3eswLP48OGW7VDVSENVEJ8AEYUkM4Gs8d4+dJy0MUuHup09GiwDS
6Q8kpnsY72afRQsevy50yJeuJOPJWZgIji4LJjAOBfM6uPahYsTj4g4Lnct4Orz+MPtw/klHb49T
RX3sGjLP0i/0wabMlpnL/M1n3ooKi0uHcnQM6NUm68oIHP6uEXTOzOXxOzqvCO3AbUIidEL0CJYP
JlaAS6Gg1upvqeqk4/svjudjnAHpQqB8WwEK4nBe0PvbR4SY9cGrcx+kI2R7XxbKJZ+KATLhvDgN
dn5lUA0fUENXIbU49eEbnVUBA7/6H4jR8MUMYv7AQzR+zpCBWqV95GUhRQX3lhoAz6dFQBnG88V9
nPrgeOaV+Wb4Qr8TRxnWkqt/DRi0GCuFW3HqxRaiaROk6/tAMFw4yUxQ9qKY3nC82Ag4qc/DYD7u
43KiRo15Y0zsNAaRFO4X1VXJfw2vYRVA+S8+CYrO8Tus1szWTzGZjoATUFYsgTPaWpHY/mvB42pQ
U+3gde6wKImQM4sAE3Ag38YTZjNK4H+tpBwzg0YNBhLAAu6RgRoXOrOQJSrNmR180TudVJfM6gOC
xSyvZ3WuN2w4mfeaT/1H8nCzzCxSgFGzGQKfQQlyCCC+FkzLfpPqEBu/Coip6ZZXpPoUQ+iXiY+p
MICvNFkTofl7NECOTHFVF5+uiF4IdCaHZTXJ4qJK0N0prZ/hy60NsoYBEGc7esYXt7GiRbiPK7Sm
S4Nm8IIIr13vPnsQJJjlUeGPgw1db6FTLHXLW1RBuoVar/7sQYF2oydaHX2OSABb2cml4VpFRRlQ
6wXO0V5TY+rOBtnhzK2CpkuB78B8ZO0ZaoaOpoHDoBBaz6wWOMmrWT94Fwa4ju1Nw16vuyTKxdQG
yoOIaAGWBxI70sO0ewLwXuzsmt09tqkYVAhHN707dMwP/3pvIwyJ0OiJzwFvdDaz2pK+KAksDwCW
ZMLFUq8EYTT8c6DioKNDrSJjatlsTgoAUCGlGGeT489jtSfZhj2qQINgxRBgaXFnbGZYJqqdSH2E
qXDKMFTH/4ShVsELbejwyJQmUm5+c9AYZUkFCbErGqVVs/iyCA7vVF8peLLfr0tG7c+gRn6ZR8V2
gJz31sC2oXtEb3NKLkI1FugSm7tkYtqZRX4+7fMYP1gfvaRjU5rB1PMHwulI4Ygw1LgU8EqNvXmf
b83rDx92vVtl8Fyw9FPQZYYBGl4mF9twGaVlGoEZfdk16L7nqEy14g/aK2yE6OkIRGZnVLm5uXt+
o9f5wX7TI6Gog+xnCgs4pUPGQsITl7vCbxz+tr+Hv9c46x/mr6g4Qcg5atHDgD/qrx4/E4hNieZh
XK3+Hbx7HlliJevxGaafBaNeYol8DG7Jg0np1YbiODZh277vDUan3wk7FurJKw1SjnbVKJHAgs1+
9uHdAt1WYn+hzEvt4NPeldzbsU2ZIit41wOSGownXuIseTP8mgZToORsAtG2ndqM0oQQsNpUPKLn
/DJ7jPaddHbTFEIhYYTnBUnopObyxJqTJ8y5w62jyZ8HcuaQEJCYoA95EaEoKICUeZt7O60asG/d
n0i0WxtIUgGsMktaEC1nmhGiArFJe/XRoUXZ9YGILcgFkZsex6BCTr3GeB9d2QcrSKJgvqwMDv57
Y0Du0EwefnMEW110hR7+LL2jxiO8QYlGgJCaV5RQgOPQyCONhh6ABgcznEWTLVQF/YkVgjuAtK5u
tCrA7xgQdjlKYNceO7dIY0a40GcZQrduOSYgy6DdvQkoJk5UkhX2wOlvBwdXC1f06lYW92Q6uGBw
RrXk9HP6Iapvdfn8MtWQFv20U8vcErWU9cZrcPxtreFbcLKnWfy093RvyIDK1q3Ui5jJwohyBVzZ
HTwNSaZqp5SP/7aL9e928fh7U+vVSw1de0J7gSbki/9W2/vuTtTZRF6AzPyEkuilz//zJ2dJDjAj
R7VkBcUPoRdXzltbxkSV2VN/WzXJJLADjPWzG/j3Y4Qq8TFS0nShhqCAjTG3/Ks2wwoh4TvmS/sH
lB3rXhPKnzoxrn6GMu+GShKjBRERdwyXU/QBsUIzkiiB3hhfXNOQAfreaCaCjGkg6Z4iGLnh1xUn
rQs8E6kxHRyRfiOmQbe6jx+m3wddKBgZERbQU1ikNC71X63kjPrzbjh1oOpFG0EThEC2YRSiAwGs
nQEBVNZPfY4y+ZwY4a/uiaXJ+LPMh4P0FfNUeboRUvQuS1AHolv3KKFR9CVgZwpeD+GF3PQOLw51
6Zn+FBsx7VYBBlFayv+hs1JL9tEtproWTwfTQSto8mvzV5pnSfo3nYAUDepE0msQg4BLqHs3KEgs
6OgfTSAWq7cx6JJnAiLYIAzwsXX/1OQsnsiVZQBPwAADUMY3vxRrX4zJxZih8lehWF7IXyqak+bw
i1DRcNWwdsEG5LTfQl7Q4m8YMADy6MlhKdlBEDXRW/WmcntWN/k8lfJuhkBXUTTT1/AtUf6fy+Fy
OASnw18X8t9VDmTawhiGdStsAUhizJU6GOx7QKVVbNryuyZCuYgomE1mugZBBwSRKPYFIaDJLy4u
sMfs3gTwKS2G5GB0+dPexQhmMGUbT7h4hsNIyOsUUKhuazh0QscZ6l9pktHgxhtpMYroB9CmbVMC
ZfEYUwKTC+8hjxwyDRq2ZYL0FwLsNHJAQdO8Ex6cRWaDMd9M3d9q0clg0CBfw5vBFeuFC+DMSRZ1
Z8QvY/UyFqwblAaAWcsmhP69bhzH7AkuLtqwJsFsNim2J+xFvkB7ONHSC3sA1CszltyMFlHnQQdR
J0PAleBpDBlIDSLdOuVevphV6bJI1Df4T7oy+e5XVw0JIgoY7AlRllkln7vXFqG3zCVp42CJX1y1
Xk8GM3QVurWGrSe+6eh32s4g1GCf5U1F+pICYnz3lW4iX9EPt8huV+8I1ZE9H/lkte40cSTNJACJ
bkCvHN+G1EKRtqDa4Jr5q64oL/5xQrbhOmRaC9QVlkKry1Ng4FPPABfNptRLYJFgstHOdYdNZN2A
C+wF4klgKeACUb70Na1E6xrLQ/GiL6EjJkvzB/FFzdCjMLrx1oxjUof89aRTpccA7hqsgdSG9P86
YvyN7kz9e/6fp0cHSJgQtuKEoWOLqRjeixoZ73igBvr9BCrD+WuL4AvYNZpsCCSB21CejYg6RRpN
1lUpmCF3zxLzTR2sCkutK30TkoBD9BusZGYV5v/Wjrt7clWM1qKU6FQMIEGLmKfOkui4aqPoIgle
aNpr0884/ZOk+xD2jAZPHGM8tMcIILnTJBm8DdW9U3u1GCB/BOpBcqofCyfOmk0W/C9OemUz0cJq
a5IYwg1aY8n4ZCxByS8xCKluIodwGDqhPz4av8vZLIgeqJEejbHDCRzKK5Dr8Z0URbjSyUw7Vxen
58GDaxm0UzEAhPjcAlCNf68GQzhl0FOgygbM4w+4T90pt89KNRhcCdjRMz2KyYQNw0vN6RxCw2nn
OWFQeh3VrEltsRpYUiGUXkanZvSwJzNdRplV1R4FUkdtBN44JvRM7/+9IbfJlQJWZxtCaYwfZcl5
7iwFEDBgUkgN64eEreLvEo8Sm0UbDljaYhBrwa8+i23xLpZtIlP7MWZ6CNIElk515I/n4dOwQ4fV
awZ11o0DjvRHix8CCMDu2PMRd6uXFIwAizvRA9Qn6BDLQuQGNjPmQz7gbfu0LMbjkOoELXzt/qeL
yaZRMHUhOLUjdj2D7gy7Y0GhfPt04Hhlt5yMxRdpB+zLihOcycWga3Qwqg7rPqM4z6VfTPY+Vlpb
RKt9MpfhfOm4EaMSfBNX02s6PFYyTvV79ZKVlUUA2+MffXATQOfqoMO+Zy9uGImshX7qYCwWe5D2
emmQXxtNv/TMKZrxu1yftqLOqgzV/3t+hityQ2KiNuxGQMshdTLGXJPUw+UNwHEtl0wB8QIfNuGB
6ZEpxplxY/gK/NZc86x7IzxwUwzujzasGAYuQg/gl6B7cRmuf4soTMGPtDGBkD4P5rToVm4u4T7/
vHmuWAiM4gcmJ2yrTGmGEpugdAmbfMdEirVebMNN3X7FLVpqrYdz+aswCkInA0MZc6RZDh22r70D
O4kvGSwW6Op05Q8rLMb3CE96s4gngVvBHHLzwyHyFCB17sY8dzCu/LzO89NKLu1kgjw2uL2ETXj0
FUFwcXKCeaygpdBnAK4CkzAc+r+8hmyI/AxRTZHLSBRT6rIWg4GCEKJvfiH3Riew233aXTYPLi/O
TRFX1R3w5yCVJi8e5Jmz13ubPeCRq9EaMCRb/Lc/Ii0AR0pDA2ev/fDFHurZfEOAKfaNs80OyUMA
Dhq2Q/ZBfkd7kZBBRuN/w2Ez6sJL3hOIH+ckWchsJDhWnjjLJY8VaU/sEbTZ0HfaeB8gIqkns34A
ZnEyXZQ3ZIDQBiTI0QsPrxBGXzKjmw51NTmzt4sb8JRuYso5T/tJV2qx8oTAXMFqAqySf4gAzmax
8zZA7vBHXMg/d8NV0BKVOnUwmSQ9sLWwtb07K210ntOUMQFuudsddAeyVuBpefuiYixYhZJBWCAb
//3FbcnVAK80FuBk+YJuokMpG6Pz+/2lRJumI38OITeUfmB3rPbvX9/Xc5jvjfkcvhTm7womVdZ/
e2jNudmCZM/Qo+b0ZAwcbEeIUzCmcbRnegRaG54Ou4NXFCQK2kCo/tuiMob8LcZCiw5RIh8x4yBo
O8Abr227a9Oz5gc4umxg/ARz8TOdSll4fU7u8+MiCtTTnvyzvlGihQgH8Zm6N1KGWEHWhoLpBq7n
b5RLqMPOJ6gxu5wf7YFFwcWohMLUEil9TaesYgvXPpnMZuAPEF7n+nhoKVqQvEMb8muiRGnHluDD
qa/kcZAtC0ICz16+mmse9WARY+pllWSXQKNxB0lytZKk1yA0VlCaRw2Ag+nkGoHNPuRBcuc6rUGg
n2d7K1iGRYQhG9huiY81XErhUS3S/IZZ94pd9eAU8M5+Rrf5SSvlai2QY4TnLz9G2AgAbPyux8FN
/NtzR4KJbhLj0TmU+q6CQRAFyT+PmIfczbqUCWByy/i2rKPxVA2nghjipbxHU9fy9JQwwA/pwXOD
eAUqOFw+bXWjgYzZRbEvzLbyOaA6vx4IKTwnN7hJEn+tRMOSY5SVk5XU81CQfwU0J6FPfdjXtuj5
x7FuIsEHLXSGOEXyuoq07lYsmHpuNeWNZdQmQH61rBEryndOAmS+5O/0+eKC4ZI3GHvWXVLn8iYy
fpQLKF0X2KNsP4IuVu/FZegv8w2SgKEmB+tO8Il0aviIIxMR+kXrgynULbAvUhk+AdZNztgdYAPQ
Bg6X5/2MFDByFfqhE8dSR3dGhASPJM+WUUwH4BkD10p/CGgIgTpKVOTZtN+pJpGZ8+Bl8zj9cvWA
a/lNkbySf8m4AwQbfigM76EfwUimQ0JZHKqC4LdmS0jsGcOHmgCUFVsUV9tfhylspVvpSE9BhQBc
hCMSmijQf4RcVL8ZtEuoEP+8Bs2fQ7eJQSFclasG8wVI6P+gFJeSH+qvs2Iw8p/7nrYX3Zj8TDfC
5QsfTLHUPPbSYGOvzqYizxXbQOtMgClfrO0lXTbdIpHjckiEnfCrhxnBTuhZ6u9w50uFmpilNYuq
hZGL0m2JNog5vSrgjO+LRz7Y/kwHvcWCwIRQx84CTu2dU0soSGis3ZZfQk/7UcmNdi1lNpIeKq7g
1fAUGGy2ucwFc5d0W5IzyIpDXAvuSXOiFfqEa+iptEs0Y/HCNrwZnAD+/3Qk7Qm1MFRhO6Yy9tBy
wTlosZlhIDPoA+P7KnmyuzeRIuB1NFvwlYxGo78/FM94vW0GKtZMcYA7BnlcAXmvDUoj7V/iJvMv
r5Na+uadvcKKSQpXv7ZmEw+raQMdWW3oks2EPv+v+KlGoqcg8mPxpGbfwFm2GuR71cKzMVH3toX0
nj+NMPeqOrMvpq/zJ6KwiwjwYIYET1TM+sxk+Uz8EvfP9RxnUFGw1Ws2O1s83OJ31us5EhmRXsrL
MYHtg7n0/Yfl81bfYSZNgWkeyOgsKPT+Pl/FkcqBdPdaBZjqeFXglUCUCpjt2Xo7Bfvt8DsIoD1j
NxjBBXWTFZfWFG6dAbOClaL6mNpoGjJFAo8UGYaeiZZX9RaCEaBFjPl3qICyofSVMuuKkiLSbnYk
G1JJTIpjg/yOkYIWSKYNv6i69wr8GawsEESFQ7CxO7PRL3BDs//DVSwB3UsBUHW8v6GeGM6gSCMo
B8KBVVP6uUV9ld/dKjH4NyzUXH4EjihUc1eOOjMiaunQKmhaSHEAZ4lZiTZH48TUw1JBYVVB4Y7K
ixCnM0XUJD+cJcUDivwnMacb8igkay0aUzLrk8lQ9FVNa6iI8dLG/sln66Qod9Y+YrucuQNcVsCY
oSIFKG/5ia93726d/D0vk4AW/zq7GJjwvav3snAB5ziPKeiD73qp0cuvalSGkr6MT6s6dXD2b3ba
bPY1B0tGDDt3L/UxrbkFSLawawJKUgaOFW/x3bLjaNqZZVcrM2VaY86uxdbL4hIcMPr4LWrKIn2s
IKBdHbWMJE4mGpQDQ/gNf5YsqUw/IzSKhrXUG99hzkanX6EDjsRW63BK/1ovDfUgT6yAg4ORF4bI
QhWC5WkVi0xYJY+gZzYcpkp7Wwarxngmf0rh2IA1hBRWcY/Krbqb1HDEwzbtzAGbPfJtz3Q7Ho0j
R+Esp8KQoy7Jz+mJBcRT4obQY13Ob/a81G/p+2aTj6/svMB4qrD883mVPOcBNrvKnYVDeWsPp9cG
K2bhPpcEg8s8A8L63bDI2vgVnhcnQAUI4XnfXGKkK4n0iVCghcHs3UbRQTU/PVpaIkyFHseKK2HB
If7UsrTY2me4N+rMEHG9wUzxR6tPh4Xts81X7EbooAKI8tomwwyqjNOL31gNnG7IfwEA4cU4fXL5
K67Oa4v+yI0eVdJw4QwMS2joMo7NEB6nWrBzu9YtAf0AWnuumtOYAnHKss8Z380g06aEv3ercFAQ
p//dUHyIEUGIbvAzRXQz1hSYb/EjbgiJB/fpOTyHjz7SvbS2D/B3ML6Rv64uJeCh3qkXtZwkI/48
9Rlkghp28AzeEyRDeb0hUmG0IbwNq3E5hh6KCnMGaBYqlhMvGrthEdkDSOnQH4ZDD7wc5X6u22Nz
UxiifEYFQqEMVsL+GnjSLpN8DCab3BuoYvQmIvgaGzChriLqhjJLCkA6K9rbcBSpNMmvGzO5ipoZ
w+9NZuTKCj15FCVlPQXcYdVLwa2VUcely5XXw6xCoGy+7AkDWfYOROhXW2yhAObgBt2iFq6spQnt
B+sLUnObO/rMpnXKT2lKLsH+KI4K2LwKIOCR1MuNm+1FrLPUmINX5Wg/uFsN2L3BZuZpECWpU2dB
3KBwDyIubDM3xQW92uswL2vpDQtFHyRxMrqKKhT46JgwvZNvZHk/Yst6mw/6nnYMZ0x8qiT2iAsG
44Url8nDgCky0CngilmblIjgG47rdCggrtmsFWmivgs/BdfQO1bRlXCRU032+TWYxEElmDEUC5Hv
hGE4Dn8pU+TFHx0Yojr26waVVdikR2SIvS3DAaqOUx8f6cHQeOytgUp+H5Fu68RkjE6MqrSqfxGu
MORAI5djx0/naZ1sP9KEhKhb/m7TfiyvEdiGpocXU0y/1nsplYhNgZ1PSMW3eicT3UL+bUs97Vu0
Ujik76Dy8//dwkZKQVh7TamLclK5c0XCB5PEEkIo7MPOpLyCd+BtJX4nWeSzVZLBPOcjdvJCWhMV
71hIsld9sWI7BpRcwFJQt+TuDllCA5h7P5zj27hBO//zb1WnzAzEhjf8b0tYM7IY+OxZfaovB54M
IBbrNogYjeKCdSgoLXzD2IvSaipcrNsHdJaKATJgz9xL0VDA4MpnU1jt6ua46tAPQ8U8BCx74tGl
BBY0+a08mv8Ml3K8B1/Olw4no+tMmblV/c74PNxf+VR474r40gYEHiQHDG5PUSNROyRtk4njMxjJ
z19ozDp15ll9tCFwGHIkUIAmD1vzGQ1Ep1qQQSxhjwM4O+VTpm4GXnMHpB8V5oZXqXYqLfv6sp9b
+9BqPxiZNteQ+xOxAGRDJpbSPzTM6DPCCHQ17mjWrd3du9NodQDg76Crq2gae3eAiFT/lOv295/H
yeGfKcOYN/uJafigH2AchldMJcYyanr1A6dhh8rbFijvjtElzIJCYyiROGHoivHSlG0F/4k+N17u
/weiXa0A/DTYKOiPou8joSnMY2ITsvVb2DzZk20eMx/sSzBStJIkeZWXAkyOhuJJy9/rBCJyS1kW
OmBQ3sxnmwuGP/Xi9IgO1kNvAPzhmpaDOh7QhYJPvZkf98k5rraVs820wxmVMaIJUVIyYdPkQXEv
/15FhBGeluwS1sr8SH6MUM/8xjiyjoTOoMiDNMqICBP5NTEybh9cPpGe7ERFLVt1SSGdo82JD4Cd
5ANCW1G3MpyMbkLmwtjTadlMNzJ75J0oewEme8DB9YGCfwfFRgtpD2nJZFS3IBilbAODr2o3Og98
H2F/bjFYWP73PdY62gjDhCce4Cu+/NH3eK3uVFZWzUEF4pmgEMDnN3wMniCoD4P96Ab5xHZEnDk7
ORrW/dqhOqgztRYzRlj3xnh+cPbBeXQFDaV7Tjt4dcCi8K/2C8Hd/yYi3+6WRqC+0Qumg7dSIzwa
ITMUsoEDzSdVAP+XrDxO0gP9BmNfjwb6n0xYtjjtIHsDwvOAnZah1IDTk5mvHbOthx5xAaDJKwBY
4OeArMpUJ8HYYn6IHulWp8MNU5QveMq++YUqUXrFtPRIIwZquHwf1X9EndmWqkqzhZ/IMeyVWxFR
QUTF9sahlop9g/3Tn28ma/9nY7lqV1kKSWZkxIwZM3S7yCNRzg6kkvqGQj03veam2WuybWg2l0g0
eVS9U/obAPOmmIM2K+3SyeLlKwGdx0wp3hTocm6ktlDmRyaEFHNt8XOuxC4PtSOp+ZG8adij/5bA
BBlNs/8z9anOMFucNiwlOeWvpeeh74VlaKR/RBFsZiSs+QkANTvXf+YOV5yUA8kG/aUgNwNi4/n9
59dKq0ImPMVYdar4sYKf1y5o4hUjpfg8jdLH1GV2f5CqBKtj65HHwqRjYcf/vYb9UHm+TK0/nY59
XHVtDIJHdHFk8pjtYH89nYpcAdVwK1X/oNZAe638za2n3UeHRbgp8Hd9sqMliRLyqxgOxQT0jGcT
Y7dLwwS5qMpm8CtX7FEtlU9Ts7jKOiWoastqzxuahOfaYooqON/R1ZXggptC38jTsMq6yqr7JBVh
BeiatJSmOQ/1r+Q2RixtBluBgnwRXIgtjD2re/d3QUqSYGFDsdDxgVStiQu12uy/2m/Tm4Gnjn/N
Scvp063Ty2WetA1rk5MksXYc3QRd0jLPEH0IilSCx4R91nrtKUwEijbb7dhoA6hUWQtHh7drXO0e
agxfCu/k1L/qiPMyXbJwJUGccrytECfOQAOHueNXwPGPOvkaTfiLsN+l9vQcg6ld62IDu+miT7ib
o8IE86/GBhD6WTOoBEFIbSQziEbUFQXVSZWr8uJVwTvhPqCoF56RtTsM94tytOtDEa1ea1mkJpuP
TbW1Dyn47pSa5agwPvmZ2L5v6ABxHdOvHULPCn0ki7bw+AQQTu1De09Bo9kHaSslhAhUH4cWBGfZ
0Y3RAbR0jPY0VcJ44W0UqVd/NyyCUVFNGNlmdzJDtlHZAeSImofZeyghwu8w/wEnsw8od4Cm08/w
04IgBBXrFVPTfTu3KTbvF50H+KeaNqCd7t3aKIg0oPU0fhH/0vcLqadf69bWS3Y5hDpSaPPNaWmz
knslh1KuiwaUld2bOx43QJHajl5AgLmb5nDQbpOpfJshT/FNeqlBhFHu2Krf4eVYAFDUiaCTH1Ph
U6bpUsK2Q2VSkG9+sALBa9xfH2vIZ7hEc1rU4XheC3yDltBTAgRD+5VctzT/r2mIvRDSnsDT5Bwx
9VpKhMo0w2Kuqf0U+rL4tanlPg5yXtKhYxIK5go65GtWWAA/u7rIV+s3C/adnx+9c61XuL2HXxXS
hflidAefhCMbw9NzTqfxLUe2iFaRDOjrAcWwCoPELmfIb1ZzJKCVPM9+htc/WmaX7fx9RJ4Andqv
Hne6qhI/8MYQecgRzmvEfZB6eH8eRH031BSJVCA+ijL/75li4OxZctY8F9BLJyqlqdhPz9WqXabn
APApnDv3eXYfWxc16wo7Nw23SBFY9I9xLj/nZh6VTBsl5zK1/2QH3xs66FKUJ6lyaMsHemP4Lzhm
Q6rLK3B395abb50HMTpJI5BglBricE6VcmZQ7l0oFTuMir1cFynhAFGZcDhUzum/YOUNuMWV8RXX
/gQBgnwbhDUvet4LoS0lH2Q5ZVHeuFzFN0b0gZIEGicIi7DpAakjt/CqnVCznju5XA0mtXS6qWO7
28WqfYEX1NhvChTN0RJvtb24cHaZdohAUlK3rSHffZ8W/94BuPK+++nd+vPBc4po0p2Qj7JAesK0
cSqSAA+YcVO5F13LFNJoLxD7AWIRWDjJGcTKI1E5lHHQ9siUIzTYMd2IJ9z1mXR9FsnJnxMspgGq
pfrzSgM3LQqPo6TumqyKVpCIOcI42SlY6fIHDN2JT5LLos0q3dDKyCFIt+vAzzRNl6Ah0MHAZ4S0
KW8I6iX+OnBmrt5nxfQJ48a+D6W/zE8oHjfUG4HtZwDos1/gTpU7KK0faxPNis2nYF+ztF+h/+Sd
6ii6DVhhp1quU1m2a1tBgZgT4T4mQLVL76cN9pBV6pYBJWN1gCVDoxaWCrFMlObs4U8pmamVld5Y
YVRpUgWCYrFVPdpVCLoHeKMlVhD4wYj3uaLyCb0aNDS8EM7Bx3vVcl26gaBuEP99pxS+n0fVxgVe
M1LAzc/gPi35ZSqHKPGfJUPYgK9uKXZeND2oIBdFgeHtZ79zdvVe+6zm7jm6uWN6P75q6orMNCBU
q7qV1RZstNSED7F5LVWssWFRIvhGsDuDNlT1dzT+YbuxM0vmHYZFfmSKE0v7NmU1CmejYku4LDJF
pXqlhawBbDkmuhK9adb9o32MXUzPIvrp/4FJJr3DIBknXmmyQ84AE0C14muANaBGo0IYwjxrx2O4
nuDp4IxeJUYnmHaQLVQmiECBmahF7FJ/uaCXHMAro0QLDjzxMhMPeKRcVQrlQqEGF7btUO37aG6p
NI9H+dXPeyJ/UM+dsLq7JUmKw/qwLkbcDNb6bfmhaVz3w+ZJGAwQo7D6HtEilVYKcnje8DsxfsgU
ABmZ4J2KrmpbFMUMhuomBkJMXhePsoTp2JgnrE7VMCX1TAUvrZ0gZUI9+KI4Tt1dJIqWSFp3tK7B
ziZWt7DK0ao0xWa1LFLXQtmnCoIYL/9EnRy8w9bTwYrRkoED0WNGV6mApeCcFGICLeJ4239BO5g6
ezDLbS2PEcbSDpPRdZ352/eweCUwGvKoULYR7h/ch5jhwgRjt8rOCt63d6FlQPfQ+/WIScbJtNzO
B89RcXYiff4jldGdz5Lmh2Lgfb7GPINCBhHyGEYUdvaeqNfAYmoXZ+UAoc/me/ntw5vKcg9DTNOb
RNR7k+8VVttb7Tzl3p0257+yz9lYiPARDodvqqis1XGO6mbtsaSk577czXbtJ5BjB/Jrv4p2aXVQ
8b6d0oo1/aAnAQpEKBGySK0u4q3hq1EmmpiHFOMHnFme1UO+tI8IQvvZ+SByU1iCTXr4MNTsEBXR
B/PWQe8cg+q9RgTudMxEzmFiUatWWf3Qv0C71QVpaBK/UG43u5KNWFGW07NQ2wbAnnyBjliirkWq
a9eGlgoeEkJ0Jn4qaLv/tXLRqkyzj32wa5Xc+6CE+/Vy5khml1ykwZ14cQyui33v4r+W1SmhZv+C
Zu+W2+qrY8vVriBnUaLz4ge+XvPBh1UoTioFNLfpHpt0AcBHprym/XLoNxdWG+VoD/m68bELSLq+
xuXJZ/EalfBK5nB1zutv9OzmDXP90v52weyb11HFPtKx+moPBsMgaE+roNVALJIeutVpphjQHmYc
Q2aKrmMdNEZ7g1HRHm1fLyCMO4Xq/RhLFQNM5AZkqipdxYSUFyB3X2lEZFGZrLt2lLCpiGSsLHTq
FCJ0NSoufs1yN16dWlanMpmHaEmOyotMr0xDl6xVm47hVq3SoGLeWmOM+bn0smlh+OvSdM4avk41
Z+tn1mxvCaJhQD3IEdHLggIEOPGFWpHom34SOPEAAgiO0Yu7B+xXJ0bXY5YjrFB3+d+vflvnlmmI
cfrU0Ay8n2sUuX7X37W1fM5Q8Mf4nLioPZlZBMTY+OUIKoUDW9pBlYbWdTf/1jp4xDZk4Ag3W7uh
cihKRBAdYcK677UU0UmRUJqZkq5J8YO0kN4if9UXxEH+hgjAq3j3EV3dbx2i8aY4LJRua//hEEdU
2YGEGEQ1nFdY1c/FewRrCCdN+l7kVUbeCCVtLk7i8dbkOL2OLOUyaDVOTc9II0To173R1wYVwN9B
Hb1jMNlOtVS/9bKdA6rG51C7Nn1LKKO70C+Neib4ujr3b3A34Doq9t7hRIVpzo+n23M9P3qElWbJ
SxhCz1oms8w4M8Zf8wj+TyfF/+9Ej/P0/nf/u/7ttjXEdJNHg/5sFG1UXi6PXQElED2XToiJ/nvk
UR1CeXLnPP4ef5QsvEHmzKOM3Bo0wHy9Ejuw+ZNP/R7xs3t0jyzabplHFjHlah2eHKgZe1D6XKQ8
DH1kssVgqdjdRyNHWZF5nABpkR4oy4nlAQUNl/W2yG+slbXCmCpVcYSQL3LZPcojEB7wPufwR2UC
VSeBdoxTnaDMuuvxi9WOjHwTTt3ZuZ0ddnW83P89cIbRw6B+fXds4lXjTcBXw5PkwS75d1tkVplV
Qv0WNQfQ4iyVGt8WF47KykqcM1x6bIQhEmA86V243VDdggu6R51duu1ZBNkeFLyyONHrpdqVSjuy
CWLdUrP0d5zep/tVZlnizlFqjlzLCcKEfMW9cXdM+GwQApoX4+GJ9iz+qjjGdLoJuKW4aiCFjiK6
/0oBFHpLLUsAhxJaAkG2zRs+YgoPAKCM+J2hQst/MJCitC++pBrT3RJfQ6kBJPfg5FMvXLvOBnDi
AGEe/gxaXtb2eIEHi0V0GLkgOjkLvqdQois7uzIXwiJS0sNSCMqaPDJGBI2IJpE/7XiFmFQcgG5S
uYAmAgoriN+INyPk6f+hDLyHWmdyRIlMkORsOeN1QqzETZ3NGjPM3dZhpYsYy5p2DFqzqtg8yihW
08EaUIMvpQZXOzKsKeic1JF1EUEMyTF+RLqCMIocMuJJSqoKsyfSxm4RQq2VzVkqdEWtJ5zlySjh
wcmArAnJ+yLj8Xt+iP+ssNa41m6f9GOopGSIShFsEyCXBJGx22R/Q2fkiECVgh6FPlVCH7pSf9Gr
oj0ChROZrso85ujuiUkut4b2g98Rc54H6jA8n4jrf2ryByx9jRDMo+yU9UT7V2oP8zV8oyMZq8Wh
r8zdFdFRqmBKDs94EgkzuhLXv6ME5I3KkcIO59thaTL3M6v8Bg3R7KaI4AUrLrOC+o5YTHGDyAwk
UOpGkOMGSUwWxN+8GIrnRY4JtSE7mw/a9Z+L+C+D7xrX3yMt18qE+nR6jiDKR6CaoV+UiVutVXZD
BSaLm7/mPVhfeNQv+ioV7cqkgk6A0JUnnhxx5eFM+Wd+Q99PalR0JKxPqbdYKzolgSbiuBUml8UJ
wmlhgrfNZRY3PPG3ehuyniA2t5Hqcy6LhLfW6Ziz4hXZzZvFueG7y6JE5lU5US1cfd3RR7vQ8K5+
Wcj6EDcTDXDtet2FHjl3P2Hg2nhrJQp6dyCsOkjW5RWGcGkqHcJtjsNDAMwTEI0jdBcQuOMXxiEa
Cztejb4Aziddln1dksWwZDd0cKcOqXVXOWvImB2CHKM6sVa4cxieImNOPMKKhsnCPTo7PNMC8QIA
pXq8G3sc0A8Yz87WyWIISxMiAS6VR5Jx8Fa32SaRPU0zKdr52RpxQgb10ATbNIH+FU0UXmYefM8n
4JlmNzzxLR0wf7TBpOfgpDSRuzvhNvLgQ4iUGJZtUOmeTROLaiffK3cs5F539D86NaRvs12y3uk7
8WxzQZlISeWtV3rabFtyOdQ4gy82bqXeWFpAdWz8BEGCjMRLYILzhfANKAPm0LOaMWVMbtyeweqf
CYZO8/l6LfmBbgGuh+GQYPf0DmrMuCdDMzoLVTlG9Jcf0PsLHGR4WcA5g2haf8P6WAckp0iIkfdy
ZT2g8Th+CPNlB6QK8wAbcHEh+EjK8EdqG1ba6LlgdtLIjBx7HILEmdtwT5DOMfPtGFVoM8nsxiNn
sD/ZkG+YJTwAXKCuzYnq2Yno30nc9d+dzpCkoN8YN0IJhl2gSFz6QKSRWzdD6LkbxqS4Ix/q3FNk
WaCW0uvmmfkquPY3Of1DRm8j0ANcmswAEiq9M7riY8Aj4zAUlDY1qK1MUwfji2C86rau9V9IbMqx
SRMHCHUh1oX45742LNmLNnXMpMFUi/AGIaYpLipCD84N3cmGOhcqIZSiFsr8ZG3Du3jUC4AIBs1A
FsOcsyARA9ChmE+ZV95RNRsOOslIQSsW0DeRNBcnaEL4r8pVMHLYcmUN8RpwpoQ/a/MUbFFmuAS2
I5qBFT6Y7TgliykHkFLjxAnVKGgctPUqNv9xmmnJD7MGCPK/DTatikKxEWpPBkaVjtzg0xUR5N27
oIAhtpNuBlRcANolXmJVTCinwAzUZsdiZ3bPBPwo9ybAQ+mmpegEaXJGII8OICal0E39uShid0MO
ElgtwIvlAb1aVRyq1ESMCECI3icChBAjI+vOUApxAPk2WENp8oEnqRSE2Aii22o9VTksn0JSP4Fb
R2vCxKMNXszv9DlpJgvWhC2/6wfpX6A9qBXwuDL5gnUtSDu6bTqA3v4B+RSFiIknz0TORhqPCGXX
m7KwiVVOvK14C7po5RUqENneENmqplZCP00vVUCQ8I60yoMiQoZRwuFFmmWKyhaHWvgkxSlKE0lC
wFpsW0Bnafp/i5I4Y00Uqsx0mcy0BkenLmY8mDJDItq5SGsJhQkaFrqwwuqQpyI0+F8mn/PGE7p5
onzofiixANuqBnoszhiXjOPF5er+mlzNv7xGqFSpEqZkbTSP5Kbp9osQQKZdMiDMAlK0mroqdBPJ
VWWiuq2MIdAW81LcEUMr4fmOrEUGUVfWLFfNTIDqkl7UEq/VjLJOIx37U1ryQj5XVAE1dFQ0kgJS
ArBfFAOBJjeWGmgRE78MJzsfbwOOwJanoa5QGypLPBkxW1SoRfXFpDNjksLhaik7xVlAiATapLEl
J4WT0MtNxKlJ1N6S42mfJ1cgLjE4RQ+0qIqBvMixo+HrnmOh/M6VnPqG1ia1awdj83eo1XuaH5on
htkqEnSXjIE3gpGureGkuhGRarnf0RI5eXJ4yq8r0MvVuksq48COdUbQykx6D+90tVrHYJ5iVmtO
ch1Rmpc3GTdiyX9xNaE1NInamnSZkmlEuJ2UE00ndncl75LsLglxZAT1JXIpNFOS5E/c32KRTCch
P4lf6QwbcoXJHfL5OJ/MCYtm6zpTzpXlRJ0Oh2oBctBXwYzTZFW6eE616ARaIvKLvFs6LJvPfdDH
Qp8q+psO/TZ9b7MUw3n9njWBrxBWUj/quKClisoCjZISl5jZOcId1KEOrVrMlx5ZEMRf0rw/i/9P
Cfa0ZEz220Ii5tfg5i+VVtP78S70jjAFDzpn7gdlOhNeAbk0o2IZqEg96j9EkaiQLRDhSatb4053
UE+JQmg6hpoi6MeucCkZTlOnI/AazhvJZGpMuhEzjjdm6ZmABpF63s3kJaHG9ohhBne7PbChRVNi
vBEzA7L73n3yF40l5Wm64KjbiAw7HYZOc5JypDJMQ8U9b5ui3BLnaBaWuf/ME4wcFTdg5bAn4Arq
juG8MjfksKC1TfUmspKs5j4kVuEQ/8PhIeAAPQKFiaykq2SiaSHqzxLDjAI1o/sSvAatTsUhIjtR
XOxbeByi5+BMcNKKUvhM5hfC3pok4noo4816pbJb05gesyw2U33FUuXBfE+Hlr3A1W1iDnBCcbef
gqHKz4vjJEslEF5zUWBQmrSF/gtXqbMWnbTMwfzCA5IaKplauD03rLhyB8Kc5u3ZkWmichHx81WG
LMNfhfpqwWej66bode6e/oVKF43MrlgOPPFWTc0jw70UX8KYUc0MTfsRUhfc4EcD+lskEU4Uezhh
XYmMuzLwJH2SFSBl2Y9H9HadJLPiW78mU3pZk8V1P1EGJQYf8ghkeHIJzdNwxfridjDYsFs+Ncrr
ggIOC3QTPt8rjOlGR7k0jTB9utH6ABc//0TXxAC57fBKVABIjawZUUe5TxHN3zMAusjkQsCGeOdA
iiRNeRwLAQEMhMQbK075DvJ79DhtXPkfMIHeGgiahpaJZSMLHNLZcg7ce4/4izK3K9ul9fzh1beq
y12/fGjymXjZ6NVGheOs/Ot+sNFyNxW14V4WOCPinhCcQyEg1ALiCCRz/LcjGucHB/A3+U0uo9Lq
uzkBaijkuCwyoE7H9j7C1SR8t9CXli9/CK5Jq5zrFJ7ucxTbb6YICgCKs0iMxBQ261D0Y9FgXYTK
SveGcsZjurcRumYHxfEeyG2kBgAt5229l5rfNB0swyJ2nviAggK4OxRwyr9kS6Bgcsv2sdRtFl1Q
L8FOQQWUBri2TK2PSPgdeXnVJ5z5E6tO0ZLnYSMwYjc2B7greKH17PhMJzu6HWEGehOZJoXtvIlU
gpXi3/bEQ4RkAStPizplUlDkAmNw12ZLnBFYKA1gPFh2MeBe2ADb+tW9u4eGBcFeB97CZMl/mpoX
WvqAfmJf9W9ufLGhFnG5nDd+SMpG1QBggGJ7hjVQdYCK3GT+ZfFSIqvK9elux+Z866dODcuNNBrt
tbCJOIzM4SXGKDJ5iv88R5YHFCgR9ywuqaXwadIhY8WCBoQpt7hIWSeGF6NFmShXDmuhzoaU4iSr
lRa9Xm94mTinGjDGDcX6xoeMIbtvhIspAJR9WCoGxF7L6GJHJCpIdbLqzMEAw/+TzUJCoVzvy6Lc
6uyYj1rI/ksrITbT1OjI/OhG65BNpBCprmLXEp3NVKCUkJ6zvGVxCN5fE/G4CCMYNVSQ+wIOUMqm
URWFZoQhBk/kEeB9Y1qgp6Hq/l86UQR5CHVqbwitFxVyChV7uDIe/gN3IMFI55ZAmPbmj7YkxIdU
W3eYxLgrVXvkoZyOD8GewAawV8cjRjFupAaTCSTrqavX5ME64oSL++hCJnKDIZGS47vGnqev+tQe
y5iKxHigAdCNl1EH14EDVGHYdZU6Sg3xh7L2AeddPCIxnFP7mIXGrH00dTmBxmTAtaK6lGJqxWlr
VP1cWl4ij1WH/kCTmothEmneyRXQDsEs7MiyygFJvQ9GVN5X7w+nTAGe2mGwtX5tWqCozJ45n25n
j7h26qVupayz1lIIBheKni/GFFOGiZnWBuqj+TPAerYfOonyibzPrTaTG544rKlNTNuSL/1gzvYE
av2/cgVzyngAvM8BN4/Zj+OJ08fbdmds6ExNuWvhGjiQllVyivTx0589dcN+hpCFMkRGHHF37sSr
BigJZseSOB/MIGggNBSyNbfeCW4pkn08y/o8AA+7JKq0i+/4veYVWbm2qCAnmA0g9L/WfFQcLj+D
CmLwdzhukY5cVB590J+E3oh+Cmjuzss7czCc1v3vhQSnMIQE8ZqfchuUvCGlCtXDKMykgZ68eOG2
ILIekxDL1yXsY3YrysBlUNkv81C27zOI7S8tckkVGkI/qvG0QyzS8uLQ3HlPej2hYj93kzNb9iPK
j0TLr5JW1ZN2O9RhUIDRAe5V5J880pTiUwkxUC87pgOTAcefRbJEFdWm/pSNWyRyI4IgIqnYyU/O
WJOL6WWquqGxerIcOOktKuzXfa0heGUviaDIvCAdktRmxG8KMszn/DG/BvT9IXUWO1mKjr//aLYE
BSOI6EwlVDZTV4t3lkFTWPppyuYETuD7LsCu1ugBK+f2+cBCnamjGSJj3O8zI/r9f/ZQBkIBtYgV
Ciflu6THJE9mmGBHAQaGkw/Se2DWzkt5gDKXkoARX5pnaNVwtDi0/lGKVnRPeigqjbXS1NcXhVMI
sGqCQczuvw1pMrGr6yUzg9tp3lt0OIUHcuTF00uPUlBC7K8UVIIHPTcfhLMvDx5ZoHrXHY29tanQ
HRRXdVlkMjAHofwW6q+QMAS+1BOtjkP7wAvx+NlqLr2zoZRntJPKFhDEyW+il2lPrxAJI914ID0w
YNp706vVqaXbA+ZynFtiPMx7F5pXyH/sB1RA1ZmuMkFLmvtCYeTOq2rDhAzQURp48TMwEN013SLj
9vH5UYvr7wfcvNDcGSXtI1xm7l5IBaWF61nF9eTG6qDiyRTUMXCJ/Rjcu+g4nmUfWbuU+zas8XdI
WrGDtq9ca41OdvhAoRXogfWhwhfSaWTMYcsJj9Bo6RflkVYpPSJ3dDk+kJOExIYcEcMr+5AGJUkN
ab8ipjgiKMF0TZAO8EZcu2LhZcSGqNzEkuk/Y3gp4KAqFNPFLGTe2f0WMzEKQ6UjVVFLSpIwR0fK
GlIeQAVSoEe9wWYwuNT/Jokjg66aFajLQFriLUrIRdJzXWanYAXFVIS07BgkK5j5tnofdShIQayg
RwzmcS6youmi4+zMNpG+F0tXS1Y3o7+cqVFTY4DID+YmVzdhMi/QRm/KGxWKuKCjO0JRUjv9m81l
C9kRNqPdSofORx2WxGJJq6OV8xE80iGM050m1ltXHNIm8jj6LK9ES8Adk6ExKzaSk7HsRuI+y1GT
ur4Wg8LDrVukSAIdNfLxb3QyzrU1ZGJYkcpICdjh8uCymK2Fm2a8C+8//06eB35f33cgBwbDYKsO
v43h4lzzSYj3KeGP+tHJ4Sbp5mi9KwhDhEFjJ1oyrgDjFTE5d7LM6YBiQ0DgjDw8AAuVa2yCK+6y
7/g5PkAoRwAA4AItW1wNTla9j9cQhquxf4XXGgyv9J3iRVNGgEKMMt9pKRRbTP40YutWETvQT1e8
sxwOHdwUzpHFoH/40PVaxkhLVs4Ii7kBwx2YkXPD5943jKfC6+RwSEwrYYFGrlusuaom12GGEYun
K4cdxE0neMVHwGzQBvhCV0bKMprxQAtXI5tQNs5QQFXVJipw4T+TIZ8Ecm8ok6EjrdpJ6/FFKNWk
h27GYtZiT0PQ9apI2WPJkYHV9cmfUBlKGPaF6aS5Td2YNa7kWlepwcF3tFvMYPnNmnCq6/4vK6AI
VC48XKizUrVuBR8GQFaNz1KpKuY5y7ZPNr/4NAs1XPfzu+Hj5DzUozk98A3I0b/iGjTf3hcUs3vp
odPchPwaM9mUoj0PUgYBfTPRwJfRtTwLuUo08lRqgAHii7/xMFUVOo/wh/SJx/LI9vzT6UJXqdSM
oS69IUWon7E8XQlgKUeojK+Sr5MO845oZK7MqEyDB3df7gFY3PLkdHPqyMZjxuKd0fpMLNs3FoDW
SxpA8wNvc6h5zBuWPPMHIzIBpImNLhsl1ExvGTHUMHpJs0cFKfm1WgstjxFCSqRmycVeaFZJKCB+
RT/CJJiHMqpo6aJX5vjBdIpcfd/1V/7KpbDIDmlk155OqefFDpKF5QZqHSiui7s7wrFtTx1AVeVx
c89dnNKZWpAK/FGxVmof042aqkQu5IxF0d3UIVUEJaildyIjgMQ22oC63ENgsb0rL6L30c4j7IvC
SblySW1ZUbWnl6uNF3eE8vcsQrFPTXoDBg6L9+OyPoMpfqyce93j/5/DokZDl6xfpzz7ihqBbutq
aAX1u0+dCf4NVA9zqC4kUphK8Yp6mLAEUCOkzoPMDqTaXIM0opTHKO8y8lVHg7xT4VvEynN3CTRV
M4tdSsmvL1pC6MLUjkble92lghxiXQzgrKPgFA0XcC2EYyazTtWeUHKSa9CpWVPmD6yrUutow+oy
m3Twt4AtoDLYXaYMQY82FWNbmEgaamYajmhvboskIGuo41qf4eAZ/wXXkBnHejIrtI9oFsW/rj9+
kYD/NsZI39d8P0BMog2XPwgc/HOhlhkixAy9a1Hc7UIPKmAADEMIz5vHdYDQ5Xt4Hbw4ro2Kt89B
pLE8uHG9L63H8s6z/wxu/Vv/ET0pS32Ehy/34jq9IlMmIbwS0vT7UPqM+6js0qqZzNCPHKRgdukr
0qrUSCVIME++AarHWD1lJU1oxvQQOCd7qC/px8ianexKHySZWBdrjj3aM2x4Xz/4PFrDlGHhc+XQ
KS54l57KZ7dIJGzrObJPRfuNx57UnwHlL319+BWVK3A0kbvA8/hxmgpAFAM7pvSeonzlAOgRB4h+
NOmKcl8VZyDcE+4GmLy2cR6gpN0luz0cJaA2fkUNiZxcRZmUK+ZbRpEP4T1O+lW7OqppND40l0er
U7ZmBAd9FkPgCpc4mFwP2zOzS/ur9PWkY8Qk456LjIFfo9ISbjb9btmXKOVYmqie1Ia8NIxZR05W
oW5lCFR+pIcG1RE3jQLoT/TiUESShe0jA6dUp6p00wQCUqz/KlkJQ9ub5oALuxrlpxg88Y0CuEZG
Nk2ZMc1SRhlyiRIG+j9NUGmGTpi3prxJVBUmvYjROBhyDg+OynI3GxaK10HJIVVWYkazlen3WmzL
kojoGFERZfS1AT3oTRjqC+h2Gg1PJFexuUGgVHEacazpnmrTp8jTiwE0JylojrOjwCdDOMG282/j
7uMXYBilILRmWmncpCWcwqziDmuaCHBVPkY+R5eFiVdCda7yciYCkMYl994sRe2Q4ZqNXXWbVyQE
lCDIt4q4UaHv40j4mtwK+HUu8t84jLMki3yy3T7Q6PCBUyLHhDr0GjNCKh4+9lvnJ7RBqYELGJXO
RvOpxdRZ++GUXUDYQIR3sR7T0OrM1WiKyfHTm/fH15p8Lb2HGW/98fhdl+QGE8l3tWFIfxP1gHd9
TACglce7y1aEocMFXGvDtkD3cI3XlsaCGjqInI82nRX5S94yEqCm1FZahSW9EJYf5ZIfWrapKkt+
qsEWcHiK6+5kAJxIa1SPm6UiFQkjVuj8ZfK27JEdLKk3IT7lXmpmTcA/eaFGT4vD85QH33jcAXNd
8iUBrggSJM9B9CoOA8wOZidvtlTuVCiIphnb9hKvk290QyT2KNlHfATtUApPDfiBL5SSmc3I+CFl
w34QDLe04mTgCS1uNp/JqMglciEvQDxl82XoiK+4N1CUwj4iKB8SCaJCrbT2QbTwKMdjelt/bBTT
qNPL2YHPTQNJuTqIj+K0KlyOVD6cXprWhUYWrIqpd4bfm9jKG5UQ6d9JTOOGGivv7bZUlMNVaRlR
vES2xJWXHfVboWRZwgOmU94oWLDx0+VDqto5j1lPywnTWZ+mlONQyp0KMMx0JYu/xY/S/Ne7sHyY
2lNOPFxn4c2K5xUTR1fpGlGVaKuihzOS/L/gQ1O4nU3fU7tYf4cV2MA4I/JI+Ge1QiEm9T3l1eL/
sjBKePXgTfqYvn6nVxL/uOF4GuTs6beerSM8BaWVFdWh4yhlFl0IqfQqLdYuHxt6/bGrXxQ8jmYB
gjCEQACkXcXGp0wf+XVxnR/Gk+JQR8nfAvoDCLH2d7iQ30567FeFbP3WJgalErV5qDDu2U7JL/lx
yT4oauUrTyoCpXujUSMHSpak1MRLYUc8NFXAtfMuV7in2i0fyDg8wuJwv3rPctH5Tw6MKg0+Kp/R
Che+s9RpCA2TE3OsPzsSwaHb9T9E4VynAxJEVM2FgwO+gOFK9zUyRC2JQ0IL+5OjROc3NlwJIxOp
NnUb9b7yioCmkGbHk4fLQIUHM+mLR04beoQnLMrMjCstsqy+TtRyvPvFYcZqUrtGy5dRdZQlczaa
l/m/M1sliDUEdeCvwrx2K7i5pF551Z6wKR8h7npfroHOw5TyIk2ShgkfmowV+JnOUb+Xf0G5OI1a
Wyc2FfN4B+C0L95cbvuzL3YuPWbg3qKokR5bb9d8AfbM269IOh8visCg1xYX5UVxwTfH6dOCq1pP
EhXskmECReSCqIcujuLpe/FdxFNSTzDOIe7yzOtg10Kt5cE39BeIrzWAxOrV01ugoEGXW/qy0unt
711liGHwAjXdvPmOYpbWDp3/2C1CFLPsR/g6DueF9vNTpwgKCtdzRI7nGF3F59vjJklNm+5WnP/W
e7V+0uxIAhofJLR61U8Z0S0+rWqZRFAVEf0XJWhk8m2J0gpgRBDMe5TK9WoUBHvNaTkCpoho9Z3c
l3kFxSn2FUzDP1P6Zsph5Snf+uLwbJvfUakB0V3g5MsXQ/LaEl8O6f2HT6aKplaUfkDKHp36yqcJ
znxRK503aseiD6VbpuplFO1J2gbSc/M65TVS7/+OkBubQKclWcLI4W+lTrhOkBALT4RMZmQ4QSbR
kMaQxdlhnEFWoEMq7m/nZctMakZh8x6fe3eWD7VQuQgddevPau5Xueg0utGibsOPs2whox+yUsz4
i11CRwYvDuoc7aev4BtpkJ2yALS+pAwAR9wYxiNQ+RXY+781lXUasEE1aAzTgs5sU7SeGa5n8AyY
4jk/72TJ125rQpmpzadbipPeTd0H3SXmkIZLDDa9STq8hB94XmJOVaGZic0i6q0OeVh7KmWU0aWL
iVKzhxpNTLLu6DeIh5/uxdn1X3QHobsgsgu4Vq239wny3o55fPCwL5BMhpdpfryncwqyxp14dekf
11ZIenPxiawVrT7a6IiHSi9lAqSFx1fe4LJ+hWVk6u0daRA02ptnzK9966EW4T+WCefg3Zf7QZUu
ZhYwGrDsoY8ON/0dj91s5+ERY3xh0596+cYcfYq3G69y7Qw92wcXqsG2lEW8W3R78X7uc01qqX4K
3/58ag0zQxge92BPX6RnmIUDmCbItF8JfVJ6bT/OQWC+NO777nNL2SsA7ZGKXtrPDUtj7RQlr0Ty
KfV6FVOkgKpSWJL73b9rmC+3OKTwwckOr4QdBDaNZx+L5NNWCquYOv66BRp+r9x5epVuxVcb5yLp
1XI7E6IrQy9np0pjCuKt+nd5D9kSurTh6z5RMiUP2St0P+63VWlhLH5DmJHRu/agCfRrkG3emq9G
qXnpEWx5u2nOjlfP1oEuO89ePPj6z8HBjieF8cOZLz/L8+CxAY4YYIT7P9eCwp4bn70sdKp547Q2
4i9j7YgK5//t5kQNQqCU3ZSzoJj15FzaFW/JbqJDDpNcrzSEJ96cePl+YVBk5V4c5DXcXZ9uhA4z
iXT2zYspQPFok4OUB/az7CRtlJSunarDnaZ9RKPa3SIgchp8G3t02q4D6jCerbJnue9oHvKKd//n
xc05rT4aJ4CiOhtLlva7z9ZRzad+nTMNSabsO7Q/mRXavzHdx/14XI3y9LQ6uSXnTK50z2yyGjQt
pIO7Dm22tAihgKU4/ETK6iPC75NEcZ+bH3ZG7r7AMFD12YWMwFXTksqOHV1Is4v5prpRr+gdexsg
Ef9ExdGHnFFxpJioRJvvUZow+LIjpLvCcUqN9nF6RH03TcVjWJk6Kh5JeQtzahvzqFvw16ohKZcp
ALuxAdGPAqGme1h6OPvpC/rdaD8tjrKsvg/CwJYKYrr37rVbaCqrJDnZfTcezMNMUA2P8M9TxEHu
szbKck/xWR4aXtm9wW8UpWvuqNWi+dcRnbDMVwlu5HaT8ZI2IlS+WLjU6K3ogQgnXoKPXCXg1pxO
YlR6tOK/e0sFTpQkmx4JH18b0p52bj8UFyOxu5ORUpppKJxpEPpu2lDHNgSFypORoSImhDSWhcVo
0lPERksC4hlZYXn0I6+nVKbq1Dd/f+x/tbpkRqW9QnEOhzgLfNUeQSHcHenXCJM9KPYyjdPyFFhs
/+vsGsds+CPXtMU5NMTlf1nBOwWVOlTDs5R3cPDk7qSHCH4q6UgRh1wD/a7SIFkUKAkggbOT1Tw5
99aJWmm2PZqRCfqUry/UU86z8jH7ybNnNeQnfFriZW29c6idTzvgR6R7dlZtY3NX3ptYt2lCK4UQ
vgQzJiHcxYQjLfW3J789d3rP2t6tOs/Na3WGR7SpkM380akt7n7aH5qGf/rFPXksfILOFZ68NbD6
X8wyRYK9g3cfZBfVcDvD+OIZnNbb3qkzD9EOm55pYF3Bmr3IlRbYvd5TSAG3zrmlNsVF6n2llyZY
HyUokGMWiXheBhITygCUx5moGESaMrqX+KAmqNJkhBs02pN8SG2OEHoh4R9EEvYDbaYwDBRMC6xD
35RbsczgbGYo9JcrKo4BcQa4tSw0STPj2zKePx+MUW3bY0iw+kscaGWChcPKk1ERq9ps6Evjrk1U
md0K8C+kDVxrvcp0uYcazonSy6dNkatU0G7t/fRJM8Zy4/GyyfOStu3zSfB9OB1u5NUIjd9I37IM
wnLSuCEcsTl4l1zrl6+zm5+jGMY0RVnIfZDgKxCFv1FmpuEMKP6JlnjCCBJ8oOODHkJF51KdUKeR
o+dzC0c1x/ymfUzZLlRW8cs9v+w9CzRfv6H8ZNM0+HrtUgKfzyIZVJgc//jL+His59vyOD/DChWi
zDJUBl4+5/4eUX5CNQbMoEaGZobXFgv04dO9ck4JRNnYQLirPDQb761Dv7z5EXG/WNCqKKFBEM3S
1Vel0Pgv7Yx064ZFoT4kqveQPZBEin6deiayNQ8qfDWFicqZIwq80YeZvdtWKzedG5RaS4V4DQ9V
MA/hSm3ZJaMx+8xpsjRvC2ej8dfst/pReAL0ufyPLiHCYhmFZiwJmW1v75dYd38UeomESwS74/cA
cVDYntDSUmhJgOgBY5PyU7+QgiE9WjUm23Kp09CmZ0L7HWCPIinp3z2wcWgCMiCCJeDxsVRfdbG1
9J0CL8nTpXuj9kjtlBn6n+6o8j1HhyHdcqG/pjUNI7ClETR9WIvYQim90XLYu6LEfqC7drFTbdNR
s3fZWGHl7zf4DR7T52bv0zPv6yaLHAw0uXuVyRezLx+kyDayJbjaBknn0Y5pLn5tlLoVb9fKtsZT
wFrn0qI8vj51/TWiTA+vRCyc5tTBXsYlV6k4slZ3590Y+6xPxNNCAQmIKtQQgQ0WW3tBWmD6cIT0
UA3Bc6quVqytEJgyiZ9rM2MLD9afC2rS8lbSHvhI97tbZ2xbLcAL0AwaiQVivd697fA63na2nTRh
Lj6sSCBIjPn5rv7PonW6GNc6lAgznMwGNarjXBN3hm2PrW+ZlOr70//RdF5LiqNLEH4iRQDCiFt5
gxO24YaAwXvh4enPl2LPstPT042R+U1VZVZmxUZV7AYTmtYv/NLdyjPOPs2MoqyL5glr+obahwr/
144QWOVuv8VeGA4/z7EJ3cRNR+OESpGaNDY5WEF9ltIPBfbf6NDQpGaL9gAOQgcQjca1acHcoVfr
AWGKAZTZCAxsEXwlxAOq/FchfURzWQV21f8MrojKWIgM8cA+MPm3pswDwveLvFgbeOQ4NiNQo1C9
AlXnkb4mXxYGPai0OBgCUE35f1fET8vngvKZWqM0BzcLjc7fnNNAf4+vA3ZxZh3xE4vDjdsjfETj
gUomn6+bRkUQQFE8nV8MqAnBOl5gWir3z0GqOUAVAAxLp2jGm/FmrOYASSJJI/IF61FmNap6vtDw
KMdmbvBRjkv224OTRD8Dyh8NlR14XqMUAPskD3aWN0QZ+GMhc6ndxwVkPqHu92td1AWnbwB34Gg/
02QWceXPBdvwbmENoceK80rIgugcQW0dXYZPMvWqpLAfb+dgIIDGNLFCIV67gzWw0rpLuyY0mRJl
JFJwaqSqe79Ql4Y4Qy8KRCKvjqjvBAUbj1VKRwb1jrKg6oEQBf0LnLQNLriWd4X2j6UK+ATCJDTR
EDER8+vq0TDDYatwWfQpWjoYC/tvFJ+gZNh9o/nxX27mFgNaDjEj/VKhecYo5TlLGmyg8ugz2aZQ
nLiz9DJ8UaxljadCj3wKdw1dDXtMksDGaHhFp+g8+bpzBpqUuo7rePRw307r4kyTMzVkXh0/IL/v
mIOOhd3IBoD5id7Q6O58mXQZsPwTE4sPgkQW9fJLsPZv1Hf3bvVHIIb4X+APK34gRWOL1QCpNIqS
F4+aIGf1b90sR5WW5da5qCJ/CNj+SUtq9uLhDLFGC+tEPtpFYKh2RgPM0yUyofa8bdGm01P7dgW4
7gsXEx22J5R5OH5sW4oodu64yjDVu2CqCKGBkqFT4Tu12/tPeo5GFy5LnRNCRIZn3sj8pERM25xL
2PkPXSf7n8a8SuYSwR0rttwjzjzYc9aoDlEVpR/gmSMMXBa39WYpslj3QYehnlhEhJRueAIxAUvU
yX5xxZRmgn9Ja02tA2eu+5v+ggf6LXAxCWCsuOw0LHu0BCp2Rxan9eJFCqcoqoK2S/2LlgTUwOzO
oJO5VaRuxiuTY/nyGKgZFuk4TniAzdgKvbOReHoswTAU4GmqX1e0799l3wfXuRqW1UL/Dp9zFlBs
sEFBoDvtMNTeT7SUwmPfp8VQFcHiSGROJcEiBRJoQS6kaze/Z5Qke6eeWHYKvaiCjEoDxBExMH81
FedCtRFWdHPUBl/2KieMAR/dD5WnFzjZtaPFqtJAJ8llXxU/R2sHO+sQhdQ3CrGCQVU4uvTviE5/
SZOf+cYqYzb9S6uzynbvvopN0O9TA12LOnywrfecHyE4IGTfhK3bzErY04qaj3mKJ4F8Hu4FcPTk
gipAN8FDbC56lFa9osq+BOjHUPpN8zknUskJAEUkDl6DR/Dh7LaQHjnqeVtR6IQByylCQ+JxS1kW
41eQxaqFCsrRq6ml852yCcad98st0Lz0NZENG8d1eHitOYqKkMnIASLCnli7+G/J1wKq4rFee/xB
eHPoPCwMGKzqQoFVzrUa68IU3Tm1e7/+Tzq4u6je/uoT3HJwYaiqAwvTSDhJJH6I1RwIxHhJkmFE
+sZv2J2rI0XziNI9C8XyJkoBJX62LiEbrP07VxuePlWZv0q//x0DV0pqWor8ORjhH/28TaLN4kjI
nggl4cJhO9xvU8ui44Hoj8SaYzYpjcB4UKkK43bEXwij6IYskH2X8a2gfgJ4qnouCbHgAlIKjIZ4
iy3i0pKYK7E94ZbKvHmSOFCh5kaTfYVfpCBEB854NR7nPOfLBstGRLsFfoAEa7oOqObwfn+cH0fA
ElsmOFXH/0H9fCo3wtTSFcO2j2UbBoKOCCiXrY7llOvHRSF24HvNEexDuVQbt61URJNnw+EagiQM
Z062w0+rzt9XNe3G0QGN1Iq3B6Pu6KpvXK7j7afmNJkLPBIXj22RfU8POr2Ie5WhyBXujqf4vis+
BBeW/+eKMEWbqCMcKcIx8l84LAg241It5GaorsifGZl46SQvPFfP1wXWPq3BeCcl1VyEMsaLCX/o
mlAcIffCX22VJEGaBOIyIzTHC5VvfWba/Gm5YPPhrurTmaZ85aL9k8CBYhvOllNX7iwaTJGk4TGj
TotODr4RcuQSiqfNURud8IsHuYXgfdzwKIRQ0ZXGA20LNGBvu0faaeWmqJ+r7Vs1B2Rh6Z3Q73d9
HLCf9N1ihs2v19RLp6sz7fYkQMqGujJg1BsAD66kIP37TKEGv7CpQGn5p+ApFKHkTRTqice0AZFS
hQztAfJTA9UCgCe+EpryEJ7EtEGvPpLOfr2FBwdLrjq/Nu1pB7nkttgxWfNWRonqi/gWbAmS9Nzo
5Lg0KHDzpHWKEFO+MOeFnMeSeapyXc5DqIQATce4XGboZG+WJjP8LE9towDB+dG89iRveoapcIUo
+Xu0qfolayZdsPt7TQ7/sIIW9JJjA6Iv/87ThMNCUCzaqcZphSurhy6dGBWP7j6Ursg7AjoQHiC6
VD2vpEnTAmkTRioCIYI2UD/iOmNUzY6xqJ7y7lYNYYXb4oyJq6GRqFhMt1csDipJcAdQOiCl002X
fSeRGloh3yd9NZLw3Xdfw32XRm0ToZETHu2yv1Lvtu74Gndr9KDQ+n0RD3Q1NDRkL5Faaa6NC39q
/465Hsh5hs/uN298N//uJTtbYZyHxFL3GbJxUmzqMxN/DDghhxv/Ptr4zxF8OXZLSRk9lr9d5Zsc
SIsSwnvkjai33VCgEW9MGyilSHO+n5zXyFIAJcKtl6ov+F2Y3yaLu1W1vGN6TPUzPSCqs0Ox/fqf
DKzgmF5ol7q2P80TMSPI4fUW0Ni0dsokXMwjymTtkw9ldmOX1s69zf4DxlYDnUjBE6lojj6baIcU
i334h4eyrMNeXfBCsp/yAObGlR/dro5++u2vaV9mRLxalcatq2KjVikpyWuFoaQJEgXmAhEdbkxf
qJrU4CHkwEeXajyP3yTTxp3DS0B2KrWsWXs0gnZjyi7M+l8xS2J/yC75APHA71rmmxP1e6CY2tcS
MAeiFcKNJMfWZhPTOqWVCkhaDXyUyPFN7SoIWFP/fvu19odyH+xdi30E+qJ4j5gN/MrSSCuLAZBv
FCQMNanonXE3AgWpBpg22LOCPdTPac1w/s1Fk394SXyxe0Pq2fFCIEp+FUgOBFkrkWfFFZEAi4Kg
wYLgJnNRVnj+i+3ohgUNaitlCqRokvEKSmBsJRTr1EEOmwupb+VQal1+eWt76Ir/wsbRmUtBZE4S
JtFUkydMlIGpaMHyntkj1gwCA/GIVHPQpr5CyIkx/lUZlh2StY5lCY4H2pLErkst/6ar+6ethVyb
mhw7NV0vmNMAWhLWPnxiRHu04fJqX1Nig3mCgswXv9myZaofnt2+BVzHXKUu8PHv3oFDIVwiGZjN
rtgUFvOC3M0JCHWjG3Y4pi/xTzZETmfvjIDu6fEjIh7PgGDYEIvO1P6Q5tDzb0eBEbx8IzhHW7Kv
S1Ih7i34BrGvGb5I9D/+x73ONt2316IOwdhYigOxdYJ/VCpag0GPWL2F7CKTigcNuxbpWxmjGvGf
WiMm9bJzDUtjxNADGI2z1gw7nEELuzHJvPzgIPmlTBvr5mFez5n7ErStdwGt1CtJw1kcyVxWo7Ak
SjJDtQuDd4RY6Rj3stkgjnu98GpLoFf8XoS5OlWXK573FfE3QT3RPlE633xT6AkiNiw5AJgws8HF
9sQU5nnb4EfSR3QNeSEcSfD79p8sS+65mbe50eulvuVg9HRGI7BLj3xr2+C7j8+7i3kdLH/Ksyof
kNATFWsxq8x/yKSIca+8wk2MmUeqgrUM9l5l89AUqSy8o0upqwbAq4ty0PBwqvuleq66RfcOp12t
7d3nc+0WFt/uJSy2HjuyjQ85P4snMRiPM1WoH3sOBCvYTxR6C/uknI77OoEwSl2iHUBAELfhR+DH
yBxuP+UqVkqQwWOsloBPkxYYGLV6iNZXGDwNsDjWNVEnzkTcEnOldpsvOd+Glh/tTWoOsNacqjap
PFEgEPxByqqdCNW7w0RUYVhw0As0dlbmH9qiVG0++eoM+u2TKvubCPcorFEoIzKo8h/KFRMOFjKD
WoTWkAjYT/lOf/TQT+rPYM9qgDo9IZ3wGkHzQP+F2fMeFmbnbmFYpMzSvbXMJ64i38YVOb8P+ohn
TLTwncbVVP1FWWt9cpHz2paapRPSC+JEEhySGK/Dx4ymU63V1GRw7RATUdGLtm/EULuwaGlNuvEn
a1Vj9Hok1PimX4mAKGtxKPpeSdYdURtVi2hZ67bZPTlQbeS5Vh3amDzj0LnBuCH8QlYTiFl/6hR1
gNlpfBIPVrGpln1ZWP8kGp8NtHUklqO9Xt5tJnfjghQlDxloK4BTaGn8I7R8NkpHdwPJl88qr0Qx
kOe1jo+34XFlQrV+0P6UIgg5wxHzDy30OhDtEghxkbXOEGuk1g7qVP8HGeQPlR1aojh1lI42W8mO
bQvhrRDW7/GhTwdt5du61wMsMbNCuDFml3pQJR8oxeu3i7rL+ea/zolVDK5GfHkn13di3LzDLUL7
5Vy17DMFdzQOs+b7Ht8Pfkb2NW0fgF3u8WsX4V9/xr/zFGys6C97uYWK/T445tqt3yW4e2bnWGQX
70Q8516bVA59yz/2jDG9r5M1jKm3XaLCQmBIobqASuvVsPc753N1DuwyH2dac5AWQo3zAWeGZf9r
m3tRb4rI1dH5VqAqlADgk90dXeujY51+nKvpbGgzR/QV1LRdMaI1yyoN9LdeqUHxwi8CsFFP8S7N
12jbOw1WRieb1/tm//JXSoudLLFaxc4LTnw/Gx0Cq7UGf+5UFpUFP6tenQf+vUgE8P/aRo6kOK53
DsF1uQXNJa7d+tbaPuInRPJHuH9yzIsE2QoTi5Dmn9k7ruq9Q5/qN8pHqyLKT69Z1sKclBDtMyuv
9t06C0R/H64JBwuAAXTUogYLdNYpzQCYr/0pXCoAUaQWLk6FCJ0Ood47+Tza5jl8lqPtJ9hV4/XZ
f1AdogPngMaPU907t5J3IJlEGAkjipdtLdYl/7L190+vRraI0BUJ2x10hs4hp9x4LQqUb6f2yXKe
qBsU3Xrml8hHC0l1i9QjiorucwcAYHTNR+f4iQvZ4PWJd+uG9YoOp2Zl396c0uKpeSg5lUpUzhpV
pEGpc20a5dPIZCM/hptpdKv606xzvXtI5JlXlw7v/QwKyt8F4uLqgZ7UXzleG40CEcY5qUSVnb3x
DjGd354Rn/3Mr0UX8r9z94kA8Bm7tltYbYLwMIH3LYIMtx7fg3r/0DjDSLg3rHTDlEIXnqSpnN7R
mDmyQDxYUurJpX0bZM0MCWVZlZ95jt7h7JkR2F5E2k0rpRDsIyAEFRSiPRF2dt7ez0a7oJR+ERKi
7EBouU0wG/B2uCBve1PsDWgCZhmhPWpYIL64++ewEMu0pqAW/V2/8o9CAYpT4S6o9WgGYPqjfdN7
dzZRRp1317xyz11o4U+73jPbpaaRlFv7+aZ5Hn3H2agyNsdGCNGg/+3sGqT43qN5g9+xIbp5+cQ4
nSP5SVXC3E773SuGz1HliCKmXeyeoRQvjn+Xj12hNHew3x+7TDWATaCItrZdoPrDXE4/VPjObhm3
1scasW90tp6dAukgpDnA+K17xlMFlvTNR5ibhHQff8H7b7G5RYrMxfS88ak5xbsmzZl90886x44x
Bh1dz57ubufWILdki/ViA7nGcg7dZ7fUZDnsf2aXTjZ7tq+jdbp/Ng9FB+7ipc1ulkv/Ij5WmwL0
Mtvf/9bDcvM7/i5fvXrv3rda751the+ZgW4BvheOEVfar1k9qvpmhO0lXhiH9OKiJAeHI7401zNE
YPcJFKv/Y2J5tSOejq+QSRCiu9+YjBU+bduwCumuzvrZ3J9a32LvsUs3T+9iIkOX7mqNE/E6zfJG
sgd9iT/htk1pHitUFkO0BqYO9SDB+ALyZT34cz2SXg4/78uOUxEJlWJUMsx2rihGPR1TPVG65aOY
91+JHHAJVr1Vmu8GRMkKziUx8jNoyUIx7vWesn7eYDQn6PzgZHO8yRMEXBEe2CEvuyE3wAoX2jT+
kM47uDrfwdE/+hIO2PuXANcWfLyZcjgdJhIh0RM3sF4KlGVVOEZemGIwJD/FoTv76Bfu9mu0f9jV
UW1ZpTi8dj7kj3vbALIYsUpSdh4iXVdjtANnLKpLli6zQYY6vThSH76491pslfxSxS1ZLkUMwEiW
a/CCj3fHSAXkkHIOtBsai8jkaTBY1VA8giIBJWbwZZld7M7OpYyOqHOHVA4Ddm9f0Xx9OyXDOYAr
LwjXozpV/YdLAMZqiv9OYVmbr9f2ux7cTadYDXdkzovryykXvRe8dDph6H8dPdoWZd+iU6841oT5
+kIUomTDYYRlWZ3dZuBiR4ppVLjfdpFsBEoENTXDPrLwjoroS2Nn9omhYd3aJ+RUbvajvaVEbdpG
b4emNHTFs1s5NdioGLVkm5/YHJ/nm/jaPITFsn0gUJ8QyoDGf9GZmH3wxEM5ooKAxbm9/SuQcAzO
G7s2M4iWwf/KtjUvjN4vu8yK9l5Yy10/++Qb7Mt+kxVh8Qd3/ELc5k7rLtf0SUlgtD/Z1/Rb1jU7
69Rt1uGnwXrg3egy2nlWwXlMHXa6f3XeGRwmNy/N4O/0qLeD+p2B+ObTdCc1vvKwPrpNXhn6jNuP
nRXsLPO4E5v0lpgH5847I7mwRozaeZM4AKXSp8zdK9pTuu6ozlHWpZWJiJYRKKESShavt3NGrdZ0
TO551+L2cT2vzv3m3iiDosEKotUqsEmMCreQtazerKTbwatza1xa19gADILvMTq0v/3DGBVLGI9D
M7y2vyxGjWO0jcqdfZANjCK50h5Fllfz0obb94fNZus4OA5KKA4bwTEyBhZXyzXTJznfwuhuBxTB
vPvT36bPeX1yae2jCwRqokzqeX/XNoQuakrhpzP9O05BBG+NbQMd54JTpPW2Tw62sRgRWBEf147B
HAIjReIaYlafcXlqGG2Luy2xRGLdYZmckoL05PZ2ros1yS6WsoMnzcBF51Z0XgX7i2lDcIkP8bu5
RbDdjK5+cvfpVmm8WRyPlA56SAFDuIS4PNwHF+9Gl1Bc/ldoT/uPnVt+oXBuUwRjFyY1n2xH+9EZ
Wp/rIwzafc3KwzvgAGdasPswrDsU5xsQQyCB0AgHuWZQiIppYXw9NMu39nP0YDZC3LBf6FAhyd4o
RkUKHn3G77Spciqq/Y/RbnJYbleSaSfwPiPHkS3RIobQaw1PRJHUHKg9EAY+MTU0xawpr23m5qFJ
aHVE73JCIEZ0teuXUn5/qThvCs9XKCDvxjZF+J1JfnJqR6YM7MJL5zj5ShH/PKhhEsi7WzN6IJmw
6f1j45OyndpHVHA2zhUCByqARdiL/pahFxz37ukSPgYF6ONmUsu8nenVqkGhkhLOnPrXTbCu+ojf
cKalgHCm8X05h+YpY1lkhtfDEyH+rn8i4mNTTszWw7/QnQ5tH5QC5S6a5XFgC8ruJdmN2KCNJQO5
cxh913al9e1+FnAdQjh+c5PhlJA0T18O8+7SfranMRXEqAT198JmERk9MNooax5DaIiUS9DMMbzq
1YeTsu5OSXnf3P+PS3y9ZlY17/1z6xWXm4gwY5RywEjWGBWT52i6KI8hlFU7JUrqDMn5OoOVGBjL
5wg61Zvx816wUt/hQKAUObtv4Q8X2J+QIqa23tOq1spuzi42vZ23bh+au+CcILLpVvrEQPRGHSJA
kQj3r855gI0LpaZv+5jsmvVoE5/iQ7ruGdEjYUeLIaE5u8EOsc5Xsmm+/U0fc/i+aZ/DHdTaV6uW
nHpMf0SF6PjBmrbUqhMIvJJyeG9d0i883ow11fAJ3EutbxuaSsPwIZ+3rlD824eBCV2zBMVePAIl
fKWAvTNmT/TK/uC6vAab5BDWIxisyZHNOIA7HR1bxr8yp7s6dQgLe5UGleFKg5kAJkdfLezDu19x
v2POwLsEp2aR6APLZErL59hsqEYMLAQcJP4CmxNQ2pNPJu7k3pF0t7iD8XmA+vfoAsGFYis67NuG
GeMVERnxLrxCJjVaW5r3MrBPbCTglXhHnvBq3NNL+mxlnS9zbob7xCGxOvXWN1kHWeM5m27cMkXs
f1u2uvQbwzHuVBA3YkCNs8F2ud9TzX8m1c66WYRffKyzPE79aaPGG6CPztQp3tnYcBm5d96NGxp8
5QBZRPcTbpqoTqalCXrT6dUnXv3bU27FugYkWTF1ncWXRuM2LZDtdTyNqkgeVpJ7e59cFjAAhsUG
XM/G0zX7pUk5ld3lLrK8V2h1Tajb1UCMUkBzhvNsjxjJp/kNoVDTZW+mh2ExqA9OqOHMa90KazLb
g9F9jyCKpltuxmYhvzES7Mq/Ny0QNdqiX3S60DDdLI+NWcVjs+hWx1By6bFGJAXCLAWLb/8NdyJk
56U8AQXtSdd3CclZVFKLf69Vxm47ZDdbs5I97OnM7FitaYtd/pEY/VNz93bIaREp5ZbXOc2MYo3p
nxrlZr1f6aNGG9FzkdAGCgYDbd0vdElomoc088u+6ZQapVB6dNgjJ286Ul5dBGl98sW43CqEll9h
INRjJhaYotnOElRI4k16aB6TU2PatFrbdm1nP8cwSDqF5nHCmX0Gx7Q4MrHQ4hvc5JqgPPEphDIZ
iaJuQepkaxnQtgrOgJIYAhbhunkd0VRFjz4llxPEJGuBngfy8BTvO5CFIV/QKQ4nAfor5gXEa0SH
g9ecz4Z0P6ymW0CJwtCia4jWlHOqW85gnQi/5JDkbaddvJkNiB+uczbrv1paS622AZWz3NvS3VVh
fE79SvCF7vFGs/uQEFyGWxZNGlvbjH/6GI4YLRnIfRFNYngXyq29jAxy7R+VA69Ie1w5teitgBrs
n2h3A9X0q17GxsgttNLjENs9SOmV9i7aRJ+ci6Ke2z2IDrg9dTVaBygysjrvEL4iIaSIigH1oBoZ
9K4Ch1XdiveF2FKG/mHxlfY+p3L2LPgcpEz0oxJjgKNMzvQVUOaioLW2XJmMPCXBe1tB6CLGOs7v
L6fqHTAwO7A+fcIbFbtiyHIE081KMw+P+OYrNsJKz+hlQ/pXcK/5Jp/OaX6E6XrpV5s3TC5A+fbu
bUmsBNBmtmgw8Oot4qhsee0xAfEqru+c28NlCd+ND+PSbPd36YEsru3HhC9myEmdANxGu3mhU23c
40LvtPq0rX6hc8cuITBbipdqaR3bCSwreoqbyM6+84OFRxuCbHaJfk7YBGEdTvRtRkcMoeInPSCT
SpKC/DgLD2Bv+wWkcHGOsE520dXgqOMSiCKCWKy37v3jQpi/hRktURQGdu79AW+UZIFoqlJDTqdv
oWLE9kSplIU32LVe7poCGmEEV3R8OzlHcCq67h+4TKHClxc92M44SDWGFSk4RUUu+xjyDOHO1ak0
T2g3968IaXK3JpfeCS78s/OaTdNaz7yG5h85o5DHPeARdvNY8BAcg6OTgnEYpp393Vlqu4dZ3Xmx
NbE7E5Ht3GfR2xKQE64WaEmJil+3whQkL7rbGZlXD9syIXwJ8+Pe3pkEaFnzProANY8qI4Cw2gjY
s80LagkFisljsu9iRdt75WbBkFGD9ag2/qTrFpAR/GY+6zsCamWe8zml8eePK1ikPeAcPWi1sHwj
xmbUPdOS5p1am1a1/Y2L8KUJsYmdt1SpYLRMFIC1Xh1e+o3vOAJc21ZkBtX2tPGMLwnjrVHyP/62
SftE69Vc46c09Z/JOagkF7hM2yjDqH07ODEgkErAzwZrNNoLErn/QROKyGOccu/mFhpPmj82IO5e
Jcj+3QkZjOBWdj/rsDp+M1kt+wEbA1kPuFdC+1gznqR3LAGV4NPYtMoL1o3bcr8ebeoTQrIbJS+g
jX8wQyfbFZEYBfMkm5wnn8llUTGdN6LgpNj0aD7sDzOy0jJo64M+gF8F/PU6rY4BVdLn1a2ilAK1
jXoI7paAtNFVK7/57/qPWoOhADSrBBuSbIp+7fvgwKK+nxOO+0Tq5r9d55FyZVbnj1QLv9Fj8J6/
E4sZwJghniRTGh2xd9oGBTR/UWKosc8XW5vZ4+/T2Q/EOOdusOMwCo9Li63yNr4n6xRUtIO3DikB
Q9fbRG2JjHTV89qfo32RJLQMpKoFQJ+nFwCwjs7ynxPhZC6OXjHEQas/rLtAdYuUZ6kNQeJrKCmI
okD/AYqICxUecGufz9Ub0wdnAWkRFV5KGH2wxPy5E+nSqjmc6hA8SsiefWijghDOttsc0rxDs4O0
SlH6lLggTBR0Oxj/voBG+pT579d2nKb6dElmcDoiaOqMYD4DoErQIV3QnD7kbM6oANGGrF4DSWId
EQNJ094AgAo9VXXIr3hmrjPCK0VNFkKZ6wPRWY+EClJsvAuiEsJaRfnUQbF18VWfSR2Ah8xUJSCE
ygAHwf85H1a6qnWnK64Pv4jaTd5o0uRdAMv0qjfHk9xdiQ8f+SiuGmE62iKwS9tzrD7/IOJgDgEI
zMeCNtGoTetHP6dfg4VCI9JFqeusQY7nPDEaImWccWO5sCryICQeLTkKXj9pQtIUJQMNVHhIXOGo
UW2PvcZYfehLWs9VmAF0y60lsNEBkuMXEHNd3lcA2u8Sz6mmAS3IDDdvFueTf4g1beIxn55fcv1e
CK3IZL/H71p1u8t/3WV+U+fLTufXP9ZHmaGjjnJ0HZFBApjNNZEfTfV7v7EqFIhJ334LljU6d2Wc
6bjUDXwQJWvfmPW4i70xrEcEicH7BCgugVfHrV7cIx5KC3arHuj0xNXGkS/+2KjhBx0RrJHgMYPG
1hl14BfT/qo+8xJrGtDi/5mZ07yRQ4NRjBMzEUD3e1TgXMkzXLI3EuGSGISYjD9+kghGjEbGtZj0
/Z8qwFw3czJvTmSOLg80uLNiA5EQdCeCbU7IIEjMkACAVAdabnMR9mLw0Kndk/zvIp9nezuMVVED
Jg0XVc/w/xvqDHaGxcbBG5NZqoLeH6NCj0nuekKHEGRODJwGEnyQoHCKkOgCKJ5n6paJZgfZQ1h2
0eZWQwgLatxwfqkHb84o+qmW9jle0eD4f/4bjZwc/2Sua3jxTC0eWgdoUeL9E0YdHu6JZiS3GH0N
2vYRO9JcWP53WwU9d3DvzlzKDIw/jQCaYyEviLLblSRJ8O8NFv9wKdfxI0pAKC/oTfRUDTWxIzgH
QfqQkpwOTNKPO9XQFhAN0M0VeOUPapQx/H1+83Uao1zLMhA1VZxdxAF0XIEHuV+umRo8s9kMkZde
j0vG6Qx/OpAEMfRVXkK8CQNpCputuleO3lQcomtC6MofYBWK6rBsRZPKmwlJhkRtEvFUxuVnlPWy
ATxfj0wJGj/hCbSaolTUab0UUnyxWIUvZBpQavax1ByvENBzNmpSpJgm2pzU7wTiSolHKsYbp0Zb
piyoiEhaojDBIyVl/JFLRWv7EdzmN+6VmGgYEukGQ5ucQ1xkEaNmBUECVZR8ZdRtZYYiiNLtsoTx
BNiihEmUa0Sm4G30ztxjDWvUlubQpli2UPlhJZv0GU4spRpE/PPto7fUjxDIFNmFYh0jHtPbphRJ
8yaCuT5NhD21lehd5/M5DWj9ZYCaA/MVA0OblYrZrqVh/HJbo8aIaSxVEDW28uOrZ0wkvDEy42IM
/YBXNUbeLG60kOFYIgbDbYeM3OKmxr0BRnhThgMumW4MrWL2calRF72qLxPXluON397bo8ljVnAZ
M5Tf4Hq8nXqTlNqzS7izR8/4GU9puC27326Z4P7m62vZRQ+u6h5Gxe42uIbX5EvgF1UX1UWR7IXR
gTJYIlIc3Dmv3iXmZpwEhKwSXzwGpy1cC7F5N20KihkqrRt6wb6j7QSWMiLcB4YBDCqf7JOBUaIo
gGiw+qoZI2QexZH0D4shEg4wqoRHIfFJtfycnhlBb+zKoAwYIyzzGDhIFSwleaAFjcCRrtYCPmC/
llBB99sEkhu8K3GvJF0gQN8EixfxKQOVRumTuG0bYo3anw7PgDh90jzqZ+PT+EcFELkOQi63U/ZQ
P21+uP/wIamPQyZqsr+nFs17Yelo38IV36aJxoi0mCJUUbrEzFWoLJ0XWU+H1foy2gflsZzmmHbj
8lj/0lfNu3si1UmCvetoO9gOIIF05XJSZv3i22qHGGk7uI6eIT/akxuCcVlEVht/P1BPDbLV/Kua
86h5I486Z3VMFK/yqz+N7ph4RPsB/6rRAJ5TyS/Ma9VVltQGSTVPPIEAN5/0lkSCg2BKTwWv7pZp
xhztlyQOfA4rAJKXfKcB8P9dx+pUX7wb+XZY7SDbNqp3N4oBDRSljBYJBIfU0udw0B0Ojhhxx8/2
gzpZCrmQxYqDsiHKnW8WxqiPPA3CvaNGmcCeTXIzrDeZJVrq5B+lXZP/llwjMJDwPt8PuEjhMe8C
kKS/3kwq0xJLYQ3oEkQscwt7huuU/mnKkDlV/7g8Lqlei2nzRhI53xAI5dQ6IkL9Lyo8E+HwGy/f
mbzlEpaPQrijEyGCg5SLzQduqLzLE56Ly1nqIujQpnztGmJiK3qkBSfffmBXn9E5P7MPEHsicMS/
aJfQh/0CNUYP3RK5UwRHwd80h7MynScKVcVcOaIdqt3q5LNMibAtcW6yGv6CE0TyzvT6xTGSIzu2
2kRwBC0XTwJ+RE921J7M+VahVtTvs1KTLiLOyGtUEpijy3aGOMYbol4I0b6P+LtiBxZZsWi1Te58
CFX9CXQ+/Z9HaPmKO29HU/qeb6tneWsfcYPrbd1Lc+vjKYEUkytBJuqLF2ff/iFwhdG2fWp+7vZJ
deS1L/3x3bKO8vDvIWDuFr7AEw13JZzwY1OoDS6O/uixh/ew9be8TC/QE1+0Qu+cWn99z7HIHdD6
L7hQ07KSirecO5jCq6dr0UQtzviBqpMR6k8pWNPRR7ULJNs7e4spSkSiuR/oZXg5MuY5/VFoxgCE
nj+E04/JfcfnyFqjRF02wz1Wf/glCYbhFzvbkUEppoa+eoU/6ncWfqlgx+wbfqVf9arefvQh519Y
OZy5Ac688MTp7N2h0SrvtVb+cnebSBGjJaZ3roN6srMrxlKMxKN3d3q33s4eIFFCEFD0YNWVEGjq
OYo4V+nf0w9BLG0SDaKaGiFb8685JHvjZyvwh7xxUitXW53aBMba48TX14MwLveAJlymp8oeCuLF
2YO9UcJeigOrgONQObm8eivkZcVel/QokKaj3iy8WKk/b7uSNFanlh44+dB5RS8Bf4uaDzfCxzzs
hPhFnZrWwzP/ibVJDB//joUiag3G0H4mZTL56Gxnb/+CpOSlkRe6KMOg0NBGYpJmMYgGb85aRkJm
G7bM0888Yc8FXIOEIEsqX93w8qUaCrLW6Dk56WrQGvRS4ERX15XokyC8t7GdlaT8Nvas1etdHK6o
rvtqIUXzFC4NZ03Ct0hXPaL9RsuLX7aaWNGEU3SZhqshaSs/kAK4gsoJmQ8ZayhRU/SUJwrD53P+
mk/6J+xzUBUjk1RqCS1KF009DxqtZvsTQ0XBC/rKcCsEV//AiPz2DP9APIAxFYWmLr4NIwbnyEIH
gH7UsDjW1+Oc/WoX7AKa+BhHIOk/jF4xObeU66HHy0mubsqokdCdhitfwdksnmBpYDsnszUFFf0e
Z7TMeUf36qxRvyo6UNG8j3uxs+jUfc7W47IPtWlh0XIQrR2TQYm/GbZV+jq1jVg/0c+YPzzWvMnv
IenHUljQKkFX3mAmDxfwHPvqOAcgC36J56tedvb1QsY6nzzlO9aanmLkgs+X2azkDu5BzOtsy5fC
LCgNU0Of/g7uzom84h4QwfIY6MtsVvQK7rgeF9zBf2FTPRDPdRzPBoNDrMPR03/xFCEuv7ryZjoS
RLIZIUi1DcBw9CRa03LeQM5mYIZtdApVIrHxgJI2ByW1Wd7qOfy4YyK6vcvrma7MY+bzSnOapfLi
lMILr/5/DrBQr/PfENEXEvFDg+oDkJIijt9j15fEArqSMlAZmig+p6swTevuYsgI5SXiAv8NxaaQ
naTGPvxQLUWZNwx7aJgpUhQF9xyJg7ui+MB6QzGTKAiEMq5huqePYgSj9QnB6C/t9YhFiw5n93Kl
W8a3D3fc4kSYHMhXNqkhvF3+Z8yj7kehg5nT66Hl2cLocqj3l5kRhjbISuTJ+WRi+uoXggfmfRsl
2spyUisybL+c9cePRE9AnWdUldiPaBKmxK7N76f0oPTh3pOSgajf4pH8mOvSz7lgyfakraqcltMK
NfHj0OjpKyvJXwW4cYu3Gp3n17B86xp4MFaPq/2wcErWlM6JLc6dC8WyXalRWXtVfI8Nv77unk/J
cbUrYZhLXbzcnb7bUALOB3doImEh/gDBaPsJ0QhyCgCh4LtSy8L6q+ayOXWMhkwOKlHePN7UKiRG
jXa0l71mHhodhsD8I+n/q8NlRez6zB5jOcN3BzIOd3ATaZ6mSPanCyRp2f7cZIG36CJlTuCyEKaL
HQsbG4aBSAh/L9Kam6arBf/ucTtElrk4qCjunCRdOQV9lBLvHTWJmByjx06bftlSaB6PubdOqLkw
GMSDASP968001Wc7myrVnlWzd3TJUVhGW+OS35Ne7R8K2GmIMkxvISVs016AbLKsLFh4K9EtXCjJ
PbCqMoVXp0ADfvEg5U0VEKz9RZ0OYLZ/jIRuFEmAjbhY+AphOsQrUoO+5FXOQfKqrRf4+2IKW05r
HxsX6t+LustbMVRjFVnQtA9hex8cevg5Jg3FQcgJc/x7l5z5zeLSOnkxp9NS2W2Fvp9DKt7rUXzL
Dx5VTyQ7mI3aGzVB2BW1MyfDBQykBxNqwSxT4fGjTZKBzWzEuEvVi8Uw0UinkKaN6b/JaPhGYiQZ
ZfnRhm2zZfjPsQW8QptBA2AXKDsRwSwxo03wP6LOa0txrFnCT6S1QMKIWzk8FN7csKAoEMJLCAFP
f74QPecfqmq6qzEye6eJjIxEoQcrzfvRKA17ha/rBmLgsPxDkNGsAGA0AT+TdonDQ3YoaaftGlVm
fiJ2hthINDnRCLyH/mQQXf1xsRu3ieYvyeKEVLJj996PCaxkalHDRoiQ6zAZtdi4YmmdIR6W2pfW
syux7AkTCLF7cBKWpnPDsMneQr9jrcBvCGRtZQ8xEhXnd/YDMEKjYn3RgtePnAHPumGTZRo7ZLY7
ruGuNZKRVnf3YNdB16jXWhO1jDBFljPgIhaQ6t6B6263eexD8MdSNJqKY2Q1JZUpEheFHNn/syfH
oRPR4XBQNJYX8u/7z6NXAKpXuwW2mtobqCL9Bb0OAAvylikSyj8oT2GxWy3pJ1yIpiY4ox7xQI/A
Cl34HeVLeY/GboSZ3W07HRbMiINjeAKTTbrtbYOXdmaLTo9wbMfmFOI4FYAwnw9Yaz3+G43KaHsp
DCUm02wFwIqDT1hNgLBcMuNl+VUoHY7HNJiSdwqhm6dSNYU15HNZ2oC/jFbZyujSSNFi6RacSezm
fo0P0e/ZhrxqDrFuN2BNEoEwREQ0O9SJFY8Al5A4LDfqGgT6xRY0IElyf3fTeepjoA89BVwPDyOd
hyxAKGA4BIzjHPGQdD+MqmDDO9G9COhKuCp0+gvXPJr6fw0YBlRFiJseCADM2Zl5aMmtZ+IwXbk6
NmGKwllycKZE8KfXKPf4TorQJ3wDUz1ZH7HhaEhT1BecCwaD7iyRgSaIotrOBlRcUxgYjZtXWEot
KfZqjTiP2KWPpAlIxyubrIRVLv7Yvjm0CdllmNJGibS1d0JdiWk0TK7BNZPSsD0g3vmTEZ0rwDIv
gOmFeu1nBH8KRtAMZB/ouv8L0Fut9cuv1Xk2UTn3Z523vCzoYvkZRl6+PPJI87uIQwfoZwR4hwUf
tFh2LbpjtA1yDVvp6XHDjwifyvjI5eP0sS473WJdGMocgJdTshfd6y4YBqlj39A/KgfKTVYe8Euz
VyAsd5+vceKSzoF1jUURXRIesFy5+UucuMSdiPyn020RZyPrpqWsxcBa5h2qAatCwb4+H9ZqTj/O
X8K4LqfYnFYQbsALLm6kQScXYyxQd7LWhhmh1HvggmLL4avmXNLSUNpSHD9+StxShIHVdTbfssf1
kp2ic+xK3qKPUmrntwlmwRddPSDrFzr67x7EOVr2tXepiXJP9FgQGyr+jHkQcEEMd2hxxOQjOZQ7
L26Zfw2uwaP+qEcts/0A/2nDGOwT2cGH1uMAf7RkO+dSIwPAoxEC+iKlUEcOdncMIv/EI/JLjeJf
qVFqnD1K36wWDpm3UCYsos/V43P4LWJ4btw9eue+TC7RNMunRnC84jAtQmIOFCI2cXY/7sq88d29
oGNwID6AuzrbeymGuE40D4EnazByq87cFvjZ0gFbsYxtV5Pfbh1yXolum29kUZSB2XXhWio1gYiC
RIjpV1rsBT2hWzxTfJsLKPyn8HRgh0uQUmMd7sgFIFNEG7+GnSBYQRetHrAdczhFWAbu9ckEWuVx
ah5Rdxx9JeKK8FAv0LdtCLNBbxC4L/0u9G7TdafOOw3CjTpGA+qJ8vaMBfUd5v6hMw1RFxS61fpa
pJce0shYkp2FabZWvKd2n5enM1QzOiJ8rFZ45aTsBpM7TWWOLWZCa7wOEbA9eQTv4RVOu8TrZXTU
Iijd35BGKE1GGMM2YVJ4tQ+TmlVNV+CgwAOlLphoAAKFf7Noj1VIYUq/DEjwTAhuGx097N7XAWvg
VcSdf3Uj/9GNBjHfj67Z+K60uP7oHvsmXqtvthNFXoX2ZXKaVIgnZsYim6FvWd+PDkGhXWhH8GZh
kKFHmLZPXaN5gNUsrj6YCs+oscFSiCCa+fdBb0StRTofxMtQ25J5VNVBUbFy7tVAo042qCoIbj/m
gLx6+9WCRN/gUIC2roSgeL2Hqi6yF9+Ock0aVGL6JLfQ1VRUCnTh7vbeYC5wiIk4mBSs8xK4/msg
Ls35myk1X5/D4Bu1xtMYv6Z5VesQK08VSGicQS1FukFHV6UTVSPUli92ixbtJq8CSG4dOy8X9D2u
b3O7pAskvvBPKpdRBoLLlEAoJ5D3+BqqCCac0YhBaApEDwTE2+3NMxoQvNAweLPg0cOl2CAYWNh+
rl2tt+UhGIxCKSopahvnB2qNFHEkT/IDsl//PbtHCnOln6p/qB/qogVJvWPfYgZk3mlc3UjugIkV
yLYktPRJ6KwEE0dr+/Tz3SjqyVART/C4BFfUqqbmXbXtH9pKjXQX/31L+EhKhIB49Ofxngh+DK6T
K50fVltasXSr8YwiLcBqrS60Lh1BCUiFAnyF/F338Qs1CHaKOug81O87E55fhIdUVrHC5Owh/csF
vsmfUWGv4UBjNlYFgR3BdOLTX+qkLbmE91xds6oZQlfC1+juFNDT0f+hjSEeIC2KL3hCaPHt5Jcu
QfXkAsIVLbd2cp8LbjJxEXcefZszl4KoA8VpxK6ldrCxW1qQMgb5mAbYA7Sk4ZIITTSj6gu7akoZ
C/GLcW54NTdTTcvfG/mtyQn86s+XbRX+iO9hCEzzVYprVG0XNjw3Ny+9/nLHUWqxO/yBVk5KcLKS
VWG/AqC52TxfWDYgLwWnA9y0IsoXOlxtRpUUdDm+G0KJNVBYYIwOPYm9ygxps31ncY+p1Wqt6b0Y
+8ImDvuMkt2oxquJHSyLfFMrDeZk8o37nqo7r7IzaZbOxd5gUquGK3OAGzivP0ER7SU99r1LpzJI
sH+Kkr5wQMWHlEqK8QKux4UQ+gSnyT5I6RZLGyvSKj0kLZkDneBCGnqK+gfRoSYCou7LzS64EgF4
ofgiY0OImeMGyoNYRrD6QiWZSiEB1PgzqAc5n+I0RSi6CDSEY6elR4Eh2eShSd7DklD504r5L5aZ
A1EPadzLK4xU8GAyImNCUTHfotIlF9YukF+7k5IED+4RkLwIHbrnBNoUAYm+rQCzlIc83HeE/AmF
gS3IUbcD4nyBSHlqDA1D2aoSvVRBEXGJQiqtQpmhGu5DUhzf5U1wqltZdPpz0EjCJtYUIZOernNk
HyNFWkEcSy9gRaoivtlw8I3xtNGWCWPcXv57gMIalSegVSmLfFcPc2n4tG8NX+tKG0qr63+/oRPS
RaX5W923qY8zFooHF5trTm5juSBe64JHGEtotEg6+oPlUkrO+uB6FukfGT8AktJdISn6eERYAh2v
gBpOZkoSonYcXY38zNhn42+UbrYEUOUjcxQ0qkHo5DZAgYj6yIZTtP60uTU4R7AnTfQ1BCPoKME6
SIVEJ3P7MfJ30HZRcgBzVmGphGi+iwVqF3GnpGzJMkhC5CMkpHZo34dF0hJBQ9I2rzbY7xIE2TA3
TO/WnWt1kZUkvNoKdO0IhCn2UjGhQgLFQzUP/Zrulz4+zl/RC6dpBBqiXIL1dWqmu0Jr1VWBAP65
nsNBgb20+QPywLhY/f9ydfjSLkHQrJExqVVX48gqGgwKkFEOJJKHALxHaUZuZIX+CJ5XI1V7B2JB
2Kv4kJtBpDySh9NxaeFlLtdR+DUJvfumXCLsCGY+r0zBhE5Ei+oPVbyo32ntMoaTB6Rz/jTakTTP
DjwPGQaLd2wPAKpUb0mZHvt9T6XX34qLfhYa38IB1j74oglpDssw5oacjixElIPvKtNK07sxsWG6
5a3zdU/RQCsZqcb8emuvsmJUnv+WwFTn2mzAGrUptaW+xk25ivIQJb5dchkyYRmssrQblHNqY30C
qvLaWFoLS3IeDZYiiDtpaA9aP/V7HkWovkenkQvTRVOzuNewffJCXV71E+WMLxkH8cw22H95gO9D
k1Xr9dnHndXz6Q08a9zP36G/FB1NK5H8jNVF2KNjlwEXD1IxVB4M/bc15AYVsAqk/Jo0CVlIXCnJ
d7DE4hSz1ziSD5IzlDWZavr9NoZfzXJplWtEDJERctfoZxCQi9mDJ+jqZ5FP0JZVQIQ+Rf75OijZ
S528gpacBCf9Jw5RNcN/Vw+7y8bUSr/TvcAcmMH3got/p7u7BYTTojJYvKOL05loZQkAE8yRp6I6
qRqXR+Hct8DaB7mF9pHfbDlGfbRstE7w6+byU2Xkl6YEQzGRz1O5lkKqcBDu4vcFKmXm0x4x7Zw7
9IIxAloYTJ1iX75WVxIEBf1crzy/4/M0mkoDqoRl67wEyyll/gSAdDpDutMU6ej8IKuy2xU9i4qX
wBv5RsBCnXXxdLT8X/Yau6ze9W8cXCFfowlXMPMLAcFVt4SWJTW5PllEN6EApawIBB+3MdjuBC8q
6X2Dgn+n5GBN24IXQl9oIZA5wwMhbAAIs5kb7G26NILd4BCM4DFy/YE3M/Cn3U4BrPwT2WJeGVGA
ljsq7pJu1skN82G6Kq7K2si+KDWittnMrZSvKV00EA+1fnX/3ppcRMI/5RO2usvfLF2DaL4Ym8AK
3my07x9IROmBl+WRxcltBv94q1MYwXIpu6ZK0hLehCGwXSMAycNoRcDdANIgZqyYDXdOV5P+R88I
wnpYx6jwJFou/W1Y3+oSYRKoiW1Up9RmJFdlSRQd9Nnk9mU9+DvzKmexGFmiCAzBVyB4igr5XYNM
FxGH4JfgHS4Dy050LEJsFiIT1zSZGaYe2KQwgl4Mn4aJmHySIob/aFtae6+2fuI65OpYDlgWAm59
kGIKvRfLNj882SOsmFCvJYxTVExm9YuzWMyYHqMn6FV6sqbcKZ77Hgsis3ye/k1Dp2UbqQeCBX6Z
nEN0cGBG8HokA9rseiQAI8bLQ4P4o0f3CsMArSOoAhL9G0ogVq8j4JHSs3ge5AUcNAfPAoa9+Qwy
l8urS6j9xwGx+7TpjJyEaTar/mdIfo++yQuyGh+Rj1nVIUs+WWkZIxMQzLOggtFWgbaWOgUM0jcl
cXBN8uwoPzWdIFOmITZstIck/sy8BPqEaB75ebPnJAEM0vTPh/B/gaN0NFAX1oqlwXQUoYf3n8/7
+r1bThlgf3g2dXS1GmsLs6yOwEh6VIZflEROLZ1RFaOg0DW2SUMrDVIip6/4XGGNvIriXGP89ary
xOwuVUpA7nIYCY7WrAc5U7qhFzYYJIE6XIOG1aSioUp/jr2AwfRUmBCUpWKqRfTyzkeeMEseb/D9
Bq/oKGQLCfWQZQRWpelELDm6HojukVPBLusyyZpL/EQXTSElQ8lBUb7pntWWI8stpa9RrQYzwOmI
olmLn/5+eZ1ENndVJBvRePTP/88iKnOp2tCJfowhFBbRurqKkx/ktKIzKrdh/WutaqXma16O65M7
l0rucpRZq5NEA11WcKTOaznhr76yzqzaFtFPumSSo1YPGv56jTQgo/AYYMffkCGhpp/lzIAnCYUi
qSyvSucJQx5oCN/S3HAk4gEKBRWGFMCVvaqvRcMl6Z/CtqtOiZg00S4xBhD6vL3L4yJFWIEyGn0D
k3Cnc0cGqnsM3kRgWEZiG9kvfStOUrFpRc6ieAkX6DIGAndoje+0t+mmVTg15DJJ3+9IgLEL2XDa
FkrzYRXxgKLEwOBnW9ORvztao9nkxb/8KZuNAqffFyMTKTp6J0WVO7Se7ZqvlpsS20gpjLZlvirI
dE3/9lNGUVPbRcHo9wHU6prDm/fq0/nDhVQudvohH9uJaJEB+SmikF6jYud3K+VRbJ7bhaUy+Cs9
WsLehH18wcEPgJ9yLi1ThTFs2Rkj4ump1LpElhMzEIWYwq9k5x42UzrRMoT5lwcqr8aqefh75pdB
l+I/iyCKbIWScYb0VIo4quQrVRkSW1bfUqu+NzXSTg8wwODp3rgYVTfOGZNpEMEJUxfVqv+RGtXv
ibTl+9zZ7BdRrCbgCyqiXEO6kJv0dP3R+cfjBYlViqIJqnvSckNPlEtdLAKAftrjjTzfF18nNL2T
WiH92aXFjmklxtmhvwFxfXhyL6yrZjsl2FeajrjdIbeQ1lYIlolXq4c0sL3oRXnVK41K4+JnoNAv
zg8tK6LM74Pd1zRppa40/ze4+opQ4CeXC9SkqqR7JQNpWRtpY38PlqYahOVe+IQMciRMLc2xYtJJ
4z7QZI+qBJruKN1n3fTFiMYrnZc1dh5h3d1Fc/grtf5mmVzzBF6IjmqlYjA9AGtNSjxfFOhJRFMO
QL8EKQlYeqD8qhq87A+PgHRNbunItRHGdJ0ciNNY8aGHbmI+oVq+LMcn2BEyaxqAVQP7lRYU7DL1
n2echjiauUhetV1ul+gm1ggqWvqpCu5o7b091eBLaxL91JV1vHhuD7izbQG13F24DRcKqTUKOuld
h/H4No7VVo58DD9pWE0R3qUAT86P8hGlaiIE9Idpot2dYHuCKFL8Q/EfH7ZyzhVnD954cBHBv+Rf
Nyo5K4d/Ku3MHa96hv4r9FAtWhW6+2Mzoy8SxBiHyXUYXukqVF8hf9Fv8y/AFohJD5I/MImTgyiO
1S/Ri1ehjRGu4HiFG5NfiNFXQY0gZBik6VwoRSC7AD3h+wALJzYk0xSOpocAyUeyqFamb1r52T0V
Z4WWyfw5f8wP0/36My//xqF3XL9S94gi7N195n+4Q8iz3e/Pp+UWyLtqzif/WkUNo+iYiOS8nVrR
ef4+f8+75+/RMQdp2dmjnaLm5SJ3/O1YxOmp/kAT+uovgbJK7xdTXehAXxR5XDf3jd0r/9QIWlc0
jGZto4kURztsfcsnqn7E1GT12LuVwPRKwSrn0xRzShC9Z3XVa8tT01ElJR6oTlIlzA8sn+5gHiIC
0pFLXml4gqYuk1Ukiw1J4OLWmslGLpckVKHB29EAe4WwQONUaAwPIgK/U7WYYihhwEA3QJ4AYoB4
WyeXFABOLwUngI0pdCil7coHlkpnzo7qAHsEdEj4/1kL2Qx6r9HmFVdP9Tm5P2VdQhUEOSP33RN4
ovX6j3s+J+YSZKZ31l3dEIspAC64mrCXIZ/6BZVwZst2+9oAOVpuQrd/C8hrhaopawTV83Bx9Cmz
Oh6gJrtWz/Kh/8NaytEqxdnKaJR4vAiivqPNpbYqoHHeHkz12cKeiFr1AFnH7o1RAEUFUnJsGgik
Tf+l5QPOkgOFaLPJLQjOVPSiJFZAFEEKuRLigpww/Z9jHaRdJ8UivNLnfEN8IcEVcjEc2Bq10JZQ
H52rnqHag/rHvync99hsFL3ykoVwLQ4oz45VpqFvBYTlAvhCDyyeTUkeF1Kgz1ehVG5PN4fOdNqG
EaQGoVCSvckJwkTFguF0F6tcIBWCgW7uugiCH8Ry+noDPUdAtkpL/9GJlPCde8FyiWEFYiB7lqE9
tkEg1W6iF9JKgJzsN+9Q6ASqQCg1xOLXh78HlQps7+e3RuNHfdEhov/U4Tx36s0huMQZ4jF5R94z
IPbB02c6Oj24xfqqkUfVKLSrYU3DFL7gpwDgL3BQ5DCJzkDp0NBnHekuCFYfb0QSJmTBpJfceQbu
FNc5XxT7m1qWGyXmGv8oCNVCr1jhHAjFlBSYhn1d92/QqpuvKDTyoGBTnfkFEBc/O+e4sfbkjFU9
LNcffqn/wsmT8eSB88O/8UiD2KdiPlsoxpT6Ljg6zLGZSrbqUqCpP0YpPqMZRqwj8UQ+jJMo9J8a
KtFHr90VAC/NRUHttCBIXyLXmJBOL6NzDgN1pRxaMUr5yzK1luyPPv1cEjwlT9E8RsYlMglMLs3y
VH2iGUqOhNN6sBWshhaHolM1SWmdKzNRVIruKMshJfTS6gJb10ZVAf1fWxzpJqnVktATYsYSCIu1
z9Ylf6MJ5fuW5CWgxiRe2sKCZtJBJGnX8gw6dtF2otG5VcHwsgQ6715MQfD3BrHg40bYxnE5dY3f
a49RN5RdThLr2+Gk3mQjuLiOPY3m51ZhkiKdhn4s7ed/ZcL4UTQ6DvYDa++YP++f8vKxd8LNagy1
vmd20JDxK+jt/JZJAg+w2Ovo9JpTc++WNzSpJtAksCEMdbAdC+M7NXd2Pe6U2bVnD4G+XbpjZs3P
MXFev/YSva4tqgZkQPfNJ2kVbq6cIEScMfOuJiip+IVeNojxV3hJnG1tfkWgcHefHnt4TibYyHH/
VTdFnejxw8CcBgIf1udnz1gxu24zPQ0XRYQ4yzZwx23auf8M2NkZFQsPR1BlxO7RvVBTBzINGyZt
wngWOn7RTKAfo2tPrigQ1+YMcRqFW5RNGIpTQbFs3yv2M5YabvQduoXMO42jn3iBdOferW7OFde2
UPh8bJJB9ke0QxiWgJLDpnxxlU4LlIAoABGuwvuwnQxrtil2qPIdmTFfYNjyc2QyewY6Andz/hhX
Of/bb3WMdFTmvAtOkiA/5BVRtqOTBx+DRhMhAqxB10Jlz3IumftB2cpwbr+FN3okSeLESDpXEF6u
/mZTa75f76cWLTH3KdOsLCjs92YUTjLY0KR3Af33ZRiK5+EesaPn4ICZTQPS3AFbm37sGorC93qJ
Vg/UByBDPWjR8F50yes1aiN5blAWoim45OwZpgr7gSnhGwNdGWDk8Qvli5hBWJCuu6++PaF8V34H
dsytfa/N9aPPRdA8qz19UtyBrZEGr40NUZ1bk9ET7Rz/CqQ5vceMHfp3bxVnj6NbmNzXtVGpy8g9
lP38PWMpEMw9OofEjQnEZ6XBqVNF/K7WRxFh5WTDEzzeeWES/gr3vy1OAYIGxlxM/rADfs+iGiIz
PiBJ3BHs2INozDSfHo3UvcuPDYf8hN4eZUxoBxZefnrU9WzWOmH9/PYJoogSq+0UiSWm8iF/gFbL
XzJIeyirpURYdA+XHbYscVFxmzJABn4zNCC8mB1ER9eK3CSCZeSaf6sp/1BEahwkhaUAI3piThBi
S94AG2XEWH9KaLzAU7O6D+72HH0BVCeQb0z8o9kiluW5l5vmlhbR+3gj2u2eCUmZjWC5fPrtd99j
HE5BDfh7jodCA1ZgEaMzQAQaIwh9PDshN5oQl5EBqfvecVGJ4Y6749qy3NKOWjxPXrMzeUW6pmNv
VvJlXSjvV93TKeBZSOLcQj+1PZui05SNH3GUHzfEPoP1lX2auFEMM+Dx/lVHKHp17914bMMpus1j
sH/yVsjk+XvQP15a+cezXz34GVQ4CxvnoKK2x+NCo2Fe+9NN7sxZ+yB30DaT4DkuxNwetCxH1gj5
xAFh9aMZ/ryRHUVOHVkgzCbpMZYMZz1Nl88fVMrnD9g0jCAI4a+7FRhmjYp/g7pob0ozad5gHiDR
zoqRZ9GbRD8GPfBk/OQSJ4+zRp6thGlg18bjD6Kn12nSuswRfbvNz2+6Dl41J9kVR8bBr0zi39cC
daDqBd2xoBr5JoJMbGu4Qqg3Zu4TqYrN5bfcP24onVsuhJYFNuFABNK/XZzzssgeuHZJ8eqXsTG/
suxShelm6O6J9EmGMLiE4nBj3oOow41BwJsonBnudMdNcBZ3nAzg482vEoFvz7A1juq9Qi/zCfbN
1DEmsBhOvPkUXfPqHun423smgllQmt3n02VS4Q2d2SejalcDMhdULW7EltTjt+XtBxb9+DI/xsE+
DFBBtZdcl9UOYfola+5hO+8lSqbotb7gMBFUn53a9rN4VesKsCu3evXVOlDabdh40BUWTUqi4d9l
km7OG2McTtJGPDj3V0P6d0oETLvqyNwdeykbIHUusXcggQldcpIqgzlCLZUK7nl3H1pPB4nRKcIO
7+6Dxjc0FSIHsYjVAudOQaam7IsEx6QpYf0mUiF7mEc/CPmOGL1ckloCIlAx3QeRZsLWqLdsTrPr
xKJh8IGsFkK9A65rWfvYsVdBBnufQJJncuGoWR5ci9QJODBzb1fvFvWjPj7iUZqEhY61CmrnoJp0
C9W2YXXIEDkK2icIktfmBIGgZXUWLUhHg/LDv6Acs0grQa3sP1GPeHnnW7uKpK1ZL9aa9qm1KnaZ
17sfwmccGz/RBC+xWnNuhd1njCL9HxIlxDz35YsLUiGbtBuW3Xy82rJgNxwJ7UYP/FAdlcjBHkE+
y+EmFM7OjdYYQgLWsaTEXHht6EvRutcL/zKIRsXFcxE2i/N7L+4nvcv2Q6/NL/67yginEjjkYYAx
46qbVf9FHyd5AAIiOGXX6v2uRpVOrcf9qCzufzfwksqUjP9YdpC9eB78Nz12RaaKNq6VgCv0fk1S
rrw1qFV+DWQES63DATIlPr9qT1I0MLE+4HLzz+K4IYWO3XRzfDhFpmeVXYvs5KLzuDCqMtyWdlXL
ZYNUUykIx4n3OKAzCkEf+ety7B82EcVZOFkkbQXntbQJb0luEZPGJh1yydDReY78inV3inekVfwP
sVqqS428RsyHVMExAE/w1YT3dCpub1vMOO6DIaPsQ2A7jDzqjGBypQbSLFm3vEFbKpqj4lGcJ7sD
nmOO1zDJRhk2hdVDc2kH8fswLc+B7cZ4+QepWLFzG93/mIxS0AoswWYlIJjhRLKrW6UBxnaqD+f9
t9rV5rct0Mk9cRhcnU2OLycicC15OJ8qaeffaryirnvr1ErNkt15XJvVa+M4MFbe5+a9ae66BQWY
5eBXF/UBGhCpb+D0SOlUEX/c42iIz+qUwoPrjOGVw9qi/GNtS93VgFEjE2t2QYr4qJFpZQYIjaKL
wxedps9NWpJh058em9I2nJ2maBRH6wt7cowSCIHBlWFWZCXUfo6ukcMyNmkNOo3MWvaxMSY9G2av
usgGNRRcgFIRmX8i/QtSUuwQc4HPFWf65E34ex+Wau5qyvAie1rb6KD+qlcfQcPsJ9wUi344Kizq
lw1NtMW3t2cWYIYqpEtsxngGE1mr1hnN+gNxknvmfd4aA/eaRxBasLq76ODEc9gy28OmuAUDIRLd
x8F9B4BzGiPkOc9gEzDDIx2W/ggVUHTpcykPA2N4m1XPufrOpNKxBqyrGIIO+cv6sT7+FAc3UMoS
sR7MvdkDRDfyOMBjPYLk+EJM/NME0JvwDoRMFj8JIpafegEoxgiqBJll54ba0+8dORyWJj6RQ8Of
7j5Da4hd4xxLUZuVmNL/RuJN1QXQFUr/+InW2yfU3jDmhLxERasdJgjtqvTPmqWD5C/7q6IAeBvD
V5tlmD8P62d7T6Kc9mFZZesYxMFe4eUaQMdQyKKAzuwM4CA0SBSPWQcdvduqbtM8wBTpprU97tg+
BSiYSbBC2nrKv5DRTO8UFDm5u5cgSQRYMbiEfkyz2Oz8h0pvjFeul8ZPqNqlHwOBeLTameqWscia
IYo58MPfPt7uCFnN8Gxs/9R+a6gnmqjHvftAROmo3WKzpG352wIYp+l9KJA/O1f0ycEWEjJXBM2j
0OWQ8LX4jYS1t0SMNH7UD9N31asBrSUBd5tI8YJidlALh6Wqh2Yv89Sts3sZ88MEgNC1aJxLqCvg
h15xPXn5FaOHwYsXHxs9ngYVmdLTZ+0DUdpBkQ6NyoROe/NV37/rp7ielZH+5OJ6lUMr+0z2AEM4
p5pr2x5DEVMa7y4eGsXRBRVqPzwH5se/A6xQ3kTHr5Gt74/AQlzQ6jDGhfSRw6KjKbvUD2TcH2AA
iLS2l1bbZ1TSDT8+UUmxb4RcDWt83UQd+1wvHBum7ZbWEnOiG5vrXJRhPy9Nzev+uO/bXxJ2ayV/
T1s3GORiNSuTN1Ba3t0oZNFlh+rqBwi36j1hU8ZIWzX3Z98oeK+08Xx44V+hbXpoxvLMvXsPViSq
VzclB4YXnWds51kcZDRKEfm07LXBNHXbiRj+c2omhC6TrIxSWdW908XJM0Zsm/iKBq/H/Y4Re9x3
zLJ3p8bKkNa7yzB7JqnQs0fnWFCEkJPde9k0vo9JTvGpTCg1QKHWh7RThRSxfh07tfLQ/PT3EU2E
6TBZjbJHJzJaahK7LD7ZKIsabyhvi0u9zOi4Yz1rXxEU/fRLb5eBkRW+BhWkn3CMm2QW8ib0tVDM
sxrPRQpgmNGCYGUufgv89ENNzyTMr0AThTA4rawRxzpTNTmNb5VuDZEzaNGkg7AltqXOcWThxPFt
wbF5nRd+SKve1c4DmMIiZjeDgolkZHRrfPade82PrwMMYq3U0So46vwrUPxrTWOOTiCic1hfsknY
cXEzYW7v2b1Xg9r8fPsBB2cRpesn2fs7SE4Cycv4QxZd2a8UmuewW33P0KUnnLJMdOBwRRsA8lrS
IH2wPw0rZkR681LbnLjcq2v7w/SsU6tAfZLU/xxUar03ST24AKHMYf15tJDrty912aLSkHVVTetQ
KqpcOWAOBP3fu2firxgscW3zWlbt9eKTA92PjeT6R2oSml528W3EHYBvYe1GzSJQXOLb1zazAJKz
l1Hm44WP4fHa5m7us4OboAALzTRrf+y6wgy2NE7cXOHtA8SwExgc1MBKXoiqVdZYMTcBrbgIXup+
5V0OPzcMEJVZwuPf8qhyobnwsagMzC4YAhcMmWdiuHevhn7f0zHvnXdKdIgwPGr/bvn3OE3btyvO
5JG6SIx34yvhNcKQBFaMPSr2DWZmoCFHkQACx8+q2Dh+6s+jy7h7BFvRTqS6HdXNY++K3NjfmyCk
6ibvbmHNPWQkPfrh7xbLD0gfAN/moOyTR8DMKVGOuJeplhMW5odeDCyPdP7w9D9VBMjukjys/laW
5V9099yEOhLKEdfOI2mT+RdgYgNxkfdqjDFQStqrzQ02MgA96oD1VS7el3UPS15VeaDI757L7vsX
D3vyaoygoQ4DYRTElSImqZPN5iWpTDOvBBx8bOQLgsvf+sBkj5tlu34nFoC7D42g8nuKByRCB2jS
JN3PddWaFqE5rK3+A3rp8AQR3nIxGbfxcwuLYlOdkfpX8JNPY70yB7HpmafW4zPDIFxqE8zm/eIX
oxLBDiEAUg4gILUaFYJKO6kq38D+V7dGVC9ZjVcxgOZP8nFEL5iU8A1KypxnFCwlKYD3IhcM66/f
K6cFdYMO7QuLlboZO8jeWEnDiDoxXSBlFL/ZMMzrRNzTo7YIx5awCerQq+hcQ9q5zRsRLsrg5MjV
0C9UAipZ8Q96ivgsVATTQp8CA5aZubi8qkirH72rtns4dq8UcVbuDSGFVevUYbDF4eJzy0M6tGiB
rh9Dd/VxSD9T8ZJYI4AI4Q9lQ6bAl+Xr2AA3pqOS5i2Q936eEFM/2ogO0tWQ3fxCzbPggjzHzwWY
1OHcJPNIqE1lUbNw9stFp4z69attMgWT3pp+tAosqoc5GJEy4hwZjopHkFW83olW+qVbgNTUC703
94rfX7L3LbQJDaMd4qmH6Eu+zEaIUbs0Hyv3HtXBTB6zasG9kT0KY3LPpmOQl3NRyFjZ3fNw915Y
yAO2uTqX7W0RkqoB6JOkPX0EV7yM7P9Rf759A0hoaZnNIrTW8QsKDC5hwC8fBJzMTLfxgqibd1dT
c83EQcqDSBwBnlY6CSLv3erHi34vTdAKDErKHJOxXW0nVp2Jxa+ji971bZMsVsRmMOLQvRnvx1dm
PpODrwtzwiEE97A7mPnf9887c/m3y66wVXTImIcM/kyWekVqNVb3lnjWwbkemyxNYB7z6WXo8iwq
VXwKQGcZiN8HlJ4SYsY28z8JBphSTKGlV7OmLDTSlTDxi2Srr1Z+z1gf3Oh360USEblxUIyckDxl
dEU0rdJK2rbVJB86bt4vn9VMOPZiOWI4hdO0iIhC5kYBHRGKn8fP2K/kipiv2a3gWEOizuvvvROh
progBTz6pUe/gCzy0+c+nuzgwq3MphEsuGuTnJuYKLp5Q0770yu/vRMcNqNponNgNYu9+/zCyOGZ
BWl69v7DclAWNqdF9gPcEOgdMeuu3Mcyl4anOSgFngZqOCYjGhLokFkaof9pFj4+V4RcjOw0RoHw
xJJpXn8Nv8zoTgq4hYG1tYiMlzjj1YDQiTmNpGkvV2AGE1hYMBGjJqpAma0il7jmP6Z4PiAcsoaK
X8x1bgBbruXevTCX5FUV7hHm9t4+l9qMkTgVZ3YyLSF6vbiMweVQkSXZrtwYK984tm2zXu48S50i
cWcl7D5I2BllU00zp1L1QpKnw2PzfAfhtZ9kngGVAFsJyM70j1fn8apz5CSupc3h1LdezmkQ/QGb
WMwA2lp9oJELmfbk7dLjBKwH1yL0TXxx6JdJEi+X4AGoSn5oeCm0IWZXEIX9ZMs4CgjnhW/XAX9J
OC/PwCh1iz3kQ0kp9ixdFE1L7vmnvOayxHjK8QXtBKCuYSn6AUU2n40kaj/R/4YBARZQchKL5GRG
vvAAAGL51rwYXhPTPJADnQ1ZAwW7Y74GmApG5L1qwZ6xxRmvAIhBPCkut5Dpqd28kDDmhBzuw3DB
eYoUWGlxKqGX/GBlBaU3+Y5fRYq1F1p+Ru2aRJs+t1v7NVoZPfMDHtUAqbw9mjL9BKVIwNcQqF4z
SIcAzQ4Q5O6slkT2BQhcrWxIpv5pEhNBNkjrMQJUaC/hvRvXiXHuFq7D0iJLmd/nH0BC702DZb0A
iGMN7jmgN3ecNINMksznMj49W4UKiOYMv1pgoI4mI1btTblW518IEhDvRFlzBSp6c8g7yZOwKkmx
y4KJD/6Lsk/igWca/ajWr9BgCa+XqukoRG2nJ2zgefefOK4Ag0/J5HBrEyGF7zY4LW4mfo1u+3ox
rRdOreuql55HLC/Am/TtVJbginciPbuxRxiUISoouH0C4rya9fd5j4S9AEEagEFvt/L278cm1yxG
4dTspLdtDO7L6qzRvLfqG3Hjvuqx0g6V9pHZ5Nidd4Dp4jnRdXF7B6t3v7LvJm84cpQMoNx/fmJ0
qYut9N03L/Ss7x2NWEGL1epw2ISJ/CS2M+MAT2UDyj0nEdL7DjmE5ZjJ2qBRBQINNQha1i9NKh0r
P6XSGZzGj5sTplwFP9oCAinSKvXwrlAr7KWAloOb9QS3loAVnWLvg1r+s1PrXKl8dAmOojE4x4yd
EWcBfKwRGdCDkTWIP2QO8cMr8cywi5O36EgkiQXr1ggpPGg5CPdU934j/k7hit4xXILhXGEp+WCo
mO7lag2iXPzl1ZWzR/x76SRv9wjNemO0I9wU02HnBeC3FQXnG+9IXcBavJMfcK3DDnj6OCsDrE+4
gVfYKkT+vaRbtdDx9swMYhbAC4777jNAjShttadcoVkUl59H83Janu8QhJ2zMQtLf+Z7SXQQp/XH
a3SqMt7FJ+pFp7hq/cUG0AwA6xU5HeJqwoxCxUPF+P3pEpBadGawK5mYARFvbrWO4P6917QsKga8
TELHk2sSBAW1bUHBGguJWh7FhvigRojjmlpCudLIcESQhLvv2Wd5+zO7x5yeotJA2iLsP75gR0RN
kdLIPJlIzZBe793VlMpL/04XEgxHkJArVRJGCFPXAkJvPFoh6ZlT7V4aZfTyg1fi3nFEfx+GY0Ja
65bQvIPSkTAfzRiWewTLu9LUeECOq7Rs1u2QyR01BP/r/8fReS2pqqZh+IqsApR0KhlzbLtPKLVb
QIIkJVz9elhVU1Mze/bs1a3w/9/3xhmvIC+8nyFugixN4N1ReEnO1EJQsn/zO67q+zu9soK23wkw
q0/NEIfEb0WJy1Jho4Bcvigs30Ye8M3M68YUuermwWQuedrHCI+cn8mxxkC2nh2GNRek9C2qO4FH
AJoNM9lA2t5nNOcyULTaslB9LunILQE48AXcqgm7BUyT+ZTuzP6l0fziciQjjwN8KFzKQ8g91Y16
sPguJIiG8SBCeYqUK6YwtAejAKQkEP6L5+Vrgr0EG6lDnxYKULZLdkXQrCnVT/Qeh2wroJKv/2nB
s7cJb8UfT0K97FQvVMe3JzJ13sN0DhZRnsMFGDvHbAw7zncpeJBDQHlA3yhHBuMVXijFkuim6hY8
GJWyF5rllGyhyOIYjxqrVGA1IoBBdpQb9DUQjoi0TbFpsuFQ4X3DhuvPdkKGPyK9dPQX/V+1Ek9F
rBMx6xoEQbUmzy3EAZNu/+D8opdsYrXUb4Njhm4muAlRYpwZNJY0lPSgp+CFRzkXqc6rcBhz2Bzo
7wr4JAN4Pt6SjN00MjnESDx9dN1ixuz71Fx+0/GYRWPTLqb8JNwuQPzRMUY4ShPfJqI1SiKwZbRL
jO7gKUjDKvqFm5NM2B/NjfdM+tP7zP/EJ2SbZFOsBSdYDeZnGewi0Lb4S523j7NYEtMjuJwwsduj
VgBsoRiHALnxT0TKr1T3F20PAIDEMjPq7mYORQVkQslzfn+gy+CHQ7/dTbQN8Gr9MTFjJi4vJgfV
+zFBjDChcJA5kEBLrqE4tGHcUs1laxkvDmlHhR6gCIPlwLg2XML1+1GHq3hiZe1JA26UTDCPwRuk
BxMLC5TCCzRBApOsS6r1uq/eFz6q0dFUhfgQk0K+UApDq5ccDJ+LrgTzD8JgcBpIwnwhILSIlzFT
JV/jvFNu/O1abxTUDhrZOaQthASDfP3GVxFxmO6eFK2hx9Y3THMRR0Fijy1nH/ZyweE2gmeUVuIB
O9YoLBZ/y0Uhm8pzQ6Udq3xy0wzmZJkCL2UsBCJIBkqE14VVxUgCs5w5xV/6V2DDHvlCSyTHG1AS
ideGeyW/h/1cI+KAMy1pTVU0x/y7hxJYWXMLUSUzOodQxVcm2fZU/qBa/FgzToJtw34/olifZj05
p6wue6ZOAuqlLcS4vqewAiNlJlgK1Mu3jK8XXAi0FRxh079B1FNIJ2XxfuiHt2rONIMixGDHO180
lkDHYXh5C94M0G/P/BfAZNd2yEE/o1Biw6V6GccmrvzGf1Km/LlOZvDkwqpRb8zU5dN76YcWmj4R
VgwRTw8G+nORMjSjIwM7q5dIC7vKe9KORjr8C9MBat3MCgcXl0f2XTFeBV+8pHH26JPDu2ImPIk9
i9X4dvDXnxKVBueUt5VqpHxNN6IfAos9D71fmEDAibjTa1gAB6nCS9kPlHdyd1+zwau19QS4YdWk
RtE4Te1HqDCh9dy6pgeh9LIKBZYz499bETx/pDCl2Iv48+RDw3P29ieVpZdu8jpLaPkAQ9KAao+i
s7PM0VUnqFQjA6ap8UjDOOTqtcW6nPPc4optYid8RNFpOr1zpwvOrvaZyxlCuu9ENCDxWzTqtFH+
vEv/w1H6E9XzFoTxbVYX2FwoYNYurs/aD2+k/aCZo9a0uY7ojB9fGYOUxCwfAiZs+R7SBjIjX49v
qdbwElIzdr9k5xLSfGazn+kVU6aC/C92nmQQpkGCzPNbmwEtAqwYEZZw/gaSKBYT0KKj9N60fxTc
0GXCtn5Vz6JV2il0gz0j0GKRMYi5MRrM4jT9rslnnH4sXgJXbsE4/ajnAB67yvIxnZ2awXtBpb1O
qYv0CM4gw5N9JhjNkYLO0RuZPFJgq6cl4ogCTTcq6fD5uEJgvAazjllA5k1rSYWrow+mEqckdePO
bf4iiBbch3jcXjQn0IT3lqjT1yKFP6A8YB7xjAV+Ljqvpf6j/4HAm/l92LLRxqKl/xZ0D0lu2S75
MuDASRM8ViHBeQR7iXcw1gaMHonx9wftgMTVaumhxbwSPyDT8Z5gKgjdWDSYBEVAOA1s3IgFwDFv
ijb9Rz33nv5oa1d2pqgjKZ+tveTtg8UyEUSrj24oIT8+gJYDPQfyOC/O6bUGU7VZoIzpafI2p+jh
LJBxUk8KM6wcfQvNGiLCBt7nNOzd8Pp+iPdqySn+vBOMS7QwrxJMpowYFds+zUuXxA5uIelJ/IPT
aBf9sVptWYf5xJXUkVZcERCOSIVgB8bGovEV4pCkUJUXhsN2yl4IaBTePhN8WJFPgejvxBENZpL8
ukuvAi12kJFb/VTf+WsTp+bMR0BBkEXK52TkPKsgfpawpHuPnDQO6NfUfc286bZaqUySoqOqy9Jr
LyqA4zbjj4ooG5irR3nDL0p28Yw3efYIEHzMh8fnkZ6nLH/O+DiSZDmi9EbkDqAxAT9Fx6VlN+cK
GSCJrefyNzG7GmWLC3hachzvwtGMijkVK/9GVCg2sHKLZjWeHuGIQowgDSgwKjXfJGv0x8ZYdufZ
Rf/RKogTwpEne32fjPNYvZR+6RUKvvhRRQyNO3Glo3X04dbAayY7hRsH2cz0GG5lvzcHibpUu6Tx
QQGC2IEgUd3ZLtDuIDX7cBLvKXtVqPq7V+uRmOAX/DjxPSm+P5kfLERE85sZfSA+RDdwf+UQ6UHa
qLRvb+9l8VPtEDFsFN6rb/6NwyRqradGWg6KtvxttqKV3Sic4oO1piq1TSJOo7+ivjAAcKGOgzdY
FiP3/9yXcdBaUqvrU9ipzN+06l6oZqLrB8bvWbsbhOfVhXUPdYU4s8TK474ieHI5uYgBGOEH8udM
Dx0rRk2KBB2hN1heNBHcu7WVJf6rNbMrq58E6G7z5GZT2jNioMuJpf1wtHFZq+IS4i+YEfQCyXFQ
79K4iCtYnShvycZ6qwkhEgdqFb64jtR7vYZ5IKb+V6DuCkxCGIX6P5IPjoHYDm0Tqc845H5m6b3Y
vHzcC4+3yspGLVHykFZDsNJTejLZ2WR7asM5FBKy2PqMupE34zGuwBbbIRuQPmFCbma//KWRuukN
+TBcymFspwE1yJ1psFKYY8ivUNn8jIYvXHQUHiss7ceJaKo9Gaci30QTLhpqoIdqpechhCivWkHD
CIgo+/27OkO2oUchidTit+XiQ8OvZsvaf8brKXqi9Gny5HX0QkGcYdcRDYFvmMrN9A/eqC0PLW53
87nPz5l3ElleT5xZBL8xN1zfR+WNOMDgCAUa7cX1h5nVeW+CG0eEJZ9Y/oBa9j2q0vfxia+8XCCA
qN/2qyGRkAzRgM+dOuN09XpuhHVwqv0X4LmT3zX03WNgiKivWIv1OaA2HyG91LuxNknSDU6bYpuy
L9jdL3B9sgYXhy9DG8JUBGd6Hw243TL/lihsvSXKgkt2CgRsgL0IzqAwEUupOZn8ir8TxZtuEtEp
BtCNI/BBXxgzJEgIITdaYDFACk5B5B7p2pnFLrmGIUZYFe8l8QfChS2iVM1jA7iuO1o3zx7QUADy
zb13YhZao4IDWr5B5eYNJx9udjPdvbjg7+FXL1gftByCw6rC5lIcGX5BjPhV1sme34Sxht9Md1D7
bTqAGUiWI3L0P3UfPULmYd4LBMe+uEsM2QoY6nD77+s/xj4qwhDL0gFCZF8+VkeHjxKUdMjnzQWb
h4nAjTyjtjQouBaubHWCPppT5HEzqGQLXC2BjzWf/YJapewK9pNcA1xsnOdw6/kE76cKQnGkQnGw
osIrQY7Makuw+duZoJxzG7du/ffTrIDSn8aw/zyNCZ422c1phLkm8MDxatDZsKc3iKAvmUKuwI+2
2G/SLSw678YG3WB75cPmj0QB6r6xmntN5So/yYOpW7NCGqbGaCRmd+iLmaP8NJxTRMh0QFgjNPVe
1CJA5ZkeHQyN6kpYvX6igO6uBW8p5dcdzXPQ0pojlH8R4ZYIQbiDIQEEWw8opSV9gTOs8DgTgAZY
U86JbqKKQrGs9Ra0rUyhoNl5b2WNKOGFfcoItnw25U52kTIzVjFGT4T1M0TZBEhvzTITCSPNvzUV
YslpjAxHo8HFNgJUFtY2jpyZvmxHN0PmNiiqiB81tdXzN/+l4w3h8QaTI1w+gh06gaiehkndUYdD
MeDoPZo9AGhAz1rZlvke3tgkqMeqfqXQTmI3Sb70ZiF/CYjIwzE5PMS6arAzk6Ms2ZpyAW2CRaHk
Xt6AMLdGYAtwBdJvD6NR8WPmRFH78s90P/0RJXdgp3X4u1BgfYhlGj8AZBMRlWe0kOYHxQh/BE8m
c4Lr2A7seFni1kJx3P68RySOeSY9BxjuD31oBocZVCzienL1TQ3ZHXSZSVUSbBhohTso8/IolN/T
cwdZzRsUDofwVyk2lWJnv7OLxDmurb+nIIFeynrJ9qah4eHgtPLQ/qwjN7kg8fliNI7NN9odU6qp
WmYcwN6H9j8+8l85qSH9tg3PM0XaOBLv0WtLtdQ9BeBMHx2SUK4kgmJlOLW5Cv5x55tkLYp16CtX
ZIT09Z14jTBdfmmcNPhbtXUZWjmYwlURbGQx4VynqrujXNyKETjIoDraxFPXM+S3T0vnORB+Ba++
UyMGA3pVLWiq4DtbjeELfNXGJLRV5IaGHBifDQcgb87IVgwTQ7pXgzGf+vE2ayzpnvV2ccb7wE7I
vYap4tjt6zs9AOLfQBMTdZ72BySrpd/WrInlF1DeI3KSPt4Mz2ktG3LulYQ1HeBDXrQIA0Xz1Q7k
q4WHVrKL+gAUOUE7R6UfTS/DZ5t1RvhBpxV67+T+4vniVXJZFTQ+INyXRD+MWkZlPAUK3kY0El8t
vAX5ZSPaNfBPr3KH/zrlb5Pp3xMWE/HULKSPFUt2l8BTKgavcaG8jE9DbaQ/oeMx9PLs2KYLHaLi
ydxy4eg8VYLJQc5Gk2tobkC2Ik8W5sHbFE7BuY6n6Aq2I+4PJ80nKlkhqIS0TgB6EXnjOu48YJo6
dac3dSQhhlu/SnzWaDDNaAaDlZ17i3wGLlgbfQwPys9n/AMyV/Jjl28VBVC8U7hgIn+WnmPViGSj
A9soF3JszTo3Z5lbUCWKXUQf5cuw0zNEGKCrNNePECCS4sxPTopBkA71tfe3g0h0rKkwm2WzCbbT
xXtFsBgztlVeJkzCXwneC5sFH2ZIttCi8CupagiEOs+PwL7aPvd6mvciI15zXc1ZmP3ZFQ2kod5J
XXMSWCHRhmBctvxdIfUcLyLy3n8pyF3Fry9fmHUW3f8JP6HSpRmlgKT+l0j75rCflDzycWtXZqMi
w9FJzT2/zYKLG+kHmBbG3b0whrilB8a48fVRfOnU4uBZVl7sK4fIHPfV4xNjb3Pv6hVygiS6KIBf
Gs5wFteOBsRc2NZXxjC4gtmuLTDeAcly0aG3m6IRH+cdHq/9OERmC7wdXscIu3/zEM3uif85dK56
S/5iA6fApVpPfQnphZlDr9FjbHwe+Rf7arjSmpWqGxwKDTOHUx7Uc4BHCK0t9Md5OOl/kdtYonBs
GcRYuHrUeOpycmbpSNHu3aPzdMeHIr7teZF70mSeactpYU1ytw8eZbBXy0OjcRrfn/2+fCMbmUta
bii5HYZwWqCtVqw5w7oI6HvrelOlPQI15PhA8gZuIt1O6a5bTEUYnK938pu+UaMdWxRN4KFB5L9/
FOCj2swgmuUziJr69hlpuBZGPmqkG+XF2DwCbspUDU7KlyA22JL6qSNrwHW1jUMt9XuMrPTKnvkK
hiUXjzDF2jB+wL3Fv4AcGaNZ6WA34ED0Uf8AdDu5yZd6xWniRrbm5WABfNHveXVr2DRM7RjTu8bj
Ctp0bV5AnwzIIwBahUsVZdo57s02dnH+4TzKTAUIdugX6VbeiOQMYOhHwdeSGqKsESNe43X9hYV4
idxvJ5wD1hvkhmATRiLZMLc8YlD+nTB/f8f0VwCcmtGaH+NPOL9W+jrkiUk52dbcTauU+r3Mkded
z26I7oewB17i8SDANbCkg1YBRKbY1JwuynPPR+XUZ2QOnENbPtdmU5VWslC4CCmPABNBJ4KgZ7qg
rtMB4K8QRUo0PwsooQlLiZ3ZeWis1/s24xSG6avnAa6b9hr90pUHD9VNfGF6fA+bFOEGNIF6yVGE
9uX5JdBCMaIhz9Ptg94kSk5NHKAEflkDCDode9gcwnBkfRy+KSFcjdhaXRANu0yafSdniPdOOqpC
hSxUpsdqWUnnmuwyFXnyBGcrTln5v9aUtT4Qds/PF6hkzXNaOtPn4qlsWd1rHyJpWDfyXRJ9Nq9m
JZ9mXwXFMbVRnaof+ZpI47vCVSdBMe6imaOR9qAaEuooD4QAPzy6Lxq/Py6HK1QHYYwb4dDGgBUT
r1m3pOai1VvnK/nQu9zsJEcvZHTWZ+VS2tx/5L+Ej/BwJrnz2O6wb73OL1ZMcrF2JE//PveYeTmS
7M9Pz8zosZ/ly3IBJ85hEV7pkf8G7eAUeKRLRGU0ZrvVEs0FpuktYhLGXxTm7W7mwyvEY9BIdETn
w5HiksRltF9A6ZCwTvrHXTA9AuXwGFmpg4CFHY27c+ATFNY61BeUG1o6k2NqFV8nd32jrav7AGSO
AYFQHqbiCxUet9mqhPhfz36SW2izXLF78TXMHCRyhNpZvRss+Cy86pIt4AlfVwTJjIQ8OfKSfxRU
O0cdTymT9F5D25sdGU34qbY4JYnsR1HPa2Ekx5L+G+SzvuwG28SIj9TGgN9LFpLtftTKIyJGPZ95
XGDM8bvsBGbV/BYbEVmteuNR53Xy+JS6I/SQlx+ZRyeoDdAv6nZ+oNmGTILn99MU+ecrxou+Wbhr
CirpT81OMYhG7TFyNsfZVvtYQKyCbAbnJxCCWYCj6ZaOiSDatbmpkbeWOzrFwppmwBurSPMsZvy0
dhGPyZiyCgSwnwFvGxk7zy+ohsKsEzhdOqe4L1/UU6RGJT5w0pQiT0YV+E8MRYifmzevaHeL+fCy
3NWjpUrGbOx9ip9n63/wf3Cqac+vKsRYnV6En+47xqolgDQRU/FBcfy2ebRehRUDkPZ7tu/pxEuj
87jETV3+p0KH0aoXiY7xWudS4duSru1gygk6aXBRWwPBb2FpvRD25IQGQIV0imVHwPmFH1Kyq96X
mHTKlyeBrcpAKRiBTJk4W6p86boR+L5/g2aenoBio5DJwMvyv7I8v9MD5BMsEOQKvx+kOWsUAknw
A7RviIXd2dOVGL7i6dwVdUMFdaCk7wclSB+uE4LY0lPBYh0thI9fU6+Ow7JG5GzVSBzEa5PQNY+A
Yjkd0eJ7K53RU2QsvR0pfJdWaAwFbk+mkNPrwnn/izQ6ujKI1wHQd2U+XX1bkBfDgczBA/6y6aC9
dnJn9BIZwylqwcpJUVsZ+WqI/FBEcONIkHCMRSUQAslAoTHQw0uYKOjaXvh5gpgvoaulZJXKWxZ2
cStpdu3m2GtHQxWaoVXppg5QRO/kIG4MVofwQpXA00195nxuNmQZO5WogAlOMooHGrTTPIXfsy9d
Zd0HIutHTH/KYbp+BHtMGGCo4u8UljhdQgk+DWH3eplkJawKzJlIYYCe37smX07JUyWgO1ioGDjh
zGLcRaI1e2+FZ2SCGar0VimbGC+ebvdupT7NAjIrogT5LjKJzzAtYhAqGJ4IztFP4ISRK6D2RhgC
G1h5Lf96Q8ycZtI85J2CX47ncmAx7BfraDFgfjrqVKpx28qxra7FncT5hmYYS0JjZbztS8ED3tyh
3HUnj85pgUWAGU8BMkknORZrshBqMPp62aKQMnjg6mV4gSaEykffycT4sT6naFdupldNYN82RDap
zJ/6HYy1H1zqjXTMPIDnKbaOwRJT5Ne2CgVY7RSwfOQGsIVk6sRrDE0MCc8DnB3ubzA75tytM1lD
NGZ/OkT719uc2aWtfH3w+G5eZkRAwziwzezIhwrFwrsA7qStO7MBQTunlOb8TVS9OZU/uwV7gJxL
uY+OHK3zljkdz/pNvkYoncc/WFwfhwXnX7wCb6bsXXKDg+6gUlgNPw2t0iafi3Cc5lZ2Dy7vI6wB
ElSrpgLrLDSWyrc1WJqbQa/L4zv1ZrF/zlPR0+49eR+Q23jPEMKTxoYcgkE2JVy73cjnArHFT/w5
qIWdIrRPTZXziV57HSb6Yypf7aFJTOJctP1bMPn8NZbWBR/1gDGo2keF09ArUpjDzwwTtlX4ijSf
oQY48Hk/1/m+RhaB2OuPugXo+rm2Cv4A4ptfkFlY0AcCzSOzBKJn+C0MENgNedmxYf3xISsAzJ0z
+c6t5xqI/q8jsbzFOktZZOew+HMxXUac+IkwhpHwUsKlbUSidE6fx8TJ/eokjEHoPCDpdR64Avg6
LPo5ubzs0Jz9TFxi6jJzBkI3oVv8TZ/j1ERqi50gWaQb+avdt2fUfGvlFBIHUXjxGdEjVUKYaSHW
stKoPObla0DidLpl3HcBlkEIRvXUjNmMAwquD4XLdfZgFOaP4p4Mr9gKefnoMyITqxgXlMm9XGf6
Iv1FFTfg1VJwR1opYxoPJO4u97UPV6htV9N9dB2jkLj8Unrr4C/5kVm96n3bUwSRCKZwe9ejbfqD
ABNTd7hP9g0/t+7ypzRvdKzGi+/3u/rLAM4Si78ZhQ4S4GnradRZB+a0mOvusHodglH4ZSqXz3WY
OvWGWaDeBDQ0YwibuNkXeLvy9EqgC249rp+kNl7JEU0/tEC3jYh60fbCerhgUxLgcBCiYYGA0X9f
o6O0Un9R2Go3zmo18Xhl+IhOwzrYBMiEEvcNx+JX6/9SIEwQ70Use+p3jUIA245TKiQoV3Z8qHn9
OwOzRO+q9N6oRvHzCT11hMDhi/gaoX12+t+7tatTKTvDN2yjwHHD/3Yc3n6wk0j1rfwJI+b+bQx3
lBOzn+mx5eLy4Hb1+f9icATeG+mrrSyO5vHnBbKi29kVV5yZKcqd2U7UvJfV3pKLzqECxXmC4Gs3
M3YYbpSCxNhRgsuMYHUsF2Exz3DazKdntZsrtwTx2k+/5FUJhWXvAX3zODeGoKx6yeplDuaFLC4m
3L3ibK1TtjtcuLlm61Q859N9oJgICCA7XnDBleZywzKekIqTMDHwzk9W4oig5m9/dN31XySwLdvT
q0CGToYTsSEC3w6RZQ+OfMA6EX/Pew+aGKY+ijuQxae8f7+2fDAd7zQHJ1mp22pZmJPf8Cvt7eou
AGcwSR8Yi+XjCDKDUnK+RyYsOxYKTEb9Q1c9lJwjvYD75O0j8yt3IAPCy0i/Z3DMWupwxaVzfLMz
NvsaixGai8EAyS36g4qGLmZBCRlJa+SoR0Tg4BQiZylCkpmFdSGs7b5YPzlRqLxY9Ici9TgNQdeS
Q0pcLGNFBbRo4mACRO1za+Rk2wX7gm5pN337+gID485A2fc24Dmi2p30W0XcAazkulOm/pOVnxko
W31IevmPMzYXpDdwH6mBp1ZwIVdwg6BXz6cVRu5xnhxx02zfCytEIkBCmYHUUepMIM4R1z0CuKD0
CZQFylvkmmiCQ18qbI1kuDE1lhEA31bC0jXH8s9WBHkkPfDpDMRe408e1sxU/F+1a9A7k4nBDFsi
YIp8wC7VZgDIyaHgxqB6ght8V55BdzScTvSPQs3V909tRpfawW5YHbPu+tkid22hUCEJAALh/88p
/jDvxVlH1gkPbLoMUYajLv5C64Sfgy8S9oyE5f1nSVfdmuU7v6MTAd3RripcB0Dxa90Na67RqphX
LPpXBvzgt982X8WBxRgYBqlxRnjm00RQPEot4AHhdWrjQzAXxo8dNKz+KO0PkXcTEkkPIS4ADvBq
xzjXbppzYYWM9fyDeJy04kQiA264VlqHaOsTsz3h7m5Dmx7WU6lCtIWFwZI/I36XFeaMSWHWIQrG
w3hqeRdBwBoj8dNDRi+jSUUmOtin5vMRFRt0WK8TK8S+vQQbZofXRfUVPoQdihTYh+ob3VyNZ2+e
JVbDaqN/zU4DyXKFN7PaP+70Eqmgfg2+O5FTAO0Sel+yk3l/4YsLzUFCGZ/5plDSsOIWLebi4OnB
pMXwSEw0gZ1+B4I7lc+YFvgasNJ9mlXIwceFztbNSfjyeADeq8hWIr87oLWNWWCT5hDsm7ve+GIJ
AbCpKX8QDy/0tfP6/OGo2H82yR4K0QNS7CEKXFCY+iqs0EH5KJz29AdArFnl3/8slugeknrF7xpt
oz90eF68fiF24O43k0W1IWHP+IxrG+QYD0YGBjv6lsrRs8+DBGNX3cuGKrAYSEzDzO58vkQePxCW
dVygobTC9qT4/E4NylFSL0guJ+RI2kf6vHxUS6QARHUh5J6JBsd7V3uAQzrlAEBT4Yrtkhy48Tyr
7k1tPY+hYvPDl4k/HpCoH0oKfIkMaBmO56RVWv2ZBJJDfebW402nLQL6h7PrPeewBJ26sZUeml99
nAKD1pDX0VogT4+EBzSDt+BzxA+K5Q6IDSAc5Y4XbTCTCBqWJx6n4Cxg+MRLsuDZwRHAQ47NEWZm
jTBqOnHerIPxArk9xyGWRGHVTd2m8AMe3QlLeHLmRX5N7edhWhlIoqBX+Id0L8pdA6YUYYu3ODqr
9CsEBwsNwV+3FjOi3/gc5yMM0v1wEzE8kiZERdw9aecDUSLqUiNa8oOXlb8qdLa21A4pZW77V+9I
OFFYlfOSZvVtthtPaXJDeSUjY7BLl5wVE4sW7NuCN7Vy+ws3C+z8mtl8Nb2BOUJYzqlSYZyASrE7
pxhXW5L7+YCCZX9hnxo9IHbtjQuCwat9ipBUAR6spn5ldRouqcmfCFb6EEdyZMCn4uH3Hr4ENLCM
VHwynwOvL2f8MK9/dJfnxgCs57tjd/bRxqJ4y6lZoffhQoYUWYUKfQs17A9mEEe4BEA3xsdqfgac
Q2vBTf+YdQX6aKIVzQ1W7L1oVFUWL/CJDY84IF1z1h/iqrqmrup3j2KttuZr++Ykxd3HeqO5/Cot
Nej18mU+B2PiB5v6OH00BoO/tPwUC5YoQyLz61b58UY/9gu1M8rfV2bIOw1wG2dSZ2lEXaZG4rGJ
VJhBSWdCRlq70l2dsKygoWntCUV841bLysWTFuPjikwm/HapnuNvfkiMLaGZaBt0Te/O7nyF+trX
16cydIFH/lJ/vHC4qJXRgDJr9qd0lOLUBg+ZKFCuZLSUhSXvh6kn5JDZEs9r6FclzmZc0/qxG/Zt
VKFpm4tskb2ptKMXQJYdDG+VcCv1M/9BrNHewEOQbwsSA/KpxL9l7+izDdWC79aVhNpQmS6VH+Xz
LfLCJebISxLkaGHBr1AQgdBicNWyG1h5ssvc7sPXCo85Ac/VBkwQ3Hv2COQUdlD9pIcw8/LECL7V
qVfITpFd4h8RP73KZFN9TW/SH1fiU1XnEWoZiXZf9mVlNBCm+aWZ4AjBiWKnKA2STY/GWDqRAYAB
fvDkBaB09zu54cl/vfZ15H4As3AiR+6k3ar67s1zZgS8WTpDkVKdBnZnzYxBx2QzQmEwEiW0fg2O
eKxRhZfYyy3oFiBv5p9gd85X6SViEn6tgUjIhT0wr81Gy+aHvDFSTCXKvNHsWuUPXMS+WmYc4NWS
veSA52IAKxvs4gKP20Nzvr877qLYV1FjcLjM+HKM6Q9aRGI6Z7+zTfYnKzimMWnM5YY7TrL56Vgd
NFhVIx2l6gWnJ2DOLDdfKMCsnNe08l+dx7XPX5POUey8BwdgrNNdlMGExyGwmW5lkl7BigfM5CPF
o0sWjTMU7OCOIWiHAaV1VKQAGnX1ScakwHyDNZJ6O3JzIMFRvqDYLbf8KFCn3xlu7kP78xnYA0nI
BdjElowJbfWpjyWvObEsLQRhbgZ+yDjHbFoJNpQS0pIpl4hkdg0JQc7neZroGwZWFDbYc3GCheua
vOW/yIOpeX2xfBXtmOSjbwHSZJuJBnhtighoQnSl/faxRSl/RAWTs0kGdLpobTgy97UEhYdqOvPY
/nXH6ka6hWrV/KxreLBFumAJUpaR/UnN6Y4BFor1jq+ttbMXsLPugCbvajPwkOc8VANirNdHDx93
HsvTNvyjhB7/i9du48qkf96TqzkKk83nXNpTX9hyYpFbrm4nu6XqFHOasV52Yn4c+GgsEkvAmJzu
IR7vdvnqnKdmE80izhbFDbKnuQVwtFPNRqyuo2x/ta4unRi7Rjv9ilezZy/UOkcvnVzFfcjpyglP
cu4fkU3Drm97EwN+u8ICBKXJAw4r2R10qRzTj/CgRof+lN57IriasygvVVi0124So6i0FAj00Uuz
ecFGlmyCERpT+fhk6mMwjAzQ9yVPrNWedfKvtWv80/xCyiajfVq/zXYIWDiV/eRQV3B0A3XR4op3
6EUDBnYtLIVo6XHn3HV7sudeHjzuS5Qf8n1MOVLpBZAvMo5z8lB/sCbR9/JgWc5XlT/uh2xJrNCH
EXuo/dleWeGzXbCabPsHe/3ntyUiS/pL9tDqGSiyvMj+4CYXyUrglkdL8DI7X19zI0MNjW8qy229
pxIasg8n3P7F/7VfDaOIkdnBCXboEGghOm+Kl1tfPuOxzv73YCb+5kY6tx5fnfkKslXY5XuVyrBL
spSnPKCvfTs7iArhUSC3WB0lG5sknopEW7YdUWZOekgQF04BxRInEkxJ/iq74wd3IFUN9YeXDruj
spKp6eZedKa3HsDTxag3JcJA0pd95Emhx3f5zFd8+6E11cY3kIMQhVkAfpnPA+Ra0bzFJNt/TwKn
OgRnsjOS/P5SCX0iM2dLIFj09jAPdr8chDike7qakK5R1mLVMOJkYzIC0irzkbZTpjQ0dXnj8u9y
7ZAax6yX5j8pMqHI4ciZEBPDTE5Ep4L7FbDSHZqjzJHcrtMJEMvsln4zAcMEjmcWuuPle6cv+PE6
M+VifaKtstPkihg3J4/6c4l5QZRzPAoeGHeJfRjDIIiUVexWsWe+pJKAZGmTNSSHEq9Ya16oKUls
MOq9gq6msQDpRzcAYRkEeLN9ZQwNRljxhUIR5LobITau7ScOnclNQIrCzD9MYXiQF2WzXSZ6Av4Y
M5ehXpF9MupB4k2ZWHAz8goPZBHcPymnFD7GmYRWVLEJoMq9Qfl9krI3Hn+I6XEJCev6LCNaFIi/
UGPkSIXz5ml4E5yArK5ADwDeAoZWgjrIKKar0I4GG8VHb89k7Qv7iCA2jjp9JD3vEAp71v2S55ko
CZUDoXbTcHR4CMGh6r+kae98wEOZrifyHmniaLnOH0TzMKmi3VSkY0MoMIaUpiIh0e3eyO6e3jtc
vQjO5fXjCPrNX9+C9P1Gb59v8ASwgjcCHI/ceeTO6psa9fQFRoAB7qneYhTbNReKkm+DevkmqD3c
j6/y6cnqm+uj2TrOF3H+C9g0EexgtkLUicyWGTNfdYm51IEgiCCQ9iLclwPoGPnB+h9NZ9alqLYE
4V/kWgwq8sqMoCDOvrC0tBAFFUURfv39dvW5h1PVXdVOwB4yIyMil2kkHegNexsXsKWhdWDZ4t6m
LMnwJeh+d8EI7bb6uMDpsNFxQad8+dsbjw7MqsesIiSsRoRy6riy+GEOd3khJEI0MDwnVBcFQ4UO
me+gdgBFiXGhGTbwufUxUFmP2m3UHLKNhLIOfd+H97/+cpoXO+NV9JitjAoRpe6pEhTL65p/us95
48HiHZxn3+Vl90oJTotTvurmqZ2zL/gg+j4dNiLcIE95ktaWmgxcsLTGeBlwLx5BIfyHCJIxU58h
EfuCW3br1NOnA9jxQ4smgQ5d3gATsf2MkST9mTIgHapmSFu4FYhkPj/gZ8RfjNCgs9C0PfEIJYRA
JjTJAtS77HvIfVGsoCJ0i4AkoYanpU0IG32qk7rR37NlVm6TnKPhvoLnIkGHeE8KLNfT2QFrhPoI
ZYNEoT6e4RGRVU2LOSVsPeLWkvGttJ9uA7kt39dbXP60CAXjdTfwa7LbP5894BRUR2cL/6rfa9KL
CGWuv8+XJ2cugJuwNYHrjn6Irh4A7kTOFVt5416O16B0lbjko1EFhfpBYvE5wBYhkaCejkqmiN/u
3dTptkgbpTHZX+/iDOOL1QKXSxZE/0FYzqgaDrcfPBvzJb0boMRQroLaiFfLjaACiga0BKzGVyAq
DqRaKgDQr/UQEAY2ymoAXgRL5o6eT7BgEEQAjmXyBHnu9OGfkaGYg20BBYP9QmC9uJdBsYFVJzyE
YDsQsGT7IpYXvMwnxvvPUmDa7bALQ+pFr5vzvI70DSukggG7MGkV+RGkTwXnHMHxqX7b3wzr5HL1
dIBre8jLkz8Ae1wdbpPm7LwPtx90OzfK3wjiuduULdhPlSVCcRN+3XCV+sMwn0k0QwwvjHQNPiBX
mWoRaWRNS9C7k35sYrbPGq6PU1bUXxyMHiAr9Q19zcVGiwZhfSc68lFxs994y9K7rvltwKrAb9f6
G8igCQDlWCtCqKj4Tbqooi+0TewlzTSdaZF8JLNHOkqAofrXFSpYNi2oDDukqOimuFSC8QNpQPyp
eg/nGfMqY4kGvexcUud2C+IDokmsULiJSrslIcCJCo+lt4MUicAZMWnXUGZs/M81Yt8sBYRkP86B
dnbTwpM7R1rhf9D2F2dMVt+S9+7sdgjLbOD0JGxvbu6oWEuSf2nn/WJOsCppm7yc4+PCVENTon+g
GYdlNgF2Oy9wncRHElhPkfyr5N0RY0t4COxrBYMbR+9NeFkVwSl2TaWjXtDreFkgyW4BQYDqLGpU
AMbzhL39+YgesvEknwfT6sY4Bo360/YRKsN4UNlkOIj6ygSM5J0Ad6Iswwe97TuIC11LcVGJKpfx
TQXBRsqmzG4I/3EMANqgiQT7JTEhrWRHttJsM4zKP7DvjHpEUobJVn618c0Moctrmp+DqvR/JNiL
l6Srxq9q+dJX78v0TlhSTh6I1RW3voZairmfi8TtOzj0qo3WzIfsvkisehPCieLi1M2qbBbPYtMO
4APPWrQEHvZX8OvY+lgggobA5QHYQ4XUeZHEMVKqYdBvSFfMe3L5IHClKmn1MHEaTMAtIDTpNPCq
rQd/x9bJo7ynD/y8XkLlfgAzcg8w5nxMqFE9R25fRqmeQLG4beS5PB8t1SFcQatV/NvIbxU3l+y2
dp4oQys+2a0JR2+7fuABhT8gZLSXcbsu8TB+/xnBfRz9ZbZTHGzHLRWhxuqEz4lRbMmbrigEicI/
tv5X0bqz4PbtB6bRtHGhKt/3MYtTc+cFb0XYi4D7wZT9eVWm/vTOukvsrOwx/sAKsZeAFl0O4lwp
Xo94+TNJj+yjiCDhBMpBb9NJjVHCUHnRCRHMfXj1KFGxaOMvAG0SuykiKOCwUxdc5sTmpSdKwxgH
anaB2SM0pIHZaXajmenuzG5ITg5PG+IArEzUrHwgWHnQFEm1Uppe0F+KNi8mfmb4mAzZd2iniYgX
ODkzHpCL4a3gSIJ9b+kXbaLR32d2xjHpZQN7kPRtLu9FhrHmDSZNPobi8Xtd1JQKr14L/WtFgPdo
KXKA3HaK3WFTcLXq2sQYmkUi/dr5nooOZwj/kcqaLFl++nCYHVxGQty3cEZzapxe9JWk4CVgY6Zb
TK+0KW79Z4P/3TRTMHXxixQvKmQEWLMS60nkcSNBCsQskxIASR3ycCp/CBNRRMLhkt3B/Np3NcjS
evIBLqV+vuChBK5N4ZHm4oyM8bWkUzDgLbmbLHVsfJgiYV8+2n9/uJTUHPUfgBK4YmDHmNuizKZJ
LVFlo6FPF4OVIYsXKPbbI2GwqyMxAoc7fKl7uIPkSa9gW6d3BtwkHF3qfbtRf9NNv4/vskHtGcCI
HGIwhg0rNTMgeBDOxyDCi6JIYYRP2MvvZ09Lt4wK4swexYc9LNRbSWuUYlWqjob9cTcbQiiXsZKc
EecOMQqoth/8rAktBJQ9SFR6SBRCEoPPAvEpHH71ZWtkT/RpfjkEmlyWa4q00aywFGWJY6g00yFC
bmIoTM8MkhEyERqNLnKy1vaxvD6hClEwasdPghx9cfmwRbI83c2gZEmrP/Hwu2hSHT7vpL5uu5Th
pQIVhYMPPjjBBXNzCC341HQTFmQsGVSIFvo9GtKO40Ovx28A5/98+zPxpvnwZybX5qeNu023Ke+r
4umTgL527Gj9u0Ou+Z0r0LB0MirzulNOvbtHHAH5bGBiZyJfzfc052JTG7u9cKECdCHI1T+BmgoY
xs1hb+XOZ/mEbP62qpTQiswXXvD77tVQMbSjBngqzZhj0ops6j5hpRWt2SihE0KeZNnxvspahs0y
ZEIu2VyQCY90u1dRBsKtaKx7Ja6Vi5G01f2BcCU4b78UJK+YVgi9Pwr9SzXHXVDFeQhgps8s55/h
qyECbWDcfibXXwTKFym+l/OM9Pv3XFuZPK57bn9oIYpAtApjEQhw08OyFM7dx6V48aKAQ7NVVqYh
XOPeeviJCkRA9/0Fr2WmTrktUk/DWyA1M/RCukOls/9cv9qf72U6eriXGokStIZVxVoiHJdQEkes
F2/IZWRDM5U4DMVzN60oQcEFST0MJVqYrVgMDPAzR/BFyEc4cGwmQAUXXOmi88dpcEt9e/i3sB7V
fR+Oh7JqfxF46qEG9i2b/TMLugX5ikZxLw9aD5ar2Espzssb0qihNvHSeLxdyHdw+AZrCMXhI/fr
9TcXmmXl9GbGTl9IYbBQw2/mbhIOnZEazNs9Y+B5dYi0MR5B9MvgO+tOI4eshUM87t6zvN4SMHUP
tzfJqc7ncjwA7Ur3A+KGH/lpAge8aCCzJJKG4zR8EHDU5qW0oP5f8FG6OjqwH9eTphLrev6lVqBv
X1r40tCNTCrghEfMtGhfuIxYMH7Lkai8p5qLt88NLOFtKd3mzUqIYDxFr2I+WvsL9cnQq9LKIcFk
J2z2WDmHlJgILYj5AFpzh4+T4aMKysi9wOAVpt6VGJoAtwObyMcR3F4SfdlKe3YFx4L/cffOkNV5
r3ZXXvxRNrnANK1MalHyY6xQEyVZwiWdcO0SQj9cwZPpvugT4FrHxYEYAJqcW9JBPnVgXzPL+sN4
OIgpzHzWFCQgg38WKXXpLn4R6aqGDixZgwTsCRTBKMCq35aeBld0UN19TPWDPWDxwQ76+twBt/S/
i4tq9w4dcDsKFcb1SPakljLTvn+z36tLTMr80ISPwEvdKjqdBJ9qiAEA+rbq4o3w8U7HEnkrdhbW
zYfAm0u0MbJGufnYVjtKdlDsaqZlGpQYWr1cRbbOTK2z1fVC5BqvnlMWDMVxB/1IOVSn9ycavm/G
+Qer0W9tZhiejESYccRoSdJuiOMFOraXyFSfqzuLxUtdwEz9EIyy+QlRDirliJB4REu2Fo00ylm7
OidfVIqp2Q7MExGDcnE7PEMZE/rHeTy8ZyXYJmNSvNGM0E1h/kEF1wUHMRxhBzWIP11Soja4fqBJ
GFJUaJYquxJyuCuTxE4pHnR6Y7R0bVP9Dh34oPQxETi+WHzzkJrGsHXe6NIGN3eoG+d9q4+hwNcl
mmTD3svY81TmNr+GZWk21mNFbOkun+Z5ekoIl0Fa1R2j+Nt3rvrx04e7MWMieowFI3vDfPalOWu0
he1Wun6w7UykucwmUZKnLlj3EFO/rMuKMg4dOOAiRtSkdviBQ8/vO+pyGFRRveSjWDhrGqTsRmb2
aUWPFNVQ7b4jAwYUNmsmdCoAbgpXrHw2rQyGyZNwCyz35b/9kYPX1UTmEdSNX8crGllKLwJ5iL6T
1wJEsA3vTt8brYvxkOzqhRdE1LtaKgQveoGIQ3IwfPCRoED4IrniOpR+N776o7nqvp3UU3fUlKDN
hqIxGH5uT9Q38P9N1ezsJkQxPyUItx9TJI/hc1rG+lj0FztPMQrzmGt0lRtKa6olegZgN/le/DxM
nczvsH+RAfrpaCiOIkBF99GMPBvDTx+A/cPc6c+lDdHCPS5kN1uk89t+NH/2Yi21CTg01c1o+KVO
2QyHiFFwjekzjwhIyveWauT7sezTAgSfGLYckOgKr4CbMfjQAjtynBMtq43YcLcghTajxAI+HduX
1cPDk05vsdIwcD0HVsT1y6BAl/58VgPYcw1Uc++9eC/ybbb9Tr/TVySchYrdxa7dV4w6CoHXGR6P
grgCLHYP6BRqvxJNzO6hBlM+HctpDMrfp40cPe4+i65FdyaUWk+8oF8QY51PHpWfCVReXIjbSN89
f5FRPfc6OShUpSmsyXr/TMptP6yTdnFnfaSOZVwjuII+DPLjM4F493MnZmSHzcPeUt8/C9S9qFrp
hqlOC2YKV+mWNHX0/rK34iWCLwPSeeLx6+r12hUXAD6k5UxdGA4D4fcmU6iN2c7aViDCI5x0R5aC
fVXptq2fqm7zJtCIEBuzMCpe2WGHFRbXqURzYaAuzAZTZMTj3je+9JyvcoSpf4fo1UZstqCX2nvT
9Gz1HmUFRjrP7e28f6CEZPMPLxHKBcnsZ1BMH+G3EhaS6IN14EIE1tke/Kr+ulpI2eu2YBlSEM30
vPvpM/CJWfvKuob6gOOLquxVWg4VCT4gmffwhlEGk8ujtkoAT38Kh5WESKzKF0+MJg55/OmvpdQq
h+6FxFTFYs+9cCufRt4bD16qYKOqvbDW436JX6SjlZDHxxRH8pFdfti6hhNFCVIFniCCSRhViot7
SKeyaSwkaKrfFN8umgYoIX4ZqAdohfPG7CCRR5Nebg136KeJWWkqMboTyCPQY7eDsxojaQasKvpQ
bI8V1n1lb17ACWEjr/YlCXk3x3lGqzbUo1I4Y5SPCRFR6rZjrYLs05jaY81mzP70eoTD72xEuagF
0peuQfb1Lgr92Qb7QgoxIUkxr3pocB9BTfLu50VcWg7cdoZhAoQQFvQhgJDqyeq+rmGYBhUNgQks
gXixxCWT/9iYgNNz4nW1yeSJvTsi1iZtELtTG8VxHzQe3E3zhsOAZFWXYymfDEfosKjjO0UDaEnm
KqQa5oW+XpWXVg4iX61ZTwjzuTo6nYZrcHEXEYNqq/m2oG59jVTUn3VqkSnjjGKU5EKcNmVjpfFq
0OJ8YBXa+Em5prJTYulmWkG0GzrYd8svW+rZ3SPqgXOCmhOoqz/fDShK+ovnPcGt/nPGtv+8EEa+
e+AzkqSBg6j3jlxjZA8sZSL7+S92dT4fWvSG/esthQaJHoxsKlbfyl1EyU66UP+SgF4AAD9GJxXT
R5UmvZB9UawKZQTj7oj8CPMXEJSh5OKAk18xfXR7+rjDqwKKEADkGLt8HEV6GqV554KDs46/G2Q5
HL+sEiUBxlKAirTD9e7rHv4jT7RyPf9O9zPUABia3NftxVQ8JWTL3Pf14L3unNQXzkffeDjliYOt
6g/tXth4Pb8KhlOs4Nw2wP2BSglStaA/VY9SosaicUgLMooJRogpbIHxjDIeztoxDZuEvZgW5MFz
Aatr9do/qAQSxFHgB90DJ9FrQzpxrYE4qV8UyILxnCL0aW2cZzl78gAMR75PYMe4+drFQHTCQByz
vDSwjlzpz5wEx51v5la6yVAQV9DxF44R0cLBWRxeZhTxG8Qc5oJuUjQm74woMxb8cXP8/N8vGvDU
qykD5R+y2SfIJzCzPNFBtiY3tin321dvATP2QH8W+z25zAfTfqy5SlAetPgVtf49Ujyz546CdFq7
vVDs2rmr/TnUA6SnEPBo0HHobwlpyYBv7Kbclwk5K+RMamqk1n9qFThzPAncoj2hJQEFVgOQTRSn
0tWG2UMJXV6DRTDJXjsZV2ppIlTdiKa9csZYx6T/i/dIIkzqEmn1WBTHelEs0NZjUqEpFhw9CmCY
ct13TN8fhlgXXVdQHnve96emA2pvDRytBf2Li3SSAq9/njHGjBwGh3wq0KDQ2+zjDCgKT+T4NabW
Z6oe/J4ERBO+no4PKs1aHuRHjC55TlemP15lnw4n2ITqxgOGHM4WNxfyFGqz+6p16du4F+zLeTqh
UIrkp4Hqj5Vf5/PcL/l8ZtfVpBu5YCFYXbEQAWKi9FJKGE/MTuxYPjjb4AWGgwE+tJ7mFyGU8OUl
LDZyZguLn56HzYFVcD66FWBitRweoPqed1hUseDedauVTNb/B/MTe6ozRQNtoRHSIloRTOTbj5z6
qW72Ch8pWY8mx7U1UB3Yz0PiFYOWUZy01dAh9OwwMbB87ZO8kNRgNO7DF/2c+khK6d4AzW55P7Z8
6LWeKBsl/E6uzvdXpTZCVgtONYPD39G96di6g2MNVWnLCkRhHSTq5/bzhVnA/o1Vsy4LQjKWQLhZ
kUFiWw2nZattu7hZZ/My4EcyEygcYgYzW/k4416okS6e9Lh2pQB94uQ2e4wfszQZ2soYmw3/EY7E
rG8heTJYZScD2rzYIzZ3tD1np7iAU9k42muq0a/jzM8J5EZzrmmYHzJWlxVmIz85bHYMNV4/Tciu
rS7uNOeEffjdgvoFnFEfcP4ckqWT2EU961eNWel1qpZPG4Z5jQ/07HFfyJn1dNSY02iIQ1rrSnpk
ArrbT4+GZEvysgrfL7atQLIHdBYcmb8iQB6tmZEWLGqXNpnxO+iFlack2oJBeU9N0vDMIlM7C6Nh
wYCloKIDOOEwRuwh+ooSXjQCIaH1mjqHAK1/HYpCJe43pASrNjkv734W9ZMvvpGEHJAqsTUAbQw7
+lHHOjnjKM40V+pht+W1LAFmjgyOH89YdVNKDN6eHjJqvM+uRk5MXxz6LHiqRsZskGSAphW/byf3
YwAzY2qHkMH4vwJXqczh/IF7wQOQz4TcDrNWxIz4HZjDIxTVJxN02t8Mj22EnAIRX3TtCYvZAZxe
GMpC2WKhU4VB9yXjoKSDw6DfzVADowAuuN3YPpH5t9aHiBpDQqC+qnaxMJC2A/yszPwECROse0Sx
5e8QN0QzSPdonLdRKK3SErP7OcdXijMjX7crFYZqhjgLE7XcCEfRyxpgbYlUHaqQgbeBivWB7Ct9
LBAUUOrt+WlAZSvwrYKOQo7ytFMuHbwA9DNN9O4xRzH2Zr+1KG2jkGNO9MMK2sVrRKHjbqslbOuW
sgv8IPgf+kZtl53ETjL8LZlIWILDQkIOYd3fmxZCyGv1oFfOADEVTyeOBKfXTVXydBB+RFusUqhJ
cYS5OuVld7l6I6Bnn1fqdWNQM2e0BQv4EE6ivx3O5RkC/xc7thzLALgFeEruyQ/wMnrg0D7gzVCv
AdVG5y0unzRr6t969EhIVAiEW4jVcuMPEDi3nC4GS1I1/l7vCKHYgmlbNLpZEs0NcH3S00OeLXLq
S0MJaVnOKquRDV+SIdHgFTL0AGJn/ez5Z2DSz3MBj1zBIydtQBggvD8GsBlveUIh9rKF6XSJ70I7
cabdktOIRmW42uIHASLXC7Blecb4u/NeUGIvQmwtZKVCwsRqjXXusbcBWKYsmu17c03Qg9ljCFNp
L4wyDzgVLQvFwSF5zxiQAkpVta/20kqU/VvRDY3l/b3q/6JUoTLyFJbDEoMV0fIKXo6C2ePIb4ox
EG7dOnjiafhtidQ74MVKWkdg7Yy7IQzHl3+j6gXqS2fPBUa//3aX/OaWsAMKB9q/0NmtiO8gL9CS
oWmsL8LJeoyjIv8ofHjpmQIWTi3HIGhGm0C/DUo0LY6c6QTt7S1405QG09Sf8vj2C/e+zqJ7oCSo
ibyXp3vDsYqVajVDcucwLxKVjKxyB5CvBS3KemvCrquPwIi2gzimYsv+m6+4xI2ZQy6fpXjyzdim
Ipapy/JOW+qf5wZlbox5rINvbkK3xhoNh9E7fvHSSAYLsFNENve1hh/TYP2N7pg2SmPdR5IJvc4Y
LYukW73iD0pUXo1xegm0MF+rxKSNMQCywgIppM3tL3dN3zxjyPqAlWwhRxATUTd0z/592kylCWlU
d8iW4EEIrx3udrk7OwByk9es3OmJOh3h6TEKAT7eoH+gYEQ+0NiQKyUk05f5/QRPLCNjnFAEwOAb
ErFF2ebiSH8tijQoVsA+Bwj3ZJa31IEzT7lMgkAa01sJG68Vq4+xYaAbGwrdxk43JnBuWHzEl+gd
+tc6FmN19mG6CSALmyuz4SzbKyyt6AhQ7pPLb7HPVqL0CGCK8+yD2rKGL0cimrfBOYS8TeyiGX4G
1I+DhId2ysuIwJDnLelGPX0L66xr8InKyX3yhLQFQdm675VZSQn5HAnxMcyDbNyermOoC31/hIhP
tG7Hmtx9n7i4wl/jR3gFll/6j3jlw4XXeLcVhXZdPpUKfJ1QfEDhtAs6M+kMKgaEQ9/g3XVWRHJw
p0eFTFNv2j+6twiygOo9o8s8jWUP81XvEQ3jEV39isVrWSBO0BIQjBZTTIgAlJpNPh0V9mo6oFQn
UyTCL849NxQhPWrPgzM0go8Nd+qcowU44ZUxx/k3Kdh3v06LyX0GxJm+56/R5AttSfbKId471oe8
CUPXDaiYJVmq/5zUSbO4+6X/MakvTlWY5I89OoQENduc3r0zmkFhV2SUPv0MAsxRj8/pw5AIVv3n
CueKH+jl09KvDSiP6K8tjC1i5ztDf7L84l8XAreZSASwcUANZWNI9KY5F7wY60WnavOFHRQbGYoN
hCea/QzKCyfkjOIU6goWhrM+kuqh2d/Wa3bLej0gfdW3o8/kdR4rr923DmDx4uxD1w84aSIvaSEk
Y1ylIibBM2VFde/LPo3xq34ofjJaVOJMIuOBbn4d2g1iCwUhF6GKSnqsTYaX2/Ylf8zz92vLMP4n
JKLUwrDseIPygaSDsIs9spEtABCoGW+YlibgJrs33/XdMHrtsK5BYkvHzw4WerHFs+5IqRWwH7ES
mTmFLpbNR1ztmlO7hHDV3R4QiW0mEjY0xu7pf2LVefqr2ulP0a7G2hG6oJdFbxKvbRZRnKJCXRq7
e0L7pRwjCbb/XiKHaFxA1c+V9aisy5sOZjaCJSrhAiRpRbHiPLvecLyCUSG0m2e3owAsIef1IGXg
JODL21cwrm5OU5tAQhWJFeEw7YO5HmuFJI9k5UrrpR6hbNjF7Cg1sLfokYZUAQj98Qn6+M1AmaNW
D3kcZJiyn9cnZRiBHgy/gN4m7WrgEODRWE/yn9Hh5mpID4Tjnna8Lat5xWrAAlyxA6er6gljGZNk
QrnSHjEhb/e7TSaZaZ1NwXX6zm7wb61unv9mh1vqjWChiCYq4Td3b1Ig3W0J7jtKiEV28V6ExPfx
EzqHq348JNjS3aNFLq0f+hM6+R4qHKhxG+YWPOzubmHBTqimen04UyhrmvDRwLQHwD1PAfpQBwGQ
PF21C+uhW9COCVNAup0P/OvXfhfum+93G67Qewk1tPpYoCr5UJCHLk978I3v/AWcswqQJtEnDA7V
e4d1SHjb0GgAJJO4G6g8goQ0gXa315f9OcJWNeGPycW5UgEjXWPNutJMwYRUTTZJFQDkCCUflI4B
3le4aSHxZGkA/QaIvFo9ausq/TeNugvamwWXUnTSWmmIXp+0WhBW6j00r3uoQgjUQH8Q4MC07Yg7
jjixYYJCUMZr42tIFGfzWEbY5zhcgXnV8zOeWSOMlGg8RbhHcmBIq2avhowZzrHKJxVGCjBHoAIT
a3zQBfG0K9Ry4hTQaT7nmMjk80Bc6nwvSUVVXGTUjGGctLFBB2LibYhUEIUjfytNSMXQHDC7uxxr
QfxyCCUwhoa5gEkJZgNUrmDRq8cj1xPnVdJ7YrTpedltycYwOWffpWEz9P35y2uTD92Dc6Qi2Yx2
Eew/t8UZARg2vys6nzyh6WM1ccjYPFmZUPOQvq3fQtB1Xt/9fKHNimnhXCJtqk0RsNMhgYKOW1hv
t+E1snEdDC3ZBWVvHXmq2QOUFxD0MT2heghoNWdFd57XX4nAkhnylyVwu0esUTTyZHY0/oPQygHq
gJlEQE+7Q/7yYkLtroACHc0VCKMQw67KPZxW+i99tr0IqvJSWTy8NpKiLDeUhYrJP650NobYm3YK
GXNczqqlfLhFF4vgaaGGdK4vbFhsDACoGr0N/AYo9nD5uU05Zhk/hIg4LENpXgxX7VQPlOVnno97
p+GxOAzDbFzN5MVzq3qKPVq+fuv4su2vdNa1W8xiHbCo42SkmO8T41djM+2MO/YmLBWv2mFUVYn+
I4dc6jDTBCjCP9S0P83Awm8W44YHH9/7fH+T1tlgAdFJJ9Yt6ac6OV+Sx9n9opgnhoUeTGNggAja
5YLioTKgaAOLkUQGsKJvPoT9kLTqj0FbfCjDMMphrDwn/WoFXRCXwfe+9/Jo9EAnLayHpMeUzR5/
yyzJwdDpD8aW96K7g0dbUpARmnECygAw5oUH/EAlkKL3lws+cDDqRAiKnHSPplQe4RBhwk+lFQKF
UVxbSEZvC2V5/62Jk3aLaHG1Fx1e5pVL7mt+jTiOfxJiHiM3DqAthtgfIPLxIwGFo3oLcAsD9JAa
F7PSPCGGQwpKHRrY6PW14PIQnWMYSiDE9H1N6wUnzvlxOoOXx8WgJNjQ5k8Zk0TccclvLDi+T3Ky
swXpCrsTytqfPxE0Em5IoVQ/4VYvIPsOXvgu0YkXZJ/zEgbaYQ5scA2hb1VQtq6orUvi2J5Q2iFp
VLjHhPYIqtjY57eD4g/jbPeZo7W4LynzZgHFgUEIkR2KIsy1HSkJrP6f1NU2LK9uLzrH4itLYOms
ZAfoenzzSRJIjnx8jc6m9gPp31foYy3xdWO+2zTKoWG9aFqPjavF0BAP14k5vw4tPCwoRRzoeIzd
dSo7vCgvrMOHBfPy73SwB4dcoGmLiPUhhYqD/j3WO+mbuYdzOYEsrCmsTCWX6UxezV2sOKKDuC8s
URyUxalclRMUM/iYVWZ0OPAAUHSc+8StBK6ymAXmCRmpfTqdrcS1Q9kMt+ubEcZGeKqNGI9zk8ol
gRT6CwN1FN9JzvgddQGTDZn0/Yz+IY0z+2yBGbiMiglGHdbIulIY/ZoUNYzpfD6fzY5Y8Dgr8CiT
scfX2fgFVDPmtMBFc46ohwrjyKASi9Hw9+8Q7/PedON+RBBD4fNh7FNjKz6B+Ey18fPD5+OAYmIP
t1d3ZA0S8Zl6JqHD3xUQ4xcWLeMYb8e/gZ0kPTP+8NT4tMhpiabSb+1udsZJXLiefWLon9brbgwO
P74ZzIZIxj+TK3dgHoj5wQzBU/8yv1iLykwWTJQ4RpPCixcR5HwHWIgD8ZLNzZtsNkHQjOm1Ye7Q
FIocZLyJDtCkeAaS/L/DjSg2cejcvkO0EMooOrtY4syw4OL7Gb2XOB+cXzgzHIxMqlVcW7K8v9kn
7rOYhbVXmu6JrRUkyYGEhWsl1A3z4gh3TXGjvt7HKzEsgQuCduZvXKCCmZ1Fv2Sw5C7ogmzcBdVE
DsShBuV4OLDey9v88XeUM6Jsm7O0rjPxvbQpOUwZ7QjpJHhk0Zve2bgBz57RMxrCPrcFfuyiqMBr
SfXAxniawMmv9s06/6A0NPnTRNOOiqKDltE3KV0EyD6sm0XuArYsHtO3lb9DtRoXL3QP+Hp8ht+Y
213tayXeaSPUpYEg0casMU8M4VCy5TRXhIxBwxoSBLNhz32+4OzYfJcxkMV4jH08FvMaWRIgFcs3
h2D9ikRSTC48UmAFY27jD/jbZhVcjWD2uxwvf4NjsAlINDd/WaaYe3fjtzVms2AVbDaSOVkFv4H4
IZjx3y8D3r2ZR2x/+c3m6/Bim92OAeXvJrzKZDeh5hDRuNk4IPIAuaQhmhUxFjKD2Rmv16Gy/R7u
JxpUABiwpG3FbcrG+RjH20Dl0sLD4jhzyEi7ZVj2ULu90Zi9iAjnFpMaenJI7jBl1UTF9g3Zk6op
apQirqaYZI/F+tLY4jJ0NI+BiM5tueJJgl0hQmUFx2r2GdVBBuRQNeSLyqg/HD9YBDF7HFksp+fj
ay8OWOKICtDRUdnKEpFziwPRgCMO2Ik4CYtLo1vHwm2MY2qK6wl4ayPx5M8BV/+4GuBpuDrSg8pC
Kc3kYLqK5eprnH5+mMD/ljnxs6jUiBswocHY351bVYZPJz+D+g1XxRV7l1ju/iY6lDjxt4op/zWS
eB2v52D4Diwv++kSFxnTMI5Pp0SUfsQXAmeWBjjAvB5/OSWn2I3XLssNAi+8ESpcbQ10/SQ/AFi7
JslanBbFRdYd3cFVktH8njFBPHFn/41wqJMs5/eEUvOd9yAlpycM09fH+o42E8QSIi5mYKKPIFSd
st2BlE6zJJ3B67+z6C5QFtCN10D6HuJ6tXrZH4frZK5Wx9lvZs2Amq2jZqX8QgxlajB8F503sIbE
WuTukXSBxYp/a4zMaYzZlauOpzdLFcV8jruxEGWv10RccyJ6jtJclCgT7vxKVKPEBRQHMrRlIpZ+
cS9wqAh6LEZiZfsRsLRYy8m6DPfEKsnS5bL4nn4qC24fKxurMBsPY1wsaOLh69qO1wnuCXB9Upao
L/U0Vi/EHRnLlDjERoMoha8ei9jVJHFnQWTbWZ5YvBM+84KREoH8iJNglkViGvH7kZXodnISy96/
1+eNTz/xT7jehusfN3YTzuLfmd4p2YlNQfZkj43DJkhl3SssEQdBT3EOQ1NsB/zoiu8MrnHjPtAc
4rlKmISyyar48wDBJsBOFOUpWhdTLG5i/tFIhAVDPPAa9NjfIbTSYRc0RiAysdjpsfz+GyodW7UY
MuJZdCLnmSogD+2EkpF4/FFn8ACfGbTdMj4+i0aIOQ6PvCcdEhaq6GLxNCPFZvuiHGKkrvgeRY4f
sR39XSKNj6Ij2cBsxmExAzoT9//fGIAhYe4kc7fb8eunxaIWHMS1TFw2Qg7ZmLAk/uoWT9yJKydE
fxHvdNgJ4FfsaDv+iRVut6BLjZkkPPtw4H2RR3Diux73iZfhB1El+PLp6T2DPog3hlvMswlYdofF
gf9om21rm9ae0GcayqlN/cl/7SGw29fkscCCGvXjlyUMMhiXBsbMeDTGL32TeSK8wkcU6/mPlU8b
HiXOi4Kl8eVxdKLAVl9myRMHFv8LEeHh9cHv/oVdOLeaA0csgd/wE4rnkBTyGv9WNYEjtjhul9P2
d7J7E5qa0ph6H9dLTEixfGFoz0NQNoxZo3a7KDduFvH2IaKTptnDMpGqJScuvrh0BCX/xRAMY64l
H5U3FFMSojELJE/i4aLnQ2qSmpkrrj3/H8QOQgjJ2/N2bFTH31mwEcOB14ArZETiRrxxbeeq98Tb
cC94gzNxps8KulutNldDvJ7GcNpt/u44Vv7GahOI28sL5Kx+nfgbQJF4S/Ep/kBWcdsYOkShDa8v
QlYxOkbuztlBmmYjY0ouFkzBUqylf3EH03qx8KPowMtx0im+LQ9/5CpjgdKWoLhiAImxyIp2PHq6
NTuyfR7ZLILNRBHhLqPqaW0GRrCyCnPGMzacLeeU2bxRItZ2Nz65ycfw74S+YsYRj/33qf//EZEg
iWvOGckOg0VcyH/vu+Ly8V5vAz8PbtnTKo32b2kU14FPLXgACe/jTzaAGFxfvIXIPCWbNTNxT65Y
uBK2H7E6EHKDWfzNd9naEdoPoRgwnqMu7BiaLyJ/CjRjMSxFjexLTQCXKpID8YUqCncTZNkRxFCs
9mqxyB9hWUAAqbwzu+fsOFsRihwWhcUbMgetzNgE4F8W0YgYLn+3SNygO8Pif0ydV5fqSg6FfxFr
kcOrI7bJwYQXFiZnTIZfP9+2T8/M9e0+3TQ4VKlU0pa09UTkAv5jl8U0xQphl4QoiF+Wa8awYgSy
TbRla/0O3F5HGhPHkzNPxw/uJLF5ZLv0Bozy6tNNfL8TGlj7RGJT80cUJOgB2hGplFWi8c8kX1Py
6ZEXrTJKQHhRNwYFVDLbT+Y7mfwHy/IvchiGz+QOuT2EOHmcf+dst5MZg4M6OT5OjrQE2Wpw/WG/
hfSZ6HZ1wmQgUofr7G16WtqJMEjM6fPhn6whnohfMOdzflh3ZyZzL5lqStCsLn6HhicM58NWnyR+
v2KgGJvJXzl78DX8fv9trFl3LITmtB2d2TCm/Knb7XcRIhiTWVa0Peehf874aSPBIjNBniTnUhFp
lEJu4KtBqC0pD8T/NP2b2c8b/f5w/cUq4kk0bcg6UiubjzUcsYJQLSyV9bq/s/TMJ6P5scZSB5pH
3spE93ord9JqYU1etLexUeJkehu28Izde4zkQ/Qe9Squm7Z1bfH62wlbZwaFtpHNAPy572a62lOB
os6CPCTaMrnIU2wjONw9QqsZ1h1yUa3Enqu1Mhhwo6gI9P+nUXJYRwPWq67UO5g9j7cMgNzRC+0B
TleiGHiwdsGK2tKWPESGjaqN8kK2eDMjjbTwkOxSYZeZHEexiZbScGh2n3YiHboP4kVLGCvQ+/QW
husYIox9J49nTekdbEziUs60Z90d3zPtN236pOL3A4qg6TYt4fpYUhVS/SqXdfc46hJQzZlWWNmV
xkpf0/jIhk0P7C9CJkzxy2FSbkDGgINuwMvBw2EyeVe7ZIRwyiACcjZIcuEnOSJ1DLnlElhVnw0K
qL6bFWrh6kpw9iUWmiYL+GrISA96eHYMOaY3O4hMVpS8xKP9MdxOo3PGvQZNxbOXlthhEad4jvxV
SVKbISbDnkfKogMQWq6V/Jw3mfQ2VsCYOwq7qOhubH9IpEFlcTNEl1jSanKo8dGqJZ+UV7XPQMvB
Is8Rf4JqJbHDYQe09BddKdG/khmaywClSFh/bYZJPxw97Zn03DoqCQSvAdJYBknbqn7SvnvEL0st
fik28tMwZoUvxHVqCUwovDjIffsXCkR+5FSd7IifdH9RdOfJNQZnRkMHQpUIJOoOW3JmrWQzAkLM
6lizVxu3A2mGrBUzhz/D1EKwIDlBTrZepN6O6WNT3QAf0K4OnwOKRpJyRM0CmPvE0a8vs0Tc0z7S
BmvfuXJSRypXezPyvO73fX/emrP9hDiTFV5DaXOEcoOuDR4nHRhEJfkMw6jFhkJedXq1Vu+CgsAs
C7fuk5JymfgaJcmMJBVlTy9KgUwsDuFTWjfSr0ik9L/Oan3GX8jB9GvqvEncZu7HmooeIzEdp6g+
7VgyD2V/SuiT2UQrcodnL913eFGPxhrF7pEtqNMnFuVARod2f17kf1TZtK3LoLO7ulsZPsxTlLen
KIopjyiFqVckbhIfFMjBdiI0AjLOzmcj7ZxvOoZ7QvaGPpUoAH2Qp2QYl1+jz57wRk6kItNxmWI5
6XEYCu6UMwwSUylYYnnIaQoCmR3aLGG+ZrcwuwWD1agP01WZfZKPMTRjS/CABjGPg/vWwuCx+B4C
WTIlxAD8MS182D/ZfrWxTLGJBIoA5m+64DAB/B4+WIxNozXcjnaEeYyKlpGUbBRind7VgQU0IAxD
VrsHaxZDGmvLn34alTpM+O7Jr41/NfDGG4jjBoksORJ3XHh88hlxeY2lFnbe10KTwSHp0Jhqm+bd
PZkypx6OP8e46rKXaGlTlZlgNXJZfsg6zH07E1B+1n1jqshqlimjL31On8ZpccrrJP2VcuP3+jiI
55kxawBQ/ADR0LVBozXwA3oXjKFzc2T46KCczz2FglAFb2IAOUGoWWOLfcpXXRKEZCFivCA05HVw
23Jg8gJMtRQ2iTEit01GbtlEDfL2XuLJp1ZZxISzlrR5PbGq9YVPDVcYmuhp674ywHJMEhLFPi7V
I4UuSzCPste/QVCysEb1LtbQwehya5KB9c46m/3umtzBRLpZjkGTn1GWjKbMkURm+CMsfwa2goff
6y4Wbu8ke7WDFpJy8tBFqUE3s3Y4wfpZekcPjRk5pk6NQ25hTlDkAP2MBV5mJ+auEZGdsRi5eGqI
tywv7WAnyBB1QPsKEPklcViTL+9ERhNdNQzqv1rsNAIK9LiCLlNkAIMjw/tgF7HYoEj+RHJqyGeB
a8v60OMlhs2fZY7kJ3u21I4UVslYgkhgymk+6ZCYGKJYRywG+YIaHGkhmfsaItlDYBCYtLgm2LzB
+AU9BiQA3E9c35sC2XgyxoiFrt0+vQVizoh3m/WipxwPOovVgHdOpUwyCawWRaSAy0zAIgGUcNHx
6PoT9qssWKFJQjbR5onSGAdvo9+t6470YFonUraJOc+WSXdA4DnhGx0KtgSIA95i57QjmV7yZjRK
6XbIdZP9Fm1ZwP7U5N0A0PKIz8/RSt4Z6C3Nci9FIZJ9mSWpPVSXlIy38bM7vR/mvodzM+Az7YrD
niY8ITULtBba05wUg5BEbDCUczpAkozEpyr82bayfxFZIEpS94zhO/kzyjq6YLHLZnSx3aRL2VRe
DnoMUe4K2AzffpjH4gzCJXmeRihFJxU/mOK8S43qV06u7Rl9u15i6ox1t8lcBWRyhpl0F2ZbkBmn
nY7PRIkZiOKeRswsG4Re1V7PuRBBFiMw6Q5gOcfPeipdjT8FIKvgiGs065fiW4x/eBPaPFnfbw39
q1nvQ74vUWSbk9OI/a6VjdXMdWU9dDm7hlPQ/C9KZiDZQ1C1qGrtaXcbVxgpXm9tTP1liA6Xgbu3
WGIhDhfdA5eAvMuwi88YtwQwRFgc7Epeb+dm/iH3RRB98C7NsBQR6xjNEYAGs2K5KjY6xrArTaUj
MUl0W9fBzUOodS/JeBX0FA/UT8hOwyOwYNAlybOs13j+ejB0FgdkFuxhbObSU6yyptQRjoIs0OU6
g4mJh8SwMSIDmiH8G1adUeKO+8bm8bOiKVYS9iQjps2coRsh9mBmqB0ZQauP2UiDJUWgfZANfMwp
i5MnaoxYD4zBzErwNVQx/7OnSS1w1aZkRTr7EwwyONvplGhsBzLLCKOwv03HoSWbjjQWKEH2brkl
3xyrU2rOA9fbsIJ7g+hjsWe2PezdIkPJ9RhIbkurOsbn2aASGVksZT4CXkm1mkm8ZWtxp4kEa8k5
ziAxpeXfIwLcCIM+BnTtK4okuUsVqMJ7U6ASlgZKK0SkNGTjZYgwpZpCTrSUmowopk7IDzZJiq5K
vqcP8ADsUcKOthB/oLswa18B6xNJT+cQYQWFwZlV+CwLwSk1IMBKhD/YcaXUm1pTujSBbC6njT21
B7lAYtQh8cw7q4xlXzVLFizEFtXLiSldaOMwt9+ys2lkmZqAsvW07LQz4vkk5oFuWmaDzAT65aId
nDDoLoW5yG5IjWcNtOJnCyIWL3vUQLmSXYFOzLSE1io8JXQClY7zeWRT06H1g9PHiwrHIRzJgpKu
A0QlRHnweQ/RNt7LZaIo0tjIY5DC33tjwXBMUM1oa/cIEWdJ9bq7lOpJN2pFaZpTgFAI0viQDGTG
hBw+fmRkCD7skSzSnQDMGaDUX2DOhQEpUikb+krWcqm/b+wb1CQ0WVFsH0iSF6X+kgIFJs1EFPbc
4pL9u9PUav2zt/4mBqejTgpTOx/WEKX2KzpdervSaFNu7dkawew2sB6V4W+A6vXN4yJ1mHIbNdH+
LconuHxIPokJ6FBMdHY/lfqMgXv2IL6qEsN+NCjnrlDz9nzP8/Eeyr05XYke5HFx1i8kN2cgTkGl
p5aMNUGfAmOe4R/kSToG+9PHus/BHTFZZjAafcjZBKYumhjkPNvg4A+gwaE4X1j392c4V9pLEulo
lYhcULU/K4+3ODkUcFwPVdgUwyetTK6rb8kpl63mlZY0OTLF3Nz47VfatJ8stWEiyeSQYTLLBGzd
r3a54H7BOZcVSuQyVC9QQYxTgvu1VRYoBYazENbs3LI8vTY/cKBN4RGiIui8eF1pj/7z4hbZcwMS
dQGMn13SVuBRRyfClBcWW6SxiYiDQshs/VAhWwNCqxdpKL822Ty1jJ8p2VVa79LRd0ppQZ+marF9
tS7rUnX4AgHokoJLm419s7D8UqBeMKireOUMWNOJyH+Na4Nkjx+1bT5gbScO6NEntgHSlDkj1Psl
ujWquIH85eyaauxvzVTXHcSYiuebBaHlIYhbu4KYLHInGu5kRnms64d9zreUDeNtgvKaBBHSS0iy
eMfmLDN6FEIKnarmPkca9WtevbQyEETwMPtG9Uaptt/Mf+mwZZ7zVCpS123TrpoMczO+Bs9Nt0xP
7u4pbp1PcEaXabrjM3BvKJJpKUOfla1DC5niO2NAbJyj3mXfgOm3d/WOpeW5Gu168FzG5qUFzzON
sqExW6t3Nz16PqXlL29Vf+0r+TJkDnz7ZLu8aIJSXBdi+M/Juxrgq2zmRTolv0c1CGxqTXrWZGlL
QIUymdE3egzQM8uoskv7UJs16NTj3xpFIo/Hwa534Dh2SPJp5RrwW+BDkRpEbP3mV38kapBEXlE7
eLQjVZIfNRgvVN3trUn8N0+Mf5wZ3QKIZvLUz5K//GKzmflXinjiOdNcGpM3XuPKVCLelMODY0C+
d/FoUWVTwQgmMx+lR7YYmAg1n8qFJ7WehfilhCkkb/oxIa+w0H5hFeFS08PGI/W8uq/DiZGLLXJl
mYPbtckl8r3lZYQYb5sU422b96DamrUqkjAv40CxXoexCJB6Q0sxtliHgmB378QrihL8T51S6IhK
QVqebg4Qc4uB5ERKGAlHcHSCGm/dxwPiGQPxYJHEe0lsido+9hKqso7AXGfQd4HgM/cbQpc2VwxF
UXc623C193xXhz7lSdwGQud8A1KiDPmW3ROADfWyb6NADxqKiCjhriVfVfvOIoYzE2ItLRzlwyjo
osD+AVdGUcUL1vb4VyZEMM7c6jDE08PTJKGOXve7kQw4HfCEoMUFROUJhW0CUtxJKK8RgVbAWqHr
XZ1sJ8LboC/Ujb8NMoinpSD2fy+3TMIVWC208MXcYPPaiOplX7JPc8rCcotMm1A01QbzwyWAOlBC
T4ew/NaEBKJE0Q8RHsSw6D5usBTbCP3ielEn85DSn7e/bxS7sOocjN2oTGfPEvuHxhRSGNrYvHYm
qVbPKpnv+R4cCFLhI6U8UVRvVAZwl5B/SMnq6JCxr4u0qoh+IDQU7x1JA+pSbfRpMKwswOPSus/s
GBIR6kLMPVhjK9t9eQ/2R9ItHpNssMu5yAS7eq/ESmnm4WLqP6PilGJvqhg+i7hb/JqX4EPYTTk6
KNqKF4dxBCHRiQK4m0N+6aWXozsd+zOEVJBpqsQjV3+vv0OWKEntiA2JkxRAfA3WORReC0IQqDub
ocgE6K2ijeaiAoBkDnggtzaFAbEffzGYKk+DQcSdq7/IkHUPN+d2t0sspjm1GgQGiGGpHIi9jG3r
ALUbCXE197rYkFocVCmn918wGBO7oFGau0G5YAd2CyDpwadgntTxdkfdjItxgefmU9BRo7eGeRs9
qybsVKX+s/X2Sd3MTo6DssjoDiimctmp9eH4Iyi8fpDe3wHHePvbkp1dF8Z3inrosjWutD+L9S8s
Voz71qHn4iXaTpica/NKN4Xh7+blgrxbiS148tSQxS/Q44O6uUcRc+U959wUpA/iJA+PjV98HC8P
Oj1qtJnER3sPZ4eYCk/R82w/7uZBpSj20WMrQUQMekXl4Lxgn7JuGUp0mVPY38BC+9S/vPCJHlaV
KryIGa71kdBZ95vls/G8PKWd/RlfnfKSHZwWhCOPq+tUSBYzbebau7DS/9B+oAiredktLZ52zMaR
aaOe+dYq0zmF3inNWv/cuKLlya5rFSn4A+fhf7LyKuN4TmkxxVvKins18nQAjZt7ih0OgBgLsIzn
4vskSew+KS7L3mdUGH1GZSsPgXSUn9xZ8zf8maK9g0h8XcYKowD4ZJM+coPYYHTzssPcmPtn1WS8
Wv9Uz37s6wpOgf0A2nx4NyuqKLq97Ovb2ETfde3TgWIr3y0QOnbJebwu2PNO1KLRFLN28+5NVsbM
+j3sUosS71q9Or+N8usDuHCdYm5Spfunp/MFkeqiHFHIMfNN48AJDJ49hj2eQvS/JS/tax8BURho
AiJkVq5+kIy1y1fatDjUqnwfLomudOyokMpoQEPzJv1uUu3EJXPj3h1qRo7ROaCUZHcxfxFVMYAH
dLf4YTtjgMACFTL/SFehbMfBp30PKvTHam+b+Sn7DQ0P4bIpmFg7VN7ibj3IozTRFrc2ixr6U/se
ZCgDvQq+sX8l1QnVaD06zKtMr/VaURZfHl1YmxVlqRYrtCc8fYFr9CAo0B2pttZ3rp7NJNrtIOgl
9ZZcAwtOvIvRLa/zQwjjauO4C3XMEKVBU/Zszfy+jW94HB3bn0F1ig2ItTphdznfSf+0KnAKGuUB
rUaOi+Lk2zp2HjBoEfcZZ4tOvgVdzY0id4zb6a4xOPRAB+GsiSHCLVso4sv6RUbDyYFjGT0AP9l1
R7ckKBIxTyo27Q7hNyAWuoUyDiON8EK/zBZBLSa5rh7mBclReNejD5lgzUPJIGO8UN/DYU3u/tnW
Dg6SV0g8CHkT+GXMClU+ewvXEbdPYcsIfGK6qYMcPUhjEsp49rhLLDNyCIRMCptkTSWOFFWKxBqo
5FOdhHVsKg6Bg4EP0aU22fgmboQg59T/aMM4bO2VMAQ+p/CI8FvuQoe8VHbGuvwkBRcUPwGvkk8I
3qVICuiPovYkseA8nYjauVChGZO3o8xIvPLV6lXHy1VkiGRA8o29mUOmZII64GYpiS9HWwjI50hE
UdLYX+KYPFAlnwixqsF5PVWMRlsvbroczIDwItFMfgAOAROeUrCPW9klVdyi0hRMnRw5/iTnEWcs
qJpg3284W4X+KWijjVx/BEHgaTXOCglGYBpCIW+OtvrEZDaWyBaDhpHNCbEswdnS4YmUPiI8Ufhl
ilwKu6QaFmBRySzA+WZEvJCfUic2CLtERLnpMZDJ1oOwlQIcNsRkLtopOkYEkZhFU7gGeOzBBpQS
KIQu5l1UV7BMcVkFZ+ClgjJIBgoAIwS+QMlx1pJQWgrwKZ1HaLmERpkhhItvIncnzQOUGQ1eAnJH
ZotunpgWLUpQQtSjDi4E9WUwUV/dO4zqwEmEjve2P2kwv43GhNBtf61crf7B6uOZHs2SdzTXvATJ
P6MvTIqnpLKTsdQBDkESSHeJ0//ETpE3nKaCaTYJZoAJJfgAGDRYbdaOcsATaL8kvUSpJhAgOQej
yVaOu0vkjwhJqHzG7tlc415/nCR6RPQKGIrdnwtSQuUuQ00wWLCwwjURlzD4uloejUm/z+9r8hVk
kCMmAkiY/ClBHt2PQkrcCsCapkrIvyBpASpCPHT/+4Y6XAodZvvCjDCybmoeCq1Ine0U6hx309gN
0GOfnL4W5D1liJy4Aa1CgCeuw+0xxkA3PAv3nC5OMMz2IEqmurcibW3E4LujXqfT64Hs1gS7jcNT
EJaECgFTErfSR0mbuPvIzHg5sxkohq1kLYNlN707yT1pn8oXUBIGHwakHC/BLBmkrPl3yZ63IrUQ
/YNCQKDAFQm4zmwmFswuAcsECbHi8JU8BpAlyBzyoOnKqrrgHPwVeI8ZWpLEQEfHe5CcYOtKAAKB
nqw8Ho/+JASBeSRpmUiBsiaPpjCVlqKGk7eCYyttRwnPijukilEJ6IKBHg19FwCqhDrxaAgLUgqz
LkAYX0g44LwGejxuT8mpYC0zBCB7Ca65QjsBhj7qu2aPjEtuiteV7yuAvkyMiYzJ8OMV0VCnepnv
eUFlusjPenjKBaDLBOqKHlDE8BWekq7UIpTGlHsgFENhYmkdPioNAsSAgsgZkd4VoSXSLJNxuJQE
EzMldvxM5A7HzMl2FfYRhvc/MUsQ/TVrGz0poASTMI2m6skcTk4Sfl2ApnS5Ygo81Y6kQYXY9WR4
3DyClEqqIYRgfwHgys0HCSLJLkCAJ9Wh8FWzF0JxghpVtYBul6Q+Pp8+KoUgVgyAj0zTCpS4FJIs
TZeo2HQl6MYl2sBKGhnGSDcg8dcDH8kQZSHyAUQHcW63lZANJhlpNSkkrYjKC/MSXc9bpDqkW1Ac
tUaqaKSGhcYJdNRgktzCGzUApIob7UeHR+e6QvdoihnQRpffFAlBlUcSJYUpgRBJkNVmnDeTSDM6
gAch0rdE+JtoE2lsbpPNCFuW6JHWkd5POgigqtZgGp3jY9zqtFlwkniYFik7uZ5GN5dm4OgngnoK
R/9DCDXcOrR/KHCcPrukSpcUztxOppGsfxaLhkL3re8HYmrj6VdqgA8L83cSUSNPNPkkg/uwAB44
uZZnMsYkuGhVDXKgiBIO5UymgQydROsHt97osVn/SJtJ5iYcJ6MlNZ+qesWlyFy2CHkUtKreBE2V
eKQzEhTlNJGu8uFfbJgm+P2g5+10h+Cq/Fn3LsFDdRPiBhpm5xhrI2XPVr4wWg7temI7YLZBuGcm
OxIom90l7snGkOh+5UDRZUHSqJCa8nk8BYu04KwScSXykDRYdHYhWiHd0kQnKK4DpP8Ho0uMmMxU
jWWezOQ/SQ7RkInqRNclYScNohYNvyMcqM+9Yj1pKDLVbEKQqcNgDLS+SX6MdE9SQ3eNayWACdkS
YN4ukEurmBraSEtWN4QCxAl2AsQOVY4Ry8b9+DpxVMJvwvbslHuHNaTeO2oDgYyWVQBRiLKQ2RAU
o9y8PSVQEK7CnjP+wai++lE4iz6ZU1L0WNwwJaa5QW7xoaASGwsqt1Bk3EYRY2eNAwQnOOZstfnE
QlnQpjnMILB4rHPszuvkOf01cPwqi9m05hRGv0aGLjulMSglLlq4I1/sGZapMptQnRvMPKgJQArz
a3L/V8dG8ataTKoxMhCp3A08JtjcS/ydqPzXwpOGsIo7f0ICNa5FOTj7YEjfUCuJAwnylflam+4M
1jPvwBWi4ppeoUBum7DQxwc5ifX3M7iE5wFtFLovOIKXr8mpBw/VaZoJq52CVWsT6Bds04ouIHSF
3tN5jX50zYh7lyFUZqPT8NSMV8d+3K2Nqn4RRKVd6u0oE6Q/3PDl3+DOR9NdRiTRwYmVMSoNKI7c
uEW82ylBD0+itv/x4m6mCf03FwRfMwh3m/TjdBZkQTd33R3M2FfKEOBJaFWCH5kSxCXcd3PThE3U
efm74WxA9n3WWFBBSefzol1u7eYVJwMn/rtJb72cKzTstchRgPGokwUEv1lptHMLjSp5G1WKKt5z
KvqHv+7ToeaU7IOaqRp1uvj4uyb9GuqznJENfn6mufeL9Vez4p4cqs8bZZpKYUPDqYiINvNt0jyK
nc8806JTkPtyd533+Nh7+Xu71qy5Zadi/oLa+tT5zbe0M36ts33aydvPRm4ZB6/Wd5HpVdzH6NC5
9o7dV+s4vdEE99PMj87mxtquNk4No0L5UeXWkVfknoBYm+ASxIDpklew8xTo5+wfx9dKj4+dtU4d
/UyVaXJ8nYpbcT/r/fxLcSnutVvqFjhupKzLF954DJd1tS97I7P6Ls/1TJiZw5EaXIMaAhhQAMDQ
7VyqlAZfeBYG11HFhlmZ8iQCRoTuDuaIoGJnQWkBtU8Ld9JoKHNt5yvIdAI7PBFSdcsWMciI/zDP
XnW9SNbv0WgoVSsFGVerDGUHaY3UgQoqyAKXpZbSHMvMT5laqRcVYZBV3uwOIc2XCYSx8VSMAGGb
K39qgetE9tzk4s2Mimu3oOkwfbBdc28MSReVPtZeSgydPNGcOaM58Nea5MwszKwUrcUenNjmFSt0
Y04wRPdz+CkpL8tRZAbLHQVyDf0w4lIgPyYASmPysSdQHfBx/qFdHpl7UI9gwiZv5B0j3R8FFpRQ
vIwyMeWDWSB3RHVve7AkRjV9RIaumcHK6nR4rwlYxUef1mjkjnamu3g6umTjAWnnqGy0ftzepIqv
sWLnkeHX63Wq3DapsQcHPkeqY3YO7JVN/HF2nq0xbDQ+pizrRqsxn1OTzPFGFpg4/JykoINOXDBn
XO2SvajSaJs7LFuQbNqMvc0MdFQreAC9e9VV7pFpba1XAGvwK3hRE/2pUxftE++hGSZkkn0MUR9u
Cv7/BTtUBGPp7Lp0AqO10Mzj3fVfnaQfh2Y2FC2DMK8uVL+Rz8ErqP2Zj+2R2mUb7LK0nO5gMus3
e3GnYk7FdnLyZJ6SZ9FBGCB6MgpuMtx3RutunXhkEVYgJQsImyjHK7XSKWAm6DhmP9R8sIvDDWND
Ml8qm4QrMcwvsuPj/Dy/eDW3sKaAd6yV9GLwcz5MS5XuwXvYohct+E/YQ9+Np1eA7qiAQKEZnCfH
zX7YtHGGHUmMq1f7CbXQmQ5h53rWuwZ5vq4B6qw5G+Qnxclzb31hcexthrvhY1SeAEjRM4SxXH2i
HwfjeF/dV2i2QlSIqu96IZI3cJiqylEZm8TY9M8T9gUqzVR4V0IPbxcU80EiB7/ItV0Izu2jU3gA
zhJ7bN6bBcoGVZHGx9xnUqz35l9AsjqcELR+gicP0hH0I72dQfRLxL03dbJz6zkmLSm2af/qF/j0
Zh7FiklKDeLbag2H84d5sU7qTEsLMgArlNR98KJ7eQ7+WKiOnarzcqE3oJDr5BynNMV1v/UvWbSV
DjgYAnuxSskZtvbOATR2tjYUXCYAq5mnF2QwpI2Uf23CEeTGzrZeo4lOjZbPZtnRyemo5EAk7qpW
bGs/hjfaf+tCD/finPkbjASuyYsQ8+59untzhwWzwJ3Sk8f6NPlyv94R3tXcPJ8o1yI8uhKAL1+o
Ab4mk68FN/6/z20DapPN3L9DlLpxI+dLleiIPcgFUC6sTaW9Ltd7TDf4NCgoyTjK/lf6q+pDqhyK
9hOcUgCTQjHFYtICFqUPKA9a6XtKKFC8X7FgRYLPoHKKDhd92cbL/nDYQjeUcIcpw4XFl/v42JBf
dSA/MArJfUnx6d6OaJI3bc+h0UVad3gQ7g8QtGTTHpDFj8pFP2nxp0pY5Igqa9V6VJYIl7An6yXh
R5z3Piqw0ZCOuVsoyNFCl4NYDL0ZexUf2uLd8tjDhIGaF1oqvlCXsBRvA432NqittlDH/GzieO5H
XTgZ++eAL48gnH/nFCX/TnsldlKYjF9QtntS8yXz6+WNHdxLZil8mFWHAnumn3ZwSAt7JZKT5qPI
hbqa2j9h26CUULIEyRUzr3U7zzutOc2e/AkLWypbOgEKcpQK6t25Gg22l51bHpAxgaZX6TVKfSGK
HOmiE7BXWq8oTzItuDuhzd2e+NuSGjuUlnm39EVxK2wXlAUfvLTkrnOtd9BSBXJhisavm2pk2BTY
2z7+n3Ji24Zu+AJZzo6PaaNRHba+is7TK483lGYzTHljRofDzqN1M+bwH3+56qnxMI7rT/dXYS+u
Xro/im+N2pAmcSFBGbDsR2y9XqMrlHazq1nuEuuGLofuTdILdH10TwQX6exjPTr0/KZMUmHNA4Xq
MVisknJWq7K1oiSbhg3Y8sCU+IbyW+QBFKmXObQoNaD0S/JKCJ3v8vmpnKOUWH6b/AL5qqSOgvkp
TwQfkgaL3Q+ZhMBkODrFrmrxVbL1wW39ANI9KT+jqJ9cVBpckZ+wa+3ov073vqR6tQzolFZapik0
WTdLZDbvEj3k3WUqzgqOcAsV7fGdcyjCEoc6p0DHFDdW4mV6hfSmYxLnQRJIwDh2aAlFpPNDB/T6
rkwnGZsen4cWvL2Xec6Bi01uWxyeQtVZqNZFMOXOyqDfupSFgOLIeUzQ0gi/V+9WRhyOHZSDwGiq
MxCAq/G4zGfk8pN9CHKi200hhauj0b46sa/EWSVgRQJd/ucyyq3Nm1VfDrBy2lP8ItMXKCVVIadK
UMOgQz0JhoSc6XGSf4sjtgEF0AzrDYAwOrMuK3ft3bw6J19Aq35PheAyJDMa9Bcw31fOTCHA16Sq
KDadCDddhVipr6fvnC2KVGKlhDX9G/EKeEZEz3kXkiAejHN3o7OjwiTVSAgtEkihzLafQXN740yS
l25G59uwAtnGZSKhec5swsRJUbvks7iy8q5zaaKam+qjn5kd0wIovIYiMMAk0uaPdvJGYIcrp4c1
JQunB+J1DaA0qqvo1cUsu1EJi1QamaZ+GiU2mi6HJ+MdYMcquWJekP7Xl3jY86zPDcZnzmY1oo0x
FjG+YFEg0RE2S8z3i1ULadlk8leRKqBQj4aNnYd+4WedpTWUmb83bJ8NpyXd05g8LYIIiS2qj+ge
bvYo+UjWwSx8W3BD6F433gvmdvSUbns0mTSuho8djD3I9WTPSl1j1fJpKRSycUwGAavPRO/vZGwr
EYwGOqR+CTesOfgMCJq+/5ViKLYh2gJhizNK+IQzMnu8Q/BVkr+UJqRvgCOVmHS2oLuiN5rm9OQr
g1dHCrWlGbfp0lT+Gn8BjOM9hFBihYY4tXLNSOglm1HV9BJCHcKkIqIDgrbSBPlI0nlAJVHuEQmk
/UtlkGLGT/mrZX4v7paMtQdSA00+huRokfegTAlkGY5G2kk/qO08xtwHZSqrUhr9XK82aBXAEf93
x0jtSNmJbKtcHSJe+khrq8NYRBBgcWxmJQDG2R7SJi4xxJfrMz5dv9WqyomYD/vfep/EON+XD1I2
JlQEUds3Ebjbc/lvohRgaOA4+KT+Yc8fDjG+qPDTIryYn4ioVD0eYlW3sbgt6rEdTST9W2Yd0ORm
yishBg5t7QcctFv9GlTlB/NKUv4pRJTmEvQHhnHi0iSJDrVApAofS5tep+E23IkxsVutlsR7nrOH
1TrRd6tg74ObQaUeXlci+TzGaDTqMOLi0uDjWOwj/BjJX9WYE9vkcYhHmlCPNaFvTXbpr5GtQ3bN
oO21dmSb03iD0ZywuGlckBrr2gHpQuFg8XCRRRaSuZlzSYLbOnvFfVpbwAXtzZKUdpvKg1RgqPRH
NkTtWKgfKGJXITscK+REdrg1ziePUKcHOOJL3rbIT7iVL96eXi47WuOQ5iSqRjYW7CwiVsH5FauB
VsLd5cKBWMPTidnY2MvMwJY0S/qIJc4fhAKRTCqNfMoaMsPFkUmRKjgNvJKNNXRiVCALniuomkzy
jY5FSer3jDw2hPNucffE4o2LpxGTDOlIrRrJrUyRKm4xrYoxYkYyZviEfB8dyXxAB2Zk/Pn80UpH
WLYizfrweWQxQmhkf+yWTcesxHJOhoiZkk2FZ110SN0bpKovdsjUSd4mMzs1RXWCVEFqRPXXrMaY
73vMNXmsN3OIopw3GEwSpEziO3oKaes3rlV6yGiVG/ZMTFmZs/LpY2xCeDeSs2neJpOKy8P9cM0V
H1oBIhgP1PpCk1xxW19rMkH5mwA4WEckQEftlTxw2shy6GF11QWW3sLlDBIJfWCFltSqEU7xMq79
snrxXQfnZc553o1Fjja5xt2ZOZWmlIYOTQFB8gHMY1/SRNmkHvZ+Lqvu7eApYjW/ULma3wWsC3ce
7hjKf0w9zbyjbh7yP3QWue5SSVJFIo4pMqnX+sbNL69w0+c9ObvbkVR4hf7TNOWx4393ka6bDe1J
8oi0fKqDVR59jUsbPlzAg0v/BsEGzpK2zUSyZ2yi87ks5zPNpYU90ZiMdS5viU87B4emxAP6hPB6
kRWhZaPJuLMNPZnbjoTlbe17eoAf6BRe1RACY/Pay+PmaabynAzNaH4HHzef3JgwC6mBjAdmU6dI
Z+5rewR7G6BMJm9LwposeSREK0FrIZIVpODXqTlLqhMG2BmyD97YWsKb9VcOdhHenpTpkKPqwA8Z
qG56Z2t30taGluvppGjPJPgfm5DIf4L8m7QSMzOE9/jnvse3mb19OoWaVX2CaJzALF9wum2aVZRj
UQtKK0djKJHMWpcOvPfctzYZfZfvpZm8s31c7Xz/DkIg10trWDuwnK+dW7OFs9GKwdMB2CL8BX8b
2HiFgndjuk1f3B+ACrwNvDNLEvS/j6WQmWCzu1OEWy4BIRCs1AHRnqQvCZWEK+P+MDdkN5X8iye/
rUrLcBkyNVdDLc3AAzSovNYMa5+iGLuMip5jXcnIkC/z8Ue4gFe0D89/4Tn1wdj72RgtoIIN4VjZ
ZYaVppKvJLUCWiNGWcV07PbAxQrKaLe+9gUHybZYEXlc8fDJg4u1hG0LSIrNyp4N3sTj+JFuG942
EpWS8aVf7z+8EEiAlcWSx4taAL3yDT9uMXoncFptSjcf3a/sxKtxbElOjz191z4jzfJHcCU8SYpV
mkHeMd2Akp3/3amQNvSeVOyNu9gB290dOdA7r+BK8VaS7+KnAkZMLEINpWafLEH4s+CCQOBSP0Qu
EdawI74KKpJYTC7INqkHoiGj6a49G2ZIAfy6X5ce3dQF5JaqERBe8CZPghRl90VcpEgkO81gkIuk
k8nwV+sJRVc/0Pq8cJ7E3KHQptJH5G+9k7oCRVUUriOEVKGenUpWhXWIBSv4p7f+fwmaPBreujeX
VHrwMVLr+IQyAYL0nvTjxSYnQJ0GSkRta41MgxpEwA5QZILlz3ppcg/2LnwRNWWjOspJrXT0my6u
D8h1V5Gwwohw4cDBLGL+pmrKvvyQhjjTosAThbQeETxV1KjYZCD/pe2lDlGN8kpRiIiFBbeMI6Ke
QwZAagzolcRh4xF1yCN9NMqvIRnOcPdtaNnu0vr9AwXpduOTMzt60ZoDzvQCaqq2hInevZGFjMtr
E0E6v+S7EunbexCX3jfGjOYf9F2y9xA7wndO2zLS4Qv2tpFvFghF+T8y3mtjSM538N7Dl9i+PaAo
IjxGb02Ym7aQb1vwWe6uAQnhFQgUsXHp2Tr+EvWGpvpKQjwDRdec2wJy7ArlVCSVTUm2fK7TaClm
seqCrEjmsb7Qi1iJLDNikATZiKkR/hTbgb697R0wYr4IMahDKtu2AVsD2YdkxBfGkOuFWOm4d1qx
uInpgb50O4uUgUnJUHwFR+dAGFnTkEPlxiYUWNhb8u2SOKTBzShZSssdT7NJ5QjlYtLRUukpqgJd
HNgTYQE2tCK23apmrzrs4TSXAqvCjsEwwhZSCpbOzBk1e0oFUPBfD/prwCwm+dUhD7hCmDxHSFE1
r1p5eCn+NVU6Z7wLXT9OcA0ZHphmmEkyxlSZJL/jz9uokMqcZ8fQsoCtMqzCSqJ1JvosOfxVkgSy
ZpQ+LcXTuqs0AqrKH8W3dX/ExMmvY3k/WYCl/ivh3eIUPcF8ZLq7T2ARugIAmyhTSXQYBSpJ05xv
Ca1AFfWlgVt2oL8KVqH9KrxtbHjUohKehobJA0CmoIffTv+ODD/v/H3/RX9FIqhV+gjUt0XvO3lO
jqPXKIdeootWUCzTwMne3O1Mc0sSnPMgEjJrvIKUDk6pHvK10iNVER8rHYcU/dFr6RhllQkmLEPP
TOJXGnXXiGkElVWgSYqpaCLvEVhG6RdCOkTB9RroHEJA0tWZTarr009qDGM8RcmQ8Gwl7CHVPDrt
jJLdW1NA4iveo8zpNJJMLLmHU0wWLOYRThCB02S2i32geRJQiyXzc/J2zWMRR/gNcFMyi4BOWDaw
qdE8ZDYtbWw6deQWt1r7e6M/gPvw4vlx+erc2vfVKwvL1TF6TmaQn9/NXx1gHgJ2yLrh36tA39Yk
A5t64ALIumj68KEh/aPILZmdjE2XGjCN+qeiJqWH6fncpfxkA1e1DZnyzq+wSSetIQj01lrEQukA
vDO+ZDXOL6gevIu4c9yZm2WJWhGjpCAF7J6td6Pm058BCPzbp913X3D4YfxxP0QuX25u+HLPdgx+
Koz+SSM6oa41+qMde6fBK6SFbnic50neBdT7dYiQtGgbxwKjM/w4S/cxOsh6FXMkVw3rQD6qkg3p
nVk/kPYGlA/jSca6ulf3jNllH/pqg3cDB5H5dzP3fjY4N68EXPWaXtWHZf6JlI/Au2CLIYB2Yn98
7L/w5ssWKnri4Pt/iDqvrca5Zos+kcdwDrdOcs4Bc+NhA07gnDBPf+aUvv5PC9OAg6StrV1Vq1at
qpOorf+tYv1fAm6DjASj8Fs5jpLVV/mKaGbkf4HXEDrVdcb1gqKQxqgkF7yquuTkSRt3OBS9R+0y
vA+SWXjQZOmr3Ct0vM3R4pT1hboi5jMANF4LbDw8ApqcwjAGIekySIzJ97l4I3YOIOwisvPdS/zR
4RayHpm0V/AWP41PZ5xpJsieep8DFPsKMue76e8g1c7kaIdavl1aZ/qCtvi4y+pRKdCapY/4cX9O
JpGlabtGt3wYu1WTwGPkE9r0CukSPP6Ub7tarnSDEkp3QxRvMZZIyjey3UyQgr0Z3CqbxWbxBIY3
lkr0LwQI92r0/4mA4awTWkKIGAcKGgWJ3m172z4tb83MnikXf6JEkwckQ8ASFzVbTg3yIzMGuVK+
ZdBhWJLFI/xrFNpH4Mlupv+LwqjId4u0pkPt1dkMdmQEojxKAu/YCNOQ1a2AQ6pTGsU9NMq7US4R
ZBqFILnFpSyQJsgFRy54Lkg1Uo092YBMI1ktBPSYRV/ZCWSAciGajLZLmwqMsnOQXjrVQ0Ba6X0b
/v8zRhY9gKY523yFngh+yHyP3N68YgZ+M0a9ty1nWL2ATcXcwas4pgwbhIOeaLi4eUABg+N7Odbf
6TxC5uYXcyECRqnA+wZXPwrbDO6ywyxkgEfj0UiBL0U529WY4IYWy/iGzGBMHHAChqfXM3Z0M1fz
LM+7hT7NaHDe42FMeJsUAsfu3qLNy+LJd+f9owLkRwfWAsEF2NgfKinWdmJpqW2i2IH2uHBi4Kmg
dgafft45EwR9HFfb3XQj5m711g+akWpDRrYz8v8E6l2GI7fSBd4lONr+W8rZWSj7V8n3iF/GqL3S
+4q9p2f0NiVQyRMvbb/miKHyE/IsUT74HCRMOaJarGdGl2X0MZ+DXPUb0UWKhjBuqBHvVQTadx6t
7Oq+2KH0vPukPSut8zKEeOQsSAWBiSfL+StmcvMIYMtwdpCbG9+rXYuixdqTSipqtAK6p9XOtXMz
Vc+wXWt+t57R74p2UTdTzcL3PZVjOLRxOjikhrcqTT6+p9TM/A0vdFdr3xuFQjtPjdVvdVePN2w1
RP6QHMKdRF2sq/ONhDRex6OaDNCaDy6436nhldYsOLVIuNPz7hr8dXPxVfK8VGLumUWgs/xHg4fv
VWwz3lEQWj2SAbsGc8qGm3uYVMdabqRPrWrOvbji3yfeNY1HXn3YYcfaJzrDRAlO1jiLMFiirrUl
X2vSjGgrV7cLFRrQrB8qTHx6w7uj+MsNBhzbK/SM9CNwyMB1v41sQrjlxpyL01rTuQkq9YVzxAIa
wqcSHLSkG+jsEdEU7xorzmDxt4JQBKvJvBVBjuD1QCrCXpgrCDp04CDaNj4Xtl3i2egXUUd9rGTf
kSuvUv3WMkwxN8Ny9qESidkaM0Tysz0TOdp/w9PHKyjUyKDmoWjvaOFHi9lehi3Hdq+lU7VbvkLR
CmtDtlBNAn2GyUBXjIX5NL4J2pumFnw0iJeWPMPwAFwAao4zpTFWKh6SK0RF5OuAXY61V4YvufKq
UF7B4al8dzf9Q/Bamvo9jNdEmlozOpaxxIAcDHL1Qj3Hlq1Aq9u1vle6g5wyFydb2cDGppinkynH
qheyxdkxHaNad7LEO/5uMJX5r0Lcuj3UtoPY8PeNNn//JcZMjUX6sCIbekhgyKEQNDg6YFv1ZxjK
DYNGrnGCgIeDdH0dZCr3WbpMd44SfaKwBJUdhB8gX0AsY2BMZ4Rqxd53UVx8JgSXJoJqJ6wWPP0z
37n4Yp9cTlg//wRVCXDLNApQtSY5sRqQA+MBG1ndk+viBUlXQj5lVVC2vH2iy20NAfR8MtwGfeQD
b8wMumrwy4VQmKL7e4lp39/DCIShOOEPfaJYKeM0xmiorrSjqop0eyuBTN++GZXVK9h3cTaFIlbM
K3ZD6hFOvGGTRamJKoxU/dPIz4yymwWTW8xSYVfiBbihdFiOfiP5FcZEpsfr4M2RCsZy5Jg4KgZd
ifKDTBRXA8QjHCAHyc3U2nKLM7uEwmpoJphlOMQNwk/fxms78l7ceL9h1chAyhX2uS0b5mtLvAPZ
H/WcAUg9VEo+JUKIB+TrfyWognALfvE8cVOaJbnQEejalQetxTQICKewOGhpZWeFgZoS5htaiwr2
Hz8YKi4Xc1SH6+rhgEJzjH1UWb6+6gMyPzjdHOBohzjKgIxiUP+AGQY3Z7B8T9cbjWQRWtU4Xu4s
Zubct7MzHiUwEXcWWOyrCthUmc2YHICc/PxbApa2mILMvC/5GmArODlUGwdTiQZATukiOQj2xVF2
xsNTJ1EBVSSZUJ3NoQmme/cH3SCvZ07kBbY0eKBAS/dXBuFo5Yl+d3hD8Cda/xAA8ERgxktDGYFM
DFSobcuef6GVxGiWwiLlB4BKf2OiPQhdFoFhkW/wTbgE/7yTTOD5mV50k5f0QzRJ4BEFHKEWOPjU
Fl9OSQL4krZZK3+dah9eWI8J2+mhzKlrUC+X+cEX9Jvw9rpSSnduuExD06leAzqJYEAp3D2U6XeT
q8EL0n/OUQBVK63moUOtKdiW40t6V4Hnht6MHne8+Gh/4zDtGklAPXk3rlNzFlE6mLIcnUM1/AvW
zXvGkhI6tXKXKFWkMGyUxvd2NWI1x6zuyYHir5CrbGHLHdq+348VUSaJjZu2jx0/zSmSyX1m6sJF
Cod8X8kF5aibyQ4iMEiFOOGoPfX9F0QwJpRTIGlDYYjS1E/eNtceat96VKcfJxvGmPAEDrUVM/y3
NL4UEzD6lof9wNTRcIGIExpE70DRiGsPjGVwEF0cSqugFwiMTPoUTQ2pacvA4cYPmu2IOcebL44f
CzOvII/9GQUrP20OZ0rVD6MbUvGGth/nN0iH2+qQgpyaeTHioxUv6mMp+vy5vy33P/uAaetbh69c
rL6nhyPQ5SVYMxXh864bxyvW5fdguT2gzINhBpjjnnwgEzC4EthdRrQIOt+qdLnIx+sHimRLPL/p
peedLE3DHwMErJvPxW5mbM2aE64+uSl495JN0MOMleuOQAh/2JXnM+71hkg4K85vMT0rVMic0lG1
A+ODTNm5DCePVHMGpozx9K2B/h65wWi9cb3y4yLAh7LvcNVDq5kYPdS0jAoCIojKSzMCTpWbx/o0
8K0spYNNdQCXH+XE0k91ZBIS5MKEZEAddR3wEM9nYg0U+k+SezS0sjyZHFqHRxWhKip8jrXMiDnj
9KHupk8/vvLQl7llyskOHjBtb/X5zoxq9YgL+Ap+3mx/easmcJPk2l8rmgfF2GCPT8RNvzs5Jotl
DscaICc8fLEna6jcREAVpaeqPeAdPC9oKgqk2ywyEl2J/5BwxjtMtUOqi8btL8TDWLD73u8ilGHp
QpjtawpTSYTwTcpgqzsWbdoNd+0DALUC1lr7CQ5MU0HWQvmAa7gj9v7m+578zS8UueuhaCpni4vo
I0Zp5JrO3+suc4dZybuu03mnv67qRkpiKQDirnn84IIqusVX0oj/30bitpIs5pthZie4BWb19t2T
lKxisrZruHv31Eenj8HnAGHGBd7PXJbmurqK7eyux0KFx6W9gDdGXCO/gb5b5K/w0vTOvLVCaGAX
LsDmXPTLtrCl9dDifA+Tt2FyUKYX79Sn08czdrvTXp3GWpVxtoYoCSlenLtdjfRYmdwhFech3+8F
Ww3ObWVBmh2LJc/X7MAMK8Sfo/yeyQFD3jAV0viGp5UgE2DS1QyeLA3cpCLwCOBIvOUhEECCmYQY
Cel+T9wH2X9W7E++PkXDdRMTrOD1O1UdoLPtz2FjzLmPPWkIABGhDa4/Y7wrZpuSCpC5AGA5cC+w
C/bEp8KvLA6h5yqfewl8XErH7pMEJpk2NqbDpuLVJar5b/ZmytmKs/9RfSKEGm+gUMAd8IsKjf7Z
dkCBMJCka6Zz2dmsjzQHmKV9AUXB9e+atA7S7cYAz45YYYQGusr6GTuUQ5EPDMNJfb3CR7wkmCmy
p1OIVAjLtluE27NMWRACXO2KLRpIviOwXIU12xRBisL6nQIf3HqKWUQxzYauMWlKneh1ky10tiRf
WNVj3evEPb1AoKNtGQOeGy1vSBYvf+vLJQ3peObeQbcRFxXvDN/VVx56/IWqtShxQ6aBnLF/B9ZH
5Bx3USiYsJqThmLmHb6kiSUfQCUexXDhiflxPETKVV8OpdJGpB3/l8pcLi2MsyDIuiiskSVnp5a6
os8K7QTDURcG3g8oakW9nx89CA90ycI5Z6XEW+guKdODF2OVLU72lh3gqEGCEE0GiNVB7HbJ0Wh2
GUY/QqLvcjT6Qgv4Pd3QuBsS/rt21gFjdCasu59N0grrU/N3gFwImLo8vKj6K8IEdGkfdRLq5vmu
gUmBY2nwBUJZL7DMI/vFOs9hOjIciR6l26OW5xhN/Bs+aDOkS7DI4ZhhBUMzNUqVQ+eWRTAYwD3i
zTRsrNqNXQaLTl4YgrZpv8EHhe0lmIZyklRk0VW60nxrF7ZHkYDuymmm4ggh6ScMYDF6wY4KJDhF
jJuMDvei9+yBIliGuk8NB9yf8Yhxi0OVZFTNtVJbNOpg9FH51H9pa0IxU9poYOIx9KtXzaB8hUfW
p1R7Wx4SQLIa0k32VQMnZR3mp9AJo25suFr9tA9tLdu91if9xQ1gqwS3CRbQJXmLo1d8Tbc4GASY
4VLCa4mA3GeOuzr8G+urhWE7bKeZNddwlnS+fSpdBviAwhzFyBYro003sUx5AiNR2xVJJ5vZ0KGz
Wpx+OcXOjt2SdWTqRG6VP7aZH0tiHw7TqjQ9KTorVc0LaPeQDmi8zwPUS7kaLA080szy6P0uBppJ
ypdZEQ3m/M1DAGcPF4t/Wb8LMV0MGvWk31gUgpkZXCN1mgmXds0Mi/697iqvhbj0aY1NnnoRkXoW
C7jFk+wWQUgiDLoeEY90Otvetjfr/FXoXCnvisCjcSnyCxVWDdkMs6huAlYKlJhKZWqCisiDly0a
GiJ3cSuBDEiNwIyM2QvrtMn/yNpA42stOi33ycM0MJZgF5pMjWJnNoNKBQM54jr5LJ+cLDYOjfG+
3IAo2IiXzcF3yLsPx38VxAP7HFkHwo1kn8WY1y5ItFdmnQVait/lStDrQRJMlGilwwGuCIghil3g
bHfgB5L6xr7li2H1EMwzmSEhu+VcnzXG0KeH4wVMDdg75Wc33zxXsX2LdJX3sx8JW8cq1oUkJgN8
ABvNMQuf0AsbDUyTlj1MIINq6KeHBm0V8tx00/S8fITOPiv3bYYXxrV2qkTbvwhCxq+O0xOjRKs+
3uEjbDCgn6cR1N5xVF6pDOx2+VnzN6cDNISJ/HfpCPk3/QdGiX+etUGZtvq7zgTIBY/KuYVhz4cl
QFp9/Qyp66LU0kYhLk0WfgBTAyuOr2tO370BDoEbVVqtoFeZOThJjod0C96P131eLEBdkSZ1r5PN
5Wc3D1Y+apSmAE5bSArZ0y7VQzjW5Qv+ldj/i3Dy6DyCXncihVScXeud6OScpxIMJBN48Q5EzuF1
jIhShpqAbB8/0BgJBeoSnuQ8WSSEl8ERTwP0LlHGM3j9R3VzJsvF+7fpfXk6F4b6RBGF9Kx07YYH
scNXajAr5Nif2lvYQ7h0PB/RG2/4F+maTt+tzeK3xbNYMQswGjvoCimWhRTyvNHd7YIipncHwIKz
DQiWGkV3OVkV+h9Hi08cyNrebBY2U2UfTQQ+L5wLuLjFK27TtYaaNtqAFYCfS7XvDHOmWZ+A3D7z
j56nHSqVSbqz85/Stab/SmAQ1bRSTEuZItPth+Zwv1U99QyhYd21JwcqpDgE0m0VpecjTUczrj5y
+uZhswBzsZFTpKHUzYlWNNcyVzd7qrgMKuwXOiCMx6ZuoQc0jFDe3kSnJvefm4SjxPKNY1094dJF
V4YJnyjtoOSlKF+hyTjrXbbKNLmUzJtZ+WD2bNPQvTyV4s1dZSjp2IuLX116sHCnJueeTmh0eZlh
EXcr6hwXknlKsba5CCcXWQd2qB8eh7RFt2q+nwaZ/2Xv/j/NghvJrV8Aoryrvp17zI7UcpLhaw+p
zs3V86wUXJhoCWAiGheXcWNJyxRjPW9pXdpH+4bBM8Ey5n6dsVK5KE9BqNIzYZx9yVo6URRJAPFP
MRQ32Tdp5vuHUx/qFJhzvtyjsOK3lO/+v6OuW07UCtn61U2DyMju+QXbtIwsXebu/kdOlczEqvEz
iFPElOH0pWJzVP/OF4faf94OXpjFGFrUJ1OPKYWlx0JyZj7Bf8b75J1KuOFEGiziG7iymooMVSve
5IuFp4l5YM3qDOeVIZQptU+p85t3ZbVbyclyNZ3e6L00JXkdHmjgSvSoSGMfwmZ3VcJ48RGvcroq
I+9cf21ZG9KUOrk+OUUcYjKx3Lr74U8/DfpEuSDzJCTd+SS51guLOa7HcMXZScbkOkQblTYhXuQp
hHFDDG/FFAMJM6IHF3WpCykW7VjtVr03BF9dtuMdb0dvevwFYJXI6Hub6MsbVRs9h3cjeLiv5UaN
lnkMCM5IU2V9gVlQmlwRooWgE7cmt6dsC2MHlGUm874Ngr4X+8l2wjP3YvZQTp3rD/XSEutyAgOS
rSHzlbworASkg4+Ml4zDohePFDBldMQueKWGMQhliKJSljj6gnzyNQJTxPs6IrdMAb01E975iBno
JwL48rc2vZCMCyLCgiodejd+/FJkVhKyYUBX0QDeIwhurxrILx4En2g7wmcx11v9BLX+ijUOLZfh
dxkmZD9czbxJXsy54Yq1PArCzyxlnzpzn+Id/SGRL/NsiKrM5wQ3sz+sDXc0J2Eq1pCFRvLlxDzo
dJivvMoVuo8aEjuI7r8wbmY+OEWStdsYXmh73nk8WbRz5WT/p34pF/LBJZTCpBRtGH//pW4lFvw8
+pnyeu6g55GxNNR6e95a620JwTcGO9e6EZ2uizmy3U1bndZSEEmLyfb5hbYk3+7E7fUbQhPnjgHl
Uq7I6Ke6DEtCcBi9LGJ6dsgyqyEHJYsTqRyJm6oYskcSLWRIJiTtm36MAiDqjQvsL7l4UaRh0YJO
NDEHxEpyk8X1eMA1Hkx7v6UgV2K1CWKFcm/6cSAJG73SWhNpv4XSF1Wn/BlIWjbpGb0ECg1gWblF
sH3I4SiOwK9km+6khEPZtM7VzyJK2COFHEUvQmyyP0yI7kt/Mo62QNJ8uHGE2VZ7vyKHHEx7TLyR
IWcXRfucwMuEX0LpDGNP7ZTQJk647Co3SmyMPdc0CaRXa93eW4bUhnSS4qDWTAzipexED8p6/2vx
5bxFajNq36NeiHhoFN6SvuHl7L6s8A+21XVDljD5LiYnsypEG27tC6v5qf/TyE9/Gg8WE2AIkNG/
L/2DZFM0YlcJ34G1ihehpUBN549+GIWhfKDgiKjEETmiJ3pZJXO2LClhtC/Klej6PRvCysphgDg3
iBmCXevF/5ZRilfbjgtogcWDzltvvwTU247j5emAPfpPllG+L9EK1d1BVK32G8o3G7c4SNHgJVpp
KuSkj6HV2zp8Rp3i0L+OSEx+ZoG2zKUnqg2UaN4Y49Dehz0AsujjeFnCgNx4mDlEQROTVkUv1ZxC
pLJQXBqxjvbYsEz7KyxdCOXIiKe3IafZ6NfA1TxSlGpbLl28kLig7d2ymzD2Z4FikuDgkPLSz+Er
CeaizKDwoKglfk6DUdM/sZEYGCjYicu0TtCuLpJvnk0/zI2Z5XCB4YphRPAOmDElgdL3DNlJbYFM
bnntey58i6frnYMIgIx5agW967Rt0fF7z8jG3IdqRF+XGsmlGM9GW4LeG6l4GKHTli4CgZzCzj/t
CHfABHIoyyRmlrwFeCW21kgXluwQ0Yn/EFltkzSOfxuBSYSRRhWiIZT5CgCMz7VPJ1OWHCwDpkky
BjGMjZcEj1kyN0VW4j7pkRILrDtz6TWspinC2xnj4Ckz9m0SBk5V3SGFwLLYQHbEYq2rM6bE4l5/
tciMdRbxKi6YmWf8C0ULqHUm8BsvOrPGnkw0d05Ej7+UzlWJ1zBQVKXgGb/hwBG9YuFvhqBa6hwB
BgKd4c9kta3KMLQxaMkXYYPR9b6BxwHBn5iTyLmKzwCwqMPPgcCc6unxGcCccCcw/7DBoTKTujDf
LQiMl/BT4Q0hoqpvmW5eOH6jnhiscUur16UN0Ti1MzV81EGqkqACwCoAFSv+KhuQ1igiig5UN6gz
q8h10asxpBeIjQKmKG7bcCx4OJUO9htfRp8mesJz4Njo+jrmhz+KUwzbdF0fFUJ0HOBwlBwbzoXy
lT9Ksi58zL6XxDVa8FFrx5zid3w8f3kSsWXC43dPbunmvnzqH/i0HxgEXKIy0qi1NOz5K5z5RImC
5laGGA+gupytHnk2VdnPQjeZUr9E+1g+U1ph2Z+1D/iULWQnS7+BdRBrKpk9gCQorj6anmbn3POp
fDXJ4PrTqeG8yNY8GOhNQPaWuRsb6H7phOU7QsZeoVez0HsuITaFbIPzNGQm9HTRIPLijFloqqvm
hOR6kmtbg/JzcwRXkv+9XH3NdL4CO5vLcFFyrXBZELPN8NZ/m39XYtFXxBBYo7od6Xu3fCkBOToz
+u399uQq5OE/m3Q33NNIfXfEeuWiL0VEE6wckfHELXJxSdPGKGqLAxZLgllO5xbe7a3+oMVjvqF+
V1IyqStlpvZTPqLz5oZOaYBuK9iqn+nGYgMWuGX1omKg752sNdAr0xVz3y5C+Ab1gF4aA/2MKID7
z3Fb4t39l/nmB1y4f8aSBSj80hM19RmFfBqARHXf8bu+R0TcdW0+s5srj8vwQLItjhi7cCS44ReA
qEu5ZiXNkdno0KOD8IQaw3IZrifgyyDqlkUoI/1lmEPKXmzUAjZtwZnvjF1wbx8QYHZfywhGFYD1
aYcQaizOj0sw/gY1NOS5+QrUVaFBSqE0IIsXVpppmhLNLT3B/vvcImj2MvSXPZUQjj+aWawJeRuy
OrTbDk7I6g5SrfNiOOx46H+pXvCLg6IZEXvneUSCNMF60eTeur7+yTMYGYfLC59gFDS+ThmLFdx8
sbvj8ssvEvIF6mWJTtOaCImlMLvr2KOPily2YbmULBfxHINfvXfyo3UzOchSIk+vhsm1lPku/mFY
+WwQzQz9FryiWs9nBcjVTqYhGh8ZSmxpvJ8jQRxGMVYTMChkT2lbvAFPFilGoKNhmfIOjJjB5Z+Q
tkWscDoQB/U3pdYcWip5OHz1PokHrqVHN0dtK+2zMaiaUx7heNkgga9qG0YN4+OQiy9ECANt6oRW
TtxnloZgaq4173a3/wIwgjLDsideUZSn9xTpzNBGe1N7VDulSoU1+k1YLh0kwRbNPvvMVRUCiwZE
f4nbwUMlfWDjew9P3zHLQDsqXl6cESYir3Qae32N7wR7/JBjkWZ3t6VQ/6M5L2dnexojsQMiw28S
iya+zlPtMuj1BMsugq2BfmLr3xCNK36uQ/nWLWZXLAH7isNn4G0M6SO6fgjSuTOaStDYg/wZWpL9
lc0ZuWc5htCXIuYSrGZcozaJnh6/id44PkLeNtQU9nZJszFHerBp/+c1BDsiI9dWLSJQ/ire1Gk9
lYa1TicM12mw8VPJ1/If2StnnmwAlJaAPcZr2B2vynpIYcULIkBn0BlGPjQ9JHEyKKwl5Qhe10jA
0d6lmmfeFAfKulA6HoF02DQN7pBkK81zKOVUW1amHjXDMGMGYSKCLLsgVei2IZZDV2ygzhIo9hxU
IFHCMcAe8vXT2Q2s1zoUzxy2xV+pRi4o9FUzuVO5lv3YjoQpIxY1NvheTjWEyrX0WkpsPfZcj8JK
z5kmXbR0Nn2ULKEWVEcbtdPweokH9OMEoGFhZgs/BKiTz4z1IQVFDGC9APcGKBJRhOMt95TFWOtF
XCjqxD3AqzmHSD9ekG7SHrNrOekaRR4tpvby0rg0xidQ67EpXxTj+aBDCJ4B8TdM96b4KLcIvNXc
i2PqXl1IrILsBz8NI+roeZ8zODmV2GPlOqxFhZAa4zNSR4Aix+6OBynvKgo3FXEeB4aMQCIs+tf+
HznQI0+St62QjkWrpmEsJLBODAxN/vS1IU3+0//LcnmtiY0kcLK1B5ne6HD1sg4DR4XqcmRoHPc8
fpqYsKRMed05iVRueJgoD4Dx4MEC3Ijijxd4TCuc5dBfzna8l/RMzRZZju2EJpRrhJlk8KkFklpO
bqcpjtYCgOqGJ4e7ituE7gxXPZoM0fivwYn6YkP9ey32men1V8/aZ03XGpiCFdTFxQDBIrT2Fl/A
DCf2gwYK15VZp2QjXGBd58LbOGzEpg1AR/FUf7ehnKsfBph+t00iFMTxWGYiT93+yq6MfpCMwSPO
vJvAUq6O/iscB1wmz3kegpafcBF2pdUhUGt2MskTHxxrIQ4VoZVzOJe7Ek1CcKL4CJ39KIyS+HEj
Ta5ssfmqf6tktIBGKLdUkPDYaGYg2HUMY/WIFHKD3mkk4ns5MxoZF7B7OEXE116QT4raZMSCJCHy
6OdHG0rwaATe24k36JKj3w/E0N/Xe+UJX6vDvVhNtYA1hmCm59JtV75Pzu1C5zrYDH8IwXHWZs92
YpqcnJrHwfz9MKIPwOC+uK5S1VP5gJJnhi7c+UYWfJgsXzsJVroANCPsDXazAm4aFIpOtkF6+CPb
jrevz+J5cCC661xQbEDa7FlKIH4DYrAuXgexL6rgu/FJppMbJJq36XOcnl26hQET9Lu8tqHKHyr7
iSml1eniR29ERhx7qv3Qf3tUSY3W9u/z9u4zN/6G2F2M4VkVun/NHepH8R8Lcrq0gW1lWr/TRJwD
S1UplSn0/1gdxmcqAzejzMcDQfzc8jA9lH8/aADapP6u80O/LtTf+/NGrHmcnN4y1fxs33nCqund
WtgNDZvaEvlVvs9+cs3t4q+67mRUuHMzH34OBVZobgzXA0d9Bfesf548eeuwMGWsv/spIObJZnjk
TTHK7pt7anTnvfOYq3Bs5zrfAVxCeo/R/PWrR1kbHeMetQFydpIRAypff4s05/3YlnpwrmKlXqH0
kcBdlOc5IKO/L4ElLUnl8HqPSSqmrsUZbMz4egurnmK8ynNskO62x4fO0fbUJKwavX/lB3ocOsJC
Qr/cYPpP1JFKNKN704jGJICT//K0sY8ssj6RSyWNw4Ag2tqhW6AXhKw+th23tIIEBYelDxSqGOvZ
U6qHlieoLBx//TMciIXtfn96Zx7Hzq3l9s3/uGebnoT//eDIduidRlmaHORZTgm9ej5nL5RLPUVl
lshhfvVc3GiMxCymU0q6Yb8UP+i5L18p5Kaewe4pOoaFt11vx1Xe9L47lGx+d+6Ic34PfNzR+0Qj
8+0+QXeykuH/zNtxcaHPgjJDF/pFxLrrwc/Ix2Ff+hn98Id5f97fjeZ92vLQ8+ZSTzeuk9QbPQEm
ibcNopv7id8tvUBis34JTzElmh01aEi+bDv0zedvO2u2fKZ4X91XP/XvBU2S3mhG9KItFlMM0JUx
/Liurs8y31bJ3ZQOIW9rHo+378njbTv5BvnODHNsv29HdJ7oknKe3FcXUJbiceKbfC59KuWG90Rj
B76NegFLKv4zXJVj7w/t0sdbbpjs54bbSaoLwNZN9ulj0shS87BpFWocQvZ9v6f/QiZJ66UkLdKS
AR1GCuj1F0+3IP1TpuVGCrSddim50hETe6mwoto1CmSWDE/YGCG5rT9x18KvXyp+8RPAGeiZg1Tp
J7B9/D3xeZutl+tlLEVRU/EJuBd+pXAY1sU46yeth7ZdoOTbkzpdmrsclznSTtA0yTDmOJTuNzZx
kHgW0/nqCVnC4yKXGp7QAAJK3CaXf/nKD3ZiW9pDvz5VCsgmpst0vUjR4IJajkuZTlVXePjteK6Y
fk9+UeR7XWQXzMsr7wF+gAs24D6+5IqbU+WKg5EvbSjOorcBcOyp9Ie1BHR5v8aLeSREh5f3zPgy
iE/jywPRfis32k4SH5kWYquTPdqrsVa6tYan0r/fKCJmDVtPuTwbLOP35AwF7zqkqqF96G2HIdUd
txf7oDk6PfGPP0NGGK0UO2NME15uVBvNumgtN870hNh1MAogUaNbTLA7CvMNUQNIYTSgMjKziE2T
QiXnUMNVGHYaHXJMLXzRTfHzUeWjPg8llRlWuTo8kdW2ulp3n8Vt90X6QMRWawnMiIOHIwtWBjYM
/xCngQo/HAtByHgl9/HX3IzSnVjzNN6vtot4J4ECJxVJNO2CQvEsMoKXT+bE3xv9MsTXQsSpYkZT
5iImrLzpF1pUgrR/u7F6rrwJTjT+IY2Q6x0662Ghzvu2VZawW+e8eLVIDI+/Fxe6Q/w0XtNsJzbL
IGAIN7NCHc8k83kGX3vLNPPvt7f5198sNoOBuGnMm9cm6zr9MIYpehqRcaIce445SXWvnTzN6lab
0XkMvayxGVGBRzZvlpfG2H5OEvS9egX5ATXg658ivYPifS7lvH0ZoRbSL3TTg/3kfTIfQPPDlVDF
PARUyF9DhkaAGusDniyakcBHwlOiAQ8LhKEJRicMUHSdcH70CYRm+ruAwTXA0gcyIkNc29hbyJtA
z9KRKBmXcrzaIOl6RgTkkvr4TD/XaNz3mHzXaTqTczMQB1OQQh3hJrvRowwRliy4MoSG1lHyzbDx
ScFZZEaM2G3l584j3P1GX5F5gAYyXSuyjXwj9wZ5bY9WJSI86BXtWtn+Hu1KFvj+idbzqTdWlQfK
wBjwAB37Y/HymcK72ZS4s5gb186dLMoqB02c+3GwXRcTXMVl+iu7+sXtQdiFuvFz6dXZUTxrC68/
WmwV/+rpVWp6X2BEEqlSDFG1dDWDxBQR61VNcnmONgILJcCvX791Xvj9VyJMe/Ri++L5K38g5wS8
f19dF4jb0ZeLsl4yXv1D69XOTpjC92eZjjC9Z+P0xpSJr+KT9Nd5vJmtV9nxb30/fk2SK1q6nUa5
Kg2R0BYjzDmVKS7YIDxFlQxUWrhT38VDonTGjKfKaww6c9uVJvWRAByacIK7j1QrSTf6FbgFr+QT
sivYjuw/yZTOf6Y/U6yIyKq92q/OYXa5FY/j2Nu5MzDXwelumWGHHj6O1x2y1uQC6znMBNCuQDTJ
x4gAfymSJt4juCOQw3sEpnTOqCpSMQ0bXwH0pvsqvFDn5b7zLmKyH4ia+OujRTbAJUkuY+i2U6u0
Jwkju9EHk6hV6F6zzdfi8omtCp3OB7h0Apph6REvzkEaqwe0NGp3PM5duYB4CwWCLIdpXJwTKny0
Z0kjh/LoUXRbOnWRee7/1aPSd5pSVcy/DUy5jrrdFELU+fa1k8OhSF/IX5xG98VvPTO9fGyGlyYk
7Cm+eLfNzvGh6muiW7ityAfcir/DPS1FYJpyr4BCHYsJCD+b4j1dTI73X2dcn1fxZ4bhePGOD8n3
KNd+0hGRubB+X3/tEG/I44KXX+liarD/ojw/QyVdd746tlOty6aYW24ovRqwEF7HueZ6ccsXt8gx
kI4e/s64OVC13g0pVB6s+4xAM7MuphjaEhVA+/Z+nBrMq3F6UpE2oT95O1cJWPAHXCMoE4MbhP7R
9v3U/AvS5WOQakKkwCHPdNbtdbCtFDCKaN2Q4uzfYFdsuUdxPyu3BvtGKva7yQ2wRoZzX0eGBojQ
zdpO6JGVx1QdHCqfiOYXUJUMOqljkbwJylhaj+Vt7NsbSooRzoSAYfGMUX4mkI3124gIGndqDcX+
h5QrUnarKgiICTEmdUC+Osu7LDD2EQmy/ZZeH5n+DcWkFyXN6ZDOoTpSRI0i8iW8lezzuQn6wwiU
oDDpo4c7TvpNKoh1t7//VSjfy9vRnXdLsAhPDwf74xe+1rOVo5b+UZl35WdlP6w9jlfvrfuDTEqq
8ayq5KMolbI5r7IIg9uJvINBMwg9CJHYhJuBNKQouBWJUqyP5AzVzqYlIp3Z39W8e24hXdZSW/C7
fn9rFdqF9oEE+ZtahYkgRZn6jX15KFCB2IdEOGlB/tVi4z90Urf/baHS9wXQoJJBkeq75dit6/u3
vyBB6YZXYVsP8yryyP5fMyxSvUGYqkWlculWpNdnOdGx+iMH2eYcsmayiFQpYoQyTjvefZCt9Gcv
j99PtQtbui4F7cZnWG+eHl4QRD6BTZwqJyoLqVSqvHrpOs23TjXK1zmeGGTAdvgJ6Oz8DtKjv4FK
DamBlYYogiBGTbEUefgAoj1faplxRi13noPIkwwPRH7Qw7vDUqoH4kA/U+jBnIOqSJJ8hMs8kv8d
B3quYS3jpvrEiwETW50yxWyiaGm7grgon5fTvXzZei0/0kf1CxVkxMd7qD7tUYZ22iOs7TRd15OM
judh7WtUI4l+bqheFKvQ1C/st6uKCVp6aIlzJb0AcrB+Jt4NDq1vj9hNfkAWqWiYx6cp2uGV09Sq
yz3lazEOxyCSnB8wmlpLTn7P8YMYjuNX6aLk4Ba4jkrN+WAkTcdyHD62fEqhkiDDzg3NCzooUZQu
zRixHGumW33Qm/aQUOIcO/JGwsRhhC5NUXaqJ4e4wNUcCQS3OcKzmYo6i9b8WlS3LX1NP6ZItP/b
oFUEh9qrl219c1gv5IXlc21hXnA6dMdS1c6DtNRuao6SEd7XLRe0quJSiaQYfRfC1vx+LTvzvTMU
cZAeuRn8lVog7+Y+DD0ljZh+IXDm3ifh8QPFTcpkVE6vHIG5OQWsqWCpvZp4us0clUZWE+dJhtSP
tb9PS4SS2MdKvAMkUyY+CGFhiW+HtoJIAk0vmE//NhFqegvi2vkXAaBscGoht4q9r9GfBOK84L0e
IL1tAKRIKod0Hr1DOozSB2Dzle9kgJ5yZerWKVDK0pSu+uCuNeHGAbjzSDrJHuLuwlQFMHkInGty
zSiFTV+EnYgPIicdQvpwDh3HVN/EajzaRyKjCE08MdvQJypfSfQIuuZXKqU2wX5qWhxpJnzJO4Uh
yeD3I0nH5TsV5KdwIHIccc4jod7Ioyc6CbdrA0QJUhJ1y2bkcWd5eDp+D19MMfST8X5BDEnDT4Lw
VAaNOwR4/sFpbNnipuJ3EpNEEm4ipZf2roLgSlUEnOmh1FZULKTEHrfix4DLP+BiW5KjHNit8YM+
5ZtzRiskx5H1nnsPcTOXUBfSMJtdk9INsAkXDhE8n1hJVGksoukLb1yJCbB3XvBqjSNJvOPQaidL
kEQ+LaGUJfBvu9M/1lIzzplLKnU/xiA5L7jAbWvVTS84kHfSDUgvDfNweaADUPCseMDbchmRJrSh
LGLNdPnVTQ7XrUw7V4p3zyxsOe4WloSwCiKyvs5+Aj3gxHdB0WeY/FFmTHdObYjfMIMmVoSnt9T3
j1j+efMuQtFcBLMvPtiYqqZDTCblWiD5/I7n3vZvoXIxrzOd/KyZxll3o/MzBRUD5vTq+95LGbDA
OWOdDv3V/oOc8PvMEj7RKIs6Xlt/km9YaxQn6WeDGlBgDwAKGkV3CoMhDVbaTvdNCvkitoc3kji2
10HTaw47urlkCYttD1esX40FiLUkA1BCsgoNvvAxlIP8U1yKO/Ov45LpWPt9OoO10JkhNxrxpZ0s
+5lq9xtAcO079xrZIDJClTRx3RAJ1w55ELmrL8qaO0MP6qdESE0jBs2sPFugevZFD+o6Rfb74mNN
5b3m9Y44yxN/xi36KbL2CiomIPXb/IMUAjQBUwNmLKjnIznExnFFvI8PV/n12ApiPTNadlDoX0Dh
6NQ8NCkSrR3o75HBsuZYt1UIdEuxfD4peXu9qYUTbf7V5zWzedwHV0yzMvGyKZFhg1s2mszoIJCs
kByBqvG/A1HGRTEXZN3DbiR+5iW0/etAbQFtsHt+Vo+tM9u1dW+lQzX/RCVvRalU3gKjon0/l5HA
ISemf0MnBuLH+rO676WpvY7YJcnqE+L+C9v+4b1yZvaTi2WE0/UBUU6cyXRqOZ2EbqO8/18xB43s
/QlJtY7Zd/i12HoLboq1ar/muK45LFrPQ/5G5c8TeVX3dU/rWcVK12OlQ+27n6gdaO/z3YkNj4vM
22ty7chR2ADKkqyuFirx2XeguK4e8QCr15smAnyTnpAuNyGBmeaWsGPwRQX+rNWpQM1Zlyg1GB/L
JFqoN1AV+KvXmkLrv5ZbLUgzFJeQv8dQMt3Uv7b4gZSaLUzM6IGtZ3EAdbVN6N0qPDNTUvSAA/6i
dsCN9bIFyTWQU4B9a8NXDNPXMiZNxMsnIOkrbMyCsuRI6ziQvGv6y3M2yjSJDVYAp4OgMkr8GvZF
eQtzsUSPKirAWDwjmfqqkOfosupQBlSx9s52WKJUQsaOOTHLNCAl2OJwLaSUDL6g3H88bEGH7HXO
o0VYsLMdSVT37AgLEHzco+6YLu5Wx0SZlkElFIh9N+lP6uv/RS4yqHPtLQ6FoQgwTz/zf0ydaXOq
ateEf5FV4oR+RQbBCefoFysmEXHGCeXXP1fD2W+9xclJ4jaKcA9r9eru1echFc8Wi5Cn0eePC6x3
FOWLYL1HALRYMrCRieabhIiK23N/q4JsGQWpbIcixn6VheXfodOSG2bl2W78EJ1x6WdgZaBjuqlR
m0Xh95cXh4CFa+ryONBwUp4iG4Ti6+BrCSkOhYSFO1N5ooGoxUH/ssMc0ItpoRowKarYeB6hI4mQ
lJBFGET6MfNFYY4sP99OKyCd8ZvuhbKldtjYVS35+45iifgnlF+vfJay7cWvuI2vFnNXUdKLwOtp
Q5Z4jys0WKIrb5tmAmF1fHjY+yveZfGrU06t2ybFrPTsn/5q6MhT69IIo4r7pJeS4ayxB4FTIqt4
epF4agLOESESpWsxhj8tlzbVlCrOOKWp/0irq/9TVrLvUFZWp1FCPUOswPtMPWVw38AAFQtUItfl
zi2sWF+5Z2rDv3WvnQoLndbY0uxCN2gwxrr7rFjJqX2n3/Sna1YQ/JjjCgnkYD059TLvFeCUhOVi
90QWsDwRM+4G1fFukwJwHvpHLOLuVrWfkQkZY3ISP8LoC/9drQmXXp1gIF/lyvhAQLMblHt37h6l
MTg72O6JJtmhWzb8JYoXo9IQfnRnB3O56IazI7vJ1xzn0Tlv7jiCYj4X0ul8cNrb9I3pYD7LQim/
ee42HhqP+SH89F5erfvo1zpl+8po0wH2YDU4sUnaP40exASjtN9oV+10ULVvy9RLvRONYLBfnewP
7ctMByWq2TosXZ1o9O7iEs707Uej3TAaRaP9MOkb3TtfSf8+o6o2O05Oo+vwNvz0W90DRo9HWt1f
kGGSndDihgoXlJ1KgLUluHYKDNuTd+HRzbqlQTNc+48NTW+aYRyk3n2QDOhvEjzcqr/rl3pJl+1z
Whsb4TOo4FwqMyq6+s7T+Wd+m96mcQcoFljw5j/nl+/Dd/UHh6lRaWIOT/P6sDba+TJ6uhKuBK1O
KT+uP/pOO3jKWVRTqUcM971mn97wk9roMG9NygFQjlsGCeoBIf1kP+ZEpjp3Z0+5w2Ty97COwuov
uLn3zrND02qfqva0Ms5CI2xN6Vg8EM+m4agWvPPLXq1v9koUGZt9CY4NpEX1n8P30U9qALFNNLPL
FGj30ru2O2m3QixKEosmMvgA+vNmTWJPWo3NdjQHbS0zGs3TgKf+BQrINaV1BpiIOTkpUouggr1h
KQH6faw3ZgigzW93fQTrbU2SuXnr0Ajv6seZg6UNlprElwjf589xusIa2bmnnce9/T77idnLzp2o
RpbJkKcdzG17xChwqhbnzuEXC/vVpYSrqXWD4I+srILo4umf9l50wNb8PmseiF/UCvpI6ORjhJqa
9ilr1wlU2o+XZTzb0aCC3+Z364fd4/syoMqi3LBhnykYhmu7SgjjZiD7QXm2H6b9aPUmMCTVTxzm
9hVCxqzhm1enNC6/+iUM+DFKNhxcUoGoFpemwKtL1DlEQWncCBtha9wal8Zr//CnJkWYkQ14bEBa
O2aMkw2FJf65gUplzKuDtYFosUp0T/1X94DdXWvw4LsaXOkRHoOdrw5Y+r72BZSBU4xfi4ch6v6f
lp0HbZ0UWVX8hl/jiJAjVT1tv4U7nVQ4BhzYXbfRweAjeHvHTkqDG7W4uQ4+vUN4QIaq5yI65a/q
Hgt3UMfU0OARfgffCQ4v6wICx2+ByTDmH+4ETPqD5lBOe/VRq18bmv99XT9WC+SoMeT1yH+xmxMp
RNDLC3s+vYn+Vlvnk4j0gnui2l4lfskTsRX6Ko2TcOLnkMIvJllRKF0kAArHFaZLuSbPUpFCI/fT
kd8E8g6SBbEe5CdWxlEshs6W0lJGxWgtFYl3nuDxzLKnkoOIgY3R3q94YP1M+CN127OfuUdfc1AG
HODjvH4Rxlf9pFvnK+kUVsinboti/gejDRIHW96aWU/vqQrEMzfvkLeZ3OzWXtSBDkgHlw+1CVks
6/0+wctdryr8PQvNCwLby1VGr6z03J4xW2AMfYi3RWiW7Cll/gsSUJImUwRdCWohquaqPtz0StD+
RHQXeKIwUxUYUT6y3OL1Rn4HLdcnS/LW45R2zPK8gekmnkcCfT9XqM+m8hJRhixy2Y2OVtqocctg
iVGPaiHw1J2AM9TKWrX7G7D0uZ2S5A1fP8Y2tc1A1OSSV9/qJ9oAtn9CwleFnUJsZfslKFaJMPNd
AfjHheNBRqP4PTrnzO19Pkafvkm8RsB/jazjxWmRNr/a6ztrB6F91bTPu379sHibX80fujpRzcO5
qRSUghb9MgMRwKsOfXIIJcruBQyHcGVQ6pf6bywihWfe3cjHtM8nKSExIWIjVmGYs+ByStrqXmQP
u45Y1Sf3mjOTRLKDWOeq/ZcaRKXMiCeDuTS6zqOppsIriPx1R4dyndsJn3y9Q0SDu7L/CT9hma9s
oEfX9GaTHWPcqzFsezFHvY+fTaCWeG8a45ntMPNwRMu8CrhTEOVPIHjsKQuQ86jpaXo/p8wasjO5
vVchqyXMocQ152o91nAzx+TZKXHCB7q9OlfkSPH4Q8LCnGTjvHV3LjU/RDsymWAkuxQvkczHHUjP
9Jt8TZNxxTlQLluj7YY/oeNE+eMQ0KuDhOJtKXpQVqXOJMqy8nY1LwCmhxf5B0p0QeZV8Qoth8aA
hHO/KJIwXY8j1/5OItsToFD2m71b59FpsJdHJMQAiXjJC2RQIlb8i8Ke8OeHrEMN8RRaYkoJkN7q
y+tSkaIO3XAtKsoWK6SrtW6lc8RoSqav+bICiT0BEb+3IzY/MpKP90j98mZHw2i4KVf3ouB5gMtB
HXYcuSNVzg3OVhzswt20++xWmUX9fR/8qt8YZA+qm/qxeEghRQRA2M0PmD+QBmLagHUbg9qg1TOq
Vm1w3tv2hQeMsDR9cPXGxrldGzfGyeK+2M9KRMRGG9+n2XGWLs6zHXTGphMPS+EZS05OQOGAAoJG
hElDshFg+N4FJwz/9mzG3mVtZy8sqmoenw6g7eNd1/M6naVBfbKvNze5EWR7r4UGFtRi1mBzJWFF
rxw766hrcqe/G1+NF9TKKHNvZ+/wwI4bUKo+L0+f0zLml997TGoPixcctA9QaNYKK3DU5L66Nmxs
gd/bFjTSsn/MnEfJietO8+flVFKrzgYKvSm1XptnOo3STjM0vKeNlrzD7TBPBxd9wnFQrQTNryf9
AbPhcVDb2QTPhzVUDtuAeq/qRQPjWYOQL0Oe0ujdCRK68d6p9u+0nmDP//l87cfrofxLiyGRV3xA
tmUqqP0oIQhQeUGJ9ydUBwRoTKyFQwrSZSzHM/TQqjZLha3CNColmIQ3QszCZKXB94yGYnDn6U+k
JFU+aApKC5e3iJIB3UrxWS61SfFIJkmNpdSIgEsgNghHKtgUwmhUqfkgTBbxUXAgidpMQBEI48LD
gU7J6VTAgn7QakqLkjxDf4BaTgQxgRQKFlQKiDRXjQ+kpC76pwiefDtRe4ZGCWQQSTwtfPZwcgdK
RGWnKKj+2sEF+toxsKm0yyG4P6hDNtakLs1qdIrhJLSGv2kvU6LIhhQaIjWVAGoKj4XOSRWHz1Bl
Czn0qqFEY7pfNHgRY1zz1YRSMQp4f4PeEm9CMOEkOl5MefoBMbVbACExd6go6JBQD7V2Cbx5tVX0
oKi4AxmRD2Hx/UATClUmWmQvxJ2sGzGGkrQmmZoOuwx9lcAnCjSsxnKi+91iCxJeqVMWzKJyLUZY
fDSldkQIk3gENWA4JUPpqwockpn0Y2zJDOLFIf1FsSjjOAFuUaMkAaE76RBPLL4SumSwNMprG8YX
hXVQPHyT+TwxwBjtfL2mffJ4Xt8keecP3gR7b3JTDRsx5cRR09KLAy3D6eA8aYn5xKNW2opznqaa
/HQn73njWyMvWyPvqJl6lb8LnTj1dQogHdBSvQOfiXz2aNe7iDOG937RAPsOaHIJct0KQmApWfJi
y4gUl1uruyJr/DsxkrZ4qBh4hp/VMIPonWhKewXYUoEvSeMxlcBALyE6Q/5S/F+PqFovMsmO4sDL
vvWUU30o5xf1epkSyNlIkYSmTxKIEfiig4JeZW9Pqe5LMqPKvUnVXvQSlfapXZxENaKrHYAPtBTx
PTIXApdr8vNK1PtC3yElgUl6VXx/Ohg6zNVBXASWtC3KgbVStR10SSgRuoH81XSK/LD6Wg3x24Hp
qHAR2YfAJ30sQVN5MQeFRUhtqQfCsghLK9XStGWtO/QNBiX7WQAkthxUvnRpqY7VgJU2sAOV8Cgz
OWNvGXzPHKE+ehfktpup7/uRhSwH0Cdk/5cwyBuTTOSQmMiWfxr5ojnucABFrdu0EfCyypBP4B0u
DyJGdh9xCnSrCwkCBp2NEbQCrDXl9zQeI4n8V4grPkchixQKyDlkkVcrSQxJ6aIt3FftyZTZq6bH
eeYW9zHCSWGLunWKd982JwzMx3/ws+GE+h7Pt6h3e0zZMageR5nikO4i985F0UXeuBhrSZQRSo8L
Ox33eoBs29HH3RNQhTLSRGwqkVGiDwyQoS81zmlyNfySpO8QynTpWLjzZlqsjLyhfteiAuuikICo
9DTajig7dTHyAOiEqcpLk09JHq+nTnEqnfJiusISz/0flvy99P5Kba7vnvyB7jC5HCzRPHLgX8jv
/96XTkzmnqS/DhZcghRL1glMZhASw6CXYgnFsBQDQqYxejHvshJZVghTEghlqnc1F4WU6EtxmGGX
v1/TOoTZqlv6kpxIumFYg2Q3Bc9KjFK5YOaWIRC9xEPHhVZULHFbNA2YHK8ezECNXhUhUWUrwuvL
DkS3TsmKQFUYlMjfK22Zhd18nJI0F0pDTVLYXKbMT7o550tTUbdy7fFo0+vLd4nNEi9sdwM2a7Bo
cB9FCN7Z/I+lOr+igQbsmPH+xbTcDNGUq6nQmKl1QRrma1ODTWQ/c/0cIl/N/M3qAbWWe7wZDsX4
mYoapEN3HxN41nEubKhd/BXkROUFvbGXzgBIc+kBT9PMEOR20ZzUR6z+bAGI6kPdjwOzr5Qv/y8e
DhfqqqgnwJkBv9cXkd+XSnTksNYSXQzEEsHUPdJgRnhrBCFjqRZm94ted1Ebnno95noB4SswBcJd
kNqqeAKJq0+/sEBot+qEWCXNkHWQR+hYQ3BoH0cytaCGgbKDegrVvWb3in5k36UjsPOdZzRkGq1A
doRpT4pPVSvUnHY/UHvamJ6R1MKpnciifUkX6eXFf+vjC89lTiow9hY/f9CjuScZ7WqoRo//coMB
hRPMLIzO8L3UrRO7avrevDa7SYZV1kR4ho4mMblKGjHZm44i1lZjrEIys+Y6FXIVnMQRxOjzqX3X
VpwT0nhRKKUpkUCGRA/1TtFFXt61SmYoblD0JD/TBSts61v9KsUf3RqIMX+spUQ9keW6jOwGJRUN
Re0M8NYQKQiHa4ygK5/mWvIKxcO/jYaBJ6cNGe4B/h9QI8plXLv+CTKCqAmtfIf+Kd5Okibu/wjU
meSJkzi2r9sjL031PLZeJycLblt+qXLW5sgIynm/bjB72bEo3dAF6Hx1O8RkO9prYsI6QrytMj1h
H0XwXzitnGZxlIMMXpo+CbT2+Zt8HSI2Kb6sBHjSfF7n77odXgEHDgWGCJK5tf/6gFIuYDDmt5mG
DSMJmdUwXpVo1cwKdo3speT1pMKAioBLSgqA/woWobvxf/GfCu8Z+Bwl7xQC9BCnfldlVSmHsf+G
7ZvvKpTLsUWlaezj7MNZXFx+3DnlTTzZBeWFDJqusxvNEFeqn+uZqliiG84tOTUFbnyYCpcHYbP7
F7Yg1mi71HJelIexuSbBNLo8UnT8zFcGrcNA2uwLilKSmZb6BCP/KBB+DKBGT0ngbJXRaJQlb/Es
LyNWuY2KI5ULwNkidUz8uy/EyQyisDRqjUocasllOPKwGZhB3olQanASQ9AJQL9x0yXmvlmX8LCM
2oAMFF2kaisuoWTj6Nhr+fUsRO/FBddFl2EtK0P4sEKtkhviqzaLG8tnC2FRI1BQJK6qxBDissp0
BPNnIsjCIBEmJPDzAdi+0B7nkYhTbHVaFbXvs/NqdWOy6L3EShMpCFu3QDsz3T655TPD0YVXIVml
IEnRBrLI1hh4OxCC2MEl5GMZ17qr6E2xmSIz0zVgyFac+zjqvqkfdxALfcmmFqTL/dAv+ZCrkeSa
n+YaRkFGiAcagFzqBtbwbj2igO/SUPIIZNGYVDSC53dhaFXEgUUixT7KBim7bKVSyjlUwnx0REYi
pyAxaRHhK9pXzC+AtABJFZATXGNrkncfVUCPJkXqZMp9BKOqH26+CB3noy5ehfgOygXx3KcfB+kX
rAGE66c71BBZLBfi8bpdHmAjBPekcHAXLqjP9wnQsw7JC2ERwA7gk2ZPgtAcb+NXmW9Q8AUQNNjU
i1JS0bhWeIkSj5LulKr8xXKqKEuLtUZM4f/WzM3aBEOpOF6QxkDKWan+EdLIXFx1QVZrO90sRfK6
gAqnVQxVdCburMaWzlC4IefKvdEngP8Nn0b4JtCgaBZYRKAqRYSv73K3FoUoV+/m91MqMC1SsEN4
PY1RvUMRuufNkvOevPv/qmEH77ZQWqYvcmtunOhgdMcj0xS0ZTArVYIXOnygnC7QTRUmtVVRdZs1
h/VJZrdU8jUh8Ttw6m1W1+/ZvgNr5sw4nml2ohKkXLpYQikhJKb/VB76kasxzVCyOyiXK061J+WP
TjjfCl4UwCTkr21vUKFAI0BxaRQ1rAXK+BsBI6XIZJgGIiTrdmmIQUYc54Q1Rh08VhJ8SgOMNvtN
ienV1YbCcjVSjqxQvCCAKV0iLlIUq5UNBjKbE/XXXzVamEO7Ej0EjOdP9B0Muzxyedkny0i9ZWd7
K/eMu9MqxPB/1aIOmAVXu6o1+k26/ID6GmwCdQZbiwBwDLkBxudwpLhjez8j4s5cseVFsy+QcQnM
7hZerRoyxVHMN9LfkRLdqbyh6Kbc4iWaI+j9eFCbQ3P4dltPti2NelljQZthNGkurFeaEwkbsRw9
50mXaHs0aU/+IwQs1dRY65G4oGKX3AEK4cyN3jl7VGGXdh/1LNQymjdjVZOmGf5R0n5+uEjsoCpb
6yPSJSx3jikUjJ/2kV4odEPJvd+P/L82kjZy3pSIk6l/skajG5iHnq6BX+poOnPxsVtZGJKgQILr
YwYvkhQXtensPMkji+frbzTsNYm0PCtiVjyRw+YE8VqlBPPIH4Hx4JgMEWIlrznNThb4QyWsDjRp
BW2UcaLNAXHWah07+7wYl9uuLt4/tbq4SnjmIDIR34nPq5UI2c5GJK5SjxLXxvxtUPvTJVHFAEBS
6xcAEjV+jRmTQxxBucnkfjLy01FERJc+RrrqEIRBCaPSdZWjKwXSJlIk/mJdKFHQ5rMDILl1cnBN
hEpYmmFpcKJku5tQpF1FqyMS4lJbQHBGmTYO7ol1nNyp1J4nh9FzVl88Z+mMllZ9s5v2k8DsPgFH
aOfOVxWkowaW/BwXqHIdVZ6MfaFozOVeoYn46Ak1kCGQroVKMb+NcS7mhviVj72cUvZmTZJ/YbEm
Ca/QYvvnwcBY0HA4DMXCU/RaRP8U2Aj66uQkNEAmSdauQUWvQ0nurX6nYF0R1NTrQrdTGA/RMQ1Z
qekVnYO03Ko339G+7ax7g7amRg3E/AiSK16jADaCPI0eXXbtBRkW1axC9vGnRbJHd5KesWaHRwrZ
q22T7wbKln3Y2FZ7ptucg7zkO70ybN0IreMaeIexBt0UhICkSGQWqSkVQAjt2CNMJCG7sp6tcIUG
JAF3J0GUQ4Xi5C7LwFdumptLmzWgH7HVgjiHU+icGqgJKcKEbfSS/xahB+Mccco60Dls/A+SmwNe
EvKTkIcES5pD0sxKwfqoMYQhxZlN2iDkpuAmHwmM1JTPFjsECy8DLuM+iY0zxJ8ths/Vhj/HNfpg
NJ7bIyjzVOwTd7GQFm02w1GK0zE4mVXqIC2irL/31zTgQXZy4s7QNbDyV/uufCfsnZQDKXSjp2GE
VOmX0DDacdn+lEg26MECPRXSA6kmleEXmj9aWbQWazjTlBaAWgnk5M1Hvfp5ssuUwFDTAaElf09S
FOwFy160bc6aeI1sDovniWahGf0l0EZ+KcYJpMs6hy3302AfQcDVYDk64FJi7uiPSZEffZF//74Q
36eLLvcS/K35obuH1dgiPSUQDpsj4qSVKoFripo7ypHxXL7hxle5biHvZbw3VsmWE6XeftiuV82+
KUm7MqA30FeRTRTGol+XbTI/+imLAkS5yUTkXhn2gf5CpW3SZINHCh+ewqo5LpiCXmQjsNs5E5n9
aelVtE8Njv/f2njtYlb/DY9R/zJCSgCjEc+DCa6s8HgC6sm3gaJJnCBzx3zsB6pYIeGdIPqiCoIq
O5Gnc+3tb3VnVivz5bNHIqKyFFGovCH4Tdv6t2qfGCjgmIRnAi4FSsXr7cEskOc8qZYIQ9AjPxQd
KwrZtXsEcqLMmbXLQcsz2ofwal2mxdvn6c4SZ2UDnpHe8WxFwHcKfSt50K7+5cZWoTtnpXj4ND1N
65/cpLdHUv8Tyu2Yd8KqEi9D3otT0xcNorGaEEecamaQ+FWcge/+aRqHCl4Snyqdj/1CD92FT01u
fh7fBo2v9RBhB5kKdtIAh5w+lD57N84/wZIdsxo4/4/Lucy9L0DLaEkNMMGJvJyByhtcTz6R2g+q
NSFPAOuA0E5cTIw8N7IV1ZoSNmD1zrXCFVmS4wzO8MOWze7FPjvSh6D++nr9cQ8LjwuuDdFVhDah
hTFgqbOndSF1pkfcaV6CfRq8ovGzbJ0JbD9enXAxZSDomH2TEuFPDWgyYxiRsK4pEdn3q7Nbxvfu
Q7Z7uwPJojarFEa1yO4fujAi78Q9CrhgRaaYM62fC1lBlPk/NSm2NyXSKpxIdXL+XrM+kU0eR7eK
BXZ136x/Ipvpy1vqqfojDVtRVA929kcQIYM/snF6ZKFTcui+xgZJs2CmD+lAgQ+zYCqy1dauVSju
aNUts0i9IC7LjyVxsqEgthsW5aVOedQAhEIJFCDkJAlCJ4cZVn9qpUShvIJWWEna/0XcrBYPV7FZ
xdNLVYdKnKp0+uDRLw632U8DFINwhuDXa7ZraQTc2J57JpkGGsT7FrU1Bnkvui+ji6V9652VMJ7X
+BKlWe0H1PeGnmyGXx5kQ1lf6R/yN0RJoA302LtzGeEWGbnCutY3hucv6Dwfb/1d6ux48VdOGaDX
WYDZoJ/5b7/lmq44codOIeOPO7U52/V3TIMXmuD1dmyctF+orq0j7XCmG8hGAjuT1dktbeqdJ9Qv
JKg5xKmuBmrHVac8os1Ah5mTMbiw9uuLHmt1F/Qv6qTfVyj0qDalbZfi/uqzWwZqESCWhngaaDU5
W33of1qAPUuc+P9X+8HjlZy2IM4Iux1HVxdCcoKGE2/E2BYjnuImLIcRbaeLyE5nJLgV8gbuIIrK
ZO/4FI89UCyoOMTAyK+EfPZXdny6S8qNtM2W27uwSmjiAJaiSxSrXKmXMsJdqBBFxA0NCw0MpY8a
WDoa/cI4sjD/UeoskayeV7DTlZhAfEGDiYfAPvzw64eXyi05Fdo1yLFN8Fh8XakkqICjEF4Ydx1r
2Sc7sjbjs03lvi26K80IXIh4ectkmi8Hap+cl76cQ8CzqSLpb1IPFXH/6oogcnbNBb0SA2KF2h83
ll+urtltcWS+DCpRRRIrDHEllUmq2VWn41Mn7l5QC/bOVMB55o6OB+p5IGNJOfErCxMMID6PAiUZ
rAoZP/MMHU8JdQkW0Vu2W93bMgkyv8FP+ihqmCEqiqIikH4uMt3TZK00ArQgeKAdlX9ihDa+z8sD
BL7aPJvKhEKtlItBCL4tED1PlQmJqyjvB2nTTu5WFZwS3l+dbwxFAeQtWpDIouqMfBPzkmZAVYWQ
hDdMLOy68PEFrlbvDpLHKoFZnmEh5Oq4kI2VKFNeynrEQaa7UYNJ4iLYp0ZPgIpMKQDfp/jCMT1U
Wdb3HeuwXXcPkaXzTQiTr6Fh06SkV5tD55wC4Dumex/ffgkne3cqaNRMBtfwzFFrr2nn6Bx/b9My
HMZG0r6+vGRANCKdMr/x4dJ5M7gyzU82DzOyDlyyi7W728MkbvNTBCgKZ7QZ3GptqKPjPSw7/qix
bZA2E6PPKxmMHXu9XW+Nln/+NSv2+bc8v73wdy3Pz+Ft+iDIBWZ/8efnnfd59miTeQ6jiwc7j0cJ
ZaqndtqHmVCRu0G1F2UW7L09dd+sHTfcD+wPzu7pvSu2ebPjZ6/V9HOLF492U5VjcDv0oopXjbz0
PWtk7dtvi8Y5yP4i75oNzEpvn0yzUkARpFF312R3J69mBNFlkNa7n7JnkFv51fBD/AQWOb5jH37/
PIJyZfbYnX/K4HZXe3d0bu9OmrrrivOK2tcbqqIm3YEgbhzotTw7EXEDD76tZ9neUalhJ8Zef3Uj
pzw4jWrHhMgBp33vlXdu7erV4FIlbuPtrKnJ19zz3bk92xfTzqDwUMMh629yp6xb3bnQXtVZm91L
ZqUXp8kQPzp47NQuqMetFnjEjnbp1ml0Wh3+9ovyz7NiZfM4vIPIlzxewT/a5YedVBdn49IuldEl
4lSzwX8H7L1E/1VoXZWWc4dHCW73E3WvofkMjP34EvebB39d7jRBEX8ZJ7kJiTGsJ/bhPua0Szfn
snaewWcUb8pUePCNwPVhk+YN3nI2zQfqTtRuMr9RfqTONfMa+OdCe6MI7DUiavv1B1YakM1EpexH
NbPfiok4W87FfXtN9/nbari7LgymTjZr0RZ0PTrgWPg5uikEk8l+VNvUaE72sJ5GuwFsDliFuae6
j8L9bF8FSrKa/FAMOFesSwY/xGKwYqLxIhAo26f304mOTq1u3y9tmOL3/gUK0m7tVuutdhZVnJbZ
WgrtLP0QmN/niN0TegHDJo3b96x9InYa4M/gtrpXN0P2BFto5zfq9uftPBd1lpG0XYYe7KR7fX+x
ou/tFLEc7beAsLAqGbSIOJHn4Un9sM5/ZfgYCBeh/5jW0TMedmtJ0+b1oNyc3vb2CXch4liuMr5G
i2r4rrfPkPBJ/+E+IiEjnhlc+/dNad15k/zD/kER8/eYPfqv/qXMyVgmj3FWVSvbOwYlJgJNdO0Y
8qOAr9mPi1uB4ra27zhBlumgdf5W6+51N12UutG41KkvzyT1KL3JoQ7tO7xNdBFoD6gvEEBWunts
vOm34Ceb2jgebiEVDU0XyvQYFwPzB5ua4BZmNoY1pB95A+Dsq7k64E3zZo+K25c7ZhfxgLVLJWIh
iyPD+fRECgwuv9V5A/tRhO1TY7bGrRFV8yI54reUbjFxYVRiy7K5/dF9OiDW9e49FEYdGk9PUre8
hJ46/VwofJho0ivD5qQ8gZgyykbnHX2jDzNzUJkkXx+7xtKSl3awm92mLq/x3sR+ffUe4SX13hjd
K2z6VYz0PYKDf0MTzTZAieVIanFrWKffJuSy7I++Zqtr8Ayrs8fsOnv/vVan5R2V/mY9vpP5Ls+j
iM7Ln2lGg1vKgf3d6NMk3OUpTQDUSvs8+tStSvd17R8v6bRyNjqtW+LeVjz6mo3uFzB+CPKPryuL
zReCf4hkOGXs6Ve/q3VO+3gWV2rtB83F2RLD+OsWuc8WCKh9qkMlwbUmAn67Am+3/A/bA8UC77Ux
IV4iOty0qJOou/MF4ue+ug5oR33uX8jTsJB5WM0T7gOgjte9Veu/ZXoiy4ePtd6yYFcp5CIMxEEU
y2ZquVTW6Q/ftCsnmwy3RhtKSEbbD4VFqqc/V+kgqFBjUZS564/+8dEjJb8R2aADoVsFIs8teMqp
7p6SNp4VMLpNtv9m+5na5QzRhfOutps11zR4/XYCPMivQDF3xzBs05DxyQWeHqETeT9Om5BXVXw8
9vkUNxcPL+KqOknnE1NvtH4xZbcn9aiWf1m8wwqfZ2L8fiBCQXlC207Ln6Z7qXsl00mYhomzvtgp
drsI7S+cF4w06zhq+TvqRs8eaVVKmVKMzsvfcWJ0SgCe1NG8E6ZcVJlnZYiDv3WoQIRmVat1sx4Y
B9PmxakG9aDce3gX+mBGchSABY0EMri41z5LSt2P3OZARn9wJ7DZFBCIgLbzIRGp+mg8YRVCP5zB
5zv+VRbHUTK8/jHIHv0LyUl/9pqTIyMXJP+g2FSyr7Pz3zF4HOz1pppYxl8MT2l1gQtD6AtfZW9l
WftORIDXAp0gYHV2gWgpxF1dkdExcKPoIJZXPP1QGmOLA7IXte67Ra0Z+b0dElG0AcZIxQX0Q3N3
sBWmS+iWS8PkFqUTcR/GirSY58+PEJ/rbdJWzIoZN2T69NABE1ZdfI3JD9JOP4bMWaX2GJE3UjP3
RZcue+mo2U/4DVceAvIEbsoNxjgGe5gXgVN37t2dd6T0/Oxc8cmBSx1ccSgW6Fv3YzCFlo+FUOfT
ieCRsxTyPXL3/ev4A/mRqunyAW+u5ZVGGFDAqosxFLg6s7KNa+21a3SukE+rQdml/VOnIwauh1Ek
BW6s6NlhNieyiwgGMa2lMNOhmDRWlH8Bk6FWDv2vhIaw4Zr20f94b3qDZvQgJhiWTS9RNKEXswp2
7kbQ7d6nJYRESE+iReB6+lOq7gInhupESxckGpynlDYGD98I6bwFhnqh9oYeplMOWpMqRoAv7r+0
P8wb5zS4+qdvFuouZaIhM+GrPil1EVZH1hOrETYlOiDzA2UxGtqDNR9cNKdoUWi/Eap1Y51ZpTrR
3rtTBYYyjpnLmqRbPesZkpLB9vfUfNVXCyo6hqAlZiZdMbyIxHxP5ffoJVBZmXopzNyI28sbccV2
QTys4HyNJYm774prDbKBuOzdJjABOuqZnvAleAFRG24GKmrMJ7jkGfxf+BcmMJPgizJ13hpPlyPn
AJEcqu8zBppNd7kUgnQY8ggz6k4HgFK473/I7CQpeOKu+WZIgD9cVzdvH9QWarJ6GFIoDPZBMtGn
RqfQk+KhDIl9mtEz68w/EFowiPFVBxxhHFeZ/Bb4o1uleu7WceZQofiYxwANKOWME0w4oZN7rPLe
lqJ4nx5q6tg6GtHOm65tXPSJXguxPoliyv4o01m8c7G6+lXbNBvbSHBd3Oqc07jVe4FhKLlUdyy1
AFUi+rWnjRkaaBRKLV6Cz8fB9HDrgLEkKQiiE27Nk/eqhpMnqWQTxAMccMJe0K2HD68aJovT5D07
gmmfLWIEyA90Nq/9sPbdu5dFHYeYJ1EI3nPfLL4YQJJ0+tfp1aVyikgKic3XwYkGmGGx+M8vzm6K
p1t4c1nzRTmBL0QGWGO0v30KUm5zte9JZwEu6r5xy6sP3yG5fh+m8V+C8vrWxw8ViUAZeeXBPhLp
XAB90OhvjAlGeWAGr97efwYvhGljPF1YaxcwskM1XzpN6nN273h537wGr1UStpYHEKWv+Hf9w6LM
6m2w8k1ZmV/97NtcYtpJ/Lm40aEFkdMv5GpCulpktb7qX9jDJYPD/D0xfh7TsmNiCjqtbDHSWfeQ
viXYCcHdutrpeAdV5Ad10aw2vX9Xu1dI0JvmMmFdQUAYvorWwK1JGqBAgfx5DK9flwFxf9U99vbE
aZQP6l/ImyokspWZ0XsJAeqXJs9tDZqZk2Ij2Oo0+6Vh5mOZOXmSVDsErendqsTtBALo9EKmgD6M
GlJw9OtfdTY9GH2TGif5XfpCQVX7WOZX3L3GFvlhPF6xM7OXp4MbmjDwrKjN25MSJuPdT31DEHEu
W7zNlSI17kTQ0Ch1Eir93sImIfWljQklor4DUSzTkJIkCdjoQNFkSs2BPvOcwmPa6l6kwfv+9NdB
/Wm9f9L5ZVwp3LlaF6v+U/q6jE4DNuibT9JI9DtI/szu/uvurfuV2WvxoclIN+6vlwlawboa7m4/
HwvIMtmwbq1H5MFuMivTpXR4m6Tj9/S6YLUL6ovTajdBfo30chSPcGtZ036eWBttPReNyiKWuDXL
fFjpXxw8eStS7J7ZiS1yTxCcyxZ3JT4HGcuV7XIUbZ6mlU3S7rGH+5qX2SkumCFwHXXI/g3bRHNI
JsIYuDEM3NpqPUu5a8A1dRdkbVLWphq0KCdnv/XfUicaAO/niNwLf8JetnwGjx8qAcNkQM2MGlSd
1fzTQQY0P8zX/XgeD/a/F6ofW9ykJukg7iazrFf7vk14xUUyuHi3CWEjPds71KpX0ILd3VBlvBSW
BJnpZD88QP3FrHVw7iXf7AZ/0ahO7aKMtmcBrHmd0B4G5vNxsmfRXJ0o46wpnpE24kx3mmWLCEL0
7DU8umjZ9mBCUVBjofeyzfpqvRaMlCq+ILNo9Orsh58BY56cK61hI/uZlf/QBHVjLKWYL4wyhKHJ
X4LiH3EckH8C3TqdRRBVNxH3OV7xrHdG5/FN0rQ/GEU8vSbLCEHjdNeLJiSCCcJCmAbLMms2okw1
584m0aLUQx7pHSmW9TJ8o2FkU8LYlIBlQpzpWDI8mv0tjb0VDc9EyWSuALHhLmBtgA8R7CquUSKQ
P88uQ722QVJl37uUjqnDjpF3TNd/a8AXkBoMVXrGTxP6TNf8PW2M5Wl7c48z/oKYEjsXhSGY/bkV
rzkwhrV+ZVTqrb/jxWPZHN/cdESBCrkk62SwszEUDeos7o12MmqQg12t/U8SRONk0Pj7/DX9hLF5
IAklrT3CpcXba5Ouajx7xq+vyeebidUFObiPqiD83K+wtMDMdgJ7f7IntmIYNJYGFP51b08FYoIV
mQ/pFltcxv8Zs0LuGNezexndwvX2gzIWIkEv6rK8hoezU6e4/oMNrm/icB0YSwIItwKJb1KdrFfm
hAIaFdpfsGHgWxsh54fL60gm9xriqRb3zXH8RgvJKnF4W1XEjwwNRgs512kWrVrjRwehSGNZoV8d
tkD45aH4J5LA8SxlTcYEt9RmaBw3tbSNjvLadJNSB8e2ZtX6YGxhkrjYJoPtYRt17x61nxTVlw1q
A4lTO3hvohj+ft++xU4J1zL6O7Q6x1dgIPaSXO8luOx17MVxP0NEZtrgNNeveLFXDHPqXjrRRJYy
8UAAerTdwwVzqeaVseSjyQRpc9RpcFV0sfj4q+boReAFoX2C/m9ahpdh/JynaJnv86SzHmEoeBjf
/HQb/4+o81pSlF2j8BVZZQ6ngEhSzOnEUrsbDJgwX/1+Fsxfe2h72g4G+MIbVnC+Lsbw2+ZgHzw6
hILeYYpEIVqqD4h+O+e8VvMPbseUs38jb76MD04yYWYWgD0C1NusFrBYZ80fZP60vzCNmuzsG9SW
Jkxi4XJSJv4+pMPNktqlY7lIAec0QWosogks1OHJKb+ETYq6fMcFQ9crLx6L3e97drgaMeSI1vAw
SZmvB8OAxwBrACz0akGp1o6G5ZphMYZ3JOi72ZFzserOY/cb1rbVQbVbgctQsUJ9H1iOtx8dgRlg
c3+eNhCPvgWPwT2sSN8/6VGMDikb9z/L9wYSuPOaiD+sNstM69DvalHHhxxKOOvRpjJDX24GF2Wo
9YtcHSsEeBCguf3roIDQ0+RBOMRTTimePYanEZNqzdYKxcu5jakoNuZsHd3GdjVBPZOFurGlq5uu
Abf0arC+0YocQAuBvn6etHoJvY2ns+tyrxvbpRmj784Ha9QO7E8TxESxf4TktnKPIdyImDLuCzXJ
ZHDooMlH7auwqfg7CvLMPtWnp+/ZZZSgWH0ZPVigmaSDNxoCKxZqynOdM4BLGiZfG3FJarTlq1kF
ZcIGgLVG2aLrzUcFLVAbWEyf2ATloh/I7D3ik5urtbXllzYvpIxV10Zm+DSuomBcmLdGD48rQRJJ
/sNXdSTR98hT49tli/SphwQzFpCUkFSkTIoSl6+hS0hNqs0qwftHVRqc0xWDNOs8iTwm87WzG5wn
xxD9Q49htvzC4afgjzAg+Id+MqzM079Hu+JSCaWf8iPOeo3cgU/E3yQHccBXF9WryqhX8/PE5+tV
r/UzoFJ2nl3bjf7Bokb2C9lucvVh8MUkzNQuVYtkY2UdbcHol2pwtUNQ2kYmOKij7M51jZxncO6h
A+sBzvOuPVw2KEVbok4AzjextV8mv3XaJ4DCFqw5rWH0+4Cf/vYh2jAQ4JB7KTWuh7+fpETHKbJR
R+cIP5cqWw1a/tlPZgB2Z1fnzK8AiHIlotUc1nuUIWgxOZ/hp1OgKfS0XwgbFzjz7y2K0Eh7feDM
R0PiYPLZKsqHcO7BKDC/wP+rB0JZBYDa8M0UZwYkv4UeFSHv0ONbZQZwEXYJ6gZYCZYwUxuXZgVi
NDhPG2EGoZ+n3ThMvEcvJd5SoF1RB8hCT7LZZ6MtBZwddbHUuloC0gg34njQKioZ9jiTwuCrkPYK
nYwQVEZIx6JkhZjE7S17bANmlWONcKkuqBDXLnYT+i/qoi6xg4DRkPGkL2PBij5TYVr0vZ0PyANH
zvcix2Pzh+HGzh5oszNcEEo82hAaDPx/n6/G105llkxKG3EvRNjiNoKLTz1C7GJhsa7McyIwnpJu
kigOkIZ6x583Gw99CfKkY7/uNejnqGGm1pm0YnSjpUo69LQJ6e1kCtBNP36A2yPV/xESVm2lI2Qq
9lCeAcp3duiypdNkTVWqDoP85ErOVfCfpuk/+JTMaEoCJxVxnI4vTwHwkr4enUW6ggItcVY52VwD
yWew/nNe3lmTUEx0/brgarQJnCIYVVI4qxU0gpT1vn1uS0FV4BQ5X96JKvKWqKCeOoS81YtqYpMi
OuPZ6Fq+hXWB3c1E/wlToGR0sVpB5sqmu2V37dANDde2gBB1MZbkP7tLh0v3uPibDXwMd2wMn8Zl
IwyVGE7V/lswbQ81D7Bk7PEGKUOGbnv6v60ePSe+KboHRA6NJ8JyszHD16ckughEEGhPtguwn4Gy
tJaN7Nl4XnXVNt2wKwcgRo29PNEbW4bLLi+IH4psM3ZD1xWzAWAl3IAv4yW0w8SBheNuKk7FCWkS
dmPTBqf0dRguCD6oKZoiRMr8QFWX5h4y7mzSKuqfJfyOenNlnqzLsNm/JNTl/fQWROTVUW8FpPJl
lbaV7d26UBGnL8AoivAw2N+saF3aUqJEr3/7nkvOfDe9z5/b5O++fR6AiFmNSrtSbz/hyvYbJTvd
ECSeqA02Z5dOPLj8tqoGDZKLl4RV59vFO/cN1kF1ElA2CF10Rh6gE88z/yhMqJYhqBmKxI4Agj80
/adp2+cbAHsQ0gYOKogk5YwcIKTu9H9siKsR+VxLlr5Awx8Ed0agYMQKCAF+THWBrGPJVdehb2d8
IuEa1OXWtwgneXQ9QDyWSNor67+qhysElyBkKUwhOWbIR1lyBMJWbMaQy0SzygeCVTIgMzIkil0K
t6wo0vwFdhY5dFP1InRvIyzup1sDfCZE7W5AkZl5rgZyyrsAJzV8ByuPpIfGKWA1isX8lXBzbyDm
0LmxG2AD59F4JAYcT35o32ZflOTmOBCivgJaTi9ZbWd1ySsxObeEpU7Y9WRPk0G4KUWrKqdfYHFR
l/bg7H8ONAVBIHT12mVwoE5utnTy6ni9wlYC0wcjnAApJBrgvVx4WF5BeAnTJRZiZF8QLOGosuc8
rALgDRwj8GRyvs6q/52dJ/vRd1aCwnnvg5nwhaU4IlR0GJxG++13/BgSF3vfDazPMObxifiigSwY
zl5p/OmKs1leP4MTy33Fr04I3R0CmeVjchqdl+Vfcf3Z2S0ijx5J/hv4fjK94ziQTi9jRMO9z/S6
vrjlv2QKRNFMIZ5d7BUJ66vHXmLQAEBA2973094SXQDEqVs+9gR9wt9OQjALFZZ3DOqAz7qYJQtU
IKdmWdKd7NBJ2nmg2Jm+usBX8JvjEvSOnAqSA7qZsjyCtheyQQ6dU51ZtnRuJ2u82fl6yE9X9/S7
AhxmMEk2swreoVQLXI0P0JdcvBxmkLRl2CYnSFARobY9MBQfEyAli4u006hd8ZSCxIpGsNHwzB6W
35THl4xk0ukpgwdocmTPCMkAc129Kv44ZYsmuPMYcnqpPGK2SJYoJ+idUttFFonTf/A5LYAwCdGs
TeJstLnW7MinjW8IhCks7iZpswADGNCroMhrbaoMRmw3s6flJbFAj0OuEPODpdWFfPmLoinMcVHb
dRXyJyUim7AeguDcjCWAVrGh2fGXzMlsemjtzul2Gq065/lZ/49dOcRuMiPL86ibjaARsGO1OYzZ
HHDZ2OhS8w6yCdwjUeA3MihTG6iS6pLkhdYL1Lj22luFO+IsXgIQlMDUhZjVXiXIKxeON6VHqoLP
UAIVZbAslEeQ+tb516HFJvLlOqWt/s5PRHwQCUKjRvs1r1MnTYcukoRRtI7JyFmrmS6g2I6ftpZF
cW5KEFTYfsxoKEStjrkQO/JdZkvI6cXUR6y3C9pks0Pp6tInI2sAckkG701KCDJ/DQvzMoOZngH5
/DoZXgdUqii+TmsnA0Mbuunke58uy8TgPTrTlVRKRTQUYTNJ6LtFdV1Lk1isxGXmHGkoeGJAZRW9
5K+hydoqjRmixgwA9LT4dR16kxoPrIe6hHziDGByI7iM1nK9baFGsShbdkNmI1ee8QLDmGD3H9lS
G3YW9TD0s5mrkXZ3r9zh8cALMaDxIVZolDiM5IqjuX60HhP9nWYWY5tuA8i1DPqiBVP7ysFhqEDD
E0ibseULd47OPDMMlzqmjLEB1sLM0XosMDepP1EdCzES7AiIwU8gt2A7hwH/bMcsei8qUFQTq78s
oeSo1J1qREdoIt1GhKHA1K9g0I+jAn3u9uamC3XsU6SWY/e1Zb4ophQxYHkHp9GbDi2l8F8W0QYx
oWqDERf3TkhxgebfDED3sx1679FjWPyliIJMe5MVc3JPTe4xyHjnOVEV9XUOaQqy4aD/nq1F9jfg
C+GDNvlsg+yNWDrsMBQUfqEsY/TYAgy8XG42XBF+iNBDpy8X5iH3r7gs/rct5ec4ZKXUjOeksRBs
FGVzdY/9pqcVT6tIdrk0MVmEWHs1akmM70CEDj6CWPjwlIwNl6urh9ZanFXkwfq/qRbwEqL2eKg1
YCwlAbHW6mao63wanXhUpJUs3olITfz2pGn19a63WxBEJjREWbiKhCjha9G9BbmVghTtGnfRgw4b
waGTk9sEcPGo6Iz4Pzem7wFGheKTB0CiD/IVXRuJYwgI/M8Elu4IUFV1e3LCohDBH5TQC0BqxT2R
OZmIkBlJcouTPWR8WJ4dGLpSrRTyVwheEU6yRxSm+DgUsW/vNOnZFNBoFWVVNziLHGpRodHBS7l0
ecEHWjd7jzu0Fj6UD++/ZKczKGTeqUMLbFneWSUU89ArmSeJibVd3d9FXG6IL4a8NH/FaBdLSqdN
fLAtH1d4zW84UrmqniicDZQ91vf1Z1yb3Ab7QYv+S7IRESKzF8sQijcArTXr3b9Yygt0oB9NstCw
ShfaO7mYLkyvjE5Uc8XvEvab5hvtIHgvIoFR9UQxVyJTwiOKgSq+DB3xUGZmFwtaA72o+Xyqx4Oa
QqwZ2RCVwPHig4yiI31B+Pt778jR3NzxslNPm9A2Dd+dF36zAHscXbAm+rdcdfTF2uKBlsUI5RvU
fTPw8XotO1oQ54l1bKNeu1jZt6bfdMr+vfeyon7RLgwkvPSwEvdhHVx44CwzGwqNN0ckQbGxtyt9
G5rRbH3qgJkW0Vu9wSeaSPeMdVZHnjS1PyG6HNA7RM3DGZI4aaP4QbM4l12XLDlCx5n8qhT4RRLV
qJVRH2LMitLXeA7z8nHX4/MnWPfWH2ulwfWmtd/kaTX411CE5USMJaE38kYjOqkOg2bE8OmBrBcl
92OB5ca0kLugzAXDBms+4Sn4df17OaO/0SgJ7yQIeJl7T/kEgqDehbHH4DN5m4i2eF/viR7T1wGD
QNyYUI85TC6bHSzSWbQkYd4kEl/MlE+0BOuWQttAtbaNaoitvrI2zSz24btQg1BroU8HySmLYfgs
h9EIjU+dYp2UCzB2OvlIyLW60sltwKlNg6srYd3YB7vWvg+OTAvJVdMMB88vEl/ZeA7lmlh3ymD7
mfKf4IJ8lzD93zYLwQQB2gn4bS0AeBRmXAQoRywBk3W7twhmL3bjzn4dMLNn/V+UZLWNKccjHYXd
nRBGi71Xx1NBdCsFNiLnofcSZjkp7hCiier4t8nIBpXiYc6pzH8iVZSs9vmdxfZuee4QFm7QkOC2
R1pONzQgvIrPDYVRnHaJ6IW0VT7B9kjCINWsnZPjngvzRPkJ9QhILvnB7rnZZOEXW/CwbyDCKxAE
A0arGH5EdJ8YRU1kXXdjabSCagsQpscTQqRJUZsPECdlJaERL8qoVFrvgCi0AK40+kT61QDN17Fn
J7d1lEOlxip5LYofoIdYeW4grN5++eXLDkDHk1a2RHka3LRu6TiY2/+2OF5zbKFTwkv/HeIKAMRU
TM82CiiLGTzOPV6QVTRgpWjHTOf6H9EoozVuwYNAdpk2PyPjMFq1G+6lu/cQRjh1D0hNP360N4ig
8CU7pb2+b2djgKpbDKbjYNU31N88eVjGg1O3KASHBUJwWZ59Zo0FaLhotELM/vTL2gz0X3mz8DMI
LhiNAfTT9rNzGMWDZIQMw+AMOGRPNQU4CTS7jw+qaoERKlsUQDww82f/MZMsYdEpsTAaPyyaDUtL
IJ9Ecs9ZB8xodG15AkgruGdrTYMIA7GlaouNsvq3D2o9ghE+bJm/dQvZX5goMygk2aak39LV0hvH
88AcDUYS+/4T8kJPFBs8iaAxKFRaVafu0xA3noR8YTRKw7rz7L3cpP+c7ocxALAxcNVe2o/91+ga
3iY7gs/FiglyMpLRzqrOErvqH0JR9oFz6g2hhk97HUxDu+pX/Q+iAoxkcKefoEEKnthXWCuFdrls
VMsMzQs95nHDAy/TKnuM0ztMZLa7CgY67u2Lu5AZAJhtUV/7S/j96RNe29Es04tH6hlVFVaZuN7d
T6NXex9LKnDl0tmliYdzFArDyCqbYyqA7IsdrDekrFEy0clg86gbjMa2KP0PawFlBxbOuhd1mmQ6
bNETaEkS06r7z67Waem/sZBO+IfRbS/AxaPCWgUalYepGncPAOgSyst6Z9aQ4HssVqlVD14XoyO7
CLmQVN3H3khJXZC4qFqVlkVHi48SsEXWsk15sfq5bC6bPRpfk6ZLCMpH0y0zCH/vkAzvOFuoI6OG
G0uvcvWExVUB15UCL/lXOFb8RbpPcksxk5ItITJLS140UMCswAvebpZgIc/q4y/lIutCWB8SlpG3
EO6JGEgyKKYqYSTRIK2ycZ4TKaOQDPkZNaX4RxkWTbq2qCrzZod8zCK5EGP/6ConS4x4jOkWSRBU
hv1YvozSXEJ0klVL0k3pcEMgS+jJc5P0qjJMvfAFnORfzqSMaF705sif2/PlnLpd6I435Bw/cHEG
g+m8eyK9UqqVKz8tFf3yezyfcjRyGR6Pb2ZZixbIvABAF3+M/KByliEKSNqMlI0oKyDWZkXnxBI6
d2YBmtySyoh7T1ZCBkgNz4Z3m8HSq7Qz5taijRZGBygn4f5h/OK3cfJohuxCuXLGGfkUaOiLiUcw
0lMsPpMY4ad/8qFXOS1QYEgl06us9RTs6wXoYCkPiZJ1bvTeODPLOfnbcqzXSR7Ppy+ZEm8hL2f8
Uhbr/xKzbLe17sMuh8TOEkDsFxHpb5hErouHBQctV3bQ2qF4mvUCcxTpi+l3Jc3eXzmVpYIh+d5o
/Zdws0j1T3qGDCh0Ya+uNhS0Kthcemyx3gRVEeKI9m3grXup+2FZ1obAOcojdkXtuvV03vh9Lwt3
kXcJi47z540GPw3I3g67NAu9wjZgl4BzxNpHSsTrsfFoc59MEotlC7QNUec/7wIoOLnKwPWfemvB
VkBbsAc/lEaBdOnAn6uABudtoDsyP1AwjjuWr4hL2xeF950RO6fenqyRwjShMqsOa0etNYqv1O9R
Q4mo5zWsN4PZyM71sD+TpkIf3OvK3vKRn1Hp0ibjJqeHt0r6IbGa3AZZO8/OuhF3VTdlH31aA/Zd
a1lYAvZ8ougHznVeGpTxxqhaKyddaNFg8aiPtXa8FogxRpPjRnk9lD/iSeClneoCZcSJ6Mdwq7Mi
NsVz9DjzWZ9LSkHSn6dmeYI8GkUrFYng1tiagRd6ZYvazgD7x+c7BLph1ZRkJ1noEIjgD7WSXJqQ
0Dg2wyW3EgkqJUciIZfRe3cQQ/pPMmOUKdgp/0NMS+p8FC1DphO5erlN1amRJa1apMLI14SkS6PV
azdQkKTyPn+W1f2VDEqthwiBqKwToNAw6+zPvW3njQSKRnYbEaUgaH2cfq1qcH0uNLUv5uNhdCo4
Uo12RjHc+5fYrC2v1fYFGurR3OGMWeo0P3/7pHdvtW9EEIvvF61L605iGtnPnXmq29evjUwkIGjG
Qa1pMq8PrU6TRY7yDubiSMEGhe7Xe3uNLhcK34WqRZ82gKnPnnMsGquaSX7/S6A7StA72mqhfv2y
8nrHEPPNy+hGtM+al62qrG1JqXOnb98GEi0TZXGt8/Usclp0X0nG84IL5nRaMLUWs6JpSViyrF1c
MfFpoY3/X2D7lXQboaldyKyQhi4oBQQSiWt/h252/ZDMypY8Qi1SetXbSMAjw1WUmsfoWKLxQ5YT
PtAe5G32Z8xdCdRpXZOvQR7PKY6j06/Mk0IEW29/VbJPEI+I82mnsQctzzgZwlbJ9pUuxfSgNd+l
qoY9wD9R2PcuqA/ryCXJxNyXwEDNFsWqjJ7hB079vmmWS8v3admgsFJgtFLaIV74AfvWslFDvGJt
NxMoRtsPZySLhM9QVaSqf0dsI5d25FLZVStfGbUS7iZH+DVPrI7feNQ75WrLvFaoZ1xZYEgChm9j
K1Mr1u9VXO6Vmf2Ha8Et7q37GmAf+7zXOnn39ydoFt1DrV+NHz61o0P/4T+LBLOMZvZnJQaU01Wq
ZTnXFfzJKaM0WbV4Gxe/VgcEPaSUtFqUkZX6/D0KYDD3zIKRapQXyosyJmxR2dTXaoWsBkWgjq1t
1dN39fOI2hjtv+xEa/Tou9B20J0QBRUw/wmmhBPxEGVkPF7/pByURBQFJQDXwl/zMJDFqUGxEnLo
1arkqVH5YUvVBqwOnJI7SUKqrE2wwaTX3I0zf64mShUSrQSzzY3AiK1GIjWSE/2XeiM8nFCSBrkO
3zfiizu07yOMTFKK06iW2jWqGu3ntIiNg9S9pVUsOS0Fa8Xta/vYXufFUbp4R1J3J3giUNr9Pjdg
J7+b0kbKEdL5b0AsrEBtu9BcuLufHTXWnf92gTmqC6IkTR0hTAUQgNLtS2Pji1hD5K1cwq1Z0qkv
AMS41K39t/913AgDCOV1ucAQ1XcubxZRqTR6K0xUVS2aVJ8h/FNIEw0P6huVd/V9pZDCFOtosZZy
hNrqKjNo81UAKU00DUoVbSgc1hqcupnE1+t2qd2g+DBMUFtPxquwNWhwRGM5z+x7aYC/z3/65/rd
EyyMO8mI5/z9sdUxQqhTSFoqn8GYbtzsatP/EMlc/YQEad+9R8aBQJmdtRY8gfV8/fUDBQTzFPuE
rO9nwL3mrlv+OdSCLSH2cKgghXWH1f15WzTrdj0lcEevS/XP9oXa1z5xO9dLcKN3cbTiLcSn1o2u
qlQtagjAyBxe7NgPY1k1e506BpdgANSSx+OE6bWb3AALYwIa/3wezqNI9Fl3XvubuYOlh41HZfKA
qtU037PqF+A4OLm0aFEA7OnfwS3c7OHXKcJJ97vgCmNqcpxfe1lhPJsFVF+MJG0fYb+YoCGMG8ga
o/RJTMKD6dUGFn6EakeMBQfsCrsoIjAIVxguANSr/KGexs5bgSvUSS6b1oURIfbyujp+V9gkSt/O
Z/jtpiubyOWzKLy7ZyoISNV/EzDjD9O6HoPiogUAZ1lDopts6oqQlH/tpwhHN/BP7VSA9TdHp49y
mqiEwFutFiIh1zisS037QGRdMe4/4Qmd/3C/aaTWHfC7hHeT9hFPB/MlAP3haJ6vdqFsVR9UghqU
l9OnWaoYUZ149xGD3X37gNQ4g+fT6Fp9m+VFuWw1qp03nIsTKWTvuhvywRk6sZHRG4lPUfddnByu
ZWZmylL7tOvTu1uvjF/HmQLWPB0hGP2liDu7/R3ucXv18s/xUPEmtj3Wo+Z+38YFDJ/hUIlxD/Zr
OwIIb1RDaQPm9YGyG3XRY+5G3deL0dg7pXb9ZVwL3cptCy/yEjOQmDZE6DNOqnla76EOGK8YzC3e
JRWqnQ1rMPh7ES3qaF2NEWXWQduNxh/3PiwynoHjR6MoRB7bec0kW9VC217uZw9n1b5zRdINbp6Y
Y616+nzsNBZHuBgqUorxvSMuLh3asAZfZ/fFl/3ml372rmBWbtgVJod2sxzUMRDfI/NFdHmYPu5e
WrYBuwq+ipo6HTAaujXJXR/f8GRaoDtP0RIEVAPDww27p5eS1VQ7p02RMXJA5hdzE3TqZGWScpxG
+cIlSxryhI1aHVmLmwaHkkJdC0Rwzc0YVncWIbDPszMyd93hdc5jNlfdesMpJO33Xzp5VMTfOwfH
6b0Bi5cyl0JKTFjHYYXOGDhAa8iKfh01jRrBAX2FklGhbP1EgJDieQejSdoFJvBJkOzABbvSK6aM
T4yV1X2UfMwomb+s1UICkc/NfXP4bUTGbcOnMm/V4ZO6tmKfaw/aaEPT8vBhgYD1AXFqXFkdrN23
0Dk8aaNQ+9137jH1VWTgPr1npb2r4KH7QkLafd2DJ5zoPbi/5/jWWwX3+9M/Nz9GafNNK0Ft9oyL
YfwosRZF9UonaVjPVvi0KtgOr6rQaS5vuwy6Ed2fy+9V5tmtODx+Lcb1EF3andmPPn1puorYfrSI
omIwALRGiJ4z/Ru03HL3hCdKM+uip7K4lH0QZ6FEohxGPBfZK1Y4fnAl/xiOQ1XoMD4dek1TunFv
yuYytK52q92i4I/svBRuAnk4vDzK6x4YZee/Yn3cKQQ1CvsN4GI1CApEEN3rrDwUcOicIYGQtuEg
vJpGMMgVkguPgB4lTJnBLSys0DcwK0kXasH4fe2kdQCChK4n+0Vw/jYf0Si2DijeML01wfv9KwQZ
9SKUUDLhz8Cr6ULGo8d7hM78s4296F8VeDUTw82rjqo83jD0eNhX64VPgqqPsvDQUcMCKnEVZ5cw
p81jTMWZPAsHfDHzGYGqQqi0GoPXtbA9JqCcPa0/1GsIEZpw07DrHX+aBFFRrU1J5z1b0uV7Wbfm
5u0UV+vDw7rukXJ3jiwhTEJQhxALrSdzC624WYPYGcbni3KhQ66etTRV+L1hMFwwkfIlFm43SL9O
7Eod0U+GmlIq9iM4vBmPsVAvt6YRPgQoKJ7M0uziwsj+pJspSmtSjEgdIW9YbajHqX3y8V/Y6jIk
/FWP1kpHhulZEUUJARURajOpYHNE/XxnPqVi+FOgklgISi4AzbNfYqw+PKkKCutFDeZhXMoRpGYX
sgmsp84FMGnIDP367GRMKfW1VehB5YnueMku9ncQlbl8VfWOJPuIF0JsPjMrCjk8VN1Gr+7eiaSf
LAlvv3YYJGNgwGbxRQaCjzfuymYHz+F+3dpWhmCBSU2lo0gSyGfSQYYFapwJTQQCKbD8u0kiQx4/
+m18uABugXIXzdVUMDxlrcI1SFxOUIuqKVGvXMNYqDb5lhDUOicKhOieScADqbYba68EqggnPNpL
d9wnH/xMkCQ8mrJbwZHVPOTuO3Vfko+086ENaBf/OLUUivhrmNOhAEllIAb/oExZ83w694FECZL3
tAEqma9BxZg+bbhTCHX52RN3qUnp4V8mOiCkalwxwE+UhGjkQ/7knTNUG9cO82amuqHC4XxCqMdY
80oUJVVHp8Jehzd4dtMAXd4PqgztAmtsa41wbPltnz7mqX2iTUBUxjoYxOHFKUJR6uGSgKkWMCfi
cjhhd3xFBlfq1JnYq3K2IHib1IabmRjRi6mJKySeCXMV1atSbeAH76nopDwOqkC6SZ2UIgYfaWzt
fvFiM5t061LIX4wn/NDcC5RsoqbYnFWwanlByFQtNXddO9BJeFkp9VY1a8mjHOKIz1wqlQcXvklY
6TDJMwXHoh00WGhSsoq3SbhqnQYnT1UOpZbMu9WCumemWk6zXmkq+JM90GghA9WdyfqeytT0jJIA
BOh263CQgVWYBLRT/fsQupXNXd7QYk0p78MKI/0jWsg9xE1lW3cIthC49lcj6FNnYL9aXbrqnyz2
NC6WZYDYv8c64rQJ9EJK2w7JnzmRJ5LMYtRqu5EIRzSgkBgc1bqlQWmAXCEhqeQqi6NiCC2XGfbL
oyGyG1C4+HqULs5UGV92cyTF6Kwel9eSUKQOMnmogG/OSvh9XwPcYriIpwXlqDanffdgJ9LRnz2J
Z9GqU/ZwMfbDJyZr5/HuJ8VMRw20j6sj9m+9c/84PA7j4XH9/CtuW8t0vgtwmPWPfo2IYfgdNser
sWbnXR5S9LfUtVNqB7ErS1OOnBEVAPV2lbpV8NiRCZ+qXjKCquDShJO3TbfBwqOvCtnuRnkQhQqS
Ohn5lYhjUbmqwVmmw8dbinvS7lQLisCXAyI+IyN/ZxLek8c4VGG2IYPo6gGyPvuogFsHvQ4gFDb7
xwhS++lJPB8/qzGOKFRmqlCjFVNiMMXJOVCy1yhRR0rXXnJb4hg/2yl62NmrWh3tJt6sd+cV6Ghh
OFgGHJA3mD/XknFd1Nbpz/VnhSjWX+uvhnEhgdCRVq1mi+ADKgHmBVZ9tesXoEk12gWQDnT9nNgm
nUwIlkgA2yT8cnPgyBqBNFRYsLIPIUPIQ6UXKOM5qgoFqq+Tix8PS9NoUhmW+1d8RvqtS6fAgk7N
YhjhlqHL9x6+sAiiLf0wTpysLQY695s+6tDUIdRjM1QPaZ9UOl86KX3pV5cXjV5rKFKX6BnH0RFo
4asLZDKo4FBSspLhGWrwcYycQ7gawEVhDV11JTj18PbBMTghdIQmRu/CV2XAxJd5uaPVUNFJ7O7d
6qA1qg+iq1kY7fSpMPogygixkj/0Vt0Xmp3dYxA1rOvHaPK4jTDqaZ2P+8C4MoMqPXJ1UOQod8vd
M27SL3J/qei12AwT/5bRF+7iGwDiyqHValnongoZJJWC4blDNurIg14ochKVVDKmXWbfUsv8ZNWj
zGVGFZuoN/rCulU2Syt7BS1dTclqpiHcYpeDD+gr0NWtnvuS3P0KNK3MnkS7Hwh5OHI7T9KWJcSo
pWbJwRCk3ICfGEWuvGZwcrWzKQAFcH0zitApKQZyjjJ/MZzAEPiCCjp4h3je/TwX0SaaRbP65DRv
TqrL+rKMLeAb2u7oNtcRTaN1ZdvYtoxo2NqW/ypzZBrTaW0O1aoyr8zlY3F0d+vH39EtbfU0e/e9
/XiNsIZKayNzQGwgkyWRqJ0DiQCLyxqkA6lK6SApCTI4mV6VQCISBkT4tKfoU8kSWuWAWBouHAcX
929f16jgpzAW6lxfqOSDWnj+26PCJcjeB7CegmYpQqHKOJJeU5nAOLMfkdanbkI4StKyzFDDZc8+
y1QHi0QZJn46Cq8VSMvQDX0CMjT5QCtfa/Xf0+fLXHXAqWTxt6LwvbjN/AHQeoIxOSFW6axlbtby
Ta+BgWGPh2ssAeMHOJZjQKpKHKHqhSoX85ZiKalcUtrOVag+2dh7w7sXU11ls6e7pFxGbaVHobIK
yqgngmlYPfc+/hfcsfFtGScWvK8TnGhWwWj6uwAVvwEG3+wNsJzFnnd2Quat4QN7MyCKVocHSpaU
nV504GCsHFizHXg+CMDQNS57C4BJs632TUEWCsSuCXV1EkH1APFFCJfLO3pIMyQmG7fRIYb/f55I
8AdSX4ZuyNGq6iOqpOeeASJQ1rm233fvvYlcqttR2YJKh/QnbERai40BljUkbAzxY3gotKPBCmhE
6QOFKoczoPbJWNcadyZfUmLHMspnurcZ7YKqM8sj1odUa7WjqxWQo0qEZ+Mfgh9fOrD0/Ws9nrnJ
akrTYVc3qcS2hjvw4PU+LVK/0F79yDFaWqx6uhIaZPRFKw7IDO7CKid/RRUJ5lvE0gHUYvJiHf8u
G5P3DyWwwjqeXSvGDMQPuB5rFuCnywdNEHp2hy6/AFqQTAEUaVvpNRk8nrDgY1A8g/LlNJyEuXKA
tgKa/B+3A0A7eiH1zpsSDqsfPm6odracTZ42KNfFbZYT/4sKYxafVbPNozmiMVBjJCCecWnL0xsl
RXOoZyXnUGFVhRI50G37VFuuS1pRSTmgXw5CKVPDrrGPHtzb341NXnuq4oPOLnia+qPIrSzvrLWj
5oj/KsRH1g23rQ8WmQShcmVQJFfnya/kXeyizh2ufPDuUZPMGubaRiNiMvRCZg8mEhIds8+cKyE4
2ptXGYc6Pxp5IDuULm5V2xRg4dwxfjO0ggAlJgU+WmTSALkTXEbmumkfHYGh4K2zoUbg8tQ/g7D1
Ea8WkgxsRFfqJWRQNnolDXr9TyJSFCBB+XzI3ciQYUiJ2FKwC77KXl4juFilvhLh1AMrwCIUB2/k
DcWqwZqRBSr1G+71bjz8GBR9jwWhh6KDJCVp2wnwAn6DWaigBxOzzMLy7D7KbO/yLMaXmFAhxRHg
3tv7+VFAj6Xg3WSS+dP4K+8MZDSJzuPhbVoY7MbRmAwRg0t0gEqglrav+X5aoBv4mn/mq9Fp+pmf
pse1bLDvyMCmTrNJB8yX/aUCJn3GT5P9SZf5ZdONCqPg6N89iaTvuGX/IzjeQktajngK5pouYFeO
K/ZR9L8TUn6VyAG+B2nviCqg+BZysWRp6kXZ8SGzzJXrbxbpB/6WZ8D8Om6uQPHCCggoKrhoGQcC
aeAyvciYeZAyvZ2PB+FUrCixRN4ZN6qeaUjnGnX/AelFaEBSMGuVMPfJFmVtBR9wwJoyOEDQZyDZ
0IrfLCVwuEDTVtu09ihg5JQKBCIyNlcsix1yuzEC6sRZCcsBfi/gI5vj5pgSQj6cs83+htaMBrmG
ukK2BS1+Yn362hQOmIuzVGogQUf31SZWJqDwWnMJjTqXzphHRblzQiYkRDftYAf1sDEodJuh/E8b
VDboHWahcqGzptOBsxqPSi5WMtcPAmYlfQu0E7KgtGn0epoGoNgo1S+Qc1Uqg7gyarAoxxCy6gAP
kw3CvJivnCVvGvRBgqZPv4BvEAa2THzM3QmmH7S7FKlIhvqOHDVdwfZzphPDeaJFp8Yh9QWx6cjR
aRXd8ZmncIZs3x2/CNWGoJYAT4NyxWnHwJqFTsDsnWRK1QZpwA89m9liqD0DSIqn0w8gZanf56ry
15m0OXGmNMDlwkQ7bLK3Kv6VBYINo1OYRlwhBWMUdTjyCsArgyWjZp21n87oEQu5ToPQkpUZB+Ml
92JRo41ygwh+QPWoGKmvUh0r19LJ1SUGRQRuQ+Z9gl80zC+JkxZVqfQYwy2LnFumfqEfKWnI4Q8p
SaISBPJFhgRJGJIxSD8325NJ5h8A5Hed5e9cZl1o5fAgNG+AfqUOfD//1OubFma5TOzZahSv9+uP
XZxriS55THuZ5O7QCNZxoJ2j6V3xWh0eY3Iht+JZlbmf6Be+gMFelqflfrkLW/0oXA1ZoSb7ScxR
GOe+kC2orgpsFNqAvqVomp0wtHrgsNpSLWWlc2ou+k8uoRlWlNS+nYKL44q/zxPmjuxzJc5TBCJH
4cE+0kxCaIdVENCldw7l6qrvArq0aCxgEPreda+4Ps6PUCX4phZzUIKTD29cGDHotRSiCgDtKaCA
via9ienoGM/f5+85rAKu0i1FcIARCMD0l9IeUOFB3QErFV4G6OXw8i7d2Cv7p+V78p1UaFQgJBfW
/cm3e/M+7hocaBCD7L32z/3T8DzeD+/T23QVLi7TeK0c97UtTBIZiSqYlwITEJnRls1TFRFml4vO
FOl1Vme8WvQfl9f55WZcKFRKEG5lw2lHer/Sa5AybIWvWUVD1D5uf+Tw+wwtENF3OI4ayHbU7Jiu
EIsTlaH5Z9EwKeMTS50tWhiyck5+5Smu6EcdRC1kFYTsP4p3T3YNIoQgFmI/Rx4Ue7Ue0V7kVo1/
dEe2Noo7lELI2S9hHVSnHIXKzjNgYUbktkGAXQkVZj8ImTPLcBrt2HW493ljRMlqd0TmKprug5gm
jqMNsY4OgSzGEfwjjkZmhfuK0quDOxQ8ssfsAwW+1rbAsXxNCzAeZLIlhhzivbSeCNJZLVgjPAQk
yHhYCBQFUC/edRSfEWLGvG1NbwEWgCwKXEpQQJg1pNZxJxwQUB9nVbzjNE2ugfpGX5DHw+E4PA++
sHHYND9txRJZwZIJ2WivxqoVUVTM5PfFDyTM0DInDzsMtTsNGAuOypdR3QSisHLROtDdwyThWC20
KnE8cN8gZvFh09Gw/xUkl8MB0cs10iFPtchpoiosxSFpW2JKg3dEtaNMTUfs3ok9lBch10Ud/0zu
U0Bcrc50vc6us/OsNQYk756d1Tr1CmRFB8TKwtfg4aEVR0kfzR5S6tYomRa47UGFET5Km1ZZBRga
6dqTzqpForpzbKGakoFnNJ4UWVMM4NUrytYF0Hch03OfmqTAd7qtOufqqIpnJkKn3OQuHFEEulPz
/eK5W+KG6S7H2ytRq4xcYSby9Jfqd1a9EN+A0LvD6XKEgc4Q3nyO2vWMXqk67oWOYA3N3gejPN+w
Ix8ZAWKNwxAVIUiyyfqw/pgXPDca7D9qnCtjP7llr4zS0GGdixgLESjgIY5BNbEI1DZWxvxGx1nJ
aBWdZjrBlINJDdnFtIe9rfR/TJ1Xd+Jcs4R/EWuRw60SCggQIpkblgGDyFEI+PXfU2Ledc7I9ng8
Dhjt3bu7uqoaA1BsnzdMw0x+xHKQYPzRKwJrPPpp9zq4YWIrR9ryurh+wIDiUFtvugIfNt1t98gl
TS8mKE4jv3D2hJJBco+lA1/64pxs4N/FuGNdOj71w3OZak7G/pJylA8/CCGa6kxbmGnECitPuiDl
HjFJZ83VKpK+fUmiJYadniZzzIaEtytp4y0FjSaFfsck14heN17Fkn87jbbUJpITCGA7DD7Y4itv
Tj1g2z4Ze+c2OA0UEfdDu0hWee5svWNH8L5oqiIh3iCXKkfQ4ayKRKUijz3r1w/j1uS5c1p389Pw
NzQi3+0PXiOIoawiOmT84TW5Whc8uWtqNi5mnWUHLEzU/3uvruwyetWL3aLO6biRk8/mb/sHmrvH
fgBKPG3A4Dhq9o/4iswtUrw7KcEV8F9ciUGfsJAAmsEbSD9tUWh0EU3/XfmwQZXaYlgo1VAD9Iv0
aA5dXiuhP5KuX283BBoigzwxsj+mrJKhQMJ3UVSSDjH1i87OHU7fzVZc0rkACYBn9Qv/ZSeFJUxn
9wy+WFeDCvZVsxNPwWw+mU9qLxPrzt48OLjCgw/ufbUDFd65MBkRMEDfmCMag3uHbc0dnoLxLnbP
R6fMLgag/QL3zWVGcgUEvn6uwdf3XrVXmNVjhufGr6gYZ31wvcFu0hyKKlz9ob5vgwz+7GLawWFt
ciGZx9i6sw1SlLVK6U+4ZRwHFww7UqAfadKLmbVHnH4/WpXpoWyhYeMlY/rfOkVSj0PNUS+k76gB
8U2f81YktHlbwkn5XivlPuHgocNHhxBHVHcf1vuNLm4vVh82k7q+LSBYILPEMLYd+gOcp/bJpcDW
WcpfYqS+e7pKUQUwssmVdFsRUHiZH5DXRcXpHmPHy7g4vYzfiQUfs7nc9LWIb+PtsL6sLsvL5Lce
K3SdgnnnezXM5qrR1UNixEyPc5JVJOYNy/W+hXsjPE4JqYRoF34d2XnLobqOq9XL2g62g/sYCxMy
2DVly3WNE82NcgaaGmUoFChStuXn38VxesItf5x4asW+OQRu2NI8/qXOFUtnM67DOfaXAyFw2b4U
zJaDhNp94RlAwRRhCxDtiTP3LmArxRhO5zNhCLLO/3hX/+pnQhjCSnDo4bLegy/ZA2NhXOsT068E
v7AMauhmVP+RQIWGCCzJP7R0bXaMU2p/yCl3XdGEXmtdzeW2r5kWrfFz8Bxkw8RNXIiJ8F/rTubt
sVV0C/6xr4DxxApj+hgjHBtXp/XlZ/1ZV5e73ytEbgzJoEZW7RygmCxVex6CSrfSVeBS96/5U8BN
KyzRq2JM8Quk5IMFCiIp/o9wljcS4fJh+YCSSCAp4bwUFM9vOGiLpBgBaDUmW5y1Pd7g8tHdBBUg
yEp+qT45djXeR6/77mEom3xhiQeATO5cPUo6ghp1VQhUG4tvTCXbweR1ecRiKl3vfxtLTqF/ZaQS
Lz1WmddrnW/QpGPbM9gN2S3448mX4CXoCMu5I6/bwWaAnXPSP3exZSYkEYFwyq8FGArh8nOSJxqv
3/t0BNyq96v9RwBPVKW4WKEaP60aFbssiGdYmk9qxP3msDI4LA6T09w8TOC2fRluWFoROWExUq9A
ZRQGTe6TOssMWaSGAz6Y3LHN4F5YZeZkP/xTzuJucMaoywElNpfObKoP3HsZ3AaZOyPPOswq6/qh
aWyKbO8bpfwNWREGAJv+pzyree9d9Cj2au2y+NJAhNG9f0KQ5Dw44CG7Qpkqe2nRKXb2CAatUmkG
jrkHjyyhvsWnqNWqOocSiCVtdrs/WA5UbhnGwHF6ziyUQlvQ7zSzrTAIVhcrCAMZc3jAlh42HPh5
8CfEXp9GqkYzhyFfyMc9ETD6/afZNsyRRqmgxoDc/qMpoLcxlTcp5dm7GIZtt9s2gz8vQcP8exif
bl+ioz7NkasFud+DiIxLxNNLuYVOiG2JM/QGHo8QfofR7pDHGE/gMniWmNqGx+0KOzzaRlfzhbvh
ofBboUmTFTC5rlW6zQ3uUgCLM+QHtH+RTcjjBq4zTFu+K3RalLjocPvL9FW3s+ekKAfBOkrUo8Eh
+UACgnjvB7ZTAtKJWV7+MsdnG38deqPAnXTNN6P5sDaodYscjBd3b16IpyAanUq46RR7xV65V48r
UbV3GNeiEwfztvW0K8fHT9I9d86dI9TlWrQbN2N9Vokum6678zlYrZFo55+2uiCFsTpIOms+A5yG
O628klYt/TQndC3tTpf1V++0TtY5858NY7drGdfUyxAGNNoc/7s1SxSeHwVNt9Gt9mjZ7cZzF3CN
HCj7OVIFoSqiNQE8VRk0T0ZlUAc70kdZV8lkTjUJT+1mlrpwEYvetWiXz3YDz5piV/lyffSJT9P0
7ZYxk0eci/dRTS9Phh2SF9OZzl8gQmzexnx0yTsijF6CWAXV7g8TaogT5W6pf4Ov1D9lZh0IEvd0
cMadeYGbkxmwGT94opCZ79f7dUKNB3LHWT23b1iy1GfPZXN2QPdP9sd8z/ylSh8cGi6+SBgKJDji
yq88ajFUFv9RKDC9V5WjHfFURrt900JSy9813MV4XKsqmGTNSDtCisGK806Lho4IOLvapVjOP7VY
g0oKger7L4dEY28KfYBP9GiyIt5baCgKUEuag5alwp7aW+JaKdfEN0Gmi+WcKEca/0cmQ0ikMTJD
kWTOQ5GKrqTROVpAR0XXg0bT8+fsQk2LCs7nYhyDFkXKg/FSqnU0cBZQmynF8blpvqYvPGv0gPV6
td90SqCIcUveerksb7jYGJhYHRtsH3obrU4d3SgeSQ3jQRn5c8bu8Ly4T0pYVkC62/SE6mLni8ku
kpGb6VOCOkgluKD2ZZNDe0dt4mSTjYMRbxv+EyBHwclpMSlRnp7gmbGHd1hVJ9NF9xrHSOr87p3p
juUu1Ra/v/gcbxxu5XQEMWRy66goaSw/uEBTRw623ULv0sHLp3n4i8pXIGBIPAd6Rhue+l107p2i
J0759aAeIDF8IIrEeBvK7hxoWCbDe+4OE/bcO4a0iXdeJ17JU8sSU9ygPkhAcHDdPpm1nyY9oYKX
AUNzUTviPs4r/uO+IJ2k3WTqkGx3pVuUjEVtaeGDqITzZ+QiMhHot35XUHGvlVv8cAbTKy3Ozu4Y
tbd3sYq0Z/E44+niU7iwHTuEWYAjNorrOth10317z+hkP6Nd9jsHCIGx2kUvXkCcvvuDF5ku3otd
9AJ5qXYgqFCg03K6/hzhCwfljsZO1yFHANa8MCQ+YGys15P/CefBJ/yEpwjjahCdt5vylMi/TP3j
jTtHACBcWRN6qgDHBy/xcluqn3f7jEn5Geiq1K/064NKvwHHkNainioY97RyALNUcysNS+g212hj
VqN6iAq9HBaCcljs1obvAQ6vk9JPFT81XY1+NilOMDtH7LmbJbw9zB6j+eIx206Lw8bYr3AbdSVu
AcJ6oX31ysBd+FlTY10dXVUXESW9CQFmn9toIoI7up9ozWQ3btjXsUvAeYmr2U7l2ZXvPCwmTzT4
1Eqk2gXPvOS5zYkht2rMCk0QnqAmJ8umXaO2xWDb2wdFBiEKIDr62YaKR/N4KngMHu0W/31UB4pm
m9JycdhroACTBm8W97/SorLIRupQyVZtw9ilOfZ1cnKj4kIaBAm6T7ZLA/74NjZII9anZcrNhg+X
jzf5ZHLHo0NSy4zb73x6H6bDZ7cUxnE1ECa4s7nZszdLEVfnY++13hyGadCk+MPiiqyHY25SwQ9h
WPsRP5Eu8aAAjLlFPFuESaP2Suqpj5J25oDo8BPm8bnz8c+AooCk/UtXzBXxWD5hM4BBnMZp/Bm9
RtXJDfX6tlfoH8J7UO+KHFfySqvNmmFYxGiiM+gVXbcqGWA+J4A5iCAQR5J9rbYPnVn/AvsNS+lH
p4op5zQbH3E7TMnHbxejFTA15eqXOko9523NmFS1qYvplv6Z5LPQw/mWgIdfArcLcz92vOavFoNH
vgEEcDJMo6cwUXUlnH60Y56yiKl5I10KEAJjTxgCfD27RiwxjuxCeO4ghEd1NpRfAfF3eB5eobOK
538B6GHSRZHerZ/BQVbpeXXkMV4MXI1F2/RS5gVop1xdob8Cps727mCKM1jA4PDuE887FT4h4blL
8VJXHCgSh+RvCzbcwuahhQOETg7uJefJF9QlDCShrob3RskG0Ks+nUH1QKCF12rEiAJj4cfqxL8n
CuGyvZAgeT7RlmGUtyOmNZ0tYlEeqhm3NYe9mY5PQCtCuSiXyb2YG3k5hRivLBZiA34vyMHqoGL+
xX0ogYlB+uDUzEBhVKwKE4DpqFXNFwhY0hysJw75x9/MDnSCnJhxgC0aQUqr10+4OEf9hJuSoOVG
093b9469T9XY+QDSZe7mW5ek5f89SxDDoQyscOnjZN6xt0V6qQHYCbbS9bRyegMORRqWfLOKkVgL
8tn77wiFd5H3h1XAiG1xpNR4MetLINbHIvO15jQLOd8a3AZ+DIc2jDb7Dp9YTEY5qMmHsIgbkqKJ
fDV4INwGP4YEh+/DV+bN8ZvD+Tcz7ZW5X2WO0zKHEzpzexeRPsS6Rd8bBEvOSvsMY+IMSPv4Lpjb
qWSTMA/z68Z3ko8JTVG/yM49s/vUIj3ykb01Qhtva/IZgB5NP52s57X6EfIa0eGJjTr0EI1JyFcW
GQm/GIed1qaeG0zbl+U2w/WYTizi8oPvIldChUVNIBDLozbk2UT2gxWeupN3mK9p/lptC4s90Kcs
4fh3YM4ZOuYzNAJw6BA8CNGvgF5gddChr10QtfJXeTsEJWLN4e89uKt1XQHRacN3AA0wFnBEp+NA
2cJ3hpvG7DGBw0UtxQ/WXD1COWerGDUK4UIQW8SFb2TQeDlIMvlg8NQlJH4YIM++CVMazzVPy7/Y
1gnWxPfvsywtN79HJVT4B+LPve3uu7fOA2y/yRGpUXYyfxAxi8yYq3JneetJEhdnxfhnZQB6qpUm
tqxdqOSPVjarHk0LG1B3cBvjPA0aXR00hrXhJ26OGrRwZ5gNYjmurGdPmfsERp37gKsA/PdxicfT
irXQdD8flpI9wa/CPZrwPXDwF/i5H1z6WRfT2M41OgUp3b8CKJ5akHXv4lLfUM5SEP9Imbdv05ul
58bUrFhdlpOLdkgIEp/dsr+OGwXTw1Rqy2fC6x9u26Uu7zAX2ZNwee6IzUARI7gDl5c5WNOdrmcN
ME8Dhym0UULqBwvqrnrFvr69OA1iB+oqe1X+t4rbUwMeVwH0qNBVj0VdFvVbjuE+pOrmugR5M8h9
ov5shYrNm9pyT1318vedfafOEKhxOf509VC3sNFxiQbvEItPIOMVwQaguLOPrvTfNj0M39GVtPpz
m5E5hNIvZaE8KyD4obsBXJgXGC3MDVlazG2B7SjTUflxElkcFiMDx24FL8XYHn04o/yUwD/Ivbk9
UJYeJB4UzrDbpxltfMkPFIO0chU2xFJesDvUXtCukhsPPHRifhSv82JiC4ETCiev/BvHDNYP+5zY
oTC+RoGfTxonCyf11smnkZiiguEySoKs5ae9rY+wMPP/1y5QOsf0LxxHVSa03PoIn93Bq18ZahBI
Eh4nSvNK/WpXlybTzOkBc1aJ6JV4X6iN0olwoglORULpzRk3mYUCk4PNdA92uVaHRxUWOt90ICeD
uEXSqpRAoeDwsm4waG6M+obWMHwRVykYmA7h3VOZu0OFqaF6W6TMY8MPxis8PXxn8NpZJ+0q42k5
QIvteihO+N7AmdcQFXycmdOA27IKxuPV6u4yYSPacSYEAaOvjNWYcVdNGltP74Q50prjMcaR82CP
iNEjHaKF8MZ+4GD8hkdJkVKWSuqu4oyx3BHTPN7YyqMRyfCF5Z/vxZ5djVXFKJaifeTHftO9+Pm0
22f7DJtceRXjdRy/yTwUBejSy4zXW00HwXhkFd2c5ujm/NcWZkwQ4bRkXmvtZGO+J3d2mAOdxlbH
94g5U8Ja/UZu3fOEOkIuUboFD+aKjmHL8yLnzNadE+9EVlNzXw+m51koBYcz9fJ1fRvTDe4fg6F4
AiWMQNixbVOQ0/LutyCcaQ65SqH8urtaGzUvaV/zUuDsnkn4bwRNOdiqxXbNm2z6vLy5rQRM1L95
zkhsduuD+qA6KPVbnfFDvlU3+IqHHZHsRtzO2BVqIOkY+X9HyRXOYJ1SC/4sNFQoA/cWcwwcirJL
/Mgu8mL396Xes05BuLjEGvCxN7N2cVX/vfxoT8IN5IU/kn+K6KW34rl8relocsD1679E+cQZX9tV
rhnfOpzv69RnyHzY1Ntf3mIZj6CnrQNeI0q1l7W2LuhFxk38t5RMNXPDLk0vzSIVeg+HjZbk4+11
Hu3zqJ5wKGayeSMALOgJLvBT5p/z9glv5Sb2nEpbdInTC8kTRCDYN6yUObJEFV/n1JvXhPqMCg3Y
+8QYrIqjBpt+T2Y00WLNGScyJaBxhfJGLGZpapsg/5+T+yGaMu/nVyw3CQdEz6jDnpChGkMNpSIz
1PlNndfghf9YYpYR1kJvjRgthyxBzj9QZ5hgfILeIa6eSLsaYwxth/4wlPCzl7gPGmsaFHWx1faH
B13eQyvPiTvwQNQBa4VHagxNcftA+/k5MAxa0oszIqRzw71Suq0vRReB2Q0a+Z3DRccIXtgg15dJ
DfEChuIc5nmb7kEfTRckEs6e79lSePFVcmI/oaIpe4fFaTFfXf8KqTO4vJcwwADMObruS/Ay+Nob
mcoI0f34aJQgBt3sZ07v/xKXdCiisYctKBXE3i7Uws9ix/g9877xMeIGYyerOaCTElMW/TxZsS61
VUVHvXm5H3N4NMZFU/amrICPcx9/8dUUPBY0NoPNKim+yiKeMb5cU6S+cmal1RBaF1j2YdM9gIeI
/glGxKDqAUgG8nJGJMhhTT8fBUXDRJXQX2KlIj7qblJHQsB/LGt2v18CDt7DwoEWqA4/VbNoVk1s
pMQ9FK3py+JhvXQ59llPSsm+Le5hYsIFoN0vURaTLIPbQp3+L5IuurU0s+pjuue/hE/8oPNmzAg5
n+QitHDpxz5cEY54tKL+WMok+v09v0rVwiycPxuj3rlmBqkhpEbA7C50cYil6nfTc4fBQg5JLxFH
fb6JtBL7PE0oDMTwKMClF7NfOU/O82dBNKCXINPFWkuMIolvPvlbYbP7Tiucu2VqnVO3v0R6AueH
e88O6HQwc+v63Q19Mbt66x0IHVmSazj56TyZmGTVSV2abK+z+FLM+5I+XWIDdTWx5IR7icU2TWcA
3kj09vxxYHFz4lfG8CxnZcAFg6QF9P5YNBkQiXadoY8w2TmU0Cbj0y96750eVO3fxZgcugZXnhka
NYDrpEvi7G18aUbo6cI7AAuncUbT/sXZoIoHewamiAlzVBlT01lBZq1O3KNXg75Bb1FWZ9XfL6Wv
zsKF70Vw1ikhPCwvRO002OI2te8VA0o0KhgVk4kN9zMgJ9k7a4Z0ryPEWUpyjngOVabziJmPiuNk
VBiMIqWKSBwQE5QYjC3MU86smncmFg3TpX9R1gTNcZ0LxsBQzIHXMI2ecWtShL/fmGSjGq8PyuFF
a1FYFCawd3h5rZ6rHbL6Do0jOkP47vIrqQ+I2iBo0B2DZpFnm8QJ+jj0dDZ4K7H4sEUF/4bmRSub
7sXVoLWwnenCHHYmWqRM5rg7OVVQ0jHO1zzsXa1yrxaKPlAJX4PqEAH6oBhXZunytD6tiYUvH9GH
0lOManIqE4Goz+gUaC/YPPtHv/xXw+e8MTnP5IJwpbF7cBrwmIUTMciRRtuxm9MB6W7tI9VM6mq1
Bo1BtV9DLLSbfAb1YfHntFA6nzglVVYUTfI3Z9zYoM6sV4D3lqsMjpmTOfxZ5TSuAn/WqUHuXMxr
H2Ge5jMIsxyU3efoGj9H57g4SaJNLLfKRKIPNx8+LloTZy8Epy+Rt0VKoPNv4ygVVTHJacVqUUKt
i1E5YT1qoFzRCG0BOABfa5E6qjYEcZb1FTMIaQ61fzBcju4orOc/+5GqE10ULJJBPo9G2aNbI3V6
rdvgGdAkE7UwZbmFThbZTCO4MnphGzz65fFzWB7fB4/+o/9kcNGd2SS6bjF+zlBaD1QEjFr6t3Ho
iPYJK0cAbZqCShV4WDmhEoqCSlDIPmI0EPQIQepiyyGwzvP76teGjeFxouxXFyIMcmCQHzcNeEpG
qrPr5NENOqIZYpoE8g2qf+/ENChhhRXWH83KLQ/pqz3K/rK/G3NHw+usMEkjJcZlDATNJ/Gdnh+u
xwWe/XqY+so3dkjmwaWtVl8JPzPTfVraA0rfMmY4xgY1Wtmovxk4cxm+x7fheZD86Jl5DR99+XCI
P5qF5+gSVyaMi+IZER3r3DBu8GVgYW96b6z4diCzAmyEOT+htGxxdxpUbLz6IFtSjzBwbwPvsGhB
g0GSh+snCTXVChn7+2kWRuUeyRkkzPcSVgG0JgnUaEuhJ6thFQD/6oDn03x5+20CbApkVBpdDc49
sJFoj19m2ZUT6XxxdN5N44jlIOBIu+qCCrkinQOZotaQM7FYyeoHY5XM+ToGVQEjOUSg8xFfhu8c
0VvNguKcyUL2GaIlzMXauOlUwFaarv9qX4DhwQtZ/cKleX0ZxaJxYhIh8zgQ6D8EqTYA+kGi2GM5
cRKAar54x03QarwC7wCp9GWd+nI7ZK4mmkiMVni8D6wRmZSYi19UDZ4B/85ApveAgYxgXY8QvNL+
hExOJJWkzXMwq+F33x7BVCvQ7pOQScKFoYhsVzYt464AXxWKy4sD7NTXqDl5RM/oMXgPq3ODEXkY
u5Sta5/eSBlWDS04Do1i54XzI6wopi9hRntkIvMhQq3ZLiMUpIUCTPoKL5Qs7/hkV2zEldzZr8qw
+/uDVvNAy/uE5A4bVfxRuJDdZVzzni7RSURJmse1qBYxfNQu9hohk77Rr6K8JKFi1CjiVS2EPZaX
30si1TNjSPdkV0wV9jJyrIGoP/GTDtRuBt7FIzzNbriICj+Rmxd1CiWQcBvZ3n6FQYIgNQPlydkl
8zuBQrpQIqBVUzmrolTlirBqGhE4q3ST0blkJiO6GzzxKqouVrWNmFmVQb3NVL1izoc7eY2legT/
xzbUdz8xIOlmlaNyJDCKYw8aRP8Cfp121RMoEVXQ+r9w4bpAfFFukF2h6MmPRun6f4ftkW4Clyjb
ULOPM6buwDdJGXGBdK2CeE1sSLw3erheELRK+as+6Y7zcy34j9zCkKT8EN24Fcps9XRkg/BFKaVp
KzK2RFOaxWasIi7TZpH262vHLiuYor9HMfDpCckQAFjsqmm5wXJDGCVGjLANtPezYWm8Xb1+X7+t
Qw6Bv4DPpScpu7i9hce4zrwqilZB0EXGpmlOa4t7JmSMdyROVeKQ5NVtFrM92apFAHA14nADCWl3
2Xeai/h+xGpDFiWFVpp6gRBxJvOQG6oY+x9btryStz7HmN/RFkuCJHi1hbR+JS7PvxuzEvMNTANF
AToJmWkeymKEyMnfgoD0UZW2ghYzHCA+/e1E++7J3GSwkAfzt9W05mXXPi/UFwLriR7L2vD2V1qS
NtyY9wceSD/oU2EmZtMv4svQOQ0Fy0G2wzsKzT+YaKjnP9dWQaaFjaS+UI23Oa3+H71L4iyUIti4
SZy6g26vmkK4o5a2ineV7zg6C9xpqB/KBaDlqT+qMlVAbaZgw/v6mCAocBrWe16/CpzUraBVDVyt
HrXiKAxxXsGW1qs1MMeBZopMWeb2dZIxFVRqwgLc2qtdoSl+ptu7n5wpwnjSzigB3+2Wm/kFhll+
dYxbSEJicDYZ6Sm6LvPOJCQFBxKSvAPSKlsJoM8G8kXnM06PJi+Hf2xJURv1Kv6UNM2yckzGyuFl
IZpZaedtHftvChboTWZjRF0jG0UKGk6bC9zK3QStKDkb6XEbYUGIBzSfuM8rOn1Unyv5hgzGRYRW
5SNVyHlYaCeuwlGrXSXInUFuhMHUJ8xcJghdTMbxsXIhSpH8At7riecolm5xOznzLICJuJcTH0AX
C+zF2xzjYd3l6Ega0G2i21PwCp56GZe2BAAyOMU599rTNRKWT4xzRDL40gYE5V2s0/K0lOhSCOP3
OnQaMZlRmzwdhWfLLXnftxXulpq09JWY7yvH3TJzl9Vx0Fu1W9RwiatuNZDdd5k+4iVfA2vG164w
W/xpsDRYBCvt2ihYBUEQzuhIzv+QEk1L8BnPkBkbSzmOnrwKxSsMR+qNC7yiFtpE6VVFEgY4BaPL
zG9fRvwKKTj1WiFgCsGrDFF6xs3ZfCbw/dRh5nFPiLtUfDKggPxFDb3vls0dKaQArm8PUFx2qbpz
hAMVFBkAw52Yiwj9jdoPNYrMCVRXUqrmgHZfHxfRFmA6FutcsiVVakcmkh4xHJM0R98OyJgkr8QP
+na8joP9IB2ff6/oYIS67Hh7XafkgBFAzTrp69pxMZqO1S6KHDM/ft6MZ9FMIiYUsfpJgtkZ5/UT
/Dive+i5aBs16UyoAQmYTGTUdpvbAiGJkHnYpc2j/hgLRn1NOSXRGbQLQxESDnyEG8znFaw9uYC+
SrGVtZknPExDDmWCKWEICOTfZdTEoQrtoAsSei9KHQJvgbUAk4NAsBbQLNgSWBPL1BGhwFVwoKkR
bS0WUqS4oH4YS2I8Fi9Gyl8RH+hYEmhWEcOL8M7taSaXwhSwbMVTMJJB7dMq9HTIyChQRxDTJhig
sVhgcYVubFGElMWDoxbNq2hmygiyV80vjr0Y9TqvoKnJ3IPox2n7jYOKKOpQ6bzWqsvsAmLu8jpj
StI37my6ak7Bhq1gYP+FOTKr1dYlLEA8Y1mS6hKvY8PfdOnEs5Oo5sgG0obErN1M/C1ix3wjKV5G
9Ow55mCM2bJiLZNwbX9KHJD4j97wSKdDh1f69xwqMtJdjU21OTNaxGpC0KbP27BqEQPPRxfq7B3S
aZbDTx6YQ7yxOT11i3WOXlnTvMvRSh/3YZ58Nf/yx5b/EN07mVaX7N8KtEHxJmA+Ya16gThwfUrO
sd4SWE9c8/gw3o3ryFB3Y5SQsvLkLxjAvOzJ66d46YIiMPodUhXuNkgJc4o0BEYmZ0OX/vAR72Pj
jo13rE7/PANgArhCCzi+YGzWDGuxpygJes2v/V2hSaR/5zQZFpNQA/0O0ntu6U1q7rpaqWJKVYzg
ZgVA+qvVt6vSjJTRCDb7ODWcj5tkOWreCjuTaQ8D7kCoMDMuEmUUfXIEQ3DtF+lesUo3ThTF4Pl6
urCVznRgemnetkM8z2MsWAdShoD1j1U/n1TWNuHia1NjSpvhbQbT79mqZgteb4sdGcQRT29qH/Qm
qoR1MsMjYtSbfHGbNjY2GcQ2JYqwlSwZBomVop6I4iWrFvheDlZ034ltyhFlHw2GRu/0eYDONbeY
frrP7NrFf0r5vitYn7I9B04nQ1AuSU+SFC9jD8Cj4kG+zXHBGWszZuUhGuzlx9rw3FYiMX42uaV9
WYVsV1+swun6Dl9EL1FtEcpfzXR8GF7H2jzzmbaZjm8pP2QZev9ttgFucDMyq/5u38b1PfErP1JB
TuY4+5fMRnvXfTsUbRymoMNF4GX9U5AjkswCyj1hz+L7i8EgLvR3//2yenmfpA+Tl1/WOG0Zj8ij
JIV2WEyiafyqJQYZLQZ4op1Cjqh/fbvj6pghGDBsbeIyjwWw92TNg8fB5cvi7bAJtfZpX8aZVWjj
8wti3Wifh6SRwNwvUknZASkwJJQ/czxU5kBcBavMxBA2olYyvbpduOHm5jGbNIvbTU0nUwNNF9a0
epXkskMm0wm1RBTXGx4cFdb1l2Egh9UFtxXdDohqpOz9kauFPvmwq2pOoWCCuFFCZfRv2lruzKRy
t0QYRbXnHX5enoyDiwhutrSqpSH+OPiFuMxUCi3aZDJU0p5pALipVU4fj271u73jIWtP7EL1rEHA
ifSYyl/MUc1XBU96xluedrUeIe/J/ZlT4DnbWHTXViSDnblZgzDHkE+STXrvYvOb71AYuCpxMBR+
ERFH6D5lbaZlKYS/vJpD6wP6LzNvaJ1aON/NdsNPxmDP3dmkyzXvcsxB+Zis4Q+Qt3M3t060Ctw1
9A8iylqPrpsYv4fuodtof8jc+ByM46lcowNp65yRfFvnzQNOvFeYGo9xY/34fY03KMY3P4krOm0K
W4wzwP9B6ClHHEnMiZJaVzfzuio/8KQu2QV/5zZAOe59wirV7sP0WQ8sLVj7/tuI1jTYCPBvY1VE
Oc9RYJ2dpoNAlV5tsXOA398EFUiH+x8R+++eMAKm2A8R2xMZRyRo3Bz6bJz7G4dWEiBOStkKbnYc
X6aiaPo0oc/swDpOI9BVZUkHk42e8n6c+Tz/xviyzPwTA/GOE5wiaMS+0cHVgP/u/sU68ANogK6L
nCz8n6MxTlB8+x+3+SOs/I4Im3f4QLCZbbC5f+QIG7C2jLAhBZw5picYYa+QsgdNvg53xRNY7C2u
BJdeb3oV3shUMwnHdisaFCpUCoaisfRkTdRhqUlDLWyUOlApvasNK5hUFjaHXcfrazvBPgz/RzpN
Xsu9WFpJiox022l86DRXtmiV/dnLKYDF0bHzsbIiRsqz/g7tGzvmcYRKCckhYwlesndQPeu1mc5r
HuGXTz/ERrX95LUrBlmV6CrkG5SoxB5627n2Pjp0Kr2C+8GagMakNV79rBmpY+HjRdDRDlH4X7P8
ELM0jQIpkQ4AfZiz8Njwb5juLe+9ExkG5nRIoXEICUbb3L1ga/qp+Yg0BAktU9UBe3rZm37N3/dJ
jS7ofc97EzpoVu1lRpGmIGwgyC8lm+qzBUk2aJ2dN9hEzzr2MJwblWa3szndXG33NvrgQdfZvwP7
54k7Kn7aVCvuM7NxUsSuM13U8N5yMbYDSlwCvAaambebFppG2c664aDJ/LEnGg8JcVgtrKCMENGh
i/mkJ2QnRB7s86o8Fe7XOhnKJxftK2C2rI0cabT3Z4g2byj0x3jJfOzTil92eOtV3HRgICF5QBR6
rJafrdUKwlJipePbpt3eyWDIfoerRoF7AQLCs2i8/dbECUPLSljQ5S6c5c9K+JegMiAbmdwAC4BY
c9soaNQVFzag/EykqDrjfMFLY6mmpZ3eL1+ztMdcTusWATa+zNKV87weXOOzJGWHWeY2wkOrU+s9
2rAoR/Tf6yV7veE2BSQlJLygi5brWoFFRCdlW7yl2d73T+FqzAj6w8h9fcxDYVV90bgzFhWr9Qk0
9m4mSgi6CTVg3rBBcBFiYKdib0BGzM0IxhbrB7eLATf6PKmdOnfSRvBpuNXvyeOvlFoHhpOUr+3w
NL0tVa7P6rYKejzjkHHRvsC3ULlJYkTK3WF/3cwVjoZWHBcscZCiXRgHvrKPmnL+wCURsIiGQeD6
EfUcfAnLjVZTWkEqcxY9SfvYE3eDEbIJEOu5u2/PemFgzaa5BaLDiD7kFUNvKHbcHvPLVvA0Gfm7
0Cjh4FVv9xktzNi6IVLZfMwrahPFAWk9vvoM1/w13QYf8LCD4n8Qwxo9niXOqllmM83WCiHym5xb
RBb+cTTCKaeY67osioUwlHBVsgw6pAMnrVmlBvO3mD/ahieKRjdkMi5f74RWj26rw1BZRCzIVt7+
uDdxNh7204QQDHl2McKQIQuNh+FR6/PXcMB7XrtsDpCT8iS3nWN3gCcmmqmLVxukpAsLWFNMMOAU
rGp6LHod67XY1cBoGHcPw+lvPqx7LUI//aXPAs0V/QQEOJXRHPP1BuGHjuYtmBRerIGirww3NVrD
ZN+uVK01RR8U8dNJA2tOI/5GHfh+GdneGNYYOY62cgIuaP3RejQ6wyE+svSBryZjKnu87xlIc7xh
PhyAmtYc0KCJ7+BL7ytxr/9Sp4u5AUeMdPhSlDYPly/y9A/9c8DT+Pc3rCNsO/UqC3azs/WN+XOU
FHxpHHgVRZVSMWL0x8pVAgAlommTHbDiMhf67LwbrdmD4cjcVNzi2YK1fvhr9V3T1YtL1cTbmFdx
c0ijA0aFTLljU0ZFIj3SKGa2hjuPxL9++0/n1h+T/Y+jsUXyvnp1K8TCFWtfBTPOxHMrW/COnRku
TJ+GFYiiAbfGilj6VuAGEem37x7n1mNvVyN0GpIhcHL7NpN447hlxXQyAHFKf+X2aO0LGMEHwV/H
IvkDX6qPEYNBx6bv8nrl+xhPbDHLTlbslLCnPptzROaE6CIQCSG2qd+TWJEaxIspq5qZPPp3WB24
lmIIyzqYEohRWwWhlqYzPHe166a865Gy6fkgeJRNh71GrdubLahoGIEcMhu553G43nEqqJGsM6dx
Vlu8YCOQuE88bwjT42oO7jTC+KyH7+EyzZp4OJx0ZS+bpXsjNxLRXOUThBH+Zvpo58KOuJvstSEM
TXyUEN7N207bYKoo1hzaIFu8pDyv5tb50XBwjPDPY2K4Jj6/DE+Rjq9iP5rDBUeyI+kVmR7j3Ejx
NDNhwRCFcY892JuxGRfh7OkxH1L7UkHSctiwDk8GBZueELYkLll8KjudDyz4GgnP+BzmRSMSY6Y4
n9bja/kPJkjzBPKK32fPmVqOs9Bu5wt6vRofPBPtsHMl6D0hG4FdjOJRhXIZ5+vcUuNmRn6sIW5k
b0rgV6wH6HYQ61agHayiMe9uHZQr5AC+/3tD7vbrYxBjtk2TY6TIUqLGN+Ob6evPRv/sdk1I2TSm
3DXj3qhNIti9Luogl5w6Zt35zF2JNUwlM+JEn8X4FQoXfuCav1k/+dfsndjke/g8JAQ4psvQOXNE
Thnbv6xGaY34WX6wsvRt9VvxAKXOIU0fdUcxZDQ1svLJbQDzDFgQAh9cRgAWVLXURyiosQmBbA7c
IJBwY80HFelMTuYjRybG6y6/B5vq7ZKgH5lMBcQEGnm3Sx5Gb+z5Qv8dHMDBtRtFX1yBGuucYjMc
aQ6eGHKHsAWIQ4gVPVG5RlnJX+kB5RKCGrXE2xWXAOI2o77ARaAMJmDxtZ9Why8aPWhMbIx4j1Ph
yRvQHokbnE67eEMWHOLTylzmQve1IC8twPCYQHzwSxM4o7hnL16TYzj3qsZg4f0xtIlOBz7dZKbb
oMK/ZMQreroGgy6ykFqF1gySdHryLPM2A+ScI0rf+99nMvdKAaJrVMAJiZOPUy38GlzNkG0wTn5y
9R/xNZIyJGNS+d4tmqiyoFwUehvI5MqDhVXA4CHMXnFzUGn0wvzQKxk9DQu2yVY9se35zQ4Wb/CI
CzUv3fHaIRAG49217p3yjO18nm4VsCWvZ/4vVv1sh73fGw4I6nxcL4geGdQO72aImJJWtag4ou4g
S8kHR8gWQaYgG3GJ2PvqSuk9Hs9wyHCq/J2ek/CDPUIO3/Lg8Gk6adhWBopKHq+3tRkFpZ+DqR2f
y8539E2+34fHCP4y40Z+c/cva1utitQk07Lmv5+VgOzNuomFYnWmVzAf+CjtY7eqdtNlhVvSjQCi
DIFBLdQ4EO1W6dzMjp0zLHeBNrrEwFS5pt1Awa+rDHIJ6vaLs+zb+sXxFF/dknnB0ultyfa01cYx
WY64sDjkt7z9H1HntZ261izhJ2IMkgi3igiEECJzwzAGk3Pm6f+vptY+Z8t4e9lEhZ7d1VXV9Ag2
dAXKmKtpxow8UuU0JhM0Tbp8BxWDkZ8HnKg0S9UyZQxie4XTjkHtpflQf0so3TlQI1eSE5YHCa/o
NqM5KTHODGUadxfSnt2dufFTTn/aYqycSAvUmxGkL669TMDqfPLf+i9lEBBypflB9J2s0l28SjOs
WXizJt7nxtIS0QHnNmtuWmtcH8LizwbHgHtYHOaHaj6JUaYBzAJdacq4JdbclzHOEHJW/BNmIOhU
YkTdJKg5m45DRnVUq+hF28PM7yPGCGQEHW3kI8mTlX6rIwtObFoGfwoUZNOESGy3mFNFUa3H3J24
ySC9deNHXbyZzfQR8Bnn1tPMOkIMB7MJiPqDiZOQ1MHJfXUK7X3j0xfLQGOo8tTsHEweS8/IVV8a
5w3jgnsEJ0sKtAFLtIfqzCOQhZNag3dODoEbYj1JvpFJFeBg0iD9oPo4xbJTQ33I33Y2/7vCWlkH
m1H2+eUZj6WlAVkreA6XDUmGZsm/bT3VSAIFOPV3RJKVClLCCZ6HE75CpKMq70iXKSHF6kdmnxl1
th6V4wpbNdHwg/rkJXEGTQDxjmfeabQNcv0qIKlgUv1+u+QeDvR1EEchwjKDwmqTqvLARD3TFcOj
DH+zeAA4oqOiWtUIVd39QPCrwFXKJWMvJQylNyjaJLTutpWPKjDz4sPkMDlxqw4rwBglWvxIUOBa
ZKe6LKNoUkFUgDOAOOfEyY4VRxkuWDbH9EhHVZShCvlYIqR3xSZ5aLZT6APhOFvt1PBdKIwvwxsb
8OLP7ac+zo0/wyf2F/0b9hnS5GEvh90cLnRw+zZtgAlS7IzkZAg6lPNqBGlsuMxfBKsSI1C6EaDm
cudR3Du0RdehlUqshl/E2c9YLeI+QZ7HIxSGh0QDFiMKka0wnKFwbxQ2kDU3pEdHYyNBD76xwcZm
v5By7RQXwILh0xzLTn2cmdNoED3dItaEUwCND6cYPI9k/WcCi1qOxVAUpgqEXJEoq9hM3QIlYu+d
c4Uh0JTxFINazHuq8p4+P/JB0CbfI1HgjoY7IPsMHnDhZG2QRuL5Aoa0Dd50tTlHrOQ/UU/W5JXv
q2rnG9iDmCRqTGZCh5JdmZbb2Zhhnd9KfdXMVDBSk0kdHl35kg9IRqBN4CWJAst4dqbL0KziDdEK
0QeSO7sFVV8HQbeHXZh8WluuwQsWeli+t05z8uQPtL/Z1OqVUdpsfqzfS/wN3+E9LHQwiEwY95mW
uBQrzVWr7tNCiwqtw9v5EL9IcgvubHholKITPHq36s/7TKugnbeBKLYLjvhe5LwyOkn+lyedWL4N
2xRmJWxd8ffEtxBKzq63yalvnCjyVanzk8RsOmOUALN6ctqZZpOxcuJOOm2kaPsYnyFMFt9Cof5/
+8h5CLLJ1591pXDQfJ1ZW9i+OOUZr1yRXZ0yiYpVq1S5hJmRQqoHZ9JcpW3NJHG5QnsqsBSvWPM4
o7V6atsdXLpqw/ovjjGokoYWU7//Tn+rn83PBlp2gWrEhiefa30Z+MxiikPKvW7vo093GxWnx9/N
/MywjXm1V2zmmVyb/7mlVmTV7Ff6md5wqjnFj2mRfTLVyPUzJ+V029lNn6iWQOs55aZ057ZHJ/+M
Tm98CS0Am2uyn6zRYZG4YB9caxchS/3UGQUTn811defIyjlKc5nUlNDOAdCj+Xn3JavXzpBqSpFW
3RLVdRJwItIa3BDOz5xKKl69uigSqel+OmfFrZfbdCYa0C7WTtb69TUcevHoJdSaBSXKmTycw7w3
w94GPqlFavWBa4pMqq/or7ZRtum4qScj1r+kv+rMom/gRRXGxdiqMX22mH4n0m+joIGI/wT+6148
CJYiRejtyGgzk/7oTdSCHAu46B6icmvxVcgS0VE3Tjn6OwSENgFqWbgRqaCadnWyytxRAmNZKunE
BYOD8fMlpq0GG7yTLHgKXYhEsAXbeLyQCMGCYHwWx+oyIAxBmhbjWrNCNFpCc0LKhulgBUw4INno
MXAY/xycKtc/2bzhO4zWq1efGvMx9Fxnw6CAuGxYrxIJGJp4npVmRTP5HailXEHYwvAgYCiTB/xT
B3xYpSfwp3GHw1qSLjw0bG6rQJ5XUojd/DPf5ct/Q6yE49m3SV4XffEvDRB0bH9e/nH48jfhhr/p
jgRSvHCjdyreemaXfMIcX9O8ZOcuorehegO6FkNsjpoYrdxlHN7YQL5dUcJGu5Jzw01oWPjbLC6T
R+/SQ8bvWo5yBmUNUIeQNbzcPHM35Tx+R3bwQrHwYlbKDnu2J74uGH5E+Oyk2ICkcoG6zjfL+7we
A6RzW3eEPmf0gfUaVjZCNngEkHpHl+C2c9+MJxoxWLr9assDC1NvnHv8d+/inHA3ftp5b0eFTcf1
w+hDkHKBIDLp1pQu3SBnmaVO59IX/aEWBcoXsu6+DjVk+eXvbyGQW5wEecwM9bHMZA6iaBCSLWTe
zpvufzZMmYodzpnYrFoQQS+BzLWVeHaF3EKk7zjbZP5t4TOC1CRfKvnwzYQck0fq0tHtygY3yKRa
IEOCYwB61MKVzEeEpTuw4XiTlnA4dMqcWdfgunMeLA87e9PYkiY0yzy9840e3RkaUHd/Z5eV0M6f
pueexmvmML4BuZ9Djz+PKtGxYbXfzVmvzGc1p5NvISxAs9yqs+rmcY282zXXinUCMjGwLb2E9oVo
94A3hY+37pEf4EFWGIlmxaA55CT6vupue9veriva/YOC8BWUCR66gB+xGrSs1RhMFSDxPgLtnioe
AlV/Bfn4HRaib/QZfoY3EpvquPz3pSGhb3xhYERDgNT92N/AKNmke8KQWNFG2M76g/cJx1JH89pY
cs3Yeqs5yR44fKKrKEiISCiVielqmMRD8otdkzhdaMns6YB/r24yHGYoD6bD4hEWyDgegUwLxP0r
MYF4R5QIjxMdYWYQumKgo9eoOFxcPLIWIsnkchNVinm1TCGnNwa79z/3i23jSn6/xXBNvtGMbTO+
DGjffBU9ypWPTZikjRq+FjSs02z79G/JNdXt0ac1W8YinSlDZedUduApPJ727Wk/SEupsj8IkZAi
dRj0zKVcwN8K57XJYUCg8w9TCNOIH2BqtzfT91xTrWqTOu5juLz9mwuwYTKABEB1FKMMtjc2PRVj
9QdCm23MFcjkIQ8f497RvVlMZozgyCf5RPyxZJQJRhQjqGEwO0V81KXKdGUC8PVywRuG73X49uqB
GGOixdLKplzIUyJR+KjSYZGFHyum68s0lXEPSNcNGJQ8XB3wUvNFNyjTpOTxFLTYSsFVohPkMTJs
kwfkG5IajJBOfbJfPkb1sCbrDWgkJGwqQmRg8JhTS6bi8q1J55TSAWfRRKAsM73zRhfZI5XLku44
tgBqnuz8S08Et1Pn1GGMOs0UbdQKPg8SC0mAjtJJlSAirb2gr0EERPUnzvsLDNu0xSShzNgz2SfW
94pP/fvZOe+2iuh38Aov4cuocKQZs7yQUadgiKwSDG11bXlPHRNmzwnNRjsTproQQDaBOb78M0yD
TdsO0mUIVA2CErC2pTsETk871DD75RKbqTLtS14RAyqsSZ0NLUFFv98NSTk+7/jXJ/3QRxJ1t+Wd
spfGBwtUhq3aNg5UkkjxX/Lhvd9t9DnGqFgQgeJG2U5w/pKRM8+fYFUl6TrKAGbNMt8EpVvdiQ4M
tholXooijhd4MZL6iQHYiSl5m3HRBXNwFk40AeiTNFRtbfEEVFz3rrbHiOps9C4egFz0udXkzRzB
+RbpPywJ/uhZzSLuNvVgde7kqQQcVrXaYnfy138fsNm/0t7+lB1ruEcpcnDxNGQEUGWsESuz37dX
Uq/7Atni69hIobxJhWdkPmgdV+0HtAySijDXzXUZlJdIJXUJH9HFnNTyp7viV3dPC20aaQwIUiAo
NhrA5jTTL6ztmN61yxMLA81S+9vFfjB55CnSvZayPxo+8j7NO1dqbcPq41caRz6dHhdg0RRxgGRO
w3HboR2qH6TeLN/1qKlP80kDekX7eru0d4QraxU0mbxySykohXG8KEREfmkrG2cEhEZN0V2jTQzz
FkUpvUhSK1CyL6eJTFUxgA8CJvzgir+sOnZge3bwa9up46W09Wx7lGSH/skysuEUYMgWjGm3Erbr
zg8UY6zQODWSJrpD53eksdQX9EEI70Q8ZBxO825z0oXMYcoznwn/rvjusdOjyHOiajBJIi9wJgEv
aEdOzD/8yOctxPBQynJBs8M5RSTUhNLVtgk1R9uO7HDZ37WPIHsHJ+ZkDWjjcEfb7nBackWAzLMP
E3V1+JOP9xmF6IV2FnexUyzTwwAB/yhBe4chW5nrzuNjBTzHCsQw8EgfoNJqn2DJHsk5TVdQwuXY
D4H96alxUdIYaPu/F9R9/RuPA27sowvUsijmFR3AojPVkGRjAKG0ZazpynwTF4VZX3d3TGUzzuaA
DOWphZ0J1lkiuyrVfxgeRKYHPgzhPHeyumqPOy/JhBHYq5gQCUx1llAdFQQqmSy+q6gQk+IG/Jpt
YIgqqsh9qTJoJ6lgEHlM29c/F2HIZMYhFWxKpKr9sMSKr38LaLVw2/sQ85s36I14QkqJB3eRzF3k
RNWYKGzjJ2axF5Op6YPm4Rook1o7UyHcVbjZhM3Gd3FqIQjiY9YJz0JxLqjOepkViPjE8EB493d/
NliHG4wwIRerRSE8Rz5T3MFsmEjZw3VUNr3g2dX5nu12iTNde/u8dgt4Q5yxRz5C2vo44/GbC0BW
vko0LK4NXSYP78ADhn/i2VV5oWHBr0JBqwRYuvGHtrzQ0OrTPKFk4xq92N2PfYKgqI6L9lbBR2D/
YJ+f7BKUzxbmlA7DhAzDFwlYjcuxy/XJ01+QvpTjAvQPoQpbp7d3ctGw2+rycIG7LQgheptc+i9v
PG13gJcluZIhLlUPPxXMUGdOa9U0GoW3AxSqe8/WuXFwtiy3oOsp+HSfayBd9ms4cR4o6uuke28s
DXWSRrRLw3SPXuzG5wXwoXbtk82RXGEYmLPnNL10YtNdKhBnhJwq6giDJlxhhkggokP3xiKGYDPl
5KYf3aFhB2zPg2h207niwWrcqY9Hb4sYpx8A9LkwCuDsnbkveJ6LyaebRfI+Z9IM0Y8m7hd5H2+B
DgC4OjJ+m0aZ3oEiKFeM3o7+qYZCXTtLcVHVNU8zfbpTgqz67rwibqpqHaqX6ITA6PM+x5XO/JIm
qxg7JR+wRnRckXLvbovKNhDsK4+eDBZWjP63ea/g7OdoDVw70qecugKhSJUxRa4hfb2bSU5MXmtz
o7+tBYwGAzXo2t8NpKc7YYGta0S6dGmUrVgBRUuwNiHvxLqqw+HTJOYMmX9Dz2K2jVmrpMm+uKMN
rqq/wS+BKUgDMtKEtTkIkqVNKCXMEZtSGuChMgq+aOsHKYnBMiVBSAHe0iTFAwUZJykBIvxiAsOQ
uy19JrtwPxWrFnFxGQQsAHWHFEPi4lT+KEQ/7khBJS01RpLLZCQZ09F3CLA8NAqcyONdRKMgYQDQ
0fb4J8vr04ubTYHVV80vYLpFDQYkNAKS6ThmEWAsAveKGIww4U2Vf1cu8ip+z+P1VERemzvThWuS
Tfql5p/nOAwrskdaCGIvZtzQhBTmS1ynMMh3evBxx38fFq1R+rvZaDgQ3igXd2muC/Vu+n44D+n7
wtbgw5sv0qZiyY6PzG94Oql02FSiFN4PF4/Tip3sGZYntcTvSNNA2flLRNJ6E6NRmYPHvggeTOsJ
juaApMnDjUae7WkltblQWVLfzTOfqR/054BrKjQ3dgp4N1fRyo8dnP6YPbhkDVkmJxYaUr9OzT3I
MYizRefNvdVnBy03A13SOoWuYMFc7yy+v1EtfA0/ZsIrKwoGjVcX1oCwNkiJ5qfhEE76YjiExTRE
AvNggcDIgu+Nbj0CwaTxCxPHApFbwBhwFzMIKq5ZLFy1ZeD5OsgTnMWdi+Yw5Aq7gze39tikPxgU
Lx9HiMg2nGAx3hEI3Dyc/omZQ611XKKKn3+zQelBFIXUABGI+dPNFVRN9XlExJWBA3hvmTL8bGZ9
yM89h++olPVrJA665OSXLZ29bG3UQZSSQXVthmMSjqTEKOLscvVhZEpeYepuY4+MiWLza9odgr9w
dODiFohwhbKpkQUfqPJjxTP9UoIwoQECpAnqAnO14bUF96PXA83dej0ocXRV4PxLeqQliT4yyTBw
v8ix2aZxzeqO8Ft6GOpaGHya9Vd43omdIaYHjGJMI9rPcRnKo1ZyrekZVqbQJ1hBMGGVgwFYxJNI
4ISTmigk1EM90GtKHAjkvNMMfBYOoe3Is+D9WOjUDOZ6oZctBywRsg26x2A+pBhYXvnVDsoOrLr3
CYIN7JbOE1l519kuiLRP3KTB0/6XZoRR9R4wG7mBugpCj0XaJgdtnlLNS9UyiwEV3CY5GQsXuKRi
We+MFfoWR6YsdOIub46ljql8/FXgyzRbcxyUOORBBgr+ti80U+sQI884UYpgBSVsc2gEwsy+DGUs
skplfa0+gcp4cEOq/W3nhHXAceeoiYI5gDTsA/khPdnq3h0nY23nv93TfkVblllAPIF7X2dyZiak
mqFfj5K86O/jHHPF6tzkCLh62usYY0DGY+HfkZs+xmh8e/KwXdH2KPev+HBswPrKZMKaQ6zCtw6E
Dag26718wYxX/mh5L4LNB1NSJ6gtLK4j1gGtAZRbzTu5DhCh0umHj+G11oV/JbBhkasW2oRWtz4t
2+v5jo8W3E7+LqBcLgGZ1ONz4zzS+I/71nlCsHXOzPrGpufqqjJBVVdp3Tj5gMxjC6bjHXon5TRa
OowSbQveQdvCmWkdPhiy+GqeMCTq7CPp2FexfGVnXRmMkTQyyY3vF/QqtBHLMChV4GjowabxRP65
Y3QfHoYcEfx6zVkkuGLrM/rWXMSYWtS941yNLQubaVIALJsTPoIGD6y5z26ABQRGEO/RbIK5xSSb
rUYYgEyA2QZhXw2PJUbLxOmrV2AR1XIZTzT6Ch/xXX/W+cC6N4M+uMOTLe/D+UWUa7XlHA4+Ep1b
KzCTnURQg/foPdpgXJ1n2tOTiZnpLOR8x9iSvpP+B5w5l09BlhoTlpjYoRx4RbhCWGXQKSGI3/AT
o8OH1TxLFRRgkM1xwpXRInLSLDTA6uf3Ga2f1hNME3ivmx4IRFcxQ5tI9Kiu1Rj4z15ALakh4Zav
p1uC02z5qwYoGtmreLzyIZcmBN4RydCHQkI2RTIihQnf1RWvogDzYKjDsIPevuRz6lmRq8JQIVFP
hHwUkipBiyAHiUcqfhoRqcSQaC34roBmTHKJe4p/svjDb5H0PGuEi0ov+Y4ijqLPGu4zBrlfWR65
5bYpcagJFNDE1LzNs58k78oehgzFVqgSNKCnEkzAytRaFGF08HMhUT69QDyEk+3s4S8MpU6UQhEJ
tPwp+lN3ACTL9EMll0KrjA4LrGF5b6pWaNY8zaoncann6pvCEWnIrgWre05UOaULeFSz4kDyJ1BG
+XhfuAxl/aIUskTAW1AFxijRkFMYUqeMEfWieukXC6EWZm2mq5WtKay2DHbuMoC9FlMFLGrOENo1
d2jB+GDNxmZr77SGNDq5G90KSvlKW72xVksZM89pj1+8CPkry7SGRNP/1ePlAiauskqKaZt1WNET
NyVyZtbJErn7mFIUDoRgh3Gd3NubTtX968A3FUr9h3KDnAuWibrkbFD9M9dFTcPLt/K4oOTwt9IR
3GK/tsYK64xPrARonH9P+8Ikg21/3S8iHb9uZMZwGX59metmISKzbFLA3hEkpAF+YYNxo6KU3JvZ
kNKD+wJqZZQhZbCGf2UosA7QjQX8i0/nOxQjEBwIDF/Li7xK5CaDBQ7sc7rRM1L0GsiaOtIKz3SP
zHZgEMAdyiBeMQQTfXatZPMCFYYWNFAtKEa6qQGl9vkDprcqgUJDNa/6qmu3PmUaE5lB+/E7a7xJ
3jUbpUScJ84WOPvCD9MPmSUcPvwqjSV1cr5BffDtfjr7loDYCgHowolqhizCwDH1AJm4IDXZCW5Y
wZfvbtXJJrdoFWAQIrn3FfYJ7k5G8It1G1kwQ4nIQbVSqLaQX+ASUJH3CgXgzbBJFl2g/QPV4LMF
LjzBLcXFGpFp6XghEIWv/O3eyDySlhc34SlHIyBCZEsjOVlpKWJoXVPegwfsDPhI9KTw+m/L+bBE
skpGqr37bEhHitFhksMuShkrexnabQoQVAz5JtRQNany35NcRhD3ZP1pJD3gB18VOL91PiUmeU37
9qsf+GAIm9U6s7watQdWjdrKIYscVZVMG5UYy6WK3JmCVrcL8H3mw8jk3W2P8QjdA2Yf1lxmM0xd
YP5gidZuk9oOEpsmaepIG58nygEoZn0NfCGOxko5PvRPVwxgylKaTJwkEt0ZzTqE351bndNf4BQu
tW7tbATDXhON8Wui1ynLKE5DU/c9V+yJ9bz+c5vkuDFEpIHTPPlHfz1aj4r9E4xaJvwpHdAGRAlk
ecAzItfOaFtX7zehuKBE0JuFZ3xsM4aIU1ibGiiCaKFHU0/T2udqNxPis6izuLpSoyouCSpRDMQP
nZa4Vq1sqda1hL+QCANaYhX9ThhzsQxD6tYhIxOkegRmSEP57ZQ9rhvzGSVW1Z90dJc1V+ZZTC3z
cubDc8HEqJMTZl9x8ZDtsWO28Le37hHV19bV1Xhv1Eq4TeKrxdjpEgEPOiZ+WcKvj5TAJv2k8V9G
7oIlqLbL8M1iRhl4MvNkEEPI1wMp8DNRKq6bbA2lXANd+peQw/dEOyyHBZLxl6ylYTLHeaadGs++
etXbDh6j7aA6kf4KPpJMdsHtiJ+XINerMNGL2J5peuXdpPOj4BugD5vH5gGEC9EbMk61JzbGBUJu
EDClTCtBc39fiERl+pAZPsBvorGwHYguJAUsFQKK2Euj5uTTb4LrLvRqrZEYRlB+qLVxwn9KolGQ
Mdi2EuYKJZPsWVvWx9ju7PX0wCBwPvZnBKe2QeeDe6tgoXVCwnEOEEXrHQ70Xf2QrCsiffwHWqwE
qzccYAJlMHoaqf1ldURBgxJQmhP1ek7wzAqwzWCc4f2iFg6zhL7qX1nNN3rCIrIvJMWwYve8uQ0f
Uh8PQg7JSUYMKwbETAR62gDWwOs02wZPWxwVLvCcOt9OsS0jChhjqZVssS+VT79MTOW0qMMn/lnm
Z4u+4IwpidbbzCZAtsWiT4hEoXnK+q12r9xQSTNwbqxOlGGtg8IEt9DwU4VqX1O5hlc7xZoUW7IE
sXpSr4vCIYKgbjVnzePUYDLEjbaVYPjIJphVLpU174MvBGLDCAep8dXgouJDqJWqDX2guWYVDd9K
K7T4dOb8GvpEjfX0P5TqZRIIfQDDFYEbUgNPRWmpHEunhjZszfleNxS5owPnmNNGiZA2IbKgW9LE
kkPwJXGwwoDQPeWDuqNuKOXQgOGmBM/kYxyNhZW9Qf2UYUotJtbZChax3r4qP7rZcMn+EVaJlKZE
U1P3Qrv4AqSqtVoRRjfoX7bijEYPIvgkR76l+AVS/meMI+2Avd/PlnSZzGuBf/etSK83L/lTAGUx
hovo4+S7jTM6BmZbeqnvPf7wLfEtwExARbXKKFnTag6emm2inkgCp5pVb3DVkMFCZpIv0soTwwJI
PnHtTxe1KDNleNL6lMIhtZFG8UUnntNL9BidHDouVdLdP8lzB7pQcH5RXxEt5JbukYS0ugT0XdTC
i2/6xAwrkPERnNmGtiKbmLTr6TGQk/oWV4xiQ53J6+A8OOLWXsO3TM5lcr5CLolmXq98BzJf9Ho/
NCwETSktYB5AtllNzQc9hTU6knWUcrE4qXRmV07TiUUqfSRX2tQnrk3ZyfwboclVnW0KMTB/obnE
MOtjADt5heB2eQTYK/zTK2dTIBR/KBgWqJGND/RfT8z7FU8poivilSG81pL36l1gVq5b1/gBNBiX
htbw038k964Y+3D2ZX7e25htzedWTNqiO2XOJkEGRr/hmlbDctXWjniDrk+u5Dmj27yacP73kKWJ
karIu/PlkZN3C4wMFY1Tllnr5oNdAT+GpbRm8zUrOIVzVCs4/KYyZxudp98B4tnD73f6WjwWp0np
5zSxoA3/XBYFbqfFblIa7iZvZhE8mEKxjb/eLcRtil0LhKnZbTf2N7tptIfHI4sVuYVKAJ7NamVS
K0dA8hqKKxQHxFlKrmyj1cwKIAsMFVNX3r9IwlfUt1lUV2mFRJ+LXJYZhnkrbqKigql6FNrUBFKU
qHJuIO3HgAQxIUHqD3S0B1kJlvclLNDLzzjjeAuRLS9yTay68BOqjL/eyhz+zN4lq0LVAte7UqhT
VbbAbZ+9bGoz/aZqCka9E3RKeikR08HJXqw+umkTKZoxZnB0PzB1t3GuraHFtc4TmZigYS0eohLU
A9xt+rXx26uUnD3NQMDqXYShGOzBrwOYkn3hzWB97AK5IdLJxaPvwT1AncJF12xw1lG+SB34xtLr
yLAUXUTXwa53Hqynr1FuUk+Ak1lR7d4Qxh1q8Mu8TGE3eWMfsZj95Kerv/L0PHbXPDlMw2pvN3yP
D0OBdKehqHJnt+IdRsoM0H78ZbUnOhtmRAKmMNqnmOZTTQ0qPo22txDifs3AkbtLr0eN3c2KAda7
tMIs9EJwfRqm+xPzlGe0Jef8sUhu6gwTsfBNmbWBW6Iyw7odtflaXXpioGxjHWwKwHaOfGQbGrHP
eHjA30tHS0sBjEWAJc41scDV5xJBSatiDWJ2rZ1n1dUqxmrZJpRB2v5QytUGWi3Neocglb6Zo7+U
FqLPyuvoJFsfwxVUUV1kDJpcGitN+b+g5zLz5DTYW0QguKPlAJ8kV65Z2urNR8gMwlyzIHcBr0Is
4CJd3h2FyQcC8S1C8ncsZlrZrzat5rpRJPqoFJVeUKW9LLpkuo9/rAd0+Vft3F3tV+0L7ZEiDU6L
k/7sjimjWy0xUmlgqTAfD8fDC20/MoTWsKWrRsiBMIhHo5ZK1YcKCbODBrELrRIjvmhBqGNxiYD+
CK6Syxtb1B8NHEaMgfGJ9PCc7UF5ToolKKSHHQO0VvFQzD+1JvBkQhivXM6INQ7+yVdM7CFXaIvA
3lNwTapOAhkIYQZ9h4AWA68XEWtjAkzM5G5vcq05r4T6ixbg77riH+N1o8A+nI2+yxvDJDAYOdx6
t0e8OaL2DV6t2YqRasgWSVG4WkW3MBkjrzwYEKx+xM7B/S0tsFoQlSSh0p4mTuyD9WDHACZGVn3S
Ih6OhxamX/1SYoVlsEIShaSS3ublNOdXGfgju8MTl/iDXCcPDs8gK2YhmcuqUUw/MEYvB/v8SxYX
f2A540DW/2Ks+UBPLl+XF6M4sE3prjrYbbLTio1H5xNKRoVc2egOMpaOiSDOE6uNTHMhuElsHZP8
KNHn99f2zr8GTzLafKN8I+HV0B8tpEV4/NlCy1JMiFu3nl0murDwvgcPZslA4kqK0auPbUy/DInr
gwukRFlf41x0a66ju1/uAthHD65ETvtreIze/oUBl/fw5lhRKcJdoFVtIQ2G0/4KpIn6z0UJ6uvZ
zpHa3Nw1/B+mBpSc0wvmdOEe3HBJ/HiX687+omkGGmXXgALEDOCVG9TDk29QZl2XtS6yxIuXYnJs
WGWmbveFxQfDIZ+TQlKYXF/282zfqn61X59su6telZc+29bW3nGVDqovu4ywA5OO9ma07oMATYUE
mnpQbG41PdTtKYMLKjWkpYoQk3vxJT2hgDVAZTrANHxPaZbIrsmoxCtX2ieKsTIqNTCq/1rtoitw
JY7HPMt83q/xnP05QwDaGl3Hy1Na4QE9HXfm9KKfCeIEhvfK7SqPmZx67+rdkxffsDlX2f2IlRfq
Z2Vyso7RrtHPB/Y8WZ5Jq1V4a3uj/qVnZNhQCWAx459HXMkxt49LSoPlj4FNDtwjs7le0V9S00CA
REFdan08Vct6GfNPldqypzEghg37ozPfU9SqhQHqkKidIWMTYUV6Ur0ArVQucBquKpC16fkfA3h8
cPN7meONSu4tSLJaX3T/wt1S5lxMx/U2kKNnLoV/wtcoAQlizjuJhVg6oEaQpQaH5fduP5apigk1
PLP3tlFZcXPotutj7DzNcTox3LPaqGMdqq4Jf7JaWygeJZQY/p314Djf7fkNQ5Wb2TYDk3+2ylzX
9N97w4bry9l41j3R1Vw+NOD05pdztvUIii8nd4+ew217+ByGqEHqEBI37T0GUA3rALhfCfPANmaj
zyFgCWiJZonMhdfx15H/OsmYaXqU+XigHQBHfPGJOsiBdXQZCoKDg+kHAcwc6Wl/hvJ9vBr0Wzg4
XGK5BQIiYMIh0Pug80z/U+4+JCGipGK1lo09BZGROkW0QBrDLYuDqp+s2Juh1tBCl9HjVUoBs4oT
+F9LkIDPqDWSuW5dgxLgDrKoYOZFe5TnVcIkqFQ4P0kRK/GloyhLjFV2RMZscmaFSkG4J0gj2BZn
dJ09ZR4za6jvlGKRKFLob3oU7vxfQfI+kKJO6jHptfdouDPJk55Tj1gsWOCUTRKyScwwtZPAYLuU
teHMYZgZSSdLn6kiwZCNF4KhdRCNuPDlJCoqTxYacr+aPXqIH0PB5m/Gs2i0UbZftOwq07T68uUt
Q2RSqoGxCaCBDCqKGOxJaSOevLBkrUM99gEKApbmPCZQLGz2UIO3C7+3v+/4/Utb1OrIRBGJWrTu
72kqH7EiQ41G6iGaxjapNG+AgtQy8wd6+9BiQeEzZ31QHSXVaWOa3+ojyJRI2lyTwZJvC1qnSa4I
J3MgfZAHnKC3K56JqM5gehjhcNGfJ5xx/WvooqmUPa2ZcmjIVSIIfYDOpF6irwkBsirQ0gt3scwu
ZMC6pjughPzqu6KMyn31A/yHjuIwP8y/W1tjQzg6GmelgVYH/7AOXlsS5Hu5fy676/2g4D6x+yxz
AG8z5s2fb3C4ULt07qz1NEkq9M8FXmN6Q6KyrNo40Ne6hV8RroQLCGhiUJbgJniy2+m1nW3b5n0A
kOQL0td0Dg32u5IYKF38WdMVGu/erQ2qONjPw9rvmUDlrrgqSXft2skOnsO3d+YavTgW8FCgcOo1
G0eb0ahoJazmffhy69hPQaWKqs1tekgu/bx7TPMkgTLOLVEzPWzceLd4M3J+YBD8hJkbeU3nz204
DqYXXearOjH8j54Se4kalX0RrvkybVXwUJp55DCqdVXhanoDeQzpjZIy3VBl6kLLMsjBlg8ob606
6efZzruqxAYDrkllcH/dRXdBD0UnpIr9HO0d/UuX/NMXktIbMy92zLvrNbBYaLu+2jI608QYwyGX
tS7DCOoYscNIpdWS8ad0MhxsRrQo+CBrZh0VB+1k1+gVvd3bz9tVd0SbGqmzYLdxbj+Xn1nwGgp1
KSHcUYzLUAioWOAPLWXpFH2McFoHh1EVWgczSuiH6XTnbEooxAk5fPzmQILeH2bVSh8JL2cSZ8U7
ev7mtaskq9nUeCZp9HGI4BFrLtQ9RhHMc4mbzISvNW4w8OhCw//AcyH4vNzvuPRbCdTY0dwOuZtL
VfuGRCXGqyoV9J7DJ0Q8rG3e0AwUQAWaKOrC3JuK/oibDzm7xFAZtIUjSLQ4o6XPQpgOS4/rDn0n
xd0A9r08hLIcdhDzicQZRtUgQhIjMYITWpdQRfcHBUsVj7O8Xx6Xx+RZNPMpOjno2KqBdAjvEBp5
QkQqe20255bI7VSJpSBSCUfpcZJSEqiaSkUFJHyHOU72OsaCYrxrO4S78A6fWBM/rgjxq9BJtamf
IgxKULfUOjRbIHqn0KdYrkUpEqu91NUMCsmM6LUIKBBMAFFKRYc2Mej1yYskrDUwI87okluFlJh3
NjheTfDY+to5LM5RBVn2O50xajd80Ylj3yal6a5uH8bqJIjDLcqZ0hDzpmgQmOWUXhqdNXpnWlv5
jZeL1aoAvIcMlQTQm6KJx16rMXCy0mKIIh6wlMtEq6OG/FBSuCTIidjQ6BdZPE+tx9a5jUBA6Z62
mS+YPKDmr71HYmHduB0IjAcECk+JDsQ5LvtwLJ7DGR245R2fliWenBcGhUGsB8pf0nvu04tvI6hY
ogrCJIYqEEN0qq2W1OPA526OyF9KDiMMjAHe77+lDq7Vtz9iJHk6NceiMng0xbwEoQvkgl2OZdRL
L5r3tniDV0oux9w/YBKCe1hjzc31Xw0LTJhlI60v6n3+v7LLhG0y7MV1a1cjhslWo2KqOZLnAaG0
y0zWQfFgl7H3RSZTtTd5u36WhcOxPqyrcY0dyml+GtE92Hzdzc0BZb4RXai9v0lhkYvI0uvAx+/k
7h+NYSo6xs3w/lvAc2IMywV5yLCKB76/iWvBHdc7uLl0+i/NT7s2zA+enUt3O67Ot71cfG+tmqXR
EQ3PhZnim9YVO5ytLx/tLzZVy3NyD2tEmO52UvcROTWBIeqxJgHz5n+rYA37/unnxOJbbvLSvcLv
Y/hkssQs2CcWdX0pkiXsme9K8TfQhF7tD/3P+JiwgPM6hwAHkr09BiuONIj+RCPugUvErrvpXgYW
KqFS9ED9usKPYkYOjwEqsp6jixYWNgMe/uMC4YJIccQtL4uIzOwmAAKLA3RJoUjBqNWKk4qVH+80
OCudDzMGJMqC0+xecdLNMz/u1HqRG61cK2QKJWnL62fVunJZokJS5ltyX+1ZE2EkVs1XeE9lb7/A
B5L+4MFbL2oYIsmm8BWoWX2HLyZedO733GdOMM3tPNNiv+49usRVX/lRnTT9ysChRzCDScVzB+is
0SDlyIBLKeNkpqvoNpHMphzOGihbIgudyxfijsLVjW7Za3xlVl0dhhC2aPBDoVlJDomvzBwCrVql
IpNig0Qo+RW/6E7wGP2eMCNLVRdJGKUZOdCFoSiQ11O9oSCmFjuHWovm8GHn/fT3V9RGvhD5wV+c
TAY/zUkcwWQMeG5tTBDvdOYFdzpXoaOuN9QdmKzqsov6JYBe9HAqF3bVjReuDbVDrahOz14o/oXY
l5VHvKhI15dUFZrkn7L3zASgPF33tpR6k7c8FeNPxU491XcVT9kn/mLlpGpLbyxHY1402yvhVXNx
3vyGVje9yhtEABFvuc4IeYjXmHExx/qjeWhzKfg1lwafz8Ok1vDEIPrSqoV65tMnZpdXeUp4YTF9
Rytej15YQm7s8lgzT+/TQw+3dPdPRqwk9ZIvk+m7f/zHislyWQRRGbAk/fxISClcBUQF8tHNLVAk
HtJzY/McXRlwsHeYxfKyK5Nno0oEhfFDCjEvIXOx33N+XjG3iQM2N0Vbnw9MzaeuNqRcFX0eCDOa
K/KstxOoNSzCU8X+/KpcUrsY4Y7UOjXYkTUeCEsSFoRqWhEjZpC/tMn3eeXte/tODubKLigc2p9d
gNQ8//Kqz7hU6eTxqTzayJn3ro8p8e7iMzWYL362WtW8u8XfjpW37KxAM7ERYE7O2q7CIo722MC/
9o19bUPFfnu7e4YxGGxB1vsqGhDcGHBAKpaXt7HweYCB2h1WPNjwVGbKkZRUSYtMmiP6agsJC15Y
w5YwQAilH8inmhUm8fLXRUdPdoTrIbl4we1YUb4N+awpVeq2g0Mf26679p8IGyUAxGBZR54BFlKj
Vhx0gzs6mY0ZYGW33jp9ubRrBs2Ud3UFoKdAEotyyNCr5KmsTUXJul/rrvsV5vhpFqWqzH2kvuWL
UdCVqTrt0ruLscV3OoIytai6lEdeJc1AfgokMo2NWxwdOspS8VglA1F1J/BW+YdKFkHvlptPBemf
yPQkIZAqW8+v7DTbPuCf2tPa1GPULWOxg6TgRCrLB0bMwKchonDdliDcqymWmYDrpNCW8eo2njXH
BwDq7WvA3kOg+u4e4LDAiNrQc8PEkbhYHpYiBOa14Q5pU0Ji0spRnL1p731WwAhf9zU9sewRORUY
RC8wIIQu/i/7HMMWq8GAJ4h397mYHZAfI9F7RCcQI0exQpJxWaXmvUNaQd8FtKT1mjXh7xyWfC0U
Ej9xhNSAfww/JIQQE4fYa8o1Blys8AiupWid8GP+r/DpWbMOHhenfONZpZxjzYYQDKUtBk0HoEJj
BS/37s7aq5gxoz+rWBbFApal4hX4DPV2QaF/Y2AC9Kc2eJo5QqL4km6r2KDKB8AeYJZKZZHVFvwl
K82ZKg8BUH1+dVNUk9J5YHTOcCHzXHVkVXKgV1AEJZARQ+FZEJNNZ/jg0WUFf3r3icz7Cdcenh6t
HJ43gqcY9GMwkUtqseZnlA7VpgRq1tbc3f5wLEV+0XbtfNqfdjbFWwdHZ0qGuD0jXZkZnHf2xXpa
s0yituXAisZ78DDs4NDoECko/9/G+aRNkJk8JAQM6o1x8PS+rrR6tTrxUDzSzP/5GRslMa0yzkjG
odS/WLp0/KnAgFoW+4CqXuMttYK18VvENr0vihiIm4mTIocp1RbOpxUDD7//0XReW4lsURT9IsYQ
EJBXoMixCAIvDDABCiJZv/7Oeapvo7YSKpyw49prk/3hlxD8A06OGJwdsYE7id3rZTrA0mEkV2SR
ZbYl1eB+6MUbPzQl/RgxEwL+Qje3gPX0wydgYw4rbdFQZFs6JjkW+uESahDcNLc8Pzb44TCk2XoO
L+t/RABrlLQeOvR2A9zqDgJIiLt7D+WO+iJqj+i2p10qRA1FOhk9RNMr7KWR/uhTz4gWIJb58mb1
55uoGu/fmGeysQXOAeXpXYdO4yOlLE+Tw2w/I/N0xoAROPpRN19jT9+HUB2VNC6+/ZXXBFWz5RsH
K13QZPihCu2/deXxVtmSiuUmJ2maFAILOLO5lOtET4ik6AK7GQnI8bDOSqlkXBlyMGDhSPQ9TXtv
E7idarTcJjDnd76Wnh7wmefTqU7lrpQmWEf1QPubzWAcD6eXijph5Z2nQHd/rR7kGqTdmi66JCXY
nFjH89Wapcmy+CjFRA2pfMGRYdrrsb/W+nhaVJfEIOEcXyCBuS6VtQxhzVLBZ2B01J/0D0ij9pWa
xb+m/fCIstom47uxh817x09Vb4K/w2+zzNUOkHxQJUwBJBHZfu05HOCnQjhTPW2QgikLRBKhLqa7
hAwKe2FJHmYd83wXWnCZm/RUcQLzUNe/3EiMFgeZbXsbSzdP8Ut8e5xc3z/b+2esh8dtVNyVfijX
WVcePip3wgug0PvEjWHMdCn8lBsndBxUEW+o78t8cSs9IFSHabYMUfhDdXTuYbvvBqzDoWbcyg0K
NVsPiRNvbbeoNA7VMowoBZWUVL70aZha5g5nVFpSscJT3C12JA9pJEQZQMM0HhNfII5AYXqcfWZK
iPlTmdWbE+0X2sJ/ROlo3gFGbU7tG4HVULUyma9icPFvotzeSITV2pwmecR9K5JqljXFsdWpMPiS
Ds2WBvDJhANNppBhvr6/D5AXrCN6NsCd3ZkgYQ3BmivSeguRnq/2v9NPJiEizF+JyTFpAailEibY
IpMpMdQBEighowlqtrqZ2MYFTpklVkh53/5tGkq8kjZxuSZ0Fbb78Nv3QbFLwvUYYGMmJN0Ybo2p
qUhqbAD6usZvEYvc+E5rkjNLiboh68SeYaiIzEITyzXmuE8C1/zGEMIQ6v0AjiZoLHrHghtaEKb7
wgCwnfyXamN2EuW2ibjmlbTbE1CBUJC2iHy/5qNXA8/UQE6wbslp895/UGXDqV4HsWkOBM6JUDmQ
JwtSXnlLYpKdODld9ajrpCEORpqNdnZUIwn7Vq8lMKQsxMrh6qiNLIO9qhD/TJALkH53LUoRSTN4
1fxJoAniR3JQ0Q1fNXG8DC/h9V0Thwg/4bMngNbXykfX0YT2Bx9nSrT+9H6tJoE7I1EPEPQrlJLO
CXOaELnUHEOGkA9cMUmN1ClqnmrIHwYoIsJ2r0j8y3v4q1AS2q2s0kYgi0GRNU8mGYYMF2EI8P+H
UEFz02TQeiKuKJ0I2TSt2jCSzJBAazMQLDw7SZ+iPKRJ0uecK3+0gfH/G8zhrhgXhlDqKzzgh3Yi
UB0NCafsSa2F4oVw1Ckxb+7oRuDbhdVihm5E4jzxuiHw7aH2E01bx+rksXNmagaL6LU1uZQHJvcH
fPyBy1VcmyexmEtwPO0Zyr8UHSdi2NCo5eoCAyQnd1fY4obraWumgxobpOpUo/ESHzKXeHjRVkWR
s2bCl0YxbJfgHAl90GUKoCLthR0aVpTX5eIxNcDtLBg8IB/DX8o0vS7PbthBv1YzRH4g0KM0RAVe
+kbsqkhA8OUMrJouda2kAY40PCmUaaps+Q+pLH7CsEFuqL/pQJCJ02kxklk3uERW+ITDOx70xwDP
1x479FyFzMYT8RdeMDqa0gAybOT48NEDbg+jtkSDdWSlITXsmpU2RvzWz1f6b3E8MjmIQuJL1Z6D
XFq4NRLuWremF5oGyThwzPXiPiHvFEwelAu4g0Th+AoEN2ojffeXU0Wam7wJQSJ26AAOaUDR7z42
ow8ObXRUukdzap+NOzEG+TUu+KbmKzaELBWkizYc7OVsB8QuIUxVYzHKxYUupTHguSUY+4RwqBj6
y6a6UNFcVzrbO5KrjM+/NChWP7cOSWlTHiYtpXQJSmUI3oBF13jx05aijEsw3Hyv79iBIP4IT/mS
xtdjhIErLPAE47bxIVF7ICNHMTnN0aaJQhLrH+qAsBZlGgpTRZ000EG5vMPObZFRJhAkaze1rAy9
8wZJDOdYOVMADVFs6JHaW7tNkf9ImPqoMcfmU/WhASlIhgPYauzERPVGPyJvGCOtQUvofbfbNvFg
c8AuM9OmMJRWyhzSMC9tmGJh8MWu42Q+eNsjKlJ7oq2EyGpCw/7cvVlCBDcR4RUWVOh4gQsG5gUL
9jQWiI1Zam9OIjAfEQTVXjs98Zp0xqv/WJW/a8JWRkvVx1KKSH2v8Jxbfc8Lq8LzrnnHaIl8x4V2
edn6rrmHeFmEQudSw5l//n2jnB+WH77pi4yVQ83fd/OC/qDvagEwA+YqXdqo0uhe4mJ1O4Uxdnql
1/jXy+88/yYF7O/4PKSV7rl/62Y2OIO59pF8YPsWqDn/2vv+CuMsvnWPvOFM4G2bLX3NcBsP2Qqe
I+87w/zevXUfltvZ7V7Zv566R2AS3UP/SDfBn/g7viwf3x/f8++X5cMyP3ma/I3OIwt5PupH/MBj
I/Xy+L5+Xb/eljk6+bweeBQYpNen96f3LDN4r6Smxell+Tvh9cX7Hy02JkcwoBOoFwGjPZZvk8IU
w/eL8oJ+Dh4e6A7hORx9jS6TLQ1R2FNQkZqC2ff/Ktv+F6/4+Iy/+j4+CVpelp/xaclBHn7K+1EB
3bKJiy+LWyX1sudQn7GH+wbatVump48D7DawSBMjIkTpVq59w1y6IuyMzoZl9kaJf0kuxVr7GeMq
avefrYfoAw6i7kOOlWq+9whFkPmwM1n0M5Ug0nqwCJtd5MQh6l+qz1F33K7FCAMqtGcRwoGcek2o
EWAjOlCHsmc7Wl9Lh/rzc9dES7cZsbJnnO755aO9kTIDCnBEDULCvuYvL/mKAiy2FgqCGoUr9eEE
n7COaRxNP/Okm3qbNz6/KLi4EEiGCDxuqGg5N6+Yygv4U9wsSXoCAWZYkk00m2Gqt9ttgl0LhF/U
pyj8GkVUYd/LiMN27W/Qx0T+lwzE2PzlipdNEK2iGsn+kQI0ebJMi2sS2WpeM8lvalqMobAed/nG
SV9ilHsoP3ko++qyS25pOQavRhps7GdBevF2ILPNctSETdc0oza8+CtvdvZbJTfJSUmYEQo8lsfm
GutLWoiGK0qOfYY2lVjhGHt/OSYkQPq/Cc/6ugQvSptklikfmXGWS1qpLrknnsGAbi4jKVFeQkyR
t8ibRCJUVyKclITt8olRulX9OTu1ux99YoTdaBZ1WQ4U54+jMkdwwC4V0znU5/fbzEgEJwtDrH5h
kGezblRq9xldHEvgJfkSHDmzmdrEJCuHZqAdGKKcY3KFjF2zW+5CCd59H5Cy7S5pvEXHGEv+eY6L
1xfgbLoF7RJcBYDceGDQlbkIDvVQaQKbaC3HB+ajTN72UBp/lJvd4bZcZ7TL5ShiAEqMJePOgZIp
HDcJsEZU1Zcg4F1GzBbDFBjr+YAoPQTybMm4jVkP4zEBWsCqjDtzw5mB00UsqhkEBLUxDOjl8fuA
hUDDt4hpjYZlrhKGfFyxpedMHnL3zkDwwUMO2ENgM6xDzveShjhho6mVL5XZbOadAZa28RknHLOX
yt3xAsC1nx6A9GP0eGFpeAjS9G39t5GNIAPmi9P+lob19yF9hrgOeRRYe04YW+oDFcMaKdYCIjDD
9B5K5W55zR01ZxGvPVTI7HIH3Yj1lS3Plm3mvESqt0u2HioCJuEezTg1oev3YXfm1MzIwTmtRpRP
DFu7Kcywzdjo5Gp1sN9456xW60MegccXVp0vPSOL+n2CU/0Y3CLFdfzWxzuE1oqoRG0lggSxplQj
E4Hz/Yz9A9fEC+KrCHfEGyJD/irE0r8QEEEWgE9qV7sUoizHwbnc1eK3QhdzJoloF8tv+QqN5ctG
xeJYRfw55iBkB0LxH08mlg8uvr5qm5xGDdUP0ULJRwwThrESIuJYYqNwACw5FHVPo1f7mZiNFgTB
m78KjaRWRJy4CfFZoxH2A5Yg1+yxuPwaggohean2n/cIM+RXX9HW7ydirVjG+OvHZH+/y96ql9tY
SaXi15wUSxwrsbUcGPiozUxxTORq7YUMLCVWfIiwvXHAxNXGkLkGi0tNYaRIq6LxU9OS4RxaGdvq
CMZMXvQT4VMmTOI8GYF+CjuEgUsxynESWfyr8/cbz+JvOzOLep84iPpmMMBtHkzsWCFtP4hYiwAU
uqxNVk3EBxnQEcau44r4JwrlFfBI4lhrEs1aWBpndyhemOAeNhiD4fem+QUXFUMy/4PBhopbrzmJ
zRkXxLiXDEAr0aflUuGesbbJWGOZa8X9UH/nT+iH+cvo247fjFWy/n4oPvHxWe/1+7MZxNAgXFEL
iNZZd4ZuOUefDSQigQsstufajvhNKWIOYQ15QeOhf1j5IkuIGf0BNWlj74F6wc5LyN4UdE32OsgJ
tlyC7hJUi0iwHcJ3BQALHH9VQSagCIwNj5uqkyWbnEZjT1WEgklM3ozMpzjD7YtMWQNTGDeFJyLZ
OMOMfX1GPs+KtVwzR+rHQJNxv0a/XWvX2MIsH776FGvWnk9V1H+/3T+BjcHar+IrwPEmO8t+wm5g
ipEW/zBow2W7S5RmiQh1U6vLlm7/dhtCrlkZkUdQajwEn8xALZ169DA/7qgOKLo4MzUl4yXtv41N
Ih1mjJllDhSj5FkmSKWgpO9AMVSyz2o5NFwXmT5UmXxDqboFO4xaVBymI4NGvAe99FT6aXRnnJx3
j5uzEIHr3iPMGgJ03G53livTpEwsy0/DsgsG6FZpB+3ojQSdz8h1NWhQB90m98LBAWMji8czCR1V
xUhpJB/W1RJVNuM+GTCqeqsARfEjE+Pkk02XUK9q+7tGXYCGyjIR8V2W6gXUab58m9ta65dc9wGC
o30Fb8RI8TPnyVSWB+4Y6FFx/NBD5MQIECamDz/fW5tl1Oy2+1dqQ+F1cb+S3gwhbVMiHkNJqtuU
7B/2EY4D3lOLHA7dE6q6CaFac4gnERk/Z1+yt/DDLHLW3fFRqD+MAX8Sir7UiPpThUWIezVHGpnp
2tGPBfpvDFUzLcKNiP8SqsUTJwhiMICwR2vAUkdxE4kxJ5fAnzor0cD45SGol7AKPDQnFpsRUyIO
YW1ZeMCqYiRfCJR1EPryfNRr8z7jt1yh9CHwTsGVovSXacj0+rSqgfzoB49X3/evmcecVHC+vAQb
GaAaLvSxDnFlQ/3wEszVJuMJeDQF+yEN3yoIueSBF1djGId/8IVK68CDVDBVwbiqzuulMyI1UGOM
OmarTFkrXSgFiVanAc5Q9EtnNWP6IaofXiCXwWp4cDVUsObNoZiBOxKmeiCAfmj42I7MzYH7aspT
BUyMUOFn95PwFckrgjhFwoSGDA2sPAAveGgmASzDHqbwrRxMcnsGRdRWpouMkifhKeeidYPrnKiV
3V+EQBpKCmGsSesnKhrTpCEUIcUL8ZkHwudEoAgYGZR0bgnHmrgkJmRzecV/CC2a+Wo9gqCEHuD1
BLTLwBJT32lxEk6EH7MllWXMcUrKhoO3JgBkoTQweOnrxLDKK6jkR7lqGs8OXEffoL3Y7gzjIz+i
K838noCFa/vQcHQM3XnvEBdQXlLq/K+jRc6lwMYvBlJfhzO4rrgxL+i3DLD8CEa1I+/APrAV8aTL
l5EhbEoymjDfuQI9AndO8JYrJSZ8rDIChv84EwcbvP7UB8khje2FE0xdzrxGkoNhFST4ILECn6O5
kd3EkuFg3pqEARnO1qRYISZKy2AbTxribL1yERwCWiYimoyTyN/X9xBPFfi2faPouPKu8sVWY5sN
qPgib0iKURYhE49U/OJDIMB+KR0zjbiIWsTyBCSsoyE26rvoYulGeD+mdt3A28RlxFUW6zDetTk1
XzxtNSGxXa4IPgriqwOatbZCgJfePJ0By8NVYWwOg2DAtjcKTObFOC/rhOHi6llNoTWyoXKOAfi0
9k5/Ziafj207ErHyx4CaZmKERuht+wF9OiwfhB+pymFY7bcT+leRHC+TMH0H+zxwPohyMxdc2buU
ro6W7eN8PJU3KyFBT1HrdfJaZ7gAP1Y4zeBUl13PSOMET5uBtljSk1H5A8OG0ETincqhU+SsfXN/
bqjOlB5qQeLRokuBRg6hNZiK2aSX0gCQNxfyfqu/D5ro6Xf8FxoGDIYDEM0UuTHY28g+0sMDNXso
fd5CsxObHcHQQ1PE4ZnmW0xRE/+afkmZCv4NSqFLl81mk7/Qi8sI/ecn1cp/uCN4YSFvpHrCDUmA
gjMc0S4cmm1MjNmsrWecR4t1I5QbGo1pIu+xrr0uyq8TyMDgGhwwdEybiVTvpVBh7CfEWt0GUHSQ
AFCkQInI3+x2PtPqIPOTqPZ0amMxWEOYjVPg9vcovuZPvx+aUxlW/v6hXtOwNFEYVtvEd/YJ7VpI
3muNWUsrDxf87aQHEzGYHKbD+zCKMbsxuatkf9FL8PhRZ8Lfj6hVIoGP5d4Knmkk7mpFY9XwjCnX
dRmkx6ZUROkqqUmTp8DgYryTNSEIaODYwD0blztjKF7VXoOQrQdIJgTjfVMN7arw/5lISuWZ0EON
eXuXaIVotHd9VbQnVioeAWcHmEWbTdqDBd2wwhwIoHHetSK7zk145TAa4j2MVjRIXKFYekVTO4ig
0L1zxYdOpsb0KSINZ1gVBDxZJU2qO1iyjouLlcGBn7qJdpnT5OveltHfzG2xxFghJGmfxK0niE4u
ELseD6JAkpQEWzL8NDPs8M4suVLrm6U8owOd19Lhiqb0beQdirD5ojZfZaEXSmFAZ6KVY07eneJr
SqI7XBdUjSMGYNXzxD2QYs6uKm3KJay4SWbNkK1/YPTXerxBZsdAQcN5aFXNjXPQ2opMftr7JG2+
6gkU4RN+lCExI057Ju+YlAayCVQ7/sgr0idVzVG0+IWASShDs2xuxpUvMykIrV+E3ZybIV0juSaV
Tu7nZD2bQEiWHS/7C22+y9MJCwQhzpUSMtRFQwK0pmwSDBm20YSCAZQkZG2KhtV81aHik8zigJU0
HLKzJtNKizfwwYliskKfSbcGuqT1zlJizSn61SQmBedmsrcNczK2377AE8qOVNByQm0llXyOu/LO
VK/vkNBN3KzmNkVMW7qSEHswNGFYyOZQIIA4t8biUM5Atqxx7ctI3QA66W47XlzI5XE+UnXIGvuP
K6Kn9K1Sl7V4PqfVl2ToGUtuY8VkFri46Q+WIFfxHaEY1IoMM3DB/egMStRy+vlj8yM2C2pWzv7L
flxRwoUjlYuNwQI+qQFMQ7QiD2WSQIkRlEjN/1mHhuw+OioOuWPeBdEdneLMc9IozqE80zVJZBV3
ihpVbOUYiXvfAfOK4DlI+msItKKBbaIPg85QbyRJTcYWnUIkjnlicXJ3W/qU/ttmAkOkuNPmhgSM
FREagZKg1fQTOuJKTZiHXKV64vriP7gHQkiEY8on6P/rskVXVLyNGjWKz3DI5AkVOYInXF0PRVXq
RDiSbAO2SwwExs2P6MDPq5m+uNbhgQyx27cY2cjGI3tryRH2wVM0gX9WeYolvdIBJ+iCUNk06VJs
VpdWp045a6SVc9Aw0Fz3CbyTPafZyiZzU6gRJxClrtiCpmVGo1L/VEOJYjqQmX5tJRn8nsmTOGat
J7vqgelV7AaQaQaOfQ7Hl+bqLy9piLHyWQZLmtsgRw8MN/iTGAaHmmpDCuJ71dlzDj9Jz9p1V8nL
jrJc4hNtYr8Fk4paQNZXFZA3moy/PK+hK9jEDK96hbuDFSaUbrFWh0PUNbHAOjoQ8YaVSJZ8okgJ
avFG15ocS/sXFHiyg+fBIJqDmmZqEnPey2e8LdjXtsF2ch2Z6tT8YSFpdLE9zZZiQLNBPZiDgpB3
I2has32IaXxECE/rFhGIp1K8KRMQI41JhEQXpQ8OlyAQMRpCOm9E+5/fcBjhgMc3NPhviC0eEd36
Yp6JQNUg+Z2P3oCdlGKUQO3lLR7NyT0e6wTPnk0N4DfFdwo5nTMAMIZ7PBHrhElhyX3whxGgWt+o
zohQ0ihG8o6Ii+3gYqWeUIJ4X0KbJbGlHklmTG+GGarrXiYybQbE5pk4BpFBcp4vhm3AWbKeEkkw
5R2uqJU2OrEzomUkIwA+xymainy+5Yhnbf26DHL1w7n0PV5MiucSGdnudZWf3TpPM1pekPabFgZm
NOO+LKDeRcimkSYT7bane9bT5BGAsioUsGOJoRZ6BuFT5RJnK+BVW5kAS3RpyoIEpm4DPA6eSzch
LJMZmD9ycFfa/SoHFwsbE6I1NEBH1Epo06lEsKHgSDBLsgVurHM6766IXeF+I08CIbirZop8lMW9
yD4I430nihj+Bg/jh93sPQYyzc+gIhIxcG4kpFP3RoEE3L2xAIGermanVp5ZjPoN5n7fP3XNsZ0p
qy2fRwfya4DrSZ8+gWO9tiHH5PLYfgGO8gfqq1A9zArcXpZHarojgyWefz+iFxzI1n3D0uZjgzzZ
sZGkt0x3gXanEKUptl6ZFmRgOPme3FeOsMG19AhuA1Q+wYvurrvt267vI96OUj2hsvnaY9B2VlUe
KvYZx42cwoJqDb5FWFT2jDGGu139lClYmSkC4BW3zBBDAYGAysc1kf+P5rbgAOdo/onmIbCNaHpi
pcmcpwBBe7E3g66V5fuGj8cxbmW1e6LtmY4RBtlKuQLo5hv7yflkcxAxBh7G5mJbEUYjgJsPbRLJ
PfWfLa3lhb5ZMVAGRN9ItBkbSoW6Gqg1AdaeaoWVwQMCkeRUBVAKiX+M7nCrftb/2tfGE1WNMj3c
M2QINwxSkSG6kxJUm16rAIrK76DLuYNA9YiSQvkNE6X9iq4SHaQlOwGxOmm9WsEJJhVTH4enxiJV
AerCtPA78e+D68aNa/W3UL8LTP2KThCeMC684lYV6uPfh6/VcPggQbUNGVo0PNYegpW1RNGG/tAl
omZ76nGCo7QSgI09SIEBtud2uJkbsjUApbzYEXSiMQPBXyIvCkCUpMl/f/qXgWGDxiid1cozwl7J
+alBCC+/vRElA9FuhPubGLYfSmLAdENpSsyoDiXSxSm+OREPBDdITaYBoTWyHpt2NyIT+Ju20SOu
lGgCxl5vFQih0ZUjLDKtaFX8nNVBlzHm8dTdj2jB09vS1OOnfNuUASI/TNJorPxr8aG/z8frVG9/
6OXWy599LR/j59Jw/hUjhTpBZrCl/0LHdjwI2TYIQjT3bcl/H2pJHbE9RlQXsmqgIYZJ6bH+hjrx
DxBZjg1/Bxejqat1CKcIcEyy0VUNKmx25oWvBJujjLGjpaD0K3cbJx4a5brkmv3dpeGSV6kZvlTt
6wac28gfsuMw92bgYs4yhDTCtlWf/IdI5CpYgPof1K73xoaemzYrhIUgsDfmWraFJQ/hbNv9iZ2w
xm6CTLMlH5+b5OVUBebib5taHu50qHTB1HxGv0TZnE39AdcXa4q7wqV3RRoA+9aV+QEqoWFD4QKE
cffSsykq8sLtWoNXWQvRN5R48W5MrdMw+/w7/hlch+dh6tnH4zgzBv94JKJOzT9pAqyMa/n7UL6Q
ynsoHzaV71Mpmymlw9cpX8oQdfwqIdcKBK7guV2ULoQcw9eNbOj7ZwzRAaXn2WpS+kg5UYJEh8OZ
7ZQlmLGtYZkmYy81prsPsTQB2nSwN8OFttx2SzN+52sdyEmAzGHaGOah/zIOuKTTJEhff7EkpXm9
CnnVgSc8GLYlm8Z7TxjzMTP0M0d7xM2mLqE2PNYqRQLDaip3jWYlWzdxGpQSGpvGts987xhWt9df
KT/4LSMbdHb0dIwmW+TsPhP9pC0Sx+1S350rBFp8jq0V5NR+JJB85oBoHsm07oHU5rurpNvEVLZe
JkCKC1MKyd+/lwfoXYDys+xgB2WMMjhDdFTg23W+LbOVJD4lWsPo4bajDfSwCDrRjXhy51nh+riC
UIje2788d4b1tTPYI0OxeBeUTOAwvutXNNszyFuazeHQdSXODVWOs9sa0NxZ8Cihn+CSb+q9ztxt
0VuBkHRW/IBiFQ+oh7xUAs+1kRBWxoDRQWH/YUejVhgrV7VgnqQGirImMlgi6n1sGOg80Cvo41dh
z67IbwW6c3g67dLz0RFdG4wt4/JcALEtEaAdfNl1Azv/nw4LJjoIKbcL14YBEfyzAleuaUKmh6Pp
aDijWjZJ/ZUX9t2hBQlDjHtqSMarYkJBQJk4SJdo0sbbCzSO1vshIAE4vZxj29/Z/FmgcYpgV8om
WFmSryJ2xzQ7YLmhSKktSm7fdpI/piGo0XK4ELDECsLl/YVlx23GRhD0yxnG3hxNEVIffsZCM2yo
6UQiAzS6GpCxNYG78IUVn/jEc6aaojxxDlaYpuZNwiMii+r9x+RHVRUrGjwTfWGmzvRjp3WFcpCw
X3c9OkIDbxTdaPOhAfFBm0sSXrSA8U656mpIBCVFTFekpTFpAahGqDNNTUARzb9luo7g9hLxH9Ae
hPohgipHqjkT71dM6b4hQ7pWh54WkRfWnKvMEFW+puADltl60CEnLsVdu1WFI3d1OVgHRJXR/Hl2
CCBL8bwnTByClOwOfVm8W3aGhsQEmwDnsEWgk9eMNavpE+cqOaybDGrCSg5jSQ8GDDXuTWvAFSiF
dLEEDvtAyWNweWA/pHmFwwMVPbeq8Gq1AEKQjmvuy/hXltEHU2u+whIYfdf45olFR19OgY53/i6K
Aq6h1xyGmc8ki1pjOSCicBUULsZhCDh+dLkf4i+tFqtH77rH+b26Ca4hKit0Q4w9idQ1liNoHxe4
+4FAcBtJJ0qNppLqGRCfwkDl8j6h27L4AN4G18V5sLeQeWj/ETYtXbKBXJVAAeLAmw2i2oPzU90U
7bo9cvVsbtcUlSkMzzQkstBH3DcXrvOntKSX1jMZS5JOIMNYuX+48c9tXTDv0U2O5sKVUAu6O1aq
Qb9DBKjyhNlAboRn04lzv8bpcZv5aezUOBZPfsep3rAnLTnnEK5QWAwsJdIe8zJ08mJLhrB4CEY4
eWaahPK2ptRbcpOqFXai711Z0YHdYYv0lVYTH2fre41mE3FTjK9vOQDRPDJQrBii/ERXVdoqltEI
p7WP69lepaGA7GFa19A94QQYXY0R7qQeJVJUA2nOinqvJ+EcO7S4jbgQ/NKXmIJUHCWXjsvFw7s/
kdAyCmtRvMF2KwkHlTPIWne2BxjpGzJspuXmSOcVQy0puCuOX8PWo4TcZdSar6usFzaYOwzhyDJG
1BY5Ttg5zK2w5wk49TIXzZQZPLjh8n9Ug2luxIRRnbwmC5kjeasMXJHN4zwS6WK5I6cwzPElk67B
859aJ0/7iZSeyc7oDeKcyiECPNyzyo8Th+mDHGkUY7A6yWaCR4aHiMYw3KglAqxkxEOdRLL6zMYq
UpkGxtadMe/14cpP1gFyHlBsiCn0dzVaINaf+pvx98u9xcL6rH3DRVX/uVMXuxmcT+XjtUpfwUIp
TWnr0IarmNf5H5DLIIMJFLjasZZP5LsNdxMJ5IJHpIK5dAaNF1ilLtR+zBu5LkweJqfH2sTxJoDB
9IX2M3SpYfJiVpZL0/VVf/UuQpcz6vuc/6LxEtZOWNDcDYhvleUuQLtZDaC1tXX+SIkr9LUoSR+1
hixO55Q0HF9hrBOZzPGMU+tlhEOKPmJJ1dibQoTCvWUrXqvD/o1uMr+MH+IdObQETEk2oolWSiwB
RapGks79YvTWGJHuZksQUkXdrPREXNFKhLcPHZowMiPgLjTvYRxEcIAJAH7ycogI54DQBvckNnOH
Cb0rv9jYz65ri9dPnjDpHTAKvBtMJl9wGVNKuT2WUpNTtUDB85/1zYd68aH8UXuSaxoqzvix8rdX
iyOQFElflawwAqDGdM5APPGb+03ro4h1Gmq7kJAkcJlLR9VYEVh7uMr4vCIhBPL5eSDlcSBBkCZI
kCbP48r7q6wSiAQ4cDi2T+CYNQlA0w/11ZIdrPlJDyWOnNCG4+45qUIgtGAMrurCbSuXcREP+xH/
5EKRHZbJGumdxaUgME1MaFNe/EVreA2KVdIzRHogb5UvzSbmFvnj51DvhplvzPCOEHc1sk5ZIpOv
MirQ9SZRS45QXYroRBJOVsG7Kt2O6FrDqEkY2QIXyzZTlIlVtm0agVF7InniFddNmay2zyAuUTqI
uTkbXemVwy6wZkUhldQ1eB2P9KnBY/PJ5ESKQOdAZVDkyprFav5tjspT9q2wNlej1ShdV0Cveto3
QVI01jgBdplV7jtdDmviAHyw0LEEw88w+GyXTfOHVlm8US8Mfat24yG2TuREnvJxCsgbLsEX/jlP
zBmM8S5Lv624WLT3tJ3NdkGngeu1W4mFihYZpApUD5fvzzn+n3+Ow+8APOLgt6Ak2c5eNucPsr4Q
9d8e+pwFofBG9XtD191dzhf7o09AhlfYSL1ilU15bX3ML5/RAkOIouMQrjesruNJ8xA7hlC7ccZ+
XQd0jPZkMgKJt6xEyWAvUYNlWb8hZf0OQ7oFzAiLaE9shxhp8HIv5WIcV8hdoOCnPTKVfgyTqB+E
TBgGaylMxN4q61hyhv3kY/RDyRMtnmFmaX82fsBYFsFrydz2Ax/BIwdbVB3RlyIEWU/V+/P63EqD
X95WD70zWd9zufhQSudrxVR589ugDfm19/jYzEEqPT+Ccf/pZqmvp/0Qju3rB7AbimtpjPy6o0Px
rk4b+Y9WZvmDa7uAMuSjdW8/bDpF9m/7o3X6GGWWu2L5q0+QE2O8nU73U9MNJcFs5vjY2MW5Ez8W
f+XcNFvZXmvr/uK39NXf87Ye4PhjB9R7d/cX5WhqfKKb7wf8iljiy8KIfEuKVh4Yn3yFnJqqsJBk
4akImiXFYev2qbnGve78RPcetWKtVCsPMTidkCEGp1qs4day+bhVYvpxBSijtC5Drpr9KeDkp56P
yIW9AijQdCAhJarevbpSFI2Q3NT2IFkQ1S5svSHrZO+lPK3S7GcKaPHYesJo0llgxSBsbKKDKqII
51n5k+oqfbC9esgy9waHEMuIF7LmvTtK2JGyUQpoqRBWvG1skY8mFUKwTxABeap+UC28LhW54CZY
x6fG6Tp7PNFjuBCnt51MNtof6V62gLazs6BbBD1/+r9f5UcbLzzAFJKjqejvpcQXVLHb+jd5w68S
VBKbxnp5aqcIWPdytY/Xn9cs8akn0OrF5uMKGrH1vbyhEg7aN6kDAgCC0Qy95yVeAqAicSrJRiiX
yLIZWuUn8JLsjLYs9INhR9Toels3RS5d/EHmnWfqlaMDjVBPvUzpWsuUnurpzrm8E7oupbScy+fu
z+u6tQBK1Sg2U81iE6afYvPWlmP4Kz50ARt3N/3LtbQtQiAGAfAsov0q3Eonfu7gns9FeUzKOFP9
fPVpWTUeUdjHzvpUurSzuwp/7f+iM7hM6v0zJbjGrsRrmpJc27i10NxT9zTJVAFMNjPfvAKX7Cn8
B3VTpnJYpmn4+jiVIeoBzvonTMbaDkInjiKC0ZqABAFd7ICrsI0Q8ELwjmAywAzaCX43A9a5B84B
JH74WaUYFya+AxBuKADmv619Zz1PYDv6UXort0MT34KqglTz3N1DfLtu/cDq9AUvMuA/QBvNYaZ0
nyzgjz41iu8PjNU+drx2/UfAhPETsO4s2PeDhLDXwDQiwv6ru6P4PaY0mMoEn7hVPhDYqB2Yr46T
z9FDVdzqOn7AzCnfI949y7/A3k1pM915G/npOj4zUg/VE6DYmVRrnBDGLO5zJl2aFFSSeFs/8V35
6/AbhNpSsq7Bush06+ow4vJOC+bujfJbb9gG6GlDMAnbBX0DUAw89wQdYuJeflRsosZfNSFPNhYQ
i7SFEeRWKo7yNIWinAKGWyJAmBlsy9enD7JvHOStgOXdAg7E5zGryRPLu1AfrOGaPpTDtVygd37/
rBpBG+JZYP0RCBKLQ48DCL6O4HO+/ZgmvK72pgfkiFuQJpf74VlfC37xO/reKMOFeG6gTORQ4pcC
a+MX7wWxz1UMgfKkmvCVZaj9CNwP29KZEx7LV/jFviJ+1v55vSTbe/B3w/3t/cLQCOnUIuLwRIJL
2Yap610rN3rsfEwgDpy1KumX1HAzgRKRS3yyHXKG9Tkv/5i531XT3MpXVPhhebhu1pSlUHoSHd92
kPJW3hnAfedY23JSGz/c6odOsS9/1na+A5X0WP+u5sp5vtOdr4hOTuxyWImrR4i7OAT0xy8HoBYv
R5j4atfaaQhNCcSBT9UzNyZP7z56gkiNIhl7QVx6ixJ0MVEG/NIXl/FVTzWv3UXr2v2qr1u0/Q5V
D7RuhhY/U03VYOKF89lKiFPjoUIhDwNKYJzcj0CmB461jWT8Ona+QVetPyMmk35a4KoYeMh9o2ON
4m8mGS5h3m7tj9+W8jg4v3w7aL/MOavxd/B3KWVypW2Wpk2LT1BLaVU+gUaiJ4UGmDWacTwLtbNU
XBBFQGYtmVqSVADr2PGMoO0z2OUbGl931oMHaHxgcvFkNtgwrnHkk9akHDs+z+8tLySpHcmEy/xG
YmyRGb7PVxIyY2B+1UGhsuulsa0fFvF5W375GxwJ5dIGIT7WU5PH0Q0INeZ+LtMoRF98+Fz6ula/
O/nty2Zw/a5vHkvpXeNQf5iV6I8D7P8rXS7SE2hb3mxpK7eo/kwvVTyDPc40f2c7tTYFoOMr1eM4
1/3HVy09fJEUYQrCvcPP5rayx1QPYZdshfimelTw8ed3OUdIqLU/l44URVGWgZ1E+KEKWWxic/ou
yTLS5MI+o1zr1rHYU4/Dyt1d89DDocQm85ugQrSjPpTXxr5nE2AWqxWWLko3jdL1vMHD1P9dGTbU
WscIVieP8L94b3Avze+DTiIqZGKY13ZEJUlQ8Cs8H2duy0h2uvXVwzrkL5NUKexdvBIiCh+lz7cF
0V2jtuERQpqJfaoDeH4+rnRMUrEWQ8Lzp/+pJxPTvIkMIuB5qsAo3pJXE6lJNdAJ7Q0TKNT0aAos
O9aVO2cfpRGof/On+lN90bKVymP7wtLHmq1D1s/jEA6zja6dPQTWyQrnmOwLjpa8fC4/tTgPW16l
gWZAS91pfC4R1U8DjYFMtygrKaByX31XbSsg+6f/0xBwuLeQwaXo8gSGyHaGEpTHmc25TI4hgv2x
ehqpI3x4PD51oPwqWdSqwaTSIYjQulAJ+rpBkfMUX56LdCy4rPLnEs0e3mDjx5qj0yIQfar0km4S
iXYN4HIE+/KJmipJK62feqojWCtgIMO1eH9JnYE/rXl+Gj68UIJAvYNtqw6lGdVOaDC+xkL8oeR5
qtsQYstIKW9uo1zggUx3roNc+ToIgw3RYgaG0mN8jPNI1XX90ljX/bl7Xdf/lpfGB5/MYuB8HOAP
fWjfwhNUMWSYyu/KtuWkHpEDSAnaIyQywPEG1smVWzVo8Z7X7J1d0NW2qc81t9om10mxdqdJYY4u
Yj5+MUyKtU2f/Vs7tb+62+5P+wc3YrOh2O+36uirmZ0rFlGFC6pkqpZa2O7ebpXp5g+lGrvRHeKQ
Xz7xNcnVfqvbZaFG90oISygxsk6E4rWJFJbFzhnekxNWJ9QltJ2qfTT+aFq2wAjd1zONBxZB65Ij
mrBoF8v7lqURBBwQN7XPxvH9s2FLtGztQCfGNB+zX5fFnrupIYlD3R5h21WxfMBRlLPTvPqV/5PI
hk4QDeZfnmeJsZHhxtat34Y7ovBm/w8oO6uoJ5bsmoWOaqr9PMG7v58HdQSl/nGg9kraVmyQ3hLf
X+rfq1zj1KKvA//Vd6sTNKmFCqhhLGINE30L+2V8QfULBYUEBrlSumfPQp0Pc7NY0sVRagQhJB2a
bITkN7UrFugk1ZGzJeqeopIZFTDP7UuFrqJ3JveCL2ixaJHgOAUxvJlMIvHQlwKxnWyX0dNVTgr2
P3EQbf98qTz1/sq/0L4UapuRDUT9hiKeyc2ycLPlDUbZMdjaLtkjeYJEhTyUduw+Cpwo3LVDi0ex
eumG7ZwuX3hOy5Jvtu+hVGgeWDzs1kAajSjhCm9UDNnZZRHswh8wrZDd5GoFHn9MwK4qlz52Q+ur
c2lt+S7OfNjqCpusdmllsfo60JYxQqhPQHuL7kePG9SSHhOKH46b3DQQJkYOe8mcnNVXXBprEegF
MUxrrqw4ZH3+YaH/Ye9CUwt6a5nFSgaiq2kZbGwvHrtOWAiu+wVjbUih5RNXv3wn1Ad43C2IrfD+
vh9jkkGqA/tiJjQEdcxNXiKt7f/pgjxAFsGCpOa6mr/VirAjgEF7iGohFHGsv/iq9crn5mMpM6xR
PP1yH8iu6qwlM3eO1ku25Xuqc6UAF/K8+NJPR58zRYpdVbLRM1Q72M222YLVmYcWl1J88Xwa7lze
2GO0wKncqvc7CZuvxsf3dNNbgK8hUPPTyBwICf2x5Q6X+t/r4Q8Uqct5EfHlNAzApQ+bQ9hqk8Ix
S5mxWyhipuhq/FWHwa8qKQ8FXdapUosKI3LUxRUpIe0ZJZYPrWireDTMj6BQ/hsQrPo1K43L4oLT
vkkMqwAoxPoS9Y5tBoLUTmEflTNIymz1dq5dbqXsofz4uC39fVYuqYJTAuTvETg4KJIipBhPURqK
xVwtvRC0C4/gf0Sd2XKq3BaFn4gqRexu6cEOe5MbKxqj2Iu9T3++Afuvs4nZJkZAWGuu2YwxJjlj
VnzDrhG59uZBfUHdnoSYKqyL7w+QZwgr95h0HWAgUUx+/34Bh9JnFcAM5whj4JeKLe7jpQU8b9Ik
P6AcOVl9EvI0x8R9HMqnk6UeyvWX86VlcDj8Gw5DqsPukCuUX8jx1/C3D5kC/A2jixnzFVh20IAs
uLeDD6R4KHcMWbHkyduCC4KdxFpIQQY3aEcvwEP7SctT6qLuY+McTHeHsaMrpVN5BkwB+IS7Ufvj
sVShIMWohxr8EyvkysMtLvOQ0AWAzV3IxT+qe3QWeaIN+DsfEFgxEequlOMm3AJuliKX/np4p48q
BA67Q6Wayl9fiyGT6Cce04eEGcPXX7+Qo4s9uI6pI/0PFmU2OQqyHYx+b4ku3Ma2thOk/Q/PVcN5
xRfEAjOOsoXuYLbk2aZY2SJaUsFS85IQEHE7mth9nRZqOsIhmb6USUDwqlz0+sGYRN6q9LDLiOqi
emK/H50SDWmev+UEO/19OBPe3sgd/xrk/r/eW5ua+Ia2dZ3BY2T4v5tAWoh537XWHwUCRoY8QSlF
Ygi4V9wvGQTA4kr6U91f+39cN+hIDACBH/gtP0sC3ojWPXjytDlhUyzagl5iBpPfCUiqOxI6YEUn
8Em0UGiTns3kdyiaBnRITH01qATVvnS/sOuUBqpeuavEvDlCvpX06Jll8j98BZUwZD7JjO7ooVmY
/qurdfnllZ0fXCmYlBgw3YZuzA0dSk1Ag0FS5ppXov2I9hHLo9HlHirDxofRC2KX8sZ8LdL05AY5
8V9znDrr9pucFPrLxEsKQU89zWvC3SF0lBxbBnqduRxym4b59RNMjNa07Bl5Uw4Gr2jC1Zoo0Opz
Znz/BciCSecVpplmWo6L4A5Qpq5Hc7IHwuYEsLAh7EHTSwxvgPGv0r1SkjhECurwTCWB364oRESk
WVU5SUlrrbH9B6zYfBCfuTS4WfgiwbN9cCr+ipnGmwejkeoT1OsWIFhWFDTzUkqU1xoUnlB67LaV
O9YrvCzRQPn9FLZEliaMoe64g9I9iP6VMVYw2gHOwp5cxxHVUZAP0aoLe5w+K71zD9QRkQRxCkUM
3vpxOS6nT9ShIhPV4jyFjSKgqKDa+5oBQUSwUl/o61gp6AHnSK5bBafPv0xkgfHNIxiKG3BYUq+0
iy/jxhzdWuraY2UUhXza6t0kvhMWSUUwa9BuQOYoVuFFiPH/ZsWRW7mLUGbtvOIdiwYMZwIw99Qm
uRM9vGuKdmDqS+xmxcXO+6Ao29UdUh6kuC5vGYQMSGniXvGOiSRYtbsVbzz8k7uXtPNhJ3sI01ag
/SHi6CzLT/tMzoD4sneM1XOrQWSfu+FKdrcTNU1iumiZzDw+wCeeynE8h1CtuURoCHg4RXVPpdwC
iyQh9QSdOWCWuIVUyhJwy/j3EldgmDO2lJ8qWhYxJLucs/yCPxlpxiu91bQkDZlC+VXj2qkGAkCQ
76qF4GzYxAtF+wDNusaMfuHkFiXfi5YIl+KMC3X8keifxP/w7Gp38vZWD9gyTYdDaYXWQKRjfihU
K8N9gmR0sQGt+ASiV+o2Cl41OBioEr0TGQ6oR4enHVDqJsxGXqHepGp1o1+niUD+A7gBCIpxLooH
XSZXLOM9LGJPB/0uFU9VWM0tH+tiTxKdoDPPfl5IYYjQ4b6ovop6hP4hn3rx3QJMyzRlL+rp0YFs
k5N2YMh8d9hJPkWKgqmqdoIMs+oCp8cGe5RkOaD2RrnGoHgmvARzr7dYJSgWK1Ln1yIjlQHE1TG1
xOWrgQqDeSdy0+mUfSqgML8mBZaG6hUJdUgH38B7ZkU9vyfJBsQJOLhwm3oAwaQ4peRDXhmHmfBw
RTMTJIdZrG20UGmScvOvUjNofagTa5MahvAP+xFMo2gFDH6gaudKkpno6Vj2Max66zaiNlNYxXyv
w5BHCOeG/EkwfRNEEkm+8750/MBXwolN83HCSBgQbuJBd/ndCrcVC1ZzrejWuoUUEzZuExx79CLd
QFlNiAtvwNXgSU83fkQhC0ujDIfoHwg7oABWBkT5AeNdkZKValdeg1gonxzqablUZ0eUWIpNQjy4
GBxbH4tczWv0OGBvjp/WjrwdPevt5Rv/Ozg/4iMsTe96G306peHh5huiKK+DzQdpOKokhn27giU6
OJ/3eHDrWvgBTeYgNWHuNWiN1Wqh0m1EMkTzh6QQR6UKYnNskhyg/JeDUcVfLEjIQL1LgWpwkSGD
LTCHoAuKMcrgkkFUQoV9cPFXWBvqocg7CG2v2rEyO5qbvVmO7zk5g2UbPBV/x5CW/kMUtFVBFVBN
JfaBSn1Ac3Gs9EZOCiwHV3fG38ab3s7CPIoNr/JMggjSgMvMnUc4iyVZ9cu1fAbNWWm0rQIPaQCt
VdAX0GBIkozy5i1P6GBe+deAZ2B4FrUk0KwCVZA+WoMN/Xos9h9yVnxoTqA3EGSAicSSA6LvZdvR
3B0B6JgtuGDqfMyxrIgZQ2nTZhET4FlLCLXupmcmsP9ZGynwO2rlTQSEFgFWMylyVPZAnpwg5wkS
DLkNJLyOplNpzyAXIkgB+agzuFqdrOGYcCncbGFAgr31tgZMo2fNuTWQXuau5j62CsliAcwRUtSj
uRSq+NWuHV1zohr+kcu79nbN7rk2OFZT5w238OpeTcKNU9ZZ1n5xHBHTa+SSeqqJScRdACR9WFVv
pVPwWnBPcqkz3RSlBEFnc8PRhkOilhtc5r7SQ9b2pRBexqgeI0GYhXGec15vT0wGA4FX2rGiWACL
AzQy8GRUvrW/SMJ8UK860to/dB44XHBHOuv404K4FQst8EIAW4gYmGtCefGEH2SbeyO5AKMBd4E1
gdmqUbqlQIAkfRlPQcq8hbDCa6GlX+swYMjO6MQgYpgVEAqg45wGoirOJ0TAMTQ65+DmDu84yIw5
VcMJG8B1KPidKlr4ml6cpDHMOqyLjwDEMK4h+gZJ1Qum8HV2USUwKcPhW+rp3d1AApbjaPWq/QP3
gK4jUpW90RSdfWJ9lstbjJt19ZVfqHdqw9u8f0PpbUNK2n6uqdNMGot55r1C6zV8Tu/Akp6UVIZl
u/HyDDDYJzvY9Hq0avdeLZyI0DZQEF0PzRlZJb82M320R/5O9D3Ji2R/fKf455kzc5ZNnuwt74py
JVt2j06/1BJQEpIqxxl68tneDub0Hf3Q01HNWPNwmGz++BlRICEJqY2gmLxO3oOaaEw/KZGmVt0U
fEj6t6hDtt6tg+FQHWzNqXd03ou09ztpeECpKuCrCsgwSRuy+XMHfwB3+kdRlkIffpKHfOjRacgj
hUGCTiRuMLDcI8XDW+akvEXZNhBeKg0ru2sMHtP8fw9Tiwob3zcuQDbluQfAdFNHpKwBK53AQdh9
DA6KRbwyYMKDAmKe4wTWcgxPAUulu7m7anb5S+YoEkj2avqVCtWA+wlxiv/3tKebXpDgmVKPU2JJ
cbea4B69eKhi4RjlLK4f8jPIiag8R0WQNKeYniKWJ1Qs1eTH8pXh647/Jn3VphBT4aqoPDKGRN4m
HkTRDEUVfKmumDcVWlf2++M2jBY6vyCbQvI2/I1/sCyIHLXjYZ6rwTGa1rioYy1GHAeTxNqEigxq
YdKoaRMUHZH/DSHE9iGSUpMbErNwhl/edBUsORxn0p5OyU4jpIO7hh83Js79Q5sFnTAOheP2Gw7Z
U1fxueRgmgFOKo2M+OwcH7GWeKjUBco1uGWf+I4uCGs47RGIfghiGHxnxLnIaCCsAx1NiyXgm0GS
86wDPMkgkCAQlwEfuEZ/z/Pkguocp4nnx1nR0Df+w3wSDKtkPce9VlrsCyrmir+SUkyFbjhzm/Vv
0B7Hffi9a1zmbjdpx+3VoP0z3k7XoKhpSNCDVLcAu9hwwBP2vo8QFCFaf9O2VYubHMsAoI6cldyh
k2XiS7AfmWeeomnd+V74I1wlcT2E/cGAabWTp6M/XPzH/dArwhhJvAX8lljfACDYyzfoyrDPezH9
0lpWAJIXdAhiBhHmD1XnOsBGT1k4VAUYQbm2M3pUSJKSDcDlqI8tt9GWdCBqq96uw7gmBHAGa9S/
CCi0/LA082KdqBeHvopDv0yWH/6mjpwSt7v7xQBnd8tqNdxG6o9m0i+UgBv/UtNXE1nFuIZTo4v6
pZV3TiA9W2+r50EBBBGAgRmP3khBimbq0z9KzJoL7BlE+nvq007bPl+AZz3EHcDl5bt8aC36usRv
MKEAiLgiBHMjeezFLYBFIW8Wp4Urd++Ktdf71nIlwi8Ie/CNXE/uw1OyIzecXTho+Y7IW9GbCZEW
6ZDzN+fRS4gzsDYCzrMEQQI7AFw7+vdgh3QnqlWxIG0qhqnVgRZBubJ4r8sXHCvdfoPDitmk7cpy
vOHRbFXbB4D3l756sCAZCup1jS15TFNazRhdtOqx47rDAuMLwT8arCCUCt1PVg7o+QeWyhPGUfEQ
jLyQ88276k4+vgh7H2iP0k45R9WZFN6lCCSdeLVbpLcv4D5Jwh9x/5ozeRDS4lxDlqz6pldwnv/z
0IrSntzdnMMjx4xelizaPSwmVnYgXX6h/Aj/6UiJQMFsYvhiRE2A+hTCFKIN6k6Kz/fyJeGiZN5k
E20ioX30ixk48U00EzkGDC8/SK+IDkC8DMDeYkEGloR6avACMI5zIWR+ESqo5UEB2xfgruTQWN4+
/eDh0chPEjOlOkC9D42XJDQtkvEb8B5DgBkIE0QKMTopgjKKoa7ObBtZ/SccH8k3i9elUaJNr9Oi
GbENyWwwQHNWY4uBo4mr3ehv3k7KgXVqEE0Zn3w15SYxUKGj5+07FMPKdcS9ijdDIEtUXF/2bUr0
QfccME0AWCn9JrS6gZOLNDDTjmzlkiz2UqkXwSwPgJi0jxcujfbGgkZnAEIZg8xM3osB2zCXbTBK
CYi9T0lEq9xhXWLjmcp4t2Co8t0NXnjMA346BMAPI/x1RB6RxfuEhAEjPzr6ZeCLKGIQpYJT9Ik+
qz5aEn6Pr99SF90aSR/CSGmRdVKejvQv89gMCsoCETFC1wJ/F9T9Anq+d6qRmI99Qfa0SWZa1cY5
KIGbsyx3St8VxAJc+oTMpPlBJu8X44HhnPX7An6Dze3jFGJPWt/UlIUxRx0EXMnv3Z48eJOI6Hfw
4RSGuJFq4v0OsvzOqeLALtmpmmpruGEOfOUPC3Ym4HmmlUghkneS0gbEQTWqLcJVhay5aV4sMB+m
Az+BPxGHUg/NIIXV/80h9ZVlpuRXW25E01l3JG6tcGGODxg8v+qOGeFHTMsBQGDLVRFOYYQcQgtZ
ULfIUC5xLipB++ln/J6uBChpKbuhQhGIEpbTAzUX3A5KMM1AsQeR5kB/o0IWzagzrDhyj06yZO83
VnRuv/IpqxUrMCGPYHT4PDqz1QBUvhSNT2N+h5kayZMW87LmfOfgVQ3oPCcH3FzeE/KK/JUG2QBA
O55QcA5JDRHm5uRQxROoJ4O7S4wupZu8NFMgRdPOgUIiNSR6Y7d5C1V4BclKLOJkOSzBrFVETkty
WMmD6fCg2VMtWgdWPrWFxDV6SiyIMkHLH8Ig9V1chyVPiQpF6wQtIREF3EYojcg95GQDOlCtV9IT
V+8qxUpFiAPDSlA/3sUJY9kAaLmCIQITkHuHuJzwFehpc3oEjZIEVwFUL8uD1O/qTL6jg0J5QDYn
pCXYGdpktWslDWgZMmwPUMbS2NemrtraLuFhSj+Z8E0Iz3/XsEpf0WtYBn7QutJrtJq3izT8dKpO
eDSaBmu5CTZ0Z2101dJWi6uW0YvX2tDjDF6VGtvsgyO1pWPwnhYPza+cWwQYEw0GskoiKZGJZorR
0lub5kVuF/MKBBU6cZHFNmJaVaJfPZcOVI1lGwV4ntMvlocZKEfGDCWbjBGFVFULRIB9kquSkVSP
D02WHE0qeymL+clXdo6mBa24HpwWrWg9eQyFvpWqhv/f8nqhTMg1rnlyQDgcH3k2keb9vs0CQv0k
59yKmVSIvhQZsG+dR2PPSeA1YJMxkcp7iL8iOhir/oL5rB/kZ+RLgsy93JoczUpJWVZKh5OVEIaV
nglhGcjX1jE7hQNUpQJB7Ub5TNVWxFuAAyZDKGh4sUaJ3sPC0KN3Hi6Csin/JZ0FeNF4VRqaRZbA
W8LhuAE4EJzmdcCCsnEWILzJo2ht1hvLOKMLXi/zqXhdHoycJ1wmxli1oMCoE8W8Ux7Of15Js10b
p9P6b0nQsuv0NK2c7QOAJsuuofdCNpi6/s2mQIl57P+1fvM73vmlECf7/XY6xwC6ZcuddTqs3cp/
lpxPS2S7eeyTjvxGJkEpHdxb99uFrCeysgDf8pHVWbUzI+UK6eq7I5k47LkVWH0xIdXASWso9b4q
I6IKP64gV1NGA/Uq6yx7rVcKm05XBLgm3Kqbu41krgvLXIHG8HF1n2VCNAMlhF/vYpjMiEwhgdqq
HSSEHcvpkjD95UwxrVe6gEqwMCWFcyNAorYBAIvJjXiAUO3CDWl/GA9w9Tz3CtMo60d1ATYNX0qR
FA76hdSn1maB8w+dgl9JCoK3ac2WhIxKA+wiBnZcWBroFdgc/lZJGHKNOSEMcldxBO2uh7GW/C72
dmXl9CuSiCeOhPaIkNI4BP+MlhBNDHAZM+0IKyxjj23u2dNICW7Ze8ocYgoodSL2JUhoHAvSgym4
MXoVanFYEloP5EPz6Till21hyHdiDm3dVX6RAI8hKU6qYICjmi8FkNF6eOI92Li5IA6CIsqt+RB2
iKOQsOdM69Pj3N812+8uSh4TMTlr32plYfxWns56CEiUxvebDo1xQX1UIx60Cn0DjO5UMZYyfjWv
MirTP7LYzu4rEfj8M8z8DBqHmPgmwhWPXD3jgSFa/6Q/++iVE+xrZMwaZKcKv5g8/US5tP+85NPA
9G4PCPaSGjFzorg4H3oco7tXWX58M7MvE1jPyyOmTmNWUxzg+2jeMTs1XOzO0astnqm/q0YkdnvW
Yh9vwSyS0ZkC0aSDT5cPmdTKHmDtqAmzfe6Uug26qYCfnFKwVcvvvEqs4ieF4hoCkHKT5F1Ve68Z
eFIa2dSH1Z7V3+JKn/5MGp8XDzPvaCeG+v1fW2NNs4K68oRuWLRdkUDUulteysnRoiRHCP9cVkqr
6ROWjcKNooO6+uU0h/LVJLRTtP0V+qacsPJQNL6G9QiEb10fZcstwoI0iAONdiU6YabpJAL/WTHj
W7O6PuRxGaHOv/2FCFRxUTRxjemRm9g6kEIqua/hOrNvw+bCAPd8dpv+C3RItPu2Tm1aLRZjV86G
im5pntjjefzEwOAYyy7KqMqQ6rlGt7yUPUWQjU/EDkwQgj2ablQxsE4ERhJdyXWPCL6JHxm8OO5Y
0yKwZOCO5ObLT8RqQjMuCj5Sj5H90RCQg4t6EA0EFZApkKA6jrlMfx4YJyswKNSpOFTkB2BkICyq
rjWqf0u3Qs2kH0Q1ev3OTeK3RQ6ecJfVQif6rdh1gaclU8CHCokZerVXcAtxN+qkpTAGqxE+vNLY
uMSbXDuHzyFn9UpJa8Q0Hl2DSE1RRmT9xWpit0W76w96FR//3E5/aACrM9UmSvV6YMWSOngzhAry
tEkxFzJqSMCtmPFq35INoTPtV+3FNSC9i/rGosxzfenQ+pD4zD3it4e765p5Txya/XZ0RU32rrml
1eDQLTm1WLyrYsiW2KXC64Vaum2ce1580JonJhqJY8yowiptp7hCZYEzkDyOSL77kRR30oH4YlnR
amK2DqWRUeGktfYqjZ2nid08Xeye+grKua7Rq6VuM7tOg9JQ2hHbrzNvm9G8LYr/eUG3UWoxyb6V
tlkwgASk0St+xWlk9Wr0dKj2QYLlEL5TezPZZ8Hz7mzIhdjH8YGk8A6uBU5qFj5AFr/t2rA5XoNZ
A3iXvb3So2y/DG/b5cUXtgwXBsj6JXyx9mydM5Qz+ipsvbc9fbBIMhrZhIlSqICLrOY5RTFWAksK
KqHzM01GJMwbSRk3wOcD0ETGS1OaA1q0s4YxRI5+piy9BrkGsgZ1HWtm9Ize4Ucce92WczQP7rQ2
R80W4YdaXCc2+y9/UCXDsA7zG36FZarBqhsmCp/YzYVLhSN2EEtevp4siWqi6rL1mpUQVpFo7rkt
0/zx57wVOQp1VZfIRMaRZY7vfX2/RWnYNEli6M6qiaTeIbdBHZXU/UjfZcH2I5m7LQkRDCFjQA2J
SY2wQz07R3fqSnwOfQqFCzID167wBjhbF/s4Uh5PMsAUMtJeuRlctl1RD3cNtzlj1kh/ynRukdza
F61C9EE1uLBCmBNmHV2K2wsZkRNXedd9/xVEWLIf8njlWe4w7IUfb3VJi9lmVz/hZh+mDULbe/4n
+l+tvUQDwsHm7dK91UpQCHRhs8W0lU4v112nTpT2DKDo6gZQPmEuFpUbPhrhKXi4/ukdvKbGYDts
GGGFwKUq0ZcqY2eRxtUMcj0GBDmSOypIyp7RQ/m33H5FWg+VKCq2W7T/rfo38quwM3ky0hgoskua
ejQLZP1RGg71Udm0OxdPXuCH77JJi0JzU9NdpkUeplxXAVhAPxGjA4sMhcF/g9J/Qt3A+y/8bNH8
ZF2VapHjB9IqH1m8SkxCA+ApJAxU3BQTGaERqr3rHpEcHUY3YfaOpVlnDOUXaCV8MYCKeEEXU3om
ZwxesZmBGTQ68idkyGXYtTWppUvxQDvUGNIwyccBr+QmC60ajFYZKlsZ8W5SJwLLszJxcdWjVW6i
sCbaFuoAqpgkV2rKr1ieJCO4yXzATBDqhiKpqhHd1av06sOL96HFWEFWlT5Y+vPy90gHSaTi6a2R
FUCbijPRtS3yk1cCA4INzu2FA6j8hDaQovFzLEC/BJM44b6UZy6smJexfEmpMulMlYtU1lBgCMab
7LbWOfHQJIiEJFJcPPbRPqIfZNO+mW4V5Cl5xdcvxGKvuThIiEqcSx2eK0Cu4BUexnJwdYjiQDi9
Q0XfF0e6UzoF2le7H9jN1/FxqPYBOjnW/r5gOXrGiaHOqmpN4WdS/KM+rY92JXGlbqD6oNqj9oZu
+DcrKO6AspaPqVo0yHmus3jKG9f3BN28q5+kbRV06851mUOrgdgWuRahWmMgNjK8FHuoY5wzuxJY
Rx+aYHnKx1JZGTASSVPOIiVhrLNG3ciVaIVaktZvXfPmmlgOEozdaBdc6cFUJmdg1b2spTVH5F2l
i0QZTyk/ppwKGaCzR83DFVg788zhGS6qBaZAfyBGubIQjajBW+cReAbzS3mLIrOj/3dkebRJbkn/
K+NDjpBklDItOpaygDgROSuf8gEJD6En4HPwgYiaeCGnrS85k4s7h07IJaj0tfpQGqW1gdJRgiWd
geMIqcw14vJI/D2hdkBTTuDCAMrq3RuV51pkcHrFRvUBz40oJdSqTrjy70icDGdJ/oXljPwJNUQI
Zl65TkZF+ZQmaIsUgFkabKflbo0iB02sOOE8oZZy4dR0KaO6m1J1FWJIYAzIdtZsvhR0T+zEilMD
XNXO7LcrEKVOvmGXRBsk76pclUnTpeITKxGnjyw01KZLkVgFYqHvlaPj/ggwSKgoKDKZn4Oz65hk
M1skhHad84K7Ez6mas+m/F9x11QJfjlQhog6tVedZc6ciIGpBPqpHUwpw4BkIBcM0D4fFgI5UDHI
B4hgK8Wt1PBW8kpBqJ5pSi3UVmMkiFtx67me3EQ61gmXlbRhcADbVtmvTQCsBhWl2Xly4GJV4kN0
B35251UlGMUwPDC6eFLkE9W2SaBFILA54IrvQiDTSWhuZ5QwHevgvEmKoYQWmKn3+r59n6A29+rr
aE/eYHL5bR7cO+juQWnjzXvnblafAZPo7hrh7uDsq9Cdrsev7I12RWCi8ds7tC/zmGfbY/A0YuNt
XxILEaC5XceYAcHpHGqgxLPWvL0v2Y2nsz2jU/AkDQC86Zg0ccUr7QY8TCo9cTorr/bhHZDsDqXd
JlFww0vXsG+f0T0S5/INbF+Dg8/CeNAH+xFXTiBqwY9FDjr3BZvbubcOj8AMrdDMN0GsQSb71nSX
E/F2PhvcUcqfIrcdO8LeqmB+pl8UfTXoHKN8wjyhGiTcx4GOfdD389aGUJDZHqFudaEmscP9tOjL
ahl2IxH+XaNcE/hfiC+dgELTSyCsXQxKQs1h1fMYzHae5CwEGVBiQkCk6J+oRCiuLonVYlIBJmLT
ZNLGGI1PM+CcwZ3ccwbdRACrG+SGguJQgvKgreQb/c01/6EZlP9K/iESRPYJeeXpN4biqXych3dG
SefnAaulSu5lFxnf0CfiHY9Du4b7/AI7I0urx3okAgUI2/gGy5FCN5VqzZsm5yR9H82Yar+0fMKL
207uHApQL453JS72LRDG3S8HlxkkvJSLJJuqaSS42NxvOnLjt4tKt9IVhnEdVL0KmickyetezS3D
wBPPX88FI9LWdODj0dUZd9yMzi2FBFZkYcrAOmetrLUB4NnRb6q4JkSFXeqpOBxe6UsHqDsfDrSZ
zoF4YbTItOuh0xLyRvkepZZ1s4s5/aFvtV7Rz/rNaaUa4Y5UmyAImBGBojA6POT/yzitMT3qBEl2
3JG0iC5KRkPKar7pJr08dSMWcF13RxBmDXjZQuJxoBfjnItRBsgLm4RxvoceJfaKtmfb9MXNFou6
QLo3WiJDiP4gPudtPL+CLy+1zNbGqzEOvcMGoIbJz2brjtIGdFDNkr23zelPGTBpEVbPENS1QUYm
Yy3siNAj9+l+LLdPBPc52YZPUh3JX75z8Ttn9z04uzf/ROai0F80+2b/6jW+lYI9kgomHHdqSBQ0
N/YJ3dOwFBhki4pH5tbwpRrO5BfOpjIZZ7fUZVfs7jM8LrVjPeZj+Y+3tVtHziG0vufjm99Qv125
llLy+qXmlWOtgavKUgiCT+6X7AKZB2/fvY5u/YP//P2MS+ERcggwyisE83rybJ2uMDNKDb9suc/W
tuoayfvkVojkaTi88c+wEg37GNOT0Dcs/331cou396qTCnk3s19rUrP4dBHpKN+k0RkfqMykNIvc
9ughlRcDB1tOJ7SqTv3sNRIqjieyoUY3a1UR1uo2WKSfyCVYroluLzh6bOfacuepVzOdHeXXvf8w
ki0Eq/u4NDQJSxHFwuAyWK92NpgfnCesYivMglLD3pVcq4x2RNp7glLf2OXxJWr45+4NqiKUYpjH
kJx2o70xOHbmyBWsgAM1yJIEld8PK/rT3vSrOOqfWYn5TdWg9XiGdSBu4OQIJD+GQ8BiDIBJsqw1
fOzeZWh0HzDMf293v/Z7Z81bA0peQ3mzfjFjzMhzeGOq3kKYbyRkvNvJtb7OU7yFsZWsx5VBpav5
QfL3hYcgJA2wlQ8GpX335ai0cVQGA1xCuXAkYMjYkz+6OCqlDgYHJHmY75ji87SUlHrbyXP2nm1+
Tm2jSmnu6qfYayYyBf7D+DI+fD/H2fDSL3WqpDyrbVpxopC8mW1m2fDUPw/1fbvcLrOv2k/2u/ky
Zs+fO9thgH7lPrnSjvMVCWZ6ic3x9bu5eK+ejKZxdOhXprvvz+K0Oqx2q9vitlivrK/j4jjNbdQ5
zFo7IetKttFVqRkKC3becsUfTrGNVVBhB7BhTagdlm9Cdzq5jfDVufQqln3pXYbPHf2wes27uwZC
3bFaejw6tVDbK2iEQq+/sR//2ROZ4Ay3NPOu0CQrUBzF+zMRnvjQWg9iAHTyS3IcXEbzJeiz296+
ksCjHRh+FQ0xzZ7OTaY4DTLKfJW1nYXV7rF1hOwlam+ae/IUH+NyC80rgLvSdbGQZNHCVAL3W5s1
0Z14/BgISlTRPek+2/doG25hs1+jbXfTxYcAN5SOssltIgGFfXffvbePXVQYvMOX5T9x5rTKmFHG
gKrxnVmDTU47LyzhoD6wEi2VO05RJl1yMBll2zUnrM1y0+gTb3LG53lynuhAu9FmkCZbHvNeOf7E
r4xB8vRvf7c/0dDkvZMxlY0PP1MaG+UNYgkbKFoylYE0Ki/6gfV87cB8Ji2VlBIt0ftFjZEuSdaM
cX475IuS6h1qA6zC5iVQQo70FuGTPADJuyP1+VeL1TVK3y9oQd+7aesSvzvn3n0M32G46c2TRlJL
mt0avrqV5DcgfLBKi+yo9NZ61Ow3+/PelpaVW+itGzajs+ke2hWgj4pP5CNok3ewrdlrPHEzyMxO
fW9vG7P636ccvissL+OTC5wL7pT6hdKbEK0xTTpVTrgQUyX6WAY7Wz/tl6fX8Z0o8DyURmyVtlHD
99rR/NFplxef6Wn1mDbzO2QlRAoqFKvAWw4lLX5GFlwwd5WHLZJfwrBe4JkfuMcwY6G6Ko13gqiL
D5HZx4vTLAd4K+91gB364HoMbgESLZb9NJwaeh2tnd8gJ0eFFU/PGs5PoSiAsBdiMyy17njrJOnc
8/eTUukueaxYJXnVINOGvdvZKbBz91l2soZnXVvZ00kXSOc3nNouNsp2idi/HhoVb04SgXJI1Tmi
fBNmpn+B6WmF1tzlp0kDt+FOoXfukNwrH8Nb0z1R9/tGTmVWml2iIygkaH3BbWdz4h8KiPEanYn4
gQpccOidtn75gtYFzEXwnL35onbxjvE+PsbVk2OaiCa75Z8MEATePwQRMzzGLOONanAkkJ8ex3x+
69atUom7Op9naLasm80HnFPWGN1b1ts9ley7FQ1vhEBOqWLPR1sCnq3zMZn45Va1e7KSS9WRx56s
T37zp9KvbJys7h5RiWoazrF3CarTcpht6AQMo6DSqkwr01cW1K+gooVEkoQtSbZjIhCTEnnAMSbW
5DW6Du6Dw8HWyKap2/A4LE/T78/0MkaqifVkvG3YhOTMKNqH+c0pyS7tnXZiGXItHKTMn6qxOIiB
r40viDRr7TwSP+DRqjE7qoNql4xwAE4js+vj0+zqG51GT1Nh3jtFl9ysVoBp4NDi1tb7t9xNLnww
2UuCzJ96UAKgW/JN7BYyLwamy9BwsxDZ2EB7F4saUqjo81YKdf7DJt9LBLPC5cB1ayyLmEzxLRQi
sKkMfsPLptbX3WIZUkBKIqOJrdq3LgBPZKHXJF3iE4tbMt+4Jcu5zU+t+6kRPslXbZh1AoLIl2QH
k0eMS+xkYeqUQF5s/44hWHL/6luYyulyYy9BMO/AbTziu4/2Elz0m9foKfAWxJ2ovxmc6YgE8jLW
B6D2Q0OkOZRWfRj4wfBjfV2vS6TofDNAVuhEYgUPxa3GVu9ONE56m6MA+mw6iXz/IIKT2pIa7zpa
M29ldCtBmcAQ9vRgijQBIjkzlvNyrJBCoYpyE89/sgRcsNkWz8LbJVr5NqER1Ph+696HDPDHitWV
97uHkVh9QmyzPgntQTimWuqJYi0myTvlaqS3lrIZrBStLLcjEhmTwy3rZ7K9PDDUoHCK/JEaAStk
1p7FlVbGgRp8sglZRZ8EMtXAXIq8fYgkcMSl+yn5kglCHIDVtmCTP+fA2ZqkWW0NWllIZY3OrJPQ
/aO0vX3babvU01bpNGD9K4YpPoHKGy/OeD02vxqjz6DSeRB73d6QG1XFKCMeQDDG0j3ZTLaTD6+l
0an9IaYSp/yA8EMZTJEkD8p/WmoVOjzbFYjq1DHzmFmIWyk/SOMCXW60ZCwf78Kf83krZDb23ewn
+9GVEba85JZ5wFP3/7sqUm698NhMFOE9nANtPu/wLQtPRcPECDah7poot8/oHaGh0ZJKRGVcGj36
kmj6dA6ELcKsc3ynyy1DpUSQS2X5SJj0dsxugeXmXxgE6A+v6QuPHPaAtspih8AnfAEe0uEGxSVS
Sg4eKnTzav/OUWGtQimm86ye3/FKDNniFCmDcojKsYJcpaH0kYpMnhnVRg+5qxRj8ui63L/6ilOL
VVMr55NNOb47tAAEY3L3oumh1sdsFmZU55RBgsQuAkelG6LIDSIcin9EyOpcQabrEmKaruy5CAOL
NbkI9vKAjsBtPpVbJvUM6WBk8bzVpIBgsLg0wj0u3vP3+Xumhy8/1sJzXDzuvXJH26eTxSZ50Fat
hbPYO/aP/X1fI7qI4JmPwX2JyERbtMZD2+iU0bVQhF4P2rjKHaND7gx11uWOkVXOL9ilfYokmXFt
X8mkTbaDx2Q/2A+uo/tI4h6PbsOvkImRUNHJ/6zIvKCahHxYRspxOziN9oPj4JSgp8HdlzeLRJt3
QWPi5GtdM1tZp9Q6d9LeEbmDbUcCa1WY+HMkopA8Ybsj51SHL1xGrL/qgMVqUcNu1dFSE9X8xqbk
TwZ5kuSP/w4hZBvROSjlQa8Y6fu4SBVI6vrg+HgzD8aVRtyrpZXkQH7nRqrAIn+A1k9SG326tfYz
mYfoFqTtW/xiNJSGa6+2JT1zylM0czw8yR6DX+u9RJHZDEGaJZvhZoiHt1IpWAZeuc4HlUTN0+3H
oVxFuQV/RhmRcnxta7HRciP1Js0gzcwTySx8+/Xys7LCfezsTGcfPzoVBkHrGMMKRS2u0criO5kx
8mPtesx1xuO78n2d7EbkfAY7bJcRN/x92PCt9kfDon/pnXopBrRXam1jXfJSaxPvjvC2uVQEjQSJ
5AKm+AsoxPjM4lHWNeKs+24fudmX0WdyGbEgHm5e9S/90r5rSrHxXim0FaySJ4QSxLikT1anIC0F
A+5r2tNWmm6/S1NzehsjHQZxpNBtkN5LmRVIkXoxTne4lZfxZ/qazr8UQWWL80KJZdG6TELiF7Iq
8qjP06aHNzyobEnTZwtyuunqvKgMBJEvJneRkWp23kSCFxok/Nz+sr/SsrR8/G26cpavbZlJDUur
LWEZZT+IlhHnMMMPGdsjLG9yI/EjeHxLMYXk5DUpscgwjDXeH8EJ1TlJeZTCTbyJGaytO496VAHw
zshlPHfwFYuvBu3C6kmj20zqCQ+uT89I0h5DlaufBSRs7CwGPcCI3rbWnFZ9UkUCTbOlmDEH98wo
F3tljWwJ6UstVFrNtSC+8GuUAix0TrRKNZb1wOhLP+Ph3XbTWtq2fk/3ftoM9h+PUO+MHmVcLlGS
2v7WZyfW1Er/sA/ryzLKG3envneux4CqdIplLNuPknt8+h/uEjKe67gRpeAcGlRKcjBmXshQDwqV
hwgTwjdEzMvaUXGtMlU1/xJI2/6YgwMqNMC4B2eUZQ8A+S3PzB+PkZk/O/NbQfslckvIFYrytmHm
KuRTwk9+UwkLrsczefeqOwrtRLfF0kSJhMpG8sA7AFrGfzRbSgOKAEsR5nFYasOHgygPxRT4FSsD
0gWxDRUiwhsPLApfqY0lb63gXrD6m1mIQfyQcX7blbdTRtuLUURJ4O+wodpPqR9yoYVt+G5S86T3
0qgxZLABDD4jHACua96bpaRZIVZU/cNk3q8Pj6evxtu7gmi9uruPTWzR5HJTTTyDung6FmSOcq8U
WB3KoZ0dSMra3HuQ5br/lbftWl9NWPfU94Bxsz3zjb/+LoGm1mM/y8iVNajpC9UqkJK6td6gA37c
26igKJ6jBrCB/Ui1+MvPteqXCHNug8fG3Y/Wg/2I9hKDRizSxZwOO0VVX3X9c3vekTbvvo02L0BB
ug79qzbuOasCIDAParEgDFWq0k2/ijd0JAOm4DkF78vQSQzHkmuGxVV1QJsZ/Y+oM91SlG2a9RG5
lqIM/kWcEOfZP67S6gIHxBHFo/+ugOfduynt6mrLAe4hMzIiEkSB7TfZE8kqKLaC2ixavtbFj57e
NbgEtXFl+IbROYZXOnT6Ww5VORMSWHhkaevN1to04TKJaCUBhnhT0ClS97GI6Y4mTrhJQlLxTNpR
nf5rwvChl1U63C7Uo4EyqNnayZlZvgcqRCICYOURpAHsgdVbvCoTjbNr7vHDpU6AmzeqZEUi6Ea4
F8QERnLol9/gz4e+PmQBQItmnLZUI46691aGWgceFpf76cEfa6WczBNdOOxXTuDMGpfg5Z/u0HzP
VJm3/UsQDtSIRh9KFXF1l/ljZtYPrs14RawaN14QrGguQba5Sn6kyqi7iLahUYhYh/STK+5QkBZt
pNp6QByB47SQHEUF6Vweo7JyXpJQYIWpBLCFimNCtS/kGvK/+EwUJBWgPzgnZWvSYSQsX8gW4tGq
xH3Jx0TGtbn93f40Qi4HiLhGWyQT9cytUi9PoV4Xl4mByYU6z0RJiMXFgFQhgLmO/MD2SsERvZID
wbjWN5g99akK2pfuA9QVvIpS4R80pvr+vaCLzOKSNr5BfIE3cp3pyBaXUdq1GYh2K4Wn8qTx172b
wqAx6FOhSfSBd6CjaPWDabTFKDdgvug4Uj0vqukabU/aSoueB4c6l+mIonjnDFOIR+GrWnpB8ZBV
tgRIW198m6oXI1a6EB5KnKTjDZ84HX67CBMaF2rmwtBUINQBmisDXIaRKqlCtMSspzrSUV3B5goo
xWJrI4hU8Wf52gMuQNTo6zj3vtRM0OODu/J7KovUulw8HJlYOJsqKH9I2EgktZQ2w7m1dtbpbruO
/312X47bP5lYC/ESSV9YVU46gcCe4G1zdWuxvuyuNTFH1qDKTex4E7q82KIFYH9vSWtUHPgP5Fc6
bV1oIQj5M/M1mLf9z/5EeQROR9rS4qRrrxObNXTCSaUgFbO0NcrjN+qlJxUFtSLlxdsFt1PLmo6C
+yH2xxsySwZj6DwqyWdB357gmh1HYpnkZNH6UN2eRDiDN8UiAR1+bI2hUQ6NsbRuT2YnvI5zo3z2
zJtnbe6e0d5uCpqJwVp3523IzkxVhydrLWb+C03qKkQh/vG/+SkmayLij0hMIuQZqKbrrfPe7rzB
mosj6wvgAwghadCsK2ae+H+rjfz6c9JNuHyHLtWVape/65A3o3boSYyrcAlvbGyPwhH5aKMMvpUr
fqncXDAQk//rA3tXDIdzs2FUBxiWKsB+9bhwE2sg1YKWocNfqWNiqNyJiauxYW0XJsfGxA7Kg+/w
OwwXzua7P/xUVxabQdgLe1ufJWeLkPwTlFbRb/Rb2ht/l/S/lnVZ5vJVH9bpsD10xsmiCv9mag9h
MT5fjQOkGy7wduNs7qv7Sk/93Se2991fghj6FzPvDGXmHtBvHOrZGOOqvsOWY1LdiZcWuQH2cp/R
6dgoT8xZ0tNR7YqNJZ0jBOW+OdoOaPHS3/Ive1adOfPrytqU4Ebgc8xOjhU9rHbTTWjJbY50xMvP
+pTfbp1bhxeK2EVpbZFz4K5BcmukrHMw5cPOdRaS84HRbv0UF/CKlw20+DmszGIiqYO6KG7vJusS
tJxzUOo9/Bf9mCBXiXip9VHrsmj6mhhXRtitqb3zzpJ2xUNaG5kWRu1ipWmxNNX5W2Qigyeq+Vp9
xAZGBZUXkkW2pB0AHFLdQtbvYjuSlkaFZPRslBliVPyfQ+v+aGyT1nOXUoY45RCF9igdYlSaFF6N
EZ6EIP6oZViOcuadaIjvptG2mAuf/XZz7B6cnFxbYXx8hmUGU6kFJdyLd6edRDDHdp3YXzdJYWQK
KK5cpXs/usUFM7tlxBy9eHla2rPP6D1OWC8SXuKJ1EvdbVQpjDh7GJn3y2MTx97D4sRko7cf59rJ
x4R2Rvb8bT8cXOAp6gyJrXjvSjxpM+/esOVi3+yYtIzNzxKr8rVbH5oQtmgZxhzW2l7jvGKRwOjo
HgaHQT54rfbRyNcjrUrqQ4a5N3uWZrlCqxIOfpV57uHXhz+gDBY3b2Wf4fQ4j+alWW2i88BQotQ8
MPq1vsVbhijGcaU15JMNSHC/tiJ1+pJlhI5L98RbUJ8j/W8V23lRLUXsdPIl65GrlaSeK3UIITbE
iL2rd29tfxLKqRavUB1aTBqxvkQ+u3bpGk5Hy0oQd2IgCntJFJ4X0JCngCYz0Kw25OYfaVSlky04
lOqeKaqcVGXfXtorDTRahLWmBHAK5zGYhbINj6GzZRk4PXC9P45S2pQ5/mWUTK6janBDpPi/sQlY
A3wDrY31EGIiV+jUCXspfRwpo83oMTovLZNNhZQv3Z3+WevDPJybE9UE2ceAE8HAMAIQkarIAYxf
uyF+EZWmUZ2ep3UdwDF5okhxXjtpXsAnuz/NqbOKOPzs1RnViEiW9ZyPJOoBLgRoIfhieoq0Kd6i
dh5EQ6I+qrBMVD340ECGagJESHFEpTnS91V+dkQx9hkZiJr936SJyFGqHF0W6SulQiiokUdIsDoU
u4nGn/yU/0pDBUtqDy7C9RkeoxjmWvcQ4UgYoW8NrCQZoGeGKUGUOn/Wh6dBafjEqX2vayZXD0W2
Wg4q6J8tWI1ntH0nDpXFdBCROr94xPHpoULoEGfi0rmHuPcYXQW4EFbIsNdF8erJ6qCrLhMQYakY
LSBIFc6aa2vE3ROhH6Bf5EHuaF7YS2geiaMXa5D47BgBA8V+OnC2KVvZg0N/O6tOKpPKIBsR7XeI
9jkEs8lEWQe0EK4n0DgATYeL1z6S26rhBMsZdiTSY2sc6umIugflEQMgyMBTYWuBNuv45uCecCvB
/bYvyP5UC0qPlgOoFTyCuDLCJh5s5I1TrDCx9+rZPGLZ+qZUUMfgT6jX/t9sgjwGjakUKO8fqcml
Fi9U45WAzg2z0+Q6I/Rb6JZM4knRPFZ14VMn/f10jZ8K16ManHrl/rt/QVwMlZFzqqshglxObelH
i9JGB0WWDHjXmkKaWb1Wtel3fOk5LMdSKSrN1u0DqCTxJrZqjNcif76qkaBfLOT3nvVr/JZ+jF/r
N5zbkyeVt+cSbGtJcZzre4A7lxInVsc3T2XDel+39I9670d3z78l5zAw+3Y/ARPEON+/dU3ObNiF
WZgC5r9bou8A/vdUsdcMVYoWrx6EoNn+/vcEXbn/FZ8hWnzHycqYtXHZXh93FGLZYyiJ2YNbCm7D
1OYwmLzqE6FRRWMn78Zufts2QkpSb5d7pHDGhGPwHdX6byLHOvs87T/JKr57Z1MeZ+OUFWpY29Q2
z/1zn/zdMrdmUg9zzbp7NWhJx0wJotGT1ek0SQbn0W2QQqwuu/ZWrXrmVQpdFjrh42iFczlWha9e
Cf4DWk8dMrqtTSojvYW4x2ak4wPfkz0dAaZv9ZPMdVjblWvfoaC8GvWgFJSxihrVZ3rr9uw7yibv
8Xf6GZWxpsdps4udP266dVxYFJ69kJNG/Qe4pj07Lauz75TwUsHxlfwyv4/usHotzD/ZHeEZjyrr
6F/073v0DHpLLEuzS4nmD24EklWBVn2EHUpD1KxdJyR/4nhydFPIJKhd8q/t1zUyANao/V3fOoJS
dXyqbpllTDftxjrOUJX732GF4Fg6AEUoyvAlNPgS/uWyDXJqDmlHe4s/iSzfkIuOTacn7hGw1r/I
x5x1LJPWcg+oi83yMIRac8BBZsednGhKXZ0JLK0Rx8rvUpJYa8Io+P5GYfN1bVSg+gCHD37tKlVr
abQ+doCTsJV5z7d7fDf4PDXKvpVeuHu+3NILRVRCkn0hf3OggBe57QMNDG6A/VsfyOuIl9J2/Vw+
l846mcuhiDbDVB2xVEcpIAGSdAUSXCkjkUhY7dCLp5LGQEGasnhL3plg1OrsYQPr2Xk8WRswYrjV
BshyuQGtENuIvFQmBya7IfC4txQx3fBVRgjcKdMGAAQQWNEA35OapITFghSrc6xpfnBrIbjP7ZIV
2qNCXuNVS9SrCENCeiWn6jgdDz7qEtotk3IglENSpQBIIVDiKz2t4HqR7w/s3wSNhKPDza/aGFsT
MMpHj7svcFFHozHegbmPTKI44bgYNQ/xxsT/P+eDFSbFj55k0Ur+bp3DUqOJ7/lVpYTSTfPjbcMK
UScrfBdBS9o0pfU6GHvQv15+wu/lj692S8EBML0nPbWGYTauMhmUJ4Q/3xWmEZPjKBnQdJu+VWJx
40jF0vrov/qxT27VRpbW/f89odM8vxbdUrILXTxdujqaV+EUihDj5ouLrsKhYmaJAdB14UyGrELu
AhlqCUV/cqpQjlpknCbj87aU4LqIWZ+tIrRz+uawwHie7Ng2kZR295DsfnL5PfRYefyqgfjlOLPI
NolkyRjkxFDYGsit64g3iARoko7YWGaoWZv8VRz/0Ik79dapYy0EldotC2VAcQPy2Txn5mqn5FNB
AricB8ak5QhwDsxMsbJCT6tvwrqnnVkn0gphIMYsbqLplYHWvsOsTa6ZsXTwGNIfwYt6lx/CEAWT
z0DKH6mK8LVg9Hw4wdoZDzQ5Fq4mJZLDI1km+GQI74AmTWQyU3tqjZ0xLY4GyUCpU06dooOB8Q8b
Cybeg6pKUdffdq01GwKcfAz/CC8wcuDFK3thoixtPKU9VFa5HZeGWo0khQLHHKmVuga9jbDBJsJU
PM1KxZshvOUjSH6qD8bKwKoY9xziFr/eeeYKTaGHWseUt0t4qFb3Cl1v44qbjNW1WR2Zc6kw+7j+
ziuP8IPxFX2DjFPK1C4W5yX6GsU+B96QouQK1emoBVEYIE3GVcsltHHhzUWEKjCGTn4NQltgH0Bu
yXwli4BVhOrjGUGwMGlGJs1PEW9VQRDoqxi7qLhhkRPKEwtgfeQBWxMU5M/QwngVsDWHtSeQ1Sey
E5LaWI+EgtzczVB/b2A+NvGHEXRSbTHMyFAf7d3ugN3gZEQE9J9mAtcTPBZBy/GumuCbgZQRpT7W
RjI3GsGVxtyI+Jkf4QyxXi/bmFmMvoRyMk/bS8K9xFYqAKjiO9ES/uPkx3xk+nRykWf8+qGJAKfJ
E3PwiYS/0kBPRohYXahRBojMUtlIAaJRZM9NDBN/B57GuQFJk6n1BnHmTu+Qz0NkLWUTForDHb25
AUlHqUeTYgMF1GqFol3yJgcYQRP54W9/ZFOvQ9NcgXsRrisoFzzJPMQ9FJ8d3jRFA5x2otazN8EW
Ru5N9YEE6SCliAD+OaMP3LESElCHsoWz1tU9zJW6qAQpCuJpTodi0GIdcMx16XUIniMKBx5fP3uo
yucnRhJ/408i1ps5iBs8QkE484U34kDmI3aCpcYPqT8iBReTQGwIldclRY/4/RjC1hFFOqF5/lOd
ev2U6s08tOjJpddmgHSKX5IwQsNRtJq4UWNLJ/cjTstf+iixK+3MbxqhsNPUGR74sq0b1w11kv6t
W3H/7Zw26h8Ja4jh9cWUM2kfNBh5CCocfRZeLS8fyW0h/zceRhoIemiCEdTuv0/I5+KX8tHBA8aK
GtVlRL0P9blec/0Nbp8bSooVwlDOx6ZGPieWkSx/UYaghiJSIWd4wpFWKhQLeoBEFXQhmBSVSGq0
NHgSTyTzDmnDRGV4aXy+LtW/6g88lecZvzhEE1BqLwMid+KOo8/9kX0FS1uqpe9PD4awJTIRJMsX
OlM1JKtvYPicf5z969nYlmDsRudfCoyIBEsepdcYifv82LTIaUr0fzh2DALel/sgtly8ETo8occ8
S82rKr2/laYRzMseBtqqq6uAeaZWOCdWopKJQ33PgDgFLApX9Oaf5R6HKTVttiJ3DpCLjwItMJuj
du3edKa8ToXslNIgrQJQofAA2B/IheDj4pzJn+WSghnu0JLEscpCXOzthpIBs2seaKEjwS9hRuwn
fjJ+Ub/cet+lRipXuH3qm+hloXowV05Uf5SJSP/EMzoMPVI+TXtdJjWtTHvUVHJdTEoRhSUmV/Gw
sDbVLoN8FWtOkVEP1K6rHrR+Az0p5VDobKMrfVqgcC4nr7QZ0UwlDrLf7BclsAhDNPsQPUTkEBF9
RJvJuxyo0ZN5hiKj1i6yWVziqgfxkTGDCpDGkFIJMp5UIQp7USNFXy2In3avrcsoWovmpohYYE30
+0UL+6JO2gnx0MCzTJo/BR5FHhk1vuj98qyZ1CU/NJRP47hZXT4PrRqg9gC62DXuXqDr0UxjedvY
nXssJLx79QpEQYuUzDdkdqL7KKCuFLCzg1d41I2qfIPwEsQhX9pZCqWL1KGIQxGNbsK1tNjRdbOV
dFbXGwH8m3CN1mJw4UOvcE2Rf/r0D/cXOmsB56kcw5D0JYalMNOUQXw0N0c4I8ixnHiS9Mf9Zbz9
oBDRnzl2+VPsbBh/RgdHUI9IUrlC/mA6DkpToF899rc0eJPudmESMlZdGnGPcVJkCeI5c9ktr79Q
FnVuR3BFquu65xBhHxu/9DX/5Ym2gxpqyLw7mj6I3KsyDLXpdqGu8yu87saLqTwqUVbo02HIk/eU
s2khNq7Tn0CND+h3gdfDVE0D/n6dJp+IKMbTvYXawRgI5BHMo13i7eclK+VAkjkLwaE6B1iM/NcX
olRBpYlcypeEXoFn2FFcaPFvSW4LI54DKBrigpHKSHRwPhOC3KfSSL7mQlokBRXmIlTry9KL1lIr
dk/SvNIymlJYGhIAxABuZ8rmNIjyX32tvwJjtKhuu3WGIvMtYkMSOxmrWeZhCuWJhrbU9uStLxUO
O5umIqZJkVdnxrJjoYTiJmV/cWgePHIRrQr4pX0C5hGmE2Hjt0GZhBU1PUO+KMwITBOOJmegrF0o
zAuITQ48UoZTsR2q/AN8zvrGg7UtJyCu+g5vDe5VgZDe98GDiLDlK0PdDgMQ2i6qKiQFLvPBJxNi
VpR5GSlOdBRvQl7g3/wq6Mxv26SvlxkqaF0LrAxU+XxQpVOEZXYKrRbKjZ7WNjybcbTjFPbY4PJf
BhgE2ktb+Po3ehYTbfjcY/kxgz9xG8TqUqsLLiU8Bh8t5Rwlfu+Jl6Eu9/9y0V2FCNrmxeS7DKGa
ajOa3os2NDAekHoCR+DWXBDmrO3EJx4YcEE+nefXy+lxMB35DeIROQGygDRjNXbVDj6jk23i/uLX
NH71xpqlqiUVuKXU6iajWF5sui5CMu+ersxlVWAYckzSyDb+s1FB0y22QUT+oywzXsC57TtjqAlj
8EglRkJJEYiv9DrwpXnOE/mFflpIogWm6sLoYn3ITt5oleWnoemgZUigqJxclPQUxhQVDSvOHERo
0g2zlUy+dD3XkgsHmeRHw+/aQo2CY4iCQmHaF7yzHy5WoMR31+7GaRMMDjd0Lf1/kQgPLHQjOxmp
82Auuaoyeh29rlI9nBBI9aVILxbLV256yAxnkaMNDsvHojxRb6NSL+ks6JgyZYkYY53LilcszEXc
eMbSlw+GYQcWIhLFG/l+of2DwdZ4Du1ezIZ5YMAp7RRiCzkGTjVRsEws9U85TuWUah5wJRTW/M8J
jw1BoJqWhcBUjPwPfAtSRJMqemVVNxoXDBpJeKLDgOtMMyZKM3SE1RUSLK1rpOVKZ15XAXPEDcES
WzWZzUyxnwBYQtUBASo6XzD3kRYB3Rewcr2J7oLwFrydhsVq+QPTnRXk3AuD6Aj/Sm316vPPuNoX
4XFd2YizIwYBNHN6WWGvvN9PsH5qy4+dbgaFXC71c9tehZpYuQtzZg3jAmlKqeSFoh9FXYdyw20Q
QtO4s+SksBKBNXEwgFsxiMw/cNtas0QLxGY8SckNKfoHYee9uM6MRhqkQfR7HJ1HAniYk/tn8Ey5
+B8PF9Jy4zQoxiEAPaPxMEgWunx6C1oLtIXrtz6ABEM1jdeE1irC9rrbkGW82yzVpLKK//OIM1+C
uXLIRlhWFbPDGMxj7f9q/ThLaU2mOQX3iredbm0kx/QSqzOO63sMqR3cJvf7Q7CvjPHcszEmXOIS
PE3bU38ekFFO8lB3xpoyxLAeF6il2RwhH+bMNn/UFAldMOdV/SuocyjIGhEBY7clG3ceM2gO2Or+
/gZY9Y/wKIQOxZvf06qVWLXUr1KTj5tOZWGFzQraDSAkol1GUdZ65fTtt2e3RTMTW1h2waX2Ey45
ejNCKUXV30Z9fEOuLKLaEwq6OX544r8CJa9q+1NwWVjH4EtXnxUvdTm7FbP3jZt4r9SgQdKH8+d5
bUPPzdDr/lnDS+bCy0zQK/Zv9IXr3N9BVFthx59UB/ezF/1ZQWp5Yiw/6EYgJqDoEtKoIs/diwdW
46dqXHDgXttgQRELCUY1QGE3r8y+yLqi2Iu6a3nfMa//PgTf8QHqWOrrOdXBqj4XKUPaV1jRfg2Q
PPW3HT0DDeT32mD1/KPURxx0anzZyhAIF3pXegO0a7+HxgMNckeUDjzGO+XufkSrArp14J8fgTER
S/28g0r/9G7B/4WXR3tsOA0T++zWF5UQhcgbv9tR6dIwbPeTtGwgUhh9wWV/DJsPyzuCId/dk+2l
FY8enY9r+2G3gFXDvxLnJyaqSu7YjLBp1pAy0OjNt6cxkDYtD1FqQMI5ubXxeevHFT/8u+zDP9YW
/p8fX76j85UN4RyciQfYRESVENSi4rU1BoUtSBwFbGa6ES09Kt4ZM/ybd6EnNvv/ukal3LeT/qUy
rR+aRrlxrHh1DMM+K950vfP5tJI35bfPKmtXnu3q/gavYhF/OyJvUBOnFMxGP9xuZEUPTugtZFko
JejJXehnC21FxQaoJe/IpkRrnV8cABeLxbuxwNiu9/cnNRz7OJRKg3TtzvdgrvfBrWVQFuo6bHKL
xKPRcq1hhisr8nAnuPNhI+/98rPgBvVqUG6dRhLtvpE1aLRHA0kcCnmDjYW2fEHVu00Tbp021zKo
J/U6EHmho5NOA7kZP2PqSjOMdwX3WFuS+Ey6isgUk5E6MaSY/tkwXyVTt4rg5Z98DfIUCdor1J4r
wMEW33HlSWdEhxrehb46t7RH5NzWs8aN7Ww7k12Dgj7kU5RWrS5aIJlAYDGHM5XysXxtAg3gP1mV
yNYYyKN6npuVWMy2HnEJeAbol1/rlvrwjicf3xy/Wp/xx9dssRvimu/1eQpLBbHv73/V9sNzppj8
5yR0ydMO9DystpUgtzPWGUp65KPU9QhradSnAnBe4ftIhy6xHoxXpAii+ObT7+i/0+kJsvYpcFAD
QcgZVkyX1JZuYZ/JmzijF7dNuGvOXctKueLZfZMo58VTfWst2nOxgtR/rNED3m3DChJC9CkmFdML
KP9wNMICVVfmjJYG6QM4Fv4ao/2/PWtxENRaSFVxBWbJQBjAVcW0Hbd1oLfuZDhhxebxAsTAvpCw
7mhwwcpTbIdFr7x2ylVpc24nI1YhXolhoHZouMf+DMjX//4yt0Pyji6M+sCTtFUNs0jKZf+OK8AI
dxSs3BHJynqKPYGxVCgVZAPCsJIRlRQI5S4eWQ3APO0PEttChCXJpQFtPwJtrLnRnk60rS3kfdgx
q5himWeC36iSdh5VAM9gAL/n3+5pEo2oxDkkGnHY2K4T1iK/5jRv76Zz7CUf18BKeRGjqvq9rL/B
C0PCU2CT9HPdfUh2WxNcHNE0dQc4/dbcatRt990/TcDjh7yPBBFw3Sv/Gt00dsnj02uzDDeDHPGJ
StqNOc39e4fU34zdfYksCykArLaf46VjDziPtbWJ3fyx8STDr7REEuAXy8fm+9h7Phq4URgpCro5
8uXn1a9vGxfoW9jVHlrXMj1/3X+4b7q0O8G1F+m+u8Qon+Y/WruZb8JzaR1h9msQ/KbWzT10iD1M
mIiL67b9vnjXX+PhOic0c5eWlbW3nKk2WF1keA4SreYd+sj4/Wk8+p/v72EcbqrL+7MR4QrANLof
W1nWtreNGpl/D0gjToLaqEonEfyrzMZTy3KTzx2d+3WkAvMriNGVSshnaXZe1Vbcqcjmyi1B7Eez
mHr1WWX6xSnKeHk3FDdYwkBi/4Bn11uXod3Zcp7RtpzawDXcX+mIhZwQNiY08yH+UwmeI5jQcIq8
rRNcqe+cXJtW0pn/IEa42Y3SDgoIna+bz22LwWM3XuQYnTKvABiFfoJZCvmGvAYfqsHHPy8N6sns
4jEU6dreaDlu5HhVZEikTuVW5aeMvK61PbjlWaWZTQ9VF9CtWulm05cxOj/cS9xJfk/r5PcKSo8j
JVvq0eUbvmiXkTZeXSP43/GYXSYm+fPsOjFYpSffxWl0GRxG5wOKtmgSowE+zSSestltRJgnZkmo
eONWwQ0H5x9rb6ysPcqNDCQFLjX7y6tBAMRXBlemMoYU7uQIHStOtn+tzLP33rP0jHWzqHsuquNj
XuQv7419bV/1pUQ0/RKgYK48wFtbfTN0o9U107todOwgpXp12WmQQNcOtD19dJ+DqJfi1NR7d+vs
/oRJTTUB0XFDhZCi/C/kNCfqrKfhmVDz5T0TqIFn8m9su45jHadhPEznyTSZ5vdI6yC+IHSg8TRa
VC5Y5IYXfW1BYOfbiTOJyVKXlJrNNcrSx+6x439eW++1q66ziWrV1qYKh0v8L4S3VDALFYtBb/Ss
RwGYuO9ONpB7I9HgVpG+XEESzrV0MdoQtFYp2hKBB9iQjUeYsVBmwR23/mn8JLeYaq44EFatNbP0
uZSLLCShgRPIMIT5jYNC+e0a+Ze1vu+q6Kd29qBqu5JOQ3RFVKKDXjYbsVREaNKhpjusI+K5VLdA
9SoMy1afOGkcDZVzAa23CutazEgQn8jtQ1o1EYrEtZX2soK46gtdwpmW+qy4dALOWoShBIRiS196
5e49dPmUcOvuOSsnEpaeZ6VYUMlmBsSfVIuUSgerGemUBfVXliIKD9RE7soYBZV9wJS5dmD08Kim
1DDahUnRpqJtY8+EKkPgqhyo9NuyHTlwntlH8fv0zLE53k4Jw6GyTrfTcLadHpHISkUkXSEuLXh4
tet9eSfa/VMgKXbpBy+W/ndcxhLAmiJpvjpYLkEbucfeFzYgRoVMm1tX7gOFKrIcoKpBqITDQPuC
gLmGeK3KaGW3xdhAHiWooNv6W4I3Gi8jnP00T7O3Jx1uGeDdRNqFMwnHdf7YRf8w366s46WYn9WZ
qFfhLtyl68MO0woYnN91vLvtnAkdTKe0zB1p9OkodYs+u4hzeskOVQ7sC7tbSHXqXRlyv5eXduQ0
GfUOwwDLwjbPQqG6pJ6cbTUpvmOzcPYzeDBofsIV3kPo77LusRf1knXl54hQNaSZNb4sSLh0JC0L
X4Zn/8yci6fl5XWeLUvr9+7878hx20FxWD6W6uVdvN0LfqjzcHqZX+al0XV+pmfzOBpnuzq/89rZ
a4drjaCcPveYrQAXw5w0Z9nksIRTyVctadpVL1xyNmCy1mCeVEdiId6W0dw4DM3Rsf/FSyRnxqqL
pz7TwasfXZRISh/sUTg9DE/D43ha7tR6CXHwPG8V3TpLfc5+3svog4Va77wp746b+7/yLrk1j3qP
HZx0xWG4942egSHF2X+27+2zj7IPOoh63BbSaKPFYovSkK7f8l1qXP+pE2fOLYAgcp9DEtkd4FBe
2ljwcn1wr+06E/vS4G50/nf5V/5613/10VvGJhEp7bcNe4xUUosHUwqimihWkouK0qEJ5XjsoR54
J/+HwBZOGnqkHRI9zDSAUdPeAV982ZTUqcZRmWpWlmfsDGRpEI/NZWQ0TCnPUa4cfOC5rXchQqg0
Tu/O9USYvE0mr5NnPhppFRHKEFx2aB6JppMLhi6k2yS31aixxTHn3LiarWwVd7s13rATuREcpxDf
mOG994bqcWhtu+9K7272b3ZgpJ3X9QXYty252bFtUNhh9yQDpelwQERc2qorOeunjsItI3fVQM4G
z43mniPcuwbxKBmVfDbGkm+1frLg8PCii4edVveWt0cWQ+faro+ieQKJKJrTbZqLoR5O6OEQJNZa
PDYQDazusxPVYdO9ulGx/RKF5iZDyAm12URjRkY+maXrTNuFHLTWeTBfAE9ouorRMsYDjHgqBWu9
oo7S7DzXBD37Nx5Ir8srQkdsDdiIsEbgswPBlN0vQ9qEGsWwRnBQHFBVZMRvduGLvJkWV7HFTETb
RCxlil5ydOCrjtAunNZhhDv8aimI+jjiYH9yoquzpH4qA6CxcRM66DZiTAfbCQLhBCksWUHurqGM
vtSPuzf4gq/g1r2ih9SBlQkxQiEnfq2MaZmjNI+h1SXcPiz6ojg+WfCb1kyeJIJKVFBE3B7waTkn
95r8p6NPfmZ4L2gm3+4N/7t3I6EyBWAa+k/cQCkbQXZCyMEKwJ78r7zE1aIlzzMTSyMiCQZE+8GV
eaDCNv1P06GaKSmgdl0pldF59Gu/jKKEHfXoWTOru21ty60tEMD+hoAUMSlB4ZRwslXFaU16TKl1
PyzbKXOaoOGi91YirKy6Dxhz+SLJ/Tam7Omepsfxg61mivaARbDznNeWl01tmc6f/TttfiFIE1i8
nm4EZMvmTAj7dMEXbtil8hwP+snfYBJVR7debVAK6kFt8Do27FnMALlhOVVaX+flpZ5eOknZU8GR
crEgk5z8AGtYB3YqUDakKD+20pzOLj+wcnfbCUEefGMW7aJltCwtbvuQCuzf8c+Y4TiE/izs4+44
KslbSG7uMqSXp7vyW+qS/Ejnj+9UsZQHMdXJBNchqAsuGOBQKDJJavM9f8+TDRXxjWrSuMeNSxOp
V0NUqeE/cgqiE+4BgfhSqz9xOtMO9fU6PNvSgLAEP4wK96dQIsqxzGXqZffRp7tPLjoW9Apdlw3Y
7pM9wu6V+nLbDXloPI7HL8hQ1R723CoBxb7IJ/Bp0Nhdka5h0CD3NdkYqKG6Sp/4W+aYnO4Lhz2M
vpuKynRUGUlSJuuQqr+4Sekvbq1BgSsPlcsJ1oQS11f9Iw6MsnNAKR4QUh8HCO/1vw/cm/SzR0Dk
wun9H/sg7kuYINDzwCWoUR06tEs/p2hxQjvH7Dm045JbnlavDTJ+a4g1Ec96LXeMVvIk5mWwL44D
fhrt8CXC9Rtfm2HaM1BcQYWgYuN3WeiRAHwDeeqAFHel/iJna+74c3C5ht1QqbaDG8h5QXtuDmta
Hdc4wTrJBuRiY2j2r2Bkmy8WpNV+tW8FojDLAMkchPCQOf9+SIM/vzSBoEynIFo87jB82lUmGWV8
kZJl0WAQq1ut1wjFfu+Ad1e/jJ2G72CScPePvWMvvXgxACdzgypE9+c+OXZYZdB4l3yTsy/jt7Ch
9VEBRTSWuqUK2xDf+mGY66sxtGYt4etE9V5Tzj+heTlpAT58WiRS5g/hC9t12Q2nJ5iGZxJHTcbj
BmSBLfnZpibqE6+XvQH+JkJzkRa5pTGpFUiESuWOi8EN94hccxxrDTkR6Fj1VRoGv9wOwFpRl+7d
ve9UNVvKUJRz4cWrgIoSpCnlzmlJiRg/Ugq36r2eNyBHVBYOno200no8AHBGZycgdAs7KHlYRdn5
8uWvTmfzyug7sqEIVmfhMlw6c2d+DAoZrCqAla5KHFIWbsdprhu9oB29BJ9Hc9tH7kWiBl8SY/jg
4Zd6ca8UwMlFZ6h4T3YdCtTL3dseznN0dhPGOcqQxXlRXoUzYt0EDxAiXGLXI+YF3DpazUm9ZMOl
PQznBXZAicM/m0/b6pj/LoobLzg1iN6pmzD5Wk+44w//AV4jxle+fozvw6wvaVi9J8afbtlG4rF3
29SU7umIfdnl2z2rRmJepZMO5V0o8WEfUr8na4kKVicnpnAxlaV4f+8fqxPqK/yiDgEWdABVNnnD
69gkXjF424AN1c6t5mVkQoPa1QUGux0FNSSULbJWOCPBxYDuWmqSPR9J5ANyl4717p5O7pekA2z5
5b3+bdevfxkC7ja9Ax43HOaaZGph/0VX7Y09fh3cVxmwFNU0vHIgSDxKSFBuw/uh4VAj96zp8HLu
VyfXZQjxBwbp6gxyRinQASH7jmOEzGdqPSwyhFudSh+3jBi/0As+Tt9NBcwVTyNINdRRKXiirJT9
U3TGx5Cw6d8Jl262lUw2v5AsAESAOiCNlvF3b2Q0xry5V4Y2cTj2EIihKu3jDzHBxcL93Cvb+wNG
4N/G+UZK/sVAIHu2hRrS/QAMYn5GfvxGTAGKiHUfSRNVNEyIFo/uDVogOW/aqIAJ3ZrPTVRvXmtg
8n4dkdPgtYNkvvyUFMRneG73IDQ/AQ5oMLC7I0CF4Y+50KkXMgaWsY0TVeu1w5wP0jqh9hdU5+Le
oDkuPxRFXm6MD2+PV4KMhPcDtmty99NALP1V8eao/AhrUPAjc0TZEznuIPbQLTluhn2WttcEwBFz
BncN6HlF9VvYq1C+IL8tV93bkeT2qKK4aGPKTEFmqffVuqSjEpbIu1PyEqW6UuhEnogzlD1JdUtN
o0uhAxnEiy7NL5bkitu2G1TH6eOYNVar0EXOQyyuEqAAaGrcRLSQSVXej7oiOx/+jNQ7/MF1QT7K
VM78cBDFjVt5ePmNO7WfaH+e2q3LFBQRSvim0ksIJlWDEz2t991R5hx/dJ+/AHgAmgq2dwBwMdFS
Wlw6YODAlxA8dSj/j3KXkEIPrU/FJ2y+19GfObYwZgxObdlVK2bQvfJvwQsSPIl+LIGnGl5JAyIg
QaVV3atwK7angAZeYA7EAI0EyCMk21BLXnunmMbATKuVzUWVzR1w/rGr4a5w5t9VTqNK4VdQRRFf
1dNXNchrbhT/btusHzDAEVtJ/4wyBXr0Nxf136ieBsIF9XBayuXaQUU3ci3Cu47j0nm/AC6e/p1q
MVWQpv3tsCIy4p/grTAHEvf4nJwz9UxwoDJ9u/U7ifvb8G4lv4os849J9cDmrHVPGwCfYU816rSb
+PwwQbv4btQn6Y4FIoP7gv6wAjnp7R7GGEsHmARHUQPTJKmaVcYroxkK2/+0Pn8H79F38BlnQ2Oa
DUvz0rw2faKBm4LGmRtGooD2sE2xJKXIbXODmbPI7q50DDf8FGCpPOhxg3fmj7n/rir70+K5EtX8
fKZzlASNn2GtT0Wr4Acb7TP7xxtOXfCllTCCiMpQ8juqUl1uEPKouJmErMZrIcW66O6qQ6k3oVgr
siN4sJUs6KqA0vNJvYzGRvn38lPQIYkrNSV0xZIYqoymI1fz5dTtegSe7L4tL/x77qtU0FbfaYLg
WhR7tBx0eEGbfetV1vYsBTVZ2r8f4uTdYRf3bFSUUVDrl9tvvwyNOmMJ8TIDDav1bUQHL0RoNTOR
FAJoBhlIzt/j1KGmVzk3QJBtxJLmkMoZYRa/Wqj5Mx+jvIWaUoiKk8HskEBC6mip4sT+Ik3gJ/rg
SCga6jxWaRkNBV06NOxxyIL1JprmbJN61hiT1XFIJ5LKSt4WuDr81cYWgv8TnDGq/nAYLnbHihov
ami4esCszNwn9FRc1YJnN9q6vP/68PX2nEP3vqe95A1ayyVABPN/NJ3ZcqPIFkW/iAgBAsQro+Z5
flFYtiVAiFGMX39XuvqGXdXVbZdahiTznH32gIzhDB8P38CQDKEXKHuIB4VwR2ODYNImBrwdQ5r/
5HB4mP2BemD88CH+CbOpzf7I5Qa5OIKzIxgbQkkhSOdCMZJPtVm6aTi3hcbin4JEeA38+8AM4zGM
reZL85qvN7wT6EFC1CmsONr5G3JLPxd0I/HUVjzTGOyvgB1X4mH8oJsSmrzk3lI4RUAAzhs+5+y1
vMnTuoKei/TPxL1adz/4bSHlmjNdIXKl8iFIfN7e62lp0DFm8l6By5BNHhlN79MdokF4HYfEZXfL
amruxC9lQ6gQKXSBaMvqRmiwsBSEIyX5cTKXVYcZ7nAzXMDpr+FibdDTn0t99klXCpTIc9/M8GdY
qR+/mr6PJXlBplV8mxjRLsvZG493tCB/n5FuJwcOP4F1NXdawyeF6iGficACIXzNJjCpxubMmJHP
ir8cWQN/Ia+sGyQBiD84SkReApqWs4gSEHSZDN9BDZKWQFTFySHOD8EgHWL/wu8O93c0J0A3ng3/
zix2CIHY4o4NPAogzZ7+Lf7e/t/Bs9+KQAg6PCgeIvlB/GrIPBM2xaiQxVMtxtviQ5DBMIWBFgIJ
lR1BHFNCA4H0lrPzW/4TTwhxuHBjCYAe/6ySBla4GwB2nboTDpICURvcu5N5Ke/pvb/0F5RYnJYf
23g6jNlugS2UEyUf2JXMB3C5Ud22JKmKOpdKF/1bco7P7A2oedhNeHJ1mEg8O2zPuMTzrMBuKK0X
vi4x7JccFc2/orLyu9+U6o0DHfpxbr1+oZkVooE53bweL0VQNqam88FaWWNGvk6B49VZx9Dg2h26
w2dXbvpJzcGb4uoolI7iQ3i15fBgKCtxktSZggXilIhudhXudNyMiN71nsTIMZl4Tlb7oTsA+Mdc
QFg3jBwZtpTbl0745NBgi8qYIUKb1eal6scZS7yUEcTUk+RSjRzoPGTsIjFhGunjzqvzMiZa/Vly
ib5xGoLCfEoBn54tlFpvCPb81XH4BVaLgnaFihNNuJjX8V6C73BDPVDa6siD68RP2w1Pz2td8hjW
d4rHmCYIkvH8hUh9LPv6Tsy1BflDODBRdUInB+UBF+8Z/xt4LwmesWi0DZDxf5iaQMiZioIE/XNm
6rxwnx37h7AmFB//UCJBJRB+Yf8oBDTbwsSpUu33zXJvglfbTYQlVTeY4zxKBahqTssAyNAtKbcL
DAtco6Nr49v1szDNTzDdFb/Enw+Kc7iQ193aDIxFxz7i1f8xd4QnJFEBki9sAzERdNpjfXz+IKUF
NlD9grm8CER9zmPUqbe5aH4xyB1HcHqn6p0h5Nikdkfku1VBKIQ/rYmWVPxlMV8zaEveE6aNjPtL
RgpCBfv0u3XHad6t1QXWJgtO/JD8JjHup2L4G2uIOQuDHle83HOiMewQ7EghQxft/b+yKFhBjxQ+
sw1gGXzz3oLfKU5fHlv40f9+yTt5Nzp0227LvPmQICtLHylC0vJRPTiR2TzNb+m7c0V6rODrQeEk
oCpDXTVilkfzKqgl4mAXx2mA+YC66qgo8B9KMG6AJTUXe0GOBVGNQ4FwLKlQDwr2n/hV4D4TjsUu
j3qeSpB5O+lqiOoBoYfW6GJuX4h2hZmxEP3q65FQ2491EgjW9CTURGuhYAdBYsQlvoPvXRp0xgBL
kfjk9aJdxIwsJpWFSbFhRyMvO2UnHuT9aC+0xCq+zeoynsWziqElY53bmCccKv0IVYq4zJS7yOqa
X7ZbhtKvq4wzzAtwTIc6RUOENXkOF0rfyZuOpjL4Ur4/j/gYBk53jo/ducFwO/oagHKzYgU6qtIy
iE1W2G8L85qQXzdPmQhoDkv+rbYVQn9ljfHeX+eNfT/rQnMF1gJ3BDNC6kz6Dbgk09vTwR51jmTj
Sz8XX+1xdG6P6b7Fli7fC6G3+IjGocC7O0BuhZYbL1OgJ960GC3+Gy6KbkZYbafzJ4mMWEEXGEI/
9yOSDt50x2KzG05Q3HBjkAT+6ST/aVwQR2lePX9ub6jPTHwchM/Ca1lwyA++PpNkne1jfr22ODpw
5sxH5JWLiKZw1s8Hx+ar5GPwuG1I8dpxXrJqxMKhFnzgjKJBN2FQENgE9VDLaOfyyzgbZ04Q4QNB
iBC894Q+tkMoSpfGmNYzLtpPBf+Bee0jM2nf7fDtJAGOYnaBGAzLMQhmZDib1ihdY+aWH59b/aE/
hL5QcNFv/l1wnWVaYHGgCraz4DgKLqwQCxQkzYkMOLGrxhimkMjsiHgr9IUkIMGqgmz/2DweAEpg
P4ySBOcAY4xm3HDaJ5N37lOJAmT3OEECZpfYHs162UMJSge+RISX+0BA/U/xHWd78gCoBWovpQFX
3OrOSz1XmNNnWEqKoV8KQ+NbX3SBTSWHXVmiudSv06xcCI5nvoR9DcXkiZftWa5gJ1C3jpAc3jYF
XNaQWL+W+1FPBJJiYAYitPyiXyp7q1pWS0mxsjWO7nRGQr//HhtgLRo4CwrxPy8kYVgneqwQMjIW
r39aQV5WWL1wjZBylq65G9CHCt8oEcw2mopQtLfg8P65FUMJpSGk0mZBEbexkmnpElj+b5ecAIzH
wJHlvXCTz6e9WDGT6oirzPS6yCYNKZmwSxBRmnCuqcfNP237PGGA0ZFj9oSJE63flAfJ+irPq6U6
b2gABVykoYnN0eNQGE2xHuCRA5vAItgZklT0PoNxefq8X/bLBFI3Hmxx6nCyZePq0m/Ft1Xei9GV
7vaUnmAmlz+dGFg7YrIxO87tgm76t/ytKAZaa0Alfe/xkqU6XDXX91Q6tQMHKgmt6a9yUPgOcC8w
QNz2v6trkYhO7xIxLqMIMK0n1NfOK3CKPZrTipIlxZW2zaBEe+896qZt4sboVUeTOPHrLXKqaQuF
cNq+3WCpLaLBQn1N9c6LttmRv8oL8LOsoe/B1+M/8p/CmzVoZzxqrrHJulWJOtPG4RZZlaM+bhXZ
JiYNJ2QWtsYzVJk6seQ9N1yx0mXYW9mkRD4E07q2sO2DXsxtY+pU2K+t4cWlE72v8Z4HHyu/Z2jH
gcMj9+YgbomScD+a26n7uNg8x9ymy+g3vsR7iRqHaLMO+zTxgTV2DA0fsHU7oFCjYO9g0rgvHnEQ
Hqh4yEAyTLi1MQYGJt4ITCr7ExQmuoQaetkbL/1oib0tCN9nKnbP6txPk6OxwYG54IlYhMzogauA
1bh3HsS4YAnSnf4QmbgP95AVuOSA4S9PSpZDtBCLwS6D1C7O5y0n9KrfyJus8BhAJg8s821jI3yY
MRlyZWp1bf5Zv2bACUTd8WSxGptjgpkg12H0dmvCh0hax0ARjKS1DKzJTn1Nd2J32k7YMTDgJO8M
qhEqKL6nhBGWrN5u2E9B6W5HsYQjSmwa+I1KoRpMW9nWtgoOCVVz2YvYLeoGqkfOlvheW9FJ4WKe
invgcc/oaK4CK3lNS8Ifntc3FA9SGU4xtQozIcgWN7YUi7nDYB3dHCYJxf3DjseQDmoMzqug6rNy
2eCOPSt2DcJmv8xBAt6BJxP/Imz3UirzbKUAyY7TJf8uYSPGLk/fuMixV18PluW0R4ghdNjNLPyi
Qm+LcQ7qDLdcWeFwYMBFlOefxK66+wtYnLHH0ynMFeTYVQtYvq/h+38s46eI3AFFJAM6PtfD69Nw
8rfb42YcjeHV8vkyrAipidcnnobTRDUOgQJiUN9LyHAAVj3VDCOZ0a4817TwdBp4ubPyoE3ytqKx
GIG0RIgSRtM48ZcO74nZcoORIi7S+94PTbypoU+yrN78EfM1EhEpAkGEGKG8KX3coWnVEJi/g8Rt
YUtCak1n2FNTNAfOEJ0C5Inqp/zJf6JxXlnFNbmOmHUFVrpjhphAKMCMFvOX1oLIpJwKbckU0lHG
+U7HC48p76qG+ynZ/RDcErt7aQJ/QPFiCGWRHUqzEek5PDlMqVtmh9U9v3NWQoobZHb6UOFGP+Tv
ACvsyk6/hJdLP//bOxnjAWE4/TxdZhjdBo4aONI5Bn7C5eWzL9bFeoTQZxuODSBUzJXeGBOkI/t2
/VBOSoqt557BzhZ4JT4WqdsFK2Vp7D9/9+qW+SrEg5IQmG6qnIiOaa0idetNeqFw175QIIKMJ3CF
OMpg6XzJoMX8mEC+xlpdMyjtGQNUm3aFuaP4ofH852LVL7erln0wNSkLUeKrsyh262vR+xIWb+3k
vepoQBjLXPofyljOR8CcBIspThDhRAVOgBGVsDoU+kHgoV2PqnDPGhZHHVZm/5klImXBEU2YAoC4
fgnftvb7ecRRAMCAKgT8mkm8tJf22sVgdZ14gxFeWCIoWsULw2TeIhxThJulubptnttwG1EwvbfZ
+rNPcdDhkrJpCB1VvozWwVqYWEXEyJ8FJqbgkyaMM4SV2MgVcfQlBBFBEcn8lxhb7xNX2OOK4X40
FdQzYa8bHcpTfhcPzqn84/2MliyLxMbNIsCW5EVIEqN07wN9Th/nnvCl5nDZvb10BUMGoDxyHyie
hgUhOOTlYjuAWr6yP4olyrkPmQbNMkWasAzOArth5Ap8+gEmpYAMVoxlaYppjMcvoAx1XsKhFd6b
ErVjehQI38f5/xVNsE74F4A9BFgq7QJxNf4WAL3aON8I7BxoCCQkRFh1gJgpzBm1O/HKgqMGYL9i
oQJlfNwbwV7BUdkJb3nBBWM4/le9vMYa9Sgfe6V1Uu655DLT2MZY273m9N0ARZUKucUycW7zYkZ9
CfYDGLcutBN6GqDUfDYADRnruq1hxA4BjX+VkXIgTJuV1DJjsC0F4QT58wr1478CWJ6LMZYYXxH5
xEKTVsEaDQ6geO5zcOGTT+s4yzzx1QF7Kkradp9vtXnxI/S0z/G/lEwK1OMN9jWGnsb55gO58U76
fQaW8WENF5zU4SyckdhMFSZgGQHQ1Nhp8BIA/WNRlAnrmozgYU5z/CGQRSyFCVu2B8Obv1zt9F58
6ysYbSjCqVssJlvGfXgwvRHqrnG4GUSOVHkGozunu+jzhAzpoxptRNqzVxN6pABLM2f38CzbvyIn
afHeuSGg1Cd564fqTrkYjBLmJmzhlnxxgIOz+ZpiuA9Q8yNveYnhpSyucr9t6ZMR9jXjOh3L5LzV
R/mzVFA5KbIXEGyWmRdZdqNwxVmedbbUuhq/dzTzcsHMDIUMZZSf79e08i8rnrWnV8uetBOHKF54
T8rN11Sl02Cq2gtfYp2vmLuIgKnKVp9+CvIduiXEjBvCSWNVIuFmJqscUih3jydAzrzDOSxn29YZ
nZleRjpDaWeVE31W78/STBCyjxWYKPlMwjlJHWsXZYsRUZCuyBkP28MtPjUsFpdyJ/6pu5l5zjMo
PVsElPJet6PEa0Ieg97EisVUMfdjhyoZ7j6JwbD6czGamGcdlQYRMXCTFWYZVL7ib/Bnld069lmY
H9iX+3w0GxyDi0kdiHOiRFdPxtOHxkNaqZ5M5wqW2LBKWJE8ZJxNnRvA9PgO5rdfrCaNn46HtPDw
Zi5w5H/bBRL8ZVd62YTYYVlzE3McYQMkL2uoiKxrXDH3/eR9bKVpJS+kYhPiAYoIj0DekZf0Ar1V
78D+G1Ds4VG65/jJ1MzLBj8NsuOR3RpM5jF9t24rFRgn4VQMcG66Me6hcn1UlHfmJMJGaKuWXo4f
qGp9AFOm+W0Vhtuq3amfrZF/a+nalPfEMHKAPwO3TWbMK03d0RhvPx01dlgYguW54J/a4KLsTu0m
5Vk18bqkOAzUCeusQ8kzqdjL0d/dZj0UfGkMpHeb9CMv6B1Cvgi9gMUxbtKvZzPmX15+wYLXbGah
H7RFB8OTmHukS/Uek5NdN0dFGt8o1Z7Y5DfMTthgqfAhQjVjE7NP+HW8HPy6Q/qcDkJA2+Eur61k
+6YoP+WQyIbXdojVQQqztme7q5zBykAmwpMI2rAFGjHdGqh5/V7oiZ0DP0Kkv2AkBzAESfaoIfBX
7bRG+H4cfHfft+3gStWU6eNP7owyf4Se3ECqYL0vVC3JlrO5FkVxdykPTMSObYabfzeToOWPYMQN
Yt5D8ACU0RX7+XJQWWezFgnMYBdi64hdyWNYjAnMhAv8jWgMTMpDptDlE0zvCPTox+ZiuAINg5JL
ycT0qbJjERLAxVI8FkF+NmBK4lJyvpGixf98mvWW9rghIlhU44GwJuREm0k+pVoGJQxOETMByOql
22++hzvp9zlkZv63nnaFMlUbJ/kK6VL8UUyHMxtiHwe3b8gg9xi1X8+3p3Q7KRGDbsBIxWlLT1Gs
TnEkahw8Ygj3BF8kFfTJuIkT94PMqHDo3TC9KPgxVbhWDAEDu3mvnoZbMxPjlgDKE1s/dFI0c0TZ
MScPvJA1pU1ZJwNmqSD4ykElkxUFBDtmVHvV0IEmZdB3uTJeeIPEZvHU4suZ/LE6sRMw4jM4hGhd
Od43/b6NKP9sTq0POJ0xTRiwx5thvcjgVvImKMIx0OP4lIjviZakjbzsFGpTaaNdyaS9wrjIILRP
JoYI7uVOdfTj8GkXup8eWpiulOmU81ZIWaVNaGTYPOO1Kdl0Y6OhpWKyTFjgpllWi+EvYraQTZh+
ZfGhVn1Zis72YavYSa6kfJqp0HKShfay84MxTvM5DV/W/4ajdUAbwKQdUQCT4Ck/KQ1ztSzRYzRL
dXjglXheIli7kSdVs+TpRN/UozJQIoakXgl/oHbuDEx++GMdOjdK6ZwjZIzapMO4SRq3Qx9dDUeO
pMFGcxIyPcvxi8L+44pQEcE+MnVPap02dkMqRW9A9AcBPIa2DNGoxO6ITHaQhGyqgGmb3sD04HcD
jwI32bo2NtTZLfK0YyaP9dehGKwKdnQ7UC8SVquJ27Snd2U4Epzhcl6E2A2ai+ghSXaV7iKC2yjZ
2QuFH4GIAMM8HdATTx0BdELqw7VWcPSpsPiyiOyA10gemiC/SEvhWUkSZzuOG0ieIwRMFpRG0rMA
XJXZLffbz8pc5zQrcbQOeweeaPQ75NagfUQphsAdCXHlG8jxPm7xN0NgxnDvDSE/Cg904O8N5dah
+wH6Xmv3G0ux8epmLSNNuGhnZsirGzTYfBponH34csXxqhutZU4HVCxMqGCJCbey7PLqHO4atpFf
wlXvDmFii+HDPp91ImwaFJl2T9tJq/cSLTPNR4q/DVEea+VntC4mHBycQwoPJOgdiAeqosJ7U97J
TsQ0Adz/oXHfUKLgKalQtcpP9/N0a5UxkGNEDpywqLVRdZhQgJ7jSmLqMpeHO7Xd9Lrd5a6h2+2L
zof5oqO2+/o1+3TT9GXTjKWQRVHl/zFXn42XtHaDz1HnZ9e+5ez1bjJ6Kq9t7Qgbo8wjxbfAI5BC
6jeLfd1Y1MiBWCe3TdmuNQITnnjmYoSTOXXv2zDiZOKw3vsidlVYKgDtLrT4AA+9YExGcdn4LU+9
5BR4g5DrQtBx7g2wpK9XAUV1zL4gXT7JvYjXFe8TJRrNafGaBfRF5ewZL4LPSr1tq3Taw7RLtqSh
fS43+13MUnXV4uHrGDwYMVsSvnOMv00sxup1DWHRTX6ovOwhytdFetcSGybyroJxb+MoXdnSbLDB
N+Dc4eqHmUVPoc+IG0yRJYU/hMeU4O0Nqrn+dkoeB2SlHw+rPkxC4wtEDC7oT2ranxr5ufbdbIac
IhPNYyHZ5hUQ9wJ+UbGHlg77RERxDoqywtMRJpxwpxF4bQoZh8BNTHBedAm3aedi0S2hNK8hEUDB
mBs/GP+wNHSrZhavsF8AXMl4u6G0oqy+rUa+eh68xmniV8fbaxJg6UMFky3f8RRYVdRalf9Wphqj
OsP5EE8JzyKdNdm6+2x5apX5rV/U5bTGwgSLo8ngPePZGg2m0B9gJR2b9CgRcaaf62+yRTpQ5Ssu
NZLkDLajg0ru3+xNpgoikHANA7Bmst8HNML2oJ3D9JZ+VGEEyaVJnUQap1iifKw+/YKC3EdrmNOV
7Jr9WUIQ9vuGychU1rCMyK2K3btaQy221IuBBRjWDss8dtRVPovPA7ZIL4UgwjYnTOBjJrQg5xhB
pPQH3NvX0jyXvf0C9fkr9QYtJ51o/M1zQxt6fn0lDNVNAKbSYoh6+NC1zZDRwZFyWgM0/Z/zIHxU
4S+QraW7BT5UM69UPQBxNG/dSelX3KZ0uMFMHM7FnCI/gw3F+5C+BQLGnqHNlCPA1rT3RKwuF59x
M3bUFoSU/kzHzpVJxwaZAuvSVSe3ZeJv+AnSB5bnsMl+Kcw7+sLFCE7MuUKmrDONdUw/WZg/8k8Y
2IgEZVPMilkL6pzjR+fZaxkDaLLVHdQZk3OmfMNJL+zOHx2A25awR1CYteyEAMApTyMSYGNaRiPu
8BL5BFZt389rgK78V3aaBcwBSAehk4Ny0F7ZyVqTnJIN4Sv+GUGMoL46plN0qJnLoa/e35zmnx/9
SGc9TByA5eYweFk66lSOCMyGziEj6n02AWolXggEecXdXoXb8kqrdzC3TBYY0Qd7HbqL5gwXFa9z
1QAMYlw00xOem3bwyx47hHUjIgFIgb2zKXgYxv+AsD2BSwxXuuhLk3VsqTBT6V0owjskbhBV8MQM
Xf0axazjcaLa+Qu5xrIw/eHjU04ACesRU0M98YEJFBCJJeN3HKDIcHfikP9dvWdBqOdkaN+MM224
avqL0YOmvKc/fm+BG6cjCQ/SupwwwBkJtiMHNPgKm0S3aHHaYjxsui1/P/H7wHmWXj/yB914hGIM
63UOD3VnOINrsMfqxtBcJZuV1TzY10P3xSOOGl3fvvI17/RdHivaPHak4eYNxabx9WMB7DrCCQpO
tNPfR9I2YlZ/zdnfUdDqp8Hho5LJrTJRD+DrZhtzHXMM8OwIoO65UicwEmzO09eWVTzQePRgfsCS
gkB6MtbFEMkjxMUFLE2WpD6mviznsLijbbMrTy828TFnkJIz+IFhpW8H25o27NKN2fsDw5IYidfI
HGBDy8hB3RvcF8CB7xEwfuIOb35Y+jGhOUNCi2YVh1w6x5pVz/0B3YLidjzyOxQJWyLDSDbsYJNC
O9l9pgY1Px3xw1iMdgE+kD7tmBCGtx4j6eLxVix0qu/AHwzng2paQmYD8vwOgkVI1xxORANQklBm
jRJvqNn1APIGtQjwvDwLMpdCrrPN/PiBF0zHHX4Z8L8QJxXLOtnp0qqDf/Oov7Lte02yOgy62u72
+boKEJ09m2n/ZpSJfkd/+uhWsfmR/U61A2Z8yEDh19P7m9EJeqwUMhgJ7Td9beHAsGUOi7MZ6hCk
tXa7ufFnwy+WhJDe0LDFGMkVD9ob40obyNHgxoiljkxFHhF524hEjdCJhua40X/aaAarbcrIGzac
hG1rA5YnjWNckFUyIjiJWOR/nvqDDZsSMTzktUjjfqXuUlfymim/Y1r/ekCv0x2eyH6nwdB686oi
701eA7LstYkw2HqflKX4k7CWHW1HsJacipjXHw2pibkf5Yj1TCfMnOj5GHRzGrHbyOtwzrcAGjHC
2BK01YypAItgLDWTXTWy2mCcLKpTsJm9UQMZl8E1BSc/qRd0RsGvUCmEc+kI4X+P40m2xCBcJIOX
GOyZlAhltBlwUl7acK3S794DuP6Z1dxh0tcpzbFYltXuiavA7PmyqzsTy5rms8PGSjDiJCh4tGDV
ubOcCsPnF1nqwVZYRRA3D3RhOAy45vED74BL+IRg7ObBuMG1B5uA1yJnpl7OmV1xLoE8DX/QqyNt
H5Kniz0NKUER4xzn+SvSeDuU4b37UXyWVvM3zFH7RQbL/sts+F+JT8D88+27PcqPnm1gqVSUVAyO
vaL00BHR1UmP5ma9GOYKzjIqNS8fQt6cRKkIQdUhbTBOH9Le2REgkjmRNK/c36zgaclsWfBU+Dsj
WOQWnOmYRHA2vSNf7ObFkb+QwoXurPqro+U8Z+wilxeH73nERceCIHRC/IBpOv0WAorJYW+Ve14T
0mlxRPehSi508WBrPvgf1zDpnLL2e2VR/YxufrmLrvGhi9hpuozm7Bqp2/j8fHCIUdfhe8T87O3f
cHH2U9yVUnKFqINJ9CPWZqIv05uDurAk6pAJtPe5Iu9k8FUvs8MIz1UYX6jUZChuLuWrQikMx3+b
bdCma62j0RGPwEeRGZo2SH7IzUb7qh5qP/vVezB4y6DuFfmXmM6clTmUODQFXD926q/+Wu2KDXJ4
CDefkV0cB8wrD4qIpnvoZwaZ2VLxGtYJxB9h6oiz4nS55Bq5w3OwNBY33Cay6Q2+BfL0i0iRFCHg
UPa2FRGNZHr5xQGNhtBKJdtuLn+xt4S6a/o68dzBTEwZ2Gvz2fP7Q62RWyPJHuxpnhTY4VC42dQd
bqBxpNmPJ6k3HFgU001xivV1T94lPcGK705q53ZiNAOEovn0hQg0cRbFB0+w662KWdpFuT7Zaehn
mXiWbha4ygO61oDXJfoudIbAdyDqBUOWjKreHv5W2+hMgx1861/YdXCWwLWsltmaInZw7EbiP42Q
Dio+2R3dozpyoF4rqiov+6F+LPZPiPlj6pX3Uub87K3uSsoCpS8me8VKNMmy8/l5FXYWivAEyATj
/IvCDv6FKMFwlMpBQWCqUuILGqv76b2YjObWIXhh02ITmFwy8bUnKx9Px0fGGoAi/WIKtqDDCDEz
hGBTTT5w8ulVGDcEtrHrNsYPdSvlRCxIxECqGtvyHhXMgQwPw0bNuOo0Qd9TACyHBEQBYjv5WLGa
yYAsTOgXL+vHxJsxmoIx+DD3E789NCdYGN57NTyJOEfO0HGCkTjZ127HvteMn0SxQL+zgmwev76D
dgNaO9R8aRIdENf6Ib0WOk6+Ga30y6KPC1wcIIUWkw1W4aTk3h664RgVc4PGr/C559A9Yn94iphB
cTa7peLCRkMRmtyH9bLGbfBKrKSCOENRcIGPp6g06N969gEsTOpVjtzASO2jrC9RbagH0AX58Lk+
sUohB1ERcvFf8adoalI0QH9mOshU5ptWUORei1Ds9+tSX6t4Vceunk2SzDZxOhPqSF4680NkzlAI
+RB+5SIT6Z9lenjCiZwJ0g0nyxHX5Ji6tKOO5Am3IAiUf9lj/y7XzRYEayFk4qEm0fL558ue2cKu
gTvwpyFlSgzbgG5mioWQI/JN/z6mnys7Be8bQZZ5eWVukFsRI0r05sJEPfSECWbhd3i9hwhvxR0A
kuBDqKXFLEqkvX71dYRPgcgdxXrawzWMoGNwISAvBAzCLk544k6E0a/QKogz4+ZstyZqjc+f54xg
JC5ReCbu/z2OpmwHgfCCxbH/JoSUh9afFsh+v6bLaWCNRbyNeZGYo4m3hEybt7jBUhP+TuDSa6w+
C/RnTAJWif/A1t/ZjDvuPoA/GuD3KvQwoLA7rEJ/fo6CLSc4Q8LuXPeF/6PwFWyEm/LqjvPhJsH5
TmgkvBAGDCIE5JuraIS9L+IIH6IB4oh9efizwnOwBBfuiL01GbSFp1KmvJZcWxQ1G4pAVwh70x1s
US7rv4/DVNjpf2wcKSkXRaL9P9mjSJ2mchqecx4qR5zFIjXTJCi3+XMvEDp+sanHY+EHK3iQ8Dj5
GZfdnh14I60DtO0Y9r6xWVonzSSelgzp0POltoq+Vp2okdj5Ub/zk2B3uyyc22GIv9AKBrg80Y/S
xwXZec6y6IthFAX5EAfAt63J6xttmOlTe6vMnTCn4YcybTWAL854woSFJTj3x+OmscRndRJGpdzH
4+x6Flyk1Frc9yLS5oaFH2QKm6bqKSACYWP3ts5nFf8rmFuNVc2eDiNq+0e8pHDL/szxtxYW1zne
dis6qtnbul7/GNAiomZ1Ffa1Qj5ieAqcHojwcDWEdqTiPiH/4CN0WYVWvMO/EmYjuh832glTS3Se
QhvDquRA+ePhIX7ZgUQ5TBBHR4jAmObkS9PjrATBmNETRjer0rz+m1SMCwPuz9N2jF1+7L9hNyCG
GG6ah46EITgnKyxqAH15hRHsrduU3Rx8bQB4cMnrOaSTpofwziKTM0emI1dc3XDRmQQ0HxBpFgjb
ht9UJWXoNBgE+k3ocDJ2O61HZD84Z1CnCeEeIb+k/f35dE7J0jjBY9y3shuDe+YuGCjwHWOgoZ2i
YbkOXYAm3R9U+J254cYA9qU4DNnzaOOWmifv60kmw2oJm5V0R+Q/YoiTMk9B4DrDyQgKqDY1twR1
RVh3wY+HNKriA5LC5nOQrj1x8VlFK0jYAN4GCnlmlQ7cGfk5DyCHerT/DcyMo/M+3dzRkn1HAoQA
Nb6gozR/1IagBRkrQ2Q38+AMAq4Kdg021ZV4FnnX1M5k1vH5wzytouvkTWPmE7Pn7wLJ6X67JV/g
+MUOObcF699kbryi5BUUC/JXNpIxkeDG0MBtugeLurviO/RB3A4Mb1ivcgWoyigp3GAYVVyGXy2k
Sfs9rq5MppklpzjD+cEZUGOPjxIQe4n+CVw/8WCE6TZ0M4PrkeF7Ge8xopqaVrIXTpb//FaHRBII
V1fBccfuzv78jOAZoVvatYlV7PLWglMEeJsfgoFj1MvPjnXYvdhx5BOE9qfNtzFhtrmYXDfHHI17
GFbLpDozS87FmBFSMCjsmiGuHDo0y7heP5kmzGLTs96/GHkaMzAK0J4SsADXCsJmKiEQhFz0dIVV
kzK9udGv+aeGh9z4QfeU7/p1lfmQSMq3q79E5goJ5J4yBX1iE5CylVxOiuGjoQx2CaWjlW/hObBr
wP0FVmjpYrbAVsMBKJ7z3kLggNU8SGaAwDA3+O017gv6OYCtupoOg03CjIfbbGelj2F3s4gZ67/8
GBZxe+pSW95DxuhL7PaCtbFKx2Bq1RhjEUYlNmIgHsR5e+kbSy/snCkMVJ3izDsJqGbJ4RSwTnnU
yvFoSh4pRoeMbleYCU4KT9ngI81hcNcpfnagyRmyYEbGdipRWYNbWknhJHTZgzHYoxZuQ8CRL3gq
XXNA68JPhzKAJ22UCIqOCUs3Hiv47lX2++t1lDCAesFzpEZJ3YyykevAbgCbg4kz6q/nCnXojaKG
eKmjzsAKDd7sHcAyRfzyAszMeBbsbOB+0PvzREMFB0Yg8gJ0cq1OEvBhkj86u9GsPttU3ZjpeSNP
4ycThumTcvZMcg1sR4z1oHq2h7KbFRz5bwtyTrraBRssE7SLqtlk33EBS6INXtgZ6hl91jYzxu1o
oh9u3XaIsYlmwxnjSkPtNWTnpUyN0h08opre33susWn7MOLvZmCSXJ3BVD/IeEKoy7cMSjcGh/wD
YXHD7MfcEFZuA3THquwWjf/cjhYxWE32E26HuFF3HERTIR+EIge4zgh/0wdIztBd+K/NC71f4rS7
z44vsmOgFOFpZl5X39mgOLFfdstwTLURgRLwBK2OC6wz1rFJsTBnnHIIUD6wo2/X/ly3O1bDqDkU
Exywl+1g+Vb8rPfqt6fNB67ReBLuoFcgpppnZ/Wk2DoMju9lQ06OaYdASgzdIXUDVQbjDyijmGFb
ajkrRp7GDoljjI8N5cxA1YDufYcjxD0DH4RwTTsAFtn+sI/hY0H+HC0Kj5GlrdkNldeiRdcxiTQb
ddNYJiqS7c9GNI6x+0aBsc0SdG85G8BnL++5nl0xz5zBRnCqjqx3Nt7hpn3dM+IK16XpS75KG6Ei
/uiPdHfELIMEww1sKPMDB52GnC3T/UHhYdk9v5m75DvOID6137xw5d/oqjHB295W7bGkoRg4venm
N+wvsk2zMhEvvSbqA035pJwoXsJRb3/Z5mN0DqVFuh84yrxamRi4vewitXVccmBhykhoTzduqv2k
guU5/AjbgP4HEaNObiEqe3kdL192BgsgRdiI70Vnl6jd4RoHrs7yoypbDvbMyKGmCZTFR7/9m1wH
d713mjv+Yl6+ohiqfvL1H5B1y1bV2zNzu8FmfxO/4Ds8osMIZS+10pZhByAMG+GB2oC6xYOE+IYW
u8OeBuna/2g6r+XE1SAIPxFVZMStMggQUQhuKIIJImfQ05+vxZ5lvWtjkqQ/zPT0dKMzQ2s0njxU
cBsQBMEzp/zzimY+9R5YrDi3bYb7xoMW/MRKxrcxNIUCCxUchBIEBh/1CBr4b1y7DWX2PKJriZ+k
jdxfyTsFRQoGOEex0adrw321AR6rNRBB6GHpG0+nHYcRUF7AoatqGYZL4SE/RqE+IAEY7dxHL+kX
yEsaADQuahwUPFYI01LyZkLkeKELicHL2QPL9OFGFuGOrSmU59i3eughw21C7Lz9IX1ONpOXyEEH
KKOg8M3Z8tK/NQ8HD25kfgmlJ/hOCnRwfLvXGOcKRHvp117Oljn8TSlCBZs/JDBYAW50xzzpdmE/
P3v33qNL7ZePtaXb59DmhFE1L9XtZZmOwn46syCOnRAT+2CY1vkiWJoLeMDx5afHxublGBLg8F6J
nx4oo8SX22p3aO0rUfHhlCyGZYJNFlLT77D0nDJcwYSAdDrN46qYY090rmxk1XA3c289RrdV6D0C
PpMHBWfvvLoVzNcuqvk+2yxOVHWstLN7WstXUDs10DVvX0eIDLLSbFEvwd8QUUCivA9l3HPznegS
nygAc7ZJtxkQ0DQeO+s5Mz/zy8atrykesThSPd1ZaAXcW/uXBcQ0C/hwZg1lE/rzS01W/l3Feaed
7ps2OPfeupjnrVOr2ZvVZvUk6C47g+01OlNZaCX7Bujrpf8OqZ8AXcMRWueXld4HHpkQ7Po5SJEc
SztQKs4Pv15CWe/GZCp5eXYeA4aLe9X2am0u/vliH3GLYYPgQB7gmOT9Zn5sELR7hfapSYplofKH
SSG7Mt8fYbzQs+9X/S0KHaIF7Ya/PrFX9HFA8WipZQl4ze+NWXxvCAPS7cZ6kB9iD4LmJT+Q9im3
lB7XjbRPGax0uC6YeunrG4AmUHGj8yKDCmo2gkPye1CWXLMNS00bXy+FEFV1aKFyai3dSxkaxwY9
StmEEmTpSB0osKAmLIEgKnXPBRIltqSX9BbKz1AjbObNA198GE/5+lGaVHZRxQFSUd0vbTjJnZ5t
DI/Vo5ZavwRNAnOST4THBvRIna6re/Rz4qNFylH/jh4MsXnpfKJas4Z2E1uisj+9kMH10osBTjaf
9ngCvEpLXbG1DciGSxYSKCMYldxkTCEEQD3dhlPo0trcAKfGroy1hkPPvGCDL4ZedHp5JRarVrp3
2Q0+G8fgTvO2BJUJ0Xs5Lg+w/Ukv8r6+DBdZRoCRCwrOD28LAsdCD+uUejvgih5xRL3TP787ehzZ
D/KOizxSz6sKUhrg4qWVwax92VtjRKhPuzZBU74zOiJUDMGJighKxmR8FC8yYacZ7swuMPXnA2oE
FOBtllJ7OkmmzjVgnIwKIwl43WgiZEF374MSFVk9QyqcyE4iHQG2TLmGNGV4Rcvm0znbHyQpCbRa
CXWYs80HkIo4ph6rlTTm2ZTJ99V8v+nIdIRiOg1xhK5oCHw6uNd6pVV1RNv8lvMJPAJW8La2H4+S
m/znqNgj1Nq/XhyU/trkgXSW09McFLHDXhFy3v1HydwtuFuWIboi+KGA4CTWmgR3vYpWmBL0EOwP
opoZpy7atWczYmUiCCo60mz6uWUc6MfLYAW8ia50CMjPjFb4rGfvhUdWuQlTyYUQY7fhuTs0q98x
bH657QKmE+W2TFj267x3sQPCBSvKudiuQL3fevgq+hUbjzEMpgJ5BW7GMiZUJSSQezhCAtMIoN09
xSWqHXhAokr4pkSGSbdv17tbvLpXT//O6175l3KTha0h1tSb8cOlCE5VBQJ094CpYq67CZN2fSJ7
71lH9/L47LtngMRg8B6/xzm00AAG8dSg5ZhSBdMKQibX7NTTbBPohLahPSohTvMODURVWC1YeF4I
G2olKTjA1m7ZTZ3mqDkHcCZo4t+fZ87Wn/M8cLCNtZ/kKFbReeMarrTV8i0989tCEn6uLtMC4HjB
2nWLbqdkTeaSMp6METCuWd0u/9vdCdubbhdzIg2iL72peld9n/MIS6Dl6c0hzjqT1Jkzc0fC3eaI
3I0eFu7oiBdxaIPmAFGU9mxB4sOCd2hevG3z1D6NZh2rhq9njn4Ks9z59m/Y1pe5mk9A1+l5fYvF
mEBRCFmDV/yK6Xj36I/PVBxSd9ehBGBDK6HpLKX8ndqLYgSHg85OuurKdI7Cd2HUyO+HMq66tFuU
vZOdc/TTGRE2Hg2PcqsMTZgdq/F44MwCZxSzRvfc/9L0JQN72dDlnXunGBWtR+OLpvPq0SjDMjhN
7uatCzPNChdq3fuZwtXdV6M08x6rC23YlJlPE7AjjFhWpyddcshv4No42XGQhv3sp1vvsCrPd75k
mY3o1bhzHCkSCrfhbC0bPXWpQsWe3zs57NMeDcE+ZRLtsoXVUkONgt8O0A907qLzgKYin8mFGu/R
Y0G6dXic/jzCIDBbwz32bbS8yXUOyuniPv2pJ0gvrWAOd9lzDoQAWWf/cGuF4VAd/fThg/416ZVD
QkU3iajQNNe48ghs3sJhOJRyCsiOzV3DhfwYpCshs6bFAgir6IBhyR89xMXGeZkgpHS2oMBezPKH
gF67j1kegWONtzTjdV9d5EvgntUb22fzqrjAnSGJ3TdmzpnaDCs5Lb2AGxjPF5JFZYDgzHudAhKw
+LKCVPpGBTBF/YkQacjKmnAtkayn7fIuI2Fo1rsTHSlQtaLSJqg+lt/H8vhw78dmirAKcBjDmren
WxGZYehc9NvWHaTyv5w2EnS0LdhcYnJE3oIF9AY7qWCe57SU0axBkksqWIkPqwKoTJBMSIZzPIV4
82Bh1U6TVO3aOBA4kEQs4AcQ/6M9QVtJZtLyCV8T+ZBuENlQuukxK1i98Hvv0URZiov5JgnLjf6O
QvNT88ucmh3g6MuDBgQ5Jo8X5M28rzlJ1R470ddCuSQ2cmOQhumWIlGruH4UbSg1xJ6wi8RfY/El
57E2/RTjl0tXLRQEbJfJoQIN2tzW4bMq7T3RUvtF+w0mQ5HBCQ2ym19TGaFdFOLO19uPaXBtAPWb
xYN139p5wAEk55OvU0EiEzavaSzIaMiJHnWb9rjpY7RfFTkP61KzSDWBJio7vzgg+VR0nxS2WsAB
+Zo/SW43NeHQ2uKVCRQJ8QckUcRsh78yTdWj1x+7fHszRACAmIYWWjdZ0wv1dme1xgwLUQBmimzL
ch6yDYTc7bw+rY+qD/jsgwQVKH+/cxC7rrpfez9MIhrq0htpllkX2/iUmiy/4wdkergr4/zLJQtB
HGIhVdbNChm9xqt9uk3rLDq0+fdr2K0sELPidVtohBoEXcjnwT/A5Xfn3l8OfNfSxYH/iqi4NB5U
RH7T3jclzaoBY6BqAbwCpAA0w0gdpDTIAM6RcH3tHJ88jfItBP4c1VNQ4zUrfR5Bc5SDtMOJSsTd
qo2IgpXd0MACv2j5WZcIO+KbeCQ21dvaqDx8LuvtR/PbpfcBwgEt47f1BoeTN1xQ2LcOLWGXTiWl
3mgbbqnc3MQUTl6wVqVS+plSrL4cmjPAHJg3ZeK8q4ui1tmllw2A/T0u1Jxi2cMU+D7egUTQqxtQ
f0Kletah3kI4iricvV7n5DzG30S+ZBfTYevxyNpRUZYLgmHLcoXebUQ7+ZcqccNMSXydcniPUQuh
jXKdxzjYpyP9tIa5DdTlFpgzKLNObhjBT2p5uOWNDQVPVv/B3X0bHkdKPxwm2sMUNLlAd3EZdNCD
cvCERDe/P9pV9x3uyZK825RA8Rf9KTY8Qi6lqHG0oVMeL36RPfrZ/YK4JNAIKnby9+CkdCqjJxvJ
3qeAn9LRQwtrv+blmtt+5e5ub9SBSyifby7Eg5dOgeYc8sm9RXkvaSa9HcKduYTo4DQqnalMOOW8
9ch5OEsDd20/Fsp2KcU6Nu9riAYviJ1d+kuapb8PiRAsAcOHDWB8xiS0NNROKp38BeTOvN0QzCOR
gkkS58VEoQOVztNGnZgbtqO7fzi77nX1bsDXQSwPBikVxHo3pfmcgyPMxhmYwdtAjWmbOKcl/1fz
zpUGBDMpuLM5v4SPdcWY8TLgd9e6TeMZYAJqoUEJ52Ui18CouTPAGkzu0ImlLa11DETa+vcyewIu
9aMA6bGmH5BzqB5kbwXHMAYi3Ud4y7aT3ouJ/lFV6zE9YGSd/h0R5mvwYWcln5rTB33ZPLEF5eoU
ZGMTXpkmT2EfDy/dB1+VhFC3KexphnRnY4KvXJbgwRRJmkc6TiHgPLnigM3tLxvvYQTFJwFlo4Pf
iCE0FZzXztoCNq5ynlToHGODGP6V5OcOWMbFHJ5Yx+peAUuNqovqL2kgUnpbn1T39bFhgdyHu53z
RQjwkQ+vDWpeIPBr1P3Ao2bLe+vtTiwHykHZhWIACUMdD/yC5IZ9vjFBGhYUz/U6A6tDqKVSGI6S
1mRCBwA3WklNx+o0UWRx8i5+FMhG0r04lmcmTdcbHPYaTq5JsJi3qTGy4OaHuwn91sl8BpGRoXq1
ajTIxiy1+y7ZN/8NWcLrSG57iU9gx98KEZ0qlopVlTnqxhymh8AymHfjQ5tvR0paqVpyI3nN5Bxr
fA/RfFXHgnvbJr9GwL6Bggs+XoKSfvVWFYgBazwVxHIUO8+qgKOeifAk+tg/nWyltdycaifxeMHh
nXowvYTWauvlXN1u3EoNOD79+jDJNJRV2OUzkkE2MQjbmhLVRIOZ/FRx6rchFUgFxxjesfx5yGe/
x5Uy/ESi/0bybZ68Qxtk7bJtFpH6Y+hBoIZFWG1faJPd0Dk+2bgzBITKqMKTZdoPbx9SgZdC+fvV
5d4yxFxUdIKdwPX3YVjv0o6B8L+S9EOWpBMSkogr79eZ1Bf84ONg766LiwuNJpCXBvp3P6DK7WyR
/36QHpJPOj/UQAd4sQA8FqfMAZ0LkpUkYXK7J3pJ8148RUbCgReA3+60/bLbVxnyLsLhEFUtkwgu
JEwjSMmKj/BV6UUtY5goqz5MiyhKssnYec+NojjOmdPGTlK8DYWGPJun1kw7aE+H/EyBk5+n7lRy
XNMFleXwrkcRFSrnU4FT9ozyvNNNmSmMZeyAZDDILoNIzMeNI78XxDf4oGczXiianepDoHMGWGP+
4sud2T6aiF9gLxS39VGnZ/mD9j9mf6jj4A4dUMmtm68Wv/u9L2VXDoqGxdjHzjJo81N7IYUqlWaz
t4l4CJ94jyGuit7/34aqqarezQORY0GMoldqHSbl9e4SpJAFbsvbJ6gtkfpAT+RW8wnw3mWXZj3k
9RxUgMlDi50cHbNwWuA+rMp9VfF1tbdNLtZn9KWvg4+xzFRcf5SANbSA1XrVW62oLzMsvPWhvV5f
rPW611v1ol6wN4PmgGFNih9EbyvFNhx+oEVPLKfpE6vt8khKXDOnWKr9jPRqXAZdarwWh9iL9Xd8
b+BznuPGkAD9cvQDOrVmQ+ekzwXlfj0FUzZOccg9G5MRsFgU7GmR7GhRZGTxeiTrpBYLqtT8hmic
J4kMr/fVBWG8LaoWDtoMGRrR4PXoWdd/QidcaP4eqYg/zR7f1s2Q/AUvv+h/4EIekjRx9+5NSX8R
r3beGBmuVhsXbsMKHg75e4XTXTF7PXCGWKoqqrUXm6q3o2hKzsZO+s/1707GAqTW6IvOAHHwj8wm
3Pek2COxLH1tuBxoQRJk2FKSrEC8Qg7TgCkoA/EPtOcawYoc92QM8TM2K5tDkiHOkIM1tdyPs3HD
IIIaIk9lDbLfbUHGyNlknoSkUF7f47zq94vfmaUhwZE3Leg4WZ501pSl6XaFCgxOy8tQJCKvU5mf
jOp0nqiHeuAPNFaCVfRuXtFAezZpjZCwhToTposa/b8V1yAZfrXq8blzG8qHT1ME/z1QmSKrVvSM
1J1LIkwWjeSNBQ/+bNhJ6p7qXuUzgLREtHrYOs/T3/PoHNeUIKEBJKitsVwW0BpGBbGR72PpDma3
69BJUKZxpz3DBgE9dcTmkimbdd39TJ17o6b9hg0TIAv+MQC5WmESyN0G7FMKtvBU3/BbsXaNjlF9
8HGPEUeEDuJP7+2zRBMxW0K0lOQ9+toFkVIJSmERbb2Ayorgn0ID3AfWNjqNs/nNrZSYkhAc6YLX
jOH1GUtnzlc6gGxLFUmL05PX0asVVrAWM9Rx5sAj49XyrGPd10uU1N0ij46WpK10o2XXlIQxPCFH
29QPsxVAKYsMzX62LUSODec8Fv8JMh4oEmcEqmxiwcp2tCwg5bNea2n73zENpRY8ccsdwylxCHq5
FVa4IGtbdmBwaNLIwsmq07pB2ZAOf7301kvhQFd4y3OgZ5T7gohrHPe7V2p8Jr+fCt1cSzG5cLsf
TPhsGm2Yps6VYdOGIlhtn5blziWH1G8zodUa7V2rPgDiLIXpqpi3KnDyJ1zXWhfNh2Ji1f19dJxj
Gnccw6Gjn7rJOzY5p9hfaqmHbgf7heDcBNa7NNSOodVa63PSqFA4/eGUVGy4RwqWiBEC89JNwcpZ
6eZWgoEhQLGislb8zpJUprU+oELjghz1aPiA7otR6MaOY6bXEEm5TIAMXg5yEtxEK4SpcEZX0EOv
3dmiCvZZAgN6szY4E8QokXv0b7YJaWWKehEV/Q/UJVZao5efZmErvSoszU+e/qIlJAKFghHjJPS8
0Uyfoh95b5fy5uIQ3rZKBusb8/l3nMJKUIsieqy58SFvF4Iy/mkjmr+j+jcAoKBCXo0+kIzXN2SS
qs0PHo4gRsfmNTVPq9fDT6gU3/CIQxXiikYvqHVUcrW7/pZbzfY6W7EEGI+kUXyhcv/3y6j2VHZQ
2lwuW+PTehuhGmAj2QSzKrWMslMHMwhRdmt0l3TQnKzjH3Vn2Cb7Zr1g3ZFwL/i5MXbDYzrG3Xf/
6Fwo3NES2lBJO0XCIweftmyhBTBMVs/5mYYxGzZm4eDSkHGc09Y9++IE57wJVmb0WG27kDz5e4/O
iJNFiACo7eYDocWjawy1UrnAflypCFxauUEt56IAQb8NdM8Na0dn83C3L9Z36WjhQwzE/fPS1vdC
B+EdOQjCAObh1gumpv9nTSFpEnLQYsxOjyDxzwQUIWy0G2AS4U25BNvBOnK5LNs4b3r1UZHuhBkV
J9ARh/oorcZ7r9B5+DWrQjME+HzOOpXY3cY4eV2eqJTufRiXDHr3izIFagqwRJBJdba1/gHfWxR7
uOJf57muh/evY9Ada16jU6sCtww1u+psXLi2N8UmJN06n7hgl+I7LUdpJw/iQ9d6srVBuu7rY4SI
CGDPEVrQPkWtlU4vfCBaj/gO5WiaIwMaGO0UklO++STX3IB7bwt2BKkD2sRgQ0JIbIbFT9GCk33V
fcVpgpxu3tNX/tsmmqFzzGiXm2BtxtdElAAxlvQcwoV4nE20hNE+P2Khy56d7XlHj1FRABsFGeWc
lxGUkO3yq2s0z0Zw7OedKuL/tN4kQ1rezp1kWF7PmhJ2EVgLeMvc/AUlxBOqD/zbNBe/qGLja2+6
Nb7YylL4dLSFyQpWKpzgWMR8x46ijhPCab9nsG+a2ZOZL1iCi0KcDJPh20kREFMl5AMrEl4kQ4vV
ewiJ47P1juiMEKRJUBBNHzo3wS5KzqxuJaig0v1Wc1KqJDQcryjhv85uJXGgWVNIZAtLX07+4nBn
scZ+fF2I+NUib84HX+/qp4PZ369kBSeTLYsbYQ3QnYyaZ0jKravtavttGW3IPRYtsd59LY0StLfZ
ZUpsDFoTwT8bFNa97PncT+wqpcNHVtphwQOkE0JOnZmD1mIn0qKWWr1kbbCL5OKtqYXuUBPluxzQ
uuD1+kCz7dC6O3LurJhRVLGjWKsL8Ocwm0jI5G4Q00MBtBzJDppGMoBhfODAlgGQM6h479QC/fxj
jEpjW1rbv6/rFVpAp06zeXjZW18KCIyife+NB/t436t18NYYXONxdXCMqy3EApDJqo1y8+LqOyl3
cQpZ5d/oNJYnt8VxZCQmOt3TN+o8iLfbQOLQMxmxX/JyXH1MKOn08x2B9IXEd0vudHrpCqNWiKmY
S5L/t0POYW8kRKczOE4oZDProCNOUdQp4wx2MfPsWpkWb2lFYPOhGkO5i22ITYJcclysmenTfvUL
znFycgoU4fRVb57tO+AKPg5F3AYMtwrxlYJd3i+oyVv3KAO91S0959FPSc73g9s+Mvq5BqY6q8eE
ttbzetuoPQiKkkr/iy4vH+yJO+yej1gEir6zWVKHJJ4JSqszL8wYQMDq5pQROF6lJznW+LsBFN3d
uVEO6lENGW04+A9o4giuHYrNs9wlHvP96tWvwTpwy9RI3AeaLbSSkaHhCMRQOrbfu8m+Cjo9O7Yf
02d484BMeDwSUYURugSQJy9epVFjX+DQzgCQLCBbr4aIJ7Uj6lx4lcR7XEuA0/o3iiP9HWrk7raI
qBqgNPg4QvX0ctEsdUA/7UGjDBKlwN0cZ9WGJOJDGMkTBKPkiUOTjRI6taqD/r+tc+0LEMYX2KXS
q9EEIi3p7mzyWVzLpGz39mZaKTfeiGIkbtUgoobagU7uEUEg2ioxaSn/3Qx+YK9z6XK8jo7tJ5rL
kxTtnqgc7lpwU1GkO0W8D9IV7v0JX/6P/ppbREfNlYZFCvkU6mhBeuHWtf1a19WOjB4QmXL914UE
ka+PaAuRXsT6jaGt9w1h9JzZZb5X+8EJk7wH7pgUjZHIsJCIYQmbWahUXUeEEHT8QULeARq8PciB
CCygbbUPUFfAdmKB0/WfS8dSjf74upNb1Op+jRjEy9P+zRBBB/gOG/3j3dtb9PTbm1GOOjKJb5PD
gmyNiiPmIp9mEcZ9UZfgeHDr1Tjd+1VUuRAB3fvXg4sfdH612fGZ8xhHlrbWcXJrn/ZOtQ9AWZgk
V3EMqmAFqJt1aUR/2sW0v6uEuTIoePuEaGuPhoichRkZrSTNAkTPAV1DgCbAE+y6YDXBrP8p40Nk
8ctqpQFvhTaYolnELytvlRBJiA6E4u1SJcjRVI9UjH+/9b4QGym75OzrCiw64NVKf+cVGhlQiUv4
J1GifPVzrOupcx6+UB+d0JgMBIkgOZYj2LURxl4X7wB3h3LwHYB20yxfp18ekm+G0Qh3YjI2rsHV
F+PgShqhG/loH0iQBP/qFMIb7a1VtGYV72qRJhWw9ot6a7VSkE7XOXghJmzgZ00o/tT3fwga+Zq/
hsAP/qPiKAsG5VKZT1Lb3UCk+FVgZfqSSr7t0qne8C5tYCHTgh+9idP2jXADWdoNbF36cG/u14NY
DgoEbJDLuhnW/nqF+cvaAv9rDuhHWQuBH/hNEAZw+MFIqCC9RTA+8uBgMC72NpDT4OsDOene0ejo
+iD1wA2YVrj8ajDC5dUaVazm4GT5PYC1mdkZzUcHhw/NTwOhWrvBmpSUT0Ix3VxTGhaNg5/sVcUG
1TiQJQU9EBI2JBZc4jwyf7AahW2032cwwLTk5inFapff+WEdzh+jxtH/Kpr9wIsaG722e2W4/CHY
9xQ1UAtVWfbpqfS5IPelaplVKO/WUPn/8AjAI7hqMTzYw3BPEsDPQskWgBmLNqBTAFRxB7hAy4Jt
VKBJiFNRuDibAe7VcXwBo1J8StzdVBaTBRmzpuCTDUH3MLH/qvYQ7ETxybTNsd1aSn2mbWj8Oswp
hvUf+9jR4UjrOPulzocyjhIZELAMR8GHtLmHkyEcDbiODyFwJSbIp7IXkr1z/CkvWI9pHCgQBWUn
ZP6MPoQzZxOdAroIeMVcAFpkkGYSLCjBCaLgYIEkHQk9lHHdSNKOZjsuuDeCKqCf6Z4itKDC4ZDX
lJAX3Q06VmGDukFXdTiG32V78KS89c7EWBWB6PGKL3SK4H3woULii/CNIZB+XSWmUQjycbER6bzs
XJiSAyguU2T2zuIyhI+8pwNnOo3fjmJ83cgriWEQOdIHpj2rg/4BUZEIL2tG+50eDIC8IEJCn0AX
tHFFNggc4SlvZIIyPQGaeiBpe5NO1Awh49OBPdZIPCCnkHQGQc2EZ7IgUhhS6NYBQkLhUPQBiPaR
n4VQ+u8s6KzxjgewTsWrjBuUZC0ukm66qkTqnOAbagM6zQqmePgP1IqUtypzVQL8w7CUiyunRRMF
Y3W2eo7129R9a+Ys8CiA1+8RuoxEc+ahUQ+3ww/BLNVYjCB0kYwsxdVF4rDAA3lH/aCrSt8AmmFM
9B5lII1xTQWmwb45pBlIZIbhydZAVxoGMZenXSNlw4TIL3s/V56p84CdFRgUpe4K+7jI7/J34hMX
OJh8k1lBapJ9IyOJBI5zEaWRua46SoKxDtu4WPLl0MsJqVN0qnP0hsCF34ziUIW0UPN42JcX2czp
YIpZKxTB5r/WLnrc/FLId48YBYDcrnV40tpEMG1gLaUvCtiztpqd+PUu2nAToLRb53zA0QEL9uDq
CKVVh9RmkXPzU5Z2X+3PvxZocBugKHjxWd/adSFspzI5eLVGmSuJO6b6yNTYRieZVr0QcoulxZ11
kL+dUWcyn3RofXYAeT3Zz8Mb/fP63f7JHBuEKpBrOvM50h6UEi7meExN04QAOZ9DGBSrTlLxKDc7
WIIBbsKlEsDB4GHgkE04jAWaCT0mdpYB8E/En98gU8BP/MtgmPKwFR0EAEx3vFfVQyeeFhsGaCrc
QEdjkpPLqUZyukWMxQnXKI2YQMJZAtaDaRuNc7CipxnMKT11RhygjlO//41DxhhLhBaUs/NDZX7j
WK+h9/6NWiCvBpc0S270/voc6vYL/K/JBgIZUa6kKiUJm/JXapdU2gNip39N8bPu8NKoA3U/ITF6
FEdR8OsKZFOU9DVVEX3piqhCsu3R0wyHilrz5KTT+rObbHZ++vqTlpzZgUYOJu7tnc6AeaanswEW
oXqq7jJY0dzFwvk7KgFUOrXKq7Tw06rFtNKUUP6l9U4LV2oz2VRDifKeniePit9qqLOtX3AP0YLO
OQVfVs8qqLXW7ilPFHfpTceHFnblvHoMPa4dXSt9/0M7hHVp6NJyQVeZSH5aDQpMeb01RRitYKTl
C4ox2TqWge36/NoAXq4moz7N76ZXuzr6lC6foJRte6Tl9PtSMaBlhlfSerhYaEvTYdNp5r6wWUpc
rX0Wm+xCSDsnQyvmscOeRIlJJkz8XudoOj01ZjeUcCB/tCpxPnr2CFT/IJ4g7Yi7TKegg7iBjpgF
ouT1DqOMWVSk1IsvOQAmpWgy6fsYTvpvUIEErjcuM0Nn82shbzPQWsJK4nASolWtAVwa9AhB+LN6
mhW2jV7NpkygJzCPHjboHgu+Rpi+tEJrgdEhqCCihR5MgbNJyszd4pxx+GshDnRQcYjseVi6/H/T
9qDrkHtmH0jTi/qMEv0q06T37lEYeiKeyqICPvtTZC130omqmeRLVDYBblhuAIVpk9Vyk3jbkdGn
1OhQSp1QlGStoSYa7ganNqRWOQhTL4U9jACrvugaIVJTfbAWXZV8fG3cHmWwMm51ZXN3lHX1ZK7a
sVh7HaqinTnkFjdbi7izU3Xh33bmkxbVZIeVSBOJiWUOoGq0Wt0/Ghq7LSfp3KJZyJzSEjaaQ2gl
JsxmWav1slrUrb2kU/MmHUWeg0Ev6LF8IbnEORay/9v3UHX1oJ5IFEh7+BpaSE97mmYT7BWHud1j
IvrSf9V5Jcvocdm2jUgVKYYjw0rnngaiLDRBJ45nq/pFFMAU4C8RGMGZEFFBfalJ1aDN9SWA0gSm
pqhXwe9IG3DRY2HVahlRqWMlZV19Wyy7jBANOFWuCSX4Wmd/D17Q09toXPwLA7QE8yz+ooCPEaOg
b5bn1TWoYn5b7eeGuqzaU6Shq3qB4VzHmYWkXVAV/LwQlXt1pQOYAatTov2EjIDcgPPYW1EZO1JC
4NcCxJ0KFNUS9sHZ6k6/L8xCnq8KiFZLTrjKHNsW8Z/P2PcHg+aB1lUdGgVzRrzGu4JBFlrejwQI
/mxWZ+CpQSB61sYa+Wt7FYjCK1ztd8Rx1GPi9CLO89tRyMWBc6j84b+YcEpRPbot1HeZmJyifUdP
1lkXwTGFykj3EqVAFRGJQoi7uRIhwTllMYqzLFV3J9D1m05Ba4Zh3mor9GaCsTotMtfQDdFMdvG1
DDMSeAEuppY8gTuEbh9b9yrlV/WRp6kGPP0VH1mreCjESK1a2cKl5TwLmDSCcJTjXy5/TLeuTm6P
6LKnnYBFJ7s2GiBPS5XKOFtOKJuwmrIXWb2Y52lTjLOoSwehlZPX5i763IH+OIm+NMu0VWL8Axwn
fy6qtSHi0Vp/Gbr0MTXBELPtWWGSlv42uQSF9elCD1W8mSUnG9zzwiAO4ilLPs/UNFDoNs2qtn2g
WdFBgeNke2Li12KTG9EdqRNfIMVyp3kOl0vIpSMl0FhfUcmC3l3cgDA9GVdK3zauRv/dz2aAhiXO
mSSYAYfPUmnZOV+F/YtddaKtxwRgEv375+7zXS/xelG0+o1tziM7Nbgqk4CYQrUzDf+Zo22/TtHr
V0FTTwP5LMvC24Q9SE2IHFKXg3909le9ur2mCqwsRh//F7gQvutbMFG3wunFE/Xg+YxMpqWmudYR
nUpOz/BsfSiVDNl2tepozRHQ+sXsUPPiQHrJwNacM4NfaJ1lPIwh5QVgvuFHuStpm0YlqV5WcCcU
YGgx3Bms3KfdPlt1fjFZCB12Q01YZWKNWD4I44MaTZ9BG3IV+Bv0mKaMM3V26HATPvK/wWR4YnHC
vIjZtm52zMKnQVAWNzcMNXHidrhgLoVTtlMNIyNjmWq5E4teoXv2UiSQckpjiujQk4YO/1dK+YfA
53hGEGvxiBbCkfPWdEHtnFCAmTPknEEwYZD9z+8oe1QQ4k2H2c+HyHJI5e9KzQtwKkgs7uTZ0zi+
aiutESb9UhhdIm2/rOl8bIraH78/3Nr9/l93Z3nLbkHTExqDcoGvpdWgD4+Dt7iL9cGH+WVacazz
xtSEqTLkhVSU2LDky4PsyMJf8BO7gni3ZBpwmPZaZbOFko2dEORh7rxzuBoOpkA87Yjz5MYEdGjH
XDymiN7B8HSZyO7b/Yb4E7qPi876oXdqLD3vj4nGGjTVNeegBYyXfJX7dfJU3/hFThtfgQUB319u
jA/jDYHSwhifhd8FbmcvJ4rGYrjgHcjJyVK5U+/tISjRxzLH1AfQTVGVxj2rM+uZzp359/D7feDt
kw3LR7QETjXLjQWjgSdyDUjbLJqboWyT94muTYb/99f908cfiicujgEnPaOHb5zMjU2nEcMzC/L3
glCPJkmtULE6NNBHQSOl4GpfyIoGzDKmGVPz4Gk7QIAi22tYAFY9NJvohWDmM51xhP/Xp3KxPyGT
87e3KtTQls/KMrN6rLL5DgGTgCNtNvqLjzAjLOUd+eFpsfz83hvSEcc9hEqO6sGCxPdsdpc1opW/
l6bXX3+okxVHAQ3b7exZTyuGeEiCCL1AL8Zar1E0jac5ne1+t6EaIS+7gwyCzTenCy4LOf7VbOeY
uHmHSbQ4+iGseZ0PYkcFIwISkLlpCJ26tBTkKOiuMj9UolSY/ttrZh5TKpsLmgkCAnQj4VoB1ozP
7DsEH6R5dES2df/v+ZoFfFZMgMiEFRVp4n3Jrx7uL4KtcDjaw6jnZ1OGD8alidL4yBSjKs5lDjkR
Qj1UNK9qFusG5iGOFVYG7apF1sBBTsN42mZCKzA2SKUJyLTC/8AinTIdSt0MRTLTS9BZxI9ajzY0
Y0AUYhCHWir1C96G78RBWyz4hmxAJ0v4kJYDfcfDmU8M2XBqNKnX8FDRzBiobgg0kVVxlRuV7CIW
BVRiaZA2ts1z+4KlVL98blW7l2/L6H7QQkTx0d6GeQTsJkb37m6QVKBlul1t5DrVlnbMjZNd3ZIv
Zo1qVf+3OdDvaNXordAN2I16Llr4uODRgYHEPdXjFiVZeqT1eU7dnf+qN67osqIiaMA5mhnWxjCo
y84/dKPTZPuaIx246SRQTp8QiRkeSePUuj3paHl/w2dhuN3REm3vYWFOS2bVQZftzk76RF0eKjUc
1yrXljvlLe59UIto06N1rfV2sOBJb1sHvBkKjfILjjMhao1ct0HxGOyjFNLoXWcjuqFbdvP3tCuG
kDdinDoGtCPA59ggwPJ17ugY1GnNHFTie+e5xgeVNhRYCf6m9x7dR0b32qYFhb7DD3qoFZ/U0Mp1
botru4Aoe64165+Du7NvvhYJuyHGqwDlOToXTnauz2N86hXbwScAJyJrKnWpV9mQJ8PDqDApTZ6L
eqPsMRKo5T7pd+HFvVe48bH1mlPd3kQ4FQz318CgFxOmJdTGl5uyj4wWbzoqqR6YxckTJY9yWOyi
V43IyR7PHhtlilS7juF81/k1pILrnEIzui50PER7KoLH/pnbldu78+4kcfEP78HHVoYL1BNPiDCD
ZtNRXzbPLP1n98j4pjl3wasuDoMChpHW+WbRTYSI8A7I4mE9P+jSmxv0d/E/tx/LTYdHITz9hx7Q
/IgBzvL5to80FuDZuP+YJ4AymhaYTfT4Y6ODbulLQtgF2iPRBCF/g90/c2ujuztzSzjfG5CkkRlh
0E8htbvYpFkzcA8s+tJOEZsDlNM+PVRqS+Mj7pIobsggtUCFTaoCOZCgx5ANHb03Qn781eD8ITIP
y7lx29Iei7lKMdqBoF+tC37bQ7QVvTJqEXhSSLmLwb9OyC2qq2T4KZqXpJ9s8P5K9i2aZgoVaePC
DwCx2JxZ09AXh+PgkbPPcMsdlzuFMySmT3iJT8Pq3OVtqIJPcwWaSg6NcsQQblHZhEeDjc8dPaan
ty2vC08LiWVwQ2vX/0IIhgNCHTzfvdRxCkCHFX1pok1Qz6O3p9LWrIe4cMFSMGwkDIrU5xrpzqyu
UzfH85NGaXKyZl9E36Lnp8XQz0tDDS2Kfc45M2+AhrfN5OIzcJAM3/lSionp3+FDXQyzvnhOT936
4vFq1kt+tRDcxvW8hScshHdCiHP8gAjoFLtVNIuu1pm+cH+LlHl7Fhe3zi3foPvgvSzQzNA6xxj/
gUDV7RJ9IkDKiXXDLgTzwfDu1lMVAJFL3zW37n5K0RI1fuKT28VGbeVJmQ3bA/TeTvTko4htG7Da
EV/A6bQU7IOjc27eJo8QuQb3szosc+MvbWXl+bV/YvvaWefm+f5X4SLW/U8urMffOfyZ6vraySNA
HiQzbxPA9LwzQY4HHzGIEwShWmDAo8TkQAyab8Xd+dsuw6KEUJ+TwzmeXpUvQR9NSLmQ1foNlwCr
qa8ILuUHdrVE0oDG2PVV4jJ8Fuf1dR+okxg+PJhzvwpzFXuQGc3e1MWXd7YxiIu0Z4L4IM+REggc
Ye1caHBoV+JH9/qHuwk2czvWqEt4QlKi4lCzLY7QFjn/R9KZLamKRFH0i4xgRl4ZBMF51hdCLUVQ
FBkE/fpeeTs6+k5lWYpk5jn77IGbnEFyz4Nl1DV+Rnr6oxEBYCV0vn9+OIb7Ag8+YvZL/VJOi73J
qXjUsEEOGTXlVLabMhcWKYYPF2B6j8CZr695s+kNMemcW6scugq3Jw6vEEJk7L1xX0HQhn/VMT68
5/jStMihiZUX7F+umE74E8tu9zs9gwaS6s9mSvtbGUiKiGWVgifWw62r+fFvCLiOeSbj49n7CNz+
xhWEWMNib8i+DqMBuUqNrThZ0Tn4vnrWjoiScUXuee2XaCL3WWJWGT3KIX9VNa9t3QcX+j3P0D2Z
QYWj4WOgFU5LkfEU2UgqFmr3gcH4Hij7a1vlvJhpZPewfDBILN3ujn32CXshKGkGJeJCHaXHp+ry
zsqVzLa15WOv5rc9tkFXJGYV32Xzw4qEwWhGUh651XSJmAyyfxxN1uEbtVv/ecEf/5//IAdPtSFq
9sxxqIJEI43Gw0gYRXIl8K0ldFE9/5ZC98t35069la7FtFpk55z0tCUfOp9XL5C5KeJ9scWdpNzf
mHdjVu2xi7OKrV3DRmux88PQJRsYjQpFGCR602lAeg4EjHAeaKQ8ITP7+KQupzbO/7928EStsmg7
fKZtmHq9wtX6XjVGt9if5ZBiwUTo2P+VFz2WcOO+D5IIBeDHsn1rrc3WylHV4KwKOIU9B8c5TAQE
IVh20VrCDJqZp6IQotPEGMhV0DGgYcqJ67dOq9cGZchkfIIFyEgd/IjwQdvnyxFLtHHeuOv9/cbp
udt/ena97m+/vCsYXqh+jyj62DQ1QEJ8MBSflJS0xFuEIyj5BCb5fXtKJk4nZS8yN7WV1EIkwEKa
zavb4jiz1nDxqnzr42Nn81OgJTkvnBAhqg6T4DHDbRz95KtzMUk380EPDcnM2uGDY9Foj1hMJsTi
Q8IJAyEQSyObL6U/7/3zeECpCJ4kLGKWJ4kxJaZ2pNEx7b55MtVk3+EmTY3Iqjzs9NvcfXE3Qj94
oLgRu0wNGkMRk43I+aKagQFnVKMGMRjXC8AQvg68C06O9J/p1pFlr+/0s77jW5trOuHomKu4f8dX
dUSK5FKOPssaa+pNPEkH0HqJZU8nxapC67ZWni5cRbZ+7hCqJy6uMm9Y0BDiDi32yansSERor2Pg
l2k+azkjNvH24etosfcvmZi5+MBNrlvCeQmkO3fQnsaH+Hg/1rOMVwqvg1MfOy34DoWQAlbIaJiB
8OmREES/iBWAIfxXctgTlns7VZg9ZhS0yZ0eNR9zE6bYABO7AgPDsU5Gh+fGjkAKzKihbFPicBAD
r8GKAXBqrmQLqVjGUM32gzy3BZ5OihtV/iUPn1M10iOLz1rxO/iamNPOGgZonS0t8sLLXhilMGEC
Q0zYO78OGDzXWDmy+hJu1sxWuetv6F1vZ9YK3MgcxVpiP/bGkQqp7LOsiah8nM1tfvfuzgcSGIWT
jjMutsgioqq1HEoHeIV9SA75gNcARfQOn+zrJoZrIriA5RX/Zad09NwUx+cR657yiOJq+caQ5h9L
pl2rxGqVeGG3HgZnWK18Sl/dsiTxvtNJkM20AHN0Zp49lM82XiYN1tPL37BYpryHxO3Z5turiEQo
BsMKWIa40GE+HoIKEGlxm/IC+vt6y3mt/VV4kYFcEND59g24z7iGkbkksx7Y6lxUnkYGx3WQg/y3
dt5AV3rqKJMHHfCK7CsabvjDtPF1RJoUylTLnBY9AiqdhLUI1YyA6NeKxOh4Vy70zXdJcBJ2s8KS
upyYG/PSPu3vqpx342L+uOTLBNVwbq9bNxkmo/cojuRNPflM0KQt7rN8pg1eq3iHoE1hB2YSTbDk
jixq0qTLo7Z7Ll4rhWAZ7Lfh98AVjm3rikrQAFgo+GO8u0Xf4Xv4nFSrz/G1alnRk/6gxjfgsejj
MAkyGGERQlAH1s3KANeIUTkpsb79edWqS2EJoa1EsMbmvsJC5VgfH4tk/x0+F5JiPxaPBYkSGGfH
mCEnfzwlcHyoIgXdFPz/XPTGGa8whWUIYYIqg11AfFHbESW6yyZvxdagc0+Ixkb3hlJ38ZiofnEs
JngbXGtCkB8TaZeuHhsVlRfuZ/Cdvi6ZPmftnCs25jMl0aAsktbNaCZxDQee2aG1g1vCnAeZHmad
6J7PNT+yVUd94orka77iWuYzJMOLgmvYP8ewTY/GucEU6cv3t7wJoiE4hvmh5wqIlRhkPqwDEgdk
Z7zOdkA22Qs/0XSe+2WA7TvmDJWC8UOziiMLos+CT6CcYH3o7MFaKgAkTP4ja0DAMZULWQdruhDO
g+fUmhTBbSOdC14tsYkDZdc7GLL72PzCZke01PuMpTpkswbNOfPGPUQ4as9IHX8L0Um0qAR0yth0
rDCHbMWt3cH1pEO20InzJ5VoB5JBKBPsBCNEmGgjdXK/tHAwKZgZk8qOgY/bH521puOELx5rTs4E
owbZlCdILsmaTSHBkxMfYJCoxIYIz2L5bDVW1Z/Rin+qRZ+UrlP/eeI5eRgmScq/PU9llJEBPRHO
nWj2v26PB1DxMTj+9yWiufkzHLrWLiokoZx1LFd+Rs/rotuSh/Ij+G4NOylqBk7mxOZ7PidrkbA/
XOIZv8V7rOI/OEnggcXLxJ7F7ejkOueD2QsdtT7+UG73hYMTz8CfdQBvD/kPo+MWh1hK4c05HsoR
IKdoINp1s8bZoLqo2y7AM5JDNlO8T0QEFkqAGs+dnkNjiRr8txWJ4ukhZvM+QSSPezYPomEmfAs6
Jqn224xUdX6kYPqlc4PgL8Qslzcutjd7xauUT/xB3sJoOhB3Mq4u+cWa8ARCrPZekxwYxrPfln/g
mOeBsStvsyUqhOZSkSn4hcSejNWIr6NKf4+fSzrf/1sNUeQIE8XXXGgAoI28wmbc8ogTsom5HNRT
DKcOPGc1L6iSTnpUL9u1ua3ADEqK5+9Epn0Ghp9Q8W6Mo0Tmjojifi9UaP8Ep3C6jn6YzSl2/+fk
T1oABz9p4UAJdjl4Tyj1KTRUDjIIlqrwjubweh0+0wbnKMvVqZ7ARj+0nzevD5+eToFdhY4Rv0Tu
/IkKTacbYdxhYY5K+0LoAgZ3uie6GAptrJWpMgA/sq2ewRzxS2wZb26pOsa/yB7AB3nK5BY9yxWO
fR9uDOx7VrfwgKBbpQrRDm8SFmDRN7acCJeIHDPW/uSDKx5oL6x3WbSYJaxOHJoZjaf+m/MCZcXp
Q6waJqskEmjuhzudpYizQky5RCqkU1FeEGoLfVciTMDnD6rmYocvjJ30mTB4ErxERlJUGw+n27/L
qKRU2DVMlmQNv5JOEJQdhVkdS1Ciy7e1xO4uvb22lS8lWRObGt35l5gHjkX0D3x+e3WlAlA/qPhc
KgeqhZKBAbpTUL2NdPzMum19YmkVSxxL5qQtT60FHposXk4+7ONYfCx9KmaYawsC5UM2CKxmkYBl
bgmkwZZ+G7CrfAF5I+2Pb1FjLpD35O3icsY4mrVPaeeioKmjtzxQ4kBiJRNVZGtYS3AR/wpsQv4p
LsjP2oLPgLWwaWkr05EXABMnZfV9khpig4Y8TxDHcSVj12c/p5Z6XH+L55bX+FhSot/n78MrrJfA
/o451tEF/8ZKkI70RXeK92/NbT4eG4fGcuPC4tfAjHL9nsezggZuHv+xMtlF+JXthP1KLEG3P+R1
Yg/LLtFRi/A1cHc2lx41EfrINPxke7MIe7p/g/3WH7EEsXujDizY1FPMp07S129JaD3QPXwv7eK3
+k4asQ+8L2o64FVQNv7f29wPr4Oxia/WOZ6jlEtORY85oep+tjFe4i5bmlzbPXJ5TvWpnuJ3w0JP
2Hd31pkOXUeng/x80XARKgr1k7HPL68LG6Ax09x8xMlLIvo9uh86wr6MoT6p9m/o48b2cSDAA1Ok
Nao6/JR6oxs1iHLqzZSgCL/DctGhT/5AGb0F+co4Y7UQGsvXDpV91Fv8gKQj8v8W9/Vj2x8l4/4s
9e+X8tRbWIv+7LY0OGcCisf+kbLst3r+YRT6R4+GpINg9t6uh2SoXxI5ZN9W6ooAwCBT2ENICea4
HPz20iTZSNyNMxZqOrlPgPcm7abjAfeIp/2stPCze3KGfgKEAlhhssM8Yhs5jnFF00/JzO6g9J0H
4qqSMlQ0ws8qoGGRTJeuBHNRHF9jaGwE8qGKmqKcEIRHgd3//m0hsTboymGFA1Y27AiswT2tQH8z
MnBZl6/lWTMd0t9wEjyzOscm6boyYJhjrfTlKyhGqMvYLrjnTDsjfvakIZcn+BG0E4fHcUrGHe+O
nXNJ+LTFWWtSvOIslt4H/RO+8GwfwIeAj1hfcAct64v1Z5Bp9JmWS/kU91Wf9heMBdYcxi9Yj/p5
8D5kU25ggNPwGbwvGCDfdcdcG6N8h7hpkl5MDEb7wkpRInH2BEb6PZR/Ko6chk1wAJayZISyL2vr
W4vJwkgDz0BUd3PfePXQp0KbebeuFN6gBGV2dkGQoJpeR/Wx5zU+YDqBa7M3wE9wSY+YPzVX3vPI
ikZ1/WFguaOP5OPBkGGYX5Q9J2/mShfMfweY8+JV3RPA5qgcCYgXx2o8mhKPpUca3W3K6ZV77wvl
Ns7gdhxqXhIQkYCf+AaPYwqBEBUSpJzX1bQEUlGPGN/SrPXOaC3wFCKLqpiR+TuJQQlwXh4AvKUB
Qlca32bDMlJCbhQt/EJaZbLPjQnkBcC84AStUEcsifqJ2nV64PyuT1xGFnBqOsLIudz/gx2ANz5D
MlObDdHGVSXsg2PZzz4+Q4UP2KZ5zl7TPpCPwaBmLeSifWgGC1bSCIlwADYfTk3+s/A6dMF1MF9o
bYnk8j1XcUbgXEykzFi1n1/x1LxFY46pKhsUJovYc+BR0Fu1c3OpnpsrGatEKlSbfIOI18/G5fiB
z0A2NKeYK/hkvMy+QW9E33vgSSFUmufbMBv9dsrYIO3FChhpsNn6CWwWmeOaeRF840O3a9mmmiNH
8mN1P6oDgeCx7mbIvzIc13p7DPhAtNorUp3q2NslC4Dc6DUXUrq3S+QxyGWpus8Z8YxDkEWU9iko
1L49st+NZGBFy47n9Q7zEOXBZihck/qAJ3mkkO98X7THfGHunrP7z97dKTGO3LDiQzrk8/e4W8oj
7mFV8EKKv9fhAREwoR2kjw1QYjuihAmg3YV4T3+W91AbYsu8xOqWaoSG+w3XPLWx7BK/sGGGBsjo
94g2Jqr4qMNCch8DMUIxmR3dg5p099QhU+yqrPMFFAEwk3YDvgUk2jvz3rgExtUS5UuFAu1s7VAN
EuZMPjfGrSFAfAQy/sd91gpMjVueyZkl1JBCrUYdhYsxw08STH1O4SWhvjQ1kBX7/8golceQhold
Kwam7pizHUI3AIH4d7yc7uWgYc6E8pnHMFBmwvj2Ivic8pTJLFxRMVss3dtIuLLxdXmpwSF6OIAi
8yL1v4t0K02MNTjJosM8BrUEzytIMM9/yukeLsvmyiR/3BjD7x29gt9MHnaz36wKq/C3lOZvdBbx
BAbt5U0CODUd+gqT9SY6HhKljlUoTV5bZWGNbiQVvaLbWlRCj/CB2uqLhJV5DWy5N3MkwZAgUxEY
+UVWh+AEpxMhGkgCTETxDWy9L4dnMUsjfasG1UWO0nk7FvUtjmQhAdarevjA0LwbPZHdacRDPhEN
s8qmHcR/FQNteSpPs5Hk98e8qvmDITQXHJfB2yjBFYt4kF5UhQqcgynXxHsHDf+1ATnscGNi7+n/
283bgP0Qbwh5WEHbVlHKowsXom0fiQmYlGBk/IQge1sFFrkKEjZEyUCdmXwUgrpFYMiAURpL8hWI
dPZuIOigWC8KtXrfozvz5xAIx/g0Qy9sAtx3WKRM94bY4v8TqqC4GsC7gfSSMDrGTATFB8mOXNgb
6U549cHGEd4cPwbjYjItJjsV3E6qGsfgjV3hEsOBfvFJC65LzefU+G8n9x9TZmQuHUuYTX+Epz8Z
Rwn7ODWSkYvK0S9CVAQZSZjqF3ssuQ+/YJiE7JP3sbpQYIAknnl6TqV1PseeIaqnXUQXM/1eWFe/
vs05dMOAGR9sMbDD+nttIK7mb/fwMfhe5K3gb2S8iGqtIsGuxk+3RgqVoDQUag+cmvbK+sMNIOb0
KA4QrBaDp2tt9VE2YJYyJ7N5hPRpjlSMrUEeCKkjqLRHtAxcEZEp/waWJfMVlyveA9HdgE2/iObv
OW0uwpwaAeQgR2amB9UBWRaSM84C5JG4gjIeRG3mcrPZKdLFelbPbkhApqduRWZOF4xXYrfoXyl5
llw3Ww90GpBrtq//AMrHiKyRTbP6jau0OShjBtiLz1AO5Kg4VXOE4u8FX6TQ+x83VV1t89g/3ZZf
2bN6J8rWN6lWqCa99kJt+p7f5yDZ9HZTuj/5xPSChnVZbzlsk4M2BCgePqJ41Kfk2FNw0yzjDUz/
eA8ZSeVr4sbxE0Pl7qZr0YRDA8XPmABxNs9ODFFpTNHK0mJTfiSEsThi/DlVAy4KzjhEuKLdBH1D
SsLohc5hJe3v43qb8+GDu9Meg8Htk5DsFTf36gDkIJ1bk0/0cDVMOYzZc8BY38E6f6pum3F/L6Mk
LQbmltdHtG+97G++E2ncrLl1lzox1BvGVxBWtBA7SCHb5zigGuBU6bOJq245067Fyhpwmw7z8AH/
PKJnV3kd9exJ1v3di2ev8T3qEF4UPOI+r5lMJAHA+Ewd6UF7uO3RyeNxDD0gpRdk7OA9IfgP8wlo
MPu8hjeDDdbKEVA3vtuxlZSCKimHt3KoGwFUAJwn2HUF7YL4RJae0EbsEmByKMncXjU+PUU1BBhr
sU3vjWqkLrv6fN/oKwBb+Q/jwhQ/ZNI+jz9LVEbIMarrA3J/DbBdkTkr/BRR0zPPou+7b0iIgzuF
s2J87FpQH5Q1Wfg4PLFvpDQGeqe4oPrwlUlN/iNwBcnLeNjTY2BYxccgPMRTFKj0sx8vJ7RtnG6z
Ea+JmiM0dwx7cJ0nKc0RoTsEFLnKsr98MjbCVILxs53+vVb9XT3RPtg72sSQgYHVk3ZYCuoxS7Re
CQtOw/uBB4ASxDYa7QLQTAWA9YpdpCfEu/QnybKHrRS5S14+644Zn7iXQznadX6+LNdGVC+Mk3Yy
NfsxZ2g/v+/A2wDb8fvTUFrg5vUHptjnILFx6zUvpMvd6OjYVwC4Ept+GwmOq36GOg0XuZhBg89o
5ZBwLAPkIj29VEwBLuXcAmxid8UiA84B8lp+wOuvxygjFjhm+oc/cElyYA4eGdv7r2uAwzJggpxF
lQ9Ig2s/EV66/8IptvB0uIixy4tRAJupoNfaKY5F295dtIgXmp+7Q74s5s81DlYPWgfk1YyJWeEZ
VaGjkim4toDLLyoZTnMNqgFwqWY3SNlpb2GAwhPUB9yQErlDWJnkAoMBU7EaR1bc5qgACPS8qucV
H5Gj2h6zvXpON/31/VpUOCO7kukgxqK9kfzShTQJpQ4PucyLmwEGwlSbMFYQU6NINvcKdq8pI2YG
g/8GeXBstq8DYSBs39X8Tn2dL8j3oi0jk4fyBkRGA1ppXZea/NeIgUzMkfvaMtKreTAQ7aEnDbgV
rdFDw2vOexVeqgZf2VNRY5gcuL/X4B67FvoM2VEKr2Lo/HJxnES1qmFcMsyRT9LIb8kGk0vvf9AE
d+PYcrn4t7vXg0uF5zKSQj6Fn8hvRvzfYZGq48zO8vU6TCC5I5BLcxsUbgop4MCNg2fJSJoQWgiy
DK7OJn9ztZ9TzxirVRymjDJhQLMlMTsZgDWSBZ1ht12QBUBntC2hY+/jxS1xlNMPjICQZlvbct+S
CtVzifvu19vadJS+rR7v5/efebQu7bD5i3cFF+/jfGhb0FlDHPzzis1LYO76VeD+9fwRtFjNMRl9
2ft4mq6A1Qf6/E1buFd26RDYBEDbmvfJZxLZX9hLL17DMkixQYoDZaqdb0duY6cdeKVjDKohuTVA
oUU4IbVnoIfosDH+9rvrTdjJqb7hyvPbxuS1Tom5vqYzbafsfteKzeGMDn0hBh3c+fWlG9+Xr2nn
C0sgvPswWCbgbMhiDfem//NMv/asMdbrWC+d/Q8BR53AP3sLEGZjb+xxW1k+l6Zwlg2tiLj2UQO/
p5h9llYkUYUDCRzr4R3knDBPEjVtacx4zyLh2L29h72TGmW75x7XEEFdIHmuPfJJkYNHJ5kSyA2U
e9HY4TASYZlT8NAnoFTjsD1/Zfs7q08S/esp9X/zmtt6LYYB+HIMk9mX0EVwBsy0saik8T1kyE3Z
rwrYz8z3y0FKf3RssF6/vtDj4sX5Hbwpv+DDUMOzJVl26+5JBJiZvsQ0laCVPiAd49pBQ6bkx8Gv
8C2aBSF9Tvgs4CTzjBC1Sqb7hK6SKGC/R8WGv/N6MSEsjh3LiVQWO2GcgyJ/X826TcHsyDNDvp3b
Rf/S5wyIoE2dH1SgsPTXDCi+Nq6HKllRhldPpMH6U0yMm8cP7zaSVjsUZ+fZayYT+VeHiurc1U29
0X0A5is/lbtKZ8CPZz/SkHoj7Z6bhrYZVCeMlwxc5JsjjD05H+ERHqSpOm9dk7jU70BFNo8PgF8N
5NBy5CgexkNSCcbGqA61aR0+rvICT5bwNzHXxJE76pgFEMbc1dnm51f7BAwwKqJkpB6UaUOeqC3t
GYEkPEGBOwtJBr3jJ3qty8j4U/bPCFNZeDrZKV3H+4w0LTFfHLezx/bJf+pEWXWLav+d6ZPHSR0n
IwmVjTYkUmJdERbaO0jn7zQZFVE6ejNE8XklAR5KkTwhq36iLspoWEbKvvDerjLEVGb+C/tTRnTS
gJubd1SyjMz5J/w46Gy43eNgxkoa6n4yKiOi1IeV2/GQzhEO3KQf4EZq4a4KTcohbXRc+PUEaH12
31p0HQXRhLBNWFTFGErWRNgU2Gs8Eanwbaat7rJ0+FswRx8eRG0APYIAxxKmODrSFPSaKG54j0fp
+t20eHGRq8yd8Y/HEenT5BofMQuNgN7yU34yFm9Mz5Nlf6IOb6MGC3Ry/ug58F85tl9yOW18Le4b
fteXAoY4CY90aa6ERCOPvjirb0zCYdHrho+RPlXm+lL40AeR23dwv7NcYovQLQuRDAcxPPk58gDL
/ZsLBYE+hGKMIAwSIv8251FR7M3dBpdCC8nN//EIcI5v4znJa5CTzUFDc2S50d/8Dw/8i0HF+w9D
48QFTwNpeTqEQ+ScvHiuAAzMvmgQ+BvjMUZXfxb03H9/y09v8FmAYqzDhSD/J0escKKVOBYsUPOx
sW0CobnBBBB4CldvBBASKScEOvZasEfbkOnYMBSBGOlYe84alRoMlzARuG23/56cvD8QM7O1Wxiq
nC5MtvoUXzYOH5cekyPYCwzOKFnYsBCuYwZGU8c0i7uEMS0ImER+EPk4zov8LiCpOzwfl0MmY4Ir
ZtD5VE5Dsx58JSwoIiK070Pmw8xqtWrYQNnqu7hWIxJU3Hft9YHV+iLXQ3eUUUbTQaoFJt/4AjFo
ASmtwzf4hNjib4+wLGYSQeHaReoiBWu1Xb8OjV31XbJt9aTA8nHevo0Zsyr4F4MJel1Ivgl4w2b+
OFaYgtsWyfYe55OJyJ2Uxw7IgviVO7Y/5tl4kL0NWdDl17IPAA9nnWGxh4kq+WM+YazqyJJ9bEI6
c6eGbJ43WI7ww4DoHbyBe9m2FdZKhn1mo2T0fMQMVRtkAQXhk/YLNtXbaRI/a0a8S2I/wJtJ5qCE
O2ZMuZz+uWhOCeB4FZAOhAiOiXfRZ4eM8fKXb3P9qA3UZFUnq1vQ+WTa4AXVG+d/H3mYpG4OE+67
LK8yacQYKTLAguMlBQqlFtngqAIzZjEQM0V5OKww/H75TT00f95NcjATJu+9e88efQzvtvdqbugX
UlBKcqR/ju6T6sVof4qlCg5DJrvlF4BB98ieb3A85zyVMSkL6p/HEYMlH1Uz+da4biiE/jKxJ7fj
R6V+fva8lHGd2KLwJ3+RIXDFGcWpYU/k3tcK3+e788x2NfqR1q8eCwOpPyQ5vNW+4hzhwP/DSTf9
S//MnofLLiXJ4+mS7pWxZ7C9CYNqShofJFtHNkNdO06eIFKe0XN+B84aQkVjwghTAhq5+SmPGZJj
80GeV3zqDEcYo1bLbhy2SyV6TzVYCWYybPvjcl0x+WSWi7cJ7KsRhTI8bXgO3LYiexJCQfLXTksK
rjVn52/z+Lr5nvcKQaA8yuPPuLdiksYg70WZiTqoL4YC9IsYCsGzaR4BIWgMLvtQIp829RwUvvpP
1pz85b8spyWvBhl87BuPwNI2rccYAmIZTT5lNRFWDC+/NHM3R2ECigacuUXNlN0zFWaZrgGto+/S
OObwKTagfhDlKgi7qOdyYSLWn9MJ4rm3KYj04tUwwCCuEUKVRlZN7fEI8yGMrYx4CX5IaX/Hljim
lbFLygEMS782//j7bnPybu4jfopCkQ+Q9gjuCwV4tvG1fwh3TdGlOjlxCQ1Jt67OYJATpCbLwOEl
0SQQ2Mt34/SWKa4O8RAQqJh8EjaI4ROP1BDctxd+emFKjs+/7ylG475vXJnm1O8Vk1R4Xj28Uy3f
0gTnSzYDqI0NRHrErPhc/nCaMNGJe7xwqF30fV9Ouv6QCOOSAix5XvOnD8O7tHcQ4GoweTF/CbRf
YGRDIvpyffCS/cfNpc3myWBIstxl5BBApwa0+1snyF56HMqEDQBzIabgQvZJQcFDxoNK+iuxPyA7
0P1VHvRG3gRjUlIXe4xkTfd5c/swKx8DiHyVEZE+gFkgI2LGIJ3sxqaDhRjkNNKWP0Cs1FyYa+Z+
bZ5iGumK+KT389Jlh7ZiyAmHr08j9KbNiotzJZyOSMo1J1o1S2OXhJY+NdBrykFVc6nODfht4TCW
/i1zMcTiimIWd9S8/PLzO21Y0p9iLYRtwCVDPG/yUbn9p5daTgXBkftKXdVsPu+V9D1IkLqM5kjG
nczgwprgobDGTdmRj58xRxrjK4qzjyBoPv16Xl0ZoX+g32GWJ0FRYVLGHKiToUPHd4+cOmJToZRC
BM6ZNN3+AP35kR0fD0M71hA31A97QZeABCbvkFApKEg6IH54qTITsKgoyP+ObgcLcMTuKI028Omm
3QwbB6h0+ug+z84SnqXvA3z5Hwmnm+es/KND5RXxMtVp70/ZWgyT3HybToWuVZ0yQARG/+ysQCWt
RWFgaE1fULwSTOmwomMcM8g9tJKn4vTZyoNsnK2zdXVKltYIkHJ9nwC4z7L1HVgXLc0im36m1VW7
ckmktbFnGFww0j8VoCJcCjEuJ9wrnb8uzIHbizmQgKiKU3JgmKQvqC7NwotH8bSaxhFbYjFRw2QE
h6V3lIbWvNtYIb+PMT2aW+OWsSw2TND999lWTEoxHmT3a8WgqbqQ3ImeU3V7pAHcneaiMBZjHHhR
CLV/epiOk2JOT5f4d48BdytSP2Nc2QDSDlB43uf+VOMCLqVBOu7j7DbD7BDrw9vxg+z8YLjPCNpQ
r/BR1DCOTuZiGAYXhiSSCzSR56BaMP3DzmXE7sFCEotrwC0plBTG/hNwD6Omot12/xfWgbV5Fzx1
8aOC2PGaM4DkGRmaQb0BZAI9vJ1hGj/O4IQyUAaRoze8sNBzCEnabQA33r/7xrAO+D/6wGAR0cxd
8IlI6PQgy+cJO7Jt3Z1Tz+begOCXeyZwI7SScSY0Ef0jJN9sn4La794TM3ekyz38J4ZVvA5UjV5h
mK2SIJt9x/cDhAZYAowNR/1Vsf2AK8qRupUuJfj0C6/PZC6ceUnvfPRcEyN9SMwpfMkAiUfDccMB
HXQBd2gtjVKA/ooIekZQPlEnTHHI3JAqnOY8OCrwr+uRyv6SzGO2GAZf1P8E5Hjd0jqpRPPSj+vu
QyZKlmiMoYZjf8+pl+X0exBCD64yKsnUBbbkWzEnh2f1B8tY/keVgS/+qFwmqaDNuLIZdrdqWLb7
btmj1+KUTnyo0miZONKyys3VecWZ9mTYBz3027lKUwLEhB3AXJ9IrQaKd8eQ4E40hGIn3LxtpKde
mS56PEKHs999t1KL7+fx/ooKGObUbS0cw54OOoJFJZSZF7VP0T/dIcd/34ytelsOCeuVubuEfyJ5
tadeGSezX1YSSmKc2hpYlT8AyS/BxrrSwQAEv4SZKSuj8jv4gZMblA+AWaY1rfVzk4wzmO9YbdKz
Ir6S7tsfbHOcX5h5AX8jA8nx1hp8OWqloWJEjDDZx591aN0HaBBUldqMgftH8OcEKtqLijP2DGjz
Xps2qiDELZppS5SUTMtSbd/0R1WoY7/FuALmF9iEdMGw4lRRkUCW3euDbAnszTjvKiaHGwx7LsWO
Zuh9hTPPEJhiAFbD/Ug9tmmO0D1YcLy/x1I6akd2dwAxaPufPT+a5+yh/wLlmzLcYf/nXORMr47P
FTwK9sFdg5IJ4gR0p/dCGkMPTjePFUy0rbEyFx8iYME0eVPSQp4qguwY8AO+X68+63+/PWQDXO+j
HsIt9cww8oyYjLcwbE6ip6F92UIt0v8UmBV8SV/mi97O2qGcYbopaLiHZAx3T32GMuwOnaSzecpW
BfHh40EYg1pjlo7YFxOn2IM4ArSYqkMu6RnmVXxAW8EVr7bC5aUJEUJA+40HMjg8eY/tDNCgty4g
oZVT7YKgIi8cdXT7s85ghxvr71UzyPyN8jVzje8aUZQEhjyTptLy3dpd5cB4Z2fWscm4II6qmSt9
/iQSomi/FlRkENfJtO0/fVQu0OkpqTjuoUShDamx8jjI+2YrmrzMrffl7r6BE6JO0yPIPl/ur7VJ
vc8H3yHOb0FvRlzNiFZiTHTm3JyqewheXDPaY/j9xpggVzKLWAajYohTKu7b1pJnGlOZFANjFAcQ
1hDYkvm4YOLwx+69Z//W3z6oxJR5Eoo7iZGqwtM/1nTdHHXZmLjp4WPUkol9E4TmJWXbWPd6k2Ik
hDEibpK76iOmZ0jRbDgmX1T/+qzdNluaVW5l0tTfU3y7h2IupoVYoQi9FRjGDWlYufxt2Un9xwDb
lrW5SC69BWzA8Xv828qjjFztbNAhrWzmqFk2JrcEeq/ZfayI0at/HxdBOsxgJt3D9wXalM8wmNFr
wtZp69Ns+AtMxm2wOLzGN2bGKPVZokPoH2SqPfyGuXy60EfPWc65ep/LW0wlRq8IFi5mnr0J91hC
7CYHBgMn9aSP8iNVEs648jQhUUQXVh8muhLxxspRe6UWiO4XplfWrqS3o6R7EPfrk370UkJYF2JD
OMMn4MNLgK827NLsHdTT/YW0vcL635v7+1KfJdxx++QE84HOHpZLTFOwiBfKWJvjpj1rADHakL30
NhID33abDLSJ4ZfgkwnMXpJEhq9QZPtiDuuL9Lj2dFtzm/SCt6cAUCQOrtpwjQgT5XwNIQsiuOqH
9QxdGm81ehGEEwepXwTxSt4aM4qL9GLsXzv1wB/1Q8k0CayqAKu6bTF59suTCR9OmsUQr7Q9DNXe
4jWWmHGS0R51DHK1zTuUA1z30A0/V/pZujKl9hEFXulxMjEGCype0NsvZ59pPFQX8lxbQcP97r97
afY4AhFfpXN7lvbS0O8WRfD9DLlzYdUWSz6VMZmrSy57Mk8P1lbe3hDHls5NdzrOELx2kwGYbDmj
Vm2f/gvsioOTq9gG8QRgRFq4+SaeU1+012xkTKrI2ut/9w2TePBOyJk7Tu9NfqWafm/05f3YgOxP
GT9BeXvD+5DWBTN+mNShGSXiakfPMVZgkwYtaLWmCEJTVK2ZbkqXx5+C+y7EIT44ZBO+5OlBPjah
midrwU2c0i1KYD5LSvV298LZiF2cgZu1FN76ra8GN5xzUwYb/aHwkjbXH+wQr+9dTC0KowC0h0HR
EYkSDA7md0vyDf5FJH8hXbb/uIW8TZSfOpNj1u7NiTk4Kalou85CyKyF7ytbJoM2zh7BKtHmzRXK
BPMIX4cz/t2YZ0hqkwLeeHH6j6Qz204Ui8LwE7GWIAjcMoOAirM3LjWKiiIqIvj0/Z3qrnSqkjhE
gXP2/vc/cD2Fur89XMbl7rUrZth5JtIGtvttR+EH0Lzqn/RNm/VqJz8a62ZPcdYuH8xTZfjUZ68Z
tvgocODElyyj1agff1EnGWt2KdMmgndpUJRSC9W2WjhV380Hzu3wIGz0PO6jIOphle38UAZBIcZv
9sEYVeltfsQY9SPZ9NUeMTkpeWXPPlHg9hdr8Pv0/A7Pr8TQnQroG6fuu3tDSLSpDiWbMZYgmpiF
gYupWc0ZxuZCt8KcGrSKoVQ0iNAA85aeJJngvntg+M/svjG9z5xK8xLk8N7KUT06TzH1tt68Z6Aw
DJsJhYBMcB7JAWWqg/gXNQtlKsKSISjcOepZqIIZNebTUngyrclJd3SSSWvn6QJCkepZMbvsRcKf
+ulu5yJGkAaIbBbBlmCiiTb/Nm69Ev2z4KugEwk5Xx9DJh4Okn/xq2OK6GKKDe3iFd6gbQhOS+v1
V1SleGPB+PcVFzf4mRg7f/h3Se2HPbNTieo17SI53CZ4Z50EhakKybH3v+jwZJ4JhyV4MgyVgnsm
hPoKtIjzARMM1yTC4gqbFZkmrs6Uy1QUVzgzT+Tohi0yRkg8HV9nJp75Q2GwJsT9dbhFJbb1iTLE
/7BgSSud18j0zP2F9aRIjkZ4t3W3FrA9qnz+d0A9bJBN3/Q02N6CFoFp/fCZPDAU+y1/OPMSzT1E
JU124TO5TMrR1ftwpt2c/WKSO2erwIfYdO5TACy/8onODe6jbnjxpFDdV8mVlChhdYdcEsMCGeus
3rJDTfOBGsnsVniu9qw540TsXdw/dFJo52vCH6i+6RjEq8DZAQcRjFqEBwDED+gfvBh6lzseogxm
hGuAxxniHZthPSyHvHHBStBjehwTiJ0Bhr+4BAg3jbPHyJBbC1P+GY0wdwUj8s/Ol1bLxEdtC22x
YJeW2Pi0IUfjFeN1lTxckzYKwMaBEctzGsiNTWwb0FDx26DIdVHOM3LFt40XQC/Fc4FV2bON7OFM
ITqfJ69eWPQJ2wTBeeDg0wXlULhfOAmUiZFhCgBhjV16gTCbnch5ZNUICgjdGNf5b3abNvsCC46M
/lbP6v3HR5XQEyKodt/B2Psuqk8E8Z6qlqWsP/uNlIxKsdiXMbnySxmi9ZK3gKjK15gmnw12AFtJ
j/X4se9tgEBICCtOMBgGmzujKqSTSCjgDNyI4xaahPV7/jh+5vAzCv8HbA2ix0K3Rbj8mBRDZYHy
t7cjkInaD/15wDWvT3/rYtkintSXqGyOlw00a21PQQ6RW4yZN1pcc9GAU6CSx9t8/PbrsQ5zA5QC
Ep6OwvCvB56A7QEgwBuqsVBh1jRbnHZD2GMT1lklItbxR4+XW0+ArAMkOl5Mc+BbvA4++C4LFLjd
jOF0x2Y+ZM/P3kv+TiRS0jrq7nMor9VMm0qjx+Se0JEbY3NTR9US8CDfsC+z5PDdZng5/oZwdeFz
jstAnhijG1HU9fwxrhctzpwn9QA8YMDCqW0FCh/nzYChuWDjDK5+UaEGBn202UpQptwcXkd3bKcX
DnuDhYMStawKQmMkMwK7To31jwM86SXAgIpbTaFNUTDinQvkPhBit9dQT2+jb0qr4b1L1jEFG39l
QUZ7WM4+O3PPu0zH+yOF6hrvaXV0r9td0suumj7m59F1xXW97im+8P7b944MS4u4KeLLa0F1gVSj
zn3gxLJ26VfJ5ERqLlO15B4N3scQUpGcGF6be+sKLezg1MTsC1BCSlHGv2YwhnsB81uKJYa853+a
EigNdNSK7oA+YTIIGEq7zV6NjUCD0RU0NQFJudV1zolDL4Z+S1S7g+jOYKH11Ev4LEBxXVA24DNg
XMwfKjL9xJPyK3L2UysiM8WQfZszyLuHUF2Wt5Ai+F9KQ3/aS4tR5Zvh4IBILrnvHjvugWXIAtBq
GxFEOyvH6qKc/phc31mvybiASg1DTR7RrLnInKNfCB8101kyb8jRcfeMekmfAY3bLkkx9SrYmWSZ
wcj9rVUfC1RBiqD0CfKohfiugoL8wttMX8GLXVzHgIzvHazgPnTGFsbsIOEoh9WMTFMOG8sPwnn/
eeI3ofxp2Oc1SGY4lbjPyYXhCJJjCeYhlNAQuT85sXCZE8bqSP4NzATkmJ5ggpprBpyI/FZ1GVyO
e+Mm0JavkRZ/Umw4Ro2vE9Vr+J89BORYi79HbQgwG3wSThTkHsPtBCpGNQZxl1aIiDBLQNHxOhWM
ihBDg0SJ1M92MlijCLmNjBDPDKis2qEz5r1zdiECEQF77ZY/VwO3RGU+YrpNhjzhxi3e8ziv5nfP
eAca13PtkotJi2i2mamv1Q/yIrtr/f5lBLqXvBbvWbX4rjn/tw7eDZDdDKya7R88GgS83XfyqiKt
i1t8HHS6j3gQ4fscyqk8yQXJ1646C8sOCkaFQqHvXpWgLiNNCU0lkOuxqkxvQGhXdHrbfbFGnXiG
/aXSBOe7TsjTRU/olPMWu/2M9rNFL5r2wAHnkA+YtOg6WZiCJVKiV2+8innZlhhUuw+DFtA599cv
psNYojOcT97kYSLYOZ2ZMFjGAR0k84etGPb9SJOFxTF71LamWnz09v3ZdaJHr8V99nB+R4gaDfxF
gmtgJv2bXb6h/sGswR9w9Tiht8YCg7GTQGbAV5B+g1AQmQvkyxUHk7q3Gyxef6znyq5gKeFqhRR+
GRbBl6O5zgECeK1gvgxYUiKYdwyMSYgEQddmpmwVp7NpXZbl4bIslihDsD87AYAbrIyNk/MOz++s
83ssYplXFR+7wXBywzQtJZKBw9etjKB/HOyZjX6WXwRUMLX2CLAKAjjf0/78dQTbaNfdpD/Nxfd5
VWguzL8GUEdCdlV7GNYsEZwikd29+C0n6CvP+3qLGYxd6gLVeEKXhmYRg8E8qFZFNrB9b2wiAdCH
0k9mzdvqws/YCBjE5iM14VGdZ6BOpGFHYJI6ucNuVDGRJf0FeDyHcCu52iuQjTnpmJAABdE9Zo58
hUcZ3TvvCp7EetOt9Pf+iy0b12Lum74xYsSZ49bCtIueo47vzGzpH9TsulNH0gTPT919DS/QGoDb
PnSPnSOiVLPu427R+EMO8WF0FJL3NSONwjmWU/MFHute6XZTwm05Wfv40vRvq2Yva4mGfG1zluma
lCOxoB9L4ezhd5SBWMzldWVAy3DuwWfzzn7xkyXovL7+AVt+0qT6a2Np1aUYDNAXcymSEFSkt7CP
fgDT6VN/VYXJHVHfv0Bv1kvKTVEfw/WeyAdztPWx8ISO+T/x9ou05TUqSaPTvMKFpU9mOFHSYe2x
8dxtUPo3RDlovsC3XLx7ZF1IRgoXMTevasBUX8PowH7gO56HHU3Y4ZOp868/2A2eFoxRZf7kwWr7
QQwWKTcXisHvpsxJlk4Blqs1O8K6z+FeQBvkJZOyMMbaCKMQ/0Xz24wAmhhV/DEcJNQJ0hVMcUbb
gTBe5lK4QqlcPyfko4iu2GesArLElIybSzSZYGbw+LmUa5urRHq63Tngd7xs8gkjCjwBxp/jecQO
f98wHKCFBP+CJS3+0bMKTiGrCso9M4S3J83NyVYPYAhJjNgp3AlaPnGufHG92VWZupImhgersxIB
G1IRdKiZodWApWruXXH6UTXw1PhBZemW7gO5PSFqVMD36A38RClZhPCAVCiBpM7ab8AnbECYOq6+
mODiRgWFTB6fKZ/+tsMPBfEa4ctKNSwN3L9w3hLzVpqsGgJaRTkxl+dkM8BgyGEAVg60N23ed5V4
wLBn1yEqxQTyr9l1Xh6qU0qo3f1Pjbd7kbgJ+og8YqUtBgFXOGp6NOrz++g3N4YdAavN5jd//z3H
72nlv9I+OE/Ypr8EOJjABvy03K8DVh/VqRS9ovOQlTtoE3N89e+ouft85xVVk8pngh49ZwOvOHxG
8rybFWvJJ1g1RYgfQwDr2++4t1Ik1OpCbyUtJLv7Y7lgl3vtjBRckDUGvwdTyKG+0/us3IWXboqE
n4oZYSZm6XZBShkHa95DO4c7V0LblzLQ5QSCkoMiqQclnNNvCtLSGh6ndQ55cP4Ly7+WygmOw+q2
6lO0QHyCNjeGXjf+zqn1KDHf816CGZR3Rk5wCfDryqqhPLkNu3Gb/SbS4pdpCSy17kB9eiLClqBW
MqXAHSVHCQyv8QfD77ROX1H/bJOG7La7nCYA4QCgKfOTThBfFSYNDLmZtSbqiC0LwkO5aE655uJU
fHt7F95mTvUMWgiUEhbMjoujsr5M43FHooXg/rAhdjUkyp0guMHYFSNncTvYC2TbcDJs4azEzNMM
wseYw4CEUUpTnVvn+WBZTSBSVBsm/jeR9HxZdRfQFMFFSCEFAICUP7vX5yqoM27TwNCckwzNsIiH
RvXG+JxunI4XigBQHyIfwCbYAxt9wLTLhrFxlcMKNcbbq+SEacczJGK6kVx+berzK2SWdrGdVq7C
FvfXZC3EG+AiHpYxPy7N/xiZ8o7X1SkWBMAKhIHgOTbADp7e16HMeIko8JE+/kmWQ8Qigj/Ypyax
w6zJjPVwocBBn0V38hnn63eojd/D715d5ofvX393H99nRlDO76gmoBuxBgzNq6Oi6kSXu2ECSI3P
4gKXYdgHSV1tlwNO9StcVVKxKhZ66w0wjgxoOIcqc5k9qlFbBOpK/om/n7G0dS+wWw71qdEdZQWZ
NjZAXZiE4AkAO49lhhKj/d94oXPxauO0dJaUIBB1apdgIhwSWpvOgQXjZ7f2x5Gjr6f5H8oUAPpd
/YBzaG5dX5jlLweWHxOgPBgJ4/x7vFx+vKX/8Vq75sbr+B7GS5/bQdbgIb/eJYz5aWMfluLeN+sg
HoOPw8Aaw4y22kiQWtXRy+V1OuIxxZOu8UCyeCWhwZfYQEDEFBba8XpgUQfwL5kHr8hoXqdrzU5f
VjQnzDUlFOXnRrW9mxvelDPUmhKYQvvoXQheCU5nazLl2wHmzgVgxrSAvHe15hDz0qkazBVrvmvS
f5EsabRLIwIBXnY0v1rRbp4SKrDmafiCj4ibipvsXJdA9S3Pzl8pz08uS98m6ziFPuGl69zepWt2
Ft7qZeP++3puzzH/5nb/vCZEEMF6xx2FAzgPIMKlxZvtC4v89Xq+29GL/HsdJ35rEjQmpym26sJt
fyKF09Mk+CO2NvhYuHhDsjudhHv1CagmJwpGRFve7OhU+nwj6rgHYnYBxPz/1gjDTxGEzLjcqSAj
usTITLkX3MTg/6AB3jDuhpP4mUedgyzaKWE5jFl41yL73xt19+bTipc0jyDAkE3Qw9o8Sk+8SVOi
BchQ4KXhk2Tv+u76HBCUPX+GEM/ciBe9Xvuc3jaQIa+ad6QjZTta9+0d1Y3N293Bt4y3lumnikdM
QOuuDYuffZ10zflgWH7a/HvzOE7zacSGa3MoeSVRZasBz8zR44nFSxlgYs8GTFgTeduPEMcqNXgq
7rUQl6ESSCdWu/PPgklXde7vEt7hjGB+0/PPT78vu4jey4v3hpXNZg4yBR1ZDQeoT3DQXMHmZelk
MewjcqS7QYn9ginsXDAd4Ipfb3FQkNHNuzntSi0qUhV/ult0hurMXZFmDNIfrNH++KGNzvADPzCz
3ItiE7r+Ev6Twffq6V/38hU78KtwoDMPCOaGU783sh/gAgRgdLFgfTC/sL9BgIInDOvkrXU+NPSK
IA0WUJSY8yLbPScNJDQkGPYtbU61+8hd6mq4uU9nMALt5ovLhmH/jEqXMmQPIQAE4+GDxUW4Voxo
vqXVZycM5uQZ2qeo6jvmUOMY0sYxZHvYZY9RCVIzZubkcBhC+YT7Bhr9q1eQ+iTgECFHurf/OzCO
f7LdFYuf5hfS4sILxaqdCoQdmmErjiM98Rjsqa3sfqSAlK6BikZc+By0jXfGx3ao4bC0+6TXNY2O
0E8I1SFi9Es2gFwlRDjC7R70E/crVEYgblR1DOrhqIdg0FVARlmOjlNx9HeID1VpBE8pfZM2JIz5
OjwfT8oOFhdcp9uMTLvG3i6A8mAi6HuNsnZOydcugckYCz0mpVdg19mRaXb2dMisgUTnYVrxb0KD
UuLtjlMrWkHAySk2SVOUc1Dcgfox1py/WNIIssQXkBkCG/gZiUPUgjXCHEOrxHMf4EFBl/rfFqo7
/cLtqTdXGVtjI8Eg9P9mD1IRFISaFoDHW0i4j8Bb6WONcHU+T+dHzVlHsX4fvmVvwAdj4YejYLUL
EgZDRY+vkuDdc9hamUjSmsQtpF16hCdbK2Er4d3JYMEAAtnMD4mJEO9LqttfQV5rdOhfgZ67OAAy
4Iek84HJSUP4dMS8BIjnjgjKrv5KR2PmWGHXC44CKs64FZoTBv3InkKK5+uBOrzFlIVKFXzQo+XE
JmALGwy8NeMt8oDlTDG/DiQdwM65tPBdBg+PE6Wa1kxIHhhawZ5ohaWazk4PoZ6ouz+GlsiZEBFM
kDL4PZg9HS49jMhpIHGwpSCkFOMlckqcAzC8B7K9wuF0BZ0tn7jJheerJ22R/Pgf8f2gL/EkNqhU
h+0JEoAFVwtzUJBcHoxTG7/KgoQzCmL0K2/8Vlx+89/W4aRB1VcibZFdhvac0V+EQUusMOx3oh5x
6z/ShbyJV6QA3P2DYuhTfgq5b1QDRI43K2mEFifphQ1GAlBEodu3WA3gCvivBS1PAp00LRWBwpHl
QDtC0xB6GUIANk1yJiKutb9T6q3XQLCYdUoaCbsVjDFExV8db8wer6Ma0zOmGzmQi/2lcsHvDs2S
tV1+8ExThX9anV7WqmSLsixCdFUOPMoynquaKMtywkqmmhgTOBLWIYXd73xqwNrWGXpWcXM7AJXU
tyGLo1T4fejUPedcMZG0VaoBsnFSMgapG0hQxOwTdALoqO98YlMS5ZxiBAi83rEKqu+wxH0JqZOW
MIzbTGmGXxztYVWzlFtEXHJOPm31bn/r4Ey4bD58AcCb+/sLcVZoPNY3Kscb4N2jHEGXLjnvmDz0
wg8c6tlHif0iPn8dhV/dWo4pnPn7sPXIsBkfDmMMrw8Dp7EkkfZ78TV3PIZQDGIl2eLP3c4K/hof
60ByM1AkxgXC2zu3jjm24uHMCg2G9XC1/AymuNDROnKQHY8EdDP5wFeJmxZzcUeksNz1YR+xS/t3
S6iaLj8Y0l24RKznE8ZsmZn2wt6Iwqw/0RIYaPZ2fE+UcZ92qtpQyIKrzPqQII5otdEfOGzwETs3
2ZgWEB9BJD1o5+zbFDORKG/s3r9KStQCp6lNJfKyOzb7fxsu3Hf+sP2Kzb+y2X/n4mfkB4gaSxQN
FAiFR7l1ElM7m2GR8w0oQU7chHplUvpCQsE08bUZcNKw5nKY6RDvd/s8EIIYsBRp455Tu/GvWYHw
6Uw+5devhtfFGWGIBsqPQgDNoAEMgy6OqQ6KxsQI8R/HQtzKDsfa4r3n+PBuYofiHjkIx2zsH8ao
n5nw0PFY3MXOMtM+qryz3Ozf2z44kxjxxXSjKh0FRdvHych0ZK3QTadhQYW6jokEVVsPg6fZVqaG
eb9DxRxd2EkuNnX+nQjGVOUqJ8F8L6nW6+ldqbr6uE3ezUMpFjcGJRIIQV9vrKojXS5PctHKO+3L
Ve5+TjKnSuxymJOGHHba6AdoWwjB3b1k8fG1OrmpY26eY/wDWZA9kTUd4gLRn8+puc3qNpKxSmZW
5Cu3pL46HU+9HapdtoUwjDFfxCWooUPXoaYGN2odfDPPgYaJ0EcAAkgb6FRqXjNtTzF8zTXgluN7
3LAmDvwajIow1HG/Ghq4TZFXuh1tfyldJSCHhvbzGt/PTq83NpVIoBm5r0VQ/YGGKU/4bPqiTIGA
AFEF5R5JqIovaZ7iKWenLt3+23uGV+sbS6efaT/XtNDmDFIwzGjBEnoHHZoZZFIlYgHryoDr6vN7
1RQY3g3HR83JVxqs/NN9/Z3mDroXXnTrYzPGRAEBHSakZnDLvWbg1fD3H36OqyH+yG/nl6PyqZh+
gADIk7GCFCiBwcQVb7pahpKWspU1H0eipMJPmOEGwD6kx3meVP9szdgAWOIRfjdL0x2EbDEQorhL
u8znvb51wUKNXafv3jh3OSb/xkbKfEtPJMOV1Ify00dhhUoLOtUXPyJ4W1iQ3ScS2viggaT/tjXs
6/mdqLMwHK3s5m+we26KCTxRTimMiaftHxL7KUMk6LasAwaG62z1lCnvhL0TusIDhU7rC2Ip2ha2
KEzjsB4YMrVDIw47lMGflL0/yEO1YYF3Jum/ZEtJ0hDaZdODGy2YlxpmzUAtjQ9jUT9UTIdmCqyW
7vgh7M1cmJcRmJ/6WcvNwlR9ZZtJRaJ/4wsoMhjytM2oOgcQOGWnYosvvbIffo5VL2OC9Z5+UdY/
Nkq1v93nv8FRk3jS+bk7wIu9/lAJrUw+07O29uDBYBEv80n79xoD/PWR0d4CjKmLTACYKqbejB7/
GdX2DZEfDuCIZL7WfEN3dWRDqt/zWticXbgNbvewx7GBm8djgs/q3l2zf9jWJiDTOl4r9A1aIq2R
tk6mE0bgTkCrWbEsXkRT6YrmkyWP7J9pwKwomLK80hmJ/0S0J50k//WcKBZdI98XXRLJdaIB4t9x
GtE2poZIelqL0Dr+Sf/I55RmmC6RDthdk4DsrvkiJSIKpqub/muVuVHsxqI/jhs3rl1+JO5EOtRa
Peh1/C1iFjPNYBkgB/l+UOLHuozMRb2REaChwP16V65p1i8luikTHWbrK+mXbm4yI7Dbjb54bK2a
SqR0P5+ozPSFDdiztXYSBstglSydDEnYnEAHGTEAs2jYLXYoTX3oebPH6oW9FIP5n1Wse7Mapkf8
nDMy7Wn2jXJzg8vBcfClmnAqRhyEU7a2stOh+sFHx7+WUTHEyFE/d2C9xRBIbCkxpsYB5ZM6+8yB
aaWLZz4chniX+XUE1kb85UAX3lJ4GzGlgjsf3yHmvb3fCSzsgbwBeAtxEvyhjey/V639drYEd2Aj
I+jGXBJDNSOo0AeV5AIHD6cOHw02KjQKTtYR3Bvszbaz3N8GbZTPRQAypS1BOPmwSKlaIfpWfz14
U/jZD+x79MBuuLBFYyQkJBAcuzs1YXAD4gkx70XUcxZcb6xnO3U5uA5lZd5WUf0ICvqMNwWlZZZh
/+mfXz5wc/I+I/JgvnyGuHKb9Q9dSt2szGWsUVG9JXyUlx2I9zvVmFCjdN0KPcHgBPcJI/ly1THh
/Pjf7J1Vf7XKomKRNP4cWDLs4ERl+wUMNNgIXBNo/x2wYw0oXlgycvsFr5LJGK55X4u9EYC/Np1n
aat9kuNcE6raK+B6srdPFh26PZQXWIkInA14j9HX++K2iFt64Q/7s1mfQeFKZrAILQaSC/ZLfVpy
qyD/CF0eQM4gwsPus77RRB3hgaEihT/ycL5U2BjfiwlJC4ODWlTIIxrmZlu7pbOBOkuFBIuTIeIL
kzZmZmcRN8BU/kGxRBUONfM5MWEbI9UTNKuvp/vP8B6b8PEvYw0A7QIvUvOZc2a4rHAThmqQehTH
xHEE976KWbmNgLCBTwmxmuao9bD9kuHCYCD9C2TWdDWi5MJQ4PkReBxwPA71VKVgDTqm+FNlfTmS
2T3U1r2sP8ZtcHdbDealoOYyh2A2ZbYoi7y89Itb1NOFYyBd140DsoOyjmRpe/LOfbwsebetkufA
vBG+LP42nUNfiYaXt3JyD65rYOlqxrvwSbaL7YJlslIF6739g9x+XXGPX86pgiCdFAP7/IeJyezj
yqSLDOEMpNcRfjAU3el5ra+4Gtm3O9AHX1F8XrdZ21jB5Rn8Spo4GbTYeYIxQ7XHeiF35It/a9zv
/rt/9YeCZ4hdH8MtD9DjS/VW2HIi3Cd0/FoS4M8edyCJmSbACABZbgFjiEu3uM01JLuAK9oYJETJ
eilbFy0RNFJ6U84f55nKM3bXjCzbeC8HZOccGRUxnHr7jwzkHvlV+0vrYgPj4Uvkege+rDfLXzP8
330AyvBykECtgVJSru5X+60Ty27pYFcfa607mxvQ0pZBE2SRqT137MBxkgAN7NXvVS6C1QEyB2H4
pU2xIEH5TVIgo6o5BPx7nvxzDB/2jPSD3fJF5Md3gsyCpikvUVcJkwI2s+3DfkKaUedca8h7fvSZ
R2VeGdAQnV7jAoconPOyLd1DxqHQE5tFSy/3hEzMidZiSvZwqIW4qnAHCQ103feYLvG9UkY3RNG9
9SvQM3i4LGJnR94zMWQg9goVIo4Z46H8UPEfvUdXbF5r+3ogF2YLCdZksMdNEG5gDuYJXhVnm/O2
ZuRA2/+C3UxvL2KYSAiwBDPq5rDSRy8DvxdbuMRgWgrz7xdCTfqTHRitGDU+JjjyebcpLGmAEwyM
5GV/X06hoEUN1McmELKe0WXy9H9QvgxgYjlY9SLDhz+VXTK8hCL9YMCUFUnKj505AnsodsjOYF+7
19DEipxjKbzabyQqCEcLfNfm5QoIIWhHl2U7xqCNCRCunQT9vQTtdbnNDIzvEgmyzsO9L+VQmz2W
V/yiGNYs4RmjqEGF8Ep6Q1QG5roYSePrMZ9+l8VUBftXl73K+dFq03jTJUMpAMre3KKgTATp4zd6
BGZsEHo7oRNi5MifhYh6df6Ckx1MKQ4AWSkaaLcC8jM53+ibJIe+iXYK3MBVPezaybv4DiUPlw1b
ip/BNdFDM9xmenhNkIEzYQ3P8yd68H7IsDl6eb10+AjkUB5t5++o//cm1VVowc+JxnZ1JXAGtzBS
MQ0WpJfdUHcLKwZLn5kzItfj86wXsSQ7F1x8VBKLSq+eNlN51k7fGxZThqfiqCG+ojO9CuTkDERA
Z0o/xRtB4DqqUMTUqSR2elZtvuiRorIHnQIT4QNfsP2NBWH6RjVVjXTvTWBMNYP6PMMbKrukNV7r
zn33PbUr+JGwHUbatIy3ifNwjQwzr/l7j+MXdr17xm2D7L5sMTpcv+EGpfpsgAPlB2k9eQkvXEqE
r95O/tP+XlR0M21W7J/L6wYLEBQcx9uxt0dtQe8OBjVV9uaauu+D0ix5js7Da/D0bpAdP8E5+U11
epLpOTZn/b8O1d+Sax9nHhk3QGOjZDK1QW7VgGylzWfsfqBNsKxIzDnmxkZbNaa4/K8zAoKwYxtk
kPhWfB/WBQTafxPGzwJ2XIKbXgdHCc8r6wqjixqd4v97pNSXIU2SwvVRaWOFbuXzoMqgYcSveht9
drcxGojDABtCcFDirU9K0qx/MOeRnbsS2fBblP3Q+ePf+BFgPOhgtXa4xStc1ypbmRiYLWojkbkO
sLroJpJ3m5OW41xH7KeQcQwHGnInofewOKzIludZa2X8DQFVAU90zEzij6BeCuwia8mvBRlxxTfg
yWFS3+JMF3DckZrMXqQwHb/Cc0xmFARaSZYX2fPeloSV87oPh1ALXn8PxAQiEA0+Ymqu7hmyOPJy
Nri9UgZiWkSvYT1NCkdjoQfyjNN0fEVJhI14ZkSQY0CFv0Dgnnoyotv4i1/yZQhDfkKfAj23GDbj
1xo5PqYlWAziiEUUEusWXXTWzhSseAaLbn4Z0hQEnKlJNdx60k74YqCo6nAmBkxunDc61JebI4Vn
J/x4lW4dcXJxjoA4nuSWNQRDlrUtRkGsjfPf8GG/SuuDXgcFOYt8IUItgD9BLb+LnLqGoivoUpOL
Gjoth/oSDfA+HN4OFx6etA8LzPRwGX5ShVih67gMG9KG8XhE1Xp34N374CMqThgGJ95UYozK9IGx
MaA2thKVXYppsQNcpkwfprWlhJy91591YdfUDXT+0HLWerb96xHthb4BBlVyZw64DT5rftb99f7o
ll4MAKhc/QYZHPxLZBBwpa72F6uwgU0UQI91AJwI6PPfZ4DewfExaaewCvskbwhPP5G8jC20Dcrh
rBi2sMqDnngPdgV8yebVCKqer7qkICdgYPMngpR8cpk/5lDHyVHDGywq2aF+1jakQsIynHrew1j1
36wJhRkPL8jiH2I/BJlgax0wSQqoTvxXa2kDIVrfDvwLYMFM3jEfxiirdeFkjPKZcvihBpv0Qt59
5j2ROXli0kMT0SzO2WX8DJ/eG5P6x6wYd84N5BK7/z8eIl8X63ytnZRVvfjSi/U8YQtjTtTRdcfM
ZaqOtt53/FwNRkr4owm9Dr/QGq7BZX3NrfdfB3smU2JmNozLiSoYf+PXgrFt3Edm2vPK9Bp8+M41
/fDVTYQZYOuVj687zIDPNi3X7JW9ZyrMKCp55mmnZgeMysMVf0j6V8bqtZMifA7CCrJbylDqiTeR
OcnBC/Nxsxhg/l/MMBSYSZMqPfPvavGMC8wFZtcddC/gZc6ES6wn2wBTlmk5bCd5fKd7mHV/95XU
Wr1wEPdGl7g6XSiphS1RG513fb9y28nXQ3ufvPksdFdFmIeDqZ5gd0RnJ9DLflK+xJTNAwiCgyZ5
NOSPlcZ2EavEN3UjHX5iG8HtSOjgcEsA9KXUQV9x0hMp+XoQAFt7yeR5QBIzGfCqtcS1n1KI+z9i
Y2SMfhGKDCxr7rGM6ld1lr80j2tr670CejoQIBnLf6q2DNv4ObMmTJka+wWUK1gkQ8kuEoH8ZkCI
pED+gxERf7ogsThdsz7SnNG4AZ20e7HLbWg2IAVdJu3+KpZu9jwY+KQL7D8w/JjJ4zdGN1+QHaW6
oDKcycJaSfjaXrBKeo2fdGo4DEMQZUR0CWB1pSL8O4GPlZgWDnlDEzMmCrT9hQIM7Ht0943QTOuh
MaZFB2oW7Pd8nukpWKeOfqQMdJfhhK0lRfj10Mq6L/fjPZ3OK0LWplDyYZUgrOvB9CfwenT3cHXz
X1Hryy4Q8Tn4cvJgSRH2ow5OHDkR0AAuYRFKydspFypItDYpwsY+p5r/jL+OHsFDMvCrat1bpni0
/WORnYH/0+wdwr2wJNxJBl7f/oID52s9YvjkvQnqwAgEGo+Z/CY/H39EXAuZ6QLgminjNmQjTx+T
/eMn+QWmfecypXEcELNAVCtwHVuVZl8A5AB9UXBS3f1bb/ksvPZNXFl79v62xEWDbpA8Rv+ZPqN3
Uu9z1FlyiHgkvo0Nn6Q+bErpRT0qT8/4RxoWRjoFCkDsjcd1fEk7X3HRnkdE2yIQoakOSFqHT6xz
+3+Ok0VGQF2qIJJ7nxRAvsM2kfAd3TOiINEQvGrSON+sGf/Cy5AooCFxV8JAFDflCgvE7eS+gPAS
v4QPo98Oofuz9DVwh8oFjurJeYE104bMI0hLythMt3G1hyGpnfHEFnFJ8hLyGqDhjz2Xc5Cqm46D
sdXZYl6mQhhjQv3G6puunVQYGPWUSBVyByx4/q5z2W1SI3j5BED5BtNW2cPw1mWA4zABQn3TIFsk
op4NW19qw2qU4z7/dfEPbUZC9lKOFRr9SCFwCatenTrH+9pgZwmxK//MT1+82WasjY3su6ygjCnL
4DFtn9YHyI7Lgr2xckwIXUhGcL5ChTSu12fkA2z9GIXjQM6uPtlOninDROTV1IxIDK6IQC0TFhS8
HmFqPsEneZQvRUVGVeqYSL7fwuWtpIWCv0958x3iTae2cJmdivb/5hvbWGlxWVSB8HVQMQ+DvIrC
G6c56CqYU8CbR81D58csDkoqKhJ6pDHmx6DHfCM3CRvAmNJBFX2DQvUd3sgNQ+5PXUF+aDM8D4JX
M+y94sJIrxAj/vmfv0sXI0ASnQC/NDLfIKfCJjuvV7ymWPOqYQ8VBUVeHZAZp0AZxMDty0hkWGS4
oB/PB46qAfsX5udMIiUV2kHpFiIjyu7YTgxH+dGHu2eM9FHDw+PiR/zGp1px4P8zQZegLbcOuVH6
y0EUQFZQT3iP2NrNQ8/9xDQEuB7R4jWsOw879gYGrRxftu6js78vu5dellvUqC+mzqIllcD5qFUM
t+6i9hsUuD87z2WHyQxuUFAqsU0SWX3o8y6n/p98qJipnt47xB/XP3MFciW490dcTs02bnBK3zrE
awGGP+Y6FGsicZBsAGuz1LKSfukmyXpEyD/5aTaMrTNVhfIfT+e1pSi3ReEncgyS6ZaMiGDAdOMw
IwaSiPj0/7erxzldoau7qgwIe6811wxoicpVvgIvOu9O/UPDmQks7Je1joHdFjZpI/IAkiMXCVUp
6PJ31TYWTbJYMXbjTgD5aUkWEyU+bI5lu8z+8i+YzRKdRu2CMgHaO5odgAg82UjQQTvYN7O7W8vO
7um0WVSmY+w+bqmX3Uftzko06y1D/dBf4mRiri76d94zOjcOBxI7SOfS0MT2k8PUk/Bv5TBZ6sv4
fRm6C9dF3BIL8hWZ8PQMCZQLTwugIDAKRExEeCJ+w7GMVFsGvRp2ihYvyBchGeEKG2hpvCQabBbZ
EPBFbkmq9/06JY8BLA18sxIPqaCWG0vIHHiZGv9q40C+SadXhsqsJDRNHC2Gx4KCk0FkEY+gR+m4
SuN8mkx/m8f6tpJg1991s6G5/QpnzQTC7wBRAB4puGjo/eXApavGTmMAbvE3qWbqsfmRBlQsHldd
GwszopOS6E2YAakdOHt4Bv3T9QI94oKcn7Cs31F4s6Cml0OBTCFOpSRIDIQX0qV3aS6Q2t9DwUXA
O7PJjTo3nshasOOELs9c+iaS4jkyDLzo4p4S0fNwhLGshFMs698r/jI6SFbClcDg5WM8WOiOj4bl
1IDoQCdHz8Z9JScI92xiLCGtDuUEpAwUjNNXEuxcHUcb7rViMirqb3FTn1rn0jfQLL2IumqMHm6O
HjZhTiry9TwUgM1IAYfOLPK1zJt9C7tR1+SBJpm9279xopVxdMfdBXiP9ua3RoWrd+cd/7Yz7iv5
dAfB2txW6gaWfqxGQgpZ+MhWMJ6G4gAgGisT5TBYDUfptnd4//lhgl9UdybmRJIYuHb2JikWH/h7
wO9E3NXoT3ZSRk/Ix1ZD0EPC4nD0TOiy/D7AQ3N4OMJYrjd5rvixBkA2YnUCPEljzsE3IMGWxN2d
bGU7s+6Ndu+J+nHlzFZlu87xMjVvrPXQ334zbWcqq3cd1kO7+tNIMLJk9gReyTj7sX2GzPTi1/Y1
1fx8+j7nAAuuYrfjLKo9CPbLe3T3hPFhuRysi6iOBv57+gnaVYJTtwRPP7qiPjylp2ryigjOPHaP
nTmd8p9xHocWe551e2F+INBFOPLZBOrNkSXph+i5E2JBhFG66mkTeSNHDf5537BYJgihLmDmNd0z
rhf1qMLYAfpKJ3zOSiwhfqTA6v1DKWjjiLxU8JHDNWA1n/Si9+oef4RrTBbQd2Ka/VuIAoLEXjTr
tynS5ul1pCLnx0d9lMx3YMe9DR69PqJlbdOdNZtGtGglxdH3UOOY8vFaKx8PAUu0ESJ7RwU+e0Sd
8D7BAavHFg/qv3iPO8dq/yGH8j3+wZ//el2+vs1SdE83SE3MAAO0CxQcXetKpXh1nCZqQ3kmbXYR
9ZR8oIMHqqyng+UAr54SOv7f5XeHM3Zk52kvGDxjxYiFwWQwruyBd6N5fo4lb7DoLQTjNHebSFuo
P4Qe1RECR35JuF7mfE0x04Ytn6vNNYbVGicXdZthQQK3vTttjw9wghmpJtTZPs317VweUlx0htb7
0Ntcz/cz+bF0p5vvoTO5x1++cXPe/hWAUfOgbLBSOfjWch24D18JIdNe8n1FBMFSWT+W2pyOo6Q5
jbozZrjloflYbD47DXcqfH8NCEiMax6gnqfOOVn1KUcr4FvFZsZISw9Q89wySeLBpciYGK8AakI1
WSc4aNbIkyA1jZsoX1FrZiLOlM6AQATt1GyKNT2nsmb/4nUi5SDmeDwYrp5uY9lxIJY9qZrRnwBs
kZjIIrPIot0KpoSFx9QknUCNgSJTJGYOd2pn8fnRhhrrFyxngHa0LZizIFlj06ECoPO8ktnkf282
YYdssoT44Z6Sj7S7GMRhhgO/758fDneFxY8K9AtGbQjxLpY6lHfbg0gVZ5k2wDNJkBfR9Eh0dHuB
mfqCCHKivVHglR69vYEQXKdnQaL9Jdb+w0ePxOtd0DItCnHLLisLbWnTN7mOkAbeW3gCRqAQfAAm
D573753SlI2lIZXzRGxUsujPuyEOEtvrvtoPRsUyPQl8wW/PzbaZlZEEhV8IYwFX+jC+R9gU3RBI
IVb8KCLqhvoQ5cI2iYjugRQAz4Xh5eFHFX2bvn1EHOoMTh9XGqo1DhovOZVeKoQ5b9bq013Eof2l
vvGj4qfhd4E6oLkF0I2UDc0gZD/ZvW15lWEJFOdyXpw7h2byPkHzYj7zwQJIxItS62XLoGaWjFPB
WmaIg9sV9wmOuZG27BS/02utTcXAZT+c/0kRuIAdGryXB4FPwSycPLR229CBjh4c/WKGurgYdRD2
AH9VEy5J1J3lguhX5VJNbGJXRjdqR3RD6bqefMJk3cbpOt9Q0WrLDiRZVadQ5J0jJtS7BcYN5ZzZ
nIpXIZQLsM79fVX5rxhWCkTsOhzA09Bl9hHBB2NbvzHoP1DMf87fO+aDYueBDkMjdthZFNVhyaoM
l9mXQazlTW9W+dkqOVcHwGxgVLyaceTsAqaCQOJif062zc58UzaaLcwUmtI4HSkupTyMfLEvHTCz
2XSEaWh6ZtvKzy/xF7/QO8CD01Y/hpjnCjBqoYxTf/SLBXqPczck2LBaDcf9iPqilxpXShzmPgOj
s+jNuoILo5fnIiQC6NCNHjgyYx5y1iZUDJUPL19MYMCCSfrlaPK6HSjNlNl9RQlVjfAOwj8Q14uA
0hI8j9epe3jYCkhWy6WPR/zVuPeFndY7emyIY2F8xx7Bq8gay/vz3MYai4owO3vTRWN8j7Ae0fbg
Qq8DgVXk+mLKxddjyI/iNKBgi1mQOCk4517zLOC8u5/ZNNjMdyL/nEWKPQi6Yv4RFMpslBwReG+4
RkE6X3OcSghA1DYaOfYYpDK247zF1iM9KjGXUb5AboyJM2XOAt6m8OZ/HId+FYhoAEbZ1bYJhofB
meYXDZrq/px0ckdnep2V7KGQQMh76vldgPGdPH3/on4elHZv1hmLniCWI3nDQVRm7QzCgUdACyES
UxTSGJjFhcNwyb9O4cbcsLTBMse6BTIhj1fOuTM7KPsiEh82h9RIwU6tRhUopbodxsqCwWtLbhtz
YxLMIgiGxvaLZ/BEOOpdR0luvXzoAVNlfstsKUWTNWJJp5ugrYUM+3OLm9vpujTP3bHwL3gz6IAC
Q/fH60S/wszlr7Wop39EYZoHuhIMPO5bTLP9XvhkI4j6y+7yt5eXBb0pvlegsK0Yk6cgjRboEQGP
7GYkuu2i8lCuzumBmKjtDZkOoE8rpD19tGNYQgalBVLWj7+tSQ2ByV3pt5tGwPKofIwz0AcU00z2
gXNZt9h93kxIEkpFzDCBb9nG2ZK7hJtQYGK4IllZaiUwAluzS7oKYMmBkgL7GrxnKY5Xd+zfcBaa
KK2RExXODATvrmZITN4H58UeQLYB0RdSr3J35ZCOtfcdP2jxCQiv/RyUgNQaPOvYQ9zhgVVJy+yH
qbrlz2buXLPUX7pDncWpCdr1dceoV1cYk55gdgyhQPDa9oTxFmvjHVLPkeuOEhUea8aUFBk9/h/q
AUowpKlMwBCYuWWw1ZhTM2zQ3+vrheE6LhP0LmwcBDECOPPIp/XiMSuxFyunn6mKEGlClOsCp2iD
kJbxbfmb97b5cchIMKXCF7i7McSMAIByyXDxuqdC7MzvS5o+KvDPmhxgvlq+GEmmi60yqpboyMX+
xKySIzd6eLdJsrhPULhDxkDBjVwZZgw9JQ0C1SN7NUAMzGe668tu+17na+5UDdtZN6K9Gz9XtAOI
P1D2efcVRgeTNLiFGGAtskMaPPCkYq2KBhOMOl3i7K1ulDgv1GjKjHkX08oGg2qM9engqpXG6AaL
jvnrLHqBQPE73tAlBrEfKRiCici53YS5D4ZVw+ivhzCaUX9ejss1fkkcALcftjkS+7fJQf0wpj88
V9Ih3V5NXnUq/79WssC8DZoecxvKVI4EAB0apU3mdj22AAh7ybZeIYb6W1YbYS/T2QDwXI84JiNH
/J6reUp+bTZXVhgwx8TxIsrqYweVTMvpe/aZtF5/Wc81H4VcpPn42cM05iobiqS8oFpVK6XPrBaK
xv0gnzJf3twPdHjsJ81BQb+0+sW7A7q1zWeSuAjTrpvvvljA/LfzGW+jd8z0b4qio1kV8zf3Wc/Z
Rdjd3mc6E+3w+uoy8XRbSfwfzdMdbw7CrdFK3tZ0VFfUq9T6X+O1VUmD2GKApFjv+BErM5Wdk4EJ
QyFGJSA8+92ks/k13tP8clmF0B7pltGub2Fd95mhnjsjhc1zjRotm2ckl+wZXz83Q5FK0uDV5/C0
3rTc9UoJCBsy2C5DFjv2AdRvmMRQ+HRwd305KMRpiLtzyUhJk41LmvahJV2+Jha/+HW1kw58e/CN
GgMOoMCGblHfnblbUYTlYjH+emwJN7Ql+ndotzEdCbA1zgygyeRPf7njLgPf0sI/weyOH7YUMEtr
4o+PwQYjgI9x99gAravzdkuf4nrgDYj8qmLmmGf2mG05l2LhbPD1mDhvSu/jJfYXYXQT/SYS9Th8
qD9knSKb58fGqJ0HS7IHoKgtqlk1SaGAgc0urqDmbVA4ZNpgawMvG+MdWDE8BMXbjfsTWpII5QuL
xvY2Led1XM5Vl1EV8Cih29xz1FveeByq2dvLizb+hD3j44VDH74QgUDCU6OeSstmLy076yTqrwtc
AYtZMRv6NYdCsEHZddmCkznESrGmY5EolvifjKxAMLvgKLHOd9wfe3CDJypDgBztNL5B8/ptD5Zw
1qM6wAjTf05xoiX8jHGwD4rCcA+280Q0NAL+Ymo5wk/NRJq8ZZQIkUQ103V3/J7n+NJlgXrAuiIe
pBbh2QXWPxnYOY+Lx8jAnrlFIEQU4MKrOs6xbAoJoslDcNpthtyns6b2g07G0g0qh6sxrshdHeBw
N/08jIReFfV33BuppHzdg5t7G+GugbMX+phkrkRX+jLmxSpjcBxVCbDh4qEqwVzzr8KRzgDS9Uz1
sWHh8bAxPM/wy14UYdjDk/SQWzkHCssVE7EHzNbex0VD8f0RyyAEHIMGlM/qQejEtQI7Z11dvfl5
hoXXu/9snTw3qxgaSjKi1qHi4Q76qz65mwSTj7hDzAspFyjRqYwwsWFK+iWlyKA5lw8w9zD/YzAr
Bemms66g057us+Ea2iROHZIRDulltsEW+yfJYBQTfGDLBAIf3/L/Q90ORY8UFnrY0Q/bQ3AI6Jpe
W9H1MN7/mH19nelrHOFaay2aosDu6wGwnxEEa74t2qqhvsZVzuJ724CvxC/yq0GAEZlVW+K3a2yM
dtOfnSyCxuJHtn+3EZgvj5vnVrgLGk/dDJ761lxz8wBL5biHlJ9xK7fFt352YIpbF2+SYZomSQDc
hx2GdsBbaNu297/P3iILMGo/0zv5kBrvip3Mb0UMWbEJ0jlIrPPDGyxuAgWXgGn6NuRFti1DkQ3K
6wz/hmsHx4l9hXiOQaJAziBAaZc0KhfQEMsTjrEwbRiBZSNSAvThQKjRbnFyxO3msyKFZEspqk6S
Velib8eYHD5yHRevkKquPcF3enJmipG8PhAVf8d8dnG5Z+R1AxpCoMuegEPMdOCm/mP2tRhyjrqj
LHpNYHn49SKZdaao5BBQ08jFqZuZu1UzT9wPGejdS61g5+8NoXi+HBT6HRRwFGZUAtjUUABYVC3p
UglhRMrTnFWg+JMGkSXuS18SiDEIoWBEQMaeOBAnuHZqN6yIDIkfE4bBcEzU0Z052muicerbW065
ZtmwJOOEM6Zw8qsZ1Tf/BcpcGJhWfClLgHGgcSpnPJoYEA7YAnGbIfHP6iHr/Xm5NpN21hMZGQbv
xEOBmPaZqe9Qt6uwWlosw8ADukP/KM9QohMpHLcnMasVhrzAz/agZRXD3ApaJjwB0LgttWojgj00
yEFcaTAtFk/8QbHAOt/xrukjSjS0Kcq+CaZqG+yEmfsMvGvwm1RHFZPBCegLPUV/JcWdA+Q3xiYw
6yrRjj9a4Qz7kqLrDP4kwDoyA3Ak2StvRARZqWSXlYlCKnvbhewhMqrcpjBAQR+M3lrjjc0WmZWN
no5ek/5l59/WcmawFcdvdueOkWeYIhig4ZQiPXRkFwCFPqOnepVt2vEQ2Oovkx5YSFnn+3ac/3SV
xXtLPUK1RNV5pZDh/47ymu74t2D3oO+oz8ODXG4pSs6Sj4HhAbnEirYVjSVUBqw/odvkVknhTqRs
P/owByODyIeoSYLmhD6TTRiMlLJpMMEi1M0RieJ86z/Eg+16CDpDNHD79LQIDyCdFmljEPcQjBsi
7wz/vq8ptjwBqrDnuARjcx33KTB51cg0A1DhQ7y9xv/+FmZEMqYoHb8/HhiizSWzBH6jyP1IA+zY
Y/INeeubvZlIOsQVlO/hNAuhGujTGbrEEqxByLBy49zRe45AgFjBdVo2g+FhatxWyDoJmNxZ6JQf
uPdd7dYVQSjEYRgvPB/ieFRCP6Dy1YVNXG68HSEf4sgjH8YdAMIlt6PHcaufan3qn5ZLn8aL+9Hw
6Ks5uWqLFSvs49Umk8uNY5uDdSTpJpnVOq2j4iumnlSvoNhMHHhvruDK1aSUXO0blKaW8KM0t6nO
pBUQhAPC3XLkc0dy7/bdfqN/JuYqbELquQcDTxCCDUkVmAQQ5XRJfgZa2ywxVQFR6crxC/9/UoCS
/DV0Ochz4gN7fM+IjocboIxiVQbJthMR1ULh5zIAjRmNSIcyoNjbzcqpHL9GoCU/5PgsG7hcUrzN
CU6YDsC4H+curS24XcQv5XFxKGP+xc3iqzRJxngEC+/U4ULbtrNq9JWp+/B6u++BtHnfbe/Lcj2I
S3M3K+xkhCHOlJ4m/kFrxxiZ/fw9Vqb1kin0TXhWL+WQRQScCd4aRaAaPv37qsNLcxFgcYWDJ45x
s/ei2X6ihJE7y86y6xPteAC0eLLeVw6TuCsyX4vV+zWnE8YY7R8NqO8+MYFrZoPl99QSsf090d3J
ODcCdv6Np3vG4mXWTr19h1QjONPWjkqipeq2Z26hDlTqodSuYowBTfoOXdBOK66IECYRHb04+79s
xL0lrtbsI33/yT3igGkplKQYLds4uzKmR/htHiogTUAMUwQOYyNoCn9FBhMY36h/Pyp+5TeWATz5
Lp813EYRi8I5ugtiHrLUlFqM6guI8QmwSG0GTw0+u9G36Vl5SwxCStjKyEEUBrvuFRYZ1h/edyFu
7eoLCFX8fI+fI6edLe9h4krFv6g7+Z54VNQ7vOE1zEa+/uFkixmk2ZnTfYoL/DUWs53K4oX82rj3
E1Ja4xor9nJRarB14EPZWlgMi2gK8Z99PaU6ED8gvi0WC2FJKC6qyvrZ4uAQScU9QkRwd061v7qC
AywsMkU0s3jcIqvzidu7diZGQrBUgKMpkD/h08pGsLyyEds3B//pMiM3623f7/Im/i1+U7gmfs0t
rb8ooCiNujbjzQV5EHyo+KlS9I/xSfHuM5CFbIL1nRFI1t/bkkCPqwvXBVPRq0uUI0bG30VvKV5D
mefCY2MYxnPOmNqk0XPyZF0UT4kzW/z1NW8z8Rlqxay1CKPeXt2teEDiYfX4aPDDEjeFLyHOpdu3
txV38cd/PmgY4iHd1kkAtpugiSnWCTsleJ4PbzGbRdF4g7aH1BqdQtaM4xQTIdJ7Hu6D2Jr3pGt0
DZa+0SjXLcQ+CHZwI+ftN+pOe5hn9Kd9bK4dwcIRHhLCHULYdEBY8TDCwHyj6wi/jOsCyiNvEbpH
fPPPd+ernyO+tZGI6Z0QhbNnXY2BKf+W0tZ8IerE3g+iDYDf/2/4332TlKafj/iwQCWdLRZeeGCP
4Wq66jyhGU5SFkapHXe5XAPrI8DWbxPOQUEOFbWoKIHRVyPihkbpUucKnubhCQmGK5g3ugKnEFCd
7NZCWS7oSaoPefhzR/aMvfVK+HuKI8pcbM7vEQ5BBUEV8e8yQoHA7W8B6rbiWiL6BhczOJtQXf+9
aUvt70cSI6zEO6WBIR6445yPqyh66OOoMjcrCo9tthZezaIF/DnM5WGYdYUVwnemLTpLxUMz7Cke
tu1WH4NWdJCoeZ+4hRK2wVfAJhi1Ystr3qGlVzhz09nSaPH8KswPZC518cHzM5tAmI82Du2X3VmR
vst3a+FKRetGBo+4GZYNfAfh8jxRp94dMvZogz8+tcSbmVsfNq3oVwGGvHPPg0EqBMFwuPjsidcF
ugDjK1i/fHx5wnio4mEqWjvxt/jhK2LkLyw1SnTeduMzYX5d64iIeXU81jbVDy87RAdjJc5Y9MDu
hXwuxL6cnfxrPoqxQEFoNgzg2okfEy4sK/FLUPX4xcrUUNSK+4GI/LAF8R9nA12sXyovckHDg/pJ
3zKEZ5H5t9QAJDjCLDU8VPFumSdOh2lhhmVlWY0Ebm6DYZAE9I2Y59/35an+ImsqF889kyDo1qgv
Ie5Xl3rWWT23eAe0lMAEqaPH6TNkBVbGR/vIXpZSQSCqJzK+tYZFgG0qo1k8FM9wTeCdIDS8dDFQ
w3CrBkXU8yNj2pBJLs77QINQdCVQ/9SpIZfJFkXZDq55GsPzph+DAi5i4PC9xU29Y+Izc7Oh6Kc4
LRiqt+yPqVVQj7iEvBra5N8A4V8tRcaqTmMrmE+YsIiC58ZUX2ijEapQdxGwJrx0xYcotIA0o9ZZ
YoUfQ432xH/dDjTIxqkB8KGmEgoC6karSzz1G8kT6wwGUys+wVyCV0USW8eRN4ShkUxduUgKHFHY
Ye/uuwB/uCrzAdcdqbZ1t5/kgWPuhKPyD0VObsxzg7PgZs47VEEEjjnMFTAvEW1TEeFP1iO6S3yQ
YGi8Z9fj71zjY3umTk65tdQSnwV58Ga/GJkI4JEKi/abKvzti/zr+xzQDz/A2/xqX8nYhpJinASQ
ubN6FMFJDH1eMHaL1c56OEPzcrWhPoxuHCtiaHl2eGpQkdKKuQODjHuA0RdHgXIWjNbtuPUoHT8v
iZdSPqceY0LgZdgYiLhYujgT6fBEA2cwa+wyz5edO0VwSAAB+UWoScrEbCHrXKRJl3EOIesdf9ea
akimwCb7Hb5vuvbcUlMoDur8uexNmYHNfghQYvQT6gnUG45Dgf0mDjLSLElcvBx3mffexsOvcV0/
vvjbuzL+iOinIEUz7EKVxuRx28X5s7Fb/PkwAqWsOb2HxiR7uxinfhyZ1L+Pw9igyDcFRgEtDJp0
dJ1jw6ivmJXD7WRhC3vHBHq8JgxieuBE91GX8EsuUjQchcnwWGZfgGNcCIM4PveGOq4HmEll/MzQ
SStbiNWIxxk8jAfUNbjzkYjkRkEJ55OnMiHTC+5GLO9/OL+C6VQmuk+5JULIl4YeZe+bRDhk++i9
Zdy6B8YGT0SJp0DDwFi6tIeU+6WORRu6TyhI8H+LtRQ+6d5hW8nGgEuMuLHGfmzJTTt8ljwTBTno
7HPHjBpE1ngetFnBac0iYheIGDpkKZYQKjM8tIkAUOe3C/LK8S8UTQltA6cMV0jhJwHUKUKFubx5
+SIEZQIxn3GuOZdGF10QF5a4rIQ2J+UMJNGJjMPBBCsTmNJXzcOO54shTQx8m5BcJMZVrFusGRJO
NWi7GULCb+2GqNx2XUdmbNQzdsx/mcrBXpzXYVfjQgHM/Uy+8Vw9K+AiJ7hOHEps3BQ6CPpdplCA
tK1Qq96xXZvCjCgRvEEJmFfQE9BRY3DGi/A3OmKAdBtXa3WqsBtTeU4hAOyOr/3gCC4hUSRmeu+4
o3hkyk1tfOG1ACSpceHGXgzGA2dRV1+le75QjrzaN9rwgaHJ5hU+G7OGLqJos799XFAvIiJQvMEc
UsKLvB8g+pHsEFgnj3rH20leZqcr7dziFzSnpI8HXDVnWVBwCjCvR54yJzw2fV5K7JTiVvPhsplD
Z5slPtltoHBzxg0HuqOaOQKutedvDCksH7WLOnxP4UqSuqmtIJK9QYQGesIeCHxJ7JyPu5P9nvy6
JqA+a9gcVWHf6JC0Aw/+NbtHfaexiTOMhg6Y9yxbcY1WfUFlojPn+oZMgH6KEpD1dbtboV3ONv3l
/VR7VXRdN/OWYTcRQoxNQkTQ8y9brsw4jQBiMbh4nx8B61qu6Q3zRkbVgMcOnVm7AEP6GdZgnbh4
NwYvh/by7RS44bJmYqaejDgLDbFWPw/sS5CpyB5j5N/b7uLrhQn0/cDoP3+bCeQTrHDRmp4gB+5w
f4QHeMKekV2erR/tK5B4hNPDFUYkeFJqdtHk/p2LcLm+MUsG2wdxnE+T3o/6kQZBsVQbpRtzIohC
MJU/4E3luD9nnIBDJg/LoBtkT9MHaB0bHb2jyxv2HS7ix2mjm4ZvuL7IC6U1913TXwMcBmuAQ9MW
n7Z/f4uvAv791PnbXLNRB2CLprn2fdOfCqjRPJlTk90Jxdv072tf/HvJN8T7lDcTFzSTu+X95Lrg
kwZvU+7ZPXG34g/FKT/GDflcvxBhXD/wMz2kR7IH7LKolpwlyCizDE/AojwEHqd4PACgf1+Y66f+
938+j81cL01TvPMQsXU/8Zmvlz6oKHfHz//9zV/8498ffpkfFF+LX+fmbW6amwdc5W74xG8J+BXw
VRyPv+Mg7pffE//gqPG3zREU3+T3xZemuBGB0IIDr9cvj5sAohUHc8kTWvsm9Tg5Bzxl8aCmpr/k
ofpmrQ8sjtyy1ilBzJPv7zk1h4tqVfv9aDcZzJidjV4x5D9bMeF3WCgcA2oanyphpJAT81vnZjO9
Ac3giM4MALqfxY3C7IGNiul13+xHadDdDL3+18ECeRgNI7ga4iZfBmxkVHOSCE/lAuAClbgeYezl
QULItMYlB/yTGswd9DjXyZAkrMCiRxKMDnYNzSfGFAQmBywCgXFeo8LOR/kIWxBLpn3JRx1k2n2n
Gv8MoYTpoJ1p0BQ05ptGSugZ8EHY320F/jg2ELZ7p3DJ7G/wcZ6wFJxKuEwqLECtV3sEOdmSyXrA
NdqYlQnhg9yBgfnGe4TauzPZMZf64NjjAJAykmvZ+Uonxn8s9E8QIqmnCENHLMsVucdDy4MyQyfC
aJGyhAuceIqOiWDTUfUT+wNP7oO+GYq9JZkDSqkHa1ZnJAeNV0TtGMorqK3RmpmHOaP1tT4YNZIA
q3+tmnRmCZXGEwae6mjznxNB92VM/m2oyd8M1LCbMx4co46TuMxL3dbLOAb38B3f/oq7ZNSsBpP2
IK0IYZm+phghjo2h0dNLHh6nfspBIj4Jez2sNOlg9hVHSPGr6DnmAS0G1PNY+fBUgyaUxupSXVZR
4mP99IYnjjAK6HspqHxI5oEVyEyueYG6RrEqDoLj33Fee0qO8qKsU4ZH1GFkU+eQ1I4viIUE4Hra
Bvs3zMfEUIqx/kqIVgTUn8U9T8PuSsNJeZCY1aLc08oe4bx5mk2uqiGxpGnsJY3b8a7hC+iyG3UE
RDmREOSROH0cJjA4+3PAkV4sz2HnwbCGKMSPs9u8HIXxMo5YmKRQ/CJH4GwUzpbRABjyaXaceiwJ
E+/XDD0KJ428fE2a8TXKeRzlsoPIpTaVYy9sCaR+jn/wMfAMnjBxIHkOt81BuAvLZS9Ml/m+GPen
vbDbcth7nuDXPEck1eOFeaMZ1ebq9jcVXEfsq2JMZUa3LU2SiDvcbQYLJUoPr5WykTYqVM+HX9tf
BDE0qfhODggsJDU+VmdXioCH3zeYhLnqZGdis2feYQ0++f8ShGn+WCLLwZjuO2JPL38uc5LneDcf
zK9jod364LSMsqs7vWGLq4wlH+9eV7UkvzoMo4L8XnSyjQ/p4Ks/WDVSODsSnICPoOzzriC0PhYX
hNdqSAwX8mSRLv22k3HmZlBhURTb0lSeP/0CeJh9CV0KHYt/53VPcUWzdxOKJwyjEmgzxgtAjFj0
LaP/Z/hy9h+jtlvOZkx6LeQgXjG/r7sIUpBh2I8gj6kY5uzE04Qp+4PMDdJJph92PjgeIQWIm/if
SRNiDQt3C/kbxGu3gUXMwpOhRYd4wF4N4CPo8dJMY6EEwQ9uc6JADWqc0Q19k+x0HbghoAcv4p9u
6LggcGLt/cVIv7OSAiZUQqEoz1LYR1NEbfPdHGu2HrK1/pZqc9R3wFpNcjCAE/DPCqWQa3dEavHl
yrqwzKGektduvmetd4+KcXnBuo9iraQkwzQi6In4id48Je/PUEdgzcBFU5lxVeHdN/nkMQNkwncW
JYr9O8uWbGE1YCi0mIDMW4J27/rg8I3LKfWNGv+C1wQBZ/7wM1I07FEHsNfLzMrvL9pDu3gHtHKM
PiiiOojSeobRR8fKAAMKhlhqfvvfEgWk/V2WIOEIIYjJXfSdLxfUR4xH19pWXUBCp4oTUcHaiuaG
HteDnBKQo0eveWN31ibDcbEC2f73PtRIKCaPyIAEDr+OSWyYjB7cL3UZ07+gZxeoxl4zhjSUnhou
lRlsN/NaI+fBkW/EhBhyQB+QCqB80pmJ+MquNRzRqFqcA1i94g+0/y7zGc/kjrpDZLWOJFYI/L5P
HBaKVRXxPqQtZoyg0twveNy5Dqn91GVvvkJ6BZxPRgnafFyQdjreG2RgamR/IAq33ntMTvpAx1eb
tu2J4xqY69X+surBe4NUQddF0gzhihxzBFQQCradr9Fi7zwgKFjfIWl6YO9tY1WsrDms2GCj579L
ggM6lMyCq7hnkpvYVDOoUFpifJHjJdaTBFgp4P3+ngkTi4GhHn/HGzkWOJwO9RdGLpRBQ1g5DrZZ
csQDa4zdvoDC/SJxGGMJOyv9IrGHGHl+KUobZtJvk0WCOUyifxBNDewrYhFiUf64+v2bn+OKinLm
qpNg0ZRGxXqnYLEEH1znLgc93Bht9ORItKBKaScEeRIun7lww8Hl5106ymCsskTVZlexno9I4oJ6
YWuPRu3WM5Or2cWbfYe/h9Whe8BVAmj/bUtvu5s4H1K/M0uGb3i1iS+r2bUrU+L4MjNsfeUWbJ8D
X7KuctjyLVTMy5rohSQoH2M+936GCI5+Wa9FmnAInvbvSePbmkigBhdmBNj6M9+lWaAZHnr3AVlP
kGdw50RAhd8EHGG2sz5BSXdwtMHTKBsSbobYfzxW2A1VxXL3Pqjqkpv7kelX3scpAxAGKrdCtgbv
GVFbRDYPefUyCdmN39kFt78QZonZ0XuUDongGSmAWQPvTmImCIYyLRSoiKOaM4OHXSy0n5cpU7VY
cFttz9/tVj+8xDW4tcXil4XaY168xwNiU8Xj6a3vyjSRIm4sK5a9H56JQS+LJGUhFceyWLwg5uVo
YHnc1+BdBCK7Gd/o/Z1paj5s9SH2TL9dIFFuEKmLwKdgUD/YYT45q7FuyJe9dKXkywFUMhaNH7ug
BECgkqgxnP8Gcft0asJbl6lm1OTWQ0Fa86haZostKnOiQQ0cT1GW/TSLrGe8RDXndXVeJTw1BwlV
Z95hoXiKdOdHB+UefTfKo84mPWPrgJVCLi6JdKgj3lNQdvOQMe6qdawPAHjUNTL6nFE+Bjz7agbl
gEX6LYza8acB4+FehgMH9jn/1AbGHc1FAXR4QcbzG0PVgaQjiwC24Rz2W8QrMSFQLjWexPb0D4yw
id4JYLJBcmtncP+6a2KfyC6CeEn+XT/Mo2TD6fJeMNwYd1cKATSCB75DncuTxekEG1WWxAZt6XP0
mPf9asoAM1DD/lEbXSequxvB1JoyFUbOUcQ4FzVnSCti6I4Xyqq0c2JARc19XXJ6kUE3hrMywxMu
ZsQ0R4nJMna4Q8lisrq9jkj5rc+8EBHLQPxkKPNiGqnNmKc6ffcDMTGAm+gj/0OlB924e8DGAx9J
q3Ms7XQL189OcQTRmJBlkM4LYnv7BwavJnZWLhITk/ybCOlqcN32EUBMKpbpI8+EsxruKkpDwrUu
8BeKGaZF2tf89KwCyKpx8aDrpBjzmnXXZCmtIZdEr4+TXJ0U3yxsDgdWD5WuairUTkNDYiPbZ3KY
MOanNEOvbXNWdVAPQG2AcUB2GGsgCxzqPFjHK3Icel+jwGe5sK7Q7SCIUhztCJuzZUyfBdm2ultK
1/wdcET4Qv0kwgBV8lIl1uuDXRVkEJvPD8ksFZtQIxxleaSAf2J0JiYgHUaI1CvCHsz+hGJmSQAY
qDz+NXgw5RC0oGgxNiCx3iHUk7ElhiuWLaQUf7/IefBv0ImTgaZrnyClquMgC2MV4aKRQtt62GLO
oIiRwxO2l4jeeDG0+uGTUuPYRGYoCxGS0Xau4bmbmAgTh0flomI6dREsG4pSwHhwGzBcrNqYot2M
YsnzVNcInIQ9Bt/knWuETKjkxJfKhQslWWB02fKjyJ9410bPfR9fBBNFaCe84gq9m+LMRgWIGQbu
DQqi5dtMZop4m0ijnfBU0nAi0ab9OWNkUq5ZOcmWoAwGkUZa+qRMN5FZDVXjO++dEdNpzA4LArKS
0pKC+j+izmw5Va5bw1dkldJzKj32bdQTS02CYAeIAl79fkbWt+uvrCaNUYTJnGOOt6MF+pfqsUMq
j5Keld2YJjmmmQRAejhg0FBnPbju3gJZ1vFLAExH0v4MbjbotzDzkjmh4hvepohK2WQLAGowuYNl
MUTBIOBtTciWkoPG+mrNzUjollxZ4VtZQQ3FitmYfBOJ4Wsoel9eN4bEEb08iAfl8B7xxI+1ELZo
UkLk/cMZE87CDoL+H1aGzJoTA99p8zg817UH/igwrhHckXcrMfmVdAvBb3HpohWDVivKh2cgufGm
ddihCW8Yxs/lcBXeXcsnnCgegYmMNat/BczFLWxWAskhnwruw/SARxBLOBMUDfDrELE0wYRx4QlN
g1ZBL4L58vCE0KHS7xT3Olxq+jgBgwFvBoIr07jYvMFpBeQDyQEpBdKBzXZ2fCyccKCZYz8LzPQD
EBT1/Sjy/bMz8Sej3Q4qGh4uQIRyc5A8x4mTZ4P3EMsWQbtJt10LnnCVXAbEHloaFAT6Gms5PFzb
cN8TbgmtloF4hMhnQnob7VDieT7NEcFREh9QAAClv/gNw9DlUlD28XIyJGn1b2ibDIXxYi/oBkkz
hmmIzWfw8aHY+a5/3EHQMxx/suM4Wy674uyDhj6YETfStpGruWFQQ7Qj1pZzwSzm05EBQ+ALkwPe
MO5pmvGZyWUR86mXN4JRxcsIIaca7qAB7qolBqGhUHYmI/94BG3WnNHH3eFGDl/0M9zHgjR3vUmn
DzehEBZXF2eAPuQ7ENcxAxAGB6NQnrT2Rvfoue46HIc9+fgq3ohpR0RTOZIveH0lhPETo+TNVzSM
iOI1AgMrAXrAAb5JvC1Oxr+xS8XWr3w57TyOYSZ4rnAFUZywsMl3GefcrpMW+X4yFoYA1FQ+7vQ6
cEKYCe1H3rQ9uUf8duO3TsIMHeDHxY1zjz58g5gjnef5+BtrpnAUDd1AK+D8gXDw3BwKZMfW4aAu
B9GCyVBOx9lSZhyhMOXDfNj4Iy7mP+pS7XAH/zEgRx0ZVDs5aq6TvL/zUohAQgySo/z42LoQcQRP
FSKUPK9Qh+5DnqH4K25pSm5Gm53c5H+MzI0MUHGkCVChjdI1OTBYLJJnxPdpSjO6uPGEZEFpQh8J
/bDWo50oLw/789/HP54mRDTu4btcADlEBoE0hnBDgA4qn/ncTXI/+RMRx0Gz/KOQEmccyCDLhy1+
L1jbs4o+XodUmpqAXiBb4FDcMPyt3P0IrQggmEBgcgeXfF+atahe+F8at1LFv5im5FwwEcASQRlC
eJ30p/bc5cR1/81T/9glKu3SBgbKI766+MSO/3E80HYCE2LoA09EWCqgOBwJIBwbaPS4GPeIFZnc
qpjW84wKDBY+POo4sif+/QTm7kxHMyuVwj8uC60ZXl8ei22Kh18dR0av7A/Us3mf8mx7mK0GLijY
53qCxGOWzV/6Q4RySrTrP2qLnEah/FBMcJYAVPmQcyHvWH7CBunv56LW2dNtYYvgSuTJhd9hhJxk
fHKW5EwxJFR6d3J25V3BPuZVcGeGTMJSwIh+/Z1ZOY/ynv+d35pjld/guwySp/fvTMi5qFhTOOPQ
jLo8t9DrWZ74ihWbs9BEEiwqXJj3Qs70U74LSUd+xmOmcqb+nfEPx4/zFcQBSlG4N7wTHk/BGu5a
nlamK7mMgN18YMBJAojEfnRo1/77AMjiAHukXwv7QCgMEBlwAEx5eTltcm/KzcKQggVI7iwvQSMI
5Iuna/7jBf0xgvhc7i35HlOo3idlhNAgXu5v9MGjkvEhNclfKiqgIg9NxnLhQRJ4lT3/yusRsvQ3
MUBZlvtSllE5+1zvmZxbQwPJQ6tA5ri8A9PVxpBS+Yzh7gGAAkmXPwjpaSWL2zhRALSA/sB4X1B3
iK4OxmpcInlKOQZ5PSFI/XuRkp9ACvfMCZee7zH4OHuccMzReGOyMHMJ/r7Dqf53xuSc/aOBiIkZ
KBgcleLvrcoC8u8N/+OryPA3+CvMb923fs/fLMilf/8pE3QexYBzveFnMD4SZv0a9B6PyfE5MMko
tRiSlRwBgw7eCx92qDJBatR/yC74HwMCPpcbvuEm5XRzY8jglWUaQQe/TbXHo3CVwV9lL4PU4ybj
N2CGcl4yhj3PxsCGOsH5lKlA/ucM8iFTiXhlyLQig5pXcMWl/vF34zXY7mBVz3mQY5OzcON9Ujrz
LiB94BWK//qRsle+/eZgZa44U+ryEN6QHHzBwxnVHLTY4+NA6qT0WqUH+uYnFLkj+Zm8Rf5HUi1v
A2cvFk/prH9cWSjFk1LueO4P+Hjymfz773HyFXSvoZyq/x7DaZHL+o8c+28F60zkzpRT9nY7E1oR
Q7lxOhMZCP/+sob+Gysy3bK28yPivuVfxotMGfKRjK2ZjCG5GcRvT0Z562BEw8T174XkM8bWf4+X
IlOe1ZBK538f/17of19bI2PGZWGWlouJ6QBHKZ8ziE8yZ///I9+cBZnVZPAJZ1AGHCGcXAoZmrh0
/jdnyP+02vkO/MoQLjZDQZ4T4x6eS+Y9GXT//uewqftktpK58N8ryU9ltfn3lQy1v7fH7/57m/9W
gL9bje/tRxJYL89OiUFlQH1AILc8G6bv/ATSzp9mDNXGRCYbGbzV8Hx1vMzCWSPq7Kefm7e3R3d2
3PbB0uZ37mZWWBt7OnsEOKEROoZa8uOAXHcR9ECQUR2wbIXYVZM2kE/AKHbT2kaN1V8hEBthPv6g
7QfyBs+G2c0f/eqZNjF5eHt4So0PtAbb9exB5qdDB8mXFym+62+LptzJUyEqnJTvLlXwgh13g/M8
Pdxifl48NQ9AQ6/hMZSpe4nK3HmkMJ1ppYIwO8jEj2cIgzGGH34JtYj+sH/WY4MAHRhs9sOLbWdn
uHEw/rFIKac1EGXxBpxFQD+scvrreN1xx55GEaVO08x7Yt16NFzVdo27j/Azc5U0UATup2qDXmS7
7fQeYqRqoBXYK3gV74EKyjlGbTTTc1bPS/Ai2fk1KVZwCBDW/vMmSxwYeS+yes4xzN3rulcBXxmT
wh6i4DiflIPcdWwMUWXMyA8PzCN+tXeQd90l/KeLGyObCSRjjzGJ5784r5t28GpcBB3dg7qP1CGC
j2efBh2ae4tZIBeF1RV3xx7OvQmDmDQhsMMN8WYxO+Wmjz4IfwXNxCXHS7EtDDLu/FU+JBJ3epl/
NuXmMzlD+PrFaOOzqDrBBx7fNnvTVNFmFtZatEjdbX7Yn57L2/T5bYWEvX4kbAJmDIGhFuuLgizc
Kde3d9/AE8+kYyUhc3SD66h3sKT7WpG8guThhCXgff6ChWAc6UN3j4Dq+ranc0JdPbKX7Tz5amfV
Vp1azKZqwJntniq6HhDv/demPj1OJW3Skw09/sQwRJtSAAna0CJPEpOqfdHgRsWaYDezsr4+o9sJ
EUHYHhEpFMfOtj0+Jo9F/kMhSPmCczAYt97NiJZZvGBULhIFQj3fBNQi2lBQrAaiafcOZvuZFhDj
/FfD/iCngA7P2DklX8YFtkRLx0Il5GB7HipBb6ES6G2w04TGlTfRO3EMGl8SsjG0CaQkpwpJ/VAu
EL2hUvEezaxs1u8HhkaDNwJliDmQOulDgCVBiM3nmTG5YyWazys9yuop7N+vJA1NPNTBPzGVIPig
43667juPXp+Alu8ryCHs1L4+OBcuhOL7Nkc7aK2RErYfaKPJ7OKgl1ctxGR+ufcLpA/SM0c/XG7P
23b8AYKU8tAeSDuqjvOhctB+jGlv9kCXJju1ewRGNUS1h97Nz5Q5rfsePR6VoBq3mhjU/fWq+4PN
pqb4uhk/zGliTo06sq5NVElWqL/v4DgSaPiAqCHWGZkWXbLTlYkY4peGFBav0+47QoN90cZkIZTQ
BLOpSWSjPnrpU+UdvpLwRvNCf8RKb/DqhBK/hN1G8p1j1KuGlQWr9O7m15GqRjbMBWrq3iBDPJUf
iUO2IHJo2BUVix7KbdNvstklO+799jp/Z0AEV0/5tvfDJraSjBhg9tdnYpEAFQIFQszg0Q2Uege9
0jDF/khdYFteIMPGOCmikUqwxjnQggpvkizGyny4bob05HG+vx1o0ZyHaCq2mN5E1+6gwvkGBWm1
rXSn4+tT6CZmEt84H7h+wmHBj3NefHXwR4P7hIsDJUURAB50SVjbJpMO2QwK3XAQJxyLFnBm+EFv
aozuw+faXGg7BDE/6SMksEQHQYbv8vY+NaRND7pLj8Zf43SrPn4Sz4ESlMNnbC/1LbBRT3PVP7sr
2AkKmb+ay69fEE1rE8yCER/fnbfm3thJdEJLjZLUR6LTGeon8pVAALdAFGhFoAU9I5r1MMidsto7
d2wjHm/n+RDr9LTSgAWcHqAfXba6G3ToYfE+qCdMT3g8MDXhKsBnoglK9VXNFJhnn9bRv21g8Y8I
lM11b1wvWx2q7vH1XbLBWEuM58peyyKRRwV9xM+s3fvX3OFBJl0XuIuQK4Fk4g6tBARs9aQ30hCo
Cf2pXCWWyKdpjl8hpV1HNYSPYlDP6pk2aiZdNtaVTyrVstn2cvgKVxGWd2d24l3JKseoSk0Cc0PL
8IUETf82O/E7CUor1PbjrFy2z9ONCCbi47P5OTmSKUAvHy8R5S8BDgEIkhHIaPQVYCyjfGhUFzsE
jOXKKkK99cKCRZu1KA51HADyyMIjEfUY/bsOrMG9EliYh5oPMqmcalbt0kXh5VMmAAuPik06uNKA
7NIHxz/rBl+4pbvrdErv1pL9BhLjFlBSMFHEtLj1kZ7VeHZAwE8xxnuGIMHeY1t9JC5vTwGQ93FY
TYihNdeEj8752oBhhxEO4M13hoCcKzzO5un3G1J+4XSHV8hW4D2E/pBGikAAhIgZ1kaT7SSp+4qs
Z9RDTvqmavCpQuDuFXZEIhYBGsStkoJOtKxYr7bI3SDyJ36tuI/K69WuCrTxCTuBfXNJz+h9EMDh
O0h0jZc4nbjGYpS7F0EaPMDfe+MCIHII/PmsjQFm1+9ttiL1kPrjbAtr0B4p3wAS1y/onzRqDSIM
+kYSsIrtTy2piuZvF7oPlXbh4CHxXgPY6jdX131DzmZ/P6l9wy/H1oZ3TwcTZiA71HZBQdXQfToR
lqVQVSUBfMIc98MTVkd+S0aSEBVbZJFrzcfm1seGyyXaoVqrv/zKB+S86+Mc68IDAczk84m96s1q
943FG1agrJRDyI5dmKL9LpZUgKapy13CLaJhquqkG3P9nOgsZFIl9M/XgU64YBPy72Oi0K2kcYkf
/YUkEkdHtjBJSON8DouhHqsOMUFOHlyhGyFHdJohWmV2o5BPoxru3TuA8kGOw0oh4GmPD+TYqMZV
uVPuIUxfpZr2jOH9OSnyAKObTm94VZ2MJHudnhSBAsVBo8cFKAN0hm+A5WLbDHa4qanuEUqyceB1
LYAoBzwJdx/Ekeogz0NiaN7fCtgT2XRoqjcKJQaiY5z7j+eJ+fVEWKsf2zaoYEmT3JosPvrENEaX
8yJ/DW50zbj3O8vbZ7nXMY4YaBgMPxZptd7TCGBU2B8/S7370+1w0ntRw7Y+GXQAIJ4zHf62Fbav
4fsV30lUOHsPNS7tY34BvzI37/2KtL38GX20XwOFtqH7+15QQMiKrEv4wRi3OzLqlX7ZWfWq6U6T
/biyV6/94tx+6VXcQgLHAOgV0NPXYnBS/tS/+RMn/4jwiv3e61iBaYZKNae1oG6U2oV8zR+QNv6l
+44ZBg9EjjSxgY/PDgChdBrpc78sR0NQszyTZXKDYxtx5orQ1k8da3Wphpk+fyozGw9seFjJQTE2
tbK8PAZlRYYKmgD2dvXgZcMIWj0qRtusacnq8AvcGb2bMSjscYLk7zMBRO1ku+clVHqxnRxK1E1k
4ej+C9guG6rWqmh3CTlx+/cKD5IXmJq2/wIo/ezjKx4GOLc+Buln8kxwbg8zdnCP8blZdO3F+zxv
KG9tZSipL82gOc8vb7xSiJ/fe6UVFaCuVM+ESdgIqSf75zCnu7ePsY3soJbZxzdlWT03vD1++lGo
1lQzeitr8H2SZCzkCSAHZng+zw1yIbEMz3bK7be1xzmJXPkouf9UmnfjaMSGb66BzXaLU/JpEe0C
alWxrc3NZF63ExBmju3aLFhFitnZPBbP4wP982XRJIf9ZZEqs0cveFfx5b3qkqKRW2hWxxx+gtfJ
fXC1Vsl7lfy5g+oJJljx2YquxchmSeWt5LOPdno9pmcVSjC/rZur+3PzusTvJ3mSp+fzmD83ab6+
2WMO54F0gYyWD3Jpe1G8V026MnrLpDtqe7OzPr/RoEaC94nq3hZb1pImeS/mTrSfMa/Imetp8179
ZRTYOz7pT6mOwmm1Jxl8/XxkdIbPz+j6mLw/U85spawTe/xux2cekC/z+zZLV+nz2HymHE9y+6WK
gsWwMiywNQ6cKUev8TCHxMGXCo4F1FXMZRp/X28YBa1gn2gJVCqjxs8Z8IWboa3r+Knuv1uf0S82
Nuyq8Iw33JL+8MVnHctL17q6So5FB70bjdkJYKLt3xGDgGjDn795JIoI/4OLbjoqWj8MvEDJPmEX
VNFm7vHPUPl7hGD6OR0w1amMo8pzo6x6eiJxoFF28TdXM8xpiN0YfkFX8/dpxCdNOy5oVWFgf3Xb
ZneXtBm80YmnZV3tp+uUNhLZE7hUf8IaiOYW9BKOR56Gf1U6ucyHf3+YG+9DXqAqw7sVlCUPP+Zl
yJ/kE57V785jybPzJvjTpd7PhvzLLaPog0KjxO3YbJ4rCKMcCFucrGTrot7cB3wf6AJaGuE88aLj
gRqZVmHp1yxg6Vf7Ouj5TOktrWyRcrPncsQcwvP6myk/qobN7PkFw+hNpWEA+dqY+XQQSfQcHUTx
KRFxlFYP/GDvvR/T2DO+Ax27z30K+QUp/o0lySwK981vZYQdPXuQmhIqBK7PfY/Q9hOW9VcPBnXj
wdf5qF5tT7OUjRrX5tRJhxm5Pr3hommnSvr1YEo0opvJ4uFDbMAINmGjIo59X0LZoQa/fT9Zbs5s
Zj8jK4vh1gA3qNMCospF0oZIthCDuMyDNgd2HtIF9UUqI3ojrjSdUxtWNRGNo7vTYc0T2RI09D9y
HJKLgZbHEMlp1GNJVoonG22P95g0ohNoISaoJIGWczN3kARQenKazlgeBuXsDIVohGSFbTC6Gm39
TH0pzcu+taLsf/FsdEEXdCVuYFEH+FvYxKp4scG4XfNAdZsiRmahFKR0bit9LJU+w84YLO12KIfc
NimkThQ3BP7gDFdJMVM65S6dKJgtTPAD7Xw/fsHEEhwIjL65wQjv+o3XK6T+jhQSuLxNW7MP1UyI
ZBwPvqH6Ome7C2S901A8zGp+THgR5u3I9h591saPIsGzj0ODGV+vX26bb3NLAmr5k02xx4yIYgVJ
O+or6P92H2saT4H+24L5gVT+dJCLDm+p310WONuF+s8ezn+60EaPectuhlBoyt1FucrX7xkNCGvD
QkxHYFxR2EKZsb/NjX1Kf9GeYxbXWbxC7cs6Xk7NLt2qqw592N11tZ/zsOVj0uLwI3re87BeP3+B
OXzGSGAv2bs/PN4O3esDPnAOjZLQPlZL2iyL57hj9ouRAPzrAq9xc1L/kjlFD6ZhJhNDV9hLXfAt
NpyJyC9+7lo/+9HdGUlo5JoYwW1A+4XhQRXHmoqIBplfZ3Ed3uHuTZtVPlIXmJR/5GSmB650ttVW
56m0aAbIXrKYjUnBU3DTcrwQNL7vp2yGCJ/JjRO/piNEQ6Ad2Sct+OD6sbS814BbmLo13nPB5s/J
45sWegY6ShcLxRQOssfyT9G3vuIryfl9SPquemxXSYjDNm+FTeWerKw+TnRsL7dvChny6Vyew/xz
L1bl7rsNsintAuqLSJntW+e8JUXLfDtv4g2pkwtXX2jo0XgTvVH66uM3ZmBYwZV76CjrHr/FpFs6
nw1zNj5TbII+Epz3MUgj6T/ICVozhCvgiwW0ERDP4BVSq7fDM2tBn1sAx+AEPtNS+frskonFqTjS
1Ti0ZLh3Itx0VXhl/U58n3Uy2ODNnDuJFadZtW9H/anEcYihjZpv8Vmj25tXX1M2GRf3Gqcnq1+t
2TTc4zc9k2V3xmath9OueJhVkdg5Rpy02/gyf7MvwKki5gHql9Kh8hOT+HxYDjfKrMPa+XfaYcaS
qDNSX46y1vFOJBwY6+b2tzPJltYXG/T6Dqm9HaZbVkdCbx6/T7CR1Q1N/UyPu8ubLEPmaY+u/YSD
Bu0uCyMu3cGSHTbKggUWshL1SBpXX+aTbgdzur5IYdKkfYzKZbKmgD1ajRjmM5OHPUBZ9kSRNiFs
jiaO4WSTFyjBPIdDUIjhkAZsssIvqPv97Lm4R7VuQdwHHmR3d/+LYSJL8/kHCnJnYNFGQIvT18Yg
ZWBlH1+FaUbN4K/q/prWBTIFPRKYS8QLz4HsKoiuRCZzBQrfBzSC/tS2+PFCo9iPMHj2UQj5uwcT
MSk69HkhswKdkNIdKtNPfyMAIqseGFKP36H1gVD+Nuod8UrcfE7JAUgx1uZ50MZ1qA2wjaHFdEwW
15EdtccSDWcl6PYcGMttRpqP/TIqDdJZgc6IoZrUMbwDECFH74PWGSwIxhc0ay+DMD7GbLE/XC1m
lz5vvHR3eAZ63WDw8FBdoGpIYVR03FXrt5PT0x8iJcDXsggNdk60KBbd+DPEAYVzJJBA8SttfQD2
uI6N0TW6ABw/xw1hFUCBUess0INMUBd4lPEw75VABKs4VszoF7o3hO2+NoDUPfqn+yywATXmlnem
gys8jTJ6zrLJPsr9T6QOoPMOzu57oGJcSN96g+fU4BOizXWKUItNv3MUHfUFhO4SaLwHhAQWEhnU
oDjn4VLah/UnCuVBj6D5+WX08/OAu40pTMiuGgFzD9yPVXUOQxC3iE8k4NA/AzCV11N9aFMNZA1K
TUSu9GcHFV4CnxEdhSpAN4YesUVqeo7oSZcyKoBd5jSrWVC+NdFkIEFZoTg4JpPbUYlzICeYLUNj
hN2ifx+94Add5myCoKVe5qjHI0InnAcWOnhxuecJ9YeT4L9MByw4fZGugcigg2ElhR2AwQ/7X4ac
OkhQr5Otcpprnubpofpl+obz2olvAR4aA4xBYJGdJ8BC8BA4FQNyLMHjyBdBPA4YQTPBB6rEsUf3
k5kRcWPOO2Os60dQq9OfN50xMKT3QInYzOLHBvbgpQdS7D2qQDJS7HEv/Bt5kIwKb/dCBAPRijrk
FadrTOTN4YN4xaAY0GfkyErXGNOLJ5eaUGG0cB1SyRLMp/GuA7W9sbKRVBFQGXB1yC+cRnL4oCd4
bjBfdJx0lIzSwJzng88ceHx83YCOfhsQq8ww8YypEsGfg4WHTQe34HswVRbNoAr3w+43DkuUpv32
Ox+I2RHedCHJD3xWYgTQXdgjdD8DlHcxlH40FG90FcUGkQcOTV6D9wphR0dwNVy1oYpe3Ddhkfuo
tw+0ddNZqdDQWATE3OopS+azn7UDozXcd0sbBdbsr7U6Q1TbsfOrPbrX+Zg5mZoX0ir7007ite9D
pg7xQaaIzaqYxVd9TLC2t/RBmn/bHT8BbShOeTHT0XwbbDg6GH9QNj3JHWQIUk7RR+OOK0eXicRw
53hFtoN7HTLx0s+3SEsImf2ACL7aJV9ZzJtcd+4wkAOYtuxYUxxmfHa95ARlkghgkOxKWGqI6GqM
bKPH5qlPe/JBBc1m/mRuWmhytzV2Ra1sf9pxqgHzcDN0Zx2QaLTQLdJcXfOKx4B4C/KDWZ4NjELw
VbiDCvRpe6lwHR7efmAzuUAxwQMEnvQ1/Hzvx90ZRSbd6+tPo0sAZEGbtXE6F0+9QBB14ZzTVYam
jEiS1zJJGL/37S8TTtBAzNJozQ6xtl01KLQxbsa0GegPTVrM2gdZExQv7K5eI1IhXCx0/Mv4hbmH
7ldgtvj+bBOypAB9vfMPGgeEnA923C7C4hHma94boT3WcvgiYFzL2jGbVYHg6ETbeyeEM7DokXtR
kCOJB30WxJrANlL1nmPaUwOMBwjupDYidG9Kkl8olOAaluF5Sus3yscGOqUPQoYyaH6wQdg+Dsx+
JLYZoyea+O4Sgamn/6jbyyFfaiNtlM67K0wTSZm3YT+yzAvOmQ61SMcIFmfsNylV7Bkxx6Tgq79g
6fcwBgnekrY1x67MUzfnSNuxjQFuoGiivXxDWZ2ge9PV/voc7CFnvcPrj4lvHs7Y4cbGVvBNBpke
lRRp8/t3scO2d33eZktImkTfLthnvJ6OCWjAqR/d/NsQHDCRm1iy7Pu3iU3YjD3FAyo0KX9mzcie
tky1iCC8bDgyDij3twN2pf71W5yeMAdwnxHwavxi3dBm9OJwtwHcGD/hyMwp37TD/jef4vn3GGV4
SNYjJXpE1xAXYWLh2DaQLxLgZSTLOyAaJRYW7h714W3QoivvknMEmnFdXqPnL6UK9SQ2FblLEfVc
v4dQCREunkrMmnEc/Mqi4heH0UiNIAVtCASatd4+Jvd9isJ3ZByNEAyBEDWLPuYrvhyaDYRpq3+Z
T55k/aQDOoTsPTpfeMSls2fQ+XpBSceuffKCe4aZAU2xGHdF2tclgD6IVwIb2Sk0yeVtFKd+4ecE
kT1D5P3nJI6PKpgI/N1vcIGaxTBx9lAoIH8sqOX2hAQLWlADwxh9HNyu1KmFBwzXUOHttDl7n57O
RtO7Y6XFZmbyGypsLb5qgjJxo41e8Su2RtDhuBLcLEJsAhT/80Lh5JPa8vWaYVdueby6+s15a+jm
CVcHrDO7uDOnC3kEgyOYqg1oIOhw4XTA33ctZMhVunodMgB+UxQl8PfbRIyzwaLUE65UXBTgJnZ1
UMcJgmcLzQaGmpBOcO1RWVK0dmpx8X5RGtyQoxXz1+z1EzFlX34A1faZ1zuyfNA4IZUdYotGv0P8
fQmNVmnUs9Ot/eLhPxDFNoFtk6fL5IJkQGz0SngC3UDl4qn9597hbki+9r8lzsoDynXQJPbS6HSU
A6le5p6sd3JpZJoxSSphhYJgePgcmccq6JxENTKdPSfpAh13fTQQ7zg5vtAbSvPHT/dXNVkSaDKJ
h1dq9I0jmrkzJ+mAfI5ycA4E9vxVVhAQCN3DpWZsQp78uSreuUuhE00mYLU3p/+zRE7JXEQI55rA
8xf7YgbbBtQ9pSz9oZKu2LRz15pi4kdQkGoLs55TTyuWve2HNq3JOuQWFqybJxWO5YGYXrBzYhCx
hJj9TlfWRHgVzS8YReJUB8XvRuoYF+4OyY8oF4gYuNJtgd70IvzDsffuGbcTIO/vuzK+qkCew9tf
6FFBYzNCNTF6v9kjhPyLxXkFA7vuTKW/RdvSl2iL81KbPVhrHmsbC0qHbihJRG1wW6NAOpchmz2j
8a7DTnhbPzweikHb8Drkeze9n0GxqQKte0iycG8P7rrzxDj2PcuAFrvpZI9BBJQYqL/4W6oQuGhl
K55Gbjm29tYLl6vnCpSY8qmDi9EruE+wtoK2fott1NNziW6kbIOKs9V+izVu/p0hM2lvu3eece90
f8OpeF1c7Mpda6se0UCE6ASrmGje2xJ8+7zBO2Jd79KWzc6eGJ/SueIvD2JzInAMJGsGF/w8RZ7U
IyySRsSLyESxZcecEV0lbuVoVLr0lGRQPEfKD0oJAp+TQQXSdY26h3rNSGe/V6O0+H4wRkIuALMP
zcCZEtCxgrRmUOf3ls0XwrbPF9jEx73xHXardfHzZgE7mopbLpEfWG73A2EYB8dD9xLf1i2NEfqF
LB9IU4aXIjBWTGH24hGiEM038oA2xo1rHz/YwsXA6hIZjPftfmpMIeeQJxiylcMbhXB6tg1rK66G
KnUCspsHOWuN+Mfz9rnYxOytmd31u5tEL/Y/jn1i00HfdfJZvE/pXDmoqcd10MNkh5TW9MHcNpi8
nicIskDhz+g12Axw1+hjskzZLyzZYx8Rpo3T1T7i79IkON6YJAFKmrAJNddGHfsA5rTFJoPwQTxS
nssr3hTX4LLAe8KFiqOnWM+HV6hBqMKHCVHin3kR9ZhnCeBC6xTpsc4XBXsfnCsw1y+88zm+sGPf
1Zjy0OVSXP23gcu01DZDRaG+v2iOlXj1GX92MecoTnsgR5YBKjFKKrDlm3fhceShgcI+1kaFatS1
DzbaH5TXet/Csof6ZPWkD4eEYtk5FBQ/97hlXEErWPbYxDBfYsPGvVw6GlFSGBWTuQGRmVgVqsMm
uJPJSpzc27tTTL79yw/yt8fFS+Lm6w1TGXYtzEVsj9gL713V8q1EnI33aJkR8lr9HDutRhYsgqFR
IqH9M7XoBcN4lE268kzU0y+sY0giJRMF22pupaL/5MRjloSB4OrzVR2rr/xorpqZtUgj+9CbW0t1
9AY7ElZXcvWh3OjsSOilfmsKeYMl8lWKHAPs8bZVjb4GOYz2r+LSTYbqde6GVhlmvxnyUfYE12OL
UyZjmdnw+81ZUJwLszQux2DKiIiApCdq8Kbuhl/Yc1dcCN27r5NIQ1B5vB8NAiXJvCSAsxo343rR
BePqv/MBGK4gux3voXttd0p4bgwSW1HbcqNA1b8sO5/RBWOOB44G7HqKV3hH3fP12nKtXvSuxCnW
QkIoFXqf6/iVl/0XWyr6xLWbtP7DIvXdv8JDOLtd1THEKsd7EXhZ/Zq7HpAlsVeJex00c/0D9cph
EeA6p7CERp219opI48WV7eqezmNtou8YQymtatpfNAzJC8Ezkvqyb+7aCegGHkPZrKzGSRZk1bR8
kFCGeprdE6eN0rpn+knmGi8vuMDopD/58uGq3N5hmgX5Hmzi0CoLSxn39PiFMwBqsrx/YvnQYapB
i4FQhoXa/tuevfDUqvvNjG9QYL0HxpZfZ5HJeh6nxVLoPWKu2r8MDW4M/7wuwAf609cmJeSTr023
9HLm/LWeOxWOEYEuGZJcid/zWlJCnQKeRhOc0Z7hLEgKzrw9XLy2cUw1IiVuXA7O1W+Q91fxr1kj
M8Pe6ec9Yo+SbqXlP8+JIX24cxoOGLk9/crTE0m3tr45RGWbjDC8FW8cl3170CWiCfcW/zk+S9pL
xgLwXTimA4XC58nY9XCTZ3e3OxzDUPjl/OO2y3VLlpdlNlDXssVnr9QgmZMmfXmgvzy4kUZCAVD9
4GM6soeQdDDpfGLXT28u/xGMikrqy/5Wp2h+1W0hzjrpxBLT+veMujvZpJvaIuEadGHwniX4cHxz
MNAk0q0d36Z2SywnxLjfDAcd1nPKI8wY8ZFnb5f2a9I5r3MP8+MX/Vlah9hHLT+/xqnd9EpckFGB
ytuY3r80V/PrRc9jpKNZzw4VxSH2VASqVqtu1E5h/NJbhyiDPzAws2tFFWOXxNywh1vBJTrlHilI
9H1wi/dxjGCdI7Kpu7EWykIfZcS+0osY3MN2wxLiJiMt2kfJrvnKB2QArzujZkaak9c5tFPucZfU
jmE7eowMiJJvLyV/lo2/xxscJ8tEdXQaDxSs8/0ShgqfdbekcZgwLYlLwBbOoyIz2EyPGOsapObo
SbOZTVFgbZN6tndl/mAxSaSJamZONbDnVz0o4YRD1cwCqGNFsXph+cYouFCQTynvnvjpffWOkag9
8+2ZvI2GlBJfDRFAXxesQnHv6/FnTd4G5Rc3VTmgsoKiT2blb32CbfjAPlrFewkeB9ZfYwSncV33
c1E2Ejk9qOvobcZGHRY/ZwX+WIj3ov71DN6kA7I3yXwdPjweGHEuzu/4d2OFz1pxpOK+eBniCsXr
NszdEZ8Xu4a4h3MfV28KAx4GmW7V5YDHGE8Ro/2OCgc0inYQ9CgHBT7w7qSLPySz14K5/Prqw2pw
HswTCBerqSKerrTu1SMi8LBzLMamr3npzKaXnYfdqHZxqAjLsAofAWEJuIpwjbA80b08xL+RdNmX
bwIqxA8MGh4bZWtt7+TE0quizj+zJpAfhJTytmPd4UTXKO7hjEmYjY6fn8e1pKGPaUOxY7nRKCBA
xBGmoGR17eMnMo+wBJq+cThv8P0/g1CASQ9KqlbUtXwBD4fWoOaJAyzRWKM7J29WUry4vPblpzm+
j8COsGzpm8kSa/a730zGFq5iLwhEfUV1xLKcNj3deaTaC31KUAidA32KnQkVBVn0gzw2D1CIsvn7
wDJCCxc19Sewik2d89olv0krmW1VQ0beDJ+HHYbCheJIv7EQ1hNwFGAIU+kPe8Lm0PtpI0HJ0v51
Xo3f4wc7mLovVB+Gdr/FqSYsppettTGG53lRQqdRuJHRv+OCM+TOx68CRVfh1lsW4rJ/Z7h5Rt8O
JLX3Pha/mvb/iDqv7dSxbgk/EWMAEghulSVyDjcMcgYhonj68xXe/Z+WYbttTJDWmrFmlQ/wGoKH
rZ86V/cMDSBiWG7RB1QJv2Q12IFgDPI18uvam8rfycnXkoaYCBPoAA+NjLJ0DQrAhuVeGqD3WuIs
VCEwBcJ2CyE+pNgM0VuY8y03F6LoB7yNNrN7oPn5bYtRaMbrGR6AIYwixcDGm7oFO6JzaeTqePEa
MYZ7f4I7ersVyjJU74IrZYdZa9ekwhcYjWsdl7G5wwt0r0P30jVrWfjrsOXC8WsJBAXCnwxxonPT
pJ9mBrt6wtBPNfxM8k0revgi0BILUvc5Og12nXMPhhqmpvCncHIQKHbOq8IwT6muIuKjHLSYtaxG
tLBf3VYQAtJRgyjp4xRJn15OkSEGkiuov/vG8Nbfbt2r6ZQA0KKxThVyPeNJBsiigF8mzJgfx9CW
ObSzYSnLauboHuU6gLGe/U/VoSN0xbcSJD0jvArNxydmwoisRGQstMdPA6udDO6Ly4D1k6JvsqIc
eCI/2nHy0c58sL4RsDbmxqtlldyjEO3uthxlr5jOZg6OAGCGxRrVjuUMYlifvM8pkyfc2nlYfdEE
yfUSsHFmv5CP0iFhEJ7vXn+PYSKgW12KiSDMdgnK0CaBD5JFnytEIevDJrc+FjbFR5BbE4JsMfn8
utQ0IMWn4YLIyk/tCZOLeMNjBUCr2ipRHKuGbyrHVLYQ+6GQ1CcJNG4dJp/vVGVfjrm+EfY8NB5e
6B9PHjYgO7rfqr/dRcrqckTdAN3hob60dstzWAqLNFgfDnTVJl6UWH1+RmWExgAaXzSRGA5kCJsf
UzZbH952cX6ZPFZqaVFJ5m0XpAJYRril8SoFdKyeh2bJ2xvOvo9EQX78iRFGjPRCxTkNryuzt/Pk
TPV+Hxs0dLP6eVDa+4X+qX0f8nKnNopatNH79C/51DSp6YBDeWHEufEMLoGv96gGaX/2gSkVktiD
/wYnR3WJt1OhcutUovyE8sQJ6a2nXUSRFtx+zJ2BLBXYgYwklgQT4AoNdP9sgHak1TGrhLdZYA33
W6qOedqXb8CsJaZ6QvbT4wOhya5W+HpAJQ7hJ+AXWK53xF2OWnlU/PcHcK0Abn1M89AgBiVOhLlt
HcG37PMehjr/dqgb5N+ymsS+KsBUoCnxjZ1/24YZylbAcqlYgjg4Ods6pvSQ84AsAkyEdgmbmjAE
bTgYVMwWnCogZQefF4VK+Fx65NcUe2gD5kbY6POAVL/5dMtuGdB0u8IIZZvAFinNmhS1ipHVLDWP
NBmqXaIBiHnN4H39qWpf/ds72lEU318dmE3SvU+RpeIX7g4UVjxJJwEF8fKIWZ8wiC5PrECLpV1u
c/0pt6C8Aqemw6zDuTHDNhNttNBF2Xw6LPrLaAcCj0oya5ypBWp2NEpJje7oM8Igw8gL9S5laCRm
Zp/xAloqkFYa8vk5qjmU1opeWnDQxNgHV9Plx5xNNB9ngPoYEYdxw7lXotkj/oBvS6PvISxljXyx
V74AY2gnCMRb/iULr/vuOe3si/XPJS5cvTtnPvzE4pzKXHzJZXBYw7gIdJeKitRiBzt4oaTrdwqw
ts6pI3pbUf9LpA8j74CkZEJBRHGIXDKcM89c5OENvDerrOAgRR1VcSMEMgVYrwvOvn1FZD7vfzwr
MHjhY0SyE7FAzfGZLPpBsycoxHwbZD6hp49wF49krizaO4B1vNOIKC9++tvoDBHWi5/z9mOzV2yB
ePIAijcK9IZ2/nX5YawGAXEPaqf627CvJSiaEFv2zm97+3SOkCIy70EqA3CI/r7lvGKsDhk6I2yE
cj+WZdayk3p38o67u2xbTrv8mzb9OjB1r6tOe0khyRu9Yv405I+NqTU4j0vezFcwo8OE7IwLn4Zr
oti2Rc9t36jSe2NIA/GklCXBXMGausV5fV5/kf4hevzWePfBdUCTq3ZrfGnoFWr39XlaCO8w5O89
tZaN8BhbiwsEEtmAugo1XagjpOVJz3z8iao+xlBc+JrSQ2vkN1cHwIXJOc2s/h0aedOgm+jl71C0
7IciFijSxKPL5Fp1kz9n6hJnqwYvmhG5PsXPEC1i+i5jutHfuoZpqRLbfRpddMM1Dfib+mMyTYQY
utdvbgHTV8yrlUIYdvhJAZJpYA+/Q6daN6Jm6Altdi35FYr3TqkLQIBD12MWcloCk99XuS77Bo+Y
6Ao97GBEecyhUMGFAeANFRs+QBRs/E5/W3WgLWLOseJazRxcgEWSE4pEtBDpUSwW6h//kWrriSmp
13Sf8yj32euXvVyaLpMrHrUzji/ZHbBxl7jTBU7Cs794Fb3W3yvhi2m25rhHADihCyLOb6tbbVYi
fVYsbdQ983u9FDSnjfXZWc+ijw3F/ORi10/2kryLA9xxtO424+YgLnhiGiXiosyuIWAAYdwTZNGQ
0ohnthCFMlAN+lGnYKUfkw+zGfN2XLG9Ahvs76y8iYtYts1dl/oS1IsQSUMnBnKdgd/EwZiwdUEC
EYv/Ai3n2ifcIjantePQ1ucQA/Qfr/SZiYqTB7+0CxDAFcnemUiPzgmPLTm7Whnc+S7UcW7/SMzI
Nm+RiB4hYIJv+MY+v0bn6I4UDSIqHM+lNbWm72W2VC/2GH1j6PYa+/orfrC3rlWbiDhggyks2CQe
LGe3JUUT4MDxzM+vyAL9mU8A+2CWvV5qbOv7erFVCN7LAkx8Lycf3VwCBLiJ7262/Di03Vgu8Cx6
1U7m50WNfKvvmi/L3dHu7szgJjw0T03KfdXg74AAkcenpCmUpkj/deToy5fdb5OmMrJnFArKVBke
tKIlfyZtNMz1b2/PJp+QW21LXEMmi9z9byaWNIXFTgvaNVliN9fopJ6o2blgWLRrXRawFFgcZyym
rGZ5mQ5fXgqt3AvgPahfZrU4aAIwDvB2q5BKmss85jSZ530rkO7hZTjr4VVPQ8AffqUFA3TVrnbO
0Wtzhnbz0Ny2T803NFgkLphk3TL/wxivdtHdLXSe/ttPwSWUMMrHyAg+MTMjP3tnUe2wnEKTXnu4
bVAxgm6MPlm4D06jsqtTk7Ws30esesmi6hldo5tvZ+1CkxaQqxvmmtfQZQEI5bxIM5j264goc9fN
+1op1u9WDR5zrR3Rgh77+pzGphrQeePzWjBRGtDw3Wmmxy+cB/MJrHpO3zc+11lFU4kvvHmcTub7
92lYb/7N/cJ+rWWje7ztHUGpWajbzNfCU7ks/ga7jdgBS97/H/keQRX/L1EB6IwWVBXMqIgeoQN7
I4plVaj+K+7adJfLM9ucCnR0bLxq2IDGsQGcBcCLRq1FBARguIazwmbq/uYsJHbQh4JlvQ5GdcQf
Ensy57+ZPU9t7rESyM0hF5H3CYC54m/eJCyEpDx4VuJ9blZc9Al/6trk9wh9CupPPA/niYeK4PLP
Bigi3DyG1LAdyLl5Qu0Fca/qAjDMQVGVx4MCiFldkJIW4gsWMPN5xRv1zXLtkI92zWRIZwmFqwor
EarRumww434B1KZMrDHl+4Fmkfpp9PS1c9jMjoQadIh88Y+CUd/Jn9/GtzHXBE5G2C65EFwQykC4
UNxnSqlIsgqP0TnYN+RH5UVfIbUUEJ2YM5AANe6A4uM9YUnzRMxEzSjElw6k86ARf01Ogw2gO/Gf
p9K1YDIdo8zl+5lxmXQImzisxi9ZdNF5tCZ81euTEWCreuaPRvYIW80XJlyHnJkuaWFxXaN57/25
P8FqNOROAxHHW0BFrgI5kG4iCSozlwdhjvcal3o0KvnG1w+ontJ+vdS/FH0DRilOUWEJNU3rFJnB
dm6SFyfMtj2Rgt828+TqdeAm5c4HqqBqT55cjxAXx+3H+yPWCsg6NGxegX8fBpEnwgsVUllRBwhS
nKuLYgEudZAMMP+C5BIDiYgj9FtAyMDa7jTd7h5snyTEhN/8XH9BDAVLiaSo4AfkkSUOEkoydMgP
+OsCvOu3kI1BuECz1BZcY7ha0ZMAyAvI1N0FJSRNq+GPzp1fTscwp0yJJahk2qcW1yzmSnbEKELR
B/gXjQzKxMwNt6kK8jOusEc/9Fvbx98RUok8EUUvQFegQqcgCAuL49Sgb4rgonp576DqKzYi0fv7
mpnKGjJkIt/cUEmmxccXMHXydKwg/faip7YV9GTAXkBaQRQKlLhVJlNvpZSLVCdrZI09yhO0Tm/x
N2JopHasGfUjSo9G/Ykw3gnZC9JKcAsr4Df0gS8rHbONji0EiMMqH/zS/2KDRc9FI80Y35QOFsaH
vnvoH/q3oXihzrRFq71c73aIyp3vkvnNI/WUvcaVQEb8fbEamKlGmVY3M+bpLpGWTv53PCAIPw61
1F5MD948C+eObIL6qDsmLpG9bhcb+Waxgfx1/9urDJIxUy8xV5/Owfjv2A+NFuMNxR8FGJ25csdo
7erP+B7r3uhth0h4AKOszyxID9IxervjWVo/0jLeuuVGufHgiQ4iWaFniMR7ecoARIowLiNWs0Ge
hi1oR/3Z322/yZfdPKUio6fCUDUEt1QNQewWGxLEfaANliyPm9wOCFoqbmA+EMSBaBB0xApCJux9
JmUC2svS6IPQZHErhJLQh4imFDrp+Omk/Vv4HbAjAO+Jt3rv0RbRCzKcGOBm+FingzSgqBW81jea
qCR7AHMze4O+UH1be/ULiEhfu0Bt/Bw9Q//SZqgSEFvBTduMJ0EJRfeLiFw6SgqcFZ0fQ+gpfRC4
Pv1c1geQ9R0zjMRt9I8j0B58VQFItVVf5g/hlKbg0zxTSWhu6X1K1ypB46q6TCLQwBgZHW9vtoN7
6AFJIsNbDEkvi9xf0NwDe1dCvFgUUsX4iC2MROIiNhjASfAmUbslJl60prVVxWOzggvRLscOPB2z
QX25IUYcLSAtoxugec47GNXLOPUxMEABUdsIUCruM8gnIDs5BQk/e56BDP5iz/KTlZI9EHkXvZIg
9zsr+/B5t59Nut5UPS7MtJbtIzUy4uwaI6P0MsKqz3QBxWS0tiLGUT8RFIz1hKJfAy3VfsJvLv6j
90fa9x5IeEiQSUbUffWJqxK6JQmeJIRIqDNEv+fc1yQjlqD3FL6iWUyBi6lzliC3BOpDqt+8uYtE
gn6aUCdXdEqyJdQCbAl9FaA8YKQ0enelNiX2mIuysKWIORLyMEB5tKeXStBQzw2VB4lRR6pKQKdC
igu4C4kIXVpyHEhMkkWhAeDxFsmaxBJ0n6Kby9/zRPpjAC0lXHbj1TJcKaHpw+kjVmFrSxFMurhF
9K7uXb2E3k3WoJXMwYkhR4SYsHP2NIh/WGLMYE8MdJaq/kJBB6HC15sTBbr7NnVggkNigRfduAc3
fafwDJYNj4KQX2BEFELq9l+q8JcOQCRM7qmuee0qsmL31qb17YiMW0fBoxBgiLA2wVFU+5LHkVTM
Bn2ieD6nYEAw+CRZyWiVK8pV+CHaazqDhHBnkoNSMOspdRBsMSFQKEaEcr+kjMiegwQG0ngGUwn6
EPAkyviQnl8IJJScKScjAqeVh29Bw0oSS/eAMRif88wBXQVn2vhdrS1RmXzRjvRRQV3ux24FryUR
2we6ByhQRNnSUg5J1cehQSH9JtxSh9EFu8VQ8S8lrHpkgd6DpkcZYu80/Is0lDQq+tft6X87uQFa
EW4JFXjpOH3JBExgAorOdFzrAFZjq3GsJxu6C//uUF0x+IDbiDJ0i842Ze4q35Uar3gLy/o2IpwN
Ud/kRqoEv4Grf7LVLLwtvwEQC/jn8341KPoM+3KZilyyv2Qvj5iidMSD3GQP98aZPPH6ywhFaY/K
alt55JlLlLlfFgWxqAsTJYmaIiNFREqx/wS2RP7zFyct2yMWGFtbAa0SzoN9RahocPAGpxh1tV7i
9DabjdLYqltq/4IRrQ8lvpvNzkbDKrHRsBrhfwm4KcHaXaNpdJHCaoMN5XmBRnCfi+Fx5mDUZKzw
OR44G0SZOjt7g6/jQKwybk5GklxbLkn017N6e1mvN+eMBNvzwYCge2LxiOZEKgR6NSb/nWCLnprK
FwuYeexFgX3WavW3drBcr6NuP+rzy75i+MVCP23XRxNdOrh1fzdG3SGlP9gD+v988hQo6Skmc/69
IR5jELBT4yQHV0D/dzbpIPnUPRzUz3h9XoRJA1HxQS8nWURY+wBjy2YvUGpD0k5weBVbxHKlqJRq
CYE3mfGvzKJCxLpKHA1OaeZ2dz6cTKz/2lFqnKvh2YYmEoAaAwYfd/zhjvYgy3yxaEEOqZ1Ad8xW
dWRLmtLv4+OgS7kDbmVinDICfSG6QX+lhAHDHs4c4bx4Z3f4T1R7AEzdPNMTM8BNwAPwiIYr0Lo+
AWPC/GvBLnSJxEgk5iZIHKf6QAsE6G6afrjaQ/pao0zLMsJpd3HfoWqPlx9pmIRIJUM6ZyHb8ZxX
RmFUdID3eRq9PZXDKLli0Q/tHNyNCLxj5x8Qt+0A7y6+9TyeQDfkLAGbY20TvxTqZoSYh8HeK4Pl
py0FgaFIcxVTSY5KRIpwQXHWr8GHvJ8y7M9cqBq0pRWtnEZlCPNXNfo6rP1XQDOd4igUqWwd1RYe
vzIjAIf/HSWmg0peii8MLzUz6qqMZXUrLuD4X/JZ9bZkQuRFVepNDEMz50NcjKQ19FqUF4+/dFNh
spKfrafKIsx7EufD2XV0L6fGmsFH6cwMGP2sJTnlpAxhfGuggLhRoAr5UOErLDFaBcvZtcEzoTfu
zyZQhzHogthf+B7coRx+AhY1Qp7XP/VAvtEvhXzoCAhO5vU9IP362BboR5iJGhCmwXkrKb1Pr0iK
wLAB86OBJCjfwTVm+IC3KH919l5tsIQQuqAd9+wkvuHiwrrPLphIOBvxdAbHu0lDBPZHKPvicavf
D7ptJAOjLusWVB8OWc5ZjFmsJ6qRSgWANkenSYH5XDiNdjwJozxRssrPk/Zlxfgiy1EoEoOgymDJ
ppG5kYJleVOJj4CNASZDS/amoMpu+ZVQFRZJokpUWbC++RbPkES6aauKJRLkt9Nq3eKFKo8Fbal+
hE2hMkhNiYojHSgbZ9HkJ2z0VotHLfiWh/BZ1pP5L+d3673YaTYnk1F95MnKM9SPE1mmHuXo5f6X
yaqKKZMrI8xFMyl5asdXWCAUndn33l+ZQl6tolYJSxUIgZ6BeurP9Rgds6Xq93Mp55psEGmeqiq0
vLntJcVvCgo/XUGsdYfC4ztkZ3LEc+KHQ2gMt878HWFMuUb2YGf3er1Np9epup1eL+7N4yafAEP+
ctoT1ReofiJj2JYfpS7CeIdMKR8/xxVWqEyV+Xd7cvF0EWXfjJ/AC/k8SQ6TMnQWMXIqCheaKuyo
Dj8LvwHIOTwg8NxftZAMjp/NfHAp3Eqw6yQhrZokFA2XdmypKfdsuu38tw+b0Gmcoxv9pj/9Z8Ey
OPDELiqbpeWgS1sALK34WxdcmS50nzCniW3/71CC2yHGkQvjTOxsjKPcoI6JPCkN9O6uqzKMqjuT
mHNJ/67LDNwvewaCDygbvUOMzZ4k0KQ9LUJhMwDVSec6ykPSLJOpQySp3Ji5JZRiMpFaAnUCE+IH
MDkHQdldkjWPJM7NnDGnWaDJDzGOVsvx5zISyu0gb6BekoQoYBhuC9at7TcwppyBWNpSGGcu0F8l
H/7zbq777+r99hl4aQ7RMYoPDyqh3/AyQ0GMLGtw+akbAs4QgXvgBH/HlaWOSWGCC6QHURakwgPR
M6pWJnemGpliZS2AxaLAFYB0m/PPtCjbNPMu69whYBoakTeVyGdNLCOBBOkc2V46UN63dXfM8t0W
p0AK1ixYXBcaktxQ6wPkwGQkrnlD6UJvagi2++e3wMj+eEGVQKp2onrJFsrizP79vdweBF+49KIt
D3/zD/jUp11iyk4RrrQbFdJs3U1Heod7WC7zSHuQTIrzkiE9tdDISCc7GmzKTldSSlz9FWH0gn9q
eEq1zEahdfPggbSvdGf0r8owb2j3pIal0o94MU1qPuIyvFAmkneSSxXJaq5V8P8cu6R/K/GtuWfn
dw2yP61iEtdfTqotdw4hU5Zv+PMPhf4tBrDrvaApVzrCcBgwGf0ODDzmlfEQbDAT4JIzVnXqUs9g
C4ehmvIz/vISKU1F5BwvStLRKDsy5Eq+aADjVctBhUO2lgEdVIN1KDGUYDPjclPCgH6fJdZem+31
+i8IWcDFmzlTKJGPc228E/OJf6UmbcXptMWq/ZlSLOi5Q6HVV/9FERHUT6QYeQ5VkVFpIb25U5Uu
415Rb2XR/ThBW8ZCwY4WHGn478AL2sPOarVSVUvxjMRQxZ+sdICX9PtI7kq9d4mfzpHFEQarOyai
bQVsvONfh0ZB7l/d4U/3k+k6LRm4Bji0sqgryFxgLebz5pza74gQ1yNm5avdDpbtklefNOc9jKuW
pW4iDKYcB3sGl1uM30WsRD7O6Obq16rs/QuntXoRTN8j4S5xT9o5NHPo39bUDmIakkfCIsToq8Zj
VdNDbxQuuk6FcDj1LHrUgADxC0veFF/1iUJvbR7mfXluLXWpi20Ye1bE3RvwEXq9UM6CuswKa/jb
A+w1oiHZQakjq8mmVtuIj0nkDLIAwiCFdOyvBuEl4V0CA1DqPIKEnZbycjkmqF7NoqtO1gPJrDMf
BsEx9pLexh4u1htDqobuAWmM7mjGHBp3BhN17XDwWA9FfH8L8b8O6QdqdzNO68U4j6UsBn8ilA/m
cAUJqmmf/czq/6yuuHrFMcsfsmOUwAOkzjUVehFr0ZxlqTspG8DkT9CB6HLsoRIKoNN5oyAEExg8
I0zeAAVnRoYFgmDjSwMiOWQw/rsvU+5l9BRQP7E1k3XD9zDtU1+q38CqJa0zsgRprzrKBscYsw7q
OulZiwQw/eK9Li0uLYIuuFeAFAHVriW9Il6dPzp3oOA7d54NlQhUjQAnx8ouxha1I6iOVBqgrtVn
UokZzmfz2dR+F30kswO1v+o2BarEfbX1P3CvYUFuzaJ3j4nuagW3GrLJ+1IP38FUCrs33WPU97RP
VQTSPv0lMI922W1dqWdUvRazFftapd96RYXo2wfwQy6HDoNhG/VTrRCWUEKhjDyLgVyg8MaULVf3
cw8BcQvQ6n9JeEhG7i6lNOM9OmX+PRO3GHGHozxr/vPDBCObTuJs1P/sDQY45UEcX1320+DoNuMJ
/dcekoQdLeAQrw1NGMHL2Y978hax/sP6I9x7ABshE697eYVtCzq8CEL7BmK5DdUHeYZLXK6BAFMX
FYSubID8DmuYrqpKjFLBfdZODqmNi7Kuyo/Mf6kMCWqQIiTSb6xn7Rr9JYwm+JlyqDSS/wM6V1pl
gIIjdLkg9ds1Kk304cjhf1n8LsbbwJCFbFxNB/KWjTejfm+kj2ddC7lUZASZGgVTPDoykMJuL7R1
FJv55qf17qjM+vCLwcsHDsugkejUZw3ELbcF53Tplu6tL23QbVy5jdKfEHAyQMhksO1dBgwIVtsH
09ZJ2beOvyNpwB7Ge9pRPM2wg/LYKjPKm8lEkav3OknQO7obuKE7G7K4sdbKlNUjtv0WLkHfUwTl
p4rC2TzyYPATtw8c52YCpurSTvqH9gzpCLmWSnDbZIzxWz31SE7kmfkNTomZD371gBxhRowIc7Di
ux3PQC10PjUIcxS7L+QA9tLqXgeAEyxnjRMiXq+4CjtnFOxk4hXjawMonxLwAugFDsJa5tGhybP4
6QMAwtAmgUYvRs+CV1U2eQHrrfAu5TSPV1XCvpoiDjNApLLT6TUpTCBJ/bZrw+HmSFJ7g8DwgG17
1kqRFSnKYLqeSWtFCVcm//O0kWgJ/T70eS7afnWblJ+oocMfYx9R6mDtCH379a79In5wtjQ29/oT
pjXwhYFJF387ydcTgdgv3bSZdwfY6qI7T5sE+AeGH0tO3qVi8ldr0b8plRYy7zixwQAR12fuqZsx
0anfyJqDeQIjADscspEMMf/Sdd3/x/p9brG+sfRQ72LHmd6kndNKnfJIi154T4VS2mNsk99OQ3pb
QRz+cqNKvjyqNiIRHjtJLAK6gb2NaFgRDeo3V35GfCgnG+hJ1PBSxPWn4o1ItvcXzZ1inR9Fg/N5
YvNVsYGN4qnmu1BfnAsdA2wH1wbEaSsJdv/UrPUu3vY9LEXwVGpXgg4OV3Lwb+afFcYr4JW3/lvz
FIjhqqD+MgStZe8QKkQnRJFnCc5mHhgruFMecvMIE5jW1Ud48nF1HrAvakkcfb7RSVDkCF7r9wht
J9yfTbiyGpZ4WnHL6B1Qpid2/Atq9V6Kgd4PRf4YeWBbCQdzGL/9qPiy4qF/HqhrpxDivFAPDw5Y
XqLcVXwrs/Ohljf66yWurrfgVfAp5mE12eKdFUJMGHvqS1xQwn1MN41CNQ+VMbPfpT6YxdISNPoW
kGUSrlLqQj1zhDmQCXCKxkxF75jWplVqLG/NUh3ZJyDbK/Ca83Q861znzzlDqq9JIboO1RV7MFcz
IEvqf91TH2rQr/1B9GpC+4jSc/K2kyXffhME4PMja5KM33N8KiqHVOtytpEDqegeLWjG6JnSdKpX
4hftBgoUW5Chh34aLU7MkH1rkFmg9ZK4GFqAzaxa4OZYeC3YLVp3cDAVR5XldZJHp/PcOveSTrHO
mq2b2nCtWx0gDMzA+xZkT5wIIH/BqW/1vr1dQyPL2sK5JVneu1w75eInvHI532iZN/8lmbeI+60Z
vO6AivGDl3hmREczrD4hyLNfV79KB/NFCrvfPDdPZqnPXu4RfMezDYIkKc6y4pYAo2790gg0f4LE
ElQF5NdV+7UsUE7qztYv6DfBldFZIThkzuUeno9gzaHQCxhNcjh/Jg5oeoFXmg+c8ACKnIfudYWI
GohRArMRpKlZ1WW+v8iYcW5y7F1bp/DQZTK7lR994N2lFnfwKqlz/s325j8ehAKtV+cWZUykgB8m
H9gwBmb23k9qE8kQeAMyzpf43HqPcqDqGZ0914o3P0UfPvOgjC4WHJDWTAtnjJJTTqBla6d3eIad
HYKBGmQ5bcq9K/Y6JZwFBY84pn9uf6eFwcXLxYBhSkAaEsDx21XabAJ0rhvevfVqZEAfoTyBy0Qc
rJ8l+kcoDoXV+rf3djDobMI3/M0Vm8v+wfkX5sn8TsU0E8M5YGrGDKsbQNoi32Iu4wafp81sD2cx
BfzGxWcqiA3MnCclK5rYmf1tPZ6iaigPuMs3t5t0SasT0oV0SZe2xdw9q8xL4zv4JSg6h8k0G91q
Lx7bBf39nbzx+5TxmR3KUOJkfLPimSNedbeedfMLuLt4Bpqm7KrK4D5/AD1j8IdVw8hW7zKh9wj9
W5E+FHU1wCAYG65ylekrdwcG7gw/hni/X73TUoHXNEEdYj/MFewLWc6GaFYDyeA2mzD9zK7Ixgsk
azJeT58n/ALA2uE0GReF7G5dXdymlyfPVSKMS9vZPJVM1ZT1uFtZ9DHvmmk/jG/T5/o5YLSQEQkU
P0DHWvYMZTA4i7uogX14/kEF7e7VlmsLoaNXhByqtiB7GxW3CHpNqc3faM5QQUB7wV4cKdqWaqVa
gVASOGNeI7e81aNZuzLFq0mQS+p9aRXf7fc0u3pMtPOJLxOY0HPjHSOb/es8b7nvDUx/dOTfOLqG
yjFwypDUQnPUNS8eE8/0YyENpbdvjW9laEJL4z2pTgOTBTNm6ULEcR/SyK9MmS4eloevXr+8BnFg
Dh7tWzdj8BQBFRwqfzN/dr+IvTMEWcuNeIFmtXXb/FbEeytKj2LTAPlu82VUggZXYHYWly66XLSD
odbe553v3vOLe2KlY5PctW52GPh30zKWqJZMLwOQn9tCAKNmFbbBIzQfEDpRxgup3WCj7nmbATRq
hqC/mJMBF8q4O8CQAlMNv/GDnHNlj1ssufA1PQHEB0pxt48r8fHuap/giOQnBNngbBbb8Sl1rIu3
hYmJyuUKFsEuvLtvw9mbXgZBAg7sJtLdwxcyYBtEIQoEQyjbYeXK+ob3CQrz0nwLKGaNmTlUvAOD
lZ3ZuqC434ZPjKIRgxONvfvoHMe3iUFuFj779xnE2pA72rPxa2hkwp0z+2viU/cCmGe8HqS6mXOC
1pXJmOVubnXeYwB3/EZNyCdEuMN3C0MWX3vlESYBnH4N2W0YuVNSGmAKH2i1rQnyuostk64j3s1t
ZHbPI6t/q23gBGzs6alunUID1PVr+mYPwCvOkGseBpJN+rWtj2uUfehzSyQE8YyrvzR37unjzqi3
M4myc7n/WO4NBttvO/ecH4ub+75egANvD98pzCB5KH0ghkKx8FEvUYU/9Z67bjLkUwhST/rctOZQ
jk2vvcP0MIVeGnlc5oyYLMJgQBrP+84WWA2+Kos7ScuUweZ0fQRrxqkdpQzVrUBaFFrweZUbWWbP
Rh+PGZSuNTfp/d94THVyH1lQKIzOEAkfx99hCVIzyFahBmPUEUa6pAHLQ7LOP+xtj2HGbFGG3AFc
+8rsAkOZbmvH7w8A4Usm4DRlG44oG45OjdLqVQDxMZteh4VWqZcuDSsoTuEJuJHoYe+WwECsPbQE
7qf9aWGvmVdvb3sGvRAyVfDCuANKrPMvRfG3k/8EuZ2f5UIGmZmof1Zcky4oG4b+DOyUnXu8bfEB
GMKqXaQQxsD6fQ5dzmUL6TAjVqX1s5cEVYYLu/vFdvMmjmFCSaYgbRS8z7C6yRjais2ih2gDZ+bL
J2c0FuxR775COYB9yfWAXXoX7OH7LdesQ/hlPOkZfo8NIxmVEcBMmTWkw1OEeAsXARLkbp/HbJGs
4CIb/gQiYh8pGcCtsHnMr+3K4pZzzBl05ohqMO6BIKttkrrBhZPo0jJaNoM/7AioQPuW914iMmo/
JrDwHAiEpneLp/ayWW0LaAOK9wvKtMixSgGWsOJwctKDm6etALUOVOnE0CgeQcVecsjdc0xEUSnc
umd6lTsH8j6cFpEIBiodo2A7m6Z8ZNQ1txQoidVeVRtGih1nVQCo71VlDwNsY/0+NxkmYHL2Hlem
l7GJ2cdXGjZvbgcODO2Ju/wmXhiXl1sVmQ9HpfzY4Jsr0QTRasC01QP4L6cIKhWC3rt3BU19W1oF
F47i99ktQywMYdvZPRYixFcr39ZrG+yIjtBG7llAnen4PRiMDh4XP32GVfpbrw7JcQR3I7uj83tl
aOGrJQfPzbv5lhyMEev+a9h7Bjwmt4r/elA7+hBYcvLhlnnbEIZt4WKyzw84UWw+2H7DaYXliaC/
b9Xz0+uGsjnVuKfeCN8gqXqmnLh3GIW6wzF9DoqQvTK8nHmi/4dEvehu7z6fyaK6BVyv5IEhTIjZ
yLemyRt1D/uBbQOAApq6VdohLfbtAeA6cjrgDSfo47IDnqJPQPay82v5aamAQzpujovs6magPPrX
mjU5I04PTmLn876/rJn+a5J1rUkxRe9d4q3cf6o2T8klLZJnQAc6Bv/Ep52AaYI1sQg19AkifX6O
F8VPH0s2bBjgfQDHfcCOdhi6pLljLXDHMMRQqMKTPweVipfO3Pc6t3i0igx1wRm5NlnVc6aA4JiB
kIDmZsuc0xIHJUVNem21iGgAFFHgY0qKR21onmT2g+nsYb6REGCcoj1ENZjEcUqvI6SQBI3FzsFP
V+DcWcJn9e5SRGIebMtEFJTpaJtRiwI1SgWZaNl/gmXZtRMUUQBokbAUYz4wJTvE+wqQyEKJhSUB
0g2Jwx6xFP2vWdHPDfKKqz3bHEm/ccU8Kf1/vA6Lf+cmpJvDdFUFogeTxA2ijlkbHIKPRgA9+/y6
Mnx/Y2hJFOiU6t/oVvYvZh1Gm/tpzflP508IDxFGg1YPeFTiQq6Z0AOF8aOCrjTqp97nwXp33nAq
Ul3DlG9j7NJnUISo6dVMO7fFbnAhYkNY7eGglVB+1L5rs1UZI5/9ukIeY597KQktAJykXkBPHO6p
xQFZM6zAAdUMVqm7GxBovpigYMKJtXwAruzCRILjSOg1UBcgKc97LDamIR/M4pSc2ZplyeYw4Su5
QgXA9lRoSjT57mwXrDdi+uIDxDZjnqRL8zJp3vwBaggADPPiZSAomVuNrt4VQsc8HFAZNB5F99wu
xLnODMQ5rr7avEN2+ZyfXnzwrkH7AgEj3gPle0I0+B8IxxCKg9Fs5xKH7I6xKZaIF+VtUtU5yYf4
mBAV2BHGDYvMv3fvvXPxXavUtss9GFFGqWjVUyin2AqX9CIZ4P1AxtHau9I2wn9eR+jkdoQXTUgV
PqJ4IZY11wwnfu/uN7p3SdHjlD4Liz8sh0WCJhTFsddM+kPwmhD/4Hsc3Ehl75vvVXpa4Im3KERQ
IW/u++UxgUwpyLdmdc0o19IzLJoPsLMXe4bpj4kBDHxxZTQDi0daN2uYnXKHxPs14exTQJwA3xvD
ZGs4W2Lbai+Fglo80dmdUycyJOwGHMlkhxmVAuw8jG780CLX5JJhFllVZBssweyLxrSLz6keXCLH
3brqYvjk5ic8MleDoYo1CKAhH+2hDGlc4eoapCMLygXTjaxFuso7ZWqE4Bpm9pRNmocrZb6lN3p6
yxkgq8LEN4N1dGlg82ryr9Wm39Wih4hd2He20NvDP5VP7DPmF6JJ+NCalwmbGrRlWo3of+2h1AOk
BmiVueeKg6BOyv7MtSrD580pwz5Hrezt4iowsWzkLRf+hJlCp6F7usB4TbRsHxnPNlDIcMllDQar
WrlblGy9dxKYj9VlX7sXwxRKsEr/bUEMb5dW8OxWpmanBNiTdMzU1G7FIu6093mcA2t9x7fM2K+v
PWaHIVgZPBcwUs5qB2gJQEK3CaBfN+Km8uAFcXDSzy1LY+h6tkkTsnkcA6zgpulfIBKF+Ay+JKa+
CxPzNb9U5xUAyPtBYna3Z690bpWq8bMKwLTGwy63KP9yKxf3mngw/LF3qQRwnx06pXztOXOKYD5q
JI7FwsPO9bmkxVOjwu/vjiq9SOO0XyTKz6Z1qKVHj4bsC37CUnBNA6i8YGd5+WVEYGgtVJFeCArg
fN7e9eAXYLOkl2sSmboWwzoz+8NEO+sf8lOUFknE8vBbbHs7RjExIwQt9CjI8O8iDLTQ5IZWNTfr
Pq71GSaOFhBEB/Sj6LlBezV6hicaMjlEZuzbBKaM6vreznqfgAKj4Z0sf09IZeH07Nni/6i6q+VE
2ygLwFeUKlxOcQ+QhMgJFWkkuMvVz7PzzxxMdUIT5JNXt6y9VnaqeN3DvjvGhl1NvS6rt7ZJXdi1
ErhyttXT15JcQDXfT9tT0Qmme1PjvcfrX6uTvIFDrzvc+R2j6n2vx9rTVxbpYrR9s44dWrv2w/uy
tbyXZj0yOO34dF6Z43duMB0tett+qrsYkViHnH1Z/wsC0ttk3Mq2M5MC2bgpLuoFe13Zdt42ayV9
pt/1lHyyKtx/psOcgOE5lswjCoBdfTxJoyNoqLv/LD4vn/mwU7Wk38URq5BSy3hgmh4KmBCtyUXB
agapQZVor16XHypr34oVAj5VqXxMblL9bQoxJ+v/945ThBXCjtlO/Msny7uXBGjUOxzFvq3MZYRx
Prksr0Ye8uyKSuylavvMG+ziLkLZJwPgfStXFpx25/fCBMcmP2lKI3baQxxQCJLitbheLkuNDOuz
Mt7eYYJB61MJ9ut1mByiDRuesKfc7S6xwokCbF6uX2nahDRfwGAZsD9Hl/TEcGYz3xPYesqnh5Jy
49ROpYqo0uAMb7Wtbr7nVOcYLRBtTBBWBzlxJDUUl7LxIrbh5ehClm+y0bHKjl9wPGSAZwWxsBeC
174IUrSTH+OnfLY0zjdsJThsAL621WSyeqBP9BAG+w6/rBF5j6VoncV4U47jfSOwmYSeF4OTObup
qG1x2XitDal9fWbmpAibVDaK84VRbeL2ERu6Agd0GcHjYX5Ud5Ig17IXUVXI8E3TtXnYpjVPxDZ+
D3VBjCPwN0nHisKHnADZJwCYVXq/HoznLT+b1OMaFh95++YjfXq6rjrz3HN2/XFfDH/TleSxceXo
1mbzeu7zKtmaruzhVQHHxRwkDWssObyQD/ZbODjyLPNqALnn1US6tX7PQ3rlQ8Obwl7iVSJ8SN9N
WGFeybVm6KtXSjPEI/09x5qSIvteWg3Zi9P2uIXmrDltK5Uo5oYry3XDp7YPL56iKovP7MsGArgA
B7lfmOyf4/eIHg3XktcxzaCqxYAxnM1wE01+l508EplzKNhfMBf0x8xpRA1D4U/0ZKvdP8x17LDk
4iW9HyjNB17OVhefD4+ZAVlvxX1SsOh67ZsXlOguxrcuExLdSpSWrUOy+3CIdx8O1exb8fh2A87B
/EjtAH8shPLtacpF4nKw1kfZmCq17KGx2P0IlbEAp9PBrC/Xy9TfUa9jpacqt0J5lX5GYrzt+cRi
w8Od1lcbxPOR16QlUT4+tO7FlwiX382hBWDXQABnm61uLIC/20ehHBucWPrmUJvtmZeL190Bz7kQ
33/f8E106YPttb1e1s7kStJotxZgG2d5I5wh7NZLhZdEDuZC2CTR/51Vs/KAdhD3qb5IlGlVpXmS
W1W95cl4Xzsv6SzU4kkF6+DBvTByc22PeG9/05M5c/rPjPCoGGGPSk0zSfQrMthXMnjf5KItIuwz
VwPcMW5d0//7lRlJq7/v4o7zwwPyw1BZUEByQnEageNbLYU/+1bbbUceCZgQX+EF0bX8uIWcD3Jc
gbs15NOqMtX2fz8UVKY5e3X5LP6VprCBCUocUfbm93WdGh23z8wfoYd5pjEfcdnCawP2lwTnhS9r
Hgls7FlLBCHEmWapDpEOP6giGU08Oo8pEDGcDh6u32IWhxtaxnDQ4/n+//0keO0W0X3D47jQy5/i
k85HMMWjFwsf44+Cchn/d7NIMsbdQjerDidhR0kMbAZ7dQoW3g/bUF5cZ3L/ubC/YCKiuP+3i5sW
b8utgfGrHJntTGOJezawymhlqpHkckGQyZJd2LDakXiOhHYAmVDayMCd/23rGJCArQKwFBVjMj0r
aEyYo9ZboOU+3t5Gl7LcVbbkQSI3kDl/udvaGwBAvtTGEDMK7VAIzsAFuKt6AGrELf/ypgEm+y+v
GtUYwrnggX8l2max1OsdAlCs+g85CJ4NbPMFQBnYGx8ags7Wlev1v4f0OwPaFBgNQe1yPAY8J/ik
70oz4kDiD+rpVxCoMAjCvw52daTA98P09PuBAP/alWi9XwDssBuDThUln++V/Ldl7aFqgrwtnxOQ
Yw/hREopT7ads8j4UbY68n+kTvLye9Mek1t3/df16qW6knDinbKDd3w0coRI3wvdHZKe1kPjAYGw
pNiTAZcESlFCpQ3QWSrz0fXnb/qZDAL+Ogwp2o6ioj3eLxCipMRn4FOj4itqvjZ0JoQbio1fSedM
fdnEi2xuyxcH47tD3pz0+m2YxcUYygzeSVDFhyjmg9qefW2GFDjlm1GruGwW0eb6L9GKawYNrGUG
5zgfCBKLBfjv/JeT3vxVnUVW+g6BFjn1KIda95f9VDlS9AELH9dv1dsoipgiXa9KMqJiAGWcakqP
+w6sTDjSnYzc+U0ovCVIlGsd7qTAltAnq+Ha4/Z5/8waxlxdaJG68nvurHrzoQg3vOa0YS+JX7BG
+Lc0RvqH73F96604f661+6Rnpz5z+4dXC8RaVG9GVv9eQcgO858rI0dvZD6jYujoe//l8s94nn8F
1H/76+f4J/Ig0L/pLfubXrq2GnYD834918fwPvTXWgngnf3fZZJkFA3rHRSlwz/1f8/lk2Tmw1ti
FJibs5qleWP1F5iYxJWvf5Y/xVRlLfU5nhQmshA/OarUp88EaubEKDGKW78oKtxqhjhHwUCXFR3G
84SItv+OzU2qm2sxx84dFxqohIBQZv/Qd1nnW77Hva77CbrZ0ToFv9E60YDRpGs8Oq1CK9jz49+1
gzVNLdq0Ef9un0F1f/ncDCUOIlySqizVOxYmC+z5a1e1RPU5llDd/+yGl96+v+9vvULm2WxWQqd4
bt23MQkO/LAGJpfPok0n2mbd/1O6sIY3c9LCmvBG0XK6qYsDRTeAZ7ceTqBWt+pquGUDiLa5Rctn
Z/tsvq6fi2/pWaX4dvgURvOTpKqGj4UykMuKf4fPh+/4V/xO0JOY1jf3qvCQwRZRtRNnqGULFwui
q5aWkB0V8phsI1GdAwJcSUZv/Ct+x0iFUj5WPXJaM1p2E08YAi5D8MiPC3UtHM7/fnaLJqPgdNAH
TJK/XE+qvIdDv9ds8cka4Egt8Qc0K6ifCFC5WNpV0Wg502JZuIDrjALBgxzUd2ridMY0PeDhWoED
31V4Sfof5ve/X8GP2jbdyWLlRyKIatx70+F/B1k3i9DuFilAL7HQ27q+UsMg9ZGtqYvbV6xegV+T
eLPxUYxE2YCV05lXPA3bMwKnQj0FGJlT9jBV6gcSPfvMfgPCTAT5q6ntD3P4G0amVSwJjv0dKHHs
TO/VdvexwPxpvz0myp6fK5U3oJ42K6gCLle4VGoWAI0jUAtvnS63P2pyW2wClKeD7PfY+rGGqmsy
z9XyCSNvSu1NqeaJQ9pmPBcbZaUtEk1Giz/jFHGyv7c/aneVo63jHv1yh7fT7tb40+wainaXSa7Y
C7k6HJBEfVLlpSABeOBxyKra4ji0WyhX+ATQy92qYrpMSY7OPaTw3h7pPjmxdmzPKEsMIp7Ap24m
39hH6fQ/5hABI6Q/NgyhVuyipdNDn0lExm430vbtt5q4A0OIgSE8VSZTdzp2liAIx9b80314euw4
sbphtteMEhO1x8jZe+EwagM3satI5In+XpL1xeUlX6q5T9baKdFdfQoyb0bObi9geTm9c7tvBNKO
sqPau+llMxbzxee642Lhy3fLp23nF4b++zIxetRtKAmrUXJmj+qP7PBKLqySgF3ZCXjOqk4Mg+67
yW9n8BEXs+78HdQ3xZ/ZYr4CdliOfTLPHa0mv2VHXajT3d8cSGVcOgLZq0VDE0COaia6ceu6pgvb
N3aVHj5l5wqbrpR/BDaptjU+R1izrD7Tb2aJWwKPVpuaRyU+axY+pBgY738n4NR34k1y5X/XEdfy
ofJdsymWjXfYxlri2Mp+p7+nvYC3Z/a1eIOtCGLCYoUw4yZXBGF0mJ4S8pm4QhklMhAu4yJ/rxAf
mFNCgm2LzBWslC5o0XWJnM+etchp4l4ZwfX8k/RH7Pz7yvQzEPzTHjPiVKf59HeFqJNnNttjhaR7
NJIAGY9j2nU6FvS4G8UI1BxkINgYDoxMOEaQIFTJxY6c+lTldR8rq9HBaaHHc6v6RWybjJe6ger0
04cffW50Eohzbs3xYXSVXbp7OOYbUt4O+OYMc3aHy8iX4sIX2mDcjfPETQTDUKEriBjY9JWXkG7c
gHk0zE7PjBapViCUloonROnptFGUZ6c8CXZyy32e4ciINLFEH6rQnHncU41M3VXmHyXzRGeb+8r9
O9pJbsloB6Q6TPZvu1XV6HY8U0eMT4DfFbKhVa5HEir/yPhR99eRRY+/55+BVTra6ZXTCu8abdma
cCR0PD0ZqGohAYzWMGaa0shfNt2Ar2qNU9UpyWTQZ64vRtyL+QiJq6sdLZu+bEy88SynlfN3Km6+
OuOSsAD5CZmBBlcAVZamM8lGeuwxL4ko2+aOJDnqGwlWODG6Zm/JfGOW+pujf60YjZzNkUm3xDD5
8rLxKOnTb+ciI2rdzD/e0BqoqH60dKffxt3r22a0bgYwctbPUHCfWpIVgefaSgXCRVp8umczU6Mj
rF3XhX9BZQgL756Tt5puMlKNi3zFcPDJcVevq95HilnWK1F94CZ+OVZcS3J9fLTaySDa88gYrPEm
B8vdr0aGpznjGAAcXc4MRcOprOAJwjRdIliZ/OZ4xWjynRgbYiu38mGSxlmlUtH0Mg6elp2T3UsT
PCmBabGoY9RGo+MEqZ3fFoasJbXsAi2cbZez+CwMpp8PT7PmWEF7/nEz2UxidHlr3HXdy72eMqoC
BQck/oRP2GdNFSGxeOv6dqGPYAg9mUDff9+DkbJ6bdyt/WT6SeWjWciwkc1KCl2VWLt4hfPRrEkg
NIZBHHkc094gmTUDUOv6xAevNYVGIy1nXEXDuQzALdH5JVwDX9GBMOtaKbDvWW1B9qoHSP/uRRd2
rVGSqYmoCgroYNZgGHcdQevdWkazc0Ujhel+jG7SB1trnfkePW1obSYRzo9zN5f7hri+SOaylvg1
hhxYo0zdvrs8v8V8Bx1h4ihB/Zbl47u1dpMLOoj8I5d7dxim6tc369tu4ujmxrE2//TMkmURV8Ma
y1icKhTIzLddyIKl8WDeAt202SMKiNsTQwQstUeFUMOldRvMfxupD9nk7FP+CSYy1bHKXd+SsQAY
Le4zypog5AZikMLgy5pT/8qDFsE7Kgwu8omd7BMXLKhR+DZ84t3kv5ZSSSVvaJkw4z9t3QHC3L/5
jLDrXb43NDsSeoewYyTBn2wbSQuZXT1aONr6ZgVzgNjCuPr5xvxTC2mov/3AG+Iev4aRnadzEe/z
18kSYWQbOLFbFJ/MBaaBeREQzdSAlJSejrstfMBH1gmFcu0uik+j52MAF5/EB6xKPLV83JaG/QON
PmVh4N/0+G/z+ObUp1i9HN3u87dNXd8MDBLcxG8rVyjYDwZUDJqIPwD8PSLnoGTatSq96Zjz22by
23TXqbyF0nybokzAUtGw/p+/M5BSL8UD0KZE/rEm6uuaEnUzJqah+XihSC9moXW0R5pvOllLjSwr
7owM5v5bEGNX/RvQBDpBVBWcEFxVlbsFvriqN6jv9jUb8rh6KDyR3dTgjmbuGj0CKZAW+afdhHZs
zNpvryExmb9Gj7mgsAKsW9I1zUyXLoRujByrD2owO4hEfmXXBoAAmADeDGZXmcN0TH1R6P4RThaL
Kl+47lON3CBptFUqg+ktHO0zMNv7/CuE2HeAd2AlgCerCVj3ubQborxro3gYFr+Tb1rjEuvjOPu2
7aw+x13TnjuefoK+qgeJyhmwUzZO6/528gTerfq4UBLGQP5JZOBRvNiGlVe3l6mnbQ4XlPNUd3xs
BvdYSj65rfGLdt5/I1vxXuFFjOD+uBihT4kd5Lfz3wGQSoJ8nd1XUUXFubKEQM/ULfAMKxMdXHjZ
FB9yOqcK9YiRyOtT/NqPlACMuwJ+LkN9WTk+E3/HSLH5IPbIPqGn+YBnRxBztOJqZp8LUqL4ZgzZ
i1rFoy2h8EFI8+m3c31MddM/5/f5K/FTASozLrCNATrmc/Xv7/Kv5YO4kGxql3y9BA1NV+Ds/UdO
NKELBFas5trr1hRsXBqm2JTpmdayfQVREDnaWMGcgbcZMcnP6c4GFl8Z3Lo/b+9aaQwQ+ICkit62
75IUKDEQQn/9asaj6SlgW0/8S2S8mOheemPBZtQtxw73tvp4rfi5dj7ExtvTj3sCmrB1ePlCSlR1
FEXPigO+1v3/nDP7VawFQBbJ7zlwd9gywqMaULZGWsAMjaLhA6GzQ5Vpe1ZGF7+ApSZ7lOOwaFQF
TGLlDhaoGNeyPDY3qGixGLvHEZ0jTaeuldpb8x7Aju0hXpmOIrpjUFxax7follgmHxp5G9vxLVUX
2NYx8XWYqohDPRZ0dbAwG2l/r8XYpGU80CPei85ksrT+OtA0W4wehEJzXcNG0Oq/IwY66/i/XR5n
sHo9mdkne2eszxZz62lcr9sw+HFkd/fMIweZzDqW8wymGdbAbeAh1/WQjhF+N0WKAQFatfPP0mzZ
yoGQ4bJeqBZ6RZB0ycYhMM6pkci1Cnh8QNXboOb9YqeIcGoxSTdNWeag+XntSDJkPov39vbcnkm1
kST6Sr9eJSOhoW2b4JQqkwaHazXz7227a+Tby6dNd5UDJSGcpTz2YVqaDtCv4rEr58EqxAn1eQuR
y6m7rGyfMrJi/3C1vOF9KSXgfjtySZz+0trskrv9uALMd4oISYrVQ7qUNMaV/9MUIUCBDy05+M2V
PhfPn/dJvjUtQ5zaZmCegJbRw+Nd23SkzKV11TY/QAZMst38x32A225w+7n9XFONLAb2z1wlqEcW
9X0jGPdlQ0rjZ2ctltMgO5Qaqg89NwIxKwRwfcpgZQDvKQO2TxsG8QNGfpgB5dePcmOruodZJY2c
M3gzZdbueP3+aUyyi5tu6esXVsXGhzhHhG01tAaCMbzs6s/jS2ncuJZ3bw+j+fM2BAdUih+eNz/k
O+7l0nt6ArVQiaxcuoV+7fFk7p2ae8GDoXJDsYLf3kNZ5brfwOyqTVYoVuhnNkQO018u8TivnYUn
vkS7ckA6csTUqxat36fTy1yKGNOeiOkgIsd46/VrGQ7YCr2pLyvDuF0d/rEHc3w8Las6x9zHG79+
qPwmYYevT4URL6CXRSLdzzYieEz7aNXKvCyqFzhuJa2SeWSFs7V8hsBYtja8Plsz5AzQtfJS/80H
Fojn8fuiO7yWfh+Xj7uXGdXpmiSfJAkoTUPu97Mwuj6Nr2WptJRA9/uxSSZJZAslgdCuaLagB1KG
+5de+P3Sa+n2pU4CR5AJaxnpuctkucAFNyfaKQBUO+BbBYoC+6Dc0ojOGewGGPtzI7G1PlnX4cUM
U0yeatn/68mn7LfYbZToJd+o5eEGAZym1sCxLo/fBZgRYcxbMD6OnXnZvmdEHhbtTQgc0KJUPTgg
Y1SpPyM/wszw+qs0la5w4/goMMJk3FTvKATm5USuBDy+oQp5qwqfA1PgezqxnPNwY/ZN2OSxtG4/
lFtvVYGVdM6it2nkehVrW2Gw+0yNThjB2znjHy8HNGRtDTcQXn6KpL0FPugbFADuhuKIpyg9xBJX
Gp6hyuwxWICm+Wpwrc4eA819MiErVMIvfPb37bySRGGjJvouiJIDOCGkVM4qbO6kRjsC2dWddENf
SeIfZ9ftM10rTE7g6oceM4bcRp2hFXUpw0RVFeIxUy6WZu8RAg46iXtnXP8SFT90EyPH1BIS2HKM
Wwp9kh3VB1WGP/HhiE/GquFOMi3fcB8AIUM0Fz0hvrWI7Ua99bWyE8N0acKh8qHJ2kPJdiNy9Zd0
T00Eo46KMAwGmrBlcU7Ai5IQe9ap4hZvo1vVeFWzjfClk39LTTKT4Kk4FKK0TqJ6+BBJ+9NoQ5Nv
dBjteLLnWoJZxohxRMMH+kQHYB2rLKhaKauuYii/kUITBCaMWfpKxNQA+5vkv7PfYmViJLyn2OpU
pr0J1XDUWK8R6o+XJQxE70QWFXb9bYqq2TlSkTngLfzZJFtBpJ8QRf/DKC9TtQIMEU+3T3K0sWts
Gvl01UHoj9lx+VjcKhtuaV2UXyhqEfxh+YbK2JUZ8CLdjxq8OYcO6m6roFiv847AagMjYHXzGfxp
2jREW581dU3uwsJGTGI+OL8+jH6fckhe2uyCvDyReKl09KE3xRrXYEw8dx+bp7VCiQ5Rvn+qHXbW
naA5XrwUq8GCcn7qik/DBj+BrneKuPbQ+BUfzUCEkZVdT+4sinZRQJcO/wBuEHg8T19wVU5LVoAi
ulUjmTiMW2jMqaFXZjUUH8nhjVmKQfOhp9JiTjR23pPTqU3Mv8h98h4iXK4wwmrYjgrovUy8rzTR
AbTXP8W/oa6hjHFzZyoEr5aDKYc5IrohGClt1wNytqCkq/K6f236+pSSz1ZWZSsJk6/tevCRBv+2
r+Z/9DGeGLmqAAh7qaBiuI7Ar3y3WErHw+971FBTj7VyJka2eTF7uzMQOcBrIze6PoNxFgrti030
XDbQpnjzNKYp5zji/Iq37pXf/gVgq3XuYKcAfP2+A1DgSQiym1JU/1vtP5LEzoVVB78KTYI+Il17
JJSyrmS/Vq1H7cLxuwunCSnmK2kj3ZZSy0xmZVOgB4KWPKGru4psbHvtt1p29+yT94qYYprviMMv
elMIWno+XWjKuMu7u6ZIDsn5f+fKx45CEjNdLcYOUhUEp84H5Dr4aHP6JBj4sYMeOyjA/ZgIZ1lJ
m9dvho+gVvuIjvGqtEGcS6qPUeumH/P98b9rLSG8sWzuBtsnjvqrprUwbv5ZgI+n3orWko3yE2Om
Uu+XaR3j2PxfCZ/xa+6JPcHNrucF0nrj97nc5/lxBjr2j6KmZaSZIxI4RIsjwh+LiEGTqijB3Tbj
PiC0pScsvs94myDQuneZ/89CXTpqJEMQEXTLyGdqcrPsFDzeK2cZDZCMRY9g0qeoNISyUvf02+xZ
I/obgqMOB1k5P3/ZBiy14xZhGd4bm4FhNIRqAJ19wGFIivRZPH55aMyeT0ksg8GKGnypm1FM/mcR
lsFlcmqNQVJL2efff+bYovozesHaUTmxEydlXh/zETBSHWUGTrj70W6c8iQyeHdvZ2ur5H7o4wTl
H0sO867lePkcmWm8stdGHWHJZTiuh/Bzsp8YLiAq/3hVsWIpxbML35+vBtq6BrlDnOCE4XRavb1c
XtgacgKV/dP9WOaD/GOw2I38Lpg2iX6ueX29G7MFpgyMKFeCnBKjIyQoH9rw0fPBatG2IhyD5lS3
3lLtZHvzslpUrDHTjxU0HPDNuJJrPoQA2vF1VisQritgpkJOP9o01f7+24GRDibl91XtJd8qGuOV
4mD2iZEZnejbHflsaRaiW0HGjf90NG/ORvdWgZWbaE5fHL/QR7JTuZj62LCR5tBYoOT0Ne6k+r9c
rYlampQlrKYS4k1d3bh0+AHfx2l3ai4uhMBmjPp6vptoUsmojJ9TChwgU57P3IghHo5y6gJ5HWzq
/Szazn+hI99+GBqv43O1Pqxt/mmiR8bd+oGuEvMDZms+yLdZYy0AGhvRD3av0WZbJrx08mEZflT6
zKHVogoVenx1xnNjOJw9npio8v0fQRG1LLZu3eO+enxcPilTo9DWZJ/hl305YwjEOQtzFewgngr+
HRVOlI9j6BigrHJ+W80xKI5gBQvAEQv9cl4bWxWlumsQ6q4B2QvJUX/+ft/QqDR0m5Puutl2CkF4
PSNKMkrjPSiIQUjvd5NS1JEiz0JIhag5/kFwQlAKS+Tdvka6F4qjvKF6SJg23z/Qx5nVFYvnS2/q
EXBPnDLQDddNg5JKWm6PRvnX+RWOks82pXPLmzkCKw7hOdlEkENnzsK4mR/ONeR7jEhqTXbITP+M
Tpml7Qr8238VINV+X0OdKznMNM9fufdvHOid4xfMN/rN30ftsxfDTL3MeUnZVwV21uptY1Fl5NZP
4DlNq/r9+TTYtDJWplZSId7ho9geM2Hy5e1OiWlzswt37HYtzb5npvG5tP+ZqRZL1A6SobqswViz
/dqqLkW5VUxi2Xm1uHq5Ps/ew+TazJ7nbQIyl86Kk5O2VPdY17crb24u0Hmpz28VB/bm+tQ4FuXb
Rf7/7M+M/Xxkt7LJrX9g0zKjU+/YPz/uPhIvOQ5soaIOkgF3nNOZYhEuGkm8lL3dWn0/sNq1ElYR
k7yaZ+N+bZsCsEP24e/7fPr4+/6394HJTduFEVMaZXQl97mXy6jRtrXwgcZBGTj9ubkCsLtX7XPb
c5k16pT2WfcOP4f8SJkhjflyJJSlXb3KAsvY1q4VJt/I5q22b9qQOyeTWKhQXt1amLAOKBZi3F1G
t0/HhBFQZDh7LxIgQVPwZ8eM1eUlok7YPuuzmx5whEKJ3yOCvttoGtQ//93Uun+rspGG2+ZXsvZ4
Q9gTR2AFMg6fAzhq5bJVH8JYvYzmQ6Ldz6qCSq4ITLAybgHbecf2f+443aEHF6EgctGI21FGKWEQ
MMHLSHfHOe31BjaD3GB4LrTsS8sflrLVygHOTr091xNVBoTSgb7bCkMXzKO06gUNN0xIPTfhXVHZ
mQFnzIesVWnse5gb4kJZUbBjdYud1FmueGDDRgjrOVkTlu2fO7+y4p1bVW1S2ZVEN8/6xbckEzo2
9mh66mAduJR4nenMwMIsV3z78mlJINFUPt2t6lRfYau4qeHXsh9bqub7sq/11s9xVPWYf/Rxe0iN
eLLjaage1QU7g+prXOd3thjWFKv+yGXOneUzbTejT5TBWwbfJycORXuNZQT6IOV4ry2oGkijAKnX
D58sXDcJYsWGz0zsvspVWevzhoHTZq5MwqDpOIR+GMU1xba/YgxLrPcevv/7O9eaNuBdiMfaysfe
uFZ0Uxw2OhrBo2Vo5vxwOgFmULMCHXLn/q16nBC1McgFpGwfqgpmrlPNnpoYGwAIOaZW4BwCTLBe
dMDwj4wHtTbmU5hl6Vq0HqYO/l6M+02P3O0fQgJkKLrrh4NRseI5YvT8H1LCnAxesmgarxfcSWKC
u0f/A3KctpyrabLrNu5hUGaXPhyXcDcCCryHwo03Ztbwmv8OeK/Z4sEyciCrF/RZF2RCaWk2Tw6f
UKOHkdZMNBx7WufpgFBOEw3uEAnaW8kedZqLsM8MsfWfPcWVdAdxQlRd3+dw+QpCAWZ9uZtJve+g
SyMSmA3ySilCMJa4sEwrUB5oRf4uElBO0LunViE57m5G4yXyLyepCRQDVAetw24SuZN8p9g8gHu/
Hy9lVeCKNhTcPAiY7aS4vStNPdjIelfnw8ffWq4vvoNxNQMpXk4RPGp8/wWAAOdrU8Izl6qVvHNa
/WFFQ8tYT+ah+AayKYLGEeovBiV4Tmg+MAFqRXYr4sGFD14DP3gSHYZiobFUiF2wipsi5dTAwMiK
Pwr5LXj3P38hfXvebyeqqRrMQpUQsJGQSo/314fhslbkeFybh8HhX3GD3hKJQ/XewZJ8re66yZIa
sE13oe0e9yZyjZnIQQZI4ZjnzAuWwwrBEdyBkM18MJNKUFsrR6CFkKsk+6tXtBLHGlezkW3bu/Kv
6S816Aysxb9dSmBqVpvXi0OVLGRehlyxNNMrzLoImWzqB+EgYdtaBjTtNpE9xGUynPXvnYgbxRKZ
NA/Dml5w7fPf1xrY71e7K5VSI1CtngjbdEJGZ495KYbx7/NWMEpRQD02WI5eW1GdXGx1NyqMjP+1
2wnTYdFrH/UmgiAxVSMNbhiiLkR/bhMsTh+0xnnDF1NPRz1hAHm8TbD9Wamo6PTOX8/7x+6x2QUB
kPl8TwzzP8jBkz/yHcNpZRSB1bXpHkHt0pUiTvVGOvH3GfHgIPucGmaGm/bbIDWIyvbM6LKs6joh
sEX5ap+EXSdBwW77+K1xy9Rn1OezgGL6DbWjeHX3ot+eubn8pXdhvOrm5WtXx585fo8tFhijwf8i
B7F+WrW6QRsHP15jFzLO0mOGGA+zdybtc3ydvtAjtfN1xQ5/wtwZV7KEgYhF471EIebvMIHi9X6G
xlCxt3ylXEZcggLY4uMr9Qk+0Ofyl7IoW/N16G28Nw8DLOVN7nllUc/2xpV///3nVPFsOP9F65zv
Hv6UMTq5DnLWFy170OMMUr5Ba6tYlDgSja/ka7EGERGJfOgqblBFOEFdshgA+lZG23um+a9YLQrm
fIXW/UtSmnJTW28qBJOqcbZtY0MUaFb+lkcsLejNBuPV+HGlnpYt0zy+XqA1JCbuMJOH4cKCF9vS
nqgdxrL6TeBdA1zbyVdL6he+vV2RHCS/uFOUlG2y5/dCTW8JkYiI/pbmrWxnzXsv1B+xrycFxKOI
EZgaAZo1QxssykkAmEup0Nl0Xjut9+m51Edea47Pakm8s5t/GeUQYvZooJS6omOtLX4OQpq30rxI
EnD1MjPpQPrSaJamOL/+xPemwsmpRwSfrVutf6p8b10i77VZOpto2XaQ+wZTpGhIvTgwDnrp3l5R
2quOXUADBx3qgxj2vLsWIumOmwxVJrwZS3GwO3wQXhZm9nSWre/HqHdXL+O0WU38c98o/KgA6K+6
02wF+yjrlc81H2RetETfmsQkwwWShiQBA4CdHpQOL2NmwLhl30g2xv1ze95VXCCH1WknWfTdFA6Z
8zNfGu/7VSSHQGll+nLU/Or3HqrvBUq3x9J2lGxdaZzMluUHsVwQrJfniGExyRW/HO9a2oUrfNMH
L8+HAbvzU1zA3mYZJUdBznSBiIugzYokDrxg6zXxlK5fvldqyMuZoO+GPKve+v39qz3pKY0d+hoe
zi/eOwkNc04UmaXathC1LazWvwNQXnX7dM3Vucm8m0Fa4OxQV7Zzedki/b15VCju22kWd+Ifzh7F
4bempLD1rJ7/raX+CbVnXmTZTP6B0EPqJcVKvsi9JjDniU4iClL6MFIDVsaX8QgbQrpA7aANAtDD
NnKr/yWBASVLlotDWUz9Yd20zi/+jfumv0GIO3kjTedCarPH+eBUv1s1N12R7cxv5di+3io36pRK
7wqWpw1Q+MdXuGVFCRorQuQciAFaDmaxRvxkmrffSuRU1q/5RLnwfEKP8V4U+63MX75j8ieHO5bK
a7Ga6p+LFVPqVHl9+Hclf3MlVidZU08Os73UuzKeNjnsbG/byP04QPoj1by90xfcQkJRHFuRvhaO
bAINP816cx568uOCKKYZwYJbxm3Jq7xvMKPCuLwrTqO6lGgSYhRnpHxnpdnUZham5xVexOsw95xE
b0awq7xtDws/825MBHJ0Rnq4wu2ikRfKOjzX9RefFQvsmpFrlPO/zBdavDFb/oh28UtnfsgoqqEo
p7h973WOOorr/y4WF8Gh8q5mfHRlvrsTlkQtObgOL32y7K/MCDK+49/66t+5sfrHo50vKuuFvNPu
VudaazCh/XKab6y0VJB0PljT9VlV743/xh7Gwnq4i+vHQ1eHy94cusenLSkESTa7J01oBlqkaoOY
8cBKGfYJfx6updQPvdvJhbJg6nHbXpW/jQFFa2I9CtD+JV+Na+eg/EsilCDwRx4soHsiveAKtlBj
//KvIof1yMPENoXdejCLyGL90I2L5Rx7dU2+Ji466LAfl5U10tRdnSYFeYY4+rx6kbaoXY2o12kL
M3U321gNsoyKqGTIv2ZEiMg2xD0rd4jXxODdn9xa22w5P11eiOlhQ3ioCBoUpH+rDIvkoa5WfE3I
d1nN4qGGWYCHePzdh4jN7M0E9WG6gA9IcqZlYZEHt8YeaS8g6uqbs9ho4Vo+qQrKVYsUUuCurD7n
VnLfOk9fTr9dqRsUFu+SNev3hyMd99q0CEnXu0Zpoeplh6RvYnSsmcOZUeaTI338OT8LQa5EmX0P
YRBnO1lsrFSkqpJ/f+BtBVRizwHCTMPXcyiZH2TsUkEP1q1zqzDyqVy44urixSMdjGN65+ycm+ow
Zu/KEEcEnn/OTb5xuC57Pj+8VePjJBZfOv7wl9fv3NFr8/Z5ItmOuLKz/ZnLV2CGaU7bfOtpm1p8
I4LhH0lp2uK9NpNyss+D8458H4WBdFDPBV6FycXY4iSC0En++lWQBf0gh/vvUPNw23MMsGk7yhK4
4h3YtmaOI8PO5BfOhyLhvfDRApt+ZdMVWhwGvPTxHmKKXmROF/vy+l0LnhO13OfcuMZXDg9/5r8m
lq6Up56KKPqZfjCcQkRBbJc1WaOhr8tFig/8efPZWvjn4cSGBx7g+3C6x5P//ooYwfH5oxbflNF6
3g1ZxZpyzsn9dJ/yDNqUzm8/Ea6sZVgJZcQz7Hl3Rz02taXgRriHGkHbxec2GoWZWeeDE0Fvzl3v
XwGE5pYXCH8cvKguelPj+X8Ke5Xzb/81TMQv4kic4/D4w+O8VniPERsT54j48WVkV4i4RHx23ohI
B5ala+WLUcz/Y0W5m3Co/4oapA/ZyiGXw7WXZvgk13OUZVs0kIf+3x3PG1JsNYf4uzVJDKf9izRE
xBd3krI79K3r+u+0HWGQh6mL8UL5CjJykDoNwzteiYtlkpYj5sDVjyangFtytdeKkEWEH8Iz5rKy
V6aDw2hbIMrqzXCbI3Ex+/nPk7xWcpO4UzRYESaJ0MJ/jRGNycNuxCCKr0RGMBrGKW4C8qIT6k5S
q0piB2lQ9acShCvOgnxFFcJu3JuBa6SlUPXZz5YVq9odVUgleVAAAi/6x5h5Mnh/BTV4/nIeBS01
LuXAtc1UtcvZakYWyx8HJInVqTtFCpffdc8zXA+91bIVn4bJonx8aimauJCj4gOnR7uH6gZT4L0H
0k5a9qF7WNfPdAMK5e20nh5/Lp+jXnkEo1YYPDxxPhUlQfHBNUoG3t/YMnD4UEonBQAz8McFj2Tc
DXBpnjucDzgzr5gJFag/zGxVxVYQi9lHGDKgyfFayVWC1XArB4AuEMigxVJihLIqShikGKSN0Gvl
rohmV+L6X9zahvpPTVj8RkemVKz9E6BeMOxWsVh6jI6P5GAux326v+4G8mfPEcI5jKIDBWsMgd9+
pqXgpP2gAiE4/ridtnAVgx2cjvnKhwKbZ/6+sWkuKWGVfLUg/twTlePTHzWYKGFDerh37q9rtrIf
AjS1zYCLVBfLTvz7fVy93P60H8gwLoE32E5wmq550CdI2X74snMKkkGOrAWva5lnJkehuT9gOqvN
Zcc2dbjt7v+QdF5bimJRGH4i1yIY4JaMYkLLdMMylGDGgISn729XT830VFdAhMM+O/zhrz17dZBb
+TC3p83PrtBMT7X9pObUrWd7qn798/p6uKIpOCFjej3pA7ZW10O5rbfQYAkXpl3zuXzlDCMpO5ir
3orFlDlJz+EioqjCTWU6Bajy7xOeAo0HgVBI8CLuzFcNAQGip2Mg8RAMgI+DTYOfwu+VhB5TZob5
hBn9Z6IMx22QNxSC5MIfWssEcZI3Scrx0n0yLtBy6zecZ55kxfZZlSoQhB8Xj+lYihUgWyk7qGK6
bcpQZwdkZ60AX5+JaDNUQdr/S4r5IbUMV2tAYz9fkg9RPixPtQ+EozDcgqEwiQpAWK8Y/g3edrvL
lK/KeZEoo13T8RnXZs77B7Es7KcAHIAAKn0kF6UMJoGzwXPgWvA35jm50K/pPrwgxi+BVTC5+M7a
v49pzrl2Xf69nKZvpgYUjjfaAOyIxkJ2UOmAJ304dUg3gMGM3jQTxMEK5jYuLrhJsFPmEx1GlHRj
FekJQ/RC3JVGKeGQ0j9ha+A2SCcCRvUfloH2JSEG7xQmsyi309uVYKYs2EqkH0rrJUILmjYdBuLc
VVqgEmrlixKXiO3o8Er7VOKX0QfX9wc74EQIgolPJF4k/ic8H+jCmn+/Btbg/7Qd+IM8gGkggRO+
DZ1eARbA+0KrCKRbqHON5vJq5UIsXAz2EkK3hEnKag4inY9i+9xCECP4gUdY0OYV2xcJyR3P6DNe
lj1Mnl4CMDsOCSFxvsHjhaMsXgZ7QPfYW5WLFkKRbJwS2N+EzdrdSAPUXEGKu9lly2Xoydq+xNC3
CJK0WS8S9Blysj01cJMl/L63aP7I287AZXFy/O3/QyA8V9EAursKu0vjcUi+d6J53HgJOoIQqoEb
IhVOG/OxPdGlorHNq4+hmvIvlR2EtGIBW41Thyfe20O3vsK405zsNWT2nALnW/G8dQfEz0QZ6o8x
TaYnDkLlEZIPJm5U3EzoEhc4Iq04yOQwo2oISgCyjrBXXmRDqgM6vtkLVJTRP30jEO6wMq826leI
xfsGGro9zIC6o1ZkIOlh9ebZ8LJreYylyD0jppRrCX33SPSHXx4YRDYFCHncAeP3M2b9nzYybKPT
8wUoOgGVZnfxTMVzq6KrZsz9SzRhdNX4MZbr4Q1xIwRBaLnS52Z52BjTMKLMpNJGdhwsl+J+uVOy
pcvWvuPxZo+NpZ+frb/z14TmWIlAhXc3AHTS/Wa/IANl5CDGedJXZvAmjEeECyTDDOT+616xJWIZ
Wp/urWxypcN8P9ec9pO+FuSR/kbIb8z/C2AMMMpxUGoQ0L3N1PHZRnwASQof9jz9jKzlPAskfQT/
Vfy8dOeGzFx7nTUzLP6Sx+DZuGRX7N6Q4kqAE51uzCpp5a2AbxoJeBfI60Zg6seGvYfOd0LPtjIZ
NNb0efy6/Hk/TPv8mlb6b84Wj2EuTB20rrTprY2hJ2LpFPY1MpJoul4WnfZBz+ITbaPTY8Ce9H57
LCujPNnIo1XVoEcP/hLUly9JDCgcdFMy9CS+PENg4lhmjZvgypYzEn4MVCO8ouOEqkmroiGZfQl1
2AgYq/J7cr5mqJq0wpeX3qp+e4AJwMloxj0oukwpgaCBVdXnxbVv3PLwKxSvembqmJHve1fSDA2U
yexTDzLuV/X0qtc0Pd094xOf0QtBA0EuNdsI3SY1Gb+5bm2FR65zaHdXnD9t9LqUtnx2TuzuXbS3
SG9aaOw+xhqXAuj9uxknah0YuHazgZ7UYVduoKUpdfDkgn3VCj29DBFUjNO6dIE+0SsZ8wLZO/j2
gmfO1Td2cAY/ygQiVkLNoJCYvYDOmiO0Hsh2dONHNBlUs7acE69x/9Jm0Jhb8e0erZwOWPXLEt5a
FxHWyyZ/GwFMi8fYqFEcoM0jKztBjML89NF44BFM+WrvDZLhMai1dXpF/6M2ovcn+qDf1NlnT91u
1aO6V1Ed1cwfaDsBJO2ALtQp80FaqdWg1Yl7QKJe08cHYMANPI2xexbRtZkpibK5KZ/4vaAYAzd2
ZrlxHWGIQABANxOgGHOdZNu7RD19kZglwMvlDThGly2X+we16pJPqnME1TGf9LSP3WsmyXsH0SZp
Qo0hMBEevlEybsztN9uCzf0YP3cjfNBqQgApf055ASiyMAGbM3Oj5yKHyoRUdc9RayYN+qJ9Pz4/
cQa9GwhxWlgdLeIQZvNwvg3bZzWrDPBNc6iGXM+6ergS4qD6XvrQXTLk980r3Z9l2W+0xes57yKP
9ZZBFjen28uFlYfR12PcptaQ/sS4YhLETuj36pHS9sTW9GaVaACBTfEVIMjLDuKoSP2oqteLEgT0
kVyrp8YIDoOjj9+gNsOncNjue5PS/OUpAKObEaOZan39aTld0wXaYleJU29KoII0g2YKseASMxc3
iz4JRLZP1aCaNQws9PeASGjG6e+jHNLAAt2xQ/0mWWfXOYmL2FOfHVQjwTvw+QNEBno/Ob23AgUe
GChA1Q5ND4waQjg+mSMCBgMzxjdyjkg0rbfvrr1q8kFJW5WUAEQSe0657SEkmg670BlerhFpT4RZ
7SfPi42UKs+A1nXfkPjVQYEacxszhpd7IsFWXhtaPmbeV3e5CioPi3OyESU73nFnuQ/ptKQk/QgC
d+n66oPbma7H9FJPL1Qm1fB9W1yZjLacgh5tSnsEQU7y9XsS3vTh9xPcauf5BkrP1osur3F43vqb
t0lqTss68z+TdntNuU8zIaOTXFAPtFD/Apdu6+kO3CK7uFH2KFlv91mDQVtCfea9UQ3I/DYIjpwO
dOPm9Lyv6QhVm5YyesISYreyzNpTsko8Ql+He0b/l3y4wEIp6LX6yOE8DYeDPZiwUP9ozcZEfkVH
P6UepGrYQgVEn35bw/trSjWWXSPDoIvUBhGjTUuicPVT0oVoWjDTCEQo9BVg3wvwZF+i2nWp8OnN
I16SI7eaEXMbksEukekO0YE+G2UrCChWLgM3QvQNjSqp6qjTeNa6uMLqD6d5OeolegCzyAA8vOl7
4pXlnFi5yE4mY3bIa06PkUE62h+f1el5+FQDNrs6H92NnXPlmlAeP9Op+RxmhIeM8fkZDHf/qaWO
yYaYXGe4c3QINyfGz4+Oh5oMYbrSyDEMpNP8VGxKHuPGYWul0Cf7h/TWP52hzRERdWLUl5DOpoRy
xyU8I2h0BeT/BHlBjtO5RLQUnuxJBLKUylRli9XBSrAPdtq/MGIpSO5tIqd9PiAecUGJjfT1Jm+P
GQurKrxH1GRSvjJYF+8cdkDaGP5jkGA7ID4dEAzIlB7u7OmRRAFFPvtanA0XZV9U8GFyMHXf1eLt
dZY/DovF4oCiCeYNffs4nR4WzGuQiqCYtBipXOzfX+4p7m9WFPlWKGoooR/6Fi6W7Lr8t5z0vMug
Cq/M9zpwCgfFUoytHjhxq+OME5KPKULCf6ZimHVas59+tJxcLXd2FIcE2bTgoEWorvScBVgght0k
rQizTA9TemOSJD+RaDkMDqsN7RN3iF+OM2TSTbmgoMXC7xcWVnpSVm2kYBVdlxURhF5xZc1XUMVc
J/yNQ4ClK9MKqbotOSyTOY4jn3kBBkZHZ8BfNrQWgSANqsBwovXdWkep2NrNfX+UW64bhvNx+LuM
fkYp7qJbC+W/hw/sfyJWQ6aNjYxIsMw3QH3qhUArLtwnohHNzIqy/+st7oS1GjG80pqewQACcUL6
5A8AtcF8rGMNbPxlZzOuAwlsgHOLfCqEUiezKP/5yYMYQNzt6WpDKURWyjsh5wy71v5XPOmEPUCv
AIKTUEX/nJmOM7nNw3FF2gokEBrl9GH5v5PYGjNh88L9XhDmYLbmlr9eR+5cCtWINiC4fKos8Y3S
ucowVJbvZfY7FcOm9mKHxUgcp8x6kRiQAuVwsQ4lDhfykds/2zWmcdvZFDe9HwQ8HQwpjrBq+JDx
60ZOXOjSEEywajjiqdvvT4V2WcJKPhTBgdE9bvB/TlF/Bz0eZIiucM97fydz5ecWcihk+fg1eEL+
iptL5UJtgpPIJvYnfryRcmQ83//uYzGGG8/jiXx6+n/ZJktkcsZYS8rZsHvSqeNb8EusX4oiKwzH
f+fJb/EYcACWP0QUMVml/Pi72A/7F/fUO5dTnpOHHUdrLiEQPvlIreXyzrTK5++yMGJ3izbR19+7
et8KMyc0bX+OpXL/RjCREwBGTJXFkN4aGG5iD9qbHEjEl2ccxRmgEQ/0glIxGN0At4KDEw83w9WY
U0ZEKJ4YFgbIDguBcapN/cxKkDpXrJ5iRIE4w/Fus/Pi/X4fz/8WzthHYI0TXPcr90e0ko7H3AXI
7D4YTjHo3FSOXGG0eYBa+PQKrPlXZdzNUCyuQrEE1x2cNWkgWF177KEeSeXag5EBwmPGCOxsjX4u
3pHHDnSttRqwGKaUeFDErFVwnB2n/+1ybjhvTA9HCRW5TbgYOKvBIJgdZ8ECWg0fA0LVTwYadrga
DheHw4DAsJFLJmtIjrfZhJUFfJiLjhmnx9I8yR05uUDg/ciP4jDkubRcnuLtOoy5FaHb77u2L944
4YbLOOYH+HzO5fLmiPFyrJCl742hTnFULjElB9PazW4jcQIG2SB3BoMVwz1Zl/KWhvMwjsfcJN7i
wplOg8GCBhHfGoJtZS3JUh0SPEPL8zZDby5nfLEnyy79rijipL0wkriKsZgnzyK+vNZ8fAtHuAcz
r6FNLURy4Yvz6mO8ZrnxiVD3QOHbLFTBjj/ENNpJItSVGM2K61nPn8ASsWnsgDGZznewWvFeXNFF
ZaEhtuScQzCaztQJnCnuLjzbrLL5HPu5n+HG82I/DjcreXsb3h0XTq4Han0WtiJu5nBqlT1hYoWX
Kh+pFTV25OIwPA99v2v58f8n4TeK1tHf/hH6Elb9mJcIf/fA+609TwLxNYoiflhEsib+mgvixn+3
zBqptuvLS1YWg4XwOUS0D6PhycetbFqFPdQ3Mav+DOKzs1PQdlhVnoQJwuL4V55S7wYr7+utYD/K
WtHnixVBfg6KVO637ApcTw98tCwWeUZLLwrjzIl/cSmdTPgaX7f8EScYyzPPtui6a9flqqJw69bo
i0EXqx/WMmQI+yAAq4R7eZql18v2I8oe4lE2PPTg/eHzqzqgsFcsoMGR50FOSva8YGb3g2HL2qyc
6WEwzgHxtSwEX4YSduZh+Mt7l0DFSsTRidsggYq9aQJ8BIjHR96NBBl/BAWvclu6f9l0FARtiCnw
0n3maSZnwdTBX7Si6eDotA5sOcRcbu38af++KN/kVDZ4RYeh/3bkXvNqPBfUDBabxG/a57GxXTvy
Q25dHM+HyBYsWO5P9tX+7m8dvu1p6gTTwYA3+HIWiykOl/gqy5M+mAZ8Jt9YHabH0po5G48DyJ5w
DBTLZgf5i/59u28HDl5aK3ICflPaZJyT7/uht/FiEll7H+94fi4shf83KPZ5dHx53E9WOI9oNhLW
ZPMG6MH2vWx4ziaTyS+3kHtsYVQ1cv05742jMWXk/bmj2c8xUG1WZNdZv2w74ie/SxzYAYDwn32y
/ZjtjiuEUy9SPW5sLXlR1n64i/lZ2QrnPHbW8g+jECyX7havCY++iXNhMM6CIX2Q3by0h9eQB5g7
CBJGsAuTsO0o4SmKNE+3Z/2SRROUEA8lFvADLXtyst112yPnioAw00kXo9yezUbEwPrTB4Tcsyit
1Zipo50CUB2ARhmD/NhAQUzt4ufLQHRGs5ZGr07qgzZ722J53Gc1UdTXgw44H6z1OoKKYLp9YWYM
589RGQLfsSWW5dgBEF1gQf8Adp7xCHWCcnhV4W3ZbXaZ33yNDW0TnmCSdz8eSjwUWTwJ6QDBUUe1
aqz2PhOD+UPqNXP6vWs1Stnqgp7XRECii/iCilh+AFZ2eAGdikHN1oukL9vXH8fmFNwn0tVnPNnP
1lUEVHSi/EGMn8h+kqjoxAd+5AC2NJIx4P1QRe1jGmjbpH+L4e4ckv4GaTHgjxsRYNPsnWbTWyaq
A6aOaK8yIUrvYFAfKk1kD3LbKaB9q3vntaiCwfFbPEdfersJDGeZp9CPVRYyZmODRv32GYvo2CVW
FvfJXxsYpa8MzdhsXWzfo/uktTJX/J74MTOaYJ4g2m2g6Ngy3mivKQvjaPRBUH94dSQvQqaDJCr0
feG6M497CUgUMdkPfe4vkFvBFNOgBZancxABUKM2x4RMQLvfCJgw1RxdUdyNYFwBQhV07h80mrTg
FPP1HsTl4L1lR+AyTmSgl8/5taGItCFWpdHPpm3yN8rcMzqiLy7w4TT4Q9p+uWD0GCHOtY+MkvpX
wNU0q7Elm/+f9Xn0BWm+O5yCqJ3xCvXivUW7VHzlKF/CBBk0xS0WL0CFTErRuOM+08burNI3eIjb
6EsLYJ+jAANNoraUI4BVGH240Z0nn2hjYMIqKRNYbDpzEJZURrzto4jodfu0pp9IqiILOKHRDLAQ
4CtzZHGvkZwcnRk0jMkShzS1pRngKMdsAlqXTgoT7gvXPCe+468pL/xkdED7lun0KSb34t9LPJR8
iFf8g0gLWRHK3SmW+bXsPdf5Kd4UC2DbVmcFzJWWuaSXXAiSHO4t/VZ7SAOeDv/qBhpYSplTzKtz
kfgmaRdTVj6/Wiua6uRxqCSgryjir5j9DQUO7VF9VkCBr3P+hNQkV4V3DWDTvc4FQf4NScxJOjgI
+jmUIsgAAPvGZfXN8oHT5ENDA6ksM9nSJQ63Aqo/Ur5PZPjFgpZ7s6JxRuNeLkdnJY6DplQWKKb6
nBMXiL4yV5IB+gJINourRkmdjEcVHSzGlxiIIrtopfFNGGmMObiQNQu6S/sZk4eIpj/AZgpsxgkV
Cxqc9ZH32IXBKcqLN7rgYwYtMs94btt9rgCvziJnlh+dO25vLz8Mbg21HlZhHyQnwO65dnwvzD1w
BafVdmG9vRcvBitoCHEonlMEa2ONcQmNM41ZH7AYfI9Ey1WQuo29QruNN6Ec+aUXHedRGit9fMS4
iPPT6IO8IzMNzoMlyjWQv1dU4IZ9GvELzDK42XKK0sFlEsjskCWLiNH875KB1e7x8i3EK26I+/Cf
z23m1slKA0UNWU9dcYfc81x061aAzt+LmnUrZQ/ssyds7rm5v41oWfn0JpivJBxF32vy2ynCjCJ3
QgaE5sq8NePz0h1cw0fNplPY07sNBpQSvKTuQi5kvJjOZh8bio99XLHbQgwa37bygL/JN9GdJb1F
yMORkrpGTlOB0zpIl0jeOg4YNP/m1dZfgs6Gfsyxu6V+oCITRdHBlIx9NgWMK8U8QHA+xFZwQa9h
sSL3YWtn2w8O8KWtBdXtyhtKhfln2/dntLoZDkihneGQ3LzDdwxbCkdx8t4h0kp9MJvNaEwT7KiD
N9LGoBDiH479PyXZkSttVosD6R658XgYzGbHgLpB7M8lH5S8S2pJOTlQeTwUJCYrvrxpsEdmBiMH
FjlXKXukuSBFwJios/F2VFJjqoDVakPGK2mqNxwPJfHnn81mKHKhkklxCLo1znBD3TheUdQMx1TU
VBU15NbapkkhJQBFB/m8FBGrHQgxnHjPIKmY8/nDamaCzQEgRlMCYpJwTS0ImIO7j9i7daJNOz3m
w6yPfITfdXVgCII+QVUj+PunJLFyLpYzmJFTcL2Co9jESma2+CtSuC4bMav+/QwgG9Py4K2QEnvh
zpN6KQw9KZmltYKYNWckKF9jqnq8qyEdp+MCF9Ad750bVPugG+kjPeQqThf4J4q40IIE8+NT1eFh
frUxCXVYcbPpuOd5g35AzseYlW3XGhwcigduLafFZdiQl0kyO9/I7VlJbcdwNhp7Z283Xq04i+FO
EhJuA98mv/ffcqVFDuBmQU3lLoNN4pnHmFRI4DjTObxXwSJ6FhFRxPs2YwTfuDYoKqI8yyMRHFnL
LCeBcgDaItBUDuk4GAlrpfiHBH363Ok4be6VOFXX9gFQhygBI+NpT7scUobHHJSer4NynCOVwazo
88sbEHjWCj8nJGYVX4UVK0mv3AZ5fyeES1nChGEOSwpMDCba8yXCHL8icwYU8W5b3sFuztLDW37A
5L2fTknv3Lh140oJHjdzHkNM6QEOk+MC9bsBJ2d1UWLGJ5pTbcu/ii934UzcbQRSepTOCRiOAsAw
t36mtFN+QNFYx8PViu6sMXu9L5w36Wttjb5ujIQHaTUjsTC33tHXFZwkfgD275iuHANJkT9nZE36
PImiC7bla0pnnRpQtVvDiDx2vV3XHoZSbhQVtD3tqPCeTvQE/A21xsZTiNbFHWD0LSSBXi7l6G9H
Pio7v4p5d8dnIgR9c1lOyNl7eHFM+DduuQiGWOro0//2X+490NAkSeYm2glGaCApIra3gpQPM4CZ
Kducbbp63BvJd2j08EeQwrLOZgA96csyMaSKpjuWTCjbQeNTyonOPdDP22+1UwN1ieRIKEX2CfIk
6FLqEJbNx4ofQ/rK48cvFIBTf6cHKIps6IkgH6GRIGyAwMmlwhoYwI5goaSu2UkKQ+bHamP9LIQO
R1RCGbfHAqcR532tSWPOH2WACujo0gf9Dpu+M1Sn12NvqPtp2+1mVsUiYF1OIHiAs20XzkMf3BG6
OvULgHiJ15QjBWRe2ITzJ7UMfEqLOQOZPZRfZ9gL2gKsclIQ6bBPgk6gY3lvglHLJ0afnU4gGGOA
nEPUNMhOheeJtDCYQ1KiceKz91DU7hj9eE9MvW+w1FXQGOKyA0Iv67odwZ8BTWSpK2E1T9rI27bd
U9c716rgaoB0PAra+Y7W9ZDQBSTaXlMp3JMdJ9rJx9obyxT39VxTiADtMdhpe/jEIGZSRdolrK45
n76Lq91pL3qpv1HVybdtF4x5cUD6oCFxCbptr/UsrU830HGgZXCR2Z8SbCKbaj5CS5AKbda5wtso
U/T4YcF19X7RBbM4zrlPsovJf9wvRHOIisSdtyWNN/6UphfIX1lNIZGLzgaPxF8fkY4JK0wwLePG
CmOgOhsAwH/fknoRa2ZR6eYo8/hr+/F8Lh2RiU+riT5jNFlKmT+h5Ms/uEJYeClczxDoQbIT4IgB
wIkcgEJ/dZ6bTlOgCPLIg/eGACVs5BJcMeozUJT5QDx8efbM2GTHU+JXHjCnAT3bGBR+9Lw5e2pR
Ghhgyt1mqUIN/qn4BQxA6FCe+vA+Lu6pD5RLkMx8FMObW/p3aMPzjuG9fxru/o2hRlSFXzNIoCDx
2rBboBLMK7Lll93uenk2eD8A0q0Y3GX+97lmWkjJ9dXuOMcNz+vP402Gr/UGHSQcwLhtPxOt2OEB
d5t17TqFKmAWIqKc2V19zvCJZ8T0KwSVCJP1V+frfLHsypYgoxpsQUCfpNM2wxAZVxlKeKNEY9SE
KvHlGV2Tn1u7xi6N5wQ0cddKmHif8f1LoECZrX5n9SR2Fn6tBNQSVyyULK2jAFkUfvCauRUnlYx6
pYoeHZ3SL75hIjix07T+7r3Qs+3uwVAM9WRwhbuShcaqYygEdibjd3Id3SUgDuHtOWnV3o75liAC
DGoE1HSxHa9nu5Rj7joahK9GypQdee9OR+sQUVEKgC5miTJsyg6tXqA8O4NP+5dpkfxQTQn8Dnl4
wQyQp+/435mDa4AGzA/Z2PeEx9fF4afRJkgev+YbdpkJ2ifZMrHfvZVwB54SBeoT7bbUB3BTQ9F7
N5sdWW5eIG+DFIDy+G0BdLolb3t3Kk9udtqeW0Pd/BH8j4hS2/BwO4cKQGsBFoTistJV+/OaIhu4
f/Xo9ishs/FX6hclGRCDNw1wzWOcM23U5hgcgVmpmPqdI3L5d37gRO7qBB+kvA2vBlRd+zoDswC+
qGleTE+dMh1e7ibWOxO0G8mROQ0Ee6vB2fTBeFZGkKDrcneSt/fqgtHQERoPaqWyF3W+MJm7h2hC
vlj/Iqf8uAlrtd1KAJ8Hj9ZSf6zvqc9o/dxD18hpvR29g56hWJybxbDsWayVjKRy05TgL1AwU46M
psFoNuCNymnRcbKOrRsBrLjFCzxdBSAe2Dh1jjBHBuwgV9WGYyBCzOCvf8+Ko5NyqbZ+mZ6oc5nY
Tz5nPFT8k+apAYIu+NAouJV/J3UV9pp92cHI0AGn0FsBeKGQRbFrocITezmUWsAWM4Agx2LYw2n8
wy4Adq3eahwGqiXoaWVES+o0ZEFl9RJDWgNV5SifFTF1bT3OKI3vFNB3mjrBMwtodl6hw1Hu5EN1
g1dNxz2lgZmuP1+YBu/NZ/5gS3Mv/c/uBfNunM94DYQOQErg0YZLTOXesIbLEo+g9t6kTV+joz/t
fUcfLEQbm7BdH1MoXH9S0e0jBJv22wNf0P496QMYTHN9Zc5auii2whBLFq9ZD022wmlPTv75mMw6
guy1uyZuF06tercvekgrE0lV60HGTMvEgVPAo9lj1AHFwzG3ent4YavTg3YWPPCnQ/8J6SwV8gGN
rrd/TR1KrB5KpzBFDkTPVu5q6/qgrZn9fg9vZMJG6lxV48+hS0IDV/+LJ5D9WpdsThe4EQmGuRqe
ODzPAiIF9fPhzkkbrlsGvevUMKKzgTus8JgejEXTMNE8VkFCPyDmkrSfuL5Rqlod8FlrnUcb9iD0
WA2+2D3oqT8E4057/MR9uTs0UUJjUD5LJic6Gog2OnlzXVSHC7s/5nPlSDeo8hLeSL5CTIrm3qC3
fDI/rgKlM62MgwYn8jFTtnd9cs0GvCpoNIgUKbrtoxTWA4hNdvcOivp8AgQBaFjqtZKf9nOESw7x
9J7/YTX//gTfoCkG9ANMdeArXCe34AUbEpDCxLgtUb9SJ5ePd2HPBe5n2pkZfIjoQKJwTvv6t9uy
3bXSbFoWEZ41sCzAYz3zAX82gNmvP498YNzJG2DD95A7R4t7VWq+hs/Nrf95g25kbeJd6qPz/wQj
QZfqCZbYkOE+aYRegD8CHMbMvyn6GS98OQ1pH0nm86LlR9OCQWj7mLfGhEunxlzm5hn63Pt8fRPl
VoFVUoUgRF7E9Beqj9CvIRkvXpQRwNKMoMrX79fivbgZkJ9vXfDr6aC8sHsZbCtGNuzoUX0J88sP
P8ARNLfBdT0FuIkwF08ve9qrNWQrgxZ/DRKwXPPzaYtbEGiBBCBBfe0TFs+ZT88uWyPsdYlAarzq
ZaNH6jtUb/SsQOAYgUYdpkeAP1W2n/OZBcDORkrVZfcClACATu9xT8wQgEVG5QmPm6Bh8ybuNy/t
DW7pqkmooHpQ4a9Y29PDA1svwIpb/ntSEMBsSDNe06IQwZ2i39pXgPC/lDmF/2XK3PpCnr8FWT4G
vApuo7sna7No0rSB/L6m3ICefhxr5c/ptS/Yigm8LWIgUtVJF8KQlZEJNMxzwLAu1bES4zNYhq8t
QbhTkihamNVdaEMeUfk5fHWSI9DMuGRfiaTgO38/LIJhNefZu8HIE9vigD4LbG+4JXGJLRQpMYSB
selxWwCXchs7zBTNPfwPMitobzQuYXfSZlqTtuqrq6jRnYjQIEsQWGH0zQR8f5+pCVplDpTHy1aj
swfaibsCguWaOC9sP89Q/UiaXxE7xZmCowvPySrYAKFM0Sf8AWr9Xb5osSlW0rIuPz0PLRnAUvQ+
Mwv86PnrwetjIb/XOooZPP8q/HYKnOxis10DoVKo/eEh6hYYLWCjpbV8/T7f9uvIraLO+eyMULVf
dC0FmX+e9ZiynSgj+sBak8N9JJY6JJnV9jl/ZO6NFrIRpplj/uBoeeq51T2Qp4ihMJDje1C1x+3z
HrevUvOYz+F/rr55hxr2gAW+vbxl0iZwUUMU/ZreGG5bglDpx0PGrjTdnhkoKYXEtRkYfG1YHdAb
asrV9Tuo8O5RwIYpyyYJK/QXhT50/wQvbXRFzKUe1L2RBnD2Grx4izyb1+4JPCw5w3sKsQxJDyqL
W1DRB29cvZnRLDSuompv5DYOWc55xq81yEooDLRLJUC3ih2apprW17DtuPVvgf5x76kgcMBpmsmw
gUid9FvdAClkchys0nm34PNG5bDAVf6C1MrgXaJTYFfx80yDzjZmSrqtW1456bhwoE+kfCV1uvoI
P+0f2f1mLbQAekvWqAmjjk3m3fx0vn4Zv5RlTWlSjy7pGHAd4fMD3w2v6UGbxiA9cZABAF9Ftq66
echiiKLQ5T4jqnLWBZNXMyQiIZnCFek2Lv5cBAYiTDH6RpC2kgWbD5ll5tWXgX7y9DZA2zw6VaGB
yaHxFG7r6Tl43/s1svBm+NyCnafrThJ3ds9ooqbuB3hRE+gkHRDeaiv9hpoyaMiECqfq9qtd9R58
Ejttk4XJtXi03SSfZrBdcvumRq0LKl+3YpyRUOizb3fzAMBfipAcipZnp/6tOmEtXEW429/RrfE5
J/q1gydGx/B9vNcsfwklHe4BuUM5vDU0yIFedxf5pNB9yHA34Ezv4k83p0Z7IaX5iyhDESrb+kFx
y8P+PcE02dWpp875eYRxKFc/3z5bNR3pD7oFxpavsxCff4XzF8Ui/82jScufi/Jhz2mztOjEm2Yo
1xvTlRdtdVWnL43UpPNRe45yh5fQBqODj2zwvW2yAxsUtD9jIDmZ7lw/AUKJteYrKtkwc4nXSZrt
ORItgJg1jakdTWW2wpzNozVSP7pdgVcvqEIY4SgVhI3stmk8bnOvWJGP0+kurwHJL+U2Mfx6AJ9N
0zrqtLaVOvmctowNXsMW4xcUec7BKfNKHtjlpe2p646CP504eWGORouZxJFwx0p4Z/3OTp0TEi/N
5kLU1vgsmZmz4urcXt6ZlGZPgnJf64rTw6oH9C1yQLlnnvCK2XwnjDAQQVjC3FqdcH4Y4QPYkFnR
uQoe0igAJ35LZqhw0K1uZ56yIR6b+yaqR8XvizknMsrwoyGdmnZ+fKXDL6DccfIGEAo5avmhNCEL
QTHh0IZVBEofA87XWDcZx+cOlXMNk5QR5lJ99s/a/mYOxMGWcA6j54sNggqCrcww0WufhtcJ6U0v
3XW7XsnXswHLvq33gRUnml+1xiQkn+7HfnQ9nmU0dkXVqK1sXjh5d1ESo5i8d46a/nD5caV3h5HQ
z5/rV9vO4OS+8GOmB92igq9Np4neRfQcvd7gyUgft9/uQVz0ANDv36P3lk8+r/mjNSOPoBMnaQgJ
61PZ1CTQjM8uPyQHt96gbkiLH4PzbXMv+vAvyWU4VJzk6CexHBqiIkSUVp85i37d0HdJzy9rQ0XM
Vq0V8ad9VG6Z3yor/9M5fL4oLj/nb16Cm0/CCUEgn0PFa610QJUMcEl07n4VXQzaixR5yajbXX3e
AS4tGnf27t+vm6ZemjC8ruXT6gAjfV3IqMkxMmJgMqYQfpAQAwOFTdKmEDW73IbC6HfoyhR85/qa
lwUOi7eZkh+uxFEF1eIy/+Ukkjp3Xjpg9kuYyt/cNkHndr579XPBLG+EnU5/+Hmc+hq7LGO3VrV8
lz/PV4nxNBBjrTNO08o1IBBcycIfl77xg1UZo0KEBGj8ImyKvjV6djx3jLTYzUGgHT7Q4Grn2gMV
S/Fgl7V9/SVYJrsKxbT7oKhtFUw8KM2Fxvz6eriN1PFnr46LUWfQnd+Pr+P3ZXWjy5bAkd6xaMxm
YPQf1HRgREJtir3wshu3Dvq+E7F2OwQzdPAd1NCpuhBfqfZIxo/qyRfewuHxe1s0YSHCDEDyStH0
v84oGnSwkwA2YGktmwMP2bHVYviehNpEjVtbGHcorAxbA3gD23xvIMgPBvdtcXMe4FgMq8uEFpzH
4cZIkHZIX+RvNLf4uc56sQob3hwnm2rPkIyKNdetnAag5uXdIXIOt47zrlCjlDDJtsPT37AyTkSI
cbpL4ZswjPTetGAyMbzBUGl1R7IO5u+qddAg/cf8DFhfonHBhvSkSlR3kNhaO9RqmVKDm4q/dKl4
oD9s1UANpHKC9mT6HSMEG3xh50aKtXaMgofEeaXi2vNQwq4SUJLAM39ms2KEYE+Kyo9dbyAgi9Fa
uWW8rizEaqT3sbsbfUwHgHElmkcGXVpFHdZi/EicO1GAkWabT+dsEra9ZtbZE13vk6TxKZ71DMI6
l8B6ocaOpvbD1VIbheTUx8asiw4T0jot+hjQNxw6tI2K6ku61TU7I61gnLYWfj2MZgPaFBz1bt9U
GeG0Dilt9DOmwf94OrMlVbFuCz8REUgn3io9AvbdjaGmgqKCgKg8/f+tXXFO7Swry51pg7DWnGOO
RqUJGuM8qROhKoDmPJRr557T9Wabbj00WPhweAAewOSRCT5AFpmw0uSbE09tKYRzraTd82ed6k+o
IStaKQv8M15Mn3tu0fev33mO4k0j//RSlEnGwl17n5/zxhBpXEb1Oi94EIt2U/359wH51qPs5cpv
doX3pKrmjemU74l5hZKLM2+PC5z96nFsOxJaR7fPymQnv94wbYoekS6FA06M7/49/PKyi9J5vZPi
AZvdgMsx6jqKCkhu3+3nHqa3Mzp9SbF505Qlpon2zPCNhhQOcAzpB4TNVo2tdObfvs0o6cxMaPpT
nJHubr+xM0riKwe3KzZsX7f+TL2PsdxrTaDM53OKv56Cf9hnlpPenKrRo+flWlgzvXx4ojhIV6k+
/T0CFNQs3XclBpt+ZZs7c7Z2RCGCS4GKj5Lh5yxro5qFgVPtTzIo5HGpQuH/CAzMPIQcYbS/4Ggs
bEEUfIIAvj3ki+wAsPKRoDOV/qeJRyH5rrkORInSLO5bgJv3gZ4DHz6vmdC/lu2I2ovdGJoIzQfI
9WDED7EYEs/3fto0tx1AOhY8jOwB4/8B7up+yP03kSP+EY/Gr/NDVMZ05JQJfPM7SJt2wVU2qCLO
12vqtI/RgPk8eeFsKy9xjyJ7ou8mXxxxGWwLdPmKm1PQ0RdnFjh5PuMBxH97XllbtMKFFIPfAi8x
YwJaZamdNQvzoq1adGzfED4OymDO9Qv4PTUNr5ddlsfgl/hhLKKpbHm3XKpIDCktCaHj/d/YPTEy
/Lcd0r9hzMcSxqHpxi+Eomy1kJ8w2d4YoHH8ZdXgRmXdWje7L3tIyBv7+lGHzZ16VIquZajJXg5N
YGNeWAmwp76TvUtJn/0JjaVkI1hgNwbV44DATWCIVEW/p43UEUU8SjV+iu2bVwbTBVs5EANeOsqA
J054ZNs93R674xXTTT5mDiX7JgdZHVG8wyoCA1ZhPqCiZCyJLhQjgIdQH8OMIF/3k3tC8I4ChA2e
Gh9PtNQlxwRElTfIO87BJiBGkbyV2X2iI4UZdWmc8GhrBq5ElyKOl2A7sGJf93ODfDTekBzTAfRQ
EhkOD4DGTdcvUJE4O+ny814ktIIXeCm8Mt4Kyx5wNto1tvuGS+70eVLuJ6y7fXkyyA4IxtBnaIjd
UPgBzSJFZRnHJg97uheySogV4BFwEzPbrETQmdxze1IAvMnxo5BBbk1QLyyM77jJxxXkGpKAa29A
tgSb7EMALTILFda4DQZW5UiFP/nydJ+XjbMOZB+Gxz/vaT+EGZytn1SHaZUHLucXFv6+I1w0YBTU
ZG9Be8LL5GaB+XEPdlTOw1o+RyoI081i2Gy91ugEGKp8PTxR+aii3prSlcmrBJNeHe5jnLtxnutN
snF9kZGTwbpj5VbHpSIKYfkCP2ZVz8rtO1ah5DwOlPFgtLc5zsY6+FY2IfA6KhP6d9xjQO1d0+fz
gAb0gpKDnpUnI62ESTlFKNqq22iw/YXtGWDnnCb53JxpcTbOFr8VJDUiK9MdXggh45VRhtUPKJB4
g0x+Gq+G/4soy8dijh6KChczpEF8ja5MOphg4pkzMpPO/trwW9yB9XSvSTUi58rZe5j+uQ06l2k2
FzaviPE3UBFoUR1cipBm0XfR4zDhkWKNlRW1SXg914yUpKNqDvukdwMqMb/gkt9pB9hnXBHmqpw3
cwSmgGggQPvpgEyNd1B7aE89+ldSDTALc7l0PTHPE2ZXQnI9cBgzQZW6BniIMZLSoTs2YeEea5v6
T6iKfDx0pkVkTl5MJcFnNrT1UgLDhhgRsMrlnYzhEjQ3AUAmJnNzgw2YB4MwJfLhu6b2KpY1Fo/M
nd1q/Av0JJ+1yXN+S4olhulxFcrb/d8Ay+XtG7RdHgrbvnLdc81ES7o4j0SiwTMBqSn3FucM9Ans
y8bX6X67n1Te27mHHydfqFPNEhp/Bmc477RsQJwrv9UTZBzNdEShhdlc53+WHXP2CNIjf2+SkMC1
IvyU3HSsB1RIolWuN3LSBunEcPq07EN2BwcgPbxOhQfz61zNUbE5fT7I3vTLtF/DUhkLMogBcDiX
nzOV+J684Ltd3FnFh58dXTIbA26sCpkazR+FoGBRgmTPgVyk9XumLblP9Ms4rifUOOwbbDdsPQAM
XzHRJbmlv+j9of8K9ufuxLFH34SaL3y4+Osyhif+E1ITLPg0NjA3vuM2wgaw+B2+GChia4DfUBcq
W6ZEQY8xWez23GvQTLrn8A2SXkEnfZFUh7sScjqfSIhixJQY3wfz8DlcYyXKzogUmxO9TYi3RLxf
4Vbg9eMaa7d6+TzW2ydt6smteWHb69nvrV/UT6Wl4hRmXcf3lRrhM2c/Jt+LnJhjKivAM1R9gPbK
+ZsjWRSmf3giEi9ScdpV7ouTjvnwF13csCPwtl1r23pbVcPXyQQlKCyDC4YpLKhWyUYIuDYyBDcO
/zo0FTnu0wjyIKngKznaMWqFM3MEJWKdgRcAxwbA28JyB9IQF4DDaAlKo47VRGG/1l+GH0Jyz56L
FTHevr/lOy5x5YNBK/K99i4dMZYiaVxOuAoZDBVTomJwYDsBWXCd6fSrqGMgm1GviGE7xqVPn1IT
yolwMocC4DDk4VWRZMAiiWkEdHGREYTj8ugBTQV4CcYSqGbuNi/7scNZ5WPz/y8svilUKaU4KfcO
tbux6DDHxhjpxihajfKzlqhTnRoGMTx1MosicTK/8YtLhWEGJSJFMeuTAqr5p04r7LspCP02Kj1m
2L2ZLO5vbWOdYgjGlJDuCaRSpAxw3uAIxu3D/7r9QFlIBwCANLdLzTdaH3XntbWpb9++tsZe/YnP
BYJOxNHtpND8lLgQmTi30Uv3pdT/stgwFv04DzjNulv+3BfLTjr6JK/+rBj4OZFNRoh0uEJ9Kvu5
ebzyYj5cG7/brmyXRR+jbX1jD5gr9PvEEfrUwrnkvtJTAfbYdPj7NecCsFa/9ih14HuaTlaHVc/u
mrg1F1LN3O55UMkK5hKN93hRvqN69z2qsHUkt7TzhXzESD/smHbat1XB8wxGA7A8H6ys31kNiLHz
nRpYyBHw7pVxe5A3hvUNGMPn2CxduQqHN6adw4qTVacjqt0C9wlAbc/0VdwnHYxHIf+/fAP/kdQ3
5vq0ZxcJM1ksyKVYnWHbNsTlOWrs1FZR/HDMIhWxL777tmhDTTptbNN9XAqJIPr8AhgpWLhcX8s0
JWwuwIzk9fFkLlZe5x6+RsqMD1MAGDW0WDP8Nl+/gJ+j2HG5GDFOP+fTBxv7IJESvKltcNBhDe2t
NgDriOuDuSDoTVc2wGwuAGyg4EZsswUdReGpZcAm7N+cqh9U+MnThmGt9WQfa8Jat2S8yHX384OU
YONrSSYPjeZr+TLtjgikWhiOsl5g1oIHzTsLPvoalHL/8W/p2MzjH6E0uLfKFtC3o1YuI9gMMsB3
pPcDKPcd93zs2zvkF+SPx9rByF3FBR5GHwobON+YwLAmsVDDCuAejPhKh4bcZL34TT9cKjfn2Y8Q
Gd8l66eT1aSG5HP0j33iwngcGQPLcWbubrRDJuB4py3vv4tWLY17bEqrfW/TmrvyscgZ7P2m8n1y
30/NNvkom5+yYTNIUzqGbvpAqy33P0PjO6oHtowibT/W74nJxoEjFm6S3wgn8v09fqtMMdFUQHNT
7dvLMlhlcN3pu2wVpeFzJz7oOC7wA8xdMHC74XGEmDkd0SFnJ7W2roqX3oi2m9JkPXBGwBhlV95B
07F0a5LPa9Y+F28xHWUramiOShrquKdM9r2dqQuX7naRm1iC7Hda1Nvo+Old3ivMjHGzUZ2KtWeU
ykPWyziftnT9V9I/tItxeQRVcg2oFwKRCvKI3i4O6EEGuEEviyXaw61Q5VVeFxM/YLde6hdj1nXZ
v4ede4V0h0B7qDhZqOFZSCxEpPnjns2M0GaQ6MIFizCf8FLb2A7go7FOkXwDdwu1aXhdpsuP09j5
WNqBLVj7CcPdAZCmiUvVCUdKk2n6QAx6DTQZJjwfLiLhHK+la7rZpth89uPPDhtOjt0du7+tTh5S
49DdKki3QAJXPWSO73n5gnfVCV3ehlKLHnPg9HA3TYNnoq5fL2guQz4vpfkzrxvtuVbI4ahimcX4
ii9k00xBvxnGSO1GFel2T0fpeS2fsmFLDXk/7kd1C3zqYSCi/qJpWUBwL4fOJ85DerQ6fs2Ia8I2
/RHnM+EPD3N/wcR0nM8eK+lE11Oi9EBnMIEWfY2fPtYME6qJaqJv+LyhStD7lvMfaOyyjq6B6T9y
AUzd5kRSeX2UMii8OkanYne6Qen7ejwgtPEaE7CH3Z8NZjWjkM6hELweTEhoaLSRJCCKWH2YeHSb
bHwfk1b63ZA3JByG2r9yy3lLAy/aP4wPqVuIjcQjiMWT6jnuuRl7Zia0zcfHUp89cLnERG1bnGED
ZnOQSj4xTGG851YG1f0Too0amfY/0Re7KFZocRoWM4V28pLzlkFWwXCRasCi5RDBlO/Y+WH/Rz+c
FVM4Al+iC87mMH4OoYKd2daQ/oDcsftaZ6Glg2BpMwPjSACbC+9XQf5E6Xc+nVgOHToqjk3q8stw
dnGohHWAq/XN/7K5g7iT5EjNyQvTHWErerXJ56BIFDo8fLX5rkdk2/awPNhCTzVx0feh8oWGBh14
UY8W3+Ea7fd6PLa3Y/ikrjuwccCx2X5EKSpoYmEe5IHKreoxPwsQnuUoh1SqDSEiFuJsXIP/kekw
AB8eWQh513i2jsS/okgWRyBzFrDUiJTRMeUWJFnBkuTQgZ33MSLGXYyuhrQRxKcFf1gv4WoKn+9H
JNibyKqmQsAL9Qwp3NcWbFUgRgckVkjl+P+We782fsNDNlJ0qkxFN+rlAyzCAnN5b/q7wRKfnvAL
9vlcP9c1sTxMx/4NVmVYVB9QzqHoDoAphf2jmISykbF5EVVBfkaPmfC/7ePBViAEVYBYL5e9hKKW
pR7iDkQQln2tGGHTGfIdi4AElw8+JITYYnQDkYQRyf18T8Qb0V80YvhYUMPhYwioh3c0iSsw+Xti
0vJUxbSXH2jmTYKt+FSOoAXFrMPtRFtqy31uacvbCTC02v7wCoUp5GOnCZK7Tx34H/x5xx9MxfHf
Zeaij9ukTfSxtAd87RZkWHwNssiGn4fHr+COCW3ov69WH78rKjKUXj8r2zBH5U9vAW4FnEsnDWy4
F9/0WsAqxpMBt0jDrorf7H2ZHAT82AYjHBK45fv0FlV73yxcCaInygNObtrJf7eaiQ+NLWtTbmlL
8sKGSdIh7nl4/EyHl0YWcos7Jy2NBkyE4RdZCaRFPhxu36mD9Ix8IP6KVua/L1YB9eHoHeEfYHaS
boNXyYZYjBgX92CS0ECbFrd83WDFMqt5JXfj0t7H/dcWkilfIn4I1wZoVzwGo2bxzOIWQIv9iyWS
W2gzDfNrIDU8rUmFqkY5hiap82VBqx1YHphvwHzVQZHY3PDjujJnFlZp/IoKmP4LYYnAkBSg9Hus
m8AU4ku5e6biShk6LsAy/ssX4jRsjjrwgf/7ugPWWL0qMh/A83TH85Y1RLchsfz/17NGMomjYAW1
grYQIA58iFWZW9iWAD3/fYF48Q2zcfrG/T0AFxPf80YljJQqKRFsFqy9AM8x7oFCAa78zziPHZtv
BN54Gpz++5ctgy/2KR6fJ/rn5zmrFkyaYhIPKPUwHj28afSEeu5auM/WBUPrkJMRY8VqIkQzbI7/
pDOQ/8U6mtHGiNX0sxJebj90fkJgoNND9fku98RP/PfnYfeupv/Wvn6G49GPslNM0Vs6MSJDENrX
uGuoiUp2LUHsI1wUUJ8fvmdjpoQUWnBCMJfleCtDgDLgjBVpmzMMXsfV5pbQftQxcamqiGbAq2Sv
WT0TtIGmmzpU6DsEEiVBMUde/KWqgHUfy47sAMk4AbqZIGhGB/TGp7OBUzZrhC+4vP+QEZzIUXxz
KyznwS7UtbqGgESVNEH2tGMEoUYs/ad26LJTsHsha56+ojzQQ8iMLMmqJ5EfRkOd4AIILV30fkIF
Y7hKQMAyPSAbyzVgPef3hapbML7FnwZn4CYh5Y39Cxog1HHclBlrKxxfAakwjQS/ZaYk9Hv3v8Z/
4y9P9M5GPiH9dtdnIZcW9GKhKQar4jant8xtDIeDmvFHR9gdU/LRDldUBKdcTf8+LyEKlSgmOFu8
ozD1O4p/cKP6p/BVwUP6U/yin6NKFsw57J+BcO6Jf0+eSZlUySCsEpgBgeAr46GodiFzBgKQWF+5
ICmHShknSXI12PpV4DJ93CQv0Te/pphasliDXilnfIm/GcYrQ765QZe7bW6n24YP92ErSyoWAw4/
ti6ASXe7l4nvPzva7p12zk7KWTrKZxXPZPlcLPHeXPbWpEDxyUHRe1PqDDoMzx+7YqevaS52JVTJ
YvqJCkiUOl7U96TAMF911GKj6fNG94idYPGH1sZoqUN4WUTPZkSzQTmi9BL4pjCUPzB60A5UNiwa
+K55X7QcejrpGgIIreszgGdC6cNRzaasMozehGcTvoVXq4aEkE3bN1Y8VtatQY6JkvzW7lMHtBn8
wxBIWHzYfN6/9tiBgN0GfgG3Dz2Y4gLv995uXx1lW17kD350F9DVUH2i58RZyCWQawatEYzFJLJ4
BeCFG2UkByKUVA2hD7GPU2troj177cevdJ1f513vZILZ4lZ8gPT72umeaU5+abLntpvWnOPFPO2W
kM7zwSbVtwN9tde2fGmMJI1sU7WbmzLZVRO6GU49xCrvA3zD2+1QSUv1vpQf6283ZwnPcHm8Wk0j
1Lm4GyOnyvCaYUWUpMMACK0HZ46GpE8TBunyMXp/xWDB3McMHyoNgymoPzMGI7nhYEJUvM4s59js
YQsLt4tZADA79xuXoksyKVGyCFIdg4I9CUozmOQMD4oXJnc23mO5eBJq2KjEc00IjhpAHmGVgXA+
CJaiagmrcR/eF6K1PuonfBuSo9C3L5INjj7e9DMM/wTWhPc81h9C7U5DMsSKUmifI/Gzi23MPwds
MWIXk4V/YhS0avzk7DucCQeTK+IE8V/3hG8Dkvr1eOIKWYLPmIn+TCDDvTIg74wkN01xlMy71Wsl
D9t+xIJXkG33jZQqzmGd13SFo2fltrVLq/hpd2YX4AMOHaN5eezjHbMzagoIOFXjX9WoylwyUvoz
9toPDb4U72ELYMN4kTZy7mOuRzcCHwdD4ILLEr5w1jA0cdnJ+Whpnzooiw8fNJmt+Ae9ms7GhSjA
LgilSa99slQ5qVK0hRiBMhDh0Wr3C6+sdn+wZ9BgY7cJWZGXwfaDp2nr6r+Q1wbPByIPTdHvGv0K
91eG3J977IliMvW1ZPz5Mib+j37c/4YypS1RrQDplDIOXt5UM6acDHTh8IyokNrxwvhQYdcUlcTV
ol++bTmHxMgO+RSpm7eZgY278h6mv0OfXZ08qRrCkZs9S3GmXXt+uT/yqj7S/EVzxSmowiLB6xhe
CVqY/BVLOMbKuyclC0GEaM87mxqghkD0g8hnlnH9PnZSwsnOTi2rW61LbuzAavCRdzzPnjNY9jtU
ABCQAOB+8+t7jHvY/rXik9CoTPgrJq6MkTBjHpyYPHEWnyju8CzXpUimaexvVGjSTKN49cU/IYT+
dz2gFmE4hFUe9UMJ4xsK6SOLGiZK/wZjgGa8H+b7jOlujIH4aFmy1KD8raG+Flw+d0bViJ8g5/q8
IFn2n9WCsqOAQpMd4KvoUFpxWKS0weOMwU37m8Nq4s2beaAB96Yz7cLUsL5kC0Zc9MwsSDhK5sy1
pIl2YYbFbAsVAvaWX3W1R91UxrKCUxlvSPsNv5VFINSHZ9c36ga98wL6IIyEgzD+u/DyH4c+Fs+n
H/Ly3imPHwdopZUiVH0oNmC1i9WIHB9Kma/gXUleYykYgz/O9EYociIiH+isCMOc/hsjTGkYgIGA
jfQrlpzOTQozzGrfhGBTvbpAatjQZfoS27mySp6Ppbio5J6nyWRRQvXU7l6uuurA67eYW3oEV7zQ
z6fH5mkyLBROmtRrsI7eAVIZWL5G7bQtqyIiCQ/D/SqN70i2itcEEhRwQSPHUJsF/ajVxqyCsuJ+
IO30Q6Z7egrbUwqgJ1X7pdqt81kz8KEJicUSq1dkXp+DuZ8/rweOZ25ik6EEcIBf9YmfUJsAxzSF
ZDfvli+ppxkVM7YnXAuJHjUsmTHstq1u80HdhH2a/dRtqI0Ier6/9fc602npW3WVM4TFk3aMOJtq
jKqUqwwKE5qTX8Cn1orTK/NBMzDsljY0CsgKkKBZPDP0cEa7gsGBQMVX/huYcf2fpcmAhjGqvde6
nu9tI5aoF4XsFhaPhI5pK/1Jf78ZIdUJ3A+gbr//p8yMuD95h3ru9JPs7759zQakQhSz9+z2RwHa
bpCEu+ZCnr9P8p8al/PPEtQzEmUDvsoktnz9PbYSzEglG5rAz8622ZbwMZCMKxEnuZ1S+lBmsj4i
Mtx+j7SOCTSF9IcAgfrzc6b5BHeCBgdXkwbsPdPbESiSDnBCKbspZmAxzy09YU4XJTL7ICvgTYez
awWJ0qLdYpVCvAVxoRlzibE6st1hSEEV/4Asi404FyfkWCg8GEnsL7RDlAXlwtzxBvNZVUVi5g34
gvSemTbr09vETt7ApLwI75uHBcnS+7moLHqj65yp1IgPD29cM0AxHbSJCHuk71OtE5NT5xFgMYfH
PbwVIdtxszFlKiruDmFHm6DyivnQyIjtE5RBMBVLZmhcGiddcaBtll1CqbLNddkwfP53+M77abF7
QEAIP6RXCYwZroGlzj4uvF6Upz+Hfd7qrwc77Kx9eanwKuhbvaHx9yQqNNb+5O11ydRDK4fKBAyv
vkiD4Qe7CYgKzMq0F6GbiTiXKLcYOkGGRL2QHmk4cbe+/WH2IQWC8snIXJmwRwgeRWcrmC6y4g+O
sP3hiSBGgCJgYiH9Jp9NUJz8spvDWeDchy3IVckCjhKFITy9mr75/SMUyBeekTKDe3kxMDYgGfyy
qK0hVYuPglUI6j3Erp6Tv8c4pKbXiDKFWGAsGwQP33i6rM4wpHkmXoCCM+JrBMuAI8p+8gt14dWI
FOJVOx8cHSACIruDoUd2ZWfL+7lQsfHksBOEFfGesCIbBmkOi4nTCyaJ4kJkhR6Gvf7jgAyOa5VX
zPgYfoCElpQwMPwoIAMwHBVMMeoxyH4EB/Q9PBT5HhIBGXg/g1fCK+LXX6v8gPSLTrGZ8d7glRo/
iHfq5nOhAyV/ou9daycnUqtI3pL9kKDPHMQj8myZTXPXnQo62QEJClaxUhiN4ynJ4ZNsZGV301eG
8lCeSb4xIzjR7ycPS50MTh/PcFuncmvUui8vjUlLobWB+mIVRliOsad+ggiAO6WO7gvSuxFANbN/
IHnqqRx/vMy7L380P1gM4YBxj9AoRPLUiG/Be1ysQaZCYHS3oFFFYeDq0BH2UY+z/wPQZ7jQNa1u
osWvoxqYseoPghv+TjDKvTpk8OsVDsSJiLhx4n+vztOuwxwJl30ErHEM+xV+J+mhdM0ZeWhz4pzd
x8qw0XGO2kj3i7WAEntzkhpDzMmtLMBeMoaOQQSi6t18KSmJ4nuON3fCgti5pqy00RClL3FbwGVg
VovUGK7AX6GHY3kCX3TzXPRPKWZxitvbFIf8YOBl/Vxwiqhc5WyR6AKBUG2maWRt49JBX+mw/rGc
8DtYX9qUQT2vOb43FSu723SjCibnj4xAew/yjWcmRaHXD5pLOs7iNzv7Qk4USw90qukVszCbRLTh
h4vee4yxEEGvTj0K9Fv+RuR1jVssNU9w1e5/5DK49PEIpB94vX89bUKYEnOmUGusnojremy6KbMD
puRoTG4267gA5DBUBexyqyOScVos37TShXZMsf+eP/7KOMOR+Nyu67Mx7RJ9o3wRrV/rxBinYzWG
KdiiGFln6x48ia00q0iLOoIzyxEiCfisbK/AgFh+AGGHRN6wpVMyfnG+eU0QR+UYWZMyrjtPxZIv
6FywjPaa3NK3Ish7QFM9vDLYJSfslEEX2Ble33/blVOExbpbwmHLyM4bveC/sB5/nyNZczXVb3Gu
ECPX0TPaDywzgh/7CPtW6pgh1IwdtrjN9HH5Ria4AF4lFs/tGfjmPCF9lMGGjAQ8yZZqkkXMFL2B
XzLe5VzTImN3Az7hjvEeACZ1sgVrui8U5q1DqWP3CREQAY3i/3nwCWXLSZ/znBNAURdwcpUenj71
5c3FYTbQps0YQifAM2RA7HkBd0i2wVqlWlzPAyKT6CRyF2Bu+s/uCmzGMT4jrKBxURjMmEn3Zuny
foTnFPw2L7bUpFn1mEhD3Iv2i/uMmapNYpf/XFd27bxwA0gjpbHIa3Hw4apsbaIlhtW3n6FmlSsp
gqm2IB7EybwmLhaMfvIp7X8T6AYcBOBgE0cB7mDMQWpg65Xrkl5YjZ+QiMwt6N2I2XEGPgyYHu//
AHg+TrmWJ4Rmr+WTHvdnQvX9dmpHPGW+vK15XRC7wgoaD883vC4hsBoTNeYNgCndQ+ZQluZ/Z4S3
AeCzxOPMQBXBmIVKkubSkUbMemEN3xgPWWDbyBSLncKwX8BM9XnxPjOKJHnwiHe1ST3K4CpsIWUd
GsFy+kDaPNPF0zMz2iedwoVnPlEgcfXId2Hmgu6SPrie4dEzxQ8//dhIeZmI5VaOApG5VjsiW/lu
+AWHes8sLKHsoRSpgS+wlQKXpuhE1AhFpRKAL5zEey/uxjnNnJxgjMyo8A1IvRpssD/6gSELXJKw
X/jwyBPg0T0ttls2QKxaWwFVQkylYO82MJUb1t6g2WWB5EioQuYpVWJwdcgOmLMCod6wuk2FmVCE
f1WMqxE9Na0qQ6qnB315AZjossIe1THOAp7q7VdfpmEKo8J0SeqkDatRFCQP53ooN+oTAA1Ct6uO
uzFVAjjlQVlli3TGydxPKLXHvR610c2tg/2SmJEpLbdDCh6Djv3kcW5wn82LkTZhhttnahIiPnqu
9Vjtc3JLu19jDSBIxvcjFPDrSLrUczP8+YZTYMCB8u1P8+FRUDBCcvmukQbzYZRJ/0jwCIML+B6g
NhByvnM4JVBqhagDDIzkRrjxMub7aED/Q7nRSNW8bGOnGBaja1QnHzeLgXKE8UYo4u56DOvSeB99
N2TnXKAEsuNf0YmOn5sPptKjMoKi//HMUR1UjkQww580zpalC4JvDSZ3hY21clmIoPjrR5706+jY
TFD3EgyD9YjPkNYGkH0QUWb6bTiw9+O+3YZgppPivN++rGvUrKGrPJbKpEk6j4r4lhhbJjnfIyOc
u9Ubt39Ev/o5yP1SjyvP8AmAjF6E3wlfVEzQLagpUzV6n/pcYr3YGOP3AQ0Cmz9yKLj6GFFMPqe+
XYWsGVw9aXR1zfGH/f9cnwH7ztjtcZZzBfXXApyUIa/RnzhV0kxy776gkDjcpo1TkygDNcA2iFPH
8dw5GtieUeyCu4r8FWBd3DzE3IwhqA9NKezP8GXzviwDEsltVB34dyDdgfQjEFt48ZbJe2FYFjC6
/EJMxC+9sWRp6BuTnLS254SO7B/fONuiXuboIvcVrOPnH5MFh5kIRRfVGhfQhRkK84y+00wYefL5
/UkbBwETnTOWXJdsccNm04fzcOMy+AVVVFjkrTE9s/Od5EERBKoX09bvAjzsD+fJz6RlqokVfzDY
Sec06rAM/DAiV+y+187bv96YGQBipsv7wDBfiOMZmMC5xVuEcY+IxaYOZUU8cDFT/bEDgrTBKIYl
D3pCbBnm16gsgS//HRcueNJrKOzv29vkdbjCHGZTZcp04OR5eVoMlWlDah/heSlHWThegDzyqMYK
H1f2K0eBcgBoO6MJutzoGTkyf31KfMJyaTErAqsw3MsAKBSXRpjyU7uIhofkaP6PHAqL3xCZDki2
IG+aIpsFpiyQBxU36l7uhBdM2hQFLJXnv7EJ5TgoBL9KRQ4vmYclLYPyFPcDVAQvwnAgywLVUhjx
rpnOl6LjQMgw2NCLQSmkkKfvxYFDg6gDIVy4qymA3q3DKCvRXFzDfjRawomuVWF/tRy2ytp8x68Z
w/Xha/aKND4003phGqNx7hUjxhOuPoMsuiSnlk3lyRnHhmDfrUmG8ha7MjFZY1DBEgC/pMT0PIRM
iGAO1TZM8VZKbo3HaYOwugWhs3i5nGKcbxUuJiRHDFzmaTShrMy04nwCb0OQ4DjXmGPR6OCGT4/g
lLcZLTuAEGEk3FvCTOKkh6LN4BE0bmVcsKun5REDuYz0b5fOixOD6og1CPHx+0IzwtL/Zrk3AUyP
hdeh39Enj4syVU/9DYzlUlwGnW+sriHz21sixdcda2wI/zxbPBP4jpjy5GNAZ2+wU3fluh+3BVMI
KEM1kpN+mG3eMyALOUJJv4dShoae2AKLiQpE+RGXFF14+WcGrKggD6CD4OnqwKVhBJSCjkb0DmYS
ffSUwtSGz1+gFHiCiIOCbSAaWHqjElUf6emMHAW1XIjGeOeiz+SnYJGzOpl4hgzh1iN+EvFdMJ9Z
mTtxhLnFHPEf2R0ZObx5jo9OEkiGEyRphiMGezdGkv+ax5TG/SquMoAUMXV8jzj6AiuDmcHrQ0Qz
S2eIDsURZ4JG+hCjR8ACuAYcenFpACAOOpJuyY0RRHb+RqBiD3E1kGP2BhCgscS5h6a1EldD8frj
B2DJ04dyxQIAIWxsMusTkEHx78LhlqYUqQDdH/ZCnPknRhSvFfx6riDi3WSB90A0pxTmkuQReKlY
/fV4jyomLyJQqMQNhZkrVi/0LfSMwEaDE2lGhNczF77QiJAEx6MKjTCNDw9Pj3E0nTK6R+asOPZ8
/A8iY6n6cA1LotvgBvBhlOJWX7yOZlyEWTSY3ApHi7ToNxss9jty7o7aDL1WiKJ2kFJaDBI+Dz5W
EQEpJY+LsRTbphIBJtXYnjFIsdJDHyIQfAkgne1+TLLISVm8cOOYK6fs8J1StpmLb0DYSdSj0Pd/
k+pGgAQJojAVYNF2RwZanJUoY1QWSlJDjXOT9MafFVb+XJF/nCbZVrtc4xsTmvmPNjJpNjVvmqwu
dV0s08N3ov7xlxIzfwH3mNPnuJmQDjqj8jDH3fHh9aMmUJpRdjHHzRqqxAtKBf4f5BGeKSK6aotp
6Oqz4mRl2bz/ca0CN+o2JwNYAldytuUU4wR69yJAPz4oxA4SlCqSq+CKwOhAwQhuh7nsrD8pQq5i
bbafaitSjiIcMYEci1137K2F5c5cXjZ/oC6cGExjCFTifOGs5MTmHs6R/1YDoN/utoSYiTULzwcw
yOfc/JwraV44zhN0uwLgIBGQv1dwaB6IfDzQAjhHP2wjmCQvFKZUsb59rLttdWKuddHKUS/RJ3Q6
FUkANGuH/mTgvQNexn5XLnQi0O5/lKCUe5xavc0zksbaTonS+Hb+TPcpKfKfAIeBAeSp1ww+3GCj
e3DXEn32PN6PIqfbhMycB22oJa+NMX+MoSotX5und0VCPSSMmVYy/CVK8tSHV7D5scGJRJP+tN7k
wPdZagSdRcJVxATuJuFKoqSAyrJDDVCbNpwVThbC0qFEs/axaQ2vJYTNoSE+xj0GaWx1aOW5XwNR
ZySFEwNnFTUDZSsMmdZV2AMBfDqkuYKpcB0IGYs5ZSw3JQVsbJCA+PQzLlPwDANP7srJ3HQNUwuO
kBwrswZsHWZX/DyaYxK+aWyKMTqX6E6TpTj895itUUeWkPQZaEA9hVIsE+EyIyI51y20f40kmOMQ
ZErJgvIGx5K+hS4FHC4bApBCP4QNRsIzcoNAW5V/N/FnCw3mj7dQbWGN8PJRcX/YQydsoYzcWZBX
eCQ5xkrhsuENqrDy0Sb+AbFmKpssZ7ZgftRWOXlNKabIDoUhDwsEHtOJloPViv2e061c8BeCV4/C
gw1PMCOwYoI8/y/vDS2OumHx4QQHr2Z5pX1KDyIQksx01iSWc8bKKkk7PTQSH+QSR4hEDLHhYKLJ
4PQ3ztpS6Cspig4s/Y8Z/QdkzPesnTAVR10akibo/fPiwkCZN7MPejirbNkpwFgAg3WuSfDcu5B3
tWOKCEg45R8KNjZZVnlyTw8gdiz57/jh1dPHlJ2S+Fs6D9JMrhafPw8CSUJbsWUAFmOqxZiAmoAN
jD2Oc4KhkCudnhhDscxVTovPTpAB39zJh7jTuQ3v9mUw/yAkGktOxZ2Udb6wHQWkKUdy3Lr3CC4k
k1KP5LYNQ8ORAjJhIhihTdgY4V2IgUAPQBim7wuLM20FuNWJ43J3BPOjR/Y3rDW38WBOj7GvGxEd
NOZ7W48fpKdDfw8A6QHb3j9kJi/77iM3wp0DJsrhPxtK5ikR7Q+FL7v8VEF09IR6AuQMAsH0GM4D
ax1/y5pG+GsKEeQXfB151YZCtu/trRNx0u6xGJ3Am7hG914LtUXQ4kQTAkxrp2cYqUNMqe5rTo+g
PO4943803ddyYskSBdAvIgJvXjEHb4WR9EIg03jv+fq7ShM3YnqmRxICDqeqMnduU5o3knWvs5bq
zxvp+lUT8mydOrlR7jOkih/L1LmN71z1I7Qo+2+fOwJJQg4QJgj6eCm9ISPa92+lax9yUban/35/
JRvbCtv3HNW0wNaUTsNhXcVQ5NXo7/Vz+wHpLc5bX4vIBjma1hLVJ/tyLjN6y5BB8SguMcmfvgtA
aJ3LmcGrpTEDxCxrdJDILRDfJuVWYAB2CywzZDaND7XXJNOYVzTpUaz6wNvNVTLVY+tevlUoCCCx
vUul0HjMHm3qqCIBcfp9U0Pmkxe/acZmuVPp+UEQQDPAMsWmRgg+Z4AnbozJwWdqgjdDtnAXv5fn
W1QquH9keufaXJ94BcSOlVO8zMyOo1+mhjZ309vfiPgr10fl6X6/huPykCouOTSyXFV1clY+Y2GR
SRnEk9pPi+nYXwkaFuw15DkehiZq2TF2BeO6sdJGu2J1u+sPvQJCYxibn6jSG1nyi8/bW+zLxnrt
36upQzn9e+zL4Dy8oQeiVNhendiEJTjVtmDDbXpUNEA5gRwZA1Et8JOc62zPz4EapNJFQpj+M8kh
EzVt8MZaZ7Cq1MoG3Lm5H+PZNR7f0InKEoa2Qvq5VmI1buPc/9ZmL7t6boI45b5OtPDoNYss0mq6
lHj5OHA17Pfp8X+ghsZxfgkKUnMMJQSHJvw5e4WvX5HV/qkiC9/ilgsCbuBAH5gW2NqXKFabT1L1
XD0E3h7KjUP72chp8BeVTfXeOLReH5muF65YfYb4dGhJoXMu5X/XlfNArhbcDDczBetiYlQ6VDY8
Flf/MGD7F0CXEL+S8WJV1UPpQhFSAWT9moTdaMx8yHrN1TeHCseXQHaAUnPL+C4f3JRsUOt4KWPO
qHxWXSJy6qZn/LXZloOgV/XEbF+WkdhM9tdRLNqVYtJSmI1Dx6cUKn1VygaSke0/7BLHys+0arpx
LaEjGv9fWmdI28dxrHbAmu4Uirf6ZUj6X0s0E2Y8h+jRZPr4NW/Pm9cRyx6SiFtTCV+6optnZTEW
V28f58jLq+rmLxzLoiQBzlFWdYQBVCXyxjkzizHoLxRjo3QPs713afJlG+XL6zp91GkC+qBvI8j/
zE0uP4lh4EGzlu2fDFi7jjrRdjVXxeec0f/HAw0nnIg/zve5AEpNAJYCybGdeMYm/d2M7jgmyF92
5p3lTMBI8cliOt2JNVXUwus+EpEom68TRtCufuXj1z5WCL2bqzpgnwPS+3KwnkmGE1SWiVDA6zmA
TtbOxvacJaqdoRLQWoVIqpVU2MYGW5KUU5FKvsgipH4QkHts50rH6jS61ATNd65lM2y8OQIFjOH5
Z66ypftSCKGkc6OMHo1ta9+avp0m5/JmlqE5pNornYevGhC0OpuXZisSr1asen/rrHuXWQJ+V8q+
n8a7cYHVRWn17z4vb5rXj4dTiQFDAhud+wXTvv26UmcZF0RSj2UUokOPv/tf5QjPhNS0fABN7dRi
ebFzxfO6HMNvxG/CvD1WlCdkAAouexDzwdrrUONeQBUxRSmuMbHZp4yHV5swsg3cGgfOOEPNwWWP
i4TtSmMV2I9qEvwlizKc3Ei4OKvn8mlZXnOBs0zNTK2TUwl+aoeIL7n/J+kl2M2dUXe152ScISAA
fhqLNVKvAAVBXH1586O8KaN68TF3HvJb+/OKwUbZw2KfTXvi7twHyFi4/hHQeWC3WDLt1LcCYBeF
OoE2Tscl1j4aRpnSfYAHVFmbTcuEUElsRmynvG7LJoc3sIk9BWrY/kk3PHVyfJ1pWvVs69muxZEx
3n+yI9Onec67ZMsyAYFS74zuHGorrqK2YilxhT8/xKlwXf2DXW0boiFfO6YJt+BspkeeZ6P8v1TE
Jw7EcHLq7LV/pMr5MPTEHzDehFzkjWevLZt+7Fr1ONsFXMf+cO5cNi1GOzx40Mji8/e/Hjiaav8L
SHZlLN8XqbQGWgc+OPXSs8AkdRYYa2pTrUmaCcCGt3ENIuttqoFk9pz3OcAhCSOgqR+zsZ5xu/0d
ZqSS1EZfVCMQMO/RKNTDfVU0psWp4jJ5V5vZwVw327Lne7CPiMP/ptNOxr1zTg33hQwcYLC/2A7T
rHQvJZyKOX4Pkq29B96KKpAeKzhjW77esZkQ2Pmxl91fytPrgP+K/VBK5SIzWKVKl00Y13paF37L
G5ypC5D/s8D+wtFcT2++p4saqsYSSohbxNlocezezQiumTBh9r72ybbnBKTdst7kCuCtg6Sonx5+
1p2UuYLiWayfnv/wbOoXt8ABbJ/AJ8II2tm2c2YN7tnD/OuUwopMknAp9U9twEfsXPPJS4BdpRDq
pZpsJhJhlbWudcgxTN7FCF+rmWM7T/l9tTVt+QVi4hs5V3PHekENhGVY2tA/dXfhzdWTk2WXfDvL
KyK69w3L7Pwfj0KNaQXzOzrXUZhIVF8tBhNT6vXDjxpcg2lCrmhVQBZA5CGpu/+aljOJyqG2NkjK
FM8nEYeGceV7OdbHbikm35I/Gyk14HyigkfJEIbg9LipnLL13PUtMYwBmS3n/b4a+mk+BehbHJAl
17efq1qKaounMda1Svr2fZYDqQyr48anEt9tGS4Ewplzte0EBfELlcR8wkBA3DrVQSec/JKzQ0ST
EDdLXEZ8Xyvr3wP9yNeaFUqtQElZiNL51rlNwHDig4o1oifSMWg+iA8LdYQAdhX5eI13r8kMxyAY
D5BJBqXeJBglmf28KqfYDK/sia96fXXTjG1OhVFekgAvNUSAe8hexJeEOoV04LG2/ZD+BaMC0A6p
yhOkyxj0WInJdn6UC2CnoZuQCI9/3qu85qmBN/Ubl1zDVjBRzJ8/47Q8RI7CHvC/KBc610+Kvpfs
lewzIEZyG9gtWX1QK5uYTfBuGDRW/Dzbp1jpQjwzuNXUGqZ8ge7g4+RSx+WLvPpU0UkxacCqQbJm
PRUrLzUtI5ytwxsjNsHHaGNXxmWqOfHoRak0EPVkeVsTDk45gTBVtRWA+aR4ula2yORMG+3ZLz9E
dHsDAYYy3/lZ5sKWmdFqKthw2aK8Ia4dNif7rcUS8Iz3brKfeGNn88YX9Fg7zu6d5+f6XllwVhwl
7wQsURKNR7GQJpU7syBs774s3d2E/LqeVz+TyIHzYe3V5CRZ24G/FszcIsSE/t5Ou6wuzqX56GR+
fO2uCkNOqQhm200n/Ri+cp+JJA5ciQOsHsv4k8JaD3696+UJU+O70naU+ko/Ss9FQ6dTiNZkgmdq
kMpyUT9vOtvG7R494rwpukstw/yTj9eNrpp0zc2Lq7pJvPEPJBfa1jaZFlJlFgMUj73whSJ9/iw0
r52rz0/kBtt+TIZdiarueQ7wS+W8yxb3DHxE068HqKgra2mT/3ZShFHXtXa/tRS0h95+IdeFuVpt
A9HCqMGQ+fInu+GXjqDymii+d9NqnJOAd86ac50exsfKT/npgU83fYwCIE47icmpkU82oG7Zwz9b
9A1vfXl1DjrReZqnr1+29Jx96ripGRks8m7dMge3rTPKVmaTdIYCDBc/83R/HVJeFtCv3bOJ8el1
J9Jj2zmnLVv87jk5rVuYxYyTrOVDvn7KfLOZSvbTnwWu/9vo0q+kTLkMbieGcQgh3VesuHsHeDpn
k3yQO1qP6ycb3ySopyZM8jMtuLKcecv1Xl7330k5hnhY9olJ/FfkLTPDABMvlZiZ1uoH1qbc1ePv
dJ2j3e8F1ai4+H3owmNR7lLdkF4U5+M/fAQSyEHAQme2gcfnZOYkDqzhILlqah8R8Ne922MMxIH1
m3FlI1W8Y+ZLhINm6DqzKDITW+XzY97/mjaIFuWlxjt+JU0Lmslk+mEvPU6DoSWKBtPMe/sJALa/
kW6ZiaqfsYvVRYVD+fKGwsrnMr5v2UXuDJIXDc5OmXmLn/D03j4+6hcV83l8ifrbYi0/Osj4lAMT
m9zbKJuJTHXRhcEeR4Rqo4UWnGjt7WZcnIkS71+g9fj4OtZj3Aem6ZReBVbK8/q2sQjLkbXx2r3o
biN/Nl3XXettL30cbfqNecSZKB/rXC+0Tj8HQobsvrzXZhyaLr5Lc073bYLuvEOdEWxbP3oMMeip
vnNWHeJGcQNSZ25atrf4eMuHBA3JkZeDmWL4Zv75euZiXL0q3ZjRGske+/8BqLt4x/aoq0ky11Th
/zubfacHi5YmINngUWM/R7uwoBUskQoNl/pjAQ7p4g8bP3Rsq5Ci6+ex6if2jYlqUYMIXs8lxvPx
IyHWNlU8Rrc1P6VKrp4aQl9z71rKBXC5e/6AUcw/581HGUYGV69mR7sWru/pPb2pmKDPzMN0J7cf
cg+IH7k+NjcKJGVrTiGNSvlfkYQagGJnxqZIArxP8ndj4DxIPWtIvhjni5vJ9fvZUxqcr6UCuWF7
Pip0kj2KnwTB+ZUqPdqOllVAJPLOdtQ7/t5hCrWv03kSe7ZeuFbPxiYWc6OXHmhhaBZUgNdNc4Py
Sd2basf/XBuNAxnb4b1d3mUn2AjK6wliMAyMp/CylgnhHzwB0hhGOpn2Phkt0ybNN9EX0/rJyHay
iHLLyBqF7S1ry4GINbLIXVk2QrAXmhE28b8DEXy+vs07kvhfITJguSonGqdKUvRIf/++5U5b5pHR
SHfnEjSxXewT4b3imAotrblI+SqHBUks7yrYybFKOx8bwHf7bBBulVQ/bQ6kBMhUV6dgM3u0ArZ9
6P8Cg4h9Fu4/qn172DbTvgxZdTpR13Gb3m2QuNQ+4Y6LRIcDl5K0Qydn0rZTKpsfs6xL1DYrl1iN
B0tBMpfwpqhibV3Lj6XAfbxap0LtGDdi/TOGhj6bl1yE5fVYZps8krnsuC8+0Gp1OkEQkpyt4lym
owsdUj7VoGdChvohOcgiJ+axltE6Bc0vKxCe17HLDkuEh4cKsZDApq8JvUXPQG2ukKLnY3mL2Ahf
wDrSEzDIUsbiOwx47g2ZBPZO0NYaCJnocMnh0ZiueGKy2qFPoDL0FxeYxk7nsRF3Rt4ga8zX2X+c
8QM6CqpsQwUZZlNA2mmIGPeiw0A8PAMyL0XL34PdTk4YAAbHSm9w0WP2IPlAQRx8YnkgcyST0p77
TtprFWnZxplXacNy361cev9103Ds7mzQj8E6bJ83Q9O3+Kvrt8QPHa8tsDU7vvH3i1/8eRBxUExy
TUQaim+PogvPRq7Rq+WMFFW3YVRJ1vc6GAI9ssaFyXhdx+gVr35U/9LQWv4+VYuva4vepmf20fGF
xOth/lDhd5QtLq7JSlZSQqxiuhfGRMTnjw2O0thYr1CgCdHcVVaPXBnTNAsDkfYVj01MND0rvc2i
LQmuvh4kJZXhYQeb+2J2WokdiWNrTsXDAMxczL87AzXlk31l2dk2TWkGuRbtaW87uyqce9JFHVj5
0HnizxWgGtvarvvsHFqPj5ukn3NH/Nlw3wifuuF261q9IqDNP5eNXA3RpnboZb5epvC70nJb+9x2
5jUKhu/rv70itzHvnCuF7r9DGQK+0Dsk3m3R6OjA2nR9NbEJbUJTn3ZyRTfCv/UIV2cqNvFR90ma
lYYrsSm9Wlo5/TSEMDZZNq6fr2EhdL/Sy96f1Slif2A1aUbOFZtBwaCbK1x3Dmhoarr21YBVlo3n
nuYQqbeE9LJVFaanGypnOona/PNWS5i1wTpDFNSxlhzM3x5dyjByfBSoDiwSr+5kX8q0kr5f6CZd
tWdnPzoxAym+ms/xvLnovur8Swrt1eQZbVh+o7rohDLFyvT6cU69Lbba4sQ7pEQP1Win3UH15YCw
prmX3+KX8LbCu9vBjwVcdladzOCCWW9Qh7Vz6IzSX4dOurkbPKpLp/i1eF+UmbhsNlQHZMqVlXOa
KenM+bZeVRAux7HZbVfbXHuJfHRrrqbla6x24BnzGRu8Vt0v5/H9Xr/lPjf3CEm/EMFvMk2coji8
BK0nmEO10Q/5P5fY66d/Nzk5f0SXY9ZG3pkCopocJYbqKN4au+78GCWK23Tz9ej5jA7V9Oz2lruF
0mAYL3CMTCwr/uunNzwZ5uX82D4YQpemDVr+dD9Dsu08u5VyvH4j/1KAXX4Msj4KOBi1DWsk2OPN
9/xffuygVTJtWZLg1uKC1AVjYAx1INzXW5B9xzSn2Qp503YgrPPvoZc6wsLp9u7+JotGAmo6r9A8
l/pA5dRpCFl41MlHsg3kulDYwvse5U/ldzDssiWSKZvSJ9vsyaZfnjHsgwExnkvk/NGoICxQiytb
eHujQ5HrwaRsovbcWz21/YRdmTo2bFd/TxG2pP21he/geA/vjQ64xemhZVf2WmwXxFuLnley7wTx
dunU84pttPaLbec8tkSU6XOD6lg32wBga6w8WJXilBwUnm+02Rj23Pr15rPN8HKuL7cTv9ZGlTbi
sVSgyqkPG7D90QUZIN+QJyvPVU2veAfnwXT5JivCHmPgnMtXQdh2R9jjbN7JXUqYhavWpbQtb2Hd
S8zWfS3bzkO/dwai6QaMvoYwCfKkNBWbkHqnIPpOvNuF7Df5rbY/pHrkYpF6x/rdMOU4EFFvB3vA
kkHBcfCcgbIU0f82P3CepZgaFeOfq1d8LJEUe+N9yhi1B7u6UODy28YMXZduxQk5UKq0GswRSWKN
066SEEDgDXWZXO03X698tB9NAburiu3nvm89Jqoe33uq0Zx5++BYn19VCrd/NLaHfBEjQOtNB9hM
pOvYpNZJcnQ3RHLzXw7lQ6a++F7kG8lnNTZVj1r15ee1zBJ2z7KZ0rIUL7QY2mw31el4sRvC7avP
7bgQda0Jvp08V939gdBwnegvP9zAgSLBQXrVvqFGlKy400e+sWzOa3N/FAiLe2gBk7NYvraIR6Yz
pw+Pd7z+t64czk7ZFONwXqbs4vcDgCmGq0HJ329wtB97U+IBoytu7lwNDV3sn2YtYdZJFu1WzPFh
RqRRxLq6zrzw5xGONsfZKxQTSofTMHy2j3P55jHoTi3jUk/YAlxA2wrFBWMW+7ffFvbwjjvt2FkE
7xSv0Eo/JMLcfWFdXrhKUWUpiMKf/UDHWTHr/XvScKIiSPG47AAa+YsOkwq5RbFAO8qFgg2WGvBK
jub3qsQy02o4RR6t3TW4LcxrxFHaiBN7t0vddTipk051agnQ+1a27H81C2RXZeRVek4Ck/oj3nkJ
EDC56VB4WOGUbgMljP0mUVXzO4NXt+orFqRBFIQ7tUI46i1RNQHi0v/LD9aSlrJyAydMFavSsFR3
P2CaR10cbdZO5lLyat2ylg7sJ9RbTJlB7l27CaI2PmejRgdGWNIKA2CU+oqJjAoVY/dcHIbo9Fax
lXtKAOKB9oiVNGdnxHQ+XLeWApRZjUbWVhPev6oTCgBulfDrGpWViX/EtqnI3F1PbeMKLG9Im/+/
9KHWAqDWL6+32Lvpp3e5DpUVJU0OA3r75gfAbVgUjcTQk/yVdr6vujvjpORDNbYc4Bjk3oM+GMWk
serdx7xuka6G13O0cGmtAwynRKBIGTHOHyOVEcpKzEwFOD7IwTnaS4S+ZfTcM7JqXA/V/bYCAOCa
zXTee2HBHeWcZrs3AMbHdjTt5XsFXois/KpnnGNc4Ol4ufHOHdd/rzLsloGJ2L2L27nay/ZQOZJl
xdT4NEy0hEdzH8v01y1zuKggbRnZ2f4sIamc/kyh2MyrGDXSXasmqYwNGShBcLQ87cWb+1J8TbuX
rP9esFsNqm5SKhFEiY8H6TI+Yhkn910fQZwRxmBCAbneoLYP83KAlOxQODsPM4B7NN8YtEJz0oVW
8jf/aFs14D6f7+XSLmwkjiA24dCGAjqcZWB950Y4YRSm80T7uBEbVt20Yl2dctk0v3IqJ/s3oyx2
YNUL16UHS0ohedV1I4SzPbzgfH2NXeMzubWmiCIni/IJPDFYW3VFY1D3ewWL72xWWXBu59Ph4tbm
YjFRyDfhiKuh4RGDYss0DzBRTXagjTN3req2A9i95QXgzki0LQHLyWfilJNGgelybMQm504W3Gjz
FPQ1WY940/CIs+xdhtiX3TJ7iGLZzzvlDtPQ7ild23/CO/gU+Ciwh9yN6nh16rwvk+9R/P7aTdhm
0Og7yj91Pew3oc+mwcnecRQ0BfYT0iV1JO/XW/ErXy1c3ahoIm7dkrRjkJUiY970vuJc6JphknTZ
NEyD0HTX5B62ChvCtBFGga/Kfc5cI/ZOFmSt2RM8iNMV2q3ERl72hZHy9pYK9E2wP0ji/C9teFFd
NB6P4ljGhHFa44CJN0Is7CT7EmSY7vuRHXHJmpG2x6nZLkN37qGO4kpnCWMBIcG1fmNBLxFA7Q0K
eV62XAFVW0N7NOpLTE7NQ5BSvDqgmUW5l/jHV7U3jRKSRWpPGFSplSuBI0dabjcze/CqxWMmB/hC
F6mtq4rDaFX3oW2iW5x1KSNxTJRTc/6ZGGYUxHyqJ0cKMuEQv8hP9T2x4YG1Bab71+6jMNHZ/hw/
16NEDSv3Y9Nkatx5BZGTM6FiGLlB+Syme9dy9u1WOf8kLd/0MD9cRCrIawcR/i7qkUEBs0vnwFu6
AlSajr3I5RPbdY35B7v/3I5uw/n4iwioxg/jPTt+lHED3jO8aFPR5UdBV39967vc8q357Otq4IiQ
3lH8unnSsx1zLE2SX9p2v38+JnxtVJzv0yhuCjx4NTMDwx/gSZfAuTNvG4aCdr6Sv5Da+4vjlyge
0+prO/z3EW8V3rrZvplZXd5Fa884dxHRww6mjXtVLdl1D3/s3asKsTTpFr9dmCV11AWhUhXFAX8M
CzEsrZE9WyyOej182NGd5Y69sK9iOj0ryXHYuZ1SDbMLozKHsl4j1QLO7TuhGniEYZujz19CseDB
3r9dcQci4fZVsX34bTzumRDU4gBKXh2OuB4u1DIf/M728c/kmGWE0vLUitlZy8l2Kj/CGEcZcRob
s/bkTHZuNaXSvOpz/lwAkKoGP+mgwsiPzWZsEc3EhdkotxyVXPzfqadVC1tXuqVsNn20Aiq3IXhA
eSzzENsHAxqhx8CzvBakMfRqlQO8FrgAmH9S348N1mAAlKtB5znT6AY4YiYByhFm/skZQOBeRlA1
FrL6RFYJRX2mQgu/39F/VyyrMRCuUihvKqniyJkLze68Pvx9Xs52TqNnLdaM2at7m8/d90MPQALZ
uAznfRLnbsiXL0RGNwNsrIkXgjCVp5rgyTbFqSsrsEBRC8p6sskyi0dTtU+94+SF3Ng4TabY61Ec
A9EFyAz08sM/SYfuk073MCbRudRWs+SQ1WHvGK1bC4ELg7wxSjPL5NjWUpNXs4rBfkNB7ab5F6gG
yR5viMmOCe2jdKi5L5Fqh9OIoqECG3x6SWwnHTV21mzKHZvN9cACuGs9REjkBshkplt4P85WUuft
h3tGyOfZfV/6zERiRBoH7TXYOTe5D0JUVUkobSVTyYretGS7m2hOrsYtCLQ4jWzRpyac7zSRf5TH
Pl0EG3QT4Nw3nH5rQthJkSkgfJDAyZZoSnuoTQeH78BI6RzKeZRjrheaAWQ6nX0vz+U/3Z5n+/s5
yLP8rO0r+2YsSAE2rTMy73xXSj7Zt7HT7l++z+N0P93rrd44oJYc1gkT2yjrgj8DFTnKv+V753fX
w3d3wMAsqlTd650wFOi4hTN9vsqllf0rhuX4JbD3wxvCW+4t3ub7SAjpSD8h9Kr0aBxHzJW5MWdZ
shSJ5Qaaf1uKKAyAJcPQKD/c/96aWrQ65F57ISTxMbkYvE3Oo4uo1uwHoYIMEpVHF+K3+1CE0xBs
6pe6dnhbS878MQj58C/7wqX+BMgF3xHapWslfF8+h585BsdmQ/FW7lLLzhxTvnOcd/ONRSl9aIYE
2LQZk062afH52ivUzKuLhLddyBXa9LL0G+dAJ3rUY9eGJjfUz2HnYAYo7ND/BCxSKxJsNKpOXLS7
2XOWvrYU2H/cUtuP5WeYc6vm531K4mcTLr8dPCu5iMPCCfvC9kKaVvghJqXA6esiuT7YUduY7Qi0
YHGozaqe6WWCBi8QcP84OaGeg8vQb4TBB1hGdxnKuvq8curCdMb7mW2ErBYFd47io0K+w0wvLe15
a9zVggbqa/n1larNB8yH3efCAH+3DQbOjq216mBVNkv8XeOzuajZjy/JP7KyOEwt6+DPVqx9ayAh
LwZu7s69nqreKmh9PLT3RozsgBwWw+teoKn2dM3j+Rm6zfnnCi62K0b5ZFQ4Vm6cw8OAD8Csswxm
V6GaXnyvm6yxh3+AS5CwgXGXJqxIL1hxt5XwG4q7g76ePslnp8961O8+6u3Anr76ONU5/iMkIN0b
UPPxEL5UYMRzfWODJ7qFNLsSa95WxRELWwrL5rV2+BwBuLG3yudO7u06vg+eDXno1+LXxYXmndTm
OCm9958NzS2c7c6J1S6ojCQkHVRMDuI1nTQ1F2av2iJfXtFF9vlSlXR4P+uaGkl5tOwsvxIj3NjG
U5I4atUS1skTfzNEbdVTLovvunkGFBWw7rF/xJeLde/bxqN1Gz5MNXrCuOrnqrqt/PjycxUilvWv
cufkkF510iqFBDCovKjFIySQMiVprtjzUnDBL3fj1FBXnkoIA0ZRr9p95FC6/aRnKxjRB58RfPAb
jg6CJJcwTE84j5clevACH9K47Q3hxo96SmQj47tIewfLCgCjghZayUDFZpYd7SdTvHSAXfniwt8n
i+rOEZnNINmnivfgJZGuPsdqki5RgbFy0EKXjAB+jPigb1jE42Tf7VvCdEaVVtmBW1uG181HK3SE
Fm2q7IaPV8aLd2x2GB1A36JxsieGZiffqCrPIvBmy1c1E8W6AIFhtv9lQ2+llUPhzmlDSascexDQ
6q/xtvf6fTqVpMEMfu/R9FoSVJ4mUzS5M0AfafLZtrtMi+K307iZCkHbKLCqxkYXQ7jhb/mZG3N+
YKTx/A3fsHpeX8eBv2br83oO07O6epVIV9q9Y/1QTVTWb8fo0EFFubWP9W00nRAfDk/j9M/h33rE
RO7tsuGCrrua+YgNLH02EdvXp2krToW2qVBMnxpp27gKufxQu6wq+VQnR8SnwH1bt6c9DkwPbs6l
+Wdg1UuHprDQKpuTlcK312ijaQYrwen4mFSNsUxdRjQfsUEKGaJ9DUjps72sUT0FgfGiZ9p2qJvl
WZTH8eYDfr+uBeMjwvx5pYcnjsFePtRY3A+Tw0RTYIewa+eEFtDN66hiikYbVfhC9g+SxPPsKAW7
fprwmZokh4U25+reFQOsde+elL2f17fVL5oX5/Fsbfp1RqtpHPpLxV3xjBlHo9Q7WnGD+fvqXHx7
ELcd+ib8nVsD1MKZs7tm+3CqSTxszHN1VzMenT+SdzzDdaqj8sC5XAriGc7bly/C5dEBIZPq41x6
HSqF/HA7kv9Im6B5YZuX7sqPX73FBn/BRInJKseOeN9Weay6K5Xssl94thjkT1zs572ekCJwxl1M
NOcNJtJM4x6TYI+9ijaX0OMmGDp03WCLecuX/SU/Z3Bo1rw6NnhhL7pigz9vrhi5Au8b01fdxJEr
3uWEjTs8M1ybrBv3RcPmqV2MHyJF6Kp7re7eBGXvGxl2MN18pqNtDlaCbKe1sbb0RgKxo+9Bh0sp
0ZS4uW8cFXR64PQRTP9nOlg2QZeqieZ5ZZKcavrRte9wh/0US58thb5Z6KM+5O97tyyZKoGPEUmm
ufgOQMzn4cdNsuCh4MjM65JX33FTFIM7tRrgS5jA3EDa4aKh3/J2jZtKFiJoHlhQoA++Lwtx1Jds
xRvg63f/vFbTI10BTH1x1H0zU03h/WLUk1PnxMzVMnrrj4O4ofx/vyRTA5oHcHDsO3zC/DU/hoij
kPwB9CwYLhmlK0ROesv9fd/5w8bjs2NK21jZERoHQZzjRwm7bN56t3p+zPDM5HEZBBIb1NoaUF5I
EfBtiWX7s4NABOANPxNdrKVhzs8W7/Pgt6xQ+Tz9QPczYw+4/OB9hzdf5pD3UMeocv4rKpQaobL4
w6xy6JYskFMhO44X6zzKniNovBccXooFlBQ5pSW3A2vhPqb/Tn9mY9D++L66VmMKHymvxHxbLFBu
H8aLW2GQHkulxCIdfJIBPlbmzd7RbjOCWELfTu3paayrwkUC3Os/sGHSDot4HqH92HUMGxLoiOb7
6unMn72/go1tlcOHj7wZDwlerA36eDDfX1QSr8iPeimqe6g9sFE4DUM4/dpi3hEXm69h43AUk2t3
HoMhgIhmCN5Rjg/AMQMYUXv5VTZ8vyiZ/vhDsnwocd6JgFquJNxDAvpAAIZkg/PXeBZkizW2AzjP
0IULM5f/EFbzgXygPhBvnYZojPtU4zztXAOcbpBnukBg1vDCObCZqe7UhLDbAvyykylUU+caHEM3
uGYvlwpX4G+EwOAE6uesIn9Uj/lHG7IaBpdrJUgiMlEdgk2XHdFl6ylBZUj5yURmk4PAguwY94ZL
AsU3FyURQYlpAV7xTkmOt8dxIjUOP/cXa4xfg3HqEcBEpIPqI4GIjnnHQuf5JsPIQmYL6ZR5NBPv
tmdc0kRb3QzPZRKGwxBUmrIiAZDC5hOK9k0UZh7MqxQAWH/5micNPj+shs41P53vX3MI3k57JMGx
F4dTG7Csd35GPud5DTxqMl9GK4+P7+mPvXnodnDugMKFOLnJ4mOTl3vnbFv6K+Guf/cOLFo61LLs
DSuNkDhX5/LnwSvaBbrrf5U25B6nFg+h8zc8Wq+RyRqe0w0hbtkD9mdv2P8Jbs5UjGyN+1+aifoz
FSY/XnyqcNcTSWqiDNJtncphIr6S06NvNnTnI1ZFaTTAX3dA9pzRVtPRpoeCCqVNRQSNz9SH6+wK
z2/wJHO5gTs05qJj1Gx96eaICmU8yNeFP49125vNJ+7WcXyeGSEl7cmEihryc33+MJE6g/0GfrHF
eDgzcGcDD7W2p7fvu3VQ8HrV5xx8A8XGzYhtc2GVrUNODRPZ76TMyPDBP19dNy+MnReWRtKCPHRy
qtlkvA5pvyfa0IVUiyGv62eFPicbGHBhqwLiKwGTlxxhAric5aRE0Ozuf8UOGL9PT1Gq6/2k8nVe
S6sMioCS0JXztewBv6E7HwStZ07G4uPt9WgGqtBC/KpqgPCXLdMu+70A4F/m1Xx/LQ5jPZv25wZV
MWgVSd04yzpsfB4/8v4DI3s/TLt6GsiX3fJciS1HieA2gQ5t5n9MDT3jddxOvlhxjtmPuMoH150c
mGddrJe7sDus45NCNw75eqabYU5keH5G2L8V20NqDaT17ACJMpX/WnFCuA4e10Z6+4adkot30KsC
05SRCOFaj0ibl6ghzN9WtQXGB0JHLv3Pyrd8N0ODQDcCiwDMDM+L1hdPVLN9Fy3bz/eT1SWyiBEG
AvmTgVmBjKNGjR5hoK2DpJfR+oAjACjhOt60yHR7bkG7Bi/8QH1lkt59NHni5zrnj9uhZBKe7d4L
LOFoy4sXTja69a49qKgIPOzLoWai22U02N63MwMwJ7BYyAvx1Kn55e94VhDGOMJx3Zm7WUXLRxGc
lw28Vyk523XzXOX0kji4nytPvr7RdXRMmRA3E8mBA3fx7tTDuMvO7LX6mJewYmkeNXiHI1skEkVM
SCabR+mZo96ScuidkP/Hq951Fohxbs0Db1YzSsc2q1kzQxS9q6CjdXnTrerPf02qe4Y8w+RsU8+y
3mm4jXY/4U1tfx9vBluHOiWB7RU3PsywRzHMsTYtv6I7PtPXZt5eqSBPXP1I+vlcHKSmqdsf+Wj+
rGY/8pcS+t60Rxu76SbBQmSlX49J4HPYY8lF/oCp7Eeqf/7WLPkFUebrUUt1hGS18918ofg0HrAn
t+L1QvvVOWjXgfbdwmAR4SADm6tStXLPz8xn4hPtpjaNtrlWktzrQtkCp3JCa+56dxA3r6DByr/4
aCyj2Otr7k1mLyrnQBn/SJ1KmrfcSEipopSdkYhQOJPZSxnsfJ7xNJhl3vVYzo4CT2UiUUb8gxvT
DcR4EPHvN59/1jelQkMuetNwp5FprDp7xnF75K5HaTKp9nrgFtlXbgLRTLtuNO+rOy+svu7RKcaL
4mdzNjGTbqUyS+zI2VB+FWEZWH7paEqzLvs/oxiF2nssZjKS/E3RYAoEiRZzgMsRciZxalFnq1zI
te+vP5LTWIeJlV2Gjty/0NsO1cPHYll1FyXzaBH+H1jMGx1s82T4HhAe6FlwJnoR4mL+jS9Dru0z
St2t97M/q6ygOe4YMxe3hv5U54/SM3ZG4pSR0x168ZniKX62Vn6AHdvaPA+5OXvMzEMMa+ZN1DAI
ExJBcqZODeAxlLq2e1lwxqMPU04t1ywfFC2lVcosDg+LJ5rwtdyipErLNzxnIe83TQGrVcvj3LEQ
7hXv1Bg3wDxW9grZB13cIMXgv/QJaBIxUUM0tomME0FyB7wW25QM0pQUqq2H747d8IhDb/GRilR5
GGfAd+1lLRVB9+eRlWWbAnRkQuBh8H0MVKNQaMWzkQLXYBZlnWNER8FjZXpZCr1lDaxMngEWs7Hh
dda0+KkoqY4ws4KJBY202fctYMyX6ciXIBQL3ww/EP6kImfpq4SjwM8mvEHWKr7otWh7ZwF0z/5s
B7w4/1PSLGthgkR4A85TuqkrPO1/D+UTNiZ18vsYZZfRN/zIu9n93xfUEmDkAJDjD13fOZtUYuuR
F50ofz7+3p1h8HHg8/GU8PjwA6ghjjSBbdeGYjv8WqPttDnb3cF9HvqGSFR43GmIle2Rfnky0VZE
MDl1GNvssYu4vGQjxSZBm7c0bzKzE0SiugpMtc3QoR/IcdOd2YWLg7QSyiLL64ajEXnay6XCazdf
dek9F5jEh67OeboNXxne7ca/MwyU9aF5OQjriQzigY1scMeh8OTKusS+wTQ0jjcXPrX9OwsQwsUj
vjiy9r3+j6jzWlZcaZbwExEBCJC4lRfeuxsCsxDeg4CnP19Ke/4zAgZYIFptq6qzMokCYxf0KTFb
7mCCMWwvAbHKWNLkMr2xr3MiYkw3spmNwewYoqm558WOvd0SRG494ezHcBpgNVNDKO+0UBQ9oMgE
yyjqjDKEKWmh+WxQUuxQUp3Z/yPHCgIOsINw5m6Jfp8YRD1WAGiwryCGNElvPQwpAj65NjZ5+UHE
8cwUiJAKOWlCQRTO4H1rbAeynnYwWwQd2L4mT7zbxGQBIShW3eedD2CcRwE+6Ze9JUp6LwFCKLKM
vp52lUa+WuHjCym2AF37B+F6esZvjzma5LoWyrefpEBsu9S7INPFVjdJQyShJYTtiZ7DG4GuAXsg
jDskDyaAh8lxwYTnkdOwK8IjN+3LM0i+fvZE8S3gs4DQv+IYKaaPPCmZ7OEA5S9usGJpFG6MRezB
nbOFTQUTHDU49nksCBn0yPOYMcFONHxq4JYx8iCi8EobPAVubOQoavllzHiclRsi4GpCSBgx+9Mn
fJNbbkVn5bPQnPzvkVNhitEZsycxsChwFemtPDkUmlwBqwc3jH6uA9FPLo6t6NuCV3nmG+ZNpjxd
D3s0PJY2LOZQWA2S0Q3NMQoPh/KGcpc2N1JqsWZARm3dMrsktwVxU9Z8XXJ1tTOm91wT1skVhcDX
4De5ouIGRpjqihLhz2QlyW/gUjBXPEDW4pdqtwVrOfl9twVuxo2tLKoVPBgI/SoktrzHEzBHISmD
WzL6PPhLi9cO15MW47LYD2hn+V5UfEqGSjlx1Adllk+MVRrhXkU/DYb3By1zHBwH2LO4Z7CF8Ald
hC6BpsOEL27oIdQCXSW/4SG7Ab+mp8MxzSNlgOYpz2KzKW7MyacaqCJuC05XXdFgZENRkVjY2Yni
HkqpsCStbgt6QHXFT4uAmoJyYarE9Bf5RmnDAwY+P3F9RPg9PMlumJ7cqNE4386tihtSEF4jzOLj
IL+prvIb+mOBzIv0Zv4AY7u0u0H65Em6rgT7Cf2ZWPr8IG1A5RapCSZ0JYSSKMZj1pvwkX3u3CQD
xQLCRgJwbmLtW+oFFaSU1RlgUjoWioWAJxZKHwzElPWCL5KuwiPVxRkoIXL31AgdDc60+WLPRMD7
FeIuBIDTH4Iq5nKsnUQSJCLbtF+QP2pyVapeug5tgXe0x0FK3SSeMzQYFPKaXjUGMF6gBjPGQNpI
/AA/z3Ntd7LpRpQC5Ax2dfqrx0EJJ1z+DDd5FlwlOze0CbjA9AYg6X+3XFWjP5sD8HMYqNDg8sjp
NFxIsYTJGPkVLgXyc+oszZTLPsAj3QOf6qf+yseb/NY5YgcZVht8Fx7xtR4jOhiQcShrgFEzThOX
rFmQUEDBGeTzNjXFVw6gtMitTW9fyHWJgXJ1W5eMPG60M4/zM5MuiDQmI4iYcBShf27j0X+L3dt9
RVDgumOzpA8KgzPAOQxXVDqz8ciN38a7lyv7GKnuv+lBHAIkU2FCQs7mBccZxHElMI/PBqWGR01F
L5FLDkEiBYG0V98yTaIJzm10g9v3sNhxN1agID+0PWpgTMJ8Zlt0C/BGtPEVQTWBm0cghoz/XoLJ
A4EM9NAmxKfrcgeOns52eHQK01todLZNo3MbG9NC5wdNEVx1e6fQAWaVa1iYGQ5YEV4YhB+dVyhG
kQcmluFjyQdxk6Avm8tsc97eUVQ4h6L9+ztc/OKUxeq2h/ORED/kS+xvFRyLBDfSRUi6XN9fsFmQ
1bFNVmUjKH88q9D4HGpFa4jSJSlLh099O+/PLzCPWv2HiwQeADqXvdH3nBwxb04EaIojaHzZIj2R
pDUHB+AYVychMR30w6+V+3qfBYnGKHtFNyJF/jewmvQXDAoCFuGjRdeuXDoxc1E3tyaV9eDe7oH1
gFEF3YDmAT7uweVH5hfJmu3jOIYJYGP5GDX+3UJ02Rwdw3sXC+Bk4FJ5eawezIjao0HM3VodppTL
ex+jYuPDUO+9R6XJzvnAlfmuPUGg+JUGaYI7Uo4rXcKxCNCZxM2RbzXZFduDCEGklXKQbHVe/I5N
4+ICHJm7u3eEbGVxXT40IfhA8owg9J7YpF2+ehfS79k4AyhjlwnYwc0Kgt9u5RuPhrmp9mIPekxy
vH5jkNrwXxnDLcBWG3qgz5Jtju++dbyExOQJ1p9wq0lqvSCldHOLg+MGWhT2Iw0s0YY12BcIyOM3
u7u49ij6puVbZ+dmkGPv7gvD3CkEcWBWAU17oIHIoNwN98zg3UP0Zc/fDHPwvoPKh75hYgFfY3fY
tJOOSbTw5b1fhGGRsK2swbkFbK7H3vyJrluMNmoJBNfjHZKOiWtXznsxXWeT7+9QMfv4SBI3fkEC
nMs9HJ3yzOgCZoeALnHL+QDDhmQirJH6ryxgUI7IGjDdsKp9SIO+zb7KCqXE0Hq6j4OXQPu2feUc
gSOr9uyL70FIuVG1Cbxqn+yKGMnLGwzaF3sCeJQ3ATunB+gYB/WgEzE0wFFogp6fAXy/s0u7WzeS
+gOE7LG6OF06x3uYAKEbrU0XLR6Iedihdu8QZGyh7anMyCKoldlkhgSFZDFQ+XVSi22I+htkxBHu
2Ed7xh7sfM8quYv851dmFYLPPbO//7bY8o6Zg2ZnUHqgvx4bSNWg9dOuNSQZbAXCTE16tP2o+vNT
vfStFS7k8NqJveY2Gv3asM/aB3u0Xq+764v7hkW/fYJcYJF/N272TPVg9O+r7zc8VkkD7667G6wu
CMFrC8Opfd3W1t6E9EPhUB859+Dn8cZguS8GeSiNS6K7cJEDdyxnN77jKnpld30L63Dff7M4z6cN
0MWhMLF/dNaEs+wyPEZlCK/1RXiMW0an4JBTym5oxTOiYw7eyltYILriFTrFFjqhoIkufKPiVTwg
8IHl6dgHBi4mvwXCIRQnpmGPcMf70tkr84tkuttQNCJ5VY7ULIBEnJw/ejlqp3pIhq+NsMweFlFL
WwdG5/v0cgOsznJ0Y8cc4hA4vj6wWH0nhV1HvzfnDl7be4WbffMIm3cFsUU4VBwzAqJSnj7G5vSx
nLcqUGZ0IEUnCVSi5HCb59wqrNJ8XP+9xsdhEibLJITNOaq6++a+ifBD02qtXzArYdt5L6fbRRen
vx5NkMFZzlAfAM2B5E2lYZAcgtnPXMDrktNlt54xP4UPvQ5XRVil4i9e/bzKz/Kzu391UWcO2Ab3
DbsutZ2XPbp83U9bf0J11X766m4JHJnzYdmeTNSfXt4X1uo3i0uZStpG8ajS3EbpwYZi9K1tMTaQ
GbdIca4VA2s2n+1G7wlpPxgxASIEnKU7XOztfr/fPTsb7uvunPuaDlkv200GmoZawVfWXcEnh7hD
14dTijzJzqcxEwzr4aEjzcmkh4KEB6giWA3zJ6/SPVm8iFvAjBpkC1wbhdUxMlaX0WUETAAA0a5F
AkRgwHlzjljmMSoRYAMDGWs8TJgDZgDLCXxtQYlyZ24lg3n9DHdopbOhaSkDkxWLtSl7wpYnEyk3
NoytnCDmYHLQguaGSAWYPQieAVImZEa7USom1B60ByK6PXgY8ONHQJwe/Ai7gNDdkgVOwB0hoh0K
R+3ZTOpuh94MKmpeb512gfnn4QCMXOYBbuDUt4tOGwYgMAZ8TV/kmxLeHPBtkGQAti82T2YoibX5
I+CQ5ZktSAihUTn7DsEMBMsdUTFJnMH8DkCAVAVADG9AMhKYg6GA+9k9eUuUOCsOhSAWU3B9ihBJ
PQlGYhWYKvB4pdAal8H95LWJOJDGorL7aDKpkDzobxTiwfXMljNmGJWOiAAHTjwHSWPBTp8UW/ly
qbc/bKFzdVROdnZdIKdtqUswMU/qJ7upuVkHX/1QEX+cYKDTAijjYbnkVyjObNluU5VIh9RyBHCo
YbrTDFWpCcVYqpBchL7PlK8PAl4k7sNH+D6vAVegy4ZPh+eZvoFgFEiotOR4/oA0dQWcZAkIi2vU
RSj2C0iHoum+LNJuyx8laeYdrl7TLKny0NHqKNZMXukgug54Voj9GHDPa/bo3pT2WVz8DBeSO3MM
jxEesffhkW1g51lXMxTsqF1yuBSFipDpBI6Z92ZzYh0gQEAU62yqJLVKW+0XcbkXMAFEQTudo93y
csGiWsu7iC07+QaMH51naxvO7VrBe0Xk8LqtxZR8bU6tGqE76Oq2zrtPt0wbFjyaSw3Arw6tJY/q
Oc/2yauiqWAA371JF4+G3MNbJIHARxOO6FeTk2U1p8b+ExJKcoD4cc7qr+T+ra7eqgPoiWPuAgJH
h/i43AFaMHoH3lsd7UajMUXbiyLaIIttYoz2LQKj6B57X7fgOPCYBPivEXQKDtg5h9iifXMf7n6U
Aut9aOI26KN1820Y1SG7Nr0YPLt+CFAenFOwnEEpffQfw3P/1OV/eikMIFwVsAF4q/P0B6EIdRgT
8X7dG8ZEBHBvABtWoF4O+0Y6Glgt6QuY8sygo6tL79Wh12r9c4QGjMMzmLUAPjFd4ZrDq3fk/QqK
wLsWDp5uBJKAzDNGdTAcNSoedGIlUDETks0DLNYjcAgs2fTTETBBVG2zQXfx6EFx7w7B3nLsa3o8
1sQveHX20Fgf/C2rPFm+DuuTU43WKTUh6w8r0MmmwIwYNn+YW6p0NVjeAz3TrA1/GgNm24l7ECMN
bou70mshcd92VMpLi8NmyOnDbMHYkybYWpP/IDFweTFBNkH8hMTKEUCAiw40mrCvMDVzhzvGrh+N
0ePYN9sS+cW8x9WBAIrj48veYW2nBGgvLErIk0DzHCTOaILQDeOJvt4eZNW8j/ThJ+ufbDNZKR9M
IZLEwcyxqQ35joc3Vu2fcQm7FQLInxjU2unWHHfG4/HLBUndSdx5++1Bhs5R9Fk2vTes6R8Mf7P5
XyerXb1P10SsYDxunO0OrCv0a/YN7DHMhGO9/AV6lCCH/l8RhOJYMRTv3or8DBgLCQY4K3ZI7BXS
PFd7sahtmWqmh7Pz7Vfx08OEHKVaofmBsxFTqw4OqcCerWuxdzFmF9tHPwOs1hl8W+Lqcd6zGPSs
4z8f49OpdLcEw+wPrNi3eqWE/kmlhW5V+9rce1BUeHCzeHgBUBs+PbhdGCkPCA1RCJJwR4+9mOGz
rkMCXljyw0NgMSNl8516RGnvNt7ez5nm2PqZu+y9u/9d5apEaeC4dl8U9sRoJYnFezoogeBynWBS
B5pGh2QHjMcrnbOIs6Z73oWJq2M4uU0ezJ5G/ZAuLMs0rLpoF/illuma2JF6rDbKsGKuMXKvpChP
InZ+dk6nA6i2AQYx+vuz3F6PCV9LqyZOgzi75siiI6yrhpTkUmVNy0j/gs67+BdfOYxX8HnH1ObT
b8kSLX3d57u5YwuIMyT+D//ZatxxOWqJveOCNM6QM1ygIM8EZdnQxnIXgSQT3Xhas4etIYnYXnG8
T6tAVaFvaUrDvZv+nJZkDGsbUvfqsRtjPma1c3AJJ4H2urYMB1BDSzN43i07JKa7hvfu3vxKmN2f
ztHTJ/mcA9WZW7Gx4bH86pSQa9Kxg+UPXXus0iOm56uezQKxm9hHZgPNAvhVfGI7g+eN2q66ihTI
+j6NZYfPgcPvfFxneo+wjGV+DEfWvqNpsK19wyTce3d4lVhnK03EetwSmzdbm0SWI7z9fahMC5Mc
5Ldb+0jUAmYmh1BmOql/6cLqMOTQOOo6l4buD4i+7EuDyD3ch8z2nFHHOyiFJbBv86UmNggXXNDm
clHCJ0iqGqff1oohgXcaRr3t7pxrlTobovZQ9Q3OzIF0ku6WLSr6OhkNHLG7QRSCrsBEOhwOW4uC
02rpF7rF8Reztra3F1o0t2EJWs9Wa9p4eo0p/xaLIZPugubnNmXn15tWA3V7DetFwVs8W3y7X+OU
6JKfPWK/FCAXqBjQjzqYnQ0VjfJt7b03ZMHjqtmyohtpYRufbbhDecnkMm0Nh7Wt3d/s/CRMi0op
h931Zk0uQrAPSAon5NOdsC6120womfmIwZMaY5hlzMVNK8CuKmKM8LYkg7VOvZlJNfunYztgIbg3
tHBpIkHeAsMfIL38T0isGDFAW/G2SPSwGY2R6eJk4OxtakyeNleKBnC2zuTcTVI/NxNe4grKF8j3
RqwPE/Qk0oVmUp/U66O65WClf536pBtudm5XS9St/x4WwwpxlI9dwsNnKaMn4cGRe0ZGDLsfEHDM
vstkmZty78T9uF/l8Yhn9WBsNffD7VD37TBOCDojUTw/ILtTOYen8oxUQrJ494qImSiIlwIozl/1
R/0YvOFlJtOb5RF/DWIoummdMm363dgNu/iyOGxdHKs0cKDFqzmjqjHWZai/67IyY+8PUxU4bdCD
JwerB3OylqYld5B3T/2PLfaO2QOlRABOltrf33H597b/ZCYFEOMMn+MjInJDKMSdR+9BKvSSDT02
R2G1Yk0lj8xhvZ3cUVbVIqrGlHS0Dm315eCdxkgnOQakOHlqCyaulvLXMBeJiuRTg0Zu2ByPlr1X
pkeDvG+pTb9a2qr9sErPuwnRee0JvEYFX59lceYZ5KcYQmzAKjNHBijfhvbLh1Q1lBsO7SkFVCEV
ctGhiVeT7lKGzAPla8VGn417I5Hdw96lrA2dgCRuUpU5jS9rlqAAB5s0FDLrnVzyl4W/+8K5ZerP
zPvUusdqxj4/4Xxh7aN1Dz9w5nhkvwomyd1jWP/qYFdd+SokNLEB/IMz+SfQ1Z1sMF34lzArZnav
gp6vqgHt3GgeXCM9Qn69KIA9IIFgMw+qK4K8xIaFa/tRKT/0y/S/vkMSlqwhNdPbJbF1UgnkZOtI
vFmlloCGquAdJHCiKLBb8NmoUn2q5hLUKuCFYezhAGlsYutwsent4aEbb7PsJUQAiJ8wAqshf9JY
Vbvqp5XtmxqP+L1sl3ONqsZ/pjjOi72UHyLfe7lckoWOHNfDwYVa4gvlPf7DpdvjAIIYx65XNWq9
VGvkyK7GJqWSJcYrD0WLPnZB+jmpYlOxqe+AfuHoR/YINO+suPIy8Q1w/Y6Yrw96KdgHHn90Hwlw
i+ZTwMDMRlZbqwOBGOOCtGZnv62ORAYcNVzaAJpOoe6q5MRD9H27Rp8Z99YgPVMOneqexC5O8HOB
wKRDI6tfGbHqdHVicl336BAW0oTU/DoTd1Tv7p1N7Ha7mfEuqxWnDs97MMAjNW09xfNMnVldb4Rf
2usEHiim5pFkLqiAeIS2Eb6HHJ6lBofSd9ixp27Vy5EaCND7gteMrqSR9SUUr9EEJwlZ2TzNi4qH
bBm2X4WX1LgzQAPkONSeQAvSblrlb1cMcQ0nHZjMBMKxntVXNaB12Wo34hfUmyqEWqWXktpGT4VG
i3nC8F8LuDGw5a/wNaCzmO4Np4Wglth7+JJwn/cuPRIHgBvANkR9mjzXRKR5hG0LdVZ1V1lT5faD
SJLuTyo5m2j0wVJNnkOZLvkBiar3GcuK9GQzRNWeZKYO8TNvz+J9YEWmEtzzMOf2WZj/WSmwI6RB
VbNRZx4mcLk+EjDKO9dG5iXI9pVr8U0LN8scNDo6MRbmaB1sMSEwpF5Nl1fH+nrtARTPPJMbjR8/
WMpf/eB7E7cJYKHFkpN3CQk51OFa16dze6FlnAV/PMasZ70W1Ejm3wtrfBwkHZYsmf4HFgGItjJn
/GNXiPgjrokLWk3dT4RAIauYpy6/CnVyer2/HKMKVgt4LLQ0qAwXh5OwVZMONOU242ozv2UzHAEw
lz6ZlRXmYNE2uuQrcIUatxqRR1dAdj0DJgYxJgjyEE5S7tQHl77kqsnOiQbRkvAKQR4Q/1ALa5bU
QUZ9I3v2cLCo24RBYPoMNI1qlibDDFcUHl46haIGih1kEaY0KPJv9odqi4GAz5qGp4gSTWapnULQ
Qp0gC/Uw+yytEaAkzvFh/iC1kAgWRBAEWLIjTxbsj9khG9hM4zjD/15rNjHBz5D0yHHvwJDpaQwy
BbYuPfhjeQ2opqEg2zvSxKAxqYAT1Mx0gHRGzCYbvVChcGNlE5GLmM59JDUzd8pmKmsapg+aERbB
SH4CSaI21g17nxz6fjqd9eW8an7WCoh6laY9fhjcDicZ8V0mc8wqDR6GD5/TvUmDyqDokc2Hp5gF
SBQVUuO3B8tv00RBA/YUzqk7H1dfUcAHgzFgxi37acBIuDHCY2e33VY8jBUFSxDTYURUNl2YsRDT
yNgMG9DPhqMWjOVSfePGORWBwq8KegN/sFzyMZab+gXPiu567NMFvWs/XXV7wcMNgh69iZerAPZY
LFb2tO2A9s1mnwpzt9R3SzWYqzBCUWonWJVGusL2ydZ8QClVhTPWF428JSvg21dMOrNT+cusPeNr
rFHE42iXYhpOPLJoKUwJBrAXBEFjjGHeQeldK4nCg1lMcEnEdNDO1i0ZZvDFE1Ot2gQq2gUXM1kt
rgJQUTJRJ7PmrEAptv5goHpXj1e9xPYKE29wQ7xX4yILCg6OPuHF2K7ii9IQai01IUHUbKS2NUfC
GoXppmWFC1W7LNXNtJrR0RSMJ5hJHTO51Stenc+krQtYlbH7UzlmdVCj0FypQhg+bSp7OTi67WZ3
7nXlx9UJ5MgMGyFMMAFMTRyEF2SB0D9H9QnRfGzPj93p3NxOyTW9v7+/HhejzpOVE6NAIVO9SHvU
io/tnIBgx/TjTfFuznaAjUrnZNoMqG7sVrjYCabpgHo9QF1BFOwBogW8KwqJ7Kh6b/6CCHLtwmeY
1oLCklmPA40yZpukd6iT48rkxSTGNKX5TSbdg2WVCY0p4dskIe7eTppQfPjP9vdAtBKGjj/FxXQv
gwdUyBsFQiBgpCtAqkhqKmkxHNCwe49uFtWUTUHkSkOBZp6MSD7R2NWhxezfQV9nTI/4FN0OGkcm
6j1FkSkNrkfBv7KkEzmHzBeNfEXmIHDxNc5lAMiEyVbKzLniS+qNavHEA4GlrlCl75vamdI2H0bY
bMJzRoeWKEbJZKK5XOOBHmoq4EXn6lEmlVKDmGWMfpatyUh2pA2nNtbaouhMTJhT9i+477EWCM3r
MqWgouAR8oSpJsQCvgYGA4vFGeZ6xDW6O5TQ1OULTOv/TLBs8qNjkTXIOqtxXRRCA0QVK0fvE0Eg
R03DB0I6bhYvLpDdVICMoxAmsCmyBxWk5nkITBeWERJJfRo/BPThx7W4pu7xC1lza+CRKf0U6RAy
v2C+Z9suvSjNSdVWtTVnL7B1fZL4rtR3La3ZoU5G8ikUFZZb9bJDHVFdMkcX1dJb7lUMUkirrUqn
2stxwGdK8tqvTsbYwSuMr0y7RCMuJLjdSBS8BNJopLj1ORSVMLnw89lRAGixdyqdUudDc/SqrTcf
AQ3EdXyWOHccv7qOQl1qJUZYJJEraW6pU1ZPiFgO2ZxC7Uiw71BT9d+ZGF7BjRQvGF+aZh3VH7P+
bVYggGp/oWYzzmzpkK0IzhjGTkTCT6Bkf3RziFhQZX/MxP66BWiA1J2O/PDW/Tar9ZP3bX3Jo/0Q
1iECDK1EFQXHQ71Kevl1CksXlFQJ6ONDqNVVHpD8Ma3ABeRktBqbPiDmkvcZbAHoE9kTJyC7Xtre
ge0gxCSmJFCT3qeH8HHn4wh6JKS03jvPNeljwDL9X0RSdY3VK7xPq/4nOoTviMW4Qb7XO7p3Xi2j
ofsHgysyGmUQsCao2qK3q8MpzSjg6yiNpncu+C8d2fBkQegJQLzc0ETABJDeZRf8XNJhXQzodFHO
9ruqTDYnAugsxdBMVeDu+1CAN/QteVC4ZeizVCSYmejNqhG29UKdUXaELOvsYOhTrMriQPK5Jii0
c1LT7EdLZqtRgemJs4lui2M7jeH3lN4S8hxcuKoONs/wiSVufVNfDQRWuJ+SVvpoPSAdVL3zu9QH
GG4eKFppBIo4ggJN89oTIRpY0dIKVImlvkEO2HNw6b05vejDKgTRes8Blk8FAyYOYWIC132PYP/g
gkmAj/ILnVPnBjSSVbe+KnA1nDJ4B6o92UlwVjKfAnDGypLXpvoA66fe4d478COzhJ4JBBj4cvJA
npRvvgFT/WuA6v01gJaDjAZQXaTC99Mv9ADnNTENC5cVaA7+UpXfB/3MoQ21f7ZbnhDFd6TzFkdq
H6oHUeh1SsODYC6sYC3A1uLSAv4s1qY8APnrm2qAlAqcbe/WQh0Uuq1OsrDgJMr8emDm9HFQ9cxf
EAOu7xFhgE/DYltN7PZfIIZU13ehaISuGfFfrlrXrTtsMlShlDJVrqd0nhfQ8PLptKVpE0Dt9CJI
EKNr5zko4Er30MoRBh0aAoqcli0hVkzMA3oFgAdVh0S6221z3bZyKu0Poo1jmLvsndLDvw+sEXQ0
0xMGB4hZ7PaULjABHvdxJbzAngZsKW8sWuTYcFLE0ceUvF0TowA+Cc87OQAJPGDPgbWpCJ+bwE+0
MLDySJdf50jTo5EAvsAusOEt3thP6ThEZeFTRiV1yvnR4S5EZE+SHFSq2OhYGigPC/sN+hocfT5F
uqP1QJmQE+IHwFaAyI+ZiOMA1u/qCnoX0M+U6TWy2JXY1qrhz/86P1DGbZg3vRImooIi6m5JwI42
nfDtbqMDBIMYZY1X7UV0F1ROuG+CAsHdzROOBM8NSo74Hh33u3g3zmjkwBzHxgY7AjS5tD3B2ztn
jFKKzsIlF7WCthSQUrvgfYBHscERYULW94q58akdjU0KKuFOXEo6ANMuYjZMHY38gqmwdoz2g6pS
60U0d2ltoxGqBAC+UZ1iixTlWvnuOF1PtrTImEdF2OrugVSUAjm5RbeLncZw18l/zFnl8Moc9XIu
7G+QCl/Gqca15nfnAYqY4hwddHNkysON7lwDXGJYpuq56MPUdKaM1yDG1mCPEGaNYwQug0mlUrO6
H/eGccOVgJ4ssKiAE8A2Mb1C/Y4G6pmJH9ogrFh4j88UGQpLBzkhwjrQXqBKjPOxZY251a5o9T4k
9NsvL0HYu3jM0GMU3Xnn3T+6z/qtST50YLbQnXK2fZbgJpbfsNJB7TuyInZ+vWf/0kWspvkKHk1Z
J6fmMwT2iHZWuqvZ3dUB2Ysvqv+DEu/awVhrFUcJgbJce9uR04A0YhdHn5q/hQjzselwZVMzIXys
Kf8MKODcL4Tmii7VzkXF+oFNDOJvLGCERXe0E90HSqZyaI7N8NLFzGxCXEol/OrIlUHxUf9wHQaG
/1L2yI61+NGcIxxGl3TP4swN5jN2IVvEWNDh+YRQf7AXDvUIS+Abmtk9VQW8BCMKpkmmQ9K7g+pk
B9EDugt2DR0cyiNHuYzVB8SFwIAmIZlKX280xx7Ne1pljxThZcfu3lmzmgZE40x7bUFZWGF9lSTQ
p5b3DVpHRgNUJEgmyeR4oaeD4YVUCP2KPG7/zRxl0kHQ5YbEFj2jcOdRQf52zY6tchnJfkGXW1Ap
+RR5MnZeTdl6cFswB1qQ2iljRdPxPZrD+FNun0GB5dgsYxwiEEf4COq43Eoy92QL+uTHYr4ZIQEe
UG8K9ZgoZ5v0S0pPYAtACWEDLHbGFPg49JC0XGOsOcUVO5r1eGi2sLGmce2J7GAY0z6F8OXDB+bT
4WCf/4QPn+3Zxt1Bcr5dwoQaVAEeXu389A5AcGxNUSoC57NNWb7bDzZGo3P7Ujv3H81jPxkWxmi7
L2+I4b0C2LX6t25uDPXXuFyvjgEO3mzo4HLL12w+QqOqpQz0W20HVgMaPuSiDyS9s2aHRBBG2GD3
qfF24KVtX/1va46/TxSwexOVVx32ARx02VJalYmvMDJZSFhs+F/mEFDZ6Nn5DEoi6PFoLPKmtODh
wSC3MofPkJnGNRo7TBPUGqDuMlivP7y+UwRWdz7/arGuKkqCoLyWbAVnSdAZlEYKxChWF8MlQuOz
WUD0A6goy70cVtLM05hJZh/Jstmm9lIWl320CiyqkKuyaOS/Q8Q3SuoF1zVL2Zr8/vu6wLrPeq+F
8NnRgphGNAjmKkgCHRCOF1ldgDOJslx6FnbDviNikies4IoxK5IMZiaLvqsQzFlMw/xqQatYgf4m
TyqBiVrwivRznJ3UL5GC6oJklz4I9OrQlkZ2KOgCP5oLqRjDDHviPzeMTKT/VmhWNZUR46UBczCu
IhxA8gWhGCB4rLPJLoB3TKHa+2C7I/ZEqgW2iT4lMTHOjbWSAXGIdlGfcCc5e3hasTSxQtNG4BKW
WeCVZLsLgWnOyyYM5o8Kvl9rTlJQS/6hRok+W/aXGrdUJzZjHLK+G/SXHYZn9qmZru4DN7zeXOoF
hcGeU4RWn4BCgEeZ7TCmuqzJoDfTPLAPRrRq3arJFYU/swU9FPuq/K6+IaNO3SEz9jGBIUuadScs
kliNgJM4pQqHUB5LKlqQ/Jji2xBMqYb/c30Vu8/iGHJIZXCpeGrxItOWroe0uFaJ5ARyx6mjLK6f
IdKq8EMpWq1IudxMTP2wRAfQ2RnM9BtVkMquX9G+iULfWewHjT8qE6N2UKUV1BK6s0vApWnrKz/a
QpmrClHF6D1dUXH0/6XD3sGA41KvA9UHQDDgLfopCJQpgLbTSlxGVlP4zAMsGJVIvRrslVF7GbUn
GqBOmR3J4/q8xr6izQmekGKXSl2TtAa9FAnuEPPdHBSBjaILxwPC5pSWNkIumpwcQJCQTmPbQfhw
BMr1cUlRvMKmBbcMEU5iSg2yAUHSLaqrmIyIshI7ZH3gfrBH9pUZh2VlgtbpcL4fkCl6zg51Io9f
JUnpQ7K15fKnU4u3McZgTqhs+DxpHlLCHlEWTkN2DAUlXYLkupMyoe58YgAytPOt5+vJGMbOuL1j
nzUZQ6Efxn2DVAQjurMiIBNa+/4Z2B5FtjhiHCztLZKAALDizHPMbVyfC7D1eXRk1ac5PAAH3X26
74U0aO2MpGiZVUEBrz0UqgRbCMQB0GRT4NyU5CN889h2n7AHwSeR2LKd8+dgWpeKA2GA0vRbfxfc
Ef6BEoj4iACvaFnRPiDRIQYCwm8vJ/o0LD0Kfnsj6GRDULHuWlAAuPbtGT3b084W/G7sJFjsdBe9
AYuvgbMNwNPbw/JmOvewvZTthvWKUaV+hd5heGRsaN29wHy/g1gfJQ++QzIlUQ5Ykulg672zVPBl
mbMtJ8YmSFiHmfE7a2GGwTy5N0RDMZ7s4ZmtkKczxXmAbIZQGAdeh3v3QTaztsQexhSXrNMsDn7M
zgxJ6D44EoqlWJoC4WTfUzC57sQ3KRC2NTtfZ4B73PkGUyWCS1o/WIkxAaFcIzYtGCJEKbTEqUa0
iP+3oKDg9XNWQnOW60nKEwsRR0DyDmxO6PYGGsPoXRD70clgGGQXpwrmWLMxagaAVKA4DJ8Do1Gt
/2ApW6NwjKmj4U46QGhgCWFVUAHf2aOZBUxiAjYH7tPL9AK6gDxy5DFPjUdU8QW1iJ0ccOqaEVw3
ny2ZI+dNsnqtbpN8GyJzPl0OSB50AdI2zO59gWBJrht35qRz5Gq7dZkI9RvPCTp0yDDs/eKK3OmE
lOpqt/QMLliMW/sHeBBolG015v6doJIFWSxGY/0cVtzEJ6Lp3IluxhHorMavt19ajf34Wp/7CUyC
aLKhGvCuF6EPfEOpy44Qwq9TzCHnEOX9H1olZPYOPgQ2CNFFZjeJHo1CQHY9fyvU4PSgqV7hPtj5
22YuLETJoAh/7g6tPw868wd6NpZTJMRNjvLJ3RWhG3fOxOwBhixKqxj8jYF+FUmWzt1y3jh8cNQ8
vdfbdm4gYKakK8b2t7GFMQNLkKx73A9m3Ng7kjHPdyBdgMOHVmQfmbTFKa8OCXoZdgHmZ4g0g8r6
hkQC8rOwFKEzAZ8ycnw4Jss3IqwP5wkQHyycCdextQu+cKyzizc+MajhNHTGX5+kuObHiIz6of4i
NgfpSavSLnSLGDXkWYyp2CDu5LpGgJV3XH7hsyWI96mZVfea0Ib8QsF75u3P1TOQE2ZNhUqh5Cao
kuzdO6lKe/JXvHzCXOnA6c6b+x149Q6JMubcicGnPduVT3Dli1BSBQkxO1JKrt6zBN+NTf7vc+fD
DHHHmmceebkXCBOKjOTcLUDwsnxxd6wiPJaBG8SIJ8Ei8EJ5I3hfkTsMfmW0QBDaIcFVMkyPivMh
I6i9JUUEVMiF0tmXP85zvkG97fLnM4A+AOd7ZAqdl5Tr7Bz9l7Af/ym8RDCVqKzgtfha5PwxKCFs
QJ8DLjOCiGEZFbIQOsETrpqFHxvtuvBPAWSv/ZZQdHGDRmvfT4r1q4lCSr167H4qzQexyFP3VW7F
RBLLrVwp+pi1vYnQZ/ntv2CeBV1bHs9f7V+laV7Cb9H/vH3K/EUrh/mc/TaagawOPISr+1NfiK4o
8+yes205+kLBmkSfU7NYHkOpkUCRlXgDSPHLLLRs8sbOkbpgr7dWhqiB0DPIv71fsSRujNoOtfNb
QgYGnVeRi9r7ycuF6Jl3uJUsj9/lfLkCek4SETzn9D4xW57k4fXgHTCFMH6DAyBxjn2QuUshYeyH
dAz6RmjrIOo3QsTiOZMpqt2glJTIxCIXOdjBXBpH+bL7/Tuw7X704By8zOCCBI/Ed5EkR/oIdWWk
eRO7sHzhdcGzRd4auHZm5PQ0Z/AYTB3It/4aj9h5QF968L4fpwK/wV+e/1E6x8EuMOjsM9sLT+d3
DyCN4wQ5bFNEpCSxVSTb6+AUytGPGFnKcc/fqfaDCWEZqWAVfOu8i+gzMtDPnG7ElXlJGVAp4tuX
LTKR3q8SnPA6ASK9SAIltBRwAhjRXLKnWHdv/vlJEhgyYJAQOrEJD5a/RYcQGhyUEJ6OiXwYAYa3
G7M1kMo1W+yWlyFwEUXGjRQcWGvhCrFqF07F2E38i9UpIvZ9jco06ie8Q6aBtMqx/pz737RIeWyr
T8jJq8AqyV+gkHO/RJwPZA6O1336ANtk+NuD/z2Fv517g6AbpsSTT1U/z/BbuVKyKcviZK0mypAj
sc2jVc5snxejQo+0PCh0L8pvY7owSNRiQQZYFSCJ3rj2kyZ8hIw48tSYRyDku5RsutCFVQWNshgG
N+ik32Bu24aYOR9dmoomvsCs+1LSGWF21TDYVQj4qh4uIAVLZhVManCuR8cChQhSbvJGSh12D9Ky
wA8YErB4r58IQa2sPyoRWdUc1/MgmVBcbQjp8JkrkhtsqFRcE0o1fw4f9l0swtYf2Rxw1DE3o/n4
x2/cX8wOcR7NCdvMN/YJmXAX9r1MuwJejsADkyn8BJQq6aFW0Tru7cLAWrxmMUyzhhcDifzbrk6m
ww+iyM1jMuOCxCyPA8RmGzueX4cPU7gS+UxVqJfxsT5rJJQPJ4kq8we+xUWoyPQWHHO+T29eHWEa
B2q+opQofd/NgMtEZYwiXalH6hOITu9ScatkcwJz6n3W1TpeX5D0Cg/3TL6c8xmgirgz4URVtZTx
tj82tO/wqtAbqpgD6/e6gMhhsUVBGESQ6BkPly+giZj90gP/jKjEYg7nzwuGLghWVK/83M/+zqwF
54SipQyBHfG/c8n+0YuVhfHqlkpo/zasuF2gWrE4Lt4cWCbb3YRkzn0T9atTB2oX49B7VqJqblgk
38eq70/DM0H4ePCMR9atUdlhttHq223LwB1/jtC3Kxab89JgF7fnuVYh7uzxpMpOXKobUuXqFk9j
kOnv2zT5Ds/5vrXt7h6d6rNrfUHDHBb/x9N5daeqbmH4FzmGvdzSRUCxJzcONSqKBen4688zce2z
ia7sxCjKV2Z5Sz9Zt1+L1n2F/UcW+J3bPGhustb0no1Hn8k79i5ZhezCLGp5d/org3nBx3KF+3vx
GgQ4ud1ueGE8u/LT7DK9D+edbNvqrV+95TPfppTsH07v4j3e5x1vHxfoxqo3PGYvtm/vCWfKJoXL
qOZe9yhu95vW4y2K4LTQm+s4HWcPu33xA94otWzcsiAMXu00sjI+BQqzw0kntwc7M7y5nM4z9d1G
/++BjSULANoF70nSsm4jC6vn3RkpMhxdq5d+icxRNXm3rF1zGlLz6jrtUIy24fLTgMJUCBe83hAm
o4WpGicVpkaJjEgq/ijlXRLvu1UwaTas+MiwA/UDdokyNbVpRHQIQfBZTHVEAePZnW4A8jbUCVOs
vDjHg0wjkfkwW2QwdwfxG8QMOZcgt+NEw+/1g+DJx0D0icoRr7ozh5THCLzWEMaVLnIDaECxwCRe
2PV5yQzLwlxcmqgc8i6zOdIgaNvd/kb9+YezyEVSiwSQ+joZonDhjxn1bbsLwm3nZ/urXyGUhecI
pfPPXyFV9P4Z7GC+KI8BiPQxOz+RzPxBusOA/6GIAK2tg42p/3F6h8/V6CHA5kXL9olNEmNPNt2A
LYX1T6n+JADkXLXhRYtjY0Qb+Ka8YxV5qpgOSDjt5V5j5N9xJS9m7KIVy+QFcuLPC0moIF90mpTj
yhfW1cP147NPCZyelPB/WsN5M54loJss1KH5dMLP/lrMqYX8Fd419vKuyNJzEVAjibeIRTk7l4Lv
AuyP3xsjYeX3ZuU08eLDc3FzBg64fAQIcR0a06w9gd+BOEjtXI4D8c+VZXaAh+Bu+l5WWnRGbGa3
FOFTJ5kycpYEjV3EnHP9Td/S3U0/emN+8Qco0GJQ6Re/vc1l0nN6ZqElzpUyIRVMqCMTlJ9mr2U+
R9vBuDoMe4L9iEcVWKwsg/60wjHLaCBOTrRRqhgQY9aYQ4gep4twwsp9H2GFx6owo/ka/d2eKp25
axMIgFflDitWRcEGyC5rTDM+NaAhXp72LV2W8U3lu+Q9SfETLEys/RIa7HhoOFXOQCoRL++zi8ao
xLTUMPmLoCldiYd25pOBd2GV2UFDp+ZWk/cnDNshn0irsWr1z/jFjkaHy5AUrJg3GIeDEyOz19PD
h5V/Wkr4PmcN740SURNpVoj4Bj0ypEBv4TzxqhKJmGTZGY1fWI+8FnlZKP3adZ3V9fnX4vqgvsSU
yXvrNMWPbozS+JOZhUN126XXSPtodNuzyPAaReBzxpeKQBh1Qu+KOhXz8iqGbwzvx0fFPb1fiXpU
a8mk/EC8JMsdqVRveE3KFlQb26frLwvm8eO/VAzEV8ScDEbobr/xz8PnxH9fiFphW6c3mwY0Madw
0vljqbfHyB95RAlhtIq6ZuPm9jM/LO1soPfy9e56bLXwcqIK0pu+Mi3qjlvV8f04FG/IqeVykBsp
Hd3OpN2edJoKcTkhCCJ34B0mhPShHTKi+pWZMdpW0aIzycDbEl5Qh34wuuQmfXwxXvnSz+ijTxI3
cZ9T7vHd4Nti9fpFhIwq8Wawef9Wq3iRTokTifDi6WCCOR/Ez2nox+yv04TnSczBgYIBoL8eirCM
YJtYr3CjKdFLNCWY5dWbp/ZJfsPY5B8/nqKx7ceLh92nL2aPDoiR/2a/jQ0wG7cJeKDpfmE00wEz
jULl/YcmLdXsF6/C60wKtHgzF6sMBNCQ1ZWX7/Di8kuCyLeNyTTnKkCEpgsMZyoHQQseeMQXZJwh
BkBqd7W72ujaJojbEvw9iSCOhAl8xT+flIvPXbnI/NYy80uMp3drYgGsJG7K9WYzT4t5Mf9AIl+m
iH5X2oVLHClMNrAInyUBQE7AkHJU1H9QrO7g2T0jjIkyhrxCSAPBXzj+UIcp7WFh9/wRHAIV9XL5
iunIx3/RX3svN0AzyJ5+JqxrbRplDNUXgo0i4dYuEVYQ94x0SbMbga25YBEFFxwlAAg+TifxmUeM
W74os1N2sykZXixqh7TMpaFM6DUWlG+JopDgcAXZLLQK2NWChr2rZ3/yJwgcwbsmrH/yfUmXqG0L
wU6QvoKgluI/W3YNRRIkaGQcKu/QUg7SBxSmMkggmMZAjsDHISogmDcX2JFUTEg2oefS5QJtA8I5
V2c1qYrcmCqQUJvQzeP+quaoNXBvD9QdytIQ20q0nu7YV+BKjemyznrMN2xMqA3eX2OkGJkdJNLc
j1uHB0RquOpQwpgPCHv/fg47Xv7A40kPRy+Le0lyWUB5EjgxkN1wSgjRUjYiWjCot8PDAhZJLskE
i/nRkxqFMQKAG5r0wt50GgHIg7KkyoCk9KlzeBFEinmOVxR6cfq+fFonb02RqWC8uJhn8CXPFlBe
0b+PeTA9Xj4rSrUiTBxt8LCJrNFBukjVKqW7RCUDzjcPTlYsPcnq4ZNaMyl6kwG60WBM6n6SaEtW
qzvtZJnbiduZiBVccERekBlIThhPZX5/p2PBMtbuq8VqcHj/dgBP/TL/T3I/2shcktkkgDjILZQg
fBjF9Y04mcQeFJDNTO8AwOK01GwV0sgCW8dVp8NNqfxXOMvd3zVUSupz2hcAx0igwC44MzlOs+OA
a01k7LcXFTwx4mMlQOlHi/RIz1hII727eGvV9K29MbLqmBmtyVJ1SlvoXCVmJlV95HrDbxqFJpzK
Uq80gWeCdU5pqs+FQq/PKW4CdAOSCfBNaIwCZEQSG7INQMjpcj6fC5151jHfGsWh0Bm4WHaUKgo6
4LMxD4UxfESQxIj1/uK2LrbBvn287Zvb+75/jNfRfneM9+k+33/WgZWNb1YQq8U4mKCQbg0t1NJP
fetJYuUn0wcUPeiRnGvhVNTVYKjJ/wjjjdxGWG+w1yh21Cw2MLxygEQX5tzTRO6h/oFgBwXcy3bF
6IUSorITp26JDsZ02FSiUsmJGvkCXE6qTpZdqkNkMewm5Lz24Wbf7F52p9gVXCfRs+/sciMYYM40
gAPSYCaUGDNaKV0lvmcWIQxM1zOQ+/LE3dmvgbqCppVDkLcCGBS0vkCM5VoDDOXrD6GQQjnzX6VA
I6ZRbdue7Xg/QmSEfUZVVRHcp2POBBCKbCZfsx/Pfi0SZmP9FTN8qG5shptk8Vl9VnedgombTBcq
K5Z/1RrjC4w17+fnrmzAzyMdtfq43aGSTNsBolvK6NTFye9inAtlUtF8AXAJDlL+lXMWeGQt3iF4
aeGa8bB/5wplDo6kECmzMbgSUPhD5Wez4WWOMynhg6g/BVpNyDL1Hy97ODEhef3VztUdDwFlSlF8
ZHVxYqCqGKt3Li6BeEdrDeUrBBBAdoDN0UjtPtT9A87nSP2wLA+1dKg94ytF1AoYWVsbErlTf+3Y
D/4eLBKJAJqMTDWxzXIJs3aoX8C9o4KOkjnuiYgXxtqT7mr9TU4kg6Jppqb1N60deiYUaQe4+GRq
ef4gZlYpGSRxGMlCMWWR5X5kNszHX8P86G2jaVCf01/Q4gfQ4gfmzQu8tyMHfyY/eI0z5z0e2AN7
t+0wwNHTggl5s+RDXOFypTGO1zBiZEz4FteOkeA5nuNsUsWZhSqfqvJjkwzpxSI3hTEbGv3Nw4hU
iLwWCjI3BXhOhgoLFVlYtH87tHFu6nsy0NIe3xC7A9ah/zChksxrygHjA6YkLMeNvCUKL8ZR+NRU
5gG+BzhkXfTAyA+iEUDXbB5ofF0Ucz7TPQ+SM4zUyopNRjxz6U05ZsLMak/SU3piNtwwD1C6m9ci
1OCnqpEtlNFKsSxESrpzQfAPICkqZ97qwtvMzLk5F97TvKHO9qtn/eiuVUBU/fcGaatxygTWfGzU
NJSEUTeyZew17Fafu/3N6qyxbzWieUtvrRkaWuQlfOTysfdsNLk92g2UV7ZYbLzGPTvav8afc7hs
+OGyCZSJteYS6M+A5QHMttaAOVYu4nOW6HQkHoSxeLza3e68fOBYpVzpLF2QuuJn0gTh90/Ccv++
DsBC+dgCD1C40nL8QsaNSHzfdxnNGoocR1oQx+Yx2Dd+ecAoUoeL+/q2fmTqbX1f9/z+tOcP/Fv3
MQkRqoIOQrspWF4qHbktnFpe52Kn9xblXc3vKvcD3l41e5zzY1ho+XGInNHwN972f3erC4pELyRi
Fx30epDKVgob+CX+SmjcgpB04rClo+/0Ick2Bz4n0GjawXpQWbkUwwlnqIbxwNhoWCIAMxqIXCx7
6Nsc9RDcurLhVAYZAr0YKue3AwYUlMujGX1gsuOuSCoyR9ux0g5EaoBwBHG7oblD/WLSGVcYJald
f+ejZe59MAe8+oHWiigq41R2WwsODEiUXjJbGL+gZp+gPDbBqj9vzwk0/z6Lz1TrLC6o4ezcC67Z
4b6HoiFijX/RMl3iXTYDcutLo46QWJ+CB0HtugL3huft/Pum2jZ6CdsYOCaQTQMUioTNOLRNQBai
i41aRNN2+/4d9FtivyYUFlVkvCc7rzGL3Ni9bkcIoRHNvREL+GnGWIZVgfY5j5jZxGNN74lOd25e
fj6g3WL2rxRPE1IH82l/yJCU1mK9fumdad+9OZUf39UHlbeLFnH1mjc7gITAE8Hb2OZbdKnSLf5o
A+jihLwoGoBUorNUKWiV3jNzGBspCxyPp3taS9uVbD08BhHC5WUuN0Tf1zQvWdoFJvqlqjVBDzUI
OWmLAOQGB2QmGqINCqg2AwEqWO97yttIflTayPxBpRsqFvmbdpmNIAWwSZg3Ol63/W1fbe9rmRPr
avuKNfm/mBjBDp3QEX0QnGdpAc9OQsqQUmMHtin1Zp02CSB5hH1oNcbWzsrtq5PbwXlnfczLuL/o
L2R67BaynNIgfDvP9ZNpIj/sw09yHk7OXByX9oe9keQOzydGeM1DFcmUzBScswA0iccFgfGijPNc
Qv5jMs3lEmN9hZQu5kprocltg1kBIpRaEJ8ey8S+GKov2ILyae3MHDVUKWzJvbgAypPGy2yPKR4J
spjjzsJ5B8yuUAUFKyH1cZhV0+VJPgP5BOBsoLgCDi80U+tkon8hzDY+WWYJaxtpGZ8wi4+baKme
aAkLUa4HcyHpy/8N6HZK/P/NAT7mcVMY2PiZTWNEG++7xdBX7CLH6VCkU3+Q4Lt7T4+u5dOrtA/h
XwuhAobjBHX8+mAjcxt+uu5vpSFLP7VDqEVQbw2NlLP6nlOfUE8OeRv09+WtOHeFbVC2wsqQk9yY
J+huPmwcYASQ2qRpdrgqv7RizNIACoDaClEQz+iJFEvsRFSdMNQFUCEWu3za/fPt7/Y3PFOBuM8E
LCMQbQFuX63C62Ea2nMooc2S+vac3X7wNAP6W+wrJF+xS+uqo23wl4CcFpZwDM85cuSlAGJub8vO
NsGPLHWaqIx2h9yhxinLxbWNWmpve5kna5klMkfaZ/idZuQ07aYtLHyksAbYR172DVQi9uX24iGG
RSHVGSxyQxTEhupOl1032/RotZqZBTl/nFhvqwc9TQ4eBBI0B2SQolYnfyA3rKqROXtvMqtBRz7B
EvM1GSErhg0AeNXKxszbAe2KWI0I1gzN7/GdvUIhrdavOXbdy3gpsMJcoCpYICISAoxqDZYl4jcP
fv+cRTW8P6ThS0WCKltApxCAIkg2AP+sd4KKu0wo9SUg3wX+JhhzAWU/PKG4sgwDUBBuZwn2Q7hP
JAvkd8y1b8QgQ0lSAcJpRq+M4W/gLsH7i5Y7UdBzP6iDoyYqDg2za5SoOrT0wOobLR09C6dHjJ+q
XSdVq7GIM3RqWud30OEOpQrHREhNu/ELiMLbhbHBBH/5IRSbqy/kGsEwjUjnhdct7HDJxeGVCwBV
UGWCJxLAXX9NnQWMDM5ihoDyvk0s4RLJnkfNQ9+RSOJIjgjJYNkZvzFClEO2HRE/6bBu42lYy96J
Gh77AegJ+QkmH6aIvNGY4XHfm/z/bpUasfHS5bdthHT65n2MROQTR0e5pEA8zeDvKirnXxK+wN3z
pQD95TvB0AitM/G/dKRSmSOyD3xfkUqpZHR1voTqi3zyGdS/LilZAgK7Wa+I32vTra9NCt66rGsH
IoZDCxSmEu15Ij1h6ctNkDmhPpVSFz04UK2/wjD5EomoB6A5ZbY2QiErgSMLfYzBAJSXooX4yQqn
TPg6tPTHNPcQqPHkBYQbO5hIKx2DF+DhX06LwIOFoiUazhCRt2tChNRYI+xwoKXOrtQCEy6cqMKl
Dy9yUXWFLYFr8yafDqHVCBmWdjyFE6I2xqMwAIV3dQN8QoeCvxVaj0QAwr2i0svVhuZtyoCWgg2w
a4ShRC1AiMy5FjPY6XGkzp09QtSQhjVnmz32w1Xrc+2oOhrIIPmB853D2AL8k0gcjOlzjUW/QtJR
AOPgryKgJLEpWa1s/zLAe2rX6Br5vmFKClDuu8bKuxGSy4HchdSYRDlQ6KmiJvkVdpA8TE7yK/5w
m2ErzsjGr5BPT34uS0uFSiFsVvkDGYnEFUprTM+TcEcEQ+RILMDMXwURURNBT0QnjBB5LHl6gfeF
c+GeQ92EfNtTJmvJ+4BN+RPJWaXWJQJuEkLU+5qQQT/K+FUzNGtWtwAUBUMKGHSM1w40nP/ow1Lx
kmvKaOOQayQ3YbrRRQ8YQm+/R2fEaBykIFPJFQcrFk9lgidM9ivA7pfKoiNSHerpRJIpfsWn+RzM
mn+fSqVFjg7uZEVdmYmm1QlUHGP3Wx7qWMLRQkO1Lo0KWQ5ioiU0r2aJE5+Ao3HdZMCwljDwBC4d
AKdmJWTPv4N2DOcCIb9wGrLwydLXpignjExZDwXPnlDeK6gwfQ/e6FTerLDCIYdRJ7vqvRTEiMwm
qEqWKCLKDAQawK9A8CMWoSerF2voKjnRVWtQy6KgFQ8V/i5ZFYAdkQKitoYdOxr94uXCiu7eFrzQ
4nX6zjtgKeBUJNCi4CjcXJnWX7r7t4QIPf5K4aa0ZVl9E1N0NUFTScRRqg3UtvqsLdCXxkK5R1oS
YbMFqdr6j5rFl6pL5VqZiIAMo0O0aPDF4WYFygpzg1pQqtKaJMWVIaHJZZahej2/edE6IjzcEdJ1
pwOXrtfAbUne0YvUbPs9sHNd0OSafealf5/Ed5CDdMimCNe+0YvBingZYND3mVez/rLiUTk0ZTqq
N/lqo111UxENuB3uHLtlb96bX1a9eTq5ulc3OnSwpIUUMRyHK+SzFkI9/Bw+h/epdcBCxQ/95/TB
DTs3BtKDEn4kLLS5IM0HIQT7ystnw7WRzPvr7hrXb450mWEeNsDQTVD/wlwT7hrWGRz4yCqCbsdk
uYYQoXlHYj3yoONxPV7ua8UyVR/C0fzyEGXx/U4S2V6vpMWk39wQLIBQ+sLjtk88KMpfc1lcv6o2
EkJ/BxpvR6y5T2CPeEJMOusVUxbdJ/NM5APltB412UFm2JdozpRCEO2qmpsu172vOB4ZPhWF1U3P
XaoTK9te2frPrKtsRItBNneRhpIFTIJFHsgQEXGxJxDG0c9Fo6xVV4uepmgl8QSr/ernZyPaSiSa
lEMkXi31zAEQRXY+sluZs0usJjpgk2y5IxR+afJ3FN4rxW9oogyWWaL6KgHTAH7GV3MWIipywIIh
legkckDasDYxNqW+IPJa780diGYBpYMnUVe8jX3MoL7hdETFRuo2pM9mCjya/H6WUK/ZTaV2I2jF
EI8z/0be0YsVHQhf4O2mgXfFkMF+O+G4ZffMlo0m/rhlgnk0MV0TdMtvi+8ioInt5QCU4YXsarJr
Ytf6MTuugBq7i+a0ZbbM6/h57k6705FLvu+GztVpZ8rV6S4aK6n4yvC/TyJr1vE6XnOGMDRT9kNp
l/REBQjgDbXYmoFAjg4y1RlP6AUIxfziHkWE8TrGV5heKnU5o318AshMNDnZDP26wiBjUjcdn7tS
NXM7tzfm6HfkyiHnQmvB/WYsAzdYE2tsPH1fgZVUIit5Gs1xzy80hzqlRBUNVkDnfdFaeA+BXUSX
+mnR6Yxg6dyQcNd5tN5dFjN8e1JXPiX5bMp5BzahDqmEFSivc5vMKOqj4gwRIhuHSxlmUluUISZ1
n8cPFcO6YvYyVqm6t9X9HuEveZMiHSg3GVYNUy5tMg6sxx83Gr/KY9ZEvy31WvC/cKbRO/xLSqR/
iPQyJTdzxNWyBZ1IVjKjtYp9VOlq2bMXf4ZzAVXVr4AYyAO9ya1Ex6/UEdffputSb1L8q7Qukay8
QId4tqfGdsstprmPJJs8F7eL2qlFyERv7DtfIqrZsrQCldQLBe1ei16T1Lf4DCnL4ZRU7y6o2ZJT
cYUJc6y5xH+eyPbFc3TO9vzFWQppT6SzqB3wjCLwJ88vanFSNc+9tgbyfU+hwEr+5PsWZy/vokJq
MfZSjthr0AnD1UV9/b3/blZbK5byXgJr/5o9ZrFHBTVZNrXGWeqW8mF+P58LJA01pjAvpXl5213j
w5OLgqNcloL7xzgcU0HrmT3zDStx5FXGg5SgYvLJ1WLyJZwdl46Z6eFiyTtrI5aazC7qnivFEiNJ
qwj8JczOgowYN2Ces0PLA1xBrRoJWVKXGrQ8WvQMbbm8L8TnEHhTk+nLaOKwTHvBuOsXKo+g57Sn
LT9FPr4++WqMyhr0v11uSibuPd+T8vf7vuRDxGJGbdgNm0tIji6PkKbgecGuSACoTiZoSK966orF
8mmvWBD57TeMQyl760ofwBVmjYjBCAlIDhR0v70BsRb4qtaCejETvdwmOqEpMj2SLvZ96TIijEEJ
bf13Ho39O8UZX/bjh7LmN5TsR8pBEh9K92w5soGIRNJSOouadrYo47A1N6Viy3uVdiZJKqsm8Z/9
QJG8VriSMr8c0swcTG/j/Pg4gxXEBMTPoNsYbV9S3bfOH6kjYPuity5BZG6IRGiliqDY94RrNZHv
k60ljGUz+KPHwf1feAg35Mpq9SBoaCAl2Z5L6txA4PDmB3pl4bpmFshOou6u9+dDb4j0ZGI9DpId
N5YiCy5p9p1HPQWcDUofjOYqNeu3x4QF+MPRQBu+7424HwGD37EpXQDEvyLuIjU0RA3y6ctYQJ6Q
md23ZPiKVKbMDLntyD5ldnxnds78psjJQUNtW21lmWoeK9DZjMCOKUsmDr8dNVhHsXKvlJ7bcy+O
3PoczY5WzIbF9uM1x08rteOLghMGCL76/5rjtK54fZ9K7tuUOiO157+DeT7yGm6QOtEARNAm2TZb
5w81FlzkGoAeDZ6kL6DwkISXtZ/PcCGaRoGEFPUI+CpO0GWW4xc9fsneRQlcOPkSy8I+I8qVjjNB
NNGJxLZfrQeIpHxHdB/qnYmIr4gWRYtwhkCSUQb3dRrQ1fDxWttmR/ac2cCbzw9LNF0oWMLyHYje
BvGscoATzD9YPXBPs5EOQpxMkC8ZUcKgoFKiGtHQj3SnQEzK0qHlLNNNSo9y0KuheJ84N69j59B7
xrKayAWQFmjEZvLE6+5JsZDvzi1Kht8PveUVpD/sm505kLxNtOniYA1H8YTF5KF1SE6gvGl8F6eC
FCEiyXiBw4in6TTBLl1awNI9xrRQ/mlTGiBlEF3iAXwTMgLqC5K7S1VL0vu3DtXYxkkmGDcsXBj1
hiFK+VQPNPw/RDd1tPzq2deK9nW8AkCJ6dI0qUNz8C9lobZPacjO7F6gYCNjpsdgTKZpx8dGW21N
5ehMB4vHutw+1qNF04Za7KPJaz/5XD24P/CAhqZUMaixm1iV1lR5wECwBVvwCIXeJfU0Ic1KXixy
IFdd+KsPt4QncfFFZR2mJ5En8bEc/QJU2/WEoAdBc3+M4MZIH2qKiHpI5iIBreRw34M8TaoU3IQM
BtkLY7moZnQJ6QxyCuQ8gPnIX6CoQTlAygCRIVleLW29IPUhfRJ2DCgdlKBJgHmEHFK3EVkCgVaI
7FzBh9eD2iuhX+B0XfF/SDhyI6HOJlLPOaz68XUf0EXY9/9fN5MJ8OGQZE4qQfhK1ume9L+pgTA+
Ga5fCSnJcUUrbUTxaErWOR+pR0lFjum/KheBMAFgwTbWI0vcsqNt+dYUVV8MzNSnNaorVh3+cKTe
NiNKE8dcQYxYJMsG9pCxLu3EXMeqjUZKwmBO4NtCaalle1Jb1gWJClv+G4LftD3NjMFvZhAkRvqb
tEieV65GQ335lP4e+6aN1STdhMi5eEMXL4twDmsK7gS4axdsxMOKZqVR9bE1xjoNiTs0JXCg0nZr
fJzhaQb6gG4nAC5kkLmiFMZYPygJnEdwmyhlwv0faFcPuYfoB5/7ctNHtxVNssG2sw0y+z6riOao
qHwFpAct7fKhHsFAN3ZuchaVLal93p3e9O7I96PFbbz7pZuBKQfFTswG1o91328sKLzi90CNrELC
HcNVxJXZ/qSwITULMcCoTEoa6mfRURK76ZWzIYSxn4aRgq8bj5zXJHAT2DvBKbMS+Z7i3c0djOV2
d3ES/8Eeg23mAv9MNpKo3kpEq1c2jyd08VA7Y+ulrjrx9qo3SrwrkSAIFl04v3c1wHlDPKm76wLT
7/d0B8bPuHfte7p+gV8CCXvsohJXKs+rDeYgvq9bkBsJDPTrT89Oe0ZJTHRVmlsuZX/6IxFPimQu
exCwKeVtALTV5NbW3rNvqCZSCbReBliEvJZk1kRtBH4kM4uV7KvEAnUeLpvta9L1hnR7ZQOVni+5
udrjE5MbcgZs2oXaWxT20BVuvPxFgwXrSS9qDJltL0Xz7yGi42JcNaMTQkukG1oYSvWooSfr1PlW
hUXysm+LIrlUMKVBIr2Pb5FVKimsmVPclsmom4GVUw7dwA7JwNWkIlIfTTMXase3WiN4GkG6gSOX
InUGWEsaAJ22klzVx/wxDzmeywiTrOVFCqWigQ7JpVIS1Egx7sClXuo8wl2jOIzSAXSC5+KNrCNg
nzfHbXrxXy4g6ekHSSSEjmw2HnQopGp45R68gAJ6gQSVrA4Lbz5z4lyix1i1B/513JwBehR6mH91
Bubdaq12qtc1Kof200/fSL13Qr5CV4mJXsFrtjK35TxaVrPhDVl40fJAxRE8sAtd6wa0XeoyLYy0
cJWIYeSNcAPbZAzxTj3QBXjzQmkdnTsa5jZQDiK9mCJyVVvBiB1MMH6caRBwdUgYft/nrsn/Maxw
CckNrPHcziLa4h6/bVh3bv03VrQ8RdOMjtL8ZArRvOgspC2DAQnztG9S9BNh4EKdENVKhn3e770V
3UA1IEaT0uQ38aaqqEt/QvojIqIvK2x1ptuIha5TUiiVnbFkMZZDmpuJHTgY6jR/Kza8zlgkVGWC
1qn8SoYq9l8a/jFUkYhJeTx9TCc9Qq6wmtC6+FAi9ko55H2z327bZput8UZjVu7f+nX91mk78vSY
75ANAW7hEIHzb2mV6HcqEui+JZPlDuoqVEZIO3/cz/Rmpu6nx7Rq0Duhw2b2+j9dMFWCtAJbtc0A
NmW02aTVlhIDDvyUtVs0l+XgVMm0IJzUIamEmoSfXmFlWM4gDG1hcUNjp/P3IjRocAUbxiDw+qvP
DTqHgKqdxgQLaOn61N0D6MUEFdQv6A9hJUuw/J8yuXWuLDq+4CZeBBxtHoWaxbYu4/JIgTtpbtt8
7PR4S1FOfv4+jxbA31HveKxlkW2i4CEtMblMcgR0Pq/zh8cCd5uJfO0LlSVpLEnIIK1hERpATQMY
Nu1a0aWQwfrAve4XCxjl0lc6cMj/2Cc+L3p5eLZ17Zgm+2h69ehv0IfOzkM8qcWXuu+PYE+oowV9
NG+ATwyWVjTP6/L60ERjxGRy9zFeBHZ8m9VndOPkxO70Og+pNCCkEXPusr/QfaMif2tLB5wvzGqu
BxyEqjaf4X1k7vxbtRm9zSHMz+df+6UXkz7Vlu2uGvNnMkyB6dAmVzvAQDiR7viBuHjk9mDXvWbN
+adhQbZ+hUhTE8VQ6XLK92lHi/atPE+30/vQ+OvMiq5xodzDEorZDgrusxcOaOmmtCM0wehFl3Z8
vn3UkU8wTyWm1ONJPMFO2r38ZifCn01CXXZAURnOUhc9bBXfsr7WZaWOMGp+rDL35fcoPEfAdCGQ
au1fjC/hzODl3dNSVHluyufUKnBjBT4LFEUvEx3aE1TCy+/9MKA4zXOCvhzpEaaHEKmjSeNDsH/b
kFrgRtAA/zbQLqHT3rktOLlQ4HDDBva86cWZHnFKF7vvRZDJL3+3rh509R0CZGhh00wmHonUvJjE
lGa4llxiojH6t78RzH1s2zqqEKDYxcSHG9T+vHsWdQfRAwPA4kkP/TeZi/QDogaOdB8/Y+lMinBH
ZDQ2365TrWw26UyAjPZeEET0hKIAM/olX9lFJQ2KF9H0A8CVxkL9NYiwbEYZpHuCDwalC4rUCIYX
AFwiBeFMRT9yPH/iPwY1X9BSQAQDAm4ieFPsMw7pHu/MxnFal16gm3dZCITV3pwNaUG2Zz1Cugbm
5lSElePG+SIgcZXAcBp1HrBTdDbIwlDokX+ldDuY46pyGlG2G9Y/kd9KxVZky+QQwVhq9UkdNBOi
km0ZGQ1M5Kxjzb19DPY5ab58pXbxA/OHj1nQpMopdc4b3UepdUqlk4Xt7mN8Vae9pNG0oXs0onvc
s+xye1u4V3FUWIZ1MLyneMDmWUNOj7zXi9j80CdFxvxDoP0rvodIZopavbw8GwAL904NTjtVFvDE
Skh0ICSh0NPXmyTzAwcYEYt2eJbF+9mC3qlGW/m+JHA9dl1RjMJC1v6vvSU7Hbnir4up0RgQuGCe
ORGzq5gbBzRrrm4+1FdpabZM6TEfuziTczegY/HWei4cZG4Xkk5l1jI/vizZXIrnZOdg8ldfCKm2
i7Zhh3o3Qj4ECHKTZlHU1KCNEhsLIHmFNpHdCtCRjIxLx0SIx0GFoY82BaLZ6HIpRrqANguRePBm
pYO9+BBIdCJo5WHoAVuEYNLQTjPCiL6yASpDLktli8LR0ICNa5aUGWM/C9XLsrPTP37x1kIqn30H
dGGDEh+VzGmJzRRVJn5StMHZPmhYamWpt2d5ZMZoVt61EW0fU9lN72s45dcZYLZ0ff+obdAqkI4m
HVSMfnmN119JqY5qNZwYc/jGyA/kcHLMUS1EILRQYEvYHcowVOwufxkrCLFOpF+hkbcGGLYgc4am
whVM9vSDLyxOd+SV06Up6rLhGFJGlyQNh7T5m4EHmkJ7rkfJ/HIxbzSed8KM/9ChxvyRvswnY5e8
j+8IzEDBf6o3Mhm9R3ZFm/4G3xr6Fp28sg0CKRzoFUbKkTLChx4fyM64cSP9RspR4jrg48RgFdXr
YJFnXnWxgeSW1LdL844YiRZPsp/+X79dKNFhpI/AplslWDzG3gR0UZPmD+TyIJ/xAHiXmIYC+n3T
O8k3+JHt1PZN77X0J9vJK9QgpeaTx2U8/OEjqnL39tYx0XzgtrGALd5+GXGiFnQFMhrk3YRf6CG/
o+jqtpj0ucv+c6FRF5zK7pi/vaWA4CnSDDFAn4Lr211ssoMJf0aM2uuZ18KK3mbeVFC9LBBbbNEK
z+gbD5Xgbad9Nx8Ztyn9wU5utCbV0Om2kbvsbN78ZPOiPdqm4B1O2E8i1DTpiWMHbrUm/is0BYS/
ghswagHLefiBQWsLAz8LfD6j94MyJgD9ItS6OtqOwBn5O+Dn8J2Qc3qjrc7jgoFbtZBDQcED6P8T
D/YZJaEe2Xxod+maMouGNGmxAU/2XTWjUy+Qrv44Rq9h4L4oypoXh8z5gqhQg/VuV6jwfyMW7imE
9MbDZQYNmJS4IAS0b3PkOpJNAWfALBvqZ0Id5nGhNUyd5veObgnoer9/K4QoDVs7v58ZcF3G9w6N
pKc88eOUJAUdsgaaXZKG/0uU9RBRMZEh7c1DrKgGOmpqyxpUUifSeS1c+lXUFRlTEX8OmWlaf4z8
AT243BqO80mA8obUxujG0baVtYXKvEkLltVm/g7s628COc19n+5t9GVmb5MB936prc3Fl+tnvdw0
Nj+b1stKQBMjpTu7LThpPsEYlBD6B5ipus33CsJvV2nRNZ7C0acx2WO7KAqr2TYOAepfTRQMjDdW
XyxWfhaRY3dQCROrQMFqIu3HhouOCCsMUQWLSKo/xlKCr7almurCIKP4wjpIFFKcGANMDBWaP4Qp
UjfaLtm0z3giDVrwchdWuQq8hV2B2UEBePShmkfTlDfDIjpELFjWULIsHhYZ9K8Hh8cvyZ500RM4
93RZXtAZ9c5QeVdKuMZGEF1TSdSAhZ+f6+F0QC/qOU0RsqEQg6BaOHn9wh9ji8fj9ZStRBb3APOE
U8l4QmYgPj9gcETClvpkaB+gjTRZrijssJizlWYarJQhZ3WxRwfGFpeAM09WwstH+AB5pcnhBTvt
znWLhNLSJbfipBRyR+RHJtQ/XAggIwaBDahkiIRdskJ1DTo+kVAJwrmhIcbwYsCQmdZm9ShAAfuc
32cF3XNEzIRTJJqE6DGPIb04T68N+AnUsjMClfz0BjYIZFpGmVMZwfw6C2dd4+mFs2Q8bE/CKyN5
p6TUZpYPK2sskFUSW0FA6RTAOE16FBraAgs+1x5vEKpt342YL3BMTuiwlQdxk9otqYHiwNakS4nc
ZGRfUGabtSmfRApSH82/42mGK5t1nxSzO+IqA50bsCDWgAeqMmAuMMkdonyBiEbKSnMoAitpTzA4
fDkMv9FODeFCdBEM7lhJYIX+ksXlED38aJqUZLsoKE3iaUDbEBFhtBMQvFJGh7HPo+Dz/BLDDYCj
M8irHhfljsyhfPKtSYdO5v9oOq8lxdVkCz+RIiTkb5HF24KibhRQRsgiL6Gnn0+9z4mY6elpB4jf
ZK5cJsfe4IuFNemi0MvyhXgPmbqZBntTDpuYl4RfofrojViz+bzjO3Tka+Ee9Rn+hvx5nI6w9J/I
F8QP8M8yeTGxGFQcJIrDvBLYunzbOOy0oAcZHo4KNbCIVdD0t+QVIloRbJy/+oVFBBc8f19a8TIN
BdVqOM2QP9DPqbeKfvfRO49gaXJRpeoi+W0Fv4HeRhl+rb1HbCu//UfAHvYoVmsk4JYqzhEi8ZkA
TDCDdL9CNnRx4hXgpCBG4jymgF1KbjYZBV85BEHx8fqR/e6U77C9kFmYGEbgVFlxfED5yMBbsGGy
Ibfhv8YXcKC+IWpyxrEDV4XdWC65SDELfvAp9snSxMcjAVF9ug/+iW7/qylzXudpGRTY2G04ymDt
gGw8DPZwXeCbu5a8L1jpC54dr9twKtdf+FbyefgDRFcPVJSwVjjnGHd55lWBoac4Eu3UgY9TQ+zh
1ASxHBfYTHUcocCthJWgz8QFgOmD4pjMmHBUmGyahStiLo9fV5zqhAMHskuYFTv8MrLJpGM6iKDc
8PsV19GykBgvqC7GICwRrik8aTBALvgAvPxXanORXPMTG5d3ChfMmzBMirzTy/qSSzhLI+Zo8N/6
7fSMedb0EfRmDt8dMQW0bJiHYGaKIixZvT9MZu3TGfAZ8xzy2vvKTzknEetPsH7ZOPxMRMH/xW+6
mEMlMKJkf3q83Nc8D0SnqMo4oVqPp7qCAEU8gi/h/DFZfmzj7+cnnhMIJr64y5cC35fOwlKcaIlv
CarO14HViAqW70TnpWJOMJNdwtnLr8wGfoorIV6U3F58A0vkeKrmYU5YLROfpcziR+XLhaI4/jhF
zqDjBJb67vYyBiDTNwZLmzeEes49omDVXeX3vz/OZ35r0PXZWounjTk2grgyZPlFDoptzmOspLFz
4wDlS0NcbovDpjlNkL/KGocaU+MbC7MfUgx2DpDxoBTC5OtHLyEujyWeLBFyw+LAcn66dRBK88H5
Uyz7XcQARgf//YI37mHv4M+wVGQPgKLhHTAtk2mJy+zv8kv7hfW1iph1zKxFvWFBVLWHWQbAImc6
mmXwC7YOlqjwEc+ThC9U53h9AOneYtf4nZ5N+cUTd/SVhHsFdjKwnlwMwpnfbRJH+aB4wugQJuL8
AWmSOB+i1F0++XvbYhGGd1aBBS8rFSnqbczn//raycJD8gcGItbs4/XeTO94MidDdvvvaTFvW037
4YxtxjlZMZb4fn7zVbI5wZomLjbya+SP7J7pL6Dh5TOw/5jtIMHl3/ro9jDaXI040RJTzOnzTxsR
xB8CIIIcll5CmY11OcO8B/tmss6EZeXwUEO+mOHEB+e644vgEmXPtceUd6gC/8GxYkNML/jf9jXd
XMPsmtP5mwsWEzESSD45vVpMfX/5ZrofJoTDKSdXb8o9qW48wIaNWliSaNciN20L2M13DoNxD6lk
w6vRs6OHxhu1Qu5is6Px0dOtF1YMk4cJ/8CbWTdf4LgiRED2qlvTUJn7CIj/vT2osowQKDVABzil
JVYNSREm4x2Kxga3C18iPIL9McLICdGS7WMQsObDuLzGA6ZBnHtsSq/b8w0KNs4j//5Xu8gwVCAB
wPK1RbynYBqsQTgADwwJ/plx7AltODddhUlR6Capreo/osJxNtsFr5Nh6Fslg5/K7791zdPpRBTN
uHUdpXPOa6Jcjg5CWy9E0wp9UAnk2FRv+XPbq+exBMTv4eQBXkDxHIJdYiB/iGfJQSF2YsbS5+Io
kVlXbqBktpo+PUleDg2/GUFtGeG8dUtoGupdBEkFDdWcMvwoGIS/ENY4CB8zKvPrBcw1hdM44q5a
To4v+mpytlnpHWf85D6zQQEOq39aBaxBhMzhtP1HLDD4rllICl5gmVPJnJZ9PQfvxlx8B0TYyBbH
IPRCX1hprDaFEIHqI4REjP1LsK3FdTVJzWkC1xU+Gtm3ijPDQoVlKwx2NTpPOERckzJeAzPgJ0dA
7NfxZRDriDPhaupLyLMUPPWeemB9fNLwie3jIshcOWK4VnHbNty6iFZkrKbK0g/ePzEPtcHFOam8
WbWszNUgHV8v6mry395zQ/kwnzXnrCXqC0G34m1WHSKYRsIwmUgOlgzga/oGckI0N6EDhdHclAts
7bIbmYL0llbuGNeZr0gAg+LK3D+XErjFCuMIDTKyG3+Fu5axHMckzmUuclJ+qtHR1isdtynsdCys
/CeoGXwAb6Vdi+XosnkMfvMwST249fG+eXSP5kE5p+MR9CtwKtGT4mNL4A24lhPcggawarYHJLCQ
rMnvufzXNw44gTizo8bHyU3hG8CsiIkgKGFnZ7ITyXS53iivunEp9BslBPqcdwNRCz/KwIuEc43u
tNjoTDhwUYRBwIVjTuCf/Cn+aa8VhGrWIAF5M5xLK/LqZktMJJRwAy58zxcvw0rXs0Px2R+Cu36W
foab+KUg+P6sIWovnXLBG6CsV+eNVwfzl+COgXNrqd2nrtUKdts+Am3ZmUTOyudqtNKZN1zMv/GO
xMpCW9VHDmZ9T1wAbGmwitQJHsNvL8BKs5XIzX6qY0kBr1ndzM2wqmrmwVZRd/FqVn6+f5TWnpqZ
gdYmcmbtjp4s+eL/1hh1nWTmxpMfC47GlCFXHULdBxZq/Hbyxeh6ONSWAUfEr2Ch4NPdLMV27oG1
GLgzFYcXC6XYvF3h7WsQsTE3AwfXbfWbljs272V7J5PkDZY9b2aMF0MfLw/qt8lVhYgUw1GoC2NL
dZ4g3sw5mE72jKbYZzpxneQzo7MzqS9ZUJqbS/6L0aLfeQYnanIZtVWr/mbvwyta4inW0wADuAa0
A5qjcdaPVrVGDsNMbfJLJQ5w0kpMmonXkVA0vD+nIAJg0uknlEG4n3oRQ3sSV2gCcdnEVJr/Tsai
E9O1hmyKT6fDQA4jc0inJ4rD/xLS8bimZVk8v+XnHHviS/HDqQ0AwNHwvckXNRbri44W2Fx/YTiK
p439z9KTy7rdchfUCPBpuHjQGm8DNwCKDgRzTzq2MNv2Wx3WNvgeZoq8HTjgIvdclHrVSeci/eeH
ZLqvA2bsXzLSF1wNoSVMNseY9eIOtMbQdXhUDHgctEgloiJG5MpyUo0EfzkSWORdCdqBQy5uX/eE
R9HyFiGcHAOdGrr15clrVOQMYGr6M4MuSCbABXtl47f1qtjl1iLtjyJuKmLpahJIinxUl3qXO4Vf
mGqZB4nYIn3GVJ+qii9dabcQU+WPQV1E/4p1gzucAngyVeJWr/AAJwyasSMZO8aTd5uhhEQPBJD/
wcExua8mywnzCbn5BYfOlhr5ireDgjUpgSurCj3YAiyLiaQIKnKYxTgobljEQ0wrudJQcuyV3gpD
C/LMJt2dI7aHHyyyw0KdcZOgi2ZsY1AFoYLDP2uaeXZMRwDt2LYsBuAnbmN/AMCyQan01SxclOGC
nxbJ7nkyFrrTYraNWAT9vpdwls+oT/FZdHnarA/Zf6LP8yjNRJkSdiqdpzoYDrMdmbZbVc6OC0hS
rDCbBxdF46rAGr1w26kCyY7xNxQnOKOsCzz/v2g1b3hDcW+VU4WK9n8/0qdD7WFSQbTRgqWJ97Gx
OrN6NzhilBs+Cx+z/io9cEP16Sqgdy8XW8Z4J/PwaI7Hg4Q9k2h30jfVOzUMTYCcbzqD0DdqHxO/
+KkpIYzU2FOIlgfOjAk4wyyCHm7qnaa2oT2ARO7ZUowlD9x0d+5Y7FX8V8HnaQ/lPwM41HAZ7iDU
g1yONxJI9pGPF5d4eZmWbi4EGbQAwzkM5Rh6nAa0Z7H1xrEuBNlxszP9aLBhtfPhjXAufJv89M43
+FoBWRj1fuxPT4WJJqwq/KDh2RSvOcZeeMK9N4CbRcGVPWeYN6WLUIbcOQeqbolhWPY8GO0aaZX5
mYcXTMfy1i+6lQw3I13hSxdgfJf8FskNkYfwCHC2wnb+hF1OcK4YpkzhRHnlYfDlloMVfsmvcp6e
/q3aFWAEGgc6QlynevqGHh+HQwor9CNKt9BU6n4nvs+dukoE3hF2dVPpztayex6TaGtPvEVtCRRr
IsNT5OGYw77HKWcAxXJiYUIgQGm+wO71VQU5p2bTtB9P3h/hQxiesJWQOmEz5RUlRol29pzikmhc
e39g/l+fQESBQHDsNEz4Mgc6e7Nzxyt2JwlQ1DBvdnFLH9wO/ivbq/oGf77MWOE/03JW4Fwu03yq
TmsgaZEIvpBm/GK55WRXP/n1XFkH2aku92BAZHoouaPjgQUlxNYuMXxopsQXGiTOFfCvtHQCxeYi
mnYw9F7qstSaoS2PLJMACs6Y/bNYmjoebYLf4qcPOKutWBvRuYC5KC117EnqB0L0+IqDWYU46G1V
WJ3j7LWKWELiH+R2Das/p28XEUbVyIV55L2VY1m6FPOjEsKPUfdP1jn5VIwgV6CfqbDqyS7gc/YA
xKUtQBTiceaY+jE8vKTEL5i2wuJ8SHzFQDObaFynKPnrnQlyJKyeYM14EK9ejmLawk+FdesbMAzE
rPCTz/on2/dUSn+dgQE7NgP5dkwxHdw2h4Q2gyuiSfdtYwmRVf8wishwNaaUQ5WYGoy3tzmpVOvg
Mw0PQMlis+yoNVMrMDfwPmBmIHERvox+lSbLWPLSBhpyWZ4nvf/bUYDGKC2JYSHuJfahN8scYZlH
Od5SyBGfvJKZWkDnEPejB/ZqwaROM2ckro2SR1p+C3DL3xg2+glHb8EwIvsokrMKshYu+xtnzutT
vKlvzA+td2PHMo4t7+JrZIhSM9EoOPXo8ODxUM4QSPIrQu20Q1oLBtapPUBRaR0zmWNGrH1m+/H9
0Yk7qNYVFkLmohmdgL6j8yLxFItWXB0LZZnXe4GhRGvPII8sBnLlVZoJDFw5xHIgMksT4bKLHT4k
0amo9jpmyE9npjrMomYzW5950oYac+BKWPf44nLZxzsFAdOpMq5PEQMiO4rsenTN10p87RQ0kOY8
V1n968B/Qyr7C1VHquDiaCd1cpeyXzicyXjb2spef9kV9sD5IpLcCj6U4TXgA/DK4MfgetMtYm2f
AKQLlvrRgiUjLW0YZ58148GfChhIIlFoIXQh3PdxSVRxLFo0tVftsy8eIRVX/cUGfhVrtq/S80FW
nEW9us2UedbaVIGJygXdQfXzdUiWS2x520x1NIQzEu78MAzaeMHgsDrHn0AAxHvhdo16eysZfp5h
xpj7MlQPq30Oc9HgUKeOYZiYvL2XytTJj0GzO1vgLaDruDYMk153RuAYOrGre8x84oPSz8Ubu5M5
CiMMaRV+yAXeeptn5VXw8XBcnBte/0ey1g9FiHKI4SdAp5ltJexbgHPdWLWywjH19ZuRaDMfQBNa
V2USgI5MtdNlyBXW2jEGwZMhNEXuafavW3lhOxz94PXRvZfdR5x4YWET4v3W3RINLDy7R8hY4VMj
kfftQCjs/7DAB7Gmh+e8r3U24Bzb/TJdVu2yo47q5fk4njRhm8ket3mFzFpzO1CODvdsu4whS5bn
ELEN080PVGT1tzqDyuSLhvdk1eF7tHx948ZhDo483QRzFY6WN8Jj/iyYFKqWTPvbWzE4MILRHpSD
JCjhxATixmfUoIdzw0ZujRsINmiDm+c7CT2KxIq1XoEjxpsM4An/DDQblLTcgAw1NGsGvf3tS3AO
ZGn+xqf7pXhyiAdrTVGM/2nSWP21kVatsuFmJTOMQ2iZQ6CSLTvGHKCw+sIyzyIg+1XbppR/Vxn9
ht/OTL9qCViaTR4ECRdzlwKqKhieTSauP4YxtVtulGE4FrJ7y2tRFd6L8z18dg7lqc9DfOEh3ojo
TsVtVe66qLb71O8SWA1UBSJQkuIzDOkNp8MGw3S5BTEF6zBkNtwabVm7ldJNBAaXOKaB4a8768CB
PQlfmQeG4wxmO+x8611crxjPFg9y3T0BLTETDm6bWfN2BLiqs2tHFZ21O0k/aM00XX7X0CIBq1Ba
DXBkKQtfduqZviqu1PwjQ17KK4irUeBcPPbaoegOFVleAAzoqAw313HpRHzk552vyX4oWSUHXuTO
gBSbVVqso25b9Rut24/hIkBHDcbUuzO4WAHIC2/ACcFQPAk75MHvy2VOvMsTy2wnHhzMp4TENmCb
U0QZttL4NcU2miBrZDyD0GfmmZltPClUbbplhblByqekfsc81dHqlcrIanYXYzg3c/VHAcE5qjfY
qDWhyczVOZ9X+Xe4U8/ddFRvhl2jwl59PRpXkKdshmuauEj/cWJ6zivkbKVNX/22IHpVoTMTb+Wf
zJG1hNv7msP4q+HSpc97h36YoVRk4d9XQjQFB0jJbVTXw2PyV4UXYmCA7Y7o5F+rXFg29KSSZ6hu
i01zxsOm4ufrX5ixHwWboF/1w0qlbTd8IePKYMEu9AIrN5cLzPvs4vVsXKTlJocMblgNwi7kfc0x
EvZ55Vf96pWvugqM241ivwEMJkqkXwmoogOHX1cjh0SMKLkGxUWfzY3Rims7HdwgXHRAT4m6jb4Y
bwZADCpfKd+hARbvVuCs5Uf3tgTYrKpTajCaF2KxGCAnDO5YugRRuhUzOAKh9BUFzSAu0mKbQwXZ
SgRBDHasOn3uDdRRRGuZVkSFEGJ1Dv0bu2b+M6Ltpj5g1sK+hpgFpRtq5eAA+r5YLMRzV7Ry1lNz
2Ft4oTOyx58+e7k6aiGkXrT6rA0CAKinOV5hd+TWiByxnA47/lnmuexj8thgV8eVHdPClLYJVaeB
IG0ryOMpbchI24rJKqApkvB+He86IyHdkwMOQ+LcePu+Hngq+OXrK8ZNEWEQnt2Fz7RVUD0mlyaz
XSIee7ckGgH8EKIRlGJ8bMmQY+HD3otctfT4kd48tLrCgVViEscOIowp2JOgEjczFq3ud6jT0QmJ
rpk6BnxxQkSgf2VOUDmdjnGvk9P6Qj/HhU6wZxphdR1JArh8M6GW8STD95OniNwdLOEjBEcE76V3
6y00MjFEOEvi3psDkkmmlYLzAC3ia4JoAUbe6Io00aOTI6l9QwDhO+W6BdEzT6rmZG8nCDiXFpXq
YJfaoKYGmId4QYyjZrk0VLTZOGpH9P8413NZR1wBsDpdQgUL6EcNeOnCbDgGlXWHPxK3T8F26t7u
gPdMtmKlVugC3rieO2EO583CJ0OXqNgYOzisA5HWAICoWHYoy36kMwMwGnFADbAGGpvpHfD9LyY+
Qgc6wvdt4YM3Um9/jdykTX2KDffJuEJ7rUOYmE8f+2k82FVtIza757BTn7syntkx6X9JNq71WPfU
RLefMgRdTK1rF0y2znkfZBQ4GrjGC68ZGl+Z8KUSZ+UddsW4//zUB3TvPiMRMV3RFTw/w4GUUhq6
zGdQ9VwzNybg48UIh+FBRCSmyNSOXodSB1f+BX0Ow7QvhrRBf+B05WCaFj2IoiH4eghdit9FzUaP
iA0+mQn8ZSRtWPk6LSIthQYNVFK4sMAK7oMDpXKO+huwJ7M/4CAw7xbZdsvXXtLh3fYVgOQyKg6F
xI2XLQZxIikFdJut4Wm0MOZSAF0OqM0KmDCkIvjhAWSihVmNceQv1pbDj3jH6yjrJ/DxuyF1h0kb
5FTDa5MTU5jXVi/OnTnPQJPh63KmnVPO4QCslkHQMcKMbvssb/BYIZKyJjLFFV/XqmQNYcGCi1YF
bfSzkC3tiz/QY/75hgSNWSLMKod/RThJsFBHX9tw5b/nUK3j9qzKhiPVnXcItkaFCk1JNuJRAdir
reb3fXqv8zt8rJzvmoqjT93mjp+UCXy0FBbKcTzVjhravPBLg+rH58F1GjCQfJt8hsJKesMmZpzA
4R9bTbgE6XpDnNpj5onPp1OP9Nibxop2GdkE9AfwyCanw3cDYdlEe+IDdFvqLaowV58r2IuH7tB9
MgDouVEo5kcnIwaHozN0TLjRaFx1J+Gwefk5UTaQWwrkTavi5arcYYP7ZHjfeiq51+JCrxYF8gU0
EsyRwOqRUGIdUVgMvigCcZ6XUZuRUET/xyeZKgaLts4EF3txzboQcN/ERqkedyG0Vkm2dIzOGA3j
Mg98lVpR5cIlNhhM7l7Akb3NVw3jZwQUIB1z4CGYN6PYjvlBVhY5YQ4QEYV4DKz5pnzFa6OUgZtg
0MqpBAxhQJRsyhWlnGiGiv0OMVhTjGNFpaVD4KrFkEqGs6J/4q/TaMtBCZzoWVrahFQzFBrbcW+2
tMpt+V7XcWubKRMiQbkrz2hZCcpS03FczjEHS2qnNy5xo807pjaNrhM9Vayz4u2WechIUYWiLGI3
KZnpRy6Lj0x7cZtK4Bgt+ZWE9VI8vb9l3DfXgkLaInOnvkc/Sx8hdQE9dIPdNwJm8SN/0lK9QJtW
o4z4EQl7M9yR30bynyrCrUuQrUpElsrRQQ5SFPBLmHC4LBPM8cReGfArdf5xvSaXfq4/6UxHMr4W
TI651wPwk+CNw/yUj8Wb4PcqDdIDPx3WUCir9++LncXpyCFH3DYkgx+G8Flqvz80zipMqe0X81ka
/IegT4g7jjLTVB7W3fc4nTD0tMQOMsP71+TkFqpJTOlgJ9IVGfbw0BhZSGi5wK+y3eBVPV6KQ2Ht
E3mtUbYx2bpnaFwPz9FSVRbRuskdhj4FD6ulKWCx2wnysUN1GR3tO6NGhNl4mbSZ3FGQVpYC9kAf
+qGDQRzB+6KXV2G1wgRAxPR0+9hpYUpmdPfarZMX4zJiVVrRgaTCfC6tso/hSKLizKeifnWEp3/A
UaR0Hla84ycqNnnzVDYEzgzp3/jexcK+dQFhjNTKxy8GZg1nm5+Np+ouX/BBrRFrZlZ9rn+o8FPr
vebancdbhKn2c6ugrWbH0t+/GDHlRzw0tcLGCxF3z5JPvHr2x0qzX/viODppRwITGuonFQPsuWXS
+Ma35tK8ujUYxj1NFjwAbRX+pMGWCRQKuKf1jT3iN4d0M2/X3wE2dTzCZan7LOca/rx5VSdHxBYn
g3JVy0dZaQl3WvGwsrebZrYGDchOt9/ZucEGpJoU32oAELAZiJxSXKF0Gydcw9DPPPN5lfFkKXH+
9EZMZDSKeE4Qf9FL0MIk7C0g0NjfCfktGdRulyRP5gbTsvm/HwacwOe0NPVv5hE3wX+nFIA5ncN8
xEhkOMfDH+FaOwmEFriifp6Ad0m3J+XmNtSnJP4higivZRokdh3uRK1NuJAcQGuyyR9qYBFY+ZVF
yHx/aygnSEySthEeMMfi8fL+ZSTOcLplz+OT0VnxD5dYiqkHqa9A0ylWIljngVSZbgN/HHvZeUc0
PJCC7mRkFIjS4Qm0oviRcBZxC00gBc4Hb6YuRPoZ2omM1lT3ADaS04tyhiNr1e80fRlYCkEqDj+k
3tAvAmzVFwTNEE7l0CvgnxCQ0eO9zMMbZmmoLszbCBJgujN6QN76vPVfih8cEzfdxE6M8UcA98CJ
kK0J62cLyLsoX8sZPBByLuGKEJUS7SV5Et5V2W72XrRo4rkFjV2Dn5W+KN87oVTnCYIkgbE7XeCi
hzTUYGzGSFjdhUd11w3XZMsJytAZmRlRAhiAOCqVgZPL69mFqUG4onVqPmkkgZyXprlrM48rmZ6Q
dpELXljFREZzLZae+NXDoqCYcJ4gqagpn45xwEXuQm3Ico+mwfUM/ydmIsDH9BAgk3CwprEEMUGz
3+GHpJScadhM9hg9TGVNO836pfwz1zcG037KDShqyZz0hZIqSd3JD9559CvXp9JcU+jLlZcipCuE
Fsh4YqiRrwr/6Amlo2XKFrqysqYQzW/Ctdhlv4Gd+/0Nezcom8V6yumMIKwQUUOG+Pl9Bx0Gu5Er
W8SqYEb1Z/EYwrt06j5z/vk/iY5DWFbypXOb9fDJdKpmclU7PAAsVZg2UoTQ7UxppYzKKfxCDMIX
KjwSWlBiWqZNQWghR1vqTpxfeDGqPXYuBkPsml/2kfzg/TujnOLv6ujmDVAn3kNEOjIIAJ1sf4cH
n5HNL0ITkBvUIHbFu54pYJlzeKQvA6ot/w47RXL4fZ4E8UcEMSUr4kZmx/pX1+emqyz7IwXcTHfY
qQZYPzFevFlD35clVt1Qz8opqpy7hjfYYR/upAA2CGmQD8IyDZedxsCatGaT0d0lhxUHLNqzEOiN
Y/6zR43EKGIO0Ndy+NPEUixiYo4aYAosgiMSAPZesDJnbl48eDy8hdPryCDBvAK8IdBpP3h1FTuY
YNIt3rC1f5pwj1zwSFRHmS0CdpGqJi5esCcaJ3g7WYO4CloOwiwkRHRXus/iLO/CCdmP6c0u09jN
oqyqH9VvugFYMvz4KF9m1+pbWbKZWt0G8+oWrFkelr7jDbRbZlR8OHJS5ARwfC4KDhInYwlzCsh9
8t3fQuyvka5Z3KDU6zKQgmPccS9HV9lDkqm/kjdhFmyfk35lSCPoS84naca1T9AJ/SpdEpMT7uP3
ljkDt3SBcz6NreJDzsnT8yyyaDzD0K3zJeJN5qWSo6F9Z7UA/MGxOTOyAqrUiYsdfjhCjfuUXnOB
4MbDe30FNxpBiNAf3Zkqk23JA5Qx4uRycyhitGz6UTjpAElU2SRTckM++JpGLCJ0RrUgo3RbYnfH
GA+nYuVH7G9d+Q1yivdc/4ePLVnCiwCJLhzm4ScRN3BmlEdBsiiTaYBMmYGL025y2m4UQiE6ACjy
jTj/ngn+9/B47tgbhIljEs1kjiYapgv0Wp+lRzPFAhVCN78i/KD/TxKH8gbswMys2T2YTLsAZIFy
p7AK7l56etICAbuW5BQoKK+YAY3zyYYQQJhwUCaC2b2eeYTTUhjxbMAY2XwERUB/MOxy86/2MR0u
G2ZIEjlBFoa2UJynG9FV8OOxqFDRNyXSAoo5+xl8fT4tW3BS7pqF9qeDgHDoGfDyqIoBlgtP7rzk
eU1gR2ok+GE6wGsdnvgenzlRgM2eG4nwY5LG6W+U8yRFYv41J4Eae4NkTYtFbYswIQ49UFGZ7xxZ
HLFKro4EdJlchh3SsBoWIVQ44yKs5O/ik44nJ7WO4DvCrKBBRsytxbnab1lw9Tar3d7gk1A5sphx
ivGgoZfEuOEj9yDz5h/NgHXHd1pEdotnD15rEA1GS+fl2SPEeyLTOUT3SHBm6Ak5Hp/DCY1g8MUP
ZrFpFAjBFhlTemODtLytByvreXZRfGB7jYyFWSNx8adJbIApHc0kPGWCPmMPPk0E1ZzbcIKArQBF
z37yJL/SaCHuE7zXDe/wHFLQe/4tivs4nQvvXbjA2Fn6S6FYHkoKqNxuXUFEAKiYf0J36SDVg6Yn
tgRmsmFlJSY5iu7szkGKPkW+8lji7+i/xQO1sOtcQUHGYbOuUIYgMIF6QsFM4t/7F+h2qsp/YQ30
hNfjvMBs0Fw8n97rPtQLzkCMfwmUxfdURVUq4856F3Q/bj6hePUf7GHwAlPal42LzyJTewAlDZfn
0IdJsQIRg0pBIDzsjsmAEQzPi5h5jH5gt2Q9rsytelTQ3iIF49wUPrEEeOmOee0VO3/ZpblUoJq1
LsMFCGr5cobe0s4xmNboHOBEjlsZsxU3vtegid/PiwobVLXo+BHXJi7OKXnut60/6rfCnGp9JtnC
14iCAE7GzC5gIUX5lWRgZopbQ2D+hMhgAacOb16yTUK6KhvSHXzW2WfTE4ELXNZxW1HaMB0nHAxI
g3BprMuZmeGTRBYoZg4ZJGDJez4kefH8E1ljK2YS3Bo6IfKdy5XG9ePBlzZiG+yN/QrjuLpxUwRT
ONMsJOJavKfvVScs49vra4ytAuUccFbrGtgeqcwh5r0wgScTu+Hp0C+pKK+84QEsD7ebg4vT0kLw
ODwU5ruY/63TPUGu/r/5LvkpFKy4U34XiyJyJqMd2e1wmhNccrPA9+iQQwflQP+R3gJcjWBEoNk6
MqbCLreQGVBDf2IBwl9Q/Q6a/T+Oxa7yyw8d/OyD2zvkDtCsbw6bqVr4ake0IuGyeEjvRcQE4mAe
WaWIVWymdfDS5rhMqFRDrJ/w0EU7KCLmA0I+IZ0KX6c8lx5cMyGYKx+ns1IsSYxNzynIeEcncHse
4T11NGufk6tajw2QJJGhsGenKoZSL/6tOVpgK5CTbvGX9LcLGzBdIPmBNznfME/RmDClbg91fWCm
IvVW8BtuE3EnIwwsJt5ztTc/pdoLEi+dJKNihKEF7pXZmsM/dXmmI6wViOwJsX1UC8KpIwInnivF
FTksXsmtE6lbqK2Ur++ZN0bH4bPCNOgnWVL34LiM/di6gxLfWfAnJlKWx1sEWHlfoi1wOe1AT0Aa
6UIUOZw6xQ4vTwzSIvgJG1FeijS1U8QsUMg8GBYzmKD5NTzKqL1zChBL+SMW8H2v7wxs0ITBXwLf
pT+ZMS7bc7kY3REFNRFvR6U7Ao+3lg7hhbYOgpRMcwgN846BJAts0hpAT9CPAJLvb+UbOO7M6JD8
eB62CPtlb+zEwCs7LNhycuWoQM+EX/Al/fTMzrz0Xq+NmmZewPzpL40PgkiGGG7ZSJl1+43PT3FG
GsOA4b2T35tEn2Qs9C1uOM3lNJ3RM1RWFm37U3BCwgglvBePgQxL/e+0wQTTbkN5Hpjek+WTZbzz
Q41N0/MGdD8ihUTxhZhdccvEDQJgJySGl3GGa4+CjeAcjxLAPxQddwU9hEKtN1J4YPaA2rK9cVVd
mJBsWkTmmT0czWN9Sx/dSn10JAta0cwHTOXqw7mUM5Z7iQiuqXSGcI1MAxL0uQd6QtSDYAGm/PvC
l40q/vbcgzzmCxYOL1n8kPS9KDcYKmcroEhcxw+DDvEKNhZ9j/hX4iPJVd2tAACETarNK8fYq6uw
sghz/gI265F/EvW5B3hHMPivDuj/UZE2vEK3D5fqkcoEpDa4JZjDkcFTH5Q/skm4w2mmcLSg3cW4
FPIOhqVQlGOX9xXdX298HuhJIheYA/3HvMMmW26c0YR940S5o+UeqyBO1/qqebDVUXDWmF7oFBez
CR5C3/yCeEZJQtgW0/IJGOaAevcWVZN5TP8Er3IAqVRUlZlvfk8geZKuQvCUT/Y5j5U1dmdHZl8c
/wDO7Vf7y56bsmSfc+lqOuVHjeMe5JX0cKyaebn5ZtIwNFtQZq4YoyPbExmZh3UB9Dq8VJ4OXj+A
3xd2uiCREIJBLeUkx0AAiXD4LLf/vqIaA2g+WXInHpFGanosR5iM7YXWgf1IdLtD5dSnjqne9WsU
/bLLgCqhAeE2AavyCmylMDKlx6HQ3QlbPjp+pM6ABfJDlB1wHpT1X5iCCYfanLbLBKmoHtLIluEc
k6c5OO/z8lob6/BQnJQLzSXjfb5lbPouxHqsYv/9A3vkbUP0TPFKtClGYlgTvy2GU37YLxpYjKDA
CDxkW8HpBwAe5s23LHoB1HVokN96agMsbYNvbPNZH/+PZpXx/H1DiIuyt+2cAD1rblE6n6A2N5TH
pxiRwvRHaB0kw02RG9KqnaLNd+JNDkOwoLzpzofDiDKmPdbkcfVbUpXgV+Y0GxAS3X7z/neyQvpB
VuFz7v3Gt5Y4QoszcKrYgFCvWPWsCZbTftuvZo+wrd6CJVLVo31BY/2WfO2irrl7uBqrq3gjxDq9
UnkVdGqdQ7PIB0JCCdQSwCiiQpqLvzV/GcbQItrWl2ApXBm+E2B2bM78wgGN05bG+cVQgd6Zx4Wx
/K35Ib5Su1BKb5834TPzKWjFu7lifCY8aGHedwoKqFn35qyu4Y+1zZSlx2GqWzDPoJ9E3eJJsgoy
AcOOty2qvucqtNqFttN2ybnZ9guMfKzJFmQykcvOymd4bglIN86oTdcjNF+01Jf2p96nS2VV8bdj
BKpoxhXLgnEK/ROQHnMRJApzZIKGL8OH8rpfkbVwlW/4CwH3gPj/5jgDD5Z2bTndPQwZPMpyvzwP
9+ycnLs7dHTjE1iTZHJgz+jcXViVFFqMNqkHyODhQ67D/WyKTFlWHpThblsQurmqNtoWTUD50G/R
/1g6ryVVsSgMPxFVSlC4JQcBc7qhzICiKAb06efbfaZ6pk+32oiEvdf+1x8wM1GsAS1C3DeHrVdN
Sl9NezB6+EuQgYooT05uQv/zp7l9GGSoXYgHqKxWBzszyQE2fuapwOioChgXwJ/wbrvO4UMpD/c0
JZOFxEcDNEe3Ws2lTKN7BZCvmfWDYtVugH5W9xCQBv0iFCZpxEa+y2ZlOJij0r/ddUPJgx3gaAQ/
BA1jAFYUdGvoqXG+wXwCJbn6Qv3YhoYlUm7elrARYB2LjL6wduIH8QD5DYCQCl5+jXviKsPvTtjZ
n3sIFZGv/MyDxCDInakDIbIU8Qk2JzTRU2XSpWwVRaZPhdRYwNivw19+cb3HNdFDwY4aK9uXW3l6
6wc9/Jb1SVaQhiQ+n3yy7xIYqWfc3XfYm3yVYc6N8dKs+0UQDGHnwJgguDikVlVRLJ/Cb0tbmKQi
u8xs0tVF9jqFaGb9upaGR9SWP1dxAMqDt3smqQb0TqwqcLOL7uvu4owQrs/qDAUZswbmSKg7GDVx
LH4HIpFDOL8gs4FAWYgKAguj2ip3X8TMCBnzSTasJ72DeugcuhFTEzcndkZtZtFP+a7aEU2SZvfM
IVhRGjw2xR4TAM6JNgJxpy/r1ehL4cNd7OexTHTmgupMt2TGIqnu/0XhwGlkcQgE8BicDNDibqIS
QfAeXKeEVOJA856eYEa+cbG7DC8oU5hnWjvfUykSJIu8CFc+gFZcZD705PETnX5gZo8rsrcidHuo
KRIW33wuUjSFbJFBXGEVjL58VhxYBFR3SKZNPK3CRyqCE9MfqQgVKF5/wQqREbvTWzS3bXFx7qMy
+9HYMcxucZmciDn8aIuyDt504HWrEfdn8EglLXj9vLIjxhHRm4dcjxHwB3a8bsN7qL2LFiIkeGJ3
g5ZsDefwlNsiLkjBE3VQPMQxUZCluVw1EGYMIL2YVjA5QtK4y2xwINrvmSp0loCJMsHU1QR3tHes
gZMy+jXmAwEW5lyaWzmUx+fhrzOG1Hx7vWxqKols+lvnY95vgwd4OtOtoq01jGqBiM/Rr2qX6Os1
bYM8+ndQX2txKbU0+5UtUCgQdg4bUJno0FuzVaD8rcLQdX1oVJbehBQ0PUTqgDE4VZWFsP9AYz+c
vweIzmx1U6dZkGPIYWKODkj2dbZalHlbseyhuQmdHoxd8HfvszEH2wV/4P7zOQVMjv0xR9BDyQOj
F3wOy26s1lnqMpvIfxQ+OMBvc3pF2SikfTFrFc+srB82fg5SK4uFNyrUDIMCrA58tBV5WhE7zEBA
LtL0gtDwNhMG9WMkjj7LQabAHhMd1BFcllTvOkXkm6pUk8LK++L2/RfWVVVC9e4YPI/dFxuuEuIp
kULkk9zCPwWAG7WejrsFogVcEMa5+0ix17GYDQYiBuexhJwImEsBOejFp3F/J+F1JJkau8ggRPQG
Mn2r8zCRlyJV/ZlpjvcW4qwRuvNQ47x/HELgMWHDI9TvwMpHloIDHwcKn7PKKcaIqr3KZwoHKcYl
AnNzlI5hPrzgFjDFFcRHZ8PIyPFld+g2uleMBEhKZABjVBhh18Fx69rlFOZFQpYi2LMx/Tqg2zxM
lRm92cIWZp/dCFyWhhgN4d3PzkoPHwlkzC0WC8qWxgrOAzerszn5UBWFZP+LbHlY4UPQDeST+aCJ
j5sRcpOLFN781gV20rAZov7zPg6mm0tlp8NbmBsDeV3MqchXvRl+Io40/RLu8EuBWcOagVcgGahl
pd1j319CKH4hXWmSxnsOULNSfDz38oy9wRJS39xGWGVy/wuRXz4kWGX0MSzNva4QIjPSDjGuNNvg
5eDQiccdaJFPZWT9ONikidOdb5zfEPMuhDkCQsUXnkC7VQVdU+idN2RMRTRHfSOqsTUkFQwZ5VsG
lJ62qJo+bisWjB5hp+iWKaCwNbFZoxEdyP480XtqRHD9XGncCRmHoG1AHR4AW1GQdyGCY+iJbydn
BUH0LwKNBkgrENxfuZiupEaQlBR26YlxLLC2J/ayNzcW31nD3xGRCsEluM2wGgELgxRGoagL2nH+
RIWLQ7EFcshVD9ZSu8Bkg9q+TbIEE1/rHbCwRG5JaihmGYKoaFeUrSzYz8u6b2awIGuT2vRMy5C2
6eJdmd0305WJ7B8dM22UR+bWASx0C00mDeKv4sJCMBaXxj/JhAtxsT+Yhr/3zMzrWMn7QIC7L0OV
RAHR72+liRR9WX4O1df8Q1eW3mr8vdmYPnr4pzlQWxXRx1LtfKAN5fHpA1/YuoFmiDQgGqaVx3Ie
ggUYYgV8pFv5SsU7xFSP2BkHLCNoMl2XEPmkfUd3b1s5UWMNzpyLWIteDCeJysWGGX3kXJ6j66RY
a4Obh4hwgkkDx5+e+kzGpKs/pLH+YvDKJ/Ukxwwv1bYYq5lyTjlc7Pti4vnuf08D0AHZy/1yV5zX
7eN1DUSJat0dnfSKQVO7HlrJyL2sc9qffnQWtTda1mvu6dDW2k65+nVgwL0+yfWF1+ulLK22I5HE
Ax25hR/RFj5MO7xAyMX7BDQXSSHLqUfh22KRDjdZtW739EyvQ7frsB4pDKfjNm2XZxi2kF3BJWkz
v3Gqb9OfEbPw6uEo916W11lNV+y0/nBxC9f+oxaUOPWNQZ/uMM/A89/+tZ9eS2aEW+40PVYm9aRQ
gxw4uxM0uN9ixIlwkIU9dmW56IIByGWogaoc9LiT1qyS65ZiKe3gicm8/StOAwOydZeF7R3y9Zcr
CHnDPVjBoTP/wq8cJ/lzZhc2/zoW/n/5p6tVckmSMvnYwlG8a4mnhNt6Phbf//38+d9vnLSxv+eU
8DFnHY4rvXhFFYi/XA3EI6u+N1gNRCAClJsEjfmcwM7BZ4kq0xNBCay2UpGRh5T3LxVJWL5SAdtZ
Ki+FORyRvXTxhaP5na0Ii2lq4SqQiQekSP6zTn/y9HVebk5T1lLOz8LXhC/hdo+Tx+TLGvO77LFr
WOSBI5yDpp6qkttVN9oTBq8K9h8+kAzhX9eANT4Vt3ci4XjHOqStmuiVh/cSsYqO5yKY2xuJVtdW
+uAEl2Je7BEKfHM7H5+nxsfud7174+ccP/ymFIAl2e92gC/ibm/Z/a3vXXwZOgxG2F8+6JoUcOX1
AuJbAHeOaDdks4QePI+PY5dsSF8txr00m2ijrtdL9bQIpFjEIWRAvP+nEFSDXirFDEc57Ty4DT66
hqAYCDswIGXFVIMp7EUGqbOHNa9mqnhCFCsDta9gGV4S1AMjPs150BATbqmTxW/U7F67z+6Hb+9t
qXMGEc4NXsJTV1tTkGP5aAICsYaFNf/3teuB3UMIF7Zj5o4lA2MnWnKnPK26+qTRQzz0MGTYqXSl
MefDoEqbGxrpAoQS2obTGT79x/bPhsgx60Wf+kD4DxVCO+DAFCDyDm9lBvEeYQ71Ql5B2MVBHLWG
vkLH8WHkebwQjin9oQqx85t5pKN6Z3FhUaK3zNW1QwSlMqqjm/BwXry3xlhLnjRYG6ohQqQxvsJl
jLim30LZFkxJrJ8eXC6qh5OZjb84W8LOjkySDHoHXqsYB4JxRBI/SfwsnlevfEMt7SC1YbUElNVP
tIRyqVJ5ZYZFW6LuhWFGFtz7jj5VxldW72K526dOYPx+EgjxdBXCkG5g9NHLsD4Zm6I1DVUWEzVW
ykB70OQrzmnt//vq1ILPL+/dmnRreX+irUBBIXLARAg2VDS+vxk98eYzHJVovZN38r7DHWu6a4SB
FYZ9zIEqnBNyB0XWFWdQbEGddvYcwQQzsKAliBFbdohD7/C7k9ENI3/ipmeXuZPOAQaXngjj/WCf
pITcb2lD+OGL5s7b0Y4q+QVJIsJyuk7pM4iySH6QXCKcR0l1FdaxoIP+BnLGBEvZcCRHUK79i3Oc
zP5lNMi+HL3jyfGIfagV5gRAiSzXKv2wHZFyPDnKfEdszgodj7jggYMp0QId8zhhS+iw5ajnVvYr
BYcye9tC858x0jqSVnPnSaRFx7yGdzJi8/ASihCq0hzB7gHctwGc+LC4j6V3zdeEEl25YLte4S1s
5tGDSIzf4deZXS6Odp0949ycnG12mlAYhVyFKgUgMh9WFt1s9ujfW4r4F0gHNhSVHyQ9p49k1ICZ
5xS2gtO+7vZ8YD3vYc1wGnCSf6FXMlvpiM+kOBP8WBLxCcPZ0/JnE1IUjqU5Cavd1XGw37HyKIv4
3OF7PJvpPhken6DrSEiazRkbuIbJX24szjFmuHmuv3wGts7n5w3wV4lCjJ3v7iv1QQU4Ar/2z/If
KjIBHRgEmHSH3ceIfXwQd+NPaquw29lp+bDu/PwgzisMxTkhS8ERKRuchkgEDxQuPtIi/7YMO1Aq
J0cWzKHAYwqbp7GUzh30puaZhIOO/3eWeRG7a/0L6fCPhf3AgFpekOwkNsLnFn67xV9YQc3pPL6h
AMVwdDgJBdaOF2vCfyUnV1wBYNIcsi/bu1p7EZ2At7V1cnktxSiP+7Zv+aPSESEje1ytxZV25XD+
pY0BNEUd8B6Ls1u4E8v+cM3WuPlNcue4lNndyg4hg3OS+J/tqb5yeKJhY5W5wg+cY0a8L/sLG41n
6XT/XfocUzMkIlh3N8nD3LA2DjSCziag/GBitcltIRIW6EuQtCC+0HLb8Dvwtn6YRIBsfqT8aEeJ
UzhvTSbdnskLuSgdptiaja/ETYmXFvP0v7la5FPmiSP+AfESaedaeJ7WZlEJkR+NCG+yOwSmQ2+N
DCIL5iz/oJjh3h0Y3mL1N82fg82VeqBPTKH4MkYD8cubrd6C3g6rLohzYopegXsNmILdFncG8Z3W
P3nrjQ307SpYJIp/IWkJVaCYq/FL5P1eLmmogUx3WLwIlYELnG7SC3/hSj5XMfEwr8eH04YZDRP/
HPC2OFJ/3MVi+LE3G1g4jrozvHpDJBGFF1sGO/AGCuFEizwRLo89JtEV1LnBkF/Btu2BzkruZQsc
q28NkV3bma+td1hqdshJQJTg4PjpqUBk2YDhFx+wxcOnC+X3kweRWS38NapWrFwLt4dFQmm3IxmD
M1HcwL3Dq5YU+QVtcDKtbqKhffPQzp5H1L2mWPdijgf2x4rYuMf1PdSxthAy8XjaWDb+U3cMvgip
4oPBnYo+FZij+7lt1e/od2Mmx5p//qsxnMENRvOBAs8szhHw+PjCRiztwXMwzxHZFVjaYNPTjUix
IAmSV+IL8COjsCWQsJrRq8aI9UyIQXFzD+pUWLkiq2DmpMm7MaAm4o9pcLQkrxzXyUaxDK9HZc4F
mSRYI1gbMa63CQd2dUMz5YiokE86YwSBhyZ8eI8itvIShk6TngwGLCf5zRjFbWYF8zHqH1DecB+9
9rOTFai2gtLf5/0sSD/dTRv/ZrJ9poGgOF+xXUbnneCFrjXIh7lXMtSQUwGqAZuIlsSQcvi2KgmP
EI+0HhQwLONFuCA8s2Vn+koZv/hNRLcqjhH23MwcrKzNC1rn5Bg6wheUXzSrZQ0AS2Zcjq/j+54O
F/UxYZIknpC9Q4YNLEQ+AD386WDTg+/59yvZXBGzCF60gzN9ynTz4Sgp3IPISMnMSYohdSsPCm9s
erTcjc0AniB1q4iWE18CfX2aw52oWAeXo8iihMDNFM2Vz5NYxtnCwfWMrS6niSmKifvJNQl0txJG
jk/zcGh2OyoFMZej1bLPsZI8/R3iOJ4WBUvjygFVQM8EdOgyyM5wm0RKGBnUJyxD9m9j1X0j+Utg
evRZxNJffaRvISFhEYR7lIiAu0wuJOqVLPJh7OJPC9en7z2JDoFwSsNCBKfd8VOjySVMInnbZnZe
490wOa+fYgkOGwk4WPyPawDaQuRxJ7gBjIM/HChZrFcxPFaYfCwfFYxJwdnIlYnhWQAzsROYQLGc
YVEdoBm/m1SKVUxGIMt34U0GbgugL4jQ2fC0rqlwPGWcLzpLY4zrLQHBXU8ZMfi0XxgNXeoWytyg
ATbEyYBEeTaDyU2WikIc1TLu9nrQ/vyvtpPOql+h+eqGDeMC+XyskQEdG7+eX3BQRU6EYyEMTWAJ
ctEwlAy/JOPce7v2Fr07voi5pylwupc269AfOoD7/HHumR1a4eUL+fa02wk+vbFS2V8pfoKfUMhR
MdGWeC0/us9f0KJ4BV2FOqP8WgWTcscOxaQnplEE41bBFCjmOBx0HpOPgr+S06sCwi7AykIbOqNF
ZCu2yMJG3z6bIES5J7m6hRrbuiy/iCraVMQX0YtPX1bPETbpijnqB0+3G8w/QI78PlHXkSLkHRAr
7v4DGNEBRPI/I2wQvId9hocGn5ZczIhUV7C/hy3cmRUTFzneJtsYPhiJ0/H0ERo+xTxivYW/vTJ9
EV4xl1zag8ATJe/8BSR9WfP+QPaW0FgBvl5m1HOW/cEDsg7uvFg7v6xlN60izO+T/Vz2UL1CmkUG
xztWfNCLNeJvhKfyfL6nyEbnwVuZHQqaO0fjA5iIuQIv54X4lJ9dO2IX+HT+F2yQl/NJ+QR8RMjF
bAeqgrMn5H6l/x2LJ1isSi6NCIPSdtTq1t1HGW9lCTFa9t3v73EylkxCNWyUrhRDaORIXfpwfNA+
mqN8pg1FHgfkKWukJg2m0SdOoC8FJ5dSBgMnbPIzsprIiSrjr/n10fAOYSvyOURKFa/xyOewy4O0
+vjN4siWHT15RSNRdWXjY98e9XnN3giIBSQYq08I2p9nfrrnShlmlsj5yGdYY/yVTmS4H5uFZB/3
p1SkFZ6otVEpBiPJnpzS2mPDaJuYgePMOcEQY0+ogrAwm9XCYps3qD2xZ2e3EEVSwY8iG+Hvp6jk
ElUXIvMVuqL9iEXRSH3klP9Hi/yrBEW91zFPSy5xbuuUq9oj99As42ws2ef0eHVm34lCziOVOjkU
sosFDIPsX9Xqzrj+M6eJfqvnIa8tuYEX6T1vDmSzm4F60nuRgk0UQ3TvDGXgfxmetyNuYxz82SCV
5XmSX6PWEvHqjVtYnhDdZ/6/72jCGWFFS4wFtNclzzDz/zo3DDXD1tp53qJhmUjckxisO4FIaVfW
rO7cjP8NlomHC+JPfFu+yHPhWqEVDm89Pz+S2ZlA7UPiJn+84omxJjw96/m1zvXovtQBNS8s2W3y
CeGPI1ZhITHEEPWHI9dSzzasWpWM1FAGjBeoHKKNT2U9N7LbzqVO0HmF5f2gNngagXMMwdQ+UyQR
+cXu9NYGHqILlNbGFMHxOYsEZR3mijq8PBGm+you4cXgC/UC4rHZMsW33G0PWJyRuFNl7wRhTLNO
StB774uJOlY4ETdMt+wz5kqnACHUnUZYY71ZBp2Zicmdox2JjsnFL81VHN3wbm8856J+A7nawqfq
NtRhaAr5NpKNlWykFRK04L4UOUBd72VAAA1EnxIOZFwMamcHABFyrgZXv+tVS1SYUGCLbQ+j8MG3
O4FRJu9b1twYtiLEPhHTiEEOcG0gUTIl8uR2cujDMvqnuHiQU6bWEJQceox1BFFeC9E8nQQ953zH
D41PRl8MboIFmZEUMOKffhEwoQ3a4L2JrP3LdsfcAx4VcKuAhwH98b+DzfCOzrGUvP03/kDn+Bw/
QTeeNAX+MqYsuNuPN/69bzV9L35fCAc5a5o0wxdcfa+6XQt32RwE9RbjjO3r++vWsMapZG7p0eDg
d7HHB6hLoujLQUn+pU/R9JthAjURXv0YcUTZUBgz0weigUESNZMoEWZE7cLNI5IHqEiAIrcD8KLX
mljaiqRocmBi4VctyI13fDNkp2pH0N9+BU9Nf1EXcPYENz6q4iZ2g4YPi00+nR/+ET+K9wZA53dx
FILg3yNkqnLEeJLOsXiVOEat2AEegE7BzzAleBwUBUv6Vvis/3sMWOfvqJoth138+b/fc3pPf9uk
2eJBqcgEM5US+z67fgciHdY7jXQ85s2CwLGb/Yw8GKRZAB05o8tiQVnWhzSNHVj3OkcCEfr2hIk9
hFhXonrmtHVobxOSQy8aw+LqUMxgR59MKenZY9MzrMHQ9MY7k5/HZ/KX8U2Ju6BPnvhwWyphK5iO
xQ4Lj4AfSxk1BW4jncYwzwJBzOHDgKOAuSUUmRlKvWVjeJfkHECf/VCrbASkH17GL5LgKb03gAQU
eEvu/D4M1RDOgiE5hxD/uv2LrsuYu5xcSlgSl6utIOsaMp5ymPc8fnPLhD96ehJvmZ773kwH2L05
Ov3Z5Lx80HNiMa1XFPdyctP867qZFJgJYmZhuA+qjOu6g2UQTOzWxMBEyf3r6P2BAg/9GKgKqw28
qyDf0GC1ar/jSwCe8UunXPKvkFJuAlpnKuOrxUGOod25xOcJI8Wltc5pg5MHYCxlIrZyoXp3MCFA
BD1RDsXOoP9lPuPLGiqHmXCwnNUiLC/BYyzrO8DYM1FDqmw/C+H3X1bh7U1p38REBRwatNfD3rbD
igyyOkvSiUIJgVuk2S/FjPZSLPCFHBCEqdOfzESJBah0PI5Gvj9Jwgm5Dv5kQrXV40b19AiUwIOH
RimFSJ4OIfxD5+P001EB5oOHLBeW+ZhxfN2vj/2ZRFsZSdPhotk1qD6ic1LcgOsWheHOwLZYqIDo
AAzM7q5YHrmyD9zFRbf5Bk8mVqRvNLtp19NMm3/Syt4glX66bxFpY3KCX6/wCZx/u7ivXRcrO/Oz
y+5BF6XfEcl6F/ErK4m+dRgCWZLN0Xeu0RmV3uq57eHMCOb6qwKl7162de4amxLoYWCAjn0wSrCv
pbWjn63h3oYlOEQDyuCPA0ucu4slBa3xHzRMBytz5DGdC8XUOX0aIwxo+8OOhh1ME0PUxmfXRDJO
h5SsCCIS72HBv7+piuAdxRDX5W1sGHizsdkpYa5I8X/Rvww9bmc0+tzpOQECRA5cxzkstff7CM2v
p0y4p+FzFbLLmMTyGzeszKJbDxtj0aAWs7MBQtPoGXFXqtRPlGcuvN4FticncFnU648IH+8MqybS
KCBDAEitjKRlUky6Y6iAOmn0tUd7jnmCgIYKZKQvXDfPmKkPf31LoceG5HzGAb2QRfd7gKYjCwAP
6KxOkuAEY07E6/VJJ6i6doat1vGHMQm6Mjc/wpbKjyo0Jw5NPr3teoXT/8L/HV86o2xwlZh9oe8M
f22KzcK8q2GPZANr9Pu4V1iAQCeowJCwcTKgw0kPaKW7n6elkQ8nQj3NH5lk+6sc8BiaWD2654ne
2Nzd7dXu5Ak0K/yGVhW2qKRZfyfVvlLnqCu1o6iPJAevIYapuhNDQcHxqQNuSmwezeeLgG6sN4Si
svR7ZDb1SYUAEslpVrrSjMuM0dGwrm36xYkCL+sr0/mo6AePr39bnjGpXVFo6Qum3wfcevq4zBPQ
P5BBfy19onlK6etZWB/vMAjwfWZJB8pcwS+zUGUqTtcqcD8+tHDiZevJfAHrCtC+NZXbmAlaw24Y
JBcmzwSHJXn70enifYjogSoyr9zuF+Cu0s0btezZ1vAphItBrbDBERNQ4cxqBZsD9xUwkNwRClDu
S8L866t7LePW19HvQY0yuNug2YZbpDw3CmZEX23MkVXOO7mLp9GJSmLYZNTxBq4sSAfZIQYBylOy
dZlxiHgWqzWcMcfK8M61i6Pqos8EtdFO0/cTaxmTzdC2Aytc8k+Wb0pkR7Jdvc1F0QQV8wLUFewU
bil9wg/oAqx2AwrIZaHVyZexUv7zCZ3OVuchTjfaDwCPGaAD/mDggunrvbn0CzmG7UzPpl1jwKhO
0c7tC/bd85BWM1bXf0MWfqNMIDoesfi3EzUQM7rr9EJy/8WBA0tFr3+aPNVJUy2l0sN7RqJdR6H4
Y7j1kEdqt8GZAxU8qy2n5YU9zXvYWZx6XoFyAFPiW4D3KONxjZQIM9NvnzP00x3Gas4uKM+7Da5W
G/e2DygjYHNA+uBQbmdAI/iBX8aBCaMevdc4jbwTeN/zH8ErL+/7CPINdw0l/vWb1njw0plC+xxz
y9JnIZvbPuNvJ5v9mBuf2/8z1GIYvfS9Un2CZ/G0XiiG/aitJ9YEtHxXsE4BFeBDwY1/APIe4CP0
SWAc8w0g7QDlhhxVUPWaZr6nXEYfHD8WKMCIR8HasULfVcMmgGWvsgm7aYVA/CcxUplkWqiw0S47
yLQowPtcE5RdWoTmR4GtgcMVbqIo46SIDVETwip4MxUrG/RZN7yom7VSwnFmR7LztOq2TkX62PcO
bosR3tfJcwo8yTrpeLHZd6AZchMxBWUpivgXvQ/rdCh8gkUDd4yyI3i0bs1qpIuIT7lEv6x05ee6
VXADym+eRu2u4qWoKjoSrEdUtUwKLX49VP8/CVL+mdeU7tNYZ1ztd6G/Rsz1a/zPtTN5vg37jina
40mIW7vRvoOqWXfu68stD4oOExGHpSxX9/sAfjH+Ey9p2Kr7rspdIKGbUxBO4KOlSJ1Y7a4exkw/
ja7SSH+u0Sz38UC4tMi2KxbuPS6WghkmMZT57T4X5kA3JocWqX6fi6r3prneej3crJUcJm1PHd0y
YOkbFmX3aZ3NNLRXJY7KfR05drfA0wfdNZpg4YyiAJ+T//QwkKiMXqr7OI2xxboDdsCPhPjZODeQ
FdWtjvDiVU8ojbBOARggqhsjIHIoU75dwKtL/3zEJnmfHwg++VqfEXZPSDtun0HfNOxWXtDrfBZE
4Y32pyNpo13sP1n/N5CRwdyxGLlgZCNMhz+QUTJEYT36NgvWaXJiDDLHeMU91fsQogpWTRRFpLII
JTxb9To3W0KBggmYkOWNM/BTSq7DVYdMya3OnAdOixHr1crGkDya7ZcLqAfTJCO3c0ZodI7zIxrW
gMLmk9m1HMkUNpB8wbPq4FP7rM4fayaf0vkB8cF8wDcDEfV1rdHA76UAYPa3wDsaJwA10Jhsx3fF
r0n4wojuA3Xg61cYrHRbus5uAaB8Me8wFxXrSRbi/Dbu0evAgPCgtxbEaQUlGX63/a2sJZf0+uee
Sa9dwVKFxTAEmMpjicaqDL9XCs+JIsxbXjOdJBKAScxYle2Z0JNeCJcH3zjB0icSBdEjU7YtkoEh
MC0lXOp/A6SiZKoIcRwkHwtfWbeIRGLua6N6rJFG3cF9DicbN/zXBj98kjl7Xr4k6xX2NT3riATX
Ye4S5gqhuqFGd1H8PAPI1/U7fP3MsjYfe9IpIJVRy1V+7+fVYOBxV8fgHn1fQWk8O6EkYngFHf16
GNcAgFMjXaY1Q0KEeqBYvz4rDkhOIPcHe5ugU+7vPw+eIt1yg0p+kitOfrKJaVhB7T5/VzqU9gj7
0RNAsJBUwUBEB33ZnyKdIWDTr31I4hVc4s+4MSwkuF+o7hU3tTq/X/y+4Z2LuMBf+Ya82V668Vrw
AauW1XErUyt3rHzfMJGPa6g0MADXXVdZ2kScoXzQrWqOqyBoci9El4V3zBJlUTkju3W09+fH6Hj0
RxO6dP5o1HMizZxrJmmc82UURct1zE/x3Yn5fjOjPs/E4H6jyehk+340Ea+pTHBI/lvyEyZVdlSZ
USSDG14D5mWKMMpyhlnFJLPtK0Qh9nn7sfaQb9yWnMvFB+CupYuzyIjRNDTrvJCT181m78QXIJ6E
GB1mqHWJP3DRuZhx/QTwwWoK3lXj6+NCN6XhaYKFgUrQLmO0IF+Z+ax5mmxPgksvsBSpG/XGDzxh
he+Vrd69WvK1ty8T6e3jNXADXYfWf1803MYV7PBAGxrBa9FsjWF56NXOZyEcrgPJy2nA3mgutyBu
3I7fqEivMTrPa4zr+qLjl45Ym3z8D+jkZ4tbWSQ6q3kIoDgBFpzkXAckAYte/DfiZSxIsO8Huvss
ignbqQ/0xflpVscFr7vGRXpK8dW5ehjMSOblkCPN3Rp245+3HNB8picyPqmeCB0WoKS20jFh85mN
kJaYxzkSr4iCAQkxDV+JD6XhpoQ9w+ECSsn6ErFxdHLZM1DFAo9zvBwuXr90ME8we3AjKni1vIzF
Vj9gNmt85rMyfvkYgxP01w9E1LGaSFNl2F01oTy++f1pj5mOezSRBr9hEyrTPmGsDTXZ4o5NKWsF
gTGHeBkjoklxfUpz8khl+J/AuhNAolDtW2qcD5RJNmPAB4kGnNt1Uc2n791prk3IIozJKYcUKa+1
ye34g0tD6Ogp0Yij0oh4vg4Q6d6pVEC7PLLkuksyhWFpI6Wa4z08v8PAC9a/gQiCrHxNhN8c+q5w
+e6SqVFPtC15UlWIdzidoAWIhLrK9rBNr+i+zM6wM7wrmIeaD9rdKTP4GLf7E2p0JEjQcZ6Yj3mi
NdsZwvWNdWqh7hi/lYU+gNLfhStzQmbdrKDzm7BzDucnz8tBHQnnfI38+HEdZdMvwXDj3vCC/4fP
aklSgoK6kWloCF5EXwdITHYLSMq4xPuPlFDzETbXTtdWZyLynAWDUw5vGHPj7j4lKWOAD4je2kWk
Yz+qzwlWUIgxEmnojKtJRsqqerwl18ysxk8IOSAs0TOIESAdy2HVw6S6QzhkvtJDGbUE1JzK0nIb
zQpW7KSksoh9ENOKHMNVAZA7D8TRl4FwDiQu9+d3DVMkpKOTFvbm5VQOVdKTBp1QS89/1ldXPOze
sIplksQKdrphKZbeb0POLMZ4R7wgGCukaQbf9u5cca/4hpRkki/HJfAr+IfXi5kFnBfMla+pTCSf
a0jy5xgo8SfkOni0a6Bi/lLRKcF6gpR7WhS+5O/LAZdXJxEXpIio/oQZ/4uk4ZzMS/yKeSuxhTJg
6yzLgl/6dJ8uLoxk/94hBot/WVXQr8Dk3ya8G7qGp6+5cDEv9G7HT/glYTntT/QYddhaj0u2/eLz
YVgz0VICyCtbZQ9CNdS9a/AY4EdPWClNazJdcEs3+9vP4TaCfkgT2tciY4sxeYwHIy3pqwjWCzsH
DPA02FfnsPHgeJJm/4XWrPg4zNiwtPm9JJMJFi5hV0JQLRLoH1fEePhaAFxe3QqjcSywfOwAsHuA
mkXMC5YUv4iOpMSlJtqSVcz8w0g5k2qnnNzjG3FzWXAKy/QW5ylkr+i3yOw26kkIWAhp14fZ8Bxz
xT79Is4ZhJMePKsifpH7zUIfqyJadloic5M8IjkAIBaUbn0oOdwWcMOw/B0AltNtJcEIXzc5+OvL
hq+VoONRz+9Isqd5a8wEau2ZgeeYiTl2zcQyrYXJI2vvoNrj4dOkGy1cncARkA3zYuIi+UPBoPhT
4YSA3n+d4D4NBp7lDYU2R/4DxF/uypkBHA4vJhAuilS4Fq21WOE/xA0ckjHiXkxThW+0hntcBLzd
A7yVNsYzBMSInyWJn56xbi5jFWcEr/kIPpj9SxDwx8z8O3FMan8mKHHsTXC2hipQcx2JX8TuPiBl
IDvcA4fSCIYiBwbjegwRA3GMiBO3+uPLdods4O17gtkn6HNnOr2iKpPgKULLjg8wn2l0YNlEC4a0
tYSXJeC2XF5A0CNtK4BoVBqofHEXXqBFgMkNv4IC7eSJS+LpqwEbs9TgESljhI60+kDhxQtE5ZcF
Px9MeXSG8p1y0TlCoeeuA5Dw7W3UmYlQnXp6Gr8SzI3Q+txCdSMtDfwdLP1IgUZKL80D/x2o1jqV
Hej68fqLr4xqbZHsmfy+Fa8AVXYkkthZMDrfBDZzj7cpOFbu14IlD31/KaWv+ZnqI0eXszWWxrLp
IUQn5LmApd8jrEAkxv/sfI9U1Sa5bMhbwXpAOkPSHW8lMih6Ye8IgZ2FMO4UsNFpmOM51g50RhcC
H4xAttDC2yKR/jS+qkeqzmk2YpGLfwhw5W2j8gR8Ig3LWQQSrQ0dhZzy7hJjVMQWDJf1EPK2TNBa
SVcGAJC3xYckB0Cjy8DZpj3xFYpuHD2bp/nKEgb/D2zZfKp8Mc3K3DtKbLva3OforVsUaKlE3FKD
VKXHyLJ7il3O4o5Fiu6Ne3mJdXXy+eI3iDKyXSKqcLrLeoBjKP1cjZ572jA2utkaFmgqEn/xFCFM
XRzSl6Msz5obqzShwT0cjekbRzks/V+Ue/qoj0fsg4atyA+nly363vjmDdohK2Y6t8Tu8vXgDbO4
ZGV3TQx0N957haNTf2/sb1tWREZg0GylxJrV9Bcwp+jFX5+67bUo4y5lCGY1CBNoz+I/AyrAI8So
f5CRYfJyBY6zf6/08UAWitlaW1t6R/iI+O+vV2LpegfTYuzk3tnLSYHNAeYfAnWzuzi8wSPjmqcV
Ns9LxnK0UrgbnhKO2VJNfliweZ95sekc1UuINwVODpjGELLYJY8xKPuzlwIzrP8fSee13Ki2RdEv
oookwqsACeUcX1RKBiQQiIy+/ozdp07fvrbblhFh77XmmkEZ/YaW1WPJ0HoY31Dcc0eDxgSz7L3O
lqRvv6RZL5817e4CjwPZa4QTJBaPn3yE/5YS7nT4OSTisEMXOOhNg0VAPoE6qYSF59AAeOiYikLx
W0FbhJaw+UsWjKeZBGN3jd+mD1K12mzIFZqE5txm7LPDlRt4Ih2AuPvkC3rJQJ8kTAdt5koov3EC
GryX39P7DnSm+qQg0Hx70eC72Mh949ZBulP9eqczh1Z9Y6L7383YOIDM8F0Ynxzqf2QjfNI38VjU
tx+G/OWwngl2niAqqvzSdKNC8+P/B/yrizk1I+tzRHH8GQYbzFlESUpRSGUZD78T8GM2+eTww71o
DcGC/7q1oDBkcAtKCjzX2oVTQ7hNDVM8V+BtjfO7OiTUcyYj5RlhpA0Pgt01xRof4ulI3MGixrgA
18Pw8IQVzDUelSF3uiFUTFQxLsA0XRFPQP8zwt6FghGHCyLfse2O+ygtornsnBNkOOr4gTgqdnQk
MWKPhmUinuD3PJr/Bg0idr/GnI5UyK0BKaCbWLmwQsjJo6LviubBGresZI5xEyiGCpMzwlqNgSa2
GMtcwXSpw1YR8lC2gVE2+AFDLMDl8aj6TV5sz2JC+ZvQi2rWig33fY/TkYh6eC/p/hp+P4EW4SIe
3ERII+YigrCTbZJztvgskFLvMug03LQ4cSffcngp2PWR7yGB2WP8okKE3toT3BOJBxmqO3mHOh6J
ZuaKADIh+6Fq2FJzzLQJ6R45x7XSDtvvLFpRhBzwl1gQWYQfwIwsAMxkbhqt16HFi0NGi9GHwXQZ
vyNc2XoTJhtYfXDE73BDfslnA6j0OteuPKGWv2XTWOHRBe5vSN6TcXolxXMU7cvXQGI73PYK90Ow
J7eT7aisr3TUsO/w8x2hsK/2OT0965Y+VB58zSWBciLO4ROHyB4THJC6bcSmdUdAO4RV4oE1ueb9
l54+I2Qm5ibcIrumsdBo5VnhwCHmQJoj7jx0PY1Qta2oY5Ff/QaKRtl5fo3Q2vwhmGX1q6kxxa3K
PciCx0/MrF1LdyNNeq5KEy3YMoUn+cqCVRdLEH5FORAsGZnGFzc/aDAUsf9qyYJ+A0DgIFZPECM0
XuFwpYJmUwADS3FgaHo9mj9za/J4fGHvfP2ajGt6Lr7IL0qQc2gzyUfU1j9iuMpLI1QboJGcttJA
GmQ5fpT4zjFiyc4xamWYva+VSWqY/SzK5S+avGpKb8X+6xnT7K0fJ6B9Xy1ylRxnGIv+N5lmjLEq
eGSmVbuWhkSzwUoV3Y9jJsWLESb7Fxo7ygK8MfNA9nN2vF85xiWELapGtSVqe22aZnMsk4kyp0UL
cBEJ1u95PjLwMZlehkKIy+PEJl0gG4HVlZIjcrG3Pya8BYZriTG5NOlQkcpZWXh24Bk/Qmd+JKZk
8D6ootJ+JM9SZZiWgSc3jK+fEaB0ZSgL3FQyCaz7p9DZJgEWFLieU2SHL57PZ7P+nHr8vOY2KTRJ
7OLy5eWPGuL7pkSxcKSq+wEepDxPdPP4zASEchNK4tJiFcqol2+laN1p2w/gze+ch+6xazBLcmh7
Ymmm9HMMji+rHN4L5K5qHqNHBf3TPudOOui9Iwa078rsB1R+qguIg6sUT+2s/ZxK88Z9R/oXcQaU
JNX4/R5JaMVf095lZiH9I0Yz26ZUCZLKFAbHrHxVEyFd+L2KMzKMkMPpNAvxBpANQ+Plb5XMbHKi
c+g4ZcJ2SNAcnUE90ZgdPvM31b+Nmt3gLh/iUUX4LhRGVGVE3ITqWt61I/1aqsv2kdcO5wcY63MS
5l/hBPAQA7ciJPKcoT5zL2NUoG5CLvobgvUmhtvif9RD2OUQzISjxydltonJuI8g8KM4mBgVkl9o
m+Zzlf5Fs0sdCmK4flBwbbevoOJBERS8iykIHewNNBSmi5bJek34ccgeJmoYjJFY94VehUA6mXkU
8wUi43GUIWKeSguXqMuielaCjqsfvrRFrYokNeyhDTxZowu/OwM4w4IhP9uQUmWN6hXrfB32U5NA
WXr7bxDe7vhqHvrlGV2ojbvj5TOtm+nvN/skSKbCd7r518VbIaKbN5frn6mrNcyAguuCMPM1XRNz
0upEJLxEKRVN0Lkg/g+ZRBLdgr5jqYLibgP4e+b0i62nScCwtawwgmbAIexM4JIyNvgCXh5YdPFG
51EFektvmDYJYwE2QeFRZWE2/OEZFVZSmFuj5GF6K0DOFPYUAH4/OtosrCxloNcQUj4+FyTUQR8d
CClpw1VnLsyLk0nl9VIG9y75P4YyUdsxHxMzr9BDmJ7J2lJhJDzsyY78z5AJzSfm3oXZ10wvsQa5
6enw2qQRcwk9n7wkfMlHbTq9kCOPyLMe9drhhbPBwaABiAX7pHeZSET24KqAMJIwvW5IwI9eup2C
hb33wUaEhR0/EXSiuisTfRE6wvcWtYTl4b4HCRZ5dcvqRYfSwQv7Mv9hz3jN43yTy8toDxghx3/B
HiDgNTZbQIGgB+4ZWkOKh+z/vVwZGOPOQ2A8BsamZ7H7TB/+GYqIpGnFhzCOBSaWXsSj0nJ7yVn0
WKLTpqVGeIyHD60TqZYu1B/nO3u52+1osaVTimC1sCDxbGKTQJeO2+d7FW+KGWnjkNYFCylifkN4
cMg4/ncLzoL0G3mtD8TngS7NMfs4SesQXS5dHCJyxv1uOkufghRMp85nol9v/QKKO/9ILQFk0fVp
TEDb0eprm/YKXWSIx0IC1Vgk1pf+s53gVhD0n2t8gPrL5YGAwBF5Z/37XbTCen/JU05zaSOh07C8
EOAX8Tf8J4jXmIrRMgYQfEQLaTyMbXeKD2pGd8uobMfLiBZaHn3vcOqW5jraodW117VvrstDTW9s
zvnS6UUVv3vP1FO0M+egCcFMpIyLayp6U7haBM5BbBgHK1EoIQSAMwb/agNKgQ3gOjgHqxCiEf4R
gqwl8Ay+i2HFghIrXuAXzjeKtDHlRlo1qBqt7fgL/ZnfAL27RbNJJfZ9Ur/wAf3FosWQodhh6UkI
HmsuXqDltNk3+/eaJLw1g4a3381N3wRPBJaZKf4IAvXstUH1v7PxgBIuduKCAfz51lTQzEndoZcW
fK5qRm30xai622PxpgLRxXsmC3q3ldMb6RAGRHURVTWKzVm+uAQAjxMmnGm0wbKbucPXN1rfRNqM
SI20Idv/4iehzQJjm2ChubXZONiro5WMQSRuX5jQNkeZwW3iS6TYIV+iwP36BAm/lI3ajgJtkGVQ
ko+hZk1tE+O0SH2VGNahiadTlaItBiVBtjOie/U7vrRrqF3b5qmxT19O351kRbPcRH1qY/5ZS9NW
v5oqdudYSHwCzrCwJqYOkRwrvzhfmJsNVIq2x2/53EpBlD/RiVPEhyrsLIAHfM5Jn2xa4iYRI2HY
U5IsUcintET1nV1QkqIcDubBiwZqbMOWMSoE4F9phkNGP1sXW9mCBoSHnj1G4u1fjj8vWyfLz1xz
euPvCBJXcArQF8guq2W/mdp/8Rp6GJs0ih1qDvFD8TxlkrPsXGZgbgPVLBd00WApD9g/8NcaCv1Q
536qKXY3DwulL9qdI4X64M1zoi7ImlqVCPXg2ApdGAI92EqJK5RtbC3oHWIfNQWyKExG+v9kUPwm
c8yRCmHQz8MSbS0kTC8fCqMbEuPVj2GgjvRpcirn6pQwWwRQDcmmmpdBVL3KE7Ua2QUyp/qW/3Ck
H6UwEZpZOK5RMXH7IQancxhHWyjxTOzIBymGdkNSja/pfQNLjtC3UGJhR4yQRZjFkUQzRnBtMqF8
DXCPzqlq8RemLGh8smkYa0ILaVn/o0lpTpkzMApiQF6jH5GGX9SQDGlSdgSnJSydSTC6R9AH0uTa
vsV4lqws+AEMbmoOYAkADAscBXDuYuyEv5J0JzozV+nfYIbPA/cxA9g4vNyb7GwFTROAUzijYbgF
FI30K8fZjA7sn12aDbEZeocxoc3vTJdMAyJRjzrCBeRP2M1V6Oxru9/cEqgTELdHhW9QrLeKK59D
mhKsZhHmUJbCJKFGlzxeh7K2+0y4RU3U+3UfpAjEiDqRIlLayJgDaQ7D70ydfv/KI2JoDPJN0Qg6
DXr1MeM4H5pa2Pcn+3PilSj5C2dxnmy31pm9FjSvIX3E6eF0GaJVTqp+qlDMDIrMs96z+DXpFC8L
fHZMo8Jozwtxsc1cCcC+G0q8buBAF+Q1UGeXgJtkBXZD1IPlOfxtDVzn8GCYwRqkrFX7abdg9F54
BsN1yFMVo1iX0jk7JvsPNBO4SB78ZQB0kKDQpXeMT6HmalMbM2lExXuNW/ahvda1PSLRocGNiqvF
xaMfALDESxf2G9UcA3IH5ItrEsHhrkVJCW+0QVTbg7zhdKyuqcfXO3WG6Y6NAB9hN7WpCJyzfl6E
7Qwpat5FHaKuuUAcm73hMie++RtQjNeYkqoIPua8OIfQK3m1YaANe4wtiABTZzrPJfzT3+ZLD8rC
8rq+lUV9GfJm5EGijb/ZxKZ5Ts4FZKbWHKnYR5IdhdHdtlipRBcDpwZ9AmEJHLiEYx3j7sYLIrL4
MIQcp5e9TUGCXvC9N98L0aJ+/YKs0f7jt0w99zwYAYM/NZ55DNMTP7tAz3DMwjWu2Oza3aT84dyN
64HbJAdcaI6DFjcXZUAsR/88OfMFs38Uww2kr39ChdkwgF1sW5/97TLKFvGyI3aX8LgfYxLyRzBQ
dpnpYwVZ1mPrr2hBSMbYADOBFzZ8IH8M1CmONZ7MeVLPyouD91Osjyp9Q8lRkZGEt/Jv+gJAkrZk
EhWMc4A10eTUwkaXezOaJyDGGMiqHmewrYftexcPLEIr27Gmj4oejuLURISS6jxCTxMzN3ZFhAP2
MN+qUN6t4ysZGI1PXSpLmMU69P+cZfqv2vZV0LgPJEPxIsprUETjkGQchDMQTSCP/rwAfT0FLTKc
2Qe2NQMiG/Y+joGCIgjprjP9EJ+x2P+itWOEWdEr2u1Qb4a97J7YVywne/W5+C11vyi20N4K0lN6
2U2C4hriExGP1WBoAbSiIIz9Vzq0eERbjiTbRm8KPx7u0pOCvI+C6S2jPpOQZ3YOnbBFuqm9rJTW
VeOGihzHkmVX0SARM+1E33OGlZroINTJRforD+smGOfatcKDh2kr1fy1QktGprc+ZA6Dhtek/eB1
vbwKcFTzFNmjvC5YWBO8ONEKOqJzwCKElD7NQ3zR4ObF5QEbOEEqfzUuBGyZG0fqY6NFD88cM8EZ
VncL3B1eE10ZwEwt0KnYLsEHF5LSUkKphH0f484fBBTmzz3HUoijcqQnNMwalQqrEaUi9dlnoMme
nXo9xDfTbCIvoW82qH0gXtiu/BRdLjbuON6B5obwnlyaK5qglKHQxaFpiV4TAjdUiQS2FT8hqaMK
z19S2qC6sWxxciUm/C7+lNj+BunARoqH1hcYFoMM+hr2zJQwU9/oOR/VZy7GEQMJkzlLQl0uIHbX
Jpg8H2SMF8iNqciW6afseS+R7NdR5WPojKKqot9zKSQsYuNK4aTIr6tC9/J1LYXUOD96uTDO/5nM
DFXUiJc+0EbqZlik5cT/zF86YGAfOzFhkisiF+JFAaGHbWxOi8m+R7s1+1LHYTooH3uXUxeOX79H
J8oZMDDBTxHjvWRsH/JNN7MHosZLdtjnmuc3sBvUNzoNoo92ZXr8UqPFRCiPqnhC4cZzQWsYwU0G
Yfkw5/18BsFrrCRYbvgvkMCSGWu5ESOFPXNMCHih08x/8LR010oH9OM/1Y1p2kWEKy/lYOjKPsZ0
I0knF3i8DNY/rgkVa5milvOra7XSMDeN3I6+tBkwKJdn3z9KNosxdG+AayywBHmU4f1CgjCeFbFT
W3iEuiaxI28/+w1Mbcrfr3tDecOwBSqOiuWgC7OG6gQZNsYQMG5ywa+Rraku+d+XZxvP6EWTio2L
pEP0AxmKQTzg/8It1O7p56AY2AYE0UINm7GsmvugGODOX2GUJkNR+e6xbw6l6zssIdTCGtIYtnyf
9c92Td6crJ8kVIKhGD2INXIj4nhg5Vy01afBGLS4W0Bwdnm8mEdZXvTeO6ta1z0civlZyWvxkg0m
rK4GHtjxIQRKZfKkspgqQ+kyBuradjMCnv/dJPYBZJWadNzF4KZnsrGYmwBAE/p71RDCIsQALI4c
qu5L4tWhx4kL8ZkF/gfnnYbn9EQj2yJwvZYre0tyEUBnB88odGrWfxB73ALG6Ypb77dtHyVzVZwz
OiKZ2KtVqhe09WtKIf09NtLlVx1/jQkIU/qDdu2+mU/Dkse9mukwj1iIfbdbNS5wmxhd0cP+GOKR
eh2tQ/CYSz4Q91hO+eEmMjmqpigfqIysVV14obpPa4NM1HGiMUySklmkZeO2lESQxq/dfLtzilYC
+oYmEQ+TInU3/MwcWZAqjNul/uHHvbIkAMHBJZ10xjFGw8XGhUqLot8FBTQDtwd0iYyPy0l1Zw0p
Y/JuABpZvH38g4p1z5fm8iLvhFsUhOr69roX77GUJhh/XyuQywx4Nx/IoJsaRUkHDbkdkMcVyDvb
+hMcJsiqb7fR8Jkzbt9JG01wunY+oMorNNJMmTcBIs1wSK/IIB/XtJb5xalDg7ktJr2H5RxhzUlb
GKTD5gAreqKvSsIY6SAGlif1HyRarIXPE8d2r8btAHbLWT5362Cf7N9/LQASBSjI/DEBmHUJq9Th
dpoAlaMAdwK0JBj5vX0YEt3nEWpOcH1HDnRPqBk8oRgVRzyLCH54ssnYS4Y9xf1yl759LR/9LGib
U80c9cohZzMHMW4mub2wrLnRm4DngkjKWBTCbiITDgW7iWRg0Mt4TQjDQx32PKFcWKsXA8pzUkRE
HCLpcr/BV/YpPHBAJCges2Y79TFix43lBfwLl4/9r5pJ8NVbqL5WuvtEC6NinLEl0LZ41pNvfs7B
RfTP2mQpT0mehldWD/B5M2OCJGnPK7jyjYNgQq24kxHB+EA/AFLN0sAysUDQwVY8KvCgSweN5Bs1
WYOsMlOyPUCrkFvEvZmMno3cR5GgaL2WPcXDGPcSEeYi3EI1mkKKnav+ACkt2KEZGSOWZTNn1FYu
CtMLD8B1GtGeT7E7sIvl05IAKpSbeO3kA7KWLsDwYOSkGsLAqQn+4o/3LTwVxj6QES/f9j9wMeP+
a8KCY18tTD8qIgWcgDGrxizTLXmc8F6i0bh+axGyXKO1ZGaBASYFO5s0/v0M4eoJxQbO+JQEkkZt
gP7ixfZdjy7SEIxOl0ZfNsnOVSv/bXp8Y0h59Vt/7b2EWVc5b2siTLyv4oXMizv3jac8M/OvW8Su
DTuCGd3HhVWrMFciyrs3OMq6oOWqLdGtRFQS/zr4vRlUY0qGV/aDtSVmfqNfE6THl/23OqkUGaDr
eI5SolB5UtagFyrIdXIi5IFPvSe8IGRKuAqbNb8sJkxgS4iwDB0Ir8a+GYi8HUYs+QU9FMnCxtIC
qqrYRGWES3G9z2vLUQ/V7fWMNmQG3ewTvFzMS2h28OIgOhGmKZYxm/Ip31A58I+m1r/IToCdKR20
yfgAWKT/Q3OAsQdlHbzbY3aMeTnWgEKkn7KuCT4dxbaMMZjTIz6OyHESMTTGvH5zcViDSt63m6H5
gd7O4w5zjIuHMps1g4U+JCAUrQMlMD2iB5+56QkWNRwho3N0phYGjaLH2DogoQN92o9AMq/DvxfT
erATVB8WKRs43k2gX2fENJEXoHqf75jQ+AhGO20b9WPnYqFbw1j7Yu9MPDqAb/S0r+G6ObHV3y+7
7180WZg4toI5pc/PIjmrwoK1JdWacViD3Y9IM6Ey0sXFwZmDuEWCqAmi56kjfxNQVpn3yxszN/DF
ikEiIwaNn2ZW/xYBqw3PJ/RkPqa8edMSebh11T+XT1W0JfDnIWIQXLG6hKMclgCDM4wKGSAD34BK
Auajhbq4+GEDHxYr7CIP9vpzAxjHSh9pACgeR/fdxRv2ORmG0BPbaV6fQ6WpYP1Q8TjS/AtoMUsO
KCqkfS4+TmjCS9CcI08OnPaGMpIhyMGC0r7TJvktPwRn4xRwhCneB4xeGI7SO8OGedOpiCo6oxwR
pKYXOk1qQJj/kBwnyQqTxglCV1aHklXkUU6ou0VZXQ00iHzb16F7NMs477OIMNZ4Q9P9zZiW0VZ6
aux8FbeHLStjQxTysRNimcfbCF5/rUW/eZevP2kX4weMsQFOR/h7st9SUon9UJRoQBzs7BJyFbQ9
NKDcwiCCjEKZ4BHO8y++lxVTNpgZOPLT5iC5ICxknMVOjHroJfN/cylSG7CLYFagQZIFJRhcCIqs
0WZppc/Yl6sfpA43Q4kYg7OauUm6JiKN88RKjlEvdbkQ8+BhLuRsI5ZuZh5cmuBJHSWzbaVO1zqm
H9C1SA5c7AuBOUx4sWm1SUfp0z7btggDot22aDqwRKOoB2H7U2qRG5Scm6coDyU3AYxivnHCCHST
L+stTv7qu6+jhcNPlOnnCQjhxWpBRCgebgw86XvEmzQR0Ag6CWRZ0AOefuEPVuC88NC3QQSw2o8u
xMv1myNeYQf5gUnIDzao4tg8AtAzhyMcRoG3gMlRMePuu72QJUYsFeVRP9hVIjgdUUuLX+iR632h
26EzaLGtZmrOZcnhNjSTBO+r8G7oMk+H6RvszWaFEiMzfLWmlRlHyPn0FNqXvf7iFMk4pZ4Z5SIC
3HqynxXB2NSF4I6tB2cdlO0NHdsLNuxnIrVsA+OP4tEQ29x7WDq/J0W3fQVnmY5STNm1wbeHCy+W
O/O8nbIv9FoSuA6ysPSnU7XtMd7fkGmQHkHQhoCD0VbKngDRTPF0xkSNYygexBV2jJ8ysDDMhHYM
Ya0e1JIPpzoOxiB/pG0y3M4wgwHYShHCuJ3tMg7mFb64sGi+rYAvjllGk+9QmsrayCzdVzvkJeHs
NIhYowHUH1WB9+VZWK0yk2TPZgfBd5bLT57O2QZODGhX0fAQasWzRZ1F0WQQ2dERtONp+MkSSynD
3ndreJv2UAmwBvAiLGVYg42BihQW8hY27qbTuxFmzKQSIzuTcDRqmlrASOjINagzPfcLpJWRB/IP
5bKoOaFzE7qIZQKeRM2QEA7QJ+i2GcZOoJ4yob3EZiMzFTc9ku8Ox8Sfi8LyZ9KpesyyQmYdqVMq
wsfVZPvlwXk5XCX2ReZ/v7lwSKBEMInlGuNxastORseFhBVFF1c/HLAv4p/HUnRBEkKZlYqx3Ifu
X7EGNuiI821GjDSwWNIDXxQ7IDe79Mlq3AlshtZP595kg2QsSIym5IhtoBkgrkrIqKNJlPwYAzoe
F5T2EpFmIimIzjGDIMSdUvRlrip1l+Xxr5iQImoFn6F4Kwy0QKhPhljSCEkqDGY+JTcWvyd82tIx
6yRwB6tqhIpLFGQwsCrIzqCQpcPp41KUGYIBWCQgVABuDnSeMvQ6kjb/4UCd5QKcdekQb27+HiAD
MUAaPF3yFNUVf9tDCSsuJsAh2dJ+QS4okxpyi2lQRMngvEE0ex7NEJ0WDRYD/7oY1QCIrWvgYGcI
1HFmVkN+q+gnaXViwqtHpsRdM4Ti1sPmqyUS233VYDR+BVH+6TjEM5vPXkaoKupIp11EGOZUSAY9
5Q58xCCjOVxYm2npcd77OTE4a+3URFgSAoWsA/T50ieU29OorOladXpCj2zzNPZhRbznJu2W6Nbd
1HYKXJvY4xnCwcCBViVK9BhzmJQk6smPXZbBxgn2jwEjEndY0P3GMXkkGXEDAlH10H72CCXCc9LR
8Q1GZNxB1h4gEgLclhBugUzCfiXykxkHk5K1ZqGk8Yp1PeIrGnEZ/PoZXAqButzUE45D1AQaqFLA
/F54DxE6xOrHvlxB+i3ZFDeM1JQl0o3qkMD0AcBAyIFckH2HT29KA58HTjjQ/IcQ+RNBL4C8PHbJ
GgaTyOIg4gY8NmAp+7rlpjoDfVjXN/oFbh5OKts8T6PiBLsea+g/vEwFmKLmpXcB+qEu+3otcxpa
K/QkMD/+fXCBVw3saPXJo5OJUURpzbtDI4xxRUIqB6p8N4QThEdQ4s7KGDKBS+p6iT0sBHqolSDe
qFeo93iS4AXST2LSwc4XsZ9juZ+ouOpUIeQHpl+IPrbZI7yHd0hU6J/Au7Bax1FBY9HFRjBAEk0v
Wb6daoc+USRA8SdzoSuo1B899f6xxxxuxzQLvxputvi9h1+IqcuH3g+pEB+QQYLhV86tdq3Pyi65
KygVMLij6SBll10aRQBiFqxWGp9PZVqCiuW3b6EAw7aZspHdCk8JLhzaMLY0xgkKrBinpQRg/RnZ
T43vRoYJpL8sFg231UuV/fKMaVnKzcxaiqyYYD9WmH8TIIXp0w9+4yem3CfF4sNTRwc/jGIf5KdC
5NenaWfkwz1e49rEicW568Lu3wOcMgjxIQlgGCHBgNgXunS6LAlmPBCxkNinm65FCwDtjlIhoLEH
cR8BSPGVsHCVSqhDCAxRsaoH6egNQEJ49iif+KIs9gK2IefNRpC4VOvcgqky5rC00vlhfMuNgWkK
UCDE1Ivz4y7imcZZvoPyIJYTqrIXh8cP4npvvbgDsDW9Jy9ENJMX+ljThXxrwLbRHxAMXjpBbQlS
ng62VZL+6eOuwfWSIchPS4bSO9l9lLnSsqbz7CPiow/AmgZLD8jckHP/ODtQhpFwgOzwjLLeQTzi
SYV4xb83V0gUnBH+0fj7YQMuYACB3/M3qTTiTyHePrse+g4er/heLt8XRqxVMUhYTixlFEtbCyrc
TJHIcTNvHxiG2s1WCKf5LNJVNYsXGRNTnn7UCSZNA2YQK1T3O2q6YtVRTSPI/Z41qnPsMI7tRt1V
K4o6UlM2zbndKFss+k/1UrCtoFYhf8PlYF0ulS1xtgbrJbMhELTugyJyngKOLFH2XfY1fgfKtB2J
EFNSLpf1Al7w8rcNaZ8hgFH6PUAGy+2X8KKM/KtuYmLQRd6QEgwkqhgGXK09QwVSTJQlOhKWJFzq
cLzHsB2DKv4A67OpwZkBRDixQJUEt4OZ5wOAlHjLmI/dJluKX1L6LUpyeFCW+ypW/HoZfMwQF4Xv
qhhFgJXhywfMGTnMnYBjYCd+E+6pId/MJB/kyfpDgfnHpQT2pIpn/iMtmClCnPyuMlK4umu95Q7B
UYDTbHuXR3Hk2Z9bi4sv7du1gjkUU8eBtpBjt3d/XxlrskkgveEeqyzRUXJQsU6NNPws5Z1x/YJR
ASQgbvj1z8zvBJWLowLr/OME4+q9BX7Mljw8siGy+9oHTuPDFAfbRbuxD9UzvtNVWnpfuiEApfrB
sbFay1diZ3HAL7fyzDywK3HRqS9Yjtm/TTrSW7HKck+blg/LEFBklEJXQB8ZTWgAqJuicUBkLk/b
Z0P8KXRZiHZMD1lUOWfASmKoeyoP2s0cMGm0whlmjvH9Wz5+cMrLz5mnhXPKnzoB6HJ5JHiLoFZU
AeJul30WEBtM/y9fJgQNwTIgfD4sxsJgTT8Xf+998cemJ+eYUfZ79/qYu7t3f4Kmsz+jt+mjknxM
JpQu7hF10WS/xxKq54AVRAdYmuaWGa150pHH3rTRFxAi2vxewxILBd1tl8Ya1CDtpkHmx6sENBzk
rxzoq8Y3Dpfbb4bTS/bEQgWx4zPE/OOpsbrAjAn78THaC3WRiMmGGtZP/qquD6QOtxykgDpGtxx2
SRV3BRw799xHX0AKqMwfz+S6dUIvMMMmKnClzWVIUgrDxRLvOGA+5ohIc4jHhZA6DT1kdqnsMQxo
ER18EDlwFoN1y1rToxZZ2PcunLHEcIJYpK0dh9eD79S42kMFMEbyQCqaJrLgLCwPGd38YeF+Sm/m
0j4hNCzolsiPfv42vI8C5xrOM++GQVrsGLvk8L4FGI2sH3DsL9cfSUE2dgiQRPrqX3IlaG8ebmHs
jioWj3xbzeuFckh2cPaw+j8oB/sQTdS9DDc5nUlreJ9nIZ1ifEhL86S21W7tjS35S1FMM+kDG9HU
Vzv+4k8P7cGM3RWVfHivztKBtQkbdrI4sHxaY6IPRRISOq3ltV7G95rjZzJ813fNunyIxZv9llEI
caD7aGJOgDygtonUeSoiSCgUz9BiIAH15r+1snrhWxTeYgFkWIAJB3P+ORjkRT0QFcrL3/w3b9fy
6HUwHvpDYgmhm/SwQRIjpOfv8DKGrw0vmuDX7cmsys0OpviC8ss80CpLt3JpIOl+nV6Pz+l1Ivtw
QK/OJBHjDn6ME8AbplenjRcAioADEJ8MSVuJMDNlq4cNcggXgN4THmCIhm0IRgDsKD7Qn5nsmoyo
ihWLPV8znpQvazhId3VXrL5nhmCcZVpifk+ywngANbn+dlVtELReFA8j2wuwJBenF+I59zn1EHl7
dOz/Xs5GFkjrxLwQ2Bi7A9l5NX0IQzXRiCa14UDZQl+SMH4gYy5hiRywQFhPjkUUv9CKihnPfBm5
X3SKJGbaF1TRWYNzhifbDLWcC95GGBtRauLGBpnkztLDK3egt4BwvvU0WNxI8LYQURDz9QxoCC0x
97/sqzkYhP7kBG/Cu7wDa+DkwEGCGJapjEShKPUBsGC/cmTWk3WP80P23Jq3xjvSbWyuAQpFban1
Rt8xcAVduwF5Y/DbSgfelNjiOM0ErTGOXLO+snBSoUL14hjqTfByfjGp8m4XjtKxcRXXY8drDtSd
6XMK6ZfiZXoG5SAArXejAuItIG8lvWObnzh4Dlme3fiUDfkKTjsDKQlyjlG+SjdeoB0Z11szj+90
LGG/OX/HIUQtSN19A6BRVNjElai7PGPvcOhUWkKmBBgJryG+0/LCu6LrrSgBssfrqF/1nU5yxalY
iT27Xr5OPEfhMTzSL3CKuErV2rhCDlH37eOyfx2/4++YFPsTkI1uTbjy7cjaW/vPqVlzhZUtx8en
yvS3hSvCsr+19nQ0+ZITXC/JPtnmy0F2sq6iHNCm7CHVulq3G1p3Dm/L4xvexUtz1est1507KXu0
D1gXkJue3CqcS8GdeKgePzZqN9QkXCxrzz5EEt0ovr8n+q7ikS+X9bKbkS+3yJe9af5oeB/hvXy0
G4K+ravFewnv4gf+PwsZpkg8F/TvBEWKPJPXkTPxOem77JGfuFh8A+826DBI4QSxByskY9K4wE/C
+5bGfPu68xMsRdNmzQfsh5Q+V4Jl1vIsP2Un/Ur3oe6bs3Utl8U6O5l0G3PxxhlnsVSKQ+bM7HnR
F03ppnzwEQtXyaFb+3yDU/KKSmyhXtOin2/kaztVplgAPZp5uv4SPsnpu1rX7vnZcgYBGTnllz3v
qJtrU9jlnNXrv4vUmxhXmUcoYVSypxZY1ht9Xz/UqzKlkLj8gD/66tXYFyvsGbIl00E6nIeJKk58
mj/kPd+Wk8HVDOUrZ0rfN9QBy3xEUWXeKVQ/W/lPn38Q1TX735bJZrxl+tTNkCrvaSrNBVUxxWyx
iheYb+1efyCtTPh6YI2YIsEUPCvz90xhHlid4klzomF9NCcZy2x9Y+H+qK30DRDg56+8XbbanGQ4
3hui72xSNdg+q8skvJkRWRN9fZBNOlyJgdo8FTfwBkNinHQGnYt/rQsnhn9h9D8Klh2U7ivXsg+M
7AmPOuH6X2HlLVxzBaNWfFYNhIb8tf+64Z5ZmvDydoCICaZ0DsJVt/SQ2gyJzEMFS4/cF9JVWBHY
bQv02UNR++/TO6oetxwXJwSmHt7c/M/4919PhEJgWQYQyc+Lr5G6QKwBLSv/QdmdWVgAl75w5lOX
ZEqQPdSbMw6znfygL/UTHyJMh1A1Z8tlJiPwJUYloE7b8lBOMOvbXeD4YozowYl3GeHDW8b7ioyr
6Fke+IlgBdjKDwP2ADazD+OrPYH4PFi8UBzFrrDpiQdCiywsin+wInAwc0UQ0f+fjwSfWrCpFSal
gC+D+ia4f8IG3CKvSLCexVcQxGIOeRnB5nfJCmY5BH6ggBtLbAY/dEK37RZa87Lti58OPGH1yPns
LynuOYfP5ZwyAG9YpB/b+JAR8IMJHZUL6xGIAipaOAqfvgDA/3kYAZ23zNlWzY7FmwqC5RoeT4Vn
ZPHkHAEFZ/++gx36d3vDrkZw0ZtnB0oQXs/8uYAFiBTo+mEAURAA5VEZXLR+8JR+fb5ZYGOo1qjU
TEYHnkXgywjLaD/kfZMuhHYD+0sK2gJuOOgspONoJfS8iv+dYaJwK2bJSpwlcVqJMZtook7IFum4
271bgp17E46AhoaqZlc8FfTm4ppAwyGjLMKsGs6CuDZcBeSShEdzbd7jDx+bMFag1q/KjbBKr3aA
Q+aBk/DlX/lRbwv8B+c9YFG3Kf7rDzAR7poQ6YkIdzhPiM3pR76iTdCfwI3hvd3kAiiFr4UTDeQx
KHZA/aoukpv054Itlg80q39LsGxHJciseKXumnOzlg71ojobV3azmfoEEWPL4O/2Ad7+f7Wy7Z69
qXRASsxmAvWbHY6d6z+azmw7VSUIw0/kWo4MtzIJIuKsuXFpTBRBQVSmpz9fmbNXdtxGobvpsYa/
/rpsr1skiLnyc/1W+J+drQ6uW76pltqhOnECcF6wB5+gyGlzxB/YoZA6iOQp8bHAjkG4whL/QecL
/y0BHAx4/zpUAOQskzT2S0CEqFHJDozJZZcGzwPJQEGO/yKt69+ItxW7DavqmyhBfZseBlv9G1tR
+Ss59VpbVDc0SZFPMJZ9leC/X4uSjfmaTwf5Lq0Lr+ly1GQvjL558NK/nxCMVdn20jldBoKjTJox
wpJaEDV1fHGE4ki8QVZHzK9usNmng5kKbgXVN/7B5op/p90fuubTYXiaPmy/LlRZ/Wx+ttT9UscQ
P4BIyUCGuyVWc/ZbDw/J60bStcRJYT67T9KHzzJFJil1/9WaQZWT9sedMtRJwlUCIh53Hl5zXiMe
gflMI26Ejc7sElsYLXIUgi65d54/GOJzZATEJaDrwAbzAdbAjGwHo7Nqo8YxMwhjxRaEuNiB06P/
Wr/vZv1ad1+ndgf6i/o2uit4uW2OT8SghlC7p1nO3+A6NQw/Ak7FTt/aEz4DckpFg+ypU63ztU/R
LqpT2SFXtdN92T1BZmKS2rsJqFdiAZdp5nCO9bDVIsB0RnqMt149DaqQEeKCW89BoMSC28MqgvBJ
2PTy+poMbvb9OUFaicw7QM55teRgy5+TfO/2FLgqVLsgrc/NBtUKdDVvFlpnhPFAbEkKTh2WMerE
YMPuIfZA0iJLJEP9A3hQyNuJoKrGl2N2BBYHEW1XIji+gQodqzHLil7ENr+HqEHzX8cnzMR7s6NM
yHJMz4BZq5PwfvaxD03Ok+hHiM5KnoS9E3MZqw1nKxwEhAt/kVzy0nIIH8NsPxn4vbfDgL0PjVvt
TfVik+OxvRtodoOM8cRu9IO7DKQsRjxx1+bvMYSXuCARswhPoupYl6CxC3GM/KEcEM8RwpB+uF3L
kU8uDmJMRxH5q5Xv1DOANFLRA00APNNzepFFX9AUOKpIVyw2ZzgmJgDscBCrHvvOMFmAXq7VYY6m
Rbo7cChz0smwn8ySbQIVDD71G+H1RDw4vF4ubYA2kIkN69W5xoe5aXcnz763L+fN09HuoDWw7zxP
UebUnKE3/0m8D6J+AYbTJlhSJeAafwxpCJqxOrCYcgAgFDj8r6Cw7uEzwCuJiR/9AxEO8zIbAj5P
tEYsJzwxpM3wiSkWX2LJGrBJQI6JOIrLPxI5EH4r7Dy4pbDVcD0y41sbIyJi1QCtR0P4hAsUTEw6
cRUWqTU6ETFUyFcIh2hT9G9UE06F62zIZMYfAAcOuKTCof0Au8VZCogBuTOCjlHkVcR7TO/MV0pB
ohPhmVwKTN9mSODjHhstdKnQW7zsN36IebLjfhCINIHFSF3sNaxdRO09qjRM2Rhyn6aIpkQAk/6N
jJqKld1teoEtiQdVE/9mUe+TpuEHxtuH9IKld1kKoMV5kTL+bpK7TsHaRkA16iB6CARXwJpRsTmZ
SeOKlQibGuJifup+ngNXAbfgFRd0OdVwCzMHaZ/cERjFiMe4gyDFp23hTMGPx9JFSzzi/EHnr/YO
2wRdiWuaTpdW1eblG20vBaurEoAsHAj9+Tno/5ZyMtxPj+B1kvlBb6v2GZg3AwzGkfgRHXVbLLAo
GfQDg4JXhnJlR8ZzQaItZsEP/cz4sHHzFDjDZRTJsgorxmdELqgi2LEhTml4bJONiCmC5W6KSU3c
Ry9jjte44ydLQC1z/ft94I7Wlnr5n3/X3Wey0axHzuQ3gPJfyUX5GQlEcVFlGFOdmNnIsFmHON3o
oRQAPzMA5QGpBHc1t3YFc8+j0ZF45RlxoJ73J/u4XMmspLNp+v3TRER9NGimNmFT4KkvThYiikFD
dF/eT+0DdlGsFSV7LLnVRHh/LWW6B2TJPmFZYWBqomwDSpF1g0eDyBfOzi7NFrMhGuxjjvWf2QmN
URnsf7tW9xABVZDFkp0+ejamWJ4DhYhS0G6WUhGUu6FqX3dMOCY9ptnk9JgzyOzj/TWzBkgKVl4+
2tWfXsT9MGeZySrAIosp0sUQCcHzKT8xl1iDMqdPDAkLNDtR5P10P113otDs0Kp3dD+Dm59kGBiU
T3PkEWCRR8vbD1n+Dx0KT3IvDx/kP6dEHp/VR3dyBU1+LZkrZcCToDyzsjKcnkRfAXYzkxOzhjuo
jZl0boaMBL0PRxx64vqBndfeg7u09r800Xmv3+uXf2qZBKi7A7dlQ43kJxA5SEqFxFkT64GvDtPn
bzkcnyTrwcBsLTHiM93ZGQE56nbf+NI5bITqBcnSxuv37A9P2PLItLA3xo/h9IllTsRRPWBLruBz
OfZsIouOdzr1GtYHcjrAaaF4eKT5Oh6pduloa+TQeBWvnvDaYb4w2Hw4o59I+zEmnb4H2ZMLUwRc
qUZnCmsLtErkUACMdfVVck3gACW7BDmjDdpMfo03dCyIF5KdGJ0BungsYaggwCaqY+aSgMEEMY3E
h+mdaDycAPbL1EjGwHlJSZC7EpJ/hbsCOm4yV72ZwqDjCOa8MTVuZCwbTmsjJyAfdUV2A2gI0K44
qIwpStCQXcn46eGT9XeHh7kSiuiImCGOqa5kOCdmOR+hqNqc7dqpE3Csk6l0MEon8EiSMOkxQzqH
4/WUjUi3MznoFpqN6FTwAYGHgfLnvGq4SziDOsaO/HlzhAGyFE2JchlNoeXxXtOYVK3vr3p13zUu
GzeOF7wnZVAGxCvaQGBnqNEh8fxo/M95vlPWD6/jYzkJUKgPWdhfFcsGgsWK7LKIoXKOdddZSP5P
TC7X3R1vDV6FdeW3J8q6uya4F5O+rCQCcvDFKL8cmq9t7bRO2MQNZUZckc5v18MRt74a6Uj5emxa
wlmHZ5VXYpDd2khn1wW6CHpK+CStHNxfS+xL4G+GwOVIvYpfL5DZAKDML/xLiN71WGE/+gELHmhn
MObmecU68IDNYPXMN2r9nYwvxmt8JQ0zIEkyF/Ptc3X2+mF+fBMuRbIi7LOkeu+aoD+MHtX2vA4x
J6NoBxazqay0HCa/yvdrosNvMYz8J3mwXofHklC86gBiiDSWPfyAfk3UX8luYQ+CgVduMwuTAQDG
MWAcFEeQmbjp0wluaUQyTi1gFKCRGHVOlCAh7c5gDiUt3ZYsWlBtXafthVRnEV5hJkHhDcg6mU5r
8+aXozssW/fRqusPyIX+xDLw1SVKDdlnlxzUml2ceBSwosSF+KDO+osXrmt8FTjq8EscAU5GP72v
HH/CoYAjYtTM2guQJ8zLDHDEpje/ws/htxzV238PfuutirOTvKFdgm3wkX2/cHbhPQWICpibRDBs
WGxjgMtxN7K0lnRCGpLJJ1nHJyDK7HIEUA2bdbTr4ofwkoC7O7+q0932wUnAUNhB8TMVvzXJD51D
c8g4+9fFOnqR0xr3mde6GG3UNqy+EiEC1aMZOTCfQmGXeiWjDA6U1yNcenQuOC8Udy0EBlBpNvgz
vP7dStJU+pw4jf8IiIpmfWq70pYgUO706Lz2gq4BTwUMh8iZ18DpgG8iroBc0pBYgGD5qPQDwEgD
XGuYaIz9jpcKHh3AgYRjUw3RKERDQdae2LBsE7uZHQqoCTMiLWDwBseCrfVp4O3HAs+meQdxM202
oNzeqdE7psDRsJ5/gaCDTzVZlIoxOGI56dcemywS/ntV5Q6h4pdhtsDO3tuUP+ht7JsOxAYr/LN4
254rMDr4PdDwgV1MesdjQUKzwZiaBQ8K4BGDAeI4mKTZ46e3ocbHz5l5ARyO/OUJNgTwYRgGrqX9
/AGbgDOVsCBFWJjxAeQZmZSII7bLgakWNixlH/gQhoW6Pyx/gBgCBcJ2XWISwNrEHtoWEHgFfAFI
ESsXp9BRzCTEtHYF4gfQ79429Y3yNilK7oxBShv6cXC8fmLD1ONtxi1f6lEnyQE8L+KnwHHzMacW
IVrKHl9Gs0RVv321xSRAQngCYgBsAxn0MEu8v8QC8fWYieEAcwJqE2oHxHDii8B8u/hzdpQ4MmgC
Nof7tD9gyS9zt7SeQR6ex9kUGmnsyMxWzATx8KhvUEXfX/mU0iLV6P9gQ/2RH2zc4iforl6LYpFN
l/G4/Kp/sNRv0N9Xt68G5xUhik7hw9TqEEjo93D1YsuekKAaHEqB9MFYwcrOP9AHOKkGqotVAisE
AJPr+QMqA+D6ZlLTfgTg9xe7ID1DGN6uGOMYbH3rcORqawwBfXAYCx0ubZR+nFnw338rFzfGVsm2
Vpg6kgD+B7JtMo/IYE7fIz6cTXRvuOGAtLAnfKET9XURzBFUMsJS4TKHmqftIYfml+AF9u3iIlVG
DxHLkenxuMQqTA1iREfswtmA2WSPdUwXof0xH9htzBpg55BR7mDMMfqbOpAbTnxcc7mh4RZAlMpP
yoGzWx4duyMHD4rQq2eKOIieDfWoSKkOVVZ7Od+QqauPFilGafQXUhyccMQUJ2RUFBAb4RshCqkK
sY/2I9HyRIiUqE4Id1zePSBjQlSDM+bUwewNSzFbI6a1Lb3AVfcI8RKJCy2Lm9GPqL3B95TsqIH7
xUeBzNm2kD7RlZDbUY76BwI+i9NFpEFk0T5x2UC6RK3LduJBwMHynPf8aIwUJEodJb9xPF5wYfQP
XWZfFtJMmiz2+ZDu0NY4gE51cNkiPw5eI3RikSV/Hh7FxyNkcgTQ85iEcyhnCgGaopVxJAOHETUs
7B9QcNBvGTxEbyYVHgpsIs+eg7JErwIZAzREzNHzo7qkFnI/Sh1CJ9iH20e7BKjWamxc60XPRIe6
SuIMl2elg8RVBVP+y0IP5jJ0IVQZ3oieAFiigdCex4DKp3mNUFUZUVDutDF7mhRAf2Mm4ZI9ke90
qEjmAywv6Cu0nW+BXaZzupemdivzQbIi1E9ScKEHkoyTOfCwUVCITSE0FdUHuRwFCpQWD3u5jCNy
NoCsRxlfQteAKjnw64CoYgLG3crvW2+YYDXyn1i0RllHZ6ig2f1mt8e4tIqTTvQsim/faK+Ty8eE
YKN2bB2FoCj0E5TsghCqEYpBPE4eOPIQ3k8E0GPiRDDim9scTahIgEH8wRZZXiw2MrvTr0HNPtaQ
KBhQ4imaF2gpzJ3UwejRJc3ib8/EpMAMZuGkLVQEFh2Zoom+1Z42o3ON50yz3nlMiwi37T1nPCiL
oAbFWAwH9bhTkEV70b1bTeHcIPbqk/PCw7LRuK0tas8epkxmdSnbCx2oeNih8nMAEkgjTBlqXqgQ
8eI8jDak9F3WLt6vHoNM2eRdXaLBpwGj3MbJevMegbIu0W3e1rnwUcDZdetk1NwIJLXAXUaJy/Rq
JyPkUhMT5G10KbzbXIeRgrnasnhEBh5C7POYveDKNARZBf0lNEVC/8jsYDsYgHk65S+ru0q/lDVq
LOaWvcc8eSWrpza+dSesAu0RasCDl7nuMqL62WHr8XlC1CyNnIltKw1QnV+gduHWbAuaB4w9fYi1
tVmqSIOkLvrgrNpr5hz8f0ZC0nKCbi2aXjgsFgaAx6aNimJrRKg/YbK06CbdZiwybIuotqjzyZKt
TgNcApE+4Kx3Y7BM2RDov/KQ4y/ozyrmL3ts1wS5xU3MbhoypxsHF4ubsQajp8oYN/b9AWxOnhVb
B3azqgHcxBK1VPu+BC7LBpy9Rqy8ga/gBflsiQWaOgAmLEbvOaHUYpPoTrJlz8RYQHTxnP2Fucnk
E0wDgH/Eo4BpQdHddb2mzhgHin0x5DcX2Jx5IyXHiPYrnhhxmBWIgNAYsTHx+AOfkc/AaGGxMRjy
p0DS4jHU3AwSRXUQE4kFxZgBmBq3/bLdWOyI9IHMxV9eXqhlLIsRi7X/2/nUT3+B54uJRboTWwps
0AVYx+liMfQX2eTBCpaXbb89Lc4BK3dP+PaJMBosXq0t97Af9Hwqx+/M82eEXnpib0mxyb6WFNS0
phesUqApzwGmjHYrOHPTnCHJMPEhtmIeuVgDX5rV2aYBHUfYX8FB3sCZTEU5+N15T/ad15JdgO24
e6B4Op2Zxu54gu4dIG1kFEumFY9TuF30LHK8cVg3cNhrjgZzae5215yQFsYMq3Bfbn04j1BqRoIr
oxK3ts7wp97ZGAd2BE9qssNDS994EKH6sJta0SiHCPoRRKygR1D5FZ++3L1XuCn8z3yKzFFBiS2y
x96jh/cecarS8fKtlBGN5IdZIN8QR0bRXDF6ubLnuySD+PsmGu29xpfvOZykdixgrpTyCPiA587d
v7qgfWW+U9JTem3v8VVFxgo506TkyqcRA/vlyuMWPIEQb/49j0a0JlUCTeMXW0iB6aXLE0pL/5ok
TVS5V4rXKArAyUjhfylrwHu66HAe75023SaU2NIXUqC8+ysB+4r0ZHZ6uTwYf0mRn2dVvMtJSlCh
u5Z+kyHp4UxoTNhl5SdzL2z7fk4GBLlFytW5UmVoZMi6BoPK55qnMawK7+5UIn+3LXls6nrRRXQS
i8ClQ+RiptFfy+QJ/zpY7jl/nhcqc7kUnm8qaExAW/DWkv3A+vv9+4SRYgLIw8s8kteEauEPWEtd
PBmN2TPT5D1mGRpbMRl4v5YuG9j3E7FUFtwlPJRGEzT4axWv8KUDZXrIpojG6Z7HkPJyH48BwTpv
ZK7Jk8rs4VGQcCtmGHYDJjLP4khhctXnFvmPU/dv5hb0Xc+Uu3KaUNGjBV9KhUIW3PgqTfmUQWPk
Uxnpv/pw2jDvhNecaRhozD3NS0LpQRguCKbmT5I8uMB1Pt3JSpFWPgKZH5XPhP40RtaL3M+y5gSF
0YUa0BODz+yTr+S5meBCBCbWvQeThD2c3ZXRJKlGUCAx+WyjbR4VEyTH9PyvQua+L7ZhpEl65X6S
mSt1/82Iv9Upzysz9u95mZVIgzJ8mqfwI8Mp58pnDo6pDSskl8pY7T3WxGclsGXK46DVejzT/cQ6
k1qwakHXLtMKhxsdIOMjs4qdJEO9uYYyKWVU+fhXulD7ZYg4VPiAVcr2tXe+5BbGSXpEZqK0X0jj
MfBzkxTQZhLJ62Ne0NK//aZtSXGMPlyKjAGNgCRH1hwa96g1vM0p1aG7ecjKZ2Nickg3cD7g6Jdt
AmI4EoU86TjZY2TA5H8kKVkIY/mR7UtaXvhQqtM4AEL8MGTyxV8bBUEiX9cyzlJCxTDI5GCwKrPG
esUHNCUJE8ZJdsu/d2LtQnajz2OWjEx96cn7SeZzGrQ5FG9zMFeBnC9hxVl3D+UnX8oXt3k8r7kE
OKp8iClNQSJvfGzKAaRhGNCws9Fa2FsA7D3mKVRiSFP5Uk6yHZOX0l6Qi8l3pDvB7PYIntwF8ti7
h9cwpvzbHI8yZVTsqXI/qg+wnVBuus1b23x5owlMT0SbLwQWIN9IKU9AK8S4mFHPAw+L+MdU6WGl
CTEsC4jqcnEYJQYdNDLOak4yJjzSUnvd+s6XKDT3sIAcj2wAGaZBtCaEe86znn8x1O091G0giJRo
w8U7e8AipP3iqFWfbvvADOmaLGNY9JgA72SE0kTAFHsZ7gXUYczJwJGhuCN1H2gMNtUL7ID/Q5UR
hcUXgXC5pnj8PEnY+cTptNdlAKaNwCoC/FjmtXVbI2Upg2F8ANv6Kzs7O3ourAqgonB2nLLHjgcq
D3FFdLsxsBHCOwivN67vQ9uJFLHEL4/MhkjP5sN5zr2v060VYLqX9Viu78+Z8ssVTKITfL7rdswD
shlw4LfxFXZcOvCCmrgWeQbMIVEH63jc8x/zrjp+wt1QwGoejYkwe6F6dlzm+heCQbWk9vehT/gv
tv4DNlb47sSlI6xobAI3Jqd2SELJq6B5Mpca0qRfJn1oGxDMgeGgGNMRDyIWAZ2fSaEJ/cPLRmhB
oMKrYj0PUBfNhWEIwuRl95fW8qx/Gx6r7rp7FQ4LhSYWbzl3GSlkKjwJCF0gBdn1ET5B1E8hSM4J
mzL3beGyoJE0H9JrmsEBBDc6kiHetTlkFK0L7Akef4F7Z89B2ePpRUICuL7ldjo3hTkqMuCCEqKl
v3HFfBzP6eGnYqNHtvIJ74XdCYjP0y3X1MMDQijEfEVEJV9OzQSNUAVpOYopgQ3sae914b8PndY0
pXENuabgXBc/HL4QIiZoj6qNmH2sl+dwMuUPugBMP8NSrtFXyDsEj9DThEGERqEz7zG/o2Ee2JGQ
1IgfhK+Vhl9OsHa04Az6paMIHEKURaOoG4I3HEZEvUC8YDIGvD40EUKpfAB7yKEmaB3/KCYQC6mU
bbI8EHEYk8ehHTAJuJcYsAb0lhiXpUDayfRntdAwKpQyWxYbEFk7mDGv81iCZUCYxS4aL3q58CCj
wznMH8RXiuENU4bvmTIsN2laS8Ldui1pMm9smqMzOfvW10eY4oBjS47n3CW7Dt372e9q9iOdhZKx
ySThbc54fD7XZS7J5vdmmtbrJMxkpSHpzelnzkuSsICuNHGZ1ljxy89OKeyalXuU6kCsn+e34M2N
ra1sYgh/22z5dZtLRagTnG08SL2W3TVbEmSDDw6P2ZCN3JJdmHa0to+AWpMTPYX0D5bcBZ5OS98H
VEzeSblyL6ffZ6/WJQ6mTXFtmvMljZadGyssFbJBJKyI9aVwyD/1my3pQIje2cGV35zmUFFry9TM
KKnkTmIeSFyNG5C7mZFbKedOeVIXoOwwWb7wz74/R8dlR+v1Lc7jtbqN5s/De62jJyZLCFv072SZ
Hm5wievTdH33Qedb+kiz2J2tQTh7brRgH1RfJCi14HuPbTKCOV3nbVwcPKbOc6Sar+8WCU3ExwcC
omU/xz23Q6r02+Yxbvkt2yTlCVt04pbEKE+iIJrj7QbXNSeVBGiy2khczcHYahOKYvfo3Z693RLr
hAuQ6WEcweqRlOTpQE4KVxHbFMmbXyRBSThin04KoNCGUJ8sDdjRSdMcTUAdTm/uwHlZIWwKuOuj
QJ9C5LPQZulaHhI+utKCM5/MPsVWvlY4ZhEjxSw26ls9cG4auL6r3bMjZAUEKTKQFCO3u7p5IAO8
AgggcEIMioaNsWrUGV/sGCsrlVvLAc9AGUi22KtIjkKwvucWI9R4EotL3usG/tN57DxtdULg6Hjv
kiwbH7YNkM7sOSHpS2yIRp8mPO7wjor5dpKPHNgRXPJgW24GUTwc1padTm6T2FGt4Rn03HsiGVMi
B5cgsDo64v5rY0RHphHRlAwYIPMGePQoxECnyRBxRMqLPD2IJviQzo4S9kgRJLSqQLnoR40EHHZh
QlHDILRIS/K2G69t76eRS95UT52lfr2N/cFMm2pTS51BJjpTZ0JD2TgkOSH9St+989sLIItwet6e
+qEjIdLcl7sHjoX5YdwdK2NSEk+qSeleRy2n9AfeJYjdTepC+sHXmYftZn4ZVwG0x7N4eplF02wS
mf3RHdcZ+RicVWoro9zj/vFl3PXvQHCcPlyVVQDdZXAZP8JXQIRd2Pbz+SN8L1/BSsgsr+Pcy8ne
M2wmHazhJiRlfts/dH24BMLLOJvnwX2eBZ31LTy0vNrP5sn8vCv9GHj/Ng2lxNrPg1vIX8tDMr+F
Z4zD6z0Bs3M4SPkiDj+/y8scV1m6jMNiHYfR6bZMlw3gxjBdJvOItMdxCFHbNg65KhumyyjUtg9X
1wy+yyGsCvH9xdRyD/LDbZnDrRERefStzxpDevx6yNbl9rxsfe0Xm2RdE7WVrP1kLT/1tvWVrLHz
rkmP+YuP8DdZ56W5e29LLlIWz+11vVEW5KyxL+v2tLUi8dSwM+vybtB2LuueZLRfhJd1d6pOvuEw
xskK0fy0wEFHUuwz2UHI7A4aUZ10nPAO6e5gsh8piwhMdDODXXmmTvAGepCw9BfhW5g8BpN6+vJ6
k9yit2aDSXsBO01vEtbT3qQMO0Hf/RGsMj+MMZl0sISPqznIsJGOuzTjtesqpmqEbRd6dd5C9Tsi
M4ChAiFun0A98dMJBJ/MYiMfDjQJXM6vJZ+qFsb6g1wbcQe/VjMHn8X3cpXmy9/y/rpRLa5h2WEj
3Sg0Rch05RsdM46RbORW+RLm4ZBLAX5wtZShWvmI65YKOW4grLaSjXg4Vas3162fzpwURXyky5/c
QKgwTimu1Q35oACgY/bmYQbOmUJBVWMkox2Crv5DWMsr3n1qks91S+78u0KulyJ5FQy2I60Fg0h7
5CqqEdB1xLL+dwnJ0tmx5PbYISLYoRtHUnQfz8g82+Rc/uJJZCfgVrYA7Hygte8g1s8rHj7kmxPX
jWF2XsaOAoJkJxtHCyi2wLIp24LtjOrlMaBU/tTd4q/ujoZxXbaJHGAFG7AHfCKtSdpDeXNeSaOk
aaQyk2RDuNnlEymMi0sSCtEQJsdIfgSJLa8URBvl6hsE01K1oBioEP8JkIbYeW00dtC9K5dQkAW3
4QYAYJBv4H+GdW0ONxFpvEfyTb5hCzuS5WglxdHtO2biES5BaYXgI6C/p86Ki3U4pTkAVjcOJjJy
C2i8Gsnhpu2ok6blUE7TNBJZFfK5WfGZXEHIvQwRfSDvpbE3Bxj23+3/Xwz2ujX/K06KvPB3RS1S
lyDe/xXJTfLF3r2tqGMlJZGhw9F2dMWGAQKk/mkwn5NNhNvlRvl2v2O0uPdfkcWxJQ8gePpKMJ8X
W6qTFuIfoFLazN2vI/zu0iq5WVpVjFLayd8hDGAA6knHaXAbDxiv5HsaBoac70sKlxI4CT7/EyTH
z96V1nLs7vBwywdyiXwsnOPyjn4GxcEbuC0og4+/SCy2E0C6fCoVcDchkNK1Rykarw9tki//ytmb
e0ZMyvr7VLjLJTuZsHwLyv/2I48Kwp9XwfXjCpebz1YFid5f6+iSDU54ueLzxaedUgsc6NSHvIC7
uxk9eJc6eI73IbB/G5Zwr0FCkGpSevDTAGMfVhuwtfCB087Ik9ZGcKlLlfJeyo+8hsdrRpJa/cwV
fz/nL2mOXEHqhE9hXPFpoJQkP1c78iJP7oH1HeyqBxBAWkmXgx+SaATqAXdNZ3wo3BmJyOscQbHY
V/IL0S/V+NN+vLx8CEQdiL8UFpPQLeb/DlTohFTwDpKds0cKS/K0RR5UlFIeYgvf8C2CBJXSlCsS
HE2xKepKN3SOtIoauQ3akM8v38IeNKU2YlY/8Rnxl9TWwFEvRUsLI2Qu6uaxY97/PeqZGqGipxaC
FrlOOvDsAXaAwZ5L/l7lnYyQ0N0/HRLH8H+HTx4/fHbsbDo0lkeVD+VC+ZUbUX1owcP596mEKdBn
kqtV3srH/5rP/eCfPx8Qc8A9kRV/SSlIrsTSGMTVEukgcROMjRWDGsYNM2mG/IEazfP+1UjIJITx
nyqBYPDEFlgIKZbke6Aw+IhwBymNSBNAJSCPifAbmDWgBjJqkPQlHp9JGU4Tac6VnDoSUN87gviI
K7kE0hSwGvQORVHg+ydaAS69k4IWgMPTIIYFsAg4EN5fdBs2lQf8XIVNPt669trkpNV8KZJIitJ9
x+Mr5q++e8lGnT6ZPCDvC7sXrz67APoHr3Gsk6nCTxSnC5F44zW5o51dEmUT/6nFY3j9mmx0z0ZX
zauIAHyPo4efqxMldgrFuc0gDkob79Ebl5NXaT8aD8C/WgTxw6+hJQU64JQ8kg3eglABogdxfL51
657jXVvuk/BaBmdikQdDe3CE4JMAjorVSTbk/pB0FvwJS46q2yqScAs+rFG78eKEdM9GXJhF2ySE
VH8AvcHb7OdtwMyG2gKMinHAOQNtIr84GKm2SeTI/WUMxg9lMWAAeiBaBesOCrUhDQIIFFAfBPgU
JnCEDrCTlvCO8fkeD29pw1oGrQiBKDFFKgSCLsivXJBvEcTd5x+wDEATbTiXK6NH+FEOosdKelBf
2zwo995gxLvaRLufc59Qhg4YmsQhZIUrid9ME7mmaQFjIK4eoqsu6gxwIQVMAbwUFv31fNgDspqX
06IKk7MJU9pVdQZgH0gRu7erBegEsOY8DwB6PPd5B6+swDoAWWQ9aAkEoMEjEVwhWH3wCwQsEUz6
IHmHScjEXmwhQHYlfOIKDy6xqVc771n845ZeW26kOYA/wI7gKcTXCNgC0MQUQ1n3A5wAwk99wFQE
qfHwY9WAZouOAd8D8qafGvniToxHNQSTDJwGmjGgboQBsOURFSVnRgqxVfSTc6zoZnepwI9Wza+/
+uwc6rPeBM4tnSDg7wQKYWCnu5JkG+onlSTRWKSXBOYJwIMcgQQ6ETcFahORDao4cnICuBs4Wjas
IZEB7Abw4mooPTMD+AIB2WLwsPPrCIn58Z1B2IF1i+SksNUQwkMsKo6/41l1QcE1IN779hUUKJgt
DNI9I/2GrzIFZ1wOU6wcbyMiPOO7BrUGBhds8u5dDms47HMhZYZB+Zba+xPk2u+r1Wob8VU+I8j7
0Rtm9Yj6QOO1T8mv+kXOms6s/BZNgHRwoe49x9U3XAR3dpMgXhfbi9sP0o02J69P+By3nRcM7LUF
f7mvGfjVhz0UmIfbrHWvXJJJQHL6fqcBhgrsmaj4yqznQvBiN2hIpVuPyUVHRjOItlxkQ/KmFfY6
HZVehqvmPMIZPCqwDrZM7G6epDTQndLEZOelQB57s9IezOi19uL9ncJh4bZWl8M1ePsYZskjMayI
0QOtTPw8gU8BvELtAL6UVIWwjRlHfM+QnOw5tIjEbydGhTkV7AudB+Nps+BNL4RDgYzry34AKnmp
hw2Y49p4/r7JywOrF4HiYbpJJndHsixDNUPwJI0zXiBXhGFgQAwC7BQgek79lLQ2w/dxEO4DPTxP
y+NtkZOKC4QxFIocLMg8x15YgDpd0VBIPwrQVZu6smq83oTOIoOeJCX87nbsYt6klcFJTK1D+JxS
Mn2ppcFl5Hpd6UviSrSOpUPO3iHZxbAhvQ/Zp8EpkyAMjmoQplAKApgizm/A3CUzMqzhw746hLW4
6o71PgxiZovM7uzxk3ijEOS5yR3+KzAo0ZXHCK4CTgg2/CPatvea9FHmo2/leINU1H1PSdVk3lDH
423z9YK08EshMg2puU+7jNZlVMIx9LMfq+s8eArkCqPzMILYByAdrHiwoCAXHZXx7RSddCz5IFkB
meXEtUGHra9AaBJBe2GdQKy3aQJCaL/JLIhyeD22gnTFOR2vzqtu2A6TTf/0aA3bLAr6DmgzaF3Z
Z4fx15vGXIU1jxAj0KcXScAjYbkSc1oAnAb9srkRLcrazo+NZudkLgTk1jFY6egdc2xIUItfOREN
KBMHVzcGEnIjTYIVYbMllv0NYbFxIcT2w5Q6gCBVhVCS6Hs4mYy2DU1ofqiJuDucw2d3eA6r3+SB
UZgpYzy2BNHu4hWCd7i31dkNIG8WKDayEcjcnRqqwliVTpPL6ENoAVsHQxJnJkBuSAw36k85rZfq
r/bd3rZW1by/7RxegG9wDhLFwIRHb8ZfOu8g9AErng5+7l+vH96mZ/PNIQQ7eGoMsBoClhf8zvDC
fFv2MDJA5kR+lC6gjN3zxLs3MFWck/wNvgGb+BKm+gsBOWCj4ZghoTzWAEudpG7b7Jr679tP/Yev
2c9ltW5+K7R/wCVrsveQy6/r3jEPsUU7ezIyv41klp6i3dt9Y4/RSOGohsUP+UWW2bz2+XxKeoT2
mA0E++Lg1Jspvhq8RJh02lOG8YHPKMCMQuf/Vr/RMloqU0iCv1+HeyD2i+s69RM2XIi7QbLUdnSx
2pIXwqbFDNoF11JEWIpZYxJPWRhDIM0X6H80gpOGDU42gl049lpGDbHQw8sqFqLRZuZ980KuOFxA
RFOztrcqF5Mcb307vaG7INcA7/sX6Vv1p73sb7K5tgXyC1MW2F+9sVQs8ut6WQWlm61ay9bpuooW
1artkFV0qTkgLmeMBOanrp+G1bpYMyeY0G7lYfMp/berbeJvEEdhz9kvEJgM0r8fz4t9kGHyus7J
NuMBeCbl5oytHszuT1ENi1VsZ5JMviQL/XUFf+L1571JflixuWZpQWcXb1TZ4DevIPvFvWRfvupN
s7qvn0zYgGR4eK3YQoJO2BpXQAwkahcqFoLrVvvgrXjvvluyqFY3eohUaCQg0YYdMnZ+vVbnlwHl
DNlAi7epPMmhCpU6iOThm6MV/NdEC3T3DIwYNRLyVEAGBfgjs7sH+mW2U5AeZLCzbpl3uZIzgMvg
lwXDN+wA7168idJb3K180h5nzt0R+/lSmaWkDlrsoSv+jn8vvtAxDfer1rjcFD/Q8bIZg2oBB0d0
E76xdRtKgGVstsL7BB7K8yIiu6gywuPhAArPDhq2TA3usxCJhtB7RLsFcZeYVL4HDg6hMWPPaFc/
ssvBQtc1WJ6H1zzeJrN89RyrWFJ2NWSeV7jOLZ1dXDFSDTyzpcBwa1yhHST0XPDP7CuQRNrnu2zf
vXAP9o5oE3rlWHNUEdOgIRcJvz9J04YPElUx+UiS+tgxrfin2PWyaz99IFpOa1bbzIF5PqxHf3X8
9Mc14SgbUkI0qwfsIkAUVthPLYXYiRNdwEK/EfoFjgocPwSxGiQcKIIw7CzKLZtn61BBJLHpTdrT
FFEElJETw6FpdgJ4zruhPj975USdt6wrVqa33T4pkdVHzIMlDnW6DxvlRHJf9XfZOLM4RNe9ljXw
srmyVSH58VFZWCMkNCS/rDZ6yjbzXj7s96KC823cNVu/rd+IMxSssibz58nmACGYZAEk/V9QDMy9
lU2YWynyqxKwXPvs5Jv2BvLvcXuZgrPCaujvrkMPgF6gexW+QWCuwpTIrnZ4+vspe0nr6maNoXov
JgYWQR24OShigjnhtmNMqmkM700/JG51eChxJNNJ4+e0cBJW7fi2Y00ShQG31JCMF31CI+7WY/qC
+ZLRYli9gkx6m8SCI9OqapY0kFX6BxHvP5LOa0lxbImiX0QEIORe5R0I714IoEBCGFkQ4utnnZ64
PT03prucdEzmzm1yR8YtmWAq/+7flgnIMoU79+S4MXuurIr75vvzlUUCGEkwuVvHGj4Qkvtk3myT
YzauGUoihlhD35ufcX7x5TUlUsDGay6H0/PM883m5cfIuK+W6E+a+WuOBtu6xd2puiinYcjN/Njz
QKvxEGs+7Ht5fh8+q6/dnGL/jKkKHGStLs6sPG8czkfu+/TshY/xcNNuckyflLlMaOhVCe8xp8Jc
l4whzgW4FCfel6jeMcbYLD+tH2FwCJegEDAZMgnV/gQ8rqj2f5iNQL/zshnHyGv/WXX0skbhBrvU
Usngc1QslJ+rGxHo2ZpR8xj7L2h7BcZdDqYv8ed0wEishUJrHPjnSahRz1DtqLFTmr/TgLgRHIwE
HkcqTpDv6xXgFtHiwIFF/GPC80YUxn8W0EHqTFsyDn0898FIbl9kJmbbmsMpZH3CitsNxwh7EaPU
/lTxwcv4K88LgCPAVz2GTY10H4rH18e/5TJaoXNw6JVomvKg6JnvwnnF2rGcty4JGvsGpIccWbdd
6adsS6cEYRbOoZ8tSZS6MVqfQ5pI/z5Wab9Q9qAdiz8SzpkqAi9W0Afc5gH1H/b7cM3AF1JZClUd
7vUSursCBRDLfzi1N3j6T4W23+Z3JrjvSTsXGXO6A6tg8nLe49dCggdHsQY7Urh7jnZgwgUGYJRv
JjFj5GzTitSephs9IAlSRzD9qp0BLD0agt+6i+ol+/ZGKHM0Ym0G2ZGL+nMPtMTmI1mNFBc8sJEd
SW7mPaCYc9tn89Rr5s2kdLjw8DipdwM3nWjkfC/FBw1cJEK98UE3lM7hKx/OkwLjcubJblo77WGM
i7I8q/Fb47tiGjIoTHXMznjiAJEzReiQIy372F2IVuommrEnQ0UmVh9OTX6siKwGF5fJJ7YQ2Kcg
L/qua4TA9nsh4d/ARhpcNOIQzPsWsgjHG/ZYCy1s/aEjM7fTIvDdhlXRsRDw+kcHhsOvJdpQ4hGf
Y5aM1TpSQFHFN9hc+zGtHeaVQxQ8wjsUyfxFu0geUZmAY6wkfk8Vt1gg/8AdzCr897WAhvTznzMc
r+C3mJJbwp+5/qADcHYYvf19qeKBb9ymv46v8D4PF8+tNMsmGdMrySzGzJPRoOJ5PS723Pkl1jFv
ZiMjX6Q6lkhFqoUiOeVMxuOLb46TdfyDvKlun0e5tnHJTD9Gd8XuUTfGTO4huGAfwZsoTPnMT0z/
spa3CYQKVMLoboeGhDoT4/hONFHaPmGyDE1lwJ7NXcbx+TUjCTudkghkJEvMcBb9PyacJ47C0ZQE
hEw1GEtlvvx035gVEr4OB+1cV9boYT6xBKptfjQvX36uSlwuKTNJB1E7kWBQEb6TzEsy1lRfdaML
T8vl2Ev+GlgHEUeDz+WKonVMBkVlvv3ncrj9BUnUBD9xEAFqSh5qidauLBrHHt0pZC5cZtpddapk
V0AKF2GXiHnJELOszW1/mFYecm+HZ38cRVUgfc0SHg/eIvBsQRYK5zvCrZpO1WkALMjbQT+0af8U
iNorbitd447gbn7ZBOGVi87PoA75vDAkSxnO9iYfWzNkyAHdMOalQbOqSz/k3utoDvoMP59nUv72
71NhFrSp7aam9KIJogdUTIm0ChYYveqOSkT0fxwe2FUF8kIywtrr8AgsF1yDVIT8T/PyP2lNjXqs
xpW76s1ufrl9hRUjjclhyupw0bpgdE87yCJ+c3si6V4PZiQFzJ8X5t9jGicyOlsYTQFsJzOP5Zz1
p3P+r8oTheY0f/qiajsNVbheKCbNDiUXnjcqjoO4fTgPTD5P+ebAamY8TzH9R1uLyTeCTLy4sfaj
FFXpXSXvQwoGqt2XSX2EI2KFaI47K7fqE6XqG8dwSKX/fuDh/C18Bx19+cEqrbSGOLqwE53RGJND
ztNlFxQWqBlmZSfdz0+kL7xUOyndN5h/yJUvT58nq4e3FgKKws43FW6GYF+50zt4mDG/QIIcC45a
1AV86mX9JPwM1bAG2H/F4pMsOLCsCe3+DGlv+PYq57V9dsLQtewMObEGsR491OjTCDyjED2aqUf8
YP05uIBo7NEFw7NSoaKZ390sF5aIOzCCwaILMl+bdVc8mlHNEOuTjXkpxDxiS+FTTOL9yLuO4ah9
SOfON9mK53tf0KwXe8UD5ZxScKRiX2lnZfsy6Fo1octO9wUjnAU1FkN3m7JwSZtl35c7cNn8kjOX
Y0A80zn+nmN6bJpoELH+9OfigPUI6dh32CHfsRMiZtn4uY8rA1fmDqDLGFLTGZFyiWtU79L3JURA
oCLgOEjH4BB0znHAZBgITQMbZdinYl6lbBF60r9z0j/CGtnj8hZ9/m8CIRAVJr3epFwmAHF+FSjU
+e0pw9M2xOcR/ARg2Rl5VOmDNS3t4Yy4M/mjtV6DUySF38NE/OAUeOetkgWISy9q/2Ey0r/jYv8d
9w3oWEYzkVjR6/7yuTtsO2hNsJzWH4xDjDfQ5MB4iarl6eiXz/gWU6ITYkwxy9b08Eb+TLQwIUmF
JoESSxQ2Cxkrc4odakiR3XmIxUVpoPnU/pQ/ZpE0yax1auJNvaoW2Va5aGxqun8UoAgBL08pfO6R
UWrTB/49Ud8HMAtGzsPLqbuiZFfL9u0vn2IZstBz8/rgsfCcgJ5GfrehrHqs5D8KJOdlvzAVuy2H
Z07Wap3NAfZ8+nADoe20Bpmd5qcBB7x7P1Zw6wiFQjB2SoMyvm9f7gGOEHCNA/QSCPbeFFqK258c
aMnw3CE/dLRNpqXo6f0ZYROz+0SH19O5Kp/Fm4AHx19yGXh/gMXICfXw9Qc3jeIJTu+0NOGzekS2
2przmf2OBJb4iduE1I0D7xPXDH2eLlzoSNkOAnn2m8FcQZg7BbJ5g91QVDFHYkwCGdGFD4mMyCOd
FnbQyNcROxl4j/r0TgMbzEhAQsQ5XzDSN7kwHvPWx8CFY1m2nk4xG3pgtnANRgCAiQmuonm3mzV0
kin+sJY2TfYkRBS6Q0H52ZSu7A0gMaGTsdFIK2DO3LTTb8gVf99zh3PDH3b6hGG/uM6ILWPCQ97a
Ap0n+Hq1ANPWjjemOPODaqHP6VO0IXTk+cLfRH+1rpYIfjxGOCXrjOPeWMb1XscbbM+KEVA1dSat
Pf4zu3anQXMbujhG44OKF7W25zSc1F5iLShfnQJ9B3Y8l+pUbLq/YfxYf67Fkew6joJ6aPEsygjA
hOC/ljIAR7SAGxUjYIwbcFaHgEm2JxXqHy0HnneV0U/p2g35qrJ+rhBibha/fkeB9dyxpSDpCy4D
lNnUrjCdv3aUEqk1PEtB7auliLv7/OxUCnpk1v4BS31m/dp8rWpP9+CYheryrRqf3V/42SVXjGI9
jD6dPP7Meu5oq5yrNVhdddXir83o1lFORCFdR28cdtyS7UqJwMU0Q+MuynZ9gmlE6slCZYzLKuVW
h2RXPUmWagxdcbvgCIdtGawA6JJot782EF1nvvmkK2AhII0bF1/uDDr3k5ufFaflEMRKmRMwwRUk
Me6LsyDHRgL4lwQfCbgNrQgnDFfJBC/65qzGPCtervAGbzCWq/y3LZ1rgIbgcCGHkUuIe0Cz6w26
SdoeMCc8QyZqhB5rAavxjd+y3/PkJQCw8wg6r9wUboPvDM3nkDyi0USZHybPWMdqorT/gG/d1kvZ
8o8JdklmsaFDKuzWOUomSezWDfjcSoMaHLswubig57RIEtfSvoUNsCjwqOBiw2cAlGCn25uBy4nc
x82ft7h8zUfRnXgimO/HPrtuSetcWiPwA4T66SSPBoFyrkkOXrw94sVQau50ILaDKefRG6vv3FSY
qoS0+6h1jneYrdYCalbccDntNZNqpXDJ+ADj+JkF0cZvs+oJuT4ArD5uAiYimN3ZgH6HBZU967Kn
mSBtfu5kM4yOwbaaePANRgR8IGr/B7PI0w/dN0lK+JbtrgSyd8E35gI1bjvC4TD24D7m15dwOoFv
3RZUjyoeEbDThrHw7LuTagi8Y2SnhjEO09jOzK7fgLq83qoCyVZidkONoJDYh1hyVRMWBKaECxgh
J8Uqrf5Zh0gFfQwIhxB6/zDpLb+7wVTaJU5lfmbtkjfD7c2JeK250ZHSercFM4fbYnRSKfCYL/47
kA5h571D2f9Oe9iTCFOSm6Nsvvt8wXXvDcaPy2N1j4ch12Dr20BuUMIXOXC+IMEBEXL/lbFGSSCD
XvP2RGGAiUW6GIT5TLkwZYWnCAdKnn2ubPPPGthUsnk19mEFbm7C2J0LnHtofHEKK04Fj2uVOSGL
nikLtzClD6dDIG+r6Gfxhg1Aebp4VIWkt5LieESOQE10fV/va8Wu2UjN6rBJztwkK6pEkL33mojm
gqMPvzOMvzNGnGLkrouxB7yzFi/J5zhfwXfiQskT+N/4WHJi81o2BK7OYW4wRYUPCtbWwsi5jbvp
l8NTOUqWHxOjSdMN7RIEAeqKLaQdN0/M7DETJG2WpdoaO/1IWeJIwshQXBkxbdrDRh5NNhTRV19W
jmx9NlxDqv2d9bka59CQ4HMKS0vCorjOmbqrXrF7WZjWq4F60kM0lAoD9YmQN6mnlkr/whQZn7vR
Cg0wHnxxzqA7NRruCcbcDORTini+2XgvOcKQmzYrQCDkQaPTEThL4keGppQ+ZhhC0mNmgAOfuNg9
4ZAar3WzRqULK255h7XsDB0S2VylDGgpfv8GQD2AaXn5DhMrs0tHsn82JhqkzoKIMVKDQQIfi0HH
duR8PxbbNSQm0smdNGg/DvMiA1AybuiZ/iQbo1lbQy3PJCYqOvaScATRYZu8Fu2/2ayGsQXLhOsY
dGQJx2jsDo0hP+vXKPG0uZuFYjLqaweg8LYGksUlcYDcDdULrp5mvB7kO9hMlhKac5l5u5iPQP5E
eBp97GcExvcnIcQ0E6JqcVza0evAKL08NHS/VjUmyYYD3ShPHEXp5bUKPgJFFAfRxxFVMl18Rbdt
M+FiOgYW9vu/owp7tIf+05FWQ6/fN7wsqALaP/PmUD9TXg0pdbGFmMm7l9nMQHzpytI9IxyQb0D4
De0Mtbw7dOheBc4Mr7ReDuwhpx54Oc9Sb43Ppbs5AgrDvd7QHCUUUCJRcYywABTNHeY8m8MOvoYk
u/Ts/TvUkBSWFv50WuZ+QkLrwOnoXO8XVl62ODcnqFNEF5aa/WOCSWlzx2nQel7k+SscirEKjTYT
uQbJiTi0lC04wwG3lC0IjEQvDPRQYuYhEn/HjOEkDy8HvFRX2jSNVTYg1ytvWeNYg7oE35g6kAuQ
0JpblFTek6BManjduOA34VHKQF4dSqbEUJkQjCNzpezYH9ncMkCxt59TTfpR6Vfrrx3olkq1igWD
nQWtp/o8xGtjYR3ltaeDPZxwVfJRVmL15wqH22tMyxa+UIxBwJ7pIWJLrH6YuMITMHKvPyeN1OJY
em5AM1Hi9h3N5G0Cc6UGNwO45Tu8jiJkuDgk46xw4pZ6uRWRWzzaifB9Yj53mKg7/jVSDanlvb/s
ZkZhSHXAlA1Gc1DNUhlVL4mR5nvRu1vJttnT6FPw03G843+dft/ymPURisgMuRi3G3pDhnO48fs0
6mRiEWRVkWu/zC5pUO1BYP9luqeBvJP93x9NMkdZnO3FRxBksOGOox3hplSjGQZGWPYeoiYs8GmZ
5AQ8CX5j4XXY/GAONOmcPj684KmX844zKePaA31rrYE5ZB7/C3RTnVNqVyW4CPQh/5wtYDAagwA1
u3P763zg4KBbSOYkwuoM5YHi4l+6kDGFgnTxo3JJyJ1jhKvrjAn6/mGJLRHXgmCufbz+jqqqi1lY
d8TyzuNIdctfThzUX5X/OUrX0n/MEShB1Leavv/LwwdsbM0hb2HWmx7m77DltqeVKtgVp5bzGE+Z
M1O4j8Hymagu48hlZTDgYHDZS8xAMn9XsUTKUF8m1p2DjW1FBVs6xPTaVfA73v7eFixkQcs/xCpw
vVHhRgD5E+7CwZDx95ppG04CNne1GgJ6R3Oq+Y6a6tI7HdbC5gpJVoI9pU2CHbr0f5Kkkds4/ckg
fkUDR4447PM54CuAHonk9Dw/v4YjA4MC/S5apnqCDI3wAfqMeYoGZrhW1k/4YmzYfIyZccTd8jlB
bHGJhlnK62JSHJHY2efUYaJZ+6XzcWWTI2/ogJ3RMwIwPt14GKANxgEtXR5m8hY0eHh8YmatbnLz
zDTns/6a0DYhmS3Y18V9+Q1JKUj2ogdl7HIRtL0FRE5zpziKI9MhDMjQYKS7wTUQtgYj4DP7xqpj
ZqPu76oebGQAi9ZhCVNLTFc9gU9SkzU9+2GAOqO4u3vYoJlKBNFHwmeh5+EXOaHr4XEk3nuNhwfG
wge6QN5v8Ds3BKvRB7E2W0toV8WeViDfmNk3TFAA0d+Vx8OM2Cu0HAjxFLSW4m/8/BfGONiTwE5R
F297FOAtir9acnxF5bGIvufmXF6lBfOMNYosdDyoGG/eFrMC0jCHx7uHTZn3GfA0BkY0veiFPYRQ
gUDiR8nH5s/MNOYUrS8ncr1g5LaQ5WGcT3Vz4KpjONiAIwtcfCAqCVXF+BV2UBc6Okf8QFfN6ec1
PF0Hmer0/aT9vJmKn4gTuxzrJ65tqJzCVoGXU5rYYy/b3UGCs8Cr0f4aSOiVrQof1c7grAa/vk25
RiygnJU8s6EIoaPd0oxB1HIzY8Wn9wEhRGdij7zKPOJEjXn1mKmFC1IXwgs4Gbt+lDI/8fvnBuoP
OG9MW9XfQpayoGR9EPgqbso0nRzoa7mmv0SEHD8DEhOF6gVp1n2uuJWDr15rh8j4SCYwK0uaEh9p
YrBoloRndBPMOOI2+AOddwmdcp5H0kbKNS620eeDgTE5CHuyzY2eMYfuiTcFdjvQ7jumcTkwwNfM
2OPsdXdgIQissPy6k52gCHU6jWrP0K2bc8PYr7brtTZ7jBcS4oAIT1f/6ePOYoAx2ygLqe7wh8AE
hu4OURsFHUZXt395oLls6djNng6yha2H8OqhXPX0kLMOFmfMkKYZ2vlKR5YadhfMnRL7XEdT7GnB
gHMTQyxacpygFFMAjfIiWVMDAxFl9gy0c5l43VF/o+K+eznxOyQERLRzJNQZl2ek09GW0x/CRbMZ
VyCp0P5EV953uGPLbbm9M2h6j297ffL82E34O/HmZkxtRwtIX8xqYdCzz5hc/VMOiIkZIHnCW3Dp
33jnukHlYXcOAz76fANuSrdl7AKcsvVKawCugkLC7k0eMYz/P3WiRLo43Z4ultPPMUzpmDOhHreu
RDkvE1625o+P+FIcRX6KfJZjZY/LSGXfRKw0uaf01BzQKUMBAes+SSNZHlCtew+Wk2R9fSTsWMKQ
O5fAh9es/nr0zx0kE4wuYTnDwxeXOJ43WGoglD83oBN976Uzp5+nzAH5NbTUbYsdSY3YwUOsqaBG
468jT0aYvOyjEkQwh2dGxLkIsRG/DZbO1yefggE1Mxhe/WvBn92gP/cg3H3NQMTswvaJaHylYNEG
N5KyUybA9QLRaQCbhHqJyQQPs6YmZgw6IHLBekS5TZAgrdbnWEYvzdxpMW4uAL4xTLGjgBHpk+Xr
0BpcepxvIQ4zJg/W6jyQ8AU0Upee5hkhwvlYg9ko/gZ9v9v1fXWPAtR6Le4zzmVtShCHkc6ZhTFR
FjIPkx3CuAnQDQWVbPNiS58vBbeOt9++TXk8ME74XXwA2IQW/hPDnS3HKub7B2EZ+CRBAxuDSRWB
lHsSDYkzujZ+dn7Q9WCAF38Caur4NlWD1sHnL2XijMZk9904v0XPmXVHlQ3LeDH7U4IaSaQ/3A9n
MN56EfPg97+i+MU6SKMR3iMiOb63gbqLwU4SYsfwNbl9vjx5mexFQz3d9+cDL6Hv38Zwy5FjZiMT
YwDyCZEne9WOewzdaY/foTHh4Fxb1ZQxp4LGs8AmDnzMnINzMHQEurSmINUf0SiC+71syoVR9ANc
5oBkN98DFoRiYqAPzcqZsvzFhJ7rk3GAGO6mcRPCcN0c4h7xVMhil8mSqeMZMIkatoebMBg0C4Ki
Csf9Ob0p8Ng/ZsZ7CjqGgaO7HwV9fANIz6D5Orb2bfLyudecNKrBsXRvQEQssQHjkjEblYDmjioj
oxsCwCe2vrvqsWiQzW1t982Y7lMobolwt2C42m2Q21si9jDyGs0Hvhrh/GS9/F78RNX49ftjkbPi
/lidOJbaSUwt+7goDJCntxiezuzG8XxjTDS9ndiVJSOKfkDExfm17c+ZPYzmT0pU6heLMLsJAmQO
fcKBEXXbLb4FivBy5zRCygtOyLej+pTFbzY9kwcNIafoUA9uurwfHziFQOPpDAaSvKmW0FYvnfJS
R2uW3oz8BeNNQU2Ifc/Jojfl4dNu/gU9kUSVXysGNwQ+kUh1ZTiweK5JtdZxZ8VHBi/NEMOHaAQ5
OeAKES4S37/3vnA6seA5HBpwDXgddfDUgASt71lbfWB+SnZOrh38CaSviov/KvNzjG9JtuvAAN+a
2f38siPgyhyiIsONPh7EacT0puCiWX6dw0za1iAuH+4Ubjx52w/y6w0vfb7LNWgeVkTr27rCyCBd
clTtWKHZjkIH2rvTQ9Vr9SxYLzZE1v5MjTEsNollQ0MD0sTZU9HxWwq6WdlQKkc6E5VJatYAnEJ2
tAFOBnZO2AlKKqqWF5McKruGXpZhA/fPDdYEqaXm89qDf+131ze4KplXuFoxUvJGAV4EoDPeQVBz
ueMJmPcUe7Dg0sSUEP0KSoq7zVpTMlRn0E8WqDyPLG16c2A3Qd1hpJLNP0BtgEKt4A09o/IVf66j
85BlnJ2eaWbM+UwDLxVpUvnli2gJsjY/LeFRQ/t3YswjFwG9qj4ZMqScqvNy4JCimWcWLUSLRWjK
Ky/GT9qHp4HLmtW3kr9/6ktACXcY74hmR1e8vR/LCbSv+Hv4gy9Jq5wDfTWrG3b+pU3PH3wpmiX2
6PCcTHvu12W8OtoI0GPfDxt3KNiAMGXagzvA0Y3xxNuVoxrRjIYWV2Ki9lCcxyQCoFnJ3n32DbVd
MoaiPRT0Ane4S5k4TnvH36yuvEHww9ZNMAuhgeYx4zOapyPMJpjSvLtIWtUx9JyPZsMIe8yygAJt
Iq/raUnhS7q4N2qN5tT8y7MuvIOjz0k1pR2jgZInTfBBP1unth6k4QFDMPJh+IH9HjP/h3HB0xLv
fLbkYAOfQJ+8TugRl4zZ1BVyyKg9p9fbmLJFRG/lMzlMt08cn1o78+ugigqab8wbQJE2hGy1Fyz7
MOQ9Zn9DOxEBHdUCDO0b3ldQbFO6XRfdHK/MukfqSluk9CNYoga8Xh8+2JsXiaARJLS3by2I7VYH
G2IAg46qM2BISFP68npjMQ4sNnplNhsGODAcCIu+lnjI0SOqEzRegFOhBibiXXyIuJiPfwJkYC71
+3bk3og1xHNidJW27JTHki0FNWs88DMXGhWLhwJk9qTge0RD0Xtwpo4P43eHGEMAzFYddOaJH4c6
xCrX2ZIoMRxmfpyBySZZDyhmOleZwMEGvNeXMhxMwoRYqpxzoF4atM+hB8RuM7jtZmnEjIKRGTnU
T/yG5Vhw4DVcifBmWX40OlmR2qhva8HfIMGOCAImaG9z6FZWR9dXcQiROm1C+rZ0TKMfgAuCaJlR
4U1nmSkPRDhfciy5hESX2NqkwrrAaYhSmA4y/sEtFr1hiNxHbbDKIEXVpRh96M7BkpGmImtffEr7
sUDew7+1oTOA6TbDIVWYi/Y2+HI+9fBnbAgd0s1q/rNR7t1mr0W9x7p0/Aya1nnvEYMMzb+DQEJy
7oZlzhwhBKMJMgbT5mExgRC//lpv3EzwGtWRWB0QlvdxmGZUzEIu/8+ssWVMPy+fDZOzzFGI6D4N
IFalHmjWfY998RdxrF94o8XN15Zsg5XCKuq5fZwATfAZv2e9AkA4hoSUqzKJ6/DlA6JVvgvMHww5
fFVBUvEtZNtuTNYIuRj8GOn2s/hgXZ3FPLbnLD1TqA8QGO/EYunoxP71gdQVSKCwtklC1Stn3aQH
T3KCxZPRCP92TPPArVv368sbOFui2jCkMxVKgj/Iz+ydZedtV1v+gWNMd0aFiOUCbip/xfROqg5g
MdXmB37xDCtuLg8sTOi/YXPhtqufcD19/fH0WNcEa0H9qmELuuRDqxXJ3FNIdRFfq7+W8NI8Cq7Z
m+qbq4XKofjTt+qW+nFOBJkDVu4Vyw8kytq+Q9B8u59hlFYWd6uyqrmGbJJKg1fwMkM8h6adfT8+
1+31EYntk60glHjKiisBpOr7j6GQc9hs7yeC1XDr1p3bjHeEDTYF6UcZV7pDV6Se+jCmGSmsmEMm
F0Kd7SSiucC1OlkC+KxHZ7oW8NHeDvb/mH897Gae9ml0NlXhPhUYOQn8ntf6iQumaFVapzc7nF9H
Zr1QDCYSF2I5rt90M/whWIePATaccEbSumEfDHirKIlm01JzcRwoWosv3tvfNJ9hwAKUjr3uVbH7
teG2DTpsPYUP9SjmU4zO9yWs5xEhp4Tz4TSKTyJpSIbSmF8qgEXGY4vUWW812CvtLvdkS+47wwdj
kP7TlXQsRQi9sEQTaexzJh4jvFOsh59Q7FEggbF01i3HdNtGCVS+vfQkz1Nrn+GcIqGvCVobhz0U
tfIcRc4cdJx2iTN8WQKcMd872IL7/Jese+E9t5C45De/Q9zDYIkrlsrmFVKYpLAJs82tiXjc5oOR
UcbEPWFS6+NsyJgi7M2Tlbbsdo+Txug9nTyjisx649XnG1SR13dMKCkYUrjXQomBXKlHjw/xurGa
hnQpYC/YFbPU8pcPq3XVkADFu9czci4Oyj0aeq+5MhynpxluqqC/rBfwzmDYwYDmXFCnv90dFQmZ
Ywzqt73SKiuDS75yalvgVO2F84r9cWd3jkegJTcmhHQfXLOonrhRwFSS/fuSsyl/XFc0PZyEIU6e
vROasBbxSsFrMbivlGl/h9x+qi6Ryug+7G6w+iROcJEAku9pdkeuMMUBsG8Sazbs6qgMGaTRxgyY
ReO0Q7YAZ8P77ub7/gXRzf9tjA9pqfexe4TKn7DbLsYydS8FtGw+T3UA0BR0PHysypl6sBnhpWEI
k3B44PDAzB+PHZiIgtp5Z7i+xY8VnOtYrinyAvX8Wn6HRn7kYhhsB+d8fXBv4TdK/9RzvzOV1MyP
OWMQSn1aA1ZN9TA/LGDGhMTF4+rCuFXoOECP0eiJbOmUSVjjom06zDA/uertgr8/2iNZI1iT9cS1
CocBc5ftwasdHRgrh6umUQNg5zcZgpjhx/VHWZkHgw2d1QPNOioiotvE/OyOpRr2LuPG+cXgccOK
6Byya+Hi7oHVZu9rn3gLuINkEWjm6Hqb3yaiCen5FcoGqnbOjTm/pUgunBdqo2KckuE9hhFnlr4g
GgSyWcd3p9eD84Z2iMcNzH2PYbTMBmNcPTAbXsrCpyEqxTipB6BogeMpxM2dqZ2dzv/Zt+XTZ3Zi
FnzHq/5SeZpfFBOHCfVXTIcaK/BT+gFQDg+mMEv83ycg/3mIKKtojbIw2745IG1s5A5gvQ/oavwe
RweO93cRYP+FGovE6EqLUUjRg9YbLQJeOVhNxPf1YDu86lvugxkBnkhGiTmMmuh+7OFHk+Io9M8k
Cns0TQ11YEFYlHBDUByh9TM1qm8gqr4InSKE1K11YK4h7duZhEuaWa66P0ps5UghP1o3IDFC2OII
F139hUz1cEIWASiS7TocKmiL8Pth9ZGV9OUswg2XiwtWnyYMUyvgr1uzF9bsM3TgFDsCqw/BG0GU
IPozV6TcVcc/dIytVTNegIvlt9NkPHqZB+cNuEa0ko0tjZm48rjwNMjZExLK2E3NkIanik6s89V9
FX+wRH4tutVwxaiV4oCb+UMhZacL6XTnViWs58I3EVOjoDAHGWCwOgAEZSbHJI2kD6pOjof7GB96
Ui7Y+j9mKyjMTpLbOkqED8dkEJLVRgA4BQ0K0gqWY2s8BiKsTQY5hgBEXizTTIa2LETK+D8xsIc7
SnrEQ2gcGiYC8AleR2b4Xxo8xRhJSGgBPq0ULhhoDlD9VRrDwU0ZlrOz2cu0khPkX6lJT8R1grzh
c+W2apDVqJNsfVsetvy1G5dbByP4LF37EDUmCUMVprd8lxh00ePSXtM+pybLny8FAUcOQBMSeBIp
3TXjeiaxQFmN3UD9h0oK4eFpaTTnf1/3s8pj9tV3/Oa87dxRKNlZ+HEz7nn9T/ACHkLSd3O+QCNu
PpWFEQ3jZI9Tk+vEQnvR4+VSJA8tPi/DlGSnX5v5yMmxpiUNaF3CZ7iWEWShkAZ0WUHoR6VkDSHa
8LSwwblN33RMyEwZsdHEYbbqwtC6NvaNKTB2w3YrAh7g9KUDV2YmPEt0l8ReKzv/iAGzqFp8aMes
NECgRcfDg0Oxxp8qwR8MqO991ReF1bTGd5pzJRdmx52Fu1QCuLzOj3cKY1FU4zrWi2lxIQ0u83VN
57sWyds04luc2oBf+pyM068YtwjXR0Ew0HmTOyzSMehnOVE41pOnJ4roMYcfVWWTIVFyWagsmorD
ZIF3M0RJrqLMOlPzuTz330op7eGJxqNaYXi3ZsqUTznf8r939KJ3tr+ZX4oC4zch8pMTS3o7NELw
xt8weaiGxzKe5bhF0GYl9vTpM2ynIEEKv9X36ZGkO380pNw02YU4/5A3A5tisKTAaYKIweurcu49
h5DA6SOE682L+Jq1NZDGbWLxgSU1zbY+Z53xnUHiRX4MteGDrEqCJvGd3WWzP4U+x3QdziO86nG3
7aMVTicscUotdWYebn9ayggFGEF7hlp3Iy2RmYrdsx5mL0ogIsu7FI+M1cD/ZgQzUGZmPn+ZSCer
77W0TXBvXS7G+6RcD8AnVLI5Cd9k40jXHIurC7QyXw2xNd+9J2UAkIFrPxE+/X1pA9vTt4rETdTD
+HZBCcE58iA7KmxUfD/BlvAvHljYL+5qm/HoHEE1hqb4nwlhn7D61p3ynxtKcx7N+u5hnxzva7Co
FKrbEQdRzsctF+sW6O2wysMR83SLuu63fVUW/01wb9OoOvNRtG6ravtA5ImGDEM1vhH932wEJiXq
BU461eqop3HiU+m0xi3ifvpCGLGFeCxczC0q0dQCOaI52ZO6SKP6plmBKLn5Lb6xtif9EuBumm3o
ptlMFzksGCJ+cSXOou/AohEEXuJrg6tRqJ9KOw8RftVTvoNLQX9+6S1+Ucs9l5/6wQivsfdYlFly
/GJkn8zYA7g79s697XfZwczgwERCT7nD9A8uqsRXu48ZHQ+XVLsLfQwToLW6czeFVSJsMAg7ZYJF
scu5TKVf9A1gBTxNHpYcvjlUOWnBZsD9J8IaE4yON8nHNeH3hN2Wm4cs1EV+/UUYMTgYFGLdd2Ao
/T1B+QDbbDA+TIXNkU2R50IVclts4lqylJCdW68oxx9DOGcQ08orF2JyNjfgcp/3+tjyTlkrC9xz
JqnDQHPxmoqgpjzMwL6F6W8yF0zU1N8PMOaAgOcNpxq0wHzFB124nOzM1a3Wg3VXh31o0ct2dd8L
XxOM3VjLyoy1B3ouhXSRzEn8B0FOj7FO6P2P9YfvwcgNRbSTvBAemmRp87WfGwnJxBu5DVHq8cfR
QUOZ+fwzHaGownNutBhA0GutN35C9xnBjrGyPlyR7hyTdRlK03Rch7lHKt3iHhfuY6UiGAawhV2r
ub/tY8qBQAfiH8aP6Od0XjVOg5vTgk+UNtU7v5fee5M4PR+yAe2zGsdAPbRD5ew9E4aAByu3s/GD
fA5aNwBlPOQg/WeWCipF6muNyYSZcBNndiMLYTm/ngDJHDSiGfR0oFMsN6/NWY8Y92RgPleAbM5j
DtciuuFSjkRE8yh6gLNFVcBdR383YQUGfdzNi+ljl1D68PYmBePPxzMaYrjFJhd571aP7hI5F4Gu
fGMDyEE2/6eD7YpIgnTg4a5AM678R9J9LSeSLVEA/SIi8OaVwnuQAIkXAhDee/P1s6onrqJnrkaN
oOrUOZk7t2nEv99tYp9dHVYGm08hx75gDsf+up/+zYpKVa59nANepK4CioYiLXKkql/Lc/j7PfJ4
1E7tpdEl2Luu+c8/OuFKppZmUKrTWIdDR5XTe6TKwPhxKP+uwgOsvawfdPhH69gBHM1f2TtNPdqM
QuJzODy5TTZ/oSIZbetZgATMGa0kHehcVCpOmdWPj0qGYt6QJsuLh/+Fu0g6VdhlDRCiRXNheaWH
kAXmPTim8HCi/e2rmDtWNgqcedShtAzu6QB7454KxUipmGokEACEQ7BioKUjPBXTNBPl/XzMLOIa
JEVlRSwGaTvuOqkZluS7/OmhE71fniM9Fy7svbEaXduP+hZPBQIA6UFiwHDRL/idfYT+ngkhE69n
JzOK9A/DMCgJXkiaQYuvJEw3aHymZk0aSS+SfkqGCl/JkCGSVy+qJP18qhVnRhhqTqdMvj58OdA7
5VXqsNBGnnm/Y13TJB5s5kDJXzfDadm9zl1as/ZdITJUZ6v0YtxqDLfTwSabz5oKq2l7fpd/ZtEP
MH0t4GS68XrPPvtT+aIqWpdy1CTrEsXfS4u9KZi9f2DWLibi4khxazoVsYTV7SG7DhdDbbrJlTbH
aiJZvcZLb3mnqudwueYRB+RDCTVNP4quO7GVE962qcMhOkF4owD2L14M6fsZBj15l3dQok3H0Blp
IMsxNNxfE5Vlk83BZrrywERLz44wBGPDYaS9nOj6DNtlWt+mSeniNGAGk93nz2EwnmH0juIo84j8
5PQjGoTnEJyJ7NU4DpJd4hfXcpj7Jkv4N5RUwkE3u68+QmCMCZ/goWK6nh4ev/btcZ1RTPn6FXM9
d5Xt9/HHW3jFi0KVnNIn40jLGu78D6cOL7PBYiZ/GiZ/N1poA06fkKTSIT4DyyDv5mzjyup7cPsE
m1xwb2w5PM+UR6dFpvuMhyqLB7l+PVknptowf4wOsfL37cRAbX393WwAPfu/T//U90graNNTVXWm
6+N7oYxY2z56rK+0FKyXCj6IGMvOsy1bGlrh1fOTKugrFWvo3CYGz7DA9nQEoeZBNpfLuAsg4ilC
wQW9m0pU1fj58c9IPdn7NO+dUy2UvB7mp/5mlO1Fp7cRXH/tspjeqRw7qZH+YKcH00Qs4pHSFqMJ
pBVSkCMdczDDmsq4nvg9DjHSYtVVrHAR8VI3k7crY884yhcrJw41N1ajS3LMj38UhC6S4aMGwRcZ
wesdFtSHhe5BJ3H8y82Xsxeocpu/dvadN5qo6WjPyOYsQYXUGH23u2rdmpFOYlME840JdQMTwdiv
a5Me3tv3b7rnTsyMczUlJ2wxsTGUVPNnDwH0qGMHi+OETiEHtd1MpGIvUednUR3/fqbLLkse4CVN
iPyUz788Hr3sCRA4ZrMW/45/nWfR9mGqV7cPgIM9LWgTDK/0dGE82HVu1avED79PNhQDAGp4YNQ2
Ha1sbob1uvrjyQxUjQ5EpDhGYlAVkOyE23ZyonXmwpQbnufn/qWeBhw/O+nv+N9uGsvkb8NMK4qM
fWkdq6kFlnD0Ry930wyATi+GJNF2tvFko8LKqHLoZBdgm3CACNntOSPIHZ1xTJ4tC827s80wjfKR
hzlTdF0mgMT4LTlPzw+/WhYgPw4MPMIpJh6MK2oi1r15ygaZ/ru9mqScggM1PuOqloYpMnr76Vmq
G8XT0zrFGAyEF5y5oj48Juj4tzf+i/8yNUlTi9Vvz8YpWUrsREQXNOXbS0Fr8ND9AMxgGbPbgmx3
xzoavNyIherYpMwdwJih/CAFov1xHxaXf0YZoFXNRGaUGN1nucnVFJbUCSofa2Qd8dr06bGfTOnt
/2lox6FQmfEztVxI9KOzzTrhvl3I8frUThyLkelBo75tXrBHFz5huq2btns5GJAyJkf7PaeY0Xl2
sYJ/jgZee8xe83MdCVJ9ouVs4Qf3FW6mr1AMZS+JhLv3eh6N5C/u5IWZqEu5vw0Po/XsRbvduJ6q
HusNh7xuBKhkcj+KT099uM/y5/qNhbZB/Pi5zTceeSsPtc8tmp6HLwfM33r66Zh/r40DeAhlwJU2
64BPB87rNSyI0uRT+cMyiE/TxotRT1xuiBy0E+5FobYOA5fNy8JTW85YyRnBkm5Jv1hQUJ/9S+2h
Gc/WVtrz+qcX/zr+LEOPmNsg49J/5xan1m3iXGx6DNK/Hgsn7uafag4+AWaHRvLD8+BPwpBNoa/J
UB+OF/cwmgCv83cW/U47Kf6FuIhQD/JnV4AK+a8y2sOHA2LKJh/+GGE7Yz+BUOxGEmji6SivA/xE
h3I/vakgvT6zpci29JYEcaq41rlgj5lqnE7D5SxFgB/EipnBZVu4Jqu0FfFT+ZWuXNfVXVJQcjOd
kfZcOjhBlZ1wzU0HbzvrFH/lHxL+TpWlyDn8E88ZFSUSQca0N7iwdZJYCfIKnayoeuUeZ7vjMg4P
yCrcDbSuUHks3HM924exwz+TfNveYUf1gvLQtIS6aZ39S5qBj3i51ZKG8e/QtemRCnbyGal/yUbD
sThcnMTkAjc1MXkzM8uD9yKPYPcTN8iPTs6bgGAn5K4oeX5DgaDMo2PoyJTaFJ9YeMdCSL5V+u9Q
8VVpef3cnvCPAyoLlntgin/eF57+PNbDC28GILnSTUKb/QRXng0S9O5B+OWBzQY3Pi/pkNJizxA2
4W5xjYcklMZNY811qLz++JolZm65uhre8WlHWxtH5czHh2P0aBlW7VRP7RXv2EAOntt15T2gGjPX
y2rUStHmsfvspUJXQZ4I/deQ0fT80rGnRSrb1qcq2Gi++T2rdoOUvx2rX7vb7n0g70Z465OZR1Ty
ocS40HBgLwQ5pPmVIxI3Uj+5n/PArvhebP6uvc1vriTo4dddwId4JBapU/vZX6uQfUwr2XUwSfOn
rZSaoAtRTX3dyMOfi30IgGsNrnLpwrFCTqOinH7Or8bvj6pK3JGgpR9LRBABhx8badl7E/WS5MNe
wic55mNoHZPXTO+f+4k1/gUhOcrN97Jvx8hL1/8rUOvyde9nJ5df4YWrmQHor+L+2hMJuE4RboVQ
UJgppqxE5TRFr5+7RGmx8D/FB5B6L/ce2OmZ3W0TJQO7DLWen7bDHtFVQ3jxFC8i4qriUKOBmdf5
LSsu0oCprnKWeKlkZNqmB4ByIuRpHSdpbY2+kr/1NfS71f7jyv7chXGRCVr04qBglk9eqF4xr2wP
Ww0H5l+ckSF+fEKj9MbZz4cnB5e4vuMxZ97vs31KOY3GiMyIvqkTHaX7iS8zguTo9QMFQaDxIL17
WdZc4TOZRS1msjVa94x+bzSFeNxRswOjNHLLv3HYhJC+FNnTPfB4zVBtrffqk/UNSP/frr45FhR9
0S9yMYfSaoA31U9Mr307O+7ZmKfegQyssFQ4a0SeWsVw1MSClzeZTmWtlXPu6Q6yaKu3wiGsQRJO
JNLwY+l1qT+S5fOxZE+Ke8e/jPgc3z75i0jdo6kDUSfivL+D1bPAiXrFhZaRprHCuWCe5/DMwbte
fBRRv+8/Rs3nwmlf3JvmMaCAkKWL4lSXkTzF8t/WtAUqu1gnAiDaysq8lWOmFKNk+w4bdl46/DFs
OOadm5zNxucC5WGmC9CFCsN0XYHN4mq4YJSEj+ICV9fz3ZArIYrCv/fqYLfx+/PTS359Fio+XuTd
0DRPYMK+t6q+pRxne5u+3SjTYNInZ1pf3ds1yVeGUoITEyG6urTlKPubar3cnvqGgf2ljifIbirb
WzUNNnZzFexfuP/NYn8fC7tzbAv/a8cN3NeycUPKb2ykVBqlmh/EGnKGnFucf84+F+quhIA1TdhI
xmg0T0cQVm6XacqCc1Jvgv0cXwNdwKA6M7XNsAYIWxx9m3Qks8jveDlTPaGmkTvZXXatqKHVYqus
K+x6mdr1FlxPDDNDr6NkKz5VnW6aid8VkXZUi6ZGzegDPnPW8SPU5mayfmKihUdc30+T//StqOEo
mukZVkwvVUv+7L8zAN1bMdZ8T1fzzPezmzrl7e4XS5TCrz3uaoH7kWF0fvoSgjaJhc/E4+e4SCyL
W6B3PlqT8Woa8/VW4Y3uFegmfKWcLN2auxHpyEWGXKCcU+nz6lJwueXE5mdWJSPL4yv9pYK+z9xX
EOts7VlwYzm0+/nH4koEuqsYLVhLuV05sW2MB/uaBwTIlv4N3dLXjVQr14/+eQyig/1kP4GfXDqS
eKVLsHSC9umLjXEMRvaK0/L+Em4gBpckrkBE7blTgVbdaBVcAVIBeDqCmsl+SH3MhaxLvw5BK5oX
MJH7Go/ii1jDdqagkBthtkHkZ5WITppce2FlgbRgY4XsPUKXz3srOYkyfPuHyG5+/UXVEErN99vu
ruuD7HxwhGWF/XuH2UFyYB6VnITZKsoXXrjRifwWmSbCxtYAwIMchC1Mt7Dsbf6U+B9ArFOiIbYA
VNaX4C5mLFcCFi3r155iu56eP5vOtmII6GGqS4MEq5btvCidkbKA6Xv99hogpr9NmXnrdnMMC3to
I8RKhVwvXLBIMhziG5j49TW7oDBuItq51fjBg4H4D/Fdf1S0jviVmdLPX6iAZAvhz2RTB1bIoU5m
quaUdOLcSafoMSS7B/y+a309xLoI9nUfsO74Z0mOst741vVVWAIH2SpeNkFkaM7M6i4QOUFGuGmv
QnwTiepWPM960+2gHcl3vKqRA6Y9SV6GnGaNExX6Doe28fNjoTWzjpynVaJaf+9bmYhIpW4PHvUc
vcDev62L8xRKDIpZJxZk82bYxAnL4lShhFBusNOhYuyZTBwKRoAl6SGsplj720cMCSxrhJ1xYXqo
SsnFzzHD9I45K5V39UwvfP9AGAr3+CwljiPsHDP9G2eN+pNLViPZzjXTDSPD31st1ZRiUuK9naw+
sEKLS7L/dyF90PKGDcbHUNZDZwg4Pxs3JkIZ2iGVd+xI5s5N4peiziMKzk40cchsoZH8EzDnBGuH
uykCN0+YQshlaEYG6SpZRu2yID/x3jaDVetXSV1Zh4WWdXVo2LiYChV4gAWhtoCJwDeBPN472QZK
ACe3CgFD2QDiGxe+442gK5vTZPEjMSm+nFOuC4ZnYUsERFxtAqUUCAYQmtDYHiV56/I/GAax/qZw
LvVo7crvYoxA5JZvYS+4rfvKLE2KPTE5DW/kEaaYfwQtSeQFbVQwfVToS4NQkam6ExpeLOarq0Ip
3wEgu23ZwuzXn99aJBfk/Te2hCMDKg+7ZvVyKmodHa7jP36Zny3yPJM82Sy1Zy0CWb4xA0yPGPek
0AGXi/3i8ZMuIgIai8Q8R1PGA4XXVx1yXM1xeKWRCdLlRPuFrmYoV0j20L0Pu0Cv+jOW3bRvjbum
dkFs+qnLccmnyzKuXaJjTbVfS3f3kzMutDlD/YIvRdBq1ZdDE8cPeYFNLRmYyMpBNEUzFKbf4fn8
Mi8I3R1ypmQsjEtsYgtTBXyhnMx3oH1YVtlaLD8fVzzGMBgUztDofOpm1TOFwfdtyEeiyMio+Mq3
YboSfUJXfxd2R21DM8gzuBd9NqOp1iVV2VtTAPVlKeNGyFMhmMkE8/aTFuHKPB9lvOLh1ao2bQxB
DJEyXBDuh051ObpMN4VlV05Lf9XuVfNrP7SlDNoH00y+CWzOj0sCdjWCqeY6kJcSNTjfLJ4x/MmU
G/W8F4e3Wlkbq3BsxKsOj3cin+BfmStsnwKgyudPOXKqxGsDzcszuA7EiFtdHfBY/lz7/v54L3b0
SNDTPK6my3Jksg3an9nm+8DfwOiwIPb132QgMkuWXevFseJktaXRu3GzuZECiBxtMEcrH5Q1F4O4
U8PvirXHTRx+yzaME1BsGnfc6B++1oPtxCFg/PIomeDuGrmvtYGyaVeNNSOnGtezMm6lDqXctnRp
HCISgTaGbfsi2UiSb4+orXwm5E2jSia7cWZ9GKmpH5yX3CwMBMSe0TkQk+LbITRvndX4aqxKFx8n
VOe6reLfIdfsbHufMGNLEyER6sAmTjLdQke1fxXSsthafk4porDFKl4I7YL0+BvmyOteXDSv0/FQ
1mD79kcU66oYpVIUsvYq6MfSYZ6Z1szrgDvbQHAYFlzaZb4MD8NMEXn1VlEOhUuD/KuMF6d5rxsd
r2aC6XCPJxqKy++jvfoRgY6+ue0aNMe8Yo7ff7YBGgiLAVwzqqcQtPP/XsVutHUr8WuG53xrqY7F
VHVZONUkaRNZexImueZ+F3zShVM9bA1sLkrOIicce9T+Z7WwpaqF+W3Vl9XcJCx09SXiTKJ/T1UQ
Cu/dTWxx2eO/yR2JhCksouO21GG2YEcZl1an4rofVRA37dfrCJHep6IjM3obZLUQ2XKipD/CJbyO
2GCEp1d3W9sHs9Y4X161d8wPULjG1fvgORkd8/3cwumPMPQw+I9V2u+gfutkdNOo2lJ0uEXOIq0n
i0lDQUvRPniRZhJp4TRzgsBKYOf1jxA+SAkp2HLaEz/wUpBey5ltcPuKDRMSnWLD/RyJfVxNFzr7
mjmWx77L6DpI90KYiN3pPT/YdAYhcXyqyIv8Aifew9wvo3iJT2thGOGJjMfLrCXTC/+d/VdtHYYo
xMItmtJvFXahnHtOddFtfnBdfA3PzZLdpjtWxwakfHVsXD7ixn23KeeBQBGen5zyM9/L78WInJt7
GZCQfyHkjGTCtIpr89w0GpntsZgA67ej8JKxtCZ9CWBQs+Qz/eUCAB7/ulPo2rVvHGc55h7jhr8f
YDOUVYaoJYboRn1irJJQryrjm6i0kq9HPft3Np/4Xm7K2Uay+qIEyrJriIZsHaw3mhi9PbyFZ6lN
lUlTsK4eG+TBS+6Tn3I637NZNd1tAsdTWP8vaznaxnWf/U7+zBCH/aJ6za6lMw72dPkg+bKya3qd
g5G/lGe+8BKX25AYjHR+KaEbDV8sGZ/F8MKZWpVOJUdqfzsn7BLj4IfMpbb9B+pArPIUmbBnrbGu
Zeqh0ahNL/RtWOYpiHJTiYGqKsMJtMLmUUoWMnlseHVOs2J7IjKuZPVElIA4dVV+/jRU4T9zOAlR
CQ0Xms5H3TmbsOSyDEyNyzgBac4Y6KV6Ur3qKJwlTagfvMGs+uYYtjZF/64e/8oKOcrkdZlhaBkH
h/K5kP6dPosj+E5jM5lb1A6fm+Wpp2UdUbnVD1NBMK19EwWnhFrmCNyVeo1zqTh3YxhGF7/1WMrE
Wz1a9VnMFVdBM+XDOs6uJWQbtitETCDhVng4KYjDEqVmcjWPtGK0/tcCd+xC9RkA6iM9BVa68WZt
keg5WpjtNlSPL5fN8dAEXYjN2TfHv5SR/S0IE/gpRKSy734ksuHDlNs716cW6hq5WT/y7Y9T3qWk
hXioibDdLyY4WcjVsnRKFGKX2t0gXNGbI9FrPa3cQym5Dmlxh8bd/mszLSUK53hY2RdlqxIdvVLq
62zPo6iOTtNSZ5tPuNcAXBxsXavGqrEcrL5JdTDvnH4JxYLyXxBaz/ghTYjdGqFH3kpKk90G4+/y
g8S8KvHhzCWrIfwC/tGvoGZ/StqRk/HN7dVKVFfVVCFdXE7f5Rykmqlf7b4Ik+9SHbbwj+J2ePhB
Xy2BFdM9vfiq/Ozm5N29/Ui2ySe3clcsXQqEB9X1RC2U3/YYsf2rdJymYRucLiff/DwT2B791DnI
DOKF1tNcnwgqz2C52EWhIPvPthizB3zTi+F+/2Z27HUbtxKXpfbS71D9XAqx0qX0Kh0aj0K8/PL8
HhrJ7qXkEjnk/y8kB9zG9KxUST5HkB7s+J3YRzXnkBJ+qiZ5gLddQ7ZffpL9qXU/bVMrjz+h9HJf
SJyJppatTTlS+DrVxvWuXIZCNzQu2DV/QrbxgVWLQrFw8P5BQaf8po8M+3sdbjTv6SJRFxVg/RQU
zQj9ChKCsla1cLdRYLr7wJdapPBzqG7zBML4sxhFP1FsQL1S5dV+OvpiXzFxkvkz/s84+HQS1dPs
XEyPMEkayd5G9AXKw60frccr4f9WWO2RToTr3mYeKTDX8dRyhTbx5CSpQyjvW1649Pn5tzrSvTNn
A5sCMnsm7PQjfxkfoQy+/nxBo0920YJJE2eid4lFeXzoNWUghE5BXAHyer3QQRDWFDpD6fSo+Sz7
0nUYqR5q29J9eGqeh7s+84mMqVt+V77XZdkZdhUVd+ygM4WQc49XmIe3MWy60vVdi12vj1z1gyhF
Lfsy50WqMSheN8OhWRP75io7Kmx3Qzly9tdzGby+wkAgj7EzaqS5KBBwmjEHYW9NP+IJjUuCzOXr
BzdACVjBSyU8m7Y/jZ+lRZSsIZQEqapS39KJhdu4/x+hm/aX1uLNESh4bu/6MG8tqMAbahD2Nfnu
qliIFWjnLTTtW8DdKOiacOFNAwAtRdNbgrd7nYEiivCzcigne4NN17XwK96La8VCB/a+OugpAfuB
YqbxJzzcdufxuVbYWFgfqUY8QMwohAHKLLdrnxIFbbIUdVub7yIrpF25mWqEW+DjT5vfD/f9G78B
uOm4tG5uR4kpWAVwdQ0Vp+oCJrz/GExMhp3NAMl1H9SJhVdI9MBZy/6hks4PM0ABZZtOd76sRRhd
qj/ys90k/vfuJMALn9rVNirYkcBIGvsgubhPOJpXP9WH0TivlJGhKYzFF8LFnXUKik1t2yclfzPf
Hf9uaxlzhns4WslMsU3gz1nOPsxas/kYOHnqJ8kDh4k6oQgObfzMJUFckF0avOmBCnMPID0wnms3
2v9GngNio7CD2BGAWAw9HejbSCU3yRmwIP5l8pnnzFAUl/bknGMzSRFrJmDTX/fXtX8iQDSQSOuR
H266ph0GAg5NTW/pFngSptvfFC+nopMNMepaBqE4abQE9F1FtscEqW89W9IBVbD/HoLpt9tRE5sU
hFFU03Mz9JK/llMq3h2M5RDmm7ETVXT2M22SRXSvMJNU7HfhXNm6JyF3fNzzTOCi3KvQ98K1Hp/F
S1HBA5e5WbZFwFvReOhep5niiWLtxaqY/uVI9evlrWWC4awPygsSHQ5yDf0a9wM067OS8dHZlcZc
vUxOft2ammKZCPDkKFLlDo8WosB4x04zHay+zsE0XqZrVSJhf5Flj8tXCxW1z6o3tzE6UHmI6yui
m1Y++Zm6wCqPls+VrO5RheJ50MHGyp6U/r4RonzZ/OJqwtn+2ldzZWYU9Q5vNGLCvf6m8CrfXjR0
r6Iczq9l81WfPWqnop+sEdaVgNmtJGnY97VgtpZ/Erm4XgqE0CuxFpIG36OLWs27U2NZSU0femcm
hBQtb+jROXUS+xIq9bGFR758B8+ekG2FuSYHMbZzErlq920abAo5J9p+NVI/xP6hkcLqL3y4s7Y+
4n5kqWt5X2mKy0HM7fZNkb8/TRugvX45uTXWrauOkw9t+/h1K7vapd3gaWc9BX8URBqB1Z8BUopU
gQ2cppR+ZVeGXVh9l/zCwPZd5v1T59pQgugWwu/yZHky/hwjpt0LF48VotvPNSj3DmK/NoXqthsa
XBu27Gs0I9+WWQE/E5PvB2sPgqeGr0QcQfxRI18Qmfm2Bti80ewwNTl0T3POsJXM90+stO9pbDtb
i4YrHQwDdpGZCpoOs2ND8GL+KqvD9gCd+YPuSecuH2r3FZuGHiRZ0nRxXiHL69jdtff0+ITgebkm
AdqPcidRTwxT9X0NZNrBC/TX48VwVhOG3d/+wvTij/OfP1nCL9sT7hot2J33wXcY0jqSh+2ah1tj
ZoidNPESo9QwU4kXL9V9UQ18JNWIeu/qRuXv1Xp+FU6NDGxzBdfcOilAqlii+lRz6C5TdA9TeEAc
CiIMFIw1UTDFYw1V1PQ8VY2a5cl+6p5bR594S3N9L/7sGmEFCO1vGEWISMvV9/nBNERsni0uFArs
VyVR2cxOEMswhxHUkw8RsEgLgogEeShlDKooNRWCem3AzlFJfm3u2vTVSsTanWv7WmswLvOO89HL
ZHGlfSUsRHftF6O6TTuNTCKSoGKd70exb59pFB5+iuE5XaD9ihm80vjR4QYhLp3NGujHrL+IBSIa
aoz13ssUs1/XQidRMfLrn7ubUvKX52hx77QMW5NdlSLD1hGbglJ+ude7EmwWROtqe/kZSFBX2u+w
QWOlXLvy/LqUn/k6qRIBBhjhbD2bo7Qu1WVdw1/LyjK2M/a5rjtWHvVEKzfJKNzzbQ6+zINybehM
Gedx2+UDF4kFn6Gz/z7Xen9dvt6tRMlAIIpi21xVzbXbvArDx+DfoxgP2hGXmSI7mEIwdYPAPC14
GVgKqtvYkdZ1fvT99YiRfmXXPpc9wWFH9HvEbxsh+jF35uc/PMKxTlPNXZ9Irbids8zu8aepn8ua
1IiK/HdddFbg0bSm6wpfTBDXo9jbE31oFV6lKYJJb/gqzjf/dMQOgFU7/FXSzQyGj3o1bEGmgJao
fONPJEgNdcLNMBz5IOLR2bRqR54d6lc4Tkr037iDomU6kELuHjy+DRVCH4XogDYR+KEs+rZTJQlN
sjVn3Pe99frbOfja6TlaI+KaL0v5Pacr+VcFKIXxDce/okzr7nf/2DfCdaxd+Ki5FhFjRaBdZ8vd
2BPQwmo7AxCmAGeEfM6brE1Ti2NnA3kaRAHLLCwuA+lBd1gbM5bNV8hwvhWjpUMrUs7V1tV1MVVx
1pOjftHU8w181OLtdV/A2O0ofi6cAxrh6tIc1tFfEICxq8Ho5lNIqDBx6aDih8D374yojwUT1G1T
/ico3d/9M9j8zvVW7fU812L3Xow6oM8KGh9qOUcQAPAjQ3q99YgFUNfArvt/8iPVciw/O5/OfLLY
u9z7Do82zVexd6UT4YW1naUmryLSY+NsW8qY4eWGh9LlKzKlmICvXOcyCU4NBnWXTqa9h9Po5bFo
DmQiQaiMwnbAjj8U7zDxkRsL9hmO58nFtfeeb1Bnqm7pu4xNqz8ZxjoE0n9pE38Y399tXbgZKf1B
5syOzu43IBJfzgVElE2TjaTXstZUUXgUqLSvr6wsGD/t5MMlArBcJ9nOc/KePNqbWQJplN1N6VXd
/GTn79Hj79q9dpdpT29kGJkmnqVHO9q/N1Fu36YcjlNuMcN3/9o1SXvaXa7d1DQzRAvontpwMW1L
eKqcynHMvlt5VVSQBm++bLtqDCzmsljciQoJVMzmoIAGNIjvZk6crW45lZP4fK1bpn9tQ6jyPEvN
FClGoF6XyrPEAAaGtmsfa9bvU9l4IsqOef623ZCS301VHOeb7qXM57D8Hr7r7+myfWjelRwR1Pd7
K1FJTe//uMDnvjPAalaPGm7AVyO/h/5hHsGMdXAATOipAZrf0d6ncyfZxqpLBFiQa+w1GHkvhyq0
8JStxYrb07/urd3f0SBulcLLLqT+EZTf8/PcDQwfMYIAJQIuMj4XzIHdhye4tv9LIIT3zn+JyZJK
5vf8t2QU/PeySU3S7ueCymr7bdc8ddzyjH1TVcLJ5ycMel3XT51D5/GtXgkHlRDXP3/8/3XmsnYo
xAePZKD+NaOMZgsRVRmMA1AIlTW2htYhlekFNm2V6JdFCDONhKkaibR++NJechN5oQPlM2JEft+T
3Z9S6N69l2NDoNW+f+7v7VbhvfM9ufBf8uHb1/6m7Xm8zlB/rpX39JTM5zrJaD4aZrK0b83odNe8
9BHTXJThso2H0T5P1r1L9TnZmIVNHn8u0ebHun2PTGkNXSM/rjWLrMHRGHZ26ER+UkM66vrbuZ6u
MZ4un23dN9APdtI+Ga3YpCsxLlkiKgob9vOFe3WFalMKD2B2liC9UxUxy9GaKm20rGxPDG+uTKtP
pWv+2E8M2XFzBt9Xl/QXnV1ZOV28d2Fpp7A+1o8gJltvqaGW5j2/tD0b123ouYOU7iGDbHvnuCYm
xGkGJcXMDx4POmgrN0NW23TOwxSrtsjXsrcfjJvLdMhfQ+5aXchR/Bx2kD9B7ls7eCXVwtc5Fg0c
jEgJsO21uLDrgJPOEdKJ6sadyz6Awf+XQs9f4tO7S7Eh0zYMumnybw/3MDr5yzRZ0VUcoqZHAbYn
SWPSqupdptxjfy4TJnrS3KuUWUYY8cV44SxRSHWX9wKmSpa5QjIEKTEUGb8t57GQsrkkFWRshdQl
TChXTr0Dr3L/Tv9uholRbrRrxZoApZBVjR6ALRMqMd+jY9KT9fqJfKVHb/tX9zP7/OC5dUPIc1mc
b6ufWtbeEHrYpc3RPg0euNVTI9feTnLt6D/aF64aFrJqshd3aP3eCmyhLOuhhmp+7h67mxkOQHSS
XRy+z5M9CM0ytRzOxbV5G0fXf+6wsn41trvF5icyjSHRq450gS9RL7xvivv5vo8Pvzzi1YSzJ8AE
HbVKAiGT1u0UZOPBFkkGnQqrHTW5dC89WS0alOYKxPX0ord9/qmiK26GkQlZ/a+zZrV4IYMpn7l3
4z99ZZspdKr27UcIWmPMOAwEVbw0rIcr8A4/II/LGI90eNbAAo+7+StTfp/Kj3AuUbYzLd957L6s
wTBcB1/EuvzOffu3RIdCXxiJTMtnmGK26ycdmDCY2/y95XdTOcHUCM0NROgtsB8w8lf5xWV+trr1
urUbVkspyZKifVV5EC2nHiHZ4+tZT3U2sLlq9F05rfvXTdWznksWD8vyFdOPJJKdNxhtVUxeZOeG
ErF3VgBhwZdJF4rgjsXPmcTAKvNAXNHosBw8BEiDe0CgWi8rpyyPqfXUQ+u6AWq46LiCehUUolXB
v8Ot0tYF+ndGwkEAuOlG2RmEIsdYI0H3imhjaAnyUUXzolGPaBgcRm/8PEOkhzngfhKNNDAX/QKX
KopdCcpK3Yt7lQ5j5oXv52KFh5t8YQiiegjMAb37hKlKIki/i+dN9Rgrf8jt9sXHJfQrOq2KG/RH
5Wbl1ESOb767ftl24h2b6fkVGTQ/NtdQ1fPijelHtTmIN88L80azc7Z+4NzoIr7wmKMHXrBUFxdw
C7If/6y1oFX2eWckGNth7metJPqzrY+5q5ObZmAElSpM46y4vRVO5t2YrP/mph7raKwUeRdQxHKr
UmbbpCh52zE3hZWT4LIpnc1JdlxEglcsjOI4E5emC9F/C+uBBbrUaFrcAtyCrDHzJSR9PihuzGJ6
8VG055vPTD6WKWKjIrfctCHGqD/JehRMJRQUF+TdS+6Kbs0JOfTvwjXAbzzmTUYP/24RzpEjp+nG
HRqudrZrSahbfGVWRaVW79NY1j/V19emo6UzI13np0tl9wBL8dZ+WkPpicnXP8b67+nv0bCBKoTS
C1ukTflJ2Sqfd3b5ixsgOWGcbqks9WnIHYQcYSvHTIsZH8SCxPDwdajEqyaWuTpOc0oc4itYjUvR
Jbu8Y8103t/zXeIlFdUqWsigKpKGSC1O0P+FSRV4jo9IKNSKpq0i6tMCLc4aQ3vt8pkDfcU2JcWv
V3SAJLUzo+Q8OcesVMfttCHpguzhe2+pDkJfKcRq9kUWj9Tz6fzVqH5lqraa0a41o6hbl/atvZph
OZL5QEHxMN/9fW2N2mqCIbVmqd28VUIsianCKNuMMIkct0iSq7ev62YBaGNShdAyXly+D3+P72fr
PcLnXv2wEQsNHy+VRIs+T7HDSJXALvIVm3kEkf6TfbLNQXLy+r5xB9bZzS9/L/HWrUMr3k403CWE
63vPgBAmQ8CWnWQHEflBsV5k8OmZ7P883Of+ri5J9EXsAHvAy8ayMS9PBDTgF8gKsdxXspQGbN/K
eKHlc2lFRO9wKj4qolZKiJUe8PaTmNZJs0gCo2/l9Nf7h0Q8skjW93a30rofE7sX8+As7iqrzzX0
6EmmQ62GmjmHlamn+l6WPxiuJu+rP9YU9G7EhQ44RRk22z/S1y2JmhN4Ol8/24GJy9hh6TXONf1l
CZHzz8972BPteHNcfMy3y655fI6ZD8OacwA0slseJ0bzWXSbWczOiBwzYXPml8QXlIMlY78hM61f
zzyzteqBx+gOvnEK0XnAdMkzJsfoD7Y2uO8KcQ3qoX0kOAApI3UmIGwYY+ms4VckEdxM/XsscGxK
JHQLTnRgRhv0t2+gBJtvsM/dF/YDjO1x88xczbIosVxbI7AcJy8/Yus1WJ/Zbe/CTQMhV8tsmKrx
NlOno3wvWO6tiudwAmVjzLTt4TZFhjD7AvGntD3Bhwx/o5296AsImOcZi13Pniopap6RMJct8y55
Iw6AeLBu2d1Of+xnh7fGeJ7iXxgYFmE8ZI6/90NZbMSRc7IpFw84prk95Dud7WHJEYrXWTVi7ksh
ovT1hgcXZkEBhzi3EvbwqNqxFkpZjTM0TjLtldNjVJdxDzaIMTPbOlIQKl91i5Ck6ho5ADBYtRYm
elVsCSussYu+8TfCtOXUueJ8ueJJgVU9pzPyZ9Z9vvcoSR2xicFNYUmcaUIHE9duvUh9HX6QjFCK
m257rAQNic0+onRChvL0OknuQ9O9TztdJFG6bQrxRDttLpMtxdrRWmQmfreT+Xr9WgbXwbWrdskM
P6XBsq1nWd0LkTrzFHM4aQg1ySITpHuZGRQC63zpVUhU7AjfpufWVEf1+Q4RRg5WxJKDxE92lJag
KgYxV0jbWwMRzF9uznWxHlyLztlbwwHqYzhPt9mA/Z8PK+2XKGmv7G/tRQpmG2s0UDMRxdq/n7Wx
f36f3TGT04Xl8R9L57WcuJaF4SdSlSKSbkGRnMG+UYGxJSQQKKHw9PPtPlPT08dtY4LC3mv96w8U
Cv3xEapknKl7g6KAm76H8TPPNfopWzA1yZovCYwXBA2cY9tQQ7t7aCm8vnDFYEkFB3ssh0Be0NHS
AjIikB1MapAkdkKC0lljJKPII6nnxCPiiX2CEPq03ebQHpoD/m6/GrAZ6IX3DhNbUL5B4iDV3Up6
dM/wmCxnS1D0bwU8KqP4qbFgAS+4yVvyTIxbecYCkVoH7o20o+6giJmcOfogtOpCnSZfBqzEG7c5
MGPrHtvBSXzlzNwXzvTYIvljX11HS64r+P3WhSuO5o5LUXg1YLu8zII3MPqO7aH5vm/oLgDU0euS
T+nxeWhdRyjTgV/iaYxR5+A8rhgYxQt5p0wZWm9aYH8YB7ZwYGbzYaPG8Et3yxWW90tohCew5QUO
Yl8flHujK9UfM7nXDOVfofvDDUlJfBqYxXyEVATdNUmcrjSLl8qDeV8LtkJhPB5uxt5cE62r7J4X
7s7HHqkew68/9jS6Ge6/kHubwwtvTSw1XDd144+m5S3b5gQSBO2FDXOV3xjURDrRy1PUt7VIeAJo
uj5CWxTCQDEj93mCBq0RhMPpwa9lWcHLEHUkujN6Q1Y6gpO+R7+2x/7NE3DSE4zcoOJP5V/sRmmm
sLQSNNu7sHzhB+apObDpswtX3+rhscKBUQRkXHVU7o8vLuT0i5UMOBifDro5IWTCSYyyaIUiQUwA
DUFsmnDcHpljIS4dUO8KPxuk/R4yMXrrmKSBuxdvzMfi++0Mqau1+4zJF3GKzp0oRSc+FYGteMqa
wkn+jres1hiI0TbwRhw+GbKkLW7Aj3UGjIr4mwnfKgNhPVHbjb7+3cCx6uF2l07UG+4igaH7GM3f
4ODj03oPUbTpDjiY4TZsRXDvcAYyHWY3K9DtkO1uaTkk2f6QWh3YPlFPjBnyi0GOXRQMNIXt3adC
TK4AZbSP+o0WqKRl5uRiLwYDixUNU2On/7mX1JS+aYqAC51R5hgtgOLj9qH5hNUk256CHxeLzT0O
yx3nuiI7zUau9/SGi8xCfvtskCPMM1/g1T75Mk2G1XSRsPh3lF0LIJUBXi6FMJsRq2n1/TrwuWBJ
LFTJB3xktTEWxqY8tj9k76J8MJZNebbpTjLLs3uS8RBHYDaJWyfC0vicbsxiTEjf40TgMu9sCjyw
fjH1hdG8sjCbo96wAgacyGWgsFzQLtxBQaBYdA4c94EGgo/M6UKCqY559hp12I9EvWu5H5xopxHz
cxr/MfmETsUR+bbGfT0hVesNYjlVTBx5zSOYK9DlpYdrtU9w9PgqR55ytFSH1LkwUh1hXz4Wzvx6
6UhTIBQdfBu7fmOT/NGRl3yadj9C2Gf8PUN1p5JtNH0foG4ZX8Mt80hopne69R6KcriixhJn/x37
BC+ujlH1OdF5wJqDqgVLWxsg1AVs0ujgXT4ufzS8XrBkL6cJA/BFvtQddoz3zD48qbMYhO8j5iUQ
1RCBsNiHHLsR2ltseD4CDM6PXCIIMsk/Mie1SbxF5RCUuoHKWZ1B1Efz8k/x9Z/m5/1XKM5o11Hm
XLiWYleCk48etCWtcK9s3/hWnHU8hTesZmgme3gYmxj9yfLTHAhY/kuxnt8W1RR5ANA2QBgQQpgQ
eevyGo0nDeP1x3b62xPyC2sZuCAEF0AfUAPmhCx4rJD7hCPYecWZJyvRwUGVAWPnlSuXjEfd03dp
73448/4odp5cTTuufmF91Lv8LZOoybmGycAZK0hLnCib8g/xMv/mlxQMtRCkehwhHowIhswnr4Tv
wPzEeWQBD2UWQe03JzqA64xzFEG4RLTsrrlzH4YIbl+r+Muz+aahiUSJsHaYVZj0elgyNb14ACnv
/4yX9TLgDGiEEPD2dfdrEO60Fke4WEhYbO6xCdSAfoagvHC+PlPsRkllZ2V2n7gEHytIst+8RH7h
253ic6bfGMxQouEqScgBH4Cno30DiXpM7Gyacxspi7YK0LKrVVC7FpUSdQdqIwST8a2thRdsSclN
hYMbzODVy3qgRQ7kOZ7/fe1+lmjC+z2Xez/aMjpIgCqZ40E2cflvN0wipCTT/lS6+Wn0k+KFX3kD
M0f9yM/ywc2Irx+RFXKouTcAejkV+5YpFxXeU15ya9fPHbcxGd9dvDEgfSAm0Ccqp4db3x8u/L7K
VkLxsicbXaYYkblHudmXibJ4U2uOFS4cupInprPMdljashOrG+enxKAadAIlXAsnB483X1bndwpi
1hzdXccJ8ctHS/Ia7ZbyCMmT34uUxaVYfBQiNresTVo+I6KNtkevxYumycIQe/+Gk/N+a3TuunFQ
Kxp5LZXWcr+l5Hw+wwcEg2uceGnlvhBvl2H09GsMurJpTB0LVw8E/rVK00MUuRTuZew/MLCqghcd
m9ntym4n5V+67t0Z1pD32kOrlXVvoJnCywSquOS8zzH+xZ681bTx4+OSFKawSF8/FIqRiLauEFYh
qAiyP+rcvnMTm6VllXZnGcP8YdET24FyZDQrDQ6aM8yfS0bplIn06w2MyNy1mynT+I8+ryunJ7zn
zR3olIycaVpjaHt15KdE0HzGFmPQbYUgoQ54Cr1Y8vv3GaPjEh8mhO9+z/MpYdMf3sTt6XNQ0Vhd
SOc08T9Prz2+OieJZxnIZxUABfLK3DYUbhV9gClNn2iiMLxt/EX7XuIqOwzLKvftYqN57aI8MVhC
OiBD0uWKz3ccbTN2Gu4tYXNNI45t5d8dgPaCl8q+4W5nlIsBtSos4GPwZU4jco+Fmq/VNLxnoaVO
ayCPi/A77ZctUocjtX/zjXW25fRLyIF8wGJC1fEJSQqhdSMAoKW3li/fT5wzPfUisRdFuCHz/hn3
FB348gBfkhpx9fzVrnGgMfuEh4eV1Nzy0Wfjk0oOdvf0Hl/JDRM8WtXkrOJb/fQUCJbI8bb3+6TT
hRqXQ0rpK+B39PFA30eAZd4ByiR+iLZapVminWvm1BLRNFYWcedYfqT4lHY1znf2CiCtA6NDE87V
DU8JbBA76amNiSmH9E0pOYQPdQZYX5MvBD8VKddZJ3VVWAq+dRd8t3+KvzF41CYGZJWnq07pOHCF
RIbH4lW56ICl2EWwCRDH3yo6FYz788YXQB5PkZ7qyr3Tascu54Q+RWYLZ/WxJvSi4gVaB1QSXTKd
HRaNKmalPMUwsRBicH8ekZXzTHTTdKkyCy0GapKr0oDSrmIM9q+VjrHip13FyhiOJ66HBb+NDkAK
tF1PGsKF64O7raXrgnv8A5b5mPNqnHzkdlBrhhCf0lF+q6rtYC+ALHNi0PJZ8t7DNqx6l/669l4X
xZGtCfBY/Pdh06WVpKuEl+g9jzTKNA2K6jDkEY65GlPhCf0tsCrGi9tuR9fQkNcO3+UGVSGe5O9p
B32d2fgW8ANaF12CeXjDSgAoc4uzvmN5zy9re4PLDOuP7nTXaF795DDHyIcCRDizgbGvU2+xtUVw
0XdFzM78jN0RVYw3bBgPvBgiUcVMGnUZ32d67g3bV/pv9Aq9j8KaERzjWtM1ti/TvYP49Qz42OWl
X/3uNF/PBzJCsXqyCY1IxOJ1VpHkjTjbF/7qcMSLXH2XYWAwSkKqQc4dKErjqov2T19w4piTACxw
uUCW54yyHW1w0KUb7SsPxTa3hXxBef65SauamOAXwx1MKnNfnqC8RmhQgmszbw7omjQbziT/Esup
gJy1MuBqszYMcf9dgc5oAQbyKr0n0VBCa6B6r2+Rh/rcWGDpLUSa0NhL6/cUfjndB12ByBjot3SS
Ccw7ykSZvMvRISo8+m7omz+55NEtm6X7/JMZfdIO8No/BolN6JCwl3NoyLDcxbq0wibvBuLSjrsv
bd82Hl2FvDXe4zvTNoZ47ViTxje58N8H7M1Ml7i30dtlutnDMmGYHwexRfviwxh6oDKic1I9/UrI
2OyFR2zX4vzV2g6KleTl0dUOPAPOQa+A/lV/BXmHhIsfMGAtZpSI7YYs3kkfkMAjhH/YAvSnNwPj
6bt1U6bOZGzSLEEmIiSuEc4BAUNWtJ6CrpHRz+uB/XH7kwwAK7RmQKtjXpo8SHBbZULDJ2+bK/nz
aE3BoCuYVjwShPufzUtLjXvTl8yEmKbAPpH/KApBX1fYsnxJ2EJgzN6CEZMCma1VRH1hdKzXGVsY
FXYG3MYUFH4UQyEpcoj5Q0+aepAiVGZF4AkMObG4EsO9X/5i4m61rgWRAD0gY5OX+7g7+Rd+3/Dh
hND8rAkDvfxsvpG8j6sAJw2qxTF2nPgPqy7ORzI5FLClsKdiGI2vElF7PH8hQh0ZOcJswYMJrQQO
5byV3xZzUY62wUie2dQHzzcLEN4DTzUgSAFaYwTVcd36QNAd5lVorApANgFBa1faxuKbjhcztWT8
lhw47O/U43OrnJzdGYDhAbV1wsfpWu8M4JtTZ6XwXAFU2u2DDhwaMKTH1QOWM0NovGVonBfvXbli
Dt4v7xvhVagO8OBeFDHTDN4r7ZgYcw46rXK6RkHlDaQqObjgyG4pOfaYN6FxFZFvuIu/qyUIKmYA
CTZsXJYM5sh9cTjgjx/yWC7MXyKTtZ9R2KgD/ujxW/JRtsHajJi1wzEVIguSyEDfE/xoXeYagsbZ
dBxzbAWKb6xAhBOfw0uCLIHQP9mHMqdZWFz5NQbYyPggqdJ9ghzdPw6uY9l3QvpQLvwiuD6ehUfv
b9xdoOJ/Pp3YeYFX4DCJtp0u2TNPNiRQ585UQXVTeN4Cj4DdA1l6oV5MwQ6FF3owkcYUx3YrCyxT
/rMBYUA9vfca73qgWeirgpXYfDWgq3BDKYZ6FotvDhOskyVYhDnjq3gGRdAFgvRtS9iugmSPCOjt
51S+BCWhYDq9pvltQCoINeCuTcWuXnvFx3nBLh6BdxVbjGIEKA/enjiq6Wg/OdkkL5ym8M4JjcEz
gXG0fXrOQGtxzJlQX0Q+lJQkOuCXGCa3UX9gqi2c6sCX39LCNLbxe2mbgewygf6wv+Q0OE4BpufS
R+aXBiSFXNft58i+O67P6qxY4/8FAWneeeyy2LMMKIBRmrOtIuGe4IZHNeewkjWnRp8QYxtNmCYp
Pu87PUOzqQA2RxNozNyin5PkloJ9mdt4pDhSAKxJ1k8+xjByDpDCpQdBavVEmHrNMvdFWNkx6cBC
zSD7vf/zTiCpCCuFjkQuIbx4flfbeo4HlrqtILEupXO9K1QP47jXL/cnS3zmwxz1lS2M4jzxa0UA
SKOjToX0V+/1C5D0lgSVS3tJbrwBBMoMEYN4o8yp2eTLG43YiVhsSl8TFvBXuabyy0cutL1TxdwV
66YE3g3MOKdJXRXLRMygXC4RhZGHOREcFuiT7y0LggIFibSS73vncgHmTuHXkjNqnLr7bTu8lbgi
q93dchn0BxhNqF/dFVUY3hGz17fSLGOxvJGymhZT6GCgdCyFmm+SAIHMi7QDn/UExmTJBfqenEHA
+8hl08sGJtjcyOhC7yauzs2LOKzu1ndhaS6w6Gt/5fe8b10GabLD+qME3XWUutFewo8AP9MvBEMz
FsEK/xJGZWvsnbkZ8K2e1if4XtkBhoqgl0wbVmoWA8pr2flcwdYgL0LdSM4p9TkOyB7IK3OBhOHz
MZpWNtOXntFgWDWOEfD5tXRLMZ09A4sRLDBwsXmvwcEHdvPBg6SRIFwXakFVJOX0NL37z+27uBQM
Xhz191E4jxV9Wc+w+Ufn6KABs31SGj15OvJZNJmYPTzECEDP1Fv3gFPE+ngP6g7S1mujwOxCQgcZ
GkuABdP6sbe6B/vQ90djP4QELjS+Ky903fn8d4voZ+LfJ7+YfXJkDkLOJxRzwz8ufvUlGPpZwO03
ERL2+2ZPeNqKVCtt/gzgVUEZDUz+p7vXkBf4xaMLyZH/QKrUwSpVZjnUdajoK6gSX7aJ3UG+KzaC
oamNC4Iy9w9jYt8GVHVLqYM+Bd6kn+RTelApbaScHCqWSKZgCvSFMTsFk8Z6b8y5Z1PmjllPfowp
6YdBQyxkjrYdMfTt4S1t04URvmZQ0CGcx8v3PCNlS8QYPnFCMrJk1ddIZLFpbm/YCEZMf5sncxX0
6JgPhnnkFdt0reLzRI3HbslqpbqKzT68gImTML9lvwNSV2fsAbkKVyzJDChMXENtSLSXgnngdww9
55oIgzvJi1hMcfCXbt193/UOuq9HOTtZshcVFtKnbUqwMYKDjAF9iQwp56ZouRCpBnH9GWcfYNTO
e3exY+CA2nBJeE/KwudvTPRPH+KXUvzYB6wI2YKEuxd+w/Qbt89DUELoI1XIp0THMARSyCt2X3ef
r3nc3caxU93zOpTAAFSoTvlCe7hFTK4iixsgrOlCKJE1oV4AtuIbSPvBZOPUNRGQ3FIG7xzRsYWO
h3wdxDSshhAhBIaDQJYvO1k8Oz+nXjfhOrXjDOY3NFisFNizGL+grUndBsYQIhUY3siTcJEpnKHn
UpoUNMOYw71dvrB7LLUmg44Y0xQyv+oTVLUDYvw+aY0HTxMiGYkv0QQTyxY2HRNzJHRC8lHn4fMX
qgwkxhlUNPxmV8QOEbChN8EDxrT7uHakqKKbAgqTJ+Yz7LDhuQrYm0/MJg5vAQWEhCr3+XGBv7Fw
Jj4n+4QY4Rg4YhBlx8ub4gsV3RJOl8aElA5gR8qphhsUp4HW/UAkPqliqFR1Ir56CNAxv4SlCFME
2K5cVEgts2+YtElAxcJS21MtQ2Ii4AdWGzXFLwvbSPX4ci+aLTrmjzO6tEt5USD/IB7iwDMMp3/k
Osq1dGecyHU8GKcOCYtM9ceIghF/5mDiWh1YxanRtFO1oBzFvg8mP4xN6pbToIfwFFHz/rNypeSj
XGkP8m+FxLNsPV4b+oNPgSlYrL4YbuSrYtpum237DWehXpkz3FKWxnx0zL+YdGs4NDynpJZBEy9X
Pa5S1UE+fHZi9ahXxUYQWgXP4rPDEmaRnuEh1KjSoiOb1Odmz947uONczQsMYKlK2JDX1bK/4ILi
FhATmqVKUGBD7/rcFssHLMXn1sael3hLckeZmDEYmubrci+S+IZ5hTwwXpI5hvCqZelE1LfPlune
wqO5OiJJIFkx9x679qARXFIt6Kq8fK+7+jramwNzgGien+C8cNGwUUbzft2cP9NhqyH4HO3FOICM
BZL0aoSX349r/Kt+od+1bqB6dMAxyljMYNmOrgTUH1D7nGqMHUsRVfoFRGzd+Cu6wR2Gjx1NJNZx
jHQjrFz19QjLj/yqr40tVDuxkFieoNPpjGxPXNmEWGG6drK3LdQcWJ8MUKhmNHHjPvgtaWkv+c2t
tpC+QVXZXf7h6XTEyJ5QsY/tY7uzrqNZs46/9DM/BCaMAX82ufDSyVg/2GdhKmB2wzQOBSG5tj/9
j43I0NoZvrEZrbI5/IoVJq+bx0w6Kt/c8cxUWUWiynmda/hZBMwBboEIAcZdlOPzS0aTPM129e9H
UDchb27vK7gy/5hi9HD8SajNqb5BTFFsQX7B2YKlvyUpeGKQPC6Svl3GghkLsw7v9V+/R3Xzm+1K
EQNt/D6/PsCyU04NgEF5VdfZXHPjnfEVbfuTdWI6Y1xekaccrJk+B5kd0U4hkrwZf91lOL5u/f6z
ZHKyh2gIs3zxgGNFiAVYObs0t8xJ+fps863OoAK8WoQNDH/1lEnA+/Q+yRJEWkxTTELQ5NPo+thY
s/cywce0OiW//emxqf9R0+W1suzP97U8L/bN/L6/h+aCNMaw2OvzaFZ85dty2V0SewJLN9TPUNwB
h+GedGA0cJwhQ4X1wt6rS2n+nHWrHpjLpi6l+4gEWbKAaAagQ10NWvgPT0mOjLIyiKh0vutIjNtg
HBr/XGTxUhP0Iia9kMZ0odx+QQ5nkaALeXnybtjgTlX+PfGfBsAwHf3MCSXCFoWQLZwTNBhuvMwd
3uj4frvTQ3ypsGyO8e21r6FoglUkBl65Oc05c4M7MBVoPekEJhnwgRhjgHIDe2IfRmkFx/OPzUVt
BBAE7xFklIfzxaMn3xvYiG+bvLkfyKFMamrdq0QcAtddDrXlL+khu05IREd7q32zUfEwtkadepYB
K0i7MOhncAUYiMYWcoQ5kT4ME8aYSrCFScfkj59p3xaaE6YkythP/15w82hF0AIyumBP1L2uw8WZ
gT/sMrG7shu/e3idY4ZiqYk7VTjIl1Le600a6IybU2zSt9wW+l5TV6/Me0Ohw2GgcasvdtoPnKqL
zmQN8urtnXjcwIVBSeRA7kyNKemkN0w9YRMU3Nw37jGmS3wSHi7WHCZQZu6YsDXZwaGz4Z6CPJRH
8LYoY/DBYIfCh2BcsbPfqH0e+GNyd8fw0lHTPFxT88UePnvkQdccRzggsNFydw0ke2lr1eKpEKwp
t7RaRiU5pa9uqSwfsk81AR4vipjEi5qNLnsGIXsk2o3m1j5LXYWpu65h5OGa360DCzP1xSFPBNtq
BFF8bousEVfMQCwxAf38KSQcUSx+XNQY2jf9Mb18hFlF/ggiTfC0Wg9qHf4YVTxlUl7R0sIv9x4/
NKzVONoIoJWrZR9hWKGcIOySHp2+5tkqVqBWTSTVPyTg7DOxnsBJwE4UNCb3EZwLWpFMGnjvNtU2
mVucn1Ig7T2jq32DBe25wv7qCQELiOSaoj3qt08B0pWzwWYIS5CEp+FPn43E6I8jXja/Mb7UTm3u
34qbRDNZCj/MqXi0+e6c9A43BFuHBlTAOhq2I6rHChaaFBbm/M1c+b4fNYtXfJOycw9O9+qmOKDI
X/lV6+ZV54tAKWCZgXARLqSYco3YL8ujJumimRCwQIekBn5cU+w14t8qXeN62s3zhENMHmQ0aVJh
t9C+vHqmQcPBTnNdtJtXReZQ6rNjJXrIA/HWHvhAQ8l4zsNGAVjEzgPMmjJ9/ErX5msqKYc3R6lJ
6SSdkcCf3yerZWTpyPcrF3mEHGdGYcjANWEGBOtwxY2EdR+jxEQOR68VZmkWyBE50GzA8whr6bvI
21kJsiO96tRGht4QgobKuDa/ZSJ9EQhHLGRwYR7XspKgthwGahdcvbNZRMZNBlsMRj4CGxluOJ8n
E7fLK8hiBlNh+86dl64JCkWPtfSH4TUkP4S6nx3Sq6l+zIjyK4lzm78wUVOd+KfIcJsLmpuYmcP3
B/ZYA9fc3RFM8uaHBSy5vKOlvfjVWTmm5aY3pzYZ6wwmL91UOt5/KcM+NJy+qv0zTKSJfk1BigVW
8h/olU3pX2/SEtmCp/DgjexhCtifdQfNaSgzw/JeWCDOn877cGxOuWv67KusSxx6bXVHegDuhzZ8
SXLcVLmh85dd4wx7TyRUASp/QkFeCjSiF/vpsKN9aSCJwGQ6qFScU+akj0By9CWuQsUVOBSpJwmp
P2SGh5DqhYwaWOKFtPJXmdHrzZP9M53ArAfMYPN8Tso5Nx4YcglteYOpHB669hVKKuxTylds6T4Q
sFDlFjRoRStY1sSrUotxt6ouhqfbGqkawGC6H4jBNNAy1bNnRaY48K68xQIeyE2z91y3CYA56YXZ
GxhOub6pWfmX8TwTV0BNFIM04H+oekAYhW9aG3iUDBeIaUR80RFvG1RSOQZzyDV7Iri4hv/JVlgI
DziUH9JhzoXOJPav5YH8RuP0v/cekku2EheVNTb1AOAWeLRtF3Y/fyVsbdnKmOlt2C94mvduX6Ec
onc/kL4UgBIqJ+BSTEhVsgruXxSaK2YWQcoFT0nPh7ClmWag6b7K2TKbyglkqmZJhd63YdXS+G2g
+TyzGddyHOP2BLdxzDuTyhNVNV4sZAmg69wLFuw/L/1sbfTz4jCyjyAcYIvwmHtyvxv+r/QNubYz
eY3I4FOt+9Jl42ntaQ47oLSIBRgmlFfzqJyyX0LDaGNXZ8f9K8Qm/MI3O3czT4DvAQOjrluOCIxk
AySqs/b+DY2qWeGNzoQUYfJ8YwQKbYbiNp/BHBOSmfZcs5r2mFWzQdvWTsHGjuUAztdRXZV/rddN
BjcyQ9PHAnSSUmPYz6UV1lM4E4KVgggb9Jb9q/QoOrLeo+5Q4e33gizEY14h7TKlApOjfyQP7ku1
caWLdceQDTUfRssnC6NTCukrZRoRBPR5VNYG4b4KzpAuhQXOpZQM7KfShW+XWBITXR+LxlZDuvyD
R2wXjGRPv/W5x5bK2RA7kvkQI6aaisbFGE+K0WkwbfToMXPLY0d7EHbSjtsvWktWAOLeaRhiVjO8
KVKHeZXk9myXrEASrkSU8uoNUQx+tiDQpBxYtA8YLKB/h2vnWgAoOV7IgA1Y1RGMSxypQks94VC/
BUmPZRiYUUUs9wlbxGZ4QtEKY8ZpskgLw1XaeyzEGTunzT+K4pXTre6oOyiYFSyAcD4VOXW4OTMB
pt3yuEysKHyX45AjRL1hwo7GjaQIqeESpCaYN0A8Z/CN9aljvCdZWDicGwo3FUDCDOEhqD9M2fJi
su5klEaTIlrAbFBeS1g+JeYoQtYS4umpnuUfGbQWqiJ38LjEDxsv7Uk3mkGWIrj2MYVqIWvzz9P5
vJeg0yoTsNHYGHlBDj7buANrLisfgODFhnBG9SAxNIfxzzlGgTarrHGzG10RplQS/CK/e+0KagPD
aVf2sXObsL5oU6WFuUGMACQ/UEDbe3r2aD1CPPtrDQylsJzEDgTwwzz2n8kgLXkH2bmcKoeCsFbm
G/mx7reP17EwuV1YyUB4vIfppz+gWvyL9eBNEG1+FgvStzFDOw6dd1X2R+Jk5V9WNMylYGHqgY51
poYJ2Lq2NnTouFoaJ7YxlsfKIgIG620GnIxtENNkHCQRwsoEqRaKsebhKntdZC7pGCPRV0c+Ek4x
kvfKDyL2d7WRceUa/sXGwOKRFpDRk/XrETDj1TRS7R3d8JhJQ8DO6nmqOsrDA3K3Lp8f+NvdawXl
oyRHE2MCdR+1jqahk3BGb+zxoDkz1cY7JHFhQkT1FgB+9Fofa2J430eZnCN1j5RnBBvvieTLBfIV
5dcf5D2Vym0Iqkcxj7iHyJcW3Z9NAHAMLEg9RCkdBXdR4kPTHX/YbXA/YE6RYkAK28ONBtixmeG1
0Gi4YgxXltaIgip10xHhES00xGmMysMKmT8mWvksh9YizRFf3vNZyhytmtc2kBU5rAqjDuDZuU1M
2STqXFxtGCaqfUAq6IcJ+Yxe8MFjTeD6cY0krgliRqONB0RHe8S4tp+IdvGqhTrKllsEWxYpxuTD
ClavGFK2alDxHaZhTAUZOATWVt2+ZE7h5BXoW5w4LLemcDEjED4uWMwRQ0RZd/gc4H5MQhHrCBcb
/osshtem+KBHCKJfatgceQJ2YhfoJAbvIic3XvdqJI0bADzTy3/ke9g1dGF0MI6CukmZSp2XpsBd
JC+204ZNNRkrmRejGCzC+w7PehtWreIa2jgb74RV0vCTzB8LHHQEptsTFs3yjLPTfc3wmaGrResi
1tiJzjYzY9jSiE/rwG9+4H6HfwgfFbmfK5/uxOaw7yMap6SDRf/at4CQE2UEaWdr3v30vtTTBUbM
WuN2iF3NiLV/Da+IADHedd9chN8hRGO0BfnMXCVV8Hl9SdHiU25UGEtUKTY2Bkzo4cIqlPtUXuXH
Vx/TJ15ca83AYbuAX/m6X0rVchMViU4MZ4UK/ekn1r6gs9ZPtb6iguv85IPVumu6iLuBA00qMF0K
AABLg/VPeIobimtrYQoiVi+rOIj21vr/Ca+4GHL8Vgmsp5qjwi4Urd9aoN1XlXTL7KOE1+BoWqWU
Nszoss8iXkQfROaZtlO0sDDWGoAoLwOfON+K3YEOz7ivWPcbtrCk6pyelEIF5nu6bFSSpYrTS19+
hm1dzYb2ViMOkMhmbOMA0TpUbC1I7L2mr/qSgIflkHwlz8X7+tTReAQao/1XUIpJuhtSQyOB1fk9
8q7eLhABW9K99+uPZ311JzYn2/Ie/TyOw5fqCWj88xd9Qir1J8PsOKj7eabOeExa+h9pRtmUogzP
yD0Xe1uM90TLU3Pk3YfqFj1rlVe1oaLgFkAtJLCI3i/k8zPz0VgSBFRXEw1MlZqaOo8yFk+DwiVL
SKNYMpyO7gDucgcEzWC0cYYBg7tk9RJh3WD4WiTqyjte+6pbmtO4QxjKJs4ZLAjdhpukehJ3YHRs
24DAbApIQm8ZdHW291HdRHKAc6kF0XAady4+h+8XPgAsCAqiLJm50ZsJMOUshg3GK0xbj+GxTh4q
I/jSl1sX0QHBV78gvcwQU/Jc8DOmn5pqFJiiWBS+9bXsGHwkNgrGvB3OQC52pG8jQEn15glxT8NU
mvFyJ6bOTOqBnB+p6FAtJlODQ4lbYNeiuh9jZb6YJDgYKiJI562/UN1SzOLTgWQMWgIbyxUBmcCg
mfZD2vhBucZWdYciA5vnylNxgu4k/CBOpQVgtAUxt3PeSKMTamyIXg7tO8wd9IBs+63D9jyqQouA
OTbfIxJQSH00FVjIlJn/acMUUHzdLfMLiGMVsb4QlzsxAHluajK2oBasUDG2LTahk+zEmsbuinVb
OrXnxg97iWrQZI5H7O1wFJZwaR/QciCaqyEXymc3EE1hzrqgOAM0qMgo5jxktOd2Ffg8+8nxHoNW
TWheYEqV7IpIIdFqWhi31RgrUzcDnAP2IFSFhqFDyRtzD4cREmUGA5CYCrBQBzIyJSr3GchENsXj
XvH/A7RAOPLejVCZ9ALW4NF8QDlxY4I7WXkIuescXFD63qOoqXgAUmtyKBjVodOuJ2hjiBD9wMqg
o1EmwhGdhLcjUGSypSrvCweTaKo3wRtET4m3az9OR+NymIxgi5Mp+h4vDXA68FyODLXrob0qX0dz
/jyaZCeyqkXj0UJf6NvHP/hUuWjHESsk7/EHAlbzhX8Fx0pbjGGGjxi1f73oImdgncbGIEdccdPa
iS7qX7cHr0fEzaHEdgWm4iQmKoJ+DBf1DfxEEiLIqWDR/qeJULbPeY8wNxIoYXJU9zYGE/CIrt3O
ZgYCIw5yLZAqPLfpnQuthMw7IesXF4sextq031YMjLDaoig9CKDn2MN1UK40hhA0EiTHh4H7s+Dd
TWIDBNmRj9YfZYwBpI1DwUiQMbgxCEB4RA5e8VivIf8zHXV1YhWFUvZ5U5S70UcELdSCuzAZlv0X
PYK9BYfg2mm5cVipMCjiDuXOaj279KXW0zAbB7BOpkxnk3N5Yz5NtabBKxoJRy/eG0pvGiEYPvgK
wyignPknuWm+e1rm9eMmnUXeO9OSWR4Y3+WfSf8noDoq7/eVIZOw8GxddOMvPOcHp/t4NZUoIbvC
Kvx1gFJZMQIGeUf9ucEzgZY3fIXtHIwafLtl8gx2m7uvPQhUi9Yany2qI3WBXsGedn+wttMnQzik
pMG9A1nYtFT/qPCZE3AxYzj0D04GgeaKpX/murMPYvpHfrsicGR6Fd4JVT9JMlTg8AY54h2kaIQK
DNnctw3i4pojJ2bIDDUCoThMMphWJsDVFRcFmfXjqyJ0IGOuuQY9TpaVN9qDymBFzrTvvkAnAtxa
8FH2bcjs4LFRJO4tzI3HjwUxZUtjikIDciIpM77JzCJ17yzNeAQC56DLB4gAEluD2gIMM0rMr9LR
pEMBRKaI//vQml4gBi8hG79OvK0P6Y4K2oRvMSDgSsb05GJCp+DQ0XNCCtjx4gX7/y2aZXskJct6
yiV97/BsqNfp+j/uIFo9vqCGZrFB0Cmdm618QGzFCgP4ybT7u//KDqLJR8MdC6lhe8TJUkX5qKyy
q3bT0Rj/QH1CziztEQTFXraC1vLmSutIzmY8TfcyIdxHuaGu/BYCP4jpUIIIiIrhObzJ+IN7t+t2
3ARcaGQPYPf4HN9Q911R/sH0G8jR7nBIeqyMq358CHHuNvmBJwFunE+oLapvTmeCqFOhA3dzmJhr
eOJ1Q1eJ4oE9VsT0vL+teJlA7+WE/1ondWsH0YHHVKU34nbkAiKQDjyNOYXl80yItGUKKKbgxiQl
q5Z5L4UAhwvJJR/SIvSSX4Jey58P6JeIg+mPGjqHMY4loyOp25c7p+ZoYmUNog8OJliwFN0ph/oM
AHG1thlr+XXgPsKWGL4Pdp3cyBSbVNvcswxnKOWXw4HjSJ/RkbyCDu3u68yGiarD3z6lC2c24DXs
87OCa2lwYDXCuOMZRidGWdScMAhXAIMlhFAmKGzT1Dxvh0bT4PqAEAbdVCJhHKrU+Kmh6ZhU9QQx
D9scr1OzlP4mJaQwwTimR4Eu1ahTpQwAYimbQTUUXy29GFtSe4VBDMusSfhycUHyOSqOQzcT1CbM
2MP/kXReS6pqWxh+IqoEibfkoJi19cZqu21ERAUUkKff31y71jm9OyphMuYIf+B5u41cPgImG23p
yUnASCHZrSU2eBrIbK9AhnkfHuo1mLsHQn9jGwUigYrP0czy0exWY9Le48e79wnoY5rqJhgc+fcB
KhkxTyPqVL+Ccyz5/Suo5Qm1yP0LymJEaSCuMTR0puB4r7bwFyhSgbclY5KJxYvHgq9IMUybb5MA
YIN6hAh/1rZ9aqGJAXiEyR4gp5PwUEWhSTwygLFUDnovndQzY2j0G8n+EeGhH9kRIg+fzfVLO32E
3tQbb5F/Io8Fg++CiENvw2PLfrCRfuhxiQZp957xfOI6WY6+jlJIelkq/mCtwWzROBQZEeki+b8K
ssevkOj4V6CTTD3d8u0i0nUBhwdJEs38IrihDaPTFnLkAZMu4cNJs5wGJTM1/YUxl40VBQKat58n
++E//RbwnScD10pAlBwLinCU7v8OltSTgy2KAGczC/Ih2ZmAOJVnshC2NQBqQpx69IlHXcRfv4uE
qj8H3pKjrHabWYPL1vTieMg7FR9AZ9N5HeNV2Vm3alg/xVZBRv16JRctMpF6bB//AEyAFvRp/4gY
/QvNnTfiNWLIwZAu4O8AqfI57QjRS8XIfMZWSy5I7vjkAvCT3H9yWfEzztCFcUiESZOr/w8BPNjg
kk7yC+xXQvCEn5r/0GLk75cQMA3foZFJ2ioLR1CXvga3TT5Z/96P9+l3XH5eFOAbrwu41SB1haAo
OVwOPrFyv+pEBs7Jcbe7T4CLPck/WySIM1rPXSj9qwboMHMvud7wW3k9rhYYIzryFCEk7Z0JBtWl
QXt5hleybcsvClc+Qf7tws8FmFbKWGvVogjdRQ9S7hXtGl5F6thXL/H1GXKtQWLyhjR0ubtcdH5N
dLUZRDx9JYvA4YL7BRpF2gBilH44IFOkG/CPoVHNnRvRZtYd5d8VomcutXPAIxzU/7/JVWQ6S/ue
KypqjzoYI2TNNglzmPSDjIbqj5G2ALQJRCq3jbcDA6x0mN6I01CzCMgXkhIzbvJ9RpIAWbljtMKT
Ce7jxIvxd4B20V4D4CFyF3EyN32mfIJc39E/OQMJoYd9ifF7EPKBMzBanCyeV+MNyGJepsbnnShz
ANRcz8anTlvlC0oR+cR5kRoJ/VGt2RXYBpNM3Z/hiEM+8YFDBzBTr7i7lEX0xfGV5TXYI/FFoMLi
xV+rqNDT52db9FOKKTKS1ditxgk4GJR8AFD51DB4jRFXswlhAvFEcMnjck3mCf4mR64boUQFWM6S
3yFVy1mImMOSiaK4iBDQDKE87JQ+Gy4K652qVahX4X+9oh4wQmQuv4oY2A6ZnOjBpsJ1BfshFb1z
rCPIie7b5kva3v7e+yLoLOITsjMp0RMiUgWKFCTPk8ABLZ0Mkg1XGEPgJkGOXKMDMLfgaDGBI2G8
z/pfoI9XcFRu5qvpfTrafWSeMRc8GWm5xrg7vSATas2e6883ahi09uCkRrCaQvSxIIhXQCzdKg+5
nQS/G048XFYr4bHiSl3oaUlry8f9GeEauERMFWwj5L3RoFQ2D+egam6er+glgr45X39AhZLdIq10
E+qlNeKFVSyBY6PwPKDvhk7mOGlnMOGtRJOXCKVcSAH7l/MOqCGbg0KHFUyHThdo2iAaARQ+GW04
TITJUfS8MLB2qTQNv7oFqHQGsIzeIDFusHfR+Rx55SfKoFQeyG4lAe82TXS52ll9jK55IE+A4eee
gWiSP6xhHYEpwg+VmgxsG6Ml52MmWpZ+yKB+C+XwWLazpxW+20n7+5JTEKH3HHcYrA2W8iXVP4FY
l4WIMjgTNaSuvQ4FxUOGlu7Dn0n374vRdUrDeg/Ybo9p4miro/kJMASne2iUf4hbuw0q50g1Heem
gLD4WSKu2YVrEFvH6Xt7/SUYIWkASdHnCPtfUM/NEgEZ4ydHXCN+DyCrLKDPTTCcyg3IeQQ4+xND
nwEJM2QEAwPrG58GB8NqOOnjnezSVUEybfX0iWxwa0Euo/eIBHBUPn0ZAel3cJ1ZIMNQdXCrA3FA
PQMw0ybKuZkCV+BvZECd+KvoHtMIX5ZEWVEA7wOA7df7ES/sN2f2Kug1mEM9Dm8UA1xU5ZGYCVnQ
Cxqaa/Pvhjgf6d4UcCNivSxr0BNCKBCcZYfdDw7h6NPxRoSrRqhgURtlkcpczH2fjR1VG0oG6P4h
egMj+0ICPi8eXrFUth+xvlFtZewa0vIjk4p5gQ0Bj6632NlCxr4AYggEJ6gUWdS+kyFhesz6onNC
Pnri91FNxBVcwLQJ9BRz6oMJBrelQF+R9gk0A5+IoPmv8Xxwoc4hjCOhjEJvheMlaZhXtegOgOEX
howiTcaxHemNannbw4OqMZPiaIKbW0cimQcNFI2+XxakDcbZL8UtTbdeA0Cmx22y2dlFqgcDkk7U
yW6XsoOPQpZuEdLAvwHNhnAp+iKoEQMC0wQMTZ1h8eAgXQpvZadH2YJaF+kAD0PGkCdMgP1ikKRD
+IKr/++YKWC5Y1yCdkeIh6IeZqD0eyCRRH6BTyTU4ZQtbjeDSmJ4mRPrPtNByBhgFZCgeEBpPXKp
L0E804cTDpxkNcjCMgumlXvihUBEMLfg5R7WhNegxwT0fAlejFlAt9XAejAIxFaIbcdAm3Ei7a6F
f+t9CcOZVUlsrh1fEA2R0Nb/SmRxIVhSYgKkMGLOLGD7JC2mnfZy1N6RGMVD5xCrVvPriI3i6ptI
4IgCHycaoBrHUTTaMusgZuQv/7i96hRtHuKMnBOxfp+DttmRP5FMXmCoOvLpCGLStFWPS2h+X5gj
0Dsr4E47wPSnbJ7WiRX3wdTzgZIJUDhWy4IzNSPwF+EaADXRkW+HAlCfx5UjnpObL1xKwN77PO1M
gnM0bpks8wCThM0ijB+Ckuvo9Dag7Z7/I1IRZfZSfIE4qx3RXOPQBhsp8+C9YfgXv2bPGYmqR6ns
icY08xokvS+4LSBfYM8l7K9QGraBjCGGmjtUKHYZEdns3bdpbzZXO92fkbRxSC0Zteo2Aus/53np
zOeUZZwLJSnAPWKYxcsZzg4ghkNfKiJLd+jt2bv5Lt3X3g7hwgJlJzQF0oOEyDIoGLudcFWJunRc
2d4UnnwL+sfIm0o8IqdTbi9P0wRlsggNal8JPkgNAX6FuFQmY/sXhRsH/pktuZl78bpwM/bqoHQR
Imfahtgn2nBuFb6FSYRzRacfNxvGS8cYlWz/FakCN/o4NIej5L2/b4PPM4YspYqC+1//8rq7V69r
FIoxs37BbAPY4VH+lNxLEXN4tnkkWNw5YYCFWvV2Ne1PyjWVj4nax0j0XfQp7RZ6/cX5ok1l3F3w
yuQVnLFJqzuk/yyPltq/DHo6GLFJ19gjZSPQkaYghNrhNDPsqFkuaPwwgiC3WYvihOlzQiSi4Th+
MjEI86A9Vefjni6R5WUkuWfazf0p37xhSJ9JusnreCjusyf2AatHED0OD0DDLrv4OJugaYPUe+8x
XvyXPQN0Bmfbr8rwirPJDv7Ge3rsse1BBgz8jF+zS8bymtJJmzwO6qaBTMfxEi4ftqn5bExsLQ1a
dI4BXId5iNN/6Rvc9mIVLcU3Y5UsQKnqyCg2EqJHdAKZJiYwnIjfhEmyIBJJfAYYOv8KBXz4g4x1
5kgxHNknLFbslmiW9glNmtvg6nPwr68HscwBrHyg4gzzULRm4dGgWLN8RShBT3giMB92IJj5Ev6Q
TUSG6zZR5nC2z5NhiGYgdcCr8hjkDKyysY+cJocBkwABZMgJPLk8ivF1JqVUXC3VHVm0Sl0VAxpz
3XYCczEZJzUUNIHtp+HGGD+sw1uCI6s/DpDnjxvUO4dYw0lK/c2mxpKzIJZSHq2EOrndY0WeAwkG
Yxt4BSbxFXLsGfj48E5qXC3KkInqHExlxMcUi7N9vrisKOV9iSDNaKFA7x9VZpTTqbpmaGcExJNp
GReLCuHwPIQTgjPNbYYNALkcIt4gs5tpvYLfk0ind9ABlW6jsc9jEgg0NvuOB6gKxTwtqc56hFZY
orqcAVopcgC+4+0LRz1Q/d51S+ON/BafI32O2oPD1BnxXBNLszIgvk1F8MmxBuKOEmeQ8glgzicm
/vTSkiZ5dPFrvsamIPrJcTrAFxAotR7pcwPDcrY11EIyG3A1krs1v1ZsADkn4qXa0MTqT5gCcSyh
5HEArgq8AaAOUct0TRwGnzhEWcAkQc8eJyCs61AEu8bPNgrvkAfj9B4OyM4UURGNY/u+E8f0MhZU
NgKjj4ghoGhoqrfpg/ESu2QJYSuAZEOFz5TU8qnFFHPCuERCE4GErjzdZ6J81Vws64gNpQfNk41T
6AAllGbUQRnMLyI8GQZxmHncfarRBzcnPJmkD9XYVy2PMoRZAs/xiBSKfp2BbIVwPurtnzPALOc4
Jzl3QYIsaYJ5g71e5vEAAVD8WyPZHYxI1P99ghD0Y/ogbWOPWOf22geUzLiZni5CT+zbzSYnIgA1
5Va+ErrdTLvKA/0M5nS0Cwq3gFGQ/qDZB8TIMecjKA9yK1oHNEuQfzoz9HsSo1Xk/KT3nw7GhOZX
FnaYS01HEjmLM14+b18mHI3lVQsushDILnigAKBRodNHA5X+CK23z4MDgiFfEAdoS9xXzMmItjyX
JVkjGUglLpd8IoEQLQo2kh24g5A4QQn/ogJmOUpuVYlwj2ph0mLhwEV5LElE+RkCXmAF1gP2HKuj
CuzDJRUQLR0qV+BqOj1KGnETVK6C5+y9gKfGSIv8s8RRTYA55fVrTi5gJKwnKGuXH7If2JjUKzLg
dtmDw9YoSf2I6A0wdDMsQK4uKLAOjKD4J/xQWTiknzkS6yUbMg1Xsfx5MEIg5DztOaKIBjtt712X
nwfU2w5HFE/v1iYaTh+3L16bfGIVf83wDGQD+ztkdR4uLfA6kL2XE5eucsrWQ4srpMZgcdoc/ilX
h+ZcjVjz+kkCP3/ZAIjS19o4kLb0a80JGFLcK1HCwTtnf912QoGGiPv47Q/3w2NvAiWPFbsPHvvO
lTboS2OVsQPZM3w89EWD+oeZPjEfmJ+vBoz/ZerEpARKjsIXkgXxm9FMFjCxe2l+Bgwwi57bApSi
fFtVExTupqPZ2x9jTQoDAf3QmQhFR4qaMrXsaP7ysrn+df9mFtSOItrvLVQ/qKU3ui9+3nIdEgV1
JLrArYNyy5PRNdROZJbRr/aN7zsTqI2EVqaAQJAeCJDO0dcFKdmuF9lXMxufh7N5Ou4eKxQDZ8/4
LoA5fp8+USfGSmuhs75Wj9U1ZiE7UvBMBy/OXSAcLnJpNupZvpI8p3gcJUpSrPKfUXKfdgm8MLtD
BXYrM+GejZLuJP22e5MK/b6gB9/tqt1VE83hW6CkdGgjnYJphZV9Hwxbxb7F9Hu7JLmvQUSFdIBs
JuAen9w2yIeH+d7g3tlSgO6RDYjLx/lqVc449ClfkQeJf3qLPJP4ZEPb3345SDQxl/smsfv3Tb4v
vvONgTnaNhtyKL5gvOLGR/v7349Un7lgiz0ka6vnR2IDrfmZ7qctPgthw9xmWo4IgCCl7gvNea+A
+FPMz+rlN5PayGI5AxJMuSWaElS/b6pr5HgXn9IBsYyVQ9Tze1LjM86hGUNXXkhzMYZXS8eIa/CK
pHgFnGr+67+T2+Zh+TmDt12DkwQj+T65IP529c4fHoSPeA0DxG3I7TdZfixZgIDcH93HjLRFUCrm
mOePXx6aiJH4l5DvbAMTtQUoyxiYbPgS1yQQ8MBx7Tod6HchwELqALDXiKVYav4+l+0jfXyDnFDg
h1rogRUhpW0ZMsQjtJgDwphv9Gd+hHgg04Jfic0ILV4PcTc6IgSQ/hXW+0EMdikbRQPimxwKl6hJ
t1ScDgpuimSK+UsepVNeYe3y2xATBlRA7c/Ng3Yqr28Iv8KN3rz7kO4XyKHC1cn0D2QudNERkqMe
R8wihqDI1HIIqIHBmnKEctKzj1dA/kEkrD6yxyRhje83zwIQA+j72EuIIf7R9EZT+nUyL7i4wmaT
dcSgFJKINnnOpOX9BCWaqeRsBIzaNzl/uIVj1+xy9/jEv1paoZ7eQKnmG+qbE4V3tc+WN9QqH+jx
UJhDmXV/3pN2IS2Y1rE/nSz42qSQStx/PYWYscPQFkCW+ZyXWDchzUdJmuHPGOjf2IF2jMvpky8/
4YM7nNwiFfXI8QShOpXljB4y4pdmBPN7EKI7xs9DCQCnMfXB9W32Yuq9VBAVg9Fov8YM0hEgRcEU
6eUWMSlAL+ic/BVFBEy1/QJ0BoigRnvC4+uXz6/qh1EL3MJF3PcVLEro87BQeEebF73BdsE0q/iz
EC/i/VzEQPNQ+ab7eIB/l1G8daFieHr2+7a2+fS1QzCIkuqCJebrGWf2WaQtZ+6rD7/UXk+/aEWE
7hf9GN+yv762i8yF1kiJtWpOzY4Zikx1eybg7DXcfnbS2hgDdnCU5TMLGVO1KG909u2cM+ruHQVC
E/ckqbFf0gPITedX+lndF30w3o43OQuFONHig0R3GZXtLXrNNmFvYcXGd7XKZhZSPoxHItl/0N9Y
f/DXDJkl0b/fjU3wWBCXy+X467iAt47WyQry82NJO4phg+WJ3XyTD4FKY5thNMAszGpPNxJSpiLs
V8pZSyh54DgP4DEuPtw3DD6iLKb1zodZwVzjKNA60CZMmAgkKRjNcYpCpMwpEf9BHMEeZefLil6Y
r89FijSEXPIH3zrOwV3xq6Tekoy+mP//0AY6unBSEf/QQ4DNzagCAjZVGgkO8CN49hfkPs9M5kHW
gi4aduUHpXY8X/DV5Lt4crOLc6eEZQq3wkflEtoAOVUDC0i5zl8g2lEWWLZYnINsR9mdF4H0bV4T
8Ey8RlSjnsAhYacF8ZhafVMDh+PpCaU038DIwIwioIGZgrB9vNwbQEFKUQQg1srvOFVA+Qn1OLKF
fxmuGsnLlvoqAJ87mo/2SCTDO14KJuIrvv61MfS2gxxgYj89+rjs0B8PUftKNe46V4dU0NWmVC8k
4kokvE3XlZtNRpH0DdFId+UlQ09wcSi7YHJMazYsENubDAEIlsoVjilFpC2Igwg2Of0CiR+ycQao
PpDnLKK5JCTqe3EQtEVDa6Mg2r36zKofXsGXth8jaH7kg7KCKDTGiJmcfg2Wul/I6ShCN9L5gYFc
fo0iqFAkS595N2cQYwjikuaBOvc0NhucUTt+APlYJsFnpPJFcyKgOA2ACCNJ+kyU6OlhGBqOZuYK
WWiuhIZ1BtQV/icOmWNpfHMyWoF09vq4jV8xxDBpo/Ke0NB4pfGi+oJZDGj9xcnkE1SlXPA2+mwS
oCLnAJK+7ngx3bUcqhI8z3NHgQ2VT/RVzvYjXkadadNi0qN6p89Anw+xOlN+rumIQWaM9OMKCb1F
AUduMg60II8+/jUlIEe35TOV4sf84ZqhmmjOyIU1yS7VRAg5xhh4RGzmT2f1V9iLLZI8CDRXnhpc
ogZxoXLbuhYEV/nn5X5BZyYgksvsmV8wQWD/JadpyeNGhOEOAvcMMoi0IkBW2xcyeijsIugEbtrC
VZKh4bZgJTj3COtN8QpNckWhF2QBg+IAgnwsujrMZIP7xFxc1nBpGJ8oMfgN3AVGwTD/vTtxagWm
Pf+hXev8jNG3e9qbC0kPIgqeNM99Y29FpmNNZAyAH16+VQIVhwZthctm1DnyTD+IM6g8NBMCNQjh
bf9zaShSBGC/IILTkaf0mGFEFz/5GZQ4vlbxcdi6AKFIE6rom1i62Tcu8ipA0yn/nUtytDfx3y9j
xxjpRo9B8vLo4KLmlUnlwbRxaBgEzd8tqidomfm36Is0BdQBOwIS0yCxHE5tRY4F9higLXUDDd7L
uhfqZIvhy5BdbdZ+aTOGBZjxwaRBjImNbGQjWOOs8MnEW09D9PiddAkfsVHMZ13SYZ9n8F2DzrM7
RpI20b0ChW37OO394+I1OYx9Pa6+QWLYI5cT6OztbfL7+1f4fAYZcSJ6aCKmYwQQdvZvAoXe1hGY
ZoEsgI0InelJ/g00XCjGAQ/1Ro4egy9BGZa+yqFA12z8pQeY1HO50ZvChg6BGdtcGvNq1+ya5Ojd
HQoS5y/Jc2s7Ehpd0hQgEj3uCcjKGD3Cj4+N4vaSKj/icgfG4gpAjgdJgxf1Igh1fjWhc3sAY8MD
9fIAkMAR4JFhyfmd/8BbW4KknEdv/0hq9/4CvM0T1FDXV6xRmhO1l0XAoYgnVPvsozRIH0G2YLZH
hBvN5ICnrfa6Lx5sYhG+FnzFYWw7HznNl4f25aGIRl/oTHOgn58x4QyszbyCbvstBVp8SzuXY497
QBI4MJMJAiKC8EBVdPtDko4+xGdOkITCCSSroVM5CEoFZL77EXEpwbbTI8mj/SS6JVp62T0Tc0Jb
dQ9M2EPWFDQvhxoqv8KFWNnXyXECly+Rlw0+thZtDwKK9+QsxXIVDVfhSDikJ+H2TTxnP12fs+C4
KiJEPb9bctS4ox4V6hBR/wdP0lgwa3XSb9PP99VPH/EbbGDO+RmCu/6B9IrGxlmYW19PEFLuOwiW
TP4shsfOK3mFoNJoPrBHFbh+lUG/O86lZTHVDBtKAgk0PjFsR1gXRg13h7mNfbe/931sLCpWgRx/
fI3KkISU/zcuReDiwfiWoMKtZ6mgo+DpIDQbGACC2HHfPrfKl0IZaP7o+F+7qv/h8JvJe/JMdZwn
Harfws3dFQhHWr+j9WsH6Q/Vb503NsUjThNlVs1hvuBKSX7EdRIiKNTQhB0JCaSo0wU4qRUSWYVN
4Bj7EilJH5Hn338/349UcW7rzrtbQYUuOawy0TiGSlekwInuinthQocPjtd8k5qTztDFtxkJM+eB
HOOsp7Npsvgj4iBvfg8kdzUK/4Q9VULI6OkiMhUkQorIfFWgW3klerSBMWPDt2eCuIUSKcp0OYYH
VMEsi+eaHD09bsa2Zh8ODKnr8yUWBh8ZldLRG89BKqamN44onkoynjUUTpLY0l5f3ZnrTxOSDe92
vgXcU9dCsdMm1ICdCywEN3aEXLq4MIqWZipgdzAq/sV2mupu5hA5xlFYJlg3v0TNn76xOcHrGMFw
1FuwnW++EebBrlD07LmUsg8Qzr5FyDgxoZutaU3xuLPFAv/NJj/mijLTGa3yydw6HCr7YJE1s2tE
u3Nku/6bv71O0EM+YBIQaRAW6NhMyOcXAkNau7SXpyPncGK+MctgWeZxhnVebs+mU8Pe+lc0sJlu
4mq6rmx/GlqRJYxJS/vrwNTRB7EboqBkL/4oUxJREFReYf/9bYAtM/rYv/34//I7d8tZsfqzXJod
E30K4hh9Js6+92E/OJ8lQCymEyT436B0cW8Sd05cgV/m8C7GkcuapgGBOf5q3YPr2/M7DraGM+8w
MscPg+7cMUIMpmejOBlenRg09UU/NZtajhJp6AeTojEmZEtDzW6fB8ovvbUhrdlbWOq3RJ+0MQkY
xonHkFTxShVB/qGlsCKi7PxMcEdP7wlNLmIihlzi5RPDU6PSwYjDBbjgMc+KfnjHgIciEJOh0qEV
yxEijcjCQ7Q5DVDW2jxPxzW0M45W39cnOHIondx3Fq8Frwzo879/aKc0lHfPACryUEwbuOO4ZcAX
4foB3juZzDRAKzuqULSoQ/qCVEGGYGsrc3M9rh3CZoHiFgs8hZf2JASZazXilDB7T406yaZZcDnV
dM3uCMECI4OrKdRYGng/sn8hsl2DnLKeRG/JT26yx7XVUjUS/+oQ7xmUYe5Pr6PFdueER3NTBOaR
5qiY/HGZhbEz0i1GyovmgR69dtg42+f53Q5+zjpyH/zS8pVwDkYtzqlrwyuoLg6Y2Ogdf/Pp8bck
b882xvL/hrZJ01mET3WenZEIS8yoTqDozfONxUgGJUzkP3gj5d8I5ATzEErgKzn+FlPCKmIkGwOJ
DiPlBQBBIluI5IbD5YfcjcytELAxOB76nIxJRCOe1xkv1Tl3j6xbuLOiUEyeSA+GDRpkcwpudoX4
EL1iAgxRCnw2n5tznQvpi9CFewK1jbBsOVKwU6KKkoqZ4pH5n2jwSwQv2vCcLRnf3PzlHflfPpUY
0wAAdX7utlfbm8J9BYjsiecJaL2bBdQs3AIuaXjfKfsb3QhxCpyihYwkTt6ciOlyU6E/0gqhncdP
4PRwhY6/jSpa+0uujomKrV0nryTftAlYO5obNLp4SXFNdrTLC7ymVTA2zOIooSgUd1Iqebyr7jJF
iVTcpc9GymgBiBtepSqsFe4x1SZUMwYSDCrC54k7dWHGkPAi9Y6hwXSApQR4/WxcmL9ApxQ4jnwj
LRmIetmZR+0Ejvb0z5WMWzulqWkt8zPTEAjDDJhW/D2Iv3qXEXsoV0li0UFro5pVtjHnHNbd4Y2E
WJGOb4MgDfFrFJUIhWDHnHAtKjQxPqJFIifF9aeSzp/HBJT6SE46aakTg5Xvst0b+awEg11MGRdK
/aTmJGggnkyCJs3GdjqYl8XttrjSwbz8fsYMlEbSeWiS/gE6vo81HWbjFtb7bXRqPxP4SffmwpR+
08GPyBFl1lQoMro276Q/1glDJRRrGPkwr/HyKTQaVTrnmNQKROXZ5AFctYmYog0h/XyQk9kBOz9U
tZcQr2XvARiCip9uVwDVx7S2FWiLKcM9Ye7MHcHfFPjPPaIAP+6B8YOsNBfZoc39bHF8TO5+vsBu
VmW4GQAd+cQXKqWz0N0CylDRkSfmE+IEZApS9weoW2WDosoXwE2Y2zBHoV4zYX7bQwJGkIkoLOsM
ldpS6HohTNdoKdhNJv341Q3JwMzCiAeBZ+A9AXiqvKOPSbULKJLVkAG3tOEUCdnMkHEJPYf6ldBT
4G1hZ1dCLkW/4mULEh5j0+M2P7QJUFFIUy9VnCMnzt8wQFY8OgPXGXfsONfGYZ+AGoVhxeg9wwku
i5lScdnPzF/gT9GNAz0cmpHSeuRitbUnRt/JD8VkxaOpwNox0qFiznaMZO3Q7urdhbdkDgQZXpHs
DFM6NUKa6vpkLo19qXhfRjo35o0ssF6P6WDw3qPHBGt2mi4PyloRIOhq0OmA8MWB8IeIUGY2MCbD
9EuaZjn6f+0fs2/z6iLD8ARNIShZ+p5hLmcJVlGbMjun4QKOWFC8GEtBG9NpVNLeGof8DWerQBMk
zyHXxCxC9umL6PPsOu/wlRASFviJvXHfbL2xzACUZiLPOo8eDQwQIJtWj0m3H1PmUG8Mbn4Zxe6p
zanUrzTgEIG6+OTWHfD0n9Gv8guJG1mT+yfMhED97nIP3rQ5DSqVG/3pZlwvihq1pHvx01Nx9Wtg
IA2TOTkc75ozD2pfr3gnc6/1E6I6N/3cJhxPP+GcJEgbNIyQ8+Y7S+aq5vr2CAkCDFo1Yh/XnDaW
dUzQd+Rh5m50VzRGUy6mbPqEfoA5Z27iZUbcIny8djjNQr9jigp4kx34l2DxoYvzZKVaKa91NRcq
syT4gEfg3nDFxBZFDs/NzM5IQqX97voIFSk8RjqV55Ulpb3nxyu0ZVYFi46lwdIcPwj5xBy1nYp7
TJJ15i4KSEIoHk7lm0UEeazYIIIH6ZyveDhg3HFfFeiCyf2d8tZA5VhmR3L8UPw1veopTseoiyx5
ZvtH2D9jfoVlDMyaJcSrVBvSaSfHtjuLb+MNIalE3UPBCJ7WHnPEHvwWxtdnyIYVo0Kof7TbvAbM
DHrQ0NLkhCPQTgXoVOGZOZFR3y2yCPfMjzlBzegGl+QMYYYHdQzwAdvRYkFkajbiA38E9hdVS9ND
9DZDMHABffBNc1GfaqfhiTU9A1/+CzIX+djz3YifNDqZDRcLMV5k9oTkk2hNdlMiwhsqCj3SDTDn
vEhe+Z7JJm9A656YAmpbu6HVBlQ6v8T8ZBxyKpyk0F2DEhmDNWYeiwMLCZ9fPCccCO3JlYVp6oJA
KgRuxFmg9sb4cc9xKYqQtTxy97nXYoA9vayQ1+Qho4dqiPh1AlHL3gmoVkKQ4RN0ZyhYagSAtRFy
pnAaeYpAq1RASxBCeTPCzLwOQboTqk8WUnAkjJk4zZKamzLBAYhIJjmw3IG5o4wge2PafwDNiPmR
HML3BL4NebPwrkZMeEUekNww93stUEZfV7o8nOGKuABe4RJzfkxoiZlMyKue6dYl1pqEUCZTSQf1
v6n4bQci4OGe60T/veysB/ge85tRSz2j4Y5B7Ak5xDNtUZbvGa8lsfVAWK1PNFiHE+uLxWvu2Ulu
tN/BqV2IPv0uPyOsgS08gQ1jTmIf1x+QOWtyBmDtVClIWLLaigUbRcvYEIw7BdiCgMWNvhgHfPxo
CBZzcODYmxtxr80YLw+tD2w9W4Ag4YaWZ27ZOGSUJSDm4GnZYt5Kcrl/MY8BmP3u18PpU0D0h0mz
442N+AKgeUXig1LDG7d31o0RMhHnMOlSFwvLiHmi2CDoOCMIadeT2kftG8lMUB9n0PNDhxo1gAPe
ELAKN3IzwtWYm8wpWAu0AYH1ZRE4dXAAHzgqM4ES13aSDBmGdcwwyAV4nF3CGnLRgXfWi7TT0pcQ
mvJ6CB1n7dTDZylcIALgkVjvsBQQFWSpyUhuILBaTm/lQqcYQVLB8pnv3zgn+PhdobtQisD5ny/X
/QXQMH+M7Cvb7mdxzFZM22+rAeVILheMpaf/PgNgzI05U3a05ggP4k9fGtf7qPhHUgczvvyAQMfj
HpLoCQwVmFLEVsRYa8rSILpUhAEKZD7/h+iAXCxmMFPgKex+T//FGGZ226o+l1nk6UWaaWl/Ij3J
HuVK0dv99XvQ26k1lmf4aIzbJn10u3ddRyCRqq38haXupmccVUePYXaHy64+SFKjOzYVg+pJrwCl
/+HZuEA7EUzAFkpW3Pv8WbkVWy8a1SxFMLFKqk5lyizuIQyaH2XRIj2JrR7edrknyT6fQMKpsOrB
GwG1FQZgtwazuJCvO5K8+Xt7l+cfpsqdK0Ny3aLQXxlswgwwZ9RZAEp8sAC0L+h5kAUEwO/JJTaM
Ma5UDOOV+ph03fqF9owkRDJf1xl7EzGN75O2SqbPAwkihZ4mbr0+oSYDRNStiR883nzk8Zedp8KM
ktEbKpVzSzvcxt/HLL6zPT0I6LgxKaii3CDdsFCrjmEOk5ZHtnp/Yhm9eQON27LfK40CZePdyggj
oZ8FklR7HmliP6wylJqX9x7B8CqRMpM7OtN9XN4fXna9pBdzNdyV8FE33jFuh1WDU9BbKdYfkCgv
azGUIPYKlIYbfveqUBSPS7q2KpLLJrozR+R0WhNBIoUp33M0bF7o5qvFJ5G0CtQH9aX8dflg6ikP
MgPtN2YgY9b6bX4rq4K2yjW+DX16bNALMXK3q/46jKFroscwoiOdleGxY4HcgBh/gMTIbdB1AwKp
yvTR5FCI237ZDx0Xvueh/jxiHWm1V2UENQLBqoE6av/9mDYoJ3T6x3sqd398u349IZvKdOwVtUFm
o3XHz1VOPZ2NQRL+5jTVEP4a5RdUiHYfuNyfEYQfDq5uKudzvKwMiFR3aaOhoNv1Xnb5hFYv44sU
VrkUj2kyt+OwhGsn/gb1gUoCcilwTvQk1FezHRm0Hoc0RyjbvKb3Yv3GS6mSv0aKEWtw3MYoLz6q
yfWSMdumVdF3Tgl68Hp5RXkmxdmApko3bCSLBNbMX78S09uaDFdHm/R4fIZvjbVv0hi7yxPJgFrN
QNzMylhiEtuCE7tBOpCySIH795ZHcY2VgvKK39I3+IQGxV54PQoiHn07f74nyhGWIVqHGgTwogEp
oGw+HTAgZKqVpxRetTKua4a7BgYr9UzHLvLxpOXYH7+Uem8U1aQkBypGJ+VK7ztHTYRWcFUsjKJ0
nu+p9sZZEWoizjnHb1Qvj1cUkJfNc+Q/X7l7HTaDWnznhpxeNVLM6/tyyEb3tfx+A5RaqW3vjhIL
9vw4uLCvyQoaLX3cqbu8MYHWcDI5+uTMxksEydnzNBWZkM9CbcDm9FvuYCZjLFSNnNvcfL2RUkLv
25D/pEaKMuPJE8g5QgyVtk1ffh118MbH7/GYpzCLJCrAsQZLAyYH8erClpF/lnjvZO+lBJiCJ7cd
MEtsK7K4UQLo6/3iLqHPWWDJOlhRPW7DXh2tauy89AuAI53uMx6Z7R3bNh5hA8p3PdDZ0WivyKQo
5igthIHoO5KazB5LJs+kK1ddUtB67kfU4YH2jnMTw5uXhgLAywG6RW/Iwm64YvMkutVqYlAomKUP
F717Ld6/LVlDnf8YIAuh4l4ZAz2dkk3yr3j+WKjdqCpVMcLutUHiwwYL5ZKKAU2k7AobhYl4hsAp
7DId7tblGQ89VjhH62Fb6hGkxPAfSee1pDqWRNEvUoS8eUUO703BC1FQXHkkgfzXz1JPRE93z+0y
gKRzTmbuvXay16SIrEV5WkpMVJG1akH6EEXzaZYxFONQuSQtG06+NAccoJEw/cSFb309IdSXRrwO
m5uUzt/10qw+8/hzZsEdSwyhC92uOkrUUW2yvgPdJoigoHqWGXMGBkImQu5McTlQbmPtBNMkwmMp
n8oUV4XZwcJYW7i/jqg5LLIfA4fDH1tizRHYbgMP0n6OifNfchmEMQASB7NgLGM8FaUPONVyEnVM
Ag+x2H+r9Tuc8oB+sZvcgS2vq2pG0IWguIwHkYzCfehtEqdFk3Ei0J62HgMV+X8kGfF3i34isGZ6
UI1foupr/LRyq/LIZsf3KdIkkJQJbJmaAlPhGCUX1CbwzgxOlZxj3tFhXBkjqTy0MTQw5o9J2BzU
iK77d+hnmUjijsQyaTVkEaiDAPRXNNjI0q+xyIpi3nzomze3hud/XGDng8pEnNbPUGoQqUBLsstv
2vtaVOYkNOIMNbGSwjzilv+IWx4x1sCEoNOYB21UN0VzKeVxghATEG9M0N68kIBwuGLltOq6v3P2
LxwZalfhIR/ALhpBFFfe25JIvAJnSeh+l8PnYcQ/d4agrNAf3LA9eAq6lma10nMoelQaX2Hax0xS
YYvTquSTqOrt8F/krJMbHCpI7hLRrAGHkk5asIyIMbOMG68m5jhwogxrRZiFyFZCInl2isG9Sn7c
6AbFd7MWaJEhl2tKENUMpjHj3hue38LwTJ6qjzbCXBB6IqWKi2FZwF8s6EeVMfIX7nDW0c8nmA93
cmdR9lamXWOgkJU5sr+sEBf62CIjqU5n1VZCZabHP2Kx7kTiWrCalOwXGX3cFGO0JtGpIXNVOnyJ
behEDJ6QtLDAyDnVvv7g/VQm7vlY3BXmWi1p6wnJTm0w590jJ0wzV42zixX+U3Q0rR2vAmWzsOJr
lSZ/Zjr233ydUhXpXwrLVzimMCGdGLiPSGXEqKBQHTFvxzc4frHQZHZdrdRqPphrmmxyMVLKXUPU
MDFflNTP4GmwSmUSvilhBdWxLD+e8SZejk/OIGOYm1dtuM8krNzvZpslHdYnShy2xCACHzNQn8FB
YfQAq7g0xKmoMY0FVSCg1WEv5pVLoy4pwl2GO9+EkBmmP7VMGRNxfpFWobI2Inr1/bpo46lEMpB5
SkGHDWBopA4PB0eJrDOXEn1Dbvuy/RAJ9z1xRgjbRY8RXQNAG5sMfd7HMllZqbFTkpBuvvLx0PHf
U6bloehHPLNcMyvbmDpPdZo9ZV1eWdYuuYP/5ccYpGwpZbSSOYsG1ntb693FZHVNJIMZBPcWyHr4
7O2+5iyo8A2RKWxVSygdOcep3qSz8t4tpM8Bb2+h49zWYUjdh3YymNJ2MCxaDBCqG7pRLYHJEmoB
6TSiIwgi/6oQfXQKsFpdlmiIZAkeZa+jGpBRBlpgPbqY7C6cGCnr15tZnWTdSmGflgpfFxE/Bgmu
D5fGF4MP9qw7RvPMGFPXN/fqaLQMIN/zFAxxVByze+IHJmPW7+6LIq2SzEXVcIZLUkg7BaQLelVf
v4Nx1oC6C9iB+8i9XzKPoyFu43Qqf1cxqnFOCK2MKfY+U6inh4pNOQfAleN9s2RHzP+Ggruxg78T
LLS/cgSuAtMJ210FUsPUcHJGi6rkbiSmUHxzFWZJEjpt9hfF074jn/ljQQ6K/JKUL82cvbmZNTpH
uGhRY9MBRBZ3b2kBAL0ThtopPxV8Ir+iyxqZPL7qIf1cVO5+SzoIjAwICGjUQ2ACmGINuYtPtJzp
t6Irhc8kj89slJVom8pZHl5NyHktnHflXyU2i5S0uaAq+ID/4p1VA3tgEi+VPwaj9TYinBhVibGM
0t9KFty2nofW5Wt+6DbvhnZMOB25oLD21R3bacOmgIWSE2yc0NQd2f9okBqwC7EKvZht9SPx2Kva
JYqgNWSaSI869T+NzHZOlGTH6Lqvjmn2vRp0KFqNhVaeDznR5Uo85Z+elXstluhyq9HBDIVzae06
cfhpiTiU36RncqrE1f21isUwmH4nz/v72w8Y9wY5icImRauScfgMEJODrKDpwZGpMzko4CLtkrnM
wllHzVxTs5mpP2KLBCPIOKnIOw8296h0+vRtd92PhV5IkVf6gJuF6M7hpKiKPYDNKK3rWxs7NnTb
4t/mnyoTQaxgMaU0zXjPIaEsEpOq4Q1bH0E5e+t92AshTrfR5iSsvtLf5834EP5HEfxE1qxAH0Kp
aLS/CgCaflamdC4/NVYhehzuKxdpFqN51MZc7HKhfDryxPGIdomvtt1ZKz6kPL3EWvR6A1rguExn
lFRV7ycsg+PNT1yj5L71+XhWhxFxV9T/juWfavfhrusTDoatOgtRZUeWxTGa9izH9S+3YpgiKAGD
pJs+44YECUHP8IePlSOQSpOq+ahLM5z3cXEcUB+85Ddm0dLLAuRw/DID3sZYjxgjcYMuUoL6O04V
6O8Z+t7SeGh++d0E+jYr9KmSMT/R3QpbM32AfKjdd/Boebqq1h+YUIj6Z62RtSR8ou2b+IJmXwKp
+7TgtyyegVRzB8YQKB97+hFRyHy7OUvtU240x8CeVPIsFR0hMQl5eGHu5DrdRrLZRA4H0l1ciprm
67IyDbjO99rVu5+Pjhqc7UJUv6TQD7PyDbY5H/wePqGeIYJJfpqBapzWxdhgLv/JEQp8IFDJm0zU
/KJGjGVCrlaPHa7bACjV+7EpAPxWMKdJjdAjgRtM+puJApTjUyMgZ8D5OJ5oqWP78QysM0D4rtJu
1srxIirx0o5u7F5wDMzvVsqbyvK3m6rk69AxsuZRgb2QLwszi8xi1hnQIZLCaQEFbUEL5SvfEtp7
73Y3xDDkgu/83aqkhDOAMSfZWz0ZeooYtHa1IX311jLmo9OyYFNxni7oPgzB750nV2ieKkTotwFo
mlX320XbWp1+VfKRNAVSwyfZBWhua/1pcddHBRJZsTq+zYF1Ud3K93klafMck055HLTeu2ebqKrJ
tKc+SDVUEsMXGBJTyH4plj+cmESWYECH2qDdImkgYc+YtspzvBljg7RP8BVdiJcO5i24qV6aiQZS
RgiwNQp+JWDmBSlsiLtFrPK0ZsCqODQJisAFvDNqpVNWxQnoJCeKNfrI9Ol7xC3fcPaOgD+eBwUh
USXJ16ZI5lrKbHOMi3tr2G6BshJ/oQ+MUGlgvcskhHaRLE2waBFFJSt9r8OCD+UDmZ+K9aBSKMKF
IuoerXiVlMsS40tv4YZLd13xmXYSRBmKK5XoX1Fdl/iTJP3XQDLD6V9TAq9J0nMqIkUC9DK8Z9+u
2ImhV8UaHvx41kQfj4ZgOdPiX8rN+MPUVTtGUGUVENlLJNrcTUO3UzDGE3krfyM7GPRZ+s6mSM/N
YPOheHyL7fWu4tBQlNRLx4ZTycwO0H7DcENvZ++wXIgagQ1DfTMGnMRNLBJxZkFy1+4rVRJc+tLF
I07Ey4fqpWRmUDkyc8nmalVrrXmZ+VLQePlkjfDkhDzxb2HBhCtrVkXzr4NdaABGGuMiQUcxfWGW
X3BMxXvFHDj3cqZa2T5bUS36pQpzm4lUQf57MAGScGW21gCKDaaMbbl53/cF0xe0A4zdIMBwMVjX
vqs7YDDH/GPSAkkbvM+GntnYw6XjxoiZwbOyZ3LIyyoo4xd8C3Mr+Ow1/bWpGjFL11xKYU5dVPgw
fRH9Ezi0ADuL0Vdb0Ozt5vlKWdG9hV6MlR5RIv7lKdOcN1LG+x5hHXPq4AaTkrYfiovhAgN0DijE
BibgDvMtvi6mZBPGhsGRBp5BrxUb3+R9Q1xsp8xXMKR2D4s2H6NJ50FBWoHK2+a44XJeXegY5EI9
E4QCcMVXxba0mW3yi5Bl36pHe+20idY6aG4n4vFLghpbIFsIh1wHH0lvPjL0McISPd7d8El36ME8
cMNbqxxm9JNo64E8i/ci53yIQpkVZaHd8s5Dv4tOh1bYeDkMiL9OeOF2Du94LRt6BkiCYpIIR9Sx
tE5Sb947T+aXeI13D2iLKIPkbRp56mx43KcMDpV98yDFhQwMH5EGqzTOOeDjXBQHrzKtfZtRirKO
Xrx71rUASxxy1RF+girtiSkXowlEJIc1lJ8KN3LGOJDW/ijYhvz0GjUMGJQOWG9vjGQByn7t/qdY
0I+yx+bzpHngVN4KICUYbwTzbNpZDpN7PvfX+DX/jclxcloLQgEQUpD3Sjt2Qjb94j59oXXH6xlu
SH/w7zQVJ/cpNwwTRoRGMWNqeiUZA1uLiblHAACvD1qAUfp3wReQV3MLNA8hw7r6deQryxk6Blf+
ITGKCJt/6GMwCsExgVH/mRCFilyDTGn1jgd+WSLrppl8rJSVpOC70hh5cnzvXFauz6lZMXpmxjOX
UdLfqTeI/P618MQd1vQBh8ArN1Vgj725T2ezfV07/34BYeWgPFW+rr67E54hTRHl4cihfuNmlmbS
Dt0lzWzPkP2i8jpf5kSExJFRxj6+aSzP+AgjFwUQ0OY3O6RdjpUBtqrsIsyoh6lJRAFc3eTjkfNB
2/MsopEDgGuLRIM9hVl2tp4KSG80s+GiXWJoo04yYTEteGXOx/sLb+GL3G5m5WhIZC9o6JRE8B+n
8UtQndjl+WRhwa+LHtQJdy2TjFhFjwhr5JLiGcWzYTLd3yGZ4QhyLsCrOTUMMqdm7M5hYMLAIMEs
iMplhUKPopdD6ooYTwT9M0Jv8ofuvV86HfirvEhXGeE2C+i6xrWfhW5v7vKFeCkbT4LsgkfrYwc0
aK8ohT9j/wcMDbLJCjgausspUqE5Um9bubWKLdmnzyplX7wmG4oX4xi/pBlePjvaFLkXbJoVEhUP
ffY88SjqSr/nDj1YS47dwpaMN7/y/rAlCt2cQqx+zwD4RuZEuw5ba2NsKQ03wCi9eTttlIn4wCm1
tpah7EVkSPzXipI6v+Rqh9sIie+akG+ai7xGtgI79M1ksqHLcQwFhHXc0tvSEx/arOLzXO4wvoSq
yxiB1kmAXpz0YuUQOLLTPtGVWroDizBeC/8+9m/qavHWtIVZOm8f5kngaUZSlWHj4s9qu8RaPv2i
/ePtB/9U0O508JKjNvuiemD8yMp6it1yhoby7cK2fuV8A0NLcKozSJn6w+KschKPpjplQCEgWAR/
x/WrGbDBhMMvu6Lvpq8sQDbz+81a3tfymii32XtJMyqkzPkrZCe9tjg3FxwhxrbLjlWblbhBZrvi
hGrLIJ1xOSkID7ltxFuwL/9VS9bnRwu/uCCwE6vP8Pv+FQ8kKxXGpN+Ev99ldA1+wOT48e67/S5Z
61iTnfh00uje8t4Z4nKQAzHz/zukORs7lG73LVI8aS7/5FvgpEz5N8OWCM2J4fc//bZziz3QSLQS
0bVZMQNh519bV2wBeyWgaFoUnJkvkKqx3hmTaKNeZG4ZqvRkMhcX2MhUTJQEnW9LhKgXzRG29HT9
7B8PPibcc7KT/+HIX+GI29J1VRYFHyGW1RfHrEV1wP3L1Nba0wL4PLC0rFly7UcH+I4WCnrhKWnU
Tn/u3z75igjb4dwFiLvn9RRPJj6T1B427VSriPnUfQZr9128LFj80c4g8yXnHFum8a+68bT5fxyM
xvEb3UGZZ7Y6fm8McUFajPHI6iI6wG/nkyWpxZyK/HangAQ4Cb6oI+OPxxRE6qe15IRrFQUprqe/
iCIKqY6dutyCbzy1DAHPufcbPBuZaxhVS4HwbTs74F7kkfPpa+eoGJzcAbha7Fl2W7qVrK+sNj7P
JZac0QFKssWKlu9aXpmMDWaQQY8NXKstC9omm9Zn9bfLIFwVB1ovC3J2UB3PmINk0/z0iI/xzHrW
ph09UO9kuGvY7U7MPYKNjiQbbe7f+9/nXOwFx7S5Eez2Otj4ZO2cU4hxSgf06P1C9cYBCBog2/gF
38cKg8eFzFoe/3Bf/4RksdqYgwlxiteJw8k5yZGfnOl7WJhn6Ui9AKjfU8dcp9PamKEax15j8REp
sDvWiA8CYn6hebh0VLd6bVOO1kxx1SlM5jsiiFXtnguf2SECmhHc5iWcQGjITyLOr6ijVYDO/+0n
9IeSCEba6r6oTumrnbUP3qP8kPmkocN68NjJxWBV9YFtFYjMXykLRO7Ea17fOl+K3gmxOwMiHE4P
g5BNR7Xrf+a/bF15xsw85R4zpWc+Yys6J+xYG8NPru+VuZGvw57EnNMv06lrtwe6bI/KShYJ9IlU
olw4vwUmOuUV+zxYO3GqnS0fFcR/qzfI0syWHZ4kgtWXOGhptFz/u/4dCvN/5bSyJtqxtx/0Uxto
8JjEb5w/cFt8J/Noo7RjcnVN7Hxqn/kN9PN6jCP91PDRkt54KK0jWemePBsVWoODLshY93/kRTLx
mhVYGuxqFVOfC059+Rk2uF8Qa388NlhH2OlTyye5lQglV7uivvs99VOdLOXZfS/fjA29RDYCLJlH
nIL09GG1nFk40d/icc6OPAcPti1jGRxIUWwnFc0w8C5sot12QTr6cuApTleI4Sg69T8efNwNwTb4
QUY8Sdcn+Zqhkq78LzxnLvLawueBwFCeMXusbsFGcjUaNfAmnUygRp9UvvwYXdvvV8nhQF1wY69U
Er4kf/DKPSYYwxbn5SR9dk47bycqyAlHsyb33+S3ZlxBucYCz/JGfsx4m+K0dmM7Xca3FgFmaSMB
EG/psXT5uT+nfnHik0ZAif5fwO7SFdjwyfLFwUyHGEOEgsMsfVA7pBfuBVYPLqzGGXaFW3aNtmt0
3Y49jmngZY+GN6zb/wwK7xl0Q4+NN3CUv4h4LE92gadi3/vHJWZFZ70FmWNNtQ1TzRM2CP99VJyI
LxJwupf8uAHFBREUjgwhdia+twvTPLJ15859ydy/HIVpxJABwP849ZJ953Bn4u8r12BD5vYqWvLe
lXO0NVkaZ6Vz3wR03CYiBOlpfxlWEXbkv9zjsBPDyMBn0VH9IM2icnpllN+sEe8pB2r2ILvE3zE3
DjQRlBivk7qLhpUEDad1x0Pg25XsuTY/RZDDJ9mZWImPR45pM4J3T+q+n/LZ2UhFWdieHWvMHzbu
OSTbhbyXnhFvjoWdY8+/YROfLNRrDs5hjDNwDpDo2LnLKZLFimOOnGL5GNPziJhT3OgY+MEfgxVt
Hi6Gk0iyUu/o0xZHRLgsoa+eE4wjudtxgo3/iXwjOo/1k0qInCm2KH1b12OBQwiNoMEUA1UuemSy
LuJ1y3H5XD8b9+3ygYcu0zU2lROXOSE+ZBE5J2y5axpeqLqqy5ft9NY94kvlxryGJ57QQprTTmOC
cjAvbDyfF6nn6xzzoeyhcGE7Gqkpk4QFgPP88cuEjhBEdvouXqvrWJkH8YKZE8GvknwErIBzvwxQ
OJ07vFmMe4eKBvgqV/w69TXdB54BS82ikw18CyBlP8/RGNp4idzRU5zuMXqpVIbfCV1zARshylk+
cIjxqp2v2YgkG1LnyJPD7i/DY9OT83eEUF5H2dX8/xUwJXV8X0jGEZOoubxvFZSn3Ma525KKSJX2
5K3ge7Lv08o9SWrJI/Kj6rd/tN1s+tkICDWks5Enj7F5OUiZfN5LHKdd5RbnDlX/trPra+uVyegy
ehXRTH7yo78cGRCtbnd8jNIc9PWb2bXsS9z7LMqEv+ySTe5yyrUROTsdVo14/au8wikn83KGERWX
KOXB+1QiJyWRdFUfCaCsblBk3O+Za8lBP1jK7B9Aks73gFjoyJc0m9Nm5w7r/ETjs+mhTGscuNV1
QkCL03+n2kllGmLT4G1tIm8IIuT74WoI69R712BS58V1nLd6mnVNL6N2Doj1d2E20wAWGMMVbiWq
v8Y1PQW+xJwuKzdhts0B+YEJcBSXp7d0IiaVZGWPAcZoqvo/DV068AJ8x1vr7sVH4GnhhyQj11AZ
IL9nkNTuO9SjvuQNi0ezjKgoVhDrBnOW7Xk9kKHUM6na9C9SDy7cL4QpD0gJGCHkAvTKaCgQSUKV
zc7u9TfkQgWwAB7pkcY+zV7wwJfDMfxjAMdWATKI3kD4G7gIvP7yc57TA3RBSelORjMIIzYt1LVo
f2RHf4VbGmYjv98Adsbxm0Kd8ToaG/8BjwzVBwYdmnHHCiz5qFmMD7Rsvy/hQgQEd7Oh0VggMfeC
qPjttxBCiNyjaUMYCf23Cap5Yqt4bjfIBjvZfWubZJpobJTIYubMUVF7G9gXMW9PmmN+o7/6QEzk
Q716BTdjzXdlzKTHlssyOYaXrzAGoKb7EYvpE6Jy/Pwa588K4D/LaMFRip7tmoyh33qDbqbzq3NF
j3kizKRrt+X8SzVElbUDH0MnsfC/oZ9Oqx16to8LU5qm2hVlP1MxOhm8izuJFzZVkyjbgbjnoIiS
YHwMcGU+0ZwP60tySvYo/uMFslM95KqpV5pEgU9MksQg+w+Dd8EqwSEXVdXzFFIEdBOGEcayNMdS
51SyRzrJstgb0Iqko8HhP3V7RBGw1vItSGqTbNKfdNPzFLF1IYNdhPso2evRtqECpgPIOxrsB60n
KMzkDfZXRqlXyJTXEKAF9xY9LNUd5DEBQ0cJCyX3BioX6JflAfAjC545gQCSjFMSB36EVkzyXtS+
XjjYwGS23T+6vSRM/HaLFtbMmJ0qPuP9/ZAdkaQVhIxOyr1yAc09L2bWlDJwODQfh6GhsAF3+GCW
h8mQuC0DNw6Op3NyZjvxAwpcYYux9qS7dDc8zlJQhycAezi4qfK8OZIylLwdgouhGezUxDeYjZ84
f3/3HZbIF0IrY2wDJm7+a5LN5sQHlsj5XaOmY3ZtB9kCNQdwEeCIn9qNWJb30A/txP92ILo4Jlsc
ZvQbPQDuhpGNrcHOxE+9Rgvww+/B0l1Tt2YgWaMd8PvQmPeGE1QLfS1MLWtSFgskjAJGwHkwBfaO
+9f4SRYmJ0RkpnfIlc+SINDv1qshWzJYhKeEnHLEp8I9Qubrs90BZSMQgo/INWfwrgbaukgrDSSt
E1jLaHfuwZQ3jkQ48NN/4hOkUD34YN+D72TTu/G1voF7oeQOxmwXZYm2ui3/ozdojBXpw4k/5GSz
GsBYXqHRlWfp5n7lZvO0BeXh80WXVVqwzr+n3yVDX9hBYu2LD/EHzYzKU8TZ9DBWgiwC6ql/NZs+
nCLxLoOXtO7es/sRlwP5lVMMKDLdMpv0R8MdEWTJqwSVudVJS9vKzVQ4m41Lst5YdyZjf9Y8Mk5A
ao5kHstUzYmRjseBAhu5lqZjZHFph5fIFf7e623zL5exIuAo/gX+hNSd4HnKrGMtO9GVPaha7zgR
TIVyDUUddcrN8uX7hGWh3mhzIfc7lDzQ+ViNbM65fblpSMpaltw0IJAgdA9O8Sw9xvRw310kfTyj
s/xwImO4mLZjRkC5oRfGeHKuQ+RmiQGmxRSVEeIIqhhB62SWANwhY8erH1mGBRIRGK63CbO1X+QM
227VJc6JMOauWGIWFe2QnlaP/4GT6hHthDvmJ9P58iKPhl/gFbuOvrKMBpKq9dQ/TAS2I2kSeRV6
ex6AR75g6PjhBOEyYToHXnJtLxFVHE2j4r0sH41zljnCgzlys1+4AB5le+Cwjy0pqvXnuOCki/c5
nSovZc5nO8WxPJX6JbiKl+SH+qQYrSecxkIw8Pjd3m+y9IY9xhmGy5DEWDw60M2RPyAmHc9/RAn/
vF2SLyhJkOYhspUoJJHAVL/W+dOtcFa85BUGDLhuvGsCVOpF9vhu68in87SlsUrrn80JXDNdMmoR
fu7PByERbbYZXGfUm7RXmzOVp2DQ0ebTC/At2CQH/1KIGnQzttRVc7KcKDiLzqlnAXLiS7FvBFf6
7ZDVgck4S6uxfp5GtLzYzSnbR9rdVvllsStBqVy13+4385IDrCgWrmqmnCu/Jt8SVQUcCRcE7rG6
wTGHTzhpXDA7HfpsF0AD1gs+iKD1YFW54gNUDG2tUcaj4PtFVaJTiZGjykYJzdF7z1ikmUOEM4px
5e+Dqw60Z+OmDH2PnHpKLIBRcqKVvH6LPnuKxa3mjuwmm+C9cMyqY2i4SpcUfvHp/urIsUj35UaB
osikvpvDDlo31Gn465IDfaBsxXpfv4ih1YVZzBO/oO5L1HP43WrpNGHQO/zXIDZWJQOewE6SKz0C
K4fbzbIwkUyb0a9B6ssthMCI26T14HRZo5cUf/gYJ4JphZBDKCf9jwV4BMEKu/pZwBEUbPpuS1jD
d1OhDYdF3ZroBpCEJr6Cbl4Op0piOSOiyaCfwR8oCNPQtEzzzk1JjqV3XrvMvojUS9zM76/gSGF1
w7UOUldGLk1j5VRN44P5gTgsQ/EBLwgCJ2D4w4QH1DUqv65aqFDhE8DzeCwWKVP2LepFkacdBTKa
v9GmkTCwZUYLFncDxbRclc2G74u1zWidQXW84oCOPcJ//9MoHVDZ/b4PsA45urGIRv0c0OGICKQL
TaeNZy6j/l9axRwEFuNI/h7dQDWr6qROEMsDT2SJRhbHmoZRoJ2QPI9uXPHYc6jed/WalZKFnfII
gX6BJQIA+4ptAZsXQZpWuCnI4Pkj15UYut8AcON+EJeUPvz3ULU5eUnaSbKmwiPcgOaBV2PT3GOs
qiw/DQcHN3wKmwdfzLfQC/pHv5XacQY+SmDTX/8f/Zr/SkuyF/cRrS/dz/eUFeuI1tQMbOAGsQqD
bMoUrP2IjbdAf88WkiIMkozz0HNxPLKT9r5EWdJBHn2W8SyEttn8Unwvapzk7aLy2H2BaCDkavzh
h8Y0XST+kGYWOGr2nuaL3BU1PTmctrhK5FWoLmsmgwWfcbExuM3adPrWXVjGajtCXSUuIMKHcC70
yw8IKMwYmHCGudJs8RBSirHOwXDOdne42wN0ylv9PenZpZHHGRP7Be+9cAxenASgjfINWGDF2aRy
SsYUjOggPm0odk7qvPfNNeEa5NzC+Gfecq5v30Kel5xzOTH+q8gY2QoW8Q82ughQo/1syI5gY427
j0xewMYho5uYgNhOx6RG61GuGExayqnQV3hEyLMADoVFU9BmARIqgM815mTDR6mabrVsh3ekXeUR
RmVaByudbV85WQ+pe0n/+TVKCGhEJyBtQU1QeAg57v3XNhF/Nlv5GoIuiFi6L5q26rDI0XFOdkm9
kT6Mk/I93g5Aevw7ttBU28CAjVYjMb1h+2az32X383szqDNcp8alH902GMNheGKiI7LhHQHIiq55
9hiNnOIPFsbcj+a0o9CcfpFrqqkdhaYjKOSugo0dLQREUNhVClJw83lgFKKYxxCPLU2N1ymF1JbZ
4h3FVjZ5ImEGuxbo9qW+st5hLIYMUnscevqteo0feAd0WpZkO/1HlGJdYXYYOmBS+euZvGp+JxgB
8ME7cmZ5lvZYB58Qc7Gx8rT1ziC5HFuzePvM2yMWyueH2dDIqSL2FlPVA5/iuCNi30hefMf7MYZN
j5Tx8RdZa9ZyD883li7qbGv/hEEMZcCVHtIX0AAsV7xUHOtC5ZcTEPZeKsgSLzIuC5NQmxHQ2l0s
j9EjitSh3poUZ2bODtEvJb6xcCnT7hVPLX+eFu6X3uo4AmTb+O6Q2hLUzHmLXtR/sNVv9Eem84MA
QGjauNqYTbxYr1sFN/t4vE7WXA4UPQYTf8I+QALeapy4q80Hwc1BTcC6zQQgQiygLYIILEycJ81r
jrEyrzf47UChksRLXb+WMfVHK312v1KFcJChBuRMe5IeICcwNLzMmTg61ROwVTjPR/DCMv+xVprL
+ZzkKJzwLDxMpmhJ0gE61fC3Mt9kiK7PGCgztN1yhbsFHlcnWSH9vh+NNUwB7ghjjzn8CuXZwtEP
3mHxGU+e43cZa2nf7aggl5KPa3vVb9qnvvxKZ/0gWJ3d0QjNGyeG71Id2AWYeOM7dx8KiaIn4kk2
Y1rLxCAUxC8JsSum2a3YaAzBnbdnyotP6VJS1ytKMJkwb+vBHNlpXwPrx4KvZ8nvoba1Kx5jY3Fs
O6oY9rkBHDHdBxpDD55MinhyyxhHJVvgI9wlWMzs8rSpUdYVy+57eQRucei746PhzAIPLNny6/Ld
eJbmhfHvM7Eg3onImwmzFi6RxXoKR02d+AzCZr5+LS7QZxB/0ClefOkaq4S0EYzckPaK93vLvmX0
S9gCXzonrnIx6vUYftPOSGeROFWyP7Yr/j4ak8d8Ez36Gy5ou8jsZn4LjXbzMeZj7jdCNe1SE5rB
hSAthqSTxzcfTU6PjA+DCchDWtRkQHrkN6I6Vi7jh9cxsJ/x0SuPnryn0yZyFed94KOD00z3Wd+I
dAi4d33cfyfrcqclQMWJiRG3Kv268OuX45avhtOKU4mDwJVfjxtOeehEuc75lPHLkZESzVl2iNjh
UpnuA7otK8Im9sa/+MD1ZEvgEyEKbH886a5xwQtPhIOAK/T0JpJ7RuHW8xmwJ714Z1xHglNGn58C
st56jNOdT3VQHsSslLfYWbUYFnv+h6fA3QxooUBwcyv1q/ymoMpYoJsn8EEDXdOuHh/qVxSx7AKG
7uMigq2NRHUyw/ppTm79y6KlqE0D3aFLwumpMPzqkN+XlrEKJreWM7VOKsstLPlpoDRpI3GyZO/E
4O3Vq82Rr9rQh5dtncI+r5FqirhjO3TtGtroXH+f1b46xRW8DYl4RLm83PlnVKt7EbtQ2i8IQA7I
Ga9vxVDtibnvRcbJlrLTZxzQEI8ALgL/9Ifq84vhiS4CwTed8xanMfjSJ8fHxALR6SO7R/VV7T/9
Jih3BcMsxpc045WFKiRo1wDKR7PwfWg1FxEFFRQdOJIkEL2tUetiR7ZcroC+RfFpcjFHLj4l+6jU
gaJDwx51rJseWPw/k03zoNb2oe1OQpIi6tMmPiJXj60pnQpGezrxvJOaHBNSVOz0l9YwI7IVDZuG
2kjeRF+MRcXa8OXDdZQS0I001mSo+yfjKi6FLQQxD/Lc/LODukffq1/QbGI6+cuJxpYtNgt2WwRQ
fOcbyt/r2q3FSwucrjqTYmkR9f1PrhGBI0ga82J6lxvo/kdLxyXdx++nnT+ui8FKdV7CCiR07n+2
yDXZXca6cvUlFmWrUKPRgScjuilmEBU6YHusks+7I0RHqWNCeeYwzCYfO1jlWeeihQGgitgzJro0
LKiVoykVhPUi2TCfwQLbjKIlVvK5tg52TCvxPwZzOmFzEQb4F+EWIWj+KMaidYVwXlxkwuRVYzEC
kgem/OuFv+C51hm23QiHtbpNKB2Jvf34+Xws/83DNvTGhJz+r6cFlLsfFg0sE+Ohm64HJFaG+Evu
4V/9lTAyHssEnl8FS23hWcQw07lyOpy7TxwqtBD4RW1wqNhGupkiu+UqKhnqcDr7TPIpsOX4eD9/
DjlWxxUhPK0CMRvj5V7ptkYzV1CDueKWU3VhrgLUwUE/ExVMK5ztwQ+Ar81o3pjGLgywLo7SXP3c
Zl5k0u9RCjy9nFNVH/Wx84oMRiTc3EhiJ4Uyy6KtqrvN3OqnSXMA1oj/4ofRi1Rc1FicJVl1jIP3
TCl6OkMPpFAdzaV3G3F+p6jiXIAGxhKXkj4P5dMnOhriLpaPeqqdv9/g2cXoDBd6vrFYisMoZqY5
tfIp7n+qEFnY3xFbYuxmCeZ5ip5D5HGoMDkt0z/XaRPazQMbYpUB9rbRJSLeAlN9Bqi0H/0wS3Tk
9y+p37b+o3Vuqe3jh2pMBdXraF14ufKKTMDKtE78/3F0XsuKalsYfiKqEATxlgwGMC+9sYwkAyKS
nr4/us6ufbp7r1bEyZxjjD81nYfV9QEDOy8LftMnlGzk4GF576zob7h6b+Di2YKsp5P3lEKgpoN3
ilMdin8Yw6yVORPKlyV4X7/wVWjJDww0etAeqhsjXZ8UScBSSOaUTXhbYnfL0z3ymE2wOSiMUuZQ
VHIeQs5umhj58JldPqXznvbWmM4PuBJHuIIiHwEguFcfoHoYWmvW3+xD5CtJ7m78l4NmbaoWsqmf
OJAOrix3R17h74e+/quZIq7znrosnddMvsBAZIveYRW0H/pQdr3qnPV2FPEFt4ChL5v8FZ2sRe4W
M6rfEPupPmX4Sm4JKVF9FB3KWIM6Dxx7CDiR0erjD8AGe1JQVfK5iCy4YH0Hu8xHEnk0uZEOjTWA
ovnaFEvZ72/M28O4mlZ86LBN0e1N+hgleO7BY8Va1kKMS87Dl52hiWPgp4bZyKKZKQka8euDsEk2
2fpo8yM4iuPSrstnDP9g0oCTnI722I78bA31C9bjAqogWLw9TI0Wn1EJQhRqcadgO7ZKd/Dq7WIT
A6M6EE+GsRE7GGbqqBLI7RbZiXtR81nlFW6/pXrF3UFeCPOAbvRzoahT4KawKSlUpn1oxwgP3A0T
IBw9hfnQR5FPOTFJCFhAsnbBEMWjTsaeLjlwvwSjwEYBR3SsYLjzvQ0OXeTXaeXePQUffJruN86B
xBYvShC1G6Q/wegtjybUqtmSb1cwhhaeAofiyhA72uLr9l0xjDHQlHEhgzXe/e+lFtJValAaGd3t
hgb5EsD975mAgu3eX2//hTxsGfK5oYXFspuzj9UO/KpHkE0SLPPc6swZsWQqQzGCZbstn5N+zMPQ
d2TgggvzRiZqE1Gs1RJ47NLYJljL2sR7dqSnMMHHU2HdjDh5hbl0kvx8hpUOmNboPLTSkCRJ9naU
TOgTqIwrG/oydn1YBT4mfDlUncgI4wt1HTsld+hniGeebajh+it84AJugReblHgZ1FZrgF1VbKqb
zFV/+Mx388in4kjP1foRaPivDczvlo6ex7iAg0qmJrFs/XJkeVJ5whg8sRzxpz+3czx3+UowDeKl
J+W5V2j4iYc1G9YjAZ3kEuIlHyPFGpwuoZ7hh0IJY49BWnASUJjwvI7tAj+3qpkVTsukrHnTH00J
9G66B172zMIj6uVXvJGlxV6Ch5wQroYNbT1DZVc9GR9WMAtAmY4vVkUjUkYkzJ6Up7xHinQRmmYR
l9JGepkqNbP3uXUe/SRoIGMVr4VugZr/j8mEgXXwDBeg6ECyF6AGphNsOBgt41/xnZOzyKS72fXW
rxHNqrJLzX49FmfsS3BK8lrGpJXdZs5gLUywNMgBZCivySruEyWoq9nqcWd14Cxvon7m+qC7JAyA
59IcKV49T8P4gjp0yOLhO3kzmWXNlJZ8kTDaESxNpaA1yeoZ8EI0Jf3W5ae3/meTVo80vnLhQtLt
OKi+JpAGWATxydT2Pej/sH8d8tYV0xPlMoKG4Mco+uGZIV4hgAq/eEN5HJhePOAg8/7cc814v8zg
y9ImphWAs1xJGsIsXf77+qy1chVtO3ad0lOIdiMVAgvBU/cwtHvvNx6mZ+xPoC4BsRvprV1FK+bd
AhlEmAMoF0Lg2D9vZJixkvp3aOGbMyvlO+gj8SLRU7xhF5Qr4ZKW/ugy+HqxaIvW1z/O4fJIPr4N
regBQKFogDBxfIcDtO8XzlaPUXiBYQ+vuiqmfG+XgY0Qb0g1uRVfK/roIia1rGImHH5ri2OY9oae
nwwmnvAAAZ0NBZhnadVPFlHTsk1iLtgRBjJyH7sWnYtFrAbmPxblwwbWCHtMbJMaxN9jKMz/d/bg
gt3vZgTxAPNtVoWK3ws7thTg4TGy0LCyzEbj3sJqNONvgKectP34jyYdT3lsWlFUfvoEQLIUP80M
DBUYrGc6YpJgsyYbjPM+U6YbxWqce8zwUthSDIZhz/8M5esIjBLnYuv0mpZJfu0DbT3NiSYlsoct
bDftRGwfgOGVyRqMdn/YwN8/biMEUUDo8oUJEPmzbOyPOUmV0UFBrPF3jAl+ZToLeB6DPm3I1KSn
lJn+4NTvp2dGQTjtHbcS/NVJk62fVn4e1yBKENDBMG2tmjFLAaj/2exXdw2X+mhOfiJ2VcMr4woc
CasZQxKlZmhpMwPJX1jl4C1HF0SYGKcv9iaM7ahv2GEmn9o92m8e6GliSSs2ts+8mgw5+cjtWTZv
E6JDGaogiwynr49AOoF/EYLtpGv2yn5/oy1X8GICEWV9nV+q991+kHn8jDIArO+P/Hae7SI00xFs
G87KZRlWwF5QNAqGi0MwO3rvSRzbTwH4Y6UdiVUQPPnnSueVMMt6Z7ECvhxQUzHXCA/u+WRMyDDo
WsOYNUS4ai61OCZ7e0oCBgbb74KTL7/yDLylLUFaFjyKBMChDSsW5A79NnkTnZVwJI+N10ZYyEsl
c/s3RmVnZUGxfW8A5TE4F+ayik1hn9CJWt9u/MepNVtPhqgh4VMreYzaoYnJWwZgRoED44+5LXS2
49+grzwsgi5h4Aqr0eXolF7NIMPANNtXLXVJNVnp6oIdwwTrnZGS/MYogEcNemPFiBnX/v4hOvrk
0ItkPtB0vQWfAWBcXspyik0a+ERjkP/+u1H0F3Su86P3+Z/ExLTqbVwAyt3Gj2KTOq2FxEwbZHCP
ArTUZmWJFzh3+tPEytnUguPfzyysIwU+D/Rd+juJ9gCARgyEGZA25AsLusB3XVnhDYbNDL+AJcHP
HGmnaN4XjB4ZdZ0e8KVAaIQbqH9PQb2tmKCN2I8I66A5DYppa2Ecwql0xj2ND50ASpNlcAecXOTo
HR0R3GlSXRn2YLUF75gRCKMeUC53fShWafDcDPogs8SHZ4+nI2MnYlzN1KF6t7BMozvnFAeuv1xq
s+CrAoCyEH45/mojzNCSGyBzZF0ZE9wYlqQnT1Ki/XpL3NkQiw2O4tyjfwhra/L3Mx4bxsORpfx9
/CLQHDU1UHtzjBgd0LWwegFlj7DG4nsodsyNUUpgM+UmGzEcn5LpkViHaely1Afg2FPtr5pjPbID
rjlOgBaHBkE4CeSpe+rWpTH3LyDbDiEA4AKwLKef2Zhakap6DYUfhPT/WbMfWtoW9x+OXOZ6NVQ2
mBAR0/Vt4ULijm39pje65HW4yaNhOb2WxXKMqHL6DjOCSpj9ED83P4ETN1u+VL7S2qO4mnz+YInm
9iEAJ/9yXxJw/nSKyfn6tX+jQp4gYZyAOw/m1f2FeCiyEPnoQRmiTMAVg+A3AJbVgdQFd4Sp14wH
/3EduTL+b9GNiTKw8A/Vj7wA8lqPHCdLzcqnxZmXWxJWftNL/5JrjJMExsUwWjXO/QOyHWjkEGKg
OhkWLg/Oz699Kmt+O7Rx/XJU/GN0LegAujmmqOfHGy34er8Asrs1Xvw8RnbHYBhgd3AF5pxRHZIC
kc0qOnGPrjoNEfKsBGiLGExNRvu3+/D4VnkeWv3HoJmCiyks1r8NRuslSZL9KEyAeN0GS+BLhDHY
4GKRsXjH5tfkWhrNwMl7tPjCdxjrKb7SpMoby4YLqCnkVGjeu6OLVzh0RAB6shgCeRdRqKa9sxh5
Tkwp57KsY9GOBui3+7joB7Z3xZScIQotKl4oOI5mpJu3hWyhukARVFaNzfNWY3Jny6tkO3luy4uQ
mNomhXw+aVCBO9H5h9Wb/zyJ/hv4pfmr7ORUI7s08InikMbPa035cVzY1fq7+MywlKHcPK5f7ute
h8XEgXsXljsd29mG+TDSKE0xmEdUkzO+JSrcWna0GRC/AZ9dmEJ3XCRbFT/3t+yqB8EWkECQk9Iz
lYgt2bwYOLUG8oadrD95+mBcHgDgoWfq9D3++bXuvJ8DFaZ0mUfnuHmjZq70JS4q5v9T20MggEmT
y+1zmRqx5kMGHFdaqR2qqLBhRhR55T1bfzy/J9DlurB4esNVBd2958PjnntL9A6L584mU5BJUU6U
p2jBcrG7PiQkXeHnDRE4TFp8AvBQhxLNEOa4HuNYjO3bUCem7Mn8GlNA94OVJr5RFnpSIuX6Eem6
BegqgHhXz5WwZzdvJ5DmR9dPCp3eHFTW10WKTQSA9XGlRQ0oGDw8aGaw4NjDIAogbfQlwp2+UAV2
mHqrs59xTwJeRN7DAIIYCiko4cizE9gJGC+G6Sx2st0XlVPs9M7Q1CmuUOmPawovYjOCzPVdJSa5
T1PaetGqrprzhXKY2eVCMN+7Wjck6BK3x6wmacH/3Icz1I57CWym1r87yLPxAWVTzEfZjdnCW8NE
M20zb3AhDPncVGscmvR9a2GPHKtyqgX8jOKGesh/GQZbpJFSHRHttflOYqeE/YecyW19IRAtcnxI
AEjD11QO8ml7x8T2/vBwlYCBQUiMTZzOdIyL3mR8FZcfS3Xs4CjoZyj5cHmRwjxQ7gTfLfyi+n68
07OA3KG5omB5zhGGYln30vCmMgkmg2vMBJCqJHyAksJhtKuzFm9p9KmZncHLgyNP8yeB9fjiJn4T
YshIlyvOSZCDdb895jZ1RUa8LE80jUxrju0Xnxu3bBIWbhCzBjN0YdlOxYKTaZ5R4DEB6BWoGwGr
zkm8gHYxeWEQgUB8qMdvG2oHtk0cyAMre/u/xFMXz/ekG1qtoguR9ePfpVPiJ6jne/jjbTmtHxwj
S7pwqnAFDgULgWhbhbWLNui1xLkas1MklGBetJMVMRXpBRPtdEt6OXNKiOoMetlwUNeKy6KafzgB
cEuYR4/5Z1ZzUsAEk9H1O2k+JDrJ6XfCK7TLJxNyo7gqk5fJ/D+AOgU0AShxDqgJQDr68XlvUy8y
STuT47sWTwN8k7YFYUipzesret35o7NMGnRv2LjBj2nmNAx+IWHirW0AqgG+PUlKzubgizgJJzOI
TrBV4IjySRBj8Rz2f49OA3tgfTmmYdXZnpzKZSwM8IkNLraXLraPCWxImvUzUMLHZ4Q653xLQ0Qo
zLjX4g2+wmPFDJgPyxf6/AVLTbiNyEPuHXBx0O7H58QOvm0tRAftOyLyq87kEng3ffnAPrwVPAzQ
mB6Uk+fQ5MC3kOLGciCx+8w0CLS1IYYMSXvJRTEfbQleW3PiZxRS/ejAZGA/vMQnIkrgPMP8XX2A
JSkWBozkiLn4wOhNwpFD4eKL+2qCtzAyMRofKNagU+FwDa/pAXskRh6OpgM5/6yBGPcGKxsAwbCX
tAdYiliVHWcmpUt7ZyFGZGqQ+/GefEa6TI6hoc6RSI0BBpgy0P9DK5h0drIVYDJhhNTqgQT1Vcfc
aWRHi5wvwYUdhmJwis9W7Y8KqlIiKF0Z97w3nsVDGZaMKRjTpcDIFPN5rNo/Hh3bApZ7ce+LlVuC
KyAU/dT4/Lyax4BEjT9OT4ThdLN4BwakVxETAmuQiHPmILwebKlACxKIlbQ992fhEpkzP4Y/R2Vm
XZEcpW2/DMEUu1zFvDuTdxoCEYBj+vlrbQPGTijRxRkxqjezc9Te8bRyqSEJzGEm1jLjLDCdCo6B
4MOe73lFqSVN6+nIgRe9BAtmbUr+A68OqCL6RASCEGf5z1pze6aph7kT9ZfHXVOxyHOYJBwNDGNG
6HrGqwc13Nh++t/ZZwbIDDiC17/gjj5mE0gclhGzWajs+u+MMRWurbcHKAlKSFjfMLNJKlBxPdU1
VC4yO5xqtfpkIc1bX4MNqhH4B5p2Ldim3bvswRpJzt9Jjk7cqvZUtpRvGweTXsxtU7o5kzEKSzvP
1nC3Nexh8FwN+lXVmSC3ZLWbD4lSBXnB7wD4BhN1BeuYJ/uQbOL7cTUCvGHiSP5la6R30k5ByXbM
U2xIlsDhGOjhTA3SqJMtMIReFYUx7XxrM+2GMQjjYwpp8bhCOhDQagwWjJxVM/HenqTX0O14JjaC
iQTA5vSYj7eaPuqJ3s8FaPJGujVuCBJ4KhcAyRsiFHvOVGkAhDFz0fNZ5ah2PY3Cdp1Spb6CaKGu
MQsgf2AdcM8XMojqPSZgHbzUBmSFunIeud8lanAKDphGmPSpFiJ260+jRHc1DP7NBrionOb7yiQW
DgFIdIcfuxVWrQ8WBQ2wczOaWIb2JpBtHgzWERwldE/ZqtrUu29lX/HlWZVmjv63Zf92YOInHKBb
qdAROU14Hr99eSCsIfPScHOCsIuJBjUcr7TQnKAGX2k3PPfYc1OPwmsOPrVFr84bsoON+rQzbr0y
YTdbfBx7LdbgsNAJfWhSeRUCBTWwSnQHQ3eMrRkBhD92NEo8iUK8t3ZGmPaewld8k3eLm9Z4yWhh
F59HG6wgLiLbUKmRjsLJ4D092ek618HDbj9yYJQ2281eMrMrBHIrHxtw317zAq4mHI0rxz61FwbT
1qPT39fyhLfQ2B3HHm3sqfvamAemHQDZt2/rie7olrFNnUnlBaTuqtsxMchpoHnyvA0IukLnpv6p
Ntc3D6q1dM9Obw17Zp1EpWXd51++g3KBUDs+HK3YaULyPFCgPmzAzTciAr+r9Ne+PpAXHTzJ8eST
0+6IFsao0LiHd6hwJ1xSzIEt/OVQW6cjEqVjjou+MAwwe10OCf2W7qMLz3j89Wh9GrOboqf8Q0wb
sZ+6KuqYfX8CwdGR+BqQhUILn0LMGTKWtEFdyp5lMvIZh5b4selpSpJXXgB7fvDM+N8hXV56GAvW
c/0RvLpm0+BIpw0ZuGPx3Il6C80YAc+s94+uvQHdTeo4uHslm5C6vDpDgsCf/rkpz6zJ+EvymIns
hX/nOy0My7OKqX7TH6TOksPJwRQCy4Bj2NKro1zHkJ0gAwfDC6wr4jNTBQbTMIdSbAVg4GL1f5ZZ
jXRp7OFhW/fowXODkTG6eI2ty3n+sNqgJ9ChjMEsxTrIig0Sz+kmAdG9Fy4D2QG4nzaMF+S02iCz
6Rva8szUYpjreKIQGsQNYb8mPBSQHIj+4493rGV8lzf8FGcNPxXN1KuI/skllk3Y9KKiRXH6wdOz
kwRuPP4cnH+gpe8D4cgYNjcTB8eY+a/WU3ixqN+JgMLNExXlUUQHcTxDQWVrKlGDMRUJsFPLFXMj
Tj6r3G/XWci+NWa2LZHI09ElES2IwZVFtUCARt8xyBNm7TSI4CtwdsYmMoy+Gd8TO0GoSa3H6kGi
DoNEBVX97dJZqPXiN9xB3CIA8KiEOKpEkcd8772h96ELGFX3gds11/HRIJ/5VxWzFJ0LUhJcoZBQ
1JCOQDOUCYUTKP+PgobIvJ4oATZ8Q8FQI/1EwfB8+urg7zNAMluN/VGHo3sC6DYUkYCw5jRll6WR
l6R9WJeiqGRXFnqUG6l0BBGeNMOjNRCkyVusaY+ay/P3tMXvUFcyNssClFF54z2ZgKC09WBbTn6/
cmR8tHgVD7LzF6+dFFKXIIvm5+sWx9c1KbARwYX7O+YheuezSIXxmjzsolOhWxYV6dqwmb6XXECE
qZact3UiL5rH6J4h6e/tSSnLHip5OU2mTDLl42XydoznnlZDX64HO+ZcryNC9uI/OX7U5QuFHuib
3YavPgPkxRz4tZaYMuRJHIhwQj7VmFlvD+i8JavKv0FFpIOc1WbQdI2ruOITKfIYA/hKmBxbzISx
XZIel2MHhVUQzeI94pqy53KsjnRkQa+h3ZXtVOvpjZRN6eVdHQaJYGLXaz1/xUz95CTCYOOFSJec
pMITBe1PWOYD9NLr4smwVuncYaVQbqpLZdx4wivCBKIerY/16vkhbBRLq3M8z7ohbKwjii4mSfJL
s7Pod9QVyCBRSxISqKmadVCXmYy9EP7+pOA3EyIeF2UUED6Qu23CkhY3GjbXktSS4/aRGfzjLfUU
0UCo79fAxG54/fmq60E7Qgkx6JA/5EVm9y+uJa1dFeop6eEMEUbnr959Xgki/MRJK9EdXNtsoA8/
zX1cFfMsOk7fv03WzR44q9cYmzyU1/z3IsisHk+U5o0yffwlxi8ZsHxB3xsUaUrFZLmGdTQCNlRt
po05EBF206rkIEFupgOIIRL9tC4ybKV+Qlq9HUzZzAdTfltWRnVFVPLYy+Bf8xFeU7g+QFJ46i/R
5gQowyHmfeBZHEM5R8Pw4cLtoKJYq9sPQ4kOKz69CJl3x/SDkw8qsPr0irExwxpXZ567fC85KDT/
tyzoczBuexqfxhT+4it/XEwBgUAQCckpLfHOhEHwOfipakfS9IHRBGyW7c+PzKfdroaTh4XlA9pK
RLYrxREc+VRfEUJAmZjjvoGVkIsco3EgKG9lKEIkjaGTBYi9FvPfWmZsyPzw+vFGC5jkr9OICcBl
Tx3L4KW6IJK2hP0PjyTR/0IK7918zL6ri52KF8WjknHyvjz2d1N5GgJcHUw8S7stbUjRb3xsbUiP
VmPWFk7RXuN9l5HbeI8r+82ctpvZWHvXHPkvmVfomWWdMcIOBACWzsAsg+8BxdOBdhFQhKIFYgps
Yyj2C441cgvg31HI0FFCqQMUhb5SQKCE4co8FVj6sRoQykKLdutNS3EDZ8YN07nmzGh+czCR5wbD
b3ZFKLkkAFDYr1WGIwe2Hc7IuAoxzaHSzTgACHgm5QH/GvQFjxnbKn0mXbIWuVj3C3ixkDZD0BFu
RtjWgOWAWzUTpgSQBIXlu+fE63Bu4bY3nBi0iSlON7B9e/oJaYDn3sCcDFbFxL+fN+L1iZ+gmOHY
Rw4FLxcPOUwt8THfQeuNMMHlgx0+N4zROY78BomBDSux51QDyMB+oA5HaouH3cAgEIJUvD2f/EtL
RKRsBHjX5y5z/dSADRQDxYFbSLH+xI6RJgeCcmXTB/Nr7g8aT37yuVkKDN7NqK8X8jONKmGDTMzZ
Gh6kXUOpKpAHTPAUaQ7NPNrHy+pODBgQk/vEO74yaQl+fUgB5xzlMqzN90LePf3+IrAPA4DDC5uy
mpk4qQVczni8riEJFIMzARmj8bpstu9si99ZHwlBSdWsS4VpEqTq454//UYrPh7XPZZPmtjv2hc4
bBKv0It7M/QQLH6+NejG51FvGu/T4lPh4uaOjBkGD5fQPGccLyDWP3ITUPXWGUOst4v7/kswsmJk
1Sq0dor//yK5wZk7hmaM/zYgaoXziiUqYg+oTXknlW2kU2f800YeSJ6IAhhCb+wSMVAN3Vg6D2uv
JYCHDzRBDGHJbgL1lNiDFVrXjlqB2S3mC4sv1pgW+QK3gv6FOgmueG1Du4CzDoiTMx6S7FRlZ8Fl
k3PIS6iQGtR4qU3FD99tAlCmkooMvvvCcRW1KMQSFLizDv5E3f85l81GXkFx74mmKUO9nt/mMTNo
oLaT6QHxFV4+9LAbLyHmNn+T7AKSDXgHrpS3gp8g7yT8Bsd2TDqh6kQ893IvA+FKh6D3m3aWB1rs
8ioqKbhc++ZH3wFj/pYdVNQpOFyhMWzcDhvhlQjjGQsTHnuMo/ulQSlssMze7UKFgMLgMrMy2W4o
9XqGqjwpAhExNMoOEl1iLydTfRRy2RpBEMibKXhg+QKwcFGxxwvy26hC0uKouQ0VNBexOsR1z2yA
G7BTF8zxLokxZvLz4OtUtQ3yz89jedjCAyRLaJKNLUqktsFg2RuTOwe47+QCwhqmJTZ//Pg6KB7U
2xhvBk0X6jDFE6KxCpwWcpNXyH/4xvhcQKUSjjzlytm7tNrrPzjcOhzsCQpkXyIjfE5AzjAsRvoI
jRJICImVWHFcjnaJiv7RbcfPhyUusi0A4bNHHjhJEk4gzXwN8eKEjUV2A+7LRnsQuF2A7bM3A/oh
1nZsWrj7EjPBxmoghy1lq4mn/JupW860XLS12/DWHsDNXxGM0W19AHeHpQNTRWMAyfnTWCIhh1DJ
brA/+KRyQrw8cTCOHOMmazwG8/4xgNHQWZJE92eriMOOeMfZBBOgjvkT/YQYYG2BmOXvPR9Mkwno
8aKD5svqIfK1MMs9A/8PjqGWixwvWkEefJ+V65CBYWK3uUX/m7DcF5/gaReQrPURVhEoMgUYN0SS
H+f55sfREXSzYsa4s93VdEJn3H/ccTgOi5k0aRziE1AS8m7T2vi5246YeEY2qVf7zLqR+UJSdLCz
JK+mfxJYl5xBF4zVXvoLBVE06UyM50k9okNjrnhJIQiTGaJM6zmyIfWjq6fWGvp49lmNrS36DHnN
6edAgwk1oTOgV0VEP09mUFLmJHAsRqBLsZ3uwIQVZniDpUTGH9wjxidHvNz6+hS7NBF1CHszdvQ6
/gs8Y+SD8SzyjHbIawi5jOwxSUe4lvoiguZf7yGE6CobGbDwoVlpbIzSMv2YKbZUCbxA47VXYakW
Fl0KV1DxDSHhXVHUi4sDY5pKJEYbVNuObdgUgLkf0gBjPjsn6bLxsLcNNR+3OItzkG0LlPltgLzi
xEMWkKn5CI2hQLHj1FAhYmxlyJMlZ5EZX+TA0ujTDdUQp1Zkgk+TrtB9hw+Xpuw6/IuXSL2T8Li6
oPuaPebPENsUeJOujMeR4uwu0wjNhru2Z0eHLRj8tyTgGnWHRWHO+M7GvbqgAPzv85A43NiMaBGG
agz0Sj+eo2zkfRt/gD8cIbDM9ZA05JjHTn52cW+vzGmC8QwVhdM5pGMTTe3jTzE+RWBQREuf6GbU
i3TBwUrF7QP4vKJzfCBpltFiIxA3+IEPb4HjLo7PNmyCt7dz8tMz1ALeDUbo7OiSBbhhFuRTJJ7L
HVmH5nBf7IRvn6mebfrnXXaGQbMA3CJmBjKk3UtBlkPvxflCV927OKr6e63qN+JMOInP2QElEP4M
aggxK9nAjrSjDTOaXRocCU/qdZSNxcx91if4HleQIbgueLsogtc7r6NeG0yRcum4sc2eU2F2QR26
JkwbczvmrIxoPCxhuHqonQYKLkwM1T2pit4QwV26YqqAzof2SdA7d4A3HE/rPrnlnCcAT0apd4gN
9COOBzDmz5rDlMuH5GXRHfF51ZAsPGbaUHJSozy/zqhZNIuGmccODJtVT60Dknfulsrhd2FaWWzU
7Vmeos1bj+1GnBa9cwnzL7Qb7vtQIRBBXUFtd2DkRQ0y2gGUl5jaNe6TmSVupukFS6+adIeHUV6f
YBVf9GJ+hrPkEfdlKjg9Rcx6/23fy/Kq2MV0vIIqN1xAIRvhzREq09GEMxHdf5ZeeTNYZ2AoxPRh
JfTCa0CHXY02nSe0pRDhbDgDHmEf3hHW9rthxkpZi1UI9wvHHebhCnY/0xFzJRH50LQhuwDwdD84
4ET5kY393dc73SESHhy5ML/wCYdWA3m395nnoFEnmlpBzbVrWIvAOui5EhNsscJLBqQLwSMzIkxC
53hQUUrhylftOxk+J1Yq5oARPzgVW3DpLRLcAhJsvkrMnNh1h0t8bYgLPCvsT9BgOx3NXG/iFLEm
Z/c7k327Je/bk2bK+slYZJNUNnuxgmLnRtQSzoo6I5E9KNabs+UAswGkUxLppaYieOECvvWtWERf
B+2rxBcOqsQVIdkEXUaYlvYyX1ykn6tsNYSDqpgF3x1sjxUjUHWZQFfxOpA974ErD4oJnuif2c+I
nz3N7XH77dLN8DvBXlr2mhCPrFlZOjVOPYAf/uOvJqdtJYFB7J+M/+7yitiZ1CC3eCl4rSvvI75N
8GB+gwmvMzLxZrDKqXwpbJ9ecDvA+abEG4u2zIFfxIjMeDjCXtmrbCeof7wxdNyU+CuDVI99ijbv
acmFhVUxJmP4Uo2hocB6HDlDZozkUK0yBlQ/XcJS8+ErWCL+DBxw6Z01mGGWBIERUUJh8g+/+LZW
mxLdZj/hH74ssph6dkzco/X8PdZp1lkYcwsymmlThawgWBHsOVzCvhDAe/LhICKFUVcFaxxb9KIY
jI91XoO3FI3P01Q1Y0B8xLqYfnC/wrbOVp2Kn+QWn5ppfH2t+V3DWIMTFOCIl8TendR2XCCNZP45
8evf6XWtt/3s51Ji1orFzYu4KLABEDk8OezXk4AO+JRmTiwEUeSkbl6/nYUGgP9+hOQEbz0xlNiq
O4vWGeANc+gpvj4tL7IETqF1hrkOWA0Nib0UM0nZGMLQfK5IGXpvmb7CzFHs3x0KVU56HZZNfyhN
IXOimhf2cLBft4I+x/5perkgKuW5qneKOTzkF21R2GNGFaYCUQql2k5hkGe0GDQqusj0v/AavLPW
0ZgYEpon88OFEHtBBTYmQMPp8AJgPvxXXb4WrDtUZShVXe4JnfRbcvrL/rpP1cbTJiYvvbN5Nenh
UwlO+TAJUyg67m295Ruqt/xJgW8D82mSxjtDaO32Tg0TW5BNv4o9e5N4fenXhGYMFX7OzSGoFpbW
AE08gfuzADu0TY3e+TYOR+Hoyq7wuGWrArJx/1jyTOIesqHTt+EJ4osG5sAJerxr2+ch8dsZtGyi
WYzvhloSDRnlBUxYaE3qBvUPXifH7Q/G6FIm9eXKTOu7RU3hCxMlOC7oWsHgFTOfFnxb2JHcQQ2Z
u34w8VW3jGry9dGJQccnEOHwqP3MclxfgEwQALYHqOUJRCLwetjL8AebaWs0AfJu6xV268wFIe6R
Mmv0B5/WzCZD+o0F4xmNJeQN/Vnzp1kS/+6YDI3hx4LfOaoF4BaYZwbtJuJUnfPUUBcMJSxMvSxk
i4baW0PpwqQ1JrG+6okSZ+6dnVhPkhfhdxHD91gJSwFqwA1kExITJWLG0UVKMVpnHghrBDMzx5Dy
xDwpU/RuTWoTGOTPIgn+S7A6cP5e3Q7M9xLVN6VUEfzePY+YoppAJAB0yNr7vGdmgDak+/bEWmfp
sDA+p88pDtOw+ZOgZwSNy9GZUHFFFG8cICbx8XCYBibvbyPTAa8CBMZ5FJUfWEblNVMsjBm3s4C9
GdWqkR2+Dv+DUz5yqaHM4wxnEvaAjmWLtRKUGjb7FbzTmFk1FDROc2C9hrFgc60CZIebTr89YP6N
t0z2QVOcvDfM1btFNo0ciJSGBqdsBN8MKZWlUX0V1g07Jvc5A/3IdzXVzAaKuBndIEz0eH+D1gPU
iQ0VXQAeSWdot/AHYjtZpBSkkOJQUT16OwFwArpx+OE0yfLkNxufHzY2a+BctUP7p7j1jBANB2Ri
U64wGoCD/F1Al4VbWuyfaFUG6+qa8Czt2YLnHd9QrhO/U4XNuv4/BRyAE3wo4wd8CSzBGuadxBxq
3Q8RX/RA/VAsvzLTjEQrownbs1TVLRFg7UlTKWmwpHLzNfj6C2cfjsIpj5i9rVl2CXwyzpXc1OCp
49p2qA/ZIllglNTTnhkq4cPOk4AjvI6aMtH/flx2v4aBpaY5uoGPz/wIRlJt1cYIU6kD9FtqtIZq
pbFZxiGS++BpSQZcFCLiIzfmBCTszn04b7c2wBrdzpx83X4Il3vddGjVGwrBCYZc4MQvB66aWS+5
1T4iepQ1KYKaR29ZvSgUGwPa/IQEEbs3hoqhgOvi6/RZ50t0SV66ZL7NSUzDsYumjRWts3V1/9qD
uQzGR/VwY5KyBD1qwdeZ1h0NCkbGZMyzEnYsqB302AYREU2vff9CnDr3rgWz/yoUugoacFrrjHM3
gHUc67Rg1aq5tnOgOwRvND8HpkuMvCDLEeuEfoShAV05TS0CuBprFuYALHgFraBJFxQnjoJhU3YK
3h9M2qEUVNPj4stBVnrDk4Tl7P4zh21lCfpfrf9JvC+tYeLfOp9pXw9qLxhPHLdKn79kJhh4RQ4u
JeOTPJMJ/858foJt7WfXmIf3VMqSRDXzMy1OYn/zBvATlsn1teys5q4FTE1s0Y7ph1B+iibuVKE4
ZeldcopXZlhehSGLfGqcN5XbkuhXvB6xjOJAt9gCpgX2PEY6yTlkTzH+JtBhllCPyWIJEEkSR/aM
TX5BfgtF+bTH6e/fPwYOGE5gB3IBtH23NhKmlm6HA/n0umcEEPJf2TU376FF5wPAizts7Y6vCNsf
8AqpjTlW8cjTXz73W8ebC/dcsa+Yx8FrytzeZNhkxxMG1aZ0yeF+ktuRz35/6NsqhbYk8eqw3SdD
8wswljsQQuHLyNkM/lQLO0pycSKATRKm1Fiw/YD2bup+vCSTPbwd9+WZsSu1N/IchBiIBKMp9A7S
lkOsQ7TwAopn0ezo6h+WUe3tGPuj8WIMN53zU0+wQC7of3EE1WgpH6FdhIgSZyy52hlQ8mm4ukrs
+jRavAeyDBoSvv4DWy9YDorqdBXByD9SzRnpirjVfvEdunPKcvpH05ktp8ptUfiJrAIEwVsbegGx
i95QGrNFEQWURp7+fCs5f2UnW6V1sZrZjDHmBL4KgR58GNwiApH5oRrAG2B6E6IahOROgKzyZXao
f4BXvArz87FezI44F9opW2o79iH6SLiIWpUtgAfUeUoo4C0pYsELJ9GPGgWBN6oo8Dcbw0Cm6s4c
rQpCAWphsmIPQAkLHACX5WXLLMLyClWLgl/Ie2eE4QrMHxAYG/guRWKS7y6XDJrX4rmEhqdNymrK
rIeoViZNT6zVsKEZcvIaiOaGeBffoPdxvjY0ECMOpwdaNXQcgvzZMccWUF1pe/WgYoAxwBedxTeU
CrqNifkHmclGbrVZ5LMp/ogaPO3aTgEqvs23KV5Lp86qI3mbA9QxC9B+A5Po6oyA6AQt2ln6g/hP
+oMi+GmIQAYBZnc4H/xD4v95nSPtqoJffcxSCks1SF0pyuSyp25FR40kASYZHyCHWLXTWcWB8obh
64T6uYDNgHX9YrklF4OtnMekN7DYMG11RIW4aNR/vf5J1tjXozPuyMPV4Nvf5zrwcLy/cxGrAu4w
Smek5SepBOdnIt9dvZxezsh2E9af5MDLcatlXDnQzd0MIxJT70KRB3g6gBBa6N4Y/v/ue6wFpqQG
YbfvBAqwj+4aFGQciB8QhsZPgbuPdcRSHXUCbPtBRBVlH/qwYcxQ86QZe9MQPEqUMYnogd4ZIE58
mRLtRNRNxTNDHy8QFhi51N+YKBYe8b4OHDN6DQdggx2yXpmp9Gu4QMn2Vts9hjG0oH6DdVZXAYCY
23DGXzjgrKGsegT9EqpsXOdkbtM9MaYX1OgUFsuMXFeGbYDx/i3k4cC6pD+o7pY7vD7M0uY2KeFF
HpRlIooBji8z5NTfv3Vnqal1PT6c/IgkEUb+Z6v+A6cKzqIU3gChUIhIpJOskUW8hnk4m8YPuAbI
StP9byYRaqcmTJMK9n8DoC5FXYL/n267YGE4EUaLKwfFHRIdmcsooSA38NFClIYf4YtGl58xDTg4
Xp1uyixZAjNM1tocwNn2xTQBOXckzzREUf9R7hsnZE1hFQH9axD+fc4I3OFeIHQECAbXlKyIWN7G
hAiJc+Ff0HWgSBUmgW3+vQ4sKMSUUZ3GTF19fjBciMSSvCf8Kv3oxoTH6RJ/Rgn8bslEO7HRZeJc
xJewbQj7kYjhmG5FPiwigEsEWGuIDmOJfoJ8jtBQEV096ETSVFQn44mQgJyuiSbzmPDqrjFPiRkR
2iX4oqmOgoNnQKdDjRBkxXoU4DptVOamdLJRvFaeGjGMXvPtP6JXQF0XemCo4s6Il2TgkPzFwcEf
nPU7YnUW+bkDpjSmGNI5brtJVzdzcCr5Pj+k+pIIvAQMMIgLc2YdRiBL/8X9Jna1uDiv2SUSduQd
Gk4eQlGKbgwsAna02C5f0rT96fUz3HUnXF4LAfcD6ajuBM0YQ7GyyA3CLGa2ZmlIQ56IRADS0eIr
wQPqN0kZshmzbzTdTHn+XCffzfamezmS7Pp3Sh0LF/Y16QogZ9/Xr3pV6FMFaG1v1SuKeIKfINt2
UGYvZ36NcsoE3Ippc8jK2Svqgmd0je7B2ErCIUjWCXylnKpfE5CS0nmIHClZtzXBL8gDBhgXeKOF
iK+SIrwe4CtfIGH+gCrXDZME5CiqTtUpMWvB1WYese5bqjyOsVjme/lm65DMEaMToT7F+SGO+wX3
ZnTovSeQQCB0+H9STGV61LRKii0YAMwt0qxIo6A2wpKAcU0el0UO2xEPEPAf1Drm+baekb8oN2Jm
wGV4INc3XTPns8S1P6WIkxN24zHew3ZD7A2mR/javKzL8nsCFNlkCfgajNF4MRUSUqd3NlXIYmIe
KKwKCBWQoiFSR+aERNCwsCWEAC2WrBc+DRm4gdib7E5OEzEEZ2hSYdazUJIpq1xKENvl9DpZ4Acc
pAWYCCCJqKgtmjW+OUF53GqRaTi2G4zKnpLYwPEgPGRzGCjLi2jawbzCDeEzUdA8t1orcyH1hdTF
RkFmIPgY0AUpNzMGndgxyqvt/uno1tXp494inAHhOn7/Lv8kVCm6RXlEmEjthsUc5pGOAeBin+p2
Au7cz4CNcPN3FCFBRONPkPq+fZeglCUn/YiCL4v3iSeN24WAlf3dfrXEgxATn2Da9DGlSFbpbnQe
pGZxSs4EdUz1S9NnQ+vt0nLFBAbDQEXo58IVdWibJukl8sulAQ5I3o0QX4OnuXjpU0xp2cOBK5AL
Hnn9AnHZ+R4C2Ir4ZoycAfiLNx4FT4TCrFNypPcw5raZsUTKjxqfo2m5xBivD+qmW+k7nhAQbs5K
GbQGQ5vcE3Fxwgl413hylEdxmYSrPTUuAbySyF6mX2KBQqEkbgDT3czaakKUIpozPFFle8EWhLR8
Hn9VEdPAHLqmNGPKg0o5TCgVa17Hs/EALUHohORDyTN6JxlWWO+cBMif14ATkHwWvUEVwQR6gXhn
HH//bodcE0FoMGiix7QBUTJeif9180SCzc5suEZQHOFK4CWY4g3Fcn/3SqFh/B7NGRocKvX3vdh2
gbwIJzzmzNMQEiQfqewkNpHq55U4vdj4d7mUE4vTigMGv59Sw43/M5tPhQsunLLfH5odkUO4DacT
sQWGhcltnnTzb/tgEp66Nd86JLTMoGWzCEZkttiNxDvlecVfGFzbWtxB43Bd1JKP1GMzOwewagCI
26vO1fmx/9sMFpIC2XyZKwkwjY2Nc/Ey+7+/bAKV5HISknp2dYYES/qFAJZDu42Av6rbjotkxBZu
Q5YfqlCCbQP3AIiSGOZcmhNAwY3tyRsNUSTQTDJTv39BanPpi524V6725iLilySj2KHz34BLSK3a
nyM3ZotXmGmo5N7P4rM3B15tbpd9/zsp/8MTvsJkTv6p0wWhNiqzFxE3T0FO9xljin2OLVYE7UBk
6g17D212LiQu9nY4vfgo4UPgXH8vy+Bic1ji8gez7fdU96jzy6BqoNcMf69fBmy9PmbiXrAjOz+P
y+Dvhxq9wSNCNyC6UE/Iz2Iuf4+qNS/BJirWnW1lQMymh+bZ+Xcwq9zLIyJ6g2o8uz4iFtbEvUcU
SA646QOfistziG/w8ZNX4n/DLQNiSLfzmECSPya8hwg+g3rAq3JyEJBz8vmR+NvPDso0HKNmYLCC
I3sAGloh5IlSNr9DMROYQITX4u9nnscwOnl64quK7RLP9BEhw73927s+UgSMLSJkKraRqv7bVeNU
lSM2ipPyCMT5xVXEmf8+FMdpJskZsYf4iA5giePErkBqbVqrWlcQJXn6Ce2dWDeefuV8tvQGAF+8
FF2jF+HUvy3iPKN/icVzhOFdOe1x9O925oi5OEfliANuZ3ElsSd0K+ceoVb927+wVI73s6Dpir3E
Z4nVHg23cox/f0eLz4YKfePvANFFK4enIvbmdH+Hiq0cQm+u2A5GjM4q3t3OHSAasfXvePHZENsd
LOMZ4NX9LPGtDAgM4j5EhxQ7DhnCtANjQLwXn3yOoteLQWP8+3C/YhyIoUP5POLn4jGIgve4bL1P
j4a2D8wxesYPfsGqRS3Z4UgH3kWdGbw+rEMs+Wcs+0iWr0t2eK9RMotfwStoiUbGF6+ICow+KlPz
YUkKke+/ln3GPpMZ+DgOkf0qEvspR7BigOxecR0o2yoq+Z+pSJyGqerqAaRjT+ZZ2WcWyOwQdAyT
IOYbegU1FHYU9Zh/icKJF2IyE5MaFi8/5Jv5hRIV4A+Tfa5jqvTOMxsE35xILMfHn6CO8TnYrGAV
t3FH9jCdXj0uyBsuAZycs+aCFUfIu5g+IN+i3sKEBW50jlgn0hq53XKSMbchrwHNi0uKH7EXFzIJ
IJKbWymsB5FuivykbjLvGVtjqzPBitMRd/v9mNOykq//jkfooo25zN951Hmyze0T87zBnaBaxr8W
CQk0LfhBRs6CrM2yxGdAAb5AbYhyody5bosTiGsYx9Ya+jr3i+qIYyCB//f53/cQa4m0EDdfcNs5
dyxO+beH2FO8Bma2zXid2dWe6Zvs9LpzOBmNbmzFx2PiXR3io7SNaGecir+F6h2JxvygoKPOUVKY
10uh1QnJv/dP4jN1WkBjYtNwZhxD8TCfLDU8J7Hz31+F55ig0DHnEQhG85BQ5G/rgAgGlJngv0a0
DT7Nb5Pntrym5UXnEHcuSlGJGxX94K+t6S0k1X+7iFgLxVNRfndoHLE+ii+gQ0MTHUlsUY+/78ng
8+LqiW7InetmQUP87YMPzgIn3oOyIZgok40gD0HDi04ns8o+9iJDQTmUrTi7+H3sUdTCJfpbjzsW
t45R+T5fPLQ5yK4zlMkRiWHsSSzIf+veleErFiSxlQMSLCFGWONIR7qXr/EYxDbyDZz+vq/OhPDp
ZQWL998xCM/wFMUN3PlMbGNxI9/mKFzi97CzWF6p5/o35FBU3hP0/G0AcV51qxypBUNmQRhsYjeF
OZkK9k4hkhjiQ3E01gPfWQxahRt706oJ1PeE2Up8X9HK0v9PKW5ctIBorbEpRrVopYaeJX7/ax0x
XMTz4jHOMI48fdesNDo1t4590a2IvIM4uhFx3Bd7mvtIBzgz0LCJuvX9mxwQLfoCm3vWCDJBqbtM
2seMgU05VPXYBvIaoP2WvTFP1oiwB5inMcH7bk045f6NwAAA8MmTXMCZ/0G5GkedTAaqvbLPLLLt
xX4j/hurU+ajfv0GYYigSovwAczZ7aMgVKIeQ4qZkELgDoHaoFEBSbEFJaRu8AG64bzYV3txu8TZ
xX2zmYwK+qN0+mMbG1tpcdu/oyqqiACdMYTfZ+V4+1Z/RliBKHRBNTh2EA3a+MFu9ZJ02UpBvP8V
Z14ialDI6zGmGheGZok5f+bEHXcCmXn/WbQLxHGcq0cr9Wvm9agOKhoRxmi9ZO93xEGw+0fHOx2L
xu7WdHcw0+cm+hxV0XYSy++ZLnesOJrpfaN7bcx8kH6pm/Yw2NXLwe69Gu9w9cIndIh2ky3LTb8b
7dG9KMLb26hWSj577cbRfZMuc+ASO16Ukx4ndoKUbsH97lWqzsUjPOFzEn94YPFwNYDuXELny7xC
xsEaxFowjnuwNEhIHvLle0W4MbgetRXU7SVanKxuKJOtxoHiyEEf9Mvn12CrrB4esh50kwW3uGsP
7/CzoSWQPIj7tbJh8bp/0xpETfK5caTBQYHTRXjO2M78G/72JvoXqDtEf4h7GUCksG8wzHhg62Kt
hdqamnUn+XyL9PAGoTy8nqijACYuUhf5sY/UYBRDnvZaxM/0FfY35dHIrzJEQj0UtvATes9ncYty
t1jhWZeBYYEs+3p5zV4+G+ivEytYP76oBIfKFgzA61ZadpGxUWN9/dzJ+5sPwzm+83CJKntiHF/m
nTdEfSaLe/+xR+ps+Vy+NmQ1UfE6XPAOg9FKiW4hwXUf23KNBEY42kt7Wko51/vuF42EnFpcnShe
srsua3zu8U6zf2NV9CfkAQgyVLYU6UtK+bkqEiH11wWUsIr+wmBBxZyV4SP3zQJ09ZBiWiZbOHaW
vquFb47smpNEkEhJPT0X16WO0aNa1MKKc7devqC75UEaCVMMgxYpl0BaoNsYyIzb3XVTboqwWZXL
x6qBAnv9Mc4IK7Pft/SN+sPS+KrX95gSNuPldX1DORJWUIKIDHoYgm00tB42xCE5NtZKSzQK5xxc
8gYnmpAALi9BDeLbRN/B5iq4XCLGkS8/Py06JKLEFMShCa4voTc8/dGPcexW2m6wu3096bjIvkfq
RswbRwbw65CzaDYr6KhfPU8v5iDS6TLLKzzoSpzgHX0OnK1dNCt5/TkY2QyQpsGuwpzozgxSJgbG
NHFZMa38NCsuQw9lxsLFZlX6gH+CF0Co44sPlCNzC9uYBRk2D1RWsIuw77D4IC8AxiICRTq1mUq4
/CvNxyYzIAfHYmrlrKOjceT8ZKm5mIHyopgj+Px3yDDFMuWxTXsIY6U5MzWz5H76SfacN0MBPjV+
MFFahseVSu8T7AnyCuRXaQ/paJDP4Ga27E8wWHG4LfZUN4PTa0ma+Tw4DU60CbeDW0p+H/wECwH/
UND/JelxACel/bih59tMYcsSEWaKwtH/eZ+xMo+sDszUnDZhGDPTnrmoceTyIsSODidV/X6D6Uxs
ZOmJZXMJvimX+J04ORltqTK9wmjJRctzKj7k+ry+obwO+ioXZ6LdWGU4lK20AZcjp8wNcgPszLRM
PINZg1bmNrgaFjFFs7ngY4+aaHLKyHNfLYPe/oLYBZG6idOHWdMhyvpbu/tFM60oSSQfNNUfppaK
6rxkfu4OYfm28RW4ah+E66sf+TWjrV5DCPcjIDB+QpripV8AZs67M5JjPNe3k5f/Rowjbl4ambnq
Zm/Be8nGXnkgy5DARu1mfKEOoundlu++/rYN4ITpklUFQ4Qvgc2vJU7VTK/KQmQntP2dCpnS7ld3
b/rCH3nPL42vllHBbWJdKuLr3EdzirqYFQ91S2wOwEzVmxkV7UDZti0+6tCwjaEyS7IR5f7muK0l
7koDzyC+gQkeojrwmWbKfmxsCjSFfwCnlaTsBk7/Dfq31ic1cDDOgxVMYb7JG9sS7eOO6lXnxwYK
35UgajA8g7nKUvJ/qAn4r3yGL4NKB3P52iCQmdrJbxnC55B7MgkyjXMzL83mCu63RgnxpOnkukLo
Io8dqcHxKaPMZXw31aj3GHoCzjicdmfi+7ICClFAv1HJ5JnPlT2Lpi/nU8JjBQp43Sx1RK2uwseo
TidrAn+QeWF3MOVz+uzp1xtGVPZcScricd8IbhPAl0VKDc47MA0MclKT3tV6z5lXp2UsHAfAiqSs
qIrJdzxWw2kuOQC9eJ6jf+PXHNACAKycSpqZW7DRk1wVbOXsCcNxrkFmzZYkArdEZ8G4zAb2fU96
FIC4hYjXG4UNJXhvKiRb+nO6Kf9l5D4PND7pW/vzz1joIjGG/oSotmvE0omclzEVmmm2jEz0B01Q
ZT78vtp16ySUhXZIRINeRcvQ6n3COMAQp5f1BRWXPAmTy7xibP0AcLUKOFw+88Nwmm6VaqaAMcAl
ICrNLDdNKOiqmmjoUDcShmVlG2oAUej5OCUf99rZo26v3CM9X48Y+prmG+1pyOi8pV7Te/VtIcBG
YxIlk4u2TAyEeCV0GPaDjoavEU/vZbD9VHAZWt2N8s1UYUb/zygxrNJ+0qDs88btJKnWl8TderOI
Rp9Np5/r9/fjvdSNbyQBJQXyK+gCuOGfzUe2H42bIZVPbYrEaQuvfYPahDs+mj0LAFKo/74EjB4I
wtCHRHXLAXIjipVROBJVl2LR0sPM7h0OUB0X1SlhBoDmG1T2XQoKEDXplPs29BnTITMt6d2qmpPe
5W1+t8d3Ux/C74T/PSGIpPnyTmfy3CgEdA+S6pYCRfFcsDBA3mr8T9DBRUCo6qC/YJQS639+nJyi
7WFJwUJQcmMYzzPiBRi84x2H3M9ogwiymNabpexkoi7fGblEImHgsx6A+5KgqWejp5M9JvbLu3/d
IJnHzNvwxFY9quOUPocEQE1cCJDzhu8DJoeFIgLkiNLeY40nwNzNtFBur7sEADfixpvboiJEhmqO
pzvG4kn5gB/CyiYU9kEfw/whFA9ul5UCXyp35VLIrtoMkdwW2kqwVuHeQHdBJMNw5R3XYwlheccw
qbUZFCVIGxdc13jwM3KgNpP0V+qZyvczvA9i1nAvNPMTwFITqqYVitaAzsg3ZyjLTBEEYJGiO32Q
Y5mpgU5zVhPybaN/glo3RAyv5rkLSuwAAlMMloWCLc/lu0EZZQa3ukD1eYm1wHL6OnwyS9IFo1DM
8mOwpkfWKqaghKJBmi8WYMNW3SfYLGK6cX7gISXKYvQiTXdHQ/GL5Y4Wv2yzQOqn4++O+9teWrRj
RKlhikzgF3wjh6mBTurDghkHmTtKCnjUgucUSHfaZZDCYkT7bfVpifiqrmI1IO4h9gPd/eBxWXS1
2xcIyCX1gOPL0miJOqZO6SWHiqrRADnIfBWMKfRfAkhw1UpDVIU0T0A6iER1IjoDyD4KRKNEQeia
MElU/KPqFtXlIBkgaA/9ZmtY/Yrp0xZci6Fqs6ZS0fD7CeWIDMI3yrrSBDYZ7Cn6L4QIMjtPJAQC
qT01ym2u96tyZPYM0OucUZbSuFW/+zAPl0zhOCr0DlUzpRHdc0tWGjEhXfKagfUiA0+MxqbfUQHl
m8aUoD78M6YfrzrcfzSIjhlkSEyvq45eTOOmMdlCKkJtE1R2kFKo97AIZAzh+gBERCEJQiEPofqH
wP00c4afCUVmfi5L/BBmAGUk8PDlGywTwsBYp4UHLphiVN03NRLtzqu/VTTkPubIl0Hk2Oip/qA2
BfQ/vryAhc+uKUpuDTPCNxMWOoN4V+z3Mi/WFW2MLdc6UP5hgZI6GkdcpHhPQZlAB4Tkr8GrEbKt
uEEaZjaALcHYyhdvl2T4xapOyirNkbdCs5/dWIIYv0cJT+Y+G99QTjRboV2ADvWFJej7ie5xarbQ
2K/h8ycvsJsAR5HnO47I+yLCAIZAIiw0JdOHBdQHyGeDXTJ0W2tHloRBgYEFyu67lXFKpD0DMRlQ
R0KBWQkEg8QPyUEU3sjiF6TlTgRbfDCb8OyBHRJRIA2RMN/Vy+sBLQacPHmH4kEDpPs2cRA/wdfp
ZOBu3Fi+QWjsS7e7E2be68AY2OWMN1J1QzIJ6ua2yixlzeMDzf8hqE4mFyFAytmCX8dBsJpyjq4+
7oO6T/zbqtKcDqh+goxyZwNKqweSYGNJWm7Kj2WboH4zFnFt+LMkaCj7Ks9AZfeIk9PMLH6DOVMo
MVv4yTJ6iYhpHh7muPdxW0ltcOCznBqbhLX7Or+tCAv2JEVzMnO31YdqO0K3NOWDoNrj/y8z+04s
QGB6WZTBU4qSv8wzc+VjNRLyxYPFXXREoK/wokfo/WDOAKkbBKi5zMfGNAHXvf2gdE9sGbU4sgxk
ZsnNf3w9kByo8afxqd+p++eXbl2+VKpRS9/UHq73VObExbnMrwDawYymU5TQ6amN91SRugfVZ1Jf
9p5TPmcCtwyY8PGzvuxRJPx86Rsdcxp/Y+Dh8w3rYEexbiE3tZNmz9XNpnz0GWFucCETDUExuhsJ
qQ+Veqx6CK1ujMbRPNHP2mM+IqeKdOsGZZFGshKSzcy96J0RaFEXEiX3ANmBtRtSmOlH6VxpoM8w
xrqRC8c2Q8eCKSgguUoO1SNvzdqRy19PVXfLtJqpnzUCjV4OKEh+LHSgRDle1ocaoQVrsOolpGYl
61F8pV+3wbLT4C52DBrU3QhzUYqBTArlfDf5bziTQK5ZL0tUpkuXjHZIyGr1WjaEfMQ7+qYj3hH8
weZavoJmhYQJAe7eqcImLA8vfj6kZ8enZiUR4rh/Y+6LDiBxh1evARPSr0v39vVajoWlAZ/N+Lnv
Sze3GyqwEvnB7PaIfxNJbIF3NIR7CNkTr4c1tMZZ0nx1i1C/3601Xzki9xsLDN0rfhAJY1QcR9v3
eUQg8QnUmqASgCZjW8cZgc6OGCheMRE5CmzE+GeZR+oVY5zsSPQ+1/Htq9oXfFERpUPtliSrcpSI
TxJw2uPYvs/iauhhr18BkbS9RGQKPqSnbgnB1HG36lbJlhjdKy6J2uGc/R7Dtt/Ynfnmm9AAYR0L
Z1zEeutA3Lg4Fc5sRdikJWuAJ0j8mVBdsh2CNE89lk4BazG2H741/hJrHxA3bPo9pybwTGCwjkW7
PvbGVuRSsRZxcG/7NiA2vsVwIQErxMfnxHsvtEYVhfe9AhRnwerTRLjGzTrjZobICvHtAPOKSBQA
qXUbiGvyaCMGPb/crDMkO1Odex4TywCYVTxKVSTO0z2zqLEVwTlxO92K2HjQnMUj/s3Wos4JmjVC
AY/tn6CKPgEtENfLSgSF1zTX0C95lre94ZJpRDpbFYo7tIqgiz32j71ohWqNT4uq9h66R6zRI6Sj
uBpHEwMjIawIqYQ7W4uzyHFJ29texLJLetIjIs+E5WM+SQWVgUgVifxSSqQ8A45FJ1hjHH+OTG3v
dbpXBWPgcZaOwqyIYI6MvwrK9JZHwHNYscyYr6PyD+eo9wcwCwZforFQlwur1TscnupN5xn70tLs
K/AjtI+WqPgSph5ZLN9hF40Wl62yVJaXo77SVuOVsdSIwmEXyd93fyB2I6HA7tPE/fBkaoOb+hxf
Mbf42JPBTPefbX2E4rp6ucPwecRt3JWLhioegLlN1b37FaWMBMbjbaOBR64iI8KVhj0hJgMGIPCR
08tSXQF+fNlj+0Lp1NFSci9xuUWm3r9F9zVnIdCeec8lxit0ifuMqB6yBcbsBvIJdUk1gg4oEFg+
SE+TCcAeOWD4PBTrWBKQkJyO5kqAuhv43T66+cYidW5+6/YRFK+BqVABcbyCj4zy4s0ZuWgiMRYV
izrSHlUjubOHb8CJWNx8yULoYgfbdjWIUpcKjrbg1xpzmbK1Ah2JjCNU7zCJNefpqYuHfw0eTjcT
FNLOB/14iUmqE3MmjYHoJ/UyFzIS2QQe55DYLNkdraiG6qDybWserR0MKec29AZzuFJz3Xr5ipmD
lTZmOQJsmgW/0Xz5tSm4A5R3JnM7/sqAuMPUo4qDjIgq7ky1U6PGKy0KPDsS6VtEhu1ilVPR6err
MXjjheSO7S6So2F4IwPT0OVf1mPFZO0OSWTUVm9+bMUGR4beRQOGgZyI/3TJn20QPAA9VW66XYOC
A/7q+4T+MAgNxEROgtVoOO/T282czOn/KaHqVEDCh+4zusV5dN3L20ess96g6pc3k5ePmCBZEqTE
oWYyR4ZDjx/87Q/4DZFKHMN3SEN5h87ThssNsK5zaK56QB0Za+gOwcNBgXSRfCTN83R1oGFDa7DU
F0CcRF4MCnZN1lYEXq+MBcOB0RlpMYIz5nhxweSwUlr+RfCZpOyKUCw65igaMUW2FkCsx6rc0CqL
clabb2K1Q1IfLHfzJpREMkuke7OYbHV481P/aac+RRPta5DxIy378OUuZcFFilKgzVAWiAQzEL+g
iIO5xuCnajjiMVMECEzEGGcl1eYyi3gWMoi+ZhlU6QaxAbahcsaEyRE3WhDdEcghu/D0ZQdXsmJY
9J5mox3jUawRnWlyTlYFGkJ8dZZFotaC2QyI+70bIGmzEHqeQKIW95BswCb9Stw8oDwC5Ko0MpZ6
OFjd1hCxenOMTnXhD1btPw2fYYIqEuyr0fJhPSzVvi9TlBdWxc/ohKCKV7uE/UtQ9fYHHdQRfi4C
vf7DH7kyi6UoM6JshowqgxrWiPmclbhHRYssw7rfj9dqUNrYQTNmCZJqD0ebjR3Jxp5AITR1xHgq
wBB8tpBW71FOYYOheXXp4sgqZ7gGONLm3WzsQXzdVF5nZ247p4JAVHoMdKBHFxclX3KS8OHnGuSQ
+0LDNzOCsT+guvrNobSkY8wvszvRHi0anMsdLPyhI4PtbOdgIu3aRaycVBaJSIQBw9dCdCUEUYJB
nG8oWRf1uxQ5RMq0E2RilweEpcviYb+9xK92FMT1kG6j56JODwm/dR/of3fE3D1qHWVkiuQd8XxT
t4mmkEJsvKFVwLTuGXfMnVYx79x8PSa5rJlPqEY4JfaQiUNfXqJsXW2ztWoO3Hotb4tYwbELct/w
OxsWO+XS0P5zZVuZ8kUgWaNusHwKmKk9Ajkx9uSTjOF6C68uZUeWTBFkZlhGw3ozPAl54gtgSp10
EtWkomxDbeoVqYE7E80TMKuInIGfnOPgRy2SOonFkyMuzGO/wB/UZqM5XcipZnfnNb8GGtUxMMgB
IGv02JcwyzkrKv3O25VWMGjcHrTfbWuEg2XroypnG94LHCwhhQXy6/MrUTOIUSDsSfJGLK10K4SU
yVEFVHiwG19ARJ6sFj2i6SLvXjKAijnqoSZTpnOPX762HC8oOzxc3LaaW2wHyze/JRMFCF2L1BPc
PNh5snDY8w0g25ByHMjaAWTbcF0kkYKRc6EMDgI1KHO4l80Awf9BgF0cGPuCh402itUCp/fhPE6H
85E5sCQTLolQARzOJQqiF+7IrleDfzlzuCgqaFH5ZTEgXUTF0aArpwgX8bbwMqd2kq8eRFU0mlVz
dSZFI185PzwtlmNpn54S/36q7N+qicTzRU1DGfc1ZnwjS9BaAk1y9cbouj8o6MEsYCsgCZlcSWMx
3ZLMBtigoViTu+R0wbt1vuDbEXUiNiMzlbBa4MxfN/mi2+ULI5Kc3r2cO/cb+DLYNJHVHoMxJHHF
fE3haLjFsEp4Dut2kS2HJGSFUFRm14ti1XjpSg8qylcmziC4LvgGkR6DkQxGruIixjR/mNRJNgtw
5i8/tYORefNqXn6oFZX77be2uCqTp6+7tZN6z8gwW0eihBpSjc7Autkjni8KqnSaLPqYiTkMHrv7
bhikJwhYnraAhBTAlmUBv23kqI+kYODV3thJ3SfgXC8PDbN0kvASFVscL6rL6ahkQ5nws7XyPV6k
gbGqv9BHpd+oq9eXtIIZGAtVtrUcA2wWr4B+Y+CecapuOy3Avyb2zUpTnYrTKDIcJEDsq0WdrB8t
5lERWssWFc8S//lxUqPL5r4TG6tddaIo5i6DZ0I326UrY08IkmEHJ7NewOdjdhyHqkUEHblzZggq
yKBXMhM3x4rqJ6t0W5DJxGIKL8vGe3squN0RNSzVMFvfg0fwXJdrqjt5iAW2kX7IUCf8+K9I9ZRd
sylXho3Z732YMMJX1NLaqSf5ht2uVewBxfvsjJjVbKNHQtnKCF6ndDPYM13eN8WmtZtFGVJMMe6P
RUAiJKY63AXsd3TZy8dyjULZtgpuwSUiM6kv1bBffs4PW58C9I2TMzMmz8pYFVtIXBGmD2P2Hstz
BE1sI5CC8Xm8lqPxekA9nJeOTGg7QYZ2BSsebPEqiR+KqLQ7Rq0bwZTydPu5/2CZPX7GzEkoLAJK
4N2Gknz3Tbtrd4/NJSwWWQhDGNUUxAZnr1DyBU1mZKJ/ZtaR4otB+eAGbvZrfbOrAIXh2TtorIf7
cVoHhVxb1eb99rXOo257jyksFo+poH09D9x7TAn5ZeZQcnX3JmUB4XzWLJA+tt+bj/3YjPfp8hJe
V0K2hfIdS4ABq2qDibn8vaVNATULSYBmoXpZKCzP4qfaIHyIesHH+9g5iuojm/jcQvIk78k3Sd2H
JXktTfXa6fv7xgiM4F8SJ3G6uYb1job6aT1skX19En+16OWVu2E0jKgI77U57Vm76mIcUp8qzLda
OAyHKynQ110oR6TZOeS2uC9SIs+Eq8fr8fn2k/4kaIIXm3STxJfVNRxoU07Mz+A83Mt7NdY4/W2h
O4qggGJnz8fw7HXntiixsoUNqgQvV4s0drquuB8bfXMsAikQo1QY7Rq3ovOruK/t+Ltw0jW8f0iK
BFplZ2DefC3EcQhulBYxlg//5stU+kkX2mBS20kMicOp8TMwzCwIBkgmEGuFnZgIkxShesNpdmlI
QdhACKHkpO5zR3ZLysALvd7eRd8EooT5sK9Y4JACZqkrzXT35ff/CrKrke7S5ZiTSnPI9E45i/mI
RWs4z82HS6fapcuPV+9Ae6D2bgSl14dyKAVw0DfAIrYtGC9TYEJUS7WQref5IUPRLR4uHP2LPLm5
ZPSME4PQHm4JdlP64cmyokxIOrBik54XUzA1CX1qCbiUPqYIQO4+WJthSi/e3sUqEYMhlM/sAJUk
bFwdDptbz17+dd3O3nN9mmMUg7tnPU5XeE44cYZzl1hOWFCCm4S0aEUDIdvifUyIqBA1ya3+UgYo
ELQbBPgaeJiEF1khHIRb7GqOZDem62tGs7F4OTnlH8eLp9/OVLNdv6I3QuXxcKv4Vaz4/Vye1pTM
RAMIBLiEBj6GAzNlQ4kZ2bpaLVCbckkcG6yFWIMui2R9sQy/jVAItbplwoNRwpy5TV/KlL24rN/z
sTtw4SK5ujUCkIGIoJlHrTJJY0qPhIAhgmJ7jZqt+lX7j4DKrXF3fMQl5NMqaFlECGutCyAFziiZ
vAMWF8wGRfBUbcJvkWHz9AFU8Linwj26saZfWYL+R9J57TaOLVH0iwgwHYZXSVSgLFmSbTm8EI7M
+TB+/Sz24GJwe6a7bZk8oWrXDs25uSG/m567S31pn+d7iUCMcozFcTE+zb11HE+NL8/mg3WUVwLa
H7VT4clbvSWz08v2KIv9+V5f8vdsT6TPT/usP+CO99nSMXXP8bs881W2fB6//dE+R4wO0dwddYzR
2+eWE6vf6Q/RsbgNLEVzT+agj0vig+uXzwrftb4Ex/ZCEtJa8WMCUDp+VtevfzKPCKU9Nck5uQ0P
nGUP3WNw1E4ZPytfzUOEdVQO9qFDJ60e6ZXWM5tj2go/+AaAfLB/xzP/46evL8VN8fFU9dNL/awy
IeDhFjfxVz8HbzrYJGfltOkXlI/2Cecx5Cc74NUBJx3W02lAKwUdBog+OyJ89ch9pzfmXRxcOt6Z
ICETJHZ46V5yWrBFKZI9osOMaI25y24T8mtezEHf4tRC4SjPAQ884UHrx+oUP5rH4oqZ+R6TbOEz
mDgv1aV1HA7mQ3WeHjKeW8S/9fQ1Kp2Nutdf00f1KHk6pIIeWwxwHrOr+dWf5pfCn08S5slvjX9X
ftVeyU6kitZgCWHljyHRhxvCplj64aU3BvKgclZuzd44J1/ZMTvmlDH0wmTTQCc4zn76jBvUc0cp
E51b8NNLd8CKuIqeFe0UBJpnYimiscdmUlmE4g0xcxsHAvNRrW0vMvtDm1ubCte73CkQI+rUImeC
67xoHjaFEnliAmzFU8Xh5lcWTkMIA0e9RVCHVz2GzFGabwQ+7QaHj2kUfh9CncJnydnJ+lWG4zaa
f5Mu2/IdbVkdRqmghcWjEkaoIqhlRM7ciPYnBfG1U+zeXHoN5sM97AQJX6GXxnZAimkaD/+Q5ZWx
6Fd0+zWIiHKDChMFeCwFn70avzvGV+XiyM5zJQzZzSAe9DB2MLRNg4NMcdeKHrMWjxpjwv0of22V
kz0G+yg0t7UE72bCH/XVcRpQWydvdvKcqThZFR5643BsqOs/Rhf3I83LWYt86zicNlY/HKx/KURd
56nqw6Bu5sXREYrf3XaIUr0UE5A5qZLkma874HjzKeUl2AnZijw+LCXPuAiVOPBMtxLVhA0Z8lzS
MO+Tk7UQ5rCUMDBk3FIjR2QjBSfb5cnsHfUDJymkuxxa85ZUsDRwVkwvQceXYPhvrlm8eO64ywmO
bh3CHVHvpJN4kPKqJwPbzXvrrFqGfs8ReAqploaH/w7qp38z4trZ2iPdCKYrHt5ATnM0+NDptsRM
iR442WVi26AOLon9ZACkY7JNvznuFGfbJWeyZAF19Gr1PRHgAF323mPTK7w8QF7yESUnHSx20R9v
bOzLw229JUOE1OV2Dw8mwAGW1rzYMOUGR9+EuENhlPNUwRa5WGcL68B4XQWY3fHiV/FPiGjzvXyX
LzxMHFwx3XZ65s2kfpyc4FN+SsxnGigb2xwXHMIhsQLYNH/ynnOh45gDFX8m5heeEbQuaGvr6sf5
NF7ZhAGzX5wiQYakn29ifgneohJJWUwoskK/Io1rfqdBC7ZkhRL33UKHuSABtNI7npop03UG2wyl
Q+x8kMXu5E1jVIPXF2OwkbnNkbE8w1FjwwQdljn5m71zDXfBIs1KgHlxXmSojkMaevjxB+tLPf4Z
GGjDeqv2mn1K3A8Y+CH18zfx59iKnnCWdw8sLxWqUdP8KGI7q5AmHgfDc8jyUDaSxEBE99q6D38U
Qu7jMy9KwVeK8W/UPhWfSvbEfC2YtjVTa59Ys+WSBWeDy3Z3f9sn3s8F9GubXfA3xFltHx4ccRvw
pFFIm1KdF3zqnTUzI6H7Dpb/uLD1zJM3Gm4oRxcpNZZf6THRYdycIiQnvbhE/cnmfMblAo7AesDz
LPKVaquRuqoB89prqEgVQ0J1h1+/QYPGqg/v3Udl7dgg8tgNC2ljF6FedbbNq0T8ZflZsMG/Nkw3
FdLH4oT7XnCw4701nC38VKN9jyrkJaMTlMcBVY94Q3GMzeyx+dLO6YtJSOq0+wfk9CSvdZ8QYZjX
gsq0b8lm3EAYQI1QY2Oh3BPylxWyg0mPgh+NLBRMn/OUhOOVWUB2WWXNowC0zYt1S3gHQsEGU40X
R/9VXlSE18/VVcXdJt00PtCoATSbc0HRnRPZaaIQB+OkfV9MJ0/hZXhEWz/t8qfuaaIjyz7rHQmB
1Va5mc/DG/rWBIYMyXERErJyZyIprPdzisLymwlfg1IEjlGJxztD/gmJCjEL/sAb20PFAk88DNFm
aA/Wo5Ef4/51Nk7BU415AM/GYSWtM7yerjiOq3jibYAjMclhPIAVdYslGc+GMCJe85uNJJDJVfWo
8A1NRPU8EtdeMTBmZincjV1saCBNDVYpC4X6KgbJdw9QCKB5uDwS92nGhu8Q4JSCi4F1Sjm85xGy
Ij5nuJfAXuBpRQRNw8MK93AjBv3ERdIWaI2gNcPmZXOzTbqML/D/yNuq8Uz5sRuHgw6Jt1TCVVyl
HHLjpssmTG1f0sX39lmrqXYZ8Eax1yCClGfRIg3o0P8R3Vun+yTglp1vweJE7g3BdxsgbyRvnsEv
rVjKpOaWOQDafAn+TGtxz7m+C30L3oT6MVaofTLm8fpnyPFmJP2HMaypL4YTf3Ko1iP8Fm31130F
n9C77Sdi1KKDdokWi9Hl2HUP1Zo8zg/z2/YnsHoAtV3NRJrZ8lUnegKosdlifBZCK3lGzrWcDUxL
bbjUYLIQtDC/3MWQRE4TE/wX4xM/CH6OPyrLO+qPM9eHfGIIm37oRKgf3V21E+/yBGaCn2EHrEA0
w3fLmVl4LDaNM5vtqW5E4MXPQfk+POa81fPYeNnv+Fv8YgvGu093iPjz7oBOu9/PO/kX2F8Y40xP
6vww4BSL1AjfjmJ8r/DoHVYqnojWunIeWvw/ei8WJ3782fay7p3orxFPC65gFdvudVpcBpwOfPiQ
BNQftWeNs0ZsJCR//Mb/WaAvpivFb2hhML3qQV80P6EWhRdI2g1uziq+c4ylr/jqENOW+tZz0e5D
nNreAnJEMJ1Gdn0Nn8YBzwvZrdTAS1DCfxeQ1Q3uX/cRczFIltV8dgkwZRJivDLtnr8YLm/q42Ts
DQgkj1yZM3TI8q+EK/ypsaM5UT+d8p2Cy/iATM1tA5mHw3ygktlgQQtdCXc3FuH8YqKZIDgvv7R0
7eJSfdd/YOV69SPNX+WbKyQtFt+6JXyDOowq1foDPrvWxmqeePTIjqINvmsKHXnk7NmSVf6Ssdfq
GXv6EGtzFa74+Kf3Kt73mCNkviq0A8WR2QZnm9szgKZkJggkDLrYVvMbYz46Y3l0ReaZSXWynd0k
rkrrnjOoq4HN8YQ3uhLTbJEgkOsVb6CFBTVhSXyNkltD8d3O71GMf994z9kSkixYEXL9zUMEyRj6
ra0+ZJRTCj4sGkh0z/NvmGOY+dpg9UVNtk5iyh50/FavQg92XpdazxaIyuWHlC98/By6h05EGH4T
OVCSGR2N+t5jEaekd5VuGE5L7c1UypPnqvE2EAeKe+1QprBEHeqibBe73NvTujM+A+JcGkdsOqyy
A0S57dXMF1/raSHMOfpHXuFDGr7kyXeWvCnVvRwsT4MlOhJ7YbyY8DgcjrBE3Rj9WSOb1oIQMGE+
9s4Dk8qpQbKWvVbK41A8JdYtTIqt0vtSybZVRhfcwvwajoJhe65yKxeVNwFkjAMDNKzkSnnLm2Eb
FHRY45vxlqUPxDHM7S4ZLgVgFrk1Dl5o43fGKSYxSuTdzyLalQUDCfGlU+OI6L2PXNLManxycGRM
620Yhwg6wvYvN1VPQLFtOZhTro1QQJrDJISmGV2mCxEenhRLOM1ek2CbG+p+pgSr3G1b0jZCuY0I
flPPOjuskVeDC67gBn0PJFA8poVTmO3FQrGD61CW9xnWU4IBSIxYoxmbbd1BHSfvWEUyU1oujsv2
ZsgJz8FrQbgMNaqnOXX9quMTgUmk7zNGIr3xmQyF7yb/fj8fDjjEL8uvtxpY4fq/L94vaQ4A1drv
EqoZ7qaUasjEMVnZOQZtkRj8ils+YoOMiCIrP8iPjbkxjUdBKCAhLzpau4LzNSxeGlusAkE6I72/
I6jP4L/lLI0ACanhZeVt6MjuQavOA8FVQ8LUldqHwVU21sRAWIRFS45xvBw5R2Ruk1O6ncdiPaUY
5UbZPqbJamFcjxHUuBkfBPdWWjahlfyrrp+0xvVnSriqH44h0OJ8bWENEfWh8UF6BXoCD3HZ8YPu
Dx2TA52ZTMvs0kQZgQtSAL9h7bA4+hCjgeovwlEyqLL3ObUOcsKIiVOBD8bDLSevY8PVvgLPM54Z
2oYP0YCzhyQ+qD3qXEMl17STvNXpa0XrsrRxao4co0acDU+y0zH4xqx46FeyftAknhFcVAXFW46O
tii8jFrO6GhMOIvlzBCQTIsenZZxd/gB6OP0hZHJZ231ezV/WfLUzpBLvuoi8lOxEy72FVq4lcZ0
Njnc/l22nTxNiFBlILwpYMaj7prpGsagqfrkZyyqtuvWziLDKGws6XvqjFp+ddWXk2qHgZSVlSW7
x6GU2EETUDqG34YZ0mnRT2jQZhzEuVmKs6uFuVRB+mzzKKmAyvS3N/4cLO5tSgYN/SmDyHYvYb0W
wVVYctPp16zda9BkSzQZItwYAaKXIw6IdZjQNKICYvW5jfMiFd+pmPaV37zCBiOh0nydLWWVL9ak
MWYhHy2tzMgaWEhUDVd9Zv6lPQchLnIw5vhLmIZleAkOGQ44Sr0S2gp7/yg3NmzxQJmv2TSuGy7o
ytFgbeEPhxWghdtvikvMAugzRUzcg7KEncKYnCs62sVF3y+aeJ+wHZJGxyQXfE7hPM90Fq16dNxH
tatZ5F81vWIQ0s9Tq4nc8sZEvig6d08NqaGSp0RLN0kHyD6OD0FUYU2p4iU65herVHYhFtMOCvZx
xoOyo/8XZkL8T7Br9XQfmImf4vqUmOXGcD40e7F0iNbBspUp9qwMP9/GPvRFtHbKT0E9MQj1kJbF
Ps/OWo9/Uv44RrvYYozFmRNR+SYFCWXRX2PZcD+Ple48ieE7p6Bz4lOb4o+FQZMDOTGGK9lNeKKG
m6mLvYiCrsHc3e5RCqkZdYs8zjG5wQHc7kZb1wNpaKLxOlaAy18PSn1f23uFyTU7xVAuAwQ3C6tu
PkY4nmbSn0zoxCzM7XJYVfyQtg7zsOJOJd4P6nGfBxsDK5E4uPDqXmTsEqUoxbbNbdqvreQIt+V4
n2sVGzNKBqCoOqCExiam1x8zHLG64HtSy42GobggyjMx1e2METfqJMgVVCg61gmcDcVHU6YbdXJ5
l3/uCB2h5g+xtTGXhJE7YEEJRlJlmzj5dFO4+d3ZFA8ScH38Y42ElU33dqoA55zF4dbejDNKBPIa
tXSC4Xqam84rYSur9yrjzDXOwr0HmDtM/HgL1TZr6QJ80wyw3Fs2rwBtkkjiHUhPT31n7Kmul0Vo
zHi2BBW00ewQtV+Bwqbg+473IgdVh5egFupBFjh9cUrNxqdrf6if4fClAmFwGejGTeexjkTZUcM0
PzUtXKvWuwqBLwBGOGGRS7pC/TMMzVM42Kuyq45z5nKVj3u1eZzc6aqBcgKU5clx6nwHppsbv5o0
Gw7pI9HZzvzOOjk8OsU4SRiYyc2BtO/Aiwy5GU0Qg19ImEqubQ5wR6l267/E1XYuy9kaUDfFIByl
illM9y0L4PyyPbjfqu1+WVPu2bmKKTeEZBWPd+MyYXI0wNTvmSRBWHcFLsoaO0msw+UeEac5PKcC
ECc0EAwjY9TRyFtvkaZtlOaEHIRnbo1nQpfdmcK8vhswXE3oJeWAbb5BpPqO61eFQzrB5ik/2/ZR
aL4REJmS3TFXDJlbWJggKtS067S8zVwE6YBXkVnu+DAhtz5fFLCGh6W6L2P5nXEI9/NXAT3a5hMP
xr2ENCzlUmImDpUr1sNYKqvBWzpyJiRvXM0ZJltp5LviZuhc1fqDQMwRIu1JIAVTNyv+2F4TmMtO
MVL+UCySQNsms6/UfhikW4PCoO5Ijmb/dSyXYa/Hf2OEAYJxM+tqnwO/Vmjj+fBt9qMnzoVbw5Qg
GoZ5DgTWBSmmC9kXwCQAFmgmH9BRQUexR0ZFhkilp7XrcLEaW6z/hbOKaZqbU1Z995V2za1gn2Jw
nmZHnfcr2EQDFVkHR6Bvc69gmlNTbsEjHlQyRTQ8yyi4xon2KT0rmrGKJuQS8rbcvVnmaxGuo+qp
AxtLv3G8NsBWreldWEhbrA8Nghh/XDBMoq5Xa9gV85tCOFgYW/5Sf0PirA51d4vnT8t21qVyyzCQ
y7jVHC4xUF9+qrbwLfesushSOLGL+FZrnBrOKZt84fRe51yd8CNlGTaxvxRIDshUWjZ7tfTD4SfG
u+8tcgUYd/A9ak96+dN5c/khMIS1I6543rtlMoZwh0Oqw98jxI+1RjnMCsorgoyz3eikcEU+FU15
U2kc2+yr5X5y431e3jK8liMxHYJhb2nC02cf6LlELrBcaHn+1eXRWuTkflSbyk4eZxLQZAwXTt0S
NzQV2Bko0TGHqF3X7cWhj+FSrqifcrPZZeZT0cM7gx2JI/noybnfOQ4ECgzBBvukUeKmRE2ZGFIq
ifXX8oOPlHIBQnxn4mZc9pRC84V3AelEg+YAdNLYzLknhUDFZ9N5XmbD3OL90GOgavr0ZSpZsqKE
X99aj7mEg8QRlEfoDMqQAjKkVmuX9oKQJ+WFBDy2YghXXTS3IPosD2ERrKfoc0CgIg20c/LW1dnB
keRNZBW1G87wEfV88rrUiKPuL0XaRAiAHt5DgOaghg0fVp7ExMwNH3lEVbBbatvlfraxXG9rbiOQ
9gCRy+yO6ziDQEfTVnDfNi1sShvyBhd+xA1KVRE8xBhJRvq+l9G60iDBqR1l9HybVOOnke6hns+C
qkPpsfwsYl8k2CyT7izMN4d8unvInlzSnEEkAhAr465qqPs4NWTYbOf4y2mJLAzR27JHVBXZig24
JcmSMO5cM0qw9ADvoU4PoTcrmb4KkyxpLo4hx+QH7UKB3EwiI2VgJf5GLFYTGqxA7t0BzpQDCQ/5
klYQX2Rpqya7cN119i9Hcha/Zi2Ro5lX58mWEStgLVeiBeZYH0OEVKX2pAanJPEHh9gYnFOJ24pv
LE0HHVH2abvnkHNIh8rBkuusxlsOCeNlwtgnZmzDCLVGeGGRivwVCFhLz5H22CrPLWPgJkLqMQDr
Nfsow9G+3c4i2E7Y9S7PiBeptcnBxgGv4xwqu3zXc76sW+ySxvRsJfhVcsbYwcFRmKayLwPa+hp3
RjGeVRu14/AdNgQAIH0PXN8gc0IN94WDPaH97STZhu5YN8Ta4I7rynapAOq4fKTHHl1GFyI9LIgZ
DfPysZPyGMpdC9doYP6l1evBrh9a45MauFeQd91CJmzNa54qW4drMxCopTnJJ99wb0bHvGt8o3GS
rC1GPonTbBAfeSFH3HLDzgEjDgOneJIBxlMZY56hXZdlLZX35RXY0DqrJ8u942isdcyKNZ/abmOC
XYEWLNtg4P7MaW5GFRPVshlXSvW2FE5LfR7bp05gcMpcX5z4vF1vLfulc0ou2WWdoBJK741+V2aI
s+UflY9os43DVuaITGvqQKXeDwMUzwrnmeTNja76aG55fHnheLn8CxE36I0P4kKTCmuMatkBAuer
GmqymRm8GVSPNYgka5JXp1XT2shxdynUlYUCMoaEq+oLRDGxEXvcbqlCVw6OoSluROK31W9MVij8
jRiD5Ol9ahCZFfemgJ1Gb5VPvzFfzPKTdjfWlBburVHhp/AXenL2Is1fWsjOBmlsf4sGd1XKeN23
KLYH+5eH3uYYkhfU+RwHU+7PIfjg8FO571w3Bqhqi6ZksDkH+61WBvtS5eLXnuoeKnP/naT4EcLk
ogSZaCBSauDZvczZr8lD5GUPKoBfOW5SyCAWw8O5Y+jUvnDgm6jpohwEkO5n1Beheb7pSfNQbsvG
zmxSXCzCjkZfL61jnoxPYMPbQLpHisVNbs2+o+RYBoL6Lf5a1N36dXkcWfrratmjnuPt65A4kTxZ
Yb1RiLAR2X60PT1XtuCxeXEMinPMBC87kazJODLdKERVBW5yGE2CATC5DsArl7Z4sJ4lHuB5yXaF
D/hv9Al8kRFeH0pSvtGHoQBUuoMOAE8VpRm+CsajTc2bsNCqBK9VRtmBU0MQaRvjJwDfqLTT0D9l
Q7GPEoiLVQaET1Kudipd2GHD3GMwx5ArYl49cqac6S9dF/tSPVzr6fPS2RsAfm54XeAM1iKLaDrK
ciZN4RP1D8A1auIEQSoJMJz+oA2FexU8WDbd+BV110mp1y6QXCwuhJBLjphIRUOA5w1LMu3Tk6Xs
3PIcYmW+1DX8xmAjwI++zQDzCnyzo4oiqWFuRYKO3uxsae6k1LaCwfUkOmjNwUevYGteMywcPk0C
ZQsN12LB5SdojzN4uMRdy45jlP83LJTDAzMXbfI42wf0xGX4rmsvsc4km5OoAV0kk9VdtyDPFJ4a
r9v+k7ZKWi8TVt18m3ScL3nXy56aaQyWgytF9xQk1wDyemay/yuFwcPKTJnTzVfB41rADrZ86LyH
Dv148hDOR25Vl5qzh7Ewl4z7yrOs3J9QvYVcu4HlO3xhDUZ8Y1ybelFpgZOIkQsZRgufUjOwlXeV
15YRklIjNS1vBaNKrrLGOiGK1jSsfBnS5NM+mkzG1stJ/jPxSU3MxZUXBxqPcmfmHZsTlgGQkrNd
m2cYd877xIlO/eQWXuO073nD5UdPS89rkFa6NJgacmO2l+HKfadEG2DCaumGVa/X0LnPNxd8WoHV
Qjq0eQaK6YCJJIyYApe46lQPtP44upRASvk9ZsuOebTTJvqd+XfG+LgeCkaFvGx2ct9mOxH+WBQJ
LOa8y3a3pB24b3YTK7iO603RDVstfFa1c+5eS1F5A7PawHboMWCNjdrNTg+asTcQDxu4I8gMRXUd
P8fUEU0J8YmxtIoKrsy7bVTLozMxa8AtXHF0X6U17sybmdqXat7ZNFydgyFjSTvHYDaeMLKk/81/
2iomnRGfAQlBToFXLrJDCFbtpP8fo/EnPxkNBvsLgnW1MSB5VJpzHRWGegy1CongSlM8EwNydQq4
fZm4Ek2+zVyoxqA9pq0/hDGgrkqYIALBVP/ouSKH0ltAPEo7nb+lFUeOpY6GXUJncl/cYlpVITMY
9StVdp0yehzftDVOeS7qbl9q+oasbTD4UmLOydLKeswdWRbW31I318prWNAhOPtWO7VKdpRj5wdO
/+TWsV9VDJHKaEfkJossswif1jiX2QA2Jk/cnRkXZlxgrgsKkoG8Ec8D50TLcZUIXkrk2T04Byv1
YdBwb4Z3GJ0bfGFiA+GKeSVQd52VZ4MmOh/QNKY3pceyfGof3QqMjbN86vTXLoFfQHbUXFOesIwc
84+RW8YLrOPPqADyTDA8zvDf+Ey4MhVuQtN9DbgFlUpuTfkDYaNty4Nsdup4rchBMBeL2czZaAF/
uzZ8SV+m84RzJjGjeV6qpmU7c2UvJ3cI0GSOfzYjQBObcEPdxTWIZgymMZYvqmV4ZgTklfJQwjPF
wpAyViIIvO0+cuWb2chGL44FCKM0b23NsBLEo1dOigZ/Se1fGxbcKjSelIgVyx5rzQozawTTpcaz
YH4Zi3KbzspAVtqDK60tt8bETmsMsg2dDja8Ut6S2PomwbIiIsFxSaW1OUGaeNO7D06H+cjQI0bj
+y4HYzOXr1FY+baDagqbgxQZaEtMeJZ49QTDDLetQJ3WSWFtst4+px0HwYSolQuZF3pP6BDtJbcD
zbHs+23TPvPsG5uL1lt613a6zu2Tubj1s681aENlCN1H2UIN6ORbmeGtiUJAeWCm4RAypz2Xwu8x
CXTxF4KuXd276lyWaCl5C0Gin2zOgZq4hPk25JinURtGn8A0vE2T/bXgc3qK6n/AZ5xXG2aEokbc
r9gLzV8C/7AUi3ld27A38qTjwMd+xLVBCyDZhwhOJ/trwotdzfpLhieDErSYQMzEFLrMRhBD/DG2
KJkoBjGx74xILQ/oIqYEErTY3aXIWVHms8iUb1Hpe9tVF15VlCc/BdLwph9W/VIPW8pLwcQ5aLF0
mN7zujzGyVkta0/l5UZsgzq9u+Cl5YDFDaf0DIXMiohawLVZ/2S5V72/3JwDzuY8eU9b5g4A7BBX
WkOuU+VnjJ4lCLY6rHMEJiX9LQVp4F4DrHZkCZWx4JQ9jgw/OIXK9stGEQ8hRMeNiS56qegoORPD
JJGJwxbfN0I+o3pNVI5ZPuGSQ6sa3SjiEg48yikdY+q+XY9iV1g+x/QAnSqBFaUy0DcApXsNUiGP
ODGx8bdr7O5ZQlP84IIq2hPz9xQKovGkheUmGMytiaaiyu0Tt9TaYKBvF6eGblPJr4xxpKNAHmm8
cFyPirOZG0KAsAuax+ZRS9/0BEoJTXYTxlc6MElrNeVMaSMqOZWyqoif4S1Y+c3OosPSwgKkDIO6
hd01tzCFsktrkQmBGVDbPwCU5o65DlVSalBNMn/ZLetPY1LmZCE+PtpFQDmstc2QOtdKxyOhHDEJ
EX8xmCVIoqK/gIOCHZKG3F0Dmogi/LCAjFVArSZBPl2T1Vaup/DKodqSPLdUSzPWzG0x7XsXITNY
tsalx+dzaraPLhR8T14becmEtotC+PohjBPYOwax8WoBDe+ctjRS5lE0Dc59FN4S+kTsKcElc02f
G9grbHttM+mJO2u/vIplMWKR0YSkB9TF41Jn6ZF7ni2UAM8LVEWfz+QHQhCmE80qNq8LOsrK812H
edSUlYfOKf7hQZm+W8p/av/EPU/f8aEgna7h3JrmN21aEA2vC3E0M/A2Y3ISmxx/do8vBc5nw9vo
Ig9y+7XFyJye3krKl0ZvFgsxtO0ukh4kDnx/i6gYk8SWAF+AvQw+Z255a1fWZImA3egBpP2p27Ym
XMVqabefwt9/wzB4Vw3J3oWCFy/iXX6Jw5Rr/rXDV9K8YqkRVd5SttjTVwJi0I93OEKpnIDNyRnl
YFPmRZVGwB4gwUZgKCU7hOHgDanuEodgfoTcJXSCnMbrNPN55x3OcFIYK2O4a3X/Y9cxLAS8bxaA
hEFv1h3Iok/ErlZhACkYz6DkCZlBU7nNA17drfgaLAyDhydlidENNyYhfSUqkehPkp2Rp6hF4Ogt
0+L6T/Z/gy1+qchHHRlc+OEIWmv4oqr7kMh2a6Y/gF8p872mS/0eEKOp4EoV/duoYLJjgiviCDQz
lhxxxTBODS1/1xv70YTkWKGflN02T/rTglwCVYS86JID5cFVcFVmkOwmD64Z7XLCBPjmy8oKXWa3
gniv7jl1GY+k+jqB1qlkgiEp/lNcHbUk7zAlsf7GkmfkIZghZtrVHtPVzsygVBL60wXjinnj5uYo
dODD3/LfEmqoSHkxOsI3bYRwo7VYXdFKCJiUb8vWXprTar51DqqiDjtJdziFbXSSQ4vzA3VBFOm7
JtXOjZAJvJHwA9bqWtjxrXDsg8TpN2JQBHsxGJsNFIOt8Y+68tdKao2FoxL8DLn1Ahy9rtti7wD2
1JpznN19R2eZf8ZOuk7FOxf6qe+8Pn+jb91lg3WoKWsy6e7nnAHn0kuvBvdv0OEF1nIrIsQdIT5P
juIxobRirJ7br5TKSgT479SvTst0srI91RJwGaAQmZLElcyb4/deo6ytyB2ukYdQNJiQcUB5Hp1O
3RYUbTEGRQqiZp5cJ+8pBFbQcNOA21pD83R3CYhQlcFRE9aXDX0pNJ1TQP70aK2Lntxjqr3WNrcB
CqJQvrrkmJLSaALClb8kW5mQFYBSAqPxNVs5WzThC5dEwj4SjjimycV0Gi7AZqUTJjdCodyZnD/J
vpp52gfLPtCgyaR7VNSJmSv6rcjrBRQcSKoDJThNaQUlbsAHAi+g0vxjI640DVcwBYs3Ge8CWAQz
t55dtEeKEbSlWrO3o+DHTsR1CD8FlWU6zIdlljDWEOQ6rqcmxTtf749KLP0O1F2V4pBxLDiIsLpn
K7O3anudgHn0MsEEjJNZXse8+xqjtzzeOM216cNt1ayzBsmtyC+wenlRgPTtXjEy5lfjSVfNbTy7
G1MhHci5hWzreFDI+r7bw8s0tI+ZijJXLz2L36GxnjMWedptXWIy7MkHpQxIhs0h134lxKQoLy7v
aRJMn3jEJe6aCc5LEkZK5W4a0q64K/qBoRrNgiOSPQB2mgZ+o/HV7PahP/XtuHYDdVe5KMqJGZ9M
eAXkDnUSDkGHFVn05+LN9tsG6tJeJbCUQ+wrrQnzlSrEgUZe8s7ZxyJ+LlOLA9ta53clDLBE07w6
sJiTJcccmV0GXCFs6rBp8Yur0IvRLyn9EowV0HUDG+IZrFB7aHXi13ippLBrBp15dVc1e4vtGwG5
MFQ2QdoY+ZjgmRnU4yiljKB5B5pRdfxhLJ+5wgDtzK5w5xb4/RZI6YfIH+mQQowapYvXujg7M6E4
xwzyfxJcOigSQ7I1OEHNdgZMwwUhgXQ1RoZXJuqzmAlZ4bZzKcAmIB8oB0o/bUKyXJfknozZu3uV
BEvYUYgFouaL0PAALkN+hgUbHhJnbfJrGwgCuZXYjJHyDEHAa6eHQJb7hvqzbJ5Mxt0U4NArlI0N
dFWTlUHLxv1P4iXERkb/DvBKJL/18a8TL23RPDQwr5KELHBKoLg9i54DiQlmUZEHKJDClxaLYxSv
YiACXiVADf2C/qIpe3f0bV6N7Qeg9jXz2eKl0F2vg01vzePWhYU5APUu/8SNwJwPBj+k0YSRgJWe
Wrc4alnMDpCefLHa9EBdXZrucaQb0HvzINhYmrErzPf/ODqvndixLAw/kSWH7XRb5bIrJygKuLGA
A845++n7c0ujUY/m9AEKe++1/ojARfCZNeTuFNNv2QlgjOVzyMknRUJbj8q17mE4rYq+qPhWPzQZ
LntA95nouzmrqXOktclwRap8zPS06Tp5KNAq4RJgtIqgvHSukhaxsFE8i/6L+28ZZlGj99EjQU1C
UiutiPRCKsgjA2svCTrMDOsgF9Kxw4NQSwXynRtvlWXT+Snj1kKipFoKyULvi9pFwZsud0t/rhT8
yXpDXzcEDwBVxY5aQrKVIeQe6B5HYJtvZ0LcOotmhLJ95ioDTW/uGuSG1U9k/7GdLKQbY6yRtpeo
e03TZ2Z+thDIjJ9BiP0NPS4gayTzL9pOH6jvScIHPWTurpBp3iNtGxWCif4zYWVhclrlujgLoO1+
W9F7IqxzCKTApZYx1y0ijVRDV46yI0qFYw1b0zSRq+K+1+u1vllsVpPszbBcdUUa8bJsQuh1dbfj
X1lkXRO/rbw7aOo1mYguqN+ElNFFinC9WcbBrnXGAihVQ72o6+25lNE25uBv2gA9wWSlO+GofKly
8qo3vEMRncH2h0Q3U9BR+z2wlZoyVI8dEgw1vk09kH4JrmjvJZn0soIfT1/H9lNbWqKtWwyhrmIv
SBfEycp2MhB+r1AurwxOV9RePo8OQvAo6U8jEHYrFA9xy5hH1zgISZ7pdDTL96GMOJMwKdjaZs4b
Yz1g0hwxr9VfBu9uLhtfUCqolXlrbA1nRDbeBUKjYaswwBaZ6vRq+dGV4w60oZwE42j1NkwkioAk
WNO+MoCU5pbisHg6+O1EWiZhW8nGpvFJG87EE6oF+6nxYts3yVcPsX4pxEDXZe3NJWaT8C82k/1U
3ifwMJv5V0JnFLEOE6QEsGlT51noDYGfCKb613JUuBGi95CNxDIpRqyTs8Veq/LwyoF0kEm/E+AW
Iy9LltBrSvasVdzlDFSm19Dgy4eqoaAGSeHOCoxtyWO7tvp3wGKG7Y7NImzGW50YvL5Nj6C5fWuq
HE1OPN3HPj+2LSigCdEV2QDSUrMzv5d9tlGuVvqcDFTH/uQo7a0KDeqVWa24FbO5ooco9iAZt0pe
3K3Mdzl/wpmIg7xkjAkvTYlRbkRvMKh4inPrV2O/tiDFufN8VNS6Aimcow0d2r028JQWoK5jPRJ7
W6M00Nt9BVAasUrVOrQEfOXo79UI6QFjW5uO7wWH+Az3YIxgd7bkjsrEUpHxvXE+VQAVEjV+Dca2
kVNiTk9GlXyOybgJUWOJWXxW2DnxpbO31xS8jflnhr+pMuOHr8hYRvLlU2b/oWFwUSMrHRAiZYGE
pAqklOZkb6PpWaXpC4JXm+6/8VZM8t4yUHZFtPeUs7RrzfBpJIC9JcXfIQDLgEpeiLOcTIc8gGaM
gTNnYNk4wnwM4nnrfPkyVITVpdDvpGyFRvemPwMLzZYkexJEg8GxkXBgGaVjGaBOpYwrUk3kPYf+
b25129LEbZWVLxZZVfKuBxmMhstMPgLLYK+VOwl6p5u8gbjgoO/QpWefPvOJpbxbosF6Snx50B5S
P0ClQ60JGQOsekatfY8Kg12Ikt62XmdqFolCF9tQie4kzmXRXwnkzg2b1V/QHAe5aWJXmNeGxEjV
pJ+unIZVLBkXRSHIcCbl1foV9ls0SYCg1Ho07E8+mJG+rvGJ9DSmmwHK2Fx+IOJ7qJHi8gpu1OIA
p9mWulPwpToqR2eCqFDpWyqRfmJtE4ISjm43qR+DQq4m5ypPtKMXE3oNJD0Ae1HyJ4USzhENZqbb
GShmmPJNiIoB3ZLwqbKJou2y1xsqBwE5sSOeiPHWRgnD7bxpMBQYHAscD4inua8ByATprok0fXFs
VlZ6BKhLk1uTjg8Yendmf+Ha0skTIKdWhrPGGbpMOE5sICzkt1Gj8ZpRxefti9wZdMxNLsK9oZw3
QRb8xcW0biper4ZwvXm6WcyYwg92YVgfAjt9HXSBtLRA0dqdCkaykOForISrxpEbVRMyAxP8Ndyb
zEZRfEr0bCPmJeRYRsbXe1NhYGYIN9qQX3qTAIxwgrNHtIqKadcEe65X/jss9x3RROU+hYGskaiz
BY0EqqAggwDhXe0RgC2HNwxSygfWBzgwi3vSv4AjDeDGGfd+qmCEwltCllVF9iNfWHBjRnwdmS62
LAz3KFAqBL916ZB+t0A+C7i7KOJr/Y5Zb2QaUrg5umRTT9odgWrPMImaGbkSuDteOysrPDnw6VTR
mU2GQ4sfQ1G/KuXg9zHD70n0nzzxq3h8IkoebLwH1mdK5bw5z3eZyTEk3tTW2MfpyEtP1oi2mcir
4hlAQmes6tLrZJyrnphwZNF5eh6pmbGJv89Of6FYJdk/Yonfq2LmkdE2E4L0eer+D57mepHB71a6
PTHV0pHS9vd+Mg5yDpReonZL5eTQZMg77AAjjz/5/xiuwK05yACZjVnbz3P1qmEuMc6KRrBh/FZo
+Ik8wc9TVtXVVNsNjY0zCri4O6C7PtZA0L31j+jQCY1KEZVOhZ6u0sEYJTfv2HNsyu1s0K7lpo4o
l7WwqFTfyxeEp/dkbTNa00GOA6/zv30bquUqL0Q5aTDxXx5UXhRwkIMcdNJLL10kOBVkPdZwK2mw
r8e3pMg2oQXb0qPlnehzRM0STniZi3zX15RHtSVljSQ0alTwVPZVLs2tFmvbJki+AuRnk7yWQvJV
ITxkPu8irE6NXrkNuZpWljq5Mhxx5gQFTYHIdaoeDKqpHajD7Tw+tPqrgA4Okz/b97GJVi6bhFMt
It59AjYB59qqCi1Te61Bv0c7bcReGRfqDsFEAC1gkrOYZGy6tYnYmBOhoEVQIXAivVaF7oKSJyx4
A1OtwfWsQJHHWOSHDKBhuLQ9I2qy9jnyuwHdoc3E1Z55QNJeR5eA4Gzm+oya31SavYoFLsBDOYvk
otkrfXyKrHX40BRFcdMsuuZ279WC8NAEjIWhQomWNOC7QNGo6x++ztoTXpDpIX06tjoeCpe/da4e
tmWTyL5v+HMTMqOMFKaUsI0GXhPpQFSiGvxWIILEw+zfOo6xskW5gK8g5Md28h8V9yawoeqzIPMZ
Ic2Mh0PvP2ZjF47nmCNaaO8JYl9Zjy8mH3EvSzse2Tg+17hjpNZazZLk5IgssNQxrIwIamVmzIwc
I4FdAB/q2OzyctrPqFrVKTiW3PoqYnQJ2rQvpr1MSLCEkCanQFRwuXDwh2xjKNWWPPc8EuSP30RO
p7jqzEjBwlvc3VL7BtKY+SnVw0hF9rH0rGhk0kew7v7Smebe5Fhtdflh2DoCo0eXosiF56gMEzT9
k/vEZ/DkSnDlki5ST7n1Bq0b4SNlW+UEMwm9Ukr2GWSTUbxHuLXB/RLhXVHxlPPjyiZTPU4Tgw+j
t2kwxi4nnRMqnhw/erH6iwhfNFTFIyG3I0a11M/uLTKhMtG3kgUZSX4ttoDWBERzBapZbL8I0tEQ
dyqaJLK/ip9xQd+pH7U2cByLzEeg4Gl4C1AXLQYFbA2ddlP0v+VXmsbHllT80kn4JuUod5envePh
nTDCNL8Jyt+BJdhnGEqtdhuwmhe5BSB+htNorWdDrJX6GvO71qtwt0DgAYesQjp07bvLmJRGVFuy
4y8+B5K7860dU+DIL6W+1Owz6v9OJNmWLx2CNQntTPn01RcF4bJu826hguyyN7GgL9M+q3/9hszS
xA0xmCv6G6eLPPtomIJnV2MMG9lFGuh5hST0qobIQtnKhykZh75riWh4GsW/QJm2dV+dNDXZGYs5
jsc1QE9WjpITzvK+aN5UNCHLSDsWZz/NqAflwQJHmolaLiv7HKIhb/g3M/uFX+2qKOqNih5Cr94T
kKUE6KAZqtfCMuMVYyzfP4YSPGpqLq7LA2Vx/DUmO7DVHYS1iNDLbWBfrQiRF6zPshaVynYiUp7f
jwmjW9ff2gSWY5QHxTxrpGn1TFXgcDVMcFn8kzUcxlyHGq78djrxu2LaNdnjcdnN2bFqoBoGbD70
0tdvau/FwS6BpxzIT5i+U/J8KC3j75Zyl4nKQezkj+xuGJcz5hxBNo6iPmdicq3cBLNf1XBdZgfD
Rm69flCDjf1ZRXcoiKLv1zF6y3g9fwjzlWed94BSyh8ESiBPOLjJMFNvjUo8LItDPK5XU3ivp0fd
ZkgQYXKVtwXsG+vsxVKFZ4qTAAaoqq8mtbe4t3hlISCYkded1Lj43iQfI/sk/UgD7iT9xM2HJuoU
LUYtiBQgF8HZDs1qlpiL/eKm2fG6sXG63bq8cLio2W8kzGrg+SUnWa8/ogYZnI5zsA6WVj7uxpaD
u/5dHrioX+zvDt+/NIGU/iwQ0gKw6QkQoa9sxxHFDABlMItNDFzcK+QFSz2Gsn3Loz5FYqsA2gkS
1eXxgX9ZBu6WB3bdYnYDa6Na3Sdiyez/WxeldIEBA9Y3b4B+Np0h72x+zrqhEQOsNEAwHpX0fuvX
enjVcoSY/IY1UzpaKCgh0HKQ6Gq4LdOEzklSMaFWdMCm0IaoVi2NEQiwgEGnn2IGO0/p0F96BXlx
SBuQXnWE4UGyufmI0yv7rqKzgYY88vLospwwYu4OpdyuuMcRg2PCKwhpm61/KTG9Zr4UNeC5JdHe
GvnFSoPMtuspiAurOX76OQT38KNZ58I2CUPnqkvvwWJnzLGQxKiG8UVqiWewW4jpOdXFPhkyh6d1
moxdPs1OGSF7ixd9NmFLOXCdf8w4VAJ8VmP4udzKsfoTF9SelRuF71bWfgrCCRrCBNiUoojjv3nl
v6Pu7qMr1wg4D9DwlrAvKl99MzanMWfC4MlDjtr8SlzYVvSb4IgOgmjTRuiwKI1FgDwWb2X+a5CB
wQRN1TV3OAReFn8X3F5QqL3isWPHya8JbcL/Toovn8uqpbDOQEANU8XEaNzQcNDxkfMAV9xwBUzH
WPU8RWvJ2E/mW48WiitwhSSwIa0HxXRFpFWmfEgVn2R+LkW8lfL5apXFBnMsbsLQznf8/qzJ8ppe
bButg+tZaEIqYTQCFcx2HVNTMV/n6GEt1xZCt4UVwxbNvxZwA+Tijxdi1gGPeET9B7oe2hJJTPDT
7jsc9n3/Z6mAaxL2LBLc4G0DNd76s/GtzCetj5H/YBS23wwW0xgOuqJ0qd1Mur1fLs1OZcygmtdO
xNFaPPBmsG5ktiLwi07iwrJ3BSDh8qiZXAR1QZvuMzTaw4QeqUAsnCTM1iNMBzUljEX4ifjBUL+m
zV5G6o0dh8+4mXBjE3aE67l3K/H0W2JPi/EcbNgHnJRRjmIWncyIwcu4u0wVdQsbuF08m+EpJ986
qjB+aRL7JVxABZHa2wzmM49n/zlOFa/jEp6MZnw5WdQ3RbbcCfKo4qgr1XIvkzXJw23RiNQgVg9H
tM1fSYy43LL3DXvo8rKnGITZLca3ZTAaeZd85KKl8EafouMShruG7Zy/F+nUApq3Un7yuyvyVI4u
wzyWdXQVFHmT46Ir/nddPc0ZK2JBDi+7UsrvtiyZuVXs/F9Xm4SRio4ijS55tMIGvEXIgBMCvSCo
W6eAPWFVbQqbhAwOn+pU/dp8SjUx55ZObgRws8F+ESkHney6nBgLf+RBzPEdmZ9K8SkA+Fp9u5R1
8VvDWn/go/UX3GrBfwG7cWQJc7UYr1K2a0nZGMHe78VBsgDhUip321MHcNqO415aDGkqq7wU70gb
Zzuxk+lY2saB8cDxSTIAAMiChaN6l/l5QAuriAwH4tcJqlqeOlbCInnjKQ6ntyVbJgXwH7STQnRH
12ECZ9zooHvrLoRxbo9BP13K9K7Y8QHX3IvZMx0olZvL0V8xfxWY0mR0iMN8r0w6y6gZCbBVDZtA
cvDXJ09ekb8SjgoFDGCWvpIVryVJPT5WivdO+Hkyb3P8RK0jta+jjkXZqxn2k0Paf4TdqRkvZvEq
4MgYMSdgTX/cIDTlQJ4MC9gKro8pi49HLcurntV7LYf8WI9cA0AR5dPQP+3+oySUJiDymJTsZN1E
Dm/EcBl/ydOYNReZWpg4GkJool4/0NNGBBlGboqRMjjCHAxQOKSuMnELLxE7+IY0w2byzEnZnouv
MQS93GWUSDFQE1YOIWqB+yLv2JS4FBQQFgQvGM2W9ioeKIjzgLziiu4ZsmkEgtsWZq8hezvAV9iE
Wx7szTIjhkLsCgYeSZjUW9zEiymviYvoGhIHHNoNiCLpsjVK17Q/IlzF/vAwMtcgQLTnGuX3n8l/
poEGBXlAwFe1WLj64kfSqcFso5VmzWdDP6L3KeBSAfGLj7jS940U7oRMuxH4WWXFEDdMEInmJXD3
cpqgjyC3tXUMyoB0uBkmtwoz+nL8GH6zFTEJNUQpaCXZx/HZZzbir0YVgaSxYLZD73BhFkEdImOz
V/U1LQhjzBZXHVLWKLv4Z9d3e/qx6VcLAIAr7T2nzNgGBxP3RUj/DpeJ3A7po8r4/Vvz+HIwF7+2
/K0YVIzq5sqEGAwTe4VMlzVDIrnAoFCrz1mr6EYTjn8upm1XKdCtOYVm2wT5sIy5dOGsOL+WY6xc
CGq/XTc9BYc2VVE4jfkGDApvK+YsmxIAvNch/KBgEtWBPayRmwHTEBujfVUIfjMJ/+XOivorfoFn
B69qrSaOoZXymFhpVsM/OmC2+FtIqx2Ne0s68bAxyNElTvsl3U17jBn+iaKu4jUt8QanUARgKgO1
4TyJfB7k/wy5gxFjr8Uc58gJA/pNqkABis02A6dv2qmbwZggAfGV7quIbCHL51olbEa+GDIlmtYL
8OKq7A55nVO0qr9EVbNf1nhVSc8XZO/OjIejRCdK4S/ak+4UnduRWpDzhJhXI/x4XPQ3gZMM3SHm
FA44X4nA4tsJjosiYoGCfP2YZvhvm2ciCLCKZ/qqscb5bhVg0Qtb10emyfOOSH/IXnzdja3Bq2Uk
frHvAENBUMP39+ivYHFKYngQgvVV885Zkoc/48dYvd8YUXrUhzqIlGDTrFRl3wFKaxbJ3tPiUe/c
CuyuPi+EADuhRggqelZ+swtgX+rFdmhVCol454V/lDmpmmzE1kvjOUpPH8DIginN4Vv/9PGbzdHy
CouAPpOgvqF+JNq32Q6u4PwKOvAgkTiN5aEUCdpNiGmNyq4IJ4aTNLvKmE5kT7Tc4KWlrzHHUrz2
tDTjULbnWKc/OgateNPoUwn98lzSfYa7hCj6RSw51qgr9i1Ckt4k6QJQX+WkVevkKumXJmKvNZBi
6QJ9OFjs7KBMmHhptPiJciDi4cNlXhqCyhp9Uzdk2RqjdtA7VA6J7Qlxl38UGw/bSNfGEG9yBipe
CK74gId34JSSwW0a7knURqSvggB2KQjPI+dzNDiokFvKCAxMtiRcyuHiF98HzYnH15R4uMstYHRF
aFr60swHmwzPeNirqMEk1oKSdlxpn0h7naR/TjrskIyzKBjJsPNfVPA2rRnYCr9sItcm6ADie5r6
gzPHDN8ncrI6WDQuduCrDi1lbPjrAj2lxUsdLS7ZeSbU7GUCVTSN38BnXcA8XHCKWPlfAwDG51mX
8fozQVFZxRhauAHlrIPewf55WgA+wOmA9nRkNhRuROpzYlXTZAI4kL4GeQRi9GsF11AxmB24Rdk1
7biDrUJx6T9CQRVP/E8axpVKFkROc0PAraIa6T3Chx22XqUv2VvQWnJAbYhAm0P6MNq42YBYced3
5jGm8JrVDXfaMp3zT3n2adqeZqKG4F234y8Bxj8CL4fNqTGwwxRPQ9nb2huHvQtoiHOqIY+DYiQA
8xmWQZU/01fFDcxDnRzHSdCqN7kESNgFg6Ilzlw70Z8+ID7+xSkxUwJqXGJr3xoeydstDq/0B0aj
1L+Cyi1fesMLp7+QXvPgaBk4uc5ZSlohP8cL5XjFTX7oVGgRwvRA1oUsR3ekJ+VMw4lYDWRyDHUk
OCnqdy4e2OVF4pnwNyzcPKfJ8u+B/uYuCE6J+yCH+EXEwXC0ZUJryAWCWUEpHOBzY1xfM7zk0z+g
d/Z9/nqk5JrOUsQkicQEcsTNHvW3bb7yuk02TyGrWD4/Fze5FsRHckm+FWleOGDi7kxkYAmT+MAb
1lHwSXKGilz4AxsE68Kh1Rp0vMZWtVEX0sS0REivDKahKHqG6Nwpx5GQMHtRw1CzrQn2VjYx/wDo
Rt8QtmFpIo0QkEMNWcYWAHQm7td34uoB09Emnl5g5XSiy/Ssq1+gYX248+gXHR7v70x+CZtrnJ37
9rPsd8FLCIn1Ij9ZQtVn+gkfS778g//FOkZuCvTsH3eVztBWrjPwuSVAZjWw3hNCgLtrXiv2Fx+R
8jbzzS0Yj9aTQTRU18RmelXFsdPJybQYuoIMIS7yOdEDmJnbIdvE7SZTTjG/mMigecmsQNfYSRrc
GmVDEr9Ru2mPGVBeEMncutX8RhrPXtndwOhEIJ1G6M0f0R1Ndp6Jv8t8AsdUY90E82ZB4UqSBErO
4yk+4fDEflBak9MK/KhfJUvIPLxhbLOIEJ3RxflLCUrHXW7kq34xmpiPbHGJBcZGirYpCd0+YZ6V
ybHgGgGc0UjwHXNRb7ECjQl8C6OEdqnABglwyeeBACNyHXT+uiD8oYVoJtKizfxt5fAshAjQSgtV
bbY957XY6vVwHsL8JEChcEjZrO5odqdk+pgHLMKcPdVYbXMe89r8kQycixGFDsRSBz+D1XsMGwm0
LErxMSrcIfMKDi5EJOsUhIIj81nwt0Wzvxm6AR/8ytJ2Nb1PqcR69DPijEJ7ZC37jvFd4QIoQPJq
hGII/eNC5+d4y4tnBHBRWW/qcrZ3bKDGKgN8nYUPzbpXYwBPbtAqoch2/OmgjMyXlg005LDJjYdh
9q6akD1IUJiDqiK3kfdx4beIGqziKXIy/YqNz4e1jFcBfGqJM0lJrjaTvkLS1eyHyKAMgqjgrPFn
o1xLYZiWkxl9LfJsstZ0Gi8z40OFUKmq/rcpeodwSlyqBlpW1P4TsY2dikMnD187WLikOnT9rlB/
I1t9mjpYPN49n5KGGn3ZUF8Vf9fxKo4N11fcs0/NYXI3bapW7c9lqlBU8xebVjsHTj+oBB0xr3bH
VqVlOPDKxgXOhFiNRxIWHRnpZ74x/0JCPnmqRgdqBtwZZpDQk/VZKn6B8EzMhixtHCk7HyxpqVgk
Lc5iNl/934Wx4YcnTTEhETegH5UlIsDimLScnkRgZeTG6I8kEteo4R1rIiL25/pg6PN73vHCUyLd
dzO2oINhDFj6WezHmwCTnjNy/3T/kgUKbPH8siBMQfVuawSYCpcEyPavNA+B9idBjUiVONa4fzFg
lVvvp3FHvjviuVySAQiIVBARHjTCuJL808aMZ+LMlt7mXmbf/yTPYIHLeFbs1uWyxzRaiqfBCige
dnQa54sxuRCDevXiy6eADOn0kEACK/4twvSNuQrcJkVO3yrUfYTBZxEXt+oRpNneqDmNCC9cjN1W
OT0jI/UyuPdmuSKi1AsZegPGOkhKhAvrIrvE/cMyH50bUHdAGGVxjNiHgcEa5KrxvCJXjR0TSkbu
PgIeLP8j0OPb8NYNH2V/6KOPqcDao69LCe4Nv59ZU+omYYKGRcBuEx1T2/IMvb+AiBD4auuHIjlO
vSdPppfazxigLK/JWOwJT0NOgo+04J17zXUMhu8MlAq0Q55h2lLx9FVHA0Xuit7IEH35bNpXI6oY
uLRTlyYkWY+UwhV4mvyN8MMawHrYjjzPFW92XJY7UVinfriXmgf3dkgF2mb1I3mVyAPyKcPMyBYk
dXPo/f0wYHuP1nyQRNxzRUbxMZr0s0T13ED3UZeSm8npa0kCqLAADBP7jiq1yqLaLJde5HyT2TlX
1VGujr3NtEQ8mxrg9WGUC9+LJQmkgmCEZ899KpaLj9n29OQe8nrMpHynl9DY6OZ9+kzBCnXtkSOM
bNtbrZIGDONDfLo42y/0MRGvkKMMJs2bdf6D4PkKsfRq+GZH9lFyzCtEHv6vtouec7wZqXtHG4yi
/M9/mK8oxPiPxTX0i94KGyw8EoD5o/ysT/qw6ojgZlv56D+aZ/NU78YntSmISOTv+KFRrrpCxi39
MKaf4eWe+D6IjmMXvVi8m7j5s/XSOoWPA1vTqvrE/z1UPJvt5JhEGajJT4MLpEHkFCJfhFEOc52Y
LsRMYfFSIXXCprkyzddoKFYDYpn4okKxtxDhLVBT30LyE1yommeCx6T8wmwptGElMGrnrIBxt8dC
FWMDsc9tBRAhTkPMqCqRfzH8WJl5V1TciCzkj5o/MtJEvu2k19lApo/gLQsrAnEJJpO2nPuo0KLa
G/utYuzQxBE95eA7UPU9Biee2Ln1JAp1uNl9B3aNPx3zxFsUPPP/Xvx4jzhIU36jnNa9dyHf+vjI
n0niXWeuGWnYXUqCNBAZpfu5fWcpbqwB61MEoVefWspvxLud/EYBOM/cPweSzROepCH9l6IMzdv6
FqGvkaRbKbBYwRmcA0l18zDdTIjzI7307CVMhfjFSIUGq54DkJam6VeFXWFQkkteUrTeokFiRBqm
/Fobzbng/u2qxiFuCQFaExvb3Kf37A5JV0gl8RyH5QuMXX4cfuXU9bvLQg8ik6uSw9ywBjK9QeDQ
0c1CH3DUUYtVO8szk66jJ56IAIk9YcMOtjsYVUgMfuNkyIL12+xIYNNU2dL2a/EDbhS8GSHE9br+
6MALIPeI/g1XDUG8MkK7wPRXVanvtJik4ErCZ3ed8B6ph+W1b3QVdgFLIGhLbQmWmoHHZaM8khdS
t7t9b+vrPvsZ03yrKCj1enDGxb9n3K8B0EdZ9Ju8gbayOUriSMeKQMB4x+pKG+uiDpO57OUYrajm
NpICzUsvsfZgMOBkkerjOG6YxAOyUBpadgjYhEzIbdQvZKAC08SfFq+uVLxFJbm5pFxW7kBN8MMn
0OsV16Vj01ldHZG72c3dmhFEk7Sk9Ilj+q9pQAaf8VPoVFksOiHc08oXXzKhCNXKEF0QONrKHzbZ
T0FH7wyREmn9kyVveVh62LVeG8z0M0cn4BkzyzoGUVRN+kn+AraPJDiorHlrP/M3NfGKg9flpKkQ
KpWAwsRJsasQ/MapyVG8M9XfkHoWvdzOyjHIdrqlnXS+Cn8zfBX8WTqCKQk20k+EzZsis9cjWbYd
mdAtMtGRB6aifnuRMfWUrMXxcWp2Unk27GKJKHITxBEl44HZRo4aZa4W05Ouvbft5I2fIu6urZ5e
lRpqKSy3vZ961oSesTxiiNwGIC4iO0+gwlP9WPJn6AOQIVJJORvxoQoWxciWTiHlyThVLdt/Cnu6
JvQPd7jq1X7BClw9/ySjclEh5wnfePmbR9aXqQELUfSeD6uAPlD6sbdZjWjiU6dpjlY0grGwDemh
RlYYESv5yxiARplU1VBXa7PAp+I75TWyW7EjILKoH+aA5ENZR8wl6NfawtgI+V2gN9Wa7ER9awt9
NiiBF4IATrXTjoukj1zMvD9jpbhNFRhFnt5NfA6aetbi7igqG5qVtLKmPoksuU+1fcx4H1Kbvazb
CCyQeDwuBUlh+UJtZd9hke6jJTtCc8N+WisWEi3OKFubbtVEYcqgeqUSn7TuAC4kHnPduERXKuoD
URHMdusRsbQqJb4T1MlFZ7il6K91dJ4ldROoD3IEVBsia0Uq6DR++m8pvbW6vDXmmyIQMFRnS5nP
ocyNBr05mR/y2O6HqdqPtIdHan3WlOalCLcRSvq44L4q8EEgBxmf3XizcfIEQ7MWPRxYskn1wYsm
003Z7LOl6tjtEIym5EfxF2KeTGFaio1ZEhF3NmQ6cDAnNN1mKOytGARBbpS5e2qzIaRZQBFy8fMH
M/01x2WVk5XNn0XQDDO5yrphI8c2oSwkItBEpT1CpGEjQZiotR25L4/LucHbS7YVbsfvnt4t8x8I
YGGcO/RcJueGTa0eiYn5qzp9IOAdKeAYwTtU4jpmrG/ooIkI2BE6qt9BwpR4jyjPdixUjUj2wQDw
SXMko8whpwKNXn5tUhc7E0SuTAEA4mfkSx9o32xMoojQUWKR6feN5gnRL5hb/GW9t+meA7VFAmei
1HBIghe7keeRxQ+9GLAvmRD4Cxmqpa1GwSDnQuzhtULNN6Pa42yheaM/cwmk5ba5dbxaITKYbdge
NPwsBPlORyycCBMVbj0qqTQ35pDlvZ+dRqDTPxnRVcK4p+9ZphCGypeovE3jWYRXlU4m7oiS3/pW
jPtBPSA/T1KPAyTqnEE4mrJREFf9EUUGE08PINGU/VaYm0bhbCbOb61NdwhmRV8VwM3S1RZuiEvf
3GiopoatjXmN8qLE6V+YsvMPkBOyxL51ZOLoSGY0NMgzCJCl3DldDz94HKuZhYtmUUQzyoG+jwj1
5I7zAQAuPxO5Bv+Vuc3rsmN7CvydtJ1p8qMwgQ1T39f9rzG/txisLAokJc8n7giHGxPhJoLpw9NE
HjaPF+5WJz8q/6Iv8sDYDjNqGNN/XbHBaJDbnzWHtEAPsBf2pjBBonYhrz5YL6Wu/SFQt4PYZ+YZ
ZKpfqrxXcMW7fEGBUefa5h7xcMJQazl8DfvVdMj7dmdctWtV2SbBa6KeGm2fgKzXb7jM4uAMzQUi
5qc7ctQHcLO5A615ESTnAXjMPGWE4jKqv7BLgPvBCqgwk+O8LX4Krl5wojP5EsaL9WoMr8FAIuKV
k5oxRPwaTF4j1DXR19TAz55tnviZZmsfE8zIS19g/j4IECDLZfpXWw8cqZxWwVFRPIJjwBZY94JF
QI3jZT1ILhZNHu+yd5EQwt4xgprEK/Q7szmodHxNADKgxAeaCRPiDkuk75zY2+i3IoExW4fjW4BU
S47srfZNkzhd3Jy1JON3yrZut43lTDT1WA5KTDJzYwb4cINzOP//n+X22Kdua+1ysjygEjcDhLDE
UYHr0YGzTBHpsgRA+3Cj5vh9yBTyCvlClGzbICdb9dVWxVnzRqE07KjCDHxCGZIp24Z2KLLkMbch
nQogMxuOVVK2cK67GoS0eY8oqm+2JHLMs7tYfQgrPqM8yEAxun3XHWWUiYb1HnLKJTsp8JL+O58O
mYaixcOyAzNsP2cQr1t0MOhSxfI3urS2eq0G0/AfSee12zi2RNEvIkBSjK9MonKWJb8IlgOjxBy/
fhZ7gIvBzG23LZMnVO3aAU8TCiiYMQzl7DexJ4AQw1bvidYGaOJqdKNswW86JZ0+lsKNwNvZ+UWM
rIyO1QmBOnFOyx2ItTx/oFK1gCe+19R91REqb4vkIOCLQaaBbrM0FUQnpxkYrenXyOsxCkixwEJx
bM94vQjDJFoLLEyJ/Nb51t/Q4ZJD/Zgc0MBIAWpovRogJwSByLwtqcSu2sYVCQ4gS70D+gAV26Mn
HXMMhqzg96jcmbyFX8NNwmayOQa1n7ScXGtjdk1qAFBMguaF5tYbcyEe6b7Mmd3LDG6QtckHuq8Z
kQGaU1QbudxI486UDzjwGiGCcEdlxYiOzECco0Fx4sTBsKbkJaouPMWJ2yGvI+a9sYslAfEUSb3s
sdsC4Eudqv1AsxbM0Cm53Z71/Fa5K52WR8ohTQ6z7jJTt81jh4Ie2AeUxdpR++a0Ybg4oF4e7eaL
g0J6wiBKflOCJOMzpvdQ7n4xTR5mVjnwoqefzhgB08aawSU0SX1OmDg7t/GwMapu+PIViOBm+IGg
ibXD5zR3AcxrfJUIAeE46jBpN/vZ4Lwyj1hvvJhlecVFACMK1gT4B7K5CPeFyuY4ZNsN8TwCp2VF
HegHgaI50olfCXofDxBoIOHoIDmM7/IviLmi7blbZlD7BeCvBWOdaAOAhcnCuMDcPyD+LVtospdP
3DqXf9GgWtNf04ii7MFKCzAS3DgCqLUl2R02LPNcxWDIMX5erIYveeLCWHk1zz6pw7qWxsObpGTE
/TDu5rrAsJ69u4hQnLHU0PVLGGgxO2B+5oUIlr9FHjH6GCv4NF0uMp8uk5xldohfMTUDK5Vd2Atw
7gTRSpEf+IjcNzHm7RSa/SbQsYuo8U/b5ClluTDABETSKGMXwx8BVAHz6YSBtxizB7eXqDhjdOzl
n1r7Unum/GxA3ASMSl5kHXSH6qmaD8x+Aj+GRFlIzarWzi/krz25Hs0FYn3JYOcj/W4uzKIYsEwB
lrN6+rcGNzG0nAdKXn5Z3E54ztyzOtYQe3YNREl6NZBLNln/QUVA6qD2oyy6vbiD7/mju5Sq7Ud0
qVcAMIjW4YlT1XLaQoJ+y/haeqhqocS9T8OF1wKTKP4Rr8qXuUo+haO2GO7padjyPkA4pQBloA2X
h/Ya/0X89ekkJ0n3nh6RLzH+RM2CVNI/pl4znUZ56wLGimLHhLsw8VtyoXNC9sHcrFwyEd48xsb+
jOErQced4AoFlyvkmabFbmmuDbHqD/JeX7ZwkwHJLZXbQjqE6o9+4so+M/dBjvH5+mwO8jU9a4f+
G4IXKsDHISTGkmtCJ1OXnETfOCLMUSiebnBAEUG2Fu0aXsI7CAbzcFn4yiagR8Cd3LALw1Zxkv7n
289Vj2XWYDjYFJFnxsnBsCpyHkiojiR8Mwjnv38IOa+YotG5IHkm+BqZmRNBJJfmpbDE0gErkjcS
s2aNFTmOFW+K39qN8bJ9eTwxmFjKF8+s6ak5LNrwQfQZH0ARZKCifJFQgsVHEoDk5zb+Szvl8Cps
1FaZNDewFqVi/dbxLqi8gAq1hHlvgYMoB9zexhvTkej6WqWEC5pL6Q8QR/qrj/KUhXfRv3naZgWk
AFTpSzeG5dyhJZ9GdwRzOqwoed/nGYUrt7tm5WdwcKyGuutESeYOcrAsRPegcmPy0sEHWwvk9qz8
cR4DrTacdBxD11nKVNUmWNiARekWos8B2E3rgH81vwvG2dx9s2WjrxL8pg1Hv0XhRpOX2FMkREhT
jI0uEFtz1Qo7PnPTY71hkFdVYrBu9QtJZgID+x7wHp4gLJl1E2Km4MR7lhTwK/NyELAG7IWlyCf8
i89mw90BXYPT2OWbY53EL4snpPHvn9mW+zk/o31/wbWnyKMJZIgFPDh9wZvVXDm8POCQqeqE1oTj
i+ZB7oGjySeBUpHhZEXtue/X2PfvSpewhb+HM1wyIAfYrCRUl9d0KjLdljHybop1oF8dp+tLI9hq
UYbMC/G9tRLok1S9cJ++HhgD44qurXjQLBrYOI0JEdsVr3hqN1/lWQfkJzIxdNOfek1yPMvg9q59
jYcM0EQECNqpBMfA1cCULKKf4QqkzwLl8bCsh/kwGSbh3tXarEWNlz9NCexwRp6Aw6RSBSU03EkT
FljVhTDuguLFrXpfCTb9jTeekWN9Hb702+srlGH4OMJ3ai7Gf78H6wOCQnMNf17/Ui74cNHost/5
IK+jeBW+E0Y8L9v446diu+FMqbFwR/k1vhDsQp4ftqqPthoCfrWdSBBf/NacGrCc59lcPbaMrLd9
5Wbjgm8sjg1TCZbHZawXSOAf9WcIOIFno68QuTYucXXAHidOvCTyzWyhBCgZ5saU/TTntqJZQsD5
kEHqnRlFQeKzjYt0+Q7nGH8JGMcRc6gzK1jM0k0WQOFdIc+vNgJB5zWus3Oz2bfq5pW4wYG7EDpf
klMTLosQ/3dv1nka8lT8Q2BfZOtYWYTZYmg3ebxT3keRw7A8Vd25TM5yd8amhZuWn1TA5JrMceFO
NHgbrURjjQNHluxRYyAMUPkIkFyMdUtWr7ZRkMM+ehifmwDzkP7etLus3ZntXtU2TU+mhj184l2e
zTZ6vajJYX7j/QJd7iC+ljrplPqxTtdDse2iTS1t6VxaIFd9WWa+gGMoFhvFqqrnhnQVBY8zBWLk
iPF80JxL+tJEOGYUr9indF06N5Fnv4+vlqfELmTHDMNRu7w6Jxdp80fb5MQGoq0wWEFLqfEps0X4
eqZQ9CgQdYS6warIrRbJTc62Z+ZLvrVKIOJsMYReHjF0ZT7Uw9SpQvw/pcAe8mXU/eX5+k3xVabf
ZtnbjeoDE0Fl8EJiccZu8Ug3esxip2hHLYgLTeal/blVtyL1TL+oEhv84kH/25F6w1CLTEQ8g7FG
mWlrIdpnzf4lkdqG79DwfLcbJuN65uWhX9GnDnMgXBQ2IdEg+ProNciDB69E/4pIecd0m/QODS8N
uOmQ9OdBihsSQ0zBluN73N8NwRYWUP9NyK/VqTPXJSYFy1nmiYWbYJKVXiN4vxUCNyv5bvBtieeN
hCbFCcn6IeqLiBfGo8U8Dn3ptWy3VcUwG0PSnZBdkn5dR6uo8UbmvsNeFG2+EENJ+IGFYA+PswHC
o9mc9+UcFuGMYQWJqlyJnBGfbXJVhd+WyqbU1xQAFP4ilQlR8AO0OPhwhJR1TvRX6hiAbBJN5I/f
CPWmdhIaA3hGknwM82Tc9bpvKseqR6H3HTRMhprfqwDVR4Cdk8oYNeaYYbLWrFBcttFPACkcfhIg
P4bffX8uxdsrgeaGjcKiCu8FnKm625rI4GmMgtlcD7/C2Tqon0X+82Bs+J5dpdl1qNcDCe4pBs5Y
BnMr8/Gv/QGoBgNp7g4JO7llVB85bh8trCq7D3xsIKEkabqd5HtRXuLfkmI5eEbDhNyzwpv6jitv
y0pGUbgIxIVasXTAWVxulrxZRsUqROAKbFmSeVRATXuV20BE7QlbwnBBX8xhlZoIUX0ZKlM4gzqO
QYVn4JqNXuV1iEvXRFPQuTSEIXpIOdl23UbF47shJITAgnUhbAvjQxmWCkvNSLaqcC4i+L2fbPiZ
cZAF/63wzc46Ms/qFEm3soKPBBe7X8ZMkaZJjYJpp8JbLR7wUUmwZX4ir/rXpki2tPFVzI5nf0+K
QTCV0K2Un/rxYQ67OvYno9fZNqJ3gTQ8c7WHhxYVRSVgE2Mfk6odRIyAoBfIkFuO/qeaniceAPKH
imQVrBF2po5hU7oS07luQnPbU+OCdamrR4jRDIJaqz6FLATq6OYqApjREqkgXUuDZv75xpDjTXeA
BazFXZL1Dm8FGgQTMNxdHwzvHJvJWrDTvoXDXkObf81W0swaTkK6r2nsh4mRIlaOIW2bbFPoS15X
TwMHF2vcp3XH7AtxMdo246vEmVlYaBuMtGOBnnP90Bj29fh2MV32UwRMAwIqHweDhAlfSWtCpgad
QeOH793D2K6MkmbbgY9QtIxVysDX5As0mkJZaPG5wGsN10ld8JjNtN8Mlxm2x1pgN82q60j0WsRg
m0RZZYuRK0d1Xi0emRZONlm7KlsG4VCmmTTYwQUbnIFuG5/wSb69Ms45cYjJSiQEPNwl5jlAft3/
mILPpnqHpzT61bpfaXYyo73WM3c+GeKxwddDrkjl2Y+MwPCGGHtUfcyzP/PZUtY50G1k3zFU1G6r
DevwEGWOYOxocxqVSveZRAcViIbUzNgTVKxwIJhgqLas0OKQdCmzXM7orPick8+5+M2nzRIXP89W
UeaMYawhYPku+/HnxeuAJqWEvsLZWcHBy71HvA1jhpHAtbSjeNABvOGM+iYJNIT2Q13BMfaYqwQB
Nqdy5FDBFhedFFUcE/d3cAUjMgXc+PKV2O0Kes2q5PEbH0G5j2oPtmQ2KdDmU9QiAL0y55Ig2Br3
yFKzlXrbictYdWeYJwWEMlwSaa6z+phUEjKecMVWJz1xYeFkkzo3w4eVES8l9YBaPnLz4RxzYAyL
Ev6svOa5TIpc+g+nxlEAidq4GxW4GrO/SL6r4Uqv5q/2K0p8RHgHDji5RPntPsCaywGSXHVSWelv
dO7e6zUVplRaOY81tJGnvgmzGUEzqOD8B/16CiNYcwngKYKGqJOF0G/UCE+k7IbIJCt2kfSB1Rt6
XyuuB7xhEYYIl+C1TsOznnuisCrKlcws20TGMM6oEuxMPyszP2VWaAzY5a5hojPuZr4doJudrdtg
/wi8NLmIqC3DVd7SOiwGfR1la/FtS+WKEqjR9v24lnJfmFJmD7uiuj7SDzM+mhQqs/grCA+puFZh
jlGGfZX6bwgXNE/XCeM8HRKfq8auKNvZriWEG9oRKIfJrnQBV3n4fYPeayX0c8gC09WGghhPx+mN
A9qTXjfd7obHdxyiHMKoO5jcqC6nS4kiVnWj2scLoKMNVYEXYnn+ir7a/E9PF3GED7F4M5nf6eON
OTYcDxgYMllzM2/Ql1m6RpgnveftA/dilzAniJmmSlXJM8ep9RLhUDziDA8U0WxDnmBZfpoNuCqD
dRKWlX1bsxI+ehKqIz/AkM7uoDXhJ2HVT5wdmSWQj/o7MJ+pQWDHjfmaN4P3mpxgLNiJJiHyUPjb
P6RZmG5dBOHWmie1+A2jw0huVL94U+6kiPa8kjrAoM7WIM87L7QynLDYjRjzZDHCQOW0pnMgsnBw
0pkf4zrQu7PZrRyPWMYyzSUADBpIgMPikr0WHN5P3TzVwS3Fg8bwNbitr+9i/EEwFXKThqHbMI15
Y1lDWTCLfjQajvclDv4iDp30gQ9lCvaBnbGADm6Yj4n1Lux+gPYJdkFHAhsKKdAad7w4p/KCUWZX
KxUAsEJc5dMJ8i3MDJcQZ8YwEP/ymlrBJghXxt1EmJgW0D3pDb8TVNuSO/6+O64ViyUAQsmJ1ALK
A3k93uuBqQUnKUiFTJIPogiYbDCWMGwGrNzoAEipDzA4QTMcPEBqTJRZgYboFIOnlC4OrA9bRVv5
iveAQtJswYQFtEZ5z+EeiLD3SkdmHAP9gHGEsB/wGUmOnDNzwXA0+QhfZ1Aus+S75mFpqAXiEOnD
vkRLTUZMMn/V8Iq/KZI4bshEhWSIASyHsp76QbpW6yMiLIJb5XyJ/EUjqJj5p4Iht6uNlIVElOCu
iy4Ib34nf20IswK2FESyNtbla65rK4Jt6mSBT4QAjQ+SnuLowp9UfLKt+EN8G2GvgWh/4/osyHMa
CwBz7r2JZg1hGk425yKpzNOjxeJ/7OeThzqxu6ENnM0LJpCRF0LmGuy+mEW6FyBU4md6grIqQxFz
FGZDzM4QQOr24wuIhleLCTcwR4T9Ft8GnaBiz3iKeB/BD7tVH8q28GunXrMHXH0FunYv4aOWH80T
Jo2JxIg50w6L6GxVfehvMGxPQ6SbOXHryrqn/2if6gIdnvS2s+kmYgzpGJzJFuQnQiuzmd+2/mB4
KUReflVaFuY3rBw82SYLz+n3L2Q7aSwIRa/7IBOSZMOliqXNqHrcV6rCaehDLNMkp7zGPooHZBoV
8xlSsH/5qXBuzZowKRR65H/iEmbhdYRqC+LEcsTTTnWbZolkaWBV63u+CDMMFRqlOifkN5wcAWyd
Zn4Xslk/aVIM2DFwPBQXiwUsUPBnBeloYbdfCX7F7JR5HDmwbPTQRSCCQwRUaYDQh7GeHAiSaaw6
teCAN7qDAx2T+HzCscZ9cHqsktO4pxMwNNwjnQg3nnO5IT58IzG13NebFpW3g0Cwwo85xfMDus30
pEryKWHp5aRL2hKAvOa9vol4hO0bJLbiB7hH42lrjadqsJM/9VxjbjGzzW8oVoBs9fm1TSH+ABgC
soSu9gc05LO0kzsb5bNbVa647ZZmCovaDp4wt2bg172lfKBjGcHTAIMcNfDaz8HgJCDKGFJme2E5
l1sYJHACOAVCt+RZr7VVtn+daY7grYO4GfgdTm8g2OPAqHyHPAZ40pcIixy4npemw9Hain1ezZjO
OUpDX73GvQUXueQdI12f2Wj7LrCKYQ3yG3OUQGppnr1gdU9+9rq+jhQA3mtX1dOn1mOn/kxu44bn
xnqKOqam+DWx+eh/YB1Iv2mP2ZZb1yQfQXWt/8YaLdlpgGxCihxhRbrLT56BnCIsI88FahZTQAgy
t7fgjbsidWTF66Q51QwpWTqsUJRgpl1T3WkYGbkjp6wDZpUwLXhP0KzKbgztgaFM6AB5AX+BRIFH
SaED+1rpID7ZwVc0+btS6ZFrop5wdYhj0MrprGVir5TAenaKPY8NhRmCUnDLThS2Oss98mi4TAaw
pTdjwaqeTkwUbgWwgej7oXi5M+zjSAKH2Af6nCMhs7QDJg4VrabFDmLLhhcwoh308hDSMnLe2C0+
5INBcMoXCBcYEpgxAu+xtkFriytpvp2lzXzhzC2px7CIPU6gZnBLc94m6/b2vgEPaBcq+egP//OD
TJHBcYfDAq4gnMIZWPg0YuZf+Aw0zTHRLEyYpvfbfjbavD6I8GUqR+IFUb+ThgsgQE9yeh+wkEtA
pDFjdrFU5fQkCThARHODS2tei111bnbhkieFrKM8YLgLGaHdtptx0qta7TH5Kej2kHDxWiEPLEay
TTmFfrGgDIOF0KHxnMfpdkC08FPhLEXcB5p1Zj6Q4xn13ChuX6guFT9hGO1CTMtEElNczjBOHilx
EyhpRN4hN0K5E3tqjMUkntcBJQ6zbphAscv5adagCISNY5+CbNeJOuQGDHhYbb6Gmv6XbQZL+N9R
hliWsyqqpiMJj3IWC1Bgee5+kdoi2+ktwrVC0Qlax2DqyHwVuRqvmKi6exEBF7nRDMv6udg7PZFk
rVPzkTEXIg2WbEzoNNSreJL9RB9lPJ9RNlkaOsq/ejElYk4kTcBs2vvsj/McUzzEsMCrHIezaW7A
h+FqUSWwS2i0ZIVw4wx07F/ZFAxOvlulO2Fj4z2o1rb4iWs3XYG8mdVO9PEobRgkEOoiRBILtTkY
HbOnR2BneAdwEhE53ep+Jt+BcUVslxN/yH6nH9wwuqIXplXDgpPjM9/wlnGTGeXVg6igEQ8PRrVe
BRwDiSmCSTPk0HTDS/3glBqZlZovuzefpXh6JHu0C9qeOR5IbUdFQGgj8BOvgE6HwSK/C0wRRKqH
2Zp+mY1b/+Q/E+9PdbveMb5q3jIwHl4rUJsP0pnBZdBdmseWbT4wK6BM47LbQvP9fjOFe+KRTyZr
v+K9QeAg4zvZVcypQhbfWlO3sFBQr6FrZILFpE3FoYcHR7louCGAF2OX8MTXjyopmQtMe4l5n348
fnU4oyGHWU2TSG36SCWti+IXsjdRlIM1HIGOa3bz2GN6EO9Vw8szTKUdDaIldHWYtGB3CnJpJ4Hk
jZsEFprntviQ2muYHEocSiAocyDfYYAHDf6GjqrMC4lm2MNzSMVp5wA3JGjdAjYypQsaCgTcKhKT
fQ7uW7jG/ZUf9eqjGA7TgM4k8wz7AtA5zyQXJNmH6UF+Hxmrt+9FobvEtmV482EsqGKogXcZyIid
wDE+PNbFTWQrwEb6iE8GbZcxPePoknGZYLVjP3hvz4zSkTGeyGbBnsPSkL98y/CNrIIFBih+eO+O
+Uec2DzudN963RfPr+WgYVPRVAsTrxBrPQEfnL/4Gl4fa3B8lhG+uZmyEinENOisZnnS1c9aPzS5
BVoD0V6E3auSJARf9Z6rfmPsX7OVrGyPSWfD5mEgXJLKAD8vg+7+mLBTRyThDgVMsHngkC/5o4my
45SRPvMpJRMaPz7I6IUYDCu6Ty4PXUWHu9JABDnIRt/AJLTxZWz4iaOEpIeuVlpr5j6Sl0NzKVR8
aU4qYuM2/5Te59LcyCAtRkTj58OknZj70xiKmUUY7ev3hWNInt1aLBSgYpC/BgT2WGnC4p9SfQY6
aun92qxs7gX4wdIPibplcTCuaFQZrUMiN4oN+BORHZkzYEuAdQZq0NAqDZRa6F4/e5rwV/UZPxob
GVK6LY3PDBvs3yj+0bQ9sdh1DkqcwUMgth72HewMmt+JV5QWFHz7ji7hdecx/yOsz4V6Kyv7UVs2
LXHfdk8Kj4ARo53HkNz8Oth0IOFG8mly47yFj/axhfVXkHMQ4sfoPpo5E0YKI/qrZv6AJtcZl5YY
KdCPuTDsKuPZMqfVcfj61XEZMOY0OVFLF4BP1uol/Kpo9rphLmU+rB8juaYI4PEpJ0Fdsx/XRKTy
RV9kFR0T/12Lk672iTBtBBYysQfEsc00vRek4PyYvjfJ4OPnrxrYRHxk2LbBKmYC3VHOZumz7tfi
A7KVr+Gy/74hh2rRsAJB6sa9kTHjBNVnjC8jdBiANYP82AOuKN0iI7grWMiMTXLulxzO6gkzgBFb
Ag0f0XgndgDCPh9cY7jAv4RQWbr7A5H7tMAn8hin6JAQfreRIk+me2f1irI36eCKE+Ruq26ugTFv
vJc8Engy57eHC/KK5xDd4BpOug5VOiaUqtL7s9YgarTOWH/0783b2AjBtoyxtztlw0IqJ6JQjJ2Z
vGGypMVXaHqTvzpEF6rI9TvdSfVHZK5yTEtIxGrWo0kPIR366FJpt/fUtAS3JJz4QQxGXsje2d8N
ujh5mVabt7o2wqWZ+RAZJIO49hV2LGa1Egeolr7I4RIG1yYNuXzWRr/Q0m0snEP5CPdgRgSicBaB
kLr7OH1+ju0porhHaN1spcHRUCB0Eqj5wmgOeenFyG5xuQV2IKf42iv/mi1CXKW52nsKMC8i4N7C
CZ/yE2bq6DMVejQkLJK5OZEcMTC0X3MSu4XBRyyFRBbqGfw7jF1U5PXvRZmDC34m8M8yX4Wdwnmu
sIChAnkPYy6TuNfD09jpBBVANUn5rt6DIfE8R73EpX/UFNa/XZdMqR0Ut2F5bskpwG9jBVez+kEY
zd6lZVQx+c6wep83OGRBgcMXEG2quoFDQkRSay7a6JibcwLbU5JTCcWjtEWGv4xebh675IeImR//
1tr+Va8ev284epiGMbBmkg+PgMH/Td2LiH6Ec0rwAORX+bth/BCgeniBtLsdQc4vdfOO1kFzJTSD
KEKMO0tc2SbnO8jJfZTireQ8tFXEIDNbmig1aJGAn0dH0r33AJd2PjM/g3ijvZYZxO0KXt/yLf1A
KUKM1DQO13ACkYdaH2IMEcWccaS4cPJ9vLElHWmzoa5MgAW005wZVTMRXnXRkdBIQWPFzATJY+KM
H7JywvoTJlBPwgcQ7GOqxPheiMVbm5qMuRWjYUvc4vAoMUrDqZFGBMEo8nJrQFzOzI6uleZxqovp
RQKsBBgxpzADoNxgmmJDW8A9kLqN/Q4xKqH8Q1EIer1NVZfJj0eZ1u/ELSVWQXg8UM3EcnKqBxlB
dkVMJ+QiQtqQOh9fV2iJSPWAKuCasVwIDxK3/T/kuVT5GQu1XgIVMLunkKSeKyEj3WgjSyRtVAG1
N8LbwfqbL8H/H+CeZAlCLCb5SIQaBteB1p6iD9gxuU1hp1fUg2jmLBokSHW9CBkS6TuZLKRl4rNg
Z1Sv2XR/6/9PMUaHGQmnYI7SauLh8AkcXZ/EGjxddB4c9VS7vD7od1wwOIlCrEVPwZ2uPoVhDSUv
hkp757BUM0dradickINO8rqA/c8+miofpMFy66aFO6CsV9D+A9BY4q8uEVo90St75KGmFwFeQL1C
IoaEj3MuPdSmh7UgrOZBcUjcRIiDfQFZNJQek9VZ6qQdZnE2tQqOLBDb+wJek1VhoQNrmnAHIMOJ
uZZBcqO+5nlwlh8IAZoowCRGwiiHsnuN8c/kubX0Cw6IbTFz9cQpZzinurzFGXHpsTN1LRqXI/ob
Jqh2R0IXZAXKPotAjfnwxIhRfhrPbgcoggoISKWKqE5teWKX0d/hT2S1v48Vs9aSvuEf2kAbQuPT
neoDBmPqV4re8U89IsaZtElA+4DXzFu+G6gkUPHm6QHolEr3DjCQ9zhzWsKdapz/a56dkH3IzCPR
aQEhmrjR2f+cSZxswefgvEufSE3CExw1uGrkmrSY7BOZmnjFN0gbTgBQuWaFC6sCc1quqcidfXSY
4mhcQjsDIiHcRgV4FfmBx9RP51m2DLngj04UQuobqCGs9GEDXzsDX4Os51BUc4axptif+VPEa+ZO
5hV2B1MFWFgLBAnI0B9XuG9s+JyTeGJ/Wmz1GnEFrR5nRU8puVXA/xja3SWcq1kaGVMmt4DgDuGW
X4NkyIdN8AYZSrg0N3xKyn6yyJBQXJEfcQancDbYyCwLE8s3mGrgk9x4ltK4+QePec5XOXTf8BhY
14gpsE27Z5t2x76Ez1IFHv9UQd1LG4iqgiwHgjzxW1FlzSqfnryR5yYUfhA/zTND9xV4fG0MPeiP
iQfGAqAQ4me+Kef0mWiiif8EgFHYdo2DixqkYZvWXDgnT40pBsAG80mUfPRcuYvFHK0+UDHicmAy
yAmYfNFR/Sin1xx9LhmSmNbg74QiDapja0Gp4WVAhNVy/NsmaEXheEjpbCdekM7OmOgtoBeMwlSg
P8qntXyED9BS1XNpYhD5xt/M6wasy1xynlucaZxWdZGzcDa+oO7ghMEw+Q053CViSJl5TE9JDGcB
MQbjSJCe9Hcm9Enq1MKtoPP1NoOtYhNNtRknKvzGWWUPnQ/s/OimZopzg3OH7fggg5E/Ae2b6JQg
WPxTPeYeBu4PdDcQsakNBIefgiNBgsNBs5Vh6cNHI0nohwsBidbss/hmFQwQ0AaAJEfXHCixDAoa
WNaYnr1tCP+5xK+z6DKPjqxGhM2IeJjTOtCCcGPRnTIKMiLc6HnyVGkTPb3/67HwhiWGD6Y7g4un
oWN39ZaYoAmPR0oRd04f+/BzBUza8QChTK1JqPYUNKOg/bwIwDYVRhxtlrqVQL4XwaWJ51qMay6V
lCUzUm7xz/nH3tUxDuPJg9AyYFiKO+loPo3fFyxloh+JsftmPEv5qG8ea0QJK5I+jiOEPCTkmCHb
8AmZoTMJEL+KA9s/pnoi/Io1s+IKqY50ue0TTy0eufQkBhNE7R/uIV7y++sSwWWVbQW0NcDGBoWJ
DRY7Brho4S7kMPDGJyABbKGK4SqZBhOUeVbMG4QkGbEzLfEr/G7opGHcE0pgIFCxJ0AFVc6Frc8D
5qhHNwI5NGQncFL8DGg4Aku4kkyCqRVHzjA9KVwM+AKKg5CSA++Ffpq/j1RH8XQr0b3L8N2BcCoo
0Ih4JjZx+MQzDHel+ElBARMYH0JIxRweTDpmAHLfqH4M3OSYp87oxqbzEg4quARFcXvCg5wGWgUE
xPeBZZdPiyanYJnoYBb4Avsvs00XbPAMDXuZrPnIbFz+d5wI0PcOWxcYAdM0BPr/pIyZblZsJ8+M
Ml6tz1CNskOAXmrjKCNRM9Cg/OPSGgIFAxwWp18xjNq1H1wCi/pDvmPHFNvGnVM9fjKIko79x+vQ
/RYH+NLFpdlgvfHBBiqpczg/Lnxznjg/BeLCjLnBVOEDLaSrGNqtcGRPIZWcrD2s9vzeJ9vhGnsY
nTrNsTq8Mf2yzRs8wePrOFzLs3Y1n+IGAPfSzZVL8andhSO/bPab/dYn5JmPmLgKkIAJ5+Ad8bN5
TTx1Xj4vCD8GnoH6lH/R+nIioACj8usuCjb6VFVTKNfUBMM3pvLTPwBYfqhnlC913Z/6M6M7/kL/
E96HL/nKLACmdn/GZhsSzV++Lw7NVr0B6gohqSu2vKVf5kX9L15+AAVa9a/4VLbjST31N4g22Vb8
C+/lWfyKGNrjQ+eBSqyArNLDbAFgyvKmQoRqALb8JX2/p/EmuKkPh/rWMYGHfHg3BlKBKb3+sVG/
AOnGffaRLpNTh2j2rM/b7evenPUl25sUzRct741oikV3ajciw4lwE1+E+9tltqmsY3/c5If2onmP
bXvBkaKGmQPBgyKaM6mw9PskFWNMUJ0euqWBy0O9x1RrLa27L9ikW2DbuYMLyia9mPf2AmMtORW7
8QIQ3x6KU30sD9np9ezvj6/XH4gog04wxXSt48LJEQm810DWd7GpwBONK6PDqYocECbAo/N6ysdm
Nar4poH049XigbAmT5hPDAg6lhqtCKJjizkGjkXfBUcRB0S8kF8udbj5A0ZswBsH1umtYtf+BqC9
DQx0W3yarH6I5Ew9/+AvBRompATdWogfWRHaF3fcN1gi8G1y7Q7Fh7oQ9q/VbIcXKr0B4AGE0B/U
m3QhE28e5IEjiokZhGCIp1CO/w1lcuwCKPc/pPvwzHbvT+UjOpl30BltWz1l2uoLbs2/oP6gJxg6
AsqBHeoMvj2BCvltv7gEdIrIaR4Iqi5xPCEPme5RhyuW6oAZQxhbu5BD5s5N/JjI8DYIJ7rDnh3O
X+Svw4q/l5SNoFHX8YxdLEIrDgYBeB9EmluSr4wtef+4J58UaC80bWyP16X+GH3VJ9zik4dZ36Sd
+t2HLne4/Cv5kt9dit/2GV3UjfopXIQtGy5ZIpMVnvqzOeoraOlH7TpxWb+aq+yCRdNDeNDRGbEo
G056pg/tuTyhB0GrwHmaHajE2Ik8Teo7+ErD8fXBi+Z5qRyBHJcb6lUKYPV39jsUbvsL4qM9288l
FWmxUziaOXI24PTA+PxXUc7bX5ZGQzuIUUFupTfWH2wXTh3I6e0P+/1N0foJw+pLYN47s4N/89MR
hzDgLzds7Wm49ockqkOCk5EZA7eCF2P1AQGACPw5XXFoJpcFxocDIQ7qR0Rl9mKp2i8aw2fCzQ8E
qnmYGIV/D3mNRXzILF7GuHbamcXN4EOwsRzj3Nwj5tk/w52De3yC8mgEPwGVKg4qF7SDIF8GMkfm
/UjAOHX5pfFNQSE16T3NHGelufSABuuhw5a/NRM1FInK+KLZBKQJNI1IaNFIAhFB2GMCP7CC7LcB
WDHdDeEpf7IMen9cQK6HTIdOJVK3ybiEsIbZZNYfRIwD4KLV5D49PENA2OQ9ig19A6VI/Sfwi3Pv
wo4vbCaDFWZ+JplSPBNYY7b5R7gtF+twgxorXMJny0Nlcq7jE4La0qLnAkOkRIDL1NHUoUIKrHMx
ZyOiN05oWZBc4UZks936mrpgEhEJ0jSU5U+x4qEcHLFKjLDWhROOTZwVATxPXTyTA/IybEA94Hug
STxsrjrLbFqq0/GOjyRRe3BbAa1IQuEMRsHE9CaFoELtCiwNs455uAeR7t24PYCIQ18MV494IkQc
GCqRXcZ/gpjyN/jbTe3xzXTM0XL/zMWq8uZyi06X+gfjKpmsC4PzGM0N9NEJrGZvKr/cQ68u+9Xa
fPdWkmX1a8K9eUtcsBJGxqySCDTzrEbMgAZMz7FahrInQKwo3qhPcezIb2WMvKs+ixmlV7TUzIve
HKHUwkuSuOQKK5JAwLD5pXtHp+3kgc1hWFIMMdv6DikKNSBDC3DorP87NNlg1VMgdw5/JIuD/N6s
J8sfjuhb/TWcICkSZMfRxWEvXXAA52OqaAbZasxFUU6cVY7yxv7qkUIA50UuhB1+jImWEXu5CY6z
oj3gI7reTbt5HwocgkCnEqbv3nR7g9xoE8ovXH/bw2v0WjiZODs2sBEJLuJDOWUORX1RNThX2Ap8
aqxWoVqTtQyACyGuUMhj3RJq/P90g8LTmtUonOwp4qhvGX9B6m/Rw4eoERdYwlUddkpLCe5z41FA
o3cNou1Dw+HBe4+I1pbd6P1H0nltN4plYfiJWIsg0q2IylmyfMOSXTJJJIFITz8fPau6a3qqZBuh
wzl77z89TMN+HRBBBMQKeQlwEwQXmc7FajgcmFt8nCpfkdwjwZ5IzxWBNCmOnsSWIItY1lixwXUA
Ci4FBzPxvl3PeMPwprgtkbyI33epJZXoEta2A1HWqs+zeoMtaCxutY/HzkjVb/oqgFT2G1EHwvMK
UNOYYONXjL2G922ksmYxdtqmwMYCDjV04RlsoG4TtbYibAWUB8dktoIbadZbNMc65nj9Sj6XjSX0
V131ehJwbdMdRDQb9oe9Y+bLp1kAlXwpmku6CXaJyanyhE9aUjoA/KNh9T/mg2r7lfg888oSAjx9
DREw+YJkBF3hMvfqolQsvCFP7Q8TFCOcppTzcCEWm3wX89kA0W/GY+7DjliHd+HBN5YZ5Uvz18N8
CM4rQ6KwZrtoMFDOPBPR7LAW6k2rkQ2xmRkXGZrY6BEfzZAXvr55wPAiwEbAlBng5c9PQr0xA5Ol
w1UJDGjEczpZqXdvthbOCIO62RfwVIuo3a9tD+6LsAaj3TlsU+EPpz2mtmn6kyondDcMBVhFhQ4i
vBAC+3M30FogwLkBl+AO1aPhg99GXYomA7jzjbRpanuCNf4Ece8znAhSIkQsfYut8/CVYcr4tkWi
rLQFCVCvTSvHJNbPDY1du8PF4xrI+xGCe1hBIg2vubg0rdTa753ZfC1ZzoWphQfHlt85xe3l21om
8wEI+0E5ighkb0xl1OAKfwgIOoaQYJ+a8c3mVPOw2uNDujRPWh54yVicZ9oikyFP2PrkzwxA5AHY
VTOHSXZA5gDjr+MHcgjq9HgfCj5tZiJT9HnSaBs0MIm2QQ7PnEP4ZsM3MZp5u+IXSF8B436rFTso
VGmAYzgRK4x5Gz9rbmWwnsisjIF+RNRgTBpmDm706Wv9JrKZH+a/OIMZ3/Y7+qeQcz7GmR2sH6NZ
UL6DOcxF0wvEG+6NCLu0FcQL2FD2kK9HzJozj3YVp+Boi5EKaB7jhMDJulM+foOD5PFCjxcclijb
gYMbbRlRR0tQvheiMNdFLDl9mit6H0LBYUejyS/pxLeSTXhfKH2/pC2Wug3K6PLI6JDFx/mi7RLN
M11E1MVsacp23fM0OskZqtA/BNlTVIiOXr9YRuSEwZln4aSnCV6nEy8oT171ueIN61iETy1g5Jnp
kdMPUxz+wZJFEe5vqDyMtCfdp+j0JomGJgZLsF63nxLsdm7KI5jZF2cgMcUptW4LSFKsyoB5PlWO
+P15/5uVq/dL9AIK6KGkiWu3AxPe/E1Dkuxl0FKhiXzjgRvpqtY+tgL3LRUBnRkdlbhO5kg9U5w5
zNFYhRxIveTLxH/V6PXkT+S+uIpO/kfwD6avZOiaUK4+V6Sky0S6VVXIPqPpsG+qcJtHq4CYhwER
Pr2Sgr0HZE4Z46MEtoaqjk4hRL6ZVj/YpQR4jXwawVPqc59yUGDF0jOJek1RWQGbCeCKavplbVjx
JzpjuPo3MG5t6eODkd2YQT88d4miKFLix3QZs88i1lNvZqLhY1VhaTTot1ZHV5pAmQrS9btRv+Jg
x6yXR3UMqQbwyk4Gu+qptSRpJ6BbyaJVVRyEkSTuT40wswLLhFPoVkF3y+pFMDBwVvGGe6Ueau+e
wVmvn96Mgic7lr45jBgGFTP+E//oYNWMma2IyiEwy9uH/NNMTC76S9/Fsz6zBTTrbVVt8Y3pSIqW
kazF8kHcG/oVeypJ02CvNSSex34XGd6Y9IfpjTQF/awG8ymRENu5WcVAUmHLrGrXwEsH/71N3JvL
IjgPNQ9ZrdhyAPveF4Zg3SGs1mBPRvpdkRkw4jFptIsAVsln1dezNfSCWR+eCmq0sf1RqEwrATZY
dAv7yVTt0LzFDRKRMfPQT8SolGQoPbhTu9N9UM3QTeEwprMCF2TJI63cVYTRnmyJ20mWCnF6QPM/
iECzEhgjzvxo6SqpZOpcRM/kLTof8cNYPnLCqZ3szIl5OgtZJiH+y6TWZGyAeQnMNTL5yEQXKRlu
Z0ZsOqaR+8n7X0s6cBFByhEQDujCgviGbf1WfN5inhHgAO9VFfBcdlsdDaK+JlVRjSElS8wQNcTA
IyY65EFfXl+ZzMhR104VDcuAVo30Llyrxu3rg0CVmyLgrp2rJeUpdSteXzIbfYTGLbh+UnFRvi5C
g4EoVDGdLuGjqH5CckqaXiqTbKYDZEd4zdg4vaR+9zbvKSRNgte5zE/ebcgyA8wsvbanQW9eW5PP
lbA8srgQgUEHnhpk5tyAGNm2LBaMlaiRsPfG+4HajBdXHJP5vzA8V1QthSDuid9aCPCoYuY7RbGQ
60dqcu3FexuUDLdVLhMUME6eUfv2oYIQYPcrDexCw8povgxEW1HwsetOd1thZcSZjUh4ZshuCCMZ
+G9ayfn4G/fBenh1noHSwejSTVFe4oGHJxvWeNx14rOJ71pk7N/FQYMj0fLB9pdqEsRhVFSVP2rJ
pwY2J2pboTWXIb7Hkcx8mCRp46WTW0Fsu35S+q3W4BFA9Ac8yUThtIP3kxiN88adJWMnEpUvDWsW
0vfm31EmQ6al+C0OTTP6JaVI+/mavoGu/U34+eR+Z5aTKKvc6DBcI7aQwvjSXx3ML/LnGQwJ2MdE
GKAHq8kma9o4MkOzks9dUE0eoK3OzyfXyZOoK/lUpvcczTrvhQebmjZ7XcViATUVbu4yz4MQj8sY
b+2PNFfDRZK/XR0iXGi8uJvHUpx8jmjceM6vJvuRAVBP8Kyl4Q2CI6A1ZJO0TfReye5D75IyVoyA
PoPgX2p4paJsWxi72sSrBZm4NzlpA4IJlALOSqB2SOJDgTRl7C5RLVstgIRxTiCv6kF5KfkUZE62
yGiACYy5Ti8/hWuJW/hkKk4gkCehXT+af91RvjDepDpEds+wkqlDfwtQR2Dg92/csuKZUSfXYU8I
JkU/d+eu0yTQLv9TL9D8ctJkwCtWlf4b40qNnH7Yf+jD+zzbGEgOxTghPCuhDVHiY1QRTaBV6wIW
Ul8sdbaaojW8Ad99mAdgDC9Y8G8vJE1yxFlLFRpfjJYzQ10Y0SrXRJwZ8bovngJjsQgZj+ASHc6o
naTkXMcvEAtRYDvm5WhzCRmwDQT7AdlTIHscWCHptzjBRl6HMhpGGW8HO2EYdVQ3LUMOi9l6paK+
sDEg1dEe/5ow6Us2djZGq+kRZb1NElwt9fLG+CpyQPSI1+ImgLel2BdOr5nBBqGKje32QCfW9/CH
LbgL2HrQnBOLJ67DatEFXvCDa5oJn8qZrWKmGEAJOIKUk14r4+iqlsbbo4MkQ0lRsZSxq9ejhQGZ
ufLo8jINV1muLEQLaqnZNq+2fCQQbHCfB9GUMPkOXWwUx2f7LK062saneq1cw68IzIX2Gismeha+
9Pn+kEXAzZyaRRgL73RBDDftjiD62S8TOuY4BcJL5tJ0x/zQ1CJ/AFmECdKN/73qhRhrQlFD+olN
pjY1sc13QokHWDazCCWEq2ebz85gpfATJ6Y9k035liHut5TRYVQhPeL6QH3i4viKbEt/RExPmJrx
4hDgmx84fWP4oqHphtnGDP0ZJlKti2gV4J0xXM2+z2knWPHpHZ5KskHVv3fTQmYCjgDu1REB5jiY
qmgEVWWTgHKgpTX74KQykGpgWQ5ZsqjeWClp2QLvyPms+Krpa/Mu+qKNndcD9N/JODzFKYUS1MSb
T4m+9HLVBagdJ5hJApvVc2jyzTi4cUA6W9yeRfmP0kpRGR6oePGW8BVqSdhFFEUl8eFGTMhaMQOq
l7ygRK0ZXaNac2UxuCiUkn0TLRT4mDMJqoGurc00+TGj7C/qaAYQ5PfN1hQy5x305I6pWyXPmGOA
4pGWE2UFdBMAoHeNiXGv7xOjOn8+9SVF1/BS0IG+YKShe9PQURtMOabvpxvClnIiLU1ngPQZ43Wo
mOcuzZBu+DkJtKOh7+QsdJjLmFx6mMCAUk6jMKHkyGpUvEir0G3oZYLZDOUXp3ZRQ8uRAGYFIita
QaQugY5QVvtX3j2nPTtotHVj+lL4zcDnk2RLAQedAcPoMsWC1LzncMOnyCeBC2v9l4qC7nVpGsw6
9AqoBzsnSGEkntka3NoweHJQGYLgi3CvpwwHA5jKROCVZcnyfX/lZLez5w9wDmYZ9BzBN2ifom62
ISY7m4aR08XX3juSGZ5rpxTeecBwVIiQBGKi095MRqCv7t8INDjGo69E5jI3YTG0xBcXiopsKrJV
ZSfnjPSSc8nLDJzlOkDUTyqAv9R7zQRK4vJeRnUbBAryStPYuA2oJpsIQZmAO66KH4/Q1N4nnjF7
hbldGxqmYJWttzpBJwV8DOjFjfAUSZ03M4FoaINJZrGZ5T1J87epdIXSO2WjZ6WwTrA7KerbLLqX
xZoLxb0zNyBrAxkwWA2LbCUxHy8CA23FIWHfGtUZ0SeyF5kybBgBPjajqBJZZ196BQMEWHNfKIwT
8cq9zQnw093PFlaLFBIth1qxhxqtMsnsxoOp/wsB9GvmOJObDufM+v3Q/+Sv4ZenCUoduAgDWAK6
mKZiSgQmmXrMghPUCb+ve7GVn4yM+p+QFMBqq65nF+GHCULzT2bzBFQArvlJL0Ba1JjkIkGG5AxV
P7fiwTip3pYn/abf+nX5O/wNG5BjHl8Nrk935ofRt/K9pTVzPVg9lCu1m+3DL2QYw7k8Vu3c+GUy
1u2CLzzb8mO177/j5syIVboq115zRyD0ZgCaBmq/Gl8DWsl5sGoh+EPkwEJ/HuxerNQbD0ORPLT0
UgvfEqYgUf62JQQ6Db5TCdahKut5fKG3748D4/AXA1tFZ8xijmeMff2swiCAwXaLoVbK0UJO8zyB
zlh77fRffYjpckYCON449FB63j3yD41kxWTCGzljjaanBEgwwJ0Uh2LmGe2BEg6SW3hmPVG6ZBrq
B5PSSoVpEyDM/eyl6lYC1xRQnwLEhC+BgUk5HTIx7gPiNZEPAlPMmXEf4OLK6YVaNJqdzUvZfVd1
z6o2pZOs/hZ0X/ia0DtmE3o2sklDVjWYbppNARfjd3jvPmDGUoEbbETuKE9aHGE/H4u3EpJrByWn
U08pQ88Sgdjb3BrtHdPWkfj2nglJGhOPKfxNXQI1F+pv0pS7msU86/9pLaUSubYq01QwDJkGXrda
hrAZE/2sa7239MaaANROit/nIY1Phln/REN8Nlth/U5Yi9J7OAQ6n0eXpKpX4OY6q4elxk3B3By7
dMzmGQIX+DYBSskJ8QnwTSq0JyE7qBJGl4AHm+z2pdToR027BMX4V3JySzESKiE4aFHBUab6He52
lGzgXJIx5RMFjh4FnEPYewpIeM2GrR2ETYKdDERCL5KB/E0/OjOAb3p4ZA1IrYTpusnHSGSFr70X
BmxOvf3WEOv2EwoiAlRli76iVKSRi6uvRmUyKa4wt0xEao6N2RxH5Ryz8KPm1iHla4RVlh9zdVn2
u6TfjfCUVN1FCBu50McYp71fiP1t0nFe0kVSdqW25HCldpyoPWg2nyMT3hu4ChSchrNxBuHeJs6P
TVZz2mQp75hk5dUPBpWjuR+phSOryylotzEu7rFn8oCkvddohwr8uZv8tuFelCUzCQIfmYb54Waa
6COIzxZYA8s5Eh/wqQUMCzixsvBflPsM23HIQih3UN8E+PH6ucp73WbjF3mHkN30CZNylNfbwd8N
jqnBcaJaIDxA/jCWxDvpJsgJwGj4jsxM2Hd3RDRA9chFv1Msddk+Xlu+ywcBVAEhaY/dmbZWvI7h
/6FGqD8u1HwFCYW2M4sYb2AnNo+A3gKfmSVGiGFIWvo0TQ852yNn+BIuTLsQ51sXgSIQT5h5vRpW
zbfivBzyLXHHrve8F44aMTtqNZUZw2dVP8j4/+NwqCh+h4HhzGuIt1bJaplT/KhTtn21nPLPlJOA
aBzJUEoYAtgFfij9ymixOZzPbDoB+PftjSzNDfxsFyh7dtN/AVWhRcjpflEEV6QPQ0usz84Y2U3L
tUoKt3HAdcb47ATjoKXY/vjBnm3bg9QJpURpVogjWnX3rk+S8nhrG7IMYUh/uk0Gf0nd6jE5sE43
LHH+rCeviE5kzv/bBPeyf9blg7hkswOhI22eTglqdI5VA+NNvEJz/XvW+aVroo0i9GLHG2BSfArX
M8DUdgM1GngfaS5cIjHHJpmaklYxiFfNzTRtRozJrVlq56myo0uYG8g7nXdf/pKihPGqlG1krqp1
sifUd1ZA3aKRWYdPsXChCiWQOeCtnOJhaUD9gF+ShoykcztIVsMM0wIXig4ucvXg6QHbjv/qr1wN
iX8avnodMijtO+mvKlQk6JKR+1YuWnURCh/if9JuIbi0pqtCfK5PWDYL2eY1rmHmYe6o6svhUqJR
1X/GmV8K96Z/ShTiwF6QYMr6xnHHJ/Z5BhjlxT7+cTRS+AihuRLOnHZju5Wrh8gVAPrthkuLcgVK
Z7lgCpPFPsBcUi7MfCMIFgAZIqdsXBL2gOgSOlqL0e2KGGq5WovlkRN5zDcfvg6z3BLfj++8XOC3
a+Pm81YvTbQuXzvtOQNGx81OqBxqUSpKkZILl1ejehTDPer3heLqPxOxvp/MShFS5AxHgPLqCybb
bUmY1tTzr3BhIfg3q3nyYa7P5p9oIUeL986EljqZUcU+P00qFwascn2HpVIYrF81xi7npPLF5Gn0
eETfguKnqo7gfVx29z1BgARg4GWHE9358/IqnQy6dUvJCnFGlX673o/rRwyU8HKSymb4mrh5t6cM
GaqV/ByemEoPpIpO4j2cCbn3cGBiq7MHdPbwDB+UZLZ2JtsxsuivDq+gIwb8ZdPslmd1zYZhoXfd
qFhDzaUvOKcLDgDtoH5hZ0mgNN5baBZJ5vtcIVQhzeqKVbbF+0n5pTSQl6WwwUQLQ8PF8Khp6rOD
fOGJTf5NAe/z/J7A2VHWxXaDsVZ1rA9E/JCrNjg4d37sjIN+OdBHAo0iNmtcpGjvL64shBc+8VYs
mEF+8su5l8As4+V82QXuXUfwELQoKEZvD6JC74Qg2zhRgU8gqdPms20BaxcNKGtuSaUelsuysJiN
Wf1XVtidhTMf1Et7tkxX0iradXs4gNqi2Kg+xmH2y0vnwo4w5/vA00F5GnvcVDZa3lJ/7okcm6ge
Jd07BEsHJAjI5CuFe4YH2dstrohqoCdCf8bb7IHR8y7zuWevBWA2FPJVwj6MjoaR0y+tGZIe7P+K
eXT/hK7q1xRYLGrI3s0Z/iOiDSs/UWHbIRAB1pbgHRCeuW/QPbldqstClM7V0XjgzIWzo3AkjFpe
QjEdvtTlcK4XEqUAEca0TGTiANOutEX/gz9IeWbfCK7cuookXLKn0LGd3ruJ0pSfYM+OdJ8BbB2L
tn50v6V1ucC8UKSZg/s+j31ttqw2nMHYmmEPCHFnth1W+MYXDoGRf+ZvepX2amMrmLBaOLZR8jf7
2AHXJxP6gfPWAei9PmLqxjB+z6yTWum1/lz7U/QLZWQDUs7TN9259CFRfM5hq/ApM9dYhfW8s6Dk
nFR7Gi/OQ9eAT2R4mNV/VYfenjnSqp7rv8iyl5i4SecIx8ClYvN0uuLBnIwyJZ8yq0ttc6UTEsHq
3fQ+/jxz00/2uh8fPocRIJIN88EtY6l5mT/6PLRYA9icVqxY3L8WdAKhD6MgcYdvag7Mfc/ZsroQ
7vEFOSH6Qt4XO+YNStJi5mBKa7rjje73To28fZ+C68RLeNKf1B5MMzv5qp/8mQfnYglxkfnIbjwG
i24zLjAXtMJF4Q1Ospgt6YRVHPgteS84LJav2V/2jZfNAv2pG+yNc7eR4D+zZiYRn6Xyoypg1VVC
9PprRxTFoX6wftWvFyS/Ygk3MvZjoEregbHvf14uxzIriUbKMyfxqXnjmlbs7hD1d+qXZmHQsYhc
GMzUjRgbz9sTjjIrwN/j7MJ5+h/ZKHNob9QV36ToHHUVXrBreXAcTV+CpJWi0YWsP67AWvHFgNGH
Xey194hldnsH6cMWufdEZ2PAAfF3W+/o4pbk6WH9POf0m9frYofwCJIPiDV6KDrFdD16qvcxydFz
ERjE3YZyAfJM5g3wA6ehNv8JVTtCZ0Dpj3xZOcHrT5FofPa/wscFuQwwhnI/V+YQDjx43emgWMIt
Y8j2Jh5hYg9m0GCGZe7CHB+eb5xwKgePE1imPuYp2KyitugdjHV6PF1Bm9b1tr6y30pf2TKEMcQD
+POy8VSyWc1TJTTv7nDdcWYolsIWCQz54XNGvfs9cRWP4Gp47Anb2ROiIJsPkarz4pvUaD6w/I8r
Exx9o25fOwNNAmNAh+C3yZw42iFLmje+dAy/GQt/syewIcLdn5iw3BuWsZMvWjYW6dj4aD0cvmb7
O7gjxW0Nbd6uJo43BGfT7f39eCPpjkudKkN5YR5wweCEIUHEjb1pEzmJJTAvKqMVxG2f3Nt1vIRU
9Gseg/2EQN5UjuUddRAW2CqUswO6URdF0Dc4kfGAOF5fUb9AYIj2ZJYuXisk6CyTc7z4QICZaKVY
s4YkNM2RvLL+eFTTbeq0k4MrHTKpnaD5VGeL3mdBEH+qTvRQZeNmIDV4wfr0Bizk8CkN89gz7uAG
5kRNbn6y7/4HJKebM3w2t2Exl//xeCPCghUHNryAQ/kI/8lrmk7JKY8RpsA4lSzjC+Xt25H+mMLb
wXn0yutnLaC35uzczVJ3htdFB1fcUbHrsKQt0A9dfzyzmxukaw/N29yjnbBDD2HiHgBl/nuuLjG+
Bsv3qialqb+BxjCbQCmRXdLvWpnjRnCs1sOO03w+cXyh9MK5ZjvNV2+iZs4hGxzu44y9l3CMLhiD
3Is1E6wjLPJsXbks5I9nzIUl0UuLhk6PXAE7/t6jZHBrHozXI7ywwmFZ7VAx6N70QmFrPj5ufq0Y
cO/C/eN9xRXfhaZBeb0JzpFuF8kEw7Oh/pZXfVP6qFu+srW4xxb4t77nV4ZC3uDmjHb41LVfeRef
1QMqGKqR8J+yhNmjbGvKZ6gvSL3ct898zBEgMrJFe58PlC9X7dkuTCdKzxTYwZoDbq3SUEP/Ye1j
w4ha3Zyn6+ZPbjwOCBcJc0MWyIrhDKe6/A8otLF0L10TQZ7HLuPJgk5jPSPV8m1BkoSRauNo8AOu
70Vb/ciPnor4wCaHcNv+ScSbOC0h9NzQrp8XG1TSqJ/Z1Shyq8nytbd32kQ1Lp7KEdEkFYrEUxIw
J59j1Rb48JTERbgBF8dcqTfYkPPre7C0M+9TeCAJUTG/faCUgt5f/omoUw0cSO0Gn4cD+Q20u/54
qOnpUFgxsmSUpX8DQh8Y9o1H4cKBghhokS0n6jtPB0s3X0VuszB3uOrsuMp4lR5gnE1KK3T2FHqA
wX75Q+l2ZBwF4QFWhM2I5NtkbGSr62ITWZJrXGZLlK+X6BfzzCXD/MkHG7O0t5/7EBATDBcwQQht
xct9BDLcV+48+hoau1zxI45XNAS314m683GUoeLTuAsWqplrRflwljyOr61m90t5P52oO9bUQdrS
EccexK8ETwtwOJjyn19NsdMnZ5D/OrHRoghrfNYMmiKkA15vtcsavfRGxnN9C0+HTsgGaQ1t8V9c
TFM3cS9R7+7ffr/MV/kjXrer8QZXFfMSULq5fhW/2CX2v9GWA3CBA6mL5SkPyFE6tn8zHm4elYni
6YJJjQd0QMiPpu21/YHIc9BpzLfCtcGbWjxBT4PUYJCZNMcKpbkCFtKoLPQtz2l3Ea8FtqOMrOfK
T3VBDzBj29wqb8thL1x/vqQjc+DXNUTaAJ8AEgiRp1vzGW2Zr0F6hfnMDr5Hj4MtZwgbuPUNxH+G
0/eIkFwIUQlCEE6tKwHOmLWT+USAITtRaunIWS4DF3VG/4OOdTJbQTPojpfxGwrea0ngwA+GUQxB
yKN+rdbBT8Wln95L8PTyAOm6NBz0nIaTfDde7hAm72tfkItuEBbMabVq88sfZAAHOI9fCYvsM9dt
eMYWRRNtlSfY4Sm2xRXhjXxAqAgO+DY7sTv9zsFqDfO/f4e/x120L+Sq4V52Zc+d5GUAjp0byHYw
X2puaD2wI7Mej2F+/eNburQx1l83j+0/qFJQn2ge7H//Vv49n994aT7f7ymmuZjrPzzQrNUwv0w/
i5/Kn1L52KWHCR5fhEWWBRNnfvj3r5ufMLrxIArxGrzQ7ZzXwGji3+kVtKL8IHnOdV40f+YT8scd
5DG14F9ZF/m/v8RlhZeUFq4Kc+j8/FnGm57+V4V0AanYAhLlz/67BItxFN8YIoxNb8DXTb8mNhcv
hnnJS5mguGVrx1gFPGaQXDkYnGAlnj/BHMCrCoCvbQOqGsbWmWvovvA6QZ9SmnVNAiyLZ7Ro6J1u
DTHYhrzJLVQsngyX2zT9FWeUhQsY/07Xyg3yeYvedLU5LLLpT6brBypcwjXk//3/vRQ2ByNXSzqX
g4vtItunokuw+l+aWUBCccZk2G6uJClesRArt8FnCUYnnvtJYWhPblmFH6ze32gS8ZnFyIKI8T2S
JvhncXnv/5hZQR8O90KxQsCvLuH+YsiDnO7tQpbD4OPxAi1DHh7Y3Uo5i+SWzY1tBPpN8YsUEoMp
ZbQO2T37x0iMMGNMp3rBQSEZQXmrbeJ6og1ugCO5gHjL0bGSQGQj0zZ2zNYjrD1glU32AUbtq8v+
kW/BF9VLMuFpVnnRH8Aks3ELdyeBWumMF6bvwzmgQCU0/IH9APdBXwIAt1uCZGOXmLU7wGD9L91j
833pzxh/05xiw+GzZxRrVGLRh5KK6hTZWezBrPz+nNqLyYaAZ4ZV4P92p+I8jHSfuCr+TXRrVl58
xMB9m+FQs1WfM0YxO/Bj7B+IK9jVOwM7Z2d4b97HgbSy66S/diFTZQx8QxdXBKG7qH/Q7dhf1Ot0
b3zzyQeDnSieKwhS1HtI0akuNVSqt/fBvKQXfZv75kEgo3Wp5g6UO5hJXbFLHiilRqbjez7MnfyD
oyBqFuVfwlR7nv0gVoa0gXmLYDhYXGkoGU/JIceRhTAMHxVHi/ZpWIbBHbqxwVGenHvzGuDN28Dt
34YGGtTBNnxxBYsHmXuI9wOeZJsB2GbJ1hhiz9LuQ+WhYVCcIla3je0MRjgOiUQMEKxlnKXPojWv
OXJ9koTCIDp0aKljSPHxeJ24MsYmUx8FgIeoL8ET6PEBFLv1lLsmMilC4McpXhq3d4xEgYixnHg7
KskRlAJYPqJWeI2XcDwpIQHZ2KQv8bxpEA0SH0m+VEkk8VKK11FJBAzRRYu8WNfCQek2hbhOerh9
Lm+SF2cQ0czNKOzfs3uEoCbg3fX89Bo3LoT+H31TqYtI3wdYDcqrjKfyWdEqQknuNwU+vPqmjZek
Uk0JuPmX0DNYOsfNqlAu0pDnpIhXJFT9Iw4K4GuvETuZMUps9qLuTSHZsl3BgcUrJt6KMkt+lSq3
Ot6WGWUKPnPsX2jm3kTV8C4sCJkctaSSUEzh4aGiEcMDCjMP5NYkBZsYD1uGRLoKhwfaSiceocza
EEix5igf8DHh2MIbz1/MV22OsA4G7uTuBg6PigEGzaSWhcJSoqXCblmyZkRnk1NCj8JGJExKPNqg
GdUtj33qoGn4kK7yVAuHmpkr4PeOMppGUmGWuBmh/lghYhqVHcqhEIR1BZCeSbhFEdBkMSOPDNwh
7CD2UE8MEkHS007AdJyHGts2GTQDGssf0AI+t5DH4HHDjIBRDzKDUEnQGcTvUOS/KYko7fgGfxLv
FiU2gC6eMPpcE9mwrQbJTuinhT9O829MgjDmcZHug0+VjMEZsmyML4qIPmEGM29GuyxIPsDMAuzP
CmDaM3ChZ0L3gOZYQU9gaaHjFC8L9XWO5pe/VuwRWtWAym36pLhBjOn1j/tJHAH+TGhDBnwhTue4
Rjmfu0nlYfgDp5dPcIadhTLf82qEzTQK3D3Igr988tytCe3kMiKX7gwB9OumI22XmXfVExCCJ80B
B1Ptc3h//mUQn96rT49zWux1fBbIQGI7LNwaM7AcwbVX6NSbMIrqZyWvkuzA6CLRl8zP4xQgjIMJ
zxdk/3Plh5AuPbDTi3x//zDB2vXMUoi8aUen3iUHXNI+t/JJVBN8Kw2saf45ZTsd1z7M+X0ZqR6o
pe6CPrpl7+s4psOBYUODpmnJV303rFDfB7X1OeUbZcFI//f/pmMnOlPVxnZ3Itqjn8CjTUbVyM2E
QtzMg3Cp3SeTJWCgO1g78ln84NlRKMNhmoI8p5dfNqh5d5u5vw2mL39kCSGGpZfgd2UlXhIcUJBp
7ohwgkTO4ubPi0u50j00G4pmQQOCiSL/kI86MVREFGeMIRhJO8Za2NL2q+YBd6ThwnCdG9lBh6HX
hMciWYhB1rCZCYuh3kU08SwZmeEPw9XTOHJuX3hwPB4gfNEh4AL7Ob3TXLA7W7yRpsfkCm7JpgIT
QPTaVw7tkraYFK0/0ziUlIuOUwM7Qtkb3e7v9SVE/1jsqroLiusr8RBElKWMiZUK4408uVzEQ+NF
rkqJoR0+2SGpi0TBg5dx4uF4yVCKqRJTv5eFhdB/qByP4Nyk8CGCCGlgiOLAwk0AmxS8Y/nvyR2E
BuZliRI5ES58cNH4A8ujRjeAsiGLUuUo+yD+AejI9GvQkdjsUnJrSL5n8K+b+wCbZ+Y9UWaD/tUd
SCDCZYdlbygsGAyvBBxmsFqEnza5QuQ/8HuKDi9sf8DUF4FHeyfqlIEp4wnQHiPZwr/Taf4qiOov
DpQbvIJsmGxm0FUxVocD9/nTf9Mjg4+U47PGrx+HOMaR8xmzqJ3xfC/ETXVBoI7oKcQykdj7EzkI
jB4XzAg0TUYOQdH2XqYMX2jtXi7aXMCm8bVBu26EvqEzkprmB4l5VirCm+04fMqM11R2NScjCelF
eCvxWhiQnovuoMx2EHKnv42BsSyuHJQOuzBIDQyMmNEBPrXvE7qLGea72GGpmw8OY/SirS9TwKno
KmFSzXbkrgc6QNFK3zInFscvqeQZdem7Qwxe3IHuXXI/5POpm1Fyam7deOROhljNfvZyB4Vjx22E
e8/orkiun/ZO8B2kFwlW+72CYFvirtRuhNcXD1r7OrDGBRFnRt5m8fGYtWRPMuh1cBpxdkvwgoik
n1lyjbt7Tyv9Qr6CP/WKtxu03MDJYly3Er4/3Gu22I6pjhndRwC/tD8Ap4fEQJwa4zAOa7kgDxGA
kGe9fwPmY+qFhXLqVYMn8HqTfr9HMML6NXDRuakS458lWWJluK6glBrGGm7Ja5fg+KZc9Havyz+1
vtf6O49VLto1qiyi17mJEUexJRJDMS5xuOfE01Kvjp885KmJ4Y4rYQVKbfSsD82pWuorJh0b4NWb
cJMvw+ZzwBl3PZ7p+VfqOl3JXNB2wESVo26L2/mG4e5kz1JOoJa6NlcyO8qG73IrvutLfSkOCo99
+1M8s+/uUnx3T3aV9PA65TtOXoa9DdS8Q7krT9lh+lXxKv02PKlhDh1ql0mtzz+slRNj50N1AFHr
NiK70a4jV9kOQfA2753+oyIfry8KQS/FRVqheDvlp+4yXOrv6Zd44RemL8vkBPHyKBwzD+OYi7af
LaSjeoR3tiVghTSmcvf5H0lntqUoEoThJ/IcBRS5ZV9EcUW94ZSWJYsLi4D69PNlz5mZnu7qKkXI
jIiM+BfUMwidj4Ucy3G7LXjVZntbfGNeN+Z361E8OsmnEX+XWV8IQUG1FJ/gvmy37aU4juIrTUBA
3TQFjqMTjU862qfrpTy94unhdSK8x+rqE01mdFNn01k3AhPUFcX+bU+dwZlRUr6Bw8HMbK1tENm1
paW0vHnaufkZ7tp5M1f3EMR3EiORx0b4I7U/7U/621NNbdpdtsJ/C7ne38G+/7GlXbfp5595txjP
+nm7KiN51q66TbuCPfuK+nkdtfNukx/qqFpVK/Htg5dVRg3f2axezIHSA3SP4U7a8Zt/v+YH2ObA
fn+GN/fxm8Nix4n5kB+mf/lvzxUy8NqUGzybmx91/9hA101/O/C3TBUmU0Pdq3uu9pD8Tf/grlRM
KX7FtfIO6Dus/n+Rwb7kJRL/7j5gLVQrrFi4vJLLlaHwI49BO4J3SX9Vm/dirv8z/AEjFY1ojku7
x6FZybPboZ0/Du/Na9FvH2s5HoOfkizGP8tiWYX0T98nQUg+yz6sHYPkyJro4ipst+OYMRsLrVl2
i25dBHblv1h9zHC+BQ36R9xIzBioqZRwvNirzKaYNI3P6lk7vzzVfi24xcgPMGLBAWj/MjmSv53c
+p04/e4W8Rd8/Pz3FsmAsX6BtD2i56rjgBfdDskERIn+3ajua91FLx5BHTHXw0F28WJ+SEiH1f/a
lstmMQnWLjVcVEefebPkyHViZ4l9xDp88F+5frIqa6wFaLn125q56Y3MF8i0fILKF3uiOgLWqo6f
S3XU4tdapPptH4pd9mHfaCftBMO1XGgnsdXqhfiVIKedSn7z+fdmFdtFPbGDYRbxluIX+m7sYpr0
bIcLX2HHj02V12JO3ofqSSDU+Ca22aUQP6GexNWKp8If5Ph+HLO3xH8EwOIoXMd4cqeKiwVCSF8K
tQYRRu5HOd6MT0++Xh2ZYByhv4lX/BdcBD3o0l94K967vaj/vk3cIP5Cgn1z4q3+/YG9XSBKoZ4A
GiCOSrHE1VH0nJpLzSmPn1PZ5fT0Bwbxic1c8LYowWT8rw1FjEF7kZoLqqGO5hYRBwKx+Aj3o3oS
H1ONy7VMVGm3Ir7JMbM5cbEqn6+95EBo9ezYcv+HW/DrASXpacRfcOO464O4Ofa8ibjVN+4qF0+5
ytRE0JoBqh4v0eFrvedzhu7iysTPUemhnrjO1zfWK9/Hv9WFMVHOl4B08DuYhaO4YGkQ2sMnyhnT
jeRFB//mz8440UXZdnroTsIjkDAl/hE4ejHleZ9eJyQ6mA5haOM9Amnx8mdaqKABbPR7Dp6zajP2
pb1yni4eu/ESmvdysGxnn9nErifKz+Qx3PVV0M9FPOrnQImYUBVBs0Tfqzx8N3zHDyauB2mb7pVL
ehZYhH9PintOsN2Qe5nRPxE05vmM4orAfF9+Y28cvMgM6PVovNaQdUre2BK2xU9xPzlqcu95DgtG
1JgbkFNCsfif/LT4h6UIEeyUHZsLr1wRKx5rQAUZC1I9wQUXeVDokjyPxXIUa0ZMn2zd7t/LMmDO
uHrFNf9MDwk37b59x93pe+IhNBcAPu94GiVRtiTliKvOjogFsZiu/F/oAw0MmU/x3IouemFVaI8w
VbouWRNP0OygQZl1AUSjIsH9VhoSRDJ7apEKMNpTN+lMxqIu3RQ/dyHYPgmzn/G63l935SzdYIaX
LLMV81SRIZpdsiwBgP6hF31OPSV8zJh2fWGu6Z+/+7zePAn92FqtQNeVpJDHpph3s7dH89957z8W
fmOGa/ReOb+5N3/g5aE2S7FLQnT6ey5+Su/ldZsuYp2TKtGZ+X/LQkIHlTo+3b70at6bvvzB83Ls
9bfzQHFBv6SD5bCaKdjnyDQUqXtuAYgmQexpsSChCRDT1ybBP2RLq3B5iEYoGWk2M/Yxhzc3LRZP
KYAZdD8W47nE0n37pexKncfgdbJJRojN6wiVnWF9rVUEnTUo/eFt30NEwqu0PKjAAw4yanOpd83W
zFHbTBiWDZHGe4q6owVHgoV2w7G7dKX2mEzmaU+zPZldc/+uBMSzUsWlxqhpbONTzDAFHr02q24R
J6Yn0BkORZP1sECafpbpHIfuNKGBwcWgIcYmc93B2OPzsXK/RB1UJQAfmXfsD7DoZG7mP6ZHIlK5
AJFEkfd9egm0yT563xYUbU+Hog7xOgmx3jX2uPSWPq3JZQNKQtZATpZ8EXxBD8AIz/XSv38d6sEM
+eR0DZFUiysMImeoeI5KsxCaOx86hzdUx/9FQN6Q765ugvK5mRRBlvkQkOvBAYTWZAKlm1gNExZH
4Vs3572zcvXFqntkaONF01u1BGFLfzrS2BxxVpWMrrKQaVWxe5vO1JtAbQGSQ0KB1/rgvHXbJEWQ
3hYS4JYBDHwTD7dxsfgGbS1oPZ+P8xopTo4DdvGbLTOfESHggjeVIy9xyE9JhLTajTzNxtXQB/7h
+kYBDR3+ghN4WNYON5hPQGSFHJbZFWCjDLKfjZbnNPoIQWNMOMoEH98HegbpfXl9vL3b53eEC17W
g82CiCzhEoU897S+UNADgTs8U1R7akem5ZTSDHgoVG0518VjhNozUrm/deuN8SlEhvSVPBaVxGAm
/02+t4XCVDzvOEwCYH3zAuULz8HmFSaDlEDX0Dz/nNrykFRfYGc1IKwsSiT1qKb0uun5pDeordSV
kFpHH8191TMYpIJHoRWo4B3A6NJkGjwGZpgPL9eQY+Wb4foFEejHQmK6COwVXB4Ren7fnjlZcSjn
oKAinAlMBMnQsC9n2JpotDN5FneDQwjimPUgANPApuPIIQt5MR+tjZFeTK0z1LZyEGBhlW0Z64GX
5BuHk6jlxAOjBmQOjquUHbS6L/jZC4zK28vtNmR/fFKX7SK28pbJvBTRQ/ocmNZhjeVw6qTxwZDy
ja96Qh7kiElSG16qcIJ0ER1HQZoGWQCCHEMkM5xos+H7wAYiXVZs13pLW4nn51QGYMmSpp3A35zL
OTaIX+cZOrCfDvfNGVUDGeUV/a2fe9OnL2ZTbTxROqEng/8Bk0Y5AA6YcWy4czTmz3REWPCsbEIG
EI2pwMDAMbKZrJ5vglzAeQNIbJSQopAGYW0y9wwGEMOOGZKCrSNwfutHwAv6H6a9QyO31VVlbG62
zFEL5U/qR07iYEfoqzm4q84/9z2TArihdI7uDLHmSC/SnmrWn9N97JQXaHuozdPMhlQAHn+EJLg7
+jiTeErhkB3gYgmBGb1R/W+7qCXY3Pi40A7+mi+nfBuT5PDNfCxcO/aXZN+WUAiKc/ZLN07MxD4I
MjCLuOoLmCJ8aHYryEqwczKC0RbqePKJD3m1qIGa8fw62rcE5ivBXUws6L80KdM/E1ATpnITB0QQ
UMNOcd9AMEh4U+BOtzVYLg7CH/QHbUx3x6U/Bq2MKAgzswmUYqT+UGxyWa0bEg3nVKN1+gsU8K/7
DmjmSy+dj4M+QojmfsfNYbYZIuNjoFV8ExCbFq8IxbtC4gKv2bugKY/157dX1i2rnKu/Dc8jIkSx
mIiFk6PRIJRb0Deq3mFuZwA/j3SLeru53H3ii8RhNHXLBX0VdFc0hAbwtYTX9nSIQFCMSq8dm6/S
U9sAS/pJ9icRVSC0DWiGIIDjTqFEFM5XYPLIJ01njjD9iSi+YxILMMX2mAX0Zmgig/wKBJgUFp+B
Jkz3ArFyd/lMhfP67iZsVWxkDICOQGDD2yFbopK4k10aHOv6N/Mrn+sjffH0GOArXBQwFpYeQC7W
Zr6nOHdGE0xqrOkF1vEevZsYgk67nPxQmZ5eLkgi0g9cGF4j6DgjkH84qCBy9zZ40W5NwAduLV3K
2mdhf+67iT+8tLTSf5A80Ovf6+plI0PM7ATU1x3A7D9bUoUAjuEaUo/knWpGtsiswXVWJrZM3/Jm
tVMLEg4bmOOLOSRk2tglLOG8Nxf6Cqkn7iqJC1IxO5cIBiUiAwUBxXYPao6FM/UbENcYP4gehflC
wIS6ZEj/by9zluHJBOW6WA6mxyObXwXtg2OnoYFTKhb15wJaEs3Y5ztkufTEtBxysUlJf6LFzPwN
0ccRjQIWKzgi+UTCp9/y9N6S9UHsugK6R6dTizWmEhFatRN6NqWLKtWFPiLA20Xx9mwPlMr6HwYX
5aW3O44h8sIhXHKvcxuSUApgdcpEC5csU+ktDizcVOInHx/m//EBfhfqOVQiJq8M5of6gm3CnaL1
S4LkS8QWwn1hPUPEqFsBNSMBird8+g24DXSAiCAs1sVNWwptvwOsWAYGmf2oneoNb5ede2PWKuTH
QR9yi0ThIU51mr3AHoPhYY0TtCQgbVTOohiBl0KgJ5HIwYk1xhRVCjAY4SO1Tqqi42FmPuV0ZoN6
AWwPP6M+nQ+5lXNSSS9MNj9PF1WpI+JUSMqeGA+R242XvhEHt5BXYg/QEmJhvI3ieF2KMtopmefH
d7sOp6fKnoFbXrJpMK3m4/+7QRgu8qA49nMmLByaU9US6V/uJCUB94ihq4nea2s+j4A5uXPourgs
FkLWle3CrCB+GnblLFAEzdf91DrlC6KRjJA2vt4AoUYGd+N01U+41FbOKbc5J1q8ULY8wTJ9u1SF
4N8W0IXs5klCFdjq5uqplcWjeoLljlF/CbhZ1HmPxenJO/E5c0jY1tdFqRCR3AWVSL9tLqkBHp++
I09Ofro1k/U+5EixoGlcD1djADvAO2LiLcbIoijkK4Jr5aFUJIKsfHogAgHCkK/f2ZIlZ57saHPp
CJpeDWLM4xXwdDqsV8QpckGzfnyiCjvxwYkURF+u/UXML/FKCvNFc/me6AF3Ngnx+ibP3YtdxXKd
RNcjxpkGoqig/6ERyHWcFXM5XyTXC01h+mOdXSJOkYpLT54rnsannJVr8RFMrrZlgsvc43jpjARQ
MwoVwp0eKUrQOi8hnEIqAbgiu98TaG5AMUoFPAQ61Af3eOQMFf10W3AzCPVUlXy8mjO7FmT+iW4/
nLl4IZ9uTZxIiFNSVzfrUnGx80zQg+QwRose7TyAScDeAA+Jmf/IFlMQWD1oBKxKi2EC8KSBVbv0
FCuHbfg9XUOQyRa16UxeysemC3gljtAJPXMQrMxyWH/bpzE1O6N7OLDWsJDVL5kBSeZtpe7fdL5r
43UfoBB4YBisRh/MrZmZeDJjRsAiT7AB+nXeuJ84h+N4KDltQDueyXOQjLGzmv4O5sVS2XQu8F+T
kQ4cahWuvMFtu4Zg097ILengER7spS8AucFlhTQKhR6apwDcNtXPaw/9qjsk2yWWWkZ9vu9qmwDo
gqzZcILZvGzqzsUQ33fyKwucJ49Y8EoNtaXM5MPOjGKbn2Ddp80MCV/HmaGpAC0fpw9HhpSCNO44
rLCXvaDuhD8BWrnII3R01vXo8UXRRp9GTEomGwhQoEujN5cLJIxSquaUXQIGBCaimNHVvwHo4RKi
Iozapw0STnaJsISKFBYnKeFxSs1J4jIGGkatao1WAwRWgEfxklEXRA90rigHmdIMQNvaUx3EX0k7
PHNup3Zkd0EZSJ0bpaYG+qbXHQCRMRDKl1u7iZ15E87p2YUDVcxcf+qphgUCC1dp5bfz4czPQc0J
2HPZ2Y+AqhYxqjK4zr7ggK0GzOA2unLl2/Izm0bMRFXuWcxXbn+xxhQLvOdqMFetQfgTgTNVqHRm
1W9V6tLA/FPAKyCfPfBw+JCWj0wPcNZsvy5HdXjixd/TCnay/vvAee2IlU4WK8fGnW53X87F+v5z
1/92zSkY/OKoczXHJpJV6gYFl7cD4J45JWLtjL/w5zp89OUNSCpgvATmJjU+xGL9zZyWme7HhIU7
vMNU07+/WruUo2tcnBQaNJFmsl4yO0jmnxUv2bpjbzhXdfA5c+Ba+z9/YOPz0/77Wain+XbXEpt0
oGSIrq7viclka3b9GRpPPczi52kEFAhcjsD5lJ3LuJtpsw6wG+aqP1k/YlYJSOz/B8tlXCLjy/kB
LHaoAkG0O81EhAl22sBC+I8Tn3PfEn7GgVDhN4C0MomL5bDUM29kbHtXmoPrApO2yN0ybBZcVX6E
jq3Arsv1/dUO8/AZ8NspjXvQI28Ho+6hfo97qzWovWGeznqDlstjVllLDJDwM3RV8/p3jYetXT9t
zQwmSPZ7u9bl9jEfjB/9kvvKzyK/z4xv8XCqOHgYY1kfR7dtse6OMNAb2EPbZ2JDU8fwbxwBa/no
qkdIWFzXXA4O5D7CLCC/tI0U/gWJARVxg4/oZ3lz0p26JeJYzO/TeWkVTkRChpXK/O9QB0CLR6d0
wUImKYekWU4/LZncaC8jCglqkY7jnqPkeFRQJOuvmE4hhtdw5R1Uj1PTwagsRlT6SlOdVERsJP4Y
K2qH6BsiLpILIQwUCfydgvZXbuw+D+/9nLHmcIEB14ySKe15zM9ZBBbInn5y9G90vLBd+8ScR6bz
P9njITPbZfTUDbw9wply4t7j1pU565i9PwjSp42OMwsXCMtzwPLOn8Stv4GdUbUEr84aKcgxelda
HiRs0y0pkxjNtigOmlP7M7tuWgYCpf+af/TK3aOio4KBh28gDC0H6G4AExIWb4OA/QFjLaW8nffG
bUPTxRkaeDQ6Z2LO4bka+q/VPVo/nNoczCDxO5Q2Wr4D8Ai+7BEC6kFN2BBIQdxMI/SJ6HUNrV43
u37JUqpzs3LvC/xNQE3jGukDG09OHz0hmK4ODhQikIb5NnXAKMnGZD1dqOHTW8/v5ie+/TRMl/27
V6+IiMbT8w+FRyikbLEZzJsHEiZ44tFyla4km/EHoqQqaOoL7dVpNFoVztXPMHmeZRsA5RZ6BN7B
T627eXiaZdh6vYnGhnFdrqZAXad78HTSYuZMzgcMiTb56hm9fugDhYD/hacHmZ5F+gMkgQbJ7M9t
M7CH3d8FoAVBTV1eo1JfI7BtngdLC7EYy0r1+cBUvT/ghQscYldwpzxOjlz0jSoV4MeMloHbOW+A
5s81exMr+Z71gd/0/ZTqPgdXVyHoXmr9gMHO5qvq5BZrYj/mynqiO1+/s85YANtvp3cJVgxQ/cYr
DpWnQAq5WcPgZiX7GUS1MC6F4t3wxHEb8JtMUgek4QB+pTilTgIKVy0mbmWzmtyniRnFppuD9zAo
QhBnWbB6nbAPeHAM0UFEUB/0YMcre/TGJ0KYM+LZuwRZdmHRY6cI/mtbuclKmmPfcT9pSAmALklz
58bbEfmpAXbKnJDe2tOVChZm0fIvmClnODT2Mj6Ei2wBHc3EiwJI6Ct8wMF0WH0WcBvAuT79eUCt
I6uIytr4M95W0VoT15pMQYPiTUIAFJ+x3VwP1L8hIodmfeRNp8Z1UTovDpq6T3LRS0kPhtBBwu3A
KZkHb1SGzbRIwCdwMEMMDJ4sC/14X/uf+PdROFiVwiEnzIe3C/2H3k2sUdTzZumycTMgF4o5VswA
tactd9aHYm1oTk/yhI1vsUywRrkCeVnmvMIr1KiD1sHjQo/HEFkDkm2O+YNxC3eJ9XHTkBYikNrK
vQG80cxum/rbjw4mlqS0vC8ILpq8brH10CVwKGt4fuJEYDRrLHrvj5Bn/j3mvg9SxlLiQrJKB3Qe
S6ACot1Zu+VOxNg8DKq426pAhe36WPv1BSQ0sWx5NZfp8X0BF/xxfXZ92bv9aacdJuAOckszdz0f
Apv6wYbfS09z15I5MptsTHACgt2eFJU1uURcjJL3IG9I1s3JHPySQy+sF2OH0E6u6AFaoIhdaeZj
O8TpychLQQmpTLgQPmDqE0kCsw8wZCG6oqtv9AZLNL8HoTpbBh+ooOgcILqgI9rax5o5iH5J168p
25z7CYzYSnnZ1E9OApnEbvpXeSISaPG6r3DInnMwpMEqiltTmAS4VDeKdRKLYSf+Fubr63SdOcck
ZEfAxdtVCvigvJAOOTi6O8SwOXgpKIB4oOryzpcCsEh1PXsZB3lL4wkJUyDjqWYR049p0KJ2TWiY
BvgcLIv107z5ANqwetjJnJgWRTR1QSOFeNFtUA9wRvBZzSE9mHVlA4VmYqbXu+wKJ8wdQAl7HLfy
rvYrTn56KxmYhQ5EQh1EUkCwwVncKD8+5cxaSsEt09YNG6vxB+Y7TJfjCH+ly4OhLYXjWvMkV4h0
WePF06VJc75dBqDwvfe8WqMllARghxLQ61dydlRpdu4P2R0665ajLdKMijc8tWQEpCswx6WleMnW
xZ4+VhJ8YoUOoV9uweB/4jIEC5Ij2vAvulCiAfcE0ctUyGRYJx6lMiMbfGlGGvAmZ+8tfgOUKHfK
Knxbxf75CKBrBk1FH25uc/aY1/iKA89ZzzZXqj1ZRAKW8/JrAfzGwR0kkE/KYTjgoXNUz79/LByf
dqgxId6BvCVazm4rdTcJQFL5mv8FL/c0AcOBYY+565Pz0EZ70yyi15xkC7OzMQXYeI4x29gnTtso
x8rG8to77Rr5wILGjD7aTu0WaDE2QX/lT7MAenc3b+HTFpnutaPagEsNin7igont6S0eVR8LPR/X
XVSPIdnIU7OZKeftUADO8VY2WKRTt1xxUxAPtLJFOnKnFCYghtuoivLVKMw5f1F7mlfoo+QVWcRQ
NGgO2mV8Nx8WFjujbXJOAEjeLVo+SPyC9kOn/e9l9SYCtKQC4OlTKBK/8g7zzL/K61iMoJzXUyFK
nLrfqTGATtit3jv+/Jgn9mj32Uz3QMDrJeFNZrD1Aw9Ddctd4orT0IgQWP8gv47oh90B6BaaKna/
73ZonuSDKAcu17jlRB87DSSBn5IpAjqkDbhUHW47OP4SU+IAV8DhnlBv39CGxwnJfFst2LwfedeA
h3cgwtkv6AJwbQAu7jE+FGjzygBr/vbBcnLMfgj+nI0H7uvNSZdLX9z3HzrbT44BeGaEn+jpDdcY
1UCgqWu9fDIiRoBgQoDdM1E2uj/5ZlK+PvUzEmestk5/+3eQlpa0gZYCWP47h9RUkgh8+uVmftPb
QzNDrsTWtiPICjtB4XnMuQEYPE4glwFcv1t4M7qKiaBv4jUm2Hzcwlg3PqOTkKIO4fHmQH8DIZP9
lNYeaQdpnTOIfahSYKJQtpAmbmuSQUt8M6zb7oHjtf88f1E0BRLy4oQ3PA/utFdYUqMV+pGbidex
A5iZz4CvGaWbmt9l3xpwHeEfIm3GKRn3msR/v6377LFTj5DvDrzfcD1C7VlwAhDMMUURgBuI94h5
HAARv+itK3Z1PaMq8nyzMCbNYQwLqDY45mLpA0RP2yoH6WreYmmTz68A6rZQnPI2KnGJ4UThvnxQ
lyGztVW61uJ3cH878irNDbTE7QqfWOtuoAGpKwsN4x1H4+BPx5oeCo3wDuoS+yXE4YDDUdmiCSn8
Z6CkpYhj4OBJOfMPgX3NA0CMEmeQ4DwheUOahnUeofzB4SHpLNxQB6vbCX3tlv4Mg5nVNbxiyK5a
becBAU42LA/AkBy2aaAMFQS0nClsxNGKXR0XI9QchQnaFP0sK2OGwdzlkF26kcXbTKIU0rA2R0LZ
yi584a3iZrMFVHyWPG6Fakwh9wY4JvE635W0nsAM/yueer9X6UV8fpWFtG4FQlrnHP6CMAulnr1g
UxoVCBEKKfspTMjaavaP3TXSrovJbOwMdppqDH+5eWSiEx9rxNjo88uFwuxUfu8zfqyYISTDYMHu
o3rolMo+V2BBzAG05+NAe9nwNq+1i3+48Z1Xmo43LP1lUhYiQ8kisVMI4ABvk2PRGqxVlDZ+pENj
XzfvJZRRTrfaHO/4zeGLqKP+PikeaKzfJKLPcF1OCfcANqmtAU4euBZ12divAP2/WWIzwoumUTNh
QAqlZIdEP82ZcMgGqPECFku9HZnCEfVrtN5n9FvS70tYxuWO4wOkWvpaAGnzDyYrqkpTRHYae/J2
vpDJsTx18BPESgDpnqvQe045IMa1RYelju8XiR7FCL8Ii7YhMPJzwk7ujLuXzIaYZGyBpmZ4Ifz2
Dg0xlql9BmQ6mrPV6TIwqMQN6Knf/t5LhXvlTmeJC/Wo3CE1wl3vFJuQka6eZr0lxkFueYV8/AM/
W989CNJAUCHG0zuRPJqlBxb3DG+C55Wm0QYtOHSJaADlHHeZt5UWa+JzAKvOj6MVjeUrnNrUpF82
gqs7x9B1EoGTn7Qe41PkVHpcvmG1JUHCPUOiJ9ZW4JbHq0Kev0Y/dSlgvmNaRbJg9J0ni8fPF67p
E7wlfTbF7GffHoOQjHMMZNgQBga01zVpDyIYASvgJQm3dFsLh+nyFq+ZHFDOOPxgEGOlazpWySY5
0GEt4R72jMSgKLOLKwfUGN0qbyzUTr6sAHC1JChvclA2XJEc8sJg1/j0s9oah8oG3x26zVmozd/e
aDFhBjDrrZd3M+8X1RiIzT9yTz2nbua5KDPqd9F+lu1dd5CcR5RGtHd3Qws8GZ+mJ6yoY0Gg39+R
X9Jb8JuZyvydO76GSjtCJ5YuMpNU6QB3mGXaHAbbHFY6qHRlwmid4prhrD01r8vEJVyS165mSk9S
NeSa+kyHjV8WXtY5LCdUHYeKoShG/TMFgsQcvCIcsNpMhg/0NDH7oIf+DphM08GrkePZ0n9rBArq
gYny2EIrWLiSPJ0X4wh057FMYlg/r841/eYDS0D7GSzpyPsZvPTXx4T88gGXIcSf1GP3QSqBNCVp
qA1xpoItnNgv0jVir7SxV7cfZsNShIFSCMM10yHL4S99hpyq6XBGzpCBMT2dDeFYCLV6C3lGZSMf
v84LRh7RYZYsEKBGu5Nkon9s8jCgAjIQ5rVNPis2aIxjkgHVdLieMMSuonoXEbeX5FdUDoqNSqG9
z7aMujHtNG44m+k13gI48Tmi+piIHrTKWJlb6sCBo1LoGo6KqfWmu9zVsyJxr/lJkq1sRjQq/lEB
O4cOCfVNHaJ98LRpGIPyr+eAQdDsIRTacL7868uCnEfmniR+Tm0JFN5+8SeIMKGC0kQrVK4wW8OA
DUriD/aDyqwGrN4a7cdWnWqjUE1M13gGeJPzwKGEvG7kOZ0mBOOzkEkEwOWC0XCI186WJy1FpDei
E5WFdKZiqQvxFJT9925NUddPBvYYzUl5Bam5Gngw2q+12d9g0QMEsr7g9WUroVyGnIfyKveaC+ty
9z1cTmh+IgUBZB4yIqxdlCpUt3oeOIZ2P2iPwbnWtpNf+EqNqJKvSOFfAJ8RGLMLBPiNKD9eIYiC
jw3Raz66vJZMRo3rcQSuGgsNE3iSLd80scpnvAUF69utGNOtwaTOUZyvV36nUBNUwHWEcx+T6frf
SuW4MUXEkuCGZ8pghYTTI6bjWXIHWEjyAp7b9jkb8Hhx+2XQ05H9Le1rvzYdJTsaUpzP4ceCZLjv
s9ZkFIgUAJNtDAvHMfsbhSsgH+UkbC8Ad5jPM/piKyFG0lsTRvIF0hUGl1IB2oGWjmrbFjtxhq60
B8dNgABP+W/gKAs1GHTKSQGn6YEmfut+fjVmuYgcwsjBYQ/0OF2KfDUdLKelDu1hRAppbT4JZSOm
uv2blzWkNTQJvrnEEFPkXCl6neSVnIcJNZkgT0PHgHVEMddTjCoke/bquPABcJz5mcEWncx0cb47
KeLwCEjdGMuIvxtScvFNT5aW9f1Tl1Rz8Pmpo7l6UfudpbO8JD4VkhB2HM2hHvCcIZ/+NHvM4TVn
2Dosbb6o7KVF4cFwMXqXPkzr1heu+GUNnO0b3mmpCtmJ1hyE7SHZXMjdyzgmTDxHdgKmPdlVRi/b
nwvzciaCt6eX9fh4m0xBkH1Nc+9ja0eWanf3tCMSDfDDUG37RLgDHMcrVDSXsn8uPLIkej5gTdag
bx6EdYJsasvELKdBRo2WrFWumV+NV/DmEHfqBUMr2VBVwoR7cYn4iwfaD/A54Nkk3Ps7BGB9t5gQ
MicShZHHnMX8QsnCU42H+I0nDP8YaY9Or4AxBcp+vma0e2gXPoEnBT9hYQaYCEUSQivrlHe/KsQd
Uj24A+BIA+idNkqoENBq5MuKixDlsNGvR5JP8d4A4NleC4rgMgnIxOkDCyH6I6GM8TFlMdYsElzS
K/nH64SMXph+zasck+jT0/jjKpxtqXUQQEdOGbdJd4rP2/1HaEOiMJ3/je7wEbFO0cdoZbVgA5hA
BYM8lIYgmET2R+66xMjM4SAAHdQZYDUxxnLjo2uNPfZleCS6NtGH4xk9z9s1g4QqNJZE2xzdvO8S
KNEYIZSeEfsXiAlybBYGjLsnYonQzr8CPFNd8Fg+1DsS5GSdz5+Nx+jpSTMNx/LdyH4l3F/secwa
HSZObO85Gn08FYYWjNkIbaQA5T2/xdp8bFWI3tWWgvwB9QnNFGPIqMJPDMzWaf9CPdZ+7tSBnCQh
0I6NKwwawTeBBYucoiXAc9ar+IP0p24fNAe3DLuqPWGaU0oycevdB1FgRs5LFUsqPJfgMQ6O7IeX
Nv/OYfhRftUxhVtPv/KXQYxW2TA3vx+TCpu89UVBcTT7kjmvIVt9iImAiL7kSaanaLggYAJvCcsO
1KdI7wh68xQgPnInuTc6h5d3azP7FeuArjtrRAwzHru7B9KqQ8+A9sj7DUrIowtG46SYLPBasgfl
rIZnJxnjCiqOLxvJie96jqkA111Df25Uz5uoXLmIO68PMgXU7rmZfG0IWviu3o2B/5y6A/8jmZyo
OdtDFe9GTpUsxmMClf4gbdLKxmFkivEDLhVIRzwGM50yfgVXkseNKnLuPv5kWmfKoztWgraA0B/s
ItD+EBgHU+hWCUam1m3igEx+0ERkxoAgHtw6jmYcT64ep6kvbjj0DCmgVIQv6dEnxF8gBpX9+gV+
MZy1GEihlIIzLgMbhXPp2PtyWPig5cPYlKMJ87uBy/gfGAgwvFYMXdX00MXMbqQ8qBgRK1752HMl
r9IFHPNGPm/iSL0L1YsJWbIDg5vdA2n3mSM4JsQKB9vpldpKWJFlyKzZIIeniH7RqHAZ7+KOZ2YH
7MWdXQnNBDdZFGkQpqHHAm4/wyfjRxvpMsXuVqXWPdPjmqeBYovsupmsnrUtIc5+Azo0FNLqpKLl
9WfgYuo3+gBeEQp3zPGxYBQsq9K/ljbYjrpYjEijYDVUwcH2VeB48neFPQA8X1ZnLXREpku6LZgR
kQgXMnUt8pGdshi+nUnnteSekuOD2gTDnFaIMh/lC3mEnMETS1sT+JPK6qr4K2bdKAqnvM1QmWvS
dtDv2i9DJG2DpwKSPN0YfTdqK3usgTsuOBUgugoAANVg+gYfFPRQCKHmdNG4f2c2QotTROlU37uz
epoWrK+LdTTCUKn08Yb307M/KNc/kHB9gcNFtSVFj8mPQCamtBWRqE+RUEpdAToFDgbQiwdMyC3K
n6RDiS9CJ/QBPoNEMZ6zlJBbmU0WohWWHnraIldD4gDAbLBcpAw6GodaoVF8UGmoJgJYU64epLOk
2IFrksZxeyPe9WFFQZWklxS3xRbsUZaTqMBMA4DLIYmfOhQAHt968QJKnGmzdjK/0pOS7z1aB4p/
bxiQk/hA2IyviI3/ApNTcRtWuzkoTw1gPvwYyRppdktFotmYqhcIU6rMSBwwGDywMRKwGnJB4qSZ
oQgEEhDJAYGA/EyY6eQb7ipAnF4Flw6MMPks09q/tdY0Db+tA03y+/I7MNkN8nmInDj3Jnyi+SZB
G/ck3hDyY5R3et1439bP6LvjHZKZ0m3Ozhg93SmuCow4ADKAyAyboZH4E/hN8y+A8m4Gdfk/os5r
t3Gl2cJPRIA53EoiqWgFW3K4IWyPzZwzn/58PfNvHAwmWZES2V21agWzRtzpaeYtPAQmPnkiTo68
noSJzkorZEC9kxx64fCt4MxTrZb2JLHy3Qn4MaQ1GeHQZ4Nd+UZgjVBPDnCJJihdIiTdnrFjW8Fj
N/GnQ7WLQcwLmuMFk7PLYG/Vh9x5E3luOLmhMOcKOaJPKh+RtW3bY0d3Mru94ZHOMu9bGjZs6BgQ
XBMiPw/9IQOqmURQc3TtDV9DIcplzG6FppBP9pVZVHKKZt+4GNLqV3u3XjBF8GXsGoNTlGzkfFck
zO6ss+Thpc99IN4z0VW/VCi6H2DRyg7+nMEAZqVfiZ/Dyp7SYtpYR3zuUbcjxdgpeNTsmLfy3Nau
AhV50oKdwrqOfJ7P8AzhAfM6xLtIj7NVsgPVowCCIxm8O9MKTd0VCdYWw6t2/U21OjG0Sw/IBmw4
XtHOjPdjvIfitvgFPHjOQaY/eUU4drUjbIV19oMAFXKgqZ5v6qPNsVzYL4bb/ybOSoZ/vQJJCNyI
XW9rM5Zz8UAPn6Y3EsObI6frfXqGRIdcESEDNGAogvTCdNKoaVvBXCZ6C/sumpAtjDkafGF+fLJc
5/btCJNUSiYwPapy2Y0uxQVSR3UJrixOfvzUfkCV6b6Ahrc0QAAFAvxgN2fZ59xhfvEmuM1PCtbH
XkwxsUe+AszXu/M1eUHllW68/I591Bd0G+1JfsPfl5SjkbxfbBgGZmwAFOUtTv5A5WdHSLVDAzaK
hySuenwwHgwZ2NzIXI/jPd4mu+a4HAuvUN1yr342O2TN6h707TDhHYXgaQdJ0ixvCdRYluNuJzLY
YZdZTyQS/oHwTTHS45IIaFLD5nmRPuSY0WR4zl/0rbzV9tjphj51u31E249vXo9MV9vSeUjxe7L8
qdBIQtKs5yvmrHl2MBCJQOB8rtmcIYFjsI7D1t0i1Yeou1X4KD+FN6lar8tH/WvnmxHrw2GDm3c5
fDQYQnWCceqRyOvgDLtqT5DHrRJFuSBPImQ3gCMZw1BqvA7P7SnGue1D/dE/m5dpWGUvQ7PRzjBp
nm1f88Jbg9L7bThnwOBrAH2KYloM01++rAO82cSL1qOLJxbFuiW0VRkLyh/0wj+wJmBm2BdiQ5ZX
Tk9ZPZyHo4Uz+qZ6hw76WrzPsaDaDs/FJd8PX9jbmSKYPL4RY8GnSWLsgzh34fv4QfqG5qWMA9YQ
cDzktivroGwpSb3um5xm3PeM1+CovDbozDEuQ0Oyi0wfuq2KOil2+9ZrLjW8DgVDv+4Ii665FLsv
ztCcelpIL3Rsa3ljxIvPPsW48bUk59B2W2kVeVSiisCAg8T95krEYRhNdrKxudJfFzxTjeytOgzs
tALCNItjYu6d8bsetvGwJcUaBwlZOaSzH0aC32jAOHlO3hJC1uhTmU8glSXh6lBdiJAFJ2Wu+AVa
iXATSzP7mT37HX8UpIPDIeWqnK75mn6WcNIj5KWD5sdX6abc1G/7vXgdviDx/lPL4FrqfHEVQm3r
ejpoMCO18IBavX3/hhWGaEiw4A42LMmC4fpBifFtHKh29mCkQkgabVioLnAqto7tUQHMIGkdhPv1
cFab+8SQfJU+TQdOg5f5RK4LzRky7gFkEsImF+uXvLf3pS9PKxjdxy9hGel4nUeK74F3z2bATmBH
WygNm2ZDSbhA0elYQEmpdxc65GWXPCObPUfPxooGF+rnNmr8rzf7xgAT7FXABzS0gBO6GJnYgGU7
AWBFwoUAuj62j9AcccIGIFi+ILQXG77FrY7bG2erOG028gcbT3VhyVm+oPm79Do2/qkxd6QsJcy+
/YDO7FEBIf5AsPHQd1Sj38Ph9o2LyQ5o8wL63oBmrzC/3xpPEYNPst+9e+EzxD8ABoLGjrxBY68w
09D2ZChsmXVu0xe2+1dchEz3d2I7avwUquerdCE6ZTb3hZ8wVnG2+TsNy/D7bfmYw6g4kW/0v/ZD
MYNASChuzHzW8NQN1WMO03hD244S/YNRrwPPpX9V6Fmf9CfjPalyZE5uv6WwoyxHT7POCYhMfAUm
WbLRCKCSXiSKbtA2cmZ5PW21JbumwKjv3iDpeJ5fi2t2HfDfhGkgb0YmyJw59io/L7VHxbToTG2b
9HsYXxgRe4QC//UK5jRnYst2h+dId1OmTTv4luR2WFUtmIfuaH8svruDhGvu2fCjm+W3DraZTHbV
rbQLU0/exsE7NJWAael+xBH7h0hPBc9fJJRfeu1n6YPd2byNB6bDlIq2Z9Pow4H6CmUc/0n6WQfW
vrgad0O/LmyIJbOcVYkFDu1LfELUge9X6JE26iQNmPg2/9O3G70DNdgawbNWk+j02X32MEapT6JT
wCBj3NjTs6a+YCAvL8hxnKcW5NzeLepLWr4X6bb5pZLrRpJaoluCxaH2+O6YH2SMM/GCYc733dKa
QfDFVwdy7w67RYwImLi9k9YJHsRa62PUfQM01j2GjLgyaOv4j+xlPPcj4HrA6Phd4iN4aTFIufUF
pmgPOH8g0YQLpHtayO4W74oHc3fZjf+A4USfE2bAD11bZ9YGYLZ8qe4z4RXMftcp8asQM7/hMk1P
KtT5g7HX8ZGt0X7ewUwpEZKPSvVyD7aJZKyXZ2KjLaYr7QeMEuJpK4/TgRMI2/OfGtelq+0F5+QX
KzI+wAj+auFyBFL9yAoX7zD1m8Cn+ii8Zq4OhppM0kFoRScaEX+0id+aaRsdSLcisrm5WVxf0Kc/
0nfHXq/rdgMTooJdgzIGftLwaDdGs7IDgql8BmDLE605h/smvwehW8sXLafGcVDO1E9OA6qV3Zvl
3HRHumOMSSdMCZidTPI5wNdVBrxs/hjsc1m2q6qnohS5vJy+CNcif0bDKFOeBcKa5XPBBi3DCnA+
an+5I/jxFnRElNrBE65u5pu2IEwj7/o2y5eYq5Sgu0dXsuDgc0pBldPf4QdP0O1m+psMPD8HhxT2
Cuc/XmHln/gNsyOdMQqaqyeC8Xg17b4Mx0JHyVIDC/tSeZkUn0uo/M7f4NUSMNJIrh5j/+9H6nVG
kZE9k2sKdsTgL7bJ/f0ww1to36PhM6dEqF5sexcYNJeX0ry12QeIYMh/QeunQ4KS3zwQ8dE7H7Hy
3JuoY/qvcX4d9YcyfcoW3L3snoVnabhF4zEMcA/AEy27Nct1iHb9coR7UvJTZ3wsw6WUHpaKZgWB
TLY8GvMz6L/VCJYHytn5z9JOq1vEcdcF+P3yNec3XXlWRwReHg5ceY75TbAd44tO8hKpNpbLeJrd
Gz42Z1kbuh0UW0I8ABiIYZ1ot/xqQfbgLTEZu8RS7bT2KNc7kPbEPFgLatJ1Czal+qG9MyF8JCcL
XtpaAxWzWBw2JLJI4EMSeUgQu4QPliWMrZif4IYFuYAnhQGA0w4zUq10I0DK95FYeaIz5k1Ui28F
Z0yGy/M3w9qQGEQ4EdBzCagn3QtRAF7MTPszNmLhr4VZTzZuJCLGHFcG6FT21gzd54FNMUUXDApA
LSIqXV45hH2CDJBRhXbkS7cBP/MNY5dkdhfeCLuOtUbLDjrMUwD/WrOAgQB5AN0YogngsP0lVYmU
D8Y36uQJ8JA51bhZzI2GM5KyqXIxRGjjIyiVphOJtw4WardVQz0UMxv2yLSwGD8Ajc2bZngscKrn
DUdFDAefENMY8FtpjY5hUdHZugykKCFkzzSPBM01wLTlvuu9ANqrcqAJ5jOYE585LFWWERAP4SWG
D6NXHlAxeFT3iXSYw30dbfHRwaCawn+WfjT1HmivE94Q0XvmvANb2ONLr8LKvSzZtZoesn2crUuB
GQtUgOTg3Cbb0zGSppjXPwEfIjBGtGYro9wwzCebg4yRkizNXvBQFlBOVD1negWa1hTOo18So6G6
0yvCpAhtLxp4ampRHwB6o8uL2I79iq3xWf5hCkgFwx1pompRg2fPOFrgX/VxgjQjAtHjrRC4LgyG
7sRC3cMTQTwmA2wvkHYAl8UBqDCcX4yc6AFjW34kaANTXojT4a06A1ykE3KTW3nCsuEA1gmHsye8
xcWgJwYWhaY27qJyh9q19kt99RMwRWUOkfsht96tZH0B0Kb5YmZNQDSQBuQe3kDXkCFP0/r0w8qA
GSWOc3QM0gp4e9uCgvNBgcYXXz3BzHAg3uEEwEQImGnvgPaGfYwu2scGHZgT8IUt7kppLGQMiA+0
mxC5NoAKG9xhFwpKC0kumOtO8fVz8VswKyf7sdgvwrNaxcnMPDvs+WnBIkBPHZnJh16IoToLAdkl
DqRmxoOnVoNFqzP8Lg6AuyTOgzbWUBZtVOdCFdT/wAAZdxpWV4xlILyi7IFM70Ii3Xa4EM5YqAfW
xyjf1H9D2vcY4JMGETB1bfVH0GdACatcfXbKziaASaXBg1m4vXCfB7mjxexWTzoOtC82jLnjQSpX
q2533t1mRiL2n1i4a4R35pgdcxtFf4dFwGi9SRygBchtSDAtGac5AlLGUxj8GlbrYpnAjFKS9i3Z
vu33mO7yp/KpZqcgQap6Mn+rzp3DNw1S1Vi4KbS5kJJqR4m1SmDH4BMPDxGacfhG5lWkofTHJ3C9
sAMyYLLw4sVQ7RzqxxlZhkLoR2g1e4oUJXwzJaoHIlXwaUI4fDNTRLQA8YK91Q1+DkfEYmcdH4Bt
qL2otFnkGD5RzGAPgRnUglyG6hwXXzBxoMXvhFPKKFdgoP9+CHbW/PYG0yvanYbZFaZk1U7eW89z
viE3iXYfnFK91Iz+WTTJnXh1WJv/UjJAj7pXGjNWD/okXhnDLaahO5ZmMqsbxZ/20LNwDse1ft9+
03azK6SgPa8lhBjqoIlUUxRIoh4B/3uPl1c26/RSv/C7cwsxGU1uBTpCCHGoo684X/vdg2GX+RxK
HvC+/ocuY6Pv7KO5w6d5h8nWIWFeswH/x/+PfyC6wY5x2Jo76Anz8UfIY319eP8JLgvBxX/NWe6h
j3IIDZprn5hGPPXbkeYSnsRa5vQEO43VA60Yl+oaMUK0+S7XXECXv7E3zC2ZV3Jh5x/k2kIB4JRm
MYAMxGm/xoaD7BNiX4SuF6y1BEktd4TucC+UkAhR6eWy2kVhieYfi6gVerWUyAp6U5Rq5KgiW67O
QruX7hUabX6LX9t//9O2NYqgQ31K92gfeZj4899N/91dE0BB62skBvx9lHjk/x5NK8xz/u8h/Ozf
LdpWvEq619AxM2biHgxX+R8C8v89VttqWwSm4gHF3z/F0///v1lYe58XFT8DYeJe2vav50rvi2cW
7+S/h4KZ7gfmlH6OqFD8qZBUxEjbusS4xqrZd4JUlh+JF+h9Mg/+/hZ/6iRWiL8rfqE9fdU24n68
s424r3zHa4uIQH6JB/27a+/LOHn1Pmpwv/IyDzxP3Pj/z/nfndO9eEWO4e/rkkHAq/17JY2WuPKG
y3CpvNy1/r5exa3i57k73sTfupu7YN28GSI+tI14azb8lb/PBl+BlZsx1h70QnfF7boL6vK/w+h9
kuR9bSPuLA5EPJl8732i2vi/thVPLe4j3va/P8V9h+d/99e2jFe5T8tt4kOpuJd4bnGreJy4378D
EI/qb+I5xOuLw+PuOQ/69+L/3VE84d83yadKvvZdPHi8DWfx9OKB/45c/PTfE4tD+ffJCF7AvQ7Z
Ef59Irz4RbwMn3DCR6FtGDXy4YsbJYG7iOcnKe/vK4iDFDeoFDB//xFzTFCfeDgGIBfLU93lRTzk
7xvmKMZbzkN0lK/cDeM4giL+PuK/N/nvIMSf4mljXreBSvb3KUn45cfiKf+9RLwV/5pe+GZ5QfFi
4lYiC/i+xQcrjlThFOLs/u9iEaeb+PX3+TE+4LSP92zvL5Vbucjv+L3cUDSBwMV+yG9T7Otbe2fv
EHHiGoaMHrFrdB4ArvKT+NlwYFD9ZzjYhJyZyAGTV33DCtaNjym7tjj5xR4eKSw8BQgfgW2IpTDZ
t7wmR22/mSfyMTIeEvrzRfEpe/3qV5spvHfQJEBjCw+uGlVdRdAbWzmXafQnlYBoH9n4mJG+hPce
Tg4rabdFmrgVf5q76iv0Eez7CBLxvv//X1B3cTiNCWERBxf7lit+4bbKS4n/Zdz677Z/P2Hm5eM0
D3zF3NxpLzISq+UTbitFbY3xsUrlcoa2YVA2cHPSPsn2bxldqnzHkt/WmwZWLRISwGX5hSOWz5Tw
cBCcO0Fy+Zsc3XRrB0HI9qan9qWGTLtmmJNAvYbk+8y8WNvTIRbbkbEWVDRannrFzoBKe3E2iv2K
QhRGqXkkh2WBoZiDbOXX8ik/td/Y09qaS/dRwz3Byxph+HNz2hZXWPUvwVn/DgdBLRPMWwLKP8AW
mpryfjW+1GdJQo9CY7w2v+giEcr0zCrJZbTBpCn8FYWBPt4d65jVgnEd1qK8aWsDqRRtU/eQjBXU
5iB7H0huZ7+nmS5gL1IxlgSz0ZNjTwASEpFPTjK837DlYrhCu/E7fXSPhG0M9llCuL1w1pw4W7Am
xU7kGvztfQGCmXtoWLEEOBdjlrGeOz+FoIQndnUZ5BPUcKQ4Ws0H5DvdZmw3dOsRLvHW2oIZpOyp
CxgLM7zC+AfaoAYr7cfgjCyIhnIpITAb7YGuqDVo064YbKffdFuAClYuEJ/O4sDdGsi+022vPaJf
Xqd7QM8dJHpCQGK/+VJuPUDRl0meSPAHP55Df2MekW8j0gjBpWHo9Iiv1GP6xkeLPg12OUN8MWcm
23aNqwUOFajqbPhD+R2CIPkU/bG6yYwzYKFe5mf7rd05++lenYJXnkLUkPV9RGwRQOGHmb7HJu4E
LW6XH537jD0rVUiMWdnsMZ3cjjB7sY4BZgeXhINJIPeOTorIx+BYnzCn2Op7/RrevuyL+ULaiOFX
TExVTzw5OWie49an+Q+NavuOQfcIt/xjvIRX5Ta+wREsmHWDwIhTRvulRgIUmKmEI0sVrq9lIv/i
ixx1T0v6FlrHDiEE6S30UBUtxbbRcIDFlIcIY5GFsVdf+BvWA2aqY/I0klIK/Zj6hlNDBoAsNzCi
ACng5DAaHE44n8oJinVXiKeZ9t5GjMnw8T3JIyweyJrMwxQEJMRbQKMAQIeeWHc1flNruhXib3BM
eQfgD3/SH5BizLfpXEJBP2O1hB4JYzLAwfIWn6avBtcl50m6pT9g9jR2z1g0C+DffIc0Su1LM9TQ
PpQej6bZwFZLuMqZO/omHox2S1nz/BDWRcbY8MW8mm+DF2B+9AWen1MTg1NtnFvyTL0rejQmHEwb
sHIamY3zttKTyIKBtIeAHn52tWtBO8bxBK9H+wU5mr/FUKv05Ap7bqg3W1M+GF8RFiLGBrSbShbc
JORaDkiSZIoIRU1LrkP9HMM16i6acv/3j9kmWmH5GoftDH0TCAUuEl+UgxMnjOPuXCjbmeBUG4AX
WsFtXt7q5DCZe0PbCjaMBY8VFsNONcInmkULnQkiW5pzgl8Y/DDqIdrIZq79HnPNb+NxS6irGAnB
6mEggQk5rv8onwn+VD9hiEV8BZDEwi2Lojns8v686Dt8aGGO1fEfm+QDmA72cAro5FgxYTnwxfNt
mpfpak9vw3RkP8vftOzKpJTKVRdlK19/xvCNutkEvTqhIhBcItK9ETSYxzn5lgcSvbBMSO8wwkjP
dmSe7OIMoJnxSw8cqqZfknbu6V3DHw6I7K6dLHs6De4gLJgZMeaSH7Bmdu+J/gFAws7xDZrkxK8t
qdBX+qNwJ9s+eg9gVvM8KHt2gxGnW0bmxyXHjeuLK0F5ms/DvGYhRXpCqkuueFrvZdpZczac16gR
ZHiOFddXKfzgxLhV91vzOBbH2HLtl1A5jP1pxrQBmjn7nnTTblnzHGIYgW6fJO13zkR98rEVNqt7
qD+zcJvJAQ+/kbZOf06qDRm6qylKXMzTABZG+9hDNRgh4GwZn3H8uF0E8ts47tKIPQwXqxF5L9dR
zoio3lf6Hf8TGUwJFfLC3JZE0WeMPEzG8eyjKOTto4zFOB10dq1/+INA0xDYAlm98zKTGTx40AOJ
l+4UZ42lGqcBprJs/Mkm11+FYbK8yc1jqcS7WkdtmdfyRiej0wQ80RlWqilU8+CdC2MWLLeX3jrq
zNMusJXZqbgcsUVT+qcsP5ECVId/CRep9IsPRtrpELXAFfH6RTewMRwcaYTSHvxHRtMmAStuhA2D
teImGsiA3BDWIgA1twRtFIuB1u5IT8uDG6xGSGtsj8OylZynEhGVs+ryg3D/Nw7z9DSGcBPH2ZWs
6hrm5jaB0D24QFj18kZEagnFqnlWumjfV+Z2IK1Cy03XiYudWeXP6E0k/ZygFNe5hmRDPvOTZLrx
YmGI0LpkDdayjxncIQEqHTKMKrv4iPk5hi5S1DJISckcxl17SurrmCR7I1b9/kfSrBsj6KgXEjAg
O20MYfiwtXKVcVqY7M8RtIvGrm8mPoG7JIZLQmoGHIMYyhkRkemjA0Qrd3piQZoUoTo2eDZicjME
qS54laxkelI9AbLtjXtUXlrFc4LDgvyv9uucz7khxIoxbVmFTBXC40S7C/6VD+jZ/WneStQh9rBW
2vE4TmSc4JYwW59qtw6CbxGj0P+Y8YMvQ9roFAZD4zcFFv8MuGebmQYZVUVLZjghH1ONysIZdk0f
0QKr2wEzAfgAXXLIyxvfRSMSHIJqV8zBmUh1q3vIFUKDcN8KG0dlvPTqqxXY5Ggit2gPdt1zMgTb
pGDknzFoyRwGNfMVelcHu1plA7PkAU7TcxSAFVBTaVCsUCQ1xiMi0AIyUglPwO4fOozkhnUo4g2Y
u7gHEjB4Rwrv327qZwNaVjdAYNT0zxF5TJeb14BDNeeawNEUxE37aoaGEBAa+exTQzQRI2wdEbQj
Rki+Tfwci3rvFOl+QSCe9NNTV9D925hetPWvER5kSqK5aJ/yOXxRpM3ckj9WzhBDlOk9SpJXYwge
RiVzAvpmXx0qPblkBtwys862OYw2G6+r9qnrrYsjceRl4Bpt+xpCpJTntVbK24koVcYzDTRPpX1Z
JKqWkGa8+i0GlM5RzbQCHwdb9YfMM9JjPY2ekh0DOX/LNQq4qT3wNRHvg+Q17HoWTuuqj9pLDkYO
CpfjPmDYrFjRlywn8mHRSnYAuBiavJ8668vW7YMMBDeN6aEehB9795hTAne6npEK8Ftf+jXGRYaS
HlId8hSEolm/9KjqqdoKA/KbbG0cJXe7EQzb6lmcsPoI5F1vOjg6OmeZ8AWHQI5RhdYEvo8+RB0p
B4ZHDLlJQ2kucnElxd4OTnCJKtk95XiI1UzyaZJgstUpiqu82yb5R9ZIuzkOGXbiS24590UqXnQb
fJAQg2UTt2BkMuQx+k3pAcVc1pFwmqhRVPlZk5jwh8GuqpEVPOqm2zql+tUn5BH1+ELOfl6iizMA
cbP0nI6QHMaOeotvPSqdfdprfqpmmwg0a/4No+dBWquF5OtTSq4fbiJNuJkN+ysKNw1cVozqYXe2
aA0hCzn8YDi3RDIa/UdpvvRoVxdgw0pqXTX8zqbIj7N5b5IEbcMUqvtTFjwbmJxT+pmZsautGLB3
OC0ZEOYwxBfJsI6pVt6a6jUDPrRD+ticgHMF5p7lJvpAQqSM4iesSMNC2FDkpJtnyZsTS3/GhOvM
7o5Sk77n4bSbC3pYKcNvWoGfXGINOPTibGR5njJgH0fBg4jLaMGWpQP9TlvX0vddih9boa0nihF7
KolVJZyBMrhD5JJBHG2oQ1tGh6H11fc4VVbTnsKBVIFLGb4ZFnGpGGHF0ykw+9+M4Yh8mrBjEmfs
wEA6yDfViLmGo7mSLXtcv8+kycS9vJVMUGINzqCxeIUBX7Dep+x3JYyPMnzGdxPlktS2536Ce25D
6IEKN8P6HUs0SJ9ApJpJ3lTkbHtd9dAqzg7lbHI76wWLMmTFcGJ4X0duxrTZwC9L2TfdVaHJGw3P
sqJdJ53S5epY2GmPB7nFMAVndOuco14iMgd0TJkRqmqjG8tMxkJCb23pMbKQq6DJw4QAl4lsiL9T
gGfOomx4AUvFLibmLGx/5ELdSHFMD8mhrwYj/U5hiSbYwXJaDK21mpi39ZS2Zq/txSo32ckxSxmB
5ibZ1SgMTpn1Ucj9QzLnGzIKqTQ/Mw0ZfxOQkqHKvp4V7+FeN2C+l5A7lruBhI0wcnoxFhqt4tOI
dbfp+QKmFA7v8Jta/SWE3p5wOWn4KdT9B+5ZwBziEACTSlaygkusGwk37tASljOfyIcdGx8M9YwC
av5nOgw+kyg9ro7TkG+GWvImK3SL8Y+ByjlNA0jAWIKOnQfTWa5URqvwHjHYEtWFfldNA6GxBDP0
2pfEoMhvZkpruu9kePfTpkx/otJYpbTXQfODGC7KrloAQ32MsMLIATuGn6WJ9nYs+YkjP7XAHAnE
EK0PtzUnD5uB77C/93z6MtBCSMG6VNObHiKIpKHV59NI0GsVa4dQNw5xC4hnfWu16sk07x0D23K8
mxA88z+aHR61DtIH677c1q7d3B3hnatn+GJ4faq5HIOjIhku5hexrJt1sp9wmGUopRMQUVZHCW5l
399q4P8CIeD0O9sk5BFaOpRPaVZ+OVxhEYtibmaX2jmWw1eiRORFfrU21k6g3EP2kTbxeWl6qDoK
5IMsbL9a9aPt9a0i29u4Ohh60+LumlLIxljZVFTmzbW0zCd4azrKUBnUYyyeZHhhq7z5UdRQ83rF
OFg9A6+Z9DONZgCaQf4hG15sNy1jfsszleuIvW4HoUlKfV32bRsJRy1dloKBhY0EaE8KgEESeZuj
Hel65pt7DaZA2tKOaPuKiDcMKQJ1z5k3YoQam5IfIjQLn/A1GrujOX8MzbZ0kxrbxRVH7eXI470u
8YLkgUEtG3sNUZdah/TEyrUyOKn03M7kxQQWV3TFdvbdVsCEjYVi3pZrNwYgb0CqqJ+5SrT+nAeM
hbn4Yq6LDIF2tk9nkReFT237kKNrRWxcKVNMM2o2IcVxqmv9Z6OUrilpK23eZlV9LyyGkEnyJDtH
DX5ShYKRE5I52uQOxqOVuodFwFLcXDoGUkWf7ZcZxMnZBfqLrtRbUz1FMlGRJ8WO1jr9b9YQRmmb
D6pFzwjlg6OFh6yrXDud8RN5MxFHtTebY1EZwJkY/MXKzkLMgCAg01wLwK3w4/JZTSbC3B4yu3zC
CFDhPVgOqTQ9399gHAe6C6WstjI+C7IJlMIgxyaOEu/IfHGTrDyWtsCoBJ2g29jLzCfs0HD+Oh1Z
iqBZjc42parHxIGLdmJpDuALDTEUK6vwNWNx+y47tCokOuad1FiSSkSUpbg6vHBVQGiEo1Omif9G
HRQo5SIn+qtakm1i4LXbMr6d4q1NMz+UmGIqxT41Mm8cmSyl+sm2aRX54B3trQ8wwXRYaIhxMTaB
AiGzP8wNLg1wf+bYPFtaiTVBf2POmo0YhuWjb2nrWXZ2Eo1J3/06FdJT+Pphj48Ekbx7sgczjC7K
32aR6F+nTaNNxwTvyjpTzoNsoa0bLDT1bYnhJey40N6PMy5co/TsZON7o+BJRlJaOZ8GJmFL2qqU
3+MpYoeGap/pTNInEnhyr1YgGfXzY1JqyhGHUWZsO9tQirD2btnji4DOoZYPCr3rENxt/ZopAzoW
BlTRXmf6mMxswS2lt3XSsxybVfkxoeCJMPRgz3IYTuPfLI8y3bgNrRM9vEE8K9o7wsgDo91Kpcxk
lQU9qxFiUrWzNIuzXrZLXy8QlUwqZk4Rosv2U3z+8rJc5+5ZT2tcQqBA2t13kJK6SEXTZdIxM2D9
jLTpPdJH6POO/JbOHPx8Z6XH2EC/RELdCZeiMH8VxXYXdogAeY88wTBIlxE1RvGd9JnXV8cAIpxl
Yxht380ESn9XUJ9P17D6dGZr21EWZbIOjbVItY3TsttOnRep0S5R/thAgFO0E2dNuLSsCmmJq+2A
gyXwxBzvE/3eFgyLCxrVWNv1BWEPqoVzwMekt+QfAf6jurNeKdWx3iXIbPoyrGvTd77GEFGCRLIo
H6aXFK7NqT0g0qP7WKdQ4mL93hfQJOr2NDOOZO5nTduEhIZIdsHJsRCOXbk5B+qfqvrOZhNeDDAK
CqAALzUwPinJLzHmmSOkkHzGRrw8d+Wlho2snBTumgf3pQTTGaZ1gWssxK+8dDYB2d8MaqURhyFn
xmp4Y2J120Z+Hfn0e3EkH1TmoGrv9rE/CQIw62YcbhsiYwMaa640dYby3h9Dh8g+cnEDcEkaGKWC
W3fzOhjbs7O2q1991o4NIAcxfEX4YduuQwHIFL5uvx1cxk2+7QSPnqlEIqirfo5iQrZ+F6hwJBxl
0GgmkdAMmABaGF9sBuMZNGWYgKHSuuWvBZl5QLM1tfXB7OZtPXzHWnlwwpveopBQP5qsIQESIUh+
NZgK5/g4stCJskopoXvfLXx0ehnyT6NBWfzI7wVuvGLfozmoogP1EUnxL2H6akJdkFpORi4eiJ8m
TRL+j6BeLxkQ45J9YkstRFWUu/JwkNLokMd/m1eYw9hTBRsbvuYI3alax+zt8ai406Ai/OiAT5o7
wsFgni4Fkuqkd5sy21mRA4xIJav7QAR8YDj8IgDXZUazlA0FN4/shVHXH8tgXncsZpa+rDsb1Nxi
f9E/8zI8KolzdKLOC0PT62rZN/MBnQ5eBCOd6yLT8Guj6hmoJbPiETeMoLKHYzuvSZiekx6hYYBH
Rdhj6WKyvDfw/gPNNYAuC0IaEgmt3tKtxoqRSZU6v4aW/za0cSul9jtW0ZIzeYIVG4fBJido5o6a
JZ2h6Akb8JgwP8JKgVVQbSn8YO5KKAnZcEuLBtmuruyUEv9ZG/KgAwRYNP01RvRSsVnoBiyAGcCj
/Oyc3QAIao63HkJaGP9KWeUuwCdznx0aorimmKAVxPskSoYU2h6ISTLBbYt+mWxaGDGSCuHKM+Ny
jWqNj1Jn69aQM+XBhOnWeMn1pxyMVrNhji9Y5uE7EZiPCGHaOJa7vhcIaHnoDNzYtNgdZwN2LVIQ
Db8psLi6YqGgksZLRznO+Fx3Fh6x1keUM/qsvJoXhISmNwe9QVUdJacGiFWZuSTD9F5jN8cqo6hU
TUfDwGYrAOBv59UE260SGAGbQ/CrQDlXN93oa8sP1q1613mZgz5FQ1glTgo1/hEHWHStJ8IjVOje
I90Cp9lG1M9tSsJdc4/ptEVJYkGa46NQNcdlx+3lbDPmtesoUE1NiD0sfqUgW8Ci5AQZSmmd1sVG
IDdlaeLrN+xhjI2S7nZ6g1T/2WkXr0RsxJk1QbUeTIzim/AganiSL1o929k5NAxs7Ux4CHQ6I7Vt
DX9BhUI+j5u2/5hI+YiliZq69WUTX4qsRwiMPyXLEtgR8kn8dOaLQU6GtNzCD7G0twssBVIlcN3p
Pgwg0qEh5bwktmD+EX3DdFWN8rWsIA468YVlzePiSx1oHRStXq+RAgBNnA5rfGNeR5mCFc27KjsM
5RgDbNQm8tlvXfbY/+PoPJYbZdYwfEVUITJbCSSUc7A3lGTLZEROVz8Pszn1nwkeidDd3xuHRJ/7
YDVBGp65Uy46voi3JayPpXEQcF6l2tZo48WFb1JQFp+T0CfgMuK6T6nFCuKp+NeeJi+IDtMm54d3
hc9mtacwnMaVk5JstdHlW0uMG/aR6OSCKvC+EbaKIJ7DkjaN8dgBEGGcHSsXUFiOaQmTNb+PO5JE
E/T2Z0YRbFND5QgPxY7QFd04DNZMCITYirsocQZlxo89hQd+k3/W7M/mT0fkuOWdfGAWCxSkRnk7
GspAkAVvkcI7FQr5RFQvzmm0kr/ig9tPW4SOSb2Jhb3nPYR69knxGf/RtKKZ2O5y4hP4Q7IgzBVF
3acsL9FkWxhOIjppcTHgUWtxmcNESWiVPiA5LbRWj+2dM7032QodAQLDfnD3ZXaI+COvrD+nODcq
byFxQb3PXxd/3yY/MSaMVQFEewX6jhyOEwPY+x0KO08sHvpCc1JMcMWcjaQ/iitBugXa2ocapF4W
+6BLVkdqc8jlFNTwLRuYk2E05GrpPa5pV53l47kPWfGsoO6L20EGvfT8FAflzUjcaYuc5gYOviEQ
+4JyA2LS80U7TtMCtoR9/D+MJN8QxEG9RPVLvQCdJaV/FtWdWO9RCSkQVkiPBpweHKsB/PEBEflC
QQJFn/6KEHHBXaTo0OZgFiZQrYR9laBh+tRLzMpHSbn03bWebKlUy8qM6Ct3ltarj7wqTOSa2Rc3
J1P+ukHlBLBGfD0Bm+eNNhe9tCrQs5aiU8qXpnp8sl3BjSqzHS+ENxb9rn1Of0K3dnWLiAK2FbJb
7PQH4qq0/Qov3pA73o6Db30g04yQzAaZ7bw/YdP7Tcg60cYe23SbQGFYGmJIru3UX5bUEOFn3XEL
AoSlFv+kOF2jT5uG79Ep6GI44SFn5yE1FPUig/THnqCeQL/c43xpbblgRLHCpUFjPQrjGixw7MhN
VdszLOZBJSOhl/aw/xQ3IfxV9yZvgaQdwuT5X8WcTZoFqxz+avL5TVvYZxZ6PosAFJYrqN5rkG8w
aSPEHDagjHNOSW//t9hQohSj+Q6m0onnjI+N+DxdOG0xK4lBV6c6tD3HMQQ278o89iHqiIdAp8Wb
X4LgPMJHxGMNKuyqDryUz6FfAa4yMmQ9gFXQkoLEPPTpMxhDQrI1yMxjOxYpDEuwVpJ+MgwgFT/s
ET4bHUkfjnS605E0sKS3e7ydHwfPBGpGBPSsilLuCPKWsl0oGoK9yOFiaGB/hlJxFezeO3BdqKlK
XfZEUFFaRt45TSEUcHDeh6vkKJfTomi00/wIkUFKAG401L3/fUnGM2xm3Xn0AHrfE6t5eaOkubr7
e+xmWGpprTiKMLJ4q1HF9xbkmnestyy0BO5AysNUBujY19yIbSChOOVfY8xnYySDaNTkvPmwarEo
r3F+9qQ53Sj46LifXTMn15mQRwfGcVgXytjyC432IQn0GQBIjVcqnmPEWUDb4q6sDuGe94zwEESC
w10Z7wcnKDAaBILYoQ1Ewije7iilxvB85Yt2AKKZz1Ck+NFeLiwBFjqeLRVBC1sPVuIrtqmf8IyY
cEskOw+VTX0Ar62PZXfVNDtS/Mn4g/ZG9Q2fyzk5d0gPmxZ2rD6edzKnFsGFBBLesAhzFysqjvU7
iUhO6H21o1hBWkKh/dDBxlqMKRIR9p0IBMLwTkihSeubzMPXqByqpwIAExY5YT7sSsWCnPPvyM9h
U8vNRNpS+EJkvLoIj3g0nqr0aKuzXFNbO836hSjNgmHj3kmvHV9gAJHaPPK/BX5btJMKwzaxsD2X
HFcmauQt4wzESwtdvUf/0Lm7nAn6Xv8YP+WlORJ/UJyqeNUMM/gtRvSFRxfG4RNfDVL/mpNW2bh6
0Kzkh9wnstMSVrVsac3iStTbzHsnm+TCssxU6MhH40Dh9qN54rAqngia9ZW71sUtwYBZPstI1JEs
PccgZ414+DTCDY0z5tQBOqtzgR24AUliiZq5IHuYdqRVd2OKyG7FCpQzTlGQ0O5Omi3IVarP0nRF
fhKoSANOa2MlARH3iWek5z7AgwC26q2LJ7crYTbbIAOioYx4SfLN+nn9hTRh6q8+5Yw4S3Ie/Jvh
Hxj0Ip7CM8lOPZF1REkRtoamHHkDOoCT1K04DKDAQUlRvPKf3l2N+Ubtgpyq1sOfsQrDPZlIuTBF
+QPHR2QBDgfmYOVBTiXJAl69THerLp+jW3rKwr1rn8YPd+UDR0QSYneenFCURKzBxCtcgi1lU1Tf
TdM98QaE77GAkIfn5ReEIfK3wcv9Z0LtsAP/Tm5ebWujndvS1piq2EN2w5M15YMKmUF3QNJNKg5B
GNnNN6yotGIKX5qZse8f2rJIl2zto+JZ5P77TsxGMEzNd7VrC4t/7ltdEe8xOepoMISNgWhG5Aqp
+k6F7oF1IEX8BOHXf7YdCQsw/8TOECd0H4vi8T0iuiazZDLv66VUfeXlXhrNAGtN3hXhrMVJ+EFE
D+Oi4QK3EpxssrxsZKfCQ4L/r52hQEavEhLjXY+LsX9mRi2bfQJWB6DN1HuND2DpeX7w1vWVgl/2
jGofwX9TmVdaIHYcGMgVMD47Y4t18IDhcBlemh9vJxLYR2oQkGXFAWYWOepnGRHfQXkdB1Ukyeoi
XyEcwFLKvfeIosBsNQ3jWcstwORHO5xVJWCfFElbeKzZgZAJPAKMvPKd4kDSEdgyYK0zeo1Yb+Dv
43ZUmMfZWDnCEZ/aINpfFvHa+AJzyd+Iw2uSXQVCj5FCE8gjiycWzLxfYWco6h3rKocUM1+IzZZV
k/WQxg+c2+M/QMwQXZgwf2tAbw82Y0pEZPANg+oaZLYD/JC/YrW7yYZhv5zWJMzRgSzMfCpGwJJa
AJSccK2ZQh+v2uza/8l4KxpHkDRgYjEOCfRSgRQEYpGPQfrVlvUNKYoQsntAazvSsv3h7J+DXtGi
UzkxdYSDbRC+SnormsNqXLa0eQu3GFgTdHsHnmWMXYm0UaI5OgL1myDQgNCvGLSVSKaWhE0JyBJH
GeEa1JURtHo1OqilBXhLTP2qMSsmyzFU1d1/4m+JY4W8NYghgWbnEEiFDtFiJUTJTOV4jqDmwsTP
Moac5WAu0mPokLEmojPC80gz7xr4HYXWOzu10lRmpjxHm7ZaTaqNd7lr3fyzaX3GG1AY2p6WyCHD
G3TX5+CfsLwlppMTbYmLWUf+QBAdhwYsXGAw8FGxOldyq98n6qxw1AWhBZyDTEBIXLELj5zgL8WR
NlSV4eZgitgiEMKlmAA+7dUb0bH1pl0yZ0ZzZRN9sexhNtV8q8ckW2719+f3g6eGCsh8VxdbfmhB
lAYrer1RqDvBsojYC2wdEMji+1Z/7U9H7us0PeW/AnGylwGxMH0jKLBI492UD2BXFc0jV+NjdbsB
8SVnmnwhXUzNkmDBDDAlflr853qEfq0Sc98wpyCbhbONb5O/CvdjvcwrarsXPR2OY3QwJHCLdkqb
Eq+eHzgBgxN5QW9Hb5RYpI5yeuCRjSl6veP5Eq7lqNgbjTEEYvDhoTI3LIzSA51n8zfgFPz+Ydvg
Kn/7tw6bTkGGEScw9+D+EnEU3r3Kyh9c84X4U3L2BZ4hbwOIdnSrRjmFS4v+wXu3RA/Rnsojxv38
u9wxsE0sZQzpwyZUfhVP+UmEtP7OD+UmdUYQxlJfzAfK12SBRE1DWv4Ql2U6+x9HVmBBtlF8wPRM
w5uHUaRzbfMbSpdtsNWd5o+4KnakrEQSQHLRmFPke3Pj0as21umHLtjNU1Ht7jnRUN4GD/nt/TSI
QKzqaf5hKMXo4mvz/AId5rOVXVppRm8hc5B8McW5ekleJFynVzb2/xPEtHQ4k5drs5hXi/BbIifg
23vkMDqHgIWWV/tEdnq25cIXTvLGnXaNTuMe2S9YB5G7uYdujZANgS2J1YQQl94CbyLdOGiGNHMB
PAlOxxNPbwofnSgu/aUET8m3o37Nfn9jLMAw5RB+t/RZX9BfrspDjMBxpf8lwKg8/swbJ/Mt39Rb
R7yD5X3pHecCV7WHpyktCrrSsNPcsLb2Z8zOwl9lEGDUAop+lSCcF5Wz6fhXEDE0TArPLF42WBGf
hC01+LTmJF3XZ2g+Zd0hCIPiI4WTzog3SgkCUHSaNLnx7RwkvM/t5kooybtjOEzlZaTjkLbpM2Pw
AJ5+xL8Cd47CFkhOvj3s5cJ4mmCTFKPTYBTE6wpZhuNRRjdc4Njqo2cbZG4QrhEt8xtyqQ9V2Gil
OSEq5Gt3U+3WsTZCrPzk/oyNyuPqEFfDR7nm18Tu9lifxtIm6QrswKCl0J3YFgSxiHeBuNvqlroL
dBFZtTTe1FBXy/oU/yRob8w/cbKUxMCR/d6qJ79RetW9Lf5w90eNlvEwei6RxSHm69uzWGLg1Ck4
iWZCfTCUHQpRbzzMU2LW5tePCvc8y5Uz8QZMNRHOer4hWyKZhHRJJW82LDkeTysfdqnRVcc5HMII
oagIdd0e4YMg8gm0GhMJ27cRrgVuik+5OSnrtoT3K1yAMG25zAx0mWTnx/SMxUdlOG/tsdpL3Q1r
YlLsemcgfC5RQ0/VB5Nx9lXs2anxjBCVhNTuLL0FIhTXSr/q+VuSLbxor0Xq4OFP3QiMiC8/tyju
Q219AXnRbgwfw7KdOPGv/yVz986SYaHkrG4da+I8/qWovJnFvyRqaX+ADgwU4re7Bcq2K2q/FXEJ
t5IZzmQa/2a//qPaF7/akzta7OM9gu8nmUA6ghIAPEzstEe6v0h7Ue/t5Jq64F8NwG+DhDU6mevM
QYnwx6wek2FlLHxeDa6Hw5v7hQQJiATE5+8XrIay8jHIe3qMSDVtUNUgJ7BhahE1P2h6C6biUfnW
2DJn5v7G59Mipz6B8FFj/F8SPLGRrc9UIABihfFik6ZOPD6TDsbPl0pePnk8M22hUbRg4kBhwL6n
M/0y/PpLr5yPErxpd0gGq2EaBGFB6a85LrZ/zvCsaYLtCYdMPPgq5C7eYe6U/xtSKPgDdxbSp55j
BREtLnwC6K86tIMOAo8XudfJN08VYXNXdR0LX/6jOXQBDtGW9MLJifQ7HL9kYOFDfnVHSGDCSYYj
CpFTsMBc6d/xTeMHQg0NOjMOr1dzhpB5bAXN1vgUPLQS7Gfw6hZu2uCNg7xzmOxplNqOWmC6OkCs
xsc2XpP+/KC6mjRUmhoEtDxLkwajGvQMFgiicKGgomjOtGxtdPozoEPp7+QU1i/SbWkcwU4mX1p3
IndS/ZKxgc1HYHWZUDdG6pUlEyER26xo2jdyBv8iUGiP4QEiK7YUedGpM5/CFwchmEJbyxJUbpXv
SFsa3gIAxne5p28obxboToZtf3d3PquLTh7PTZRYY9EBB8cKjeG8Ki3mdPDikmAeUrYVkLYvn61D
NEykJqMDGbmputXcv/SVjBcRGS4ZlIz1Lu4+kq9OwK+YV/qKEt2BuHFmE34C8VehzSJBOs6ooD6l
ZwKqRU4sPEfeN/umTLYa8tvxgqHMDbVtXI3W3fBDO+hP8uZYysFViXZQziauw2iHmZfb05EMhXqR
RQYXM48lGK1ZHyb9Br1rYGOsUFvy8WAAcVlwQcFARHrKrpqyAwIAMpDmLAb4PmsOIWfyU8mBEGZ0
zKEBxQEITwJQQwzPu+wuAlehkuyA3Jfm0L8BuTmld5+l/iLsS1nWEXdhD7ZSCBR6tAcpOsifpWFs
kv6CHhjyLNQW/TUFK6fcmWaEbqm7l0G5Jhpq/lEtNRYqUkoqz8EQVU7g/mqYEIKGtn5cZYV5wkxP
oTRl0ERXoVP6ZYmCjB2bWiiJXoDyKPUeiIefPwG+abbI0/iCfet0WHcxVju5h/vXGQUwk+aA6MDN
nhir3q52yL+DFfEy6CBQqIFypviNOUgCF5N1heC5o2b5axyhGiuJrfwERHwsujmH3K23VESCBkh/
RoJ5lbB+zpE4cyWHe8cp/yUY088x+jYOSzgNDJp8V8ozcVORsAC8jqjvRIAMlQDYU/c/RMqi9ULW
LNNQPFNZu+0S5InxdjxdUcHMmeKh3ryfyTjEbGp2tqtIt5FwSq7xmthfYmVdgIOdJs6zjHBwhOVj
AI0yXKR802ZoVllUBii4iPCU0oXMIFj20pVnWjGj77FpEE0syXj9aBdHAx1TKpLN2ZCQH46zHpDy
l3wfjzpcGRJVhR3RO3P0zqUPv0mURzPKyWfSZeBuknX4aCavcYOKLMT5YcKVYN4C9EVcqL7Aycb7
eyYZD2W5yhNvU4vNHxRISCYl+M3Tye+J75Qum++J4nBvfYImsWuW2CzTeYxZkSoiCySIPK5herkQ
c8TAyT0aTd52PA9seizHX3oFdj6LLXQk2D1zzKvjVjphIqPCgAMo9LgVrcY/z2GOLub8pDteSw4B
JnVWwQ0RAKOhlhDF4mu4X5Y1syMfbmJnLyb5ydH+iad3cY6YnxjdDYkZ02L69KfXbJbRwsRAY1Xb
apZYkoW3YReeqC6bkqLdzeRVsLQ7BjvSnmf5Up7tiJrmr1Qnb3aFRyZSB6fQqj6Qa03byxedkhYF
pmOLw0y0RIu0salENEm+jyzJSbeIp0Y041n+kiFj7KExBhG50VoomW4RtUh0peIxYzjmHUMTR0/Y
1ZTJOzsqDHPXrt6FIjlXkNH/Sx79d1t+M5WXV5Kx8FLozYFGylBE5gQS/Y3COI4vMkQa7dv0q6HW
9ZbcMi6wtu3VHfLnMdoS821N7HnFm0oV8ohHZuAwDP1LnfWaLSS+cBKsiysHkmgdixbaSX65vDJj
8J80y7oRwS0L+mcl7AfnifCF/CD7PKD0q+QSE72KZYcyqunYtcujhTCs3edQGd49JY8bju4qBWfN
h0cl/JOk3Jn2DMkmp3EB7iE+Rc4Ehfgl/er0t2Q+DPJnphxsOqKC7JcGR7qNz5MLDNVn1b7djJTL
mYDRkvMPLfBcVaR4cFUn/CU4xRjZqaGpLaINQnP+uQKGjXsBhKmMOUvYqTii+BsV/vBl/sC2/tMx
3ajz7lacmoV6o4cFdE7cmsESxyTbrYbB46TuWPDF9ASapsjncfMgCR7NYUG/J+SscdTIIG2VO9YA
jPMnU1u1zVceHiB8P/BYtkznBzD6b3iiyACLFNCBv0M3ZDPkk0XJuYZsrdr/daFGsekAMsUcKc3u
F5hR2TXIqp98kS55sHx9xsaO2P8Cwyt4JxV0RxxZOf/Qgesk/oo10xtxLfXedhfUm1jOOe8jt89w
k4Q3NLzTMNpjKknLOzsHdG60Fp/8TM9b0ffJ4jO2jE6bOzklLGPVK6X/DmCR2k/xYeIdiKpv8B6e
J2AUzhesW176iuUr/bm8ceCS/Qo/mgbrCfXmkjiB7pmKYgOfEeFiBP5HxL/88HRGLSqsWYHj8j6u
igXnOnlJvijRAFN8mOiea/lAiCH/7dIwzoGFLzM10LZdB1b6w9gB8LH6cO2zN17Fr0zGyWSBbv8E
74Cw7OGEWyCxxQPwPEcylPpUH8/wqnihXRPhX11rwuWFpRDspc8TEaZxMFCrrIu1Wv/pqMfukedA
bogcMRCMkUgrLQmElpL9pNtPQueTHXFeECuhTH8EEowjwB9wBTA0Y569mK45ooXZSmq+ENmyoOHu
/c0cjC5egNMXl9QAt8UhpTxjoUkYYmYCY//x/2cwbY5xtLbE0dGVdjV4JI7envDpi27ckb7WAlzN
lL4Ub4T5UCa45N3ZA4b4bEXiyWjPcdslJbFsqhQKB9+fI29+cQ60e8NZEgpFQQ2KBe67y22Ka3n1
+TXiIfyZzOqRPwH99Lucj7uH5v9N9FXwzalcqr4pMxajRcZR3SdoooURmiAQIPL3I68nL1P4SsgT
ag8RmankDwfamazMwK78TYEHWqJX2jLbucZRA0PX0XzUND+xnnuEBk7HdYXfVpcIjXi/+zd0B1oB
nqd8zrG73MJpaux9xIrfP/W3NyxEf2X2b4VYGtmeDJsmRCKFYGsGwYbWg0wkCD7aoqQxRI43CBUy
B2oJdgKuVOOfnHVEj7d/YXkuzjDFnLlAEJsXLklVGUc8DysHIvS84q/UO34IcK3hE3evpmOwi2jY
2bDhunyIXBl7KXGwJlzJ1qZtmxmzG0Owfxgzf1jzBWCaJl02LBjh6NRjfCAC1qccKOD54h5RXJxi
sLFBmvGZKQGG5yXsGG7alJ3khbyB6nSivB4oizBHMLivjR7L5TRtd4yfnBIgdfF9AXZGHKoad0Rp
3RuPmFF/JeQRMAVH1BazNhIfzN+DpmIjbZUdH4VfkS5onzeofzkwdy/K0TmC+F+i4MRn9pdwjh2O
G2Cgex2JN/iRO5/UpQyILkyBYpQl6y7dxfgKeB2KD4wWqVdrmEqRozinpmPV/5CJnFCRRRgQB2eJ
VDFMP92ho0GZcqGZG+/4WF2xEMD7OEp/onXzYoHkp/L0Qg76s/iM7aYhChjCGNpm9C4O0rUZThzx
ipoNDsB6jG/j63wJOBRDUgHxso5eOkJgSAYtYWWY6vAgcspkyvptd643D10SAqxhn17Q9CTGnec5
6RwUsRMxnnN3C4459LoUq/RzrAdknjNlpV4iVMx4a6/Vi5ENdoD9AVesLjnqNnwmqm3syy/qTF8y
ShB2u1nx4lq5HiggwBvCeo+RrrM1XPb1i1amlN34s8IDV/A0jMnOx4qgGApvfQcZcsWXRlOCynvf
f+OJogoGWbR+rwPiiHHorVNA8GSle+SWBCPoM7kIr5rXRZuxwfSUukAXKktWK+ng6TZD54jA46kF
MELxpF1zDn+OcYSIBn689BpmSDTjixr+Fe4Z4MkbDxk62Yic15ElIjqYkUl41dS9G7VjTNqEO48E
iH2L/ZTUogO7IQoLNdxr+AmY7aLgbVbr9P8MQ14FZMUHpidGPTgbz6iZZVzaubqCj1qxPUnoAmHR
zHlDPizhTunDTy4FICJMIIlM6YtzUR5ALxqj2sScjeoiEWbMoCbyo4m2Brw/UY+o9MhT4lktoLyz
v4K2CRKpCJ/5tMcoukoZyVmOMQ63YC5Y/9TA/MsEfcbLViK38mlEHceJtdRHF4HFM+qP6l1JDEsX
Ll0KkxOtvYjFOELYiG4tV7Xdp6hOnUlOvlgdIrzwMbJZz/RPFeYUMxds5e2nqCiAGP3oUok8Fhzn
wZk8UJJqiOZhE1iCaU/4shkvxyejUoovg4TSykvBMoJbrGTbtKtWZR1sRiVZ6cKIusZCaRcNlp8h
Z/cW9y2z24iPeZvmptGQiNJ1tFR/yB4fRBYiQqtaFzknFtgSZCeLaIWpnm367JjxR1UUxFYRYYyg
loADE3pKnZ06SIJZh7i1aTtLVU1CWw6m9614OE2hauObliCdCVO0RbgNcn+bGuT38lJmGgyw6PxX
aHE7J1YiLYj4Ih6r0JkEQipdemeijE+f6577uCGoUlqWEtS8kK+zmqYLwCPZfyVubwWMHH3KLmhL
xLInK0RagWjLjeCUejH3RfevMIHLm80gQW8o+dxUR4B2K7G/eUBwQ2jMDFWgaor5mFkYV1dKeoLJ
mnHovb+mxDvCBfjoeHv77CA+P4q8mTBb+WBoGgEH5aUdrvVwNdN8Fw7Q/v7SkLb1DkmwHSHs1Dxt
nxFM5WXkP9USotf6nofyVg6vjSqvzAq3Zi4tE3Pyl9KMbWogz6LqNCikDTVcNZFwqLPqIJJgbRjJ
qufy+o18nEjKKW6M0ycS5iYH+Q4iKn+YAlw9rkT0H/ysTMTgrIqZLTAapvpVZbLVS4MtKMNYPa6f
yI7Kjl5Gbd97KEyk8+j1lFC9FUb3jIuCfDNiEuai2P6ZEZ5XJM21ugxSlNs8tMXn6CLLrwuAA+RX
xDdqX6lUIH35y5EbdNlKc799MqnMW++9S/NPmTBAcdjjWS6q0EnIE8vwLIQYBKqP70jl1cR/KssR
wWyrUsEXmA/EVa58N34mJsE8pAl+BgpMBjLttVli2KGEC6HPVx2Afu1206IzqAqlgk0pl5oLS4tU
kWB4N2+2oRAwbmu7UfrfhAklBAJ8HjoL8MxOhWkn0Y5XHReA2aYc1Ok3xo7YNsG5zgge0T77gfaB
RPks2i7fFwHtMLg0MR8VAuhrzD+eufUiRBPRARR0aWwHrgdQJI/weQJ7HHbsL4uJuWzH+c2YEKgm
8h2gn3wyaDNQG7UxpwkbU1Vz/vpks0k7BpwwMmsdMff6LKnaHe9WKt4RIrmfdwIJkModBucJrHRq
KeL3aDBVSnXOrkFEB+KVrjf3ZgpovBrFi+P1Knv6MVFAoN3H1pDI6laYdHaFVDMlqD13MZ+0/d7E
I4q22csgf1at5s06GQgLBdJ49z9YMgndkShe+pB2m8/dyZ5/kU4UlNT7LuJrtJeWGbXRvj25WfSh
bIuojKsiWvYZNXtuioOBTo1w7lWoSwJQ1/I4kTuqKYgcKbYCKaR1y9MbwEshk5ioVNJsdZZjfWhX
BD2U4q1tHUIY6uDQC7c4uUCAqLAJvBoBCUM66iA0HLByHjrbSmP1IUFUrWmNjRdxn5C1gIuUENus
g4hKhTkvu5rWvGeIvyhDwE6wKuGHTD4ASs+u+/VbCCdaNzOQtDb4k6MMeBtNcUIMRt1ZqS8tZHgH
Mbxlk8pRqQRwfdYUSsPYSrV2ZeauJQENJTkMO0tMpO5qCC0tpUnR9W4lb4w2IXaIW1OZ8nWC9Dhk
Re9b9nxdRuCKci6sdp6SOWZA1z33LgvCjT50eKmAT5Ke6Z/tlREsobQqQk3TnXg8TTdAm+fiCiT2
pSH2ERS91xFhosaTyDBWkJDjh4PS4jBlhGMkbNI+DAP50zIgkqW3hNrmwQye8Zd6H/bMFDo0hkyc
OUq+v4+w6wlradfoBQ3R0Wk0b1YYImmxHqkcO8WRqe1yOlaMVd8tevXMOYb8CdoPyKWs4+Uweend
b4QzrcYd7K0aEg6CgwYPx1JM2Vx4rj437XOhRQskrajeGcBg7gGOEuuijQF9jA0kSiLZmgjrT78o
4m1VvQVlS9xkjeSBbLcYDD49clQSdXSETtRRiHEQ0UvKJKX4oGXjjCLsdHepcxJov/R2Z1CkGvD3
sCzz/8ZhvwIHzAFl/NCcZgw9H9DJDrahQ/MRoOJXmFC76NrHoGgOfzRxellYFcavKC0m1bKD7S2a
B10gc4Vzc9rQbACraLJQpx8WbIkalgFArHGaaO6SWx0jagdQzggLkWy1OQvge8OlAo1QQ4qiz72E
zs04jZ7jQbMTOJq8RnVKIwniYL3RsHEZM5mjRoyK3L3yJTTv3tUrf3h/3pXi2olJJFOszSO0SeMi
rvyN68Kn+hYj22egZaEUNLLSicIVeSuAr2t5y/DUechceZ2k7qhCaOCXRB8mLfQIqF9Qnop2MHrv
NL5wUmMciyJ+6aSkGL20KQzFqTkWFJBTBm4oL+bMxESgxU7GxjFuQmmj/T9cFlrPSQOPFZZLHGMo
jmzP1c/oUcKcCnK2rvHDBogVvDrbK5mOA7nZZ8noZfDzI1jS8BeiTPR0QGsn9/90UqakvamlpNLz
AMvkDwFqUyGE7J0CqpSw2s6WZIU/1duazqrALBoN9MC2uwGqdfBPraBfcjiGmtgVUIcOPeGU5xYV
7OQQX6Sj/BWcPwhBZs3mc+wswREuMr1UmRVD9PEmjSJfqK/ixzywa/+wLvAaQWFQfHT3+QfH421N
A8yUYhEEOp+T+G6vqK7bN5gefAAcvnqa7Iylv5fv/R/nWyKbxl7pe/BnEqswExC9zDJoMOlUMdsJ
U2xgvKjI9FG4kBeBCug4qRY10j1kCIceEGgFAnPHl6g9eIqjWfgW5sI5Xeq/YFk4SqfRDdj+3r6M
a7JWD9G5IJJac6RXfk9ZYpzs6s6OgqXc5Sn/r9q2jnKnjRXEYppRNMAX8hhW70BJ7NYYc2Ypkifi
QC/hxtJAkfXp5TN9NRbta3PvG53jVF4DtNFGRmzaGBOf7NKLCrx6SU76FBLz2J+g1e3Jz+cWnXC1
/WS/HQ2bTwqGyHws1tCFrJOixVQ50nVTmqqgguu3fB9e5L9K4AvX3kDXbGXudFyaYSU1GvaCfbnq
V/Wz2gM29iv4hVVkl8/g6R7Vn88fhSe/HnmI+XviQMksoTim6aG94eUTeDPHC5wqfADwcFryxg9D
raID7DjGvq7IqpohhLCbZeSMdGGLRBUtlfMCNGdGN9efIz96oTusgLMT8vPynVr1lut01u/qqwao
ZSXqzz5OvV9jlLrQ4EbSZZifS4S9fBh14bYzIELYO/YFFDCsLDSbtDNkPyyk4JdMAAhJL/5eXw/L
zzWkeptkmi/mAFCJvIW6I5d6GoBwClApJFaCM59Bg9CqfXFgA1pgVm+vLBTdGfnAFhoUXfGZpGqW
PWq4yUd/BqdhUxzKb17vCHeS55JnhTpLJ/M8NThQ6QiIaiAjNsfRVKXgsNVpH47Xsjn1txhbZ+Jf
t8EZu06Dqbw3nfIWL/GMAHyAt8JjwkhiaucnUHs2F3dgQi/8Qc285qJnh3blLyZWumcJfTHUs1ZT
Ubo36fMejhTWdjoe9Zl/L2zgxPHLT4cV4TbZq7lzq1G4ocPjCWQv/Zat9DApKpyk7soLOaIMn4jm
nruYvSJOVwk+0E9Nqzv3j4GsoxAQoXlFdIKQUo1NRnuEzjkMFeAfY+73ohUC/ktFs2ihuIOgWhTN
QWUkT9ci3p0wu/SDSlgweFNkjbv+uEj2AvrMXllkzLe4nsYliWVsNAS7iNBL/FCsHphNTBHlQcXy
va0IsTF28VVoQGlRLm5KcRl9FrJ2a6i7EK0iBSeMl24i7XNt+KVjSKA2OmEI3OnFthNpGcYHAs0d
ahrauIAylf1kowmHhr5pBeAemX7MXOMrz1HQHMqrxiyWtQ+nTNUiAZ8K8d7/L6C5gXJKhFui7RiS
yTCaTOG08gXZDG+gOOGRWi88f9mh2vNUlQtAHcAsVINolegpaYnC1mZZdc6MlU9KARKBeg04RoFE
ru9wACaJU39wFc4AJMCvALhjtOBouTJY3y3B5im9C95V7YgTXQ3+uioXn/hACAtttkS6TkiPQTPt
cRyrs6Msgr8dBoNCoOao9hZRFCwTnBtQqYOV9mSpLWta67amskkPGTImQmLWqjMmtTzRLvi/ZbwY
w0wRRjKS+OMLxd5s/Jr0aHVLAS61IC5nCOyPINloDpOG/SfEs+z/FMNkPtQu6T6Zg27nN+Hw6pFc
O+AnAukuOV/3Rb7MgYPcIaQFjoQ15BiiMMfINMUk7uGDjEQ6FkD+F0hfmnqr01ki2hwGQvT4OEmZ
GD/YbHHTQelQ52ab+DyKBWdqqsgwkvYVVqTe/zZIGpKJQOwI4QsvIqIcHT27IkHCTYKDSyiLrlO0
3JH0FNIU0XpzRQCpMwksQXbQ9wbbyW+oTiim2tQfBZB2lSR4wOV2KRtYgjFBFhGObmIKipZmDAXt
FQ/V0OKwoO4gA6cUjFch0WfDH5H+1ABZe0G7A56SlpwUj0I4UaOgzYCT02hs8MFCPm995GXhCLMJ
JqWRKxSRB3IzI/1BolE5WXVUVckryd34H7oIH5nATr+Pq5WPIR4JQs/NskNhS+JI+SjbK+khZf0S
va1f2kJla9q81ObGsOfnBeG2bvaqQdDIceAG9sFW9Lf8Xk8UaeconxPgbxos4OI61Wn9tyo/yTXg
KQ7chx4irsDt4hL8h8k9RQxHnPT46fn5RfUoxf0QXcX6FImOIa2MyUrUH6HwHD9P9TJQhRb1IwTU
C/O93jz4t/k3YNu6zCkne3qJDGXOF24qm19vahCShepeFPiq2iFEdPhH0nltt4psUfSLGIMcXq2M
ULQs2X5hyLYOOaeCr7+Tvg+dTluyBEWFvdeaKyF8DffQjESm2j+MrmW4UQQIw/boKU3poeZwYLrB
yMKnVJybXPZcJZFE9o0wzbBehcaW7dWbZjxV/mFY80/zlr50KaAw26sWi1Y2fcnZ0UYET33NZhye
DPPV1dFbTW0U2zewAERXdv8Wo3Pv5O+SrI5/k/RU/GcebgL9NoFnaPp63MQKvErufpPTXaH6EYSH
ZB4AxNQl/FWycDTzmddVqHAEGr2hkbgT/5kM9Bn6kEWDv4Jx1ZsI7f4T1asYKdFxJo+mrpd9NM8K
1Cyoh4+UyayRI4AuUwFntQxwFjuPrLka4EDVZwBAn8QMYw1WW4/hxbkRLD6idcSplFx4W5XhsqfK
6itji00VA0dAidw2qmtwQ4Q7pp99SW701pDW6Pl416hcAcXhx5Nsxc+IGtfiqyf8UPiXDn2EQyEm
ti/cmHB8aVtTugNS6X0cPwdNOlW6y79ktMi7T0YAt0riZC6Nr2A4dXVGDvWJNiAzIXcZRcvQngz9
GVZbRi6d5Mm+UN+SVjh2h+6kW978d+6g4SHV5ibzIl7Ngt/RMbnwAm6v5dz8msmFddtlFSnTq/zf
KP3/b+fV/Is/uXm4Z3RG/dU21wAkqLBzV8EEUeyrnXkM8a5RdOARUXlc2HR0JzDABWq3yeXNhb4t
8bwZW9IoBuFGghzoE6OQeU0N3qk+pp8D5Bz8F8VLAHkzvRK1GeE7KEF0ToDPmZBO5behh3hromus
bHuDYt026VyzRXhyyuy/sTrZmlcZntwxgtcOv0r2BuXqxC+HC+GvTd1zuI4VdErBlMSg67Vb4BD5
vIpQQKCynlsvEBQ5tbHZqt+az3yWXdz6OYqdWawH1SExE3Ucm32GX2qwtDh/YeJa8sksLhb4kd4t
lUtmPxOFdTx/8QYpF7QC4HHrCpngBeLclIoDCL4cv1ilGodzYiOieJ77nLVDomvSMgc25JlM5S5i
SAl3wLGDa7lYRcUHv9C06Z8YF9+v7zUJk/EsjpyNRKa90AnOMHwefpWATwoloU1qD7ZZdW9goe5M
CtUo/aN0IWYH88SlyFQifAzEVESfElInCUiqDLVcRSKEKnXCadRhMwiLz9J4Kj9QbQrBpKw/Bb1Y
g6VFiJeB4M9HhqBSbfUr/hidHNZVZs/5rXxeLuwLQ2F+iU6vPB5eDK2QFzq3WnsaySmoP9jxNqNb
8o7zm+efBmfx3HzO36CLXqTimTtRfJL7KKIfaXrpnGosoVHk0wiJuMIyqZzFoB7K4VOtXzhd1ekW
Eo9S1i4ERuUxCY+Jcc5UtbYM0jmlAoVGd+JWc37smo/M9/wYjYJnSLcs+scYL5RP1row+mFO7pL6
jdm5mj4yZrl5zbNGZ66V9EmKNU5/O/k0t0r71dAQjNTtxITOmsITzS/ona1aXvPgA31Z8i2GI22z
gZJ0EUYIiD55iGOIbMm5I4+t0zaYqwpUgHuKuvQKDwlF+RB+FlkVIdVxGURa+tFpbOcRGY+UAhVk
sfhjUsT2TqehGGFabqKnWdRgF5iO520Au5QsBS1mUPeTo/VkUq1noU5YsUKfYjikBZ9nZND4/5mz
KTqvRsrtIxPwc3Qw4SVj1rMtf80aaibwZUf8BYLGBZF2cOvWsY4oamSOBRpBomUYdXsjtohmg2fr
jKCfakQL47ZW0dVGlXLpa+Cf46Oy9iMfQU9gCfDxJhX2jghXFvsIGW3w/PKOj6XAYKh5hW1ZKwuR
zbxayFq0V+vftsaZ0KMabgC96fAmeRhYNRJ2IEUie6HDJsPkzrCuTCaXW7A88wyzosx7jSYiyoxf
Pv8Tm3JVkPccXvmOLNZauoi5qunaYe6J7W1hYaJV3PmS9exFSsTzTcu3F3sd0UlM1XiMSXs26W2D
rAv5KmIgcAVITMQupwnESvbJp4Bu7c9+Zf1V4DoOx0dBn0Pz/PYqxzswLWl8NjjtWq7jRScriCi1
LXTOFGH37QNGSn8JdFgo7V4bxYrzUpZvOvyc2UZkazk9SjOfzDWTs57+jpUXxwSnkxZkydsxPbc2
GpJd6pBrdW5RX5gHGXC9fOUHzXjzRqkKIU7r6QAuMO8xwGxqN9hryGzxMrh+5XEMP/0UV94RBQpu
Y2Z+3pPCPCcICvoJcgpt/jvUQBlXHuZwikKMvGBdGltdomfHddhBNkb2nGvLADVpS+/4QyjHXifB
78HniTOH3Jg178IfCemWSjc6r9VhMg813lJ+yPQpBJOFdzZjTzURC7uOuKb+SncOcyxgxtFqM9PN
8N+py8Q/jKwY9Tmt8eq4A7LK8Ao3s8WPzlfyD057tTs3M3CsePw89cGKLiHaYf2VWD85jtia3ukM
JmrSJ6FCdYI2V6EiS9nFIFZMimiZxmetOZM8zkeT/WusnQL1oTqscV6Iz8c/jcqywegZfRjp0vo2
9GVHT71esU6NzbaBLh+cc91lNmOaMelXqAZbIpq5df4PHCmAzOKCbCuNYPxQcqGgYKwKASQWufDK
yc9O9UsZ2E/W1DyVS6P8kxEy5tucipYUo+HCtU9nQUMY4+UoxnJvKh7qhH98ulLHW0OcI3Xky9Qf
RfAPkiaqVq49e0rKcDJVEO6ZXHiBTuRzjPgVGeAYsS3xugHqwUSF0now3GbRBppT/qN0vgrCy3jX
+QdRwiNPmz5y7SdgOTDjX/5nDfigoa/qIK1DEVA9jETBSL9tSo/QXG5pF//O/1/iDWQQD9KNARH0
3yrCqNI1miOEZ4Y7G5qJg0q1YXtX4Ckcr10yj02Ar1DvsNRiikRhELH4LwuawCXFvwIcYklJEB12
/BvygMjGQxr4QtVDGa+8Bd/VlF4lutx4+Ff7N6R5cjM35RX60sE/3rDjNodnCaNYeWSstx1l8C0D
PRRnS7mK0JOBODTxDHuMkmNaPQrtUVTfVXxkp9pJr74/O5DutWU8zR+Y2xAEO7rxDHTODTywyCK6
moLtb5Adu9FVyLYE99rMbW26l+QD1BveeAhZrFaMdglhweAqHN77c9cn2yyKN1I8O8pAjeVcGtZe
BGG0R1BwOMsGUzEtlwGK2sYsPRkuj8mt1Hi8dAQBaELLgQ4SoQq1slZJ1Qk/nfy7CthSh59dfa6Q
20pBu/bLdBvx2AT2XjOrXZLGcDjMXVMdhWRt2knC62cDwcamGe/ydlOwvbaW6H46sD18XstVlJ+e
SEZ/NVk3tFsUYdvcJX8I9/aDacIp/iXJuh9SACebLvXi9FFW5xqTXZZcpfE7bmBQKfTAI7gcEYpZ
yCsqdlmz5FTSeEwIvXwzIQM1rkIUIxc8Gh8BuVjEKvHUtOcxWVcO/NVfBpKMSqVxW+1bDq52iAjI
ZVJ0CNaT6E6fp8HLjPPMv8o83nR+uPOrEa5L8gDFo7JfWnGONKIJgAp6zCmVdMBSzWM3mYQMLPj8
7bgJLUT3P33qVsm3RsHE0feTT4weul4Fuv+SW8mLuLkY7ztz2wJ/BdJZyi2TwS+TU4/DCJ8ke0ZQ
PLqbEFPchb9SQD/Redn0A2RC3KAwnKF/x2Qck/rjf9UZYiwepYLaYIbHbsLvFdN6zjzmN4cryKVg
MjG6Y8Z+pOC56CIePHmV6efS2JcZdwPNjPMq/NdADjBTPRHz/ZmqeRH9iuLXkN3A93cGxT1buvXZ
JkU+jfnJEN2HATX1PaSppke4NyJq2UG4LNRZcOMsx4TzqP+KZWRw/2LKbN3wrkfvg3/Xw2NE9cQ+
2LHp8RE52cF+oGQYgsVUMTT54ZpPWDmuKTYD0qQkO0KbrvAWCida2pj92qDaGelBgHhip6lB8nFU
Z2PECp3kHk0TprnoJlc4cwRbYUyMzXpTVsdUly8AOZuRIkUOlRQqezsnOVLPtyPgSHQO8o7nhfzg
Gg2kolNwpWTQafBocfAm3eyL+rRBAqCoSmtS/Ky7HH3p495Rbn3uUvF1xm1Ihbpy/gqaXTlTVyif
arv+lK09c4WVchjPXq2mQf3+GDturv/dDizHLy08RMLeBOouiX/5vilOHLn90vqYD4cosC4XOvKd
MKWp4OSLGHftQHdB7rZacYzwyBcnq97Lmga1cVqaWnlSKVDqiOM6wCgWjaKfVvoa0OkVEBBjK3+b
Z4Fs+pT4vI4AA3VrBpC5KX2T7q5xmK3HH7v6TnyU4P6/jOjTkU6IaaL/puLUomKWM0Lm/qr6WbGp
oX1giNegfCry2beB1VTKqdC+hvRMGydWr3n7Trb0SKSevunyY9l+OuHetL5G+8ss7mzD9frscAKw
f3qYkOFuTM5knVTq8FZypFAQLpk8lsCyTPaLWk9D+68P8XPOg/xpNBTsyrPFvJ7Q7TSAhrUGbaUS
w0J308p7wP2teQKplPTF26g9OM+iJpWzk0MpXxxHvuWsZVU4L6h3xX4PFDjEM2ld7jmKXmjM1uUq
tG9j+c3RFjCbpK1FvRcJ9Sd3HG7S8BLZJfDv/fAXUPVWx3iRlZ4xcsgrFzZyrsyYMapfdg6kg3jD
Y9rirwUlpBzMYdtpD2aEIXuiGzW1R+3vMS4P5ibmYNi6hk1tYq5XKulpxskK2oUIvtWMyh+HuzhA
lDiRuoCCtUQhRxPbzx9ZeIPNEaJ2r1YjkdJo9lQQg3DCZk/dKL5gvs+2s+6NzjONVgnDXb4eSesQ
OwLzsCdREycxNPSi7JyoJ2Gd8uC3MSueuQbAChp5TO0cPBdYE+g6dN8kROGAGz4pY8Fo7ttdHq3A
WWmUTlG+DeJN/MHTiSpkxOuAIGUwhF6SL2HWUHfK+42kkyy2yjli6J7aebLgOt8N/0MJcJqjRJvl
gwn5NM4KmSgSTLiko9iOw0k2321xyGVPCzzZgcw0Z75TP2cqWiPmpz8AvYuUg1aH3nPGtTEKQkp3
pey1FHnbPb1kLhVoMSI1UsBlygojFt0ZHdr8P+db3smMQggniOT5zi8aEQxLGmQI8WmzRrLLG7Du
Qf5p/2ghDW8Rs1CHGVD+UB7SEcVecJmxAx9Uw6knIwjsqZjT9AI7Pxtb1U8M2Tx8FrGo52pHVAlb
qz/htk/6RtKrildhvw7UPfYSsTcuCqCjt/bekceGFomDsEPjBtkgDg4gkQuOSgmpAlg4Cv7PQiZt
acBFjLFkl7OLT9YA9vFccAZTnprLKVNmd9Xsp6sAZoRJc1zKyvuo/UbZF/WARZzw1A8Y0EfoRf6w
QvhrdfVbGvMqhLVjzaDBWaOM9Kn5LEXbrIKRvhPfZwAPVlso5GfnAvgxSPFJySn7bjKllvFXgCPK
JL6dqjOg7Col0xN1WMQ+RZIoLEPIKjcTu8mMJljoFeY7gudZlo4iPwQb1Ms/EctObRyQq0aQyRrp
z0JqMJk+jOlLDuwHmXt472sOVjAJDwD2Jib4QCOWSryc6SAbAzzrC+WXJlyR32Mp3aqxPxLpFeeE
5zC9kvuqe71+yVNXpK4kFSt9QAYThWerBG7t0BJoKJiHbkrjPYguBSdyPXrNaP/wkzpYK7UbIZ2z
HV1Y8H4h9pXBk74dtXF9sgydV4/d2AcoxU5KqvExDZdGx5qMjTgjISd0EdEM9Tc08+VgSx4wEIsD
HL2Fkq6hxq/OZeOsUdFCuxUqP+RWNuKrVzDryRaVyWVig2KqDwn7kAiNYk+dVN4ZxrcDmGhgx549
o0ReGeOXY9sYi7JbGFdHHVULsoNZ74fh3GjhYyHuaVz067aEpRG1JknBZjYuaeOUo+foyJdBa0f/
igGRFS6suqGqw3yq8zvlGie2fshBBVAGfpuVNK0EBDO6JzEVBXPah/gVYpZsJ1F+zBKsX9Z/iZpI
ggiJVUJ5Hd7j+Bdh2myosGNI46vSA0DCXqH5A3frW4yLE/qbsl7BvLLgcJBEw3THUQy2HvwKdqjk
0ssLhWNjvMvM/3SxnAjQDOALfCGdssUa5LOABEaxciTrb1cb7JuXMlT9bE0WMrzuKXPJQSIyETw9
6j8Uc/UiJD2RFCFmPpba5lR0O5lNGXzfO2EaSsilQMH4RnhzgM8fQg3/UTVbijE0ebFBQXIJjW/d
kOgapeCesILGCADyA9K5Iv9O2JN1zo57txzzwo1zGhPlRZjlBjWYnNZuqDeXhMJDkj0HmBXldOhy
+cvW0PUPVDgxfITVP2vgWMD+ULU+svxbg/ZYMR0nDX6u7gJJZWC3myZ4NdGghCE2avqLqQZ/2aI0
xp+X2b+YT2wDq5j3A1ZzyKioJnOVCsHZ0O19mINtgncS3/yck8sWLJdQfJTiX5CrX2hTcvjWjpXt
zQnVMMNglrDoOfshJcH/BRueCBSVsEwWSWUguhFr+CWgqGngeHUUBMU23mKm1mkOTc2/a1AHlN+g
QlXQtqcrAz8BJKHULtp+SkhcnD/MjHOxcD7QAP6nB6fSKMbr7S+Y48J8Fxsn/ASY90rnYjpeP5yp
dQuqW+gdkxPJpqcQwKgLG1fg4KW+qa/iYimpSD23OEPwJ7FzFPqa9ZyGGIqvgRuurEiQ0w7ebPvj
wEfH3XrQpbfP6U/5g66BdisvRIWNaBn1PWFJoLlm0TzoPJxlb9ENo0lIgO9O40MijMK8Fm84SRFs
kwWuqNx28ir5k7Ml0n8FyTqCffoVoKHldaudZKK9VTYUqLaA3hPXquJEfONMYaCgYNwCcV5o+VYK
19gEUBt0hYecHclKiruAchtXnJOPuqIbTzwAhyJmMsA9dDWRwAMqatcdSd7mSkkPfn8QbKWLJcr+
mnqEb3nKnBkUSMtbARmh4nHVgesuEdxx8EGNP8lXMdKwLtchNVv0p4nNw+qytJOdU+c6cLOrM070
1m5at69zrKvmqwGF6QMa6GhFwxYglaI2SFGTyQs2B6gs1AqrK6Y2FBVGR6cO5aOMuo8NE8L7+lfy
TwP26Ta5zurPYPB6HD7Ql2G4elxWTCzzf4A+ZQ4Gg1ft+whEKWNHEhjuVbFpFCIIqICN3ULUkN5s
iqbjcOwza29Y10wLduFAk9mS734/IrWvr060Muqd0wEmWWREGV2YYnU4lGThBntT3vYzOuUN84bS
LFuQ83BryOJV+bVsN8xfxKyT2LfLDmxJj7eeG7dSScEbvZraMbALQILZXIIbrs4DsU6lQ7OhV7AC
vI/aiu2OgF1nX/PmkCjbFqrfyCz1RhKMjaFL2uA0mJqtXZ47fRPwh3Rp+h1y6Qnb9nJ4zrWG93Jf
cM3kt/YPNQhAzWLa0DE2OSXi/Xqr5mcX19Iy9TeVtm+0daWt7XYdjUSS7dL+XEJ70dikdESNcDZt
1WnjMJej5KNgNGvtPzr2B37+JMk6NTd1vCuhWAc8ChP+e3VpzGyaXQDUVFqyfJUZdBEqEwGGDJW0
az1pNqYfXXTM/9MgbcaKVKlx4ZsfQjuwpllacA8a4LeUPmgHVKh885VFkbdJfoYYMhHiqvpm0OQc
R2vZmtqGzQLzljwnAleHkWnb5tkI7WOkS0vHij2jwbSIoC0kmQEmB361Urm2RA8wldkNPIoC8ZXO
1ISjWCU2aBeIYD1BB5E+1N6L5XeON3l4HNo7ATCxf6KGimE6sY7F9GWxV7RyC+kt6392HFNksZcI
+JX8gAZfFCRYHLry3mTboN6WSrFQONY2gORp9tTtBQVFRPmH7RLw60UET0zpj+zKOE1KhvmI9RXJ
GV14s6Kb6J4VaYj6wVI/iIguQBWgAMmyezFeTGDJpuWcIN7ual9zTRNRekEN18DJK9mvMQ0vyGNK
+2rCeHKMrUpXRMgpzOL+HEI5M0E988uT7pSrPyNUQeXcWhioQObIbju3FqmwUFnKf6CBcTKTzO8J
kFi0bPtfNgOxjEKoIAPSwDrKJKZThdOfNmpWuFRF4SklJPxzIlwEvzwyHKSpgqXFr6l4YGNL+9gr
G4uGb8Jv0QwI8+Eqwphjq4Qfdb+xfOwUyljQgzfkQRhmyGOPtIhnnOYLVRZAXGULFr//VkIQdI20
sDSi21nXAj7MHHMmpVg76c2p7PfEj4MMsw2/SKPye68TlNj+Ex9eppzawHQoXmzcxupDbyBJjW+D
svGb76ChKTrykf41w0HN2R0yKw6nUr1mvroLR2xQnbO3uwOSrQndCErHNPhuOFrPAlGD2sa8gUrk
dJfwDeeSuaXEb7IPpIxKbhYtHU7lTsyDgMiug4FOOAdbxMFit9+IZSAu8wqK3lkHQjQcRuS0FadS
jVI3v1HCPBmzUyHtFuFSGqLe/+9ESUszKhCvMw+FBR5mDGk+BcskBjSliI+k6L/kSHs3KqI+VLHs
nZKkIZoo0IYC8RDsoiMxslK7A9bBjl6lDbo4L5WzKqZdqGpACYkZy3XIfNieyUgXFA2Tqd0hsl+Y
Pip/MBY9tABTp8mFwweQtj1HF35MdKX0BLO4eEbIeh25XDZTzjwLHAn9gN3mJPFUENPn4LaFMnWL
fCBuyyCvl7cNy39ScMtZwwOcJhK0KDsiBKj77FWSc+jx6MWXzx5m5Eio+bCQ82Ld8JayAQ+QH+mr
e4RmLAoypOiESM7Rfjpb+FzBT41fR0Ozqx3q8ZA4LEeNZwbPPKbxlTuIkzlO0NdBJDqP9oEA5Bd7
A8AfuuqRacT5jxPidKVdETWffo8BZhJMGGCQlGQ9DPpBET4orlVdIYZuFpLGfBSwF5hXSkz8En8Z
4b5CmeGo9NW65JkbDimN+bmRmQknYHC6jNKGGXwWkOl/kfnTqhe52QY0LaRDN+2JZNPVF6emLKFu
f9Uabz48OL5XhB8Wa4RB1bUCxxpXqEc5+EkRMmjyFu59dFOTNZv/0tz3NnAGmjZsqFjK3+zpXBm/
3XQ0nW2fbRPO+TVBwX20SlHSkQgkvhv9z5EvSf41UpyQR3Betk9J7pbTXdTo1rQE3tTMf4V/oP3+
BOlvkWuW0bHHcbVUk++2vNcJ8T7vqbyTsmXU7OS1Gbi+8d5X6BPeUiZDZyN3uK0rVEi8a/lLoXi0
nz1lJYT5CExgUwnx1oxnGYRha32FMIXEnTIXbMS0PRNflk1nIFt8t6bemHMt5AcRO1sIADK9sW+V
jcxdhEOIv23nWF82uyRlIF3EdpaxLx19loZWRdzrhAgDYp55kAoslOX4K8U3rXpgD2evOcmbuAGG
SDLtviFUIf5o6UPa4bXK1iWJryLdsltqNCzMBqIwmFl2QFNxXIwanlE2t63OmdrB7baThnsSIn3v
m7ed1MFa4zQPYZ4NXM8+TGgYAPDt1yN2YcG8b2Fmyn461nxCINAzfNX0KRP+tApBN8ThqmKnPvkc
eZjJ+pOJJpuIFtW5T0L9juFVgXK528OnpakIEG034CFKhpJiCVbQwr9E2Q8FlEixT/MRMaIoF6qs
sMOB07/onX0HtKBsElcSbKOdo6HgqD1LHBtreWPFh2iMqAInHGi23S3QllNCnDuta0HWavNF7GQF
9g7whCDuWaGMW+9Zy3t9LovAbV8kkmtaGzX9ogrLDXeogzvOw4aQA7saiP+wSumOa/fSPwaMiXAl
xStfQVW0FtI1dO5ldqUKkIfbxtwNPkddtiLqmULwpNALWDHyHLZH2dkR4JkPVsRYcdnCRPWDDnOI
SLSlfcosz1hD8F9srGE14nmndYL5sd0NzCjhXkXuhMF127JN6an42E2/kGj2m6Q/NPGTgjZpqoSA
DDTUTl17jtKbBTCoqB8GYBVi63OiPlDHgCyLD8JCkUJzMulWI0jO4EelXAPLqdwDDOXqNdkuIVgx
eabFe9cebOybxN2l2LKXg+WW6UYFBcZDK68SeFInAK2+hKVgr2gbtYq5tZ/G+EGdJAv3tbzix4zm
12f1Z1o2SEs5ag5KXZISKZrEDioL9TBS+6Swp9Jyeubd7xj8lARPkUKZnlrzXZF3KQ9ri7igCYbV
hE4nSj98/9kp6DmPavy0o6s0fNDiG/fN+J4w1VlQF+vLMOujTSCv3LsbQNlOp8ftTuWra92ivsnT
e0k7IkzJrUQwaO/T+rdRyZpW/cOk6MtasfdNmbpRq+5gw28NjkZW8K5o7//5MJl5w4Pf+V+PrLOv
BvXAke0pIFcl2o8N9ZBdANJ8ZGpuzL8hGe4To9Rh1S2I+5EirlGveSbnPGOG/7E9Tiv8um3s6vbE
XGLcymI+PWToRpGlGjLaQM4glGZYUMrGwavulF6n1Qiv0mBjV8BtSp2eTH7PssI1ovp7KBr6VBwD
2MQ60H0rDUe8muzKSPnuLcwwKbpEv0UAlJr7IkHfz6btP22Vv4milT49nOxe4RKJ8YEr9Y8hk2FG
VwEWMuyyLA2umSXWROHdMjUCDn2rIhvpMVgUczr6kafk+7oOVooBas5W/Hcxh6H49UBV3nhX9ORV
++mh71RaTc629dVD1jpYTXAfZQxYf/onyQpCN1ZiqAiY8XZaBa+WFFLfL7xG0pYVaGNrxLc709eo
nmoTlcjwRJtKvU1MF6p1t4vvCctZi84+l2i1mxaY73CVzctlNBxFW3lOKrzCcJK1wwqr+6CNVb3b
NsmRko5V433mJfhYSxxrrxHWRPqpyTiGiCiEqzH320Z67GjJZPEvg6hlRCc6UnBUe/XZAuSpCuVK
f31dd2wWUHFNykeEDlWBeCJ8jmvj0veThR/+tsGB3riNL8OE+GdTMagRuCHkQqX8X4eArphWbg1T
PRmNfRyDAK96+BU51CS00TKWdsafpCk8tzY7WEWOA11lJ6Ja18kpYfUnE2o5IjHVUKU+Nbqx9d2O
fyj/qNb+h9vsTgXNgGiLrFZWrYeNoKypPsRYn8zc2U5jqIObkX5t0JzsruBkUndzuv5XjPQbZFRT
Clk5BWeXyTGfkiG8wDcO2sC+ghok9bvgpLff5FEQyaPpc36Wtsii7Ri/gspYSVK4EVNK1FtzrIDw
5iMhVvpOpx6v1h8ZrGAMyCNrTsNRbpILVnWvxTleIPRfckOq/hTl6oK9t0+6sDMSV0oQpVt379mI
ZFVN7z25fFG1RmimdZI31eailuybqvSbVO5/MgvkZATIITMAxhYjY7kJuudAD9AQmPRaR7+qIeZv
Tv2yoG2X8DoyjH2TN1VPGdvm1Evqoyg4Y5O1buJKKLQ103R377qrkVxHRPnOtwa8E9I83gFQ1zB/
GdK25RYGIImBIkxfrn1Vfi8HG8hbu3TCH7/2WdENkJFub8C2qbCVWcahz6kf2X8GWAjRUBOml5lI
kFf4tSZXaZ1yjixScGFpBqAw+FScY9YfAg0LtuOlLX3wmTB18FkKp+qL2tybXWR7GV1RSXWkCtgY
8Dg5hfmjBdoeCgph1g0YePyxk1fwj6CSgWzKh7xm9Zry+oH21VUc6OwlXjZ8F1zlA0kv7xVrYzIW
+3mYFMCU4vEuE4sZ4zeskI803YB1Xc5onECotyGmzW2AhBJzjG2zq6hKACEIyS976yyeakspoTSx
1+01Ylxs41ebW739MVIcz7ZwLSVBeKyB5CmxeFcHxR3L4Dss0NA1yiKr+60ibASV2qpoVVT09XpM
7yUu1qxOqkXV+sdSzT+J+8VIPRzM6NUdMiEjHB2o8lXjKhznDZ+1N4d2a0JsSTBz+jb75I0lmatq
4ssIFGD+pURHo8v1LpXURY1mX+BnNvMCFpKqKB8+tc0U6u9U4NlIOnIbo9km1IIlDhYRTIU5AqXF
3aaJOTVKOZYjh77yZyAMByghCi/xlybWxjZ6zwiJiByPEqmyJAwuKHd3H4oAk6rhZ1/bNeeuAcmj
dW0kdW0V0xZvH73ddN0UzUWnlWqVjgsaeuCUPOlIJyPMGwc/+rPMU2qcotgdqCq2irOPsdzHJAaF
YloqAexX0BVl2M+BtycfH9/EUNHnqnUoLbNKXWY14ZrNpRTdJhfTRfZRvUoY2ygWkIoCyJwaspQa
H4qxUomE7Xvz0eOOHxzzIOpy21dYtMAKDlRvazKy7DBdC5zXoPiG+qmH+LZJqK5CaPyO7Kpqsy+k
HHMYT1ZWHizNRqIQjwCFZDTew0qv/5PIBDb9npJJo4QzSMOuHbBYJF9hegP4MWLCTusZJsk+A4MD
J02dKHlrPyjJtlCjdXHtyczRFBQSVNYUFBWl9fLThJ2JvEmH1FXCTd6oPzK9HCr1Oo0wjG+W/5Sz
4d2S6MKQu3VOosHt2/86thTHWn+fofNNlFtHoXAwAXzgm3BAgKkiWGkDyefFftIJiIunfK90NkOS
shGosNIQSNlt0Gkt2k9kv9CGnSjDnQsPnIRDZFOkwpQQstMvNWhXLU148CiOtMvjL8182hMdTcmo
/yREVxN+Iikb7kXL0IbNUwQAWtKSnZQSEU8pAWKRzq3xwmT/9Ac4MAGWmQnpQjm4xYgtMWv4YgAH
iahI7RYAAnN36O9oA98sBziMjax/apfXlLnMyCC7pVTsFBnfYOWnXiN6JNTfWVOvg3nFU8REmmb4
ViuPvkVqNGD+byYK7i2tE6LHEMEQcKCvNAXLGobhPCNlKKdKVCQ3R0m3gd69z3muCUqX0g7++fk1
VBT6+PreMNS9Iw9uQr7cbGzPkuRfyRMTV+q2VX9qYf4BkzX9P71Ec03U9EjFvet6XlDzbCu7IO33
uaJRYVN1Twk9pae0nWHmRNTb1fRlhEr+ywAD0j+ZffQ11TSGBW3bqpve26Dxqs70xujS+P2+YVQn
sn9kjXpXrOkjCB1SxCEbxzqZ1hwrOcZpKnFJEk0TOI9zNVzvRvJhlItq02TlOYxmzw5b44F6sIQL
a1ZplyYHLxochQaxI0qQLsDnQjjTQvGgmuYm8KyB2jWIO2U3hhTf0sLBdpkk58j56IoPibQNOyPf
WUbNSNCotIqG6T2PxGaCfWII/Q6/ZDXkPO/oUvMNkZS96nNdHo3fbpJMILSk0aJ/qUzmWZtvddYj
E50Zl0xQPEpsTqK3UVuP0WdXTm5lUEVbGynMyHDaCJjPDj6tzv9MiAdDig09Z+P3P5HoTiNe6ch/
7wjGndBoQ1JAPUV/D0cL6D008QqKTrZ5LGS3PLkOGwj1s8dIXIP6OZpns9/+j6Tz2m2cSbfoExFg
DrdWoqIlW5Jt3RBuWyaLOaenn1X/AAeYMz0dbJms+sLea4faErAQCe64G8voZDH6aZk7kadT47Zh
qEgtsWiZuxToEVbeTwW+kmETZBt1hXwuTLf1L+IH5n5D7zv5NiFKEilwxwyRSC26zxeMvkQ6wA5h
HTWcOJYR9RnjDwHRI4bsmUfc40c6GAXojeiQJTOyWsxFDmK3NKHQzlV4GbJojWnrX+dqde2ss51/
GwbWiE03bkftjfMPi2kV/9UDq8ltwk8ykipHtFvm6Kd4zD2UrqWzx503AYFJorc4I1/4nKBWob9X
nYNnAGjWzUUH+VPD/hqyOiLlmowc/luHCSQYUIh1xrNG/dkBfG1ZY8XOU+s+8n5HfHkUv84jvlhj
YyNO4rVFIES6K0+xYMWZ1eu6qRZCCzdt3vmBG1OOeT+ZpbD/qziv6i2QHaYvdIyqN63TsPskYm5X
9eq7VTbPAoZBmqnlZqz0X61wPxUQbuGo+do0bOuI1//gCNTlMoIqwQ0WbGsTKStDv6WWXNlhjSPw
KIfwILd6qb0fBYpMWddAVlnMSp132l9Uy/ocWEtCioI1Pr92zr6rzkj6Y/t1gKoFjsZ5i8F2kytM
Gmr7lhGH154Hk3XreJUuWm9Nm1FnuM54mBauzXYCIy+wA98Qa1ge9nRqURGincKcHPpQTvHmlaaf
VWu4Y2ys2LRjCZzK1yF66MFr6PkulqsEUXwbfNjn9uxBviIhtFtwcYYUD3BpnqE4sRYuA9JyNnKA
MK4sGo/0WGhLNVyqOqKR4o4Q1k7w7K8K/beGyd6nT03bNOGbA8c54GrI9l3/OdjgYiAwVqfMWI7a
Pld8EOqD2CiMRPN9tdZ/GDfQ/1XGwavuDZ2nRcCiweK8RYjEqJkG8nuuF/VUbHTE1IC2LRpedCNk
T4En+6zaJc06dAX9zodQ/ahnCyw7K0/UgniBbGdLeIgo4ffTfqzzYGFp19Bs1sKZfacmEg27DawC
hRMZIuIf8av1R4HtBNc2k2ltSU7mqBwoMJHSmeEyejPB6AmUfQtwg1eG9eWHdSl+iXd9m24cBsh9
HtNPz9LrTi7JGe1i+pp9OvkegElFehBkAZjcEQKXhfgd0nW+bzYxS7qNtum29mf31c5Hftm60aHV
zosbLsOcXOWXluEgIQfhjVDO/B/aT283WkvxmRONYiMKB8S6bhMfD6itLYcvCJgRKOWXcdoq2soB
V/cxNK9DA6hDHzYNVuWQ9VsMHas3+d+tI/IYhFuL8R5G/mCynU02s4WdGH2MmC7o/Ioj5y1MF8gN
yCDAGTraruFegoFXJT/UVhPLMNRxUfcyXutX7017JOfgB39TSZGMRMOg5Xmyom2Gr4ZHCkIN0XjF
XnylTI9fkFzySKDwW4tw1TWrJJaaep56XDHQeOPuoPyBzKxdkEQ4g4xfbgOOyeHFgbtGwzAse/aa
3Rrgrs2GlYAFZpXgHUAgbhkWI+QxA/Cbm1K7Dsx2NT70X/tKnAIXP8aQFwcSFN1R94Feky8OxxBw
bEFy71iupphm9xSZr2X8CWOKnT/+N9v2SwwkVununcRh94PHA+19Z5hrg6lkHiNTHv7lGdDlRdnB
kwZemrWrKEIkKh85QjuBMOmACqmpumLhNL+JdSunYsvZRPX07iW8CGghSyr/jl+ajV3agMtwESjF
UEJ1sQwSa+2Cg0PhLfBtAcJYOdQuWYVLYTCIGcTWrpPvlXhMG7hAMpR1lvsiCFYL9UOi5NvURdto
yg82KzcTSgap83W3hgJplUbU4LJm34pog2Eq73FXr1P70tXDUpRXHrc+f+9dlvjtjOPlLYc2UI9b
dSK+6FWx+DFZ8O8AKDAYAYHidTsDOPb0XVQHBdJRuiARKf9moJaJnZYdEWTaQl/Y9c3hAIgqFsXg
e4mWNWvvnGrwoblTW8JlNHcZx4av0Pol05WSj+bVJhWDxPZqlRAIAH0RG5zJj11lx6z+oHnQq3Ok
lO/jJIOPMVTkzXaYbYT1ICftu5reG/Gr4Eaiukx7dQ8OdSYzRfkXlQMiKK5oVN1arl4l58Q247tG
t1ZkNm5hXl2EHZMVQfkGooF1fj6l+jmrT7LGFlIJCEin57W0GbOy7ndYbjsEMeo2YMvpmeePo6OA
3bMph4kh5RvOw9F5ORrGYSKOJI4AFFHVO+ycWqR3zfyIMV5ZYfQqM45rxHbM2JbHEgOTi5kl64tF
T5BO4pI+B3vGfleoG21EdJ4z7rpsOMJt2xlJu16ux8rdqvMqRAps6xSNnOd17S1ZYAf6NdJgmmQP
Bb52WMbvo1G+k8BT6lA3K69Z5any3ulEWubpqWvfIhztXnxzO4GdnWUTeVw9Zz6OkAZvpNaW6xoa
ECvsZPjVu87nuwcqQ7if+4bgp3IYDVWMu60YEZ92XhdBwRjV+p0869l3gufIUpdqgADBMSNOLhWi
Gk5RQ0yk51CoFQiIpuzpmseQG6LKf5FQNvsQpov9oEKGlzv1/2pEXvAPYqX2kS8zYM5eUuw7wxNZ
ud3vkTa9qGhtkH+9Krm7j2Ie6KK1/QIxVZywIPkbKTHBYWf+kM4LgZUuyBhCYbTVeM0tMlKoUF6u
OVloUp/maqDMIcJ6LzqrLOZkXxjlN1o74FaknqkQhgjoNvD/9J3dy1Bm5tJ0wnUDG7DqDg5zGN7x
R22IY5kQeoHHIUrqVT/+zJOGYsAirITaQvGWbm0tekAYJeQ1Pjr4udBRrPe5DF8BIjvFzgzvvZhX
BgKnLn6YLU6BEYPbs6q2XuHuE5gBAfEcYYv8HkNJC3JByuDUKFzV9ArZUELnwcgzSXuiz/C2H2aW
CwEDdxMVW78Ixk/hMVvhQm2HYKWiPtF0B2kOG3rGLE3608V7g2112n4gv3ZMNmwvBktJJ6rWDeLv
2WLw3y8E6+GOTtqRUqu2XjMZUim7NVaZOUluBRcNx3W2n1klGyfTIFcCjtXDKBm9sffXLOxOGpGs
urnSzS/VY16NKAxUzzIR+U9f7yci77Bh5ZDyBkYZ1vyTqeTuqta2GljAhSTkhj5z/g2i2in7yuu3
FvFJQsGtshEm13ytoBRmYq7Yv45RrXk8dw42jTDvMdsztJlWM1B98lJLcNf8Iio2nfmiphMLfR0L
fRN4RAu6DwEl0LXfM52wMqgJgNAW0A2RCU/blt2fgohOFOOKd4j7ID+QLtu3I8JKoiV3DvJA10bV
iTFVwpu9ZOFqNZfKtwu/89jaZGEwshYXSRCRPLnKQUTAkTiRR9GQR97cZpUWEMFqir2UADmdKrBl
AgGqhBbFOMus3ixmXFxmYK76NSsLNjh3J6alwgUNgg4C8o7vDYlrxkKwCQVwoY4gX+jlNWLXlaP1
2wjxKCpAp7t1Ab1Ot3XykrBxRp/qvKGvWgr4clKxJ3UIAVQtkBv8/lFaoyc/kEZWzV50DQvIVxVP
tyLFoPluJDZ7pqRCaJtzOUVgAiE9NtEH28IUmQF8jE3E2JbmC0nseZ6R57XWwuKNZ31vIZ6S3Lcc
MYOp0sSZhMOz33TdHBLwJVayFYcCvkQWGhqKi5kswrhrT6qB61TZhuW6zz47j02Q+uAnLnUNiTgn
6v1UGuisUUPnhEx1yIKH3PUTGjr+uga1c6B+pgSVH8kfSZdArBwVkuCEt8EACAUzN27+kowm+uhJ
VR2qBOx9dbXHJd9hxWRWGTwzCMX8B+WooAtk2BcxigsRk3rJ30h33KAXdPkeHPx9C1t1GZ5HLGof
GbLkNsYglhq+jj9z7G8xK7AyKXxgMlnH2okJMP09+PF5eukpvULnxk+DL30wVZ/fYYvbhP0C/Qqd
kBnVa8sCGA3UULeZ7a21lhLPnjZZ8KjMZKtEuL7EPy1/anNzUkxnEaEW0R1e0aRZTxSnxVAT+fpI
lbNVnitelsb689RkqZQbA3SYjRxrRmuW97+j/VBiAnoFI6F04/Wzn7XQtsifULnAdXs6SgrhDKQ4
1MtbSz3Z2tDwWYyNQ7Q/rr3IWuB9Hqz0rPQuKKYq5UIgWygpcQDbxI5G2dtMLm8dOu9GeoPls++Q
AwLnaTz2VG1Iwi0Y0YS3Mgk38nfK9+hRcvlWurk8GgT6IG7sWVS5+pXXrrWJcecvLgH64lq0HKy2
5jksvisyXAsUFJwGRW+yku9XW4j3A2vN84iQDY6pHV57zpWQzeyAGOpYtskeBeTCi8bFPH/YHN6S
Bhkpw+IordMOyDgH8ZEsBVr3xkkGZPlLKnibZ5mjzETKg7TMLhm07/h3B2YQMrweUveu5Wg4MqnE
0VB9MtLzIvkhZNuSagpFj/yjEuEBeE2L9ENqEiY0OJd5yPdeQLPfOAempewczJdHDp0OoKkZ3OFE
xMllXWo3fCxTvW2re1T8iSJGeesr+iM366XOuy7f1ODMi2uKP0OeUfzAMKxLAi8OuuGWhl/w+HCJ
TdA0ZdB79Ef0dctHUQl7MbP9jfDylBn2oh8GrqQa35Rg21jWIgcSTeKQxxU30U+hiw7sdRgHq7Jo
nmKgsbH+9JglaTEOjxalkGkVvxnj6gAdoM0G16JT8zpIHuHgT4V6arTm1AXNTijTvsJy0bTfEwoL
tf/GEmLTkPNfEGSNjJ15WDrhHAxml6HB/Jd6ZGqa/RAzPZzF2vps8d1rVGs6co6meIZYd11ZtBGr
o8rWi3c/AUl0YSpaOcoGQwGTd5V1VXQG7rdxConon3e1eQ/H9JykjAbCT6wNXNs4KKz5tyUUCkre
1BHmZxyHoYJOGb1qaIsjB4xuehiccGfG1Rv2B3QQNRDg9CNTps0Yp8yb+qUSS4n+6JcGruw420cJ
UhGd5MAwvEcthccW6eeD5C5Bynr1FAwIgRbtNagoTov1JAmVU4GXvU5sQhcCWvBMfMQzUKX0X2HX
y9E82VWMl2XwmxRbKTPiPlEv7OTvTnepywkGioFmcNVy6PWIhQVHh1U9ylqK1xruH2nliEhpYkKq
UKcSc6YgzUvSzzl+pCYy2/oS08GHLe/oXZt+FQNgCwnudCRuJJBoP2vvK4o9br9oafSopYWzoQbj
Ytu3FlwoDywAtVCdJ1s1wK6hQUCZ2L7p4bHJH11pLEuWDkjRiBpxsWhX7VeJCN2e662DT8dJlh40
msz5TjhwRk3nXFCvlR2866XFXLBZAVwAdMCCBZzJiCN1mDYTmusyMUA/W2vjkXNTxVMDzGvloSPm
0g8ScvOqYm+zSA3iynca5dCJ8RCBp87j1yJGxM4EICgIAWop1WsmQ/WDKGPVkIUhXINnxN2qfHXE
gaFaDsQ9J8yMqkeuyoDifoaTnyP6CxEFiSS7GiHYufFr6pJj0n7VyKwqyRxJ9KPdOKuBlYY2Pgt2
bbIma4hQV1gnWKa3cRn8CoQztN+UBgGyd/6hmXkZz7K8nZSzoT7MCANuhfmp+4u5qx0z49neFeI+
5cRkDEu93/QOsxHjgUp0w/Qhcc+54+2N4e4SwGBZwzEil3XK8bi4f7qzzQamIUBDGvZgRg/nJog/
03J4hF7wjv7LkQ2YV3rkuHr2eeInbNOxuUAYg8jY8/nW/DOcYvcMckIVzhdDNhWTsc/ZKLuRdTfM
lEWJWHcAQ1sbnH8TE1tMWCHnGDsP4JxMlCzL9jXew16xl/lsnotEZ1fXsMNlLRsmxSnCqN0OS5XZ
RFWSSqTjQrqO8bHAvp8qdDrBU+cYKMU2tCnWRXuVynxivFOW3brcBYxsraYvNJY4KFMMn9lRNVn7
lxd2wD22z5r6s4jDa8xbU0RYKWDJuxNFsMmWb1VW2LlGeoUsBNNncPEjIi//ZH+pSe7sc5wjgfNA
PYwxMW9ZvuQzb5SfGPVojQ/JVXJaoUdUPh3EWAS3qMS8eF8BaLGAtkYhr8sSz1ljaWCfk6w7oLLu
te8xMtd2MW6FrGyfiMkrbPWD2Wzq2m7wh9tI7HdWfxZckPL779lNavG1C1nt74YMD/T8q/Fz8jx+
7OzxWyd4HSsyx9JLx72RIPQKGZFr3nlg82mHd8UpDyM4NI7bRW1falwqWk2BFNQ7TKlBd9RjZwGb
Q75ZJhlDFJIrRynXGddyzfq3zVGzFsqmQN3OOUK7Ibmx+AYT/eEhR3Vt2qJx02KVpyhkMtwmLVjh
ct+lBVKVu3xV4A3CN5zt1/oV7QGCE7EajGytzQpbtm3tBBeWw2u9PwbE5RjVZigwB9ovkUaVSV3n
1ZeCNWWqjhRpdwcVeAiwljeKxA1M8wxlBEOU4yx3tSZqDLb38j3MOFyYcSHZtkGpB59e6rwHJJfx
P4p8pTF/KMrwEFYlMQzmJkV8kLEPl+w/0qmYuo7UN5rKMjJ32FRC0B7avS6y15HedLLp7QeELisD
RVRS7OysWsQeSWUMjkyXkgAFSZG8Rsgu2FQiz+PTS1cVqw+jQFKqXBVmMY6ojlUs9pbg40fKQysU
lLdsuEFfMYdXT9z1bEB0vIlYtRJiMbvbSUEoMYbioKPN6M+t1nJVYqZU7AmlO2o/S2xj/jqBUrm1
iWe+gHcHYrCZGTnbcQzgIsIiwZKEk58PTWsE9Ix1pR3lt1y38lys4+Amw0woySnaBt4zPrqdPBEH
O/I92k9NuTp2deCpCdWHm4zLLiT+ipeggEJQ4CWp2aIE9V/NAttubiJ/t5ufnC/RRJodTgR1ylM6
cqu3AEUD1SFDk0udKmuDAama7CX2u5PfAX28naKgpivTvHIfkC2ROREYFkHIQuDrLIez8sZxyiPT
6CioES6SW94sRxlzXs+rsVFXJf+wW/H/j/VFUW4IcBZFUxzlkx2Z3rLTHiasq7kwkUR5x6LGFYvh
mTpBEf3BMLFE1MW4pOMEhdAKRFA8mjoxO7jGBPO5VuneeGT++5xMfg3tdKw7bLTuBqTneRjuKrVN
P1NDTjb6XZ7vnnfcNXZKv5sAgw7/jCHYu0V5DPWjYCSTMv1yxswXnQWYIji4ODC2HrTJXIk/5+0s
cMwVpm9Yv3UEJGivY3nLclhYk+Hu9WIgdO51bpnZ1Q5RNHxt7oy9JMY5V7EQtTkONXXTDSh47grD
lSpqeURA1cRdf+4ScYpZiPCuhybVqDwLLMImRrTqCbelfLjKBnsmf3CIn+04ruKUJxvnnsMilJtq
JghwFP8GW2xd6GXkM81kphc1A+mUVilrzJ0y1RuVWYRBrktluViSgW3kEJJ1cahAOrnQc1rWQQoG
fcKUtCnYCmYcjQ6+8yFwfU2sdYAgrpW+8oml87JnqbDmY+wd/GbZd+jpWwPnTUpHjIXajSZ/aJnq
MbZ0NHDWxU6D4DGyV6zGbpULtg/a00ofyrBW0s4XlC/lOJ+nAcVmdmZzvFcxlmA2bXpfxWc+aQfd
3SoFa8ZpK2/tjr6dzaaDQitTNXidiIjp5KBKNhNRx+qjZbDfpJTzo3oI+HOCBCcT74A284RHJyzp
IjjUZvHZSaewQ6IDAEGvaT7iAM9TyeBM/r1W0e0FrsBehhcF1U4fxnMBo9JsyQhJ9R+bV46vuycr
QL4AeZx9iObWjOPZmuzXLBN7PERKS5w7Z1olsL9X0iYRhUfJI6iA1nJtABaMdkZ45DvkRK+aR4Su
io5DIG8N0p38t3os8GxwAsb7efod8XiEs7uWP13FYhpjAIQ0jsztFjXFl0N57CVfNj5Hd3h1sYKM
tIW9hOja9Tu/0ePPFeRSyMNDfh6x+lvDcq/xcypUA1X4ofERohJsHirLaYMzkfdvUkgf4yGU7+1/
NyCvpULvx41SheYLABiBY+9MnZUH1s7wmMClszg7U0CVSGrE+Do3XIfUSOzkPkZPxnTzpKEaRcaR
0yHIA7533hX1yN8hv6BJ5UmzHi25uNG3ImrKeVi/hj/nWzUkaGLTAnSdcXSiCydkQaxRDGEnGGaJ
hkJfGPF01PUKk7z0wtCaAM5gZQAnZthOtCDmwamRgbOhZoa3lfEP3kUVCENh+K1D8x0yoTock2ST
MB0IwAtQYazJZ1RH6V2MX1F5gEQB9SeZQK51JvSe30ZUIGn2iuUrpPt10v3fqduWLUTDdIoBFB8i
OpBT33825MzCRabWbLYkb/YfELivVEhN/o5KChabRl36GRjcxMsCGT6asju1Vpie+B7GaS/TMZqt
1b8w0icfqv9nP03Wgdo5brdNyGCa1c8BqWHDXpWJjbGk4eD/NEAcli84Pt70klxOcm+IhFjRTQQc
l/+wPxsfVIsxX6nhqwNCiy9iUNF72sUabyr5R8Eg4fVqczMQhM4bgR0gW0x/8Csb8V5DPADdYCL0
0cHjAIFPlIM5NYeOAkkgso4isMVOyV/BIUh5Q2Hhmvkmo8VQyNAK7fbq9s1hnEemu1R1OHmMKPiI
2Lxaeoy68mbXI8Ge7OebJyM+zfjS4CWRzDIPfApFu3TqnzJ7r3r8wkEPHGvEn49UCNF2xmFEW5WB
rWICV9K6zgeTCOYKJBNhNTzHVnnh9rC+c5zkM5s+QhQHlNcmAt2WFaTRYVG7M9Fgw7xsLRe7CI0U
lwJmh74mjpSptc3SalwAwc9/pszYRkVlvRx7yKM1o5n/W6YUu7t55rTFJnNKh79ejy5t2qxTBtVx
OzLPp+6eqo+QuZVr98thbWkXU4UgZr5Ak7RwqQnI/UW3ESP81ZFFix8pjDMF1LZ445YmAKURZgE6
F6M7TGBRDa1e2/U10+RUncysLWMNBSt1jbFHRhWAtXA3Qp8R8ftMJ3JsGPJj0hF2BnSimvcVgq7l
6CVxw4nS1Ryb1AwdOW10MxxgTA7KavQDNJpDl7+rFVsBSGkt/rUPfhZOGQJfYYtFNLJUQnm8gDH2
gtRnyIx09CYnxTHgLa9/s1Cuu5Pqp92NaShfXeoqp7idffkIzIW1biHohKM4anm9Z9ISDekqgdYH
zrBG5TwjVC804bclbD3mrciVmdyQrlBuIwctD+ZGHrnZzg9jnryXTnkaNfjJRtP/ZwSTfrNIzDjv
9wpDg4DZFF/13u4i5KWsGGpMO3n9zLkqU/0Tl0MJDEUJ0tVYAuUxfEenAoqeREQUdMUNPQWhQds8
iXFAoUMqDyml2ATDVoL1dqahreHqqQTJxMyNpn1moGNCpd2rYKQKlkghmXoOW7WZk7qfxxWfleCX
tLj/duMBmekW2TdzCCbjhNoNELsLVjUM2YHnF9OqSHdy8G7z00dc5dFuMaGXGzutY4jgHlvTJWEC
9TI0fvXGj8cwn04OxFs5yJKf5345u91CHy4uyAZyNBwNgYZqHFvv2tYzRdExlX/2aQ/HORwJ+tDW
jHDTRHvE2pYnVGGKpzLKzmz88+bJQkFSVLtYpuUyJq+4llwqXQmmUDpjreJUZfbdxqAunnLWVuDr
ypJnI+P2+NGxQXDZ+TP00uNHPfOQDhlinF3WsvUo6Guh6/M0DtpekuAM9EeYo2dCUHBkDrz4DGea
m9JtWB/MVF1qDRiCz9bdFtV9sH3hfhe8YyrEyoJvJTy7EDiiFbb88oAoI0kfKi9ElLCY7G9BpG7s
vFuOHDtKfZPgDCU51kT6BfwdDiYJNVv3HBHmuEHhSfQ1ozak+0UZb3Wm0a46SgMvGlAsyAl0s3Ix
//UBMr5sqQ4NgYHTTqf4klNx+Qo7+Uotq7XK7pomF8eDa6DB1KGKL7gV1YjjNY38OUK+4GHrfOKN
YWAuXeUMMW4Zc1xchx1eZCPDDvJI7XnXpd91LXzm4WKqMa6x8AVMjDlF0b8cNjJp6S2mpYaupqgv
OjNGevoKlZbd62sm6DbzX8O6DvC0uYtpmOzlTJHdrxpl18a45fRNA3MmGNmLJreIULi2CtcFJnbo
fiHc4777ntp56/pNz8QafYvFHE8ZhkM53Fw0FOgTO2AIDoz+StSfnaDPLYeTwSJDAKQxqAGzAizu
MB8Ni42Nw3y+Yd5ACLpzo3iaSyBXwjsE42XWwbnzRvYI5dlE1PRAsK2ZDuvAzFxkAQSvGs1Ko7Ox
eSOLET/hVmG/XJVnE5uv4/2z+AFGtuTTpvtIIZJHrm5xTXqmuZYrN8PFXnMLiCVy+ezCgjVLu5MJ
JORxmyoJICBOtBu8rWY6zVwmeh1/eXzTufsM2Hy6LBIj0mXCntWc0h1o0zjlfM1l7M1UMa8vnHAl
DUCXZlxc4JmhthqT2BFkwPA/BjnPUjMKbxHJ5IzdgbnVxxlZXTueo+Rdh3HA+HuCiajfOMzbesOu
bMXLIJJqV4lPGJ8KwKBIUXdsuKxohNrM7JEYFq5geV/OBr33UK5Nl62ecnQZdrPxilOmMkxq1XxP
cRkwiJFbNY+jK0fZxQ9BmyvEBdOqCpgvRTxG+R56wUuY3xr7UjB7ckhBqVXUt/MlcE9hccZ2HdIr
eYfWc+CjDsuqfQvp/hxicRDeKMFKKDOZfry62mDsisBD21ju5U60acpzLYMCcJwznGnYUM4XVzkH
SXcbYtI8IQznKSa3YtO3W9KQARrkd3kgJuhVO7xuAey+hHdIbrgMXJ5VvklZLtEal025aEHqZPhC
ue9C8ZSZR/p4kx9bM91UVoPS7wtbvdT1jUNEjN47uAFKhoPxLu4wWocctST+9GuyOevsFiHfg4dC
bYFWnkbZDSOAVtCisI+EKRw00m/U8wgUHe91ztHLyYhnn00fO8QHcB4nVlZMMOaONEhQSsgG+VsV
ltxAWg2Rb5KILT8JGLNuHAGs8TQnvpccRyrPgtQYK6rOaqf61eitBiclKpP9GVt3c+yWJuTnAM2V
4n2Aa9GlbTSDcFfgV+QOZXegLzSBohw5qbSA9/1zDHnOeYilui9/aBHVSATcitVQMcPU8oH3UP9M
nobyi2XsOGKXhaFo3GKesASuozzt+mdXPiLsz8qrRUauPEuNipkXnAcGnKaDFO7ao0VjpCehsnmV
LYaYIWepvDRWvFTYVrfBBtarQM3W0csnyHqzCbUzUpL63MffVn0M7s6b+TNdg+6zVt5Ha8/FI1Co
Ovwsct1aGJTB8hzWwvk1cGKCcbJTga7HtK5NAUltGzHMrZi8qOHT+m/XieBqQJT43YidmrCNi3mJ
UQfQ61XauUfEPDNJ0vkoKjfZTCHhalmrfxcTnf1zYDrCO1PqJN3k3y38slnHL4C3ojwaPEEDEVT4
PzCmYmL/75pBC8dkh3pI4IVM5rUscJ0uvWqKeql4aDTAaDoXxahIgucaCXRFiE+6C0XxbSFkrPmj
RpLRuimrRK10yAGrUHuaIYx7i010qfXfzJI3JUITm9pW4diZJyAFobmuA0bmHgp9ThNZTsGnaHRj
79ojHpywWOq0w5R4iGtChIQKUcA1e+L3kSiHuijXIdeIZp6r1i+IOx3hsyQ00u+tck8gkACMl4OY
beyeHfvDHNYORWW0qTHS2NuifcdUPRKn1gPt2TjlOUO2KxEUfhxdgvLVUkn7PnAaT0Q63dLqHOtH
TRxB0ArjoIq3uv6Jnb0GTD2i4HA9XN+8A137MqI4hwGJ+gDXiJK9Y+OewlOdwdra6A0ZUDeDCtZ1
ftRw38CUCcLTrJwG503tP2MM4dqrZr8w4H/RQ+S4bwxSOOo+y/ItLg/zhMdj1yGscp5VxkPObCK3
Lm477odMWkj8OiXubeZs+XHVU07/0UXhZiIiVCtoCNjIajlybD7t5or4CWnDZ1ZdMdsLvhJRfdnx
W1Z94Ut0aZBH9YjODbkygwXhrvDzzcXZKU4e15JqF0uv+gvMuxe4L1bzmxerDJxPzLIg51C3AHK2
MUOSDgQA7tyQ7O5h3loQVVoUdwyTVz2LRWIBFjOLtn7CNVecE2XTx7CPV8CBJ+z3OlArHlbEiLRC
dO08vAP52ElPwsb84IyoYz9SQQS+h/CPmbVx86r+XDxdEPYhX/1RqVLIm0ARgzMzmwJQsLrSf1io
JuE+QmcdeXsPYSgkUlwIcJ+9RedGLxO9HYwqRhah9ZTLnslHvU0Zwp2a4/YRi8o8JHxkqvrRaeCr
gBvxxmc7F6N9hZbaUSnxmANULZ2/wqqiem35Qc5IcAOXMoYyp0eUavIpk5dXfGZITNL3rL5ExWZO
dgM/2mfB79OgFRyH4hUTI/S9yvalhjtdt/NrWB3huZIY4CIf+cd32bb/Kj6jgkKmQSCNShQnCItF
CiGUxFuWl8pHh8JaXXM0FsCREDJXy3FGTARc+xF1/xzlo5fAL8DR0TdEAwyE+KGUP2aMQtk5Q7gq
lG+IEtgtYQQxy6JWY3d7CC/alXbO+FfvrSPokeYc5gumio335iRPbbw0xaUOy3uOvXlCsDNbXwkH
JKPPiERQtJg0Ieijcxo5gsnWpsP3WJ1yJbtrH8RoEum2tBPOM7qitJu2ZlcC13oVHhXLwrQQkTTL
RkpXya2bemJf51PJN0tDRmhKkB2qHgL0mSh6w1l7VHvmoj22Gd+k7h6ChntFbCPC8nioCHQiboxB
KLgDO30j8Bz6l5MQxem9uQWRMOGf7t51XoQ6xn4EBMHBU0H6dds/e/7+cM+mwO0BBXHlrvrwkmKr
L8u1yPqX0vosVfpc/Vc4vjUQDV2x7JNdOuFkBD6lWOh9XIhcyTp9bnVL9VujbNQZCYDx43TfhrnJ
ZaBNd+5gHEO+eExiXxOmqX0ZwccAX6NlsOXOJxWxUS62QXk10nfRb/jGUA0iALY0qKfVftSalXds
2o1Z+U18mK3PwlbWutG89FazyPDASwsz3v963taGt6Fb6VVPTu+R3sYIkfUj92w+6btg5AapVNLg
Yvgcejs+M2Mx2qRjmyGQzPnUgtxdZF5PWZyFHP9gDnpsbWN51gmZq/SOj5YACzoUWqMkfOQJLwOY
DtUerrVAppDp4Hrpc4bz2MMGUMggzvWTKUDCC7FNumQTA5hpxytfxLpBN9P1TxumnJ7Wb6VDIB8D
4LRM/ozcRUuYgYqsRgajTCK4WaJpYoBVi/dcz39sT1tqSKIchKaWw1p8ICq3NSIkwYF+oBl8zUuK
quEZaLsK6loeolBk7FPwEDJsRTpA4bmNDYLSmnmlDu5KNqQFXHL5peGjOrSauQ9onWh87MKSVEQP
EdDIvmkE8E77ReUSZBeKOqC7bYpyi8qZaY5LCaZF/zENy/XoDI+ElRF7KcIFNXZ4L/g0/FjJ/VTP
Hg0pIp37Q/AqnB0dVzhtnerQT5DEOJCb49JkzozDDMAfRePXTDHTTPNdQr905to9PJFvBXt/JFWY
X/n/WDqT5baZNIs+UUZgBnJrzqNISZRkbRCyLQFIzPPw9HXy715UR1S1bYkkmPkN954rloM5U/St
fSxWKeqCEJeWBsZY0QNNLcK3GDcEV05m7wwz2BSOi70DJZTdM6GpI66GbLAQ6VBEkvMVBYwT2ZBY
IaS1yegPYWK+BdhMC1aWBk9EIWPK6+wJm/9L1EzvZuGfm5r7o5IfhUDyk2UhUU/jbpq5bVOPkbLC
S4gfi63PrZ1x5LhfeT4GvCmxz9MKUdecxu3oex15Ooy1seftxsXH4ZCDeu6rxySCXw7+pk833jPy
UaChhEEgIJ5dxnk6Iyp8MIKNZhaWP0uI0M1qaMuNeNV7e8/eDOny33irA3rY1+kJdMKlRxuRsCVK
q6zVhr+taeYGiEF/F3kBcvnobov5lVnUdzmwk7FqdLAq/60719S2YQROzWdn1fvGmE32nwtjTVZf
6zyltaMXxEdSckPEUtJTGWBRXTthwY+zwxt1taTFunbxJ5SfIfkkOWy+RvJtTi4e19dstNSjTPfK
cbiLfAAbG2JO58ouamQs2cwoOqSeiCMC5heYyuOMelUleFsZ2WLtr/DaiWy14D1QwDmALHynifGs
SHofE0YYuNdsSsbOjK91x8+3aDcCPKRzlJ1geP64+XL0Fel35pg4LLeh+4bgpwYXa5TbfPYZEKNa
3qZpwQMhZMw+mLXnjGlF6aBwx7HXRszmnS3LGJqEt/npLdirekEX6Xufagj/WOkXLm+elsX9lzKE
6/L5tXaXlbOcXSr5Gl1w+jSMryEqofK3HbAsSwQHqUMiGgMSECjTkj71xEEEsBrSmfIIqZWAyO7a
OIvFd4dQq3K3jETaEjdfGnZgXwbo7Q4zN7N8nhAML9+9fyFfFa8NdMJj7R9zzCjdhFDF/xyzu8gG
vvYJFXnN6s5d52gpO+ZkKuYrLZKrjd7ST4eLDLTIlBdXoHkaoPe586El9Kgp1ikmtYifmODZCZI1
K8W9pcDicTYREkTqNEMKxwSUbz4AoKbkGATJafTkWswHOHCejJ/0H0MEUEMmnRNMaR39M2oQSiK9
ockJmAGuSXlb7Cy2QKBgA8a+Aavrcaj2yfAaTKcoOBQFOGXzoEww7dYNcdG9VcZTiDuOB81xx/dR
Z70q5qtIl9zyv6vagAsd/UOWwlqoopumo2cOb8PEHtnAfHhMI5wAz6xJekMHtir9NtryR/QgoHEH
1MHw2vuA+SDv+QOxLd4KSwvqF0Cr6HMGXgATp72Z3EvT2Wkf3LguCzJbXHVzIgbOderD44QQhPwv
ZT7idGx8N4nsNkVjPbts3PA8TBQzs7P1o+q0NECcPTIHsECP+dvsTqe5wY+0uJKP13uU+c7uaEEA
D70OWtVfBtWZieU21agH5rqwslqiUOr47s2/ez7kmXVkwhKGLep/m4nQpzMbGck828a/mdzfsNou
P1rdQtjNIfRuullGw7UxYQ4tBfFonLDc+pyldpziT3zYJOEaI0ZMHo/+3bfjYwJEghj4qi42VfHa
2c4ZFeMO9QiqRnCmvPWEF/INMZHVU2XzhdPzcHoZUswRXof0qXbEfKgIkytWoeEXjepWgqLsu+pP
Zl0z9HxhMG8XvgW16266wTsxX5xrGv7K9g9xSl0TKah0cqOHuzLjQcdyqOfJSXPGUc/saDZ7yBOw
C9Wu6q+CzWL5LLK76gSRkwCJuRtNz9x2QXuQgcnrSdf6bfCYlmf1kRBEQMDsDpPpIJw9eV84NIdg
L703uzOvIOIawSgbzZfODGcvQJ9pxSWdPmaO7FhCMdWRwyXg2wBxpBisA6J0dx154gEMBvI9uSoE
X0XsBG2sYerTjq4p+lR2nzUo3Kgw3+zsWzLGMSoyCuAtWXI5qIrAOubU02eIsC9spqM19FcT6yG8
/41kZs4qAcIB7fs6AKemDAadEQ+0Shiy1smRI/dVJQzycuWuuNrDdm9XPxFKRpn29XrwujeZG+cW
UYDD9FBOQPgsVSFRvSCaM6KN7unLGYJfPe6iZljp4cIcz5u+l9cms5h1jRiW6ARt5KCo8FF0GjXK
ojEXL2YCs6wPRPfM/ydxOzL/hj9BBeHCLY2z07zybd7YAjPfEEJlUXFygVsyxDRbI7B0EHVxVxEL
0e+NIHn3mFKmJuW5xcdeSbHz8JH88lysa8x+UmZ7HiyT1BEl6XhjuxozdpRELW5Fke9MH2GytXV4
UkkM+FAp4br2wGgIQiuz5ZagE7iU6ECKlQVzE3/O2iSaOOVvRf9Uw4AhZ8bJWM1lkppC/q06Bu9Z
oI5BEf8eF6BvHC/+Ut2UZQODZHGQPjVYhu3qW+YSL17PLVhMDXHCjFMoU5grh4bJEgExh9n8I3Ll
NeFgXirrGBfa/dHtoz47jk5CoqIrKr4VjAUmCo7Oz3G3oktx3DQ9e45xbBZS1AMIXEmm9UAFS+jM
bIKN2bzFOlA1CALCUlz/jcDW4Tj2RFhUM3oKlwlI9TP3+AVDqF3RLK9Rlm/Lmt566gheJk3R45cM
8vF5SodDMfiPvG5ueU+FkLjg9or1gjQqYdMsKrzxp5GN6UCSQKV4KAyX4bQTb/Os5+Etk1fXTw5k
m6yF/U02+E2hnerTDLgZJhpI0iQlVDUb/OEYpKDMxYMzfR+39Hp18R4U/sN25Kt0PIzdglDf+Twj
wPXMDiIWBMbQI92j27qg9qWwXjhw4CKEzTZBQET3oT+fBidZz6hXYxhBjc84o6yleZEuMY79h3at
kQ9SNtYTMhOdAx7ya+gZthDDAIjYfTDjVA1EzK3E2+c9/pvoqjuqmn2XfaUiPzCZnRlsim8BsEj2
F5+1MOobFEwa0flHrmvQ3KZfrz0fgkPGVxg4LN5lr/3JbBwbyOhMtIYLFXkS0qq8jYj1EuRaJRL2
SQvA0TFUzSOiVW5I3ShRqk+QGVpj9wbGy9gZesAL8tkK3oe45HtyWZA29LiHDRZ2s+pvMy3jfx8G
W+vRBUoA3CQN/1D6Oh+9OIIjp0Z8KHUMQUJTL+94GbOYWSvzXLOodj9DF6cnM9kgXk3NrZLYAniu
V5n6oHnx59+jxU2D8oBaQ6TdewaIPLSejGE6F7I8FlX5HGTVzmSFnfM7dRiMCPNllXSLMB4q5J3I
Yx2mu1rB2P746AWwQfGlzg8teswmGm/zKcung5TzV72tKFtNPY3gILRIU9Azeio9FBbmYSD7QK+y
8m26RBsXRnDEPEMbForMeHawD8UTk+sUfA6N88hnw8L4UIx8WJUPIYlWuAYHMMDL/Grx6FQz7z5/
u6mAKtubzjzrfyP0OTAj45k6vYDK1bvrnhEKLPaMMyVIf4LO2dnNseh31Ww8ejpSIVGH48w0WZh7
azdojtq0xcG4oMZkjf/P6/rt0HwO38phIwBfP8bNANtwpvIMe3Yn0aWkZuanb6x8VbPUSt3w9+KC
KZO8dZNL32JtK+eCovpRU0bVtAUaVUaCVuxWbCt5LrXgnFF8BgKvQzHRgloQGPI9e9igymGqgDyU
L4Nf4FP4bN3vXLK8O7q8K7m/PCOniK1wmy32NrKcbRJET7lmAiBBmaxuDSbGYhHeLNwiN4uIjuK9
TIpnyXulUf6ee+gHuF3T68yW1uD3tXqGZRBQxzw92Ml3VGmoO+ToYbVEO79wkb7SX5rZKcGJOgwM
jSDQnCMNXTH+OKARErfC1MQ4hVooLNMX9JMZCEHX7k76+e+pTCxzg2XVpzBjK8JyFNXcjvIfP+lw
mheaEhYCYHJblIu4H9SxhXwqWX9NM8t5djHFUfCFcyhiMXA0GMdniElIgQViZpxfSGnAeQ3FRXI+
zeciXLfqNPegvQE11+OFmCooZN50nMut119yINXYvIZZBb+mCidzDOHXrUmhY8vCxqdfVXg9qFM7
KvsJORtWgGrehnI3OTj/OLP+NuYlFe41qvGccVBK1796BZtH6EuwJ3NWcZBz8W0vKT66EBPtUs/P
Vc7OLtxFwLAKurzEbZBWN7RFJkurNBj/maz5Io+1WGAQ6lq9hKz7xrziFAPEg6PJqQae3as+BHzm
1ulIYvLyMnUQr1w/dVeTz/Q5Qqaols/qSy7Zawo+uijMW4VuUXSAMaD6JMklUpypldjb48PEK6jk
uO5dZre81wqYRspBOZtvqjF3Y9XcZHSJELSmx5aTrwtvBEZURCm3FampPF5Fhxe6olqZtj1LsmH8
hAFDatWyH021b3l69KdVhO2tZ/7lLRU7arYNwI2diIplDobHwme9ENs9UaZl06duStArzMuhGp57
v4HqanwTheWtLcE4pMqgBcFdnuCqecveZEYqLOM8EHy0IKewOwEfBJVQlh4axS1S7Rj4WoBU7Umx
Ry52rRVBSSTtMOGpzau3LucwVI392qRAk7umujFF++u4gAR7qWeiYbpm4ovnS3sAL575rTwD/BzI
BWBWLDk23LxggjoG6MwRjKe0E9BTqAtdktZFFL2psXipZ3VrQ0IIwAcd+2aX1uOpT8MXupKTzXik
nsVZVcSNsELuum5Lp46bnrO63NTkizdWc5WleggQsNakyxDDRjtNNvXQEemepz/s3PildNwE0iC4
HeVl6fh0YSNZTAdLHmL7LW3yv3OZHEwGG20A66a8FAzh4mZhQDrgHRoPZmOjzmuGozkvWP0oVnKB
Z8zl3uqW7FBJjY6aNjTAdvInUPzNVtqntEFHMhIONvvbXHbbJbgY/PbkORmRXDd4XdOBEPBggLUB
vjIijInzkVpgeAjJ1q9pnut6nZDSoJv+zPdPXZofvTK8ue2887zPec9AYufhb5y5vbg+zDg5wRZH
lv0TcTY6TnIRQa01ZasplMypXGacjEroK2rifgfCGHwU9aYi2GI07gPQiRqubhoz65mmq/DeOUeB
tCxbz+Wv+bvQx6jrgc3SA8lSduuqNj8qOrfSblk/lxTyQUtLWds8jBbY7X5Qr3XHWG0oWQoREIti
RsX+OZjB5ljx+ObVUF4dBSA3Z6xvMYPBws5DBZJVIVhtnJdZVTMb0/g+go2E99sR15OGYptlOhSr
ufYgVDITMCxHfzQUN8v9nkOWzDm/Q56Nv0UHV4WkOSOoT2nYnPshJxaEM25OubvznUXNm9L3eTAA
+sV9zTz51BJaX8/jX8904DQmw2Fx86fOp0zHBjN1H0pxWsmFQT6FozuY9qp7gzWzigJ4w7T+YJKv
cQx/aj4sgbEiExHPI/IfskJ19c+VJwznZSkbgmhZFbGca3wB1WCJucaIs0y4AMpG4C5qv2VZvSEA
ei09VI3lziYd5lffmq8xLXr6T/oEMMwLG6XI/Umx4AupcNL7wS+AA/pcx2ITaiePqWf0BueiF9fo
NnFNQv8KMXWLMDgJARlGjTSsbntZLP6osvsnS/AvKAA8LdqCfljuqAFB7HXWj2OmJ8w0A2A3+SKW
KgZzPu0yj784K/cHzI+5iVNu9Xap1yU3yq/BqVka+N6lE86fqzFkDAQqPIKBUdxmGAZ5WXeUPlzA
S3qqja1dNj+pTR2iuYxjPz5UBnhF41k9hABVXG3VMFxGbB59NvzWhwTjBOx7uJVx0bqsf4O7W1VH
MwUMlMDo8J5qdC4CTqTnzwfewHWDTSDPnW1A0F/b5RCD3/3Re5uXvyWM096Xb7X7ZBa6Lo7kT9wb
7E+abpXyH6cLyBX19xhfdmpsLjna9JQwQmGHR4KwSQvsqHf9QOyzCuKuSI7FfBRKnFqGIHkNjnxq
TrJHqJs2bIthElB5u7l68/AWLH37dxir1eCotaOF4Mn0u08wZiY12eMpn9F7BkPILiqSwceTs/yd
pHoPzZqpAbxks2fTj161mLeoIjeLae+zmRnUTE0ylfA3kKlycRPbtOn1XZAyeeCGJnFPe7UWMCch
qwIDVtg4+4dlefT9xpEt9tMbEy13OS41ydCp2pmOd03QwsRDe+yr5mrAdsIjmOSMwLoZRR1sjcnG
oR/um6Agy89FSgyOWaLvIc+jkGrXuwQM3SR/eg5w2ByX7C0CUD0HLBbrNMIdwTVikX/QDc8qyp8W
hySWqet/JZzMQAhXg4QbiyHEoIj3ntMx4shtxm7j0l+lHWFhdQ+LCCGWNN9D6b3A0b0SRNRci8I6
zUX8NJevHnhJMN4UdBut7JrD7gX2qIOv8SdjIm/Uewo2ine50SlQYFaBU4CNaMRVpFyXEjniTD1T
GyNjixYIj8bdw0guGwXYX69fmvZX0qG38Kp4P5QFiKk03rcjKDhWR4Ybepyxq6l0b1PPawrcEKVQ
yyuYbSbcfEuYQjCJoDYqyj8LYakOoe80Lw8QKkBhZgOb0ELQXeV/MIt1KTpNdowyp/Ox2nSh96he
M2Ii+qBZSTtRDFuck5rkJcMnvcTVV0aamCjJhAkk5+Y0NCCn0ZCkxdPk8SW3pvmetBinMjQpuP7Q
7KTHgnHJoYgPk+H9xK6DyKFjmt/xJ9JODeukh1eNAqNP+C6qmp2BenPrLyHedQkXpI8KonzjOEcL
BxLf5ogpWG2OnHB/FpWQM63JTNBWqu45/6vS4L0k1+kkAWM2PoBOEJ49LTLas3Zt6ITPlLyVwmJj
OPAAl376t67pMVBW461LA2ZimeD3Bsdm2wQhVh8TQMWR1MDR+NvI/sTqBM4H5gcrGA6tVwXrTPnm
Fnuf2vSig2pn3UJvPuSGs1O0x716Ec47poei/aqDfotBJt/akUI2EpzTar6xpuGAERqKhBxrVqcY
JClif+MfJdejpoZuY/sp1+BP8R0E+S5Cq1ZPlAxJBdKJeVJBWIZq0m0bWp/s4Xnjs41XHmq8hIXa
StiCfNgZTgTjgtPY7FAwjRet0c0BgliPOvkpwCwgWTzr0eASvupQpsqFOQLAQvuaipdthgTPa92t
hABhG/Mvr7QuPlN4Un49TFfzTBzzAMOQ7u3uDuktyljbuKAesJIM+TtywH1YHmImlRRJ8bF0////
8ksGJQkeVKLrXGp7BG7X+ihHn1UiaPtfE2kU9thufC3PQWqDa8nWAjtqzfZravpnIlGZNHCjeiNE
d7AAPSMkjFgLmiHPAwB/BcGHCFoxqaIlNQrWBozJCmM7Bc8MYQlNI+UlRweYR6cRP/67j+izr8iu
5p53l0eWXGIgBROLfTWiC8N7jl/PRBHPHGzEtTkVaw86n2PXf5N561toGRBWWPa6L4ctS8x93Imr
53U/Vikw2qJSjEFTcdBmu3Imgv7JZcmv1d18jq1DltGzx7aUsc5YX6aYP96GyOmY1ts62WTc57Zf
oHogBAzyhOFAIPL9I2yAj2FoiZb1/ya4hsvwr/Cy16m+9oJ0Xo2Q7oavOQNXAL5cAkWc/LcSw8qv
waKas4uICV+qpzOYSmH+wuzA7pF2t6luTwbGccsUT33/4de3jd7KcNb2EdmGJ1sO3L3FISiSc2y0
m5FlrP0oEUNW6VuELFGDskwGCEWfIItJkGzio0z4C5gAwls5JK/SnS/tjBSK3o42e7wun3nCYKOc
e7mWrdw1Cms9bjH2TEP8u5X7EsTwr6axfio07+5i/+bgtE1Nw/usb0CmCThxjwuDAq+D7zPkKfvY
gOTfgWdkXggJFD1kxL7QevRgHcAMYD1wn6pTUzGwyorhe8wbVEdqZWBUZtiGyYruOmBXts8reulk
dgE/zTHPZrT1vPKJJNTD2EM4SIqhZRTJ7xoX64xPOxyYXXohvzV+xd8Wo5mVYaFd6yHo+T5xfyaG
/mL2fzU5haE4RihqDJ2BUpq32IfMM9WCnF+fuLb6yWzdU17PVxdp9AhGNLUf7FBuSfM6JsWdgeEV
sPXrIs1o3YFMZHrI/eq5m8Ikg6qSVI3uRGiSjD8SailYjnz8S0zMd0DgEaPg0WX7FVZBRztj4JqM
prN0i/HY5ls1c5xdTY9SJ7cvjrsDjoUWM+Cbg58rRnnJd8JjzhyaV2M59SMKHL5AiXlociwFaK/0
Fk9QjHa2vTWlR7JYjmnQ3AkoNm2onivV/IjcemKfdyAnCbvYpmrGjzYj25fP2aO1L/Ns5yB6DIcd
U7+djq1Lqm0ZQwxMiIEwWbwPcgX4daMCLD0RSkmbCf/4VNLZzmHzJ0vJ9hTeJQsZq8dHXBfdKsGV
GrKXbf8KrDcWiAdMXQ3WMYNPzqa5qEuyUU1nvGbgRmbYCBvIQ/A7WpRtCYvhWo7NwRJP/uiY2OG5
zhuTmSaQYidCPBmwX5sZHA3JtiOLqNCkfR96Qj2vgdHAFCPv1jTPgdl9kqGBMgLV01Jg7LHgdjNv
wg3OBPGcNdNjRJKgzm2ZElPwXoc+AxJYx/m9dh6sViHh0l/4YDL0y9O1r24C44SkIe/Toe9lRNqY
H8zVhNWebV+eSxK7KwTWzCLHK/mVq6/RgJOLgpUWhoSZe8dIOgd9Exn/hjFnCbtTyb5ud1n6nfnb
2JYfxO4xnNpMJbZ5prxj+hIGzlWAHR+gVusrO+c+6SBLm+ElhxtFqcCCrcBhEPAjwHcX957VazEz
cWy2uj+Gri3VKUv4/NO3HFS2Tedo94Qi2zmVbvjLaUnQuftRAOmORpctZj6vWmn8meqHiH+ObjK/
6tQCGHO98Z3jv15CY90lDD2Q8FYnRBJ8/TGTEcustt5SDsxH419mzofdZtYfB/8rJSOHpp2zIczo
v3DRW78a4H885tHGYMCAzs9Ci/EdQc9AwZazULVkojYbU4A7G3ycokXSb50QLNuw1HvEGBvfKGyY
nCYzyPppYGHHxOQxVvIzaON9DFCqhwEqYON0HMr86gouAzBcH9aoR/IScZeUZnwhV57+NCHd6Pyz
ee7vCB8TawJyX2Dmx6Zqj5v/vosTSuoQNrWiMKxcUsydiyXVXr+hzcA62X6kKDY9xngEqnnet95H
4/u3U2b+7UP3SIiFALwadMKsWUxnY/qwUZrxeeTBF5iEWg4STlks8JcxhEmG3AzunJR7fYfGc3fu
CHN209iDHKjug2JR1LXL37bsyREkW68ZzJ3++IQkUXTYmZVOd+ssdHEV+yuM6uwkU07ikpKurNA6
Dwnj72xNCyfHe2LseEY6HvyRAsHmdCmsezDtsEhj2knV1XK+G7+9mkhCY3mLsOZyAChS/cJLQwgL
S7kmgWlJCdUvR0TYnzxb43B3mcZ5mlfTvCPI7YgvzBiLZDU7zogYBgv7mEDexDp7LDIWXeuqDGgk
NqlOXbSwI2WUCuUq7LFYclWhqqdQxi3FxOPRAMd1XftcSZr4PKNk3vH88PP/VgqINjWMMO8FqsuC
YXLMJ6Enln66GQpmoFRwvJScfgeX28A6iF4LvtGdr7ZROAgs5pcIbmFGN8IEMGhXifddcH0mfrFt
2ggyOTdCx1su2i1MtDV+PgWspqzXcnxYLISphhglr+2C06rejrXaZg7oDmjwtc7KJLCH8kBgjk/t
i8G1oad7xujqhQmaFPp/Bkl1ckIIxXD5hwmcnO2ryOffArZNJoYXPt4qZvxBUmJro1w8Grm66wWl
DyMB8f8yf84dmlZuZkb/hs38bL7wW4n4PrMYsi3xOY3ZZaZYD4gBa4n1RKRPQdxA0S1CfFv1f/N6
XC+CTMle1ifqAhIinwFW056s8+zsMzAo5sPMfgAYrxX8tE6+HhbqH3f6SA15VaY64/nmNihuVcY0
w/T8q1H5t659CzoWo21PDdu41nbo3K+2kJ8jnhHfm/cNx/wcZL9i45NXuhj9e4TfOwc/B8tTL7Ux
ZWYdi5HS/xvWr4mAEdpaI9uEGuSd4bQMqMerZ9ZMcPv3XOZrYmrBc+NSztRf6B2yC+oNQxJk2JaJ
L6QPjkScL/tkqrf1kpSI7irsxzNsMT6j3xBlcB/HbK9bgHsV+05ArN3YHuL2nFTAscplM4LWdFdt
dIurkLLoHqcNEmfMf9yxcTjv9dhkgJkSbwgAziFGlODyp+xvpFL4tvxzzgIVMP+w5/xDLO6pNfw7
dXljIeFrQ+fS9e7Jm8Q6/1s48gm6MMD3n0Ac7YB5P4J+n8YQxLuPF4DG3GjROy+4gtypf+8twm+X
WvPzQ8kayrVBEHWsECknJ7LQl4kUppyKeqkPlrswk3RJpAzgmDUYdN7oMW9zpW5BjPsqik+mWb2j
PGiqN6ljfhtMvj59uhRnUcFtLSoigH8a1No2RegcY2ZKePVcDUGAWOxUFpeCcCzmxqtw3iq6ap8o
F8GYIDtmBoIyvgIVChTOtYD9Fxp05Ff9oS/BOFElEWHDaRqXznsAVm4/ZUj8RD9+4MCixPKOkUnx
Yn4tBem1ZN3o3T86UZNgTTfg02y+PQ5rNFlwz6gfmmqXe1gSuELj5sICJCxgysK25g9w1mmqTmt8
i4oJh/nccm2i6qB3ZoaSETSSf3D71S8+UPi6vIeOB72adTS0XVLJMK6wOrmDJqQvPSMBjgyk1d0e
LIJENYfKAh3mozPYO6C4nFNohrbqH63P8L2SxlpoAYGCAql1pyng6JTNK1/EgXlAH382yMRL901w
DqUd+9jBvBtddmwsIMqUvwW/8uiytz8OOsFuD1RqY9vJSbjltWlIQZSYOdQjpXtsGuAT3IPDKO8R
6JOSoYHuEukGeUjx2acEa/PPSTL2wu4yzIek3U/GU9V/YqSCpQkuhk5Xct1q80ref0iu96aZnz3+
q5+8ZGSyivmrw6dLRNFrEIrVkkR77eQ79hjU+xeORwt5aERXFM7fdveGNMPimGGUtIrrcO2El9Q9
Gy4pFpslfi4mXYUEjDzigSeVk4kwU+9iT+QEgQQp7/oTWhoeN4ZKxGElIKeJN5hypvp7SzxS78Gn
TjUwWURFdg8Z/8CRGxPUWkCr+Z7OxAA+Yg3YuLWLJIHgqPiMhl0d/VExZjyizbjrtTEWtQOP/I+N
iDV+jhhrcZdIlzXQ8Enwli9eBijO/LCUR8zB+JBRHkuMO+LbdobNpN4K/wtMAerYgEhjVpzIAe3O
0jHrREcQEsStjTa1WnFF607ZY7LMLehwq8lbS803/+mrI56zld/rm8LiRHC3AbYkxfXVLJwHPuyY
Su5Kz1wtfr9uB25FXnD5ZROBJ8lOD/dOvw07IBMbYX90OCHKymDDHlMPWg4tQMcJHW2dOjfZc4x/
1QKvBeui/vZ0GJCS3yMj1cp/t2xrMyPfcvgWe7X33ujipLMl9CGeLTUGx9jjAQk9irNa851BuY1x
/OJ5g4n4iHhUH3xh8zc3Rmsd0HEmIthUdQN907ePqFAFuZkGcJ9kWp7tqnrGyxj73k+nzLXDBZO0
kcJ53f3zP+uS62b58poPQ9GbxkbyVM+MVmpGrl7zZXEOmyPDVTGXeHU9+ynqmz9Rad/HqP2Gdvzi
OD6L8qJ6pCYN/D+mpEjuuZKcI5FFVx8KipFMewovhl8XizWqF/7I5cv1ItAzUH0Qw4373t9lPS+h
faneC3tfZevevgXRsz44hxoOLmnDVKFJRB4z0tFylOtSYf7J1569rFUxcrQuIF6tR9hzM6kes2l8
DRDnEBgeIytc8AcGI7wXR53z4Mltzp7/ZQQTKjccUys4LkSozvQcvHXJ0bIybfemioCpax3FsjdE
dypjejT24efWICpPoPNV0EP6fcqPobfGeLLRwsu07XTmT8Y/muJyItPQyiGh9hIWZ4Gdz85q0sMW
aEQBSzlzEkeUgpxrEIsJutJfQTxFO0fJDQDO/KxMSSpasRvRhXPwsTE1bRbJFesYckGZ0JvVc9Io
HAtiP6hmRyzqSvS070TlFhUB4OGLfp2js2wj7qxQiktXKehG4XkwJe9pjMaxw8iN7zOAmb1xlbxX
UbOzenUhtv2vqP7ECcEsno5/XA65ip5b7zzFT9ZMEjQyZAM7DEjGjyzna+tKOOBMGGARkSeX9LSX
41vcf6Xw5Gf1ZrNpzYNdA/2e8DdAp6AqAVX785EJFqkX1HYLfcgk+kNip09wEzZLWry4sJVA1Jf3
VtZ3v0U5wHvu1+M2cLNtnyBqMx0iIEIwGG6VfvVDTE/PhGhCQO+H727SbUrVAtOT9zjOLqC+lvJN
fxMYg19lxiLBeXaYX/ShPDF2+EzjaV8v/f3KWi7kXzd6Vm8trfSXQqVbqo20kLSPCHi0Qj8hsqCx
Nx6u0Lll/FPjdoB8VDbrTLy3Qbg3zGVd4UXKlfZxQic1UCN19jHi+5+iAitFB52ZnFjvLZbGVv/P
Q84Zh3urg8ZVLPFO9TaJzuYZ9+yKVTlp0tXcUezLe9FW77xXeA3EmraB1pdkUZbwYnxqf1cVLsMh
OrizhKrGGWnU2EM+OZTRHm3CIHuKWwSrHoxvd6WEA5wqNQwqjfzMegw4Icdt7N8Nab3834ufcujb
/KqtEgcGT5ykzYIrkhIr+NKv2ibgufnvez75AA2jGUbUeEt7oNu24Ej57wX6/AhZvDkJpduI8b41
jhLQpYUlqiJeUoGaacBDu3jqOAS6yPwlWsUEM4UPy5BqVEcfKonFuZtc9ROgf0vB28GcT7YE0rgh
HpPurt/myMU4tjWCnROmxxwwvqMDc5ZyO6Iv1T98yQZsG7hWHPbS0TtNa+6EZONgjIme5zy9sCzA
1UyPFjUbur2ozZ7S8Mexh5tZdCtvAaI/8JVrriww1zEnB3ccf46dXkEeOUQTcyQq/KdHbh4SDyx/
TPcyutHFCMcn5OzWsC88BxNltGOrSFaQRO7lcwv7uAsTY8lWGPcI20GbrOMp7XHYVyNEVzXogXea
PFn92vWhddklyh9t5J4r+4JqaAruQ/+WI7uyp5ONLzemDRtteRjZv4riE2Ar+tXsVKELMYkUN5go
z/RFE3kmlemL/94p1V2rIttG3LzEkTfmF6+zGkieYHfwB3RvZfYPtp/M8HG6ffSW2KOqZs9/0WzA
uEyPdsw+Jqt3hsCyAhJPbcUq5iuOIh5SWYAtNn8wqdKEj739o8sp7vpMAIoftbbiONZ3ZZSPdvRv
ZCKDA9SkbMLmJ7/a5GydZ5tC5i11KKqETcBK8I1p8wjgBUVHs4qmo1T0PwyNStM6/4+j81qO2wii
6BehCjm8cnPmktxleEGRFBcZgzRIX+8zrrJlWbZELjCh+/YNHqUsOP0Qm/cOukPte88ZcKPaSbEf
cpgx/4YhmOevTcmcoJpBIKq1xflQx9+C0voNa4Fm5AhDVdTDWqKMLY2rjHW0ji+T9TDBZ2xiHpF9
UqN0Gb9Zp7KAL1nf/JTWXq4HXNibDmidUByPV90FzsEuc2afmPQNjBhNb+N2+j5qup2byfMQnJrW
3kx6iyNB/23YxVZ2/8YWEp42HmrORaOGwl89sB3dsvSIBiWID++gCQWVzXsbyURrSbFMIGWn2aL0
KIHMbwnPFq0dv4H+JArBFtIVsxoYwaiE0VCQk1iTiGGgqtbOtQ563T/muaI7TwhcGJ9VHKjngmQC
Wldyfomkv7Hy/j3x2Lu4cjdXnaFpGb8DN/BshnE/lme9xBy9O+jz99i7WK4hwKUgML17OiN+c8xd
0N85Ihqd3KTuUyo/Ie/qUQVN0T5RB0WKsyh9uYaMi/3U8E1yB67w3t7lqATVBsyJaUm69ieQ0PY5
OET0bUBg5EOqf4wZmTTzTWEHSLlwnoL4kGAN8NDws85hd1c2WbQQHYaHDew8NM0pIoMlmuACFDht
VwSMOxDOVVD8SldOT0UGbfoFq4ulF1Q7EQOZCXfl2q+EIe7KC8SkbeI5kHCokXmuSfG9Q3ZDpxpu
pXZHsBXMyYvOHNYC7El16D6z2GUzgzoYuQVavPw5hc3aA3FbcLSwti29L0kmvUj+2pNaxQFDAFz1
6nSmexARC+sbmtySjdr6t9DXiH2+S3NULPENQ8PWPasvU/Z3t0xPQ8DJr2PmloRnh6eSobvlfGqs
W4j3wkx9TTIAnkGN989PCoxQWB7ztZ2AGdJRCLiw5klLqOMzfXzLPII5M76AnyR/XVTjsaWkBAqo
hfl3Jaa7Ens5Pc96TLTVAkmBnqFNBnzmyaStthabdvR/NYENz4D3Fves7RLENZ3cOXsJoHxA/Q3e
p5YQm177EHnwMZlGzyW+mHztteL6qeW4FhG+v2QBAdIltXM3vAl2N90tvnFaWZ2dDs8pUxyIsKPc
/ZIUc4A6qo6km1zoawzXOXimVYHgN+JuyxmFj3SKfmMw1UHYwK3oC6ZrOeFP8l8VZR8VxgpR1K+S
6AIYWSRXA06y3rW33EYzlFa8nrzQ1gzeeW3QW9L5hzKW9j+kofXowWK92s3pR1zLP9uFRZZ75Weh
17+FKOMF7gs7D9pHi+dYRQ8ywoYB3holPnaJ99dUZAhWKq40wRCFlkgVzBH00/rXJ2+5G0YCa2nh
cWYbcBfMTYrLyXvt0gb3qegjLrXFk0k1O8by6gy0u0FGqCsU9QNxXqaHoVIepwa4hweRJmxB87Zm
bewT9znCcLVeUfsdInIhgBBz7ufkTRnqW6nzHjbtb+HqwIDaD/i3D8hKtZPiziixmIOIq3YbtNPe
6/ZuI85V1WyHJNpl1oGaU/VGlu6uSwLAg3/Td+gd8OGs5TET7354Z3ibmQ+FWMQIcVR8L6SzG4wD
DE4Sa+305y6AUGKJdwJhVYojJFZxqOsMtDMPqWTjU0t0R+/tdYL5Fj7ZFvEr49tyPpbuTZ2VRlGt
BHeJk0OSwNNINXMmVhePCCdUTIHq8RUFlFJMz1vXmXDkwuIWo1/3ph55FtCETyQrz/9sHcR7pt31
vtT/x9UMc9L3t+78zvFb0vCm8RcyHQhSyO7vBn98zD0oRbWvAX0VO2sIAUesftn67M0uQi/gSFJW
06f+tWAYkgxlA+vPxM+awGxpLJqLUGLjGes635XLHP2nD5+itgBRSlyu5ZmUWo4wuDlBcHCjXaND
gC6uodtzG/4V5cM33mz3ZMvXBttnk2ANzcKFGQX07Nws/Fqn0GesSJFjPZfTi8WsQjQ3W5C1J8cX
Kefj6EMRcY1vm5FQRspg4vdnrJajc5gWL4S7EfHYgRGNatpso9QjWxDhZMh8sPxrtXQ/w9QbHPhC
Ju4pc8HzBQpJUNQXlqZMLp70kOiZPUAVWEcQwerABsYEr8YxK/eNY1B+2bJ/ykeE7/2pEthqGEwK
c9gQuDCRIcRNnWLnvRodTAJ86woSnUJuQyMxt93OnGYM8Rze2Pg+hASDCDjgjM1W8Zgt7eams+Fa
7dGzfiti4AzzFi+xBQO6mWKll+JHrWJUfmkoE8itsznT5IidxxQwbVKQc7dqk20PoSiDzGSV1hXR
N8EOlk1s9ESSXA8ox3SsdJlBsGT0L2aKhNkYynQ4xnPrMht8Dx2H+3BVB35TRofJFC+eQSNrG/7F
n/bGaHxDU15NnjxEFDsmpG5VunQnapJuru+z+dNL0mLSEB11fkq6kHm2uWLYiqqQEr2Gg1jflYFN
CfFB3VEky01jaFHISoP8nGE1Bs6eNOY32ZQ/vk1LZZgHDx1GGxqLqceBikkwmddUG1jV5i+0BHsj
TDeRFsAVQKuoMx+jWadOaMRd0vPbeyqpbqqxv0uvVUfcl66RVMLp1ZyblVbTIWgexxskfhFuZv00
4TwGwNA3C8oMyfRv9lEfNBsMJ13x41CSN5g8Rlay9yN8tsttQ6QCLH1ynnCTFMFw8briYI7XpL73
2jWJOcPavc0aU4+8EjH1JJy6siYVw1oQPKXH7XuQqd5ak1c/YXQv9HVRESg43yZud00zlk5wY6KE
EkxfRA2OlvT3HsEZs3tQ8+sxoTDj07t4hTBvULVJxMuWVbjCGSoqtcOE9nyykb/OAJ5lPhwSO9+b
aYt+2AyZr/A8BLR+kWj3nAK8QR/gwzZsRnLNcqyHGOpv3RY/XTNimtW7Ner1ETrNbAOHVFlvrKoC
hK4j3ZKYhwH7boaioAsqziGiLgJ3IHpKJZTZ55wWJihnNWEHP8rO2pAt/RFbSz5BMuxpRgGc3R45
lPZSuPgbRS7MWKzVdiKASe/yKThgXsYuxbVWGZDnRAfaLQ71sXiOaNGeglJ5RpdgGj34HkaDAx/f
crV/WXLPqu6tjYEUsOEgMLiRgmFKBvKHOF/PTkzXWM84EnOGDmvpwNmMyAhz0BUN9CMulYGAxxqG
cp/Cn4+3NivPb3gd2JANmG0PFOyWRGMZbjkKlFMXcTa6wc0S4IFuErtokvKxCiBYeEipWPhbDcle
4+UfIY79T4bGjCSGdXVM8gzpmXOUwYOZyMowq7Xm5+ZC2L+FjZkOAM/PVLyglpUdE8lrE7Tb4q1B
XV6wMLDEdAnlC+RMmCQ3gsVtUnckYoniDbm8aPJfNVFL7BuyydolxIO3iZuGO+wJ3cPua5+QYqQZ
s2qzgUf21mM4cviuk3VuOHiedW/xTJM8vpsfWbhzQ2iFGocS0yyuGSRui0gi3+TkIHAAHKBbQTa4
IJfDFJdAdLVf/QY3tGunnVR/BXYqkGyI9dgBNBpL2YN76VfTwwdTc66Oz4OtTQxc7BbJrrXmeUfQ
kizho4FGzfA5zvhtJBlS/+j7/7cJgZV6KzdAWU42XZcKyEqz4kw3QvyivfD8ak22Pfhg8V43Q47t
qrOBbOytvbMsa7wRYXJj1IoR3NVKNYr2dqNu65zgZb87UDBMtqZCZuvhkY8vEWuNfhqrVExopmOj
vfDJVCvcEQDedRv/xYwwItbLNYaMSdDidRkh4VhALdmPuOvA1biEamTUrzU4GjXStBEgxC13ZksG
SrAcPW2ZjI/e/ayRfEiNKhdhboht70ARhlS9Mk5qeBlqwyGGQqT3D9uHpP4lOoTg+onjUq1p1Tjk
tK59iAG+ffPBqfOrTY+n2o3oFFZfLYpOBY30KTRephgqnE+juUyxQtBN49MhK9wSb6kbPIfi25do
oJIG03x8ixAczh5Bxoa3r9RV0+kLN/UIfD7iXIxMAj8YcjWG33aSh5jCnaQOaOZ4jox4atZOskF0
ucrloy6DemvjZy2RJbTD1jNsQfYSlfEUwtup/DlepFbMbE1HXGn5IaoIjB4i7FfjS68R4ThtKqRg
TMji+buRI3Wif03gXMUZDHILvD/XEK7JdD6X8iFmKikBWS/uL4OBdwzGSDavGvZCIt5045A7G7sP
0PwSbHuax7/Ei3/NMFhGKcixxowUK4QThpmvcfJZh75chmidpejexkPBPN5YBQAM9JKFux2q/MMs
HNLpKFvjtZkwGZhH9IPa/FKb4T4IqYxx78KEJO+tl6Rs9+74BkU2LOITcfMx9ocQa2Anzk9/KBU2
Fo9PI1wOOmOavmk0ADio4nX5B1+SEtlb9zL7jWH8ZW9uOB5cIz8SjnmaPedZO/taeBeIfUqopmDq
y+KUV0go9hDLdZpUbFkj8UIhoQzjUm9vUIVI4mX4O0Nc4BEnDdLn7WPMEqT+yDBEhqLcEs7i7byI
hRpvnSrc6a2/mT17G6EkhHCGMJ99gDEb5Gnm/usCkajupg+/oJbvWfySixNJWBy86ZgYDQo60cXS
wDYgfjjEJdmleE7sZDfmTPxC55hH2dGfzWPTJM+I5FhS2YDCrSePMsYAKEw5IignMbvCPIGTPmLv
oeFPCX1jsmnqW5usLheZPIeERZ5oDKdPL7lJsjz/Qmw7DZ/QKN1NVo0vtRehBulZbdW3Kg80mGaT
xun3kYsInhsnUIOVHuaJ2H9hCzzFsb2DGR6PAXMmgEvIvaLZlj1lCaSbyIQ1G8lW3/lF+ZnR1Whg
IrNXbr0JiDXCmbQoYagkiAfwhE8iFg6vlZYCKdKbDhQTNuFXFu1clqQltrHAAbvJscxtwW5keosC
GnZ8Vft+Xs7TeO4c0B5FiR0qSswEYMGoClQQycKp508jecszaMjzN2YQ0/hnxNWDFEQkcVzi6CMo
YwrWapT/5MqF0yir33Rsd30zMcReRNz+Df5Ivb3ptOKrUWC4TqElc8pEsow5ZRrL/YhGxHdQURa2
PSPQjtP8MDwT1ZajwQ7zhRPx8qYWNqgrrxxq8Hna3jvVon8vle0FmI0ITgGEOIENvaDykjrnTZ5c
42YTuyf8WXCdnkkSZTvT0zOJIa1xwazho0+jdYwBqaGhhXyY1AHumOwatk6fEOyUZ/vYqM4q4IV8
mQrcVHo+AEq8pYJ88RrnlzNlTuy3kN1LMAvH1q2gQp0dfdUFD60a1041nbLevLRQ9YZbwKwABNvT
/nSv2C1LeohohIQIZZcJKXdYr2FxOg6ntvhsygYQsYBC1DKpTifMYF89Zm1EULyZFXayLdH1SHq1
ReHLU9a0uNnk8bLwMiId9lDWUoQ2UEiLoHlJqa28ZG3Zl97kggwXZeftapDlJDKXT9bsHWuTIw8v
0xhTaODOzEJY2RGGBuMCAeeMKkjY54A4rSbXfw39G3ZBCkLXYLljj/B0YM9eNGmj9Oq3dYG4Trec
G9Ez35pkReED5zFt42bMmJ2a5kV2B0hasr6C42XBv6SQK+XbZWTvIrU2Ht4qiyxt942PnSMnGRO7
9B1Ib+1ozsqe/UtsoWdRtafeIYfosd7O658ROlL67FBLhIRUalF71QIq0Ao1DDzd4F+fIG/3/LX0
sVvv2eHQ6jxAzHoIdtVw4sVIy31S1XMPud3UTrSDMO4g8oUOakV0Zop0nhf4IDMzIMhKaaW6e5Pt
SEyMrYPp5hQJ18jjojWRSdzSu95t9AThF1oUrIsNJdsOrqiU1R3aWFxTgEabWrjbEUgxitr94NJN
q86MShnWVx8c4jJfBC81glWF6s7s1oqvbTNV0GocyHL/HFNFNzG+y1G4HrR6AcONyMQ2OUZxe0Wh
B6sAm26t7hYDFmrTKMgmxysKTWspkeGz6qmsIlc79UDp+pZAL95AsJh1QhaYxVts03yoN5hDncbs
N3stXIgADN6XzA8KfH39ZwhLE1dsykZNsdVS5roFQ/PK9KhbGXN5QfCOwGPvTEeBio5MNk5fTKeA
argYnWims0OkNU8vEKZRbaVPmYk0OKDJwkIygQ6wyEZAGCzGsEv5NDIdpVr8ykKu44rzUhg3yjAF
HGaqbk0p+JsxPyLh2DVUEQ2QlFeXS4ozOopaNqfOA1dg9hAzj9Doz+wu2ZG6kAeAvNSFXmksKq3A
TgZOjtZfw+Rg5NEBJQ8UG3/rhEy0NXvl4yRVlruqRFC9c6xdZfmP0ELVhnuQ5jU7ze3gpU5EkNVw
RUvO17xDwTZ521zkd/jPp0JHFWIk/b+qm4E/CtNYpI5DVHD5mvbchM0VWqtrueqELVoUBo48Wd1D
j8gy549JSkpleszP0cJAftFrQFQ1thupfXfCCvka3to1owGGGusmYWtr1EJNhZTT8rurcqsWab9W
a44ls/IpBVW5Foy/nRyPQ89Q4tGzLLD+pDNFVT/pQlviN1NRKW0Cr3kQh/U+Y5oXwq6wMWVJupmh
cvWZ9GRmnaCfPOGtNhbFO49jyUADHUxUZa+IKxKxSikLU4rsDJ6Pl4mlD1F2lOFVI577K/eACYDY
JTOkfOnyYHJaFkl4eA52jKVWlVerGqRLlSka5l0Fe1QaDyJC0VIvitHaKsAmVXlh9V3Z8rps4LDC
wFFefBi3FfhxpvG8iY4U4FgMKEq6pRFQLriVxJlrpaMCTPEFgFNJJ14Dz9gskaUddIxJ60s1QBkz
ZbmJ+nzvWBZozzUKSatL4eKzr90As7ao39nms2qCBNIkCl74eQ2Q4E2V1FA71UGivg2u2OwYxtBg
QpyBCpQwzHZaoFXnr4nTg6w94gQJlJi/y46eK9Zf+Wg7lTFlWvjC+LsCwkKegZUxsvYZMgSXSi9W
nLIQnDRP30ryGWLqhLqmjx+WaZcfFEEa7inENlxrFvyvLLaAiOehKhnQoEZr8rU/a98WjjmO124c
nUOJVrLkWJXy3uU4qFXJs+76y2L6mdETpOyQksZBTH9KaA6XNh7pQohq8eAEV9hrKNkORFfXX2sm
tET/0UueFvcnBvERiZKQhZFe5JkJbkxIBm2CekK+bLea/2YwymE+OuDqRzTsrfD6Sy+aRdIq30N9
qXqZXu+XAX4RgYvzBHxwxdcZoPtiCE4XgJEAAJawiWPxPjiRfT632tVTHWEEjzuk+Wyb3AHyXtKy
molxqdOfEjmxo/OA+g9ZyWVX7Hkpc/hucs1VGPIF0yu13IAKTXxlTByMdw+dkOqV1XIFBIm0BuFn
WaxbQVIofaRIEIjgdc/pv2BtUYOTB7+fOLuVRVoNCGDY1jsw/l/EjKWy/9R4JjYbpBfEJSc63HOk
Le1fDq854glxT6tHE9hcECmejIa36S38QctvB8PRCIbueWuOxH4QXNqneErjbkk3Z8ITqUlRH+u9
kMip53BhRJ+4zK5MLHbc8IuLPvHEMdD0ZVSaWMF3P5apMorxLnF4AJGuxBJQdqG4VVnFzGKggrIX
jqVk84+QUeXM91Swl9V7GaGhzEQss4ghx0IXbvtyQ/NAt+/sbBTG+mWo9X3I8D0IrI1VwxdWXb1B
BTRlmEbnj2xwziPKjAHOgYH8SvPM/83XSwPT1sD8Njx7DWX9mS+7ynkLnmWsStWhyumYI0Cx5/gY
NBp7HFdVe9oCnS2GuLxWffzRQsONEzt6VlYchf4cGcO/Ecuc3thaDDd9jzHeGJPre864LJMRu9La
V5/T5kFWTrN0OZq88a+ByqNzeTaFQUBjxdWFYUtzHnjFDt6W80jK6gSuz+GsFgklhFqo2D2iA2YQ
CMkAUzUzedBYuqxNn9FUkh6AYTA1x1zoafS2bY2VJIWvrX+pRR/iCWdlTI2BD8tNpZ1C7Z0cjA2O
PySK+0tDir1P/kAkBjYF0JJOPwz8DSwAi+f/Y7CLGuhDSOotHNkGsRQdSp4c8EFi2IKcHle3DDFG
YPRLBpjFbQjwsCopegjXbMm/SjA9dritjiXnJUIZJmKIOlBo4GCrgk0N1HyqgOmwaFA7f+DBqNaF
a6J3+SnDp75N1mE+bTNsTNWC1wGkSoiCKGAqJHxZgjW9v5whrWjcfUB8KHfw6q27b4zl2EYVwEYY
J5eovQFEoFwhIrjkS/m02WOT/Q5avLYIaxMYacHm4IKFlSpWsLnWnW2cDc7RvoZ2Ce7XW+2r20hI
H6Q5muHNya65m0DQlh3Tw5YxVgfOCYumWKFmhlnRbnDcep4sRm7zjlSUC5YmEsoVfNf32fJgP25K
QE4VlmpzsRtZvyZbQ02pu2E4qQMtt6xdrjbLxrDq42R3G9O88lfJwVK1J2WPHl9KcjaEVW1ZdJGA
zbeISHnEe2nL4AbqHZeobEloiPOzncV7H2DAb71d6Tw7mdxN4wCHAa9F8xHDizXlsTaY5QP5BARF
9UTAVKP+otLsTWyuWo8Ud9d9qh1CBMlty6I1380oDB6Qzmdz/sUQsR1SeX1s8czOVQzrJ1IPEiWV
kj4O54AYrrXvj2UU/yAvPfQkZ4zLHneMqjX/qVSEsg/WtVUtO42H3ff4gHLjstL7/kawB0MkgeWP
DuzQhOVr5l/6CTILafOS0flDVWqcsDHkZxj6QZav525cqlrbJ6nLqKoVasJF6Lw63NtIEVLvqkDM
VNSLLi6Qt97geCQNVCZaY5+ob7hCHNP2hyoeYvS5YzXcQwZ+1ARtu+86DlvvrvqAobl70ZeVVtsZ
CoYX10sihxtMSBI4qWSewoctGCr6ix4OLbJHl3SF0jIpmN/zOgWiKVYtTpWq3lAfR/oFHSXmEgnC
aHjJFtbzDqPTSOARyamjLBy59VG5cF8HFh0QVkJMgQmsUyfH/38U2r5qJEGl0FdthbED4EXs+Aer
D67jfaAJWLY1oyK3l1tlWKKUBx0FsJPRPk4Yg69yhl0JHhqQFpVqRmJ+I0MmBgy+x63Hemfij6kP
tkwkC2LokIBBFgZpKh2XTL8NqEoCnGdLegRw3hY6LOcNT6iWBZav7UEDt2OtLRHQqSMLj7kt8n0I
ARhBG32w60c67Q+E/QhVtRnb9/hVlmoKxKvR362QyZzV9ycI6sqGJA4/bFIic4fib/72nENQ/cZW
uUxNd2fqcPMZi9t6d+TVCUWasfUVpT9sY+w6yUyEl8377lE/Og5eNeNavQo2VWybtBTz2QsnLH1q
51j2WBdRR0rrpBXXhOO4zV9s7j275UIBsW9iGlGJuQTnVXNaBNGVwW2I+rI/jNbFsS4JVGC6zSe3
mZauAb5JCvgFZsHCmeS6GEtio1EVKb+7F4xlOvHIqnI7TG96QL1OeaIudAWqqkOzCYg+9asP8DVQ
tnraA7nxY+mpn0xgcu3/v8SPLf/SUfE7OD/H1PRy6M+ivg0FZ1/j60fXaDGVhiLKwTo4zimaOK+D
wV0PMWk56pCRB8mncATyRgSTc/+MIQvHKzxnD0+TvuCOVWTTIkValRngVI2ATZ4ck8H/yZtXIQsM
YKpTi5c4NhYAL/Jgew0XLRNzE/2SPkGWSl7i+l9lXGsusA7yw4xCGW4kHkfqSev2XhVoAsgKwmHi
QzyJMaqcZn1Ve84xajNsvZFMJETzTBRx0HODWtkX3nNc+8O2Am4y5DPWOU+dv249RC5eRzSqu5Oo
vJ1xYs5CBzfcEA8xAHwKg+GVRmQ1/M9uimE+tSB5w6lDqg7ki/9krwMsBYshQtdwirHYscAkEHFM
sAJgqo/S3QSjqoOoCqGF9AilRhBUyc1U5Max/FIYvS8mJqC4yJkXN8r2+m2a95H4iVoG9qBlzMgb
krAydTmzxwbImiNCLyRKXoieCcK+4F41dQsjK6VghysVIurO2WrIlxKdYhViWXCuvGFTBnjh2vk1
H53XArfHwRZv9rDAVEvVjKG6fJn3CiL+Yr8i8mNXu8VKD7Qtk5FybU57G7Kn1yZfQKeBE3L/XLth
ExYCb5tz5+Ko7fHRgrx5d/v8Ixm6d6OTxzQrXxJsqfBT8v4vBJqo3I1zvZdpsKu9mO+whs1izvcU
ljdTIpjQ5YB8KUUN5+5KVfFrbX02iEiWxEiorCoPxYiQ1hYr6i4l/66K7opY4jb4fsfVuzCw/sIV
rDdaawWjK4UZ2I0vY59vC7yW5SAOpIUe8ehAdA+8h4TC/eoww7H/XHiz5WfEbMJqi2Vo6CuJrV/X
eluvCn5099Yzg2NTwoswyWX8UutUI0KD6CI+u/C+VaswlwR4EQvRLrHGW5WovtPQ3xAUGGifrvYX
685z8afjVKGDJZfWNx5bBcyL4t+ggoNhkZA523wbE+mW3qsY3LM5+LjyuLzT7IRZJ2Swb+zM1t54
RIkR/TOLaelIssXOBWALvIZVojKakHL89cxKUgaUNi025/rMzKrrCmpE2jO72mm1/NRRUjknbqJh
DhuCRTtgXNCFIaUpD6ZLRkJh2mGG4QynfmSl4iDirdT83SUTW1LHVkl5UMVLS0QmB6FFCZYvcPVc
moXYIHSEjd20zEX/j8auF3iL7+xmUBEUencJaw0VnjR2eWE93BoVcuriaYJVI0ZuvjKJMWYMOQAa
pp3eiR3ZVjCtM+ykI/MkyB9tCc3J+YSwrt3OuDd4y1muWORevmiQrgsoY1HH5ndLnm2UE8rO14tZ
l62GG2XBL0KvFsYI1sysvw+5fAkV4PDjiii4F0rjVqRA766h8GhXYmiLuAijMEg2DGtNLyDN4Xfs
HoIznTH+GXbStrbzi/q86RRth/KnjsS10oZTVXubqU5+hBhf7KLcSsAWj4JNDG9F9Y2ve0LZ0a3F
8DkVP3MC7JD2v0P67AXOM97rTwNzg8lsCQFPL82kbGamHFuC6pI30Gyd4bOoafFa3k2H3R72aej9
Wu/kMo3iJGa2V/rnWa9OKdZbecmL7mJvCcpClg3VcAq1G5aelgY+BPK7WZPW7WjDR8gg3tJQdemE
y5B2ASeJFTZ4exEF/8zcOESphVcVDLxcf8fy4MyqYRi+6Ip2XRVghzbDhtjfJal+8ND2dM0lT0MG
MRPKBlQ8UTwcM+qOluFBCMbYotsUyTEnVBq/rVvvbsZaUOMohCR5EdmupW1gGF+Y9as7bRRiNfLV
W89XorFyK5L5tWOQjI/C+zT1rAwkzWgB8GmzEqYHbn9MB/5zZB8EKqpkZpZeWZsU5Enj1KCAeVe/
vQEecyt3q5rpKndRY5W4JVcbGYq9WXrvut9c/ZD8x5LLD1W6HewjH8J8TbjXcHO4pcF6Ki5CHWTI
b4Y308iOim0+m1syzmB+baeYVk/WcLkGOARzlz512Fh4O4qcRedhX+HRUAVo+AKICp3+JwDmVWCZ
qlrTfMb+LsAT0uL8Tx+Op5JghEYL280fk9ZuptJZS10eIGe8pLijPdWjwVTiz84U5d/sEdM8jNj7
MxQ5uLUZKccAwNaOYHBkmdcaeb7aPTo3P3ii7pNN/VfVq3aE+Z0RBWOwoqCJPEek7TTdBPuAAT8v
t7VNskSat8gKjKdBa64eyy2ipKlJnC6r4BBm7lmv4Zd164jIVr/oTs0sD0O18nkvGf6tPKon0Mwu
cpFpkPOltCjFoYh524x+mKFtPdQECO1xu4HL5siPeerOZm0R6px8htFjSlWkCZV+l7zZJgk+hcuB
pdk2c6gI1qxxE9C+c6v/p+Xhc9tYHM/BB50VVD3ZiGd167SMYCndoQyFNWPeEFJ7BewYaPKOEzD8
hjhl1qHPuGJo0LJDutG1AggLH/9XEG8OJ3jZFakRCgNXoKrkE1M5i9FET4KVRIS4Kl1j0fOkURQS
0RaM+ilLHursbTABGtjiNhS5fFjT3MeKpaUbw6qoxNlREg8jdfez/+JL+Js4xxV4EDj4TsSiU/PE
7FXoGQaSWB++RAUxWJsieVRwAjpBKileLnbxqkAnRbrisa6yrl1lunMw2pPssqUO6690d3GFS9hk
5jxZ+9pBORUGrY3fdhyxKbKqqHWWvrB2nUXT3iN8ksSHRFryW5j5lnntxDE7xOgrrO1ABWVV4x2i
00lGAI2l0jASCgecGpnukR32YHJPnwz+Nl8js37IvNqZoXo73jl0XazocHDXOw7xfD8O+DTb6dfc
XlVTB7kzID+hnlZNi3EUn3NitYZeSwZstc49xhGNs0SbDtvz4dFp9ehwLGAj2eTcV4LxThOGz3hm
LiyqAy0L+n3I3osjaG2oGoUAdutkSWYPBnkWI/ZWYAlCyq4P7kBH4k3kNfC3gipkihQfP4Wcd2u7
JBmp8QRTgL6/lqzY2rgWk7E1JnM9W+T4NUsPLXXE1BAc/CPusKvCApUiP0PXbIi10118IPfe1thZ
d0NvtogCoc5OrzmxKaFtrRXVr+G9KtzDMhOuLS59/6Hs0g3nygjnpI6h2oF++xR9Bb518sid0khv
V+wevcGkW1/6G3349miEaviaiYmfe3ITMmJcHphPVpA5TLQFAD/pwaX5G2gzJo7Nspd2S+PdPwuy
Ee30NGrW4X80CZjN03p9aYnmufI74iCqQ2kl4OqDQ2zOPsZFd/D+bUfy2Sp7+HSdAtbwQ+EiaUTK
ImI21d2qxYiN3mLQgJX6jCyaa21+VvMZtqIqeHLuEa6DGty/880tfLxQ4BSiNS+t3t0EoHveBetI
Md/IE6P+T5hKT0HyC4Wf4OurQp4mou0tYkJ6aZwS5YxE6pChz1szvrsJNDSYg6MJFRrfgG8wkHBH
/Og+OGgX+2qekhylK+Om8Qw9GQxn1wcPErfdQv8udfN1ZrmIM+zaQ92ZB4FjWk5dkZbNPqK3bsHH
Qhal+pRpCWA5att1Ape1RL1sJSpRSV+Ew62a413c+wvOgwYiqk2HAcRMzgO+rykWAO1hi5E1Fqq7
/G12q81c9sQVKMlNs3epNTVnl6KMV+69TkXd7OR73Y2+e053QLM6pUhF+GgwTHEww5f4RHRTfJQ6
3eP4hN9mCiBd5s1uYCDOsnnvZ/EV9hgdi6ZamjaTIrqz8q8mRqfxGbz+5SGsfe7LrgR5G65kVS6G
djiPGFv7ND41jsoW96WNI4YFCxlafzJHLw3etmbmrzKegMk+AH5kug2IUmo1VQj0KvOeFvFFG5pf
A5jTLpibuuIjb5ObS2yJMLub3aPPdodjXzX/wmjeJ1KFdczpuZxe7b3re2/dWL2aCe9sqGcm5LTG
LWMPb51a/jkXX/mgmDOrIO2Dp87lBCEAbydER7wWzYeuXKTKKyPRS9Dop9kggxujWq1F+1ejzAqY
CHf+uaWhQu+GTWSCpJMUw3RqnxjZVVqwbojXVa2HN/7H0nltJ65tW/SL1JpyeAUhgojGxtgvak6l
nLO+/va1z921K7gKgxDSCnOO0Ue0l8vlJZDhFSTTOXfkYxU7X07MruWWyq+Bfqims53vozeTUsKa
QNL1vLpHq7P7K+3AdK8fv9RQ+GGs/Nv6sHMfbrpyPc972a72F+/1tV15nyf/6f/6v9maUM39uPq9
/9vtfn8f5eZxu+3m1eEeumjO1169upxOT//28H/zlU/JYZWufNe/3eiEbn3/4e9utOhX1ur0fIpX
fbJcXz2fPLZcfX5e9q8vr6/eHlrbOlrd74fDYe0+8tXN9zGNrcgZ3fzeTr68hlzHj6cvDjvZP7SV
eBSQW5fiz5M2+goO38onH8P1d/RMV//uu0OzWu926+ejX6fa9NImuz5FPqcND/fU8Z3+8zSveRZr
5bab55M3bKye87pzza377Nznyc1XHn/v8t/O54Enn3dRrp7uiXfMr88T38B3nNz/js3l6Vz+3X2K
7xV/5jFuceQbeW7OUbYXR893csDYPFYPzgKP56988VCO4MSfT+LoeFb+F18hLV1zIDyE6G/x7+5T
nL2T+JLfeJzr8vQgTje8o/9/bh4gTjPPw6coDpDvOfG0D45bHDHHdep5z+JTGTja/57x83/vmBcr
+SEOkn9hh7w9Da54jHg/z0//JF7zk19KzjpngyPk18//noype807mrz/3hhvulzx2fGFODd8fBym
s+KJn5xJcaY5Lo3T4PoOH1vprvnv5v7yY/f4ffi++3vjAhIn2fef/drd8YZO4qDFqfnvxIkzdxIf
gTgIcay8uDu5VFE5sE/6XHwOFMjEyRWHyk+Hzxs8yp4t2PpEws7qU5wE/ozEZMVfiIdxjPwFP8Wv
p/8eVXLGiz0P4g/QkEGHTe0m7r4V/bcvpQMi1BfK1qZyMjMTOsW0dgW8XwSpVmN0rAPtbKjGroeB
Y7GKIwvpVmcsLFuvFpk5VLrlAmls1n0A8qFIMsl+BRFtea+sF1V6bwrSNarfcdlUxYkC8mo6gr0G
gOWHd9PSACu/dfVVabtVAHjZMv00lFbjvtbNY4aEwCTmy9YYCVjBSCjCJSZf2W53cmd6C31P6zeu
611nmB3V/CJFxdXhPLnIWbZLMsR887uTRw2yUmpFgYHrumPlqT2WRord3pTgUQwc/68BpD9vKVn1
w5sx1vvUKf8iGv4Res2Z8liTkj8ZYGYTGGexXEeOERM+3/DYvoNhxcxVT/k9SMz9mM/bLGEBPhEM
k0zVaVR8u9V9fRo4ZTL2CH9ROleY5BYwQzN6skF6NYz98GSlFz+ECQNL/EbM7rOtbdlS6Di9VBIl
CmLDKrY6md/rzs2OsB1qKGHCJhDeSYKecl2n+gbDq5/faknei3KzEUPQtj9CwNp99ApIStT3hS2x
EQQuG2GO4TzZoIgeNdYaxDlvlvNZJMZZGSfaLflhYtcE+T4v4UqLHW6j7vXC9sxi+SGGRnVmt+gg
ssTMbRnUZTGJKazz+q+osX7EV2KPIGb8OkpJ+qbpAW6CFnAnv8p19Z3UpNqOEgKi9qMtJjbbyo4q
FW4DAI3RKUdSlleBV8a7edkOAJcKLzZfK7xkVk1znyVNQnoEBUHR4LZFJyOm/F+OyUeVeTOot+iq
9wvmOxoGCZ9/OPMQiwk6TsK3UrQ4WWjQuEIhC2IfxfVkf4HNxAkk9MrxYRpuZcq0R5ceZg71Cb5V
pjQ9ltQgq9YvERvk6udAw14sJiRbw8ZoATBtvXbOXqWu2BamuovrfyECsZSIoX9Z3EM7ZIUJVC7P
Jkqk6CvX5DPYovqdUm23YZ8p23Z+ixNaF+ULVfhqebfs4oWXcnpKxNXsq/8tuHN86GH9k7TmFUX4
kt2FTLQnZKftyWpeCpkQSW2v2/o1wx4o58uGpdPMxYnxCwVTbUBt7W/18qnL2xbdiiMsp6j6NPuY
wb40lzdwVK7c4fHj7RWsU8flkKq5V2Abq21EffbykeNA0+dtjUIzlMu9KC9UCCBg0W46hcRwFjGk
LLEDaf/Qd3yX8aFBg4Z+2811a91CchE3g5rSvQofkwkyfFCtSzJNh2aMZnZf8ypXjUOu7sDdgP7g
VgxQLWs39pFiwykZvKdF2Ql9zDJXxACJAgrpfK9BPZzSXtrOcb5pKohV5UL+LRX4Ht4IPTbRMeti
9Xsh5MjMFnanSrWZ2foagBQHGw03ABqS+ODrIqMCTDBmOydhTVaWh1QHz5VZ+Y0P4iSyRSbKM0VI
ccgE4jDfF/Lpxx0R5g5JWGyEaLUMxm+8sDD9m/oDQwzgmgQmwmeLkxZ0mqOxn5V35I2zj2mK4q5T
3Mz7vVSVOyKcATGHX+pU0beL0Mbi5RiqU9FSJ+ovYfrT1iSv7EhKi0x/VkyyaAuivK/hyJLP+Cg6
dNesegdu8lKjwd5fB6nbhkV4JQkjipeXLtEYPhh/SxnVArlXGGKl1PBa9lUdgV+V6mxsJgY7GTeR
6dUzNXpSiLBO2KBg6Hd7Kb/33AgN/CPBAWLZ6BIFibLSBunkEBi5ppQH8M25ZVR7IFk95TgmhvLT
ye5tS/UWmm2IA01wCub9MCu+IMK2ezPTrl9NZO1qrXihRSWanLR2ununDrue8S813iOitgYuvJ5S
RlzdJl4XuXXe7BnqpmwbR5+4SNyReqlBU2+pQ28pCFMdln2bfY7j/GyS+lVVzU2ssts0RtJyO4Da
G8ekAS2Hrk10ojZi/qjZAZKgUMS4fVpo8eybuwLlXpa4tvay9I3XjqhI2MG1+gQN2zx0MtA8a6Om
Lam3bxXDCTKQpHmUs7NqsSmXVGLMeT4tGhOXXd2qUufzgpayqxIU/azw2RqGg3YvSZ1KnZ3G/GdL
5SFiDFkc6RfXzNsMOiiGBj217J3UnjIGzBBnM4xQt03fMZEi10Rp0PB22N6PWyR/9yKFZJ1ocM/N
+DLSt5TKwKeCtSuZ1JseFzzm10TdA672RAGkTPsrmkJyqBewlsObmKwScquiEqSv2XqiXcTUSFm3
Jy0hEO2zycE4zy0Gdl01W1dBA4IygMs7pMBqwRsUu4xgL0LXrfKQLZD2GaTVZsa5hImCjq0DctMg
LCCgWtIJrbUy+3RmSPHS/V5RhInjYMFjK4GxY4gGvgHyONWMk1FiaCHtEBzcBiSjXwzmRmrNdYun
EZGWkFiYMRDBg0nGEImba2Y6xkh6f6Hj5YCnZbPxoxkl7HBWWayTz1AQxVJpENvRptYIq+goOC3k
ke6cOr95zV5Aq4jXE9lb5V7NA08z7XPKEGNA31HCzxokQVsd2UrCB2bPmlVHO0C4YqNNUqHjkuwz
j/HaECOgGA0q+WfOsPTmFIHLHLowonp8eTKfNUYqN1ajU5D/i+VPBQKlKe+SmeaRZq+d6oSYD8n9
djbBek7ylk7zBjXz1uZEygXF+wpJGoww5bSkrWvIKoBByg79g8RiF9oJkxabZQckMPJlZAK4GVYm
2HimrzigQUc2lDSHpxq1yVCDTUB8EBbMWjbtdwR5TF1Cmy81iydTkhxtC5T3e09OtsKNrfEaXaog
nKGHRjcyuUxqd9A4HlVkJaGcWXT8skCS8PgxtUMdpuqPfPxbWxwXAOh6IQ9ApN+J6aPUURQybyTL
4HL5OfDuxUeu2fWx0AdX4O5C0k8Ki/W1iQBQOJXwbiD9lzptrWKbNVLUHywhs8cAlp9uLV2hz7ka
TkLII2b2qHjDT5vQHhXFy7p5K1RMUI4rSz2Z8Bbclc//rAhcSJle7ztOK8qdB2FlaMa0P5KYpEn+
qJEyZIBVlsDLh7dAuU1kcgc6Nnes4K3gILG1HkdUTjJSAcUNxGadsxjLKIDmP1QSGPAITtbkball
a5OANrLVtDZyDS4eEeZVoO+ElLZS63JX5jcN8C7m2aL9JJIkruAV7a0WxHNW095yhpUukYXMC0Vt
v0kDXyw5WRjoPYDWqfA4agNNYIHq1ewi4r2jS6tChGO9FI6QtDjHQkLRAP/BRsjWBqVOWmHwvZog
CTuFTpmlXWRdY/5CMzCy0521vVY6m5gRWmLhjt2I8BbaAlwWg+LrLE3L7CVkUNTeUvpcpqptO/Qi
zJBqbHsDDDt5wgQB/bL6atTUF7eWkNxUtG9xDmsQLiiLxDdTRc4gYS5iNvnv7ibgMgnZi1jULBb1
Psjq1tC/WmRnUvjZgOLXqCoo524e13rzU0ITHuhhGtUVjKBcfmJjpo/IyECIH5OnYFomyXs90NDp
SUgKlBciOkHhyTR2NtSBZvUP346ikHObxtswM47qxUmxP7H50qlKpQnFY0k6BpDAAoSMM11W4poP
mrr4avy/gbwlJIR6H+0AU0exSN4sd78ZbBg4KLMkdP7fEoT3eSZf4ecbBnLE8C6H0JQ7hziOD3YB
21g/E46wLxN5U6oLHgZq7Mq/xYpuRQGWM34d0wc6+HWLRT2MjMukvfEh2ux88i2ohbWEsKoze0r2
f1M40gY5NtnJIC3CLg2uYWF21DeyFEEZmhF7LFvDIfwk1TxZnl/mnhmxT3N/rJWrMV67/KiEX62a
QK4sznM1PhFRQRQwD1qivCY2aUMR9iYiZAF+SepGFzbhxFUPcYPEJjiZ85ey6Bvm+E2gsqGt7qMa
e0Uh7Tr6Az2JTWFzrBN6d9B8MNGOKN/7ztmlKl700oRho64stcJYhz/YoLaIihrYVYgzVM3fMhbp
C3ChmSymlFwWmxlUrIXYoxUavMl5WyaA2PPuJZVs9jQo+QzQqwHL0QS2CYqAzBlXWRL7CicSNS8r
FCr3BLhiPccnAAmPCnm4yeffhBXrrF8wAm8W+LJSvFbZzayi7UBvnNCRoP90jN96yihNjvg4sQUy
XQ0Gk4DseI70XWqo2znh+fTOymA7ODm1wG06k1a8TuXuEUz7CBJE/l+iyvJdEA8ZX/kmdYEcptQe
PTxcCIA9jNgL29Brv7ql4B64qwvrAaKftADDNjozOuANzZQ+3ysDbbjI5wbxuVVPTlGiMZHoVgPs
HZ5h/53EDyDJ9HpsesTdUYqPqSSyqzXfimmdGNSrxAKqTIlSPJBUB8XV586NugwlLPocLkcIcwlh
BiGL92G8D9rZTNic6MNRy6Y9gphbl4aHdqivyGoJvWqrkuQFme1gh0H3YqH8GRDzmHpFu605RRoK
PRMr+swlyiwu08TWdgop4c1y0OV4y/WBlzN021bdSeYVlDgjaDRCipE+JjQJeEnooUUNdp1LXudr
nTl8jB1WQo0XYn4RaEIEL+Ss2hFGfAGrg3bZIE418KeM9U6C7RyM6A7jm2L8DNMZ7bieP4tE2aWN
8Y7hAdVkdbL6/WIS1IfWhfF0u8CYiAp517AUbWFbqqgOA4TrYcVMTtfDrK9jW701pJoXoGdLlnDW
+K8n/SqLyr1eJfcUcaCEdjP/hJ5GuV89sOp+5jbpDcaGsGy2h9Qnhvw8Fs4z53YrDnVOmJtUvjJ1
IOBzNDRkVB+dzUS61EBbCj7/mCeXcUZnD+qdttW4niblPTg5ZX+wbTxW7FTpeSYWURAJ2dffdnYq
i/xEirLXM9+rqYj4GtBnKislv8hVwe2rvoTzTltUZqKHMv3UyqXAJ5VB8Oo0+utc+WlYbqJ8XOmo
6pMaMRstzXxUNr2t7UuQNWbnGzNc5aa/9BaWkemtBNu8lONltiaEFbjxp+RjAIdQIthS+q1ZzR8x
fOBFP9mdfo95nqFVPW0Z1zZrJBAf69EszmpkbNTpUHNDZC1bsuESTrt4/CLXlC4Ako1+/CSCfbMk
lGDMjAJU0T1t46bDjbLIEG2q13n6Jg6ybhhrGUl7SldSvo45k6WJJWfSdHeQsm/W1ftFo7CPdpIS
i8WxBNUjCU0vJ9KmzPEREWstTeA/JTZvt3L+CYYfDeCGjjKDjBy0af9droXENhi3EW6KeDoV7HEi
hh2rRevDEj2F+9NZ4F+KlD1JRxWuiDKvKcdjVaC8JOULeVdTM012Ob4ZWpKxiQdP4XyhEh4oao3G
wTQPIFktVYAXEYkaXmcg50MDZwMplSI8ytbotss1I1SnqVRXR5dtIBXBxgzWHyrGsCfQl9YwYVRJ
fB8UcqOalhYJLDBjwvS8K2Qij8PPhZNTtwmDM+P/4qzlhkiOudS9eiTLai62+g4BCfcnHY0S2YDE
dIhVv7exL5kpwbG4ZZtl2/byqUfvJY8/E4NPCOA4Qftwc8pbnI6eoiD3wYPZxOkt5IkZF5zqHIw/
PauJARxv9NWCECJ+PNGjfThLK9rSm7ly1npUkFUBu82AiwDvsRzo+Ia/JvdVp3xXBePxiPaeC1ST
GHxTWmKtsa7ofSaWcaelBE1jpJQpZOCXWfibbCqNYt2GdqjObvi6r0vtnFs5fVPsHrzr8h3EAIBL
aT0lV1ND8BWWayeDX/cmJyc6iquQbQ9U/1asrVvCrsEcK2guFOgcNsWSkcZKJj8XBS4EeK8+wx9Q
6xuzGT2Cx3bMm9ZKR3jdpQ99Dve6yUaR7VHynPGhxRmFuoFIFQBs+RS7zMGXJKm3oWFcNPNFzd7R
x3MVWm6jEt4MszKKwk1JK1GAebnMEb9cK4tiX7wtpScAaHYLq0LlVpjdVP51iK3uFji12TewYSCt
VzKQIq15Y+yZg5qOaUcCo0bCmfmscLSado2vT3PThr54m/wrTdXNW9GPn65Ynd4idpWhkZFVxFYs
v89gkhNOQ75rwtCdQJRowo/MJCxvJuxQTY7WmO1BxP7aiemDcQ4JhFxFSrGNBIQWNyZCJtGIJRJz
+OOynSnlOs1BlSOiYixIkuk74opE25k0Q+fb0Lx2FByNtt8NGTlnC4mzBGXDelhXDKmtVADupM5g
ggSFJ1XXfm23m3lip5ypBJGwnQ1r9tS06biQyC6p2N0RXW3WE3scCg5Q0xL2033+a0FVdEJtu2RA
ExcYRfYhjLgvrE+draON0IbL+VLbMgwvZ2t33U6yLAKQ54emP+T2y7QXzmtwUFvljo/F7ZD7oJKp
7U9yN8H3dUwv8LP5Fxp2bU76yb4qqWkP6/EVKjT98gGlC7V8dasdtOBss7AgV5t9e7hlo7uNGAwG
ko1TTuiQ/vUh2yXQDLHS79tWF6UdV8QU0GrwZKDTqmlvjdGvrJ0UYfRNfQ4xRWVQSX857pous+7O
Mm0Dp133hn6tKJ+CkruNrPBpWmJfsKzqDEjfoc6W2h3Pq6+Rkq7lyHlZCCJSEFEXsw01EHWDo+76
KKQ6fZvzVye2rxraBdr4IXis+MHGLFAf+hKz7GGTpBt7cYDdkuMnTKBKRVxjeOAJLe2PI9KTkYmx
QiG+BPltqi8F2vNglgCCTRdbGjyhvBkpZWPzgEIgsSHB/cTqV6YzriNoCnKUB0Gd702ElgOLIaQ+
6eBADhgfiiQfcVglM6NndE/T9mAkCuVeoUPR96jzczywaf4VpnDMB9UdUtvTNWMPzjb1irY+aAP5
bNWaLLIVTiPCH69B/K5Ji6s5CBvREKNYpSnB5y3o/z3wUa+LcMHAMJqsI4L5erbEYLGt5ZHfjYOS
557eHTUYfCKZPmiTo05th1FHO6ZkdY+2+lbC/KYRv4Ly+TNRiZ6x5PR0odkjr0d6mrMx+90E6Ka3
SYlgQUNstzcP3c4yHN9RRoBRrHvIHKY2i9+0AItQt/LGKJMDxJx9Rur3ECsHTTvb8HwylET6Mm0U
VtyFcxqGV7275/plxPlM1SA4temhYbnHIlDxrOhKv0XBRdoeiXwdwFU7/6pMosfjLdO+hj5hZs9q
wpz7nea/dkULID4jzxeDp43GJyNNxfqPCAtJmjo2ckc1h6+d2i9mG10i9UJumuKmoUyp1jwtIgMm
Bvi7NVHn1Cn8IsQ5uiv33Yawj5VpnFAN8YeuGgicqo6NGSJq7Rl/4OgzINcmTvz2vGzybjeY+DXw
K7bgfSej3wTFa0oGVakD6Ad0jcYVxZ7t1kHzz9kvWHlmOg1zEe8hxEYUH3lpmVMavepoce3XDgEv
cAWqWs0+yvG4RcOnwWoHGJ+Wbst7KM3EehLJRe02mwMv7iIXCAo+U/yWoELnmAvLfjES7UcEEVoV
S0dRZjUozsXZszX5xNlwZUekuBSgmDqhY0XRDSk3zjxaVfnLQqGlWHBFsHcES7yavsY4AKmlbICz
kvxpgYoxdk56lWb7UkizuB5QihBgNurr2rRoD2BSK1cRri0qeOgY1rJDHyl2jfkJ9L56WdJ/DtW1
YfS1rHotKa4pI5EgDBsAUWlE6P0BLw50En3NLonp+9KEuP5zdElI39Kkv8udgQt29tOWMHJkGJ35
LJDBlUqExAQrkDx1dzqF702PjimxD+Xw6kBWHOR8myvPnrIsRdg4pFidFds8SU9Zlp1G9PtSKB8T
FUSN4Wm9wVpW2yH5mvFJziUONFYJEi2Yabwk9Dwbe9qpjKFjLf0QBXwKJetlOkeDg4be9KQFXV8T
f6kklhRMOC0L/5rCYg0cAjuIzGDVVUiNMvKXcHjkCPrsdnKbJr/XdrBR5h6cGO1xBU8i0m0SrzYJ
F3koVaf4GeQGnsm3TrYpiX7LKfEw7Z9tNGCsjiBIVlV4TVS0cqN0paObzsdRYUrOnmV7rrGJLFa3
GWRNpkMzvsrDl0OBF1CnUIyP66KEFDhkV2pdXs0eSqvZWKfZbVgoAyosBpFCEhuF2pL1P4XOMDi0
1HBIUELo+GKwfW07Fq/aI63bPZRfPlBSHzKWqnGpvRZmvwvIaqacRjCjaf/1EKlCp8UyFL0aVMIT
qiSdmR6Xp1nAy6NAeAH791HoKeJw4GD0Dc1xo875trbRbI9Uq+WIoeqYFOkxHOFkjAGCV4kVMcb6
oSJx+6hE/7T4X5m+EPAHfLuky1hj/GKOmGFO1M0mjYot9/6mqxGCKR0HgCBzG0Q78lQlew/pgAqE
kiGXwWphGckWJ72LY/+g2DVEp2+VZas8HjqS6G22DwHN3GF5OgVcmN926bbWiGcNQ2QK3m70e8h4
Lb43ggBIr8SmlryDStGLa6BIh6yQrp3+r6yTI7nMmzDGrhbK/tCj64Ss5szThqSvO9teb9CCvaJJ
N0mur2l5j2ysIUlKcHX2kkvjMcI6l5WEIbEMiKsS1x+1MuplmWOuInKnjJ1iew26Sd2hx7afIk+2
ql1morjigtQYdyso7fH0rdubvDgWS3pfajLXZvkz1RXMcjqoKkT69HuzTdTwQc80KyzKPk6e7yRJ
PsXltYByqxjoEkbf7ClUBBI2ebRXIJ4jRV4v3O80JDJsFWIHM+ItoMkzDz/AVlwDb6tNclSPhQS+
lSNfOnOXDgg/2pcBB4ZUIh0eUTBaOmwR/RMuhh8nJzgfG1WPXlRSHfqMGLi0OwxdtFtIzXC6lpEU
kQBm6kmej91g3bTlrwguRj14PbeC/YgJrwFTsJ1oIKcFRNhwIVsHZO6kQfGofEi+rhFon13Hht+s
HmiICNDJiXwbMnzVJyVQjlkcPAophRKiYLm7IB3O42MAh0Iq37sgWIcGAChEqFaxr9sn5b+g6uGr
sp6nF89MX3dcmAq5Tst3BypIDf7k4CBjux67iQ8RmqihkNkmrVTF0yPEcSFXttaHfterz5gruZBD
hoGS+79lllLrtZmlVMAityaNj7g71oSrgZUjhEgE29a4nAx0oCoYE7umogzCJioEzwMnI6vDcrxl
8qvFWN6zJmQsh4e7ksYfYlHpkdrXorDYGfBpaPRZUhKaFn9g7miLH2ld0L79zyjw3mjJncWSKzvl
MUJZPzbBlhownlZ11cYfrX2usquNzNA45UhSZKAu0jCuGUnBlyDIGffw7TaOTrnM+kI1woXlRaNK
2k5w6EkItxCOmPQ51PHcTW8GtL+OAO2SfMJisPcjU7AOa6E/KngQ+tiHhHHoGKpi8BTYS9CHIvhs
DthNyFBPfwq5cw0gKU4/bdKGCBrLcjMKkCPdCCINUzj+KfpbHR5UK+ZM4miAuG0sgP9F1TzmLN9r
PbgnCMt1SNhX8Tok8wZpo5CMNhYMdx33PtkD2zpOj1G4k5vpONXdRU9aL9S+lCkn0PCsx6+J/pKD
XawBPaoTRSq4K5QOA5HwPp7p2vIV/3IUe+VEv87yLS6IcplxcWvOqkJtspY00zdV9rzlV5c9JgOQ
CdNtNH2LlUGSPTou7eiNnmJePhtr31Papyqt6C+O/TcphDB9wNVcDdFA3RxVOx4S5xqbz65/sqKF
MZ9D9HkbpqOtKRQPaaUQfmSr4aEMFhAozGwycVLkYkXf2YT5OvizMshnZO/J2V6dGAWd2Iv6s8IE
Zp5CklgHLs+aaSNH1JJW16C9LurgBXW3MWcgABuDrZKKhDm5jj00CA2a2tFALpVr7N3ox0NVRRJB
82YyNiYGWS5sX/DWpJvSV14AYlbLGs9CcqEH3ly2QL/7dcCeIuemdyKbWsef3VBIRNxpMEQW7UtV
3SsEBiGWZSLqbflkNDGS9BH0nNhocrGlvAEarc0nQzkDel5SPIt4bbxEKvWRwkCt+WFnAR1XfeM4
NtMqfsnqVQnZqbOoLEOXVMpVWV+n7COmOmfTdmreRnMfI1CwE3KvtGgVzO8TjWwo9z3WkuGrRmFt
AfKEBKN3T9XZydNIV06mE8RClPgvg3epabI7TgwRy2GaIKQjh24YTWr2sxIG6EnWLqRKgJYhr8SB
3PxupY+5/7NZaxYyXpxLsCBZmReWDVRSp59c2U4kcVCBoELFnMYM0UKqJ2takzuIDIeyeB3RDgx/
Vf/eR79d80HY3yqjBFQw+uQ9obvJI7b21KWGHs/6xF5gPi655WIrAdf1IkExqMaLTJod2H9jb5js
MVr9KXJ6rXqX9sd25v31BHQwwKAfKJvznO5aOJTYu2EL4dyh119DByJWqviIhkOcnWPph0aLM0R+
SElYw6o8Uq8sq2ydoHLDJe5PlA0W6GCx7uwthbq0+jPMBdQ94i4sILgqKZumdXUKDMe4SJjLJotl
YYrJgAgM2foj2nxh7TxxfY32bylfwbZDVU8K2tvcRDESdtVEwvSKiEzRdOET4zKlPqOnn3EauQ2u
eQ3Lqw0TCA03dklsySlr9Y7uSbKg6gb/U/oFagXYzTCf7X0Qc3+pJ7s4R1nokqK4MwCFNxJrFaII
SqY4nAUA4pp6L49g4NUldNl/6dkNYkYknMKUnFT9OYbUT0TDn1rQyBZvtJ7NHG9BRriZk3nVvp9j
b1J/yZlnzQaK8XXgnjPHeQshl3JF7EbzX6gwj5AI0sOPH/HKODAnxiPLSybVcKUm8SZPLfqjCHZt
P3T+hhCHv5p4Vkx8Ndo3xMzA3TtsqJkdn82JaonhLqZ+VktCTRrrWJEVlkrCSYs0Qg32hn4sLgG9
tYU5HThAi/E6QB+k4r/rp4OsHnGerUrjXcj2pKHdEulq508W4JRRYEQWFFWkqEcW/cijHzn7VNAC
dBsdrKtTcq3g7QqHgxVGW934ZbU6sV8YH7aE8ctGnk7yDTtjtn5AgjCesQoGfmlSnIHBo9HMFPes
GmvMtv9CCQEK4g15cbPO70aKP5R4uZS5MgOHkVYQKek/IiYp2HMo1MkbNJ5IIYS4hGzgvxRd07Ic
Zf0W1m9qdjXD367a5+z1J8MXuZq2/oOtzs3t4ZhXtAsJGKhNdH7IeTG6qcWrMbyVaIJ4HhmJvGOS
shEfdGRaCkuzVnmY7S3UjnP4oyBtoQR4HGd6h7a6qYg273WqqoeaALRGHwg+/s7xN7QykY3tqc6D
7TAof7NloLu0qD5X/yqtvHdiu5hFm5L2eqHB68/Us6H9s/DBSCFGAxrYBYXiTkGw1K/zyGGNwFAG
o6uYr6LMM1dni3x0m9VWM5zt6RZgBbYqPKUITXO4m5n+0eWNp37PLAKaFgxXEW+HloUtBRYT50pJ
XZgaXwhUJBQylyaEIVVInoltu+/Y3RJUViqLp6PwWvKTVU9PAQuVrYdd96yiDlbj6ajXVIhOBNDh
mVKpVFYb/GrEUOzrmN4u2jrK42r2IkF7lAUhbAs5dJyER+BTBTkzx1cuzBoHIQEpSsfaZD7E1b6z
s5sErktsBrvyR2LU5KXkod3p8zOrkDia55brJjVRjbzpY7ZVoklMBOTCP5Sq9ofQvrBE9UNJO9cZ
dk1qR4rRkeEFC4IAJVx9tOZ0g9Ha/MiH2JUHVM10tImPQwT2u1SISLTaU2xAa3DKKwinOWgxEg0P
3PXXJrDJQZjeHA2PndvExRqvJroA0LGsGrQCdg5835ZgMcSllIESHaIrPVSiZwtJcZstnplRNk8G
nZ/Cg5mFXxDdMjeoc+9FuE4BdjZJAD5X4UaO0uNAJ8oqA/S9BMWhO4zBoFP60nD/JGttsgXUxVOj
11KzNgMCDQMcMt0lm95UwNkbp2FDx59LNSd/oCa1OjEYoZWx38u54xlsM6I0fCoq6DXgTP/ZRV/s
gNGZJc/MurA2bw49AgcAkV78BPZ0bbnKU4EiVt8c804o4Cqf171KpnqREI/O6xb/VLJVYxmGvLWC
mLyqox8DamGT/wudf6lwXFMW0SCsNcRzOrSJ5XS6LRNdVZXQPFCCSfE0209RB8wX8N7KzyjXdwfk
m8nEIT6bCjGgXKcuZO5bhLoyk74zYVhU7tzZa8ds8M7Nfk+irVj4BBSw4ctvTYlwV/l9rKZ9rh1U
RTuzRpUMmt2M4bn22cyeosdMkK+yyDWbVNqLgCfZk+n9trROCfa+gmKY9jUZrxGPDpHuKWTzNDi0
4/Q5cVcacerNxWPRr5FZuzZykQmmqGoCFWKFNNxlA5/72VqenTVwcOFGp6qf9o+6ZLSct9bUumZf
/Hf+azIqsmyg6uNGHGqwc3qeH3YMyF5NRjDLlMauuQkn16IAB/2WLIgcyfw6pgARqsHOzhwvCHLX
xsdrKK+M4CUKheWdeCg6/stOGivPQoozR1/JcBxTtFvMIyL+swK5auMwOlAvVWi1WEyKBpd4PPi2
sEWi8VjpsFdrlkGN/d720CamfCv9H0fnsdw4kkXRL0IEfAJbOtCTopc2CJYMvPf4+j7ozUxMdE+V
RAKZ712bAEOah0I6MBu7KDiH6qxE2apO/VUu3p4O8tUy4hKSj6NU41Iu+fhs7ZkbEpkw8lrW1gkw
pC87NnZZfi2XMM48u+Qx8SX9b2MSco6exiYBj51usptifJqLAcdvvh7SYSVju5WS5N1Vb+9/yrCf
VSDbAVW+FQlPBBvdqBdNUXlqnwAWtMMP6Az4jCbuOILAqdz8OdbWAY3Lhi4GDt5urfJD9sBIAJOx
2W7QCOjdklqia4sSUzWwEitsv4n3koKNaN2NLz1jpAMIiHIQ2oaTVZkiFzTGJnXYJKPn2Akk11sh
LaHlU0RJt5BH7aYHyU42QKrbfRSP28KzkOI6RWj8WAh3uo6AHM1t7HkMejozaumUArdKBUysT5Sz
os2EP27S8s1l3cszyuWRcEhIpLjXivTUVoQ84G67Q+0rxeBE3SPmcDLoEvRjY9mqjwpNRhke8xox
pkxeGmRIbqQXxSfmsNp0tPoYMtU7OuO78tO1ZCYik5Vr4Pxs4aJz00nKqqs92WZzS/8fmiBLB6gO
kImEbjibyDuE/auvLd7gz9H9TdTPsN+pA+06yhcDAw3edAnL8TLLH1xCvMkMoNI/NPqUzVQoVV4J
71jY4Rrj+UvfCYNfGv81nGm5ddTss22RS2NbK94dp3DrWTvlalBNGTZ/+Ps7N1u56INEjSmucZ+9
/V2FcPH5XzJ8pSmJGYgDUd9J1dGDu7SNDUnRM4+Jiaoor/qiIvtzHEriCEx809WuB52YwIaBEFTy
WSNHkeDZG6wIXrpF9GhCxk7zYRP2C5Vqh4aGyu+qKaE3mGga5tdgatKLgmLv9iyvxELheJfORVha
rG4nZCE5cl2P7mcOki4oHUNBj2RZynaEPNARYAY5UYb5NUIXRooUbs292v66abbIEWi0Pac3ZkDU
+ulaGrC1vjzr2LXtQmOgixJtyfBE68TMh83X+Du75OF2WHe0Q1x+Fwj04LfhmZJDqa/xYvDRoqYl
V6NfEBY9T8C7ZInVzSWsY0yPAqDif1aObLPC3oZGS0nrXqUt2/9LLX3d1/FRsquz1NenxBbzCLVi
Rc2gUf4jPnhFE3gkxlODEk0pyK0oy53uR0tSV3ZDNKynnNUKa7BIEqerUYbNKxZnT/JObQ09j2iT
UEZJY+5uq2tOGA7NsWNTbwMKMLuEEa/byRQbhvlvUHSfIlNvNBl0OGWRle2oj4Oev4co6rybPzWM
z6pOYV3wl+h5JFWe2wlaJRaaYDO0wE7hsPYiFI/dR8o5Lh27Rl6QzODYHQk/IMUehkof4XOAPaEg
FazTTESdH9DpTsMm1DiSckc6gHgirP4M+FNFBNBGORQ8DwVIS6ajN1IcNT9TLIV+/yKTWQ475efU
Uk8dMA25LcicefD9k1B4VLElYc+oAzS91Uebims1BeIpoJ4KmlQ1Hi6ZPhAJojiGxD1ruDcgLQJx
k0Mhf7jAlkjyBXRM46HFgWCY1M2RgQN7IHjtwM+biYYQ261qkasVl92zzWzGGvQrLT0f6XCiXJed
qAUODzHta8l28iCTi+iq9ia8lU14i4NyF4fyalBA6xi/omIkrFA6qt54iygkGWXEauORF48XLvVb
wgWgZ8vvsCUZjXVjitNI023WW+uBFDkdqVNqU3eAgMTkVsoc8l2k+khW7fhpascxjhw1VhdhuDLH
e1JGiwjsWpIOmUXLqHXU0S6Cn2ruX4uTwGKCGAcH0i3i1GAxovq0Npa2tE3dX15YajFmqMRKkt2Q
euV1ttfbdxO9yvplqFeOZbc0IB/Rn8ov1RTHIPkmiW7ZFRzu/l0PHzb5XHYVzaelxBrGBXopjQlR
ZGhfpGkRxxjjE415DJpyMymoTNCK0EeKIuyNhMAQimw7ZsQBJXf28InCnYdRjwIJvCSkjgyYUVMZ
M4lEpvszNx45qy/57fMqKZeZtI9bZcbP3Kq/unwXBjVqXfRGXgBg95tlf5jnMblyo+W7ChSgig+V
TjB4Iv/WivIPIUPKYW13xMBG58j0FgVqDaOY4nysbTVN+jwt8th2Ky2H5AyWfsF34ykEmGW71qYG
0ebOJyxjJJXCStuLxrNeot8r5rGh/zOQVMemecz76JzV7lWaeH4L37CRBJRFBNz0NYkmVJ1Sdypn
B4XpsvOzFS3LR80DzG3Xbv7/TtZBWoBldmgRuQZ1t6MMBn4nOLi6+xdIwtGDEQBuiO5RhZrYj9ep
jt/R+E2aaC64psYWFh4gTNj0GlCe2tAQngx0TKBFT166lC2LsT6mqO9BWQcCHBLjThKWC26lxOfB
/ReRmSxgyDwODyQCY/4ouUAYuAlaBqu1/HcQrozq5JNib4AEJKAa3d4QgHWoTGO9X5nQJziAwPdc
cPUUm5niDJJJPgz9eBWuPzkd7pQN+B89Zmu0A+bVwxpmhPQ09fcIegIjvJpbWzj+g8xzLsN6WHyd
MvRkYowHlt7AcFch6CnaL48gScWgAcU0aRhQ4QjwxqcCaDBXN5EoA2f0mRBJs9YmqTnTHY/rshvD
z1JW36wlyqwwqR9Bpb3SS/WCeXzCc6F/2Dus3GdqRQfUALAa6cYPhmPyyP4RpBvrl35FAv4ikM5y
2V2rTDskPQ9eXnEN59k+CYeTTgAoUQD0Od406Ul/r5R8tt4PutqGFPR6nSdQ66FjSZ+adeLhHYgd
p4tGtXalTBoYIDSThentmXv8Ais5ejJRh+j4t4p9z5OL3RR8A6zC7lYKj01vr0PeJNXmJY/3MRsB
Fiu6DnD1jzhogAWJNqL+GTMisU8RSaONzcxPCJj1jQkg1f+05B3668D9Uq2PiKR3DAPQXbBMOMSI
ne7Imgn750A4TnnuUZnINItNmYAKRjnLRV0roKaEDVNIKpImA5ih6PJdauvAN2ONnDd+KFWn9JMP
lBhBa/xyR85trLDoHYm4njXV0fDPNOgW2N9NUAmF0D5rFeqvwd42SbWXW4U3YJwHA/pxcoeQQJk2
VoQSNSXkMx5NC9hZoNyPIc7pnPXTK4EBV4s3zsOyR4KIozMHuNE+j9cy34DW3I3eqycQd3pTpwEY
YGt6tqvvApk/YZ3kWvELBcQyJbS7KLRrIcfzxmoPr6KoRIXY9dIoz7gKqtGFqv0Br0r7B0N2j9Ze
QyreNRM5vqzabQK6ZRXS0+bKLl1O/Bb/yLDqAZr1iuYf9z6RI0Y8OjEkhkdm9tAoD09TN0RNXTGl
6d5D67+9kfoc5txUojIO71iD+cntUIJJPdJOLVqV2Oosrbm5NcIEmL6M4EifGglbEIgZLnzaFdKb
l5hfsA4q7iTwjkNXfw8ER48FGRtgcGh+yJki/MdaREPJK6cv45ZuT9Q1erbrkP66b9v8RiScPKvi
UqivrH60DBBJ1KyKKib8nJ3YJcrSjxYC0Lk2fd5WXqz6nHeoZEZMC3/CyMnltOcBAdni5CVonbAS
SZhkiIaoNDKKkHzn2HuIuyD+Chg/X9oGs6IzsCMXw90Mny3F1ZlKDQBagfhEhrDTcwkHfEPEhfrU
I6TvnrvRq+45rRfjNk9u+oCmFaS/G86d/myoJeGDrcfAkUgQptaEdlS6fjJpV3YU5Pr8vUmxSifV
/yskj1pexeBgSGcGiBi7uQb1RdPvmbXvAqI0fSQsDBhBewMrkqK/yuqJHWvmJiG8Xfjj8ybr1Bx7
zVLPPntpmShPAwm0/CxAq3NMIwBpWnsJmtZJSAWOteQifGOtQdHZzdaV12RTeMOnFu8NxFhWFa91
tYNjjr74Z6jmHZvwofVkDJoCM2IA3iZ8mMFvyT1dQY3qzSNFqNXs9fJOO6EMqZYX19hTZybp4la5
ZG+cn5vV+dtpZ5dySdHJ7PsJEXjmj16erQXX6+LyC/04i+bx7EKaxuJC9vXM579mqw1MOf/otnnS
fDnv56vTGX/pwklnzji/fM5RPDz65Z5yoaW+cIKNfrbO5JTyf+kJLJyRgzdHY7vp5+bsSR7dbPpp
9svrdZjNNj1/Bn/ouVg8n5/17LefnR199j6+t8f5MDteZptgtjlfvs9ndPKz2Xw7d87O7JjOlrfN
5nc/3874MfIZERPv7d92mK0/rvO/7fSXWvwt9gFT5ZLbeMYfOv3Fv9ysSwTI68CJHGk5/Yb82huH
//jeL+fG/OjOju9wtr0rBPY9wydESE9Kargk2LnHU9Q9cv+Tx1cYh9r6CJODJ+SlxFkVIDgU/bQv
ZZx09npUrfvkUohGzHGg4gkyOMAtMw6WRqjyr1G2h/cvNiVenFeZ/nSmTaETXFmhALpBRoZjkUFd
getYBKRSC65bzACkTGCEI4yWgFV7HkrXMD0G6JsUGug0ErNshd/Uf+Ew5tgmXJSgEOi4OD1WQoIn
1G+i6HalAlKg0mAp+wPrMHsr2WxLltZRie/45ncZ6kjI3QHBXiyr264nX8Dz5iW1FzZh9nFpYQGj
MEMv8YBRe9np/XdQb0NTXshcCo3xzQxJyBgGCq6G9tgTtifnkCnNxqOgq/WR5NaOmnFj0lxlxfIl
BndU+sk0ZCOnKO2nZHcLedVwBbkjQwqQKWrkrkVAQVTCqJzK+lIPLrB6smBX27t4jQrlYcu3+K/t
v4rwqwq/KM/zA33elC+rme2H8Kuw31H6KaNhzKtzjRea8H12n2uR0Z70oSRrI/gYlKulXH1xI79F
lb5l/2GldyHfA+thqk/f+2QR4pMNrc+i+OrBF5oDbW+x9ymUd9Z8UmBdQqobHy7a58r7jaB79B8I
ZOoolQCumFH3Ny3Onuvk/m/v/zbd2aw3Eoy7pkLiVB4JTOzf7l3yP9p6NSKoT0ZjGiAZ8Ah1shwi
aKtw02VMkf8ngNqORfxPqpxTBgYxXmMi81OMhgnlB0Alg7akuw2JtbhX1348AC/xCG7sYim+hvu4
bVblEnX3x400OfWDqmGNUNIYUuOmCCdOb3mDlvVTJZXNcBpqXvs5c2pz5dRr0L9mK+RPC2W5HPzF
HAIGswPRqcvdziznqBqlK6mqLsmRCE62bXklgr0qfmxUdWrKCvxtZd/ZDd2Shmd+Y6QYtZwwWnrR
p97/+P5vG6IpJuRg64c/VBsRhR2Hlwwjf3mxfU69X7X9y6Nvfhap/6C2zoZKDj/d/206APVz45Tv
k3e7Qf0WME/wE9lkjFzaffZO3gHE9wmexXXkbcO6v4F/3tS/YFxPY2PdQd/IsbgrG/ED4M8ID16/
+xA/wJo1w9EGlTYibNRONMMy58OvPU1uXrc8pEfjjzwHc+e+eQHchNK3GV4WwPNDe2D9QL7c1XNc
9uMv/ws3Ujs1JDJMz6pz66ioDJJrTMXHhl7NdGnSK7nyfwfln4rmK/iJvwZrm3RnIGySsrCT/Mjm
lyAfG+HJOEutk5acovHAEIh4ULgXqMMpe836bLN3Ni68a1u8EVHC1PtkhxkLtdjid2kd7pexfDCp
dUjuulNcHF110SdUzH8m0nZgkCIMBfki0gj/FeofefKUze+6/FbN7664NfyyTHreO/KJGUS1xMS9
jJ5Su2uaN7cwPIDhSNpF3iqcFSiKfgP1XYeL3mbQBFaaU3fYq/8gfUuIjIqgjEdq303zNWJtN15A
0H1164wbxE1QgYsAWJEvt0R2ALEj1VvwoRDbTzapCdt2LvnvpviW/5rimFMLGD697AhRrZQvJlrv
VFPKso6bA+GeJvTAaZgA4EtavmKxKe84fldZNU+d/k6Z1oIXg2Pdo/zyT/5CUAGCPUNPUS6UTQXL
iN19lr8yRHkUk9ZzlcUMx6dMX888OHpv5Vugr+dCd2nr2aHaHe01O/hoLBNYr3oCOX6WVrIq0MIc
CYm11gn72IYHIiLCrCKEZK8wqxJWUq8ZubKf8cEGZfxlNHNmjvKu5GNdzYKKwlGyKAjXWpAn8sPG
Fv2IbEfUcb4x6PYpaoTrYluJ7ThsG7Ft9aehyitIgCLFjldiQ+GUjYxXzZkrkQVYsIyoKBd2Gqo/
X9rL0oFYdYbZf6WuHjuBPja5jz7HNce+SRppg1QiZ2jL0C+YxFqUHXtg3khHaevrxPe3yQzRwM3u
TbCEg9ccI4vRn0ANthOGgqoE8nzHerfKkdnFAajiTQZ6zal1kDB45BFMTNMtcG6c6tojriJZFiQ/
wk+hhZVjaUMeQoyQ0R+dGhlFm9dreSD23Ash+bYC84Rq39spGxJdJUm0bQqT2/PPCYKEnCZxjKH4
x6Qsy8eQpdo9Me0pYb3uIqBTsxuJ1B0WtnaXmt+iv43CpilnQHzrzbgAvwX4h4jW+QAl15KZix0/
6SCi81stF7e6K37zMnS+I+mNtXhdiRNhIBW7eiydsQAbWHIG96AhFze7s6R/MfGlZPjpjLiiABzD
m6eBrRsp6WdPEXKs2Ns+vLVU0pd47I1uBKekwTUiuIzlIZfPkJNawGpY7DKDSLsM+3GvZFdcXP8Q
WfYFYRKYi/QGKT+RxZi5EoBArdiSn7IQJcFl4N1Q2YifFjVsSCgjtsLLr0JFKd3MN3EUUE8E8K7Y
EIm5pWBqYVV394ZBiNonQPGqJjxZbfVtSRtyEVVnzXOvZNb6AZkISQTZCJWQ+7wZSCqHbC3Z3wa8
PmaIHO+IlFJdGxF+q5xF9mqtEfEAO2SYbfrk1uCiIIr3VdxbvT6qebTSc4pqQm8qkUc0T2w4CSdE
HmNc9d+5chT8rhZQgnCdkgALD69a7Tqp225i31r3qKjHEuoQq73+k9lXeAgEhUG97ymNpJZn7nJ4
uFTLGbruaGEHBbfkQ4ZCMr0LQA2+hhnugPorXohhJW6FSMkrWQ0Dk9kdap6oB5NwigKMGs8MQyHX
I2DaXQV9mnhY1hNdTmgeQPz/EIzugf6XRCTqMy4lJgKVGxJrlqeZghUWoUfvkpvwnXGQ6igEA2or
LWCnCkysFZzRVOgiWUBj9SgoerSrZj9QohgOP3EHCxcp1Z7A0Uw3H35D6lxHj1CTHIep17SVVlmG
oJg+ND9f21mIUbw5u1x4YE7KZszock0mA5/7VVvonNCWeeGf1GpEmoLjWy72yQ5o+pUyFYecSmXG
095vkZ2ThFBzwIhrSmyACk8gw8Il9iUZw5XEoKsml7zvl+BOaERiYAv+GBNamMMZYXCyzsFL/dpb
aSgw0goXe6OhZDd3uTnDRrDA2wLe4TbuUuK1zWjS6P/19XdAAOIQ7jP4F5OMfkEdU7uchBxi+BJm
QqWNPbc8MlleBlqXcBoJMQtk7Q8FpsAf/3RzEbLlql6F8OrLnMCOMlkMJKYTSuAePDIgFcpXT2H+
DibFAOIS2VrFRo64jvcxvVkDgVwqAv3RUX8Km96Qx1Qeb3grEaGy7n5LRZ33zSSsh7e2twjn0Gs7
IWYCgeSUiPe0W7fZ2VSaCfBYDB7ddT3ChUqfFXRdCXxSlbKXeIOzeJ/rX0mNVWN4ReJfbg0oJde+
R4zToFIaTG2d+iLOc6HAEBAW4QzwaHUmk+zrLXv+rqIL73ZVH8P8XMVvi0CVmBK2OuH1r2aK0m4q
6uI8tJ91dAk4UQxWeviYJsHwB6gUSRTQAh1VcTkXHBqRjkYWp3T0GDOW8LRz+nHaCgHEf0W0q4MH
AqcUU5I6kLsByOg32xR5p1q9pPa71bYaxl4FIgT0EuG7RRfM2UVSIaN5b4ytXxJVG9zw+mza+tbp
XCUmyksxKXDxdcdojK49Udjoc5cVZBNgkqk9Q5mkAJJAgpH0cSAhPnb1XuK0bfyDrV+rCd5aJyOd
QFTU2I9c2GA7RNspL7TzB5uWcaB+jWSP2v7stB1VZ71It8hnNobgfRyYQUGIMPLsNGGebdLfhD3M
ZTUgYxunWIU+2iCnCP9v0q5KhKst1V5DfQrQy5tWwy1ILm+9kBG8VPKdeSncD/5Hbf514wci1uXU
O8NIG9tT2O5G9nNeUYn3n8hxwljpv9Upegaxtp0olpxYHMgqQeF+KkGSZkmHAsDQkYmcLDbJSuLE
6NS1sMCFBVxtqv5IGc9wlyyEgTwdoMfI0F6gLSzpTUtzknzw4g7tvZvaR3Lz4qbnNvP3iUBZWjRz
YVOHk9hYD6tZimJjYLRRvOAhBMJk2/GhdSsy8krKYY2Um6eRcIDmII296zS57VTdG43nDFFE2czr
Ur6nAXxDzcZuFkvVdhmlpgu7WVropyseZReb5mQtUDwDnTwI4nbSmLskXrnhKjWMRWFcFZt3EM5k
dPOVhYBhwM5shpQhJemm7l5ZX+1KBH1jvjY0F/kMnI8J0iSINvOz7XTE57SCUgJWQnJgGLL1o9Qi
+9/Y6lYPLlq1d9P9CPFiXSjIRJm1l3CtzgTft5psEBC2DVK00+Dt22Sr9+guiCvJ3sQ0LwVQQI3G
LEAdPYkVuHYIdKG/HNEuUvvOhhhQg6XZGHsDS81UtaJZLXdl7OSJuiOJ6WPQJJpD5haTrVq+JLm+
N1F57ykdYIiZhRlGpSlfMGUGVe9NnS8DWjEii37r8IpBf+rlJaFE3yrI5ZOeAZy3t1cOmqEdOw0C
Qv1sAuNQ4UZEm7lID+X0VBMV2X3gM8DyjkzKdsy2vIdW9iHDTrn+sQLtoNTS7Ww2w4kR+jYD1E32
KsCKacefUBQRPwx1l5VMN0DfMdrUazKQwNvyNQ5e8G1uqmS6IQiwQ5zeNMXGAhjRZGpXakBie1Gm
5qlFAVAxHxuUlxhI2PGx06OLSFWayWQK6TzLgoWaqiGbWyxMftIgOcpeSgENuHAdFqspqXrUkMfJ
FKI330haFpV/D91lJaebaHq00R2riboy/JdH2geKHI0ZaYKZ26CdFcEqSV+ZeWdI8HFNmNiUNo0s
Yec7qVArraXsavjqwUTsORAgRShZSObLfoDWp5oKHxHjcM1VjW+vbP/RQSsF+rqC8wh48bx6Y6Fc
zSIUqFnLXoV/HLQ+iFGxJGcTC850tGp2jvH1EBPSa1AqH49329hWjCMA4C1ZFWW1B702ZXlH+y+f
aRPcOZ9pqXlFBl+B50iBepH1aUQcVrX+mg5xtHf9SL7ZuIVKmN7bnvzdULY/JtuDjDov4Lgzmmrn
NuF5FMrfNHG7kUUoBmj2NqAYhXJfCAUA0KSR5h1qjlCVcFU8FCx1lFl46SVj6NULwKc5EljyuiH+
fdCY/GgRjaGhCqmjHQ5Xti9oy/RMyMjCJrFN7OhN7roHUBtlDRzVvwq6FEVcVUzVHg/cVL+MSHvm
JRfN+lL0L4PHtyWca5gCxSq0m+Ftaqt1Ox2fcz9nD4qr06SDUtD1pHAhCu+MMODAjym5dsYnd5Ln
fvRM6I3K6G8S7Yb+Gx8ZzkhrzJ2CPtS8JiFfmhkWTuLqaMe3kJpwGPmF1dLjbZx6inT+V8UEaBYt
0DV9i5KFYAHmRIHENyJXUizTeHqqp6kn7gN6gR6A5+wuZMjdpGIfpbixJX+RusYhiunzJUfSYrqN
EGlavrwsa430pnesIGq8et7Oa4/IbYIBOpvu9cza2gMrVnORomvXEHcIpJftlK7aMs2Myhe3Z8hR
JBXePzT2CWObNkBEet+e+/DM5ygQkMcIM6dQ8mCRxA9w/pLmaegE4vOmwSqqPoCmSTS8KmRsjN5K
1iXIdjKtKL6yuJelZRujfFeiVRViViI7vOqmvBGLJ4p+sY8KpUOo/ePn3Db+HwOg2faM50QpQVt2
Ay7NoOZ4AG+X7C1JCUTe8UKUX5FZ/hpt+Nu5oyPAltoauJHKEHFTDXxswUujVH0idbIa/Tjnlq1Q
d2RH6rbw5ZPfKgBPTMOQnrGQvkj/n0rMInlK4UBZh+QXu4VJJmdVEz9yavUcaR3zTixWSu3uNT6F
oUgfQVRu0bLRKDxL2uEoiGdIcRF3mLwMgTK32CeTit1nliYiLiXwStugU0Acf4qjW2jswoh1XoqX
pkY1Y5r+o7twWesNNz6itYzrSZwyugalu+z/81Cb4AJkSFXMfjdpLDNy2HwSCkgqYY0CS+Mu2U2t
pCnLggUsMHTHyXIRVcC+WjDXgKbRiCFTRmy7oJq1kFh0MNFKX7BtYiRZ5silVVHKI6xwTt/iiAdZ
m019mVTRk0CV3gs8c4n5G7dYX7Dsex3D1dQTWL9LU90abIGBqW5CAoNymCfOJz9BcIp/JEwILi30
vWiNJeJP1EP5QnbNnaaQqjHcM/ZWiReaTegTTcsymSJmiGljndIZWkuUv5HPJMz6Xtf7uP9Sv9Hr
6/lHEryJ/ypOffIt0HlxMxfJxW06fEcLid2SovuWUI+iRSOWvXpYrQ7y2CuerO4IC/Z++i3kQ8rb
LOQPUX0Hw1/eL1vaJEwjRdeBPdqch+2yL9eF+oZ+9Oq3iZaminDJjpDs3jJsYwefS9p4DsLk3CBZ
oYvmKgJjwVEa4m0thhoLM0IA8/W/cBdWuEu6vwpAsNE2fvNqwj/b5wUh7PfFNxxXa9Bd3kjQMqgj
KiQDqLgQcF6ly3qPolP13afmh/ThHlgxBFEfipFdChpktJHSJ5RAFS0Wvs1csE6nEAw812oGIGl+
6f6NKI58PNMqgAkWIFPBHMcLR2OVLUFejPOchcxThu8AHAKafl52JR8J0ws9CxG0tozsCcVGVL8n
b0qF+HqaA5GST5R7lOI8BB5oP2RIldyiTxzwXJViZrDYKSpkN128T3ZWyibtKsBnrv2ZK9z42xTt
r8kwUCZczC2+KGl05ChaGCiv0p8pSyKpvmVXnvmcyvIZCzTBLVzGxC25KhA14h0vmOck/k9ZcNQ5
Op0r5uZ4KcTVG8dPX/Q7j7cgCdcZCTIGI013ELJANFkz70kWPdsDKUm8wH0DcGqK59itQXGmEpE5
wb5wG8+I6MNQYDihWupJBO8ukfxHJ+OEtQxi6uJkLXcsqpquMkhlq4KAmapEaUiUMgo4CatbRGie
EWc7UVCtUPgoYIOLnz5k986qHLlfIjsnnr235B8dFCQad7VBVUNU3YAj5hqizYSwOZ9Ufbsj8QWa
HkflZGRWZG9bgLL108o84qBCTu7WrEphhSYfrSHBpIwpCcHyoGyleFFG6wV3NvCcXDOl+E21ltIc
l3QXolYRsPvdrjMTkhfXtKTSgX5OyMvA4Zhx3Ip6LphMEBI6YcVQn/TQMuW/XDcd2YO3DsrPkLQc
mfE+Lxilhl03PonJWXpMgXBmgUeTGExTNLX+IjGYyhGNbUGuHmfBguCNkO+JGoc6JeamQMOovSo2
U6nAutNBS/rHVKx40OaNRLaQfR5pqh3O1pR10pIklHFfcjYjjhkVWjgIzehd+OkIPCzLj7Fm7cZc
vXTBmGPJQflDV5YkRR+lYp+kiffxx2c6lYhm/EsVku9Gti5e/Uq94eQO+kpq4jna68WYGbuOcD6r
6TZKJfioNk0MiWMSAB7Dg2Mw6jRAhOYwgvUqLh7qQGPpQKH85Qs0TGg1asPads344VNvXAXbME4c
L4PtJbPvHMM8tpL2BUVIWwi6s+mzUblJshZ0OTgm7BQZmrLMpPbVFni6vE08ICXAQuHrC4qxjjFh
qrO6+kvqboHrzaGlYhNp1wh/KUVQOruUPH1eoeMNCMCTF9CsMR3ajNMl2EHVpmRAwX0GkWMkwrGY
qDIVXjSdKZXHdw5m/ehjOqypTfcIbA36aJW7VA/Eyc6wyGrVsInqFWopFS20D46ifJZ0TNMW2/d7
r3wpyiGVrjpvd2p1S6ns9hK25QGAb0osK5CTqmqxi5RfkxW1EEyu6bGHNPQ4JXTMHzW1KY1aHI2B
0N3iMdb/hvaWU16Z/PJr+yN51PMx+tD9P8BkbOU67RT02ObNWUaq3PVHorZo1YOg0ATBoSFRvBh1
JT60TlvqAG6uxMcQcF+SANuOgilSxk1NAzz1gmrinXXlSjYi+gnVYyZkIIrxzFDp+FFCzLXti2pc
lbCV0jxN/KoapUx1T5sbOZUfFv40ibOLUspYQ31D7IKfnmXwR9E+GM8jam3k9Evw3ajG3eCUqgKe
4akDCUNDPvc5iDT3WUrXFGYNZH1ag3DGHPuHb+s/Bem3XUaqphfGjkbHB8KQShjrEM9lobwRF4nK
YmSLr74LG0Vae7JFa1jON9i4WShronjr7046lHnnKDAocNtHSb6OpM+UOThmipFb1dd2sCm1ARnu
XXLlDRF7p8RlEIrQVcBHGoBLsJsdQ5IR/nWZRE1myZFnUQlbbEnkd3gCLbBM31Y2EdFSVht/uPAJ
6fStcBC1kJUtnfYmBdnaUdLp7SZSchDYyzCFhdSHgRfLzDITpFxVX0yQ+xrjRjDqO58MVRlTdRv2
cFvdYXjIIqFuK54+Uf4NdzVdNXZC8Do7jGstxUCyDoa2ype2DW4yE6uxjGbF47shUAsUdFOGX35D
LCvjKzTA0oiIRZigFr6XESIt8tYsPC19tfUfwz8chL4wFGZrV7y6jjA5GMautHDJiAUCgUUoS9Ai
zzIY2D5RMgy4A2GfOsKMSk7maEx3eTGcona4qoW/hkxY2Wn/kXI4xBWS+HUCrO5bJ9/6aD15AcVf
M27jzcfPJrYlwu2ZWTwSYs+JGcA0my8KyT7aY4n7IeB6sHZIfSgYo6DFJQgq73eSIsHX1UtL+ww6
6ZcueGrJqluCWrQxCT1Boy44dqLurnW70S7nqYtbn+gfVxIEbBDayMvY24JDhbpQzm3yESUObGrK
yHuSH43iLlpdJjSJ0RCwrpIqYoP9WYG+FPP11P1tqxkbGpa57E90/arDToxNvSr39nUw7tM+rqkP
0+pmDQKvztKQKL9iwHYreVgabwPDwlCx7UGksYOZVIn5cnqC22EtQIm8mCT3CAE6cHRkG82RYTLH
8mbRUjm53AKo5rIHTfL45jGsevEzBRrLNy5MXRgQGM44Th3fRgXvmrwPdmfNonpD1VejUDt7K41+
HU6T57FFhpkXB1F/kL9etyTTzANraXrrBt23iYSKFdwMHzoy7IivkzKFKYIyZjIDwaZPi+jZ/0g6
j+XGkS2IfhEiCh7Yit6LlCGlDUJSS7AF77/+nZq3muiJDjVFmLom8yT3jTGtg2iXQbEq/9rpF90x
kcgZJYftlxsbNVZc/SXiV6lywQuuSiNCgZis+sHhROWLGM/Mo2fRLHvPWIvMWo/hKzLqpd92+8oV
i5ghoZPUzAyHs4XEnq67+7KGN2s/hB4By8ErluSnkCPBoTWfxh32CA3lmhr6yIwDGhuW5FQoG39H
S0RmAHNk9lnKxyN57yl1W2zebN7WE2Ai/mTQaZBSuA79eV2VwCq0amNS9Boa0NBi1Y/JPnc1RkKt
YrE+5yDh/Pe+nJlAZRsmzSUFJEcRPuA2uk4soQWkPKI/9aJ9Hut1VvwDd7xI6R84nm+wIiEc2Mea
IURZYAKUzxpj8pgClKnc2oT31AUnXSBPgT6F6CAoMco7pF/0ryNWHM7OLUiQnWQylljTxsIgJ82f
wgd2G29y5zTJj9aEtErPJ5ppxXV8qpjvtd+z9jCb+FnYkPoZeuCza+rwMSNhiMN6OWwGaBxJv7fC
k5sJpLj1RmARSclDSlNUzeJkVmBom4DpWclGpBbfFgGPrIGulV18cVdikSg6tDPeAwqtBF8Sj3Sp
ojpNZI6h7mYamN9sqT1nNSm6XGKqF/JzFaJk3QFjRkF2iiblLqexBatk6JdmgBBrIfBkIEV5mTO5
Bpp4ULZsxuZLk1KoAEUTh+tRR/iiES1vwOxI9v74XCLBoEdCSohMEnlW1PxHq6x781qaybqKhzWG
G2RsiGkz7NfkzgnkPvo5mnXGYx/Tr9pBmB2CetaG8bAyZXjS0+Y2YMOeLVArQ8RIFsvlk5aIW9zE
3HzzNqbz8fJ2OQCirPDn5hu/gU5tMQC0f0eWVGzhsFktkRQuQtbGLooi9hMaZwHDR7SdBX2Ek/7h
4lx7aDt1vOchChiLL9OyFTO53Zk5v0+mv1a4x1NUPEMVnww2QA0w7XJCI+V9Kwk6OagmTZ47+GfL
vaOQVpN0bDzgndbcLAKnlcN50Dc9s/ZHmv/LUGUj41oNyJr+BUQiKKHZw8qI1rDYVbGRMpnJNkwn
hvJZkRVsjo8J7ZcmxYlY0mWWBvuh/DdF4TFEIzQ4CbD/P9+8JohNWP+jXb/Z1DMaQd+ck211Y+m8
UBCmvB4WarlcaOaiSrEEgrIiWC3wIavWa2aJs4NLtb3lHflLIyc+57zu8I5iMaamt3qir2e+5L57
V4NcF2y1qm0CfWlvZmfaJphdargQFniiAu5YAv8qUDIF1qXdjWmtANkDLwA/BSnPUODqcIGtFbvw
DIuwPBZ08TWRJMRoVMM7JCtGaU1wjTgmsIq7wEAZCphkEQTxWzciuDGcPROgzEBmVixFzNAEVmCD
07xxLnbikNOK2128xMO889k11UycwZXPbnzpphfH/I1Q4dhgPOqgXet7X8s+CalY9AWqECamxb8R
BXJBHlCQaFTFlKQavTjRLGIyFz2laPSeKUSGJP6S4n4KVgzaRixMKCxy56Pup5Wu/UJxWVpiYnrC
oau91HOyKTCi+aC80zsNU6G1bG523CxIQJPuvSNvZIMdPI4Y5W7wArHOhI2RYOciHzdqYX52xboj
RFn0jHzo8bP3zkLUzk3ZlLeSnkChkYKJVETyzTpa3AiNIYUmWi4ajxYZ67lk5qQGetKQUAfI0qW9
KvNry/neUWBiRHcDBuhq9sM17c4cAlPRLlHGK4KIkjf1LhUMDxReM085AsQPRzgfAHgVvsNBMRVS
PlPGbpNQc45VvJvhgPzBcWB7pieWK0F5bIqYtVG/ifAmwjHTrmXHAL9cKS83EUdPOkVl2+9Tyg68
+kXAEovpJQkEXHx7U/PuD+Nyq+kbjDdLOnMkMSXVSPVEELYflE9MEim4R8BbgJOw7el4WsOEI3eK
Fx0aUK+44BFkfGAh3gvmaG2NCLTWM/PLQVCNQjrJDCWZumuOtfTGfAM0heefnzB/hsaRShHRlDhl
HUc3UzYqXTaT33MF9dci7AqJez4fCxjPHu15E/4JyRNe3/ruTyAxKAxtH1NsjjTqeskr0DP2GsaG
NDnALp6RbxYoTZWxL/E/9fBA1vlaoymtSFtE7kPlpdzJMdJiXdJ2yKNCdQSGyyBeFUT5itkAVg/4
PnT3S8tnxib+gmS4fQDNXdgMeDQX7ThCwMbFcIIWMXAilqgjMbDHiJWRCbcCMVnKtfT4NE3xWUx3
dTXN7EyLv1A0hEbvtqNp7ph9sPmsWLA4NjkPvObYXIjsHSvWACXBa35aEkygbXigqzkayHMgJPLZ
5+CvxD1IoMlzzM/+Sh0lrAIM+cnYLue34Zdbqg6xDcqFbmD59ivUFEWzcvN/ZvgheHXwDTeQPK2r
7a8hnoYOlqsQPXrUb5AQpT4zAsRVsf/p578N962hq/2av21oLXkT8OCGACm4K1gZ8eMZx2PBbsWP
C3s5vBn0zuzePS6TernZFBad+atxK+CCg42ob/rZBI+5YLa7y4hi5NGiQ2IlOPK6z3nYLKEvGsdb
CRaWE5FkSAE6ybTbB4gy/rn+ShUrwLqeRpDAIW1iRUaG327MaHzW7SvcT55epg9zdBxZ9rBEWA/W
T4sslP2bRIvn+2fN1DbcKiFfrcVcssFAqOoer41W0ObvYMEWI6tiLSgvTZO+lJXBzflhUpnoIN0K
RYJCJNwk5nPvTSc1Bxcxs6VpemfAgUsOTYZuLKs8OqCF1U3G7KDIQ4ZrYHaOPeaDkRcAc5/AeTGJ
0LIxHlZwOjW7OcSwcg2P+swt5C6d1rnkcWYp/iSM4iIN8VYZPQIcl0Ok2IzD9BFmBKCqUX6lExsP
FDKijprQZVWtAOpB0yN48M1QLocgP2sS+ac1rftm2fgP3Us3Du7zFHnOYOGSLRnIwLtF71wgGFJa
TCCzPN6VdfVjctc8pqIxLWd6FZTjSJ82iKgzaAbGtR7ovh34tT6ehVpir6SY06nJ5p5sN6IoYp3n
jgIOzzHOpyxTTBMkABQubDfVbJIXWu0h9dFZoZb7yQn2o9B3XUP8dF4iXKt3pIPTvhvMHAkSTjO5
dwvkkQSntirbpmdd1V37CF+3ywKvlf+HfcTAPng0cnYXWpBckuFRg0Gb9M+xN7Ze76210n9tMNNp
dxz7kHZ473j85HFra2+dx95K5HcyzR0K9tJ+G9FdShK/aJYvDYC5bqMDE+yCjgnGrwJU8fJkID63
cu0M5HkNTE+sqj3aZfwGGbE2jS9DRy0rKZUgMrJVTrFOsKl2vyOw/Y1LLgw1Rg0QoqFccpMTDLOL
3bNsTnL8cMFH0XZPVfU3jcvG5StgvmwN4Z6B6Gsw1GuF5iHAHZyRTXGiqQG7waNH/tsxdu8J821u
11FUyyq2Nv8BDrT2FIVYqkzsqr8Dl0NU025mxemJ+mH1N3TxYxosbFxPCXze5tiRCmwY7Fzz7qwB
2KuYKE/yYNT0UsdSK9cVsJlquPSUHvjzHh0Hg4MS2yOIIMfdw5py69SA4Gzv6Bv5fxFyarpAI5D3
zB6Tj7mnZdTuscMXSGuorIzs/5pKJyP4x01uEeSFARB3eJq0uyJUVKgOFTWndxFoIlhylhH3duci
FCJKBvYIsJOG5WQrYfPQgLDubso/kw26/21SS+q0tXX9SOh+wy6CgTbDOoR36AWLxHrXQo0xWrg4
2WOCv5SHRDPByeGs0u4TKe5OdCo9fNGEUOXU4lHJ+A4/FvkUaDKZloxUzry1/1OEAPaeBQrYFL3u
Oo7IU8QaG+EYGY66/emirh+NNzQdoHb5kT07K3C/LluWOrbfBhbU82iqX465tb5vrI594MREXb1t
AJt16AC0gx38OKFzFaO2EQyQ04eh5NX83UzWaJL0Ta19meyvU4+gt4itb4cBLH8E4m5Z1KgQ9UrP
XuGWzFBVJJIBExsbiwc4b6J1JIIPTbibWljk6JHLSyfNR4URzcLO2lqyOZhNoxr0+JK0JI532dnn
oQBhCu3yM0bpMKAmSaNH11BXlec69VcW+MsZvJ3FKTAhuemMPy3dVs4tHviu8HUo7JnQOUJmePgd
0uEKclQ09MRS6duqHX8r+stwMLcsa1smOhSio8nyi0kBq11KgYXu36N0XuW00TEqh34I1vm91FBz
5c+IvDBHIsiRDpgEu34NM45W20yzBczTmaE1rDz2sI3erqas+W6lfxmZdafSuiHOqlaxQ2CzzUce
FOKq9kCytacuzs/SMi8FC4lG6MuSz55gJkuTnsiNZ70LjoZSADsgl7yefkRAVR9dcBPfDuDutgWa
kmjbGHtbj4zGwXBSmcZ6iD+9usEJsZKuBpufL0YjpYalEKbXVRkjzsp7gxxDJOOivgFdZvzF9xo1
56Z8Vd9K1hEMobEbCoWzh8MBYgzzkyM5H+1dwQqCILCdK8QzhpWv0ezo5q2t4/v7nChyryjWcU9S
XxR8a2a1Qm4xoD/xdRtmBGO1oLqqEsUnTcqpgk2KOkmtOv67iHI4jz1hlGF5EKG92ejp9JEEqITz
Z7fVt9osV2Zuvja0mVrASgBcQYuowyE1ACHpVbpvUN/Zuf3NAbL2gk08kyjPeY716kO0D9cX5L3Y
5yEKT0aApTIv9lLQXouQ4XC0arFL6O2Iumx40xq2LOk5Zy9rUBOx/6UflNS5bzlc1Dx04NKrxnzf
pDv3UWocsBBZRHbLcT378gFpEPLXXGOdNmfqq0dh4rXlJ80c2BUIRtmam3oADgjZYdQYUbnQID7t
GhmiSdXksxZp7G0T7m1kDi5HSPre0d/Sm5AXRp5AAnAo6yOKfH1p9pO6jRGK1Ir6EELEei5ZNg90
yxDbsePm61kbkHMjYrPB4sCwDsyFI6h7p7cSr1ClExbUsalmhm3z7XAEpmGwkOlbYOLJVL01OmFh
AbdkZ1RPwa2VcDkpyAyGg1WewOiEnNQMLMlgYY3p10Qt5fjeCkteBEVcczx6G8IqUWKE3HbaQPtG
P5xi9UK6iYI0AlFSQtKJUO5o3KymfgobTNPBbx0CEsoxKZ5cCwwgZgPbxek8ZmBGwv6vr9VW6C1X
wVb5TPuerNTiRw1TCDdjdPyjAtBSiAYBBTfhCtI+ZOVVN0xKRhe2FkSfawsNKvHIgxiZEGTaYkef
se6z+dTChqCZ2o0Q3wquzJzpYFTGLaN6vsu1TYdj2RcrQJtIoWsTMOBxlhz7XtvbafFh+sUzMs+F
UlxaYfsaps+2ojWC6ojjTQOOrYgQ0Ntnc3w3mgYW4svgv7k1M/qrfmuWvv6q1P+lh60BtxqLumWL
jF6QaJRjn205hVzv0LgdQgB0Wpi6cwWhkfo667HdtwjVveBEEWbI+lvkOiWERcQjkm6zwEsijRVc
sa8Cw7dbmq9ZTV9EkZr5/SIdNBo6SOY+VS5oR+vakII3kbaGgqipt0XNqnbutnN9buELWjnpmFs9
S9Hk1wf0dmRlfBi0nUnw3tSXWCUG2/oSE30ARCPPjIPKGLPRoWrOoU9bujm5kzjTTNBricDDS4og
tuN21PnfJDvFXO3oOXQgQsvsL2Ra0cY4n4YvZ7oruJtb7SpeLHPjLV2f0zXUthEXVP/PLJKcZOlD
r0Cz70f7AnGxk3SrZIxOeX4Ga793U/Xq5hVf97H6OM85wQoE1p7FlO+7geeWMQ/PETFE7qq1XaB8
mPh8gtsSEyolTX7GcnIagBxb9ECG92r3KTyajhnKeAnLmrURQFxkdlZwzWZjy07ADLYGZakLGGEQ
3UeRJ+vwRXeNdYP5w03fUwUrd9i3m9klEUTuGFvWnZTBrF5cdt91bf7zmdQAvfSS16oJtxZL4dma
r5YfQg8qNj1ImFx+WI5+CAaUz3DqgDJSEzAf0pYmO5Qo6piQoD+Sf3lfXBIpv5sMjTO3a5o1t1y6
W0MR7siT7I0dXsg1aCkW3E5xLVPgoW57IppviR/GjEnenNgOPqwGWYEJ0KnTrbeyNUFkPBDMwd7B
ISeWXSwXdxEbaz9G29Vo3qNj9VzO3qtbIV95juAKOcmvAv/qDhllTV78uh1if7+rL3pJVgqyjFjY
N0UqI2OGHppJlbauo492GBETRwR4vE3GvaK74eO4yaurofdsH53zXSLCYkQNEiNCD25D9v4H3QjX
8NP0oWYwiYZYo3qE6uBNMD2EcHd4muHzSd1hrWqyAi5ofNjNhf9i4x0JbJ42B/8TgiTSkOoQE0wg
8AMZDnJ9su7q/rc06Xq9+DVKXrz5ETD918HFD+MOiNwTS1YkRg3ZYToC6BlZCj87zxlIolsL0bHn
+tUPCTvIjnTCZNMuOzN4t+ik/tvkxCyNCIiLcIppRE5iJk00rn2F5KCod+iBAf9AVLHvjY5UmwIM
4j95H/cs3lqwbi3eij7yfxjCvPfV1TvyZmnqd6EooyCbB4pkESGiqJv3OsPxws6ueOnZtQWqpd8H
NOEzu8Jy3AIj08rPOvwLoIG2bfqa8ZvagmmBkFvfgWyR2sdQewvdz4FkCJxNSx02E9sBNv/mi+Mg
mftRP5nPVJPvFUcPMW298R0kC1iKsyn+eyJs3BiYJOqxOQ6dc7Vgx6AOJ1IO13nkkVwJoyNBu5Tq
GD4fXLGnHio66Q5vcVvfQ+aOT1IwUUTAlATMM+L8mFbXAjWX63HOUd3Uv6habI8vgBTLmbt90otX
0hqu9jiiihAlKY0dM3tCPd34YRPmy/TSJIjE9rgTMGUO7ncs2dbUE2valHoCfOgUf89s2Fop0MpC
lCfZ2qfJtel9cQsV2Zrpve1QB4+/GZI96R0D49ODtsVuRSbHviK1CaSi+WFke3pVjzzp3FsMEDNe
BK+gMrv5NIahXKua0aq2DShYTKhxPewqHGtFB5wWn/Ik95X/zkvF7N/E+NAHgqIcOHTNyjfY/uq/
IcdhA4CHNaOJRLXwZtZfyEJp76KW4WKxTsZ646Kr9ZhtScatgVdu9NHc6UEMChpvLUWh7d0FcQ+1
QVpHuPwJdZuhBFWfz7qDGbwMU2Ij6+tEOJDdWf8GPrPxM1nmAQ4w86yn6Ksndi/hbhzfm/bR5J9G
7m3i6itEKDU3GYIE518eMqxz0uEK9XNhZv1FRsVpbiPAVpcuDV/rGJm8ZoR/c5scShVIacThq9Hj
evCBwBmR9UU6zymdvQ2MfV5sEw/Os0ZKkjZQTIN2RsyAva0loTByqA0TQG4I8hgh9DpJvjA7rEWs
/ap5eBavG8sj7/swTd5/drESgZ6h+dgV+lVjs4CfM4eItih+Ldzx7tSIgO/T9FFEe+xvivjlfJoB
077CLo4lgys0lGedm8nAUTYI4ymk9Cf2cpHp17Tb0yPW6JcpSUnMBKguv6mLUNG8kHywJWsgokX1
rPwc8H2V7pVVxKHWecOGxmMs003QfrTtvNRbyWYCkB1DI0GelO1+lNqz0rynDVx3RunTS4UyJvfZ
4I9c8zrfOqUi4X/I6hMKZFkznJUE92rWznRnnB5fzHHaeZPGBS+1bziqTHsZ3xjtpejqA/NxNin1
KrQIs5unfW/cYpFhXsYu1biPULI0MxQqKGcKPb+kxMk5JMQXvmCPy7Jn8tZGYN+StHgopF/vfzIL
zWOMV5l+oK6/hfq7RLEliGjR8ZmlbnPhK8uxFIcalJYOaZx0+APVduRhaNM3/nyBcik87CIGd8aI
hTJV4gwQqKEsl68u5x17k+le4J8JAPNmnUojWc7GW9CLpevIVzUAUHmh48z4bhHsEDjMDEpm/rc0
X1q2bQaKRI+tS4La1abAyeoaKIa9qKqHkeCjuKp9L3iDp9Zld+Ov1WeX/HvjADgPSfuAFxNxAocf
tQA+S6z3fNCtTcsLLFbhy5eGbrGmhFOr06emzgZTI3E3yn39BSd84WXfVY5+Oj+xESXOKFHkp12s
12y27T2V+5oNVcCDpOcJPjOGewGRgIbHoFhVCUyRwp4d9JfHrdIz4wiP9hBiva3Xseef9ZmQe4FR
SVuGjCu9OVsNbDfaX5+3ooLOA0sxeFp9USEnA8CCGDukqmu0DRP1k02DiQlyw0SbzogwCe3N7NGJ
uvFLgISoCbrrQBJGMsDSo3BgOojVpXuZk1wli6rTtLP5FeNfle2YYiPAmNWxtw+VecRJTgOTpRot
TylLMCfVRe9c7wlB5N7ACISIyMYU3D00ywfA2GYceFO91JQiZBjkbynJv2t7c9VXILxg/JlJuyyj
9mqZtBlJEz1DlaEeqOioGGTw9mb/2EN0Y/LJaAdAKdZg18s2eGUKF/xPywgUZ23kXqMCL1gz7EkU
CtFL1FhfrH7rzBxaEp1QbPzZFl99202vJN8y2tBAapkIi9EdPoU9UgO9WUdTDlGst2mGmPd7DAEX
zWOgHmqe1USfBfaIRs25EixF4pe1GOkaMcpO6EBpBMNxfwmi5xLYA9pVeDnWZjrWxqW3t1b5NnSs
y/wNJoAwZAGpWiprN2ncCDF1GUFUFB6iYaTkkaFobm3OcKC0ZlK/yLjkMCN7mPBJ7MrUvN1tssZl
zPIkFdpzF7Dmi+PnuDwNeKHNoTpGcjzGBciPMge1xb605MXsXLmhuZr2KWYeHFo9JzzJvZj9/Jmv
uDVoSTjwpH5rjfG5jxR8KEmhx9EpIRHLqRJ0sOrwgmAOYHft5LOezB/uqD1kuNWHgRGxMSyMtiIm
3T9Fjn+3rfcp2aRM3WQcLIdopLu2on+SY9b7GFNkIVCNl7VFkiSTfwsubmHNj36CkkBJUz86Rgjv
kpTi0uPuY8U9xs86fqVqRF2c/ajvP2Q94+pvTRijejA3Ha5MbA05b5oyak6d7fyM7BgMXK9TshZ1
9jMkBEp4Kc7udSjA4pjFzSWaoYfQLUdCEFifZSPh1avQ5vt768rqauP85YDK4vjsEysx2T8Nguqs
v40ifPQmMQgskKEuefuU06QECm8st8m+hGnuymBpZvWfhLOSzGACX31qQY0n0fod0SAxB0XNl6AC
Qu/GvEUxO6N8KyxqMZzPTVVcEINvQhY1LFuXsjBfhHFvJugwOgGnxZ9RblHfdYh3FFSzZ23gYbU2
dh1lhhm/qHZ3TK0tEn63+SNe/gnoS2zsY7T6en8E2BvU/GvQDr1vr8bc/h1KilMGyn5PngZY/THM
rqMwz05pvATOzDghfs1LbIgtrM1W/nMIOofeh/EmIscagkNPnI1kR+FudGUMynCvjKTEBMhrma5d
ZZdsU7/fJRnzQRQY7eCc8aItx5kdWAd0kE42DoF8Yriiqp5OhfbOijfKd2zujGIzhHwW7beKdpIl
oydf88AA61+cWv/q1jXGHqjP1FUaIMeJ/YeZr3LXeQlKqH7BPH3UCfIS19xHtjIIk5eB1PttqJkE
VDXL7Xrp2eHGNlyCPidUkO4/vQfW6r9U4mKD24Y1qoRrOQET7tKp/2kMzRRVio2L21srJVix+QSj
OEfRgX+LZFxr3TEcYfTj8+tOwj1oifbTo6rpXY4PcZfVm1kQGIMb0qA3YA5v6DuiZAuK5wbEpJcG
aJ7QO6Mla9ru0rMocqcaY+rH1F+MEcInGIkZQeMB2BaZ5PUmQg/c/MuISqApJwwCBS1SvheRUsMQ
qmGDEYDS/dxGeJ6yc8eSTbk7DdEDBeQKjp8u9UykJBVeiQyfJAHSFJ6k664zXAGZr31FYb5JKvst
DNDLd9xQ6BEjxlKt2y8dhA9dlX40Mtr5bHStkcwhKOk5LSjilzYyF2679fVknfg1PR70uuZBRihO
+Jq1Bxl69MgR3nNUImQc60JfT2O2wbhiuzylPJPxx6AB2HWr41zIZ2mX8Ktz8VxHxsNK/qVGSPwD
114ANC41aILlZ9b9ufLgaBhqcSBnFhiewN/4Nc9NdbRQdYcx8sp5QHqYAXhDWdhSiFF1R+PPgNu0
rvxD7WRs86DJNguPS2l1L36EfmhoqFcwreifvgZXlJwgIl0XJd/xLDZiJF9sMpYIQRAgtLuMDquf
6c4xliEqvND8zjpBuQ2twwPbTj5AMYpZEXpo9NSK3FVLTu09SLLdTPvGLc4YGvpssotJ9DNAlnS4
hip8p8xF/oVVt+pYBpiVQuDhQcWN7gTfFsNDYCn4U9LFAkHRU1/bBxNGX44LOLhHXf7AbRfQvuNH
6xBbszgeVoG2s7HokwmLwPUihXXQtVOV/jQC+Vh1zDg2Ek9fctn8CicnM+JmgFnPVEIbeQ0nRyH0
reUgr2QY2pvfGebteGDlRxyXD07w3HncMGSkxLBKe/y4SR8tESUy/HXRtZB7wDlsj9UtqKgnTdM6
l5NESA7nfevkJOeaFrtNJH+wUUiiEU59gga1SoKY2ms8jx1/OfgdWfpb6u3MeJ4MGW28JUB4gSMm
52iqvjKfTMTQek4wRlIvHJWGQcwccR2WdkQ0AK6pJAq9XtkiurVMYELT/ytcuezt9STWQfPIHZA6
DEh1Rs8SlZk+2oiXcJnZzYpPDAjAPToKy1eerOCUY4tl1uIwLGCMQG8QHXQkXqzmey5R4bybhLz4
HkWwe5yj7Jrkf8fuhYVS/+4qB1+/VxbdONF25JedRi/+5zSMP7pU23YgaauN16O5bbttiJRmIrQh
5bPOU3Hqq3hZ2IC32GL49JBZ/s/GyzBm7bHkmB5z+wu/V40lidMFAYC684F4MDc20NkJlObGdoK8
xWCZRwosYX5X+QpFjQVjgFYXYa+hE+gfPcJX/jMj+PFx4saURCnocFgIWER47b0kmrWcmZM7P+W8
0Gro0vWKWr3EgAVtyngpgr1U2c74FmrMH9iu5VKT8IvmL7Ic7BrzorXtLc540EcefDueota+/Aed
xYDjXdRti6Z1yB4mQCmXZtBSynZvWYy8Vumc7EuLIAHgLYiKKPqQ/l/boXEl67r+yWPiuF9ZGiBB
PNck8TmQeEgkmtpo7cMWZRIAOusnpiTuCCHwDKz9NQEEnuJiBQneQ+4/OakE2ScNt8GUknxWfqXe
1amPZdDs4oYeLp42YVJ92o52Y/KJDMbdd2GxKcNo3QukxQhAEA0Tl7YoghSTEElDNvVf0xFpfGcK
oNw2IogWev8HNlvVBkiELfd7k+Nx7XMMgeAHvmsnJ++CdmmNMZlgJvhvRDHW0woswH9G3tmksXbJ
44wxPRjjADGVmML0t3jT/Ws/IDVeoAumTkCBUhUvpbNCMqk3xEKPxNIZ7x25u9YfGfaDcVH2XZvh
3lxOKLp5mRSHtGWhRRawTJcSz3Lv1qSyf2rTS2MRysuuiSzO9qCF+ENBQmyL8i9LsmVch8w1rY0f
jKsu0QmHBqHNZDtF/Vu629zdtvyyhAzfQnNgv7djwueG/xLvosXNm9Dlxo6bRe8cy46EXnlv44PP
osAxTwnvy7Yo7mQ2DwGJGbxpDe1Fp6lUeoJAJJvZmP8b7eL7jcKDofAaqKE7Hr5wI0xSUb+w7DfE
mTU/tvsTtLh09a2oI9SLUI2JSvSmkKwbgg0Cfwe3GIGJ+8NAlPBVsGNYSApKshqCutDLL8ndVXKz
g1XQzyYfhqOlzS/ZMa+UslV9qpnw3vlqkruQAyFPeZ4snOJVTNrzWXF2624/ez/x3B8Mtf5mXdaA
1zAF8GE0zR4rHU3DXgfLxUPzZI7pPh9nTLzDLh95Pi35p/vNp8M+TC0HZmW6hO4Fzh1NZGTiwAfp
DiIH6bWFyrkwdpNzS+r3uIEXTsYMjjR1T8q0WSLyW6NkWoI0phqkpCzadTA+PO80RczMGJtHvrk1
PdZpDvZYGCHWgJEsZ7qLjz9zrx2CdU9iabWiZI/Yet3wfjXRimkzzLQ2ffEmeA9jwsbGYNmGoqk4
qkYu43EMD7WsP+lVtm1gvHoexCivAD6aQAH5CvruM7DsXVhZey203nGEwkX5a/xNjzZRqKHst+Io
JSAiSgHGwwleTOcAcCwS/WHC4jtX7YfHOVjW2aEjQTAIzDcbO1r6D2UeE2x/VRWC4jNKfmo/vAJA
ZDkgyOAee5x18bb34x+mt+8o+P+qTj8WrdgOqEZzH6ZCkMt1UY9rsjt7j7GpjXigD3/7Ef9RHGJH
6Lp1Gv84JraBoZCozpY54WcpGsuqgeqZrxoGHmq71UanCZywxdMhsTb4VrwBkUS9je4rAV/k+CTe
fEEE0RBnFMlN7yTFJrAgiCDc2tmyQKCcYMsxkXOZChwZAEor0XzxVi2PvP2vIiPiQRwt43ucHyIs
V7bHDgeNtoa2Ny3AspDIIo1+NUH2c0AeTN4OxL6r3tYxTCQXyRlOXp+MsYGP6QIhifLfBGdFfHar
al9PIOyKO9xmb6Bht9e5CT2qdM1zLa2NXgOu7BBKMVkb0XWChVpU5r+m52tjSJQMb3qvbSpYeN0c
LmimMEstAvnZ4z+JAt7r5cLfc38mbKWzqLsKeKkigVzP0nRiCZ6+ebUJ34Htxziss1JjbA6QmCis
cdIWWbNDGAQ2BGu1ClNtWeJTm4v0VcEyu+zL0SCRMiMT8jiiE0HrAKYn8c1VJvDCVykLAUk+mBpI
RIcMW5vIehod7MDIFpgZzxlqnfjPRvbnwP+zycIYje7JUtb8Ch8D/iQDcVP5LgtnbxOoU6GLcihP
mYgunI6lPnENmTKaMGFkDE7gfZ+fZ0gooHB76BsZCck26muLzT8oz4WEU5SJz35603NvWZLLuU89
lkTI6CQRFPHXWLQfGf9s2CfoaNNLEWCoybqbcMZTZpLU0e1drXgPi25vV+W6IHUU9eEuI09hBv1j
RFg5K2p4WIQZTD6czyaQR4FO1/xtq44hqNxFtJCtm8IrnLlWCtpt7gr15uRWZnGhrgIxOjn1ZSXv
Rf9t0fDtI85LOsSUTJRyX3GsY52eD3O/CYxN76z8ehPDQtIJuIS4YiA2+ej7c8JqV6OHcM03deiG
sCZsHm6YqnjaKJy+61Suy+joIa8G6FceAu1eOz8B5N/84CP+RXUPO41ec2PtPeaFBmgyBx3yxMBB
ln+xfPaZBOSshoAMkePYuEtMCmhysArn72ikFwbotoldETi2xliPLGLxEmTpte3fRvtkN/eg0t5H
w1kXDDI1j6Fsth4YdEjeTZoIhifBSlcxEuIv9t9acBLMziLZHUyvOmj4zOlMYjJ9/PaeMD/RNPeo
tcGuHrDfBz3PXA9B5MmntErZXI4wA9WePa4axMu0iyi459pcya58CfC5wZVyhxX7CmscNyO6AbJd
mV3hF4AJJZmcM0dsp4UdnJ0WpyO2lSGyiVVM2b93i8HN0UFT/enHtsZwrgTMPli3PrzbubMjW/Z/
HJ3HbuNIFEW/iACLxbi1cpYcZNkbwnbbzDnz6+fUAL0YzAAet0RWvXDvuavcQnXcNQ1dLfp+Qgls
2gdivpB2mE/apwXAEknVS2y/CNpY7ovos5GgSVHH9WJPcGeSAR449MaMbUPka9eJ2I++tcS36/bL
oDsYowhl4cv2eaLMHAUd8yQbh4aJ1qjAhgwOJ2P8hFa6iyDKGISNfFVd+2lPL5IbVS9vEXGChj8c
rCHdRgUAbgJ+meGZTNv3ifdH5jmrTbHNyaywCvzhpr+P/fmpcBgU1J65TSHTjTGtTeVePUo0LBpU
JCK3tzwThYv/ycPpVGkwq1DXgRt0kHxIxj8k8YwxYgSwamiRHKIwcyw9XEMNSj9eu20V9vRvOx6c
3AGJSwaDiiJnjIZAJ2LgjUs2Y1veZ/Obz8uSh/bes07aAHjg5pTnNnikoaBfkes+NJ7ETVJxMg/e
m1bNRK9YSVFeQx4LKNdrs3F6OjR7qZ6dbEK/Rhy6QUoSGr8ehHhNAhlc9aT7k60iRGg0XwLmCom1
5ONVItybiL96ZGQoHwbIRoVTP9NO6e5+rMTOI7g04nKw0aObxD1oNF/rUq1UhHkwPet/5b0rUTzM
x5SVpGVt1LIDEF8Xn5EpyexXsDyvBcSirTHA143XY/KQjIQc9u0BkSdTv+vHS6pQUmitq5+mogZi
ppI+K4mEET73VA4McwuvX0VNdcoatpfkSTTpNwpS2k21aVTakOTaDoSWm+z+lJdHHQMQTWvIXpb5
0XJWzXW+I9FnpaMPH74M8udtiF0h+T761jJ+MwfPSsgtxAsR+zve5gAZNLGBsJRPyajSt3F25dSG
7ltAvVTTxVq4040aMceas5sRDCkGjG1M7hY5OOsM1b0O86CYhz9hU1RDFqLGLXQsxKzAC17phGGc
6LezgvkQBFmUC0MtjKr22Yt1nuNV5uqbOqnOsSaRItTLstFPCQyitj4GfUC4Top5fdyBf3nSg+dE
N7ZahyzC6GlokcBYTCacSfzpbn+JHN4hLXwDO+3bb8Vw0WjC0aBg6XGAmuqkZrjPOmJH6ZJG8zNy
73iNu3crvGDyrMOjCKWK24aBz+4gz9LrqLVrTwS3nhZAhIM6mCz2MeWlNMujY6cHgxMs8rVj49hr
u6nPGYtFOX1anK4C7VnQAWQuMCQarewWwhl4kCbanpnDvOlww1UvXl1jebTnnYOYf4CNMop26yLa
IaDVvQ1R/JUl2vQUslIspIvuL4RxZNK3G0l8d2wXeTz2/qRc0UIw/nS0L6Jl71rXbaaanTuHhAQA
bBwF80Gi7YVenurafA25JkVwziKHNS26jDp6NcA9eI29kqRx23hs0hG082+YI23F3a77v6ls94jw
jj0zEQ2FqzJ3RxTLZpVch3D6Vi9IPtACQl/KvS+COzIWrtOOVfEp5i6qkOi6HvGGuXbY6cX3IG9V
Oy2HgS533ERZuxnte43eOunhWRdkcSJsaeqdrXtHh7lZSCsqlWIwzW4NOYCC9Qedqlc83OSeIYqX
5iWCQqujD8DHvK5NiQGtRrrL+9Zl4/OEc3BDqg76+4jHR8qXqHAWZe/jaMfH6fw2NkOtiasBqW1X
XAfL3bTxtCK9K2KP35rHgcFKj+N1KOqNXcAcAFpXDsAvyMbOkfQpb2hDKWRbTMn6l4quP/OgrVyn
jh8zVcz3vz3YAU18lfmjNr65kW6zK9/G7q/lkhrFmz4/xrjEEaCv2IhZobGxE7kbh+uIuMEzGCcS
h8nWdYddjLH0qtY7AHGg06TBhBDzUcYAsCIIkUtLV6VGTiPG4rnhSyqfASQsSk+5tXA/wrMPW35B
tve81UHlnUpgR1H056MIgyO6cNhDkdvVcLOzCQ1NBN2r0kwXOcbtDLZxM9PNjjgREYLghNIIqMpM
F6sqHdXRmX8r9sWTVq0DXJWWge71V8te8c89udH9146DJTL/FZpgnmSLw4CtOS//tWLTWHvvVfSj
AfQIX1SpauMQAQjvaHKdwSCe3CO47LJgvAmoNqX4V+ZVfLEkpfUxA7/mNQCyYYEcQmUeuzOvfvci
OhYqRsZ1XzEWxVBTzRvy6LZhAzSp5/rIj8wBp3cMYjh88VMbkOhCb1kkI1CmVyX9iZ2bbevboinO
vUnKOZvdxjORVTIKqSiRaioc70+33i1tXLb5TbPTre5gBzK2OhrzCev2GDhLh7tglFAKho/Qjs5V
zibAcIpNRdRTjVNOfcdxOMFmOjM+ZdPsRWSJT+MK9eCiR4cYvnRkPTJTNeHGtaxoDaTUaB2HEkEE
Ng0UZHEYolua157bb5zSfu4ad9NEiBHDD5NhUcxnYUIkz3jtEZaq+dLc1kskiQSt3G22Zdn/wTdH
tRKqUVD5LMDT/q5zJ5jA9/QAIRTCl9Tn12aMqoZ+He78hC2SgQIlSXflvUJGbuB6HmMaL+27L/FI
ITh38SmY3aFK61VkkarM+rlOnyvyMWkZLq7Nf+6UUdtbSUqjEhdCxK6iylBZ1/OT/+0QHzEBz+we
rMwme1W25Ws92Ns5rNduRMI2+qpJBGRxQK6FPZmh8CFYl/KwWOsojfyWptc5+u5LJmCqvhS09TgW
JxyanKyA2wTl7Ujlkei/Q3L0ea6x1jLfVWGi1huZP2+Em039XxS8aeW9kAR3Q3rjOjT4fvKiWCGY
WmcgcAIx7ygu1Iu5YkLFTtI+usOh5TA4UQu5gfEvi45DzwCF4ZEI64vDvjIPGQuQcICO+KlZ6ADy
2pIze5i3NhHVuYOmCUM/6U3LNnlEAcSB8FX5GIf4WUKTTV+RNqDXir9qVF6ViyAdJ+3EiqwnwNdC
PA/zpqFdRVKAc4AhKd14TrnvQsmIDFcFehnFW6z/NOVtxOKNimohB3uX1Mw1+WejEu9KzOtTz/T+
AGotXsEAdLGbudO7FW7T/Kto3r3RXScKCM6BGV78+CEZHqTRXyVDdgisNZAVaEyh5wY+WXNLRfrK
Vpy7rj/0Vfkrgmk3pA2HlV4f9XZkF2MdfEkkgcPS0yEdxtR/g0FlBGLgn7gXzvwhQWFCgOwXHxOC
rUHSdgasPNPybs3tOmypfeNtXp2H3KWvfuSejobph7EEIuZOQUZLB/yZsF8U8zaa2PmdDdGyB+yv
RVnvS9mfHMfeWp9mUOzVbqso3V2eARUJFJr5omlbxuEQiHFWYpPH+SIQH5gM/mMQIbWGWrQyVgXl
0lRvY4oiiykBEqEf2q+lVMDxnslWWqsYof8/dC0A/h3HH6RwbjHIb0cfC6awuSJMBh1s+UmJoagY
DcKUcVEceUEhZtSUfBDicvgpCGpKr99Us3OtbIJ8UQmBIs9n5jxGfbZG2qlM9RZWWdEvotZugK1Z
VbvSteBcGbzPZdOB2EHe1pDyoU8jwIn24tCUz55BLlT6jNcthsEmUsbnryHIyybbw/jcQsC6dL78
F2XVI9ayTenzOY276tYh2dR1qKs9yFv/2XQnAh888hQMNtWmgV3aTd2A6N/65st6r0IwYFeRK0t4
9XzLkb4nvbWY41dFOpEaUWFM16LU+tRbshFcvJYWvh+ydlJSV93Be6h/nzM+Sr0/N00PeuawEiSZ
BtG9p5FABWHeQxbe7ZTK3wHjrdMmRVTdT51cT9mPNtx9bauBXvESPj/saBQV2nCelKJX+Be9tv+i
hC5BpO99aW4yLzl0Eot/pdacsNkipihdunK8ZKtZ6/oTcVLlbTqQjLKAtZYf+/iGglWwsqXsQGOC
EAQ9hp3BfqmmZWO94xiKi3w3W+NalTmJAYJay3/6Kti24ydXs84OJ69Yy/bGtU7B8VfFvsZM5EDw
dDmpxDHAuahPOw9UgwahvUcnXBnblMBUY0WD/NR4d5YcDrpKbeZntc6pwToxux5ydVwoOLqzSJAl
ksFDjhGitpuhxoKpn8zwZEYvRdqfDPrCYTiV4dl0/WeeP61XER6rvPxNYRuHLYlEJn/1N5wuPpsc
r3kZKRyF/16B9xqj8CYnouaZ6psp4wHXurbpL1MsChnxOifTGexPZ4HrcXDqkR1G5Sb93wJCrfOe
NslmhG5GBiLxQjjOcDdV+uY+6DebLOCafNIG0B1LUvDNAneHVdQrO7QXqNbxLcUXzJlP2L7r99Qy
9m3Ofnw+DjyRGDW3jg76EpBq2jx6yr0CBl3PTTUByJRWtB0iuclCf+2zA7bIYmrJfwpHG30NOg9c
5xIjVQVgwToXNiI7dCjlSIZDcQjRMUgmVRKND5VtSfAWpc+chtz+VBQTNI/oHvMT0pBjGSxes2mU
7ndmbhohmueAYecVDFjXnVMHB8qaER1QOBniqjYJvfWHqVefnGtSsp7WjIM66sP+zD2XWN6SHL8Z
Prjt1dsx4hxBce8weo0ZYuA1juIXiRazvQoNNZeFnEU3ACNdw+RP4vrjgWJCw/cmPiHrrRt8xxku
RNUlNrxXdovRcHB2VeityYDfOhQakAzhTZmoaIvSZNDDiCbDe2GGz2mT7UpT2+TecFV9Gz8Icjm8
vG6HFJNMgs+clleRALsjc0gMMiu3J1Zd/noo33D0LPGWkT4DI0ndbpDn6sS9oklVAukVNK2NB3Xb
xwXXef4tHoiaYe8+zGv+uPJ3wvIbxRlVLW2DJIY433bwhz3SVCA6KZzn1Si/izLhkDIOGrmPNrba
PHpFoMUn280lowtCq6rm0mJUttARtY/Ys4+p1QEf8HcaRwZ7+4brhgmuWxlEdPTbiIDwgIiDP6Z8
4fyT1W8Jl3yAKl8KOIiv1fCTK+LNJBmcFYtmGlZeu82hRvh4hdOvVsYHbhelg+fWSOSeXadZufiH
kZw3+xqjaeX667DnAcgI8FnPPDqd7R+TgojQos9f2BulzfBRd4iShXfgrmSFqqzqsFXZ2qY+YiZS
1BK6V1acQfs5puTnjN4hDJjrR/3eS/rLjC4iad5AMqKqYZAIUac0I1hjSDlHDBjurS3aQyeKndFg
1BtaEuLc/dQK1nUjI/UfWz+N87nuHzyJ56YoTgl9OqrSabzMyddIKIvjz6/SRM9mh7f+3RFKyW29
1yVBay66diaRAWKUp5oC2KhqQt0RPbGtZ22OdIKir2ON/wl0hBFMZshrCsu259dyMR52/2DPTjHB
QO/yK5krfIrxggVO1V7b6o2bOf0/MPI86w8lto8nsJU3AfelKXQ00lz4Np6qexRfWMv7s3JZa19s
//H//f/Ixr/IlraRNm/dwTwJEZ5xJy1nxA/6hGVogyWKappfhHpBajvz3K1CiiTwrDEi5PSU1gEh
pt9FG70FFqOfKD8FSfTXFTRkagIY2IxayC8iXKSjN7QLl1nwOXCpiiqbLvxkY0FP2s+oPtoel2vw
O1jZFiTCFjJPS3ASDTbbVh1JjcPYMeScYEyjft2XMmsAZhOUPBEJHJ8jWghEPzlaTA9tkKqL547B
3/Q7TWRhxF+OfvEqBMD2F5MP5YRH9LI2h9+BVaXDZrDgLTB5Iwz4eTbBOjbp4IXhHnPcnMIOTyxx
KhfZya8Ga74x2GFGjJ5UOwbyoAJRbhKFjUwhCVETCwA+HjPf+dihn3aZd2rIYaISZKZz9rNXFj0R
XvaqojQj3Z3Go+YjGkc2nipXPMf0x9Icty3ZECWn2MNH4lkGAlIMWAfuuTJcl4T0oo8S/niIcnY8
w4OesEX2lsqT1KINDOm2hdESVGvT4oUxrKNh5a+O1LlB0QSLvQh3Ja1HnbKMJavgrKsdG3PJgt9t
KJgKlKThMm/1sLZEqcpYIxytRf1ktdeayAwxJUs37hZscddqWSp7f+sE1S6NmAg102buoIp123hi
ppTT2iGeRWWcc356AEksvB3jKmnfIs3b1nyANbGdNZBYvkYn+42pc0u5660LWOKnNAtwvpdooKBv
47Ql/MrmN4ymrzlQYq+G81g4chPV1qLOm0dJ0Ti33dFPU8zCZOqy57G9h+ydZYJ8rDKzVRb+jTGV
jwEF1waTHrwC74ETtvQpQ/z2VXk09P7Vzi4FnX/RVEsXdHsSQDswt27M8Dzttx1DIwOqs81QlsoS
LokD8/4NdFBUEkeKvxtGprfACU89BeaOvpEnWcKmIFLgyRqYc7lshmu2D9Y+ALcT0UiUMxv0gtgD
NPtIYU2+TIUUFx1CTBGz6hhR7f0BH7PyjIAzxDNRqh08q6XpPzoVkhaXx79Hzpda4TsiIlWR9HQ8
Uwdluw0wDdSv9tizatH3iHcZZ3+2db31P6quPqVI2SNyV3UxMmvu1kZvrv1CvHeTXHjzW09nPHvN
oQ3tw5x0G4Icv8yU9x1fmcLy86AysllpTNbZvY3ptp7LUypYnm1COsaxnsAyBED1EGlFYBnwssVA
v62IHEVk3QCA9JXU9ZvZ3jCFlU8dSylUwn2DcNOokGLdHf8SMwCi7FTvc3NGc4Vzk3HDi3SajW6X
525QQBmiG3u5pdfHpwPLyHb+H6I11qbMv4uakkwSqD6pqGFfB+7tHU2HYwi7XP7qjkd//kos1i/m
tSaNI2WZ2eJl6AWnlDIluv1usCKwVtOOTLlYWk/g7VHRMjIAT4SIpEt/jfBjdNMLP2wM38qWCgAz
FoxplsUvLALRgbPe5+rSOjRSWvyutYjr+2Zt58lLHGu8MF8VXZIQKOOuNhwfE4lgTSoVyFF2OLWL
Ku5tHEna+Ofk98xgRYwX2mUOrQwtlCGdtXUFB2FeLlmprLuRUWy3683xiWVO3GCiIupQx1TQ8fPq
4ijFw8K5p3RGVCVYT0PqlcZrlxb484Gqcpx4aHvyNMafFiianrUHHdiiSYh7Cvx1mFnxqQDpiPNg
7QbDkhAU3oIeRYXWY1hsV8XgrgqPD7mlzx38o9psRahNXFBAA0kpeBQ54nUNOwPpT2+6J8A9tGBl
5YdPYMVg3ssUKJXeXDjJc0pWLJgLPfePcWFtoqDdB+a0MRZZVjHtt72dIwkBKLpXKORr3yl2+pw9
j1yaJUvzGEOC+g5sRpx12a1S3pyifs7Y2KWZqk2Bi6QxYSgD5qtbvBlmDpjUPmhGx/4XelXyZ1KM
x4HBKUzy7//oeVVfHLxxN3eXqMF5FKw6HvVAvpkEQ9V+yPo3/f/eGMpd4GApskhY4nqEPiGgzc4T
WyRmVraDnJ9B2kSI8TyXV6QimFpfeRqa4Sp7sAp5Z9AviHNs8CJj1bWC/hnmC8WswM5SE0/3ZkEa
KC355ob/QoQ7AgwmBWMR/+v9V+hHKK4nphRA+mxoj+D4EZDRdDJJU3sNZ4w3bfc5GPDoDqKntZ3S
VTkVG+Sl+PXsm6GfobBP3fsE/W80Ao4ArlB/42aPBISE5GOLiJOK8JJbsC2hA6Ul/HrUjsrkZ+5I
u3BJ4SkbLq5f1IYT+1fdYnhPep7TE25LWJqUq6jFlNumt7SsXsv4GvUOo5i7AzKxYo+bM+0fOTKm
7s/2vgcNQjay4yqK3832hdAJdZ9yAkHWWpWKAGhlv8Vc7WLJupwqJWbuV2sP2hRkTfi5q5gFhY4+
q1/bNLIB/jDIoWetekl4QMYcsLiOqJdzJTfzS1aQ+GkdJ5zMUbiBX1QY0Rnk5j74ER06IhZiFfsW
4GiVwQ3DtV6RKD9p7SEuw2tXs7MlHWUXTyywHH3tjg+WRL0v4W/JJz2suY0h41YZ7o5jLe19A17G
fna7n7pG+0c2eU7dXiBs0SEtET+VJmtp7noMhn1dbmaOyDJqdzaECs80LqwjCpXkVI6cxEzfoVcr
4VD4r3FdzkBkRwUvI5FXGjMYmht2v84ECB93lp3Bi3OvGW1NzNdZ1h+plR8amly76Q/RTCwedgve
rU2UgysHp+ejgpuzhddZG+KmmGcXay0MNqV7auUM8ZXmG2Fw3ZbQSp7Roq/Yg9INVRm5x8E55VI2
ppTyHOGAtQhRcuWEe0/teEvBsyE+tyAEpHBdRvvZ4WGboUGWCMrYGkBxGFEs0ZEG/AUxb/tKYkDi
PULpDopfayu2KpJS5lhdsc38u+QdDBmm1oZ9c8xkMTJbKhLiEtm2q1WB8UmTv1QyjprXB20hTBJG
igyeyXRdq52/p70nLRZHALQuD3ijDAcs+dULPQTNO9bYpOYJ4/xt/bPhfgclPo6J8QnmSco6IFSc
0FjUGguAnF7SpE3/n3MGBoAypatt9iyOaZhQqaFWtTgi67ml7zuKtCNWcd6G8xH/46qDCwLOGW4D
zgnNoo4ouSpbnKzjrhE9z4SyKLHAqvSd3jNucVA+/gnoxayJez/awnteBf0jyp9L61b5fHLiZoaf
ii+coxVo3tRexuleKLkrZx3V6G48jqpwqZdv7MpIsWckRoKA1b0MjFU950fHkswYz2m+FcYMsRLE
dsrSN0t/bnGFeRB0WOGkZbMwVdCQxx0ZG2sXmHnD8GAqwLbk+6zGf+SgZ/Y2gI4ckjpmuK8D6ulU
+zHLct31bHbOgyFXJdUa6U4s+1kBl38AcNYhYYvEIuFTBdWC+TVEb8lP8LZV9CjMF3bikmwlE9Wb
ZjhQScMnZy/zmfUas9Y53jpYPnk5XRbA2G6Y35xCSDaz8WyHnxkFjfSck1Hna8t5DtVYkzRN2F+k
iJUBDKHHmJR4/fAP9l8wEoLmLvm5Nkbp2T8N/ecgmF7yAOiAJLRwUwzALVyJQgANXffwR+3JsX5b
VOssVE5qTVgxufWRM2CT/lHG0LF8zDycGjtRqEVMDHEIUTqXXbzscOt2FZc9W5tM3Ox5EznWTp0y
tAwUjgOPOkYgsiTUbERNxUV5zBDJ0yNadfhsqo4NxWlanwc2AF4YYhzx1nmYbocYERbBmP7wL4kv
uHswP1CfhISU9FDiOBaM32HS0L7RKQzIBUrEJaO+sTzjMOfZGbI/ZtgXmU8Ljady0Fkt0yzVDvSG
8h6xvR2T7DaiWUiYXbnIdUfntya50B/ZzhLMjdSzKK6x+1YiSDLFHpt5FJ6SvN003FYDNS935P/1
Lj7jJ5TCTnXIkc1UJLWW43FqmcTJT8Y0CfeZj49AmpD7KGPLYX5jUCjkseaJHe1fv7wP9bUbP22u
jRRVu4a9z0DsKEnSS0fyvl7sAAl1+jqz0qnbc0o4o1HoJFgROVCfKfkjxtQd3Km6/A4IayiL71ae
vaEkFx5mcf/F6ydylgLMzcZttoNOMFUa0fbvU/YAH9pIctk3EzOitK0ukZwhDVIBbhOgaY149p2X
gkNbdb6UZn72aHMcDm648cTnoLvHeSB7KlzbM8Za/ZEm9iLsCU4lXtA/QQkIzH/kyBCG8WiZvVRM
JDq32XhsBAWCLWFBhZ0asnbGTWWvLXZJgDp7cRLN2WYxMoWk/lDHeSQ+TZh10rUavtSiRcNoA7dh
GpvVa3Hg8OXwVGzEjIgTj4aR2axCSOVgfymrcmbiTh5cdNc4SpUbFodnbgRnbVVbq/9frzT62PpL
MiRtI2J1yyDO2mp8MJkPOkDjtQXKNqIHUEIBzY04SS6tdWQlJODSWccGixrbiA48Poc3fyamzZ4K
E+auZ3kKCyy7jvgka9RNE7ooa2xZTv2MSt8NirZ1Di41wpIKD6OGEiXGgieM3NmATCJLGwhh3CLc
sKruWVY0LKO2oxSMHcYqDArwY/fZdMxwlpaW8R61TE6sz8SgXiHWrIqC7zr1t4H27bcANlEmNYJT
pIDjXx3twN2U1KTZL8ImSaM+jWIDRHLR00NaySF0dj1HBBEpM+MfeDzcTzhmSIv0QO/V+SHSRlDk
fJvpX8ROb5Di2INuG/A5JlCGk+YLiAOIbfwo/kcdfeOvXmRdurQpsPBuP/V0n55x6QZ8dMwfqgHf
+HvBOKJh2ZTi2tPp6H2yJwvG81G15C9tYbQuM4wTOIfcDf/DKH0EfbHViUdECYjblgMPYTBa6FXE
8HfAIOBbn4ZgjAnHPPT1S5zeG2SN9J/LGFt6gswyykIW1c2TXr+yZjVTYEjgSlLxoPSsUFLWlbhp
YNmRsCzSNrnDBX0WExHFgKrxodAWdsh+xHNs4/LkcxI9/J0ZyzNXfcZrEzY8lBxtLt8BElk7fQ1t
NoXyzSfESCQtApWZjZh3nPxmbZLOTU3v6VsWDEvTLJYhHL66Xc0uP52nsKaJ8GbgG6gberdbDriB
yFGg2VEiSWuRMiYq+9/m0bk9BCjSPJJsBXlnEUkS0NHlbHJls6QjgKuGLjwMwRoG3RrhPqePWJmy
JYpxPincR9/jAAYhiV+5BabueQ1WIMV6ffFGGrNXWfh8HwBlRrnqDG+nvtoSRgGK/LXNXduP15DD
3R93Ye/Ctbl5iOPgJhAv1hVfs+lsa/MCpzDW5mU2M/U+GoNY4JthXEIUIBvsNH1VF3bKeCYydoxW
nnTGZ4DXUcMxdMu/bKXrCvx9ZEXYw2lSY0BIUXIhQRA1EkGO2UHQc7bOzkGo6rFonqY3HHEN12er
KZHBziaKugLfHmgVx6Wi+sK2HxHcKZ0/yoRm2usk6VRAXiys8/lnDdO7ZmvdaSsH/MuMZqnmSWjA
v41R/zxMnDDEZGkB5zqgrgZbW2uDhs0JYqE5J8VFLSVt+4gth9Vjbf4KfIzYdkzmeYyxg+Iw40Bm
m6v98hoOqFtY3CyMuT4qTEpKnkEzohNse2Ofo/DUVQE8pfhUeHC8Ck9sQZUNVooMkbFfBjBE+ql8
0gCdRxpDC/29djFiVz4QJPT/Sl2r9IQs6vpzFhQ74rhlNj8pfubEcZx2CICwD8to3804F63u4Gav
srIOeAGRwXerKqIXnhgOo3+UHZIPMJuxmez7MXzP+5Hq2F8WFENhRcjZ9FJgr/IiWMu0/TBnfjFI
PQ3ZXaAxD3R2X+RdKRdGnOGThdHbuVQaxIdzGg+fBrCu0Wv+J7PVOT67kXFhBYsBilyJdBtVqwKF
eW8NMZACY1Gp6Qyw6WDBeBUs0Ppqozt3+Eo8PRjjgGQ3rB4lRF9craxavkygqqBgUptvlOWqZqSg
kdv9jFViZLHV8J6VIaHG+b0HN6zj2uXsWo+VvQHEQBDtoRIJ0u2RRGByY3SqKcyIqC5ywvOkoHHp
nusESAEoANbGbMpDUM+PErlgDJnY6am5Ykpy0czH0HrJsIb1qEuh3YE/e2uH7s8to2tpv2vs8Cyo
ExZhQnMq1xxYpYlpDGIkr0nMlrlIvD3/zOv9wn6JLvsRB/leUo3K9qvXT5mHWxhHELhMxjlQ78E8
xloJWuaUBAxb35S77+GM96mrNh2HeTQ9wu63DjFou3ezU+V6fGqRVEYw7EOMRmapoXh5i/HjE06y
c7Hmx8ogxXq5Yg4ZHfn7c1YRkAvGemJMA3IuctEi0nARgT4xuw7CezVUB7M2NmGU3NNOMuJBwsGx
B5sdHu865n2YB76v1KHd4BNExQXFdS0LhAn8+0QvXmSfrEXnXRvHuZxjl9dKZPdigNqSrDWOBARX
CSGtdU2iRxEszHzNceoJNIvYHZvqM4xScsBuebw1mx2KCRuwrX0LLyl0KFX7oChSQdmNbBcCfywE
9qdcj9ZjV3Iz3wWnVztFu7D9JD54qqdzkXXoEVnuzoAZGraPWbID4mrn3qY17gXj/Rxfn8qg7k1F
kKAj7Mylcc1R2E/aZyrrZSeMcx5Di+YaVvBtcAv/BlHtK/szj66uzuCWmoXtl2NiEwXPi7LIOaRI
wTvry1f/B5BQoJsWPuiLzEvvDks2VZFp1t0R/0pQCoXlE37dK40c7SjQlIZ3CXgwn8zRzkOSrcWy
EZifEK+HmvdXptqWHI2V8zp0wz4P3VMHV68XLO+n/2k7YOMWoPUXemtvIA8Jz9xlbvIuZlzfxG2U
fLGRW5wCfWBL7IAe550YqqUh5XnE62aU0VYgcinjo5YzzglWk0G7SbkrZLEmt2rEaRGSwqEhL4hK
BoKW2MTjLTMpjuxTxvAJ+iUPfsLmuaaRg52K4CtGFzfy8Gld9GFb5cmZo11qttiJ3CdHZ+WTb8L+
JnJoieYugAPDK+QQH+wz6zcETDZ58SuxaAEdOD2T6eAehNAT7WqZ1Cgg8LsN7EM0/LXabFPn4dKE
UVTx9aNHp1seF73W8ra9odvwmg18tg8vTl679BFmNNnVRE4EWaArOe0HzCnMOEsD00B3dvp0qwHQ
iupbDDPFMJNNa0M7jNjBMnukFH83gvPQeue5rjd69dEm9ZMRZh96cLZVMTzfDArU0pGrmWEJtCw6
75yRoNJGgHoZfquiv5h4OGwIrmN30DJqw4ANRPZBrEPinEsnOBogbQD0ZNXR0V8m+kFTw4GAOoqI
j87SNh5Q8W6QSKKoUED25fEmKx6JjTe5J6Xw056rZ8u5GPF7PqOvog4V1GtxteWWpVEVJ5eyJoyi
PSGzDCYwf04wLIAl5BmrD85ogTCy045dRKOMMrMHIQMwdVJyA7dc2ma6Jj3uKS8xf3Nbcge4KKQQ
RsKywfMKYKnMf4KROezzBLmdD8Af/3Tf2HdQrrzBPASVu2p6sY5wdLHd2AhxT0Mk5F76DBJ+IsJS
VvOp0cl86MFKEj43xS42/vXk5ueA2F9jZMPhvnVO+hGzKNOx801h89qY7YEYvyeAc+sBh2wExEqR
Jmv9Eum/NsAbEzIAuGuqEmApKKkoUOb+1kG3TYv4Swcf0Lhoh1JsVoz7qc1VF+/O5iZnpcBaazlY
p863EC02h9khwq9rf2ZZfbi41fOZAJ16rWFgnnkspe/sQBtEHhaCkaOR4zW6JwwXM0b3VRurlS9o
f6ptUJpULzq/aMOwEVEDbwBkMpyWBOOxKkWuy640Hk6ugYOUYsvkc0TBsHbDcuOW5bObndsMrYJ1
SYN/doIJLrRfD0PfnEepBoPEguILw7a5qyhCB/zbXHEQptYSUU9uJjv27tAArY0tyLQP7wGjCmPE
P2R8TCQqAHziJiaSshqgSG66f+ZIoYXsclY5vSCBOsAKNCWMtHXlrhBw8omx+u7UPgvve+HgIEmZ
A0nWwQyAYNjRTjKgd3qHB4sTMt0lnM7aVFJhf+jxfM04uHz7q2aosi6M/LVh/ImiUsz2s5199c1f
zByyMX4JC047SN8x+tpmXWjTOXLvIZsDq3lWdhA5Ys5FQ9H2/jkOgE0Z5oIzurnaxcB0HhE0p09Y
0msPqxxnEYELiyRjuZxn/T7OvmyI1i7kHImqIcg/0qolXwH6Tc/4/BRDCmFuVoqDHciDXydHDAz0
RAh02KRZFdCVras1OxteebRrvLVXT6iFeGkZxw0GhMcBXelsCfIJzf1c9Zt0ZvIuYNpD60EPuygI
1kt/Oi6lEGF7G1OL/DPG/0g6r+1GsSwMPxFrkcMtQUgoS5bTDUt2yWREBvH089GzqmeqS662JeCc
s/e///CjpQcL+QHt61F7RviQ0gdT3WTRWVQqLix7IMPytlrPxQrcHAdbORgIpaq0Szf4LQU+nHNA
qcwGb0ctNspqEGPaiLGPn8APW4AzgeIYiqyBu2fpJngxDhMcNYVFuplZicpIRAhanRGy+gzrVJXx
1cK+Zkb9gLB3pixTaM/0eYAPVvvS81xPvzJCXAV1jJHcWw5VCZchEiQNJNNR6KnzhlENVTvqugy7
02bfk01iPv+g68lwsOGwlf3aEvt18uo3DSDzWPrYSMvY0S/iw3CLz08oKf4rxDtpRGwR50EOPgZF
c2aPwGqhzOl/AKsYeC1c4Fo+pwlKTHYJmIK4k8C01n/y+fOZXWOYycawN4e/Egu0TMHLXIMgJT2w
+EhZ4YmIOYgYpJQpAtoMUbpn0aeGJLQcgjr6m/AVN9v5R1Tx5mBCbnbjarGNspCZB9OrumryT435
VGP5qQK9AigeEll0WRBwK9xXyimmn0GXYtF6pXPmoM85SRhMdNKjKLijYJFpdmBUVib3ciBOgpve
6p+x/sM+4gBpajADW9DAf7HaYAO3+CFY04f1Gr7EYp+BIWJk0Cx9cHuJAL7ByVwZe4BlStOE4PyD
p0awHnnwDWkHVZTScz2QEVHo6oeJrKvgBxqLaXSONKikNSGCFwooO7eEbwDsV8Z1KtWJBM7ETYi4
S/GCJrMokxy5NuWgrr+BZsHJ6eVAY6ghOSlHu6LoX2qLgaWFpODpA9GlkvYVEpDFo8FkiJef+C+2
4l6ByC+rii/2DCxFGJs3M529sH/jPyvZ2bMXObif+Fhg2IbcosCaIbcVQ8O3NEroeZNHDT+iR7Ie
meNKUx6T8UfOJZUPC65r7kwSCyjSKp2u8rR2k4Qxf8rIWBqvKr4N9hiY4vk1XXbyk0ocKzlXlRjt
rtOMD6aF7306r2LzToa2rXbI6V8Ituol4sKbdc3NkXjpL1ywXvpu6tXj6wnrmLk1ofMTYb3Y/UHw
AJGHGRMGpSh6tST5ndh/M+Y/icwYp/KR4JYaYatbxnC9n8V1qGpPCocd6WKNeTLoKNSBNy8PnCCv
tYhSGNbA4qZQO6aaeGOj+7W8jLJ7GH6WXxGco1GnSRUaX1PxBX3E9uOdKYg39To5TOp6Yb0Pym83
gRfgsBMy9ZWov3JubalwRmE0gt9/+oLIow8b9JH2ICDBnH7xdcNUP/+t1ArMlTE98GtHFQTQE2YE
8Ogi6LpobSTM9MH2gV3GTQT5efExHo1xrT2ZJ1xHXDyMGEUy4z4Lv1cjig9LvEdEPZ7Wiq8AObUF
0MzrWHcTUtnRuNaUtZaWeu1zZjG8j/jwDUp4a58DCV3gOvyu9d9N/WeyRFmFMHP0fo0LhIVxfCQe
CvL0VHzcWnjHWT5BWgT+g3+cMahRGQS2IvmLEjdKxNTlWftNDClI2Q1sC5SSqTHDrcSXtcUc+9XC
Vcg9tKsOiZSbghFe0hMyqYX51kxBKnWIXiMK1EtSW8FThMNbJNB6xNEWSIAAUBBlRAiV38G96iYm
ILjFGIh3Usn01bLxOnAUkOo0jrx52mc60UvscjIhG5wTBio0faR/QmKOFfTUKP6IW1khVK7cZ19C
ZH1yctFtVUvLxcRgm2kGVZBQns99KetYW2t+W0INSNkl5EVQ25ACv1gW5MwCrE6+Ld5zkaV6sYgm
RSv3wADYeVMBq57Y7UPhnRnpCseu7ZQZPtxIM/Ha+GrQAw5zuNbi+C8q5b1M4xlrfj32JCDAdYgw
xAtlyOtEGGlLimIkbPDUD5X61EGRhhADbvgKnc5yLfzpsz51MitFQvj7bBmUpuYqMhb/IIzjQH8U
wupbC7t05Hn3CCYT4xsFf1prVHyIdP4gwb4G/W3ExRd43rYhVn841tFz5+awbaIzMlNAQav6i7tl
HEyybPqmSaKXhMZNQQ1XK9X5ySROsUgJSwrvOe+mV3qf/+OKz3DPyNRAg9EK0f2lzV+tSdTPAvYq
95QIxGV3NeJhP0mcaObKhLrT/GeBF/rsFx9qbnwrb+MzfxeE9qjjouK+yiwwM2Mv6M8/IR5/iCTd
t6DMXbMxyDmUy8TtOizGG90tKmXXCTI8wWgtGBlTwcztMDasMIjN9AId0Pw01j0bgIYXpGB0F5kC
jkG5rsk4zdcReR/TY0xbbJdNaM7/hvhTwG5hyntoX1VQ6hxqbCtqxu/YGipSGqB17crLot/WmWR3
WEHx1Cw+TmMYrfMM5yTG0gUziabdAQ0ILXavoVO+sKZg1+yDgqpoGVsqw21xC5AhikDusrV9xHJZ
OBwRHpMK8SuMwBSci0xKnmWfqomQfvVlMCvyh9JgoodchLwapOPvGet2zp7g8Qi8xaTyES8DDRH1
uojuGhhzZeuPubG3rDLQAASs5thlrDWgRxm3UA0WpCWsjfT9GSZuy/AoaZdJnaspQBz9BocDMtuS
t0TFtRQ2ZqFCt44gczZOAzpsdL9DzOuhkpzSCZNPumHm6AM727P8ljTLMyNYm0z2ayvZK1OzLdR1
XfMsL5Nrhj1zyKNKCOirQl3TuBnDxNcsfry6eT1k74Yo+qnJNE6xpzo8qNlxAO/WBn3/Guu9On4s
SQ05A794mn/CKP1I2KtSQkhVTFXyIFVDEqQhgqr9gY2O9reT16W5tYoBtS95JKpxJrNpmcBthRIg
Ts3uNOH2UJNFPVPVVOIC9MXbV2VASGt+VKXcxs8RyK1bJ920lYtbp5vbxVZQCNn1ZnkzRnTaFjQS
kMSp6AITHUFUYyr48nHcJpeNgrVHR2IP+Mklv7kssXOn5bZHk6O02AKPX7RU+zIevEErr6BMqx5t
ZjMX16mcH+k5xTwt7LlHIpLo0dSPakcVUmraRYoq6mdL8ogM/k4N4TN8fYqCjllZi0LbzIIE/24L
pUiZ0DM8V5KhbcvqN+fwMmEM7fPskUKtKkYAjmmdgZWqnPjsNOgtjkytX+Ej2cn0TjNCukn6koTu
X5q9yO5j5VbUnqhvssjYKs9uJw/yfZgTMLYarKQh+EIwMGWyCiZiBkuVDPUCjIZpNXQtyYzeEqM/
0bTg4SkN75lcnPUnSwQ8kQa43Kbaa90dinTwLTSzTzK4JKKWQyxKe2BJI9KdttmLI/PLDEOYJTH0
tZEUUqM0Wh2KD6aOigDlL10XZbzupn3ZUO5nwH6jr5SZ22sgy0lOkvXgKm3mTqW0GkymAbQPzLyd
OtYP6qD/4LTwhmeLmmKWLVqDcsDHxhvJ1Y4BQNEhwCGamtgRirOm148c1f1T2Ahj9tXpFWxcxA2S
EUQ1F3Ii+cGQP+IZb+H0tTYSlVmb9bXY5QjZ/C/H5C7FkFauaHqfxIH5SmauLLreQXhudZqWGWNS
vQu/KswHOMbgoGbr14iHdw8QyMRO75Cscf2FAUBw/Clkyy0UbGQyZKwDoSlpuTf0xzPzhPaP4eob
CaluXLEY0gNsTNyiJGHYPLnKc0iE6mI2i4ioLQOrqP8JuFhNQ3LOJ4yBmrUKQ6ybwL1yjBSK6fZE
lQSzC3FOUKGTjHUzAMokQvJaZwb9jyeoFD0mStprAq0fy7JtqEOwrFRM1aAyLzYbKpRRZuMptNGi
vKY1Luw6B+E3WW8wxOk4K1pX8ShlptdM896CIqBVDxXEB09/S8VIzYj3C1OoxPIvzJVzY873HJ5X
UrxevplWV77wPfFcfA+QWIjtcZPkVgnTBk83b9LnDznJ3UqGmZU2B1D5tPSN7LwYCaUdiXSoARjA
6bBwlK5Hl3h4xrk/tNVD5tFi/HPUR8sduhRIgiJcNvvd8pzlLQ0nWvpKZmlE/fhboIgyBrKI5wj0
mzFRFL/lSv+o0sIvImTbbe7lNJULA+4J0t2PwFz0yOazuiqdue1fAqAmk7KqERh5zMfefc7lG3BJ
MAkVPt6mgYAl2YZ5dulN1SOUQkzAZXPl4mvVVW1odDSGbzQbQ4XNVGRRJFx6qj8j1B9jg6WFWm0s
JT4zIdyCJQuEWxXqWRzgN276YYPfXSIwOYbN9FgiKpQ17D/U66I6fZRR8mYuHcKEr7O4yJ4ZXL8s
BYsJk7LD6cgaC/j0vyE2P7iMir4aiXKAMB9rVV8cI1R3BQYACHPfFAiDA7JcPJMdLfFMBNQWx6NS
wtVuY6ereXKJxMizdC3B2l5iMgZo1EkYb8lAuKE0cRaDTknAa71JF92gndAaL4nt49fAxDll/FSY
0Om65+kVCqiXmw1BYPAUehiLhKc0W2QM1+j52onzIVNV3svAODs2KkckJM/poGpO+KM0bBc8qIoA
ECE36zavIfno2GEr4UlOSRrP8/4DrcsqM0Gb0zfBI8iMCe1hTCZIQsRzZze99RXWkwjlJ1HzL2PM
vElFdSUejYglzOw4TLVNCzN86GWoTs9th02nNJrbZ2ndZHQrqfY9PsUADWK++GQByQszjBlWnhbJ
1ELMf0Vxh7df5Cgxml9Z2A5avm16fZ8yxdVjeCyWvgrlnjEBfvlF95kQxYUX0ADM/5oeAz4b8RE2
bC4N7qbpESj5MTCqVD60TMFZv9w0SnfSU3ljkngKE8yWdaQnKoY+Jdj3Pus5CpePbtSTp1fnzBec
bhHVtexYlEURU3viVnRpbWV/RosMuahh8SlsHUscFWRlQnOs9iBnhjeNTARVBCfVFwyno9XrBBTx
oGTYhTKEahPhyIGBHSRzUJD3tPobDCx2LpLEGKiCIk8aytAzU5lb7/WSfiw8ZQxkAAhpJf5+jacL
QERKpyeJsBydFqKKgnDYHvBDFPruZ6Cr6cmOTAC/MrxnBOxvcwxzDPa7QXf0Bh28wouoHjZ5DeyN
l2L2mv4BBlKDJ609dDoTCq06vJhND8s8GbuKV1M5tVli4Tv70miRoGsMTizWly6OTW+A1cHYFb8o
+gL1hB9XMYyeAYQdw6PgORFr7TJaOM9g9SLEjtkjI58nCAsoDWKdk/02KaimkJ2ISceQGLBF6C8y
465B/DHAxV7ITntW0Gy9kU0wU1pVB8uoPxQGb+4zhSWgmDhEsKIhaOfNPTOExVLKQnWghuuSI4mw
w/o7J+JWVQoagmKLjh3RPzg8TKs5FVdsNbsoB/CyLng/6kxJamrDZRknXXEdZ5UhjBi06FS6qQXj
4HrSPYbIglW83tvx6asT0XgyPI6O6WTJZ8sUw0mTZluj51HEQCiJzc5hxIk1YzftTcL/MS5v2VA5
fWE6XeXEGBeEuFAzPnQlCnmM+zGVW6yuBWZZdo9rBtrzWT8KmvBZZupqSNN12+PXNHxDgnFDzfzN
IECpgugvmUx5ZZyltvTNZJ82lDjxgJ8nmgAOi1S9NeTqVlRhBelQis6eizusV423dFb+42m1T4Gc
LNS1A9FMDO4ns0fxI71h3PCQKulsqtqBKAxXSLO/foam09xlA/Ah1xiNThulgGJe6S50Q2dovs20
JDsErKqB4PZ8tOrExXziWOfjFmQva7mdJ1rFlBRT7HuV1EvJHSCSdvTEaLzUw7SGD1mn+VWGISp1
kpcv/tbSuFEYJaPwZwfCCoHiWRpVO2c7lQdpU2mEtwELDcIKPfrohEKBKUE6ETNId0RPWnMz9AR5
LiCS1UP1es5ToP3pvf9s3uKmvMYQUnTuZ0bg5SgR29TUbBS3JseglQ9v0qKEKUi56E/M9qAD3LPp
Ej3Djalx8gEDroviCQvr8Hw9lneWpV96k57gqmGYRlfO7EA8IjTGe40YeLLnYqZuFulyiayucMN2
iXVw9RHmgo5pBDrrh9NbfGZfgIgIGG5rT/b72fc06Qyfdv2CXoJZKdigi/nCim2y2pqQpeaIK2GR
DPX6Yg7kJ9z/J6T9Z0GZDJRYN+JNat/bGTkBN8ys8T+1an94TdcCP3emoy87oa0T2I9VyskufcCb
sUdYFuFLDHIg8HiiztFWbVrZhH/GjCHYXNP+tlTpSMSdgjqlU0dPJg9nkjH4gNaSin4hf09VMI3f
kagEzzzaUz5Rr4Bx6gQGRHAv9x13syt6eFzo8aDzGAmMTY4lztpOOswDxoMQvUIdu2RoDtjiNs0+
YZ33ckPv892Nfs6W81pwFn1565jownFHVRa6OsOvghxHcTwL995gI2c407cB6NKmoejiPMiFXWr1
0NOhAN06yiGuZokpPOkDcU1KUvRea7iotOyOTMlk0X++3vrqQnGgcNDNXo0QiYTvBDJ714lcDmOr
YZ/XpOknxRaeG92mK/YTlHcGVtXsl9HkEVfWd6qH2k7vL9G5yHhSGHjJ7KHyl6buh+4hAqZnPx0e
+00CyYhvrBIPJW15Rqf6hl0UwEri5BzRVXQXlEdUBGX5/VK+jE9ZbRkioL+c8PM2Os2GEhVIPeUO
RpeYMxvGL8TIqT6a1CHysFEiurdlmY7NdypO3nIWtpJ+IE14HWXTrasCjPx/meG/CziLisvMou3b
976TbrUsw700NimUfH1sd4KGY+s1L4ZfmbFyliRrRaIgY58babqs/l/8umC316mbvF2M//udKmlE
scPtpw4uzN8CU2A5iUABAIRgT3zQK8Er6ct1xl/E34jdWZwpRFlEdOv+/MRGArwW8VoWpOIpAeWL
zflrRNw6MrYu4/Jdn+n6Ofwpvrt0dss4rD3N6k49eTo9cvXSMnVgL+IT8TNXUwgnCctp6oA4xmjT
xpesP0sCgKTWEMkmCBB01W1To7JM521PR14urnhUjEO3V+jQno2KM3IWvAQMKjzp2VxBm+ioNdok
yAMNFBE252dOig8UktqcjzlPzxCgQ7Nex0VksmwHMV+TAcgwYasJeJ90PozIS1LlL49S190WAQol
ZHbSluzXXPGk9pz219cyTqgg9kRHwBKnocen/d9Ey2HajL91nh9hkr1l4TJRLiC7cJLjlGA1D0N7
7SURJhqAC4JusRV2YNsribRdNoYXMrbXMNmGRfSIkSKMm5xmUpfIgTOaYrIuwHMagr058vSowoOD
5DX6yiLqd0J2YINYVVa1DkN3emJRWuBHn+bZRyEuRTQCTPyd4vyjFnHv6FFW9TOkzw4tPXILGPLa
zRQPo/J0+bYMi9NgzMtbD86J1fz0b+iKDbY9JB/IJEOKishCKaAXoT8z/uXIn5atTG++aMswfqc0
o0fm2BpSD6Eyc2r4+6a0CVvcih9qtM8ThJL57A2ZcNWeR42L0aeQW4U927Is6oR2E54Lf33g29Za
Se8bOdgRY6n7/YolXwTPSrW3ZW/s1K8FYBPyJz8YYl3izdE5tk4z+5VMt4WXkpzTVbbIhnpapuQv
rR7xWHhi1a5o6py6UrB4WyyXmJnI2QdOfG4xcX9hVb22VtbqS6YUqbmY1hmTP8c3BKAwJDAvw69l
zORNbT5IDmwdbjj6KYIVB6TB1W0wCm9hb8i0EtGps5DhGDEu4hieKhk8cyIEBfPxUrSVFQV6/h0W
53qmzcKRToQCLG2GPkTIwge3UEKnhdc8IiyORzYcHHwTbdPTE88p2QX404iVn6aQYPVNrNLisosh
S8ujbUcwIC6LdYTTLdo+rM3DR4kmPKaKXXCtlveHR0Mwx/LWigCEhttzozwfdC8jRB3j33JOLars
4aQuYUIGQWDjI+eCGE8VvBLCHed3bWyaikOH60w1ZJ00TuGuDDLAmmo/4f0/zU7Wj1ATkaZU4JbZ
2Ug5ZVHR4Mpa3QXOx+WAUxO8hvIXVPz8zLMjIHMwkvkbXTmK0tAT4j9i2XCCaoJR/1PmX5JNxB4Z
HN7JUZSsp/wcJt/LRUypUemf6KcB/jFMaPMToC/IyHyD5TNR8fIYy6KyUsR/o4ounzKwFjUGOBVy
0i3emwEWZkdid9CckyXkJfJeLTkmp73O8nu2iNGa5zUUm8NQliTMgYfc6KhxYjbRepLf20OKgjpV
YtTTJi8e5vscvr2Gc1jmgaQoQLbs1AXmQBCS5b3en18KXSYTlhLMaG4Xa2sBpxPmuYDpWGwtCBB9
BeZ1cXIWmpuR8TQkvpAHMo89PhFa+cud0VrMzuha2rMBl54fwJ5ZhT9teZVguy8leyTvXzAcIush
W6qfjrAyxu82uj6jjTHfivlQDr2TorvlURislzcnnLzhCU6lV1o6eu5ATyUvzIMohqMvH1/1CCGh
575Bu5pMHlPzG7oWgVNhONGKFB47yrEHXevhYz+xV+/PYbWXOQfmfA66V33MLHk9mawDqQgYXGyE
Z/ONAP8sScbbk9heG87NPtK0Q0yTEF9qxbyQtAs9RV6L7aave3rY85CdBhOjx3UufuEbZVyKPRUO
w+W9+m/3weRpl2wgpye7ZLfg9H7iVz8xGgE78w0v/fAtZzqry5cd0PtL4Qte9P30yav/IVHXJ/5m
j5lyeUy81J22zF1Em++MgaPdBRWQysNnVH7jpHT0DR2wrfDnwb7Y9lfgJSf4Cs5g27vG9jxe3RED
bXudffKtAKk+jBO73miBYTqE6X6SJaEE/S7mKN4pwetzXMEb4n1BWz1AUnXFFfYcduX9/qrH3IZD
bmPLGMyOaXfvpm0eJ4dgJN/yfMw4eK+P3+VLuyEQHMFDoYcq2/762nlcAVJm3Hj1eDQeNrS2vPn9
ut3YgNexfcicx4lcXntX72gYHAyVHD7xUXCxKneuQfhp+JYPQaJ7N3zR/Rp3MN/Ro23GHbaO5aHf
setoQUkqop0fpoB3+zV7h3u9Y5Xbs0+jauO0wIVKdswJwSnPv4x9eIWL9zGvMd/DQQ983fYvUZC6
uDb8y3kQmV7hz4d4WXPe3mZ7/z24++/aPl4m29+ZtuHPXnBltm8H3v3gpHZw45L7/mlnYwfjHA7p
+ia6h+LEcNhu7NtddKENOyTtMG6+w653wyPifXv2JO92w03Nx5r0gVXN9naFCm2T8uFWDlt/AAHR
rfx15as/ZBb54Uexwje7WE0gyF7q4UqwqvzqFq2iVXxDAfFhuNEqBXZ0ja/xI1nF3vOarbBN4Pvm
XriFCOaYa7biO1m6Tn+kb7fTLdBval8D9Eb80OBGGjBN3T+UNzbhMw7kdV/++HvZ57/cMS8aZjZ2
6Yy2tUE8ue5/2m28h4/Wrvs1Q1gn+sAz0MGrwQ+99Pb3Vzrn7XaL+sPGxseu1zWTTDvemwcQkXFL
JMYK0mHlv9bn6Eps0qr/gMbpkDDkvO+7I42c3bkggba65YkJXj9xwLIG7WdROuKP/MNwySmD1yZf
Z7DRgxdRWnYAgWeVrut/8XawnHHz2gmBEIQJ0xM73so70AHm3qv7cIF4uerf4rW6qk/1KfvSV0Vl
Kw6Baqvqm2pa4FbzwEFRuLy4idUhtNu3/LI8qHSvO9nunIrFNfjyevbGjegClq8jJ7iBrrnj8X4n
cfQkuljsnwBDV80lpOqd7ZdxocRFosShi2kJXTB/TL6wR8V4a8YKPGX/70jzNZX1C9hlKT4ikzpI
X6flJgRqKYTSX86TmRHCghwpMRXTE2PHI9UxQ3eLoD8wDyJgGW2LLIe0dDUrJ40Pw+fnfsrkfQFX
d+mPjfwHf5T9ywQZlFLCjRfeXe3IbceF3qp4CJjWWRRGX4sZ8VzzG3jsJvctN3LX55hHJ3IOd/Jz
PRzlA9Sm9vWaHZevhl5vI8i23fXV+fJ3X453vbqpf/27tvgpnJqzCduFZHUbd4I9yUEurh6v7bjN
96GDW6n9b/t3Xac2D+V2bXr/RjuGNAsx3bhz8qffPPk+NF1xK27xQRq3MVxQR9rzVAOOnIZLRc4e
uZdP+2PHNul71/XZdNb4pWAOSzQToIpdr4D0WNOdbdvXtWu4f7cgeLIpQEKCQPimvQvoK/k7CJiN
S5J4kMFYHOm634Dy4T0HU3N5brrNa9FtOvP7/J5aDpMI/pnfp/fJKw/xWvK8/p/kAdjxJKB9kd6j
L4u1eO/umGmYn/xnpqvca1z3XDmmFucMXf5RLSbPNgwgbJPUj+lWekFE5HxLTDfP8fIICoTa3JN/
C2qTV9u42s7hAb5NZPxqnKilsU1eWBLZzzeSAyFov8WXyg7u92v/WmGIxRiZAUOICi3inEEy4Mz+
EIhQGjfltvxI/MxXXdgsduhe+Bu3whnWg716JP4DMsvSA3rLOcRmuiYjyUa+xVbLBm+Ob0a+rzeJ
taIq2nGM2OLq647w+VfxZPZvI+AzyjukOavZa+4kCLr97k7P7i27KkQemzLuLT1oAecToU++/jlz
PvQ7fNkcKVh+mLn5+OgZRn6w1+8+jD3wtm1cBvt3OarGT3ilLooaF2/fw3SJPyCh+I8LnCybg94Z
9xK/p65PDviKwyhbxTZb5C0QXe9rcnpX878G7+trYvEv/5O8A+jmRghAwJ0bb3TZKbHIZFdrdpb9
I3o/5QmEdzO7kFhX1eaTEtoz2LyIZvPTzft7z/Os7pvV02tWuCvtK7dyz6WDao4Tb/CXZZOv7+n6
zlW6XVOPLWz5GannffXuISiWjdrmEeJMLjY7chr4F8Vv3c7Tj+0CtZNf4AjfnYc75jtccAfJtE2j
edW8X32neSSkHaJ9jGXSydwhLABB9yCFCRQSSEIdbhqXz/vFB4bLNzkzJz2kjd3//1/nFcO/30iY
tO+wkO3nCTdGNsclnK7d8CLspDUic7dwr2cmKyzf2F9QPHvgujn/mIB5n++4jriQq/zaq9z5SPvu
Qlvm4IAj4MaI7DZscm54Ge3SzzkQxp/lmBnXCVuJ+BN/J0d2/m0ZpN7wvWy8VNDM+jEntdaksRyW
ciW8QvI+dF50QqSy6TfcKaId7MZZjtLle6GFIH1qi6rYFrh9EIRX78lH6AR3ldyU3eypKxxd2f2X
y62uO7/zi5W4pmuHfv/fO1wOvtzB9N+BeHPK/R4iFrodh0DIm8XuFt9CR3hrt88Py10vJzmXnGJn
OVyrPdQYP3+EB+PU27BsN7GvuaZDm7pFO+xYu+Ud4aVDE7fsm6CGDu9zvbwqrMJ7Zv/DmsLGaX71
w1nmPX5Jj7ZPJO1wv8VrR2kov9H3OPm23DJK2ZlY8hIEsdcu2qHbWofCoRI7Rh567zOCRNdYFx5x
HwdQlEtzWlwsV/8id9zuiTux4QEcG1c6Vu6woqm0cXrz6J5dzX4FCg8+ollvXENVkvhCuYPp9d+9
4/T3lwpg+xm/zSt4NCyEz3fD3a7/qCFiD+WfmxwjF7YEt4Gr6f6x5r33ZSV9or22hR3rxKJa6G14
ENt4hwOdOwaNy/uQeEeN2wYL6m1bu+XnGJt2DcvVyY5/I3ci4P14weG2XnOPXRQz9zvlV8MOFK+D
e+Nczz0/g2DKjbHSVt0bNj6r13uzkVYazyISXq47MaAOBlWb3utc9cw761a8A4AvO7p3LkjqZloZ
V44gR+COmaxsBnW7zkXrfA7P8RsOR552XFb/vMIG4VP3dT9771a1N55fZ+mawRDd1FsAVNHHofq7
t/+deUBY7fvhqw3QnoGn2+2HOP6BENQeMYc8v9RTmrvFq4pFIvCLp9JPAxpbWFsOTeMa7YGXXLHN
XRmnkMcp3klXYgn3/cf4kz/qH61zw4N1So4xS5Sn72S5cVCsdCwfdfhZO6qrNc8xtZt5gUKvAUiD
Dznj9kX5Ja6ZnqrYV8mr4WH+6JVLXtI26u3Gb/zqcf6zXJMHgsEPOsN/+Hj53Ur0x/PT073XZT5q
13arSBnfhT0xqlG4jpv2lWzVSv0xa8JARmhs/nhJoKdTC00pb/EGykoRIyMXyFakl/DvPYJMeVNh
srcQ2FCOwhWhEOtWMF+f+GyeXinnUXXtm1OLe5Yx2LI3BtGBm43u9Q31Y0tux1uX4+cF+00mSetS
PAtW1NU0GE5xC1jNLsUud3P/HS/nHvbC/MJQwcG5zUXu5PyeyrWi0rZhvdl5gg1biF8EHTpEgbHO
sn34lewTHy0UP3/p77JHfH3eohupP9WHeorYuQtfcX9aDqGNavs25sbORMOI2567tGAX+ipASIeQ
Chfa3u4HxjHvgt+IPe0k0Bmf2WeIgJIywYNYctEd9T5tijW+JvXlxVKd+MzzF5QwT9+HnrXRToR/
28l6w1HunHzVPg227jbryDduHJZO6PaIt+36Iu0WVA+MglEj3hyJrZGiQqa24EEch4e0GI9qH2Um
44yCJQJmp4jRXm2IrKqAdQwEfp/qcwXSQXbtNqk/qnFvDE+mceXHUtFquum2Q01Co/oR6+kZ+yS/
rfSVhedQ2Ew7Id2GxL4YqTdCc2FC/KNUzVaAHRkj8kdTahskaDwBWmtP0Du4KqLf07c9YYyoPBc5
qE/a/jUGruZ07fzJ7JvrgvLlXSDKNz0NcNhGLLCvx31Wv8vJOStx4mD0RKm/f4aSO9K4j7ecRNIO
gxSit7UEbJworpCaEw4B2RhVCpoH6UnP4f7EeBwsvvuOiHOU82rm9bPydBE1A0a47+HIdl+gp8XI
TeFzw6qUtW5lFDVVd7d6Akxp+bcC6NYmATQeMnIWP6Pv+fmFJY4dSjV4I9A+LLDpoMa7mW/8kh8h
8XajC29JJHNarOcN82z0qmjdv9Wntl7waT5/z2gemKwSMmB88PTiu3mfrOpN4/Nbtb7LzKB+ntVR
4iADGKuhjaugZz1sWVmpPoRY3Q5o3ObacntFPirJw5RhkP9UuPvJy3BFpIyUFkB76m6FjJtclJ51
5nchM/sOKuycbrLxocrnwWAalZ8T7RtIUhP/YG2tllnva/zts5557LdsIiuo91ay1/7H0nl1NXJ0
a/gX9Vqdwy3KCUmACLrpNQbROafq+vXnKb5zY4/tGQxSq2rvNybiKatvUlg7l7YWM9YulUmczB3u
NFYqLLRcY15sGiPFBnX3fIDYbaf71DaQlaWlS6133yuS82os/AmCuRyxaYeLaU7zLd+/1eCq6vXj
TC6pwPFmf1W8+QmkbD5QcKGgUl5JSCjFcxVeT34vqTDcIsEljZDTBJd+MeWEwwPD8YcVOg1eBjg8
p1/9aaphpzZT8+2Stzpt0w4Vg8T1AGjS3CqWs6qlcSlkapXypXMyCq64HoxLaAqEs9m+JaOdVHD7
VhqUIQFv9uVwbjtAKorv8HpueLt42XirY+cOGjmPGRKdcTfEm6GEpKZAJ7B14Dd7o7H8eepjaCTb
skPPRQyUM9SrijYGIbUl4q+FCCYq+ooDqfpbdOfvHYmMdD7sdrVx02jaxo2V4izWiQizNI9RL4r0
pVUDpA+P0sTGEjzwUDwNJMhUyb0srsTvIGJFPtBoHz3tFerTOfgXe6yepxjLJqh4n+erxhLfBiH/
0qODhfHVvI/CexsSfUvExFNnvrddT4UZ+2Y+k97eEsPTAB6Lc5HOeMSuy3TESKUgR/erLt5HT7/k
6c4kYCBOdgpTJq0C0H7fYXzpilsyEU0a3+ELQRU1ZabWC4LljTefOySDC9fq4N0nI5EQ7n8JJAgI
cgSCWLYPUaLtTeSrIrhsRL2OjwYsxyN74oEI8mgFG/sH9zaCc87SEXCXG6uV2p8QabI1mi/YeHzu
dd/Mdh1aYySpaSNZXGdzq7bzueEDOhMpNRTeIibdXZFRiA86ah4gv3pJhB5jkIOqATGSqtdVMLA6
R92YQFD3JSruc5Qv+W4Vx4vsJkgqeufqhc2ClrSqKY5wJ24w9ByhBxRN83xPuIPw9HOhfSWJtU8t
+KrJA84puIxR+RLWtZs6Inh6/b1sr/DBevPeRq8atdCgmm6HEH3vDdeiuEpCYRg9LAY51fDN33tk
XinwQ/SPD63ifKk8gN47dDMhv+V+TOBmuuioG5R677WWIGx3xqLap4tOaCvTflTDh3GrRwNSTbSr
aHj1BAFSKERavB+cKbV7c/EGhxb2CXYHcBPEM0+611+Ei4fRiFb8fOi8Jn4Od6khGAicvc+TmlG2
2ZTGUzDa55AYC9P1f+MJ1q3JnzzIkMTkGsuZKNpY3EKySZHCmLPceBejJQff9hY6yfPa9KbugqqT
PK+M6wCMSYxYGX9UNsYLh7gEAV3tcX6llbYq8hDk+J7od6+JyZEJcTFwVAXpYhq6NxB7B7wRoRIB
OSfD+pKZXHEEGS7UCMRcQ38gUQoZLHmqoxnveXybbp1CAQEZhO4ZRspIanb6dD971nLMfvLoQyeq
IUDRZRuEDJni2KtIkgBOsfu125lj6AqvRJrnsgAC4INR6taqw7ptdRw7gk9FdvA9D8vulethjsls
0b/DpDolXIcWClBB+rSJhXHK5q1iO4qWIHOCHEsPEQwygCxDI0uR3QethOd24JEZM7EysnylVLD9
QKNJhCLJ3/RGduWW5+5uFmMSf+YpdsrkXT3qkjqkWDJxUfwdy62Z3m24KBfWvLfvkXeDxPofc3nD
4LbIafSRFg8dzr5kL2FVpEV9Dke3YrmEmSGHxxJElpub+Ot2vipOtgEDmasM72q8UNNI2N/KiJ6B
f3X8mIZ3zX6OlrwXvEcR+o7hNPL7dsm0m9JVXnLkIkT/6eNyIQimHONfogQa8GeDdgbgS4PcjK+8
u7vPdd0dGys56Xq+DVDpLyxxIgOxq0gE4MoNBRsBoYPpre+IpxhOTVL/SejUwToRH46AT4lGxpA5
Kbupq8fqexKjIZIR3Q7aF4EoTCZK/4KURa/z1Ux6hFbSSpK8GDxV1LfxkQ2VeifO4HiVXmajWUeD
scaCYyVziveIsjp0BsOdZ21RU348l7iyZf/b9e+C+hR8hk9/0hGZnlvjljF1ZRHTEUpLdAqmnW+g
YDEkEh5MfXjBu08YoY+mL3GAT1C45cjOugytSDcd/j7y5V4dY+rnMQ1GI/e7hZLKIK3CFpQzh17n
lldQJYqR52TmLR3r58KDZ+yvJSIqlNwCCN37VjNekp4SxlBdX7QTODiaAZ00UVREIZhPSCC6ZCTu
jY2aPIxhI3p6EFzll+aP8lQLAiorvX8kDuXZTnfGu573r+IaYReOcuKQ3eq9sJ0v2g02pXGDDeQx
G6ixMcxbBcXP+OIbD/Xcau1/IVlziEA8Hmqfwc+g+ifk6IoJZzJfeuQoDQ6z4DkFLG8xOaBPbVn9
mVamDJ0E01isozntf8tZ4o111yMPgoj/izyG8/C1JHertFheqI5IjO65khxyzb4SSPfhORsGVJ1n
X5jFxvCSTyQJQ1ovLfPbnIPVyCxXoIMqELNJ5tXe5nTqQMKxAmrOmXD3ozvjukiIfUnHm9NQTGLG
u55zJ+fw1uweFoKrN3HNa0KYifvoZpg47o92ZMxxgmMuos95gvmA+ZL20uVPujOWNB/K0BmP/ZDv
sF9rnnZxW3ljfu6IgjM5VEbSX8z04gpTmTqJ4ULxeFIPUTVdVfNnRkfVnxIlWBJBSNvQ/3SSjA+5
dmnMeOGivGiw2c7uc+ohwsBVPMlpVXNAD0Q8Et3A8cEddfDQxEUTEiKO6tpGGX6vI4fSsSsP8zCg
T8RlWg8bxO/sCLbHjMf5TW9lN1/rfhsMqjAKf0B0Gk1ggUTsK6wKsc74OBNdiQLedjwcvJi4Xzy3
RFhA3kqqb5SSRKbyG7qyccVyRijh5wAAkZLETluzGzPGf2SmNVhYnyPIvA4tJGAQj6/upCE+zDZq
QGWkpxbhVcnRopxTUn0RIvpGjZy115ijIWAz6sNyo1YhJV5IyFESLksqSoc53kDPNgOFShlI/Ewn
LpJ8rFNhCpK3S2M6dva6exkmhlym3Vwrl7a/C5PnLFX/pjQ5lGzwkANNuE9zplyEBGD63cNCABLh
k6RdhhEeOZZmn4rZvJD/ogP5R3wS6majtrSOqMbKylZ1vJGy/Ci9GmXsWb14HN/1SKQoByyCAaUb
HDhvpYE2DZqjn7+SdjXx+S6p0hi1N31i9cLFON0tSYiMeYjlg9AgDF0nDjK/vilZMy6NZYTh3Wo1
xMictwxBpIGu+E2t912ICSGEtmS7OQVdBmHG42gVADgNd1zHeMrVi+41dR996tJvWWyYlIgtphNP
Wjvair+00DxZJjLlzEFyXFK3gd+pmUEOu6wjOcywzmkAPhIPHkFI21GrLy1sjZIQxj5PYZh9q5QR
xrYL/T2Iqk3MEDfZoWtIKOthgBTXwdSo0bCx0X4pxRyYylPMxZuRUEWxSsMOgoIlHnQarR8mHvCZ
DnmhXadsH6B578mlKWPyomi7rbHZxuN6mt2lXQwvgwQJG8pXvHdokJGdo29PKWiuccpxcRwcXb6Y
hIrrsAxaWW+T9kf3hqU6zF3dPvSEz+TRPZX6zR7vPWGleMzXfumyTcEIW/O6bTp2en7N7q3n7HSB
/Wk4eMYCZ83HK8h51k7VvCG40sP4Pk5Us7TDRhYwLpOUp8Ys9l3LRSOvXQCaqkxYlCaGRJvkpfOE
DXbt98e0BbsYrg2nM6oF2hrc1iCQ5DY7ELugzHp+wzxGlcKy6rYp709kP8xWfehblKwJEWhcZwOp
3jelu5JG+4rozPMo6uivYrbWZoyrLCF6pcjzozNAAjjWwUU/4g6KhWrKTWpkjA4xtG13+Vs5xs3E
Y0Tyi12dO2XFgrfrehCHWN+wXgXxzk5oyMhNCnAB7c1rmt+TjERRBGXINiSjbFBTWYAQh1/yXDEH
jdimrLVN9bXFIdwV+r+hjt8C8+Lj9GyaR5TPO7Wdy4GJr6OiITPNW9L3R8dGfhtu0iBBkOgRQ3s1
kAaMNAa6quLBJO7kPx6dGZhCQlhPaxebrktQ0a/aSZQQcKgo6yk2s4/p7a0KPnN6jplsloT5kFzF
QeowMqCpqYynKlRDE1fCdKFwYQabs1GJYl/ivcsnyYce8JIqAsfPVtFJbuse8wFeqi6L8ZB58bnL
8YpRQKCWI6XDtcJo4ZbpxQtXDZkrrSOf1MU6JsXOKPtnN0aqN7rnIC5++7xfqTdd2TaMkhOOQ5I6
mcDPFx5laRUGw2qjRk4/L7a4DlJHpTfCELshcHvebAMZ/qfu8QHdfNTcGmGgTEq9jTP9qPq5uNrR
FrEp6WGh952QJPusWcWuM/WtrWZ2bBNJ9FEk/1MN9STzoSgkbWJlyXLptYJU9qXnFjuZE93K35Vk
SRtIOle9QmiiWaolEp7RIpECQQUZ7hzfWG8hfg3yt8TEMGU/knyjXgD12iiBdlnQWD1Va78muQ2q
t4nKa+xR4ITU2DUo96K6mcBZ8ARGY6ZtSHg1elnDdPS9bMc9cSHpIxyOA6pistqIyfrwDf2N857z
EYW+3JZYhH3fOmVcNgakckvgCS+xySgNFB1zB3TtRg3UNruQqptoipscT2rABfMR5sMzCGxDaBUC
LkjVSAFOP+1NHzJbu7es6mW0Vwt+wqTKzVKwOE8jyUPM5RapehF+zxR3Ytz+M8Zh5zFlBDh8ZILN
nmx5li/slssfCW5DJYdmBfyYvLxVT6WxS3wTs2fBk+79x/ugJHk45PZVxBDUcJ5E7+pDqS5Fxu+W
vAXpc1P25YeSVxnGQN3yS+nPuER4YFqkeIgt+WCRsc7XDXT7PLhowipnqbEnGhiHcAIubHQKrvYi
XXM382YPqm07LJBhOCk7MRNfwxPHuZTwAWt48yQ4WVtSOsc4eAuzfwmMwPRaJ/Ldoa7EnLgAyA9h
5gQ1v8bRKTP5c2QymsWxBaaN7sJWV2u6Tsd3RprJokNVr9DAH5GlK/FnhtSrNZDkdy6N2pQCJCe1
+eALt+WzQjENcUveXLoLRT4ue2yuakRRizdfAAWhiH6j6KaQMZ3zW6GPynNm0/pSNec03QfY9gEb
eAN9TBV6QLj2WgFD+R6EVW24cXjUyKWQgfMJIKPNHJgm74aXTCcHIWcyXaahekWnoN4upGcz5wT/
lMODq2FH57gqePzUrtuX+UFENCt9KEBCL6/wGZAUJnqInM01rbMVmKNSaDqZ/TJ1xpaRzRVclyOG
W3wPNBQhbh+ni9Os2pY3/DQy+SUDbgmeRe0PnUXtKLRTSvr9KOaF5jXP3iy2lCKROICmglg3w3nk
4d0sYqh/+6MQgKVRfAbKelHroiz2as1UhlQanZ/Ud+o4X+YAgqw/g/COjBccm6TBPhQEaHIMBiUJ
N/aoShPlqch+HZ0lfUAq07cHjOtL9ZIwop6yisGrpOCKmzZKm2eTvlOiLoBGVLRJQ/W2rVW3oj/W
pli2SjESF3saIRnztKU1P/FhtcZ7oE8rF/t4aZ4jFnOXBF2pziErwoSIzMtbmtpXKdiaFCjl06lp
XANCY3keWChZEJ+mjmHdXf596/29DlPe6OygwDtWpATyqORKUYdw5uAjlUezA+7SuGFRtKCVPwEt
9RadK3F8NsaNzbtMXwOuyNMc/fbo+9qUrPiU2CbcHMomIMVjYultqXjmN3k0qYz6T/0az+DD/AQh
ufHqWk9Lcmj1Ref/xxyqTki1Hyj8IMe/MbewTCEdElax0fu785+NYZoXdGUMw4aCTQ7bx4S+UIES
ahdPrGE/teNReObyz9hsmyfGh5YdN+C3ZLiIHL+CtkEV3lIHaaNFUr/OjejDwmpcg0sHICRJaa+l
rRM9NRJdkhzUBs9DWjKCCDrCe7BtX145NHsukoFtXmJBboEc1dQQyFO1c1NKJ1LgvHylMRuL9gMH
hXIt6R2FHnuFtyp3kQ/ropufE6DfePTta8rO7KAjc3cwH32y6vVXJztnHq4EHwmXDVDiPZvdLWx+
zQzbOMEW5T5hdFV/UHUFwqe3EOX8m5FT3As9Ai/3XPaiR/kQ/WL4/buPne53KvX3Yqg+EzyFbjb9
15EcJlkS1DHrqwVO777JdlOwaMwMq3zBAU5pNoxJQO9WVy1CnlSBH/EaOOj6yym/mIa/KvRmicbl
pvTSgT+si+E3iCLIBR7QTN/Vs05mpn+D5wEP3rQOyCZaYgaDPvpoCOE3KChqnfGgIPsKTG8KOT77
tH+hEXYraXmC9p/aU9wOXBRk0Ltoa7nqVflTtbf1uxRsD4uEhzM30JIISCqJ4AZ9quGznOsLNQOl
3bA0MZ0p7C3g3i9q6kAytZG+xST+Nbb+UyFpHudyZw4GGReMTZKga/EA6hU9FYbwTJgnOFN6/6YW
Fcrj12rRSsx8q27HiDOCeBPCLYcIEXO0NXVMNQ0Ej8G3VO8tkIN05HoAhARRJTaNUEkLgz9DKp8X
6BRMB6ClkrkCt9C2cfFh8OsUbkDriKDno8p9rC5wlxCQoSaesLlwQE11fprTZKu+AcHHXMFr6sJR
Jy6IL+RaTcSLR4CwXx+IlgZhwtwWpgyPBBYXyMIzJtjgiFadgNNHmsDEeQeXorRpzEn45BaurU8/
/tc4Rx0dC8yObuNwSLvLmEC6Y0kmKWRf+s67MZRvE10fA4x6GmLen5J1xJx+wjK2goDpGI8NzVVz
hZKxh/BsOhriLuFdBz3mcZ957z3mdZcbcbQSgqM3DuzS2CSQysFSCWHU1Rf+78BWI5PHx8qkbFFN
+qMFGu85TwqDyqqMyMGaBmJeDxu6VMd1/aZzUTtBpT/1NU9CmRZonND8BaRu+uA+HTEHnbWMOkWh
sp/4RCNRdDrS4iHdapsG5QpxiPwvk981QjYQwzArl9aA/rcmGxClGc2YA0CuS8dn0vh8M/Xfja7+
W2QuKzLdO2++JAWtmIBzU7gJR3/nuDrs3NYhhlhn2C4hdmEP2849YbzC+TcM+9Rdq9FFoEHkh9N0
64jymQAegaGCiStn7bbwmzi1hbaiwmFIPog9kDzI/ySuMQn+xpX5mhBuQJE5ckUOf4mNy6WCvqKW
aUQb6NFvGWbzuii5BXiJzCFk3wHHEkS5+DQs1B1IPCH3uBW1ornZPl4rHMk4bfuPSEO/VW5DfO9Y
V/BYJOcZ65Iw/TeR118Gt8VMjQH64IE4Vc+h7ZdNKz0rzHM04QZCFlNTp/LwAW6k5r9ch4l0ilMQ
Vquhz7ac4yKbF3qEErA7CaC7NpopnlafnRSUrjjiIXlS30DiIEYSNzs/1gX3721I1sVcfkYivJqI
jwpU2qFx0ptqKzVYWXGIbfFdCj7T2cMPLXIecOLnVGUb9lG9gE59nbE7durcBQw2c/afwIfYV5sp
onjCI0FWcaxAQwevEzbJeQSwJYijGduf3PmaNaSmDR2iW362uf/05bNanBpKSZRRSLcwgCGeN8zX
FtFzmX/H1cATigmOm3MymXAsTgsGlQSZ5LfyIDMh8dEw6XmEKisqNGxMiZbzi0lCEqc8ticHzE0M
+Erdn8CE9HDpleSb4rIHDXaTS9yhBLi3jIWhebdZV0wKpAVSQ07LaEhfNS4vaX5DHtM+HazYP76o
CXlhc2vANkIdQuisV2Kfhcm/omJRb2ux5FOgKHj4PSwa80LNVUlIiNBXw6cJpFyt37Z5MeEbhn46
4EtbhuxqAVcHrkflrFVLrbImqkEDwsWQxPrRklNSD0B9CQ1pU0ExRHXnh4DFXxYhFyMZuEjEA5Ge
1dcva4+kuhEqBKt2yvDa1q/jDFDHkUKwjbqm3Wgz+D/NzOGIborDVlDMxpCsq4DvdtObJzK+kKHz
jE3xu4PE1SUPtLPSrSoxGgwKdcdTQFkMSF3qEYJSc17bAcGciI3jfeWQICcfDV5cP/6AEZrmU1v7
7B13CDcjlLS3/CuA0RRsoBCUFBF5XUAV8g41QUQG4Uadi6A6C2UJv4seKTWR5D1ZeFyyGHcbzspR
+xLuXfkLq303UWY0/vlrJFC1X68pi9wo2yhXf8xNYHbnMjwohlJZlhWeP5cCmuzvvVIuHKjyCHFg
DMzuD3vJY6lezBY5frzXxzM1KapaCLmOIOoNNAqSxYZkkxzYRXCIkL2QcPLUugDo2SNAJBHjOmaz
IJB+OLvNfTZeu/azJZsz9mjHIYyr5ElzGsylDP+6BZ844n3hSgj7ZqnZCFmiexD/ZlSh8bIYyRmw
TQsprn/lVi7rfdWd9YtmbdrsdSSEEYygea44odTwllU6VOZzz3s5kZWmARDfeGhwzcM3wZwl6bdt
feT2mS/bJd+awWxy7YdHRxuE2Z8TeMBu8J+CIgBxeZTymxchyK+D/QGrUOZXLf8Mh5MnjvSjdUL1
SL6UhD5peX6KgWLy1jzUWkKDTfMjxmLh5P8ZLo/6dNRVybak3qp/qhl0AzhabWTSAutR7qUg7qnt
KTYsgNAqz3KuPjTiXJROIA+papXps45nh2iRYt1MiG/L8TsnZqNocbdhvXe7dZ3G55qQHTt5OB0z
EfUgbVIfvD7/p+knfc2TntWkUBPypfvFIUwnUoflznbEvhS3IoC7o9TeRnWMwKI8pY23CrR4zeNh
eZ+llyzVhO+QNJdULwbnsebsNPnbuW+DsAE3b6E42Va9HFrjalOGk3FfVND8hKDr8CCCPKQEVtkD
b1BEekFJS6Gj8FD1V8VMVYCiE2LKGWKM9v7BodGBzdsoq736/A/M1hYxeOMs4fqAgmz/IFogVNem
LbB9Cr5zqzlUCUNe6HxZZAfNERJq2kWeSqoK38qwJ3M27H4KrL1WGxxCZ+YanVHYlAzva7AjNCyp
i0jW49mGfa60fcWBIxFpJs4KINKUZMWE2qIxME4w4WGGcrsB5lXQHRUoXEP/BS0jDmBcNw7UnF5g
Rmax1X1ADAieXIIwYyRU9tSUaAxS2Xa2CwbH1J2+5iS0IvlFx5W7LGVgiWX0ph8Vj6OmdCtvXxAM
zdV2stpDtlKjelZfJxzIyfzhTdOxTcKVb0yEjyVXY28kxUYUNLh2xdmIkU6z/0EcbNLeviqnuOIX
RHRNmgZni6M9z4ylVm1sUNxQVOOCDqdhdOWGBYEIUpeTWrVIc/tAyCgyMORrjbkFF72SKqKlvGaI
7FgHu3zm3bIps30lq9Jf1YDFgWOTEMkZj5TD5tlU+4AaoXNABdaDnMlSDQa+L05aA8as0WdO+YeM
7X8MjwV9YZa7c8lsi6KDEgPRiqV4ZHjWCWq7Mo2lTjyCx41Ye4jsQlpcymUZIIuLvzyBN8Zjo0ce
U8g5424Cf0yMc4WnWVAlODGZTM7J4w5qp4fBO6lYOQuuzsTQSLw5+QYh6nyP04vS9WUUP3KBzc17
KLycodcXG2Up1mk9a82vYsIlQGO5AABqiOUnsivSTnqKNyH4TBtSXgnIxWCt0EV10A7WsnIc+I3g
UpMWM/BzhdFzCMYXUyqWcUG4LtZ0xrzEEZu0bP7l85cLcw4swNRJzXv2GCzrszHcD9KMTEJ9B2X7
n/yNg5JGsVfuhFdOuR2LfQzzq1jpjAnTnmB/qnf15niZfGuYeZNmF5cfrcDGrcAeLpTAyilmQbrC
tyqhn6lA2TEm9tLdtqVY9TjWuRnVE0WyhVaMZOVlK1vInck0pEt/a40vqNoQwcTQJghWdPDuwULd
Xad7L4i3Y2ltotDYZOqCA9FEuEZnF0bhvvV24WAyORasYLUke6kdL30yvYL+rxrs6JR3Ivov/k7N
pj+0zkcQmjsdpQupmQSEEClnfo+8qKQkIGIxURD1rrOe2NVnhhQV7YJCT33gfWmvDbQcLVT7tSFR
tLOoeUSq1hOHoWRcmGI8IowT79b2hKelWX+pq/nWGRw08Z0vrhYVJZUr5vboVc/NSKHHuiDORt1K
VnSyGLQUwhdOJlbvdl0Cly78rvyws2rvW/R8H6pZnFj6lLbOLk+t9Knd8fvDuHJohvwzP1PvAByj
oHBeSbmKsIFoF5+to1GLnuK1SS/s6KXgHGw088l1V+bkL13tUYJnd7I8ZYl/kmax25RB8ANEsmLJ
EIz/7rS1QyJDSUc5Kf0ANxTTN+C0l1J6yowYPGbwl4LTXPEyRJoVE8xP9tkH5HgAT1vxl1XLZQYe
TBjmk0W3NvDH/8YUrm1+YfwqolFqb5QltcjBhH8dR5RFG67YAdK9U/gUYweAiEO2S1x+jqKG8bXX
uumxUYqdbfCxa/YZcXXK0u0lPdF1jBIksXkNLcsTvcLB8MgylqooWJXiPkPTeB4+geY5+pHa8JDU
BxY8yh52ngRYVVYzakL9a7K/Q6u81kSQWyQmB02yVRhVQTFcb+XLOcYhjAIwCRw2L7d/T4sQfDEN
XvPhP6qgVwlm4JhcBp+ABFGhHJZUbtXo2hPALV6/kst8KtxDDvUHThJO64p8wfAYkJBYNeFFF+XJ
3XbdhowX/sp/1y1C2tvAV65+AEsEsH71M/d8erERdW1FlxB/23TpG34i1QfFFsI/twmJzTdCmhvG
a437TWhA2jX3EhTjqqxVdFHAsyhEveap7ifj4kYHpzZ/Zy899L39MfxU3Nv8oFQz+Qwc/UlgnALv
18ffhhFgxq9Ervwi0XHpYYKn1oYGYXhbjwqrOcgBlr3yrdezlQUaKmkJ6nznTS3cBq9kQ9mzhq6u
0x82G2AZkVVfuQ+o25bNsCQbhOJvRDCkQ4Pm5vjgLRWyVt88lzf8Ha1Zqj0QI6TI2oKUgU4k5MNA
r1WIYLH0J+Vv08snzcaoMzSkFUZrt1mr8PhAlrSNiXWGUqF3GZAiHx2XXLkaqwB7yNR5p4oNt+Bu
soKFej3R+SJ380h3LPMnF7FqEry5wLycs+qlh2iVsU8wFTckni6GG74pDRXOVAfoQ7/5MRQhgxBI
KUq6vdKRFM0+Cr9s5z4go1Cwj2//owtGT0DJ+b05cbrhuA5qgZqNMYGbnx+WmOsNTCspDBOhE2yG
7p0DlfNfzBv1pTlHwXnwseYrBY1B97RxtQooeNS031CuAdOAaP9RlL4CDkrp6c5eEf/SMjtJDHiB
YtVpSXVOEl0d3y0/DYK8J/WlW2qK+d/Z6BVqh0bq8gTn4GbDRa/SlUzfydH726XoexvuvChhs59n
HB+c5tD2T0yP/jcxoGsLyZoHMo6ucqkHxSauEK5qW6teI+p+cnT2OhRf7k79vzOihfj9CwgM9ZqQ
HAteEsDJ+gUEJV4mrS6rbZ0oMEt3Xk3TddddU+Ck7SL3lQrVYdN7n0XY00IG4++B82s0QDnZbuSZ
Ix2D2ZE2rr0FfN7kCtwzud+FlmKpLvBFtcU2DKx7Td5syHNkEy7kAum4NsYDv1sH/XFqffLCyIeG
Jlbi73GFVj0kjau/zdRAMDON/p8EfuFNxBXq/pptTTI0p453DyRjHUJCaWINwDXaEhvoVdqzjOcz
Z9TOV7uSU/8gdsZMDz8SzQBZMVG18dD8hZvourXU/PFVhmwCDvLimIySrNvpcfb5XOFMzNWwBZBL
NYVDqJCjLxPeT4ADJaat/Qc3gmnFFFyMhyEBJHXqjxT2jJLfpdy3sl3TF7lwfbEM+J7M2T+mfv+f
7FoVJf9UTIwugPg015DMR9A68cpT9cTY+P+XFHlVlBTvBT1e9ggTmDHzQkjYxCKUHxa+A1R7fGs/
YXppo2fpIA6ldRYRIgfetpxfGvMRwcMn7osxTVRPrZse+Cf4V8TYxA7qNSdQwUVwz4tfenRjb9k9
CLvjLRyf6Uve2pq9GWvvHYyIldSBy8Q+Z2G6MBAi/GPqwhhqXMrys3u49ivSmATmEbxTEn3YnnWY
pJqeOEQki1ozUbg/TTU/piBjublHDrY6jhBddzb+lJ+5LV2eVeKRDP+uEawBebYegwrYU/+OY/Td
4EtpS8ldaC1b87lD4e2c0XH6TvtcCtq0CbPfZgKcywxWFVrpDK4eFORPuxdvm/bi9ATI+VtfnkYe
QbTndrOoiJdyNhA7HZwBAYCLcuhxG4PQ82T1qDAKUpdCtsuRHbnXH4hvkpsAN+OGLbq7WuBKCC5A
bgi+hU2wTGpCAZvomxboxmVSYtMnpu2kKB7dMp70uQYXw3fS9Ss7g1GgrqlAJzcSUBL90y0C/9fR
S8aoyMoNfYeQROlRSxcWJtrb+V09HAjobQm8WmxCzFBfuX1C+GrgyamsN4NymQIFV4sIh/BdgrZo
SSNRLr/3ebHrp2qliAKP2UnF5FQw8WmfHvuoPk3UF6R+TI2gs0yaHNVthKk8NqflGHjsRBzYcD5K
PF8U5vbVM/A6xybNi83Fj5xlgfKfzkFrpsTOJJ8Hz03Q/wbhtaN9jY0HLtpv+wLpsMtr3u39QLxS
k/YvKxExtq7GByszV0g2X5qy2pkMQ20A9jiayBZPag13GXEtOoRSo15P1YBZaK/YuSS7uvxXVfbQ
pOY2tLvXzpp3SmIflBk7nX3xTbWNZhZXX7LVfPszYQuBvTlQ6fmlxk0eXCVProxg2ZQUlZU5+TR2
uJsn/cUfLAD3+kMHJBdeOC4M+y2N1vng3UzUI5wNg3wdcz7RdSH3woHHhPtmejoraXCXkewZr1x9
2qFwI05FgeQYdyCySqS98wh0wNtDpG7Wr7PGXg92euky0eObJzRqCk+Vq9zMlvmjxcVL1IJTT4yP
MUuJurALJPE5PqOZbYOEpnhXtr+ypoFi1iyfPb++MboCwvPpmcG/JRajJtX3wZRt6wIjMZtTShyB
fMlo3ati0kNRVEXJhA6CF9UXNMc2r51JeAcfMYlIsrXnZmt5MY18zcruThQJCVqqEG5SVOZZNMOk
WnbgIKsdq2GNgQB20DiH70ED7ppg309y/3OkL96SxXFk8Uvr+VwBbi9gxOPUX3JvWOTMljlmSQpH
dUwdEkRTTRJEj65twssqc0K2DLCDuLestJcBbLRgJPJYXOIeQybbMYyjZRhH81QqpURAPHX/y4vN
pD+u/QquqiJSVdAgb+XvtTHv0Sa0pTy6NkVKvLApFFY1KSE5U4GfeqTYRNu4wkx4wPHtZzHg5SPo
7mPuqQMC1oEgN2ahjkODWaGZWe5Tk3TNfYrmIG3TV91P37D3lt46bxPUrAoRR9cASVynPuHU8mTk
MdYXuev7ABEF+X5K6kAHlWYWK+zwId3lgUkAWFdfVJgNGziz3NCfMjy97suELq1Iuw9p1Xs/xmge
Od0mHyUJkYSEHSNL8VvWJlCBTjR4ZH70Grq3dIQZid5tbmY9i70nmJbzhBDrV8z31kOvw8XyUWD/
T4wK8bekAasbnk2NviAABTencJIke7IJCG6K9OozCs7pfHb6Mlv3xj6kdMTy3ppB/LgRJQi0zxUM
YwLDV9+EWzt4d/z1MKNtDjF0MCiFSESjySAgdNPSa2CRTpsxDkYCS7KVgw/IRCxcxz9omPuJqimh
DpXMey5S9j9Uc+Xv5BLQOCt93XMxGjDFEFo850pTH8D9EEW5zSjSGftj5hhHxnwJDqX5YPzQcdBH
DKgM+y00CU9MwGdNpR0nBfXTUfTU+TkysbKxsXfS3VLFYJlKjVu/hgFDsPg/ks5rqXUti6JfpCrl
8IolBzlhgw3mRQUcrJyzvr7Hvv3QfU9xAkbaYa25ZmjgeSIKyag1OhVeLka3CAv46kBv2vy1hkUJ
fKj78BRymNoQGnvnoOg3S+aAY6Jl0YcbKggxORbHRrZh3bc+Pm9iwI31GZgIMWQ0gLo68rfLK5UF
IQZeSf6YznsZmVg0wuX9IxmWnzHBf6fHtQeAMuHEsYPmp+oComOcv3bM/41Bh3fzQeAHGPdte472
3mm/FaV99Ir5q1W4SSpFDpALP0rFLr9LFzc8mCYkqMXeNIg2VWLeWToTHWLzXvSRIBYL3J1CeRX1
FxBjoWCk5sHpaCWch/NZIZog3wv6H36FXTHeh9i4cdvNwRuUVIjRPC3lmFbWoceTAnzcCfq7Dk5a
OO9lFJ/zZvk/TaKSt4Ol+XVj+BANXYkPCjD0rljaFVVT2m2KSN3Qw6kLMlETJBH7QtvwmlecSHu2
epCSzlBaXtq2K9ACDC47lD6BfqzmylP7Z7+lBV+Y9yrtfHfKhTj3zBN7ttFzX6c9zpgpa6QsmxUH
sKAvIOcchAGkeTb1eN8hAjanC1cG1tZIoBBiRY7vlPppLUY1EJdJSGbHyZgONhTIerQNJHuHa/FP
AQIpKHbmDWw9gVZBAhCedcghqDjwUt81IKCz7bhKvo0tuqLeOnd02gtjjxy0GxWXORZkylB1MJRJ
Oj+cef+KL4xYSk6ygW6JuMzX5Wb21usojytzyv918BO67tbmx8o5WkQLD+1uJmYnkhmCWCucp71K
IoKSnRmmR6aughNfwfpq6uG4NKrsTg6xHhjBLMVjZjQfaH8IBZv5JjE4qc4puoUkhyGLisqCt4cw
SzP+IYKeGbjLKVkvhP+ECdKzAdh/0CyRwLY3IDtYhkosj/GLN+JFCJ+Q7y3xml8RsYzAE3aTThKb
sdSbsN1hoUZGm/2bWBdePwV23lw4ciFrjUTftR8dlc+YDgfMj2m/nLSEy6C6cTG+2sG9waEN57WR
Tjio34u4ushmvZdtbe+MHMthoX+R+LezUqj2Qec1apCtzDx6mEW8U+WY4MGB6k7c24jEQJBggKgj
TIHU4HUrEziGxfgP2mmBzYD8CbSN7PZn8mWsUwrGN4lBFIxBm2O8nC2ZN8XDCLAOT3fMvplE2l3x
qtUWVkizfNOgbRQLzgKAMCH/qBWQBETAWhvAKx4n4AzNl8e0h52afqsptwoJdAxCrQ7JsGfmBEUt
R2n8yliPknWZ5BsNDe5+6LM4fihM1WQWhwuBSXSizZ/UQrw36AJopVAizMoQMuWH7g/VpWcMHU3m
gS45Vzea6JvMDF052a4LxPXhe0iyK7NqT0PWxdTlBTtAL2nnwwLxeGCqA+LLxAsJA+d5Pp9HLnhD
g7LA/BqoA0gx4CgX2LxelCBgHmN/AlixXQIDoLlWIrxl4vOgveVUtUToyhS0WukHiGMkEmFhI+ll
fOg77A9QHOmR+tMa3XMyc99KiZA07GSgwliR4gypv10EC9U8yowbU6w5MmOdcAfXmorvbd0diJ86
Gs8MFbRi02hMxAY7t4rhY4YQNfjvBPxa2KDkxbqtER6SLEFs/dkGybuZMI6EOhcUX/yMrzlNYldx
vUMiDuxLhavRvGDylNF5x6kY2qwygg7Ah7DrQcpgoIgasjd90nBJx/5bUJLn7QJ1JZ0o4gwuR4gj
fsrQs66cr6X9K9ERy8ZxhLJncNaZkrkRo20la3YmU5QBJctQlgd5lZrTo+2+8dd0k95xZTV5Wzrc
83GhbuBx9QhTqgSjV8zlT7KMl2qJnZCDvRWeV2n4lgpuKqhDW8+CPVVJ8NIBAyZe7jNECFMSQZdA
Twt9oBQZVqu6vJXmXWEBtwqzjtECpsE+KlPJUounNw70HFNrUY4Z0LPASYQucYQpLAg6TXYds884
XtszrolF5WmyeQIzmFGn4p0Le9uAT9sUbHzjL0VTJG5qOAmrKg5cyLIC5Am1cNtnhUcyE4Nu+2bY
wwH14gu60XPKPztOGPga3G8BchWoIEkDd3AmleK4MM5KWt0d64ux3MLoP5iHy/JlgQ+VF18hAed8
A8GsN4y7HDPV+RLAkwK9nxcPYCuSKCYYOCH35zATj8SobzwGxT2E+SQWRZWT3IOXTpnv4BzDgaqR
i8vYQQvuJ+AoVgFNr2FwxWwQzKc0gLEgh4wKLRRCRdbPTklwFGlKf6Ym7DEayIi7LJFQVnSE1bh1
sDscxtMMoWFr1QVY4QQL5ZgHzDKszqV1dfDzg3Fqq4e4PiQRJk4YWjJr+xHSzOEeyH9R8ZXQD2pM
Swpp1Y823qFh5Y8a4U/CRX4lV7hGka2ioFlAWZWYzxrJQeNSKcxkW2S+1eAbklCdLjPqpJWU/NOo
GeSp+a07jm90vJNRvhckRM8wziw3IXUtmSFUB29hRM7DDMiQDJDw+5PMdKlVHzFOUWIfLnPbwfv/
UnCSG7KVGiV0tvrdxiyaRX9u5/pf73RuYr0lWJGm8rjvinAn6MtkHXgKn1piSizBl+O5ZwomYeNF
Mm/k6cBGetSZpmytmaoLZQalQDdxGc8N1wPeFwU3AnAA9MJ18crzjMzvtDXWdYR5xoDhWTp9IkgG
llY82ZbWTg1hKPIzYNFxesfvF2t7mD0sMjKhoRkD8znzSa6AEZzxEQXgDsRhSnGyIkPOK6t6Wwxc
4oPxg80+Ccok2COeNGCm0flzeO0mcAMoGiaYy2Ah82FT1mH7GlpUW5EnIB6DIFLQmzwD7sbVFl+G
PPyp2BiQYgmDGGa8tjdljEC9wkMfOpNt7nK789LOF/dapVe+AumZ3BK0L1uZwp+03U7Jrq36H4gp
uiOl46iDZA/fsvkSIKWiweugDNQfCNrt8c8JrwhU7fbNHh0O4SOFTA3nVaK+bdkvbAJ6IPqEYryM
y/DBqbaw4KB0Erz0NHPOuK/ZwquDhBxODeBdEzQjV2/ywKek/LSMh9JAHJUj52VIpH2N2YOOP8xk
nwUILdjkfIqU7M8AxtagPecAisN8tdAlE13fRffO0C4CS52MH6Ka3pdGXpnKrSDOk4+lgehb/TFY
vmMO+BoLv9LGTofgVZVORlz74hwcMjBwC56gKMYq7Fsm+59RNPso0z/lUXbH4VZIN3aJlCKWC33x
0jjtcv1IcQqhO+Db61G4Z2hkWZTWna56xGriHGFlp1wWlvcd49rcBHzmwfE3+qXZiE/63yepcMZJ
3hnBZMNOJ1GcZc6QoJCcNavcdnRG/NOBoLW03IovoDuJccJaRrq9YIsBCEUawYt3oUiVduYwHGWl
+2mSw9B6inrAincl+0pkrZskYMuxr/vIS4aX8CSlwzpeVllu75ry0enhIx1uBIPVkLwlaV1lzO6t
f5aBc36yS6YPceOVpxB33Wnez0rrVcvrojyr1ovj7qHB+IQxtOJ33kGruUIeOXGGuAJxIOotsYgl
jay20TcVLCyhu/TsDFbSWmv8OvnIoZMbDinZvbGN8Imxxor5U3uc/REtXVq+mvZbtyBvkFtviiC5
dfp1wV83TLcdNlBldjTV1ifI4itgfKlyV8kzUiRjXpuwpmQVaqVYKNJuUtGAneqSEE5nVwVvcaO+
wetPOZbJDhuZgg5UCYhWFt9xDk2A81tg7FU43ZPAhtNdXFZb08CmUsIikFVtL8O6tXpfmvn+9JcA
0pKM/zF6CHJCe+VpWj9yjetyAZGXey4mq3SaBBcjeME5gUoUmQSjTocTQoZCNfcMAzdDGt4YhtX0
i7XhWTT3/PYcpIcC3orBuLnR3i2qhR5KmbSozIW24pvXA85b01cHMaToEebibO5E4MP/omDVWkgb
SfnGDIXPiNMHA1HNJIgSBEy3n7VzRKtSK29WUuDsBQSclsPGjGXX7tVfKUY6rjwDqJ6kP76kzl9J
Ismzd55djAUqeaG4mcwdsUCbqcHrh/hJ5nHa0W62GYkkof0U/5LougJgA/BaQD6lvFstIqB+Y3T3
GRERDCEuptzVmsqd2pVK4QP7WMhQSH4iB8+3uInUMfCNptsMfeotjELSonfNFB+hpGE57hrhr/Ca
odYFWBUENw2tfS3fE9jxtYAzQsvT8nAnqwt2Kd1a2tHpEUfjYhvyGjKj1XNtP4IiZ+WPUUGEih9V
ZQ8rafbtiaqjLR5iWhbHNUvykfbBtkNBkxvdxYxqMTM8TGico1FD6ojblNDDwbwIUulH7PbCLN91
tX1rZipJ7NZwiRB0fRPVedHhTg4dPCIguFoAWJYA9iAV3neXWIzZY2p7pMYwlZGlotIK2p8wj/B8
eCoQfHnUGeFT6IUz9OI7NOTCUkA0oIzyc/gXhf4fNtJE5FL0a+A1Aam1eImAvWs7Tm5ugVCygdYv
eURizvI1v9fmXfDjmym4raQyfJ2Z+aiyh13Cvejo7brOD1qtd+c5PBSh7g4JSI2OZRlvm7IIBLFS
8Y1mbEZkujtL1aU2iDssMecA9Ip+J8L70GlRhHIITOqb1OQwvjBWxBhqTMvf1pFfq45HZEEeQpXe
K9ouy9bpUD5CXfvIC0aqNqYsXFxh61kqloMm1tM93rAU1vDnm+Cm9CZFAoXUsuyGtLg0fb5V++wq
69qOKGAGVk/irK7x1H8AWrtabK0JcIVQqq8azMILBvF61XktTHVd+TEXl8opLJVNrTnbLkJPsFDQ
Qmey6e2hbf4X1oyXFkZPBbkTt5KhWpctUMQ2fbuTVL+jebLTWwMLo6ACGGTaCvhRvL8ObDEUYxxM
d+R7+Ts5zlYKTnOBlIMVx1Ll9TtQnHTA/3RK1tomh0rftjW8iq82TT8dtLwFwknH+pRMFRYX132p
14+JRFrJoDjTCy2CfzfsARfP5mS8z2SI/4tRHgk6No4ML1BtbgjE/cnBLCVH8T88LhoUN646+o7E
uTXMP5143XDPy89AMvZVuU41QoKVm4GvsY1b/DTGu6IgtqG8tzmGaW21ygYPOWid559123/AGxjU
e6QtFP5MY6t3EG7VWt7Gqd3ZuQJ+xXylzI9d2EKhwPEQshLXua3LUNsWiIndekw+hzE9L2T7SrJy
0Gl/GsSvKa/dhv+PhZm6uNb4VvwV4fcgcYIceQPFiV+2eNozTB03oqnXmR1CFZGfI4oeQF8E73GA
d1uG/y/YkTzbKPgsoPv+xAahX9vIoEedmJqSjzyyXyTCZmXrPOdEZW+6EAtIg4BgKeLK3Ff0vKku
3TTnjOS7c2ioQZdf1Ak2p2p/FQHDqvwkGuwFl+Nx3afPtOnX00w+roxCZhN1qIuc7GgI2LvajKoF
vfZimRMxL7vWso59C6vmCmSsGcxt6JdTOyD89oMYDm5WZZvYe034tkLAGqCYalXiRnB88a+CrJZv
ewflnm3sFHhlanmAExxXPeYXPwjQGfDFKwy9VMCGaPiqe+M2xq6ACih9ZNhiKgxMxjNlP78rSrbW
iHGPJHK2GSbIFNC1gigB+gsIW7a4U/c0+Q6Up1Z3L6CW1nCJmi679kNHw+NVMFRYMGl5HsLqdQrl
NxO7eEYaEhP6xX5FO9/No5u2E5LvYqvLTEAS3X6L7cSL2e1t/BVQ1uil6gU5TuVqse0XE7YD1zhO
8jU/AwJiroKwwFjKhp0sf7Jt+q4+aqB3JcItQ94oBiY1aCBQgS2LW4ZE+3G9hYGQtNYSxZLGsJCw
k5rRaWVvJDs4SnyBgGdbBQvC0MJnaNpgNDBuRsCsytOHI6NC1L1YLD/HiCmN/bSFU8vyCRrGMK0G
wsvpYpPsr4WeNSeU9JRYpK9ZdKLdESVhCK4EOsuzLFjfxqUZYpbK7LX2rfw1yyNgDVXKqzbX3iHB
60vFaLk1rU/kGpbjeNJQo6q42ERQOzEJk6+tocKcxe1C++/3dJx5mD8PZBCJH37AdVOO9wKq5TRq
tnL+zfes+hKrSGwmlP5fm32TeVCMN4lAuQD/VC5qOWC4Ko+bKLRPnTZd4oUxr5y4OjW46Ksnw8+0
3ZgziPiRdOOVeisB6vtPXqxIV0leVrJsrduGYbgcwiVI1jp2HqG0MS3O2CLN1lX+HLne0/YxT+MV
KOdeFkztSZeD4JfAth3Yc8SvjOFrOeKYSutcU4iFfhyWF+A3M9nnjeJTfPRteI1M48dQUXfUCIMq
llWTG+B5Rm0hIE0OllExEi8Zkkgee/JLKzNy6US06BUNrMAOJAAB8JSBTOMU2VNK4UHGFs3Ij1ZX
/HDObsrntfCLc6y98P+Z04piq4R3y9yDbST+azEthE907OEVZMZJm95tMokgIo0WydQ3c/mxesfD
36fkAalx5dVl8RljYOAk9yHXfgW3xowfsJ4Y6HT5rz2rl+nYM0zT2W1ClzVbJddXFLo91s1i/FJz
5nGgzRsWMkdfXfwMUb1TDQ7u9iNeMGfjH4vjsybB8JBLIhWsP77UAvbwH/5SUg1XMUOA0nxqmxtw
K2wq5RTXHKXCcqaariaEJ+rQkZZqzva5MaDhT3eylWuerZ+aCdfHUjqUqbFe6jcRMiQvvBjAubH4
BgNQGddUI2Oe6TxYJDUgu9YYTU1YsyeI41ud2cSz6J8UkU07rlTC0bl5d+IkG+RiLXO7wjRGxJMt
V0mqYc9DX2DTaxgH9hUTr6Y8qRBUYy3yg9n87qXkILHlygKHIdxYwbSkonDNnmw6WISmAnVqqH0N
K53UaDYKHIAoLiHkwE6EWlRpG7UgkDyZEQs/Ryv/78IGVRNNqIg/G2NWDv2hzXwsF8MEiSgXRps6
/CpZrf0pCnfGSIVTVMO3CbhlcYjG1IlSJbsp11QbP6hSQ4wkRZvO+TvC8dNxiCY/WH8y4aYrh6sk
pmoCghy7GjCabrUBqCIZoZyQ18J3pZqeY9KGb85fwDRGGTEWmi608bCOCSMjSp2Do0al9CcO/aqH
v2FXPVqEiWmDcsitYeeYEXBgiKcwkFq5QL0qmptdKAh+kqhFKGy9pAgfdEQQjGiYFZXd4OXVshZE
NgAbB1Cdb8hEQ1DcJ+tvUuvbaL2qY4oDAAjSDiQN7SQkqj7Uj9yN4vGWJnNgEuqMhh05g+FHhetk
uhtWWw0/FuBxufwSQjmQNxoohkdCO2y/BMEFw7D/iL5td+FYNwprK/LtpvBsxbXvaJrXxT4/Qpln
G71CVkXji5EMHk+SC37cwjWmfV3pSOuDkqm+FSyoy+TBGzGwsMgfN6x4p8/9OuZu5vGHyoPBq4eE
BHuu4WYbiCXN5FMVfvvMfQAgK3VcjSjIHLLfzQB+hoJeVcV9YnrMfbBPc9lLQ+yEANo1WBsU0nRZ
bKb/w0HGzRywP6g7UZyOtxZMrhtn3wx7Imvh171zZYr1S8xbHn4JBeKiRe9prJ9D9TQ1tEnAX/i+
BJXmyiV5ZeWxDeFgWyFGJnq2A/5CPhNG384wnEw+NnaXMf5SWNfF6KQBzCZUDlEMuTAEZIzFT25d
nNzc9gDXs8Ls4D9oiWjv3og27MyCTVDlwEz8MKTIMr6kVLb0nZQ/J/xxitmzB0P2DLVv11fmMT7W
ePB6EzT02rAeaGVRrxmeYciv+N5FYf+etCG8uwxrvr8WW0un/IpUwbUSkgBQDmky8SSKjuKPlUi1
xOG3SPmXmV/T/qju0lk60i84HH52PxyAykhKyCFLDWtqk3aIuCdv8WS5FD8tZFma/jzcK2G/1kCh
pgUmJo4oXKIb4tJvuDjBokiQ96kWKaUI4aJnBlxrdYTsoblwFguzmq92QfSZbZhLUfN/OBheSUOw
b/jN0SQcasRuAl615ZCkB6yalTi9EXQhV94gNQvLVUKvrJaQf4fPAWJ3NsYfsgly1feYk4zWTx40
6zCAdMGy1BC0mKKBNvGLIqeqoRUcOatkQnOWbLgmmeUyI/HHwjkGyr7qUT06BwfOZMv7zWW8AfA/
AS2yXYljtValZ8j7jFvtB8+AF0dfvK5O3xZdEKdrQvesoxkUiOybPVFUwN7hQeQmSRuYsy89yQXD
8tdmuNDzDy4z1RYLdNNL6VfZgkZKXXBZluzmBJqX1uaJU6SAYubYlWtXKoQDrmfq6Lh6JrMA/f8K
+0/lgEnyRofAhl9IMV1nFmWLpr4gwElHFCpVvjwTauTrCnYcpobAPT7C/CLBCI62lUWu035QU0GO
YgfjWK90f5zUWN5BhG/gKAJKs0U2UBzTsRa1HIRviLerLCt23IGWpJ5tIiB1NCaQ/EBzYTPnzS3H
6mBSuVH4DHmEr2gGFUBdB6JH7bBYg2fskGNMHdjPw1oJPpdg7+h+ykB1tAzOtdOo/pFJnGFiH+hU
cSskWy09tY1oZI5eBUpdRA3TH31TgKxZegyN8qQCHIs718xZ13CpqwLHGkWAOBNEbaX0Wiei1sLJ
8SZgIuwiXFuJ9jrdfCmhM2UWORXh1mboq1kPtbX/iQqUsm8BtYyawxInu3lS4Y3fZAixJl2TFmx0
ZAigM6Wu/lDIOsyapgr8SVM8FR11F0eueJwOHzMBX+0Yh7WailoczsnYQ/mCYQ+KIBVeywB1Vuid
hSuQYd6FXaqwCZw47Sjbq+5NE64nwgbUchs7XPNLIRbSEnQ/ghjlts+s/eR9pgtW3yUtoKIMH9P8
m2UXw1T3/1V0QXOkhBQDwoRAL8pxvIV2QeSP1Ugh9ACEEh834n9l+KeYvgRhKMgAASuQ1BtLgNNB
Nl67yTqGgYMDhc+Xh+mqxQqzzmAb56IRo9CcE5k5MHMg65ZPpMWUzto0b2O3EcMl8bn7iMjZljeG
ansJXQ5cBNOIXVAJwf9BqDLkmAaTcCkhzJq1ewH7Kyygp7Q1kroG6eOUHXsmOSEm6arvFPKH2gXg
4Y1XYkilKITGNAZInrNamPKwqoRoIIOXvpADmHEDtBN/zMTEG65QbDfrMVNfquosrAZTfAr5QUzX
Kj9yRdj35JAzd2gZHINWRbpSNO95kHPvlX/8iLM1ESSiELRM18RAyGwzX16Y12abUdpnikme+eQH
zEMEvCZgtpiyR5vLXVt8duTVcHWLq17QHgiKX4lKxUaIhO310MBywaBrkFHLYvwEYEIp3MM0ouzC
tw7MeRZklvQPCnrcX8wF2h1+4riGTCauW5nhYsLn1jiB5Gl90Zphi0JQYxtP5XLQK+WIbm0rXoUo
87VMuxmhdcXgATJCfYB7hP9XcZNlBa0I+675m+E7CfFY88f3NFLcuMi4n/6wFxR3bhVdZppAUdfP
M+Q/cM/wBp2dJ0H1BvN7wsi0htcqPvQ4jN8Qx4WpzDhIB8oNEdc3aPhTa+tIUpA0fAmBG2wJgSJa
woNu4QwYp60w5ZCeCNb1svRLaP+JUBODIU/lJixuZgFRlZMq+at1/SGcFMr+iVqAgQRa+OTOIBS+
OUUYizjHWB2cgS+Z4lJljlB6S65tAlts1tvQ0yhFsMqjU859lnEiNmWI25O96iecMpO7C5EVE8Yb
pBa1eM6Ndghxz/yuDWMtS4yFUtDh1p8ySA8QwnQs/JeZ9PamfS1ogVrOKsoHoTGYxvSUGmdBt+fU
K40d0oxyuPMOBJFXk+AIVudJFFGFqhwUTiwNptjCrItCYizplSmJqfAw1eXujPDp/4/PkyNONbHq
MavlEDfFyyChMwT77en2F/xlDQN0R9915kUcpwU4AQZ4xVtjJ+j/DF/heUSCWmfIj0atn6Oqbsoy
eO8rxuiL5ukK8kNRikWXNiPCwmH+hN0Un4yLqswBfQxcFgCXmnFTWNFqrlt8o811rx2bgoFM+cds
qdCtc5JerRZYN7w30nvAo1Eg/MbAwDMmufEdjQ9kCwQNegkHNPBMthJivxd6aJw3uHpgLwTU/Mzi
eDX9Rre2sSJdqvx1YgibUXRPs3lUDOcndFjkxwyK3QuM2VWG3XBH2KZluF3eMSQjFziVuZXHS9FR
37ntPK4MpszM8kzrknVQuyJDGL1am7nftGFFMuGVRUp+ESscGXqIl3BobozK+JYQm9ROfSKwVSph
qUWrMGLEJ5ZkIlLGUZTwpJoWZW2c7TqhKmv4XKXTuE+YwK74vPjE/EnY8nBL1gC0XRz8NL2we7Fb
L+sdwF3WJJQmbtgh7nezABKiR9TReDcxWTrE2y+/ioAz5USMJJheqEn4r1K605QS5FJ+Z0zK44Vr
HBuaurlRHop1VT16hj8dZBGDYxS3Mwl7RmAd0uuPlv5pO90qiO9Q1u24fp/62p3w7AgMnGBqYEpR
/reXcLpIVrmbIKVhgQAjzCCkTmfFRnDxjpEK9OOUM/EOWeCj81j3tnWOwvqj0prdrE6Ia7BRSdeW
pq4GcGNp1NHGb0Z0fk7+qgLBwgaAbEdTykOL6dGD1gUlovLKQPqYF/SeFDef0qxedUt5S1PI3aqO
EajOrHyQJsjKtWuqQNxs15YBHTqo37FRvC4L3hvDwcrJWVVYa3B/3zuMXQgHDOuNkyL0yAwsCAdQ
3i1pG7THTLKg37R+rsIqp8ZQ82rnCNLMN3QHFLLkfg2SZz+H5Dqaw0vJcMVQEPcEUPmYg3hlHHDN
rOP6HqpHC4OlJZT9pturITfNueLCzxkcjTxuHVbZM2Jy24Xk1cJy6eyresyaC4wh/sDcQoWBgRhU
3UdNnreza9SNMy2+DMlRVgSuyflCymI7HhM6e1w/1sY0+kk7bkkDPeScAxn+2R29gdyZh4HTOV/i
H0diJ/RTA4+alJe0/EklnAESjUCscPzs5Ok4D7HHhVAgFaM+3NK00g1o6BxHlDV5eJi7EKC93df1
yVywDch/1XrxVJSfUmN/ioPA+uqBBgxDwb+RG3gieJ2FurVJEeBwt8gvDxj+OjnWPNU9Epax8/eQ
7dIekrd8sv+r9ZGmYb8zgtTOXmdwNAq4e6ySDRYkQrnQh9l66T+xVhKrJyhQPDovgGIaMbGZZa+r
eH6VjKMaSXutt44BHhtDu1WijKyuunwL1X2gG5ty3Dctf7/iLgVQwUewtwj2ROYhaLhdgx5xRtue
OPNmjPp932oX4FYBQ5bRWcLHnk6HWocJL575aOWYuoa3m5oT5orCbVSRrvWbpsVkXVJ8UxtOlJZI
e80f2zn0V2ck19xgNBS1iJ8xpQyR5Z0HNq6guyZQWGrovl0mr7PwJM8ZAyL7nKO24JsrtYPsQd1M
Gc0c8HT0e/2UZRVzARTAkR9XiNqng9Dzd4nsz331dAbCn9v2s5SQFwtaFYWg3kZY/eIMKGrNYTON
5nru2oNmD2RV7GJ6XmGrIFJkmeF/tfm06mZ1H6pMN/XZxcPx0WLhYUFUKe0/e9szBRzQIDeFj9rR
YPkKjl+VautevVsTDOvmGmbam2PlOyEZKlktjURxCwozOe95C0cM9BFLrr2g1IkCeumDS6z8GRqA
b4QiVPpTIDJ2zwDmQQFnwVY/zI6OunDkN91K953pV9isWSepv5s9YnyvK93pUh9Cpp+Yaa4MrziH
YDZ7ufX7jYlZ2UtycKA7QqK+a9uYN95fElyrrfci/bS8kRz4YZuSmU5a0eBi9NcD8WCgynTDZaRK
099BVWpfdJeGtUzXGuqe1iXjo3gl0hpVKW7G+vDWKm/zw/LinR1fjcxnTDYTGQAq52JCxDwIlYKD
Z4YP3VivcK9gBb4EO6F+hnPSQi/fOepFQWW4g5W2t5/ys8bksN/0yi4JNst7urHP0oZ9rPm622J+
Kb+ER6PZixmQtLVDP4J64DoktQKJY6CI+XB0L57RCU8bePZQIZdr017jHe0WI7BqO3cuatOSJUC0
FZk8JRIILzoN0QW73JCAT4J5aMlw53Dn18LyGxvN9ktd72t805X3CgwLTkf/gi1KC+mWaUawqbRX
aDQy2ZKGy2sAVzy3iPMgX8tbu/MX9QGngMhSIBcd3GBVOV5zi8/puFb+GMCa6yg8E8UpTYiQkJqZ
0iYcUM488EHDTZfPirUnfLyvRjnpd1KAkKbgdVsAHp6JD9bSdywmCDRFKZJfRgKKX9JTeAKxIqaq
WOtfhbaCE51uYU7w2crqwM/N20Ycnkr+wnO1dziVaCkDQirPF+bv2suw1cBtFwD8i4S+SF8LQ1LO
eDSnSAcsQvtgY0X4O5NpTZHnQk4qTlCcoMTQXNU7LfsgOzPHHIdsOtaVVX3o73rtpsZKd6MffI1I
gGPROVf4KMl0CLpHUW+wABHhR0KrQv25bkfqsQ2okRlDlgEIwr+S2nxrDhcHlsJAW+ay55TKi5jS
bivQFEbmFGOhW39q++zRb7ClGyWI4y8j/HY3vXQfOlrPLZQKRJU0qOuILh44i2X+1eySB9U8RVDG
XGSP4Ex9dDh6n/tfWAIYN37p/9JN6MsP5i+oyhArUKjG6pqnx/CHbz+Cx2Lw4ub2tm2OjgQNBzLF
2gxW5c/UvygPDW9JhvYjtZQHfCqr24JT64fLYxAxNuObuq7YyaxQ8qL4LsG4Ke27uWPzd8UWcoBE
Szi8QxAZbIRjzEfeJRikqB3Q7vMimcjQL0ekOfa/Se4qGAeulWvuh9upcUX/vl7e+bRwgVogp29H
EV+Ef7YPdgkG+ZQlRDZyg/q0cdpWUAbyFd5472K/wFLRxR/hYbLa4cwWDxSpLMAaa4dvHrRE9aHt
+AwamQKCLbJecA7hZ93E5dpQPPw0Gu0cFOsg9gyvst+KJ0OYIt0aio9dF2wZk6wtLksXXGgxXzSf
HRv8K84O41OeXr4OfJWnMz/wtx8fmgFhezWPF4UJ5j4JMGZcs2/i/sH6FpNcda/ti38D4Iri2+jF
gOopf7CnNF2S1TfhJWkRF+1zEpdjyJ3olt7qgx74+jxssGhKxXljGq9heppKOHzYH6/jcJsMpyJe
Wz9AVgwL9lpMPYEP7ecc3YfqLdeuuEBZzCQC4rWy9lRDgpxeYRcWs2t8KdapQXBQAsq+hvMrJWW7
lqfTwpiYPFlQWH4yVlsGY9ulp9ZhoTDv9rAoZVyYeba1AXnUS7rlKwC7c4T5EOpeI1/y+TWbzoF0
UUTDjC+Ydg3Hj1G7StabPLzx/xVpPXjq9LfRPtMPQjiID6V1C4aPqrwnyjt4JWpJ4h8ZfuFQAsms
v/EhkAiPbr/g18Jtj+Lglko0j3ho9wMZH3dC3XDM4aBaLO69FbobrhL2+cyW90b9NVXf0vy6MHXS
XA19vXmxWWGzh2MG+c0BDvsJJaA/Uc0SKr0k/vDU/kfTee02ki1Z9IsSSG9eRe9FSaTMS4LVktJ7
n19/VwgzwGCmp1tVItOcEydi77X3bGrNkX3EWWWn7KWntgk2/qZKll53jwravx/V+BE6n6gvSi4H
9/cV7RTDz9zcuPYq0N91VmR1zRVLlSN7Ub9yX3k3rebAiZFBtLzNsY4h8sk4FOHeLda0qB3tBn4o
Yowy/Ys2jr4jdgLvrR7LT1OK+TteTCAM38a6UWFVLsV1dYhO86ZiMTSXztr62G0yFkBt88QJh8IE
nI3vX+oHc39j36zrf7zY/E0JiI0QBOJGhYDAhsv5BKzr5afS13Wxa3nG/aWeLxxz35abKN6Mh4Zp
x0nz1kwGdRTbCrEry+iaEf9BjvEOtRs80yD5pyfqksV0Ir+1oiKC4h1cLOMr7X4KRVbZwL232mPT
jPsmZtWfh29oRMm8gamFvZA9Rf/JvXW/5XfyPjdQ/TYwupn10vdlxfXKffjO2bD4oMSrtzAOWo71
2JPfZ0biJFN0GGmfylXJClg82W+usmPpN/Ktna+DE3TJafmfBRj1xm8fnrOPrt71v8TeE3sRgvXB
Y+JvXRTFZHA9WVtUlHeO/JDy3jLClMsTdQctxpxQA8h7W20/OFuKDG3TQ2EAQTcvy2SBu/0fkJ38
or0NUHIw1oJUWgdbyo5oax1Yu2y6n9u+PZQ9s/j1hNNJAwm+j/KH/xYm1/wdEyAfCAyfAhnqrL2k
7wrKL58WJxqhbQXcG3HBnSc96D6jjWV+9fm28H5DG3n7U1vsZ6K3sL9VT2/GtQKPFP5w8u+bBcT9
IHrSv9H6ut8Tyn4UmNvwne/Gq5loS+9E4xYfLMwubR0oO+YMXNhpy6WEraN+YDdhzwWAhGznZK2w
pGJEBIl5a3L4Twu1W3XpwnxD5f0U6E900lN3zYC2k7uI3/Fk8EwaEEk0zNNIvBYXVhCmXR4zJhKK
CIGA5cyQe9XuLXWfEIWtHPF8MAdCUkmTgIquUBxa0ZxrjiMeDNkl2fzgSCFLSa3NWGzHQxX/NxIb
ry3cfosMDRqRp61Yj5P4TiqB9Yxc27dA2WyB8MbrgWE7ryGFyJX1I/1lI4u9dfCVwZxzn+JPipmT
v3PNJSTlaBl/IJrOP53LgLX3reXg9zQTYYYsmb2MtumwpTrMmYaN1oVZN7/VfXaVrco7M+1jWpoM
Hf7l3/XOudQjL+qayJ3WOhM7vdDP7S7vVioeLwSLgPhkjhAlh9TES8eEYGn5C9InmLpDss/dK5r+
CaF+t2RXdLVDB83pqWdEVWyzaU9tCpyV0rR7brfsSxmk7GTJMzHSX8fAsc7/+e69hzv5bzSwo9DC
QSVMFhJIrSUyOo6yMZf43SWznLpv12+gX2PCQPj3wuDA/Ctzy39tBy/8iSXE6dZs3tZ4jACDrEqW
FXNZnKySYyp3xM5fCMJTiWIpl+z7qU3k3DJcdwMU0AUb/zclMCc9KvPoqaTV/1A/mzVF3kRiorZ0
v1n/mu7CzMPfE7WlbHmjrGJr8u0W/S7a8BHon1RQyzY87Iw4+KPOnnwvOkTFRm+uOi1f9UwxWD8+
w3P+b36q8OVunfoNcsiy5TXHUIqAhTls9UTTL6OX+klwa03LiP7Gwtchf/M6blDDEy43vW3jvb1i
eOeA6GYWROjagm3bu2TBhj1jsFYZfpPwFDaIEfFrP1MBHVT1pPAeccKr3S1oA63dV+5SXwDmqT7R
1nD0Ll+5asUTERFyjxBMbjkhIDQaaHXz4i/7Y3CeqlfrW/rDHNmQC+pH7buILiYo4t/0k9ku8H8e
o7Nd3OZDt4n2Ae2lp/ydy7jJHo2zdH/zT1KCvscXvlh2ZAWY9xx+WDH/dQ+mXS5HUjI2QexuHHPN
Kh5v9HFDfRtsnQv7y8H8VF2ON5ZxCfGXEqjUwIDZFqQdgX+gp3QIja3xpX8G+xIY+B4Gikq3fYse
iRMAgzqAXPoqc1et/8bTVWIRpabpCVj7LKaPzr3zD8TMJ6TxFDcNLT9eufaiJR+W9nA4GXfYG3CH
Gkgv9yUJ4x8ISz0oZA7m133+bl+ib20Pzzc2N1RV7CK+vVJ+KJXN7awy0doipVBXebYpeUiYzBay
RXMGYM2rEFydu/zWabjRCPSDUkKNjeiS5RYsr7MeeFBgMhJg9+iHo/HlBzdmYDgrwgJE0H3Kb/lW
CfmJA2eb/N9ELw55vU+dxOKmdyeCByfANQdj4gafyuTqfzfRfYjuaDqWc7HnQpvJv1R/zMFnWGLu
PHvao3auvf5gA5ziA7qCuDnwLwfjvQ0+fQ7yLwmEIILrsOzu2BnDA+8rVtmMJgYh2XitqGn88Lke
X3ruGGEZ6LbfXO1d3OI2SjZOTIyXttBGwvYBFdvAsLAKH+mds1kZLoz6WLYPszwp6aqmr+yvCSZJ
G9y+K9e/YLXBX1++Dc4uq4nEfDLuoCnGY68QlPLkI/uy9j0VfHHr1y0XAB8JcKEaIVcCnbc0ug9f
cTSUTu160A7t/B9AFZFy2ugai/JrbM9MzDo8xuQFOSiZlWc6QjkDdOlOuzs06TLY5Q8hEscsCfWS
Bm2II0uBEB+dGvqpivomIxLQitlI8O17neyLCY9KyUP5hRptQa+FMyn2kXohU7AER40HyjmjEw+a
lCHkxAvEPzFZwO/ScRIXq1x0LnDL5vcEPxOmHWEe9G68H6jwZYLK9BCDkAwjFJoA8n9uJhi6AIG6
GN8jz1sw44X7hzkIXCnqOvJmXUmCFWgtsNOJDoCJYlLIV0xlHRj4Jue1PtnWXfTCxE5MaGiI+W60
6fhdUE0M1UHxwuyiJw043bP95h06CjEhTJvOYqvlt48bBo1iX6UbYeEnIbUKOUyWLEx/2eOIE1cn
wyvQKsiB30q8OsDpXf1rjj+p5QiDVu8MkvlKNY7n6K50Zy36zOiu5+wLHtIxPq2qPv/nuO+9/8Zl
9rKfKn1hL0MmjvgRk6T0x2I6x4iaabDNAFgZm7n8rR0HAPE3eqD+6I075WuXcg5X16Q/4j5rB2ep
ocnW9Su3oLavcUJ8HzPTQi83TUIWE42wHN9GRaqB2o/povKIq6H0icvfPD1P5q4v0FW72gm12qZr
LSpb58nAMMMFNZiOjZhJVOLtkGJBFoq/zAzJeESa0c3rfkcGy1bvoWwisw/TpOYfXgaWSgHeBHNJ
pK+3CzmQozrTeXnUxrulsYklhUNkHW2ApNmCj8Ov2GeXtAjATrAgMqgqtRuQBFasP/u9lp3IXaZb
FjQgZkf4mO6v2JHZWzzkMCAo3QEe3k0JiEOiNuHhwLk4YE/5oVHKuJCBI/YvU6EpThcvoPWhrPrh
y7b054QNYEr1lUx+1ZThIIddzoUmcYa5Z/x9/aL2bjOxO5p3/vtP7i7n5joEDRrZkrtokloUW/us
XbqwxAcNWaC/SFEhGRWeLcQ1lGMiFI+uPDcVha5+Ee6y3V1djnbqA6upQ/3rONeQp49nVISDmP39
Dpsenq8gvU8MrWZkjtFK909oU1CucQcUTEJTbN1r4glnJ2P8xtsz2ju+999ojhkW10JUBDgdei41
j1dXNVscD/jIuBtLMRKTeFgpA9p9RHXhQseO1//CehFhKylni7IaziLbawg85U9hy99IsqZMpETS
jjycLKsRHXRWHAIRSaOjBnyE65AOkVqz5Xj7ajB3IcqJ1vvt85cQj31Rv3rj+N8Qzi8BgqhS76nG
NEYy9j6zg7WGOkOhUm0L85qT2GKP4i+ignHzU2C1yzCO1oyUY5q2I2IwBg/n3uleS7AwogPVEBdV
s/pfQoM3D3So+uhoQrt7FV+sqTMpQc6ItJkLwRBOvp0kmDrUfeWP5P264OhR6D2VanQUhaCMwwto
3ULncDDTK8kmSW/OmH04pHSVxMMFiN7cjuBi1UZwHkXLPNMXHR94ZMSJoXdO4GKXMTwr0tY/5jp+
DDETm8DtyChgtDxxFMJ8wOk2Ixg2vdlt9dxE9TuO3fcmNA4BAqRByQ5m5nwE4ZEbWPmgCwFs0vRW
DooCQlcStsZ6kZJrYLfofgD/5DxPzAhFRlDXxkaQSBF1sP9TgKZM9AKCMPJf3jRDBrwMzFxX3RiW
tvYcfOcKtQDpoK27EwEdGKRhgpHBsq5DMbK+HFRLEjcs8gcXBrkFfwM+/FdJUBtBNEucONsw755n
nNLFhNRG90FJX4dgPutziW+vzlCsJfs6GR422LmJQQ6nCkY6dq7uzL8NaMQEnqDNTWkzkklxcTo2
g6zGqdfQmun9qxci/ix+XLR3cRxdc8kbc2UcO/gONu+EBwFdAzoXrwguOlKKlG02D75UxqgTbpoQ
2XRvu2tZbgTvonZUOOo1LvKLnq9FJYS8SOTyMfUuEkl2W5uXWQgCGp04yDdZ65AfVC3zm+5/JrbI
58hSlv1YEg0KsuFSrz6zCkXEwcjdKCGmQkJYJ3BZfCbUPmhv3viAo1pigdQUEyvZys0tYrcZyHZd
1WP2Ku6jP8CqWi5wvaPf6IiSYSgOz6rNTqmlbkUkETjTTnhGSnV0+YmZC8PNoRCaNRq1fPJCzf+4
U22Ub8MBNzzikcgc9tFrXjzwh2J0YlQtT7z4CHSFiXY0MmiABYKnRrzsbe1/V0rwr+b/zzjc2SZO
3+TN4OFqmTvxIoPSSexfRy0/dZqGxbAaCcEQPVmvaTuLy1DbJKK4NIObYplXwc+AXKVGICZPVoZp
JWUNqLxmQ1hPGXUbo3kt8w8z/q9WDiaW8bL/dZGjKKhd0aGSC6xi/mDTD6lw5LlB3HiJeopucNJa
VdEFMTZCHqmiXyEEKHdLJu78oPDUcQzoCCwMp8YFqWOMN/a8vJwzrnHpMBRiVmT1a5V5uFA+2P5c
gg7+VGvu1RJQEzozGAKWeelRtcnPGKO3QX46Zsi6oM0if8F3JfeP56fExG/oxhqlZE74czC2h3A8
eV78EF0x/fXpFiEEYZP0doh1WqI0BKLQVz8DnQWTV8wteBC8mqbD1rP9owlwQq8ipt+gNcer6iHN
83cDQlUM+fwxWZnQWsgix6co7JtAhHRGg6z71HuUPhRriqF9GfoV0/sysHImyKSjXf0xFx6B1a7d
2lmLBEnInAPCIyEOWQazadZ2nLLIrANcuIpQmRFyPHfWxgLVrmN4rjpnl3i9/oQ1H5xRgS8KcGyF
Dnbi9bLGhH+J/GiOixsxkTMekey5M/9pxrSyrOdqYP0y3gf6VWUkzqF7yhzFox2upNO6SZXt2D9C
232L5n4z97gwM/LBmhaZSZbhPiLlK7EXvRNQJ/uME4aT2WfQ0bwns5tOENWQcCFZm4LlkKyBR4BD
x8DDPAzVArWPGhEBKFAhpqMBOTuK7z8MpqS1qhDkFUEvVLNnb1Kv2EcYNhNZo6FgxU9QxOSeZLeQ
oWQkC3lIfMh7NA2HjAswesU6Te8WD3DW/ZqZ5mCzNBbM7EwY8gyZs876qsDHU782eAXF1ULwkV/D
CBzUowS1u6ntYrus1xmrTIQtf+zBDM8w88l6tuajNfLF+n3ctouaurTimQPdtrRz+qG034IsQAFn
rsKPNsa3zpEdErzlV8e6O6QI+impXbU5Mk9mwMCbmxAAYbfZawvrHpFa/SJjXhOYo5PSUJ5/Rjam
HjWXMwSYlMpnqVaMKNnabM96+TIqNFByQI05aZyY0axd4hLmjtQsSBlIMCEeETmVbfKt0Oaea+ge
OH+hrWxLazg64F5SR30eAdzNNMVKoMxCdcmtkXrGXwbBf/0Yv/K6BMxuUDcT7cKR4Udrbr2BHW/u
duQ9MDPXBlgKSrNCPMeqCpI0Vr2VVgE2nSQfGcnhFLHbxPpz6dRnDh3MRP15r/tvpsY2hGVlkzH8
TYviZ85KsSU+2cXA1tk0K6u5qfNPifLSNsevDKIzDdbuWdhR1lS8trTb4vmI+BGXPABIHRsB4Aix
QNpOC3vEaW7UujlzhZp5oFw3S8+/9D7/LkL3MJHVmOscj5IdRL2rFjLETMa3Cuqa28CPBeYuSGZQ
S4GD7onrFnPNsOJosUb7ELCbQwwNer2Y6rZNugsHOzlzpUwNAs5dqHoWcv6Jq/QUvPXcslK7qtV0
hIojqZv4FBbsCVxUWufoVseZI50Mu5RDrn+WnN3nMlqL+U0jgbBLFCIDqk2cUI3TZYjmM3zWVfDm
a/EpsI19rdFdzAiMgGoa2cN/Aivu1Mc4tEc1nmlRzyFcUziE7QifQmOAYVUeI2pcecFHPeCcN+tX
iUp06u94emRxHvDzuPfmCo95jIIFj+swKO8i25SljJU8+o4C+/lPScg2ZTrqsWJVqIX2Magv0cAU
rKnTH3dyTm7Wv2SNfTDbLnsCGRGpx7JRDpbRXQYT9EQaaFvDoxPrqlu1D4jsoDjyxq0W2SdJFFM0
qvQWRVMw/svK5qXTk0PZus9hLh2aadURuKKPLHpG458zcI+JnjDfaeG0VSAU7nUU/VfAtx69iFSp
6q5n7FVsw00C3DwBit/k2qNs4C7NenpBnUWKk1ue1ebgYN4a1BlbnXsr3VXQhOhcKCao0RryKIjF
CC5hqmLeVP1LGA5HKrOdxfLRBsKlTM/29O21eJL0dJfTcw2b8tx1CTKl4WaM08WfFWR/7ECj8p61
u8HszoKEEIOKNmQfSbTsNeCKDOiiyD5jpDui4d8b/Yje3nxaDFwICyM6OotxIZdTdJsZ66+CldDN
lxWSHQMCgl7qq+S7oUnJLpXGE4wSgIsJkvvJxH+PaAIfT0XSiOBplV7bcsgDpmmqgKX0EtNPe410
i/bT1zxYD7ulhkuDS9L1hGkpGwq4wcJDS7mQGmu10reZkX+occvTxUG8bMkkookzeYe+888h7i6B
9ZTAMzIKa9K4ZhA/dhSvZwCxvQkgxlSgEtQY3bzfTrr/+q3ufBrCgIftkbjN+Ls/JvV8V8qfpvIP
WuYt3IiyqPAPKiRqpUn2cmhOGXG0sbW0fWUb4JWaI/OPZBOrrykZQxYLg5TkDQkefRUcHPF8cJjr
qcLIbd1zzOuW2Tiuiwr8kDH+8D/9OCy0Rj1NI7McThC6mC7IozC4sIGGs9EzDzbZFnGJUchW722m
bseErl45k0xETqzHiKhgUM1aX0TivX6pjPTi6Bp80ursEhYztlhGDfBWQ/aqxtGK4GvMF6X6Vk2f
QYzkK2VAAremxfuqq+W6Du6VTmo0D4STETE0kOlp83xmyKymWzlybjHsr8yMd0YPbLns2Trmi+Vb
/6ktQx79MG5dxFR+2Hxatf2dxuWq5cVQCg+TrfUi7SsbvRHax1aIlmb6twtBjvDsO7VVT9BoiTwS
wnfBUy5/9KcLjP9oajlOzh3D0VlxwThrlvN80Bj11w26A/ur08/V3K1iypaWVqKuwDEMYXdrL0o+
QwceX/KIGEGFerwImqsdTO+1wUm1dEt6hPp6cvr1ULXvzkQqnt7UTJKYYpjbCG21ajhoXoFVENvj
bRKPoF1L0jxrY2t7mBJzuB8d/BxGBx1jFUV85lKFOkgyE97jFmuKaLKxN4VF9iUxJoTYKs9qQ3td
2BxFMdxEBK7o04pWlgNMUddBQObLkPW9iC18VV+IZkf1mhDkGZIPyc/spJiUfdaidhWFlWRGyF+X
9tY1BJCWoLkmQxiMeZLA/fkpsMgJPB3h3YJTjRd4r02nwGKFzerozz5NKZKj/9oKqvo6Eoy9qjPx
bcSblGEV00CC/sZT8t6lRMKh+wkdAxR588fy7Qva9JwRZMHS53njttlzHcIN6lZOaiDN2LXVeB+p
VeYCzvTwM4EynTRcNAlgA7P1n4u2+0rcYauMdPOia23URDGV4TlhwymNYMngO+UNq6EV2e6LYfrH
vupebGjERcZZYdYOXlMeM4zrVjm/ZYrzozndciiiXRwB5CRnRbi4McVNCXYopteU6RTTefPSpubZ
y9+Vvrz2wI2wltPELMjXsV33mKUx/ewEQVdGq6acGOEQye0R2tvgWgIOGWBULp+FG5yV0S5yq0Oc
+quwlrBrDOOEtiFPbel+4Cr2De04BNNrE3Ng68e9Gj4Kwpac+dRgyH3Sc+FGNPu+uLfSLeuL5dCi
kun+WYx5Uzv/L7O8p8IxVzacHq9bNw2j5658UX3tD+832vWucEhkUKJLyyEuR4Kh++YtDNrFxHXU
8t+uQXCe4Y4WoXKDQN950hmTYhQ+mKr+riDqFrRUoefLGqVJG69ik/EG4U0EZMLPba/SLqNuDaXX
iAx2MtmqUGiZNKEdDIwNMyjCtETyqpk/tM87bL6dus+08jjntJl8bZHqvyG8YWK7a1XOOnBrk0vj
LqCCnLzc3RYD/c10fIydt66rAhn2CJMifdfSaAewEV0KrrbUpUyJI3iOrdEii+NNUwBUBukD2rFn
5KvBowY3YfcVX0af7mGLPYWQt+STDTTTIMqvFF0uYP08zO0RD8nGcutvHAEblkWiFmzbPpdlNz2h
P7zqRfoxSJsGu37eUNHT920oPYM5efM0JVyO8FR7sodC8r1c8u6N5Nmn8RIWxC9P2inS/GXRfFuk
xYjb2O1o/8eHKTde/Uj6i4RjGB0BI/Wh1L1PyAMcgWjUtuSXNsFmiJ7T0Pp1BshHGqNX+gOZAyu+
ec3qELRbcoocJMvoXUNmERG5KlrZ7tSpeyBlXgNyffVcE8zqsPUHKiTiMORezH1xId7oWZkVSG77
mvYzla/HDU47hD91cumYTSLArdEu+fshoPKZbxzrIx0YKSi7um4+QplbYoMOTFSerDuW7z8503ub
krHUpy8zHT5GSOq3oMbrDi5fGTzLUY4TlFgh8FLskwF7hsObSTtATng5m7nO0dXHhufp/TGdw3fi
Btep9avVbzPcoNQyT6MVn+wp/jf7AJxp89kW77tqbyRAV/intv1qB+U7eN+7/OU5XXoRDOeDxwpS
r9MooIAqxemKQo+5QUMECvpRfiRFUenAXcVel7DJyQXQVwobhuKpx2l09gggQqX7z/LSR1jZhyRu
/w0szxFD7jm4F4BX8QEvJQ1rglnjlSSt4hEY/ENGC0827CQBNoZ9Gp0xJxQtgxliYPE312Ppv1uA
A5FwX3i4X5ky+7p9SgsXcdtSc/JdSgrt7IGcHXNr07fFRe/4mXRfEfBcRdcE9ArLixtUb1Gp7NNI
XVT0zENK0p7A1bHbyztXIqtpQn8d7CUkhq5eAEy3IUTbSlccBevevwhQ18dFHVIutmz9tGpp+xjv
EZ7Y7B4hjWYx4GAUem+jyRyMH404G8Uc9JJ0V6TBHVDYaxRqP1JmBH2LwOPZJxIz9nxwUfYWkwJK
UvFPI+IDPW3hBBP9MWsG+BWaRpVGZABtiuHUUJUoeNLwuNIGOcxZfWaGRD/TQEWPgbIRo/VAW6rB
CQ5zJj+p8Z1Zp5oeTNDsLVo2nlp6+SQvXkQ+HCE2t2i88raIRZyWCKERaPsxpOGBoL9vNjdZn+Rz
eUX4iRkT9WdTcgJGGFJBXjBxxsD+nGXGc+/RjxWzuwfDYgf2uqIx1EaPNmA+xENqjIjsWbZGX9+a
uvKljtOdtVFqqHicjjiHeB6YVlSfqNQXYiRn/tYygeYCo+pnWKKppTDuCZEQo5/ba0e3sbZd9FNo
oJeyMsCyFh3y4tMes4upeCc1D19cwpPCac3KyPPe42voNjPEH7361jNzi8OpTtetG/BLza0B/TBs
qmXnwG4f4uvQ/uJpl9zsMf5nsqMwpgWaA3uOSNJNPrRfI0bLio1SWC/T1+ibhLTlZ4YIGEqIIMFL
hRGLfYKMBJp4f9cyZ/ylQ5pG3XNiErGY/1X5vqklVZCNfULMNdEaAruCdN8fZNt9+rMvIq8fkvvs
f9JTlHGrdAEdRjgFqwgb7tKbYdhSWkQU5qBW9oBsZYntRjhrTChp39aF+iaPEg+GzvkGtMHSygjm
rvpja/3Q9OjhPcvbj6c21uGxcxPDnCxh9xBOQJFBkU46gF4aQLKeiVexJg65iRkVZcoxnM7NfMkb
5Ac20WHULk+ge6ZkOOfOg5xf7Bb6OB5jiiMZoEhUTZ9sRjS50tKycQ/wbeF2bHvTRNDPSiDxsHzD
Dl4wQLyhvzFETMrfntmyGDq4rjxqIovnarLb8l8BjMogVZ6egYnbyGyYTzuQhe189ba5isyzjJBC
G9pMeMaKdR07gsU+rDxjIrz5u+4BDjnWTf5acL4rUz8JyTXsri2D/AJvh0HHABsgJvuIRCz8MSlp
yRGLeGdc606i/uCD2cCkSC7grkLJkhUBz0LUSyioDIgDN1zTahFL2AhZomi+uKktXCVxGhoIu1j6
4X4xsK6Y7PZEC5rPZfmuD28mnQRaf84oAWCUw0zPMj/9LDAKtoQhSMAXRY2t/cxeQU3wbSf1np+E
NhBayLo8Fixtpudo0I4it6JstgxJib57E22mPGcyWa+xMwY0jywsG+3wm6DUb/c8yFgO5XtqzZVr
JbtXjc1ehUNIixaSqRVFGzkoV+1DblEcP2rU19KWjuf2HGTeiYmtNdXrlWVsIH3wLuukEEsnxqnv
EcpFmTXwd0HM+n/zihkaO24Bk7h9y7SoK359DEuyYLagwpf3yHlTf/lMA01Pvf2SUJGpMDYYu6V2
EXtRnAUXrrVMTeKmwJTx15UflP9GYlyysLiiXo0qVJverxoUm8a9peT1GD+ct7gpsVKe5wNkEif5
HaqrXS3LkYqQLqAbn1mI8SYp0A64PnX60tJdZlY/ljYzPWMpm3gQRMpCGvsybf17pblstMG4h/yO
0jEpl07SeDdM+yxwajtxTzIaNSORqciUTHiAh1YriTwVbzX6U3XGazVc+TtG+PFIPxncokJwYroA
ktl1tV3GAMYHHiFWHRnOcwkrxSKQxPp7bZvqp4LHJ8gr9hn4JmxXfAUbT9y0rJI7FS0TfnBkPoeL
+Sb7hKBVFeUWFwMwbfZB5hAid0BNIGD9EMqcgE4bm914ADqevrpo2ENAg2jLGMhRPcjYQx4IhROv
RF7joOR8F6w9T7+IAcfj4zcI45Oo3JOaS1KnB4Vde4mZOMkshRYCdZLGiaVfcLOYCdDxQ1DCOwU9
7uAO9WFoYjkIS2QBTYG1idKvH561/vevmpvHI8inOqDuxBZUg9uD7xUIO4i/i3k81wq5CSNKkz3J
5fCZrBZDeg2GvdceA3a5JzUjYYGLMUNXGTZ9//dU6QwOPZ8jJ7Z9/n5vuOH77Ytf3t6gfLj01Cyy
HjUkCNsWsgfDoI0k1fEB+IVF9su9kUWeMX0MrzK6KxxRB7p4BmDFWZU2cKhfo4BFPRPeD+/VfurR
FzNWtelQx/0X01jvB15rlh4fAqQXvDGfurC/oRqPWOd4LqUF1se02sJh2drXmlqcqA9ZSmA8Kl/0
1wAuUSHR+jFJsoF5xXShOomAoIBi0RCiIWZHPOIzIUUOcRAXHmBmSHK9EBT7eH4CJSHPm+UYEABy
EWxbGx0oB4RaDOjFSr4lKzXXiJeE4VWTaTs730gJHJ59VH+YinkKB+PESt6DojTvmnjHlaUijB3O
/u4VEMegUNLjBdsjz6MuKJlt0CqZ9nIPfrTgE4FPiwrQUMXhjx5BQxzHT1nJ1TIfVt1fCFqlGt3M
KD77Tj1pTNsDXlVLhDXIl2VHoECj082vycMN9aOLCGF2uRU4J5sVqhYNup028GvxTNCwNzn49izB
iiL250tPnSr1aIVuxG5+cyR95auenWUvmBzM/nuVhh3FZsaxipYPjT6WGgozvhTvsTXI/07MK//g
jkB8sdWwp/T+jW/ftpzZ4VCAhMxWY/6gwuIVNikWZOCb0Grj37CXz1AbRpz7/EeB4UpGHcHC/FoR
LzX2VVqG0K655KrKh873wNyo+ComqhohmRpNMz6WNJ3OOkY3DQ8l+IscZCj0221KX4BxNJqnGOyC
o46rEVkA8KhVRF0v37MPcF6V2otkDsx0YTwkp8DaeXDqC6KSEEWK/Al4ltIu4jAFQ4XHUyz3vEEi
xwJHxgeSupIflLFs4O74eQn75BXwkL4k2WOo6ccM+T4I6E4TX5T30MDjvUnOcK0x4mjRPXP9OP16
I+8cN9DmwJt95J4smiU92T7wCWhiiucvUUxxE0THJkAHaGpwOhRG1FLNZ+7EiyFvEu0fuKiynuc8
cVTgFW7XNjrLAsoiHHy1hA+CI5+DM+U2Bnp+ecwNLXM6vggt4IJGTHO53rw6zAFk2jlhYgn0ZxRx
vJFV8mWyAyKH0yhe2XiKYlpSi6CwIxZLb0hOezjaRq/eXBzWwsKa1GfLQuV8yHlwgW6AGgE+x5fi
C+juqawS6plHGogmjKfXyU9sEo31rKMdS9FIBKgO3LjdmNCuwN3J941Qvg1utMOQvsBkytd02aVa
6TSWS+nOugner3e2Mt6tErJoiOyOB5WTwH7czuR9TD/wn5gAoG1pXTJHVxGlBcQNZX50qHbkbstH
dIjHGTNWCr4gBY3H5bFwUyEWC/h51kNOPoIhkWJWHevDhG4jtn+6sSNf6sjiKZWaFHqke2k9ApL+
Vf68g902gJUjko8pxdJESEcQ/TbkysiBgmilBuylFBJ9MP7nKPGWryi3nb2+RVrAavIeszIUmHOp
VdAlsdzbBAqzKxO+ReqybN5mjJ+YJ5xHk2WMZQtMKomQfKpw/mkNgswgmEn7tP2arGvDMcVNDr3S
Pfm8+RwD5BPGWbelAgybv/2ftfn/VlQKxWXKaFFWbt4YA4whRknCHdxf4BMezw6RqOmv1LOscigT
2WP5lfDkJb6G9VUWGaliEBhiwaNSJN4V1jVru4mHA0uf3tyILGf/Y1XniKVw7O20L2qnuLvKwZeb
y8LAzgi/HHs7kiuadI63lEvE8ttcgY17cAxc5m0Y/HhnWW2cUrgRUOW0oL8Z9NXlTvzdEbyW1MHc
X0+gW3X7njjvcuiRcx6VCDWl7BQULVTxLaUDJxjqe+m0qbisDC04Ar3hGqAaYNsvokpsmnamXB2v
XRekngwiXgKbIQ7cocE5QsljwX4O0VeKwV7Lsh0goD9KmTFMC/z3xI7vZQ5d7g2dUbJ9r0Fv0B5I
GMxBA7XNqz/cmJ9P9X+grHjuamCyeupzUlu3FZvK9FHqF4df2lzacKcW93w+058MOFwWiHl5m/hC
sDSSiEKTOT5PokJLgduvV+PF+jORsLogpKyxuoXkW3ppe/C8N712CKCvN+qvFEY1qL0x0GE3F5sS
xb8yAiOF7yoVXaUJfEM6FgS2+5LGjgOeTICFzVFD+pxTf5VTojyoFitgjo0ClZlWv4qlvoil1nSG
H5HgZtRhSaC8FVZ95u7zTAbtl/Mf9xnmOpBV/NQ5eREg3mrMm29lCO9v1TGi5P1AiMHKRWlFBcaR
gUdRynxmyMEXc1kqK9okY4iUAM2RYTEC7n71YGm/EkO2YwGx6eqzOrBkKj2pEOQ6fFEmsCPSxGBR
BEBdOye2PUdHU7rhx6iecpreslixlWrpfJEtSW4c26RhZBsM73KSm8nNk9JD9rhuz9mWP8tfSKEP
iH2RiSASnojp5hs+L2+GRaNm0siJtslmqNaiC2htCRum2Il8e01lI3rYvyiORN/GHDl4PSU0nYvQ
Bri3MLYRSmSTWQEPm6V0erOcPQug1uws+6UZXpz1BIOJ5QJGiygEIdwhC3uS+YdljHAFrpwKhKPS
qdOSwo6zBaub5d06csrkS1cOgsSzVNEqSoac19uyf1jWhYLCL0JtxfWW06zlf8oKbtFwZc9W7OhE
RcFCMZA0QuFM16iefudKf+ZDj1fPfa9qDD/JE/dtRkyPBkj2IGOPMYKtD/4K31GWDq3aJAO90GEp
ebnwlrqJRwGeDh+l0sCP8EKjAQ7ri93FJPeQ53pCIsJyxGb013g3RqQPbKABx2nqv87/oVVDI12h
bMP1olLCE6OsBx1E2asc8v/H0nl1p6qtYfgXMQa93NIUu0k0iTeMxJXQBUSK/PrzzOyz3StZyVJE
mOUrb2FRbatyyYgoBWiSrRINZkRBXRUNWZYLnqYiqiqeKkweZuRZgfpQxAVRxpUoaIqKTTxXvx5w
CdGaJtATCSxhLFtS3G/rwjzx8Qpq8Jp6QriWaxjzCgtPWTF8a2VJ3UkkyVX+h3UmCyl/S0RaFY12
bAnL0SdnYr6bDa1uSyT/qvsEJvM4ixgsTtBVuOFbQPK7ILwDIydgf6JXINDktLAb/bfCReNRhdTf
LCpzeBd5llPuMjKZRuRNEL/lowV4WUSrIkvg7Fm6OcyUkWs/kF8TtQQG311lAUAMjW0TMKFItoiL
DOnA0Ed4g53yTkjfs63pi6lYAe1lODAwyNfYgoBQiP34JiAOnYr0iVATmh4LIfrZUrPFTdH4TBE2
A5BZmtWC0IL85SF/Z7RAre4vhnro1BwNyuGAvRNRxxbecvKWrEoArKbkOIC+GoHzgQ1+jAKusuUW
4zmAHhQq2Bc2PKeBmXb/EGI0f2NnQnyxpj2UQwZMQcNTzGKA83lRdnBLMEnkA+zoFGtmQAZaQuxL
5zo969RbuETszMS7piH4DGJxHphvI8oKIkMWWSViSfWKsaBaJ6lACqbfEg7W7FD1uKz1V6IzM47E
fED1oiAIB5/LIikiX3SSARReW7rSYhukEM2mxmn0KSVLdct9/X9MI7I8heSC0caKDOmE+oZmbLVu
SzlQXFc+exp/iiU1qjWBdD1SCGLz1RBrKQ9YDdE0fVJ1VMjPRnyxEElKNRpQ7enhsIeiLtk8BBiL
gcw6zJzn7W/oZ/ylGmCyu4sKGZ+rP+NE4xhgYuc/2XgAOykGCDisIBSD5ktxsZBAjzO6sfQgRepX
c/8YPxIXzkAvmxqTskrTiUyTgQd2XiC1OV3NpEI4Vp52O7YO1SayJD6a4CQQE1C9MwwU2QnPG+ux
vmEz9YBzaP2QFJvaMZYoEVC3100NOT01MtEH7MEAUrEjImE1BacrYgSGSkbW3B67zPGIsEWPgWdQ
A2RAE9Kwg7B3iCQCmL7IRhp9i/4jWENCICYAxROxNIhMNA/uBuLRJ+E0x4KJw5OFpTs9AGK+UiQI
jBt5OnFcUQQiqbUZ0bO6EGDGkcJg18KUIgSTWNae3f5uLJn/z9H2CY+YSwK89+gnH04FMSLED668
CPhr+jAgdzCY5bP0NPa4BkL+Rqx94lbBu2C/upsvenNI0WN5UmOKLzonptCorHQYo/ZJgpnV5z9i
+HKZaBSgi457iMnSQGr3/7DqWS1nDULySSwpVKL1rYVvO3uveiR9ExEvWnhEiyyflCS4JEhHM/KZ
OBqJM7IArCg3tJq4ZuRb4mKyWottvTg1UJhrChJFKiDAafODZDF3Hju+9vaSwmIBRsTkZ0vBy1Vk
IIj4eS5jfwSCgD8vxRm/N9+fsKNveoRTnygTsXUSBpBhcbd4dxqGsKrgg0GPHW6RPa0Gad3ZmwYp
+Wqr2oTfyYXA3hFN/RafPnhC9+RDfVD3xLc9j5HNexqh4iSromsWuN0Yj5pW1+eMbA3AJGgvQQXJ
PC1hwz7guJ0q62CZGcax20Qm17ZsL74Ty7PnYSnCBwCXmbR3T87QitWXj3vvN5ny/UAqC7EwDCy6
2mtM2rOMa1Dj3SKhyQHDxAJtI1y0jexTkV9yLCtUkDtsiJNqvTXZ+8xQvj+QhTfCIUEqFAZhRsZt
pPr21tmBZa0kNqZRYUp1R/yPibpb5Xin6qDNPxIqykWRggeuxYAV9KFiQl4Ldju9pBGD8Cp7Aljf
Nj01/TugYRZNR1XWT6EHqg2+5ZzAPdhI0k2oMd3RNeuPjfBPGcHCEsvGkAazXgFz+l8AJ4HZS1J2
wWaDVq9Cf9YCqZGH/UmYiVrmTzU6wWRSESMCG2sjbDA5oNimC3hSIouw8fGwjga0DkfV0bq5pCyL
GnrCf8aN8L0YWA21rL7jcKD8RvBSRZLtSYdbEE1qfkmryErJ3ctL8ry5D6G7KHZuHIMNlAorPrp6
ejpQfDU6TGgSaLv4tpkBEiaD/tOIEiuIfmxYywbWLtQTYC9uTDm/AAGXsqBoWHWMyfDDPJSF8i15
lAYhZUaGj3YmyQH1fPZJcYFtiLZjhW2jjmJEd8luxouEe4HQVOiNHxmfeWHCngyo5YJljws0wNVF
r1/NxO/E/jMP6/752t+eGK/2y+4mIdaR48l7pBardgMkB6gIyLmAkL5MoMQKkMwgPRcNRUhRRSlB
0xWYHiZQOCT5pSqz18d98pNHtUypPJSKvrTGx660kZYwmjfGAe1PCuULkjmltsl7t4oCAFLuwXhF
491ezSlTQQY/TJ4HqLN1+PCt15VgoliDqB5UFgaF1IRnIvkhq7YWcpY3m/pXowPjlVHaIVrFjFpi
TbXpQdlQhPRX2D/4ith4nVDrvGMgZwmCvdm9JTWy8+1hbIfwCVNBNEmc6SI39ofNKu4Uv3h9oIQM
Z5QbWEjwpZHrr1UdrM1v8aBmVQaKhulZf5RlKkW4asQsCJ3SvQlLbUT4FxWIbgdAFUhxQDwUxwxK
qAB29e7tz1eqeiIfYqENRcZtpUvZvoAfd1kvBNJ7NlAeYGVLDdrE+JdFOdULC3DsjZygvAh8ZVFC
6GeXvLMDAhHJJlwY840Ap6b4TumffY4DcoX/WUa/sadgxIYzYQwxdvY+t0b0UWKvwX/TFGwHXNYh
HexLJHyTVmiGHUFoW6kdlKAHB9LPRwuctTiKBmAP5F0lZzMNJ1ApmQjpdTR/AVeCBwfIhwR9Yj7W
uaDUce8kURrC2dNIwO7LP315X0hK/OlwvadVY9y/K6VYauzaLdoWJhAu8B7Lktgz736ZUcRG3H0H
jf0OBduUSPy+lxx9p1v9ax4q0PL6CrWEptRfJ5axFmdLaGTiPFsDeD4RV02JkWHFivPAwchh57l1
2wcrJzYFLIV1Zq115hkFpaJ4K+7v9fNHu2F4PB/vnfamtMSOKkTe4fIUCfVd+bRjan5AOdHyLBzI
A3YoqZ/qc14q2mdGQaqTEYDmfUdyW2nxKMcdV26k4y/WpAwiD7LF0UDQoyBdXRODPXQAhY/EM6d6
M/9iFQcwNFt0eo0QDRJiwvhGI5vIE8rcOSI8AJfiz7n8FQ2b8qJNW5VebPlUPWva3yt4qxDV2D7n
Tn9JReeMlJNItUxua4PKaYXjbn0fIkLWxcyMY0GYRjU0dSvU8jLgiPNggCoAVMIdrnTAU3f6gmCO
Jy28z8OqZ1mocdFLWJ/JAKzWcVsNDSc4cDb5Q6w6QKw5sqqNgYA1TQCmkmoOkIo+COhA2KNYYjGJ
NHRIHexCWRgK9HzLolzUKWHmPV+J+A0hQRFnNqgv0Ab2NJjYQOAXD8IPUot0yD8dylUZK3x8x0pB
jUNMMfx4WDtpCXajXRE13DqyzDZ9I2tmJR3CGbOHgeJ7lgN6QfBmGj8hciYwFExUbCtpT8jfOsOh
xzYmR8xmMIwfFcNQCl9YA/li1SlyXIpVawc6C12tC7sVwKd6kaHoojAdUqDhnQjw4whf9sVdwnOo
g5RlugxoGREaGDmFivMILqvIKUhvTYyKhy1zP45N0gRi4aRFeAPNfQMOLjUmazbomPnz1jAGngol
ZDOE6zh1nkSRMU2fnsi0mh+BRZTKFamjTfbVsB7RYAxIKQYtD2Sz81nGcAVd3uTvGeQTku/uDPQb
MfIAqXO23iPhocAIZ7QO8SyVu/koUrUYWZfVE18RhyVDQAHqlpZkuSeBE3sdQ6tAdW4GgnwDCWm0
nIId05bWt/CbQLkw+qmNRxmBfHan4Eo+w26AY8rfZv2UohvAfHuIhRSyfgcJVfkyXPpueBeGLoak
LBKKw61VrUxKwsJmum0r7IrJ5lgAOyBiKeWWUfSdZBbY7CaEZmQ536oPNZQB06EJAqeezMewwpqu
oEL49MRZgE7APa4WqQI9u6fbBscCulfMgmuir1dSIOqIG0RXncUDeylhKV4DPhAcQOCjQ089dSvw
5AWnbJYfkvKqYlGkPbI3fUAq/lt5T2w1qmYifoDaAv6TslOoWPr+ob6GOGRbLwxEvZhKxigtBRy5
KJDxQfy0VzHE1MzVk6KHusck+K2a5aDbGLPuNzCDbTzAbwyrmgocEoZfWWy8z4ISUhOJxXQriFVQ
ThRW9CNtPDOx1pWKPty8Y2cDUIloGXFaYnLZKKLccM2UqRaWVG5EStnkf6XRB30QCT1WvKZbg0oR
CdMEaoU576uPcjfnN7pvEyrx6PJSxpHAZzRdfM4Qis3wKbCoKYsRQ+tdZwUjNJUbJ9QofBlOvqwB
GxBqlGnhG7XIx40SnnazaOkq3EGzT+2xbxcdVi5mWpzjHH8ylVN7ZpR0aVqCWq6VeFMJRRmmxoxf
dzeXUXJvo4r37BD7Ic5z5iaaZ1zq46/msXmQ/Ovs/UNuhy19RsKl6amBlsAJA8ABkelA6qlB2jCl
9nQ3ZSC0IFCnwS+ZKl2TvCWYW8r0qCkWNaaKunq+CL8JLQLjessheGNrS+xvz9lygIo+M0FiDZtG
/UenkVtLNBUAMw9aHKUanb3nXpPqSKAuMhbbwkD4AlR6kiBDOBGaXzL51+zRHWCAW4SQCTThY8LM
cQ7W/CFAyJUJk6w2FoCQESKBFELoT7lAOJ6KlYiJDqR09LN/j1iOOp0tiX+AXtcYYUkUGZs0IpJT
q/2M1WdN1QcM01YsH5Rp6hLbXUqfLIdy2621G6AncnQue/vV2k+Mt5iJ6VEG9e9gzZoRW7NbTxPF
4IliB9dxhEVeEGQd7wEO48RT8PVYrkGN3Ah8xenqcBLFRh23sD+xiazRrWZkPFJfQJ/HsAOoVFHt
NiziWaQx6v084erIumpDL0Zbib2DKyVoRoPw6CCkJtsVN0cA7sS6QQ5aEGmPKg34yUGfAgFu5F6J
f7KFaErGFPPtameLD3w75zrCEoSZXHpOm+FDETlHL0pL2NelFK2lUEtxmbKR7gru+SsSSLHzIsLH
XMAJ+otWIB7PUBJ4+tK6D0SKeigiRqv40ZTJo5VYYzEIXX3SoWvVI4q8J1HfHRktgM5iWQpUYg4W
BkrbEujfvuN2F79SyQ0eb+9P3K0TOtB/15jaS4xQpI7IExwviqRjSJVLOGaNVG4H2lx4hvqp8o79
6dPAjfAZkk6OIxqEvSsjHCXaimL11pyU4eZg60vjl1U1i98ShyIQNWqk0hB9ezy4GTUljzgYDcj/
VL3r44BtkqFE4uNphvFdPa3QBsQfsyrFGC5RxxD310D9beQUZcRTU/227gQyqcuVfZzl6wyqdEWX
MHaAy6/qdEC6Q4f8gMU9t5y8844Kodz1nqqDvp23MrmQlH+W8bEk8Cqak2a96g/Nt1rApBbGcgKK
db90TZjmHKe4yPZWnln3CVieED1EUCEMo8SqXqE7aBPkUjcnLxtEQTMzFuR5qhkIJExqvJnc1V7+
aUmRVONq3V/q+yPUkYCs0/M4HKVYXQmyeIxLV6/SKLboDMncbDDqM7xLwuJJPmWSedUo4xWO44ES
3xC3JfjhFVAeYLYMws9wWlO+FQyc1xqN9GYkpPuZ2J8aLIScKYyfy4d8pjKfDdS1DGo2MKXBimDa
ekO5EkpxTMAUsz934z81ZnxuU6JFXgP3xgDXhhD6YC6V1m/jYdkDtI0vMzgSAepo6pRWSwFBtojk
FlpMlfpi4BdHSm5iYpt4e9GZK796Uk9VQ9ebfY/1iOD+phEZw5RKSNR0RJloi7LUmzk1QH0rVgBx
rqwSxFhOZ4b36qSOFACInCYoLgJApEmonyLTauAiqsZLZx5e7zUts+pDAScgJgW1ZSDLvuJkG05L
ZByCGiMCS/F9mMg+MFYbt7Nxc1vfmtA8GvCmQRuoOZnCjPVoct2pDYmEuwC1U7JbiySG+M+tAPp1
DVLUPf3MplqiMuDPDuaqJ3JGcC66BHyK3lt9D6qSs0Yz7mNUqXjSispoog1Nv3n0fdjq4Jt5m/j2
3LR5ujeen8Jz6KmMEbTLnjaUoL46ZrufZWNr0XMekfEk22lnQkGDN8MsLoCEvSiZRKmNaXn5hi4x
XVtukbAHnloCjgcKwzhwfN9ytIa4vNT4fsi6PcEqIGjU7I8iRs3xkt5+O2oFqVouUZJ2eV1CRU/M
AWNWDo2Z7VXnBcUf5BsmbVWoejAO8qlrQAxMxVq7I0YEZUaoWlhATKX8tWB1fSpqwNW81SiesqWU
UG0GBMMy8Atm1ovoDeQBwhm+AL8K9CbpuQ/cpNk/RzTLcK1XlogUnfsv+7f/ur9JH9VL81Z/JTtr
PzjuuAJxvUmjbtWtKFJHeBcF8SJb2qt4cY+SpelhN+G2XrTgb74TWstiiYj/pgFw5WobcfdX3bbc
316rY3+6vRaX8rUGdvrN433YS4V3Q4fjVXqXT8679E5qeaKEe8o/QEYPh+bTPvOX+W16g5xyGHcS
oly7kUdM0XOH2mI4HJARhcrkEQEv5mUCIGjmUb62W2Wd76flsE73XKojHdwtEnD1Md/Hh2QFaWoN
xW5LdQu98b21RoplBY4sRFw0UBZIqqziZRwiJo5YU7m+LeVIWWRRFyaLYvFDa21L6fCQwC8ClODV
+DbsrADLpAizx7CICAs2LpPB51jJ4r58rBFM5kU2klQBZVIPrad17ifB1ViQJm15lY/g8dftjKSC
J3nJNg1rL3M/WL48Z9l7iDT5+uoZaKEaGGgSlv++/SgsfWwfw2JhBTMnTKMpiebFbY02lOSyFR/s
yNkB2f+mAAp95vEdf07f03v6Or2jKVif2tP8nl3yV+WdTfOI3Si3Y1+soGtiLRBCfF8662qp40bi
hAV3NlmOAfKCy2yJUtTmsYEKVe/sVe0+A5mzIrqKhmiK+t0UiafrQbWsOMRzq62LFVEUYwV1Dq45
7aP9uO231bFaGUv9RzxvjubI/pH5bbOHErK+7SfbpRVeHZH0YLhuK3Qn3Gopb8XNoiaPShpC7yhz
LglXFrSLVmBkuYv53o6ABizmdbvNuNGMAtjMLm7YazPiRqzBaUQFNyXj1gjBjoiHD03NUxZoXAXM
JO6htkBjbaWs8l25o+5y2zmrcUNavOmi2y6D6uSWO22lrZAQXsnXGRXSaoNn5oYYP4L9lLnKAtPA
j8Jx5wWTkYrJsuOgY0g0AAkgSiKNUTaSs7nIfiLChckph6oivi54Y+5n+ZvxNHTg+EkcreHkphUm
15serbmwjurIWdSRtsLSZGNwLuI3bSRDI8PoKXJWGDPj4RHMX1rAtvyZL6UFhoAhxoae6qu+5lHu
8p4hOgh/D23Rwb6NHr/0KdOv8QMRIpdP7FdvBoeuOLi2akr3Gc4rZHn/Tkyc9HjNIphEyOP8jhyL
QiE0TSCeFz5XEbFICqG6VcHn/bsqxabYTFwudERDJNnmBZToi/qKo6Y/vSQ0+9EjNwLlBUFM5eV5
kA/3tR5dKc8mrpt/277jXSWvWLxA1Nnphx8zYu/yXqbltLQPklctqm303bn7Z/Dhhx9kXS4OqDwk
1immvVt5hUepISKTYp6hV+TqzDMEF/3Ud3boIHkEwNFtjTSbS3K05Se32EDyYUKJhq9Lv8/DZnQ9
fjpfA//Y+9jE81TMBfhuMuep/7o3/iZ+w4rDJTD5Pvpg833ErPzbDmliFx4RD0jpnrIi+YvIfcPG
/bTdYOXt0EPlwhcHjLK93DWXY0Qjm4Pgv+0nBwQvPI2bSFd3h0Mvh6GAIq4zeyEasOcpcBag8cTj
TLbt80wecDwCiT/iSAwA/sh/Q4BOJO9D73xHi8knhfAUjg38b/uMkONyxWspZ/E9gbXsWxHOAt4J
3qeLq7OX+eN7sefYrh1S8vPSFRLPPOhBupS4NpPX+Ve6Hi/vpsvH+vxCm8EFQeL168SnEhklfslP
+KG4NNz4evo6VRzpt3cL9x9vhLMFb43mLgdFL8JLfORJPHn9XD9dxx85I/Fa3vjvGXSvOF1xHKgt
frMofEp8HP1X/LO47HWkeMrv/St20RllllCO51qJv+82N87YWMFWc8WE+RJ3kXz97/1B8/EeFAF4
yv0r303ezb2+Y0TIQ5yVulQ5n//OQv1TZefdYHl4WiAOIK4psW7mirdiznGR0SThdk0Bikb+yCPe
x/ve7317bzOm2BSOUOR5N3FbxVgC3LnQOSOqLdG1+jA3tL2i93d8PvgkitdFMW+LWyrvdecdCTIC
RKCxmg9PmKWtZ0Yv9QLGu7Lch99r4Gfe8YiW93K9vQgxy2/KeU6IO/Y/RP7Qtw87Nz7b5/kt9fZv
0Uu0eN9UmyGgthDGe+morcTygN4aDzGY9fBL3Xx9KQFXtnE3m5d5iX65C1eVPaq+lD6WNEix0iHz
xd87r2elR0Ob78iPBHmY78XXkq+gbPhN6zX7MszD26s4Qhny2z1keB8XOV/sELRpAwqofMUdjD/z
kncQz/LbhXgXUPK8TrwK5niYsteyV7JUgJNisjjMYvjYHpQPCnRBwayHiOej1BuAllmIB9FEQCEq
nN7ZTdEoRV5e4lUIDbBIINT195Pzt0w8OAQb9oLLu5xR02+9W4h1sTe+wFRzb5yFOFx7ylAgV9z/
PgGfilewbjGPeLc0TMNBdtNXJMd954VIkJPJTmK90w8m6418GD9NpO+D7vP5D/W7Aytg7LssSz+E
Wi8D3gYP952G05HVeydGUMxoA9jk57uRVUY8UAbYIL/CKBt9sWXYLhQNHql7qvzdcnHbfT280+m2
Oj28MvgSi5hYwcWdZn5wc1N3dP+VHjkEj8RnVn3VEQNg/99AWImp/W90X1df6FsxLtsNvHC33vQ+
Cz5LpPnK3hgdXmb3jTYWHa3ogkuO+2MEB+R5eXzy//vhcODzHPjVpxx+3V3WDHOZMqPFOjH+dwrj
33KxuotF5ea+l+4VcPoS8injvPLIlk4VMSGX5n2xcKPo56D7V9ahKzkRkwnjYVYCMefFT0DU+Iwo
Piwe/MQWB87Oi5emm57VfbDpfLGuizl4Fevs4HIcsdazMzMzK5Y4cVBpK23ZJjyxJ0yes0XEhHLK
3+osVhfKPW+PYPJaH2csD5DYqvU739qyGXo1VwnUIg9OcHDN6H03BXxuELWv1s8tGBbDAk/L9X+3
SiyE+iZfG97MVf7S2TWMFf7Nf1us/UogkrF91+xZdC44wXklYkuy/1cE2mFNbcR5PoLxA9Y9qQ1X
bwjeN6W74NOJ14CYZmDIobMQW1T2bw6+RCihBNwIZ8EXseZhlMQLxSJQsHP9d3WAI+8pHerutQvN
jRGYqctWTQSHWvOEci+d4R9mBjM83G/94/oo+b+vkn/04gAsNbc2Dojmon/q9ry29h/n85H/zjTj
XXPbBdPHbQOHHuledJF+tdBe0OLg7+nhGTCWZl/mW8wvL5K7RdCCf7xo4V5naYMq7hKCucC4XBws
9slu8KlP/vaBSHO0K61v/h0wcReMHpBQ/8EDzgJftf10Be2/Ej/Jq3grDiF7jitx+CnKlt9OmLmd
+w1wYPWtuNlKcREpZukSWRE0Q/cWVqv+ROS75rc8N3NF2C/GKPaZqNT/6P7h/X3zKfZLsdl8fRIC
cLPYlsRC2rywmPvx+vNv+MnRtfUZIaB2XsRAF2/FysIVHhj6KW4K4rcM/gW9z8NPxkhEJwnbHQKm
CmCPq6AWqzJYnGqNcru+xljAyrcDhHtPCh7LynOd3X1deVcjYDSIadCxv1ATY1jzlTFbMVI639mK
YS7mzm2pvj74G42eN4m3nr5FlCV2mjwMv6MtrPQDor5s2/06ZtPHL46f6qXhmhcKfSe81QOU13yu
PwkO8ulLLqP4FH9r81aEd6A/mM6IVQXFha4AV95cJLiUUBf26Vf4WCnwBw8nHs6y8c1Tt5LWWKb6
MogwL19QPQ3sQNqAQPfr5XwAC+DZAeInO8O3vWrdrZxlveR3Hnr023hX/oUPYkSi7M/tFvHjNx1k
HuJ2G0vFve/56b/tlMDSWO/3lyenIC0f/p2hg8OVn27STcNP6cbcjl7j093xwdmF9pGxFwx+fMSb
fCOOzeb7zWrBbRRjgsj0ZG27jwOFEzalF7HdvLimn7j1Ng+zVUtmM61hPa/ZAQb35eG6n9AF3a/d
andzjYVJlDitdJaizJte9DdY+mhCc+93YuAkbPTu5MMihqLipm9iDgBZCW6bZoMrEp8BRksgFnh7
V56wenT7ZfvNwrsQQVXmp6vnEl+JT+fAv7jnOuhWjQ9ZiXmDmIJvLsTsuEdMPsn9tkKaI3/XTcFE
BdrWqhUDwxd7dcYckniF7CUvxc5ekEN6E5dD/FFCHBKCkpk9850LtPvvO5xdhons9X9zkwLKF3Pz
b9Z2XNCn12xYJ6729vFB7Pjv+LtcrU6fu9Mp8X7/ISjNvkUfwTVeNVdaoiXqO0tpqbnOUnlFg8Mr
dum/8kBNlHdFMgwkHdkv/V6sz5dYq3nKZor46tvnYo0uwpu2maPxZYpw34zsr+mf6VFtcUVEAmif
fd9Zd3xKbdlvxZonfifiFREHiYgGtN/f70S8I65Jt209hevSL741/7nb79/Yvl5+Dmw2AC7YJ7JI
uljH990jcC2AcgSPlhGKSBJ5YsL5Z5Su6dnVnyLi/C+2rz6RWAjEM8sXzQNwcxBPNbz6IPsUtvgb
yWHQvChwel0sGUPIo2H+An3Ezw4icRC5ihoOgUx6IPvjZjqLqEJkkByudouDUJT/Cz+rQ74r3vB5
2tMYIarN3oaAaL9xd8Gt+acAyf6qAHdcneMQqDK4iYUG6qOtP1P1M+++O3thv4oFJdukv4iuL577
JNL1F5UKrFx69mt6li4di/2Zza3/MPcoGPU0Py24i+CUXYeRx7IB95G+oFB1cZHVxLKcZ2Pok0Op
7KFp+vxTirq+6bUn65v+BJpfZ/Wan7Xj9Fu8yR/T73DODgbJAzUN3FrpR6tuilIQPK4seHZ+G7aY
X5VeYnjFh6S7NW966iQfQaT+vTFRVUGyF4SSTF2hvDVIc9BGoereJLdlYxjRBNqtcjocrzC9Lxcl
NWR7DuEK2vOxz0uipGQ+PIEU5nm1LqvdwzbPz/r+ZpoTAgkUwxvHWhs0n1J0vCdzVzjGTi5aZHuy
rUXl3JHRqBsxF9EB5PZMlwE7mzuVcSrRGiiHB4yOMda2cIQ23SAauT8FWH7RsXkird49viCXCNxR
IQ2+hL5LXBRRMsxnq6EcWQpt7vsDgXAak3O5ayZ6JgOlZIdNh1KqALyIj6XF07qY2Ot0yB/VSz3/
WhVizNYlzZEtzc8K/DCTnuYDoLdd9RfbUblD6LB2uPFMSFjNWzP5sPJkV7TnbBAeUimE+WMG/scE
JADas2vJbCodzcwFx7VxFr3TPABs5EPIxj7Sx0a+Wqrtdz3QmUWMuqQ9M4mWECV42sY4opq0WaTC
RBlnaz2ag3n/fA5sl5R2BSCBtkUDjRGssGg/CWQEgjQC8xCZ1N2pLks0HYqUFuvz5W6qgSbj4gPz
YokwfK/8duXTxzYWSLN5bz5jqzmWNPAAXibZEeSioatupxJlpaXgs1Ed5sYCzs7PgF6QElZza2EN
yqmEsovEKcqIEHRHGKOZDTzXeOG+pfRub5wDzSBYc8/3HGI5VN4BRjj6ReXHUIeK0fmlGaMxxU1y
ULwSr+k08uWi9YeH7dO+et6rJQpZgOAQ/JNrJPlJE+o8ShPMwDXqAEytEqjvE5O0LO3drtvW+qZS
XjX9DEQS1SJQSnuJtxaNlb++Mg2+MmP8N5X3NNFFi5n4BWqK0FmbO60NmCK54uW8P+gLKJmW8m3i
BDmlnujGl9p/7fJceDD1mAhodBQemf6aVg3q89PSagizgUzAzWtyBNNgFxxNY/Lt+PJAmUOgOhSY
hTO2GmUOFlu7h6IH0mmzP0/5opjuy6FQAj77fAfc2sEX1HGs8CzxKfFpBvzDMK9otNJhgQvC7ESR
LxQcDYHew2gdkaVt72A4T+P7Rv2+6DCqTmZUEuHKV0LQXmo/J+PcYrUo4BANAM2kPmumAeCCNRb9
F6BvNkw+moIC56MBXYvBfFU9xJQt7pk72sWpOLsW+y8qdSoGxEQi7LQfsb2g7XOjByTgSm3bHXoo
AKoF8fq+vT3LhW29yGazFMxzLn2HyCLazR5TJFQtFQuts2oz4pKLPpd7oDyl+SOY+qn8O43GElyw
kryCXcKj+ZKC6jYqar6YdGsdIXw1LOOSSLZJXuT6uTEfeUg3Dy3eGVALCoKuav1T7XZXSD+izYvq
DyQoB5gdtKo73f/yS2AvRWdV0Ui3spfZhl3XGADBIGVCEBlRp6x9fBYfSGQ3RxQnseUi5obAFQ/T
UgNPZGIMpwI1V1r9n9XnOwWfJU5+llBDoDklX4x6OJYHtRtDJTQxm3DYQ2i6GYz9B1dKontHXFio
wmzxjADTGMSPb3C9EigSRYu3/S0/gVN25qNQHQOJEGaj5GdP2t8szKBVD5izo9H+i/gFnks/KmSQ
XAKnvDGMD9FwhEUqhBEM/dQhJScaapNxEkrOgK1C0QtLhwMsHI92HEqLPsRERzlKxj3q6IfYqe6X
QK0FEkh72usS7+lxdGNotcBDDmZGs/t2lUfk7HOC+WlrAWa6sVLTaupgDDQNYCx4JgoxtEGZEKyg
GEsaVKN7HqCACbR8m6XLJ+ZrXYLzkDDCAR3hIit3e7+94yczv6Rn55Kf06+C0tuXfc2/1Gt6zn/Z
YtuP5le9Ysv3cf9tIWa8Pn7RQXh86deJN73CbPmXfc5nTJXfxw+GKen0L5lwZgTqteDG1e78W37h
JoTwgnl9/DJsb1+AFNWr+nGHxvNR8tbP6/OKB9mP/Nm8l+/Jz+O7eR8PHKs8s5CZr/bbRLXKzd+b
b6o3Kc8B86r/k87I1sufAsLF9JdBoQFudJXv/KN7kd7HU31BnLa/WO8tU7Lx2x+hv+K2l4muV/6v
vWRQJWBZLwpadWBgPOe9u0yv6q/+1f9kPxV32H18G9/DP/U0v/XH7sLbtKeOVkJB/KahLUfWQiVu
AlXrjU8EsgJzXIKtvKEE0oQydvUq4M3l/b7glXecb81FNUVqE5bIpvbg9VeoMOHUdW+WaoHlPdMi
nIDypivoPbxKGWB8IU8fSrMfP1diQeN/xpQa1OV1Wg8NvEjfxIPRz5CNp4A80FT2O2uD2R10FxWU
uleei2HZXZlVuMe0A4A2RpFvXzUstmf6raihuRb0i6sYwk9sS1C68OAqs+omV5U4nEr97ln7MvXx
+qOHdMSGeeILcmYDl15awKQDVsNO1Q7refKbB8DzwEJ2TvZGkhKTvqaH2VhBwq8CwYiUemfQMsNf
4YvtMMHeghnBBK/XnKGeCsG74qB/EHAKjLKAEvgnDdieO/20B4MdbaNR0C3+1f+Sz2by5zPbUvKJ
m6RyLhiN+Mw/3xIGJb82fp3f6h8YAfyDv5tL/6a8NN/mW3V57tMv+UO/2leGMwORDsvYe/GV8Ba7
lis1IZBL8ud46D/Gj+Tf7dJ/pz/ocAXxtc0A/Prpl3klZOQktd9Z1JcRGsVxXDhaJv8o/HKNs3/1
IyCUOrf/Bio30pGXxVft3L3eLuWH9tr4ZCXf8FenPdf7+Tr8TD/Om3a2r91b8zPtldf8Ur3PV+2a
nGfcrlANP91fbPE5qCqc+7d+H78Pp/EVpWxqegzyy+NSUhSpmJnPa3xVzs2P9vk8Pn4SzoD9ibe6
DmSefNhf8iaEsY7N1+N/JJ3XUutYEEW/SFXK4dU4gwGTjP2iMmAr56yvn9V3qqZmmHvB2NLROd27
d7gbX8NP+1vdrQ8IjjcI+PGtPU7vJUL0M/+n/PHyirPyzgphYMDb2SK8qXg/3vsX71RA0iELTu+W
aP4u7Tc/pZzrG8QRKC32ab7lN5W3nGMP/pNf3J+Eyxv8qS9cpQ9K8uY4f1gn/w/q8BHHbLgLX90b
+Vc5vNOX/DQzZodeuZjO9kd4ZWPCeOHX4K5yifMTqT3oD6dfNiriN3/8P+7Xb3idfvWz9jO9Dh/5
hboOAQ443jVhmnGCa30ZPtxv4x6d2yur5pSccBTLbzqpFtCsuVr+RTsQI9we50/75JznswEOdyOU
kxsy/oJgfAdfXLr2WztPH+O1+9B/2YBZFQ373h+/pftx/pKf5MTPBcyB+ArSz9mKFyn5N3/ub38f
XtJLfItv3bv5S1wifYjyKQrUl5iNlTty7N6nD8rOV/sn5bxBbbPQf9BsEQtz0k+8UrOdIbKd8Hub
3pHZpRfufnwpb7yv5DQDcSnBihs9vnh/8ntvfMTkJ8VW/aF5nfnY9bWV5f9B8ioPQf3G7/tRyGdi
Gd34kTPfP4K4Yub7HpxQP83vPOSzsRjPxoeLMpkH7svnjOOpqn6wlR1fk1P005iH4sSC6X7iZBWz
jPiSU4bl8QP5pPkZjsb7+Fr8GGeuS3krb5P8ecqFkEkT36FCuuSnw1t1t7/UT/1q/Grv4fCQfqMo
Se7+1TmzFHlBAjGSB/+nec2YQ2UL49wOi/J7AsrgANIXMY/TGysZKIdujwHpeGOHCm+dCo9ikf0Y
72m0wIrxr+FpvTsfrGjWNZRy5BML5yPl2k7yqJydD34ucRf4HsgHTk7OR3bySi5ychpfzIvxx33Q
zpncYUDrYGHxnP+x5qgCid05da+yJxl3m43G/9bYC6Lf8pYj7TljSwf1+RuVauYs7YvxjjN8is00
Bx4QSLxrqbWvfBDYN9Yv/wPjA79IHl2+5tbytfLrUjPwf98D5iA/01t158ZM9wBjCz4yZy68b/ZA
JAHf0xXSpVIgHFjRh3u/w7W5u/Zj3S+EdEVptqAc8/gCl6F5oX+Rquje42gpHqUQjkDKfpXv8Fe9
8prqVTsVGDi0FKaL8Oxwxlur4crLaOf4lpz4QjFR9C7UrzLcwGdc+neEMhEDpnsjxbq8f/7NjYKJ
7vwi5+U98ZviP5LN/r1nnMgizh/42iiqXs102YbL6YrZPZeLf3d3w1sE1+Ca83lhc4JycxUCsjMJ
u1oF1/EXBWx0D9mGfXyFVo2QTDF5wToYD4INlgzmxYK294mqgZN5WXw5v86v98vli+ul9utfoitf
h4RUQPXiV/J+37ntc/xU3fNmNbNZ+pf+N2xWDpOTb+3d+ejPLNR6qT5r4a/l80IH3bz4/uOEfZGL
z1a4x9R0uOvqmwVglDxWZH76xAArjwGAl7YGwKgtIhsAa9NjyG+wTtiXIyMajd3kvQ0DXkWvPTef
GtVb1tv8J7jlP/UPBVz5k//o5+Ecn9gsxxNbov1eO0u8uO7M5tmZzF/ON5fRuOxUdOeU/9wHoJMJ
RwyMcGEV4kxBHs0DRReWqtSBbGb8TDOeOJkp5ExSW+YHnQVyGMol65QHiH97BIx0D0a3cPgHXBRh
P1eV55C/RpeIUx3OycfCgSYmTxhgxb9H5U9j4/6pGBCGUIbljhZ34z07VT/Nj/6jfbonxX5oj9m5
e53eadDrvULK47E/jpdKWxi3TlniZd8x4x3POjC+VDULqlCw4uyhhWMM6kFv1qnYK4oR1qtEQ5A/
0XOdsxjihI2m3PRXBkWvpj/Z6UETG2f2hgJnVTYvMILWnLZBtVLoJsSJrs2b11zhcz2G6GTaDhMb
ucO3Rr2VFVy0UP8IkBBDZAWDLVEm6dPSq7yjiDYGh7KdkqJNV1lhYz8/Lwvq9RxgKrFIAidZmeAf
/UmtTeDyIlpO+s2kFytFQ1IfoQ9C1Mc3ByavvJNfVyufQg8VA71oNDbryt55KhtCls5HfX6uMSlR
CVzJXqOG7DVnU1OlIKVp83c/6BY9pByVDFUzPbfYJvVwJcoNqVKfHvBaXRGqzeZnTAuTYTJpDq9W
zUzD0n7BLRSy9dBRY48xKjsTtyNgFXzy0T3A8EQOqnrtFlZc0l17EGlsZqP3qZrXoQqWHDu0tbhe
EQu48xBYzs5rOx0KlAjTnK708RVK71RDOOdWQ8o0udEW3hMbLZ6XdXaP+3ojwqoxMg6V0e4qJm/J
KFqtMTggf1oAPWBGpS2j7kOhoBMJmUjX4PpaNEHetB3yYNUSz4pWGE2IeIYETNKUd+AE7EyXsTpv
FUj4JsNqDDzIQxs+a/SNmGvKBUHEPYMqWFjv5tbT1D9hpA+esdGAOISZj8SzVh6mKNjiQLZqMXkW
hiU8bdIoaIg/zRLOFb6aUd0ufOUJ5a032muNlZK1lvkgAinDFIdEgggOlTli1K/9mVq/qniZUUeS
hYocLAtHp6g5/FP5VfhZmfWOd1Zw6I4leHJ+TC0cOOtNzdlECgym8SvpLhVEGY5KXwylCjJsKP47
NSnzdCx4P4vHSH4yi/eqqvG+iLe4p/XqPg3haGvu2ie/SjGCtUFcuqmEL/r7EF2UilBiTMEsGN8T
QzVo8OOIbzfHg26/UEsI4x5B3VRqzIL09UAhD1qQU+LrFiGnwAsWlvxdXAIcvaUKmBusfXvEqEpw
hSn8gYCrGhdBvqAnE7vXzBcTOVqIBAQoex++iA612fs1PklMmtC3Wvoh4aKOmjjbgzqVNZYR3oZV
icPRsHKQL6roxzoUGLle7hG2KLW5Hb1XC5AGlhgqkhTbmAkvrCnljOhZsulGkrnE8x/vsB06rzme
dmp3y1q+GQX6s1kSW8x8fg5uPCFh/Wv7h2Z+FrtAC0QHNKmbu3WfqcvmlNgJlnnpdsQKXHHEfhaJ
N1hHoFJ51XS39ELqx6BRFk86PhQ3dIatN2F45j/C8c4Bg0OXkzNsy6tpoJBv/hyifws8SmcaI+Kh
QKppGsFUhA4PhmBg2ByQcWaX41ujQ38myjNt38i5FjVsYDWbqTH3oq9wgTwDLDHV+K2fz2X47iqM
15r+2T95Ro9v5ow9WfDo8wLATZtgsp64lRWLs+4+KtwGHMd89EqMqQD1CEkMxoeWnOdeYeLGQz6E
qHyz9wgef1pkK9/wHlBHXQdz2VaMtbTkzEVY9QaawzH56bNqW9TbaYLraXt7QTdc4zk0MNrvmKMh
mA+hqlrKShQHUzI/RRHAbuIC7q4Km7TeZKs3V4Ufm40CQbj5VujEU4f7uoNqVaYnUSmELWjX0QNW
Ucr5s56iD79XH0IsONzpao/LHJ+JDkSHJDkevj66Vuz6OrLgXNsr419hPRvus61/FwlBA/EeK9CU
+xvhRzJx5sb19NxN5bKEeqdyu00btaexGOTgRCeSTcCx1Ni1wyROObZNRQSN+hcmDx2pU3hIbQRB
yxH9pw0zEZ81mIMri4I5Xr7h9KCyGyUIpKuOxxu260h1u4exHnmg2W3wDeKoF2/x9KdNF1E+1XGD
Fye7Mrufs/E5OgqrfRxsiCiu/2SlPdbtAJBzvirEGJX8H9lCXX981pEUl8leyzZm8OtF+UOFma5T
qgsjcB9gHBfRBncyMMtsfi3xRXOCg9+4D3xqemqyBiJGRO0Bmw20gI0PGxwvWowofKZXFq4epllt
TUBtc7Rwy1204fxSJbigE9/tZTyEFy3F6+MqxGltJItJQT+bX0UfY2M3GZkOaXl7pd6M85/eOYCX
wDnDm8jUZHFYqFUjq3nqzAFFQ/WGqz/2MPWvgKKOzuy0gmKApotHETkHCg2MW+o23wQ4xhfGanQq
ic7IdMhoNP+AyDErDR2+Dod+amQtALWzvgN5vfwQ40JTm+PGZrg2cbSz5SSMb2zHeVRqcGzWt1Fs
yzLBZ4jap/RF8V2grkxbJtcpcNxv2gB0d9hQMZyIkPuwSDSkHi1R5Z37Fja/YUBRl+40LdvimlAo
B618rWtW3h/+p/teLSHnVLQ+6CiS3sOyfFlhAKma6h5LFowGEEwxXynARfMC6NLMEDjy4dmCFGya
UNT6YOGzjr9NfnAgbTX2RtcRTaMsprrBspGFh1UgHPq03RcWFCRnO9iPCHgUZTu5CIVvFUcoWspw
7eZvageHiSCZZljktoP4aCdy/1ybll3xqc/al55ab6I91WkV9AIfvI+SmjlydxEzI38W776V5z2n
FO8kFiC6phckzcBDo4LtkXpzDO4M5ycmkjmhdTVpyDibh7+ECvTuMcz/EnpLGRNgjdNmx8B/jzx3
EVas/HTNecoWrVcbI7wOybjCVKMxmUObOy8AZkdONR5ZvdH4WZwQ7FY4ATAXY+ySIQLlsEAM+qBX
eGCYHIAEpwJ9Y8rBDhck+xi5M9Iwrxx2HoZoOubP9Dqxpj355V+sjTdbObHO5voQzxw13JycHMt8
4iA0mFt20yXS933Qr4uk3BiEsvQDxnTmH9cLSj94MwilCf/HPFVq+eL1aKhw5Qg8UtCbZY/qg6QA
kfvbHKBjdvEd80+GWyIQloGKiMZlt2uwKyFDp+tgcaAc0GbUHU16aLWMcR4UNfWe+O7emGDDMbTi
0xes5Fj7smAX9Xg+iVKOlxdPTyzAvEsLfo23vYo/q/2YJk96+2Ripuo8etAYUsTPU8Rt3ab60sYi
RDO1ZV++qBEVYEKEClWXgVECloe21X5ZJuBtNnHGepa978L4JQTtHHsFNRhCWBaRTWEYsHMFImqv
4g83pwKY6q3h7tT2glN6TiZ2gdXyeCQ5V3dCRBoLZTl0ZBNdi4ZMMPcaqg7axOfGf6+b6KMWTw+0
KQwjmRgkObS22RfHXMs6pwxdOQy4/ym7YzxumuxACzAzZ7XqS0CeW47miMMmS8qlY2HXwJjLTSuR
hrDzOTRA08z4+JLhXYF7/FoagTphsBPg6BgfusxFttC+iirOqV4HWlvqu6y+sc9SG+Yl+S5nNsSE
YVJb0V917k9nQuX1ODBgnGkp0lcMRwixaSqCf47FTJJKifnLQUVCHaGbzmeRkF/cgFWOCi/GJKRi
AzM0ikGkolWkvDbejLzk1IWr+FnV7PdGIaZEK5ZBGB+t2Pho52ntmAPmmc1G5MeiFB8He93nw0os
BETRJoOPPvwwI6KnPmHU85SJtiXXbNqbnBHPbbAvNoqxqnmPXsbiTSRveI8BnIYR49bwKKNZxnV0
F3zzDB6rWztmrE7fPkVgjnjFyKBU5nPq0OPjlJbPRpJtRAlXTNjfWJxQqFwbDSRhPI6Fhpuct4m7
z5ZmMII0iBVdwYzC4VFCISRVOio0mcZn6VOvResoeOy6fcekT220Jc9TYzCazKx9iX11BHKgu8Zy
Q1y3iu9nUHWrei5/w+6qaabYUDzME7IignPNZ4J7MtlVSmoRaMwYg0gBIlECQeKu8I3Mev9ZRD1+
CClPw3oGmBu9m8R7srzk4MQfsXl34he8oLhKvlM95+xi+Ru+FovEvlmMNjqwIkzkuNLcX3Y5oGW+
JuRvYmChrlzAGHhr+TpWP0YCsgLOgHWFsABLBBdj4Aw7M5y42WrnDLNDDNpLKq9PinBc2v3yu8NU
1cvHJe9AFHxmdYlVIms4FLpm6/vpWrszJdOLY8qZ2hvlDuGsTF7lO6q+fPe0l7wAd+gmLNNgZ6cb
udYudvQkhXucKiUWNibVAiNuadoHxtQiH8cMImWoKymTgftX/cnzx7FsY9TK4eOXq8anqzHhMgGj
9Zca/f0Uu6LptJDHqdFVo94DMDFhrM98Z7LnGAbD/xRPkpZsT5o9CowMnz8FkEpGlhNmRanFn9KK
UMaE2EhzuOMJ2gcc9/PVUs2/sniWdR/QqIcOVOKWYGDMpRhwONN5Nj6GKTmkxk7HVkY1Rk6eTVLg
jT1/JxS6onnDtR97wKvOLNVf86IDeKUW0vk14ZMcwTwC0uGLlYwcOVSkEcov+tbal+rwk1RxLkWv
3QPqMDarPsGlBoAH1wXszB3z2dGIPXX38QBb8DnzX0iHw7HHdbFsRfIREQspZUMTgWe0ny55bLTb
UsBwhXjocvJcIj5cPR/C8QIOgaRa025ZUW0Hkk5oxEJQCbFXsehrsd0cTHtvNPFCIA/J9sUdRWSP
ta6IfFPzzGXirLgr1FNkgLvI5UTZqaU8oRgAj2zh3j3hljQeSF3CrNlTg69GcZBmwx7siE970uof
PUL6MzCUiqeVRhkp/ia8fZ8MJiXDJgswSWUHnAao2X27bR0MWwrWVg/vFnBVzNhcHe8MzEr1T2Ww
W/YY7zOQIrWcthKPNNqLEmjBpzZ1E+LF2XmRp/s2zuoTq1RB97/KymLd8ZZLMaGjw7dozUEfNoYG
I2EW1ThbHtV4bxAWWhopjo7oxEmt1KtuyeOkN8ZzAIBSeNZa1NL6JziMD3HJ4orr0ZFh/ZL/CNbk
XszMeaZOSNguOiLQ03lt7UTYz6wXoAqZsD3ihmKd4d9MuFHwa0XaXbc/aUNxvwrYjUG+1fz4zy4j
eKjBojr7ogPfYjtpGPRgNn+Kt0tCM4S0uJrHlWvNzz4PJBgXq0wKAbnaYhPhTzevO3iVsiyM4uCB
DhTAC3TUWBMQcSW2x+Vxpi5iiWSvoQFiEt7Zl3r8PIY5lxXbPVYGM9PGX8LmobBuaihLtJI43kc5
NNQCoAeXKlTi2xbUjV1fXktaTyh3jAtnZNM+RWtMZtTADHXClQlHYhQZFEo6INgtVV7ZYAYFsfFG
mB6j7W7CJNlUZvguHhrzflKNlznW1rkPPxXLmjabIBnIa95F1kn5OqNz7gwEJmzELj5t1ICc1jGM
JCLNXJ1nevrUSWeWPrcxPiP21yDYCzVDAfqkEECq3uNOhfkl3bCH/RtnjezXfg3oQj361/C9mVVu
5BeWQ7t1alSHifMjWYKq8thmLHcFQ7Z8M8DCDoqXKYTLCHIwkDFmsaHGyV14Z0roL/vae8lLc41f
/jIwyYv/hJjSQWknfpd0GMwG8HaX59LB9ZTkE/Hnwblaga5mDfk3mU6LCGuEKNFepNdKSL+AXqNh
hoEV1z+y2YzOH4OBrI0/HGKHFG0XItP31K1pYVtrPYTFY5/XGxfmBOPfufIeQrR6eoxAp+nWmKB4
KKaZFZSOvVJNVItFtmtA5qR3cr14KWtfG7tN+9Il/koK2CDncG8vSdkv+TBh5uwg6MhB8C9UmiJH
g1vj2ME+6Ml9f9Ux8KmcHUs2oXWIMNySPxGGSuf+Sd2j6zpkIH8V0eaOAaAZca4G3nCB82PpaLvG
3Wxd/Y/eqOUqiXmnjQdNvGf3yWGwpBZ7TLoUX4G6ww4P62q8oBAM11Q2crJTaYmiv/SNL69w4Grk
y7GJ1uyEcsCG2AaUIewz7Vgm0Ey4ln74h0PyunLULSSathffBva2Tv1MOYD5IDEVktHqOywDpLCj
1WHbmlrOz6xGLFQdK+MTn9hKdx9h/8zJsZvgmUbuQ0p6mTjYYWTnuLBAwu0/m5HphldhGrhiEg+H
xnAptwhboMVR1WIjxlN9ndK58DleYdFISqdN2EOMw1vTg9xa4O/i6NCvzCoEyAVpnSoiGPEdwspi
IvZeCsLisy07co0c8kx4Qp1lRzBQnh2lNuNatjHuqv9QS2mjhbCDtWP7Yquo9Wr/WtvmWvpz3tT/
Vho9FoZkErh039qAO1ZIyvJ1BlEWdhOPFxxApwuf8AjWMuIVWWWmrzz23kQMTrpNkluQPLdELbM5
AIp2o7NWzHivhPFTTc3YPtGSwqqx2rvesUW1yzzyqUsY82E5A+gJ54ntBdiVp+5B7zfNxFDBqkEu
XRc+vSyGJ6XnSkAynTucyyjFLEKCeNJ78dbkgFVq5+jJbG8IVl66plf6B04AaP+LrK8eIRG1IN8a
iUZOn73gGgnWiHebWx8h1i2FPIbvGHryxiz3wbYAZUp5LpHdk48i1i9Sc1t4HjDHm7mgJY9zNe15
wMEIgBElSaNSiQ8gfouTtwiPtSdTa1ce9BrSGPJwirq6xmCJzchnbJpJYNaDdIl4myZmh6MUvhOP
0uJyguz51Q3mNezeWP9FtML0gCZLwy3vZcFQYH6GamaAUgrbLQ+aD/H3kfstPaj4lrTtEctKTgMh
yEkzQ1MLBc+HCsOGA4LhskxZ8AXoRRrj4Qelkw200lSi9Zy1fGDAE1hVUpAGd2xSxG1FDKEjXp1l
FivqOgiXMjZwodvkzTKv9o67Sywy/oyeU4QuS1B3roYW1Z9JeqquPC/07ZaK2QdzMcbRDIeV4mL1
RHuVKCMpw7IrQWXybhvQLgFA9AA/wAqiB55IM72n5NGLeY/4BtTGG37ltAwePFfc9+wblae89wiC
WjfUWyycRKRfe2EGRQzLRa4hRvnPgD8QZh4nHy/qQcxxJyXbsg4z3Eo144I5BuE25O66rySYPwQ4
1kkKkev3T3h5+DBFNa9h0+XcKjDa1h9c/1RwLHlAc12lA4Ywg8vhMVQHPkncz1vsyga3xb9BqfY9
O7puwGsztzyFmYBtGFGZu5LSvvitJPEn6J/mqNw5ZnMsRmdDC/bPEE8LmeFscDBTVIseZi1H2giY
ZDJ6EYRRzYhDgHYpFa454e7BiFCsTKTNobiwp2qN50OCaDqxnnoucA2ywt6uYMTlwmV1jZDVu5w7
Sn/WOaEVa/xhxGpX7AmrKHzwyIiFCmdHRMNWgfj58hHEYo1lXGf6SjY60zzrxn6c0eNll14ajWzf
AO+KYxfP3xboTiF8ndnvRJPuphquv+rKnw8u91AKsRrP0V454ng4MioojHzbk9fY1ugHSSiAjxoE
tcSccN9YiX2M6jhr7y68R/E3YfuqdLZ8vTtiVvMoDkPRypYAiwEXs2EvThEVC4ggo7X4konVSFSC
q9qfUgWVpMJhwwseSYkmtl/zimKxCKMD9v4Bm4EHEG36YEqYMUzqV4STem/kuz5cDXx4J1FfCOJe
0i9hjBGwJWZBu/VtXPRJlxov/uyu5e9NwL5c0zdmQlwOD3ga9uuO/jzmYHUSOpM6BazAHdrYxkCp
/3ZHtp0RH5mE7r/L+bBTclOU7KA5tKDKwqPHyjMVdzwFoPGosNF7CzNHiaRfsizbCHDXj9PDv3gN
sD5TLzZ8MrG1K3s8ObE5Cq1xozHKYm8iw+AolcUMDlsUUPgttqJ9pK9lG5JpZsJgRC8/yhaMt6RH
YflbfFopb8zoJk8+zsSrBGZVG3h4reH0/2bzjRyrChxeLHJIdzkCQ42uta68C7UmzqifHMtO46XU
ryHWxfi1AcV3GHkKQ/PfkMmm/9CddePfooYDxSByD35+keY//5a4Ve91cLPWDPZikddgd+qn6pZN
7aem4Tc9mHIlA4S1D4ki8Yg7X9fEMNoAt+IPfBDjE7u6pM0D+Gbe4w53HYCAe8o7Zo/im6YxROwJ
y9IxaMsJQkwEh57h/2mH2mpXMaA1RrL62FK6s9nT9Q7Qn4H1cXyC5hmCt2Wm/pkzIZgwSJzIVC/I
JyuK4Rkyfdy1a47chNmf4aFqtt7SDjjDeylnS6B+U5yL270HbaS1cU+12HUM/In9bFWxFdIDLDt1
Lwx4dyDuZ6R/RrtLTHg+dMgAsBFTqCzohfAFZ2q7tqOblcjk27aWFlkSXfWp2zQrub1UCemt6OTB
2OmgG6tZJ/UuIaEBI76NnN05ESycbfFJGTFuoWWYCuSRFBdD6hwrnWeCIpRmOsRrRPU/ivZjJtdV
M92lhn+a1X02Ff7UOTpgbEarg8fjFlA8YkskiIsG2znW8i38AsYeEh/Dcyz0eZ9GQaecNcBoEEu7
Oyz2MEJ38OWPiS/nqakgKPjdsDDgqNMSkqkjLVzgYyeRRp//xtMAU5V7LvTqXGlfDF22buE9czEp
SEeTLiJ0NkHgrArfXVYs7V7jmjACTMziYeLyzXi0o6Co57du/h5E+jflyyAjmVUmmlCq+bDaVKwg
XlPseuzxlfYqk4OO+oYzwC5v4lxVURyw7ub+XtR3rAQ5ooHZU4OtvOWAfMmpbJuiX/I8R4Mnj/U4
UCaVzyUKnMwiDpATTHZQf7QepWlLmVrV7s5wFQIU7Z3Bk5YgmtR2hrdrjHiDd16vssPAdx0NDhPD
X2Rcdgu1TgQ4EbaPUlWo5AW3VIEz3RiFoaLp25adQwwEA1thvAKVArL3ZFNfIrEbhg/FhN5M0cO2
h8xD3pWcGqHOvIARGx/RppJPmBuJC1WIixRdHiujD4lTM3eDkS0HJz9CRFJQCGTjmwOTQfjfrYqL
0F7udk3DlKfpwWVQymxdjtogxDJspzIBbDuOJxzsS6i4fC6YxzDE/XHn2A0qlXSX0UyjIFjjGrbR
L01r4cf4xeZHjaTIJJdZEM9WSGljttbVStTVwK6kl+2ra51NxokZQ1dtK5fO56yskLoQR/av4xku
Uz/vpMmUMTkBQYZJQ8WwR+JfJDhR8bHzwB9SlAvyd7EZHUzFlAxGkuVjhNuKu8mt78lHOteYO98g
3W4+cGkM1pMJ2RP71Qw4vGJ05pYsdLxjikOvYEUxM8WwYL0DbOaHQXHBvsZNHyDI5BkRI7eUQLhB
tkvs5BqChgN63C5A3Tm7D1h2bZMAmxesl3UGqyx7g3gNp21eiNhmmgmWn7hEz+jPDiDdaBwcx9iY
avnuf/fBSzRYmC+2rx2lq+wGFMJefRvizxRMsocrG1Lh5Y714GbqxqOvLuHOcH2CApcpvd5Iuq7W
T08cijLhaL9UCGxKCagVeBeHnqgH8yqoOV6MLFw1gGCGnx0dqD3pe1c0j3I6lwwN2x4UcGDAVnD6
GDcJq2FrkRPartAcEjqAUMyDMSFaiRaMUVKSKFwsnA3wzqNatNUNlWlkXTo3Xpp464m32Ah+qibW
TwhTXUffIiPhyP9rPMx32KQ686zV/cnrVeZXPaZ+ePgJzTR1Xk2jerRaFxkLiL2jia0cLU/ePKRV
eigcd5Wo2FYo0THlVA6Cz5791naGH48SeJosiOjFQcAQKgTETMXkPYihsgvgbVQL8a3ltAyoBdIe
EygP6oeJys86AovWzvjgQkkBnQnM25SiBIyKNQRdBWIeSb8D4Kbk+rkl7FUUwpNHTDjBDjAwuDEy
Veig+/ZhyagYCldttu/QXlSNNCn9pLbnLmeXpi+bM1SJDJ1EWFF7RJ7OUj2F9IcVOj+NwUAdzwS5
hRjcHTTrBdJctBKfP8k0UBoCFnWoID/jlD24THIDehIPmg351EgqmdCRqkQ9yVsac3Ig1EvJEFcC
bWfjLs9orbo7WSDC2DIx32NakYn/P1MWgLg2SI6Bdx77lVWPoEnAushmuJvSI2XSvTOjk5oqgP3E
X2NoDVHkBojG6FkyRNDBCaet7i5B/tl5u44aAjN96giq6xHOfMQ7wPwWY+Pwq6O3MtQ7r1OLJrH6
hxynR4PlB7zDLjf4S1VFValcYCcMsJ2mkbfDsxYmzcaj9WYMkCFaJAqLj22yAVh0WSSFDYR1QAHa
SBWhZPAaaRYr8h4RE8muKzLEAZ+L/MnRbkqj/mOCOBy4FUeUDG88BpYlG5W4aDqycgBz7epLBWkM
zVvvFUsD5sPo0lzSMhj+SzkgrRdMp/rCZBmICc9oKn6pLkBpkCoSOguYiLn2gtljc3EGZ8+xTqDi
2Bu0rV+qGQPwwt6jEQ0osaJpw8k+9p9Tg+QZqrNKPHjWAC0Q1VmS6/nPapl9hcM/0jDrsO9JgAP7
vYPlq4T3ANJgjTl9k2OOP9/ggciDgCc5gCWDiB5/u7q21vGwa9voaTTPXv07h8jXq2NbghRld0Gm
cU3ckuy9NNNyU8NozakMaeocGmCwbdGcAWkKrKXdBKqsqmJdjlAuOOgr5uiDPEpqQ1NLkcmBZDuP
Q8YACCy/wic+I/tFCBfcDYY5NNxkTC0AdRms8OogZSm0aTHBjoLfCIO5AKUtYI7cIJ99C8i2wZ4V
nEM0ay45EdMWqdgGkLvGeLnskcUY70IGSV3jENp4545uuxbygkFDHlUWgq2Hqd3NzZ/BBtBfedLk
QcYmeJW0X+3fqDJIh89opltmYYZYd9LK2gZoIVuaxwFFDys0tBa/7G4kg4TGeqwYzPDfpAfCV/w3
IhH0lHnyMG4jHhePNhl+nmljsM/ABaxOjKOhxsXQGni5Itwl2DdgLAZ3SXNY1c5KgqQM+G+2IO0M
DlL0acy6Jf6FgBap08VJ1IYWulGYKdh08DHtbekPr2qn7VtoVCMMj6nVn2TIbkK8EhiRhyMiq6Ov
ZKrl2OY3V12yR0jd6DDZVOMNyRtkuE09+Bfq8ulSahEVzWfHJF0OcLVW0ThnWx7VkkxoeQ5ldFKr
3WIkOmcGJhpxKmqbbSBqaDc4xajmojAnceWqKQ7lXMSRgFeiynBf9giXLtIHwZY1oTGAatvwl4d2
VEnTI7VnH2IhVyoxjBvOJbtb6u7WxQwEUrb06sP3BH1dj6miR8qvTmJ9pd8StDm+iFly0+E0C5Gz
DLe2kmyEYCKlkrDiBE2TXc7ZGdCipl8iYqKZYsm8y2W3GWOMAA7MK4onUz0UvXNHrwqXHcDIig6K
tIHRo+Z8TGG2N4HvIUCn0njB3uNBcGfS95LPVCgPjFx0v3werM/e5zFH+JzxtzLkLtBmGKXxA+b/
NvXMC/2Fok/bNLnxmIuNqaRGMZuTWy6y6Lgc9iJgDRTEjvafB3wRgJ5RyQkhZI6+ND6cvCikxRwV
1oCBXlWR0hOsInYAXbuD3UoLanvsbDwpA3QaPvi/oCr41zZccESKzfTP2ZFcrJk5DsB3Cvwl4FCM
lTvlECWBLDu8nVfyYmp/qNLsQpB3POF8SEuJdvwhrA5F+QUqKAk50GNyK9zLDAIccEDtZdtLaXzl
yeEDkrkiiSdN20OexTx/B00LSkmOjrnE8cdHOFiOn2nvneFVkE6SrTJN3YQEJujltDQBAgxnWMoc
lIYhxaReshdx6gatB/agM4M+hwaNdBiMsHdeu3eVU+sTWre82OO2GQ9d/2IbjzA0e6gE4zHzHq38
kLoQObcpUrYcNdpWUw9s0Mp0qaoDfFWia017G9SHxmYKuLbYU4VYuFeJxeoIrUmeXIMhxXdtnI3y
cXjC54yCqkxW4bTxwWJdzmE5bFzYT5Of4m/N11Py6DrZY52pO9UzmPo+m5bGuWd8yzpOPeQjevLa
oNnX+MCdYa5VUkdiNDEpp3xkoorus4WnDis1PQyj8lZN/dIA8/IhCOvdHdhAGkZKYKF2aMiluHCQ
vdvX4C9m5x9UFg+EUHzeSljTc/DUGdObIfZ+O2rgnjlj3RWPXh5jGdBDRtBeuhaCb6B/OD7RxoqN
fiYgf5UTRJugEeptt06FBuY+K9NrUGgryBAvfmu/jXQIcRS+F4vYtDGsaK2t9B6EC/mG9SLHz2gm
Lw11kxVbOwWsyUDALxRdNUbGoVQXhXHFaIXbcShIEDY2XoK14bzE2nrDydcWyWPpkdNVSZpIDm/H
nXY2g8LuMcyxjSTrMG4SuH45fq40dAalt22+tFBuarzDO2Lh1RS7tK75yvVpNfrRzoLJV1sQBsZb
Eb+UdbcyCDb4f7jDuRJFL1mcHWzazwGGs2xyjBxBKjzY0EUbMQvFEiuctpnJQTdUV5lGQjcRgjha
/gn5S+YP22zIN+KaMHrUmojEy8DYQW+Xoz0t0BqZWGqwlwf6sXPcZRTT83qbGTY/dD7anHzfuq9N
TTDmrrVJKkEfgcOzBMIg8k4w6vO/erDMrK12RnIAqvftLwmoqDvrUbiWwJ7/8XReTY2ryxr+RapS
DrfYcjZgwDD4RsUwRjln/frzNGvXudlrzwzBlr/Q/aZWKvD1+Z9IBROeM0igTNwQ6NQOt/J5w/mz
5RnztRqL5kvubKkwFmU+Cw3AYRFVD+MUvyBQElXaopdvEyIfidelfBBmXsAqUL+cX4jrmb0EOYVc
QLArIRa9+Ky1BMyHPyoji3tlJ/Qk36plycPBdixCuucVrwJJKZwnSyId/RQsYGI4yu9UJkAmNqGF
tqZtSQ1pxTPCTa2ikFLnEkpTXBPFXImsw7E+U7DIODKolagGMdrR66HLsjUf/7vY7yOygeej6DKk
buSCEZV2Vy4HcXYk2L3RRceseWocnrL0hxQXMkq3LX8beCHZBranZrCC7CPMBKkIxaHqNkjkA5O8
fbYowzlgVkTHhiN9IRWCKGqRGBUIqS2AAGGh4IOHcn6fKTm9ZuO0fznfFutPp6ebTFpO0F+P+T+O
9j0yT3WmwQlocUd9RxsnR6F0/ZzO/TL7jX3BK2wZ1xkZC9iQ7aElmJCzXiyE+STvPxgbz3yH1hNB
8QzoSLXYUCYybiu0/w7GAPbz1QEAs2JBfjOK4ATrzkGuOKQWva4ehEpP2A/N3B7ssdpN2QUpLWLA
SL0R4u+V+kPs5GsaC9FDH6SJW5ZDQVYPGCtsqQpFV8Q/MrkAs7sDGsySsoRJyeJLQmVGFVV23bZU
MBlzX6Li6VUGO6HJxlmzlTMq739asiAasgHg+hn2514ZKkpdTBkTO2SMo5qtoQtvHlMI87dm/NAY
vfBfXygtpEg3bMpEA1AzmO8D6SGINGmATDDciVbRrFYphy7vOE77Z9s5D45NkoLnd+ZvtofUWEIP
ig4DaWefAhx4v8w2r0BuAQUhRl1RCbG8UlAIBcsB65kGoiDxoLiIk0ZebLwtwDdFI9IjLwmQNkDW
1rW3YRzrhhwKudGRIqr6R0AMeKjuXPsPKucCjz86hHh45JwEDikQPw6zw8Ni5GA+cGy8h019+GUw
remgjPGu6K3NTFmcM2OwJwxxvGgFQxfXAUWIQKLgnmsB7NmcOX+UoRISE1OEDDhSZcZhZTH9Kvq7
aDulCjYTyjqD64ilnB3YGDN3D4cKKQaIGWSlcPJl9iMqMZXtJHulMN4KAmY6zjzTpX6Kyy3Jqy5p
ipQ/BiiEw2dPo5PTFWaqe+Szg37jZxadtuM/rHaR2soQS9CnOt2yG2QdStsyoDAdkZGSYvMAL2LV
1D37wsm2bD4V5YWMEQsZ8Dw2NJf0zUo6v6SZxlQvr/sOTL9RLR/l77plLgXvB76KXy1p+SJrdKoZ
uIcWktfAKWBiLhEfkNQ5kslBLj81hB1QaBkGxGaxg6KKKmbxRdye8AWjhR74NY//hRawIzxPcvYw
aNnLy2Lg9ieOW+YAVR5f2hfGysw/RcYsE08C0BfBYjaBicpKbC7coMaZvgcp31HGKNJIclJLk+vO
r7XB5woprzxz/kY4/q2txvRwR/mkngvdH7SK9EJosGwyeeRnSbnGXyLeBw6aIecpPYWXKAHtQi85
ihYipbdpafNllXGKZ+DMHogb2l3FojauwgOLLZ15wcSR4bJyqObikGgx5TVvUWmUNTigvM2Dy6fH
t7mIgwrs/wI2cBCx6/hfxLnCKMhnxZ8cRumVNH9Ov9M6pIjNXVpf1mBtD0Tod2htGIvnncdowFF4
Kb1gFZvGB72tM9ZPhM7SY3BtSjz9bzc0u7+CIwlfB0T7ldqkIx6qqjoNETAdaIuev/Esbe8qEHho
+Er63dd+bfiZ8cdkrpL0mwH+E+nwGwQjNGi/NjTNOCTLtYdVrUA9sRFF01kuQgO5Glwc+iGAXrko
baC2xPrkn2UvQZqYhDrmLnfYWD5rS7wqZjye+lWwGd5IR8h48o4MXixgJVus2CG3brcGCfkFqjW+
hDkZaLe4mgUXyWigZfsG9EGpDSmq3sR4MNANyEunvBkxynNeGW3vmwRsWa3fUEnNk/F7dHl8f2mi
op0AM/IDyrNH+Vw5JHUuL2nrBThq5lQmeL0EDK9nElhavEXQ4cSapVchK2C0vwV6ZLbpkhgbsd/R
l3IdlxptOGSYTmjwdBWGVaYeYcl2iwmT03SOAZ1LMC5EWwpj5C0vPPOwFN6oVFNh8DeYJ0aatMck
vXT4S1nQDBOiueXKZ4qGADP28rzQRfIpVr33BI/t2dWx0/GK/ifH7Dg7ht1kPAF15Ca+Ww4/kSDU
2BVsL72xNTQnPIXJv6rD2UHGgOzyakL8zX9Fmyf+xrLCPcB3g2auEmTfUl55ensyc6rE9qhqzg2/
louUvuDkF0VWCg5CsDMbuQThqiVubJ/w00U7yHEpqm0WoLt4n8N4ptCph+KZxjHo+BAOnX6o9EPf
HdruQN7iQvp5dzCK40eTkBFoPtEeB1XxgtRj5DJvUp49iZCksWDPE8nM4A57dG4MM2Rz4eHXgS+Q
WLal9sSk0hSpuOm95/PrDJJbND8NPTDlyIgOZkHQaZCSNT+ayjfkpwuyhIeXqBpfpP2IuuBv+m+Z
1RtcGVM4jLkQ+hLYE1+MBfYKjQY4rTbrG45kLCXIs8w3rSbjYdrbf9GgoiiNjRPUC+wwFvS7VpOp
SIUtCTcZ0iD5OBsLiRBjqlHRZKhLHJXwSRfTKWKcGUMpG8uFJWccFWPoAPeH1cJ4F1AeZk4AOVM+
IryWsZgBMxJ2HtC/vq+41syWQNIkZqzRjuwUBxGHVR8dSjjgiE8urUq2GLVS4Rfd3xFo0Lbvgk90
2aGC+BEgHfyFSdtNjDufTPR4n887NVg1IeJQhns/wIe+8/N6Z/+hocT09iR0IdoxfDWxT/TCEjQl
moCORKiyRTbotb7SwPRBKBoeQ4IaxBnmts3J2x4JKOU2NJiwQliJGz63FBwiPBuvvbls7DbB1Pku
6U1WgsuT15dWR0EYKPwFT2XsFzrfpAu3Ky94zJ27Xv2paWea4KTwDu1NVGD9XWfWsXfr9WSvmTw8
CdmvMan4NM5oXaAVqEi46CXKSBRklMYrUMqhUpjKseXUFOA/gbilDMQ7KzTjtHjflM4lp3kQnJX3
ONjVuCTTaAspINBj353RozzUlT9yZw1fgbM8Us6lkfMdWHuvNXZoIpB0PIwQbAZc73gFQcpIAmZa
jEb5yZnqZeMmQbmOdkmwH4QeY0O1ONY8truUYvKLmDfNaWk3L732KZLNASvapm73db1Objb6Uns6
VRnsSuk+TyVwU0xewwCEa27VnmH28V3xWkLIHP3WgVyUrCszN46YzF6SyP7DnPLLlNSHWjiAD1rA
GRdTSARBldF8e/gWSrel6uRC71ZFivWGwC0hewOjZbwc4mzqmOKhYU6dNx2cYduF74l5UsIvLI87
PrbRS5AH/DTZi4n/qN+P47mF17GXPwtcAsFNm7hXN5QGMMGZoj3RKEtD12FpphxjBBRnDqfQyvI4
5Vl0BoEs82186svsSa/LJwDXqfvhUG3Vfm8lzAp5tP6Mj3rz6Gao/94IA2Om2k5U69LELKN6nhkV
z6BspF2AGPG0cRB6RuoBxMNK30THaFJVjDRVZ6xoPQC+gkbKt8DdyfsB/BaAKiZmRDa7/BzaCJDU
loumx4Qfc052HJvS3HREA0F10c1OmNYR5Oz1cJckb/DO3Jrd2XvQpytzzZGEvLVUY4XxzAw7KJOV
BQG65Kc2IWJkSddF8tQAqkmkFtw9HiHSD5Nxk5kxOP9/DNnCHJpaQZCSdrsG41wa5ZtWfWxIjglI
ae1Alx9Mm9r7iCyQyXAXGKYm3jj2rQbSDnfsHeg6lCyc4L2C5HWdoLEHyxq2NseJSj33EBI36u6p
xzik+KPRrlwMn/WhKs+Gi22QQ4YwSN1vdNKSbha2QlaHGMg77volnlZp9ggr+zBBnrX7iamIA2V4
BiKiTmipGZrpZuPfvB/98WbPn3V/Guxl0+FrD6bPHlQ/6h4VbcA3dGYohMJk5nhHXJIyfdnsaY6g
qkPXsNZpTMDi52RbtEf8OUDvF3SxXcsMuM+khN6NnvvgDy1FQM8tkKA1V6/C+ZqQiGyJB8v0zclc
EzYYwoQvZLF+KqBNbfpqd/qqIPilammDkOwzWAeJYb4eUs8P7PQRgNIZiz8uHIvuNgeR1gSut2ac
sBd86goByFX8QuUq6GPFDCQw0Mbecj1X6ml2kUySicfriWm4gIcz/cCTK7yvX3aNqlUL79ZAdOZT
jge9OVZo37WOIxh6q0BfPLnGkzLUBByIOTJ/lHJcM8j5gTwUej4ddwW4rsp12CE+qtEYMiknAy6m
yReRnQkAV6jDWjP7nazxsZn2ZXsLXLZJyFWaFbh20Qf3RAsDA2nhu+AALqxB25jHiGiVtHg1k+po
gTJJm8OvSK3PJDVvAiV0QnqYMyWPslpclGokxIwUaMFN+Rfj1p47pLdC97pXXZ83nsNorZUaYLGc
H5f+s8O2VOXNAaFNY5yM0N6VMlccDb3Y78BIEKNZI5Y4RA0WqaXtOTeFDCfWq0lR3HnsIHAK0hUH
ADWHa01mjFlMacbCRqoBHPoFlJarqKKtMjUNnjH9cgt4x/anBgQEmFiYwdenOKOSvSANiJQelIL6
0Ig2koWoCvIA0lFq6HWX8SPClCDFSoWIbUo/uFl5dK1YjaabFQV+xbQwfrhuAFc+h9oaYeivRxfl
juphe9DPNrC9oP3Y9jQXtpSYJHxFSb2XFZLqNxs/iY0XCGGdyCKUq0vBV/TK/q94cd1IPTnQPsLa
cznZJELqVCEK0tcYd5b8DtRSnJ91SZq4Nb4qSu1POTH3ni1xD4UBKgPSKFwoen4IV3GuI7R8UGyu
QSIEFDIDMosw8OzNVB/q7tLW1l4vBsmhcC2m+uFI/g0nzZkNxWfveLHfWPjHNOagURprgZiNyBqo
rQ409bYk6Smnd5ex60iKYppOGTga45JXkIqoCGk8rYdB5JO3cQW7j2hIQX90Ep1thKhdgv0+Owv7
27IF6ohnjB2YFEVk8tR/po7ujwSclLgNAsgUpi9nRb3rabBBNGEskNfUlEbVpTKYMXmi+rK83dId
U4+SnqRMrAvtN5v8oQ0GSdy0g5dSKbhSUH0ACqvxTxHelukOKzj170pFTKd6JR4irwMmqDE3L/IV
A+XR1EP47DxFXZum3zl/TJP0V151Ssy6+VhLKWnNtCM7DFBwuM9KQi9LbjDvyEY9gm6Dvp4VqZY3
F5VW62xG6aKvaHmW9p7VgCyQwi1ZKRPmHeJrwq1ykXYFPsfG16YjGuFrDZskoDGRUr5Rcf4Wt9z8
UhHIeeXrXBSrgcjRdBPOH/wLwvqIU+EXFIWiCdSaJIWE6J47QgbOX0bex95VlCUCVoWQliZn4xQC
qtFVUokKZmCgH6I21BCS/s4uU2NKonRNvWXEF76GuuRBhoiWkJCo4MikEFKAAGHKVmY9asX8xPH0
4AFQiUSl5E5V8GxRR2p6CW4AE0suGBtblswUhu82Vjy2pJmiWjPfGJbJJPuLXaIzs95C8J2l/dII
zaVMcyd944BIBaJW5Av6fKMAKTqJzvXHcPXxxa3bVa4XxwbuLYAFkfcoP4NWGp7LJNBnQj4T2yek
QBp3eZLeE/Ql8qWu+NcUFFaonwJYzVp5lr8OOndVqMZGvBeUuzm9ZDvRa7k8HoBiLpQhctZSdIi8
UzSYIgVQ8kvh3kVnmwXdMccy5aKrCa3PwXqPeN8BaAffKiwUWg6Uh3UJmM9DaWfHxzsbYwIg0GMn
wvOUgIiRUVsqQegsYI3CzOPX4ZYxRoIzOBoDVjK3uEtkS/iRO38SA0Vyexet2Gxh+4bpeQJrs9EQ
5tp5goqvJ2LK6aLDtP9Wje2UQ1pkaN643JDXzQQtT8596Q82rxopoc+tqBQ3in9n+XDxJ8zXqOKY
mj+WXN11pIho2L5wc1TFjD7kYleP+EqEUYMf5djLwkeROHvNJecoEkDGVrvTaBOFBHoLE5dee8NZ
OayXnELUcg4ZOxtzfQgGbyBgMoP3iZT5cl/AWvZHK/R2Q7EJoWKsHyyDYvNoLmJQZTB8Wyy+NmzF
Ba98ZhyuuXnJowsEesGgodh3Tx0a8uBZx7fcHK2BLobKvRHQGMoVPR60QvZL45sNvfmkUY79zY0t
qndU7RiluwZPAgkWzO5BYOAZW26ykYwfynHXOObLZxAgYjuPxbeo7IWVn4FlUFNivyT5zdzHJb1q
cR1I3ykBTE8M1WW8VqI/Dpy5VPqMTKgXXybkdhWzDY9tMG+UfMPzrGNqbZUZQQPYrT1B+soP/+Hy
SdC9Ma2wVpDYNK88/QYhdoAaYyFzvC9+RBRegsXkMgmw07ZePO7byT7VGrQtAHrOAR3V01oPsdCW
8zpRjHctgaBKV7b5/GICzanl9GRVUNG85TDZ9S7RC+RdAPi3KtcsY+o0CXGNXirzLG08LbwsC5At
yLutNpKgRB/MXekMqyx5i7I/aBswf6C/jEQr1VzoYHDeRAhosrzFsynAFPs2MDl7rk6iPrBTlmb2
PXRcoNVsRkRYny7i/fGgmfkWWb2T/ugsmhCV+CUoT3kBnSgByfARgBnmuMfYHNJuFKivqzcBwbij
VmLH1xIVawJzb+/ADdLh0zlgga0wnmd/I3qia5k+6+MLr9NF02HyJiCVweL4OrTZRfNhN0yKNcgH
6UoSjTdejwvGSjcAfeYhqtcmEMWMKk2H5S9Zuzr4maI/K6QnMxDZQIjPmGdOBYQbYJV1igvBsHxC
DnaRygAdJhxCkiYK7/ZFpZS2aZorcidLFtjk3ovwOFY9JkhV1FkVTb9xj0LsKSi5unMA4+GwTIny
TfGtld0/C/UvhwQWJ4kxpjb6/w8D/V7jnfNMwFs1FgIoXLOJQdKJXkdBCiimsycb/eQ0rux6HclF
b5xBEyFQ+Ii0/sPskMByZXnFRmViHjhvWv2kQAYalQp+GYOLx5HkEQ5NIp5FPBhH0RNeW1EaVlwY
DWQls2xZ9MlA5QdgRwWIfo19PPUHkdjjbu3OiFbn2n0YGtZT+dCw/EeU6OClpCnwmuRQ1M9hi+Pb
aw4jJmKB+3PSbQ2FORwwKa3mU8Rzhrq0+GVLcgu+q7x5KdA9KI21CswIrdImcF8htfNmiwESRxVz
wRqYKdRUrCOX4bXOm01YoYvBSafsruByO4ZpLONKuJJZvfQ6hUniI2dX1OK5Z2LgZN3l0SSMwWbc
zjIfZmIiOYQa9V2AYGR34nkWQp7Ps2U0MWpcPlb5Sz4NwDDpCHqKeIYzggaEFuqUlkBdqtWLxbBn
oKlCYxoE2tBpZfSgbFCO49FU8n3AqOwKCXKr4/aDd+UlZnDdWvxX7+ONqAwiYpzsc0hydeVIJAWN
dZu9sOcmMGgeO5/ZlDJoSrmjCRFrVAj1gk4FruJuSeTzMy4nmT9N2AF4tIVOdkF73+NyvgbLF1se
VJaIuoPkBQQw10vpXRIXs3lGFBkJNkgiEbmACQgkJWUuTCI+wpYW2M7ZrH1PLlw6wj0SzsjYTLdP
d5n4wxExqDzUNmJs5/iPV6c5V7zPOzMhqKj8kbaJY4IlROOxSnM6X+IMGnU94SQFzhHuHYIvohAT
5TerbWBNoSAfety9hNdU25iLiTq/bKp1mf+kxbxH+ESHsXIVQh8oAhrJCHjvYdTd5UtPLuYUPQRm
snJAtz19bQWHSsFn8V4xuRoqC5ibgOX4r4mWq3URzhHilJ/Cgl4gvMbzSS2LVxZFx8cIbEBeJMvr
ZkILSh8aiVb0e6anmBHxVCSHW4yEYbvwj3mZXJNS29GsJ3TgrsHQXHZX2TG2mzysCcskB679KRiA
zfBYvDe1ggsLtWI5ftlUSqM2b12Sh4HgFhM7HpAXp2ihPLscUHaxb8F8WSeNeQJuoq0PL9IKu7gN
eA+h6lcwG6Av9QK/TvqGEXwGFpVP8l5BJtoC/aZYLzc2Lin07hDHnIihiCmuZgTGw18v3fK3KnMy
NVBUclHnY3KukcQjIMCRS70QE+emolPnmsjY4CFCwFx+UZrnPke1Fz8WFRcHFVNnXAH00K6JKHBB
wDe2ya/WmeSxtaDTMcNUl/bU4A2v1RF/1zFX0ydbwvtJDKm2EYRiBBJjk0tvpu3WNUCj1Bvzu6GZ
7PzR5JibpSNL9V327Swg1rwUgawblaG+7YnVJB+Pqo2+OD/Nu+hui1E5sZ1oawPQXlH8AjQjC8n1
fULjqDPqjkOaqCE/DPsNRgYRFgscwjacnHw7ms2jfJFsG1l+Id7EPL3/zzIUUhQpTPBQW2pzaDTG
G3chc7A8jKJQPkzl8EZuJ8DXmekgJunaGRGLE+mkuENLkrtbRP9GvdXc5jSSLYDPGNkiImJJqqAM
WfFvZeZ96G11micab0b39Ez9dvKNlzIMiMrHcrYWuy6O9nqfgZHUCFF+8tFaS6+Kxgb90KMVoZLV
vuKgI9psG6Y+kVDL/M/AaofWz2lIgv1sB9Dbc1tiTYxk6n2/rogynWFaxvPAvAvNyhgBz+BfnSjE
mWlgxfyC2oXMLkI7m/JD0akIKLUAtGBSpUn+7a8phkCZ6ddqEkdA3nKKJh3QnQStXcN8HCSRocdt
HaYbD7wD/bhqn7tIlNEMLq+r75xaZwK17FUGGtpStPdrrdePSXjpyFIIoYNFUqewfY1urXDuOhin
kVEOUK7Oe0S9iXCQQR2ovepma35M1isshkXd7Gi+6Ovz9LkqPEHgnxKkzFiwYHMbblbYHnp4TcJB
kDwqdfwmMR3CTXYdMecLnwZMhsjDuPrWqZ3sVBdi0Y2JkonRNqOceysqLnEDuDbauFrxzBQQpPB4
Hgg7zZ/dkmEnz8V2gY4YrZ6majhOlbdxcf5OJFvbn8gxFsPgvNW3pTaSkmPAYOBtnxOyUvOLaYpj
C9W9se2QwZZ2sLOseWfkOuLnXan8xZcxG/8EmHEj4r/C28BYiCI2NgE72yKTqkBk0OQYLxhMMZTW
wSRyEMiDUiHNvxKOQTUlmSS7USMFFOv024XuMdqtRsXNRYEfn6tDPjnWeoaUVfTPKeZRbtU5BRxJ
78YIh+Zt7HTXQwPBGsykpQX6g1grEI1MTMMyLouJXtIaSWmCaYbRB/HmXG2ac1Wd3wtEJG4y+mIg
EBoWT0mDdgTakwZKdNrQkfj7AOelGpgoH4vwCZYH+acTVEcwciiXiRWdoQ0IGMlNfSWnHeQ4vmpt
+Mqjr2LBuMTYmS0S0P2cJbuBKACRB5Slc5FWlXcuW7oGo4p4bpjNjnVKilviN+S2ADzidLoyu1uJ
7uXgHae8f1AM1DfperTImaJ2T1VISQBK8G0i6G64uwyxS7CchHHUUsqMig5kameMRcZayPNARrm0
xyoqgMJg/yEUEL7jvvHwxP1M6eJbHZ0f/S51+KjsA0y4+WfQ+ejIC8K851d4bNawo79KqcPjjkkl
CHPHtw0M+ueA+nVOJ9KprprxahObSdBQx0ndJXeFolZXlqME2khaKy85dZgcSGZpf8lK5uJcAUpC
fY+QNFPhbSGxAl9/lXMbKtmC+5NkAOwtS0DWxHCWWDzOs9a9xoRkSFE8wX6miJcjTgHaf7QjOQGH
DlpMSXOxgxtMq4kgTE6TKfsRIkMxz8A+Sv8D6MAXuJn64kBxI+cSK4Jjg8ZTLrv/JhafgvZFGC1B
SORHzDo4jBD6AKOiGUrQgcOtyyZ2xDINHg0qAhYkOJrE8MBUCwfeoVPB80LVNNk38Y3kNSfCGdVL
TMQL2gC+JR2MnfRZCbdUZ92M8KxzFPfDZkARYlvfkeJTb8iHLQdYyrCh7KJsJudd5vcsmNQkSUNe
HBTaoG0H0Y3w43jooEIhM0mLmwejqhmfsGYDSs5zBF2PcWqAf4Qr6g8pl/DcH7z0Uvc3IRyQ1smN
7BabTKH3poKgysDGjfid2qClmimQ3FAudJidhx/g76NDvVgAtbnwGvhZ0u5xXD4dkHtUWA3lLH4d
BQyQaiEuy41guw7W5gnKxRDLTMsvvDtcnpP1HDPTqcBD2NbxRtO11bJR6P25Qn8BezER5t23qSJl
1X4EYOk5ZkeaEOwoEREvIuC33jKWA5JkheghsjO2M8ZmVXEPYmwXrreh7iYd06Sr9ciwdqBzG75t
rZf63mYgR4gzKPPWGpg8qy6BUa9j4DlsywXVp+hvZs/A6o1dEEBXQCiD6CJ85iJwnRBhmN61Mghq
Cn4AZ+3E8wEXRUwYU9mOiyjuGdpCp2e8ctbgTbhgwFVL4yFdGH8+qs/UQFfPDtZOoJ8hbvpU3RmU
GRk2F4k2GzHAIpBXm0+AN3Kk8CYSrhwVICYh5Ez83ZUbFfQ2bsFRE+9sWwYAEMol+txhuEjZGfdf
WIb/1zdCRySxim2TG6t4p7EHSKn+0IMUHDCLC+4W7Oky+Qf0fbLb0mtuGwRrMfyugtZqtR3t/uDm
hEDBDOu+UEuSSyCbVYt1PHywmlH35HBO1Ul6TgdQ1zT45whG75xVAIkshVThXB6pbChe55rgJ6C3
nF7Bq2lhU/jIL0HkpV1cArEaMCIwz+8ycszJUA3b41F+r/iuqm7euPHJpg6npEPxJMZe/NfQ1+p8
k2q4gbfrL80ICwVSKA6MrPpwSE5EUWNyXucAqu2IPIWmYVnlchpQLlPcjYRMCbChX0v2Fc4QpDWy
EEZgS4aE9uclx5vjMbyJ44+cj0JJNlrjbdSmOwwd2rBW2WUFvTECHWtB3YgATleGU0GTGoO/TXDm
uRI/Jb231ikHPOPbMb7jLn9B/jOpWOjPJtUu/bMQsERM0N03MSM5uf5Uso5Ck0xB0hUicyPeGDSx
+y5xN00PR0NxGHiM1CIFQKHZlLtbmUjzNu6CE8kQrlFFdlW9CQWFRHzlhVuVJBGl4KhOtNNS7p0O
ZX1anJbMOkiukQB69JFCzVHpVypeWzZlRDPWVu+TZW4k0iULX4Ko2GvV540BBErw+/SgK5bibnLZ
peVG7DUivJFY3N9Tjc3yuDTPBAmw9uqpeiVwVQKvxNFP5DdCIENBtIGRBcGvaOPwx4poUsl/FihI
6nY1iwm8R3WDvJNpNKb1EuMwNrlCpBqjdba8q56RKs1UONYJ7pMEfemSoYFaql2Cx1kYargFNJOH
2b4h2/vVSMpAqKmBDqffmcBkFc6aitP+9wzk/w/1/ESFAJ6TE1YMRACoiBxhsR4D1cT0iANAvc1a
uEPSNiWlj3Lm93Rzz6FKUY+KkabiVwFHpbqQCIpjDRk1nZwP6iYWSRFwexxE6Mdix1654G7ywHNY
bS/1Q8h0b9qZ2RMVloQ1eiqsA4GmCGVi9swkQ3jwLdFeInYGBOGnSiEmixWEgANJOiox1UpVge6l
qfwETd3oQnOi7s55ZxGvtJcPNvoc2qNZ3c9UJwYBZZI+fJ8gpQyGur6G6bfuRhu9fKess6lXae94
Gvm0lZuPoxfIxNVvEkhESgwNg5DzQFWymmiWAKfk5YHeKwl5RcNPaFPzcFNwakw5mkK3XCNsoP4S
Vqkhd6uyxtNvUcfu5QpEjz4z1FCk3sGsXmWrjd2xrAjDZRgl7WNTHAg74zcyNCOCxuU5A5sLi2bQ
JHJBmlzUPe1bkPTkDUtLUuvjLvX+YDqI9GEjBj0MLDY8L85IpDESxsZ/vLvcFGBy+AiDzjkHcK5F
sjUQQRVWjM2e+bbTdOoDLAE8+9CbNsI7824aipUIQNAQ3RMXUB8gY4JnQ0ZM7ht4KId89+PyVqaP
jNwWWlMwQou7Kf0K4N91NAthcTKQm8vXS4FCGe5AmUpFbkv11L8L22QPBeIg1PLSaWbuc1R/zXw+
+DPFwCzbjYVRxDUhOZI/gAsJBCn9oT6OEPPmJMwsk3OI4qOKpQGnFzVmaJxAmWuLQTuB1TzaWrUj
svC3FbBC+JhUoUW5N15yagmbzBWsyAgkiEeX2sHrlAdknIkX78mu+gwhslMmx1RYN4ikn9CkcJ9g
suDRhATtruIB4ZzqcyPFQbGhWxqMXxw0KdethfWdhB/EFNqc7YcFcYR1VUFQRDWeHcCGDWcdlonv
AiXIxSycAJJAUVWLVBY5yyP+MnIYMgbmGXTrnJEIFwvRCLL68uYcqJkvxwte5U1dnFFtbTy0QeqX
GsUkI3zDkA/ZLZzpEw3oH1TOC08GHIoaxAMr5h2HLiOaifqROXuihRUY34Kl5OSUmhLGXqDAerEl
Wacn2CGR7jg/aDD+SqluRXBn2D/6l0f9J1rDEWn7r0pHg603jK30ITxwtTLXMayJ/PzGuGpkC9YZ
mqomOqXGoxPCBKAIGuAB9WvmdOuY0EDWt502TyEhIHCKR2N51Aa5FeNzMLxU+nMeITEjjGTGbNHl
fp/ETyn9nwQ8YHx1MYIwIrT5Y1jzAZqTFYqfuaaks8gysPULOFihvpjVjOIj2lT1IYDka+sWwcmh
cNrbGLbEm5Pxl9+Q9LkUJ3Ck8nmGZHm4aEtFCWG1Z5N1yR2sJNa2yBkyyxVWsdWIPkUL3mDjc+ud
F75EsS8+MwoBLszIZPCqd3VI9BaK7Tc+ETEw/iO5+GPiAfCgCWcYoCQq9Q03ZeHga2NAUlze1e4F
Z5kxdbtaY1n6AO3hgb5FRd3jroU7xN7BJcCCXjjR/4npXkJJiR6SNpLsTl8zaz6a5pQHw77BAoUj
gVKAEp6DjNRTRpKE1lOtXVC5jUVwdMMbVaj0kijV0SrUzdWDaWjUz8B+1iCkyxZ70ANuuYX+U1O/
4iomgU0Fwj+4NWR0dO4pqgaiEYoi+L1a5K4Sw/eI+RbIhPmO4rdTII/54Q717rJQYibZVpwavYQ3
B8dSyksbiPulsG/cJZPqM4OCcQBo+iGJuZc7pgqpprFO8JTa3crrrrxgaYIm1fyLsiGHehHRSZvo
uzwjhMzBa/5FZyYqf2ADOZzUlvw13E0UewnjItzoTUJ+2XJZcx8aYjCwYScHKecg8tnKuvqPh8+G
dikWi/BL8+6Cpi7sZ5gPWRNzY31Fpbqz6PogE3KcjqNnrP7GWrWBoPYlqUNIWakBXRJpUmnJkTfT
4vPS4BdhrQCmVaf11SVAyMfnGXNkjVekFLllPvGPWfxeLto+pUxMS1wmIwGl4ddAamOdv7Mjae1y
BEt8OfjQ3PsBKmb2BG+SNqqyCfOoDxw/rE8wDbkIyBCOqMplPSfIzkZtCwougYVyg4cYx/AGueem
0vdmewX2rhn3ynkhzF7hInirMCNwPwepcgw0YqpI9UryrxItiE1QgEDLrTORqAIDE/X0CiZ2R18u
FTarAICYyCFD+eUenUr2gt/u4KDRtdR0UzXGQ8cha1aXUGNUlXTHc09dwF3CTSOgp/u7yU1mNskc
5foRob3UntJP1VgUuoq8BaNfm8wITVkreRfTDfjNfBXfP/eoQZE2EnJKmdJadxfeFxhEXNEu1WsE
p0F9tSTIRuy9EC8h5z97B27JGDgEWQvLmcJRtAMJ1581MbiQC4/LW34+UpJsukWqtp80QiiAElyx
MzFqtkyLT4MMbSE3apR5CNu48MSkZDLbGc2bhIDyiwin3Kih/xscp56V1CTjHUWkrMK5Plc85N8p
NYT1iDcw96EVGRzCfVpzXaCgDi/ewkA0dDWDBkBGLMxZLdxnwbM7PBl5UuwCktFAKqjgoJyoq3Tg
TXXHekRBJuEPD8IGi9p2llDnhL/k3wTFbmyYTpQ1wjDqIXmNFToU7i9g9ipMHrEEB9z3g8mR/8m5
7VKEQcIGeAGQXFx4rgHosTZdxu4HzSm7juxyYnZyKgmenYbHV/xT8WCvKpgaIHFf5HptC5sfv0sd
LrImTCeSIyeIaEYPwkOULa22F4POVUk14kmYr4TUmjJ5Gh7Sp5ISiQOCndxgcHHD7/GzsEkh48wW
OgCXylqyWASMCehFZIXytlmYrKyMnACtM7YWUt8BGZ70nOzaiXXobQQ2RsNEnTciscyGM/zHOin2
Y/U3NGF5gp+Jspff23m+B+TWYOAhCneM9oozMqnmOSYylENnZDJhHq7zrWo901GvPgfXQ0uOn7/C
NE0cEpeDHn3JIa3Am7EPgOlYaQtLLEQsKbOCmcpCUSLrelBgXsBIzfYspofR3lJX1x5Z4A8W1DFS
QgLs1Q1jPvJxrwbvMK6AaMYD5R6TfvjsiT49qZLnf/Gylxgnq7JTS9+owmexCyvj8DCiLRP+zpeS
3QF137nfPFqG9/iTeCyoeWxa91rrf1KupX7cx4cxiLEqPs/Jc9cQI88kKyK1gfrNlZGSNbVGSTFx
NNGqaSCuNVnBrvcQlaGPoFjWtmEz2xvckJt0auYv2Zpl9oL1WboZjh8IDMSyZ1ES6Ah3qXziGtPt
UeZy5//Atx5mlNIl4+NwFwUTHOAW8EJD1QccVoZrqzd2w3A2SKwRe1oIzsU2F7hY4sO0rPlNSvGo
KRMGiinoJuFIw2lcy3nHKa4kV/P/WDqv5cbRIwo/EaqQwy0zKZIiNco3KCUi54yn99dcX7jWXo9G
JPCH7tMnOA+N/axrSFJwEoVVQJkmE+8M/QZDfg+0LHiCWv7iUHKM8JZaRAZp9lzUGXWzEEsreMnj
1O3lMh9B20S4n/A36K5/qmHYFg7JC7TN2lqoUxKr2JK7tMr1FfUtee9NtfODc1Pr+Ogw9iJ0hS4j
gIXRi1SowoNLZm42wpfwVWoHJdqqiYG7BI4mTAoEf6bkFz5ceGUPcJRJXU+mFxL/HCjhZ7jgQuF3
q0rfmORolNyylA8zBUOvc1Df0XpyYfZSc0utO5SALwAvor/wzyMicJpFjjcKOPjlJYiLCA9AK6RH
59LtgnEpnBXxBDMgPnN6hSsH/dao8uq3IWmdpXe/QGR4BkYisLmW3WIb6hw4UEUdKWCgSCmLifsX
gNFW/TVfRqo5/iE3ST3B0kr+gKddYF2O1Yw7NwVfVa2Tg+mSfC4dhgwRLtyFvEiTe1nrgXPaU6kx
8Nz38Z+sO+mb6iudGO12mG6ZMcnNkUF8kqY6CrAWQoA4re8OwEDQARnnproK/E0ULurpUI7TaVLK
h6g8mLwcmcqb7q0l4kWNsCcKlf1QWdgKtfgBNFubGnjSsSKH2Ai2wOCMKpMQNFAFN17nxIHEOi1E
doPwMIDw+sx1LMpoG74b0cR5CAyivIDAyiuLmSRbUFu59olSEgy4acujXDvPLdQUmEr3Sxxg3wVq
BRIBhPPS/ug19jKkgbBYgUVJWeveNMQlFcYnYjoQBJRtLKMaXo0tKHpK5EMooFam6Vu4lXsZpWCJ
KwAuL6DXmXfRVf6Eo/IZA1kFRfZgUPzK1J57RbpTxcC9E7fSDBlCCw2+e8n5K1sca2aV5AYM1TtY
6yWmIxaUKLE8sPnW9xkGDYcYfwl0CnqW0TaLpAJ6B086ZyBdoS6Ix20LB4lXKFsidA1g2mOcYtVT
YGMwc3AyzgVfCDEQY2lSF4BS0smzmEAVIFnKzYR1Av8WA6WOz67ArSzxsWXmvqzDdv3ir2rGgqqB
2Yh7KYGcwRsgpE7sGHO8yletqbHg7ggrxnIxDKGanSAoK58zFZCgklGE5TUcL87Zqv+HHRWyY4fg
45XipSRTkJoAARyoFWCaDxlz9RYipIcpxr0mE0X+g23yUmBBNlodzWsBCLhMZhhwDl7wVJI6QhOF
XVXjPAplSZjlVI6qijkOtGnab94IGAtIgsfDE6+2EZiO8soEoq76aMMzqKGXCdwBtCazIIfdD1R6
ktosHg7iTaBxZ/XATGB6UjMNLT1Vcd/62kSiTIlLH4c4Ex4rnnYQuQSOEligqckJ4IvJ6ITSDf0l
yE/E0RQ6OKiV9Um+OTwqNy7XBly4yVPe2J4q3y8GecWrYZ1XT077Srtkc6qiGWrMksCo12n23v0P
g4AOg41lG9HaqAiPUPIrja4b3WEvaAB7h3UVdNVWOvoE1tPorEV15LLFZQlKC5770ZHWyXOHncw6
eJ94Ty/tdILAjfFCsZOS9k6Lsq5SC3rGY5q+CyXYnPJjDWHMDuSETCAV6C8iMtHBMBTmkrw8ARFJ
v6iIpoybADC+3HTVVdqsAcVW0zPPZQ5P/5JP5GitonbNDwFw6O0z6BkUJvQIogfxnUcwSpcCSzQz
Fo5M3Va391yhlOYlt6D2bg+/LAjOPNX+o1SWsZTGn2UGV6kIc6CGxWpzTCaAaL7QqO6ZBrMJeJEC
FzHUC6DHwFcHFBnRF+FiSYrTSe4FlpFULQ6NdpiEJ3yNXe1ASSi3N3G7yAtpoK1aO0vH3JocNdSu
6sDdRfYIDMM24g2zTuvHhO6CTyjzddnasAdBYsQjUtzJAhTxMpOwUwv1xF+mFBtBj8Xmv/kbYFGI
PqOytPubk02izuqLUacPlPIqXhIJj5uDqRpxn6YE1nUGFh+YxzguCShw+Wo6FxwRTbq59uh22o5/
IU5FbXSo9XEpBQrb0gjPfRVtuxBLevDbENtew60eOIV0deQyMg6mehz0s8JrdZrfvH1QmGAYuE1B
9SRnPK+eu3afqL/KwIw5gsv2NUwXH6FjWH47+aMXPkzkC+fJY+UdWUE4sn6WIZHu+tnE+TL7Le2b
4z129RHM0+cQbTPMAVhfmYWXaJ3tp8o6aEQL0fEVHWUvSzKBTg0us4VpjPGzjSxlOdCxZEXwCB+B
FgIXWcJl0HBvpyFC63CNKYBpLhOcGsdzOGHMihfQfZBKvSxHd4cAC/RZAWYjtUNGvur2ftqOUD0x
XpxPcvOMXbMQ0tXgvRbkGpfZPnBeZfnzIKVwESG2S4eMyJrpMuev6K/4LuKdQAEQwpcGFKjhn0/2
y8BfyK8EdeZ8UbieEK5xUvGLc2iETMjzg0a0SnpgiurjIN+1KFIw2hAkz2PQCPYn3m5KBgbdwxGp
r8yUOzgc/Aon/nJQcnOPCgTK5dbCN4GeIF0tJ6rwcWQOJtscTwGSfrILLRzdmI24BuaPhqGp95JD
4BBYKptPcQK3lTNfDukmBeVVLhmU94RDRfGOclsZHtan059kI8o+1EC2AmA3gTyYMUOfYsrJMq/a
L+HrCeHa7L5EWSd2ury1GeZIDW7VpCoH6RYaG0gyFzBnocwhtPYzYPwzx69ANwq8MvpOukDh+clD
YXUIKDZTDVJ94EOFgIbZiPAXZUIoMg45AAWjBj9QPuAY343FpV/SGZsHiDt6lWvUgewD+aXBSBPJ
2Xh3ZKR3CSnjmFwoffxPjfK9fKvAB6thxAWkCZKvSTFZMMpFsMVKgAbWoLYRhp+P3IV714j+ZBVR
x+jmd+dhFKmucoXB/iz0Dp3q0n0XdusIR+PJeG7xWre2KdjY8FAaHL7aoxteTSz4B4Sya/YnNiDV
fFAKCFSoIMBvoAP30Qe+QQPuKOwHRnwBjVFSdktlgoMQEXe55VeUuJIwQRNenwYLtZy3PuFFwixB
r8N3aLjqIffVHs3ruFVJblKSfRZ8mlAR+S4MD8f2n5c88lGH+E91wRCAlkxcp1O/oExhhhTpjw3q
O4ZM4nbEiAFotONC8Gv9Sco2VhpORZA9TwMyb84dhNVQY/mDMgZqMsIse/Og+Vxuyp805VIH2zGu
uiVD/XgtjFyZ+7NHQiU82dyxUAAiqku2bgWkJC8bwdRkautS9TehtZEnr8FPl2OXqzFIwPj4g0AS
MilgsMy56FACk4xDyS8bpWTapNfPvecuhd3TercU1202AzD1SfqvMANuANqP/e08DIve9zaViysY
78KnQhBuHPMtvnoJEVLGOjnHPgwdLHXluphY8Ta+BAnjFS9+Ngt8b2EL+T1GkvRoQDnwRGmLBq9b
DJQuPjl75gpPUDV9vodPVNCRuS8nLlA5q0TtKmaR+E/Al24tfRE88Z5LlekFjP35406UVa68Fcw3
ThYPjYtMvBwGhpjif4C4h/uT84PFb8CiSnRt7xcxCSLqgkvJZ9DHFdq1LEdBTLG6h3TRnmpKpxHf
GhkWm/604zXi6q72t6ybrp16CHsNSri+iuWwhc6cmHfuYETZb+KH4CIDwKm4vtJgJkIrZOR2N7Qw
QfJlUoeQEPnBAXRcNpxAMQb6kv56r1TIdBDQaWZSy/wvhIMmeUnilJs74aZmWWAXVrGIXXZZ/Y8t
kA0vp5FvLI9DJH19re/vHFFmFGxkJvicOfEIGZ9LGe2OsyIH3ME7DX5Vo11ImNjbNDZ0qRrgMI2U
7H1mdXm9crFKGKAp1u0V/uU81GuTAouy0tHJ9HqdQZBa5CJS3OEGGjTnhpmY/O7ARDjjmIj/ISEo
OJc+CpHRyR+YWoxPrg9sp9I8siHhY7+2Cf2wqeE/Df+KkjKadxNGmjBszN+AZJJkr71M6nfJqVzc
KOs0fGqYFrEhnPIt00rosAQ/H2gHZZ2z9ukWOHOt7It4Km4jmEnuhPkpT6O6uUW70GmouKso1mgM
dO8099n6Y/b6ne2gPdWp/ZLnBA50ND6j3tdKTj0s+6cPs7zo3TecfnhP0I+A3GUbsoZkzWrito+T
EF4N0z9+vWK/AvoLBYoHRpIDm2dpwyDVAVJh2HE9yioX1Ve65bYT7cT4oNU/I2yJ+x6OhZEgswvW
JCIMaSsrCnYLAmSHY85dhMG9o1h7ZluSZ2TTfmlz/a/naFJNa1GxF4TG9P82XMRdUts1rk8Xc+T8
F9oiBVqIYsNN8Of7rSwsmyLCF6mmoNvCogSZcGsAQ/0UPmDxwQel0WgdwnuBi02o+VydASCONI7i
rWDEJyBPzRCHW9xywIEG7Uns7cDhUBvkmAnTwHHaXasRywTIOUQ/kszNCJVLlmobPsGempH5hPKW
Ou4CHW1YrYOe/OjHLjoDR0qerEzQbL3dhB0wY7nrkNx028z/seF5GmieD5NGI30lukbjAPfDZUOK
b4KYiRE/zr4ExUcPqQU7LeM2FfNHcWBwsLvFKy2ZL3H/3cUALvoZKgYhT0xcRpQZ89l7idCCwH6V
sarYig9Lfoc3WrtS7BfwIUD6CFhXcVFZK0JfWWOU/oHCbSqRVdKr/3faY9e3CICuqICkQuN8Hjbc
7wD3l6Z1FzWWGZEMpecZV/TveBhJMqnPZGUz1oEK0hPA9+cwYq9kpkqLYNDAyfyNQbvM1GqcZe5r
gF043QlXS6V6x6Ng5PwPmMPMHK0Oc0e8N/Thp6kf3fg75dNiW7GHE+RTkNY5kz19r0Pufm5DAkaW
A+cfNj/Aa4vxkhKZJm9iBZO/i3qmcrMIKcRIX+QENRlvJSJV2RQgidRLOdO3nkse+qCKrXTlZQ9C
62zYFNSYkNRO89Ts56ETIZYma5NQKK2EkcvHxE1aUCPMkbA3yaB4c3lB6oCQJxPi1vzUqZ2ESR5s
S4tES9jqFTbc1brUTrJehaaqxN1lYH9yYQpNhMsYV2lkUfQHv2CE3rStkNPM7SdlQ6qcaS+V7MlN
8JUHVQUaQz7RgHB5jPWrghijRfit+c9xqKzgncfmLu/P4fiKzIhTHqwxsviV2mn6ZR4zq8jMKZaG
XRxyFaPP3mTdTg3Xfoj2/JVQQKO7ccqw183sn2FFC9Q3EXaaNmrftTr8w0MmyJadAxMMkzmu+3Ai
8rda6c/KKKUx8aB7Ngp8jMjUd3SCeRbzfjDqin+6nlYIf4asOZuAf0n17Ne7jMoAd5LoLSUyC+Ev
fVjBmINLzZHxW3LxOZ7G7DuePoqAlEfvgScpBlJk0GARKLUlsfZC85RPw4nG1uR64n/zUB800FDR
cPenjOYt7+F3UYHKSD54sZhJw2rltma5gJsHgB38N85RqnT44fwegeYwxaBg5pCV9RxbpzaAh4JH
E5QgjkwAyQTSLWx99lfKHMtWOlpmgpptuPtLE9I21n3aNogW7YwcdMnyQCij0u/OjMjk7I1sWMuo
7ux9gxUl5TcHJd0JExOYHkI94+IU7ie/jU9B/PWGORnBRQDuNNAM+jhfm2bfHYOrg6uAcEgH3Dkc
4eKIIwHHv2iMDdAZLiUdEZtJsWUvuJi4mQHAZmQ0pvXpG59OvNW8J6jgGjTk/NPH4Twvkd9r7QqX
mSr+lyO5dwD7w+yhIp4y6jvmuPmpr66kaQllqfHfyjpfOOaLzBxBvgeycXPMV/jeAFnwjyXJDdxb
/LxAbJrkYOhUa5SCUD8zEo0owoWE3M4Zo1w8P7eF/8ZGgIxZMqyP9Hc1PY9c4Cp0/mQ9wEfgC1IX
1FW3sJ13riTtx0bX7e7bEIhvi3dQ2mxN5BvZWg+o/+FUH4qgRUuPIhIa6tgrUOUuYRiIUkManv8r
zmgzB6XCEWubQH4LD+VP31DcoeA+WrzzyCeSBKFGt+W7GGBt1GZStND8i1OZiSyIUhOwmNXCR5Qn
IDX4xmFty31KXxD2n0nvbwZIMlQTco4GTvAAHgI9Pg8hSoKzsUHCoMVJjGoSeUmEJJvzJS4tUsIw
6masSU1BugMrOAecFu6tTC9zx12aKM819BoYCBPhy8uhLsKeIULyjXCe+S/WWj/4f0uJiMQRbRzV
Qpi4rPljx1QoSi/YodBgCR9Mbx81eBhtR9j0Npz/+YMUC5w4gglz3KdQsL3wqOXPMivlvkTQamN0
ySItBCZQy+akMruK7nKjrc/MDuxEeh82nUX9TgUqzCm6hca+9uMBhzJV/ZKaPGFwpvzSvaf0Fj53
FUJc2CTRrcnP2IdQCfFumduo/Y8NVGyTnga8a+Y47x0NuFUEK521XyukgfyM0GehVcCJ8MF7hUOD
P58GKurwIdn2HAv4qgwBA54Q1QB4U3irS+5T8gXoeOWupVRivKlFYJ2xvkqhZHjmgZl7P3zKBDVi
7q9iP80gXhBMG2Lyffg7JPD5aeai1w52qOoQewQLj8bKt58Q1wo7AtAT6BcEwgdjEcK6jNTGJtsK
O4/XK1VTW343ZJ9HGLIrb6P5GiAIu8RkIosXFk9Wko1kXMW7bIobDQOcNVoKNVZWof6uMQUXz+9w
HlbCciKcjgyHwjmWtPR1+0ZXRR8jbZZ8yGm62fjk5VaBPxgckw8qldFlNMvONxnVtJHKcDg/0XmJ
Plgzxq1gbYWdbar5By3Cph0Mmr0QHyhwY5x9dLHoG19oNPhkgH8cM8K/lVICyWBHVdKSne3y3OjD
OQjy6Kz0RFXsR/+xDX4goBXWTaprK3zXqoc7jmy9oEqGSwHYgWFOc8kDDWn3sChxjpfv2vdXVS2P
szJdysBdFH62Jw9wL6hYiSdyZcH+1CAAfttjt2zdXQZxole21W2qYX+x2JJiegxm6yF2D435kBiA
5JBKHOvkwkzun2oqrtHFbtEmq+aYNDq8z62nij8s5eS8dbWQGSnulIO78JxgT6upv5EIvcrzCAiD
lnR4LWPaaI4OecN9O30Xsb612ubC4WHj4DBghsG9qBvBsUSgDiV2Y3NZFd6bT5dvYfqJBtjHr8y0
1KWjOVuHMvC9Kf4Y+DVWcSph4bBfEMuKo4tbvjWascHsYRciH43oMKDpF1q/QReYq1BtkQdCnPR4
9ZT8SKPq4lpSNXi4srt4LkORPkK1RtSDEVfJWNjihTDChH+BRm0hgaSc1t34RDroplCQ+M5iH9YV
9YrQWeydiq3dEBPAvYXUI34BXLavg9nQxavYHqjPwlzKGvdglYy/2K8JjTrX7r5qcQroHNAb7gd/
H7fFYQ5cQkDQHlprS4su2A6uIcWgKawJC5n3TfLPkfY+BqJkwpFW46M+fpd4TIBYnA2+Pr6tOaPO
otOXLXLC05TewrJbOA0in+LVg9ma6/Gm794njBXaFrLApZw4yed9RWfLhxNUTAqKhJeJnswjk4Na
G/07PjDmGgwTmGxhBOIuBevWe00AgmzzM6kZ7/vz2a0u0D2XFpBF0I2bDiRWRv4JR5Omw1Xor5DM
48peOA45OoX4hkF4YPGOFCCYDhME6dEM5PDcioc5vZklDq5YsrogaHN5gYNMbeqpPDhvp+ovmXYA
fvJxvob5bGnzRvy1CeEuxuiNURrHZpOQCD9QUZkMJcb8id8BihlzDNPPwu+Qe1138RmA0jOfinsn
lk7mA47aOwoy8FCFQSvTZFjG8HCkUGbSQ73BKrAyut7Aogy9hkzogcPoLxgiM3wn4c0iTMd8wUww
Rlsvmv+y/qGxh9+LPx7KVGFzF/pq1g+0EsQHz+dC7KvOqkmyFCRHBxUl7rO4o1SsVplzqbh3SEuK
exouXH9x/BtQ8bvA/oXubGfTRyz9pdBYppwIVlVuOzpOvlXithD/PyeHHjiCfOTuqLwscsV4ChYh
vOH0oUF0qtuvyhmWReQLv4XNJqB3ClBpsQXEWQgiQ9LQDFEcOOBeTZF/5FpK3iFRr3xuDkweF3ZC
LyZRT/jMbW0OSofc6nsF5KGrHffVcNNxPPUyFRsvokBNOkzCx8rfamrk0qOfxowe2qZL/N24xbha
MLxhVM+2727T2NkA8Yh/7tiflCjGgPXQkZzTH4VsM2z0Q+Ua0DT1LeqXqcVnJj5mti47GGepcTI2
zHK8Aeov916INTShv+VVAAeFWyA9Di2siRX4us9xKZQ9CYHM4ie92fPEeY7cwXIMz4iYim4kriF6
02vag+ZdHcmAAf7xADpdnHCwtibABHR1peSv5uQ8VqA1EtQkmbi6xSWJp4CIObIqX5hjtlRHUiTv
vHL5K1iKqK1gekYU3nPXw7jdMBzCzH2RPZMeCTkPAJanIDmp6dfkYAiUk+SGixghfhK3o0fBWive
bdPa1uZnmb/WZfU46sNRy4bNbHwClsi1kWP4OchRgbFhZzprK0of7lgPPqdwb2J+3FcRqmyGrFlI
QqEIFmRLsfNSrJc617/4GkyOK/QXKG24o8kAmMJnxqsMthvAxJx8g3PAOeisPwYdrvYSM5+0gbhG
V9mr8b8yAK72JIFHZXzrmR5tAuyL4tXBWV/tjCPlkhi3zuMVRnnm+ktJF7FyrkqIBhaXovbi8pkG
jpFoVp5LTd80eb+2YqAiguUCvphN71bPw5MKj2PAqmoA+IVECmTN5uDjVTGyTj96zfGD18tjLCz8
ChyTMsKlFC2aHzfQjsifFrCON432rek3dxD3xWA7Zz417YuVQIOZHAlbJjkJmtRhBOeKvWfPtC4l
nnv2SEFvuZuMxlEFWIBhHevmrgrV1wp7wyH86kCJZ5OLNUTpzcihCKkryjXva5gAekzYaoayufvb
E7ro6jeEx2qULZ2pXQj3bepPpUv4nfYhAaDuZKzKLlrPeCcnjYbBKJUsHq5OpVPIfVpt/tigSsQo
XaJhDGrDGGqDpdjbzD32VNE21D8NjFUf9aPQVnUYKBpIX9viTVCJ3CU4pvbBry1Aukdx7gb5kWCA
JU6v+pBfpwzm8XwSAiT/Rnx1h/Bbja21xMpETMIHYGBDRp3NMpDKA79xZKarPIM3crWVP0rS4dhW
F0g9Po6xkBvr4VaCeuDMHGASx1yONhGssGU8y/GeQ0inE0EeyQ/r4VmOrBD+0MTch/Opwd1BsiOl
xY50pBwsT+64s+W8h0Q+WI+++k20+n7iGEYiDUZlPU0x9KMSn1Kj4KhNHnWjPz715mPs4YfhMLJQ
8+8+MXCho9qnjPzvUyOzm8v0uR24LEwx776biHN69cU+YVdl2tGn3kiSAAko4jKGKyW2kEYS/MPg
YZFhFQlFRCmJhOB8ghnnMyOGg+Xy6V3+gNsBul17L4PZUu9gtwA0dfWnXEJhrRxVGywMLCEI1hAA
zIRTgLmaa6+CuiNMtl8N2cWb5hf569I+OhhpcXPH7i21jdWU/VTOG1nRdJPXPmc+HlBRA+mVuEpY
OuQ/xqs0KtMk7xbqv6aeuNh15KYVyJTuFc8qvbpYeo38pMQFa0zHUrkTCVKUTIOY7pzXIYcgCEGa
/yT9YXDx54Hrn9nOynRf/+zOJYJAWyhYgvV6tDUr8iOUM/76LbS7nkavHI/O+X6TcoqBbVT0Gq3T
bjt8YMkQodMhuiO5csvJH/LFTpPxgI5bN0Zfch4O1S7r9jErndUmU/PqRJGCEhYxQ0j9KjKfgcUl
afIsi3VkI5yMt9BvIoVbsCVtx9l4OCTrLaNSgnRuWJxgfICFG34xDnUPkzfAFHyo1AB2t8bLhoen
uBeXm4X/w5jYkYjjMtzK3eYTBAbec5igoOw+xHleIfF2gnUpMVW8YKmZJBYX9IG1jinLioU15whY
rUAeANQa295OJKz0Sb6Tipvumjp5MoNLmD4GJTx154tvSXvWQlStTHOHv5gNDMiXdseLPz9QZbUZ
dgYgc5Sad9cBJmD6jQvDnJRfXhd8RonbkLUvKZX4cQckIV8lJxiYk+rBiS4115pdsdmwVl566saj
kmiALuEwkX0hvBtaIivJdolqLuQiIkygGHPApMcJ76U+fPNre+cI0yq8SbicZWsXDlXZsSx2m0kz
JHFZVgXXlEYv60GQ4WnICMrReXUZS/crspmXco0ZVF7gLKxYMsXEq5IPTrUZ6BduLjmWBGlDW+9B
5oF/acc6fIyT5Te7xO9f+2Qn/vd4F1kmE801Q+Q1VRZ5EJ/IM9HKlK29HSIEqlO5oxgsgIUGo1+r
YC1Vt2s+7sN1UA5eoYqEjxo0qJArB5/EH+NAh4kMdbYu4jNqiZMJl8ug+vCSaOU2+r5H4M/KkN9q
ec3Vg+4bOL8S9pQH+AbNNIh2rRP0fgvk9IXe7M1PChRLW6hGkCoHzyLucTjyl2TIiOv2ZezNvTLO
O8NJdxVDVoPF3UVRD6pzMaunUG3eMKCA/3pSCBuswIpwJ4FIlXvXCnVAaeJRkc8rY7jZnr4xsOdB
hn5sx9+S9p4/J2tDg6EP2woSmOR0gF5Z3PgiJcjQAKCEHYEkWEp8KEPx1s0AO5ag4lStLi6nmpu+
9XaM+SfL3US+K7GmYiACDAdGumYQyYYTyGiCCcucLmITs2QQ+jDqp/gvuwvsLGo5ZDB96NJKIg4o
Lia7OinzDzWxXz2WSm2mXznKwLbvV0X8oBHno4NKpsxhUyA9m2ptEo4rRbA8c9XB4fYgpwirWJhg
gnOQDyrLQ5dTtbpO8auY/ei9zlAHU0mCORNCUu1NOdGDUz+wYWS9ijSIasibcDPWfgU2S+4058/O
8BHf3pK4P96PLVB5bR4vru4tJLnRok9rQqkyyx00NhXbB5CQgj6rNcq9idNtNbZbiUFtW/DrZNiT
7HEjAvU/d+Eyo6V6qvyWzOnhx6DDogSKwPfq+oSY+L6pOdC4bK3uhXJChFN42TLhzJYhHWEZo2Mv
T9KNiP2/zWiSlUKiTAlxrLxGzWdd+fswRPfctcum+6ltHIT7fhMUbxb6A/F0A6hham1DbFDxrRLH
Qcm9ts3moDymirv24hgnkZyJpvOItksuVn5E0r+nxsGcblr1KB18nnnMM580yG49BEQHkXy+LiDW
+LA0hXaQ9DaG9R6QXktxfMrAzGUNiaZFbOaMnd3iePkcFjsZXghwO+PX19SccfGhoQat4bRCtxNe
IkA4d24c0vz7f0Wv7QwZHg2eOBoBMfADMoxBDQrBCzARN0WMzQ20orj0z+Nd4SGkQvIbDHFDHD8Z
f0Te1mU2lAZLA2OjmFaXQ7zFSEd01lysjIwojb5GzncAdOi8uHKEIDZ5+62QFFQpz5IcZwOlOpwV
gy5ighM6C6eC2XfztFjmuDjtrmobBpQ5whv+A0Nm0MpchAxAUU8AlHAR9WD8otfjhOIGwkiReDjT
QaAGbkxyy/jOZFkoaz6HqXOlfOKp9Mmb2sJZeu7N5synhUgrgL3G7KJOfJQPiAaVi5CohXpE1lmw
zQlrWeCj9OG/BhyEoI13chS0umYzqZe+eIAvhTPVzP3CiAebvjyFKAIZrfkQyQJntPTCLdIibhvD
IQlWxVrtVQQ5RsuEO34VDgFgoNBEJrI28dNn1iFtpEafErfc8OWBdFohpQfxM2bzEchJh3/HFA9P
fcORUMMGPE+4Gc+0PrO6Ew8J18FYl4IMaK42D60KZk/HSyqEOPxJicBWRjd14h95rT8I7KEBg045
bMJGfyrPo/roQ78QFLyE2l8zyrMT5ZsWxJnD41D9SQkuwqfOLs7Nus3ImeyhNfqCF0ii3YvEV9Sa
GB7UwBlqzUgU8EZugwY40iln2CkMwSFjlygBggg586lJHsP+MQX9T9yBJIJyDbB6kCFDq+zk+9Bl
1vX0yvB/G6Ka8OlqBS4dcwnSYqxG8q9QAuPodeRT5JjNzmAjWc7gHbduKnbSN5G3Zv1mYAztYwgA
O26iv4/SjnrnrdeNc4UWVJx67tMcbGElffseDRjBimU1wxNbVM+26mH++2FDdk4de0+vghpKAt38
qsfI017hLQrhVlm3Iq0YR6xx8mVkvDFQYLq6ckKNScZ0ydj+RVgAVcI2C0uOWvYh9w4Yb1Ueh5Q2
d6C8wKmN/TM2mxjPOgkomzAf8KmfpOQzKx8nugpLJ1i88SUqiAfRrKXpYHlOR6lo6nqE5CfPT0SX
WYtVKDVE18QrB84111rg4i5zVeD6TIH/lFXNNbtPYK65Yew77ebRpkiEwgzDJsZdmjF9AV9Lu3rF
0ZuHTQIdzRfAeSIu1Qu3ZQUnOz3WkXbkdq0x97ZTKFoXBqsgPD/sMGd4dvXjmDvnFPshLA0pnTxw
SFMlyLgwtno7HTqH8WsuzA2It+q6V5iy3L1ZXcwfq3HcuIzEWmDH3jJWKdMGr7tFpJeJADdcddOb
iMtkGcpAeiIudratqxPGKxcRnTFLFf3bsHsafm/jvjMuoY0RHEWqNlmozAXv/EAmRtIFABWDNeYb
cZX2gttc3HCrWDO+Qx0k1U5Cj+tBGfJhIDaTuh7Gg97g9EvP2++7PsDSEQq/hXAz+NEqKERqtmnG
6l9XdXsoWhbbwYKSoWYkUlpw/cNNFB1mHqXfdPni7gAJRtaVC9s6ekF1pfYn4ZVpScQ13XeYJiOA
TY3m7JCrHsfBg4aVBRjKZsJJQgpwlHm28Ron+wn6aIKoUw66WcOyfTpK1JrSxnsF38YBqBheu0fe
KEuvttpHkwA8KkmqgxCojvauiO0dg+4OUDF0NiBfVLmg4QepjSkyfPEmKrGSZ52BLOcK+U7csSO3
aQyhpwSI5dLhEnJkzGZcOpw3mesl8YvKsTm33mOl4uFljMsuYcSaFTfaq+tU2CvuLjhzvYUNjXrP
oS6MLIfYhRanwHbNg7lCV6H82QFcGuMDCS4UoAq36alQ3+p8pu6Bh6EvoFEQhbo2IsxDSb64w5ps
7kbBmw8aFzD4OBLNANwdTvpzR66vxWrSMTvuFbINufD6/kjozJnKEU3QShuVVRLVWzEizqryHDBv
EdGmB6qPk/HOg3tKlOvC+nEN0llCl86s3BlpfzHieElU5wYji+UIbKLbn/4M9Qko/h8SvVVGRVXg
2V8enPhsTbjo+vDGCItpyU/7xe2UxfaCmEhPSReXgeSt04sFkQ8W3BzMMVS+D8ijSFmF6ghAjkrL
Ya2C7XMd3qwJDznkBMIRkOJGRjUcuYJnQXZxrprhbAcrxtwn3TjC/2VVZQ2MwCeopwO+NlbxL2n/
lf3TYD6lXrTiZc4UPUDrY/aLZGmrUxypE8NR00ag7d3bWkfyZP5i4QHOJzCtFvV5/GrMCMKQm5fm
RorJpvOXdHpj+DbnqMVVGi6PLlbbJIqPEcxZjTP8Ezoo558iasxLjOjKlwmkI2utt2jkRmUiHuub
MWfO3C4i7aslsoD7FuMY6L7+cASSWxotSbpM1lqEOCY66b43NjQ2E4U5vU9bIb0FzRCswvH79wTL
RNiB2ERsNeecpEsb5giDY9N8sfrPQAWJq//qax/XhL4Vx9QhUhPnZR2GYUWH3+K8MeMIX2M9I3U6
SBxl/0QMKKkXOpPOoIA6Vyh7IQqMmJwQ/QdJsniBEiw3YjK5q9yArdEX8GISBieUY/o1La3fGtdl
JRr4LsWqI+yoU1sY2JNQzEBURTVjtGh2WMeDZCDUH6apr6mOc42VBmMqTFZzC5Pa6VY5y5gNJj/T
kks8XF26DpxklxENDgobFXmNTiQxkgUMLtXqTzfSZRv6jPbxtvN9wOMr7lscR95K0X+ZeLJLQnZT
g6fSo8sYvLDjpfitmvqVOSH/L86hZXS0ELCBVMSodFjcyItyFZ0kS9CvfxP37CFqMtmYeg6dIfsS
wnfFDMXCRMfCuazNo1WP6pKAAMrNllueU95LHwJVX3aoG8YBmlW3jU11DWAfxNPeYTxUALoRPYEd
fxcUKxi8ofuUhyitpm0zosrJofa85DJgiL9yf9ilPUsHHIjNYDTWpp2fY46OrjA3AfbCECil/Md5
uxoexPPBA8lpsnRXK8GDyoYe0TJWQ7NPmF3lyhcMcrzid0LfYo5hFbAkomBHQVtDi4p5+Xi9EP9c
rAP1gdFfbD0hiPyZgR1oUkmx6klFbv7CESsN2uLQHwiKZdt0cuRTHPssKSYYB5eLx3Ef5+plJtqt
bqBFTQfm6Fs1LVbMKXQ4lREKfOhw3Rf9qsvIMYaF0pmevDg8QtxNqZTkPcArnNtDhmtqhNetg8ev
C/jSfslBY2jzCqxdXDjKAQp7fegKdxNKHnrmHcLs5FLwmNB/soCaOagcnsSpc7aQ+DHTdQvvDiwU
9YsDcJfN8T6EP1NjsyDYujC4++qxZJQy5LCT/mSAWvJexFQ9AxrMcK6X3mzUIY6o8N5peWOoHViW
53AkijTAH/NvgCs0Fso2GceViWF+p8pEbizYOOVWGq4MyD8+COoz0oS4VBXRuhe5q35ik4vdghbd
1PTk8Xnqxl2yfylO5CX44n0GdlsAcFXodRtOpTLCc3da1v6IOukAH1m678rErQmlVjYiOUyvZYBd
qQM5l7EANYNSX1tnS4ub4VerYo0fpOCV176lnL6BJ2ArGXEGHtPqExnusQVhCHkU8hfDmggt5M94
NXjjipNOjhEVoopjTBQEhzrVV2HNpBw4E4xPH+JNTFLplH1WTrFKbAaufG94Ror+kPXTMacu8Lld
RKUtteIU1m9+kz21YfIgIAb7vOjweHZofqVZnooH1yTvfnCuUaiB+f+PpfNabhw7wvAToQo53Iok
mKlIjaQbFJWQc8bT79eyr1z2rmckEjin+489wTnQpVwu0m0n2b9VNl+Aa01+4swo3jwMooXzMdgv
U5muMJ5zIQDf8MRTWoJl9TCh2IojmPr2jkyTVqPM8KZwKZJ6lhFgqCNtYydq4ieNeKy2egVyNeU+
i4qVXb9yssjCE/Kv2FS8lPAjIGvTRnYsVT13A38njx3/oMBIQNJXhXGNA0h4RDQDwF280DmLddaj
PuHDQO7poP1rOtST7Z+kSBAeHZmsTR1k/CRvQ0ynRk/Ehm0RCDOSt0yss1dYp2GC9QfD8GKfI1EY
iNn5nuarwW5hhEwR5D/guGg8jHqgNTy+fdZ8pASXxnO3F0yeOgVpDOW4Vof4wYt+Fjw2vGpGLXqy
KL9VVML+aduozq7PCgUG3Ksc/5TUnzrgrk7CHatXfi+uhV5Q1fG5r86LN4F2gdUQlEOTA/hCyVmp
g7h6SC0RxfJsR1jKl/lluoLUbU3ruxupfTFvkfumacrdwIuecrvmjkfgqYUBHXVsTnRplZ9ZYsAd
uzr08VSJHNlaHkuGQK2l0ArsNY7IxDPoG4owvgFmZnSL5Njq1Y+K/otxQFF0rhnDdeenx8cumU6T
ZLefS/cz4v/Aq2bQGGkF+TayPgStcL+Ntt/rZU9TG1nDfe2PWkt1j72LyuhBkrT4EGQPLwt1p8Jj
KcFAol/+mEK0sN1YPRuYoiCMQL1OBZJrEWtPHrZjPXQd6mRYLjM/WkQULFWHnsr8qFPCQWhk24e2
NJmWe3JrGIVkVDSg0UeUmA3VVFSdjFgDc6xIxgy4av/QFkyU9AyS+aHN8zFgUlQxNMniANc11o8K
g7gACA0W16bo3sG2DY5Q/sNtFNpnKSsbza8qqfYCdLel9WLG5ONCXdeuR2bvueo3GbXJaveRQw42
TMOq+7oYe5W3v0/GtWRnjGa3AbgACSF1TVQ8LoYqJ/3p7Q/e8X7BdAL6xg1laoQVyj+36SBgKggB
bIZgRu6OaQ+qWMI2hQDQ2LpG68rppji3RaLgRrrT45LA/uUUm2gM2s2i8xIS+gUoXpDRNWTjKst+
dNv8q2cuOejt0X2ae5Qx3kOGQ1z1uIWoHJP5BBHvEji4BYisZj4mPYN3yhYYNIf7YIvmEOfBMAm7
tYjJZR0DEq/1eu9gHhzUPRdFS/Jb+mDTAVByP/dQVlbuxx+ldQkBzyCzgRS5eSNe1LJxfbm8Euec
MFgC64Fb3yqSjvieE/42Hjz0C/K0VQQrVf2Hi+tqcFuC/FBkMAsVqnZIqYxMU/a+oAV9/Sk8sj5s
Fnxy7YVG46Xvyt8OItfmX2yS5KQHt5A3LXjo41vUfY/zb4XGI9JZ+ato787AFvY3z/F6QH4mYRZC
5wpY2yDzdlAbuJZ7kYb6hnGo7l7KSnaczrxPk6/UoCZqvndBj3s3ucxY26EYYmYqk4vMev97PdBR
1QwiFmGWMb1RyB4o8eJPZ2hAOJDGmj+itBGj2kzrWaMw2XFBumjGPZMRBE1ZejVAX7QlgenCYofg
WkSTDSxJq+pbsoPgRckWtNon+Bi+s5EQjxRQt3H659DmauMHWprlpGU3izYCxA6zKknknfcRNwEy
RPQ71UVas/rmM3VoGRjvkH7Dy0d5AisbnREaJ8lFHlrHfnBM59YlkD9NeRhpEyqpj5TWY0IB1VdP
/xWp5YhEJqj8JHJ2OlhCbjQb4BL5WDzvJDuuyrORMgbaJSNNS9fvjEuMxVfPO85bInTHw+CGJ3nx
leanZSets3tnsnee1T/HKDRirbtQsrvqEvLUZ86c0ENHpJHzx4NVaM6DNmOmuToZshH8FnxwDoog
m9KaMsG0Dy7jeD9MLiGFc1ry4Cj0fjTHIH4MIw9bxoNrH/M5u9iOtdK5jCZWUdFE9NVXoibUd7bb
pWrvg8UgwgjRqb0Zk8eWX4rIUHZhQTWw/OkjZR1OyOq1RFtnjo6c+GvZFxVg9my5WKyvBMBb5PA5
I9QnyvqyNTYkQPkibuDcsNX5WNn6btCik55VR4nmWFSiKyKSD5V2J3+X/HOZ4OQG51JlVlJxTsuk
n0Sfi5KfZ4o5xhR1PR+GCDoaS99mzvfSHyyNDlU5GJ+XhcoxF4ttZcI3oq/plVWPsqvRvL/XVl4v
cpgkPKRGbTVFpz496uEzO3DjITsWwJiQpNhfYhczO4K19qNPh1ceC4ee8yAZP9C+YfjLN4NjEKqg
3AN5gKjKdE9FuATmT6w1KuZLQQ1yNDJ4RHGM5vaVUGj89JsKoyk2QUz7Aa2aJikU/yYNARlMnobh
gz9Boa/VwDdNxMK0zGcn11dOO1zMOEd3gLOc1Zywyho6UTU+mAiboF69WXaCKBJsB12bqoOA8z0H
3rAlNsVusZC51RayzQEiYU6ATWO4n/ANyP/+149SHwoeRHTCiKktNqOITaTZ66Z77CbjEWpFzgFw
h4Ccw7ElRaZ5dKYH7dmiYUEltX5C6MPTxcxYDK8QydVcbZSuYM57sjgpAcZl/odEWof2J5jPADVA
nEBMu1ypBlyQtwQZcA6ZqQDKKUu5Noi3pabizkAB0gXw1fGji0+krHXAwWU7ar3fepyta0kGM4my
kpDnXMfo1R1EmkBdQAPSOZP/4DHP45VJKxU5l9AesiDB/q3AiIQ2c9pjk7788UIp8y8fITNjOOFz
IIvzgewFrg2aoDFWJHCBOjuk5FaKWE0oc54MepASRklFcDruaNxFLg2evfmIeHWr1CyvLjwHQn2b
ahwecuOa4ioVkijmM2UPWQ3hrW/JlQhvzH0LKUksE0mOhQNFWlYzNfG7Kf1qSen4gWTodfLYkExg
XEMlSRQnkQCV99bBmkb4UkTDUBBXm/KQSC6uMp3lneHakhx/igUcTvHEgHVAuWarH5RZi993NpAp
2VctIEKaf5sAl2PAANjTnDPeEDcys3E0i8LO4fot4W7cxYPSaJ5FMOfxhGR9QrxZ+lBQhe7Jzva3
S/EzynofISp4ldbtgorTBmu9tQ7KVy7EP4Sqp2YUK3oyS+7piQhQqWYWAQR/62Jk+0R7raCuJDae
m02oZFHGCA04DM2hlO6P4kM4RUFvF+xzoieIeehijug/bbLG/wUcB5btn3wL8Bi29T7jbBRsFNXt
XFzkWGDxtMgk1JpDO72U0Y4jhjMWXjklvosS3cG6cuSIChtsbJogJRrQWoYdI7/JhhmVVy95LRpz
45g8ypAH9GypyNC4FocQEqA7VM7Nq4uHgmyBNjHvejslih9lDcMMewITsqz70FOqwS53n+kD6fzi
YpZwa4+/SaJIWRPUlOLBZSvmBwTksBc1bx0TfRDSaYJtKM3pgPCIVS2ctQQp86BIIrQFMLIsb0Zu
YvDR8IuhXLTeBew2FAcFXoFKkJQG1R+IynIgJdwcJoGwEJkubOOALVQxuue4JIUlvujBFhkB6qMX
YQccQrCEYFhSj+ZLNDfEaah8x6nP/dvOj6ATWAolI2tBP5UbgT9hHHHzY6AQoj0Qo8hTibdf0GGB
gWX6H89FcEkgEEBBtyMJTUK6y1nOQyK6MvmfdImr4jCe1OxBRkVnCU4TacNYhUeqgKodnZf3gnCC
cvAxpPUrB530hiTtfiyP9K+wd6o8WLISSopGY3qbYbSJ7PpJIGJ4CNHLggRONl416yfEHxCTLTgl
hA+wXRP056BrDeNfpeQRY6buLGPPLMfsyWKRULVtDOIo01XA8Q72WSP8eyRkYj4q+itpL/chDCy2
KYZzHi+5UUT0zfluQ4u03Q3FI7oAhaYXs/jlBJcdsUoGnzNbQUApgkhiOZz+rLSHPO7vub0RHlTc
dTlByJxbxNI44Qf8CM8xEiOp3uKh72BRIxCrfmAnw+Mkv3+qHWKY085BprLE68ac6a1tqR7EJVS+
ulGJJAg1Uu+CU9eynRJvGdLvxqAApCFfBz8UT0lfHcgWw6JL+p75AefWcA/I90GSImOB+GD4ufhv
2YLSyJpWdkvMoofZLfpVCFZEe5sAiHgwLFF088pbIBm1CBFy58sbEKJDyIxYTpeiexDVXBlWG8/p
SEtw/YJ4kF+R6Tf5lc1vxzAoqTGMrk1inajp4zpc9H4Lbu7wSSzok/h0Zn6mKsdwwgOq8VoZ+AWD
+YeRREaMwUFNzmdnbbHAw9L95bi0Z+hpPtIMr2SlfSnzK5rulYtahUItjlo73Fn9A8897wF7kHUN
OQtQbwqEtPQTqbfcu90vj5aHbQlRErg7f5EHvCsp0hn2NN18KZBdsAwT2iJxGvxfOA7FHcFcCFm7
C3JOChIRobD1Z6dGpzxm9J5YuD4xZnBBsgvrlAj1pxhWoxHl5MPC/kB+050Jj9KlVxF8RWc0l5vK
GCAnbmYTSD43T35g4vshaF2/AgAglhoa60joB/KMmsIgyg3MmKOHSDuLngbelf5XJBdVxyogtAOb
LbJlhEKZloLDEANEmjQfLoMT7BrP6cIGqxOXy6PxV1jEou4mJDBh66f1QPZT0gLINSJyFUqmvnLp
ixiTn6xAXaYpDIvSJ0ZwQfrY8NDyJZvE+C+2ui8tgzkc1u1KlBaqkk0cR76G6aXRvRVfocbrKNQJ
fIyleQSdPaIzNwjdpG+tGX7q5FgF96PyL0RhPbyD0Mk0I7SEbLgyAbBOym/IjoiouQxvciCM6KJQ
C/GwyzneLdXtT5UHcmNjhbM+AK24D5kxSrYIXtJWo7K93Qg91DZnuKq/wVButobVCZIG5R0bikjj
J8x8ZopGCx59AKiGopOVhucJh1IZ+9ryJhclYW78UBHiZ0SdApoktMgs5B122YPCf1A7kWmHjmhB
6AvOWMMNISranZpdrOoRvC2A2BzzVUPWH8ZbW6Hc5hUt5soF725mWh9EN3NGa00p2iVx32L7X9HB
NbMD8yEsaCpyHKvL9JLDXvAtwqfLtUMkRjC+TBrfyVGJ995nM5EeK1m2HHDWi3wb+qAwrhqEGsK8
LKGfSfJ3nPGT37XXioHekK8Iq4NGMDfR5wLUQBxpyLAJeRCMPB6fi+K7InJfzBJE1ZRNyAE5yE2C
KiCoADqyR8Sz6PlaUviWhPpBgdlmqbmzCEieOyGipDRPfBAaMQyi5QZ4lJdWsn8FusXNyZvf28yX
PfFGBmIjWJW+22iZ5iNCGdTkSxBZp1f3QtPPKg083cPYo2rOb2Qmbg1j+ENYsiV7MRAqwRlFZAUX
hBvHvhL+k7M4IrO0za9lb69SDsu6xNSiJTQA/Cwh6aUfwlCC48VDQszgNYtejOZXNdAO8RXwISHC
kFdK/nE/URxq9xgRrnK4ckxvxlB5FyWG2EWmQ9lQ4yXi2LR+HzAkIE6ZHOIcGphhsnFzfptgMxv8
ux3ZKSjRAIKWIMI5QedVZSEs6P/U90ywZcigD5cZ6d3HpESoW7g/7em5REujV4ck3XLH8KADef2d
tdPg+P0ExLqviBWzJyD9+DIa8TkLjU0muvMezIq3fwQHhj5HhIH+TvJ/qg+VuXloYlxX1Z5T3vYc
1MZ8fzaNtWhfyelYBjaYCtMGsu8nwHnuFWvaqdYu402aFmRnY4XbwWaoYCu2rxVjVtNbq2R075wM
fQFmTPl9F/uz1DnbnZcZ7zu+OwS9LU/8HFwgBtfmgMa7J69fIp4JNzJRHcHEjYO2gvwTI0fqPtnd
ThaVunwM0nTfjTHuhlODKJ9mDy8t3hv0gYnBfMD1HhQdnoPxrmw0aFScwiinnNJ+1VF8xw5eJGay
7kmxFN9cvtpcha2EvGx/M4BHDR8lfoG2KZDBx2uVNwvk3+k+VDJ6k/6jS9QPBoNuPqfTsLYi+O1y
PwyD5IzajyDouXku626jx/XDUuoDFm8GEz4Y5kuPfqPK49mdzwG5wSmQuUu/WLh8eLRLVw9VOXA4
g2sbjw1uZle9z3okJAoiMM7n5VC2E8PEk4KbyA30FUFbTfQ21Gh34mmt4vkgRsiDVYyz0xyAjCwX
5vaNFpuPpmfuoukx6Jg5jFh5UYwHxhASi733cCrewu5YV/29GxiHKt22Or2neJnCmK4BIgvSAvcb
+Wds4SbfWpEZq0794WYOaVPx0EkKrTUP8VOE9mE0dlmYHbMx9/kkmhaMFdGA1dFXRyiUYPgyaYRm
QufUpak+wQhSU73l5Jupy+IPeFuAGP3eIoPMJmGL620QRgUiiEsAqnHrIMrvrQIXBGst5QcpHJzZ
HlP6OORxiUNrvZBS3MJTlJ62H0Pjnr7LpUMHwpfL4b8VN2LcFm/asKfd5GBTqCeiTFZHB3FhGL45
BTnxrED10vtdM1yaTMuJ6gyIZHb8CqZV5bcvB+ccg5g2hLjE7L4SuWMQ38FR6Sl3fWueYibQGU53
0QZgeeqnKnt8lzgPDgS/DsxdEn6nLQqvujdPk/mcMfV6CLpUjCN11tyrMAhu1OZQPdk9YJlesDKX
HtlnNr17iBRYAXK72ve1elaD6tubnQMz7bHr8dKsqbUjJy5bhac5ofDq6CXjXeyiCtSDq0vuboEv
U1s8GMXB71z1pOv6P14YN2LbT5bnvBsuoRuewxIx/jzYlz7DK2MxHmkrgz9RJ9lIJR9HDafXfIAQ
UddDonyZlo45VXtdmuFl4kjJ+l/ZusQvy9Xepcav2as+X3/o/QYAOJqpPNnZ+GB12Ip5jZbW3QDf
EGQUPozmYqybWvFjoA6Gup+cPAJHv4EW47gZuqfGftOWHXXFQfNLwP2d6HndPn0S8KIN1PsSTMqa
fpE702Rk3tfFsOu7bO+wanhQsgw4KmakxSL/B8gtZ962lV05qPwhy9vQv+oWnzG0FVyNPekgEjxp
OEuSXyFHJ+4qmRRal9YW49Iuw6osNSKopeblo7HPC2dnZn+M2i8kbTPxMONR5DKchOrPQR9fDenQ
4tHRlfIQVR0nILYsImeaZwdJrPbh5X+VzN2/ji9ZCY62hEyB6Kr2eB04SMwClp1DbyQX+A+HGone
BlEgoldlZWQZ16ftmMV+wv/K5TmBl9ouiqRTkSufVlA/IW0U9mCTkhOmJeVejNJldNB5dCZQaL0+
ZebNrZCTGrfe8BftazDPCk/JCOgXvdtgfwTJWHOwGRfvZJGmO5c3xnPO05RE12hKjiHh20wyQsLU
RnaqvW+k6MDLIUtqs0IW1Xs6bxpeGXS6MhLAeSG+j3mV/q9zr8H+DM75dA5WZRpuCnPmdaBgpuHv
mS2LEkXatxEqYh2S2VKHREKWfChHgi0gOFREcERSk9CrPS21sYY3Cjzm8qk9ZdV08QBzRpxIjket
+j7mNfeqlohNJ2EEA2pYWjxkhLTh7yT8Zc31HGrjIRy0vef+TMkrnWElGherME8ybY6Uw8XhP4a+
wvmKQOQSXFtBqmNlndFVo+yhO4CXp4+rtcdbLdp0rQnuC+6TmWdZHFiyIueZw3TBxTI84l8AEHUJ
UtTMF4PLKmGTYdiCngogwodxpLU5lNJs5FkRMcnQupjk84vWPWWouQkZt0ltsUTgO8V++FgPp2Y6
5tyykfVLi4NKandOlwS7mDFP9KZyzNMio0xIXbp6OyoGbkA+AUhri8FXO9aeH2VHrHkeKlm2fmNn
TV+iLM5Ksvj2dY2iq/dIBrpxw+NE5RPkaLValkxWXsX55YerMC/HXAxM4GCLiEkhAqVLh3y3VRY+
5vNDqCDKMpQHhfGxifT7AreFGP0WwAQss+LuHUGGxBi/qGfBG6wuvE/q/mQg6ei56smsov5rAsmP
+KPaNntWPQw/VUpq9C/2xMlDTxvGoCm0PUBp/eq/YPf1wCKFTIX72XjIep8xDph6Un7NSdsLTGzy
o5cQD5iHGIlZQ/FnLuWWHC2+LSBPLxahTIL0ZNzZCZpscRpNJYoN8JmORZ9wDb5RIYWE9ALfdCnE
uBdtbtsncLeSEI3HZwuCnIMk4TXi4OhJ6hbxFVXfDKKyfmcAlR0/pq1OLyJi51g09WLPipFxmEVW
tscSFi3TabLfhTG3+/7QjNVV5vA//PdfUTBmNoa6sdHdslr1UMEOwzsjMrgcQD7ZDiItKZTuLPgq
gJpO0pmD7gF7BHWNYuziJa5ZTvgR7fwGSiuPEwI3UhFzB0KMuhwEjFns+RMMQ4MsSKUnoBo02UiI
4nDj+V9h2lgS+7XgOMA5Xf7CNCn5sag81hodP6hJ0COlJfcwGqX6e3CAUMFnEUdISFJrXF28yiAx
+HsUw6R+EoSJO9ySEh6BUojcmmLm1vBRdV+rzwGQCsyd70Uu7hFdUQZmLPJVgcgAG13yZljVuMPF
ACSZOmx/kfYYURaPGSkKiW8CusIAxmgn8Fs7RewvTHz1wWPHMshWm9Qfm/XYUkDklsfnyT2hYGjz
YwJ/KoICdHiB8RwliZ+zh81KLIjiHx5lPBH9zoYptCwiD/4Kh9Q8FJ2EGxJTHkHYeb9FShMbBdfh
2VDQRQ3vgP3qaEEb8vPFySasnuWZyToykb7lYkL1NPNBeto1I3FJLtHylx8MLSuQfjT+bfASOSgy
HIk4CS/yZQcUsYIIETMjq8T/RHfgsJw1ra9Cc8UJ7UsaZ67+yNLbmL+IWBZOt9l5Q3ZTUMSAaG/X
WwoE5NUASAFAMKrxSDDvyuQkFPTZekJdny6Pjv3UM3BApfFKpXhGqANVsGqb0CSzRf81cRPVtWye
rBoXqFf5NQ+AgHBCao5b/EOkV3TgSN1JRyMW6uy1JSFpQuHwwyDErUuiBqCedb3fVdqnlGrOLH31
ApS53GkStYfAk+1NIAbwBrGniPRMaZIdaOG3q7zNJaQVXIni7ZLUR4Bjd+od8VYbOzH/LEwx+xma
phillIsw0kFUTPgAJIr4l5JOfEBnsTbWciN1xlOJq5FpRE4/LTvLSEAUqz8aYP7NFSeAHhLOCnCk
1biJjOZsKridUrZXS/ygMpnDlHEEuhCAYvllJYX0DyGjcMjm0CvAZD0C3nn2m3TnkaEoCn0nHXfs
9qD04m9itQIZWsbv2PrKKcabQS6pWnDbfyZhGCKNcaATFnOd6N+L8SQSKRXUAC0gsEmBUg7XOhk6
c9KgQG95WcBza2om+CxTRHhM5S6ly7a7xmiQhf/Ggs9XXFuiMBKWnDWTP4iVGsSpJJlX23cgYSr1
xHlffE1mt65JlEo3onkl+svqnhhKQ+NmZh+jCffPAigNitm1gntqkGnYez2nUy9ed/ZLjglPtwY+
hK80cfDFMfLlNYlMB/JO1mOV+HW0mRPiSxbfGWL0kZjUm+nSG8VexBwLyTe5w0+oUDkE4hmJR5PD
mS1qlcsoo/zgcxKgHEbyL7CIxYX2JM4R1iDTcWn3+pIEo1SsMrA+VqedzatdYbci6K5Oa1RQxBOm
RF4eenTnS32ekekshY7rH5wsCHYqxgpxTIp+ozCoLKGIl1ODZBo+MZxgbw142KITEoktx0CuRhUb
GeAYcwSOzRzCVF7qhquyeZBq8hIxoSgdL4FjnJqXqFP2cHcjV7U7Wjt5J+3qqnObLLlBk8C+nA/j
xSbTKScXEkVftzg4BGBF+GI18I2/3k8sFvb0M9U/aCLilmAbuChmI/lTjYYCS8wQBfPOONyy+r2l
EBsREBIXm8FCJ0bNhVAjRxRYuHUkle8gXFWAiJBnS6XhU5zADIMJpXp2OqyLBNKY0IAof3JIs8hF
9qw8aNM/t614yBzYu4PMHni41tAgU7Ru7RehMrvXDqLRJb/G9DyyxpmhOtKALDHDkSAm4hQ3W9sk
A4hcildJgFnJWpBvmE8pmpRtheiJgRO13p3MPTH+1hMz7lyXp4niq5YjgffJQVo5B1cmtRZmZHRU
4qzQ/RJN4KXt0xIyFHEcweIjWhX80wY10nuLmpxDyEM8x7RwAtQq/AYlq56QQP22t/ojh1OEb7aK
fsYSs2138HhnUxAcppFyzo48FgmuI2Hh7OxmuDeTl1I+OI5x4ZW6jLWvdU/QvoIwaqN2N+l3pGgN
BNPQIt2QBrVYT8zKKP0mfgxiS5P+XLfluxY9IQmJguGazvcZmVnh3J2QIJfp1uqDoxHwYq1zvWCu
4AzweLL3iqcemC5SumB4msVBhsteXRkjD6Yn/oLHmE7hoOn8YGxfh6ZhF6I8pTqomBwgiUxnviR9
d5iK8SjcsH5dgmyHT4i7hZdfZI4YoHMicUTSFFKXpMQfKcSLhIEuxnDQczq6RnSq1fwzWwNp4zRf
J4bvKSFVfIQ/sMVHXbCxVb9HPhRZGqGuOHdIBLADClHTjFmsvcyZukfxBflP2hyaXWR0NeHG/EJ6
hw9MxbD1Yczm1gPulsK+yGpPreGiXMNmAE6AoBaX3Kouaz93SWYB1LS1Ux4DPBr7Cj+Ol9I+oMJb
oAXycGTYH8syr0TvydFXwk1Dh2hm+TJNgJohZPloQz92KwRpNDDRhKGg3recR2tothwLJoPIqFIR
7x776E0UMXGSH6PwdQpeSqPapRIhGfxYXFCS50CmZdGR8S67bMQBh/2pnLLTot3Dfw7uygMSdTQa
TUNO03AlZsl6QnM5vqbVp62NawPNkY7hRd4VM6w3C2L5xYq2qRdQFglFxtuYExmSs8BMUMgeAIpe
+UrOJdH7hY1Taa2TIBz7nK9A0CM3Ym09hadp3nMzav1lIaMk83UXeMOlfpQODEzlgKiljKG9P2DR
8bJ+m3ITYiPYhMn4IFx1Tm6MVDUUU+/z1pYJhDPatu51JjVNqpoykkVKfRPy5S0U7UkbDjEzWoMq
scVPAIULwVG+WqwiXhZs6CEpZpZAHEVcDxphGcBL2njsZUWx0lUdod5gXZ9MHZU9y7LzyHjEeMpB
Q1WNA+KcACO2Xz0J9CMfPfh8Q9sJRWic4HqbgvBAQC+couVRTKZc4pj0zyFmjsRivDOMg+LsvNn/
U2nA6PWED9OTl9E94Uwr4nFWafqaJPW6jY39vDi+TuRhwDMl31qGzM9tfnRl05fBncxAfRpv6NMl
OYuAV0Uh/gx7MaceqSj1+DLQ1cDF6wBqWuoJQdstb4KjGFXbpfjVMoqhCYkNwqcwRY6VdUd+UxRf
eklGp7oWuMRgFg+rm4e4zSHxCLdfKDua+6iY0LQkJ5FnhHEfHZoQyVdD69/60UQXQlwgStvMfhn7
drXo5UWrsUNwmDmGtsnfpvpzyrVNRqzQ0DlPzKqSZrUUg6+FV3EbLM4PK0nn0t/negDtO1G1tzbk
u9VeJA8JysJli0bhJCMSQWprNe4PvPWrPKEOlTxq0gcBbPQYsQy/icbGk9EgIZ/lzP5QKdYhAcqQ
NB8r/V3Gq0ructl/N4P70HBdEfPXtQrgKcVWxbMTeif5zjwui4E4KsmHsJr+W8wtJiUs/V6hcs65
DAkzZ3aInBftwkWSpGhWOENhPYOWup0r9PiERRp1m+jL/+SBzXpK/tnzG1GnMOy7FnCHkUqGdtbX
hkpYOQ05snTSIWBMHepLEDRmqn0ujPFU6+VHE3Ifn//iO8P6qSAttk2xUovAVy/jxy6BQudka7Qt
0wcpi1zuID/33fTaAoumNm0H+KJdJCQRkhH5lrxs9MVZDm3F7F7w+cmNgf880rQNLDQ58iiao5M1
HjhwySsLfG8wfXVJPqdmQgFokLMCYxtThIQPvTiagbVKjZcKQ5RtzbuMjXskp1+yoIzwldud2zsm
go1kw7G+2hJFz3KmoQdVmKRzHbxJ3dlMtgilTfKMflu0kB4ISrRLXKqY9auhILPglSv5WrdZeC6q
1yKCl2BzQvJmkPQkFchcwKw6hv7ggPDzhEnNtzuFT6reH0Eo0ezIXMEOfuNqB/ORF0RAOvwwI+8d
xGCH/bZXzYO8kFGY+AbBWx1TUoKaCn40B2PrLY1Evh8d/XUBOu7uqKVM047O2K9peLAV3yttzpaR
BJhVEflK++LpvQ/bg9sVM/eQXP0R9PMvCojRAbGHpBQQJWoo4clMSlLOs72IqDsyFDnaIht/N48T
mStbbcyOEUG1TTr/K7vzTB2ZyRGFdDrjSVe7fPeXjwa+UwKLS152AIHSQbLm/UauYlX5lb4e8cM6
JBYJvtoPxNFAvxPMLFERKdFS0fTgsPBIPQauG2TeRxGF2D8JndJUSREqV/3K6e6C9gjGQfSKE1UA
Pij2ajI+x1XDDdxl8T29GsBvTrqlHedj53ovqCeq7juj865iIWWfiQs+E1sCxwKPRpJ2L3u7jihN
VcLPNkA453vvDoX0NVwtTxVHD0persimX1t8FGPsfTQLhExvbEzjO0p33CA0mB6S+lUcJCMBwaoa
7dmqWhtTMJhD3WLTre7FLClbzgBpC5Xd1dqX2KwNlksUH+IGWVLUR7RLfmsI5kiUixMDY0bvS5yb
sJVAADN817CLXWWj4GAqls2kzrDRVHwgQnGJ2zgqs3vPJPWXYb+kxvOYnQ2i3kRgR0Fi161b1WPW
0xEyDEQGRNl64anOuggkWCNZSX6bD/GnA6sy67Gfq7+FiAVFHA8quKDPmEu0qiAXkvoTTbyUiBiT
9ImXyyzcc1tNvki6tbaGWeYr5yKfo+lTX9y97V0bMHCus4jQfLrMUk05hesq/QIWqZg9+83Chdoh
HCn3s5XtrMq7FXSBqgfxLynBZ91/yQqtEvpckNtgXGnTs/TjTJZ6qzP85CguKkZ9cvIK4CA42zob
N9o03cd6erAysPb5Wx+D+8Y794W5a8z+jOc6aVfkmpItbG3HJvjGChIm2nPI++g5Lr5L5yU7GWg+
Nbs+dpZHkeQnNb6xrRz1Eeg/QI6CL94mOClDWSGtLF0cPQ4scCC8fwFyEdRfz1aGuozEy0g2LA0s
plinw3AUSkzZdXDzI2g+oNGg9ciNwbpGzmI6LGmFKHi/ZlwKzS2Lv02j30cEGSzWplPuPeWnDYCv
LfZIRlcmIknyTcxN95XzIShk5aJbbWxkq0CSYX3fVvW7aNXGASX90HGzI5/13kXwgYRrGK0j2qVd
BBgZM5GOV3mZo8g4kwGhmpD6TF4Rg2UP+IG2QiS7BmCEqq0Iuhv+4fQBL7pGjaRFTfgqta7yncC7
DeyKogSoi3nTmdD6FJAzDnGPvlbBs7Q7dB1FKyJfvGoz1FvvvPZwWS58NLhjiozNmtIrPP85JnAJ
4UOVjkQ7POnkSgN0NEpx7rwUI3m8Zv7gRlkK4reYOCzwdNXStkqlrs263tbZk85+g/JRy4sdeXWd
ohzJ2CY/qhO5IwMU+RMipgRLsvOQMhhySLcuk0NYnKu6oeMYdqP77Bso4uhOIWIzxKYQ8gcO8a4l
PWvWaWKvp9fQKJ8F+x75x52uHVQwxYrStGbYd9CA5KNmL1jE/zEse5wgJgeCHEqyLbD/iqGSuRsw
dUJJVGg6SCVNIrLsYm+zilOOxAcQhW6PBC3jWHg7JZoRfwBhVG9OGZACAYUgebjDU9JTrDdePf3N
JDuH+jObws622Deete4TIs4kaWncFMjsNK3Aa2IfEqYgDlOegWbB3QqWXZFi4wzpuVhCPsqPOmLj
Rw7Q1F9jNTBy85oCObroqhF6aJG9Uksi4xg3IzBQ+NAyPrgB647O6u5KiZa4j0NpMPO4fKE46niB
zH6CaN9OPFlL9d41ZGsvm8Iy7kYrexBjYK1YPlsOSgVUKlhrErCqN1kumna8qHitppHWR0ICDGs/
tt9yw3LXcF+QnMnRJSof5vk5JeVxhqpgIgE2Hj1EuxFHF6eJTjLmpNwZFQb1kiB9ejUdO/Q9Y2/H
X71zquNbc7ODxzz4dHudyK36Th16QhUj30Mr7DeZKFK5SI3qPIQUwtS0Bn5HUUHOMwKw9sdhNE2i
ZCM/WpVdPT6T1kA0GPboE+hNgT3poes4ZsDPxWtW8sORSCYwyLRYFwvnhIbvgWZPZh5kKBKhQF2T
SBYBQg3e3Hm8gRfotegg+fC51iyOV1Gewd+rHUHpzgETUq1QF0xoEVVn0S1NLty71MqFxA9dVVv3
h08TISbjT707oWnPkSTxcsXMKHWz1fhpZnQbExcfP0bU37ys8EdF8ZNm2DBq5ih7h/laFc9a9RA5
R8YPGgKFywffDUuSq7j7I0i7jh6yZawwXyu7FOEguKZg7gKW/kfSeS23jmVJ9IsQAW9e6T1FSqLM
C0K6JcF7j6/vtdUR01M102UkEjhnm8yVkziVQPtmx8Djg2R03oF9InshQHDGv0PcUzQGO9d+dlnA
dYxZ1XPzEqOMcDXGviZZCuHNZlifEW038oskyCt4nygLCl1BM/gfwzsSY8wu3wqu5E9sqqxgLgGJ
Uluxed5c97UL/0mxTh+E2Q2VIURbcUuALkR02CfDdRr+y32Nkdib2S99khtphEzf4IxG+Q8Lis1R
zuQZUSEK9CnCLfZI6xKhekaKFJJUVRN6QJBwTWceF5rAPkDukqjJrQlbHIsdH1zr9AsFJHtd/Ah8
e3DdTQmVA6FgCFMZbSFqJMPmFnRYlfGIr8cMOihXNnOLZPJ2IuKQ/CwmlU7nrDTQW0xNwREyS6Na
YwU5UYokwbcbAUzGXWaeZ9mCEx3eWJgRmrvY0wCOA6WcQ5YYGxGno2+UKTJicAZFfrmV2b0R5ovC
LY9qexMqBP+gv+kMnaDCbSaKbNk8hPgfrRcIGHsp7/h0JYC1tW8sCxgEToinahRlrJB5cU1wA7zF
Yr/l8NaJstCan3y0NwHmaQxrHcA3jyO0qU9CYEi3EzIltHTowR8oqaGLKom7T1AxobgP9B3PLAJ9
5kysevqpu5A5SjtYeecJmYYM3kD1UWvJs2PFXICgeAabBXywZidImEvDEF++WesWITzqqdq1uwcI
srXUi0CStOn4dz2SjuHh60zLX5HrDWSueuLnJ8sIwrrGvrrhBZpgPpPSwitSUCX6fGJCLyxB9tl2
jyLk/3jhmcuEbLDyK/VfFJaHTRVyXp5r50U3NGlEhItjqd9ayhpVoo+ZaJN1V9kvYmJIWmvTEwXI
W7BhZCdnlU+RRhgI+gCUiwagFlxSG2ndLEc91RmYbp5Ru1ZxDHarFjOj7CZcvNvK/DXQwAYZAmaL
gRxyfkQY/AS2lm5bg/eUq7F4TRTk3wZcpPw3zcI3WBKq46yiZlrT4rLgoGjQf8sSvUvX/K1VWHCO
oFKy8MDPRGh1yLbMYzhrZpWwJXQ9ZjP0l6fn2fmi9eJNYyVEHEwIV/AZZBofv/VM4huP8p1/hEA1
andl0hRmZJpQsksVIjpEcFyRxdGWn+m0Az5wCpCWIRjey7S1QNAUT/kQ4rBDVBWmINMILfKHTYqe
ksurQgQMyDBF2B1QHLailkyUzdjlV1n+ho52VJz5MgOIz4pmWczPcTiurQnU78YZfX5S5TLZ40q8
mrPq3ydMonlbfMwjaxocqGxXBeMifBwnH/i4lU/5Y8bzFY3dT2Ko8KD8L61of2to4RXXb++WlAOs
ZOBfcHqgMbanfVBScwEgE+eSG5VPJiDGavb2Fhwgu09ep6bcmH5PqJZ6t3XrXeZKJo5wgbMirkBl
3Crdze0fVRrfsvpq938CRMfo3mOIW50NZ7YFou4sUrNftyWBJGVz9CL3qKNVMOtTxTwclR9hIf6y
buGNj9E2tMmiND96c+Ce/FWDS6UwVpnWHEmsNvd1/BuYr/r0Lwirm5F3ODUIYWdPPXjGWofXyiHK
N5hmrIWqcIuzie3zQOeUlayaG2I/OnQPLSx7syMD1mfYgxfTR61CgiVxbwceMofteW7tlDHd5DML
jsbawQtoENx1NNBCw81jb1V248qmMoi0h2Ukb601HbmOV0nD9Mc/F3xdOjOQ7HMYp6emYBkMEb5f
sJlw5pVVMhH1MbwAseGuibc1vuTkbdJPxXxB47fI4s9kfAbayU2FNvqkN7ux+Y+Gi4kGLbluhoRd
85/qo9PZ4tUixboUFmnNmT7vNA6osjHpymAnEFnLGA4bN9s/75izaWeVP2UvYh5FP+ItVdBg7caG
KrCau2Anb7i05i6bUc34GNth485sAGySzqjNfGVdZ68CA9DsLXcaHJlxnej2c4NcOgCgWnLpurhP
vR3nsupeG4+gTIYpyGhdIIu/c3RFw68g8aHqZOBnMDZcJg1BQUBMe4ROgI/q/QSHSmPoEMSQQzm4
wgjJixp+Bqwf4XIcDcKFWj1agPVwzEOVblqphDCp6nxJO+h0ebzT5j1B44mCYJ4CQ9s5/iUJjpwU
PoeUvJVVwC239FpgW0uXjwunRE4bFXNpi5H74aKU8T0+iX1EjakVd3RqRJKw1e43KhNts5w3arGr
471O34/CTaUrqXzoqSsLWeE8xK+5bZ0pnhc89StlQltcpmu4L0y3lN0wPtcFWmm9wxyQPo8GaMNR
jcCRBHsrC04tpoOmxrqYo2yo/9Vuz1S7WtcwVEpmlOIlE8iBZANPfK7VroYIZm3K8sNhQKbiwEXu
c1eQLagqtxq3oeWudRtV0iYiAs/t1xNHENnplbo2+zOqByqN11T1ju5gHgbtU6fuqhjJ9Z25gZDU
KaeKHAOpeU28SQYTcgqMlWPl8M2e3BFotJLcFFxlc6oS/ectgi8yapDR1YV+FM5bPDc42RBHEHg1
7Gt0iig3UW5cy3RvM3Sbg3fnUDbgD3pM4S6bSdKp2MIEXs8gT2g3CtA0pluoQgD2MV84u8FL1N1D
k2KlPZnmSwVc6bvNTvzmfXHSWo4RZZel2IlRNRA777950b1j4EeV4YfQ0JLXlGAoPYMux5B5yfTP
D35dIDq4FFDyqZvK5pfftjp7ZiQbrDkmF16Wtb103DBz/qax7g1+/JQgU1tbdf6Lm3HlDzsDqm/H
82bppM2zFA/WFbNQb76lGHaLnLEipWrOMshWqvVkB+Kw8RPrOI/emuVwCAZTeNAJ5SolCttQVY0+
M7Miy+hriECTiaVr15cY7VAA0PjDOffUo948gb0l5U1SkBDT0iOavnI0WoWIWurA0ITM9mbgM0Ik
tqrMZRSwDqKptNaxoorgZOsxDWds4wJ+DVJUsqwsYASPAwmPHdSaYgADBn1MWQaqiYBqYj5W7FQT
f+vedM81xbtzKiMeRMqWaJE34ED8Rw9/SzQqQ8w4vO82WfElfc5QZgBCPqrkmDZvOqKICaFK+Yyk
c8MGNEP6KrCogpGTOmjLUkMDToed4HyJeTSinQX3w6SNl83FGH7ExoveMXBAKyKxcB3wjJRRg49U
McJkLabUBDVwAimq9I56gT6D65GLGnbggOF/Gz3RANJfYpGYSHxISZjeoUUqC30HBEXM3fn0Vhsn
rBchWx4capq1Texl9joyU/Hbl7Y8YcZsjQ3qOspDZo+QrJ6r/q3L1WVGsgwFudK9QSfOqAak8Zbp
BoZ6hJ159aTq+SmKPjhyr2Fu3/HO8fbC8yXTdkNoBlgzky2Zsx+GmS1PvdLSdKeSneWgiZIq2ogQ
/TfGNpWh9IaZZGv88xxwPN7VK6YNGRgH1f6EvmM3bD3y36yqHjPhzWYQP9vlP6u6Qwijm2TaPV00
k3XKKEGXG9tBNKk+cb620U/nZAxUDw19xLCt/B51EadkxL8kWo2WfVIoN/5Ic+5/TRnvTIyXKRcQ
LKEzzqooO11G68NuVlG4SkgwHJ+NmHEtajgUKzxOU/ir8cU8WXfzyo4OiWxjPJnd0rApbNi3P2f0
uRWSRCQN55CJAU+KkB7lT3uFS2ltdPNCRuZmj/RcBTVCm0Or08s3iM3WPBu9y7TWAmz+CIDXYcGz
+DkOmnF1qpkRAiY+6kRn7f+9nz8aS4kMjE1qPv5shDwUHpeIPpcbmyO4xr06li5oLmZp7jrSdiJa
TVVzi/CpIRSiKPnRcQS0zzNOf6s6Cm4M2tKIyGVSHBpwCEu0ZEHIO9cb1bZXMbvXwdWmFrF7fGY4
TuTrtTNqNNPfsuIGD0lsOzOJ+jIb3hqkjotdO6YyRIP91rXhsclY5wsAVku7p0A7Zt6+YQdEYKOF
M1XgMqYs4hAZZeX8E3gOKMBdXW9re6vOt8q4dZbOMQO6zPnsqnZPC6Tyb8IX1M7shuybP33UQAI8
1cUny9a1Wzn4vxXzTJfumMmO31qx+HnMny7t8BNx5XKYILZylCf5roPiLaM4kbf8TwHLJ0CrJM20
iPtlTyV8JNcRAgv8vfDTqtj1l92LrFDi1AXYjBGwyhnincUGN1T9C7isDaqT/UA6oLi0teaWmerK
ADHXEpdSe5z1uN8uzNfSG4Y8j1joyuEAWHTzo2LJbVEPwWFOKM4YcUnvzyBQ/Coo3GCF1wgSehqO
9MPCK0ymmPuUp3sAFxR/mUXA0sBk2OG/YbOBwCyWIw3tBgYA9EtkTs3/xNBJ7hRtGz9WShjNxknb
FaOI3GTWPbo4YelfccYoFx3EDpLvhhhBNH2Iucbue1Ro+tjfBeN1NFctgiLDEPsVpMoSR6CRfGZs
OlVGvRYm1nw7ccEjsxfFBD7NtrAejfqJ3SFNCU3B70X1y8/ECpuzsRSCv64CEfgxu0vcgDsk9yG6
l82+zv8NOjXMmolHPe9bL4AueqbDzey7m2a0IcBwty5IAtQ4dbAjsr4cPyb13vuPun4FajgVOzYy
k3cZ+7cUBTFLQDbbwPQ6CjG/Pyk8oRLsS6JSVa40PgPQFUgTUM/XLFxrfB+OjoliQxqweNfVxDj/
SauoBnwWSccEea1H4ChHFZunOXywt2tl+rlob8FL7a+zZj0YT0NhMdbXVwPlB2tzq/sClSaVWMoC
n/49Ly+l8mTXe/qxeUKsBHiiYFXpKnA9a2RY7cVi0qlCRqLsSP5DhOHGwc2I3732rgf1KoIzQqBj
gBYd3MRuJHxTcUf8T3g/BhisW7nSJKpFnnDZ/sib7dQXe9g0bBzSI3Aih9Gjt/JRcFFxsHyp2uGF
nmFZxxIrjvGAYF7vCSyT1bcHWT/bTvOYJoN/m6BetDutgPrOcBOJXzE0K7/iMNHuo5Y8Odn8U3k3
FG63Pyt6k+xFERuQbh02ES1sfTDD04xvt2faUSTnRP8sCdzk1WUSqYdn1etRa5ydGP5RtOOkC73t
AMDfgLSznNgaTpFxTd5n4kTwaqzbifgPYAVbAo6sGF7ZAd8GU3fWP8hSYE5pEGfkfKuNrYyTZb4p
3vriFrUEjFXHGJsek1dOQmYeI83bzDsoU3GWV0JBCjmCbV/bNCDFZXFXb8mJyaeX2Gh2ZQWmsmYD
y1qc2YqBypA9GP5U3s2Mui/ZeJ/JC+iUuBGY23pmPqUTPhVqDhNuEo7sS2SN8If8q55KFlC3bjOm
Q7l25ZJZ2m65bt3QW7QhczJvo4Hf69OdT0i3wflkWXAmcREn25ztnGr67KCUad8McORUduXwj6CJ
yeabGkPU/1HgM3rH2a2uSf/6DO2HnewDSsAEPUbtqmsykBWUKMSFvLudxe0T723wlXqQ3WPzN2l/
Gq4mI9tJAVgGyldn2deccWQ2IQks3nkTfYXn3kDOqJJeuE1Y+9j7qkj2+bmJr2171ZnxZzLfrq4t
WGKwcorRHSsGxwM+wJL5gex4GAxX/cLu+53UREnya9Bn1dyacUkzHgOE1+16o9cwLek5KP0cMpoy
AP44ozpuznb6Z3ImEmhu5YyeihMDSvgWEeov2qqlmfjf6tScy9rZQKSzIwR4zxnJwfs0/0omG7z9
m8iQJqKo/+5SrvXWwWA6fLkhF3HDnAjAOb3sUOh7wltaCB7B9g9E239qyB0HCzuf8kFYLkI+ARQe
FCB60GLRtt0rhB8axvKhr1d+UsGLh5pCsx8yQ3Gn+JuYh2tEJTZCGgRlSkInYCHxlwgusSwoRWXr
EwOYt8ujh+U4eCbBID1ZT34MZQpBB9JNqFUvCoAB/8efvhP75oYnh/uKbhj0Vu1WV6VWSbDVtgcI
686Il6JVgUeobHrbo+DAUpaIilJeLVKRdH2BJrPBmxx8sDMo0lvSkwaBJqH8LLNrbv2bmlMPmc/I
7klzNIrTTOWNnAKyFQ/ld/ZbFODAnq1/he0ubCbCtGiLcR3im9chhnygfUmsdabAa1zb3cIiksWD
07FjKBirrKODn/3cHKf+JWWxJqA0rfkSE0CpGBslNBkwXFzUiBFPnsudlQ4W0nE8FrzYp//OATqp
gL1WfXX4hTsPO/KNZgPdI4sE0orB79rRPbPNtZnx8sVLvbfWAfdcmqxzD3ViJVKpEOX0WYveSk4V
Vsdz523YdKAn5vtb671NDyAKJCV5RD3pdYeCLPY6uoQWk4KGx5bDCpMaqWN3/u7KPtd9yzd64s+c
ahc6+4i78lMT8U9GQDNoAyDxi6g98idGrBBRdtU3ACWHTS/7Qb980bSFjg4Rabok/tn2oQq2Y3s3
fWqE1ls7XNJS7eTJ1qcqYY4vrGn5AGm/WCxS1ogaILLNHYeyLhCh+PeP5Z5AlkuGVe3c4e4Mt6El
FalZqyAFGJxQqNjZJ4aKVeRjqMPxXDJNYTivoCfOcLm1qJqdflf8F3RkCTGuD8DmVDipsDfACe4D
en7F3zXNuB5sQhSYZJY9gaMprmnZ+ABMt9YD46BxujrmsWLcsWkikgzWnTscQ7PZDS2b1WpnKW9h
jVFvONDW7QIHcH8wgUlXD35IUDMM79Jau9b3xLikFikWI4GBTaI3rQkfceYtQ12u81vS7sf2v3bu
eUg2itEvq/mkgDdpow7OdLexUg+XTX7IFBKajPwIV0fcKgA0oSbtJH9I6PilTr3UvqId2hqldjXB
0jDt2XPcNi3Emm5r05Ow7m2brwIg56JqgqtPrxB+yYhcCn9G43h5c7rRKpn2gKhPc3A0mn45JPrC
cRGtX+y8vBnDuNOqc1xwj6PW8SnaW4ztf8IrZg48s39egn4zJZzSmXFJ/CMSbNpr8L/bIl+ERLaw
m6uAf2prRR6Ens/n26QuqkeYu927W51MEjurJ6N9j76L+pqoDzevVkX+yYMjN2Iky01Wu5X9bkQF
JopszUzHQAuDigahd4Kvhd+OWPEjJgk9oW8iSWuoPCQnb6MOYgqtT7sMfO3aWxm9WknZ+hmXyWaa
nzAKIhklL95TP4ypWwqbTMU16gU6g29qF0mKfOV5dOdnnQE6WivoiTdQpM2EK4eQLJYrLGZk6cei
hCTGovhK2s8pkKVJw9kAJh7X+BeAyf2shJuKIaxyK5t/ROHQ+pPcXQE88vBzZHi/LwE/nV4+qyp+
gWtbhtTcAblT7crSyN9A0CZK7YD+UJBgUtZozetkqYc4vIlNSBtfew0cCwoNqirRvyFCA6hAZUk5
ZQ30HhfDzWCAiBlBXPPU7n1/RdM1598uhy2GcCC9HRpN46XXF1nwPoBA/8au5ekouR5Bs7v7ir2s
eDF8Cy+XedS1Cwt5Whyihqk8B9ZSqK5i1TrmsMXigsL7oTYxj6/IoAZuVWfl9OhJHQ64q6HxKfgH
3002jGdjFHy+jca/m94jjyTIybuyIGb4raMwkt0UOAaU1iUrLOaF4lljsRf7JGxCn2A0V9aIXAcy
TZgTCcKsapsbq8s8g1cE4ATLZdMcxNuK8gcTq69vBaAnmXuAJWyQW1AABAhLG9oHv0r9yopSzFtZ
FePzJtKBt6hQOX5gDQZMj9WyfrfoBWCu09AeM/0Q0Sd3TGNqSyOnEtWvpZ0Uz7gizSNHICa8ScJC
DT7ouriFPvjq6r+w2StOfc8nzETZFN7hP5oNKl705cQoDxYqqWJts6sCqdeByiNQr2/6jT4RJmH3
Z4NHD0cHGddBBIAb5GNDZRYgSPR4p6u+2xtmDLcsW5Z6tfrW+zt/3TIryUexkNHfrPyoFU+iMmdy
KF6o7JiwzAy+LKtehy1fkIP2wO7+tTVCBgcaT+FC0MkxSzEzZjFCaZzbTw0+pZDySWFfqgT3CD4/
rVQr56tBP0Q8AUCwnVu5G4W6EqvItac+VGntfA57VScMhwRUKAEmQeBjNdxjorLDQgNZp0CCAtFE
wGvt6jvLxDYSppuo2oBhmJ8iqOKawyIrsJbcE8vR7eFLXWrV4uYAyw5qL2/WrvdB6fuqlpLI3D3y
0dpNPinZOsazCHUZ31tG5kNEp1tWGCgXqfZLhcVhuInaGHwdirzmpwfhaGkPTyZ6xnGeuT4n85AW
d4SeI38I8axkFGOA+Vaax2S0vumyoKpIzKZVzADiiFQDphQKPrH9UQkdmFOJMIg7HcMtBLKImZdn
BTsta65JhU6cIKQMKVZkoYMMyqVZPTI2vCNNg6LOK61CwBRzFvGzUY87WIb4G5qRyB9UEyqKjKL9
Zjm5M7o1vTOjznVDsc34pXUPsaE+At4coWNPJSgcmgpRWfjFFwicYVxnTBFK7wCFgW4CzDuS4qFe
AX5YFcBU+GtYiYrHAg1xkxXryiRnyXwFFe4F3n9gnPgrOCQFS4RFXkGgjpsjkIq2wQcru3T+b7a4
ddGsRsRvyTwumy4AaQyOGnSKzD+HylyrLoIw8KweNa3KnELW/3H/1QZnLQteLTiiOcTR1mAi4BFJ
Af6F4Y7oOOboN04BwSN7tfghMtk3qMU6B5ZdaoDI163FvVaO66mOV9RIeXDXK5ek83JVsE1Po3MO
mKJnyY7FumPexSQf9/wMdlLlC5YEQLHBkGASY9obDHfTRvR2/IispoS5hwo8QkA9CNCSK9d1aX/N
kQ0v4sjwLTVmpDAsNGHGyaHrocdmn8iYQ52JH3sZ2S+hAOlx92kg2xli71Q+PaGUCa8a+SwXUs0C
rOow6oEoQshfMvf+F0Ck0ioSaoZsIUBSrDACuOMByPHAoC8Ym2tjXEXbgi9oIoAU/UAXdWvT/yii
N4/smb7+JLSQhC+8Heon8CMTBAFiLKXKSGdiZ0LPnmKSSqlz2zeZYtkVeoigWRjA2aVxsBlsEdXQ
UfsYnB32s/ijpuBmjduWN5kDNseuR5lqBL9lcI0i1BLxn4Y05q3taXWDvkGsjzetD/5R5EqTyclk
OmeB72DRjplM02b7+YNu6eo0SBhgmjeYpmO8S0x0I0D82HdbI2Oxw0ojObjO327cdxtsxtUGv2ZA
awdUYHC9VRPDueQbiBiViGok89tjZ5gbnihhC6nhlqOuaF8YYChstDoz2KmMexRmU0bG99RLkgux
egH3+XgqlfA5ZgUy4yfB7Bp6D7mwRH3PeaE3FwMcg1JqIJJ4mlyuH39g9EbkAaM1C71+6HSoC8iC
YrCMGEkIRfwOCZpskyqAY0yQ9xZr/0BHiQWIVkWUU2TjBVV+UngiLPJcismOuxWKYTodvkK72iEJ
mPpg4SCjKfsXvveevmzgH8PFpc1EVVzSoGfKQH59eetB83SM+WE8kfWda7eUM3ZSvjT9RopAqj6H
Ciox1K7dVvfPVXgM9b3T//YzdupxkTjdc2gb6y5pDloMqe3+N1QemcLwSZR8jFkxEfuG1AeDWDbk
ACYPdPRz3G0ksErGHWwZ2EIVAEIydho2vz1UU9443PjEtAEx6ExSXkTaqGvYgudrGtxBr8BCYi9h
VxAlFQ+cD/q8+IEZPwvyW8qVL2euSUYELxxYQiw37cMTRWn75a3n2eMgWYWMtIZqYDD6wY9VYjOM
HWQzk/oQOR4R3gdVmYWUVDOi1mgINe/dM2lwFNItLIZ2lBo+MpdptGBpp29dzchneskt6AfgMaIe
sgMzecz5f5HCDKlbjSO7farciNu6EC/jAfEkiHkM6ZEUIBw/ZTutBGdd2bcaCLwzLzyxIRIOl9Lw
2jUqPVZLafYfv34+oxFFikS+smIfomraakfL3GfdufBe0/lTIWvQ/5hCm1whe1V3b543bCKq29T5
SZ3PcnxiKgdzsWM+nST/WcdxlflQmM4KcNSEbQa3WwNezSLFxDNx1IaMV3EoPaz6XcivCYtkddgR
PYgqkYuAA0vtzzry6bou4HDBGLatJ9QAPTuSMsjxBwxwqhpy1d8kUp3/JiSVMhy1nWnfPTVEs/Jq
OWf2Y5Qv2OmJ+DR/PGol0oFXQ9O8teSqRMTxTE2zDUCg56CuLKoaQtRf5K3ucn9beRwyJjY/0Nf+
t6JtdGh8uJL006TaSwfyo4kGV2RdA8ppYg4oQs5lY287/y5/L7o8BGpTnq89XniPZ7RlD8GvV9Q/
vBT8UJ2AdEMqSfXG4iAFZduhLV4yUL0V3gdUiJnNLEFcDMxrjPsRD7U2ydSQyIscftrMoJYyRI5X
7cG0Q2CxMuHBJu4zTSDpgK7HbpaDmcJ3oMCvbjTernSfR47L2vqw2i88cjxbJTK2kEAYgb+i5d0U
uslr+Sk9hDeRI0UoaXyhO1m2yjmTQTbuQbz2ofdt+8GpbrAN8UXwW4AUE11Bxt7M7dIDghTmDijQ
2HLaVBpyIgPzF4Qs0YIIGhTeHv4em3ICDRd+Uwa1W7xRVVaASRe5Du3zeJw8xEdMN5nV62geiSiv
KAwVJqNoL0rKWJH21vk2iaAxwQxv0MXDHUI2gzxgcO5utZoYHLl2tPKe+Pd5X7b5zQ8iRETwVlP0
bUF4AmXIN2NTJ4lnBMO6AD35QwvA1GVUpU7ZjlpBYWSLPSKtnRV7XVXSjTZ2uR7QoQ0M5ZUxf571
+jlia9qk1QZWCfXri6dgbu1Y53cPyRGSrBCX+QedI4tHDxdHRqiNCOKpizo0znrrLH2vvtfdJwWG
7PlY/pXZr8SjWOpWHnyNv4M3MfvidJF7X9d3WTniRKVl5WmWyahF/vKcs+RPb7qXsFtQ66P0y9yn
+j2uUwo5bqjxtdafTfsW2Rk+vg2SoW1nlzjIaVYydvQpoE5UaykBdQeW94wQ6X5kSiwQOJlsy1gd
bwCyDQolppPEBtf+GzKIjC0qU7VRP3TMdmWAYCDnmSz4T4p+HlD5gLpsDagY7AyGEVGE5iDBUc5a
rKMHeqMHoGzBAQUtWc4JFCe5U670urxKNx3/jLRp9G1XuVEld6M4gahBrTnwxAUEHfh1wQQo3Bfw
guVBwbNVYIsVLDUK967KtlhMBYdAVcT3z/+P9azLrEmhVuFMVw2s1c5KRA1Rw/yE1QyXJp4Oj/tX
1k0yae1UGikexgI2ns/HQOu/Dqo79dsW7A+4CVBcM1D3G6+gbZ6C9kY4gjTXhBkvcya5fP3iPEhS
6BmM+/5rv7oX7VFEK0BSX/OX8Qg+gv/6r+w/73f+Qt2tPZzH9DK99Lf5FRfj9/wTvQ/P/pv/5r7N
r8Oz/s99Kb/1D+YU52X/+Oqu4yufv/1Nx69+0ztE4YJ0vG//zXgtWT4y/WOOTXLJJ60AOnqX0/xb
uBUf/Yd7Rz/1QsjNv+F3fs5/ys8WTM3Kfwv+ja/UiK/snOKF/IgK+vkbtRj/Jj5Jf2V/66v6DN50
O+yYlp2dfcp/ul23s/jf09H8JigpWNSf1hcRDBv3e2auHcr/uE+NsVI8hw3he5UwiKjufKzIJA7K
2lnT162jLekj2/a5O6cbUG8/4xHNytk5K59SfIMMo6P6558QVC6TdbaOVxiMlmCcdvZ+EW29O4XX
Kd0zFzmNG/Ng7IpzuaMVXwwbguiuxM5dipP+bD+B6dwUW2c7nYgrvOBRO1o7Z9Pvk3tywSR5iTbN
DufLFnXLkvj5Y3YODs69ONU7GqFPjJjLj2b1dH86dfwEb/aCMBRQeVxFy2YVXwDUXtIL2J5tsbcO
yhb7DfbUhbd1DkAxt90pPKqraV8v9UXxVG8RxG2qU7+2DogeVtMK7MBePaFZukdP1T5eQEsmWQ/h
aX6ZVvoqWRUbnWZ31y6VZmOxhJkpvBPgDRh8GLnq7KXStKWlRDjMm9yob2r4PYo/Z1w5lYrsyF9U
cvKER5eXgCxRCyyAYWZr3X/x7bNhMpdRlEVFSz75fJfuEqMNmp6Zq6gq14xGZtJznWja9RODT/a0
A6a2OcrXrceTSNEA89lVfjrUEn7E6I+HceaWh3noBx9O9I8hFX/OXQjlolPJHeXi8PbV9MPol9st
5ZQPcf+Jy3RGbKh0LHKdtQAoKImUDGww2cRgPmHr/VYG6ibOzIXLtqow86excsJVEaT/Ea9Z5Ywl
2wz1wqhRuUffTCIWKZghQ+Rctn3JNXpi1r14qRZiJyj89lo6wx6tPPoDxniMfH0P4zQK6nE+43Bk
LHNUOSngtK/7VuUcZdOm/ifNLf9MG/YEzj7U83nH4h3kD+oYnQM9wklBVFEVUZ6sU/3dswf6fltW
/zGmiLE7+NqNSmVhI6+yYEin+lNj3gpiLGpsO2TkNNxXIVmVjfkpExfueqhgKwl6z+4edW4BK50p
AErHXmV8WWfYF6hsRvxi7dbAVsVirusVFur4YjoAHvbfCWfgVOC65VBrXEi8FoguzAm9GbzwaB3s
dOkymyuQ6M8/1o9hEFaVHurpVWyVjDot4B98m1XKWBy3e7dU44fJS010F59RwAguaOy3WnefzSwn
7fPu9ggxSApjWLdQDYRH9c2EMd4W+TVSdSxo6TrAgVw4/xq2cVVy0YyvlqGZ6rGtDF/9hlTTEKV9
9stWWQwLzTi+cI5jpF0ptCmkNS+CEJTHv6RjFj0cWDADUvzDnaSoRwv0vzRHtvnruC5Dh+ec8Dx7
MzGoB9DV968M+6GKmVS1jEpzyssSiLH8lM25USuhhD/HTJLwhNBRGgxPLAYSugiLqMAILVGQxM4G
eHVE7CFs7clclcWRx/t19N81KiUZDUj741t7j96KGXVOyG/XPBfBbtYAxytkc3q/1I8qyukAknWJ
jSsy8z0aKSpNRf3mElNcCwzBF7Z6XgZn6bQKkzkAV92lT8d7B/xRmuPslhMs2IJ8iIODGE9wR+g6
JNaEsXIen/gtuCErEr3KBAVJOO1IrmIAdnDEE+Y8+GD51QOpA9pPjAEhu3bzJ26eykihoENJRzkV
8ncCIs9N0IisctVfk3FEHihnKF0SF9w349Ioigt7K614iCNWfMMaec3T1sFI07hPM6srLBKtfTa1
ctPRhcjlq2gG5mAipxlzQsIluUnJbpIQSNPjBMknsxHNOntMxEzQFkRQQn8eV6XLwHaBMAtPKK7u
hOmOMhpEEDYbr7YObrNU6IiN5i4eMpc+AcPe2jHhhtwS89vvtjWTZfPV4aLEImN9jrmBUyHeFeql
bcGI5dsaYg90LeE1Q8UacI/QTjja1tTQMaU3XiWVs6hkejJCUeQDLBK2jN0ux49tSWsMyNE1meEG
v15P3duRt41tKoUxa68tTDklh/hBK9F288246Kb95jHjisqCaulyPpgmZaebHXA78bj6eKZggx5R
azOiJghPklxIDeC8qJi1TKxch/bA05rVu0DZNDzpwaNL32XqZqYMXkqC8BCdzMjlyH0o+aDkLJG9
L/oLdnx8pYii5NGzecyp4TmjY8kwoJ6WTQz0JGBWa13ZzdOldEKcsqQXAQzXTeUVDzKcJmU/IafQ
s6eQVlFB+kaHEvb6npDUUzBC5y7WfBoptPe2xOzZ3ZIsudUBGwNHY6lJYmpncsDuS+qyHOneBLVi
N6fje+53i8qbqcDT5Da6+SdKAYahmCNV9V9e11f6atCYeIMqE0kH8beMhmC7B1CfBIwQKuUD/Uw5
d/BuETKy0EIumzs1OW8pzwGu7C+t/x1TZePzfiGiQZ92aChEdP3mwPxQGQ718GHnpmZV6/KGeSB4
7B9nJOvhTYtLlPjaco4xhpLNbWcYhhDVtFpy6E3OunRcifVlpJhsyM8Z7KccDdLg5kTJ8gGGzc3L
H3IEi6Gw0Md1G1OPwSBKmAfRjc4Yrmzcih29pDWUxx67dc+6DEBNM1ZLY8w/+ShZuTVvuILS4VXe
A/6smxw0fwdZmaaEA7btU6+xjNKkTim/2bhty9C+h6iSyyn9dGntBPfbqYxoECNyvGTMkRB3BRbU
LRauWodQzt1rRk20FvIgJl0Wf6U/5RCw17RHMQTKgZxkMMU6ywKOJp3vEvDzNP7QYv6Pp/NYbhxZ
ougXIQLebEVvJUoiZTYItgy89/j6d1IT8TYz09PdIgEUqjKvS5ynG3nXMwuyFoFOOGubLCgTxGy8
nhWeorSCGEDoGEqmeIFmL3WIv2s2epKuegH0acMgTlVAgfnOVzEBTaRlHxxGXkHzl7xLEpNXIAwn
e0ZZ1slP35CTgzonyU1SQNPXIkJZHAP953J82VDUJj+hGopz7KRbNwc2Y+ceslLOuRkNK2JAfmaF
k4szlDjo9eh+CKiIQJpsByaBVis2BnVNMjYhB6dau0tEWYLid2gpq+IVm5/lXclFMojNz5RvXoQZ
qhtTWSrOUdSduqofeRHlanNRSPJCtrgFtfR7nC8eMpgS11lms61wA6rs6Cf3gC0+ZthhaoF3XecB
3moijM4vHobOetADlLzRbTKUtQ2YxcEWkeYX2T9yinO0y02TkQelgv+tfUykIImalQHWT4MYqsrK
ePqrn9Jsb8Msj5ivDJ63eLBGurieHVa70O4zuEzFT8J/pUlNR4a/WgBWEx3iNamHnTU9mnOzDDYh
f3tMv/pkqTaXyHNXTUORhJdIAtfdZY8cR2EQNWGu2d6jE8hrRhy3KMkcfysPkxPPITpMfGMOo1EY
l9xEhznGwGIQYV6goSCxEJauZT5ivMn8+pfJgmZE+JQFeUlsfWVby3pujylpCNJzU1Kp6qsVM11v
umY2ZuLIoA9OdxDr66Z1Txm93USrp9q70MDSPrGXGr2Pag+UMJpk0w/VbiWrRU26VV2WG7o271Ay
ziWmRgxkVjNWXVGsQoh0KHC5L87NGxmZyMsmN2vmL8q/Exayg8U18tBP3vjJdU6nLlEjt3EW+G8f
QZipHbetVfBScH+KuzN6AOJoVybeWoKHsC8uC8pFrDzAvr71FbhbzYgONU3BMODsBxPVaAqAu2Ud
IR/Eg9UjfcMqyVzjClbED+6AVkDRpk4Qpp+vPY6jZpwW8t7CRW7lTZqRTWWoaAPUlTlpg4ERv6ZK
/+LY/lHy6/LgDhBwrXTUZeQmAMnxuDT7WEx/YTqrmM1KQz7tp48Z2lxe6MBD3l8gg7uFgPpktEBw
LmcVWJDSSLafhWuxdIkuGa5SqcRYVACnZBUoDLy5clo7zLDCb6HAqvn1roBWgaKuOO9l7qh5Zc95
GgkM0JxbCY/MDKd1CIcxp6SbwrXnxgj1yK4HuqDVF3CSBGi0m59LwtCEwlH0o4+NoguYmVbVj1kg
8j3lUlsMmgFXfk/NbKmAbBFOgTOSGYwA/xwXWDrvxM/Joa4YDEXf9Qw4zRgqaELFudar42+YzLZm
OMqcJuu6Kw5O3T5iW3M26W7SmQupP2KZ9/QzMq8oQLmVjo+oYT2+FX0f+6o0h8iOUdityN0kY6v2
21NH0G0ach0DJRwtlRN3h6bDdvzMbLxbxtTPpvvWp0cm8hX5izeSJMQ2x5Uw2mibzVt93knk399Y
XIAhAp4rektUcAN+ABxvpsz/6KIHPrGgLERWACcRVTdbUmYAVsduNTl0uQY4qRR56bNacqHE4gMl
VqjeJ4XQ3yF/rsliLN35MRjeB+/NT5sTaqg0oLsMHs10w/QTho5jyQdOyHAFe+CId6wmcc+xh2JE
Rl1hgRIRBJ1XjobeAgOsQKJsOACC5CRhTSowDUjMXyCMkdMNeAhmJaSxwH9iRHyGeWohKEQuANVn
M0WNJfwnxUAv4aZvBrI5kTioGdHCkYMNx6/+pfiu8lxdj8avB7vS+618OelrbWQ2RoWD33O3vLmV
dueffLCO2N4lD5hnxEnO7GTmoTiQK+iUCb8STzcX3xkOiRY4AflBsZoS/YP5hf5txiKrfYwo8Rl2
EjMeW4YRBi34TBW9Fwd6TOK/v22H4B7nGBGGNIYKAWXAXdwcNBU+awM0v2xOOaG03AlVvdO/wlJm
3ptiRJsOE4qG+si7CTAtbUvCQV/Nyz6yGIzEMYkDwPPGTRRMFzwEOzwKTfjREVVm1/hiGDyG8y2Z
v+WvzshcTJJCAIJqdG91MBwnVOegqU4wMaTLOlTatY4PXm68ZJOyab3fjJEDCepzg4qf6E0nzg/u
uDK0fu1DKA21tvP1CA4WCS+h5BCPIKEKu2e2HogzG49a3T2kV93YcmNRjQCitxh2G1RA9tCjpQxW
eqAcjay50dCE8U1yYP24xMdgULGrJVKml7q+qhSvXjSfC0/9jqYEVTuqMvSojEA/VIr3wrLBCPsh
52jQM0crPjvDhT2wVI4x5VpWo8z8zFvgnrOG2Yoo9UXMCHCtee+m4sR6LKnrkc1Ylg/Px1x7YtNp
6c35X21jzyM43+iNrQkGN/wO41fVEAlKLEoeH4xHWdx1/a6WzIZu9YXrvaWIx4vkVxZIUwarFvVk
OSIczO+ddiUCYt3MPOu97fqn+gsjWWJeDPbPaYTwIw5UC+8xHLXZTyjWSaXM76XtLQNPefAYLUl+
/lOCjxWcKLG8Tdv0G5vBCRWbz4wcLIFg0MQE6SvrXG93jdkfHDU/YxqRn612hD15jO3tOd5MsiEw
EcT3Ar6iNH/dPsJtDHiAdJDcLMvXcedV6Pa6dQFpFdrhofW+h7+TYSn5j1lhbjSNhyxQMpIIJLyp
pG1Dtiexh9BmT6ZDGezl/Im9YNdYjCdrmoNT/krUnZpURPcLZBugUHGYUPE0Dy6rCXDRg5NqfUQi
LuNtooWL4qh4htZKH/+qdrhGNKJYjgQOWrg1kDYZ4WrtrdvpMYPlMJOjm6DEUjF44wZUyFHAwanq
aHEphVKM3Tb+0Y7l79oeXiSk/+G5tz56D/lLr2PgCbEmFCsKKtf32dDOHQJydVDhSWkBm3GtZWx8
7rwxCZF25p1RnAeOkQmArouMix6xNesNvQbNZTyjr+tWnkF73YSELGIGQBOk6Bunw+xMRAHpU3aF
/asbFvnIsAVqTasiQS/R8RFrD7EL0AnYXKTs9/GiZv6X8J8Utq7UgQWTfOgE9KuFqoKQ4FS9pmmy
j4xne0A9r6Ip/ckal9Hu1So0rSeverFiypRUXTJaye1fJ0dfe7Q/SZi+p11H8M+toiFROE3kKyWo
ywsdl/9bW+NfD/VsM3jYD8ja0+yPVq9IHR6xq+EzWiZmeIjYSdWQeJXZfDT9HwmAypJmlSDX8DJg
F/LQEmM5zu3DZCs7Esp7jH1D+D3yrxYOvGGWbo5AHlVmSk2Eggy6O9QYJxYyn+Y90L8dbmttcZj1
ZE+NHS00uY01Ja0xLQi6YCC5wUHnoDiWTtZGKwhGkWGiC/CNDcz5I4wF+kJ13JWmv5ImEM//ovCK
0hPhXrGeumoXYIHO8DnNJY2eMW/Dt75iUrydbKf8cepg/icbXNQ7JcQY9sRfzf0yyyi1/eB9KkNU
6/F5yK8+pxoCt+WY3+aOMLqajTcpAAfEr1M/i+I59RomTJZr6G8bqV9njsva1w6Gy+ToPlnNQ3tt
crQjTQwH/EuqR2HCfzcAByyTXLcWM0lOemyfh1Y4Qa4Ol3P/2gRfs2+tohSRTEvcKEssM9/ZWLNK
e6C/6e/xqCyScm0F4zkeSQkx88vYf89MWIfCK2GaGMkioekSZUCblZaoyXQS/iY8n1a0VZFjTsZz
To522T3Y3o8x/RPIgPQH+RZVqC8I5Pwyy0tI3QKYURP7qTYouLwzOsO50cgt+CQ8SWI4JhSgNu3c
WKMdDcGe0a00rCODZnWeiSvokXwrmy7CdQq9wfZbIyKz9lTdkeHsyB80uunxI3TeHQCQLPpGCZNL
ENegE3MLRUd96yfBcvaLKxAfESzoOFfMOFSAeLtEPdDc9lVzkII25AzxjGBtPqU1xytiJmnf5Ntn
UqPoHU4I7ZkQIeaA5PjV91xb2RtnhYcIJ2Wwc/dGsyJ+3r5Sk+8cZFwaEa9JRZVotwvNzdeCgXiR
+Zj39kpyJQVHjeCvXIk7Ip0cPaJoFj1KZIf6N4d9DAbyvzbSOtIYL6MkP+W0UVXbw1jDhVf+jvCF
kYEc1lME/cowiAawoZkJbfPHZWs496BZ+yCrLYBOES+n/GjVEJEI+ii7/iJKQDR5ZCuqCvAmZrly
p4u7bK8zCi06fAcQyzH2PFJA/UVAMyTPc4KfKADrAh6vTgSvusurGwCZyXO0wmSZ5I/jcxMTdIcM
T6UQbyAYpto96iT7x+lrwrxjpLFMwAvD9Lt2c8aTgIgazREEiBgxLeef2ZZdaSKbteVjKsSDA8xo
SWEQPs4E+Qy6OD5oD6KzRwPL5IAMQMiDEyckMZsO1UQEN3XtyBQBGMtaBUqgASzk4EfPkTnFZ0Ju
Mo2uwLVu6ETQr1q60FiV5soi0LLHM+IkMbf3U6rmb6fbgcxWzjaLAbRbYpCadqMAWhtKs9TR/GkB
AhhuTeORDBP2W4sxP0Czgpk0WrvD01vpZ79894gERPhsQ5Pa4CEWcYghXrUCUwazSRfSmUkdqNMl
phhf+IoRtH7eI+kDEAEv4YcCnxrgRBriVPVkAVmkrmS3LzCbMx722WthkqO9SKq9lWqPW4kYruDq
QJ1p3yBE8MR2uxjJCH1ZYNMnASDXhCvrpOor9o0akFkpByXmB9l29BKhkqw8/Vnv8BFTxQMzYzF+
lr4eEmXVqCOZdSpQGJYPH9p/cLauk+M7XWUd6RkJLyOpJ0ClCCDqVeFUb2Riwh6FK3EqJ162seZh
XelA81AZqcswFu4AkEMFLepEJ5l+IQkGXQDqxwsqxbtU5+QGKQg8ygJ0kt0ksx+Rk7X1j+EPxya1
NkjS11ILW4jUUs4jhEucX4vGpK13m+8ui9dp7W5mkgz6wd3I8yjZ0sxcA17DBkrF4cN2RJW2io+9
W90q7+z6Tz7E0ITMgHA3aJldQfRM6c8bO0BP5d5yq0CIClA756ss+NKxyCAKcal6aEwlpLwLNHxG
JzL8IodU337bWxMhcUT5tsCTfGSwciGzy/ZOyiENCoapdbgZGNpUKtqyJ+/KSwi37n8HFA9U4m3U
XEzPX0ZGuMezrSoMzdJ9VKCPqYJODSxV0/VDEDE9hGQVTT/oNeUJIUhzAIKJroG5j2kFqRNucx7T
6F4A5j1bInVRKPDmNzgyqY6ybiO9vgniZF+7jjy/vw6YrIVVZhAMXZxlgYmSrUJuooDdCwNRn+IK
U6UzMiCLwAYqmLlW8b6d9OmDPO0qcjn3fm2PSgGNr85sL8tYDrisfUqYBrEGHYjPbBrtVIcogwrR
kfFDMUBmfbto5plLImNvTrayOoQ2g5vSAqrYrFimyQ9IjrgEIh9Vt/YpixxxZmNcM+0Dac5fjxfv
BWT6KxVBqQaduIMiXg+xsYvm4q00twkhiRq9ALM5MuSQ1wYgi8afNpCqtx3v/rugeTb96d9rXEcv
qWmsfXd6slTqOJU1AOkB4VPOn3h2UUpuuISuN/BzcwhqOmEv2iLH5fQS+eZnQCCfDmWcMsAOf6fF
M+1PHjM1dDxdGubnRP8Fo6qHXwGdkRIjiFJDFwszFBVoMdoeGqXpwyP0eIDP9/OBgYHeMkIGmTFz
Z3qp2wtYAfDxhjkrVFwBcqzWf8mGcDViiVb68V6BoJZDuJaoSCFnBVppC2pao2SrIPmJ50wayU7q
PIP8qCeb3MxiKB4DEEy3A19GLJVzejsUEcy+gFTiIxtJ/Y/I+aH8xOKJbgMMNiHN2IgQ15oKSBfz
E978Fl9pexKOswQoROoCii5xkeDSbqWsOCNkrXE77ZDxAejUMqbXGrvR7h6CmVB/xPr6Zzqlq9kP
XkojPDYlvtni1+X6/Vg9Vu28UKbsacxgDlBH6uWT7kL+7g3D+5AqbtLdR4T1px5HKVv7Rrb2kaPD
orzt4h+ybhly/WnjT6/7fC31CxD6osOZahPnqtVbHRX0AGTnDtVmdH5KQBrWeRsTcV3aWyTOkbMK
go483E+iodiHOE4DcCZbX8CarCP/3kXmQxTHT4Lye9lv2V0rjVa6ZFq89eGigWLEWFRtSWVF0kj0
ckWgJ27Txjq2aAecfYXWnmgm1NfzErXetqWZCNsMevG1ib8o8ebcXTcgLhqxPhbCEwDescTkKkV5
IwWAqH0skoc6BpsUVXHqsAZRoWG3JBejcKdLxYbksFu6QH8cwjaLz09YP5yLTl+J1pRjdCqzJyv+
Aspz3FsAA4gCVlkh8PnmU/KhOejBlVNQElAdMqAvOTqljq1J/60IVhiUT9LreTKhl+9wq4DmzwTt
M1/RGRA3ZaRVwqG5fGrFhKjQwhFGLe8n3Zvtmk8ueyGQGw0TP2GkjSb2fnJJBd212q+gXLwJMlVA
Hg2zD4yzi3e3b6ZthRYH7qmcQ/YYoszIR7DdbZCVu9H1NzYGFdwiTn4S7JyWvqKjTSkb5/HQOz/a
AHtYMBmQqxetQkhtN/Rc2K/OizbE0Azzg2CTfjWv6Hal5pI/00rwIxMZ+Db060ix3P+Tkc105TZQ
70xBcGIs/RNlrVS4UkewI/Kw4vlq8yLV7WGKnI+AlQBtK41jz3kj1XwPAFMFHdXLuxAKaTE/gGiR
8vPnuhj2af3jItr29FeT9M4GaDtKrpxCpt4ALCVLajxJ3jSsW8hwmQH9mHvxQvUUc/boPicz/JkU
9xwV0KBeam4dEsvUVwUOq8fwLQVv/W+k2qCCs7INPCc+TDgdisphxP4FBTIzLjjhyzVA7omfb9NK
2fpqB1yCPLj/B1kuZV8LK/HXs9+CkgqFGllKdfm79C+a3mLDdDdCAXUscuY2SDFvwNZ4SGR+jn35
JNWC9FUEYND+/eVo+vqR0WtfAfWLppOwgAZriBt+i/lBbDVjF62p/WlHAOFlJ0OvP0RUvOA+PQfP
XwS1cTIo/pV+j+0AAIB0iupquBcwHsa5INVJrCfXf5ZdrbMa/Bf1UsSgsoSoUdhGyx/VHoheP84Q
ZQh8RphUdj0PiZ0WkZ4mjYzQeuTatR2WM54GFyykQpwQoFdfWgN8ieKNqjsy7Z1B0TclOncIIzov
LqQEaXLAssg2AYcL7ZJwStABUEjGL4boWMFpPjQGgUD347yZByT6yibOGQpLpxRcFQ5VqeN1Lgl6
usVJM1x7N14iiBEZAznC8jjYXPgqDd1NRoGXMuSW99Meymc/P4/AtBPafm6g3DS7/M2J5cnpPjwm
fSEFIGfvEzUrHzESXxSoxT7lYofG22roV5MpWssoquBXda6ZcRjSLyGHC7UWSdA8/shyVApKZhPp
IWZBglV5aMgSIY2vGUxewiJnHh8TMaS3OlmYxqKBG8Nj4GjK4Sb8fsB1x8CH7KIRQMIJWFDDtpXM
UN5UMUmLSsgx9ezyvmnDrSEklvFjA+IrT7mWM/A5mS6rESSD8U+0dwnijUoOjKOUVIBvWfITt3vq
BxbSDBk3njw/vQc+3SPnC5eXojNldyRJlkNriim+CjhYxoDjpy4zMnBkXLx24AB0mNBWjHR+0NwW
tqm52jkd4oAAY1xDRiQ7TAJZP3UslOg+5TgCms8mcsnjB8QFoBEy2QzPNgfKFCUPzwpgkkt3wXfk
2mwEEkAJ9xJssOThkwnIocQwcPUi61gQG2Q0IVyKMfw0xbO85JLx3beYvuCdZaoU/mzZ0hRKT8u1
nnRCqxkYKEne8jbp/lJSEHOMooaa7Nl0weBZFbxtQxwsC5hv7zVQPzmCglMTjA8e90brUM3okEfe
hmzYCk0+m1ErREe5ZFqHiRWJKoqiYQpi4orzm6U8dR6SOIf99lE4c3DSpQJxOPNg/OCQUATn7o+T
mA/xkzDomLlm4OyAqRTE2AU3D6OW0t+YlQrxxfBFzLZSOOEmUdp+FdDAM6aHhqHRmaALYGT6BC5u
mmEDn8E5aMQEfHG/cZmQJBaAyMNfcRP5rVIIPPfRm75I365+0/BZbEGQ1cJQVTnBJm8BEt4pmNai
iXIR8+jOTVoMjZHPlmruRoP3nfZb8tfJP3WdZGFn6soLkuOo70gRQmsVkPw49wg0KVXQRcdYYLsw
Xndolt15YJr9hX1bHicEpEavJVqgEOe/47yTfEffySkbED5azs6zxWDAwVmQKB+f5b5Mhn4uE5W0
mQuRwvxTwljbwWc6jrbC7O0SCqCO9lPrgbjB4Y4Wik4OLp2tuWKhd5+tpx3ZXniIvGG5lW+bchJR
FE+wbfOFI+0zRm/Ut/wp1aPb5Yo0XnnQdDr4JFKfYO+lmLFtZjAa8VK1YGvqlm2EyCcoe3CM6Ecj
2nSKoaaobpi+WiK7/Q2bs9SYTbDLmzfsV12GztO8SKnPjwxKUTSTTPGZIzZw9r5xZL2Li2HoOQOZ
7o75CneBI7tO9mtEOJlRhXu/npkunJFHzYdzgKYTJUjVrI3m2gXmqWtxF2xYQDVzexQSseyZJZPf
iY6QqzM5TlXnSXaUEFUsyi6TtxOWtFQMhPp49UhBQrlukZQQssORTG3kzkaZRMMgAhFuCcacqOag
5cuVHEcjLT74djJm6JQ2pbK0GW8HuIsWbe+p8bO87v1vY0WbMgOmZlwICnBkUij9fcrA2ezPKsNh
dWuU/2shV2WPZggUMplnFGV+vho4VQI4f8T5HGYRAyix8tZ4HCsAQzl+kP6gC+mh1yhXpOriU2gq
VYRaPYc1v2LDZeAegsQbejDqhJEsS1Hj8Vgg+Sjh+CT0kFLnBEHLbA/idDkThIj1q+4orRnNcoZk
QgQcgr2M5m5HOk+hwzDs/wS1Ai/axMRAlJpjsjWJHahOfC9JV+YC3bDZdyh+uMG9uREokJsru9ls
7Sd0AjyzHh1BalJlgJzIaUPd7Pa7EI42T+Y1d9HcMaVjO0PqC0jYQYKFUf0qzUEzpcvS4OUAggDz
QJsynxXYPNET0OK29qVTIvY9cynoDZZV0tJkPmmKtqph6w15shTBs8U2rn9Kfdxm2oLm1B4z6kBw
2XYx+0a64I0g9IB5vhyxBkAfcZEOwywLZtYGwONoF2qC6gNTXzTDr63pG4GQkCWMOBUd31ylSPJl
xYsuE25/IK9iDhF9qp8tFu9pg5BFx58pqhgTA0rG24J3hsMqgfalQWIb13CJC4THfzrIxo/QwKm4
DHiXe0zk5bxhMtuQ/g4gkB1wR7P1meBOGHpGCiC1ibzfOSqaXL+hG1TBLpuLTyciOwf7alzRbwuq
U5GvwZRuTlOrc089RVmVpYTgrlD4iBpMJzt4NhZi6VMkqB2zB6pil1MkyK8zko82/uLes3lKIQeI
2CWQgjrmkGfZUPALCUQGeBAPKFIAyhCrOJ8ppG4sew2fnnQu3da9z2BrIGQAlYW7N5msLtSvPAIh
Qg3zBSo0t3AYy7gJNjnmwkthsvCoD8RMBmJcPBnhWmHWrmzZKXg52CwJuDObgsId0qgmAC8ExZLD
1U/feBzyuQ7vdYfWFOGIqMGa9lLW17REY4RmNcbKKn+zUz6yQlJIPwtieBGQ8aNqQgpE+Cx6FIXB
FnhwyaBz0bgkqrqsbQQVgBbhnrzIJuBiBmz1+Cs5RRyrWjowgKPmPZs5d9wp1hCw9F9MAAaMl/pA
746YTJeRq54J2dOCXZLslEA8d4xlIc6MTTEz1yb3d7CLReOVBzHWEvu2wTkNNvAfJaDlA3bcn0DZ
agRtyiSamLc3kvYPrihFV9Ul2Z5O2kSWzd3SPbyZsqeDGHEOu8bLRIZM5/7TlDeOThpgmxrOILGh
GNeVOr4R7ZCBhGnRdlLY4r8HdqyQlc+K4+qlhSdCnEpcOmbTuzbUo0oWnkDbhDBJbh0CGGLpWA7w
cmPO/Bcbqek/pj0twJr/BFmJqBfMHwHfM141quphItSFJADEGIpWZexoKHWgGTGvBeWaJYZoWYQq
lmNtWHOIE2QZl8NJClJ+1SOYUPodhmcU0AhxzJzk+wyz3YLaMieYN4fOpRAimYJ4U3nr3TbcdTBE
OuQAUw2z34SiD5NnRrsNkCryJw6IZzTTueD2dFlYRXU122ox7FouRgKYp72j/Mxu8vdCNcDzKZXU
RJA8iwSuFxrgwVKeWyDagaxa7A94viLya1ACKfj6e0wMoqxn3VqcMEN+zkdmwWTPNjt2SnnO5/yF
gSQ/TJdfiqTeoP/ymW/yVpFvN8fkU+BPi2/0qx2xLnDxKz46aE4FZVOhLC1usWg4Za+Dd0GaLrdW
PnuYwSSRIM0QXsOpIGIKXmVHhAn+0FTiwnDqcFyX4E0igEPZ/0Cpw5to0pYJcE814j5VMeU0uUg2
5on8xfY8GczO2YZgLHFOJZYDtYXY46sBwnMkUTXSD3GOmtFKZOGxDNZBouh2XykvPlWOCKrQUNHd
0Qlw3NE+C9APIkCTBQAi8JITv5ZZslFqfycHvu9u6XW0YTz6T+1EZx7Ud0dvdgWNVu69JrG1UkgL
mjuHAXTOQwmMS19KfSU1S9b3RBuq0PTmFson5A+0dfQU5cgMCMPtZKkO/EnSnN1t7SX/ZkhnkABK
9nl0GPM2waYi3OWAXfvMAu0TiAePEJRC7WmaaHrwLuro4X0ro4Nu1q3H62Bep6HfB9gwe4VJN8za
Wc68xiU0BPKptul2jVGfhR7rwOahcPWrNPnqwAYpGjg2isSlDh7ei7hiIp16RBc+DqTJzTn0d7Ct
E3vtrvGlnTo7+yUu5UdWjhxNgTqcYpv2q3INzsc0X4xx/09Vw62XOBsDsIlVSX4YpU1OdwyHmknj
aPvAA6EqbVatYE7W7+wBjDVZgkPoGSF588kCgQ14UKLWU4uZ7LeYsOmzqAs9QDFBQQw00SkhT6YC
s+E2BwHs5P2hgtyUzsc8pNsg/KpKFAHVLH2DtMXYcIhzwtHIo2WjtlnTUpyrpWkiYoMJTvdJ8NmN
pHVjLo/Ak9C6P1pDex+CBEhzZF7YlTOKVpUzgNIefajSjR8ZfXbeUlCyxcrhOXJAe63LeBPQKGAo
ZPWsYxYj0+gAvMf0Vyvac48ekDWK5OWdjYaD3mELi9HhVCyOjuJo8LS13ApXjLaRuTT6VUEFYk4u
hjSohC5o121oX4IKt0JiylzltWX1rybDuay8eyJwZEdNLBBSY7Wgl8h045RJpk822vnWpC5gl5fG
kmchBQfooJlGb1TfNbJEPsXz4mWk9d+xFSw71yYYIX5oXQaUoZIgvMP3GVBNv8+Blz6LSDnrzSNO
2QMvHUaPyerO7QAnwk8ZFOcgtbZAsbbh73Mb40vLapg4ZrtzkgNwwgpBboDbQX59JdozcDsUNVh0
uG3bU5EQ34G4X+O+9lfxEgx4JPKUKOA6fe+IliK0Gi0wQ4tGdxXm05Pnf7icHvb0IYhQ73WArAYh
mczi60IgdZSVxLs3zNB5pcKP3Rdt2moHpuNo/abwjV3QKUSwqf/GKl5lMGQOTd8wEL7Ob097Uruz
Ij7mDm9TfzKZyOSxjBixVmC7zi5/EAWGOmw5YBoq0w5A8Uxzn1ANOS7amQDSsd4I2ZCxZLKOa1F9
pGr3JLiIXg5qhnTa+pHwf63+NNgZaFsZj0tQh6th6iVALYkfuoHaUswyxd3PfhGrczDwSylMDEqF
DIoshIIa60PQcfglBW0MAsG4+xDmzFeqGF3hXVMZz2X+FgzWqIZ1EuDra//rKQoKGepmlaFjHIxd
AdcRHgRr/Nv8ONNGbUEVIygBzbUgl2BU0u3Rf6LD6+YUg21FscTAs9hnnGbAsBwmZwKACO5L5DZp
JzjaozF4KJwn2TyFa9JLpu3w0Ey/2QzUE4I22Uq8tYvhwYd7S0XsXr/SZNQVBDjT621YDNJyK9VC
j01sGd5kihUTYVQDetjoON5Of3uAcRkJn3HoE4DQFMhrxLxgzi0bCE+qdD4jbgH4UdjB1cB8q6SC
uQL+mPHOn9aGnTCv9MkM27MFrQG8Ecf3ZMoOUYpq2CW1rjmFDlovWuoY3hJojBMZiQZHEDhKhaOu
GC6m9TWIU7m60tn0JB+4eAziMtzzAlAzN/DqwEcCrDXps5AB0nVzaKFLtywXvdJG3pYkdUnkJi5F
Rv8wmAycvFh7Tn6xCD1Bhqw2mxac2MNlbuQimb93olnioC8QFWPn6G8OFh00FtLwtFQYlE45+A0H
5TQE/AqXf/ZMq6TGANh6jxSUscnxBevGcw/QUbBNlkX/T/7NOy89rcBPJu4DKRYSzs6GM5CXFcKs
Dq+dBDmQK8ORlI3Ws5AiXZJshati77XjdNmWBtEd3IfAvFEr3TzNX7XOnlvG9qlOyDnhBGdzP+nM
6gWBmH6EkpTeeGSEwUjCr2t1C127F9GHiJzDBpcSlHKKo1t70kssbWAqPIuoAnbBYIvfn+5TCkle
2rD11qwFFq4SflHjh/GzlLsFE5Maj+wu9bs3MeRn5CsyhJJJHPkyYN/8wx+8JS1dgExEmgPxVXO6
8J2JE4NmJ2CaZtQE0nHZpGRlWm6ymsxkLSC+Q8VI4SGsYC/VFMiTYU2P0pfxQOhAFoH2JJ1vU7RL
lyjEwb0VyNqBIZaQEAvROIQUQcANA5Md5O9rMXPB2VfK4k1jKHwPBTVTWo2px4lqPPQqXHozLHU8
gVxOA0hmfZbV3ldx9gNnLww/uJkAuB0JpLaSXxVXhzkmHArnHV9T0wCoCnVH+dNXpHGpu6Z3CNbS
UUOR+cpIdDLRn2UPROtsg2tIETpRq9lpt2nmcKOLnMy5CQ5opCouAqBg1m9Ey6Oi0pBON7hNPE6Y
nw6UbKxOyLHpOoNc5ij764nrjpA+NhBxPdZO6l3BnkH/rPmq8BrEiBw4ep0rMya9/kNAB6kp2uhs
EW0sVLyrfzICdpFPICbcKllaauOuBZEdmseOoH8aRJgkYVlJzYD4Zed3sSeBnPRgDAVxVT7nz0hK
nt9NF6ONjoJ+CgBMfRu3hfS0IspmMrEo7ajc0VFx2KLhL3ERSq3Aa5gp81EkOX7zmcOhSOASPWZG
7czWFNC7IzrSZjnvog/E3/Sofww7pUo6bgDHpYbRhv7RICXIo1ZQmfYKdqpzb4PmN+X/1IMOF/ZV
h9VaXn8ac50HSBkt7WSs5cgVGSCKkG7CF0uDYCNzjCjz5GrkKNGTbpvQUytIGfTA2xnjt83BhfUX
+JzyLbMZdFJ+J3EvBbQgbPKdWmSoArv3xE+rzp5ZnY8MhaIo8JOtUYAQRASbJ8epbt4nh+68J4el
dMfDoF6A8yeCzbnfbTa+F7xR5jCsCuscsYgttnvAxFTZ9JS7pQWuC38OeCkW0Q6nx690iryNYp5w
zAttHYaTaGROH6uba+RenGeErIAnXfrY5uSXA6B6cBUCiBlXEX2MzcQJRLoC5Ug8/gpPR8noDxcn
OMudHRCI83hi1nauXEXeHwM8AuqgM5I+RxY4GUS+drHQpVng6iFHfsCR/5dbpfZLoksE55A15VGM
+ue2H7A0EIDOCMRKD1G81MaLkJvcYQ27LutDgEAqSGY9b2zj28ZZXLIIZQ9hfI4AWK1DwUc+j9RH
ZIcIA94zjZlNjXcHigo80ByYIRl8Org1c2tHQ8Cblg4/CJ0BevH39yT747Olzx00svCdaPfHNXBg
WlN71oN0UabRhXOrYX9Fx8ZmqiYFemn9sWTTH1mwTuI9SP3IMS0rrJ6ic45fXzoeaAMByXitIn4n
pRzMg0/sTQsWkzRnhtT7KrPDwCn5igmVk7wNXICQuUGqM3/XeaU0r/BY+K7xIFq0GV+NZo+IEdyn
hOqychVot7OOzaagNg8AmETE4xDBDJLy8+dMpt2pPTobnnHvX9k6G+LDMGG0KupVg5xPM37LewMj
IX0i+AIFms96yikEWYRXcYIaUb6bkYqthCfwY1ri8CcPGaEFNRH9CMQgHiP5wO7uVqhu4NsplfH7
0PbW3D3d8LENYQGh8q/jfwI90XULTkCSSNjXp5G8aCJjeSYiDxFo1/iRxrXsb4X5G0/8Sb1f04mX
gbUKaT8y3mkIhd7D7moVzxZrLjHvvuTgX9rw1G7TbF7LWZufxulTvNKkUn/GVBgMDyvRBM4RkRSc
x1jIja64C4LIGyHNN7JtG1SOnD3lKtByNDBGDAeIV68d3gLfG4FkZ2c71/MzSwpzI/jwbO96ro+I
FFlequos6XWsHiVQchlASNLEZ3qgzw+/CSpqILHIvGHDokZbWuKiFVqJVph6hHi2Hvj6P2qaCFWT
aTrdWcAYOT1cRJcCrBWK9oSSRXRN1N7CP4ImDYb/INQ1LLZV/TpEi5WU0ulhqG/MiQCdDEDgJVUI
kCD+l8OUgLSIaZbmXEUyh/yD0Q8kVq/AVGqyfPkE374q86ce0Rhy9ghFVIAP1cgwxVrfuNGJ/ZXj
N4z+x9JZLEeOLWH4iRQhhq1dzGW7TBuF2yBm1tPfL2vucnq6Daqjk5k/Jdi4Jjl1O+l3EBxEFB24
uIKJUdcxgY8PMXdSTDETJrGF0JDpwOLPOJs5NjH4H8fO1qAKFhWWh3n/8oIzlcbaDdfxf+ExDHjQ
VPsUbKAiaaIj0Is2yfX1Ba870wHRoXnalY+VdsTP0UTJwSjqvT8RRz4cE6y3SrZ19G0qBodmM9Hi
uL9yj2QgxWzEXfj4gYSm9HD2VOiDOBch6fr0QuzrZEmPshD1o4GzSmmyreCPWQlaT85oBuTg0bCC
N9ZceZwaCrwAb23mbqSS4Du484v8pnTN4khgbTabIPjIYjYiKf6aXB2hwvhN9DF4pt0d6HLscd45
/CVBLz2QmfA/+LWiAOPhmvJ6xyyUVuqq6fRP1YBp4SaYRjKfAFmkQdNV7aR0klhQ6tArDI890dU6
gYNFsKfKLgXrpi/i+hf9TTv8Oe2lTJJ1QbAThUaIEjkPLj8tK99KP5CLZiQrIPqMCMdo/RaFcATk
iCgRsCPetX215t2i56RhVpEz9gZ+2WjLWqStMOb2pK8YawiGFlMyLAgwmuCh/GgCm4l0eao3bBJA
5vbCygGcFPjXOkSjDYTjveDh6s7IZAFcBWjUee2bsyB+wGATMgExdkLAySwkuuyYhSA8FHS4MG3m
2Cza0HrrvGuFSsHt9rRL8oBJcgNhpmFL2AOYcFvwFgu47GAHrvP8h9hjFtyvTcobQGczovekXWCX
FoJCJj8GHlJ/eYMzWLs5pADzLfmjqAsudCoV2UgZL6IfrwMSQ5pXm28JHMS4jtO2k5Wqksnqq8PS
iTSiYa4TpnNwZC+cNyboByWxJIBEPqLaUtcqkRg8Qz60wUAaxYI6eaoebyppNiltxe0DUy6TTdbz
VJM/aepTrkKjNj9EkwIkW1ho713jV+gaPrz0D0NtyN9n3QBP0v6F+pYhyuA83yAFRCZzh2T8DzzQ
fPObO3b3FONangW0mnTdFHBPLrnmZrE9kT7VQgRb+5ckeq3CvwwMBEwTONEEeqZNswri16I/l3jH
sX4d2/qo0IN6+qdQJ8l4EeB8mkx2i7/GGvswwP1YdRJyUrq7DJYF6LABv/DObv0rWpNkPrpqsDHb
eF+Bz/CZc7IUBnvyN1Yu7yh5KGNy8RtlpQT2AZ8eS+FZ6XDr5/I78/8cn24R0gxGzcrXc/M7gMcq
3qEQh2j4JxgcgqkWX2lTuyzf/PBnayN8hMYe1BjlJZGXFnGN8E/y0mv4KHvAANEvLzIR8QKO12O4
uRcF7c+JTxNdWtLwgd6kXN5HPXPHf/GQHwMHxTBWIvGmkiW7VxGIVSgCxSQ7ADnOH7YD2fUoipT0
T75mgyuhH9GVETCnCT0pxYXTlNChrQ3rKg+0t/THrLM2BOldWVtIlOWRVmcCtZaObozVR5yopAuS
fckyLuLESrx2/BuX81uF2aOPNzQ1DvF4T7QAeNSsbpmkBFpStnviQWR+r9ipRM6sR7s1OjgElhOr
YKWMSLOtlCxA8W7yrnIDWELbmOmZartq6rWhfhbAO86rxI+oxas+kdILwED3hMZcp/xyu9fKS2gp
X8x9NYSAAkVpEHFLousDAuccH5FprJVmWVKv+DjwuOopaaHcp9RbtXkS3sEb6g2qZGF8Uy1aaIoG
kficxuqzKIRA14ObTPr/5clAa9hneNEKaVQ8t+Lch4hUzBAVEep4DcFDuwPg9GhzFDASGnJBZaUq
yx95XcBhYg7S12GbLrqKhD/0O9ZnByWU9a8ytmU0iql/JoAScTYR+fh/v2T+Eu232Pzp33odtogK
K6SMQb9tg/zbiEojqdZCO8jb3juBcA+BxybniRxKAGHQ/JLaJdcckSA29wBSjjHESsc8R1DzWkqR
UO3C7cQnTdmXbBNpquKtL31JA7GRKloU8ETFYpWvaj3bl/1OPj/6NhaZgemYcD2CZc3qyLadK1pT
gVl422t3WMUa5nKgFjGCmAO2qwQPJccqQw3daWCYOvlXDk63dtWTRyLs25gHex/ksYeL6fovuRdk
JqwR0DttR7P6wJQY/lgRe45NwPFD5a94oNL1UVi66tl1XtJQ3bIAirhKhjr+BZMAU5XkYdXJvJYO
T8g50kBLOm1kj1lUnuUzJ3VLDBU1z0xYWL6mW195yjJDKyWbe4bwSSF82Km56qg5E4rw5Jf2luMb
tOYTIZGYKuoVl7Zuei8FebGEnwgQJeOlCojP1Y8OQ3MuqN8sCLi7OEkBIbCPxthvveTDY/FFwS+M
JkRUE6J0hAdUVEw4zQKwKAN1qRgzLLae0OskLi9LAMhE/iRouOfP6BIBtjjyafA58BARTkfdNeJy
ox5LqRYBoNTHFE4A3sHmyqU1l/oLyoXDlJyxu5yAe1QL3nrS4V1TI6tpImNSXwDQqfF0ofvozSuJ
ecI0u/2hoKjagGKZibRfb78EGg0axApfwmVLIK+o0Mv5wEOVzAKWLQxG9WaQ4CCNN00y9CWtYyOY
LKkA3BRjTbRtxuPwyvaXlG0uhG+MWy4Zcnn8auhHeXvg8UQMEXCItdLcg2g2/gv3n5IOFyQcoARa
0N+kSWDOEtRlIBILw8FKGgoawc42VvOPoqDvriD9rS/54IUSFARDI62iKN54xXXIgIJmkSlHBmL+
n+1H7yFzkFAzXQH6ohwVuFu4VFHKclI2ITuBGwTqXQtuxA9Nog7R3Qa9Ux5U6xqOq4agtLmhbQAJ
IdowFiFLjZdCemHyC1kgFwPZWBUseB+eRQ1oqc4TN2JPWyR4Dz9ZnH5SVRHrFZN/lhFM4+517jFW
Hnxcn+rLymBnwjFq5+WMxU8sIYKRSu6V21YXiBQhvqK7OVrbe9Z4h/UqwGr8Gw5ILJit3EYIU7le
70LgONuNdbaKkLMOans1TOK/vIHsDjDHet1BHlQ1If9Xm2PnkiLR+0/y0AQoyIWuSmc6IX/hA7s3
LVsePbhOGqeQbIQsGxaY0DB+o9gHvEGdhcBVWRgUQrnN6M/E1ENigXTwBlePWlBe8j8QU7kpBgRD
YvTGT7ZQAMmtosfAHGCdXCOfDAJTXlUEENyzgp9Ezgv9BgFpgKPMnIRgM9VWDrHgNL9y6xg5dzTz
QU3Tb44b3S4OhZ3t5V3hnpXeXGaANGk+KuYObyBHBDt2hJKoitlCSgnPbx3qLnZerkBRBHiSNBZu
gghmhUsWkAWVGb83XT8hBJ6aLUWJQRCFUnFG0vf/E3j8Y4sdBjFAIqQlnTAhTFw9CAgBBES85Jr9
eVS6hXecwSPlUr579wKb7Y3xXi6xGSCMbieI2MtjWIAt6IeCpQGGKAIEkOIAvr7OkhWPQZodctq3
XlCgYwHUIV5PvWO/SqHsGjU/ij44eKhYYOtpRBgo7jZrzWsAZNrn72lwKFkXYJdP1bipPquG9eHw
+JGmLsCiF4aWoiC/ahTkvOEwqtTgrlRXAlcJHKKO9WYgZL+wX9QmuET03O34Ty4pjduujP/Vw1G3
CHBhN3qzlhikQEc7JZ4esbFw/cFg6mhVIdUrdnCqQbwwRsDWG42DUp1tJF5N+eoG1Urd6BUKyHZX
aKjZN5wk6sCE5ZQeJUJkwbxlB0QKNd2yVdgCXs/JsRDnE7dJMJgn142YDak8bA1cqBz4uGq+LV0G
tip7ccL+VBOvO+rByWZHk12DVP1aGM3zFBPbpPGniYSmI1hfEfHQOxvTQjGgh1dpNSnYdVs/J1hL
KvLSTP0hh51kqdl0kwpp0uaNNgc8C1d1taVvGDno5FTpV2j6R1v3Hhxga6csfwO92vMDLJDZsRLs
yQVhux+JYsnveS935q3Mkf8yZIuigpmc5TyUR7jLGTFcTrZ69I/pgCfqTuZpYJSVhlQU5nXA1cIq
8TjPz4kzLpIPNUIb55MRsc2hiUs6xLgZmM9plMfvsIXSqYtHmVHliAp6prQdm/HSjZC2fBPfK7dS
qFtcKDBXJs9L9HMZHEPBBaKlYD3alVfCrQkmpEufcMNQ0Qr3d+jy/UwpiuZ3rcujB/VHTcy9alwq
lt7Xub1UPXcrqnSNLQQCOWmqWOdwJt97YZZlxJ/S/8otjPyHyZ5OR6JK0BuB4n7hDo1S2gi2NYk8
qrEIAMX6waOgBqAVQfQGJxcE9+5Vrvek7dedpy+NCMsT1ESWKQ/qRCxVgQqqBE7qNoN/Y/QQeoPs
HzZ9f/Vj9P/cRAIYW4AOZpUgqTc0oAx/RkVjE5744AQg8gHm1J51TzRy5VqEa2pMXFyxaOxjW/zi
6nP4ApVF6Js95jdiR+6aAEBUlvRIMslcpOtS7QCTYLhUEX7fKRnj6iikpDVXnd0Wqqc8y/WkTECf
Ze89V6bbP0RWvBQdDaqgUEZ84DUHpIThnvAGwtehcfVaHg/cqdbon6jYROMI/CnWCMv/TOmgiSPn
zPVuj4BId3/kImwa7yBgjCBV3G4juHugEwJPT21jsSC9nxnTLuszVxinsmBNVxsQD8ET1VEe0N6J
YMWIPVwtbOnO8d6ioHnlR0yIUAj+NqNJSrjVXxjA4cQG7Bt5eJU3asaLnaINZPKIQONd7neJprG0
n8BfRon5EgO6jC2bPXRYZe3RsdECInSZPlUz3cFpivXL5LFUQoMQ9BW/kpzwGut/mqav+ix5KR19
mbyBOAODG94z8KVPvAIjidx9FtnWDx7HKsq6ZQrcDYZjoGuSQGkKsrwdyEhowmwEiYRRbdOqYYHN
u2VHa4dcsOSF+isN48DMd9fmrGMn5JAqTx6oVAic66XTUaJPTUb0BgShZpEoh25wy21F3CX1NbPx
eLyneDFyhvp8lMUEbKqn6BS5s+xkrUMRv0E57jUlOcWFhrKp9+n/nEs39LnYdNH6ciRQlk6QTXl0
kNQKEcZR9mRYgZ/NsW/IJCG3PXXMDEqCjIxHUQzTklMUAz/aqcom5IqTYbkObZZ0UzRgzvwbrBRr
N37ZMizEZFCTODHdcF90Vrnh9N3pncBDMjnfagyfYuR0YKjkC2n0cq6Fi0FdD1O1ATpAYTXnTwU4
GXI2HSxYMNaK6HCBHxtHoyEvCI5xrwKG5WH2bPD5mkSCiqaRpH7aPfL2abYqBYuV9DVoQGTiKv+4
0SvCDAEwBtda07kBswqxl9jeRQqXcikICFFxNvKyanJmuXUYBBXBP5sTHebBKI2NtNbScMkkLYQj
IjR5jIJvdSY4M2BQMveQTrLdoP2iU8ss/5GV7gwzjF30sXO0Dwb8PtrOsn+F8ZP4wBndipxwB90p
kUPSV0VcH83AXhNu2GyqdiJ0M2ElO6yYYjSg/ZWfn6FHojbB++STDen2HQKC7n5NLnTOkAxSgm4T
vfoI+UMUFaTrOSWGaPa746j8qjHRK1xudae9or5ZiefbHZNVQJcr5QgSjM2Xb0lik9QBeDxi3eo9
QiaqF2hOQaqEbKYVE+XBMugIAf6zTfsdSZ/g3fwIYAnEQnmQzENPnMT0rnYjQp9PIbaF2VT9l5At
IfQ6EYi0SPxHEiI86E8aElaTn7yKj5KnDSTKRs5gyUQUCiJRrHWmXhQL3DOCtXYdzb59Hm3WklhH
mOPGgfhltxIcIWUlAUBBFS6QHuoaBdQGflaaJ8ZnLHqqoYHB+yLvd9kD6GTPzNFqgbFQlPvq0Wbi
78gPFeeCYv7hUJitXQfpK+opYH0hJGX8w6eETJTFxIj3bTYsgTD72JV6dt4dxc72n3zeZe8dPC1v
UscT9eAWWAKRW+fMehNhHzcWk5X0UXAhI630MNQyHrJsdg+5wmhpNP5W+DENx2rUV9sOjxEfRqeh
mQMsh6lkufwM5D5zj0Cp8OsiMZDQOFUvP+TN6Bxzge2V24LCGvLbKWhQ8X2UVvpt2dMVE7ugz6b6
wxZU8knQz1ClOQ9wmHVAZDaP3Lewzq+bqd8K7CKHvUrDbTUnK1V3iMwc1grXrNhWRhbshAztrNHY
REG6TLJuo/CqG6Cz9TEwc4Izlm2oIZ/i7ethazF1bpUukU7vn1Xrn26TnqvG1sAqmKXxbvG7GUfx
SdIr8ga4qJ4UY9zU4wA5yHTFG2mKesWe10QhGBrbwGX+b8uz2+OCJ5KrjK23yQ4XAm/LZ9/hErXs
8hbn84qc8L3c9SzRFj6hMa6SKjCp+o7rQzqplt86SIInNFQKFveFgqRBwD4sIiJzDDE/IfmrRoR2
KjVAygoqYSGBfeJjAEOExo5xLpp0KpBMPiVRPpfIN5YmKnpQHwllFVdkORmEkxJyamsfGpOoUxJY
gn7aLsF87Vfp0HDgSKck7sY6nlnDpDxTDDFqSOvjmNj6IBEU7wRFG2Fljul2S80j2NpYyL8TzMTz
wc1nyJTi0c+fGiSxvV0vpvhSt1dIE2d0Xzqc2ypaXFS0rzUAhp7ozz3PuXGI7Uo2BGdjGp0gqdBX
sjOl10+6f0JPIlJkeRtFYppADmYE4RQbK0+WiXdlq+ADB8u1F3T/Ddo6m8JlUHjrjrLlFye2aakd
mjgCeNEuTE5LMCQ6dGtiNThXZcxiRGZzNPm7Aj51NJ+DCKqWyV44XumciYnKEI7ceBwxF6kY0uXy
yjx6nUznlpoGUCd3JSSbB+86hfElcF10Q0uH7UaKQx52Y/p7W2PwEIiK+mlkV+tfbtSIoZ9yFLI0
NdIWtFGMwpUNpeCNkYdhB/hGv3V8JSGYuqomA+Io/H5Yo/BDHJb86ck/pW93PaF0tWL9cB3hmUHd
Ehgz4dM0X8GD8e35yHyruy1Y4bWSvNWcn1TAdSdhYRfFQAhpd1sR4SAor4kYQp0gJVjgCTMKFt9q
+qGEdUDZdadX6NJsPNU9aM0UaUz5zRJPQmzgU3XxR+GVAdaRemjUvxrETZHmnxNY3gC4LAN/i/nK
gebUQVmJrCE7Yh97z0F5DLKRWLGjaHilxAW1aKMFfExoE11GAQ9KvGDlfIi8hl3Q+q0oyBCGa0dp
jQwF5QP61bMlcarm+FYayib2WMfqVWubT8ignjZJvOKnS8xpy6xhh6KVDM7UnpwMQFYbgsNaD0Qq
Eqng4JABKe2yPeYFzeIHJQAs09agV25ynciSqzyWLD2C+MjA3qXsriZYlFm0tDa1+enAIueU4zr1
dh6cjAYSQZYRS5Ux2mn+oWLGkgatwaeh69shMI+T2y4cxo0pst4KfYIGdOAoEmMrUg0XnQB7eZnl
K+QBjX1lFzM8evgYpAVJ37/DWjQJrYHn0VkJu+MO+tOcEZ/sfFumS2oVDfqQrNx0w+jug5Z0ovnj
roclX9AMhPFXq/uEfTSAZfgMmOFtFYcJz4hmQ4q6xM+loF+maZ/q4d3uvkUjBcQNAIo6UJzwA/bg
FPSaoyjwt9GAPrjnqGnf7Gh8jaZd8di6zSYRtJNrX/bMGs0lnnQ6IuMUqk+h/wFM51GzhY6pOaJY
PPnA5V7wIWSkYJQmaQd2Hx0rtzla7q+aiQcSX5Qx3sin2kQdTgkeitec6aWKZtw6KPZWeUsZBsDT
EQT01sFuvjP2uBgBkBCLDcoYBIdv0KIsmHh7rW2qmC7+GCgil57fdF8FEgI6ORMHIgKIyflLEL8l
UNDc1AuzsrZMovKggulvnF5AbAUyE5C1xGVkAEEQzM+G9DVjwZyxXYxXp6mMT8Fza/VfFtMiRIQm
coszipQWVvn50o/1n8j6tOKJgbkGhSnmfRychb8yy/zgQM9JMyds1cwQUxPgMvSE6+UbvyJLhShD
m1dT3Xr6h6msyu69ZLdvv3IsY2UieBB+zcQWTUMkYIMRYL82q23J0Eh8+hwy3AN6CY4mEHiEikV6
/pxA2jFF82Kd2UhZtPapVzFzQslU3BpZ8NR1EzIp+EWdnRHTb2dhMUNYwGkC4bg7Qcg/454Vsl57
hc6TVkO+gxS8GE0r5qaCVBxkH2KLE9wSyHQOBsjpkuvfWMygT5g77WpihEKBSmYHFmBSgPRAvU4u
YHh0tdG24y2iL4oRQKCmeDCwATqIWqcG6Uct1jYNRzl9gExO9ZPIqyxIdTp1GcWZmOA8kPugaXBA
SYOzDqqNRzRucbL/4b46arb66LvktYC6gL3DN7rxi1MkCzGDsmkeEljiDiBU6cEBK5ie/RQqhJMA
qM4IoSL+eISrHW0ECvUJ4rvMT3Si2DkeYpVdqv2/VhGyTRI0+Ua0LbaDA1l9jIndiGtlF7EY1SeX
3uv6vVZmB4CTlYXjMypueT08Cpwkwg26+Nl8swRVgqRzKAXia1PDZM3v3gT1oQYonczhcbbCk1u9
3L8cA3hmMx1Wi5iUWnK1gSx4aFLNfFs2/v1JilLrTwet+uxpZXxxB/JCyoQg47gvp4c2Uc91klBU
2c5gER3ClOT4f2U6obOgUDE2VEO18WHLs+5PtADSp6NNwv4DcLHMsh+E0lLdOHy+hHYDVqSW+0Qs
2Q73972JiX1Wf+uLgNG4xS9Fm+BAsATIAuKpXfesv6yUFwP5UqQjLce/yzpFbjqbvyTGYwE1gC4e
lZWl3L2YIaa+LLvChAjEMIJR1SQYSXixcLwd/bVKIl3sJge/1DFcHz2IWTnHgqxxJvlQXUw/nqVu
/vNLYlssyu9oWKhkfQI2ody5hy3E5A84EOHxPXIXHJvfWmKQTfRkdOJ08FXoIY6lP4oZK6Z9gvzY
S3fu8N5IMF5f7HsIOE1nCaxxL4ePPucjZZrIOqI1xUqGEMtWaHrVX60BxQRWSOz4sc3/RcjKWebH
sRBuQfZbNop6kGZHQHgBHFFZ6GjwhVOI7XKDLPhKpOnJLbRn2/wanWZh01YmM5sR7W6RTf51UIYO
UjdbxGa3N0lHm7ArWOFPVdGuBcTU6tJDISV6sqXOtcf7Cg08fiJE9XurfawNZw/wffPGegnPtiOQ
k+LTRzQqRMFyCPSqJ1XjT97jGk8LBL9F9EDpNBs3+BQCyxGeZ8YSj2tIXHR+h9w3oVj4zz2bDaRv
qMZ5E8XViYiQnXKJG20Xc5uyLgAp3rHhSPhuxr4G7eyUX0T3vQyjz6h11uNzUaWsz2jtHyenCRTZ
R8vGsEI1115/NLBaKBeY8Z0DmyOjsUhIdQw1ctfIB0qjJdK10CMxi0nETtx1r7cvCht4ODdCuA0s
VRhqez+xVrVkzo3mnx4MYlBY5W7AHdV0T8MVZgoWRH5SFL0OrwQBuWBrPf1VNEna1775x98RDIzn
qNzF5x2yi6u8xnP2LyfR727IDFiixHXeT8kGaT4L/Jx13EmskLs0g49OzdbCBNaj/S00dozDKS2t
k05yaWn7oCCLtArFoLHq1YqNiC3BS+nGmtAs4aaY+n7vxpTUFJ8JL4RTv/d28CskfFqhX6P/lUTm
El30yHreIH+u5vKp/YaNVFhZ0/Ulq1XyC+6BcxKSZoULkm4ekJIwJDdYq9MZzGrl6+UTrYPekK/U
P/YjG9RbHJxcBmA4/w/wSeZTFRFo57HkkkMuUyZUVFH/iRxUogk6ZemgH8JrsW/G6GWivmtw8pOf
XNrvrPe2bfFyT9bOZtnER2yIlXBvwrKppDQnRCQ/Nzz4MQ6WM9YYdA138bl5Dm9EC0GNdceekVsN
3iN7FXINu2O4LkdtIeAUHx7ZxHOcAV0ZO2nYOsNeyKyHZYmaWa8kdoz1dqpNp0DNB7PgYMD6+Qyo
sUqixNDeBAfSg6Nlxe8TOXJ9i8TXLNbtbD+JusEiq2hmPxjtAz7HmCqBn49NIqRkMgbATCiomjU6
ntARr4G3sAtIpY+EV8RkKzLEjBxJw5iWYiEY8BbTKTj5trTxrOqfCVJKZua1o6WnlMBot0CokNDu
f8SVu8ynkq1uHlQJtZO+AdZEOgsGOI1p0qMhHUWpgDkLvANzikXoTOHxi6psPyCAnNQa0qPclKxt
/ytXtU0IQlIF6HXYD8RX8YAKGvUVgoHwfyQ4vGoVm0aYUqp/Ts2GHoovDFLbrqPk30jbbhWnHBm/
lqabas73OQkqJtH/IPrxcFPn8dhgALXIUvNzFQ35VmckyXwBigTunHUDBNPeq/F8deDGMGaikGBu
ibAU5T3+b+tR2pXeUW5uVG5GogBHW333FUBhg3Qgw8x5u0NWh4bY4nxarubFfQ8VzGez8ypfCmQg
C/BWkUnsw3MTlIPExZyGb8UYmk0ooZ9U5dZdQAkizYO7JeWCQobcTx6pD/YpsHGr49oh64K37+5e
HMC1wm0KjGWXLE5Wns02/HBTDAPlMRlRd289pp5YW6pWuLW67OD67qkJ8gux2gvphlQNsDkiqtnr
fXI5Cd3pMU+QfTz/TixWa6j+tjnv1a66zVX+QQ5fS6rnQNcr1kHDD3+6qXmvql3dZc+EgmU4SbUO
SL6M7EcSOPSh5Cp0RdXRY3Cs7QiLn5H/SLyjhhBdv/fym2BWDlIRbD40sV0kWvHs5Rh2W61bpCkX
R7yzBu2+DyPkKnBd5agDT/EQEyTtMcxUG0Yb6Y/6pEHWnSxSWb/ibXQsX04QYpyKN/ITOEyHekY2
HqNwCBbOpXtO8C/QNG8dI0dUjiLKmHYSKBmGBvLeiy/0lM0kBh0GToBV3dzIby8r06Yxu1QTNnxR
6EjkAQTJ4AeLABhHy0aC2xYZhQPGIZj8B4rPkl6S5EgMgy5+mbz7JvkadgP4cJq+izxHruQ+4OLl
exJ3+ug5X26grZL4bjeSRq9BDRYZHwEJW8DYXsKqxZXvENUZ4Lup2doRPBGatmrCI2o9n7hOipTs
XvQZ0CSjjxYGsNX32VYPsTa1ZIxqDW2bs7FU0thsNX7v6/ItINAOIGzv2ogH5B3h9Vu5zPMitE0p
kBpHUkFCYZOqU+oIRN6Cju0MLkl/obPT8ms1B08TcqBCJHcId9yg3xSiIwdkqtkJpl19vlzvq6ep
fIpC99mZSJnA5Cj3hlyLpRBPlat/y78Q5KAzw41C0YAWDnm+RaS8ptj12X0aS4tPI5wOD6arbuTn
sVleFEYfSv0samsHTxcX5MSaud7Dg3sPpCoj7aeg1QkV94U4ktFK72maQtAPI00r/WljplvNDg54
epteWSSYBsXA1xnHyHZWrmaYZFQPD5UNA6PwJSIDBnta1g49wy8ikLdSc47x/JO6LC/MzC9V7RZ1
AohsA7nBkWR0o4F/TPXvIdporcp+q2jpjWwzLfPHXtmPGnuBmqWSb1O280Ek+GxFCsjoCNaJ5jwn
aNucwFzVXbKbM79kdAl4VOG+wSMSD79q32wAqpG9lmF1lQy2Lv/QBe2bza3NoKpVygrkSNXcpyoj
ZBKDklP+yn4fWTJCkhQxfvVN1mWEg/eclvPe7q1VUkybOK9WBjTepNw30kromgp4m8XlQhaMO3Dw
Fh+SbilbzllM6yL6WUINH02WWekGySqqmWAAdxZ9IH7tbGM45OeH7FktXH2FTuk2MXPnYXUJ0Pj4
PXZjXygmJhfjKdOwZJDxXZToyp1XVnTt2rJ9HS2Af6Ivq2A6VQWtNIoz3FrVt94Q026X46+ANZTH
mMvVTklWBsmiOkr6aKwf24qE0OFddcfFCIWqR1/iwzatGyR8SS5fN6P75eFoffqoZi27vBBK4//h
ShrVyXskSPwxcqgtFtFNbeVedJW9zla6h0m8B4E4pKlUVXCmVXzqS8mkMVYdpl2beGYFf0GthJuY
REQ2C1SvytSTr4WSAmZroDdld8C25QRKNXBye5EKmNNbn4GGtQ6guTBv3K8rhelmUtuWBGqMkWGu
v4x+/puG9lbNjsZkv/phCS80GxvS6LaY14J2j2n4sRtWLj9KkZxDNTlV5leusK/Kvsjenylm/a+h
c5FnrEifdTLVwI6likSckanz90bK8GHtK+4VU82/hPOQ2E9u6H7U1qLWEyBSTOVlq5Pd9dCX8TpO
QRnaCSqomjYDKuPU/piNdWy/hPWvvUpbqgVoVGmewTWHMV/n5bR1HHffG8Zq9IZDOXY/YfPaa2zq
nq4YYSZf47YJhBhSmEJLdwISSTfSDXS5cyk3zbf7HL2ET8GPB3XEFfzGZt5q33A7iA+3tcxv2WZX
6961c34aGmy5qXVCAtFoyRPJ89fGhIBD0sgiML9iqYqz7xjmYnR+unXwbXM1oV+11BUuvMVYDyuv
vviESVjdQXXUV5m7SZQtXbQL3nbIom150kj4U1e2/teUpIo99NVB8Kh+eBnmmL335qrtTmwrb+Mz
8VwGnLj4h8U0VDL7jLpH1gShVMVb3dlryP6xwN0tGaQ0gYgZIDSNA0gpBbqw/vTy7NtPohgISuOS
saRJsY2PhA8LzR6llJSCg6O/62V1QoR9l/twV5V/IkobY94TYgola8gxwBBjPgbnZPYsj+Ij7Ziv
rUlySEF2iQ47a9m08UBhJo3FUZH2nCsby2YvoJypoS7Xz353YZsKfGEXAirMykm1DnOc7MRwTSYA
yQ8hIkYPUR/HJa/nFzpSorUPauTsOpXHgHcH7WGl++fBoxAWj4WVs4QFW8BYkeZo6WtJcGPoFilc
PnQsh6TBrsdTM/wmCMRQv2ERh2YinpzEwFrfD01+yEZOH9pBKbHDVeht2BtpnutkqerjIc7ZeQHD
5zMl2O0zCS1LDJPyneSk04ET+e0CdjXg3nlDWtnnmMZn9KKrMvL/8ZzLPNsN/gux/qvQxXqLR2DE
5ta0bAPhGs+uEn0wKrz8dkQu/shal2xTEnUDXlAYtPoN2dj8vOy0zcYY8hsJB06blKgXJANaFJ8T
rIX+2F1ncgZEHzS3xbfaP5fO/DsXr/J8IyPZJ2m81lzmD0CSsj7WuQT08MQZpBh6JRi4mUpCXmgT
eE24WezUI2om/CBSU8WWITGynkcsaZ0dWcsxsmYkBoYMDI8kbYKG0nZLccEsG386ELw166A3bjzs
YqoNm01mvBQePSOK3VMyUnVG8rX81RjG723zgj4CHH2wg8fKx59m2+82wIXUfp32RFar0TQLBZa1
y4KdNmPbRpDU/8yk3k11uzDsbo0BpJCWi28uJgVZHOl7XLQBYYCm8TJabEqLeACMjQPCigkxrOcO
GyF6ufpj8DeqBWEdS2O0SAp0T/znrBRQvRcnN5FHQ+NVTC00PggqWu4Lozn18M6q3p1UjCGSuWGg
eso6lkluZxJ5XtoWARCzASkDxD/jhEHVc7Xr13K8SG6GSUeREvPm1dEXsDxza/Tjez/Ze/laf9XV
pdIxPk+riRwtnmyw79FpsLAR37HJwqc5fJIYqzs8xPrNMQnQ39w3EYj9uPNEOj3gguVDoqmlNnNV
1pUpr0fBZaakvE3j1Une4/ytpZ7JLgDEreYPxjVyFH7dYXqNsS8VLt0v6f4tHZ+iIqgj1Ua7o7e4
N+QQZvmnx3LrkFIogZ2jdZMYPrI6aS9jG/aKbaO0mquaUMsUwYWGTBe3EpopQ7w/oNhy69KsYoRf
ddbraCe7EuZd2IoCELoHB47YOje7e78CQ2h+xYw8j/NHBASFTqAxzX00bMz4ktA42zYh4cklT7RF
53sPOKVoQ6+SXWM00WUMkmffAKlF5ONGzNrTkxXWS7cpOJ8kSkBgl9QgMXbXFXFXDdJ+58IKPZBX
Ygzyeu/Sj/llgiEIIXrxj4hq4sj4lNxlN7h82oioiTJD1OKm3aOPhL+Bmda9pUZQURfi7JqH5USY
CG+fGeFAB6udMTYqQ7tIlGQ/F2S1kh5s4OvijNrOss+OE8sPH5wh+VZplU1s1YRUj1aLxXKg9xkP
NSISyUVpUA8DShPxoPNGEwyxGZJPk8VIftjcevClkIMj8ZSAwYB6nNt4TXijJESY2ZPkhSM2UGg0
R7/6stkTStaEhAISj3jgBetZoK4XOYSLu8ZC5/r49dDCFhqx4f17lBlHTAc7n6k8iBGescM7rd5A
rG+OVt30wbz6DJVk65xHB4drxPZvmUaT/qZq79WgkUcXlC95Zx6a8FcH01Ct6sFQym3jkGMv0teq
XaLu/9e07ZtHCZjS6ByNmA6shLtUZz1WgAA7eSWTkzV43XVsODbdiCe5eR3CajN6XAwkkjPpZnG9
UhR8B9Zb3mUXHX8hW0vLg98SJMHqVXYwHQyCm1gQ/qCPSB15O3mqPMqy2qGOX0CZ1eWG+PYxtfdj
DL6o5ij2K/3KB5I/GBBg0B0WadQVTKZYCkVcpcb6LisvghiP3U5j1wVGvoHTVWBeE1g9CsxLkPm/
AzJA+38knddu60gWRb+IAFMxvCpnW7IlhxfC7mszp2Lm188qD9DAnenGlS2ywjn77NDaUPwUS0pr
eWwED0x3PxQEPMCllFubOE9GJ9iDuAh2000Xw1Mp2vSlgdGt/M2Vj2Ia2EQJ7tvhI8CqNbwrPCkH
S1VefJ4ghogI9QzIKq+gQCXWwplwWuhwkAXr1KpyFXoN7O6GqIg+eDH9ylpaxny0ovqIQvpud0/l
VO7Z69b4MLxPr7q748CF7iFDOIjvOLvk1KOdbP6riJ4zk5WZ1+t0OCsbuQx73IF6VOsNxp5+hCwR
63FrjyENhZW1KXzelSP93Z/AGjDdEDZQD4OhLFzZtZesI4a10caMCUfj9HJX3Tz+ZzXyydDIfay5
I3x7PkQjBuy2C7wap1vFq2MIEtbvWhzvBUA+w1D4h/cAc62KtNwghAol5lfYUk9TXB7HjI0s5AEa
dYuOlp5jaRtvZSsuXT/elJ5QiH/4xh7nanppsuKPUws1aKaOr7R8NU9iT17Rd6bhVBHrjKLMWVt2
sn32C+qUjtzDHnYwZhZMEJmmgAWMxvRFTbtmuHgNdRS4zvsE1FaNgOJYf9gdtU8F6Devwmrahap4
FyHOms2SvbDjZ7v6ZOCY0RxzGjR8H63K54BDvo/tjRKn0gRsAhiTSh1YYsg5m8+5vLhI2yA0Adf4
PzJGwZnm13yy/utCeh/qnjkglgo2SExogOKeNsk3FOmLEk7aln9T7BpM85ceXKgGCcCcQaxb68G8
t/3xKBjRWml7n0mp+wPH1PiQKWwQzsXCKC/qJJflm9JHeUAuaOVGeNAT3LLADA/zprH8p6H+5SM2
CP0jBgpc2lCQpyCn3PYOM32da5K/6j55BmVrQMlkgWcPOfNRrdmiZcNgR28/G4yc29qiWRCrQSe2
SP+vqkh9Gi+ySljbFGM2zWd8C5SHtmIBlXF+avGgKN10U8jzn+MGgiRNUOno0WkYrFNLf4SDE/oS
rHm6CwXRdcKZnmJvWaOOw1UpUd4smnFKIWpECVwd6BRZaOCeqSgK4baisF24IsTe0N/X+Be2+UgS
2LQUefA2me6mGKM99JxeWici1YLBAINgYFl+ESU1GwsltishG0AAkUW1J3E4pTE3nW2fxes+5LDY
lMkt4TAYBw/3evOPqVQbyvtPe/IS3URdWQC4OkDb/bOSS40JbVUTYPebIb7wXnv6DUxkRzz6sXVS
5g4dcsAsjki5Vngar45rvQV0htu2yn3/2vQJkBc0B+NPZ0Ob7qMWZgCNv7iNBZ2ny3cDXSnAhIPz
aEx5pbhophEcFZLPZCRhnm26/wrhbZvBo2pmOi20K+4Oa4dQ2qDsDorP9Of4yprIoUlAhLcAnTnp
tfTqw4GuyRCz8aLPHGTxcUyGA9xgtYK40LA9UVUGZY/aKi54Ibumh4TT/DlRXQLcOBJRbPD1809K
nZe3wUV5mhvB/AhBI9XcLsdODI375MBz41p1B0ICwXKVaQa2dBvGKwpAFzDqp6q8OEV4iA1kOTlY
Gr2Z0I1lDZlWbbEAx5k2Qr6XQEZBl2cw8qxN5PR85MAIKZUcgKxmJYQZBLwbPzv7MB0EShLPqBY9
JZg7msSWlC+IuCDYKr0wDPcYy2n1wAQImyqns1Yci/Bd2QwUUMIZYgVwOxOFcqQhzi5usSoJ+U0M
81ZA7AprXJIJOWn7f/LNZmqcGz+F7+xKUR+tAnDcAJOTnD86FgYMjku32lWcxyGTMElP10EAJecR
48xwP6Ht0SjThjw4hbjM+jnB9Vx+Mr97DJ9S76i4AzngEG2oOntSsINIjGsV1NW52xgIqwUYnVnH
xRDfLOaX2vSiZTl0WtCB8pritUN6TROuR5hOzQQif4uYeE6E0GcqGtVYhdEXlH6rA/FGdePW5rIT
uDV1E3q79Nkh1by3CKFb61G8SOS5m866hxS5PSOL7cVfo8EC/0MvJyLoG3vZyLd4gKDnfKaot2qt
3bxnAEg96yiiuG7JfGQIuNWG35AoLF6Hpj21OtpHf2/H5pMH8jYichCSU4QPsB1752AFkMJWz42D
znqyqnCpTdYqLX1EiXgZDdFyzD/T0N1NGHs0yVaC5PcdLpsIkjiF3Tre1YX1KPC8p332GePj/7by
3OpgpMO6oTBbiM5ej1P5JCwIwSbFzUAYkPtUBaAtn8yTjTHftN5Dsfow56NP0e3pPLbNCiyc6AFO
JMDNqkP9AnXLDlcVmCqkcX/Ojo4JXqoRualq09ZaCa18nmx3o15F21LxYNTUVWf3My+eIO7ORrqx
2Be1tpVkCLv5Bfce5mt1XBF8Qy1f/tYwC2oKa4kExYXkNIA6Gz3mdw4iLEYRAORN/plEq9x8NSSl
P1YG6SufIeNbvuuJt2IHp/O9nP2nLCGNFrRR/hSejRsaCysmp4E8qIT+quwzFjYy2no7+cHaqMK9
QNFrk/mswxPR9C19G6OZt5pTX8Xbxzg6HESDLOCQQE4kDmzkIGzkZcbZft4kEbl8M+jij0fBo8Tv
rGR3ion/+89R4x8D3QgAW6o4DUylRPHE9231nyL+qsmqEqALFD4alGbyWT0mqupv9cE+pgrFRG02
kDVjvrh1susw/kLr27ugv0NzRIuYdmh1GVuThlEx5Ao/5+ZaDvXTBBtiBpHxeGEJg3wuk6xXI2B7
r4/z1oC+mIaPBkV2BbQEU0YJRSf9XMIsxMlK6XBM+IgmzDnEfsP8OjjvsQtFCxqoof0zrP6U426O
CLXHN0xBNngAqxNZkTbDgRBnmnxFEBvpc+XoH2CEAprqpwQ6cFg/J4MSgnLLmUm7q6wfPajJRkTg
G7Ezo3q6cCPo5ocW03yGffeqJS1w6gTMbLCPsOtsuUMYXajmW/frVec9lD91CXKtVAsayA2dUJcT
ge38KKOJgPlHydQuZISslNRRhV0pHRX8M+c1Rg43JkQlJ9UBb7avcb6Z1Z1Y0R4mu7VwoYAG470M
02UTGc8WBtxKPeH1XAjO/F/p31rrTu66Ivt6hD4INPZdxIgRTe7cEpUabHocrrrZ/9ar5B9BGIcw
X/OPYst59Mh1NcCFvKjNGI4vqjpJvuqBJ42Xk/JSG3VSjXE/D0Y4sPgCwOuBBAK+tZVwDRlEcyYt
VcVXYEuFlUbrIOSkj1HmBS7cqRAu84cSVlncyHn4NWbXCewgx/MdVl4MLYvdH7ccoxzmvG+ThOXa
wguUO9dxk1WiUabBcTWZ3nKcKz8in74AdG4NS0Hqz1rhsg8IoeLanAUUYnwIseZUPxvbzS9H8AYK
50gk2Unv0n7V0/LGfbRyu5melDJxHDDPMMQam4mLgMbVksEjbHjI8+fAWSgtHD9ne1uX15D6J8Cf
JYX2FnnHRGNRULnmpYfsSu48vOklzNG8rDfloF35G/C43RhTrfgbHyYX7ylzvHXTKmNPSgBPDc9s
i2N89BhdtdC7mYk550beE/BmCSlCbcdQiWc+R2bRE6mlskN/ma+pqFDdYH6rVBbdbzRB/w4Pkosf
sCYxnb0G3WGekaGm/lZ0EHWpJyeX1Nx5wokc2vMiLruLWzUXT/gXP8b4DladAUmn4/VINf60nsgb
o5eUzjmMqLBqmnomKL3x7SZiBeVqg8jBxOG2mdKtHjjr2NE5ppChTl32EprRKTaTG4wEdHh5f8o6
QgOxeuUFpkREINPyaD+JLS30cJkVN099+/ThhwcYELkAHtrFQbOZYALGBGgjXHCQhcDzZ5CCVsLv
H7KjliHTNLibeIdxco/q5FkP9bVw20duJ0Bq1ms+YAaUFeD+YPhVcys/bBu7wC7ZFVH3X0HaXmCw
P11KCjLWxGIaOpzUkP6axWHw/A+qtynHNaWPH4nwjracc4zQvWPUNMckNjaG5ewJGDEBeQEG2kUx
xpgjYryHjnPQypXPYMfFmNpvssPc/1pgqY3+bmCOoxv7kJLS/dSmFKJFTvLPEyNymXEBRUgzoDAJ
QlDJzdoHA4wOmGvMI7pEhQJQcGBfDhttEymGE/Y0kGmrAS3LJaOE8FFdeyPET1zGJWkjGsqOoLhn
eEXL6NDNATrUHSWjA3CDK0Bvow1DOSgC5vouXDrG11j/YmIPREygmJpVM+qKak4BksruIebqObAo
iYuJvlWbgMGA6qvVDZxyQLLiQ2g2ZXjwgJa8AWua2V4a6LIgryzTqcHG8Utr0YE5n/74GblXj91t
YE2U+Ks0C/HZuTpVBFfQeu2HigA6mBASWbWbRdfSdbdA2W1uLzOCrD0uXNm1d64zwMnR33dhfODa
bM1H6KRHA6s+SIBznG7+3jQzUGKKcLUiWVG7ase5hdHnH3p6bthRY/JIgNAaoMgEM7keA1usICh9
VFXQAND79vnvUfMxZbCbjBcPGg6MjVVpoevMVdj2n+O/2i4TXq4JEbKcBJ2M7zkTrHRsmcUerKp9
FlOzdgQ8w/LQDttIS19oJBNWDh64cCDWPcdYircnnHX7LLINjma4QALLuNsKWzk3/PSj7EQYkebs
5t7tVeCYSv9SCzOEb9LggpVQ+9KDe9lNl5x1Wm4ecAJ5mWGZZgkAQZD5F2KIbVipzcTTYIuO1vTa
wCMdOus6ZYa9sCl39YKJAn3vwFB32lY0DlFwRmRKDcDSnJ1djE8LXpZTtIVPW8dv+P07oLJqqxuH
nBo+Z9QticBds5lLtmRJQwErBmtB92gdo2ktPrHgbtPIXoSBqu2Jlk/k36Acxr2DG4DhtY++O+UE
8qxky/g0SbkhiyLf5koMZM5th+WOBSMUqx0HJrBNbaWzfZOIW5uSYRD3eUr8hWRFY6CflzHQJrG6
EDcejoXZsGtwUzOltKlRRqiJKU4Dg/PRlNrRob3RSdDKxjeUM8tIw1esDPCpvuTDF69Pyi3QXVjB
YoVBYGVbBKs5mpKRtC+/R23zyYBRMT/Lizr9pxKfmLPe3Nivcf02gcTlppL4IH2ocsIx77azbbdw
E1D5/FpgFya+1c88VVcPeat4sI7naLxXDjew94P3M4EGIfZnc/SG0XCvH6TEssKZV0P1obLUFbbu
xI8oIXB05MClSr+Vc/EMkx8gj7A7rjuGTvzW/J4DJYPPrTaO2J34lMIgYchgeOrFazpX/9GNb9BJ
gM+bsMx5jzAzy0PMU+MXzOIzbEQbmzl7KBbCvtMzYyrAHXBT0e/4n8BtaLF4pchZSP1hDdeeEXo3
b4YKPyyg1OjBMlLzqEBnoqa0GHCxUd+AtfOHhykND8qnYmN1+WX7Su1KmdRTAukunVmOjSd9ih/9
1s5V3aDsXg96sWqCTKNZDxh3uda8atvkNfJ2YxWt+SBy3g8YrizNhkQqzULLOR1yuBoF2YLTLE+8
EhiwuseymsUdOgwk2mmB/VfDwmekDwA2yZMeQYHtfnmYIgk3hv3ewkd06by4vwwNN6HQ+VuKtf+J
o0fHawKd8wHxbOwlCspvOvBMPw2c8X6LnO2do0PWITz9D6XedCRjxGY5Q2a1Q4LYMwarIPnR6wwm
z1Ha0RfmwTVBf9FRkzEWzoYT8br7mmoj4Yn2VYtTm7tRzyI0OPfoppvhPI8ELiKWRZeewTeijktb
QuyVLS/Sg0MT2rg6Lx1amAzgcPquhiOY3lK9bUA26lrffnejEYn1Xm06LW44folG6cSlHbFT5+lH
lFbl9KMjrmzsTZdpm15SUBu4zYV3NScPK22TdkTEzEycEOZWEI35SiWju56raeIqSoh3F8lBmlsf
d1/7KWReyrPN/WZL690C5cth12OmxBZwtB+1nitgZq5AWli+1IChGEtqGOBJrkdYTb7HLWif2/7L
6ineFI4KS4s9FJRfHPSehsQLfZyerckyCFXbRmfKT6Qkol7D+EPoWzaeqG4JXSrvmAEKtkA+0E2d
/BvheNb8T4NeJ6FmpAvGVjhm2H5ux9+RUan+7qMNh6OQqo3u4pKmUmGq6No58Gujs5mLvelcwEYp
YXZz02wd8UFmzgFCK5XuWRTnJBdcbryQTDH7OBwmu9qZ0NMwXlkV8sdm13gqO6qD/DWMq3r4nTAx
qFVTX7SvEiJNNse7GSonIASTpjrEXwbVN5WUX6H3QDTpi09WBksixLIptpd8UfXTcroffWYQYGwl
rYJgiqEgGDniPgFAxEto4gsMhI0qbDtmNBxA9J8qZ69GgF41R6SKxxRgZnQR78NZs5WWlzdk6d0a
OrbaD9CrYBrk1sFTDOrwN+6Tlc+gUX3NSARrh/JH/TIStzdoVtC21P1djvZFcfXykjhax9kbOnqm
9BFQGqktQHPbONaa+MCS9ChIpeuEx8N3HICnzFScOjhPxkDUucDgn4d11zFaNZJLaN+T+DqiXRn2
3fjKPwHsSXw91gl0zaI7NRpCYi6gHGQW6fkqz6Y1DCxliFBRMkAkU5WdEYhN1TyPoEs23SjtPUqI
iT08BljSR/C8CGpvBwifJWY4/S7JxmPgMUCdr7aovjTrXyjcdQSFP1ekXv0HlaOJ2Y7RI6btB5xZ
GUs6zSXpoSGFoWuskm56dOHRiTlhSHWSWnAT+fymEBSVaVjTU3W68V1U+KHNJqWS1Z/HIroJCgA3
JWKqQhFQdAySnJODhYNw2kse+1/IBydICmYCEzrTkGgJ+h2USiN0bW1qd36YQTDBSy+ZtW2K7qrC
YtNOCJKT+aOR9TlQMFeh5Z8WooCsftGk+ZlAQ6oxZbYqc5co8sSItRYsq+LaB6/m7DxyJiJmc5eQ
+elRVBSsTXBHwFxvyB8VQwCgYIUO4pW3UaiJC0LcJQQ7xsik3q2WcbXWntnn0CevGkdvGu4jOsap
bl8msrlzHM1SR7kDruHAQbb0NnBu8enckD6IsVtLeTY2LhEUAq/vP8GiWm1gYGSi0ulr+Ra9kCoj
FOqGDfcay1y3QFTD11mot1PDJ7Mia5WZGIDH/T61C2L7ok/zva95P2UOJgaE0Hn/WgBKdaYNzVWH
E07D55SwmSoCY0haQOdVuF+cqsnYXzr9Zx6vMReFGb/JuD8YeDSnCLBneCLm/GNhEJds2wmjFC7X
v/NQrVPb/CNpUePRtKYgLbhpYgJOn47i67fObnUXn9imaxdKIM2ESptKfgmVVEJHwlEAYHCTJ41U
8UnplXBTDHYRXarCWQuoOgSXRX9UkKuCygrtVCDOR6ZVYql3sKYLix/vDK4Wrvc8JI5K5dUXF/u9
4vS0FIqARaOEfjhfGw26ufbPr19mC6dyOmy5VDcFmNqiZz4E76rqnYeIH3Xs05wgKujcPQeWZGpC
eR7XZPpyZ+els+tIfLZ8FFiI6Gc8+Zlg5Nz8I8QAjmVzoAL1cGNeNGbwUWmKzMEOy9Zo9olbjwMa
uGneZXxQUaKy6Y5Ijpa6dN87bKpAIwxmb8y9La4Noq8gYh48vYBpR9ODfXtY5f+15GWQn6NbpOam
w25kTB1z/1giI9daW7cwVwjoPlZEpsT+VU62Sib5kPI8N7sqvat2RXUljMQcuKjc81iPjWuP03Hu
EKJq+n70a/wHkr2rmrjy07GK98oig4m7L7T7VYCR35R0W7/8Qo29zZhi2V6zFLgrUMN7xrSZpxJj
f25kD+yRsx7DVw5EI4WNUu4r91mFSDNnrrp0p4U7S9FYMJ6F3MPIik3snLUhVRwo1cb7ULtCYwux
WIc5ZXBedd0jN68kzambJlNVAo2nAxGak7zsqaiCbNeyjyPYAYgOof5fuAJUd8qin/AnbnRSNoNn
d7KWR0PfCGNTC+e9Dm8lDliZAhmqrV4wWOR0ksG7QCrvABR4AFIJ19XEgD/1me0Ba4/Np6jw4aYd
TMl90bkQQ+Y0JnyKPDlUPKm/FjC+jDimdeFtpvEQ/E9/OmkS4zuGf9FTUsE5q0jKAqcSUXvSmbdH
3deI2rEnKIgRCgmxzVYT5bGAtJ/7RNFsAXBGWNphjAlyfIRVEmYPs4W1BJVPQ7hhmt1vC9ZR8Ft7
brsw5bjJvOaZYkOh4BVZx5yCeMAcOJdeUuQsTCGw29qPdKhlUzNtR3jAYMkkHAB7XqQhJfd0Szp0
6FkHxh5LDRk8WBWdicM+J+ecygvj1ym9UDybI1Mv5sFW/oWWQVEGFgNiQFwAG7TYqcutLzjsLcXT
v+bk7HqetWecAIkTe4UriF7hB2eaWy3PVvwR4FIPEK8zOBmzDIByPvah+VzCSQPNHkp/K3NOuu6q
pvKuOd1SY+NUAs+/gBF1vsFNbGtBiACUVe6HFGBEsVXx+JLASgsMoq3ET9lFXAbQsPWm+IjLce3m
AUTWRcNdrzD/4awTLlcCTKs2GW2dD6VPbrEr4eK13wLlzmK28bKof0oQmxyinM5sMiQhQv3c3O3f
7LxmtbUXIaa11lf7IV6Z8sOfXayZ2NVZbMM5n+a9qkdIobGnXYCDLc20upEiDIqYEuglRVv6A+ue
DjF3A2YSzg1r3AWnddQIFcvkUEjzh1oQ0iDsmmm0/Md7VCy/JsMfCOFDZk/rKvGoxr+SvN/QVIJj
DPDLVNWdwVHP1CissFilYG4kpEsoH/jtonLOJhdPfl7sWe1B9dvT5nAexFheBDwEMiIyPBihl0Tr
no6gnAxVBdtMdvqJh0VDY3HPWeKVOJntCwdvWF3gOZMEquRBPbVCnuOxJ7eKqKK2UKoIiz88BFoO
ALzyU6++cvopSjecXfhpSXlQRSG3vjtNSxudrvqrAXcLaAx0zyLu9gG/bMSM1eySlxb2vfoLCkxx
cNVY6NDia2wUVcPCPaOqvZ4ND+LDdMGkfvOuEggoU8UOp+YiSth9JAxlGYltC3VAqEPHQg6C02fg
8jtAYQHAmPWvwqOvwgrD87ONElNSoMYaC5ym1HOHvyLCGH9bnH6tGQsjegrSR/xFKe+M6XtktVlR
EFOQrIo2WvGS8KbG2oTZd3yNaoZy5lbVuXOILQ6bJRuuJvLo0gw2BiTpEaqq6oXU7dLEhzHS0CBR
Y+QXAh7hRjPrftBcKyjNN+6Di+JA5zVVhzlLjzSbBkWSajb//i+wpUSdVMPtbvaWYtZSaUGwug8a
OmjgpMj/rtEgTiWRYq215UVZyLraYTqp60wb6hVVrLAxfGmUFAoeU+eEL/g3X3pG2Y5e3Lq02sHs
/HRN7xh6/iMaIJrOswfFtYIR2h/V1sd4CbGlsS4q4j3aeOU6aLOskgtmtKk4nHPmYefhMxc2zf6O
Kdu9yQA9mV4AKuRKfOIE2bykgTkWE/O/fOkjHK44f+haiWIeTNSbA/iFhauUvzYLY0VpfcGqR1mS
JWO+tyob1Vkp106UXAMK8rVvAoJP4Fl9hh1/lEsK+vFl8iFPTvJD/0/r3FdVA+pIm62+vcdp8mrM
Fq6iAKNTi2daygfS8H11aoammVRkrX4rq/g3r58qZoCWz7+bkRskltyc8qjk5BXGxardex6k+BUH
i4pw73LiGWXP5tD8wINdo1l7LWs8iOKNyUmU2MMtlMVJyYrS+hGDeoTNPfQNgKjk5EIBgByyiRVe
5X6bLiwBZr81T0d1oaHb7ZWLDMVZB1EgI8AqKnDQrK/hRZMWkbhMUEq54kBfULeTFJqFzxC4IbSz
5gs4VCw2GjoIotrgHVDp+/k2rggk4dr1nP3Yd1Rl4bMHxK/AqJk4YstNn9VB5hJo4WRQ6kuS6rZK
iND5bwJBCYQ22ELnrsRCoPjR6TnKtxC2O0vcxziUox5CZ0dmtH4Q9EQ9VBZ7Yj5M+yIsDk54vPA2
RhTw43VQ9lfYT/R+uJuT/0vA1ZnY50CqbbLFdw4MSVcEk+kXziTcojVldeDoGJt3Z2YRHhOdztaW
rjLJ5xNK9BMU9jDoVYiSx9fhHUpyF6aHVjwMzhZqKpLWFxNbb+a6QAlxzRsMh0gfhnpVuiHEKvPK
U4fj7Rp7g3OlpnhWHlYBwCNmQGkX4ZU0nNWEBCMmgxEwyQrx1mwu1l6hCYNpQks1V5z17NbdQGM6
cyF62CLTp9KmYNWOdOAc0AIHDZlHY/+irm01zOK/lqHJZXpVcUQV0IoFkGCY5gV0X6/PjXnxs/CI
U8+K9gA1wFI1zeP4GpOIGTMjMB8Kz88CA3nmL/UHBqwxJYVOdxZo44JD76cbV4ljrGZxdkFsJKeV
MNfkgVAGTbD0Cgv2IPbUMZHDGgi4RD1XAYjO7GgOK45/jV/rL8i4/HLtWw9qhRqgsx9BjqWKC26g
FjBREzl1ZzMNsGLId2m1FfCvj364J0pz+OTGNDg5Y4q8Or7ZOS9veMtcOJ0z70+ioII2jiywib+4
umIXAhYUDDLdwpeBHnyAelXpu9F6jYofO8iwXVlvwZOkwZ10cOIBA4+nNgpWXRXDDNkrXHAUB0UV
f8qK4KVCgxVbREOb9yp+a5FVtIzUOcsq82XuOPlZu2P2B/F7U7hHqStbnkfHSfWjD8lGj1hdosfW
rvgKOeJjD2BUNYTMlKfEYwPVn5595rynYor1T9wz2BWEas5+sWsx7UcbByGR2dTZJQqYj0EkCKjZ
K0exD0klGvR0o8xhWvvFQIvWMcNTPVRmHMyRwD6FeNG80bmGOEa2HgRxyh1FZAs4bGqaFt9/rVMu
+PIXLF3Wzq62xz8o1GXlyvHh2gjnywWXu6pg1LWlQVpLDYuEIrh8A6wQRGQi2Ig5OoURd9B7xVgS
jywckeKRoekRH1MGdQDUbCmhWW+MWP4Tsd5umvDoNYhLAr5L5Ztgve5JGCn842Ift7uu0fbZXJiL
mgGi0dy5Z/ti2CtapU+p30eUtdy5WvlkBE8M35blTTNRWEVfU3FxqSQC6T5jiX0urNfOCdYSonr5
jJaQ41UeRtLLSia3HPPY2ntKM+1C2wgcAWht7oFiWjrwPs3Ji8AWqHkGCKvqVdXtMtKZrHRTQ4mf
BmdtYohRU1gwXNMoNTOq5qx3iG/Ursnksp5cKureYuJBJ+rH7E46F/tsZOKU4zcAHZIgvzNTE8hR
SxcdqBluC9g4vKSe35rKR4B+E80AHwXktofYm9dEYdqXfq6euYz2IWWuhV7HqKanwahiBT7Dindt
rIeTcy3y53CKD1U3gSXLfx336TRe5SiuddgdBaQDgpRwBcTALIE61RI9UJrbPpdyldb4rkj9tae1
RefkJ+FvahEmUIotqQqYOfxg//40aa9eMh48wNHUQgqSWjOcSnJIBLHCE1qDTj6leoyRo9ilQfTm
D/FLMGmnykFli3S+ssiixOsCWRpkjeecNKKgjJ4yfyBrqn7p654gjXoztfT/2hDjYeitxuyfJ/p/
VlJ9DU5xEHrxUcT1rnPGw8BTs+f40TblI/N1BGqmiktSTxHFu5s60LO1c+hp/7QKPyKGwA5SajUc
zThKEMQnVF4l+S6q2AgAuuZgoLlUoRrWtpZcJPa3PrAWGQHDy1NNhXqnv5PpPOEUf4w+rdTED20m
Mxn7CjR0M3x2/hZmRHTCQa5hYq+3r1Y/oxlqxDanJ6ZCt4KzugmLj9LK1FRO0PPp0K5sGEHaSfbX
sey3iaRNxxnKopbOC0KunqFBqsWryvemay+lc9CIBAYIhXl/QxUI2mFCnrTgJWlzt05a5Nyepx+c
YtzUrvbfXBrpKrLitTbqHLMlbTm2k5tcHmY4XoyVMwwtUAJx+YKwmRELlBUzWvkTT1P1jWH2NOnQ
8mX0QuvJNLTiMspDwmQpX5O0xGwzXBn+OgvFE16e72aDVZNvc9lhtYIWm7Gzb24bJ4VjQ/aC5h54
LZPZM5lFumi1ZEIODD7K9GuOjREzq+9BEtRR0Cx5+acdGIhkvYScKHpV8aHbf38UsJJSYs9gNVPD
PU9DfDC66YZN83kexFelwwaULqMF7EBcw33F3wSw4ejFM4Gh5bYZX0DMRIKNBwes/oVcHmn3K5+o
Rb8pRrUyba4JZKFeiHvCWVMIF3cDRZs/6yjfZQszf0y3kw31ePzAYWyY/nmptdIjtKq182okzonG
/sePkKeP4o/gNZrFOmRqQdvZGzFak4KWw6pW9nQf8Y+PQ3o5SJFF0W/MyX6ZS+s9IICDqJannMSi
5Ygn0L+g/m+6NjFRkuI7ILOyMBkmEN55REMach0t6gWiL67yRcOU9ChhuvtOuqq94AZjg5KOHHdF
GQIuA0llHmAWewNOGLUHrZwd5Ss9xbDaBi+cPIww7Mtk7Q2r+mxpGnPbQbyuEocduMJ2h5epuZ4x
NbPwZ+2dlKO3qj5CWqQG4YihMVNMXsl1BrVGWg0Kk+EygT215oo9pE0wEpw08H6LO6AIm/hsCnVo
5CZDpnIQ61nwtnDYA4DqJazUXK5D2HA5vZJRYM0ld03GtzC8r7Do18oRzBkh/gOOIKdjdzgdVtrj
PwuYJ3OC7aRGLl9o61TRrHKAmewqIIJiCfb8Z2/g+d0jOTcgr+e/FIpNzru3V5r2aFD4YPgONwcK
kFCqwbXHuRDwr1uNIDYoB1QnZN/YBD4tx2k70ASW0yNMbCzMAZ1ibjVXT59hYTAwPMWcWfaIoIUd
gBULgmv4OHG98lkbmMiSuHKph2hjOAhVQKy50yotQW/DFJ31j5Rz6YnfQF7RHOJ/IZth44IJkLye
zcA+HQal7qfHZ47zsp7HAwP7peXRGiMTTGjsY6qGWruOLe5L6j+14tluepiZLfp7DkBjq6Oc4rhm
gJOpWbENkyk1g2OA0CDHfFOPvgw86yagfWKEVQA9rFSubC6xpLhMSXTkd7r0Ejsqs893jZU/HL5I
Sg6mLW5Frf+4MB2HEO5IOn/rQuLmHL6YUBRx8dulKSFyZFJoUIuNkALcJ3Fsn7CAQrJYhW5BhuzX
NXRuDa5KhJMZvk2QBMavPlj7WM1okbFVumXptTdvgKufqncLC7+UaN9WVhY9I2C8EW2MxIDcSV5Y
UsF7GOi+IZlZ7bfPj2dRQclhWm8glUnfQlxBpF3dZnvaStxCKBnVSKul88Icc9X3/3lw4ik/0xA1
yzaht9WIhp0Mkup4kgq4UbNFZ1Rc3RffiOAm+AiEum3ZiL1yi0tiDpOTqpylKzdQir9t1yDXFygA
uZkg74HRYAw5MaO6Mwqw0+yCkx0lxi6FiwZnvyzxiWJ68Adb0kWxrXe2jctrvE3Rhwzk20SMApoR
RC1hHk6XMyNnsoODMGoiQ1TLq28y/cscE8yfTOSJN1wfISaAKfACM6bCw4yg36MrwsA9a3dpO79F
xT2fDnz1wMZ5nTjevBQn5c8dmXRFa1Nv7735kASrtHJYyPfW8inZwqWdDlfhXo0CNXOF45WTIaVs
+FJAUzNVMdTjQxTkRPVGJ7fGnE2YyXZ2qrc4u5mBXA8O1hPpwATBWRP5waJPXW0TltgERtbLFNz1
wEPKXKpZl16xkZjYl463nCIHrPwTQLL2y8+mazAucAAQBzF8F5pzEt1Ml+tWaPyJLSkAYWZwDkAR
mGOUQUz7imIzz4BvWqs+3N8nzfzPnpE3QxXdNr29LpUdNEsbE+vSJ7kEHzk/CC7qz7EF8KWR8Pzi
Nw2KV5dfzCLL18/bq5+AfmjS53pPxp2R+LSUFMv5t22yYSreLbySpll1YXbq2/+xdF67rWNZGn4i
AszhViJFZSvYku0bwj62mXPm08+3qwcYDLq7qk7ZErn3Wn+09xVpHxqjvFT+SwvVi4VgcZmkvdrG
f0uvEfRg+umoe9rCq612XnOYkMATwfwyasT25PFD4UQyYWCcKLkbqtlzehnzVjGSCNud9T1ArvbG
gnQO3U5auXzJRjqj+gWHcgLGg5JEpHk+izLLRCfYMQED13MW52L8tIryI4jfopkFEwMuASZR8COI
Vu44EmjTm57ZIADGZyBBNBN+Gg7pWeE7o6wApxiIyEtFHLTA3Gou4LSXfNiZb4uTTcDsqQRcSRdg
AVpWDaqr4PLiEY3eOTwIPmXwUOFEWTDH0DjVxFNTpPieL0JG2cSYcvH9Yi4M6oxWqko07UxZy7H8
twToDQkFySqCioPfxgZbJbEnSpM9WFkBUosf5iBWEJ1pCrGQwrMDRnWZNbDE+Y7GsPE4lMZyhR6a
0GQyU8qDjaFpmEjDx2RRoqx1jMXVUXOXU+jRyWsZcNdYr0qj/S5woMoczgChbEV6PnpCzdprIymV
2a41CJ38XqovVlqpRMvUWm9ZvLyi/1E5MxbmVy2ZriH/WRlG5kkFkvjc1NgZ2hXb+6S2WATxkjNr
5wwKOl+lBEiGO1Xez9W4y8QPLPlxRtAYDyI3pS1gj//OfiyowrSuaTjbSXPBsd0Btsv/wK+2FRIg
Kj63w8wNMfCBRfAu97D+6YMZqIEAQww1/1qoBklNyCPEgEyqy1CmvlODJEYBQ4KO4F6+2+yE8CPo
bLoBfYsWbMim+R+R2y3XSTqXIjNNGlGNtNV8LiXzsrTzxyLpFzzhECF1B9uF1qXggoyRnLJPTtXG
plDWMqTXyi7uoCSJXNwDI9jly01EpWEDYVQlh8jAFlNkwznkLJQH+ARqZxIW1Fh9dVDzdBltGBrO
izB6y6bo3uq4syJXU9lREyMA1iM9i9w9FjCF3Gsf6s9llCj4HCekT3n6RoblMpzmZLvIpSv6LYDF
4qzc/rcCc0DkTz7k9QB3DeiCpxWmKAV75zVD+gUoLaEOoIYGCFyCKVmgr3hF6X20vkXykI7gosAs
jR9ja4q9e1EO2YSlFZ15251FWOvM9pmrxrOrAm/MZ3QnxMVgIx2NvRoufsetXwPTQoiILU1R4VjV
aSM0qoNqvItrbwCJncd8Z+PSYtVljbWtryAh/hvIWdeUZ1/au6rHATtNv0sQXrUQaMrMtHUILT3w
UeOA8VVT+aYghYpdz1BBCPXUWIdl9F2ZxFzyKYn9w+mfE+FjmdqTGfPvS2wnHZaUBc+0peyFo2mZ
cS9OF0u6GFXqhUXomjP9VNyoQ/plgPITPr6ystd8JtiJGTNJK56n/OjY6TPirsdKhJBcduMADIzo
k3JojiwGiOJp7oSKAYSSwFjqQMEKFJ57GML2rP9bFF8IylTmYXIQMbsxEMxA4kCWjJSuoQ08TuFB
lcdvKHdBnxOsV8ZP/ouiEbDP+AbGoDm/aXOHy0HSx1jV5J5Rp3snNa/iOh55HXVOZ72XyX94UIoL
PgXvajFNCP9jn2IugYfglp36szNC2kyBkKkbBuM9rmiDTVHYV+Z29MwAzfFQHPXZOtiD8+gmkfNC
lLu4ycLM+k8AwxPshdwJMhmZJdIGk8BTeUd+0X+cRlO7FjlPxnQzQ7/pw1e7bLZ4ktctUiUavwr+
EefXHqj3JMBJPaGi7XSf4aBSv/u3kubMqI5c5qB8XaGIjEaNKfw3MoSgMCBytttZJRqykGmyrT4m
nViFhqWwI4ELBHHFSPam55iLUG1G8oCS/6i05c2u2DyUHpSWAyddG73sT9bRhv+s4pKXRappxCON
KqDOCsGOOeoA6+GmnMj9Q7216vrhFFjcZXHNbP+VyN06nr8hxJtIwZLs+OIpU4cAIE26T3JNkJsu
eoN7VwgF1MWgY4aYQkZzJUx2IvMglNBCwaGbU0BjRdzBNj6XIHFnFlGDvb6MicjEp8IV1qclkcEj
sqmOavXxThP0qZ0tLyVAzOGYgSxAhv2fI6clsDzYGUBvqfYnErlHvdmD8ZrzeFZGanXmOyU0DQOk
GiknUGNP/ODyZBwlrX81y/xDJI7kIsmLvVSGSO9gyPgxIf2tsiKJGcUxYDyWJVrj0lvSxxdNqB1z
VqdgZNSA7agM5TMPrf1cDBdZ+oL5I440GX3WTH5mtK89EkMw9wAms1WMbYFRTTZ3BdW3gAS27Ot1
WKF5ny5zmG41OTn2GuKXYXoJkB/YXBNLDtsbxOo5UKFUh9bPCRkHtQ5+5GKCzs2Xi5bVr/X0iLRb
HgS4yEk7wxZHFMXRbo0DdHyYkQfX3Gvw9ajJSQvI/bHdFPicg2ZiW7/lyV1SDz01mxB4aJWRTgSp
zVHxJ0fqJrQpX5pMb2xb0gXs4c0CsezIu9NDjduPAzed2Lb7gOAryBRmc83Un7FzU0lRyfBblzKO
ER6vqUkpRK14hC3S4+bxWqJyiqL5nz6YuFH7QeQaiw9D18KfRiErPzQ3JFZuZioqJrTMpda9h4uz
iasCg23uFix74vtIseQULdRWxwgQEeOYxqhgvCIBBiz4AfDdv7Qsc8l0YwpXR0pTVYE9G3CZsizE
ZNMxZZfota+IrBSNyu8IvkipVFFRwkTVsfcZnPhpX9KN0J9x9nKlcCRaCfHGQCULarXIhk+rVCog
JfsyqLUn1ckxsZydUGukIUEq8bYc7VOwSC8xYCbyW+EfJECqGsZzLp9blZXXnAM6C/VtNZX/6qp9
bUnfUPpjZDgvCYtY0RV3STPeFUcJNxL3xGwOGelYEKzTkDNzL90utMrPcJ7fh3S6OoXOGp2xYEjd
d+2kflqjzewo2rDnmaakGKPW1GIM6pOq2ARDDvplsd6HNaEQRsP2KzN7mhapPGIYqfhXWxLE7bwo
T+WvZ1YnK6sMNo2ZvxiVyaUoVUfW9le085KwOKX4HVk0QlIsW+WTmfw3iKyLFlfUNoBNO+23hKMr
aZJjEDqfCMfj3aIyrUyJfJwrg5JH+1QnsxcEWBvtCG9O26j3jkAVX58OTgd/GZgcwImDtWRqiuCI
65aNM25IxMbPOpbjReJ3r8Y3SacCeKizc1srpGDJoBkc9rRyAWdZwKKqfYw0EFgIzoR+ItzIbjtR
92uDgXGBykvyGYTWv6S3wIeMM3q6MyTr2Oy47hud6TvVOk+deTCbJdmXHYEmnNetToU9/7JpIm6e
orVY+7Va6VOKKwawONumsoIQZx10DjHCFH6RKNSzXqrKo7CrY48ynqvMI+jSs5zq1YJL1ScyW9Bu
D0q+z+Z4Y/In2HJ9bu2AW3ZinFDn145eXBEq0MGX4L6l6m8gDK/Zl9mC8CCODqU1KG6xUE7UzXbk
lgQiGmSXzO/ik5mQnSvGtCMe5FK38kEqnKv47eia9wftK+U0p3QSMwU7kOhvTaPRCxRnk1SUWlo9
j8MJV78hWQHHKybnRfkGIlpomk3KapNK9aWbU+XUo39QmVclHAeyHl8zHayFKIBggNyYDWa6wjjE
S+MN7PYhvJMYwKlVbRzGU3ZgEvX8kUwBFv0ZjkVea3ggy8T6nsZwF0Qls0FwbIidpJ5WdYcw/wSq
cWf+Rj1ufqS0o5hYItiks1z82Wd5LF6V0rlGek6rnkN0itb73RS6bZjDuaJuUhGItwUhx2EZ/pur
hOBQRMtyZh9I7vxaGGmzTrgm4+6DKDYyv1J1Y5glbKuGvLYqf+ZoEY7+4Z43WHlrVmuDJHhnmLe1
NF+bKs9v88ydmrB+ERpxM6s4g7LlCnirtVvm0LtE/FFkWB/E8/Du4VtOtXUWcfraQ3cve+uFiMrS
DeyOXBjOvFb7HatlZ0WIzevGHjxFyHrGjC4mBotlNtE9K77NZxVY2abU8+tiksoyxwliIGCLYEH3
IfJemsLcjE3kdbmcEmQc8FcwePUZslElQ5U228c+qkZKY2AftJng9ngLsJlj1Ng2Zf1nDC2Bhqnk
tsHnqAswTCcCou7dokp2RmJcB5mx06iZJSum44q43fyDIFYc/5GXDfmR1smfeMEFp9QqyHD5ES8X
O2HNXFA6OpBh+hqW6TnY2WcaTF6YStsaLDvqhOtFJnYdy1DxUc3NhvqrrTHGFc5WgeMeuhTeTxqT
dK3xQ4/8bnbLez/ua80uRCLZlWTBAaM3G1r2W9nE/9h8WLaFBIsvwILQj9vy3Rxa/COInN2pr14x
Xbk6122tz4gOzW1kirKr+WvE2lTSigbSnJTmRtNhBTRynQyChtE12Tip5Y6yDXsw94ssHQYaEKb8
t0PgvKpktnitwf460+Zm1ZTVVYnXGOAROIFEfTSrUd1bblyWnKAPDRHacg+IYUPdayYAl3Tc2EUH
/RvtihL8GIXjcC/f9YSEFIe8wNTeyPqt0qAJq9n4rZPktcm1jchDjkd9o44VM7T9TIN0n1Q4gOgM
vJcKRlwAZyYO5OBnrrvr0OQyy0L+6ihIxquluzld7ikjoX8yrUswGkeEuYiyh5oMNfbZvjW2Q2Sg
qGbqD8pXkzV45cgtOc9vptlfVQwa84tm09OqZOCQqLW7MX8J9BTpGeZCkZY7o3hIcbNxgNGIQsM1
4ZQI7CLSGGLCejixEmbISCH1LKAnEEuhciKw3AWGlIMO/meNR9Pisp4mjihun7MKhnO2w5vKZHN2
MJBw4Vr2TFeqE68aG26mWspzUBEens+u0+aHJnPVktqgAj58QM9OEI4inVoO9JJW5mViTHd1JAYV
Iv0p3OHFwgkUIcAiYWqc1a1F3UwF8ZaoMxJaaCZwnhEeoMaIlqCFq9tP8ZfQXJasPTq7fHdq4Umn
h8EAY2kNrStHwwl9spV1w69+HRC3CHlobBAqZi0HA0l1/GdQRUvQBDkZAkNVyEDLYRSETltcR7aE
rYhD8shIvmvtI0FbaAWA5MyFoDnUUIP+0vUXxTDcOnU146UJwG0YqxZkOrwxM+wOX6NdfkWzeSjY
3UqHHqBoLytPcVKTku/pCth7SdLvsKJPlSTU45RG+LS5CZ3TKP1ZwBYF8+zSVzd0cmvZ+IrDz4qx
qtWclbij2HsGVVktiuKyq1fgpTIXsoahrw+26LG8cvwL6r2Ifc6ET84YUeXgWhgfU1yivb4p7c7M
77NKVO6HpByGkfSmdYBQtHG7xU1gkhCoWd/N8BYxQdsg5JQXhRLCDRn3m/YwM4Q3xivJa8QscuPF
hoPr8g/pSRa9as1fooiHARlyOa4LX0VlS6KvO1B+WhW7HO8ASU5u204emDuxryu2XuFyaVVIUOVK
Cw8toZjgwluVQyZILn9bq7W7gMcgSs49EUItMoci85r2LeE5oR54jctOb57zt+wQn1bf++oZNBSb
M6D3BWdzdBNvPCkaY3xQ+VVvPd2FlLEN9jXnM0prkiC3OkAdEhVb1o4LTiCn8lR0fzOWcGD7irfZ
8KTIwB6SENpEEAdPi6MQGrmXCgo0lCdMjMmlEQ2hJ+7oxN6Z+IC64jgWu378YZcU2wABeniVYmhF
vyTJKflmrfOa4gwuJZLC2P91VN2IyfgEPoXERq79w4ig0k5/tZ4mqoYuy97H9RMWpVeg4gHdcGZS
m9vPytwHCWAIQGEiiYFCzt4Qy4btSax04lYQ64TWZa+681WH/0zMDQ7wcUpHClpwER8JgVWNpxRn
fyUyE7qT6JPJERXHPAD9KON/vsqmiWWOX8GEEmTsQo+PjCQnKZU+hixDZzyehDaTs3J4zPy8IhS+
qg6yxKDGSQ6cZauqe8pkMOMjUZbVR01BwGdqHEhesgni5Fgeea7HLXLLzAQ1RAC40+A5LYSJNTm6
04+ev5s0CDN1JFCKwKScCLmjbmqp3Q82o3DNfOBIRzNz0/ErZ2bLiEmE4CQ4oQg+lsOIqMZc9vpv
Xm14tJJhLX5NeAx7Z2B65FzN3vQASkZj/ev9ArtTED5f8aI2eDR7Nvf20VkUjGV7+tZqNg1kfDw3
y3Ik4qslO5CjbPiE6VmbuoYK6pZDOejbGvMwo9X4UhSgcHzwxn2iGZoRx1bbNYAK3C04Pq9eouw/
RHRPP3IbV1cB4ksqDEvrgeISn24W9lqZXhRuh5lgkmPRfWEtXVVY4vSVav7TZXNf85y+BLz2K4uU
5SWMMQajTJd/TIEk8J2N2p8gDlFWo92vt3BgM2HycXXPjU+H/OMcjBqpB/UWr4mCOR2lLqCCoLMK
kZujeXO3LqrDgmFVyrYRMJuJjVhDwA9OMSz7Vnolyt+gEi6B8ySY0ld7VFl9zP/r3ifGdXWVCj1R
8sal1WIwbuqGfnZdeVnExmG9jQTD1Y3zNlnhVe6Qws2o70wZiayOqIdb38jznap1B+RykR6d5nTa
ZklOiLvxLmZPqYkBPam+Gbtbxpdt8DsGPJFW9ccvLyvLRsiG9egg4fkd33R+jIJkzZlBKkKrJm6F
0iZRa/zKJNoY7C+hmwm1Gt6XORGRPchbg5goAfK2ho0Qw4t3mj4LKPazirZZHXxxiHAGJSTWklkj
T1dD/Zr41TXgf2WUVosGGd4dKineWkb25FhNRSYLFhH+Ke4j6CsG+lX2PfPE53jKBoxpByvhItAJ
Vx1BzBjfIcZJKpm2w/g7EFyQvkVScGoQJFRZ/eZo5X+OiYhw2Ngz5/eGdKHAOhbZFZqeu0ePZz/L
hhdR45A+5hHv0fARbSQW5i4MCSkxyZ4B/ATjak9V1fvBFKwF1qOpXwLaBmQQerpKOGdEVhJCmXEk
PPu3rb+EO6jV0LHUGBjsHzRI/xkPUcUJAWMOdwcvLcXuSGJbO18BOhH+8toJ3bUo6YnBSlobCIiH
HRYiFctpezMZN9Je+xwcbdtxoxTlE/JkpZLkPXlEE+i56JlQWZbjcZdaBsGzZO/o/wL1PF+Sp12t
+L+O7pGc45LWO0tDu6rhDso5us7EiA/cNJVgOFD1oajqrnhJWYEqcoUibTeCTbdI+tspEfr4saJI
tF42cn9ScVx11r4kPiaweC5QzqbTB1grX6Wjb0ABeLpKjVApEJuofkQ5rBOtXPCY/Lp0sQDZ667B
06wsn+i8wV8VfTm29iMgY1UNvXE+F+p4Na3CK2xmPqkk03Y1Z7chfs7aA0kA/h6jcch8aS6ZsaUX
1bQujd17LRygrHtdeGK4wT/Lkfi/T1t33oiu81EJogIlR3AaR6TXCSy05vF9RhZG+/FLCQQBuqXk
nQsTDuOZVz91jtrjKjg58SrsIjFhN5f0UN/i+lARHtlpa47CMaUYXv62MjwdXoZkKz8Jh6i4Pls7
8ohM7KuC9KSDeMad0jnoTDMpoXvN9B0Or3qn6nQWwZIiEkUfLZM6gyc6buqNJWzj8zerVUpSvNjg
RWjj//59vgENr3MultFlqF/0QV3LCBujmuTiaNtSMFPXI0Ku4IoguS5JUzR/S8shlkzXLpNtW+44
UHuKlznvdtI3VsOuiYn+XQ4VZVwze8tkMZnLo1+Z9VeuKA9Vn76Jt1r1cus21cNurgLmFFf6WJ5I
8yRnkJSc+CYMFhrMm5o8y/zQCm++lMgXteheOI2M+jEBF/8HxuJGYj6IJodBh0xejLnl2ABY/puM
rwQ2JBK9A9FMviU491wSWVa3P0VafVgh1Z8pTKtMHxqmYKGU0DmR0GqTSneYycJrzBH/8aZTplsY
NK+jyro033HGD50N+yCqsd+D+AdY37ZQ1TR22Ls1TtWYfMV6GV4gUndWF25ac5fgYkvTlzJ7Vbm+
nJw1BjCaLBQlll4LTvxk+eiGz8wCnP9Voq1RP3P1no7wxg15XcUr1iqLfpiCJ0KwMAxVAhPqxvLQ
EbcSuDXY+fQLkFbM1BFxwQgG1gp/euIPMXA+4i5ihafoTnvaCdLsiPEzd6/d/J464znB3XXGvt/h
r+eQTk4G6a7ik59RwPt2c+tJxuUvGUcig47lwXRIH+ZsLc7jDCFBDy/ZwoV2k1W8jMM25SfVCJoE
oHPwOdCacEqJns5AocUC3PP+xwbBDYSiTI8gKw/GwD9ePgWgJO6hCsI/M9W901hbEdCi7Hm9l5La
1pJSN18wIvxv2TTvxDTXDSjl0FuNLV7kuCOmAeUpyeKzvsvTf5g2VFwFTfA6OO1O7wnxwPrHS8zZ
whCHgWhjdbOoU6b5d6ewddmVdCD/32w/e9s56uzKKHPqilizhwldi6Yz07wwv3QL5qflXkvSjstr
DywiIIeN1C/bDhGVbGMvmdSnPYbUkGBynK8xpM888spxa6ckaOHxsREyhfVjDpOHI+eHuEi3mO7R
7rRAXenaotFxosVX6dHiIt9YMNwG4IhNS4qSimqppLg4IpCKehyGRqG7sq1P2nqcxgvCL7J4oGxa
Wxc+RqJGSdU+FCXpdqj32B/YfKgQorE1kPH4QariR1HMDh+3vfbMrYPti+1Q198g5oS8Pvqi8Lcx
9wpNgtq55JojCZXGq749hM7O2Ou7SixCQGTdGx/vSDwSu5Bwc7bk49raMZD2/GnZ+JWwzPUYyaD7
CtL5+5thyxyR/SZMbvhytgAEj5DXKIcLbxz8nBAwCQg5jUTAivopIptENHxOIxlLXXUPW9JXBAy9
sKVV2SnXzzpM2OKUSEJCoB6/INGF1xvdhzc0DwQCesVSXT4Xyv+0bdMOPHE99zXB2YhmxLJZU9OB
PMDsh3WyFMSEfss5RzOlCnb81uR3oz6Oyzchx2HnB+yCGQ59DkOSKPB0kcGIlisSEzYnPwLmRnoa
XKm9Qq3OSG8DmV1qO+0ba2OZ4ZX2NBTwmt+h52ebRejKlqcqT4Hi2DFCZYgViq7wE6XlsMllovzG
ZWc61JKHhy7bjln+EcpP4igT2qT4qUti7Ai7rUh7HxdhYHuZwedLZLCMLuy+6Y14DR+q+dlYlALF
um/l+6nJfdUpdqFJRwPtFtZN9F+QU0Y64twZO2M9N9FBR8q/hhbaVCh2RjcKKZ0LaB/hMo6c+bXg
61MSIvxkedpoGRnDfknmQ+5M/z25Qz4RU1rcNZojyQJ0/CwqgOkJ9SCX0ozDUxp5kFi7MuVUdPRh
a0XGfq7d9l9S0TPPHUs8ndp4GeKN1DkZg0uXHLIhlaLL9GXwaAaT0y+FdDwZTI05eVKCjUkEiFk3
l7J/75i3CZVRa6zpZhWKIek9UXIEAJM7BLQjNOFG016RuNYZ2CqPpEL6Qqxc8qA+W3LnqzAf8XxI
+luLqHk2XDtfrkspH62/dugx9bApEtffeZBg67AxoIKqN+0hmHCeOt51SBwgazK5+/doYC1TVCYP
skQrfOsY9saASNpSJbsSqpBD3PnvENe0m0F8J9M2GcabJjmTLGzidDip/C9Y16JP/OdaFR9V2u4m
OPGRnQYmlYUFlxFXFDPM1OKHGGJ3dilecYI7ObIh+rXY9LWpXVcBlYh46AAJCTsYuKEZYZBAq+25
SdS1iuiiL24zfZ8CiEAf7schKYXrrD8nqHPbiRkLEHn4WMgaIHJAuC96DWemXzFUiZndkp0NbsMZ
GCAmb6LAOtNdsaZthSoh5nW1XebdwYm9wEFFYSfOFsG73rkiRLbiOgOZige2OTQ+s/QnsBDCeTaJ
7ffTEbExf6ABbTB4QWR4GXs2kwxxIIjXl57QeqpCAWzwhzPxaGB+zYIWgmm5Nn5TygYS3oERxjPG
J4tUgDYLJHNOrW1tchxx9hOxggHFHa1iLbMVpCpLrYDJ7PwRolUE1F/lF9n+BFgll8cL9OzalTIj
EplCy68AZiA04FEU9PvEVKrzxmoROw9ETIEjdh2Rnc7sirguNcFcSeBw6jxAzBDGjM4hx23CziQj
6UUqt7ZggmRACfFUcXdAZz/C9JPPmVNdgoupvJzTLOqR45WdF475rbes41wPSAZIacN3VETbBo8W
0cji+hO94OInbZjCKefyHJsqIIsqQ6oUrG0x60TjRSeH07jVfYGhhfxYaLYKIJ+QrbZEkMvjNGLq
5eAP0QjkE6WdCnHyA23s0QoGvkUlKLaGADDBQLX2H2zJrlSiOpYLTrxm9DjyUu1BtDv404QSQccs
bcsbsUG2oC7EDbhSdyHJn+o/I3W2pFIKN9+6+mqqwwinKoNzNzRTSJjjKJHHR6jtQu0laOejIe4c
1g4m7AHFK1UmxMudlA6TfgZoyRDfdadRO+m8hPhr+SQ0cuI1I92oCo5c5a8DLlKiClKanCPpk6Ll
Tr0WdCOAw/DzcMXGSGuwMgUsFcbaVCRX/Al8IGoNmLxCB8SyoRh/tbyzyEUR2xxAFdwO0/t0Awdp
6H6op8GPImgVXhXIvlXeOqs0g65AbmahnMl/VVZaJn0HUWhHZyfis+BIbrGNN7dtSG/s9U3cExcI
nPH/n2mllOsc0ihmldZEU8bqGLXfVXlp1fzhwKWuuvafrhztCaujLoUQ3w641ANOhNSHl8Lh4sKR
ITXBscXriDr/TykOxJQSzGMQzXAxlRXUnaXOSGN81OqgUpv5xyFKSuWV4zlponfVYWbut5IzsqPb
uMfCfR9YO9WYL2pHuyLoeEkTElg4nE4WSmcsNJnqN38S+jNQtZfWAfM6h5a6FRcAIo6UhdQEzWUx
k8j/Gq8tkF0fd65jLYSEf5r7dPqKnWfl4AaE1WvusdX4eaDuhuKcZDwETnmdoWPZPvqIzG5S3itU
7uyI5J+hVnAJy2BnQJWpYGpkH69g7Qjwn2e89aw7OOLaS0rlCnaqgKq4ZhtAz3IAlbx8Y+AvkB7U
wAEaBT9wSiQrciUHBKJFa7BJlXCGSKsOCjM0QIfDkUpQxror4KOdNyd+CpZNRbZZwUzB+/E2xEQr
d+wFCBfDfx2hxwDtYuk0un2rbANtT3jDqjzVwaO2j1ZUXwR0ixhMDrHL8lyDM2q4OoLuNaUYx6o2
DqN6OJEftQnnPcISlqmy7tlOasTG3N3AKNTg0A83Zt9gnOJQ5yv35PgnxvEpQ1hkjAfesEMddm52
ROm6YHcemgm35oeBZ/KkVXjgC1wBN3rLDhhwhylzr7nalqx+V1ox6WLLsDlWVsOL+kZ+wTSsN8Mr
z16Y7/sv9Y8HqCVC6cwdMvvKJTspP0hxN+ENMeM22wUnvhifEHq/2wR+tF6e9QlHxJV414OxbU+5
j5n/tyE8kLcIVHY37Yxj+yk9609of8IWVu1uOGHcWMN7vtofxm1+Me/qvX9HFh87vBCI/nxKK2b9
Qt1BMVNFiazG1QD2fsFA9Jj0ErxwLgaRrlpL+SFR/HY8BPGxXEzyYwIudMbn4kUd7yLM0QyBp1lC
uIgkplOLLUs2GYPtMxsP1+SHBaA1l6/heOfPC7IPfAM0aaWRSzV0lv/Wyp/W3HTWygR2ZYUkIX8n
sbx/Ny+pX7twOOSErrSr/oKvyEUj7BKr7sIQuO07CpMfyzN30QaxhAev6yJ5WaEN8yi+PdmX6rkI
UP5a42XWoo9wJHdyU0ZEzWzo9DAqFzAd9vw1qXD2rRCsLMNaf2Qf7bm66G+D6SnErM+HMkd+vY0o
qCrQiLsgY4aKeMLFIIora/QNSsAfYXBUxg1p3AiKCsQRbrn6rteRW7jY2VdE268IdVuFlBKyjLJ1
rfgPU0v2t9uTysVnh2oN8H7Dk2LE3Gh+eeMB23eX+jw/stfk4vyj7C4kClFd9V/IOLWdeYaLgw7J
X9TD4DP9VJ/8osjWLQmvC5svqo3kTf4u9tXV+K0+1e/c5c3+jq7mmbcOHZ0APsldI9ZKCAeRhBFT
wzvhOuXOKHdOubWIAaV9KoR/Z5paa2fdDXea3x6hAmoSfDZheKjCK2rVhfaWnERZlFS7xNy0+aYo
/VjDd8FK5ZJ+1GbHNjwP1WGQXwLpVOtHuUUYvFNUv6JZNzvazM9Mm7SPRX6h7NpuO4uTT8DgZMX8
Maqajj/na2yaG+UEqI2PRmLA6dYk6UN4AkrWiJ8WOr1W8Q+aFlZl/V0+lqHbXYkA/+2f5tnZMj8t
L/KnfLOO1o9A9l/073jZRAuRIQi8WbQayDNg1ajZjYhxkLRrtEEaGV/8ajj0b9Z3/Mk+BEH5jhmS
gZ72KqJhPmlTuqgXLPzufGCwGrezi9q53aBe9FqX4kZcOjssogM5wJzPRJp+1dOBkucdRRre27x5
fjGku+8kRQKheHis5YMFQIXu1iciMl7ZK6Qs2ppI1jMPpvww/5o3ZIE3U/oK3utdcUPYi9gGu4en
Xetrha+3JWvsiMrkMZ7CR/0xsKhvMDVif7tYTEbJKtqmvvWHNNHVQH2evV/tDApivHLb7skM+1uI
AWdU1QL9szxHp8Dx9M/AS0G3PEasfviD+l7bXkSzSpRczAg5hcJIjssOtZro0xMerIJTmBLVDShM
Br1jwML22A3SCbcfHBsOhVXB+QHc1IbRDpvuzA2VjYQBroTzY8S16jyQB5NwKCAncQvVw78sZqoh
LL2uQzHpWwbTw8z2eR/nnWPcgsXXI6g2414s9zZ5GabXjL7yljSzIGMEG89zu22gBqvN0F1Ysoll
ZVHFoCyA6vYgwtvLy8jJz8OArpGRqjho1ofYgFpw6fEvbfV9MDnHlIJv5jEtaXdFd7OwVwIeCySn
+AINZIqNJkJMX2fZs636FjGSyEXpck+Th6EakT8PCDu/g/jZqE9V/eqwWKOSAR5YRWBJhOFvZFx7
IrLPMWmsgvgFYp/0mCDoX1koW2lLY8yUnX3c+WZUEf9O8IHtQ5hj1lWRbTGES33qouIBbOff2tby
SYzIIuWZ8bJnkh00aimo22lhktnH2vrJ38fcCWpyYB2L+6uwtHNUiIu7cr565IndEbGzc7H4/Y0L
XbTk8BAOC9GIO2bVAE/1vJA9aWFVcq0xAVfgIJqrUv+U/4glwWpgyy5B8k+QCWJWzNOfHooKg7UE
3K1RkhfcOy4iwiranRPHp/wyYdcVssaoAt+JfhRpC+8CnOkNrUp701+GgQIcWwEyJ79yPZAhpYXr
mZZSPiXYUKmHzwKg4Lic8M6FKcmnfGHklsw9QpfMt9lkxGqCipKhrZ4JvUezm+kuL5tNbRMdPdAE
eBqSg2731Irw7me4uMgiJAyTwVZG5hXXEk8vkn3CARx0U2A6U8SgE9/MTuhgT9DSkThxJcoxsIJC
QyClVmv5QkecapNOae4Fp+HSwdTAPViGqHdId1ROWB0ZwycnfNfRVofqqVrOJq6NdKJgWHpTZGUn
CsgAuWkHNl3LTDYq2vagPKu02OvrXt0BdyzDwmcLWvu0MCEP/0fSee02jiZR+IkIMIdbBSpZkqMc
bgjL02bOmU+/X3mBHUxvz4xbIv9QdeoE29t73Z9iskb9TjAIX2VsoRak/wDwxnaDC8oKmE6vvpeO
+SY+asm1PsujCs337k43BzHAYBbaVcxn8KmxMdhRfgPGNHSENJgNaRVvwNQeDlfpwCjcXtsDCQB0
yywOWMQ0FEQPcnp0tL/PHV2KFTA4w90pgXjEzmB/AEAliPZtvOyKZxkBTfPz1IZ7kNfB+eUWHXUE
ugP/qfmT8Ar7nHQQddU1r9UQ78pLCVphJd+69oHOE+9rJLlkcivWtecR2+ZTi/2maJ+IC5mRtXge
5og0d9TPBL3vdad9CRlmQCGff0Jw2zz58GQaCOt4mxtPI1T28CWEyQtM39xGrp8q64nCvlTWzs1+
/uQ8YbE1ceZGxgo1AzQtDBN0rSDT2b0lR2OMDuZ8jfP/tFetgbh2MAjrTc8KALU6uzvsa1r7Metf
MnBuCMti8GYRTEHRaqxxk9GdnhHuqny2eU+YPaxSYM+hZKkPE+OmUzLSd+pAvyT+cTwl7Ga60YFC
eIZmkE8H/CEyWi3Zj1JNGyxNc1fCu7JKhokNNCXMoOPy2PTNC6lmpxnBr7MoJxicG9EB5n2ylf9v
iLnr19T4MzvAG6yrC12/KX9xdMmSguIJLBst0g1tGJjendSHVQQQUVOkMjJcSP1KTnMRM1HGAbD4
bIN3BEVBeC1N7Fzq+6ih5K26taYoj7D6MEFTocItD7MFRgZ3Nt7iJNLXsAoQtIA7RSkHZoSPQv48
oJOYTmwvgUcR9jMvwYkFMoYNxbs5xjNzQhXyyvQEd5yPyzHQAO4X1lfB4srIhUgPc/IweJcOj+re
+I0Z9gYqGe7mPQWB0JR4h4X00PsdrZaBCbSJ0YZR4TGYOH5jWmvgfk4dgvcYEYcXSC9bCRdyEfKU
JYErvAxBFrCdIgrUjC5dQUPBiGxJabaqlzZV+cgK6/QCJYDxI/a5xWniWiXGCnBpSXltAP9szYUV
GfB33cb+JHym5WPiaTdM+7PpAS4Gh4dKPyAHk4VbnqTJ/SUo6t+KC1fIjg4uP3acYYnhB9MuxmbB
jrBu+K7W4usqAEpdrfi4XvikdmThHsZeQVkK/K1V37rNAJ/XFTOBjfdRDMhvvlW96hN+uIOvIsN5
OWcjcPMBNTc3k00DBjA/u99MM3Qgcy1+ikn0ir7lBTKkcgGqLIiZRNnO+Abr0bVz2ueF903B1MK4
LtplU8TP4ilEOLn7ky5cPOeE/CoiQXvDkexRUo6VY5tAuOtG/FnJjvsl5TNt8T9u3ZPVl9t2oN2d
v3L89z2dkBZ96479xk3bnW2QHBD+ueQa873hW0j7WkR+2DLVtgxeMLgcN7wA5cF4CSnUMsgkY1Oc
RDtkLcV+dJlOaDuLuWDGvCX0HF5NclriXzFotH7wx8NclV4SgMiJcL3SKf2ooqpew+wh3NV4Ojw5
hrUeCUDPtYlh4+fY/actBS59sJQ9oCaQWeovLLJWLdNrg5JEIRCm0et9vihnHNaTGtM4junuCJ7y
Rw/qp6NGRB7XCJ9dc8GZ9/b0sTT21dbJ0mK3kTwSrkLKx9KZ9g16L0HxRpfRa+W3RU5AxLfJWZMx
ScZ6euJVxzZWxR1ZKESCI8iAfHdVLmP1hmUZ9ys+HsbRgvCnk9EZlNa6SMw/+7qK4lr4qFX6Ln92
z1dIAC7V4V1fCEox1jryTFhkap2Sr0K+c+/uq4ouEVxn1Gllyghy90uHGhRjNpPaMfLgQ6Yv1tbN
w83SmxsHnlfqIoOA850lo2+0KXnd+dYrotf4sasx/sWIA2Pwyr05PNFyuo19RLgQJnOQk6ADAuWL
FYkYaWUpMgvVRKHx7Wm+Duu4HlmohGqZMxgDfFcr1lf8UD5hvFogRjvQgXOTEK0IHu/8xp98TuYe
4cl30PwDw+hD+02xSeMoC1zHwl0Vfql6xPyAIEf0HPnU4ONbHXWNSh3XmDGk9r906r/M+ard22jd
ySxBItJtbO+twqVJsaMLpC+P5FOP99IzPSVrA0tgHyebgDFMp6ocxJFvB/c6/1koecz8RRcjrObf
PGG4xVeMOUkLQBRUdruQ4SSRBShNqZrm6jEzAaciHimOvG+y6usUIHg+KxO+bRUpX0n6T5sZyeJa
GswUdjw2QhFXMEZTvN5h3rXoUxDr9hVOE2BEGlC9tLogdNFibkPzyVW/hvmX4Hlf7QqCMeia8J6T
NQ4SCZXVIMHeqDJU/s8dLrO28tNoyltCa1thRoSo4rjQIpKXM1b/sW0wfdRhWoUckzfTrX1QWq5k
zwK7wJF/rHVE6MzNy6ec4DvLOeuF+zRwh1i5/hhTumjF2Y0oZe03XaJ4RbGDqirVy4MNXZd1x17F
wSGg9rQ8X8WGAfuzjeK0+zqiiYWt4wJATM51RA5rN/+csUFuh8NqUPw0W2JHUO7DczbsPVT8i0z+
6vi5t9KNQ4ytWTKYsrNt7I7sNTIwQzwSBNpJd1PckGUktB5MCLqkwx+Rwnw6mLVBBwPnXsMk70v8
mRjheJ4O8ofbERLpvjqmVN1wPwkH4MJa17u8es6QzfIAFtDwGgKMkDYotzQSyxWy0aHLhN5zvBhH
FT1X1vWcdsF+If8pCb4KlNgTusJBHMXgTKXIrFWtf2kYrGrmR4L2gGdP7hpHzzQw0Q3tKx4ZORc6
vQaOKZDPj0iN2XsOb5GpLbe6nYB4ggLqhg3zT8McigohhJYBAQGr8ALHI8g5EmZSRk8TlH0q30Aj
VVU/tv342OYKOTGEoVvnnFfdMtzIv20whBjeULKMDx2HWRSokKE8BiEDhx1VICwNGV+Re45uPcYj
g9+QE8k7ZuS6yVdXWwJJ6by/0/TbRXqJid1oWAzNuYnYKoMDE2HY87XU6BmGxmJ0Ph8hDTkqpwnV
OI5VyZ1Ub2oXjIocYwMhzKJeppOUg8gkG2+ZKt59eGTQtnaGW8IpjbreLe2dZnA44ldrR3vPBFN0
/QpvfltNP1o6uqa5tyAqcPVaMkaWX4f7eRi+A7Xatd4381UqpjEs0MbfCSjN4R7Gztds/RcrEbgX
VJ+ZNC9AoakgeIoKyFyr87iKgcv63ttUXYV7IL/PcNhJwMt/BzzpW9hbM+OLnpMfJaAyCf203xtF
tnfqeV/oE6T+bJfCqHCq6B/uN4Pz5Lhfcf+cdrCgh41l1Ge5JtiAvDq1RnzOt9SQVASwPGGUzdW3
peJ9aDFqBDuvhxaH63ItF1XJxikIep7m7KQAMvAQPaHGEibPfMYdMI69JfhEAX175TtCtpqMsJLa
Qg4ulqRmjo9z3m/y5B5z3UH+bTQcpiADtu1n2HECeu11ygF/kuPcki+V3sL4SYilsk3UkNk5vw4Z
gXEyOawT3lVvqghCzwb4BQVHajG+Dt4IBd9h1LQlqy5F2mS1Dhb+NH1Zc9QrMtCKAr435gX0ujZC
JB0xUDLrDxiscfbxe+1OdFzMsOQMKHr7hYt/hIF2dRoUHGpzsQ1r17i+0UQXPVAOzIEamNrCuZe8
9vHmMhib698AZLOLcRhptEMACdBhVJ/ovrb0pCjRykOiZcS91dK7Xl3M6VniGjFCVA1zx4kLt+4G
SSpt1k08b6qh9Q1ChfWEu9LSD0L1IWeSBDRiqzEb+sCo4aLDjVKVfwW54038DMAjVlvwvnnVIT9Q
9kVv4qZLsrYZ/I50g10efWUq5qRMDCHHT3nkDxxuXF8uAyUVf7sBeRT+YBjmMtebnAHtkA7Egq1A
i0CDf0apBoeR0Kvt4GrXiCMMKLxiXuaADHJfBqgp8fSnNwgql1p2i7kn1mDMZMzoYaZVSPt0WzGk
aBiSWRMDC7Cuwr6DUib5euJkLHLMdYrnzn433xNOO51iPgTlVVPiQsfgUCJJZc3fM4Y4rW6tMdmm
x/r7yuaIGYNNu1YlGINQxaZkJVjFMWIqmhk3I8CXjBAQiVkhbnGIjgVmKhESWLQgqk4tjOyGxbzU
zMTBdBvVPcW5hU+YEl8j8PwARzzI4vpbXzpPdH456W1I+XAinxbOlMW6eomCb1TyM2Th+0PZJc9x
AT48TuqnShM9BQUELyjwZXqyc/WIP1nFNvu7ZMKQiQHIxiak8kX6yrnAxM0QRQE+wX3/XOBISUja
37aQLRIBllDAJuz+SD82EDiFpSf1ijBMG/UozUGXRdQXbnYamw+ECXBR/9NbzFwbOkS8RB4ChyA5
DU11a9NK5sdwVLZZDXXC3hLqjAVBSevcnuHUTjoZdwa+KvBoMAtxsVmGD4PD9a6tmPUrgw2k1QAs
RdbwQgjBqc+BoKpCZ7uY1Wtq/YwKQ+Ws6ai3k2WjzAdKlE+zqc9hSJo7XttGAlgRYpVKYaA/SZ3F
I5YLwwgUhNfvkeMegvrJdn9zOuGesBAm1eOMikp/TJ2vnLKKjYdYiwShutpNhCd05msNWcEuy0fu
2BZYmtWred0effpBKLjT8lmnhL4UuNWmrK8rE9YEjStk/wcKe7fZlc4Z+LFCgMglwEk/mANQF+2Z
ghwIdzZqrmDqBOBwe30nfqT82MXpSU4mM8VhAImfbD6aqDGZ3dgElhOgXWZPuf0WMhoywOao07Bt
eggwQoih28ghWamxL8l8BpZDQzU9WvFZvhd+FIe0Mg/mOO7DvIQNeslC7j241Tk8LjIrthNlsx0S
0clIJITKy8SYZGGZPBqgouktpzuhIG2diPgV4O2G3gEPLFj1Y+Os0XCBvZAd6NJGUNGlkK0KUyHV
nJ6GQwuQoMpPOSVf6yUfFsM54RxHYnWHucHEBnfz5FGlKMWBSstuarIn1TBGldMJU4Q9W+VXhWui
8ghjxw2GrhzPWsgUCbNyssn3g/YlTE4iszBsYPY3MU9U0NxBL4TvpX2F2CpBTT3Is09EYIgapva+
Yx04WOvWUOosVg36kiNqn55QkXC6gnu3ZnWKO/Unywe4ozcTV2XOSg6Bjd7HJH7guv4X+klMIimp
TPm8EVPWEsJtcWw7l6HAsPaKq6NLsLv+d3xxmOB+sy7y4FS1h1LdD87RtB+HqsFC6F9aDRv8VUCW
bbyA/WxmqtaF+wxHDPGRotFT2kf+5w3BZuyLUwOKxHkp5NcQ2TsOsSk6MFZ/TItgYx5DIwVSvhpu
cggnwKrYF7X0tEHNCYwugPAJNeZyMzhgEspWVJgT9Ci7+knxblMQzqGv6F9siH0z50fosK3RUlff
dfnEUpdOZIGNj7XRAb1KRRzxQHCoMz9I4gS0hIGBXm1ttCRaV7m2q5oBpWDLGXzJOYKpD8QbZy5R
GTBUyDEED0iKIQid/8Kh5PkdljvEMcAZzw9HA84UGdvgjCz+jC9a2ExJcCQZHJJvaBgq98ljEDjV
0NkkrAVvnQikOGIstOsUck1Nb2UPtywDo2PQPWBH/KA1Cc+YJDD4JXBq9Ph3UmnMeVy2NEcmdHKi
IhTGsrJQWTSpcFoQLIEa6owJYE7K2SmlLGMSFUCDD6YgK4rbw2cGlyAKXrMrHhxjc1Pso6gSIOTI
7Wa5TL/gn5bLbnCwa8WWsJpu6AB8SmfBCPmo3gQbG1sMSA9sQIXl96zbcO1gImUL6003cVKEmJAQ
nchAh4u5SBhfuPFmwQUIbDcYtgQlUe4FCxVH9OzlT3hYsTVXidVgQAX5A6a3oZdPXXMKd5QzJhld
oIk9k73xI2mRaxmkd5OgE/P0Ao4Eb9fnUK/ZqzryclHCdXW+SwIYPAXG9fGfNA0fCiJ0cR6slp2Y
xSR2RwYe7QC7w4uDjTRILfImT7wZyd4Dia46xR+HYm1gepaBSHTlL6JCeZyMbs6lzVEA4NNQWbug
l8U6TruTimXdAgQFcMfBIaiKfex7PM5nfBUbEw9kxpXAcGrXXuV2lGMyo0bMpreCsiUBc3Uobnif
ur1su+lejb+iAYPZ4wD2iY1UlGsi8NroSNwX3dxO4GY03+gZFvdLx9HGo2IMenfXLMMBdNJ955zY
R/OdKrdTaCosmDFQV8Uwwzwv7l2ZUOUVJMBYGSeaD2jQGd9i+sRlu3FCXcIe/JLTMsETYvplH/He
QsN9aED12qo5pjSxBUdXxxcKWsNH7zkCFZj6OaaSi565wN9Y9C2bGcxTvqM8Bingeti01LMCs6QV
HDN4KrKtqd6EAZ9Z7XaY62uomRwg0BPAw5rGL1jMDsdjBM5ALgjnChXxHGCLTks/gKk3/3STHQS7
H3EkmKP0DX3oJxqYEa88Lv+Vi4JLl4J9HhPjoaT6t6AnWxJdB6YGvoRUSLadjnEmD7BuztGAqh7e
wUTOyWkAAUq9dxKUoK8sfje5O2WA56bIn+ZRhvI3l+51qRlLB1hoTxfE2ZtUJ39g8k4p2t5aby4Z
xajLzSeRoLRNPCJ1bJFp3SlHowIlHwtFU3vm0fMJXEMeWohiiiZ+I/V6HY3PSVSdzfAeBfEJCzCe
vvVgEYz+h67Q+gbao+7AjpWxWosRDQF0zFEDPpoVfAvvJ4xf+1j16fVFbzQAB1G1jDzott7PONUF
krr6GQYIy7xkpzgjpkjhSonfJUMX590sGjmIFZxbURpyvTLMFFZ8mSV/Fxl9unw5kbZOyvKSS45D
zxQK80mD1n86LAimZxjAWjcSDJOv5gWhcP4id7N0ZN43fFNUSC8xeKLORcBBK/4RdJdIss4L+Sw2
AgV5UCh9R8jXOVVfmBdk54JKTtWL2FmpRJ45uDioO5d+hh86cA51X5X1LX2e3FmJZeyYnC5M/V3Y
THn1z8Fyoust9NTTXm2OrljoxOdoZiaYu76X2ZdZtMQcBgaapYSeBnnunDtvVTLCmRCvUZz7aYUY
5I76Hhg36+qDVeOK4mJr3LHQ2vAh0z+XGvMgyHcTBXvewZyusckXepWW7AEjERMVBPJ4K/BN3y7h
QxHttzwZnqRmv9X9l3x86eUCCucpRx9KizXGpJyWBmrYZ8ejiItHf57UnexcC2m9e+oo4HEHfIFv
gfQQTnFRPujGuC2zS0ffPGJ3quZiLIoUMJvw8mm7tzkraO3wTCHda0LshdFQsrwl+lehwWUHl8lK
F3XqgOSR+gyCTvQYRyLF+pQ2/K/aNZ+xu9jlwEF2b6yrCthcnbnilA0nZezd5Pj3AM+iyltpM38V
TxhHcw58G4txMFQicJuNUdd7VYnf9Mw9W2N2mueJQxhMRb/N87KxIT/ZoOViMYLrPKPAdFOWtB0A
z1ZJwjnMBUNfz8zr8dbGsOihgTQnUFxSe0+ikeWo7EyMK/Qb011b0Y+6S39NBe4AlA8jZ6ItY3WD
SW5PsnHLvp9XYLV6/hzwAjERkTK2CT7Nvvy7RJzafOX5Ext+GyOPy5/IYWYtFGWcjzY6fKv4WZLX
rjjo2XSNu3kr7Es3f2sQ2oj9jzpYtxI2TepbjFYTXFtH+tySa4rYjAnEmk0rign8qCLObek2Eyd7
mBF4twxyLZaZXFGtLVV2vknSX/ZppeP1OFCs3+gqpL7gqqqBNyyTyFLEz5bD5JqQRrSJVIF6GVxi
KjN5Booj1RNZCrjwKR4o2crs7tOgbwm/lWrIghkwKtyzTr8LGxhocMYtOBPql47TRWUo/7qwOwbR
CFoe35cY62aGrY56lX3TF7XPxC3RMY6xSR9lIi8fTq52IQnLpc9iGaBOi+O+YHDL7CHgTQFmr4HO
rHOUWDZcnoBeF4/EReBPkEobXE+zmJn1IJ3ue4uXS127Z8BEuhef/GIhJYpQv9w5mPv1OmJpMqo4
hRq73zpIpMNApa9j5k8UuTdLEdeyGzjHUFd1/OsRnGFb3dvIAyZWSWSlB+b8C5+yGmmHyRQahsce
joyXnCseYeHhXz+VB9SuosdC+skndIa9aZABy1YTNkL3UCDSO2NCcjJgxXr4k4shATbgO1AbHJOD
D1Ok2q3K1c1zRIKbZB1uod952hPZw39P/cXlMpo1U5h/+BxnoLgaBktpgnoK+KnlZmL+QiveI/dd
ypHqFl5o/YOByCXFmc4lh9YAn89op8ZRB8EPjm6oPQ7wG1QPAqbjxr4BZKokXCgcxd7a1CTskXuw
+0qz6Rh2nxE9mVeNazm9h/qf8NVBreSuiGsq76yJ93bCpsB28CVUSInR/CwAOIyEQZn+ij4oNgqc
D0g3OaeQ5XEPocAlJC36bbsEEJyjE4Gq3G2x8uCVZykRlCZldHwD6aP4kRrXMPYDihKMXkxnr8IY
YXlXSYsQhq06M/Hvvrmz8MFXlPLsWelz6JJkRpykJUIHqR64FDYyFOgp11y+EOOTQCW9LoViS6EW
KeVBhSov9Us+tHv2IcMfDrws3HjbNPzPHoB71OqJZHYTlV4T4jmsEXRK6QlBYiwmHNK+ylID4MMv
+GxqycbsP4VuLrcAVKuo2tv4IpV0ffKpXaDDCG+BFj+biFOY9cJd+xxVxcYaMNjCuBVlAYtQEBoP
WyxNrl7+SogEixOLt0fcXVe858UX7RRCBq6uiw2aKjP2cfmUebzG6dcv3sbsIHWNNARYoqoGrImN
YkC+6gK4wnC/6WJLaPUW5vPQjftguXLlSHSgMRFEhVKitWkg5wBNb7TXeyRNWByYynTQqXbUqIYD
Xe4YaAOBO9VywlHyqctzzBNG+CVO8F6qxlcbeL+O01Wb8iPmmKcSkLbI4qBcPhrEpCj7MbXfh4EC
EMNTHV3Fb1LQ5uHUlHRYkGny5+lUU2kJK8AD5tY656bwZS2wPw+12qpRzGOKFtaMxvuC70zGGBwo
s19rBv5S3j3UCG4a6s0Uqi+i5JLnDokxiX6HiNBSolETrd1oJbULCEakocBHTY4hXgbHanosaKK4
DzecOC9/8yUv+esYwoTGNsGvnnIa4AhKipx6fR/sXMPDANdBFYP+otkKilmWDH250+TXIs1rXN49
hpTYDpgJwJX3X/TSj9kmcnAHau/IWZ94UEuobuVnOzETXIK1QlBFPTizO1wgx2bC7sA+iw4RIFgF
F1jqO8ccxEeuXy9FBNJANXJAWW5j1T38/9jIW9w/kh69Dtp+zBcs3LOLt4WF5MCgk6qOa84zCFiY
9jLg8Kgyx8jcLHBAGG26hbkZu25jKYs/EcnjMJhSceCt+GdjACwx/ODVB50DP2PSOTNUuDN17FKh
mXTpHr7Gzt0jbo7Amj2CLSRiOenCY1MGmwjOqLx5gYYDrLKNGjspLksZ1Lo6jksYnQ66vo6jS4Mu
1eHqj+mlmL+PhOQ2Hc4Q3ExQMo6F7uOfC7W4P5q9i/QjOTnNi0lEts4QMjOjnRRfIf+oR/csMyEx
4FDoxGE0wj7ysFycN+BLq8G69y0mRmoPIuXqB8ZtcquHhncCkWwj54Shxlh36448SsHhZMZEz0Tr
lQBdjEp8RGJkpMoWVS6N9N+C4HaXIlLAIzGOdPv+GOm7wuLcarunUR+2rUa/bXRHsbSX2R8o4DhC
Zq+rAzOayfz/tT5BnFHMX+4WHSm0hZ1OiG5PAscQKuZgm/HorBY3IB+FI6A1TqbmfUiz3Ft3jnW7
5a1QgVCTIKW5ketbC6/JnxBfBkhG4l+i/cYMAln7hsPZMr0znVEX4HZ+bOGwZMjN8+cg2o4899Zx
CIADM/kvJLJ0iFYN04xi/NDJdLHqa5TbKKKwJ6CFTy1AkCXbA+TUfB0NTMKAIpxP05ddlxv3nmfh
umD8vDiEMAKCluXbaNh0GZX25SCZWya0cSOlEYvc8M1e4ybBt4YTbYSkHI/50QzNLV3A3D1Kd9/l
wF/uPoYE41YOqDocirr1IzW+MJNyWfQ0iKMxbkwCFlofho5afrsJEmNc6lvORzYD5LqiIDuwnBB2
rjv6fjyx1lFgn+gRtpP7NaX9STNQi+JEgA8xZmjww38tqPZpBJXMwA6ivlsUCnAPI0PfyJe04T3W
CtuIpn1mPseBpwDUlMuwanFTIH94VQ7ZKWrdQw84SNxRQS5f4eavkF6LXtuPSMILxn1eS+DSxmph
Rge7HCYM7rloKojPYAV1+E045XSKLGgu7ZvDPR7MR3bhxOgyhA/LiyhV7YHqEtvKMsmAWxnNMh4S
4FZHfsB4HE5xrdgbA3hCZ0pQJi/Er2E4Pv3dE5yGCw12iCQ1YkGoNrYZ8yVN5gP0VD93SEPmuOIk
qpi+tJ76mC0YKpqw4y2oId2uQjGY+XGYQQOl5YZRgJ0GMzuHvYSdKRAQ42cF2KcBf4GUOMzPlchf
XUos7nlH0Te2MTwsGRQ9C29LVHM93FiX6MQwsNb94PgVo5sBLdrk9deWEV+sKtuJ3M+OwZOj6a+D
9ikIQl8lvs1UpPc0VEJfcmOwzDkvEdM+BbmxYRW9seX69F2pPkArWhvqb1391xpPLjWNkpDj5TTU
I9yc6BSp1yFJSVOPDEuKDlmmNec/71ruNP6GQT4TuZOBcVg4IO9A3cYjicJiE6eHYkYBBJLUVBYr
ToN2Jp4jFsa1ZUVJTfKIjSjBZvZFU5HAjna4GxbIDSU20cFQ7zSvwfuFP74jXMctfDef31ymsazT
HLzNIwCC2zc3ye/+doxrgvMIas1MxQXNj50fpUQc4z2G8F7/Qnf49AJZugzh/8aivBs5Y1lC/Yg8
ZEEaMT8qlrbXwoeAEl7KsCb98hB+Yb8+vk/mgiQRinPvHSK6yPIywirH73/BJMQCp2vx2A8wwM2c
6tR5n/gX7NsqpXWPwDfqRX8vBZrT1EuY4TNgF6y/r8DYe9XFAslOAHzdDpMfWil1xCZJ3+A7i+1R
ehTZHy9OpL7cm3OAkVGMDNW4ybnE/NuPFNB/KcRpG6p3ftVM/9IeG0kPZ2Sru0wQLSzVRaczPCn9
f9aEYZIGd0Uia+BFJea7AXvELP5To62FpS01gY19kEnCfPULlNlV5SEF/4qJrCjxac6Cr4XZSUpy
u4MXooJUWoSfZDWe2+oQe/apZHou8EqGGFMsd7BT3w4MWViKCqqRinQeidoMNJqU4FPT9J1SH0dj
8Mdx2wyXqQ5OJkhBM1Bxit813OPkRaruRotWf1s53XfeGxwLP2LSnzgCAlLj+xqErL8yN21PWs0x
Ak6f01XqbXdtouXK4NamwKEKUeEe54QM1MzIjopmYCDCiMYpzhWc9HlxOGdyALcjxQZTV5kFMSUZ
8EBJMNuzjK0Y0QkgAYXjokJPwC5soRlRcqSqengUT1z2DTsfrnLE1auoiI7tI6wtfp/LtwzLF01v
ubm7HQgi3ajJt4mNbxnVcGh7KTQ17bunF4LiDmuipJvL/+ZBI1z0mnAkhtisYt2btqZNllq8jekB
cm1+ydOQNOkbzIBhItMF6XX8lMgbjU7yNjRA3Q5yfdBDDcwfpMJl+DkoPZkItw58WpZa69FAPyZy
5tLcqeW/8Bmmuzi2kBF+peecQhwYhp3G7hniB5r6bQP22o34qyHdRrVqv024FgLSZdnbuGAHRCp3
N/sBF4TLBlNP5k7H6RUXJWq5kQnNE4TFLUGdKzzdyl+LjyXly8gEQqILBIoOkuU9J4WWo0bX/kSW
teNu4+IhILq5MIZD1NRHVaM0TrhKPb8cJ2mpLEBcenDKeIpXqbXlYdQFrgWNu5efHcI906p3qYRV
o9nKwEOhAtxB0BXbc4MWMIqybYcWdnoOO3TCODj93dvWW8oulLic5s6R6GrmQdywJ6ADnlGTdD78
f+C0xLiMMGSXwfIF3J84CvutQnslRQn/Jhb6wckJr214T1UwPETf1mtTykdJ7qaDYwxVVztYqM74
WMubaOFlSAT+bXfaDssYkB4ZD0mpblgkmIQVtJa7iTqf6+EkHBG5QNPaOmFX1mNjLIvTBunod/2y
4zgRgw6D8czMmC8BuXVvVnOzQAmlge7V/3oPClUSUBwxeCtfuR08figLPSr/2cYP3le5em8mcwXs
JdtBrmEZO7TLsqeBhYXOPRp0Ciu2PwkgwOopmB3KIT8Z1l4TYg2XHd41YnRmqsMlKBmIgcpq0M+j
4Ft2fwgwJeR1KruZ6UtszH6ughI6TKfy/KOsrQdBgsM0wBtz2jPx70f3YaZXWmG+aCXXoHwiKKqc
bNxm60MWPw9N+QCXdbPQ9PaWslNyzmNYEGCtXKT1gIUOB8acxkcsbtAampzmwcqj5+5V4zCgTpVB
RGvRElQlnTUZ21B+wp6x07DG/w/UhSe+DHBaQ2xzKExVQG10zBum0yD/rwGz6gLnFhbn5OZrR8UE
GlJxwhjS4ttqTi+kwygMd5jlCNKUcl3yAVE4Cf4w9agA8pNpQW8xmagCN2u682gvzn4q/aX+UDEW
ZgSBuCDHlS7nkcfQZDwsERRjRPaTgV3CN0FMIwMZD3m2MTFHI9n+GH/YPpkYSAy3IvXZFugmXsqH
9EBOwyO6pWHFAYQb7V15ZXRH+hhjH+y/lBd0c6/uh4f0bG/6T8m6PXF6Z2cYWm/mfXjLT9O1+3Re
au9Cza+66+Szsbb5dxKcF8TZPvIqDwuA9ZXMc6KOIijFcI5wwLFPfXrEWQv82Dgy9TBwmicZqTy1
yx7m5pJhd8dliGhyZSEBY+Wgs1ktHUF1J/WmotqA/H8jaagtr1hiTd/ZhaK8u2rzD88GAkJW7TPI
2Xu4jvkXAznqBs/DYBw0FBEp+SZHcwv9gHm+Gh2cOwru1/rcP2n77rTA3dvr6aNGBcW7gMBv7l1m
QOZLXT3UxX3R6TgeDTYpiBzs3BeDWruczkWIluDCoqX7iDAe9Nb68tRFD3ygsb9mFLM30D7JcFs9
DydjR+IaZ+YaAgaeKARF5WfoxWAGPr+Tj2uDQppTc10nO3RQFT4VmU9jOxNqsAoqEuGPSrqJJ19D
ZK76o4ERCQ5HWwh3dvPqzNuyJ6T+5LzNFlXDtrrH6AsTB24IakLNh5lTYKJKsBtumcnG2gBi0+bD
wLM/6+JQ7s0v2q0QbSUGNji03lx13wJ/DCvycM9ZcLJUjFkudUBOA54IF9+A+MHUJ3mth3HjmFfX
BL0l9GNDHmr51i0/5nwsOUYaaJIx28u6mm/Ri0L/Jb47a8rVOVzDX0qIld5O/6ma+9K+EwxZ4ke2
MYkNOhLVc8O8oS22eOEw+GZAhp65JmuOydcmuwIcfSYBHBT8g4fsC3dlrGr0bz6O3RxsjeBSMAp0
RT3DDgYW6cTwu/Fd4KuVZhzK4cxLll9Tn/0HLYgWfQahvYHnlGf3gOQ5Rdu5qh80PLLX/Y6hUbhz
vnrUqxG0JHcTRlvXD94J+it9LvRy3z1hnMrGE0tJqDl77YjLg5Husvq/4lKDArS+4my0ZZ/3vJXv
OEdPvoOM2jCshVHsnMLlXWfWQFsV8eO1C8xIS9/h2DQG37Y7M70kEyEDrXsvB7r9nxIlfnqghIKd
QcsGTKmh099gTNM/8ENHklguwXRygzMNPxmw7R63ltzjFD3NKKO0jiVt/djhpoFM30OW7R+y5/Y/
VLREGKDRwd0Ekd1aZbNeNOIZKCnXxT3iFD9U+X5mf2zCD/pYqq5duzde+9Pyml9IAPzPMDfJMcM3
H1gYV8WSyM1zrBwTZZuke4Z8/W54TEXios87NCt97lM52x81Zuxw1Dr9M+PCzdcph9VKg3x/ZPLT
8QGYjvJMF/qTo528Rb/ZL4ZQ3u+0S4499JdV/GJhpcoAeVvYECuxQMBA4MC0d2kfsMsjHJsp1qW4
zQRZ+d5lDadTwSGT3Kjd+Eodza2gAvaVeEH76sIV+lBqK4qdtafux+UduVbpF2dGgaREgG4v/yYY
xrzrw/hsbODZVxst5F/kQKA+ENcGu4RRic9sn3+65E24ZHtUDFLqsge4nxB/XYSFoFjxSQ1dAeOb
23CP6KBtof4Uz9IQ0sgLcBEiMcCfQQVR4W8xPqMGK1ggMc38NwaXuSCswcYsH2w75QcwgigZEDbg
LUrz7HrHqQqxKvsfTee13EiyJNEvKrPS4hVASQiCmugXGChQWmt8/Z6c3bVrc0d0N0kAWZmREe7H
a5e5BcQKF3cmRs1zjJZqtaUQVcs3sBcfrFwjf4rOUT86R1Fw4x5scqF0WshWEJdDfVyfYvIMljls
C6hioG7lIpBS0AAxHkALl3kvCRSNqLRFL1mUIsQSwOLD8071JKChzfCyIIor2nOavTS57tN7E1Xs
arXPoBhCrZxRty+IV7haKbRPDJrjGtjpeOqfSN91xRcTJXrMcUlXThdXw+oom+iPkgnYqV+VUCZz
X1Y+syISkzF1STxxmxSF8lACO8+/xG/jv2B2dWkXOkwpSg4BgVKXZeNkMmtz5HChwh9wiaEzq7k1
Ta0aiCqsSKt/4tXwMenTd78Wb7AVrkfTbxK3ct6x+kLpzzgDn+gE8T7yfa4NoNuP5NxSGdJm5FiU
A7pALYs1fONaUUzAuzf5nmDk2GvQEbkO+2yzQYwLb6RgPkcV3jzbyo41rXWHqnt5QH7BubSxIucd
HjoN3IGESE/Zp356pH5Hi7gI5O32EdkOv8v+7sPuIzv1oUINPhPC2403zT6Bfh0tpDFuceXi/lpy
/cjhWf2twloUv1v9bRnezfhd311RlJuHmVBT6NTcnbhTcuoeiRUM1x/GH8YH7NdhQh8SSn6OHz8/
oNAAQWcoKHdYsYQPeQtSy/JxWixGpJ8dGkH6bPuUqCn6m5tpn2e+4dLdOZnc8vOQwLkUhiCRAK9M
agiZSQIewvzC+LC692bQXV14qQUr900gZh67lJtxxju0hZ4yBDPwDD+NSO4Vh+4jKingadCpUJh2
w/AyZwcI9guhmei0DE81SEnx47MGsQDeF11WlFynJGgPTFkc7MUEF3UmCp/ginZJ9x9IhPZgRc4a
jcY7Ai07rInm45LYebyrwKIyc8+DPr9TWJm0j+7XJ6Xz0DDzQnCKqeW/tn2iT2+Ba17ZenCHPc8X
FiwJGTlRgzgtqJJ3bFrg8j/yC8o0sivjEN+euSF5LQ2ZrJjzvlIJric9V7qB4AfHxxhGfYPZKpZ7
HWAf+kRFSp+WGAt8VbK3Zi/1GKkPryEojFYIRjyEUev2mgIAQ3E8bB31J8/0YAXeBm5T55OXbHxh
APmMEyJ8UCAEn+eH0nmeiuDRfGC8wf1QDbS6yUubxueExBG5C+ljUr1y7eZVIlEo8EOiUfaHePFs
kTu1Gnt8+dYkEap0z5Jux9SDLc+h/nBA2lAPMLHtMR3bEq4qMc1nnMcdlXsduFp7jRqNLZ9DQgb4
f6UMfjwr+bATOh2ud0tXgeGBucGFI0OvYQSEh//KXAtABWyXbvoQXWx7htFlvpsGB8gE85SyK/9A
3g22MsqoK020oWhMdNgDljnu4TbgI/dmYEbt8JXPlS9MEzXfQ7gYbBMWTQo77jRrCcGzhCRgn5mu
zcEsF/QI2t7RCpZZFuodkOSznKGPohfb41q16CHYyLSTFyEFWJNqi74/Zadb6ebEsxJm+utMXiCt
GOQHSIzA8czAMhiT16LPR2VDo3e0aQzdSoIgTGGBEIzy66GhjGu6dHdl7xQCF/qMEmhnOzs4NMkE
bTNfQKeW6i/dt4+JkU4v/+kwNR5MMpCav8/W8Cmv/TMoxetQ/buuNJgzCa87A4chcvgCRqmHklXc
hECggAUhhEN0MLJ1AdwuhQzQQ+HA4rImNDl8eaNUXnSuD13HU6PUw7F2rhE2b9N+KZrsNUcEEcsW
WYgcLeUEOl14JRY4q8xAX9qy8ucSvbPK2FUd/EKrd494RfKmQqa1DkIar1vpniztXcmm8sBClOZc
tWTd48MuHkqY5zlVyVNLGxhxVT+XH4ZRH2NV+ZGqNoj13rMAMhFBGggs+7WtGaOj5UwJvwQtYsRd
oMHuFFp1HS8Gh2te31QKVwLp5NTyyJ/9T3QipqCzIwwBFj+/Qv/un2bulqw8tSY3jFJBS1IGtEk+
qpS40Lxnyxpb5JwKmiTdH4qvKnUircG9jHFHrqeTJiybPHFinixlLe5FTzRzoZeW5r1uhrfMaPYr
mz6vpgaLoSGXQCAOa2C0mKb8XhN/xgZQM/RBjGPa1j7BaAnHEQhmXWae6EyC1bNoPe2lT/NjoR2j
+hqiP1IUX7H2n2HV1e89gOqNzsb9XzUSFa8aiaHEdLnSZ26QvkdT7V7g6ppDjaTBStyfjtyA9Mbj
j5AzNz4N/X69qBkSI5cdDx4JI0RPvH6YGDO5BbuRmhziDBaxxiOASmc0gxOTUTE/xcw9Xd22hdtj
ZPUNhKmXB5njHuRzZroTzPI9tCJqLrmPROWF2wvnYIDCXZKiNBjknQ22A3krvax/eLzJuo+fSYOv
imObuytJ8T/FZTk4zRM7ApX/0ka6ts8GnpRAKY9z8aOhFvDM5jBUX8xyKI/7Zbu8rqY4wBswhshw
yHXYFGrArU/FapTvrRP1Q3kNFj4uchzCGYGhNd0SiZA+IuONZd6pJRf/niKlZlhdubBwGCI9Te3h
UTLLPNO635jKK8H321RQrpJha3bICaFMNu1X+nixwMIqo4dACv1LXYD7QaHdV0xdQbqoMCgIR6bz
sJ2kZNM4x5FlYVjsgvT5CLANHYyGZ6ER1wF9W9LbAHZQojTSxZ4Au68jJm3+SdpnBf+cWv7WNUtn
eVW4FAnPiDdA0aeHy5Vz11m+DgQ6yNegk3eMzh5vCfd7jK1vNN41eEou0VvMVoryfZxf9G3nQLIy
Y49GgcG9IZCYaVpPOEK76YvdEKYV25e8+NTZ3IopCh5PHcb2Pizlo2icDd+IlPri1azPkBHpOJfQ
sysckQleDE9lFsuhdFsMCjE9f01PkJLSII8QJ4vigqrYZUsgt8ImVx6aobmZzuaNK34Kje+JyX15
6vC0v1iufVYCXl28BiFVEO8O69LRwsf0h2g0zvzkG8nhWB8ew6cxn+0ah/Vv82R8IizaV54WWJ9s
YoGyI6w3UG/5XnfHaTeQbO5QIm8mtt13MshDdI/RGMxRE159cAnXcx/YR51zkuJkFwcLgo1kJ3nl
dxGiPCBi6mBp4DZd+0i4Sxk/J31gXl1iqOn5Ju6iMWLa2IR90grHwgImIdnMkaZtcVLy1vLquXoE
UH4P2hv55vCbPRTnZE9FsrPtMjwTiMq22a+hU8STCr0jJJ4eyxGSDFuEDGxnOw9otzam80pcJqJA
3mAQQMwgBJEze+eXaArV5O39YozekTVF6avEpzn+6qwfXjmAOLm9jeUpS+Adj18xjtfNrBxtLp5X
wBh+pm2KX0G3WJAA0vph/vudfK4XCXH3nYZLF1SPYD5oRyKNUsed3wmmuiJlBWW5MS1/VDy93fEI
wv4CZkamDYPsdlNyVmL10Q6EqCb6YVHFK2Mn55t3l5aWKAVPZPH+VO71GDMR2hRSxD/FRxrkBRQP
iu0zbyGtT170Axvg3shc4OhVvTUkQLv8SpBCAtPCfj7w/w9xudoYfyam2eAanwusJn/FV8awBlBH
xAJwbD9W8esCPva5jOi3AkcCsVo0LcPCCeGZqIVPfhsGZjBw2NpxnSXu1TcxQYMdE+Al7OCXfGFg
eSFNUK2Ebj6n34WnmlI8SHHJhGbU88nSwfuVYWKClaadlG7hyYFO3qvUmOiGkKAu77ODON9PNFeH
S0WhsuW9bld/td0rb6RzvH5NPuA+aCy0qCRGFki4NleWF929iJ4WOxRlbx2qHs2VdlN9XwNaVyVR
ZRushFGOmJw7AzgtOGGCGEnpbNMTh8/Dz7BLruIeg04JS4kDAAspWsXxsCV4PJLlkI9pOSCvRHWv
s/4ZqkSOh+b0Z7lbvvbMdBNTK02SUsBQkt8uTKAC+VPA/D4qDkUtPjRuuXI0Jl6LuPvC57hWoexj
WeoC50cKTCaRR+kHQgK4J1CbPt/ymhKf46YROPiMQFSa4bU42xb6oPQsaYnMZI2EvLk0pSLNeWIf
SjF8o7cB9kqTYSM2o7seEXOGhEGKd1IAKYgCg39n6dGLqbmsbnmo8EKQBFYdkl/WA/fv5sD8I7nQ
aOTGxosaDizMkUAla1fBPsVgu5m1C6uYTj3dLf0+cv3gTqNxd9i1zMY3DyD3MUUAVf33GH/V3Yei
0rLk4SPz9B2JZub4vF0A6DRPYfLkUKtsKFRXhBVcZwPKTIJCuTgSox5xjtjOqZKO9F6bfldd+BFj
Gul3Ch/2nEeCL5JdCSbj0/BroKssPdZo3Oz5ETCOykyAfNrBdb0XuJPhwFY1DgcOlJn0R6Jhb3xd
yXARkKGrl6PygWxiX7e/9uNfJ0Ws+m4IsTilACZR99803hG6RaHKZ9uwlFjzGFEuPCNL6c23oTsW
h8T+rsG8Id0pXpGRsAQkTzy/PF04xi+axOKmJKWT82w3JwTi8UnsYImr3tfmg9/JjrpGOti3dmtG
fGioYMabfGNZqDdWV/YbIw6kyfovZ+246EKq33ih2twC9qdtpCCVAeE483gNUXXIUL6Wd4tL2Go1
eISP5nPTPs94xwa3OvNBNN2R1xwnR1WNkrfY4EOQYRIf1e4X8tr0Rf+2wpCig+HYdOOX0YeL862P
33mLRNChRUynNrAeMFretNSz1b10ahGJcms62MynXI3JDN3Vf4A9kzslC7fozOJyW6oeMw+nQu8Y
jJ7KMiV64q1KLgrNOF8hKWKLYirXD0hjfhBmSLfuytgrRAdzGD3gOden5KV/q6HDRCiV2XWODaTQ
msjLgDvLN11dSqqnYV98mm89eOuXak9UB31s4hO5tAG5N4ne4Lx6hEiwfqb9S0mXZVMGXBAZ8Bxp
eSLpQPiiVwzqqNoCHG7t/FrbfoX03c2yEJsCogNUK26SR3YbIsfGYBYf8fItCK4vNZpyBn7TDQtV
onvxn5z7ONrJ+2Fdh7OCBWhbVqBlEA8DnLS22rODC42pL09aezTYxvKDwTOBN3uEWxiY4JbwV7yC
Laa80l0595I7qTU4x0aJ+ZJHvYyUhvYdnhV3ichwiNpsR7ugPeb+tDIq4WK8RWWyY0u8sW8+7lw6
KWi6vRYJukTAFjlcd9dguNEGBaqoRdKH2rt0i1IFYvrG9OQL2hhwGWV7kFCsYbF36HBts9Llbc79
K3LNgBwq9uzrT/0T/0o+I4r8caaTzctcIkdsxqh0odrwtwSIlLnvqfF6FwEurwyDO8GZ/GDEMGMw
brcMDb9j8dNfx6DLCP9zWRwZx6hFNFy0EO2Ko3Sr/EPrT1Ff4zHfqhfaQfzSqu7oS0jPsjgslBdR
46PK2SWfaZiH4B0/1NhfOSXA/f7o3nQHcxNqrooNsNo9qOGnQ/rbjhFtrUbexpcm0rnncXhhX2ao
kb4c1i96remFLzMVnzKzLpKr/pVo8SNGZk3UHFt0OjPTJd6O/JD6dkcv91QyPqK7+naFp8h2Rll4
JMUEUVedhQT8cqJwZ3dwxwz+cJk8c+WC5qMEku8jlytGRd/NTxOxl9QBGwv7B39a+m3+2oCCiV83
fdIG2BGOCrD9Tf5dZNB3kR7uFNYrFUuUKiGHuM19hj9O04gVWMDi2wqTNImVjx1lA2Re1FIfWhGZ
AdVG9qciOM+2WYT02I7iX+NPe+e3IfSGoIka+LO484FfiHzT9R2AgXB+0/dAPkxPCotIqFoYIXKM
Ox+mF/+qb92txRiKszR4h1gSapf2iUXH8eHSstmDgLO2ls+4gHeVdc9bpslhx5wvugK4+pf6pA9+
8MBOAYu65zvIb/IbDcE0nP4xAOcO8/ngXnkuEEkQXuNf79pZCml3NEcnVLB8I2IOeK8ggtH6ZpXa
k+/ygSDre9zSrxjZOhccdA7B6huX6faIks8yjH91cDnbKfpvszDjKBb3yE1velV/TNIdR8rf9TcD
FuDn/Ag+AgiAgK5UvWbJM9N8vISKr6qH+o2OAT609I8JTsLwektbTbR/aHbsRF7AK/IRyfAcv80P
sG5IWO0YWYXlYRHXCh85CrOeyxQ8/OXeh5PPTSVULxMREJSlPL0tCxy13DXAtVv/sGyFTjVo/pgD
qPsUYz5XYRnawFa03LBdcduinFUi5U7jD+rnY3WVOzv17NE/bB2aRGwTPGbqsn/c68LDkzZT9c+v
DImnPEB4hFkG9icPMEBxpXH1OVD2vDvpHyR7Yx9H8iUHLE5wLUGB0YO9llTMHXvOEqT+hJRf4IXT
aAikK0JkxKPglg4TXLigu+UA2DkWR/HIm6qoeq8/bByMp8b6CcqW7pDQilHka2Do9TfhRw2qaKGu
oHkCrHoD1YbnmOKAwnXZjQfek+uPk4Zk0efhkvzXwJXqe3NDya25zgdRiwaBuNuO+q4P58uj24wI
vlaPPSENaTg/7tMN6RLDyIRkXTYOphyPiD4wA0/AIEQWMf7GN0fbHKfSgrYDyByPChsOyGwGkjTu
2OmQ20TqdWdjP0ctbLka8OzYpZQqT8nFEUZhn6LZeCWrm+EPU/XxCumNxUyxzvYQf7ff9pFqBBQg
pk5nYzytnKcuRYcMdvme3r9yqgh3OOqeGcj7OSCcQEXe4HbUdXxNA1rcBmDRm/K1XBb0GP+4+I0d
K3JDE3d659uMeUgJGDMSlgmR3tFwtSvoDzDoQI6YtBR2i/3t/LBlcZVJb+kHj9Si3ilsll2LBSGC
zcC05gUayw/H45HNrkMpRiPR48fkG8w8MdwFuUVhoCGTnOtDgf7+sSkuya+4//yadOTfCtbDne/i
sAgoFgK0XpHxsfxjKAmgipHHvuVzxhHwH5E3/eVkn3mp94VPhFPnTrKN0fMu2KPHJKtGMRU9QGY0
3pDvKyBcLdfXbectBMmV1MuKGY5QuFnPAcPN3ZwA4EIbtRVmZZaA5Mtv+aH4lD7iEBGjgyaD5sZm
fBsZCQ37mVWNJQXzW7yN+53tdfjefZVtCJL3L8sAegDmDVTGkeWnF+NORWLcReMT7PRuCTj+AoK6
qFy5r0cWVwEh0I8cF1kL0eN8psJYuOE4JT6WDtVHeVny8HGDQmxJuLBDxgYaLpzmKb10CPUjA8M3
3oefd2Ypbbk9TZXPud//rJfyYP+Ahe0N1yFNCU3wRaN/TQ4JbgKqh9TvBxcnuSgVcFHjUdhRVoRL
tF7fp9hrlbP8Vh2JE0s4LRh5inXs0is9LdHAHOc0bTS05aa6Q/ey4mJ9cjQfAQMbZ/2+kBfvImkH
vv3fbIXpzgY6nSZxaXs76vmu2ScEyD52a/GZvpjPKhGbTC0o/RnQ9ltU+tIiLnMDutxL+8XX770x
O/gv+VE/m5CpGIGxPBU/R/+yiq69/qN3YaP6I/5vKNnwCd8AeP2jHhnoELydUD5kXEef2KIqORCn
NPgxKjVgyvIZO20xefSzeKOYizLQ2D5eCBFoEvBUG+vk3Pg6HbvSTomcZ4tGh+TiUkYEzYDta31D
qVuHKO3Q2dsUdNzLI4bHM/nzZM3O23KHgpLTehR8SPc6fLH7L7BgMDkwFtxSIU8UpUjrxPCO9JE8
FXMkMGTGTLgjgISt/tXHom52ts2KjH9b4WzgjWdGzdhU1E/slxaSnrv2QYUDZty1cQmGifv4awEc
NC72HZOIR0ngSskC6fjpRvc6fj6QvBvzn2wzL6BRa+v1TmIErKzv8rdBWslIJN1Ryf+uDeLbv0y7
UO866JslF31AUurAaBsQIZx3T/K6Z76tMGI9V7eSSh6y9xENdwS1m6V/Y8jl1p7i8mY5z1hcD/Oh
fOt39NE3knvdkaK3nb02HL3GTempbGoOx/IAar7Yyl+Grz7lB6aJIUZSRIPK9+MzdsPN58RrhZf0
xJOfPKc7qKa7wRVf8/TebT45IPnfy/mCrGR33dD+2Wobylr+fscbszH5bXB8+I9jMO4ltBkSo7zs
RfdwTfil93DbEGqzv7h9KEXlGWVGuB64Qm586YiE/+nqnanldmUQb86fJg9+AA1yu3qUJz5ybpeq
BSkPzY/tz0XZ2gFbnXcoNudh89+PlETLHwACez/ziAt95secbhwcyl/olLbm5vbeh83Hz/nzVG2j
q4tInL8wue65dbOEui3zjKf0q/5FfkGTdrkp3N1m+0c/rKH2bn/L37CSrXkzPl4WjLnpBpVs5Ws/
s4sv4259Kd7oUmLxCVAzcpm7IuM+POskAjvh+xbMxYXkyi0f3ftlYStcXGU7ho5Ppedf8KquHhbb
HZEpeyhCeKEIp82eQKVuzS1a9M3bsvn5+VS2FLaMIOGG+egigvWTKUtFL+u4BmBJ0Ehso+dqy/60
kTc3jh4qI+afp3Vnb06HzUuVknu4Y+4Vu4y8f9YTOBSXbJjNsr2wmo52wNXZrYjbQmW4wZHH/3NM
s50x3DcU5vzEfwFeCwdQLBoxaRs8cRjY4ZyOe9N1Doq2M2ByYXjYzDR7XW5v5qsy4yUlwcjj05C5
gkS0CbfrhjwawNnwDZzkkO9Jcel6CgiM1FtGZg80U0wsb8ZT86W9OkGzQ6m2rV+7d8oB0sMIb0Jg
nrzl/xjsQCF0YSLvjdB01aMU4NeFN0G59me+ry/me0dUBLEXEzyI/bKbDtOBq4PHxNRLQtIR9pKH
fATBnn/HvHLdfDMS4GhCO0iGwZaQyNcZDWV9usee9Yf1mYFUfVdfYqLXKA9M5wRRd8NXgeMyb4yL
/TkcW5pkiKYpAHnJ/xgmOL+5tVN9YhR+1lcwpPE9o449kL7ONl1RviPYUjdfCQ5Zao3j9YekkXn7
26mv9+leMlp+Vfs9HMQXBSM4F/hNdV/RNpBOwlaFXd8zSpc7dythXtwA6M+nL+uv6D0uD3ofMmlW
PYL7KFpFFctn7qbTJxfRllbYS267uSy6ETQVqtav/6B7Dp+oy+mdQZL+oo41ohG7gCugfwxuCGT1
EMPYxHShwKJjuWk2qHG2zX3FYq4LeJWWB223w/1b3NNDQnXElYHyio577zrHCRptz9dyGaSTD4Av
mMkrt1vp2bb9ZDg00ufUeeP0mlaX7EQND9kkZ2s40gw5G8fhztbIWZWycLstLcoBqQFt5OVNtXb2
B3kbR+FuaMTPIoD+HBEgk9+T/iSLmYFHQAxpOhjNTat4RWjqCjWi9Um0Q3mK97U/s3X16z59Yqzt
TX7qiXhrKlTGUAigODUgUccu3Wt+JrqgdEkcwlB46wOmAS7/xl/NHroNJMQzorLmu9qbIYN7DEf8
277Zm7/KSTmpb/JvfZRO5tkO5fOP83hJxR7J7enQP6nVxngnZOlc58UPtzzjn0Z3u34SHYDf+KvJ
d1gBqXPyGBcbDBoXx5PzTA+oRkIDJSM0nN3oXZ94fk0ILD7TLE5R7gMlNoxyBxCFidYLKYGEgtDn
M735JwfcQ3MDwR1XcBH3QaIn5dONN0u70hOMslPCLzrqM5YHkYBGtYchCccPsTwPXG0kVjib4tbT
0UEFp9EQRkS9wcnuZvh32T0YFW/InR7pOwCr0ulM+DinKdXI8qu0CC5+64Qo9pAwJae88jgVHYJa
R1+131Fu1LrLyHWlvwKZU+E1bBmKaSPyUVdnd2ADzt3Uebadf1p3sqXv/pfDP6t9hNm64+vg9VU4
uq8TwanOzSZhM5zpazCsBOz1he2fth7uU8NzZ9NFf0cuzCGm5OVOQt20SczND6/YgGsLXBmf345z
wuZR/Kg+rGh6WQ+6Ga17Oro8N2CVJiL6dlzKkPwylGZ+QdMofh7P/EzrGxJpmcjmnTU8NQ2idxoQ
gNL7FypKenwMJ0VRNu+ExgVXptC97qeMSwakM/tVJdQGKU1fMRpUuIA6GgzglFU3O+s5vc7koiqe
4+QB1mwHu5Gwi+JvjkbIPsLRIwhPY17sGmzGyqR5lfVlJPG75JBBwZjBucahsxRCyTBTOarkpdbm
CL1xJQUXD+1skJR2ZQjLiYOmAS8ddTcl3ZL/J9bXmT4mWLzIBKDcJ08387S6BwIM26YF+IBEfpgP
63h5mEeFDzobD0IYZpbjJmfyDQgALzUybYoYRJq2XG1VevdtT/dQ93P0+irKxQbpuMHUGGbKtSCy
lIqxCwWsLuU/avEDG9CubZKw0lXvQ5E4Ra+OB1ItRX3rEPHRQ/vo05JOI97jISgzDEaU3E4nu/2c
v9fNj8DYFK32miikcCGdgVaSrAnEYAR4ON61LBQAUdCLoapo+zGjEUhW7jUUVl6JjlH2oHNHwUaJ
JRWRcDNoS0jAgeEIY+/BcBi3myIBuM/uLSWogOW2GetZvWEmE/Zae21etZSz1UAIau2F/JVARuCb
EGilk72QKsxmUADCXd8J0Fubz0n9eJCGjgMnAa2wgNzUpX3P1nilS84r7zFeGdk3uDRvbljZKFik
/GPk8jHXP7yVMHIkPjn+8H8cUeDLgTBiVvpnrIcLWgaHD9FsGP7QhtMngDIAxh6sTdwUSCAEPtAZ
yFbFzTOcceDdhHKjJvISeXWRIDtiwMQIQEL5jQiI3D0nJ2tuoaFLuQ+zcuhdtQTDQssAPmFaEGyU
uTEoLkAtW94tZEeCOGMZTlBdWz+etF+Jl5Q56U7Df5RrQs3yPSEwoM2dzm8C3rJgYJFg1zvW+NRx
4V3JR0r77kmJ52dwmfOCvk32HQhylO3QGysESey0rM38u2YGkSc6KhcTv9gLdnwF9Td8N0wXeIRj
415xitay6i607uSMoJUuP8yd+mQ4NdU8TIS2Sn1pgYJBv7kkdPNmq+hEY3ovDkBsLL5r8iLIhAOw
Bu6PFU6GuSN+zZo2uvYC8wjCmUDTglPoUx9T1UBdxc+tcryhwOJNB2JR9GiJDX6SGG77chNCFkHZ
RVZDckbQ4wMRTEKBZa6Y7tjFHjF+JzSWHF8aDSexAmrp/CjBjKKKzzGq59jRMoy0PJEPGoo5Iq0C
e3uGpoznXu3fAaRcWXtFwbEJLUJgTwrb/pAnjIDiOWQddZzTEH4EBgzc9ApjxkF4kqv2y5RJSAzo
UccNYmmMakyBIDzMEl0g5bM/9/iUwMHG63cLjUi6/lnZD2cEiMAVH5JMEqc06FvkpfVsI1W0dqPx
LsStwA9ZUsy6Xak9LvQEIKIUr6Vx4N6baWGyWseYJksubx+m37WSJxEsyFOKvkzTLfcx3Sz+Ayyi
hloJf+AcMyKFvzr7NTCpuLy6uih+dKxgODJIQE6d3dRHOlkdcrLFToideMNHKLwsPYMcfNuWk2PK
foYBLvxSVWV6ptWiiWJRa9+z1h80QH4VRY4pnRM2vrq+HvhjKpaJgSlUnZiAbuJA4oTjpXdkJnHR
dbjKcXOdM1qgJuRWg4wVQlVjSiY53oBES4HtP2L2HKbUCODgesQ6V3r1gxebs5UNw3uMDXalxlvb
L6BzGIRMWDIx0g3iINECsCNgQBpgU5kV8EeWpfIPmK6JRUQA6loEuDjE4BKgEBya9D0ZMqC0r+1c
HBvix5fHGFTVP2hIV26v/GGKXjShaoMkmDaW7AAJi5HTXMXGYQEa42MiyopWWWuFghg1ouBGrGZi
lY0ne5uP8juwhIaPp55kFvCt5D1uGlYC7Dt4CewNDdurxaS6B7QZY+9figFYzZFXDV9CaLOXBms6
GaQWZbpmAWC7pHT8kdOWy4SwJdsgahE2ZEOvX2Jd35bCXbGy4U+dD01SOP8tmnalSu2zpqHKlxJS
Hd47G+9LVz8/Wi5EavY0Xl+WToieNAHUs8SDBwuIT+o/YJiC2knvKYA8RZajoWL4hOhUIf1WY2VW
LbIUE4AMh2OHDN7BLD+pFsH2gDjr39Z8qUpaMLi5BAGPhs1q/6v05ktgqBHV063O8Edfu2eEnINE
EUMpoQNv+L/DRdbpE9NvhJACPZxJEcWAJIMYVxGmGrjOnNaLUX90B+HZXDL0LWXyYiyYYjJihrHr
Y56p2c1hweC61nHTY33is1AzEO3OZpgRPMPAb1BnEGTT13zFB7NROiwcBn380i3ItGj3NJNQTsY7
jfEfb26PkSeGRSRgc2Ll/vf35XlAFIP/EwRchritZKRZC0CMxTGvcx2H8bSKwScULoFakot3AJiC
Gck+VzRfpF25SDoLMv1ImGWuT7hDzxWrhCTBJiVU5F0We0IrOWD+rNKCQ9UXH5KQsQrkk2oX3tCT
YAfpX0JHjE5WRGVxyHc1UHYxNTSfFPGw5hZZJmLohxA5DRRpPXMc22yPEnYywayoUIapAqoCPYU/
ttIaUa+eivESVadalDdV4WQEkb4T6skWMLCBLa+S3ucrE5KB1tpK39wgqttkyYI0GFc4J9K4dWL9
vWcwoDDf5BjF+jd1TEWJAvOZQHvFSAjzuHNk7dBzIVVUhkNGiDb0PxRG9weuB0emCEzo0siqnFuR
11j/CLVALMAGQaubC1TMBLMgylMFbGZQqwnigo0LXpBEiRDVhVXwU0YkOjVq6GTfMKWx8HsOPJSW
3yrosguQ+gpbYfYA/EwcmaTIh8RKfPx/Qw8BY8+B1TzY5EjTEyVhiUQ5Xlg44xM3glo6MsnkVBCE
N85SYbgAz7tQN6nOzYCWKEBXAAftmTbq6YGK2vpXON85usMJOKnQEbNJiBoTCtCh7eqQyWeBlyum
/906GlpfrgrFMVlSscQ4Ewg9wZ6JIkfomZnB2s+UZg7H4tVBw8SomzdxmMvDFA/PAPjEQQcpSACw
/lN75kU00tuxOYrJB5hsaW8hVID64RfD4zgb37F6yNB2xwhppn0Ds0rTXqA59DTFBZLPqb4zJJia
8yE1IJ2yW65gpXsBytIAscJJ6nAZ+uj30i9BYVSfVFo9QQOoQmfSdSmlVqwqOqMmdrH8XGLLyPJ9
iVROwmNw5SMZRI5vwjutjLi3hqheOa3Hj7XZWJTbGUVXW4uxNv1Otr45viLHbf7jSYgjYHSoS7H8
GhWJFA6j22s4fQiULJjN2iJWMUVrp51LAitEzkV9fUQDOuhcpiCvKekYHk7Meun2TJ+8u+Q4iBSL
fqUcADVKSjI65Uc7k9AF6+yBeBQtTmP/2QB7YI8yJkuGM8h8gbrMSJkFFSVcv9TPYHk2ACN7409Q
RyXdeiuWLpyLPshYAxK6mJHssR7iGLL4WeOSywJd6vdVe6o5UJDw5DZkPySNwk3dibseyg4mTSMd
PuKeCoQLYuvkewjQCXNJ2tsUgw+z8+bdw8I8R8lFaBocRmYQ74/HTwp2kAW15Ikvl/y8XISbTOWf
o6z5AvA98BNkVWijyfuvohKwRus2y+PzyiEmUR/XgERkrMJ8YjpyYalnikV872Owobs52fMkdzwf
3zkbjpUeUsJstFm59HoHrlxCn5GHjn4qKDtWfLD909wu8CRAHZCo3GGKislP+bpilakbBladjria
202fBiXwe+hTJTVln5t7Ix18EUWhmrO/6JZnibMkXQBDKmnYUIxjwY6xRQuwiyOh4WoJO9U57NM9
JQDe6lcVkeg0oRsgCOSqa5zY8dMqBRZmYRydetl/z+0Y0DbiXGFN8ogXEFnaagkFgl2b572oNRtb
jerEumTLwgvclhYIRDznggn4vyeA0KvP3JSLWBasDfThCsNDBrE8s3ZoY2dDmlru4E94vD+T3frE
eP//ucQ4qMXyP1xLb+lfLKapRF3bOPWHFS/Qikk0O8W6/Aa+rSD7S++PJmobOUtILex56E0ejH9V
ej0IiCG29nNXJDVEjf7UaoNLV84AtpKpawSB6ywnzjHHXmz06Qv7C4oei8JHJCKIfbpg21bbZ0tF
LsehJ5OyINlx1M4GTwQgYKe99wltiprQbJkIHnUhEplL54SUqZuSU5YLjOetXiw/5+4vMzAW6KWE
BaJ3DU00kpwFClHgYSqOdXgLApE+T3R6EI6wuwqqyTTSrWPOYqJ0UOrAqbW9qH6AU+ogJ5S6fyq7
P6gU7JsihsYGWT5DeGwT+k3Ud0vrXyfzBFiBFLOKNknykoOeFo2JpSZU05kxBsG0xHcxLlFWsgdY
173D+AkDCUO25XQtmh3v1ySSq1UgCSsdKTgFxB5tAd7tpjL7H5LOazdubdmiX0SAObxanaO6FSzr
hZC0JeYcF7/+jNIBLi42Dux2N7lC1awZ9vpwHCN35cupj8NoeZt1hDpMAYceyLm/cR00U7HB8Qjl
WIjfBobOOzwTxV+N0hIuE9nXfBrxP3DaA5N103636U8UvYwLyCmkO1gzFTLHSmPww9P1MPyk4uGf
2K1JfO+wj8cndNeplyUajpV9pmqgOPf/jM+hsHTpjav07BXcq5SNRfWRDi/mfBHJRkkV6+DpL4aK
WgOHou62kl+04HAr3pmo6ahM2A+IkCyPkyVG7YclcXjuyS/PufDjB/lQcVI3tOTWDd5rSG4Zx2GA
d7/sTLm0VLTjqO3K8C2AcdHhALhQAyXQD3tYN4neYHBa8GTVI410Ouc301M3F8p3Bzhp7WzRTAfl
LW3od0MXWWnIHBWACD+unWmPG5NUeBN4wVrCdUs8rR06VHTdyiaLytW2EjjhVPWa0lRMobmzekA0
MSj0scmfBW1DrdniOeym2j99BrfkT5v2rrWB7zmZdF/jaRbTWwtaE2vmuYfYHyg4/XvTCq8Zn5JW
1tkAAZJFwDCn6WsoZNdEwR4DAlEQyTDjxMwYi04LsncEi5DNP0K1MJEOznPJjfGTh+oRXB4j5z8Y
pyX9S6busV7TN+G9RG3pXp2OSZt0j9QHZQx2AzyBUnTGFbAe8LVaLzqyeIK/JXITs9K6/c9DoDii
4F3+38m7wAP8Osq1wXb3XmadsTRQKXwWWs6gzSCKo//GuDNK/V1CIx+UzVVMquwYVV1e/JPho22Y
0EkY+gBg2A1bKn1KxR2OgJNowH2MjtqroufawCCc+aV6TSjblfvNt3ZYmIJU5fOz6jm3oS/B4VHW
yUYCkWegqVgsFbcKbnbDoDnCxchPjz30y6xZ3nNkAWF3EKhRrBdSPNaLxL4mdXGb8Ftx6uYdAkcY
fNFMbR3YoyGhQWah3zvUlayDZynHsSCaic7J+E5IUU/DBNMsPc6thrKUgOvxHjAUCoe9y26tnObS
KIY/GvCUp6ntbCHPmrVrM9r3Bnp36zIOHg+yccc+PA2atulgxonBYo9JbwytetOFjMC2xkJiu7hl
ubtkwoc/IAOG+U1CLdIg4kaQqA4CJyi4tzB86+rYU5Zi4cHlK0gPVVc7lKsJ7cxSz5eciIIG48p5
OWk+tRwVpiDYuGhrYbgSNIuahc6D/FrXwROcMl1H9T2ZoFPed6aRjmSeg188ZhdfY8Dj35Jr/BIT
bvEc4VYAPtLWQYpohjE3tCT/0levUu+0ZCEZo7ufYLWOE9iHbAWiO+VinIXI5Cq8h9bhgrzsPJKp
HYTlK+eIuLbG+L+F8ap3sN2nZkLeyinBaAOFGxY+Gw6XFK/iCBQeUNrHLixI1TGH5cPNIMYYC+Ed
Gjy3zErf5XLKWrRAKJgpNUGoiUhAEqsYgy3jv0Y7RiKlncp/s2sjT+r3XJ4zqIjb4nOMDTnj9Yab
1hoMTgqpNG1yuLV13Dt7LAdetQYqkbLvTh9dmywAfb2JgU+IQwhz/Ke+wnkAmXpSzqSDWI8hcIUY
u7CXjeo9cb2DmobnviGTlpJYjqxuGphQMdtLjehQZ7tUywm5ZbF3oA++blz6CdQ7K9WpbsjTwIhS
/By5REqg7x3XBP3S6OND0NCxACeLVhxImXgyZj5oNa+hR/+L/5UK+30IPdFp0RSDwNT0FSOYP7ZS
5dID846vEYk1FU5QKve3qr2GMYnyGRbRRchenoZgYzh0AFSMh3JC9UUhBo8mL/8GVHhWQSwxijTO
osBXuB/Dc+j+1Ig2e8YjmOIdNAvrRWB307pXer1Dl8HantzytGjdZbA+sG8tyeYgghjkKC5fqwTz
wO55AkQVz1DK8JEJnOi5MQIqhPxVnqsDXRsO6H06bU/8KeIgzRlf0OUfdowAgU+1NT1r9K55tZ25
1hkp++QN0Zsw7/Cp/SUhKCXExyHJyn8dQTUDOmcHlggeeFmBXrkd72FXUul9Szaq/B1yZnHeCUbj
2a3Zyyl0KNT2mptcm3DRH3IM6GK9YJaAVjTNRhxIAAcpO/2KWS+sxjaGdJRrdkfamnErCJrpRvoY
G5ajZe8BdYkeRiD+MvWfv+EK0yK6WE7vlO8zSu2Oi5SL7/BscnO49a4Vsja7pdPwIf9UhKtj5aQb
5npIzPOQHGYDM2jve6oJ+5mvxO/pgOcFyXfgHiDc4kCEYVLFruodhAWMASqdVMGqfTR19VaZ+tm0
y3eb8MMlnvcYpEFaJgbsK4N85MO+FE8226ENHBCYk2+EW3CiOMhCPEwWnnXhplgh+G+5o4FSQReh
o+4bA1sHxuyejs3cgJbobc4KtvdvOQYEMET2uQ39lctIZYGnaGcyLoLRFbz26CJypAN4BuBkRP7n
r5UAbl8FhzuRzHFw8tEtikl3fzA6Zli8i4tNmGdN8AwNYsuEo0k+LO82hCBmvUPaRb6j7zymNok5
ObbmJUA85xF4i8MXCImviI16Y7bOCT/5Zn4F/PbYoVaJuFUnyo9mbKgvHSUaS9nBy7hmlJ5Zr/NA
YJU4zzq7Ze4wWXtx279VcreDe8zwzvgEdv9HtwJCGBIh3Ad4mJOElw63uhTqQ3DgZrahFEYE6zoj
5RUedXGHjhsXAZuSTDrObIIDiL3BwIxOox8Xa1V9yvegAdrNLGAGmP0bwxvZjh2T0sHMjoZGPcQL
8PAlEq1nEaEMTAqI8y2QblvjuLZjLGMyN69r/mkX8aXY07pPCpw/WWeQzkvAM7E3a6DKywuxXMAT
5PIYwdh+VzICrh+kIgGQko22LAdt6Eg4CzAtI++d8y7YJukgMuf3ip/rJtk6MsSWYaRvym+6Xxx7
gZdm8zSE7jb0u91ET5/O46YmUi7G5CWHfwi+21FTBzabGUUny8xjr/ZEdODsjtGqh56KZ1pv+Lsx
iT/4RnUOgzjYMTdv+kC7LLfl4GPVbT7MKYXVbzzFQDRhfOiBuTqQ58XUdym482RSpoC0gOTqibvT
gBWxi1GVAycNPUW87D2N2U2NPLhY4qvWwnPgnBDcse+zlQWntCnwn1hQscvgzuH+oHVeF6DpFaig
onZzaSpyDwFu5T3IIePoxbNYCg6a9TEl4xOXyaxfwvpbLsyapnis/Z+M6m14DvVqhWHq0++hQGEn
z88FpTcp1b36pSVEgOEVI5y0+Aygo3C9Jv627sLdmP6XpgEmvxgqQcT087eYryauaHGI7LGYpOvn
tiOJmKcAhzLFE6FGuXYlHYO9iLub1bwC8jMpYgPzvwSU/jWeVA6nybjWqt0yPnZVcsYi+yEZvqqh
31GfbLRf6/kHSzyc1GeAmMXHIIG+RuA3Wechzy4Jvavn58/G7B+GBptltN69jy4FtCAloSn1mf3H
46MPLyXJPTHRBzVFggcMOWAvQr5CQsGFB7Gqmuda/1bKW4tbiRjKmsRdJZgX0tAdxVhzwoA7dY31
iCFrGPoXyfpGmQs0+ijfS56tMrEZ4TBzzGQfJ9yrEe39MmCvg5oxuCdV/ZgjDMFmJZq+BNpp/UeO
I0FLJbKR3nrAcB4xHBc2V2IYhZt43BDD/WehcKU1rSyEW2wuIq8klq82iPEl2C1D5bC86mIRTylo
OvNWOscSXIZycUDpGROTIzeEU6JD0OiXu/ViwqOrPxQpcDpzrplLtw+g4yS32MXYdMDumABz8VAQ
txhs3Nz+SN7RXhwImpKZLt9ex3uR07NHwbMIKs3XjvESxQ2gY+LA0AYHFS3o8bNChMpSTSEFMdta
m51zLKrpYtILTAtRS0a8rzTt3WVjymPX9WiNe5ro8hltf44JmSz9cBhttW2ZGWi19toH9p8oHSQc
aejKRxsFGFhC0sEdEK9icgTMmx2afzhWKSLkpXjuvOEcJonsz+hlL7Zgobn+mHQHg0NXitKq/QnH
tR4sW95GnRSXfCzXKoQuoUiIcfEvMh7lJ6gehjMdlVgPG5joY7Y8BO0mYgLL1NzRcFKny4Kfkv22
8h/y1no93+ZZy9bDGeDDDK61evfoTqaYM1/bUO9O3jeuGXVmkVcDKeWbb54sEalTAHKsHznBOIIC
48ZDdZGsRj7ThdbfA8OTwtCZ9tXkYeB0Kf8jOAJ5j6cQglDvLhSMyHPzHYakf7zsW3n7gLGALDc7
2qHtjwP69zuzAS4x9rNijgpVpIoIgWu4EF7y9hv0i8VUM7TUSasfJXT9vZ3h3zFh4pwkCaqnGu9N
iE1w1mwK0ZHsghqrKzhJ3feizH0FkRdzS+qQtJ/XdjSsRsz1oAns5+GDXHiCGMKXTmvuhD9rCBE1
SXbgEUVWwkBYpYeQgbDTu/fWN64auK2CITW7F8lxr5lMu/lbjVxe4zuHxW3gt6YpWVz1X5N2M/ai
tRW6m9okv5fpoB+xhBJyR+J9RJSwnCizZx6oIdlgfzovO7GVQIPinRUU+wxcKmuhmjOrpmtvHO3T
tdDo4Q+tV+8RctJmJJTd3pECtmujnXwdL/qIMXCjEGL6aK/7AVqOzSodUGnhGED7Ips0Yd2NqCzt
6SA56Xxaxt3+BaLijNAV098Em2z2H8gRQZa2mixEDZ4P9YhBC1EjGsuCnWoEJ5uxhoFelqhpBELp
NQ2B1KEJcNlyn9GozVa9H8uL22JcoOnHrDUO4vlMnMvaibuUoSmUQjDDmGIaBKe9J9ZRJQnXpL6h
NMkAF7oGlkD/muGlJXCOT6cAHZT5CzFd1FCydRbDe/b7BpJcS8P7bMfdd9Knz+FU3jWMdTABzCem
d1BNHPOBI3AZi01GgJxnKU5hElVZ633UbuSr40m2hu1yWnBjT5C2tjZpqx4pAVhOLTHCIhOXjuSD
kQveJFJBpsz2jfhLCgsDQqGamt9vJxW2FYy7aAlWnpnKNaSjdDF3HiYmLHgfyNzA06nQYkDyHjAC
9U5x08PXGf5TLEGPNnl+xpn3MV2GCj/ayj34PIHSflc2Rzb8pdzuMSCv3oBc4+VgMxIQfpJt5MgN
9ccx40SgkjZ8SrFEP1lafcIwOcMDna8fH8Q3eFLNAdP3vWMcWCG05aP1MUoq3eP8JD+BSSH7hzr8
j4nVmJ2MtC3v2eJeEr3aO5yA0NRKrke/gXCmjTDfiK7QNLwvFIe0TdToojfFn5EDqoxulfdf4v7I
yWg000pKAt9rtyootnqIqTlGLQbnCPzIZmrxa4w4SH5cXogyKMChqJ+T4C8+ARXzqIJsGla6+y0U
o8ghIlIvd0narplXfjcoZxNOD7gRBzlF5FuBvnIzaSYk1JBr3++us3mY8nxr6uDGHr9wpndNngyX
wnTC1Yeiw2oYVDhvBQSf3HxHrIsMUlmPmBmjyF8YlJ977Tw3NX/Bh+hOIvRziXtpiCXm6H335U4n
kmSQXITioFXwWyFnAHRDBKQsZCbvgGEh2NTcNxekT2vajd3zOghnonSt8Fo3dmNwmyBjluGEVh5a
Jc7/xl7zW2aSF05sJ3xlxnfrdf/U0HaPGHdNMQg9dWc7v3Kn8D6l0WyT7tMHEWAimo/k4TjmRoy5
ex55W0PMQZzVZzUufbG+rsoF3g8WaKzr9m0ekod/fq6t3cLBSGtnu5hM0FuGbrir4YEIUagVnUDy
CgDfdenJRnBkRckeX1oINC8GeV8LoTWHqLAeLT6BxJ1CUbXWv4CM1F6Qf5g8uMHflA0PYoetCQJr
EoPlxZsm/rel9gh5Jkzjf3YWnQ2ldqx5G3OoxRvRuLN/rOhISDr9JElt007sZS3qgpDiu4JlmZnv
spFIJdJFVoUKMe3Y2AOPGEJPjG9O2+IpQCMCOsXZpVEiRLlxGuEm2l2890GAupipcAC8JW/H5gjL
bGuTR+9NjBqoJisas0t5s1rfHJjYJT4kVIN5g+FixzkQpa0TTMsFmXRXzRdl4n+8TR3RWMQwDHyF
sCAA5e51IGKgBHwvqPiChPjDlH1CxMg6xWOxCf11FU2vg4Z5vXfuceejj2imjFKYahOD2ii+DRBV
uHQTXnxte7/Ln3UgnZwsDkUyDdmZi4VDVZHSPR2Y1a3sTDFLA5uqrlr1qGYxq0cnqpIZn8OauUND
6RVgbCtp7NEXbSmcH2YeaGNNdck5znrs2rWlhJnj/Ok1/Z9cQQ7jnYAZY+MiUtF+Wl0sJ+bvZTDW
brD3wHZDXPoS4O+K4VDDTVnabKUYHLpduZj6Fw1eKhE9hfSG6PoVk6iGiQjRW0bU7DlqVp18diNH
3p+Wo8uEPhJzNjhVcggBtrnwHWJhPiuFTheTWog8s7pMhK/To1d4JNc/pGPkyjkU9s8cQP4gA0w5
Ls7jCLrxvJY+3wSVF7Bz8AFOanXQ0U8asPy9YJc3mLn6HtJmyH6gV7q+tsdamm4jwuS+ebUIJNGW
d6mopIPu8BhjCNGP4ToA8RLnv9Z2wGreNcaESxQdku6cWJex0U4yOhW2nEMWeXg0caASNpKdJjtq
uobgDo3MB/3sMPZM+2saYc3UrW0veOAn6OSpMr+9ZxDrEzwR7J8Ox4hRnHIcwjplbWC5YV5s8BGB
/1SOuQxaIoqlPpXKEVIt/7wEAApnR1iOICsbiVJN6Lxsf1kLW21koGHRvBOYuknhHIJYWlYPLahG
/0396B7d7OBhisWQETz8MW0dfKvWOC9GlGNSNHrvfZpuavUbGgDVB6tlxRRx6+PiD1WuYxCK35Wh
7QGt1X2sXtDi9vNhpBlJthZOIsGwJ9BgWD6T4dEs9gqjJG0P6uU7B7gAnnvij2btsYGNn4AM3KsU
ww+SwYhwecEhLo8QiT8244Y8UlpImxFeQb4zCoHHHJV7/6h0fPJPEbpedaHUJ7iq687qGeIGDTj4
BGVIF720GKUrXsURwMeZd00pdKum5Vq+Au6m7Wsp10L4xMyRDxkxykAS0exF/q62EepTFrxaQ2Zw
GoRg51q7iklF/W/MUZ8e3B4Hj3MfnQxnx/9vpy2dJXO8yD4MvlBOQ/diUBGsAufqEVwzXArqbHuL
fYHDAuvoXK2/hY1v4JGGIdQ3LQz3YVO4p9YjFODID9T3KYpORp4ztiUpLA+HCL1Q67mGJ++lV5gS
Wt456Lq9ffI4XxfQ8ggeh8akJYGtzYRaq1dDwpyg3SbBJquOxJ48RP70JEdDi9SDK0GgMo7ZEHKX
194zqFlh5NCu/ZKKk46ubz4X3OlmhAmSDMEk0tVZbhKN0Vs3DSX94ECQTM6u+Zpll4QtbeJeEJPg
pkkhlw0nK71NeQllqTwHfrGe/1pEJVg6XrWXtphkfidEUVrdZtIeDK6fZil2sshT38MwuNkX87M9
vlslbO3Y+1jc5NIxbm9JPrbBENixRhVvxPnao2KWwHLVZhu9LP/VHgcGM/fECY5aTB+L836c5Luc
/2Sq9mgLe8/EsKV/yvg4RVpQQiXql9E2x8u+II26UFw5tYOdYgrDjlopomp2e3c3wupBdyRm29BD
hGrgIBCaGvstGwhR5BTMkMbLcZExX+S8FMP+Nt6NFTNjWuUFfyubTqLTCWfgc3yL6asA0hZXPm+a
vyj+dljG9QTxBQy64/SeELQ1A0A5cCgnvEMkNikqcJ21JOdjxHrwNWfilmmQsxirShaXc6Y0NUEx
gMR0SCAuslgDTm7mPaaWthmBaBkMXmvzL2maDByYxDG8Mo0CyQ9cbDaBcJd880ucW23UwTaHr1Cd
u/yTb5RjOianSxDnp8CYtyFKY0AXWTNCkBmr1v9z8jx1DIdqY2bzf17nH2ojwfV5frECfW3xELrB
PUAUgwquuZ8Uwbumvy+69qC3d49nIwzoiPeiVc2pFT56yrzP/C9ThxxZDanDgBXUbyPz6Qm/0oBQ
hNlh2aN/9J8cDFQhiUhCtp2AQKBO8Pm8DvuzvDr8fhzOgrk9kMuiP8g8O2reConrMu81HFkIvTi0
G/gyiRVelv1MfrpNmMTkGEK+yplcsXl8AzkvyABkqi4EhWFeYKNWz2rrCgV+AppiUm2TDC1RyEZ3
CwiD1yL2iXoFivGI55k+PEIMl5DCY7iHyDcYpi2ACZhRW1G9jXQcrRDbgHQbrs9ph0Nh7MDMqg+N
0g8hey13zK8E7glDAXn5nuW+BU76ZJaQjflZv7wv/z/5ejRrbf0aAxW0FDlBlxLXpWDh2f/BBdaU
8QV3MR56dLbMi8QiO4djLXwqn3hWa3wXmhtJpa0P8YxlVYGoJNzzDp43Nh/UgYZN2RM2cXT+xEy4
DGrmm0Z+u/rMLYFkoD7N02eBmtRxMDeqymM44mCAsg/+FPkDNr/aYRuBSOgZVSJXZMlAppq131RG
YdO74n0853ddazYlRKDUSY7MbEd1h6q5SbnarbY9hnF7TCAXNB7ai5JOI/wAytGg4iwuCDXVJHEh
aE9TmFtcfgu3NAOrZvprqU9sRKMSRyVwNiHWeUx5pl9nO3NTDSSXT39lZDpCDjE07Jv0Rz/ITh1f
s1zuLXMtLnU4+imSz6vDxFBAJjdnWgj8PZG21WGSFNkrK33qIljBZAoBhdea8VMw4HfKegM54lST
bjBE04rNIrxpTt48m55+n39goXqEET0EzwxfhwaUCOG9vth4bFYYaLhXQogeaggclOzujEWD0/ov
Oj1rg5Fa05w6+KsErrSB+pLAJs0gbErDBqNoMNExFuGc4joCjM1w8YT4wsfEgL5a+a8qLHZ+tOyB
z770rno2ObTFtLUCeZHq3X2OuhC510/bv0yDf4HZ8Mcr/lpI/K2OQLpF7Y3aY5W+SLyfR8kzqnQT
YRGE8A9amJBV6eWEiS6PyObInSaGaNX8hn+kYOGGfqbHkKT5v442fMsAP8TM39cYfcIjl1IoQREF
Gf3qSLwvVhpm3sJQ8eBIbP1W24eIZ1qYS1R6FU5qYZ1wz+By5wVbmkZ671BOnuoiF5EJhVDO1ZoC
k9SOYcleF4ATJ8AnDTeGxOW/QRMj01nnyHSY04yU/wn7ucLyz0zaveYyYFXnwIKwMCL7VYfGMHdO
6EMb+rJ+2Q7HBdX0QRhZS8C1mlUuhvjxe+EHWyG4jhh/9gvThqz+SeBya/ZlKNEEjt9y+7kszrq3
wWCMtY61A6DyVETPHTvUSqECjgdz6jYGtIlhPkgkl0XDZQg7JiGYQwPgEoGKZrwNEGGZIfPuKJ0I
JU44TTs+jf/LwnnXWe3ZG5fdkMBZMU0yFpFlkvVcJNFbX3w3S7s2m2WvLKBnx+xfqLLoJPE+Ry/v
CQDPtafnULMm2lHuNaozodVElOixYPXe8ODhebIIFnJHkiIvUudB2V+sx7zBlTcAmZJJUYDBMA+Z
uxkU99vm/v21ptSK08JqawGWvAGvJjgtQ3KsGNnJAvVy/ZT40N+N2rnNk/faaOo2h2TT5R+yoDUi
JtD/8Kln6ao56gyFcdBY71T0WjdQ1Th9S2HxP/RBt53k+mVtBBaJ8jMCYXyqp+JueBcZCPQ/KWeX
0FiKDgkxcBDBN97MX/9hKdj/ErPe8UcTNTP4x9vCgl7kQxSHBAbY8lt8cWEkiQvrO12FhEJ3w9eo
P4WvfbFt0Qc2nBP4BsyFTwYZht6U5hlT15gWSM+QHZP8Ou/LFBEk591U6as5q9fTuA+fsZKGYxbd
f4d44SOHNomzcM+95qIs8dCrDl4Qn1sPQoHy0JR6RzX1P35p5JvJD/mUQNvYxsAAjBSW2VdfgJXr
YB6eeWQKOnRuFes6w9tBTx4dQLfe/49hz9jnj/LEGfQrl2wdHryx+IwbYYZShQc01Vy3RUe2w+C6
u94fV3HzlgyXFPpLZ0VXExY+9b2FV01D5MZIddLGZK5UDHKD9VB+LJ7P2vfhxAJtblnz5+Y35wLx
Doa2cXI1JuhP5TF28THhHcGblnlGQdVKb7pcIoQFLv3voH/781+3NddRd5boMWPApMX2/pTINy3i
VnYmrwNeqTX/VHa1bnucNtSNdgzjRfx+Bv2Fjd1BmofgaS4t5qcEtVT5U4fjh9ndTCck6uKvmb9m
41PO/m+pC6RgEq4MUYP/BtMkbl3ntV0NkDyjwkbBGc7M4kQ/YgByO/CAvJUROp9cUDrDxUAuKjxU
7VhYIJI4SkspOU9Bc1CwWX1YkQWlD7W0wYWqhdkZzl3NbAKdmwf25Lc3GY7kNj7u6s4RQMvkwalg
KayCMHsHW5ZAOasgNJ1RvhzPRsFwGSTU/FJLc7QSk8S0p2qp8BilDihx/yC0CS11f/LM+dwiEhUG
VgejdrxbPPUZxUbYYVANlwnI0wQFYe4VYOIkGprG/EuBJD9huhcYntAMczC3BKFRogb1f7VEzkB9
cq5ug4Vq/F/jVShF4IXCwlHfMpew6UgXMMwsmFf4dJ8bfYEUVqyN8j8SkEHZKbya9jM31U3qXyfI
9g0UEa3S4fchRQGErke4VFylEzWm7SZYSrjRP6Iavpbkp07nXxZlNr4mgETtlN3N8qjjJQT0lGgg
G8WHMWJLEJKB1ExreZdx01yjBal3nXLXeNbIAUz2ZYbX5Nw3eMkgc1zcvV7hVWCZ9d6Zk6ferx9B
nbmPhLctAU8umITZU7pkEIeNlDpObjMrirfVgKkIHVXvljAOl4dqnolowXltGMqf0aVFDPynACTE
qydYVf7YnuaBcEkMrsxyM1Di5ArXkxCxo34N6H/Qa0gBaRoIb5KBrtw8FlN5rK3kyNQPB0kzeIZc
ekg07FmXaOMTzSYYmxsR99OH2a1NU8ooOe4nNH8jmrwOn/9WI3DcC15httwmXPB0DTOgduhfZDKU
TOm97Iwf3a+ghc5fmgr2WTwSjawRj+MYR2DvT+zfCYAAaWqsCY4137jQIKozv7aRzJA9SOVaiGab
JZdjobPMh6HWuIxHai7nNLo+BT23D5oWmWgnRY+/Aq1kOX6mPcTIvtpkXnoV5+vBm0+xOP+QPu1g
SFACtDu3aAqPcnsvPOpqcEhlCD+EOQOzhM5dOGdxY56jNx3Flk7FQMAXZDwHV/iy/I7HS1AMKxs9
JUwbvTZXOjPCKTX2xZRfWiCQRsLJk0BoVZXLyGTCzUZOPRTlZnSRaosDZBiJJ2GYxIKYwMJaagOf
+swyYD8Gf1HI41vOkNo4/XKtEGUvS3exI9GdlscuA83UkbRFoFFNl+AiUmE2RvLb8+JX69rE2aca
B/vPSN/a0G7Po7VNVPNf4ZtPQ63vvAIvDdTvqJpQK467xh42Fo6UHV9SwqqMHMZRMV0qTcxVITSE
AhnMNqrMZ5cgLNmXMQQfrc9ZOy8zvGK2uDe0UqrH9ZMf40LDmTjXj53OKdPoq5DjiJhfz10O3XhE
h9qSt1em6Vdu63uk8GE83hRJhMoxoEOl3s4rrdeRungyX8ph2hdQig26BodelywzpsMjTpjKRbGM
jQTIAqoWBSxfwxfW52u96q2nMMLri/JjmQAXkP3Nt2jtaM5t1OxVg1UtB67EJApNSsq+CQcZA5c3
Tox5qPcDlqUSrjiiU/Y8KDhGAA+2z+5dgluIDAC5yOyIzO/p3mJRnvgQaRGvEpo7ZRhDm1OOrSnO
MWgTqjg+2zBDnPpJhfY7Zz533UhPKrP62l+AH1yMr9wDJTWeqvVtSkFsuk/mQmgWiItJiCwQNQ4l
VodqIFWYt06YVTEwRcI/fYCzulZAmnyGxg8PYUYhJJbU+ZZkBhuZueiGUsZAEj5ILqcUSHF7MTBf
5L9EyGuHF41TwQB3bCSsJ+a7b+aan3RwMFURCYybvTLK5yWmWFdM9Ua5OuybG2JWKeLMBPul7I9g
Knn6JrylCPlCHVKJVd5vXEs8oWarLgGoJoCo5oOy5cNGWB+Ku8e/VjBWaxzaJDC0ofKSqNuMTnXp
J+jL32FzEDygx6bD8a55jMLE+JOP2JDqeP+/dhBo8R0Z1Wlreuk6tz883lHXv1gpQutg64P5lAAy
AabmwsBqwvbJ7P5o2ifxELDa1fhX+KnLgJvucQZ08Fv9mNcmqjS+QxFq0OeCoxNXrzrCSvSiIZh8
N29iMbKCJ8dTdWn2soHusjnN2W3mzrQDiL0h7sNCExWaBtOnciWr5VdMhQZBkmkL3rKOBsXxS47R
ZmO3kKFyd1V4FpAjmNnLaLy3MApJvntYoAEbHXRNRpOmS3gtg4dG3SzzRSHwVDNzpH78IJUCn+nv
FnOdZHwPw3IX0Kg79ouo1oLo6sJzbGyqRgdVUtCQkV20KVVIBCd7T5z7ic5WBkAiS2KbMHqVt7LA
jTOB39rMJ68VLao1Q1LpJOng7PDIaMwptiNKDU3Km/IGTGg0jPt5FIFPUACNVcNV2B/5CrFe/pn8
l1bdSFD3zOkPDKoiq1Y5WtnuDD0XR8QvQMCVPDnyjQ9m/IUecOVE+CryYULN6zBD9bDnNoN76Ptr
8wt5/GHWYKWBgv4SKd3kzRJODz/zl8yPnNeq1M6K8JRlxwOt8jzgdBnwThDyph/VBMQMvpY6qA5w
JaSeUNZLfdal3EWqjCm+y5U+73S2Ul132P4TGkHhnAfbAVBfE+ZH+1m03q3W0tUIMV65CyO4dCex
REI4KsOaLlLfMfPmBiuxECAoJMdvOflZRJ9Hc+v062LBWeM5braNtzbojtQI1t/uIjvb4zBhhFLa
8kpytY8R+nfz+F8fmicbZr22JKdaD04hc8XKcHFWO2e8R5cud+6Ge47pJpVE3D0lRXHS4ewS+CiF
cNgknxZ6wYEhoGiidCbMFgM70e44DKR9G0o1mZBlYHDLMe6Y4BBP0zlorJPp8poLe5VJkOOxm3xA
pfQoEgfN9z/7puUeRWbSQs8pgp3buODmVPKc4ZJqLP4eNPDMkWCw+QC1eo6CZMHwxkFpDhZc+bIi
h3G+hwX5jEG9d6GVsOcqZ/kXL966r8tdpo9/J+6KuIaqmwZ4RhpHesw1d1Opf8oinDjL2etW+znA
+22/FSgFoLK110DIOUNDlFOEkYAPdsWwGThmi5C63ZjnSzeDBjl4ObHJhUJVAZbubdh9na7teibr
o47K13Pf64J/Pb5N8y1Ahlak9RnFRxsBLef/+QkZQ5RUQ9VvrHTCLGYhRZ7H7A7rekRtSxmUg1dU
+n8NxlekZgQlxqJ5cWbx09DdfDgacq6OyC08UmcR6YsmodeIGsH3zbLsa+oBJI3Pgr+6uXtsXMIp
MfUaw3Rtpvwx5HKk57Cj+b2CqYkSMRs3RkJ2L8ytCkVUTfqcJT5HUKZMAPIOG6sMVu4IVdAe7kI2
lTs/wpGSQEpVjg+TFR7nskRk5zIBo3UAeJF3GHKGy9R27BUEKfAdHe3QSJluXYMBLaCxH1rrJ/Lb
lQqTne9k5G60pIuCTTIWwFWgQBJcee2qbdvzwD8vUu4Y/VU1fwu9IGaKWFnjyuFYm1ucmscjU3qA
yK7Z4y9T2hsDjJOMGac5Ch6YomoHbYSTwfSzhf88wwFdBkbpGVqIfONZz4UH/FKhbqNq0yd2QII9
z4KfQ3H3IvPRo8iY0yfMLNZ62TzBuoKTwInEFSNliKzqmgyGKmlWozobRrlxAIL452XsJbUltuVY
ea6U9tC08UuNfaQjebjkZyR48Ud2t5IvOlAlK9pXIZ3CZdyPwyMuhMQToXGBsIbkwSjb7ZDjER/C
vVNZulbz3xCbHJ4dpNLULd9nk74FrA5qxUMKs2AZYD/45mlso9tI6TzpxsacIHVhbJOzXHR8VXy/
N1dt4zxMCJvSuif4myE/2DV9JGIkXHsJWPElZAjEZXIwSBcUiDCeMTub8BXRXG7j1sMJSWe4T4xK
WD3aeEgb8QbNIzAS5tDmABl0Gk8mpi1ehvMT/NkyIzXIY+e32vTvfySd127kSBJFv4hA0iXJV5X3
RqZKeiHU6ha99/z6PTkLLHZ3BlJJItNE3LimMId1HDPn/Jo66CrduUYhAK6Bshf6ZgcWGIxnhePQ
duZN+dO70CLDVPtO3GGndk0AY6XHBrlwu3fPMdZeiOF2d4p6eZkgVPo5kRv2Ghrp2SBAWVTPGcYC
NQnVRx3GW60stglsXRCQaO1Fj0x02wIguoEKEVGA2vDbIs9SLmmNhscoZx+HNnQBw8wOAitSeg/R
XTHjjQ8ca0P7NEgsDKqFWiFe8jN2S7KRjyN1cRYaW19DXRRFb77XbGEf7a0OnR2G4nlLcIBprE30
ZKYDrSJlVBXAd2dEiVFSZiPNVmJKLWeDxT/Qc1T1xYS1zYqTh0eSIjhPAXxStu34awTvmL/UxiZr
sMIsC4YlGIvxqFUrxdXdynRnwg+2VTjD/E+tkBAEouSkL6xd39qAHyakG3lMq6OT/nB+oo1UP0Ox
HFjecXfWI3uLq0ftG6rDplB464drC8etZD+oEjZidu2m406VjL5to6t0jGNrlKegr17TtOUmy8E6
8aXU4+V1FreqI5SyuFlsIrjQYf8VJG+pPv7IAkYKXs71A2wpgEEqUvOVmCoWWd+k7xV7MIcTYOI2
CycCA9EE/0rAI/oVmRnXue5Wda2/+zmaQGTbEOQRIbmhtdSqeTsNt0CxyjgYbPNZzBLenXObsIvF
MIHZF3DNsYnvHWFrOsYGmLIqxLAfzVVmETQmP6386hNzOjGJt5xTb7LYWDcVULk5D5jy6cuOzAGj
6d/UmZyBiXbiDyQ55Fe/fz2/eZYjQlQf8A1jL8ZiVOiz0b8jLTnz51pQg8qy2jbxu9mGz0pCXWRC
ZdxGC4/8KNhbnCA1EK4Go7GwvSuQNGQnkGi6HeAZbtu5sr/g0OG+F3bZVW1LBbXKtv+MLXyreLLo
Wk28SwSIPd1WPfebRIpzBy6i6wLK4RoHNTMuN5n8gy74hbYvpHGA/YB0Lh4FXHCArz1Klv8ftrJk
sQM+4TFDw01p7NOrR9Yyx4imAYp1MBngyEXcXdyVwtMN4M1VIE0hJiTqJCvhycyt8k91MTsf8fiJ
DrXfHVKIY+pyo/4UHHBl5a1L/6+pb4YSnROTUyHfc3HzXXuH0uFNTP2GrjvLC2Y1TxByD9A68ZwL
AB9a3JOBu1vji8ccSCpYAhqrx+BahB27SxWnbdXuyimsQ2gzIIENOZx81Oovcf/aubCv7Tu0CtGo
u1Vdd2pTRAlOHX8TckBMxB7qjGTU9P8OMJ4h2OEMqfWfifXNCEQ9SD/+qGfCTWnryYLTc9i3LXpB
bEN9pMJuXW1g2FD5Yu1BbTmyRdSQSeBWopaXgv5hUeGXo8E+hGdiPmAewSX48GkAhFO8UXorKo4e
9KRzbMPa25V4nINZBww7s2qtioByhrdD813huJQKYrO5zgeBgSoD3YgcWpnjSFncBytaTo2u/EZo
iGyv2tQB3pUuuFPcSKxuzJOqfStWsIPNiMUn89OVIiSHC6rKUqyDVLWGw4Oi1f7VnHE7I8kM42Kl
GKEZQGrZbD3f2OmzRkQGtYE/323L2laO9lBXYQKjSbXnKTFE9XDwa9C2EE8+JsaltxzScWHoUIPT
P5SRLPj/MH79a+7kVulZoy5FRhR8pOQDKpEmlx4v3KPGBNcu2mxpa0yQWNcZ56yNfUEdEdnQHLvi
J5mA49UB6bTjomuyMyc9tLcQVaIqntXvSFr4saZ2UudIjY0mzUzT9LTQGkNA6n5AMNXgepCW/jt8
M/xBWjCdRKdBgDqqjuDCJt2AN4eISnB+ihyqASCoyR1RCWLFUvoDDQ/jj5HfnbeNp99v2JPcwc+N
TAiIclwQBIjkjEggyOGNZu8lU7YU3pIn6csC/SswsbaB/6a2mVNDohnPGgacRUBSpZrdVN+WK86B
/Jry4aDu4XxyUDcrsQqD04nwi2xTqmPGIC8i/2ppTTmlYoSdejSuKAdBrmnwVLnRvJsOUnVAEnUj
9EThsSIqGMKKkeIjrlQguMtket9T0dd0G2hwN8y/7JHB5Bl6vUd8q+fAx6QIT1Kiud0t9Y6a1bV1
e8CNAdpY1QwfOJIY08MY3wK/e7Vsciva7Oq03gGTOv8xKCMVAIfYhGDrsjVqItWAat7VpVwlRJUS
CoqrZENnzFzvDdC9gsGnbMjUdD8QB+5ZtY9Q3xVm/FI7zrqRNpEj44KPWWmGf8t868UNCYMJMTrg
GwPI0AkcYK/xSBKAXWm7R0BErs12oHcY5J2/PuZCk+WvAZdQzIRGuBs1WIpBufS0pk7FPB6AqsM9
KPVBmxxtoYTpJco8qqGZ0tnfyuGs+l+UAgVB7MmbAWu65UOm9tFWR7zRBzzVxg9l6VaDs3gQbPz6
x4zuZIw5kNYb+NUZCS/40nn3wf8gR24Zs1EUYVMftFM+kpqnWkemjD4Tg4J8vRRbDI85Zl86qqtZ
z4AzUZE+Lf7m3PDOSpNjMj5WR38jijvhh1xu1k5tiyAVB37FFPw8RAw14GlgcMXUBUMjekDp3+2U
i2vCAURsdEZKL0ZuvOpJsO6yArfC8Kyo4C60NJpDhAe8v+ZN3fe6h4a1HNaj7E95WG9yXXtvwJUH
kpCMEELcTa1YoTE6RYPW90S/83PVqaJKZX8c9wZjWYhON1XloAVSK5vLfDMlI+nuj6Qk41xFXJPY
4Zd3bbRek5msRCi4LqyHYKrflWHO4MK24zuFTVY2hCh0juGcvtngcYMtMYaPcfdF8w8Yq2MQR+8f
1EwamnAi5C+5pbV5JEhCeO3JNCf3pQvFsjbAq1FhwzVWnSEc1LmW6xpXc/Xm54Qn2X+pusQwc+Vx
hK5DaX/UEk6yP+zvuNl487jG9QkdTICMuwHTUfezOp0VzT4aUxX6AemVDQcDlLwkSrYZakhSHC03
R6htHdmOShmoMDyg/YXNFKQsf3vxVcX2KdVLquxPCOYK1ahRalIg0KUMC5PmMR6+fajd8HcDHFra
P2aD5dqvVPovKDu54gHii5LBOFU2jwnZDqhp0CB04P82aG0dsbnmHaHWII9Rz4TDyd560BRRh5e5
fBga3AMUuaofskX6yr4KdR1RMDUjvYrCPV2eSIpsjzj2bDBWVe6tzOBZa6+xUjlR1KdhtmmJ53Bf
2/mhxcfYPIrIp0SgCmS2hOfHMlcqoVk/6ZhFkC+sobR2C/bzpsvyv50I8C6ZoZaabvkzpUwUQ+fZ
YU5I7c62dF8qn33Z5sNS84nJcGDuDLV2diYlz8PiCLOqgUszSq5wQ68NQcR1YXENGyixLER5PVOV
kDOswiaU2qC9O26/CiLcI+D8WgzkKuc1ZbSpz6j7OCZgH74NkcT+aoY+eWrALRv3ikZkSQ2B48V9
0sWnRTqTj6NVxPmiVhZze/WFLnwdqCv8L654Lt1pGuNphI+DwyiHG1JOn2qgr1fmi7LYdPxdS3i0
T6Yv11TQMCXl5fRUfy7FqdFrjEw/zAlVK6P2hFGvxEWKd2bSjLi1fgtoqP1RrQ5AGA+9sx2vRxQl
MX+oNh+sDsY4cGXGoTERk2wTkFuJHbzmVRsNHx5crjzDuPsBGxS1U4xfAeMqRBJyJzvc6KHigugo
UnudxKx+EX2mTUcQHL5ngPyLlLPMqcQWy4OF0pszWFmUmv0ZcmZHnN1GTnCLO6xgxqO5S+ErEPBE
f1sYR7MotqJs/sp42BkQnmommV7+m4FMVZ29jOvwFLrmGbSZrdsYHzIMLxM6PbsMvzgidlCY1HEU
xuIcXaOecDHmDf2qRW7IhtYt8rgo1afwu9KdWxgU24puC14nnucl3WSXuFy2BVEQzfM/94L+aadw
GnryBxpBGncn0eI9VW2rCnnPWpnVqW/080D7krv/DE7/kNXNxGqFzkae/4NIvHGhR0zB4TiA6fFQ
jbpGUvcCfOCYHyXYbQrXCGULcvAFXlKdpxHYML4Mucuk3n/K/DFTfJnoeiWGtjDGqtQH27cAcPUe
LrO29ksOtOHWYJIbFXcGo5QawbdomGmYRXWzQ5Jn640/YSl0YECfeeNOd8lD5yyOaFtjZAUdqh9y
tbpNNm1MmwWki40xNR9u0VtkOjOAqGo2DK0iVi6IhIpi2GY9PJsIKt48f2RIXJX0S71hBZbDJ521
z8yO3xMXYjlsfFW9eMFVQoSrfvvgDEEb6wuyYUfCVyx0EDYpsEEDjy69K4jJuANdxEI+5gn+v5Pe
B2NgrA46JrbqN2+7/poRV9pVNVkl5nHALmjI57eJUh3KysMZ1k0/XSoNUamLkx9K0yDdls30dGe5
1I1qLYE3betfiL1k81GRGG8XF7Vf8wJdJ0eohiucMWU7XVbriQvUgfHI5hxCf9tU127qgVycjapR
2sg4TjiV+SQQOwyCapcSEm6G1/KAZurM9N5hKuP46Ce11wAC9ejtetIrSVnf8n+1hoB3Mqxc+BtH
nTukJEe007+4ZHIygXOB4XPJQcKcEEXBiDGjxChgAtOZkBEnxaPofxodxiuB9+z0qQq/hupXa4Y7
BFUGiQv4/PBVoMZUhLJjjcyHTqSCcHkG3SrssRqQ8cantqQT+pt28sePf13U8aItz3MIWdIj+cV3
fs0W+8fGQ4toOshFAVNF+MxzgpNHh4yjdxsPxT5Mzko/FPNCI4Y2PUi5cbI4+j0e6Aj07TPbSvtx
U2YlbtSX0tFwcmonmhugPPobhLV4SN3nLGB46ngUa6zYnEu3m92DmTTfdjBcgBM3nMRdD1Ii4wtM
JA5IjNiYvMijh/0QRSWlD0RRavhaz5+hvZPQZixPXLBqPSqxqtbUKBwp1LsWQ3cnfhZtuHY9MM36
r5jwxpvtngPDyr4ZesoeEKAqplMYevsO6gMaQ2GPr1EJzaN2lk05PVvh3/EqJdGIroBU4fESMhyZ
mB/40ItnpvPlnJ5Gc1rXZfgUBtd//DumDYpr+BSoBZ8lhngxE/OYM03mxfHISH9f9uk9kPInRrNS
6IgZfMe9d1NxmQZlK3EJo9xfhJX12tkG1R/E7NR4LRixNBlleMnSagj+yOU/JcNLuOkcyLBlUj2E
pLsusmkVZg9/yjeKDASeDR8xIfS+3qEQQq1S/0wt/l9ELuhIh3CgTuz4TVmXlOa0KXCZD3BbqeLh
rtQrtjERJQ33Dey0HOi3imxHVBaLQemm65wYXcCC2qG9xEmJuS5IQgpXzjHhrtJ2ycw/iN5eVsF3
P/6oRPbUefKfUcr7lCnbhGkv6/5OwUkr4z51WJu6jhMqLvUoeoA4IybuEypxEz44gCkB892qn10q
BeJTNQJIA7kY++YQu4ey9U+liTschmwmYymBI3mMi2Kfpb8Vz1KZyXVMkgZoCTSY/h87o7/CespN
ppWocOnMiDFMiGtPjItsMHkddHeb4xRX0d3Z1MM1WShmkC/0IPjI0+xgWASo0in2RNrjCh9OZBrr
cp2IhsIs+TMi5mBIQcizFguMJ4PgaJXadjaJ2dIZZkYpzbp2LgaPZn0ZzliEKWeldFy1jrWv+/qL
IgYiT7h0IuNipsavRX4FOsV1TSGovu4/fzzZ7lSEvJNQMGL50NbwR8icgs9d5AYzRfhG1NhWJzkh
DJRW0mKk522xtF80knKVpzC00K3y8qZ388mvxvU8YWpCYIXDJI+2u6FOIIMptm/FZ5XbH86kb52m
elN0TSPz/rlIc/XqKjgS9P4rTNp735PZJcw1wCp7VzLBxlaUSCwjgtbS7wKJPy6K/GWKYq2ZyMGD
h19zhAf+1ySQxQhOT7gfkVcdWt0nAaqDgOun/XERiHEdsKiNyN877EeGqxIEPSrzd/UUMq396hzr
hM9A014TQfaO3S7SUqf8s+VRTt7aT82nY2svg56f4RQzF4fb1ji3lr/YNUK8oYZFVE5fVX2aQyaQ
8XTOKbn9Hv6KhTkO5PiyS6+eM23FNKL6GRZwo/bhrH2FRryz8ESDgf7mkWLQ9D4Nd40IIvVe1Qua
v2tcU+YeNmsw2RSr3GQoAdHgEB6o9wdfxG9aWP7FDQLnV/MmFRtAgPaOf3P3WZNTYVjxl9+nr2XV
HlspjxlhlTGKbAy86KmJ0sPivvismcth8nJ2OqI0dPePUTe/1owayXUfBWxjiuif7pgyOhQEjEWj
sYkK+Wg6dI8eop16rn59o77XNWgcYzLgvggYvobwNWjyEI2HdOT0nmvm8sJ6wXHwICl8zAqgrK2f
cTHecselPmk3fbV2tArkl58uSckFwllPDXZ7eXQcpXO1ij0Iy7LrEccFc3xIwm4b0CgsY/lZGPXe
a2nfYA601mxCzcdmCQpwSDgHXNoAUy/lM8SBsPE0cle0AbP4mwE5q7/WSXBjNgxyHJuHqGvWReVs
6ijetI24NmG+qQt3aRIVN6R7S7TKtlaDMqdWqscbMDIHKRnEFE3HSk4ZoDS4JgyBQ+PEI8bsOu1I
XA3HtY4fDWf4bxvhNBUfDT/4mhUvKYTiljhYhUuIaLKKznBMY60tX6bG2m0RZKIpCggMBXtHcom9
IjOOpL14FiM3F1hogDPQJxuPKi6LECTYQwNvz/mkU8epFAWxIzKs15jZAtjxDsYdE0sclTCmq3Cr
JL8+tsxtBGm8t9oHk8Vl0FR/yJ/z5XhM/Yxc1anAFTtNVzr6ks08qIy69pAz0OkyRqgT+V+tDh8A
6/10EjezOvpadu88TIE0Bs9TRJRK48D2lOHGCEtyzpX1uT25m9QMNi3a62RiRBU0G1HCgyJjMKjq
c248ozj9LCF8w2y/xBULzPr/XrNyec2tAhvl7ozR7DgvOp+LcaTlTsYjrCcI68kFMxGHcMPIuKoD
CBDgUmFYb3TyZjDHp2lpN7Z+cbALNTdeunVQTelbPhb73g+QZ1SIzbL30C1g3q7VxSpuBaBdDWKt
M4PX1jNmGE7E3CjcTX1ZLRlyg1bOTEfal7pOllMrDiPqBi9wfy0n2aR4zQkNF0oXlq05YWfrV7sZ
OeQiqCnpSthukGPOWlaTR23gL5J6C6eCPz+7w7rCqDwjj7ARGATndflwC2OHur5PCNaRyxz/TT1o
biRQHLDBX4sakS2KtBxNcApvmS6a4ceGNkpjVj7Q9eSRtTFqwDgkg/V8G/XiM4K9ZkGjmRNMstON
wHdFyaFc71ZUuISY9jKqm4c2levMBpMQ8cKy2GyPPNCp5fVgk7fJOmADF7Vcce+P8mj3SHMGald3
K1l0QQkETRKtw70eT0slA1NkK3VAl+EtJ7sQNrxNa2OAzGuAIGMHZ43QRR+v7zpPD+oHt9P7BEvL
Yf0gdYPvRUMBUObbDALZEz2mlp397jEuyEDMx6q5qjfFZEnxc1RECVo+xEU5zatrOLtSWge3hKzs
YQe/cHFGRTYEYfhXujNiBbHTPcg3WTtjGE+Cih1ck6Bf9GTj8k027wrKEaDRyFLToFWpS6f36kOY
afeYtES9Emf8J3/4qmGy3sLZJCkgvw0gOCLFa6U8QS5fSX6totaPcVj9sxqxtbvyVusmQbfTEUP+
iMkaJiNKSh7d1b/XsnR7nnSoDob94bNzBtaUenhxB3GUSWrEND8yVOz2RIPLscQNq3p3Rth0mMYX
C4QuOKBh5heb4K/PDvc+95epnUvsSbpbkIQEZCUrdR8l1b7Sbnlokq4VXyrxLyWfVxWHptipPzzo
073dhieNy8yEZwcnC6w9oC9R1VUPzOtzuA2CcKoCku68Vh+ajikHFNejByQo8DxPs/QUF7sRUE25
o9dAprZOlCFEOlWehFOnTIygxXzoQH8CoWhV5FQ4tHt2b2EMLpNj3PGuyZg4Sv3DggAAx7JUbANs
TTJAgJFjy17kM5xCABbFKQ7t9t2gBfBCPI3JqkmZLM3zifSZY94zCK8ZBUzc3wHll0Uqpd4BaWA2
WEGxRw2jZfNPONbTqrEIQIv6dd7+qdjsYkp/BhMPS2n/gBbuPGLhOvHRFSjyjOkwIQjm4T5Qoy/L
tj/ETXq3huKrQWIcmPoyroZNZUEGFqbYq1/zqDTbCkIXbCOjsD+a0tgFkDjwGFxnkbZNahpGVJ8x
0yef+0IC+0VvmQu05ennpHcYPrlwcPv13Da8zeC78L56FFaSZDDNYRnjWGSNVKpZ9hzK4iIGhhk2
+22q3ppc22W8wRb7S3FwBuw0O+2gj5wVEYKfkpmMrIGcMKbqu/Kq/GShqlX6uUlz+l/AVTxGiC0t
8eVQD0oUIBwWIHj1N8UFT/lV2yZJRrrhH0lXwun5pFwQ1IWFDXDVTOdYlVZPz8CaVJWRkkHsi19k
n9SboQZntcwzATynnVpw0KrV4N03a6a6r522j0MU16W3mfPyWqXFEUJ9pmHHeVb+t7I30NLpmzZ5
5I65YVNwZ8dVecjM8OiF2qLDfuFFHHWslikFj3mKhrCYv8KaKl52Wzfc1KaZLFUBEicRTxrb6LjS
X8ys2bV2DF05Uh6snOfzNQE4DMHtDMNFUY/Da1UxSKGuxBQ7nXcynK/5hyJ49soCkf2+afpDZ8Xr
ioeW0VKmjlCnPgYYV3QoPg11GJ+6vzmeJ6puCxIVXeHgKUzsHeFTWLDvytDfYeRQl+66y70l3Aus
ssGPiBAe80+j7XDySP9Mdb0Vbb9O5291KKqvjBP7T9iKGy2I4pFL3zzY4uJHw+fIVWkTjVwVKw2v
M0wrtqgA1S9gQiDSS30tqKap839CE276xi42Vv0ZOmseFv895JD7pfcuEuc1G+Zd6mSXMQwoB4Au
FSqdFj/5eJna4gF7iju1vIeefjAhr2dYTLIOLPwt9bYgrgsROJyNoQCfGlPi+pQhGEuFrwM2xeoE
D6WxcYgFqm7Sdn60Ll2oXewy0dYDgkX4aUaUn5j5x0Z01MviX8MYdzDkd5bPzkI49qsWEYU2evV5
jPzmpeDp6HOrwhkuRlj/M2uSNDihhpm8Ql9sIutbzZg0JDNeHezjNIJVFXJuRtehIN1P1xGKaRaM
9wJgy4nsv3YNgK4B9E0pckrbZvTv4ywlyRrDatgy90mLpgAjKm3wj8LIPopQ26ax/dozJhbWhKUI
Q76YsqbAlZyWIayavSfEbUBDaPrayraYbU8lJSX8TZHJvVPFsLYBKzLpr+PxM7TwYWqrd+WxENsI
y5q6/JIVMmvdZ/AHUF1jgVG5hGaY+KiaDdQk7N9wHY5sCE+A0N6QbtR0FcsP9dfDifL4HnK0q+Ar
8J0JSY19FaYiijHoZ5xQFSmIKpw3y95iWQ86YZJ2pv/pxxvFcPyiDMXQrS4z+Zen3/ozB0V7E0A9
6Gg7A9UZRKUq+WV3XbwsI4ATWuGWkKiKi9pOI+BKPqEPetwZm+OAPN4Mdeqppts5FmngBLoH+m/Z
9WemDItcC1+tzDnNurZKEu83ykkndy4Vf/7sR7vCd98sXTvODXhfDdcoam66ByGaP0bP8p/I6ZRL
ikaEDMQKJsARVjNdnD0Co1KJ4uXTS2y8GvH1aC1efB8+1L/Mivbk97/5pOEUwnfnJXbVWgIlxMHq
Dw0tVRf19y1Mnc80t2BPTmAbaROW1KR0LK5sdhGJHr0OjdrPTNih2vcoSXtOvG+3m7duT4SVPsS7
ENkMV33iANyIP5FIxb4Lvd9hSGPq4P7IxvstnAJ7TV+5C40W1dtUfDcuB/CcXLEI/hvI+dCl82W2
nHKRzvXOijERzWr8AaX8LqQ+LIyyxhLvN8R/BDp1qupDJCgZ3+cyFLAGTNXr7MsT+tYMg2MXdgc4
L9m0LbT+1UR1Mp37G+FcSRzfrMAB6gaiGI6D8SNiY8XbxwTSpc+tHvb0ISdcYMcqXrKaHz4G5XL4
zo8NNm9B/4UR5X96HmyQeGykpL6jIonYQHi9SIrAKvbfdc7vqWE2C81wrD88cmXq4r/UzPAWoGEr
C6qK5F+Rik/1ZfyaWuRhgZNRujdX3wVjY4icrlwLjXobbHwa3DYi6aqHwwnislHHEA6hm7BxVpae
L/PKRmuabnjJexPxcM5YKBH4cbpkDraAklwW2OjgqT2HfBR0ascgwJDWyx5S/EGbVYJ1duSLr1yH
R+Hk536giyEEfI4som8tBGqfsePtzeg9ETcLsc2yJltSifZFC7KvYzkcXP25YgJIBEgJmuwxGCXt
IqdBz3F8QThezCZjd5JiWpB1ni5iTmFo6BlKZOvN3YPHpPXYFcHupjBiOKsMTBsak7DB53j4CjAs
xpY1EOj7tR8jdXcW3lCmtirLll4d325m3wjdKqrvgnGk87cL8MRv0hc8lhtn78PCJexXefcTPdD+
eg5zBkSlwdkm5BpKHEHA0PSDQ1S/gWEze0wYeyE+Ysc1RQB/Kt+MuLBMDPMJXyJMpa93TsMoFSFK
CsnaDQlKuilhwBSeqI4pKx+lRY9OX24PB89yvmFIeMxeSLPp5v6khyX+UIR1j6/TLAg7O0z8A5zm
8ZUCd4kvLufgOAB79DvNo7vQ/E3eI/ZDHDqmWDf7yJTAEOIMc0rsUerQ2+k5+5gcZnr5gVmZTy3l
HuH1CEeJqH/RtNHowQ53w3WUhjuDAaVPrMEyKpy3hmMQ7LXLs20vGpVt5RSs8ZCiARgmsDPkEs1C
baAhAnUYVnhaY8/SWA/6czm+WhXaVSwyuK/gqxz0FAcsriWYuj7iRd7WujZvuTK8QEDhBsQccHJM
uN5LSMYu0zPO+SJsFmbzx8YyTqOMmvZjcU/xOSr/oYai+6KZkdAEy3brDv3N7rSNTBAM0WHZdPOB
IPuChuAdzA7mO24NVfnMJWHxSUmsT/s6M1HK5RuaPdyFQ+RzwV7Xn8VwTY3kNPQzlosEaMzjkflS
iuiktJr3wA2OdM7oI8pVZ3af5iA/4mDahmNPJ3lwI95G7m0rez7A1ywKFZaFZWrPKUIeLnO+tUp0
mZzLzDyFcSmW1okpv6MEqGC0H1rDqJNAoBfsjbhhMSqv6uAQsEw6H5TAxOK5lDccbxdFpwuM1N0L
MzUgT+c45dGTcJghHL6NPF2nJlBBOq+r9jCWlMNJe+p9mjI+SkmVUo3qxLulEphFmvCmM7nu3LfJ
L2H5fRYhSoOm5AOeYfYnzl5jGCM0boswrEmkg/vWJtvaLN6EhNJNOwjdGDLA+A+eWEBhCi+1gT/R
WR36ftRG4VnCPYSuYNeHgR2irFa1DwSNNiJ6jpYWy1AZvni/evMeMVU3NAOUtL3QIEI+TLeN4a9M
KVYV1JisMRcc6DEzmIoU+ajBvZ7QDUsScJOsQiJv3BFOTP4W3yZPXykXW6kG9X9Dm9oMk8BT6byO
LOmG/Aq8WxexgL+BjwXNhKIF6KJbCSe6R4GFrwokfP4ZpD117Lsi8/1HdveuOExyGhbzUfmHATDg
1tRS4mmbmKNbqQ0H62xFrJylKti58tzRxl2Nhm8+Ct1dCcZHrgE7wiZQY8CxIcD/W3P/uqABZSjf
ET1BFhiPXdAxS6a3F86WRZRr55jhUeGs0Ko3sfiKyx+pt2cTsV0ZnuxcxYF1AFxEaSSv7fjThHC4
/dChIHwf02I51NGxqZ+1+tcpjmwssbJDeJnpeIwRMrHNyhhMxOwO7Jx/PvuwAqobRutoDPiyzc3R
rgJIWNiGhwSpjC6uKsbJHKKVxj4eB+ga+LlgaS3g1CXV07avLj82xPdsxPXO5f5WJ5TH/CL0AwiN
X+m5xw98ZjRB0LCbIXp9MR5dvWlJHlKZkW2FPtI7md6jZBLclRlSDYGJ67Cx7c8+n9amgTWZ/Fca
GIHHsH+LWzS0+nKIgGTx1IxYDA4BuRmD5vjSmmIbDGtpX1BKL7W9y6nTVx+11q51h0Dz+G7rT8Ee
T/tLO7gb0VP/MUqzmRQgAz9ZUsdyHfJCCl2tXSbeKTP7I3JiPY8+JcvWzon+c/TXrHd2Wq/8E6t7
SiBz67m7vh9dDnT/pg8e5sX9Pii5uCG0mQ1OD97nFFV/nEjs8NjjDkeKNX865OHwXKLhUDORhkyr
QAskCJz8uUxO+ITuVV3LXkRWMK70IF5rzbxt2X0mozLGWneUuICMFBTZAEKnf5D3sAjGR+uV/7ga
nZn7AJFdjMf5rzFaO9Pwjk7HVde1eCkkFxRwHzbZYZpib0/PHqdS0b9jO2rU2IFl77ntvCYt73Ns
qO9NHSZ2xPEPYahVykJBhHiZnapSHgRSnf+KcPLkzWEn0lOFYBL87kMfms+R/C6YUWsu/YXe0qEZ
/N4JrtUW448FKNZuzFjGQfmpmp2RGOcIwzWvQKw5DN9q2xVlcXJ5zX39wQhx37Ijh+k88V1l6ryS
a4KoQGXPxdZNgX41luXqB1oOPH4V+D1+W/Vj6hGu99UffP7LM9h5hPQ+vGAMa+S3jrBiUcgrcWpv
DCs0U9sLMX5lxB/B+WU08pys3aBD+BoODP6hhBM9iNMOiDETbPwoJt4/1KiR8jEnLzff4tRkM6FE
1a7klA0xkGGwI6uihS9e7IcS05GXSu7B9GFfrRGfnE1mqLBfTPYZskIZoCjZax6rA6i7aRnZ9mo2
KW+xzeU/9Bctx3KRgiZWJvhM518GLj8vORjOfpz2TrAfTNQBEPmdPwMSEsVJdNlrkzdscg3uWjyu
BqQM/gOXuxeT+K2cJ9ghozGEuAxIyPAsVTY6jWsxS0yPo+3TrtfurUFrHt17t9zFwdkwyQnyzjrj
VaYV6c4Aa8qzz9GEytRoHzLubg0+YNU0HwIbZ6M88ZdpZ25SYR081rphEPajmipGir0fboUlvx1J
mncSJ69gQBjilgMHHbearC3srjviCtbZDA0dlmBc8DJrsohwJ1LVCcNRIkSU2VsEIcXm6bJUMOis
mLFynWBGroq7ZeyUZPLEB3BdqpZqnxLU7CNF5GMQ30Ufhvs5mWaJ7Rd8I+UgQFnldClcclkCVsG/
agvEcUOP0BJvn1J/dctuE/KGlZ26OrZjT9Mg0+ZY46cbIKQ+fPMoHV88PgCpphhAlIhQjmvv6VfV
FaSPv2cfoJG0KYtx8wSt9rcudkVx7mwHkrxb3F7RC4KVxvcqvGqEUfrzgeUbQwCaCBaA16b0KRad
HxPMi6uqEcPboCjqKHfj0DhxvqiiOuz8He2Ko/IIRwtJAdh+j13H/E91J20QYUpKpp9c2sAJXnhM
OWgnmZJY6TP+Mf+UKYkXFkgA6Divp/8fR+ex1LgSheEn6iqlVtjinME2caMiDMo56+nna3b3Tg2D
wXL3OX/0BFOWRw+DhjjuUkbiVDjkYtIcljMhcKwm1OvmiOwgKKPsy3I3lYs1Q7n6+heUf9zMQtdg
/bAxFrjCynrn2TOxkfawr8ZgG3EMpjUTuIPje3Cdhcmpz0tUnwybqaCIbLTRf0lNrfiMY2M9xua3
OUA/whcE/D6i1MIWm5FV/ZFYKBIqQqJDQkUja50k9dq2v9T7ZnBmRQ36cjysG61lda34DuH8VOES
UvK8NFlj+1EPio6GU5fhrZhUgDiYhR2gBFy1wvogo3yGDa0OSVzc3Pkqh089KpbNRPB/cTVSBNFT
QxrtXuELeHkf2iZ5jPg3uXxOWog2I49593lu/fZOAwD/RMpWAPa/iJmaEViRZUEKYvShAekHU7cO
PJskjmbtMpXPyaENB9affR+9mCFBx/yhLtydAdCi7lM1YKEy0joYQeCenGeZClpKDSyiLqfqYDsU
IFpvPULkDM0cVBVmJW34DtX1KFkjeKW99k+woBbRRSTk9hTuxeM9A8gigx9+3f03Bj+Tj6NCloSR
V5s2aBaxuBKegKzFxNXxyhlb8zy7drbjB6VpYEXwydJmUguRfmV9/ihDa+d78VusCl+I/O7nd0DI
HhOFWaiuXASl2nCfrZrNv/+UbbnTMOj2bMvjez9mK4P+zMLC0N/gGDORQv4EkU1+AlQmx1FQUiSm
nQkT2mW8DTopQhybkSKuCOSoUg9XXvOozEc2FvOmIhPeaI+EAJduBbrIGZOhv1JIFfwZH1bp7bOI
fD3ZX0f4NU3+eqm1LSLzkY/tXfOQGUU0YvfBzTYC9PHEMxiMPOoi5BRZtM0Z6+WpG7V7G2Ck9A7q
PUqn7yk+pSLZCMRcXWecXC28KrWcym/Sqmk5auV3FyREt7B4olRxNeLlgIjr5Oa51VYOCeXRkCfa
HB4jTUMsC3A6W8e0dR+9cJ8kdFkb8w7zBLN9nhxKYiwkbyOcxTFapl6Arw9tJCOAyWW+SIbw1Q9c
ioMjTKzd0XatU9eKI27N9VQ2mGRJ6ekRFIaSbabCaTSvWt3h8EMg1/dYNrub4KxnpdpiesHtuCCx
Y61ac1oknTFlVyiaLP8v3WKXpdVTb71WWFXmOeJ1n1w2JAdyL03+hQ1KOAI0ldOxPYWE7ZNgR38i
D/wXgTpUIeXlhutg0mkzY26jVHlQ4lLmd2FPlEbCLQdMQ8vZ23bayh6XCC2FXPQQa5tScBJJXGMO
loCxxrAVIbeQD2kdrOX8oefU46EDAyJ0t1RZHiW3BgsgVEOzys19R9wkEpxiePj15uRqs9ZMAk6x
PQ12vXERJVuls5MBpv2DU37OOU/8NK+J+Ma5yh+itvxGxabHC2demsyVwT6wgbu4/qNfp3HUhX0u
u48MY3acngU2Z2oeUA7dVKSAZyWnaCb9PtMQi2IxsaZD7yHlssKTF0K+hZTZYFescYWjbYBy/Ah5
3zyHMCGbvuhRR8kEQV01bwnPP9HdVy/46APz4HYTB32z9/mrSfEbEnZj5CjPIEbxmwQMsomOjAsc
jyLbEtPSOMml4TN/iVtXEHoCph8bxo73mqvrQnELyyVwUOmCdewGRB0qRMLlhkcYazEosuUEdKvD
cUCfWvBA2UdBzZktnm1t3iU5mwULLzftQSOay4Ca6qMCgaW3dY1hR1jl0mjZj/tjA1sJ5UtsKOKW
eLrOJYrBwPuUHHalJja48nFocgGn8S8xHmbOoWqToRcjC1e/HE13drbQ6aCzVlq9KQSi0I77vaDA
PO7WQ0xxbLafa3T6kTLWYtCBe1wsdPzFoWtdahwFIw61fE45b9jTUVT0en2a8PoHXX3pJQ9iREdZ
vmeTRHQOCM48aVnH0XNWAoBv7q/6yvJjRhwoutzaCCROqj0XzJbIz4TbHCsIm3OWRk/DjJma876L
iIWvvZUTB/fB17eeQ5Fy1l/UB82CIO8q5nsFZB2s14QK66SeL5PrPrcO7EJKgjtQj0ntIuP+gugD
ZC947joSk675COjHbeyxuBnmtuNyqtwfE0Qgw44zjMZqmKu1iyI14/nROgO0AjbuuZ/6Q5rmSNfi
9axY8qw/0uYK9NaQyatVOy98ypyRMi02Mww9rFGgr48u8lwHDHCOcfR3Y0CJATuYHl69MX7v0o8o
xH6T4R7DIQ996gY8aIASEhfxMNmkDZ6TIEBknHd35hH/IUYZUXfROkxfM8ehZ5SI7yL2cXjnqgA5
QazjgEfEmB9Ie0xlvs2rKlkZyOf0KgBHxUXajWvfp31YabzFqvD7pSPfpOusyHlbZvTX5FawSyyH
rhlYz/G38uiY1fLDMCUdEbmCnQNfekJqDnGXWk5JCZueLv1zWhWLWhKowLEgHofy0dBOgbZNwpPW
4qV/yL5AnH2PrW9pdBvWHXNcAANo+EvRbLKtUcO15AvsZt3qN2di1WAt71fMEqo1IGYC9WuMCdeg
fbP4tjlvKl+NMJOLbz91V7O6w33GGGPInftxPnniWg63+dnQ+V/jIzHaA0fjQdtZWXLy2SBN5mOT
5g2VLN8x5eWNvbIrentIRABr0jfRcIwNnw7go17ZKys9NLW/Rlpd6MgoOIH9p8gjlstRoYYI6IAQ
gNkEtGWfHnKscvp499G7YWYnWAjNb/LSpfQvYZtFY1uvNXzBMvxHdLzkE9UjL/fR0JBmqU3vVfhP
dmenXNWCwk7cqg/+P5MYPX5pE5mx0RnxEiiTQCcxrOKLXui3tPYOGpv9JGg88fpPoE7M3sTzcCZp
BfTFKA6GeUBZzJYS001ELrslEYV6uP+JqrJJlXwUlXk1Ru23Ys0aLgIAQNbRlcE3NfV1z/LoVuyM
FS0Beo+2ymnnraiIdYo+Isu66LG18hrrmHACIYL6CJuOGhILzcQ+LCl5o3la/Uda7iU0kf+I3YLj
tl+mJFkrXCTCS2v5e87Y3ehSYJC2hrdoi3jtlvSPWekis6x9b34R2fqcBXO/7F1kRF1Jrv0ozpLD
w4j13x4jGodgqvB4koPLK+Q1X2pG/2B4HkRElSXp2DYyp9B5pDLKxk0cU5W2R3Re+8kxQDoeKnlT
kCwcKh8wN2D6yfFTiiO+NhrCY3z9uHmUzpqXbVnhLZApXXFkpAndwloT65cx+RyJgomREmlpS/0G
05iFIR0hYkDukkcpQfMvzIaXAE2BZhEdkoWq9S4GgqCYFQ+tc8+lSUhqRHqT81S7GNO7YptngKgo
t8tZwNB1bwORPj5kB0Kyf17SHEqep2w8B3myRQnzGkT+2uiLXUX6MZ2nd0zjZNraJfXfzRt6tJzX
l7V8bgoqv4m04X+ZdklS7XaI1+m5pQUdhHXR6lQpoQMkFL8DUCG237tpCECn9iWlddhDfFMTC9Ii
WF/MwntEpX6d7RZ90s0EBzA0BBMRYkF0DqCz5QyLb96buXhPEM+4xYYPkug3mbmp5U8aZN8qb5gS
k5nIkTBsXtHuJGX0XnTDYwF9EMURXkf/sSX9Fh0y0qsAmouUahSo3GWT5I85m5t0uDtteXfnYp2F
9D2wb8RDse2HX8c72J22AbTYusisR3dtrBL5ZkdrGfxOaHzwP8C20QFLk2kTF3s/KreJsoBhDumc
4mOKyIrP9PNEAVIdVNsWC0ZDikEzz9AQ7NsNHyvJBoPZjwiE+d3qaAypxl0aZSRHdjSQIJ2xePgD
hE3lsZX+EQTL9mISjf3p1LbaH3nixNSjkd5jT79+4d81YN7R9+85F6+rXYuAl40HiU4qnXhpiGDa
bSCuq49yejIQMQ/TgXVtZbnRMorj5ViPoAwIxyM57JRwPZgtIEYGzAIxosfQhxHikCSEiYIuFNo7
OIM/+kjofPSKMQaCwaoOI1LbNHGOhR1v81xfVdAGjLhPYVWsLzHyNumcUL1iPl9lVIdVPYF0fbRx
puk5qcU2b/kFhYACfGB+BKKmpnV3vgZDE5kvPWp0XIK/lVLN0d6oe8Tz+/jz6IhPsu+6JJrVlojY
9OYxdBKixzATDSY2xSeSnszsh/JfOLC3TqYnQq3IO4PDTxg9uP48zYZSId6J5F43vaVAIUgllh4x
DDXxxmnrL6WDGjfs4TEH2gr7Zx2BWJczRttCUZQVYSIT8VVrL4svxuRv0ig3YGQda2ENAiD1U7If
tD21XFGCg2SKv/zQv7u0upRTgPcFhUwRIhrQn1A4cB60pr3Dm7H0phBuNfIRnmGYY1zp9V/4aCYM
buoI9Qd5uJInKAQUQJqDTzX1iB1TjduwZuT4qYpCUPl9DYoXXVVxtdAdfIMO+UCIVtLgxa2fAi4p
DPTEVBFoVcHbzrHca5bzNtUSyeS8jVkSZ9I05bSIfXSWlYYMQTnu3McENSNV1VupEbCSI+Om7RPZ
EnsOkYN85wPmva3HNETADuET3aiviW5GSlYfHd9/jG2TbRNVfWAB3GA4YRlmwAUoiCmR6BqOClTs
Rpgdmqzd/Fn8MIda3CSjpa+jIrtJriAj8886ICnGwipzKE7hx7X05I7S7S+7zB/MTee/6BHdYGDs
ALKcxtPAq8DizgRC1gQ/Hp71ASi8EERBIlovq4SC6o5kHU5+FEM7Td6jcTuwk2vTE0l0R7eXjyhE
VnmHzTmjW7c+k9z/GaQ8d1a8i7oSwnm6ULm7sdm1+wQjDsIw3tIJYiMg9imsJBkerx2Aike2A6nw
TrpwRPpCCMsCBhZkQr2+mLOI8d5reV444JP4kE4W+b7Q0JBLaZ+u7TjfmryUSFBFMemnlA+U0TQH
rxNPlnj1+PHIys7M5DkK2F6M+RJ7fHxQUhUpjzgV3/7KYFgkofVIdPl7NmKz1Nu3nGg/upNzRxB6
gUWWxFUFFmPM4qTbx0O0kT5ufWVmJRi2FHj1e/2hGlg4AosCxel7qD5NGtCIM6RVxFxLNZnupgzi
eYf+t0ayaFlrwdeb1aokbqUiFGOw38f53yStfRaQwnb1LGiNgIwWh6zuaNgJ3NqdY26xCWalidxo
eMJvvay9j8bXXxwMT3mYbBuTxP3vymtfcpb7PofCkOLPU1+NuarFgAJkSycWQoXF2jBu4d6yJCkJ
EclExE+4hr3hcvhXwI514mZDe6prxUH94nDmSyKhJpcKkaE82hT0ahnd3upt5ldYfJg9BPtkPvtN
cu5csFdr4JtZ06VNAOOtR7equTe/q9B6TIwfAgbxwzLJ5xtIDHs/YnEcq/CQzpylLPtmi7ZIoe4J
Kw5cQVA27wQ1bia0kY6DFNLN9nASKH9y4ws/JNmheoYOGb92NjJKKzEu2YUo3Fb8cj0YnZJC3aj9
odVU8MIIk2iivahvYDxEv6kQmIEQ5fp5BpYX9ntVyQem3q9KoYJmv24nPmUs+5VFtqXlVRQDFvcA
LK/tcVY66dOsdWtwcfzrJtopj0fUSkvy8ttXsxu2xWCffeVaso3miti3RlroiUcnEMiC/OF91mdw
P5/c45kXnooX4aTP/sCYN4f7qnAfB+E/q5+iBnrSMjQ7d7tYtwxDjbR/qULEoZeau1K+6JCMKgGd
b/HNi12p+KCOatN++o2k+T6RF23WlGBDwJYRPjcMxXXgHjNh7zxZrUUEIIYrywCok82rxWgatt0F
3rDzKaUrz4R9T/CJqIWBX/9p5ZkIlTLYp8O7iSBKguNISCZlp3Us5FCujQWWczt58ZJ4m0EyKvxL
R5MvWWIdDeUe7yGXXGxsCeIFTBu6nfo2aPliqJjBfQppufsDxCvEuFu7hIPho37SWEJfq44yWou2
g3dpUCRO94BFlbr0tjZLlMhJISF8y8uda+nGt3pocBXOizkPdx1yoI1oh61agcYw/EWjBsqjLdmx
T2FNXx+VRFYZPJp6fkk1UDSmJ94FYAp72M0F6IpJemcFIyJsbzNFyDBriCN2HMQ4Olxy589/ruIi
ahejzxPjm9MLZsSVTRaCOtgjDnqnnG5Nr+9HkHGqIZdBSZlnMuzVs/sHFEKe+yBTukY9WYsp3lvL
rl952hcxVyHyaALoZ887qSvTZgACEe51G47Epf7GQ/X71HiIQxzNvuI8W4tOpzAzGem0DN99oK2s
uTumgSoPG2zHHjC1mXLWMMZ8V6nqqMT2O1f8Do0RCA0HaQRYoyXEyjk1m2GavHWaCU7RPk0RhtkI
ERnS/qAbKdBgdT0Z/mevufsunW6RZ3yi5vznUtargeopVMhLKLCsip/JQzY/U6VFmxqBzxvPpbep
Ea9AY7deb3APsiTaHnSgxhk6I3O0TOvaztmuSvKngOz/gfkz6ozb5KBmrbjkLibjus7iB/is986i
QJHjoMoq/OqoYkgKnVOYSjlmLMXbKb15zXOtsy76/BUdHVuPYjLS0aAi++GI4oyLcOESe0jOcZcg
V0LgpcJibB54mv8KEhTO5ZgSuIiCQlvbtXs2i/48s5ooRpzk/Z0bgcNVkPqzwCGHtsgUKCDEI1DR
UkhaODAumPKOilCm+qE3NK5m1TvnKSqDSrIIoSskGkIHamUcZ+sZeBplcbXHZldM5amh03i0+Fse
2ovSfpamcyrxHzUnX/CXnz1bf5z0dKc3/3w42ayKP01Ca3Gj99Mrek1SvJCKNYW7VgkSmZ5sk4p6
Xbga/a2KgjuffmqolMSf6aqgycah852WuHkko7x+SWbKDMLuyNJeBPo2hrqqw3V+NOuCKEDc8lq0
06KKsuJXN0VKDn3vPcys/TEAt0yKe558Bs1zU/rnAg8VKmikZJm91cnSNsgXaqb0oo2YC+ylM2Yn
d5bXHO2CMxHGhAkH5fpiMInrayEqMv0J8dLKRBsG12YSZdBDUP3tREhRa1J7FAdlCvTBBJdLlNhs
63SjVvU3SO7S7d2DTZVgQIZyp7OQQa0p4Z+i0C19QPxSL32a30fCxaASgpaXYcCV8m8Olb5U4Fo4
xjuELkvTIiyyB3kgAsCU/soVV1iCGvKEIDzX9u5B/ZrPcjNzQ9qE4FZtx45mbz0Kk5quekFtvLZ9
LjCExzADCrAdxItrIOZv0YgKtLLYFsJLh2jf5Z6O+UBHutypByp12JVbd5M46Nl+wyEnrKVDx4rY
j9vfROIeBM9Y0raKXhBKJnDLIjishEg11WkuIgyRcIUud4Ma0it67Tvuw6F5r+2/0MUdgdIk0Zwy
98lrLyMMbZH5tMfXmxi3UUwocbcjPf8hTLRHyRybTwRQGuFHyFw7J52S9j5A9MgJuUi29GBICgC4
hB3Mtwd0aBAiW41QeP+lnowVegFoy0i+eESndFRsC+2BP6itt4ItZwBnV5oEa+yef7OKLksjwRRE
4cMDErFfj9sXVDDZ+lq2KVxGiwjVhUi93VjoVwXyFky2hM9yyKYQstFZQsb9/QD6og6Kk5ICxHwg
mjJeon5ewgZnXD/EZNMNv7Pxp7B7hgJsBEke6gLgZfVRcdJPXZsQPGRnTWPTbXHVKW9+tCcJS+kA
EW4tvf5CAju/yLZ+UQErShFYcOAhzMKMB3lLmBS4hpIvs86FVIzZp78Un7SjVtHYWy65stVvx/Dk
FtrJDtpT3TRHHzBgNv19VM4bM3rpWWOIkVgXE2m307VN2e2tCVWI2Mb9e6vFvxOigGFbRflK0xC3
5KWzmBGodngEAxbbSg8BsmYPNfPMZ308Aj9rzklPp7vr5h+qmhqB764JCKCBojCND+nSaZUBxw4p
EoltHO5hABZFzOc39faTMd99AAk9zgDjMOfys+oN6lX/jdTDpcP52js+Ii8uWepinHDR29lexfcp
4p808t0ck6uGGDhgPDUAqOr4Vwz1KXLafc9RR5ijzqKubGBJFRzy9Gz7YhF53zwoS4Ih1wNDCLDj
gmAJEvaZRmEP0yB+aKYL+hC1tfjArlNF0irqH8s5jePnYJcbdWW4+k2pR/g0cB66dLT2w7B21bPb
IYRyVqNxV68+9MO1qODvjG0w0R7YZq8jK5n6+Ckp0UDVInebzxKeCmyvaGCnKQWyrOIHMRYI7gOE
F2b3UTD9WfBkMG1KYS1YsiyxnAhssMgzqE72WG/bxl8Sjcl9gYlwPem4/SBqxsY+VyN2DY4xx+xu
XBxkKFmXQMvuFuxI2XeXm0zEXQnIZIxFgABpFF0BygvXaAnSYRLk4l0rA2RkOOxuA2pB/0UyhSRV
yW2jL9vY/+eJK7eXNuQbCMSQU7fxvoUaGNk6G//icQ6WsTh4FGevyFHH9mGsyUpYQGTP6s/jZYqv
r+CK7AjIcprvqN1aI4cqhm11IScq6xw81BbaseQjHcX7otCRoWprPkw62HsYOdvG/eECeFB6HolK
HgMQI7OHTwfdU2y9W729Hsf2oLI/6oP6rbqF+MGgu6liFOER8YNRDowKEtuS1ysQtzyQ2bVzfRWE
tdW6nzj0tj3Bm7JtflodPCPToxMl85tE926RTf0LhANRNBmR1Liie238xhb6iHX0rv57nHAizwaW
G8ZfG7UvkDXeZgshZ1P1Xy1pLEE9vuU6/QV0qWn8LDOINy+bF/gc5CgnYHPeJvujmTPycKKvIk12
XZadvBEwGK/yPkSPpeIztcqYCcAjeRd9BBaWkDUSrD6qdkVYnVxi0QIGdQuPWMRSZKX2l6OubhNr
MxZEWh27fl7OBh79jAhMTFOljuml6V6lCE8GhqcEq2tNulnNE43Q86hCAJkZQ7DYrQrvn9+pVaJ3
To28sbZVh1qXhC8aCPnQo5oi49Tuf1nsb3ZkfyfFtKBicCPz6W54tIb/k5wGjUobGgUFnV50LmV6
DtQCXY9PkDYUZI6vvUAnZLqPadaca13SZA5DRWrPU+WDVczt0cbIa7T1Y9jLg2H0Pf3l9oKI07ho
l5iV4GrpuMjFjVYTcuGHlqHRX8ZEVT70YY9Nz1S6WRpLsvIx1yo0LdSK5sOZZMvOOuWonKiaWhj4
/dquWLRoE6qOsDTcXCpPOPM4R4YvEHSbVrzWkRd6IlZzY65G9OSlIZ/a0fzqfiJiNwKQvIzLuIs8
+CyhbdhCTo6XHspyXoTaRAMPvg0i0Kqm3iWJcU+je0vtSVgtlJxgGg0Lrwe5HonRbyzWOAPB24R5
JZ4EMT7VJuqjo4YiBBnp95i2izII7348EFuE2YboAA7qT1F91o2HmBFfuR89IYQmSPdfop09Y2/D
nE0OsKhEcdw0cPek4uSatSyIGZgr8RVR9SLtZOUthGaewiZbplV37IanMLlX7r8iKGGW22XusfPQ
cl5LjQzbfNWh1UaHIZ13jxQn7EPOCdxJEPRZhI9j9a01T4wOwpJEIou1umAgbTaE0nAugB1H9mHg
jBfWpytJjQS7yKa3YSh2rV5dhX7yddpOy3qjeWhXDgb5nRauFjGHP0bgLAc4EVIRt0oGa/RU3RBF
FQPZFBrcprv1JYlC/O5H5ERouJRQluCvNW6dCErY90y1lKx19u2JwLDYpC/AzaJzEPylr6KGmg8O
u6ES4GT2sxn1NDAQGlWhXQkJEQ74fPeJtrQ049CjVLKJIkRCg0q+qMLXKcUTAWHLTSYL+amEZUPl
PmS1fw6TixNXG10dyqzJuNiKstwybpP+ZR09ssS6HpAGXkRddARj1TwdbHzLkJmyyKwPSXrwQ5yx
YnnaowDN4RzVxHioguFIpjdJfE9IGjE6QM0x1nadtTUqVFweYAAjgo6iKQa6y2h9i1vCXJh9ctwX
49w/+x8KPEdxGQqP0cNEfm8uZP2a5qSHBcjFu6cY2YROauRMFZYeXHtlA8n3ANgTXiWQeGpxFn3J
8x3kmDok0YTJ1mM5z9PiPiNQmCZ7VyZHD4lMg3bR0b7cn2pKjw15lAasVxlNS/XyJ8LV3OKa1Cnw
H2JpyhMyBNWSQFXqoHYomgJiKxMnPzj5REYIt/LfuAAfNpDOLa9Rp0yaxPddxpQYbE4EuEeDGH6S
Sx5T1H7WKE98extmI2Qj6Rpzl3cZghgmXjvRLxlM5fSBBpEtmse9Hd/niKi/mlR7BcLaHNbs3RS6
hZvOQNVGlIDha0/snDHxwNix9wpybIS9TRmQ1FLjlORCj1RK4PhvAhpNJLoENBK9VYE4T88uz1sT
6Ewi820kb+vUWM7v3PPN8kBbF+wnDjN+40a7BPe+GJCcI8qY9OJzRhk7GuKosDYMcoikUXHpH6Jp
Li3RaLwmtBcq1AOyWAv36hPa5z8ucGkW5aifyj0bAIZ1FmxyBiaSO9295MHQynSVIt7IPXFAcUwq
Cl2V5P8D/bWwtbCxCpZQwix3pPcRgDAgWaruHjVi9CMoOREwuPWLmOD1/uk5GJVKzdyri6XFOQg9
jtYO30I+9OuEA9Ll8FZWDgtyuBmrtTo2ah5k1QdQIe9SFxrvrdYuU4QSKVOODukeOMEb2Wf7FruZ
T3hzROhIa9McMEzHzuNsLeE6+QBH8zMPsy2sjeJXJoL8kK2u3CJFrsnR1Hv0wVrL0t3q6Ucwa3+/
Va8kuxBGRoe+8eAVBUnI0XRzCskDOOwYfKIyXYdRspqRqBjyF1r4oHYFBeiotag1yV7m/CyD7mnq
T4RLbRFurW0XCxrCUKoKbR4XhNhSrAYrhfGWSrqhSDe3Kzc94IFtE5bi5+t+BrqKeezcfatm/IIs
IwgpB0VOYXTbFvHYPI+LcuxIV9MWKpvFL/oF3WoX0LcwF/csZhrT1h0jcZcyIeWdqm/DRWK79Sas
stvckqwgCZiPy6OXHUf9pld8YiwGcyT6g5a+KBMQ6xuY/xIx/GKsf3ICekIju7RkDo7eOcwkSooX
t8L+C+zjE1tA0FYTcf6WzxWlf5rebEPhLkfy7PjvrxossfMpT2b0yziJKrqskuSgJySYaDo6+vhQ
zlh07f1skYtJh4LdUIxLiq2xJtPJ04yVKnzVuSWmhvGae+RPwc5CAPqzKCWzDt+NsdqOv7XMY9PB
ay+vI8g+qTy7vAT7wqCiwtpawZMwJvZtQNZkRum3Ln87Vr24EjfBxWfEmBDGU21LjPHUI0E6BMST
t9Or4rcUhpo69UoB+c5MSAFrxZgC48CKkDH/khTAmSmDFb8QDaRmxHVlWHAsMJ9FLlelaT6M9rse
hht1zaeF9uWpcQYc14OxzIyP1O6e1R2aIcJF77gqs+lxcoAFq4cgcdkqVVwLhsbEzrdTeZ5j1nhF
oyj2vqzDQ0XTd1P3NwuDi6Ia2inZ2Kg5o4nvA8XjYFti4u5jQgYQvPeYtxRhYBYaUmBJqgJh8yNx
snp/yWbvUwvWZvCofsyyC3dVEZ2oH7TD9KBYmBTV0gTOkXP8q6lG2kRNKr/5vlaqS3/Y6LE4NUaz
RVD5oLs10ivrpHLpVPyxX4Pssi1lOMiH8Emk8tkM0qNb/A4yPJcR0gWiytWLTWng4rxWr7XOqbph
RC9j9BINgXrekynN55T0ISe0XhyYa6dE4K9WfRQ8+vyPyt8/cizFKz72zpM6dxUUF9TZm8oLnnDp
2ArOhTOI0a8oTQQqPQvyvT40HFVKYKHeCQVq87mg5hbxYrhkkjEaY+P07TL02drbERmBZZxbhGFl
QHAGUgRN3d9PAmmPRTgmOrxC36vlLM2Z4cgVnkR7YJxcYE4IXHuPR0yteXLMOCBexFjfnI164AlL
frCS7uRDQbnckXVevfQwKgyFbfuszqGRsbdxKLbC1wF1HJJaQavwquJtSCGnBC8/4H4Y+KIJazS7
0FKjWk3mX52F648kadJ00YynwVfJkTYb5zDFxOAQBQxoVGk+9ACRYsHa88rP2qiQ4Ffn1PhQNbVR
iLBfK9YjVEyIdgWHkYu5UAG6GdCNigTweKtDv3yrpL5RomR15lmguBoPbw0iF+YWNx9oHPmLkOJd
3m37vIeIbPbdTORwjQcyeSXS9VX5nPSckLKc6KTknxqG1V0lGegn3lRiai55WfOPs7jwN8pvdQUq
mTrciFZqG7bwMuLm/+7Ep+mIVZiZpImos0e/VL1Yt1hd0JMfXEO+ulSz+O3Bc91FkYmvLsGFxQmC
KPhUcJXEdcRI+jq042EeU0hY4CPAiDnjwwrT7vMykv6HOSaNCScLl72EcQcrUQR4g1mNl1/Nf96J
vQJx8jrd+hYgwrWzqY92ea9t70eADMbpDfdQ6vNrjnhGvQE0710x7jEDUsBhKA2s0533Bnazyx2U
gIj5ZzSDncXIhQCsdKOTGnocSy4vbTYegthcqQRd2SNKcanY5NsGDblkrAVR/U6IDlx6uzcpNyKs
VXFTmjZRT/zlNJvWeu3818TU95hWPOFxlafPST49aJZ5bik2p34GPc5MRdZ4HEZcLGyRyCrIApg2
Eh3SGLYnT2Wqhz8VNEuMqczi1MnwXFygtxWXTs4k3pLnPIF8TI2zxus0ptWIrb5oe04hsR7s4KhK
/7ppuAQ+SDNYfosIvutWmgqXomalDDk5gEjrKFubM6BD/DmX+Q6FbRQLcBrrhHv9hHL9QdmP8qYD
zHd/sd6Oc7hUhWMTqHZnTk9l4a5c391BEe5NrHgsdx2URJVke7wVq8qkpmJGEugq5RlSTH+ZTykg
sHPmk8Uz/RlUNI7cc19DYjZc4a19jDr2ZL9AzpDnKuhBA+9ychBaY61WsIKPOqUSYLyKlJJs6D2T
Tw8hNfPpVROPR6hXxiTESEYpb7JKQjyjUDY+u6GF0h3R9Zzs1bypvpLEolNBWAprIfKs7F7BUM98
9vRMwLi/JLjsKITsgKMnIq7RH3Rc4KGNDCTcJiyNqfFWIucZmmyj46jAGbBS0oe4dn+CgyWLFaEG
i5KgBzIb8Q2QnQZsoZT3IU9RFGY3Q4WumVDaOm9OO4bvqD/e9Kq+qhm8641DGoZrm91O3YSQcOzh
PJ6UgTX3fD5Us4VUCySNr8+Rn140suP41CtJmBIpqDfLQaUgrwHaUDWbBRzQeVauQ/oYPd1Cua+v
LQTi6hef2CZHyN8SO0YInSZrzy/QZuCuIpjRLD2Gzg+pdWtftqS4IUV2xWJg9MoymqNYsst+j1Ci
wYTRxuw9o7XjzCV3ed6WCiKLpq16YeqDmQZY1gOHTjyVR8cAOW8s12X+mPG7xBJdTExGGbf+X589
aeaIYDJCoNUPBRjh9fkaG0AyQyzFFE931r9sNLe6Nr+M1XjOqmmrgzCqaceAIFS0spl8tj9KQJBB
TWoxHDyRXMuZub9A3FUA9HYFd91IKluvDhSg4cHGNF7thU0pzylj3lVkMSlgW6VR1Kd8zzzT1Sgq
Wsp109Dch5IziT1lQuhV4SVV74uaySxGLHXx0wylvttDVuTE+1BjERgbZW7uIJ7nqfjmSmx5yRor
9PifpDNrUlTZovAvMkIEFF9BFFFRpNDSF0KrLEAFmadff77sE3Hv6e4qB0gy97j2WvThPmzU0SKY
yTthyalXv2rYvIFeSGOcUWNDomTSEWykeNP1IXPL91lHkJEoVhHvU3Kk1+iIXxYEJglIKvoWrzlT
B+G2oe+hDu+9klOaUMUY418MWCToTv/sdK4eaf8tJ58psuQ+9U6zejPVFFuTGe35gfF4IPtiUg3j
SyEJuht6w8qt7mbgcZGiFU3X91bUyeMSsAxyE6OwPbyW5F80aUH7pAQ6QaTdZoyNgOQLGHwDkdaB
lxcNK1F07vn0N4HbHJLO3ldAGCPIULwqGHmNuEoh5a6oAoaGuBpRRq/V2p9TZJ5M+u2cedFCE1B+
BlBxTYhqMg0hEzyLTkUyGi3Vnn44/iZhvJEmyZumN54+n1/HKJZBdLWm/L14SujA3cW89kw9dzKi
QIJAR+bRi58VwNfwnuMZXQcBAmoYg+QJyePvN0oTXN7qDXixh48jrnb97PFWP2yfuRHQKktE2gUr
Cow51JJCOqY8vIhoqZj9IeYDeJjOBSTNs0I1VWKPiMxfjGWLZHMO7lukpWKQtR9Jy6KgZDKND12P
YsMQrP41qadsz6d8mcAsPWCR3pH6HRPQKYUbZYghMAezfKpeBLDIayGrBlAPOeo+hNdI+jAlww6d
4zBFAxq5GiOqf5QxKPDJlKgGvjB4kaqch88GFuNMMtge2HmNFtizyOA+EIWJghRYDyzOSWKUS6OR
1KbTY66CSkAdPXy/VrNxQ+/FqhkkbCTFFaXdOUXJf+ParSUjGCDqrQJZIRMHxRBk5m9l//6AMEhc
diqzoXjAtYiKug8VTTHI/2letgi8omHG0A0q2/Vj/LFlyocisw7BUwbM+op6JRCNJYrIq7AKK2Kk
xUiL/iFBi7L5lmnEin6j2O3dlE4K8YiothGwqMmdyTvUBqI1fFOG/BqvW7DQdTFdfsLcGT9Rw8oj
5xmKlga8MEzgZxHRtfxVhN8RgUZcBF6D9FwOgmpIrxXlZVBySuBJ0DoMbPoKsZFuaDcCLyhM/2xc
IT98/4dlCT0oJhfMdgFWrfV/zwAj8+w1pyhAzxbMjEg0pQLudYLqM2FD/NvMsj/QP4u6I7+OMkPb
ZqNvkTp0LdJSkL1Ek8aukgGKo3sT9IC3yj9kGYnJUEnGL8ofqlzA/4R5p5aScMZEDh/QAUZRbydj
IzSNAJr6mDrubCS8dvPKgnpQlJ6E1INIGppes0r1ZSbUXRmmNYUlB793T4hyRuSHgMb6urerkugj
aR/SsNXmkTUjZtSqrwSIc49oS8wgRg85D/upbBkRLAo3f1JwxjbUyg8cIaSP8YM5jX+jr2iy0qnS
1XEAtOmWlg7DcgJrSjYXzxxVA5BKP126vYHWvYPR8TObYPyVNRIPLe+T+6cpYoDp7Mmwnj/WQkfc
yADPUWKqlGDF+S2BdAt0YfeGUqVPocssQVxCNDuq/wgeCiCiaBSkkCkpnFJ5BNeB0c6A7OEuxNRS
Kk1Wc6zNp/ijy2fWFZgZCkkfOms0PWAXRDscjhDKzzeRVleYqoDUK6UBBTRmqWmbz9isJ1AXK8q/
QEPEQAJeLYp0EQqEBXAMgZMSSZqY5hMFz4C1l1GzkkZf5J/0ruLNs9b+RXvi7aKJSHGhRykZBmyo
EAipSGT78mcyh50btG307CkcJWaWMdda0ROlBAzc3nnR3AiiYQXI3wrKzo0oTL+otIpAbRLBAz0u
otjQqPokSnSYMnzFNPt8MqwiDT+aftLTu60PIgkVMRMc6uqztsbT56lPtUMOD8RMHvzytQrEpAFT
zMNM/hYgPGXwyViFr9O0df6+sqLLumHgiGhGeT9Xs/OkJT2DqSgML3V1f4LqFKBPMVL/b4NSMwBS
Aqv6MnmKxXDFMknExdDq0KJKy6WI/F48oSn93SpkeINKiSgmfyTNDsA9TILu/A/intYMyHw4W5Db
FvUuqZGoxaMNmoYq4hjtqyfdvenmQ2wnnhHOeUhbD5r8+6cpb1KaraMXpWHhcsdk3TJ/HwZEheCA
pwWuAiPVotCYQSIlnHqlXHJ62+FEgVz8s0V78TBL7LwEFPgEryCDUuhxLUX8cVLon+i1j0fIAvb/
Ui/Gvno0wpoxnbRFcawbXMQTjhysFajagUVpgF+J6qNwO9EsZmwo955ARWVykgZfn6BTMqpippEy
OBtmfDBBp2iMWQWZLTR3bQxoTgiPowa5fk0mv30jH2Zq6j2jjzWaBd/NpzW6iagWXmAj37bvwc3m
DBaNE9nVihd5KXMSqAG0sDvquJPok9kwJSzfgM4QYLN7Od30T23fvyOzmHrzmOEDAVBFJhFVbZoH
sboSlCFpxG1HwSLLHq00wFDHxBiBpLgxAWlO30wqfwP52IqcelY8GiSwJapCVf8jDl04Vejha06Q
f9yqzJ14kprTOtt2KTlRfRxPRO2+Ycu+oE1ObMRHCFFDRtpFNQQSl38o5Lg5QWa7EOKzcTbZiyqf
4H9BgJzqSdoyyK+4IWYdK5ZQvpvQzuhjOLc+4LBewBiR22N+Y/sGdDZV0tWgPaE8HoHPXctZtiJv
1QOouuYTDuNnRFOyBaOB0C7R76gCBP0EhkNHpWbC4sVwHvk15C3PzBRoHCFnPi93GpZEo+yU0veZ
kY6WmfYjbLBAtOb016j/MrImQZoFS0tKpjmv7TQdEHKKltkIEgPEAxQ4aKBHqKphJSXfb/CL4tsy
5PpGV7Eayjhf9B8mLSfV+k2tg46cmSKFMzqUYFbTeQRlVbGCdOpcYHJENDhlZbX5VXlNrF6j/jnL
jwL30iZo3kqFk8GvnBFCUtsJX9mqnEsrgRDICwpCEYqvSMxPXos3pS7xI8EDUQYDESeTItQJ8tc+
E8wxlOxmHTl+GSUu2Jgq5VmM4ZAo5M9xPj/1aEemOIhYxPbZ1JQCTDOi7KuK4neeT38/T9VSoRJ5
KaPbh6Ew2FqY4MZmFcyei6l3NbA/UmD1VJGZCP4ScBRM/m/wzNcKENMOhuAqAtCOgUDZYo08x7KD
rCoFiTvpANIyrNLiULXzM1PNMJuJIqpmKnkJHaKa2oX2WcrNvqMbXJfthlk1aonLLKcL1HfJy2iT
DiwMrE2Uq7vYkhmYICcUrbaGXnGLFYXz2wRXBMckuJ8RzPpAZ+wZti0cMZpctzwxdAPTENXp0Vbg
F2IaaOk0XrdNBfaZJl+XHuoRjIbPQUQha5ExQyoieq+T/G0LsiIxHqKBapFxMOpU+E4SxbhgOKSP
bC8JKoZg4hZNoAi+ayhxeqAGhCdw1kCO8nYE/ClPR1CdKof09ZOoGfiYxn6NJvs4B2yIKN1xIlN6
B9n0pD+hgSiLYF2i7aTxvDORzmoa51v+ZRDcToIBnpIGHeY6PCTz8W8RhSimMQeFXMLXrNIK/c0I
fsCs1PEd0FWl/FA9Q7uZwxkiehQJyFx1zDDjm5YK8AhjxD8JhaCmiWPanjWa76Umk/7J0mNa/Kuu
I1lTLgc0Mt8tOxFerjqVOfOcBGTJzEF722kIF1LU7GiS9kNbGaocr4tubtZ4ozcurez/UlLRqJsn
kImWy0lWGXUr8RyaLyUkDginPhQ+q2eLfhPFE7AwRITKRcYlyrCSiFEqYqGEOu7zRT1andmfAn4/
Dj3B7oKQYdkzr5TAVcKO1zRauVJBQYZC8KfGYzavGVlXaofDHHcygck2W9NWl0L1Gpbld8gsPfQb
u0iaUaGkps59bRkY6Tktg1J7n9cLjkv23YsK5osFjc0mh/ZImexFvjkR83rtepIiSDmCr4UeusCR
iJ71lMMX9VDTAClgoJ+hLcQtJcbhCj8vP14vQBx9pgA1RHLnI1Qu46cZZcESTjVkPRUMR9q+6Gww
tzWhZT1OvuYSTRJ1Xh5fn8h/9q4cvQDAF+sESAfJXUf9aUKxXIeOAF4HGVjrWKj9NOsyrl1pBFk8
Y6jiOqFk+AtJS+ZRt5DEIEBBDYbmfPmsD0xRQZ8HorpJ6V1R7lXrTfdpLFFUHZrwmI1zENlvAOyN
RXls1eUV81j9Kqr3OICFRF9uRheP4llEnyz7jPQnu3oCemamMLITt9SY0YKAhE3lG2u13b2CyaYt
p27PvGOqZlZSbQZq3QVcStCkwo8/A70pbYLPxOpaBNKjB8IebP1ZfYo7Goid8lwU6KrrOevAoG75
pG4/X2PHUBtIaFwTRSrPfcnUQz4054Jyn8jP6BX1kWqlLydk1LvJJjvaIWYU9qsiD65hP9+kaehq
cuk1zMxHiDWPMoAMbXAp4mo1UKcqn+978maUHwBo3JBVdwOyK5+JKxreXfi+5i9pm9NfVSmwhF21
e2rybyDT2q1ep+ZN4gdDAUg5GLsarxwmrkgGSwn14W4aWVOJ2s6ztxhSFbZ09FQWljJO/iRcrXAK
LesE1sotMjR0mxbfBB4CYT5tfBd5fPTB8r6LL+2Zu69QtWoy+mZKTRFgVEASOAU28lrGcBRQACxm
DbgIgMTP2VzQgUmD5oI2UiOK6ZiIWTbma/gT+cAZyIg2AfEKYtqYSoZa5Uh19kzjDYx/pDDrFsp4
lTAvnsO+0iFcMQRrVY3YQNE6wzcHM+byWUEwmJmWWV0+eAnXVpe04JkGGqCLmX7m/xJjoogDrC1b
+um9FF+HdPCabFn5MWiJQp5sw3q8q2Qqlcwmj6SpQ/9P0j+kpTNs4Kz7mile93y5E81FacFTOeOT
5tBFn1MaP55UmEcqXK/tX9OvgC9vZnW5nYVgHlaVhnLmsu5OM2oCuQ21ujRnQMsJNHsKzRzw6dye
fw35gi45nxim7gtgCAgt8kdlxVw21lWdLpV+Owm3rDcVWqb+lYzcHhDQuv7Y+evypm2iO59GT29A
SqLNiy6/ES5at7rC30KzGQjzryQkhlBf2avZFuVbZlX1toZQ0AQ01NyQnOjRUMVpoO3OTCi6G4VJ
KJWf5K+5skgY4t9R/6zBEquO3HBrzMwfsV/wwdEsRpV2ri60gBkdI/z+vAx0xltatKDWqCQeJneo
1UiDSZJyTi9AlWzBvaGwmAQUCIwKYRowQ5ONlu9LWnV/iIYwpwQLI+pT0I4MV+gyZdUhXLXT1+El
HeVw/3pSA6JruZrDpk4NF+gPE4d0/KcrauxFvRC8u+2/5Wd6LYC2mUpXZgsYA14nJVQY3qivQTT1
WnW9i94qA7yCKpLtCmurNPp7cwakKeq56DUOW0Xd0+d7xrZSVGbc/jEEDX5FBvdJxZ+7aaeQj6xT
wNnESNBKnntsJ7ASS+Crgcgy10ed/C5yCtpfmE8WWHStGU3juvR4j6o59Gfjr+ia0SNoDabWJJRw
f1RU7qeQPwDtQZpBT/0p/IuAszbJ7+dCwkFiNKEUjNcjvM0W0qM+Q0LAW+qIoqNRXNsKEXJddBBX
wT2c6yAClFRnNwACIBlDFz6Il3znPENRl0Y7b4FwET54/FT8g0PJaDiS0J0KtAdWBHPr1G7P0i/w
SZxkUy8g7GAXpcxNXdMH0gCE6jWVRUgekGnM7BgOtCPliThe9rIV0dDAEIF20UcjEacgJOQKgit4
BjYyhfg9+MfmmIBufxloZRPFfcw6W6C6iC6doJ8J9fLePYLz58LtQUlJDZkVh4iMO9LoW5pzOiIQ
HyOlECwCB9RIhXYMlBakb5w4MFkvg6499IShh5idm/kERUvoft10B2XPMt4Xu8BUNrW1cCIrNd6+
cua95X6M/PxasUordYkp1h+6Jx4SudfxmSp/KOvMy7wuJav+h4TIOrPLrWy+fVSC/M5hDXPAF/4/
sIY+uY8OTz8wBjNz3+7Haq15a/T3GU/GmsCLfg/A53LBCx5c/DKgiuMCZI7JAXAtP+M1nBsybhQW
mBYNkadHehtdSkksAQinM9Tr3YNcp9mJu+UZ8nxBppDlQGZECQY+HQtq5b12TDwGRHeqnTrPR3Bn
AtSYL6A6V86sdXDksRQPzgPMec0RRqHmwQ1ioRjho8L8BSEGmxwpgnNpJ1561O5cWnAeDm939he5
cG6v2bn5HQIS5T4588RZ/+xRIFSlwyMqHZ4uOzV99BtWJzg3O6RBj8Gdk8HOEJf/KL12P76zyafc
M1ft1fvKB1FoNavPfrphFn4TmJ/la5/azNOZJL1mvhT/Z33WNBXI9R/ZbrTgqfECZfNaztcQkq+7
5a9k1hvmM5eUQddIX5o0Zu1uVbAFmDIhBp4fOMoAQs+CPmU/3k50ZTu2YDW354vIJNG0oQfbg9k0
KTyYqInZlHstTP4SgsNDt3oe6814kdnpdbwkWOXI5hbKPGaxipwUtpmn2a96C3Il/hxt1EP1oPZ5
TBaUYBf5mrLfslk1uw8bEqzBoV6/HV6/4rxc093krPzkm3xJbrcG67OIXNnsz8ExMKZmtup2ypbR
DqvYKVa6UqzoWKzCfbyvdsqGw4s8OgmgD2sKmRUouwM+xdL2b5sSg9tuUjPcE0Ie831q/KqLYset
sGuwIfvZodzzVYcZ4/m7Zoc9O2Q+s+Nue1bO+A84M5gT8jN3/tTT1diq/PF92GVX5gE3yubt8ha9
P0/OLy+7hh5tH05SfWCnzU/TDQaOyVQGTe7NrfSyVWA8V7hASzZL7rHh495+tmK9LRQJjeiIWOue
hqjNel7bc7npV7mFDPMKAoVlvc2czA55V7CnkmsrLvMil/fus5lvJ5vU15zRIfFGbAVOi9ie2SNy
u1zPdniGBoC8zml/rqVLved0ted8z/2/H9MzhXmxVdmMD9gP+NdHo1hsVFhvQGsPySSDxaDQi7Kn
G7TqrHAPfpnbnGwm5/48PcNNuIH5et+t3rt+jTz1JjIjLDOaG2O2XM70CKdWOavrgqcMGM9kX2zq
O/rr/njDLMu+eLDI/86naMA8UPRcVjwK+CX5cjYMs54+1ybttE3j0O42tOVoNdhztk6xi7aSl257
V7vjTk1U4o4jrDlqZ3aOe1KpGVxbj4GfsdHs3u7YQiuIzS4eR7b6nOMzM2QOw0CMiuD++C+2RbSR
TmNdvWBscZknAo7xmZIOlhoEyBM2Xqqh1HRvYWNEfnEdHvLl48FreMIYYPiCMyqzqv75kh6VD7pt
cgSXuqmEGJcOoxFBPzbFyK5PO98jeXxRcZqb6XF+wUy94JMRDwRQKqJSKB3mFdUE+jhgPLB1EOnq
8gUStVN+Rk/H/xwxKoQiWMmKIWhid70+oO+k+onXrbRjs9MsDFbm1/TtnrvEk/aEJsrTYP8hnXeV
/ppr49J+Te6MHScGD8Vm907OjVs9XvgsQI1Q4mWLB1EQPhm+92u/Vk+Y0RacFfJ2HLpIlxT9eaUc
hO1+2h2xCuri5Mub3Gse7ALK/fzzPXBUnpCiCtK1Eqj1Cpku7Hr2nRxxZ+GZ+BGDny/rvXxhB0Mm
B7hfvWU3dmXX4c/mJ+aTwX9Cln2cfrGBpUfq9iDbhLuUL91qeDBdj1r9E6AODDXOBPy+Q6sRKrox
P+XQ70c8vm+Gl04voHtPw6V2zjWw8pyIC/3q7pGMsSaRHZynP7MT5/6zl/FKGN3+PJ4v+FZ481RF
J8hgCbHiRIt4LjYo4DCcBzsD1aTWg06a7ST72bH33jd4U3AZgPZwsiwF4fU58fLf/iteSJfZ5fWd
iF3e3cIfkjRX2n32z12LvG2nw1HFpxYPtCw5CUQBJHTVTmMqgHvez3/5Jc4SRCy9IGIQ2Eqgn3VZ
stJjdAnfaoyeCxad7+fTJoTVVwxb5ee/bDMU6Viu2pN2PE7S/9G2vGMAffZecGevob3Ni4sr36Ch
MeZWPnuX5/Tx+M3Mhrm8XrxtzSGQtRlxRQBgZo+36DiahU52f5k7M5wJcDi72ZF8k6HsT28cRLLs
Nxi4TbXSDGYrFqgkm+qamGUd+fMDazm+MyMGwfianREdsm1qPjnY+X4CdT6/TLCyxSP+YZuwyM9r
9VDuWDvivKn1xKh8PMKM/t9C8xJCUeQObc1q1+U+/H5j35lTc4X3ZgkSBrzbc+RSsrNeXr8WxVth
h3DGm97Ldsh0E39eS8IoLNsue/Dl8H1TUKX0LHYG3p3HynMglHhVeupOzs9NxdyuoR0Ja7Jrcywe
3cvMrry89YhYFCyKRcwiNgghzIPI9FPx/Btfu2cPtlh2JaiJl59lhuWYbKIr1nZXOXjzB/UgjdXj
ReojJBa5YHSanUygaijbfETYJYotHma89Hhm3D4LDz6Ur8VEEZ+ODNmXbqMD43Dr89vSsOgFn4t1
e9uR+/5SF/I6/Q293ksN2AcJB94uQ75nCreEDRFjO9vZAV6JS3eNruEPJ0SBa4wZzpTYj4is9Djy
bI/pd7LX7uN75acP1lm9cMN4Fvh9eB7NcXovvem5vTeu2GE2Uc1DIXiovcguHm8rfRDsYA44n8OD
nQjK/jw+D6fG4QNICOoDxiG7EnSBWDxmR4bciLj5F4rhOhlYw5fBCcix5vXcM+Fxo5nv+RZFF7Rt
tb1kx6u5WxwHOEuJLTEODV/bsoDEiTD7cjvprdqFeySReKh+6owu4+2TNGk3PJAyeii7mZdDnqw/
3eZYOZiJB1RhcPUZIwbmGMek5X3iStgs9R16KaLhjjl7oHvioJKHEHGWew65eD68DJi5B0cfCQ4G
mzlTHTKd2QoOk+KPqTNHOY+vzHH5oI3fBnw1u/FXvFfOU4speiqZ9Zd8gOdrWzl4hOGUb99OJXa4
5I++2nX7+6QdE+v5mRyMa+SEsbbiDJPf8ajuWUeCZgRoMM3F6qkPnAkMtt1V/S0gdcqZIdblP2hJ
1a8GsQ76Yg/yGiCU7wc52/iLv1Wo5dLQJDcl2TLZ+OMvDgmJ7LgSGbh6GVs8ihfHaIrt63bPzccL
PQZXrpCdnvttf87AymKxd6krXyOLIXO/JaxTlu2WEuGe8h/5DH2uxegCpM+ElsyMvfnls4Hpedmt
lGW4r7Yt4Ue6ehtMP1v4giVFJDfZJktIRx8tUdpwqL3C57xmLpOGjdvYmOZ7YcSL6TLkEz57EohH
slcvoE9W9V1koZQS8LWNT7xOoMiiFt8jiF7JIuCZvg+37Fi58b6/ww/t47ixC4QMPJbKJ5MrzzCd
EVT8kL11/vTO6nPssQTyo/7FX/PoOQ/YkJ7+GUQWTMMQoteA3mEEdGkhoQOzVkmeVbAXIuMRWxQH
Q+pMG5qzf8X7IIsBJx9Ui2KmF9lO+pwsAKD4Rn/94AUp//xrOApzwwAEJR4+RTvnHlvvKj1UFlo7
s+U7kY0FMFyAYRPuiq0gqg+5zg11J3YKwQRRTPdQtpnLzb2+ux2O0mLPdU5/Hh58OLcffhdXco3m
ivXh3iE4IuUKv8FOAM/9gtDf55vg1+G+f4n9WrHiyDxc+Sl3/foZf2Fy0VVAKiTi2wDNuphXsl0o
R5iDQ+1e6I/SOqc6R7+fCgza3iSNcBIiFEtqXjAapdO65CeaxudjTWe4TQiWCCWYNaXLJunaNz94
IiHIJP4igMG0MAKKLDBZAAVhkfao3wyaOQcakVlAX2RYx8o15IYJg+wZdReT5zBcuSb6rgwP0317
OcGG5/WFZ0MkUcc4iK8gbpzq6JJSToq/+Vc2MNBB6lfBh6ATggtvtOq/ult10izl/vJ4K74k95Kv
dqNYbzKC1sMN7QE17uTT9B7zNPZQ5HGegjNzlfLlyetkHwnSM4vKg9HO8X64csxZSOwM3DVMAZW/
vEE8htfPgPl4btDFWEsPNDi3qjvcsG/34vjZpw9tw9QNEeCbJLi0aj4737wtIpINxZWQ4s7re0wo
P9Ex/rMd2h+bel+y3x2gLcQIBDAPkrLLSARU8mOEO/4Q2GEHz/myccDVEqBi00kebHYYlohRtCld
BGwirv8Yn2a/2eN9De7SDlqYxgFbQYjKzrxTRRK28qwd34QpWF6/cZoH2C97/FVcc49joQHEhdZu
8fKKG2nuvXOKKz/b4FjxUtSoDlTP+HbJ59CVd+XcfuF+/MidHme36eYt9iY5nYUZgzdd74iU8CO9
V13H2+TC5Nr7AZCQrIoYm/OL0yVvHx7NtWzENQqRyN85jGE+SRXfyEnv3gBg9PYXW/EgbgFMLEyv
tHuxyLOLONKECrnZryff2n4wuxXxp1N/tdbTLxxGAnxtGVEZ+CzAqB3mX0i1u0QCu+gxP2ibYkfI
TZbPpfJt4220ab+QSTnAlbmULvKBA7EcW0879IRxq5azPcHuX+qTU3Gu/Owhe5HFPISDRwL2HOmz
bQOjOcHUvxLN64cNj0oldkF4TkYAfuYn4cW23ZXF5BAEdxIDqqCYHlo5+F31FF8ABdwG8sHPpd03
DoQqfkV+PT2XZLDZka/qHPHrfC+2IPP5FjGEV1GxGn3xieZ0R1hGklER9MXrNzeMZuyVYRG/2WFD
kr/3F/KjI6Z1KETDoXXLzgPhWwJv3fdw5QJ+qKd5pKcsW7KoduKgOChrWDl1RSbVRFhEQpx70m9/
ZhOP8TUiox/fG/+zJxZxtSNL0bChqXZQo/LI8fcsGJG1MGpsMw4Wf+G58oD5OxUuEjpROiDn2hC9
eDwWytt+vW437Z6/4h85cNo99wafDcWHsX/EGjaryb248qVYX35HjMarMdfamQ3Kof4uCBeu2ZXv
4iGLU0n+kHvEVDiS7sFisufwG6kwRZQxrvUdM5y6cc2P2F24VQJMHtOdXYc5/v/eIXDFt3HeWI2w
ZQRTnD2MB05O2nF9o4vY4CiReM2RrwJzRrb1zxEw3AzaMWAo70EDAi8DPlFt9mxijOiA+cHkcXbx
Fv/2Ezi3ybb9ynH8+IcfAlNpJ0x5azGsBbnVAe7z0wtdVJs9JqsL7iQsTBK+JFskI2EUEK0743iS
n4oUsI90MUbBnuMiWaDwB9u5oR+D3cQ+3oJ7+RtsuFZo56/9nbfjCkmqUSktPbwMH4nvm53CH9az
uYpjU0POTn/FmMHQ9oJvaomP5gn3vOzCzXQOQS9eBfobXErjiAtk+s/hcmuKXIp4CFQBeCYaz1sc
bmikrpwWib4zoSbbByoBitO/hYvHUM79mv18BV/jUgPFNeO0+EuXLXlsfOjgSwQbqU0TiY1A4sAG
/KMSwcYAWTd/hExt4XpJ/KnkU5e6qr70kH2MOBQ/2E+hCMVPX+JEBsFC1DA6XdOgJSHO7a7jOz/h
osbZgrSueK0oaHfdmv0g1+BamNPDZhOT45jR/WTLH8kocafUuEvIp0W8yCEn5VdhcrsT62oQgAMO
LRcyX04UC1iB+yhMuobav8YQvSl0mISm3XP5ig484wDCGRoeczPrLP7Zy0xrL2HIaEcLhh14sFwK
V8+xZTuy/WcPoiMoSAhsiP1BigHHYEHjBWzGbbJkRLBtjJJ6xc8Hx00MgsP+92BDPhCAIGzZIZAu
Y0JWVRlytiRaIOSd8ujYndg8KAqfPAdxkiD0IvQAtMxOw2mqj/ifx+Ql9F8UWgsfmuWALUzSCPYv
8YjCpbCY6G6xchwqLhuLgBXF+YuSK3HYsMDQO1w+1RGeMmg8vPg/v8cENvB78mipg42LBwgJuFhu
zC7PjI8mZ6IGI7YQ2aKieywDiNbZacbOHChvI4GyUCl9Ah0xUnwyXDYL7kK/2f52dTOd1dZxjNXW
23q2ubpYhmuvTMs0bNOxTNs2PJGrB2Qt/mD4re7bW/PPjnT74qwuY92/+Yb91H3/ZvNHodvmzbAt
03Qc5+YYtuO5puHbpqfbnsO7rK1tbCP9bNutbt68s1Hot62nO3QedO9v5djuzXMc19j+Wa7t2J79
RwTqWYbpWX+GaXhmpLuWremeYfBS7kc3THExN8vnwv4cy7Dcm2vaFnX9RbhAhUyn9mg4Zq370Anq
Jp9x8Xz44/TLL9tA580uV81/VcN3e92ybdfkOw3jZqxBpOjWn9fq/OC18FLd5n9sA3480W8AvBYu
G1D3NnYv/uk6nmVbf3a9EG/xHNPbcPF8k23HS3GVzp9lhwvP/7Ntz/Rdx/E978976p6Pt9Ed48/z
7ZtY3JWdGvavb/uF4QP41X0Wmix14fECFpHLMx0bCWZnzK3/oZChvw2vF6/hFiP9j99atmmwSAub
/xhb2zV8/WadWFOfpbet15JrdgxLXKHtBHpm/P4m+u/fkweFX6O+hB922agKuRilX1Hkab1kLz3G
GJoVBrZwsY//90NIUNE/7dhvHZNf7MwFdndK0ZtwZwL05VuCJktw3UyjDtuMCpOpyHv0QdTyW5vQ
EYeqT4J2ERjTBOZSOCjHHLUZbcKo/M4+KtA2vFQJoL04wUxkgeLRh88VbaSAORz1s4DeP3ifOlaR
L5EqkoIdSkJFOIGlCL4WSt6j+SIZSqtMPmY6HzaDcPGYhzpvl7H0WY1Bux2DHv73kHEXYDiQXizF
5FyeQdVX/PbMxY+ZPwCfXZf1TszozxUGcYd6WavxLmpLC9TpM/saZS0Y7MQk80gDpnmQEJwGc2OW
en3PPcStPWeiQ24KBrgiY9SrSEA2DCCsYhl9ymqVzTOjkV3YrZ1sM6yeHOSXVW85xbrXI8oNcBxS
D5wLY3slRF8NFGRc1ZJngZlSMbAaNFkTs8KPT0Jg1F3lJREtw6mdSyhTp2Zff80BFHbB4fHzuFxW
eEjDudwc/+LYjm84Z2eiX3zNgNSd35DyEMEiQ8oEKDKOxjDboO1LzzyYMBWwnCUUu01iQCYVSn12
I2mGMp9enCjZxOTA7Kx0AbSvRH7y8D72IPP17gZ3H+HfDfA2atn8qv0umCwa0FZVvseiVjH7K5n0
RmB7or+P1BnoNhZMiTKCNDW5beI4NRe5UmZMmdjXgX9wc1MelwQ7oIEnmXcLghYytlb0V5lEhOBA
YYgzBjJpAm5REpErPnsDbzYuQW+CNTFGlLzIu75o0TskYJCY3uanZNuYhKF2u8+3aELZ1SlZ0p+g
WxEflOUYYbj+XJImU46EkSCAIkVkcxqsZ9wduguW+sek3luv/uILwGjG1OIVWt8rKtz9zwzpdEC/
kDgksNLRQVjkcx2SJPREdOUiOSMEkRyZg/M7+Sr+Ri5jVjXEPYzCARmhYsP5ZOabeIu4GzLCQDTY
8Q1vEYxxB4QBb5fcN2j06tTZs55EmYnC4+cgnfIDl6w0YHIZqEVu4QM8FUYtxeB9APgYs4iYm+MT
4UwG3kld+KSuQKEeQzvfJT4iQjfQ/yvK5VvCVzM8zI41ieQh2ndn2a6InU7DamZODrWPx17DSXOI
juMfVOnghMduEJkP/ttiRtRYI1BivwB36jLEQxhYq7qRE5ULdTdhemEX73n3SFdd+p7bMUXh6NSu
UwdhM7tyxl/VMfhm86TMarIw18qVTqSc+LzOjBfjjd359JD88tCRAeRLsuYleIXlYPYLVB3Mwu/X
5SH+ku30GH8pCwKwZb8uzM8i28km7JUMpD4dZQn13QrcxYr2LyUmoIRLiD3XN3C4xnThJ2u/XM9t
2WzXpIqb0VFZM+n7nR01q7iObFqZP9mRksgNqkrlEq+ni2AZ+9E+2gMoNmJ6L6N1v1W+5jShaAmh
ef7dnbKjsn2hd/0db9vv8JDD1KhDJhfAgErnsVuhKbfNjvmBavYX03D79NZvgdQcZBLC5Ctg6JoZ
JhGLgv9zICzkTkljYj5AwBp/2zsVIvpHxYkMAL2Lyk5eNEcJLa9I+e6Q392PTKjB4ROqrMb+j6Qz
W1IVC6LoFxGhyOQr8yCKA1r6YqjlFVFEUSa/vtepju6+XddSZDgnh517Z+qOZB0+5tV7pddA90Tq
lbkIXxbX0yVBiOfQxD2U/WaqRH2guQRCHEQGU4d0610CKXzwm/0UfKBcZWkXPz1KwNZropDSXraZ
z9enl50xEbiBkdA9jMegRLkH9hZLU1obb2EvhKpTu/B/7ftSS96pbr1cemJGI49BEGE+FVgbDIxl
BiReU+xk1HnMVqWW90nJXT7xdfJcS1450dzBZBzftkqizd6Ty6SGfoCTnz824+knRK4Sa7Yxad1R
KO3KiagNZM44pEFgDMjsVZunT5sqEPh8WtrS/OLRRIZ6uGyDdtjf9eDnRdV18DOODSzVFC6TXU2l
OWcZfKew6Wze7gxcel0TiUFWcKQYaQxFjHPhccOteiJx+WVwdZlRxILBZnqaz/ZljVKtJlJkTR5e
TCoFj2mE4ZE6+6VYTOHFoHYaQ4XgGnkI72hebsH1N5BnspuRelPUl4WZIsLEOqCNkDJhTnkPaDNp
PtO70FNAm/tadGTJBoJsJJC2Q7sqthh3JgliI7Cg+cVtxHA5+/s1B6diS3/92wkTC84PiOfmtAkx
9X98AXGv/Yjkn3FB7G4ykZLPY367h138dgeGgFABBz850XzsusoAjQHXS/NFp6x/Y6o/uYnRawz7
jcypciqa42Da3zatWkqGpmCuGR0FynRu4HEVLpaLWigYGofATPYBkcvlB0+kro3NI80BGbB57CP1
fMcpQBtMDsKEIlIj8AaNESggL3I05k19D8qGNh4Cpc2Qn1k3iVmpdPAXtTXUAC8dEJK2U6ZBHzWz
WJEDgqEXV/FAssX9nxrq4WU1XDDvdkkuNqLL6s/+RCcfdT0EIX2vlBNVe+beInxC2CaKc+pZO4I3
4PfvPkyWzhEF9s9xnD6i7/RLmX0YVosqZqrUL9fOx3A3zVqz+0m1uOOBe/OGp/3lNgxWwKZ/ZR3s
/GAyXDf/5InxYywhvkT1ijeTwfiKK/8M1wglQb13LDUxWAxwr5zRrX5KfnqFmRJ2TBCxnuvnFN+s
0sLmp0i6tbpuZzD9q2m1HpJn/oii4YJCA8MmdrdtsRr9+xz20E2+pGPspqV2eie3nxe1ztG/mwAn
2uMrEZTNNe9j8M8/FHPTYWzxjeXsNbJ7Om9xPyw8JWbAgN3wOgru0HvzjTMiVgH8qB5z1WLFBWML
bt4wKtPOuvt62Nr96jHNos+CbR8CoYinRkJ9n1fzy2mU3M8fD8XAL5gllIF2MvZK9hsc3hkYiNd4
OSlzafdU0iIStVeicPvKpI4oQawb7xXkfrYrk2wH7EO7jFUJ9CYFgyPkzglD3JzxHAXa/D4FcnJR
tizbyQc2Ak02TcW+OEyAsvWFHHypLIyt8RyUwu6pjGrBh1oobsfSbQoIKymg9xBG9BbQu8IebG6B
NE9lDEZn7f2BCxPI1abZ/D0DgWT5UHIbOoB9iz4AwLn7rA150uD16X0/e7lQKSDC8IQx9Pk/QCd/
HFRkgTWuhV77Lmr6pFk/0vF871fTh0MzWXfvM7GJ14dThKRzwh7/uyh/4Wf6kvdwACGd14Rvm+Vp
Ph0z1mMGJMZ6mDa+NisTyqmzYsUZfMHfDPe1fQWMlAgpXTG25Ec+9RO2ISB6CsUArgEkIeCPo/SP
Oz5Ms90jHM8L7rwB0Ho7XVQgGaANOlz/k2n8gHR1jScrtxoPbCCDuzVTIlDSkxX/w7KRXbP637IF
fAB6TEj8hYdI77CnjcujM8qACgqoO326exOm35XZUWNTYgLHb36QVIK/W6D86PF+2f2j1cZr1Tn0
4SWAQ/Jaz66nD4VbHgWoGhPTob9/aZ5mfxb6mnATYACsTj0MU3YEUHoNUJBye6eDCbvkQh0HYJCh
UQCDf2E7nBBQISpvX/rV4VVwnUTeTIJ9myN8s4tp/WueZn7PA4piJFFUCtDatEid4obutX8lmG9K
GRPQFejklwoE9QwWsCgybHIoKK+vzSmDFJGgEeFhcUEeXi9HZwhu62MTK8E6BaDDMIAXxa+VfMTc
A2iNEG+D28H6lixlQ+QGZAYqAuo3ND8tHb6dBibazUa4JaPkhZV3oo7JeoaiB5mVmhjkTj5N6PCD
JyFaJXwBnYFPg4Hh/Z9KgCTPnYDiTtwa0kPwQ+6O2LjT/QbKDa/uBVRXLvU1iFyzo14kwM0pxVLI
MxsAJ9i3PNv/wSJAEkG4ZW6GaP/gUI4E5AGCJiHsZJeomYwElgJ8LaAmyFjgazwXYnmmTdGc23CK
1iU9yOD/6c6Nm0QJh1HXV6tpHRilkmaSjVQpMBpYDKggX/xtHbAwirSiLRBCOYwrRNehKEoxTkss
P54aHAoqs9wL7nRElgD+oxzbmewDi3EleJ49EKFBs29EM3STZh6gQHjoKAUACQOYZcEZEOZzH2/g
guDHO1aaQAEhC1Ac1ERKADmVv4LQkwoBU8LIqHbqP76LBSA4QDBYKYWL+iBwQTFjTGFC3VPUWQig
qXJBXRFYptidK94PteQfvu+jCfbQ4OlorLKCcWWieEbPV3YZJuVxp54CudJ9TN+/+pllA85Vtc73
AJr1x6oFV+MoV5AxXCmdlcN2KaFxUMTf8cO6oDVQD2P3skifII2/n3W55BIp47BSZ/RTTpUFcARS
DrTkoszPpbOOIVSCZPMsgPB4EHwfhJ3RGo99O/ELThokjxuCDxjnDh8jtKAcn5n5glG70CRRXgPK
Mxdpx2lzm1ibPLXvzqBqQ9BIVSbmNiqbZgdpiM8h/+eGxzxuUZvLIra3lFB+x1TdZgNqvDKFmW5a
0h8SGJ5jihIpb2bVC7IsDAZVEOqIez7Ub3iZpO16ggkPPshTBXSlNnTMKX5yrqxVLg7FANuaiyMY
G1L5tZodm6iWLXGuqs3QVw5zxyGUzAi1G8aiso5eAkb8ntlF6na8Jrmj8g7QT7oHos3K0jEDG7Jv
sAMYPvwauR2g/fNQlD5Tcm9wKUXPLQsOxUUSpKw9PPUHLTItrOYb6Wpt0XAF48jzJzteEmppR2Io
oIcP+KWoifEtXHOdgPGLlI8HJGwItQaoZYDSwO5cM+sQ4IidC2yK1eJPKtKgnRijJ32NqQjvj68t
ax9fA7jLihGcDXpq2Y33OFMI0dfPNQNyBXdLkHOgxiFy409Mz5n0joF4+IMddEtkCfq5oBcY5pF6
MaRqI7r8CP4isRIliduJRdLM90e+h0qi4YrAHjK3J2yMsumm+sHg/xqLkdXKlTFBgFtpE5GLkg3b
is4+a1R2Z6D2K7ogWiQQ4PM+dEiCfy5uDXaN0cUUpRRxBFHuZ5GysXesWG5au+T/ENafO0UA8emX
YA9Q5z2jJIlrFI4ifSUjkAnMBdhvPatC7CjrVj9z39gHeKAu5YiAMDxoYYN26pldxhcC6nnvDRRA
YlSeiM2BQm6swWoTDoPZXoYp/T5jZhYQXJFDn/slppOD8fhYJHDJJrckZ3qnRSbpX35AnKiRzAja
nufLj6TanzMnaURt0Jz7YL/BOnzOXPX1Z7Ai/uMGTcch1/AMoVYQ644cNhKlu9uSzcJ3YG+g21Dk
+FAp86evFaEm8ykjFVN3rsDkxdIiox0deG47UV5iZ5a24WvLW8LtVCKKRil3UOTGFDG4vSzL16rx
oIeSk1LpJA/mZlC22lETObK+xAoQTkW40mY6PvNd1fmzUAU9KA/30XMHRsJNIuygE0lyI07Fze94
HqP0K8o7V1EqQpHeimoEuUdxwj4Tg/DlVL/ECqfIuuXhYF555+WHa2Bv81zJp5bGhve9f7lMlcMP
RQrC+/gXt4rH0J/uVXYYfiY/UWtZT+hXIFxQ4sYuk0J4MkIKwYKChgm35sm8AfTrwhMwtEVUWEr/
i1Ct95h+0zKwg6awDFsx7M8Un1/QxwLzCHSlopNioLyo9427FUKGCvFKFap0Na+SD63nXtEnj/Vr
yBTvb+czQjjrfZzZGyjkwiv05nRrBHlFDOGCOk+z46gssNtP1gkPROkLDQ/iNopJ1Jk+Y+ar0QTC
Lk5Mjx12NgAUoxiArii8ACZyQWB7quHgON8DG1/yiVnkVGsQBXa7uyMqkqhz2AHcJ9VmDmGLdOsu
ojryUYxlTguY3MX/C9LLXxUGX48jxUPj5WnvjCaFL7o39junexaTO+nLIgpXlKeIF2/usGZGgii9
sf67iysgNO7pWPhHSj06gw5UG/eHuxEVGtVjn8GcxmwZqDDQ78hMU3WEM5pCssFmUpbJ76KUw2Ol
lIdkCKmUCBNkBxjGwPS1DuPZ4MuiRoLNwH0gOhi7ww7GYfTau1RYsRp5R69bh5U+vkXq1zNIeR9w
Rz3jNunqyf1uN/T7bN235qEMeYCAVU6fu0QCfAqjBDYvSlvohpjK19mgohem0Rsmd1soTqgvUY8S
pDNOi5vHaVHHbdFgY5cpyHUOH2053oWJ6tBebBL+79UifRZ8GMI/VWUqokf7dEJtJiWyqIsTy5qX
ZfbJDw7JwKGgqESqxAGoMWNkCEtoGUYTMZ4iAgJmAojFx+MJ4WdzDeKmfb3eCLk/PP+MxePfO58b
Jv5EdoYkhAoYYiDWIZ4bQO3tQejV2St/Z4IBavoVFUXKaNCCxm2MqeFZiyCGvRWxRfcsNGoB1MVH
9IdwMaP7DU6a1wojbHkAI6cYOWqK+xndPOmGJtnul8aRgt/j60lNQMgtoYfrw8vYrfGo9/gG4f3p
3OqkNlZ7hW72QdN5CJffhqs+Jvo10sY2TdgeFx8uq+BAMxVDTbR9dFE9CZyleNIO1O6Uaa/M8vOt
2gA5IBcel257RQZOizQh0ZE+s4EC2/LycgqKucs2n2WwoMynMan7iZR7z+dkJPncI6JOKbijx+i9
J3mXllBAfxcxPjpT6aw0QwVCHF4wqwOJSjpM4N4PRC2eR5/IPmHJBa+4qkSVH4zN3dfTazO9C2Ip
8QmB3ejMG6DPQtmey8fHGSCR9CjFA+JOhbWEePiXlNBvnfPjKBDjqx1wChE+vK5qx+fJWUiQcmhq
8Avu0CSQ/f5xKDAi8Ai6GBoiociVYPObcuqX02uTwVpFPCX9H3Bof9Qf+dgeu7NxlHJnKCgheI7/
uUHv5ZdCJcZ5o7dE36CQWzwEWp3kvoNVnaLsGJglp0+KQSDJgYtlu7nvFMEDkUZQF9QU2Ryn8yQS
OeLteCN/y+goib2HfLfJwv6ID2UR3Kwb7INNOROcP/9Pw/BIsf7Ao/CuKCrPcsSuQu3GpZMb4jf4
Ldd5h/NCekiETbYA9QzPcBM/QybPny7JAbke4RxJgyIuX5wCk4qQBizhFWJPOHMOz80k3eLD0vZ9
FJ6StIHrIQV+0VA2oJwM8Y2nLar4JF9PkZjQgUYq3feVxrOOoMWpwulCK+bakH+nLG0adWYGEls2
dvjtw9coHRQ/n9vppbGWgzcagVvE0fFq6BPyHcQpBpVo0MxFyDtMy+U9fvPD+T3j/LhKvHWVih4B
GAuCdoqJTN8SYWtD9ka3agBT8kqYDYxhIN4h9COIxZjzMeKRD1U4G2o9RyFWfS0pFfJeVhTen7uF
s8Sts96aOfnDEWYtATT2mYeMIHOY+UMcF2tXdiHQHPGDsI6PsKXxWiQwoq2ACBV5RrBEmCRCWA25
kOycTIGUF2XA10bxKMsOad1dUJXxd/AhCHG4u58UZ9D0Hm78g+YpAOfQdggc4SY15D5jqv3m5d/A
eyNBALHrbWTadKnGhY9p7c8DPRN402egvLoGmse/39RIQsTACDFc/ttSWcRBWTXjtH4FEAkogBh2
AAXRlOl7qTD+wgb0lKAAapl7bVw7b+cFwwSHXTiAI23vHRi4Nf0+qfE1F/Zokj0lUzNwoqODpu2e
ckPhTGKwE63pyi/rjhyZ5pWPwU+t73SDWeCnvcTYpKChtDOmOERHNwifI7thRlHEbiV9uI5d/kRZ
UjPRq7RH7MnclsX8cYvJyeWeVDds8qRW41s/6XKvlVMjX12af5dsi0ks3lFGJ10a5kZKTb86pqpP
tSld2hQGQXSTfe2OHwgT2Jw0x6wwxY+A9w1GQaVP6FfQ06aJVVMb29coGDbzmz7nhrxe3ve6fn+P
YyXRpWBf0AhpMUZq0i9acpNmPtQdjXolwRFj7unyQDs/G9b2Q5AlLyRDXxPzCBbDrhPjmFhP9F6p
GHCNsLRr52yob+7kFNgy670eAw+i40uYJxzK8R62FusVSiQdIJTeLtBmYmq5V/RagsqbO0xu4rhK
5rYjv5F86OIyyOAlxEd8xeClqLr4Oieo8yUeD3uYe/LI13NiPJT21pvBTfRKowdEHt3Gq+5+RDn8
UuMuR7LkFgwqbx2MDkJEHEhL6EEmCMTEwsJUY7XZmE3KYh9v2TkaaKMUaNFlhpppMdjgLav4NVMm
UoLiDriY3zRnzp579e8v/mcPsA3Zd2Izs9f8OhlEzZnwhTgbr/qa8TuZfIp0C1MAh76kzkCKDZ1u
TgwtZh2oeH66n4hUnDisuYbjdTkjtkO7NyFm+aSkyhf6XVW0R3GIYAi+CAL6De6IGiCfIN/EE0Fx
4gvIqjd8pTgiqBRBMvQmskt0PqmwFDm2xWlpu1VQGrFzg65lFFmhoFlYdazX6Dw+47rIsSiyA1+O
zzLgzpZvpV5C+HL90ddChKyLCI1XiweTHQRPBxtVPwXDSgSRlMU1YY9IcLluyJ14QAJ6DxEuuLPA
x/7POlkVvAzktBOyPJ8mesJ+AGNRo5rzCFBHEw/XNOTB9DjYVJIMiUGUJoeA6kA5hQh0oaG+Q+gm
0G9ewoaLpIqSN9eAkadoeRT0xA0OSzgRQDkeCznJmfuNJNITKqGYWdwz9DypTH5ogkBziTAPwzrK
w/cmR/NBB79tFt+9NmI8wCKPu0RZoBHPSfgMsYjgPgrK4BnPyI84KuBGegAdudE4/OvyukSoaRvT
19vqjwPB2p3DKPSfMIkFh/dxLmfSlu/Wk9uM1QV9WFDmQVQjsOuYgGL8K0dSwsmSauLEeEZpv9FD
gEEfqq73Qh8g/DFEMISFLRUgij7zHIyeqZKwS+tNjnCLosSO1VHNWeycGTinttGOAnoBK13uIzCy
WPqlaLH8xyvccB4Oj0ZPap+FxI0nd+Lh8ANTleb8HnGMD3NBXPDnTMwVPij40+yP7dKlg80nvu+4
l+2R7ctAI+43/P23//SwD9snhVFYFRFygvSRio8MNhwZ+Q2WQSXzTYz0MWlcJe7n+0PHCsFmKDZe
IiOogT3TmmAwe2sQiUsx3BFtamY8kGw33Kq/oy0rnlvOrdnUGzYegsg8pnVqYiwy4i1aB5iZw7hA
HRI1W5NktJi9kb0Wtm7XPhslIF5KwRCsFvrUk3M3poPIWCD2999R6995NveYgUfhHawBjnV8c8kL
fWaICIIvVQiGzDt3lv0VITLBc1wfiVdfR2U6CmoHeqdtWBA7zSzWKVJk3jtaX1wdeTDFS1+bkr84
xkLi+Ph8LFLY+mpi69R45Qgx6+yyHNusXidDdcasSbQRhc2cbW5k5uToQ0QRh1qIBcjqFDakzYgt
ChjCp2giAYHaJU9D7cG4+OB3DDd3bNPCNnrERH+tz5E8mswhxEUT5l+XNOgNjAU/RxwTCBFDKv3e
z5jU/YIHgR3EihNUYUaIqwlgMCkikKvtGw22Gpfoh0COSE2CIA92DBN3tt+M0m4HwpRIgmw2byfU
+qf54ruTzeUHta9KWagTEhVKWux4NihiNWr2c8wRteWOMjTUrWUTP4CQniF1ZarLCMghK39i+Qh/
WfRUIM0k7m2PbCsWMSaQRXb9C78UwS8g5MIiIOwhKsM3eLRwj3iH2EJvdG1CDsa/rBACExYJ8s4Z
jYuAajx9yy/wgTggMgqMADEMaAbKH6K3v40uYl18TFSdsWUAIghk2bgLqO8xZ8MxOSF8lLTl/uW7
7gwOoB1JvEjlib4wsZBq+WKiRAVWgJpw3z82lgUfTBrFfugx5WhluTN/W4JwmWeAGanoQwEa2opQ
hAfDeo0gu7P8AJ7xA7xb/BtznUSWhM1s+xEAmrg1OaAQzXqoAf/FmSLKE/23shCSK4ueTARGOueQ
n2kz4hPg0bqIy+AHDsy1Yy+IzEXbA0a4W3ruEawS57IAiFb7vVBg0g9Sxas3zij3esJ2uBU0Edlh
wO9nFFOE7RR6+AWhMufPNTKN4iKmHgoYnt/i0Tgixp8j4jQU2vYRkVD3oUCBsoTCDK+z1BKsMX9D
zJHuF6z8ZD9FPJ8SY3AorinfcWtxo5wnBW+yj3YjogI0VhCBqZpguTagHSwMvpdoluwR2ZM4PdYT
TgZSiUAKexErCwQS2RcBN07q83T13nsDeAAEMzT2G77Rfmhr7e3TnJWesK5Rs05o5H++C3YvOCvu
94rK2NPvUaHORjWzc2neM82QeT8PBimMMafFraRMJclXleVenYEvDLu5tP8n1XGjJUb/22qzp7T+
a2TvaO9lx/TYdv5t4y/YzpPBzsFLoSMMs4/dQfdLzYIfDBra3qIRY/AQzlBrHBHM2F8EE+VE//5I
V4GFO2Q9TQtuAu+wwbneunXGDFqZtirP8pjRVr0ZOCFYDItbvfSC7X3bz1k4+2wElTziUd2epgKU
DtGJQQ6gHXd/OhwzRcJk9kl7Y9icDRLz1ik1JMaGZy7y7DctjkE8+N72TM+X+yVgB5HMD6AgfJn9
Q3v6wb51W+lCu8uPd6PwV0ATHNV046P1kkJ/4vxEz2+YxOEV2gDNDqhMyQdtyEYs6QrKAHC2UcB4
SnqHkylcZL8raFJtFQMmyrCcnUKPpNnVsCpoLDSFqBg/6zUVe9OV6atAVrMwJLcAO1+rtEii6XgN
eQvI+YZYsS7pz6xBz9bCxyljSgClV/bS3n+yrxaZxB/XiP9B2X6X/vhcHSjLE9O+pwN4KbJ1Kxa6
Er8fE3n8+y2cSz/t6IdhzD6RPPz9Xkz1c/hWkzutpWVsimrSU7P/hJXmSgiF+hiIac62HIDq3tlR
aGrZGlkWAuY9GWqNtQxHZFd3RstP3oOewkTrsMQ7knuyzKOB1PXmMZbw1QlEHTlm3sVEa8y3qfpQ
wv13qzpXGMnFHKfaBOzZd6fvUsuBdR+01AS1k+3bJ7P6q6soPonTvafFfiCrcY+9vAEo03uarhG9
SKokkrHb+p6d5WtvjR8uBdpS9TBD2h34kzxP8QlntctWzkf2nipLFhbfCam7dIeR8QoHV1d0QtL8
ulr2ObOSOVinhDJQD0OVSn9grIZ/umu9pgqYk+GqBKS0wtvnMym5XlHLXCZfY8IC0WV48LAYGR1M
mQjnOwAGi7B6/K6SXZwbbQwZg82fwpgVdKB5hgJHoJg1FLwJln3BfrTAy+h2j0QfK2a8I9ppAzIo
SkC1SRyhn3DS+S0S9gvDU8R4RQzGhe4QvILi+ROx6LGRvZzeVA+D1eNFyRXamHY51NOIucd0EYaG
F++1HSeI5eQb6DZmKKI3yxcxk5Af29ggjgfWdFVnV4bGIYIlNeBfergbE0wlqDvPlBiGM6AGi1lh
KORAaMjp9dRRoHw5VORGxB+07AQ9pP8liEArJMKiLP4Rd+eqBiDF5X0Ffl+Ci5LhEWLSOwJkm0UN
vsjVypFa0u4sIMsfaGGhBBWNEQWy+XS5bY8/pANwlrSFj3UpuOWYWYj07bP6Svdw5ft3xrWgTx8d
JKlcYeDpCZYjfbgx+p1mP0QKMsQJAhZWnjyiPxZU6M95nPEsgPqgO2tfeIIzABE68vlsYmrJpE1f
daoVPwINzH7BYi563H6V4MHk+Jz2QwquY7wWzQO0WNEJPLvtxb2101sdMG9alaYD2apQgmvJXr9a
Ck/F2G/z+/rdRX0x/9DocXkjqa9lfByN7Pz7Dtt4H/5g4et6WvS/7Dj2FcGzB2Su0BurHTlIYr6r
fux/pGV9oZGV88kDaEJkXvnVJ6HCx+aQJPuou0QX3wDRZ16hkNDJgNbdtlYDlSCF2sMw7k+jR9gL
vREbX6P9/wR8VQ+uQ6vkljoqDUtYxfSRpljky3TOQgcPPwQkAVCnmDFK/U/FQfMqnhMhdT92CXYE
fLbNW0F8jC60l82EgpEnKQEMZ4mA8SMKJojzmCJgy0fCEdI0yFbemwXU4ZFy99GHmUfETuZkbCpt
08HDKHXUgM0HMI0ORwM6pqad1luEuL8YcIUeAIbLNsRi8kBLejy+mqRifhdUEzDhqCiD7pYw5DQl
+DQ+y7c+o3bM5LgDBJkBPc16CmbQAoiKECiQWhK8EDqPRK7TajvpRk6JMPusfH/pAcDURyYxzotc
gAN0JwP2/jBd9Uh1pm5I6R2tESKYPag0DMaOGgeJOZNChxXVyOu2KhcvfcdGbTXPwFm2HzoxW1gV
5QgYms9sYtF7+n3vKDOiJaeA1ZxpiUfMF+EEnz7biPRMj9WPy6hMygN5BnoT52ISAKbk5VRaQlRH
qjTeZnMicuwhi9ZBglZICGKYTUuGRqVBAJmE5N9cpARMNiRaOxKiABz8AX1d2lE5RAcB47Kcl3Zb
qkxFgEv3iLt7NMzPr/us1gJ9hJmkYRFIIlrgS1hREFfZ88WK6tsFjyVJtdMonpYvhlCKoHaUzLLp
EUIy5GCiSiTmY86KYrFsfV6R/g9wjA6Dzy38bsCNO934KhbJ09HbFZyoAAS8XDyxVkD1MwIsGmWw
NUZvESdeRM9EPbkUgOn99jEemix4+oKLoCwu94BMsAXPxd6tzsjq6t0TFtzVVUE0G7tHJ2wwv7KU
0hcxl2DZE/tWAEruiz5Qe9Z4k7PRf+nTUhUbuM2l9+wOe+Ws3d1CdVR5PqY2VucTRgwNvzvYlw3D
Rsufa72Bjd8/CHZ9mKzPwofX9BVabojUyMqhWRMAKESH0RUM2TNohzjIZ3WTUAN7SGt6MCrkVhkk
JahXzMcdPk06/t5O6i1StJixbs8YUIDHV4/n+WuS767MyGrAgGPKfNjtRzOrLhzzeJFv4av8eVJx
FkNsr7P9UQoIY1n6H6LV4fWfcqQ8qc0adtxIWpdPjdkfmMvrPwZKMTclvZUxv6pgQTAYEE03Bcgn
gR7zjQTGE4oS3o5NTGOpPJIRTYBSgDSEBfkD8wug1dU2TGbaV/mVSaZ9mD5RWRBuwd8skhAbbS33
QqmkQe8b2Jc/8RXqHqHFls3SRQ1khZVVwG1fUhV10fDaaHtpv81wP8IL+IZ7M9yb28PDnAoNEZHI
9GKlS+RKW769sIeHAvIxvPZVM2eBIcC1yY8Fy4BhbPSSEgIxGhuE1tNCcYLudx+FVmo5H8dJxnPH
GXuTxqocUgCIrvToon5JwQ51WIfFoz5PXv+hHRcaHa4d1qHJuRKHeQYa8dsPfWu28JBHDsVqOgmR
sUb7TWiNrNIO1cNg0jkWpEk0YZqbcQ8wHDAUCTw4inVAC9KuID9SeaW3wwERgcW1HagqmAf+zf3p
gHz+64zPfDFlVPP6E/KG0Pn/MBYcxMLmvgPMOCmWzjzcHdrPmUOOJtRxKOMspGGBeIdfwvhEG2BS
MQ8678mv6O3BiYsjQw1FtomCm38qiJdE8aK1GP9AK6cRDbfZCQ8UJJd/dxROfMmnWBJ8Z8mF3Z0l
ZBVxeypuWx/USUlXD/Iu1GeVhchtOURxIpshdVOLhhY5nIWL5S1hFogLOtBKwKwRRcv2YMJ77v4A
IZiNfPkVdA6T4swUTQvsUKaZsj7aYIRIZmSx1MTKQ0IXWUNH/G7kTLFTK+tBpx7FhWkLzXDKrxwA
BPEdejh0eA19PLchgyhbbCFPOEhcVsT0P5n/NCdPh+EH0L0lLAmJVCBBmHmgUK/geInHLPiqwOZc
m8qTKmmuBZrMDrLSdMm5j5la6KUWJ8Q6dFm5lFi56LsPCVy1xKWHPFHGp6wyH7aANL9NPhG9Kiyo
nxbolMli4vvIVfkeJrx6NCwGP3rT4oOAlqdFgZvC7WeV9m97UAhyI7zY50Hj+gt7AEKHQidSfptN
6e2C3U4yZ0caxduKtcP3OzAy7eNqxs8YRHO1gPnGru3tDv5xySaUudlMaXaE8lFFaPk0p5NNkpwS
LSgspsSahr23LyYf4z9CKvs8MTX7ZTMzzCTQNl/cOxJPXuldmNDWVrxc25tvCNJhwc2fN47usZ/Z
ZCbiI/PB1l5ODpCnAa3gNNsDC72Qzewts7Nnnd3ZujmwGMxDp6Teqh1FNak0zxqXqrPzdir+RDdv
jfgs3GE6MtKBD4QNmAAoD4GX6a3pUnD5vS/eK3o7JnUy5ASYso4Yw6+ZHGeKUe1mazHI8gVZ4SH6
rFyJAJ0WasKGqbkMtrcQKwyGTFaHJfcF76XOPsnJBEzaDX/MBXck3Qcj+2oGAS6O0y9NVzK5yWOT
B4DD5L/eYe6OQ2txfu5scYVfe8wT6f6udYc+wOwmYz4xckeuEfZOFTBumelfY/M1rYKSo0I+5D9x
VIbDOXuvs59BM3mxYlzxssx1fO0q4Ni8ERaABS5hc9oWLVx4NhvD5D4LBdzATlOeNc+4MocWVvoA
tg1lG4kA1hsN0MjKFsyH5MW9CUOCN+GhhGF3dRA8BHQub3Y65yC7mX9DNcbgPHgJof5vHH4dHYQO
W6q476CSpnWAk1g9IaW3GOp2QovG5JF57aY+6gnPaoN6+Ql3CxY2Awed19dVau/7711bKrXHZWEl
T5PVw6lf7bGN1u8f7PwCXQio6no8r+lAXpvtSQ7kLYmRk9nJlmvFHn4Aabvzc0fnN8BqBrkkQ+sE
fhMrOCSLNLwUPVFojq5qNt39NYYcU5LETMAc1IRi6ktqxCNGh2cdM/sIi8VqvR4tSPyeN3BOYOBS
TjaILOw+vkWZlVmgaVZy5lk+XRQT1ts6Ipe0bjx1loWZYHcPcPNkM2VEMj3DQjRK5s06Mf3XTBpz
80DxGmG3prRPh4AihM3Cm+I0cL64PSy+zO3PHUS0OD3rgLYTfzW08F+UW/GVkkeZxhKPE5DPw/A4
w3SyQYacWxHBn/mwIeBwSpybWdEzkHYsTuV+XCrojuKB5YbgM2wrLtz6l3GSNA6cP3joS/S8YuXA
GfLQwYTZBfal8CZ2Sl3basJL4J2E8Xy7jbm4mKuCYYPmYvYyZzvKyazN3ewiLvLpTA4pR2u81MeR
T1PkvRYy3mljTUMwEntywOpsnbvp1e5stgp2QRC7sL6T7HFLL0+FgaSI9YaxGn8XNags8eLH1bDu
dos4GUT9oihLUA8M3MXsTNf9iRq3txr7A9IOt9utbGifbm1Vf9e8Fi+q2I+3A4qumr+NHfN2+Ns/
L6fmBqmmHAvLxN/M6IdethbENlNYHZJCk/fZrcqAVnrT3XicNsiaeyVinunm8FQ7ulljoTi1lxnT
sjwA8LFuwQzONQYf60fpzDQQTMjuh0s2g9XIZV7y9L3WQi1kBjydJtyBIzv9QXeH9mfGkprNdruV
sN8ud/dIqP33T2cuvId5QFAtAggRDizxzjYqbeFs+8CaSqHmhmJbI8FhoRxo1G83zpD9bR4fLov1
opv9tJ+2nsaSVycjGJYmql3UjuIJW/0MlzOTl1+P0fazGp1aAtY1ga/Ar8cp4l1M7uQ7F3+Rl293
6I3Tbj70CClBb5jAOPeG4XbiTEyVMzX5Ab2jw/U7WyoAJg1ZEW+Iu+Hcp9vtVvJERDkN3wEUKjTn
Q+e+mE7//P4UD66w2juHg+mx5rYrhF2EbZLXs08gjZvviRq/TvTU+IFSwbZW7BPpgJJZLYJIzdx0
Fidovk/0NJqNdoaITUT3zc5Dagtsq629DYvdMiGfm08/OyJ/nHKLL87ifJo4Z+jDdMTw9ankBF9z
BZ/MXHUmzac8yWEEZ+wtMFuT3p10xytub+9RPc6mL+8WuivhQen8COfEXD3s3bFgofrFVAuNULi6
+t/eK83SjCmYk41ir79zkA+gOxkP35mr6OOWDroou4ktfzhrrXwCNC+6LIcyW9gnjZyo5nqtmhHd
QpGjh6UzFz4pZg26u92O0Tv+AI9x9WeMqTUXGEWrsDwepL3ZnF7IejwiEcqwP8nG88jbeb6GbZ4D
MHv/FTYJ9R/rOI5mut9PA8nkx5F97AKgO2u2nyteY//8yPPC/Pn52SnECgvv5Emp6D6tmU7/M+H7
1Fgzz+drcBKPJ3lUpsfzkWebp9NYiWInjbU5NaHp3c3J6cqz3MhLimr2dTLxNuwuhz4VzuYTJsmE
j5tDz/NOV2vyZqlywqfN2yWSE+fN0HiTmPtqwyh0jIh4lJBxGIsGwyHtHMOlTDDXUKDMzPkSc0nX
B2cZPi2bDgWpdXPn2KatA6PeZAEKmj5WmWg+HaGVvSSvCQT2HNXg3Fje19lBPnX/jNMNkZDxc/lF
m9gVS0oA5X8k3ddy41gSBNAvYgQtSLyKDgS9vPTCUEsagt7br99ztTG7PT3dkghcUzYza1XHNCu/
b1/z77k+dbYe8fDWvqnkPtRiF1lBLdRDVPV7/TNaOGb+mT0M+8Mu09UiZP/w3uoPW52H1qjXc3qv
khah1TukYKfX/j0/VAfV+oNqsnDL4ExkrFx/+boTV/y5udkJCBTosWWA923aKE+bsXah9JPk3rhS
eSgPp51JUmmu/T9qBGasecj1XJOSRwMCVfRrnFyKWJZSm+1Muovvq0wdzEjVoxbg1H6tgCUBLP2J
fcjj6bT9xr9Qs4EBIWZYtfaCgNkorFo8ro7j8QIYWl0zhaeAAxhfC62jnuW+uwRmqQY8yol7gqH6
74LF5PQUMGkeSj/TN8KAUOPK0TgSJBa2QJ6N21WfoTO9DoF1jteWuZFFK/hWfKyM5v3QwD10C6Pz
R2aiqnpjUtg3q2zxDfCqvtP/3L5VlD2cPiMJd5+F9dfEYG/Qw9wHrBzqsNaiuhlFad4vT3Jv7ozo
JlDIRMMCeNCZ1S70h/R2WzLHvqyplS4fi/KBlGIJeMUoWDLK0HInmVh/2w8zCDVj6V1s25p0o9CI
rQ2qjSr2cZbGo9s/vdTDv+oPYe/HA2KI/KJTHuf/2xNMIJCWa63XHKAA94Y1eS2a7YOJcZyKNlAx
Sm9TZZYqLYHXTT4g0ZAy1Ai2abEsXD6PjouZoxs8uoYNEMX92lTpXS61P+c/22vH/6IsbhSMpwDP
2K5NllR/Wdx+NyY9lsq8hemX17qZeZ1N0IPdUYA4Ni41ygar1+LxqQoDMDdbaFP8V7mq2ylgZJt/
09t/EVGe8/A8pbqnhXF/OCxfKqpwO2T+WiPK2moSc7PhjsinUIUY3+3FqiXcm+agXDvF+UsxJkvY
icgUkFWdUKsMlWytRRV1MGF9kMtJGnt8UilXAp8u+3B98IOrSpKfKdM3NrvGzgDpj+mpc8w60M6Z
UeO/ap3q5HQucllalK2bZtBETipDZ6lqtbflWuhSXkIBMlNqVy+IImXgCRSi7gVwN8b352z1jN90
eya9YygqhvJJfbXtJx5xeperJnD9adIOYJs/YYXZBoqlXsrXZ0JjVxRfGSrtD4KBPbfZNucgDBr1
6pI4pEqtpf+mI7dx+x/NY7zb7T0YFtTg/X+391i/7FVW392giS9fVm8baIPpU2FGAeX+XNBuABko
r/pb8PktwfX9S2lzf5jXete88F5GN++arNRcz350hQA7AMbXlUFmLMoudfyvOZNse3u15fX7tQwX
0HFppx1tmcmB1pyZnsZwq/6XnzR/cpueTiPI7q1iPHw3HoFwhK71WwXUyQuddy/eSZNju/2KaR9c
+0/gLoqaoTKurQxtd0ERqldGXY21/WmYU/zeNv0ogCjNYTwDNU/N3H92GN1rrqg1J/f+ktcCj43U
mzRCaxrZSyx+S+NzssrKZNEXq35RS6IyPNUKTbrsi28Ngf2CiX7KFiMF6l34QY18pW8OEf7aMxyt
1cks8SZik8odUzycJedF59kF0y44LZ7v0yfl9UkpKfliXSKHWJmuvf29n5NK7nF9fb7Rg4FRs8zn
hdA0EeVLnvqqxDr0iBbnl5lzvN4Jvl8oEFLlWnxnl8R8GD9eu1RzxrJNh5PFM1BQ1l6OdQZ2sVYR
/dO2Hr6/XcQtaBWDZP+6+8u+TvAFZlcd8TTSZDoSzijvnyb3x0q5kRHTmya5D3vnpNFokIg0Zk/b
y8dO7Nj3UEtImlXLBCIfyVxkMhxoCH1A2J3rTzx/nTrLx8EEEOBeeoJ/LC/7eg1AOqv8P1ZLSxrn
6vrq5bw15ffNo6J+1r5dTWbCPZqPYiOQPWuZpGnxZU9XRZ8ia8f7U9OQieViUMw+FjH951qzMu/i
hpamP9P5UJGb+LoTYc/zeopXkz2n6UQS/2asBwhV+fyfSn+JBo88xxLmHuNCawKMo3gHBroyS9CM
Iq2wdbG7kKyWh7vl2FnKmtURZFX5K6zmsaHNBzzdnf9ect2t9mKyP0MXlU2ueNTZiK+p5WAzwiQl
/Ueb2c4Hok9HxR/kevEM+qAPuxznLojf099r7nc6dGj381ddDfitti4eYMnKHv56NKAGCv/lr9ir
ngngTytDaFn+AuDVfl2o/31shGi18Wb9Pi08enW0zknYLr3XSQUM91GVWR8OExZLLCs/VTs+aQdO
VurEpSdKFRr/Ju99xOiTZNR4HE2btq1O5+3Tm17D7a1wAy1bt2dbmvFTDxYmsHRs2wkWU3M5l+QL
Te94Zd8mi36t8GKssK+5Xz8O5a9z/n1zMsgGWqZzZp1cTssGnecUFqm+JAaIMLIyuEXXGxeW/whm
nKGv7uvHAH5uU1XansfOaFY6BwbxaQpONPzrb7DE+bd139b4YSA6lHt3IKzn9WM0AOm21bo8+qaQ
uV4r3EK3GA3pPMIngCvBLQDoLMfPTu3N4I5id2f5Z2EgFwRs5eM8Lrn8eWKyBnYFrXPNMZU+HhT4
NOgSXnRKib6yVZ/hJM/HxcdT8QXEJVfoFqbpdZpuL2PYM+GyqaNPTINHtPAB0p5/K1sE9EMG4I80
ZA3gp1ENgt1xObjPX33Rm9O+Zu8bopVtWmCPwcBXfR39yybRX7Z64FqcdLGrR69ZDw9intaCD7IJ
msguPysLUM+pbytaV4KgxiHqhw61AUIaehSnw/GqMXSa1mjcwKeB1xcgRgzvfKP1H7YIXHWTB486
disfJ/0xdxjdtechAEVM+WIvppFnaUx3zUmehmBAKp0VxyBAKn2L5XIJWSZrWIrGXgtI5FZtCkDy
uzdAaQM4tOdYK8UKma4+5RxJKPUr/MD8lp7KneWEfpCkD2xV0TCXGI0Hwa+RaznOtd62r9u912X1
oDGcRme57c0MslGh0qqjqy4/+gVaRSrI9NBJRaPkmF1z6bj5zuRdGLtJjiY5V1NEARMzkPVuRgQa
wpYAHIGNsvbOCYzVOkt5HuxpSwfpxBoFyBXKuvoMcGul4cHMdgRgNz8AIuwSkr64E1x3A9s6d24G
Kit4uDV2j3u+EDLZpGo6H4XWYvXubpx0ifgyIafmvXdZh8FfICMGpzf8gKjWsj4CD2RuYAwoji0N
c6inAw8SmMzm3YNa693TMmuIRfbmqe3IfnVv21RsBPtWUIz9AyE7bjm4FCjm04BTdVPmWungTB6y
bChe12dzLcdF96wjhRqiolFsXm49zc7loss4eF84rGL0afdv8yGIA3M0N2zHpgowN7geneJpgClw
WvULKvYqGlAOtZ6QDK4KaHBJ3AS8J2CQylq9it+nYegyQ/SQxPDrNtV73NY0Q1O7sc7+MyAOqwow
gY3ipqx6DWLSJ24zrRuD7v8eK3gX2+mYwCZfwtl8QN6ysHZvt/2jqdLM1+bV9fauceu+ohLa9Oou
hP6ly3L8W/wdFJSHh+Qo/I3eAvzPzJeb39oTgv6ilNPA1bToRmiBMeQuBphpCMoGSDVDhe0JJqC8
i3mq0LLzvvX1BRw7fJKoq6o3GiDdNYXBz80TCLXLvXnSoa3+Sq2KlxY6GSuL1nY7tPHYAGdf8K53
8u8ruhI6qIZQiCkHIiq/qfE/nhgIX+OLW1EUrT0sDy/4vDiBBJ3RLZm83GgDraHeDSP4J8vgq/Qv
Ft+XYt1arYZORlXJgyX9roZBhZave+8ffu6qsfhp6Vx9JUczrSkKMjUhcFwaYJ5LaeGuE/dvPyaN
pWQldCY8hvxQUAUND5OLC2n0sAo5s92b9Ku9uVA0gGEA++C+XUgnVHLhxaNKB1HtcmndVCaE95dm
vH0sRW/FMJCqMS0J9YOWp+Y2Ix24KtLdRbvy6+Ps7bUmcE8QWaI9pHHDufQJcASCQjEtFiNNBO3t
g7qSZ+NiZLm57rUMwm2WaGBpTkwenP2WspTbWVSWRnno7SHHkM72K/5hrdLBu7tdDBnWjXmbVRIs
xGP0tDQM82/3DD7d7LXuKOcg3it7HoL2GIkEvWI4JBtWieiPCHoxh/+GaOxJ2SkgUfYxpTd0327P
OuhQ5k7xYRJGxzmLq32bkUPKs3/uGCgGfN8NXsULsmzbnlQNh2XKj5Ra21gDFEzNh11+vN7iySae
Kr28MuvpgbiFCRjePDDVSQWSSOiY+RWGy08pmwYdBHEb7wWTG9L5a+JxiIUX/7L+uz7dsr2YtHAI
FoROa2lxlzr8xB4gPubjTaVz3n1ttskdA2mbIE4FimWxVVSacwrFd6WWj9bD384SP+A8S3wgNiem
OOrqdBeY73jlQq1iNUU9r8UMBfkOE4+QaSsbTYDCA6YidhZQLXL47Ge3bzsdi3cKCIiuGmwU4erh
vDrXW+CwhwIyp1tgVaPGPmpgC2sZV6etbV7p7/S3SaQLfCFCVBFbCXa5lFT4HeG4QgdxiW8X1+dJ
KYpv/GZ8GxOQRUJXtimEuTS+K2C/oj43djsN7Mai0nFThO/R4U12Oq2l1SzBRKW9DCYlvKHkHVRp
ka5dbCvoXVffdg2A9I9/f+yDMbkllu1+ey7gLVD0iHvIn/MSo1U/3saglc6tqOpaGdSYaRmoNcbN
wOhVpiEtIjPgw8yD26Xctk0FGfEtskGpIGdyXp3qHg0XyrexF+L6u9iotXgP7LcGTFNQTdl0Luqz
MgUAwHoVdZBvDkzy84vTFQAD+caq8vVU4o/6p6gNKjtPLkV6TmAasdHjOKqb+n8sTG4kGMM22kWf
fAdfg5MZyKbAw60iGFpA0CWWw5liEzBiMXN1izfP9J7+zjOyKNBjl2fnSyCewPywpskhINGg81q4
3UcpRqYmUQmsTdwK24wYlcMLu6AcJQU/lsZu5+mn1p09UQC62IQ/DhH2ingvmyXzezsEiZJ+oWg+
kLlnlwFwTvTv/x7YA84mLWReajAUGdhpQv1giRqIAGJnddh8ncQkrUclmlqJQMzLh8pNMnle/5s8
E/Rv1jq/mnPNafv0vr8115fGbVlf1uoXbcBb/RC73I0CkE6hcc/qve1/+1VzDrB6ay70boarnrYY
kox/BDLvi2pj5S8BYt4jFSWF5JW+xjL897l1SBns1r5Hnnhsnrpai8KZspr/gZeBxlaffOf1e/p6
/K727iO50L1tMKW0isfQFDSV61w/Tbuqmdt7ExZme23EmcMXmmjnjIJKk+hQ5dLY18iZtArVVjv/
Xs3qhXnnWG0oeyogpBG5BFFiFVFMeTMqtqbKTE+VNxDgZK3NUdDxXLaQlTUjJq9z77ZuRK+XQRR+
H70uPy6PwHIsqm6r2d06jZWvnVlChx/QHiI2dBRW21BCcVai2oPNBlW2f64nYiRVI9X+lvvRknY7
jOxiYdoR7OK2aklMlSECGh6A6JYKMkNMJY5l5tkPV+pN9AWYfW6X/oK/5Rj0MuoKM6CYlwBxULWo
RmIPg6UNSk5ZT3mEgcRc7CZqs/J+kHhxEkbv5T5YFCI4DFrgzFeHvHihn+fqOaNtAvznUvNQK+cO
CZxdviKgmjLenNU+wYDovLrdedYMqEA38UTenRFoIsybEj9dP6++nddi8THHRdz6ZOZqOdMXn3d0
OuLm1ZQQZ0SIsqnbZYa4unwNztVZrwW9HdevBFh6D+ozoKFCOL5+W0efIGBgBOnk+iPLiJbjxbEr
4hNkV40rEZrqVE7qcIbCe/mLWtmsxAukS5OI5FTbRjxv3zc0wstDZZKtSg7808kwCn4Vq/tRMiD0
B5RUbrjlHa5ioXWFNAxwzvOqAb6bo2dVoRtz7Na2qfTE/tg2mY6w8E4CATncLCf++/Zs91iPQpYF
5h7Pz6lVf4HDmAnGCugVN04szCVxQ3dEDIPi1AiZzumTUV2cFOL8/hpmM0oSbuUvP1lMJ9SblJMg
/wsoqfTNq6DP367/XcK47+/5tUNbanPqRipjZC0YwT/Gv9Hy5kHyIbf/ZtuOU1lzfG9t0DqHsHbs
hrCdjAIE/OwPvc0D9+fJdfm6ubRERafap+PiOwlBMDnrmZGTzUstJV6xcX+uIqvg0DYmCDmrhe/F
d+GXtgGZ8d2+ud+1HLFN9AIluZgKousRZfJpkCV3CchF1femzAUH88GjqH6WviqxtN38V6q4Jr80
qBK6V9ExIbLAxPkusDlTRc+vlR0B8uaNoCQsJ5+1ah1n/evqrXAX2AXNQlyAQ5ws16KNpLRukk00
VaRWfKhuu3Cr5WMyRdhcYVjm5Ycfy2rLknFB/H/A7246uUuHGNVl2jtfhHfoD66bkbmOIq5dpYPq
t4M3NaoyV/erfEGExCuM5YzhT+OWKh/c8lJ0JSHx5X6V0SEgCvyKq3fJsMBf0KgwCvo7vffgzqfM
jNPmvhFecxWUriH27Go2S6vTjgSLD3c/Z9+iUQPV7a4Z7HUAx9M2Ds5jse0I/ncAwcVKR/ASvhaE
Ktcg2E6LRJhFF4K2yDIaOHpMlT9Z8SDbVhnEMYSmCV2I9TU57sMEOPGimMGRLTZ3Boddf3fTXnxJ
eG/1dydVjBVncoLmwURi81PFML+FVZU+hkPycDIV/Z4yQuSKjudhFLfy93BP7rCdBu7KglUfSrdQ
wRIPQ3srw0Ij+o2/Df6fIJxpPovmOUsqqmZ4LG0huAA5aJKYHXcMgwy8UMV3bDvWyIm1SZiHVEqy
UpcY1BGX5Jil4YIqC3kTAHn92eGt+M/DszmuT4gXxRT8sOiffpTeeriNHaGWxRSnQKGzul4cWD9w
taVqpW5ZbfMKxhFU16yxVVJwv91e3US/2Za6HlJOJanwY/0oAbuMxQOH1VXFPXXZC7bbgjhuArmT
YuC1UwA4x/5o2Um7EuKBxY/QMxBWEEz85hSAlBsqQoE41DguiVx8npdNsmpzIzxLbThuOEZC/SKD
/LEjoNsgTFDAvvK7TYb5cmg7+/tSe/Vj+sntKZ815QmnH5GmIMYb+1zIvNzf7CRD1yAoaykQacV4
X4fHfWULakEdUFxOpG2HfQQVZy5PsU3PurwSALWKwtO4PpvRNbU6prCB+6v+NC+VJk3ka645P/VI
RI8uf7Yg00ruOG25TRu/43ZvqePF1ff7ulnJJ+XMDW2I5HLFNq0ZatS7D/81m3Rc5BK0Fh05FoCS
toHv1S6sCCOxXGFQeMb6AjhkFVoWuXlH2/R2a11qlMIF2/0Dr0+61B9Cn9XEU4nv9XTFDDrPp0qd
POiiXD8BcMp7S2GkGRskfvNic8i0/U9h7baQPG2Xi8yXv7cO2m5XutploV1H5GLKvXf3TBSlPLRl
KZVIsqiOjldGkkIIwznQKRWnlHRWKs1CPiFFQ7VVtJNbtzfl+u2U+iARkV6VF/KDMngNDQ2a6BsU
Nc/TnMVJvOQ8g8ZOND89VAqdr3utUc7aV00AQnuxvKcd35tCqtUoSKMeWsVimL2wXjcqLw6SMyjJ
FMXa1GWpvy619+sgVSakJfFNdud4bdJR5PJvhjeSpdk9xr/+7FJqsupyBAlj5doRNUMb9WIs028i
5rw7lTx6f+drCPMzzUp8zH19Cu8poJOhVhIOQk5U2Ha92eWnYNKvMGIzYuTzQf39QUhLslz0fCiT
/ONzLvde5ddQs2nwBpTna108DoG8QFzRoVz7ZHwXLRFyjUWg/O6YlStN8ta28o6Dda4vC53gFvLJ
9IxC+hDltJEa4MUTLHD52w3oy3nTNbmvRsoh2X3swnlOl0nuFgmt7y1oyMmxSa9dyeGXe1t8u4Ke
XPwHpbo1RASFw0cXp7gaQSczJATH5PJjgSuwc/mGrVsdGt7Q/At4YDXsdPYukl8GdPcJEq+lXU7+
c4l5QEjNcM5fqYjHXMZhrfgzBRlHK9/TBw9p6PduuJwOwxkjCe+Ti2R361GmWteydu7O/NhSJLkc
k92hsS4kbq50pUqTSb/c2PhNe39sobWBWc1rDV3YW9y2U/qXLEo+C5d6ckoPz7tnR9FfqCrtHaVS
6vwLhG3nttZwUG9Zc39XQfgLjeUAsRdmDpqVrwlZrWvjOKvXaEGvm8dCJ8NMPvUiUKQd3urP6vuC
h1V7mBF4ViyOr4mwwZmJ8o08rrNOnuQKLvVWN4v9VmpgMPhP1ksFoayCpdKP/fd1/RRAhFei0nVs
5daGunOWK82ZXv74fMOjgWaigL1p0vpzq20F6wJKm8/wqVrzuLF1x2aNUBg5pWHlSu1dqREO8qbp
RNt0d0/lZAJklGuKLtg2Zwuqn4E43lmQtgEDNJ1AsNXwby/LaatUbJdrSZVk5hWBLdm7vJXmsZQe
qjM6vSnDHf+3YLqP8FHXmfEAZjm2NfHiTZtfsAuOiKRPBUV8dfizum4FzS83ueCJcuzV6AjZsUYT
ktzLp6yWJNRkXvbravNXiXdUidlZXu7JJBr9h2kYaXP5EadnUGiQ8zohs/a51DbdgZV1JlwyC7C/
PAI8RY5dYD428tNRdmvsoYM9otqMqQvt7PjCDqiccZByaOUCczBA9ngXLV5iNSEWCaVFJSCyH1FD
kksFCxfVi/logtLcgGkwBNF87yw5C1HUTK5h0Yv66EDZ5fr274k4i+msMYnblMGKq1blKxgvwEhc
HD2CWdu621YAEua/SE+r72pPzbEMeJzVB30zTy8FWl1HBtFsWRNta4ZNIHucpeIio+nU3ES6oeaW
dYKU16PSk0+JGPJ9PVrVr7Ww9sddnXMxeWMSG7VgdXlHtghCQY2CDpwAmYKXi+Lm7nv/fyMZUWmW
OM/0wKqzv+tny08rmqqkKh4oZh/QZspzmr+OZ3hm5TeaczV/eEx4dKpxh6jp+rL4Tnkx/1RY62Q0
/v+rUzozU6nyIJq2xad90FytuBmlVrmqNYZDhZ1AcNvgHlW2fEO6IhDh/4UYpRdfH8L7UlgiiuTb
jtfxLHm6m3xB+HaRAIWx9bkRAn5Svw4QvQ/55qYTKhnm+9Qe1q7QKbHqCoCWxOC/+7Xj5x5h9s0q
2jclhPlK+ALnjwQIy+nnqGFWv4QyDqqDzOTIrw/Pwvzo3lpETZeY49suO3wXtrMlcSwcHkfsCuxP
8GkU1i+lGLlVGZ0GEp7QMiu1xLaCG6pp975Y7Jx19vuvEFYJHnetIpGgi1TOKNZDpTMvdWfitm1S
KnbRDr2X2FiIVpCB4X5J6HgcG215CrWu5Uf12Yg17q3DMcQrrIvsZbJquYer7/2j8Rju6/yeOhNF
0z1+xTwCBZGY+tAuxe5W9WZNUHhkQn6/XDbVwVSigX7vbZsYRW2DL6vK0Y3d9FP+7rYKOKyySYqV
ylNVau/b/tKkyNxzPi57vkX4y3U1TC840aXUcbBJlxCw+0M5z5H6Q9y498Ut7pdyhjhRXuBGCojJ
5Il3421PJVPTYWt21vDQ3effQ/ntmuSjNk6emqDamxZB/ooYG7bgOLab522PAteitZn2auUvnSDR
uI0A1jpI9u2V8F6NUj9ahT+gF/CxL8leckuoROasTQg2vnpdfYNG+qHlIwpyVzNTZn7V4qlCt7QV
aoXrOhqKueu0kv3uCbroWBGb6O16wkJvQ542pmtFBCsUU3GSa2GMHO0R5VSAdUXG21idO8LXZJX0
6yqDgwxaGkaPuKLO0fUgsiVFkUy940FbU87mQKg0Ejw+hxqLdpkmk9T/REXi037Ipdx80CwCygAR
Ub9a7FpTpo/xkLKp2U3mLbsDpybXpf4pA563KpvudMSqzb4Ng5RxVkKBwTlUtsErVva3R8Z1ElAU
5s9OTXejsKvfWplI6a/mRyY8t+ioPRpIEK+aq4yQRb6z6Bf0+jXi+wqCEuLDjx8S6ofVN1dvZhjo
ltICWNOD4lIrYMXWhuwh4STi0lGuHacnXjoUuBbv23GEdE8stEuavFNsVdoY8PW4KXshyx41xHTh
C91kpSipFc9ZS5gUTShFZ+S0dbqBhINYbatv+RoFTXr9uQYXf5MmVc24Z2jDgPY/5clgmdwaG4Hp
gyeRqaKGtxdbXELaNE9mRt/cWqUx+m9PwDZ7t1rlLhOwIJV/7Wt5VW/pMmEEqTEZMPplQI6KJ5JA
CJJ6QkIe02XlI/2GoVW/kZA641iTmjuyONsFv2XeWZB9jCHU7Su+nNIKRWmRcJ8xCHKLHz5VoBQS
kP3ILEk9D7VlHnrJ6jXsNeml0FqSxWpzXR4OCBzrVkGAlG+yj4zpqRLCnSjrCTor14cSF6hyFqtz
tv2VAHpyey2WXzQ11tcPCyiLVhsv/daSCQ7PV5w6lUH0oNJhrK6LNmt8q3SiN5R9jTzNKA0PFkSU
xDnWaub/yhxt/7LUrn65SCpWIcOfdqpZEMR1Y8hFijpEgyvlfwrzlbHjtbpofIlzGDSFcF8lGt3B
CWogRU23JshXK6ZThdLHObYqv3nKGorniOff+1SYKHtZXVulL2Udoa1j7dQDtGaQobLCHgvASopo
+AhnA0aaazy33WiDFwYUCeKv0i0xfZl4J9O5DeAlS+rmuZJxqcUjmNzyjOYRGi/XECsdfozT5Wa1
Boptvpj7D5mxcFVqQSHnXA+2t/ZYnrSddnfS4WA9i+ldtgotvQ3Wltl1XhkNB4HqKrESJEpfqP4U
tQLo7t70IueoVZCLmdxq8sm9yT/7fO9TU4JTFVi2XXlB/GHSlr4Y2rSRNu8b7uZm2i5k9T2m0LKe
6x9gGXWu8IpgU8uNc6q4nfKt9D8dSxWkUL/IgsyxcNlC8oGZ0rmdErFPwqUme+pjxfZaO6s44UJF
l+7elTS9zoSgGIyYsYhoJjbEmbfjs5XbnZq1OMmlC7lHSTxzlIpuQ2hT7IWma7IeRLEKft0iER/x
kEXkG5/sobSCt2OTemRaEgIpni8pdMRm1f0PdydXuN5YXg2/1JAMtkuAXHR2KZYcQ4InW/I1lqRU
gWnoZCYwFBsXijZL9YeH9at+mXz/MAqZhSiQCPf3SzRpK5Sqsx1bXrywpYSCxF83WEqsvnrYvCz6
E1jLAIgWNCglStHcEs5IO1C3+5RriFZCPeXmNoqW2/bV0RPOOjwlzVieeRLCBsup8ilmsQPHZVc5
ZjPU5VeUZv2VylRxfYdr605ZzUW+xaDMoqZca19r7FafMk2li7W8mYfXxMv/u2dqBKnDoB/Otmna
nrO+ySzVHcz3Oo8FHoJGvaDF97kt4DGupdibPi1epyatPcy+YlWDzpzBou4D1vKPQY2iPmehGKdL
AGykXux+kGaEw7irW2siKiSqork45lEMNQM/d/h8yu2qbHtD68wOz9XNvP101jaXQCAWcpoda8RT
8Ayo0EN/pifFkBy1AyEdGI8wCA7LU+WH4RudC0bxSO6Ip6aFV8GYHCr8l2N3fvXL/BE9mwnv3ZAR
X+ePte/VMzzxcjA/tJjmZSsbbEwwGl7z/Y0ZQ6se0+C0bV/XyeIlHrSjTskYovWuvs0Pb72DaSNd
P9woreOyczqOxX7hOdbsPgRUGiXWO68petc17WgTq6DvKrxbGOeBmRrXqZS74I8z49VUa7JCf+9W
PwfH8MEHIl3Sq0v9zXR06nmxwVweBZQN+IqBi+1yglLPa/IgXSaCm3mCNVlIWK2iwStZYz6ojj/+
/HSunxu79axEnPpr/fOB/P/qO5fyReNOqo3ZKDhcQIaiWnWyIps7ZEb3Qbs5bMPi/dRx/lVPgmeh
BYZwPHam8z1oxvtruELh3sk13XdZX+RZyh6TPf5U7p5e2mUttZZEcbB+9KOemcToVC+/70l5HS22
dcWIfpsPV+PdeD4sdHdhdNRreCwfKlLcDqSAG/y6TI0gId9rOEYxzE4eAbJ/GVpiQhXU1bw//62A
J9G9xnGJkqwbJVyJMTqqZoPsMRvUnvLD0mNuECB3/e1r4Y5Qa+HGpOv+7YzWLvaEHXDa1Y15a+uB
aqARKK2oK0Azn3e8TSmYlxr3z3tfhAGNNu/Tz3NU6jt1CU3ZfpGiJv/UvncuX3Pq2M/ZaDaIny75
9gp5S4c1pSja2yBwXSppqXMFK/2INiklq9ktwIgDaOWl+nHaJFoz1xTeajLpQhBFj5Te+kXYtd9o
sKPh+0RBxCDX/vaF2iMNNf3vxXCqyP+r2QPgtBznu8vx+dphQReLVi3RI1GrJlDCZBoF+QIsl16z
oDNgXFXx0Jaq/fnm+DeorlOfyfsmcJcWsh6H+noes3e3jpqfXd4opWbVRjSkG7QcXDrxrreRd6nD
TrsYWLl0kjCCo7wCe7LVje6XO7f3pUkqtUSgFjlSi2fHUlXldSKnGcy33cVz7UlCOw8JfzzKzp3C
aDq49y6DCyMkFRuX+6tudUTasDt9oqlTGh262ZjqhLc36CvsE5j81cQrNSLlHUDzHrrIY1zp10ZQ
gglkRr86Fhsapw4NfAuKwby4CUVhGGEu/CudPpUfs16+ZuOmg/LjcY5OkUtKw83rbOAJHiePlphU
zrXWC9jnRbP6wR7DTFNZH02fhJvD2uBUfaiMMrpyMgtvOxtCQI83X9fenYMenm4Pl/SUluNGrucF
Fae1pp9Xg9Xg2tuOVsmpP/3c0mB82ozvvc1gK8rd1WtAx+mpoNWmUVknlzWeUWmiDPw3yqrcX2zS
ys9sk1723elsSJoo6FQ/TrIWHevVvZE/dI/noIoGzmeEdf+k4ws4YVocbeY/5AcoVDam+vuZ/wdQ
B7A4GdQG2rinbhKPotOgcBrmV/27ltG6r4UqGZui+SnngVpq64GqM+W/NGwcRRZjeOzv+8G40+MC
T+SoN0+yzl0tDDR3KdNiVwOQlyEokHVM/v3WCOPndhr0iR5RMWr7lE0thWQBsRyux7BiUUJ2gmlJ
JPTlrrNLiikKPaboHxHqSgDYkBmjWVh4ccz3KsNAwmnIPDcd02kWw8XTZdPxV8XurNpmsTUegbPM
PWDvVI11O9PNU00mJG1LNXwAbzR59svuvhQyQmZP9PcvoyuhcV2jPAlm6gHwo3YJgRciJ31OXuN4
fxv7Yl6g5lUVGGSUOn4qE7qLupGCOr8abIBbY97VRLIbCW+9a5SshlbCsIIX1IW+bjvL8/cjbp1z
n7PTeDdcPUqmrkH5X5EopbRSQ4s0OERfHpCS29w1vXlApH0W/xVDf+votudD79W0wfFybN03T1FX
Cr0YQgFo3gNwb3uYE6UuUNFqCA2Ur6aCZ3E5z3WopaA2h6c6G0QgMghIllkPT9zdtQ5DiYTtYG+t
HGsR7mKOFmXwddAygHrjcoANihRkNsy3QYPBdOuRxOMc4IfadosTkREopx4dH40qXeEZzclzX9Vn
PUt3wwXQwBuPeqaoQxwpD16ZbFw4b6QMP/R+/6i5Fd+0j+T7mgBhLapezNk7mv9HXqjWEEgW3fR9
ygMiUBn2ku+tBzUzQtHb7ulcZJpaOljychCCPiNaeH7ne98/G5yx1Id+CA+4eJLhyd7Xuof95YsZ
Jg7+poLgRSEiZESrj0I/zLOcjcJ0x/Or/LGpYi0Xl0FqpR+G+bfTtKerKfZ5mztI+CERTkvUlS85
0pId0fFK1uihmMiq6WnMpPp4ryDwN8vMVKrkrMbWrg0XpjR+7b82z7FXK/Ykhkcx0s/N9MbYEMvF
c/H7DpwgoK8RaKFCES4R0XKVhdxo18LjO9W9eNjDTccx1iUMv/k+DwbwZWrReELEoemHBbhSdOEY
zO1qL6Vtfgvod+vcv1ajSS3xYLz143IgVgkx++N2IFAWhc4HxUIjG0xHi/glbl962SAa7QCZtKfH
ZKW6pcGyO3u+BkrfoucpwfecCpdK08m5Pw9q5DQmniLEHz6uX+gfqE7EsJoikd22sx6rcoTDdf/U
RQrxjNXzMGFyidUXnxRFhiGSEgyKB3i252OtceptB6vnHYdFp+4o3Fvt+nlqBJcujcG3DK5809u8
rH6X1bSIQ2Qy4Lg2mprrd04NG1QMRkDsznrm/2YDdYHa+76UCqEVvwZxgjLNcGPkEn1F9Nq8la4p
BJYqFDuU74Y5RNoos5N9d8W26Xzel68LyeWJIZJcirQUc4nimuYQNY0keFaRzJT/lM1CbCbMuaUV
vog8pioRhMjnfAw5AIBmgN60t3piys6/62vnHAYxWMxtmp++Mrmr1bMqnzC7K2U94RxS0motL/9y
u99ctau5gNaZO/aKpZ4C8SLX3x4kzdUkxrwrtKeak0dzO+0IRe/JL2ohLh4JdGzCHfTPoCT7hH86
dAN9h+wWeHK5sTVRZrB84Xi2/eAo2YMA91Q1mCWrbzV2pSGXUmgCpZs3Z/HUOx2Ta9t6SCXBdG10
tdheFzrCYnORNLf4ID8FGkllBICz6AT/xax+H5KPRcNfUYeiw9kA6/s/xg38hPkW06q7KzZcOxp7
6Hk/p1OYtKsDVbk9sEpy0Z101Iw6Crqt3XdO1DgfFjuwYFkkvqCr2tt1Y0ZOZG3y5yLFnrrVqPOn
22BLpv1dv9CdjQvd6bg0uLp55viF2of2YEeCHlIBWsid+3u1VM9GcqvDa61fFOUERayuGCJ6DHQC
svNUX6lRG35U6NQOJuiSUR9Gw3W5nfkboU3YCgLcZHq5lGdp6+KZrZkzxOwNZMKKr8gZgGOosIVl
T8csZHWU653fL8V0iUyrf5RvXXul93i47l3+i4dX3M+RyRedfD+nf6aL9XHvXXubr+y51o/G0bQf
HXvZ6LBqbPeNzSJdgdrp7wxP6ez1Ptxl9XWhd2zddSG6UT/u1WSoSQ7RI7nnu3sUO5MGzPdrmgz2
WPIg60KXSnw4TFkfPaYyqn6I4yuaAS9nwsjrjuB+MiCaXx2hb2z7m3+Vj9JHeRADxPXoCj+DqsI7
TUlAD6ofucSBA3OYv+y6WS9OVsSOVzL29qrrp1kFgR5RYX+zoUIsSKOT3EW0nYrAqskS2RQt6HEy
rgyFWFkv6l/29WqvxMInu7dcz+RvKo7FQRk16Nbw7w1Zbce9OJj3SuqCw1xSfCTZXgkjla69SniV
XM9eHum1K9RN9FJ68xdxFObIxHttzFQcCM4qblT/hP9D4sWEDjL7pBYvb5PBGhsrYypcIZXkfmaG
7hsJxu2LaSVcD6ArZergAiVvT8K/jULjSdwZIp7cCNWOCqLi8HgXkPfrseMfgvBNJ0MI+wgCzK4d
eseQvKkYQX2NmrV/ZoDeYTYSU6K9/6LEvx6/1FqmaYm1XUY/JN8tdtUtweL+R9R9LafVJVEAfiKq
yOFW5CyEkCxuKMvG5Jx5+vla/8XMTNkajOCcffbusHr16sNDs4q5hqi9Q6QaaPxCR9ILVG/dwge7
1nHo73WRR5jrfrZ9OtU502zDePoJbvFdwp/UAwVdahdPn1l+Pazfvb74w2oJ88Tm8PD4qlcAq88x
vkl6svolesMOgvkKQybtSMI5hkNN7DBaLwR4QkfUpFCvx5POtt3jcT6khO84gEV3w0uMypLzRk9D
3Ov5NC2kDsqfQjVsrOMMICk7W9QVClfXNpKWD0Oce1AHXwwz2Zbq8SH7vVno+cDKz9SfhR5gLhXT
Ped1eqrQrCvZh+vvtM7zwv6FBMCzTP9BD5qw+dccLL5UPakVKjO2E1FBANJ5JPqS6226u00aS7gw
zPvlgbxxqQL5zEJXcFDqKmAW4Jb9UnJ1tbdTRX6vHJ55Vm968S/k0pqnRzvAnZYSeXHxdlugKfbT
szrlNzO68xPTaKqrefWOvLquYaykaRP51/f8fTifd4uH7rq3f2Jd3ocL8XK+9Dt9bs29kDfFc3ap
34+1Und3qt5mRDW7x1Qrs1ZAKF9IP6EAXDrGG2Vmg0vqFRRDdU61QaSR2lSKfw6JfjL1ysmf3zyp
unazoJeriRhCQ3taWtbFLNcmKAk+02Td6BiS9SbapwMyb/c/SnQojGv8sXa8yaO1W/YzQg3Nsd9L
U1QoxEKOaSr3DHfUybjINgeXb5kjuu/uO/ElVXtLFKomu+wM3DEjh9H5Sn/eX9ej0/d+VPj7+JSN
Hz51vX6t+ju+bj/KNGd9sy+kRkYs94pvRQSdoQxwTY/eFawxREIteq7L6k3L0Fl3F7Ox6TqSOo6W
g/3oTvJ00108O9HgA4XoE/AsdrKaK1vOzp1nzIpyHFflv33rHEa9bSBJ5DUwa7bLCOSGXd5YFbsH
KYUjRAb2+LtIqf3ZVUOGutRDsF0FQ1Ah0Zn4BMVPkRH5eEftsI18t9S6rpr335eYP/XoKPje+vi8
MnNlkxGnGrUT4M+uuQQilDUu8pQ8s5nvw+0AmKdeoiARJSfXuulHOrRoEIb+cTr8esTmu2EIaZrR
mWuIc2ibO8XPSJGyzEbgQ6FaFMFv0dLM7+aT0RI/9EO4X+KhT4h5OwyfMZY0NxVvzptA5/ynU97d
Dw5Qn9Uw2XEUjm+wJx30MW0W66cIsAE39RmJ6/jYUnqgIZeXOSisKwf7AvxS5L2haHKwX7RU3LDv
7pFxNOYbFlJ2qv1gK4d7NKV8qmotWZDPuksZGQlWy9WFjcm2WR36jo8vRYaIr7ByYCFGNWs1vdeg
X7CXw+vmj8O7LxAY9juCZ3YtollYkZ+UX4o8kh/aqW4gMhPJYojKe/iNbHst6t7K+M7d2A4o05F2
RXJltHhLZ7/bsrBuSVa5jho00hA+U0kx7dyd/bH8kVfXwL3rxpPcLgGDmFS6buQb6c6zq2zAllGz
e8gKrj2FkcDNJKzJEt53FlmpKd0KLoHC4xmstvtbmIllbiQ0a5svU8f8XvHTBmKFim0A34UodjkN
G1UZQaVFHCAs0joYCpztQON+pjcnQPMIBp1tQcLImYyLtexEVohfK4ZDedboWJd3pDunSzUjyzA8
pZ7K1Jlhg7WFEfL9zuzr0Zxn6qe/x5asExIqpa1BtjFJkvlq3kM6eEjhH5YwAoNAi0JpmZFaz3r2
iX9+XjRwos/pX4c+2mRsL8mteLu9H+i4kvmlbl29JFyGEpXOvCg+DWnmD1fDTR9vVq6MLYqeTXIX
8kCOYkUsY8MTG7CC+uzQQ369YAhiF592P5DwYVVLVJ1u+WLMKo2na2lHJvmK07bTs8yfJThp8Rzv
2IwxYdrxdpr93q3ngtn96HD/Z4jXYZj8vOpN9szVjS/9dSRqUa2Kwnp7/mhpPV92Wc8d2vDoOjrx
ZUjeMMGFsl5okTcVEK51oIkDlqK84BFwn4ifAAI1+26gV5laaRqAdabK8Vvg/qKTGUDKKZoElrd+
S9wqsqt5W8qK7rG61bH4DnJKjzJ6RhA8iuuuppXYuyhoUpa+es0tzFx2tDXheCJHz1gvi8wqFFrG
m8jzNVB3oyu1i8JsFsiuGSMpnMMuNAdP2aXZ9v37sx5l+5/8MB8xjZUI2GQ/Sgs2gVdXcKFpZwAO
F3LsogObDD9vnCYDkK9c3QK2r7TK8o2dkGTf2vUDFPfi0LUutQIcaqxbds8S42xALwLh3xTJDJ82
Mp2HEXrqtifNmMp/8+qh1Egr6h7e0aImuSkO+HXdOvxVvjzPfh1YxkRLTQgaccr9LTz72XVtm6vt
04NrrrZZ0ZfKvF8vnWdVmwA1uQ4fnShUtvvX0radOb/RpjHFPUkCMcqDaJNVTT8wjfmTiHc15Q17
RQI0rGbx0Dz/u+dqjyM0qCrv3hTrKY1gQgBcWe2ZE42R1eeE4kR5cqxtJb9H9qF9Q+8NWpBWnCj5
Fa3tHueaQ7xqlajO/m41+zzLT8l9Gcdz88dn6f0Vp4IG7pAznVcL8yRZnOzr/Njcn37l72N5QTbd
fybuOkycEPo2i9P9ZTvKr0tmL71fyVIo+IKmNt2C/n3IzARiKzY+aNsI/el/+0xtKwxLy8uzOSLJ
50aWjH0Berbfrmr71LW2voj7pb/pzDhLnVx/9YU8AeL7ejQf6JQfz/obkTAefabYUcdMn0yFUSze
HVBOyjft/OeYkzTYjrJaJAk5DxwsEYjsMRndajtHUoEYQOb0NL226ZtqZP4jBFmK1bUpYi9lbSOF
O1xsW3jHRcyQOgKImyt7XXO9JYW1roOtb/3OEJzteB5U4pL95D8DkI9j8gg//x9e3zoPQhFl34J+
gWNijJLpIu2VstNSdWz7tuYN1gO+wqNg2QJuhIGwfCUg0eu1jlWFNJjsXOQ6LPzuFRXiuGmpmzza
8Ivzx0UxTGqUMIE+MPjXXa6qDUrV6Zlvl1TG9x/3dEu9TPVk2dv/PlOaVR9tcpBtAj+iiDnWe1Tc
w33M2whKdE/39c2Wp2A4Iua/1nmTLGtxbM0KdeiCubu/BajLN0n87n37pquilHQzlyxRwBUaA+aq
+m6bYXGiDq9XBYZ0B/eUXOFGG3uYmzae4nPssD2ajyY3e6htJrjijfuHAo58auGo3nuPpuiwjdUi
+JI1IOGsB+lP8sPyxa25Xov+8tIvadODCJUPbcjC0parlN7Tb9neKd2QimuV+ESFVeSXLx6N8FGw
fUs1Sx2Z7GPX2qfauWX1qZyw6MtG5YJRCZDRCWHFgjbAfd46mnDjoBw23a1xcttV7/apX/r+BIAL
f0B+oHJIJ1s+WA3B1xaO1523TFpSLY2KR4SJET1Gc6P4SKUnhdpR5/LDEIO5lm+bV5jbHBbBjZKZ
YhQfndCgnYsqsCdYLs0YLfS/IKzVCjCMeDzpoCjse8VfJrghr8/aPgTieEq+Lt8wvHnolqHdYm9h
ga1teHAwC6/dtagN5KToK8Cww2f9672lPCU97s7yKAwEj7qZguz3Rpbq1VE8z5H6Q5xmKP427UlX
/CPIBeI+5jws8KmvnNzSR4TjbcNGfTNt86Rjz2gi7imOHnsYzgHZ2+p52JAUstgQbR67SxMKM/qv
YOiJNmDTCgrElwOljsVchk8YBEnoZ0yDjMDTsAXE8tGfTR9bJ10PtiCi35mQFX+DFyZt5ZL04fOm
jFC/yaHmDrI+cTh7ez32dOclQp/bsSaVzVDbfyCqd0gaMByAy1Y2Mr8vTDBLGS8qcIcTnIZ+8lLl
SMMPllXf1Ufu/lO/k3ovW/Tv2qQb0hT0YnXbrONYZ60iMlQbuGe1I1U6v5Q+YnCs9kwDbM3s/eP/
5X6npoUp1pep6KiN0+tYtM02CCwUXwTrl/CtOtTIICkhUFVRy6Lxbhh7THOTOiXai8woNh1w4Gfj
KYyeQQSZaBx8ScqGHp8MW1i9AL2vDCwdpRHyz757Hp2BBv7VDMa4SCgbnjnOnzg+q/9UG8x3DEYQ
P2XbP1Z0o9WNm5duKJS3VD6g7+HoiaYqWRiBLMAudvYjQk2sMiwBJx7sPkp+OwnrW3c/9VGGciTi
vWteHbykzNBVMWoBDfAr9+OoaAuJIOPtBTVearTC+iKp70Cwd8OjLOOnkfEpDFh7E4ZCIh4B67zp
Wzv0sLsTo2nuHuGCLvSyp/rDNhEerEwFgJyYdFZkRzXDeUDPeoRyGxlQtkFAOfDB3KYCiIfKYYEV
GXSwDJTrVaENEJdozk7tg3Fcyr0kT3iu4WY4y9ePIyvCJuwtgyLIClXrk8s5jvLfq/59uvGMXOxQ
gzIIiIsacUbCTDphYh0XL+DTmM3l6SFW3BM1+nT6O8PEzwwAT0o2WJu9Go8zWKICwNTp+L5C4GbD
qC1z0j2glK+8Rq6Z8iCX3dVQ3Xglkos85jqVr7ePo7hfnpRuhiBNkgrkAdy2He+sB1I+m4a2dc/m
Cwht/Zm/f1hotk6BxeSxtTLKXcmuLGXD7Vj8ccCmk55f6FpML0r2mLJj8FYitlz9kgEH2KWM2IpQ
zaVgDEVYKKB8EbOrPdGr7qpc/rjf5QDrZCAYQ0zhB8AecfGRC/KeSKHnsrWAddDH5PWjLzYMMfdh
F8KnEMx8LG9tit3dKjhbtr6ClC5Eh9KQRSYxVszi9tejxVAEZbcx2SfsQotKaGbSAyIMBQ0i2/j1
APY9I0W/otyjlVXOcRs9LDmlmBqsN8Bb0eUgeXuN1MITZQ/SshkFl/2OhkPVagR7tp1m102IwBoO
PF+o8HOyqdC0PTrAuVl5unSkmlBuDSs/NND6XI4qRwz/vLrXYO90/gkBKftEeb74HSE4q77vwGM8
MWI35la8WhnX4WlPeiTGMtkeFMVSXprov0g3wcqKpJXmin0pN/r2Ky5ET70+Lvon3dWzIxa3W1rD
dUuWdQgszlP48TBSiKD0yElh+3+wMmGWuNIkS/ymcqiZYeoqrwmzSV7IQJzaeePnzE+m5RG6ZQVN
BlXPezvSauuFkgzoCAd/o8ymJkjhSvtr3x9HloTddEDRgQEFn1YQmVbBIDP1bDMglkczg7uO3o0X
WlsfOufRcuCEm5fGNt0bdp/K3yAteYu0xD4d3NV9bQLeOx3zpf2dX3wxuisO22k8MP4sqFtmKLtw
UX+BErLRYnkceYJb6X66zb/iXyCLRyfD0fYD3lptCn96CxrB4BhIkeZjL0OMRpqZUvxbtCB2Nznr
ujHLA6w0zH4WSdbwO6nQS4qTNOdKRgQSRMNufNY/EjAYzSmb2H4R1vKYsSh9raExuGdaWvWOoyxd
F1pc8QXJ9uXZkSENjiqzOLs/VGQMqUUL+HAptvbjy3DNRi6KfLiqYPO+/V6PyQv5YGs/65MLm5lh
1AJ+uYXodtQlmZdpXkfO4HZ8vltNh+EAptGO1WcRpOfOK7MqkVbJnkKSdWTuhuYz3uL4DGlwxERO
UDthCNsMyZujTEevI/RjtgvWNR/KPmrtKQvA+VxcWshwui16EpCC0HALij88hKDVbm490HIRs9Ed
Yzs+bq/YbexNEqMyEC9G1qRXTTFyAFkhm7iuo+6d+vsVcQHHKUrhWh+1I7Nl8B+wEIdzdrzZLnxC
Uy4dEzpQv6NaXGxrWjMz3BZAKMUkSKGhr+uZ36UPJiz+T5THoCjzZFmpSclRXObkYw4+mll9UsQn
NeZkADPzbSWgkOtAXi6Y39bSHW00gf9hMPFar7oITq9KAwdJWKF+NPqpkcrU4EMCxAXZ72sru6je
e3eqJW3v0Rn1Tox7Ev/G3GBVZcRv29ojkLw9pHG35coOB3cm+XBmHYoQGQFz2cbhF5WdRK5BeDq1
Vh+bYnn1O7E28/11+37HE3JZu3YpVTn8y2rf6F4WzUx/fWtnUi9JzQ6tbDffXRaaV9TF1vrXEwU4
+31pXQv1Z/82UGpaNBckktMaoVrXrWrc30eJClflvu2ULk1acsqN12DC3C7T1Lm/QVdUUukpw5wK
6vDlEIzTgkoJpFl6n7wFkSdVpSWaNpw409yODF2nYWVE5487iFGAGO0VYdKpvQyOVd/wrsK9ReyK
YNiOzNeJ6GNPIWTy5k3k++hhE0OmVb4tA9PfSIatRYn+Xbj56ET4+6PKlXEev2doKia6UhRskAkR
zdirwZWUZVxrZn+hI6AIHLs8iTRGFCUAFOxKC0RaJEOr9AIeRFkonMNXJySn3hg/TQDqzQejTcV6
Zx7thqJ1geWtervk26IAHO2R4ZL+UttRScqZytIgCLX6P4NHfL5Gnt7y5cwSK+lEC1YPn0tIgoEv
T5PPquvuIWVZnqbe856nMnA7woL5+sM51dquNdv5u45oLQB6rgVT6pm07QD/SkYscgGKDUVYqkIc
wYVXbBwHsE5xz/gwzBkAmlPhZ6Zsyr4WdZwiceEdgBXlq7BuVB05qSgTFlfd3ecqVd20s2/LBMTh
5WxobDtHIDDxvmsbGJzbQvZiyGP2LfdV+FJjzWBzXl49fvVBdUQtE1IEvk2ZTjEg8bqcevy5Lz+M
tOGLxperj9KuI4dwvwHRPU0vIqJ1GM3YX1hBbtUr8tPWIQEaZe4SIW55wOQ4T1P39yzAW7EjsiiD
Wh8xGJPN/JkMOtcJr6ebbSzmu6TJooKvZvXjYnhj8+6uxtYpopd1h6ueA8IwzgfFb3Jc6/FxuhFd
cw7eF5uH0kfyc7IeXMitheFk1Jfzf350j/Px7ZszIDc3JPk7ndHX80VTdJf8N3cN7hJtMHA/dfqH
zqBaIBxz6V5T27oGXlh74MW3Gn5UMHYzI7EYQsgf/lqvBGn+6P9TiRbRwL16p0nzPkOzxsZuooXo
SdwSS4ZOdLR/Fp5Vfo7A5Xfo6oF+zHMlrDGUg3kOULgfMZ6c4rGJT2rVSv3XKsWxPsZBqVA9yAKk
n4mXfzI+Kc1meM711uQ8ZJ+qOynzyBPti0mB34hQxc7l8deSpNvSCDFxPIdjF5DLXVNpk+E5mf/R
iLhETyAwXV7QVhPWHVq5SxRtIDn+lJwPfQSUEgOTECPhne8VRrQeZGjksHDt8s8Q3EMQ6B3FxdAB
gnftpf6bIYUiPRLmGbb3spl5K6P9JuhX67GY/dmiE7C6aP1vHUUgXd5GQ8aPwymRAhmlMu1795B4
PwKcENtUWjdDYGoASztsouvja/5oFBZ4mUJUbCDCEqgmP3FQq6BPSD7cc2T2KmQ3cn6kTRm7Yu96
k/oVvvBICzRWB2sBJj7ilJJc5A6xd/qwCoECKQPhgKpzIGDHLjedFy6M7UtdHRGa89rA70frFrld
L7M0yzZ9MjzRUyAsK8EA2bXnYzpLJWxOxbTcriMUk7F4EOlSjWPqS2CvI8EGzQPNnqXO49G5fE96
kvL97EcS77YZGM+9KrbuQJlu8VPzSradieoZu2Fdd51sL4GjlGlmexPDPubkTFryXHqVRANzyJHl
89QUw+WjBXl0CvRkkfWzSVL+5zZMTTBUUOIjUhInsc3M1moogN+r8wltI+6Sh8hAoyymlrwdF78d
FIoPTLjn176Qn+hGRnIPctdPSqwP8Al6vtZFH7i5TtFzeh4UPg7DYjul1zz5nv9WqchnBZ42D7LQ
qrqePj7Xl8p8tBw5v/tu7jUEGb/4k8SXcwJsCeJmsD2O5lAHUS71rANm0ZjEQ6veQ3ZPvkPw1Rcp
I6RLtzMApxV1joFshhorBqDgM2T3hUnZb9cMFI1z4WcCFqd6JNQneYyngg5GTcNpHTE5VL+jIV/W
orIDhIPT6YjV5VUsNUutnLErW/V7iGH82NOPncq0ZudoTL50gL46VKTsuW5q2bZPrsvXzJczS5wM
cyPSxEm+uxNCa8uigtsC4iuHJt9H6Q7fdDo3r3R04wMIaeRfsudq6iOHnkbaKbaJiFvovo+h8blX
jlRFhcod9KJEGUQnzV3UeplQF4nmlfz5XTKUmepdLu6IwjQnKwIplWWhPX+b9PV8zSvHD9zF2bm6
m1dTCDSpbvYX6tD19+rvEdtM6euHgrCoHHsq98+xSFJ5T9C/5Zh2UMZ5Z3arFLRY6GpLN5O9A1La
vQM22xY6go+dfPtqcjWwzOISpRRAF1FwHy0ijayPBIa/IEktILhSont8BPWT1jn9KEp6NOF2x3ox
V7e9qR+66dDD5dhIArI8dTyKCIelughgnnEbruf4AlZx/5piUM4asQrGxMXKYmx5dRmA9XLAdwsA
2Mr6EBhxrZsyB39CtcHnoEL50827LnXuC63u1INnTfYAYoVPSLPNlVPI9NXuQo8iPBA4odYryk8i
vqJchoCLNthiywHRs4zHiIQuotwka5tXzYK6IBq3JikL/VJtas9a+2RO3YD8d7UC0mZPmT90uVPt
U6KtHs+yMc2QtED5Cy3JFu6lVGZ2/gSeZNh/PZJMBbd17kq2XdOTQRpsu4cfjFhNIlg0xO7CuUOg
WqRKJUe8w35EGDMq1UjD+C6SvySa6MjeVJ9yUmi4WD5kSlZcRQT4t7CPLxZY5iDZWrXdPQt6nTU3
Q9HCJf9T8Lp1fY309Gi9hr7BddgDhLeObmUsnxML4DJDG80sReeK/U0Vji3RCI3WS0vw2Zkk31yV
/5VuXRycSE5dl2mLFJx+nHfliA/6pN6CU/1gBXg9dWWdNZnqbUhF68l6MlMFHGZdN1HoyNe1GeKb
qGVp0GwpySoQkjntq7Qd8RdcI8xFgBiBCj5Vrpt+u22aT0Yg+ZLYUhy1p8jfEyr4ZUd7PNwxUkf+
1E40C9kec8Y44XvM+unLa+IKehCGErHdURm0339IwdkwYm37kam1bZL5OkVGEpBJ+nVkkTTaRM4o
fXzoFldcdaYl8cu2niHuQWXlHOmxTRy5XHCbsdNtbcbNSmI4y74PDXwK0JqBbNplh4yZfq2+Nh6J
/7NlwU6kfMq5kcxHS7q8iFKC1Eixbx41RppKToxBvKz+dgA5Uk/0Z6xx7TZ8EOy7tBVfpbXqrGKP
O29NtDFfJ3e0XcfDcWvchsNAykjszHh5aPrusMoDKxBW8SdoqOT7Nl172rnMzUheBjaFneGpzv6w
jlhPbYoHPlkm5szqtMxppbQQmB6BoAeIFx/6yClLe9JMMMqsYOwHrwqCxuGHxI+gUaBhQEelLhFM
dmAklhshdbZFQ779df6DyQ94nCrC67OS5Koja6jWo51r4F6pc3sqwrV7g31BMjnQSGnpILDnMlM7
+t7kHoFBpIoG7l1ZAaX12PUpmuihnYwL3neoPDY9O7KmkdU0mImTLoEfxrtH6QxahBQhd/EBHCDf
Rc7OB9AqzhNVwQaQuENGNDj9Ogtcta9VFt9Z7lUbEg3RB01IlYjfY5sGOTrUgX3xosFoYLoNxJei
gziGRSLKwhgbvxSHquHYZRPbMHuOWiRbrt/zBgIwpNT3lj/drbmGvmtP5L+KTuQt0jhAEq0Hkb6A
AsSu5ecNeCaaCxqPGIYFcfUMdhR+nIGnIei3LkCJgTkijms7cBuAjoi+NEiSk9TIYIYxt+HEjGxx
b/KsWZwAkux1Q4l/KDx+j6HaM2QBpAAilNqdxF0EOVGT2ogTWgWaVvBo3RW7plqDnGNrnpjQXqUt
CARN3YzphujWPVKfiGKGL2IIIa0BWptipTGeubEk0cbat9BGFGzD1KFQQMcEkif/DOO2dblqKA5+
QsCjcj3Ys4aTri8XpqNLw41APZpJhkTi8mAe4bK4wGVZMcGIGgB4l8Cm4Cb1o3fngMSWg+csqwk/
7PrUAWpMZ76NIKxUNnV4UlTTPhVgsuS1wEpoAejUAeoC0V3fkFKAw4gZkSyFpoH8jKiZGPV6FaLA
tcUMgDzeUAT4ozDCbFpQP4O38p/zNd3Syn0K0b9kMZxD+CGAetk7l40jRQa4VBOpsRzL1irfx84I
3VyijgRmSOZdeyGAJpVArtaM4uakBUYLLxqiRRRmV75HSiT5FFOas3lKQrnefkoHgBu55vTcG64w
m9LEf3xTn3587zFMKwkgZU0PhfHYjGP29zH/uhyDEkIpYejKLIhGsyVeC8mUljU6Sr614EMXBBC4
TxQDJh+P2z958Ab2QEQQoP3504phpCsIe8TFut70p40NudC4Jqt7/N0O2GmlbwcG5Qx8TVdRM1dm
+WenO+72cRGZLo1wKdVUk8S2Mbcj05CnSA2l6BSxuf3S7R028981RnFXlkBTYlfbZO1k2u0hIlx3
wnTNzln3RFNP1qP1nzier7zRVif+DxnVOFL8hLsQbTtPiWjTdqScVywOPCLZc0yzlklLBKE3cNTH
d6QJ7QhnPskxonFu0t/yQydVCGGiMNKJMFradCJlvOpLIsVjMsvdZiASosN53r0xEn7F666frLGQ
7g7TdNVPocTL6ljfIc9YCx1FM/ZaqCqIJ/AsnHEVEAD1xvTtn5H3Yf1nTVHWnKkRpxEJdvryryvy
ftIQl03a1tcRkvfJofJp6PrKqIHC4i/R+7u5Mn5LQrbq5WmUMlb3F/EsHYM5mqe013PG3TGDBKxT
IhxaZ4z0+j+n9vGuoMuIxgXxd++zqjLgEyjNNJ65uYmT9+UYArFVjRWERkZ5OA3ZCrPsvZd8hjeV
dhGlRlPa5GOlHW7uvOJUMmyPnzHorDeH/e2JPu/vDgrSFUHowuRD1OBu4AXCs7z2NLL2JE5DNT4K
7agTiTI5SQ50pp/gViNbd1rW2M51jF0G/UtjbfTk59NXTa3UJh/Qu9NoJznH+uECtEp/ruS9+Zxq
l9elmxMjr91r0ugZosep8mXzSx62ojjwNJagc1mjjRODzQbxdCk4Mo3zSgatVihUn5ju1dmiltl1
IjC/Ni/w/PzYsmgMuZlelLprlhks2O0ZYVBSKZ6esJ4tYroQuwZK1za1lmGOWGE6zgNzJK1Xq4Yi
VaE+xisoW+WavBWrtarNhp7lpCosYe7cEte8rIoxgewx28Ut/su3J6V3Z5HN9sH6zyRad/3+YfDc
uRDJqWcl+bvHNziLD3fQQ4dlaD867g+1aV4vG9nBaIIXkyh7L2wG1OFD1wMJgmSSJGIJQqJX40hq
qO8xgzhUhTWZ9SfX1/2ITWLhHftA6SEzEK3HNxt87VIIR0RyjXZ55DX+XcERKNulRNwsXav2hzp9
5DmLpckqtlFTn40EAKyZ/FY9tucTKKQVXwm7cXzckxUwRdyizFcfjpL8CVB5OdYtuxO8F4ZferRb
xWpW2TZkDbeXvsHdjIvBDW7e5ahEzyn1g6CoUKce+EXlu2EqxKtfnpdKSM5EDOYMeQ6rGuD+YB47
4mA520G08lbaN+AjSJDz79vO02XVPN5pWtcdm7Nkix+fZHYVo2a/POV4RHEOI4ZbDFU75Ii7srS7
xd4sqzGaGqdk1yht9QtvKcijIWUNpQ8RX7cBfRxnV2Jv1a3affO9vPa9KslIfw9yh5EWuvm4Ym58
m6UkLW8XHLnpoGqIZ/hr7s4M5d7ldbYtGzqeqFz3Nf5PzZXoU9lG3I93FWbbr9zaSB9KNmiy2Q6+
3iPfpXskzZ4c637IiHfeaajuhpDdbdfGch7tyKD3phtRMSs/hYXT/8yWsxwhVe865kVtreK2ybYO
+EiX7J2rukPrwSeakfKcx8FRnj5HpOiGao8q8BqMnvw/5v6uzNVyP5SlKPZWkg2dU61F/oeBou2n
n8JrYJf3h9HeeBwzKIZKB0Yis3BeLYfSyP3+M5FLJa7vCTOfDonXhP3UhKPmnRuF6AIBl4G7VzU6
DnBdBcq/j2+3/jE9Nl1PF+YZGxBWWllNBoo9l3w17q8B2neoxKvq0r5qRDewpqwcI3nKGNMgqVeh
Q/haGwYi8PKPhALxLdeJALs3cO02dFwXf8Aw+95zMTi/LWMuF1/LOD++VyWz6IR0rsfA7cO2C+08
Duib6FRIVVFEyipVrejV8sA1o7+iU2qvmVRNKAI0b0eP41A/zur8cssaRZw0bbMquzt86rWYlI2K
4VtvL0rESfacWMV6bO+mv5VhrZW9Kp7+bzZWdS1BHfH2+6nze8Jq0fDDIa7aDPa965GbBgA/fLSX
JmyYQ3UlRDMQtHhut4YiieNA0nyNLTzaj4+DTU1PxAgNGh7EfigRRMFQeXQEFAF2cuMAUGf/xp77
R8FlRez/SP6JAoeA64zfCyRbj22ZfViy1dBUMR8V8DbYp9zKI9PJvFdfoi0PmkIzvPdHkDKziPKx
k/VJJmeL0D1UAyDXMvkT6oXIzaRXtH79nr2W9RsW6TP08ofKudQD0NJT/TIf4qVQ3lcvlTptijlC
xKM5THduw4thZ7a+ndJa7CsCCfzs76DVqEAwK+YBieuOxLZY4V3lieb0pcihI+/xeDsmGqll/X4f
aA7YmdP6VUh1088a9mjpYz/edrdXKZrmpPI2UT8v+fOX9COmvBxWYGBoqSYIXmtWes8tz5CIziHz
2xi0/MWUQBNSJsYJqrwILQR7yafpXZqNZpKd0WMv0Fh8pUvvd1wagQzv9rw2rC1F7UD3738NNalN
DnXhYPGG4FlsgWdyo2Ww2CkhkgIlOKEXEuSJ+DgvH9+kCS3iBL+WbXh/6TBK3v49p0A2Z2VjlInM
bZc/qhu8MwiTDH2hV4reEILDECedVPWdalCuPh8/SQ+yv9GimD/UXTLbaCpIEFtSH0+06bpiGZAw
JcJYPuqlvwpmy/1vo7uyVFfFcalvL+9IlUtWnh1Fjkcn+yvVK76aI0m/98WUhvy3MTuqK/Nr95jt
KfhtcnX1v9y1aUzZIz3SzGVQkw0yKQ4g4DPynmU1qc39A6suXwTOv2RyvUdmJFNguUxhOOksBJgI
eQXre7L1LeH3eXxdNrPBzuFq1oe3kLB04XE26s9l+0jNxOA1HUb4oEY6ZZvLycfl+Ye8e4mwFU3z
++2Lv5LzURnyA6nQYseBE7aCIIEM69znzdpqXJELkgR7ghmzj4+EwZzcrGGHxAbJgMkJjQF4Fl4P
aSSv4akwzl9rZgluzL0sVp9Xo4CWMfssU9IXPOD+IwG63yqHJWz+2TmUBjnRBOeUepuJ95/gR3P5
FtM1yqINZpGea23K1CGW9x0rXBBeRlIspNms+jwipMs4yku7aPWkaLMOwIaUmdSwlBvSs5M+3fJ1
JW9z+MD++oOOiGVCE+D6Vrx1+3KGAAjcko/daSG8VkVQ6CXecb/Ztb88VXd0ila1Nm/A4c+1Aj5n
xvZ8XdyHnI3SIKtv09LuIQq52Q0Kiu5oBtta5vZNaRBlaHWrIXcQGnXHBV+IHAmUmMY8pyrv/TOM
hCu8T5kpwehyILiyMgBBdT1cfhhAse0Np0hKWTi7YzngomH69n3QXZ0fhVZEIFiHyIP/8noV8EAJ
JHTeyS2TZJ4aFbUccwZCfG0vtrUmkfJ26i+/wVPFLDZWnXkR6EqthG48IGccA2c4PD9oa5zKuCRm
DHvp2iCAz+0j3ySuCr/KRrHOzq8Zn5ZNJ1TyzRtNFFu20vgDvriqTsaGsdFMumlhlG2rMoXwVDY6
oh7slo2fCr7cqHSEW/fo9dXUJt9O6a0PuvNpL9rehpuoGObqiVc5oq9djwRxAlmhTtxkINFmnz2O
hEWbSLKjPQ8QmhYvkR3pCfSm9Ke0bbL48iN4Rxoy2paTDXNdo17DXYKp7IqngNVTrD6nm9olWblp
XY9yjzbY7rG1rgpxAYmLP3ghUbJ4AWOcmlwsoISk4a5PJzAAR5AY3BYlSLmVknm0Eq0CaHGYRThy
Pf8Eq9zwhJGPzwMRlHKhmw9t0WUEOLaci+ImNde0KH8nIjYDHhXK53HubhskWcJPQVZVCsy/nWG6
GsTIlTJiL4UPYqBnnJWQTaJwXqVIdai0BKWP92e0fBC2zYwKv9HGSh+PYenjPNiGTgyux2LeKX6r
Dc/3b6c+RLKUqiGK4dR/51I1u8SQPO2auWVdl3O2IlywyvaSJB6JvmYzCcQvDtAAGFFEiMg0Graj
lrxEJBLZT4ADz72sEnCExilH1eU6cgsN10g6r/e70+70ekJs95HTgEHp4Zq9XL4v+MWGTqRr+nxb
z2kyBOS132P4VUdu2yS45rN6HMNE43nKeajyESkDVN+E1i/Bdmgd61K6S6ZM0XBDEO1WT3x8vzX9
p15rzl6aZpi/vTffXgwyNkfaAOfXl5fOi4Hexpa+tFqtxu2lPH9pbMvmQpYbFRvjXwzVHXLjL/8G
w33ZT/9iJO48JphXW42h6fPDhkkn8xel1NHoga3kYSVfhi2IjVdHQ280idF/vRjXjaldjRWiPeDF
xnC4qrWG8dbGsDECVwofltV//+B58Vmt4c+vmRHt3/1Gefhv5N2u5N/jhYxk8vnnsHrHh5/J3B/f
u0+8B3Ka9DiBqAFs0f+z3kLOwKEcsqb8MZHrrUyPmA/zh2oaYmw3go/IfRpC1mehCrIi9R9KZquK
+QHUO20t3Wkj2Q/8to/yQdWWmTQJiSh5PdThAaqVm/RSZPoHF/DwBsNfZKrXMVA64Uae96773dL3
oVwAMv05IpQ1088OhwQ76wdbWvopt2QBVi//hMuI67UvvRgxZ0k5B6dGa6hsdTuuHO5T049HrNLj
ezlKfJmqZZLQo232GyvYN/9JcCFhkdZM05/Joqq9aFCZiNyk3iJ1fud69ceSHeuK0yYHmmO4nTf8
i9+EVURSgiLtn6lUyagbMIsI6mHkmkra6U/gpm6BlkjY7nNMXPZJe0lwvINkSIhy+ZIh/zABZ/wR
rFwa+V6ieRSe5YD+L2mNb+vx7Nd1+gPh4twR7+iLXJJRRyBkfQ7Q9DkKeRz8gYcRKQ2ZncYxjfIV
tYBVsjKSE6sHimhNob5wdxyRzCtf85um4jit45Y91xNij8wmIMpZqm2rkjh/K/ZD4tctaH6ROJeH
BBODvLK0mu/m+poQ9XZ7Xzj5nCUrMhFCPqXW8WWNedKQwtJdc6faNz0/zaxjNQV5mqd266NZQ2ol
Q2DUsLAVixnFBxrD4CjoiwkxT1MacL4hS3Llz/MgM539yQFNWUhE6j/XsVRoipMJMQXXBkKtU4ll
nl2psB2duJsyZyVZObwvw34nRNrlI2nSS710Hh9XLQowXU/aHD7BYHvxa/N3+Zb/dXrPvqcizViX
z3iG2XsrppJrUC9UM9pgDDk1tEXUubhJJ0/tfV6l0pi7xqIPlHhw5EylFb1FdqzO70mUpgI3AVY2
WdkY5v4HQH1W/NjUQgpOM+Vx7ICB/UyJ0rT6EOa/JICeJjKs/8zvzBe3oZIBdribEmV8jJEOClxy
xG8aohNeV/nnXiupRd5D4pPitT9ZUyKmBPVDZOJnrhp5kHmht0V7vVePYiyNPXeYVV05zUyp26QZ
ApmT+pIYRlmvpUZ0Ouk+g9b/cdHdfMVwH8TvHy32zRfeakIGlOXEQxj83Ev9FoUbF6W9h5Z0aMJv
lOkMuDNcM0Trk+kQevc70cr+m5gKiOEIzAlGgQRskaloCTHGIFmqPyqFf7TtEnTkzAwQ21914MQU
BuolOu1IQiaKZa/kM2Wd7ebSZTYVQx50B80b9BLJcDw0ecrVb7Qga87s7vQJntZrcDS46tYUFJu+
Z1bsqoK5dr0PFPckX8ZnG2jjT1YG5Cfygq+KGlS15WCz+/Sa++QRwbU5IJ4sQFlJqxm0EXTqh4Ab
oa2D4n5rUX/TaKRjS9qnCfXprkOJoryrHiuZm/66FLwULHQqlA+I7d8IdgaltPK97a981dBcgRZ9
BzCCFqseloFBLmjPEJQcMomMVjFaQUbz1b1KsiU5adwcDI13uyYqwE6VCMq5Wxi4i+s40lyX27yc
nRORL5cMsS1An9pF30N4A6/+pWC81rH5uFXIhhybk06CLlGGz3mWr61TrfheFCx54Kiq36kZDL12
Fb7IrUgo0tsMm9Nm4EwPFQqk57Vr4iV1riyeMZW1MDd18oyD/z+izrQ5VaYJw7/IKhU3vs4MiLjv
Jl8sY47ggiiy+uvfq0099dbJSYxBGJiZXu7uvtu7Wl4R+3lqqso8saAyTCRzLitBr9nFSLa7xADY
QTR2Bn8FpoCMickAXqPKqe4VW/pcRR9H+YHvDpj7aWlIHyvyBMGsINMDBUFAA5xQrUdKE13tML+e
X+m8s6j3LSw21jOpk+0t6RSQPaFf0GDkysJvbqtilSwgIwLvI5Qdqg5uAd+3iElMlRs9yKnjQJ+t
S6H9Zlcm35LRQB7d+vzFdmkc6ivcSBQatSdMFSypcON+iOoRhIIRAv2s2WWJT0p+dEy/C+Tyd4XP
R9tB4neQ67JVz/fVjSAqZHxkNcGnSNLFLPqFdhofic3FVrotrHXjn97/ICDZutYBmZpNqRngfJKH
QFoibKpgqD882dva6/y8x/ZGGqA8iOe+/+GO88kGQNOAbQZp1y/sil/cU9oXzUERMbuVhGGIYF/p
nOdcrs87JMEdDIVHCzd4yy0P7N+yj7KO3PvlBIFRMSKxhoSZFyXh9PB64743lDS0J1kCd+X69Zrl
D5KSgPhwWpI5Gir4jb6eywpKJVJF6FN4uk3IBwEJgOQBPlys1QJ3YQoVR0lzkY/ooLWTRey/Gl1n
z9lj0hzth+nhtkCIwDIdqfLwOPRI5yGy1D9A3ftzdVs/+FdJPwItAMkmn/EJoyOF1VKQHrl1qImA
K7GiKaXnhYg4om2fDqTgmVjwGBxCv28BNAtnmrSARMGjtliTPDObtF6IglEZd2FvAl7iAKaRdSEh
PqwJum/QdoeiMJpCunQq4MHzIR6E9RzyIf6O1UtsU8z4t7DsgpMwhmZP4XLyUVYaJ2NI6BP0BUok
X9BZgaOogGJMTBczBQF0FcIrJYdwJQbOFyPgi9NzbpA/mIfhdkeDciaSuqAIYCwE7DgPI6JdBd+p
FeYKjJshINFZdOitX35EDxS1gtaAP/wNkiFR08ctcF6ePR/r/iPzyylbQ9J7uCTv8CfGxHdJ+CHi
QTJg4PJxEsMYKAffoyGWIBe+dZe8wxcEAWharsKwmBHuDTJozsDUWKkbFPIrRbPcD2fmVMh7xsaZ
qVflHU7FF/fJ8bzJ8RyMSqK0lCOZfM7cZlrc846T/l3vb9ZZr8wgf+NX0umhx+FQRsMoO+8hKDg3
wJvcsAwOZh/sZpqjYNp+Lsn3sN5/T7hBhsE5OD0PAeIHGQ8n48DSMBmcgC/GDGdZAtyWGs7xt5S4
GlMic40PFMrH+SwfYQHwzl9mLkOQR/d5nnIHgUulANP2t9z4LF9/g2VNMIU8KG6cdg49KRfi05xV
tvZnPrmIPFqydafwk4C78nA+o+VyvP47lAHwFZTS3UweFYEiWhVCtvdhFWaO5GkXLvdIuxzmjrPz
qJgaTs0A5PjPVPKdgf1dhWN4itwIv5Jwxmn5gt+Cj/zNLB9kiMy1PGxsVwQPhXL8UlnSUwJ2Lygv
5AJvYdXlRThsCmTHHmLO2c2RhBW4DEuNL87F/ZD+w0P8W4hvCh+Ynkg+BIc298NdcVUeJeYLK4YX
JMfw7Dg5Z2D0vIDPEEMFwkEk8jWS7jh/D4WMIY6EOoCEGmloLGeBFozcqrdM6d+97gsXgjJeM0Ku
Daxx5DnzwNmxTD0DobMuCwMUN4dSW1sH3qJEml+41owKKxN9rRF/Ayp9oxmNnuzT65dGkg8Vf9HL
7bPggiPVIumhIZ49S/KB3S603le51DoKzHX3/KLHCY2zgAf6WTlsEbKI0RkwdAnvVp28TGQK6VKs
fh+4gohfjBcN5Oqg0Z7xHIFc0buJjBNi0A2Z6/qK2WYVS2Ecznq6QNW8Vt0TNln0G/8CSRJUoraF
JFLpeQHG00MDSu8TjDVJF8TXT9ecHTWM8cZSCOJxu5pD3i+JUob9FyW0RqTExs3SAXmmFEZbc7qE
yaZFmmUElxBabF40IlRKELIHRLMaXpd09EDuH3ADqZnGDu/T+YALtdeYv5TUX2KHT9D8r5fSyEE2
ZpR63ZcbwD1To8+cA1/em9YIoQO9On24stBhNrpdOLXoOUUMyLRhYoaLnc5llrbrgzMAlZitJMy6
D5rzpA4WbqdNDYcDbRPM4zHk/pI365akx0uXnjgYNj/18i96dFFTCNNI61+1n0Lb1Dy+3P3qiUmV
KJq4YXYsWHoQ6e9fEA07NP+hxJtEfLJZ2y83i/CQvXtt0uB16GAud4in0izVPj1TGrL613xwzWGk
plGLSytWqOKhmshe3oViTG4w6NPmqVXSrFPOhrWb+fRMDd7bIqMI1s/swZ0WCULn61zpKBarpqWT
pyaNoYRoPCROah5t0jxNCB3FliSCUbbc/1x/HrsOlVc3kwS0UsG+JU8YSndI/nTeUOk064dt/qwS
OO4P5bDZaa7vTYuGypMzbmInopwz2bX233a6flDwUy3BH0aovnFnEmxiHkxIS2f9aBiSyhRfOQ0U
sK3pZ5uD683vx9S9EqFnmoCpLRo0qC7GCeuehIgWEWyK4AYERCmt1Exxz16FGLO1egPerldz0csu
lDr8Bsd6x7zXVGk1J4k6WA4m6bBrINYF8tn11q3vcgeI/aJvntMKyRjT8amb0lUCb9G0CSU1TJ2h
Hc9YMqGJnzpekAJSpxktS2PTaBNT6N8pKKNB7NcFgVSbVi9cO1OwhLG+t+GxmkyJptCnBwcaSIo+
APjN9IpnAwDZ6cFPOn1YTu0nQO9/H3u/b0g80ItdxKG+X0jYgWqDhairAorlfoiMxDomr4WwFoYW
chwwh2Dk8G5q23huDwMY8TalcccNl3IiStjxpGn90TVV5KRANT3yFJR9/6pHhMypSFSVLqJ+0DVW
w3SgTD5FNNhEpY3eL+d9LBL1pP8e2iCUz0E49uL4+X6d7Gywn4ZJbE6GwSWkkyGFWYCBhV5S/E0K
D84Kqf6xX6+MfXepEKshUwj1gNfDSUn6BeGxNB8EbwN2X79gTOsSe3/VJqXTNuRkUyTwGrYfqpWo
XcG1GVrZXlRtt15zYvKnSa41vR5pRwaaROAgRRdipwfBCM2PbVY0/Y5M595/vAxTwrPA2FU537PI
PPFfe+b++32ftTb2WbGQrd2eFZCQhQOLjDqXJjpcD93j4zcRZQjeYXDC6rHbpi6EWQEMjF38s+al
n+9pNEtsxEvILYAEBfqBn3NL1QM/tTzmKwPcfpuYmCmt7kFOfh7oTXWhbyiFMpMiIM1K1xrAU37X
GvQK3aMwbt0DsTtk3x1qxhKyR9T913IpGGsTiCPINc6R9NOrD4o0CXHhUeuWka8vFmeUopwdW5Wj
fHQWF8RtkQqBnU+/ZNYCDZxPUCPOc7eouFX3SWOEXH0zzvl7mM0jGXLvq0e4r67U46Ib/cshPxVN
cemrncJGO9EPhK4yexTEOGvRfE21yeHD3cLggWKsp+jn9vjq0FwOeBoaEjpXqv1NxfCm0ILuENAj
7dQ69WiBsYoXyey37fZ84K3UITNtVRpSG3Xg5aPbL1ykbJKmDnkHJgtFvoiSdxqUJXvNjfyCncAb
Zy+E3Jojkcq67pAd6vyMqXDWVsQHW3wsH2BUcIJkmfcUIL4DKahTkYigu55l5MQsBM71NtB0OzA5
uKQAejWVfbc4pkk7gc8YoFVX2QEc1UXwNdyWX0eSOy/nMjhv6PHGP7zlUO+kM7ZJTVslRv7R6WGE
MIkjJzhZKnETc9GFpuGothTEgqTk6OJmqJn1yIOcsRwQayC54/M2cWvuC6fc9LRXDwBOqdvRtrEH
LBU+XPNSk/GTRs+E/fhhKX656eCHYscW5Hh6bilSHdXTY+vvvTMeFaAC3J411VuQ+nTq7Il9IfIW
Yc2rWv1ra8oniY3UNAtlGjoEIiFx/sDcV0CQ6YWgio9tR4K6xpc0oEkeKp39sGKhqrZQJDbJBtJ7
EHgkiYZYxhyKUfVp2IkF1fRIIRuS/9lHfve2cDHwD5jJcqTJBMAmDiq+dVL1L4VHSnoHD7NHiTfA
EJ1IqV3/R/zom/YMCBvKsh5GHHXgI2DGnIo2g31DvTj2UAukDSAiHBB5w68GMKIWleWPQKRReXCq
0XKoQQ6fTonks636RUHUBfpbakvpYx5C8WTpa+WECZicvh8bqa7RrLFhqu4y65j9oYXhune6FpMa
nMqSELrbiYaXFtV4k+i6TM0QksRaqm0o4s6jS0U7J+fO9/342aWx8/B6AMCJIjJM+rUede7rwPKb
T91tovaB0fFhdPIyFU0qDjZWl9PcNDVU7BpMdkCKAsubGA1cYzN5a+9fZrSLAb5yLsST+0RXWPBQ
kXj54D4LZ/FhZ3NHM5puHckCVN0j3XMnpUlGiIHaslXpXFq683DsZXIWeZEbCJg3rKF55uQmN/IK
uUrfNwUjsUbAGLpymfYOfai6uzqjaUIVdKhzJsAVt67JObGPb/e2ys14bJ3RssHdtPRzUu8o9nwd
tGoUeD0fzdG/2vp1sBXbV5cmnNFbcCcDhFnoJL/dBim7pdLh4LYTJeRX+qO2+bGRa9OKRrPbjui4
YfnVc+oLSEy0/Id/DDoci1fyuubSGMOhW9Set2UHUZpKtyd2zd+vGaYnH3t6HTJpmnUSlTictmNs
Vpo+cDxqSj4mn5ErvqdUF0K1qXtEZhAgTlu1VQFRow6hI1OpQXvKBpW9ztWHmSa35bNl2/LTRxog
JSoNX8MsaAw7A6pi1i1OQFutGHRCXUz1Dxcn5OV+EPhXHz/cSzzy211bH/cGehoHXPcrV8TsVeYS
phtiWrjkpjiYbooanD4Rfj5OeE0RE9AgDoRvZHu2Af+tfqmhsaYsSNErjcoLhfdpgjVZdrNcvRfE
OhYiYnFpOf+TJ6eJnGua7911jRcR/+6pwhTRD+BERiNDv5Gnxz2cncs0Hl8htfXPjJJ8iO2T+C1D
SYm0mIyQPK8x7KYhvMrb5hpxjkpD1jr0MVN08eZ/exTqS6Fi/z1AyhueLBkDCPWWvnoisqEuGLQc
UQTQT/CuiO18xXsakIWSPNBmlhzd5Tk6YeVXzpM3RcuwUdAgh+jMkmu41NdjOONgbmpf9vGygjmB
3fF2Ze2jnkw6Ske0Bnee+KnanlZYHrxbsWAj1ny86R5fuHeqjtXFexV7Rn7So8/S8BHL6/Tm1v3U
vE4iczDHGseKJV1n6ZbudYMOgBTK9MYZLxAzhc783ribOOEA+ws3Y9oai0JJDUgGi6cSBeK/nMdu
v46dkCX+t0pZhiCmx3D0cjKs1x0aAgXaby8TSKcUdjVM6IjQmns9YCxMej6PZNN56nzPY3msKjEd
yJ8wkNTesKgQDxX2OlDz6D7i80fO59ToioZVz7Jl7VNEp+6jeFOxS3tzFKAuTqV5DLg4f7ES83rq
gtXH5cJc27sKaytWiJEc3w0rwe7z9oteVH48uU5SExAd2HFhep6xrxnL50GKZGgyUcmgyU+sxjfP
uBwxeSyUiD+wWXv8EAOCBsokMauWL6JhP3/vGjt58MIDzwLeYKSN2HYQ6n4HPHZ5lDXvtoOJ9/sy
Kt10l++4UQ5HBAbcwvNUn3f4ZG8tU2PDZM0MULrNviZkgwjyY0RK1bfUENemu2zO38f46rWZ3nBl
MYQnfUvqslreYLCcUO5FZGjOaFlcPRjsdSNWskYwMnUyQphOZeR/svTvZ20qKyo/K2rcOJA1qK5I
UNOb43fwoFgvDuuJ1RRjZIi4LPTnPlkzcOEyd7A5ZHhQiCBZK8Vchv+5BRXfWEq8yf+/fyKzElec
qwuLpr4QqfcmjVXbAHbYhvq1LYYZRNzY5UMgb6B6a2ZBsABTOMA+doZY8rSeHr7pKRATw/IvsdvD
nc1yIYcIu6NkDwdVWfho5V40uMr/rPGvNUUajW8oEnMdsSxMZ0kyJNczMXa9phGGEyLKpz3FytHY
miPRoXq/IzYncUQsEPDWOcilD/vfliTfn7Op+InLsQjIVaap85g7QUnwMMQMKz7TYGOqksyu4Edk
c9Iz98jz5GE8vRvH0a2V99i0Rp4zKmT8Edv9/fqF4rwxGdZUFkxq2F08YFaVnEg0FpEKBAazEoZ8
PGcq7qNmX95/nYgajQAyOA7XNpGVxgzeRiIVZFRiV4pGSQ3GxTeCA5myH6ccx44MJtdD+8gOO3b8
JyZpxXkTU05l/v40JfusxQyusH5ZOOcJ+5oxsebcXr9EILVbXBoKAMig2Od4enVNqJLvNvUVykbp
OOGsi7KvwaEte4E741BRudEEo2shpnUNsGvQQPh2Pej7+XdDaCPh1x8F5JOgZBo/mIQXkw5JYPYu
W3JMPbiUFN0gVPu7pchVZy5pw4dqaTL7b/2EiqCOv6mpC3BwlgjoxiMMJ233a30xF1ldA1nEpWkh
vbq7aFP32yzpFDMZ4FzD0+6Qw8x6EFWXTJIDC28Axo+WIrFZ21zsOohH6KK+aDMadZkzqoeAqNdA
kRKXZngUDfvwbOqGH0tjkm2xI3Z246OFgTexoI8GcVP1IhuZhVnq8HAdPInEneNDzt7uILn+3Bl2
/C6SnSpT9LEVmF08xl2BlZS29H11bzJBTU3FxJ8gC39FxlWbvdiD91nP751EX5WjupNHeCaUW/52
c8Q13fKYA/QcLL46m4hVyBxgs2xg9NWxj17EfUmnzzmeVx9rgEm6YBtgOxv0tPv+TJq4PwhMUywi
v9tj9gBnDBULTkNV/6Lv6xySQPX2EOGc5qXPzHXIaxwxfuOVvjBcAgLmMX2i9+8u/f38h9vdymqg
ksVA7GYyqs18UhSxLmoLTAO/4cnvlMbo+BvLlRM9uawYOGK5tvDi5GICNjExC95jamTF8WCQcvE3
d8Nd8JnPRS2vjnmCf3dWciWHXGTgX2NDIYblge35ryV/pyJJJlqu+5qv7nKIXO2KXxeSgsCDCDXs
EbxFsh11QrwQg0PsEHlGYn7ITxbKELdzCObEEeKTojq/cCKxQ8TdpOUur0PtcnsRmQ28eSeTdlBD
ytQ4/uz9/azO1IaqdFCK7r0uUrYfzivSnVIBRLq8kndk8iyvGlP8pRNGJ+aLHCc6lJUTrgrntpLD
sn7LSQds9rfuHkW/iDr5+16dAGv4HCLuo3Vs9Igsy2SQ8FFKVBAE4Ux0Z7HJR5dZo4kSrU1h1UHq
fAyYrmrsKsGQwIXYcUxD5nT699G1hlX0ESwmz5AzLd/t0pxYob6RYz6o0TYc35CasIbPZUAYvKJs
Psa4KJY2mxmyR92tu0/p7uAhlufWlFpZDhKzG0QU+d1LdIwBLRKbMbnD+nyDnyzOL724fgODST+8
k5VzH9PnCfoYqsKzH3sQmMzbOzaMGntOU8JKC5UYUoEyjWqYbaH7U+GajOkefyWI9APypqlwoHxB
8kRu8AC+UkU/CCgdiKqTzcNJQGn4pVDkkXlkkBU45WeKTQq0C+YSfi+Q9OD2kVT0UuMf5F66C3EH
TWboz4KAFodEbhTsFxeb7CBUV+/I8LeYFATWX6uHOoTDRHIPBddH5onRvlfkUiEwe6Y3IMLji/V8
d98qHwJiGjxuRnh1yQfyqBWkFCXpczMr7k7UgjgaFxwpUFZ2EXug/7eWayBjhR8P42Gb5CzrQIyM
C4mgJTtnhyDtU/wJrSzPiAdHAwa4/702poj+tB2UxoMEgL37giRqIjOq1qftG9lYtOZ2amSHWMjS
s7F0YwONFmcVofxpV0h2z5AwsQVYUIeZhtAgJ244wDscB+04eZPPJf0ZyP1oeleaUqFs1lJpIrkG
ktIXGHBGshzpE/Sv8nj4NFYz9qyHps9INQvp4bfXENTY9P747WQuC0sWHLiiiX7qtmlim7HiWqTo
6cZAZgbHEOThY/fQnNR/YEz71vIFSIMXggbs04UEO32JGgeZlkNC2LKeaOk/Z06ecznFOliBk8s0
tzqGECnWF5/ek9LXz3yi/77YEy0Se8TMR2fZnhgbss5tD7xIXdjEYi3QJveJUnsvY8f22hyCaW8w
H7BCUoBs5hNj4pV8Ls7qwwDGxZC/Piz9PrIpdyhwmKfJ+XHqvhjBtLrDAsOTCSaV2Mtii9b1pe0k
XBLivze5NKwOKiv82y9yWdG5/SP1Hm7WF59NZeObES1vbyP/4pIVRNxaWVtx697DwLlR8eHG/ao5
hAPsh7K4MeqDnx2CsTrqh4Z/4jeGpHG54jBelrzz90u5LcWJhEvt4z+ywkFYiWCJqtrKJ8lAn+FT
coyosmgcUPiBo/Al6iyYy/FyTL6t2KGD90WjzCO686RejRYv5u2FrlyNaCQDCpx8yPnYRxFD5Pu/
vYkB4ofUStND8iamCxpGfOf38DoHOLxPxSG/GZTXkB60c1FYForgMYW/Ap1Y24oNYeGwdihKwi9F
uNfPaG5gmurw5lnjtRQEHoE8cLdIT8l50PW6x1M2+56OJh2/1xfQBWuMDoNX8A/qxYFpsN6OYlPI
XNU13U4w3fbzAtEs/paYFhiesrNfAoVjymEPXQCu/NzgHMHtBkt6bxydKt2ia1zLjStW0gsNfnwB
X95G8Gip6yEUHTAQQzfTxMbGjV3CmYNNOd0j5wrDZ8UKjU/hSKQwzGkcVs1ZuoPGIHbYDch2WdKf
pkMimQUpwUWQnSWQyQMKFH6w9Md/m6gJgZwIJkqGMTp2gCl0bWRrUNPZB4JhLxIoFBBFLPVgI0kc
7JYMRdBZM3zZd4VsTVEnMS6j+DDInjUFliMLamy2k1zXXvUmr+HHlufiFrsX7/mMOJRHZk3fvEEQ
4ptmzCgshsDq4VTkuXBHnFj0kIwa3sKlHJO69Yk4ggTEWmO5AcJZ8tTETST5P2Ig9fmflE/Y/X+A
Dz4Cz+a8YYjqilQSqusOFhL2iFPjSmz/EQR7SIrb5+m2FRAkNi3uPZO63q+bN9Oaiz+//6YBJXs6
o4G1Lnftvf8YRQe83QyXGPqYSSM0lRNPWk9WFyA81kULonY1JXzQ3qu7hWavXuqyE+SbfnDYEvng
sWpuMgHAgyHrUie5jlCRIOqtjeCLd2QBJscB/Bvs52OVyBu33wZ+gZg85Ur+tzZigQLfEmvEKiB3
+5Bh1oOj6S4hz8Nj0GHtVg4kSKhJmjjBbY9ZklcAIOURzLvLYxXPTKDwjTjaEboV2laR0w8WRCL6
GxZpJCWlgNRSwOn3Jk2H8gByqNbUTSDpra/ehID9BUI8mrb+GQCBKYaBgQyVsCISChW/d6QEtI/h
4Nw0JRZiJHQWb3EMmeuMtTMC7YsBN9D7E6KGujVuLMU5ZCb2Y9ARalXZoZjtQEWyL2W/4sQd5PnA
YoSPLxASPh+7tcb+BRSifRfRJjn47crh2G8nmy2DoOAx0auW9EJAMeSBYFuYecCrMIAir8Go1duN
D8zyEyilcDongli54RnyRyaGUzLtAL/iaySkM3KSiisDk+CJAI+03bdb3fvWTiCtGz3bEdiuWIMA
OaTYT14by+KjL/AX9z/0gZ4D+K4yWm6jxwvQCz9Y8BFyk1dvdz8HgeCqfkcu9RhJjE3wUrH9RH1B
D4uQokk5IknOc0PLvGgszjLv9MfRRt6zp93jdSKWbIL0PgCHMb7nxsazFXCY5wjyVw6QrBgMLFbb
/XM7sKttknOn4ohYhj5N1scEFkzxcwCY4QuTmNRoojodno44SxJOAiZ0Sjh6vokVeGdKmIhts2wD
T8I/jZGYyclKglIiw0mEpIk31jmYdGiab11G+oah/JywFxbY/6PIKxY9Qp7E37DUJ5HXwbs1MWCt
KErxU84OAXbdtbHUGigY0RpXbLf7VP4EOgYySqHTEEeFYnCsfNP7SrclKbDwhPjoSD/WFn4T1PQF
ztVFlNr+i7j/xfDCBP8e2D1ovtbXfSvwbTTe1/C0iHORB4n7VKx/eGQRTlF0w6lrD3HXt08cOFHj
bN6zJnBA6fxCHngLc8MkIVnlil3K9DR9cQHuIBWpweIRbEKkLi0P1Z2qh4eGTJ9dWyIhZ+ct/P2z
niMguljkTQBY89yG/2DQ1k1gpLBvY960QNOQj3ORz2K+A1UiPgkhW5/A1sdiXpFq9CuoPSIceE0a
xbErubh8VF5l/EXQO4mU1RAXcsTTgQjJYHrBskEkX1vLNi8lBmc/vZfIerSGRPfROQXWbWE6D+6I
0D8y9vsSc18fBbjLRJWid15Od3k9NQITSaRuCLi1FtXwpxjIhGIUaNoRLlEOLtoQ/6dwogMwyUVD
Ygo3oa4MPZyVdaLZ+lu3fcwI1Zo+DfnO4B5nbc3ffZtEXTJJ9RNvb00VC904jlXgUKlIbBoQpKPs
MW08BDNx3n5jvqddzPysa2uMCwAUUgZ9Op7Nw01zGu0A6k33e+9JMxRVsqc47t1yXyZnz4GrcbS+
bEiJ57O2btNPDUCENa1eLrCIfu6e5j0hyKOsiUUjklmDRQsmsH2SHJ2VbpdxN3/px667nKI+vXvs
QXXfdgb1y19UgASsH4vE5RkRBWVPml/RxdiJpn8bxCO6ubwp+G6IVZBu6QuE0vbFsaHgclCMDqXz
PjwHCbXz5y8hSaJdKy4DudXUeVE/st9SXvAgqRfXa0ieAJx66HXx3UhiUHeQxbXNuoPJYY8HSMF0
bCCQxYOzv4ptne0EqwKcKfCUAlj0l4/+8kTZH1FIlMHpgvao1Nl45T9ShsisPf2SVE3dzdkE7ukK
h4MU+UD965L+IAmvUAir9elAFwtYVqilo/QKY1+dTsJJSKquF7unSq3FK1t689fAlqIZf8l4bUOB
9fKUqV9ZRE9iiOL4Ug/Zt3437+UDh2X4S9ew6f3QnbxQ0EBXR4jzWAosmyVMPrpO0OfhHaESAcai
mMHgQ5U8P2RBjk+VARhtuieYACTFrkv6Ls/4jZ8WkNmLb4h71aZfX8J/OnBJnStpY9PKg4bIlQFX
y/2WimH4LIS5nz6ceKgCveE68xtcVnOyczDGHuimG8CFyO/qlG2afjIgQAkqhd2LfBQsJF/9h+Yg
8MBfBHGSqP5/Mf2PHwoyI/Z2sX5q+0fSLvABREQBAPEHZCfC6omEv3roOKc7JfTBlCMHVDmLtjxO
mRpZHHQPhLGAaYKNoBqSXp1+B/j8iXpD3wx7IBsxY12RBPl3Pz33ffMOkAkKoEySRb+jGnP5Ldmw
b/tvckcGpA3SbemAmpzJBn4Z2otNXiPyyiy2OKAZgKCsZASKgvfKNHhFASTh44VF55YqxDmnvHxH
rqCKVgkZYPjrCXkos3jFvHAYGVDmMolXIJ9tPybTm87psuMFpiR5cITi0TK0YMW7m95UfmeQ/r0+
rtxgFQ0o9UHrus1dHDKI+1MHsz3dapj/rk+hxmVROi/KBYh2Oemh6bZcKlzdBgMfPQcFyQlSgUc/
6Mn+WDQNFSbGoQkSnybrlUIOAviQEtwW0er8+wZZxoH1880DDaBuk6DFcdGKIbE+KRc16QZvQUAA
brFyqVs6kNSFce2+bNVghhQc19zbngQ/RELLHG2sx0V9xiAmNjgtyU8wKvx0TOeXVoJftByJAZBz
1V10E6QV6YDr3KNKAkx9SP7N5Dpu7PXjp/mVDrukppgm/jm4JKXcLNF16PYGgfPACJjFZ5wL3aV3
iYGNYM9VKHgdwE1UsK+a0/vG8ksQXx7rhmQ5QF7PAo9IKP2JQWRETgG9Qz/wtwsgVGINkTXtkOQO
rpFPXitgxPIH5g/ZMPyZOivZeORIfQVkiAaaCqdfWX7xLHnDQg4TNLAKneFUNou/YiIjnE+2ZmP8
nL0g+UsxTMiOLzdBh/46JGjKMMgwYElePKrJ2JEemaskLPLkWa/kirAaSYV3Kzd1Wkd7bvdhXkG2
9/gXj+rHdjAOyDNUj01zJ2s3WEGDgyxm1fYFXopGoy3NZ0y1oxwBZB6mVbe7tvryG8Ue7rvfGSGA
vm+quYzulJyc9d4jllqq8yjcpjgw6kja8JwEuQ0UgKa7LlGypSsKJ1X1ZdVQ2THdOxLescac0RMg
PodxwZp3lu8+agkl+DxKRPszAp9agz6rIsXE1nePkJ9G7IkGszkkeWhmrw6+/3Dek5JCqoLANaqJ
aSWjl1NQr2Jo26mrqaissw4YvqiirojUu0dejO6gFusDiudX1VQOeXhn4oqeHJlzUfI/0Zw5PxsM
j0afVGKxn9GZ5E86fHTZHue+BDSuaCJ9G14BjpB1ujMKI6e2kTG8UHiMYnTjg9v9k3YJ7G8ZlkTW
RSlz312d7ZLTy7wTZk/2fXu+X1ZHmdwM2wejoQXUyFYXmwAajBn9TUUIyIdp4IoqYI9oMS7ePNwG
xgZAGtzz1Aoy+a8BGIxbkf3LuyR7+PUldTyKHk4fnENMbXv63MSbjp/gukhKh6Af0P5w+5ZPOjZx
NwnH2N/nEZkGPJJPoGQgsqjUWcoSooSasDE/KJ4R8YmEe41yBMn9kCMrwObNA9kMTDeQMBhJKbUj
igP3A/ua9FS8hhSXqa4zfAO8GyJg4iWJF0IoDYku4GrDZyXuSIZmE1xXrN2TdNHKnZ46r+jtMnoh
LRFC5G1C9bGKVj3uoadaR9kBnV0BFkkh1iwb3Ragk4SZ6mzXlHwmcr9lS0PI4sKXlpDbROW2VOtv
H4ybxjlUuCf9h2hHdN8ZV5SGe+KQOsSJTc0UXvZD8bJD1q2G0kND3/wxFvHhvBxaJzCr6p9EUzDN
v0kQmV9J0aBAlscsGi6ZSYqCAOQBHi5FHgNgF25ZAOIKoSA/KSAJeHoUC2NZ2zzLuqTKi9qjdxBm
EDFYv+5Ry7vMCDeR8cQEWp7t7uElloHaRrDoOpzuGCvc4p6ADmcDjUhV4yv8Z3Mj9Blufwx41vIX
Ddi40hvWIgJjJOhzcDG0B5SuizcNPwHXHJ9hFYDkAq+aUUD7BcWLvA3U7sXDNBPkU9BnbmtciieJ
aS7RaQmxE104ElxsYJNXvsTvgOAvn0Hcxxmtznka4nCIJ3IbJKPnhgjmDiIlV5Tpk6XXIKVFZKL8
9ho8LXTXzYOZGLHaZPm33I/mZT3SOk2wZw98m2Nsv8HjRM8NAn0Qgd6khJfc8SHTSml0E6uomEo0
maRQMRAxeWgj+/mJ0beUrDj5Wzbg6gcgUBZYuAA93dGndVTn4X92TLKhYmhAUTOt0FiqCOAmdkJh
ZIewIREix7psdQdTYPUV0Kf4dMP/1pcDp6FA8iBChlTtkmxr/Th1YWuk2hNxgYDeicHe7mprLAc9
TbYrQ2SB/U2o/DzABuwfERuI4s4SZnSQ/f4b3xrpAMiJFGupYifnEXkUDM5s5xu+EXs9RZClyhFZ
iUQbR6OPxr5vCMS7Eha15uTBRZB86PtJBE8rQDI+gEGdDN2QHXnnI8WtcdvpIxNckkQx90XePs1s
9mBfc2LIDbA/fyMCX2hgZDY2OicTgd8eE/dX7zmdzvhj/Sv1JL0Ju9c8eV8+nPt0DEXvkJc+4f1V
jdLNYMz76tzfj5CCHolLhLCBdsmGIgIq7vYetxp7AGa3H3FvbltoSqnE2dq4CqocXpagyOPXmKwl
kOKMTGsg5TtFPewhiCuGZDGDSwMGY3Xwj7Bj4JRERUl3CkGIJRJZ4oWCBp8da9imtLsOeFwv1XNO
LX/kwfM1AhYDNpDd7v50PTmv/I7tM6g7CRbggpgiWAn+a8Df5O8SV5cQJHbwTIxmHtfwClDR8dvu
i50tsdgHrzB1CJli85PiLDk8LXCFDxICFMFfAfblhP2LCHTiunBuETuFpYIRUDgOsk9asljcZ/+t
zv5tKpKJYOxHZglizvPkAYKXS3Ja3JfAE01KcFqdG3phEIzFKrvqNllncMcBRli09sAV8YN5zcHs
RMfKX9HsQ6myvWyLQic/5HN21S0WW4zZL2bMJVo7YuXBXzSRiP1tSBdeXssKoKIZj3I/Eg2MixyM
+FbsGn24QUdkeDrEhWRntVhCQcJKqVta9p7oApaN8zjsj7JV08N9QXUyNj9mWVN1N4SfDJVhbeYS
f0jcG3F1Ak3psYlnYYoBW5nmmQw/RI38mea8DoIYsTnHr0V7Yq8hmmEHpLqfI2404uZNSjwrLL0c
Qmzepp/uVM67ngSommoACYZYjpTP33EcIdtA+shPysEg5J0LW6fHNyjdyG+lRh01QHLsFDFEDTtm
LTExitbpeqTxa+nCqT9sfMJ6bEIHTTWnUpX3RNu+mCdTUrlEteOULt/jTu6e3fQJKQuVm2c0VxO/
T7SruNXJmngbhAiU2vLXDLmFJWsBHknDDaFFQFlQosmn5fJUZLIrKM2GYWaNNvgWfXVGbdLdyDz+
cULCpLzSJbXCnK/pvcnPJI6K/PQFPtoLDfRHj0mUE3WLuhiKEhZVTCYxJUg6DtDQFJrm6iCxSbHB
SYpXyYbObZuGWMj3BQre7Z6eg9aOmlQNc5fkOtbGYkWJtH1/kJcLlSCUOg2eg5CgPhqD1rkv6gfU
ayQCmdpw/4JtHeDlFaStT+157kSDakex6IMTdXZkq016LDBOYkRKyelZd+pQ7apdkIMNY5tBVyLL
jqVG/krO/4855CTSc74CDIpwuIIVHXT0V47kx68CitX23AIPwX6JGRlO3AgrJiq3MXEcMkFQ2sfr
IKS37LI95zfUApf+vxAvsBfPl1HqJB8xnfovg5CdioGJJcieG4H/gCeRFXwSwR7vzvRcxTKGx2Vn
lyr17zk9Upi90C1JKojNuevULcn5TB79uLWIUx+nNIPFtUVoBi5qvFKULHmmLHnQXwC+jBfqwezY
BL9PD3trUZGK9zWCO0R3fjPQANJvcmA/vDgnR5CqYC0ppJ3fxzAiarL3gjF2UujetyVx/59zP6cS
BD5GgM4Itl3TpULGCaf0OQSv7NPgF+o90zNRvzmDawR2K8RxZxCDC15IUu3C9+nAMGCSba1CdDA9
X7ZTQKZImmzNyUrAVXuRe1U+aNNzlA5EdLUryJsEWQZ8Q+C3WKtNqE51HQgBWBlhqjPi5k/oPXQb
JBd0dUy7HNEZ6vVED8hL/n2UxSfLBqVCKi86gp+6HAYopP+RdGbLiWpRGH4iqxgFbpkV5zHmhjLR
iAiiTAJPf77dp6pPTjrtQBD2XuufllhHXSsHHIs5FH4xPipa303s/2LC2gDo/OP2WanDnFUv9t8u
oRhxiG0LWC7olx0XCiI5AVJYqJDpWLmGmLJFi/6htoF65wKk8f/TgD3y1f+8exKKqbSKK9AblUgS
kvD7KDtwVXNDidpxBGve/yuyYVHg1xtubzG+RtRGoCeeEWhfolrgxmLtGxcsBIj4ifns9qJAKphg
DqspKm3a2WeQ7iFdxBLTjlkQHiJ+5+6SH/oAPgNUAqth/ZiKl0a/z21Q20YgKjRRXd+JHGAN4c48
shL/iiUXq4GYyyaq1R6LoVhiqMY5EJZWUce5VkBwj5jBqbCiAmu63V6moBC+TaAhfI88Q4xsF9UU
NQo32b/2iPcXpRwl9Br7+/+H1CE1QBQgEoj+rUlUevwtd8VXZsIx0b5GY4ggImTl8Ri5sXoxjnLs
9zNKSaHlyE+cUhwZ/GpiEh+ZBEyKJiKVVB5N5TOsvmM2H/3xyxIuUj/XLKdjkoSpPsW5lUJK7fpq
gvizRuLu/4cusmTmW64j3MeKT9I4VnesmESNEmiMKILoTAafC2iSQWz/UsAfLhEnJdpShxPBysrx
k1GVgdojDwGKIO2fLyIchvTtzCuWucuOQ5qiANH2W+z29Agcv9h9CPMGJmQrEuAgHzcDPMUiLWwg
44g1m48GlIj+UjxMFXubGRHVyUM+vCzeTmcEercyxMVW2g7DtTNP3eP1bC5jDZOEbSVrpqjdJJ8o
gg/67tp7QELywQLVHQmHObA/jx4TvCL3f6bMeuyjRXl8AVvhGL99jcU1RzYa2ZiM2mBTUkj5QSH6
cmNWCXJGIer4lBrisRGTujos093J7x7oaAmw8IWbdfCGfbXEgIICg9nxKFkfP91SZxBxoYYm9yvX
AUL5D85WkRdGskcLWjR2yEEnD4EBjMAxXMvsR4hDWCtLz2xtGdh8N/YpHgqNHtkba4fRHx5cniFx
9zDHgGUB+QH4BRnduPsoD+FlTY/AMYJ6RXIe5GgyTa/JmrQukuY6Eg0J0GPS4SPo9iP2VXZclgig
j98u2RbQYZT0pxLIp8RM4qfSRNf8BLcnjhHEaBSaFLVfj4txwDzbkDFW7nNETjfCNrAx2hiB0MlU
IidUcKUUKF4FcYKxXmToW6MwITCatDkcMQkORWHRuy/uVOO/HZqdu2Oi6YLCxX48YNpEDiLBQ0lu
r/gqtSG0keTfCs+UwtdAbFsIi8j8es27o0ehp9CJO3RV1Bkjf0zFT6rGC/92OAYSeJLI6mH25L2F
dQNZQBow8o15IwkHSqZky1r9YgYeSjSCZnD52bea7DhzrV2f29ExY8cGe2+C+9gvyGoZc615PZ8/
Cz24LQgElR5mShrvzs2IyrUCtcS467+JKuj3Ze5/pJBZT4RZHkYxIyucL1Q2sfeGr3gRree3v68n
8gN5i/V1a21TKCkrNHbGjGMtvxoDibmUTkkDfbt5QldrbDOu7kdYYAyeSWiJjNnLtbY4ZzgTTYkO
Ip334nQzNS3KZsa2d2ruMmqhpQGRt1R/s51hhjlXHH3Dbz1D9JufsaPFq2FphQ8QrJ+WzewCsbbS
5gXuaP9euKgIfs25Nu/X+g6z2feH3amFGnkurJYPwEmYEUXpj/Tm58lVx7CefTglmiMKX860t7fT
kFWJs+/x5V/tOt2KjnjK4kQBvd/vqXL35XR/dhaO4y06bzH1FoOzWCxOiwUFNs/ZOs52z1+cxdQJ
14d1FLmXNVz/hT+Xjx1G67Xrhu7F4UsYumt3Gq5D/uLwV6iadRhu/0Be1vzQcee+Oz+4UWO7F9dx
ndD3/dyeu1jqGufQOC4ijIjXjkyPF00deMeQN4i+vt25ezggK2mc8GFfDtHlAB954XV4LUIdeFsh
ClxfLI5ifQnFk90DL7SOLpE4LMLiwi+XA92Hbuu74YFvIyFNvrhrtrs1jyGCTnyzjoBVnOgv/HP/
7m645ShH/C8Mnb8tFNHfnlPCmWX1Zh/d50Tt7fnXp3PZhjBP4FCoH33Ck73c5aH/tre/xPujQmfR
bYM6cFiWCanbEhAmtgDx3LWQPJBDhNlO1PbiP6FqXAvp3FroHLdbPq0t7/uxOekOJ+DghrzmJwR3
Ir1uehb78WKKx83hdQVdFrrOyrNtAZksTifvJDuedzp1nkPp4c1mM09y2fVY4Bd8sDa7OnX1y15w
wJ6oRUQlsjh5nn2qZjzdA3huXPuUsRnPIDc0+2gHQWCTxXc6PW3+UG7UPMxrqLUDMjps7x8rIjDT
2p5V7szrvBnXmHMu7T2nfEus4V9snvPvG9rVYKQ5S33W7rILA0VD/e4tx+dup9bhM560O5Pvy8uH
lUB0y1RxdQQz+vhmiZ3GM2MRU3ACU/8PTQ8BNRhlJKM/omIP9z4YdsFOOwa6OPYyUei7/vYn/8B6
/ggEohNURE89DcCXE8dgj77lKUgo/hu2z/C5UPzBqyYP5Gnn9qCahFLmO9qQJR6IpXbzqt/+V9R0
iMEK29w2X/L6MYNMEm2E9IVxnx43Y/pHC1LyW31RDlryTp1Lk/6U/kgnFvrMWOPkCrCoL+97llUf
WikYKJqXIE5T81fxH7tK5TUT+tmbq98PIs9cQGfyIYZoOKvTHPYpYSj12DcjutAwX31m1nqY9j70
A4zSe2a9ewgmFPv+bUV9ygTx56Jb32f0W0taKCYB/N338TZZ6FNJYX5cOBiRhGOEPuvTEB9mN7QS
fzlhsok7JM7R+k4pnSLm8axG5xKqlxKP7ZglDwCwcC0J2/EjeDL/BQDh5VUoaVWCTTF4unzz28BH
Qdpm4o/+LZM3YvoG7QxiMdqqp0h8aHO3YREtbPmsKG57HkF7/xrn0ZS0Y5gUE6EmQuDShUZtdGJK
XVPzBgBXK2gSNycXjT87i0+wgh3Jg8ZXbl4JogYNR8FyIQKEeEUC9Rq0CZiLANPYztGfAL1dqDRS
5GSySIihYCHmF3sxKi2EQnAVdFQtSoG0CPQz5QEBGdRtPSoqJOsa1HayLzWXmE74GE9aDYEcMEHq
T9uNnHkZmbuHExj72l6tgpKBUk5p+neyR5E53HC029ZPgkGevoHKjCIMWR4ZZo396Rz6FkMLDUym
SqDsd3QoBQxDu4jZVHudJs7pFNzSE0vaVJC92wFujsApUIf5bW8sAG+iupjqm0pzm8IfZKelFxNF
0jfP0xjIh6xccrtLVTrt8hPEnZMTMnnf1qWnQWqSY0MNNEG3n5JIg07OBazSqJpos2gbqd41x8Ql
DhtXE2MQ6D0yqBzR83KA8Yb0sJxuV9PMX4HzxgwBlL2eswXplbox/bWM4og0QC4AJnU4BhybSCYi
y9d9Qjd8fFHzuNnv5+l2OVO5fUNxTXAZ3TOYpmcR2IBS1+4xlhyMsKwd9e6KrxiaPZNO6L3EfTHu
SR2mGWL62qrA/rC+T3n5bAnoz7noqc23j7myUi7StttkxzHHSeW0lTegYHFYktNrucm2i957gh2S
rYbYUfFLTst4roNl6K5GEt5r8uiZghTExLqCoV9NWC8UP7drm+7k45MhEj/dTtj4vpKLlLvj0qau
enP0mc0tN+cB+Xx8ag3YsaqwE4pfsCnD1VFnoQgt7DfGn9kTd9EHySAR27b2sV8/6RGyjuYTIftB
ANGICiFd6MLAWhNkvuI2Qeit+FVLtIrHeiUzK8nBlAVAYJT+eOQPDDW/0cQHt97X4bpRpE2L37Hq
QubqFgEQhPJR0YWPl683fkdRD/INhwn5XdijtUFTCxf71fg6NgyaL3hfOtjFePc5JX/vXwtZ6N9t
N1rfV2MmoJZ72AcFPJQ2i9I186jK055y2SEPujUWlP+EKz3erki3kT8/T8nTIDkb70b3eP7sqtVn
CSZIoT748jmh86EHYWuwnPvdE70JN3lLboZfUyNyeSjED00qONmx/1Knb/D996oYzWlbjN7unkE2
eCTNDM+ge4RNz8yRy7thkaQgfIR9HRT94vPVlX4FQ40DnYK99BWSTppAKl22X1G+i8h6CStYzyH7
3abGmjL7fI2gVgk4yVyQ7jEprDfE3X46uAVB8AS0Uf627i3zTLgD4rRYewmmoQJlLqLmv/lgNF/H
dntzx8JVMtCKDHZ2eZ0AsR/6ImfNhNmYcNXUL++d8sG61SesiLoFTPzs0mHzTHddCshOq8Bco3YS
t5MP8bOsfYObMqnviX9/rsLX3sKREsaNpxp+3bvju6sXnlx49efXHAVSu7acoZi+flQmbOzriHUd
Zv9GPEjspHyGKPJHoSn7xWdNykZMGz7XtCNv9ubeTnx6GoXgECIQVqQlWoWr/cNzXmqYmb6VT3gL
4xXcwbksVyUlBA176nLr3FFQFn6MnlTxWPFGi/qY/SQHbakHxp80e27k6XtXb8ZiZtrc9Dssmvtm
W11idkf44dIZAI9nyAnGJiJvkRNGaC4ZrnTPhHmmOSMtKHy0r2b5Rq+yet18fRArvDFNI26i14EQ
ohg1BGxP5SMUsXQae+/dRfddWbFTM4Z6+f5SgRs/MyxsUwXJiWn35PaRkzcj1uh1GJzH7h9KyY4m
/xGsyVDAv+FgfiEWWGFeWytLC3FITU7PgaMhnKhFr3Guau+9kw/0iMB0ZUVAUV978W8PVEhM2IF0
zjujOwm5JzIFP6thQ10zRHLWTklYHe3BRn+97Cz9mts4RBUwVUgt3T7DZyh9mVvjW1uyJ7/CFMX9
bswwA3HOPYngiNh9assUDcvHnpj0FkSv7tuf6vqYvrbZ9qmeDe+2rz7sKiOPT0q7k0xD+hBh1f8u
As1VONkz1ANIDOrcS6T5o/dznJNICUgqMsigtVVUCVBdBUURtwzhoxNgFtpjAl1VNiLdzQBgipCm
+hVYGl/E3AbTTq9vyCPhX31diZKo1x88H/anck2YHoA9wDnTkR8hAC9N/LnaEWFmUBm9HHWf0DQa
5DbQ6pu1l1iOwofUiuTVz6UF4+ncBLPCYZz5Fkl5CiMFmVruPYwwK/0B9i7zBlLozLdr7e/7915u
9ul0TDUWtSWj0Zrya5R78neus73gVoTW9sCBC4BeNRjNm3+MnGBUWJ7m7/6oyNRIqXM3LIyWhvT1
+lBELVh6+gwxc++3jylf1TzIDDc1gVEnxlwkWnUgX4arMetdmnbELb8CMxwFoFuJT+gxTTgmUEQp
57EnzeIZShUifJhpA3XOWFAETzB77efSzPT4rz285y+YQ0Q2uwLelBcnbRBxJ1pp2nbCrTi1aCih
EXTnlU8StPfYmCJpCRk02o+/agZ6xZvhgoSTTKGOSiVxUOXjuMlQ0CR8rmKeeENS0iegp1aRFcgM
cRSabeJKR9F4qsxNiOyLwb+A1+L6wLpDKfnGl2MwuYnwWGMqSrIr2EtJJD87KWj0zU6sxSgGwetS
NFKa4pabYgs8Vn6HWxEBTHsGu43SXMltY2WsRhSbDvUY4Mn4ZhuTQ0Qare1jE8n396vAdUkCGnmj
xYjOoo4e8y7coAFewh0mcF7XNwlo4Y9wKP4gzK8W3aw5fLzkMp8XdjZpfaHUnqAwga22RTBG7+WL
5+SmBK+JUGILyWk6uZ0rL0f1k7kKtRN1HbMnYsLyKr+DL9yBh7tDsLnNE96T3RW4GcbS1Sa7sXvE
JolKRA4//jVGDyZ0jsjqUQ+y86PBuC2HFZSVhzd5xYzhsMf3lgYXIXXAwOqmXB+Q+Ig0ahe5umcG
fo9UF3P/hEQ3+MZs8qfa31SCAQpCzCuC0swmcEh+HqRYDpA7QE5eKxhLDAsYGr6+M1/BTv/NIfHs
O6alR0BeQ8hlMMEJxrMVmvUCKFMLKENcxPiIR8bOV+LPqX8/Xj1DOuPdfUalRvWMOTgB9uzpXwWC
iicepxvLEr9nNL+R6VMFBI96z2WdrhsyTjnT25LfkZEzN+/p44Ydu/yF2Jd6a0KrXDsgoQZwhfFG
oF33oIT0LJgQPy1ZWiVb/vnIwW1tlaFR0Hh8ybWNzQExCO33aEUjwITxH8Csn2SUze5U/i0mCAlG
yXnEVzW4ep39S8AyBOsV0RkQHQ0vyI6HMg0K1afk/kfRGiUS8SVnxN610MXf+I+92c37BXsPFqfM
S7zSyeYRQuXpH/xfUAYUxKEQlODfEQyfgLQj0HD3LwaMh9AEK8CE5I9cgJvEu+zZZ8AthJ0whdJL
vcX6T4qYmcplEInrg8gnOw2iFyuGukoDPqr5m96bJFOQhJfo0519TB6/d0xCDx+2jegpC+j4ttz8
/4yJwmMoVEEBkaAO+iYKeX47QavRTdrOM6Bj5pqCmJwqi9YE3Erpb0U3YD8SFh/51IG/pwKQ0fHf
MP/r+3llViQzBBjKNgPq+Ja9zD5RizKBWyEqvaBAhAMiWxHfJ8GOt9zTGI+rnxgzvLyjVkEJawUx
Fy8CsUDbxbPH/OaNnFPvvyJI6x3r2K1gwha5lE58qcPXj7G5X29vhhXZFruUC2+PcACe2TNX5Q8u
5z0FCRsdoSIP1ATInRGB7Z9wgZxfyFgU9b2HCNWlfwnlSBgG9Ah3wPa+zpbFFUwOkRD26+K72jfz
97qfd9tivUu+ZPqEeMVqAjOqO4AJYojHP17A/Cm/0UojbsA2ahJkHygYW1AeIA97e8DN4MuM97Vu
YcM+/A4MPOio5PGbhhaNNGr9WbKXGdE+mjGDd6Mt8p93xAi7CGpQv0gbZdNvQDhvx8QC5GIx36ca
OuYEYPgzYWIQ5drbZgPttwoEKAvpv0hSIkORH+tn6iaDOX/aD1xxA8GKcICRsgTKI0rgch7s96XO
JuRRPuAcNww9CQmoQRxhC1kbayl73PV6937M+EfVT+W0UlfMf2rz30f/pxF4bX44ZYRuvqZxz9UB
Mf8Asu50vEAsiwpRZFNQTAtMDxhP8N7JFIWwJqoB4HaRwEzxjNhUCBMFfaYw1iFPbFI+mT8f6Kui
XrSUNvv+SMnASU6UL9ncDtLDL/LvJzvIKMmI3VrFFVBJy9hwJkkSXaPSrQztqYGOPWqS3V3hDeKf
7iqjXfw2hxkfjgGfbYg8fXISJcpFAA/K+t8GnOC+TiMZ4UEe3pLoMUSJBObhUlgQDgtxQgR8gW9a
ZTSoX+fMm/SLJMgBeIltR8wDNZoE3djX/55F0GhOUWFh8cnIJDYS8APemwBKhRbAgypoERVxqsd2
b4YPAwK9IhocNtSTb2saPUMOqEwbzooytXKvj+efZKOhQ0OYwP2NnLexqVluiVthE/mlW6m99Iym
EVlSbk6ehxTwAT0yQiZSMr6ULdu/MlG4Aw6Vjx6UOg6ELZFPhhTIAiRh6Fh4g91DvoHTjgLp22QN
QwvzR9E0nn1O5k5e6PP0T/++3yGc4zA5vEckyDs10gLq6Q/ZeGT3eS8wGhxC58cve2MKqAddBe2O
SQfFU+ESfyKhKoNs1h1jp6/uKhPKnSH1gM6VHvjBTdLgfVRJ9UgDJuo8iVYdAwXa5heVNzU9TR+w
Xkc0xJoFX4cykAPsVm25wzo5l3GMf2E6ASgbvki8+eCgoyXHf3huzk/sw+pWuAAPyc6c3xsGOXg6
2yeMH+FPZA0ulM1t8aR+xuoJSiAsJyJpEZqGFq0m43D6rBk35OSEPxo+u9KAEcI8VKiaTJ96SFHZ
sVwZCSF+TAPjk5gLxG2b333sE8Sr32j9QFb3w6FeqHid6HVlJmW/w2H1QzTIUdagr3nXfxUBMqYb
mE5Yfq73z4bKxPzOI2Uz2iEp9BlTv+WQOUZpY1wavGxHomAUTHX4wGfQRSzXPZs0bQ8xe/Wkytw+
FmvPLsOi4sbPUwx6+uqWEFawhm+SGUZrDQO3xEeZydgX335xqlChA1U+rPAmW55xx1uWbO8D4s/P
sSM/NFvd0aUnihqmXRnFBdChfLQO0g7C2jufhUQHS8Z2wNQu5NMg0nsUJi5IBoof1WPN4UdpWF3Q
p6EBFOx34X+W7WbPz3P42YfPPik79ux4d1ZB6wR3JwiIGnSQEtSUKqvVanb0PG9xRkgqHrpvgyEw
grRG65UtR5WrPzfj54RAb+sajw9qdS4J75RnqJNoIAuP2S69fta7ExMnAwVDmb5+WKusY0C7r2DE
78OSmfBMKqCx3dbWdPyOXtb0wZidSzZ7k1ifee2cvD54TJ30LVCuISAPmGhrsSbj3BkzLcMZvyAH
XVhSnbCOh0czww+JQmcqlo61+Obc0eDoIbgl3C40Oqn6PAAhEHwQdbN6Va86GBoiXdJWFKB9agVY
9EBUDGzCyIawx6AHucEdg+n4QhoqePYWgkg8EtcYSzGlB0qjLZyOoMK3T+Y2vcRgVM504bNa8u5U
T/D1pl2T0MoqcM2pMd9u0oeMEqK3A9mBTmUWPAPSTQLAeE36MoSkFAa/KS7WEpGQzn1H3vN5m4iD
Ze0jVsEnhpcJHjWpdCTZUBk3XnVh9qMsT6xBcM1jqOA7GD3Nc3fuFvmJ5ZNWryW3EzMmXydm2G4S
wWg6tM88iSoDWfwtYDWF6iX24IZQiMIM0hrvIdqlanIHbCI1pgjIBCbCt0aLDtVduYDi/LldaFxZ
mVmRM9PVKA5f0Rist/Kf8vzWkmdq05rTo2cLHfgZ1cS5yZ17OQfY5qcSWTab50CXbyXO+Ks8g3Tn
JzwlGXAfDtwb0tzJIE2yZsbrafX01NOXjqMSkV4VvnQQEz6/8VHex355rE7CKwMYYDpJzjQOYKQX
SBFDrJj+MQVXUP8eF2vK2a9rv7z5HLQ1BVDn9gHoAJ6uw/uVSSwBB5AyPXxgsCDZt8v22zpUKyYu
xCyVS3SrMBsfbkCqFnG1MFOUHZPMIcaG5hMaObtfk21AHDFJFhRsjF6zX/N6P6ZjWcabijnN2ydz
xOo5cwZrmF9cb/MKme2/iWpdJ1xZjWCqJ0Rrg81TcoDVsLq8SVeDvibo/Uqg5WLw3qszc0KBBYQO
rj+Ker1Yasfn1DgkEVALF47QXLCLPNcMZkD4dr3/WtdO9dXr4yuBoZC89yXr2btvTYgQAJxgQDBz
Li4gQkw9YOZCfSgXH5fQrOdmNG0X7Vo9NLNixdqLLBLZ5wVBAqCFemDzputOnq76hwyiaB2DkI+a
qGwnfS80dlnF7pDhoBMX8kp0nqDu9PFcZcWuJU88ju4+64E6QXRSzoU2kWYdPR2mv27fwZAMQHsL
y3AZap5774nObCxp9UI1QOxKMyvfB65T3rnksgbPKCG8aPZLXog7owmaGU4heCPQA9rbinHN+IVy
18q2NxI048pLkrnCxtLrhOjO+ce7Lh6JSKkrok8VAmE9n96NSJNbMHz2uuHyUjLToSgGOJJbwKhO
qXQ15sQPC65SqWbmp/iNa2CLHJSVxUm8e9JseNkEkr4hLT/IS3fUL0clMP4u4+cYQcg87kEb9zxm
QCL1VRlhT+7NI6x6H0HdP1NFbbh34krooPF+5Z5ezRD88Y/ZaEVBw4uaN1fVo2dvy9h3CYZJnJcU
xBJeyTep5FAVyP1ZaChiKROIEECLRoYH2Gjqkuas6E78nLXdzHzOJP6JVQm5CvL8JpQ+gaUG1Ln8
dZSHTRzilBR6aGwA6FvR0KsOwu0ycYC+3qjs3pPuPpHervpdZfxLiHrEy8roJbLhWG6e5i7T55Lm
ZgjndEcwkASNoabDmk5MEaQlwVFkRCF9Dokh1mFCoDbR9T8BGoK73kZ6pExeYeMOQzavDzIIPQ3f
poSuYlJfPRs4pBcWPK32VX2KA2aMiiRliW6rvyb5bT7OmOhyGuAegD+q40gm9YdiitADnJmPdY72
bJssoaQSZLNLzm6IqVlkb4wI+rjNtRc7OY5YdlRwYLTUKRXxul7BV2mr21oldul9vc1hjImhOQ9z
oXka9rL4AQ0WC6M1vV1eZxT5kIuz8W9O0SOy4dhuLNpggoHQNDFIb8Y1mS264Pb7+mZwCWSXFYIR
YHMm02GSzA2SKZATHf/KuRYxXhAegf2PbZW95TVN1OC5YRUHzyU+8q+cUo5Vud3WTJYSvlQtC97a
0lCiKtvK2BCR2ZWbMQaQmz3I1GXLhPgCUqZMTwzTZcgX0zbR/9BJdeGHHpFVK0iQeaGxUyfGZxqj
TMY1ATEDEpb+knDE4Ovq7vNsXubT+iEznsXihzCYYZng9HB4qBcH4l/EZKSCodP9paNES301mbJ2
ScQRDuOFMg4Y6IrH80WALWg/DlKLZImIVf0GvMKQkjjoATNJ+GTBxo1OonYdStZEZ1NjUTKJAaLb
YE7s8I1kqTU9Js0yPXLLmCZ1vIq1Sff8oZqg9KCOMDShPaTdGyyCcsVUihI7zL+BGLxbjEYTX3M2
ZZFD/UXMPnsa70B2PU5FNlJ+iBnxg08CrJdfAZoYGTBTuQLMKE+ogEHEkFf0w7iNoQixmo131XQw
AtQ0HVAKwlmiTtKwpHmFNgGwoOyhHVC/S/921DYGaJ/foyn3h/ckQy5YB0bFKCH7nTpjiD5mKpGd
zAqNQ/czzYtp/mIUAXwiK6VbNCslZqocI+jpUNHKujoFeszuenmwV/kZ06HiqUjMrIJRuSzvEa/K
60nQFCQuEC0E2REzEpKkHMxCXfD+qUehkVK5uVTBqkZx7jMWV2pW0pFPllHqSCWRuYFApGToiiuB
60F7iSvrZXoFWfzMV39NmZKlcCFUTESeghSkumCm5W4X38TI+FEaMHa87MTQcC7D1zyFnCZ8D4C7
O3EscNnlXGHW6oSh0x3ke7ZILK/mOtX2+TjgpuCJbOxcubT1PRawebvnf9wqXFklPHX376ff1J08
LCN19OPn1A0o3YepqoqxOuJ7YsD4RgYz8avPgjkdAAd8ZdPmK1cko1OYL4KMkB2by7Tlj+RJ40Or
TdFaSsU35kke8GbPZWjN3RGXFeA9+g+KJiwQGBaAa3goHTNXHTsylxz3MTtiLngdjfJqsBfMC4Hg
g9d7yay0TiqHEH9V7nPtcRMUbWCMPK79DvUtHmEovz5qjahsZpR4MKAVyWm5xqlzrWHJrsbGyVyo
qppA+OAlVsE3q0nG/DN9g7BAH0J6Yr7RTHStX7h5dSpaIi1eXPHM0/Ew8isLGOK+CRuwXbg6/rGH
0iZA/oj9r4GUNly2r0RZp6jDyaokFjDz2bLYOLACoa+o2EFyr/33qmZid+hmc6pNhIbce6OA3aD/
BGw57EPg9HwdlQuzClAJwgmrPcrogPuWs84JVuHNWodbLn0sRlKk3qOaHa6b0b9xsQ8j+0ZfiQM3
5lLyxD1RhCgI6ZqJGv/8gL6LdbbwXwrSPxsUCiiFkYt8Uw0uF3iBOxz6Ykmyd6K7d8XLFJ9bm+m0
CWQE1kO2Is0dwTayDHL5y9DMDi405uY+8x/2J4Y788gR4hCy/oirNz3euzoqBJcUbnPsf3hbJKKg
sT3iazSYA2Hcdnb92IIC6qf19fPzYiJkEXJniCMfAaPZPJxl9K14fyyujJfDDGciQWHw+igC0+Wi
Rh9OePOHueiOdgSHww3LJf1mcRLTL3ktlKOMiwX9Qdjx8pkozUj16uf5WDSYI5Fao/TgXkUbf6In
T8d074KZEqOrkTSXAYJgcF8YrJLpnmwO1J79lJnuOPQZjmZqE6nigmflIQ91jpKUs8eh4vHQfujX
2Fr42jBy9+W3L58q+y65KnvIUUFwiOjUNX+04/jIrW7y9JsjE9ODMes4UFLuaSkZLQoUVnHxgKjh
ZH648n6bdt69JKLLH67x8U66I7/0l37lbkUA/Oy8/HdATTnlXrt/cfVQ3bLkl53XbKmPvyjDOwpp
CQl4s6W/ZCVvv0dsXERUATWzs5ck9dHzkdDHVByxolhjIbrlmITu6sjZ5QfAaB0JQSgCmEGgeFyf
vLD5pkt182ZbfqPVZd2plrxGaVHhrfnKLDCe/NlmsFnWQcd+9W97h/q/UMNdEdPGRw2vcTyTr/rb
pkzvvhkISe+Q/77frjRrNw9A00saIrYFsGP14ug5A2xszFhjgqT28V/9/H16MU4gDlA9wy6xJDXj
K/ibCnN7Ai5iCM17Z/wh/RlNzZAxwGB7MmZJR/S7M+M+Bc4wCb3hrmOLg+lCmcOKRXvFvC5KD9FZ
6Acm6EA2xrlP69ligMCsY7rNBQITgYPq3Yn7P6NtYClkHcwQ3uYMlrLBDul6GYNEV8LLvU/N3QVY
FKXcPwD2Sai0FTGz6UN231nC342m+CPmUnGUzNEG0UU+fJLH/u2UgbQiJBZvyeJLP1SI3+NzQeqk
/BuVJQ8BRy36RFK6tvRcOcwFLODYA+JkQBQnkwFZKo049gnLRc/dbmq4U0VM5jvDOH5BnnP6EH+P
fWhZ+iL01FlYLyh4aYk5BXRLILDlRoCcWLZpuyv3SYeOQq5coNOA6GZoJV06vRUKFv3A2o9+nGUf
6xd6hhzxhw71jO6E5ZA8FA6G1At0HZvHhcaWzou2XGOEECKkwevOtzsFMurD14JNAw8DPDMu/yHi
PPOivDqTOHUUfiuI9vyCcZ9DJfbQxH6hObl0rC6KRq2wrowLmRAr3pXDGk3ZtBDDYz0jUeGC/as7
lw2JBdUvZ8CswgqkQj3lZIS9lnEX0YMPgTkj0MBg8XBjH6mwZ/6QPALIhBFb92LFjcebptzB5b9f
y7aZGcXfXcG2ruNUeZEBCxrARf8M2MTEvleFJsTnaEuH+JKWTPUk/yEBL/YWCVXe4PXjTU3EhjxX
2NLU3Wj8T86H0XZSUuNA9qTeJ2oPyIHo2z6lK9F0UICXRHPS9bAUYOErTtp7jjxG+2WcuTTH295h
MJk+SsY8RwQJJPGqQ1bNLoZ84Rkpb6KiF8mP9Q4q9PfQwph0Xo6xtCipXo4ic4Zv5iTf4HN2WYLh
4FWB+jF4IewIR2mi8rUhjOqfB02ss9tcPVeyU4zu3iNdxktEYcWE78oZm8bCmtwfu4cWUv0rG22d
tcRnd+n5A1WIsUsKnojTk9Xb06bd1wv9GTIiNjHQlQDol56l90ZbZcGct6WFncZ5LEezLGAW46L1
0sNnVs+rkKG/PsU9rknCmkSrxThxA8OrvhHfF5N0//CpFxDrZsEwx+hoR+WaPQ38QvpuX1bAFW18
2/eJyeqGJ0c40TMUTu7+39AvduiqgkVL18z2o3uxYKWQHzI0yJiyL5bmTNEm+irVsUSzE48mFrty
fuPQKNTLvRjfSb7+lhqHpXl4RVIIYc4/Mb0jEUU6IIFOJhdXFDExkzZSsUHdJk+M84aPhoNK0vSW
d+73cb9DPHfvhAUKMZcybBFaSYTU4bStYATB8NoZCpr5qwtZo1gbpgVLMsoHTAELTeuYeQ8ii/jK
kCe38eF13+pITDPMIzGhuk9XigNmNFa03kqBfoMWRl9qTFRJ/ZHKLCCAbhjOQ/mHEKt/7BG6FIOf
lotG2laAP+SFv2fdVYIG1qhxX2vpHViwdhK9Mh67jxqOTumNsh8Vi5wDmcEHH9L3PFfWQPYqlbJK
IoMrIywYT9o2MhhxR6bgpGJACPMRby458B0kBvF3WCDfa3T+sUEd7heHobF72ElIo8+2SZzPMDGf
K6iCfg2s0M9NrEg/MjPU5utsitV+zxiub+1vQLgHL/JxdXOuI92al2300HxtjbwhtpxKVAnIr1FB
MN9hZwA4dbaGWIGssgK2djyvbsy5Y+iRSyEByir76mQY/Q64AiEUmB/RrBrayoJZ0lOFKl2XI1lb
xBg4qDN6hGfqFWDujS+ZfgMrHz4sNg67vBoTSiTrBLuQ+4wKgmcWziNoEnnw8h2ED/LcIzu5fPPl
PZgzKBL7yQrF7+cXTSCaHTQ8kisDY0rWNyup1l1HkwH8Ip+MvzPifUglc5/I407J/hOl9ByVXUNf
ToqI5utDF4PXjIJgx95Tz3WKMJ7OFbVmYtNOI9iSqfR80SeQchvAvRlLp4ntfUXp5RFi5dXeaE5J
zArKwom6L4ve2O05ciVmCfhnEKZzNRiA+zLAeq/tYzVKSXDRjjcKyW06r1QhY0emflpQKRM0+B9H
59WkKLeF4V9EFUHSrRLNudUbS+0WEBDJ4K+fh6maOnW+CbbAZu+13rRiZzmfTHAJ8yZelyZ6iZbY
3yH6V3AoK+sZxKvAqdut+m32xEWjn0bPbPteM65o4mOVsN2tH8OWdBbR1YsMe73887rA2FZn9RyX
s46e+kNOrLI0PjslvbW0c/pZEWfoU4ThiLZC9+VC/egjq79r2MfkCZVZnS3ghDXva06U4/Wku9im
zSf1UfBeSP+nSVZkU0agZmNwbhkZ4hIkTSMnK5rD6skPRtCVuHYQSpONEDsU7EyhXWgeR2K0FwCR
4QIxbD7aetaCaccGy3lF/SCAsP5+QU/B6GPpp1P+N33f+iHRLA2H3tuYYQBj1VTLcCuQ/DDPiK8S
/fzKaWODS8r6gAmCRxsKIqQX7dDImGofD9cPxVEqMLtl5NER097WMyYmaUtRsqMVujZ70EeS7m0n
3msLPI0G0gnt9yG7f3dEgDJab1WvBCv+IevNudqKZr/cklZhjER60h6TB289zPAc6Sxn2Da+qY8c
ofom/akeOVMfsRligJyr8FXj5FZSsrSmK6HTdUhzQARSuICd58B3QHWJm/eVqfBEqW6cegdVDohY
4RmR5V+UxyWattd1DmGIsf67VZnM4xc3aQpgFpHEfNQ2AT76QaD+J54Dba5AEu6R5iXjg2g68Q9w
UgpFjxHJU6btjpYaCe5stDc3FBLxDNYflHlZneKl/BQIAU3ujMWaZMAqkG9E1FGlIl1ajXQfJ3J1
jPYjycrXIObmVHSkcKI+hymB0CfNgkepXc8pw3AxhXVjjyOCvLR2kn6mr+i39tBmQJnSaAUorJF/
zZSzvufkJmdkP4ILRJxFy4IPEyXbjwDCYTDvnnzPbKf+RelCN2xIqh4z6AjtfHUrjsktfyB96MbV
rGbElQVIi+WBPt8WHURqQ9oXNdNRPAnTBIO6CyKnYOCmh03Ivvj6zY0CNf/tbqPrqj3BGudEQaDY
UEXygiLiveYQJgUe8ZkQOtLWYKgu7a9CusaA/qNwNrCvM8llR3st+98pFooTEDllCvxKY+uDBzom
WvfrhKQurPv5B7TfGPa0sX4J1tmcjD6O8RnirILCc8VYgnl24gl+cYha4jlBWEDbgt7htdMpSTav
++tpWMBPABkxC5iMiPA1LhemjiJiROQIjH3BBRQkWf3xj53KpTVEp3KkTXwi6Myd0U/5k0hO4MSr
akOZ+bbTFSYFijpSe7bEgSgTkkR+h/6fmsqtICRaJ3sQOaZbyPNyhJcYbGnOjHOHGSPgH4Cd+NFB
YdO1jTkPojxhFGGMOp7zm+5ytz9cXeti3MC6bWrThqEe1RHF7HuJAGE/WoGanCHXWJsWt1BmMsoE
bepr9saUzLJlKxwyfBiwtydvEMia6Sj4S3/Drwf/Dy4BVg6kfY1m5nWm5+4wHn09WvPdAhfXzWtX
fa+29NprwMrAAwRGdBNsAUiLQ5Qh12ZhkN6WKi5J0YNfsUUtaglvP6P0ZBZfm21V4C84zu84FM4t
8IN4CjA69q/lN6IHolPIrDvh91bmyu3gqRTelswmQvZ5tzXkZRm53IH3T3z1yGrkecYIWD6L4pa8
d1pDE+YG4o7qY/JZlmuRIWaiHY0OoF/5Lm7XpeYjdWrJzxI9QgKIooT6iC84UT4vHyoAyUR9Gswz
qE2GGX0wBTAjKDHIrNJWkuiqJK0g5scFkqAxs1GTKmjFMcmXU4MCLtiDDL2fIEFfQBQvZZG2pf3+
+oqxpNQOrzZCe+GALOlOK5rPuH/DEkZodMTaSwKfW24VRlbt8400LWaS2xNDsHw5uVsBiByuC+Wk
rPLOQt4WR3PyW1BIUldvEkZX9G4lspLHySpo7XfklH/aBC03BQaKeGGrIz2FthNnDXo9isqL2DE1
qsk8MretaEtLuCDgw8clwY8iiwTVz8tKN/lfyFJHq95/HNwdrTbhB4oQCsIsN+bxRvO7e/+Xwdeq
CD4mb/mQYyCRpdkIeL3dsy+iag+JZtu84xXb4+iXkaqMl4ut7KIOw7FKTL6Nly36tUa5Dtirz1MU
6gjOh3c56lx9Kym+WDTLSHG+gqXCNEx1TirvioTeITkcsAtjIPz4KtyZyy+CsYpgD8t4JJyXU2HT
nvSJsdZN9qF0kaIzAaZ0m3sEKe6Kh3hmDFmgYzQQIvJoFnG0EP+Q9LQMJPf4NIPdsB03jSMhhaXY
Lvi9kWG9SitAJrJWmT23J88bTgUYC6UdDvFdg84eMXyBBIMNgzTNkFiIbtrXCywZYf4D41Pybuc+
pdIVIRvnL/XAR3JNArn49ipy0wlfpV0bL1tfhk9UZkzpDRMQYugkLFgwfAOTrSezFmx0199DhbGZ
6+QQGQ54oGHaxvbzV6u+fAdnTtIA08VRvSn5FtRCUZzEmMVAG8GSgpBKoKPCpXdG6atYxZs0wuuM
Bp3+mhYo3fca3hD0R5TULvuJyLh0/CIYDHFgoQaV1rjwqwsUiXms98Q2gjh5LSA6cOKaGvmzSBbq
GsZrZCmdm0z1fYjAjlorXjP0G5kpraVsgxN83OtWvn8u4g/QI51CT6mM1xBRKDAiSHh5B3XrLkC3
ZDtQZ72tlChIvEiRAxBOX0bhjNhwy0pDhwHHne10lJ2rlzLrSxcLyzDDGPwD0HzWuNEq2bz/wNEy
OPGLOcfCPwTM6POK5I0bwVoDq2Ey6ddKdLvgp3xs+V7O4h04P/LxH1rHbg2CWbm9G985EeGZCOte
vRgU5XMsCVPQ0xevJfoHfFHUGETv4DMj1mkMVKr9xPS2xPd7Q2sSLnYArZjpX+2CGtNA0HsXHHWQ
TYGFXrcSsnifqphSMxvmP4+RAepfbiZ2fH5AB3CHBujCCnlNW5GpqCjXbBqKiMFnA09uTiS2frwO
2OIb0jQWHOPIolh0vC+2emANAO1TZmZr8wjHza0Fc4ux5NlKvASUrQilN8YjYaLIDMV2SYMF19Vd
aO9+bz6B/uk6KHTVzE0darIN+D7j7ONmMDCmhL8gfgNxIsIOqE9FCWSTngeARLsiSthBfRknAI51
opOa8RIp3AAMEfrbTGjWxTnBnTKhzWNKD1QSzSbesbzh4LTpa2Nwiq0w+YfD/Qbt7D0sSCiDTyxw
Go7hWDlWN07zcg6OB97H00AT+Lq0OxhwVPAWnvyI7IR5u+keqNYw8kgyOfTRXdDdlqhMCE7JKafa
5vjiWFh0B2yD6llFSNxQ+W/MOTh6PcjZyVf2y9nwgqIzwiSMmWuXEB9qlUd1DYEBjMMm8SOR+eaV
u9zDSQ+ymxyIk5iWd0ZxACO7I9XNWRl/gM86p8IhQlAlk/TzqA4sJsvAwYR8l6kadgXfd4jFIUtg
FDmoO4jxJfWJHrFYgJRGJ20Ft4GYwUUMoHOWRfxDAHMNOTywu6U5o6sr/HeN4hdwk3xLG0O31989
IfwllaiA2m7vo7tyJqukQ8UySJ5i4j3411cnwM++KXfgz1c+E/yZsAhYKQR/6B9cqtaE486leV0m
YBnBnHuyY9eIVjovdLwyrQoilFahKPCdNRaaEYkIrg9JGb4Qr2llEW9yUwNM0poPWoszLMHZD/gW
2SBpiIquJ2PG08x30gHePHJA8CMSIzIP1WnymXNfXhdh3whbSF3QGe1OXaQteZdiNKZ/AQgPXfVK
zl0QeK6paL3+p8/tqwR45Uyqj5PjnvxfSisHw2AsOlCjBwJetIua9PQlxqU1zdfy4wnTcNHfmZ2a
r+IVn05BjjGG0/s3jG1en3pXjzwFM+0fWszJdeGpFXLxcsokNbvcI0vjLdf9fIY3g/INNaKfECox
6Ravy3WGQGuqTA0HJkPb9l7pYRigxqetu94Zs/MLn8CqXADt/74nNz0kik851DPyTZCroL5VzrF1
0+jVIEq3yYE1f6S8YOD1OFqzYEKXzEKLpT7n8Fshm3oLmM2pG/6IJdkDUY+F9dtGrkm+ljjj+7EA
HN4sE6otPoBvkg0JDOGnV5dh65Tz8f9561VHoYE97qIjiZJdBaR4Mx345iMsIQhw5hfPYkvEzoZs
XSc+SybqNL4TC4fhAtX5Q3vuyJPkTh6bjZ5UIduLqtGWOSw9wy6iQyVb8TH063TWECWpuLF+lj8/
8nUWhGfpvR0Y44Ze/FhfrYHRYAgNJ1SyCWFq8GO6EMkC7AzbHxEDZGMFY7aUeOQHO3J13lMqRcaQ
u8JvcOd5TJH88f6aYDQ7bFDex0W0x4YUTZ4q8POGiAvUUvaVOd8LBBf1QbizOWSweY+vZ1DX43pQ
59lS3T1H8Z5XmUwsmLp0QfuHDZG3leil3s1ku46cNDrzEiB2vjJzvdxJKNmR//9p+rSTT7m24ltE
WLZq9IaWgqvx9ALW4QUhholY4dX3jChWOwCx3sxVwiAK1/SJBXthBYWgcElqQRD9bolk1AEleMiq
pwL6A68/qLRVt943G/hlMYQbWwOkDxa3DKFes82vOEVCNut9OPss8wG0II3uwPnfwtWEa+iCtp42
iVezzFRMOPIlW8n3ISscun4QPMBMGKaPODDPPenWSYvvEbQeDXWYDlu1aEwRaItesEraDfebQxbC
I18Pb/1cJWkfVTUWEk/dCtsX5xnR5T75xowfJCsoGldk/s/b1Xtwbw6qaZo/xXsT9uNcOXcp4yZD
0pZDpRyBEOc477AwIRZdfmYY2ZMnben7yeZ2CNz6L+gX9YKHOADCjDolag78nEN/3AzdHDd7ABiE
Y9nClzKAR1l+oPLoqgDJ8Bxx3pNFfsBsgL0AQwcLwEXMveQ0BP6J59LMRIyy4tOmkSs/tunHeSEY
mUjb7gd7jq1RrvLKrLs9SrNTudRutRv8FatteMTqT+wh2eN2jzbx53Vivx2Dp62zjTIIezLO9CeB
ThcTAaPsUkuh3USbPisGvylMBBPLeM4cebduuuR9G81JZouAcuDPhHWeu/CgoxmtyZAFcWWMVcVV
hzflVq+KJVOlz2jWDcRYFlQGd3nYNij6Pn/lqjgQX35Pnc79kobArOVZfdd6MmnZhuq1VM+V4vFh
LRDfwlA5WE4RW6kDwdt7L7xM+kktrejNoOLXXCiRIAIqtPOG0/wMh1Uy06fcwaEi655etw3lqlf7
ohPpHny9MgVGMGYFE5goTX8oPOMfvtshsppNuW+dOiddQLFHP5DUhE9O0ZUJAjqlYM90RH5jIlu9
MDFmt9eNlOllaFOXowAmc3LbzFhrNEHZgu5MWdLCL76MjaOm3OMthH6uHc3/oDi/98RI4phboQ97
fab08VcAQnQtqFWgu0d4W0JyYdCRKysZsEq1dNX9em8qtovC4sSbyjrtCNlEkRiSkZFTcJNHgTfe
blQvo4wjfEZYxqQ8fIa25UNUVDqRHjI1Hl0nZbTqZ4hBvR6AeC4eTIpiN2cIIXaejz0gETbxaDlm
FZ11/cYdOwlXEucaLs6xQC/wGPk5mnzdNhF2fuSbRCuTxUgonYrMHM5kdaUSAA5K1Lus8dfv12e7
uxIiBqLD9L7ResjLaXaB3eN2j1e8fARgfpwM1u8Q6JM+m/SqVa2LXfJrQF1cmN3O5fHdcT+jH4sm
OR9ArYSs5It0mqAGpNOkVyKsY3iIWB7ueEH60I+hnQiFY9PavOnYJwl426PhR/0arraplU1EpAfo
l7zJl9djN28xCcfzEeakZ/ny4+cLutDW/qAz7Pr8Bo+kuJ6Dc7yf4XeRYKdqXc0fIfbjLzz0Z8nU
itz5ZnaszT/KSmzB557gY/oSi5KEdp8DRl1AorHbN3b5OYTaVKqd90zaYtVs8fQYZ0NZXll0eJ5f
TuXnLsZr+J1QX0kopysnIpu0N0+fPT6GpJ9FlNLGzDh+9nAT5V++NbOxAq6Tj0W/mNUU0x5wHZbU
AELBxuJPlxZtin6eyU6ySoNnS1fOqDlO1MxX0Yss+AODBD3mdNKYtr7E3cU5pTJygBP9O+XHh6Lz
qvwIa375EOEXyGmFSkXj2rj4/R5Yu8vOrWE0SjglGlTiYMHOSSP9e2Ve9qfc097liauS3VW4XEiG
4LwgrWPT5+OKNA4G6FGzIoEDFSQrMZyTnCEfRRhkHHGAPUClWxZ2sW7Y5+GAyQpAnqw6AorK87vg
C03I8ds02+JSg+TZwS5ecZYVHofviAKPV3F0kEDGEwC/Ba9THdvyoL13W5QdkVMfmKBdXtR7dCgd
lJRhRGrTpJaHe1cuso1QgctAHX3APJLt1/RG0aJNPSWYtcsEDH6WbUNcWtNqVy9ZesWvCsudeA5k
ZbI2ZdxIY6yMItQuQus6cHSgJi6HaUB07+zIIOMUvjwyogMOHbte61f3T/MLDhhEMzV0hGXWuwUl
qDFPk2WF/hCtWEEFCUiIQ2e4mWQ48xpyNKL2hBEaLpq/JDJ4QFs2pi8xQhV8zMYmpzjhihWTbxv8
BjP+HnGL8oGXCKoXIUbrvR4RuDAnOANOQegJhDX3Yo3oaEzOAQ87sjWMQyk9FcKUxhmgFrzlTPyE
BbNf9TLRFvWfQYHORtehbg01V0D+A//KgKhyptfr9w4s6b0yqSFHnmbMhy0jn5o/OR/ISCA8LFDw
CNqmQIV1PoSBNLucnno1xPyyp6IezecpsRW5ZmVXJA0XAczvJi6MNZ/Kn8p+/bZ1CBOgZeBiHfTa
zbAzUnwy/5xY4OeXkYwQaWtJ22ZIsOkIL9yv7NCiqytnLZOxofbCcWhcOJDTA2t4yrWUcFghZDUw
AFLF8fdHhNGDbmfqak1UzJl7AbTWfPyKeNNq9fpY1V1KNhVwJ5NAX3hpfl+c75rrk5HC1bKBvslz
HHmUJMzhgNjJTq8de2Te+hwNgjDZB8WcXa9jXzLWMiPT8zVxZe2xxue+f88jbXxlGt5c4xUgGIF4
BSs7hKdulh6uVLaGzSFtzhoG3xEaT5XNEa3MPwTMg+Hzqgw2iAn7TEKmAOI64Oth+59J5PBA2Zh2
uS1QuwSO0RF+OylImSA2gJ2qXkq8mJwZRjavX2tjhHtqxVFBB0DKTbLht6NwysGD7QJRGKEPMA8O
y8fI5zyBQF7xgwQkruvgqGbMQ7v4DSKx2EKvI3kqZyqjnaCN/FX1q4IBzHsCu4eVXoFn5Jg57yBe
REBQiaxCrC9MNRyRy5d7reRphONyzEGo2/DVi/YWl+PXud0ymk1gy9zmS2le7D9nda7OeMhMOvF1
7i6BdMDPv2Zpx7d3NY0ll7FvcNrY4UmPjT2hcxQm0ghU+epqGJFSQHfq3W85qG9nwTQ1bIl/Jvrv
2tWbfPzUyniq12eJsx+UC9SUAkyizIJbJI9CHisYq48yjgKkEw+ZOhNHIMPGSEpWcbJM9FM1f5Gt
DhUTAaCMiZrjYaf8MTeCmharQjPOjyM4JTYTFTcHX+feUnCd5VtBAOisX4wOOkjMrb3VS652nm0j
krfRxFBxsgRGwwQA7frTyvvGvMkgBWm8q6dvggD1XdbRk6OOY3v+rkPzJkG09GMF66QlaR4zDzvh
8o4OgrLVsrWRui1qR9wYo2BRRm+nTqb9DcUUgDvpF482cYZEdn7xA8cA2G/nipkakGr3RkVbr4J4
prX0Wl7qisFfeRhRx5vO6316seNseF9SdgjKZQyveLQ7z7gF6VrW12+kYd9ZQcRMyhq15FsTguQi
UNxwSLxCN2ppQacx9CwgB6Mp8fqURMKMK5QvEBFUSrwThGejzJ73md3spfSialux5XrdCF10NU2U
Y0EyIYsPheTjgyJ1y+lXzCs+Rd32U+jM3Opx/+SO3uz03Ge20NW+RhSffo9JhMnq0Y+skYRBSjaa
5zdjgL2c7EI6MGro+ecRYPcDZFRRZyWWenXQIoQ8XXY0YR5jF/lsBOY/UJm8A1cN7CurpMMRFF++
CPG+Nan+6kPHhjKqtoG8fxtucQXRYnAFQC3rZsE4oGV+0kcOlBDk6FFHPPRbrJKVefg+pWNORgYz
+WLPpFLrXeFSm24GLoYhl9mgMjRQzx4hoxGhffw8vgSfp2eyIj71PiXLCNCp9tr+rrZucXr3zqwD
oMN9pM1NdZ7jVNV3JpoQyq9qW7eHoN4m3PBiU6i/sjwVSIq4Yl2xjIVYOJk07b9+Ws6ZeJlw4eOX
fkBL/vqu0W5EqiPinIqZ0MloZ8AUdFgpJaBwJMmGw1EtXdY8Qa9WpKGxpMTgBFkY+9exuNCKdnYn
saTPCYuy33R0oRQj9GFiNLS6Vlsdc8Dul7QeSQukRx90FfivKvTFLnsD1WWcesazxPP7ddi0kbsf
ruYp4z004Vvh2OE/URwP6aj2+zPL2VpfTv06FxhMxuFTXlVHcKVugadWe5Q++DsRgz5e9/95WVpI
s+1whEsjv45njehwgEk8bzoYrPuBS8eWvCcpwabhUIDV+lKeGFO2VRJrafCz2TuZs5eHSCWGzUAU
SIbvSfg/vk5siIm15QyMrX0WMGLxp0Bava3ZTex4EzIx7lBoroLfoj3Uf0zHKwwyZHSainMzVN5U
I8kmmF4BDFEroboIBo99xph4l0LqRTCmuJWaZYWmkwEC+SLGVYD60Ce5VrbAu2xMIC06VCtaVNIh
jRYJ6XySz2BN9Y9+zMhsgkeTeeW8fCYq2R1yl1igygbOoHyeAt6GKWUIowNJOHJEtOmIHYk9gAgV
UBQi8AAx3Cie6jGb2TPW5hcpBelJBPJRstktmC3UPrwh0vqPBctIEC9w5n+SlTX/GU5mzHxjaq77
lSACxh3ZMlMmq7k8lR45m2fCWJ0ArJJkLAsFICMDDLd9MvKTbOzrHPpwOSIOGUjOITNmT+QWyJ85
fS/1aexLbg4rz6wi86k8wetO+tRGlHZMmMZVWCEPYd+jXshKT+U07Gf4PSqoWdkNUlTbbpw6ariI
6J0lF4nUaP9aMQti+l7FrrECanGVKSnRfAqyQU7tL0Iaqu85fpE3oR6j+SiY6Z8nmnlsM8rb/dTz
UFzl8eH7WafJBewE/gafYyj5OmFF0eIazMrvruksSBGF1JkXpR39m7AYyYTQ2n1EA72XCSZaAB2r
rcVXVLMZA7dA/Oj+CQ/DLEasHr9QfZBpBMSPqJGv9z5yGGzbPerBbFBHflFjrEYPRjghAJXHArsS
8N8vECJOO/GRMkimPWmMOsCpvGMfyeYSvB2YNdKJ6Fz+BqhM0GiyQRHil1rQtWAX+M8wCiA7JemY
H5Rw0fj3til7PzPTcJNRuK6BnT54kUyyxQY1Kt/TvECEjE68vYiDK8EmLBEuj3SvCbjpQDIwY4UY
l+/gzgeshIbAJ2ji10e/IbIwkWh6EMhNcXzBKNKnAqrzif1K3Bmrzw0Qjd/AfdrdjFO81nXrLfoM
LekZZ9iDtyBeMJ8IlNmeuQaJiTzkx5Fr93WAwCrRA1P5fmgtHJVJ1etsod/TRcMEb0d5llgFlTkm
CIS4n/YA1IVVMUBS2UxyZCXKJIDBSyf8MIHck2a4AQhBuxuSiZg+imHgYJzz9zP3YYF+o+HuWtj3
midiFKAzju3v8YO2ggjPaMKBUIZDmmOST0hQCnEP/vSrYJ9spcV19j3CpLBZ3Oi0WAekqnUvH4Or
ybyewGUeGXiwvtDm4jo9fIhY/LmeFdL5Rme2cRjbuTGlDyiX6TaYXf2Qo/7ONvLdfo54kQleQoTX
W7zzyga0fRXvw224ZOnfvkPQBZptuABwQSB55pkRKlHPP1M4mT0r503fzhaBkujJ7eYXl4mjhHtF
KiU3h1QBrJEIryRsHTkb/YDFcZXgp/wf3CSkdD2ZbcQjyVkFrObQgsG/AjkaE7QSgLKOeYkZrQub
9sx/B9FmNOQTcOP4NjnBlpBdyEvB2un6I0uDp7gCVEy0680MFsMIJ8aJJg53MoXv586fP3eQKHmF
wfG90irMkoClw08PSq+qdQZVfV1c+0uUCuhpSRNzbl/7GThTBkUh9KPuEqZvBpgR0U0IAIoHB5u2
O4w8VH0YEaowmssfc/q5qS5YDEK60iqYQFejZF2Fm8bNsZtCenkFcS2IP2dIxgC2UXW/tgUiimL6
5a15EsPAfWI03UTiUFiQuuTxLswMv5oR7WRH7pDsQTyO23r6mumkEIRDSpTqp3dxph6/t/Z/Mmjp
cO3T1EWnYQ9jA+Zj+7w83w4k7rbk9ga74u/LPgSM487EO/Mgp0OUSA2OBjxc7kXOk+KHg6B+kXY2
CU0nZZAU7Ane+dBrGCGV23lsw+4vmGjiMU7FjRB1aWf8L/NBmDYQQFtlzc9ag3HCzWHrSC6wqtc7
JmPeSvaX91a9kZCyHGL4vXYabYt1iaXgV3Nr2A+yXK7bzwfxT75CkH9BcScwZHzwButHnfkpyhBS
zsIYgQn83w2ASkZMHmBaBuj412lg4QfH+sBtEi+HsfeKsdfpEgiUMYeAiA90EIhLNLKonTqLWDmQ
bua0pOi72Oxktws2evzTNq6seuDmHVPu5DFLTZ7jAMBu8CWXGDuDDlnmYx80iZnQHZEKeln+ouE3
SUGu5iP9rkzhfRG0Y1+Q2SL4EQ1zIdyQdHFEHAD5SFQY8f5dAaSkDppMuEikjTdSKjFbJNs4WLLM
u1srOnrnEX8zbWVGFKbSkm0bWNI8MeOly1zKrX5fK3bGyFkqeN4v6szbdOBkG9x1Pm8jZillQ3r8
B/FXOv0yUknycVl8ke6gUZYSt2rmmbTkhML8BJgDW611a744l9tQz1dOcPVRSCLm15/LXlwmgGMJ
sHCXeEr2hJ3OQwI8Nkm4qGIPQOGVIt8ZDPeciaRQXonNSScVKSq0k0ykWwqEBxqDawO/wAfRfmpx
el2RxD7waLDtqGAJQK6FuocGV4kGLiZBBHl70I/VkJWBsMNbUkLx6DE9KM29uZWRjfzf7Hx+7wVw
US3aANQIKTi6o5Q5BpgNmD0nuJEOfWoreFdhL6ko4Lj+q8hNJsgwCawg0X3aUxOa2PmcBBsgtiJt
ohFxQ9UDbAuGXCKe3STJkv9EBUJKH3pABZHDoSgPH8RYzCSMsbBIW1M4Nu+7CSa70HD5GgMhjkBL
Jfn1MNTOCtaAelZFXgsyqMKdVUkymYSRZ5JCS2NeaQPP+WUADl6mL/VTE7t1bn8uvfA+QSuZkp/H
xuQ63rlGkHqCOW/68zWYSzrXLrJnYltojcWXplaB8NXz+TdkaMifwnRo0bjk1aSLvFG1r8j40HjF
e0fAmMFwSeF8vZeqH3Zexq1oGac7FRjgrf902jKAGEo6j8t+w4u8AIhb3AvJuoh/X0xH+LrYrEz6
wiq7twSRIZ/gl15bMcbKBGl8+aUi9Yyf90Ccx4SptnbMRzJ5EmaJVEE8jv3CJM+jQU4XdU5O46lJ
S02wMrCmLp8V6brOJVq7choJm5x/q3O7vzo0XsK4Fiuqf3h30QQXi7BdCSwJHKVANaryYcXOcvXQ
o9Zn/lQ4vJSzXLsJyZK/kxZTjcjgtMeIQ8mMvCrVLJUARp5H4PPUxT4cRx8v01ZoPAelQ7JWmRuO
ZGXktemmSgjEthEpC4EP94JvTgAbRZjCBe5GzbK48Pe4C1VvcHD+j90kHeKFxAHPVLfArMbiiZnL
ThPPnTSlk97aXYPzWwJ9hByV4SR/QkgunTEhbK8gGNMP03kRznG4xaiVmXpJI9KuMT4ahYtvEyed
ybJZRu9FGD1jFBo9NTQaASWAPy5onXENsnVlp57YVMUp82kuWqheImPxYdbiT9Ct+/74ri9R306w
3Unxr9gs49LtwPgMgJcRP0ejU/44qbT9aLtY8/t2LXMHc5AtLirmoavgnAJAAwgjmdEAOvJZlrfZ
m9K/97gXfXDBdqVzaQgfxPgsM6eIY/4hiNJU71AhErPrF4pTIS6R6c6+8BhgON/zS3fYXervkZTq
wSPHZxmqx87yBdiXDUKzXni5ggYp1yF+idMCIcU3M9Y9FjhJPnEdIthUgKnsbc4T+ZRMa2krk0kx
VFy49lqYcs1ANhi8rME+mHGrkW2pXlHHjihMMgoBCjXlsxUiSmd8MMn63axijFcpI3Nds+2Ogggl
UBZe3QlO/j1iJEm+zKzVQEIGTViXLpGIwc+yT6CuTMQp342QV/yPuBa/brvjwOO6vn88q+gRP+i9
e6g9Upq1Ha8wV83fIm/mQ4FAzfSxZNEayHcViQSdOTBg7iEpqTaIZ/CvNIqDWFHqcKyv8xIUCajR
RjkU6G7GRFjNkhSHuB2T98n4WGqH6B2gC0kINj4bBYqMFgJVFPBS6wjaslzxl1uB/WSQHw1fkdl9
/H+g/2TFezgMXxl2Gn4U4ilM08imOOtI+8ECA7/AdQoqA5F+eiKA2Er/f8FI3iICkVsnUuwkd64/
0h9VKR9eiha/UpTNqn/9MVsbll1BBIbOlpcKORATL3OPx8qXRrdmQHwBHQXYVqmeQXt4nycYQJlf
hgIgVWz+yZctk2wgXqnLlyHVAfzQYrjj3fCrSJcwo/xsvksI2dyuuJ98BoYE/jUGTORyfbtEncUN
CUUIdre6mPTcgVUl2KPpCmfvkK/KtfNfb/A2Gnx0YgTI/f8CVe50l3z1ieHuwjkW0vy9J+iPu82t
4uuX+gpPKikH/OLmC9qOT+cJcXFYTj/MuP9vN1W6wb161VaGRh7K8K0EWCHyNAubLT16cE3VYFPF
m8ky4fmkbJshkA8Pj4fAvzWVGUtn+NjvhufLLeFxSsngXMfwypFZXfhD9iAZCHsTwxfVO54g3DSK
ye7CHWNdKsD53Fv+iM/iBOtfjoFj5I9ZDxdWFiPlUBzwnfjfrJgio4tP0YnipaJWphrp5Qlah3YT
nyBm6EMA9PloSpAQeyUXj+8eQmYYd4LgwEHXxIbMiuYwUPQfFgULtDNtXhu+XssFmsFP9N4PxwYS
qitSzEt84keTmsRug9o/Q4CH4J3/qZACabgPb/GJpz7MwzmwWJRDt+hH97aaqH/9vtiO5nyOTigy
C2OIqR5Ydj6JEgMjaI9Rc0/qzRnk65c2yqQs+kXi7XSLCmaY/fAcnQh/wvOqOfUKuRVyUXFu4AKg
kRrMqtR70tF8tnsqFXCVE5akdM/AGwagU5p2FnXn94LSjy+RnnFw0oADodOfC0tdnwEM488Fj8VU
QW2MNA34+2vT2c/5AQJiQM5bcpvYWn8ZVx+6+jP95QMocs0jQjNQhd/gQdwWqhmU9vm62SJVwcZc
DOKRwawLljkI8Ho/PqPIxxs4jU/9PvsdboQ+Ca9zfHUYfwskTAAHVFzxA5XUpbv0jFt68+2ozUin
IkoaKmrZbAf7auB0lWP+DZUhV39DqsgO/SYW2Rb3dH3knMv04IqFkOV6Ir5dRWlbbHjH+933Qj4C
mdZcETmY8blc87R27S/yHf6b0pK6nt6h/EVr+//JlWsJ/WU9z9fYRfpddkaMQ6NIDBfzmw7BqV3x
zKJTseVBcKeG5EfD6n2FaOX8rP5xnP7J8/TcM3uIt4Jldv0ZzvEHbzLviWplu3pF+gMuqhmzuIxh
12SH4BYSjZg+uFpuTf52qq3IbjzIL5KIsvy/cxY1o0Z+CXZk/NG91fr1Ln7wWd/IY4frEWaM9b/v
BTsSxyE3l1tDt8Cj49q+l3pV/hIHXwyjcgYpZ7qmYfneeIrNsgb8eVDE8iV50Vn9zdYwprxs1C31
8Ll0D+vXrN2zaLDxct28DiwBZKffyzDCUB+2Ev2PbXyDundEvboZsZFzYVeHXZbfyM9ojrA/c/eK
SzE1frDZICVuLI06ixs1bA75OST/YddcONc7hh9NVDDpJQsr4CXAA9MsuTpu+B83hNtP7l0z42TH
joXtvtryfVtM+9fhtOeZcdV0Sqf6F9EMFSRH+zg+UT9yAR0BFIf8zG3i31D09jv9b7C5n/iX4l7c
D13Hntzc7WtWbXkg/0g6r2VFmTUMXxFVkuFUgqCYsyeWETChBAGvfp5eU3vq3zMrIDQdvvAG1rJ6
EK7ljDYzlf1NHJjudwcUlBsxaHwCByOVq7ySWizT+NvvINh2E6+B3FJfpieuwR0gqM5Er86Qt+0V
Em/sIuwnW+jTFBNBFkQyoRps0WICz6yz4PrFAmu79O+9gxuj13BiO1UiJt73wBQ487F/FP6ag+pA
8suV+RJVkbvh5X0e7jtjXaWn+sz61TEnpN83zjtCfOD/tsQzdTB3rxesFYrN4uXzHMwLRu8ZoSTH
ZCGdgvoGE0G6Kv5nUi/YaZmlFdIlIOwgw3c1o1fApJnBTyeR51c+W3Yv5gZ3W6ieUC6gOUpU0H2A
dIWkA6xGyC2F3FV1ZtTKcsVIM7CdorenekYwyFTBInvHuHxnEthO5OfvYCAQoAe95lLp5kF53Oos
WPZKaBO0sI1zdMR3n5OcLZw/fCIvJ1GH7BGsejQL4OF3FBFEMo240fdtqB7YEW5cCKUylgz1BL7O
POE+GFFmg3lgZaorVGnRVHCfqiD1tSClOj4pc1nP+Dt5vpEQHSEz4esHglM+rEVjCJcdy60XbN28
MraaNswmv9fcriKRz1LNRaqe0j95eOpKAEvJVe8hfzTdEw4M3AdSRPRkYc8jrs10Qu+TLrU6LbUF
wi3Z0yeNZ9NDscmmFUE9ln41tCrabYjE7zev74x/8pOPEbVfFfxm4oHMhvJA2Xu/SbevUbwVFQml
lx/iSUxNAJW/7s3aAiY1482eAnuCzwnUxcNvxUTlTva69zN8bpg6MpUPig4ZTHzQoKUnjABqFyoZ
9eGcG+YwISfF84u07K+shuNDJEPd4eVnXQh4OMJTv6XOl1lhjFoEPRtEYygcZLxKmmpmAEkD1CAS
fvwaSprPh0+l8faimvYI2DdwWkQWqs+RTzBRTil/j76d4AbZj1I3iqlPYbKBMD2fIgCMwAbxswlB
nBmTh+13NuWdLVGbPEoU1pzSN5a51FPH+jhb2Tbtfw27HWrrJMkv9J84MAE8lYTxZsC3rcTZo7M3
TaLs6Rb9vQNwMkcjCIvtxX2iXr0fwmEuBd6YvfbKYLxGRDJsm7SA7QlypTbA7wuw83hOJG35WjFQ
Mx8t6FQLTYB+bBjAy99ugYgf7r7UG9G4vUo65D2CIxeJHEq+ueV4FLOBiFJYba78P02CuATI2jWn
zfV7NZfW5DNMqVUyIhjiaCcdT8KvfrBTarfIXKFyL/X1KRDEjy1quFns/d7OB1AaqRT9d3QgKc7j
ss62xwnMeLGh0sNfwxPSR60RST96zj1jcsNrndb/BfY/og30cd34zzUUXAL8jVFCOVDpmjmV+Mx9
g0p9he0rehxboH6UcpBy0/oGa/RsYDAB6LacMPqFA/KFJnuFNEA/wwEI6MUzAv1D78h5LIR8/Dv8
+R06xf5wHC4uTTdchLNe9Ov6iHniXy13j+N7gA9fgGm8a1NodxXng8A6/L0o85Qf4hTysNMi0dEC
yL9TCEOs5fWaKzRcO9pq1H10kfT+OT66rR5cA8qaMrba2RCXDmfCkjK9L/uquCylR+d2Vv04+EZx
oPqtl4eqD+D/8EWfovucNdFz9pzlIaFakIePifh76wFUUAFbbyqpmSkoiS0QwJ/8+C1pbE1fvBcU
UOgRAAZwmxAujPsafPv4w4jm48O9z5JJPAD18JkZq9zwGgy9hZw3MpuOcXn2q8apLtiIANxFJgRD
9hsco4Aqip3N2UY/bPcQNQlzyKe3bEv5gbp9MhKqhFdj/LoiWrz/uErsIa6UHPZj1qWtb7IIIxtI
UyrMhgeYNiCMQ9Yt01GzhWoyok132s2yWzBTacoUnnqlTfXmySftGeDefoAfkAZEblBt75E9BLpe
h+/+Y9pZ42YBEQL9pKwMEU4DmwBpgH2YrjrULhgvbIZsj2iZ2NdsQf/lQVWWnkhEE4x4lZ4D2KGJ
gdYiGx8BMHVFeuFXHos/L8xl6XdQGyTop8GGpzQ7ZNKja0BBrLjN6MgpiENTjV4R8QDKZbzaJwje
+fdAxTbh0CCGTlyw+r8D7SDE1fkvoSTSaKD52UI7azRTX/mkXdxgB38dXHe+8QKXCWwFsNOJF0Sw
qhwShCVuvoIWui/CnEiMaE1e0S9LzzS/KNnTU1PFemfHpmrN5/wO7MRs7lQ2OTb4L1s32i1qcaIb
/qFvRdeUXCDr0WGT6ELirfCl9hXyPNzt/8Jx++1lZUCjqaRAD22VHmIqZADoabK/y4eXvmB7L74b
SscMsoFrZNRg5AUvlx48wOMX7RiXijTDT8pBpMNVKPxyfHGtckbkfK94Xr8cHT4islbquksNOt2j
sy3e2Sv2ORcRnKXki8cQY0yNnk/KZXjMwCFgmtBt5BWjT0a03wghmoKy+qE5kMrws/aK45oKMLdL
JZ+XRvdub/cIU8jX+OAPP0zh/ulTRa6sE9MG0Zw7VWYOVVGJ+XtZHwu0QeZlZ9kjL9IJc2/fiEfm
c+XPxShh5AKI8e2/49gyAQNhzErW9FtL6tTQr8QIGhABGk4ofNJMeA8YZ8GNsYI3h+7nArXH/IwA
ORcEASDJAXjeqKWrU6XamIVPrnWHbd8Z0w8mu6CwRdPyNmMGy49+flBXHNoJiJA7y4H+2D180qem
JI6zG6NDAKUCmPCrfMgEbS2RO9hXdPDdxtro0hxkBLfZAXeoe09aZxIg/quICljNPqWnjx1+zvdH
lHegZ6J2Ki1bBIYWECpgEHxwnX5RVU89We0T+TXva6cD7mDMKhF96OqYQUPa51O5Oj7jQcc+mmg/
7EcPnrjtKieKMAgxjekW4TJ+Lun0f0Rnzs6xol3V9jHTHLMTILqu4uxZ9q1mnpdR9vBVTMsBa+HA
RRwjBzS9JKyk4fR2xqkl5I2WPxhJTDUmhAFbT1wlk8adqg/ogZ/u6J79HsWf7b4IPsBIm6UgtRfo
97rPAgUb9wZZHPgeSz49P+9LnuU5SWV6UfTHXFkemu8JisH0ImnOfsSMBKH+oGkSovF6twIujjiE
tPdgYe8JimiQ9BCEvc1Q14ezjr4zwk6k0C1R1oyOLuPNW9ZMQQ8Zazl44F0iT+mOt0VAdCSatd+l
PSyrwwOWFowwG6nPzyqxNk+Q0H8yfkgjxQ3lHNEjF1qvBgV4yvknmDgdCVzroELV23LAMwDTV5q1
MI9/ZQOkYvHtUwAaopdcfYbqk13wHpTNkiAtqQ+0uD9xr0MsdQ/RxDVyNBTGhb28vfC7ZFoTh3ag
qkTPCepJwBMgA/5m/9mALPGOh6NqgraMT0dyRaLJcibQQvyP2fvk/bFF0Cp19WtHgg0CU4NpQUef
6JB48cNAMoNuM+hpnyJ4qtH9vf0hd4L8/nvScrxa4f2NoB7fE93YtwAimNCoSwXMHG5hNC1c5emz
IwLmaDoh+2eMPjSvFyjPLXymM5Sq1XiqtAOdoFPqvyFVyyAwcmAlwCs4HszPimY0UgFVEdCisE40
+ui1AWm4F1hXdpt6mYzY6HEaj9Aeg5mJJLBYhpD34U/Qnq/6qHX+OkM6WlyX6JJmvnkPxAB2JqP6
M30fvocnfWEOmibIB5aY40/r+CbIJ0TD24bzm0kKN0siNGpcMB42GBbr+CzCUloX9+ilbpEUNvZj
jpvXiHIRE6dCjoFBpMo3UH6jHx23x9r8oXXD4AJr8t7m4H5fPqqjjLJJ1QP7gSiV3AlvKIQ+ob4y
vPsfIiRW6+PcRLvpun2DIQS194fpYHrz+l4H408LhZ7YgWNVdOU5N60fMvpOfqBo/Qc4qWDDuQTa
CbE/yxE1furlfU5XE2rLfk7YzR+JcaD6zQcUiIcBNMmv1hwsK6oTOPMtmBcgdEb8k8e/L74roBii
VS0ki0GS8ZtIadfGjN4sX7bSGVqU7C0/Tr3ENTafCPBDTMhdCNzjpwjrIhCQOszqmHWM4B1pT0oV
QuUCCAa5iGWDNYu4SaJxuo8kJXI2IBy4Lx6r9+p1UCG5dQIAGUBSlE28eK2ekXZSNuxCyoYAmwFC
qCUVuBoi7cejDx8OLeErMU2GNLh14pO4nPAqozAXQ/7ogw15gzkmFwEOekhmuYjkH7PviltmF2CA
ASgQsIsVRZxNqmH3eFgek5thbhNU1bmbM64W0uekADxPomDuKA6f7yrDAbUIWFrixeE4A0gNzvaI
G+QPKBRkMDBE1E53jGIsFjxi0dfHgbtVmgFzk54rySBXrzhJK8SdhzHBRotqrkNfmPvjoQVvOBfZ
FF/ns3hzjKq22Y8h9eKWSiy2uYE+gvmI9nrlMNJcHrzF78qwssHA/UBY6+9XeAlM4XaOMxwvkUlH
Z1fFgANV/EJIkHAdhoXpzOMzzXAjncF/40t8dEu6BliIG+XjkxlPuh8zHPHE2PDGQRPxZd4+H8TL
5YZ5FYwQH8PL+5vV7FE8ok4HhTtis2Lk1W18ZmeyNtYG6TdGFgQC8STQACBNnIblil/mCQEHkcbe
da+BAM1LI63kNtHrOfGh/28vkemHOeL9tyDOUNt2GTpAn/yeseFM0Da8alBCHCqkofGETNy+sqfo
V/gttOtNgUagNKt2Ar5Kes4kkAUchkWckISMHrNikQvJAMgXyJVbJ56a9ZAfmDDEe6gH8dxgnhhs
BpYBZCRYdQwpM4GXwsfz4Nw060C8BbqExoAtiJfMscLc4c0/Gcg/Fji7G8uXIfpev7qvmeLlpKC7
NoxkQoxy/V1JLgk37wE/l7w8ewoREmy7EGB3bIEf45Vx62kz6Gz4EePE6DHq8YT5dgP6ddCnrCYu
wT3q7OuP7v2MTQBTcsWZ3alYTOwLDONPmVqn+Mwb5TkeB/H+jUFG/P3oMrwApfjMqvVJQdge93kA
gg8VN7IUSgyUEW6WA8qNuQCPckPmbE9fBy6UnrOmhzL3DMfivwyFeYG8EbLfoP9Oj4NYtivGRWwU
kPOof1Ein+YrA8EkEGgUNwCjicqCuffqU8l0O32UqBTvitsuV/qVG05GL8AVT0q/XeB63FV5za+P
lTm1xsqGm5CvrHpOYkM8Kh/zKnwxZa9I3+KX2cIfXd2z8V5C/aMnHugBp6ULRPO1yoSMDZ4zrG1a
+Jxh/Gk30q688hMMN/d2OzRXrklN5eEz9qxJvvhewaXajzub/ZxDK5F7ptwH8VSfcobEqc2QVI+/
1rgXA0OObgyKr82lHdBQIFudZt5hIoEsNwPiGL6inQhsuA9zypPm15bQdpQgAkfWhwZwkg2Ugo2C
18A2xn5oWD0qDV8SSEGJ79gsFud9VU75CusdnuXXjr81rQVCQrzfxq8VCWQO20/iJmrsZaPXGqaH
sDf7zTgVV1wKg1SwTGwd8BSr3t9dgEGksCEJ+xxIdp0TaSoxsHKSpx8WY9kT8mxsBEX05HRB7Z13
x1exDjRoZqzqDVPFGPOjOlOqHrzZg3Uwdg6aMjm0B0pfXUvY+yDbw1+1amrhEHSl9QTuJ8IViD4v
H8dMBF5YXvlmsqIIlItZRyiDGiRDJ+3umheLDbeHg6yNcx3dU2i+rSP33p7ahpDWYlyv+fCU+plE
+YsD3EOon6uTiwPTw3yWfxYnNQ25VnHCXMC7E6jtvfdVRm25daTVY93NqZHW0MtciP4Qr1unM3/s
HX3HlUvDVc4oD+0JrmDVAkWmJh27NT/7wLcR1RZp9TlhYk2IowMyAG3BeAtdtU6JdAHODcD7BQDz
e2Vp3PvwHNXhx4ZN1b0T6HFO7Jo2pEyU2XDrEHMZ86yADdXenroSg9COSwGAhLfADIkVdEZHZgsf
0UEy2hTJgD7FaIkiFGacPCuKQyAiHwfxw7kQyUoI+hufHg4QPntn5MEnp6QIJajX4LVduwyaudNv
AZN6/wmNxhc2S/wBKUlFciodUqZFDfQaVp8252XWmseM4ymZHNzxF2kC7pdfzJ+s8icahRlTCmSX
i/oQV73v+w9989p7Ai5991W8PPQu6we/vbpCiNV/mmGJShcrCvoUE5iyU/Q5pcAaYAyD7SxarCqc
zwbNtFfu81cufS+QZe2p6Hm04gmhRQKfbkzHpnM5wlZSB4bHKFFWy30uLtPtx90AfiR9N9QdWXxs
Ybmns2g9FvCPjm4F9JOxAN7UFdU7fYpumBHdJRp3DvPCVkKA2e+s/zUJ4LHmpVfc7WyNM/hCx3Dv
KKoGEhnYIjulhK64mofS7kZYsDTmv+mLCmHAQ8vTysa1vQRFijDTK0B7krtD17Nn4+uj7TpnGN7F
lrmFLD2ThgdAdg2Z20/AuEiqbx8+zFSsrgAQT+3DC/YG4GcmXgvYwElWNj5J1CFB9yHv1fiYFzYk
XS31Edrq4qmRKePruGPx5NyCBWV5nskI36CQ77YYz769t46bKrO9ntyZqJRuWHdGgMjmHrD+BHds
OrG2hwPGE/HRNIRtzoouNE+FyzBWFk9EGSlPCltlRHgcqpaVhMS2q7FXyh6WsAxozM9MGJTO+YkZ
aDJ5UmRjBlkjFK1+o85EHdo7Bf0RFiDuna8R5TC6MHAUqIQmvj2gzjiFEhkPayFCpJ3RpoI+/bYH
uMDzR59ya7+nEJRlNJAyIwHTEUPv3tSQJ74BPMwo//ZkWJ2Vzy3wX1xJU5QwxzWqSsYUfXTKuBVQ
NwTIEGRDcN5h7Zro5dIDimdc1gbf6/D6KPpWKI1kqK4LBD9TuJnx6N9nWG+VdGCdtbqvIvtDLwTu
AVbH32D/Bvi0hogKF+CzVNDshtOEM7pEeYYArFvAa6LyP9Xcgj1h7zMV7Ufvqc5K+lKwaNGZ+7i8
ll+HyoyLJBrg3BKcZS6eVVVCbuPJzzCTtd6j09XT8QfqAXUY/wfPDHuOhHGDnNB0oPnhrO298Ofg
Eijf2a6UQb72mdAP/AzPMvAGjj0w/m7cTflfw95Lr4cfTXzeRjshSMDSpML8REM+ftCWrnXG+AS5
rDvccuCXasg92Mx/csxXqN16Ly0EnpUfzdbtvKIWBoRMvcv74N8M/kwNEKUip7VSyiXTDny1r3CS
TgoS7oWRTrgYdiL1DW8hv4XtALdd7XawEIZcu3ffJacBAEFXn5VQf1Grw0Aa1UwKZKhxZi6FdSG6
hwSVhGwwYus4FHfjuE8FDlA367vAeljoNzAeP5QY1JDvmMLGjortawBvtYsU+QWLao20G2IkvXME
F/fBg/qz5fLCY9xR43MDEZ9kcnuz/MoE3U6QJYaL38syXza73C3gisfvqGVL2N1QN5nPLVOD9XCD
00gIIRjqTBYm5h5YxPYjhTBJMhPfm4tGE2AL11/DVEabpE0fkgrABrzMSrfznaZS8CjhYPIRaE4K
LhVclNz5YjSrANr2FVS74Hoh6UKbFbIkFHp68Bhu4dhKN9nj7aQX3iiPiD4iaxetOeXMvUBJzjgM
bpjPOWDl+UUuX2e+qvXkdlZjIZD4e7jC6JjqwvM35eHWfJkL4ZTDQGjbx7qh9L5g9j0GOJ5+5+j7
selBL2bbxSi8/VtFiJh9ma0zCxdsHsx2X2sDt3ha1HXYoBvJwDsvrRdjH3/bQEVZs3NGOI2/q4ui
djGTZwK95mhaLO0Z48zv3qRBygwpEElzeTn7iTl6y85XDQzT62iuxnvlD1DorTXhdel6v818Rfat
rSLNUBF8f338a9ASSOmiSfBQZvqnl0Dswv5GGtgyBJwv+kk1wj5us2ZkinrIKfHEquCCxpzOfGgi
HcdjBm8L4QtWaoJc6QX+MZMKnAfozmlYa3NoqmoWvLIQMqf5wBjQTQS8elgef5CqLzozD01TPIwH
CdKiKD3JwLIcvieLnWgXp8F3oSzrC6qRiBlWqGMtiws3Grd9BBNflKrtLUKkSUNiLHhSN7BZgUGe
Eu2hzncraaIr0ed6J8FbKAfowHzWjYYnmQA4Jw/SOrQtQLxCRYpESRA477M9YgvuvvVuCzo1+bhz
+SCit6uHd6Ruu+8JCgkMCyxssCCmVy+Z3yUqidqWzzePEPeBZpyeqM1u35MHNeulXNDHwaYGxflZ
eykDdYbOXYG5c2SADN67zV6IU7CD0iJjOD4o2gAYg3JqgGQKZNwxDhZmoDRjB7+oCb9z9R3uyoUO
/hhxQFQz52yEEEXddgSFOlui2beuDRINR1r/XPpIrGY5o1zjPkVC2GXn6Sv0tpaQqyW2DaMPBLdw
tAl7ug71C6FOdYBeA849GB5juXF8zbNRtWMyvuFYdtslClPT75E9kHcdywPOVX3EtGT5adubFmbv
ZQGzDYcoNBPjgA2qbcQ/mUjykUblERNg0jqCV8HoztLgh/MbuObBfYmWJZuC0b+jpsgCyaJC6z7B
7QETnVc/aOBeAwYOZBsIpAmnmoLF1N/WhHB8emLuf+uzoHjH3XJtTYS8ou7cFR8aNO+Mx9h9dqr7
JY1eYAwmCjGCDZxTWyCjSL10VkJNBCiHrjamVYLojjNIhwZ0l5Lqva9GVPZBJG3zuRE+VlVUhdRA
SR04KGVRHhvHUlCgg7R37kulnkoa2Ry/9x5XH0GQ5ZIJ0vcAOwCwe9p3SEOsNjn3RqbslX17R8cU
taCAraYBMwVjjxdMvGbTeomU0FrAk/ffY+7wPU93BSIdLJlXUDc9cdiwY2KT9bcjsGmwI76aCL1Q
9EVu1eX19pDIoNeKgxWb+VP2JRyTsf3Z0pU1nyHL+73HgtBN1AAtRbbFvBw9vpeq6UH1iy8YoTM3
2TW+KE0M4z6TvWYqICoJLE6IYXrFBZIDAI9DuWj+pBjkO9G3EC19I74w6oAoBCzb3ffwFA2bc92z
DhvcmMF/4ZZIN6lHsOyU45xFennMv7iRbzP6l7tsmaHhIBSFOBNAVwJ7Ac/t8HwpLAh5KZlTjWXf
y95+cxZnhNgScdTwsSD1O9TQ+9pZOz+H8lE/tst2x7E466weSFimXkJD+c6bHd1HrLMYOM0BodTm
WAwRHVEH2fJNKVd6uJQISTFN5MyhdySoTmZ9ej8hqJgRcwMCKm214XvcrG0/7Rdolx/R+x+nQ77J
2sRTBDly+vvnonbUYxm0E4VmIIgI4mPRf5/pQWdcnEAzMR+wuxzdLxhB9oCNLzoRxJlkiulAQG1C
/rrEvUnrPa5wKip4PX2yXjr36b5PjkRAboE42v7eiP2meD51KwSO7YEmk8Bmbr3dpz0JmA3UUY5Z
A2SkR8R7IyVE8kYJOMzeGq8bEj0aaWI2wReTX8Hr01MmBCN7DOWzwKiDammvy3EF2maobfkm4Ncl
BwguIp5G5TKoBbC0+yQI3723Ja2vWbmQI53Snjz8zu8Cct1tV3n4DREfsGdwjWF/Nl3iMkRMH5KT
Tp8XFE4GT7UPwkDHeIh+KGvx1yUyXxurJ0C2MUZ590FJC0TkKuSEGWcnYrG3weNIXoW8zV+5RJr+
FfZN8m4RK9NSI5peJ0ILnGq1Bxd4xjT1a/pO935pEsLWTRddSA4YRmNN9EAMQNDfwUq9dIkEngTW
IPWOvw7w9y6b/+P46ixTztK+uWy/w3R5K/Au8Y3Jr8cNtUjbOfhtJ0cJ0ghIcbdYUs3SUNGi/Vw5
8lTeEaC/BsxnBTn177CoXBHQuE1gbM0g6wGhTVBP5sZotUlYBacX+g70Q9TDY6T24e4RUpHTpu2G
MAe/vh94d7FiUi+MPWRejdTdh5Ss2F4odSKa044KJ+0Tm9Pr/147rr5q0fcu3B/7szGQR8R2KKpW
W8JGIjEy2N6nD2+YPGDwu25BDcEXdvOZMb6dlGW1yRYtdcQHUuDl6CO4SHCLkUuThZ0NJhyYP3x9
i8wOmTsYMk3hobri/rYIruegzEG2mtPnQtnQLi7OVFrR5znqOKMLjyVgsR6yfxy7O2wK/lwo4n4h
DfL+faLByt3lPYQoobCBPCvRbOvG4876OdmjFBM2f953iNtJIZ15gTEFM2TRjGRyHoxAWdMO9tRQ
gkeFcoHgOgKMAH343ILd+xPhVmpfvpSPHi0yJhEFTmlqUrQlARtDkTPBfLFjMv0tPwb5j2YMfPUT
1wGF/HfTwDyryZ7iOLUqtEEc7tPAK0pCfsez0WAhBELSEaszPJoagQjmQYE3p6KAHp/3G5yMLvLk
tampoYxpxQ+xE4Y8jgoBiE6VsqwYkh/CzgALl52FTsu8jvQV3CR5CUSd4Qede8PPASX6x4i6abYx
h+TYObOKkDMwhxJKre2CNms1BxZBxZKK1ftK8HoPqdamjkRoQ6n6fYWUyuohgceeZWKD86Ew/J6p
hyx8DJDPFkI5gsqG9QrgDPWaZwPKK8BIFiJ9d58bthksManHUoj1v0vt+L77bRltjGnbOjGBF8y+
wXNMYzWn0GdREWJtIMK9KpeYbEbpCv0F5DjtEBM4qFO3KQKvClQluHRd3uEkZo/dUXnYJh40hxaS
H1Qmh9I5Y5VNWiYDiEXei0SseYHuDzRhdt8CA9CoJvZeUwayM8gRXJEC7Oss8oiacNeBgJODB70w
0rsnUBZ5aJHo0tofmlF6ResPl9WH13iG/wnr8XcpT+B/uKyoHn1AR4ES2iIgSR3bSwYNCQkxNOLn
UEOXNpDiK7dhX754Y6RjI8C1CiF+cJW9ef2nR7i2cdqCnjEACcg7BEhpBdjU8bbkj4DqMpvJegzn
C3cNwhFgfWKoCqTAQK3GxpFViMEUUDlYGwKp79eDev2my7DRevcOMbvwQjbKAXh2dsCpNmhGUH3w
EYGhhMRt8sf2AGuMgxQ0jDn9jt1zLmy8YALckOMXSru/i+X/hmg2DIBEpdv9BrzoHNrhc0LZCUwv
amUf7zOG89ngJpX3cGi2W9oXbHXCRxGkKA/EsskUR/104w3GREQEaDGuiZdWxRkP5M/2IwP7xY8K
L9jPPEWFqj4mu8f0a+IfKxgtXL1lIG7CZa3V8RqOtLVKoAIpheVx6eDZrQxuSfjcWgHddUDLcASQ
P7W3tx2H632O0i1f16I90pQ87U4YJuRIfOIIcCkmtVtFlq92mdJjy09GHHB9mkcDEyPOfIMuUe/b
w0q1h80YnSUwflNl3RFeht3bJXXRTOFKEALxrWH9g6QQbm9osn79Eh3Rz6Q8lJ7ssPrQ/uiXQwa1
s8YNCJCnh4zRjk4sNGQbHQ/sC5ivGH5jgYZOx9oWpw/H/Dh1KaOcqTJbY2wnwBOegHJjatAKCWem
gHI0M+Q1wa3Wi5RCy4WHvXEH7MWXHH0v8/pDM+I7VJe3gPEwtNCVtrBlPd0YvEbJQIvyHTOTHAP8
L6I8m2RQjkBDGM5j9/EtvxNHVbaBBMN8vQ3iE7OcKYnMiyHmwHcoY+dD24r4amHiviEIFkv21WVK
pHd8Le0EhHiFMzlIcPrcg7o7T4ZXCg/jPee6UFCmJ7KW0+AxzXfxCSj6bwk1Kqb4ty4vn3ksGBog
fzuid/+ePue4Rf73SubT876OJCnwNEDmWG1SPzg/T1K/iOxpzYaZj+Qrfb+qBEHiGCcaffvNF8HW
2u/Mc492LLsg3RzK3qI/gIIAVG4BzuJ1sds1n5GAgtFsOpt9NsSvx9ko3fr3Ooj78kjaRQ11T1FA
JUNqN8YGOVYMZL7PPsgCjrapRJelm+yQj4JCXaARDBRxBzlh/gkzpgci/u7zTJ2nJ7n0JqbpShpI
E4o+7Mr76DeiIOpZ2AK2obyiGSYftEHiITcYgff1P2Nc34D5T9BkWNOE3JFU3sbI4TvSFLHpV7/j
3kZ0DiGVkHNiOUDYMJXXMM73E5DK3mNFGw4eg45C/JJZyeRNdkwCBe9otrEBm7Gbjp/zAqUe6v9O
vcYfxsFjCz7AHSREMmyDjMVq5XiGKoM77z6dVAstiutes2Lnwztb4PTrxfMM+g6j7Stja17Ba4A0
BgnGwQmMiaYb2atoE+rXOrQvtEoiMeKIygRWcKOxhAdu88NwzQFohK0Z3zSnxUYfGuM0jBcdn5MU
1j5d0unt8DUFOhGSKMhgEAifyN7Rh/g6olvI4MdhjtHCn0A8rWegDyvOw7QI6BDU+yHdvo4M3U0U
rL+tk9I9i6gk9tUjZRTbows9bOiIZD11IK8LmK5UChlN3SE5Rnou9gi+KDc+/M+Ose7d1kS9NGZW
HMzc8VbU0qYw3BxjkRKMNVMElhcUDcelh4CFo63RzvELmnvvripQFzbSDcx3w08X1VzqSUPomT4O
B1hjpJPXgRMQzrGL6HMvP6F96QJwOsRln5c9AVAxQpGOfYc+IhLvm7L06zm+WGtctnq0aPaxizwb
upUUeSQ42uhXwkGgVVmE354xYrste/lIiofNqI2MOZFnBKwOHkUfsI7bHkljF4D4BXJNIBXuf6r1
DvgiD1WZvQsrFHzImbMZ657Be6r5LLgtEfB+wU/rV8O/BShNHYjNFsAAnduIvfzKveLW4CRO4ioh
iPMrjQL6jEVURzTE04VFe2kfUNO2h7SBdhTcfzMiniUdDwrKj3X69e7DeIogY0zEgmHcMfn6NL0c
xIHULjv20CQJpQrAxl+PS9MhFutxmnelSF9YjtKtXaYAd8N3USLIpwW0sKEFmZ0K0g5qHFs+13al
iIPBNce3aL8s3RyliD1eoPnlNbQD0FwOZggsbgEeL+bNKJ/9Ec5iwq3NQxDhxONSFwLQn8/E8AI5
EJ8I+YK9HUBGMhJxGlgZGf3c9xWykxLEw9uaaA35EiWMFf8dINjiEAo4CSO3HwO4lobg/Sd2v+np
hxdnmJirNPgwLseWJz0jUR+8HXuSsp+zVhqWsiGYRtYIli58jhHM+Vv0m+850l59uCgKAq9wJZ06
/PgPDKxQQnERrEYrnfy8/8VdACPkqTRGWYAHxrtjQcYDUiVdGKw3aUgnGNGcAcwHYBXTynLuowKY
K9z1ZAZ0wfIJd8TvmRPiwInk9jFa4ZtVqC8ZYQ5StwqZXOx3cG140GeEGNewxucvH4Ltfb054f+M
ADiIMLY4IJfgNk57FvcMnwpO6gCSqE7taWlemhHcnQqNFYI7qA9gbPXYf/XhZbYhczgCFamuEKQG
6Y6NXFjweRbED31ZzKsJ+cK2XvxnzdSaA2K1gAEiYMiN0ivVvnzFRcm1+/oVTGd85hwsFHwz+siO
sBeBrgBKU7ug2iagmyZ47/JYH4V2OEUHg2a2gEqTEIBM4S/0+p9ReaUYwVQERCjpA+aBblGwCj4b
e1l6OvR+F2M4v9gq9LM8yp0UMnbFtJoahyaSQWb6zB9SSYzACVLRcA4fWJBXC+KSkXSJkXuk7vIK
pAt9SjLmibp3KE6SO85ItEV92pzBy55SY6O4VQwRBMO9hF0wniZ+PqDCvvd765OoY5H3yqbfBKLQ
UqBDkowFnB26wwgcxPCGzyFMHjR7YC9NGxTPRUGNdaQe5FUxsXzCelef7B16VW7TI/+fNKwNsTLI
kfYcW2af08LyP1Asn+P4HRZzIs73kND2dgFM3bWhdgBDjV3MWI9M77/1Obb2zqPtG1mIzcV7973g
8FAyLeqQJIBfTUm1cHkP1fA9VI7KmjgJC7Lh/Qi/qR6WuLRiTgJIk8WBli/dO7jMCfGwy/7ZZdIg
OuFksiA/Z2TYw/uJUxg2Ezyl+tzIAZQheFZAwvcUdicsaYkLrW1U2cePizlhCcLgcmMeBx1riviY
1BFLuu+LVhClF3P8C0IYR78VNEcCaTOLjBk/ko7LC0e0kAWgiR2jSyqSP3qOQ3jeKERa9FeAa0OP
In2RImtEoDGoJuy/4Kp+5PIqwVE+FNGkNNmPYKMwFFgMPHCARxZiZ1jcJQR4w/aNdTomkTfW1vpu
DlN4hBjlIWIvnqDpfoWFNrpQPhbtpDzcIpEag2UmQdZx5aWgEgrPQo4KUAHOe/i+UAZ49O9JBOf6
tcMznqvwJYUwsvckkUGJYohV1x9j/X9WonVfu5TAm5bnlCqBQtgDUX8MsG+SbjGLjvbj9sSpHhlC
TSXE3o6n5NhXkp7CR4nrO4xx0r2PDfLJNQIavzN6HsmvR9ZE6wYK/eg9qhYtp6bdb9kUBK+LRTJm
r9eOTAnsmfn9MoMOBl/LTW0fbg93N9N157cVG/1tiIsJk6n2kegLkxlgsNdITNZijhE5p4p4r90b
Ti7i7XI8CK49k57kQrxlCNBsp3vHDoyRMcJNoA/rT7wsY/y92mzX8jAf5hd8sm67uy9OrI9fRQDI
7OnviiYZzA1WYBYBDuxXrHDzG8Evljid8KBkOVWhFr2I3PhIFFbiCb/JhgOHiSfuhKDa0GoBaQnu
DMD4mQMW3SY21s+5HuuXuOE5FGD9jKX7BrlH8DNFfq2Oir1Q7kAuAstCLi+WIukdI4XsB5T24435
y7NLKJgzoRNPG8hD2fZY3HAG4M2tSLVWhH4xqSDmWfcJ6Y/Yf6nQvAJsxoD5MyjZoGDvQjqCpcKb
Jwj9zdOZOQZ+5WLotmNsxcjpE0SxyVHkIW4EE0Q3gseO+akMeHxCdrhwGCPygok3B7x4NoLvpXMU
ac5OO+Yk37BAV82oMPrSpLzwCKJgRc6JVSIfpBxZqm+D5FIYuvf3G5ti8txgd8BImrWPGQJ2Pl6z
kynkuregJY2kp0FIRtw8hgNbDlFUNvsMkFmN03lM7mmg7C+S+O/QWDNqHXtKGotUulSHGsXyfzTd
2XIiSxIE0C/CDLHzKopF7KuQeMEahNj3na+fk7o2ZmM93VcCiqrMyAgPd4/0zSKPLYKZydN1ELTC
Hac5CzhXMkcm+YkrD8X6028naoxihCgoUvlv6yYmIpe1b7HxYixkajCC2aZqxqRlWITVoXIcKi84
XSl9r1jMLsU1GNJxzYV68igE/AEYoZxX2fuT00IpQAM+E3wnqaeKWMJLz1GMyV6b5OOKWy65Pn+s
KnHbzbAdKeuE2Af2UGPvVp//vAWHM5NxnxSf81M1OXAwqyn+pqgZdkJe5zG9ZDSGDmLm/xBJkjNz
GcqVrMUglD80Ha3JX1k9LjgiKe5s9vdZT37auY5iNmOg8+ANuCXsHsUXzUsY+hfWxNjp0rnNdiNf
MTFxt14DxXOutJzenRMASTCbN1GOxAXtszHP0Wnk4jixJAfKcaJtQmdTAUERliivfb8xjgVdNS+G
1wgaCJp8NJTLo+3UMw+C4S9qWWpXf2VQIE3ZTqlRpRrXvk+jUnE+vBkaRJT/86zHsHPBge1851Ic
V04LBDpztqJ129cJR2Jc/SKlqatHaR7cqWM7/Q9ogjOjazU9dLc/ClYDQiTovsC9P4ds/QldsdqN
hiidf9bfQEN30S4ZOxduXOd0ferAKz9+a8ytdt3+xu1RfHGrkrFabCbzHclXd06qbHvViLVD1uyQ
jhtG7nRWdf/kPwm4mSgkg4DH/cmHTLhxraoRK+uvcW1/rWy/H8rovDQ+8mdQ4as2+KMBQoM9gxjs
C1lQqTrZLw+Twq1+ipLvNDgtw5hSNdF4OSVL1+5oMyq3ZYmRPZJ88RnmJSx/aExw2KorCc76a1c9
qEXhL49mqCjW9b8cS1a1koSZTCr/YVBYsRcjyu7assXZRCCJ++SdkTAhRTMVpiV1apggGf4vk3eu
cbwNHnIh0fZeD1qsjkgK6/QvvpO50p6oSqbnZhx55IODazhv9698J8PoHnFYCSNkywGRRtEwp5dd
0Lct3irrtv9//AbGa335sw36b2TIxnO6aq6t5E8PNmSaQbgGRmuKvnUZW6qNtNOmgqsYJVEIqSov
AMPBbbldIxxdHicUoJ1rppLl06aAIYRBidZLgiZhylcWo7gKDuNN+GgmalBW4PZJ3u245L6/Ljn4
peYc9yrjGomXzhYiv8FifzzmRZFVo8Jiu67Tw1L6Zqu+8bJ+qZ6n1ynKo2l6PYAICuQtjBLhDHbI
Rs+pv96nZcTPdQmfCxkbR+4X0d3YDUu7uZ/FVoV8M/4tCZ03dEjWs1VPDsqy1VjIDm5CrPn2VkyR
l/7EvzE7Un1HjpuwxCvpLetSx8o2BDorvhdKnbzOrLpIeggilWZhx0kIfNGZ4CZEyQzlUcmZhIWb
CkR9uv6ymoM9ArSqAUY83ksComgIwFddN8TLw+xgXXhPt7kjArNIfSucZpnJuiW8hs+L4pOLPmdj
M5IDpMbR8RCdGo5C0RXe2CBVH2sw/PAvsx2O39spXT2/ls6pI7ETm85C9L3oc5et9cF+zexhjI4O
/4DSCGuwN1+ALZgRX+GDbs8OsxmwTBmOjVk4CiYIDg+EB7uMrX3FNDaD8BBXce8aQDyvgeS9yqeO
rO+lkWQOzsexBz9LTRIT8PupIRN0F48Ec8Gkh7nPqbEOWXYNkntSGoebxrCPMp/K36c+e8sptDc5
YwGS+WDNIgnymtvgtCnLl+PMvCCTcLwZR5benXV1SYm9nPrZ68/BZW4+6Gh+rcEXapvRfFU6jAxI
45zFSm0YSyu7Ja+RtHPn/wjsv4ytrr19AOgbZBuWPi+HXrbtufgPo131NuK2lP8UVhK1hId97Bk3
/x0qVOqc8ZfGA+IbN/KQ8NTP/XN7aR6fwqCybBzVSLdqiMmUQmJdtpr0MtZ6xjw00lowC0aZZQ49
DRN3DJoNTpJhF5IoGtn21hDyDo3xrpJvG102LsTqK4d4i/g7PrHVLAV/DWfTUwoCZAjlwBMVpBf0
7kqlcGiapPJ96rK48GXnLe0Kms4/x4h5KxEvzFsWsrEwSsdH7f9JncqKKyL9KnkIC9OKftSlcW2t
UHDhC7D/0r3Od2YQ63ArqBy/dchEQNeBeVWz7uZORI4fDdPb5enz6W2mTlC91N2U5kqLnp1GuP6M
uXpsIA6V3KZhT/nPVzjPOVGUUTHVsexyWFSRJ5ep5YZnjcRONtM8jDQCpGBSmttA4BWs/jDszPAs
r41VXTKoRYKbw+H+IF9eTnu8AvHcqhDQdpKqCTioEFTPrCrMbWJWo7HOX252HuYV8g+rCnHyzb3a
VV8AJe3rUKDlPx0aoJ6RQm6tI99if+IWH4K9xaMZavz8n1mdPeOsDvHXLQVVbirHkgOzkOwLHm1D
wcrUNaKuksMZ0naNfh0wepJr8H1xd0K4vP7c++C76uOfzkLLot/30EA74o5ceKIePXQ4AvI+NIdl
+FISt1j8iACeZzPIwsIB9Qx+D7Hqtv1EXPm6bKqvX1PIrLm/pyUWgFxYEHUu3UuTGJOYidrHuSOg
cu79ZTDRfv1SKMROJTE6IscerOsnNGY/knoWbubQzgeOiBFwoH7qegDtLIE1ceP7vJeYKDQ+QqlR
BNlC+si3GkHQgN7eSN2H6NhOx2V/niYcJJsiPqE2SStFacTJtcglfgV8hHAg1ikQwjNT2EpHVxwq
uPh3+x33SM4cs+GIzj8/4r1EH3siDLdj7M0pdPL85odBRB7gABOCK8K6OCB3QKecHcMgTiH2MJNl
Gt03e3azbee41nAt5Bb6SME2ohhwqHwTKd645ChUZle/cAZ5tq6/Xtb8QwvylV39UR93nr/X4rWq
rAuV8cFRFJohlZXS4xqQufC/6jeT9ygxhc7FRkbB7ypHTkLSFpcpcah4x9BEuncOX+PZopFShre3
rdNICv+mD6R7hjMpV922lVmJL8TWVcFIR92nfFUHUDjMV699rg7tfe0CXjQY51DIDTb3qnOx/sJU
HCa594Ns38/DxYzJnPZ0dlfw79gl8qdV1AOoofgYWoPS1tpVWakZRMb3l0rEvrm3AnQnqvsBG6ZT
wwZtiRJOC0rcGRMzYIX8yn5MwMVdGokPTWxi+vhdZO1toK6f1UO8HTfnqfKRxxEO7c6/RLvZnLTo
PWdc72yMRNzU4QHSSJMjzgeKoNYlWtVv3+thBuoIpjioj06N46H6e0g3z+vWsffWuLYle0mC6TcK
SMIuOM3nPAlJkcYGS59LIzUJhdPkbVGF/A3ChgJgaPrfe4/GbTQenjq+zI0vW2Mu+MxkNKkaLIMf
Zw9mkxtmJk6/Uyc9uHSX35d/PLGaUu1r/Vl/g9MZFAMK/oibfvee+NjWqUDvdZBDpLnhe1+6q8Fm
Fm0FLZDLtScBSE1AGoJ092o4CB9UefC8pzQOp7VirJGqaTGfOtr/66/sv+00qSaLcQh9mCmcNhUO
M5ezX0HdyqZRphHQkkUFVpWYMKXNheeRqq+kVdPD6LSopibSkBA8pR74TFkl0ftyknxPNVP5CJwL
2AkNz40xRrKRWAAyliHpkfycZpfQG0yblImwsGvu/tms1BrEXKY/tAEYAUsJoEusrXHlGeGmrcC+
0pj4e4WrCQ6tk3hRvN0V9png5Jia6H06m1K1eWvnnNNFOpROMwmlxGh9qCSf5cRkHhpETmrHh36l
eya9gRbA/3oapvsjxXe4qvHw3MtM4DQipBNxVx0PtxYxs7iuCuPa2/dkRoQRg3tLL9GjMETbl09q
ojFZ0+l/HWpsfKi01asQXx7Cj2j/zWM2z3ai7iBgMx4A6Nu/TUU7s533IFOV9Gx8q4alNQqo06bj
6JLKrMel16YJlXpIufCztlPFUThCHfeOgACnww9rW0bI0qG+eu/e36kTaxZJSJ+2PWf+xPNMaZid
TXfVjh24+6H2UEvVwqdAvB2opvS+NOTHpeVXeuD8qAeB8sehy6ABESjX2oqEqByjcz1AGiBok48A
T1KdaGnQ4Qxe33vWq3mT/vhIzdt3h1yEyvLimK8uoRSjd/OX+Y8BEwkRx4Dw4v0DRrfuAVu6lpEp
nasOK73sv3syyn4ev6+tXePtI9McN+GF6rpkP19P6BV9aw1Zmh5vquYb6mn/nelxd6+jrEdhsTKp
iLUYFDUfqcqxgoZT20MLAwK0N8ae28Y0Noh/GPJiWHlorsYWHzxNx0NrYfGHDgaIkxcaxGaFqFaQ
paqlJaG23G1kS1zfQo7jnQABahDFCFMhhxKBtwbtGVRS5H/B69h3NOLOFkhAfM0ywHT2ZbsSB7e4
DkC9h0185o937e1m6fZ+uO6Jmj1T0Evx5/uplGzvdEQODVwRu8iXl/4nV2W7wy7U05FDbpmPvpk7
EAhfaGmxT97J3YPn2n90qfwOwaeedfOlyeCCP8WxsPuHrHWd3skSTQB82oyZr8T08pmoj2vPYQ6t
vMtKyPljxSejVbLsyT5VH/PaK7gfBBcN40KZJIjQGYb0SeMgwwk1HjIrWhWePMcQKV9RlqThFSFy
5Jypi4rEDZ6D36Iu0eQVGmT6W5Ct+3oq759zMyU+UEbGMYNzAkUkMTTCWKuJVVui9MgVVzY9Jqhg
MsqOP/E8gOP+9zxELITj97Y0ylN++0fIGlw0/rshDaVhkQN8ORMd6+v+qpuYbj6XdHatRVfCmv+l
FM1MX7/jKeS2GTMvk2NKvnP4BD1WriqFUzf771HGU/hLj3jA0Q2Etpc8GVelJRG44oLXKX1ZKnzK
U7R0OTRtPiUgbj9RIkC1mh8AIQoIt43YTK+TjznaY2Xcskpd7vgLgg7xZDmTqIY+L+H69QNHw0SH
SxDNxzqX3+d093ueYqzy/Q+ntrx6/uMufWh3OVURoCoK2Rtkgi2YtzIxTv6oPbFoOJyfx/Lcrlec
th32rOBpMeo6ZM2XNiYYNP8LHYUmQGEDWoCXEKqNLFiwkpnsqjJZKbzRLt07aoMMD10Yqlsc1xcT
36PChOaTfDaNi6frewJtu/oQywMg/PiGBGnR8G1C5JI5RrHamhiosBrkK/fCvXiJtPfq6Bjn6noy
7p4aAcoz7boJylRshduvaah3X32WDGbhkpUsZjzAa0abDZ9o1ZFvz9vp32tfFltUoIwLxLuOComz
vDVcRr4dOjUlBMqW42ndSk1yE68S3EfMrpvrYSgkP45p7ed9Ldt663lB47EuL814I01ViMSz76uB
Sv4wSIQzcKeJ9dAosIr/agkobQNnyiHqABw5XW+z7b3kv1x0JtamXeoyxWs3uNapfBnYBLgwhxk4
bF2G6Z4OpWeYIp4ang+R4cybjt9wLMdVw7Mxz6qE9m8kQqnDcdMk4a6ErYpzKQ4tRE+K8L7+C1+O
cmbQ3lQcU969OW8HTq7EBHXEPOJ1SwS9Ds0on19q3uuerTpgbS3gqdflYAZHRqWfJ0q5qvd6u3+M
ke4NV5nl2xQPeOdm+qoM5UFAWtnb+t72d2XZAd0E+uPEmsmPNL9E5zBEXRlsGA1MZ449U1vkihnu
XQao0OYarGtu4d9XU8QE+BhArCb94zL9Qaan0aoD7JhkTcLqrXu+o/sN1rjNcJ5c8NVcc1Q4f4kV
TmkuA++bdPg63uI0C13jwzoKt9tXe4MwQOnUPn9AsxeH33av/r6z73BrrDJN0IuEQGjWeEKgJN4F
xufeQ7t68pgXmGrzyN5UVw/eeuLgt5twGfEnP8eiYHwJR0TX5Ar4lUUQGp06T96aEIjDyLGsKg4+
npcRFAIQPHQGXDrJWW5y1mdSsrIjdJ77qGumbGVjx506uWFSt7236agsR7mhhMBhfm/Bca59Xmtm
9IaWrz6S7ED1GFJFXXOB6kNj/iylvJ6K0IgAoIDcCvfCoh12XNgZemShQ/OqjlsyUJ8tRZL1STIS
04Dvxbove9F8XUnhH2sA5njkfQTK+ydZbmlLyMNWVfndXyt91b71F9pT9+K2uW/mW69ppnGu7tPv
lytEqJLrrB61XOdvcpp2fLYVa40bK517yYpT8jjBbYCr3Dv26kl/Vbv/5XKLq2pmmKgj8g+uvey/
0zy0vHoAL8fNnoToXhkvSxe52aoEPJS25iZvMDFb0fYxfX0W8tCiMRGH0qaT0aSHNct73P21Yx9/
8Wiu4COc+Z4QFNVDJShn+/ThRquyme/6cWjddbTWZJoOx9RkHovkTba/GqAacn7rSFDxa6nJY+A/
6KKwvfbnJiRYoLMAhYW7nhuComQVexywQYA5UeqSxQNjbp/C+zW0mxPQmXUL0hSdqnIQZ/3lUQSt
aSD0dqHEuFNsXWthQSyvtUVn27KCrvP6ZeaDgCg2wOLZB9aJANuW4/SR1lFyk3YPffPQUN3fS3PO
0Gg09hJ0ZCba6VM13DavOYweM3fDj8eJonIfVmBluysHfEQtVws3flfCZROgMjVmesZVGoJGRdpy
WnDlDljLKDcJMBomnlzHLQpJhXJp+SWVkkcrkCSPt+7bgC80puAsg9sKonuN+MLizxIJo9c+mhrS
xx8UUA3WeKpwMG99UVagST30MphKIix/y7lvSHeWpgElfVk5B65MMCFjWsU7yVG6/9HiSbI2O4dG
T+w3QMvBjC1Q7DjAPJf/QrpqadtPr2CPJV/9d5JPgK4N8gxuKJAGPGN/R5fAq1jAKHJITlV2SHn9
DH4bz+LhBFOlQK3nFt2XTbAtr3kmoWjoysgB6qmvBLguVaynVnXGi/oCOYXvCBswMKPkdDx58u9A
ChDbYRDr34fPWgyLnSHcOWS+qHUVbjndOE7JZH6urZFTSUBxIZDq4cXdx2GgDAsnqJRcGilnDF13
UVO2Ig1zMixL+9b9QJFRmE8ZbP/3cK1UofHyX6l2M3IrX0TXbrxuDQgwON6eihVkRPFgZ73Wfh/I
HaVcYcDIOrDmlj+wgOhcvISty1LLBaD/nmYJrUUvB9NG57rOUjP3tUKrfvVyDuZwwrOJ/UY+b517
t866/Rw3NGfCYAidDQc/5T28h2uWtA7hs7qrPDpi3kKpM+cippuqedrIAMVO3dCI+spno+UP85Mw
hAVti7HEsn5g2Tnaf9F0v5iQ4hVhZwK9V53MMKQHULQqrvOhMS/Fa7tBtu2uO3oDwK14L+k7gS6k
r0OB/e9UkwwB8KzDHGhe7/sblVAX3/KLvTiavrObMzmLz+f6I//rQr5Pz0rsk0begOlLkHjcSXAI
MmLlB3QXdhVr6MOExg09/BrDIDALkkFIoNRZOHLfn8N7aKUmFH+6RQ+V0V/3fpQbgAgXuL3SEgT/
q+Y7nApk8IxUFxKgbDvVzDV/fwMsSaRaUTtCAELq9eqlcWCMsf0jlS36nmx9iXnZipcVTSjI24BY
cbnoSum36RHu+tKJr+mo7tBJp/30v5808Df5fna45E0qfU8T+T4jLE5UYihZdTcy7q4RVm4AHRXa
wolWj4QjtF/PWdA+t9SGaQYO2sDUyZUo6ocw+hXIv2LdrGpjXeYlBpPyuYl1EfT+78DBhFnowTjG
sSQNLrzVn8Vthc2QpBh5R1gQOJBFk+080tzc9zQxrcXhzYMOK+bWMVdMszB0O5KbSspNFxrVm+zK
PlbdOcduSGsj4C+H5usfX+g640DFK0iswoPSKs1XCQGQyTZO1nyLyot7wA+LTRCf4hYZtJZu3ZHd
dJ/gN6cG9GH5HYuSm9K5iHqm93kr5+VaOhQ1HOBW/JN4oxIIQuO3MnFNI9NJtm58CgameiZXepSP
iEqrCK4LqCORi5Gyz6Dg2JIi/B5ZrFRzWljD+6lw1Kwjzr8Ws7IMdnmQnO5+GKud1aF5hkKFu04s
9d04MsKEgM+vWF/Jj+y3vPJ1K/6QEQb0/3YrbgZJqvV55bEqP4f44WuMkYEf5b+z35TWqBb6UoaC
GB2t13Q2iNJwxneIzIL0lCzXbV0H7sGiE7aWxC+2qoELE8WF5e+WOB5gzkrkePdCZ/sIjawaMyCD
e/9Saq+UFx6R1wjZPxzrqVck2/QZVza6cll5ccy1+TH6x70Q25fCwvaLcUWHc98pDPERn+6FMaVJ
rrjsLTRIgUBIHe0c34zif6grzjdSggsbuejNuha/meZd3CUQQxYysFVjH/B4fYfV4DAQZFuLxkM0
w7aRZHQSplBrlklgW6qbtsE2CPM9jLBBCjs39r4ZCCu+beCY5JqhebS+1MZNP5SY4/7UgjBgrxNy
K8tXCtnQ1j4BNpctN12/I5vC1vGgxqnyOYgSovCpxU1DZr1oBFxT6Q6kveC39yAGlxm0p+WW5CMj
k8bWVa55Fk2JyNeFxQiIt+GLXvdU0/fC731yIDEryd/XCpah6na268x7Hv/c2dFwtyhZRp6Id1ar
bGYWgO6m3mMtPtFRa6W2X6tGvr1BOtKaacFkkUS92u1YhPsPLwoPgolDeEfcony0GdzPhdy6r8oK
zDEruoOc5lY7h8C6d5MlQgOzAu3pjZuB6Xq+1DJkgmMFgHLBYRZgtMREcSvHVnrI9od/oKh//PdV
/InoNdyNEkNVG7xTu+igtOvBJ8LzkSEtQmNpX9rLTTxi2gsdF4mQCkEF9JjpsNQFrGV0bpkAoA/i
xwnux2aBjp4Btgg6MU/WIvVFLEx/Ws3WwWUgCioxAv45IKZSZI0xlCehCyP8hWZnvs3SdAJA3YbN
h+Repr14SqyJ6eyIQ8hcibf+ICQo0mImtKaYY5jG91a6Hsubwd61X0IKcHQ34KRaKavCy8qAoqq2
0wUVovLxSV2lfF2F33/FKnNfg3dNbzFLGAzlurJSxqq6EstMz/3SFMhj3BgUv38vzzWFB2tPMhJr
+33XJ+VwA6Hu8bfibqBNd92YpSS3LRnNZrVSIdHwrzjzBjpbjjsqjwzaNhrmeSVxrvmcxD7ydWU3
4fdpQw2O9N1wgZpaGJYCoqElia+DiWYHo1aNo+S+ntt9WL0e4LJXsUnafpydV8LeU48eIi8Lch0/
Du+A93SfCDdhrXqVUBMixt8TO9wrfyW74LG7V5A3nPkqi12auf774QlXAfP0eAhfEiVhyRNVPVud
Mn82ztdIFbDdduyJ3cjkLsfHfx2tdc9tWMnKaWQOkAKk7D9I2itcUWHbM7fpMHsc6t7tNpNE5xcV
WIE1lpkoH9j3h7FYqr6724ZKG6oCrZ5bIdci2Skl5xqO12hcwUDQ3kHf2qkoqZL2lF4pHZ3bv1iH
4Q/kafQopPDniRuQHRSusbYegdO9KSfWDxl3zNKO5l3zRZxEEoRladVY4apGm+jSznUynRfL6Vv7
WbwX063buahuy3TyFbZrDctr+bI7lYg9JKcw9FUto7QMbfE78julSLZ1xuIungL4FApe5Kaz9gOi
wAx8ssyUNaRV7erzDiQPubqUU58Ss29+toBLjJxFPd9mDYDhgloYgrXtHPuRbxQXbWMymycI8RVW
+JfEFRLQ+nxVUvYowyS3vbjckzzLwIkFddPn339VxE1OGGbNbBRY5Iv2uahpYm9kqpf2alda7Em2
DVMt5St5x9AOC9FMwnfZ8iUMpZH/ITQomVIT/CvzOPADeSR1VnWNaw3a0OBWt9Ba9JbO6+TXyZvT
VzXnNf5IDREgZCK6GIFDvjJoN195a9Gwdk4kKbrleNmxMP0vVzBLraUdpSsqMKZqPljYUJzeuuQX
gbN1pTN4daZZ3Dwth1qKyGBdTzfW5m3ywFbZ62+VYvHqVkLJp9dJ2cRfi1Wznw8kNc9r29oK5IMb
9kFvr0Wr48nZPrR/w2sRumINwpaKsmRTWTUVTu7ruLYqImONNCfeGvceJUPmZS6kZAcdqLatXLvZ
yoZf+1UbYUxog/b5YJaKgNYzTk+e/329FQINnTHv7xxzBmGumMAn9Tu8xB9YubvqYlN2v+8K0cGu
nOpuyofGqhyrO7xyhXP1WsQalD0dBrmifxXOn+vusqaN9hn6qAaCqlz0VvDMcsN47dXO2Vrd8+Q+
vNfG3UX58xTFraz5+T16Fp7lLBchqOTVfxaNP8KyfZTOn+ZVGYv4fmw+i/Na7jeNLszHCsetcfnZ
tS5uslOx9yK8G3H6MLGSkLB5ZTSKOfdt2PRmmphtSgvbzcdtIrc3CzGbhezLG6Z5bVyLuUEQbJAN
Me/YN3Md2XMr28qx6tIwAfyKfpkoPlqwwroWx7Nsa4+k9nWZvnFBWmiLpJPReqIFFxY/RiCbs6LB
IfXzrzfv0hcU0iGDIPBv6JPNFewgqYbZqNG6m/hcauDpjRViPUmge3aKtpVzd959sI4LnTm903wv
3zIaPMoU80yAw03CsYuvTHVkUlaat0KjtxeYHEDUIPRMCYHW/LX4YI7k9UkR90GR/u50kHCDqdqE
j4ENCx1u7GUqkf43ZUb7ij7pfPde9kq+lJtdG4HNn/jgLdBOXEq3fuoXWAR/KvpOAd4dd5fO/fDR
KxHm2bxEIe5IXWTHuBVRuFgiMpcTqkz729dtPr53X6Zh1lNaGJEeRt6vJfsXuzPk7h18NefEwSmc
fA9RK4DmJoJtOg+KEIsRJWAwH+ZbIobzE5QqHT/96EGXGcP8M4LXA1jNAv8LPzvMxWZCsG/GWSXS
jU23zbxBCHwKW5jrhBoMjrtzSbZovGivK1nWGGahGpxp5BZziyjWG3f4mFinTxbNWgxLDPv+8lV8
Ih8uC/PutrnoJwnKVDoIQ2b9/m4uHKqCu7+/vKJd32ekLaWap3HHNcVKuHzE/10zpSReoM9Hq/05
dxd3yzzz64N228LxRUpadDt2P/ngs/h+7S6zpV076xXq4Om1ka0YUF7OVzTUDQu4/MSsFpOxUWYV
wUYfBGOaHKc7irZCbHrjlFHL7csc0Ym3mufGRWVffRhV8ColW8fivGke+6NuAmYnPjD37lQOJiyd
pwne9/I6/b5vOg6CZRTHy2hBJfSAMKZbid9YL9WxcSqPRW1cXbTjOfXT/jcHrPnJU4V1xu3ljL/J
nWaxmdCkMGOB+4aJitUrDonUpJSRjQZXjPPslSlvevOOYoEV0q51HMGZWrFhCkWvbmlu2klerKdo
58Tp7toP/Jy+u27OOPJrvuyHK3yFT//p7Vq+4HSknUDmrVrwPhM6ZPKWJJC33fU9Nrm1OV62UoMT
hlEiWn3HSDRZYbePolKPhQyJtLFvUhjJFvNzks3CuRmnSWunPlfxUuLfQn0WMUv3xAEer8KxO8l8
3v9tAbUFd/9VYjuzxvg3AEtvcMnbuhSWRH/xc8A2/k14TP1Te0s8o7E5ZIgCRWnNZ4+uTvQUvzdM
c2mjCBvv3oRRsa6ESm0+29JVmL2UUi/6jlkb8XC4fk/PjxKvU8fLc3r+emtuaqlkdLWBJI+T+cCj
GCwSxVUvKxG8Fy7DZefpbMDRBgcOXEHun8eV+by1V9PXx7ZqzkdpXiytqw8oZ3lTytMctrb3yqKX
X5buBmkautfZHQUJyUd/rp8mUfhO3qzyW/s4yitGV6U7Jom3J1OeXXpZYChFEKfKXJ2vT+3aSE4W
0auyH91H7rFVVn2uy4/K3Ctkuygbe0HdFaZ9tCzsv7+0XE9qdmunttX4vwWOc9xErPrhZz9/33yf
Q/ywTjOZ2sqYs2j/wsgtHpsCaXa6bybYKdT33Tdyvb4DpZmuvU2SQ5eXBVcsrVSftIkEt9Gxw34k
9Xnt7Pn6zI257yd0UcrbfD0+G6ttBstsgdPU41K4j269bXXBz5JHPsRa4as/Wn5iViEzMdxBsV+X
N7pF848HEdJYhVzYDzZhkIqSB5ZsiB0OYrToESm2raV+7ljhdBic+pwK0rM/0766UmuYaecpJB7V
XE9n9cRgvUPCVcjiF2rLd/Ndfmt4vNNsA8MLW24aa6jpCFn/rYk6CObAk0BpH0tWSODnohDRKmY8
sxk6ppvz4rLxZE1zej9+MJatG9NNbbkpoDk/fpeXIvwca4xwOFVJmjVkLX+zghHRVj9mv84T5fGd
yX3hrpfZNf+0wgoSdSVZ2rSWZkgPX0AzMOcwNq7NR9fBtbFXu/Qfi/p9FB+w0LGe9NP1sNs7YWj2
UAwh+nKi2FVWn4DbZf+hLftnxZbr61epTFRkStZ2P1m5fdzqq36mPO+GIL4oGI/XTHwYvtLLjs7R
vM7ptSCRja7V/e82Lmym29mfNwN4NQDeU51YBpOrsvTX5grG0k4aBsADzlGWmVBS71cKa7WIeuL6
ZqxaKIQOM4SA51A9d5p/qFEDZKKowE4FuCyqiu/NIB8ptKA7YGIUc2XbEiY4nKsAlIRZzdVcsrzx
0Ay/kGDiWyg/Q4bFgnw6bqRTxTVPcO7Nn29v0U0X2wv2f/SikH/7tD+6fVcLcfOVG1zy789OpjH/
93Ccz7fvp5/U5+lD6sCUg2k0KqXwIcJFt+mzk+hcNNv7D6YH+fpiANFozLtC0vlz1d43L+3EILv/
SD24cb2vOCW8vWdm+eEj936fPQfi4ql1ASX2iM1VjrS3w9fQwZn/OHwnBumglea9tmfQZBq4Y0T5
JUsLr8rRKreZGFXnNYdQV8i+84auOKcSfJzDiV7iikNzN9p2VseQULNTuqwbq2M5h4zVvu0+uOAd
biXbRYpU2e8LGbfiJuNhfys3LJg66yNdwUbDY3Bv3Npj4yXajyj1ee9eH75A8hDlh9sOlXV1DIvH
owaKDxaFbWW3KDunb32H7Km/XnqvjzF/gEVhpyFxLsafxXSee6xRKdEaJJ4urfpfDw62Oaa+kR/5
ta2epC3AkhvthAn+pZy9Kihay89s60S/b1TT+/33+nzPyvdW8oHT+2oRJRaFPPDS7Cfvtoi820X6
p7wzUGIRndkYp98X5mlto8u1kGDXtqqf543/SpW1xE1FeBvE/c6mhOS/uRZSz8L+N7UcvrVSm7IV
viVqNpDwN9WZ82ehL1oW5bKy4HhoYViYCz2w3ISY3z7sjWtE++lPI9tfJbp8EoTs7/4naRRRhDr+
/Dh158tiNsmm+Y9BBttf13kvbWqEIL6PATFfp2Ki/0C/yvaTl/bzrZah5qSW7ctaopzGyIBjIi+i
Oxb/+x4p4E63u6XoT8VK9K7nepilHMqcIPfTPsJfXP3uVNvb/qLLBAC/aNNd9gUnptNr+t1NKXQj
mkT+mdbpE21q+3PEASOSWPaZbCMG7T5RTyS//7VXoH+2Gv6ca5iABU6DGPhu3MVH89GaGUtM8s0A
FrAb6UkYk/zc8QQK8pKgi9CJ/3M6Ooyk1fACrJIW+DH5LTN1B3Oh37MZLCE9ZG7/Dl+JBqvCrXL/
8NaWBBw/x0ab9qSPFyYgxgmV54nq+tMQvvcRTnE9nS8/PgTB5tlWTH2m/o0/j1U3LvZ+h6/MqOiD
OIJrxmzVWhQYMxSz9flkA795v33n62+sBOZ6AjdOls3FANrisSZqt86zPo8389VVkYyzwgmkuSQX
31SIoPTXuiftnDAjY91+/Qt+THpcpHZ3fr2IFtX46O1Y2VCRQL0TdMWg0kJWmLS8TbROF05spM7C
TGXF+Wm6FN1G27fy1Z5p0fP00wqENOKCMCcVrKQa8U7K62SUo1QneyIoIVKBC4MvBrtxtZbqeP9z
NZRSvnVx37x9LNr7AK9fpqdpapQnv70yZja7o7AgEe/sxMdBRqmSLYK3LeqfWA3VFIOvYAv6oPmz
mGc7AyWaLoeJZp7uGMBS5Q9ZfkapOuYDKiqywQX6a/gVbwXE2p/YTyCeZIuQfraiKsPVovg4RY1x
x4aKheOjFCZx/LonKsu7LDrden3lyvNmouPHF8336z3af6rnXo7Or3tRFi0eZ35zv8ez1JOR5Wm5
aIC2Eh/7r/yIBYJDVTNL0ySu/7TqLn+MgJqbaFc3f+uAeJRqsYxtbL8uWa8xUCfKd3c1ruBzYaoh
Obx/23rBL7eb7MYPQiiCdoWJGH84PyUf4jed6e1+zX/pBBeBdX2tvfJmopLeafAdWPaxQhOtVydY
zfH3nf5nd53pQzpcm/7srnvq5sOArnXfSIrF38QRJNnPzVsFCUgwrc8v+F4sqNwwciUDS3a1/deK
C2GQVZkl1IEi6MWzGkoZmIuGC1hBe9Y0Odfg7MeXvrJaJ7QXiGznqUosVz+2pC74yf4MMgzsi7t7
A/5h+GKq5KNCP0vCdkegXHLdcZ3mgcmAcA71MPWL9Y5FqBdbjV2NCX/uSn90soOOcv/oteo9OHhl
P7KDza+7k9atYUGxU6OXdwq/fXtbD/3BVyV48XeD5tHsxXCrCMQu6+oKzvTngp/VbrYJqSnL2QaD
cq7IG4PX2PfgKK4fPbZ12sw7jehFhJr9lYBD0Ti+Z75On5fffMMTiHVuvxy/PdS0ou7nqbXRXEKS
V4Vl41AzoY8d37ac+Ehvivu66RMXdRd+1yvEQ6wAPDWXQsOGm+VA2BXNifhj9yaswUTVXKhz4JjA
oouHELEonC8zuKouSNYOFb0OZKrHoiaDlsF403hOkAhx53t35I9nP4HHaW6k0iZVwCI3j/rRwK8g
cQ/M3Dwe470e20aP4kmfmX6Y4MbwmlsgPq5x7fLvx9u7eQwJQysMZjI9Nwj//xG4dQ8uDDoGgnsh
EZzblD01aRcCHT3xHyfDZbo+Da3TXofyiCBjJ+ue9t/Y9gEvsvI2nXZUclidyfBvotL2PWMGCGWE
Ct2c0Eib+mF4ElaI8niIGiawm919DyPY160ekFmPRLhSZ4R+3HroqMwM3nrXQrzzar2hpuHT5Enl
B4/ve0cMtNW3v3GUJNu8hRIvFC7eaullLdE8MLL8wjm9SWCYhHFRIbyVIgxj5/LryohR0mCA4ruz
/yllnhfvp9Lty8Gho/iEZlDt0Tfea0/91684xm66JKIIfpsjcmDtZXEJsPfamTOGomFcZL83bkhX
TiFCSjX8O7wDM6X01x1yledy8Gz6xMf0rlrPGBGQNpeYGRiybLSQjpgAaL4FUgSqVKp4OVVyg3xr
/s/vHHemopGElWQU28conirtD9OFNBPPAFoKr86j/RYeyBMcrjiz08NmUqX/sXRnS4lsWxRAv4gI
IGlfkR5BQJHCF6IQpe8hab7+jE2duF6PpWTmzt2sdq65spdSy79YJlf7M3o5ofTn48AablghYrBV
UbZMrrz+s/p9pBhML76WbgXHnCtH248sBgbs8n8W1MTXfS+8lG7TRKLEbnjYVHIs3/Oschqj8atc
NpjkksVhrieUy3SefR6yfzxye6yvfm+ravrrRMwh8f9ThIc5lLVMS5xfrN7F8byXDnyNTSN5fJ2n
yrtFw/cE421WPqXfiPi8EqIb7uRSzAKZV6NprDJ1+ZKaioV+7BMQfKUYi7jwSK6zzpRXCOqVHQ4v
cPPIbYvlG4sbP60Wt6MlHo2tJiKl+FtsMlrxqt+3AmfaLLztx83s7mP3a9jhDceVZaay28AYV/bf
42LloLxlVr4dyiltAaS1NC6gjqPK2pApRE0PGBOVzNf5FiLpqferjGCxtAHb/PLBQ2X/h/FZGMTf
i8/M1zj5kbzX4+/84it/KHvQ/s+COW5K8i9RCgK7mTjU0ZEkqmbHll2BybCDbMV7aXuu7b/ZAQwC
a7NFU/DlXKwEFUfnKJiaqah8G4GZCBFcqrfRYrhO2Or12yg+1DccJOXFRv5qaKvh490fF/mP7BTk
Yb/pn7fm1VRv/3jHa17P0nIxWT5v0b3j1y0djv1cURazGu73Fm+rYw/xl0v1knzZ5BmWLxv1yAIy
andApDt63mEB0n36K466yV1lJnlQSfczSSZCY4/kH1zjVLIm4fuuAg9t2WZ73dP80MipM3sVvewW
1drOSq310k4DW4d5k0es7ECs5RZYOMM8aHm+WlgEDN3jnezYZZt7CUbJRbEarEP7kq60m3lV8HVj
tJSy6vwvvx7/bLlbwBsPt2E/AuR6hSOGY/lr9Mvon9KITW35cCsXGKPXXGIvzX0QMul+PPKPizDr
rvJvf6nO4WNuty8eY9udICtMQlQyUtezaeZYogQIxCWITnUJHXva5yBMQEbROQmIZcOAVoh9TqZg
t6/YyrlD6/k5AIfx31B7Ys7yl0pqaqkgHgwwmm43uu58+fE8ikeLCUka8arrSbBW0B29A4Bd8NcL
uF8abs2EXE3WEFTiW/OqMdyTA6+e3jRmu+ZZE8CSQR3GL0AU59E0e22mRo5aFBGQH/L/SbLazFUe
7+mvxztUlt8ZXbpdXARXx/J56jj9ltpWvfv6j7LU1wwLZHLI1NLt2WR7BkRzcoXyaVMqZd6OuolW
eEGXNiz5bnJc1vKv47+p6dlynsXKUYcip8YColssL7+y0oT20i50xunG/Lkb8tPsdHonT7yF0J3s
alh8dro7HIRgR6A8SqVuHs5CDoGayiKql6PsywJVwdWXYyhGrHjh5TKB1Y26bPK9bMHElNnl3svM
JKQclMgOgTy9bl7P84ovU3uZVy15qNtY92Qey5k+RdZNndGzru59729qEpEGwzofKKloLBFss+YT
Jcsc41XtZ6eUqpMgSZIUEAUrQT1XnMpAy26bc4CkY6Z8lewW/Adv2dZTFPEOlmYbKxIv80ZSXeMF
kMt3V2P4RbXINBt76ykSUfBDwWCa35R6zpBptor+PR94aY8IQ8XUPzVv+UQt7FopVwFDr5R+95cw
NozYz7S4DLyL2DBF1i7IVHhEsmKSTkOuB1wGU0JkBiWEggiJb3mhxHQ38WhjxgG2bM1zIMqVxGjZ
nOHrSHWj6QbgYbIll3ZNe89uO/i72I18uqX3lRqdtD9GgQoMGwwNgCBVtaywdTs72ozLvrTTNpsQ
1hPjT013xbJDEepq3aZPSyygQq38EIQrguCx2KYQX3iivkupVwrz7zcGLNbXXWJlvNcCvg9egdV/
qOGvbMYjosCkFKdwDN4dugXUWp5f1/oBNxcCIXlsqQyxs8Iy2WzoJwXZZFM24Cj6Ow+8Uf9gLuMP
82q9XD57lKNlJeJCyLvd+HW9jGYwPE3vYcpIiPZ8oATxrKsC0Zdr3jLdaz7kTTtAkTdzHeJlF360
kBkIgNohFWPiOnXfTOZN33Z4he5WAGL2DhMEf5CHBUo1bnzOPF1aPtVXfIVL9XCoxamqtUqTl7Om
Ie53YDNlJqAXcLsdIDtMfZUnHjsfgAePcla6QoIheheGc5SEOsT9hNyU6dkVTzxPAXQC/QuJpNsC
5ozHZAaCcGsCDyG0t96KF7fh/tdU5Yi0cVnOT6NuSJLnOgZx3zWPccWf0QJxGd1k/nOO3teDYDnb
IDsh34ohAXOdj18mwNbI51+N2u5Mk8YBzvXsHv6IFYx7icL/u6i8/DlMHHvgDSM9rduXXDNyPGdN
Hwr3VQwykyJK9IE5VJufl51k+u9MGwqnIcakKfC9n/1EM4TenBRMCnsoh9l79viVXOqLcn67pv/G
iXri2stj8tj9zYs3J0n6s7AX2NUu7i52Wnc2j7O6TWzc6UTrfK1DUhRnzZu3EsXEqrLPCT1yo/Ko
ropxO15+juejTTRYZ4f5uL25iLwjzPxcXbqHYYDLLN50A93Hbdsmc6glD7VNtr2Vci5UzT35sTm1
ysJSSkk7xGI8Sk0zyYqDQ5vezu3Px9u9H9TRhNgj65WZktYLmMiXqLsoKLcHUZguGBPjn9Xvqclm
U+lSrMO1T0Eu4SnpDwCbzmqi2Nd/H133Ln5YQXtrNcm/QnDVo66deZT9RCK5bTwoYMKPuiXmhHFt
57iS1rDlPfG6TwFpylH2JV2D+3RKi4QwT59Qv+IUzifT36aqiQ+SwQm2E4BB+2IzTiF/5XQYOt1+
PmfK9p0j4Rn5kV/M4BFCpidsEvLUZnZ3cwZaxDTvZ/rLuEJ0uuGplRBnC8Fm+xuUkKxzdJ0aYzVu
hz5AI1FMIfa0xxmp8WcSqYQIEioCit5SKjfjWMtP6GCjvJ34vWUCOMk9geByAYhkesDP4Tc9Mnmd
ZvoOooi277tDKINxKbF6sJgalpYvj7JdCy+UStTt4EeGwNe2l7jJBrO4GS1bqZ3V4qkhspB6GTiI
Pl7URogkTVWE2vOBTTKgksZAHpLYs+/jl5oetSfFKiBBysLn0FwWF3i0LEIVZqMX4CLJ1iUF/ke8
p7qLSXaan3rLQj/x4YV0xmgVJlGouVCwWIY9FvtTiwPvw5ec1xFuSWvn+hY5yKdRME8a+VDXnfhw
7rZt3mGm9VDU27wLN9T+WUzUZrZLA1i309CsRt2rJg+THLpD1i0Lc9xJjdzFGpEQmVwTKGsfamSN
KEAH1A5jSuBzqq4P6C+KKoCLU/lX9YA6ebUD0gpMB/ZEwYsqXsUFEhAKa0UGK/Pe+is3TP2QMrua
csjATxCodVKfAcKM/CvHAZRw/JtMl1Hjog9SaHfu46u5CmeXlx1l6apGOa/CQbx2SfoAGEebzSn6
OKab8opo+X5nUxg6fJAZxwbeagnGMO8WFXUXFEKl2nd1L8t6vsxkp2GreVjNwJQ5bgsHAtbi+csz
oP23ku4kYpnk6O3wC4jRybSZfoWq2uU3gb1Q+A4fUQwwWmpBua+g02x06t7wRhx/4tpVqiRAdgos
EQobNLsb6CkZSE3uye5ZyJ81KjD4QCC2O7zoRiAv/ACBkhqavzwgDgSpmgf1yGrTPWzEcOLJK467
VHIrOKfsG0gGjMi1tvSJx7cIIhcz3yi0gQcEcMvrlgRTgHCjWoSKUEbTK/hfRo1dTO12lq8c1Ez7
9l2EINCZZd3d1LN1DxMRFZgs5+vjpljgcgqt3D0Ai2ykILyCMjxgmua1orRSxR44CzjN7ZUYg9No
ZN8Ai3trEx6sAegp5naqsXy9CpOu6hcgql6xYW6c0kI7zc0WkO/GjUJBTvrUv9ZgEHK/mZfi9xLO
C2UW8DakjeILeH0VuyA3Ag73q4R24woFAZ89CsKGGiVaguSR3kRwLy8+uOyaDpjfAQvu20m8dq8E
psRa99RMf3EsZkNG46m5GHI4biMchvZCpr+Bak98hCh61GWybAkDhgJVuAmS77x7ldj8WEwyvOfS
YcK63ABlJz4ou9tImHuYF0kOZ31c+RUTynTYTIcJ0Wx8PiP8k8M6ABoZMLIhpr8rX54DdnSUoMEf
BlgzYpOgJkjsDQqZJ3lE0ZzO27t7Od2JPsJfKIQgkFFRLSaz8p7/uGvZ1vD5CHlylU/uSvQBMWYN
sSFgqQTJI/SZBtBuoLuqsfYpEO18d95TIoU3UjQNdS2TthF2Ljxmdd5erHvZLgNi01oNKT7C+Z+C
OeV7jNhiORoFUU7fsyonOUqG4GbDK3p/lClTwxnQD2Q16SFuWizDhg/D61cIWkQQO+1jiG/zSJXl
LlXbhkk4Qzormp2S/yv0iatVtr3UxVnpcQl41RlFacwzZLCxHO4geEB6/XU7FyOJkIjo80NkSEYU
we74Tlyb1tPQf/fLT3TfXcMjwAqhrjzPSmxAHh0CrNSUUnmwsy40LOLUUzKWQmMsJxIe0AUj7sog
Rb/uKz5gWRkGY3mMcSURlHRQbixiOqkw2g3R1j6tJd8vmTfWleHboxSH0dgPRUKmy2RjzxG97DjD
F9sDo9/Qp/j29VF05xlgRJi+IIhNZALA5xl/VrsWjDj3fZbJ5wM6moUqIg2urgFBquVl3bd7mszb
hb4hm3razrR7ykwTKrQHwszh/ioTm+PKBXGHWabTDLCYqi4HbLzu/PrhILn8MqFB6PkorrMc/nks
9+HxSeUwe18Fv4KxMy6zFmj8ywTMN0GfB1T2uyd6HWBeqxsSWxAX0IXqD2EJqZNTy0FlFIzPnfvE
Z0+ys2Ycza3FYO9bKDZEH8v+XAe2ztNgsYfECKn7veRJ2SKGeKtoAIsUCRBE8DJQnpAOG/3K1OSF
3WkMkthle0DUauA/VL/MmrUYMQ/MmtoE2H2VAZPTnc9liotT5hgC3QDvzpPlAQqanijR8PNjiXC2
dGccnl4u24aHmqltYOLcIUMAmlHwqkI2bhcJz0e5l2/YC6muU/RveVELY64jEoLODRvMs1EXXyU6
qrYthSZfdxqac8myNlMcaFjHL+5ZqiFgEBBmplEdM8sxP53XtoNcpyi9EYJ6lPtCoXPiddOKR3S9
TdFlp4dd7PEpwfVnkql+D/m3KJQt4g7xce4whC/4Qie4M2LDy/Jy4CpVvcuMCpF/rpWaiOA8iLfV
QK0VPLxfAUXgVbq8u0T+NdgL/3zYLtgfSkwRi+yiFsIj1yBOHRbZsGI3LK6uRMsazz1IRvO/kUJn
aglRd3lFPfUmXRuzp8oiGwhmVA0UKjaHXSLonlessx3M2/lpIIIyZ0poEvVLKywtM3b79zJcQmFL
u6crgbDU1YNbrFNh8ArDCBUuLaoOpk+Fp/JIdy8sPijs6vxn+SPp/SocvehsG4VmRvungW4zh2rS
MDj55egF/B+uGwg8QM334Nuk15XF8ZSDgUhl8a58fLKZkDg2n0ZVXLZpxhaeYTIFd+Rpk/G2FlJB
fT4So8Ro+0MQm/pFwPXC0KtOIMbe51y12kybPoGBxEeANxLZq4Bg7F+DfLaXJELUVYHYdcAWVH54
5LGtTnz2bmedhsHjV9PySugUR6w2Csi8v4deE1cOyJx/FAD7ltZMcvaIcxUnxZFVeiw/g1sZhhqU
FATtELrBtXHlyBDK1AHcgwO8sWzFZY175LepRqYvVeGAEw/KUt/d02QECvJtUNAiK9qLUAF0rK81
EUB4PTjrvOp7mVPUtU1H4Y27+RHRxGazG0K8RvsMBWHO6K4afAXcxCTraLlqGbkYitPL8NwHxIu9
66MuzqAiZGr7QVgruCrLXf88/tyse8vCKxHDrs9Edd+hViFqVu/7LIaX448pTSvhTbTMYfrRDztV
1pVo5ecSQeaxOKurIQAdBlZy+HQBUW6QqmZvzSDLFLA4SW7u+fvwnazzAVdbW8NVsRBKRnyOi8EB
oYwEiyiSDM2nbYIYATwcMNvPzd6kyH5mygfKtplXc5XiCnWGQS8etg2hA2coGdWNzLb2/gnCE42C
UdBLLoBPiutUtp1g5k5ZDJuniSlOu0YISsSVW2+eOr/aZJJu4g9R0E4kMKcod/08qQGQeN6yXKvH
uZAFOo7wJ06R1/L93zvksl+LTMNcm5IQ72H5EeaCGNrTKLJ4lPO7qqDKMl21pJN/F5sc6ltUyQDc
lD01iDhi+dLyXqPYqM4sBoll7TLcxXpvEhxBl4a6N+pvPcnpFeWfasJ3LybWsSd456uKp7InghYB
8F/WcmnBFXVHCAwZOvuyuVn/uMSFFAiF6hccGsttWmwwhbVmyvRlZ/UgJxZTU3CL3k2/tUrN6odF
GCPdmqdNzLo3o1/pQ9jj5jrdcqYoOncNlSaa5iXq25q1Vo5joSgvz7bzkvfvaPl9UlCGaQYDEhnH
VY2rfMkEG2pIkiBUb1/Tg4I9xI43uGVpuq6JFPSL5VMLM7AhwXkBeS0LFfriWeNDE3dI7RWOBTqF
Vn/WeFiMhIqE9YBAYjZYEsJGAxs/hKkL3HuBr9A6JWZNHNOoEPKpUGl8vvZMm/UqFJ9QFQdhTRWH
yynn61Y/pFNzrT6NNDS5QT4X+tribAskMIaHjiy6/WPoQX+PbBD/MunjqG4VPds6zQcMpf1PEhPI
OwgMSaNoanXpWAZvbcR0APXlGATb72d90NEotLaSgDXmxKy+vjetg3Nndul4/Ca/l2GwyUX2TZQ9
NlwqPRx4k2CDh6VRZPM8MsHYwVATBw3M4Z9fKxZAtdBcjaPLPMIZNEsCc0/ZZmftht5GLEsNrm0D
g/i0da3hJlM3SDHDGXpyyxrODcOWtIvbthqHZOQKYthIvTFRQocyVYIgf1baefMnpRZfvf/PmBNI
XIQ7MCwsWzjBtsfI9UYZCujuNcOjjp+1kWGtodAHDjhCRkGTj8NEmOYwuUyEt44UnH0kzb4Pup3Y
pJ8YHQGffsk0lAurJkaZbSKCGYq+9l1RnnkUEPawN0vhnmJLEipPsUX8hk15ZSpdJ0a3U4u1VIB2
sDG1qitUrkPViIN8pkzE2lmS5aErGVYxvGliF/dJUb+lEBqevXO4g6FfyapXVn+meI5T3wv4JbEg
CL8baVdKToTDVX4pvlop3G/ZUcExGAb+xf2A0exkebgBMv1tcudJ3OcKWFpit3pBRCGq76zm+ocp
YJBO+Znt6BDAUSVabOTLMMwzV555cC05+Sw5v2E0ew/T9i8AS+5YXKN41pHWrFuYSKb2vInOaJuF
Mwjb2BY7DvyouRL1m2sG25hgU1tGC9j4bnkthuZ05HoUB2oeOtuY3VV0J1TZKq1lPbTmH7vPQ2X8
94Z3d9m/6QG27J1DS09cEB9UQ7L4Yed6MftL2auzRADZGKobuTi7KknLt2LH7wfnQeiuUwE1ODux
GNCWn84yah6BahtK3DuuJBRI4dXnreq5NnB/M1CMG8FcM71P3RoRE+wv+Id5sH13GgTmXsxSAKcy
ycIRsTOcWL8I4m1V2aqtMYscc1/MTr3kHGE5OmZKuuJj0glG6xJgDww5xm+z2/KJKU9kV6iG6GQ3
B2Gq693EyPkZyoVM9LWy/ArQOZxQDwf+xfX2OJnl5NvISDAqs/Eovw/aJdxvWVGC1bbDyCxLFHTk
/+kRAvXKr3eKR9RAZh6MEc2GBuO+0XjfYCgoX1nVMHE5aPYAevNhcqIulJ6G0r15gp2jZXYwA/iO
QWbRFLvX7ex3xYDR1Qn5D/AcOef8C3kpJw9lvnqsgSUH0ydRCvssZOcZ2FIEknqmkkIN7RrsKkt3
FVRiJUzoPC8kYEBEh3AdPVAU3KDZaIA3VFnqWwX3Vh/zn1DGanoL/WWwN8M+4UCxDLng+EALr7Sd
nSeFJjLN3H1aMnZt8EqeMtCEmwwjSDjwVYWR/miKnS3b7k5+h8LuBnvafYssf0Pbiz7Qb2qNVHDS
mKnK5v66jUe0pzkRWxp6TFAkvf28DrnM9PIvt2NS+PIgstKBD9onCuWY/4RBKAX2cDs0lXkPO/Cn
7FDNf9xWyMGumWwlI0wZ3zrRxf/3hkItY++sNu3z4KZI6dxa9lAreRlvdZpk8680GAmyCHwPT5gP
gRgm+0tk8xLqkcMMu2N2P/AWWCILcl1OE2GEGw4FQCA6CkdIgbmaI5WnaX6NUBjj9n37rGpmz3Sp
p0TXp3g3hKGpDy/PL9KFLcPXI1Y1o+QM5EuOqryNqmRTN5ZuWnWOV1zMPc7arm/ZjgOvbKaNf3ao
hGmUhIKUKpTiQmX3Rm05GGGSfiSNTCE1SCfQ5+QXOe0lEnFDDJNHoTbccEicXTg41mCb7axXNcMk
SewYliIt5oyTSkwfx9x0LEKRJlg5US6XnCmBaLFgKH0wOvRUTovtH1Q7XLSgfzAAcMQ3fMb0pCf7
q5J7D5zpqSmClpmwH9qm8vzjVNpMwaqSm8At6kqWLxWRDhgw29a7kr5saSYm3I1H7+o+7l3Foy3X
2RieJb/kmCX/56ddMw37cbn6ZJJ5VWf431HyfY8XOaQgQ3DA5vG2hr3boRT+k48bXnvzluh6MX8z
06ZcHAN1yuzdQMIEc8rguK2zLiQewQpQ10fQl2m/S3CacZjZ4blckxVjNcP7K/d9urRuYVMJtjjw
DmVoiYTWiW6rZk6tOUMnTJuJpCVNpIvZfM6AB+ILT6NraHDJmDHiLvxHx4Jt7CLn34xZLpqSs9YC
Df531VFpcCY0BVy9XSYGicSr/IzA8IoD64RZCNIrRJb0BX1K/ael56JEmTD1YItESiHEN8x/stOj
wV7FAw10PSDLnkfYXJAIR0Jq9RGsa6X7u+rq/T50nZGptNbNcmCNTL4HupbawDXVH3tzhupzwknL
MJXknXXn1e3EFBk+ZpT7b1XkNU2O7cy5CinV8vqHysgu1YeGlf3Z4zDaD1gkz/TqdsCwRhLzZgk8
cq9a1GYfnH+wjOW7yt7Ru3UxFPh0ps/mCgus5Hu/Qphlw8/bF4GrR9/2XAayhKCzQ8pSqzoDRjO7
bfBDyQn6Jbj9Vj4fLF3dVvavziaTMyAG8f8+D1oo9XyCtL0663u0HRhQsRtcDqRy5yfbgGahDMlQ
0e63tKjrsac8TYvtgNoSUekyEq7YGaAiFU8bjQM8S/ZNsbldSczDICq9TYU2H9e3BDGj5kMNmJBx
VL105w6nRgT3Vxo/jXoKG8sxdHqdlXEVvDuOvVlVWFpBRNjSS2WO4b+B7FY9M2e2m2npU5NUHnyr
Pb4eA/XIV4crq1vpJhStqNlsBdYJ00l9w66oU6Sj1YTKiupRdhuF4LbCbLndLzXhDzTA8Q+utcIQ
GwYjNFfHnRvCtZwr6SCZRASF7FTDnPc8Wk8PbfoCIcYuRL6ExMahZdwpJzfj+TSa1ZwkxCAIGqoN
i7l4zrhfeElO/pE3hM5PGWFLma3eHWVACi1V3Evu69I7wTrOdehvpQN4krJ8HedYmee/enOQ8Gkg
xJm5PVbvHkS7xEToIfxsgqKGfa5xzm2Q3AlXLJAsLpb9PHzZXTSlkdl8wVXvA+ixEaNRBUO8lKOU
/MGsMV/8zLbt6P6RWDQX35lNe1FoH1MNXFGXgILefa8hNfPldbo5i18OCZE4MIVCa3WsnOM3LmG0
rxZPX6DcJoDI2ybqdpFQ4iPRFz+Y2dmr/Oh+m9AkJNwS7tOmJMRIcho7fJ1e0mIQdiQDKPXi7YO0
PqOvJ7wkC51DoQl9JQcC4s173YeD+rG/Z40g265tqmgXWjfRsyShkFnhn68qaV/hg5Gb3A3frRxN
+pQCQYE+65MpmqeGJErxETFM+LE/5A+bcflDm5HQjvJ28TyjwdrBriHiRyjhhSmUzlKGIzLrjLoM
lcO4z4jCxx3OEUscF159pQj4bdx3iveh3+T2awfCr7EIWfZP19lCTmqQ9pk6V4XEcJ593/+M+0Hn
Mgt8op2exP3bsQTaLDuxQkmk++/VKT4vW9Re8L59mN2lcvFQRYyO1lnPsXObP/pkAWFvBmuYqBCH
64QUyphmWdccO9YHF4mNtkM2s2yfhhKYYm0lkWgC1vHzgv4Z9IKP9u7Fqsk+fp011y2omCbxOM3z
ZmpexzGQ9CJPJc9nJEutJSHuuAWVWxsfa4EwEWdO17KvV0L6ZkQkceBDOitxhlSVIePnQW/lFjYt
mIjDsPia+MhP5bj0ZqCtdSNCpEzeD0N+axOaf9jPhOUGFRyep/qpAICrLUbVD8kJIhSWynZgZHG6
GqTXuHxLVzUitV1vgadyda3i6WcSiogeVW2wZ2oxjm3kCwXGh/KJJmq7yzW8N5KXFOR7RUsyJJxx
Jz30kMIkxunpMtR/x5qcFwKy1rqJBeGNUFiEc47KFz/d7s2DcPMusnW/jX60txoh9m9D1+feZt3b
L+5WJQl7Scy3R1PJw0sM4Q4aP5vGf++NDTuuuRgB4msFjqf1L7zz5/X9iN4AhXUIh1oqM52p66pQ
KKUCdV1oIht/6cLYJOtAAG7I80ObJcSjwCkfyFejX628tZn8XHV1tF1M1RDYY6gFKpm3kdqMYg9S
XSm5ro3Hz/1ntnduHiu63j6J6nWc12m2jKCuk0UhrpziF7Xs4sN1i9exZ4x2f/YzqVKtuwJL5Bk+
/kQmD263Eg7oFwVHwodinlwKi+usIZed2B32WkJnefU7Nh2EWkjZSYjhK4JU2lXlOiCPMNgx5+6T
RZlzravPnCR3lDPDh3cslDL7shqLJ5GJd90HguwFsMJ0i/irdyaU46bGJ9PbA9nLyzV+iW7ltS41
HYyAE7fh9Dk28gnQedBVEainbDFMt+JgReKkooZh5/4WrPjr/J3+yh4rmV6ydwHZRa3B+P4MAOdm
GslFWoX+upy+VdZ/kCpI0zdT6/5NFUOcm6ijWeiXA3qZ5bIBlFUTefWzVcjGqJPR9UZvBIhZmYKC
gIly7Ut3Fv/ckq2DWo1jfdnIrcuZR7sI91OY5Gmree16c8oVx80r5/1HfK7dt91sob2rnIqtUxZN
iYp/YepZM7t5hIDPYb4v8UNYvom4fZyLPeYrSZ3U0cXJd0CgJE7KFy7wyW+RI+JfZxCL9LtX0eL8
fuoXhOwzoNIv8eZtV38c36JcZVk4vNyLLUj2a5Bap9/V7fUKxvSSm7/FmW6CKaJ7YmWR7EW5RiGF
fhCJU7G/1nEipXzz/VaQuYSw96JgnqCx+WRLthw2t5hHN3ayIKPxYVPOb3l6FO1dfxIw4BJM5nh3
KyXv5TxKCzQWPW9fBHBYpRyuY3VTHIL83nFAzSEwOHyZdvrBF1imBI0aB3N8HNcf7/k72fB9QNTZ
Tm+nhZSDda8u50R4vq4YQC36TQ0fY5JKRoGS7O0NETb7Gn3lcbPTzBRf8dZNoAKAochD91+3n7tL
FWJ4s/yTWVfS6/LjAqO9qe/FCSCj/fv4dhtHpfQhX8rmBpll86quRoVfCu8exEE+AGyBoOGjZ0NK
ug8U/ljU4MFO4nQOUV95+Ba3XUANAxrMJr7FqRDPyE4tpdqNCHauJG1HsF5NgZRzsXzJ4/xe5iua
GqvLBS44XfDKf9r153PZ3JtKv5lxlqQq4QT43DbkatVex3WfkJ0BGDoVqqv402+S524q/gA+mqHv
PXfyl/rqUj3G72cYpV1Fss77dTzNc0BxY85z3HuM4Aq74K6Q6tGHQasaOBtnH0PYvgT5lpp6RPEV
KtkgE8V+flp8ld01cgD0zD2MIbn1uNLh8pt9qPeYprqXVTtPnp6vhMsHFHMuasy1/zy8C/KwvLez
eipuiCvL/orKMo5DpgOGmCGdqoLrbYYSiptzZw74lw9wxkJ/m2qFjCnPOaB3BXRneqc1/AxFbZSQ
HiCO5/KC8BRwY/8w5EA9IOeUeTEPZyFHxOmeD+Tn7oxEmPxlyO3AQd7i+mL5IfrkNyk1CA/o1262
odBGVmq6SD2Bb3zqYQ7f/j3gtj33Ci4KESF5HNXN/Q7HxCzgvBUcXJtKAkCOnEEoeROrGscemAtW
86wuHxAq4N+3ERrHZSjO2MutpwOaY56qHmE8L//jTs2xXWH1o4A6r+xEc281T09Ez5rDgLTAdKPb
VSgeiEcBox6VUjoQKQDwrHvZxgQo1mSme52/7cT07L7kCwqZ86h4CffzBLdXD16cmlPp+Hkp2dlM
MvMqUOMkm6wa/Gro75JR5WgK2j8bxovWYmLvhmnIBxRjMtvc7fFeTqiTfjpdP2VqtgpAuCTTR6Zz
B1HykzqousdRHcVxPWok+6bGPh/3WUZW+zJ0M8iUf8PZz6ayh15lLa7Zt46UjnuuxJFNECjioZXM
f/ivFbnOqxCTbkEGMQJ3E7bTcfvXZsjdy2c7jMPft5cfC03OiDqlDbWE7sG5vhPgTUEpXrLxvVJY
fKzjxinzFRGvwGqzByB2X2DmdHv1pHCaULSpqZFQCrDlCnCJ25Ig7gkZbG9LtdmsNtJuaF6sxxYm
RqRUFYFTJ2AY140J9kwtAZNPZYRjIOv+EeHkz9QecYD+PcT1Af/LFt32AFzxUSk04V3eoK0J2HgE
G80G+LBdF9SxJmRRXYXAr1fbbBvhAcvK7Va7HoZrxTOnCQxHEK/XKKCbc2IJDuUpgA+E+5LrP0JO
D+YzhlZCBNWoRLq+zgC2IrGyCtk4JP184Z7bzgV9lfvNEKHBD9UfgL4HgTQcyqvP2/jzwi7NN9le
rFNfj5+M+D7OYt1eQtHEy/nzVGZZae6xKU2Xlb/JarYnYPJ+rG0rmeqhsWhkewcNUO4tC/UySCsc
+wxhi4DpWzeQN70c1F8pX/lzb2L78ZtT6Va/DPD6VuDuLhVyq4SHuYz/vJYvbSrbBs/n9i1c9Dfp
am0lasXSH15pNfkZV/dFl5yrHPwKiTJLVcw69OW6tPokCFSPEIiZGlF7276olFkII4tD7YSkQ6wj
Ke72j4C8h/i1IwTe0W2Y069gqVGsSaqwRjA5ldWmde890Lna4nfeWPxVMve5BCKETtw1JR9RVdxL
q/hF0RixADzO6FzPG1lYSSmB1lkDRPnFbXlu+91rMoihnOcz/YsBI5NvJQ471X4d3Abr/T4saZGP
Bl6pML0fyofyoD+tRarP8L2JHCny+mDgHb+vcaeQbSBVv8e/+2tt9ssNv78u96+KCfhEu3R9HzcY
7IBDTDr18q+KIT5T6p7gcG2r1TB5el2lKjIochHHkwK+/OsiDf9ZBpeaJc3D1x1QerT5YCr2Dtmq
WqUlxEPUyG7eKJpCtoUM/Kqo5JLVgq+JjTEbdfaJ6TLG/7j/PiFTTXeyqXcuRvS52zcv5C7TVtBN
9O6k+UIct1Kb/kkWDEe75gW7OvZT2qRwe71xcsiAQ42W268+l7pz9IiIRDKAJS6IENBf67Y2w/oG
2f+Hhkg/6pY5gkncotETctjW95nKCdNhglyjnip8QeUKWlHrArEfzgKlGZF1fI8+hc2ywQ2pBUTO
vXG+ve8xmrCj6PFVp6DljJIjnSCP1UVRD5GXBaI3IvHXY3EnnYpDs6k+USHV5dHfLzrXxySd2tRy
+F2D9Ss4e4vL+1DyK3uefeDK6EEhxauWeqLLdbq6f66G5UIKeh6I+c84s3iJsC8c0PXMT184rhbV
R25ePdwdwtQkcxX7200u5wbC5VRUTaxrCqvHSp70srzWJCMOrPViRr0ijwu3svDltk+MfPt/X4MH
mphJZ+xblALrl2S6ceQNG+BukM41dU554I3YlOetfHf3iwMneW/ArIwDzmrFM4cTfstEn0W0NJWQ
+XsoSqqnvrAlcMjHpx+lKJBiuU3j9HvRZO6uyPX9/KiqLWV2RehydvfX9cs+ERLs9/hHPG53au0p
0P29yS29RAggFh9nPK3KbL/BmleP73Xy95Z/TeReMw+m+peajus+UfWkZKYuCC6PkDv/Hnd/F+s2
4Xm4dHKYQLLpqhIVRgbhGWW6aXxOVxZrfj2ZL+jk20dyXhXQUIfFpCSSH5xZIcOFj4RMWHe/+1tc
dDO7CqyqrNgyvNdHdGloGS7ueU39TeQqh+xXFpdzeq4L3DZU+GF8CIzkhTSnTnrkfmjqWLRfNM/g
5vTdSoOMYmCAsaYLJkkzyv/lI7EQFb3Cfsuq5LLN7YxArmb0pwlWbC6qzwFEM8P5TuI0Cx65URSw
qDFHj5lhqi0gez+3UupBIVwS29eLbbebj1bIxJPZtmqy0+17FQ02PHqgg3NiXblnKbiEknSMQ/M0
JsxxP852EtA62rOsetG1uY+VXbtBlJhr0TNVFRPfPtbGfbz1GKghLAwbdNIbIgklUd6NR8uMRFNo
pNe4HN+FE3bcKWH7Q0j2X+V1iDiTlC72fOLEzUl0MgVT2Tzjdji/5k6Vo87BwK6bVyjHb70aHNPx
SdOGgOhQN52c3M7N7GWkeBmWUm3tUgschcyp3hFTQzrTnIsb9E4UhM45ZPz3bN+JDw2CSkZFZ8Bo
hgb+ViqMa6d9I5LgZS6S+ZIlU+XDF7hcaSGmXr04bo5FG2LImGANJK7vypbcKNRtdiDylbDm9OFB
IY7umpDIJGuYWJJJtGK1caqpGnQzvZ2a2fzbdVUfI6acZrAQ9o/fOe7XXcOCktN31+ZDoc1MfDJ1
VoFaTiJHGq4IIaUiPMrmNn45cfW3MN252gMRW76+fT+0byiSU9UMvinB5qO1uerQ8uhsj6oxGM9T
szPbVlYYskwNeD0W/APO++LfaCHa+Po4/CmmAirCZr1kvpwpyc7sXyFDkXaqZvw1/l01M9LclUty
gKVmPkVyrfgPnRp0XiX7R6E4i/L4uvo6NrZ/Nn+ZbmZj/JMjqSXFXq6dzd/xQevdRuojin429Zlz
pkog+VL4ujAA0UuymhjVlajjoOy+i5Q0xJieyJ6mOE1isfLYjE6q/tZYEl5iTX6yL7lB4fLJAD+0
UiPqbz9/T+/rlF8yesVoCQKHi3JWyX+fvoI/8XvF5NC6thK4d4AFRT+4O0SdwWeaqQ+MO+m+sMmt
i5MDx58KnHzjuu8m3ve13eYlbjMiN8f325vX61GhC5bn/cXQcbBcS1eNpWvrYkPEffvJSwCWThc+
1JoweuP5dzqnvCAvbZ/uMCARAy+Wb/DaGS3gqlmyZZ9/RekbXLhVB/LoGg1Q9vtn6m2bfl2nqgFw
Aae1o7tbyl/z6u//mDhB1YddnagXCSB2DvmaV7JwR7kXHNnc+JWsU8/MazjJfJ/eChnYqm8aLOb2
P3CeH5W+JhqZVa8Qm/JtPYol0Lf1/0g6r2VVsS0MP5FVZPRWMmLO3liGJQaQoIDw9P3N3VVdffrs
oEucYYx//CHGtydu/jLWMpxChlOURsq2IRy48bRviPaHKREI7rT+Oo9Ndi4wqgNSJyK004EhmUQU
3nENft4ShvDxKTC+JDgBU0ZcmhIWoCJKHFIwcn+dcaMiJkm92Bl0lhl8qdbqNTZID25+q3pucXbk
B42dbi+mIkd1PehCwiJ+9hul9RlEG0i0uZKGrjtMBA5Iuf/MU7fB8U4vLnp25aPWCxD4FiU+y77n
vOeDPcZMWGLK+GNENSE8uKLs2EaxJ6e2CJyAjszzXjxJeCBjE21jxrZB4O2SKSE/UFEiRcCIB6Lu
Jb2ZhD6MjY3kQRodx92wwSGJC3qTz97Cw9juaqacKBm4XR+3uLPY6v3EqfVLMiunz6t+pm8rDT9H
BYIVE/O4WXGMDLpIhQ4NapwUMkxLekG+LpHuQh8a6oK02C5fZGtBFsmF4omtXoL4aDZoOJlceIzG
Dq1rSwzZ/KG7mu7KO+7zrwr2Rm/lPK8qtmfdRTrFhbDf60UEkVBijtk1xtK4dNilBdgpMLywXm6D
ZwuMSxE1NOSlXzyRBkCS3py5FolWpSMUbQZpYiIMCKyQyUVPEtNHii2k2p8tSO2AzzVC69q3EnK8
ff6G5BkhNn85tl4P9DUfR1Riwfsq8DF0JRjs7OjwVQkzeTEPNQ50z1SoibqV6eVXNFEGTUnfvXsK
UOFQXtLNAegU3blQp4PfRF2+TskMnwFsKZpWKOT5DzbKe8cxplCAe8r5ri+w8h8oNifSve8BkYEm
1Chkm7BLYXcwej498YkHWvzSrGtTTo7UwOK03tOR3iEtfOt9gx8a7AKgUqmeKRwpNIGq6d2hJ1Bl
s7eYKgLFMZH+AJp3C4Y8ZSLm9zUuVapHr4bTkd0wuidV5R/rjosc2ZM2V7BVe/BLQOUqVz3jl/7d
FSenOzDovXEP8Dp0m8OmR84gzVZO/NV3/b01Pes5imf1+hO9CRAJtVW3ziIASunjUwHWjS0R7Exn
XZ8yzlSiMGv4nNavsHRcTq69dTYD2b5PSEMcrXNfGYjm74OYaYIlzXHKz6n+PT+cCtyk8nzAxpqz
CgWxZ8L8UL8SW8EtzdBDwzOFnxozTUcByGd6QzjE5u6zcko4T5gFTdGffv+q0HC1OWmQCJlgOjH3
ORWBcWYiQy1R/rHqVTCgbEdoi9FnzCf5DMXo9r+xX4P5Xdtz7pveICNrVgbuE/MuM6CCVIofMW7h
sYkyzdUH4THB5TM+wnyAEqA7RTd8hIPXIV3Ho2KcpBYjgmm2MPY6ERMs37HMrO5QUj+QBocFhGon
Zy1Mb1/FjvEwzKf1pTCGHSdJlDB725Ufq55lm88cG7bk+iis2i9XuE3AuAQ5Ui2DQhMpUnVmLxdz
fKp8dafaHcfh7YmrhhvHQ4EAT9uAcAFAvJYUBNJY6YGx9Lj2eBpoeHxCPsJ6hyEM2sMAGjxsvbHM
cKIKsh4BiVHzHnXYdIFdYPCCT+utneD0pkhj7ZaOCdILk76P5at+t+87mmz4jStTtZ4wtjC0m7Dw
viuj9WN/MMH578vlhaL3y3lq5wHmIKtW6M2oU7GkTIlQxOEKvhoZkC7PSU6Ew4K0LVaFj9uaS9j4
Lp+Bf8A82mq7x+W9ZsJTCnKdxIq7tuOK4eoCmKi3LwJY8gpHpcm9AeiDQwDze+u4e2LpBhICEos1
zEKaf6bUJtxXKSY3WBZDkDx8N+BkDHJDQx8BMuhBt+vZCe07pseIxoRU4mH3B97gSu9ZTvsQB5Sx
cnTk2Dbcwv/uTOJBEytrOCNxUbtbbcSEki/2G8m+KQ8RStZD7CT/+aJ5T5InR3dBfrcx93wkU0Av
UElFcF+gzLpYUoDTPjpLu1HDVPNqgxlsipoVDP2zRSDjUdeZC85/Pjc+wgcMA023EtmQGMBW4WfY
Zx764bzCcs76QgEjhplVhIIddSuQNiPs38DDqY9dVzhYIWL1ApCVli6JtYsa/Sp2mg0lgnA7IRAQ
NEgJni4mgvmBqqfv9X/nD35UHzms/LuvTYBI9K2+k5fFRnEA6q1ijRfwMXjxQ4ylsOmPkv1jY+yB
tLhASJ4/cf19drhtVpMW9t3GpCZwsVH1WFBQ87gA4JOhCqHEpZ87rp8rwCVWYUrZpFJ+Do9eytbk
5h8MMYwBrw0FIki1B7xGy46jzjdKw+YfRCtzUTLve1bhq3Oq+eeWIJdrz4zBZjGsAQpWod5CG4G/
m/BRhH7+3nWNC5seGfmygAHQjHsT1aWWiBf8S3XjsX7BcwejfIfP/l7eg7f7zcPPQp4lgcTgOPy0
wkII++RuzVL97gYX9u59KsHO7YYv53u+V25v8mNWNpQ5SeIxbkzCr+Yxzybdlmn6X3Uz9kTJ0NR4
VIIUzhiS/2bHccm0ijV5nGF2z7Rm227ScTqi2sTNZ8rbFqMBtArW3vSLdz/D7orxJKzqdpF8pniw
3h3TxlPWwQmEaZdL066Paj9e49SEM1WkBRgYg2y53VRyMP6Slqw2CtWiYDUf1/cZcSr0ct57qoWi
4CBoiTgDFq7p0nkACWzIUgjS+WurRnkVYCeJmexE2TRzvqrxY8M3Jh1wbX2P7/BLhziWiNQeIb0f
6pd2aEZl1P5QaVsl22yEGUtEa8sU3tFdDje2yOOULY/cp8LTeDC5pxaYMng/e12ZtD61PQ+NXlS6
4fYO4LEgoCRzcHSwQXAajNhRbEEeGmGZ3T988JtnZGnSY46a8CVBZxxyLrCI1OXnzBJysg0UicFV
3mjnTkiD/+AL29mN6DM8X7MxqsQalVAKVQ9vsEWNXtRHMerhisRk0kLP3pMFgdJAaAx8ZIQ5mrX+
Gv5hGaiQpQNmd88r5kU//A2Z5eF4BjvD0gwba1tMVpSwHHh3afZ9LjiNqwp/Lj72I/OKUB593tZ9
qcYeTRoLHmfNH1vkUS5fxflbz43qimtJ3FxzaheGjAlkQn3SZVFhzuUv7fxwEDzSXYMLMOyuj8bc
f0boIFsCq3NiG81woO+kRFjVvR5OVdqY3sk36myi7CkqzdLteSY1wRmQGaIcd5La9/EoxPZKLuzf
AaoJoUej30ybMzeg6NGJVnb5MkHHYuhnrh5xLwKDqku8ZbFkBE8FLzjKawKPvtFghIV1ev5dGIq+
NsLaZ9ebAd2umB3mz+jZC5giKM/weHqxnh8W74xLFWMX+C3UkeCPajlnHRgts02PEw6X6YFsi8KI
2klVNl+a0G8xrncUmzhkY4+aIGl6gD7hMGz/DFoITEqBx8UogQTUoD5LBx5+1o2Lbbsls0469GYd
ZBBbVwR7TgYi66AXekjeX0sUMzyS+Bkwcnjcp4PpowDfBUjCM2BYwodZpY4CBVCZKqoFjFn75t0r
8qhbcXS/p6pr4rxLhJfuGreB5hQL9dxdPuSeQ3Uafku7xa9YHqXhYJJQGVOwu2LdL+KgW9eG3QEq
HhKV7FHbYEzFFtdm31lyHcBexS9y0YfmeLcHLDO0vJ3fXkx1/DqG+WdS3l098cyzim3v6nu38ZXk
33RpNbnPfTvpTRtyoWEjXRsue6sj8VF6O+CY2JgfQ/yXca81QFEFKoFXbfawPidiOqgynZ4IERgA
dF+KDSdKosEuEIUOZv3AXTdjTrpIb9nt8sR9w2DYxRMiOXAorHmoNqVaFC9ojvqE+nYWJvopqQSM
cQhaIznjxvFlYJ7JIXPi/8ulT/1UdL5Kmlm87a/pZExbmdNqxicKeDzpkgjPtjblvroH2IDyFffH
LKWYt7637nf32FC89MDfbs/Sr7DoWfKXZA78V0jDwT8YkA2wQZtKhi3LHCYNIKJVKdP4RsfJTSX8
2vpLu50zr6cr4c9U74ki4SfFhI61QVHHSa33p8UnMsbK4bGlmbvjz4IqGVIYNJFS2L7xZ+6qcDs1
1gqS44ChdIkLoOYZkiNewv9nDlBeWJyQCTKXi6wQ8W0rc38f38dH08V35IrpXI8sFVg9gB8pCK3D
iSX0v8Zjpd8vIAIcLsIijglno4cDMTl+V5CP3RKJjTphFguuvkUjw8HBHKoXKYw18VzD04kxA0z5
+Q/Owd1j5AaeEvsxGuKIGR6TLnA73gy1ZyE7P8w4aC1hIQJdl7SmvJjLmDw9YwXCrU9JwgQZJYfJ
GGadUe6owWeUjE3Uojgz7lAv967Gouc+Iy5UY134vJe6R2mpCpMRqjhmx91MZ5CDadnbfXyRzOpX
YCVww+IsdP6NdaV0Y5oWyHu6P3XKaZSg8jrnTyAOYS7EdIsf8smSg4OBBQiWt5nfjHBmWsZTWPp8
QWh8gGNPTHJfZ3VPVcXnBYkoyq2keyZ/Z6HP7gzNzH8jawis2AbVY9GR1OJV4XQYC34GdAaj5gzP
mykfwimkcc8xYEfVXiDbYJBzxGLun78Rw2nQWAAeOMAvgqh+k0q4kiBBFZS2RxfVfA1V4fTP8Q5r
EV+x05npidx2KKpDdueiH4GLeDDOx7oH3ApbCrBF2dae5jLQ5A4NyhNmnaQVfjdy+AiIogYwtwi2
t5ho2L3ADEhbdRVh5Mx1g/nEHficmy0VbjZjfdqGbdi5x3GK/SaW1FE6+SLeh+Lkrm+sjVuJnxJ6
Xa/yDedrA5Rvv/xpXVwB0WCpQQnZ4POIHblFsJaB9XKE90cfXgdOqnPu8Rn+yDnNq2plq/eJrM1y
84A6xXxnRDpm0NhPbCScYkampxnSlQ4HNJ+mtaU3F/zyfMwPHZQo1/Ds2ycWjphz6iJGhBjHjKSJ
zjrj7mBIsTVX0mLEDcD25pKffANQ3aFJrfzdwewluAXObwDT0zaX8SReJJHk+WCnfDLxhMoo4xcp
09rbfWa6kgOPxoX04/Tb4TdYET0wlBwWI/UXo3BqMcV78B4aRzidg/OY9GSbcwzvnx2lG8ecejnO
H4vO3dywrAqYY1s3qggKh1UlBb1LHLuwiwKJYWg2goyBUvjpcMR5WK5qLo7KVImr7yH3mnPfYQHt
GovCASKZYjfDDSAt0TTDr/vaxAttXkYMA0XlN9L+oFc48LYcQVqc3T3jM1SXBBOTvJEHr25IqIPd
m+AYS3qiFW9wbeyu7Gf6HVquBY0VZat6heuEx4osyir864RDAThQibYIWQWcg3QImg12Lk1oIziO
Wi/zMb0J8KZ6wlwfMXK/vzzB9PxhBw7Z78Fx+Kfh+dT4xHfCKBUoEmMxO8YSmswgHHreFAAWybMw
7Oo3LCQwie4Gj22s/6alY5bDr/MXD0HD7Z8l4iN30JknTEJlj0je8AUVb2P4iEjWAE+ll/gkoNOA
ubr1WSn2e46gBHH3zFj34IEd8uixoCWYAWb/S3aJR3Sac2yZp4qHUWY3q8R1cVwfx9kmFXIbXHFF
lzGMN5kY+0IavbbWmxQBxeqiZlFM9DPWnG5tJxH+lJ+7Fd/Uq4QmDEYObyQMDwGuy53CxuNRJpaQ
hkPd48CEgvk8NEKkB7kS9QHPJjl8PdgqZ8wASRTNkVq52msMraABPkbjiwslthiUH/SXKO9AV/89
sNqSb8rlifqMwR8fef2cowEn9AoUnLMPLfiIE8ZmBxEtiGWNTUAHw3mMq8YxL/ZHziiBhDBGfTKI
fai05R+DYVR973Higb3R4d36Pj+a4MvCVwWctZKZ5EjrPnbJm5cvf50vFZIJD5noyEMW9mB2o7/P
rbdIMYkXYHbc1CaoereHkDXWxghwFLu9pRPZNkfqWd7iwBv1b5kxTFafG1asLXuqDEyXhBUqbQoo
mq928jui9SRxe5idPqcjBrSNzVaYZCf9QiGCEW1vyTYsL5xpVXhc95hYOtzGrUddSA73VggPPMgT
HjRVGL0MjPwkKHdJoF+U8Dg/er/VL8IvzK/PIlRNdQ3vHfG15pcfvCLgYC66Ma5EfjzpTZOIYp2e
oH5HvDx3sHBPEcELyB3QhyDLgFuHB8c65Z1pMUZHh1yG+fGAvOoMafs5f8+TOQ00sasWtBqHXo3R
U+eCDod6IGx7mHv6vSU1EvByb/m70CoKhhKIFka6rmHa+QpUqp+E1GX9uQ5YugRll8l2Ozo44UqT
vhJQaWQjHgKXABj2ErgUvsCF7IrXDRCASdjMvHORA7LBJ419FprgkDxHL80n1FfsbEhc4+f8gQUx
ClFi4+jver5aTV/uPWTQCmtYZ3zqQ0WXRvWfvm4h8rnVOffKmpvNwC2446IgC2bKT7VlYRf+x0k3
rwn1lat4/XnrQF51mOU42Vj2mRtB8njc8ESFrrKtdYuPwGWPpqMRWix2el3Zxkg9ZS7TWgSAW8Vv
KSz4Y9qi77ClcOFgGoDlD0fW+H2hu+d7kqdMlQyvOLVhSqvDyaoM9Z3+cXrLwVI82eF33HCgNXMU
yyRk2iACuUuyGNbQ+/sVp99Z5TRWyqRCntISYdbJamqJ6hRRW/i792DvCIaZHEjebzeYto5mPRx1
pDmsDX4XG1IME5ZA1r68H6y+0OD5iiRBk0LIWiGgBSxLbQaQGxIR7fLWWafUfTPWhv7XTe+BvAMX
Gr9ndD7wl60Upqj1Qnznf6bfdcWqOOSL+0LVucblE09++Jur8yzoyNkdQhNw1Nkz5OQntBlEqDeG
/Q4YC9FqOQjUfbfnuj9yAojrL15AhR1n/mPTLYsRAjwKKMdw1KlBZhKlP15G2pzWESdllLTCV4+p
B5Op8TOiiR4scdyfxHa6fHsFlizC6hbLrcrvue0c/J3Wt7Z7O9XViLSY4rgCXdOtnITVnpmMKKpR
yxF198G5pmXIKMSi0tjIASJOC3BsfLrhpokaAMwUeBjG/wWodCxjxtr6mdusMJXeUh5w6wCxMbja
qLuODoXvYASDZU+fmMwfl25gQXHCrIT7Ina/1j38F1YMZE9S2nrPnN7DW2IIXx1BBRjBm5OS/YAb
B4t4CL+JtJDWOXr1UiJNrHPpFgW0stS8waUASfm6LMIkSgIOCz8dgYpdW2KvMb1Zo4dNhlxuEuZp
a+pufVjfsPZHRSOdSV1Yg5EAB9troSn6476iMhF+HvnutX2QjPCbFUBCG1IhafiE27dSiiYHU9d9
To5ehUih3fIARyRgEODgPNyKC73a6ja3mve+wiO8Ap7Aq/QggzjUbFR+QM+Yiuwf9iQLhJeLYI5N
CmZxo+OBho8bcykPhvT+2tjAa6w/Zvs0GN6TqFZHdW3R+9P9Pdi8UmoTwMUw6sTAuxnL5yJ8zzR8
76fm8NyNQM7t+pJH/fBnpwDt2YTX9iUPGwkrmz/3gx0k9vBtlzMIQm/Co1RyqAZYisLYgYaZ2yaq
FO/hwxvblRGj9DI43j4byFqj2GnhzwErAiqsK2bnn40BxkqwzMeTkN8MB7tkb1jkhmGQRPThzyco
RsTI/PyPl/qq/xvR0O9j/zU5elmoOe2pDH4u3tUPAXkYYwY7I7hR7PnSTjfl7hl8RJTYYMmSPqJv
SsYkueMClt64TZeM3F4bKZTdhw8fxx9YKlVLPRTh08bNJMSmnDLev32DFy0dVxx50Yqnee9VutHC
5lTbmVO71JY8A3N79O6Wfr5P+dFff0ebCB13h7uy8IAscITTp7I7Van+HNOBNGj9wKyGzTr7OU+K
vOl7Wi+PG0MkCXJTu+Aa1WKwkzblqrs7n00dqa74HDvl1sRz0poeULsczOmE4Y7OINNTpzT+8g5e
iHaD2j5WHDnK5h1ZT1LwiFIiHlpXmuaj9xkKwXEmn/WtJiLD7pdPSYjcZ52h0zvI/sCNsXqBbT1S
2DDEScje14U+hwE5RuVPUBbh0oxtEU350CWCAoTyvcc9FSKPT8LJvLz2/0zm8AawhnT6rb5H7whw
0SGeG4JXUyJUP2wlHaMPe9zRbtlxQjXXcxrmv7Q1xJVUVpniWU0uCCibkxOWtyHkqPIkYyQw7cv/
Zvrdc93yCyWDRDwnGF17gykzVTDRYtMlbjx5nbitOQtVokx44dTmJeH1/V+WpCeR4AEYk880j1wD
73UqIwbdqvwvylUKs9SuGhwDm2egH8NM9gxPZyyxMbKZrILYoTW0KGgIhyCXpPKOc/hYF6ootrpw
799xAgsAmcHInJiYctddwJSa1nnz6XYl4SUswqF66c9zEhQO+pIJ8S8G8BtyqWa3JFCEreBgp23q
2Wce02ChhRk9/DJoWHudi2FBoHjIkmyCxrD3MPd4vHyweINCqMGCZ1aHyTNzmBz/bUFOxtc958TH
NRH63AW0ECr+kfE3rc9AvGf/GLWLktqm2ID2yF8YQoTuWaARnG4pgiVub8ECHqmihGtoNafK5KG5
Eq6TPFxBwuaN1BXBNfgXSoJkRmOejVqiAnYcU3mPZsJnvARAQb8CVyvBabryUS3QtUAohKAFxkDJ
BveXGxVrabpwgIwcMrEg1YcUGjKlsmQRv519cQSFU/gc17DtZ5SQjACu3GW0uKSUwigHPziDSHjQ
oBY1PFthQvs/IxrcG7yBwvnj6ytQgkogMVh94DnMBBNI5ge6crRtKBH/Xl4NoH3ipOaKpNQcnBB7
VeEh+uWGp2fCzpgNXpypP0ENPsLmDI/j17b+X0ZgCv8Bw5GnjM5HPBFKAsjk9V5ZoKlAgwCaJT4C
gvGBTW2iXnlEtCJMqTVIJQQ/UX3QLeK2BySD+lybvG7g5ZJXPEOKrS924ViCMmCsVwqPTJu94Y5k
nMbtArwknRardgSSAwwAS6UZ1lEmaNVECp8rX/EZ1sjC+c9c8ey+e46Y1sPcDEoWp4Gb7rGj4bGV
wT0COMKeYNuNE458aviDGsqOecoPRcW47cNpX0Zk8nl0Nf5vZgY0up8Vclr3OGeFTluvmEFPVB0B
44+42j4ZPScWBdq0CJgztAE4PXUGSYbp4rn8LF6HpGf/tg/pn2C0v4asiQphouWW/qIL/UYQKwbw
VpY8lnYBQ+/HNUm1aOEK+t7Lu+aQkzd4MNHgM41CAg2WQC6YynSK/Kp8JTPB50AdyX43GizK7XdL
cMyI+HGifAjt/P5weiNmkwCUPekZpHpBjPkY7COSYUPB6advlO1ucHo8t3iGUvgw/BErTJtASCq6
8X2Vu6VvvoaLA/mnGjqkEXukG7CNdAsqMo0FoqVhY1c7UbHA3UVOxfREyOb5hj5p8E1PzwFz22bI
hYQP/lmfvQ9PxorauHch3wK/KbpUyvqYYO3X7I1nDCwiUj0Z61HTRqxpulyafPgeFCGcRY8zam9Y
DGwBCpaPJFqhD8qbDSPlPotM+L1//D4o/xABBjz8BjWQaqPs4ZBgPpze5CtnAeoCKDfoeQFp670g
g0CpwU2K9c/MgJWKzln4IVegE8CbjNBsopApwZqwnWumRcIZJBOusOZnM7finy4wz7orjnHTYpz+
a0JOBBz0YczzeoVxwGqYDi5lxoLN5QVbA0w5TbjydEZwnPpu0bhVRCpNspBipwgUbK8JjRpKPmVt
9IUFB3zQ+S8s43RknkcMgONzukmd1xgvolCcSYAj4DzUpJn7w57GywAACZ59zYVlUsQmJsYs0gSs
Ra8jLe5hnXkwY4InyV8wafz73LzmnhlKwlHvC7cNvxzEB3jjKd7H6y2ygc3kJD4//3orvDFmYAug
n2Cek7tnc2ikZxqojyaUTVxw9UUKccO7dRDXQe4sQpxtNTKnnAuxi/IZ5Qid1g7sh0EeEOm8nwQw
LHrYLJ45N+WL1FlHCHGZVcH4ITcr8RKaetbK06n44fwkapSgcx+tVcE1qMdEZL6cPvkFboPazO8W
lWcwn2ImT/IgMXuo0lBPj7AjgI6brJlYTZvTM+gvfo3fRmpYz81mDwkFnQLq6MU70mfVVhEWp8Cx
8JEIQZSj6g9Z21uyX5X9mX9nvfNnAE+c+xOab/gCDn3/KezwuF73FDHJk+8z8nUk083VyespZqRY
sQlQGLkW1L5yxCwrbmzqXsoR2IUgXe+nVyRzAJm+9ZkJsKShJJ3zA3zOAuHKo+xMNDOzSa7jJ/Gu
r0iZ4xpMpc7fp0pkxeOUOt24x9+irFaVirmTH1cCYK+2MHZQTKOv7QTGLUHHD+WBywdZUh4h/wNi
zns3rHmUd6AwVUCfwvFYaGsxDLxPGnS1/+Ta3NVsN/CAH6SEMTANwYEQNsT5wMNFedRg0H8bmI52
Vl5WbQyLJRapHvMgpvjlBeHYkfuOy4q8nVG8+qy6P2wV6NHOEHbkMSLMvo/24bd5uaRhLtXQ8Ftc
qs6/jusBh2GYXOA0cWszQK9dfgvUEDf755OI5mHO6gdUAJQE3RNeSXSKwBw7PEOUhVgFbETwCm6b
J6cRy1pcq3AMQYLGuj3YfTZ8tp8Lq23URfmuqFxeLp3eWepTNpq+Bx0YZGsD/lEsaBMx7gAZCqtZ
/pjlHBZ8DkzZEd601eyjjz/PVSqdwTzuzxmitvJJiKT3Rj8B/K5OyBfIMCPIThWdQl+bcr6R/CDj
nCKML2y0wA9q0emzHaJE0tz3/Lv+nMmGwV7wCQ/YeTtEYJFBiGWk4muXNLW4YKbKnLPlCiz+snWv
c4qVvBxA/2GdUft0AvChWQ9VB3E/Ey6q21UvKNfosMJeGdBSjEjF4Snf/qCII7/zY1glgD8Rh1HY
D2mKIpLOp/2QvulSL7PJrxijbf30HOXOvAKaj8V8/tUBmvsZvSfG/K1FA8nTo/PUqgknN09cRfsU
8G1hS4wJFPYt6OI5UMq/HKY6R/CS8Q2nJ4R4VXI5tJsz+n5F9fvFFr7i8Wx8A3n9Xmd04XQcdi+M
93dHzN1MZq4fyhnrMXuH6HASC1ndc90s+9Dz2CiMHo4LzdV2aKhAVOwHl6aDMxYxjxCFR8khBrq/
z/rj5xi/pSo4XhJodcJiOdL3yQ7ccXJ3Cj6qD0iazMHhhDwL+FZ3ScgR3uHC/xtH8oA4rcfNxMa7
9e57w2OESMSoDLSLBodq/WjirP2LeqQdf11cT5znPj6RBZVgQapvay6EEP2G82C5O+AhDLvkZd/L
pwkCRgAU6G/MNimiIkHQd59LY8UXpkwh29kJzp6gPbqd57bEWp4Qksrh1e4fGIOc4jB+2vnRelMG
nh8UjhRtP4tt9UFAB2no7Shvm7jM99Hj8AUkfV6Su5dXu4SEx5rrwpHiXXlcazmR3NP4ONF/S5NO
X5nTbNxNv5BDKO65buU7eMhQ7VqH3+bU4ghkuz2m6VXyB1HT2JxPbkMkpafP2GNreVo0Nk3CmGBi
aSPvcsicI2jzujKEG/lewg7/BxNOBPdmqXHY4Xbeu8DeBoNDOcH9Pb3P8UlYQrP6rsrpB9vWABCz
4bwi3mz6QuOwUKGEU0RSHEy6iTo/6lAGhoOzRAEwfvkMqCGO9Te4FNwasjpHMsggwpQ/OkCxLTiZ
N4K2y2wrSmKvut1XEPjX+uS9eW+Mq44sZHr0tX0yS/b0Q4sBhEZI2xOVrbDtwWHcV/s3NN/JF8eR
h9+1COXnpR48Hr5xDzItzOOZZpDouC454r45QF+/2Lz6dn53qmSZvh3yWBOAT7yFvX7KDbX9+fWo
hgEgj4qwd/lGvekzeGxkkgVBOkuXUTX781cG9W/Uade4ty2pJe9q9Opt4183LBmpxZRXcU28Z4SC
vZX3/acvl7sjyByBYN/dVzIYZE8/CPbb9/X4XHbmGvoFk7HegG88OHIffQvSYR3jvRk9gfJFQtZn
gYQhTj0oZBy0DQcfovGH01c9hPd6GWrpTPuu37/JBsC468178ZpQrDb30uqqEuDQg8MyelNzthLE
XnPT7+16PWR3UxV0C+ENXrzKawwzGHX763vr3SftzyHAjiBPJulvWUSbgdHLx79Gm2KXhyq35Px1
Pg3hBUyGJBo2q38ZbGCvcBIxCEGS3J9AwIKupww595qJPgU40MLEfdBbmhRZWOFz6gszR4fiEpC1
heNJa0LmJz6KVExAvxz3fKvwrSlOKLapGaHtckOCBqNXp1uiXMOWEFJH8AGsJu1y1vd/bGVYI9wq
y3fu4kAlhK5RNTG3LzE6eTerMjSO3vd0n5c9FIRVh3ngMPXhzUEKEvHXVIyAxmu8oczFA4fjA+Xe
jz4wc+mlIf4NGm4LyjQqG8QAn5BKltNZtUs4h8DO9tFb0fA+tv0mQiutYD4G3tVjemejdJWMFfgJ
cK2j4Dwt5kU+rQCvjfyX2hnaS/OiluTxw+JsJsVfGQj+M3QI0a6n/oMei9MXqUrqsChh1tSm32/s
HRPOpIfZIup1+EWiRZFuQk9RnF/HGXgHcEqFKcWIArEfGnhrY0IGfZo2EyOiLcAFElDwxrsF6LC6
716bD3gAR+sJKgqCjAZ1JwPBPYIFjPVbyUP8r9yYb3QWiH21MX20E0pw9OPwlTmwVGJzlL+i/Dcq
S1zMnYSwI0LruaApVA/J0RfH9gm6fr0DomYwDOsMehmVff9MuUT13WwrehxOiyWZgqPidlyD47xO
hLltUa1Cbp9WPibXgtXMFKG8xPimgJvVW8yFWmEnwFCdYEV8/NblWfXfM84jIIvBCoc1HE2Q/4Ji
pNBR6CAViJdJPcWW/R9IayMIWaYAHxCkYI/d96VNN5RqAXAAM8CWvC7moaP0/IyEfP89z6Y0VNhv
kUw4eworWkQZ6v5+AMN4nHIwX/oA2v5LEhFixZtX2A6Gg0C0MNgBYFykLEXYys8jHAlrahoNVn6e
Jx4m7IA5vVkB8ModR6NPp6t5LD/KR2qw42tHM01wkYIYAGa1pXxnX3nUwN/MPTpIkAbWIOZA39bj
5y9hX/2DQN7sMxgDOXYFTvIY5SZWvERZ/aIcAWBTeBlezbAF47DFggK3KY3Zq4/ODtIJHEeVEBzN
JrnEx/EVQagGbP84c9BQODf1lQoNphycE5SNGW4BWLOiKT0zmGOmmm7Z+/3vDN4MfxqtElVYL2Iy
AQyBaS7WDRlxKxPtRkYQf5/mDuHMP548/tQtI5itMF280pYxpj4ecW1wldxuV8SPwm0woP11jur0
GSoIDb3/PaSq3d9d5AluD/IQ3yCf9/Oaf7KIBK8LFAhht+8f2KHCLaB1oVvEC5nI6Td5m1ZzyHAV
utZcRPSnCzTmp26rcjBHdAs9WEgBQWivLTeDwdRyjLXtDC0PVqQ9Dg4mRrQ0oGdHi2Ms/7GBxYQM
rtE2k21mJzMu/etzDSWIV4u3JK+slUsZgtF88WiHf965PKfXFDcx1nc8KV1tC3K+zxbKmsLIvoq+
2vSgCNB7FD6Pl4LWMWaY3YYfQfnNufIrBJzc88X2dX6dHht9xYSVEoJjBMGh39yyecGebC1SzuVL
dgQa8olg5mDGYeWTEhNl5akl0RDshaRkq0IviVERPcBtK1JLpsgj0gandLK7hTK6cdLxW502f+D0
aNIAJ/bJ8r0nDwrTEpFhUs2fSxVJzyzfqn41Id4YSDwLX5OPl5zNMe+UXB54XC2aTR4xEsEGFMpk
a3Uvt0b7x1v1nBKJxX5TndM9lBP2hLkCa2bpxmfWBdKGz+h1auYsodhgHOIDTCvS6BH2OkbZPIDG
VhY02K8NcX787/Eg71rDzTlsFtUi6Q8fP8sgYXBpRByXRw51/7PW9ufB5BcWIDFRYrenZD/AUNNt
/164Q8J7meYwHlqLayjSoHw/7bddR8dDHynxUD9Lm2R3nH9OguuMTkUiAztZfnpwAVErGCF1SBrm
5vAJRHOBsJgsfyggh0bPk9wjhHIbDg48LFiSJNf7jNqLGuEX6mhM/GngUFBE9/Tw+tmt7vb6PjTa
Oy6KfB74vS+nG+Bk9DOGofDSLZZmz9EuGYIuhVvBxv/e6IN6lLDd9zpEUvTpqMwYZ+E27srb+mWV
+8/kNbDEGDu104VckDI6rDb9TQVxvh6qzGg/wLp+Pqt+1G2V+87JHJjWW27KweEHpLWONTvffEdv
lynU7zsq1v+RdGZLqiJbGH4iI5CZW5lHcR5ujHIEnFBUxKfvL3dHn97Rp3ZVqZBkrvVPq/xHemw0
jhP6XKffevUmxI4pz/BVvtnlDxqhShvOVR6D9zl8//XwS5nBmdQ6BJvaHIxh8dOJD+ECPka6umpK
dn0h+L18YPfeuDzeY1r7+u0DN3Eemun8/KC1QgSBHA2xGtuvvr3MAFtOv7BkYtH7N+QwYOpt+Ufx
UyVLPRKei7wHCSPPz3/A/Wgc+StEwpdVjbWLxutBW2d/pxZ5OMJVaNstUIc/LEcVyTuHK9O4tvf0
ItMlecwFT1lQ5TXu6D7VqIRaN53HH8LyZYnBgwSJLzu/c9PnzctDbNufrq8HAx/NOaW7+IGbGOuf
uCLQraDb6kINMFgTEKcNyTEDvsKCjVEuKhgJvabwgkGnY7zn0j3WEGRXq81KA+q6zw2S9tCnT6ud
xYQ0ROHwI0vNiLhiWPYFxwEUQYNP71UgMF2xZSA9UDxKa2a2ocV9xHV4Cc/Rr/BJDUVINLmOP95j
UYV9R9siLf1jojCDavHUTy8p2DhRYDenPhAjyMJ0KbLuekzh9YB0yyki6savVWCl8anxuvsclw6q
5rlsCn0PFO1XSCNpCs//4k+6MTMREJIg30J3u+r89og6li3uCOmAJ1g2PSSLTjXCb/FB4BihEyRl
hz/uNi3q74ATvr1MS8QHiFVERhZTIAb3nLmah55/Uz1jXWWXbbeT+etFb/Q0BsbZ1pmVh1KJ5i7g
aHnHypCtgxMTbfEtQUKLHiZGBxTB+nx27MRBp7mfPnls5BzxFOJudc+/UFu+UUAhZoOWwKOrkO9O
gHqsY8YgxsD+yGhvEe8IuN55J43LzkDg1n393L2PZ+RJU/pgLKn+r59VOcbGky+23X9E06XIHpkc
AaWqHIMEsYmbSqDQ8CyA8Q8zvgVwoXhd/tpXe6ZAc2kFr4C8+0JrnhgbD/KM0hPWiU3rhafF7m+r
ZQ8lvcI+Iawm+pF8hcvybtnwhubqRftHsRy/VHTZM+nv9VvIR6wA558NyaURxvovs1wBrOps+s+z
20POhczkoL+DZ98mR29img6b76bxaJ25GFdzSUdsEdgkfJNIngh9GRZr3QUnQxSMqIeijmZmdWqD
x1g2SLlYU0xCu/U8KwcSMVZo224H4NTC7yfwypLbA+K/o8snr+egBHpUxlwbFFBs9RvC/yWPLUV1
FbBd4V5HFyCxwzK8HCsCI9yRWOvRHSdYWu0BrJ+7Mzy5bCvwVUk1lV2Z2Qj7zS+lVfrtLcaImz6d
NRUhKOlpIUp0RUwTflMuTdUU1OK706b0WPWIgLwi1dPTmHMHKTdGgM61pnyGiuOWvOK8jRBW2i8x
UYa2AbqfBut3ikh3ZEZEyUG1Y+Yn8SODNqanKIKNuzni6aFT7Ke3zvu8xMkCZAB21G3IKBBMWjEj
WSCT1+iVgJoIyUk1xQaJuSFVuzg41lCh8kq8fx2HByE4H/cGUAALB2XoIuggX2z6GqGylMImqg4S
Xv/UnFG88Y5BiQ3n3IlKYksWbYmK83RESF58wivWCbDYHce1tObXQfkxV+1LltXpmwBNncwBsFwT
s9Hc1kVQ/yl//UlfFfYxNmVooXmLyIGkAxF99I6obmMky91WTjnkezzxL5q2UcWU9VMEY0XdgMWS
UDt4wpox54ZgFFEBF48/Hi5Zi4hV+UBLD/QtaiS2CdKcSDMD8+T/lh18xHdwX0kLMys9ffyMyDVH
JXrOLgdYgZ+4P671oVKaIxhBFXDzqLVlY8QE23sVSegWSh+gjtSCJ9n7GGYX35wijd+BpplqUGE9
5bcFQby8mcGPDSU8M5F08BpRCBsJehjvuesL7xYi3iJRVkyHocDICQ0i8Bf5N8sLiefZ1sSELe4q
U8r+5Yhf3666MMncDqomZLmyydIuAlei9U9N1QNNunivxkWFb7SLJwV4yyg/QoxAAZlYPCTPMq2x
qnmSxzRPMgddIxUxC2RWCIG2DZsUby8hIGam7KEkSQdGD5RfXImHzX4d0RLdBv0WJ8YCqG/5Hmno
IxwAHxO1AG5E+xRDy+Sv8EcsgDr4LW5IPYn25NyedvdYEh0d5hv6goxoBAIIx1iRRM/EFOzwZoYo
Y5NiTX93IQZwKaeF5b/ZkclvI0DgZeNTdsBI++B3GhI8NMKnTNGDCwMD5Qirh0oViFYCFibr1lYv
sgoXrIprLLnd7H5zmr/7kU9V5JQTHE4oPdDjLIAavpbY1TDdc+pwoQ8IEonsxUJN6GvYHDjqHFA5
Lr5Oj+USgfMKC/LjQGffUf/k492geGqQMK5R8qBh6O0+KBViqF0mCDLUlHW7GfAlTl+2Tqwt7cPm
jEY7iaA0U3DDshOdXP27ltiTmh9FCpliw34TwMvonIYbjxO2e45x8t/CDT0+lPX1r/aqbQe3MbGW
LD9abHBjaGAyjj5LcyQYu5b8YG4/aY50/B09nJBboF8ofy6XEBwffb1pTmn9BAKMeWdFBjQySvqo
Kcp8olzhy4nfE/K/54KUU43w3Togz1tVAvAC5R2wA8mRhPWQqE8ikIhcwMnQMmTyPQNVILsRSOhT
7mRtTV/He4LPVLuEfNOzxEcT0fAfxNt6hMtdgtjR/G7jKKZLczch+bQx/4ErrUuHRYHLN9EXYozv
YLoU94kSBSrX5/C0Ig2BJbW/TDC03Vury/uSQ54sYpCHoRiGqzLNMpRE/nrc9fAt096zqfGrLKRN
XiO7DRuDht8JvJ2AYZlpDh/vRS9++UXtO256oyKuMnzTGzaXn3Au0cSr1JCfIfpLpNMNOyLgDXKA
5BoevoPxwAuHz+kTg93su6C5kCe9X/ie3h6eNtfWN5z097j6633de48gQKfZ0XuOwJ0qZIGXc3Cy
tamgUnE75mxKzHBW8JJwDyIWCUIzcLO455/VXS0eEEdGCo9YI7zERUbKq/e16V4+dp39xqUI1Qrf
iNuT59paIaxAkpZXlGiJtdYA75E2pZvp126d3lHy2rzzvu6qnRBk4j3IRnBePmq9R0IKAJiL/XIh
m0JOMqYMMwYOJyI6PLQ156igG23pXsYYte6KzUe83VwDyGZ4ByGQgz6u8JWK35q6nIkzLuiimm9y
XJOBSgnlq+Bn8FljZfQrpnpOVAuXrccaYg7GgdwVJbmTADo4rSX6F5VRhfvNUF5t0My6Hei1z9nK
qgRKIKbhgROOkBnBBHQwusPnXJ3oGIMnFioD7F9l+kFMrvo1QDwqouN5CRHHlb3WIrte41t6cBoM
uuziLnmhZjr9FfMuf2Ob+gz4U11+sKiQfjpF6Jf24ncgOQWCPMziKG0ATBY4+RrQTNP5bNw6w0Qb
vlwiiMxdn2jh2Ys4PORiDVH8s+f8IczpZzCoOdqaLcdl3+tDUSQdEeYcB1yvRJ+ewsslMA4GkQQ6
cJAQKVwXPC8tArv8dZQgLQu3Q7sKUAvrggp+YR3OeyL5ZUdF+EJA8WtUrEGQ+/Z1CwNqoomjZMTJ
h0b80gQ4w85HTt9LIqf0G+A8nxloY8S5jr38jFiV8D1Ahz8EyGA4yPwWP2Q5NqwNu/CZkoO2nAi+
KScfBMftnrBEsi6WxjQct9m5jw0JaY2AGznW1qq3IXAu5DnriRkoISjzg8BdqlECfrwyvGTwqS3t
XBf3ez6AIdaTFdkrvwk6btHcQQdyIt1QCOPDP2XilCzdwmRYafS1CYI6Tc+m35h+cfVlxOLkIBMS
Zk43sFo9X5F8rRno+fVg/X1BvlDwqiC1mdmPvzDRn+An0HgD7TKNDac8OiESK2wDgFQbSPKgDLsh
hOJ92eS/aDNkqOYf472PUlJjhUeK+XT6a/IULlbWnHyVhItI8n7CivPBqDD99iMZ4UlyRQK60+v0
4Z3zyxxYRTwjdDxkM4HTY46dthj5EmN9yt87fp3x8KzRZth+PR3yBGC8y39g6joiDUelFkeuMLkY
AwksY2R9B/r+3PP5TjNhb7omPCfUnCjGODa2LYH22EzQRMrBdVmc0xZluDhAXbGVHZuXg7wFtODJ
appXR3mKuODCSqi5e4leZl8ivshsVCY3YrlUv1kZaiq1TIFPb3V0tuY1IoWnEvifJi47X/0E/a15
G9+o93o3UtGZFXtjfq3l9syp8cpMxk9Sznfokezfd9cvPKnaPk6MBCBGYdphzPXuFfbV3LqSMEcm
EDzirC48dUWF9UIl4rGFaJ8NMCW+cr+HY465GMyxv/09X9mFAABuKpUUhdDJvi7rRY1oCpjH8goj
lUE7GiYfrBTwEnY2pRt892oxOWkDz5BdxYwehBxVpV/WvmAUEdQT+B0phLrQU6i2Ih6fRFH87hk0
FCuo1KRRZQx00vqVHAN7o9kWJibeVBnyZ4vcGm2WNO0oGukDmMLX8hL2FxwB2aseSIprISTnFr9D
o0l6XSAR2GVAUC9lPVDQnO/Mj21cY/PhyC9bfrrlfcCKMUaXozXrf5nLEG1gYpqoTxatr6VnrB5l
yC/s2smLor0faf9+P2or0C1WjE7sBM5H5Oc7BblTrGS9NZ6Aw5P+pBsUhvPY6c/gcryiadhd7vGr
Gxq3jPk7hd0TOcAeggq+D9idUtiwLZS8CCSX72XZF/CtonpvbHHIFLvBL3oe79N+ZB1eP/dEuGUE
Gj7ACT3n3KDM/LfFmkMR5C9HGqGQ2CTnMNNElfG11vugR9LIAaayRC7G5jV4U1mdA+jpXmefIKb8
DSiKhYvZ5/T5wki+7dfNtWpCVNq8R/WIcDPXRiTG5q9uQJxefQ6qv7ob1jffGr0wknVDnWkCVvo9
VjThv1AfNgWfw607t2siIhRlYIWC0fNZCfXFu99ZI+Mo05eDQq3vTWiNbuQi4lxmsCxAGmhJ5/JL
qO8u3rtwDQQB2t5EydpLe+vyat+CIjOu7kl2tA762C+7uIesAfUBQ0NJ5KbWJ4EC0xfH0r96lAIN
skJA0iNaEQaaw5BYtP0XUi9QPpOOQW4leA+2ZzmRwO7Yp/GCYSTA6iYn1nVF7jcaULkK6MLO8Mpl
YuAcYVmgR4WcYrFaLAuPxCH1AzFkM7PBp6sowIHwJ9sag+CwT16DbzNkMwbIAbnhTOI7b+UcUSrJ
PYzolYHFY3VckI5Hbw15f10gFIskYZgBxQERh3QEwZFG2IiFJnPEMcZMZpp6pGyhoohaFeoLAu/T
c24U4jhQEsv0r3jCmsTqchMp/j8JM+l9lNSEOL2ozy/VvI9RiXrzN7aqDDUIvRWBvBMBHBPrAPKD
/5d4nneg4Ywi6462UR93d0dXAgpUBnoCbsCBfA7wJDL4/sOXMqAgE9YGlShgrSvPf0vMy8RC/RuF
zbwdaCYZZX9c/9EyIKoltk4Ldb9xoQClsZTdjQHhJ1xYoBkxM3bJAJNv9F0hEWWcfcccgNSUfHVN
IuEHyJ689DVX6DIzP/lnDfXAFr29e0yVGDOHK9L20CubYRHBa1YJhC0CHK4wxEtHeaAMbweyghFp
fUgGOKpWTJZZRTz2+HFJ33VEf0ATitwUigY9J3UtwZ8ISHWm6ELsyeQfAfguidPQ/GeENqvDmYSG
CREu2Dem4RVT46jpb6k1vYyKES4LCDeRz0EnwnDhsTnTJjrH2PH6s6Wa2t0lkryZU5H5koWNh15N
H/WmbUOEBSJKZL7ZS6A7VQSFzKQ5BFkQ6CFVVIFbA2PKGeExYgja0iaGFXLViH4QOP/wXfViCGR6
fUScYAdgUuaaCg4b5s0hrAzGhLkzPuqff6q8e4DAjM5IWrMMmEhKjEVvBTHHZfzlFEB8KPpcAz8H
9STtQdGiZSENdEiCA7gXWinAAHpJY1/hQue91C53HcIC1pdVdK0d5gFS/pAPR7AZlBwzGUB1MXsh
en458vq+KFF4URNh4JEWRfpbtiN9TItzGj79LrkODbSM96dfR8RAMNQc2CVsmPEz0qaQys8REZ08
Wp9dP6fvozyrZ4yywYh0HgJAMBQj/vjG6uqRbrSDi1vyGIW/oRjrvb0k6tgKWhWhoYLHXAwZ2Wxr
QR8wbPvitgGhQanMCPWrwyNOBkoXoMxJAMOZuJtcxOT3jwvjXeLRGrTQePxQs3h6yKMWHS7BQNvf
hY1RyZ8+U+4P/At8LMGgwWEzDuWSklEcc4GJVp0zHpiYTBDcR0w68FPPm0UbFzVuvQ7bEw00DGM/
fAiuEPitUQKUtcbUmpYOYC9lOtrq89ZyjJzYcGkEwl8vYYZYmgxTAl4y3PeW3GdktBhc+XaIcf7k
E4NJwag1W94y0BCo1Ow2MvCQ1+6HShQnL8YLFEfn8ZNUdHaUpPNBzZsqQM/d4/XfrOHH9r4AhhJI
WqBC3Lv6EVs01HUxk56C2L8wp7DZ2OBCJ49rJWUvptb9W34CEvPuw3LIBfu0Uxq+MeMbg/MWHIuB
NEj3UTIBAwF4W++0YXGlxM4yyUlPaEwEXytmklvCBoV+5OErpFrTvZ/2aApRXvMZ768Y9QSAPO+j
3TKinCdS27NrVe20JXa15Q2rPto8alzTWOHrp9nf3AM9qG5jzHQAA+9qqkMUMn4PtUoP5fHXt8iq
InbzkprVlF8I8q0wFY4rKrCEHsXKiaQUCy6fSltE5c748U3ts0Sx5jeFV6HZQPXISIwP8gLnPenn
7cIEaKIY5GbTNbCU+4CA4kpkH0wRrxnAb9o351xATjsYV6gdntnec8hJw7c+T0HRRWCnxtmtmWrJ
Jzw77XTzjhlnCQj7nDVD1ooecPK+aJz+ri/7NGGH4NZVCARnSOwRI5R+N7b2IK/1rI9ebU/TvuwB
DF5jNlgSUky0e7w0/Za6BgSvlwISGT5T2HReD3HvCznm6/B1paG6Ez3ihqFpHtUK/fA3qufvvtNV
iIRD5rKwuM7Dr/+c1WNpauRcOmAxzF7z69eBgMSZeFmjqeRcgUsBDftcAnaJhgyQJXoVXs0MHh5l
UwEx5+jLDjz/4tcCmxpwgiODfoWUS2zsYT26+MxfPGE/ZbwM4O4QiIkZU1AJ6FqTykdJiViAgOqs
P2E8FE1XBnb7xkYyqQkoHXzyQkxRB0ODViYttwkgWJGckPsKRg4IzlNW02DQimlMZyk5Cqf/jJ4i
H3HLlwnixLeP0oCuffJJ2aA8JSS4X09Bwq63uCNw5V8cGMAyQjhKR9yGfQdFEEoPxIpXeinS3Z4j
7Wq3tOXs1sAGNJ6nUEZQQyWQd3/ycTN6ega2C2uFno4YNpXAYR99h9VDqIh+Br3l22/d07weMZUC
z9pU9k+dULVjX+YT/QlpUHSCd4vYUrDDUaQ+nDeIJl7JEGyGVwTHZXkTwiqOV2kMGv0jP5rzgp/x
ft7bv0yU+Jypbhk0I/rEEC+rK3+Dr0PYh7Bpyj5FZtj9M8ByjnIN2wB1pskxvUMZSFs0gT7cCpX1
hLFCnH/9FZzPrCCh1JrqMAQIazGO9Rat/+4z0YCTXmYo+WmopuqonG8o25ek1ggfK0J+AMzlObu7
NPwhc+AzDAJYY9dUajQiKPbJXYG6w/Ndl+6drGSI+o7QcTXiAKYIwqTrqS70ur4SAY0bB6ofxJtU
t1f2AKjz6nzj3H0SEIDi2QjwnCxv3g1vRz3BNh9IsO4a8K8DuEnyZcmCIILVQ83XX74br58ogFN7
sojM15jYnJaojHtGVffZPX0eQbaj4sBMi83M2utbYE0m4LLr8abpH39LOKFbUnuWJ0UqhMd9XEaa
9zg2x7aHyVvBq9pu3ypz4UmAg2TGyBlYqTmEPfuOkbONKLNVyk9C4CZAf71c9YuQYhkOYSLh3gO+
heeELNOP5zUZA3BsnEnAJ949AzomYn5PhnTGFquF3yHrosrbzEzLre6TXhIzmTDFXlbJJHsT+8Gb
PcWUougYyKF+Aj5nnyeoDSnnNqcfAnhr3y4YdeZgsSE3njwlZBBiEChFIhUaDw+lIoKhR+ExH4Li
ldKDesDF2ckJC3ZL9aid9mBlDjQpam/+V6MD2gQtUmKk7a9/tfQpqJHWocGZcMbrYtojnvjFbac5
0tsTIQ0eNYXyQiK8aIhZQLPHLAUwuAnyZ+4ELDHpIZg+2DYZ2jprAwMh7wJVHyIi1hxbtEZmDQcE
SeMLxnEGJ7FNclkbHzfdqNxSdJG7Tl1qojFXHdAiUkBvoEpvVx5Bz1xlQFFXivsCfGHcnM3EF86u
F1tYD/pmy25So0Nj0h3CDYKKO0HCcGQUBx4aaWyOkCftyTf/gs5vC9njTGGADy/AKU8tLcnEMWbU
LKU8Y6gNkb44CoTgivmG7ZxY7UdNEN6AuU0cCqxBqr4i1XK+ROnPsFDuwJOusomgKUYkBH6q7FvS
kzdxoWbPKqPmEzPHiAHdxMrmwK2tZo9qSj3J3AO4n6POSinfOT6vusrx/JuEhBeUr+WQXH4T/cAP
fJlalMFnkrR9VMPm6VMD9xgNGnKi0Lln5RR+P2tC/sVnTLeU9jCVMxwgw4eLuRwjjNeH97empi/9
/WIlZtmd/8hvoiwlcxc8rnQoFqpEBi3TB3Oxw46rpD2PcO/PsCL1cC6lpyFwW88v826B+4e9j99K
HR7SlV0JHTkRpaTtjZz1KcyHNMYD0iU4EgnmYawtiFmXvPWUloHmYcu0dqSa1YESXEdsFxLEY4WE
HfowrRMIBOSv4tV43eP9yD2DDkDgSdYF0j3yKu4L5hPcJ0CPyopSrl7D7PXT+0SPpW0dyctPejmU
OY5DLOEB7nKek2k5YTlwqHKayZ6JjFG17wC7/nnY8xGAoaDw6HeYsnugIn9MKE7Zeb+MgMhbZnOB
sYbq4h33J19P2aE8YpgQVrvN+BHLx5IqAq6Dtk7GTIcRSUKktPoeuPvdSJlCPs03XNMjUWxQPkAE
o0tvXLyH8mMhbQmYxVLOIpkwNuqMzWJxguFFj3b4ngL6nPdeMgeMKiaFEVDihMFEbACEul8Ji0wY
BKIR7uchr8fmv3otN1kVKJAOlHoTfU0/tChXzPWNED9Y82f2brgUryNiYARBzKB0u0mdigGPPUaM
1v6M/BH7j/mKbIB68Bkz4AqmALuKDeDcetcpYmwHhylbGHP3SIZ9J1g77SeOtB9CHf6yTV6kK5E2
bBNxEOI3HXFweKtds8K/H2oA8ra+hJshn+Jm05eUw0tUrflAdvSBJQVPoPrheMLbTS1Hd5ZzUA5Q
CmRL5HfZPZZHWI2G5ohKPCd0Ia5TMv9jco9wNJDd610iNH0eWhL/iArMI3BQzAEYPmdGzsA7lbgM
yzEXOmMoXz7RAn+VWwWbASwwzTnrAHZ59Aitw3c2+fv4YpgKWDoBLMGTXyRn7FyAwguiXwekEoCt
dI4yP+3JGCMp5h2w6msc503A6S9SMmh9J8qEpCO03l4vEAfuEEZQ96uckUejFo0GeiLniwL9mjUN
tT2iC3TUJASxTl5Tg5DzrFrqqAltspQSAvdw7M55GUCCkcjvqPzC/+YItZNegrnvl6OhYaJt2o6A
hAY8JX/kI9HtIepcmv7+TawdPUKLepQQZoID2Jm51n7fu8c8raCOyG24gyFW7GjjNgFBaNE3ZSZp
S2wwBfYLzxeR8wW+j4Q8Tu40QDvRwRvuYIN2Ed8sVjMsMVkRbojC5VrZ7fSTScLjaMAz8LXX4URz
+HRuyY/wBIC6keQw3MFDkhSilxlZYXFQII/5vJ6cMkeWrpPKYTPqTU50joAJPIkGHiXsRgxJrdKn
R7wB5yrRcuN+cg3ALnnraJSPQESkDPQd1FIDPVL/CN4mBEdx8NFF/QAJPXQ1MLTgQkm1EbIT6u1d
l/ZjSKgYmfNreLdNZ/F2xs/JjXREn4KTuVruKb4455SQkhKRMyWt+wpO7jWirqlDnAOMpIInyMnz
JAMXEy7j2zifMZckAAPwxtE9gONgvJEpItZWhpgaBSPSm6hxORHXBnEcY3rYfKspUSfTYT8+46e7
TTc+s9dIptgsSIN3kednhD35dD2OwfCeZsDKP3n0RTgH3NfsOQLJIjBAOKqtEAzeG5kxbk67Cquc
5ooEnZwo4wEjLdJm+/JEBNeNtYIevcqXRRr15x+CrRlayLyfJmImbI6GgMjUR0yeD1G9p9V1NSGX
CoF4+q2Fboxj2iKKLuBIPg0MFy7BfYesgHmPuwv4AUYlj3g4GFzFuChkO3qGZtrRiP3Y7N5x7YwU
F04opgRxnZs4xpkaH//9ogirJnETdj/C1idMMU/+o83RGrqtV2Srx6KalR57iUsDS0Z+lUrbk8PK
GhJ6R+Q5GXQjrHKegZa2F15GeJUZAs02Rlgcs885bqYiEqMX6zy0Lyz7FI9zYfDn4UAqYIOLUg1K
3OR3xlhm1gVRq38tkdNUTeTD1fHV3+R0GIP+7hXKLrYWmqQMyyXiLUIzAjSgrM9XqKHPw/i+QHRc
Hsgh5CK8uSGkMv7dVlrCz0mrG/0ywoQJ1nWhiXwl6C7LsTR/Jg+2Ac0SwUKN22Itu0zfWT25eZVX
/1jmwLJRTbqK6WNOYEQIWQ2MtyD34Pjz+B4TaUfGCk4eR8y3PBqE1wSb/BNvEvp/LCIW5/oHPQs5
IVf/6p+gvxc6LZ05+ARd/iTtlpJ+SOXv3XK2KkJm5T1M2sYxfI4Wx0KaTkBEPb2PeHhqgN4lesxE
CsHXGXCKsCcEtpd216T+Y/7m+mOXYX9UzU3sUjZIIIx0WB1JrrgPVj/gR+aEDIzMsrs9GGBWZ9LQ
dE7prZ0rjuJhAIcJi2oPJeWPwXg2GefR46/v3MftWEMiJVSaiG47qsXAeqLgtK9jRhVOMJT5ZWTF
1gIlLzYVjNtE84IROmidt9cRRlpz9V5jtX0Q5Mf4Gq9wypHM/N/1bXKPbqjyDE8LtEU95NoFbxpE
CGeDjUIK+75UDxgtHB3QtvYGYt0wyGaBVYGskIe/XSNiPcWK0/r/MkHkgW5riTSvSVXh3d68whNR
dr2l4ZF2V7oIRbm9VnzxfII5AhbHe7VJ4DhUx0obr0y6/JRoYzMnjXXYpqXbQyOxrklVuIEXBEPd
bu4+Wj7zCBF2ZndafZMOZewf8llCNpIeE7NA9G4uVaci4owZCwqc0V8KpEE4F71qbwToju3n9ETx
hQG38ztsPy6tId0kR1rh44sJjQRkJMWuM0QLODSPmwiVK2AUs9koQLWhSMT47F4MvwZVfQ/WULQe
F2RgIIVjojfUDF6yh19RuJCXcuMeNjYuSd0mpb1AhqR41+zqiruZ3XCwDmj5MeMxuJX2kVuGRkak
SWP0Rvoo9K70+pUZaBcP/ECOFAEOmfAVWP/YW9FkEvEfseuzw/6StyseD9pnsr7+4ChPZG+XSFuI
HfCQCVkxQvGQ8QM8jLQWkx1QtFMsSyQHzaFHkwCU6FlcvOAJ7z7bqE41vBO7dve/8T0ilk4sUReH
fmCBgi+gL3f1qhzzTjWvPbOV2YCmLoFsAZhQeo77iYw+SUuERZ5KgDOs76hoXVKaWxFhcOYswNCG
UxG9crVvSTu/xzeEVOwR8ZANYnKCzcqaMUvtm3zYIq6jJ6GtK+koY7YWKekCnTHTSwJ6AcWPt4Er
xn8D5MCroDzi/77JZ0ET+Q9W6HfIXlkKIXCE38+bOABZPf8x3eKbYHJx0N3uUlgCkghTetQ+5S/y
X6rgysVqImf9Pe5hEOqWmCIOCmBK97zQUxaPNmF+F/hDOW4ASiSXXOUh7AHgzMNez8XptCepPOTf
IbkFLIlFcZBGhV+y9/PPLzfIBeDEVXbdn3o4xab/Qn9F2gyMnI3dP/5N9S8yEXgxT63ZMvZiCjk2
JYF251JGdhoRTOVo+0wUHre7fXafK5WTyTPZSIgbW38mt4mPxDUjZ91FKc5ezsZKA/sd1KAI6JG2
OOk/0x7xmCZRdSZnQOPwmmNrbFKdTBhduCObZ3yKC5k7+Z4T3s/v4Wc9ZBIsfDASZmdGhQeB7dXD
b2Du2XdxmbhF2kRo8MbwyQ7tmKsi1sc6k7CvHDgimMS2+L5F6kS2mSJV4P3j1gxIGXcwsKBH8iq+
GHwoqPCg5sjSTpweUnpxHmPhceEEUhj+E7Nmw6eLIhgZcvo4FJMSKHS4gVtiQ2Eb/vXdy/bHfEXy
5F9sgpV3nT1xxbWugr8qhHGZqDMShfyPONimDA+mq01RozvTBl/z+uaJg8K/5xyy7jcQue3c4DMP
BOaF/vSD+kO1SXd7MxEvlmYIp4P2gNfHBhEjrW7/3BP/MkAxTJnYeRonkybKIfb3nEQJbLe0jfgS
vMh7fWyqQKxm/BCiwyEn3IPHUBYaWZ6dqh7qR94b0BbJc8ak4fo3LtJu9JLnDMmLBjWNTAV21DWG
5KM3EV4BbhE7Wes8wOTQkZzXogdUGD14/O1QLqNj3kSCqSRZ7E8a9fhsKM+wX75tdfTdQYFCARJa
yEFfliH8an/4WVKmC4PIa//ILqGx4x2Sbq0sL5r7hWkgx3EEKEmc9sNwyrkBnlfOixBawhels5UT
VEo9RvHOgIfQCj7OKcZSC6NAuG/Yw0kRXIassIZ5t9RrWOeMkIELHZpNEsbBaKCvu+AK/7wGVNbT
O9bYW45gtAhPppBXY7+7/onNm1lD1AJE6YvPhc366hLQx+Xo7awdEkmuE+8XodBv2ZhMD6Ax40cp
LbQnJdWUqCbCScwR8Ujg54zs+8MhCLcsdNL8w0FjCo7mRAsEJngjvodtCc3CKyLMjFpEoK4sEqRG
KUtBykCgNgisgLVLDOA45C8MuKQJIjSD2AXIccqXk1vQ4OBDIabnH7tN1omBCnMoxlc+gt/wN3wg
d3gjRhMDFkltLpicG2gb0Ekb+oE1DsK+gsZj6wKlAOIi/mcBOAO9QvUO0yUjjgO9lN27CIJHSPUc
V/FzdB5SoOqvARNYrkOaJq+loMATopH1eRJoBfA3owutFZ0WMEP+CISv8L4FD/d+TOz4H/Rw+A09
R9jF6pRMEeJbe/krrVMjZKj9JzAz2F84S94MYPCYhorBNGZ2X4APingohP1g25pQnX6dMmgbT8CT
ZCK02C4H7Vz3C4vO5EXyH5opiNcI2mWMP5CWkqYt+bLa0cfrqw0P7/ic6T7XTYqqKUBp2GSgF07j
sxMB4V3Xn0UZdOMTTXcTtC5nzWagzt4pu1heLbVYj06B02B1kwkYpcUkXK5LY1Tlw/5Kd/E196b7
TYq62P3taQcWpdMb3hISAF3gR2n93mKOaEdqVIHXo+NHhz2tPRHuhxnWHzK4ESKC0/k2eU14x39f
wjpDK27PGIs488bKUlhrwztExJGUhZ6nUOGfvG4rMk8FAG7kjNYagurgwVuxqjioxCxhDI61Sx4O
xkYOGsD2Cex8+8W6eAY+jPUx2GWHWpkpSSKh4OGCeqL7fdlzwSovlClsNKQjNjYggP4KuhXpGwJd
iiSMu0mrO3IKFbDowHJBvx7+iFfnaMNcsWwjtpyt0fiEKNHSICgVuSdiqDUR5CLGUo2eCA2gPoNy
y0u+dqoPtX3DnIrEmrRKTtwxOClJ5ixOJjtvxsTKbMWWo0wZ08jIWCK2+Vy/iUXFhh9bnz13H5i6
xZf0AdZQ/Fjg/TvxscFfgBZFBLksnrwKIkZBomWzgMgrEtEhUGZvtHz8eLkw9nzaXvIRalLgX2KD
9jDD03uMnVYeo4NY4AiAX8FxwH+A9MLQk2BJsA1uQlKfVuSq81WLE4ep3cRfMlRKE3eFx9LQ3Z8y
6PgtMEUSw9zcExPh/jH9PAog0LyHFRjm5hpa048Ug6r+VgSlw69u/goflUSRYsiWM14OBhLuUeMC
osR4MlqKmPD2H5ND2BjyDEm8N/wBl8+IKwC7yv1DnGiV/nkLmY+4gO9ibCc7g1g+C/GxQZ8J7LzZ
mADok3nKCf3C9CCuAj/C5Jwx5Ciq+Iw1BxId4KgvfF5G2UD3Vi4DReGUeTWky9e+y/YAWPLDDPpN
VC2idLov6KmZbcUzLgiAh0/gfDFDYADxydhmXBOtTZATAp37AoiVT8k8TnBsbinpUXhq4++KxDT2
Tj4JP7PBxllNIVB4N0w3uomp5NcY+frHVRGMhOCeoKCCQyA4bcFC4glBlMJqtab8LIQ3n3Vb3Ma8
BZQj/76FnKOcUBHejLbiqpnjLhCmLShafoq0ZKQ7xLkS8KTkgOmPmDib4oA0nAzllyoCkQjyiRv2
gk1WrIkmTYicg8Jr7XtwXZhjY3WekAZyd9BUNBhTRfS3wILQxU+1EIrBm3EXB/wqLB0sWmq8nie2
xjE4O7X7C904WhkUP28YOoFpcEuAkoFKUoEX6u5jgagBsUPlY3OgxJ8h0LkvNtlthmw3UqAvv+TP
t/a7jwkOoP26NbNuC0BKhv/eRPuyIYOL04F0fv4eagAzjZKbY8hywph8ZYVyiD/2CHVAzsBN4Usx
VzOgW8wTgADnJrJauN3MQ+dn2eHVcU0z0RLpRhBu3ipD7sCP2H+uK7MneIRQPIth4fiSuxjwDSZp
i9uGG9bb/0fSmTWpiqRh+BcZAcjmLfsq7kvdGK6ICwqCqL++nzwdM9PRU+dUlSJkfvmulMOjjGVM
iPkAjBEUJYh78AWgpOeS5zj7cgBkEo9Jzwf1BsGG8gcBQsozYeCm+0rsdCCNKCN4fig8nD+dliza
t6OyrmsExHKkdhGxgA0iUucKc7Ir/fv0/Me6gE6Dr2AV+IxYvLiU1Q5jhVkGgs2M+XF819VjqIap
J112zi1zSX4H+Ch9KPbJXmAwS6Ie9gpSZPsj3oQgYGigATklhlN0yXqw35dxL8zpMN5xU6wJmEh4
rODmMdCic/qn2zFh59qoio2wmPYRDgoqzr6teB3A4wiVUHuh/CBdBdso2ilbwKL40Hnf4lRF5V6Z
ioduyc/kNiNOlEudYQMQRxVUajwCRISPyKF6sP3WsNnQUcBT5LVAWnKkZ603EuwztBCsr7z2p6M5
bYASYzPszQD5BTTXm53RNWij3xRNTIB5Asfq2nBk/q+I3/LZGUM4N5/laqovEfZORIfcOaKpgjxM
aBAWWXWoYYR8gpPrk1tKFyXPY4g6LKAS8zLmKSW/D+I6qHZtLLA/Jh+yjW273TX+1SNS0mHZlEc8
niuNjRcinyRGOpjFDKOF1RKV71z8PQEdI1MCTFRILHYKggU/aYNQiUefhy6Jfw6ktI1MQpz9V2B6
eBUiAZmjvY+X25ojYhexDaHizr0Fu6S7Os+nRPC4SIbA1CUXZI0FnCXjs+byIuihjPLtvRAUwQ5z
Q4ic/jZm3WfxYKfTsG5VHo4QYgKaVHLUlZl93I4cO3TVL8W6TM5soT7JxJfYiAAvAqxOKRCpasER
kFd8ZWnGnr8mHZLnSZS/C1aG4cjtOxC0TJ6DGTc3DIN1G/bdJ3gnAQI8+KgIuGN6a1FZQTIBQZ1I
bIPWpLzGU4LzH48UsgvigTdkpw1YyPiePpToJ2JFZS4ZOKCmxQljvW+QuASjirCPF7GUYur3pkzw
qBudLb8ryHcndF44BElPZ11UI+S/jjknSwTcmPgUdFVwYcRaoPU6RyVBmNfMDG5/8CwmywLcLiun
tCs8Nb4cUUO5d4etfE5Bqf/afYN/7wwWBT0Wbmhtj8ynsaIvLQjECPk8DCLDGD7qnmEOtHXQbSob
0KSN2DCgep+k+P6Vf++/O4iJ9V1e/tDeX/4QnZyBgSOVEGfW4deO13B2zzGBLfM65dKTqzUTwdY3
qqpQddAcSzclzTYCB9t9OCd+sROKtPpi8ckaCungf1bK5B7fUPpmpJ12kXTaCMC6Q4duEejG2um9
6YxAwkn9JideZi+iTgG3/wW44g83EmU4OOAkjgCFSAyOmEd6IFpmSqUnTdv9EI4GRmGNJ5rcbOYh
t9xjogufK5Yy+imZBqMeCtZeYhxaZEhPnzEFtpoZhe2b8hQ22kLm0CTB149gx3FWUh5AhCGSLRI3
uHtU54MG8B0S8PFvpxWBpLC3RxSo56hB/F+sjRNJY1tlN+8SqkXC3rgY/Rb04mRMfT72UW9KvqYd
lVF9hJDj8boRds1zN+kClhlrKvkMSFbKYJjAqsG1PZzTxRZXaAq/CryA+Y+0fQJlGZPoWuKzkOJY
MCQMPNBpI27tIzPShyWBZYi7Jd8jW2Gnc7i7uL2pQIFEe9pI+XhGDmSt2Zu96j2pwI2RN24Q+exK
H5oAhoJxG+2PfYda5J7jUaf77mEtB0P2iIXqLC/D/um7x18HlShC0e+j25BqpJGygqi8jxTIjo4X
TksAu86FV73h/mUlAkBMTpcAyyYh2V+eRc7hcCk0DluVV7o1tAa/Gvj/uiA5ODRTjqukQ7pIeGMp
uY+4O28RYr0teB8pJQHxeo54vLynj4rHoRvWY+8qsL1cp1zXqx05W9yv7EpLflH8nj/9w+PUWl/r
JOp2IChIe2DAmqNqcFnyOds5XdanR4GnZiHvu+hQOKfaIahMxDtfZgtMNryVmkV1aiww10WP0cAn
yptYzgv2Crs5ig/rPKqGJv7qCcshMlSIjvjuQZ+yFzyFkSS4+Qv4fZuB19UZWi5/cNNowzL2Zxbu
vzZ7s4ls7E9GmJLpfnf4PFzs2e571IdpTBZsR2xZeqCzz6HQ0ieMXyuy62adu9gMF+fZnSI6wTE9
xhuCuIu4ngLGyrv38gz8RwZX+OBhxEkL7vy271FFp+KSoyBLIQnjxZhEVsSwFBvSptaQo+ZUf116
yTrTreY3h+bHFjCB4FBSsokzA5xuqKG7TgiGeFGiDUhCMTyE9l9v+kVUL/BKmj4v1T/VGMCuKdRb
0td+nA54Hu1DTQcfMGeDzlSbghI8V6hS8PLSChCgdkuL0+bIjsKqB7zhFlsR07xX/nT89BMGLyIP
OI2skWFdVoxgDzi7r2iWMofd7sZwSaw+s+LLfSbohKjw6B+MjnPbM48Kh08jpivq7zwmmYHDPYNO
P+SeZMoQSCeSVE/DbE+xDbroXgz+OeUAYsJ5ga2iCf+nstdmyqR3ECAPm/JHZkpHd8zw2Q9p5JMk
F1PmC5pzwlIO/MD6+6cGzIlJ5zXRhoIkCyP3hKCQ4IeYMGom3cxYPEIsZktYcJ0FosXUElHJAjNb
eFQ7iQfi7HKwsoGidiLoPu2W3e7ydzuSxSe8VjV9v+gad1XcjT/rKmbhb9h7R7oD/cUBaLh/u/P6
iHWRI/IHUzYdADRiscu5eemKrZSD+4Bl5zYTxO1vL3zKmbYnWnNLmCmns15MQMWs3o/ZiQmHGnIA
dBo0whyn4b36yc87UG6b/o7nqI3vPOKPTNr14Jn/HRccipFImAh/EBXIBpOBQ5xPGXJkikKNjpfJ
5E86IfUXs6PBpET1QaQiEvu6nDFYXaIBCwgzOLmYPmFafmcTGSvqyUVc11SeindPd5xdI/NQIg7q
7t9jjNDtF1PnNJIJuJ2gNIfEChbgaVwQtiEYOhhEIMfNyDw0gKAAfTs5Bi9AWQhbsvFX3Kncb0tO
q/0MbV7Y2lMYIjQWBAuzeAoz9ABqoHOFg/iWcOO/Fk3I6iEQDVGfRABgF0G/nLgnGrp8RUD9a4Kv
lZg0Ox8+2a3G71V1Iu/A/FKspNoVocmDvv0jLh8Jwschdf27IfAQ+uA7PIMFsGtk/bB3GIwePbtJ
ZcZ5++0Wa21bjThDBA9HiTmejl4jc8VQIVgXS9sSNLdloUaJj2UdLW76nHQhIr0UaYX3PROoqQav
0AzYhQYHEW5EqCzQ70pcBIf1Onjs+gdW219GOJ1M/XXpvzj2TBt3E5TWXHYF5X1JkdI4BSEyLMKw
waH4OPk/hHULuXDB7yd5jT8DymNRBIcBmhmhkGOoW2prTloy1TEM+tgzRWYX/VkzDsUv7Jpo+4XI
RoE8yuHKiOQglYbl07DaNTYh5zn8hvAnHmdmMufhHFhokGTP5FO5+ES4gppI9rGOahjrEKeK7qTL
Vl/RjcLtlN22A6HJRWPiHlTf8a7ZZkLAHaAuo7FLD/mktkmtynnBield9+ilSAm42feFJFgD2qQQ
G3vM5bZ4SNXVHOtfaCCM4eWJeYx5HmMw9O2qs74z0MgVQZExfDv5cyUcPCc6EirOie4yS26vi9uM
HCpCl+gp4CfwVr7TNpwWbJJyNr5F9bDhHrxwjP55fXQLzPAeeADPuxa6KH1i8qLZazjtO0Jb8nau
MT7QJWAIFGEHa/HLetMrg0m6mbNa0Dc42Hd8dF/uxnMCpthD5VAnNGbmMFFIjxGR8A7Zg4W5PuOv
foHCvhEfMO3HdN265xkiB5Z8XiwBddykMNfhEzUtG1hvT8AkfM2oW0ABkIknJ8XwGaIdZ71FugMP
e5lefRGRNO6OfRztgAF2yuiFopHJEd0DKd+2YKB6+8saPmdZIez47Hl4fOI8r+OcAw4zrmg9EOQx
KQeCRVp+uCg97wSyw1xCjdiQFkd3g4IA18jYTI1MUKiQAAEOC9aZMz3IIheSmpCfJ+BR8ZtV/zmT
TghY8kl/z99Dacx9zN4ABsrnanHMIROZ9RcSEsudtWKYS3LQvior/TMQFMEjJMcM0OgT3Oe8NR79
qaYTNSEFmyEnJL6xmLS0HX2jzhAK1DYaTIlPtcWdpVL/8QRhQgGamH6N0IgLXHnN/BA3ScMd1vDt
OcgRkwBQJzechGxVYNnEU/ic1JDR4K3hzzq3CfFF+RJzCJ9r1IIIIy9is2woFhGnusH0g6pJaAeJ
CEGdxPCOGuTf+An7qmBqC4sY3ILPnsChoaBpbSQ1yknec6GSIm4p7uZCQRG8uR8zAat6xJRTNkIO
Lx1UQuvS57iFjPPMAi7K8mgYsuBPjCnk7pC7ROfqrUw68m5MLbgWtohtLfqm7AHMu+bBGUaYe58j
gigYDSh8yERMvDQ1HTRw2uR70A/1jn3+qA3r+D7HaxFfxxRRg3C6aB7u/jXtkyVHRNO8zEjxemNE
tn/w/um/rh6uOVnGjrz6svnwGNDDKfo3Pg0pWjb4uTwrRzVxtoTVmxE5FVc0R9dxl5YZhKMJDQYR
TlELwTzTX1D4kMv3MXRTQXpFnQh6D8lQhtcjfTZWnnYYqOE0o7tLQ9gJaoUc9oqoTqgiV/rYCpFc
Y3NBPK1O/MWplxUM1eS7KKiKcqYnjrw8jsh+e5aihNLQ4JOskzJZtDjAQf6YH2t0m+LwAC7uEv4c
K6gBgC0SGbri92b57pMlYRdTExz6vdZGAN3no85WT+1tIjC63oFPEbnRLySOdYkkXAseQ9QB2WX1
XQjmDhKi4qMVEo0Xs4uNhA03qkFlsnufMEuhY5n1k2b0E3ujxKicFIsWDdaI02GzB3cHkGX8I4J3
3Fw97Ap8CaHklh4L1p6Oe5ViPJtN3pz/yLgfTEvMPfR9vVAEESOKdgDlHydOTOr5jsMi7tw+KZ78
HogmJe3O2T2mySvTMmB+zqADbP+4oZAlcfzj5mR1xdAU8CrgsO7xZmt+hJWDCupVQ3zH6hFwGA2A
SYDYmJ50NeyNrtgidE9J9JiMDaAfNgUe9yWVo3N+HumT6WeNASigznJWooxCN+qPOVSBUDHy4reZ
cJur9sWZPWdoerVVBRVIcPkFlG1lLh6Tu4vEGWOCSOWkEslMmXT66OAqMZTyTxo8rsvzxb0/IrBw
UHc05Tecj4BRbLyn577FCow8Z6v8URB7DxG3TRmohgBm0h9nc5N4kjuEyv1fKhdY0IPy4inGVSDD
C6LbNoZuWg7W0Fuw00xfSIHBown4BLxUh6+ImRrwD8ClnpwjgAK+oW+55OBOP/YjfC9MOmsDQlXd
y4TdEhLT42wZ3T0aMAg0VhhSbuhCC6/aodZmKh3V8ztxBUIrx9DHNFAgGNUcLHgOYUZ2RdkenA64
E/QqGO5ccyBpPerMEnlVTNgSYjIyVzqfUWutuqDnqAJSMZjIjSTXfIBZGZgMvQKpfoVFnBY+iUrY
6Qjp5oS5q3VgohfwSzmuCeFG0E0tgM/UZ3A6x9ZQ7PoZjfbOVCTXDqLHocQaB7ACQI1W/ZLqk584
9fnUN0gQSrvr8rGjGIVARvZb4dkCEE+7SKMslKwvnT4mlg82UZSKn0RGLTIY6iHtB/6NQ+lQQfZP
zywlDdruQ2HEHNlDSH50onyobRKdUBzz1sbwfrxglWOhq3d9ZFhwM0G5w67exMzRqF7koPU/u4KA
fFAwpHGP9Lk8e9X8HTeBPEHFbH8vVoZ4KC7YMwzECIX7jtlL0c+lrJGfJYsYbxs3k3UbaTsWLr/0
xJZkcoJ+LG5hF+WLz75mJ2DoJpxyE9XrL8exfFGu9LRH8APcF2f6hRKB/DitKLdn/e7hQ0drSmQw
sWPMhh9rYFob7q4/8rzxDV20kP72XW+IaI8BwtPDdv5esvRwJr1/Gc8w83FY6+04WhG0iEZEdX8O
whAw3YiN4LOjWDHVRyZBoTDHgcrNOlaBTNMefgExLElX9/VncLoiYgCIbNdjYOgHCo8Rx+Ho3+p8
tytf3ik9Ap7sW8x4btE54rPeUygpu88l1058QeFZ1Tvrmhbz75qsAbd1pGwzy5kSuKkMNCf3VAGr
Xd8gBbAGPrzyESA1y2R4AM4ZfNad/cYttDy/vXzM8eP4WT53n2Czlgz3KlyOIhGFBPQ6UEYX0FmA
2+AZ3EHQM1l3WixOYyMlL4Ikz5mC4OzrEQTxcr573Xl5esYB2S+D1nuEVdL3n8HGU6Y17dBZjwUv
GfjLJpaHNCr90wjDXYDw3KLPnHzJkezWNqAS5X7gjAL8obPaN2PFyQ+QRKPiQFilla810y5mDQT/
L6j276j3By6U9Hxt3Bsre4OeOEz4+2vIL0vl2np8PX16XjzdTWPL/iNEurFXp7i/x4RdKPwOJlct
eeylPTkruACRgfny5Od/7Nb7jpQQ16AnPS3y3hXIj58l361ztklMoFwCOmTsD56R3uLaVaf8aT6/
4PyIr39nRyYSzLptNxnpLqIux7+GWtQX6qGfVQ55qmc1HRtcpYfmVonhV7O+aSMsAOn/EhFmfNG0
0RNmn3Hmo8Q92zoQDpIUWllhTSpEzi4fyqAUSQ7PMuD31mghotsU5ptztrN8c5pIpfCJMJ0x8kk8
7D39xPe/Z3b3m91gK2V3+x1c5yofNREPNdsTeASRz1wfRnIDvNxgEzvJBB6cbRU539e+0NXlbVAZ
qRRQ/FbVw6tVvwUyde9+f8k9Vk5F7dhj3m+sR2oMpfDKfY3GdXr2IPZWPz/nP2r2WjcnUhJtWLVZ
i+gs+izkqPUIFIwNlmEGXeZ24vEQuSoASCwDc/KKRDID1sYbyWzQWKcCC0IVmh6Dkg/ODDKqZ/mI
wgyH2xNyibGGVzZEdZWhxv57x7xsp4yvyWaK3/M3/kXvUx3oM3LaQmk1SJvIpFO4CO7uJ+ZB1BNK
4O1X2K3IK3TQ8sNNAZNYa3P6JrVoShRJC0eOZByTb7uu8qB7o5BCQImpKOvhx6ZZ5efwle7jP+zn
+hr1IZR3oLp2y/DcT9oxTaYxljtEjeSoUbs0/lkahqL53efasRGOzQ5PI6n7V/+5fNu/CHXgfJPA
fEUYmJx6jnEH7p0Nzh3qU3Aey8DBAtjHRhOYpFlfnT5qDtXCoPp1hM6WRvt3RKoGtxhn0yK8goTj
dcPZY9i6Hhjoa9cfSYSOSOivgFE+/rPy+bgHm7hoHe3Jv9jVEUiv0m2il9AHTp9TxX3OzixlDJiQ
vCIZcdizQlYv1jLytPgiYrzQ9MEYndtMR4Cnj97Q+RzOUa6eFx+X1hEHlRnd2nYOgD/SUvyxxehC
mCkaaHX9XsrooHvwj7Z6rImUsIUUmemNMONP8D0HMoJ1HsolV3KAQZ84CsXuUpkOis9aJsZUtc4Y
ULH1fAjLJ2/F02KVgYPxfK6wkxMKJTnGTtdtvXXM1sFA+j0+QVUr73usKZGnElE05hHzXxrZBnnx
tkvrTHs5ZxDzvca9DF91cx40GDX2I7ea6YsbBPlQ9nuJFHBpKycIcYu7VQFNMGz675G6QOj1Sm/Q
2EN9q7z44j0ogey2dxIlxny3RuhSYHgGtaCzLy0GOIf/BdfhgXgqDh276LGMPiIVYfYgjJSM5GeV
ohdDzoZuCkc+OKo8u6w57agukzWSv5/1CfAtBOZRddGsc0ypbHJpKanMxaEWDeojvV4dygyfGFcR
ipMISUQ9R3/Wx6W5LnzdofM5YAJ/pNg/Hy32Bx4Fc/2YP+ZXbt3BhMUSYaQ3qO0k5yn/2IbbAFM+
PHONspCPvvi7+9K6iT9xz70seYSUkI9cKMNViyDkOyM4LRbT756YKFDIfWPQrH4O3sOhHOlZGQul
f+uZqAgn+fyKJW50ORl/fdAYYVKzv7A1FpJgeWNPiPd547q8kdod0CqWFhwxWG4EMAQnlxE9gX7L
MsZKZgzcdm3O2KJ2pYcvnYoQ3WF7fqjWgK5yEhIQHvoEGYayBWs9ZGgxLYNwhZS40TenCx9fckTJ
KAXlfRJiqWwbFekvZuclKIqCsTmPEBMJVxSkkETaHbpl5q/8+L2IyYO9X2FoXpPuxV8ZTPSwDhqS
0Ct+sjqXE6FnLCyKe7hVqoH7MqhU9LSL17JPgVYwQ+Qw8Ku6TwngvzttopwACioHSzsRRaTFEcdn
870cqo2M3I08KLgo7wBgRZOZblhtgtPZ32xp+APG5zWzFs7Aah3cypGGB4GHHvQBJCzUbXXxQ/28
Sa64G3hpsLWcMxDTe9xd86ttpIN54RMWu8QJbIr14jrPx5sRNxM7Zbxx+BclZNfsGoddiq1H2l8W
9YlJQb96vTlfa048ypYYkPzKkaP5Nxjq+zdi1/zIhaoDzR2kgz9p/zlt9hcSbQlRe1AOwrb8QLiz
IpD7tmCR30oQL8WT0YLgzF5nbSZwr4D7wmrzm4JT0f9HFeVVpAQzgXRx71Cr/xfo1tjJsFB+3PLm
/37jV+3+rsdePlNU2+Sj4J9M2Gec9uW286SwRmAD1oBbMTS+2BOIyxtJ099EHksI12g5RtwBqEdq
MPfnwO+7+C1TDiR2PXyyc1HkxibjMsRsXyMtYhJg2vKLmZrBYHtvhKSoVE8PuFHDeTl6RkUSURKx
DjrZZ8gwySiWlgg1UIQBBJywUYLyILDBJIxAVBPJNPCr6EkIaKOwiSBHlh6qEHsJ2pSMUA8Bu2Hh
cL9x7Stxt3we6egRLEHJIQm+VqguyILHY4ZWEedMHfUceWTCRGEH5GgbfoNr9lrKiAt2HNLIRgWY
RieDKAOxCV4+zs/EEUZ62iEnCUqO/QiiIrgWzj1MNCjxELUg8JEsKsTIRWbZdm9p3hN6LHOiIRki
QRKBUOtUO2BO3hUiLgjTFzcKl4LDlEUlHHrMt45TWZ2giOgdiJJELCvBQHKiRCEFm0tZxRJ9ERiW
ieTMkjmcsaJB/u/6v6jHATC81i7vvB63I/536PqAwUieQ4k50nRslYCtrbz1JeeZUyjpARMXIM99
x/jZFyRVkjfQBd/dkJhwgPPrNtYDeVhc/0RYQwdlZYl1Ddytn8jIwdCgbvlwSYSgYZEENWDK5MXn
TEraj8Rr6z6jfynJVaafH4p+2ihPt20xgq4EC/cGR9zUPJpRMy4n9aQKgdjLIVZYIxJLnb7Kw0ci
+5tpibAlu0yKmbmqGfL+riHEsuaXp7fbYzatXUyP/i/6jaVQPZAeRiY6JAO2OQQHyHYZInC1jwdo
sQPOHOXOTPokVDFJfFc6UpRplSjZ72m/BtZ3jy82fcZGaoxrt4xV55rwDORhRcopdz+RhWdiiNbo
y5vgDee5zGG1JP83RJw2rYCDRPPyryM9jB9en4rQTPRQGd3iaxc3RPpbJsEmbN9smQSEzwdlUB21
5WDZExM4JM/yFTLhwWngrCTUq3MY09AznP7/vU6751j4BR8mh+x19b5ItVHlAiL3FrrTLDcjtjVE
pY9jodFFSTclS5iA+phPNw5/OeXAJWs+8/PonVstG2TccjBDwSfERhxqKaUltVJH+4eSb36dN0GD
VZ/8N/u90ybXdIBVzEjPQ94/6pKsP8T2pE+LhGIEvkn7OncYNTaEN0cXJtrpPa2IEnX08LvGhmRa
Ak0Ezxv/dj33tivScqcnBhahvggWfH6DimMgSDSyOZDL0XVuJu+gv7yQ5IJdH+Mfxb0kYqXsTe+l
+XZfxzs774RwbqDK+Jm113/zVPxNvx9gM1udn2G5Gfv+vmx78W/3JOyTgjqo1D98LXZvmM8h7SFo
SZ85Q0uYFvFxwpgkY9VSD2Y4YOhhd0OaOeuzAfiPfeEj0bPN9ZvoVtXh+MD4IS9rZjfgJ3JdvReQ
54N0NsxIDMkX7wco6JTZOcO4tTRxW/Yo9yxcUnk5HI3zv19gEA5gwTR/DmBdIFrsW+NbSFcfthLZ
gXAW7pw6VMFNH5EBkCNbo94fiYxHep54aWtO7++dyqUfNlG3QpwzHGzfES6rL6dAtht4IBrPLsM7
agkC6eAAAQ+YRtbKFIPprvDfJJqWpwofJk12aDtYepFog3iwGDRkkTs5QzkSXx5XJlre67/J8i0O
/GUZfnYcEuQmFldaH/YrcoW5RwMxvtaupvsMvsyh3Akmcyw7N0EJiO1puLZO8oEoURuFpf9dvTwi
lk+3E3d4JWabM4xUbRk4UWgJGX0QB7J75LNeOrg5nGWlQzdSYCIJ4oy7UQGa1iWVQ2QeTw6NwEjm
gwl+ONY4n80YnEFfm+IuLBGtOHxIaK0iHoGcVQRTLZ/jTjo8VuziBL3+fKIZu2JR0JfxDs1NwNlK
VR1+CENT+1eOyD/Gg0Zcw2RD9PFIIhWWk7+oslcjZdscZGIXxYpvPTPlyLwpPezSFFeUllcAGH4O
Ssgld5c6Mju/uzif3SZkttBIXOz57ZpoTmWmzjgF33aXnaK7hX8WPkHOCFxlXr22rPE+YZr3fiER
cv1uqJaODAvAc8ApFkNMK4YrbhxDtWsmQzw4AKb99D2ja4zB+R2W3MpbGbZwDfHywYeN9Ww7IOIk
KR6uGNvy+MfJtXA1ehbaqCT4GcUkoDlHTnR2ioNphf8KboWui5/bbqFxfnyN0eKExfHrAeBtgKap
m8YBTS7ouDpBqZ0J3SINl/4RVnd5RpwG3gwIsyem7MbFPt4u+igcSRBE+saujSki7AsbwGasDay7
Hm9SOGP0ETLcThUI+jHfdyHxAx6hI3dGpnbjoeK7Bug1RnUg4yiStrpgqMCwVmpaoxRH37689kXS
iXZ4Qw8Mr8BV8Fty9nSUf6Y+TpgkN+y+OwYs/BvsmDsNqa4yJKAeV0FlQ0UgzEGILKkponHw4k+j
LFuEGjDiJkms//4LdctXsNA8VK9pfMIMf91SNaf4x2H5kQST8UGYHvhBIHBxRAG8Hw0llrEeEKmf
Rxv9KI8MsB2ESJQh2JJCRUeS54hFaDB3AZcgOg/FkDDF0ACUJq6Xx3cIS0pcYNIQOnAGnSK9RYFl
PccaiNVt02LpCaRxt80bdpEzIbE0zkrcTyQbTNRyahh7JtkwH95PKnYrIB0CuVPYdiOD8oIMqlzo
pYEY2cAVOIpxvwguECsiXOX/9DzWhoHV3+tjEuYxDxH5hsBFW3GuoGumRYE2mNYryAwDT9v5CFZM
oxiq1gtWkWqHyrh1N/inLY0XJlrAMm2lIUEFyxwjehF+DxNGMh+WK2YshwC+8ZfCM46e4IpDGRMq
pBpRRghVEtBPVhs+gsUFjkmoFX/OBQazN+WBxbojPK4l9tNfcLwmxwsuj25OnyxljJhxxxzNz1Cs
CIi2HI2XGvJ5yBvLiPUFZ5EhLi20GEiVs49Yuj8JAguOHeg7uDTCXM+p4grazLOKKekubFryqkna
beeOa6Kq0BngRujTWX1DIcLKGfXszwREMsOi66knnC+y16fH58PBx4zOawMzNszH/g5VK2FdhRWF
uSSQh8RJnNMp2Z04VeRg90zM8dfFDOpUx5sH8Tx+YRUELT1nZwzeMQH1MH+9jXNP4ZNxor41PLoP
4aYL8lAN9VG5o0YDzegrFGZmZQYKC9LadRY7hPaiYLh9uYSRgECO+mm7B39Ln/SachPT3s1+eyey
jIwlIOjjs/Mu0ByM4pTV64QoCYCh4BCBo5wMd07yDx8ikbbJq7p+AH6V0480/NTpt+cO9r19nwem
ERUjrDfXVvDtb8g1go5d+eYBrJ/RMyPB5L1uL4iuXh6dMgqkrMndjkc3quuxWJ5Idf7Zg33Nan2m
hSCtzw5O0aafVI8Ymc8bZR5JUj1X9FBYopACvZF0CVl4cJN+jOCGq5k/Fc5XURSDI4aVa9DhO7Zl
MjANWFaX/PeOh8nuqVRluAoYGjQh+5PD89N0cXf3sX7JslP2Dy85KrslzQF/EFhv1IirN0d+uLjX
YNrfUPTsXFqfNKmB7ODxy5UZy6jJ6d+wL9/hjan0Js7JmyPsHHas0uYYYFUhuDtMECQ3qb/oVkTC
C+9dvMQVwpszpj3FFWBx7rOvscfp0MywdPewmOMSr9WspeSPTB8CGQmJJF34T+xnpqW4mILgYkEn
NOYXHNnPucnvf7ANgPQt75rDNAPw2FhHaarMzPCcfRXWHmr/gAY4Rgx3VfqYqwfNlf1e6vssTRHz
IQdDDhIftxeRD1slZGbz3HzCzc/ub+CycUYVAer5A5zQSficObubdrdlU2NFXImxQvcHiDTgLsaf
GHUahm+wCsEqoGtn6F1STikcl9V59vrNQRre5xhvIcMWJj4DceyMXmf+VT2x7/SmXOUL8g6CNrWs
colYgor/eflEwsKNI1Ew0fyV3pTWdJJj0/viO34PIhK0lEA+XJXgghThNhtkeiQtOgQAkFtASqzx
PAkEuqAqGH5T3pWxgq/HPG2APDEYuD9/E4K11Lx095XisgZH69wS+cMd6uqcgW/dfdZXFiyKT0SB
1Jkhfq1vm5lOYMbLkRZnTryF+zJpDH1teaD4C9jK+WdN2+mE6rEnyZILxFLStmncbvtkJxe4S0fU
Q2qFGtbsx7yekspGaDdTzhgxyQ4cc4PIKDWCHs9qBa/gVh92eb71u9VILcPrABIzbGb4uAvT0c7u
a5iLorAWCi2n2P6C3yipIszxb6B/6/7XfWy4I6LWWny/bxQJIEaEmRxYDKpxjiUKyA+jMMeU9cPu
jiYhpYgE3JtHWMKQWQhTugGLjjwGS90G+Gom5Nays+P6YXzl3v7YIPwoCDgb7MopiylAiTeY3COU
A00mPhMiQr/OlWRyvBIwB4pDjxUDDu8cMUOBSoG5iKwSjrpYNUc6neIsH6ZTb7DTkQRsdYQZT+6m
SLHrbsF3SxWI+BIq0pfDdGX84vrQbhvFwaZfTchcIIlDmK7Fp5i7HIGsLVpLH9h9qYASodeGL3Zr
zA2gUz0GLbusU2P/PVWkEyElXJXOzwGxwP4txP3w4Zz6KsyAywMYwvgM8vVOyxQnN5IhiixDNofJ
dQdTe7xPu39Cy/ex59yQ/kAZ8+eX0cvVkR8KlQSWL9AKXY/AmUQ050gOFYBkyQZceeEQyYngEvuU
Qvze++PjqAqkmChgl7arJD9JT0hocoVvfm7i7CDjJsiJYyoneMF6M4mUN2xkyPIOxZKgu4TEudlm
TrQnyVtMwZNeGMlRoB0glD2ic1YSDxR4DzE5joyOeo7UzAcf9TfjxhsEz+TDw3nzLiILsemLVMMG
NymDnK76PQIZ4CQZpa7kLuObgQUnXS8cED7NVs/ctIRR86QlQkC8FOZORP3SQ+P9XMCrD2clZnxu
q4bRhTLMVRtgj3AgqJsO5dFbJu32s3/vMcWExYnir5TQANLwe1jhHGxVuGd6Fi9ARTtKBQ1pt4ZF
+qUgY/iQjBndl6QRvnb1RWQGt9yAS1ZvDecf6QTjnOS5FQWCycuXlz8CPi6evsD+/gOCw/8eq9sy
e5Kt0+fTBzlVgIudagGHnKnjOvReNhdzXdCDwqmEecSMWCj0BR2R9M+9uH0GgXH2rwD6LHc/C7S+
nVCztpW2UNR5rLg/Gv6qBWD8jZmb/ipgz1HjlkPDJ96Zu/K74Iz6YhURGjgRI4ucJL24ikNCV86p
lFgdioD5PFB9uYULWRTeXU7JTO8+btaYQYNTUHsETv/sXqp1HEoWssPKMQEoYItJTdpxvM/H52wE
bTh7zJRV5RxJ2vYInOgD6D84IXF4E69szxh94rgLmEONgS0xhK8Zz9jUNqGIbvzFIDXG8Inek3ub
O3aajwW1V1AT6lfze/SiuQ8/IpvNhg6dL6KO0i9zG1UuacXgjC0CjI1TcbodYVvZl8nfBC0ltqyE
tBaYyMrPowcZUA4eUGTV8pqIUq7GkOJHryRzDloCrBrAB01dg7gR0/OIrdmriem6JsPgFaEOnsJ4
BBw+WtvIXi5hUMSSovxA+07W0cXXB+4ZmeP1hBDP2eHC8jXUEHPgCDOkt9J/hw+7SM8eeeq+Yl//
gHd9I+vvEcPNRPGdKSwUiIw5kQhJchm9h1cnRzvyISmnGCLytbgtI8k5HYRVAtGzV0ZIWnakjvnl
mBgNHCUodPkeJW6zdtZM8tz5wHJ//Ja3yaqc9OXwNrBryKCNBXCHipVVKtJh1CXvFjxJU/MAAz3J
QUsiHjAI9LkEQsvOwOYPSkTcjxybi9zyr6PPdoDMjTswkOdPBC3Z69DO2pEai4NY1N++sjdy3hSU
u57DxQe4SiYmJ4JR64BEbSmNGdH1ModxtskeSPCVAW0dv7smbYZglNd1MToPi4QEwllxgPgcmmbw
fLjVzMCJAXw6gLad9KL7qFg/t/z4l/UK36RFjwj4mg2x00N3k8UwpOvjdndIxwWpbB0SxLb18A7Q
7xMu7uIAoIukskHIJWpR9FgTwQR4rkb1LTKkFJLw5w6AQYjRWWigmLn3mj0nn59Idu6j3vmPpPva
TSzZwgD8REiYzC1s2ORoY8wNcgJMzunp56senaPRqKe7DTtUrfqjiJx3GXb9a1tgooIfX/cqEAnE
YooZ8qdsL1Etm4mstmz7F7E5aOu9vs1yYiG0nWY21cr+5u+l+fhSxzNcK4dIV0t0L88tJd/k0L2s
SOw5Teq5eprNFTNVTsEUzbSvYOXCZ8iJy2GG+plGU+Ynh4fx/U2Y9GZfvwsWvdeF+s1ByyZkc02i
/PJ7ydb8xM658sljFomsLwv+hmHcxfn5nan3m3eaO6brU/shK1oLPyQXKoimItYS5YRql2S0oUf/
TEFyRpfXA2qxuntW/Sn7Sun+u0rpERPjt648OAp99/1k/l34mjYP2xA8WPy9vRbefd6/70f9sanm
6cOl+WbKORsvlHRAmd26MROduo/Xs06zRazj/JCP02V0AMPLwwkcZPz9ENV+SEZJNH19O3AFw0Mn
2zn3voH0VafaE4yAfY9RL0in5zLCMtVbPV3etE6tbONGf535vpf1Z0RvS3FQvKIX4Gm6nequJDX0
p1XTrafq41zJjNPxliRpnSs53/gcl/EL6xfCHyP6Of0uhr/sPisM87FwveonztQU+nr7flR3qVKm
tGl/z18he6fxtbIsvXUe1fVsVReJnbSefBa6ye/Ld3YyD+Fvl1tpX9s2p7X9Q1tShvT6O9+HbSd5
rloveEnyinK6n26/9Fdkr7IUIjTxCOS8fZSOM+D6Rhsrm3QuuvXi9azY1vAhYewLUGxS80hpW5br
8ZXGAOPWEpDyQ9R5070dJ+vFtwvb5rWWypYdPq8V+GR2y3pBQmEG1hnU+WtPoSV4Ye5nU6594Vwu
ZhrPR7R+t+RtdBXXMoLcXEUagEWHOkbKT2jZ8IdusvWqK/DdQHibN3FfPj4qGwLLQzn56oYdc+Jf
S0m20TtNS6GZaFANeg8Tff0Xh2xl10uPcrWjybDk/bRWJLzAgzyMQCjfKBHn42tDbWvpHC8nm0h9
VoMir/Smo5m+i75D0yxMxOZXKAcQZh3an0UW8Jcf3/8S1oJA5K37gjA7fz16jhOl/ELn1dHLN06X
02+pJhcow2SwMiuU+7iIqPWNf5NNPm0JApR0bwn88cf5LfGxftv+skcFjosrs8G4UJM5YO1tLN4o
LRHxPaOVdOf2wpQ2V5NXjK4f5+pqJIVx1fcBiVnpMrGHh6+ldU80QbEe0saFoNYK1YerwDvJUGgg
/BJVGa+iwkAOH7qqYtYUwuvEqZpJiIf57nxvFD/EPCfq3mR+VyQPi2ZckDsxjzqZLjkBBx2NxmSW
QGQTZQ1vXmjMERnoXPztDkur5MnnPY/1AgzNYHEiHv5491sAP2KBR0Vuh3JbixT5zqvRL9qOUcUC
ay4N6RgS9/gKg2Mv2V++nn0faXlvjC+hDxFr/nZBACbqGWH8c9LdWa5mS5E23dy29Zdz8y7a3Pva
zrFc3Gl5uuCiyxJYQJGv1sbDO/dQjc+/Bq8pvc2jW58EUmQBVvJ1VylMDvsynO/ejbTPjuj2/Ae6
d9AnXTfH+iuSl4FnGCz+NOJe0H5OlQacIUReor3pmmFA7eTD/PX8fn6zFshInE6as3S5zzkFa8sS
3Rdo85OxX/uRyNoVx9gJxwNTbk7i0jI+V69jYt1ta9HaO4iIl1YDSgHC+h5P0tE0vhGKj7Jis0Lm
9/MD9VtCofu8Fco7SuiZhMLey9CACzSr3Zp3LlvOYmYmOF5l/qmJvDwzGyt9JePsTidAkBCxcq72
ydMYynyFhqQg+SYg1zDYrHLq5Vefi2lbrQpJMtb2USZMTFyHd+ffQzTX5QdXDtE30+3309RyrKQ9
Fpaauea66JJtHikLTOWpvVLjyP/np4Fcor9ZMl9WlJJazY4mHalT01qiMEs41QQfOg72YLTPlqG6
TyEu9FeCvRxm4VRaL2R9EXgrGSxQG5RtrynAPPAKg3MPXUj6xfLqdrNuCMHY663liMDQWsl85+NL
Szb1axruLhaftd7OfI4LNeG1W1zSrj7l4k7R+VaLMVgmbAx5VOG29LGtEZGxFNuK6i6wF2bfDnoo
uQrv6zefjH9NTrXSCMkCO30u2/aishonQ8htAxyjamjTMmlVl6bnhJGt0FEwSUPMU+O5DrLgk7BH
j8ih0tYMEBXKk7/Sq3NQLEfe6e8ewLf9q4oF2kZrfCxruS1eKZMv/3AfAmfxqGDu/r0UVWHFa2KL
XNspYzyBxgMpQSelyVz17Y5IO19LN29vcrXLp47CVHA0kNZJ1uwLNvNMbxQoyteP75mKcPqE1Iul
9KZQm8bBDMZ/KBD7xLEHWMyinggBJNvxcXx5oLpRTiV3+H5tApEFSXHStK7kGCGlgwwi0TwDfWW1
svH6OEKqNvH61NBgc1s2To/y35ID+OC7FCt3BNLV6Y3wO0Upc4jSHIq75sJ7zFQeZ6M8TOWvIikz
voNF6+tlCFIAXFTOnWPlo1BDyjce1bdLbfhpaC4PbxHzquRcXfdxIR6FxWyWj97S7tG0eWnO5OWW
M82OwohKpoMOoB9Q7wvgm1P3qr6ChMv3+VowbpOtJ1hmranyTpw/bvKataLQYa7DBpSik/mgibtO
Cu+Zr2K0aPtkzx/+Ogfk58e/IyRz9xMWvekEs4z67xAMtm2tCFnf5IxzmpArZKQ11A6QTUl5ViW5
Ro5xj8a9i2+Nuak5/hIiF2ACAc6Eda067XUP7od1vHQANTVEtT45YizVg6PjkIpNQKOkg+b6S6hf
dVNzPpR6TguZeHbgJafRosfeAXdcJUlyYxFcaXgbeOZYz700MpkqSoiX4UWNEt/Cj/iRINP440Od
fm2G999j/zDkwaNtA9CG0pl5BNatiT3peh3aByciKtdXBX9N19cDlUhXpGh5puCzLsHl09lCazkk
WOBAfK+KSKnvW6KhZosPoqQcn7RFs85JFnTYMJy/5v0nNRLeL5zoAMRq2u64IeDAdhenwqT30pq/
aGONvhZv3ADCcR+NzYizrpeobyfazJr5lrEa2VUP0ir701v6W9gSi4fF/jq2/DukLeoOKS5xsrE5
KPLBWNjXynX5yq/ZMQ3cOEdwd4i5SXq+jT6GIHR/CLVbxWc2CtA+qCQEIm9dd2SXycCau6wapzpy
xMqkfW/5Qaaen2Tq6XngHI9fhLR8Z+suG8o+vlOEUNyda6pkhZl5JWHppqJ1FU0VJdtZW6+PlsxH
GZ6l76W6j49pvHNm0eO5muy2cfIlvh7a833nrE6ZD9xqcwnVMl7lELGLNgvBX5nOzdKIqGIJ/BsW
3ep7rzAZJxvJZPt+aDPRDvi/1h95S2e0iIgTqJYd8jG8Q38DSufYu7dOo2J3ad7t896RweVFYS8q
TujvDnhJZ8lkdTFglS4XasFPDlOqMiDztcmcMNfnhZvwPXvCk17WC6OePyWk8EZi9ReNsHfe/wJ4
yMhYcWApD8JWne9+ndqcDTqOynV5wE0B4NEmFmQWiUxuqWP4paHvbOjiqTrxPLVFlWR+ThV7rz+v
kMPauvciLbMYbz5XlI4imh/VBOJ+2/TN9xxZtk5cHLrAc7ousyOBbTDcukTsDbcoaxJ+lDP+fRNo
AGjX7RZd7aneTxSkaey+GHifWaPQBVkcAnnstHIfF/Jle2y26w9NeehdhUd5AfnDgji5PqpM58dM
5SVfR0iIVbgdq5tb5IfnhxJ4v/11d55ghippjHi8c0x08RLZrFEZ3q/nqcF0Pn86Gke3Z7solFYq
pEXHek9gkC4XWYDyNthGziJ5quA7DEFF6AcBaMN/v2SqcipuWQWRgV1EBD4/ir2wf12VklcONWkW
lfAxRYDepFfYAw7ZksVi+nb+ZtFR5IZ62IyoYhn5z+AZTOVt2zOirGbL+eClm+wjVe6421zENrWf
V1YygY8D1ab58lk74Dh976Rfb3gSRrVixO/0wlAJoGqt0Wi5yfkbQuk4KDRwyPRkfV1xMlyqUo42
AjPKixYh3gCuAiv9l2infYk8or1Wp2ko3wyv8UxLdMwi/eFZLKXHf0eJ4Kv3ZOely4AN4g2a49Pb
lUhx27oZYTmvgjaMAaRlgC/WVH/QNxRDdIQ5ei0JvRBPf23wKk3mXEAUThItDkzt83cfXjfYQQ5W
qq+6NIS+yAxKliQqUZoVVOAspV/x1rhOgY92l6pShu69FAflGIT557vWxDnhx0OY9HQS0tpTfl6k
zuhcDaublJBjsZGcQEPTr1kcnhG+ffmCIXzowuA5y3VupmmfTfYnwXvdT070QsbjbhZsdos3qTjZ
1+tfU1Pe32j7fYwyjW1rKzjuWh2n3RRrsfHfS2gcqASnd760eH2aWKZt4fNhOu3wGpiuSBU582z8
JprsmF7P2ULOkPd80+RPuxlAjdYib81Ci2q+g9atQEopQx/cWXIpu+t44yOG0jKIxeLLsa3EGCUZ
bf9SfTEEpbthvXjpPXuHadlUck/E94+rHNuWvfy46fqlvXVNW4l8sJ/8K71AWi+ZAKSKYfxbUoUH
y+083krNs2QLItZdBET2p5113C49avm/EJqw/WvCgNcsBKJIvlZfOakojCZOMnC0XMsBzN/hooZq
dfrPzD7W01QwehRGSk5W75mkCtPwgG52UUhqudZXhepl1c6h9P7Fly3iuRgYgS0F5MZBQ/jd2h+6
r54hMs8aEuA9uUoSzoOdx5MV9tdsTwhC/1YT3bZrFjr2Xist7/n/e+5Lb1e5V0Ogn+W9jAgvYsSQ
623Rk8BJjgcvzIdeN0pG36BYF7/kV9/58KZlRQaZL123mtoxrOoNsh3n0FTN8tgulD7z9/JCTTHK
MUpXtuIngxfAd7M+cakxZ9bm+qV4dD0CDXCLFX7JPfd43fU0cIry19dstHYaq64dfd1n+UcqSZQZ
e0JrBn/z0T6Y70OmClFBTpwOB7oMiaPVKgAAVKKbr3k19S6SiZER21FSpVGlK3Lm12GREiOQaYoa
o4uqpYfh5L1/mysNia73htgpoXcfD+P84f0prE8UReUTjCOEl1T8SeHGbqf12Xv8sZgxqHQz1fTn
tJQcK5k+VvbN4lsWreBfITbY0TKUqSNuPA4+is9M7cGcF7PlOT1QF9VzLo9kCa3wdrWCxpCF2D65
Pyq2wGLbRp7+qHKvvK/ilkT8r39F484Zzj77N3jHIi0wZv27b68n11gMjrj8Q1MIFx7S6c93jAq1
+2QP6s9yDrT3vwcMFTDu0jWSLVfxMlW10wsVEzfX5va0hjScgfiw4Jc5polFI/O1/fV7CFoAGSEM
y3U789eIsxJv925h2X+bVQOh7SwzJiT5xNQX2mjt2vF73bp3Q9qx4jnD17+WHwzLoPiqMYKXntF+
odLHwl+sZajKa9vx8+Mujmz/7W2ONf51/GwSE7Ivjnfq3sTrFrm0emc4bIZ0BW9FGITluY5Pnxk3
yrC4eM3EP9t2CCyzKX1jnB3FyIVlB3j9JAO0U/qK5qNkH6819jRF+gBFdtwqKsCYvzH2+/q+fthK
vAqxQ5JyTsN0OdsoFGkqgNyJRgE9Py7Gi1S8u8oJyoKfdtCW7k1nu6my/aBBV1bnoc2/LtuzB9NY
EnK57d/fMi2CogqssMW0dXdE+F69nkcywPjNlgNGWPf7RPqaqwarkPZcll8yhRJzzboBP8ZtJCVI
tg/dP5bZ5kW6SqZ5bZ9+XuDYt9frZN8vAIHf1Z5jfnq9a213ILZMW5GMkoim5PgsHl5I4LKc4av9
OlVv4+KifB7dWifNcxi4dQ35P7x7QLelQu1YLAPXZGkUNKsJaMhK9LEegILeU8AyN8eKbDAO8iHk
jRQP6mhrajjBi5907OPt7vOP1+71x2jfU4RWff2rsDUotF1E2VI/WRIhduwPQ/qfboSywGGa5Jlj
o9oJgSapT2e7Cp2k5PtE6eKPSqagLS0vGpqUJL54EqALZoy/0fV77szPIc1smwrWFBPtZgRMEbpj
7pqnYJJVz8zO+Wbxg1k02a1P9WKxdPi8dPDtU9M0vtGfGqzS0s7SIQw9daoiz9Dmx0153tz31j3J
2JNn8+sh5iCtOG4THYLQzef+SzqS7AjJWUPlzIT+DTuh7KZKIPj0Kmhp4QoZ43/4YaOzJWtaul6x
5tto+XGGAwav77N+rC9fiRqeon7WZAmo8uqz5UQuYK3yrO8mV3aj+MK2mrdVfyHzvzPsa4Ldc8gr
GQ7iDnogng3QK/9RKIfp5UyUMK85idn4V6jotequXSXwlmJXm1+qgbvzz3+zejjv3PRM7IVEdf7m
rsW+l685T1auB2Sf7e3Rf5T3ry/jafvvc9GbB3lUoYGX3H9c0QESMN6nbDqREOTy9BWzt+CMafzF
aVBYPWghkqlG8Xvxk5k5tQW57bR+dhTas/auh5v4ISlSe4KDULyOskRh2+684Tf1GFzZ84Jfd+lX
njI2CUSe756IalCwLbrkWr7+9zSu3oIyWgB7kFbjCvMDVo2Uo+QrbakkZaabr2k/VR4UIOUG6E/8
ypyt2BpSPTEe7aRCUC4FTdoLtYumus7eVQG/dxJj98up6yVaDv8aii4kWfmVpRVgcOA8CYCK+yKh
Aikbrov2h2r+XXE4KFKiDm/aXVTc3cgqQ3sa49Jjrai6djYDkgWKj2TFOdGd4lKbZGuHlbSqFbdX
NJ5W1jtmg3RPuBgHzKG9kYp1kxIlPJLBt7vTwSsiBWP/HP+ruz06MXs0SW8uh3KBS7xTpBsRUlxo
CC5phYjhyvIn11gNWObC3Hb+ybZO/bZWJJmSAegwwlxx+9cIBWA9TDTzQ2FKLnJN/0+taHQQqV1h
fgQtiNDr/jXXXb6LUJFRp1KR28xKV1GgwYK4KMt9sW8JoQwxHJILiw7yL2Tu9Eutv9pLa+VjqUC4
/hTHqxrVHZqSyynfTc2yY3qom7dKvq3EpmRD60bn3PXe/OzrR72EAltoOJLlkWHQwAVdBmLRfziC
F6KccI0aHlz8wx2ucPVK5dqG5AnNFoJ7CPEQDhlwDp/NxiO/0LaI7wvSyQqV0bRBbrJpFHpe1dKE
Q7ySrR7i54oq/AWhLC+7bCCqZz5zvzhsnT3tK4WUUqQ9uSj0ZfNLQn9+Xz4jybnU+b+b30QnCP5r
1uUFFl2iqaWCEuMnM7p2yXedpmubBjGyR0eqeINOOb7F6Rr3OA77FJ8GIMz3e/PW3gupYMS6eiuV
K9hpKuGi3VXCc68/Ktvq5S3xTsFiaei8jIvf19aGvJBvK1v6uvTBiaCIVy8v0Ug3SEHnJPMDJxzq
Sxa0lDqK/k33mzd/GvEZtB7fgfjXRSfVZm5v/jonS2dm3KV5TQvFX983npMMaqY5vuf8RYBakqGu
K8b7WNryOgj8v77neuf3/GD5lar723uJtlySMlCYT4HyS39b+wr6CO5iEoZ2ivqrSSUUnrOX1l9j
9yvVfxOENxVXcBfvh5T56+G8sYqPZhRdyDQEmd5mTKEVF/yn98QWBFCI3ueQ1dK5oC/h172oiIxj
N3mb9xSaTrvrwVzaf7L7V8/HqKRr5dqYniKLyf6ds7a7/g5I6q1hVxavIpng3/K0GOZ6SNzuFa79
emcOftAi4fMo3AaSD6jzcvIaSMctfbty5hJpaTn1k5X1q7QiNKQzzmIjR6DY3PEkE8+yNZVuEiK8
3+vuovoNlqkeolW9R3AVE1OU8wPjWUlLzKvzcZyvWLTqALTyOX7mSv/XgsFK+NxiR73K3vT5AiuI
psN7g5OtMu0d2g8CigK8xsIp2TbIUYN67RIvPs69FcNC0unWQ/37rIUmye+TttzS/HVVZ02oFOqr
WGJI+ZWM2nFvTkxh2Q5YouoYJjz/k8aQ6PBdynvQgTrM18TiW/dsxfdI/1D5Xrs5fvzmIuhxY9ls
CRpgKU90vqfDXp5jst8rti/VIhk7hxtoyZxS3ZdEBLWTX3OJUesKbSTSPtl9VD/JceocLrPWtHv8
zC/acqRorzpTSjhZiEpx8fIMH2YrP2vN0Vg6jR9M5aWjGLfxerYIydfNU3X6mjWuB8r3OLt972f7
mVua7mdjrrxKZ1obHK349xp/OF9GMjr2N8NjQ3pUtB5hZqc1V2f0bExrD+1Tf718hcEQMXoSJ3GP
p697sZNftiHGjzNi6hklsNUfvNwsBNz+XEbhRSI9upWeBmziSyIssY7EyJdorkfkEWfEPKuhocy5
RHeFrufmgZjHckNLbaVjvlpFV6bodDWj6aJYvTkz223Zj9/TPsjkIaaeC32SJH7QyHG5t1fpUAdz
5vjaNJ+i/Zmaq9lpfbp95zguXhsvvHMEjGcdjnSb1/L5lpaZ+GmjKiS799wvBeNLgWgsOvy1lwR0
fAtqhKWcFWqZfHMOH9QcdvpeJroUedlj22glXCkD2CANPrbDSpX9FjRmhBpZ4ZevwEhDOZjbsk+0
W8DBFLsJm8RffZ0Z5PpOAdXcgKy/t6bBPvc3VWmyfSGx11/Mql1QzPoSyXpOVRchjlYHY+3MlGeD
+E73HCgh9mXmQoK5FwoZIFv6+zret47jfzl3dnvM3X48n6V7VLmlQzwJAxhHjwguqs8+DZT9pP7y
deqf6z6xqL9Ovvp0IkatSeqy0a/a0zr+TucixPXOFYHQy/dONecjM89TDON0AgU7z0W8ZgYK/sZz
U1wz291+q2f7unydL2ozIo7J1kNIp++wCmWc4rfTeZtRaDKGMnBBSHWeV4qomPgahrwvsIKaSIHs
UlDN3+8vjlPp4a0vQqublCoo/Wdhm2jsjqWl4HleOA/fQHc4IvkR+iMx3SKAE72/bsrXpCnq04J/
7nqLTYk4MNFzGHP8FxD0luit+zd6u1RsMjIRU7b/Q8W2srZEOg1An/tMxc0MWbeYDsk4wLryveoB
kOZUP7NKMSpY2SR8TIp/0dGUiB9PoG5A9kL03rKaf8LZ/9g4xhQvQS25d/jT7dPEChhKTGBaZyaX
yrJFj6oM4FZWYQXxlC8W4qtOn+lx3nxyI8YNhOpFiBA5owdHSnFTzp3842z3Hy4X6AVZabED4Pko
1FEwWbnQHJrkLwHnhPNAHDHvt9pGeSV0vKqOO3MHGeGLdkRJ+9HR/hVvB0HfEiIHLVDxQyhicxs/
uSTsMQCY6SD19ZBUGSwjtAj94u+mu25v39ytu52NIqCe7YWMz0clV94Ob7/eq1LembLKETLKD2m/
tKoee7kGEe1faYzXhtVBekyTuUGiXugcagfzIHT2Vp5lmpn3WwggjUb9vgaVUvZrciGtXOCap31F
OvzkS8KdmJGxxIgfSjSQEhdjnHU/iR4q6gXA22IoDm3xCmPLtUWsKeVg/GsBSxLbmQ/L98adkq73
FzOKNZO9c+PbaFrZCCc7vZ0Vdj7j2+SejhQFd00SFzEu/VN7dS+bCSjEE+NLR5RfaaYQDPiRg17S
MH4qsDb/YjDGV1lCWTk5T/t8sXIglLeBJEUapLyf7WuN4dEgkI+3nU3v8SoEpZxXXJYYZQf5gbmh
EEK+aps3nsBr0wROiq3sSohXyPPCTDj+K8rkWbpIhjMqF7snsr1HOKNqYvuj7j5gSTe1aeN6rlwl
FjkZJvErn4dOruF9WnXuLQ3NHUfTn5RVS89tnK+mfs+9Te0wURLSWL/efFrd33Fq5Cc+lIadaqtt
ZUmjRr0kmfdU9S+Z29tzHj9WtQX6bEPXPEhJKiLCIfjRvQivdbINlqsoKN/L+UN/s4kcoi8qu8Rl
L1tX3UnPcjhWF+JTtvrieMbTO7S4IiaytyY+aLn7eDxrxXP8chxLboMT5GsnRXbCMp91NV0Q/60X
4FTxzzTaQGn7BpoV+acTNW43tW0enrXsE9kiRmbbzZ8az+M4sArWdBTFpSzvFnKfWta2tI3J+IWE
7d4R7+0GaTzybtNc9q40NSmRbbv3k9zuG3tlurkZktz+odgpUepHUcz4IXWj9x7g23RehicATIr9
Q/1UXzZ30C/ijzfKhOEjTnXuXYd95DmQ0mbSOzauIfsH8V/TkiuPYCRSDKwkBf8d71M3BQv4BXaN
f1bV0D5r9TAX0DMEsOnQPI/v493oSFSC1wDRZwg5uL4Sw+JQ22E0I2eKwO1tD8C/Q/L6Jzdb/hyK
5UCCeaBb80EImMWWLOvPatIfkf4UO9nqAcXq1AJ/xaNbCyhHunuP8OHY6ZBEhF6sHWrcSdUwvmer
3W13w9pyHp/HgRyDxBV7QXhw7MDOonlX2nTtge586UGZ/2fX1Aake7z4OpLCmkIg5NWSpg3cHkBD
TTOJWL9WxRWU/DX/QvYB1grevC3yLfxa0Iloh6zsP7ISZAvpkATVWFWKzXnzckLu/VXI8g3fh2ha
T9eO0im+jl2NRgK6frYu7Z/tkvupma7hgCs5Fr1zlB3v9K0ZZ9rz0usLd8iCRKOaxXw59p2HOjFt
DJJBcar/XB65meU41zjWARQ1FfbvEromDnb38bG17G17Nw/3ODcS2hOcj/iWcZsbhAFRHWTvWL/4
sSIghZk+dGXvJMJIF6JotiNjrmFCI6f4Qrz69Fo5qC96t0+m0Mbzm8rhb2bJz0v4zleX/4yG7GS/
uy8BeDLydS/gj06iCh5OOu/mGrfkNRUXFQn9oyl6Qafr4X+WbyNBKGXNpySss4xOKmVA3Z1qCbR+
YXD5urwr1b2XtsQgqU6uHQKAtSYEWfGxepBlZ7eSICt63NTCidNID3eg1aUiKll1vZfe1P6YLs9C
1Oc+Yq5TJtoPz1AI3haIRzUiSTUc0Uv2CQozT/ZLeT7cgU406oHAnfqW0STE+uZDA8tpU79+0BmT
SRiPUpP56IqlYfb0zB7Bbjdf+jBcdfdOD3K/wRmVvND3IIRXIEH/PNwQL7UJl8tayTBRuT4ArP3y
k+tkTUr2FKxFOko0F/XEMCWts/C2mj36o0wbv5KrLEmnl/0nfjiE96/LMzAm1YYEtHS0pUqskoe5
g5nGOBkzDAQNjPowZGPV7Qp3OAX+kpTt28N/OsJIRfOKmqbqf/WCmPdOYjtD6V7Btoe3pwAPrbj7
0G5HHXOtIp5bt35ObqbstzjZSUvfnWW5ip5GHY0etbA7B0HCEjiCh8aA3aMUL0vgIrzsOWOLuaKe
rYNKQpVJajD9deUqL9VzHbq4+DBwU6KK0KtbKKX9len2ERrwe4vrPydD+MLo1co6vpSU046a13hp
fpgdyFMEZEbmLgwiajy6hr5m+jEmxRHny2tgJwHaNv+U6wPOkXVLJFGa3L1XQdpvoQmis3/Z2ska
0D9ZE6zXFkqEhnP16yHB1i5RvZKLhOujbL1+h66d0X8W0b2g+tCiNqJ8wRi86aZ3EKO1iQ0z2KhV
tMb7JGuXYUpdBjZjYM0Jqb3yRtgoEhjP/D96H//pQb5q/g3NWohwSYjejRDST2UYKrX/xFFypVnj
D+qezqLL2SKhLE5KZXgZAUggG1eTS/ul9EVXfRG365HUcO0/hcGA077xVzJUi1t2Xrd4QY+JilL9
+ae2uAAkaWPQtJsyH54qsxsFwq0WFNBnkrufWQoTRfUkHpukhjgqfDr8UqChqNa8L4tYD9lf/YkW
nn/akOfJ+vo1M7tY4lvF8aEzbyatdPyNhBGLb4Diz7l+GZy7V4CwqGqz9keazyUo+ETaghrnTWYP
tavSrV5qf42X5gZq5qsY0jPB6+whs02oAE2Uw9NLt10KkM1RgG2+eTfE0RpB24qDfWWFPsWsB69e
OdndLsskuNcGr1zpdxVfv/7ahfophkwRDt/DfCcb4f3Arm5Nr61+c4ykhXoQ+BqA2tOeuIT1cNd/
2n/hjaD7W4UWrdDguFr/GER389Kxy571GZyw+6FoM+vus/ocp/rYlQHiRUHMG4req7n9XbZD09zy
1yrULP7Q/5w0C6baycHmnZ1JQ43F5uw644xc62ItnMPmFQi1M1EbiZ6QP5ALjVDpnlqN2Nw+ePwm
SmuP/8L7n+nL5uUvyzTUtJZ2b118ZzxhRuGv4nrushi30pDPp70Xg9oNde25PnIcb85TnKDBobAc
j+YRVYBI3/xP4B0LcUgp5uQWNbws8zrDCS/NQJFaYngcyFL2CpoCqzohO++vGsUvpyoKLZ1HvkTx
J2QbZX1XD7tlxq4BibRpKGjZt/6i666KxC7QL+TV/0zf8LYGvmpgnttBQSr3MhrjsIb7t9sXzVmD
clXz4lNhm8NwyIpsZEujXdVJ+FGTJBt2C1rRNyqVwaIe1GNtghRmHKOPJrts1ZdphWqMEIW6sYn4
nauv7Xc4GuDFXqdmj3ATSPsql2548IOUFA7sbjfyVix3tINi999lwWVnyQhr6/YqcmgSOGEwit3o
1NO/Sot1HMt6AsI4dKxqZ8IJVdLKJci24PXT2Hmy2NOzEgoPqAhTExOihdE2+G4izNbP1HrpwMC/
+KwFlG6i/PzFfWomIBYZK093TF1IKfY+RLIHvBfXOk5ntprteawfbe7jDv+VRAzP8WJVVlIqzWPy
T2UrP98W+J0j4Q7grheuHX7rvvcsreKv1OwhG/BoDfX5E1XtGM9hejj/Gu0DErjrKMv+4s8oTdxZ
IUgFlIp5zwphuLzzDu57q6BWS/5jg4SIE8Peq/OBC9hKNXYj9qLevSet/JvC7Mi/l4r3hqAj0ljx
cRg3iX5FiHiOaI1fSFut6scf5hRr7Sw1MBlDEAEacaIWIO/IA0nP5Dc9FR5YpxNBpd0jDwxrHLNq
0Jj9OVy+hORop06bSFI614VezZLFhOlt9GKzyoo1F4o44zYs/76mQfTZ1vlHjNxfaT4vKU7NN9ep
8qQQ69ccZ4fIBJ09/k8U1N2MisP5NgYsG+78BR3Gy8+AgjiWmsklCr6KjUCuOt7XimH1eDFzq/8L
qQIGlOKNqNXIr4uAWXcPkPXyOv/9VTcTaNfld90t1DN4B7lxQAwSgMH6O9hKQxNJAtJCghrl3nfD
nWBeVhqZLVWi3Ewbp9F2sepGmrZf/Zfu37h89Rs0v2wg4hMZFzG7gmaxDVFu+KguCfk6WQOSXBtY
bpXmv3GuJLtgQbaQTH3blB9nCc315u1nZ9Pi3pCtdIMdE09S0403PyeaV9HhtRQ306JGPiVydzPE
+hfeU5E6DNkzaHmQwFwWxglVvqB0m3cKMehCH9gxUn7bXdop+gEIMT0O5UeDTcIrZfWUMGX6D2r4
2zsK+/tnzxIzS2GIuAn0j7Hw+Jv1XdKD69KqqoC8ApchFGct92GXJpsIprU0KVfBMYISP553RtYh
e3ui/aw4jw1J9OlhE6CXP4sQ8FOtB+BR0mqxsXk99Hb2/h3PEYuqxTSmn6s6X5IMhMEzkMLFFn1w
Y861W6VaQbRwFG3JRE2bPUuLKIZiFymF7lu+XizeYS3m2/eWhcfZ6JQdL8rTEbajrpnjWOriBV83
ailcpYYrkR/OB8VudojaL49H08HURJ30SbTLJOpEMzRi6VLDrOHwdGm6cp49y7liqkLF8mz5Eudl
7kgwZegY6IX+IjO8xV6PHk77XWVllA8BeVAsjzkZQQ/cuaolpbmz5ofTOTzA9xYXXiUbipVx1Mcv
wQ/yUv/TgpDs342R7L2+Wxa6cY3Gh+ayXfy56KV4djODUBJlkEWNOYqqI39TN2oa8tMvtdm0c6pp
mKLLyTvTGR56TiKFQZLfUO/Iq5aYc+fkogLo5SDC/X8Vib6//FCLPcwDejplE5uR5j+QTdvWT25w
Jr2v5YjVsyyUm+oxznnr2opNTJhv/pGqtRKdVXvThrpEUlqk8kgbjt5C1vVqeKjZi63Pt/dd99Gk
aV6WZE6xR9PZLCasK84WAXwr6iQJ+fphp7iqjHnUuHub4e2e8d44sUwuk4dX+UXoixOaZ//iXJKS
XVrsHqO+93SWd4u38U/OGzBZx9vGOvgbSWiXqpdteyQD6mau8bzL81HRPRr1M549oVuIsglMxlmb
FEv3IKt9eVPe/R7fD0waxj/5K+fotWtl1ZHpNqQmAphZzhFJlQleZBDamK5O4oZgqlTRAUERYK6u
pD8Wd+qHx+u6QW1eWtl7EIz7n6zDvsczOdAIoF6hlpsxI/fDQJL117ioTQ0e/w5mp86h8wwiuBrh
CpCZcrK8vSsUFQy4qlL/pPTOdQvlEGKdD7B46kBo8Y+b7QUMcTSRGVDeDQh+X49OQSmChSC61BIt
xHpXmeWaWudqvIlT2O2ud55oY6rk2kIRaiFY/CVKSzOoXXtW83AZ5/Dew9n7bRKwKxuA+BfvsRNc
kQLnxXlr1Pf5Fm+OF3R6Jq1K+zw5sPz0X0bD4s9Ddcr0rYjHPLaA4qVHKfmafgumwulvf99Xq07Z
DyV+sMtwLpBajG8juNdlhDwPEvF1I2lvjm/NvJtbW9RDDUluRCGwoAC5q5fOGSzEWRkBQxM88X/B
S+FRb8yj6Ztnv3qNQ0PXI94gdvx8rktnbaptmxpnyzg3kcdBFncDDZz8DrMGW74XSBQ6Lat0G+Ip
GTruOLy0FpoaqepdMifQqBmu/fZtFF7Oe9T8OWvhMtBRxOPLASxOj3dKamc4QEORc4a+F/4WsA8q
PnYko1iHizzJdEfUZnV+Ynp6JjXZges49f7Dp2cJIgYu/4RRK4iSaItrM/R0Bbajpf6NwitmWVn0
E5Zq813lVs/VavYztmEnYvORkq4o9QXy0T8V1J/qeCvTyshRPCbpzxui9zQ5wHCMCCWRNo/4Kh/T
ht7K1pe/W1RtJTsKXq9M/DJWOwk30wdeaFvzcBllFYM8p878RAb6N/pWluWb3CPoPB7wjfXt4rgN
WMiXVlgaG3lOAd3XtBIaUPMyMR0zc+W9HMSGPaT1nGVD5GasRReAmzfJapzRCV8XBrj5gY72lhPN
fQ4CP5Su0XVwVQMZ+p5EZrCqZvoEu5sf2tuQscn1T0KbjMMoFg5Vf7V7y3PoQbHMXmuP96NqeMfL
CzC+fO1TbQlSPPSC5urR9SkW5Su0UzwFoUc0j6ch1AQEgQ2spu2iyaZ1s734FxV4Gu8oHYPlavYf
S/e1nMqybAH0i4jAm1e89yCkF0Kgjfcevv6OWudGHLOcgG6qqzJnTuNwPz8K1z+k7sq+sx24FZCO
8yzav9fFPhkWGCggRGcr8pDj/aUjaNpG09t3oP+VLDOH6SiLliZHRlu6+BRP39HRbn6WE2WQQlYN
3DLW0Il8Y1ZJikzUzuBcvKFSZnit/iPtIvbtJMeHEI31IAJ+sN81R/bxgN6MrrWlaKN7HqkasMCw
jcV2fMLr17JOtr9z/EGhC57dATQwLMD6XifufuvRP/PB41P4R9aU9dcbrcGxLew0tNtqshe309X3
+dG5e7vmpw3ScjSKm9c7liMIeCfPwXg/vi5ilJJJVt6BwXnM+ypZACuDsErGyfBcpb5VMnKMBbAd
hvG9Y+MfJsIfVOaixzykH/ytQPQo8ZK46Up2Bbhe6MUgUtUUFVc5GnJbEk2x3X1n8frDf5Pr3SP/
zBbYMNyUYATFqXLCRFwFGBqzcKICYGrL6lsSo46hLTAuqlQ2EoDZIFh+M7164/goinWT/zo2yTTV
S9cusdGPQImIp7Zjb8gvoL6vsqmJXjmwpHAzMvQJVeZz6zq5wSefGW0rfj/AjKhlv1ndSC4IriIP
9r/Tv92MSb8mvvaphU9wsyVFK6ZjJ9OPZ0urpM/d5WsUVWEi0dojnWQ0GNffbX+G2V+NfN1HOtdc
4f1jTvnz/g9M0F6e80NTiAJ3qK+poIJlCQmlfG5xeK7Op4GsXWejUMzWPuRgipnGvgr7kfHCtqGK
9VQlGWlki7nSvknTkptpm0Y4WR32TWEXi0mZJVsK5ligU7bPq+FtQtTT/IBCw8p7zxRP9jWgfIKs
5gCpsy8JbMUd7O65Dwz3bXct4PZUaCwgejojPSSEs3kxi7OfaommfNFvlUvL4G5AOi7ILQsoNZmD
32f7+5nD/tudQvi5j9eulrkSDIhCCjIHoUDnPA1nq/LMs3TonvMMUMQGKr8EwvFH/Xv+3roJARSB
XJQGu7++Q0LWiSHLW6ffSIq40NyEI6mRcBTHuXjsgQSrP11SZ5abK5pe+WR1oQ+BAehwBs7ryasZ
OmzDhde2GLVnYtQ+Wkvg6KUCbEOqDjFJIecoJK7dGx+mTkBL/zWiEOCa+wOhVjSzf38/u/K0ePlK
tYcB0UObMMBgqQJSFphHp2wR30v8gsAO/HmcqtQvel3ssvAVCOytJRnNvco/+7Y5dmnq4qYSRm+x
hik0qWf4yV2nM742NK8EjP9szeA1iQ6xa7o33oxkGiWx/J84HJGAnlNMFymna0EDjHP4g02vGwsM
Lo1kZVlPF7GT8MlEgIv9DAZyUdhVWpZC0+drb8r7VqcRANycWb65bsZNcDnVS2eNJzzF0xX2fg3/
YVpzxYbTYs1NmTxu4QjKFGVDqvippoOtdtwmXX0uokzGPbPW0sZ0J7jfi6bqsJZxy8K3tsd1EsM5
orb7vbH7v7AaSUDcPLm9C4jo7OK5dyTJIbLty38UzoHA6tLKx4ZU5sJeDySY2Vx4MT41n+qAa1W+
S6I7SBhVuSPeGr5sNEijQ+pf91zgqJeSPk8W+HJrvn9ltPoUIOiODarx8tpR2OiQhUutHLL5bJco
Tjd6JOZ25U912Ut/374enJaWFf7l5VUxITNCjoKk5X7s6/lfpnqsS1BB4RhshAo8fxKNW+cTUAzv
rY3W6E+V6OzhNp0Q/F7b9oGPJQ6FmGjp732LQLZwpVK7VvbBpnX0aqxHH660wS6slKxBLrVDxd2M
BQIKeAOHmBs2zWU35Qdxf/B0R6zn84nqQeH8uhbZw22+d1eOZIXcpZjrZHuP+afDpBGsXQrK52V7
OYaWQjpQSWCPgI7DcFmNyM59la9joxhoCD2CJdNjjMLtJLwMDMyRbjisPwn7w2G4bl9qoWG8yXlh
E8QI/dY5FqZlHIkSQdr3pbMa8HH5j63M7FPtvov/8ZOtpkpcN3orhumrjhyB1lY/wKWrmAvuMsxl
IS/5M6inkG2GPZBVS+MIHJnQr7qnkmkwTmVzcf5tADtVsyRvs5BzEFiMIZLkUd10zoxuqsH765q/
gSoSX892wnucLCiPuMnyVSMn19FEAXQv/ctJDzMMgRaYWQFxRizz3c3oBhtScUT19PaVVefIPNYj
W9dY8KhD7Vv/4Ibyt7eJI4ZdOnDYqyYsJh9G+WLb2HLVehZTzGLXjLXSxcPX/RtakejnooVce60K
M8xnRvPhPZiWkxpADAQ56pavZfPFW7ciOMfrz1LBORs/71lMIoPh8vaHnA0RfEMCSlgJzjdWaKcF
YtVw1Zfz9Z0bBULVtXyohriWbDFZW9bM5Xvz/X9rGxQztG6mlGq9y4GcZtCa/8/Sz+ufSjuO9ki2
/ojYoAKUY6ATVdwrj+gqcotIjzmeuf/65zLg9ztJlV149TBb93Zl3OOuK1wyX7zNLroymx6yTTVT
ePDuEhERLPFFPd9BHjjrAaBvrvKIfn28zf+Ck51uuRKWg3Oa9Xv2L6mf1oLEMCNvdc/FTdDQZfbp
hxia5vurjvLXXCKTVbPd1SCkf2QKLLmr8Qltd205QK4xpWYhfipFGKCTq1CaRVdFQSK/zFKaq2tw
m3kZ+/+CjbLzeOCmJUuPdyGKw/m3N4ljWP7MXw+F2Lv47n76F0G6pOBTgbX5dBjN3s6V/bGZ8TDd
y4lsGTgmefI/SUTLXo7bTufzKG/hfUJnf9bLQoKF+bXAVvl1sbl2t0h2zdy5zuYxK7FtR1ohdqu6
SY0y6cry2ZlKh8qLoXpxWW+ltt9nmek/F2XPC5E9Rcm8KXM7tUtQ+YSdCK80tsaIL0eRgTopA/Xa
vffs33vJ0Way1D1xKP9BOls2NpNEc1/dUyjR0LTiNkcji/50XciOo/wt+lctEkH3v9IrUuTkCdv+
SY8j8Xx89EbnJAJEd1wXl4h9w6OJw5B7bmxIwZnQxPY464bOFlMBr1ax9pAell++iyf0fQPRYFiX
XofojMgkM2klyrGm8XZ+/t/Qhz0URWE8al5/CXy8VXPAFPjHu5hjcZso+lHvi4PbZch16caGseYZ
F8zW0d99n7q5cnx84mceoFIlWj+aLd5vvFEqj8dkt5qdrkV/8hY5MrznJrFbNa0u5kb16y0UKH0k
7Wuyt2T4pabmg+FllZTZYoIzjr8yqYRhsNH1+qnhC3X0UUmOGUf9UTCYwGNQn/73KvGXPfmGuHct
Jj+l+NhbHuC5iZliNvJl41GgSjg8lS8iCYIpJtpJCgGgT+JgGLUurg9FL5hldcSbjHlBPfbv5bFg
uC+qRmpBjx2K69rq+1VbkQkyZ+y7Ge1r+9iPrgsSVAocH5H/fLYNEwvbCL2mYyirKg0QwLYPYe8y
AFUdvrQ+Ce73dR6Ikm3HL/iEKgcggsR0+ka0HrUEuKoep0b87vPEjP3aP/fd+dO3iitb9LLHWMiO
NIL4i3+CD/K1n+AnK+APh7/gHt4MN4555f7kZ5LzBsf8z7a/bGwbvlvTNg1AwrDWXSTU85fgx/Kk
pZbUBiCDV7OCZNbFtH3tSlIUXGpNJrPQwCVulqtl4ojBn6vEYt2n4j+bLUhTcV/O7gavVEpuSaf7
wk8CYO0pKv38s3R82fFfzfd4KqAzpRXuBkqITV7ZsOmS5IffhHlWhklymJ04HuKl8oTnYmHSmgQ9
ebL+E/OSb4ZFcebrCETy5Le2F0mlXhF56X4wu6vu/sJ9X1buv67B/yddSbTtE/mYuVXpIwc8UpLn
F88GI8V3oud/I5NztHP/lHyPnKKf+0F2kVy1kpHS4V5X1ikKz8ivDF3/Vo8KGwGdlkcq8g7+b5lI
65YqmRusyKVeiorFBp/wHq3GVkXfk54tu6Cv8fxM9cBo3XJK13iGpc8qCGQYYkZacjlrcSN5PcG2
H1QEfQD4kVqNQM739Cxef70a68fPthk+jxApZSLVtZrSCGJ4GD7/ORzk5tx161z3yjEJe2qv09BC
bfuuI5M9b6/5ip92pnjmBDZM3TlshEJ/071Ha1b/i3ZiXSCkP/7Sx3BSvTIsneafxI8kICFZ9lZ7
jv2JH0/cCz7YSfTdcPW377sTRiHXT8E/c4koXNxIs73VtIMBs28HQv4focY6WkUOM2n3MMa/d2ws
tRgAsn3Rtby1salyuDXskGKVHOq3fqY2yfZiEw7Nv8tX0QDGdUcy1cy0dUQ0vcMLM5NIh6+O85Uj
LmwVAZfw0KN+aisjjuOf/W/wUMBfZvIgTneMH3PKVS73CsEIAs47Vknc6vHglMB7fXEeu2up+fpa
Po6jkBBUdzviqpTYlXVrmhJDNeYIb2EXrQwFucygtlumIFbDZYp3nBRLTlu7rHj7HcmjBvxegSNE
hOAQ8YMAvGwiSOUz5sC74ILNjdzlLPvyxhaXbA2XVQFJ7L53P7yHYa6o71slmcpzqnjmBtuzH++s
U2V9m7+No1EZPb2RHKsXPlvH7/Cml+LN/XkWV8fOg5bhH71ut6x4KUp/b4EnN/WCZM2Y8/iN/wyF
yfjjxy7e3erVSHHT4K9FSivxUKZ33fcRoYRGaCKgf3vaW340py7ggU1hzaRVsEqyf3HdrAXXI8wk
/HJd67O49MiRD1hbiLysGuLNR7Ifi/8X/dSSFN9z7+XqQCduVPpT2xoyPhvRT+sBOhCjzBxsXcuJ
gJFlkcsv/cTOboU1XdMzBICjnezFBsHeZ2eGsfY9+OAMSUhxjRvxkvWqXuknXXFsncc+oUEKKV3g
3Cx/z/i22jP0OjRS1gHT/+jc4ZZZM3BmWtUgsD3XbNnFDTdgjLfKrnIa7VpJxxmzE6gzRkpQLH20
N9OKTrfUAY3VjgtJl2Rphj+8mZhwVG6t+jvfS/5wgjkCYONMHxgsqS24rYQY6qdRBau7eXq0aumY
z1W5sT0Emq301tWA+D5/0iy7CZP1OFcNvsdhmESQahjXD/d1oiO0imDuRES9cyMxAOcUmaSiSD+h
5y87ImH9ceEGhS3XwDt/ZKW0uptMeBeY66rZw5XVXh2GSVcVrmyy7hhj1T4DlCF3eEbXhc0SN0XT
gum9Txp+HKnu+MVsnR08HI1nOzjz1TJ7+743DCGzffS/5rTAbnIS13ko6N0a5VE9sIEg4c8x8l8z
3fpJjp8kGx96KxYIhDb6tmytf0dDDSiGY8IydBqQj5X2LQEI7VM1UrqBuJQ6VxMalgP4I3abBlup
Gnpb0HCYzj/zJ0iStqlzKkeCntO2+Px1EtiQbAT2Uo/rPd3wYGxjlVuydCf9jTQt+Yv04GQ5lakd
Ud1wG5LlZYZHr8db6kTtkhAnULiC7dgqTKzP67Tb2iT+OOr4Fd+KmFKudIAMmgWb3QJSONXXNmY5
GAV5yxBAeGECf3ZVs8R8+ZuGQX2ji4ENsj3iN46uobe02eWT7XXRDIY/tq2Xjb1EFgQirasmoOwj
bdYBxbZAWekW9vLDs9rz5RiPIAjA7l/bTg4Ek+xbtDBKlA5wdK6LoG3F1PwVCCRZWfwljZVi84Bm
DQiCxSEd0BHIzhzXxzxTocWm8hnsv+4IT//YF54f9hjs5Xkyma5f22uqmmfrCDHc9vG9abOW/Q3T
+xPXGKggXOw93vaP7fLaP4h0WIKOzA/L+9s/+hS8E5OO8cT5HvxSvjJ/8X7ol9cGSqh1MlufzO67
gX/WRrwZBgHoC48c9p01oT3NY3/Q2TBWy1XpG1oHHNXEZGnY3FQ1XNuJYkBGHryGff3hSKqdHZN8
yYtLzkGl98jGICyb238rMUz+fOanSZLb/3VBmD9P/2Tkz32l/9+F+GzeJ6VNthZ7PHt2G579/gmD
MYcHkdIe6r7G/0Hr6j5MO40gqRmPXx7T0vY30Gi1480IIB9k6xE99gNrQap5ER4v9wZT7tXmw1VJ
999ma4H4+HcA3nFsLfBqNFMJDnZLU2f8XyqEyN9SH85og8VUiu92fvk77TEl5tlLYtcij9aga65N
nXnEFma2LbhvcKUQQEA0pnGdhV8TNCJ+BPxgW9+RHGC0BtwFuSRZQlXxDAoI9auzYVCwVfNnuBbx
gC9oQqlk9J8Su6UWwiXE3kGsxGu/Go/GmkgSlhB+BJTy9xSblyqJ2UglCo93OXP4Xt3lAp4K+80X
RD+7qcdwSp7F16n3WJbOLFrO1c21zlMLqYl6wEjqs+ozptmwK3n3cohQmXwOjHwuJzPBQCT9kkAl
D7C3ZsB8wsDffsVkHgVHkYhE1NmxkVkzqRE5R0BdxrQqziyRasizr0RLE7Tc3nFh5rnG+YYhmfu1
fZGfc9FZ4WRZz6aH4uWG7ZFCKKxsB2kGIeMju92TUXL2a/fzbhxnfNSqr87+i8CHOZ52ogh9PML4
0QLLOLJZXsad23/Rr+jXgZlKIJJdB4FLEPnb4j0EOlBIpA5IUMwua8tGO+XTi2jpySghIHzHZ89g
XB2ITK9yuj5B1URVJasiOEgZh26FumVrkdKMqrGD+Wns5tNXUWTVxAtlYjkBDLr/zOD9Gqt1/r+T
hvEwBCmAQrTkzLQAMXeykFQsuFNYRM6l4Qp9KGnkf2wdeK6293xYYBtIfo1z5dHJlLP10DSweWHb
dM6E6waNXZqpjmlbOwFgKu/ok16YvGGYNw5WX5sKPtlu+GDHdGk2UObNjNdsHcyGEOaGIawla8x8
q5gF0YBUt18e9mqoFPKv/xjxISFg51mHWyw5x1xtX5V+lBwdukEbj9Aqv29FyXOrZar7npbDQkUB
L917h2/eN53nf/v6FoJue1r3n+0k0HOh1gdP3/r3ha3bqDdbyMXGU65sL8QEwTad8yX4huVy9U+6
+sxIqWkyDkzuSttN/UWveelswTIISPXMMOdhfaK2ZH09H7xmJQDvcumgiHO3ydFEc2XiCkTDiU+w
Od84mIMKgE+2EVllhQ2z6/GERbaBktewOjvxN7ph8UFyE+mmvu+z59d6wBqXz9v2i/bkOFiYZBdD
Uhy/KzvoqumsMK+Ome3bcG68CHwFzKVONcUUZwklSSuwBQ6SPj7V2b496wdq8QzvXcsYdAPI59z6
11Wa4KLDNBBalqXWefEoK8PDcwSB4t1PkRIoo8mS6jX4BqjBph4sPoxow0GNr1Z69vQ/xHBzjYs1
ZbuZJN+ySTQlWVfHAEMDJHDii0YUeSyISuqpeaaTgbNMx4w/K3ajTPgU2zaOLK4V3dibWig7Svxl
r22UEJYrA7aaoJHObfR80EcFSsqq9pio71dd73QYbvuHP743lQ9OHI+EvrreLp7cu9SOKZTBiwJI
vxZss1IuiOmh8X+wU0qPnLGZpreNtw+FP2JnEnF8wPFTgNmrHIGKpRkEF549hkGGYvh1c/f+NSFE
dh+vZeXbdV9yVDcY+5SuXVMUq6J95qOUcBBJNDLG/rkmy+dXZ/pLZbKNUeRkbL0UoAj3ZqHBJYcM
y9x9jcu/nu0mpznVyJkhpsLjVPh803g5xT3xFAjsSx7fvsS27UvKvCYpwPmRJuZyw8dTEfZzCj3+
E58uEQah8hf6XeLvnuEstP06PWWkm98cG6eJQvqiHptF7qW1aVYwvaP5uzFB+otuJ08Mj+HGb+4m
6yLXyZksW3z6GdISv/nVCCMO5SfYtl8qu+q99h6OWLY21oPVC4BV5Aqz4tFyrWwypU26ugkASv3z
6bJ1IyH6XGraFp2UQisNUsjI9DJUpiasPuZaioAwWCw2Gw4BYyL7sYVauI9zjBTW/6iBmy6Ah7/C
o/oyL5uOZV3QOl7W5Viiuj4GRo1xA3P4SCEO+a5pI47jWHnXvXTO7WnP332xg9/Wj703z8j0z6eT
8URu8397hVkI0EF/NpDYGy1gdpIMQ1gbegXT3GKiym1nnuhFUJqTwq4NBSkY6hezjChkcf/vwTp9
Pw0qQOsmH/bfeEXsA/MAUAaYgcpKG52b3393f+ff6ELPFpvHnyiJawKueLSWhLzEqXg2KRNMVE+w
wSKWqSbwufgOvBf6cLkzcRvoAuqQmhNv7U9dYTbacaorVRNe+b6oP48fHe44krnOOVXW4av6dqZn
tkN9ng7eA/DpxqdfQbcFPt2/f+L+0aV2dNHtQ7x5ytlSHfJzHVruXHO+73iuccSQeq1LoQGHdEzD
Eb8eX4pFR4N1qj2K4fV5k5/kD8pK4Nm1wtIciYkuDE4Yg4r7wJ7WnfRy2p1434ZW+b2NZYzke9d6
avDqLH7F1tTCWfV3a6UZNKCFhC7y6bB8Vyx4plE4WuXAZrWplZZpsBzqIN6zw9DvOJUo1KoqwMSA
/UgZ964VmISRAZVo+2TqhbQfRqyb5mvCiy43CN/vBOyzbm9qGBxB8DE5a1sUwyXroham7vwVIHKB
Mo3d2UhC5qC083VV+YiBQplZsIiHt4HJvoOQqofZsMVrPy2ijfNBwhjnkbXqYQcF0m1sHpYdhdhm
tG8MkpPfZ16F3kz27DzZdgrjOog7sq31vznUv6SZ5ALqlFzYOTddriy121wbYVRkiGPep4v4xYCp
UGDhDExC4XergkYNIsqR9ehlLmDrdWjZ5ku9ffdYS9QHVHWX8rt3h7Si+yIGCst6K3cxDkunVs98
uy7ztvZueRSq4tyKnNuRSMdXDWSOW9yukhsiRcc6PH1bCKVFnFUE02j+7zNI1RbTIJrZz14Gkj/x
XswZcPC9UZNhcnW241Qub/FicIf5LmHfZ6L0UFgmey0ksl62sEDqKPqQL5bE+/F5vBsu+/J1dM2L
6CLkWn2QI45V5H5sqi1iKO6IuvtWCG64As2KgXArIKvKEr/ML8ECiffidR55Tu8gIFEUjxw/pUMc
l+DRlAhVTstkTZjyBap/ph3sYEK3p2gM9DhLjU9BK9Qq11IgzKXMoi2PduKQv1cyjWd7WQ1I3OK8
iPciwXOWh5TdPtIL1KZ3cf2VpUkAJZsDn8sXrAHjh7X+0senLz5ymXYsRGrKpz/ASP72C7bCOnlX
D73dz7qs+94jKss4bEgJKkEv+4dhphyFIQfySlaZsqklJu/xk/CNKIeznpg1tJ0mMuUwQgXMVgQ7
KCwUnkhEvsYukGeABcQ4HoAjBzEBkLlJNWiN/hGtGotg+9v7BagU0Bs+k0QnJd5kZwqu/0uF+9xE
pF39RzNZly/lWXWJZvnfgfqdyf8t/xlvLYtjbChfqqh2Ih2RBk0z/HK254ktkJ/phQOBLt6/4tic
zDhL3NsrxyGhKqIs0CymaA/W13Hs1iDUDdac18Fz+Pp5DjelnlF9CcUNXBE6X4X2mb1fbJBsBVPq
kKdmD1WKnnCIUr/qcZhRJfA7x73fLa4RNBG8byzd9+Hzf2bCxbcLDvNyanEAyp7F0KPYEyrWUDUg
8uN2wOXVrpNMIJnU9uTDQRWFWZ636agF6iBzL7uIQLHzF/I0542vgrtGmdOxmevLsjy2d8PxIm2s
+JfSM2JpMCcM9zpKxAskK/0sf59awU9xdvyPGZFPxz4giCT5ACrxwq0wm/vvUEpyoPtrYedsamPE
KSsixAxme5taaCOMz0gN+E+YtUTyyIu5Bu4v50wGOY8m7TAhOzETDv8kIvU7ypGkGv/VeF7H/qKD
BtDgD9PPYWDeOIvhgYbek59Qb1qLVZ8tg8Ouk0VTgevHm7Lxv3EJqm/x1dzU/vkIqY1X2iIkmF1x
X18NAu/DQ0w7GQbKiH1Oh8wgvtj2XwNEWHNyXa1rSPcvIA/fGBMDTEvId4MzP4mqwxAS8sZv235t
6HpCZ2/8Tz3H7h4fal3OdD0SvNTz+/qtORNkVxoHgSIKJHEHDfzftILzSTMSBGJX5rAPNVKZH7DK
lld86ew2R+s/hAHp3rI/+1Gkaam27aCvZS1pse3+gnZMPGp++3Om8SAU/RZFF6EENR3xDATzWfXy
hg43SClC/Q4rDHuE8ipIRf59N0FVmazwFlNgnmrHX5uTFwgCs+C6fu1nqjc8wUI30avdurZhhW+b
9GBgGnmnHpvWg4MRFXZl3cCrrd575wKRwmwCIIUaisGGCB2KBxzjAtxA6fwVVi4SDiMGHT4CIg7W
YRDDvwrNjG/m4iB9l8JoZ+1iA5OJxVNrPdvUCWJaNqO4e3HO/4A/nPTLYPYQoa5Y1aL1XOc43rcN
WyJzqUCgrd6tYF+ukHsGszTbFVmUYT1JHNzYrIuywoA0b4q1bm/H8bobmKK4j8wjHfx1cGPYcMhY
a0ddbvNU3vYiupg98wuYfHvXPX2Ty7jDDB6Cq/ZxRoPRepV79cERYVYY0zxeCZTlP9U8agtW+JFk
VFc/WtWuYEnP7bORa+JEo/YA1fiY2UCUD/WZbRThj+QT7LP/9f3vi4ioh6Zl2cJUaqnwWejjoHXC
nnoKgTzgiYSvLm6Itg9GFwwwRQQaCPGbigeDUlytIwYZfLSy/wTJzBi4b9tNwRwbn46yXhEPx1IW
hynDoZSa3K0IbjmMP86tbraTAedwmNDVuH6hUcaFCOG0bo6z4rG1/7mmC+kuokk/PlCcF5ku1iOl
jOFxJTNKF4dZbmL3vnVkS0HEABil2fTJFmsOzaur6UAhCtICB8OyzRaLDkQVXFbLBvrhNvSSaqHc
IKg440ysRPXqzWdA3+CTB9yVLeW8DGjptBJKayngpV1zdqysX/9W09lUc4v5FP65Z7wiXrmOC1Cd
Do+FXdlGFQ36t/zmXPppnOV9vsjFhNaFb+9TPY+gPtt60FHjgHORa8YGSCxYXbGw5/s+wiaib+7R
EA5zgC1YyyQsgEBnS+6KBxs8uCMke21LHTMRH5wbG3ZIcdmcluMd84cCOeaUlM5TIPRrzLbP4R7p
ZAR74qsTZSj6zHxMAPPb3ixwvQ6ovqdaUDpn7e4csCow61vNYLu7dyOMmrtGA0XHqmSJY0kRIUgt
2eKAdSsiNTo/ZCtkK8hEPpc6x5PZmp1b99ZVMudqCIlf3Gqqy+Ce3yFCQniK67NnO8QNJ6kto3Ks
HwB2lLKcEpEXRrHG02I23vDssMoIfGSWyCGkKx4SKE+KjmGoiRR/IWpXRSZp4cGXppUZmBf9UeTD
oH+FTfA7pot8XwoxXi7JH7EQUL/E/ISlihrbIuEAB/Eb/gzYHMIz6Zflux0m4Zc0rKtST7Ndciu3
439GKJGBe64LMq2mBAtWCPiK9o3H5LqwkXY2OTIzNYbbHat8kM3W+cXoMv5VEcZspemRXv3dm46S
Nq8uk7guP2UYHVqtCl7BxeZhTc024Y09VRuypsDTBka2Ph2zWOPalpUbliYnLVeMnE8r+rNnLzZ7
LrB3q9YNFKjycwN2znVWmYkdy47nPLQQ/23CCX6ScWL/b3VYJ4sUEKjobNkJjo4lgmmCD7cF0g11
Qb5HWEcNB0TKzUv9EdSXsbUXLDRbnwFhjvIm1yRhXKgLX3OfienZAkYSNJVGNuNnRQJx8IfYe14Q
qTxqpqQMBO1LPObqs0hhqNezf9IZjzWJSY6i+1/32EbXs9VqYMDG6xYnsaWdm2ciKfbk+vZCjoVc
+VTrTJlq2SnUQidFIBsNEx5GBmE9/j6Glnj52sONchBbkR3sN+qUwsPsTj3D2PZfx20O6Um6lJJg
peX44frU2pIgnJVNZ1G8cvaGgiI0W+L87O/KGIfMYle7j4MiNNSFU2ifbO05eQCFN+biqWk/UXkT
T5jW8bJx7uUTA+B844P0t64bHAXpcLwr5UfyubuHCGY5F47yLr420fxu9mik/5IDyVHVZO00w49i
oRR3qhYvJsGLqV5gvnnnT24sU7hl5SJYO1tLtW+OKAVjJ4mwbyO9zaYI45V1M9V+dt/dUyOQFc09
JWSlZCSUEBznQ+eAU3Vdt+CG2cBTm1pOZzYz7VTfyLWy55eWakW7qX727/Z1+sLvUjgylK7GecUn
7MOwduTWBJ4XCnf7VZinaw+qczs1Dzh+xv+9v5Ny7uV8H00ku69XKRfi4/P4YM1cKdm9oiDuGrHe
q5cEBzKuaNhYGwdmd1KFR5lS7Of55E4X6SPpahblYhZiPtS7k20irn0UbOiE2aIc3lX500dX9DSk
StO/XD/mSWl4SQ59l6rbrlUKj49qCW0Bj9vxU5GcXs1ReQLkst9glMCM28zWIwl4voolxzQwCsZ1
Ldrlqxbruen88dzjwWFxsc230sXLjEOsBNbtSxZ5OREvRVPF46rG5Co+yjWe5/KBj4liCLsKrWL1
zdMmMTeeRGkFKPfe9r5cO6J0zqHNqcbmWXpjh2NlS3a+H+3wZbZM6BJAMPW8GQnQB7upfeEZF+u7
MtOlKgfENH7gTeNjrufb3QQ6ehFD77CIdmK9eM2rFV+FjWjZxWPxnCAfNp5IfaInHw6z06kkDx6Z
qLkcgeZf/Se5zCzd3SBFjtbx8sU0h25730oka897MRkvq9r2P5lrISnPzJLflZL/JV/IomkIOXEj
PRvzInzIVtzY5lV4Bsc1qL5f3oCXzJp5cWTzF1IyxnrsklDVk1UeTpFi9lk687J7lrMPpqTK+1ch
8vVimZrtXi6lV7zwEPzuGUYHXqCCtoOvRlZIoHMRN5MTn12AldjsNsti0XaT38mNeYj4NkbUr/4y
/275brbVzV9I8BgYi9ZbnOC8eCM5zLRFx7kP2WG62xU0V4rNcv1MO1VaN31GidXLXenay2w56LYy
DxXISgWXlahcX+7z/EBJgjNkzEhvmVuJXPvoKD81diSTgS2Fi3d7MBXppJI2oxNCGK3Iu5F6EGIc
+ysj/E/p8oc1tuvef499GaHquhnqc233/cC9OTN5wn806FcHLXiQ7iD44HPAwNpehRcUkWuxQIF7
Byva+8lR26ZPVtqkSnG8kqn06Qpa0rr/ubRykzeaSC6oY3Fa0ovlqYE6pdDBhQEZYxhlJvdo5yo0
VFFzzzRg5lPqWWajy0kyXs+ch6dLjyNwkj37G++t4w+Tn84nPWeg+uGOeBmq/A7D965+u9ZOyMSZ
KgbP8658vMxTt/paNp6EjUACOglxb+WwMQ7clpukL2nVnSrIWAT9d76L1J2O21vTVI8Znu7xEO1G
48O4bXf5HPmLSLKEqpNR62RHmxuDXjWzq9BVJoM90yMMAS/lW/Jv81wV03tqbn/iX/iPgSyqtSys
WGUVqW+mHQZRz/M8isx7i49TsOUMOyjtFoBJP+MrmKYm8WkXdyVmDu8JfYyWt/5rWvc6/tHLBaCD
KUVtLAriMzCByP3J8M/0/XSpJhiTeEUQGjyIevDFoUDdzV011Ul01EMlR6sdqHCd7UYSp40HO5dg
6Gbm7yDzfQlkIQSohLylIAGzuY2Xjn5kr6Tx+LW0aiU6kWCFxrUin87P+61J8JhIGD+mnfxoI15H
lTWjIyqYGquX5xQnEzCMHzOhuDve4pWGjK4Jtw3w4uQp9RAuMS28pISayFzHCDoERqnOa47zku6Z
Pyj+5gbgy+pjkKoazB5b02KqnS2eSu95Phin3apC61pLm8+plOr9BmE7xYfxaemOO2iHSzD2vI6I
ef9Le7IMILaN45IJ47mXiBTeLbcy+Sp6bKLb2hmpANnuXoie2olpZ083gj83P21GAVVe/upKqKX2
ZKaTB0MEzEgePrg20o7iJDZ3KoWQFOxTKiNoHdR+4XfuzhdDdZK5V+ldHBR1Oawl4cNj34BJeZiO
KZRUMFGoCnSgatRSYbP92xmKnSnaGLclrp35TednVfu58V7CIOnZPnULGlqzLj8rG035sPy90c8h
JQR//aCcGk6LmMumqgxvR/JXxa+xsRqIEwoAoW6wmOC9toYSw6iWHNqXYNgUrHram7bCcMAOUXh9
DblMk7dN+3WusEwhJNo3/mCVm8rvBTEI1Fslg+YXYxba3PW2itVdLYBxjHEdQYouV4i1Wqx0wlB+
WXo0hiFt2bsYjBMUZVsmIFYckFR9xOYHMZSMcj3YFg8lUjmkBfhQnHz5H6CG05WZ3EBAYo4Ikfbj
GKLVuo5Hc63girslbIV4hB1GCpiK4RGXQ4jqnEM9RgzEjI0lPwIEl6AJ1sWBdcrj4PykrtfGuwfg
lBvsCJaEDsJbz+s3OOyW36M0y6xpcH+Lh/qavUZKStbPx8lj0ksZRpV6rq1zXxk0quTkUQ7DNojf
SMraU9TOy2yLi3eim3WAf4k0BmjmXW/uTjgIwbVs+Ps03igWzAjYHeZQRN69aJJv9RNlJm5msKnF
C7MLJDgwoIzjIdeZ4mf+0qJhpOftTyyUHP5wNlC/glIfuhdXDp066MAyg8ggFm/CIMQG+BLlQJhs
FRrUmgU01kCj1eWFlauHMTXSd23KE/IpYJQALWhSvA7MEy0e5DQgf4rtTGmqlAK8V1NNtls6hXX+
hQGSa582P+t3J+N4FfB37ccCSiREOl1EjeCtNbBH+NpT59qNWeXijhXCC0YAzaYa3/8ZnpzL0rK/
VhIr52JejizT1z+3rRiu/6IuAO0AR9iQXnCheNx1TQN1mCvKDQJ1bQkIjLjDnXjYshmjfTCaKVzM
8mLFLJmBInAxXVfjO95EHNp8D+UV50wtvk68cptHf4JIbN1OdU6TXJVHQzUcELNLMUzSzqbkdfPk
+Wfw0XixkJ2s8Yc2BqHLL+5kgg7h9D82WWyM265ga2aaDI33T+zBtP+NaBuY7B1prPwtZ66mHJok
pcgkguFuMzVpE+YH67SEcNy6cXLax7F3SPNfLF+Wxdc3QJ1D0736+XsT8gk69tVRN4J1vGK8vQ86
M/WC4OnHHARXe3G7l4ylfwnat1PlNhJBKcN4tqeEi1eNW/+95noPn7ulmy5ruq9Gr+37/W9NoHev
TROVz6G8WTc+gxwZasxsxBIG7w70wDjth0LD7zimYUjFqaJ4gn47baL9WMftkX8jJGS2TvzErC91
YfnVtbpfJdfx4SUh3NRzyYWovh18/uMczH+L5YBEGQFhZ34618ZtQ8ATsnHOX5GGWO32XR4YLLqy
AsPq4U6lGMKJ2UM/ZwsC+NfSDCkMd50Aro52hYTOLbJBzg/zePuCXxTrnOZJctNkX0/d8Q8Mq4+l
pGcNtQak0XIXsVoqbJOCyDZDi9i8zPEoEQmQOEk8xqaF50XK91pBGfjLCdztnvAXfabZq9pxJAa/
3ePiU4Zf5Oh8gKd8Zewvx9aHAkNQUi1VypTiHBAQzKrqgUZwPdkYFefXo4xD//9IOq8lRbUoDD8R
VYoocEsOIoKI4cbSVjFjTk8/33KqT5jpthE3O6zwh5GCRxa7Bhh+2hf5BWhV8M5++sdPaosFdJ7l
h3QO+7/+2X1AjyKev8OOmlzRBoUApfYbHPOuUnYcRMIRA9+u0APMeD9oKlcfwPx1YMb0edbtwU/H
i2ZvlXSKgmNeBNJxI8wI2s5WQdtgLRVSDmVO1fvIgDeHIHKC0JdHaEnXAF0lWgMP+7eTUrj9EUC+
4JhIqM2Y+hvyXCTApbS5Z5FBh4bqzLJGG5bJw/ZRXIsTgI0tYtZT4gAAdUz0iKIjfpEk3HhFw3fc
B2TlayquKq4RVArLQ9/AspGUu+DoQXAvaE8oqUt5jkIAPQU+hgByKYRJK4XKt1gAqlSBqhHNtwxL
jCvlC56/MZwl8t3a3ZYVtenuQgC9pp1POU4Ez7hNlF4Kl5/MdOao/RklBjMnEoEZ9datVq4VIuGF
CvU7azChKY6R6DE7Lk5joIXkyxyiK2YHGT3EM19dzRDsFrIRh/s+UnrwI+liOc9lFcNiaKGQTEeG
EZ+Fur1CTt7mwdb+G6m4g/fKb74eAKEbSnfhxLlK/RIRDZ4etmqvNXYINCRmodZXqJeS0gBK434V
ktmv8yLb+dUX0VFKOdjKNrxNoe8DTI3wLsyprPVOzoJeIiK9+6gBKp+yNyS+Qi2Z2gim3XyM3F4g
lCrqq+LQQYcWOBfaa2jGcoMqNoj8aFRlj5XUPcnbMuRqWQj3BckmOcjkHDM+j1t0Xj/+1OKDoQP6
tkSc/g2/Wu/Vv+9stWj1mnB/4sNApU8zUvc+ud19cMDwqE52iISo4X0JMQmcLVQdMigKvY0S8g2g
R9RKrsUBAU1SIiTAil1/DxoXjzzJnzcOUeap+N4CsAgkK/r4fHdPxemLBgBHWZUDXSDTVcWk806M
mHYojTbCZuVTzt8UKvJ6DH+E+Cvc7E6VVMiSVAKrNzKQ7jqseaqBIOk5SS5rdpJWerokxPqYxVGN
fHyloEVR+W+2ak06eEHbb2xd0VgHdgA27jiv53p6HxPCbAq4AvWakJ2s5dylhK4BuiwlfnRmU2Mb
1rDQUc/9EylBilnUe0EGIlKVgXIgeoXaDsstoXbc/ANAvN9HQK1bKXBG2hW07eTIEMs4t1k5d/Rp
wyuJRglQkRA9wmZYQgrY4yGgecKo+zVo6kOOcfKUmQ6+25hWRO4d7AgltQD9iBMcN0j/9Lh+/33v
Pt/iA4hbKPRxE5kO7q1mg+XzVC7Sn/VaB7tHoZq9APYD9zFmFA/wEBA6pBtDQH318KXrDDnjOFJ/
o4n+7YGdiTexPuc/buSqeHjlXcmWPuEOkRs+yx9BBdfnIK5mroq2FmipYbtOCNj0ljsz3UNdYJF3
xcBOnRK/7detgfom1NeS2bw9IPp6oWP7dMyWXLT+BPyBS34rhzONsISwjht47AJ97/HBQF0/7z4P
Qx/oFwelbZws+QmPnrvqXDxDi/kAlGv51dayfUewszPlBETo9nOKZiZpBvbrDvEi8QH2X+c/jxfv
H97r+othqB2aef1xdnf8+aSr8kShcSfa4jVwPiEJADj+1tkZtzq81yHUbSwqxlxMaXePIBEIby5e
DWAStNq732n5F9NpDtD8Zs+dkfk7e+o+GGQjToXZYmReXQN8QbNLgHXfAvOj7PVgD2xHGopnJ6Lb
N+etiVWru8G/rB2178mHtWpckQXNT5RK/MN4T6WmenizlvgPtjuubqzx4AuRHpPwoIdIL2c/svES
IPvs3YDKy5ruJxqBtUPrvBmWV6CG5LEPwONtCrWKOJr4bKq9ZXMiqjMCu6RI7pYXQmcaUzT8v5wb
LSInsI2tsJFTnq+JIsCX0Q9FB5CffHL6orm04AnDNwRYRGJBKVL1ohu8t+ISvI/cXYeL6SRsM1tB
gJQsTnB19Nk/PlibqQDQa+reHR6Rq4dLwBOoZQB3AJVBUKQXTazuaiTseNcCKXSEAZAKBFQp5mFE
ScT2fGDo1bAWuBHeeSG3AueatxPgeIsJLuH9mRtBqz7GYKiyYFoIVk1BOOE9kTSAArvc3ZIycf9C
uK4XbYduaAvNQEBIfNSaEa6pzj8n1LlTonnC1BjrO4OBxjnTVfM2iDsyXN5QbpFbk7iHi3WojpNa
JBRMpNwvRn5mF+WhjgtUbiZwulxkZNGX3VvlQ4wh5XnIaMo7MosY0l+2YpfHX0OIIeIl8gWlgzdv
8kykUSTpqHyX4xu1FRqJoPYYBdpYfLoNkiMEcPgQd1wHp/Z4hgSQwcPnu68N46L1dCeToaMuJJ81
0Hry2WRKCAYGFLCveDKB5LuaiKGpOeNONcdDvQb8MHuYO7OXtyB7BYTtfCFBJG8OaJ0RRcaJd7gE
S7klJeZ55YgXMFIXhLWQdwAiU9FZld/MSAPkbpd4hlrLnb2Ui22GTB1MCBnBi1vKE/1O5NeWsFUC
QIzQKZjskw257XG0H/HnvpbLLwLGQaFB3kOQ+vjSW3cgklxBfr/DL8kHbYpWBpnxb8aCNUc0mala
MpxMjnpEKAw/LkTc+GwtzTDD98vOMnwxWXntMEO5mrHmRmu3JLjmWTCMYHXaS7ld3qrGVQxlI0Y3
Y5F1epJ7yo9kzEir7Je1zpZAXZkZzZAhE0TCzF6zthh+pGNoMDMLOjnVA0gUTslFr47MgjYvXb6C
DIOhuFyKOrI8QL4G8lHk09FQ+t3PuG3FF2rvBUiXUE20pIGLAxiI6AL4AghrjTRKI6ebT6dJpik+
YPjMCfCcnqbfDBNR7GeaZks7sJsu8lfL+WCICWJAd9VRRx8ryDIUMmhxWyUPbb10muCS5/Tak3id
gWaTWtpS8uGNO6QiYvfwr55H0SAADFABEgMECKQFcQk7CGJqZOOjRaLNF3MtC+zhnP3O+brzIMKQ
GXoSF6JXiA4eZvCs4Ctn7MumwFEuaePj92SxKaA/nA0GyIZz7fXBZwHOXAa6ZZVBj8/g9obRYM3v
888aswWwHUpX7pNpw/q9OiWbJovOObKLNPw45sMOeFhBJvQOeSEwE17K02gz6ixxeywD0EEg1CmJ
urwxfcIqoDuNugluQjRg4Wg66F9ZS8aE9ZdRXgAoQHJWLhlxi/KJzMOWNWZ1lQ2QCE8vHqO8gJ6b
KMjw7GGfp0cKZtxVwl/jsZOgw/3hw7rAu0iNKD8InpFHLsUJ/kdKAS+Mu5Hmy8Mdv51knCTCvQW2
AJpLoEfj+OnE4+nLTeRFvORH9wXPTXMe308gXsnUHC1A1/iPu2wby2UwDBx0Ce8O64m3dxK8dayE
egpG2PTm5M0ThPJS7koGUCch31uwfbhvASEkCQ9qHHMn06T4T2OeJtRTEimejg1/POVqScyjGiyz
+IvgCcASnqznTJM03dj8DKyi43iJUyZe4dH4ZvTkfcfTaZLIEPB6KeJiycm2WP+WwsEeZC904cYE
3zYrMmbdjz+0tY8WlSEGS26Vb3GTTCYolPJHxgzUsRcnZbKxnIzXPmmQx1np8MiABMvvOL/7FeXy
2gITFHMDY91x0jT1mBS6VfJmS945LhNnmnrgmjxOKTkrHbg5iTxN1ebBjnn1OC7BynEYy57BQmdn
3SVs45QI7RqTOApPqIML7pqaRSGzFWoYbVlOsKCTk6Mx8U/2bYR/cb5D5I51x5GJr+WL4pTuPF9c
FNIMZc/vstw9BQ3IVsCh47H/8H05cKhug/A6iyKPvD86aL31lgvQsEKDrUKgTC5nOiL1jGGBA16N
a/5iDPfqNXrsf0KggfdE87wnhw9hBpblSneJljyEH3gMoumGhttvESEw19suiDgM+NVs4qxCdzO8
xXA+sQABTwCDREPenIHxH2wly8vi/w5ciwizyHPzOVEDk1MEDxIyocDgySG71ZrIWdkU33l0jUXD
BGap3xxQQHPKE49cBWsmiH8yKRCKTQgpvzOQmOjuyVok3lq0UcI40KYu+AQ4HlObD5YyLihbJCUP
TyaJ5h9lL3j3G3m5/I0ve+idjx4siTUojnAzBIocFfKR0cVkmHliXC2uqII35dnIz1rhieIsR3Yr
JNCQx9vuywv0yWn4GPEsd4x7a4eW0XYgzqPg6tk+q/SEZyqf3t8MK372orAvm+qLkRMzG967x1US
PCsh1DA9YpOqEbtOhr5V0B4oyNSgxB59fFHZrAkaceOiFAEWkmqxmBPIegDjRI9DcMSi2E49Gays
lsn3aPMwWnc2K2SBKJfr/CsqTmCywVAgcm0ZU3Y3QY6KX/oG3oq8VP4rZxZ1ZEaIwIwgD0FWu4OC
BEKh/J2I3yFU/YUIMBvhSyow6RoLVFKZz7EOHfVlKZOts24AvY+PdH3jHazes39EVTzaRR9aDech
mrXn4Qd0JUY60dUXnX3OHdDlOyTbZS5nBI8hNSzmK8OLYp/SpVD3xt+mDqhbymEE5DWXtgwurWzD
RR3zgtOO86cGeZTdAlT7wM7SkJlIKCnxDHdGTZpmBr4eH95yfYh4ZutMzg0Odgnu1Gmjd4tA1HQh
glPYjRT6EIyuBzZJ9L2ciqLQuSuIHIZty+s4HkQxHwgTQn2MIXgJOYLKVnpcU3sjvWGf5lVn5zsg
4GKLO/1x0zKie3FZBlFSXILmpE2dTyOqxtZkgTgLK5tVDcrwwQElt6tMcNlmGqnB1ceVCtwiHibc
vuwDfD+jrMcEExcFrCWA5gOoo8UHOoQpeeKUxvUDZKRzTTYRF4lFODjdcRqvXyMYUAkclJhVEDIO
aIsDMG4OShCpcoQq6E6rvgDz0UtnEn4Ryn2JEHLUlvAEnLEHPN+XY3fP+pIJ9E3vnuJdPYSYcqTu
KC8LSEZtRwQfbHii3M4RL+shk8fE3tX/EA9k7d8iCdaNWMGuW7a0BkcVs0CyKMJZdrzKIai+LXTW
Cx2fnX+RG2f/Q1wfYhcdbnaypaQeHOG2LH26EWyBEgiSSssJkYwR4ITKiQ2GzB+JN2WLLNnLrCV6
wlwS5B/vIEOPoXmMICORBo4KRK8yl5YMF6B1mWlLiShlx5HgTM4HmWWYY7AfIkgYEK8i1IbgYngZ
yR0bObq78ge57G2BipvAWH8KP3I9MqmlUrQn5pKfjngpVxuxc+oT4qoJspwr7JYBl1PxPokKNXBg
1gzOnswXdizu73fg/C4+4nODpxWZXeLWZpsIXxIL8Yo4jgjiE1kZLGT4AOxYoLhZF4FMMqYKMO69
RzRGssn23+YsYZ9EoJNjQPYu9njZPHmETsUMRJ2A20QZWpmcATJwHrHFCSOfu5LX/Y/IJQditof8
jfk9QyTZyHV2ECMXdi1qMc6Hhy5fKPEKlLwRM8kFFsptMRn4SX9vQONEyZRvbeEOHDIAalkDFskt
ffp3vo6pCOShsoQhuKiqHh17zYrnEymOOZHBu9GWw4iE8RNiscKf5dIMqbXmY9MfpF2Zbh06oh43
sNo6WhC5E4pv7ghL16IW7+VbFwc/T48ajoHaKH0TpAfOPsJHhJvBnFga5xCMkJ/u3b0Bnrh5N+/r
X5yWL7beh56OHNWmZ/LfVkTtmUhbBpU9l+BN9l6EfLlhRCmBpIuK6Q56cgWrEPYrLUq20PiYokDq
inEAqiIeN75l+kNVdgna4Tke3Kf/ou4SAc0ng6CCJRs7agJ0Ctn1qZjxRJfiEDL7/QQmOrEV7XRO
PFm9CosEzanHaMM0QKMBUsO8wuVDQn3ElxO9rxQ7+nAXkLMoXOIm0HFvvzHlHCMH4kzcUYSnvXyM
RaSNTUDv7smkiU1QJ7i6O+BuH+v5pw+oyFEDKwz4NuQCiFXS1jnbDeo3Akq/T8gmlqTp9Dal3q3m
SpechkiRANMkuJOmM6GpaRF1YwEQjfmZfIKb5KHwFQIo3DY58MHOamoOvIUcYBUILbktodnxI4mK
5Hg4MMpr2H3yOPiGbCaSfigFPNKHZ279Vp/VzwMiLfv1LeXPZSlgdptQg7sCPYgyNKUvgg99QLDy
pI3FTkQsJKmthHKKF2dtC4TkwyXEpagnh4wcMdIjwwfARVOjC1035gy5uWWcMREnfhdOyX8xA6il
CWrI2bKMby7PqSQklurEuw9NJCbtlfIAUSPgA1+VcEU2JDlRlULrxQQIVEOwBKJ3DiQSJxpwoEmi
WF5YWWGRH+08zAvid9CtCUAgEg3Z3Mo7n5gkSBJn1jHvwcdgU6DGBIhYgrZT906y4U2nxM1T0pbx
OKYgU0ryKLlHJ7mD15QIX7ZwNtP14CMjbi8pW/AhSLZIWTk1ef3TcaZeWlncTI3pQJh6aBuKilKa
htPpeMwuSQ6VnPkLwDwwErUdhkALmXHWgpI8FQs8aHC1bTrwzWxvURSgPuIQjzzAojh4yHwBcA0V
zSIRI5nidjnFCfoF+QA03sOFGOgnV/TC8GnlGDJOSdCm9LlQpIIj0oi4yHSRFkAp3YJWmEekNdZA
/SdAtDzSDdDWPF6UJIDbwezm9hbpQu5RXB/og0zRTCH5cjgH5fjOOJGoH6yzjU/nXBhshCAh9wP3
2ycqJt/ySmaF9F9F/1tmm0SF8nDkK44dPZrbg4GzlLIdORHxtbiRAYKHXTSjT3cGDVHTZUnkKfIr
PEJ5IYkXM5aMliRMhGslqpRk9ZeSThmUM5oRGDVaZF1CsLpYKeMl+lJHBkTy0driBnluoJ6nNyvE
Rzt0puPES9PptGGTSPEzWa/cAlhmProK/huiqK2hfwV9RWh3NGMLMGxuG1Fab3Ev2t50C/xP3g6r
at7kKoPxAHl9BW98scjRFFARCJKhzPuboZK2S2UQ+QoOGkMskqiLSS+i0xMUgtB4Ljiac+KzCEUR
gnkkdTCiBg7CDq9MoPfrzu8/kqrI8SbbgjjOcOZN/tftJCGTPFbiYSo9LIL7HzsCe2cTs8pPLoxJ
EX4lOSoo+8pdcLJTPXuwDaHV3xP5EDkjZzmWmCQenVznNaxkqYjBT5YwQigKMCfZjLkcDm+SAskb
sLFF8iUlLGqnLe7jnUq5S2p3cqbTZMoJIpxjgyhDyn4bOP2Z3L+sOol9T74EjJRZMtIzzoDdSm5O
IiF5YykkU4YlFCGc+OWubCPyBpIiEQz1iXhkb3wFa0JrGTBJa0lPiY2ElWLYTE92Wuq9UsiWzVjA
IP83ZWq+ATGAOEHA2JO3y5bZWm7s/5cU+Iye/kuvCE7kXUy8BU58HjmrSPGE9yu5MWdAg8xIYq/f
TsyE/h9/sTNLvZJINZeAnlI5lgZ6mwcAd41QyyF8JOZEwCNcUvPR2eqr1AwvDFdf3E54LKCE/j93
3u84Mruw9qhPUxznc9DD+Pjn8ZXIlg8GK2NxZgvqbvB+/4V+DFp78j9uvBGUjCikprshOTPpR0U4
yzd1DGaNXKqg+hIW9/9hp2uSncZfCmdUrmDMSnb+mzycG9XvkgpSgUjIhBToqOmik0/wNPkfn8o2
2pzUI4k1URuaQGYnbJOSNkOA2y0Htkn7OZR5LJMwk/iT5zkkL29RxxpJWkR0SyWVaA8eMp2M8/jd
L+GZ8wGZz1Itf2I3JVmYLJglVqGLmbt+YB1iknBpxLgSxEschScYPowDkGTDNWkHMeWZEoXSfxFD
SyZDSkwI5mRcx/7VTGgt7Bccy2YXBydQEptdSX7QN9Fl+PysaE0gEbJ2AliWUkEONPJ7aQzIOS4z
ky8ftzAYuiuCyd/ZTTxHlsPyqn+zCwdZuwQ4yOUxk9NBfBEFEk6Tm0uQylOvrMeC4Jep7fxSKUmh
ojMJ1y7j/9RJibAItUkV5QdEqqGcqTv0ZP/PXQXxRPIFKviETbLashspgD55BRVaQVx2xpSTsG6X
gesHg8EnDJHHz+UuKKqi6EzP5baQc3q5XpMbMXbIkzhC2hJTR85NrkLvEWcaojDCw0CLsYThbsT2
tsIIRWaZ7C+ycoXgKY+EL7RznJ0kDGTkGPDiOvHLuwfXhCxdfpMdkHISj4zp6n0Wu737QrtU9dQa
WRfvCftvH6tb70lVqO2fMIl+hdfa3mHBipTUB/6J39y7Rh3cNeCqqEpzi2nTBpxvKl3MbaGLeJdw
SOpFJhQMUMEkXr05bWYAFODJdvKen/Pz13oMENXvYw/fvbqddFeey4an+Ka/787Xg2t5mGuD5/rj
KYnuI5bSaxIdt2wl06CrrRtes+2hXRgBVo4+4y3nY9iMcGvfIfIGkrSLc7dmWi/NndHaXV+QXxiY
UzSm4iqcDXR8z77+piScDiZfH4laJWtHO/djzeWXwz3G0vZ3Xk8McMGUNU1f9z8O/Ufval9SQJtB
BWLTN3WwKU/74zW8W3go1fEXXbrseXSaqOSM9UjJTlC5kUIB0Nx7zKxT7w5B4BTc3Qd02e6r++gq
mUAFvQc0jKet4pcu5rRt/+7eUbnt3sKqj9k9EFfV+ziw+UPJP9T4CsZ8BFAcQLCFgyPdXFgUZxAp
0Tkw0pt3drXBFsIW6xln22P362rWZXxxcHaPjHQ3f3lv9+XdJLVpv5yDuLA4HU/1Ll1ccZe1k82y
pimhKZlVo3udSyRKYNkFlwLKMASUvEEkcVdQeBYA5YsvJSJviYBVgiYbAZmyAA+8/5j7y7NNLNuy
jw6y7KSyIpglwT3qzch2oaEG1O8NpoNaOBoorJ0uygA9LdLRNuqCsqFFL2vWPQTtudrdBZv4g1OT
7F4HQKq/k2vQZh+X3Yye52ADRPURnIYsBIxOH/H6TGlZYIcYl7JJUBVhmUnxEIIZjlFQqkA5SYEb
FiehnuybnG0GBCFEZ/AzH0P3pV7FZUxogYKWnyUm7kPIi0czdFdu1smAMY82+RuyJ+Qzke+OtKkE
zUtWKFXXT64gCkdsRrCFSC7DcCSZPQOY3CWHYZUKG2rnYijjNqA6oR+PnAiqRo0Pii3fcdXTEfRC
0TLaFJp/hqyNrhxp8C7S4mP5ZKcnmydti2qPPr0HIXqAfY+k1R67lxhGyLHJKFDCqinx6GBmOpAH
MOMU7bEDb42ADYUh2aeIcgiWJdM6oeXyoQwKMdNX8SK9g8rjpq6hBjHS4FGhcc6EbPCv6uzHG7Aj
sRo8fSPoeKaPKKNd80NyZSycKAZ65+ySavElFWgxQONM9sU10Zf0X4h1xF+HHZZtnnwjwMOYz/il
Unwg/AMsSe3JcI38v7baiNopVa3Zgl38O7mCGQWVIQME+y+v8HUSIiTkKoBuxKqg5niyZTN5wwMn
shWbUQQaiVZE+x3LyuJQzNAwQGvM8CvwWfgA9b4YQwB1R7NMVIU4V6IjRqaHqRpQeUgOmdSrmHG9
Vr+Upi2oQqp/97E+AGWCJlKBKmIXQIiIc5aIbCICFPFn2hN9EA2ePETY0GEbn1vuj0yQo3RPbR0d
LuGFQ6NBX5CV0K15JJRxuRiLgnmMN1yDfoksHilAHIFOH+MPECf0+qj8i6rd1xOnK9YvjiswJHD3
AvnrvLoCR1YttoLxeR+23OfqoFn3IdbIkw8GAtHdNjAlxDWh3Ye3hwLJQKVivadm94FkqtkkdEj8
bxyuYeDcgfxB9BlVNN5BKwLfp3YK3vwBzAhQtMSxNERo/HwA5sOPpPX/gm2L0A/F289/OmGzq4ww
al3SqBGo3gW5SXphKSZoZ8D72HuNaWJeC0Q4kSxZIEEI0ANlb8TUTdfoVuGu7L4tYHm50NLVCVjq
Q1pn7e4Whvur7MzPgwsMCKsJM4ha7sRwSDi2EIkgfADOvtsRSvd9BTk2ccgEcuuFrfhos+/3kEvN
vlQD6Kk4QusC9PYO9SfZPVrVAAMFVSX/paLBPv61L7k8XzHw9R8JyjqINKXXn4EeMKfuFcn8Dnnp
IxlhQGUtMCKuvtZuckcDgsvVubFui/7HHs1FeORIJfGhbNPm1obgzbq82QIqmbvphSiTUjUqkN1i
12QfujtPdKMb4ANBh6fQPw7FlRLSDaWUDucYLpaU9703S5bbvYfyB328gYIowikXnMfPbGMAQgFC
H8fvKAetOTj1UYQo2gt2NdVW/lS3hclHJ5x5qze+231wcKAe+FclBif6EdeDqwf8iZ0bZTZEHePt
QmCvL1ixYk2/QRt9ytuLgB24c//eFa2qvR2OYSigEwQzwIO9tcFiETUWemHYE7NPa/knEntpDN1C
5ITGaBe4SJyFnew92Y/MgiLlxvCP89ZfC0H3e6iMEwA6Vv0GbsfokdDiQAdjDchv5+Hhm0g+sSF4
JbgFGylMGDIgsqk/4X0ewub4LnkSYmiNDPKogRuI9H07YD3P3XtXxAulNSwvBJHsTBG4QqOXSrlI
mdCFp3t9CMs1gG1L8W99rOHYTqs+ULAMluCHMh5nZnhMDZojhB54AVW43GrA6alT9qsB8SaHEhsF
Ow3ceOpuT1L5hCBweJi+RIcOfwk9PMYgpjLKnP3LUov3f+ZaG2tez/BOlP5mKBp++9c/Nr1jqfGG
CvHgtgTof+he1pzUr9CMmqURPOkT4BlGZkxhgyrNnBbWlkxkP8fjPDyQa7Lw8VIXu2QSbA7XTo/S
2pEodHkmI0N0VhBMAMqQRIFLAfOV+kBAk+3VJPPaRKQ9V//tElIE87f9XgtHwHTaBWUotjtxCrRd
f2s3PBV3QCF7I7BbzDLKyhfDwl4CiiPyI2+4GnCBicw7HmLSDPIuuTIk+pjKgv0qaoALGA2S3OPA
wsa241Z1tsb2GPAa7TSKpJiSQVqlXR1zcwoyRkdsDTsJELOayr5t6zTEirb9HJ4J7EVFCJE8TlKM
FYPGR1L+8EpPphXiKA2QDbChnn7WLNoHmg74kthPMKcz6IpIoI4unFNQpUVuAwanc6RMCY8R1gH4
kQRIB+AkwcccTEtFeRO1eymU0YzHGgvxKwM8SAfizJEFUfstQD5he6GBgz674g+LB8LZnd1ln+ri
TMCygTnRawwfvlZ7z60HxW/jtRctxEc+T6wFvovH278Nt2JjDiO4DQ76OlBXtxz/3RNU2sj0eLsP
cUiuzltsInNZladBEdNjoMsbtm2pQgMGmw6OVFg4iXBGOKQLQhycJDAapDQjukXgeeNHInQ+4gKK
E20K0jpdNUYPoXZIfX0o49i9wNEg4kCzwGV1Epg+skdySQ7pC+bQCRKuyuI1YWi/mu6bhig2bG8U
TCDMIzqsIm2HtUZ4T2dRcqFTiqICHWN2H/BLx1jNr2oXlTajJ6tILzgOMwWEuN8uJJ8nsv19lB+4
BgdHq4WVGNXzkQoZNqC1QfsQZQkYhMrfZw4v0pvh5opMBaxjNsebj04AnLAORJ3tdIODxDHpTKQw
CAnVg7qHQisajgOUVxx++Q+N3cb8noI506h2YUsD/2bPidAJASYGE9/Mt/4z+jPZ8qA43wOM+/b+
l7bDJrqs0Hv59MSy6Zgd5XAjKoKE1D+lz3jW14O32Em8kl3aym+AuCuXPQKtV0jwN2TViEiZPPhS
bKPVzlm0PAL0Umzmhe9+XO/swGXfYZM5rgVrsAF1vSk6MGlMWSXEnJ6CFHLVW6KCBqNGHH3RbEKI
hgMi1UQBYO8qoi0DHrj7GuqImahr6FFCPA4uyTP45nrSYcE+qfZv7Z3gjh/zM2sA2izKcN+gORLb
mS9axuiZamt00gzkwfYENC0mCX+O9vDynnhQ7FfpmDYkPiMkGVhmuQcD76vT6G2lIr66J+zmXG17
GNaEHm1yH2mS4B0YlFwAd4vRJkYvFQz8Nq1VxgVqosDWtwFE+bA5UsBc2xf/iiAnbHPFLUSdpgFY
fT/kHdrp4m0tmHNIUEsShXIrkhuUm9eCAIed7vM/lOwQuBuduO0nB7NIZR3GMHKkpkQzKeXwYZ/U
vAEaEsYQS1iIEZySFq2QN5vUbMoUhRok6hki0z7LbkengTCaC+87FQIHGxlDgYETv0hSy6c7Zu2g
FVxWsDIodLGvv6IMYBZNHSpIXS1popkm+FFz8LIHhgdLHaycKMdcKeWKrs7qC9ST3UnzTQuRADxK
ZP/q/z1tMlQHMp9DeNSbdSHBQSr/27Ld+GHBPEJni1jo4qDtax+slQKeHs1Ze4UqoSU24ltbs/72
dt4hYuDQ7THFA7bxRLchtl+tl7cNZ3+f4tj/2vvut1f5x6RKugDZxigSl02/A5tz9PD2yIIrPrj6
q/tdHwtSbvgkr77e03uEceJfAo1b6TWQFkJbDiEBRdyGvHZAzcytEgrwOFuGhIMY08A0v0DGJ9Kg
RRkuKl/ol4tbqVirZq7nKfVsn95BxOcNmcAxFQ38W75swYqt5+rLen8djV5Y037nZkJNZXpAqaHF
JgXA/pbdu98xc2HBv3RSGpOjf6D/UPf4hgll4YsI208tIVBX3y5B4+LMtT814ebbQMerFbBdlosV
HgcFMpWuSG7XfgNJnNUF20rWFHRJ7lEcGMHrMnskZho9MZOpuJktTsKtHrIBAGxhF7RH6uqRw1jB
CcNoRU3kY7s3sqlb+YEsumaHKtCsc24BFD4F1ySTY5vyOaB6oAwYrXcpvtPUQUKF7twv9AHsiEvC
rcfA8u/M30yQuhxhGSTsCIdEyt4n8Bpw6/V0SoV4S9OBQF2CXVwK/LQd5+zogZkumsGO1+P+gRoP
OG5ghQK3mPkfiYlpz1RMrUISzkV6AKVHQAxSr4aOwRLjRymNkynU9os9TRaLmTRWYsBCLgr/xx5e
JWyq3sXfoY16hGu7Zxda5fSlire1WrG4U64f5ojWE7IAPpSqbYsWiLSmSrJPEuQlJXTUOsipUrjJ
cFZIdAnrFWsBFxW9Eea7zPI+d0mUzh1RVLGKAhoFEpR72j21XRQwQoVVg8JA0ORYF63B6YKOlkIc
7+d5/rT6Mv026Fraf39/n9TkEDS6/a4lbQ7ZEQgEvo43LUI0hfWrXXVRa8Ykmn0c5XuCZxotjLmv
hTPnHDcGT0R4TA5hPh7Uk2uwQZHJPgesknN8p4cEj4TiVtEpdmsMchBTwOBbzgiTzqbVmt6Q/Nh4
U9CDa66B0v1ouzIxR6QbzpaKmQMPogdJgxOZxhcwArzY7sBgSPG2qPZIm8YEr8+h9oVGDcKI6g17
GXorOgOwtaaHUHQmXlt7TEWeAdvteaq6O+nmbytcICSEPqiKJiGRFCESnSu0XlGxgkpmH4eKi/Pk
ut3Du4zFKE/h61fJM4azFX179fjsNkL0Gyhr0hLp6XknVHocjZAjIhWv6hVhETrMpq1tk5uBB4+3
JZw6uTtsxijCzaxW5YuWIGcbZg4blyyZPOlWdgApfQkhTuJRiCs7ugAPwMiUFlGvnNelsQsh8GPX
0RCAf/wGTtN2ORevT8qbkCIRh3/OEtFz+aDrE7ZRfMRenEvxoNbIp56V6E1dpfkmQ/Oa++mb5Oyv
A9HFfgJKYV/hUh/vyQs/3h0xOjGWiFiqDWLNOtUr3stu/aG5ukZz5mgOji+nUfdO5pxSB74RUPMv
L/g89r5KZqfl4xter+HnG1bz3cdrnZMXNhNwv9HS3HapMPEohXgDJeVIze1uwttEuSPmJ0jsEvxe
T+nplPLDjU4L7OJoNGA2Q0SZiYI72o+bmmx7SAkLm4ACfUTacapyXfdJUQx6i5kxpZgBJ+Oj228c
iq8u/0Bz6bzdJny5tz6vjv7ZSBEBP5gJ7JLTGN3FtpFoWvx8xq3m6Kn7N1RDbttQJQTDR4zi0Mlp
ni39BQmm/+o4DWL1jqOrNgfvcVtcTsFsbpiUY9oIZTzj5+RE6EeJj9bQlZAZfop/RCmN+HGXaDci
v9rlcmp+oSI5aoXHxQ3NOzRX1J75BJz+5ojhgGp4bxBOItYLtIkrNqmJqNKv6ZDWoTBH7M20o+i2
x12wab8czOHnp3nTbWE8ZX1COt/+UKVye4req/0Aut7wlMxG8G3Sa3J0jBgy8/RoWABTAFKA5hBH
XqEhCh55iLg3NUOwqhT0wMrvzy4BOex5wWjdqJlpCwJhomuSGmILnq8xc2/I4wBXo17oNNdK0qQK
ZzrCraX3weaJ8AMyXyhx0R3g5ti98MkKnlh6IQbnr6kiZR0ddrASixvtnhS4M3wAIwJWhBYjZ383
fnvMZY6PiEwp0Lo7t0ZXMoFwlh6BnNFjWlQCdR0wYHnb1kheNZFNe4SaKW6u5BYm3ReMjBeHBPDJ
BdlJvk9JurhGzxIUB7kliSEUJ1XgFdNO9A73EtIRUVLpw/6kwexxXrVDxZljTbBv6HWCR+lLD2i0
V39NDQEezgyr93C2oTFosDeFFccT7YpTRMNjfCzgR9EsEmyLmN1ugqcU3u+CngP79vaM4NIHrzO5
jXb08slrqbh1hgDlSnCg0ZCslop2w1KdI6kP/bIT0h4YeVEChmLmNkY1FeXN4DI4V/a+4Zyne4fH
Prjj7Ur5SY/eD+eizb+oOuKqh/bjxtJB/NNxfrCB03G4947hbn7rzsbo6GTVC1cMyyxP5Qf0ckQ5
PD8W91JD7+Tu7jgki9nma9FouW2cC4ADfExw04j3tjFBA8yvim3/kMPcDgwE0lWEXu7BzZlLRXY3
3FM93vdvBCTlrkdTor2xGTC6M6Fydul0mD2ouB8on9vuM2olKAVtFspqs1aGemJ0+etpdIo7YlTr
b3q7/IsLGCXgp1VDmkfI4UJ/19nltDUu4QEBPLiaT/tbbvJLd8YGQFzY3wWoqQTf4QxhDyBVFEWx
ca4mqncud3NaPydXtUz/u25Q9txAaVHCwRmF62/Smt8zLeBJbzKe0GOkI2tHEbOTzJKlGose5WxF
w56Jt6YK+VeVpLfOK56gv8xibVFMAKdstVhG/AmEDlCez8Yevt0lgE8R01e8SKaFU4ewL+w1AZln
DCjAQkELB6ST3MMxpegxu8bvtw8h13uARn0tNslnsVkB6yNRRUahD6SbRfyK6xFt5CshpmCJBXHG
NJpoVDIcCovUKcDwdXqnp8sCorFPJlF5e+rD9AvQzOCkeEVSoqFHDgmTHZxMbngfGy7kSZauc+uT
wGW9CuGTAc+PmvO+LyayPOPRxm9g8UcSDUyVTRoCWx9E4gb7EfGcpmhcEeKzwQ6q3vSUfgC20Kml
bXufUPryiMV+0C8N/bt1k8oX3Q0w3VIq/k6+qeJB/+8kHDgUv04lFhTuoXygmHghQCBy6LOV4VB+
9DSvtWapo0rQf3Q73lAFUEERqxNsIpGc3XS/ffiXdI2gU88J9qGevEjjO9Rz6HW6ZrQtrvNPt/3D
zWlMhgabUOXBnwc3SJt4TaP4Q0ZYSLej3DqTFjRYAiEz404et/HrYW/DBscy0N2L3SyHUrN4Tl5g
VsMXuE3oOBl0VmQpWlSQsGmhRPHFvZXjHLLWGcNRXG2wt6kbtGrfPnRHynjwdRyRrWVSk3gtVf8f
Tee1pKq6ReEnskqJcksUFANmbyxDi5hAMIBPf765dp0dVui2lfSHOeYIgAa1zCxCMT/yF/KQIqj3
4JTIWMuDNTBngqZBndW8FM2mSo/XXAAMfhLOZ/mLJSdGwPHOoYVy8MfWeYLVPvQEWiYjnP5Tw9bF
31+HwtYMXsN3qM4JUBqhQ6CnUorG9qQsYVamgHtn2W1oX3BjHH8K8bthrel1e49k239P36AGoyOb
+JWAMfjSRRsh0iBsJEnggo8Q5uWEmtPaNYl7lBi1s04XSFuAbw+I46tc4CSNW4eLx+GTj9j2tCwb
U3MLawtCbAiTf5srQGOMh75YMmHknUsOX3lkb2b2qvnzT7D6ZYXjmo4ngyhjbeOYDn6TNDAJpgl1
ihN012NmGjJPkG2/ZhwO7jgwkAltHlAUUyP9CEQhsbLe8w7fdT0h5zLAzYoNMAEsQDrFiw3yNTi7
M0AFDDkpp+fX2DhKADCejdSElz11Xg5I3Mc6y9Vj/OLG2cTqd/9eIdL/HXs18m9c7BvvET6nGx1n
PMB/trK4WDpEKVInARxIWB0JOCau+Dmt7skTQlg+T0EGR9jskwCImTc65CPpkvzYZ1bMgAKIEJUk
EEGbNmwM6WYZ3NuddRDf33yDkdP6S4I3sqAAA1hSU8U/H/s0oCcF68AzLeQFLVONVJl3/OtjqYsM
gMbtv47nS9DJh5hsdEEsjT+MQBcF5vRsQO7AFz8UaRAuSggct38pyBaT4gG5OsVohk3f4bLQgKzM
BMZ9v0279iVZCzwI2+C2vjGJLd6Tciboi+nnyX04A40Zp5GKsJjO8BpLDsN+q5PbmlCQMTptoNpU
J2aCVzs1onqiMMDjPPaLWGx57JJoi4rqGi8oklBFOqICPlOcqVj0Ss/v653XyintFesqzibXGDOD
SOh2kMs8rAauNdfz2i/G7QW+T9S17K4teHVYCdy6ocL2CvYwdtKIzXK06niSMQefqbFGRs9aNIwZ
ke8BhcKFaRdOelKGTJjZXh2z6VpwX9iEs9E/z3TYFwVELPj/qH/ZHf1ato6eYy7hC2iQ4f/HrSN7
nZppgYYnzFWeWDZ1iCGIj6rIFY2rEkrlsaFUYh8nI4qqwYeYD4PkNW+zKojvFGxdGK+kNBCbNCoJ
qbpiJpouVDxXpa4YPNiLK2jTGXTQd9z9M9iwqo2F3LcHaRtjDwxyyiWGOoIlH904plj2+wBR2w2k
XDpamFAb8x8OFDw9r31NrAKwQCJ9ANlrQu3FkWRTRRqb6SWkoQEFMUJNiFHQdtVxi0PGhQ2SIcEC
lIhXD6KgOIaznmFpTnGZIpR5LrdUmtT+HecCAa3fGr+Jr/6GytJJx1YkXYXi6r3+fk8exuKvjEHn
NbhQ2c+1TO8RXx+sfaS8oFTCgKoPy5utcHanDGG2p5xB6bd7hZ8RwMNUN0nJAQ99TjKizgoxE1AJ
k/usm0kHCcjZQdzPMGTAvdDGscTlmLZSyOCSCuMJWfHkC3EWKklpw9v9WFS/9PtwX+MG1au6O+fZ
Pjv6/jWCFsaTxJ47rE7YTkv6SXkUjLHlUCQDJ5BkhdtQ3bOSw9s3vfbYGDSjZvz1O9F2tKT1luFa
hElGH1zrtnxQkAT1kpkvjXUlRJIf6tESt0cq/AuJvBv++Px490sfcxPaZ5TvGBfYH9bypQJINSz3
BjFaa0wN2bbdSMOjg1pp9j0ulvI1rEmQaCyVkOYkbsX9cl/BjN6ryVJb4Y1ygMRzsFisxwpcOkio
PQCHwWV/fga4stBh+ODTOcXdGYodbM1xJ2gfz2yO91mAr6f9pkQX2w7ybbFNMcbaGKOJ/jPKQVyb
9ZkZCkvUCZjFgaE6egZPNtG4fjQeAI9gcMzzGI3XPWN8DYCC4FWg3Bx1uvY30XbiDHIm8rnk6cTD
CntILL577LGd1qrFRosUucF2Dh477AjjAvXyJG8YAw+3mX/pVNB/kRJVhQYBkNw/H35hTRDwoD4S
C1FKbMMaP5BAFglBrlQ6OF8GfjU+v3rP6DXFr1GB8Tb57G80mDS7WN46krBM8oJ/B8GQHzXcTpDh
jmOMDdg7g/zwARfDkneo4PX8jF+ja4+Ot0ccyFBCd4kQrya5k8VK+BsqBF8ffvvr38WnZ0o6LPBM
T1tbyQvw75PaFv7IAXePfT1Pa8DtBXTaY82yyTZVbdPyARTrkNwE5HNlFSQ87jOTpRbodv3FW/yo
+4BvIASJ2QfPSGBsj8oVr6RiN0dYSg+vffqhWO9OQD4gXNOUQnTGTJEtqKVLpgn+hfrSwvkOrxbG
FffkjPUHNBXsX3NZyjGtD+lmYady8fdfT7Y/+IgTJobzvzBZrNH7lC7YYeFVgsSoPFxPwjLmTgHX
R7xcIv3AP5FqdsevZWuoXICRaD6sFBqx0yruINyUlakYdXcQhdATsO512dVGD/c2LUZ0Gcjforls
9hv47s1pG2lzEPSBtSKQOMbhLylGHbF/Fbndv87UecTDnLGm9hh7rEVMERiXnX6u3uNU6Cb0PoMU
d5lrZP5b8hHfxbIt1ibW4UpH8D2XT9Tb+NSkf1JyvcEW1sY4i7chF5FVCoNokHFNd8o+Z937BoTw
0Nvhlg8q+F0Pj+O3O8zYwcczpu+DYX92Qjqjgbp7Q6r7JOde4687CwzbZm/o3IhHTi8aFwAAYBxH
DGebMeObsR7zUOldEoD/WUuTQ4+d6+Q2/fTMRGyBbrgi/okRr9DPfth6X+MvY+06Tzfsh4Ac2eTY
bw682GtfQt9ZX7mTKuiecN7PNEyAyomThKxdYQSvOQzdH0HPTHm0x568GS5u9EUUQuiLfTvU0cIY
HBfxfbiau/g+rR+9xzJfNX7mfJY3qBfAuDAxmvFnKY69NVC1853f2gNiO35ldF7lTHlq0KLjRv4v
sfWgmfhP4arJHLyGffE4gj/SxsOd/rvrUMhu2Uf6t+Pb4ltPQMYj34R68eXHfzjWMon3+JVEWvx0
bi+PLxKWS7Cvjj0JNqgLjELLl0c6cTl7Dp9d/KmHH6xzoT3RbB7rxPIilsqkb0sScvXwyPvFHxT6
xXunZklXiQrds95BXU6sxoeNoeV91osbTe8f9jNuZztq8j5f/2A1UMa6gdGg2T+3h+bbqc9ecwKG
vO+sEd4xrOdI68Q6YIta9Yx9R3fzhhMAd4hqoE/ZRaXxPCnQrtwrWZHcNp8VEFHCmb56NgSi/InJ
6jtQodvp/TuOwGWPyctM1B+VO8870W0dbLJTUp2GAsADnCY0VRjItzV9q7/n/LMvaYPgqGIbA5M2
h2MO1Y01//oGqe6Auwqz8UTDLmakXyJzbnmWdG2EWHJbVKSw02HEsX+F29d7zTdYuG4YSDO/1Pge
uXkx0FFXA4fwYemGUWQ8KCI6ThuyY+3oyFwQO80rvuMWqk24uiGhfy73haxsQ40I9dXZ+AFEOW/D
/jKWcKCleCjdTivmTqQ8Z2evpQ4IgOZOGV/3BaEU5PUVWTwY5ENDoCl/w9t29C7G7Kisjqtvoy2j
keFHY0rzdEiRN7JsQ3p15Avk0KtolW0ji1JHwqqUxqNaJJf3jDrq7L27DnsH9lW8lrA+ZjRIMzfn
twIwJxxH3lph1uBASHsCzIUmS17q3QOX1aj6Kq9F1YfG9oq/OC1uEifYhPAsZHeXwwOex32ITg6v
xleQ0r0TsKMhtguQNsWAiffYYl84wsHuHQH3giOz7eVArekPd5BLhOnP99dTyXXBZw+on0F/dt8n
fEzJeCq96wmIbQvNqxORKvUqe+wssf5TTAfb1jZqJb3/IFIdkS7E/wV5Uwp0KWLdss13iz0hUKRb
0bmC4KI4iGSfpybiq3wKxwqwQpTcjM0vUuQVtXZ1IpAKRNa0YaH/ptuY8zTlQHA93OYe5hxTtt9K
zL63EDzRu6jDM2m6jXsXDYT+ort1v8ZsUZuOB2G8ozuV2lO/tvrC7dbOO46uj+/X2fnca9PbZvvw
97zNnupc2UN1TpHPxjevPQPUmLUP19CAl3F2OlENrW2Xzz4LRREaM/CYpaw/i1T3QBLOCTDWIzEX
nUU5rCv7NSyiy8T6S9dAuL0ttHrSmmjAonjtYc5Gg6Tw6QyxIwbJytA18nuCGtNH5RhWg46Xu7fo
spF2LvxFrIAu8Wl+Ea2BNVg48weQHTz3eU4+CS4XL94592jtCtqiCObQHd4wOI+afUHfF/wLmuPV
Xisr3emiqEynBZwooPAOxjutHpyZUHwfgWBRcMOPxk8L69CilwbMvLwhNCnl1MWY7YYecGSifMlI
PgI3R30yLg4tiXtArQ9ECmn1tmKjDFQG72luxRAHEeGIOvZqT7d278MOjSmMAsRnfLRPK4Yw7rJz
ze/ET1/+8p1qyzaoN5q5GRgM6g6eCXQ7LsozRK3ImAVNtYVOmtIrypcUTlF3Q7/7H8nix9qvQDUD
OaArPnlH7SBbbDd8FijidwJAxXaUKkoqKLxA06TxcntaA6BpAVt58qYwnMM+FtoeUWDTGt0Ex4LJ
orgR32dnzgRTmWSoR6V9xOAo2u5qNKwLc8RJWVB7tYmM2EMlsQgLBOMsNCBxRLKDuL/8YlAybuBU
8uBTGRBpBgmSI2cRhoGDX9svqInEJZKdeJWua9LRzOEzpFELy3e7GeMnyNDAQm7f4URbI2Lpzw4p
cXSW1NFZqlqyPZLf+LbtAWztSPMelQdJPgR+z6bmmqL0s8Z0hoWc5gsTCB8cvcRyAdoasMmK4FBC
QrqT7YaUcR4ejHFhL9HXwHhIKGqnrYfBHZzeKZIfmkD2cX3nxOPKVRChsmcDUWz1T0bv6rbWxpBf
J9Di4tcXHwwebxgnWOT2AcbHWJ476RRaOZge+d+yliWSv8jFY5YEK+yuoG7TEYCZCHe1NXpGer8z
y5Pf7Bs8wbqAk8PfgEKN/DlqBN86qO9A5mOGIjDj6QeC9bzb1kyB4/HokaH4w+S+JRPCDzOuPmUo
3QjCheC4dHwTa28TQMB7F9G24731AAigoyFofu+ZPJoHFg9dj+REpU9HocBRgxv0CK95+IHRWQYf
xTe0UKMTmvmA+tT45bn3VjwQ/efVSTFznW+BZwg06katq2csy022ekKanj5JDyJIidygv5wVcetv
kVsC6TxwanY6WEze/fexcwvaMyt1rMW2f+5ZwXOgBnfyBbwfMDFFhm6rwQfb9wxphrudVjx285S9
Y7Go/HfqNSsQTpUClbSZp9MAbSv0PjSoHOehQNhPlzyFPCSAe2tfEsPP7zSwdFC1GRsUgNYI1/Kk
Hr6CYs7pgZITB+Y0A+5eH7IKPhCAGHPWEVt2qzquDy1xXppyWk5nzuhitpx0gm3PACwDaj09Fl8L
pULt1UEroNXJgkdhCML3b0eczdnjmwnd1JmGIuL+RyH76F0HrRj49j5QILSU7H/IVFjrUbFAjh1C
XNlvB6+oGd1X6pCqLHxFrZ04XVIWfWFP7vXk0TOodteQsfuw5B695vB0s2Cp+DXNeTWwYoTVwVE4
1Vxst/YiMS0WVwORyi6m3enHSWd61BJOeySI8YKHBNY/4X2x+veJS8fw6dAUCR2lPjd4TicQwULu
NEuUNSJAxITCTrs29AeOaL714FiiPBYB3+ncf/M8BpQ7ePADJbcfUPc/3PQ6vkw+QRNaf7Sn/pSu
b9F277cn+fI3/k5wmoB5yhWk2TwC6G/7c+LIgQq7m9/4H1NUPLCeMCUagC4kctKgbQ9pscHD7wKY
P/5QGxHNAe4NLkZzAKIlGkTGIa4oeEq4EeZ/c2zu0MGR/Yu+H1m7B+OXtebbA3shHbpnnc5/AHOR
iCGl24WzAFYwyBeV+DcWK1oSwhG6ow43Ekj0whTiSTkj5d/y92aixbgWjrJlM5m0NtbksbvPzMiK
zMWVpEwOBOcJn0xUoJUxOWtJsULLlvkZZlEkPxsJXTIeVYj2VGzQJeseVCqWbQrNrI+/EgsBoStQ
8Wl0vnyaPoMLYVCiLKCBjUlqR/MwtmCWAnz4TJkJ9Q57FPBA3YoUaGhkN7LDYka5L36jYsctbxBD
lAd8oR2IfzO8XRcdWgViUSZ2I8/pIzKgRBposV5ccuRQU5h2veNtbrol4XTgbO3geJM9ighTv5P2
vk6dKTAkywRRunIXL5Fi1w5NphZ9Qmk4fBDDwajCRI62DGX1wFj9kOy5uQ/hMWF2opOnNqh0sFeI
L2F2SmGl0+KSNfPd5Sdw5TYd+PwYXULjnLd8JX4dmAl2kGTJX/sjTYsEbEwz2ZnqkAVlu/Jmlaal
IZRKEdHi1SEuQOPbKjtxhb9sjA7l6u2x7aX2a+x8d55xKz7IH+RfJltjriT35Wsthz4FNoNbwAu6
m3/aFvQztOS+7B8U2qSIeQGqu0GWgMxKtwcYzdajZ1iFd/cJKwB/Q+ILDlYvHWoTtr7ccSCeI3Ay
EZfwaJ9BTeprjogsc8Z/IWUrCHCi3nyqrGJmnPYY0HIYQy2EbwhPY7RfqSFdazD6Ki6PGvzMJ6Qb
PbnHDGn37EMitJLHP2/gmgr2jSfK49BOLiy29A3pegO2U4Dhx3GJ2U5Zs+8yQ1OqYleojng9QN9j
BPoPPsquHwKr5OD8+lsXUl0keysjMGHo1TAsxRL9Dk/quoFBCWbLjhZDQghZP7iY96+AYMSln0Mc
4sbof+H7U75Z++vkOb/gtL28EJQCE1LI/e8E01E8ksE7kIZCzIIkuMhGiIQZlGIX0BlRJr6+fKPt
mOhxrTUjSw0zn7jg1hFDE/cI/aDCvmpJwy/12/akM2oxD1aIWtOpPm6FxZ9J0TZorS4v502KLcwg
mA/YPQyvSwB99iXpkAyCH4szUomVhqIIAxyhwrOSE6L6ZLL43VCz8OSAUX89dkDdEwnuEyKdRzfS
t240BjBRnAIdnKDTTbjazEy0QrQgHUJvOJMeSGAI9LVHCL6IK9lndRkU6KFgV822Qc1kgNgdFSs2
ZnzzoJA8lkJZI6CmXr56tjnXIFK9AfSia9D6UxMsj3EBpjTasZXD5w0aNIkuSFG4b7ji5AuCyoEI
bmMiy3rPABvEngLTmenNw1W59062J+KWrg5GrsgdxR4Ul4VyQFpimPa0nQYqBH0WRqfoB8TiqhaC
6/iZdAbd3ZdoZSRc6INaq7QnuX/6oI12H4dBYs2hnOAFKaboRiI2hi2ozsL0oIJC0//s12yin+yG
O1hoRxdaSHJg6B2Cfbp52irQlpPPCWXnZ7AxAF2IXr2tXzNBcqni67Dm6cMaFy4tlSVO2PoAe2ox
qOYa4MscbMetKXeqIZeTCQ1lu/ci/GgjRqMkYSJtjVly/M8GJWJCJfcbU2hd9x+IYaP2Rp8yAysl
vutMDOSZZAk4ST0Aar1PVD7mObm0XWIfo2LeXrI60gZgf0/YHM2zC0tkzXSDJB7tWUWZHGMQS1WA
O9He2HDsQMiTMyfIzI6Ug2MU03Oa/lD7esT1ElQg0nEmc9K+BgbwlGDG8KJmwk0FMgK9omKQTXhW
MTpNQspbGG1f4cPCi+UOSQqEhEzTTLHRE5E3A2WZhuNWUq+FLc+uqp9HbLh6pq/3hbp4cXN4193Q
8mmskaV5YVcOHX5yhXp99jCqQwNljpjgInacJB4/DpdAk5EmdSIBXKhUjCHSbpS8DcL9smVPSKl1
oRdg3wJ9szNWR7SpZvjAtzdcgQb+QY2XNRdsamFp6rP0YSzZ4MZvYRYshvOiXtA2XWZ9YtZuxPOi
TcRagTGLyS68G4JW8b08LeHv0nOkJHuyBKGTF983Qjm8bkw/Tp9BCqC/tUawYUV0jGu2AJiN0Bya
cncp6IlswFAiS/Byo05HEuaq066HaEUZYsyK6TjaHR8gOvosydwe0G3DRQDVnzLACln8b9jXOWgk
V/Q+mcHaDg02DPgqBjrnWa4IQsBT4NTQ7SrQNssTpRE1aUzUUelX2Oel/8T5oPwdEe1DjqjIZ276
tOUCAtlhEukhfbs+lrbwpVFj5tA+po+D+M2ZA81w6xU8Oyg7JybsjiWz1xtS4OGGMXzaN5caQz0l
NbjTJwKJmfkxI9oIP4rPWPdVQaVp8t68Tj/1qNAwcECc+cdzDDmp6kOawtbsMv9SspJ+isK8vbzN
gW77Nc5TTa+c36jx4YWcWODljjwGWKpQTWL8GIp9uVDmMdvwINmBgTGMaXAxAaCmFvcKzLjCDimt
+hKczFrKNU+0RIghBGWP67BCQzMlmSzJENAhb0NkhUhsQHU/PXNY/n2OIoN4Qt2vZ5RDo9oddSG+
PmhoXYfsf8QX3Smnz7hmdJJCxZx710hXNthk3fyWlwWPfzEjMKt+9r7Nl6PKIRxg0+mxPr16KvTh
PQ1s1q36sL9P/pQZsVLD9pgwgPaCqcXTgjanz1zqUbt4Ol1CWjmKh/dyB9a9OXz0JSag8GpGZNth
J1H7YhjP+hilzOFb32LkEfccQxKFSb319YlJ37/Br6mO2Lt718kPgDPFel6BMwzI2Wd5JxZhf9lj
KN/Xxhq9auDxX8czqJe9GIqEqCPizipPwFCB6lm/XYtx1mszh77sNhvp+EVRDcc/85TjuWGZchXY
wfRIwPZWNfok3yQUcaZ7KkA4H8Jbv+iv0V5ATNcr6eX8kHmzRfG608vwFXWlejNBhYH4Ijhd0AXn
rJqgIMPKTeMbeKj7PPwm5Z2arzyZgcVWmcd40oy2vfaY73OGOa9M2bPCPCE9flJRzuBUHl/9waun
yQHmA2NEDdYOTdNp/eleeyQJdsaUIwxhXHz/ZeyVZ0dhOBzaU3Lqbos0bE+30zYgKJFYoxtc/eEV
IJOrrE8uiCVR1eOIzSQ9Oz+XKi1gWptPl3fjCkHZaMba9D6wJpSCRMGvWvNUdczCAT9Daw/9RqE3
zcxD8FRPXyhudmTrB+WXBC0eibMPnxlpwaA9EuYGbGD/ffiOrY0xeio2/6VHA3TaL7kYHyy/HRP1
LJyj10k7ZIEGaEHBqoPHOi+4U7BcrLP/1dx2C1CX/JZ+8V1ciF5m4SqLSJPb9427+W77oX3iNYqv
EjeQQllBan8N9PrYuk3ekPVY9bTw3R0Uisc+7CXBbRfQbx4t4ikiJDjfWPGME4hP39yuJeugCt7Q
EhWf3IG0Di0YVfTPwZVq+506ZgVk7Xxpz9Z2I/3NWTl9F/6Zplls7euQZgaA1dMBTsHimIlzYI7Q
7tGAQx59uIy/u0dB3q7lz4oRXVPq5D7lmv+B8M0kPbhH7796z1M8EaEBqYou4zYu+5o9JmIBzJ1+
3W16n7/6nWEaa27ll54WPnpZ+Aaao61rLz/LljeoYRg9xzfgkNxHYD7Gfhv1lN/xtgd4fV8Yehwl
ZPXp6+aa89Zcm4kVQZctNZlWiO6cjLZKzg7rYVtAnZWjJ9Lavg7onpKewIBcskOHWF9dKNat4aPD
lEA2hYHkih73eaRSWU8f0xu7LTSQXnuhnNi0daMrlPXXlBkDPTGxs5+9BSv8syz5vUvx6Wbx/e/D
rQFO+8EiB3Ng+yHBVA8a8lu3TQYHzfBmpFc8xAzqyid/j0bsB+fhI1oSfDRi2vIN1mrhF+cStmSh
RRTFsBl1EtzeWAwagLc6YggPmpXOtMPTMoT970NoctIAzm5ojNLwfLp/bSJ0KYOhr58bEBp26nva
J52hSZaKOrwyWTBjdHUHBONNVfnl+EkTfkOnQGsAXaz3FRIREdY6DQwvr53mGnSWHUgBL7v69yy1
z5G6db9vkgQRv7rl1alq5/L1la9XwEVhVzjhoft9x7cpz1wL9mrh02Kp6jAjfxKhVR22/0qMAQnl
yKL8R+kZ1iVhVjydWESUIFmj8jtUavKI+hUgW/70+UuJ1L8md9ludQGd7BZ3CVcLTO2obKZGRjCd
ndVeSp7n3+sbWMtScfLfWt+G2WNRvu17A9XOzni6YQBjdze+Nu4W0RO9VgPptdMGXUid28NvNqr7
OeaFw0fpW0i53hkGHiozFtfUz5mTU+d17j8xUmrt+W6FZVU53GZOR3F4fevllaBUhA3u1Feo3+cl
TAhiQ5BhIaCZkYl8ge39iSCmPVlaUH62PbVyi2NKdJiEcrTwKcMtgb4EHNcPhlZ5Oe7ii4GrYtt/
C0EEhVxOL2TMzIGk7s4DEpB/2F2oHO2wWYBUQ3ogtinzLm8vM20OldbljfS0zLvSjzvm9x45ir8X
AVz9vOvyteLY4PZOaxGog9bxleek92KuBZYaF6BAM+vhXmgIAHcz+7INXpcwQXVHVXqv8+gGjmYM
GFY5YZlN+B2zFFgbGsgpjO23rawKFAknvbGvkDW1gXpjPettz95HCQp60ECrdO6sQMeuC45f5jSw
grGDZvOmeeK0Qm1Edhp3zm6PAIaVsMXEc2czfZ//SM7EnqRyTAjkudPWYISoCU88Td8R82BhES7h
1vsO1oR7iRGd1GwQyNUkOxYZYE10Hi0WZoKo6DhsDbDu+NolsnPYLkCBbGVv8Temyf+XozYDIYn/
Po4ZFLtqlh5ZXlhBuyPgQjXoXKJtz4wLUVKhHGlPOxsjhaghIznRQlmZkQDvWbXaa3No4aUUGhAA
c2zlKFd35/3zQL/9x6Qe60NIPQHLxa2vjAEvO8Mfj/UsC8jN3rCzotRvjwwOBvgVihvWht1eo9ga
fWY6omNaoU0GlgMD/UN+iZePi+GH5LpxKzj3QOVW1d259G5DOj6g7LeIttObXmU75GT4DwDoS616
gsZq0nWxr2w5DpeS9KTbvj0lsKfyuzINMo9BggvzcLnlnaYqcSq9jOZ+xlxlTeDQeq2/zCSDtiS4
6emeF1+YOm9kivT1aYdg7eO+E6Bb3LzYHe0NTSYiFhC2SyyNslzhMuTDyX+NNOoQCO1BgSvusRxd
RtnkualZ3/4I/dOXVuFur14WIRlzmSPe7AoQ84xBxgdX/nwywDi2bPCO3XnFYPNAlDQHLw68AszV
FprWCfYpdBNSQlkqY8bBa/YkZYZE9f4WZSOGGtSB9NnIcIXHFGdTNsKGCesMkzUU4IqX9dGcfBf0
gY0TwTl+m5DPrl1sfRNMEO69EAZxFLDPVZiRWY9qNXW0FkCBgzuG1tdryBT9BzdPdbPVe7rd6zyf
tWde3XbX1nOHJM/uHrdReIoXSG7X6SWCqFYtn9ClxJFVX/90p1VsMJJjUXmwUoTNjQTYkXCT6MaC
1C60xRb+CUKzAyQQ5xc9StlNFoy+ReFVPmnEjuZa8XPAHqwTadMf5DJWNOrVckBue/Ccfze0318u
3Um3PBULxutteB7yJjfslH4BUbBhK4ERx1Kh79sQ7KiXBCjotoC5ILlZUxCsAMNOw3RoWX3YT1nx
ldY0dEeInD6FEd3tbRZmX7dlBu+tBx5IMKl1+DHlDfMdfDoat1K0Ee/IQVBiBC1E9NWoTGgs/HAl
GhCq4iu0IWGnSvnYcVtlRNPg1BUpuM/RXRBZX4Nn8BoVa6Zz/rM+Ad1+U7Exz9BXW+xo4J/Ab49g
PFwkoW7RgcBe4WY2oZf9Bh0obfpjH01gx/PNT9khNB4cxy67NidFF0vrMfXeVNJNnC2NUnIeLpp7
yX2lwe+6TPEdo+dTIW+F3DjDs6wRYLRi3oF20bVvc8ru898Tusv+EXO/XaPl5l0gYozBTFdlQoS7
3niEoG4Lh+Y77ELKXMTnbNQuHm9yu0INHd4LF+GPguiZrRaco5ajEhLF3VH89EknFy3LM+9lDB95
mOloCwuS0MWv88Huh4bVtv9FOIfCoXR+a5BlEy06RczyN71gWq0eqhP1LLovEOCKaALNfxzUI7oC
0jQhjt2x+oatACmk614AxUEBP0QV+xV2G1DEUCp9nMLqaT9im8jl83Qzud97F4j/CoHzNolUUPV2
bbgilyS9hfTn5B7Vbk21hwgb+TRdPtzycLza/djXEbN2G1/70NS0OeYIWD1mcfZNyll5m18TyQtm
AqWFz+707vNWfFL7k1S1++yEN8x0P3ZJSfkJVLQFsH7OASssB/cjD7JyG22dQvWpkIqxNJIC6F5u
g+vDhfuWJxB3ilfPRPNEuVH5yAFhi7x3qAFZXztVeDmylJMRfz1DafDqzjgHwR08sQHRMFBgfLQZ
dMgic0z6TxQNfOKMOeR85JgIakCQl3Bm9JUBdcE+/TvEvnx4O9KqHOiwt6mPexp9AzqFEQLiDiY9
Fqh7cgO2gypunPhZqTM56WqoAklZK3nx9vQbEGHMyHHx1aRBjGMWGRNYL5D3DNnndnwO25DX5HMZ
xhR9ttSqGBi5Be9MJBi5pS9QbHbed64zl/KeSJwx+umd/G7Am4FxLIBGzdWdtYkRa/P29yQfVrBk
bhAgAWYTjNAigug53o4P4R3WGC9kAtn+OxhhYeYcdgdsUl29BqiOI5hICVeG73QjFYcWwRVVflYO
VS4U35V3SZNqkSVM0dR7UPrJKtVFDyufCLLhN0gOiNyygVk4UDkJeLzyoRyweBRcE3AH+UPHV058
lZvR9tK+JoarBGrkuy/xEUOtBV/DuSfXRPXfi/dC5e7J8cmPZYm+ynf6Sq4GbhjgeNxHTrCYlTOc
VIZdinufY/r3RSYRIsix+qBAHT6H8tmDy/Eyzknhlnk0yHc3uZ9yYPfhfQivAJcwHDgGqKl3RmRg
8EO//pRD9m2BB3PC2klOHr00FwBOPj8iMak8JQ4ce/gjW/QA2PbwvNANxw5izK3UTu+H90J4wVAT
DyD5Ta46j+uspjkiH3IfXvkXrJmvSK8BR4sj/49rKJcg47waSjLIPI0IxL3Kv1fUYE8v3k7eUfn3
+fKz8qDBrYyqXc4piawdyB6RBAGRkk7yItFSzKm4UHAaIhCd6LmD5elsKtin8ijzr9jG4kgLJt9Z
XYcwqsT5jSjzQY3TVo32iH2AXAkQIba38gQQmsJ8wGeAHfGN85j7z7d/rqjJuVD4wNz51JKGmVtw
O3Zy0eRw9TO/4PhGj6t9wtDFVVdpglBBTll+knVqiPGdtAf4Cqonn3PgyRrC5TPFQYArjcaQdyOE
URa2f6Mn7ZXQG/87EW4zp1qEgMEFhgNpAhEdJQw/NuNFQq7YBij3Q4jizPxjDXBeouz4QC4WadIz
GLMRXue8+hXextugDC3GrVwnfl+Ir3Db4ej//a/hQoTdXmjyvRiuGSv2dycvhJMGQ/C/D+bH8BmW
s9ExKGIeYEeAbZfEwbwXcpP+u1GcZpYwMs7rbWBxCo+Qm8bhnwTk/u8uCl2QUohc+W4gg13uAcRs
6oZQRhz3cYcHXCSXj083eZN/ujBxRWLEYe+Dl/RzgaEPF6Y14mN9LMtop9AEFBQDdhoH2gZVR3Dm
loPtxORP/46EC2rxhnKm/70tHZEZdORFgVNWiSqiwcoD5+EfBOL/Dw65tW16UdddyrOwkasIXZA9
XoNCpUM3B1yRMYAingv38+VT5XYztwz43uAVbuTA0Ul75AjLcy3feXvdiRb8C9+YaVGWyJS72XQD
TJ/Ya9WDFkbIXBROKh1uY7H7wxqRJglxah40ag4H52YImzYmyhsGAUQdnkhTciMWYl+LU0JkxLog
5zdiJ6SVBHGJs6JhuKCDiq5fZnojsIReJL45qELAZiVISGYE5mIeL/i+8ceHgC9CfQnFoS0EnVmm
czjjw01ND0M40df+fvNdSE9DI32RJxeXLJ4UJscaW22DL7Tpbm34Bb4DzSCORT6Cw+XwUezC4WrB
iOiv5En4MgJwwv6RN8Sak/bQeXAPSd/cSEdEpXm15yZI5tEKNw5+xeCuNZWP4e6I7DjGH9rn2QFw
o0VHWiQfhp31Qg8XK84AO217xpX77yjfUMs3/NiMQPDantGft7nwMrQ/XIY7D9KGB5Pn+b97Kt94
hJC9TdvfI+vw+Qc6uo29gxgS4wCBL/ViwZnJEyZPRQMbmf2dZCI1HBoHLH7poimzfbu27WD5sPFo
kE+tPH7Z7Km7+iEwof1vXuPsMKDvoh5d4QeOobi8scXVNaIVOUZ8DkwEGct8Wfp+cT/mJURfcvdX
DBKuMEZBfUaNkE3kWLQg7svNJIOLA5ebWoQrdRXLKJaD4NX/rqqEMfGBrvg6L/59PFKbkA/sMn7/
uyAb38dtIQkG68EySMK9wRDQ+LHLeDNKUk4vsD9O8O9kxNPCcOhS8gJuLvQ/eST4J2e6l5lQx+wH
Exr+fD7Kg8WQ5ALIKxk3zOl+jJyIKSOuTphdyffb9A2ooa+eyprUIcP9SylHOdff5It6ZR4gYkPi
ogUHYQC7rldAwHYbBcJn1Z1saAspYIh46hiTp+6jarrvXtQ4HypK2pbXBBqu/OjoursvlIjJncTd
Vda/koQAsg9rgOUH7hgT1OrJ6xhcWLNNtEmcsjkHViUQ/XtiZhhgd4fEosD1ovCLIzJ4sDxmRIox
9IE0gT65DU2XwXiCE+zmkCwnJTPsypi08AmizcnNVsi6xkZ91ZD2ywrJQODE8OGuSa/+QiLE/mch
LntY9I+bIcCw6B8OzMXk02I+Sjt8pB6oq+DjIuqffDH0KVwNpzz0dzwUuqxPsny1eFma0Kec7luj
IryAgAxwcIpKbkbroB6kfyadossAZhxyDZrq0wpy3kfyTlFDT1gU2DHAtpgXvBmaCbJ+Niq11J19
0GeER4fdPj0X+c5t4RYgpBCuIOLG6EeI5QxDRtmT8qhcZlwWDV98NlyIVORTpQEKD409G9AVz1Y9
MdztMQ3AJBrHwH5gpybG7AexP1+lMHroKtQJ3DCfPsge657R+aQCmP6PpPtaTmTLggD6RUTgzSum
sMILmRcCQeO9h6+fde7EzPTcq5YQVJ3aJndmbvWU8fzjh1b3Yz1/9vP+rZN0cKFhRahuKWHCPa5k
p6ElRr1PRMG78APc6aYTfm7ZTWwquUTp0NgrGFQtk8JXGPkAVHcmQOuBhqEMYsFQ1OW2Un04Eien
L7gSRF5jknhErwXKMf5ltpSXU1MqEphj8pOgxTCNYBMy9C9JwHYuJSdjrcoqNCY5MoJ7dTuLvZrw
zjrxwX5GZoOHDs4zexdV3xVV7PsdcelRor0j7dIuUSfgVW/F3X42VXOCn5HicznTwehd0iM1i7qc
Znr+TJbX4cuJoDs4o/R+64bDK/LdHPHkXRPOO3hzZ8WXfI9mgcxej6YO2k32Qw+N1th8Hje84dfC
G2ylAIQGujEFVA5wpqmrHdpvI3Jqcu8GQXXcU6Pzl+ljzSci2t0goniNKBgevB4IZLbdx4jb0qTw
TU6BLkFFFZ/vETJoKlhstBcbWEdxza8rgDiHS5SaBsNMWEzim22rCuRd2cUqct2aDxWpofrjxp0X
V9ZvUIAVpioaxdZr5MxfPEEXpNsk9m6wbSlMs/NdOza9Wl4CnOIXaiqEyROemFUfeFSYqkP+//u3
kc+gGEPGSAWJC7+Sb5KM9RD3yLtennvn+oOxNIZV/ONuoZaelVrKQH6uwsgW49mmPx+bWh7PJ19i
iAuNew5e/01nDqNURjdSeuCgbt/tO1LKECSRTFQVSvFrP/muxZKt3YQq+vyfPczZ1AJpx16ICYn1
LWGfefn9imJnjucV8eDo7aJtapjm2aq/XrUT+WoGg4uavUW3C+Hw34x5tUGhEX++7lF/p1mZuXJ+
+KxgixjCvsJfZeDU8Y+35PSdo536voIyv7f1AvMFtgpoKvPYQAiJjvL1CZXiGt2/LcfK4GSNMQOX
H3gEpKMhcMTnwf1iFpxuw5IWpnQTsvQUiSpCvlon11z171Gwb9OwhN3P7Hvt+aS3f8n6dsHWtOFD
fgFNYzUUpCDz9V2ZAYpS+Sr750L3kq1u5kGdei1lMQXfU/S5NBEql7+6kB5qGTY7nDyD0PxSEcz8
ShSI9TD2TZzWGP96CPZDxkxvxjy5AfKMSOtTH/JAnxJE6B3ttIPH1mYEr9qETetBR74HJeJExxG8
qIyx3sVIa3QwDVojTPvqZX7ix3XM1+I8lNXvDPju0fxcHFgwxS4FPxrxan6KqMqCSjp8xkLrVsP3
iv7+MqAv2hUGwah6Gsn1cBSsKpWnhBGBn1jLMnUlG6khTkUQHMSoe4QraRUt78RRMsz+DpN871SZ
xxlB3lq4m77/GXnyCF+OdVW1KEw4hJ0A+SoFf7dtBPMo/wud2qrG7o6+5918tXeNPMy+G+zHcpVN
huYnVwok2lP5X3Bj5HDW2jSCOdqSpTjrcCKxwycGUVmvRMWGPmXYb+Be9hWqgVVp+jaMuDZg+rUM
vDJTOcOlyo/qvkwRSXPGUqc49fhE6c7zVRobQRgRZv3wtRavr6rJ+rmWtzLdi/3nYtg7fcRv5SWJ
HMnT9KaTRVr7Npt6F7MgTC5x3VP7Ooxph8XEa7xs4gTBek1iy3LsezvTRZ6HYCybFGiyYDvnWSEZ
lqKvTt3LBPazqkCFxMfbKPe90Fu+japCFBUaxsd2/BJpjynkBVH9pSPDlXzdjU0T3/G5Y8fBMEjb
6bcYIoCNr5faeD/Xszrraw7YGC+CztCMano1F45VzhQqp1Gc5jxX2y6qWbcf+u/cp0rCyPlcFgP/
//Vkcsi+Z/EWSaM8ZqBFuYx0zff/47nBisUMj+xmVxYocKx8Z/wc0QcFwRCbBiZNeqVz2Z/hWbfb
7lyTyReoxdg2/71yIQZyLJ1f4TuRKnO+4VUUDECmnhG4IJDUM4kIek7Ob5vG6V23f903rEyI0XE2
UeZaVUz5B05T8URjyyYjNXsCVfFGffeYnWi6Uki0bHi6xBjE9FebxkstYMH270Ig4OyTZVQTBAgh
oJXP5OtcuZ1whu8bk5Hye7b625Ju6nqg+4ID1tHpD5E/2bYPbrb+WJktWGYTFiNUr332IcVTAOt3
zD8rx8bzI/0Hqk0gNfHV8aa41fKV4XThkTMhm+BudpcQeUsn603K4CcrzfXQ5IF4uNjISqeGrszV
mXVzXkhW7rMb/SLqaeXQP86IzO4cIS413Yq0V3+clYLRpq/D532XxyEZV5v5/tlinoAGBLdz30Bh
yCuqIovc0VjQxPiepaKVihT7WvxMq0u13frFv1DBZopzBt46F4VvC/W6GGq2WEf/p4yDB2AngXJH
6s7RrNCl83gxR7fwJjXM1M+AuNHeqKu0GUClM92ThpVC0o8cKt/riH2lhozcDOkoS9PCvAD14PZx
+1zRgJJUC+YsSvQUwrHGXU+mrwtW7X/G7zwA+dDEBhCJiDLvwjukroh5Dh4qI39HwC6enoiwL6Nt
N/SVKF589TGd1KArXByW5kV/pbftvtlvpGoyB+rgXfOErl4cZGsv/7esa2+TpZQK81lL/gSwLz7J
AfigY+Vs78GFhKCm/G6lK2S/g7h/p3urJAmozAnKaTXgombMgN+0aeyja4db9BDMqPG0cdQ0sY2Z
hdeLKH+r/GLtYzd5bbJ/jjL5PuKYbmwbXPf1+/kP2yj/7Mf5WFYQrhHi843dJKEnNP1ijAHcBLlF
D9u8Ob8oR73HYP771rufRusZrLf2LKemmUG6OsMRYp591VOdwQ4eNKkhgBe3StjeshmEXW1wGLTQ
VWNLZUWIyHDHYrg7a4p4YzHZzJO/y5j2M6drtRUx8cQUpOMago5YhRcbmVdxF/u4LZknz61vdE9C
jouDEXLF0Ezv2g801XyDUJ6L5ndmumjTANGIJo0sOofRYaSWWrV38wSj+hzruUVfFVfo9C7DcVMe
zCnNg6Ce+KfMTbpkvYAjHPar8L6tovHPnpFSLMW9P+XMch6fo5WB8G7BIeHSPjR2bvpmH4SViiGV
3q7/+LftOF7rKGl0/rftpGp3inxY6X4otvKuURxwlz1MDtRXT5IU7vnmZBMtinDtL32LIEYaOXA4
ubrgwimZ9Mu5sprJBAj3EU9QV0e1/V9FnOLItKtcQ4VBK5Ew8S++GXVRCt3/BRVbbf8xU5Z0MvbX
BUgiENACr3jMAM+0S3WnOISXrySIv3WEi0Y0i0EmYC7alFrmTslgHkG9uZvvztFpHrcs8lYLSwR4
dTXE03U9dLTYponmr/rmQY3SNBzL9pBo1+mKfs5/H/b6mcgtiwnsmisfzSuelzecaPkuSYJxnyDa
yMxOxwqi46MZtgO+1+XH37i9xLK1RNGuVRoEE6kFYy5eTJzo6IfH/Qxe+O+I4L8435UZY+4/w14J
pw2L9mOFh074Xy3YKBf2YIZdcpfi+4oXuNoqhsDT3RUL8jtLEz4d0YnARNrE4/cAi65cjEu9TYfI
pTViu10cN8JiNkoglcsisgon+7G35m9bz2lg443Z/vN4Ko77u79Xn6ktsYKXIjiaI2QIm+WR5NFO
6ZFqSU4x0g60zZY3JTqaf+si1VeQqZx/rsZwlFEYByebx2qm9Il88xXzoS7WdSXsy1pFkxg79f+8
VUgplu1J75mw956ACYv7qfPo4FWLHuJ0ijhRvSzvB4doPchkVeTq8wZiggwDLfg2usDUgp/L+DcL
0yUsKCW7S30/oFvY3BJVPJA4xx9hX3lgj29qu9CjVkUjC0qQuoObc6yTmBqTkEIq1ulmJ+G5y8+t
kUtFmqCkaet/7tS4Cfvarfz1j9DrQ/vILtazygp60WOC0H0YU+S5NMAH69qE1YjlK3Y9WL2c8iZj
lJtH6y84Vtp6ofnJNn6TeJcolqLOcQg9AVn8dQQDowPxosOQG09W4EfxdBu0HWV4QaMQzNI2k3Fv
X1c4hREFyHceMN2EeZBVjmQv5H76Yfsz2bNJYfLZgsV7OxmFZMxoHq81AKr81cufy7DvceRZYdBS
nMSjdTtHWYb/nGb3L7qVQjHNZLq1n4Wy/B46mWvLUsraQYfYYAEjRcFLA+eYYZOJhfddX3ESJaPM
fW8mwbJaSdoMQox0w3CoAjtINPfRqZ+prZzNa/1UioLVgytQJiI2uDrP4gWGDdig5cfHpXfs3tpg
hq9w0pYd9t4u0FoWS0WX3uUTzSy45j69zHKw+MRQI44JAVJ2hhb+hn0fjvPx+9E7q1QhC3gHnfvf
nS4fauN84EGRAqtjjv+2Hy9SYkrWRl4TFFaGMlwigiw/aMLd8FRxfqqv+UIE56YM2rz4sJk7sKH3
9BHR+6R5cNgZLCCH0yXFnULPUFG9Gx1Ls3QVU17ztiujABiHAZxL+dIgY1+AXW1EQXmyint5NjJg
8YqkuZJ5hrl9WNnxmMNwAZT5hhZ/0W424sVmUm8GLVzUmGU4bfAC5rT6bufuWd/1YQzvumf1GPEU
aNaD2ZhBC80cZBN8X+qApmTqd/OhRVlGLKWc40XNmRvu2HAgv+14JSsElDJ/MNBRL+S1ZP/6fWwZ
swpWobJwYiO2EKAjrNdq4O97MIp/AJ2oJ/6VZnAy88UMzxYJFqhlJ6ag3QobLG5NhkCe62sL/CjA
maAjKZsJV8a/wmzRwofuIsixmpS38/DbzNGYtd3clmDjg59y+XdoXGkvcIlhGq0ctTb+B1Ymkdy6
YklP3S6vRuYHZWS4+M5HrCgGpN/t3VdMXDpVsqyRqu/vnBY94+QD+cCFryI3Q14+3kIABkPFeumD
ilo3kEPASTp61//qLrwtPuTBGO/y55WUT+toDa01Emw+KmOgc1hTaIlMGTjpOITWHdLIWouT3HmS
qHgKPcYm0jhu9EjyuiN77b1857OrhffULj+WkPXQMz+/d9oYzl2WGKlBw2Hd2yKRJgSIN7iSh4Ge
YWk/IXtrykhAEHha9uLE5y/YTWhN2rNlI1S3R1O0tXrYlFn0K98VTIlo0c6Ae+bJmgB78FxMnD9b
k7EoYnXOoo3UPyX+YGXfUrDFe83FIVcdJMYSvxcWIC97u85ucO7l8fjUJ6hG6V5imtgSUJYzaQFK
qKDrmR9bN5fhEgNsKgG/vVm+IKlv1NvFrQXRAhNdRpt3JVGo+gjIAzFCDv5DTH1ALeEYBO2y/SKv
4CdxC6tw5vtKM1/1jjiBuAyG/uZg42oSfINvE+Qgfoq/4bi4+Fn8HMrzgE6nc6FPFZq2YcIe9EB3
czNoQiRR2MuBM8/iPmXy8r2W5Zsy8iTxrSktODGbNus2RYlB/kg6sEMGSSA5T0rG81CbvhqrydP4
C1ZS0h+lgnijDL3lzbN2ppgitd9S6nH6WCgbiz9pjQe56h/CtFGGoqQOfBZN1HfLykwmkcwvvbsH
+faJrAlfSzYeIgh9YSPUD0LENFSvWTu3w3onjgbd4EsfVqNzXK4MEvWwj/RJ7MOere6y5NSeOaAQ
rF7gjE1zMsa29JkE0lmrRouMhFhlMGH32Nw/Bl8N6VJuBCEyT3Fkir85FfNCekU6Cx51Ka12pY/b
ly4PD2GmDwmJtHqOOJKUGAW3DKlwP8RRqMUr2YnGCF+OISAf+4CR2IuBG/0sdrB5uAlxTImLW6q7
D45AFeopMJr3Of/kW2kXSRAB0x1XDQTBAN1xA23N9L0wONbDpXryT4mVUJjYw5Y29SnxBM+XeEXf
XOr2PR53P/SY+Ezk7vqVbHVctTFIPn0ULfFKw3y4uYSEveg7KlRI5BibCowNzc3Y+V0Sj1X2rcLX
ugMW9QkxrCr2s7MaMJQwVQB7cCfsQHNKt2hXGponP8tDlPBN6Z/CpVSY4qUMkZJM6RlBASedmOp8
UjquPagLzwT4LB+uyGZyvFVjxSGBI4+MVfDVdHC/OgUMaV4lt+A0GPuITS8Ie6Fo8OSP8V//cgMH
3UN2GQHIK7n+UIO6swyYqXxlOWLXv+nfO8+mnFiXmft/0Bodazikj2roos06Q9z+d66kGn1dm80k
a3MIJ95nyrVXvwdU6ejSx3GIjOiLOQ7xUsyufWF5HS6CsR+Lm384hQY0l99fOa20aCRqQNHOu9kt
BHalvzWELm56179E8V+i+u8pcwWOOB7317GWrQcRpjTSBuJw2KRRYpJya2Tq38FCwzbeUNaEeyJo
iW31kNtnQdocroUhGARy+RN2Q+zaHVsEd7Za/b3mS+s+9qrMwl/WNpGT5CWNto/DS+lflhdjN/Yn
0X30lRzN1+ez7sh+nruplvHaWkDGceGHh2u2QNQf9x+qJzfGusR0xHfmWH53pMfA64gSdF8hOmkL
Sxd8nUO1gxQUSiWzeo8MGqUNiz4uYk0wZjM6nprlsZNeVkPZdsZq4LuQGNxgLmLtnHNzcbYJtA1X
OGSCQmc2uA3PEggjDFiPblP11U/99+tJgkWhIGe0YxcXuXrs4gNEmqFHaYY6WUSGwCzRJswc7Gu5
Fi+va58jkW5XrKmFi724EcYdJsrD6b99NEioCCLmCl4jcEbe9XdNoe7jpr62e88R/3//ITxuvjv/
tV2hoYTa78o3kza1iV4rGfahBLn+JxJ1K8Mtm02w/qMwsMBKb7btvoxC4qr9FRYVLoG3KCnqH6Px
h8GOjlBJZR8znklH2tb/rLq9G2aMrdlgUa/8k2ucxsE3ejhf+bTci6ZxxDLtcOmfWq/3n8xZt+0l
wjB1ta3llmV/rkyRxEGhI+8kWapy76wqqWYwc1tGCLhDOeMYsM+U1stBwTnHXBJX149i7A877fv5
Y+ADLnaazDeOrnojj2OCkfCN8hGuj53k2X5iYOJjX3LogIlOjyL7K9y76Py1aBCLodyk9CpwE6dI
eWG5c2U925bHjeANFfOfsUkgIRe+BAO78nEeI5GjAVSQ1mJ/t14Ox+SwLC2+lteyUbAiyTJZwsCP
cNVo82LKqagwOA95zDLkaO7r2v10RX64qszgjWBDHxLsjdKfEXX6t5H9Xb8Qzcw0/7FS8ybRiRrj
N70iUTXvmLBki9cmfKQBedQVwT3d+1S+HvKxhhey74V09q/5YsJUkut8aly7syAsnYaXcXFrp+TR
ntgU3J743y6d5rrCjqB8GNrft8JmDwRZLp/Rrl7APDe4VBGrtUSSZBnh49xaKAdewYLmZeOgNgev
BK13R52sTr1pGw+jm+82Lv7GKYyYa7nAYmZl6wNZFvWdbTzalzkGVP8YEeHhr9CgeXBDMlhaJLoN
0pnypnFonD7SdO2r3vbrpBF85MvssQDdBiMW+T0Lyo8bo4FT3fhITyVXuTz0d/An19BoOspOV+Xr
NIx4/K+s1E9X6a9bhXpoZAssX27NA7tYCWHRPh+KsxtyL4+U4a00SGjacoPNxB4Ir72KcmGGnf8U
K866wOBdHUchq8SbLtaHhmbdygxvzU3nGJRcLOfttWVMXr59p7xQynQlY++Cn1Mh2UrVeKDQuagc
oiqbarL7B83pFJp4ReAFed/yuJVtL6DbzVwn0s4Y1bDYaRAZ1l9sE4eL1vnv/RfKI3tH85zn6KCE
wHyoYipXVJclISZPghV0Vn/dWet6Am64anvbqFUSmHvniOoRSqdPlXXxPz3mol0YbKubrq2sxLCp
qUTM9IB3+aJ7Li0/wqrIdJXhbqocwxSAz9MnBROn3BSrEVMVy6H66AHU6tnmfXSVyVG2ZhAVrq95
bQt0f5qMYLw1FW6uo/Z2DQz9R4he1dx0Gcq4QCRERciCOAPrF0C4+XvU4srg37ipKD8fJs4tjIj7
t/R8AorVE1Pxl+ijqOerJvv3abgjVs/rMDFlQTXSk2pAzdURk4w9eAtDeoJIgYzBEUoxIOGsMcn2
ctMRe/mSSxOeT4fW8xUsUOxUY++ilzkQ3E+e69Zl9JikmuNJjM3FUvhJjK3EXJQnqR7XJvUh5BwO
5rF9RTyCfs0wti2DifWiasbJ8efKYPJsu4xz36Bp5VdiPjeuiB5Gs+awmHD8cnlWMjXLNo1GY993
+BdEvHxz1wLCawTiYfANYdSBP6EES25q+gJlYcEywmTxfRoqnI0O+O8BeVLfPlSyl2s94a7UFEsz
YwuD96N850akQVnGTCYJAXs0Cyw5ksX4N2SlkglJf1y8N3IKJ2LwpIWtElzIlbHaZb4D6EJ/tNtk
UCN2SeW7z4LHDa7PQj0QaGtHWewt1awq52HogM3vd7ypgSyBXOxxoFy1R7cEpgSL61jQIHeatzqu
JfYpbr29qCqpcWfRPLXpnLddDU0Sv4OvDSllfz/cTNQFJJIc33WPnW0jG63GxXhrFS0bhX/+bKHy
k0Vw1lREhQ1r7KQ/Wdz5gGXjqcz3ntthOadQyM9DOSaPotY5w1Yiq8Z1nh74m7V9+drC+E53EFbZ
HiJn/N5edZ66Tk4y89t/JcLuA4fC4pRBtscb/VTmAjFZ1VJfnsFReoOnQVDv+oTxMRe8/VQW3TVj
NbB9OTZ8VYkKruPaywy2nd43LOvItVbPTj7eOCsPBqzopIFnn9Rhvy4vFJWADm7J6AVy1q6pmV09
OY6Po8Spbk3GYzk8x1h35SrXO+VB5bnubl/Vw9eysbXFMdZlhdTfgDPFZ6YvzP2qbwHVKtwtwL5p
HlD3GabHbzyOyOIF4VI5Ayfx7iNMi9c83vOIuSHQFSZarqpIwL0kcOzGXVRGYfdVZJeq9pK1NtG7
oMiJTdX0jfFIq6PGDg5tOfgQab5NxZDEAB4HfIZcsfqcnqNRuq+lM2ELQwM68q/DuJz6eXaP36uJ
aJLomKvZkWL4sig+xFYe9nnMNB0fJ4GV6WPlwi4tH8WGu+aR6DzwAtmJrIi12ofw/bdDOTXM7Tpb
da5Pv/5dDFJr5p3ctYLef+FMM2PYja7T5aLW29xHNDGFGQN8yaB6Z+f/sW2sdIwKKbxE5eYoNqBB
+fa8c0EZQ/nTvw7o9Vq+xsJahNiPHQsNa1fGNNnOjgiU/BX6anj19Vjt/TP+dPe9z7rw95uzTvjV
cyUl6YLuMq6dIcjCyMTfamIfwIuIAk5hlGDR8rmcP5Yuc1V9ppMYMCZxUucsOVhwJ4vYFLFz5Xj8
GN9/2ROu0tUnvbO5AQ31keeLg1e6mVDdajGPpWGU6d63y746VvbTq6UB3c3Xzvo3xdeTOsgFPtVu
V3+8ctES8DFN0MV+hU3Atlu2rj+FqzWXDuib7P1vw0gNdv3l2q4AquiCP9nfDDbYz5pjq13ccDa6
fHud8xEPgtjs9JX5YYVhFA2DezZYn10XtWu6vX7Uj9hWq+j8qib5djOfgp2WnnHWa9Vdd/xHXdOH
TRRfzX1l1+USdjVswufAaWVwfoh4sXYKudKylu1YtGqaspogQQxvX1tKU/520bijClrWmMggY+HF
jbYlSUD7SzOcachG23aymeUAJ8cox5QdzvjNiHzAsII9UNXtZkXJQfKyq9yNDYT4vuMhsa1GGzt6
LZfLl+TrLNO/ZeP+MUbXrl4vTOBMtTcTdWW+l6oHYGx+6L6U9mEbyKdlf/JH5GhkuSpUk4pDHUwz
WG/sey9TynUrGBpPH+hXWhPEvW250MgIz7PHbNxJRuPm/WP/me6nhrGBkOXyHM1RrpFL4PAHYgii
0/wwP9nhCPxY1ZKBRzw3k9QpBD4JL6+2xqDwTYGldmOPb/RrWG+2VDr9LKJbc1tR6FxbCtMbKnZY
egqka7x8gj2929P/stwPUwOV6YAbWxS3SSQXzqx8hbhoyr8XYuPRHXlDiI4O3cRn1lxWfEz2GH+1
jvzKUpUnkJqgs7UoWBRigGbOI9Iosj0F+5ZxxSQOvGOcWn3a8NCSrJXlXOLYrbRwrHCbAemJfP2S
xSpHMDTKkXz2harb6Z0gJYgZzERyA8yExb6SffC2se3QwEAZse0WpnpCGRb/S88iizXfrW1XMXQy
mgxO08ufmyTH8rAqPKJiscsuKWKzdNcTog6djuv54cL/R4LZ80o6JgMKBAmU+vypajF1303IRhuH
YXvxw00S2RpjcfSxnuVdi6SdBXIsZ/i1dj1dzV0DZYuBRyUnVBNvgACxhiq3XBk8/l+4tuqTgtOo
4CGZIydZiLQtVHO5Gpuxoa7EacTxX+qOw3ZMAMdcRQWakle+VuVY1W6xYhpqTTuHI23A9SGXZRgr
cyWnqWf9Fb0nS7sPksrBy/xl4XqQbeQ5yti41VBZj7KNVRPzwIsUF4jaCr0sqpkOl14kCy2N9CvX
0rL/KrMJMz3cFkeHgJwFHHmhbtLLaf9u1VuskgKlWbGaLvlwgOa8aZasjQiY4RlzmvtRQDgsJFv+
QzCSm6h5Lu3lLCHfh4oIJRHFSsft79AZ0X80d9Yqq8W2hTrQjS44cNFBXWg4odo1KNenmxyQgL7m
56Hg0Fkp3FdU/VrmUeheyytgzKJ3ahN0wT8a2X/bAdf3L6pPN0fgAsOcSn9UZEbWzM+rx8H9y9ow
3uc8kC8WOz6bD2TCMA2SrjikP+H/ZytiM931v1yZH1a69w5dZljlE2/q4XOl+RgCfGvIf56SphPh
cMUG6TlisN/4mSgrovbfH9uWE5Lu3f/794CTT9yKJDsilpZ1brjw/jrnMP52p+bt71ILPb/KH0rx
auPrEhDK159qFnZOPopHSLk2earsIQedK/4e89CGApeRkK7XoGtBkkAWz2ieT0k7zu9jkG6PP9Nw
mVw1jINNnH5MQn4KtVPtGgWPrOy1n+lAHKUS+9htzYnrL4srm8YDji9hjGIPHsrhSDCMgdPdIcq3
YsOgLubQhDYNnJ8sXkfcTAHbHmlY9URwN3LZRfLFODwhppeH2lPFGmrPWPk5iXOIovHUNPMAnKt9
0DTt2EVvbvFK72yHkFB8ilsfT6YXMLfVP57vU8v4Sm9lGaD0MkrBsU8fiz6eUxK2GxDu7XCnOA/U
cM6eFQQ+B3/h6Q8qLlI5e0UMLStHvkUP7/xVBbcVeHuyMT/OcgOFaRNykiqPZSA+6f5cQ7PTPQ+m
EJGfY+sKaHjuTRTKkXgxT7RQdOlVJqvJuutuKqrtcxNLtjU24fSxdTBRQcvf33d3lBhIczMhLJHS
eyyau94xVSkwX1Cpk1Tmy8lVUC6fEKBMoQRnfjbL+qVQWu5LOxX+nZJMQ/p5/7rHi4m/eJp1B5Tl
9naNS5qm+yKQyk6xrucXByx/ae25MIIKHs28rDleD+5IcRs/l99WMgB1VkkWpD5aCrdmWK2nQtqX
MrvWq381nCF5fiyj1K2e3TfoRX8U1Kk681eb5H3n/SczY5ZafFafI74OvA3nNldZ9xR2fmcNAOMN
tsHjklHhB7kbjJNPCCFsMFySVndfiR/VYKylsGif02ZRYc3wi0PUq8QpPtN23VQ56Y90m/K58X8w
NEx9pPLNiFhWmlS2BuxeguD+FpaGKmlDCbEaWbRilvkbkMzeuqZaENDll+/TSBH9/B75LSKYUC5b
FvVl28m6H1CYfGmEkoTm4FEq40vtq776vS4Cxu9mKhuLiQIt8hhlgoTzNReUFn1ULYX6ZWQHT/Um
g18aFzN1qEAbH+TR9EzIDVTrrNDs/RLjNyM/EvTqqmA5aLCaOCI+iJ4LvjmjCXh41DWoElYFL/ZR
zM1utd3gULdyytU9NdP99+zRyHQc4E3bi716mc75OcjnwroWa4GwFLGhnO7OKZCpF3n4XJB1Fjrh
N1PXACO0z69SbLqe0ThX3c3B2kC3gcAXuCrZaliKnETlppcJ4+7dpxmp927XjjVj1mVWDWiDl8qF
qdL0XPmXa2asAH+yYuRQZbSTKSer9++C/B/2eQ8/wICJRKDuvQfasw9Vdgay3PMmQSiJKVdASEiY
Yc4vI8WF4Njwhk41VXzuZ/8Rt5qdCc3nwm7bv+sPVHoty5QJzPeqhknhwpvL7ZbrcQY5jMaQe2x1
nejJsDBNdNRzazRMwsVAe96NmKHrXTbAJTNFlYznIx1BWXVP2njp81XcaocUwpXMrnM1p9KCnawq
NRUtlFNW07dXp+qNHA0h2Bsl09BbW3d4i1KP6iIfXewJw5EJ64qSKvCQwecFlWCmftIA/KwSJR+N
fjzfFkLvhN9DOyrzBf7DoOZiSr4+VoA4vVg3uF5fCMLMULO/L26NY9yynnr+0th8Pc6luxereJHY
jKlsnsEq0C4qDC+No2oeqMsLNF67/WlMt1UUyHbsAx2Ub+ZKRZvqptsc1JfazDBaP9uSapBgeO9e
jz812nWa8biahzeo4FZ68la/RdIjMjA7sLt5LZnCgNNxdhyQ4DXX13v9NEY8LYJAfIzd3zsNNjQN
iLaxamhksDDS0SrTHOfay2ztkotczex1ltkP1/eByHMf156elnjxeK8f+AMhJ0hbhr8/vpa59942
iRu08d2CIRzKt9oqDW88/9v/W/9j65CbUa5fYBDi1ZooHtPpfueLSx7fzFjFfeTiVcrlKolENN9y
w2ICb95cetoHf6/gph4/r3CXxrjNpvXHjdemgQQOiUr+NIgfK8v0V2o/WcbmXtxn48hm+9ujlEzW
0tbGrwBPRQ3faxmtF+Hwvmyv0UWzXEqXtfwHNhD56Aiu5bUyxjPy5YQOQsBZVXd/pPsbU4pD6/CY
7jJpvcoFdpdfVNbjxM8uSQPwd+cQtRvf69lY8yKfaExMk3JlRgJnYInHTbWl6zZ9EE8XRe73vhgi
gprTgWc1YigTxq41vPzSyBeendVfoQUFh0zliq51EoxQgFVkyw7XonLpxNLRj3GFW1gYJO+fNIaV
TAZtnonRLjqc2CPNdy8w9Cs6A2+hvcLr8RVps7KbhiB5HH/c+a2drV39rwlUB2Zru0v/cPuMPyvW
syZSlUM62rw/EvmOkJDSg6PlsdsYf25jkcBB7ZXOlgGfy8hDmDdiOwxXuyojYQomMrlbpmn5rX0Z
bbzizYMGh3nv4ssNcGatXbNAh1MHQ3qR7yNAdEY2Jg+ojrMxyfU2CVais6SWKCMtNEEGi4hwbNM/
d41ZdYpGX2rIJqWO6gImGHqIBKqqKBas+yN13NH7CGXIaZTSp03j4gkSxIUPasU72l4aWtbCUrtu
TPKdsaBTvaOZFYJ6G3R/TD9sxEVlaU2w1WruOXD1PhHjE4tJQjAfJNNRJve5GUElTUhV4H6P9b46
0fW1sWM+x24jFt32Tb86y5p3+SnLG1nsXpVtqlQ41RObKL2qH8YV/3C6c1+I9+Ku6n9LcrlxHOLV
7bVqNW4qFzw+4kLMaVW/xIevlODTPMaq6fX3Nd68PaZwioMBczF57cYtHUl/2Kpg5H4oe+iDQwaK
YXUlGd5eney27LdzAznT9rK3ST02pfQVLFiGND1W9WWild1W4EOPbVkBezEvYj55nW2StTVr8EzP
vxaWv0nRIjd67Ruet2WucrpF90I/lSpnPxPZ2mr+siNnlP195BgDRc6SsOLnxJpr4WP/zZ36+J39
PI1N4R6N87jB9uISlg5B3fRZm+BIgvMZKlALP+ywAYuGvh1i6G/SH8sqLHia/XSBvnO5qjlNaqr/
FTQrB53y/Qfz5yiKXhrK5pIrVCOiat2/5Rsc3UFcQLA67UHmKherxddUtAzZ/d5cwBSBMMe0gemj
t8YoulSyqN7jfqybbp7x2cIA7crNQXQtFX5exdLaXpYfvfz4M1ho547OuDClxvjV7QTapFs+z4PJ
aoGoxbMjpfJflTUAy9ZxanIBrvKQsV9h87uZ/F4DwHlSrh1469peUPktKPi5jfbXKIJW25lPCZ7S
khQVq4nsfgO+0wwEE0alfcRLLV5BqR3W326YoiitCNpe5Z3PJ5Nx585WqGpUR9JJFeG1zqwT+cIU
5eEYltb5EZwqNuaWLVtaajruZ9vwHFkeXBMtYYy/qzmcgCv0rUnjI16Wg2jn1GSWqTNbfL1QQ6lk
q37q1OSyw7X47nEG4LhC9se8nKJinMJ0mOrKDSuVxNf4n+QXF+X27M6AWxVygVOtJwd7F2L18vOp
L/OBxeVExXwpD2q1tOldXPBbfJUXMlAbxBL5zON2rnv4O5ZXIzhqaihbX39yLdlLMWCCuU93t+bY
x+J5zSZltDo0HgXGUWWpPzGTRryfWJSLVfMY6pXbX759zFVuBbJFss+A4blOsqKDLLq/einMEvTY
2+j9kxtKqm+k8Pr9p3CzfiVS1ac/rj/Lj8IM1BceR2y5bi4eZfZRoZb/PVQ2X6/+eZqqBzZTvLGz
eWXjoFCzfO+nSpXng3fN0iJSyWTtaVBqLCPLrHMtj2woULDugmNY4wolQGK5RS94I3EWt1i0UU4Z
c1A+UZuYjlWA3WqDwTLartrw5WesWth/7p/V3G5yu0XJZbh4Vx7a66p/8LtWc7h09heq7gbef9wY
jHZcrtWmlFNKOMWfiW781+OduDf3imiqFMXJqSxVXNjWKwm8P/cvaYpQyoMSeW9RTG+i1KkmYlj4
7ZY815Wd5UH5SLWQbm+DXiWUQZ3jt894PZXjv+uw4r6dty4MqZFlPLbE1WlmEhurWgjOiJu3oR/u
Y+y+ys67q7H7W38qfVyUhyKjK9Ez1GudnSrbwHGy/vzOlIHCFySOx8/Hnnkqo4fGppuoPD97ubKj
NUa/R43GtU4MHv4MJacKrL9SVaFbqBpr4OG/GxL3j+WLIEEmJfrW3B8nrjONC27l1gK1izbwdwcI
NbuCnecqTzKATe/O6vhznKp7th9/D6yle+Wl5vhM0cUfAWhhgXfcszg8sR78fP44RLO9LQOGwKZS
pniL4qA06GErz3rUzeZUwXbc+lKOASLqzTKg4nFqe6dVxq5cur34spunkuuOKzvbcS2NHWLoNucF
BshZM8P2+l4pzOYwrlrg9Zrzv0rfH984XWbfvTAqidWSfTvVjZj7hbjcsmdbx2UR0pGPduzjCOpA
vUDwIUo4L+VD5HX3U4AZY+DsJ3x8aiWzc1M9ck4LxXZhyAkaWZ2v1DUKu6Cd/r+ed9Cb93rj0ih0
MZtiE9JW41XsB+HSD4hcDOB5K44e3A6800dJJxSkR9D2B8MAbFF0yfynC+B4zmybd78KUOGSMPbs
HpoPYzpPzCwzZMO0+zP/65OvTM8a5VzkkIwvanpRYq8tb0umiZ9LEyK4/sj/j6T7Wk4kycIA/ERE
4Atu8d4JCcENIYSEE97z9PNlT2zvzk53C1OVlXnO784gTvNUt4iswnzN/Ol+msK+Z6NcmrrafoG8
elHd3M6hMQ2k0bLJwyDhrZMooijhPe+/evl7Y0kvfPrRwc2ClTCuuBTdIJTdoJ5chzexjeR3ygzt
fUmGVFukgRIGRIJjmqE/T729ugqw6c+ypW/L1y7fJpqHoh5qLnNj4ETVnzL1FuaP7mtXjMb5cQxv
ZqGmO7G53TTdtr58UU9ONCTt7yA/Olfvbvj0uwUIXrMTm8AyPyj56yp9f9/DFV2MsMFwbGbQBynW
WjGc3Tw8EWUrHP/dyc83iXf32S8bKixjuS67XhKWdXKRK+UQGHjfabLmFl3dYrmZDhPZUez3oT4v
RHcQZUURY1C4I8BGqPcOz3NpNXtdSupjj3ZGOuWtuPvUzZrzI2RdoPQMueP8MIF0CYI1xjkv3Do2
VM2/Mr5R0cHiTmV6Usqx3W+KEBrMbd2F8PLy0Ds+dHywbCk4RgZA7YuNX7acsq+XGB+bQUqbMnRo
yU62HWV6z8GjG++nD8V0pNUnMtknBFrfrxUeQx1QfT/LjzN1Q38kwydFqRbDwzLy+LH9dNdAF5/W
11v/aHzOs4XAkbhdJTVczRKr5lnCf66TmUcC/j5z584NnSZZ1papzx1dd7X8nO+JOq3tdp7C6l3e
aql5elu/0MGseqvZflrcH6tupp+zoUzLpkJ1QJ/NFC3WeH+ttNUM0+KfABaoSqLoeico1cdZ+r7K
omsD3QJLVoabeRM9lxWYlv5pPQzdpgul5LKiOPV2DxIhn/Nk8KtHQPanGyQdnuzX86igMRdbO3JN
y9dLjDPwDdXaaRfOIwSne8H3Ft/Vlu39yJYXkcMvQgOkOc9Oix4qpxwAvrdAScOratOBj5azvbXv
Hrx3mX0hTx5Q3LKnZIYe4uOob9AS9KCYIz+fXzRMmw8lbaIHlTX0vYruzWOf1RTZdwnqzVxUcFmN
fjdtpv7/SifLACetPuKmJcja4f37IGRsXfu34WXO2Zo0P0LcxgMG3Mq8SbspTnalH9HyUS1Be9E6
URV8CILC3jf2Et23v6gIcgog1T/9fKq2rSU/YPbA+Gwffh/E0vCsHXU752EtWKfY3Duf++ZqpNSV
QNMQ+/AV4rEeLcloZEXCjlYdNiRbPtUMREVQjcey5dOmabtJ0gdRTzP9b17JV86wiODcXr1qB2Yl
+ua2Lu/FQ8GMLMW1wc2tY2yJgIsRiyLtotyXM135cfp0LscnsRaIs7mYxSrLNg7u21hD++TWrHqJ
jhpxapCAnhTVQVnhA9JjXI6hYnO7lGinySW8/1A5pbDY6nqeTo/rKBwG10DIJtspYE2+nu08xh65
Y9NuY7vwOtemKRi796g+lQKyZtWO5nQXAIG8yTDTweU9ZrCclFp11oRvdWZj3z0asCBP9jPTyK+q
0a7YXwbsjBpgD1i4vPu36eD0fvhRelh4g+nPsyElSmuE0LkHHZRZK/oD6P/ZRHg7lgbhH1TkdPMN
TMz8R4Ia5Wf+Gg1TnuouQx7W3/ZfBgibN5tzpOCzTMYcJZrZj6uJRyY2kCWd3tijT73b/C68Tch7
NNo0aZ9DGNx1AJM2uWfKFn3uPN6uj/LzSybLrnT/iSqHMYc0H0QNBv6Haq/Jh6B4AgM+gsH63o6X
/bAEzSCwh9LePo+On6iucplw+BYub/Dw3v0nUyP5M5t+YKKhv/ZKLgNmlzj0V/zOrx68eokzYaMy
Rxpxzv97qa4CIY0oRZIkbC/TXTgpnU5wgL9PO7yNT1Uafm8rx19hExsqEJTBj262DeNazPbKmjAV
4sxdt+8kRLYyRhuTbUk8vkPOi/S99/hXmuiCPDJZ4ren70F74S7016sFjsc34+Ei1kwEcWCGjATw
7eMy0ube0xMnov1kFyC/9JbAQi0EjU29PQeY9kzYvCegk8GFvCqge82dqeuGQaIMSUTX8+iTUxwS
YqrEoZkYSOA2ZSNzI8M0aJT6kxNbtXXsk9CAhqN1S1zEJaox36q5NCDngRPFg54l4CZbRjM8osB0
3v4qKQ4mKWhMD0NM6mlRFYVh9+CShEKgpfLnGquCr4w2JclGY/jpF6P+oprbNGDqBtVPF23lzaew
HgEj9LJZp35tu6OGOHF4crxfphIQ8KiQXFNKM/uubSigzW959DYLIREjvaNZCwTfr17Kvtw6UWfV
UdHP3zsA65MdPPHtgwJjnr/wIpT//fCBfaGEvAkPX7c2i/ZOFNoGX5f65lM//kK1oBueFeBX4qyT
UbznJpCTp97WRrotCyM18vmhqfav3l5xtCxuPzYfsUs1nimsaOXdQ7hwqrhd10209AHT58Em0b+F
fYMOXPoslRnN5WJq4IXPE3Wnu866dfu2WKWgns+t3O4jqXU49PeJxoYYELV1rebzusQ6ghuo7j3A
QMpRr3tvIKEWpfhfyYHcDjB4upJL9MnpOOi8ZHJdS0XvcJsd4uZZd0OX9ZcZa/rrdUNLtbCLInpt
ji+vsq69gKiazW+LMgX5WxXwAAnGWlEux5KkURAbQ8Wr4EjcjvRXSA8e5inFnZtUSBTPpaiaKGa+
xIoma2AyPcF5BPZlu+jHjFIMey85IBOIgOzlWLychTNl+f6XZv+eq79oILnoPt3g6DuM+F2Uk2Q9
mN6D6TEegmAQWzSD2Sn9G6jd9diiOe9KKQNmiB6KEak09S4Qzab/+lx15E+GrB32sbIJqKHOQeNU
mYlCAtIhqKlVCqZt52ep0tJYjBJZcSkvqXhb/atcVAbUY6R3uUK2mCLi3PTzkdDm8/jheK/nJIbQ
1dmseo9+8u3PA29MBd9vMT+4HMqHXMWQhPrl17jU3qa1GKa7kHiMYdPEm7o4/9Rs/2rEDd0zkA28
T6w8ug8e84PTxXjiybl/7ceEgjr/KU3j5fSuzApSvncORKLLt+hYzWsXYPKKfNkWr6Zx0bP7YM3c
ZliVC9Gje5BeGdyGidLzYyae37Se0mWYxyzbvvg3/aORMQjdrAkh2IwKz7LHN+UY8Huo701Jgu8S
/drb/zwEXr0934+N60CVq31ovnzTeGH1qu4MBnoU19+Z5lVmeqpy/5I75AQPqfnMSaSdaCmM/NYy
fmkT4lIFVoOnae7renQOgh2yPXE2ufoWy+EDXEXUlM9M30vZBLsk8XhpmSlnoGmnOh1hjAqAQLsP
KxNiI5JCfsUx/2ZPJQrRgrFYvepg1SDNgR5gY4rnV41dXybBpbp7VrAzW1nwkOwCda1c5LB9knyA
fJgEoZ6CbL2NUQv/JtBKm5AUdsv/e0ppOijLv4Nu582CThUBpcltdSNQKtHAUl/Sg0WEBzg3AFW2
JueRZ5OUbkkRcCxF2quYccStZCCtbp90AY+oDqlYfSSr3hfBpRj3E9NnDbwK4dP0ZWROBL14rr0Q
P20Pa9m8IFFnQ/4UHunK36kGnTAy10b2sRSaxf+J4PfQpj8TWLSLxrJ4Bzpl61cbOzUiH4xJeTqz
K1x8FJ2rGaHyeltXUCH7UHFov7Y2tm1dB7TXDotiQYjdG9oTPZq6WTn8jIaq54MTEmXFkfwsvca3
8WYT4N1bqrfJNCgas05+/Lm+7tS8nproCY2ObKwZZGCzqkzBheCOv/f8urw0u2v6A2xweD/cDb2i
3hJKeKxMuX5idWfj7lp3AtsDfSu45yXULEW8c3LXeCZrFGmxFogkeaj6w60TXdzduh/dgQS/wDyF
HhRjKyq8EGDmTFHPZhdNSlSCYyrlozkRp8JL8zlLD+IDw/uUlEHS6terk45KnitjtyiHOJ7DYepy
i4LM2T9SRfJfSzyeHNrfASd6aDOA0CbqUnC7Xhc9GDuWrDEpbFYBVDtnMMZJKkxt4RSbSlupKvRv
iZ9Lcl5JPdBq5o1U4VMXnmjI46001QLdTAUIENrrXr1E1aDW0AcJ6gkiPc0LoEd5mTxW8ov3GCUr
56Pzgzo4MU6sWqfER4JYMqtw6quGSiKYUnXtsGsKsYK1xoxNdfWt8x5qEhIWtS7R1x52cK7+ReXF
BZeBQIUonip9gdMKq1A3n2AhOtrMtOJCHyhOwwS1kHtyl5Nkm06yC5aUYn743JAosDTFeezt/OB6
Xd7nS1oqECkF4hBFB5WJtVRlsXk09+oez/qisjXIalVJk9GAI6FjpPqfygDKo6gM8nyNl0Sz9wCr
psb7kRe2YDajDT4yoFCqpaDuB1EdZ7lTE+x6W1e3qZrFcHg01qi7OQhXzb8dLejIwT+noxIvIN8u
NFwUT5Akxuh41dTc+585JP/hzH/QI62+2htpyDlhq983FnCam6e/LYr79Ki6Lze9oMg4ffxQEYrV
HAmbicpWZHTtq0GNfcOoZ9AHAQqQBi6N0Ui6fWlvJIcr5lF4JFoOMnVnKEG21d2hvwt4ZTGfUhMF
OfLC2nr2wi2cJ6etxHJyfsoBCq6h3adOJtUzSXBR0O4n3uxKCBWv+zqW3Jo1amfuAVmdOzFCP/x0
cnR/Uu7Xs8fmy2FxkOFTxglkmkqedBqH5mI3rXOCyo90X+GTv1QtZpvVeTc/pyvbeDXeP3zejvWb
CPpV3WfDwnm4LRoy78r0yxYULTt4hOuuYcvKHvF7gJiK8scXtKOlw/Nbw3fYPJXZ5/K5sbxU7QAy
/J/1IwrYh8C5OIjjrtautsDMsqu/eoEs1yItCrefXRuM8RJaEoIHoAvLkoI8JUYhJS+se8BvREUv
ecg3lnbSCZuCtlZKhPJHbHNTCYni3/4i37Lvdsnse3by55OIfoeJPHuLxyS3hogLmU+oClZ9qwXi
Hi2bHrLEhX0Zk6nAtFmvmUCcTPEqsI8yIfswnLDkEBLJ2faAho/1re5LAsiVoBiKv4oEs5p202dy
BvzjQoBFHnlP+mOQWTZ3sWrmWo6tkGZVj6TFmsmW06v+alk5xTTGg/Bgao/Dw1C8jGly9BXPkgf5
f5DLE+EBATT/7dX/Rb+QCBafR3mzrMDPfez4RL8kBOxsXynjJQxnWZXwYJlzHFlf3OwbWdpGzPU8
DGeNNWXV2tMUcnzics8MeYdlHM8dSP1x34B/pcZpeaWjOWgnDF13qG1+k0aj2xoobbSqJU1B92zR
ltMEYu18XbPRzgkkf1/2qQPq+bF/zgKAUlColc+lL+9ez/y758vGvrtrn3wdBEisd2qHbuncNAyk
4tpeKkfwCQ3Rj1GTdGjBN6mkIe1Du8unuJbn+zeoQVmz90FYqQ0K0IRNlGe7sOveJDAEv+WUFOvt
8HMWxxarbEeRwXyO1BG5mkVBaJul8DmbYMZ5mih1pf5/nYwNi+lxTQMT1DZa/aSar1le8VVZf29k
EJxGBuM0s8aC3McveJ6lmyhfZgKHwPGWyK0iOUjIZJ1dWOCZKYAcnerkpmb80s196aLzhiClWofe
pZf82PJg8UGJgWS3XlQ1hlPwyLJMS/TnVWC/rUvFDerugcPCMmJBbKptuqgzZb6aDVx+k7dUka7c
2pTXm6J4npcr44ufm2iFSggTwZ/1AoWZL8yWbyhWbQ1jdJipVbrUkDWlQ0UwXCVdorXgIToxfOop
Qf3sf/VNZwcAEvMdoiFNLaRdCnmpEscw1edf8msnqEyfyUaY6+ZeMl6AwqhlG8u3whG0LyGk+LS4
UIkN3DNbBgf4xNGVqjv/A4jKg+FSjmNNvW51+rOfbUd+I/CP3X114c7vkKLbQh/MxE7U1Kk1QpS0
EhHJrxXvJFMFg2NDvPBMkV4YHoub9t/se3zqFP8K9Xqitq6YdnEtLSgqfhY/ufGS+pam8sakRnrw
kfsI6VCEy5nPp3L0947zCTqzSTAJn0JpIWFIkypC0djFfI1q2zjA0LRsO3I3dcpHZuPPJ0NGd/Vl
W6D3Rnh+S/Sp6pVWH344n2+E2uGvcPzlRPqewlw0frofYp+qFlq5mu5DFfy7qg0pep6ZECwayIM0
DEgUONvztYRSTsO2oACCe8Ag185U4hQ91y3kruA9a+fJ+V1KhgBOLpxHXenaN5KuJkrfV9Qjt9Q0
bLmP0kFcNbhePGy63TwSG46fVZv6y5KjTm8/BM7iWoc8jvEmfismAkmgFd4mLSmWPuW6wQdxs7Yj
aXuvoaUlCozqQjitse3qeYl7hdnLsJcgMNv/OjVjlex70jTKFSPtziQN2YqKMEJbGFH8WbgKjHHD
u/uiYxwdUUi+n6sbmVpdDOy/OInZpr99T69Zu+Nvkg1JG40RJDcx0/NAeggaLVxwRV2dj/zWBd/K
vZDOleTgvMw2+TMTOM9+z+Ufgvmn4J/vu5ti/h65M/n5yxIVcyvOw28AKez3mqTEs7I2s+ZajefR
WAGoIJBeZwZBg+GpADmw2zgUpuXYoa2t8P9BCYlvZeTtc/9BIGD1H9p2KIjod26yYkz7ALlOJ3CO
fyI0Yrk/z1Q7OzmQz2RrDrszyUZj8y+/6vWpI9KxKLyTHWiY0+bzlKvmo2oQQdr9zo1Yqmx29XNV
1/EY0qQO+daA6Il0KgOGGokEprVzcKXF5J3eV0ooG0UZLhpiZvAAw7027CRTedo4zG24//J4yEyg
4JqLFhmKSFnzGCCg5ZDxq98Ur+BBrUQ9ydd1uRfGWsJbg74gxwy3mqfKJO6tA7GgZNPe35A2Xnh8
CGNblR9Kvsal96rNQg5MK2QneK1WvrSvmcIyCq95byhTrCAiAGEs4QRYv8UGbI0jiFklW00MKaWc
CNQx9eNXSBS7G4JxmkfmBpb2vzcLe9W6QC8/0xNqiNWHC7InT2MMDDjK7vsJRrxXNRjoxswbEvlA
+5Fse9bsXeHsHSQn9/7SoZyhGytsFC4aHpC+5MlnKTNXDitykFJeUczxF7oBfkmuoWIIQCSkkpDJ
T25neE1NT9joFiUKlHs8gJ3UNYtEUS0MOya6876qvj+WIqeJ4EbOfFd/wY1c8kcHMvm5IemIBMkH
qv4uxrblLVJz4kD91ep3my+l883tKEcn3ruNfYnEnLvoH0e1NjJoSAuHGocNxCup+S1TfKbqmik9
nxpXRYn931wri30jM//Ypakui88rO2XiH2Xmx1aQbRIEAHzwrqd6L+o6HUFU3p+bGBNVvu94G0/T
jSDlmigdsSMwbXxPKBCyA3UL5gUJtaZuHNxnIPSoRR7jfqTbixHXVDyIu8wTLK/ZGW3ECuH32FyT
o9ZX+Wpsn/g8DzoLQ8enU48Q0+FyQrLh3UCcgk9rnq61pABbNMDpMYSr655r3ZPl57H8IlQl+7N0
3pKv5k6UwXBzK+SrX5DS0uJt2Tds3F8LaUs+5I8HxPzbfvyXuGqoWloPzaMcQDUlPpW2+JGd/A8F
PxstGNE3cOF0EW7nP0b1XnN2323UO33creLIQ4z3JJtV35910Es36vkKm5mG5cyddR6dRymWtau9
aj1PtYQhNsnTQxKOAMyA+ymRHX1CDjoyq3nCz2QabTXPbC28anY1A+06eAwjoKzCndo1x5LQFRCt
wb1/GI5hT1iWzlTVH3YxtqLiRewwR82hBcT7sAtTlQMvFl8nEbj28n/kEbjj9mm/gsRcHWp71gw4
6bXx7JMYAixTJOb3puqfTtEmn4hXMKnIGnWAud+e4mehzWpOw6tg/xJLY3g42Jw+fteFi8ggM/ub
L/JZ4afwbOofzi3aQWVCfgVfCHIJ1bJeNbZsJqQdxCtK7Ewvp/mBsw0fXdd+b+C3v1P7a98kKw0S
F8xNoO4KRJour+4RomgFvmKFVaqmwbRGlCZcKVKNLNLEu/MvCneO9JWGYpEoYyHZQuMdIp/TAroK
0E/0cMv/GjJaE4bX8ZJcJhbr3/4hvYm3S7aWFnZR099dqX5SAQSg7FCkHu6F2+PzFLMbJHmL9Bb0
UHY1AqZrmZgB/+pz6Uxp7HyIjAdwRghzNi/zLd9j0DSoaeyKwIvQG49vZwpYSkkBNE0QsjzKm3Xj
5vlWmehWkJS+d1SmUsUC280w6vPU8PQtVFVnvKC+r4ONKIcwyrO/8l9/V0WQ1o6YKuCrAEHqN5IT
NJpLCkitNqQ7Ntwuou4dbllwXlu1jmiu/wmhFY3x6mEz6eOIuRpsmnrO32QpXjoUd9VHm4uNC0PM
p6pcItBOHJNhbWbXRJVIQNtUKv/zN5g2YjHm8M2XZisElDFI49SgXl+CoEOOiRInVYk+f/84rCkU
/ObyXXzR3DU0p52MAvg/IsyrrU3MDo0IcY42U98ftqi6hqsb1W1mrM0fUWs7S41pXUJKT8glzbNb
UsF/yWaKBXjfYoS76FjBHrn3rFCXU0YGEQBAPfZz2FSsdjcwP1+2N6l66MnwgjBkrcahvJkl4AbD
zch+kArqgLDvoqkf45gqMhgGf09maccrDZ86ItIKrmG7gXuQ8aoFr5ifB+VRxy5v3VyVzDAXyRsC
Y5yys5RtsrEoHutHyu+1tLAdCL+xaxwWxdujeMj4EKWkkX17Tn2mjf0sqLPtIWAux3kY2AFqPlRi
5FjIrPKfMdai5jUytfzn8zdMdrj/9WLW3yR6tWDth0pSwNERhp7sXbaQ8ksYMpua5Uf3iRrrNi0I
4UA3Af2SjHbJjXNAJIFAQJFEx+rejcgVEjVDAo+TVwhsvtUTTDcQXiJ/JjUlWFSK76oQZftUSLL8
Da6He0k9lVm3Drn6XRbWVPqaVHMN/3LdgtLtY6blKR1VaguTrUV20SwKYPH9fvTW6aY/OZcvSNRH
FzxLMux8ha/BKSl1NfhkJfHJ6fvynQTxhLv36Sfu2KJloFXMSjvuOjihfA06UEXgL9sKW41ZHa2m
E+mDFBhwIKjvcBHVGShtO9vOPHuL0ZTkFUxH2wFMBXk1b7G6zvz1j36OqzfF8qy6RqlPz8XD5NY/
E5yU77sQJ5DcFJMaAJkl1vhNvYMrUONwfIyMzK3IHU5zQxjYMHwN19902esxqX4X6B44Sx8WFFsE
Q3fjI3YgPVhmrNoAEngO7rXkTGgBuhv6d/p8fWd3TQoBw4tk3xgSWY5nC4/hVGpg1ygF44iXbynD
dcXHzY9SYtKcOpWEXPxTYFC1FZ5cnWkLSqC6stvLZ2DEYQPzML5NRzU4gV/7t8d7vvcY7753nwxp
3RAtdHjbSlbUAfmGClGfyJEvGYyy8c9psfni/pRESSmthXXEJURAfp++7+vaNV25fBufrhfwfM1J
AiCUKTkHBczWfvYaL0awTLq+bdP+/di3aZ0htwRVqhLVFF3mZaymi92rqXsjmtaCbX3VPOQXQSSU
T3YWip8gBUjVQZC21NcbDO9k2nbf4eMx9HEUhnrcZL50xC2JVZylFJPUXDFJefD2PCP6sQJMYud2
ihBe7ajl7MUqyKArGlzBWlfGRIAqSOdB9nNvntpk7E//RyXjyzAENHOTqGBtCWzqqbroYxTiLCU7
uGENrBnrOcvA9HQGr3Eg8TgwQX01Tr1yELNRC5WtXBasJ+nRSbrftA8c0MRualEtExxq/FFpHheN
Vkw5oiLLhNnvo/SjMFyP/+bKCN44SXhdWhWu7zGCCXjBWvQ0FoQYp4JtD91nkAcHcjA2kwr5g3Cy
ZkyLJWxW0DDGmqrH/YevzvVzbfEGNDnKvEzgDaLhUs94Ymc+D8J8LacLw7YYFSiE0XR1jniQNAf4
T3Zf8SkTtev7Gin+o3W2G2oU85WHOBZ05JDb9F/ihLFtfdEuCGwi1EBkXSR9MO7ue2hmJNQW3flJ
EJvbn4obs9aheuvGOvGLY7f8dPFOodd3OlsKphwxyc+6kibZOfxTqxwrUFJcDVm74/1+ME2yseEr
4j886SHL2oNMfqBwfRF3PCoMDP4+hBVACTaPWmc3lrfKqgwaQ3v8wrzudSGXrGVTXXVAUC82RApM
v3wc75sRtKCIiA8WvK0y3s1TDGIpa2nfTCmK5s9+dkLbDis9ZIrnTVs9b6daV1/EiOPVyKplAfQK
aCOPgCNMvRStIP5cTteGOi7eua2aPl6yY1xn6xg02pkeuF+KWD8lnFpB35NFtC5V6uu6Yz7fynZU
K4eotRfHbckrXpzdIgTgkEHuGeedgg4eWn8PV7OwuRSv8DVykYAAn75XH+iWg6C8S9XWkZw0b9da
loiectAjGvRoQNTUEHoZtMcLlZPEGkkvcLcYMr/so6GJKOHmqj2tyO5Wy5udK3CWmTuQAOtEaL/8
fbvv38+mRHdoxXCafz5L8smybZGaVaeInYSyIIyhioZRXRiPMIS/dCGWaC6ixirw+MUMrfmjeBEx
uZlfS0lTc1ONV5mBVDmTK9/7dgV8QdPz1qP25UdCuumqRM/c2avUoE0fNMfX8KjGB7FmaNzRUtuP
HY8AsQlGk25+27xnS/omRiE9D5DnGgXdQDWraKok9i1mrOkUz1bjDVhpYWqK2bBtOYXTpcxpsmQQ
J6KmxdO7cVb9bLBGWLyS4BuStuauDwLdlEBpeXLrfQgDCi2bwBnFMMdK0LAkM3jdyvRasWzOStEg
hbZCVZ7xIK+05SxMldRlHSfWrE2QLvTyrfiGn7+Z4SEOZT9z0uRXney9RXXvz8WafGZ4XmTPAJcU
2cOgO2y5Rq99JT/mYs4Btt98KL82b5f2uhlvSY2phrKMLBBfpk1Xtsb11RrndP2yrsKHx49n9XFo
reKlY/cxSbYOnQeoflt8lZfla9PnXOu09JN4l8pmmJDKMMhlrNFiBPSZr5uRoPW6ICuJVyzBfvQi
4GDP85wrw7ytk47SueBwKqf6y4759h+Z6qNxLT3KfNfdKbuhNliWUDWSIw2dCckRsVJ2theJBOz/
SNoN+4liI1bP9zJ1h9W3hOszl/L9nY++150dZUpmVNkhD+5fCt1yriWorIBcG4Hb2eJqQRpkiI92
zjkLqxJe3HVgCOVe9hWy9GzPBib8Rk4BvTQWcngbmpEaJt0IESBcZPk4T4up8bHGjeHgTpSWn5cd
BFSiYmPLZ2/mJFL+pb8VsvmG64B4yrJDSHY1fvYYm6/QxFEkZKR67v+ZQHya3WarRXE7ObfX3Ryh
dSduCXZyrTgGaHyDP5c8ZREfdyMqrtobCJ4ZDSC5HzXkVwj5d+JENRKOpeOb7yBfzJvFebs2pNv5
tsC6I7zu6/hFKLfMlMmKrs6qLvhs35U5oZnUVhpwZVSKCnnbXHKUa14j11vgxrWhEd/MyDL/Fbsv
vds3mAtBsBK54xspPf8qge0N48C0xotVcTkMiW1sBsMgdEPIohKGr9Zpvl8U8spZg8EW7C6Pwv0h
Nrqbc6oMwIjrIWHEt+6H9Ohm8pVAJTbUR0sehWEk3Sfhbz8PxHIHK5tKdibfaeycxjvuaXThrA43
gw0kBgQTD7NPZ9cWADzIDtKDJdHjpWR/T7cB/y8Dj93hPBNxacWZMtC1excY5p+h8pw9blxI6EPe
AcrO1b0Ay/372od4Od0fxTvPW+VUe3bDUrY5t48vHtGElLzJjmMPA1G4zC6q/WxRXuZK4Kcouzg/
hTFFQjHzgvy8YOPQ3aowW8dB/CP2eU33j/niZkHYFvtOJEsPYE72/pW2pBXmricS/VU3nAlroq8H
BAaa/v4vpPXB4n0skm6pF/F88iR5EJX98iscw9K5lZGJ/mLRztq8P/k+AsQQtF8viGSu6lBePMva
ciV2EuyZq4LWsqeBcdrap4Wv+qh4ItNrS6pApa8pyf1MTbE9N8TI3JLk6LrsVLDP1BxluXbKEpm+
Ry3Xe5rp25DhqYTRJhNp4agvHCfZbe9hgdM7TKCCq5kmDT7kf6c/yQ4+djv64DdZzZITP4b01Azv
Pp9PJhN+rGZ+vv5BxxGeOpASc0nqi7I5P+NwsI3QhyP6xj2p2B+P14nofrWrOaNf2dby1nfeEVD7
OXuIaD/gAYW1w3+xaftcqEJgw/NUnH6BJ/eGQds1Imenbf0RfSAK/z6d+xrrwce+Zse/VGCVfjwv
IY9N8e0Sqwbo6iGPGJpJqEK60kwNgxpz7ChO9TByANvZrxPnXkjaddQSIusc1IOzo/YydkLARP+q
y/JlcG8lbU4X+VPrcqw0V9+xLQCaJ3RF75tSnpkvK0kNild9j012hTdw+G98APor8g5yZUM36cgv
eh6B1zltz7Ovr3goXFX8Dkt/70LMi8Ze/QZdxACyqwTLvi9m3A4R9v7aXFadoyQ5D7d229T2sFeI
e71UaCBsO9IRyqBMJ9gWWqCIBgGtBTnwQp6aj57bSqMTa1Gl35uSAq+tcwsMVRBhP4i15qa6F+P1
zrKRZP9+v5feY3UbkXgpdGZF2Sd0w9yoklFBncunDYJRR4VX/HAwG1US/4iaCkbWCxnanYs+kevP
wuhQVbiqMUNbmFYI1efhfJlb/jCMQ1W+e3NaMMODIjIwCcSKMw2DaQ4gzGWhv2bdFVjEwZKsHQQ0
mh7VCHMW0v35utAPXpHg1vm6cx8uvkK6+8s4VbX7tymVSRy4WGZzuERYfV7EjefwWB0Zhcz5qw9G
sSpmp3Ti1XnblP7Kr7Lqa2KMjupHmtS28su2uCq0z9U2kVRS8LsDiKWshf2U+o7B25TTv4vmo3QO
7UIpXp4tS3Sn9VS/KuuFqjj2nQ/J1VTRxhhlCm/iarLawXzr9XY0TYU2VAtFD81/Gq/9wtAJlwR9
8SbW5vuyeTnSEqmrWHGrt29WHHdbQZZvJdu0ENGbLOp7SXw47FTWEPK3/BEXoY8VhZMW6yj83GQx
mC0akOvf69d6jl/sv5qzM5YZaVQ++4gbIwTCXJdtBx6lFc/WF6iQzYBQdlN71PPN+/u68nJJyiTH
IYUWxjYI7/ESVRz+Y5JW7bgp7OAPNezlSwTG9ieIran5h5tO8t+EqdUAC0V5RxGJFUSXYpHyKxaA
AK2Rpcl6mdBawF4rNa/1CfHM6541zHfBYbiAIx/mw/imAiTQz7wUZfjGcyM1TI0XDIxft/HyPfDh
1ndsuGtDH7gVWlYeZGDRZZusXypQy9q0AXImXWfgeUdrqu+Jm9dtqlTuYlWKzsY4CyyuwcLO5M9c
e7JtOEF7h1bzVVE7nEoJCZiNRPlUpdQsOY0hlvQcdZnkomYNnpNppxEbfNC6sGh5tjcfJL+GoCp9
XfmcmN3QOsZ/F6B23Qhjt0eCF2INyhIaUsL7S4bnuAzPk5+RZoD3/JCb1adhS7ON/pU3iqXIJl22
413FjKl6c0Vwdns1eYxeoOkWWCE3iVWOzam80YyvRBFRu0DAN2a5PCo6r+7DA3MuWxu47GU9KStu
KttuIbtj8RH85pfhkmP0ryCdOluK2tJqRWfzblRmuV9df/k0mo5XjQN5fK7xL9iKiZXdI9VSZ1SO
HgJy9m/SF5M2XpUJMe3YBCZUTMXq4gR5k4pmN4w3/saYNrkj+QqkLjN6woQgUIWVS7+qLXv8R612
IqB4qLCWxW1kfbr014W0DHPCxxVy30YVKztelAmSUWXCataGu5K+ipWgOa3cx4v2o3ZuRyOMtv0g
N5kMF+9TZcVE5lR1O4sPgDWGUx+RBFkyCj15MdtLHgrpcZJab3Sm3+JVfJ+C4N8ys1N3afZCVJxm
C7FMORsWeVG8zmdg3HN12tHjV8ALs4XJ9SMEjPONeGK/7QRhPqqk3E5Q+1CvhJ1BfMjmCyy7j0qp
75Wxr0gLxSBHpxOCoyTI1/jjPx+fC75Aw4GXY2JImGqWuztWMRzCfD4UrdIAOUpFSt6HlBF3T/EQ
TL/xQRhotBEN7Jih28ZkC/0o8ZChH84NW8xDipwEX0uXK7LRd1SEZClnUv1Y1rcJkXT3DkVqMIeA
6ZB49O94zl+mfBhIvhQ5nexnq2JZKKFzQv3N6CiLH0sxKLJJMr5cvBpepmakVrHZf46s1rQZDan6
Kbjdn4ZR4MGcL2e+J9tilXWxPBf0Qsx1biT99+hpXHwk6sl+/CMftqISKEOj8OwnuszyFECV+aG6
q35cPuUbDq5gnIzyR0lqRhWkEDa+YJv8DJMXHlzguaIDtZ0aqn7+UZBJRIEwrgSzJrOV/fzeMUTB
0CPWrJC3IG5VVZQtp+ZRHacC4qEaqmbfbVGrkSO46g5ufqepNo6RKyxVl5ENoBV7wj3zLqewpICy
74XYII70UOMneoGwhdRygL3GNHhck9BLhixmTLBL1NIeaoSFdfQc+tpF2EC+tfsmrVpXvU+C9Kgd
a2rRD+W/9pU1l+t2ZARQAAG9zsHnYN4MatracZbuqGTl5PuWo3Sgw7d4DACu4F4m+9nlk+iiHdyM
mR4oThkhRvHnJmJk9JobE8Zxb8DHD2uk8olhccSyimkaLH/uo79qNIwFa6goyCr+ScJCgoUsM6R2
dTF87ERQOOoSlqrDVTjrdkSUrt2OvkfMiQN+cGzayl9j0CflJBWI/Q0IGOQZVDEDe7hnL5j3u95W
I3+sqYI5cgE0ak9mciM3D6Xlz6qrCuuIH68cpDbFI3zL5T29VEHQyzVNI9ELW2Uqn9I4Vn3W0811
41qLDBByACBzRH2RSeK0VTyEPCgeEQGrgj4lZx6xQDSDVTWQxoW+cTBVbKbfOoNl7/jB+ub8+JfX
RABrVPDi3XS0XF+4z19l0eiJc/t6mJ1nhEzXCSq6dv8O+65feguOgDCKiK73Z9+nqqpFziY4xdUD
PwE+GVqXGV3fH03sc/XZ3hd/AMfFqJgvrhr7qj5HdlxUWL2/gIiDv1m2R0J/3mtjin9JvoDC+X3q
Et8Lj3MxZuaWMU9rBMaKsoQvsbgf7Ian+pqnKx8iyK5f06i0QdBMg1+K+t0cs+uHIkN6R3f3Jz5q
n6ks69sRHMVpcGyYXjuUBkKAzA7DkXLMd0AjmtdDVDv+bkMMfP5NrjFR4y1sYnYcBydRuhOLZFPI
rabnUqF4t9XYUp41URW2BcjKiRt1DWw31+t/BzGCI5xq+xl7NBcgXFdZ09yPlPZjK+lgemC2Tf8d
Dka40njxsWzFJ7S7+RaUJtlRlcoZjQqmpWOIKDiJaZur3ynNc/uTfjU8xwngrYbi1U0OaG7fNBbq
ka34UREB+pjAvtjxtiP9je40wvRKEgmRACRiUN7gn6TbpUZQsFjottz6L5AIY1A7fIMCahIixgJQ
uyenrpPAHpctwS9lqcpV2Mz0XQp4j3MIQRj4HWzpawwvTQ5s2my5kTRKeR5DnDSGlC018y+OVUt1
nkW9tQndqa6qlOVvM8uSZery48Xdo0JRS7WdN7aZa9zusI4FyZpfkg7+o+m8diNHkij6RQTIpH9V
eW9Usi+EpJbIpCeT/uv3cIAFZmd2erpVVaw0ETeuAUhlagvMys7nGOIvECDkgQz3oIJMz7A1aTrY
ir/eivwdbefdOZ4A+QHY6nV/cyEZYL3sbeC4/pfXuMEolriI+mfJf0JoCnpoQ/ZB706p4zGFiE7Y
zYMwzn4W0aYlRnJHJym/vZV3B51/0R5b6Op3F4Kni482ln0cB4AyzFuwTd8mCdpi8NJdfprPCeYI
EP45N6R7QyY55jgTLtHKAjeb/ziEHKo6bHfoH+n7OBynq7ZFzv5vXiUMyOn0IJ4xiPigZMyDO+uC
FgrZMrg3vfvMz7f6o3duZ5Ez4mpmh/+tMBrG8aBdtdlMFf8hZqq8JqMU76wYmvzjfLd38C7OAHyc
RZyEPF7KVliOTPjsR8NE5B8Tf+1fcA7OYOUz8LmD7MTyu4I5y29+jWi6cH7/WHIw8Od98m1CbsGP
o3ozwT12wMAn9U0TaHCc2w+DZ6G+9QOJimu8m9f0gQfzrzkHT9Peg8uUrf0rqQDgh6x1fLcuYtnv
sFY+POtQRiFvrl7kFduk33TfU2fMtQDg7pf36T/jEk/Wg45f+DzhQoSwMN4STPo5+cprMet9ki1V
ziXZWB/y6Z2uhfsOvhSWMmBwZNkTrAhqRYQcZloYrZaXgTQ5ZwGGYq7tLYIDjrKUYgQ8+TzbHBH9
eqaSfJkDxPJddi6v1HVr7L4IzYDsab7Fz/kFFvqKXmUzQIj/MO5qaVJO7bKjWkucNf1vhsFDQ/cj
DwSWGfAbojmXgQpG/2OwxPthiMIpTVY1f8ct9b9xHxM68DTMTmc7izkfkO73CxM8DACBXuwrUnem
c6vyBY4YwwOWHLk9oHxXJreMejKgvoACFoAOYt6q/c1OxrlY2AcfPc2S9HQolnApB6ZbcnbQo4gp
f+jvKC5omqcrdADbAdn26L7Wc1tMncpRxdL7Ia1gZgbPDNjZns/lwaS8fvSUAk/odyLnvsjqmKOU
bO6n5F69zgRkeAJrvMCecuC1ry8YS/NLMjzjpnN3rFyLpFTlYp6Nm4G9oCCBtABZgh6F7gmCVr51
7pyL3NWscHp564yQCLCegFhAAIhaNRyCeWbBEKfgIbHctSNFC4iPAwcLNKBnfm2a83AIzgDrmrMY
bhG/bx5n4CZ7hUNwBKnJT9EnFe+H+cGoeJVhGZy/zLbQNsUkyD5nEqQE818B1VokmEX4W5uDDpEz
fC1IMajpB5YXgE7NTDDjhrjM0ykw2Tc4WIy74UvDYUr3w6Z/jEdFdf7kkl7LRfjRfbpfguqACxBp
V330x7Xmzwntc7Nk3YnrmBOKomZFYOCz+c7S4Qpcztd0sCHPQyyLM7cpmPuEiex0BAtmGLwNb/65
pEp7AuXfZqdkT2dz0F8nCJZQVHh1mvXZbKR5VxBGwGAJwkX0CWdCPlV/SwiU0RGEbJiPY05AKixO
cZIbsQzL/phycaiJcYniiDOdIT2GHLakK3SwMrjy5XAv2tfgTkTBGQSJSw9b7bOFZ9BOnKnn5gFT
fIA5p4YjT4knxl9oYSjDBppU642BGIebcaVd4AhuMYbDfAU/vTtfbcxTvybpCSMZvlEgOjA78EbW
AEMze2bswV2C0OaxZfjdXAAcslBJNAbO8YowFswusLc4NB1DqhXOlYvylBOttXUJY0Nsxm/T14yy
0QEM1rL3HjhbaPKVH4IkhwJYkDVcHKkNWS72rCTAloeDMH7BdJxJ32Me/8Co49y9ly3UBIiJMSQZ
iAr8d255rFzaNX440GGiDAOE4IVdIT6pKQPzAm2KM5jnYH50Nyvf1RSEdAHF8Or2FRXKUfe6PTUP
SpJnVpQLzhm0f4merIIxQNQSvVvYA7beE7e0JvMzYG3k340UR2tdp6NNT445QBk7DVVD4T/Tt34z
4BTPfzNMqvTU+Uq0CbcKNkjdrUSOTZ8zgHYWnrFxLA4k0zJXaVZcA5/iua4xm+3SXeBiaZGM8jwk
wy5J/Cc7Gxa+p1dPnbIOlq2PMEEgJblY8HfOuouyfayrF8ubVlraXmryLBlqB0O/kyydSf1G4iBr
uYj1eK2m6ZTT/Yh8vKveYcidaTdbvij1kzkWM/uz4SY7TeXnDjgm0T2SFvxV2jHJ1uOVIjWidhh3
/raaR6YFK91tDg7QfDchekOuPfBFFCXS1oaUyrBDwlnbP36ZPCJIcypOfiLRICy0gNL87J4lySaw
KwpTu74Vvn5stYHu0lDGnj05y5SwqNPOfkaI1XQxTWpSI/w1xvavCcdDh+gKbmQYDG+pULs4o8KK
LzJw4ULW/qF0HWAr+xSY1VEvPkut2NcSwAN/j7r0mFwimDlkLQFQNB5yuuVqXtMZXpTYhA8E0QYm
dNLMeKtiqmkhYGBh1Ki4PCx8b0f95hRXSeBrw5St8J502d6dLjvK5uhNXE+mZCf7bKQmp+GKkkWl
HRwbeoYBTgebJko6uG5qOTrTciD8MAM2wyZX5MFOcj663KPywyjiAw9d9KD3tj2bVQQd+nyAgn4a
FmEQIq0gaAAWQ+A9dTkmXSZ2qP5SyuzU1s56fu04J4qmX8fab6FThTfMV4J1EUDpKZFSvnnFNcL/
/Ef1c4Z6hJk+nsowkEIJxlCEL74Tb602PWWav9JsKAXTuhcAbq8BSnPQCfwZUvVWGzhxuu2nrkNk
M1Hb+dRAVfVUhP2pZy83KUrV/sVPvPd5z/R4AQ3yq660ba62/pivpIQSYk5LryGlNk/PqTs+Ne/R
VN9TjSicPlwWClinx65ZAcBJTMiG8aIJZDFe9zOQTpf4Jc4yUxUC4rQdA+xnM8stptHaQlSbzhFr
1wLw8cgCb2mlomXfE8fWMgZ0ynXMTpnXQNodrZGDSuGQ7HTLMCbhbLK2Mm0/hsDhj6vu3MbasWk8
plj+Vhgy3egN1tpufIlw2DIS89usDWQpxnCMAgsYUIXMNYxwYdksnTD97mv8MWqnPsuCoIxWq6gU
om2QpczBuekip+03ns+ntmrCJjR/I3v5sE35W2fuYizFzWuwys4ceW8iRoG1uno1YwpCBPI4u1iE
lvh5/+k6mJ2LEEJ5gidmd2hmo8zqO6A5jNWwzClFYyw36IutbNmzbVXJEPTwUQq4tO6vZfk8sw+9
Y44+PXcZhDfrZnuHJFl75RImkCRretxFydFwaJbHs6BWDgpKi3zvK6Ci2PpB6xZi1yYvzJG8CX+y
K3ZmMK35AVGz9qx/rnNIHom/zWGkpUy2LRDMlHyAv9L+kRS4FE9u8941e4/UJu8FA5IYANP9AlA2
g/sQ/mNRa90JUaWFu778N0Q7LdtP5t4lJoJkChYj/68Yn50BXR/dTz+98QHshKipczm8FPqZl+ZT
af0uyNY2cdTcBoyBp5X91zvkR1mzfhOGRJHdKvMlCrnQgbW6lyzdORB7GPsV8bYTzsIHDcHhAovH
crbSXLkWgUZTT5m46TCeG88q2VXtd8R0lGvEWUXm2azf8/iFI1eIEwb9jrEfQTOqoyHWOYZN3qUH
3fLhgtvVbhQPWxzZ6Lb/MrrvETZeID/WyjZeS0XW2USDS6Wqf0NM4MxT5lc7t9PtsoMKwvHm3Xr5
4ZAOla1VgdDvCNGzOVjFnt8/ls/TtXA/IlAUHbdSoGbnPSv+8dD5ymKPefopLV8sbLHdx40GP95b
yTNfeWuiXPNwGuOnXLNqLazHmO5U/eW0P/P14TQUzAkj6dntyaJir5kS4c1SMzzq3mrvLwxRFx8o
cZISk1L8Z6E+Hvq5T5QMxId9nrxa7qnGnoCBFd21t/PLfzGGUhEVDo5/KZQa/ggtVD5tOvHXMQll
csiXIDiy5yMaSh0/Su9+NO+XXcTPVHI1hTfWRECel7E3igM/P+oxoHjOgZzaa4ZdVLyhEJAGxhTi
whfBGujCZ5c3JJ6DPqbs5QbeM1mtxs9JbdN614JKD7+swqT5ziGQOvI3CV6Vc8UJwHjJ+18z+ujU
JiYnedyU4WscHWX/wd+TAsnCuv9vPNKFFrfixWlffYRsnqnPT0vg4mgvYeBxr7MkZ6oNOhnrMH/C
PnjjgUsN1utZjo+uOeXROU4ust/m7sdUkNbLj4YI86Gr3wq+U9zD8qhoNLFzpfj1ppOC5DFuneCo
CzruTeevsnJnm+c6uHNqSgDf6NIXw+xXIv2zx1dNsE9w4Atj20xca6l4lM29wp69Ivwcn1FsTmm/
b4NzTWqmxvqaD8FiFWIty4PeLzWo/AAFFotDim0RvrnFLnJOfvISlx+ReW+LHyFuiaQzthOab0sH
JUpvLFS01SjO0SXRu5riWkMfDKc9d7BdbGPH4yc/OcVxSL4s8xGIZuMLbAyiZlt7bPjMecxFVmZM
sFNgJzfuW9UmPw3Ho/E1Wru8+fTLe1rBajpYeItUXO4rzrkp3sj6TZgvbBYOIAA0c1qzhTn/GHzz
2TgAjOJjPgXd8iacQw5ECMsKhn615CTUpw1qh/nx1WeCo8Yv6w++Otoemi+UJU18tq2r6PP5YKnz
tXvQ0AskXxL+ra/5i0xkeBIzNQyJ9dHfO3Ot8Z7EcyOOWOgikubMSENisCxCyLAXsHadc4SYkFcn
umIu92DaUuNY8bUGcQSEAFWJyRbetem1Q6RahViO9JuiN6Grm8zV2THtTr62dNZR+eFML0bs7Ef/
N+KMGWDy6b11yCp5SO30ZehDrDEp8lCHzSeb6B9cMXnfLWOYi/P/WgOZde7qH3qeffpe+i9pyUYZ
g+lYljrwG0bG0jg1ec8VGdfXvDbxbSrTc6iF1KjR++ClnNwJcou2c08a56908lUu6aLgfzvB+C0k
msgO+T40AReQvvY/TeozB02l6Dv8LRxWD0LkwEZ73C5rrskk+LMBJYZgWbQNSE5M4F5tv/cpkA6p
Af6U0GPa2qJU+URp2uL1g91BkjzGvNrrZvfVVN4mq9mmAlYdRPPaJotbG540H0ux4Z+R4PQ+ISOJ
sF/pfqv2OleNtqB8HQyGRwynAoe7jCtCo38bvSdpf5rc26yY0AjQxnQItYx7R5Vs8znStl8WVJIT
hgoeK771AfM81GURIC5ARd2s/Eke/aE7e0QXNfjIjkc3+dViKiYHrnvVo0uiW6nMVeVy4dG1WR3/
LFeU1ZN3cnl+FeZdOIPzYJQGz9yBRTMljDd4PT03NraRfhQsa7O/4oFmOhMfEZPBLANkiaWGKUKD
9BzBHqpuMi+b7FUxLPa8DGD6nE+whMPfpnlxQNXK9xYVVFp8zJ9JP1hM7xh+lZ311DMKjdtzLpE+
FdwXBSEVsTtvkPkxSPdHAoz3PVyNDvNR9kIB3mbIfxRGK0PHQt1AeBek53njaLK/eNqrj9ykrqJ9
CIc4sbAZznhNDW0zvEblU5SGnIrPVXrnu37i90vutEyvVoY7PAmNSpUoCb68bgC0Ljd6yDH6r7J1
Fud06KpHxbs2FECAvPldzFgcdRZsn5STLzD3YQz6x7PVireuDXeaKymhq2OMFKecdSUMQ1s0R3Cd
2PE7AZZc+Ez+3NllhaiTqNilYX22IqYXuuKciki3ipLDyPEzlyZyZIjd0UqWmLtm/jlKhm3e7QPA
srmnGQzu5iTeOtG0aOXMUeLdoFDKKoLZDYfKlOdsNhXcZe2WpdpnFwb45eFHwBFrD8NzJcSfSb3o
psz7wnI5v04FrbjiwOxeSsyMhipec+Q11Xum3/xAkiCiYH8x6RXaItJoXhx9HY0AHHFhwWTX3rqR
QqCfyoMTePvcLLcY1asivQdKvNgl02Q/A/gRzwkH7bylwhwWNLoxnYfMhV4nMKscZvGDRxHRBC+D
P4BMCOysbmYBPzQPt06jTiNBTZTM2FLgAReZxDDpR7OtAO6AqA2JTZyPfthD16i7H50Wgf9OnARh
+VRY6Vs2iUsJkz1gL1q6eQolk0MpWNZhBhYSmNjk2fp3fRqjz1LgDZwRnJLddclgzGVCU2CvwkM2
I4czIYchUvtrFXqcauXCFcuJeZbDGwnaxmGZWF+dTx5q0p3dGpaDiYV+wyYjvRHcoAmwIVT1Mhfu
RudDNTQufpP5T0ilZNGckeR35QjTEsxUBA6ekyht4v6hU7zYQXfpVBzCacyxpLLIKgrjbz+uIA1F
9Upo46s50C+Ztvbs62zcPsKZCFeVWeEyvWh2udXZAjm5HPREEkZvCRCQWtgm2WBKPjJprBzAJ+Bi
VMmyCBc+ggQaACIE2K2oIxNcdGo88L3hZcoZNiTCOIihPNUc4J1DbFo9LT7TKLpEfFrvd+4ee499
XKh1zgSpad5zFhI3pzWFGyN8LQqPKp0ZOvqyjso4cd99a1g3INrBzIgPnnmnHCMoBig9UmwHm/xv
QKcp3WrTlwxlvWE/qjTBWKZ7ZC1SKr5awX4yRo86UQFYzSBL6yb0hUr9K50RHcEAAYjLZAO4WQch
9mqF9+ILevfWFDQ9DRKcMcMiwfuefG8XwrtwatQP/S3VQG0yZPQAEHlEYpoU/zyBM/Wm71+tamN1
XJyxcYoK/8s1oeFkOnUrtUOX4iMhDrYNRj24b0NE1zpi9k70ASBa0BM6huigCxjJAbYYAWY1lsna
WfUF/he9/k23NqJFsqr8ra4WLYHZDv5fOy82D0akbgEv3KvslnDeAMDc/cwiIAKDs/7dII064G1r
MR6yGk2Sz7VIblrFr/XTT5rAwcuhY0AKysAHnfFbSugRZbviJOZzauxaQ7JsapavoV5qgAWq+NbN
1r097aPBw9YOIx8GxNZkvkuXNqo8m/5ZGy9JcZHFJRjPpX4S8bFt9hqjU3uti2sAWdBFbcZt2Yrh
1KWYEZb9NnBgoJWwXf+8FM5cQ9VEokY7/bQu4dEIUqJy6bpEonO8cyWO6jlBT0ChOmNj0uaU5ToK
0e4RmSiyfaBeMRIcvF3W1fQRE77x3trQbmakrdqGMmK6GdxKXAKGNPbCRkmP7JXrmrPJDOpHbQbP
cRlsVOdDjYzf24Y2m0UytBmbg0TbRiFA2PXEG5b0WpPUVq5Guthfrvb00nZH5schaHfhzcBuY7og
vEn/QIFwfNpqwzlX4aJPuSwtuTHoEeKCWCuXLRzYYMjk7jETdiiC/KxFvX2NjFcgyWiadtLG4Ckh
GYuMDHSFJPWV3q0xgkUl8nXLswyMcZMC9UhqBREjQDNvreiPI6W/Yf8bAyJdCGhokk+9eZms+Rw6
DMzt1Mg0o0tPLrdtJ627Uxg7myuj7c6GvCUDFF9xGAKGJjYdzfCpm5uSs4OrNBCPButWLc6hlHFR
WVDLuah0T6ypR60RQrhBG17tav6ks+d06NjldQ9z4hoH5C6Aas33tEPGVhZf2Rx95KJZYLTiusdc
V5s+wm5EafdaQHdDXpNW4jn68IC6m0puIPEe5TQXlDRCfqLAk5zTyOaevwaJVsZBgHOv6czmn1km
7dImw7FDM9Vim2Q2+gm3u8RiiE+lorXZtgAwy0yNpIbMVFffgJgNwFRRY3QJn0+UGzUmS5MGDWps
YWAkQQegkvgntuEL35pgOVDFUs2aMTG6eX1pGvRAr6bqH3HBgFgF5D+EqFTq/JEbOjLkXhz8UFsN
Vr0HZTe16Nfwpnvp+Oui9V4T1eynoVuMmvObuc0jloKkDyyURHlzS7W1THsfRTNe14h8YaiLaiYY
ZXgARBNY/5hbH8jhVePXJ7Ntfpv0NRSLrENNm261Sj75Y7ukaBQkyvTWMfOBVO23qP7U27+0gQpF
4d2jHoyhVc/vUpBkM1naaYbtVO/eJRC74EOThhRY4xq9cdBz1LMr58q+0ZyDrdcrj5tEbxlrJSev
F0/Y0ekVYVgNXjv08j6efe004qr9NiZvU0bJqH4TFzq4zw0wXppU33d6t0zHg8OCMvSzJ+WSf7QO
DHXXoejb18Ow+u9GlB2y4YXXwacSiqP157+yGSr5/J3XFkHyQ7mIhb2cW7OqxzdpQI9v7pM2OA4m
R3eME8eQY8sfoYup221dGD+ot0wNKWKXw2NOzwFzGEgcXcLdiNQO64+OIFP0Tv/BJbxFU6vW5sin
0uO9N09zGDl7FWW1XeznKkNQBuVWtDK6LbXH3GDzSObTpA5gNaOvioxhGyOgzYjpBoJp3BpgZBXh
TRIP35EQX1Oc7jL90w8JkVTell5gFdnpv7lfSdyQdVDvnblA0kf9vbSExGoWBCqIdmZLi+uAJFvF
j1EPe1GwX0BTwh5EOmQGrnEDs8fWpv+dBNYTYJXWxveyQ0IrjU3nbQJ1HxE0jrpxQd8GEfRiucg7
wR6FW76UqX2cKx4Hg77WCAB8fPwHkcjFwXg1nOraWQZttfnfba9337r7qpEYW5vdtuj8o5XBtk8h
sfKdVmD8HqZfbc/sxgrvQsJzoTCb8O+2FFcZ315hdZvY/fO42TS3viR9sAzvFh2MUsnt2/pNP+os
+VSaC0e5a7/NTntLnWTAiEzDtSGunirAVT/JGVWX0WM0kIOG2gQZUI5IOSv71sR9saJTDp7KkqHQ
gHErO0H1BhAoJ1VcfKTKPhfC/84GXHvcAGKGrtnIKO12FwV5taSmzcKZLnCTFcrF0FuZSlu4DVhT
iDwLEgoncFHC7gT4nJA7lQVyEy4ji+YlZmI5/Qj3paKMo81der06SEfc4x71u6NhqYOtrmWd6op3
pwL0w3xT8VSQZz9UD6Uzjoy0Q2t92cODRTY/K/tN01NmIuN7345bX69vSk7fRVkvaoc2IU+p9oDX
PDJCm1UdoMAmeH3ECl79VPGflWSbkaWa0xZHbkemO9GXQbqZj8rIOMdwMWZQKuVeM/J84zvWIk3c
mx2p30JZzyZtuIcwSEjxV1vM4Ce5LSodLnobbes6hOs1aChFkGEkCStfJAeVMYIw3Xxl9+9ZAiHK
9qdXIaaf3FQRR7J+0DSRPBVmhKAcIrAhXxpSR9VZ+hQwXk2MSv4WTkmy0GIHFowkbdkmJlosZU/y
R9wdE6Y5UkQPFRm71ijw7glJcEduojn/Ej2OZ5lUPgrsjlPeqa68tT/KjTDTxxT1L3ZQxOs2i59N
x3kOovBoFOM56hTSqhqqbmHERCdhRqDqT8eNq2WZYqAmwAUtmS1V36/tiODw3o4/CnmaOhff7k5/
rgyzWjRuOftim5m7LjsyivKe88NWzMJrPKCG69Rh/gHSakq1DTUyXJgTdi34fRJV+6qPnEU9lARX
jN62zj4N3Su3DgQdReDVUGISzTBuYdZTvUdeH4L6G6G2C1rULGV0sMPoWdfKYxNOECMibtAqHdej
NGEOEHLUxHm7Zr6wq32n3pSyu3a56T2NnX/rcpLWUoV6oEJfooac2g0QZ+jyQ2hM+rNvNZ/KHg/S
b+6h6fVriqiLlTfHINamJbGxYa79Ck17TO+xt/OYkfGPvNkbjMaQ6GvPY7LnV/T//51/LehP+KWy
2afebv4XXAL8PIYbb7FL7RA+uI+nr9gbmW3vbaMTz26QAuCX7bmI5yFpR7teNz9DRuel51CFNUkc
Z5y1Aa61xVG3D0nMvDgsKavM2qZyBv6wSudOFWctMvR2zrQJu2IzqcohRsgengaUWcL6CgSU3jZ+
RyIksWpL8xcNHmwEBOhtc4PgWtLsikFf9iUvlfW7nrmjDf2k0KFDeng7SBr7YVx7aXqyAxwtRnud
9OP41NmBtahLaGq9f22h71UZFsMOmyLv36I4wVInQCIZASNJyslc106hKR59gFOBWeV/HOxr16ST
9yvIXorGpEi+aHPaxLlroX8uRcqL24+sHB/eUAxLw0NSUQkMCSR9Z/Hb10CGemRtPcc/9QrrkDJQ
Fj0qMlEoixzSF5dQQn6GAEKmhc30cl9OuDH3eror7eA6Cn1nlNRD5VCdC2tSWOtGUFGdhSXpRQtG
iPNBYnavZSoYP1l4T9OuqET/7VJ95WdUk23CyV1SGY7VR68NH6lf/Wgm5l0TPtM5dXmh+Pmq+HQK
dZLVWCC3K/71jVwVE8YVPqRNDX2zzQ0bpxxCE+OpwBZLx/OuVpV9pik0QfWu+cZ5inEvHGCGlczl
27I5+nr+iKwEP0619DHOKvmgLbzWLNtpAr68iVubA39Xlj6DNUIHUndrJdJeOnF5VWV3cBznqA3G
IofK0RhrS6rD2HHF1LGHN2PNBCN6F4X+q4+fY4m8o2furHXbSrJxg4H6w1xbAz0Tb2DR9MU+8xTE
Ae3Fz4ND6jKYD7DsyJFVZWKnm+W6VcWm9tpb0Scg592zW9bJDr9jk692qKnf7IFwtp5nbDO7dcrk
q5nkW6ZxR7URPmFheZvM8Lmfj4FOqi8r5z7SnGNQvsaTCfAYngJnbtGBIFgaxUfuftt5fLV6HJR5
Kp1vfAcT2PlA/az7c/HprlSX3kvVeU9CH5lNpmclkdt44Oydf3G0IXzq6/ZhMBKUyXiXDpYc7cmr
nU0W6GurQ5nrpIhVpUGrY1hXlrdbEv47JjjmxWBA8S2anG/dIzbQ2LjxZ1w3FHI5QwM9QAljVtpF
w7Wyipob6xyubpRtQLN3rApLgf5ZJm1xEd+7IgNaDEnypCfOZstEV/seErG2+/6hcS77trfKPFRD
bMbQ8H8cPnWgFy+tX+w6WekL3wCAlzpmWGN+bXs2dTh+tKn1Mz8fbqVzBvkgiXvqsOqnKVqA6Awe
rTdtqrC8Mrs+pjn+O0Z+j0Zc/CJ9g/8h0LsrbzoSKpUdGzM4OH61qSVecWUQIEIj1rehAwxTAYzB
E/DK7KhjJat88iST8mZiC5lnxT6ZmF+46haX1l8AC00k+JWr1L5lOlQfYUuTsio4Wub4sHF7NcCn
IKSVgf7w5JBsyuRT1AGdW2rAtCCQZ3ThYLTaxXPbnZdIitAabRrbNqtZ4fOfjet+55nGBefHwS7e
m6r+nnoENn7MKKGJhkPC0vT8Dh8/7115/rYuBSQIab6rQHuoBCIXZ0weY5XphZcajCPRy2UZ+aug
8m9h0X+avv9wLXwlQsu7iglnGs3g1ItfwmA6zyvZqpkPGtpTMDiYfXNKpPGMsPkY2g7bLmuMp2Hw
fpO2hKNS2ixAzmd71XryYpXuuUjDl0ij5G/H+eHmsD3z4mNI3e+0GvaSL9dr+ULL/s9zDqaH+D/V
nVVuZScN9mFoRwh36cY8a21b335E12J/a16B9jJCTCa859idDzPwOc1pFiFPo6htsaiS8cNPYd1m
UMoBB++YyjAnmEdF8Qd32t4wsOD36XVhKRVkWk8nWfuXNiiwXVt5orj1DfQ/u6dPKctn2TUv7iAw
/urMfeOTWEACttQAKoOqGhZdZ4IRAsY7uJS43SdBG12FYBr3fO/PNfHfAbV3fdp+WCfKABjRKqYh
Xk0agG6epTMvwISk3RwIWiiyqayjQSnZSR+bvdR/saBeU9CuppybQJsgf7LhUr364CvvFoVMXoFL
PltT39UWLHnDWgt7Jg90lyQEdAqHg+Z2r9lIocAZ5IjyCJZpwxXThbx4fvI2hh1ML5LeXO00NFxx
odVtozzE/2UU14S7SsbGagx8wg56/EpqA+9VSPTCskjpSHCYqT4zu3rrZXWtR3g/oVZhfokFHldV
/lQ6+aZ3+3XuBzAjnRV9L85KNJp1WtDPrMIEZ5QCDrPBnh0iLqThr+IAzaOfSvjPdjV++Y0BacN4
kLUNVdDcZF41C2EB/0dtwBQpc99MH4AwT+RvN+oX0RrkGmJZ1K0CodhvIf01FzcnNNzpbiweJQOE
oBWo6JuR6Ndhp6CpeTmOcsqyr/AUBTOWqU0uCX7SSUIXS0afYA6mt8x2iTJgKHRPDJi/Db6HnTxZ
lbMcOi2gKPLu1TAhkU4WyYCyReUWuJ//W9YM/CYIJ/gVK8/+mqIGqqON2iCkBe35UiP4VL0fffZY
P5UjjoqFy1RBMnon3cdr2ldwtJz58HMSMmDzQ/FlKQtOJBK5KjoLxpVPeSYETvkr1xzbTQf/L2FE
2o3TNQxhlP/3xvXy7BcVMB28QlKX4gzh8UiytuNsO/0X3smYMNDUBMyMCvGLoSRhHlRdkv3VVdVS
K4y3WnnHSekbLYOmWVtLQ6pNYyYbrYzJC7GH7eiIRSnEe6fcZ3uqab5sqkjatjB/NzUDwigTPTWZ
m8YXO9O/9xETfbEMB/nsxP4tCOCRNryBHj8DP8HHPMUayxJ/efPRY3XAbGcbYxTFhURB3e/qKP6z
p+xD6hYO7ujW7X+TZqwzc/z2a+9e9O0PXcDCQNGRhmyjyAFcqrznwWivYwLDOcja34KvMNPSjemL
f2HMrKRAAgpJ8afwh9fIx+WxDLZpDIo7SzsnKu9EpripdPtq1Jep4dCoGju/ilZ1C1ZJ5wPJKv6e
dDwx1TGt3X0hHOw//sfReSy3jiRR9IsQAW+2JEHQe4rS2yBk4X3Bfn0f9GYmZlotQ6CqsjLvPXf6
Zqrx9CvKiLRB7ieHiK8QdIsaLwbRodztlmrC8Cor7b9BAIHh9eMiveK6eOha48NJWBK+hvl8b6qU
OwV4CArPSaYu5lZNjrLqSsncPfaLzYBWrp17KfE98OmuiIg3R6cDxzVUfNjasQvTlWoay8wkOojM
Mc56SCMVO2BE72Gi0Jm1ofZvyx06JnRDYcLYhqdeKrZO4cOJQ4mmdB/oeVDTtDajLWnnX4OYh21j
SlQL/ijm5yUsRm1u5wZLAdkRyt78DS3acC0bo5bCGUKbL7qK4ItPdExB/sN0y4sFXV3+QVFAZ1Vz
OsS0UrLfyg6WSUUWDJy0GDE6xayvwKYFgytdY2VaKXGzmnhOTAfh1ZIjj/xAs3QIsmR1T8pyqt/1
eFO2qrdnZcEmiDDhwzeM8fbRVFXGhO5Z6/ZtvHXUP6DwGnPYVjz5gUHP1/OnOGzYdg8rWxE3qpKT
GTT7IJ9Pjha4E/pJqoQxo2B/L2Uc8cV3Y78SpV4iZzuPiFUlTJQ1c/QYNWbDvFXKPlL77AwXru6L
hH+REpW+or4IXhrtfQmgfazOo/JhnWXRoqiYiBzMgJYhf33T/E0xp+NvUH8JB8sAps1GqCStYQIg
ZV3hyzhLzeK3DvFJIjKMKBErzmSf/tv8satotOjnrDhue9py0ZyXzDean0pLbZ6jhS86dHH4lgp+
fMXhU2L+lNAQTpN0pHUeTMfeeA9t5i45IwVgEC2U7VIVrh33DLLlpZao2/nJUDTg5gl1vFPiN+DX
TLAh51mzKpWGJiQmb658Y9bcKQT9hCLTqdt7mA2bPiKSi4OFjrHdam780ALHBfVMx8FpmnNqTOui
IaZjfnPjCDwM6h1mEr7BcGKc8k30xpNZDeUIErAdgFRgPppXbNXWd3UeVxiZzwM0KURFDzMXs2JL
PJSJoKyUmJ52yUtwRQOYUeB7JX8pzzU8jiph6WqW37OGqQ8QLyd80hDeSrrlVXxRYUmPuoqPg8If
K960qN0FExC60n8vc3lvYOCwdKAf2oibk5uRZaGvKoX8Voe3NEh3TNZPPsh30+k8P+j/VXaykXiw
ZuN8DUZ3M5TWiyfquCTrXKX5yGE6ibDe6twY6kL/o6XpZbnn98GOejSo6MVJss6KS5RXrhrb1pDv
wXwrG4K7zSWxB70xWjRiWPxVOK2rhPqtGOhrop9CenKtsQaQ18TW2g/2S0lmbVz7qc55f8A7daV4
06WkX8xbusJIWqhET5EVLnuTox9EruIbnGR4OXixWwolKFdlfBlqsu00Ff+ij+NBc3ZpkuzVgoAa
iyaCk6Xf5DEgdWYfH/Nj1PFWZ5jz5zCn/NHn5m3+JpPG55hTaMPU6fl95iNPpmx3NMLY8pYpAk0T
UmZxnycwT0c5PCWV2JnDRKEGGkWStWUJFspQ0y+/jTYpvYGiyAkdkp1t26A0CUt0TjgJakSllh9F
//8pI5/YLFnQzUs1lLuWDKhSb4JN9+6EDKXnT4pq57vK63vvY8XmNxh13PV5/AF/LbSYRPmIYwKY
dZmCXzmQ74013UV5tSc47s4EH6dha0mkbG13456t1p+1hjQnN4PSPXWVHYrHULTRXquqdWmjlg5r
CTkOx6PUKocpLc6Zaqx9sIoZLQrbafBx1IjQjcoFBlZYQvXmPmkpdxeJT8A2G9RSPbe8qPeakPPQ
0pnQwSi1plMleh6RAf+NyjazilOapXcot2odfzVV5CrYC/2ofhdgvRUBLzzT/JNES30KielNrET2
Ct1YUkXWdk5oecml0Yjrt4GRXhl4QzFtaaGRojdVH7RljkrDLtSrZ4Uby1zS5xbzMt7ysJQ/2PFl
YjU0JDT5NC0aQ3tVSnEdaSI4+UcwkJLkgzWP2s/QVy/FgM0rZaDl29kBo1iTvAXFPk5Jwo3SkxrS
5MYaSpf2gQbprdR+rb7daX2nLMMEKTdd5TQbTwVSY5X9pGnpeAW2eGT8NF/Fx5rxzlQtvD6nhXQb
A24Uxm80ZQemTfS3MsOzOm7/6ags32Mne/UNdFNFWOcu9HFK3WuRfqhhCJBTYX/tnjW+1X4Uz7bt
uCMREz+vh9mb4oC7ItknScu9lTWfUQ+7QpYfTY+NUaGvZ3MNqoKqQynfrXjAqVM/jI7Kr81sgGTc
93UVRlRYX8yYRSImOV9mtA8s2I8S4/9lqwWAd5SOXh16yjLhwY0dr0HYV8eU2/cUcY/pDTeimW92
5Wedz1OgjhZhEZXPGbSDJJ42gX6MGL1Pk7HpQT87omUAOeHO6cz0a0zDSxxa4E0Q4LOnyr+zDkPf
pVKHrjDgnGkCRi7c82qdgZaajm8q0nlhPUO1IGQnARkIklTtnG8jQV7YTOXLGdnYq2mrlhwcmaF+
5KnAST7R0fSlEbYQJQHcS1ucZU6aIg4ZY+IPoDsZKMGunLXiAhRdrF2dHCNiDo6lzc6y5J+EDEcM
dxIUyZAzOuvhAUbpzq+zfdqV5sImPnCoczexWNoZ4iEuAenSJsCtlRmF6REj8XenY+4xRbjIhxyb
U43u3En7bdJ021j7UcuJ/vCErdnoMA4pwu0Tm2MpUOkYmc2xQUtvs+1HQ04lAUwwNbigtbb9UZSI
xVhGTIU2tUShMCZlh8fX+UsdMP2i5KkZJDWN8KEGuLWcM4kNrkvIm8p2Pp3G2BiIHekakibuPJnB
QlIatQuv/V9flXNCDEdjVEH70RT8aebAM8CUlmfndEQm5+AwtB3CoJTbXEPmub0Rmo0wSPUMQ6e0
0mGA+NZJ1IgEEzu7y1qvz9PEvyRAQWBhYaQQi9IIvVTy7NZd4xfo9+e2YL0RoiTWm5bEYnRQtsFL
Nap/DupLkyniKAXvhRIeu7b66OS3WO20pWU6f9Y04ApCZWIPrh2CpAvDkWmFfqklz1f8Y61VAI+p
oMv5YSZXzHlB0Zy42vEGgP70W6xVTfGV+v9afU6+6NQ3xHS3urT4mcWcMtZ8hGp1jaPcA/yile17
qMxuMptCU0H/msv0NASrNeeYixxkrQW4Jk6nIbVvtYmX0NYeQTd6hGw7Qj+OZvc3qDSuJ6Bh85au
dNeaQzlLAwhhstdSVQ+WQ3pvgHQNDYHVriKu7r4Vv6kj2B2V63AbNnunBA89NdtRdgfyJ0LepTBv
//S0IQENF0Wm7wLOKYEruOAOlQzhUU8UNhOqbDP66bjMTOhkm9bchlTTVh3fKvprdJyIGVPylUMt
GW871b/k4bBJ9YlZlvMnmGUJFL8K1aYpt7gn6HKEVfWhS/EqqWmBWxUFf5Yc9QYRolzVBRB5/UxX
hdUhNcCT6UFN5bjsDONlC/1nRGwxaiAhDYQDnNlYQjactdcC6YsWgNGy7FMmqat8zJ+No9xae/ou
GulpwhbFg9Fo6b/In45VzvsLUlritp/YpN2W9mr+LOb/7qTxYBcd0j3Sb63PPoPRw5LN8AhaqXkP
wV74lv9rjCbE//Qyj0tRR711CRw7KVqb+TenmZuFYiXlWCm/46Le+RqQerqsuQjuw/QegvZtBzJu
cBYFkNeq/JEgNDR9xoJaBq2o6d2BI7dEVymJwKPZDVqlIg8J5SCC3LxNzx3X1rGGwRBpnhkb74rS
0NFKV30HKNP2670FjKUb82XEAaA0wVdA4ZoTKt6YH6pqwfYr90kF5C55jyVANoHlKXrnMlNlqDRs
dFMnXRQ2ShTSjLU3hdTss7H+y1ibkW2vxlxzMyk5jol5RSd804zJS3HySWjGbaqhAet3w/W27GRa
qAMhNbbOMWLC5pTbS9U5DAmzc86SzutsjX4TopElnUbrboYpd77MxmOA9zr3N3gdTUefQ3po9zDP
Xyuj8jCfupP82gkK/5zVJsskDfIH8mnKE+p528rvvaCOa3E/K6+k1J5DmiCpVpTL2CGcUc8MN7aK
rR8sXZuQIA2urhfHUNqlBUN/XVfRybJjyxyYCJ7dElFiJD+T1H/vbESoSUK8MMiBJCvXjGIWlSad
GFevFRlnpp9/OkPxGCRChCb/gRR62/kYJZPw1WQ2qWTlB0Lmi21jaMFVhVHSEtZe16DJYGv223LX
acx+W6M9Vx0B1D5s7q6bGSPocguLDDwUVhJZVZxNMX76Vmm/BYFdELWbipaYQj8fWDev7m/Zt/ck
KdehifIzAg8u+3W7shm9JCGZSA7mSW7AfYKdQJ0uw2C6TN8C1I7WysgYXlry0e+7e8+fJpx2rZbF
j59prkxTlRPJhhUfDSoYETiRFdPrgtN5XvFVqX+FiEMSiBiyHt37Sv8yKvRsfj+nlI4DN8Way6XV
0OuSmuhl2bDCKKgGlpXgSAooMjFTHgt2TDlrjgpuy2ESS0RjQe4V6Abr6JCykTtVfNMD52qG5a9S
6gvVKS4znG4S/wKTgqUfufWTXpZIuFWdgG57lzYew9yXPAw4ErD7IH4n+5JVsJOa1kEnbu/5H0un
mj3ZjfMsC8oqbqt+lNCRQdATUPwwmPDXo6Z5dl2uh8r3RKpuVXvYFg3MQi57hhDbMQ9QRucFE291
MVGVTo66aSV/HSjSzrJJedZiDnUip/98q19NDouLb6sMwDZ7k8GPyYWgK43t6Nzta5He56qccwdu
V6xuc10715ZKoAdNFU3/DnoH6VPFbiQOg5Mc6hHHNMLbrP6T2Fkm2vNWa6MfHLYWhppZb1b4m1H+
/DlGRXjTtJHipAn+GrhxFQYZgdNcuvnUt4xXcSElyaWcjL/Ur3c1RkBaykzBe2q1kMDWCoMda3+Q
iRi0S5IuYnHUFecy9m+a1dwKBgYFnuzG6Tn6MxhGEfVGPgxYE1rNmzuznfUvqu1Tzb7rpNpGQay5
xGEXWdZyqDQAkfHnmKM/YpPt0KgXTQJTV3a8WoWe004uIlR3orWGXIw+6dxdTJXiYSVw8y3rwpt2
QPl8mKp0Lhr2gzV4OptXFsLLtpXj0CPwqpuSw+cvoF0AXHnepU0U5ILeq5/kS8HVPpGogSfKBooC
KfzBU9Yi5SCtQGF/gNMeVsYNeBPuszbD/kbTO6HSiJxsS7MaXT1vVISOwnqzSyR6KfkW3aOJ9bXO
rNextok+gcb0H5Kqfeo1xhupWPlps9YhcZl5uMzz4F1WnloQv+lO+60EwLqsH1PPoU6YU72abP8t
aAihUpzcqzSbCwjTjtTA957LNGvpq22LkgZIG+/7lOZIZO7Ze5cjV5R1V0zNysBf3EY5xAu72BU2
36HIIY/KMqJU2laVmNioLJV7Y7jCge9PLJRA2jcK/W3TxnjX9D9tPTkk/8mvsc7+QpMcsUl6F1FO
a3zKeM9IQmrqYaWh6WFPiiScleZnE3yQHxiFMwF4YSvme0UutiGDmmoNAWQ5RN2jlVsrjN9IsvEF
Rlxh0pqiWVL35OMlGEuKQUc5waAkmqJjLzd3X4+DVQcxxSbKp8TnZykTfdnI5OUwQDBb+IwiARDI
aGEBFrSSNV+6M9p1zQb+sEXeWFPTPhqG2XLwadrKJUiUhRR0/yY/WZZRvcQnNbYmSQvmtXcQXdmc
kBLW21VeOe6IDzTvkoekSR8cle6U9NkKCQtDWlNcs8RUcbXuLKu+FiG4tAiioKl9Khyeg6P3Cz86
D1hR5nnfOkzg1DS2ZyhMwAuZuCxk0FLYM7bvgAekGcDMQsA00BZ6nf+rAv/iaBZe6i9ucZxVwWWu
EEthf9XdR2m0YODJjMl0ZE6ztg4KAe7Sgrw5QNC5WA7+wESbkKFvNYFkWaAj6NYsAEiT3Iocn/gb
J4R7E1GNa+JsKOvE+Ddy0W2ASXDHX4ji08Gkojv4VxzAaTgVvlhzdMFHe62PDMAKsawLBrb6q8PR
ygMqnEfVDDiUT6MRrOmZ8C+ZhXBTYFy5/uJTa0I4cjTTy24Dx7u3QMN3sPr3SnwxhwMNzoXdcwrJ
X0yeCbLys2ndIH7OrJ2INi3uwp5jS8ezoC9wLuozm+jSapto4FhgyCV9j8pnCXWAAS3nunxLE7pF
aLQw7xnHyCeZ5BUGG6rkkW0XQggSV+5/7FIWBK6eO5b/QWlLlJOMkZklPTz4yPoZxrNRfovA7e8i
oVxbMm6TPmbktnO1UFHY++accauzDyZnool2+TPvXDvCivih5J8W8XjWI35K4SZP9vTlBbkryNJX
4JH8f9B2QasasGVp2vdrXCvAxgjA0LGuYDpK1u2rgz4GmocXl4CbkJDhdfkuG96UcidfyDEtJ8u1
5F/UTmp7UWcUG56FH6XjJxW3goaMnQO7WBmX0jrwrGT++NC/AbPgChfUnmRepMEbFCYigO3guvQf
1ADODxILlWJMtnaNcYSLbjQjvYuDNpVEWGVLA4A8/aWrasFoXmokCsTYEBbxQwhcWuz8kpuKHXgO
C/M63cLwUJDAIa26Z9xvq+xQJ4HLG1ICmO+50P62wIDsd+5w7C/SI4Lkz86DGNS4s+W2IwmQJxgO
YdquFSrELwhKjYzNCe8ISk9aVbvUuNS/Vry3CZitDoOO/BFP6ie31lS7xy0vPtDyTf0s1E3u8+Nd
aEUSKLB1CIgRaglJ1jFoOlR9UPhLtCqdK+aGoE26yn2n8fVQA50PaLN2dO351JFPf2X34uz8Svja
nn6Gdmk9fvGiBTZ3Qldt31B8QAUlzaDVNxnpNCkd370BiWdcIw7Ir+0LoTDC4uS9fejleaZMlD88
zqy+p7bL7Hz+ZiRetlczOcqlB3UXy1NdH4jJgNLPz6FLpaoUCq9muoX9uRre2vaitWczQV8IulxC
Aodd/DoYr0xlelAc6nA38pQZuehIftfIXZovzG6xUS2m8LcY3/CUyurN/srUp5Vg+Hcj+zs1V+aJ
pOfxCqlqzLfdcOQFaKtddh6/RHu0sJDo6MYoEyi9FtWFziwGFA6gAPw1YMAfXMCUjTQFxmbNvtpD
1WhIPVgq1sa+dkqAhoyBF806gICgWXyL3Amayc8EFi+SDH+Pdht/emwtGwl+yJKVR68nFDu4NaZ/
kYorTPMegy52ECu7BTbeq1NI7EJE21vfpvmNZTBV+A1Y6bJx9tnlhvKpmBd1+K0ZXvccltS4mFzk
RYI4FnL30bJdipeWHu++/IcUkdmEx9uKlpCmSItP5VMdXflf3DNt3aMSMfI1E5T8Z9qCeiJnDW9E
vuowAZKLhFZn0lzoQEQ9GP5Nw2y2Y9vC3qAke1y7ZXRahQlKiW0eMzFT+ShfSnZAUmcUT7iX/gos
lz645DfEhrrG5sWL0jApdFTOOlS3NMPi1Shxf7wOWL9jbmwbxq585CSWcFASncf7LSKv4m5cHwFL
oJSOQ69iuCfoOMzhYwju9GvZbp3BkwtGCF7YY2OnxXcFh9MlLjksIPh/so24CF7Er67hXQY4mC8r
e4WNVboT0wIDkIrF+Zz7zjf6IQAVEOalJ7r/frljJsZuwS+WWMes2BS8ImCTKyJlv8eaMAha0IiH
sx/0/su+XKYA7cZk2kCoJPURgIGKYFb8yuGZfw4rx4eYQiq78GQa5ZSmE78X8LepRj8HtovVnyzo
YYurATyrOpIzXrx6w+N8iuhd81wjfA4uPjCUGHOcfTXfcBCK4KYebzqqkdYr3kjM0S+jQ9LTysFW
ZHJHjh1ofWX5LGIs5i8FscQuEPeAEG+weejJCKMofhU0wLCcOI2HC4/dBg6/6vcxbB3FdXRoI/vp
FwxeVO44iAjJpCVJZib4P1M/S+G3z2ZeAl9QZZd5ISw2niI2SGzKWAYMpKp41RdEUQ7dCjcMuZqe
tJ2SmTgJAQsSPgRuVCOmFz4mfxdLu4qY0wrtxl8z3vhT+OgjvkrTVggppxTO1Q93zOGB9RN3VP+p
En+R7oR+SAW1fwfkl5S+dX/rDBe88kywdJQXuSPYHZuRImZHPVu98WQ5LXBAY7mtMUE2a4w9xlvQ
P2kPID1AATP0uzzHQokLicywVbilmQTOUUN+q7EL8DBDcMi2QNdDsKH8JM6FN8X6uP8RyNXALuJo
WbPZMQ/kQ2zXWnBLzQ2jT1I7omJHO1pUC+68J/1dpoBRn2jTvMHYlj8Ra5a5KXnvTK0sPrgFdCII
GHZ4BrlnhYIYH286g543zjQeO2WFyIUnxxGDCBal0YQnv2sJg2lp3swpYCRhc+KM5YbVBU/dvk6h
64A38d0CUqo75icZe9wqxg2zJRCDr81I3JvzzVagrgh328XRJsCKSwHsTmvnPY5ctNRkfn2TdkO3
TBA8Ao0vWY0vtpDEuRBKPk0nBoSRSwiE/Gl6QY+Q2NOhihvzSdwE/HU0n+5TfTUJDyexZSP92EtO
bohqzpat2PQQIckoZK8zKWtk2I6KAFkwvz8pYoLstm5+yeirTkz8Ao9NlCNnjtmy/umK2+ybDWuc
fDnFqz8k+CjdUt3FlPzhnk+LJZdBuXJFsHEOeuq15o5+HVzH3Ebdx/icJQlU9olquzyyZdf0NVcO
t0jgXAv7RoyPwmsB8JBaMUJvhL+Po5ycQFCVgCEh1cs7TNtENhAxg4llBTNbOzAbSg90c1SGODe0
DeREO+ss2JLt5WqoXu8jFvfDld0oO2TnO7uDhmBJ3swd/JX2LQBWrv0/RWwqblOAsBOoYdsV4kCT
mxeRR6cSquFPREIUjQqqVtXN0r30lZNprx75Unrosfyy2xs/rrpKurlgxMOjCcsrGAmYewXEajIR
5k6dL2xqOVjNDOVT7GkKfgQj+hplr0ruHR+59B1I/BhjRwY53WimIcJ8WvZvjDoPWY/5T0JyTXoU
50FzNmI3eJn/QvliE372F7wZaLnKezczxSF6XlQWD91+fGTbzF9RD4cP2tYoa4B1gHSGUuj8QOqU
T9YCRiv9KoFJi7xcTwldOic0ZHxy41eom5ABFPGVcUfx5Sh73f+IDTBZ67aGhovg7zycxBHkHbQv
9h99w70bCZO+H8jGSk86MCQwkgfVubyHeMxUsrOdnXUnqK7ulkGwiBs+e2jeEYw5xqNHn91Guumg
dl3NxpaCmYrA8BOduB6xVntAyD+B/KTDPt6zcRtfNK614pDQYHKk4yhvE9OgD1oh8PoTNCHthn5V
tQ2Md0kwvFHbWbP6SI0vYff7VP3h/e+5AVTiM1S5hjLbbbDDgD6iDZ94Y/SoxGlw3syYuBgdlMJm
6DBAq6iIUY9y92nYuY0PnCYqxTX56c4qfMbdEXePScwJGGY6+xUkK5lTqOTu2qJkWU//0k2T/VPD
FaZTeY/DOPsmc+NCJAYWRBfQG+OG0rM+fGsNP64YQQUcKJn45bKV1DL82Pr2Uvlud/HcbsUdvk3A
v895e8ZF3ff3JH0ixGBaN1c1ZFtu/OEWMlHXgm8DDdTxD/GT6T/8kxV5FOtcn+jjoJtgg/9jPy1X
I/ZCUt7DbxqNBSaOfjuFW9Y4Ys0BHoK+9xWXpKJ2o45YYOkJka6YU5uvfLxEHgWmZHHavcqElh1t
3HmCQueoduUNKFSaWapn0om7DiCJWtwZG/T3ufYbq78YF0s41YD1hp3ojz7vLrFIaJ6rLT5HGy2U
4fXFtuT+w7W9uMXFIQkO0V2IVbvnS21+E+eXMDrpQKUg5bfiHn13CmSYlwLx2acevYIoyNzOewIy
tC4AATZ649UB8QfUb9Bv0LAvguxXOMCeUDsSTJqrRFIZj3CX/pa/8Q5zunKXPYPDW0Uf6XwVVFcJ
IMz+XwburF2xQVnNY1q/Zc0BAmd3yXjTHeCi3bH4NV6VtkbpHttX/rjBK1+m7XZf3Yjmaak+GFca
rtLsiyvpKrNZ4pD6jyBZdXuMJ8HgJeXBtrADfDk0/pH0MAImmgUKle456VFV75nHBDKfDhE7Lumc
zj46kvzmbxnGUahTdpjLio/GML2FFa2l6oVxtiluSINQSBPckzEsgPjseO2tPxZQVntl3VL4J24N
+xDgDKZizfUPDmQmA1EOjkjCLnj9dcrLaWBOfgO29zVQ5h2UDWP0RWCsqNBGuqqWK+JrptyR8Ker
iFZnBy7sPSJrhbiTduWQ8hmUO+7FUPWelpe+1ca+Lu/tDK5CbMyhy/VcGt7KJKT7fFb2AzfDidtt
RSR9/6GXt7KrFxnWPkG7IMCgqLQLqAH1r12R1Nnph395hx7Hz1YVNy8JzmjHkgR2KhNPEwcQFy8O
000Rz9aobVeeO27lg2zAsu+ZYyAvJknJaYfdoB3CKCfBNNslKM2lCdUVRa2UYDziog//jMKV+rre
1tAKFfUADS6DqEiL3bmr41lFBo8IpOgZRaC52pbzaSytBx2L+gGkzEI41ELMNc0UzyB0nhEAASnp
jnTQooNpYuzHXVz5qPS9hvsSdxXKPLQv6bputlRWBrrmijnx7EaID4b9yQqw4zmEjzFcmK7BeaUh
1H5OlOE7E592p2LSO1UBYeeSsRiRKNkMIm0bDCUlWcUpC5QvmOBbQaAA8QpUYOFYZ+5XJMsgiBjq
hUWaRE+SIpO0hQotkWHykqEvuGvSIOV/5r+uOnICBH7nFfChHOqOXtYXaL51Ji2dA0171BDymMUm
YoYSo03JJaoI6Z1K3453g/8NsePiB0QkOjmtMsw5U70MlE+OMpVqztAvFGw5TdieyVXyymlBMZiG
BmqDEt0nDW0SNrHoQuqdIe+TgPEJ9pEkh818os1FwUdvSOujrYnQr6a9quSHisrdphcz4ZePCYVe
OngXC+yVUr/rmBzJ+xzFygurtPNo8s0cw5d/wtm10CtkFyfc8KU4UGnFXkgRBEZDiioxVa3ixsh1
V8qnMbrj1q6XzKm59wrtjv8FphD5uPUe+C2d6pQyCKX6ki5i8Rb9iWplq1u9AA50Kois01fs44W5
m4jOoWplhLxrd7rmRSpbvvRnhx+RmHdISiLg+P2pfIZPQk/80Y0vBnHAwUt/azKo0/uq9JwH/ZCQ
U7ffyNOhso8JFWtJ7twm0p51sO082usSZrO3/EqaQUXDVF23MtZSNLFYbdcZjXL2HnEQ39ZHaq27
o2Ed6t+6RHSB6HPZvLHQ+nwHxaD0tyEhL+aj2ocgphOwVmtcjiAue6akf8EfL/j0rO0LQaGUco1h
uROTEdqI3IqtA7Dd6u4ox/rWb4P3aTZSuh2+eQhcV2LKenRBD+Cpc8kOjGM4gXhPtZdtP4AlVS+J
yV95QE4IzN0Jb0V4VOVjVb9pgYfB3lYfjQ2qbW3QyqE5pt2R/3A0cSPt2S4mUMALZmBcoVIK4WSX
Wk9iORq2A5vyiD77xtfAI+BQ8eLs05K2HC7ThwTPio5BwD1U2k93G+65s4hGFwK8/0t6tka2u7KU
uNARz4HY5iMav532KMSZOkMjqpcGSPKm0nAgpW7+QOY4timjIP6mSuB2WKAA6PSLsA69xNSdUlN9
p2dIYzGLtg4qrLl8H/dz1BiXBP0f4u/m1c8NPwJXrxXTC+3YzFTf4qvHXTWYh/xd2kDlFxsSh2kw
MnegCCEGiXJSFZ+N/FDCN+i+BUw6MLtwW9o1txjSdoLkZZ1L/RYjZdBKUIcrhWy0PsLJ/wMJy7Fd
p34iPiGfl+hQlJLDkle6/Kbrz/9BQ6REpi2t0neO1+Izq06DDXbtn6HcNJ8b7SbmJthppFw34mCd
8+o6G+gldNY6wny/+yco9yOWcaN8+hHrigZJv2xkzOa4Ih9w3I14r483DZeiETGeyfADGzT4DEQX
MLJlJh5NdB4tmzsMyriEaCb9EmXmsrNCFyDx7JAo6U3DK1LkBoofal8q6V4hRAWFVvUSs1Oeho1F
gJ867QQDiDT5mucRlJMrma+BFUw2pAoq0Nxlslg1VefOw4xoul0xwsdVsinp2je1dcz5RPEzeWo7
kE5jLfrKS4zjyPw5CVAedNkycaxlzoMgqAOBJucbeKwbI4FAP6M15tWJ1zQ4aXI5ytqGj9T/CNSm
c4dpuhU03gv2mLYOlzXOEceAqbNBq83NFeH0AKJCu0vtB71/fqo6ayvyYZmCZjAbZpjLONuYGw0N
XkD3isMaDhFoGFzmG9QN86zMBsq95BNVBlYBIh18/EXocVUf1c82eow2LJhlO23kkvEQ+SrNgYWR
lHcqYPrUhsMJJH040o2qlbEA131ut8xqVe5Y7MFVPSxSunlZjJiXx8mMTn1WKoynrZF9Cx2+/sG0
Pur8E9gZopIleObSfutUIjwsicdCW3HY1uWzLeiiWVwlPMDUuHs58270jQBrMnsAaxdi9Irkr6Ib
XKJD8Q8tCsIQSRPLjnQ9G1pjMI/yzQ/NZ4yyMqE4YPwDZENkXmALo6+WnPkFrZ+mIEkkCbniLftx
O/EgV/yauBoYBwT5ldaSxJMZkMku6vGdngAZCmPpTR/9q05W9PDJPzNom/rkvHioiEJxxjnJaNsJ
7l3vzjAyGm8A4ejzQLOF38N/MGa4cSsk+FW2TnV7LLtrqJ+QyRNhywUPb43RHcWxokXEJjQPUNHI
sXGCgGB8T79omUDIMDdq6lao7K7kH9DrHlVaFYhdlKUcnc363k3vMzUTm9eRfi5/IKCimC5nFK7a
EfY/FATNuDiw2jAw8xqUzdoCn8TUbhHcOcTLaivAU5gHU5zYN5kTRdYuKN5LGdHMGvVyR587AnS5
JqojCY4kVUBc/wurI80D46c+iumBSboZ6Qysxg1Usd/ZBxPcWK/kUtBMxefGUZiNm1Td50RFaO86
f1uGeRZPSufvsAtgZBYWaT2u1r0iackWKvqNbpFbynRgmixWCyN8wkxZIkAvtDRYgVcjTW2VkTQw
r6oiWhvlk8FVDvzyFkRrsmNVYlRn3o5jcWsM/TXtWkO6CQ04VZi7M0SvKndhbqwZ69hkQdqtykKm
ftTvmf6M/0nwg33CpeUdSSjdcuIWX60HRmQgZ3CvzE2jv4lOKK5ObqnRttYO05lRl3RJ63+0Ik2x
afRPbeKl0vf8Dz+gECMtwGLRP7Dkl/KTMk7BzUpglsrM/zaW1575d+bq0nO8o7yp1iJATP0fSee1
GyuWheEnQiKH2yqgcnRF3yAfB3LOPP189EgzPSN1t4+Lgs1af+RVwME29zvldHoc4voqkn4Kq7CZ
fseSGO6riC6yXGS/RbhDzDixrx6ScGtCrhMOQUPtfGvX7xqR1QVRaiN9Du03Ubv7zLjV/kqmm7K/
6taiRPkMKOgSFSuSaYJea6FwqaRDijzX4kK9csXJxhtbqMz518x1COZF8R2ifzPxjFguTZ95+TDy
UwFmii/3moDo06NBbHB91CnO5rbg+RC2fHEjsbJXhGzpk6EPIL+mhc13BHlfD3fQm0uSnFR128X7
JroPH6Q6iN3NRMJuUpkSnTrjUIpbY9zlX5qEcmBuHCbZAWdpsw9mx4n821K1ojqiAGG29gpylK6t
5vrWUnmV+blQ91m1GcFnKZ71V1bsFu2KYQ8LAZMC6bokUI/pjmcP17JoG2+R5ugvNMx4dmijJU51
UT/4eRS1guAk5LywSBDdAgOhN6TGIzwhnIcIVR/7HW2fnHwtiGkds858mBJRuMT2z/lxjTmsWzL+
Yvlea+FS8beV8DeW/FhiEaZry3Tqw+p65bTmJQv9VDNpDspR474P+TlRWh08VVrxcI3NmRgcnuOE
BDuL6hmKY3JY4mEh800l42volx51HiY6jfYXeqbp1hLHvaTS0AIdFaJwpGV4dmQFpD4K5qzIIC64
+4OwliG7etoP+l+Mr08B9MWDE5lAPf3o5I/75KCoz0B9ZuAFWdk65bwqKgq0Mm0g/70qGi9ymhTk
GoAO/sxEHuHboUb1pYb6JkLZgMmS8LABJQrCLZWxHki2CcVNHbP0RCEiikvmw+f6ZPLDNpN9yH0k
AvazfEPrKV/+tB+td1UQwabZHgWG8l0NTxL+hKvQFUt/+NGoCehTWNFLzBM8AucBYafWVvPzlZQL
wJsfQ/0JT5UNFjfOlXG851c0invPP8/7bJHTXsqBF+TTQkwuRkSNPYt30/fOGkpQIogNNIsgSMXP
Aa5Jc1cWnKKmYLoGZZhKbIesJo3ZuSFS6oYIVfHY/YnZaUhXOWeEgoZmLxo/xdfE/IS0vLnUFJkE
rKf5e4IjpClCsoXPCBG4V29jmkB+fZTm2YvQncAdRXdC9o6J7kHCU/E1c4RYm/yNSJu4dgD1DxjJ
MOXjKV20AkMrWwK/n6wu+4bW0OGPmR2AnuCj6Ealk/9HFQhQFKXhJUXjwkMLfzIwLM69Qtn5gxt3
BCcfKn1X2nl26jS3LU8e3kvvVNavuCTJF+WPSJyEWwPpZ9lHHKwCo3am+lviG23PrGzz4jxDLoJT
Afw3/Lq8ymOX/rz8N46Rh56Ss1CtuQw1K8YDqIbGXlO+NImrhcWy0f50rkZMSn9jok1yg+GYimts
sLCleOhagmh4Al2oGDk+QGxR6QOrNPDV+4jwkgxhwqcU3RUOkqB5tZndTA9DPJYYFgBd+PU+0WRk
PwqiR12+lJktxZxBy/GnoYaMkCLI9sx/a1nKv/hPHElU5nTl5FcpcldWPY0MAi0iGucVlp3QICQ4
WMZ8/vyEfo8GEC5v/eqVZDfCjpJXDYrqweNIfyH3RwtEYIQtcAGK+k5c9xzSIcyaeq6TacV7uIkc
qtz7qFymjGkMCkZ4NNnp8cUPAI5MB2axYhBRkMVSz5FlX7Ci8oBC2VgEChHQdY+rEQ3aeDXye8YT
HzFvNKfgEFrCQvD+VN7msfiP84sKgx0PRTmx+cCEUHyPsRbRGY1z9AhGiMDNnla2fwX6yC6/85tN
4XGeuT22uhJJ3xrdHZUdpH8x9pMdwrvtIvA/g3pmGT4Wwq9kIIiPHhKmB044hmNW5J45XuF56wVy
YETuvANJO/C9ytKUCFViohTWPcB7QQsUsxCZjwj/AFMYG5tF9DsqX6FOeK3KDJMdYEJMgLSAzrIN
ihslvwKpCqRHq6tBOVOEQ9DhtI1+E3KmWPVRkct2cKarqweesg5gDgS6D9AXsSMRtORv4leKaAPd
rJ2Xh/pb1/ZPrLgaNsHs0qFaYuRI+19wJP+fFtrFS/0jLHFyUcvpnyyWJqIOwDrfbkmLHl3JeCCX
8EgknPkv0rlOyZZcq/1ccU/EiU2Sj4KUCCU5ZyNEk3bj97VWRQkHgxx6zuqDGTTufcJydmwhUOao
Px1ArETFBsbFleHHUYvUb2HXDyUtOq8OJsI6EmNzmInNQXaje8+dBSy7beBuSdBM1yqjCpOFfmhO
JpIh6JcDneL7WFt0xaZrNiQ6CMZas05zWs4Na1n0NqmoLN1x2vh/BUf2cbZlbnTrWJdL2qao2ynf
ymtyScHr/UMjIXM+chdRcZe2+wCU81dlxiN7RH22KsHPPmGCiyG0u26FJZrHWny0n+HW59f9YFXr
sEm31I5TW9Xs2SUXDVFtk3fw86P5adKvTu8KqmAdy3gGxt/cMRWw6gvZzfKgRwXPKZPmmINaDWCo
IcJRNm7vl1ch9NSAlgYwT+TYYTFHjzoeqbYDfEMuR7MMwm0u4ZO5if2GWdnrbRhj4DlG2YQ2yu4b
wCPzQRVw4oLd9duXegnwaATGv1I4syon5YHwH5k47fa3Sr84dpgQdgU3/c+MUQ1LBDWQFRQ00W72
wqSElwW1LE5Dwbs+0j98hCXEI51en8pGVVdyQH1YaNoJyp5cQU32FvHJRt520Nd461AevaXwDFKS
r9HjNz1hl4uxfI4cBCxWvnYwyk/8GWnJXigszJbhjuBTqT3EfYTLCKHEamgPWYV8gY2cl36N3A5b
SK1SlACmKmwwB3MlCR7oAl4vK9na4WClaII+SzYgK9vPLMHoLzNYCwwMK3Yi1huf8UZs/qwbon4O
nQFNnfnQ+YUVflSPJwmECPYHp1d84bzpjL2MiGGtfNESibxPu5dRwdiy5anpNjz1bEYUzsNDZMtq
SWDAGpJzzSBDwL/ldPExGw7J70QIAthii86CqIlNPZF6eKwIT05tk8IugccTBPMQoy/TfNs69fJ2
/JtTt6a1fpAUuq4s3sEJPhsPPQ31yJdeDZeptxvBzwbhx1JYFFacOf1TfcqhE2v+glpL0bikxi1u
3TF/pM0/ADsz24XiOr2G2bYh/dN/MKdaGCTyk0mEAK/AcKWpTolmYYnEDmiDcBadVZ6KEIRAK18J
l5yF/C0yGMiVl3ipI3WE9WWHioCUOGxG6zIDSNPWi5bZtycR9gykZVRbMDF0FH9JvCeUvVffSftK
a5egIV/cJEAEtbpFot6XLe/mZTiwAQNu79FVoNwly9qnh7BzSUFM+6NPWYzNEqbZ4ty0nfb/DM+u
PjSgMVCbfXDV34geTH8Lf4LTelFcDQc8Jl96/jqqnwOTpTbuLe8mKkDuTGXI3TxujRX1NSTTQODT
fF6yeU4ttlYyPCS/cyP5p7/wNfv/qF/Ukjfg7Fgfe63eaf02HfZGj9JOr96eRPzwPjRJ3bMEW8so
29okrJqh6ZrgDjrvEzRtU3gun/U6mF6I0N1aWZu8hGK+VdzIiHqJpiJUwlNXlP4h3oY/OFbMz4Cq
UGaB7JbB29M/TdBwb6lid0U17f0BGcWhK5LSWp3F8o2Up4cjB5uSd8ObvEQx+wG6qyn/IA6c0/2Y
IkIoj9aFvFkPOtNYk6tijZ+B8IHVMI5P/gdjf0+CjN39ysTazvqDNaI1RjXEwfqFAvXKHuhjnMfH
cFlhdysvXnOtYkTiQmLXBnGsq3HaTiaolXTq5GVA/hE4Unw0mJ749Slef3uiTd5XrKKvOsPjRk4s
f4QwierCiG/dv5OCcsZV5LNBgG6O0n+HrZZv1jz3PcAMieurAtP3WcVxczG6Y2LTZRoIDD3Ev68a
/WYlK1ymk3nEm54u6+osR39lsuuRWof5tYBwrbw3+Rmk+vmcd5Odh+vhKVPZvUr3rbe2AhS6FQ84
IrPlsMa02NOiQYA6LjyirXHU84Mn9WRVu5i7ncqDeMVDdwvbHZQUmZrtJdBWCq1nFCb8U6HAcoKE
6P7dKQVmrGMTXWdM9rnCd144XXRDrfUXsLP9jOhdqI6iqqmnBBweyW9vTfHUhr0fbCfpH7ngpb8x
ML8ADoX7giYggyRUk3BRrk8KAZk64FGi74Ce9iiJsVqa3prrZhoraLBkraL/IldCgKDfSsq9JCZo
aW6u2pUpvkKuCetC4opNg4BJm5+yFTlsOCbsZqNmH+QCL/dyfB+kVXoWU0K8sVOyNzJepK6yRWiK
5r22ZWvdmXZ01b/l4jD2O21sF1524hjP+LODbOVbm4THNnOQZ2Le+ioBgPKroPAeRm9MDMo6+ZHS
ZYMzSDv3hatE0Izr5BScUiQCC41wmF9vTXPT7EuFUbWHmkjo8dB7K6UleOWSItVGKhMvJetf5W3a
NFxyTXn6k2lP1CbKT5OIR5IQp09BW6sPNoCPCh74OuSusvk/PJ9WrqX/K1hcF/kqGZnSvZeXX8gi
MPBqJw/JOnbeuUt+8aL6EHsfJgeJUl19yNEQnKJd7CnQQKyDtGQ8qYHtYfVMHTQK6bQbop8jNGYi
X4htCVrc17uqOfMQ4Ik0H9EtkR997VpXsX4XEhGH5Emeadekb7e+9voOQL+Fg9bbtQEI7Jw8mL6r
STkva4vT0ns+LCrswSi/i8dAprW+0Bp0mSIfVVCXur4c3wA0dbyPhTkQe4zdCiSw3xr3rDljryr2
FkY11nsCKqpVH+00crSvHq8ZEr6uw/Y7Xnb5hneUZSz41Y3oZjHnJOWKKVJMVtOTsbLjizpI5T9o
8eyrBiiFsGDtq67VI98Dez6xZBj6LZcoJGL6gLuFvC/32NOKyCVpDUSHDYSsj1cPWQOSHZDss5p8
W71o/Q6ZE+xN8OrvgUl3AWfWwjf2GrBD7igQfY7Ys9XtsUrQGyfWmHBtnl55g0x74Tcg65QB3jt1
JXLTdptmdDvzC/AhMh1U21A9LIAly1zt+AZU/6k/titABj/bB9gwlStXfWluxdT2wyXDa8e/b+fz
IuVYe9HbUdULu4PKkuOvbk8igZf/LGVF1i7xSt2adgcT+8NisovbWH2b6LWwVuWrqNtF0rMciNTd
Y8H3NtmuVx7TVfhi+RcpsQrWDfni20Hg6cQMAlfitKjce8cC+Eq3Ep+11RamuEGbaHYs53zkhFJo
Iv4WNEiUvHINu9jQKZ/tEAhzc6P4i+e7ScdfdCd8PwivMNlprC7B2qNoz1jeymt0E1l/gMzRGPPn
F6QncmVoeFDNZ1h+mIkzuE29abptrWyj7FPHdm4i7ClBDs2NN641+C4Z3TGRbji0azDAr55yIGlF
JeLcMbFspW1mbEiQjrlIrfqZgNUA9ZcIRnMbH9QiK64VxgKDIWoWrfAtBXvzU89+gbfl+dxAuJvj
M+Ez5fSuwHQhLWvpAcpp8jPplz7UfKdTcSHIU8aCUtxy4exO7Q47laohqoUT+5ic6cuDLyYEna5b
ciEg7bAF0ldBX6kc0fO4FpNDEPwBsevGjU2VngnS6AbqYbIrCisImEogYH7ZIrEiFV+ulxPqiNAH
1wfdBF6d7Rr3kdYb4RXm32SWGf2OcR4ZXOYQDS0INOjRfbchEi2lZcdhTPVNp+2dkpcuVmhY9ZA7
rqzuUoip10kDuO0WbTHcvrihmzEMX3TJlf0BBbk7OwwpHvHr35ZfkZlngFfGdnQggpYVwkjumfgR
dznxkbb0InpAvQw2ke+FtrJSV82cAtkDKNGfX1IX1P4zy2OzCX4k9QcTJKcqAuC62iNyRHXSGai2
YT7yt1+AdG6HajO88nafF2eE15LyK4xufIxTZpizcQPxu+QSJZsQf2v1jz8nCBzl27z3Tw/xJZXY
mBF2qNlOofKpr6p2ZShLroLOuYDpyj3oK5XqoKMHHxWKlwo5VWRXpKgr8pNGxAW9RWTWy+ys2GKG
/ga5JVo3ugp0RrPQVjhc6E+lNpDtjtIx44Sjt6XeBOR0PbUHeFHhv4G/6XYXL98CIaUfk097DukJ
bhdvoP4l8dB8WX+6txKyVTEAnZDTpn3MOml9ixybIdlHD1HvjH41wcXVpEDVZJXj9AbwALu2VhL3
pCjbw2dMKjd0zxbujph3xA8ZMM/V5ClrVz5us2pfM3fTFIJaubKpXld/MuZq3pmj9FFy/6wNtCYg
1cYqULa9vwtQQai7ZNomcEqNHRDb1TlDd0naAzQq1CyaiXFPJJaKHk4Wr6Am1VK6WwR31pd8erYh
pjOndKk254qJL5HE6xKa08ZfWaZuGLv+h05EqYjjEj7FsmXDhaUtkf1g0CmcGn4pR6HsS9aS4yMi
+OYD1Zu/RqZBT+oYranvy5WLd+Eg4GkuAZsMAXZ9WmOFHNDGhCf5OJ29I6DMYO4BYSUoe6/c8hWg
/oj1n5oMopthUiszfBn00Hv3UKGnQ91jQrGwrzHpIK9dWLZ06GFuCeIQHF08k0pSrXjS8p+ufFRz
2Hzlvp2aazrC7yXPML4b4JUIJD23RWNANM7S2Kr7r1b8bjD78HM/9f98I0SvcLvvo3EVbbGpULaZ
xKvk3pNxNAPts/5tjpccwXxpjbgab4p5WTW1d0ceAQVvZC0bswYEsi1lbOewPvhfnHUtqPbGDJbq
SvuWCKVYI7iYvrHfidfxSoAGseAEuz1DSPO3f+LGiShuT3eY/PcGBcfv4U36+SX8m76BaHLmj3nY
XzYvhIhujVLePPINYNYFNP7jF8KkhQ97RTGLd2n22t7aqUuyWXnUwH8S1Jq1q7xAx0BT++Ls7wbS
owliJKhA3StMm1+UkqH0w3C06EnvXcDsNpWtvIyT9OF9MrRAFyAJYZ4Rz9lPJy/4D8RJ/0BXNy2j
c3Y2CfQh2usW4l6d+cqwdn3fJZVYCcGxlumlEJYNKxn4N0Wnqj08Y3gm9N0bGOxg5s80BJ3zX5f9
j8LCBUb2NkGGgXBJQEMe66ivgVbRJUNXfouwmyKYzBfGoXCoYDwRh9EEBIUtx2MU2rTQLONrrANv
LGbn5qIEJjXpooHYiH4YeNGb6sQx+0uN7kHeNfc+X07/zLf4ppGSPfsIztKe5zqzhX/JaJbmnR3f
wluxDA7JIbtIF0R9TDSr9ic5jt81HCfAySehMNyBeJBJeCYlUdub5ISraJKI3aT63LrCYdQ3eNcf
EML6h06ehXHseSb2xPNAdDjTo5lLC7VsKdLH9i431ACX2EYgR2bkqECL+ImCiZsWkQQUP4vNHP27
KBK7tBbp3hjBmBfpD8iudBjJaZyzDpfCH50aeMh4UHl/8JvN0sVx3KKh0QEtn1FG8o9dc4JBncc0
2qzjYZHeFaQ9iOfRPKC5YNB4SeQvAA2TLfjNjlGciHEIdMckohoj0TXOEfBzCtC1ZksVYX2O9gHI
jodkJtZIbWZnNajSBWNf+hbx8xAbKGOItVuQq7l8cY+RudRfhac/N1TboPuyhdbO5bWACrXQ1yYy
Gv6kLxrr5Tcp3UK0H0X4T7eEaU3cPiSdZSmVDhebrM1MhjiFJ1lmEm9fgqNtShBEciPnBzSvYDO3
JHJxRT4QriK07WAG8LAt29Y1SPFwk2VZOPzxCKr0AzOPUa0nEy0u6/2mbK++tAnG3SxYEg4gLmTK
IirvpmM6naDmKFgYgiuTCiJridCePWim8WYUrFwjP0+EiPPPyHZVuwMVk4LTI7Dn8uoSxqhNx0iX
uhKBOMk6ZIBgn8MDAi0MwNK4mrHTMqf2dyknBaeZN7PCuO9QcSFdsHpHbDZYTjsGCUwO8dKn4RZn
ywxfYNVNILE2lXcAZBR4gcmrKlglig1WWlgrC/XH19zvNrrEFC0QaOfZfEMZ6XxoIiufJS3gx4Db
tWPwvfd2lDmjuZGkFUxYyLIR0njPdVxwk0vL1nwjU+NPskkrkacrkp618at8BQXHTbkvpBO3e2JT
usivyk9NQYPicwQUtic4gZlNDB2R4WTJbSfy9FaHJ9kATu7Bk7g1OdeLlc5+MLwRdic4FuINswQm
dlTlE70PMK55+WTeCzmbIP1y/fMPMb/2aRLQkWA3TZcKnhRVviN64F2vpNfyX4Q8ymbwG0wJ6T+9
VndAHaE5WXSLs97aSbaPaGZR7pRcksrQaohQUcLjosM7v0q7hy7dtR/hx/fwgOb/AjwfGkG5wkvG
CYnPgHfmjtziKL/j3iC3kAQ3X7znGv2XwLnhMv5MLLc0HaFe9ofaewnmxtKvof9qpqdAV+neowMO
z9cscrxawilP1ywbBPImoQNsP8WfHV9dI5VHQ0cpmv6gWWM6J3YXXaFPahBJoBu/5IM0oPfgPg1G
4IHliqZZYojobqrInBzrK5yBVG1KXq+uCR8IqE5YdWBTYmiZHBD38MtCGI3HJv4wTnXET0l/LQwW
3F8Q/nB7Yk6EwR/0TFCt6JBh9+SIiMnvWLw8+iacklMyxLo6vTpw88rngJ5xPouaGeFKMdONYVkk
98l6og2LoF6AL9nQ6T3SXvUsXOEMzWyBhdBOPkr1qDf4S8lgVgEXVAy294jCB4yTOxljDD4Aj9NA
sKd2ADT6kFl9qY1KoHcgCnfC+Mx+kBfkCW8W5e2LAB45g4VEuk5xNkoIJl6LFIdOayRSinbt2YD4
3XmDeO8mORSnGveE6WBo5k8y+w39ePjdv0z4HzJzggPDAN6nztashfTCtH1E4UIo4hwngJ6FpFvb
IPt/wkJNIeAMzwMQyufCXBvEqHmnpLwp2dtDkAwNwbtZMgTS6/fQ3WHOUVyznzkInuvsnG10DbUg
Z7DyRzQGB5eMcJhVmRB98czkEahXhSDeds0jbH0V4BQRGoj8gA/RaA4hj5KgSAec7h2WlRIgVwt3
sF2U5Ur5HcXAD5ZpIaJI1rbkHfmFi2m4yRDyrSfTKnXszQtrYvoPvJEuZhbECl21sj+IS2aR2d5U
MSivgvKG30JQbAUesl9oG4OrxgRA+w8vkJOQfkBFMyfq097UHh5vVNWGNATmTngXQF5ii8LMrTZX
9IqSv14X+jmi8FdH+4WK9EKnZydvDelmMYeVlNi6A3GdyJavswcPaFWpSQq8aBW5WsirxwjF6UWd
XRXDhqAgfx8YK/2X6BLvEjGcRNmJUu0y32GkErFeyXBOC4PxRDz66xqp97xl8y40QBMUAo/CRxKd
RQiMeWn45ykb6qdrotWK4LcSHob6MbLq3nuk4riXPlU605ak/WwofejWMCwVXNesojole1qySd3A
DJ7xo3sdGwSCJHqUrPAxo/oi1egbaLSuXSUbZDWIIEv/QtW0juyzoQFaJuXxStg/0XO3bBZnkNUA
18uoikgRtZqk3UzoqW8K0IqjyY1lLXMqPqbvNHsZnMX0l1ubiZsSWUIuXz28NBHKWTYVMvRGQs8J
wd2M2hppc62xHG/M4kIs2ogoj8ZjEmHb3ZR++/qmGN6Ym63etnB0Nh9d/JsX/ewV7RVbKP8kREhG
ZmsJehWnq5HbYDR1q3TrJ9RaoDvDZk4uKQBd/l1ReBrtBZG0PBFFssD/3YrdpdFZqwgJ+doP0ZMq
SwLsKM5JHfadApB30cTbVnAlGi37/eTTr7Ok+KIzeM3BSWHj0c4pivRI2JWU3LxiHrrcx5C+yQd3
qI+CvKmcvCR+FoHjIt+PAhMDwMIG6KD+J6lHAAiMNgMGhJH5AxcbJodxMcXrhjjNjWCTw1LGN75g
fHjyvyTbIsLLqX3xArdPkOxAmNod7RJfFr2sKXcntZR4/lR8itl+Qg6IFelDl295uoUIzvaK6wlO
GW8VHACc8BlT0RFe40sjW7ApX4VCFcIqi+86dkVxUxDQhQVZYocG6h9sAgPwvmYk7b+BLgSixcKZ
hs1uCJk8oB4cUjfxYv4VoLj79Eu+UnaM0VYgOAttEfFY0edEL474OyiztZTAM8P/RqaN0I7LI/GE
aMIvetVS/EdYE+qmtt7FCeqjjn8YUXoWyIcUncysoqFx1ekHAEpcTkFGJDZOMyE5pqVJRr4NKZm4
oXQ2Lr38IyPo2pNl0ngIHYE99+Dl4k8GmZTuxu9J5y2J+uyv/0iVxyx8I2Mgd5IC6u1edfvqCIQd
TBvuJpU4Dm0t8JFElGPBP0t2OxR+RXeyrD2QBA+KbWJJ/eO2Q6qKGhKJX75gUO8Hbuol6Hdds2zi
NgKVX6Dvq53c2DCEYKfB2IYehfGKCpAp3bboREApp8ClpDhYk2+B3e6JJqFLvstzQEuT+lAehX9K
61VVnb945XbEYYmX0VWthfcKpnfp8R0B8t05Tx0UEdpWbTZABdyFEqIUmU+FzUewS84kyC6zADlz
Bouj8Rkk32a70+n9Plk2n6I03XJN8hDeDBm3Jyodm5g7dG4IsaM1kVdLARIBKwDcIgGA9a0rD/he
OuIltgTSkS7SL2WAEE3+wVRAHTRvqvaNK1z7mTlV8qj6O6+ZclZ0AJbpGt8z2/FZSFy9hZyFdyTj
4RI+sEQ/anmLpN8EHWI+cFoUyE2W7WKcN4kAdWqLBQ9I/CttpjP1ZWXKlM8jQ88N7cJjewStRbMD
iEv5xOfDK3dGd6kQ1ErkYwDoLIziCtqot+4fT08snBH6aeMZ6y6QB49UW37Mfy0+lJZXxNX4QUsL
cUeSiKfc57I54ixUf19cuDs4zKdybaHsQO/diyRFrSb8JQ6EUUnJGgeDAJvImjIrdo7cKlvqErEW
OCpy33UCSZs6ZY855oXbAV0isGoTUftpa9+qvB3KS+gdJe23abcKhnR6m1KnFbfpo7wmBSnAy15m
GV4F5skXMSr/zCdHF4PheLbxI+fbAl48/mcieokREWrdRqXvEdalOxCOCDIPO+k5nvRv9PeRulOS
J/nGNTK1i5zcqJmCmWY82BCtjWAUInH8gGqSmxvw08gTqmrr6RcrM0rxp6G7pK00RzIAjd8O0kXW
T+M8xZIM7NFzOt4TXqzZh8mCqP/QOM1bpe+Ju8h3vfeF1+G7pP0OkQyq59P4ir5ELDM/abmtT6zM
D3l0UcMmW7FYS2idSdvdTejkgn1qpCAL62C8VZ+ogaEanQYdMjyDlvwjLAE1JBoE3XS7gVPtpIQ/
6vgdXNhgpvgnKYmZ41VGjZkjYD+Q3WS4SK09J7XcpuGQ8wIW/ulwRZVLWSvpJeI6B7cGYGWuXVbb
eq9hX2Wz+sg0dEtLs7yUbvpBTlugn9NTBKLeLrFaQj3TsopgZeGfePn3O4uP+MskA4rHd8UaBirp
mZg/iJ4lYmlVXJFhkEoQ1SefdDsygwDygvThwSYfozuv7A7UHSQAsXWFJAYehBzhB9OqgxakxTa4
tCZalD8Mf8X7LtJowUMRVZ58IE6WVXkrfGjfaJZa9AIrHagHZY+aIIW9Gif/4asHq1q39GdsCQCh
YQgn7pdhbS1YzPpfi/k9cFDsDuVBICJ/Ej5THh2Ne6T/LhAMWRzo/KGqraAcQVH3Rvk+tyW4oqN4
B2VywQr3db/Xq333wh1fI6e9zHJSV5IBKrq9Xu8FNu2H9p3ZmAEwJeAsYQQLzqxEPAmcUcK8FYKn
uoA81FhRSDQ9a2zfKXmodsQlgpqAOUVqzQvN9bds/aaddmvuF77dOb6VlibbIMeE61PitBwgd0X1
5f81bHIl0MkDCRQbFPlK2DRzu8o2smo3CSTwIVI3uvyhdxtWgGKVUehjnRqPpB0XAzx9qQpWXqqT
vgzK3Rbj0feXQB/RAiLN1r+A1JCLIHXBOia59aK9ThuNj036BJzH3yd0jfDNWOxdjJN3CMmk/pO3
SEn4r/Kdnccjnzj5iD7SO9zIrAehwGaZ/oZ344h+eR/90/f9t3Shj3G48Lkd/a98FHvl2/vkZ1HW
csoYJI/ytdyVT+HWziKF4IDn6DlgRnEnYWFsjI12nt6z+ZZ4Af4NjmX6PxaAMt4h/tM/Z/SD43Kp
/TDV84Zyddwmf+Yl2jNXcPkwNYo5BcybnhIiKGbeO+v4VdhVQJDDCR8nalcoX+ZrEE/92MAKxWCB
sCbFYkwOdgmTylPCNlF8It+hJCl38dIihKKwDNPbrJnd8jfwdxgbf9in5lbOmHjh9GQSIvZtQu5Y
4YrUl1lraRsGjpb+mA1cqbGBMleigwXTnvqc00uMpItiPJFHMHxEtJ63q1a2ye60oEH00+7e75hu
9QQz3ow8kTBhjhv5gI3A5CJIW5DZdE5AIaLNJjQAFXnDJ956n/QVU7dQcI+AZG9orEs0OxneJbG2
XwY5qyB0NrR9RQpl4lTAe+g7p5enX4KRCAfacYpraK1rz+1p0whRaC25jJvuHj+L14NvMjPWL7Yl
5uYLGvZQ3Vi2esS4dvLLa/SD3DwyfWgtJPQrzEc9+2B3oVgpj18k3uCFn4WdWCSD39nXEqiik3fH
hoyJVv7H2TOqJ6l/9ztCf1p1wxFZcDRtNJ2CPN5e6Ce5+nLnJjptXcuEiWF2lBCBJvY/RBGa3puv
MR25n71dhfVFJyIMFZz3rgLFYWcEKwnd4LMq9nl64cNdYj4iVWbML0H9hRuQ/rVYX43apkSL2c+Z
FDnH/nPE74lwLXe0U6Q8TDbn9PpfWpQNCKVtmm/IXJ5lIKRwBUkDL2GIuAHFf5OGhZbJsgSOkofH
ECO09BmGSZeqtvmbDcR8KcvM4c08Szfx23nVM0CZib6j4LXwxgOkjTeSAFIeH5l0hqkkTQsGRsTz
jRMZsrXCX6qfGuVlxZuiu9Ip+iQ8J2SDOvBASG8fg1n/JNoZiZ7BJZzibw+5/D4mUnJRntl71sE+
+xbhjyObIYN/nTwxbHb5Ylxaa6Gd45jmKI+F/WO825DMCUqVNjmxJ7bMyopy2BYhKULtoFDdRaC8
Pv3DlT/LUM/cu81wRI806+MefkxB8BeqNzRJ75hZMdryQ8hLQbbeo8knJ7fnFE8u6z/kWmTjACXW
OG29J9YmOErhtw2pRX5P2IiYQobfPnJjLDEr7mKKMPHT0G9Qba1zhOyWa9x7dsbzWH+IO0YUPniY
nNrhz9jMum51Tmp4V81nP/4OcWU3NM+Jrjh9JytUwQlpqzER4BI7FKG3VAeTBRf8ek6wZellOdAE
fv+agu3+6OkHnFj6NQvPPJTJKj2p42OsdyrMEPYscHvuun6j/ktt6ASzsOUdaUfaCc9cNW2Nnkyt
dWUpPPvb4HIh0iNQdixmKh553tLeQ0Kx710tAxxlvszbMtugm+PZk/IvfhmFWK/SmSqy5dtVIKvb
1BWRaYy8piIUVoQ/yt+ILgi0z2FLuEmtDiqErhymCxf7OOcULgqgTKgbn+3E5jC2wjPgIw8ggXDy
ng+frSSWol8kYdyr2a8u3lTvLEkEH/PaJ98ddzIH5RAedRCd9bgi2RQV5CI5EYi19FnzmGblDw9K
Q1uBTbjBOXm1u5aAQTTsHx2Ik1M/cNytvSM5sY614BW8Vj7qHHMSnANmw5O0vWd39Uhcg57OJrX8
uyBpw1Z/6JYBjnm3/cJw3sWXipNhjW9UXGNw/h9J57HcOJYF0S9CBLzZkgRA0HuK2iAklQTvPb9+
Dnp20zPVUxIJvHdN5kn4EJADVzzdPIolGIzihCoW6xnxmbBrdpVzrbLFHGnmxMiUPrMt3rjBDuON
yqJyyxOJ0g2FOPiDpf7dmZuOINBkmzgUrzwUjAEtrwq3Oa9HzvRMO5rVhoc10Y4yerbYFbiKWW8a
xL+Mh0C2EHh9KSXuzF0DaillEOV1lmu4qKwsqpk4WxVc4nTQrPIWBAbzCSGxFcP5K4P0/1O13hDO
A0E61aOhbyf+YVD/CRye6fRJIkH2YSwpdaVZ54SfZs8s0JScaAkkFqzMexkYnvrT3CZ5aQ1rmbur
dpXQG/4FJF/4MK0upg5f59IhuTJrL2JMh7an3JN6LzviKmRmR2ASh+ayvvOh8uUULwNUwyJqV7F1
mumw7J15l+OrwoHD2KRw2S8Ym4xlU3kczWWi/xAOy9DGtSYAFUs6Xba17Y1kqPdSB8hFYbQUDkQA
Ku6rqpiCKOeElvTR56cKFIAR0/qR6MoUkP7SluNL+bYxyHXJZXzIH+Ez2lCcoK+DttItalTDy+xu
suzCoo1D5oYoi4raQfxVEW9AOzhuY/OKDKVNV2xWPXkbkEG6ivRNh7zik8H++8/SaCmwBOJUf6Ey
9z35ZS2FX/EHEQKLENzyJuStpazbMfdEdCAfhFC1gQIDSIeFhH/e3lUBUagECzyJVkm2jD54MkgV
wBRMx4zBrUMBf4u/ZeFSZntzFoqp8hbY2Z4tvE7q0kb8iB/idMqEftVF6Fb2FPcTHwKxSI3tA/0B
IrnACHjopEV3zQ/+TxN8CZMHzaZFIbtSnvmLWSHXb7Ol8x5rG8hT6rTTtkIrX24ty9PTjXxPMXZf
6pvBg9D4V8VEaBNRXC00tkL+qXn5R9Uxw+9wPY1XmlEadlRxN6R44kRYTHF+2+WWvPSC5tpHnfTe
t+QZiDRzUn5qeXKzfc203f+Ig8+IMpL9Xn5MKflYI1COIxtd1AAEvzqXRTIe1QADH+Yau6Spag/6
qXzSqELJkr9SBAeJXVyAyKO3PLYNdbi1hfxjPtCR2IQ0rNhzE2cRevFnv+9wSjozNAfWwxPe8Bwc
wpSHWqZ3kONbKbO1FXacBE0GPSQTm13wN5FUbv1CyKcvCUlEYVCGN5UPwsEi5vJlpufyGn/kM2As
omFDAI1x3VxY1ioWL9T/0V4zmSqQzwbIh1veQs7vDNMaD69JTIyHYZIfDwRG4iVr3nPD+KrHDcUD
fkVrO/4Qs+ZzXWCFK7zC/WWThKzT8alUtuzxkKj8QJq1tJ042hGfs06uEPVEUNmryu7mboIVeGEX
z/Rusb+o7Tx1An581Bax64surg2kR/GmUFYJIk3/I3p18nKmmpK+qjAmBKRurGPjF4IMiT0L+R+G
EKCke2XPtAd+S8Fmb054QIkIGtTpb8gFRRdkiWFrl+ZC66861SVzh5PGCAeQFNUu5vO98KgVKkI2
CNv6iTuMFGCLrxcXwyuLmWbTQYMpEM71yJRgL2DG4CtieneQjy769KnAVUrfi2wz8wZ8noiECweJ
7SyCQBy3YHbnUt4oaz+66cFLHf4hfWZLBgNNPeME5WmhmZy5aQG6eBtDKfYHuukJg1nzrTWXlh1B
YRsHqGyYXCC/Snbebce1Zg98JNtqFxOtdGl+h0PMZ7ctgdUuhD1vZkax53vkiOxilt3oilPsKBrz
5H2DWmtEEbaD/TputGdAxB5n1Wv4e1/hJnMQusNspUxnBzQRIBB9DgkDSFRdt2/lkDKwJDaY2xON
KeX1dMmkL9Zm9MDMWy/ZJ2FPhaTQhNjhNR3/DdklBXjIJll2AhZerX6speVvuZ7+IQOSXBetMFcp
sO89Ki9236y9G7ey4ZR742IyHtmnMuP55M+AlZFPNYiPo/vzfwu29/lHjU0Qaqt5B/JR7qCW/IQu
7kSEAbjomBsgKRj3LK7f6YEzm52C9KJBx43Twttf5TrQGKoceqwGocc/IToyMNoX99TBSaFa9jxg
N/dlu5qB856SnPoQB/V4pEnlabMkuGEeIbFSsYNoCOmZ9Dp5TS2zrwwX+T3O3GPoPbJDp2465L3L
cZX+GM3yhj3Jh5aJ8dSGfOQzirmHvOq5MEtFlvKwQ1ADKAsWLKtAYw1Wjt0Q4TDQOFds7nkA87v/
L2Yhrxyie/zdN6e3S9DqrDCRNpUEtAORrg3YfQZ7lQTGsfGxOS/IVbaLlt6bk06Mlj/S5pQwCegQ
qxB9LURrSDrVN3QhBsmsTCb9jrSa03WBMjnBW7utlEOArv2S7PPSVk9v00kGGyC5xKNjYb2rswIN
t6eAsKgeo7iWndqkRTmSvBQkTmvgVRxVvhhYh5wFgPQ+BvmnQQUWW8QoctoTyf4qVpqSrjLjr85p
Vh4JGvymWYXaS5JdnwGMdErqG2Fss8Apft/jwFGY2PxkkxM/GtSeO4oB5Lz1Wd5N5UeIK9l0hLdb
zskrIJ4s66OJVpINlK3y6oc4Y46WvQAzngdGDwB6mrxd2tLqv5DWJsF3SRQy2TYVSNYDkmchIpj6
PFA4cm9A98Q5AN8wc9XGLqN91XjgyuFV5+dppav/VM0OywN7cXxf9/gXixKGGsJWBrf9RIceImGd
0ZH+k7ZlLGGd0CEuONcgiI8bFPHdDhGiTBl81Zhk5bSrtFTVQaeu5L0wcEyjlW+NFXd4FKzGX7wo
oLOrS1VtEGwlyOHZG+jc77ATvJHpCg0D29KeHe4sGobkCEGx1pw3+jfkDca6XKBqidBvLnVxVW9C
G2usjvmMn5KtCfKqLc6MNlz3wXPoTuIWQfx4xsAW72Vh22XnqvRS7dlO5yg5ZhXIazKi3jPs+MYw
dAw+QnrJsXrAalEQxP5QIWEk1TA4zTVEcjsAdnCRUMudx7if5YbA5jmA2JceUFNjwSPQSKfIYC+O
a5uv3lrmIfDwZJk1YFqzszC5dKBcHTZBPeyMmpuvYEz4ZRjJoq6sT+MDjSBV562nRBuuqXLjMgXd
toz6db8VrxR4G7rlEMNDv0NyNe4JrAo3KMK/avEzaL3ZNT53DQxb37JjjRi1V/5SYI9wjzhun4GT
wQ7zMN0wBIVZUKEbX7HNXHYW3KpVjB6Jfh7H2mzwpMYO/yLuu9GR2h9eg6tERVPPaqVrzOonV3og
IdhUGJjR4RB4ZC21/MlcG13dVUD7nkFCGC6d74b9d4pCmDGqHEFuJDYI4W9+qJkOGyAgXAGFqeBE
wgZGQzx5/Bi8DbkAeWorKtClwMus+uaey55hAKY60s/2wlVWkZ1T238mzgBs+9bq0FBjXg+qOkcD
AbJ6G+5b3xH62HhJ7jbWLttYzx7232rg4CPK+ezXO8tY12SartjFD/VDQ6WTVL9vkauuOnYN0nQK
WnmXINDKlUusr2nkxBi5ueqVv1hK9crNuPtV0jFhoUJZ4fOH+aDF7htPk0Pgq4OexjVLIGmQRLEg
RqcOzzgWtb86WsXJjua1HLciZFqs0dXK8pLhhIQMgkz7UcmbovnpGAfKr6CHKROt+ATNDtYXxHVr
EYsf5rhbM0VCoUyK0Wngki0DqG7U7B78sRo0SeLk/0fJkgXFoMYTZtwFfJZpW36gqMdMWb8/yAdc
Wi/e5+CKVpiZAHouWCBGSRoo2ma8Y7MratxJOZwiJ9d32A0xsOHlot/SV2QyTIAnZU7njzy5YNhE
7dW1l9708reTcu0zPhGQCTbL8TvjmGFGkFiph0ckqtm7CSxz03WHJkLjjJHLf77L5STLboTViK2N
vW+LVznNy883slB0YdPSMF1pRnCQj3bBmp4hiGVziga6hwi4eBtrA+KtWjzaWbfIMQTWEkAxHJPm
gL4OkcveHz9ExHnUDfJ3G72yAcyUupQ0b7jgWS1bL40wNLPQSbpvvKFyshZRW2XVo0C/1mjY5mJ2
gF8JutrokkoA9JgZ3t7Uw4GyQfxCbjKzCjhVCL6TNeukCrMnMJJqz+C1k19T9icxM4sZ8EJlMxt5
mVceKb3EG73Uuf7FsQuC/ooJ2MiJBURjSNVuUlrEbc7rsUd3MERPTVop7ByKH6IklngHUFfXDt9a
gR7hBwAm1oHqaYpfgmx61azcYNtSqe7MeGID4peYaHAX8bBQGtc+nNCEGoR/BluBOaE99rPDiRoH
JotInTW26GM4fuYIvvaAnVyhmwuRaRqB4v6TD/Xo1v15fJkkDQ0gs+JzaObLUXkCz2oLAGHlk8ip
sr/iucR1wBGNzkGDeEwvZcBjQaM+ImfzUdbhDOOvdgH5DqyAGSRm1pW1OiZL9RfDcbInQMRyJI3Y
+coOs49O+E3ZWdDZUH29FDb7WKD5vxgYv5pIrr8qBC73SOeN+xtho0t84giy1Ic1hHbGd2tNjkHD
Myj5KuI7luYRd4c6HlII9c5HNJsXmU9nQOlNz9BI1UN1OqTkRa8F83tMds0jhr+ErtHLlb+kfJgB
qtQ5fBLGMU/lEKRrHRFIwl8Q41Uyyp1MMMPohKY3+puBYzkPrAMxTstYfsAXUDOEkkiA3GMx7eUH
M45g/6a3GVAGiKdm4Heb3RjQC1k5TTD7Q4HhRaSTYrBFrD+fBxG2OlBizIIE0phhoFNVQFMA/4m1
mmzj+LfBn8zl0R6Ef3X0g7jIffONyTwVjfqJVzEAehWlH2O+80XAGbMAVGZoQlZDyLG9BXTIX/dk
jYyvq4wPJs8W/+77BUoVp3PuX9jnGehrVR4d9OtV8gco4Q1gCKjpv1L/zeWTHnpZ9xmSbfZLbAMu
yBNhJMQzWRvmQCYKfp6GYTWirqD8HtyiP3M1F8pVRcEDpb/6rZIHNlQxh67IZ/LqF6C/QQUIbtWh
sT3K/T6o7t1E2MBfZEd2rDNSQ3A6MoNiCbbEbbcgnnKMjvnT/xcI6wJ0k3kzQZLarX4G0GHglB/h
wXP7/qRbLIdb9SWl+/HJm6seIgzkV4McE7cWV+08GpDg/BwwQXPNcRmqGyM4oEUwKTvA2sQ+mEjU
H7YeXlEc5e+HVq60raIdx7Wh7YuP6H2gKGIP/6apYjFhz24RnvHm2mGyAL0VLEsKJM2lOJBzxvwI
H5RF8tcUFJNfE0UB4LNxNhVfpp4WZzkL5ak+GnVN7IEof+eM/2Sj4NHGLfAGF0PrL3kKk8n+jBIh
rr9QM5f0xUjoD+rwoykns//UjGOx1bpz8M3DkMW0j1AYAY1wDbbDjSuIIT+pLfRLD0mY6dvowLDs
asO1/WAvSmDUSOzgJoqfE5r36O43u6E4TPqqdkLXiljzhrtw2x8g3OJYZEOKrZ/FIECLmbjFsJ/K
T3kI5rLaRfpPsgugIS3QAry0kBHPPQGPf4o8XIoCyU5rkYneMXxk5Tmb13aorBAIfzFcLmXyw7jE
G57bq8z04QuV5Qhq5MIAoLBzAsxhb9/q4ZwXl4zlIUcK/Vt4ly+K7rHGHNHg8hqdxA6K30qAUbQq
DEdOXL7GKN5XiQeSBAhzJq0R8BRc+H8o/3GkiNAgXoKyK3OnYwux0Gy66uA2l7ar7lRkzimAWrEZ
+q2Uo4ckecQZF8NvkW7f3M1sUG0DcxQWBsg5S/T5xHwEXvN5/FatZfgi5CIHVQNODkvvnrCELr0O
f8yzv6bdF018ZtJi2tRr1EcEvQ78WuGnfqHM/1Ku+QczFiwQ2QXy9BvXOXRHhtU/ZI2xfGZD6CCa
6Vn+sS1Mo5M4wUFnpysRn3BHty+D2c4OkbaaAaWZ53uA50qEqIym1op2oKFAp7Wu9R1BDM2GoDO8
KjSy2FKMn9BExnBBfl48rOBSh0RI4HLvUR0i3n8iyc0W0qNiuQ9j9OlfNbe6cVZv9P8gbJ2xaF+5
sIdRRbJughD0yj7Ut+NP1E/YtVB+MMT67c6IqNG2V494vLIib9oLQx71zF66dv4G30FeEhyjFW0A
jHb0/FWNzoCaAnY1aYmdq0GuRSOUXyqz4azYjX9NdZPKB8pn2jB5ciou56C6tROGBwT5yPv+1VAU
dIEeWMAbuc6WzDxcSqVjrc+D6gx03JqdiGRr+m6iwevs8scKNU+VyXGwCTw9jLxcsriRMCmrqgPi
EAgIjhV4aNwmKlkbCPwq/xWhK+9TAASc+P/6lyQJJ50guhCnq3HmyOcNt+DFYeGFJsPJq92o9LX4
MSVnVKNtdok5NTvVRRat8GH7GRlFVNVai7UWgynTr2Q/k13y+MRycTvI9z4+tIUT008KPyk6fCiM
g+LF8c+MmQGxiNplhNOmRcClHeml0FtAnDVRh+w7/RNDvTqSt4MLaG1+DoRAL5p1NTwybZ4BStf4
zsQ8IUeZEbh1q9Iz3D2VsrsoBMdCAmhBC+rZVKHrmJZlsfuDx4lxpeGOIdEE8ghLrXFToaic/KVx
ahkPI6zKLy1qPSrXcS4rGt2RFKivRwXxR3HRYDXG/asStmP5xVIq0T911ZPzDyxtPeqcvrpn+meE
8Fnkt09+AGfVw36orx1AIzxwefQvobN6f0OpCmGi9QEVGEhP4/Qe3XKAF4kERbKDlUp4jcQu3RVG
LpMZSKXt68RloRP2+IyqYk4aSTSvf2/UccdSKTkbOzwDRxR/Ys2+aJao8GtZ48ZqjgTIiYrXmWe5
P+Vs4h1V9viU87vgIQMSvxtSbYALE6i1HhpgBXA4mAMf4eCo7AH8coZR4Pdhp0omGndA/Kvxg7fh
n85jqOF6wUmzlzFBC0xc+AMD/xa4rVD4Y+VOYAsiBZVCUvjlZgmiV4ujk/0exgtCRRea+JGKcGqY
nhVfpiW5IgDAIwkjGT8vvU/E4Da90bXSHLPRZHspf3dAgpkvSDF/97Qjkk6gvNT0/JEDFF6NwR+y
LrkjeQRwNVAnGv3vxn/1tKMwgNLfUI+8jgVIUQu7KgVf8Ewa+FmET69alszF0NtWGl1HKLQgE0Xx
x2zfOFWYXXxp+lNEgXm2cLrIdphC0Wa6nn/ALiTHBLfVdK7etPTMLyRr16OCk9FQo1mrW5q+Bm47
GGxhJQ3YnGBHkE5TG/gY47+4ZB2fbWUskR8jKiMZdVI5BZ8ldRrDf9aLsXEQtFv0fmSD60/bMTrL
rS3R7NjRrYFdMjE2QGgZQFTKv/nhzEC2+yyxLfTSjKfeUE2MllD0U94+UCblkysBFO3sETgJHmgs
lj3XtwuYKWEmTIt/tSYkC/OyeA6cig7BtYhfoeH4qm39xnsSJd7iL97A2sIfsyYfAuNu9YQ2nH/6
rGn5BpYmGkl/OALgYAOfHQpGxg79S5W5QvyotVOoMtjUs9JGe6s+U2teOLaUohzX6NGj/gA9mYCw
/H2OVWk9JanH+k+PU2RIN2ZgofmBNJR3ksfueKgKEXwTY1MDXR/dQaAB/02uXJg1bnV813W/UsS1
TrGIzzVA4nMqmnOJQ3h6+N81m1YJEjQ+hKOxslqARtDL5oYCzAAIwC72ii/YWszuzs265jEPuBoD
lsryIPCiLaUBquKXYE6Oj1NNXYoK74ix9bVfpf1RdZBwXxg1AEFW0VZGrH/K4fMsMpaXa9ICqxhZ
/JqJks5QYjNOGC1h/MPm3Wvpia9QkqCaTJisGKvA1PVM8WQqvwxLRZAsmMutfCNl2xiR7k3HvcL0
F71bTwwG4yZSexZsQDKWQEuK+YnPhoBu/gP10wHNUebNg7P08kBLEezYZZr+f6pIyyaE1CfPhTVB
XKuM14xG20ATBx/Pha+QyfutZE8mMVH7wZihBT6xtMAc2CqZihY8OoHsrs2bTt+LcM6Lql3TQCUM
CGLmudJATIDyV3He1G+kXpBGfZkBKKpnDKgZW5h9K58llud8Cdr4puXdRRFCqj90ZAPL2hTx8hOX
Q+YmrYts1xDPSk1iqj3mLuIOixbeT3b3eGAcTQf9LJUP9IBxzdHX40CAk8beBdE6s9/ojHBHt75F
tgH0eezmer2zZcpQpJrpVfzhTf+zRFdGm4UzcZalu1NgkxVoj/qqw/yvLMq/4DST6qylLFH1fRTB
ydTWsrYuS6jdDnkfCpaqCduKQH4Bxwvv5JX5mOrP49jcVh5Ib8M9An49BH4CvHiZQ/OiRV3p5lrX
ebIF+xW+Py1g+Tie+ZIt0FZo2KRVNF59uBr9sBtwTDvlvAdKbI3xK+bGdMW07i88iDhO0k11w6PV
/yZHmnCUJem4Z+z6xjfJ/DYtXB4QzmVCUY9MdWvuv2gvkCOvrwN/g545ADf1Pmn6h2+sedf4eGIT
ZdfZ8O3sBC+XdBfFZmCcypuIP9GF4D9XNTaN+NpAhCUEjaUv89ITd0SEE0xh4gtccAHMgz9Vypuk
Zp8tnaVg7zcrK0PKj1U4OmjJh0hyBXOhsFwr3F7sVlh1hq6w+J72jI16ArVJMYcV2vgP5Tua0HF+
R9EZqoiYPpTGzTZpEC/BK0QH8lJ7z2RxqDC4dfrdO3RH5L9v8+K3n8CtpnQd8gn0x7ew7O4ahrL5
cmOCd/4JUPZUEUo3/SRxRc7Oj2fEehKztUzvLtohpmd5bdV7NqsPAqMlHtUlA1vWw6jTFEceF8fp
QfAPEbmIkr65ZChtjfH5dlSGAn3g+vJtshuo4Evhw3dTdIbxK1vnSFJ0aCA9PSmqMyf9J4akVcqg
/3cFNIonSbDyK7duakCE3Cq7UJun8eziffM6KQAVkcT5J1O6aeEd2RE54sacPySEwKVeIrb5l8ax
i0T52eyTX1qJpj9K5qbhAIIJgwzgF2IGrdOOpBX4xJvaWL5z+x049ebPT7luKGx5gRcAZ5DCqT+C
wSP5jJRDiSWog4kE3OdQRseyWOe9Ex7JshgkVukPAAjqy++9Wvqec7KooT4jY8lP+4mOSAq8wBmP
7b8MKGV0HRpkqEbBwDQ8I6Po7/KWOq6hyzQd+si3I7qT6sEWI8wAtuE2TI85Rcc5OKvx1nj7cAf3
mZvdYffoowuM4vI09nAmfECPEOyuGMzJ7ML3sOynhXnNUUfZwkMIfZJoiSkRPgT9XFHkKsxemew1
c6Lstxo/jO7ARd3EC/8a5quKt053AoZUm9BfDuU9qqhElgBnxkvfLHVUsZQbV4u+4v0ziUt2ZsjH
cGhNf0gMyleCF9ZkE7tv+nODHg5iefqld2flkpELPiIURmTG8neuXRGAMoiZtCVL/qknvITlbYF0
ev7hmM/5j+o+MBapuW/MRV1uFH2fwrsiU52x5VKFJwu2CXh/v2EEz7a4dyDJlKxDeMh74VXKP8Y3
SSihtQlsWtkBGm3CjGpN4Ox41j3ooWfWl8hmvhiYE83gzsbVZ0AUzQWYHGDB4HtlHqIrNQYCG7w4
65C7nqG8HS+brQJwgNCrGZR2xg/xR0bB+5WLqPzeaD6+rcGTD8yORf3FYgh6061Jrkn1k2YwX+gz
cgf4BTtOQDErefKqiSUyZgeyWhV6g7OZr6kiWWx03yQZXMWPZoWwTRUf6Do4vFh4cGLZmY9Z7/Bf
9WLLlTu+8hqFm+gg4gZMDm6xb10zdXPGngwl2WEkOpGNT9E6gYRfBAGedunXIAzgANzpl7FnrLrU
V3ymb2yYhxDxFolzA0s5lEzoLE5CC8DsI2nt/CB/IOOHzy+diEuQi3/v6ckz0AGemjn+oaQtqK/B
EOI8mP6iC9vb4L9ULvn9iTMfvifhU15Ie0CcqzOAYMThtgr/WEyLVF8cMLvAEYH+48j7Du12yeoR
esRsgAhjex7Rw98TkIqTQCFxbjOSY61PNz8ANmF4V1efM51PHH5YyngE5Qbcrv6QuT400Er6alBe
gua8sdWwZYR/sZkwg3OxWSdnVdxmxIrCwfnVT2H/4DKKqTjKylXw845wCOfbyU4mtL7wY5tn6p8l
/KSrBB0MO4eI/lIhC94m6ybIW2fSgPi3k22gxGJQGd2nCSkStdSrNNiTrfA/pcCmX1rNYt8Z15Zd
KPsI4Of4q1Np9k49YS9xCgGL4UZsV/0arMtvDmmQhT/VK44i3/wT8BBabKR+VOXnjbeVSykx71L+
76196Ogy+uk4SKv4vZbO2piv39C/2QHqwjmBLN92MAl4e0j1SUgB/oc8WttI/b9B5CrLN5Z+yxFo
kxz6kq+GuNGZEglv0Pf2QG4g17eP8kLxd++CBUTuhDKWNvGvk1ZpcbI+pXPAHmpa6NOpsI5K8ifr
3xNPqnhEOu4GNz9YlSRwwWVYejz6AFL+4On8ElFjfAbn+bD6zVdIRmAYQz7CRFyy4kdzo9Jjk2JR
cixsctSf1TVljKazwYmfCb8xYW35Wg82E9KVJyYynEBkPnhUKYTx7UyPXz8Ennd5Z14WfcocXkcJ
NoAtRi5psGTVu+CgsBoR7RDm+yxZFXfGoXQZS3QQcXQUlhXEmGR5I9xpCDeYjTvXIkv07ZrFN9So
lii1AKv4xgwXqhfsAxUK6q3snWJ8GdJdpu82Cpqqv/xZqKc0dFpUGiMoz039ZKFAyo2Ts6uKPIKZ
zR3SHJzz+bEVdqYyf+5VexR8zL5L/WogTL0Uwh82wnEdPrMYbNioOBOkR0jgh/6ir5mh6E/aMZX1
4rNvL6V0rlVn0tf5LBmoxXtQs1NbEfRE78gkO3YT9clwq1hlTMPPEehQLuIt409KZFVeomecg1/h
7Ri20O4DBNbKnWkRaNLCdIEva+xqrkrlMA0qtS24Lmdkr05nE+O0Lt3ug0Hml7iCDiPb8goNoPrd
wNuyeVKvw3uZ/uC/lsCIwahrbVQ3xlZ48HgJZ5pKqP6zQL9ayxeRKBltZT0Qtn11u2rHjlozrvza
bbIOUI3PO30cszdpvMGq6ZgQk7/F/muRP3hdidHq2NJB+GNg6rUP1XTNyGY71dqsMld166SX8MDk
1TTQ3DsGhkov/1QhIrIVOud3rsCyIVgYXSXH/oSCE28L+RUY9SNuCehZ7lcBJeCI2F8LzjjzQnE5
YTymN/s7I0EdJjv/6NVqBQqlDF0Cn+O14Ql/iAHIUxOZ0iF6ZAq0QHNL71sYLGCpKyhb8UCm3lDf
aggNH1TT6/E0fhBmo7qsFxmtk4BU2dqtJpwMHVMH+DLfK19WeSowRsJ4c/jKFsJ2HmAfgWSyNcek
+mF4cuRgJTB6NnReaINN1yg2IIhvSG4w/ppdwJAq/+XnK1iv2WzkWnfAac8Xid+tXXGxyOIKwT55
Xe152NFI88emkNYUq/B0oX/ZyHtDZyP1Is+zdRW3TuHZn2KIa7SmTn5nbqgg613x4dudVx/IOjBM
W6OJ6zzWL9Rrf3yAMgcSKbSQYcgIWYz9WoldRhUBsEJkZEtOkWfpxssKNOPaL55QSduR9wl5HoLh
XZ8vrRuSdv0bwYWwwWpZqL/thSjPm7Z6jCe2ntp1eJIhdpnl+IBa+NFYQPI5K6haOAsiJ8VM0K2B
KlqbdPmGPcJAsv/Rbcu6VGBIjihOKHS7LTQ5hjtAy0OJSECy5rpyoxHaFsYnwZtBy/1eR0lf9vQr
HwFTwQ4pGE8S2jUdwWN3hI8qZx/qjMKD45IcVB64bA+iUx5+6wEv17lG+69SEs1HChsjA56sdlTJ
keN7KNYUF1TO3SmOTVwxs4Z0VXWHOmGpRtljzhdqfZ/io0UFK31bRJZA2a6XBHyzfouC3QSOhZEB
o5V2HGxmZYzxWvXKH5pl8QuUaMkWcMmDxIJfIh167ZmGG6Zs+Cr65JQGy76d+VmvMPmHgkd60wTy
A6LkqyxH08gJ5NctgeJV0qVoQKM3z5y5EL/RtmMeDA+Jv3JWdlufhea9o98MewS/ZTECOmboKC1x
Mt902j8Ymu1eK53e2oHYw2kFPwrbkgLV8Szjjk7P0rAH1UvENioAhDW6gsiaPOIljo6p3QbmZuBJ
BoIaAXQ7YifOnG1ZXNFEtVAE0MWSpsjnXvUn/JiN9C9jo84GFdUHlhdq/pPR2+kZmLe2UfJtfYnP
tX6i0dBmU0m9Fxfjp8Le/xQLtnibFrSFT1AZ1bSQeBRqy+76A2YGNke8Hgv5OGvwmS4FdvirDVBU
N9n0j/+dKZuB1WHCWvetkj7M5bTy2zOvE4Q9JokMxOvf0Q3x/VIwkyfTr/oDuV1F/hmIj7IGq8xT
ykhyfLEE664lguSfWMKUzBBAdqfyqLUz0t9H+2L9QxE0Tmv9B7zGFiT4Gqtd/EtGFayywCEfu4TB
oyLnt/kGOi8iC+krrUlT/4afwkIQ9VNwiJsHlwWHplyRfYIOFUZweAkTxPJg8u4BwSLGq5cWM0sF
1teEfHhpw5njuuGapwtQ3Kpeh8KTGglrfjErCqgukmdgucpwz8evhNAuhALi5MgI+jFvM8pkWMRB
24MIcNODUhy6FIf/ConRFzOLO5IT1Xnb9ZdARW2A++wn+y2cLO2jn1lJybVBenBmbEB9lVFOvM90
/hVgtVPTHbP2Zcan9rt8cotUCnpcbYvgr5Vu4mx8/1RCjNPUpEgcXMsOFh6FAbvP6ldGP73XVA/D
eNAtXx0wh8UBGwKqeNbZktvK6w6PQLzm5y5W6nZ6sl2wOpu2LVhpK86Rdfevnn+LdoTErpbgyLB3
OKjzxV2KheKcMc26Zafy/MC6phobudpAUdq9LwFCWRCU2DmRM6BmDn/SOzqZfdS4E79ZZytwjPxF
t8OgVMgIGrNriWlsIP9EJmFEcNDFspFUwT8BfqOVvRuS3TPv3ofG/v0drsIAwMJCgY5upySTLodb
b0f9U8tPdOufaKDMZgOHXjijLeitpzISdXlpH1xtuuLh/o03gUcSiH/13zgLBnCmpIwxN8MqobBJ
u5eA3SPaf8E9tRuz8rRmZ+xR2AnatkcrQrNeM1J08XUZ4zrxnXeyRUzMjQTWWz4k02Vk97WeAeuC
Y94z45VpbmE5rXZVBg89TVPD4X/NZ2z6yJxB9wTu+5V5nxPeDd9DragR2BQ7+ej5xgYNv7QXRn4T
Gy9Os2bH0aIYB3vFCAUsz9bKNkXwPfSbGA+ecJbu+fLRuv6TWiNKLv990qirBoNRpEvYmnkgWwOQ
X0ztsmcP7nSKTVb1Hq3yvPMAZxSskGS2ALCT9ejbkeWaW14plmRnmDGNhw2AgzLrbFIbAQZCXz8L
n6Su0sHzQAMw348lMLBLj9Tnx/yBGUDilK6uzXUJplSBSen4UI/YH25TtjYRRUGzYFws18dUdcrS
ratrohxkCH24LqlPWwaCBpnFS1EEBOi8MU0bTptuGRtahUP+WDzC1iIldIUj5rS+b0um9lj3ePjC
O6OO2bDzq+D3lFBDU7vm7NOAR6t7tf01398Tm7Fk2zX8N8tNc0Ki1yireMOmwVy/4b4uaIyxZSpe
YNxQ8mgkkCqnXGJ84XSg2EBbRjixyD0mgAHF8X8x1SMrXHba47K9COmaExQMVD57KYrhGYqMixa9
Lc4uyAbNytsGAvdOTz3j9w49y4IT1uDki/4V+VpTD3F3I3Y3BnkE7GrcZkzBQEm4EkwZdVXLTzxd
eGb4Eef8vSP7if+A8/8j6TyWHNW2IPpFRCA8U2El5H3VhCjTBcIIj4Cvf4v7htd0lxGcs03mSu53
0tqfBCPPrs4QcQCu5QcMnUa3RG5TajdXLY7qnlAiBFWR/9kUZ435LPQegDNE9IqFD5G1tjSvQwGk
EcG4LPg+cE5MjP5d7F80UcxNzPdAS0+u0wFzP9AdFs+36YcCkpA9VT0RqqcSzsxAHWzPLd31fM/k
EXAK8Sr15h54gsGnn+KX5g80f7TmFZvO/FdO3QRZN63rG6t5eWdd2kG2uZPz0yM5myOcZoIsRTA3
kaZ/zNu/LRdgN0NgMWa9j/wJK8FZlwYFRj+YGtcXwRXCjZLJkHliKIKkcj1RdvLuebakeKQ9Pm2x
tZRv/ePF6GjfE9A8/uC4Ep6/vAUoz0pXEy4sIEUGjumTj2HdewCap6/8FzyjylBdyjcJuDYmkR4w
Ka5HSNaKqy2/X9+LuQ+ERQzwZckG63WbjW/Z98TsisiQ7BtDLbIyxFyS4rN83xZw01cR6yF1/pjl
C0PKJ26s0HQG2gr22pIz7IhEN8tdvUsfkY1kBZr/a5Uql/EPNBHEHWpUfckWHhVrZBMfMtsIAZ+U
mFZlvpx0NVxUsrLDJab4U7mJLMLXXLZ0gv38zrwGoKHgc2g+4l0cYgXke7NE4HP/QmKroXa3WIxS
h10BJUv89oswUOs9219TOWhX/X0eKltQTnXBsbFHzKjIx8WD1REQVUNEr+hGNwl2zU7763+7bYJu
pt8xY+5al04dN0+gWwxhcozhoblusfb4XBoMCeommEI7pELTUhCwR2Q3jKxztELmwHPBPK1mrZOc
EubIYof6ehch5+eSIyajC+0cIOvz3jOAryNYaemfzNzAqdgDCeCuiBR7Ee6ESnA8pJzussJLzmCP
XyBSMZnrGEE7fsNvUXhgpKvHh544CSLwp+IDuIQ7tAgkmCjKgbiYlAOt/6cLP1odsPCXD28+fADL
VL8F+r+DjoUQ0xpJw68vQgz1jiBLApWK+R/iI2AX7IiolqU3+qXyq47XJgMGCktKfOPYDhfhQ4w/
Wup0bd2y1IAJIrAVmVeL2aPFbxtLQYlhOR1usfPy9Kncv4bLy9zgd+UrzEuXqTiF4UdIpUvBqvQH
oKFlvCZZrr5OuKk11lW4UtnVw3PKEJGouwaCQERZNdDntSBsbAma4juEVQkqrKWWlBCQFOKmZ9EU
6ttCp/Zurw0WnRAbDCDXFxHeCRT09tZnngx9qb2UT301wspnAatslPi7Hr+MF/odI3ibfva6v3h1
ImIMHgIsvjEwG7dDPCVqp8XwJXHZK8Z38TxNgqNOPouuhok9D2xBnYPO/lX8ScNZgFKERpilGwQ6
eFAGc5jaH3AepZ+N7q9bh4dMLZz3h0iJjb2HSC6IPy88a8xCUnIGr4xPaC1Y+KOVy7e0earweA0n
Rg48I4yRjOeP8ZEaDsoB9HpTvM8y1BzIr+SVeVrw8pvWkzbYeR+SMFiQhI7J437CigfA8czHRO3T
uNoZTDaK8AuoyyMiQxLEwg8NPXHH6jmgDhZCq/8urPDCUiL1ECqRLWSQx0r7jmcBdyYH/hc0KIrr
hqZCuki1HV0GB7t26/VvPq7lG2ngcuCRtyl6WYWyUFZskg8GeTWgxfjmX9Lg6r7oonxEvBVuk6+X
tK6kjZ4TIyoO3NrHVCcUcPGvrb8jcy/JmF4uAr/OhpCm9zGRHKZpFK1o9qzkJGK4oaRMXTNdwqRH
lc53x0hWe3L02tJKOm80xeFTFOj/QU5OZNhtoQOjMdPCgCQYOgyeMAo5fkB+Pjy2ESEz4/cv0cA8
n+aG747HYIuhyGSQl5OWSPo6GF/NETH/EZr+25PovlLervqFhBZ1CQ649fPXEHeATZCfS7IPSRJ6
tJP/MamIyKCo/VZlqrKG7MRPOof5/Ae2CqSgBsL2K0BeAi0tuhhdjoU/60M4r7ZMR1JfOUrMVlhO
/1NGl5Io3qm5rQJXW+lrrfH4c1g/yJzwafqR1MIVd/IA/Q7SBgs2cw0AcQXX4eVKsA2wzvxmHmdM
kGV+ZgRPaq67Sdwl4Q0E0zyGnhLbelOV4AkxoDkXmH9d5gD6R6VARGdqMeQftLhQw2DM2NN5pJla
dvl2utKF/2ECOrCp5/doYJ2D6N18im+30DwTlVluHsc7nmfLjxoP0sdWUJw3I8I6ha9q5bcG5g6j
I2DKKJ7itaDPuckFwh/kARgRVAZcJCrmvYWng+JI+1ZnMIfJasJ0iWPpmZob64hxTWRbLDzI1l6z
2hU69vZzZc0oga67mmscK6dMLa8ZuHRlFV8VjDDEruBoYfIyUpZ6uuJifMDHSHu2MUiZYiJjiWQ1
bMrdQFV7aiI6PprceMOFzhBk7svTtWgZ0Kzetkprx6uQ7ww2GlfYMhQPJWhGDSjwD2loJTFLnbym
AGI5GDMaQgdPTEqOnGBYNbJrFh9Pcs2izq2+IUGbK/GkP5DCo6yyI7zHvnzRGQtax44CaCd+cwVo
JeIjgvRIqO5xx1+YQWXRnxG7WnxH1K3NEyiD75DCLaeXWbNijeHtLOyJIsxPWof/mEIiFRyp26Ab
qI+KQIjwvYiWi2/lisorQ1jTuyHhRS1ls/OS/L5z42Qvpbf35LV0xLm9+MFUMT2M+mcq9tWwl4lY
Wg4kRErWcwcsl3IL1DEUt5V4Y/NOFvCXjc8hgkzzjccCpn9Nq+QDcFQIZaLeGOg5uedrBBsvd0LW
/2aLgYXhkP+xEKal5MUcT2LJCMxsPsT2isSZyBq0NINVkmqMdWBZqQR9OIt6T6vDXyEXGyIPS+1A
lh3eHrtKfAaACCKphHlvmcIhlMBSwhXL5Wue4Ljsa0xD3ovAVo/3Ozwxhhpc32AZRWqm4oRXZhMp
pJ3f7EX6gS1cmgB3LDmb4N7l5ZsMSeHJ+BI1GCJgCmMu5yqAL/Zev9f1cK4jMO2z9Qcy/e2JiAHq
P+kPNopzLVsrQBUZLbjRV1fcCYVDAJsgvRt+G2od6Yt5JWIRuCRGf1vQi+nH7N+cQneUmgAYIZ8z
BIaUt0BrAn4q4XkbpWus2iX3L7UrSbz6+0i3KQBlRR6GcsDnaJMZSXBqRt266teach3RycCDf3dn
o7FH8n98khnL7YLlpGM0B35pY8Br0NzBKEjYUFk341zMt0ynnoqF2BfNbBBv0XBucI+yj0R+CPdG
JxTZ0W+G70vf2gnDzkw34Eu3GTk0y9ex3Fau+U+bXDQX8Ze2hPS/yhYreISzd5ByxkVGu+Gql63y
ph5lkGE20p1xgwQMJAD5LLRSVr2Fu7ll5sMcBQ0amgzQHiZJjKhckQvYNKFRZNfMf+T+O1UI2ONF
wlMLyWuN+pL5KSxJ/pGjpgpE1QutLmgCgfYN4bLiYkqmxqIvLN3pX1eBUiK6fck8s23t9I5UkCD1
CcfmSYAuar+qr1xbTeKn1Hl8oVzz+PsTuh8EZYgbij3FKO4j48pQz0bJ8yRKC7GKVTnvY8S+Y0nS
u7GRryXE1E2kn3pKgXAeHeVsUhhJYO9Ukk3TByABGEfDZA7FOUiwknxqvyz0IRQJl9cWugzLBsyz
a2DBBonFfoVZ43Ms1uxI1HNdHhH0VncaYGr9Fm++sHxty89pm/+UnLqLLaMukSTKv8WVZwi40PmP
vgGtOFXmNPmACpijs3SvVC+/a1u4O0+y91CEQ6bisCZlcTryCy0Th0yyN4d+/hBWVRswv8H8qIFY
rtk8QutzzI8MXYhn0vAy4WBQSvmsCjzyqO9t1iYvVNWtRP3kt7vSCEAB2XzsFdPRhA4LtcRi0pdq
jhvrwPgwJifTMcNNSRINZ3STW8oGZ7Zwge+JXyZJ8cnO+iYaIbQ088gKReVkWtAATEtkyvkEjDNr
hWtKAcjn9PU1WS5xx3KJXGaZBwQYq2Dn7SViPU8CDmiVPdPCHFOZioRN9lQ24KX0CPMr//yOegZi
NWwPQCi9tpu1cOcc+MVzrWI1/IMdYXBdcKlQFYxkr1LIC2tH8CAIzb4qbK7wkjhLtmZn03AVSBDK
rxdsEmKinHgr3RNGRXv1zUTmUcj8NtR5qIWEh+tCO4iSlcq2Vh2zmGWxhb6umAdogeQXHznUu2Yr
52d94E8dePY4Dt8VJH4U2lya/LCcerCei+z4IpuWWkD/sBhhDB+ir5bXZIsrZSxtjmmqeJN5yXsn
BRl9XnWd9M3i/TEpSLRuBEFwIjMdeaYXaVc+tDXJwdrgUDZJ8hZapvFpMlptvVH7iDEG0qhzUwbY
Q2uPrTuxc8MDZ99z2lbjPjH2Le58jRBj1jzduGLFjrYa2iaDpoOcfXfySgRvI33/d/cP3QptGA7A
LRwFYDi9htKHzofdIZnQVbwZZaJ4RWhRiPAHebmm+WK1B9nGYur2H/lkuduVGvgIljMY6ymWIpfF
T5nvZQJEtzgh/yYiBdYISVSZT2wBRQIvBTBkBNlXjlHjvuB6ZkFHYgreBuKEr9FOzjYlWjFUljpF
ypanvqw+3wzYZ12HSujKJ5l4mM8G+wCvoGAWSjHuY0lMyRUljydfGQ66yUjA8saAxaGEoXyVu8uI
XgMJAjMObkkKImKTu31dXbls05yhEGcHoHba+5T2fVab1IMrDBEOfQRXn4MM6k5b83N33/xWiFnW
GJ6gQI4I81yLoHnQo+BQYIuAopnxe+nyxczDMLtgQzOouUV5+ln+xJ8cY8/EZXhhHkKm9BF/BqnS
qgbIihOHAYc10w2X+g1y5MjqyY4D9cjxllUHPjS/ZBtdugvkCFiniTliiMZwHmVRsBADRbtQyw+P
coDu4NFFZzjUH1p74AB8vq8y3asLlqsaN+YvXXelEu/EbxFJ3PkFbCng2G8/2SKuhF8MGnTpjH2h
N+bjJx2MxuS0WZPzg4hDEb2JKVxK2c6MoldO4rgqiqDdIJrRGUcXfIvFZbGwo3JH0ugi/zQwLNp4
UPQE4iSdyOg2T4uKMX5ec+EuYAOdFzB4E7VvgbJnuPMlUmxyX5nqRDQyFiHJXf4jl3sRCeIXNR0j
S6wL3FWLIASLYFJ3t8x8zu/4PAEXTXRP6M6KROURKEg7KXCQhrMdwcN3yP8Z72WDtq9hJwQyRR2Y
mnNHO1idkFXL00kF+ZB5xouMwdMrrP2qbJiz/oY8TiIMDX37erG6YXjNPC1hNcXHsETAEGteJHrI
gASgmIT//BOBEN6eX/ULWR5O6GQlwyYYd0+deROVhmHr3GFgGqPPOsH8uaQZNl9+SXeCPUy3onbN
ZH0HEnPW9JFRMq5Ub/iLO1L6lsnyA1bMEgt4HjviuKNpHf6KjfZTxrhjbsMYRKQ0ZPXsTOH7UGug
/5b6eEVeW20ngYMNrW3Iu71UmIzJyUZZQHs5JrH3ah2VQ26BXJe8IPV5pRrtUXgI0j9d/zbjrxd6
J3+6MBGdok+mmAOD1273Tr3JPHZpgCENs9hUezlCOfTCMvUd7wSXoQ4WYZY2nUdjtCL+3bU2P0Ym
QInf/qm512CKvQINAE+TMeBa2K1CNplntm6a7HSmxpruaIQyU7J1xJq8f7zidSXnDuWNFCG6xMzZ
BoJxHIKQGR70ZqEHLLRE6lFKV4ZeoBrYixv5V/ZaKSgYQm3Tpi+I3AHbIKNH6EYbgA4hdYZZnU+r
gYB6KZ7JcWPBhJlRZ9IT+gj6J7aT89pfmQEU9bgRiy9l9KQVX21Bsbdgg8lEcsXe+TrtUA42wSrG
HeW2v2WPDHbdDaEtlr+47FK0LOfmjwpfocS4PYugn+t/xB/gbqR9yRmXLumW0AES9JdGPoyAYvvk
vHj5/MDG0yNrUEMS4mi857klautefETgBV4YipxYDUaq1Fb+IiCzBpUIIFO+huyaZeP0Euxq9LiG
6Zm3seSAvJZIAigvWvipsXoNxdsI6/dtfGmDO+UMcn5ayBj5xax+Ft11NLyniScWnFjzIGdc1fGa
MxKdMZ5MGkZiH1nVPVdt+08zb03qMZ8cne5P/DSaZfk+Tvve/tbvi6CJhn1CRXPXsEuC3cyOebRu
aM9l8atJdpmrFZvsTG4QImcsKd1uMdyKbj9rdBLWfsoHnxvPiRiti2vsLhQ+hk1zFLhMogNeG1o9
auLLeGtR45ZkQHXcR6z0iBAz+GO8F/19jK/CMIesPFfsup8MMwUYQHt9XlInSEFjwhy+GkKJaZTe
miuL373qMVwVyNFSV2gbI6j37a6tCC3dZajr1PhDGY41Yb6FxVk13CvdZEGGA8/P1FWugCbzck+K
1k/trkR/WnowPlCm1458R7XEzAqyKN5gxFvXQqZM5fzXoIXtRzoJea5483WcXeU4yHq8adkFHVTF
+oTvBTDI67Ou9+Ucewx3c9/GdK9Ik9PWFUF99puCW53ogHAdpnb675/sL8qH0SArXmJQHDBAl27C
nLzxZfzjOnuQrr+WKONoJgR9ZeYfrbGXi8/0G+mJbqCtt/T4UA87cbQaYvV2Esk69b7Vf8kTZvRe
VT/wP7itE1IhgxkinQdv5VGVPwQJFbAh+p9mIDOb4UimgpA/RDuE8/+a8DQl6wSFdGuSgBrAVyEq
sf6uocwo56T20pQ0Ui5RW4z+OHvTY+ORmaCbvkr3KK+fVNMIeyjvkL6wJbf1K2p+nsySD7Vmlh/N
JlHPqA6jSCbXeoG0sfmGlM81uiynXUp8GjCGH4Y0ebGrYlbsolcn11HyBnFD9qTGvOJ5iKE4Sm6c
7lUV+Bdrza2xAvJWLRGR5MrBKD6HeoP06w/pZsJgJ9MeTPaewupnWD+xHJCQFZJhY0HtQMJSbFr0
ucmOgEmdGy1eZRjv6nWLl1LdYd3MyOFEQJNU26T1X8M9abYQHWLcIeqSf1Nqg10SFVY7tNTTL2ZZ
wqcUzl+mMvSg95rMt8VRT2cbg12ScQDRmUs+FVvm3gzUc9ip6v7lUQD3Drs49CV4ZyKq3IPEmpSD
lxZNBfSNnMMmuFdIZ7EVaobCQzr6disGAf9RLSPgNRjEYW68rHfNKM0y2RfDPks7c8kyhEPieWHs
Um8pIGP6X0XEk+l2htt2FyrcaEFcdGUb0LOehlU/ns1Gaf6F/Y+Mm4ypJlFnWKeEnMktwdVkqSRe
lgYGbr4nO5bklxUJm4xtQ685C2nwGK5D4OCr7hwjJIYAKfgdy60m385/bGBC8J3xk0pcZ81i13Tr
Ojoy4ceBATwjDNc4CFvFZaT8KsF4zFcxfJuexIDO0qfVOO3IA2Si8iB9RygCg2CGaS//ERX4vijN
hWg81MzUUEzArmg+dOJDaReBWJZS8DbWKoNT1oaQ7ZgflD67o/xMb8T4QU6dLMWSBOml/1zg/h8W
YGe5QAmJtV4ikQeejuoTn6VxCXFa06sjMGaNFB+jckXhLZ0ws3bpDDm0sGar27446d2+YqM1Qe/q
+BzTfMsuBIu20v0tlDv5AOm5Mo8KsOLyH+EUGdbFSN0O/f//PsQOQ/NBAgzJLsMLKP3JXPxGTN9y
jKVacjRyv396CeFJq89I2KjFJyu/gSEM4UwU5xU5ICSDxClnJgKiWWcfCMJqQiVIaU19gKmwaA9I
pHRmPhkPw29vOCHnvCrcgP2W6rnrD0X2cl7kAkmnAoDSx6L4ThmUVeWDbTX9q/EpAVmo4LVAhWHL
zdMsxfuBJVgYUPxNNgUvOld1JRO/Fa/gX4gDsjMiINEQtVqFgz+oqFvuJJTroY/7zFTBSX8ln/Fn
PHrMUvk/CxmyBmV2jNc3r1j5I6/gqcvRmvKtF93h3f+0yuHd7iZUGbDFBohIEHwhC61ovd/MogoQ
zEjRwCJOfz2gxTT+fEIJW9LABr1IHMYpHdwWTFMUs8Ug21A6aZCoW32XGv9idUlPpmcr5galjD7N
0+TvCf1Rx5RFZcuhIXvDr9FHK34LfOgSWNF35YCd2o70zbXEBU4NMbS/xaJ3UuiIClD1Q0OL1cJm
+G2EL/mreW1nZqmh/2HOr+fG/fr2/3Q7VdycTghAC7GGO1O0OdT1Dz26vmZe27plej98Crxqi0pd
6uIffhFbQmeyUYXV/PC/CVl2cTOm2lYmqwJTAa6X93cWrfj/jiK3GzRZX4ktPpjOEUyXfV6KzL8+
vqotp5febsNpVbB212HdOKl6zt7EeJmbmvkJzNLRY4aLeiLbvDrvzYzWWInyusyvTKMHiPMgzA6p
btfqD0AXgozyOzGpgz0g3IhZMrogMHCl5xTHCdyNLrknz1MKJ888Uyw/Fx61cdpdm8U6G3cahqDw
U1fx/NEQOQSf5nYO06A+5q+/KrzPNr052kAwfE7eITDTTQ3Cjs6jIOZCOMeQP0SVCAjdD+PtsCkY
2oxBrDJEcOKP504O13WzoFL3EvFAojzjUwlxNuDHzNbzr/51xT8wPZFeHfvyWAOblndizvgOrC5z
srdF5CodeLYp3htRJNBBORnFISdARj4xjGZHXsn7KE/Xs6mBvVvagiUoFDISicliHAgowGYjmlD7
xVaubjsSiRzKhV47FS9v0PBDWBVVOodf5OCY36OyqFklQeIgDB0VIXEM6D263tV2lZGieuHpw46B
OrBDJo/7YBP321C7aOB8GFP2R/15w2X8tP+amvBNNC0KOYGctiBUaeF3zOg6dcW5jx4Whl6BkgnB
h60zeqavSx5Ni2LX6nzm2uAVCTqh+Iovk/RPFm8d+mbWWnj6V8QipuWPBl4vYujQuy++UgG3bkaQ
9Z2NT+OFLgRdDsONrY/GEEpgCPvmBDibj5cXKQsAbh2mX+mzeN2EIMKu0qKN7QIiFXQRkc6SQUQ+
Q3jJdZ9sOkj2MvxMiZd025aarNsJh7h0z4w2pDs3kgaf5AwlRQ9pgCx1aS/OgmjfOGKMCk+7DS1b
RO4plo9UsjSS8LDOkxtb/prv88j806QVAPWzYrRdqOsJN3lrTSSztbuF7jBWQe6RAGNRsFi8ICMo
2/hfN20qAuAxOROiFdpweiRMYhtmXsZu0qxKdrhwwUmglrdz4LvDCa4ytiCG+5O+U6MzMN60v01P
1H4YWVyGI88fdMbjWYQ6KHqgdoirEpr1YkGX/xB8fp0x9+yEgyd0ILPIb1RE+4QMhuSGaCUF/YI1
FmkyYiIUAyy7ov3LCvHqIZfNmLsL6GqRu8PJZBV2HBDiUEnm4W6ctsY1Y4Mv7Y3TKJ6ycfvycE9B
uFrB+WSvqfjMkzTaSlhHKIxbvMGIk6hXWWpKP5Dr4PfSJUDJ5veDMSLyeIkH3YdyBaycpg7udu9i
bRTWZLt4w7Gl+rbqG+61w/uXX3QXVMgUQFCoP4K64SzE8tL1tmilu86ZjHnmRuYpm+Sj9DnsoSTG
c4YTyKwgu6K4zbkdUluhfYOWY5CpZvyHU9/0X/jr+bThnJwJHz1gBo4eGOaUMwu7BjUGXsct+8A2
OzPVX8fPgBVJCLgH3IA4x3IxaKMbg/RAy0k0w3ZCxw1M8IfEbm2XoYjCI3IxpEvoacdBRef/6KkQ
n7cB7Nbg9ard1qQIIsfpyZjnDkXPTWVaMTInKdyloub1LFyMQGXqlbojwwInqh7ZBLBmubVI+4Jq
s5rOvBdmdI21DYcJ7Er6xJw++6NmSyWfJZTZLzCSfuqyTZ1aW5O9wSWEhzjb2B0waK9Z2pnh1xOa
CSxHl+jn+Y1ICPzyBuWfEt5J1yrcWuC7OyK4QgpUOahCKgQa4jGTyEN3sM0z7MzV1eL5++TxYkmt
/Ie0NmJ0S8AsUI+8Xtzl+JhVUnk+ifT7FGzTJ9GPNa8wzTwRBq4otOOnT57uGxhI6Srf7ZW3jOlq
rM7jzYFcgB37yBHydt4GybW2t1yVePqtHInZrHGuRWtomVBYerROsuD1TwevA4P4CrcwcjkZB4HJ
Gsv+Zsl6QraeX/DoDXOHgIyczHLAV+hVgf++A855LNYEEgOeAcwH4xyiA8IOK4gP0gtfP/EifI94
PWzTCNAls43K/LZyCd3uvuvU4x1mNKjb7OGJ4uHsQe1P2i1Jz7+zMwKN3DPbcB/AMRW3Gvu79V/P
0qNY0u9lj9B6ya7hy3rwWvNVqjqgYKK2Oiu8xVZpT4fnnoct30/9XdliOFhgs8C0YlTO8NWQTDct
/4jYJWpxptu/z4AkV/yOWS4UpcPUvfMXB+kI1kwZnTcxHYybhxgMt5fumWUsuUf+Y0SioGIELN5J
hWT8SUOBqlknmpcKzy4wvPzLv5UA28kyv4yuuT6oXzPhn0hExsilDaUwRfruSA2kKOs5f0JegSI8
+8iZhe54CUAWABNMlpth+5s4IIkYqRMXR/YDREQGsG83yvfsAkBdRc5Y3CjZWLgKNhRJEQ0ZelYC
NkgV5ZOzZxs/fdkFpwNMnAvPWhoeJERiLJQYMczqdIddKmBKnkeaADa7sIErDQGExRmhDb+duobe
xkzeb/KABkBf5d/zMpexIIt7W/hANkWeXubFyhr9s167zaoxthFKTp1cy3XNfg4uDhrwN5QksjeY
F+/EnpPcNbAF6Yf0sDBswYsHW/0aEKhxMrHDj13y3HmzBJdoYynZsxPU3v+wgAjajoNaB5N4nDWd
tIcV93ebMuS6ZP96cFiGS4/Jt2syqM6eeIUD+ECEsse5L5eHjHHoF5SOhlH7cnZ0UB2i5Fjs1/Mh
vSp0qMRwapZZs8oub3OHrBvqz8v0Y3r48pD8Dq2vT7unvG6V3ywKDI6qej+TZJYLw2UTp7uLQLtx
7kNII2KRCgST3tud7vGMCew33d8z914r/dGRKsc81vD7BFaMjcyu1Yl3tttp3fnhv5ihn2Kxgplq
J2PEh0xRcxQrOsUdtw+/wD8TExBS5mobshBqXUlcKV/owPaCcC2pTEuOKKxqBPjh7PY0z0aIjwkp
u2C+GhAoNTsGT4g2vPhnAXCUVmsZ957Ijg3cY+o/QcCZyC92IH7N6Osl43ol1GepoX75Y3pSIoen
gONsYJfKdpkqo33uhPxlLygXFVboActqEH/6B8cL6wmexHALeHvGAhFszvX3ILwWYzX7Vz5kaFwj
OF0XolTzVfasZ2VinGI7Hez8qxI2YXvKGoeASYi+CmHML17Z1QJ51Gl6wvJhlL6rMHIrZzEJqqs5
btJqsxi3ixODc5ZrDzY5CR79/laywSk4kxoYzR64nUWyxe0nGx8dlDMUYPvs8WRWtmzQYQDbY7tC
QhIl+mcf9PcSpzZReKS5iayarXHwGIdeBB16l61OPDUWV+Q73JbUfI4J+iEXAMCSS9PQnZR4jRqC
tc4SVGGgL8AiJRQSMup+/O8vrKGT7JcB/YWJ6/WIGnqRfoC/GmqPmSrUtm3nsppvUScLt7ziw73L
Nd/5Uv0W5XPzLzmjgcuvBYrr0k9Np9dYfDIIXr8ukbTmSeUzrErXeJO2ei05uGTfpNCY1lRdREr4
0rDSwwt+xCl9GInTVuvUOEwKhC+WKrXHGK9XN1HlNu8tMGcsBTjgn9Tfw7ppbbzcIq4bRkKnXti/
b0QhS8j4Fsz16NCKdB3jfQxbd24EuOzJ8VOI6KLH3OAeF9yUixdvAhKu/ndBHbFw5IKVz08KjC97
GKRsJLofIVMgWI+bPCIsmjZJNVbGNu48QOdCTdODsCMip9iTjmboSuqxoU6lIt7hoYIFShwv8rtl
/Z2kWzE+MGDR0J4dTFCuJz0MkAVmAsm3dZcfFo3H0GppjOtqWCHVoQsxyNCoo09ofgclu6tsJwa4
hRdGaIzJE8h48t2Qz0j9wmJjfPB2xJRr8Fvkhafj2m+RXIU/UcS+jqf7zZvIBqNCj0DL8LVA778W
mEK9f9q/SvPJnSwRQ9465lsYU081cP7qQo+FTm12Lg6W+o/jfbDCPVbX93XRXzEgxQi+YgLBGzBk
TPpGwnWXg+HqRON995VDDK526Cj1jEXQt0GhnKdipVJm+vm/dCE47dDb1N2JPZafA8/L02HMLpro
QjAb2yN6n2zD1EnRCbhCbvRmTTEV/wZsKumG40kNERzsRYTsIITICM6+1PAxDg8FujZsWFhX7NkP
q9mKc5WUg/i8gfbDRTAyhiTQhgZD20yAGDP2uXX3J/S3ARmU+F2AeyVgnJ/9ZXU5LRWjDf1UtzsF
7CnOTx4QdWeMj8hEDUQZUxGi3gYq/rq5Loj+9O7AlkjB+wi6VPsrhLNeXXpUGm6ZP2S+FzyLUBCc
/F/IGvblKx+zXmxA28byLoRDVW2BPAj6kc8VCYC4eJiM/jXCYxA3KaumuoblF/lnYnroNCvhzebX
9YATFx1H+Hpt0MElV++v84rnnOHdlj9UpvuF5BRzQRGtAWOM7NWaeqc+isWAoEtjcqn8jpyrCy9d
HIvyNqdM+tUXY2MMToopuip314JxBgNZUtEI+h4J9hO3pCcWP1V619gojX/RaXJH/orhszRWgOMi
uM3xiJMRT8kYsBmC4wchl5dzesBIh2qfkpAgCk5a/aphigjeSWkiau0HinCWXkOEbCZblQwLCnht
GVs8IJTiNtDjTIsNpXg/8Lcha9hRPmECYAgTAt6IqRmhw7PVQK7EJUugHW1XuwtPynTKo4rUrA8B
Se8MzR1+kUkzWTTT7/R9eyr7gSUbIAR8JPwvI2elSIDBRqRtUTnI0JCC1IZLXFFjF3SqGRu3mMdE
lqjIJBYc7R61IycJcxMawcV1QGqZBC+Q8dFHQkIhyUMaXswPRfqq6HwTMPTraS3a6aplCkHMkt2e
aBQoQ8heTV3I8O8Eyhd6lzU6UtQTy84bVqMlHhsOLQC8gOl7H7HF6EhePR6oNHhQqPLzr/GN7S2k
uZ8ocF2F30wfsVzj731SPbOM3xWkPbxqgmtnVeddFCrO2QcTAKEievygaXNcmV0vzgqXxQuwLwam
sDy3MthfrG6kuw0/CZ8lKqsIiCCwEq8QT63w90ZaW8DqQ8Bwen+XT5X0FKua5QpblYgkbmn2hqyd
Hvg3SqYGr9NM78ddfuETrlCyZtE//Q0TJNlpTtaTS7oEbTmKQLs0W3leJAqScU9/MzjyOeaQZUih
BbpkjeM31SkqvGf/TzI/FqwzQTTVm/DfzHXzlZOWH8zfOCltDS0jdcKQ6Gg4VnOcV3jRGm4w3KqL
is0QhnskXBV1Xosyh2ZTR56b6C4p7MiXoa1uusg29owEcK0XLjMkdi1ZC87RStDcUy0yrMNxDLSR
jcuU/pgJU8n3irFbIMQHuzTRWTg5AgUKH5GYsCcqp3qODLeeRC4olvFID1FuxbsJ6Ii4avm8w4B9
lHjCWDApO4rZOyMxPUT+5vP9QfaCtO+He5as3UqgY2/2bFVQx3cai2ib0MkfLiGI67jq49i6t059
S/B3nMyabt7idXir5H5ZcrTF6oglnWu3P6UIYvDBuSOeeISeuZXXx+eBjolZvTZlTvPLTJdkelyD
J4Wag5WSec7BAvoKJjOdrsCTL5qDOsPQ3XH0CzAA/JQl4oI9+i52HEXp10fVwiQaskQBiBNnv93C
MQ3e7xmaA4KsGoKKyRYigoIjBpsMKr3zwGLWMR6onbinGSCiTebBmIotmmHiGYg/8Pl+3vOKBl0y
6LbhE8g3VvPwHx2eSS2WWRQCivGBwbS4E0XKAqaz2Sb5ocyZxalRR3NA5RJ8JNipp2SLmt89qJvt
9JCQ9lhZJjgVurB9RwwBeBUPBZWHfqWMGDwVzdJheUri8v84Oq8lR7EtDT8REYCwtwIJhHxKSqXq
hkiL956n74+OmZiZ6DldpVTC3mv91sv5288Y1hrljRindLWT/uHAzzjIwi8utiGmBc1Ov+DYJeMJ
/TLV1wKJA7Idov9zNF92/myW/KHkxEFTF+fujdt2vtcNdlEn2MuWf2jHbzk6kbt+IkERJgql3XOU
3sM7c9EiEP4Id0TCauWT2BI//zV5MI21rMGW7GPsbJWjYGIYdsYriCjwLLCKfDbdsQRsMTEmtdyc
a1WnED6DviaFzCb/SBUPurntO6toSLG3MKsV/hY5NvHHQE0UF0DR5gcWRGFLU/Bp+NcgieGYUI7Q
2oL2T+RvRwGOuSQ54jBFRGqONh7wkFB2Z3xXjY+OlXIqj7xvff+lt/Se40+jGpmHMnHxDmBf6IcH
f0v3Zpo3k9KO9igT2tKTusmfGBM2V6GPTv4KIstTdY+dQMPfqeg7ccDotxHQlXzr6dIXw6CHH2Mg
8lji9VgL2nHssHDeV/gOm/U3dgZy+oCb9Mxl9l4aUaODoRPiYu7xpambFYUemPGYOyZG7UjHHfxM
FAS6WwHP6V9z4dmfbM7dTQmdZNG9MSEOEw5EtMhe/95mHuoqHlgQjoG0Hdb2dfSlhegB14vYH+sJ
adU808gg2EWlG8tayPuS+ZdJYTI+Y2SqZ0dPds0FDAqzi+iQOhCfgOMAQzkwVJArwV1KOaY3nnvQ
bVj7C/syoAjxiws+jYGWcBN0GwDeU8ljyH9GI7K0hon8vVJwOPTvk35FBaLBXWFhD8n0uNIbRtKg
tYRgMvwpdAUgrzYvJNuzHq/Cb7UAoF+Q2fTBx5rQrDAe2Jjk2fWjzbA6m4zlJRZEgKl3Bb31ykPR
61vDs+lPyLn97icNYyLHj2RFoi4e9kH86kNSJPdJ7YjJue/xIp7xEM5IBA0SToc/c1i7UDwWJZsD
7cQMPfmxS18L0gzezmkegrmgTNoUr3E8RrS0o7Ib3nNCqbFa+kx7tAOQJqTvIvMOdL0n8wcgiXfn
tmQOdVtJPnHI82h3pKWAyBOjtWFhnVC4Nk7VvauoHpDxZnYlLEnVwCDhDoksg8QCMnVWC22VX3zZ
C+8rmhW2ZOLEgTfLJ/2lvsg8bk/yibOUTJWrPnrFs9jzElE/ChGO9FohqUCyYm/1TtuF7OYWBGeh
QfaHZxRhFrpWWLmld3042tILwwjMhfnDLBMfCXhKTqvAo5eiaW6i/MAaQnEyCZeQDWjrG/1Wqf9E
eWfGG4EUGBBauCIoCg2lzdcYf1VPUDxoTAIdRocq2fK3pnjnMWMy/tThctfqy4cdGFzU7COlw2CG
8R2I5AkdiUVnLRO+YaMIHOpzvmQ7jGgxvvhiq2dCMAsmDlR82xB3TRzv4UtGDP9MRdThpEdSREPv
Rm9nbK1eUOu9XsIcA4bTici6K1HSzfLJj8rTDh27jCWYKoZip8hf4fJR7BJ4xDIVCRQKpJfvcWEw
IGvYzoAMum36i0WEV6bZQ5IhF9Iad6mz4jWaPOY39QX2ThcOYJpPFooDXakCvBJQKvZ/gNyEc1Zg
qjeCbOvjDSFLegtnvKH4ALbyt9xSF31BJicmFrgTK6gMAhKQ+Y8ia/GfEJEA0muW2xWR8yggFvIB
GMz3iZV1pNgBITTFPWXO4MuTSgncllxa2QWOh10LJrcjw0N2xD/xLaRehfvxBN+GWRea6+CbdA5s
0B2vINXt5X8PFqs+fdPEMFM7bZBHqNNFZ/UObwk2OjY/L7tJwLfdZdXRag+DYBFIiNdJVP/N/Z17
VqAxnkwDlINolAYUa0To2Sq6nYG9qkfwjVMje7av1iaPdImitIbE1TA7MezW+1K9lNNHGiBOwQ70
yomFqzcKhw/WShvjwO8MYcBFYv7muAsIUUXJy49+Wvj1m+npTkIpNR02Z4j/OnRzj16mvbShGr59
jz5EXjXsOE9V+M1ZioR9LOAI/J3yHQ96Ot59ZnjYk3zYBfIDiFfRjuj79fbFpI8Afjk5lB1/lUoH
DOgkEgFeq7Z3ofQgc0i/+wZE7/BCkIo9/Zi9mwq7ESFIdWSGDHE90aZNMfRefKLpSrYdLMr0XgIJ
tg9j+kl4IjcBAv74pTxnysJSPB60Y+AH0r5SZsV0dgIGYlj8fYsMMe0w7G9oimTPVHigh9n1zate
IXSBPMNy9VsEB0Nd0mKJasmmPxQEPI0GSKGC2FrtthlqtXjFxkUbqajsc3ShKamos0GiPeybFP2J
ibJphJfe/BsysidoenV4Imk3zcjahVve5cK7AhbWpfd6vEelqxXmWh4vRuX5IYEaGgyv2yCIzlaK
RbVMX9TbNiGplzBb7ZIe+98Vn2WmOoaWLFJRar2ClgNNGalKvkJKSx+JaLdSTGkwo1G4K01CIvfZ
WfRfldnvuvKjuyV2dZOJJ0TsW+EfTRDeGy3/5EermXImXBZPtNKJggsRbolkfy4jIfAQIOTTvUTq
n3B5JD/VxAOKfZAnTgSMxMtWhs1aA8QK/YPW7qX4QlCFHZqHIj2b7xEicLKNxiMG2FDe6b9F+xRG
5EAoFyb1oSFpKKCUJTIq++UE4Yoek59M+4yCf6pJk9ItXfZvw9P2Rc87Nr1GjJCYKbfyXkU3vkLu
zEfnoYia9UNEyVVj3i5lE5Scnmpi+7SuBTQBDCE7LsdQWygbKd1roGVJ2LBOUz7gcwR/4F7k3VsN
dArz8unxcBCgjpZ/xV8Mew3mQfx/Ij97VRxL0yIoChXQiQSO28IAG5v5aApc19OxMI4y/zF5/ktL
Sya2tMdXoI+8hvykJYEUCfUB/uo2dU8YozAw0TJwb4tQB4rAMsFdsivffIpBAnLhNywYPhaImUAo
ihaH+JHQJjlfeiu4RB94plYGPgTy4uDa+y9pfIRvGUDojqAJwyEHMi68oP43Met9+sG+Ci7Kct2u
7KWcqzqh21exrvcYvTOfC8BTkROLxyF05g2pY2S9wWj+4wobm98u4WLmzGoJMjR4VcE2ZIdVJ/Vx
W4+8o/zzqZVJTcPtba2IMVbftDOhrmFOzi1O+3bTAEGJ6T8CVAryZklule1AeKwmzojkQbsGvYF3
LFZI40TBXkW17e+Djha5b5aDqCTGgFq9djwy8cnZAHIgojshxo5fYFFcS2oPRhypuXqtyYdjALNU
AQ0OJ7Am493/kZAEGgTOkMMZ4BPFYIxVqiAmYityalK57PGJEG0nJ5xNbrjFtEyNlma4xrli5yAG
Ree98YLffvjpuldFoCiDDGI9YgpMp4c5dnkqiBGW7fF9kcmCBtnYr1fgzD5FB81zRopAKrSdW+nk
5f8ydeG/CSRT9WWQCrszxzZRA/Pvt/oHTphBKE9bhUXW+JL/LQ7a/FxUS/sLCkVSGgS4V7Ca4Njs
Vp/Ee2Eol95M+uhlGnA5B4B1sRQiUIH6gqjgUmAl3shfSG3kk4oHgXNLvIqtvkZ0gl2kXYwZsvkt
bnnGYjQ2txjQdyJ8eR1eicVYQB1bbv+4U1QcNzaTnMn6Yak//ONqE2+i1afyVH8RkqX/om0t7SO0
JJwq7O4gnvodczD/x/g7qO7gYk2pzEt7KNQtugpKXTm924Caebk5QZHdNIXII4Y4epvZOyKMRIt8
Au9UfEzMax/8QWsojH/xnjpGFBau/slNzW6PHQvjIRNVFB5hVaZNveLshTQwb7q2+0BBhbWI57g1
AaTZ8DjtKGiIWWQY2XUktY5ybzi49qwbT8nfqgflM6LPBgH8mpPXGnkPE3YREDqBnBhlKxELB6xG
BLqJwB5//k6BeUebEG/bA5WNeSu6YkBCH+kF8pPggrynA2mfJXelfpZwBOlRCxbp4iR/FiLtlMAN
vF1kNQWuNFyTWz+8ouldngiWt7Nv5VAxBhU/oSsakAOLMJ0mDuWH5YoA5tgYYfhJJqsvqnjuxHHb
01xk+/PIB4P32U+sy/orlV35Q3N91UmNQ3XjPA/OJO58ofKNbZJOqGlYHp9v/kfhGl+q4qH/YAxe
G496WsLWQXHRUTB4cyFslzkKonDNMi169JJ82BnpGKOHyI8dRn8nR8soeFJJ39soX3AHBFvpf9Kf
QSMk4O34hvu52nCU4wU/JryOKBVw4kweNp2Mb1u/Y30iOGSalr34TyXVr3HVG1plzmOXxwJ1IAGs
OTbggLDoG08qrT8/hfTNldyp8C+glvFZ3If5ezguQys/AZ6qkIufoZwv/I1iWIfsdTYO3Ho7wd8Z
uNExo54Emx8BMc3w1Q47finXBGZwsMKR/SFGSrwTRXj6dLVHKSTPr5DAJXLf9ll+lB6xS371EtsV
LfZCDRoXO4V8aoRDyul8/J9U42Fmnqp4LpbSLFw1PFRG5nTqfoSFJbaJxuyPEQeWg0WyD7b6Ow52
1A2W+DZYyApZbYJ36guy1RnshWVAO/H/wXhJXdAdsRYL7mhlARnThM6GZLmwDeMq0zE2OUtLnHHO
CduF11HgT6ZvkpY57LT5wCrAZkyVS/ygt9TVAdhBSKEQjfRDO0G+jSA9jK2Dw84dlEw7Xh+DwRHp
4PPMbUg5Dz5SkMIherFFEM/SQ0JNb1WD5/fmy4+eYK6BJ8j/LMg9YiYmrk+8D72j/y597QDSMt16
fHAQxwHpYfArYH3J9KvWnBoNb+4l8a8iIqN/SOtRWMOXshEYSEpPPRMw2Ci3I1ihy0LChovwKICh
YyPWiZ9iGTxBcxlV64mwk+jqCPDYS+ppMjzMjYmCmhXso6V/D5XKLleehIPrP6tzFu0I86Wsx7ij
wsQzsFCsl2H9t7pgOQMXJ/Uup72AAxqQVKIBl+1Rbc8kDQ8uhUUEpOjJltxCmey5W91sOMpR/Db1
/kbOQX8OtCMN8hkGCePEO9YQ/sumhzD5Tfp/pYnEQ544DTma0YkTdXoD/Fh4XvRlwqU27AkG+Ug4
s1wfahIUaa5Yc59CYg0/2I51VDov9BCgBskTMQ7lJ1tROjHmCC9etC53g+Kb2r3sC5abIAyERHeW
F7neF9nHNKHxju809irZB1433jLujA69PVJwgRV43XZuMu+I1CSV+TaJB58vr99gRtDBMTEucUF+
CPU/HzFDk1zF0inxvY0eGlkg7CsfAVEwyYPU9XIPbesj/xRnpMcSUXxFNnek9hbMBxSfpF0E68Vh
nr6hhAC3xrPmc/t0FwUlCHhfeuQ3ymtKGpXJviS4inZHwAT4QlQLRx6/TfShnUtUh8JhOrzj+pMG
Z4T7fSG5AQJn77Mfr2FHlD+q42jLKdOQ1BP398XlMDnEKoJiNIvnLv7NF78z12GwA4Blj+e/+YCg
1RHUhVUCbe7+ojMhZc2e+ElUy+qFbkYkHuljsevC0GDDLASEcpi3EWmtUWEC5BDSKG05Zhwe26h5
Egg07DWX5yy1zEuzp1x31Hj20t8FNJC2an8lpxId+uCyFiPXbEgZfeuebDRl8k7Y49DJaxfdsmo3
aF1wJ+tgdvG1KdnwRZoWmXAJC9/6VxR6PV6lM1aCNZ7YNt0gyvcGtosfJH58d6+aVwpULgAYyDu7
+1q2Q0rcPtj0PcBMalunJ2f6ku+YgBswDvz2R46g2woGGp2MGN8JeuVU8A1MPaS2/iCEDj0+N18v
mA4mVip9EE04YugU2RFBJwL2HMRnQxye2/LX/fP5Dws/PIMcKDPcFKQIJC6TUUPD+QGRJhZpRmFe
/G1Mgn1JWxgtTFydMBK4bn947/TQXQ2esXkgzeH05N4NsnsRY19lSPSy+fAjpNCyrI/8UEhe4LY6
b3Ar5k/q7hG5W5iDVdBXHEcIT4cXypd5tcdGW40/JvE+p+RGvqaanJDko+TjdSyPybYC7/kEb5G6
s5nskfFUZDYZ6Atoh3BtruACGITzvtr6mNOqG/QYat4UVbijEP39QIzBJbaPHYmi4fLRIZGvcU5U
jpBcjOF9YE3Tu3+UkDIe+Se2fDQ+2gYfW1JcVNIqjoxHfiAxwNxN3ifA9lpHJ8MLZiDt9wRjbzQ7
mBxhx6nA52+ebKOmTz4HsrQ9T2OCapyvnL8xdUDRhOCP5ziRHvSmZj/ckgXL7WmlO/no6Bm9Uu7k
8BZjjUWCVy/R47J8xsuDiwsGcuEbOIBW2gX8DeU5ybJTe80QVapYS375511+HHGKmRYFweVyTK1e
6i0KjubS9cLSx7aGUneLJAFkVuLfQrQGnfqNHOAo6tsGZJ4WXEimNUHfoAOcpcSDFP1PGv1UX3yc
4UsV/jjQWGCR6EH9sgjaxgeZvuNV93rERESQrcXc7c1fHajYBnbYYcKgTEb/njbxYabBnoRV0vdl
Kvs4GbE6qCtPvNfOPDhItldM8+MxfBC9vdr1DPN3HlVZORf+y+DXNfl3Ttkk9tTBa2AMOHPm8g2b
dr4iTnG4MqIL2maF1CVhsLXMQ6McVXTX5CYXtF35yZVLhlCYMvydeDBzK7nxmpekZv2NCztXvLEs
amBvaNyDj5VwIphvccGj0Uy+l2pksoTx9mRfGiApm8BI++vvcnNiZS2OOQoOm8/NbIXUBk3ehEFo
TeUETqQHP0cFz//ifYV/RW6MmEvc60gBCJeC8KFMUbQoNC28goQ9enIJ1h/wsUozy0gTv+bBRejI
WbEvEUjWz0TYJ7hFKeXkxK8TiJLhNy0PC+COjI/DXfnMWT+FEdM49ltFIN/DZUN85dIxRZ5HJi9o
Lg97kDmK/m+Bt/Pgrn9K5VtjXKvmVCxSoH6z+kuRPGyBcKWDipb1qy8P+YP+LgnoqfuScUom7wVx
AHCpVkNIJqBJ/9k2D2YoIMPkQ4INIFMZX9nyQ20G5iRKDh1e5xHWsyHRSCs8X96pq8XpadRbcejW
6nfArjJMluyAczc0E1C+vPV5VP74T1BLhrrrujJJq3goREmc4wO5sy26YxYxtiScXLr8Y5AVnNLd
EJukZnilkBLfcIxC3U6PYn2j2stXzgMmqK1QHFYJyaRAVhpVgV/m+CIxlyZD5cypxZ/SFtla1ZCg
6R6ZBD5O7uGYZPeS4FPqktQS2QjpEgbKqIOGQgXn9k8FnSSOf1P+EZFSStwDX+N06GuYNEJJmInD
2ZJITTBsUf8jOIh0BUXZEC4Ee4Nff6odAmuJZrE88CERbyYhSpVXIBHr7cbcPeOZ1Id1rq0nRibU
A/wgvBjQs1Q88dDrG7S57birSOSOnArDfWUnHAWDbZg0wZ3EEJr9tPr9ARnmgOQC7a+DvItgyCkk
oXrew8POFAYQcyVQOkOY39OKtlZCR/WWhKXP7xJVgLlp0D9Ob5xu+sxogyjxj/eBbWSbHkvpUJRe
QOnZvmTfKr1i/l7CtMMXa2S360la+P9+w/QSXgvt2NT87cGtL1lVyIY5Sasna56OLd1f7idKSIhf
pMJsdQvG3xkG/oeMgVg5kQ1C8EA7uP3vHN4Yp2gmi+vH0occe2gGwurfqJzy1Q3o28TJy6l1JkEg
JocbC6fmYZjIlN3QnarSy5NNxCTtLrSOyw4Pf9S4Ejn5iArICDEO5rtP2X1i8w13ps2V4wv7XLUV
zSEaNF8RpYSqCI3OQxO/OGMxJTTinXtB3qMfxiLIubq0IaonBgKK89IjV4O/ODG4QxiveWPZGH6X
ru21OeMMtqUftFUE5BD3saL5Q6LaweqaC5b+fpeTVY02cU0KKHgSlAdWGkCvj3BzDSkfWJM/axmb
onhyBcXHLP9of4vpN6m8EqIB5BgN+hMxAdGO5MZq/RY+S0fCitGfaw2HA0lI3fItHtPN9EwNQgNf
K4P8p32B+Mq49vK+m98I+93Lyq6tH3ibmHEBbhKnfSzKdLbFBq/wCz9LGcA2L7VEudUwKxhXUj7k
RCXob/n0ykl8Rjdxn8wgUJpbTneiFHK8w8cQfjiYf/ijE4yJTCg0UU2QoOzp7eiYd4F8LHa2gfu+
/xXbJ8DajEgp/E2+C7TVrKqrTzrX6G/jWMW28bsk+2+Z9jlLV9E3hnqIGHyBoPL1J8GfnQe1p84O
vkKXLxY7nIO0BOnXgM+IQhqeG3VdmJhpnMlwK+RXYEAazLxX8subWqs0PgREVOsUA5uX4NTaT8b/
1oyGqIYFBO2irXkxuxeMqaEf8X1q85eSXPkpYrrsluw5wgX7NzU/ID420IiR91pQuosrxppohPzk
4tR1QgCt/IEdoQHuQOS81XzeqE2jO3xEHKj5d/hgWLphl6Gbho/4jy1VLu2m2GnpHV5VvABKN2Ss
ks5nxsQd2CEWw3j7x/xRTK7KG69vOwUL78nHuUc0/D9C1lgh6aDFHAEDAiizh6sCYM4zl59NFF78
u4jyuT7L3BYMK/ZPOegOEVXUT5H0379JG55UhfI+p1u5NchEunx1gMDo9uoAFs6bhcPzwI1RYmkF
mlY2vXjmK0/aJ0xaqMFQ3IVKh19YVv0ZMY+LHqPtDuRq6zQLnqgQExx9WoenJRucs1ugRurkxwyu
PMp7ovurfTnwG7erlctpM+7URwWOlVJf8tBoHkn/sRZXTzAUFhSw2vqhDjsc4A5mL0zVnEfZ1mqd
GTQ92vaYNO3oliMUzGenRxRJqizYJkI6IAXi7Cl1OErJL4TesG9rbkHkeMzJ4jml7yX95AFC/LYI
jCFVf9vpyPvVyjsoTn4V0C4VQ7XfPrP22Sd7ESYmOxbqmXmgjhaJCeEL52m8aBTGwTTAcHQ6YOKr
XDndXfoczgp/CGqkbX+S62NFZcSGaVPead8oDk40PyBAwcY3v4cmIId/6xSrmfdg//GKIBBy8Db+
ecQLSHIwOYPdB/bnTjiH/QEpp//NQS9UD0C+OuPk84qR9i0nHVkBw00tutEPLzv7HSVat+zcKYwW
mHmX3OEWk5ECk0Ywe7PzSUJktINnqxChUOmB2jQxHZYwNd6JmcXHZaaHeWF5zUga3ZFISvMFScYk
SChUX7qI5gyRAIDrgoADZrDasCTmx0kCU55/iPFsl6KNzPxH7cXwk+oX+ARmI9C2hj9tbRZvYIYC
z1xID89wxHvBLgAMXVmoa8K3jgxu7vSQnE6mQ45Iim2gfhcdgs3QJnIqcPFChBpOxezgwVPyiv6t
yk8eP+5xtixDQh1nK8q4Dn76TW9Y0ozgHR3DEfkUL7U8bplRjY/izpga5k7L8kb/IzWNSL5u2rfY
uDHwYWT3OvL3S9W5puRhO6og25mVAcAJabPj5qDL91ldslsy9gRWhksBPTtdAtjMwBa7NcHlKnUj
djg8jHFLNinfeL5klbokuZFL1sv4JHcMquOmbr460xtsXjvUgwZfmWnpxYU1aOYx+MgBka5dv/Yp
T+Y5MXBLS/Y0Pttyv0iX0k1/Ld9IJ/G1r/KdlKiiPXbZlhjWviO4GPX7UnCYfkr/0hoMd+3/VHia
yEkcCdMhswTZ0fxWTm5W0zb5ozvFgcFJPYlAkfp2RJ1X89htRAhBLDwVuaKblj7LlJWJKr8lo69j
eTPcaN7O06b4HqlXVGGTuTwsVFC4aYQMyZeNZc2Gu0dlbSKxoveXoik0yoQM1e+FeFL/4GgYvUIU
abfGXJt/qxEBJKIe5je8iQu8iyS42ADUj+qy0CMK6CXSRsistaRFdbSpCHHkFz5tKHkMv9CmMtYn
ukMQEdwFqVY1PUA4oReAg+elAYrEgMrDAChIrIy+wWI5cwoNm1i3zB+UnfwDHQu1xCW4UZAhkFGC
lJ8bfcT/vvhTcmIy/vrWwaHkYxXgiFmO/n1E8zSXULqF3WLwL/iw0NEEZ37M8fraLxE/+5ZAIRg4
MtFxqYU3stba2E6jEwW3FOHCpKQ997FqTaKtqycuHin9xDGPQIYbur+GjCyh/QguxHsJDvet+DVc
mwxpDp6MBQvjW8mKIwOH/ge+BaxFhDCXOnqJdtww80StZbMlTIQnIZ9Ypw8z+0rwahG3NfIew2ct
chbyR8sRvZ27XI9kr6tuG3h8VT3JEqC7ZHHayHtQmBBDQN1SiMWQ1/05kZBs8Q8gDUkjpbFkWHsE
hTWdw8WYEq4eUR63veovlHCK6BbzBqKUX68ooUZ6hzqqamhLsjEcfvM0KuaQWWRIQA07cNRqv2Mt
52qKuKdnR67f8+EU1Zb0QWUXvGj7gyaWJHr07L1oIZqHEF6pm3qAhDFsWqIzGJoPnCCG9hHMiKDP
hHmaMYnpLGAkPA3fK6J+9cZJhW+er1DgEh9QzgEPzsA48+qkSZ/Mm4b0qYTnCrOBcZ+JugBRXsmg
UiN5wjJGBTSZScbdPb8taWbhb1EA+an/4pgQgaNB3ECvcFpleBt414JgGQIp813p6LnwcHMfwXqX
1eOPFSm6ERW93Dwr6UNnB2WRDGL4PJbJWiZiC6ggXSGU7TnYqT8YlLtPlnD6rYv0f/OnDSP3Q/k2
xj8Fa6NGUnQ18goyFU7XpfacEvMzLc1ZcChnj3+PsDBpurbJJarcKL8m0Wso3DmK7JpIDNV/j2mV
mvYD7zxwsG/zbHf4RJnyEGPJTM1kyW0Q35jaxSRMDV0FT6ik3XKVZgm0b/hwiJ4zDmWyx9all5/I
yyrdyWJUMek9S/iFdOgaz1WDCW3yEuFlwjxLwZ8KeKXR5fWPkITxj1xrUKO6P6ewLylcf4iiMlAf
DXkCxYhkBoBhgRMNmmcS288XNhzQD8CIBaUOn75+5cZ2mswiYDD3OOhQlFWHaZ870ZkcnohAgtQL
foILfh3MuAsnX3EOPRGRpE5LGNpmQOe85W1lGqm24qIugy4ud3GwoyupXVzHcEUQBxk+Kof4G4bw
2zRwhD17ko2YSxcgpz5FnBUXfjgkCDL5F3d1OJO75+qdjfkSSL2wsP+BixOjwd80ppsyQXcHtIBj
3BC9gvJssImlbSBZ2HAqObYlmEsFl7Snw7g5M4VhSX805GwvaeqP0P1ftj3zh3WkiDOPH8rcmVde
/ydES9WpPv+jHBzxnQYnbRFQ8IlmiIAIINHmq3kqVBOAQB2IoJ7/VxvTVobwxoK5u/h77OeCXe2B
3inNqMmVsLgbVkil8Riw6u2mXdDs6MfV0dQy/ANvCSV5z7UtkGnn1Mf5k6U+3mfZ1YBZqrYJQcbj
0tDXPmjoiK9j6HlUyRSHCRWzBRCHtLfVXkNwkH0ylTFxQzy0kVeBmHOm/RU837QW79jUiq2AbZfW
ZCt/Z27lff4fTK++8Ggmx0G7wqP+8fMq5nm4pVdkEeYbUS0IyGR/p0jfCwy2TZe8hU86Igns0yIM
0EtBufEG5xBe2VTZACHagRY7G/ss74GAbZbVjPeZMoKAOBx+uY2HZH/lNQf2EL/elcs7waMVVEg0
KGMlMnnV4S+sJ48RhWgPWtt0a3RWEd1sFbWp3920Ty7VwvZLn6vQpXVS94iyHXUHBHFRvhHYctba
xGqGC1eekt15WQvEoC4giWG4kuLV10b8puGNOB/aEmXKL7UnfBlW99blWs/KnTrjJGc6fwPD7O79
TIsGyxqhGuhfBhcq++6rP0rvoYZLkLH4OsfY/zkkk+oGA38p6erboL52P8RvY8n6ZWPCQj1uYoMO
b/yUDucmN/9es01YTe27oTK72S4jSGXV1V91169ls83uaGsHcwcOuwXcNk654ESrnX7BimmUuFBQ
IAXKl4YJYldUu4FYGUoWM3Bj7uhnzHeoOrwinErKl7zniFqiGzUuRzq/O8QFsvEmI643vuV00QOt
SSLwVxTI5euX/82UrXyLuou7gyik5Ci8ZUBQDaKfE8cv4h4rfA8gU4NNNyArJavARfWCmHGgxGKr
3FlyDjnuLtOGvQGLB/sdNCc/6j/kIQkhMDeET7QF5SC3ahBwqC/ZiSheZcJql94dNdjShAl67wt2
8uGrZyncSSQKso5Ta46HY5EM9IfS+I5cMfPqn4YaXLtAF7Z6i8It6Q1KeyqkT5iEenjJPnguhBgW
VHsRjbPTi2tRQYHoIQIlQTYr7WR7Y3ePtya7ZdK89Pek96rOe4nptmXWqt5E7VhAba1BuJT5vX8z
6aba8i2VxwDUxkruhrFm2QjBMxbdmewiCcwnMsysqMLgfs29zvC4y5XOC0gc4cNbJDk75MakfG5l
r4l2WNwU8VCmu8YHooMJ37UTG+maR32dIR4nlIwkOkBrcvk2QmT5iEYV5YtlqblBgAMdYU7mqSYG
9kwBUPINZpC88pPyMdVHPSJuzStPnfQskJrNQ7qOcbOjR96syt98XpxsdJVKmwZzaxoSYfF4GF9S
j6RhoFbJ1tGYTQ+M3DjvezSPyo6AdmbRs0GP3i4ljvQzYuoJpXcz3COmQI3GV7Gt7uNw5l/hEtV2
6dEvvSm7ysWHOXlNeMhTVJlu/c8LF+G2slsKq3I7+kNAIr7Vdm9TWLCnIxnf7FodbpDjI67Is/x1
q5SHkt6JaFliBDcKTqQdFS/hD4+3INmAuED1ov+RKR855m/GDtrk+K3nDOSk/nJDQwQlp+gMAxQN
pxhwD9CGQ1xjUz2AXPBuEKaydGXDFVVoD6zVjj8JbbhPGCmhvfkeTZv4xif2rStCJHDW+ZLDZWH2
ji/c4eB95p36HuMtsumhkAC2i/kAk46Mbj6yNZYKnwiJDfzxsQi/WgpLotE2wJU4rqbpffK3SLwV
4VPLrP7EgbSl3PWxDBnCH3r6Urdi9QUwG+psgJva6qqNyaREiDWzGzpS7kZTeI9YjuQNP0Q6vGXz
kwEb2i5WnzA5oYuVzt8jXrRU2Zmry4hqTEei4KayE+M2ZyIQT1NBnAs/K0hCt6DTKPxFti+L6FqB
aSz8x2HDL9i81FTPcPeX/Yuge/Nyc9OrV2n0tR34kDhr1A1HVPJBFYOaXAaCWXCtdMSa/SJFA49G
pTMEe1rbiTmudmIF1kTDKGI6nBsmcuAkO3D71J78lAsPaD2C4yMWXVlWGxNHlh35rzZwSUhgjOG/
QEOodLnEYIe2RJxAIVxD4zIg+AGQL5gBMq+5k05TUA4y2LPJ8uY15Xnl30r9I9abDe0g8ZJH9xSV
P3V4CMUyZywlp3+J39stJsqkuqq83xDbarUCJT11w74abxErNRnVG5la0KQHV1t5c3idg3PHK8C+
j8wz+46ZkaQMaSS5ar2HgYqfRKLnjH5PJqH8H79NcgpWPDVguQRJJvi8kKiFhRVwyqD4ly4Qgqm+
07Cz9oNXVUsYFunJNdZMVkUT1ik7ZwRCq/rybff1pwHqhV6Y7wmkZBTetdItV1RtRC6VnBFXHz4i
8vLIxGS20fAJ/grL6oKRD8MTMHn1VLsjUCTpKChZZI652qvLN1M7te27BsEWdTuZ21ew4uyrfhSr
Ly6ot0hxZlSwCvEAOyYqHxFiY37r0tEs/mB9mWTf24rA7IHZs025uFFjscZ2T+rx2v6AtdakScT8
MxXi3kELsDCL/4rwwChF4Asr/oyvAQPhOj/1wqXLLIk4KptsXsBBCswHDOvIYUocm/IhjX6hPwAJ
Y1csaI4TvjQd623M3qJYsrhMvWJAF9J7RAZM/5FzSGrtjhkSHcindCyy+0juK/1B8HOpsEHWiaMQ
5ce408BCw30Q7FGFMspjAFM9UTkn/YX8fqLXw/EaQwKZ8wd8f2uFxWb6EgsbWwWuivJIrixsVHyP
kTtS/sCH2ZT3pLKQTB7J94L5zuNTVlD+hMKD9Gpue3dAXTCuG+r4kEugzrwuc+ePOV3Q8jDx99Vu
Mm3275BY34LfzdYEz/FYzGN9559glf0Nze/GPfkiYPolkF2NpSMn+gogU9EtpAyZTDL0A/ejyn1Y
A6h/RMBiEAlw2dojjx3ljfCFW5E5HLhkdEXFJnGxsCaPpXY5eJEiOpnwvvqaMhVSUTMe3k1HKjUA
7crVBg/j09C7Q3+M1EtA0EGmXla5l/cEnn3LbCktEo2WLlPy6zNoADR0zD9HeXai/XxoRhuEUSUl
fFu2G7xy8wdhNyjjgSzOBaDvt+aEFi6Gl1Dd/Pt/JJ3HcuNYFkS/CBHwZkuCAL2nKHGDKMrAe4+v
n4OeXU/1RLVEAu9dk3kymDlxy9I6mfLeFLYTfRsSlm2dPIoPZjjYmitwsqS5hs84uNacGxiv1vNp
7IJi9Z4VRzac3uneqyz9+DWOlkfU17Kq7FNRXtLU7qSzD/dhBuXzsaf1DXcY47tt+oF00Zu2HQ0a
k6Tm7gdfLACLJRU8pyrjdtQMGMgWwgkMpjXciohN6RLajqweMmGtl6zZjln0MYsB9j+RdyqA06du
QixndiREY+B9XKEAhDupAKTAnnUB/9XtkQQYyLEfPY3bbcIhBEQs3gnDBycqDXS9G+jfsLdpyWXi
JEe0uujeUm6HF/MwWT/Kvnb7h2U6/W+8EpBjgkxjMfrJVkmU15BSAKyIy09QvTgKiFQlwsSXPw0q
n11bQr9Y1JdAAt3bzh/YlZxmBd0RQNER89FSqi/hunCCb6FypQzYs9P7l6ZYwIaUnOad3QrSzBEA
OFz65Uq9qCFfJePYc87A5o6ZDbinPT2ZKcfL07tKl21znYgsI5LJgY5BnEG5RGmK36F1AVujKxBJ
YgZcumC67imX/p8ORsNVI9cUvgOmgs1TUTel+ox/fXZpL20H3BfPy0picsno6Zbi38VhpT7k8T4q
Lu40e+QuA6mNohPs6CMjKchyS9hXq5nsYNhyb8v1e5zWEzlwU/XZfKKXUMLXjGXIVUcVt1g/s2+A
Z742z6GoeqisUOAy9GNrpy0QIQK9VBxlD3zvlv/ydNaKG3z2v223Ri3C/+5Eat6NrzPgZFvmh3TX
a4MgOap9jgBaz3QTmSxc2oNM9Az9F0nK6G/LD5Enm2JyPKksuMz5HMW1aG6alGbhpoiQvd8qs8yB
XOOoR69ODsTiN2Qxj1ncc0rGhlhhPFtVtjK3Ctg/EjKWQLEqdg/HTgJr4mgsHtjeRsvR+9Gkf4mE
o3qFzr1Fx6a4DSKkeFdJ7+AWNsygMAZy+NrmrXTwCnM79qdvXokDeVJ4cqMTEOtpDUcCEA9O49mA
Ceol4RV2EdKpAAj2yt3iZ0AHrG9VgUHBv8kDE2KQGNBjNeFYcbIEIUhBLNMi+W68ReM5iN+1ABvc
UWs/I2tTTcfCQjyyNJn3JO4g36LlziJKh84OCBg6508cXEaPW40MBHqd6FL2P4CsxK3FqtLOmlv6
q4ff6pe+AVCN8zdBcjTnbXEMPi1kj41TXpHo5ggQgD2sTsGNDtIgUtX2Sft1G4DytrbLbkl0Gt4h
16x6HLLPfFh07GqAEKr7auPlv7188dDJknRTO8TQQXcBsdvsDW+bbFK+i467k8EmmubdhA1BsfP+
2oUrPXc9zL0/u/DIln4pPRqZ1lDbcwjOjKNnsA+1Dd5CZPTejqwV9SOt7+29Qs2MVsjW39GjJEeF
nz4Xzjm4u+mf+FHxaPgiV1bsn+AgB8HeDLY5aBFlB/o59R1BZdb7lfKd1hA0a1iV4yODRl/4mC82
mFGwsqzbEm0aQYxzADbSoqpx2Xmz9I2POqovGbMPLKv2/zwq5uod63QnwOKP9RRNI2paffo2k7vq
Q+eo8Qw5SULsxFO2zc5FlMKsqdDP6S200B/gVcKrqmzJDiXZE1fdvNwkgShdRmw5KPQq9gXqqbbx
jzB6MP6sP0l3/MCtGCX3m47yaxppnWAaOTXiXwP7etYhNv9OtLs0uUK/Fp8MURgFYuEq1dMEDRXZ
EKkGiJr1eDuL3gcmKMTqkReHnZwlGQncvkSTBtU1+/J41gEoGVcptHveZj345SxtsFzQIqB+ITSe
ZK5rJZ477btd0R5/a5/JHYLKVm1PvYt8k8BB8KkfCkeISg4YLaSrfPrRxhwxpf9AKDDQtrFzmG+T
lgaLs70mx4pJskzkSb81GB4V+SPUoC/viExmhAg5d6BipmaKtV/xjqxwrkerW7mjWmCaNEcql/ZU
XFjzmnRfWFWAo6ungPaVlUOab+NFgzoG8Wi/nhukn9g88lP8M1Gt8Cf6kjk7OLsoO5EbGi71NW3S
gZO0cJXMUa8z7I2MFpYCy/ocC5R5qFQ6zAKrf4Sip0SjLwlrXOZAvJZqt5PvOUPHHKfGvjdciVj5
Yxys2O8OW+FDQgWyITyMtCQ4dczWcMExUipO0l9V7HTM1dTDxGeKKLAGUr/IRGfiZRrTglM1egOQ
jATAAKx7zwhAPRvxbMfpJDul/8CDJntO3J9ZRPnk7qkMK4EUtpYbSHxmax6bgp3ugyI/R6kQ6zBu
HOLJXm2BuB0rRyQzovFc7V9Gx02/QrGb0qc85OTEsqBTSLW0jf40r67FH8J0OuTpDYf4w9sZmmNa
iKRP4UB4JyPyjSJBfv+OCfaYEEyttPDGx8aqCfUNq6Y8xVGfvPwelQDu96OK9WkJNSFDksX/CVIz
bVtKaiE7J0YhYAsrAn3YXzrdhSdJu+Tib3dkSJsHrsGwR5xTkGSNkmkOiWX3z/yYOGMEjWgOmCZY
S3oSSlr1I78TDkMZbbF1WYj1hVEH+oZMvRP6GzbrefgOKvJjtDX/HogrDECst3E81Q6eWTZepm0K
d7hpkffXklmOycCKzjGtn/lVs/Bp54v43lP3IkUOPwS0gZS3eTvzTEnpdE30ow+VfQkjM4zbDF5z
vEqW7hIuGm3Zg7VrFiCC+YvEawzuEXgQkIDVa/LWtfiWsKaK0D1D23+X65HdDLN50i9g4rFg9ow7
vbE37KdzP30V3U0SfnFLIlStCIRk7B2fvHqtPZhFY7qjlcYtjLA/Du91coibIww5mUUTU9VgOgc4
Etxm2kEqS4i4JsrqUB88kY/qnSrHXDtbrIpnA9NZVo61vxbbL7lbScbdy50CtrFmMhVgcvpQkMRw
HbPaDdAGksQh4ESwIXshUWWZaYN3uxKv5lHARt2PGr2b5m/qfgCXkX3wlqkUfd6cDvhQw54EHdIu
9H8H4TMQdir8PFifXIDwlQi95QtyQjSxzA3VRxWgYWDoRZSrWn+XLbZp0nuJAw6PgOqrt9VitGdH
R0++hC0XJiADlqHe8pMQCaJDdGneAw29lJ86NAHRv3kD1qxLcng+ZES+n6UEexQdj7FAji4FH+z5
ZPFfqBOjAs5WX2UHtJah5mrDWl6H45UJgsH52Lbn2sON+GDCitYCUsaW/BoghSF8eWoEJu4mduHc
aYRvvl6BEj14wB612gvbQi+8sHublGdor3UJzuBaw+8qxd/CF0Sd4ZweO7QpVOoeowQQtsDd3RrU
1kvpYVz8jv6B43dVwdzxdvk7kujHNBu7r4LUKVCO4F3YzNLY8VTS10QsIg6ym83CCn0j/WTDhREv
TgOr4tx+56TJqPbg/TEEAJXNgFTOjzU9AgU7e08MaMzB0ROBpMVFjchHEHCQ80PSIZEUECzZw+Ha
PXrZgGtBpTvhcR8Jt1mK+JpAywd3c0sNrjJ+ZoncrU38Y/PgwW6Da+ijDiK8ovc3kPM2w1pHJwJj
0rYOLSMh1Efch+/uOtGvLOUfmFPdIsYVsNONU5OfRXOD68Ej6Zdt31J8yFtSV5hfAlnm5Im3grfV
rAe9Hk4+iddyh7+XvpMSmfi8FX0zMeEARVg9PyvVLdYBTkj2BvpWyTdKd2aJmPKc0ayMFyl0mdby
G/dLFUAfh0jjIhgE5jPPqqmcDi1D/B5Jzk+AdmmFexnBtxlARGRcxtCwj+6kZI8Yq5RNcEBZZbH0
rOivSsDJPEBIdNcU75OywmYVn7BL4sZDm2HdC75cHELJsMJ/Xyz20EGo2Blyut0Xajo2ahw24lq3
sLezOF4u/U356dVuLO6KZ4pLg5d8Q+ExII4YN+UOgcWi3018wqyrADXAyULyJHNo+st8Rwnr5St5
qwQsXq7ICHBKDO2pRk+2pwphcICu901phkSutv9M/WDKmdNydwLYkDZsCfnbqQH/tVRwEw2BNp+/
JgX9riYE/hxlH4UHrJH+F8xPssg3Il5v/9BEAPcWsXAq9zGf2uHsI39E4EMxeubLEXq4Tti418z9
6AUpo3nozL+Yno5d8w545iowkc2QTItRrqT6wB1yqLkDrT0u7PriMSj7KcpTOC6lEkAP+spjTrpX
SMwWEQTgixjKjEg0nLGjHNkCrQslRDObiF2V9Wi9bxg2rfRR4g8BQAmEFoLSyoK181n6axmluyOG
+44s7BFZBxNxLf3xGWPDUxxHZ7q00g9iMIB1yUwsd1BsKg8pPiNK6dst1xvqpKZcIjahstxpD2Vi
jMYoYkJyflDwLplk6aJxiM4WMdkIe9CNc9hB/Tybd+0S58uQwJWQAJ7+XMyHarUqN9OW7mjkWADD
lq0BxQMyRV/tlLgSThleUgfQPWsZqsSzzrMLUmQeNF5bEUmZ7Rvsf2F+fkjzYXGFWkMScGkTnKDM
sXbWMyJuNm8I5s7vWXTRtG2Qfqa/c55LQevkFh/WNnVoC4qKzRNxXUwjN1TuRH2blEY8JCFRxfOq
2MTecfoLsWrb5azUZQ5G6dHrmzq/eDwAbzK715gb0a+JbFinWa7Cx5iC/8kW8jpmEfUcXl35G5XH
BE1hQJ82lqCAUMrPEMAYhRFiBvhVkq0D4760lHwFOrexuAcIrESYChl+F3WlZ/dKYuX/Hukyc9Sa
Q/Zh9Wj27TBfDqQMSav5ZkGNCvj2aRwJCYK0x+du3otxJRxofBE94V3TWooMb6vWXNIIe9MJD0Ch
rGQE7wZQQP4okO7lcEyIwun3zZO0kWmyYRkemFXN4myCmUlCYfRkrGLlWiBAl5hYrlSyf0WW8g6n
hxHCBEAwD6Gi3074iHrBBT9yaq1N3WzxAvN9VYQU+iueJJljyWTVCl9m4aOMGoW3sdWHZ5XtFJwU
0m9QfvOcdXDuV9YlPqffeYk53kRAxsNJ1VSMGCFvVgiC44jhYdgm/Yurv21YUlwruLfynxc8suSW
hy/l6Dkc5M1bg9IiFDeDzK1l+ZlISCwXmrhswEYv0odxTIObxgaPIDZtE6Eu4sI8U05wPEMdZbDR
/E4aNrPLEN0E1hyj3bwjRmRedKybk46rXHzzOrJeGQD7vqRxR1ptEr88lD/wyYQNFqIb0vEiXFeP
WHMlwcXGVUDXN//11VUf3sMXktB87geZayIFNFAZp52jcI0uEPeO3HCAQaYXrRCxnezRVGU1fuJ1
/CppUFLmUzbdRXtgroWj9qLcOpT9+q5l5JXBE101t2n8aKlPMUZk8YyyLenItU0mLxMnvoTEH+K6
+0meEk01MfNLnQcQ7gYK9q1eXhXpGGr3EU/5xCjvSkfeSSiyKbO3tHRitgqiB/G3fP3+SmS22Do2
qa38mnq2DaN1xdtp8OShi4DWEi9WAAuive6IiyWg2BNtVqi+AmFtWb84EqDZzr7cfJtoc85gF+5V
84ZDptx07bKs31OFwBCcLXMM23/WqW2tDTKbirW3U01Y305pXBXlghqP+VC3rX1MQMvwwBfHCFX8
nvf+fX3EwqMgZsnXCijrwSWvgI0uK6eepoyxDm0YPL9ZBgBJGAfNX8PA49tfppCLMNQx4iJNxmft
GJOS3VwNOFEIILpFw0xjETOChx5YXmTWuvE1r/Yy10awkj5J9kvmfZ4tjC5ujJ6yrSQY82J0xOWs
vWVKQZv81YxW+SyZTlrL/BWueODAxoZ8RDY6aRQDWIiVNdbA/tA9de8astlGsGQyG8Kl756YYCOi
X5IfoSwCFgoYwcQNtwOLafh9Z3ZS6tkfI1s8V7gBLxqPEM4B4df0Seu8j7KjkqxQ/SvhYrLa4m7T
V5L6GYUbg13VUCI3C4klWEFl8B+Dh1mjYfC8agmZDDmyRYYaRAcLiCI9R6H/M6d+oYi+MyqklEYs
+Yjqeagq0StvlUqqQgClrJ2S/dvR1Hby1gTxBlxatEOQ3jk6IqHexduBg5k9RGgrdsklal50VviM
xSpjqygPgZwt5AcuU/rsKbR/HcP2VCXigbczsckMPZEJzGNftORIUxgGEqvELy0dV4b3UKDNo/Ml
1D19AGWW/4oa7QDQw2pezpZERzga9dwOmw42jBY59asJvmD2ZrfWBfAu3bPzyD6di5Pp1eS2bnIr
kDJxkVUuk+VQW2jVobLWPRFBhSNXj+TWrUUm/Zo9yA+lZikONKc/qOAv4UHhm2aizASH44DZzoN7
iatGgk96lpg8e6uYswUCS7TKWY1vBKa4CRsGFo/EMl+j9s8on6K0m0j9ynm5ao4Ulxc7k1xlIF0K
8vxj4EjylwGsdrz4y7o4aImbNOcS1IehX3yZmtOirOEvYPR1UsMdgDZTAgU/g6GQjy6n7wnlrNtA
d74m1pZBqcdghNgL7SyjSP0RdYoHvsSvkTZIX1WG0w/HEm0/lT0QaQrzoXk0EM9Id7Z7/2eM3qhr
m5uPegRG6TUyvvrwKDcEXhHKB/D5t0DB4K+rZ7eQrY9K/pcKzJGQQ2JKF/cmmPsXjDpsb6Fi+3zm
LIUsp1zKBGwKvHx7kiKZcPdks7NVqciTY1dQlc9mvCb4xfkJK5LWCVm4+yvkh9QeNZVz0mzGiisZ
U2lY/CVocPSfKQYlpNuGOLuVY2CJ+HUjrHzVPZCOcyAWqY63XAHi9cHyNSczjueka1e+9CKhRWGN
3trafnRZn2mLT06Z00icNwpsVvQIjsbFB54kkI/b4hTAbI3u2YtdJVvK2TtaTl9qsWPk6+d/ecT6
lVFJ/y8Wuq3iSGhr5D95eYD5JH913Pk1yYBAyIZhJ3SLc/ndti6waBygrQPfcMPzUd6kuXo1Fcgh
rCfiCz0Qbz8rmZI99DJh5OCQHwiRNDPePnSwzknCx8CSTmAr/WzaTetRWusU8DIGI47VBaKw4Bu2
KEi3SYBfipg28u0/geegp7JKJNzEwiIqX6FCf5ohY4G5xmzQ/G3pncgpNtnZs9L4Nawt/Z4sr0l1
KlQ7YLRaIpE5o2JHPPI3AHkBx3ar0QlNncM5xR0mrFRvfTYFRhjCd6S+VOYVPoIwtLfoNieEs0Oh
olrx1t+UovPdaB7ybK8juViSxnZPI3sI7+eaIyuKP4PmV+ScNMO3NuctUHR9irX547cHg2Bodk4p
o4Z2cDPV1e/WSv1pcNMN+5bzI/BJSWB+eJ73UWhQCe0px22uk3V/rKft0OzaYTnWIioFRpdxBWMk
s1uB54hkl6FzArqrCQlaCToVXuZEOWTcROmvrDVbmg4hHKP+1c54nJ3P45BZO01hhh34tqLfBcaz
OusmjuE63A/XEjpg8Orqc91d1O5eywgNGQEjmUnJVqB+iSg3ACbQkvZk3V4tNmAs4uQ9wWmsXTiQ
/Wg3qaf5VG2jY0aAjvEvAUWu0W7L54ylbC8fkaym9DFV81fQkHvsP9HKMoI8aIg0+ov5ZdKIkjOZ
UtIn+ZZ9iekxP97ozCnEBNG4v9WFNeRVmo5igpSJHPtlobwe95V1N1iomQIKAXwj11RltLuRGYhP
JI+yAcIu2xMA3Q/kW36FyC3k7BlnN4+2p53BmWHEjedqOLcyYdni6m+PBQ4QVliDnRnDQZt2ofH0
6aMY7sgvcUBC8+ljrdRdth6W5TvDzGdgr+hd0gLQ7t7ogBMctWJT1g8//Mu6HQmE3qUU1+P40ryt
BTUocEP1MojQK/YJ20iCXmjXZxH5tiHQpjmUCmGScmZnJAflIK2enGds8ThMRWyoTtBuLHWfwZZJ
SsjofEeIIjI65UeiPsSQRnehx9+i/hyLf2X8E/VnXT/6xnFI92WyGdjnIY6D8GxKLjkHQ7xv5S0K
vfpKQkC9Hnubn7GDpczsy3rU5RKSnTE5Apmhf6l80D+Ut8e553Nj07X0uzBF0AKEWLY4i4k62beP
MD3qFBn8CgMXQbs3k02H5SGis/3Mw3PPgJwHFWxny9eNGHsf7/3m0yzXDThrdRWQ4vkdHhoCEmC1
sm4UzwpBQAE2l00Z/Cv6R3pXv2llS3bepAchZaL6RfhSIZk6jTegpQmLSPLdPbd4zYvon/Zs8B/6
mOY/PuSoYP50ZrnCgblTQzFnuOMMLGPYuAePgEa3YXeILwednrYxJLKD9j3ajIkgksuQr4aXQXZh
cxtvfXnqCKTkDm8/G1R+tcKN8YfWX7330lnqQ0ixAUYXu0i3if/ptzhFit9IuRfprcrcQCaYhTUR
eEfvSyOSJlv3g5N9tPlXC0Xr0RQOhTGcOp96WrZlTECdiCp1LcWH4C3eMibQN/EmoEBmHIggodnK
BuL8hfUvSNZd6vafyOH02hXQYu49c5uesaYYKRNOFzG+IR6kbCfWa/0U1ivWAcZlJPqL/Sg9wRc9
G2A4UhzkHSwFAY+m7njmBuE5+LWed2nYGX9Tyc3tu5HuDMxA7+kPmC9whVHGEfVgQmuMtDojYwOU
mN8gA8XPhvCFYRcgbEAIx6CMcw5RLl71wNbavdQlC+mBOIhdXctYDpVKJhDrjHcW7aX46Z0iEK0J
J9RfPJD92cFuFGb5bGYQR4IRcU2blp9zojEwWrX42pP09tWDgzHXWoqhAzdB9q9vtYWi73pl2TdI
lWNnPFvhKQc6jKccqKhRH6drnp+E4ljgZBEcRUPOCnnzrzau6Im3fTHnYE3CjPrpyEjO1jj/TSBS
HlK3hxw6GCpDctqJxn1g5Q46cd9A4ak9MtBxEar4X1x5uKERg67StcUS8AK+ATYQSnCIcSPh0jxq
7NERajBv+EuNH6hp+KACYmrzD81YUmxayAzPQepWkttgZnrGzYk5EVrqS/890Y8jDmIMQ3vdjCuK
dRFf9AlFD6HPFoh6ivwMEvey8u8rkpd4FHmAxi/mWjnju0v3iOIjhBEJLT6JQwL7R/6FKze7mniI
CMnqo8PUXbl+88wRsVWn0TzUATKoWwUqr0rcEu1MSVFdVH/xrJFLH3L6AnGN5ABSerwJWdRcvYps
IU9VHZ1JSADNmwm+dKmnY++TRH9DYY3bi/KpbjcDdm4yJWZ1W0j0Ve3ExrpKf5kAYFcD9/sKY9r+
RfmFrJunvviljUvjzxBoCZOrG7QvdPhENpZopzgzKAv0vQGO6q8gbZk7WXNlFNPcAyAMn5b2ZB1n
ZW6t2IK+ayYXbB7rTmBogrKjM1D0z9DaSPVMgERhy8HDUVWt1f3M5/gwsQ0wOduV76rfMnRG34gx
wmxo2lAtuIybGG+OtxmHNB6SkCsSMe+RFYt4Is3As0gXc/TYUa0DGmjA07i0MJGaMQsIShENRAme
GvXagi6y1qa64h+QZXkHtoFlxTHK6nc1XGVrkX+r2b+qPo7tIpg2MfNBj4+YqKWk3Q8kzcqHIbzE
P+0+ls6I9nyQtSUBGY8S+/t3cxDIqmPV8sXYF0ze8GUN56yxKzqALN933YE/bNFGiIc5A0l2NSi5
0VWF98cQrzvRTfMy0fQa1QXkaLorJzJ35ySZ6LPhdwhWXbbwS1Bo/T/tNDC7xVz8qKm3I8rTs8Il
wdRDYYJmroY7Cpc4Rse/RVjfVk+gUYzv4GhPghNh/jYR8277J2+2j3NW3EmSLQ+ov1aCDJYLyI2E
QGSmuTcNwv9V3DvCF2u16oWNEuVjKJxThoJkrxKyE15R+cebhK6vBYuyNPbS2ZzN5oCECBPE60Vi
WUBwn4FSg+xOfPUsPZV406Nlp7SWbqO0ZSCN0k4R7PAqpoQmYNklLGnG4WWY/Yw9hyyi8JYivrGB
86hHQN3TrfkOrSMM0p72UKbDP8uvAkBQfRnGW9TS7/LZXnO4aM3Wapd6tqLiAFIo5lcT+80Cnmxs
nfkc+R36acVkj3mDv/FYeJLyBKSBWg3Vht/vI+J0L4Qh9/9UOlSoa7HbZuz2N9QFKmNd4SBK8tL8
oHhiBpsQF12uWnMF4j9Pfoaeq8BOS5jmuamRgopW4ihgsISBnrD7vymmU147ed/T9+uV4xEmET2I
sKDOCf8YRCHeARB3rE7JyX9Z0FYU2GjsntEmLPp/xT2D8F5BT+Kv7IWVtx26zyjZjx8JJ4N162Ac
f7NmCtXeFtgrzXKIad4nGVAG8EZLuOoX8gHr9bwbZdVDzIrvVvU9iOFfrw3rlJs7C71KycQZNRX2
FhYupnQR5a+Bd0SDa8zeFe+IYefsZ6KZhcUCn2XnEhOkfPUZyhTHgfE0KAzYBdGdMoMDE/S6xqfN
kTNd4YKnLgB4BFP1xNngEEMuKq+Y0SEJaAQrwu3VUW3Bd0SDzTOFgT9JVvlthnQ36PCcpjiw7KIp
rv/GP3lkXTbexJH/5sJAbIuSisqp1GlWuiUv2kb5kfG9wFuquvWY20V3GBmOG8Z+pEc2X/Xb+qm3
sXyvvTPWxpT8BuxTs6fqLr0HBtcqeCJgSSWUsdb2ej78E6OjUnEIZMsPOUWcxbIfs2j/CHMQxsFV
+Z5qRl412FeWpKZrSH/1tCn6p1JusoRCQf4RlNXABCwUYfnO7SCSd21w49ZRJc5sthhKOMctp+WA
fOokR5cKW0oStLSHlEf0Wy5zpJYhXhpsCFaUPUTqwQaaBOYK7KNT9g8uoQ4nkTV2Lv+LYfMrz/WW
37/Vt7xuqOIjtmNpvZuyid3aHeiwLIK7AeXsNhduBnkpd6SfzYCadk5vkOPDrHW3ftGIMJNrYCqs
aoJjGaQU2xtQhiL58O1bxdaKn7GdJ2VXKDbMbhNjjz0TZhH/3f6pY1jlK1vBzGePDg3oP87g2P2A
UUBhkSH568AkkunXE+LMHAUEybHJuZN27NIJEAwZy5FuB8rTJtaxRR4wYQ2bc/iAV6FD7LBFzBTm
7+bBpBAKJ2CG0foCdMRrtEl5o45kVWIqqVxgsGJyqFHOYiCIN8VeY0iNt+tOs4cQntjD5fSQ11xT
GbWiS23DP3YvQWDpsEheOB/wXSOW4rLDFUi/xILkOHyF2PdW0Luv08uEzky/B9tY2CHdZWCNNBxR
CuUi9NV2E/su73JMd3vyzx3DHe50Wz2lyRJ/jfXbgP6wjS9Qan33wbraMA/WudAZLXyO84pX2CUa
iYNE4FFvHcQjRx87qIPBvBGP3/CbRqdSP2QXpjNxcp2fSIrGyK6fmA7WuAat84e3ErGrPHGVWDti
iiWoUgJyKapqJ9ggBBZ2nOVgozJcRqtw2PG4GMxdVxD0WMJ7bkr9wGHWnRHy4UVpDATktkq3j39m
CJDjwXF3qqP1R6Zryw1lh9W6t07waUJ1Ga3NXRLMzwaT+Akyl00c0SL7BJlYW+ekm9nhRexEDGki
nvNPAQeIYY/p1gA9XNm98oIFN+UPbGwcc+N4mMFX0i1lQdVGEpcoxgaT8poX3ruC6IdCjn5YxUgW
/SIvwuzlcbReW/mfB+arJ7AbWmxaEXulPFoIMO+assqIdvCRyoBpX/8lEtwzoTXbdQrbN3ytUfzx
oakQFaPvoDv1DC0qXVrIKPij6EeSO+TjyzDAC4IojH19hE5CzMEn+OQn8rO8vBzTcmcH2r3Fam45
EKyN33RTEZXshNAXInxukIU4BchsxvOpYF9hE1kSM91qnFcn5A8D1k1I1ukJwpyy02CixKCmU5pw
XbrGtVtRUPQ4U9PvEXNIU8P0CT4Jdajb3ayODg8gj3X91IuIzxMXBY7J0aSAk0F2ECzr4J9BNkbL
0mXHEi48q81nCl7EO2sQgli0Njoyb9UxQ1tCPXOCFcBhHyJSXsr9pv5VeZHt8VMpUd+sNaozyrm5
izCoth5pTtN0TKNV7GrimzXapJLptJLm18kOfxmLJfYXYmPWrVqxK+/Z+BJanGvePnfVM8EhyxYs
BfD/bNi0m/AusIf6KfhxWNIAz3uMm7a8NOOGqA8X8N48foQGssS3oOH2+S+nDk7D0dpa13CBYYiF
KG8XUaPVQ2VH8AggE09OOA9ldw3siV2W7xTG40Diu12sr5M3QFhNcWmU0sbV/ngpmo5BQPPUgp+K
hZeJ+guKHXcZEw++ETrpgSnwrDnCLUFgOysv6QuLDzEbGhTm2fyCgAM2nRo4Ajl22gE1jLhmXV+v
ewATELguYo4Ng8alnEOprrkhf8QeMWkp93FEwQ6FV5saeNUMUVp2uF9TuMOq772Af48imkjK/4eW
Ng7OOVV5+cUq5IFWz2q/18EAWgGUWyffyUw+16BpeEAluumjgUiIYTOBMstQPRQR5Juj1xvrTFBs
dFlEF6PIgXvH0LJja/wzJzNw2oz5VhhYGiubBu5+03NVo6lNIW7GGoGF7R8EJRayJSphcaWCYRmH
vTq9LWGjF8GS4SgmQPZN/93dBCyx8Ns00U5qQK/zDna4P8HSSHODQJQ9giXzv2ragtW97JBbaC7B
TQhIAlJ/N+GueoZuuOrOO3UWYsbK2hiQ08K6/Aar2EbMgSVs1iw41Rc1vjFc8B5xZLO6mwg8iz4A
E4W85IQ/DC6iqj3DALhYUsQ1mcATR5rD6KujQbmX1U2z0MRx16TvfnEBtVCh+MkdH/oCKCUh+maB
lmVXUFSy9AjQDCtHdWSj19DxgGsgD05cDDPXpsVAduRob7Qzt20rGWA/yHzkKSGbtzmb0xtUBXcT
ntz+SV3ffkkUzt0Hd4/fHnkMG5TfI/InBXOO5Y4sNGmtNX1cdsLfqDOP8f7KcY/Nk33o3KbkZOfC
geDAlNcSioVjEGwrFK5pcsGOleUTCPSDDimzc1LTWHp8a9zUgnZueHTleuefIp9hKX2D5LQcEipm
Y+pWxHgFMbTeMhouqOTa9sj1D0cXipIV7XCqjeTvCbPCsp8lAhqjOmEnBkfkNrr/gvEy8ytqLkwU
L/9dxsyAYckKvZv+iVupWhk2jxYiL984RGrJ3buoqRg0t8FxBTAWIPh8HKM9zc1F9WI2idiJPxh+
MtTXiPxxoDsXa0O4OM8tSBlkS7hELl+onpMP0TkOx+IgUyoxw37hvYr2AlpQW93jHgTaeB54zFx8
aFQ40A3xnEYHZi298CyyJY7E4aAsDSACgKfp83qyruBQtW9+ApHZFRCxVfgjB9eAhayxyxtKWUTK
Pnel3Vz5uflq841ly4w2VzDU5+TbFSVTOIdpPfg9WfEocwTP3LCXzMqRBSRHVWCb/1BBSAbzAEn0
XIDvlm0xGaMc+7HS2aw8iw3ix3RAkl8DGqcbQoCHibxYoQDekA7qDl98sBElIBJI8JwYtfXA4Rw4
q8rc8o2zRSSlbCQrnB2ENEeAgAAWfiq2HWMKRmFpXsFogHGgOhNdsyT9mF0RsWY52r5LyAwbPiIQ
I1DQMwUEGSwsqS74gcdhsCPDGPDmVWOlaM5qFEV7Bnz+qnEJuRVLxjrdKk4uZLXNNAo45xI7rY6p
a4PPi2cLeOk1osWFL00fWC+DGC312QNuySZYSt41WXVnSTsTHEMrbhX8zUjQlzGnEIvlC+iOCQDA
nc+AGtvyMSykEnHC6xk5BUu0zBgPO0l6FrZkdpin2KdIATgLNA+pqf9HDF1rk4JUtafS29EdJQdi
J8hZ5gMRsgdi98DV03X4BiMqfGXhR4KUYjnhfcIaV+7rYitN23Gjc7oQF89BC/CtcKx4Zda7gG/X
dITwXInUNSFTVnT3KGpSwlHSDW81i3rduNRM8qh9MVjRrxNHz8rXILJ02d98evAHxXiP0f8uDawc
6N2ZsK6Z5UY7KlIj2vr3FC8zqQQoff7H0XktN6ptUfSLqAKRX0UQKGdLfqGcmiQQOX39GZyqm7uu
25Zh7xXmHBO5z0j8CkkavD3kNynnqPtg1oeWO2DPTu78TNPYtB85hq+VttyrOsFX3gte5LZdz+5O
zWU3RaPaL75E+EQenycctnKDPTNMbzUyBqslgYeWrfzsIPNlp7mwRr7IbYn66ca3zQf0reGZZElW
YCdw4A+jrJ/XXzwBqHD6JT0un33xB13rXO2pN2klVV878yHAEGUagzYyRK4AU4ufin4i2uFeQdvG
U5bfFtq6Sjf6V3xV96ZVujdP+yZ7jUlaGlvJL1vH34nHkBXPETY1Z+Bc54O9mU1CuOOtqN9pqTWi
6f975yfk3jGNtteofOMvEoNOBQNQKBWv+DJP4rkzHSZyY7OXMA6if9kwCZ92qPvEwqHzUKObLrqI
EVvRrfTt4sxhikYR/ytUZu6F6YatZ2AD05HExpQ0fB1GV03gWrA0M86LvWEFX/JByZyAhKtB4nz+
l13YBcaIe6MDoF/qQnRKAQUwQ7zRwanNRDbOLPlf8aKXmZhNzM6fsNm2L9A65MjaNQC4E1HqNIdh
vi8Tnxq+ZKUFT4qhxaScmN+n392T376xmoIbtoN6bYiW9noULJFX3Qko9rYPGALMFGhj08y0T57v
3rKhfmCRbNeI1DP0ex6/Kx5gHt0EZSJBR2i25Q/mhIQ90I+CaKYCfYp4UJvb+xABYDA3jJC4dA7F
PeyWJGddRteobPz6vZd9A2NHtcmwkHkAzUWADnov/I75ZtHcTOKBPAjAqQ0WT0D8iqeUUl93Ake4
cnQQ7jVftSpBtyIUE/SQ+X5eynkg4irjmIHbYkvqh81+uohIFFEJ27iT8falH8muiuDVLm40ZBNJ
Bcz5Gt6VB0LQArkyScOeejIrdxah5hfCVGbrYLLKPtCt8zBXIFsdPnF+Cl7qCOHyDNVgmo7iaY51
V9Za7wIJD3swDyv5GWHXX2ZfgvTJCB2FKxoNwAHczXPqJ8buTy7nL41PdKmDpbeL4zxsTNDHC7Sq
bxd6zStYJ9rWrLyMe6Lyal4Xfg2sJJM9rVOLDJVuMYdbglieoasfowHLT92nJmIzMlE4eO98Y+xG
AmSdQAQOrWQueeiIhBUfcbV0qF4W5BNe3C75gegaDui4TvIfV2JzIuPw3XiANOSZonaGIoVHbJ1O
bvajFi6JDMMMA4EcBgQZATHimgIliCt3XksoIWnwTJvgQp0YF4iKH90WnDrc0BTjzC6FvbmKTdop
v+2YKjlwSnsPC/8L0QimuTd/DLiu/z+dg7+ZnD45ZZ3iwscUE7dA6cc08YYSyuIXvXudkuKLK5zi
xpb+KXRC4ELoUo4t4GZwqkjJaoJOHWmHEyH5g1kLqTAnjoPVYnPtX9v4iGaR9bfCHONm4hRx2Usy
Itb3VJXacfBYwkL+ws8HgDZUnRJ9PbSFkZQ1h4w68yjtSLaPl/rnyGiBFwuSHRub0mIewwyrthma
ruUPtuzU0xabQWVeCGJb9XOYNGx6V4TeJSgBVDd7bxiZsrQNGP5FO+0LQ9pbdEQD6BP2ajcFwaod
sEA14NWIQp3ramxFybV94/H6QuoirhnsBPvYtrILMJCMklJ06HVR3TDsgj1R+3S0dF/LXPILEdHj
XOlM2Vp4ef24URCc+4GGexaTIOG23FXEf7FygKwFJysUbGR19+afTvY6NI4O3AExMKyy2nY3HioE
0aoDioswG/BeEsPMU7QGWeNHfrDDPMojRw2wOIPDzfcwnWC+3doPCuj0kAFnH7tlh61c/OXXj81G
Jv/otSaC7iUdeF9BhVH40kBe298UhsZZXzGnnXi0M2tR2pLzge/4qCBlUhlicVhouYc1mGIhWYMH
KO9KhH3RYxTRuIDCIQ0z083xybcRJxgVChycKd1jkl/Ul1a2izMyspR5Ctmf4fRNryQdF6U7AnFD
J6uAM9mgNGKPzAw3lNeqBBym5i6X2Ka7b2VHuSUhWGpsmRPWRIpoEyCCvqZyk3IXfmh7zlSKojdC
MRiriMwpKGnbQmOvC+7rgdSIMkaBHi8to9/m2gk+nnkmZqQI4iYl2B6RW+MrvEV82X1+yNGqaoOX
HFBl5Y2le5gw3XJx0gxOFk+i1Ch9tf/oGKaQgaG7oXjC8ccaYLFWPpVPPNS6z6oj7n8M0xGKx9Cv
GPGBWi6crruGXNRPEfFb5qPrN83V6/p+/3GV2PrltZ2Mg/RL48Q0Ol9zPKX6Z44QgGUJYQkKRpNO
WvK18+RHuALjxe6BGQfSACNRPJ/i4tqY595r/tQUx8RSYyVKoMUpVJmzgbtn8uUoqAKYXKoCPkKc
iA5Dccw1APJanZrVEZkmkeTnw4EE5lo+w25DLTJeS59vdkfFwW7f01fx8c32ErkVRAFiTPlMyA/F
BYuoYYPuIR1mAFGZuOKmP+mKY5q+jm2KCj79yvpDUyzRcO9j0VNoQLmJ2sCJKEovQeX2d/UxYaZ8
yO2VNRPfNsxghg6CeX/rOzn0wAXDjyqwEFO2j26YeJTxZNspFY+Uq50QaUvL/g97p+C8Uc7yjxr6
BJ8afS+RHUH/E2JgyqBPzFNXW1nLBrldp/Srvg/VSSp3HB3FtBeE2QHf6hvyhgSy3FkNlhFUUtbS
G53AVlc4YGTnc4kcjNxy7CQgEJFSv7fmgGP/JO9ZbzcBYwUbN7Ajb43Aqe/sUOgRbEbomY5+1QrI
TMCsvMINGeG2glu/wkyoUDhsWiZKO1n8EYZtjt1OWX5jas+PjeGFtdt/YZLt+8PifQ4ZZ9jqDzD4
+l9jEH/N3WcXwTVv6YiYuK8W6znYzgZ/qOO6fnPkkcPJPmOCC3dE5qPqV+NJl/9T1Lt4wmCyr9o9
8UbhHxvFyjP6VV5tqhruNEWI1wXPKfdpdgQG9RlxecYWnUYNQwEUo/5oFHARECfw/bC6BMO8uCb8
7NSu92jB+pT5Du48mneHxeWt0qyGUmNXfmfiKmBQnhzRRRTl0bzT/9L00NwTV/A/G3FtziHdKI9T
q9gVjFnfvJf9TOrvNyh9CVMCGGu1ZyABxEwh5Nk0MxsA/Q3MWrhqGIIm3ke7J7AFPsz/kUwzyx0k
UHXNSjIm/Kg+TennsJXsq84SDa00gzE6Sdk+mNgpeORB5YseL0fEJW5rt2Cn8LdSQuHaV3+D2i22
MwgX2RoC0hhNFesA2qZZz4dBnDI70HfNH9e7+ktIeB5vght+9JD//0ZFrai4rNA5IiwWKwt09qlH
NukXolC53kjDj44O8IyyrIcHGZI766IVxRYmLGvDKRCmuwGI15mNFG77vWTXpdX/w8wMeaKpnICk
S8pq1vCjK1drCadB8Wug7ERGaVrhnSIRH5Ov5o+o3bAzjB4pxx70pIPAM994AVdjIB4W8WXiVFXW
JRYjJPqWjFBozc6weFED7eLYKy3lVrQeAl9JddrBi5k1MqPoNmVxZkq9a37yJ4yCNPIF1aujEAgV
4qch+myENcLp+SDuDriueb01Z25VkExYiGt7og+ZPO80C0FZYfpRS8Pz29YUpj4PBuinN1jFzJlq
n+rfSWiesF5OGznjM1zMP2d6JtNQwvTn8f3pqgM0f8AkfY3PiKNaatadzF8AKj07lO87HXNNSNyT
wCZiG1Ao/QuwvP1o4mmqHArDtytyvZ6bHafCnLKWLVaibgMW5QAMJge3yuvBkTB9ci+/HgAsAP3y
m8wsHS+V/G/BCBTdlM3pxAzmwK9OZuVTn8fKLeasW4TlWI0JN5sO5Z1pFYgNVtl6vK2TtfyrnPVt
RBp2t5x+IGhMus9UFF1e8cOei76DX0a2ksg//8SQ2c349BxzbyPPvrI+Q/MwbXPatUDDxnaW+OzN
szE9tVOeH7g1gZLxdgoeWud+1RmH17h/cUD81nsTwtDqzWPLlgNnkqVjLYmsXtn1AArMaJ+NXsRY
tYZhu8iQ/LPURUL9j2Z6MBBOCiuVmen7R0NwrD/ppEJkgnMfb/OvMBHi5EBYEbd/4ECDITBBvDEf
ZPryCjwxvuaAKQ49Ll/4Goe4xe2/0Zo7uW7TL627qa+CL+YbxY3WglL/LX/Kwby7MxkHC9pdBZBn
/jHiYflH460/a5Jhaf1eN0bcjE260iPi/P2P64wDKrlVLNZvYNhMG2KW6tNupeaHOO4WbJjyeJtj
r1MO0LsbnkeTyHMRUxd/lHGfZvMwFIcy3r5K4XikBdZnpzqG1qvMf6pz+G8hUgNcvkOD/p908gyJ
csTUjQlzxidW8ooBow9rRi7PgnQ8DLtxZCd82XeQ+TXAwdJAYxT8Ge0/E4T6cG+VQ9M9zWdYeCo1
YIzLVoqIZ3HerccaL2brg/agPk/SFvTXgs0EkZlE2ogPagHKRuZv+v/F44hxRpps5dlgio7QNUVO
ce+kNZEZkIlEeQv4uFx8M5EMD0Dy2coxeazYC5npntbK7K79cB6YGgtXYIIQ0JoTq3OBy1s9KhTG
FDavOTQHBC1A9FiiSzRBBZO37Q0IF2eTIWbyBoj2aw2wT0m3AJKGdKUZy+KcCIRyAsSz8PVNX2QN
FX7+ecEzjB0GkK7z/n0z0B/sah+AOpqXm28XNGfS71QK/n36QFqWXbDKB3BAp5USO/X1uKh9I1gR
PKrQSy+rO6YxhsSvVYt37yn/a4vrWzy2EmcKhkdhJqp/5ehWkGADm+qoIQpEu3MDpiKi++BJEIUN
YWrEFdH84nJ5/9tBM5DXwgGZc06/97rlKpeUlsBMxda2ulMM9+U/atD6zpihg9KV5fR2TguIekGu
Ni38SjK+wzNAVlBWc8DAb+nJfHIW2xCzRIyAkVxtCduxBRuU11MRL7Oh/2WN4Icpzqvc0pdhtzVf
LgF4kZ1iQsubNQU8clpqLZ6JPnJpIFnzVCuDQT6cQUFzKVaBCYMjpIJGhyGWa0mx5zEO02m2knsg
WugZlVeBM5BL0u6Xl7Tdsx1awHLqIrw7Dz3Zzt/YZJl468AJQml+UsvJ2RYAERzjt9M9udKNXUVN
BYvkbPRbvpG0+5e8b9Sm8xKmhBO5AplGe89HJ1yJQ6YVJhJF/8USxYqGrKkJunDwBzYvQOJsQN9w
GLt28XEA5c9KIh3m6eMyWHgT8xBpg8M9ucXoh34XKeS9TTiPjcP1L8KhCrsfwVXvBYOGv2gXugxE
AnBNFlseJqsjQdTz4JA6HwX78/2t4sWIfiiGgQQSVNJjfEipN/+UTQDAlHHDam4Y0Ozs3t8dfrlZ
Og9Oum6O4moa9kTLMssSodlAnbGYG5pH7N40Kedxw3/LLQ8Af4z/dU/5QwRfhBlEeRQ6H+uNy5U0
NMx9VXoEA0w3bD4XzR7A8pbyWXji9yXTuGM3vc/jf6Vb/6ZHObPJugpuVUMTeRvEHQUK+oT+9+uG
DL+bAZu87uaelSr6roWNUpE+n7gWhEj4qfFDwy2fhH2AG6v3kKagXSo/ihuciB6ZNPA9hHiNi/eK
3i9xK2hGUEKpOS7AZtsjXSLIdcZ1rDPYnZnLCP+nMxz11zEn/RkDIlYUfOPB3XBHicjUOQ8WumB2
YpNoQFCLfMXkGSTt1jU9eicG7W7+w7prpI5hn4b0ClgXwykaQs8kmAdLg2o1h9yG7Mt3Szdgtx4d
5XiWue/ID4KjY7i8stEn6zSuvVBfw5rObfkn5pJ0s+9gX8xj25r5+7V6JOiKfwXdLx5wwZmIZOTE
ku/LA9SDzCARmRm78/9fk/SA+VekU4TqhhhWmTWLenyty8pJYbaBlAQf9DpllBrQOyi1mLD1Dj8m
cCV248VpgWyG638xG3jVPl3KeFwNvI1wcEwr3QnWwhcPz/QI/xAz0QxmXTavvXjF4Sz8vX8WAtx4
BhjbHPvjChcE9jDOloaZiw9OdM3LWFOvs+lWffDGwQdQYY2aZ3AkvJHvA0JvKtOlFLBo2BkQOC8p
Syzg7vvg8ENOIqG1Nunf1BysPW2o/siA+Vhlh7CLrVx/8vPoAEpEu+fnZL2IkO+r/p3uBXWDgZ3l
iiekO4WiiyQUjDi8K0t/4czkONvln0wruxtESbb1xctrzrUB14dE4tvcAoRAzCiAHngR0jslBfyL
AYMAG3s+v1mPwZooWqM4ALcDlJzX9u2Yync+PNSMVYJHUYEOek4pLD3l01Sc8r3RbvOUkQXB68Qv
dmK/TEsqHGqMbm6aXEbIHa2DX2PYqFjNCbbyzAcIT8k4qP6L1nYHPiE6Rv+PFkB8CoB6Yw/svNHg
VxINxPkupAiEd0O0F2Zxqi3uynVWrMyQZbwNYky0AxvHDh1Jy+0EBwhe3uxkcnvMRAmp2AUpn5uk
pwfYqOaXVD5Gi2gEtPX3bjoiKkM4EVEvzzmPevkAz6zdMIrmyl64VmiOZCpKKIBJfOvnOb/H6xAJ
5/r9ERE02yHfsiaDkUcyZ9vQmpFhg3hN2Dbxim068CpaTX6u8VhsEfAJ5sFgxsbQ68tYF5lVtueE
SfBWMkkWug4pEpttK7JSYZxezekCyO+SmNcUsnQyexaaReshR8w4owxnvF3LNS4dyfiZtq1GRIYP
Q95ADsD4bidkz9dWpE4Zrd4iJQnp66tZ1XDnMoe/L4oZ4jpBw8xoxa9uoe54anufFcLiAZyxMBzg
RQxZOYflXz3Ez0Q7x55W9EAy915pnjirxnLVyR+sKXiLiENdcsci5cBUeNMUP1VWWfdLIBI4D3p5
XFzytIlAai9LJGpuLW9kht0HOoxfMHtqvR6Zm6U3tXbQMjZ2cU1EN/xsaHpuCoPB2wLWrPwtE3Tw
2iWXDKAZYxF1E38V6KVcgd9FuBaiK776RPmSwMCXmwUAXgTpNs6t/Od/hQ5z7m6j81qcVE+tMSR7
9fheaneEfEZ8CYtteoLRNOYrpmbivYsgyXab6nUw+qcaAldYdcINxAmN/8IHMQCrO1kTDPRRwWmV
UOIgnrAMEk0yQmaKX9FkWcB+R9xzH+hWA75jj71fhGbTCl52ErWLQgZe4CMnReZJmbsYHuY+v7DR
g/XkTP7IImRMvYXoH2AhK6+PgNlB67yZWENWvofQJt4+uHAIit+wA1icZZ4E1ApbAvSf7rw48TsS
z+O/iWRj5Hcf00TXXSGLqP3BoLOhMLiagjWmq8wLYXHOJL3aet+kyA18Hr0FuW88/gA8GBS9dGbL
xKWM7lv32TenPlNQDjxs7wxBJvSV1kyBjA7tM6ZOW2toXgBMR4wziYlIgTYsBf5cpMm/yfTDuVs8
6Wr3EVCEvRg/FBbNby9dj3/VhWB6xi+p1zPZlm2ZCkFL7epSg+N4KO0592lRke40HiJJnD+D4IIS
oWLjqMdNtpQZqWxHGeo6dzC1FeorZ5jXTZLLesbuVT9ASbgzoE1GjKUWVjwHr9mLVc2KlPd5icng
WPC0oqDFbtUQ8RisiCVZc6ww52xX0GIX3PYp1yax1pK4BGfi6brHCKHnwySegO0Gb/3uWzY9lTWq
umdS1cmekdgr01HL9bXhrF0sK9oUViF3JDHY7Bg9MKRgG158gNsGLMBjEALExD+bHIMVw4wF6gHZ
nb4rYYNxD7Yf5m2l87pijf/UGFcYNIfAz+dIynUurHdQ44ajydmBo9lYSRkBmT67I6aFbrBO49Nw
GUxQ/adIWw3tRoH1dYwO2FZP+ev0wmd7RAU02kns9pqX0n+bujUskIUFHoQhYf9qSHxgUkId5Gh+
3zkCEjoz3Ga909Vo9TcDQ9yk9Xkubb08vFU+rwj4C0N0/qmBu2+me1U6IY/8rgETLTK4RpY5G48C
r0TAv5my3bWO1hL0JEZ+VvBkuPH+hEiIxCDYdtibji0a84GkeKYGhEEzeGGwYUHco9pbOGDjmMks
y11ENq9KiYVt3L+a7OyE8yK6c8mIPRpXHu3O9Sev/hNQ2pQUBgy4u30CRI6Lk4YcruaVypMJlSMP
iFk+J6wFwkeQOjq0nmzX/3HCaXBwvs3Ft3ibfKZUUb3TDMq/5QL11Q1WIKOoo7mkB2qsAev490K1
qtRKmHwja/MQVsF3nkPS8XhgbYefN44nfcJ5yPYS/li6ep/a0h1YqzFOVlkkhLltfE2M5T00P9Um
2xEy4ybGOhzXyk0O/Hd/IFydZzMlxBiFCLvacGR8ZcD7eSw4SQTOAaLi8A0xzs0IwtV1nNudDnFo
lyT5XpQ4tRjcbYea2bHyWy/WkbCOkTJU5iEs7gkPRf0+hunM+Ncc2EYSSKVDKp3plEx124KQXXBj
gCwCn5oSXOaU402oiqWQuTjZlcUqeDGREejBqZ/iYa5vxZEeTrF08dgLlyhAQOOzykGY3hIPbYt/
jCblrU5hl2h/r+ogsdyraRHsakS9xDuqQSARP+viz4TcHax76i3pAPgh7m9kGib6XTstgGXht/JS
fDrgLzgHnLY4pwSNvZ6mcZX7bYG6hcUfl1ZbbqaRPxlur3REoIaSw+aLC+aXmHjgLWHwDuhIsDZw
Ve1TYB1EPalrVWeHhJoJ+iu2QeEikof1bwD5Te8tLf1rt+Gnzsdz+8SvtVhjVwKkm5+F+wT3vIL/
iMbJ6uFx0Ea1qEws3tOZZItscHoUssfq4R85qkXKAJHs7vnsePHcC5ia4ETBQD/hVYiji8LgsP+r
Gb2/GLYF0Rq8bfHa8rFL6lZRr0nsSPlzQYgDX+trwC+lkPxksdOZqLOIWN5mJBxFq776jXDUj2NJ
GcJDxchfxjHLA8qiF4BjvMkSoCc8laJV1Tuze0xb6h9tjTK9U89G+S0yqxqXIFzxzQ7SB4hO1llv
UBvxrCrDKIE5+MwyYtFuy7PG2jznsO69ETF1ITxfOY95tzH3HEzhCk9vJ94GdhMwWtUVx+uCnxbv
wElILQmo20pAhVAcBjhJPOBLhp7Rr7B8PQsBTSiDYQcrOVMtCf/Z03+52lN7mpM9XJg7uKhDCfLA
ISSjS7Y6cqcaV+vZWbCUgI1qQFdn9lSwGKX5IKuw3OLxT/F7IZS3GVQxvdSEpbStwCpS+8LNMrZ9
7GERwYcf7qSJc3tboOpuT21iV5A7SI3E2IZE0RpKS171R+qBClXuB38tjELRYfcW44FyMc3W2p6F
+iqb9lzDlTOdpMGBi9RiRxohdAbAp+0MEREf+2X87FIQ/YT2aU4fHsgWYnb0P+5N+XuPs+GkR9Gx
ks6mScF9V/MNku3kC7ZEIO4TeS3RJvF9GeSvsZof/YFvM3L5XupDSgAJazZ1F3WuyIldVJeFbA9r
zViN44XgGsM4CNNJjG/RXqn8Ov4y658ix6y6r+f0pmrljWRPLsMnexpr+ss/CbJaKB6FZl3z07HL
cUjkieihKUcZM8zrfozLGF2yZcTNlmK4BE65zLRPUMNkOFWr+NLnULFX2aEbTywTSLapL9KA/xJL
vLfmS2mEfW0T9VR37Kr4OSJHhcOSQufe1YzoFy6tMoONnn6F9pXBk4SHdlN1Tt57TC6SdaSSBwOQ
TsUmms3hVMONsh6Lk7mWB6Sgn/xnrAkv7J2mTLvC7TFSIj4G0Bb/uvKnXrCw8cN4nw3P5pswtK38
WY6XjuSb+me609cyYELe4OvMf/+Z6ApymyJ9lk6wRDoNPAIBlNYDi8vgu+D4ytdqSxB5Z1cEL94Z
i2B3IR5kYEAj4mpAM67emC/TXs177yLfMoec2BBkm0xmIvNjVM8x4L7F3bB+C+DtmVrmeQC52WuM
gmk605aHBJb2PfPQe2ULaR/jBVGVKAtRms7ysh4VMa0JUVlfeC7lFuTeuLFe5Ee8N+MjZsRhgHzR
FjWSir0MdBgPrgAESBq9AAOhhOG2NNeG2Xpafqu40EzxVr3X7G1c/azEdwO8HEOuHW7Pcp7+dE6b
rsKZRo15gXtA/jaKzYhqzOfkqiUqjZNe7V7dumKkjEJMgz1v8fCPk1UbKAleaLSQTf97v3Uyw8Sl
/t3+veFlgEkr8EEdh3yXYTTnPFgcGNCHf4qA1YgTEfV9C0GwHLzhd4qdsv7NDawsLKhsDPLDrzn9
ivGl3nEBmwAxdSvmLHnPpyn1yar25a8pBXb38lFcpfUuZciPC1EEMKw/DNxEYLCq5KPTUCcvQQNw
oCfof6iKKrLgDiRjInfAhCzNFuiDSt8wNfpShjik8mNGCsuwysnRN+bQ2dD0ewjWSfByDd+0KvaX
2mkyPnoJCoyb6/YWUrrUbCeKbnZ39fuzi3dKGK7E9KvvmC1gR0Wxfsyo1UoBetlSxRpD6NJEFkB9
7c6jdjD7g9xuw27lSCmIhtxZvPnfWgapfEujUzKMoBCqk62p4hVMWc4mSznzBrCULEXDGcAyHkub
y0ThoSjJBydHjvA82qx618knE14Vf0bDIIyfIyd/dG/pNhmPNXbHcovJpiVhi6fcXIybUaMCa4nX
+a40LMPkSCfNN3+cSOvCwSMMan9yma/YuaSBBXpQrWrauR8/igXmQif5SrVv3M7EKQziqZwbB9nK
4RtxtWcQuVcYNbBrxd2ppGLtRifK/lX4IdRa5sI4RwitCqq9OqBbjlcgMnkL27/cZG67q4p7y7RQ
zY5K/JnjUUWDlbPBDYfVNPJvmrSr/u8gZWLh6Ow3snUfbbSXRAnqiH3RY2KzbzAFjEy83uAbJVff
szUpASIhd1AwhOCj78eBIv1SMPJrr1gWSns4iQ0d7VKMqLrLXySrMTTIGAApA3ztkNXr0B9fVswg
Yr8Q3bjcLbjzROzw61TaGig45BVlRsObSs35ad6EtxOYvxhqDRS3BONRHRdoSvY0iAkfeLX8qV0g
PCU7x2H7QvQ3p37RxwGPTPuTWrp6BzuJSGvuDJzVOCuwFAEvhMhs1z/5Rsm3OmGk0O6CjCgvXwPX
CmPTeomrn2CLagBeiWFziaW9b0IB/MPsz99dAOGMN6XgDdpJaP9e5UUXefqqS1r6qCW791HF90fe
ZI0imJKkRJJCkoLoNljoqg3437IgBmeldZwbx+BJ+DD00+BOg0OTBT6wMC7Cbo7zRee+Un6oRtqv
5J6Ph4KPn6gxLXfBo/ahB6xIeO0iBCnBtcYCTNIHPvUv1tGS+95TcLD2FMNdxVkFM4Y2yaeLUc9l
8c9NIkcTV2S497bUPUrYCPOAHT2ZM87YK4niqhPWpnErh88Ey6d8zUQf7ydwVZ3MBrRVkrFis2vC
IxBu8H5yO1hJLkZYnM05D04Td+6g/JryNoQxc2/jf9BWJG3X75or+q+MIjx+fTTRVyqvW2Gvqn/1
l5IgDF+s0rOu/pa8NGVnAbS1+mL/XlTuUMqWUF4DDrSRrdMLEmhAoTPGdIIFp0iHmqrFx0gYIq8Z
pfLnaKnV1eC4qLjF6rUYHHViMgPSPT4DVK64qTWGUPhkbRPa2CEbbvE+n46htkyFS5uzqP9LmRq9
4GqqL7cWfZP7hV5GJY1hpDMR5zqL71kOvtLXB/TZJkusYfxgrTGAkfAgZJcEihg4BTWSgB15YqMq
UOdV6nKs6D4OFabyf7NYNDLPZesCls30U77K/14O8RJbHIPhz/sbUCQ3QbZRf3XEwesq/GNXfkTc
3J9yXBxSfIw5hgZGyTfUc6nL3gHzYD+SOWhnP6830NgbakAzge/4ujL4nLmAp4E1PQPcltdV5apI
uoMOwqla1dk1hxQaf708HcNTfF/A6SegZinP3y4MWfVlyT+IOmsyciH397aqULo4RsNMqzlDOwlW
xBAFIbsQJO3hQR836MgwrbwXpzQ8KROXmLEUxLsMdyl82wNTv8rPq0c1HeWfeDoI7Yp43KR7dJpT
zEANv85MGNpIzoO9KPo81p1x69uv+eFkVBrckfo5IYkAvuyylntVjya+CYP7TnA4V8C1PtiMo/2F
mjVsi19VJaLS2AGE1/IPEl1TyQMeZrBEshdWuA/P5uZNKgYtRPhlfJZeZQ+ISsVTdjbWjT9twSd4
upuum+V7i2BwF3jGliPyYNjDB9CvTYk1ndG37DHvtEVxL/MLxMHta5o3FZuaXGFa2hDYzznTPBm5
azZ2LiYsdvnqSQKxE4GgVigJkFgt+zsnkEYbPC+XtwwlqvE3xs546RVmnGwGHUpXm8miTZFpLS4p
WbHnuraNOc7m3rCKhJ+RXseYgMNuxdOKNTQAEhSSdvoYQ7t9Zg862dGt7oaJzocgvSUuS801lk4R
7szXfAnCh54xc9z3LGT604gHcKuqO2oHdVoeW2jtdiO5xHTmGFTYycyLWjovm2efFk6fxVgowZ8s
dXqnvOuNg+hI0tEsLrWn8AcQJRSQzdvtrjGWycKpmTEgFxxdxVihwAQHMWV+cDQGe0jAWWzVypeY
9j9IyUiQeKoWi3/1Zx7qjP/Ke9IzXjy+UByztlua3msnO8oBXixYWQRRV26m0EIEvyxYqSxtosn6
5T8WrMi1F2dJosI8NTD4UfhAerOyU9PAycZXaDe+cVJUsAmBQ8L3t67x4P5jA3N+MwiMKqQf1shA
6tt48laGtFqJO3zEwW9erNPQZ5ZXfgZACY40TAVfClUlNCt1E3FM4NJN5SfEAY2ZMyj5JXEQ/8/D
77by+WbpuNev2YYIPEh6oBL4B9y1T0hIe/MCCAtpu2lrq/67MiApOHiJ8guTIXyWeXhshENl/Khu
iLypcUptI7sR4D2XlBVRvbSIGZtv0ExtyFzUDjo//Jw2wzcCJj5izAvmn9r9KjYDOyirFrfVoSi8
sDpj96rfTDcsU1ujYKNPjW+Be1z4KFYRJZf1Az7WhGeZ4WXjMTa+yTsePzrPZGSES8EM6jt2FOco
lucs+W7FC+VogTIVsfuszd5wn3FWbuhi66wFJniUmFVtK88sVmO7A2OQG27yPZz85bCBWdfjD5TJ
AgJxuJdw9HX1Bvgvvs+EbD0I/QAoAlv6pgpnEs6Yg+HbtJmaDXwqggBqFqRU4tCk1sjNVxKibifb
T1eTvvTBYonKUN+Qa0MyxkHf9KD7kAxh6+cupuy/y9kNYdN7egI6A8K1G6odjmKgb8gQK+lHjGkE
6eSB0ogwMaQ9GYJXAUVcwZXqVAKeYLfzk+wWCJSeBsaw7NDz+YT/ZyQP6j/iPST1pgIH6ZCMMXOn
VECFugYqEJpOuX79KJKXItHSZ6GWGfP9KWhGAjTsa6x4Kj8Gn/gi4hHwmYfItpke0pP80f6x5OE9
nD+SNWKYnEhATM4p51vwaC48whM+gzbzeH642UMqQTxtPKEwg1Ca8LEXylZBHQ1ToD8zheSLDxXN
NjtRmr12ywbhzDfP10SMEomX7Lyg2+V7FJFRJy6JJG3FOAsP97RtSrSkkEd1N6l3WfUXYFgDLy8e
ppK4YCdi6qb2FCZ2pR+ybDOW/3rGFcL4wXUxkJA9EeXDWDFlVV2Q5LNMz1wAHVJHfkU4TVAtsaD2
zZnKom0qYnIQHpzyVl3qP6rCmAmAqtA7Q3l9f8nEy6p8JgCwH3H3lXBq1lO+JOqCY5dWyEThGHyZ
FyAZI+Ko1uCqlUwvpAmRISy9/1FdpLJqFeO+dyg6M+ZBLlkVoo5d/VzV1b4B5W4wO9ZwAZRe0dhB
PdB70adJzjvul7owz5Xd2XAZYM+Kn2l6bYyZ/U0/90ZIgi9T7qhC/uPozJYTx7Io+kWK0Dy8GoQQ
Mxhj4EVh40TzPOvra6kiuqK7MjozbSPde4a91+6cCYhraPc9Jk1aGuaNOwl93ZIkgTv5z/4ncWYB
NjZmzSQaQUf7iEas5gyrinuAECuy3hhmhat2MtDK+Bu0A6r/yOADch4QnMEv8v53tL97Q+O1ZVrJ
Wh98TXcMg1POpFO5R/3ONJ9d89TwiEKDCP/1CiLDcw5TEitgtO8gqXbbVj9Opo3/rWmwQr7xMUbi
FnMU8xdcsRhngRmUyroAHUjId/ZlKscovGFyBT9YSUQ6OQyJq6vHcYneANcNkZXKj6U6vOkB+2/l
s/iMgX0i2z9U1bHTf5L2cyIvIkKDSq/MyNpq1sPVhxxJ/OlZURcBuTX4TEwQfeFTNnZiB6nLrbCl
AqnjrGB+zpcp+0xEThGh63BS+ay0bFmVPOb+Si8OJlx6LnwR5NEjAN8OGCNdjMGebSw7EXkOD1oy
irs1qEeFncXUvQe1waAcw+wmLC4Gq1XzxBh9uMaAMTOUsEUFRJKS0rRAsn70DZGSaCbR73mgiEXb
k+9DgZBqB6S+URBK8euglwu6y+YjUVxNZqaC494FKlkxjOkOOnzTbKE8IRiVuzAkGnvb1muF57sN
bdk64gS9w3eapCv9x4A2Q2L01L1i7Ovtn0fFEf9j1JjC7iDST1JdQLZa/W0lIG/o9EhtHHDr4q4M
rJWu4Kzr3LjYDehLimI+W0tnsM61X649jajE5xh+NvT9ffwPAanBavBwzZKrPHuJYMLDr2QJpqpn
mQF9ouHvtijyhWMU/fQFex0O4aJZJyMo61p2a+qLongYcbHgqABUxuClx+PVoomyjFeWiECLmTUL
+rszdD7WGRH3nNqNQhqNEFCRGP1OgIuFPtSH/0YtNS96up5EHpNH/zbf1wNHGHxR74PUBQSbpfWt
hb+qvE4IXZw1d8JqiV1LchimYQjKrshmqxN8Cc4O2kw2sLbysgKn8A8p44GU9R2P+ocA3nGPzhJh
k0GzHbmkAVFV2kpts8KqW4ZvCxWbro9P204YS1LprbQdTGAcGCTBiY4Pd7eHuJ/+U3LbBz9eA9Zg
jQlwGYiodkxZDets8ntbJGURzF1rj6zX0kXczOtdRn3t7lZobwg9EYsSJEFJ/OX7Z3Pe4zA9oNsi
CIZTJQfEVO51BuEdw1zNhHOEdrG20xhkEoJ7BH6gEYdtyLBzfFPJ7FvbRCbi5acYT01fzn46Um3S
mXjUrcj3YcN8GxHBNzYuCaTidX5Qh1kFQcG47d8AN8X8b+AtMH/5aTWMBwUaJ5MrsUP9qDN8NnzK
qTmWQWWECuhiHAjfZhRekdFD9ZnTnaANhQCVrUhhCYmHSGnIVSlZlBnXAPgqesaeYhSo+DNRnLK6
RtmninIco4JmM7acjG1lHPLPFuEmLg2CQdVszdcuSqQkUW6zAACPwnD0fzEsa/D+g3HTEM1YGZmH
X17Pqrz9nOOi8I4Adp65KoQcHFpx0SPTTT7xR/nZNsLrjQejP3U9XqiFJB66a+S9anFNwxopkDq5
ZVTz0IyrYthGYfsxJhtylvRkXnv4zE8F8n2sERuW3tt1+qd5KxTY4rYkf2HsX5pEtYBblwRd7Sn0
V++AYKg3nmF6tThJZQp58GH/j6mmYTEQSEDwkXYiPR2vtJeumwjDsBMme3lcGijdbP+duD5y4aJa
V7vVQGL8wsAlD754SC1ULt9Wf/NgN3zL/pHig/OZ0Q1LI1qJtF3K6FHoIvqBVIufLjtL8WUkD+IY
i8cx33bEtOAYwcYOw+9oULWhkk5XPWOnPRFkg5PwN5FoYNhFSW7cAoQxsGh0GISXamybHH4LxNyh
Xordb9qyDzo0yq4rr7T2HRd2/F22uxCqnXxumcapMEpRs3YFV6K3n6gHpAkKOoYo6e6FwFnrz6D9
TJAqrBuwHTyytWvcIz4vOtGRIQADPN7PPv+jNRbl+KzDe2oRUELey0vw1CoJYv48B5K0TYLIRShQ
svHhDSw3uAMuCA9VGYNRBEaW4a+aJreA6b5uaZsSkS6PiuX68VGscZmEoN9w3k3smWQJjYvd+XNb
T8fU2yqqhGJ4qNsm/hv2iY2UDbmpZN0bdgcyoZx2SZaXTpJ3z+9FWBAJO69xQoOaj3c0KA8hiwsL
JQZmM2b0jvw/U1Ygona2MlF7LJFkStZ7HC5qcEy4W7KfCFnSNgSRIbcEsZyjSJ4FuMIJ0Rdx60S5
4s0zwfh8S3xrHUWNmuwhQRC9LkZXjPYWvyRAne32eMerfzXjrH3FNNuKT34J9xaAgZfzJlWbBmqb
KS8l8ZmyiDS/MqAfdjWuDTw+pesj1fB+oIaWKJL2Ce9+zYZhhh/lxoVxrJAfIskhDpL4esgdIRuP
Aome8J7kuSwh7A0WDMsFv/1skYOZS0bChH0Af++/EmR9FD5cng74KDpGYdmA1LFuRLdVxHdgPinL
T4oYZdwQNxZ8kLxKtox/G4y1ZsHW2NBXGEsBdQs1A8fq01g1FLSI7TjXxy1r5Vi0CX9EZ9xaB8va
C9RKfJgZPerJ/CnLHwQmbNMFIisZwkw2hi3Gku0+W/ZPDomMOZzKAVuvnjwDGvfkxUj3JDwVq0k7
lv8mYnzYbZQkTxFycJSHqz6d/Zr87mmVsy4f1IDNDgKr8mBWK4NmR0NIPBe6JgMrL5CJNgMvpM54
GR5H8Y1mAFojsInJ5kkcAT+hGr9IlstbW8cbna+L9knX0DWHwGI8fuWG1sYTnYjvJ9+X2CyiZROs
WHP23k1ksJqV6xS7vvScxEN1Ula69Cw4BlUsriOv7YoSS4ge0nDq/dmy9MWSOUGxUwD/QozBtx38
GaZLOSYkT2ReebzxlBXDS6Y+cgs7KrMZ4Sk1Jj+GTXa4EVhoSF+sFi8BIrqPzthnK0W/sU8mQZc7
X0HAnv7jtylMkbD3B49GeOgSUU0Ao3763p2wOIOEzh5pdWdWLCAqN/rbhD5EUqDGhO8KfYrBJzUL
UUQ27GVH7vUqhtIrj9ekMheZ+RXRowHMi8FDTLNC1/jFsHTXMaGtDPKQAHHZo/o94OcPTz6lPMZR
aRFo2475AtQscbJNjXlfOy6HFJ7vnUFv5J8iErQT7Y8NvDG9k+iRCzfFYOKj7HOZNkxGSf5oDG7a
YDl/9CZGfNy20nTyZLJJGafFfyyf2TfF/l21uFX3KnZ0njgkLjV68i+CdNLv0WTpqItuoq195kMD
CYiCsCW+S/n90JptoaDB3pn1TW9/eaLUGI0c8jmo60wUZTzYl1DcskSqg5NFKpxfuZrKWhgOKoHb
s7epviqI/pk+Ie5BbhHrr5iNLkFu+OfYQbT+qx9PdcMiVRMX7UNAGkw2A5JAvVuWGCzw2FRQeJ5K
fG3J8kGyiWOY6qVU0aIemWBj7tGxyHLhR5cITgT9DzJIH56xWK8iz1WTjcaKOZ9X2sQlEkr0Q6Mu
invykCdrg7EUGFoyR6ly70NWusOvLsO/QVt3ZIW1C+hjwEcImpzzsonWRIRPLOFeLrBQkrtF/iv8
zIxNLJoDXAWIpgb+14TckMKJ0ivjqwuEn76st60tvi2AloPCm8qDIuidDQ+ampMDLqBEm9U231V3
5k1nNosrUgfhWiBSKAGEoQZpbRIVyo9lvFVKm896m3aUIPL3MFx8rIUtSswFUWwVRAfWSulFAXdY
iL8idprKPAfFstPSSwE2UmxqmPtYwPrCOQbZvgVRm3iPDMonq4fi01LXHt3at0WUwkJs7uQpSTg7
zjCsySklNXz5UpdknMCNRwPvUsA2vzwUGF9EnCQLZkk17xZjIN45i4Q0IOZ8AAYWEW+Xtd+Dmth0
/ipDCJnuvxVx960FoCgahb7Hu1nysvcdQ2rCCJYtNn6F2t4nTWWipK/gIcg6sNPubGDz0MbV/J8p
2lNoJhQd/JfJCK6Jn0VKXjftkd+dUyIxvG/ESHYD3s2alRN0usH/JGVO3XLNDcbUcDYcnwULP9y+
DP2VUBCS5KkuIsqMgGNj4X8XpcGhBKAT0XSbH8z046yX3Cm8vAVUXaYEAu5w60986ooD+NJEL0k3
Lkh/BqpzTJwsEqigKTbI2pzGbJEY3vcIQ89CmWggbsOBbpjJI1KZrb8DzW40nRtlVHaU8BWRjiLQ
I0G+yfzrgOqqZ+6YRbhpo3bfT74rCqeaIUhcbP8//5xCYc/Jm9h3/DCNe14cZmrrHBzG5N8U9zWs
iJDkEcKy8dJQGGnMsjYt8cqmS0axzsREd7jbkCY8wxa0X30LTngfZZyOI1q6xpaQMibecUy+STDH
DMfTPLJCwjhJGrXmIp6qwp8y+RTY5/J3pweWTD5jDhYDy6pd/KbZlrMeoDIE6vpFTRfmf2G1gjYa
/M2PSNLYirH2lAcDqdpjzUgWz8BX6UoIO9E3oGIiIA9jxdUrtq3wXVyr6Zt7zfps7jWOF8zd/+8N
4ny7nwfaPOB/uCNrtkDiUrRuLnNPH6Y089jw0lVn+U0Ce1KduedZiyTDd+GKGw3LXbHEcnEL5ul7
eiK6ZjJd8CWhco7+OEt25GyrkLeSrbJWN152MJFYwsXdaP5JIOYDbLy51G/X7hjTTNcAL7zpqHi/
0KVgCBvbQv9H9jczKdNt8231SIrNHL3OTFNcs0UZmXSBiGceEKLfwSS05R907Yc5Xvcs7k3SXRhx
DtuhWvuTqxCyQDjY3XPozhN0nET9havExwmbspWkcF2hsN/R/ZEDgRzfV6+CvBTwLn5I7SHKXFZO
+PPpFBeMxPOz7xRrJIgh6KJVwUVtwjTUv+mdiiOLPbniqwRjdzICaNnuwPXybUANYg0Zz4qtMfmr
y3cBYSzH/fGJnVOvmNfZXeWi4VKTdZI/+MSQT0qe05U2GmJ6UNhAy7nNPStrz1nhyuRJEFNSkSj7
XNxDiIvgc0YuWz8a9sLnfl/iwGJRwWg1nF23H9iT2eAzRp+7W0VcDjg0OKvjo2rTt6pvEtunuwbf
cF3KV4mzTjxy+PoUDLv4TMhTc+x5JQCyx6x+VunFyI+Qhvuv0jEKm7VzERwMlBqvrHUwnWvZEbtk
NmBPI8b+GHzl36K1nMPLdVbVoEWDPXo12ATxupDf1Y6qhL6bn6aO7KhYhpuA4ScqjgUDlEMJ+BZ4
rj+7wnNwVkuCr+plzBYKEHXlqmf1WbzEattha8ImNUCKccZLTK/Obc7qS1tN8FRP7DW4nbQdb0xG
arSjec48DHF5uiWSgRg7MlSj80CQAZ8DlZSXnaryyu3F8JnPhJGN7/gX5NGO+GOs6JiSYp0TC+Vy
lmFHrud4o8Rpdrz8BjiLimxqBm70iNEqw8hGFVTdZQMPbcmQ9s6fmLKZM9e4ehU+TgRLpZ3VjgU1
plowObsy3GfStCQaVtkUu8CtR95k9qvWuprTgLt5gV39jYfgQTMpouhn4AVVizgYvT2a4SLd4w1N
8LmSpL7N6EfIQIqHj711lzOniHd0fgq+u6bFHNlhzYk/I+WWhLsKaMOAiMJcoz7DqnLWrporyl/1
cOw323ET8PwFDtMscHLznS4TtmmP8IR/cP7H+0Zc+h04ZPtaizb7JsFyCO7ISUpa83AqPn7LTZ3f
5H39S9sOjYxi6+H9Uz6GF4MTXI7MGA0oekjbmQGs5IXn+BCpQ9bwADo+9SZcSNUaZodg/ugEOFPR
lW7PvCy1IXBNx2E8AEP0jwCd+WERKoQKJGGvx9GObLGhymdiQt7tXELUtzp3sL8QnsoIJv6HYIIt
51/8r9wn3kq4jPmXINnaNh7d3L92fwmFvs03CPW5MC/NlaJDsId6339J4pIorku3ST5+m7UkIbBB
f8RWGtQy0Ha2YKSMsegr7rifDEj5/NAf0y/q/y3oGAB/BAO/kccNK7UAwGFPx/iCoZ7rXWd8vtC8
U0VTy0TkiS5C0Zg4bON0zc0l3BEM97PlXAHsg+/HrkBSkc3A8I1Lplt5FtByVLd72TFT5y6sgMnq
z9JOf5jnTj4hpza7Fm8DcpppWvDZMbEZj70EZZyWgEdnjlicrwbmjOo6LFacwSw2sOfX1R8TN641
TcXvfrRIdVf5Smes7TI4EfbKypR3I7K+oum72qU/AzIMwx31KxEBPDvZhbkvytB+k7HRHbBeol7a
5QOzMMeQdwXqIQ51EFeYv5hSocnolr1ynlfm04mPoKq5Xww+4WqtmF8hTG997XnfVn4dhtUfMVvE
R39YrpptgGzQvYr1Kb8Uc4RXvUchVgqXTmQKQ6+Gn4ugkvyQHtT/pQ5cyPwt87RtaQLhW7vjIaKR
4AliJHONyxPrDWWd/0NTh9kDvPijZzBQsCWF2nOmpgY0sYSIGSsOMrooXs1MGW1l9bDXFkjL2DK+
Ua5/zkatYl1e4NFwOhsXxuPmc3oRVMm4FSvX5HhvH7iOLU4uaPIuvcAS10mf29ALcgLGGJgnqGoH
axusGBv96D+Ktar+UEwXvDrnjK8bYWJj++IcKUfri3auhk3IuSzsyEMajsiKY/N/tAWP2rCujogB
yn+EGEv/C1eJauSbxI6RHZEm6I9JJoFDtxkwgNBdavBpAN07RF1Y3Y9AlBNYrGVhPQj1uqHpVc3d
rBelqQvtfLGyIJvgCpKCQzgua+pBlu4ZJc6pL94DAVflo1HANeaOTnwMgAdjQ/ALMTLiju+PaSrx
NiXA2Q/N+OA2ROLffRrWovjNh0Vq7Sj8DUPhVNqI5jJC9ZPPo3IG2P2sUP+0xJMRPyXCAwKnY+/e
uLTiKZ0in3BCXIKsbzvsIS7tltUvAwO/4F872Px8Er7KHBnliuGaNB+YKwJ2n74Ns15ZByuQEhDR
22ezC3Gv37RgBy6nXuPqiwGOD0txBrzob08HuVC7dG4p0BN7alzklaQl4j7ZoqFnqs0uJBCO9HMD
seE16cc/Ob4Dpn0WCLiUNTnniVJdReVcuMCclWvmHam8LYRO+VaqyBPLjwW3T8ey+zWFPPPMPQLW
9lgUajqwQEKQ1COyMJY6AitTvkYWj23F+wu3gzmkr4v8NBD1A6Kb6wgnap1w4l7haBhtuce230MV
SIgc46+ZTV8tuvaGGSYRlUrwo/dLg22/XiyqOw9oSTAqD15Q7j3rkzyfqXhwHEzapTF+NdyJfGcJ
ZihY1xMaeMuhPrVhVhofDVcxg5aXQcqnGyqj089PQ/Vg+sH0fCy2yMyZaLSxW80qKdwzpDXsgAMx
f+ar5lItWmgZzJHrTVmvmHP+WMqfKV3l8Qixh30vq7IFP+j0Mms4BKYe6Vsvbpq116JdMK2wGHGT
BECjqCm1Fa+OgCJyIHgpmCsFWguqCpHejF6gttmLyuNzwDJv7ceR0XP0lc5Zmfof8taug2YI4AOi
541DjWULiASs7hRHMN/fqiNyUKfZP8q3+cRs24XMj3rzZEKunNN6pQ9fVX3HQzHcg+lA803BShp1
cQsnt6tRcOxVR2Kn38ef6MLq8neKmag2e1N50qZVxX4y9wNAYOujYWYlBSYkRx3kEXsfCl5WPJFK
LJz1ExcvQX3l+lbMb2r2NzXShxh/ivUuKq6j+IiiXSH9U/Tf+g18ZsAY2f5InrCTi+ZLh5GHaFXE
HBBQkMvpG45IjvQdvcxkIVS+5YCxawDFqOv55HiDq3474IIp+Yx4siSevcF3WoZ3rNsH9R+HmsIr
eh+GbaNfEoZ5MJ9671BTsb8yrpcYv0fhNi3jEeRX2svM/gmfPdYavoyUMuo+MsCUmGXHEVJQ9TV5
mzBdsqXSm11O+riP3MNHxRL/eKwIUNN1GaiJkhU6nWCTI0tIPkdmbZFL3caXnjHg4h7qUkZRANKA
0geXnudceTV8BiODz6Zdz43o0sSxQpXC+saI4OrH69w/88ewfUzZM3jDM4y+vWzbEcshEztKFaYB
Rv4wYEOM55ziVjoyKaxoBCf/dxAPE7PxZn7uNOO34SuMaVPpLcv0nSl/VBGc81L2iMpz0xe2iaJM
Nj5pzpfUSR8ButxCArJWYRLO3vCSTENcPNGXzUaU/gImgtJR2THwxkMEXExx6TkiwNjGsQ1Q1dVg
+uiXkLxjvN/XTnB8URLUTLjjfUmKUfzumHoiW2DrDfKZ8g9NA5mVPllxUuXAp/L/hToswWWD3T5D
UweIUNlbwHFOCmCHMf1mP1+/LFaPXnvJJ1tqaieMuqWPTYZnJRDJlx31uZJLR7Q3I3UhmNWvceRL
NmD6dqTGrVFsYiRMCV8jKZTQhnW4xXJIx0W2L4Mgcx8WDr6yYN6YHvT2IrKb1TnkEWSM1mKyXvzd
NXmNIcV6zu7IR9/NgCsF2Iw8f/DSQ2PtqYMrW2jLBepLZV/UxLAU+xQIW4CD+FwHixAleYCdehAZ
ambHiKUbER0u47U+/PYmN5JO0YmPegIm49fKysRxGkFKkIgJ9L3T3qeBASc5yOBIoIFLKjaZLw1J
Qsu0SQdW2LNmQT+lI6MGYYaqkKEcMnDh3suu4KHtbjbsKtvpCDUqk3Ubds/4JAUAeAeVkZRfjQpU
OjS3LSW4Iu0sBpkZWzYvvxmevy7YSFoqBoHspDeMMH+A8AgrEW820sH034iVso5czFM7IgW0l8CK
SQq/5HonEwLaYijtlgmejI6LwZ52xoopnQgTmuuMc6FbhFJFGLEjbrxp31XrbpWyIGVaYbH98vhu
PB5sMEBNSRFIWU36Gw3kPUWbCnY0RPEUTCcNW07JPvfQCrBufFuljaZxVKyj1H9qr4ahV1ndGERM
tGdwA0mpYZtgQD6C/Cke+X710ZHUBZ2xxEjK8kd7zrLjem52AoNIE1DTLZsOWQHO9yujX5hWwz2e
XFDwFIj8WVK5FAOmPD+qdZAQ3wxMqyIclCotNfsoI8tX7e0WYk4gD4eEPD2o0RrPqHmH7mcKLhWt
Fo/tx0TIDcwT5ustYrRgwbfWk0DVEvpgmcf8XddIMK19bVfFuWBgVCIYa0peRpzasoYNvWeDU5EX
CCCG5o2oDSVP/gyRSkJGlImZLV7o+jVhWhDJvLAmsTZuLs2NH+VlYvIDv4Xpb1esMwqmFOaduPP6
3x6BB13aHXhcfkCSAToq34KUskJoSuFiaMulco+Ld5c/ZPmKCjYcvmQVVSdlMtZLAFt0JDV5gZYT
+L+FwCiOz6wzUC9wbuFF0Dj9O/ojVbs3+WNAQKJUZ1H4ZOqj+AdgkvWKKVXPQlp6VUB3tK0pPsL8
AEaG8THszVOmvqCXKeD8w29tKVNcfCs1QE10e0D6PAaIqCysntNFhhqZOn78GQKD7rXK7dCN1ZF3
LNEqDTIFpEosS3sdxP7GWFKHbFs8AxjM5Q0vj5qc2HVQHcbQsrVfSvBJ/FdBfYcLg5CGnFNk/Isa
rcAp2lshhGCy+F4DqWMyT3bD91jBjvLIfNPGcqv5P6L1qQBjbbkaZRRMMaVxFvz0BsQH3gFu0VbD
cgkDLBtZMBB4nN9iFAImUvmEucTQK/jlaPX5tgb+vU79VcffliSrrrhKPqpl7EQEZgWQlqfGWs5M
LpJ9wJUhWBC1e2pgYACC1MwZtuPBY8edBR4hegu6DTlW2fdeC39m2QC+EYuNxRnHQZ7xog/KItQx
W/V4SGK7x8JRwXdh3SxwVzCrZZvH+2TI0g4WJOROxncVeSsobisK+CKvkcx81Iph5xQdMMgG7D0d
txdiaMzoBJygxaBB6ilAC9TmsOMGJtrVTqB8WMJbpQIVqNFjHN8tmnJi6vk3HpDpwOCKRwOjwqzB
Y0QyaBdqZJpkSz96EsWa1VWIb3EoeBEj2Ls0fKc4sHpqOgiYoPxUTtYi++qBGevngtnHyB0t67tJ
lgndM3DbaguvIengU10QOAWInJyouvrNvBwV8cfE8GZM/1XUgHu5PiTwa9jM40coIT8ZLO5X2kct
OXXzqxYa09C3gDNdCS81hcugvoHjsfaKTiLGAGqaMtnUHio8rDzJpwye4UJSEp8Bu0aldBUytVmm
ZjzFkNhSrAjiGbqaYG16zCPowmO6RlaqNt6AhtPIlM8F4H05nPjI7L6AhBdw6XNaMNH4mZtEBroh
xYjhtNwtPJMFctd1Z+H4l18onCtv05EiA7iBRXh/ax3rXljeug9d3QRhyUiafzhsJAqLFev/8ntc
F+XH+BsNLgzsWQ44p7J96EBfUsJ9we8dtdYW+KM7fQdkumID3DxSPKVKRNNDnlAoQmCAWQFF0fZN
C3nJUvtrHpyChsH8qc1PlfUzn5dciSgn6F2TOy8flmBri50a6JEK2hooruD9IUWqQA31NfdcfgXt
OtV3UPiiFC4m45YFKPaigzE4ZML1EXbgj779khiZVtRZY4Bb6EpzoXNYW+NpKO9GjrdsY0SQ1KxN
ztJrANYboJjiB4XCJ5auQ3Ycum8qPENmtKgJK8Nr9qFsraUW7/dejr4h4DECweM8FfsGVkJax8hz
7iYf8yDDb5bepCIjANoF3r7l9Wm4TDvQ5AqtL1sGlP+fCgLS/zsp9lrIxkx9dvXQQzDl1KdwhcBW
TSdGNEzhJacy1nJkLUKOBYEWSHTGFCPbXSv2HVv6gAWcIN1SAacMd6LBRoghdi3RY4J/LRYxKz/2
evYck1byQHcxvg52BZTtZUtzRpM8DVsvqEgtgd6F+7Oc6wt/o1Hcze2f1Gy6pTdiGzzUpJqGgHpq
5VqwiiA6nd48QYE7fOl0PkxUYuOUnxHGpkrkaDTDlZucShl0jYM5vWDPa5p4IJ0UsmGi/wXe0VfO
nAamQafLUVe/jU8yDUD7NDYqmCUg0G28Kn8TOl7Mn4ydQwgAOlJeBT1peCnCS8sAhvGfXr59KJPF
LeVKK/+G1smFb5VOgTWKCNIzqnARUav4y4quxKJecSY6ROCRbKXwgvB1yW+TF9oTXS3A+Me4z+d7
wuLNqYugchbtclA/KIQJz1OJmCaEtVmHohtn24TYRmDlEecKl9JHxC0owf/GbceQMgKTQ3gCc3J8
fjvOxG7H2fETXNmnsMLZDMJRRIgOoxhq54o5TRu/QsClxLdyft9JraurW2ku1PZrbsWVeGEmG19f
8c0NX417hRjQEPkDZqRZZ+IsIv+AFQEhydXgrWjMZj9juu5NtKuwYtiYiK8MQphi0ajpAvJVLqgS
lDLwSYJiWTISJM4kDEJMoO6qGXXySt+tjax2MRHOJp2kes1zytqQyh51Afkuf7J/NRgVigzFgcQu
I91lLUgrvBCEk8B8RErWEROfL1f/QbHNZscTW5oQCHDDl8ZvpFufb7/p2eP0i2kiR7Qe9Pm6v8fB
pOdMgTCF1es2aY96yiAGwS1hCGCYsMsTN1Ki53bELegtgWzoD1zGLFt4IKart9SDk/gYEIyyQ5lW
BuEmwaItiMPdVoyPRBjlwvhh1cWHh2jXZAaHRIolXapv2bAk3OwkO+xMHL8mMRN2jVWDz0k6WHe0
3ZSQyTUhAYJHJas53/4CQmdG7wAzoiEHvXFLtkTr/knWQLOwVqoNtZN6juR5tpdFuhrSJ21auJZY
90f7sb5p9b5JVwmZ8FSr2GIzl90F/19Af/gTW+DZDA+QnXF/DG/mVj1L5WjAg7aSZxUOxx6lE2eK
jsKc53rJMM6WlslJJZF6YcwA70Uwfg/Jrjx4Dnr09IftCdE00MJZHaN6OSi3Rlqj0kp4er/RLAyq
rZ9RRU1/wPK94Taw6TsKL4XseN4gWCYVUQoHlJyI7jUGBYmrlQ/e9X5Y4GrNtnG76FdlwsTS2Odz
nDXIkdIBOhCNO1aC/AloLnmU68meB/uUZjXO33jc+5vGfmlO8aN5B377TAkptwrM37j+10SkQy9G
8y6obwTF0U9YHqoHom7cfdgnCAPT0bSz5rh3ZGZ8syF2svjSxLs6/0z+uEDzy+Qmy2N6lrxlDjoZ
SMwMVJEXyRUNEhOaUluRWkklJFO+fWSe254Bd1TqWkYFo16r9CmVx0789vldKaQXzaburjjDqXEx
QTuG+cucQYgwSW1F6Uye0YT1MaMB4manT6Pl7+Ur2xdgEYwKG3gaYvMUlTuwG5kZGihnHvedgq9r
dl7Ef0rhjshOMohnaATnN69SZh02tAUAvOG5glQCJpsutrNhK7j8beWLA5qVJCulUtqjoAiodY1f
n/rkLRzb9tLzXjZ4Du7ZHIrTLszJZZkwaxGJWSFsecxnJPUJyYknUs7DuAWpyT6RjiAQ9h42NYwi
wP/yh3WP2bwiO3f3lYgo/U94AZtBmePvS7tm3vEG0MXlLeLtXCqvbpwnfWDqk8W9/C6DIwdcUXWL
nrPdr26ssXSaVd0BeKVzRTc2++RX5H3d8HfQj4ZM9Ukl4MaobuiGGBEg3EpW3Dz+2rh758ZCMo0g
gls4wmg9ruX+GRS8QsD2Yb/9KGSEiG6m4WyxvtjD6jLC6XsHs59jBmdnq3LWK/+EYcshRAtNc8z8
JqvdSH9R5xVQYQzviC66tSuew5gaWOYKBQ6Dri4K0P3tmGxJ0A9m5yqOcrpxbrBYckcU9MyKQA7b
HfoRB3Q0BSRXsEV8uekid/PFfUDtvQrp29bCFU+FsB47APXPwuX8stbTFsfS+C+02ejke4k9UL5g
kqj9hOcRlXWzEC3CZZei/NTjmQmUwmZ6WgzxtxBko5M8uPGAPK1dA2SSuoM88ICB6uBFX5TTs/K3
3Q6xNEKCpU/NuNx65yeOlv5WcyJ6zlFa9RvTJtGGNsNa66v2CGMxQEDH8mRNJx8j+JE3leXGpH9w
c9rxtvxqjDOiGm/g3Nsjoljn4UF/8DJ5K8PBFThIWIwjwq+347JiyjeS2rIksigh8pS9HUSSWQs/
Suy/tpweb6AtI3o7iWgGvLLGBvs5LztTAgrduH1V6s3apl8pU9YNTqOTrD5w+DEj3dQSpsclu945
DFZ5B/5WQp8+uWLPthbvyR/TYxojegD+aDvIbeZeD4wq47tXrwDqKnEn1q80T9Zl068G1LsUBpl0
6lhRhuJzMH87od2N8sOYUQ/HKv5KJVcVFVT99Pyf0T16lNX4wUoaKBnqyRUbYFk6C96e6iKXZurZ
4LFAvOQtHeR4jvNvs9xBcCdG6KdqN/n4xYgNOYZjOm3yqQibNNmw9ZIf+kjih3bxxaPm7Zmf4Cli
FYdFI5KhATmGUn0MNMMCxjoL9wC0jmJVWFfzAZ7R8h8K1kkjczuCKZPb+C9/MqZOg+9m+BcYTi0/
1XANYd4jOztKjuHwKPgcy1XY73BpOQE2CYvdl2BrxMsLPziStdV4qLUl/dp7wMXbH5WcaHlrndJo
m5fB+GtOiEED4t7cRpXAIqAeCrYhrrFwgS0X3SYqVCqTDgMc9F/O1paxfLrCL6Omn/DjEmr24hqu
520l539k/qHfaQ8FIsVWIvGO+v+QAb2BmaGdAmNjJFc1PonGqfosG+aQ2PoQaXFbQ4OL1z7hu6O1
NMxXi4orxOTHsTpXhT2fCz9+j1JD4yZlZ7bm/4AtrYEGMdhH9oPabHrb8lWOxUorWVErz2kRXh9q
7cBAFV86XBHSZ5gPZ+VRXuAnjlkkZdFlHtu3a15QR1+C2fVPjHTEO/kHoB2ng4rxq0chjHhi1JY0
++HCe4PwYC7WJg6CTP+fPi+2Wj5rc3EDFZXE6n8cndeS4tgSRb+ICHnzijweCiiKF0WZRkhCIG/4
+llnIm7cmenpqQaZk5k7t4Efc8yAhS+NuqcZfUbLJtkb0/VtHGqgm1FBfbuQzhiJhc9QqvYDImeS
xYgfeHyUWD7s0M7AHsQbEEK/tig2z5ylNamzpfODexEypFOCUWZ/VBvkUn5+91qW0Iwu2QF6jWTD
boM7A+WgRgAGoeIFL/ThlxhOHuXf7H7CRx1OGyPB/w4Am+cLPlqInc4yL/36pyem1ljU7RJ7sFwD
suqJenfiPQk1BGXNDrnEJgEU1tX2d0B38EWlHclKwP4z35czIh/oEVSCRZ2TWEt86s6dbC7ZAxWC
BA3C4ULb3+KYkfzqiUN+UH/qlrgec5DDhG2L0xu9TP4nXjdwvKf3mK1n+kHhFddnizJbgf9xwe8f
GQYkc1wO8IlN3eeZHjn2E++NWhhfjvt3kq+yM6w/lhFfMbK3EzZNegErFo/QIGldJTL+WuS8TGb/
RvaA/L4gZyel+am+UKed1Xwz0iMwKz6JVHr/3V7+pubuC5m2elNc6weWO7T1cNEses3TAHsk4SQr
n+NmRaPB6OnGPs4eJQbNODrh/AB7BR6hMAWIkpBGt9DwJl8W+/7t6tLizaScHUZ2o8x+vjZu6Fde
HgvaIL8vjP5YrDOSWifHNH8H2Baaw3bXro5yfZz9Ku9wAM6amdtEgHWQVcx5vcYx8akExq82+Xf2
aczS9r/agTD8r2YTCXGKpAjspch0dcgk0+ZY3Qk7hAICoOZovI84pTBhlmfDw/ckd+6BcqVpjgl9
G67yUvnSvSBZQMCHWOXbDy+D2urzqEtqEI/O8bFtLndl/aKirSzihdd4mxQRyUJYMnlPNt2CvwTV
0qDH6bdYwGEG7UYJaRpYAOCjZdMCYpEQ4w0KM4XVteAPUrwQcADaYhye7J9H8wKhVqZ8CZSL2SKB
BYgFHSgNYRqJsAfwqs3w8hg8205U9uy5ik8PDkdT6NCOw2sDubqhZi3NCtcSYA7Sks6Qu64dwgBw
Tr8ez0hVoI+xNV295QBATPXqkGkGLj2XlQmK9/51rrHj75Oo75dkJt33KvHte8wLHgtbdQxOUXhP
GXNvTiSAB9o1pu4P/CPH/iTqFxj+pAazIkAsQ8pSj7Mi64l6230D+CFcjfG1QqDwCixk5uZlwFNX
2rHcetLozEvkkvPMRVVXgAlBbyDw/VuUVLY08kKS1klYm8E9DuzmfzKbsTTKX+w3SV1LgkZFT+8S
ScKCtgd2ZGMMpkCz+cIpAFliuSP+5cmCEB/WuKdjgyTw9CAgiol9YwRtExYW6iN4XsLjwaIOzXsf
39v1vVyhQ9m76237kT6WcenD0VSzAzJLhqSaWEnkif+z1YbvIo9wjcPrA4/W85O4j0fjGcH7aAxr
FhXleeIwTMdvdpcGAiOYI1J/SOUoxgJOvYHLMaTJLewmWHhwJjx1KeIqwOGOcLehQ0FDm7V4CN+Y
KZng6i+KgS38bXHiwYFwO+O5gAYrV2cVdjc+e0Hgk1CVNL/ago58xnIaUCaZTn2De7RTTLozXLWR
NayH0YngFLKoHtWbIdbWVlTH27JbGJzFNI5y+l1yLx7GAVjfvtiE0ph6NFU+iv0mD+MzzmoQuDQo
LAuWZ5R8jAYL68VZi7yH+8q8yNvCSZD5HK5lhsgcCaC6iBdAVZEtHXCYrXv2bEvtFBNv/GNrERan
up+GkxyWzVdn+He8tr6n5sReEln3C6kRLRmA7ZbHJ3OjpvRTj441fwW8+hZAMY5IGzD7grJSoY+G
hw8vhk1c0DG71QstUT2uf7Ppq+2oes21Mz7vBCk34NCWISwAKm2ukxufI5Xwm4MOT4TxmjGoKRYo
ukSj3rA+hEhkhZhk0a06+JQJ3+EOJaBc+om6rkrTGSBSQFg3DMRWPiKopwHGiZzuB7M7R7pD18TM
E2GGA/KNQVb/N+B3iYeD3gd0QrQKBSBHdsG7ofo3/Fu/fbXYsouGSsceNauDYTpVsARHUgB8FpaR
SHzusr+ZsZ3lwstEZXCIZ/hWrYcMkA8RPHQJ/PF2zeYn6tzym6UitngkRWfVb9vhGv9lcYuF8E3G
p6u8swFcYt+BYib+UNoURUwPH9djEyCWEYLgQi+hvP6yD11fjJgOOMbN5iklfYDGf5kywPce5pGa
WB6ISDH464wqx2FZ8mOPYILG7UEkES5a+OYDi4EqsOT32OLC3dWwlMEM8LXogjcbCJzcqcYBzaPE
X6lFhdOY7DRcy9iBDBR7NM5QILMIUgGwPtkQOsnGsP2wR8d5TphnIN4hz8I4j+hUdmMETUoo67Ga
drvqZM2i8XMiRKEDg292+pcEV/blJx8mJ0FsLpSVpv0JCfj7k8Aq4r56+JY0bCf9RJNgOtYRhv+j
+axfYaLNWcdOKAHRETK7LSr/vriZX2m9zEHpNXMz0HPymfFRbvH+O9b3gCgZs70MPTbMC25yxmOI
ncYU1ilGHURZbUChOF/gsAHPXuBzswZB40vYLn4lS3JY9W5dSSfoPgUIukIO0Zyt3V8+Htp0pZIP
hbaQBXG9jDFTIVMFL05st2A74ju0T28K3poNzPkHdhZL9qn36osGjmcasEtWD1r/PXHksc5dMICW
9rqYoweqxMTWW+hKGYsthFGmIeQBpcLqht3KjV0urn289IrHNhTrEO2LfsBCL4llI2QgBXIyNv1o
Dd5biE09mZs+ljiYU36Ou/KSFOgH3aE6Q6oyR5/d7272lbv2WbpjvQmyfCOZwPI0RArrGWHxKT42
bNF649fuLnDkATusx6Za/Nj/E2awGYWMODvYXSSN3jh8GmzS6P5YrELRXOAB3OE3ZJwfPgd58YMR
tvHvUXvgIXPiNYD+eFuxGiu+jRPCSNxu8Z1gsdf7qbIcQD/nWNrgpwpULQMBqazGH9eGkNiHQ/QY
0XSEMHNyWbeBToARGF1m+s3Qyb6+YFTb454x18mMYywhTGxpR/FpAlTn32Kr/Q0XFooTNgOPICOJ
D45FBzGTj0HODT6KlcBTAQg64oSlQ3yl5IHDwGxe0bgSFPoWLFDaVwwfPeui+F1Ey7Owv4gP4obF
3wUyezamZ4B9315/4RDBJD4sTXcWAl3k/GxWt+jE8BAk4AXzJPSsZLVhh9eiJfFUTFoU8FhRWzGT
6MABsMT2+GT4RrS/Tc1XBa6RbgIyBpXlsTIhQPiwFGBDIItkSGLdCpzKJ+UnISi4a+iBAuS4IIe1
+xpcKAEodVIqG7th0wcvPyMxYsMlPhmBqSBHrE0QTqB7j2/9sY36FYuVf1Ds6Figd07n4az6NTWi
cuq/94ptx3RTYbjDNGIv9ItDDb792DUJXAhmG9TZO/Kahj0vPMoHZhMzj28yVuSD+xjPP2Ew4GrH
erB3YZsqeMMoDsp46GMrlSifu4+KJ3O0tbRhGcym88GoPrhIDviccSmuEVg/T8Bsy7G1paSBsFKq
8OqYYa7BKCZ7EAe3aOE6OEc7mmXCfiziSZ1mTyCON32zXaBvoSeDkTO4KiOE+BZkDGkGsYnek5wh
OgNkjQsCeY4FyisHQI+26CwYz2jhfQ680IqYR/CaSwaHFY5wEdmiX+v4HbGwJnzTZtQ+Mp+Kh+5g
7aFQKdwfpkiMaNmkrLqr/in/oLMXxMzyM1HmKKVkwlD506DGfrWfaFn3TeDj/UgcYetl0NFpbzsI
H2y+nIQQuS+gZOAZLjgXpP5ATkCyMHtsSD94NRhzOFBc6QrQHjSY1+WWhBPez3I4rJEJ/ta7djdc
Oz6boyCsp6FB1YHCjbQtCiYKVUz8SLlq0ckteWtQ10MbNOiH4fAVH4y/gAXlFvCbTRog5GzCF4rI
yTln9syBRlEAbuNMqxGgQjWQNob486nRSJDJx4bhzm7j+EDt1cJywFXdaXfEBgBm8Gj4OLU4JC/6
1RwnDcwUWOamN+vULIstrv0+RKuzsRDvAS+NiqWJeAPsHBwPeqM7/HvtVR8OiD9w4nXinjYebyBR
7jR3F7r3O/fjdv8SSoZjw0QjFjPO8wuC9sSWSQzB3HSoZSgYfM4eouleXA0QhYPC3YHDyhSq05fO
2w9aeU6ofzR03N66OipyMJhzbEmbP/a32BKIUNSDtTbQBVJR4Fk1vhCd8BhiMYA71pOxDq9vDHFC
emJEtbpHyW1bD7SZ/MQnh4p35ZFlHc5RwMzOR8wgckOkmltY+/HhRG1g/8ppQHAW3oiQRPETxUaC
TlEBbuWqQtGNb6yXdtWNgwEdcblDZxifoWqCMZEWoCK/JWaWkx3bWiSzBAVOfFDGUwaTI9Ji+ngU
LR1eXXPtjIoFzLzYqz9Q43Scl0RUCYsEBysC2Pez1IdYIqAgTVw5s3ZmsFuzyKi9hhUp4XjTnMUx
GIWK7RjrwNolZHfIHGtD9peGuhprAhQROWbFXveMKtt/4tJQegirebHx+2KkTcggoqdJPOZEWNNs
oNnigJqKYwPhwL8ULmbqN1CPX2wWuCqe4A1ByYD7AOOGhNYUcztYO727ZpMYvUJ7J7HNivYdQdam
S8pyMPuw9m//UpzJdaOsv4CVefAxGK8wVOIs5OyBpF5clW2xygtcWF0LXjEeY2K16BAhxQvPdUal
SeG0Ab05dpk+KcYQpL/pttsd2g2B8zPo3ljoT2fZ3XLfsKsEfJv+oNvowBoHohrY7HBRE8MB9uK1
k3A7wK0a8bTusBf6Tac5FScF08UPdYBcAPDHkcS7TO8d84T5yqEgIGuenciiz9L53/CHjp0kVosG
+1/8zdxJexHv+StjN7WFQopslBWG/Wte4Kh43UWFEIH2E3yK6FGEbAi4eUGhrPOpZlgIsJAWT8m7
9IYMH34cJUUl5G0nHQpGg915d9m1JA/glB/Nmdh965/tj7lpwwgbh5h0Jug1NMUEthKCPDr2D4vI
8ottyhsgBS8n0d04ZpiJ2JQ7FEfxdGGX55gkTIGVzinz+YcGufKrWbI3/sDP0+3XDcupkJ7jU1lL
i8azw/HL4Chm40o/84Q8jwgSmynKrKP+6dvJK4IMlQNWU2Q9XNE/Suf4bH8Cnmr/1BVW1/g+ht3Z
nK9ZVvCIpOym548/7ar/2j5vnnQiNCmCho7qz1jn/z823I0n4LBAD6D7cfAw92FBhGnOHnIgaRnz
/JxspAXrmiZaMxpL/1c+TOKScwPpwOEo5yjjes4gtYCwwD/JQqha/A/ehUgQjGGsBLXmoSUTMYIJ
bocoZhoPIrRNOB6GnVPIWZC+Q2ozzAiD7NxhCculJ0odvWwDBZ/XQpTaiwkpkCUybYKrYpfKwpqQ
MIzdcPbB5jE/lvG3/Jh5iQ13c/yzWHcFbyxVHFoaxKBo4OiE8c5EW84luh+fKwpg4C7br2lyXy8X
GssL7tPRWL84yvHplelV8I1wGJ7hxib/6sYBzMbTA1Vkp5PM55QUC93NOBTIJo+mM0KwVbIwduRg
ruAvhTJWiO9luySyacdWPqk4YNBzzRg059VGOsU8GtSqtbkJhq/7t+Cgzie0tRuFR+k7vQrKCv57
Z5IxUWnIum/9xsKzVf/kpBd6MLKpkGw50j9OvFrmr5y92hnzIUB+NJHYo+GfsED6nCvLftP+uzOQ
3OLWKZDHLaSLvteb5etEspAnuEjbbsOkecp+hwPL1zpjHHfKbbJUzrgySPRddF+sEm+duqy304Zk
qSX2AngDop9ikfXCbxJJB0cCUR8WkYCM9luZaIcy8hFwiuE4u5h+deAF4nnjGgDzg/Xw//fdmnMa
/OVewE10km8abpwperDEW/s77ZVr7UvY/y7GC+PTJTmTsEA2BNwk85h8ysN8z6g4/bAWJnorZWt+
rj9fOyDDqnSzf5zOuKCCGCcTu2CJIEWqL6s3DAZ+n71XxA6oxArF6kca3v/oUpATc4rTOkDxA9kj
9Ss+yR86giYJTmYbSKdkw72BCXPnxEYJAtQHaIpxLZ+dM41CSRvMGur+BQTIpTU6t8ldLDZ4zKF2
zPVPzlD8ArftlmWd335iGmF7kp8ddGTpc6t107W9eRNnM4hQ05I3n3ifzzuYLA1rI2yDD3PYpLMz
eVhQw1IQIFJv2SOz/MTOImF0gOELwf7pwW8R8AbyXtiyVJdj81nA1RBlBq7Yh3AVWxPU/cfJWH2r
vuy2u/aoiO0aoBZdLvT4+EQPx+Wi3NNwV8ExOYxudea/GC/ToY7ksAqqBY8qoD+OVLty1x/BcWgZ
sFgV7QqmHpQrONeWW4I6QQPood677PxlX7RdTA7R46jDcSabAPUOfBHMboRuTeX9w+VhHfFeaF80
Epguywf4A5s47H5pPzMaLhwJ5+2h3Re/46aCuAEwhrMltIv5uABtm+YdDBUDyfh8Aetrgn6NzxWq
AaoeSxpIKHSqH6fv7FABctHw3ExOIux14dxFBn6qVTpf5ZGNEzQnyANXKnmj47wUIMkg/Bd+zc9r
jy7tH8dAxlOLl82mjkY3x4wP+t4Ipns2ztMtXssrVIfUMmPBPn1RrdmloER6QcW8CjNaGFc5Rg9Z
j1YQR5yJqRmIgAwIDAIoY9RtcGO4zLTX1USJ5kp1F5YWCl5UqYeNIiJFauTUrUbhfOLXszVAC+Yi
xQFzx2o/rkgjDbiFMgQkFwYH/A2RDQFByvjGNgX3HTTiJP3NyN9w02SvIlqyfvh7YJ56LbVoORj6
ap32P+8QuwdtK4ZYl9mx1v7qDGt8xPi4N+X9Nx++wiGEVwECGjhjgtiQW10eNVzCgPYQJcFoN5Bd
0NhxRWR/3cYBHeyK+rcXXqn7GTZ/AJr5QZZWZbrqkaehOyHagAij/93E6Groeig9y0sGQPA14Aib
zSfJ4yjJ4N2Amo2u8rrBkayPnDBvklsVr3iS34vT+S8fXo1sd5/9u9/FjGpcB8eEwnt9Rp3Kklug
1VDI2c4B57b1Gi4jcy5JydeS20NBxLb0TSSJh1kwdHwchw26dOW5aXAqaT71SP1jC0yGt6QEMt9q
1oVtfO1sDJ5qgtpdKCEwbHk+tAW5usmnOfnPv2rDivn+i8f5OLei1Lt/YLDr1r9WszNjHyM7l2aC
KE3jsS4JUCIIVU+EGQWyDPxJoK3OuwyhHpyfhgjy79kd3Dy/4IVrDNiHRwm/Ud6NSFPpaNwHvUrZ
s00NIW86lr6XeH7U9svoYSkaPP3q1vLesj4PDapI3O4qy3QKEmRhtg1nU14+x33LtdLr3St8fQNU
1DnuNqDbGjIdX5LRUi6bz5KtN93GW10yis8+8BeerR6BETvk5+H+gB7OcoVTgDjXp+7W9bdauoxP
n+ko/bGGCVMZP5dh1W9JaB/edaBDEFp2+hq7v8ybfTnPU3lfZFeDRKc2tJ/eGF9SM+jX2UIe9vqA
+JvtTp3+3cfjHaB5n7BcNJAXjzdAvcSfjYvXAI5oecKCrEbt+VlPQcnGG0uHJ9gNcYOk1LMSfIaF
CZgyHUzah7fJI4BRNqsJW/4by/ktJzzkfnzga0QkvRMjls8xXZ0v6Q3xueJBJ3bI1/T9W/54tTtL
W5NH9f6CW6KzgCXqIyEHFGdtFpfcQC73Pai4mRWqAgl6/FYW6xW2/Gsi7bQpUrKFVfmkVt5X467i
sIxcfuPmHoH6i2HvTSP58yd/wNO0Sd5ZJZ9YsOFVolz5SConC5oluDCxkwB8QbJBUEaqoB7gJP8i
+UFztcg6Mo311pw4Go4hvP9eqq8vtX86JNcmEDyTzk11zhLn8cGszxqCYoMLQwLZPl5koD43fa6h
OIRqKsOECiCPJyXhCGJVRuVFxYzdoYHlGPlYLACAevesqCmWFXLIkOhrAltbkmTfeIs7Iq7RwPe4
RWULycVl6TlbmccmrEIpHI4TGRMxX+WnvmphjRBtrh1GqGI/04FJJrmyU/58g3Ky295P64HKZX/0
uJHPizNAQw2+ja36kTcIIEY5x8ILtMJNFn0nXjhvV27dCQY0YtLrGsoTN1LzGcOQjnAo6nDt8EH9
YVx8Y43OTDgICIw5mhPquaIfpmFOMQfLIIP68HJbqIspWpRQUSOZQAOEP7OwxD0Q6pew2idWwcmY
sjUHQjFfhaePZ6J4uX3lylBMAYl7/1HBufAKPVB7z8R9B+9e9BfceHdkSdYeRlIPjr2x0ywILGH2
3L5nPoQj3fgFmSi4b52PvzWTKo1jeZzB5L+p0UBaKy7982RjCfGSmJ/vEr4xrpz6nAKp4qtVkFge
1hmYHXDUvR4egDB0EkwBewbW0oNRQWPLB2Hi+L99vsOys5conEPELofZL8oN6FZl62BfcddJx14p
5u4x7EZzDSujSBdj6/yUPoc9K6XRQL8qdrq5Th1H5+7BkmGv8xpDhs4JTAZHdkqC19mevUQxWz2W
tOrVtDCNhUJ9G2A7OYStPfgUWA0R6tSxRetdnmoKdq4iTwywpGwzXiZiP9zSCIBtFKCNJMLypedp
AqqDlUzwbu6iNhE5i2Riv0LstGhUIn42qSzvaWUQ5Kxv82E9MNwR0mD7DMoJWR/DWjF2rLf4Bf5J
ETPZ+JMO0WtayCzephVmpDazssRww/6wO5XWPOIyjg61ACyl5MM6+JNhfoG1hrgTPfDk4o0VihaS
gJfBaKLI/8BB/YD+AmKqkGn7ds0X0lufj/nAkZmvrvhYITy1sBvC9ye9ZRxRZ0DcmZYZIgDM6fYB
lDEB4BuLC8B07+jQKyty7XAHwxhUgCt8mOpKLyVW/E6PlolpCN6k5BLxhclhZzuPX7AWpiVuIRI+
LAn5QsY/vjZzlMF+li4JgjUlS2NlOX8A/1GQPwC5cG0EpwFx4BQ7Mnkw7xsjj/Sc7Qb/xUJK0fGn
tKzjTTGAPUHYPLFPhTR9Dw3Zp8XK/9FpE4r0RcQjj+Wbt3Ge/T4rIlrAiJAAR3SlcHGsEofVcPxM
Hh4Jfu89Moh10LL9eF54NGftMgYwFO/GI/USej8M0bDvA+lFCTZjDGN5xVMk/7xTVHtORfccuz7s
CLicvF8vXjFOmwqLPI/MHXaTMVS4VEB7zD+04+joXtqeHE/mWsiimLrEwZNHb40ZzcbHRJ30TJW0
Ih8DDcYlsYpsQjzfMNOCuIhbbuvzefQSITqySTEuSc1PfEe3QnxmMfP8Jo1cHFSMa4lde/6DSJHZ
A/Ep30mYZs1rILPxXFgf6y58XDPFz9b5ByXorcMI2iYyO+QPIFvkM0hSmMnIFL91Jk0cICr8eA6l
T4Lb5cFTiAdw7VfwzjdjwkT/N/bRY9g/ZcQcYUs6CC67j6CIvTRGxuQnANElV5nB2e+yhblayt91
+c1C9pGdM+RySGXjOaszp6ihouDn59RDZGH1yYJaDQ1e8o6f6Saf+U/dR6a2acYVKbUKmkeTVYHD
sEiq7Y/B1jpNLk/3gdmhM0ONwpsUoX4B4YsjXNazX0ybq1NHfCT57ytACOCtD7b6K52tKLIxbb18
VkdJDqArkZSIIxpMAKwfHu9VpM08FA3cYkGdhJ1B8xoDC2Gs+T8lMVF9OhVm/OqgAvudq/89KTC6
QFwhlJtEvLJxhIkXYx3o5P2qp2Rd+5194U+ZLPyNhOnwEy/tu6c9oct4CEHE8oFMFBRy0hr6Ssys
bxl+KYvheSQZkIf9iN95PEQmqapwQul16bQA9wpfAfm/R2MGVzPKr5TvthbnUbPWTjkuhxIiSgfJ
UoIm55sZ7U6qYeKrnMzJgiOnKn249Pl2Bsm2dUro3OUKnIKX+D5A+MAmXQQXQpfHBLGTPFZyGf5t
LOmw/qE3qxZmsmLbnyZRkkSQuh4ffOtJCRqy48Y9Xn04NP1Tcq+ZAmZMB0xIfGvLdFPWhDPUjHK1
ps+mgRQrpLPloesFJntnHiHfr09FCV9KiEcZrZHxXDKp6ypEby9dvkbP0N0YtvSWDwjfrlbxEPdh
oNuW3zJwmx55uM8e3xU/gnMPXEh3+PR/8gOjGtwL+hqk38z5OftdzTPrMG1xcCfx2Kf2Q9oCNYf4
yph6fv6OiTc51lVH4YE2YCIVGjEhMIm9HdQv+KoT6CHgih6+6STdteAtoroMrWn7bsNyp15YHBus
anhMbuUvjvL3rVkfRwwLWrBkDgCBblJhC8uT0dZ8wPtN2CeWLmd9kS9tXlEW7j9MLpRDjixEDGf0
54K3CKuaLL93ANEPoCZ4Kcfa/sF+JmuCuHO7aydiEUN+Gnxa5bEE5npnfprD0/5ZvYULIeAFecSm
W5oHIizx3JnMpf32eWyIokzrQ/k49Mk1rb714iINx5IitduiIi3ky5T9wv3F/ZPbfVfJlYQaWi04
U6GIwEJu5c0kQ3n4sgElnuNKwRqc2Q0t/kaGzYM6eFPescrZYHWFDNbvtwXL8bt1EA7UNFf7UV/x
tyggMP4fje/ZeJtwne/HW4XbtNLBh1nKJhCxr2Nwqh/TAu0Hn0IYvbX1scGLAqWr9FEbnV9CUjUw
hoUyamrbLvnXq9/KcHw8L/duaT6JlGbTwo1J93p/ydCG9AupWo2pC/tM9ctkqfaXzlq+TcopmEEP
I65/DnNZ+k2VLeHOmr2joEBks/ofOKNdfSOKIbF3CY9aZq2TbCHJoVXtYDQOD6KPtvjrTtjJs12S
ZjBCN1CXpG4Fl2VIL9ZwIMctliMokQbkdExlIkNeg07hZCtxCOyQikKmWzzsgGOcR5a23AjOGMaX
mjugMYYwQNzVAT3RbPBNqjybsjwUSulfaMtyvK+tNcQmyvJDONbRJukh4Fnhl49v6j2vFoEJz+LS
4LDr4cmGPXsewCYpFyoxl8H9uSdd7jUFMZK+HfqU92pWLlr7WOMN/NEpPiQJmge4M+PzMtHQLDkV
q0P3CqT+azglBy6G1l7ZCEoAQqgE6BvGBW+rZJ4f5vIdsmh8Lx+ZDynpha9A7lXg0mGrYA8WJMOa
uGAlPTOOEwxiOFg30srya28iTtutPB1kNMgBOtF8+LDwE020jykLquqEyPiDDqrqxbKXdojWL+/X
s3RLEuSr+SOFnRaW9uWFacHb9zmfJHas01LlzQY/Z0RXsbm7Jr0HM8i8+y/NBR6hgaMrRr3+6qBo
szWd46IV4CjHhRcS+/tKN7Y8b9iaAs1WfVhDbWl3Wek1fZjFsDoQh3klQF9PHb1ga+qmhCy1m6S+
xNrhKa8RyUzmIcGn0bfgKOVEYxD3/tHJH1kW3XmGcvRm5IY2Top50MNNjN+iW7Daaumlsendw0XT
H4tcccvk8jjPvkl6gLo+QbW1K5XNMu+m7SoxvDTkOLH3Ssj2hKFLhsPOnlzZ8kG0UlRExYOW2B0O
oFGpKbp40SiydTEnea4p1zjB7MAh5O+FuE9ZTuyXyDhvu0/t/+T6Ll/yDFN/wHLkNWK6wvjoxxUF
lqTT8IU+JV2njw11iTQcZjC2gxJ+xsvc9tZ3LHSSANEVtwdTyv7hWxPQIzUL2CxEit7X6+xPEn5e
UrmD0QhIB12GXRoDGypxER0Z1nRdnKHU+wMSF846jmfTXICyw82kmeV1T50nZmgj6rTDwJVx0muO
xSGILz4uGeGM/zsAiXb5UO3X4HVJiFgKFSX8M8aZcgfvqcfRxy2JSiDjht3tswxHMfRCvA7UzL+L
TTgL85CqpFsYr/iayPGphpCGnDpJb8Hae1pPNPhsbLRt/DykV+YhaHY4/Az/wLpgszS0P3Pqjo5C
CEVy7dxzfyY8wFYqB+8c3lz9kW8kXJKLRTV6nFs/tL3A86PbsZqEKidbEaIEzmmaCmgMv6O1iKfA
0vgHgRfjKvrc4tTNV/niN8DfLQoecmThiGoWab0BKqOV0XErwaSSLTJbydE1Z4vxdXkxarLhCabs
XCshWJs4X+od5x/tAfRraJB00ODCUnEGSeeEMCnW3AANszPpBr21b2HxYnow33K6+8jfAZoQbXKd
30jBaphbiDEM/z0jD+5hh3G+wU9vR1EHqejTbwRNJFgC4iXwWNOwrhbTevYraRo78zVWx+jyMBBi
I74ZbeF+bDi6zy6ywT4RO9mnS0MvPT3BfME82Y6mkiVM2OIgh/dYqBdXvC2guWG+wngA+SMn1hsj
0AxPljaCb7clcofsXi56tWczXWl7OJ5KdZtan1sNZz6FnhQkptj5c+nAyMmAU3gipXDGQw736kl1
DNj2YJz8BNU2FOhHZPq55k9OioaTba3vGNM4EajW0FeShD3H7K2pNmYZPswFYXgMKrgEM93gKciX
04RFBBo2LqGiLBBb6Xp4377qDa0unAK5D/zqHciu8i2/CcYW342tcrokBmiMiufiuEbfaccnfiwD
D7ZpdBeMRywH4OVQrYgZYiBrwrcOZhEwuNBpzsqoeAPCRcSecyaanOjkUwJbzZFVwasDckY/C6YL
h5fZj66k3mkGyD3hfwTtOTMFj1hADyHgtM58Stw/RW1uHQAMOSUpQxQ2JIEvwmLZqHw91Xm2Sk/s
yxxu5fTw8jHUyGDx9M/xgwm/Alh4OS1JZbp7xDOV5ObHciKMlmhaTx587MeQSxX2kpPgXS2YqFkO
Q8rlGCgdTfEPLyAE+BfepC5t1HpsGdiYe1xCxRAMW9jBNqnfCUPqY7zBd+Y1p3REI3gPVEpUtymM
Ce+lAjsutS9eH0ryhLIJHg3eGNqKO4ZAT+q2GlEDzBfEiGskyHtSEjZJaJkeq/Q0RBelkY5SG9dH
7lBBIdrs0lz0Cmj+WFLhs6UoX9Xj05R2d9bqM4ymFjF6Umo6czRAyT0qVF/rXA49rfQtdpk5WS8+
QAWEi4oXhg5h8Jm2iVxlPhf8G9i870WjbziDiHlBM1uDyz483Vq87BVG7wPSlBYywYCSsRM77P59
5gY1tGoxCk+VLVZN4qbGqPp+/z26zxxUuoNvqZ0YcBRkhkzdlJ/2Atk/ubwB43OqbM+OdUTDW/aX
Bn11DPCA0EmTrzMe+YY10AzhRAXszWuoMCRpyQXhFDktcdcsDdrFDOgvp29Vo+m1smj+7/yCVH63
5hV9z9Pep68V2pikOiS0IH9F+i8neEgWSQcZoJyGAPQk1RupX+FakUL52jDqw4Pmp/IQL5gg4sC6
IfnbdWcZKlG7Mm4TNwQxtYXdL4QW1LPsb9iNz/GtLiArEj3Vu+lSQUKHwIB118xHd4mzGxEcoNoi
/M9lY4IAhGEmm2y/B3OXwXywfCXo9E13VRJ3Pe4f2aFuvdo+PR6r3hCrEQ4OjZRZZTfh/ltsBKkd
KhYm96WP/84j0K3vDvBK6vdvTEi0iOyX2j4O2e9Drx2O/9E+Uu1nBnGUaohtbnWq46983JuGOafd
ByBpqlWew0SiF170TH8VnIlTisHEnTH1vkyUiEAyjsO8O1A7lAXJFzRA9+V9Wsqk57D4g96V2ZF4
SAc3Ny+E5JT1Vy19xsWiUda4ZyK4NtQ9IWBUHfvXyqLnA0QhYjSG1VAVfMhtpRwL7Lw7kMC1xF1m
ErTOFPRXGQA44nhp5se+2zwxyhxgXtLznfJr5r7WlNyZ7c6eGEVh+ffZCorHvzutslgLq3RqkaWE
Zu4r64kG5xlOw7+y2NTVaZgtB/WkF1uIQ88pqhNabI72x/rZb23lqr8XaufekXHjc1J81I9IIxIw
j7BEfb695q/EwZhoalZVc3U4mYs3Av5NxwFPIA30LzPsdCy1KTmfsuWqNxtmLeoIhAeq84rqs0zT
xCGFH/vg2rrPvyNc+M6DZJ8UhPy4gGz4U03Ljd8fGEjaNRY4dZCXYVv8xnVQYeDxDuwpUCq8ut1x
oDCGrlq49+pgtTsZqHDZArnSyitLCMvJtsQlWvFi4Vs2by2PDRp4OZt3WfEbkzxf3H6iTKB88OGd
bvBfxRqQewYvGx9W385+jRh74cDsI0UNM6j3oGu5Z+O1ToOA1NCDv1dfK2LbXhjYekbpmgzzwTsR
CxaYsnhQbdumCFI9rP50C+RybcMbjhtUhUfz9c/hKj4REYAjTBx5Majnk4Vk7j9gFcyg/kI0x/ty
cS/PlezGQ7ZJh3CGuzI6dCYGLL8Hv+1c+4sZ7QmdhDcTVlFPoq+dYn0pd/1mRojFr9mx1YdX/poR
0FJtNL82/LRk+kNPE1OZs8TXu5WBbgNN96w6549twoEBk+UppPXqJgMSWynasod0UBAqVuEW6mPQ
n7e3t/bbAOrhofXXAOIZGWZdbASe6KWyDvYTSIzcfbHGbMC4++VL+X1O+yw/vyiAzVnmuUoB518J
NnssZWpILKiHcgwnHv+RdF7LiWNbGH4iVSmHWxASGZONb1Q4oBxQlp5+PvVUTdWZ6dPd2EbsvdYf
u1VGPlB7jisSkxZYzLR4KcpICHYj77JZrkORGvVGX2oCO+hCKjYZOAGBPF/G22kgT/SBuDZh6VUk
Xi2G+uxbNK7sx/BH73/idFe1BHa6BVnCWJVldZcKG7E8K+JmbFZwZajeoUQCt4+/R+tPMp9vYSu6
XoQ41WnqXYNNFyEZaBwVPyNPa8uEfJz8U33yJacIiSYZVwpDC2ZNsworZIFX8yiX3/n4RWcfRgZ9
lzS7YqpcVj/EbN3QylzL9zSgzPjWU3xdvwJquaDJYNcEg84faJOv3jtF/TrITh3hnjLGlmMIVYUB
pnetX84IHkXg3bPBOdjtBtKe2XoORWzzCzJ870LJt0m8T1QWl7WfrRRvOYqOMbkRhmZvRBsxvvh4
ltVlhvq9WPP3+epyEEmYQCux7rkz8VBQTIY7ARxfWPIxCku3CDhw3MAiamoeEibRLQY0SEzD8+KL
lqYRUMRr113KKIf/q7IUFoRkPlIQmKPaapmjhktWfcjog5To2KIDKpNj/z01pXk+3KJ6kMZtLpL8
ryNWDP7e7PtA2C0xbutR+5OBPiqkGfVarlCLP9ri0bGm5SKynZC0Ifi4CEInIo9FUC9DsJFLsvWQ
o/ob5uPxnsp4OoOnKu0FfCrm0kru2On53S3iMtJLJf514NoasgPjqkGUnPi+WNWpXlnGa/Amcc83
T/RcTx2DJ5rMjobq2toVsOpr0qe49FdSzSI5rbnVpSSfnplYuVj+pYjPJld30205NkLfDsTl6FN4
Qlc3yIOAUCo6vL1H4p+He5KuO7x8wvg5VHxfoDgAfqtOO7T9MYgJxmueg+qYI/DYIvNXxJGQSwZE
rfh0zG6gMOP+ow3+QvoDXQy0JlfVNVWXhbav5Gep7BWEQOG+pzY54p5Y8mGMiAPEQ1BkpxxyBj1L
bh6H9m+jo2+tzqO0GdRVEP56yacAl720Ym5rV4cRML58/lwePMT3PYMfo2AHBMYpiR7vljle6PGn
SNflhM12hGd8JJQJvl0N8ECdPvY5SfTivEdag1ASoJtcnqWoAqHapC/5hIBnW0GxSVKnnaiVnEp1
yZYXmz/Fog9pdvRb8FPyIigDXBiTKzx4DZ0TlLeiQGjho/lE5hqoaJs50jsoYLjkSTqPmKlkuMCt
mp2GbEW4C1RnfBP4OljSoIm4/EM+1SWN5NCvh34f+bsU055eIlJq3CL6K7Mfcp3f1EJT2o1Y+Dky
iRXkX91F5cqBrNbnUnH76LftLiW6MetWF9vsq5I+5On4JEddNNpiHegMKlPA0XvfK2uj3RZUq2XH
qHto42cuPaP23L4/vWrvKytIaSFYRuJF0c5pinmCkyaI4RwvIsEgxaHCw7jKa9fEmswQH9p8gutw
T2pEuAedJhvTfAOHfQdIpf36PtSXsv1O4pdlFn8mh1mOr5OQzZc6eK6n1vMe+EJiU6JrBGkryie0
NFSuD92Znk4YQBZ06jYshZ8p821GeGcNFOBfFebMXv4UcowPQT4XCzbWKbMrkWy92lf0ZiWQtEZA
WiQUncNGQo5xHODRPKpT8+UCOq/lOIpvVbSxrCmhwdTwSDhVgi9gXReXBqNxL7205FmhTqgQQ5A2
5isM1ZgHm5vxthYqLEJLxkDL5eSx00idCasPBAnevxXiVVquK0Ic6v17sEPTUUCArMv0d4xDss2J
G8i/MxNtyptJwvrQ9Q2QfQRRDYSb75r2L4czdi2d8/zWd2c94ydMJVlB+RtZ96GKzMUVLYqutmG2
8+NjI2zJC+zGBSsTR1lefAzABEL8rXnIkoytEP40noeFNZsFBtv7zCf9tlt63OaVrH3HtIWr6Wfd
DigdGNoEVMQmGx1WslgKUEGhoGWKGhCq0+kSflBQVwDq6TqSrY7rp0B0PdDtg84h8IkyDY6cZWmP
MgIPthhsa+VTVyG3SHEVMaqlcIspwDkbW8kOzE8l7DFpgMk18jOlnKLAiaTuuuki61aqthg67kdo
tYoCM4XBCGsBR9oQdewRKEuM7NzkjwLZjQVy4umAAuE5D74o76F78oNuMSXZZCRXsA2xG7JgKMlL
9X6SSZRRvVQyuwo47/R3UF6i+qsO8VzQyLfn0TOxQJdnSapnLRtLM51BAdsVREDLao0Yw9LJ5BCn
leWzx908MBoKVjHXeOkmpR4NdT1SAZlFyQqm7KV7WeCwBCWQ62WsPXv22lT97s4dFG82PrWSP6fw
YCC+fAsqonzgaqknciebFwVRToje33BSNa8l638RPsPypUz+MCYtpLcahvKenS36fo/fogTkx5Gi
JTePNnfpRC0ii0ClOhpz25rAvXmoqW6MRWhAATlCjCdoYkk3UaYd9BBjc5dQZ7kCzmYCNItlY+6Q
XyDyBugBqA4dckzoPI+ym5zQJEhGNZ60aDn+JeUpJqHWYe6LNjHzAUoW8cGovsppwfpIFEeEhiiE
GyeBTf9ISQRxsQsPSbAMkTtbU4emhhh3HF0Z6R/WM6itgvqEDAruNvbDmpH+vZaLhfKLlKNwS7fn
WldNJ+TYMrCnN+O2xfcGIR6TU3RE+q+Ms3zVY7G3vW9VXjRtQHwWGHIzUcXBGgbWR70Y21gSmR0L
ULl2H/CGm7MyIH8QJLHbKWhaau2e+9TAarNiRA53T0n5DZuNVSDiw+qPwdmIY6gCVrGU7U2lNayz
I1VZDjq5CLWOCurrhSCbvYKEBmJJyRfkc+MIqd1TFk9oqnXkUJO1g5Kp9pAo6z4m6kYMZ1qKoS5c
1w0OB66wEiOkBsaMu7rcimS9oyfUHS+iyeeg8/UKxkdNQIxTUegFvs4llZXoPZFaShb6NtbldLJx
v8hdLk00dZjnhMBNGxxj0m+Mxsd4KgsShkqZTTueksh42H2qeAKoAIAM4kK6R783TgRLLrbIc8gj
INXKLsK1h07RHL2VyFwmLiMK1ZY8SXP2Qk0wNqYfMjSx7qs0914Jxau5Z8t+5QuXrv0Q+FpU7cmA
H8oQfZHbJRfx3jPFFyeFB4Oo0jF/eqdW3uAbyiETV5Q0z9Y0e/njvaBB7dFZUDIKIgY4Jo3NkYPa
XHDAIgoz/Z0nrREZwcsSTgHFHx2zL7IXXFAHfUenjBvswvNw0W7SjUybleWKTs//KqzytiSuaHHV
hV2LI4/OuikGFi/2HKuJ/yCKQa6m88pHDVEvc9y8ECj8O/gdgk0URywJSPWIC5mJFxUTGfapXxAs
5JXDWf8U8B/y1fK2NZEjeo7W223ulmQ/Yn5c9dqFptWR2RjRDtMAQ5nATJsa5G/+qtmKEV5JvjVy
8Fuqbk5K7pioP1u63fgsofz36UbfqXAS7UrB8E7ABKJ6VIDCLUFAIlk3k3icKjiwNJKKFq0T43us
18Qapje0nNr7U8QmA5ITk93ErRe3r7BBbqBobjA1pzQfBI5O4vaOHKMpumhFXVs+2OLelJla8WUV
TGWutsLp30J6EggMgSMWxN9g16hlcWEgWDAk3OlcQId3tCZvqediN7mkrPAn+DOMhceHmwMl4fRX
MENnAS1dV57L8CdXKCqYscBgxWGsVDkYtA+2DmW6KKwHyxGuEYUaRKwNk1xhrjFSvHqaMXJnY4W2
3vFdukjbdFCtmtZFZGPkrnACBgj4Mxkl3KtAuoMofORIrBBJho80PuQQkgHv9uxFzpfLT593J3S6
TQO1IPkrqjTr6Jb9VTzJjf2mdjknYQrpT8Xa06DMMoKXz9PJWci6r7lWCaIhb3TBdEpO2h6QLpMa
OLo38TycmatyNzC7h8jwhGqwSXlBacBniZxMO1sDYTR87kWUhRFnhEeShKwRlDXCkoyuEn/wo9J6
94YrxNh232oKd8kLjI/nWsHUz65/i/mcKboDtjhXQ+zPrB92In53BGt5r36wyT5l+/LxobrQiSUC
IW7vDofrXOpXWT/hNKYyl0u75vvHl+0tyCYRSGPgTsN9BFelLiof6orMTzvgQ1Q6gbAoRvI65hW4
HKZ8lS8kwdmGbit0WDkLPhIqtIDdYjhCJUjUJddPTPES0asQP4ze07tu5rb+3XwCgIKvRqmbh+QS
Eyu6wOkCJgF8brEF0BD1IIIHqo9MeLG59A0MLXwalzjxA0cqnLjfye+t0Wz7C+3Ih8dPWd4gdg9d
cKoik7a6aQBFyDZZy8qnFq8SCkZMFHc/+pIDWOL2cCJh2SvYGrh9+08E76Xw62tfb+VQPzz/UNEs
lNFt/pNEV+nHyC8AwEa5YaVIa1tx3ntILUkmFpbuOXRvKKsn5QleJsK+sRHhWpRfDUEdeGIZJCaL
XsmY/C3Ba+GVh6ZEyhk4YFmBOjOoAaOsSpofm5zLFT+FU+YOexRTnJrbVugm2MjTGb8bwbhGH6Pp
mBAo3rxCyMoedgL7a0ynBdwyHRK8fRqKKd/DTzSSYgYNMJ8U2z2a/pn/w1cz+QAR0RCFAICOao2P
MACrP/08ZG2dFotcdQmxpqQxh7FzWCOygMN7zvRIKAB/S+1OCq7IQVnzBmGnkGhuUA9Gk3AC6jtH
28WFqeCWhgxrXdZgYf3MxlmjzjmV+RceJRODNkg54AprKjp97i3q+0ABsOEwl5Bijt6OmEs+JHdG
NX4vgtIAq084q/nt+MDZg1fSk+9MvudnLsH0l0xvXIgY2NGhYVnFVJQhm7IVKtcIRJxSG3hgZ+kj
IFcwtNMHabTaH3se85h10+8J3jNGk5f87yWCCqMmMYZzTXM6lXeIuwlP76x4Si+w0ZoCM9m2gnlF
7duazEOPwLN0zofHgFzEHUzyKZodXMb+ggmvxgmsOVzcFh/IijYYe2AlZsj0bYWqPG49/iHhbUUr
8Fbl5L+g1PsdartDOk2g40/6y53U/PJlkBbEq/BtjniZsXmni3RwKmVOzhLzZ/kshEUD/Yivditp
nzXxCpinkIgbNjHSmkGR1qL7kPZlymcNsZjNrMCB0ICioK65hA8ZIw+y8nQTkp+PNQ7GJnDQYpvt
/I2jFX1aP2U6Db8tXjtiOSEzp5XaHl/sBwIrRUc8BLS8K2N9CyC7XLaAmjDuwO1GdGszQOA3BYPy
PBfmHJNMnh6eQ6LOGW/6WY6WGNMuHA+8IKklJE/KjoZTWkKPDcBm85hTU8d1xP6tIL5SXWAQ4p1z
uLVzceUhJbrV3AC2+vQflKE3I40XXR1FL0SFyqgllp7p9uOSiMWwtAuDREAHT5rPdZ8SBDTXAV2B
gyY30RzknUko3zLxG4ShQCnzd+BPJQyG4DxWAPJMlTVPe/zLwcKzRDQwJyLIZTbvlvI+Xxgw8wVA
/byfcy/qd6CWiG+LbxTfXLfIUWDseK6LzAY08Ql6Cm3C3Tm0gRNp72SeHk0steB7Ow8jTwr16fSZ
bXH38JeTVTo6arylnZ1HNWZKIrIT8pQGSdzJe0DbLSg0mUS2qUJjoOCemeI2BMpQYn4AN7+yeSkt
3gzlGVRGA4f8DWHql8YmJcAX1k1CkWAHzSSdlYmR3nNUMKwgijc9HNB2gfY1XvSRm0rsQ/NgQWGK
heyfcwKpicO7CdrQVB+qeORcFKN7otwmG5fPw4BnZzuEDMpE3AnlTiOMBdMXOQslPMAUT+hbExNM
YBGKRZx/lCjSQLYGGLHOJsZorqOWKwBErPgxqMSxMWrCPML82zpEPpMBmmL2zT8LcFZCAHXLBo6L
s1DybbJMfmZPPuVo3QntseZIBlg2tGA+0k6hol2zM4upay6TYyXbGaSpNQsg2smjUG6x5fLEs8cR
9s2ehZ1rXLYvgOjWAhSCX+URmfXPYDkEtuAtBiT4WKMQxnK8UQmAJRojKHiNsvWFNe5/cvBWvJfU
xTqMnVpN7ChX3rt3AvUzyz+C4hy30AAX5aszMDctsAO3mygitQlI+45JNFECF3xbrL5g3Nrq/k99
RkkXOgGk/2p7EutqNXh/3yoXHmnkcLk8DeiA1kiLOxz4sOCFDRKIn/xnSm7gmwU5UsAbkGLM0Xh6
U1Ag3nMbHd9ULEKcbYfwa5elWxMifIbuhJwhhMfcs5NUYBExLXzhuw+vY7kjMqI2Zwoem1n4V/bb
5Bt3M4Lu4CwQssz0IC14zlBIk7Qw6aXfg4vkHdk4FY78NmKAMPrDILDoY59AhKWuorv8k0jPGjyR
FKrG2E/FHHwTPn6OnC1rUSc7jfuzcf53k6aSQ7MyJV9kZGE14SNYXXmlEizqJE0sQGKDyZNE3LVb
fVzQRUUAJKLjKVwGyu7NDTSTLg0jFBsXATccLFM4VoD5hkwBChlo6ONSCuYtXlbOSx6pxsFEHNEU
SW8JPxNiQyBYecz7FcQqRaMBH66JYEWpMPT28EWuGy+DbxWAYy6u0MByPcNcWMfgjLjJj2zxvSqE
D6N6NnRVHjSa3qutgW65xiMokaKg/Zq0Q9EWLCEKtgzFLdDNCvKRFSdAhKG9kgKNklthwJBiV84u
WvJnVmQSku2IQaddVr1jWRtoFy4r7pk3CSz1qhFYGAL04SmfJGJk5fCqj2/CciV+w78cKm4iRf1s
61Narmq81u9ljBGFKDkfFoFZvF1qlB8I6looXFX6jYSt6j+bcqnI5qxonu9LU5JxB3SE6nuWcZD6
PHsD8/Hov7r+r9Ho6DoM8qKsMA3C92mfoHoUUS5Jbo9WFiiwo9MySxmXaj2zuLa94NR3B03YD2T9
oU82GURkl8stl28jCYgKp+8a3TwJLUm38XM7fGr6KRLvKGECfLr1ttA+M35wkv1G1UmG2kWznm8K
9IhCiVcSIpb+2PI4VoS7jK7piOr2Xe7M+o3DifGkfxYt4d0kv3EBmAvx8T6GHR5s9a4iNmp3RWFt
8AKp+S6KKA48aLo9nuBD5IzjucPOg+ADMxLhdW+aOFtKT1goNyZ9dKn33mQ5lwxHYjDyx1TyKjhF
mCbeu9o/vks+DD9SazCiAXbdGJPF+MtkK9JhyzLVxI76K1IHQ6FJxX+RmAQqkE5+ynNHllvUwuoH
+NzfTyvZDdQrZmuDHm8OpOL9I4sfhU6ujHzUAmY4cRNj1gquFTjuAmlfGm+JRGjskS4JdOKRuFDJ
cicSjox9YV0y+RHQDwbX5QdBdbhBdaoN0naVvjEULLQpOAbiHrxOye8NQReIr+c5ARbY0TvjYKBT
ZbgJ+gIqbDMUgVNF1/dUwfOG6uXSxgrlb7hiPdZoiFBJWSvKjlt+ImjSbMsbn6Wu9/aAQk8yxb4D
rAzoMWIVjjCw0KZdt/+WHhbmiF72xwALtxDI+CrHpY9vgtfptiKhQtECh26cHXiv3k4hnEbpsOzV
kHzZN7Ek+ya4x4JEH9fZjDYh2jIPquWUlScFRdXdwDBJukABU+0vQCN1C8BwKhpELPHw8gPYFbkl
bLjet5HeS5mpjfc12KgDtlMe2FO72Mo/9UhyOe/XrEc8x1VINP4hITvo/RG2LvEaNdraf7HlLFfE
kpluCVdW6puHlKzr4Wo6xU5nzzehebbiuF2OuLxC1A+YZ8oWOC741Hu0eQUZQznw7FJGOdmYFAB6
QKpfgeJmvjTPP5A1B0gWWUqQGXGlWq+6J7sknWUkD0rdSjeo+uaLRtDFu1sf9faTUcebFaehWqoj
OU7Kq9F+heHwDq+caKmb2WR2kQOMYdY2sRhOARhMaCUTfXutMLf01XfSXb33bnB4HLJnSs4dk9uI
wp2ng68wd7tV1a79aBayZ4nMOw15Nt1pBHrWUnokLinz5cAlLUno5puVGs89/BkymFer2SWCXzoM
e/YRBJd9B72Bl0hjZvFIVPoUyb+PoEdTMDuSfDYe6a7st4M3i4kri3jpfBXE7mvYQI3GE72tEU8y
iwBAQ/4LgUIwrLO/hD9sovooe46c9xWVgcUi6B/iYTvgCEhUNn0SBnjSqPdD7at0bvmzYaxBc0PQ
gZUTIeB8K+RTuv2vSXwZBiQY/p08sQZkYwD5lJOIwaw3qoY2k9mZg3UMmEFs7Ikeik84NSj4rXW3
vHlDA3L/oZ2L35ZFalGvy4WLIIpW5alCk4aU8Chf9Zt6Q0QaO8YyoIRx84eCVnOQC66Xlnwv37sy
v4DTlb+Es7zJNgDsqXecc1y5HxrhZu442t2Hts5OPLKwzfwwZuae8zs9e8vgO4MVndVLXzlLb8qt
aWVDH0d/1OcUGOUWWwEG+xB7G3lnQGzMBOamK87qQ+JMKRc1pkTSMoDMiZESp5gDApjXKBU2MIpa
RxDF7q3teqGfDYjThp6ezBvFByAmPAds3mZy9BZ4koRi06YfHgEW1B8I2xTT95rLjedQvUDcKvoG
ZKwqOVKCPXtGJd41mYBkjgdxIfATL7YQ6aAifD5ZvrMdpUvBr3jHgKp1Ex4iBIjA6kOqrqz6EPFk
DT8VmpSp+o7RHQ3UM/QuKFmCL99gNVBnlQoO3LVus1RlywW6jcWZXRWu3F6Je5UlhUf418Tqm9B3
M9MfTUUht+nKHknR6ZWVswOXtMMFpreAtIcIcHt64SnrQUCNajnD3FNcEJK29l1PyBGAAavc8cdr
Fa7NOdLF4ozmvVE/VO9kBJdOcCOVfVmdWYXNcUjlsHBAZA4E4dsmQwJ7PXFg+wp0Z4bN5ko5AR77
7kXkk+Z9ha8gcUZMZWRqcmRSFpDYjtTyAV6kwSGu/8hD6Qht3JzrAW0oAH+HMBZty43IyJ1vL6u7
iJrb/Aw/c7u+1g2zO2FNcfLZFETAIiReJdbBmm59O/t5L1Ry6jDvHxSHV6uLc6CsEr7lC4XefJnJ
3Pd3zav/YUMh0Xx3wZqFVBsjv3XSMSFZPTs42YwVPK9+6bGRXFFPUrtuz8wPT18wHVbCifSyBQYN
FK0CFtQ7F6gRuBbzAR/GHEqeYj9u8DU5tY9AXXR37eFNqI6Y4lPa1hK8/ezI6SOSd2T2Lg/Jt7yw
Zk4yRbi+9z5mEqLcwu8gnibzvyhb6ggM8BWg2pMfnv1X3nUChxwD+R1RVDNMMXV0Qkse8TUIqAN/
4j2ORFwf/ZJJVWEkjc29bS6q7xBHwrE9sQYBL4AVjn8d5fR8oHBp1rMlGf0w3wtinaJuyjYDpWOg
YfnIHDqPIc6QvXvxulnwgxS/ot7tw1vUHTuLfGVzFnyROxDN0Gx1F3Zh69JG4Ci4scGpBHK3vgjx
Y6SjqXGmfek6+/JnaL06g6ecY2AW7UzsFM4oQvqYmF8ZjyPOW0yJy3mNfe2OpK1Wz9z3AcgVeV0S
nn4eFV1dnYUHAogcLSKPCPlZseeCClvAxN08++H8IFubSNaQA0LdNxzhqKbaBaa7krMcXRUnB+ly
0gpo3Dh51UF4b7qHzJcEqvbDIdpZFGu7NpAgwmuCtMDkASkXH8nZFQ9clR0Htz5HnissumZ2ZbM0
z9b80OOdQjQlbEcM8vFOVm1FnCn3VnQS7RaAf0M//iAd79DOO52yBnle0ftgHfggwP81s0vmIIFd
iWdFJrZhL1gO6vB4gYOjJvPBPFLGgCsz0BciwAEaoZzqyXkCIOT7vwFrMH5AKd5aB/JlNOM6MheS
8Ng7RonTgdfcCCDHbrJLeOQyWInlQHTxovlWGcjz9iMgrRZWo8dJQpqPWKx16VuSPpNjKNgmjKCW
7COVvqNfhcCD+Rqr+Z/alHzLX2bMT+U0MqwC0ewAzYEiGZhbJ7vyoJnTL8eOiVJXmkV55MIKAw9i
dnkEG43CGLB+Dl1UuzybSw1bAi7Y33Kgd5v+pVUZrIxyPwp7okMSJCwLVvAzCANLePyrdnMuFRk4
etGQNcNSfCW/4qe5qMapN2Hd53wVUo9A09FPDGHCAwhJAIIST+CazcWcLYpbkC1B66BgvMwhrGsC
qgjkTHAb3UkCCHkYLf9aCisvx853zbOVNAEgicuc0Xmo9J0BrjAioW09sjX5vwUCff2aBHOQwF50
q0/q+uRvxFh0FCNn4IxH3TIcJf0ukuhubpQ3X4JN0yte5jMkpHJ7mMMZ1Mo4ZrOrXy3jbUg91Vx+
mMrMfPCI9NhmuLhE+hoRh3MzLOkkxqtBH4y42JkfyCzoMBqccc5uMR5EjMDAMna84u+c6ytIazaM
6albIIgdxa1WHZVtgQCflZyrbALp59DWdLae0Pe17w/NMmfEHiEsSX58PBfxocBsynNAbvG1Kd1o
WAs2kxJapUmhxqeUmfps4d3kaAQOS3Zg4f8ut7Tfaojy+fy5+kuyneYUSSeeffU1MIygosDFPmBE
YdSc80z0+OgYMJkmVJew2sSNaROdNvtBPas0l3h/nfYh4so6J9Iv+h1hwhuoq8plR/ompA+ZtqQ9
sb9jYU+bQ6qc380uNJ+VtwQufdtbfMrIztTfwVu/x/1W/4QkRLT51tBZTIAbu0d/E7AYuemlPiB3
6tL1/wn1pOjMp26AcU44U7vib0MT5+O32GpHVgesQ4adg1Jl+z1mRFuWCKdbJel9xOxLHLNAuzTu
BhRqR5k8NqeQDn4DHQJaTZw58W8JMbY2eFHHYD0dcLzrbrl+duKdEV/V+lmtHn1u5JKgxmCAVUlW
uU5ot77o8P0+B3ShA4k7wXGwfnLzV4yfYq6i8uf/4eyi30VbGSCiSvCyaKwYUk4WEgiSo8XwOnwP
6aeMLJHU9ylLq1i38Z4zvwLx9rlLcuCzM+TFABUpUcrbr5X28jYvbf5stMNbXbbACOSMfgndA/iW
XQGZR3FtGHrQGTTJEdIzVq7ghigE51aPx1UmSG3SMeXkEfYPgrwO4Gr4hxFM95AtWAC4OjFGhDeF
9ocNZrrH9HXD40MWxjQzXLRgqUaH5CuEG1QJfkBhX2+CHR6iN7lijMrCy+QX037RPbUfLJEuLypP
RQvzxH9Zdvdd4Bmb5xI0D9AffrN2FR5q76Z1O+M9WwMVc6TTcOaseMJapALGmpg0f/dTLuIfeRNp
bKMQ6N5D3OgVaRF2NsmRGzxDE0DLbYjQU5Se741AqyR3Ld1QHLuwf8id/wWRqGjhe8bceF/Qc/Sp
tI/Ke1gXQQcLpVZgPm6JZ6AggkkSsIpdm7GGMjimdGWJ+zCipI00GqX/y9qPKHoYG1oVvJ2i7kMc
8QOuQNZuBj5Grg5Cj4IsE+wK3d+w7KozY61CXSrqamsu2kDSgolG0K5d4imnhMpsl5hbLglsAPFh
Lm/KL711LZzpwzZ0ooW8rM7SAgPrh/rgEGmGNVe6MA9deDBY2gVmL6Gj9wy53Rz09Gey5Q1TMQkR
eZN2HDwMXP5GDEG8RznBV9Npz1zcJu1iiMirBD3NnjKpX9sOx02yKb7KSdrlUEZ2V3o4+ukbmKb/
0W6SSxn9GR3ZbXTZbsTgYYo/hc/b+jOQqSaxkn945bnuL4NAeyzr22VsOEWPSnDOvoRH8tdEHJrv
uXlK83Ul4hsm/Rkr3zqYPjWv7jtGN34912TSC38jfC/4ldJxwQ/zpH+EPOXlX8D0uLM+8DVYdnPX
coBfJOtXng69Br5VriQbwEQDivnZteq36XdVTpGarOx9/JcaxC/oMzVwtXRtMEoKstuzsf0lo8no
YqA63lupMR/EH8iWIDi3O/E7+WqFG35+lk/t0JQjkaOuifCi5AQGtocKBfAHnsT4zovOlPKrEk+C
dVO7X49TacrHnOPBFlbgG/EJ34zyr7k7khfva8MoPCUVo8IJjTWjWpjhW3kV7U5plzrc7XryCQB9
HGtx/m6WYB/mzHCfHbL0eXmsZfzhdi8uJFfgPt3FRKVRn0HTuMGP7dBBGA1rSM6qoa5swVQLsp/9
tLVtRfv8DJYFCBfNWWmNg0cF6o3lyYLfXPhPEhH+1hi0XJRzvwpZBW7soEuiz5JmTBDtFvsP8nKi
kN0KiTRkLYSrtsB9q80q68Lepgq0i81e1kqBAGUe32t08HXab2CQObMG9myEr67ewcGZE0xyaLqN
1NnmDAeaf2z7a7lHvCe7nUzPSvYVIXbSJcxEbwIcBwgL8Id6Jfv7Hjq+qo+jesRJlEPNpz+1GbnA
Wjm51En9Y/6EmKgRpkhsoTMY79+AXQOFlAf2oRdrcZMJNxC2ykCpRrDcgeWW9QleZphxZod2bB4D
9V5C+77VL2ZrStWvzZq67hFFY3YwkxcxtCT2YeT8LgxQNPyX5BudWm+ZBk7UXKpFy9s00zKEPYoF
RfBLj7G3ZAvNCC6K1S9ql2c55gCYwC/lMKzfkktsAsW5FF7TyU4QfY0HgqQA9G1URWEbSe5RO/el
g3o7hJg67sQHYL8Udd4yVDAZYpq/yI3vSNHAFlb8eTgISMCAIlfuhCkPxTeJS/Qo24lOYr5hdKbO
CpsXqxjt2f1mabhygMpp3q3KdituYyAhVTyH5npyx/ARX+razuP/tx4KWYT+oxq2qFPohpXCH6Sz
wzKBo04d7Q/JESSHv1GVW6VC+BPk4urQAOQqYLjtXSn4wD9bbkAIY0AbEq/6gByt4Foz+S7L2cJ6
SQDk6TbUvgcMueGFMPNlFm1Y8BlIQCI/emvbDw8O2FC4hh9MWS1QSP6DuYMoEtXphn1CtZWxLLOX
9Eoy0tirVWj8RuFRJeqbNqCv6j6GG0PApEDkzGeZL1SyENfoIgrhLhpLmmiQDhA2t0i+ff7BS/kz
ELktXAePAp4dsmafjMHmOzV+IHPVCC8lo/SLjPwFonaiNcRvSdup8d57ZPLTYJkKqHlZdXha6BCy
DqThZsvamBXLdPikSQ0j99fbdlV8Ab2F7Ho9nmRiwqlAJBmR9MBbcTPzA3Q6bQbkpo1LOATAhA89
3I9vamPo/kiqM35uy1oaENpGfRFBfQgBwkhdXrXxL9VYRPUzXjJSKnTGXrIsmrXBZ4ouuG6qqUt0
F50ypi4ZE1/nvYThZBpbcqT8I4LN9w71FIOhya3oltAEwfwWect40s5UH92LriiSMCA8D3TIC+2v
cIsAa6qD78IRj4HT+0xG4lFBUFLqRNQYD2V8KMcKruYAMzkf7hExVv4ajRLHT+M/2+KlyA8Stnhw
vVnz0ZNjBZCX/DbYMLlJ9BvaygTCEqfRe1sqG5MFSb9P3N250qhMAEpCk2puwoRUW2/rMUA0FV1+
O4ZAVd0aHICETwLm9j1FhE/TSRuc459ZgaAW4yoS6pfxAsqltFRb1SfOJmTFVnvtiQxDrsACxS8h
XOy/hJJ1dNuI+2QP6N3jW0c8RNuLA+SM6r2fBcqGPm/1O/tLkd9Yjh+6eL5Cum4IJlLcSa+LBZff
h7MmQSCX2aO0BKcW9DNSvBAFQOqEDE7De/ceNmZ87YYzt8RUXEwxZb8I6w2sOshZK/Ofc9SkyV40
dgJvm/kb+qiuCbnrpH3dr3gV1MzyiPwePc0hJdlYOA92X3yMKNSt9y8Cd4vxJL7qFQG88JrEuuS/
1cinbi8bnJF5QWjzPldPcv4VhsD27MGU3MrruFwGpWPxJqtc9skrokUo2wcp/PI9HPZD+O02nVvn
tiZ9t5pb9sgx9K8U9xLJBnXwH0fnteOotq3hJ0Iih1sHwDmW7eob5ErknHn69bGkraN1Wh1tmHOM
P9otEQowWMIOrgUjN1jMJBE68AMKixeB1Mg5QGlOfMZr1xgHNi7PJAU7XrNzFcK7A4OpgBg4HO0Y
sN6CsUB6uQjdEsC+WftIRrjRyk/c9/J0GYcD7RLkpA+vVHYtvhhmv1S9QJTS1kbvS46rN7vI9Y/Q
OrQwALvZ5icGDuDq/F9d7uQ1bO5kophhU6VECpILMp5jk/q36k4kM+Gjx1cvb2uqnTPloSCukdt3
TF7TWpsz/4aKZWTR+4tHxIwXfYeoWeYIfAbXiYKr6sM4cyH1wSIhUG6Z92tRAMeE4lxcS+YIdjMU
+qBn+hLYFZ/KE98G21NDDw2YLjG6EDMLbNFLObEjiluri4i3Hz918UlbWqd8ovOHgKrxzvS26tFm
7LArpb3Dq9aefcrz4PbbaafUNLDF2HOrAxNdXbvUzy0u8dcP5xaaQencV2y7f9z+maOBSyyEgFwo
VFl7AxveNs7eM4urQ4QQpb9GTDOF21E9lSOoPumja3S9CIeIA4Fl5uhnXWQxIFgh/lUePW8ZUQA5
cBFOC7dLVrjXdqZxkCQ3KfZtu+Uzw0dqdZfgHwInbZtc8972Syc9IXJSC0cc9lN3ywCbYGDScxJS
Lb01wlWg/E42sDQJpIaHVn/VUrbBSICRI+fPdKneoSYmlZ1Q2fqES/31M5mSrIx4O2SOoO0QqGgT
2DjRAnJz7aJrK5xF1EcipEaX/kump2XT9ozNWHBa9CrynudA4A/2DpPwThCM9eHBNBB7EKOMb+Yz
gu6RnJbUKnk7aGtRuceMXx+D7ygkFFE27k3/MvTNaCoIAGkIdVopsa19q6LrKdu5pRZNhU5F2Bz3
RE1PCY2+jx1gtwkgdXqSZpLqR2KhKtFbVD5tD9UxlF9TfVO8e4ytEYWQsWfw6lty80icc/TQMYNj
DvPATMllSIfohL7HTaxZn1XTJcDXTSyfCz05FE4sIAJb9/C3jOMd8VDz4zh+CxY+yEWvYJ5YDqRW
9+hVlsOOoqffmRSVf838IHT/6u8SlaJ1qw232xpkfkt/8t0MdmnG3S4oKdGxbqhCUT2RN4qbb/8g
/Kabsd60+7o6TN1XhOzzJYzr0PpStavqbZP2o/qjHQnsx9owc8kcmbSpL5J3eEa3q1zyPT9aVA+m
xBaHI+khl55hWV81C4dPHUzZVcuN2e+S9goRuodDG/KHCitErEazl9h6UAppCyPd4XNh4Gauw+S+
5Bp/1NJVUpzm4lNGUfGVmd9Sca4kB3BQF22dzDV+EQglapMqPHiEP80pLjxeXOA3oo3Rg+kDfJXy
KRqo6r12XdeXwb9UgjhLnrCstDRHGbsBsDgkvmCYlhSJ5PG+0V9dcUbXS6sXOk6MdGaBpQi623KG
hsfbAEVhQSfxuaE1dFHvaUYj0iFYarQP9YiG8LdFVJqQOUMCBmPqR5T/6d42I6XF7l+dctFPIlh/
t4rbZSNtdJvJTJO2quVk04kbO/BfJokkBor9bWsdPP/NuJ/fh+6jLw49c1n6xx44ChyYZ5HqVumj
2AXwzoLto11oi7v4LYxLK3Zrea9tPSTt6b/a+irb2VSLxJpIhGER1i6DftS8c+Jk6muo7sntbcRN
dJ1bgWimF59ZdtN0W0CkK57amPi6T9M/8v+yvvaE2y/5SwjDFbrLsw5E+BTczec23LfwsFiP8UHU
3gmpUzJtQt8xMqd5m3TCEqnIvIsYvLpFECY8yulRiNkGZ5SLr5GSFYGgJp043kOm2qxw6wQJ/IdC
rqF5HG3SquhqWihrRXSYUxvFqdnlWYtrJsZrHtiJv04O1bI/TblDtD80C82TSwR1NYMJ1GIWPS2c
wQLRKCuzPdSklfJpzJI3/GkI5mcpK9IY2WmLi0TQjIu+H3kEko7MTWhYRJ9iM8qiTU2g5nMnpQhv
AMXigJ+/e6M+klTeaYvtuAJukJ8hE/oP2gysrxV6L9ZQM2KfcPNNMrwjHr9g+qdRATg8B+XiEeXe
xpQjXTUGAnCvTdfsx+85+iHeIB3N4HsQ+rTiqbyYn6U24qTeFRC8A1o3Uh4QNR6F+qttth3602ot
F/dRvQo9oVPE7JUHU09XsPUGjnu0Y77/VjsexdEnQK51ZMBEaZjQoS73vNHh3RztvN7Uyh/JSwJL
e4lkFc8XwVSteE6g90pSVVIESSEpf33C6m5++TmB7fe2dSLU9INIJOu5nA9piOi5XBF0SCSi7Epf
ILdZgXDFfyvFo3ukPCPgetV91K5lvO/RhxUetsU7cjGFygqmHd4c6yspj3nzquWVzs5QtlTTDR88
r6YBfs7wbU+PQccQQyXY1ip+a6YG5S9Bd9Ijg/RZyxrGACvfFVw10jumOO6FZM4wl9FR+QMdRcsK
LMD/sCWyWYjfwSz6nfUx3rDzvoWLZ8FLopEQZrXPrPwl+4J5HnxhLnWbrb68dpBQ2UNFBMRfD7DP
WgwPUtjTsxFvZjKxBgFZof8FIwX4ehZX84kymVs8/GS/5DTY+mckJbxoLH38wu7abqxfHCTILniH
+JeU9+Hhn2uyr/B5Z5RAQ8xO/7zkA6ADXUGLuEceUzc08F8uGwF5hgsVoZR/MmJjpaSI7JqSTxx6
X1PJQ4NiBQWZwrK5BfU1ma4U5ZKeC3rVV59cETx/esg/OWa2zfekZ2cPHdcYuhKqMtetgaDqzBTK
cFKwGvMpUpvL70c5pxMpW+kPkXTYWTYqZnySW4UYxtT6KKZ5Jeupn+utWeU7YIjGJBCjcd/HrWPR
GU2+41R+R0c017gGUv6cWZpifAnOUBzbfddz17Cl8guVWXH7GIknBRLxq0304AsUDo11NLJfD6yJ
KoFIvqAAKoOrTqLJU6q4XW1MxMYXZwsaGRTVPBQsJ30rrHhXBBD0YS1HH98yQEhbXbxqo6D7JFYM
XZDhoPPtdLp1fyfiPw5MltbiyW/HeArlF+2bgLKSwwTXEx11uo7lR7rxmSBP+z08hu88hSqhTgL6
FsX1MvxZGNMBBPLF2cvz1KxNPi7gOnd+HEkC4SwxTxUTemm6hXKRhUNyDIlw5nVjeqD6UOYfGWOT
k1fdm7F6ZskL0r54CPM7CnIZT7lD/sGbt5u/YPHmRAQXM9wSLfV3hHOSn0p/AHq8TwgxYTpJzZe0
RJ7TPObfOqMdUS0uwseCu6hctXZ8R7Bs1YhEX4PAQGAP1JqphJN623DTSE7GvYlpXyanBw56nbx9
vj61ZS44IJhGaKCKoM6Jy//M71LDxcKnzBmZPAmVUz65jnjw12tk0rJ6bcSDhhYCeZFqkZ5zHpAY
LeTy7lvO2r/TkWPCvf6TlEOxZg6mBG0lhAMSe57bGV4pBDcU0H1jmxQu4fisODA4b/6C6zjaKLXY
mWMTXc2C09YyAPqUB6MwTF7nMCnQGEcVzBwIRzDbmSoWlpR/E/icXpOKQrMB36JffCoEaRT8Jbvk
BmE1jju0/QETNDs1qlllG8d7STgyOx5ZOX/Su8VjG/QG5xOKKYm/WsEAxGGkOWrwwWTV+g4+gEi9
z6kVxZ9ZX2jC7pzBHzdFvos4qId1hqhgxjM4Lbz+OZJQ1Bf3eNjNMm5e7IbQLxITvUMgnHuUzDnx
1PmnyvwSaj/eLaO1cYPliEehzE8iP4Ga7O7BIFg4eKnwt+JV7AYXnzrfEiO3d5UxjHIZVevkF00E
/hNuzK6/TEKydn24hoxSFT6uLUkWCOqLgUT0ff6lEMEug1McvLXQATLdxpFbE1yYpSdSV7mwgnfF
vYm222Rog4fQD2RA4O/mVucnUBtkhi7eKQMV0rLl/PuSxFe/w5Zs+VvMLZmwIdtSE65zLe7NUhmz
VwT1pOnF5R/iE61Q87asaMEZ1Re2FwN0d8XfNDDOxji7T/LxT7TsliTL9gTkxQhT7HCGJE6/oLFa
Os9hBgvIRcyqEXRPN14yEw84Zp3klIurHcEvGVL1cs5J5rUVfwRgMXhU05Ut2hnNXYMoTxDIDPjD
5SmwAdmDsaIhZHYI4SET12LzG3KdYsTCRkRUkWCXpiNdMiD2VYFCfT8/Wtfyk+M9NR2V1mikLfoq
oJTaVnEazGpxQjNItFGBZ+lnG9eK9cQJVQfo3uZ3PhfQq9AKNvGX9Lap/jVJ24JfweY2SSttAzAA
P8P2260tq9sirsXGkSJsaoiQ5HYLrymv6ZSfQ3PTyBdJ2jLned6G6ppoVZVgEzQPPcndpGAmoQSd
9x6p0ULVBXxezGGLUruuFRY+cWhdebhp5TfKI71xFAeswgkJQRtvOaE9UYSsR/th87D+Wnx93F4k
9JD9GJ5lPBGi+WWSdAM3MhvKTvMBKZ4nJgyle6ujgeJhw/iWoIOfcnJeD6WwnY3TqXENdYps5kF1
hInFZjGKR7F2hRz3wZYbpJPn30yfBci5Zy37xtkPXEFdtsMsrAEJiPe2ccAgzeKO4l5VfovMmS5l
v8uYtbDveSgSuWYwYSauXqHo09Y1sOi40v6U4jzP9uC45kpCYgsUyV1tirgf/lVOgBE8SneCv5EJ
HLWl/BY3pJNGy+N6bLc1ym/OedLs6lXxGMg0mKx+FdCeSs8aPh3OzhCZJ76d2h5QrtYvE5iJ3TJo
jpN+L1/qjV51lMCAM/2dy7xoEXnMlb4nXDpasY53xSak4GfFPhfALWI4WPDDwrXifjsb1d4EJGKu
0QOQskNvM/PqsIak35N456R8PwISumr4CExerTOgLqNDigX0CNSA7Q4tFsuRLXe7RP6sV3314rwO
HmvtHws+ym3WKoDNRYEVjDgBbE3az+xpAkR1i4f0YVLmtu8xHNkoeaZjfet3ONvUwLbuQEDtdvoR
tG/KtUKAZ8FdSWdKIxC6aNYpxlDA4bwbWN/oPWDsY4kiGtGWNxnm4z1S4PRCthymXu+p01dMWckc
Jv+J5OigOhE32qHpXCAa2kt8MiQJnWLPXzFm5ywrL0wpFtFJBGXoX/qOA1TsHdWFL2ouyM1FR7sI
zkyfs8AbnyG9u9/v7AiigZKiCdEkLxpuuX5VzBEkRv0pAbG1S+vuE3+XYzUHICBB0SZJL7PHHbbE
lppX3aGGMQDIRSrzK/wU35gCRNwF1DkcNhT3LLp9kn2KwjkgEmNNbsmHgPB7J+9wlKqYjk8cJA3g
79wqhRBmie8iH1Zzg8oqhV/UloO46/rZqg37L/x63UOLnFw/iCLXFclRN4U8P43uoXyvCG4LgIRZ
r8e/NlJDWN98YCATGrpkFJTh2VpL+pWHRwNpJ2Wj3VEDOMD8TnjnZI7CDGd8UEVbz//yp12OCMn/
JErKMnYCmE1vfUl03OCT0+36Pu55rEhIGffs6gKvWQFYhVEJKBPxisJ9yhiZoMt5GCkKdu0u49Fp
OA5HukB6y9X9ndbsBdHRf4BU6IU9VaCtW00+JBRVT7bgIHhGMhwEywqn5H4gRhBEliw9zqV6Na5q
H6HMkm3BtACyYX/Y9PgCWeXyX9ThDXgt8/gx+fol6LE7I5lr0Bosww1rrKz+UEITgN9mmw0rQbr3
voMUFRix5SvM66K+bgkB0xq+AvytNsfBpDgt5zw07EAMVM4h2lAJTk6StJke1dFnF9M5F1qZ5bn4
jSgsD4ZoU8UQkNKhenjhP4Hl+5yG15hp2B9uSX3FhQQqgXVVu/jjUcjPtPLEMNc2jg3+WbhGrlPe
O934RtLw/zxIWx3b43x0kaIyHkLhaxJIRp4V4fShtsjvquAuJj3svB00D0W9kPmWMH2odgv7ZODl
SegRbPprgMN8wjKPAYeopAo0RSFTybRO2JRy2C4mpyLmKMGvzI8Sq8KIzTtSW0xapd3LP95wjqG6
FslTu+Lu5TeIbqf6l+xEyz6hetiKyw4Z8oImH/bkCKU/wBXsNdZ/9Z+ICKQQFwS+RM0RV14107y7
hlYnCNI5ne3peT8cmhJQQMAZy+Jcc4xyunPol9hyEJCXJAvX6nc6nfPwI/iKZh/HjvuxmIjiIoh+
NWbQEx8C114Oo64tkbUaR4q9BJUA7kXDitxxa0G9uZpOTjTLNOye18BGwiFl47ca7RpEhqQLIlmQ
mH5PoonK07oGBJDgZKr7e4runK/T4JuubFlBzTF3HoAF6xuRj5kPXvFfofCuOrwhhqvBGcX1ljm1
bNyEbVrlSmaJZF+V+yOigZDM7rsUH62erM4NSL7UH/yRiSvbDHPiCVnTvo8rgj8y+JulwxZHqY51
UT+NxiFIfjr/GWR8l+W7Ng4eb0VxbfQe09Ce31IjJTPeYRbP4w9UGl72ysVv5HmSuc7ZZxiiqfgW
CDSQvyQSXenwGB9m/VTQgJLlq5qXgZTxSd7lqAlIeYLgQsiTDKB48NJBpy561fUY9UqyATw28Ywg
JoHN2Y9stXTaDgAoeXnmXSFvVmlOEK8jEzy/VkNqMOKKAKdX3iK1AcwTIUQzfTS69BUNnzOFgLjH
l76T8R7A0U/le/I3IhVmcPDkqZAiYqHJCaZPE4+pWt+H4bOgPqPFCX0TJFvl9+2Ba/msZNzBObSD
X7gFkWPSSBoTYWPqh8K/YATQVdB0D0jBR+0dkLJInChyIv5L9zHnyC8NJXEv7sViIyLbQmzFEZBp
d+Z7dkFAAkGBN2BQl77NZtM0P4m166lTNn9Dmflx4Ho9QwLM6aH/ggIVjj3eAunUe7ywxhpkx8up
nbgMv+gnrdFJjHkV3IYjUgfzPIZroAdxD5QCeAHwmUwH1PVMtQ//GwJTcPAWAsKTs34PA4cJKKiv
2R8sEMyDuhdtDg+93pKsBqZFPKst0E+WkWprtg3jPkWgCbx57m1UgKwxBY99mXPf6a/xVnvBDRSH
ADZ0QJG46YF92HLJjh4uGQHP5cdEQID/9LhzRhjKhK4An1hYFpa6LhHec3H89vDRofhI4GruuLjI
dvNuHhfpXn1NxZcCApd/Zms8FApGeP3AiukGmBE4i9GgmcS90bONimvpyfHsG29mxK89Ix2VypUH
zYbrQZIdzbvFPkPBRiSEGZ2Ii9sb1OceF4vMQvDRbYN03uSNVSQdCEgwy3uMWmV4iy+A9QpxoYFB
Fe+WS8+1lq3AnUT/o9celulvAzVyhndOnrwKfWyueIhX06PTmR4JXGLqI82l59a3HK5hD7l1l25K
YpP/8nN7b3LJxj2AXI6Qur8h/yqIPF3HPpGuNKMzyC3zTz1+Gzqh9MFul6znQx6JehuqOxVZg8xB
JPK2b4QVAnrxJ/H2EUZgpTqrClFnsrmKCeWr72E3UE5AEwRYaIKEq0IcNpakBt3BHxd8hoAiKXAi
6pE8+vBNchNW0wQpMSO/df/i/zb+K+jfOKm9yjXUl0T8Yc8J0QRrxzzJ/HgbfJQWfpVNEJCWzVaJ
7HX4wgjX5W7X/WRoyPFnZMml5vx49XDsC+lFwsBZQ5m2sm0Kc05tBBq9UlhopDmaAjWhMh1CJFzK
o1RIU1p51FFHX227ySrbV/aNd/S+DYzE7YtPlzwYYFjFicM1Atm+WWqIyHwLu4+Hd2a4igkq142m
odOl+pXrLjv65Hv0RGzVl1w58wEkNlaes8SsPn1U6TE9T8VR7l9TdgMx85Df8EJGyh1aeInzGiBN
ZGUZcLNZ5bluX2Fq+8k/JUdBz/hBKiA/A/hzkB3LegnCTezIdCBrATXOOeSllXCPAmFGOpYZQvEI
MQfmwnNljP+ItQFWnzMDBhWKyi3iZ4pymeMFDRv+svHUkwGT/zSQbBXBRiU9BIe4Jrzri7h++WU4
QEVpR/Qddmr/2AWHNFj38p8HwcOMynaiLm5YXrz+KDZr3O39nuAGWMnqg7I0C7kiuffoLYBjeOeo
DCK6V3zAoXraoyFr9q8XbxOuVVyeT5HYOzRProew258TX4Weo6V6zt3nt0dsj26k3aaxAFHkhNwp
qIE5Z2R0cBohW/TN1aTozvGUY3rAY27i1cDTQlu3fgnTLe82+TOpCHbxDmViol1wSaiIc2RBONxL
IGrhlLMlEpvE3mi9yCPH2ZQskaRCDtOQVm2EWyPvVfPoEQvIi3HyHsTZLCQWQE+6mGjnUIyA9LHM
MMnzHk+ktm+htkX5XuWfkYzCnai4hVjxLUM2ZlviqNtfafzJ//lz0MfckBKbO0l9TNUFuVbJa0Ca
EFUopL01wsnEJ5Ab5KfI5yw4JnidEsZps6RDsad2BZX7DJeTy99bKHAMNIcs0+1jxNOOKb0jMpfN
IKs3E44kZkULCTTrkoKpo+a5B/JhNI6J8KJ17GqZv6WH6wJH0Qn8OcZ+AP1xwtmFudCQT9axoQmc
0FSQfSpZym1JDNE/pdsFeKzAjaqVYTmWivT1HFIOU5KG85Jg9aq5aFZ0sOrwKJo2ClXB+6FGcAxP
ZsM/bxjWybZFYvWs2w1uLPMsEYEef7Csklze8N+jsCAp6Ur+C/5+POR2gJ4e7yUIlPSRWIEt15xP
vlvNop3uEP0K2Hlxl9ML15EUCNdrUmlBkRDT/fFnpV+xyPl0oROciqukO5Q1SpMB2ooAQnP/mO/v
ZlejuqRqFiV1KPm07Zxiu+dO8knfKlyB8CzSYDntq8XjmX96yPbiY+cAavb+F6EMaK95EPSdf4/I
iGBIPTy77p1veJ98BEL6wWBYKxB6Rkcv+rz5xExT1AINbSXf5Yl1IdA/K/9EoDKT4Pg7IEd2PHLc
emUVUX5KbBTxKjMMy0zRax9cRwNfhykeZzyZlAeAvV1qbgPlheh16tfeVzd9egmtA7bFtKKE/lrV
HeoOapzNi8rcsQw12h1F7J+IYofnxFqQXBCJ/zygfKDdrPxFVtlcgFCeRrCpImnpD0dCI4X8JtCS
MD3eHAZ7UKiRRiDIuNq2LlhIpXJJbFbgUgu4jfSVivf/J2aHiz/FcNWWLnPt/7zC/Atqy5XMnfEu
u523M6BA8dIk27R2K3JkVt/lJqzXDOC4U/rcxqnPf4R8k8oyeIP097SQ0izFVik+ucDHO38AMS8W
8h+dD5EPAz1l9TvKaMZgJ0Aio0swkcBJlfxRsZawzUQ81cJnTrvbhzI4Ih7vzJ3RSwHYGCfYOgOJ
e4rpBT/C+BwR/NVPr4SzIqtuzpj/gm6UnzLfcvRTtuRsuBxd4I++PKzFOel3V3pfWeIq47qAZuhX
pLPTgWOQLpT9Y/RotwWpuwzWBc2MJbb+8ubznRes6V32nVn7FkCwNBp4zy91ItAN/7M9dAeSh8dd
P3170lc+/FTM+oK8VDPD6a27SaOCOmfTy1+RANDEH7byapz8OR9Ys6Rc6H/Gz+i3OZUiHn7VAj6U
MDjHa3ZlsVFA9j1zm6JSKhRrHYroz3ZyQFBOBpZQ+6wCXJ6W8lVti17f+4qwby4F6ecVIRgTYuqN
RD6iqT96gqVjEKoYSZYmuQ0gbm3OPIoFZaIuMiKgLB7jeVq0Zr+Hhi6V5Dzjx+v6OXat9RgoF2l0
FfQXrFy/n2U6dNmvMmBg4FIXjkRzkXMn5LV17Tef82JiEmxNl8xd/0cjQL+UzkX50IsDSTQYk9iC
WJtXdWqLdq59jZWriQf6lAumMA4lnPobBGy+M6wZ2WFUURbWNpAVsSlCdoONRdmbG/8sOsA4JnqZ
Yucjvi4+H57sU3muZADUHXoJHCTpU1q+Zd4GSbhJ3b9oV/4AJ6MHmui+IMDPK2lwOHQVVyTFO5jK
YjLDo4Tyr/KPl4FqtuYBV9byZpJpPVt/x3pXs6SMA356hGco8eEfveLVDW8KZQXKHdyA/NgF6cCj
N79ew8MkbeJKWE8SHDIDmaaG4exH13899WFSn876MQMQhQ8sA47jMW/kvMrePMf5/OYRDE1ffja0
bIaQi2y/9OkgKwVT6NDKqMaJ3aFGpDyUv7G3iXbb0nCU9p9YUc88Y9yMA1xNxbixeGjy9gYrZ6gX
ftLETeiR9Ev7O1+F/hdWNYsV4kvWlJjfsIZwThB9+vDAZx3wcNI+SR6CHdcsz275gY5bstM+SxSO
uh3kSM4osEFITnthTNJffm/Rzpneh2ZqS/8n7gh6itEbQY8QWf1XiaTqbYWJiOQ5pwTgtFLxyut/
zLhkpoZ8zklGjg1h7Fj0BISBfITNe3546yhxiutUcw5viivYf/0YB4otWdo5z8LgnIKRdApuYECV
LQp/QrLzctVIpy3yLTo4iYs3/lpSTUgga/nSRQKd5ucN5QFxzLwSJmFF2TG7LuffKFxuvZ2g3ZJk
VUJDCANHOI/NWZEPIVVUmsv8n3K+Wr+FeeaRlAkqSIUKJY1jBG6yZdnStDv7QM+dyKXHHaTuUIXc
enPbqDtdfPYYPWlp8hmos6elbJv0ERQS5UzCAkwHZyeUexldG8yCqOYbF1BAGzahRrneMer2Hv8Y
dNLpSTBfAHlN9Nu3T1m+SnED8HKWeLxNNJZ4xPRVifx2P3m8pI1LLBjyzAKxWyJ1/DsPEUMrE4yp
7KNsFX/nOr2gPNYuyzcGJwvEH332KiY01wNIR94HrOgldJmEV5F5GugVWx/ayK/Km0fZXd45sQ8/
q+15xsRuUTM6ya1j8hDNBKGPXqyDTgabV/ZmALSg+luDsCftqvGYZ70Ph0RsZpTZkXf0zwZwdCkx
ALwhfeVhR2MEDmBV+RvLe9mzBxnwE1KxDotuqVPg0eq4+FEDcTePT0kkIcjLCUENkaH8bYkY0ONo
CaIAqANxnQ87EWEMyrZY+x6odinRULNlSNatA5OzWgaglgKJADxVRlX4r5YfOhr4oudw30LVzOyv
UXyHcKBa+qvW244Pd/KeJjciaNaIiVMin2lUfjJyiYhAU68dwWAekdEEhIAuR0a+a6ovOYXn5AkN
vifjHkl0xz0adPuFCZxrmwBVdk2FU27LBSFEIHky7D1maCeMUFFT5l3eEm9X4bUDeqTCjCabaWOA
SH7KH/5v0yG7qHeFRjNhz1euItzB7IYgTZb/hZAMvP2CCAC/noJ9ziVOE4bk2aH5lEP6eC7Y5MoS
eTEuWrgjjGGrMH1r2bdyUAy7cwM7vEzjrzX+BFTvUtDw9jfjN18pQi3/N+xO+ImEKxYA/0NIXWRo
Ih9Oi+2bwmQOFj4NNPz7DlNp0K9qYzhOfACScVOrU+v9bAbqZVCHu1KByWQ9/iCWaQq4i1pbjfkl
JJSsZW7uHwopTaDwvg9FTtSTLt/S+KtPiffCJ7xOiJMa9g0+q4UBD0NgT0dnBBaD6mbQgbwzhavC
1YsbNH/HOZ1ZVB/yasjgwSh3mkXq36XsgFJXMS9U2NH/Sx3kSEIlbZGkxW1V2aaTkMGYB0ir0O0d
VdYo3nUZdgkWk78bYst/8e9c0vsUuqM4gPTyWr3gTkdHU90hsnFuWwPX/PgQxy1loexVsIwhGUPA
OD7FKwRYrcWAjbTc1sSAYVzoIEAfwGZGsfZyyP4FZ3umvAt8QzqfQo18yvI/rf5B4JOw9laqRo4a
QsvZ36yOEDrmMwQlAVy3wnswXS19G7D4eZ8jei6CAwZbJ+xqBDeeC92IFqPvQSerVicfrb/F1jVR
/0HJAJ8OHCwMuTAj5Xe4IUnPKy4mCGyAdnEObFtJ+lYnOQdO9gjuAuOTatdR4+NynlBlYn9T83sv
/YTGGvQfJ7sncbpw3OSrFCVP4u+p7hwXAPuDnaKxJ+oDTZn4MUr4clZGB0i7LTeo4KStgwL4Xyxs
FdE95zTh/E3E9SAgAbjZCuX5jBxMWaLCsG7lcMuoVzGwO/FaS2xrvCzwF4gy0PKsRNwRyJr2cUAS
2uRfxrh2xIKhMThbPpP3MuTKzlNQcOw2Ndegcc9r3EDdj7fvOceX4WHyhqVO6lY6u4wZ0LjxZTQ8
9B3UlF3N+W9flc62x+iFXyDq2uVE340d8GV/lCvTX3tZhAspt4PsryPbrUfoY2gMCRVF0dMmLZCp
kHvErL8umMp0dCJShpziT8kf0SMkNCXQaWFYzmk8fMYZKmIkWeyjFTUxyG2aZJ1wZo3sbdKd99Hf
m9V6wsGf3z1BWcQCTeAVhhHm34FlRBI5dj1Ky3B4DYbNZ5HgwC0Hcuyzs8Cpm4VAQoxDVUh6WwWJ
FU4bH+2zTvyOxoKEr2roSBQE+ojKmKI0IBAU1MozLF+D+Dk7aRCjKWclJy3sn5ZkJJwwvQ1I26YF
GVk0tICkROa9covmiCfMig9mW5P/eUqNZDsqz4bpqPF2/kcYndt+eRVCZHb9pZM/wK/CD8h/9DVh
9K0RWR10f7VJmhh2Qm8FrlEC21NYqYaA8ijbJ/Af7WBRN0hgUExNJD8M6oJHw5T2rMilfGvmgvfw
TFTM8Iwd1uoQWtiJdBrzHEkp7ACWpIFaqXeJ8uYPTp68NKCU6UudjZDMs/oHf7vcfPCueR4bdQ0N
zww/nnuNm5elLuhRPcG1fSj5i1QBq3qOgDn5O8GgSjCFYo/xqga8H7RDI7uBsIopU1nEvzRKdvo9
Cg5Ek+5GiHbkCcMFbfezPicBQVBUCFB4vZp+65P27pk1HskDezMWzdX4CrQd9WE5xy+vItrOeNGh
TzlY0yHdf7JOL6IrrA1INil09hrJe82XyVi6bI2LyQFOrcJAo/pHCylvSQTP2W0QrUM526qYUtAl
z87Gp4wC3Zt+LBOgr+N0MOy2f1kWI28V0BmgLJmZkQhK6TrH8gYCLVDnuEc9MTyUYkeVg3riGaTe
rNmyW6IvSa4Q4t20iZrrGP9DDFR4a8zZtHgfOeRwpb1kZSkYK0YKNsZbf2M5H28kTFJyynirHfR+
G1WOcmgeecslMHdY8DqO64hCgvn9WqOmKOkqXUoXTg7uOJQY5Bpx45JFRgklQVr7hhOBv+wB+a7O
UqRhLHp5CG/X/RddNVQkWaTwAG9PKLg5AdaIJJR/Ih8SkrfQLlcDjCGKrkDeYrYyT4ELU7Oc8S1X
Vv/8WQ5e8m8jVEt6oq+WiN+jl31FmlpIMPwmbS/N7CWCfeS0/vQse0LYeF+Sn/lAgWhO8JrkQaxV
zwVnQrZQlFvxE0XLsKZel+NrWnrlKnqz2kUzLTtsLdX2BUhzFqMjFQbAzQTJGC5cPt4bQ9rW9Tan
PShxoUjym44tnC3hIK2VbTkf8EeuwIAJc9bAh3x9ez58jWEMoQOlSaO9RlgPqizgUrD5KaRbrmGk
UYJUw5qalCDZWdFaeozVAfKGKhAeI2E5fSBlLcWbkDq8kv2c4TvVJzwQRHWru6DfByzOdGGKi/zE
gbctom0FN8nxafotkgoJTBSOFWjIrQQsBitIV/bc0+iiNkCdoGsbYdh43iUJt0F1hbqgqkCGBQnB
nJziKJGRPlCXGxtIBhP3HOVsEUsFigJRh5QT8mOT9lylj0I5RNKmoLcxXWPtJ4XshNEKNxdFVOpL
rF/Qy6FGLBjpjpy/qF37HwqxVJwIbpm5xJ9kTnHACxn8SziXiPnG+/IfR+ex4zi2BcEvIkBvthKN
vJdKpQ1RXYbeU3RfP8HBW7xBY6a7WiLvPSYzUnYTcSaTNjE5V4vmasU//kfANC6CHxwzCpLA6OfU
SbUBDhmWVuCTAz3Pm6VDxUjjUxNfk7QPThN1KdqFywm5q7irkSzxuqw1mgWfoh0UK8PGhLxKbGLw
fJCXkkEEKbG+pYdPLltmLCgWw2Ql+afmCZVQ5sG1jkY0XhqNIJpvxbCtc/HsP9mLyETSUgvCIPpG
JlMwoGu88K/JPqWsJu2DaNZFhcXqCyMBRoP/W0qV76iKLizEIMOiQY//pJcmH2efbb+MhW3BOvgA
1sVFGph8TvsWEwqnM6F/dPFs1We+oR2wBEi85JvJlA5lj6JTvWZ0gVdqahp2ZWKDgeDclZwmgWbt
Fd2SsdvN2sOJJCtAQcjNEtZt9JVPhBZPvH+SmWm8jTUTnxCes7htPimS2vwHHMK5c9qD+a9Kb0t1
BX+D7gcm8bJKgWciw9GbJ8nP8i4/M/2sz83PPKzoCdbGy3TivbPOEiE9F/85yGcEwRCRGVfShvJG
1HuS06/kIbG+6SA9MTxCCA222rjJr0fU7LhYmYO1yDtwwVDxJ4d5YIY339iPtSeb8HAZ9qaUsvIe
shXZOoO89WFHSJXmpqxsy7Hi9wwWuL2r4a8nnD2bMZouRkKCz7wOzZfK609vrTGp1b2BuwEXduK8
B7643um5c5jt+uUmqjYdiMWUhS8rMAKyy0uiYeZdAxh+60dzRJJA78Ti1swt9s7EJxBJ9huydGJg
wLX4/uA11XOuSU9BpFP457dZLPPsEGTHWjuLMA20e0GO3r4/BqdY3vCpsunDwlUxAjP+MFdGA1cY
1FOXB9U4a+yk0JDK3jRHwd1mYZ3bM6qPgeg91AayFKZfCit46ixr591eRmesH0YEvki7s1fBgCDV
XZ3NUBV9GfIZWGx6GP0vZC3RrGS11khzMLswycdso/4qxlOTN6K5VqszzzF/VwQZ49EiH3WR/pMR
C9Yf8yzGdFo8Yj85qTqOfBS/9e/6Yf2F9ZKpMyARfgCNtGBtraECYt5BjkMMH3pcA0+Ko0303a+5
axDrWOy6y+aLgRd+OivalJvgp350fwOyGL4e7APfPULzL0pGmvHmxW/0JswzsOMt9fCJNRez3YtM
RjhLYcXBjqdi3m1XzN+7DAc8uUFQAjfNhO+DlBJMpEm7mgW0R6oBVtmo9clV8bfso8pHozlMXYnt
weX+r0HPiBTb2HJSGuw0feUR60Di6n1X/LWP/AvhW1381nTi2ggLusDGhPXHRboOl733WD4UvxjM
KmA+i3aL/wt9BPNCft7GneVST+MsbaiQsx9EcCCdSE2is6dPl6OXcQb+Qszye9XDywlcQrsaOMFM
ijjz8gTXkbUmZjEejOVcPWOmsTz/mWCk5ElnBjUIDo5gdtDUy924RNiFLGHd4ELyTOtLB0jBSINk
LSxmxReKFZbRhuVM1B0F7e9CmUsF4mkURBk/6ic1pI+gutq8h8Wv8o+/z3jK/7AdUP6DMn6jhNt1
v0R5Ndfoqbfz9LBjT8Y67K8sf0zecByRd7EkB8STf7SX/B1Z9wKOxCzRCe3kznMFW67YcIQP5490
UV64bqm4uDMmPP/X6lOYwDCtNPIhCU3oIbPOj0eyQ3aqX8NHTJAHiYMOhuXGqYx7smPZ6ejb/JXy
ia1hihqENnhkvmD4oXVgAQvdMuyPQ+Va4C7GL8IbNDINUwXkHnZbNIrUzOWyzr6TeoMzGUci6PuV
+e6WrcWc8k58FoG9fPChbWx6LDzVsi48IgXRs0U/0S0XnO5PbZ4ISPsnSFzt7B/TC6rMtXLiW92S
3HRCm8WYSUqw1Dq4DCL/i+uEb6bdRNhpINf8TygmSbi4mz0pk5vsF8pwt+WpvshHZEEqM9xpxVRe
Y4w5MJefgfwKargvlAjvG7443KvESEo9FX/N4OnJjY3jAEp8AtpV/xdOa9IaWr7pbF2uxh8QPsa5
2qFGRxGyFtfmrQSl9tNuzGv4xfEz9ff2q7kxaJ4eLPzZH3G8bLFB9JLNtIPmcGb1EtxAq4/5t/Zy
fPVvJmVL/6eCa0j3/mKIZfwBJMHZBTJ5P9xzx9jwiwp6zPEq/WU3jHgzl95DvsbKmrteeL2fTNlS
qnWdFgSCXmQX6imJWSCSDYWp1O5W7Qfh7ZvcP2v/lH8xpSgaXYtVLfOgk5+bnnIpDOc7XXxaXufw
5nGkbrrMNvY5S6FtSlYB1XWEMvMynOVTH3v67hsPIscjvPul/qmuozVjYTwvjrTqNC4SSJEt5jaW
EJKj/wjLnCS9JV3ROSGeA9QB1hE78y/gL1n7ovTumeS7H1gLRLLDHZ55u/wVPOVA02I46pG88g1H
orwlA/QXB/yGSSifspOhP1G3XKqTTeJEZjvEF7A5YpM3OI1df1h7gKTUi0Al8SdteQ/fR56ZXfOt
OUW3yhf87UiwXyM9hMwgFVuHCwkN7IaW6MkiGj2VxovD9MUr+z3EGSIJbGrt3Zi5/RE5HGQUb9Z1
8QPV+G0fjPL244fRo+of/5Vnit4D7Ar2yalxUgYq9MX0MP4wA9EwlMgbKKV/dSCsrwrVd4k+6sAa
sxm3TJXfNwRuGPC/U3mvMbDi0f7KL5MBSPZeBFvoVcy143Rdiw6KnYHMyKFB1PmUhvMkYwAis80/
l7Ri8bjXQ6j2vlsDX9upmKGQURrNQ2OFJx5l4YsRkPFdQmIZWBYU2iW2roUB/GOkAKovjO6o53MF
u0H1Gmd0Cx1/a19mQ4QTH7GUD1Tx37Amef0MSqSB1mT2vs3hCGfeGz8klNmdvGSNABos7BIrIkgu
b3IIF5DdDOd2g8h3LWyw+oBnIrpHWWuMQiFQ0AXaocwUbhWkm4uCHWklQOVYrFYhVp5+VUYrejnO
QG4uNmn7ZMPYjxESE4ea44I2APzFvAQLVwxikSCDgLmI26rF4eS1YKcz7AG0hTsC0SEDkHNARhdS
KHVNnm07evBEFO1AyTWEs7YNYoOdonglCRBxNqnIwOpN41+XO9bZEj36fF3HY8NEFBv4yv9k7CXz
cSmVJzDEKOY6lzevUU9pfIZyx334dvXELUKnusm7JqLH3tFIxq+J0SucT+NKU4KwAAJW9T60pkPE
DLsO07d7hJDjBDoK6+kG338w/JR85do6CHbSyPRSnZw4JKOClkl2SowgJht7s/tTeAXqDyVBvCw+
q+JZqceR3QVwPrXBjLQYXjuKwnGdHMFAMy+4sQnvUf1eUTkEwg4B4Nv/BEama155l/8140PQTvoH
5ohdxzIB1igyU9kldEKGtT2BMUGGGLFU4YFC8zGtYHfiz53BB7OjIYhsCesrH5kEhn4Rn5mjD90N
F8xY4Mue85HjaB3c2IOJ/3zC3d3hV8RBvgJMoLpUcEjSavDeJw2JMK+6yY00wh9e1tJ2ljFiJece
wK3oMkmSgj3jwjH02kvyRN7zXSQfMvIuY9kPLyW4AxrMoHkHy6bdYIrszoQ2CNKWLoxNi44E8cEz
zIB6yfluwQLYTL/8LehvUgzzS91hxjbXv8c63UUXX3UN38VvJU87ELT880ipiiwFS9MCnRXiwdr+
ihefMGwMfvBjxdgwVC71NzNdwMKIjdCrMODPGT6tewC+6F7Co5zaU8teAlfrJU4OYEMHAwTww+ic
hhyZfRj+9uFnGv5KWI6wnNzxmI7gOfVLyMtZ7GBg8WOSSk2S6QD8126NNddNgyrBhjZr6jYHnvjB
au7ak9odOuVBXynpHKWn6huUKFUBj2BT/zYlw7+jPm2jdqVpT96PHJQkpNpxR9dOIoV1HMG0Eeje
ngq4PwNcTe4deEm27kmAab4sVtAgC5cGfsEvxEPNRr8w8CL6+XM6mXfuKyom9DqZyzs6bizk1mgL
AMUafAvYtZbTiQ149Zmz+Ops1AdSuyxYNS+IUFhxBi/B4LDb4of5xzluYQMwPawvMu7KnPvXrcrD
oHH6QFSondKWDzrRBQxBdxCDYiwJoB2SRQSAk5wEFDUHYKa0VsYOp1XwQY/SzD+DGF/FnrgixIII
rYnOwxBjLFmwRBDcEkfj2vrqMMQXrFSr24jqw9+0xuqZrrVvMwRSvc0esnaWXwPePQPgBbYyUutm
Gz2PiJXfpY4edTWy3iZMOZDIQrlqn8GIPnkZ/WF9BEKdazQBbk6m2WfH2oLvFwjGqSbW5IriidLQ
96rLKzgM4yFg2sOceBG2sIIBe2J4YHCF/Qnz4Gs6Ugxz7MYHkkx03MPXLnW78RqFZ81c9yzYTUxS
diesjF1tx5wK2G6SVW1nVKaAvXWGivq9zu+TcKkQfXBOOiiJRCoNF1K90nl8ZjwUYL+sTYsr8jxS
UyhwBmhNUrv7ZO5DLiK2CBLmCQUd7Ba17RItSW2s+xV6lOqDEn/8a778OxkdlcNWlDvX9AyGrBgV
/2TOffV7eBKogzYl52H0VH7PDsUQcaUrmbvaNdg+kNmmQvBbwOr8M9JlydDfsY5yBEMCRSUknkPv
YTKveRbhtVIO9HRqDBXtAr+tfxTFvYo7613+sFUjWJGYhmQJSOB7uul/MqkvmispUDOYzeG4pL93
famA6+MU4k0SQNlPTjtvG6Ib74uB6YAhQrGJY3TrtnnWeWOXe8h1bvAPIu+B8OD0WTHIacBL97/F
b7ZPXjTcALoUxITo8tAYiOfsS7pl8D5/0PqTAsrIiJ6ciUUVLCLA1B5zOqbuDrIvczn+jGhpfVQH
jrZVA7K4PNV4mgTAvwk2q39SbB83Kd3JuSdZixjTNz4bLBm/rK44zia3Q33F83Axg31OXj1Pq0Dy
G7N5e6wg1UQ7YRWwgdHCe8eQr2PZw2smgQbzgk0zjxhQs8+pH8PuxQOq7Jp7iGrsjvT3s7E27ITI
RlvVW3+ukAMntkHCrgWnQEl3yjblNbVVmMSkWCCmAYwWnKpLdXmz2A+RxQJ8seNPueLGfgREMB0M
/05UO3ZeRrjpJh63Yec1X9oz0dFOrAL/kH3J6F+/OZuJF8BPs1AEBn575cjriOaD4cDi/Vc8kATm
a32THfpkja6BGB3rW1RJd10CubYYM25EPsGT7pXFcXBTJkTOnC6DGWbBeUt+PTc0XLeW79jfD+i9
lyqvjOoBqsfZr3q8MI4yutZ3zIShxH0PQ/p7egZfbFE0OGPLjsESv9UzYghNLIcTHIxjixVYeM21
wMC/rP0j9IIwDq7SflsLySZTcaeWqSNik8XIFcXLqv8uSaWqwL3kFaJq04nU5xBH8OPyR6QAkEPn
zlrDZXYk02I3b+hF54JzJjXzpcbx6b9/gmEexTXbChNxLDCoLTZaAqReWWe8PrmHt/1oumy0EdKL
W4WBzMxUO1oIcT5ZBCYT4M59Y7gtH22E7jL8kJ7ZQWq8ssNKAIPnEgIWCZFs/5CvbCkAD9fN+4Sa
oBpXwVUFIcOY5ULCOsJEQ4FYeuD0b4wrWLfwp1FWEyUYvtB+RfGuCAtm7pyv8b8JkKj6BXsCdp5A
gDULaF5tyxV+tLU+rtrp1ODGr5dp7Mj5KkvPwg3adkQmJjslQjOKFRexTfJKic5sJVMCTlpJU+Yp
hM+RsahL99HATXbXA6CD2ikZvythS7Z7wA+8EAR07bjctlqM09V5X8Em2pzllLiAG2Fi889+tCY3
Mgwdgy/2hxV0Ee0g2WBcuQcdd/8y/STtRngv02IPlKp57ySixYoDCYj6OeTSpYOQNnz7gjJXYj/+
iBwZogr7D7rSmzwtRhz93z8xPwLzEBJL8TousOsNdsqtSW+AYKr8boNNRVb9Oe4cfi4+QebRjF+5
Hvoa9ju6FO5TAhf/rhSxHxWrZk7pkZrcCwF4zoqoBSDLfMNU71x3XJxeRiYu1LrYk47iGc8POlLr
R1i1uyja62ciHCnaupVc71QiuQCA/LVQDC8xsh7iSFFvaDfTUd9ufCfX0kQf6mUuvoQDbw7ctLVM
VY6FEjAMAn+8JfuaDFTWToeIxcDCLncy7Iy1cePFuBvGiSK/suwpZizu9YstP074w0HZyy6fKZoa
PHbLqXAnWNh/7W2Eawtc+IqsEmEIqdPu4IHXUk6lzSFQf089VPZwh/JYREva4iTwgouGta+/EHiB
ylT2RPq0T5Wpi8TnjoyoJu9y1Zt4hF894kGUK09D4rax0bqNLqvjVHX8aDXG55a9qB2gJdAiMKJu
f35XDsbP/GkYa/kMiJM1FLIzhTSC81u8BYadC0gKFq2GcfCaCmeAp5g2h8DBuH1sYHfW1077sE4y
G4aYE0Y2txw2BDqMi+0guS3AJrYbGWk9LcqDYpN8jJkjsNXgiSytNUdl4rO14ZRfYOfG8dzjKYL8
4fgvNMvXDg10VH7QKYR4u5zpxInRBTYAcULkLNHtGF+ytF0YPsAOHObsDNk17etnz0TwyGeYUr4u
sj3kFsionJbq+86fWcNZWqr9v5Exx1rHcvdSJNQjC36B4zCJ1tqwjWGJ4eEm77UlX8QzSFNGXQYn
g4EuhUPy3qkjgxIqxGlFzccvsT0yF2TZ3HVpQ620nyJPWbM0DhbVZFuf8h4j9nv7jhyohYfhSBaa
xY07NxgY7FIAVF/jiOoXKQTaEFf5fp/HfQ3NZo04nHUGfnSKjB0VLoA3aVtBmd3o/a3L9hLlc2SX
J0xvfXmCK+fvs+KAqr4Gn3L1T7z4Rg5FmXm7rYmXwNoSlgVbokXWHmz1Xzk51Iy0b3H3RE4vxj8W
+Zby3pIZK7BTzKhelOcb6BN2t8BGe479CernH4jH4V+c3LiLlK1ObtWMj1xDofNpOOVZH45Qgoc6
15waj+bIShUIRhXbynTQ5mVK+3yjB0xm0B/IZQuCAhZ7wPfEQvHN5jjnQspduTUO4l/eNV7PYy+c
Ot8kdsJYWaBgUx9sIT+Z+sthXwlOxlOsAeWfheu7LhagunesxCqeLfYsoFVJ2y3KQwiErJJAH+St
Hde36MB6p14l/DvRGwEMnn4x8+KIqY6/r23rSqdkdB9v0WvxDdTRy9xH4l42k9X8hiBS7KfK6aS/
hIdtKjly0t8RNCQPhPLikZnkazBdphB1ksR0YYOUJCUvFlbpKRfYEorbgorTGE6WgX8J1E0b/PgJ
ETS4LQRUVfU1EhRHBBFGIf3IumDX6KUN39Xozl1PFNlu+gw7RjvkvAabN2dl3/1kyloUvyTxgZSX
xQzKZaBvfFwMqv2NmXnoZGS0ifkpbb0W+k7QHVJdXpNdbKMWXFu5i7+jk/kplPjaKJGd0jlloumK
lVugmhHNawRALoQ2JP3lfLEqGqLIbHE9y7bGy1NRQW2y1/zl5iYJJTPSdUF8bfsbGOcYKC89zlJC
6QJSDY3EdKrbi2GdWBur8hIwPMQnsyI5AAaDUw82A9HMpULoGIHBQyg04USQg79P4ap1CCaZH5pe
lF0LBDZvKCunsF6ZbGdlpwjXg3qfKtyI3XudjlSz6CJad8pvvfWcVJ5mRks6cgL5nV+nHvihjvLP
R4lVF7uB97fBR1KS6YDxRGk3Rd9tI5Ymc/uNHi6kzJcSCdEbsPJywk9I0WqZTt743jvYc4qvg/Q6
tONS1ZK/jNanSDhS0N3IUuIGqHD0s4hRuZHmxOyWhy5AcShcBT/8y6uz0Q6uWc3WVGgqMl46xsyx
irqVWI780wJAh9MoN1bNO3JNMedp8cnl0xaSXj0EWV5HdWenzzgN3Sz564pzbXxZQXASwF9lZsw8
q0Bu1/M6ExCEBBQ+i2AdTIXFq4ryVodncZz+Hxw/NZ+N5HvvazI8bC/Clnqz3p8WU9XkDHiXiYry
kUookgrMdkSOphLVjGHag0annhGtQXR0RlZOsVZ5agtplhN8EDspM1xOh03zj2GDr9JwFjaZFun+
j/GacU7Q2+Q7GQygmW+YX4HeFIKflLuFsFOsbkL9jLg96C4tYSMcx79Ef84u6hEdP0Crlqgh6vCG
jz2DEWgKu5JgtKGEHZf+GvVRQm4RnfrgM9zHIg5KeRWobhQANKKp0mWw3GBS1N7tUFFqN2Vt5O4U
/yu4sU2BTRYpyBKBXtFDo54doI7pDDc7UlzzZNyU01PjAhNgO/DaEIbGxRvu2UAjdmHnOgi/VZJ4
paItNDGCT7eIiPeKH71o8SeHLJE+4a6pMFaITLEFEkJFjfQZ+aofyuJL05ZCf9az9XBEdAc0mzuj
R8ugnt7Dd6/xxzyUTsRe9AwR6EjqoQFM31xDdkkd40mTyZESbIQ3mUEC9Pj4ICbw67NZgIb1iIRi
ySln8C6dcx/iDzUd6t0conqXX5r+oVeoAypkRmrokQVBFHJiIg9nFoibSaecTc9V0nN52wFp89nZ
QKiLXot+nJFsfjfo+7UDkRvEF8+E/WIXctJ0v9Ds3YjN7ohUyka5A8ebftLn6hb4p21LDnu+0/Xz
oHzEd1PDtIebMfxU+nWW74vxB1oFXhFRXoNzNowdehNZ39T7iovZOIkJvAfuXmK3eHhQyNH4oO84
z50yqm43fSaoEvR1h4OfkSw7F7C5pFKfKeCgwMIP/jDWTESmbs/LhtZ+G7hwV5S9dOq45w/TiUnD
RBqMRP1OHd6arOSVVQZ/iDFPdlYlJ8q8kEawGw/KSNEEvpopIc56JDoTCQp2G6ysG2rcgIFNSMsz
8QFwfIPGA8pbwSlCfon6DuQv9nkt2sXMnUmh6B6CGyO2QWsg70T+Tia+wsfYueh59yKjg3Bdfr+T
fW08jMgxpN98ni8qsJhBr6vjMaRE4DStaZUY1JWHwNga8zzofUmqkwhPqvDek+fn/0SIFyRCrSm1
sN31XIDhfoaMWiODJv4LdOEwcIfM5QpvRRvHGpcVgpvpGgAlnppVCcdBYeqMToYiulskhxQdNMJv
uC8jdRmDhncwkJ3G0jAFDc+IziL+c0vhJxwJ+6QAFlpPm1hdPoc3Rgt9hQx+eEkRmUFsQuQ/FblN
gMrGlNhRMPBx/WxkKQZNGmkwKYEiA7UkCL36WZOr09TuhO64KQ5id0/bTWawwmB2TQieyCevcswm
DbQBSkFSeixUxo2GL01GyMTajAGMpWMS34QNkqBD+eNvpPCfDtyPAhIJBt5MHZenAadm2NZQLOuG
nTv7dUklryn/6cx76CNjQ18gWodhog7bFDxUaJabj/I6JlvGJdWzhR7ppmRsUbUAJYb2EKym/kfI
GzflPfTflRcQ3BCyQuYQZ6DBA7RnXd8/0pkK+z6laL+3WAnf1q4LXh25P+KAOmmpmXOUM3Pf4GBu
iosxI4WEK/YsVuVvMB0RbyPSKZHXAv7gyWCKrKo3c7AD5FgXFV1BLoO84EJeMceS22/13h1r+Z+F
Z0Q9C7rHBASZgrRVRB6WbYwAtSX3ql6wSlEYicYE0EO74EpuxUsbHzuD01MFCQmODWrt+I2mmhfI
2kn/FPFf9JvB93TU25Rt+bsmHJX5Fxpq8rpKGfMw2wCmZ4h6UvilDzlcq+mb8elt0taZIWLwWQrA
IyCFiOoVrRp7raChRkt+5N5BTmw0yHduZbxKVMeKPwpUkVAvqVH8aRHicUAwpTszESOgrS9nhH6s
r96cupuBENU382Due1dDOTF5muYViDA7QCa1o1cH6b0JSwyXl1LYxMpDnl/iDhcBl7v2pqOTbjoI
iaotvHY8cTiBoZ+QmfgsrdVLId398oNVhpEOlHao9gVO3AajtvUbhnc9P8QyOOBXbv4rqkeDDsuf
v7TiV5HtEKrpezcDqoY9Ey4F+V6CbSPxSIxm9W0gYbd2aP0m4VNLlhKivxxcOn37OXcjBkX4V2q+
wdZ4Ce02HdwmZZ3FiEH2DGU3MMCcI64Qmpedaypod2mkH3r4V6WeNf36yTa1IPYfeOVIE6ybT9M4
xR2DxB7HCoXBUR/O2raR1wHyus6W30dDvg/wMcxfRg0OjQWPzLRWnVFaKTuOPFPZFucedY0SL/t7
2R1y89WCuNBtPpbqoCP02TFCk16jcNW7SwMmZUjwZ+LAwRL/Mtg5gGpNV7LkEV6d20iWWWijYTUX
GPbQAWYs9ooGzPc9U7wgxL5BYIGnbsaJyFdpXiBkuWeN22q4WwCvN0ww8Ry4uXig+2JWyzjP5CXB
M+EfdeWmMLzlajuq0JyU6ZrXN3npttDTpT3vHGs06cOAm7KkM/3DcNxEezXc6+P93XyXFsumjUzX
OSQGOVCbAFXrn2H8Ixk6Ek7Dt4HCBMYoiENkrijAVWajdzXAkX2JDlCkrQVbt6i9kEbWtWzwGLA9
DOkkvy/YNPgsQ3nXM9qaD+IS74GJrnnroyI3Id8i0GGj4lrNxuCcBTuROxkCKFaj1eQIzTrRbUqf
0rcVO/UX7ZFoAXW+wC8v/0y05apZdUdGfw4IJHCf2/R4wfRsOIW106CVGVsl3QU00U5Migf3F3fD
2H5jCBfTDdbrEmNqdREyd1AlO8W1C/8fTfe2De2s+glviU/DRgMbCFd2Pgossz2Fx5xE4t64cEbt
6ofnkAixR0hnsGI8qU6vAS1HD3yRJtkrzgPbOIe+dcfBJiBUCpfVQ2Vw+9xTsWE9H8jKQrNb0AEe
34jglD+f7lFqnirLtAG7btdugCA5ERKS8k1IKM3/kv69nQ50sALHq1+7Ii41+IxIqeZvR8G5g8mC
ANDk/dkrVwQ5JvIFtllo9ov+VmvHmNQXBkJbucBkX18tDkV2e3dtlzKg5TYqraVirZtRhMzi1LWT
q/9K/4zkbiXIC+H5vhjiQkJX856P2gDzExLkc+ZQj0uLI5chvj6Rof17w6sS3DrAUVdkdw6OHyKS
W2aUK1xE5VL46L3xAfZBtuOT+se4u6oTIGN/fMElWXA8D/wv087CgiSlNZ991LpC9FUdEu2WhU/J
/yej1aZC8PmSKR/IejVX26H6DMynNkNTRssu1ziK4jX8d0dka7ZmWjM0K7Z/6nKg+WegUa1YXAxM
bTIdFTj+xJOaezKt2Emn/sRFbU83Dk8VqzLyJvm9aOtjqmC1ZnizM0WO32TmI2/rNa59bil+ZNRo
dMfjghvKTaylYaxwMfWIwLINi42p3gvtmsCXBe95iOjoSZytcHjxVBaKB84jT+7DDbda9XpfGB49
W37TC7DgI77HAEKfuS5Mm7UtHUdqrYi83ME1eKbhFw9jJ9yz4W6O9/zWPFIBSwLDTJ4bH54v3Fy6
uuRFGQE2LSi2VCZVD1ktRECH3QXb8fY9OfTzFaTm+CIYDAP3tTXHOcY/Wn1m5J6/t2SoisomW5E7
hHwHx88Vy1ayZVwZnwSgbbLTHUNjb35BVGSJVip2i3xggZFRc/2/weYNFq6l9lvVEXz7by2jcaDf
H3m2nxlQvEk6GV1lM1znHQgdzjFFPg0+mbl2+ibiYDtWLhmNE88ixZE2HUz5k/ztnAea9S3Vqd/8
KwMv4XZCIDHCFKcKsTzKugbsaVNsUC0hkUyTHWPp/lEyYiOtyHtt1eSjZmDka26t/IUBRcIEw3be
lQ5oXRQNxdrqDTbP7g9MsPN10+6Sg6J/gyJbqPPAgD8RxIOCGrOCB6mxjs0d3YOF0Dz9JOMQ3XI3
cwgEAL19BG9hQkg1WaCr2P+qieWeR1KyfyVaHPDdYXxoyUvjLGc9dw7dhggE4fFmR7oacD2i9JNc
S14RWDLUXsG7bz3q9Mx2+zUWl//3e9jCknN57TIG7DRv0cbw16q8H7GxttGcb+Sj0sPBKL6aiRkr
rkkMZE9QEWK2LfrW40TqEDfRr0bLPj0pIsi6v77/rK2bztw7tnunYrjTXep1pz0M8eqL2IBPxTxJ
1x6hRuF0JVVCB3/ScrYxJCE5QPs3tThDXXOjzcc8M+sFmEQK4BheEbIfGuELqgNGp3WwLW/8fwJP
xLSVbUVMeOiJSzPcdNz01ot0NRUNqieMvLl4njzztwU8YhcHLK6Mqm0OM7aONbjlHSUDO6ml9fQ3
+hdBrcSzSkxFP7G6S1CiVoLJ+bjnHp7ga7fQWRUq2mWACivBuC38y7uN2f0L2keDq3mOXf7Xmotg
YxYuI1JKMUZS0/TBbrdSBqogO2Z8qrJyxzPGHzy5kn5pAhdLT6Z+yt2uPKmQYxN4GbXxA+hF4knW
dRNAGLu23ClRIlmv+e5ZqRiQby2xFOF7TWnTZa5kfL/5Ckdju3+xl+NL83idm+SDT3y+9PRfzmyV
jQeZn7loa9p6hmGKP291m6M4SQlVMtwQjUhgKexv1gpiZuM6INrjBCbGnsGOE7xKpBh4E+wecRjW
ZGFp2ghg096VVlA4U5kB3/mdcjX7a8r0ZoJ0gsy0rjekRdRvfCqct0WGnhKLuesTkvksppdcEvJx
9OWbZBjQJo5BtB+QTIGAEiAaQUxEqiTUNx3KTXns8PgEt0ndzQ+UzASI+necv9mAWRnr38eRMalR
4dsAHSbT3dO7s4o0uUPgJG3Hx/xUM/TP6Ar+BonAkLBfEu+SheVWQ7p2N+OPOnlZ7GOY62SQe9gC
saKNiJfCZVMceoFSHVN49Vkibkxe6gTLdhH/6H8ZcUXTVUfPrie/PoE4n61wpiwXvyZelyCt7aC4
MsjSDYpc/pMA8vobevW9NddZTNIsozXJAL8Nq5kt2FdyZkJdMaW1Dv5P/A9rZoySCyoUQdE5+Yff
NTNJI1vrP33bLSRlz8tXl5gnV0P3k/gX/LdK8hwFsHSw87e9MkcJopTR9lJ11SNyN5e+fxmJkYlo
T5jJ6JuJPL+3XYwbTLMdRzpTHIV7O01Rnb+Cl5SS49Y71NwTpufSTs6UFwye5ere8U4lwyepwvN/
Qs0PcMc46chlyJKOGvs9I8O0B79A8rGOz1smlRLnA/KM7C7Oz7bWXnXiuxJ5/+4u0UrmUmbl7PrR
Ukw8NrzL400Bk47TfMk9TSWaJR/Q88Or+cXBHQbbVraZlIIlv+fP8PQmG8rO9rQIUW6/FKghiwwR
0J+pbxX3yT5LxMbN8Z3AJJhcqi5Oc3o4liDEQyAUhX3BfgDgOXHiS51oHXgb9GIM/c6lOysAhHJT
iZj7kTOtZ3ECLxJrtskr36y79i03kYH8uYbpZ9odRmRwnnQ1kuVWHifBJxBWK/kMROc9fc4Jknf0
MmH8ZSW7dMRQcY4/36QIX5KQSBKM08w33tD2Xllum9OtW9Ms8MS38CjMjS/vpd6NwnVHEcJIkLgH
6cAN60+3WiJG4WMibmDZ0ccHjww4sT4sFXSU+rHyODMrpPWyso2fwSyltUkn2kf6VWdgkbULkXTj
AIEo7x/DajVYm/Aoje+EBzcTaNxD/rhrdYa5NJwtQvuUVf4+CTjuaL8pRMHUcV7pXPrrN26jADfJ
kpe/ttaaItHg7uQvKomEhhBI9YSZC3oJuSSfVkhD4WjPnPCAZF2x4dpHq7re6wTQdv+RdGbNbXJZ
FP1FVAECAa8SM5oHy/aLyrIVZgRi5tf34uvudCeVOLGE4N5zz9l7bT9sN43hbbfYgs1c2t63Kd3h
T1ZVZnM2h4TSi/7KiXwxO2m8JSVWQbNJ/DeAYhcOxQLdqzm1pOHQB0Ur7WfLk66ZlF3JXFC0L2t8
qiQt5p+GEFBcoZgpKnwEKDeY6Q2igaHF6dCupniAOGD/0332o0g866JbV5vF3Qmhl7Tz5tKOP3ec
QMJuImajtpkJSw4OSmkMXtJW0cwU//NopYtLREHMFOZ2b4Crcar74CTCYlfG6BD95fuaZxZCE7EK
lsU5q4+a/kiFszxPVeDjvvg3mWQv/CE9hQhsq0tLjKCMYJ1yli6LDosxZd1FUt7vE+BGdlF6Qnt+
IUZexp/GFPDJv6Hq5IRdcIc3Gl6/ai+g3pj/4Zr9OAb/ZkQcc/T2sVQuSHZoKkV/1LYG2bXrly8v
D0SvtQgqU1Nr3BCWxnLB5V8nuh+nzyg0dcGqPzRMmdltEonPAmaOco/0FNVfckIFZmmlJJR81hwf
I1b1yYR52F/H7JzuKNQExRIlGtKsnSo2P06DtO3uFHHzyen+Y2hulpLay0DkXS3WmcH3767dBAgT
pSq98ez8BqPNiYu0NwlvomSX6aZrZIL+IDyShEcWn3QYregvilsKNvRD2ic1yB0jtvb6qvtrRW0m
zGOY4awY9TojdFkjaCOJTxwSX4LVUuxR/IWix9vJ5/aumCIjYEFnCCngZqFSWWzSCnUem6sGraOE
gSdfGL8qER3tjnxUaC0y6r/Xs4K81WGYfJOSOlTbZdFsplrBnM5sAyExuUlpTYTzPBLmvtcmGstg
tqv1t/CJ7Ed/lDSVqCnLDjY2UuXaMuS31YS8e7woqJMlmaYTIUYD0d4FDFeDjWzuNfK+GaIL0U/C
WeydsdzcgfT8i2EnwTczsBmn81rHxFvBZxCGl7lU0lexEz/fVAOpBZ4ZyemSBp2nUF/SmFKXPPCR
M4WP/l6u58e670kGoLDtTjpgerrlVGQMtJEPIxO3kvdXKHkVDZL7LU0Y45hIhgh0S+kAwoTCxUqT
pHwdK9mREU6W0o5mXz4ce4X27Cr6lbsTHVCNUapN8lP2l0Rm1nusvzxYLw7SPPMhdER0Fdpau2k7
xZPQC4ffA56Keq2lp6wLqox8O5LPFwxF9+UVXnIZyLSjx2sHQ7GyuXfnAQUMUBSbJZMEyMioahy1
2LbRp9h9iwQjz5BNEu6MzAsTTuqWGn8RHXznGQGmWpuwk+k/U+n0KCcyDQDA8l+iYWJYw/coXqQd
COc4PuvKZcSUbmDB8LT6mFbBHduj9qxHSFWHRjos6DoingTXh76sskpG5z3yDV5QSQZATUrSiA+s
g1kR0GObpiAado3hMtPWcdPKazWy3wYZJm30XocJPWhJEjX8kxitH3F9GCcIk6zqboWmRh3PHQdH
YV9Vh3a8hpIbD6CyLE6TCoe6L5UGvMci2nBgkrwcecp9clD3CYsUGSvgCBEReCBW+Dno2n+zNLN8
tA9d2r7/2EoS2sHIg5nguCW1nyps2x8kQtWOA3uNCP5GEpkCpeVIRy0cTHH5ec+tyU6ELR217Osu
7ADjyf/ehlOXUDmYwCDQosMh+6gjJ1uDrof/ULUa5WMWNPB8lXASCTal0WQPNs1QipmIcYexeIY/
dJg5TNNLMSao+jToUDMtPqvmMdfoay06Ufp1ZvtBWZW5XPnXdli48CRo7L2GVUg1OXDELhwlP3fK
puW5WjJH6Xm5R/3ZHpfjD9tcxWmr5MN/X3LyDuardzFUF7jJeNVQVuK0eEl/UWgvf+uv1MnM2LAE
9jd1U2h/nCU5qOXucsJLse9Q/MY/Okkl05rlk16XxFiHV64HSn7L64+9hBoGvvSqHWJ3obv0Vspw
Z3CnPXSUp1KFsIdC0UsOtN9psWF+Z5qCisiTQVl2C2JZkd7w2Y8/ZW4vxa1O9gtzED75YSBQoXbF
8AjR9nD3h+W/u4Dq3+JHRRuRddfoIzsStpTPYx7e+mUwYc7Ff0P5re1rSPjITniYzOrIkmbt7yj2
TpgPZm2lCiRR5Iwggsr3arzCeEbIhmvn5onoDTJ8iFUDR5i1Dj/uaMDrk4/zbk9HcfE3IOyZkEwy
4Wa/GoerVLuv6iChaX/Vfxy+BOPRcSSQ2CorGRhBQG+5AdsWGKyld4J8Uo/t+JuGgIBMP/N4UBAv
BGwOCh62d+3RlqfpSe+V9zNiDu6uLOYaFwW767VHFqif5fdJlCFZhbC5++9usJm6ZrjfFUt7u4N4
mLFpeDFH+vBsMO57nfikkk/9WQYeD+uCqLwnoRvviHeFXY3MrXG25y5edszYWvuKITkwVg0b6Jsi
I/4eaPI+Jl4TO7D+PpdPXMjKEvYXN2tAU73maRFvMiXMvtL2QtJvakLOmQE79Yh132ZmLWAcmD6J
+oJBRDoIriG2Iexno5Oq+6E4aer6yIGkMcWSxs0aHzg/RnjevriqcYJ/Iz/8fomnfJ8cQ6SwEbNW
/NUiCVbIo0Vl/w55uk5R5JIL76akZ6+Xt+G7i4+A4NMmWFY3E47Bs34MpAb+44hHBZJtGpPU2jUh
vDWbmC14KaPe8vlPDP7G4IptpMLC/FwwK76yCzPgWUOVt75m82Vk4Ylg72toF/cuKL9N8oKXbhe/
L4IX/+/L2vp4T2fYbQr+29W+EKKAAdQQxi1zxqGc9aHcMxpGXC7QUSR2ge9Ep1Fjro1DGSo5l6ni
+EMHMLxgEele1hrxjB0Cc+J+IQ3BiQBxfEjJ36SSVII8wZRqf1IwyFivNlBijorEAzQQjflHGPYT
bp9jNRgIdiS9jfSTR93t/gs47WGy3UYGv8bdRfLUqnMLj2oGiguURzJX/pXqbhQR2Q9HGIav6cQQ
j03+BccO+2Vw52jn1niJUKkRFiIKX6LmJ+khEf4h6Bj++GuGskMhfu7JCVXgn5tM+ekPj8l+DLBL
NfgEy03zZMFmXJI6ib82ALdIB3wuV0abzZxY7SiP4crQlEOzhFlq4TQCmajvzbRkjJ1dUs4D5Jwg
Zsh29+kpMmT7puxX7b2OGaPXQrxGs7I023BbCl2AvG948bkH+ZmXXqVf8S/TsR1+zF11eEFeJOVS
PbRwyOM5eSk9DBY+b/mElBd4wXjKHzw0zTWuPI1Ato/+Vz1mZHTR+sPSDsjfyANUjGi+ByLpO94s
s3+qBoiS40eOk4J4JKqNf+rEGCBc65Od4wpINmgbCPSIf1E1xvuhBhJNj4lEDZPI6s5RfpXygl7C
uu9VWpEoPIJ2Mbt0amVveChyvNolz4bWJactFiSf6o5PVBvmgL5QRZ9mC2/QOWs4A8DCkLEBBhhm
Rr3ynwVYsDDl09xumP5LFjkaOhGxoOCwG7STGXNSpUYjpuIHBYQGFIkB/rDWE3uECm+RDcd53sR5
HP5OcA1fbsmtKJ96ZqOE3zAppcm0S2edKgq1AVO8pPkntv7v2FrodkxOkzauteNIypqxHuHqLTjs
S5DKZe4RxZcN75VdX3/iJmJLu9AQUszZWGrQZxRuDIRfX7xRvg3VFtkYWmkjB/lhJlnP5HzIKMgA
aT+BVV/BOqkJ0H75b8S2GF7+TZCym03ekMg4h8WDG2rRhxlEhgmtzfXiUSTWRWoOSsNw7FQwWFBc
gWUM6h5rUiyZMKJfupPPWBdEbd4SIspegPaJtguvXb9JtxFFSr2yu0Mq+RoSjM/mj12YDnTpQlN5
D6eBGwHQYoUTu0ssDpcMIyLkjoDuEGOsxHSjV9ZMU5Is+pNsoAvku2/CclbyaZFuBJ8z7OMFpyBV
kXWTOm6GiO+JUpo2RDBVhSexNEIYmaNJcKEMyiFMGZTjthVkurg05UqoKROmacR5AIM4shf/Jv2a
j4QPmfxATJ3FZOQJq1m/+0YOls/7W7alrGdNQsZdIE0XPwrj2eKxQKVG8aoRkA4+mxNxxAq7uC2v
/DMcJsQMRQRSG8iVfrT47SVwLlYGp7ZOGInRU4H/K17Z7Y3W62oCl8trE2pc3m3SE1yLoTGmJEdm
Bdi5Qy4wlJuKXWJuNevzj1AacXJiYWF5xLsqcoOEghnTsKThEYO/qaHfouzREP8yzlem37HlI7pf
xvr2zsD41LeWYWs5GwLglHM3swQt/fv0IAClp4MFZmJ2fdEHnzZyd+gw7y36S9s934nGpJBpiPip
SzNJy09hqLIuGyX8MauFV4G6sDJsnIsRVrky+xDvl4Q2yTv9e4e3XPyArG6EXrV8rWVm1vTVQtoz
2UWfGAr96SKMD1tMT+n9V66d3PgeqO+5Gd7VJglvI79aQHyO8XIcW/WngvHQJl9Febq/HT3dG3wj
wdgYdPmXbdA5ieiLS4uFLCEzQ9ZPUrcZyAEQb/n7S2NUSqsFlS1MmIKZykh1M94fguykBLGiu2jV
j6nbdPR27uxMd84KwHBTfgKCfut6nayPvTAcc1IgGmKsukNW4nZJf9m7dLxx6n/sjjzEZQ0KbUwv
r4wJaT33+xInFOCJ2a9KIpvqa7zp/CKh1U/eRAxXSCcZgM94ET+j5AkYsuTRj7N9O3wkJAPx0Y3y
Qys3YJEnsA0LKCZKvs25DbTi0VLIVwBF5BAdWdjBKzres72OEwpAR1dtxuamLYIcfd707w60jh36
rYEuzw5gM7QeXCuXQoAIVHznNuwWS3GL75Jfv53GeTsQVVi2HfJ70fuXzsucUeSjS1Y9C/8X5ABH
dMXbrNknWNuW+QP5Id4QSy1voouzmt8U3fL53soBrkSRnJ4ZkM8kzU982ZWJOOEX89cg3i6+ZTfx
i28xSO33k9fio+HmTzjH26VTfLPV8t0Sa3gubxjtHfjD7vLBFzj5mVfhigEeUn5H4X/z1/7/62X+
hE7WvOBTO2R819L5/5+LLrlBfEfRxeUaqMqKt0pUD3+fn61m/vspgQikVftQHd2Iv/qyMx/69IOv
nG0sUInpQ9HxtaRn52T8HXyZDrupA+Wq4CuRjVDXXzuup+Jmfo9r0K345ct+f+OhsPn34FHrNz6r
5tg4En+bDp49v4bMml/Dy2aSwe8W/Hp4ctFHl5awyEcgeG+qthupspIPEA0m9AwJAuSFTb474Y/F
yI6n3U3K9f0hXZcC770b+Czfz8TvA8PTPMPEIVquaJpjRF8DnHCv3TbBvi09cxtDJdcFvkjhZ/78
igs//mwcTP10DBz+L/4t/P4c/+p2e+YavOyl2zn6rePqzte749qtkZWt3w7tAd6OPJfZmU9ngD39
7RfHF5Uh5y9gSqZ+w03i1Htm1XwlmPB1zv2Wm5w8Odt/U6R3J67lfD24WGcEEPaVmtLmhLyCX4tt
o98vfhK8oHZl63bkLqzIvdNtsNmGjH/9ZvpI3Ij/an7kVp7qU8/wpR4/EacsOPNvx1/dT+VhV3YR
/P/oFFhuAQ6McDqPOURhFdwo2bbkWRj5mek4uSZAQrYC4k+O9bveFUzonuQcE8FzmigywRVw6DQX
HyoXt/rjN+e35kjP9lzC5OcDITzKpU3uD0854LKIAVcj/M38wucSWnSbeAxTWFqKK7uQLuYvxv6A
4Iih7T78VYL5xtnyG8223jPO4ANWXO7k6vza86U8dfPPPNL+CJQ4gGfEjIsliVvzvcVwZePVCNLV
v7O8uu0Gn9KdKE3+azL/f3LX8VD6vKRm221hwrkdSx/HAqU04XUd31uezztjI51/mp8BzCdHTI3p
OT5Hx/Ka7zlB8ULJYzyDYjLf2/Scn5MQC9lrz8O1zY4pX9Js51dabsVADNZIRY7pOTnmSMX57Ecn
3sd7bOTGgWjFF80cGmrncF/y9W0geMU2PgsHA09YcC6u5TY8q51FRJu2ilGZHgQP0ymemmzbB/eT
cahL/z+LkHrQDvouxBr9Qu2BwygI96jdDwZDvC1fyAHysNzpO/VgHJKtcThqnnZQBQTDKrIqB6E/
elP+3ftJP7UBJqromlxRxdxe9frO30I+DCfqhKT2br0enNgC1Kd8vb6rUTNi0+aXp5AjPbdNssXC
vb3z3YQNHrQFr0Dlxc1eov9+tw5Sjo8LN9rWweILVAB/oybCbD5cIlzmBb37lbCJtvOr9sAboY32
2oCXeqiCZDu/CWj/RKGtqhuM9hN6PIvUwf++1QLVy459EqDHlr00je1ky+Xg3ZrtKjgnaw1vj9lA
DwH7fuOUwZVuaVX49xMnQCy91/upZiu76idUrlqxXp4wUatfwgW3+q397/v1j+LKdid8Qc6YWfHM
Yq6ttB4f7Y2j0HyZDCjugekesyv3407zMj7a+SNlyInKkVeqHrKt4YHPeJZ0EbFg74VDuJ9/z20D
PmH+kV2xrWI7nG8V4TDfMyQqAJw8S+XPzMwaOaw2PX5i5QZtq6HzLFP9eJAi4DCQfQPmw+HxKXLV
5ijXouOM4MkLnHTrDEFZuDSL8E/Q6TckNKv3A2PAugXYl/BMctILx8aMYhATCv2KR7v8NuTalBgi
5BExmIO4UhkWxyMBlYPOaOluLfoeDKFiq+g+y+to4NJv9uilxaX5Ito1VL566ZKFAX4jhns6eX82
6Ph0sYn/pKWNna4Dy6Cy2MCEdYh8q8xbkj0bilgkjTzsKwCBvlxamKwRvtjJsZqCHgeAui3fPz1a
bqVhoNy7Uj36DUPp8X7J5ASLu4JRc1+IhsWFx53Zvy8RCX+6YAow3fKz+kFeUg5ilE+fGFRtQ+2X
gvxaTBmOOQiwlG6FaqvdcZERD5egZnhBnaATnnWNParaqlYdaux1yDZvVggZaLrohEhIdhYfpt55
J7NDr6K5vVh1718wbdUu+8xTb8IGl5nCV029CKeI5N5+H2fbwfhT2xKbPGOOxBklsCTQjztQdowt
6dkgM+C27ElO050a/WiDkesdtIZdNNfhR86/I+Ir7GiJcJeJ4CJHE7pk7YCQUYGYXux0DjN3l9Xr
TnwoLRMMxjSqF/5CXn8gzqsK4BvNlR6x9tOnV6LeXzSdSN3C0pJcsWKWzEdSVGp3+E5kYzZv8rj2
LwzaV4Yji8QlUSb/FSLVUhQGrGgEc67RAkGtFr9WBEDGu3745RbnIyPVQ8KqKPKOKu8+XRHvS4YF
6Cmr94JGxPhXzQgD7yPRBQxsO5s3Ff3BmHe6LQ4GFmgxaJZUmhZokWwbOcgH8AysXzsDTeBkohTs
Xcb9gfCPrETsQbXJbb8aPXnpRN+0eih3jdcPtBI8swyQcOmNzpK26tDuZU7nBUUz3rreg6rXp3uC
7MduV+HIqJb74srtdJnrq0C0ucBM88/iXnhOR/nymyXk2GGVBFRFYPn7vmPzZkFSvapEb2Mr38vC
fAXhuXGmwSwsqs9bP1g8iQn9TSBEDgkqnJoO6m/MOITjwqr2ewIW1tkTqyxYR0ZNAO6gEiMc3y4o
gDugZTAoCKNETwL3sz8s0fRtlQN42bcLNQzAJsUMVJsjdgToeleo1x2dTbum47CiIJM9gW0ltVju
pM7CkFFSjHFgYLDAZSYrktIWCQevgY4FVe4VogLMQ1DMfOor4BD2ewfhtNrM4cvUIuciGPt1d4cL
acZkh62QEH2ixESatiqe+Hu4js0LWz6lPxHmjwaNwniS6+disPMP4zf+hyYIUsIpP9FCQx2DYX99
/y4AIYZmSpCtGoQftOuFPWN/jsob+nu0VMSFy0M8SUGoH7mfcE7Q8sTqhmFnOOCa/AR6csm+lCut
7Ee1bzKPCAmaNJxllttSNWvxxFrgpugk08OYYYEBvGsi3lvC/mQBX2orbzyLN3pp3220D47livAy
AIrb6LQbdtX+VZqCZtG9VVQ+M57rlwXdvV1R0JDWAnKwC89Vztn3i+01EJ2ZSKF7YWFRHM5+VRRI
xyg433fpLSe8B4/NmWOPdXCwAMmXeANG/iJeaF9Ub58yKSSHT7a5TRu4YiWxG9I6hdVJqq9LQA3j
rj+/O772hYoJ5SvfwwaGnohj8UWZcuWOwjw6FzjUwveH2pOp7XFcpO5ZjpuXccQ/bETxSqbF/I44
a0z+0G9lwyZLsJs3ri3dqF4Acu5RBj4pmLEZozVQ+y03ustHOm+4pUOmDJP4L4n+m84DYGIZInYc
jh6qSgbSxDPmn6SWXE68RE6gDK7W8TbcJkw2KJzn565eF+uSXp2ZO5y4W/iRuIufwqO91q0pnFRr
+He3lybE6g4syFrG1cYNgWTXqRUL1BG2dOtP3eMXeiwOjSM4aXmkdQNJMJxumk9D605rCzFYiOT4
44twF9IinuKm+SAHcfkppHCfsW9OtvFvzDbRxBEalc8c43z/nKutO2wfMThddO/tGvWKdJTuB86s
I4GM8Gd4Nkatca6cLaKF4AGUphq7Nfa+yoZRHAGln0zuLgK1C4WprbDS6YysxG/1CwrOXOWpbPBu
udWVfQ2AeFU9OI2MpGRxR9ICW5hKUD0azEbx7vXvv4ECnuDoiZMfKxLHu5zcDqpg2qMcfOj03k2K
j2sZejyIGN1F0ekiX03MeZ9iZAyJBKgT/Z0N9R9Mp4htS1gRH4dVbHaZ4v7U7Sl0aeXmSMH6NUUq
Pi1WDSxZ797NS14Qj1X53efbcbEfGXGgNHmMkBbWQNAkdDd0iGlk9yuxnBPG4t/F3B5s3xuGBLRv
KbCookjwLlpiRMz4XB5ppnXfwI2QKROrNzS2bLghOEJuYtKGVI8W84t3F9v8uwAfMMVXinfneNNZ
fWvzo6VlxA3SryljIeiw9ND4xsbE4vZO5+q8a82RK4MGAu1mMnMQ4jMnBLwuQXfSmEhJKKNXWGru
pRsRUwdjrXcpIpm0A/xhToJnXTfotBHQA+F0jjZF0ykvV9EleYHTs6h6m8TJJSuRbKxS5B4Tzaoj
iaZJl1t8bpVmoh+GAeDDL2hdLuVLR5Vk3aP/v+655UtxSyH0enAg4E+4a96lTYzBjOW1RSb0Etdv
fb9xu82eD1pkm7DzE6SKyYzvZUrUqw4LpIIex6D1zRRoHd+Y9hP4jroM1AcjTm2GcRkJPCSGQ7aM
xvXBSsFMQY5tllUW1NrllCDfuGSTTk4FIgtX1S36uWlD+LIDvnVgCepoEXFOrsmrrnyGQOTMdxx7
IG1zjKHKIg6HjTTRrSUObdzwNOmXyZ6c4l7Ca2MVW15r39ltZ1eaP2Njx02u+XLhibc5SXJOylJ/
ksGS0o+sMalUVGDDwAs7m0XYOITtDnAQLscMNJmbtKyKaeUUaC+cMfxiKIPL4bWXuu0b/HW/YoaK
+wofCKx3LgWOAvAbCN47D5wDSzq/5nJLzf5e+IsF7j2TqVjC3mQQRoVzk6nJupQCPIqwPgYoPpya
mNi/Nu/QDxVUlSd21M7juNFBLmoOBemRnTexvTINhEpBgQ7lQrawrXLT5b8K59Dxt3n9iNTvucHz
BGjg3v6Lo6+CSvTNabWeXQH8bpQiU4fkOB9BshIwlJ/gkahcaUbtzuMqBmNt/08pfXqcFMhcN32j
iRJqUNUrUNbCwpCtcvINYtspVYrT8n2LF1eVf7vpvhbdV5OiKdgo2bFdbl/0RIuHyqlD4bwu9F+i
SDh6t2vGywLIGMi2yI/gUcHK4HwnBHp6wbM8oZteWK+XV3e2lAU0OunYkWZc11SNjKpQ1QDtO3aE
XWeoeraMi1ioGCfhWn7njxgmB2kIl/KnZvizUcCOUh2zuNaIChihEekViVZcgNULesHMdWJDKOBQ
HaKygjOy7R9pu9JSRCpHERwXe88KQLH6PnDCfDH3uWOESWzji2Yp6wdHbnBVC+WWdru3QFqIezf4
ErfO9tG1gIHkiDHKfLMA686WlbtArFlzKVIqv2lPjegOGR7UVR/bLL3zARE3VLIHjX4iJn2Ye3cs
8bpNiUVnDFY22hUZPJNJrxHOMOFtYrqPFWpBaHgmTADWd2oRJ4GfhqeX8rM3DVCWJNqqODnxDkPr
PVX01+jO4vz4egcQVZmAJCP7pwU3lhETEyD6QOSCduv+Ml6YV6OPTQ+EYVX1VvPjP/40z1HMWrq0
wtmZfMRw5dc61RtsRWYhLyo9FCA/5Kna7UVkbgUzQ7Aq4SfRzZyl5i9/M4R1Q2zXaRMxeJTdNg/3
i36560fwYHDixI4TBdbBkTt6gqUXyTQ5zjH9YhESHazzmb1yB14nQaJ/lqsNoE0WCvNC0KRZnKjH
NwR5hHvVeQeEYK8M6xs1eb811jcqT6bhVI7r1K2dbxJsaNoFIOepo8B0EvIcKU5M6B1QvY/7J+W3
6vO10PbWiKWRuup0FhrgeOZ9k2WfywKAr0nD/4diobVhxRMOVYLywtrT7cWUFdHNt2ICotIp0WTD
NJMxG7P7he4y+U3uX01s56F3Z9KzlWidi+E5kdGDzikcNqY13Ggj0afUY0ewbNGsHDEpgQxgiCpS
ALxKwEm3qPzlEsdNRK8LJY0tgvA53BAnmMNwwg7eKhZk9wJZA2EgbELXSCKA9Q1FP0Mhv8Ezm/7N
/a6Wow1AsW4j6KbiNk+eqwI0ZUuWCTwpU8Eazxn3CmQ1dHSzXuycpLR6kBGFCNDqrYBdDAxxvThp
BBswPsJIy3EAGZWpN66o0pp3a2lHhtFb2idB+MkhKDuNjTWhA9SZqvCsYQT2li32o1V0Ii2VendB
lfeprcVD8bgUdweLC0iYjukUrgmqoBPRyNuWVvap/kDJhsRjxO+DPuc0CVechxMTkZ2cOThpiE/8
zFGkutKjtN661/FBNiAzbqvloXY4SzCedpnZgK/4TD5IGzEXD9A+/IFmgSbcTHOewG3aCXMamBsS
i8W8TfFEkEImAIDI6bd371K4G9VRj3282sULk5td5YyLb/ZlnlogdRA/VvInu5tJsJWVzMZadeFx
DoTj4SBDwsO1xhHGiv24X3BZypq1CL80uml7/q+maCFFY/Ax40qnYWnq+wzv/Anlsoyfqv5ROqw9
FqBj8vBUv/igOeic2/VnhYrfjZbcBOsV7WpKFOGHbDeHde6z3iiMiRuL7Hpj+i4Hk0EzqydZweos
s13XpIpNtgybz6zUZn2lfOAIBzbdWvwgj1rczxwkyO4iw4IkdnlVb+KNbh5KOMT+0nDafM1pKlub
CW36aSStd34VHAqH1wY6QXMttpz75skbK8t1brONqw1C35cpPzIcCS7n/104zz9X2R6nyh/YXYbM
XCroCjznx6G0huE33mAE781SojP+ewDOwiISBaWUr2JYiUIcvB5pfXcp/4YfJ+INifEHbQvHgGl+
0DvVG1cZXX57bkiCwBQ/gnxkcagzM10+I9AEi05Zh4ubs3AiOm3l64/QrJ5H7z1a2QdBV9Y4A5v5
D8JEqQkM5+3L0YbR2wrw/IYrxJjhOmwNH1uh+k953C3B1iqT9t+x7ndsVSy6bOvsxepE6zmCnGHM
fCipPA00XYj0/ME56C69FiwPg/DDwo3dAYvppvJ7yLkr0dN26TdNwO3gca88oFxue1Qbq5qS2eXo
vhLhYODD3ub5rs4s+7KaRdqc4Wx8RdeX3/S79jjAH2Ul50my7mWgDCZxMWAm1kiZxL+7wx7NdWa0
w75jqKbrpjPPDYaNBqd5cVHpny8D9LNvJsL5R+TVsS+CjZ785Vao/PTfyHDr3yv9QjF/pFvVHzJI
1XhJbcaygvuOvOOgnAr7ksMwar+/1VVz/vzEWbD8JjUztMzyE2fuD8wN0RmkFdNC917RITFhKMJs
2ovM6XmTXsnU4TOlUkOwu9f2/bQqvEWN/hgxehoiLrIxu6PaBeZXMjQvEXVRzL2H2G+Xirlc487b
8Ue2Qc/5A300PlNs9JfaPzbN9ilbXnSb/Wk0OoN3bEXkd0LPtxMGZI408xjHLRLVZmEWh2K/UNZ4
tgIkq0gHzDcnq82SUWboELPHEiYs1qxo9c+E63cwlRTMAmgXB3kbnE6xcLA6xBIwu1X1g6JbMx5Y
JyS7YmYywuXGqc1ZaT276S7jk46k2s1O4lpHJLpuYlNzpQ03zuRjystPwwZhX9cG9QnpH0CQcoNP
W4K4YscB2V4JeqLy8XpZePUIKMAGulkIJhHDiLnRFEiXwkRAahDgXKzs6tth1UcF8gKWETDXryBJ
rCUQrMzj4N+pbkoKkDLDr6J2JV+lh4GfRLqFTMesj/ZMd4JYov5YB0vrhdED4WVWels9L/+WE/qv
dX1lqt2f5FkeZWIyRRT/OkV/2V+tfOFXS09gmkIEFwyukhVTXWTJ5JUt1+98De1ItBAuIyFVMm9o
PAS1fWMjr9RqrwyRW39Wugn4EdQEAx4iYt30/cS+86fcgtaad4La69HPCnv+Aps5B6NDUm/5KKcN
9hPUDHznGZf1tWjXSBwHHFzEfwDRxVKBNJyD8zp0saaRt8wHAaP0a1jFA4qCdbROPllUtp4yrD9H
h754ILnT3ZTcAvPiujkbpU/1k+2hUQi31A9T556Qz/boT+QhRzN7F+dIsw99/evFUfZrlALWRlSk
4FrX+n7SYatg0lkbVuijdZEC/D0jddSUTyYQdNjNzsQ7P+XH5Q9Rm77TM2l88fVMtxF+VI8XD2kr
bQ486IYVYcF7k7psKom4Cikx1NgjNIbEJhoQJp10yta5J587Fd82RAtZHRfj90ChkdkL3oOBiDv6
GSeqhzeIc/ywBY5eE4wsBKWh3S3SmlBBH4koTmf0B/vc8N4Q46sECJ1JPDukpnq2TMD5sObQtXX2
CUeO2mTgaLFuA4Rx2pdKvBoZz8KKk2JSbloMwC/P6Lb5nSjuYEE1X9L5J7Hi5YkccuKvvD7f72to
aEF9QZFFtzNUnzXXdrJeZFCiomw+abojOohojVJXzIEpA5TjlSWudIv9jBuX7ssmrM4c5LrfpuXd
7+RT0WJXYVr8MiXRns+AM9p2xVAfAzZTlCWyidVC+lRLO8Z/DryNT5q5hl1Oxzn3M4++c5SH5yZz
Brw5RnUq7jRN4WGbxKJJjN/js8yHov0o0EL1U0l4/WI1Ft9RIAP8RI42/ShjQC8JlspKAQSDKXDe
WpDZ/BNQZlXrOb+G2IBCdkbcNTRIuh8gjobA0ODnvvp5C2zdhoeCj8bAvPnXl9rwUKLcV4hKN1N1
YIrcYef/V+78clfdr4DFYZSibCt3DaVM4yMmZ5uV28883K3HC7tYs17qJNXMqSXFqeGxq9ZJTb37
MBacGJ8cxYR/ZPz01X4qg7rxIkJjG3I6FMP1penKPTNgJCd1YPi+cu7lGLKYFWzoO9lsQrSsxfZK
zmkzWFUbIPZr73ZhWJVMDifX5K8Ytrp0mq5RxPGa9A/5c9SI3zu1xbHnMgnzHIcTBjIb2lJZRvQi
gwCkI224yWUupNcJ0Bs561bICFFwk181RF4i4oWXfhkwK+EmQ9HPonwUIr9N7OrcTB2jVpMQJJlT
lkSPd8h+6x4DlB/V13dOcZHgW2KVtNrxOSH7eaE5LB6LJ6kBNTGd+HyRpKjPZempjF6X88AuEtit
BJMUxSn7iFU8jdChJr9RsWLDGpjTyU2kZlU/9xCRuSDK0jggmDR+EGDC9WExvdK2vYbiRui3Hebf
FJ1FjTghseV8bhyTSW18ZOP2h1/8j6Pz2m0cW6LoFxFgDq8SKSrn1H4hbFkmxZzT18/iABfoud22
Anl4TtWuHUD/3JbSBV5DjjvdTH0IlAPKAtTrp1dQ3b8zxtlpdQM5svIF/LAYvvSbuOqwX8ko0tJT
zOaM6zipBTK/VugrjJA0fc5D4KkrYHN4vnwbXnvigZyFN+UKNaVTFBhGQW8EHQ9j29RR2Sw5Mcic
yZAIQ71KP38i/hdIj4wdXA/A5lhZ+M1mDNY+MgPOA0hLXvUo0Oqcgq/AwUqD0VBkl8SfAcOdJiZ0
xtOI4Qdf/l8dY/LAEcbZjysMY/zA2hYheQ9262bHZvJv8vq3EE2jew64YC0FaxVkQQRhx8sEgBHo
zEyfVMftrsJSHSozUTiW4wkQ1lCEFutE+65J79JWZOSwHJR31u3hzXxelbnjps6ZE1LF++WhwH3b
cNs7DDmYEQT3bqhkIcrUhLlAo06OjbhNzWMCDY6dfZZgHkL8S9WQyKLOoJXif1rZPvE74dmIiXXv
1ZNTBZhwYRh0GVg7NIz4ey8BFOBd1ifI2lwMLnJh7tZTnRo7+allqSuLAty8cKBc8Kzlq0qew2cx
IaNhAfgmYb46wI/5tXpytt0p2Xiei2sdLpaPByqWEfGhgLiX7ryHwZKYdm+hsRObsApWT0bFR+Qx
Cab41sNMuCg9Khx2pzM5WPXoXmKFQQfehggQcH8GMYN9hvsSJBLtW43mfukQul4DXJFRjuCCs2t0
GVfz8B14JNl0pXwh4V5NDSc7RBWxM6g/AXly2jpeJuI28hb9TUtet7RftTuo16wYfiuY3bIrDyWb
drKf4GMdS068YA4qjw8GBJ2rOeOOHJU3eUyQgODsvdmDykN2BDCgm/Z1eKlslSSoYCJW7oCf0EFk
LjPp3nx26jygy262nH//Isu12DHmxjqTjuBbyt/wBP5A1CQ41k7vFzBTGcw2zLX/iq344kyDBvvX
1wyib2K/8VUWiuBxd+1jD0NsGortqhFTQIcmT5lLqSP5T157xDOHQ4M8cVjYnLbfhA8FyFLFg8Ih
xwQCZw7UD9eP5xI8Lvt7UV+p9VKHSwuaQpKlgzprULdpi80tXdaKzFY87o9EgyOJpxTCtXkN0A6D
MflX/RJnRKYBA6MDTR3vuE/1GagR1FzjT0SIvQw2DKz5my2wOQQcgihwbiTBhqEJnO1BPzfbAd0t
78lfR7fYtANrbqHc5gsTj3AvP2Si5fGDK8tPRJWtSTuuLKTaiUAA2P0bpPaggpvPdVzw8QSmrzVs
uluoxIRCG984T+6oIgDSJ5NU2I4QbYF7mUQO824S2tONrRlAoBjAXEDFefM5ZSPi469TdzBjPOlU
7gnd2ny80wdPNcs4V/QJVuRYYgBj3bl8o8O/kWf3V+Lvi5XbMCdA8iPbZGX4ZMWLR/6jgTgo7IbA
FgNbVebjvP/DToAMn4bQS2XekWBXOU1xhZohEPrY2y2WNYFtvtQnwR3YNJHaNbk921MMGpWat+M/
SBTrxr2ExlS2W859WN8kT6EeAXqYLFGwep3+iWuOLoI8bWYBXPlGOnr//w2XHnEt72ViQiU49X26
Ed63lh8hYtd3mnQyzKprjxUFI1roayfjipPBrvnViBfwWB8yzHjoYMg1x0MOauKa474Qjzhq6tkh
QFVgZ1i87PWeSeY8PQcse8WNaxJCHDS3DDL23XYJiwezpaXIiV/8ypbLANklA9O4GfvWvPr5bdVR
QkPKxbLW9WfGHiQStieaJE6Rb2Hl2wwuev+X5EIugA08fVDuLGiWSL9vd+DaKlTV/2cFX5ppyzZh
EeMXSTveAXwTDS/MSHIYkZOwaU5Ob7DR7Qod3gIyOnUUGSvj4tM4DJ5ktoU/8VXelWgVjQtUNGBV
IBFsVdE/CEGSG56zmoBKVNhogGbjrd4x/gjiIyIiZbh2JNvlZzZSpd/xGPmE28douhzws+ZI5pO+
AAeYw70EU88W3gYeBdkphF64ubJg72Q2QbkMbjNL9X8MKoHahxV70RwVYoP8bMJ4Jnr+pT3FRGVi
qwg/R3oO2ipn+sycsd6ZD6oEtmNGJ8ZkkkrWiJA64UgWIw+XvjCf6suXZ8dwXwESkvA0M2POVVgT
LWN7lJ6Eu1FOVavBJk5ZcL0L5lyIOpOrtykO2kRfsOnj9ww7oQa+kmxHSew/uR/dikuL/oxtPV+l
+WIkWwUPhxXTag/wm8FxsIYczwlS4LUoTmmdOaEA3YVTRA9ctYGsv6SmQWl6suIjWXJjvmhU+Llr
AYKjOYsE5Ok/uYhsGM9XqotgA+6Ar6qwVI4lq6HcMBsAEhxX/RrCsN7MGY2pT3oDQcOm7+SvuiNh
UPEDBI+nM1vtGT1Ux6xc+9Txryl4JHWaQ5/syRJpW9vo7S7ejt/Vb4jtLWWlVnwrxbZU8pneMZHr
woW68YVrER1y48iBxV2kwp8GJC15d6hmYS4C3NoBXGXKICJzqCu5OgruSyxbhmTj2sPk0O3SEwbm
uuwk+TKDFs18DR6pkLxYFJqGa9USUvkg2qExTd8GE0TGtoYT7HEhWLG4Of4ZNBNNfef8BnZSONQ8
AS1IYbh+YZf1zYRfZ8xrcZ2LTgJ0ZygL8UpujEgrA7ZKltOcs5caAkZqQHOLYASxuoo+BqYqpQ7T
c0KlApsEuyu5kmiMUJuu6EZKRjD06FguESzGxJMzASeH8jgNUZ/5NzuQgs3gXlH+fdo1Rrw+XMLU
7mhnIOAkJxGxsFOfQPR5vNfamvdh+/zyny2ufCfolijZbIm4M/MLJYpZX2RUzLfYUqg/CTNfZ5TW
5pFipimAcoNtrDFDm5sPxEO9K3UHmgy+emg+PCz6xYsUrETOfEQv0nLKAub40/7Y5rRo9cHZ0oQB
gRf3lY1YXrCPlzicEK71ohdHomZeQRpYrHYGQr+SD+XjLV508OKJ6AYdiG3UFsFDReDrdb5EdT2N
/NEAscJlrFnn/pUH8iJvrLe++Fw5S/wjGHi2vJCX2GwzuF73esIRYR1p+p5mhcK5OkBj3ZZz7VYd
2ZuPBrR2uhpEA8+JaJAbl5FjkpqUuDfZdkrGjsivGWK4FrDrtBA4B4t/VAf/32RvUxP95S/WOMT8
i88mZUavLwjupJqAWG380TTG8ZJnhshjZDDZhuRK81mTMEPUEDKcv8mIk/iHWfrtJP2m/sPgDNjY
wfZCdNlZOEyyFalw/ARcEBTU6V0mt2NPS/7hMOfA3fogy/thgS0w8S+RPIPduOQkxiKL6bsL7m4+
JZNsLseBsEV+bOXorxEfOyYVN81FDKgwR7fRW/3j0jar0a0J2wVWie2kJISLXoQYOMREfC44ABPH
nA/VTzu9smaXg5noJ3Mq7wbtwZkFBxMC9hTcSKjU1arxXAoRrHMQLs7yE49BKk/Rujd/zt6E1Ht1
Q4GxT46WCzrgUkuIC24cFdBKoe6aZmeyTfSUdqO5Azog0RD7AX8FM59SlJboA2QMlmCBsc3wDJhR
mUg7ThrKHiFeRhy89+HCT7QuGk/SfgK4yiUnpD6V+nSlqHob+6NT/BCLfKC8hllOm0xaN4Ptmu4m
OcQaqoe5/EDi+5MddBqmYmpBEKOt6A/VzbrsIDT3O0oc/v/IXBn81JhLb2xAN+SGFUtaP9wU6TLM
tUUTxACTcQqV/I7hLRHITFAtIGaq/xaCS/Ky/MfnBWILNjy1etVBNKaZdIqU0CS3Z4e6CkMZcTYU
BZeQ6xDCZ8G0Gl0hPJyR2oA/iaWMAkrCpcq+A2TJWK4zyJQ8q0iloa2pKgIqGHaSSOVbYfW9rGnQ
uNQ8AeGMqw7AAFuvsoONBYvqXyRCrNfuJfeOmaTKFaUxjX6RiWHGKwAIebN9KBUEYQ/bCpM8kBJ5
y8GZm5sAmgmTyOrXoVwVYCi4e5wwhYPgCpS1273CI7Le84tY+LVuLiOEciPMBhKH7E4k3wjaOg+S
wFJcQCQVnmoLpRz/QamJUPdfE3rR5GoNB2nc5T3Y6ucGj3/e4uwg1uv8nkD3lOb/crI0DDuWqCfG
WbGaxGkGwWGgdPk9H+CdxWut4+jGAwQjMpC90t+VlbLoxmOBdWmBVZP41m0vvfmBDTfSQjJ5arx6
5Xc47eQY+sWzM2Or/klko4SQ5PCv1zFsWasJrDfmL2l2FFi3nk4pjCgDIbUpYwwzLMoQL6Wn4kIm
SJiW+0zhGAXDKme9DkjHMdxiXPKUmfhY13GGSQSpg4cEXmMI5ZcPVyrVOjFvHRF6N2JzyxB6XdJf
RkwA+nUouYa26YfDZ4WhGda46yrfcbXqegE6ucpSDN47+9PwjgsEjWyIl+hXRKXZuDWjIAySs5EA
zYWA3piJApX/HMsJWvKRsUMtlwuNeWhB3NufKG/1BhWMITKJvXtk/aBD5Ba0VIOWd8n/gvtwGDBb
IFczpxdFiKqRH7QbHeYhiPCS6Myd7+MLU08uS7WNoi8KqohHOjhR6Y/Apz6uGViOpH9H4sHTjYnT
EVV1BtTX+8+y+y4UfuYYjNBiMzfzAWLfTbW0poUIwBxhu9BJRzG5VrpTWAIWtrhLjA/JMSBqCQRl
5UwwKEdr9GZgKTq5HaH64Kg2n/8qvOdErG9YVpP7WepmiXJMeHgV8StN4j/V+hEZwozeBe8Y/BHA
vfO32bjBuXdq5SoTQDqEPIEdX1SbB+qwLE0iyEYwcG1YmnINoecZ8PLx2SDwyiCV3G29ow/ntNEc
ft0U0Bvj/hN/hZq/tqDG0l6Fk+MB9QEuwSn0T3ka3Do+LMykSpZ1hVcPeLKR3yESJgW20tnG495W
qxoXgrRPthVTMJYu7c9FHabYOJASR3Ii+PtUdcQty5LdNNKsUN8lhyhLyZTuubyu+kceXVhe3kUP
CJtoLOy2s9nIej+kxCIZ07HG8XWVZyruUgiJP9eowZx8Jg1z+QV+zbmGHRguWJwnf+W3gfX2PoGk
8Nlaf4Ab6Zd0N18QkaPSTr+za+HNPlc5O3TtOpKOFl79WA40x6Fxuo/tSY54HVREQmt1Udk8E80z
j56Zch4+m4SxVSlshyeBkSQmliZiyy+vgENA6Fj/0FFQxe2tN/15AcFLk67dM2XJ9uXe0MxZ+5dH
a0apUXehUIvt5tBsfVoNFbdfzDK+a0cAjgGDRUhJXiFWQfpmwFwb3nu+k9I3iPm4EggxoICeRSdi
C8tzhp2+dffizYe4s+tQr3L9iH5gxDEBY/dyYb4ME7ARzBWZZbEajEmW3He22D406dTzwEUSnXe9
rR0TvAGyr41qtbmV+EtsabzM2cukLPtK44sJbpJXZGku63vTY/pzxY3UhNJ2aoIjT306cGA07sA+
2DCwbXFvwwH7U65KuHcREbYT082ghVxGuN5Hu7jaZHG/UqVFD1Jh7uqQJY82tpe/LYdRU/GIQbeO
WrgT4xSPY0Kvz5p2KtNlKbMQ5WVVLr2FVmxgPUOsTqnFO+mvoXfxiXFtvF1d/n6S28Bm31IHOAz0
NSf0yURyQ3MzMLxU7ynzUW2hiMtPhe3BUny12ZF06ILz2O7wSDFvxXAxi+sYrrxpqrlLk9Un3Md4
o6zZw8rErfeDfiBdWfCOXuVKX6UzFc3b+AwkE5NvNGPQ0jfCLGx/qG1SPkI+5U5QqEF466UTZMFs
YdyJwbXzzm4NxlpjOrewe47YJQCjZGZQBCYz/reTYUF9300RzesA96QoSAi8fFu6reY77Sv9iyws
YxfKPTFe3Edx9cohmFKW4jhDryoljsY2Ke18Cx1w8xyrnwKDP/U1VE9aMQ6/WKZXo2svtp32Kxs/
nGHJemDYGxZ7WTuTu1a5GGLO831J5qZsS9+jeSz0CYL6jvTfzHtNSBMlJcHX2x65JCInpC4ubSEt
n3luwWoGMuWOYGgmo42eMpM3/JQHADBlJ1KNBstvtmlGIsIa+6nUiX6jBcwrZevx7LE1RbXTKguk
1Ur2PfYrCFyC8UQIh9uOuck9GDIIltK/oPjrqx/gIIYiI8/8gJU7laYVPfDTmGOPaOzKaBmQ6QPT
HxSS1G2jOAPmRX54CvNfi6SYBOZVf2kWRkO6x+c78C5sMABGIZm+nPy+iP7tLnMI+8F3CTaOl0w7
flVoTOsfulZqtFx4wyoLu7OJX0fn9saxpg38sEcyw/CsL8T79N5TtYTwdkLeBKQOswIDLdIlRhhf
a2106ViVK1BB72MAcRnaI1WwqR186pP6qmpvwwTZq6ENW/TemGvFJw9IRIHc9MFMIiEZQlgW/TYb
p4GsgrEd83jsvpr9h2THAgwBiSUhMOYeF6LU2FbVMSlcsvoYfVJqyAtUudpe7OBelVh6ZksGBrG5
lXM6NcZov0pNg7nCqHkguhljIX3eKQfzlO9z5tARrt3klFGSMoeDluMqTgtD2fyXN4f4CyomRKRa
2HsblblPuEmI1f0wg4WI8tkoK1k+YM7SlfP8uQlp+0iuhs6w/YQng95sCvrZDMy6qx96qsIHZXaU
bKs+9GDxka/04nK1sWzIxMUK4m5TH1uIkwJb/FdX/aT9uiWIJtiU9jQEKk6ga9kChjI5DWpEriWO
dli2OdUSmwxxaXqkQxAdCa8bivSYbvFKmPWYmg6uhmQLfYbZ7MvkrHcvudnDqx12kK173E/ZWimv
oAssDPuXNphteRKLBWsBH0AoFhWjW8DFlYL9OE7N7BavBBPrSYFTTJRq1VvpkHHDRSc5sQvuJ8KZ
t+UcOQlORfMmh+dOptvOY4I5uGNN5uYUOzqNScGIPi5z3HrRmf/IRoYftwcSI6MIZIfbU/yoCoWu
q6CuovZ3JQUHxGXwuZWLllA+5IC+QF38a9mcBBom1xY5qtBp8RydBVBh5skPi0d0Jd+pPKZ3OL1x
nuJAwX1wmRpXiBhH7sK+JdgDozDIwPM6Wph7ngOUEujUNz6jOdtfcMfDNUGmTf+Dr3IqHLLZTiOj
81oU+PHz0fp2qZ/xl1akLcGDKmSbjbGC+Z3wNTVGZihVND5a9ArSwyaqfhQTkP9s4WAinoQE0guL
KNzGCtGzR3nNdcLIZNnBr8KzHz+1k5e9gyulcDXxilPMiPJooYVffdUx3LMBzMhnYfaitVeBZZCf
sFScR9Fa1xbNN3QS+QSYJi5JrCOwjIHOg4wfMbaVS/PneU5OOcFjAPwFhjhCZ/GWvem25VLfVUw/
JRcv5SFxfGRmel84aIBcZItEo/Fb7Rl5MlptODwkSpGiAD8+hQL7aNZEsYnjKqkWn+57CB9QlgL1
HpJ5+ydYB9JVCvS6XTbJbES6qV097GMRiG08TJLjRQtRrF7fFfRuPYPafCfI967afpGzs6vO7AVd
QlWNmzoS2HE15PcpLrAjXqv7bhcBuXu0HWVxgg/oLasUf13QQ8YrkOSD+cj7qBqb5nygEMVubFgQ
T7UPjRvkfyZfGY/Q0dxZWJjl4yWiGnAwX/sSwi1RKnrItHTTxKuvovtWCdOU4ZQGPP3ourN1lWxC
C0rKjjXY5XtZ+qdTb3Kp6T4Y81l7HoCS7Xwx2uNkdzhlj+CkNpAIMu6rb+vZKlv8H8lTo9wNsOjH
Oa/X39Z4xBkeJ/nUFX5beu1H3gxz7aJlIEQOlowmg3jQ5M/t2S54rMOCvB/Y9LaIxIJWERb8B+Kc
iv4T2M8VLtG3f9c7+7kLiFYgs+0guiGOuaCVR5yquOJZtsEEvJiba1IjBoLySC0s243xb2mAGEuL
LIOY4WMmv8vRI/Ms8lCH2b9sSWddbT7yult3Aw/mpsYfJ1qzxy8ne5lpzxr/WSscRnwMotEfYySR
+suT+jklwLYNYiGeZUdjib9IqtVZgHRe6k8YL8D3XYQkzWCrZ2GLVwrOcNKUo5as4I5xGpC7ou7V
czXQF2xMxDzO4C8I6cDZhOWL7ShBe32NSyedCeZJpO35ijnTgRv88Kpcy2pt4v/7HXm+3cp72GHd
ulCfMmD+K2uZVFsoT56mowTH+2BtIthQen6RJHITH4X6xV4zttdcX9aCa9W7kZDc0DJWarftkJSs
ClzEvIXBWD1MztwqdJwY0xpXQrCIGMSdxQMxUc4k5XY4FKR3C9l78jvA+Ewq8H4Kz5HwIPXZgD1J
Ikwf3j7u1pqdyw/Be1fo5RBkxIKL18EQULECQi5U2VH37VapwRk4nkGzLAoLm2hliGAsZ5ZkQ0YX
tCWnhP6cLEequ858ZJ1dlKROML2nuWOQmfz2DQXzw/K+Cs4kSV+mK7jmOMCzC8tX/pc/Q++M7jJW
HlqAmepeK7Daqg7DyPFu00IPgoaq5wIwTQgtXBzjBMF4I+N53s7HQwQgysDu2B8L4jGBa5i8oFge
HKmYnCCl/CQ0KzlEcHWoEzTl1lKcGo+5jtCIFRqtP3tvYFh3l/Stf/bLvdb+vx0EbCL9QRXJsMR4
G+rptlla+pZMJplScM4EQDpGkzuVjZeMf8h8ksbJY00eIk4IsCThjceu/w0PGsYiT0qEqmUJcyEQ
aLRnAkcg7qwLcy4Pq4lIOBe2htKQWrQp67UF8T7+w0yfYL8ImmYHJ8VSXFk4BgURszSkBWVN42bl
IqZlZUXbnDRQaQOCIJp5BDQ5LsvrQDZStOw4qReVsGX/qsOvCH6nB3aOCxj81Zi8GO7955ZTSyB2
DbZUCqOwCI7TGYS7fO9w4Gr2MOAVc52Hw77ZmOTipFvyjzAJgzEhbMOOR11prkR0oDmtMIdQj9ZF
T5b4lELBlKoDAZ5SecBezEtWkoFR/kwmoGBlKLNscPp2xUNBiFf/D1ft2i4ACDlbuYBV/spxltBe
lU7q0jKbbB7XKn2tzGABCMrbqiohopQWeBtHTMj0mKCE6JlSrFnJd5aTuDwXwj91mfwUGvNHx3gq
JFPHs89fi6TBAMhCFUUO/T/tj5kmDd5P8Sgx4f3Sv6ifN2FzCHpGGvfa2o2v3uJsW5XYEOeozfVl
qOyLz6NEyKbgeYeMqhYJi2YLlFD/tNdmPQY3T1tXS+bFwc3yzn4O+Lmout+Gh3O0IGKUi06AAYJx
h89ZHP0QcIe4GVBqAFIeczYmtLqqurR+G/8fRk+9/IwjW4Q5X50b3U7+Ct3R9wITvXKFixlhU6gv
JYXKGkLeGtEn3GmeNl5rlr4+7bdGc0LqKNWJ2C46MLSTBvRGYfT5hiZZo4iD40n0QuM7CSDVwNQu
vRJQJ6GR/cz1kTw9dYauLCGOGP/pawfov4g+u9pciaKLU2OWbvpamz0FDymZ1a/I9exACSes9tHi
RYOzuula+UmDgS69yKKv6h/P3LfifkjfiW7OEqZYNGYqTi3YNvr0TpuAHdxcYkXQVsvaWo8xJMT4
UijXdgqWYI6VIVE6DOGqb9aC6fbDhlTZwsPaACbSZOurcExrs6415hXJFT5hdFP9mL37z41n1wq2
uDhAd/w16idRzmayUVkFCo2JyzY8xGvL2vVsnPnEHq9+vGRpDHupWE3yf+jWLCHOeJHzmEQdoiCI
84hy18cAyvpRuqdVnsKeB51NIv81yJXNX4HAbFRg/9tPh+WT56bWf4gvEeiMw2NuLcctCUxchYY0
FO0nAv0cpJPBjFLnj/YhSLPhzxMZe+7Kz5HYx6GEJ5ws/cz2z4MEF5rYgVgHyZdIBHECCDG99lcp
Tx13hYS8bPMKy1ywHoza8Q1KiNXeC+OPQhNs4ymW62AAp0Y9SrmjhNf2x/AI8/ptBcp9N2yW7VVD
IC5N5EGTEcs/v//OembA29jAFr1o533jUqeM+xzKCY2/id2wwXAe/82a2GieH28aNmUHa0qz1hec
te2I6TToo7kZB1yt0iXc5exIFSGDiyk4HXEbKcpk4nl7Z2SgmQGLWRKhm/P+mBk2Lt9yvfAxgoLY
NvpfxWcpMW+POPlJVzXeyrYkHAKBJX5ODT50+EILYb5kYSivXWDeaspPBQ9bDUlwiSdXcSeaEWtx
Oer2cOWcAIFQYJ3V+M8DyCY9iij3Qa8XktqS1fRj6qBezKM8JgpztiyY2OtPodvjxSLq3YI7IYDp
TZ+5SGiKKXjCDVi2gA6UU/rBRDWn+DnA0hBw58Nl1CDSraJrXQ4/zNNUdH9sFsOPegqirQxz1wsv
4zYgAWEfYyei3AT1ENAQomFa+Jz4abFTwdNFcd1E/DH+IFItqfJJnm/xqsR3eJMjj0M7X50jxc2j
Q4X1gnFrcSV0Y3OpWN9Kz0gbBSzctI/LWCCqgPHnQrZuoD62Mq7EWOem7uBkQ25XBdCkD1ukpqhW
rjGSLhPkosl+OZAyPoIAoqNHgDtnFKkmmGFa2iE+AfLv1AW/RoSw5FxPCwq3Fnn7ye4dMqQYY+sR
/4+0cIdua3TsecksCqB/D3bVtCvSTogM7A8fje1feCaorvQPJ8CMEDBGXdWhhvyWSjeBLLxmaXgv
0F7qSGPBX5Bz3gviRjLxPk7xJwwwbzWjzcdUMH/p903ICLJ79UQtJjBvoxE/LR1DOQ1VnSLuCUTd
s5Cpm9tlUnFxBex34/LQ5/q+5ecsDEHiVCfMyYBpHorkQYA7yAkWHh7foTUcvST3aVBuap1gjk4j
ksWLMTMeJswptQVGkkrmWYDxwXiTGvmRiuhBcVIZja3JZsVEBOChcHRvo7X/TGXVC7jIy8U5DOpH
XH5l+ecrzLbTmd7TcgWTFbwJvRVFmSUYZOURytdlJdLY34E76Zneq5QgpLZKdvVUzM9FKjYfHgVE
YgvHeA1Gfxypp54mOyHWXE+Vs+qFsAfVGhq9Kf0TmuisfV4jxi6J9e+TjXbDzyVwJnKzfzTopXnM
FXa9BgmTgT9M1BzlKLML9SAbwYl0cGmqPQaYCua/vvEI4jEPbYXyidFoblh8jzexJk411Gt/2A7d
bxCzT4rm9WOWfwL8USusH5+434sI7TBAiPpxI3oekg39thRqdRNYPXh4jurzLaXmKRN/YjkmxBFR
SyJsM1KLLZxShqF4N3xq4I9OhdbtOQiLxVhjjAK1k/RRT2E2kGRHky67McVtMSZX/xLL6oEMzx6g
SV9nH81OPXMlIeBi7SJV4X6RsgAjiEpFkFtG4N466n/R2EJJlwWM78PqGKXJcboyulqcRdJURTaP
pv3zAkCqMQpyPgFbKTvG8CJt5J22gN+e7ygoQcziEcTJxQuvasT8myaVxn1IS6fw2c2JjRKUSzKZ
eQ2Mislw9/5w5coFVMYABiKMPi5/XB+0Cs+cMvtOPHlemo4mZWd07CIMtya2EEZhrcHLF0qJIJs9
vGTALgGCq8XWDw+UtYagrZZoSY02trWccAumsr2nHI2AHvsxaPDsaHl9zNtQoAMw0rSRWucvsR5Q
Mk5PAk/5MI3yndWMVPm8I92nAbSWR+1a7iBr9781yYCf/rf5GSBT83Uq1Icadvu/lWaAVRDxmZLR
wsdlo8qFKSYWexzad2U50oGqWN6rInCtSLIsCgzMcMSBiZJfYgg51yHe9tRdw/QNAQqrTQTe7aPV
F8FH/MtgEfJDShOG5XzvsfPm3jnn53UPGRkIX+pDB8XBRJLuaeSk/SnOvy293WIcxQqc8QIi5Len
zO+XMmVD+zc54tIhFwPOOOap+qAzYl6PGbQPJPCkKhzM5v+XjUZ74PnHexIw4t/ASsB3N82++TsB
wYbHkitwIeAVQnFw5ODfFJxb8v29gmkiNr1ag3uDteBfghxKJZIRXmBK+SX+Egrp2BxCGfn2oQjx
HRR/TJNpto9XGh61+lfwJbL+Wr6elJ75BgGeHpZyEds/vdlPd7pjTJqGoIfVlwE3lnAzn0ANRd1r
lkjEiOacep7jWsS7XIDi20ycyJOeJ8eh/cMvN/BRqIkDISUQk5j4F7S+coqSpSKFBjUp9zxiYDQt
CUHd953p5pBF/dgR7FpexCGFgbIU0QtN3zb0LxngvADRF86yeWIlq7xIGUHmQZtCijU5T3bNLef6
tjimqHi6qBY7/LToy6yfV/3drzAcs2+ecivGVzS8ZOU7zjDPsn2g51oI7MnJhKudYrEaljd/+I0j
AK8p57jm61ayo1kwA8JNzwdlZdY6a6K/NhBWw+RHH5tFmW/Ld/7OmhRm8RUJSI4viUnfM/Zg4/56
9MM1SCqmB3w+T0qpb0g15DvzVaFURbmdyrRcgjy9WW6hThp+GIrFpPTI2kGNrmjU8yzit98qNBeF
/8SSm/XDkkm7CT/Go32Rv3UN0SV9LO8isM9aocvvDin+MObHLrlKJdAMgkafGFTgSH+tY9wX9meT
h8+b7C+iwZXC3B7ZDfro1dCBYmKldThevZHmZzKocD8zIGxXFepevLSVTqRPm8fJj28wuc/hy6FJ
QYwTCwX+v+LSy3LXHF5o+8voHvkCRNXsOMH/BrcgD941vD4tO+MRUrGAscC5i/gYikDVfYyJgsYD
fMOGI6IP6gOipFk2Uk6o3NhvcaKZZoloyY2OidaDd+02n/+dqQd1pYR3j2/d8LUig0yGeG6yErG7
kVBg49ZNKHNE28jIYSNxVcr+WkZHDdD3555joiWipYTM0RLjPWu7ZSo+MwYAtAIpv6VEmuMVnDYM
zDxckAPSYy9i9671o5ZXTlbh2sTTqCJf+8JKpSNQM442G4nXrUoQmM5pOVb8S/6lm6dpj7AaMkMa
lU3PspcR6a3RRiCiIvBXYbCuICKYnwUr2cMBQwG7Y/Fi5KZ2HdF0zCubEpt5JiUYVLURoizS2Xrt
EaX6huuZJj9Gj1Ge9tC5UoDxBu8Toau8YyWO60OSrSRMzAHbIxM8jJfrZ3JYnMaeqaxmYzouZiQ+
ugQIQ0AKw19veOneP5/PUgV4PDN8OMbvEavCi9ItceWYtj2QULKXoBVpHSZtMiD4CpeI9OOv4+qr
YKUEPOc5Xy3ZlSSHYX5YtmyqiJ9bxkshOndmHh2orOXkoXrU6w19xZz87r5wC2SE3D21utTYcAnK
TgreBt53McQBn7jS9Fl3O6X7h4dXTcRqUzM740+ZqyZOkqA0w6T5pjbjEpnv+g7KNBn5jhiX5Khd
On2h96SKV+PNNAK34jcUk/Tiyf1o6N8SV4W+XQneA0nK7TEob1NPtzGYrWI9RAEVoFKD95juyAIT
PwuNpSnACw9r9NVz4xPB63R0eKHlTXwogbWStL2GQQ0XIyy+pWGdSvC8HbKsMNfNNndeqWdwaAFF
IMLmuNucKkD5ErvSyYMsQh5zylkqFTYVGXCCx52NQhDGGskSrJr0g6K/bNwKJkpYIInGSYAUeHxz
PulMqb5wGM4G3Ftwzr+pJTxg9TtCl9ATAtjQJhbw3rl/+E3PB6VeC5+SgBcYQf3b47OE+qOAcGQC
I8Bf9PUVXl/D6ZM9P+rt4/0r+6WQndneTXxN5EWlo4P7LEyztA1YEgKrQSxA8Dbg2zxU+GMZvPzw
+TeyH9fVl8IOJE4Z7VH/7nCLyFPAgO4/js5ruVFsC8NPRBU53EpCoJyTbyjLdhNFzk8/H3Nx6qTp
brcEe6/1R5/FEnHk9F1B/8ngrMMiMyZ8CHkxQvPfUXrW6XgpcS5nIOMqf/EQa2WHwHTYUvSe7ira
38kroNM6C1Xby9yuRJyUSrP2Y8xl9GYZNRojpzGBjrynu/LPJ4fHQtJBWHsZuMTyxHuxwG1MLTJb
CttEhZaSkjwkuCOmbT77Trhiwhr8rZlRb+AR0crDgekg47GZrEzSm4LK+UfnWg3/YopO5B5JdYAn
KFp6rO68aEhXReFVBmtSqKXm8NFQfRG6NNxFPsieOqWUj4s5zRF5ochV6YixslAoQKrNoe6795Sa
y+eUQOVKjFBZM95Eug1yAiTiKacZhMlXaF8kBqXj7UNyznGBALr8I7YHcxNfUvqRDijge+SwUTss
SplcFkBW6cMi6pJIYZQOkY7zhGNBOqsYcXTad0piaiAbtfqr/eMmJrpQR6HIsdm/sF213IQdgOGH
jKJQNHYxuswyXlq+j6CeaQrNHwhNEhEwvtHfggGPv+R5r3xlI2OMCFNr1sEm17F6NLh3ieqvHqQW
IicXNx0sGhToqNEUVx/korR96P067w8tlImvIdKV4MQKrE57hbeSuJrYIoAbR0qGHEQoRrQUw8nz
RvraWzgESG+zReXPOrlucJYZHxXoPF/3KTYoBCb5AKhGtkANi+h+Lib/bvD55PqjI5oQYEQZ4Cd5
wsMPuBXv6Id0bq48HX1Ar1Y/gkUsSynhSyHlFKQCBTzfVlg/Smv7yZ7kieuljuIx2ox8BSAhdvwx
FkZ5M3msO2NYlaK49MXMxRGnJXdhWJO1pFPZOHkQ0+Re4W2JBG8d0hSl8UO1wSqkDLK/hdSc5HzX
HGufpTFcI6hzfDFqvDNBImuFHC0+FIW/pkDuxJQdrVtksJDjPClGvSmbJJxCo4vcZc6zwp0GLD59
qyG0o0L5GL+30OuuwqaE4BNP3KgtrLKyhQCGPT/jBgsb/goatRjmrC+2iNjxJI5/kT0mJEEyNNLW
fGc7RTUdzdT64RVsAHSkx7g4e4ibXH7G4ra/RUY38+KDyeeNTRLJ/5Ru2hMGLa4iWyCFRuFKGYN/
YfziAiIz/lfIz2X014zdhsefT20g9M+kaPxLxkcPGVmBH6OZsZK7RAMfSofBR/udngzS7/g8tIsA
qNUdI8iDWuwW1edKwhGfBb+bzy+V1Rs+UoGs0ZKARlG4ehyw7W4QrkqDTCg5WoQh0b3b7QtzzeeA
LL+Vn4F5JLScbyIMtuEIdS8wwAF0R5+fjAdD6W3Rx51cfmOBkONXF6A/xiVsQqOhnk0/yE7JE9DH
f5l471NwvnKdKM+k/ZKtL5+MGfM45E+/HzGHHHV+f8zEGXEFRAQFwcMILwUKwmRAtfIBsIVXorSG
KJAG87GmXbv6FI23j3iJguvHQgHt36Ps4etuhVmx/jXzpzHZhSm0iuFgJQHkQPyj50MnL7v+bcQ/
DemtJ7xV9S2COIF/1KXTGX9ebrJF3bTwKXVMvI/C/DW1u1kcOoDtsvqtq1+xfcrGb0ie5HjLu7NK
vn27BXNGsibLxkIknSvNkH4MN988F/UphwyXFwRiI1rJ8bxUJ1bAWSHQsXjAqVdMTYjXfrhVbIXj
vYrOuZAzp39/qh2iTKX+QYNYeKSAHY0ODOYq+VfZOMtdN0tMfMj9O6MNQ9ZgidW3Xjk3FN4G2qOC
LjULf0KBq6WhEoLsXs6X/NwFjpT9+2TBwdfulmHOjjnAe90gPvJxjdlMl7YsY8qYZeT+dkB1+UEI
dnKMRqK4WvlxElz1k4Os5O+cBg7UJ3ImOb4VCCHJbepuDOsecjZL4qvYRpOPHosWSE2tLfWOTu9X
CEpdR6sa6eMgEzJSMmlxg3KND5ecfsXBuxW1G8AVlruqyNaqRySSLlIdweFgughVITIQW0lgw3ss
i4+EWJX6XMtrVfnjv7c+LTeoARtGivZfTfZE2dGbWa81ipi6GnNo9vvB4DKuq+7RRV8RCLtUvfP8
t9TjpReITpNrNKad+b0KWjnHR2tsOh/b4sMAaRdx8KNFQnCFFB3ToHcoCU8EX5TABmMehRh0MEcL
FWELUKqzCleXSbaOnyTP74n0GieCBVnvR+Igii4ohz/Rl78i+q8r5mDFvrAsqy27RvCBbS/J7CQ2
3lvn0hVBMSDXrK7Pme/xbP+T6aMZ+ZBOpfbMDFcRUa1wFEknLGMk9yb/RI3gIm0jy/eM17L8IK63
e0BaeY2MDzNnxDmB1PRDWWEkO+wQg+GGLQDtBqn1QPahaX435FAqoKZiiX3HJHT8pliYXuB2C+Uf
KlHmujluioJfAHPIl4Rk0yxXhgbg5E8dGQ+WxKT8kcavwNsnncItyJaVH/Hn+yHUuMpdRYejPtu+
+lDmOiXhjviRiJ/vUz1N+EXTF7EqMjL0y8p4N2VH5+wtCuLDSDNuEK8j0mSEEIFpBr+4tbJNZrkN
rxY/NesoL+2l9GzZ9DfWsApBooxrNicsJO1BmKkUkxEgK1S/f0usLSKlg5DoeU+z1pxmWODOjZqg
MjV+TDJYW0Sfh/aMEBKPBOr6Ol1Q74O2h+PHI+rKm629gBYgGi54JO5WA45j60/5Of5DXSc+I6JT
BhujK+maeCApSSFFR8QTMRtQxOEwFxcS+jdG1/RiCHZbLQOyxu/zzw9Oo1JbkOcYe6942bwZ3wzI
sHYJIMEuXxQ2Lva6nxM5uMzn/mIOnKNrjhDfm/qh6ccOoKHbDcmVEZ4ply1zYOcf85vKsiGBjo0L
C+BOJZqjwNmX96eYpDUSpKcMPzluoDrYa8FN3Cpz64jWUabZ1tYE17AoNBB6ilXwKs0VpMnMb+xE
hYN8BdkSAM0QnwQg7WwlgOkkwe8iQo/M7RR76JxvafsyCDRH/hS8SMXQWMYrFW965lbvHp+QqO34
6QxsSGQ7ryfwisWLavoBUAbQxQdWDcH/ZB60GDtKI2wqcP8+v0nBb8eQSnGPGh1EcAU3KZA8Rujn
rl66KtmfmDLZp8yu39I/PIu4nQkq15gohzUBhQpJbcy8dXeKkGhnxJVEGyQfUfeSgY26h9n9DbBB
OJCJZ8RozqJt4L+aQv1QHX832YpPG+M3QWmkc+wUdjG9khZj9Y0tr4AzCxQ2o2SlhTuL1J6R652Q
/tLhq2x82mqWAJVziTqUTJxJ6qtHa1SehuCtFVwm8XavlcviSrCkwchcis0UNMEfkZGP5F8/Bjm0
6RJTioQxSFnKDGmZt5Qslmf8J2O49tInFnislt0Uy2BCNPN5DFcr/AOghXsgq4YANG9L9jja7Uhy
qWmciiTld4Asjr3HhZ3WvJ+gXoy/KoLJpk+XGWoKbJtMSfAB8AiNiaFCWDHLNRVWxQuixT6dV8ZS
uZBMjniAEw2z3NKnM9WJrsNadaLK3tThVyevfKSOzZKHzoP9Yxen6Q9nJRXRIAta5FhX1gUrHJZE
3oOid6sJSUSDGcV2CSCl4t/Qz2N0NEHwUqy2okdkLI9z3ovLCv3NwxvPWXucpvgEvC44pdMaklgD
XZD7wt8KPLr6iD01Jl4kXOgfMKb+2pq2iOyxTWj9i5ZGjBriAFVHEuywpvOHMXmidhh7+36uTkkU
jL2UNxCuM+lG10K/ypP9hzHZpOR+Go0rraHKfmHmKUKbnUoILhngYsmMr015i02JKX0uaTo/AFEW
bFQCJ3PORjlu5OrkIRyBJSLQ1dNXEWaLgjbG/iZzFBOfklicw2j9KUEhWpyF8J+FKhKoCMAQJVAD
AvPGio70vBZssTy1qPO4GIwn2ZWc6XCMITKRgm5ZbPtO7B0S5dUNVPhhVuYipTMcwQafc0BNrndU
Usa5cjazjGV1w9b6CMl6E4hiWYzxTq1eXs+pSFCvudRJrYQOxieQ4Z7ZEj5X8UCQLTyPGUUyDIj4
N5HmJxuvnm+DO2KBcx3ChZwaIL3IVes1U0TwXag/n2ZXmPcKYdGDPEBvKbKZP3mZUxfwuCVtvFVc
L96zHUZ6yKKEamlfvrXgVe1WfDoIDEltTkFcZ0Qixvnc6o4mKPw+34yyq6Mk6x3+griAmtaVf0lY
4ZggJxlFnI1hEvpIW6yAvX2WFM6XORnD5Mu/ivIirEU80Bs+ZqAoipEuon4l+ySFlWV00L5p43Bg
mjkT0P85fbNiP5Vu5b5MHUYgRmDckQD728n+IlJpH7lJ+CBFeSC/wsQwhy+P5jb/0kAGhStphaCY
PfsGzi2p6w6DYHYgtpQjaY2APmjPEnipuCDHyLQcMgZU8FZ52VknT6ORB/BHcKH0VXJMqNhrjMPo
k48ybLypSXfBNeT7x16fHiaU2wpJ5ZPoBpVSM9vuff0nMOfNjw5ifzDbqYQmmtTFxIqg2NfGFSMl
7T2sV6jpjvyT64p0QF4jfI1YgFyOX+Jt9TM0HqcI5zhxpFrwy50RfHHRUTVCHm2+BmGOhjXhx0Cj
vb9CF8kFz4sMhHzJ9BV5eOTp9vUUxSxeyXDXkb2s0Q7yJC1148S0gyFaS5D4b3B1m2ABAybCK4SO
EwhnVERoRFF5VckuVR6qBBqzqNRDgjk9OfVggnqPnoBLABC9WdBgkOWudUTfFlHW6QI1smnHoDd1
/eUTaSLch3zVXbttTuPVZcC+Ba/jbQLMawtZIiHTBpQdVbJlZ+YbpmjxiQicpeOLDDRQ3aNMMA0R
L2DbEAhsrvmy0g7osTWnz88tTgIS1IllPPKXG9AyOmDpnwPrI4PoAA2+rimlW5R3EK5yHt5l0KQd
fQXCCnsllzeHNNsR9XzRJMlOT9J3Kp+keXZM1xJs+WcOMYdDcC4d0mfa8dnRy8TPQhDAnuxAOKBv
UjvRVxBDX2g3BcHCBsUygiF9JIV2Rswt/AvYhy6fsUFIyOzQy7N3lei0ocvXpKiC+kQG7/uGEYqA
FqYY0hb5YqyjsUIdJ/22+OPxEBTLkGLL0BlIWogOhuAitfEKp/0DuypzKKWvgHIstC0ja/IFHdUe
+GUaj9yq3o87vXV8LuR6och7U8RrRImy/UlO3SYK3N/OAlXkSWVvb/affG1qToVJKu4J2pvFhwJs
pOqOBed4zZEGDhzTx0PaKjpRRejpZD3Q3JF0h4QwRIGYR+Q0HO2pafv1poErOLS70Dt1vwNp6985
jN9y2/5DJ8Phiq08ccuvk7DiB7KEk0BcR0tv89TJB2fTkLu90ObqxvKg+dCJM32TutxRwUCpF4o4
csXnzbvdjTh6adrRVtIveeConMgm7BY6eniH1HIywBFYLFEapY4C2EBd5NqEKrAQDGKlAXtc6LaC
m4nt0oWe8WxG0Wlq3ZwaV3iNO6oSKipgAxK0RgrcJ4x/Sn6qxzU5E4x4ySbbVpiwiD2NF2TrXiHJ
l8iboHHm/Sv+1rje89UkKGT225G3TWeN/lWuKjSQjniuNr2KiaP/2N+4z5QY7q3abDB7Lo3flDIk
TLToMSyS0hyVzuiRngDjSCb52LqW9sBNPtVNoaPYobpDDpXZJBtoqxbjfGtzqJQFYyAKGd4t0gfk
Hxjg2cALPQ++zWdC08bUTkCjC5wOsSjMBiTb0zaLZGZx0yO09MVGJpGsobQJ5MQc+MjglxXHX5Dt
Xp74iPlnuGt7EtPjNZn4k48GO/qxe08Ro6Sy8pvEBPy7v9qEJZJOwN51w9zS88SkNu13Nj9T/6/9
LPw5gTA+YeMqCSTAR/FmwhZG+s9p9F0MSxhhYhXamwSrQ54x2mvmUWBgSyIDnxd8LIiIm7nEG6IJ
iCOeyXUdXCY4nCgjkobSDhwuAAenF0t91lgdjVUFDI+FCWdIcqKjkMxxUCARBMH6RwKeFbsagtkp
yJRnvdl3BGFUw9todrcxeU8fbBi9AGpjx3olN6Sr3HjRcSgu9ABrRzofREw1HMvFzaKV0wiJn1/i
3JnCXeRoK+mTGdH6C5f9oSGFYYmIpZG+ZZXsyBdNtFwV4pwNQ/TAqOeivq7p9wy+cL8U8pkEeS68
AHfwVt1qohtPY461l2D95ip+d+jtWUf6nLhE/bjvLCJBjRWDr0ZI0tnEcENWzhJJJ5iV9cp3bI1v
RBODgjknOCJYJO3Gs5N6hTYHxRQ5pHq40sq1Il364KfLbRoIKpHJaBl8oZiRP7v6xOhjbsoIO/0D
3rXxqArAAEtCifavzv+GYUlgXhaibHdrb1FQsb2xxltIL8FUpXYb3iEVUR/eBfym5ank/dm1i8wV
WkS0NDdEdmGgDyCB6Cg/SdSF/OAsxbHKg28c6SuAPxTpNedeybesAahMBH3ByYn0BTIPYeC//kml
A/fYnlyTC1bXWblC4COBPbCNuJlINelGk3/jDM8VB0byOQ8D+OqCCmbWRFTpWXzym+OHGEHm0EHY
8OVAgKRch16+5n6jzapWLhym8edZD47irymfgoobzeYJG91QhAk8XxHmzrpDmJZELFtVcs2CscIg
DT0hXg6uqUlh0DOSC4QX0WQ0UYE19wM8Xxr/ZMaXj30r/JzYKAs4Jg4kNXoFfKC0B3OM452iF4W+
Cn8ZXtSHNK55NlcxRyoHJjuZ+JTEZxhCupNnY2BPpCqnHImR0B5J4DLGs2OiX5dCiHEUEV6Ll5YY
24evHKZlk++o4lVQV/5l4odLhLJ0M5WsmnxIeXSXok3k/3n8DgBwDSYMxk4Rq59WfrUIeYhmm5YR
dFAYvgK4voQOF9ocEupZy0sCPRhQ8NP/UhckLEqoUNUNBZLxcfywo6Fo6MiMVFc1tRi0HQgrSeUX
cXpRT+yr3xJ+uY/x9YEf6IhnYPNXy0dPaZXMihRKOh6FmSAeiGdmk0PwDtkdN/ts6r/BOB3tG/nG
uUU/BQVhqwIte7OZaP6s/RukW8F/+lCaWrMjk3SJUn3RRj8lt2LPXSis4Jwlr3dF66rkoNLsgdpe
qr94c5mWYvqZ+vBvIPd1wuYb9COWLaNL+8lqx7yQjaOfq4v2IiF6bbrhFV4SsSXVurjVbIlNlAB5
CIR5+oN6XgFa0pblD0+aYvPNAr60hDAwKEFdODKpYQ2BIUTm66g+eEIYfgIWoG+KgAKM1YzV5Lx+
85yrW4Bjvl8yo/AodCfBtS4ZtdboOubD9/jE+RFg3YREoE2qXhoH5qJ7f7zgj+fxXfXPODiIa/LA
MfFxGap7j6KjfOnZSA11j4oBRAOrytW886QA4lADeY+OKey7CoQAzlQxbdkNL/SLWLFV8cvt2e4/
9fQSKcF9BFFpbej5VkfEh455PS2uGys99+YWAyrMOO/ldC8JJPRZr9ZnNWJCnZvDQppK4rEIR//L
eXhwG6qMIQU5TM6IUr/485mFTWNtHQfHO5H43tnd2Tpo9UtwA9MdL9IRYR6FDzi1ovXNure4xdcR
vokNh5Kal3wi+2BDS4NnW84+e/HIa4YDPw9nmE/3JUmqK/2qqovc1skH6FbJpHsrQwf1PTkjzj26
KUgGRQoQi3iJq/rAqY2Y3XwY1+oQCbR0Gkhi/nfWkYnF/MDlpdt0bVCRvfcfqkobuYvyq/1iDyZ5
TshmCz9zkVFV1QV2Zk4c4I0YrO5CL2BrG9WhePf5V0HhtuKCFhjUt/ROK290YkXVb4sFkocW36qD
dyR7MJTvPZLnOUPn4j+S3WETLE6WK39HeJRFujI2AWFGdnXXZsplOrWmEgZwveJhMVQBuU3yIeph
uvEHVhAdUnWgkwRiRrIlHggvtwNt0Y/PIifOfdYUiN4XnG2kec/xHx2bFYsOIls7g/dckG6UZmgK
56yRuH3Z4QHa+TU+7ZTOPHeTh3mM99lZAi46Y392lT/9ybB8lvfBjaxrO7glW5ImbxiwjCNIFgmR
LWkHpD1Lzugc86kobkGG7s+I3RfH2iMM16TTd4aT3PEp7AB8Po+cxZQ43fa7PrM5c1U4mrVN4wfU
hrWONkxOqWG3i/AMMxrls9DlRzKuDQjWEV1uuhoXnzXehXytpnPA0iPeO9zoyfMOfFg+ZeKgZjEP
gX+QP6uAMw9Zh8+4nXU4NWcD6Zacc6BahJ+7FeGVhwz5dcacsKF0iaD6gfnPqa7ECMPpGmt3GruU
fk7zg3dRxpn6EtiH5saN0CdE19Gi3035umT/kNgCHSH3G8BRzxa/eO/Hyu3kV7ry/hTwinYlhA4Y
HQlLc493cE5JaUD1HAIL7ahc/ZpxJJ483+JXRo5osyR+bTf8aaQg2uB99EePLnv1wt9Uuz/wf2S8
NeHvV5no4gOAYzPfYDBjTM7UHcLeHnDulTxxEhGPSPwXRoydBhP/wvvLlNG4bIDUiCE6mxSlYXKl
64ilkRUwpPm1j+4W0ots2YE9fUwn2iCgMZbyV0Ia26xkQtj2xU4Hp+ckjiPEPQsxO0pEmekbaB6V
iX/W0UyKhc5ft+3Rn2LeoSK23T5hsqEUDSCEg/9XpDKMHf2iSu6QLhplLRk/3b2662sYTom4l4j3
xm9DKNlFYL5LYVlk+TKXKyjcrzbCdEccico2oCX+XCpJx5H+UpJtIZjxHJEh+OUjbFybyiGsj1K9
E0TywaVvXbQL/vwKZRvYv1g4sXXF7IGswlqgLCqQ6GRL+WzxyLIGxsD5EkB1213RxwvBr9qxLmho
9bxuWaOT8Tre5gYGLECjEkQ2VS4o14ZNRr8eYB527i+BQztHwpI1JpoYpTloFoL1fTyjApnNQUZs
yRahj+/BRyDSXQ2vmIfChqU2RlvtYVItwNrmTb1v2I5TRF81zWscyohps4cnfaNe9UPqyl+08oCj
p/5fPIkKwbaNIzdmeVFRFWtKSzn1JMAmmxxMezpFMqS0Km2rnPGGuk/Yz9CXslQW7xzRnzT1DnZB
DvL+pyfPGvC0IIGw2tT+vxAchMh1YVJQEp7Us6yVZN7QhpMYpPtph//fHqRxYEvMaAkqnpx0jFSN
981AFKxI2NlA/iTjdrhTx7+es17Abu09QRU1Y3A+zZMIn7wjq9m7VA1rdn+pWGvK9lvB/PjBIsFq
KQPjAQSXSxAkeKzcegj1PcTa+7YQ4/QzRCxFsBYetQse8xD2Iwobf93s+gc0rwYPfomW7ab7qxwD
c+ObfItN/ihu+l/1J+zrTfTIPbt0zWN2+qw52onc+os3H7fdyEfxon0ZX9aJepedDsk797bgrslG
XRApctHn+rFf1xudVgMVY9+p3SQb5QQmau0I0PzpVurbv/BB8OHTI7FApJHc6lPw7ZPvOcmA8l3f
7vif+hnYJ6YGBnhNWCEVCm1tQsq7DUCELD6k9OLN8dFaBx8rOzXv1IJSbHzQiWpgDsbQvKwXC/Uf
h/sv0hnWe0J/Wb+IW7GJlcqnVl36cJZ+spyiK4JxLt1FV/vl21HaS/NGaEMOn7wUsr2K6+RWbPx3
TcHv4kTpVz4lSpIxXdnJ7JuiU4Kib7KMMMQWqT4Vl5AIJOegNUfWAITxgXXQSHBEZZY7PdqWDrd+
h6FXXrb1AoymmStkNRFt9YtsRpvXB47DYgBzhenfRsLkaPbfzWcjnswzH0i++ydvCLagU7gJHFCd
xNmgKnoy+VcB8MmcV2i8EcwOq95coMgNJrphEt4BKpF6yZ6KHi2+NqzaECFOJFxS5is+wQcXJbF+
5AOE6REICJtkN6Ad/ykjwhlpqZ4+6uTEIanZqQ7KuQa0t5INL33+g6naoG8vwNCO6mOMqLvHF+uT
bkbOMxTpkj8v5Cfp3fiN/hcsB9EoistgftiozpDTycBLixIhQOO+mzw4a3ExtZSMNsh2ka1g2AYN
GmCOndPIcaAP4pwRApS/PvHAgHRJrw84iDaXVn44tQPzPruY+0kykL9Yl2F08MgozPKJXQpOpa0Z
9EtpMkTXxpYf9dMehyl/jdhl9o0AHX4YHCJAUviLdmdlk25VMfDJVBs2jQZBVAiS2HLbrHqHD44U
ICwVBAfRHYWai8JPc2a8ZGujYVSMbRlZ5rAK1hknykZY0oeExjF2PQfEpoSwkRD+Tj5EbikVx1Hd
nmJwjZ4fRT1Prmcm1ZffHj2EtKjNwL9MMsLl7zq+W7TJ6V/1n4fWtLHNc+jjRkXV8p1CljEegCXj
Bc40oMxlpzpUqPnsDkSWNDZCVfxPYMBjuDfTlaquAo7Ihs5ADeuOTectKi+mdCCij/oVRD/0AtMH
03J7PcFxocpEzWHQmIqBmHAJOYV9iyN3JMCDYIGRBrfxzMdbMX4J/l9I1mHeX4EOKcws2ftYeySW
IxTG44+lHQuCe9RVHL4SQggT1K0mp7RpSHYa3dGmMRdm1YWbfOyuMJ5RcUPiD8GoMsOwe+ZEzXl3
VWFHqfmWLtOhzM0VxEceHqBx/h56d1daTLXtP4HfPXwI0KYK/0nnZuzgUbnlHEshopiLdtkhQQ6Q
6lUjKcV0eu0sZvOxpW2K6qBfjTYhAyD0OLkfMmS8bDSQgszXnfWatKWua4Bo7eHHKdymzUzmAkIx
LoCe5/Y90Y96R171X5KdI4BClMM6Mu1ao961n9MLGc15xh8g5sYCbTQk4hRTTpGOXo1wx8TzIFCV
m9YWWab8lRpO8zFtluyXwwNeL5OtOSJlGR4O6IUdvOFHRLiffvStoIlTrx/q3XRHITklXpOM9oOU
uGPvBI9tBWJu+jl4n8HjQEo6uiiEyGjVRxMhBf/K2a0bNj3cROn0Q4XGItLBolN0YxDQKAwXcMsB
Ae5j0p1CTJ4UOIz598jYoKADF/j3hAtcRcjnUXJLU2XOifHhp86Q3/Opq7rBN4qFkzr1FNyWEGnC
v03evymZk6Qqwvsql7chyudFSzbxnFrNzIUkmFiQ7uSjsP3cEVWO1GSiehdgOfms4pEyNyQjFmI+
eg6D4uxbqAEd+UEoP/UOzKRl/9II2u93Ez+tvidi+3+KX4G5Y1kALlK42kWdyF9bfbfTJwFzHl9D
kvZVaViNwZ9nrMs/5oU0PuqgUi8j/E0Lf1EyNpBeL6DKBQ8kqWXSH3qfUzbec1gyBWJ5LCqwK/Kc
FeJ2+bFVXpmCUSnn9szXPFdYCix0w00ng1o9TAEaDB6uP7XJMX4aNV3XvzFEUeeCMBvdSQIZonex
4fsOBn8K0oeG0XeJtm8+wNXhIiRuB8WgYYUr1QRoatYWPbPFFR6N4p0V8L21o5U6JVAavLuS3eQG
Kce43DxwoFTqStW/WMiIZhl02ySjAtLr41CVyl5LbtJ4CK/kNhnEdmfHzx03IhERA/62vRGxHJ6J
TFOnCQGf8Va7JV+8VkWwFFxVWcvsmntgUxOnl0X8BdLgjZHfGvHc9ycAJ/K73+WkrOXZJzfYLB8x
Y1eMyABttkQlQHmDvaZS5w+Bni+dTf5fFAtW/NvBWvRh5AjmFsXQY+DdDhHc9nSOUJ/WavsgcKd6
QVYFkReIU6UiETMHoxtm4EssDhIhkwmugoAZN3FI+HqYfFkSaDF/bpCfA3S7MjmcMhJffPYhJRpC
fx2sJUmt5jFEb5wNd4u4tHKy4SvtwacZG8GPmVJLjszOf5DTz74Do4UlEtKxpwaaUrnlp1+O9JZY
+qMZ7hORMkFWAbEGpT3JpI2J6/fCyE2ZTmH4Agos655jiQCymJO6jhnf0ayqbYCDJESBTWwnDItF
ZBJiJ1L7N9zfpn7ypxRuXJp6cB0YPjCCFlVvc1lUw4+Qf/nwqArZRRyIz4IdHEU7BcpQUuESym46
XD8g1TB/a5OnlqbAcRujBS5t+hjJ9a0+qOGdDtSjqx998mtJriDsh1iw/WAbV49qYke77yhwBPUM
UcFP2FEWQjYQ8klImjYiZuSAs8JiGAIngajOV7huq32foMQ6fISpTJf+ejQee2IJB9q+TgZanylk
wUXWLvwD3OS2RfkSwZiHZ685o/FXQts8+TXJtctk4NRbht93cgaaiBB/oGH8V9Bs6q5PtxF9q+kq
ivexvmPUIJGKQT5zLep9AnuKTKDfsHUVuE3D1iKWeXhrLH0fYZMqULeIeXiwIPDQ9Uuxzf7BX6lT
OanOgGF4L2mghV4l04gfIuMkZEqp1hbBRWT5FSSGL+VkV4/PiH86BnYkUok3rHyl8qoCkOXm7yic
JeTvPFnAo5Ui302idJQdOHXIfVBcqvZehz/4YMX8wvuYtPhX2LRccmkmWgKvXk8pjFOn6OQ3xuSD
hEtvqY5UhBPfNQCb0Jz0YaHv1SmQipSfa8dDva0hNFUHRM5aCSvtJWw/45nZkSEAm3yVcnkbdhS/
xyO/fFQQXcaLwi0YxrUvnqLEIVNMdAGBqo2mXoLRIf86k34ARxsuQKYhb093DwFEWH1ovSL4fy5d
AD8YVcBg3/zpLYZ8Cd/bAr9hmK8C6cnZ6cdXDmSaZRnBTHocSCO/cr1xIdbZdmyRCM+tFSjljZdu
tCk7QvXSzsrRprxhwCKjdltCCInHL89EQlHOIPAUYUPKFuae60z9rIoHw0yjoT6RyKDICTCrTdqY
/ia+HgxL4MlFf1VdUPjDKMhukGxky2VG5G3w0czanvccOAN4XXYwfZEb/+NB5ysEdmzvkGPWb2Dd
lWgPOVFeEOF1RBWTLgOKn619+E43zFylmzdUtN5iDK/kfc48bUd1GmgldzGEtH/B0lVAOYfSGeGV
iBtFWwC1wbfXUGr8c2z5qfZgP2GLEmpaIqovzpQRpwirLsh+vmMa4IZmv2HXl9qFSkhTgwQf9xGO
JU1FBIM/tUa0Yf2Cy1SkMXLr91f5LVcbEyYZ0SOM84qNgz+Yu+hcUsK2UL8WkERl42ohOjx/gZIW
u3K6gt8iu6MB/SFcAxd+9qgxffv5uisvPpCGel735l05ZuaVV7nWjp5xspqdlZKt91KaXUPg2Vsl
o+0BAWbRwjjB3/8YZJmeUV4z8YyL4tHgxajmgfhMHKlmI6NW0K0ewUmWYWQEZNLkPpF6BC8RlF/G
r14fdVgv1BMuSfKbnCkyxVThsXzre+2XqLupEzq6ejBMfPP63dOIykmCJXE54YOMiN/fAG45bH95
aKBDIofQXyeXIG1oJcsV0VVBfpJhzRUNVMVNgbh9OitLm9Rq2gwSaRf+AgB9yyG3csATAsPV7cgE
ov43JEyxdr1kSUdsQ3Ync8K+ajCpr7x6I77JmfcPYzFVWTNVbFMI/8nOJU/Lwh2lGuhLhMTNUUL2
7kVApnQwF0gmpvuCxKEjyQ8Vac0fW7lBQTN/dxsh2qNHvoM2w5WjkSW3gJHO3BToUxK0H4uBSOKz
wJroGCtWQaI5AEKnD5lpmPwnPSPD505gBt8sx7vUbjQybLE/kCXBdWPnE/xHMsG6/ZVjsid6pk8Y
tXSfoHwvdob/bfrBXPO/ISHFFtHOfVpuQ84JCmwpalXCoxD381HZq97WRFLc3RvmEaFbm8FSaVYJ
oEJPZjrNRfGxw52sQQkLKoEqIOTws01LXAzqJeR3QGJGhilsKkEoHZL6B1q7/pCySjFhDnYTLhiF
Ojgkl3wlUXHRcox8hVvk+QNS1PYPAIw27dWndBxGkQ1TEwluH6caFgxpLOTFW/M5XygzuXTz/ufZ
WRdfWgNCckNREPhPq+x0VVcF2/ky2Mr6CaZpkOnSUOmLIQ0P4ZeTcTi8puwAs/5nNLZRaAuPkAqr
PXE8CBEt4PuOpWEg0p+va3ZnjAsv/0rnH/mO5hexo5pNthKHVPlnkkCz6u90IHz3e3KcFMTys3Qr
0nu2+IABFSAQk6pWSd/E2tfdifuEsdfoCfnjS2b1EQDgyOVTyw1hZV17DzgLP+Vj+JxwSMZMpQKq
1Sg7Q5uKHWJ60D/LIJLfyf9UGMsD8qj8P5LObElRbAvDT0SEIArcMg+K4mzeEJqaTCoooODT90d1
dEWd09VZmQKbvdf61z9Qd3zZo2gq2DTuTjpbtx7axt7Uvp40nikQTzHwgFWEmR2gbbvPhjyDO2Se
ITeJeuyroxxrz5CCxYs8IUIYYMCYBPev//RZWcQ9FX/MkOnX6O066h/YT4yw/tSvJRySVf2X48ZD
h/S2x5eOpB6RvQAbS1CuebunU8sbU46+h75wgYWnIvFuzmC3CCNI3FeC3ZKJiWFx4wPtfHELgOVa
NgxDRV6JdFAH6S07RTTtLOzmFG2ufWjtGRbE7cOewPW9YXMEDxcLGqyz15l0ypXZN/vN3xjgEC6M
80oGr4n9+f6TiJuGoSYLRktWIw1m5hxDQBrVr7RWH2GF1XNq8WEyaplSWz+k3U3CvBA3Rew5oRxp
SEowIVPX4gPDz4/J7HCczRTxWk4Oao9ti1+ONlRMGoOm7n7KuFkd97ji1W1S3vcpuiwEK870X7w6
3Oe2XtbfOV49WKFMXosXltHpLj5JhD2+o1451hDmx9kv9BzhOH3uvwQgdhGMJQR0GA+0sAkr4aJd
RHh/N3TPoMraSho5+FTdMYXHvorgw/D5PmkCVpRrBgOqAw0+O8XcSaaV7far7BqO8ra1J+0cmJvR
GDQW4ZDjfwZzWEdP2mgYVIIskw7jvnDpLjdfdZ4LjRGUpSlcYIcQPUjVpGzoR+F5PY4dc56VUruY
XRsxcARoJcLIDQXwYDNR5LBd8Luu8bo0Y5AqqOsGauEJVjbq6o4Ur2Va74zo8EaWovxkqKUJ+dyI
kl7hE5FyWJQS6YJh/CGmcCba8l+NFyPkl8nqW0ACfWGuTC5MHHMAtqc8cd7AlEfSNFWnJJeIqhAf
TzRBX4myJrPuryk/G7wjg57KEI2BaNzhS0chAeLO533ZjB1uv40WvdZnloRXWxhiXhQvj0Ygqlxf
/Jlh9ac2S+Fhj9LFdMoy9mpwKVk4YAyGT6eibb+MRVT0lrh9Q0ZppeN9B195FGNk4sN2U8e9qYq4
pHf6ZBErH2LlQbiZFvgDKyDBfuHzo4xX8XhkPFh9nxGSpWaTJiXROz/DM5QqdLIxV1ijYbyfyLCm
FzJvjFd7E/lLAeGiB7d06k8M4T6G5Q9tQV48PyRQJVQjuAkkNjZwSg3p0PqcmRGNscRuCWlqoDq/
CG7Fz8JUteBBUlUpYXWEUKv7kW6Yn1HiavMRNrcS3FhMuu8JlkDb9oNlm2A3/RK4urOzCYU4BDAm
6UJAmyxSoD4pObmcFNOzdzw1mM08IRI00lrL1XPZ4NwPLgbPoaYiYA70KUhdR4KomU8A4u/D/oxO
Eqs8RWSTgEC9MfkYfG1G0VucCZ3kygTkvsSrHNGu36z35nlu21DzKBK/RCHHkjdOtsqIlL3lE6OY
Ww8uC3ySfLCEbd1U+KXxHZVTW6YKhd+BxGigS326lVwkrljO4fxMrRbGeupI7Q4FCqZrDBhpyTp8
IovD5xU87qv4Yb7bzas5Dk0EzgHwiOrRVuZCsuKgjrZx9qTJZMcl0roPMyExWzx/Et6a/L1JpQFi
3Xyns5oiT3Ixwf0eMyaBJToLj55ElNZpe0wTn31OrRyEmyI5Q/hl3VfgpH1xuMcBPQAmnmkechSm
b49DEJIqp3DCWIww7w52jY0Fzqsxa4KFxWF6JI095TFLupnCBRQkouwEwYtub7y8XeZLMV0lY2hY
RAmEdLeibwF7bmBjcQp566KbPeOAbiN9Wxx72Bnl1IjYcsGlmxg1h7C6Y36VwFiqADBD9YXHht+O
PRogDGlV2eHn408TM/uEcMmpyhaFZTkgIENEunjZGZPbjkD14abM6FVOJqwZ9A4bTvgOk4F4MrC9
pj4f98EnO3K85x8XgutAVHla8cMF4qU7GNGhTWel7EB5ovjP2ffYHx5uDTkOi5H4j7kInjkZn3Ts
cZuAxIF4U8mG7Yogi00ICJH+kkp8suzPSFBmU8oiild+0ae1c3EcfngEqV2CkrIEa0jDDvRACR9R
lKnjRTyIRgLeUIqp7/OHOwqYw93uGfDVAd2mRipQN/h+5pwAiQsVCKcLhjUYSmP/OTm2e5mc6N5k
fklvCZRbUKruJ7E7kIVbaGAeApnng3Akr8WsC44PUSU4tspOMZmXk7ny3jBBGmULuV8V8oL7zmco
z6PSpy29FSF+ZJBP+AGAvsDH8gsXLmrN9YvPAuOUwFqoHbBuFR3NmuBihPkCaSzdrvNJRe/xSm7N
wcR54iSy92QDGZwNE9XGoo63GofFTgzGncPhCr+QsCLqJhAfJhY4tHLSyG9m3mbJQaABCHoFnQ/L
gkEjOzw8XBpjHFS6GXcS5GUUBzx7yCHP6U+hHWnX33n4ZuJ+4eJ4DzjrWDZ8SrgofBXc9yrxEV4g
SBqFjN0XAvQP8kIOESuQKSt9SiOb9Hm0ZtJK/J0yREVUz54hOJPHTIE0E793oPa8b0rsvt/uLQfG
WI9LRmM8Vl438dhhatGv+F2B0XHWLqAojJNp2WhwuCs8N4iY/K5dzPKcLMAPtEt5Hi+Fy52RNBaX
uUX7C+yBKiYfr9uHNyzuMz3kdKVc3jAcoZ8IFx4Ala2wAToA2hp+HC+kwpCO5nOTzltCy8bXPsgN
ZTP0XhfoU9xJ1tX9/AlGQxeIHE8Km98ywPcZYCqQzkYBVxweLAodIJfP0ECKAjjCjkc8uHM2KLBG
SovhCyXWQPO6HRKhMtlEWLhAHBDGUIVfmW/V+EsqVr2vctxRg7dI3qrzILJPOWIBTFO9HEEhjU01
bqKJAFDFZuGy7BjTpQKkMUtQX4gWF7CWb3nDjA60m1G4NGrMfC5x2uI8Zwoprrp8f0pzuD10Fseh
SmktvC1pemSFF9qlNByBTqxu1XZMV5jAmq1ofUXm4BOWJnkho4c74lKelDN3EgkFsDDef+2zqbGx
VY/K0Ozw1bdMhmCD0TQEnZzNeDBA+ko4ncIR6CvU/G/KIiZFlUT3A/VAw1od6ZMzQj3QTzLjM+y+
R4EZXsLf6DATy7RNzeBD0o5Mr0ABRFaXwmD/IfwlGoAcxKr3vfUG+mrG9AaywuMNCT5j6Cg/dVh/
Q4XVZhCeVvT6Y2GFSmr6ANVBeGUxX6lhEVCSlXaVuOyiF0ohOT3GQCWNvOeA71ua96s4XgMgsmt0
POLEFcQAJHuqQrcYKNfIO8aYTEzQhvl0cUM3z8IFVHqTtmjQHw9skreL8gKgCoGAil1xZn/h/MhI
32YMIfkIg3vTG/vG37x3GEywwQ0b9nc1fqzYIvgA7BsCozGmdjT+lGX0tiBkvOofr59gCWjx8UBz
MCMByIVmyXcTUBHm1giKHtDzk2hmYlIw/Y0oZ6AScQPYJvBD53NybN3KodtLPwhMl6UQcI3Jy0Ft
yLe69Q6SDhJJmHtqic8VsTpfN9xB4bO4ncwZbhUoIlO4+NuHTGs+Wcq4xTFbmzjQsbhg7hrVCN8r
Vy11+kMyNzU8Z18rDm5abMZ48EDh4+7woYGg7urA4aQ5hJ3JiImr7ac+6kTe+H/vb3vmI/B1WRPc
oVpKJFEOWxJ/mcfCVI0fxgWBstKiwdFH0NnHJneOn8pJqeQcsdg/DhvI8PX0oKUNEIvug/X0sehR
c0JkciBtTHOdkWqX8fCF3IjHlcEhN7mA4xmbD27ax8DGi5EtmhatwabSGUym8MOAkIaZ0tvmW3Oh
tKntv6UCCIIUk7qSR/PNQybFrCIugEtH18Nagms0qEi43HbJM+UBcZ7wCvffFRod+Hd4EfEBYnkh
fDYqCiyQ69GK78NlK5CXWHvvOTeVa+YKwIqx9uPNQUY3cPCReO042tgJGApzMALBs2fd5gB+EI/5
O3xoGPdcw+3j4rmAlIUbCf7FUyA3bPhzAILKGgsMgiiih3sMjUzgpKeF4L1iugVbA73Tnegxojfx
vMuNMbeSe47C7spLx3cAyeQ/ogmEU4m+B1+X0bk9K0eoXxPMFuuANcotg3QplvabV7EwWYvca5By
1i7LabhsVGVoVjnJQTGvvGsp/Jyh5rOgctJHqfFQkrVnrEjSjnLZ+TATmfAIbw620AxOxWt1ZcKO
N7k5nDBYVTEhxgtmy8geJJX9fbJkC7ttcWMvbajE/GKiU7CI0K2xBTDCYEBPx4bnF0cNrAU4U/h+
UDtw0VD6zpRgVIB8DOATcFdBoHtnyGzxmN75El8Q3kpKFO4dC5rbDEuBC5VYrCoTO9yK0EiamObA
9haOdySilc+SBrVnJb9ZJhR82JtySPB/cP3nniKQeTn0xE8ZqfewQomz5jbxXPiLYJeYdPF9UsKs
2WaYWX9c7jWsbhCtFy86umdkbR+4liw9N6ZexEUGLxdGNQAaOGeJBm5ALA4WeLkA8mFyOJZh0S6x
b2GzfeIVo/hPyWKJ36Dr8sJW/hcLF9VCYMX8g88I/wIpB0+IIFBWLezEh0NCwJfhdurC8cUijo+I
mdCXDTPxuEJYzpjPMjKBtIn3SVewrwyFDkISHsW/fdUkkuSrzqpq9pRduQ0H1Wo10yjWWKffmTyd
K70PlMYV8rOgQYxzp8HkvV0o8lq948C6GX/AB9cEfyPKgnYvMXGGdr9tBVNSBwi7uSLW6PdUznwq
rnsku9hrKWSbpn43JkGvUpYvpr7txGslFq8BUz4fD7gdc1ymuJ8hQgOfH7YYlANwiT+jGXHWLMbv
xLwRsj3xCBRPO8IwEDwO2SYK1iSpe6fkY5BYuWqxYFwLkYLfSfB8axaGCy8FcQ8ukdDnDY7u5ms0
4LRvo3/RYOgVNO+HfmLoR8AhL/kI+hKcBmabjBM8oiwnzv0VITgkSKvafZM5oXNvUs0Ud3SzicAp
77YqMeLim3QGhGqNsa73dhoOTWZJKBQGGUa5IUkHuwkZVgrKY9HvZDvF0l2GkGTG6J0hdc9aO4Me
yiRfn+oW5n0wQLirxmjRMj4kViiXAARNqbZqxb3pPDm9toGpRALzpgBin600yBf1m4uVgKrP2DXM
6i/TFgWeD6kFoCqS1PX1SWhbVO7EGnnOns3nFzqwARHIQtBoig652wTwoLQjemkIJ9bZfwISGMxO
/22s1+m5KZYC9G0k1hhB/cHqRrHDlDoHFIFh0tL96h10XDjohCJAJf69haLPQFSkWabeM2TcLm94
7Rh3Mr2RdtkdXBMVhHnAu3N2mR31zB12QIAvyfJ5Uc+PLer76Gn7sT7LPOGqbLEIYPJNhX+z4Z/c
mKa93PrQ2rVdeG+Dm/w6uUx13d5BO6Wzj3M/9iLZyRhuLk89c1W8+s1P6zAtCCA1FwsULHcq7QvP
ERIELi6sFcEXfOxecJpgiXAdpwLlMsJ1UCJdmd8hdiFuKczwxOOaROOoN8fW7WfY2QlIJr3x5zEn
2sFIHc28rP1ct0LW1aLcbNECg1wEyG3MyXIaplFDzr3gK/wj7tJQmeM+sbgvJZto0ahN0Wq9fJIQ
f/rfSUSO4VIKiBFiw2CsSY4oT1273tfjLUtaRM8VEku9wKb0pPwNodI2kBNjN9UeRhU42kRbiWQe
RmQ6siXOTh/5gX5S9eNNt/azj7ld4+elR4PvKLyt+TR87l/zdajqQzBotUuWCVinXdjCMoN9SPT4
QfDLI/4U4o74K+ZxwuV2qA73PyYSukGnSwwWpTgdCTI3xAmIAambTI6N8gzJh5v4wu2ICmLzWKnn
et1se94k570lpWR01o4fbrHq3hdYzM3vgxEDbdXQGzBy8OBPedoGyT+/Km4XIdMMySjikUx/B9Y+
+AnyTQrOEbMuTjJ+/fMVhGXYLktb2/ETA2oC5jRPa2pJ86nVR5j/M5Okj7hcCJMk4YCwZ5zLDvDS
gtdV8AYlx5aSESobFMLyTLLZtT1zIWm0BhHjNEGC1QwuE+C9RCkmO+Dd5AS5PL6i36MDhQQ/BozO
nIz8WJYdff38gPufjfTLgfOGNc2TbkwfSEaKo867heCWAQO8YXq3ByOAgQk34+GCuJJlorkjZxR+
ebFOII/ZX7ITiTFR1tmuOcg/kwufhJ4IyPVJaB4tEw0534c/ZMj9g24PdjF/XLrvgSesHbUL0P3n
DErRnjnzleNwdK864Pz9eHk/UyZRrtAlkSVU7sUl3Er8xlDzAYEqJmUBWgzmeyAK1AyckhwJMfOd
qPVefrMVlvRJQ+2w6ZYMlmra5M3Y4/1nbYyH5mx4lpz5zAEkHhZuHnstZ7qkP7asDBoueCFbLM7O
EH9xdhOOOHUcX6Bq4G0QjYaigm6TEj1o7Ok8+wNjZvIPC4Mh+QSmA4Reg597F7GRt/idj0knCLgy
6vHrQa1pqLU+ZgkraAH+MrYsXDaw2UB8ipsI/n93h8wpda6sca1//uUzJiSKne1ZYcMDo8T+/6ex
eENpDnnAQb9l1DrH+YniiHg2PY6ImzKYlZiNh9/4SY0+Vr4czzBh8ZiqeY1LTc/gnDD3LiD5tLp8
N2MXt3G7mBNlZr8XsT8Gvz3dV+1KPNdbLfjOQFKsYkd2hBr1+B79xX+KW2EwtE8FA4z/KC9Hxyma
zjPCBUegKhmZHZ+p95/Oh2Lu2l7pPWHXk45SYAZwhvf8mcs7Bt/rfD0J4q9R+ncYn+cish+LmpEO
hju4d/Aask4Qku8+yGtQLet8FdHQ2v4zr47P1XOF3tbA6TZ6+s+Vsi99MSi2SM1yO4seNjY/q9vl
s8uXin3O3Hp324i2aD5/sNtZZYFyvs+R1y9BvZbV+u7esazXn9EYLjtjkvU9AvyCB7vWEj1ecs/q
a83OCqbU6Ekk7uttf+3Oyc+Ex6Lo12Re4bqANgg65fqDA1FHGWoq8Jhc0a0W78t0x1zhC4G9059X
YFRhVUTlHP6VL1u3y3uTX0QTt7DYr43J/h49hntUzxXyDSaHOBr/ouycOuXugd7L6Wa3TbHCmiqY
njoVj0X0n8YDdTutf02LDMuHOSPsNGp0UsACfmfixUSy/EJ9PzXSTgHnT1cPkl21sPsuR5PDs18w
/ZStxlQZAsp2RcARWZmEEGhIEXmJr0qDZ5U7VcNamNUvG0+9u3isOB1hkfbLfhTlCk5EAGp2q4Zk
cOVVxBTqqzA/JbLNTHqqTif7uhn+gK8ZsjPYUWDcLeMyhIMnpgXoKJkqizobhjIM29RtPmPUSFJN
p8H2xcREh6cD7v18QOTCVV6X5jKRZqkDgvRUgBmFAGYUrxU7H/5mLa8o9Y8+OTDkg2QhDpsx35ev
VsOniwA/edm8h3C46Bow3oQFq8B6BEpmL8zBqAKikCzsl0CSoMzo0IWZFTBKG7bIEYAOR00CUQ/m
1fBif9iF+clAgYiGYYoehg3YbffVtlikkRrez49Dv3r9Fn+PA1NKWCPslE9XRJiNAQZdC4APLFAc
c5Hcr+KrNM/OH+QduUWzPHREcPWJw6mDHSYZOtRIHaqEzg5rsD3zugFtmy0u/A/vfpuDVoFAPkTs
pcjddEb9qhIDsFzAW5gwYvAEmXmsmMZ8VButIWo+qMMxaL8nxwFgcSMiPXIB35/0M0qUNgsg+C9R
AHD9Yb/T3nYzIOBetADFc5jNd2+4BFyPP4Mi8EZXD1L2dDKwLxfgGwwbYJBBPhTlHqCPLaFZouvl
p4n8JUB5mWwKUh90ngEPkyVQDY3CwMHnyKOZw7ZjRc5UOsiWXh1N1oLLLAjCgtP2Rc3INzEBCwBv
gTYYQIDxqZjQvF0awnLPea3N4KEO2JzBGOCTERBqcJBPNbPLiZ23wX4HuAHcRLXvONSyDQ0e9DCS
GPR4sF7a9u/xWA1s7wzsDL9IKOGsNcyhSBHQFKN/X2GxTYSVVEQpLFYQW4aS9KQrOfxepivB+6I9
kIJ//xBL+cRRIPeR+a9y7B/rYPhHmAmIzltegXMnI6SAqTu/2z2Bt/Xhc6h22bJd5z+sv/gEhWro
hfc0FTh48hIYogU+uQfXRC5OSDkhd20/sNPqPcULckCwlU6vXQ5dbhUe3DR7AChoGIpdQxeqEmXN
wei8XdxOLGk2Cmq3a4chu0LPcYxX5VqRdY0eUGKA5tWVC6E/J9tuqJoACD4oDB7pH31ZocB9dSrg
anSCEQAHEVKEi44fJiqAoiEZKPqO2C2s+GYoc3lZBWMHCuuM6ApKacp+PAHul5vbEaH7ZNg9dCGy
iuGAheuZ3Nlq49DXPNmawomvROr6ERKN6GqObBbGm1Mgm2WzN9X/3SwuzOA4sYvT528UAqxT/r/8
ZPOGkFN7ajAKHvhMEBUeMgrj9PdkG1ugsR8btf92GK0MhZ8cpjOMcMLWbu3b/htms9sphZBMB87p
z6jYhNcFz9XHZYLw8RhLVtBrAu5+1Lno4QaxIMIiTGwMHcJ0rq4o3lctgWXpRnPjkKbXxwrA/vqD
mKL76c9k76nb7MSe9eQDa/4jxHcH15oBF2Hog87F5gHnQQIRB+bpcuS2Hp0HusnfZEmOyHqMdI9d
LFmTMrXEBfFGFB/0/73k0kgA1mJgc6UbaU5VRJ1oENVgf52PV6xLPivDyRPKeLSXLxeQ0dD4LzEF
8AZMrthjcrTjd+eOL0ZDFm2sG++V+4KeSr8e7ylindr/ctLew+mcmBdbMrFWKU3Ch63bjM7CzJbl
Ap0QJQwvnauEKkwR5qDr8iwutdnN6ZyXX0VpRK1dBuKFd5TvzZKHW8lMDad0SN2zipKeAYn93DX0
yCfEz3br0erR1tvl4uYD81r1OveBZCngpLnkx/6E8pQqXH0NkWzEBfIiqCGs97Ny4XHxZeIRAgCp
4GeGRNTrK7byfpVhxg7vAvEMk61yrywl+oZm3u/jFbUiRvGSm5iQat2Eu6hSUqT21IQej+8f72Xv
aGsBo43Ukmg1blsVnQAHFVsR2P4+tVoLHmWomZyuFtlHq6erYavaGFgmDSuPb0zO5oLkxCFlYUBb
5iPea5qfgMmqzSufYn57M1ojW1Wz7+930a9urA0QfwuK4O/UiZ2bJ/+UuTHBPRqTWuNJDwl1FSeT
nuekLNJZ7mGL6+UewS58lo/r0wL7E66ocnBvsGqYjtjzBSLzMthzKzjU4c0RcPzX89PnQOBPYVbO
xLvNMmyQWLDEgi5x3Lqtbi4tmTl1btj/nnIPs0qX0YROk6v3hgr3Q5/2OhMMzYWPmWvIoybr2lUt
NmmIybyGi6kj+Y3JPgiBo/enTm1dyLs3IsngI5to8OcXclAdhDABQlEfyIN/u81SMgsndubGUYk5
E/KMc+U34chFO+2O/JGz435xU6WQeslsg2wvr4Z0s9K8+ZWhYr5UmMiAzdFqYuLa5I3XcvRk/neR
frpD4z1XQEw2wvmZ7KANc1+X/JISuqkdkoDEeWgT+8bDBO3l3ZYtZOhfXFjF82fezBL+DQErA6xZ
N/v8ISW6hw87tztsiEFjDY3WY8JIjCcCkEDJ4qF3M+Bm8IHw1CLEivoPNYPF2BBMp3KfJvXlRnU+
fmePLOw9r4XPh+DyG7aJ6gp4qXijsPj7/KXL1NN+BRdRNmvu5WXuOEj85/xm5guczIz3jGEmJm4D
TMpOfnO0GTb+ziREnmVKfs4SAYo3MWSzx+bz1CATf3CLK691ip/ClwymI45id3brgw6v6JKt0moN
gHkdJqhFQLY+nmVBZb/dithuonTo+4LYf82ynSLYELnExClPAiYeE/ah2uoN4fd1qW+WjD8QWAV2
kFgmulmA3M96biHETIL3pVpkEVim+17fFncHgzO0kQhnrSwsw264M1bsfByRi8XHyan47D1/Agzs
pBSgwLTYooPR7xlQ+a/N49LP2SMMKUT6xRxCV9atheHb4v4zeLnr1YY1t2SyQVWywjwW+xzQh3PK
44BifjfHv9O/NjNeU+t2fGy0xc0ZvOvrABrVEiIFmm66JF+0WaJLYv/Y4eadMdWfzvCxvjNx814z
TGwWt7dRsIfQMOLgSC4mKMJ2vH+GFPv5hrMed7M7kIDkEDtD8WphN8fCbzz6pbFK4AOJaXgy6nSv
S9WjKxlRWEZlmB7yo8iNhkjmt857+dqgSXb/LaowWYmzLKLaWxWrpnWYLEsOiPaiBCBQ53jsQjBa
3PcEoAW9n6xQ7P7dcDA9PUOi91jVN3y1ea+gXc2f7ie6E12IgjfKFljeIHpmv/nwF0nOsBWv3U/o
zGXnuetmNHrKoiWIhS1E8Oiyv0fpBy9hpJ/wXhyo9zvxF+uPx0Y8yLxDMGF4Dsdukx9jp/KYxJKE
N/2DlDVsM2TWoJgAq3BvCxE7g4u8Rfnd0gxyC9qfZzjIH5dFgIzLj6Mhq5ecuxWW17LVuVPv6eTL
myeamLAasUMxbMVevgZVtOHhSn9vTz2ND+LiDyENK/0Z3kMk8Fgprggs3rFZWcSbhQ0sr7uhOlDy
LVLVjZHTLdXotmHXWEJVbTY0JbB7mATo5CfuRgSL6/nlO/vMU5NGmV+Pde1Md4AQv8xz2yniUPN2
qXflX+vLHBGd/bFgtXwpOuhJzZQ3MMSe0PkG0HvMatb75Q43XAdCnJ+EsCB4gGqkwtLF2vv3E3VL
KDvwHprj67df/YUcBz4NFsWKPQEKKJ1qSLd25CFily2HTNcJo0Vp9zr0kTATly0nd+aOdkkIbkEH
9f4FGaDJoj0dFGQ3cwqW3jhPFD6Q04ZY7YQDBzTM/0TKBYO62RTuPa+0gHsjHhOvg7imF0IYrqEt
NAqoK7hh0ezh4aTFHqBWNjrBmMUAhPYMyEVzaz8Ql3BBR1FL0lPjTCvSCEiTHYXEcKLsheMyxpGH
6QygsbUbt0NANYuLOkI8Qtx7kBsGBQ+Vj4UTJz/81ThoHejY2GPwzCQK7AgMBpxFmNXzTBfFdwLk
499gscGXIhyY3Zr+jhPks4cFFmTnfJvYz/XjB5SLkSh9CsAQ3Ud+RVFPoWBwNhJ+HZicXkscW5DA
kJR8IFNAXHOxXE3NgodCEBFTYsDiBPZ9WCCT+l+qR5j2cLoC1u2ZnwMkfvH2cvFaNEXvu6YoMBoP
opchh+U+s7urL8+yBeX3ltwtGzKxWe7MPjLHi2rI9Q1bf8qfVRhUNTZzVGdkTOeXwfeCUQrBCal+
eRl70bjPJtY+8Tp/pLPBGPIcVoXxPqTeZz/5xV73V1lUm8rLl82R1fJH9bTgg+YRiJn3QvVbLKA9
7PNte3bHHiTrZb9Sjqwsn8EXnlVIiAd7L3ZD9q/xhkNPWCd//E/8AzG0tb6H5JSEizFmplDWaXK/
1NHg1vDqD3mil0sLqDlfUSP/a8ohUjA6zZeDK09lS1gUsU3jZej8Ldq9tnxE5AxTSgvOhBLnDXRm
qkEatN53Rxu0noJmqq4wI57XRd5VWADu7y29DWNB5AAMCQ1msPPCJOlv0QwTNzrhKXzGNbNXPb0i
+KBa6KmFQf4Q+yUma7nLl38TE/G98XRZqKbmMX98utMwN/4+HhMA449mWpjRre2FC6uzlSmt2mCY
fKYzkkINc7Sv0IaResjqpBJbgF5WJD/EZ1qqxxzQE7/hyWZH1gDOidijemw5j6VkQaGxasC7Hbfe
ldFNWJkNRgmpOOw50/BMobJMN3c2MfYXFYPAENsDS+HTojZx2ODxMOQm0S8gktuO3YptUPUfC0iG
j3VmDadufRIOE85ejpHD+FCGbVhHiiv7o93ExUR70a1ftdlK8zb6bLMfeLDYg2+hgmMiUvxUzCOx
52W+xqfp8DBFH6GPUI0F5bbmBGdylnh9Zyi1+UlsormLIavOxBQKAAlTkcP0h9d6JzvpZhqxoGGg
gM5D2dRb3pASK6PWrd1hWBPPv4dCcjpahTAJsYTjTilLZn6zF5sl9Bq3tCihDvmMuGHYe7mVgeQC
QQwNQD7DEcJ5zTi63IwehXfEGb59Z6cb2NbOfafgETOTf2r/ZSPgDjsqKWWW7AHTxSU8yLKFtTmA
W6/fyRryYU9JThnhFWdhNqyL1APV8YXllOQTMBSdLDyDy7dEwJ0vBnL4tiR/kw3EfV5VGHP8fM6a
3gKXZU3yvHiPO7sMWL+jkCPUyBCWr/MZO4+TmUSFHWm6qB/HkJSnPvCQHnDssVyENRs8GQovWw4/
vhxRolvpLGa/Ho5FqiD/RlWvucWeOGumCGZxGgrL9xHAa0QrqZljr2IzgQHJAu/pizJ7uLmIQbvf
jG853sDrIi2OTqZx5JngTNmKcOzH2bV1T6/VDcOIbtlHFOAMDTaklQa3wayOK6RIsKpZeqmoa6eY
u+NgN3VIKeUO1Wei+OggHkvtXFjkxZupzXExa9ZkxtyYc//087H5DeJjsf3MJ3hi6iC3wLMY3+9z
uBKiIWPoU5kQlfotf+hi1r4omTKfk21+xmVj3mwAuddj3N/kwVcDZt4aM91uNFRiJYdZaaRrmdEQ
aLAzXY6hH8g6HhEhNjiO6mEpOehzqIYxx1mV2zLKAmwu+TNQEkoCLegJoMqNAtAdtQTtJG9njTUY
4Vo4GjCi0HnHFGgXqTNCwPoLgZ7oFu0w5nyuQ3lbuI1HR7Wh+ACXzHb33Z1/E81x0M5rPB4HnJy6
KmFDo8LqdxAsaZ8UHY0b9hGMtBG96K9zA7UcSgdtHsY7iqWOmYzrE+Yd2/IXbqIzWSVX3MfaQ+wS
BI8x68vootGxdIhyWVEY2c+5tIMtPOdoXkBds8exXs+zLSxoWC671paW2uoZZf4UxyzNEIlAQVBZ
4YhijifEZSKmtAsX1J+7SttU4xcB/O9VG8mH5mqhI/Rir6SFaGklGP8YlGVreZlYuU29bZUOrrWM
LWJvYsE8sZt/biiF/w0a9xvgjukOUcNgtJ2RavbkC2tAfyDdZn5E7gw+b4D98Pcrsy8NEPviJ/vh
qyuRmspIadlANAgrud6vxbwKoIVSNH5n0k7a9Sdq+yBflHMm2PN0XTBU+CB3Woiu96WKfPEB0E/Z
d0cEeDREfiB4IMFv90gLRLd28nWHeDUSTbqAE9Ex7a4+VZvkJM+VDbACU1g4DnkUkXXlDAVxocOe
NIDAbXH/3Wd+ET3ZTrt6zbeur8XPY3Fbl1sKR8SqLFK4eSxSsTYa+FWcFgvFne7k0yfkpwcMMX0m
t1WIXMfCf8pM/PvqtR5txT3fDXp/LeHH4GpMIjg60Xuo9liNWt4OmEPQmjGPndNzQCKMd91mDCMQ
tdzLUKfIkSFjmnnspWNztKMr6NbiRsFohf2IaI/abEAlx6QLsA4xupsVK4XOYYxEX+erpK9RbQqm
/4yUOfswXKI+IsHmT6LjStznarh1tDNLGQVxHna7d/iwmpBAi27kfm9+3RLz4sgNfBuGxY6ESAM5
Fu2WzKy0z4w7lPK7NO8fna9qPhmLu2YUz29g/y3gztT6jCm5H8u3l7i0QrT1qocdItuwbNDiaMwh
wvcscRklOS3zq0lq0u+HDy8Laow6dE4d1S92OYHUuQdr2fjOXl4Rxv7dxZae+ef1y3HMsi0cInwY
VdERxk+Ke/u1ua8wpmqWdVifcCUHTwHLEQ9fu/Lu1t2FO+TcoRYZdGpbnJTxBF3dnfLas+WQZTBx
vlS8+2dUvayuDXje3zM7QLEV3fQ3PTB+2yuoc/avQAtZHulaWL3OjOw22VxYCWG60EJpmcyGvrmY
s1vRKZbYFnglWYUczuZrwRW47VU5Mxxjgtfss4iXAo7IleEYEeO3PW6sWsyuopOL84YFzsiVySoU
e3fSX6SPVRMnnULYtJit3TXrOYI3Z7yICQUgwHGZqu9Qrvqf9ECrhsUOD6u527S6yRerDpclVgKG
kVkGrVUfH+oTivrj41i4KjaamdmhJHnAdIVWbj00h9aLVoSX6oYpvGC9/tmd3cvrR3T4c9o4+YN5
tiGm5jtxSL9lbPZuDuJ4Nz7wH0tm3rjzmrJ/M+9u7A8DONpJ0tk77np5xeQgOz0xJiZDw2EAGeGd
s9J+aaxymmHVgJOtxox/HfRKt9aZyjYkKdmSIwpYmtxhcC5F0/lkra2xUmEno+X7j6T7WlIkSaIA
+kWYQaJf0VpTFPWClURrzdfPiR7b3tnZ7mpEZmSE+1W+rV7vJcPX1L0q3dkHb5Ngx5dCO0K5tB5R
6/gMbvJ5QnpEUR0BHfNrMbp2HsNLb81EFqsw3N235XSi9PiODX2c3YJpQLaXuTUMO0joctw4+1Ud
9MYlCyTWzlMQF7MmPpmmDQ98Fl9nUTKFW6psfPgW427siX/ZVRNPUfIlXFyYELeqL1emjxL0V87b
cn4/Wp4qGS3Fm0aQM/4ENM4XwAVvLhusAcb1fJYftEXP8uFZ2ey7+6jBvImby14aj1hj/ipLaU2v
WofV2FD69bmyJyhiQzpVXr4/LDJXXUacFq2tB4tzas381c0f+6dXJ//q3WZtTOcDIuTn8+35rnl2
JeQ5aohS5Ttc4SSFrXjeNeOnSu5Vy0UyaX7jUf9hRnFjwTS+HSZm3dusG/lcs07qMnj8e/nYqe7T
m0HzrLipIBOXxmGbFWZ8FfhQMXr7/OheMrU8SCxRYgl0/RPn8sH8nGQL3fpc1Z/5zuswOl4Gmdt4
dhvfcuP9ZnjaEFdVXqf69qKH70bB+le3NB/L8Cik3w/mtcQwsO2oumudyyfIxKm2yN9K18T0lK3l
d92LyOZdNzpro5t8iEKa44bmpJv5RGuetxl9za6f22h0fXbTyZ/5vL17MnZ+HcBZ8dwwlRu6TuAd
vfv6D7uK4s0+KlljhM7lpA3v7d7YXYuzD22/ZyP1t/lJtjx990+CAh5jdlF+sGzRIM511sZeleR7
2YV0ruSpYnrAU3n+l/mWRtw5VlJ64qgd7ygyAUKGmzyOpc25kQBzZwQI1depykwgMHJgZoXXhQla
P3p59ktrKsqUIh7WrecibkPNfbIo7pLegt5gvR5G4P1ly48yQB4uXGGCk6uiP27QagsxVknb5xFB
68riVNvdm7tD+3RoJ5XKwvkypTXV2qrhviW6qzvYDTIwtyeUmSCXZsKf9985D+1Sb+YvHWurVFkk
iguzqWYXzdyxeT21sg9BT9VZUsRQ534ZL1dD1uW0YDWjDZJIxcAmm2dCvsIYrh++tzaZWlaYy7a+
5BsxdPpAaGp8eeE1vEgENwaXUdkI8n05Zj5UVKfqeVzLkeiMWJ3dCwOd+njJ3OD7jTNKCuaqKM1D
xPkjQCnZbQtx6tdc7bVB+xRfV4JrMu+i3+ReTidL/NpiHNMUErq5qLsQFITNJR1i581OxXWRqSyW
zZupe0HjVEp4f/u0zK4FRU4vfw+GTPNOeDVeSzEQVYYGLq4Nz7JjP15ccCKAOJeIaHOGw2/ud7XH
9JDsSCcTj4X99QLsgSsg0kWv/h7LI3abzwsWMf8Tg6Sv+vfrzPDde+l1Hc2S7ZSxKbxDpqHa/tDr
YJB8KevdbiH6BMm5yw9iqkCAm36/s16OsgBYBi1WlLne9VDlz5sHf1rnshuno86V8zVIkWtuRHbp
eztJ66mto6a1u9YP8tBTFfcDKxE9+J0qm0uV9dd8ste1nrzWMlH9cm8kvHWGe7UMKjbXKjjrWOJE
m7W8pP973Na9WI4jRMRcYni6jqJ7a8mG9+9W5vJEduH+55JVH1DL+VhWD677tSaT+YInOSDeWTLK
yXs1eHyuNc07IdFycps+NIkHHGGsYmuFX9CXr8rzYWy0nqDPoVOLZGd27s0c8l5r2SQjwCtAuXbf
1prG1kcCl+lFY3FqZNJrcy9LpBU+VfCdMN/N71jYsHZIsBDzPsQy+NSknYcr7wP4ZByENAca5vMq
CKD8fT8mN4GbPaxNkRcnJWgpJ/eNJEmO5Krta6yu7VWqt1k2LdtFNHxtuWzNk5PNkAhWJg/PZP8c
XFK953IUi5HVN3eJJu8Tc+RyV39cSjj9q6P6nBjLCtjmKlnpqFJZ9jb0AnoU473YV2L3alqcfCuT
rcDxLPEYOChepAPY8OAvq65HrJkdplGocpZbp965mpyYiqXcXV5LFdUGYYlsDMqtr6fEfJhQY9dI
QTJXtYDyaGypE7iaGNhQh8HIBTWQCayTfA5mdCaXXcuHZXTzoCW3n891e7tv5JfN5JJrqERtIsJv
m6zxMc79M/f2Onc9NSQSvhiMMRLhtKIcK1JPpKMhGYicjOaK5eXclSX/cH+UdFv5LjHsUbiXlHMu
uBdLHD9Wxhmc+c8erUuIxgvKDA5LKow799yiEhx76Bfad2KAaJi6/jLnpZMejKDj8+7EEftzk8Ii
cRv5d+9GybYjDYiRKHJJ+r3sjzVIDXO51bLXNofeLNndX/9ujELbzXswiz5vb8cArcZ+ZAf7S35G
yAPDz9XYCx4LBfmrtEgVfLiL/Idb/7waEWb4o9OtflP8x67t5wWXSIm1Cj5F/koXWnrzad6470L8
ubu+mv3tL53YVhhyLfdondPthB1PqH9OMHiZyWdmdwpDBehQGi7W/lhlp8ykqj6IC2JlkeDQMJIH
zrtib7lqBKUraXNvKaFdHKnzRrQaRa+vGz2IeAYjoExVyUbwgYH3ARezvFOQUJY8D2WX46KHXUlL
NJmuwmnKo/piEUpKMyiz2PnaLFwva5X/Kje6Cwec1/zwXQ4O94RFkWnw5dxu5QORyLlpGIoXz89/
LsJfX18UMxAVhgvIJj8eTSKZS/RoLeNfM3cjZjwnD5MwXXocxkJuJ4GtBJOCiNJ+1pNq0gwgjgIi
a/qzYNmyWB9ceCJYyFo+hd+BbG6FrWQaUtcuq7e1IOL16BYbvAQjPxq8MvBtAfR8FnEpvjz+lVOq
c011swm5VD1hvgag3WnCV82k3G10VUKv35TKznEgdeKWaLp98WPVRBrOrkyyRpFiLUjJYf13aThw
rhM2gWBmpGHYtG9wbT6FVc8LsNWwEu0pbwUKMljKjuO3RgHe+wc04j75Gbt0FxJx4l9uJjOUX7lj
MHet5iYi0fFRaEh6dI0hNZIsh9neqp3kzjSrNWqa6to69Hdt68HGeqH5vIa9mR0X7MV3TpckdyV4
H6PPLE1CjD6z6LKJtz2q4Ti9EtxFnrcuVJqklw6I0Oke/oB1xt/Y3/6oisypyx0nC7PZ78GtRYkT
v1V4K/h2fMosqoKflbvtny3Tv/Mcexyv3F27OmvO/1Iny0x69vI0XCSHm9uUkc7mSBTlHhNfJRPN
w70f80Dm00VLNlAZ+At4HJkwR/NOmCYFXMs9CiFM95/UtbKdqGwYodHaK0L0+oos6tI73JQi9T0j
n20zVuUwtIlQY22PQW1lsXkCLOrdrW3ZLs/NeVowX4OB1zOWE1ZFfZrsZkGCxBF2H0t+JjU/VEZB
UaeaczMhXs6WnYAXlpSGR8GzZeQD25EY0FzFgxjCfZislk3/3K2aWZ7e08f9+W2F0kvbDYjSYrtW
SlHE4MeGN702txM79R2l/c8n5vt6B0vKTUmh9lOFlMqU5FUICZbr9/kVG83fjm8pvYyuAmaKq8HI
g3UFg9F/EKdNtt3H+DrEDjBR/1wbmoKoz+PaTX7fKl7f21m6zml17OPeVCdLDNlKZiL4c5ZJbF92
iNPI/Qx/v/FyYOT5+YFE9MxnAwTtKJVo34i+NoQgl+qGJ3jfNSyjf68ZFzcw1oMs+1GZtXUkr8oH
mZUYUR1g+47UYfYZWHeOJOW+9TX23T0wJDQg1vMXZp/jKT9lh7LKgjpNxi0YMv2/y8vWISGuRPFC
0EV4Tux2r8HJUXebelK1cfKJeuvarr5/M4Cpz7lk+UM3mik8Y/ZHXjWhIhx9NhYyE87O8K4FHFZV
6YcLo0rymIkKMaKuILpBxNd13aUTCxE7E8RI+fQuWfEZEoZmv6sQM1F50QpjbfPhBmRIwq51kUxx
2gv0oW1jV79RZV87G2lhAJf1iE1NADCr3JOb8lZnAk3e6kHNWPG9UrSUcmT33AvsC6um0XcXmNeq
cu6mx1sxpsSG7ENyr3mj2qsPyvBU6/qzR9APDbqxYp7HsltGjeWBtv0da+luxtiOZl6Y0hZ3gL43
oQbS0VgimeMN/N5ya+QzdXDraRzlqen4ETGw5kpUBCm73aEvnKG9QoZ1LtyP5dDKZXBLN3bfGrJT
4fyXvAYm+NB7DJ9m9gXcD8NfwdgsDCovnN7xeS1/xZFz27dCWAGXIxHLt/xa+tn0d46MmNzf9F2i
R+O75m7OZnw2S0/ZJjWDKGVXudDDiUl7DJT5r+6psv/T7InDmRkocixqCyELAJZXqjx/29cWY/Ev
1efo3j12l0NXJP8TKOX1pw8EfPCxU+ByQAo3zpOGqu0FhOwQBeu0gljIejKrDvZn9Ny6oj3U9ahF
T3MGnKAL9iFjI3ucjeEOGTcYmwjlUGZhW/RVZucvVRSy10wMfMtGW2QQu7z9fGvRZqwcb5sz0/Qq
UrS0u7vvVB9a19n1NibRUXvM+zHGWv7KV6nCNFehurOYqVRtW9kR2wGRrlkxCt7ETH7FKHut95kr
UuZU0fvas9AIPsuhQTRrO3FceJxMPlu+M7KcR7e3gxB+bpBlb/3zKNNImaeRwJfkyiLYa69uZrCc
xJHso0V3dijkB4+mtqGKRXujFqkY4dO5UdhcWvuOzRe1JDAoLfQMm1ymg3h3zaA72AH6Ia1QMd4g
zyCU2uPG73ije+NK72RkQCHWOIBKIWrD9VRfU76Y84WtmU9mYy0qfecasmyTo6vre24FBI+T3Vgz
+fPq0g2MFy13+lcdxdPvob1+Hc0iO5TtwYpAYrr7oXpV9Brv2wo03NPCQfR7lfb8bTbOfGTSgtQL
F9adRy9NT/rxAHyV4gaJnMr2To6SQW58NdRnGOtiR+Ce98YaiaY0HAlrH+7e7cOP73Q38X2bpjrP
5r1pgFX7jCbCAnH0sKBhhQJWIvHMtaC64rR6u7Uuo9Po+beoz4oiQkZpg9UFilePgc9yrzWLBI2f
YYbBW36U6yy70dexm2jfpQxk65mBnK5Kdu7BLeoQYt1tBzpjUvjb6z3xvhjdG6/eQ1wA9SZm9Um1
dqokv5PvXHF/elTcH5Vc2HwXvwlWkkNVWiKl6a4tbJRCLlewHXZZBekjoeIf82FaVGBYVuTp0cfl
O/m9GqWHhibUM50nuY/Rbu1UZw19xy54rleF9JC3s459zRWe7bS92cyWWuAA58EoIzpEA7bUu2S7
QaQjvuUdJZT53Ezj5VNdIlLrIWOwcDQQRqUN7DmNkhXgikglXF8cYlQUuzBZd/UA9cd038T1fZ8b
kRzJXcvtWvj757/r2+rn1gqasjStmhkBjWuXtG7gPlUTXZVGCRgzPHzsfs9f28mzv28u2rLNWxQx
ONnk+3Zw7wga2nw/WpJBu3NKDeaXLP4xG0KKrJ1M+znYT6LO7DN8sUGukxu4TxXur0qySOAPiz3W
Xj/WiHMiM6Yf7GyKZPk6sNf08J5CFoCDCWBftQSVpVFZf49sNcNR9pX+0emQf9ykkiwrjj7OaBF+
ZmQQPpzeosqxfvqkXt102Ck50/JyiVKUEgPm5F8n6axDslRxnl2bHuraM0wwjgbx6qtCaSYQP/Vx
78f7ZmA8q6zb5Eyn9qWdqi00k/vmCZmbqgYhHzcNcdLOHTzU08PH+6y97/CIfigZSoG1JcXrmaxc
tjMNzAm6kDd6oOKNqBFGbOTaNlmMK2fHu/B5+tBclZXk1Vp2iJKo4Eyu7kb9+RuFYAPMOF8W92+b
1oaeD6CjjZ5TFQQVq0jN6CJFLl7J9x/AOoVRGNq9Z93LNi5vxhWlmSV+Hm/jO/5YJs9CPpRbNti/
5VvENtVtd9HkHKZjNSOztKi9yumiEoagFxZGXLms8AzSxG6qSqSGqg/EXOAaLyd6u2823PqzcW+c
PSYr87wGMWkc+4nMpvdV/fy3f8sOD/nC7V2Bv/xMBcFjlyS/bPxaC01c95/WmVT03+cZID5jirq3
q9lR9qFM+8weEfRxK8/X27Jz/HsO0tNEnXm8fUK1rAyRM1jTxf4WV+ZJ784n4LSoTbLSdbCAsp9/
HDzkqmB5YqfzG8MQ2fe9lKcpvZcA6vRxcQnlLCm5DgSiQXAtgPP0a5JnOY7xP9UfNJc32/mjta2l
MZSX2rZ6Mq4hqsN/a6iK2rJ6rsxb8ypmtPmYrD/i5VQj3EJhIbV5/9E81F7V4L5NNHLf81Fm+Bhk
WukOCXV9Wy3Q45edgaV8dV+6cIGe648y9VgpuFfjdRkGk+pFAeZ2I2GZsVQR/Llf3qdBLBMkXZ3X
s2KvS3dpcp9/yfcjTmT5eaZ0yDRuLSVAERnLRVy+l471HdfIvdj+IlcsGD1eNYTw8Jbed2KmLUJi
PcFh7kNtT4/7LOzfcy0Ec2/WOgAT9I6Qh0Tl9oUPDoS9AoxbniCse2IGRR9fjdypIcVyMtYPpJap
32N/lyjc8+X7pryVM7IrZm/FTL64sRVOV9MtTfeyeDZC2uoe8JTd99WMlSgvKxJy17pbi4uy4PV1
rnTApAsT/LY0sslWtKsq3LBBlCWXWDu/qSTFh/YsA11AcTWjrqnuzwCHEGVUjx376Wztvm9mz+LO
y/dtiQMHwouw3BZT/zS8Z8xTmCFfemVrQvy221Iagu8t3hEZNrbTpXFf1UuZUyWe6C/TlZWbj71Y
N3AbB++eKmODDlFrDf304s8y/9a8k+k7741hUEpRy5nh3EfgPNPNl/C3c/ll307FpyZRnPOT9Xmw
zXXWhEyZmnoKPM/AmYtXgeDp4TXeZ79KzwI8vLpooqtxi2z1nk324rdvyOo5Po7RfO9CFJeWT1uv
4NpGoeSN9RJMs/n6fvhg6ZgYz9qUvdM+DfIeiFGsrnM9NSIZ14VV4ykPDJySL6lw+sn3VMMku5Ba
Xto/irjDdPNevXbwn7k/pyowb9e6vGe77Xx3+bnxQG9+Nr1Zn4z7M/OhysHh0AXrN8ImiBX0DA+y
78dOOqI0KIcpcSpj4oBcffHgZq1inKKXlCgjw0ym5CflUqpmMqXEuYEEOJZlOBkTC/HObOvxPJar
xqm6XABBhYuXDLhQC0LG4gMTWEfIqrMKmJhRmXFv4iByj7KzhkQoni1KSt//qYrvf2n1v0L3XsJ6
bbj28ZAGtmHuslXUmMqHkgcDFh3e1uva8e+QLOawKHNDpmtz4jkH4PJtd+kmsi0jHsAE+nTtYOwH
viL94kH1t+5ulY+yeP6hcWK1tMuFlFx974lCeFZWsQYG0Jucdt39q44UEVF6kxB7E1lhwFgpp10W
XdHe4anOROxJqkcxpzSkr9763FJ4w34hkgLGmFdvKIkR6Mh+vCBGbWre0A9sN9naPw0QoUI7mhie
0cnKAii8vuMf24naQ1PBs6VcDE0Fe/6+sDr2yYVHhxGCvbUPgtfNT7Z5GD6amZ5kcaIGGhuOVP7I
vfFAOVm0haTT8uqpkEEMmw/84cJ2ki2hrKhMc+3TvZl3pq3AnXX2PX66IzPhQxmU/Y4IHGacpHgh
ERS109E+ThDGY7Gtpy9tsL9jz7QNTWU4xuaBu0tZLh8X7FW+gD90TRQ5PIMKiFSIFsT/cERvt+Xc
reTPsWfHZ20b1USs4hLSJNJczLempZVMSicTVVlG8CxEm2goqvl4ZSnu6Efd4W/eMrVTti549JKn
+0rXKeDncphoT0pZKRPp4HKkLjVRtGNml3k7CV6biqElfuV3I7zHRZcEMpVUlgqZ2uLdASZKGbDe
//A+FudotI/kvWs7SrVj4GrIjLIzVeBuhhAQq6rjn2KVYz/KepgFJSEzf/Z/7KBs2f3c7sFvtPnn
YYYZQpcBgy8X+lCOZVqbR3W37CF+sEH+iAccQLxejWBHoTlI1k5J3plmgB+Tdb0/gAb2CniShQd6
Pl8r4idBbMuzhjJEGYVf7MbWfbYiRxXW7HVgZx4GeNrLJA8kxa4ODwI5xBNl9kRxbfCKxap5WZVl
Xqr7hL7wUM4GQK3svS+SRuaQhRsM9RNMgYoP3AvhCkC7s0i7rlsCdYlBgn28SvpmCBMEShyOz+3D
nb8E+cFZ4ciScVwXOC7RJmhrLq9bHBRzzr/uKDZyeYDcECx/HtBWXAhw5B/2Am0Vc7hO1sC4AEhB
VI91J4xEAe+uRMgUfRpiQdNuDCjcfvlWiWyIh8qZwFDYqcUBnvlDwT99ebl4EqiGXIkg3uVwfiyf
v661vo2Bwx3S56KROPMHxu5h9KZMpeMXiFJzy0IGQveHvoRfoCE/G1aHjFZWtt3YGtmMQT5jhnyr
5EN20OqXP2r7tSBvztdrsqjgmIKWDIUOA7od28RT5n4axqagSgR7vTjgy2/c1MuVRtxHYoxftDUv
s6gGb6fDDsA/mAMGRFnsGWmz6XVX7XNNzSX/gecVXHMtXFgcuJZL+alEBxEY1ZwtR/qFfmPWTndT
/fwoG9AzEpCGsKrqmbFgG2xMg2sxPsi0/5kWkj/rL5fnK5hh2P0JwkJ4kCuOdPCZ/LJmwrYFYmAX
kWrVNxbCz+1+w0f7XfT3wwTUmHKKplbY0a/r9S+XIfrS4F2DFVgeXy/dy08xdi0NySTdAzL1TB0b
k4xiEuvyMi262M/9SzBPuFSqYbXOcF06PWg6QlARqGw/eUxX7UMVZd289jamUGj9bu0Hf+JFLqlp
laZRf8dHq9rlbd+KRoaCTOYtwV3B0FhYVmetDC/i0ayCUp5lal+m+us6pJnC7yXN9k09p4LN9U/v
szHqNzl89rPCxYnNhw728qOX4Fa58/7WrQONvkHek3Dpx/vJqwcPWJOYHpuo7NZ6tBo8S0EXLhyt
oaObrr/0rsAsiyU7Wni1hP9mdUh7YQVA6/fkd6wGxyEUHQJXe49vVQztYqK795bPyb577c2/Re93
zWkIqWiYyMam74ZXr839xJAUUaSQtEQptq5k4tUzOShQnshxWwjOOdlgxklZKgOv1lw0MgaIfpqZ
YkT5k36nOtR4VxIaBRWG5oakdjG+NuUg04YHq8907q1fz+pBFAd1cO8+yfpfgtUGORnd+rWW7J0x
FYp6Ts4a5ns6/0m8JdjYdHaykoyka+b4fKlgKyfVUfJHYm8duUj2ffaBcsFUwVyhMekcG+mmQigo
OefNY0NoAWy1MJuS7+2GvE234dJl/yFppldSVMzf1rp0qRiiGFnUUyUBcMB8WW3qrcPHtS4b6DML
tj7Xt7PC6+1EbMpNkG3ZovRPoUCi4VgUKYjkeNCtIUpLCPP+uTov54vbqgwTYTz03qx1i5/Fj/K3
YWzDohg/aHgn8/x6uGVR2fd3w5u4XelaEuMfhQv5/ndMmezTTvfCjkm0zqXoYYpiWlZ1QUEe7cop
YSXngiqbV+dF20TydSodhOhHpWOsfMvVnyY0SijIDyl5TkQ+rxotkTNY6eoTr7dlVW76gabyBuXF
v0GTVUPCDsuq8YrJeAXlTlGx40Wn3TS3iLiM4SiqIb+3usVkXUXDEC/LM3CgEM+fu6G2cju0qNgL
SXEmkt0L9kW7bkbmam6EY1qICnxUQcbOvH8nSTOD8BDyZRZR+z5hIcFaHNP+1R69rMC7a5B9Z5V8
2yOrFDgnIfhWPwZRQXhRXwv+k70WTCEor1s7Vrfb735f48WicWzCe1HszqR77P3RRTmkh7yxbCZG
zBoCHJJCQgxwVdkiHKWW2rBn5luKH8h4gGb01Mt1+wiGkQhruFA1CaYydk7oUTR8EPEsl102W/Dk
YUhr4NtifPKkDNMrpGkawk0WDo9V3znqtPalwlRwfEHo1TE7LgN6eI+0u4eUAmm1ccaYjn+VBrqd
ALWxaGL78GSmxoawltgo5GaOHOvO3uMFeIN7kmlrDdspYDxKllXVC6zGwNer+WPH/HR/V5OpBrf7
S3lL9d1DsHkZll0zFTA7/+gNTofq+UtUPQVAOAHmtaycdWx03QH7kxv4fz1DCu8h3s15duKJ7fPh
Vg0F6ebKvrmQJBmiZqXOh5lOoq4Y68tfiDoeMISZA5AtWJPPkxQr4UzQYR79xRizkp/abBxyVBiS
grh/pov2qm0pCBmtYGZrwVkOlEYhRB/LTv77VMmPMsKebRr93PsSBJwb5+3QG/dSj9DkiYJK0saL
uyjOJxGW5widMmVl/Bonp3ITitRMRrYejBqZOMROjcfHpZ3vuUNqDD7P9qyT783FXY7Qvob8egqo
14aZslOww73yqbP6M2EeYmUaH6DmyCatMNkGr5X3L8RL8972IAA/bGbVXLyw7ILWwktmf/7dv3C/
5Qv8RgPlfXqKyHZHHYSbqgoB9j+v0O+pTLDobFVH2X7ODZVNoqf0izpyh0jyBB0Hpf9PdprxIuNw
xrZViFBlszTCgGdk7u7XpfaCLvSZD+b/AsFN/AefYuMxyKQL3VTtFnClsVP0WpuJ7S/iD9xeMHzl
OUGVle3JtUu7v2lTObb2voxHzbpTN/NdtPddVRG0UI61Mud3V5UI8XUQ7lCJJofG7jP/Jjyq1lKg
VU7F4bay6kd8OZRqlu1U8sjH5SpryLahcg85RLvim8IVVqseKm9LQ5tB+W1FClm7Nk9jxRhar2CS
abvvTP0Cm4eSS1AcP2UovwvzL/Vu1pI9DVLNRR9pfm/OhX31c1/7oXnfvqcHQOHCkaSClfjUZgF7
VLQoT5ZHjUobGP+YCmeJc1io9gWvIK6LGQ32mP9cle1yf6TC2DwvBnG+F7I/bCpSRJafQFJlfL72
mnpw9IBjz5LI58xgcSvnioleKHma4tLCuIlQpRJ51T1AtUXfTTdAIFvSd9jvZhz6bqJIyZ7tZTU2
tkv7VcCDEhYPDcO7wGYaWHfBkMpXbyVta9VdlBVlteSPURn2isi3RJgbFZ1+e375nM4+bRNCVZOE
zZqnPWbFsBz743OT6ZYuQwZNyJ3M12M9WQK7wjilcDpUjZ3ClQ0lNaD15F88UoWOi9CcST7tpqjO
cJf5mq0eigzChn1Tqdn66mp+6rrFsgUdJbO2LseaYGueOG9uvfUw8wrsuwK68HKNyttLRwm//lpr
WOrXSYYLy9OqhHJC/sK83eLuqm9oW4XKgRn6zmfu+I71cp2+De66DY0QhljugC5CDVUPP3/9UUvz
seV7+Z7/eRnn+xufULx/xEfAVcTvNMrakcZMseL9elwassVEhZleE2riGM7j56nsoPKlY8XLKHP1
CxrPdOHUWU6Ja26/6ilX/R9rYJPL/6zoHI1Q5j8GEB+LCXtprHfs7sov/B+Z/4fnU5IFTVz5Ujm0
3qEjeJ1uNuSdeJoKt8GDRXJ0AdAfqs9CU2hPTfhsO09h3JLdWMffEUeMl93jj001MGeh6H19XjrS
SuW8DqJ+1AfpQpqDF2kPq8gPT1DrPSuI88VnxdCgwbhaAUezMafVv7FT6FsTWO1syam74XgUWJea
7H4lx8yLz6aU62ON3sh2qYU8lKImhqYh9bkgl3bRJnRUwhZuzN+kdtkfvAKdVWe/6m4WteeERGaO
GC6sh49jwRzWpwrxKS0w63Royv8d4QI8CE0/EoJzZ6WI6cQ8lS+K1mvJsxOO3nWfNMGl08BFxpOg
W6+V/ZdxV+lEU56OLV1DGWQ9qgXBOuI0R4nTR27WRMmbPk7i+P+mVU0Q0lXFv9+MiNHoEPgQG8Vm
gxCX6rMZKNH9W3q8vGKS6dJeZFjQI9vKC4xL7z6F3oKTzpehmUqW0O7cdRjPyjmwiJbQwTkzjQ0N
SRzFer8fLEXV3Gta4kRIsNedea68n4RmMBFLMBGM3u9MCfCg0AAt32qp40TxE5maZhJrZHSwbFW3
wQ9BXE7DVVTx1M9KT7S8bG9WspIG2nMyn7p8GkuKz77hd8eG5ZbgbYyarvtlXkyXYGlvt7n805DC
6m8u1r1/jXQB97sHIQTU1NQr5+lfSvjl4Bw19n+gGl8rVgnJHYlx7FnIV01C3JhYXaAP6yTGPt6d
ZIIYzHPrPaNm6isKbrMGTE/gHr4sK42BAkNhqx+7gi8CG2xsTW5waa9/FOBR6XAqjtO/5/rrEzD6
HJnicPmcj7Lj3mMwE1Wzy5VWn9d3AVw58mZd9/wvKQfnez2AGi56gSvl4ATZkOhmSq+ccXw4q2dT
719fydSQPHsfLs+mYhm31Lm83UnIC3Bh3oHbonzPNGObyqWOQeZbT1Z4sp+N2SOsayVwUI+o5/5R
LAnKMCnWZsem9dxQEJMPcO0B69C+yFzLFFOglT5Y9zmcJYuPcbaHFNEu/soyfbQdhJQ+pKWL30t1
vSy/Pi79oG27/v6rXWjuA0lcJLRLzsPks6PY1LaDTKq+jFkhQhQ06bmgmUVcxnkrX11PY9JIaf3K
u1/qGIqJ/eWT6hdOZftNqKt8yNC0ds9/NpL1q5w9dLkPZfLnS9FAvbCmnRruT1Xd+qkxM6w3BMET
8Nj1K1Q+s0N3/2NqWZLDI0xupV9o7S5VKCVhiChUJw2fSTU9lbAr0Dkn5XpdVMU8zl0lRlgOMxVT
rqDud5XOmRKQam44bDs9Nuk1/3ZKFS4fT1ySETCbukChvFAVvXquEgcIJNFN2IAYe8WiCP19ZOu5
MYRtP7H3OvTIVRX3m3dC+fRcM9jQe+2ER2fKBgWEQmsv7zpMcD8ssCoFAbnigD2E0v+fEtH/yR6T
eXYm6q3FGlX6MDQw+vRhc4wiubLJVYKstteeQvW8mIbp6d5VuAOCANI3AogQUQZsi8yT4ofKdUKe
tGNfBkmvuR9msPcSUSp8i3Yvbt7u08o9Jk23Nnl5NpibTCXlsScA+Xn/2ayCn1CA4xHsLXV28grZ
3E3RMTeBw5XccZjjizgT2Q0vscH81gv7mBzpr+TiOzAP80ZaTomK/DxEJADefkxqjOMd99lyKt1O
xo7F2prgyBF0YLJBx162JbfgRI5QODT2xxLc7Neq2E5EJ5LJI4Hjf6vR81lIjsCjSnvSoKwXSxio
V1WS2FlsRRfqRnl0tIintRndvHL7fDVzK+izlbV6w0iZ5SFJUlxrB8NkLfsPKJ8RwxdEWxuBFJBC
eNqmSkC+RhSYvYkb2JTwQpkPO5S0bIpFWsTN523g7ynt6EkujNe34mtsI9XQamWSq96Lgi/RTH2Y
jskJmw8x0GHLSxQZJDSwMybcfUu683ZVWSRlnptRIZ6k5LEj7D7caieZSe383Ezusqw3HOoqmCEK
EiD42pVFCZKzZCn7KN7UR78ruCbWKVsMIm/y42uXy9xMuM2mdHjUbfY3oJwgn3vpwlTIrZcuRNgf
xOd4835mGeZh5V6GBnI27AspDetdCJ/Jt4XCTZHwbksMzBDUN1aygzjK5VnMXe0eGoc1afPO2LEv
vF7FE1seGFFXyF5L20c65XRM9ZTJmXWf8d658hzwfmRDt0DUz0geo+8q3G+hjbG77DDl+w6TU2Kq
4w74qt7IFhEv3TNteWc3MxLpfzSqJijOixeDcIQHh243xBCyNX1oqDXaNxDWtgyuz/+IMP/ITQQx
CdJ3re83kDaBoorIKDN38CjFU4QtwcoCerP6saUHmF+No/lGV+bqiruQ/GmCKf/NNoByysTQRssF
6N0XJsbxe1RyJ2SVYRWxTW3TN04daJBUkJCYI7KVLBTiRZoNgrM95QZWny7y1+zb31DdQbbzJYB3
5Ge/gGPpqXVjkf2cmzbwVe86fnzhXK+d2Pf8M/mz+p3/C9gipgoL55+mONldHovJd4fcalvZfpiT
CZO6aEcUs7Y64+0efNW8F2WEGRPGS0nV50R7LErPPzIvvZgT0V8B/OBbqbaKUS2in8gOPYYmUO0k
iqilla4c4hwkmKePZxM6vQ85f6GKszR4FBBk+ZbbH5wAh3L0JX+OUANIT8qZ0tJcS45q2LrxQ3tK
X5EtFP53qKVxrcxlqSLMITiW6AYO395RG6QOCz2LpmSUoD/6VFYvs40kGM9pUIhUCNWFs2R6+0eV
6D8VzcFC9nma2f2ZXQuwIxxv9LmUQfWbjsjuwwyJg/KRvH9bXHHZIKs7EX8nTPfvNYXPaFgswI69
Ppzw4XdSNVuFDc7s5U+uTyywBWQbyrIGbgggJAedPnQPApHqi+bjEWo/1VgoaxXrkm9/93Jo1lK2
hWovC8nxK1FdMXYM079ULOkeFx9C6SSdE8Z7I8MwSreS+1i/nSJ6wdPHSg09YXF6fPts55qKPekD
i6LuhnmOHvngEchNvPTze9dXf5H7l1fY0On5O/W+Oxaz/XgTfeZG2ZQ8OM/WEeOmi0hLVyncdWgf
82Qx8w6LdCDprRSYQujjpeU0kscQhLdZyEa2uHQ7eHAGGuFw/lsBl3lp/meYwEWXKEDZPDlzPGzl
FLbKc/3loaGy9NzGzdHJmnEuofD0nUxgzCTtqoZQWWpsuvOwbcNZ/4SZxvjejnUsuYRT3rD9qoab
zcff9rH3GT4wlWrzPJxMFs2NIII5RA5Hf7ZBd7gQN+GTqMzyXoZrvwJTU6CGWOy3nRjM8IAy1cQ/
QFHMLBl9rgLUJLMD/2awopJv2oiEneiynzqUXcM2RSUyXQTRQmH2Hv+yynW4Jg6+Wvmb+EvzVvTz
2kyPcICbUoX0p68CCsm+nbU7FADXN7bqVa5GJHF/iAHVNnpmYpJzyPGYVfl4gtKTPwRrQ+qbzpVy
m8rpWMwrKIn/nqp1f47PN1YjTtg6vfU1Rob7AvlYQl5TPe/9aNxq6UoS4B4kjawuzf5hCVQBae6W
TMMReFo0LgiYZCVlSYd68VRa/S0WxWhePthDHBF5k8ULr7E2N0/sk58mfvZ/CsqPzcfFvJD3++hZ
33Rm2OKvjZFEL/kBs0sxXWXQKJPp/R2+g27yVn2ZN1nIfO8aqsJ/OP7p2xftZL6Sb9NdLTc81tUs
d63JqfoaH0QdS62hNhSWGhVSEYeBG3YZO7ZWkRE9YZHrd67EWSzW1Lv/sOn9Z7yf7ZGy1ZcimkbP
phWmXWVdLS1bsc977573KvNvxEBr/Xf6ttnta2CZ538s3ddyIksWBdAvIgJvXnGFtwIhvRAtIeG9
5+tnpe5E9PTVdKsFVGVlnrPPNl+bn2OuuKm/qrnJ2pBknPzdvZl6DKlj31N1vMNUsH2Mkl+Hdu7j
8mHCDHdJ8L62bJbp7oO/yud5QAZ+Lua+kbPuUfYfghKSWPrfNLqi4NavSsh52UA6d/UUJ4Z2dCoy
yxHbN6wgL/vHcqZoD6UPPU0qiKaCjWUO3Ld/B838rAav3/RE111oQaXyHqCeQejnqn/o27Tv/I7N
IEq3z20PRdYeOf7LgN31XfvlW+GTIvPQcT4vP2Ll0FL8YY35z9xwzqOn8Dd9d9x9aUW/Tj9USGzy
v8OiyxRvIsJ9LGyxZ5MlbjOQ0NA/0siCy6/j1/RnOgpHR84+ZG9gc/oait1CCyRba57f42UphD1u
Ef+2AMNiun8zUlKR2l4CZfrZR1+aOl80ZvJ06/TBLzkL+ICvWnL5nuENqmtXk2D/3HkRdDLpnj1p
J+w0ngZwvVs1cBrAPUQCi6S4nfaQDlLPToongDSFeOMYl8bVPh1lwza1I4pmrQ3GtuIYH9xWGHbe
bOdFpp5gl2UI1gveT2DuOjVhg+SvEqtT/ZUm9zEyX7x/bmil6+LpjF6qC4O0RQ8ziYeYUz02zH9m
P5df2ZHy4cU3c/69rZ5br9+n00fU6h1fvjDcxioFtoR8RVjpsWt7z+EqC0LtxmYnVnGrNl1J9EIr
ZFgItvm8fa6aHrepcANxFKOhrr802xaBGMuipiop5taZA6r8WTUug2vrgix85BaU+EYiGj2/cBhb
woWXVkwUKJDPwYubjo8ex3bMd9QpTopYk1WVAZyxpViuJJ4FPOn7RgqY8HEvAzyCn5Bvtu6OhmJ7
+JuSeUtHU56Acz7j28onBg1T7jDTULNNxDMWXaOhigKLivcJVNcTUNyyKDAjzejmgCYq6gswUERq
kt3HX1TGV16YVpj10gUU3jb1BSGgn3FVqzqbNX/Aj2ddJaeAPOtyTOvbhlXaozxLCoENfYd4GIU3
Uz+84T1I9694B0kOL6mdq+OjkYCyoKs+hyz/k0Vvm0z2XOOO1t+/c7H9jO+0Fgyv0RyoJ+6DvB3S
1nF8V7cCnwtayEnGCJkRUSWLPZpvsJZt2Z6z/dXHOV5XMU0fztjK/Gs5dn1qFADcYTK3QHq7A+nQ
9XQpvx5lxRBk/cGPolAJHZBC5fMp/EU6iM26mM6XFC750eZn+SBN0yvYkrVI4GMgMgIkCgP8JcaO
phgbvbDKRZthmyWLBZxY/VQlW4vz+5zxre4u3VrnFQM9o71p0AWw7HBR55yagjND8fKNI2VD8pDo
d8BMiZ/r2/XLzEFtyksLswA9IPt1NnM0K4Bs6XvuzFLs9/Y6D3i8/1C3pUtZtuXqpFwv8ZP7dxnZ
jJ0jVw6/Lcf6yVCXCJVLtp1vJpxLVBYQADIr0aYAOai8ZHIqN9SrJi4+ai/lTDwUbWOO3mfL7mHx
dFNvrAvFQSyHedyCrFcXih6ubJZrncuSba5ckK3o9qLAwI/lr0Iuhq/7Gva37/Pf5fjF7ez5LiAi
zK+jZz/+65qYLGHoltYf8damLwXHIgVCvrrTfyrf7NeBOQ0bp3NQ5S5+6JzMQcBMJ/YN5+o0B9oo
SSM9HBi4s+LIfWXVGfPS61Cmxm+83mLvqTSq8H18D5olvPdXOBAKkt+fgZo2NxDO/fFzOro55I57
9b+5vo5Ej5OrC33tFd6Sn4J6lYsM1D3P8+qhoR/USXimtT+52cYyasNyaOrNHFz3jbntlvSmsjvX
ErE2b64L09mXDlTuJTlk57aINm/u4WpRsY2fGO4HJ+owu7nWoZpETsLDCXOPtItJJvIA9nLgv/Oi
Mwv8kbqpw+7dGwaZ9hNQ8dFauX7B+EA0NSuPiAQdMnNuxFr0tYrTZTM9ICkroIg5jdMdVX6opV3j
HGlUzOiteW9kjrXbsayC97rbEIjoeSG1Wr4fv26BpeGglOmoDPdCYqY0nCzUYy2q+IfzyQIhlUdb
si1wyn1GNtuHopDO5z81+0/qzauRzl+q02Xf0OKOc7jtmvZmSqCiRzeZRXMOXHuPorLIbkdaMDkZ
hnZWl4ZJN0sz4Zn64pyNpqL4glI8ujotjRW26uHG3KTMZ828kLZ5Dq68WZifkHIlj/qOZfCrF3w5
mf6rWnZpm+bzJrVWpvb4Fp3ajqP3V4b3cTDcDRvbx6q/YH3IYGH9a4yJh/vz6jpujrVNpBUfeCdU
MC4qk4udOjmoRZzP+je8c5rnoHS+l2a+Ycf02SBxWklyhQwzP1fTxX0R1didV53VXboEOQOU67xq
FE6V233oHoqvF6KdRAWT8cvhsYud6h36UmO8IKRaSe8YaH3dKxgZ6cbi0EdfNdfPoT9f+8tNGw8N
im52TSLpC4jBPqXQrM2z/f92Bj1jQaTR6tE+D2McqP6ucLxzSjEUGF6+idZXq57rHuJhaTpTw9ll
+nt29IQAYiW4yirvMc0FFZ92JtVQUT7dLvAXNLN4GvD3PlVP9+F9TX+zGz1eEfld9b78ZKAV68xb
O4DGYPEz/afonPYLBY84o2bWRLC/VzH4YMiTYn2dbS1v4+zoKVYh397lu4UWBSRSFepR/lbcO0A+
7Y9KO9QvNjCCp+EOdLqiO/Nipkq3V6VwLMFVVwO79it0gi+HrrY1X7uFo9Ok/cFG4hXETuHKwmwG
8YHt7fo1Z1sBb0M8nAcDKqX8qrZFnfwBj5KMUcI8Lo0p5c1hwdGlfuVx8M80DuZB+nPtPVKq89sK
i0o/sdxGz0srZ2AB4ZSPNm9Nv6xOd/1y7acr53uZcO0aPLil8HwVetN/03gFZ+CEA7+oMpQomJZk
i4KuXqAPvrn5sBsljCpfJb8OV/58ZerW3X4gZu0JEZu3HjtC0fp6W7JfHdoafHN33sMSb1rpfzQe
yJQQb5rg3b3O/N6/i9fycPjkxyMPiyEULyX/fi2C91A1jRReSrV1qaZeh8YiLKVnP/sJ4Oi5i2v7
FnkKzz4Hn2Jvwc5LynkvjRJGZQ29JqvS+8XaCnlMGdxW2EBc25wyNgjLaRPRNt/I5IsalSPUKesU
DgN9TYQzwpMFNnnt0SIcrnY2sXCZNyy2JXZfDxS97iogAJu6fBt0oZt8VlaF6PG9m9z7z4HtwPiz
chgffqUTHBnpfJ7fQO0IbKNHT1BH5lhXRmWL919XydF9uhnLIANi/ZxqG405i73O8Qu4p4LeJxqL
fBful+xnntU9T3kmD9/50asHUVbkJa8lejcX8bwo+4d7bTKebkrMbCmlsqgc3w2q5/xKNVwQeAo/
zaG1BzlMVwvfzw4cS9setiZ0QXFIBVS07XA781N3tISXxkJ71sFo/tD77Gu7z9t43hO0Xjv57P8E
a3l4cFgu3w4mpG0LHhrsMrNH14uqvRJFuBR6tFFZYrjAD0SV+wtyIqRP1zKvym2sv1PNIA4PRqfo
2NtZzSJ1gxLRgMtj92KvhkzWNMbj4HQtxYZ3fRgDEchUrjiFba/VJEE+q8bhLJH+85FU5X+6a6AM
rWnyK56p5a9R5ueybG+3pfVsv24lyyYyEbfbPyhOectJIV967srXf6ZO/JB8Kh2rrrM3zRWRcxwM
U8YCIQ6x+ohMvN8RmLFEMgJ8rl7OmfnqNQPoiVrwJfsuX6i+SGez1YRjETqLvXmsamFSrAA1QKse
/Cxlj4EdqqwkuMz/VNIFW358VT/hhJjFQ88cZSGVHVO+dT1CY8sIcdlgE0JxKiEzc/uACtidkOmM
VDZ9IfavBP5vbcor5MXgqzY1d9Eu2VZig8U6spluqYj7r3zppJgX5WRC/4yXAwci397+m2OBDFLJ
ootyXvVtJhBgBhC72ABmv3lA3VWXdOopyd+bLwAfYJj9hzQPp1KI1r7VzlvWz2zJTFp3tdvcCxgw
w/mTzfw7vzgKX3QIeP0q3THZ8FxOnUwsXw24X8WtINumAOf5rXN9l2j+TIwWRqhK9WxDubne1w75
1nwYiAOHRpor3tHHyGc/Nw9pr6VTobIeeklsX6wL3JRVyQsFmwBjpJjsQveBouZanuFZp5GzdB1r
WhyGqIcGtFoxVEgpjEorKindjZTQIOF+raPVM7qYe2LiXu+/2cWHLM/TpoPjsBmloWcNKHxhZtXu
Q5NhduZgB5znUKrj+EJL5oWuisF0JiADHk7DIKOj10Bo6iowvkx4VZH3W1VS5CLgd+jV/3axWsha
mTfSGBqaXuTjRKL5Qr3SLYKFkhWoQezR6GdiEN4ksdyzyKi9NJK1mEhOCpvx4Ye1joUEdEFzX7JS
fI4Ki976jkdww8KrHxLNOS03YTau6KaffXJ95LByHh5vPXggQps82sJKeQSm+inM8+WM0L4Eeof5
wQUfxQzOqiTT4J0iN94piEmK1JaJHveaeM3EXnBXnoHst3W3fM1WleuleU4RJD1mc+WxQyWE9m1+
iKKn25pbjtsezASQ6K5dWGBiUcNl2d+rq0dFz7Iw7Y2/WUGyndXYmH65DzYMj+q1ENxbJNFY8Waf
sN6RLhAz97GObMIwXJ4uC5HBwmp9U7wkptYMX++A5DF9P88yO36pgTaD3YYXt2qITyKcPin45sXD
t3Nt950cyOllMAK0e6y/87nG/lLKFSbTPKLyINtM15LpVibfW5KrfB9iQlJ2o2PSFLvuiJHgZg/v
qX3UxEpBRjPrQ8PntInFV+/UeLnSuamXd5JAt7bx8uZTEO9DJbL+SP2bTrt5jXs6GL+E/DjP3hov
OYWbUcequjMehaCYKNwZChwbKDl4NEw8ECzxfQ+Vzf2N+/YN++JR2k3HuWXOs1u2Od1jJYtf4giz
o2Vw90nsqoDZDH7qs3E4VO8x8UVVG04M63VXz16TxRj9Q3zwuoXHgN7AGFFo6YGxkiOguto0yU9r
qp5joqFIVXCCyxT/uM78nPm2eoh/bM9uexD+K1aNwLjlL8pUO8Zs8T73p756UxfuqMyvaocYEDWo
BZZDEAbroIcUdYcy6ZCN6mLQ0Tl9v2RY2Raaj1HmVaKseEfsdKSreI13FTLbiB0fGIqEgfnrrZ67
tS0Ve6kx9Gk9Xi1/Unfznto6Xo5LBAkB0eW5ZiiLS7/sxIOOUwnOoIPUIjevxR4hpNlGZFx8XFQT
rIGMSdTgobj9k7UAVUKJcAtTjKPDIhZSYTDVF/A3nZExBykNw4UCC6tCoD7eHp150BjRRc1Xtbmv
LFl1mvTye6rL+eOVDvwNZts3OoZismXIiJ6A9eewfPSCwwF+RKGc7yRmjOkXinubSuExcVPpKOxk
jx+HwWIU/2TIYmKXvjVTjUCYYRAHwnpBF7MD+Mj0B+0AVde/SVHAlMKRrVVeVg9tj132M5Uvfp5a
6+Z5OtjV4MeXr2W2NOd2+c6dl8bwWHnbfeQmzKihNltwFsFWhJsYurExQrlHDGQGnQ0T2/5toqr9
03u5JHINbq1HvcoS6jbUWo6NWrFbjWVU/izxzUr5won1Y/ulsHTo91gu5Pu573mBZevhI9V6tnc8
PDfdgyMx8sawqZvnT6DjSfnp915mYu2feFvG26lzfR0bauRpyh4TMu1cTV0gA26BL8jjffnJ2tWj
9Qf/owegIEh9PjfNidw5w6qpqU7O6Y+mlpnpqgFMLE+mg0QPVYLD4fDcz67on0sMkhsUq/uTEWbx
tS2+cUeM5wxJqFutEakCZE726WM4CAPaUtZoI1BnzG7/CDKkQrcP89/GglN1ZTHb/0PY1lKwWcpn
ovTZGCcXyOrnEJCYmqVlHlzbKpj+pXty/B6jBaJ8ezXBal7/m49F7aDUaKu4pdfPvGVjmTaD4aUn
opiKKW3Kl16ifAfpJ4uZ6vFfuiFQXazMs7FpueDCAZfRjI5v/rX7TtRN2OKBmpMfGYK2DTO3/1zR
QnfaF0089BCuB2Cz7b80FhwVf/1SvU+tF3U6rwjzQtiORXJoEREGiV/zVWhIfBnCodf/XlXd8qpu
ZZxapLL3imf+Vb3xTu9eJqdJGxy+++bbBwCwk9wbdFz9+6MysZALNTqTgGslI5XpbbJjLr7gdwyO
JIVvb+9tnsamnfHik3yb+tNKuIYPyU+hz1yvd/fojgtDg9dpX2ugbA+QbQmUvHxVOIdy5ixwo09X
wDvpdry/qIOQI9NPRFO5MdwiIA6srGlFPo/P4MeYesvQkzf36UjJ5mTZv9sYZgI4Udo1TrFJAJMD
CVMmmeePFAk2mK1sm0e+X1zaS5YJP4SntFHP/BM4DuxAJcX+DJzoMLFshsHmSwjgAAV3EamQ+QAV
gs9WZrav3S3+Xf2YjkyiwnTXC8Egg0gpSBZtOoiytDQA3JltRWAoubjqmtlJrh5kT9gduZlG0jEV
e3vwqg4R6+WsRm24e5iERUBNJh53Yy0+NLZ3eMa5Uvj2xAHX4+52CbFP0bppMfKBJ26qWFTAZS+i
PAKrO2XDOWRQ8YLQ3ss20sPsEivl8yWChsRMJJIBvnk1hOLDFANXhelhopccwEu2XxpX9hkYqjo7
MQK2tD/v2Oj2dXwUk2PcMi6b9OoZpnPrcWjrxRiKOtY8t7QtswK1YPCWW/Sn3Xvv0b+/yaPiqLIe
x0vbS3U/9tTsf2knqreJuckKHNxftI9VTO/eoZP1rH2yjGDv4rQBu50b0x+wHhJMB9DXy1hmqt3p
aNtYmWBkZcM8quaGr6EVemrpVrUULgXJoUMUzNYBwdgXHBsFql/3ixKVsKynAIBBHgLdMSKx2I8X
k0PdqZuMVm/83OhjEqX95H7naQzVjYUO6Tm4fZybxy+30B5BSAT8wpPpP8S/GBjKh2xKZme/2sbE
yn24hyGXi6zqUYFYsgjO/2pFD0aAqCvIY3L73hf1BBfcrivvFRmSc7F5Atjt8tvfbH9dW0gKmjfd
/JP0q21Ymvw1HDECjFwV26ZBkbcjDgodF3wVsuhZaYR7a4bm8Q2EcTJCN31Q6P1ScAQK8PU9cNfB
jVpGfx90o9oo618jb0tWnxn6jXwL1XEwH/VyFiLfJ81cmykitk7wuHEk+hncPnEVj01GVdYnlvks
OwIocF90/DKCtqVT9kXcPL2U10DsC2iB6e/6CzccmcgmfazlB5neKrIDF+qah2nnjFFgddoUnWPQ
8q+spXh+n3YQ2i3Rme6OJca2OEbvh28sQzwgqguDID1RJ9HDQFue3gMBlRfY4kMt0/Eh8gNI0rys
TvHIrqKH19x8oRDm8bEvnTE1ltrwDVmTkyeixrWGcwQTMpQiDcx8IrHtdLAFnhqrnrg2jy5LPK2r
yhv0JYsyTTNVGIfaWldLoxmc+krH5vjaVBKAjjk59BC8qnaoiu4qdqvoVmbX5thH8dZkztu8LEkK
i0XjEAEEGmCW9Jdxmqcb5c4YjaMe9sb+HZ12XCjv04TkGC8huGBYeEQUJXcyTRGLyvV88NOCNMc+
lqDP8WpeBbLXH3Dg9mNf0jiNQaabkWTEhkL4IYzxPHlWt7Nr79cbd1X1CiOypvZ9CNt4foubD0sc
qad/NQI9huKE3cWULBS8axpwLSZ+SPLeeXvse84b1MKHYBv20JKRy8oRnG5jfrO5+7vJvB8f1i/y
HZuNJq7Y4we3MV1TEV+DVHHXporApOorwYvM/+q532xz086FFiA2zAzh4o0FGSQqJQ8vCgU2Rixn
n6iJmR73P2/L/UNIgC+r5iiml4PHrDARn8Hkvv7q0nsjQC0lENduXOaMid0j4FRRBVU+zMy2b+XH
pnpkSrGpMjaIKCnSA8nXh0pCs/k5KtTt80jFfGK2BU4JJUcJMa7im/uYBV+8F72b0qX6XNbtj/Yd
J0/0Ko2AaeZUxw9koorQma39VG1hPnSJOHSYzXFewKvQadjXFC19D6s9xc5B0BBzlPbMOi3vtfVs
01AdLZJhzs5y95aL8P5kfvud0sz8AFZGgjT2eI1dEnaJ0IZzbXntjHTNpzz5VS0j1kXmOPm8cEDV
EmMubnnpYqG8xnWeJvAmy6DoNGlYoqQtBAoQJJg9zC9N+8d4Xn59zFP11wdqFtK6Kmcwxif3iKFL
osiKBftaf3kmcnVN1uj5fmkfRmGRFZ9n/mFNmIPdAbvr+O6H3m5tjzn+WUAVVsEZc/znUnl5NP5u
q14D91XxaLO6PBuJ1wS3ssCy4VB3pD4+dBfz4aWNgLNhF/xzw/KuPkHm7ovj/m3jyaLUPFbiBpXO
Zp0NxblKEf2bLtl4i+4chT099MEXfdO/OXOodORn+/p57YAoVkzZ9Ewhil0aba43g3ugh7h8uV5u
Fm7MJprmq0GDDdB3QQhqEc0r8S9752jRP0lhMN8X7d1z8byFue/hqKuccryXaHNnlPjSvlJSUDqS
v23LeBnINZme7Wuc74wNGryRx/0NkWycpVq/NKHL16YcA7fvUEHYauDUi7Lm0oJjWBohSucP5dQr
Qv7UhMXK53uVkWCi+oQDkshcqPw2lX2uQXYRVxUzVBJcyqGRMeTXrt3YbsOFxnY3tLqWKWIoA4MP
H8AgVgcikQKNrYYT4GJ9682frb3HLncy48s1RrtnODmyq7csGZzLEDNezDX4pGmRyRasOqjHM/Ku
R4/4ZMr7NNveIYkmRwEDyrTHqL7mG6BlbyqNQXft7Dd9Y48RiGwpGEof/mjYlP275z1YePSAKLdr
+SHPeDmj5J3/jnbyyEjMh+CQ9T2yuWY0rs9xcvoGUlxmK/m94oxjjISwKBhxZZtoeKdPkq36anx7
UhO/ftHwXRAlGlDCGWYLK/SG92bKMimPHFg5dhYeFjztsDPYlsr6XKov1U6uhdXxL/nuvl1y8msc
MKvKGJABQKiiM/5qQm2KH48P1Y8TwSXO0zwcK0OfbvrOzaOUHF7GEiMYgFp6+h1jCf/CUQ0U8zV1
PvLqKNlOdlTIHuJLFEcynlehOoiGSyuTFZTPitKIAAWz4dhBoFtDs9XcT3P9bOXxYe6omkWmJto8
NufQPsyoUi5rzquGCtt9rOkMDyPXFiV7upOb4eOG3nfP/esSJVshkRPW248PIBgXjD5GmBarQXqu
tGioT+KdBE5chAJcy7fVglNStyWAsXT8VQjlWUTeUABBO5nJUUX7yI/SUsglQySgrSt2QXi+5aXy
FDhH5skXQTqk3Ed5DXhrD85z6dDenCamN0wHKqnupeq2fCZRPxTPrfBnTFPq18YplASJ3nPdZ2cZ
Qxe4NuIh+lm8T/1YSXo5bw/FnfONsRr7kNv3pRzsrBwf87HvOSklk3qFPJGraslB3t+0TrHGkahd
8YD6c6wAN8bz8E8JKH/n42tlPvb+6vyOHZpdHzvGaC+4jq2DL0k63T1+7b/iA2r1rojBYyn7LGY3
tXwggnjxfnjPGWXjNeQUSsqM98FsX1bMKlrz1SnFUSuQAdkVvQdtO+eiTNVJtj99M51haGigcSor
I4d5S9AHTlJZNmNVi6ayfmeBSRK8y8jhzAxv36kuy6ntr9nNq2u0w0NNB+viJ+pQ+z+Nrtkx76Mw
/wVMKJYfvSMAs+RMVdRRnptVHHFf91WLNNEj8nx/dEVLJIpCA84VvkKbVwfVZMpoEbNHKYy5a6CU
jtKGi/rNh0KLO4VujsXdG2Ary0tl1w2BEWcTnlfxdZlkCtGO35QyLEi+9eArJi26yaND7P3xhhwR
G6bPLSqTpMATQC30wSzLOlm1nNN9gN2ptrbSzmtmrfV48i1zhFScqjFeeBz1hysoYTFxElqvtpYU
EnLn5/82pzqlaBuB5JcQxvMwtFLuhc400snvst/zZBTrFrr6dFyl27P61CY/j98h5oMY86BCbp32
3SfizTmBN3uu79f1TL6Odxw6fxNLnGWurjCc6uojHqvMRSiv65cMqcWAjw7/IIy5xSCxbmVzzemy
dNp090whmA3UcEtIGgwHa6lMV+oPyN/oyuzleGm1j+dq/teQvpBuTaO9I4cIS0RR5hclYp4Ve14D
sqyWgwKborHtYGG7U4q2H93wUDwbGcWU6e6pE38wnhSDUWa+ybInHoXojUS0TTZiw2TDjN11OLVi
z6rrlsrXdoLLqIAw4R4cE3Hw5NNJcKm4avIw44nouVOYwymq23EmVYrj8chumA43fP5ewgPKyUx5
n29tPy91OAl+B8pWn+LARbebbjFvju08ey+hbc/3tb5wG68lHk3mZ+Fi35ssqxKvDhusM1ND1lc+
xi5CElmdOM/wn4qSgjDN40xIZR3PFTo6lFLh0giDxExYrl5RmCKaRbx/mZgK7k59CsSLoJjVtLvs
JAu8yWeHtciF5qWVng6PnVMrH037U6mQpWeiz6lxE2q6p+bVgjjUDdCMGFnzAIF0oHSMnLgmf75Z
J0WzwDeqwnsj+7lqAXrTjevv6xrFvnN5tgql7GgVqQr3kJjWq0dnGKavNo1kR1xsaxnyIDcQ9+6d
YtZCf1qg+V3n9r15vLOZktVC/En+UxP+7Ji4DU/klr7gzDf0drKPgYEkXweE2G8MVFgBBdOlmqFN
qUsU2WMChAl6ZVHoSuQIhlirF4Igz6bGYl6BPc7RMjMlI6jXvIEzBFXRLcF0qKVyOd7AUKDdtDGl
UKJi6IOFnF7AvCEDLLUhLUUpvWteTmXbw+pS+dom2ulE9IWV8sWap2PmF87ZNdNupXVpmu/Mf90f
a5zn3aq3c0i6OzS4QqbrUDR2TiobF9sRDuotNFhNGHEhYT8q9/GrGvJKXL0qgq2rhJ0c+4vDSA2Z
ywUSZK5Qv4kkl/68NwK1XmRS3JsWXzbP27Z8K1NSoGIYig/At3JzhqgfxzJiHhmK15GPlAshN+wU
2WCdaqlTfbXGDJGqUGRwkZYQW5JuxBG9uFOFv7NXXpe3drBr9fAOhj1Guw/TXEFWl+zvaUmk04yn
opS8oRid1bKUKdRTdBzbqu843Fg7/sXI3s7+e6cOr9+SZcmpscYq1j5qFR7P6vkyQKcSo+BNoVhR
3PAAActdI9iEW/qYyAc6pH6W/2LzClOWZMPzvIIRH7liAj8Mrh8TpNWVrJjHu2CaWM+PkjQonBiL
PFlcTBLNbZSRXIymey7hkH+sc/UUkgZpAEvtZuY9XUqP7dFf549TpeDVKs+PRfk729u8n/aN+K6V
xHwcDw6mpxYS6RyXLmSJxq0Z+yett7vvZZsyIaF3b9Mup+1M8TnLPAY4meVF2aCk/H15/87yAuL8
3S8AXhoXhz9s+thI5D+vso2nj/o1WV/cow1DrGP3uqmvgd3ndhppriyfcrDOVk/r0fORL19flVT6
9+SZeaR/XgbiSbaZjay9++VwS+bKF2a84DczvsVVMx+4ZC7CovJCA93v8fCAWtPKKvV7nr4z/Irl
KD/34zzbE9f8ihE8iwnNXEbzjsyx/ZiA+yDhD7R1qs3H5jFP9mHm7LHvc/IjHCk4lhfoEp86U5q0
+SucVkUSUpxO1XnibftkIse2c5zdhpAh8qB7vL9ddHNzQM2AOKdAdoFmJgB9WrwPDsPzunJvuyi7
jPfcV/SoeBAw7mIJ58u6QfPrHhh3KGsb1dDw3NxNeIKlP5UUr3Rl962ahfIwatFGe4xeyfKj0BUi
NE1XOQVecvXlvA2GBuDvHPS3CCklJ8UMGzMo3B0yKqKFT6E2FIATt7pLqWwN+n12EOT5wkOPSiLq
ktIQAUrvp4sJS3mziPiF0rnemcrc1w1JQsIvFboFwP2y9cfZ0lwvYo3krsmV7ZQbSXfXfnt8IdTb
Clhzv2VSFmVyEc4OXuginFbT0Ypx3MnhWLOuU4kWOdUllFeLH6P3dLpJpObd0nNc/2K7MulZ+sW5
Lbokx1fMIqXRMuiB4IVklKl8BHjMTzsOeshDINIa3Lg/mUnVPmSLkMskM7Sx4O2ZCmqXeQeazoMo
VyN/lZo8f5RggvMBXs51XDAi6uyS5a9buYtt0XQWlpzEn49yF9M1/mtigArXAnxkjuVpO9RWs7db
TyK6iMIL78Kk73I6C2P5atxrIN9MHcEzU/wla7e3FwLd9vaR6CYKxeau1eTQZPsqrlp3obEBH45x
cIDzXNIzRgf2bcUayU73UT4fmoXv4KNMynSsq9UhsfOyLp4tx2k425QQZQI3LI5mSI4d2AZlcFbz
DqnVUTcpclIE+NNK4A1BK2G9MJ+3PTiw+Fw1diwHJFYWjcTK41vZfYwDsxqetOO/7qLnYnSflULX
c7AfdwW87ooAchbkHB4BkuNsNBZzTWrF0/Cbc92Xw6IGva98LFiKEEtWfm38vpEKNvRmz6bhaANs
rszdTNKfOacIhpB40mtFKd9c/gu/O5yd3OYcXv4r8bYMd6pyLnEeWnjXp65Y7Tc1U6paf8ybi9l8
0N283cqWrDnSn6frrdA+8+91/keojKua65/+1Ay0vd62YvawKT8mTZFcfNlLTeFpi9K+GD+UMuvq
rTxWllTy/XG23wzXJVds3srNbHTOVNlONOed5mMS3mT4Lm+mHD6CstdeuaGsDuf7bDqa/sQ0Xk9F
B6/eZ7F7qHdNbqb9cfinl4l2ahb31o4VH9sreilfBKYVJByw9ajCSBpjuVNokp5fRY7qAUp70zHk
urnhvhjegro5/Mf78Q43dV97t5tW+lDKkS35mG2fKnJYm2YVZ/nPJXVDUZf4bN+XdVMttq2lmyDc
Znz5Fua7TvDO4S6jmw66/thVD9+nSUo14C3ZKLu3c22y7BiA+swLLQv3ERmPrZymzdItpMx7XH6G
3t22rUiOHJ+nbrzkD7JsZItvMEJ/7z9+5RvAQQuH4dFEqelKIJV7f6AqJRZbxNb4+msfSm7Lb/Bx
k8pfmeuV07cdYu2j8TaehBJ09+oo/yb3huQ5djc4jpZ/eApARRpoZiZAofA8/P36/xcB3AaXEs+o
hTQFxYcPymAp279wFM8HQJcj0M3ThDuvwAI+cNRX+e3qHvivedGIgO0wo3sDsNJs1cKe+O+OuH97
FIy+94ma8o02naKbnEe5aaO5HatzP3Kz38NPsvY7ipXFAcCVyo17ceShUDz/vD5c/W+EDyh22U90
T6fbKN7IRk3VRBPkUr03DGGmlUx51lyMCh/rYYWatPLPpCsCOUkp9plcRyvTMOUTZPv7/w+dqzcN
hV2TfOmXNw9GrxS2orVyqgYbq8NkMpaVBGm2/sMnW9RPE9f1VQ1D76JSqVTDwWLHdBGHAvQFZmjU
8bc4Iv0WGJ7lQphaP/05cwJ5BgbHZOl3BCzqperYSqj2BM2mKG0d+2CFKuly3wymrMxnY9wH3H6D
tMEuLnzGBSC4NPq4VIELmeryn4fw3rBbmvaaJDoZr3UwM5608iCIiWwhqe/kvdxNNrqPOaOwkor0
VSXJGJuahduzqYeHLHwwX4kfmnh0/nv8/GU6+vtLhalnyzPm+fGn2/HY8WAzdKTYDb9cL92R2FJe
w9akJFw80OhYfDsXl8032RQK4M9c84E2gA9HW9eE2dtpddL/wph3GbV+Wt/5j1QNN7S9cLjgJOCR
FO3N+eKjmBFu7Pfa59wP2ntm9qU8wkRdFcQ2zrPdSze6Z1TYniTuSnVf6h7b9yiWLt3eaAXWNGGw
qffutNfdQBWKiTLXJNq7LAarJQpPnEcKyUfLVhSFdGKZmylU12nxbY7uXqZAU2/bqw6ZSnhUU9XF
h6TUK32aP1yRtalvVFb+Rt72OPEtI1Pr1003vhwVy0E31u2y8XeMXUvul+LAzm//NAQ39gUkRq/N
x9Z0Pe21w6654u5yqWJhWInhHs3dnlpILbaVGYhesQf8adjCZvHGzF7kT/zB5hyqCLevMLQ1HV6d
/26s9XupitEEM4VddRZ2aIsoYWWGd/F385smYSLE/Z/wgwDF8IirqLvQxWTjb4jl5uDF3cS+mynf
S5ltK3sr93FYsnU0olw3jY/17Vy4NwQIoul6j2EL3o6d2Ybt80Wb7Yg+wOtnhhOj9quxhQ8lc/B8
HSFpzP//0bN/Z5+BIX45Tsq5ARqzhifeq7PHWRaWHDWrzHWhxlh2paUp6roixPh0Kfb4ar89ihEJ
eGlajraRXNNiwQlpNZ0srkJpXuwpCvxv19xH0WFars6Lso3j7ZM/S/7birG7KWJO2+pX7P1skb1n
Oq/oo2fU1V72t2dRv8pm5ZASSCUiqXPKjXcaShIbOoRjva+sMUjSi/6RNsLLE850ZWibtH4ezA6a
zL1l6HhibmWRFtKrETZsnzHqnnr3OuZ2MU6zqldeA+d/cf7ews/OTMhms8+KYNIxZV+z0G0KIhVB
+Ql4svHfAz00pW2r++bEZGMtF25Nt+2RIuiPtut3YkAblD65NR2Llw7XbY0itvZRivfRpZuryt6q
eF3s5Mf3drxclrxwFR0jHF1/H49t3tujHJ71LvyoqzCspl+fx+uACn7ZmVxsDShIuVKcqdToWaqh
OXX1HQ6JMPu6F9MsLtRJxdrDTgWdHzxodxLdWzkEwJZTHO7LCguiRHR9ONj4cIkQlcE31NwL8god
8c88Rs1VoguMyzTmTVGJyZzRuKBh/KpzIbDbjjUTROkX2co04V8xOnhxBD9SiAfeuhZv+QiwxNti
lgmP/O5t1QuoTK4Mj1LsnStTu6xW9SlwZOLZ27QcHczCmSHVY91NL0nrXIa5LT1TtJDzwrtelpN+
P/WWezsZd6owFZxksJR+W9lRUaarGr+gZYnIjhKLagwRcnQ/kOkAt0SPiwMvnb50EuVj6TLMVIl+
M5XPBfuo7q66wQEeJQuEnKUpV5A2M5vasjEvLhvn9hF3i8FCSlhmjXUqPVR9p1cSytrJ7n4l9SZB
y57GCVXtGKoQgNU/v2WVVCXECTjcXembkwU0VEdbwgv3hg/XSOJrct/kJFmx0G+XhgYGQtEF1dLZ
IbXj0IiNqijMxxp6h4Ldo5mxdThFXLSwnwR5Ev4Pi108ib/iu/W7/TJWTRF9/o+k89puU9vC8BMx
BkWAuKVXoWZZ9g3DliOEKqIJ9PTnW/uMnWQnsSMhylpz/vMv8cVIEpDOK1QOWht5SXfSKgEoiWnv
k/d+J/4AA+VtnO2JxlYAHvj5qAx7ktfIbUnKMaLEJrouu20Zqg6spivOMlA2dqM7umZhQ/y7LRAZ
sRWSQnv0M7w26TnSi0nExHwSxRkwCVuaYLLAJ7Cnt9P/vCrH9Fngh79HfwAUxC8f9A5rTuXkwSAa
XUzJUQzp/ja78ZCzWFMqEUK1H/1xD8OIQG/qetCJ2yW60ksRyUyD/Lbzu/tYmZYPknGiD3Ne/875
net7cgaSJqBKJ6qxv62HVIIq0nQeEBMYHztJsQJ0xICfsOZ62/5c1qxL7mN9KglQAMucHycEMSdo
4R/POTHdGIhjQ9oIKKZQAp5STYpBcyceliG14Dx5Jyej82WQwU46hBUuEKRfP7MZe27lyQjMfNBc
+wILLNcKPoa7He92cSHjVPybDn8Vt8fzFMAVzGlZrcmR2PGgv9QvKh9KTv+7COhTymv4bcRXQDL8
key5GlP5dt0enA36HRAD+5XETTTT7iFCFh4oTiUWZpdL3DM84a70GbeTxszzx1QFvN5wSbF9HMkp
ZCjfKsDwnChXtynYrymCY9pV0cUX7whkL36hWrw5vpQTdqAGt7ej9EKcB8qKjlIlNDtmi1dEBLZO
PcB6N80B+Y5s73/wViHsiOKNbVva0KwnwnaNnqxx4dgd2fTmH5RtqD7nTFkGvGQqjmTALO+gHMBG
jNWLAjTCam6SlvdIoM8rCmBUMiuWjVkwzoP+ODn74tvo1kicC4btxCsspH0uH0X48vGmBpoZjiDH
yyEFxGNIcVkYgXp8ilApCgdBD9TyBA7d/FtITH34QkCqhHryGwyWyM+mY8VjKbiC6pgguQPsR4zq
ZOfxi7khSuzZmiGsh9E9cuaTS9mi+OW6a1YZnKD9fEV29Tm0QggYOPgKnjQ7AwJEPBD/yOhZ4tMo
xmxSMhxUVjgjuKbz1YVC2zyA9uxRMQuFLQJnhUje55aPouie0sXERbAObXFBi3Vsq0JuousfqIAP
9U52XmtmJ07OR/IYMbztEoXZzf229uy78m4vup6ixqUwpWP75mlXQNE9ZkfFmFub7OntIQT2j4Wi
UTWb+34kFTMSZdzbr9YzeOSXsOZAzMN1Ob9uWiCd/xz2/Zk35MbMhob2wHoSTldYw29mRVlCm97K
cw6Wp5gluATRSpTbf4gsMKK+JqyEzTbDqGEWdUzk2f0vK+tXsfNhWcTtQnWmY52WP3SHDV0C2wLb
VmgkXWs3H8ZCEEc1e3dKyVzphGGFwfRLNCm3Yy/2ECi05VH9JmSZAdWaR4Dmc0PmvLfjK9RQF7yU
Bzt7kZ+BqcOEgwoR5zyCELfxE2afO0PFYLK1f85W38/FG/MHUYBSwF9YsxlaULhCHaPpc4YybZ3t
7M6eFL6xeXp7pLY5T8zUXOMIxuOTgAi5Jwc8Wr0/YbMw2/aKCFDw5kiWW8AL5ENCdOR6eJdgPbBP
Pe11NIbDJ78o4Qy+HjOvu0PSR9Jh2BVSr370H+VqQBYyxsXXbAyKZZWJ5ccsnGFaA04/P6p4gv8E
hE3GOOY5CC1kewvXNuq/CzinRnCbXJ0lT3Of63IWn78slhiKRFLA+fyV1/Pk+TWROamE6e0bWjfn
tW5pH3RIxgauuaLSXlBKFdInA7IaGOC+xWU/+J7qxfntv+HAwl5Ch4zW5EeDWMLfANFaQaXFrLAA
jETaqfHEHd/cvh8Ne8v/X/AGeZWdEzWaWu5Zw4UszdUPRL7gVRLxxjAnn68fywwHak2YNzcjYZb6
3nMR6duYTJAJz1qq9IFlFTawN9Hw8CTriP2LsUOLdPGH9B3WGgby8AOf21+2NQZxJcvGF4QMxhbE
xLw2ej7MaZrZq9ni+yNN+D7rO5Uo1em0tiSfYpI5labAwUZyX655fTZbk1G61DsmcV4K85S9+nQ0
1c5WqCMhjWox99Pquqyf2yduFDXWBRfie0hcUg5mG4PmETmnItqXSlgi8W1HPbfarr61HKTyvmW3
SKJrej9Ma4bbhdfQ50PhDs8lJguXxRXNAfcgqjuBv7EbWBHF23uvQp6iHqaPYVFGKutsuYPlcCQe
zWEFgzdA0ZtKKJxZ0LJeNCFwlKn9T9GOQa5AG08oga++hdmqGuMBnjLsKX3V0YoAO4c6QJ5oiCIP
hW8R8HfkKXFSOEHBmd5dDqek+0LazZzlG9pr1rk92Erp40a4L4VDanWy3csGyCQEKnBLgIK1lWgJ
g+MLKvceSy1IzuX6/odg2mmo35KREGnY7DdZEJwb0sxAY2dEVGI4tnkEM8Op7PFXWhQATzBjYCYk
VOOlErY77eQ+F9aehQPG0PGBTVZh8wygzr/hwObs252+p6IDFaJqYXLw3DF0pi1AJycTyihtoHXN
RDaXEXC9UCXmUKxKD2ydeZMa6zaM07C/Y55+24kkELhg8AWmWKJs1aHVoQEBo3q5xn0xqv+YAXqX
h1ib0HCzEb4tvNyJWyFkh0X/IHZL0kK4eHp+J0QNET09oC4cTsjj5v0J+hpzsFeUihIBRJ4YuLrd
wRoX1/RZRYD+9f525GtCNY0YT/KpIaGSGzwT5znYi0RG9N+l+uyREgCkm6A07G/HLmVJFLxgKmOg
/E/UN2eXa5brX7vyE5YCR9Cb3NuC2wFU05g/FdQpIMnyWLt3JdW3pARB/CO+TNuMUBfkgIw+AZuk
cFQIVlcXc3zTvnVhvI4Pu/rNKw5WrLIENj4pdRocmP9ssjF247bqdhDINR0oTETJLNUVu/aOzvgU
8VWYEPKavUDvnBbZH4a/GSg2BD4byvnlvmRggO6Gzr/qfZegBARxKdOMOUpGFudGwOqsBcxhUF6h
YjIJpuDhiLBCGPMZkJGVjEvrlsKkVnp6ltna8DCfwyHA07eoBvb/kSfARuYfFA5l9w8lOKdI9YHn
rsQGYqaNTTAOY/F9+U4VUrwmohlpynSWCT1vsQSAofchX+nsqINGN6O2VgDP2eVFZUV5ev+SP1iZ
xZ5yrlyWFO5anGZYyeZ34jggm/nNlhUWIuXSCJhtzTMGTOxiP8hRII66Git2yPr5JpAVsGaPz2PA
ILyx3W81zohO9LLExxjqiXwJZfHNuyhB1V88knIY1uukRvIP9A23KIwq1nKOk11RuN3Z3M81Uy7u
QpoZeg56wn0ZsiVED5z4Wvetw5l/LGgW/LPyCYWAjohJB6UxP25aEKg4NOlfvPEfXfs8eNFxMpdE
GFIy7oNb7qIMSvWaVgy8CahpIuzRPLnzGMCgtesmYyK+R//hZKftU3RXKEWAj9zHTlNTiyzK15Eh
717Jibb0brty8byCSJLas9oPPrdsG+OKgT0w9gWUy6IWnBFQqwKYKr68q4fk7bdHNiHVva1NNBlz
YRLEOptLAGeX6ALvVxUjSo5Tmv+a1EvP/HkNJfBpPJBZWvCn6QNRGp+hxt29iVp1YD7UC52P7D2Q
+WsEWpjQtDiP8p3ZzoOLdU/wD9mgcp4ansNTZF0YIAbqhHXpS8CTHiiVuB45U8MnwyX0yT69P8Ny
g9mfSVgW/52jAs8FNkCsiMZFTl+LmGUUn3puiee4PvRwFWsikRgUqgHgGsNBoHYuLv0ZDNZ8Wnf+
RLwej8XDy7sv5RlisqarDuFQkuxyoiibDByL7ebioyB3TmknoneHx+pZByZLmJJixidEyio1qUji
QgF/3WPtSacrfGEB88ojjy/MplIEZE2rupQ93sG4eiwDVk0HI/vTitAk0/ComOH98pzCNUBLx6qV
PBBAQH43QvO+5enHbQIAC8MPjp+nckaDx/gIWh6vCIP+jIaf9mNasqxyHiqd1Onk9+atqUXT09sd
INRb6/aLvPKn/16cmo0xeNbcL6J0HlklZZhdvCL13yvgVZ6enlwvX3l5xvDVme9GmQQix3+nJI4P
mAkFp6/HWvOlaZNhyNP9KZZvfRr/sEPUB1pr7nXgMDDZLcY/gu7CUHXdS555GGkad9zYFNxH43ng
aWZoyyUG1DMCTBStDaXsk86GrYgRznz4kae8wLIpOwGf4cvXppYZULlx7m+XjNQinG7Xx8IJV8hq
yJN2RPhMi2+UOKGw63aJhCk1dJ/KeyEj4tmF1jFoXhcVQXuJbgvqOdaLXiNRjqOwsSeDwbSQLJvl
hr5hHjF1Za2gXICTQFvBkWOhlrXXDaZF2+L7GgF30EchXwKFgFN9clbf7GhQ6O5fTHNL2F5w8hru
3Jf81bg5WyJUr8SAHRJfxHONaax8C9rz51nIq9BSMnLT8vxaxNVsD/Zh2hk8DFzFwXrpO0oUCJ+N
0O0DJzED5g19ZvSQvwjAZhrmZ7siU8k5Zcdlb+OpP+PFyupihNoGxJfnCpw6v9Gr/20RguyZMwmj
ktrJEdGsvs+sVahtmMmKAE1k+PAJqV08GdU/OznX5qYQheIPiguJCR/tXJbSk/lBX4OsOPkvowhf
uMeKHyfybmCmfGMsyIcyYLBddi+UY8yc2aNMjOBACnX9V2HJFfsVI1fdoOf28EchW4/pLU7vLQa0
Yhdficzb4viOspfXbN8sW6RVEoaG+wniKJrQc8QO5pVH5QQ7whdTKxb3xttSBFohLm2feS8HVgh6
fmZdBUMnsQ/XtBaDWo/wkJO2vpw3/I38zV4qwTKV/rPaxMuTh++9Z3zpWnuLBmJ058HgNvipmjnE
lB855mrQi/Our1gNWEyDh6d+Ey1deAS8wka7QrC22LNuseiD5styBe56qt3+ta3/6Cp4OMAja7w6
ZiIzpstLpKxz+76piSH9oo1tZ5vnJbDLadvM43sbXEARUJw/8E0FvH6gYpvoVGTkyd3819LXRn2L
xK0qMXZ7ttCvkU8CUM7ufwU2ZvuqWN7G/HZeMex+ybSCIbuYW7y+6yaCcqM5Deyvqz/BjCNssEpP
CC4z5bS+Eqq57BA51XVOF62MG3aRJ5J59Yu1FYFmDTSJ3Pas2go2sUfut5JFTaLuMzfoxKgb+zcE
UmI16U94oN4OjQVC1PGF11gLSgxvzlpAVauVdNhDBwKBvNe5TlEkaxgWfSkzHNtjA2Ac7hKPcpkU
t9ii/JW8exdnDWfPhBz4pq69/exH3JkBRFz9v+fZENALQcyc4D2QCWpDTF2LuP+5Ylwr2DSDS0Mw
xbNAhh4GSn11APE4jTwDLpCNaYPG6OPna0ei4k+DkmggUAZbYDBDQF5bYoAE3WTmSAdgdqh+wrNN
hDXe6LJHyEpYoEw+KxzpfcOee0aNoZyIh55ZQPA8ElrNAuKxQsESSyvJuxj7x3pY9kxO4HcseHf5
HT2VrzdkA2iHkG8exdLofpgKo0hhRF8+FmKnJCsSDwhe4/n9Qo30wVMS1Htc7IxY+3tvCng1GraG
t2flXBXMkrbYehiwU+8pCir0ymcCAh48NEyZMYvYvVPN/U8ON+dSEsaq+a8fpnfnPpL/leA6S0YN
xHKy+tENnSN0muLz3HYaCJ2e10V8hYo1P29Oasoc9MwDIAOkgINkqrCS5yh0qKmoGhRcJ3ILsAiw
Nahr13h515oB7BDDkrr+PUdR6c0xnrrjKmMmwww6t3uleL5gVPVrnvMz+oAeTsHT5Vrc/5S335N5
DrbPBjj7R90yV7dd93SVWSXmNtRbKiBDgvCDqVuI4ymV87GlBzCxsjutB5xEe+9e1SCJ9GOqfnMo
W1RlS4WiADJeU7gHTz2xFOyyD0XGyJ19GYY0e/kLrrLa/cjV5/wFZoaLCQO7By6BOGzAIVRmhxLc
tpsWFfUupP93dHqutEoKZ1jmlD9zlkPBW+R61XDD/YLHqJ/yhvdTt1XzgNAxJ+SgwwOBwCAXTADO
YilHF3WVPRcQ9MC9v89//Y4J66wEnEFpndfI5+Y+/gjWtuL8T+mIf9yhO6edipZI+yfz6bDyu1A9
XshQsj7fNcjSA1uoDpMQPkYH1GYCEojMKRkOGBAnxV5fUQv3dQLVhJlqDlp7Pot9Wv2mmsKnhF7p
oB5fnOe/ag5XibjZiqtHoaft1JKNWhq9qa5cPAC0zYOKg9MnVa5AAiy7eCwLZcXsoW/9ofMGeOQI
tSJtpOuM9JJq1jzI6CIYW0wvQIX5SrQXOrKqmafN6UTAPov8fs+7ZybcmpSN5GM5fasicNAn1Plv
ARNkb8Zd731DhjiEp9drbe3pVaijZGbLg7unMzjh9nR1hz07cGlSfVDvUzBI4ym5S9HMVEJ81ozV
aL0iGDw142UYaqZ/oraa+Ned7qBFeA47DIvvFNvteM7HrzfL603+sPAsxX+zf1lOC0ZQ/Qrqjba8
lOjJ2Z5HbGhPu6LfGUL/lXRVgrH4DBhk3ozeiJUEfL4OMnVxWcCoIo5XR8/8SjuYD3yryTYjuNDa
n9bIzmS0JLFB/+9eSP2EMRN1L2Uu9BDitSjP5Aw6skof8UH9mZr7envaFH/F3xOXgXft6TjmUzSf
xAAOlA9FCYQRDCk+RtUDtjGce/OJWmeEnoKOiJjOGV0NU+P2vOlnabdqPjCvQAeyE5KE5/F+8qAv
Mz2gx5x6zQZ6noe3ayhDFx8ZUvRxh0dUMyYzKIY2ccCPyyfzY55LirLGfZuhyYzu/q+yFhps3scf
zPDRZ7vr9hCFZnhCCL08EwI0YXGrJ9TFNeAq0e6plqtYHp7UXfv8VZu0vy8vSiwpf9MEwOiAZPDB
CLwX8pV2+bQSLAm7fqt02VPIcv0ZaoaG/JeUm4DbvGbBqaVggJdMF3q5pzeFdalsfXr3ngSDR42F
FDWFMf1SnbbFzG3ep3BuJbLpqwwi0W6cW58rcsGj4mRayEXOHPflspKsNfJU6HM25g/pWDJYnwVc
USkc56Cod2zIndv/RWZVMJyZtp1g6CGNvYck76g/FKBoRrka8Em0L0PHx/nvVghzcVTlF8D8x0kT
BvkkeBr0E1OVd6B1x1Z/+ah4OlCwBQSAk//i83Mj/mnVQn8TW2K5loyDBB6Fa37BZ/rO8QqvuTEl
EVW5A9Xkj+seY38UXDincERsoFD0TkgrHHxe3rrDLYqTAgWf1JIEG1yem6uSFBcIymaqdzk6bbJ5
e0aRkMfLgEWcGGHZf2HuPMf6P+vbnXrb0KvgyxMVaoIcYzov3vIazvJgeCoG66DSCEM1PnTKA93j
n0Dn/XrZ7Q81wr2NVOey6Hf8vrxvZPmbm5GGhXX0evVJOH4dme5BdXvDdyazGmt6PXl00MeelZtQ
0TBiQtJ4YsFU0Cycucfoy2MmMdaGQQg41z2FtPqNeY+wMxwOdxpEeaVsTNE98EU51unkLUzymK7k
Eq6MqNuvdAYFKFLxrzmI2J/GF6odcto+lI26mmVTQNhVA/wigUCShxBOK31bfVa/s4W2VTPxrWAC
8RvI4IPCa57VqSi12VDqPQsqstFTVMK4ava0p9AXiUGOjeyUwj/CPMIKpbCPmfgwn0QQrjLbwTAy
QbO0UflGPuH3cBgPGIRuCJ2MTSOa0DqVu4nDAerkzfnV9MGYsvemjTHTjBskREgZQLhkAjD4oxa9
8NlIrFT7U7E9viUKtrkvao5EXuMcwmwWeiaDJXX9CI01d3FiIa9eA6cQ+Xj55Zh8/G3OdpucslNm
LETeKKlMKSN70YJbaUf03FPInNbaUo/0yCRwrpz7GoQrgXQJGYOUUNQzbtQiKURXdgr+MLwi2/BL
3458G304IpJvZQOPKr0DuJyXIp1ziiEZ76rwvjXiywIYBilBVv4I+FjMv2qC7es/nClJ1XzvYb9u
m2hOaP1IJ8GUVMoJbVqO0Su4M7+3fom9xAkKh/N+fQnHtMPt+LoVVAT4BW+nDJH0g+Iy+xsApwV1
Ae+8C8PhE7Yhzx2WAtv2SINGNYJUbGXmtNHSRo6Zkncp/Wydgno1KTDthiYTfJejgleELzKp0BSl
Vn6BrAHV+8g9QZw488cYlsN9zy0VE3DNlaQ/EK4ikDVH7Anmwnn5FJmbOlWWuEsha2IEWnzpd9ox
a30ZvjpPHkJphvO+31KeG8ivMYq9edZqnl8iOb9FSlxGVfoOytTIpbjlz0BDeZudciRaiZSBDKX1
4on9+WkhZeI7pY8pN/DgccY1Dpfeg7IgZDgVjKsr5hDRLDIXj49bdsvKTM/MTEJtFgy8C9kkEfZo
SZHOIiMto37/4DmN9ViLJXS2nh5flpdl8zMebxEiqm25rLYmFMHtI+rFLNi+RKefCVvL3MhvqbYa
40vU0SkfXvsqGpmvUiymY3zeXXdVpK/0gAEgP43NaVemZWp9nI9y3u617J5cE+W79Tv6jcVL4/Cv
VOveNcHHdkHX+TGGRdQkVvZIJX4+0uFYMXoD9vx5ppyvbXfkZf87dzVqeL7hHc/oaNLRmfbqoTu2
SFpWF0Su9rS/7pojgqC03FaUwLtiw0zePy00fGR2Y2xl0vctneU908V8tlECZfUOKo5WWckbOX/j
zfkAwFpPf69l/8WpPpHTvdYWRarhJSSOl11loS7VaP7fNXyvFM6LmbWHh2W3fhmp+ZtX5DyMHjve
PYFvuC5SdTn/q0Mk7ms5elKWYMa0xlA2qpMJUSX0P2lhLnSvAumokirU9gzsKcZQ+mxZeyliF01U
rbtUwrFGWMQ05NhGNQYZTDm6CM6cr6czr5gjRxqXs0wE+dLDa1s4lCHSJCUaMfZAG4xzQwbfPpMB
rS26cQUSzTN7oKqNh98hoVaT+WiFX/zNo+LrlhWRtJYW3Nmon7hDuUfxW91I6zEZw9t/99zjQ1pc
8FRj0pzd/knrYnn5YKo5fJpzf0igbnwCwI0hw8qKeWn5XcZK8vhXrUa0ttEbicPDuXzMcW8DnMp4
Ff59Vn10vx2H8/4dwyeUMypF3o0vzkl/t4vI+AL6gucmra01Dp/c+QO8IWlh/Pd75RNdWzziEZRo
UM4umbkYsCd4UcDbJigwr7BE+EzibuUx5g0x7Iu0bBaVKH/OPu5kbrmdANaX19I2mBTvR+dTCbEN
xjua2cDNL+LXTwFZBgbwf3SgeTx5Fd/QLJ+L+YrWf6B/2ImN7SZ4atX6vnz+3Ba0xNbmzq5obtod
ugKm70hisoqLoIVFbPm4osV6KD6uONfSYkiaTyJI5K+nO9v0e8wxNNBOjFad19fy/ivDmF0WPnel
Z7iMYK8ilxujB0IcAUBnq/5YrevtGD2dC1ZQpVOu/mPfgVfaBsDX02Pru7KWvGxtA+74Y6L7hKvw
UR3JKGHjvcIuqI7sYIvHZ8taJ+x1cGYpFtJXmcu/TaAm7WZOCMMzHzLMrDdq8grV3zsydTmZJRKL
jE5owsO/bJCcRGpmsBED6sXc7QzStLwEQu2ils2hDO9LI6YhghPzU64RSywYbdwWV+hp1+3zB/LV
yNIFCFUueI2VjMBwz+z1uRMgFP9oQR8x4eyKGbKYekAwZajMSk65BHCfvpO3gJNwCsVsVhNUpCK+
R0IsyfyQecy+7rwi4GgEORAaSpNiZes+d8CgGd1pHbnf520dUYmjNowBPBHysFvBgirsegsVkxcM
Zsd2ByEMdyYICK8PBJFFAK+G1wSe8ZkVO0gS2I3OZFKId52OCGunI+grzHnabAzloLMC5G962rNj
tTtHuxduFXxmqBvITib7e2CCB0YCwMCCgN8cXV4qQMD3YYDv2B/ZGAMD+b59CxGakqxka79TRo8P
M6Dbfjdsx0UAgw0CmAtZmMlMuYak9fb5HaeSrnkhAAmRlseIiBHxssg4JCb+KVR3W8rNnJ0UJduR
E84ItfqhALhG/AInDJ4kHDBemjEtU5PZURiWsxUJJmy/0+UFll/wYj0oUV3a7xSfqYl5YHt3uXQQ
mrE5F5EbILLQphazpwP/gv53hdKwCh9ryc6AJQkcp8AX3wdNk8/iQELod2PjEpInVL+YYuGUxWx2
B/IHWsBTRzMTC6OsI10dbRvgC1gWNkku0+NMu/kETxe8lODRMZP7m3ZoGVs4cpM4XFDJiKsIUIcu
gRcyD1QX96jFmh/05L0X6vMuvS0ugsAKRIpUzwflE6IW5AOtt8+k/LHg0/1AVBCrwY+Z31PtINgL
quPLP4LE/U5JUvvLzkiF8U7rBC1o1zLeSzVfZmnJEBsxwjfingiReTAP+MyCmEFuBWQMaT9z7kto
5/w9+qrR/WWIduZGYJrIQEwAhSgnB96CAz7NRPHEaQOlm8XEAMy5tNkdSmvBdBKhrBG8jrQc3pvp
ci6cnTmxoDM7UCzA9TcCC5Th4t8z6wprSOcoAxZ7kBp2dAgAKWwcZe9S/dxggzRCW9u5RHjjy1F6
sGxu1O7capAjBad5OMwYINCtAlRDb8Y5xj0t6+1jcVnUxKaAV2H7zEybmUvAyTKO/e70BxAPSMhE
NGYiyG3J7Qy5j1GnzrsdcR8VEz2eyYnXg1vHszP55UJvPV7OrYnj8nt7j0kPHiv40+NYoK4o8uSI
+0mrPqjvV9AoQZTErXfBV477Ak7wFvBNnCS/OLLlAtXjZwZLGP5EYiWM+7F1J7egxULwxfPBMvWw
XRogzvgAlWugm+oxn4IhYQhjO7p0ZpkNr4ibMy8bmHtAI4LPKegIQbiPtlt8CJIc5BE2E65hDhg7
Mn3YjcjbiN5MUKdwGgf/YiLNIuOPoSqaR4hh3zxwL8GQ2atQNvgY+psFRLyGEDcldP848Nw+Cdo+
/bOM1Fi/sWFKWoKtwhM+Na5OvSCFJOe6J51Udj4pS3tYMf8E5nbmIQ++FfRptTTgZh2/JFZenup0
cvvlBxFtUsQmYUA5+s/SpAFSFOKy678H2w7alFvSuC6aVu6Tewp4BswMRGzm3GPCtco7gxNpdoKp
FRU74zdWRuyIjldS2QWpBEcsfDlnvyg+nQIPwA8cWp2K4Fbi0/x6BX8BdBfLK/eH3CXcFM0YL2jZ
P4ea82MeKXq/GoMZ/ts7rwtbYaJu3w1/5iNSXkzuc2vGMpgkSqHSL/dvhq1gLv9O3Pbih/WvaRyI
KXa/hbeGSTdnwmboWNgeb/JF2NbomUcd2qs7pTp35UfJoMCuodLii2oPOC+4M4JGgNqD8kt1+xbY
wemXGEdhg8IdyQAe/iSjqlXrFtOyciTib7IernNggbSE5VbBNOPw4s/33f3mFjlW27ft4gXl520f
ZnnnPTFDubkwLrBMlgj7xeylxK7GdJW/0sVGhkuz1v/wp8GZ5LNgIIUCBoIfHopNxNOa8DvNsvf7
ebZ//R5vvviI5oQjvQMywpAyN55RA5oHKsAi7Ty3sm8csNKnHMfvOyr/OoPTzc4CqumcY6JraTR5
6Jg5GHh/s3fsabNmAlCeYlTPuMi/drmxpLizkvx35lzWyglHPSZMd1qAHXsJOy27tBzqh3tEvMa4
aYefgayaTCi15sl45AmavstliU/p6wdjatZTAxaCN7T0XiNs8d/moGPUyMTPUKEiTZ2vEA3O6g10
XANjPoWWjI3i1lNgK6RUeycFUKTRoQs8zOS6rMITrAQasDJ5mskNeTI8KR2ngoht/egbMU6MbHEI
Cj2obITjUoi5r4WMB11AeBeUD0wbPCGPxPQCAjN8SlBgsvQw3fjpH555CmZ3xPHtbAvx2njCaw9P
lfekNFIVVuf2GgNjw+ME2oUmQlt8/tJV9qzb+q0ub9NHqWVVqLNAIlUYrOC56NHan7CN+53/G+ax
TrbLTnCl8AFgt2z4BeW4IH2qO5P96STSMVagRPdyiba+LqJsZLYEQN2FQ0p1A/AMjIWvLTp/CC9b
ZAUqviAod9zr1jyvoYQqYX35mX4afVfjn98P6zq6zV1sKzT/v7dFlOBWanY/rxnzFSijXrsHjnes
3gTkAb3Fj34NfA4FeR4wAWI4zeFhGTC2QVcuMU3NRx21o3MrIVk81/XXu3B73G6Udc/6SjOzeuEf
fvYHFn7zkl9iBAQYX7v4jzhUQtTAkCXbMSS8UKvda+cwXIGL9sS2medjiLES9a06ekEfEtJ0UjOJ
7+tgCuX9R/FMh8qbHpv73X9v+xOlSbu9rJuOX4pAuBUQx/I3/TD4v8ziVouHSwrhtQy4qZBssCAz
VysygojhYslIh6hU30AFmdZBWUib8TCZuBYxrcZ8JEY4BoL8it7P4P1b8dgjsF78u3/eyEB9uMXD
Ly/Ls/orjX8qXzTwqvQxKi3Ots7AFX4KdkmKV5UbTCNothrJeY04+ewIKBTszsnzjQuaF44UYH77
PIXP8+FOd8jG3l+Srvs8VV9IzuZPdrfclNc15kV2VLhS7Wk3e5KYp/zdR3SEd5qvARBc8ibFV8yV
+lrNtc0JI0x9qSgsByfyIvgXr9DABjtsAy7DI5vPsNVn1MrFGUnJIq3hg9doZIakDimSGzH2neOn
7oCl4ytzxlfy7HQ6glJ4JZ6p5efPkQX2a/4nf+HVnnXMvRhXQZa1Frcheg6r8R7eqt1t2D6KdY3/
DA0Uanp+UD7qsYF3xBjonrwRPXzhW5hBoD8R7dYt6z6hv1fQsX6xTYCmS7NY//JL82kurEWVqV86
RA57+uq4C1OdiIvRs36kK9Rxp4Fx83DNJmkS8FV9UWaa5ZprhPhrc8HP9WzZ/VrrSbJnml0ndcJL
ie8zF7Nl+WEsh09u103775q3gQZRmEuETUXWJUNoRJz5KuOlwybpUcRMbp28GXVIdstlXzyxpvpq
EiNqQhUN5m8XVpl4hwJAQgtuae/Dc4taX/dAgoAdupBXTeCEx5es8GEU8lX+Y4GIHoc6vP4acJOb
8A2f2Sd+JcBYL66ifuaNTI3ZpmMByyhxARMnbQ9lJCCU274OBULSiJ+Jtjh/VpINhIIkA/oIbq74
zbhnFkjN6w+nxr/DG0QgxPLL+AReIpsu/vqzJR/vjYMRDRt2M4jk+Agvn+fUJYwz0tblP8tyJTJ3
8WIbvJvw6Q8MOTHuaf9yJhz+zltzlt3171OHJQSMhd4/0ddTO58DlVAmLLiHSDW91xiY3ZJJM1jd
3J8VodUu5i88sDA21tzK9OYVZrNuhf8amb0UK8fr5JXcUtDo8LtZUDu0Ko9eIFEc3gMFJInSCe4o
9pU812+4Fsv2OQ+nebGZTcJQTebyylWiDB8lWw37mrdmjSs9GY8EZNnwuuDnTZC4/j3S8vFlEfah
2/+wEUlPOy2oJHZQsK/5xY//xaRk1vSRp9G+2pu3cwLlal/2mxrCnR/IK7Gag6XbS9lPlxbW3nBN
HkvpRWm3nOfaUYtHj6NyuSCvPXOR+/Gzhr5R23YHe9u571ooXexUqL7skfwMdXX+6V4fASEFTCJb
rC9d9vcP/ic3K0I+Nk/V/bzCCmkiw0750nzjdLdgje4UviMBsQhiVPd9/BpgoJNqUgaft+3d2rQC
evpr3jDkM5ErZoaPbSNHOqQU+2zbAejfyllapjtIeEEum249Xf0eDHhUtxde8B3OmUSs9IYahD2H
42H44QTv47a+B/J+bl8Ge6ljNFduX7iWOB+AsXZxkCg79JkdWMFypJ+fSJmdoA2ILx+Kw9eyXNpL
Iqy82cGa8XBwru+T7TCZtLvjJbKmnMWP6sukoJGUrYbDHIIY+x0vzrsSwVXcNb7jNI0dI1ayGQTm
tecgj2gPQzw6W3n0e21ZfzbJDJX5v7kL5e9Thz/hnD5JiRA1lkVD6upEon2+luRnHRdAujFTaAqw
E95vP1Km0gn8j6ezWlJd28LwE6UqIcRuAxHc9YaisQgSF57+fLN7nV3FZrOAhpBMGfILak8DLp+T
fKbdZJK/DtAD5kwY8FZelwJvhJr+TMl6MYfff2DQBGSM0mkM0df5Dsv9C0T7pMG2lSUMur87buud
5qkeHbQPTJDeCQ14toCKmfjyrE3H8Oo5U1pSj+/uxHAoYBLPHytST0iq2zhdFE48KHG4QkvSJuUi
TskGlyHQHafc99BuWdSE9DS4vOTO4NcmDyQu7OjnxXC/aUvKWR/rrurrBzK3nprfmH2J//AadDaB
dtivwitdyrQP4sCWc2tMLL1fAQnPyCkNTz1irmAryvrroZHq16GHYr9rs9oMPQv87iAhIrWHJprU
xkA3ZxVSe5TLTQLrl9IfFuhqLFjSO9An3r1U2a4xmnld5xVkJEAO+PCUg0flx5EjbTWjF6PMIavT
vBxIR+mW+WUpfA1f6HjBsrsYbPLRkcFnnBwi0bpvIY8NqIwp2wDezMcpCB3wD6UXJgsLlh1l+80D
DIXW/Mi4xwaKgYkK3HqQD5hCmID+UeehMb9oJELKJ5kHpp9Cpb0zZ62cm6+zmo3YoRxQjkpr9bpl
vAy/WEfT28iOdbvXTqOCDCYF8vjQWNRmMayxDw0KU3G7H9f4Ulaq7s/wYLx9sEQRmQ++wgccMglw
JW5+1h1UvmUe3qTHH1cGbO22hqM0YyjH0rIb6L9/paDbif055HXzEFJVpjvvR2AvfbNjuCksGmst
f1xgGLp0U+rbu5pzM0CvFaS3T33WUUfJ7P0dh5AHrPBgphsVrXCyLxSFaK3DQAYkQ00vtvVwCC3m
jSofP2vzXAX6QBsj9tEFJQicv/AA3tVOdgVvhvrAey4AERyKTG2+ub0Cv61mn8jsl4Kng+b+sU6x
7LI19JNSctBBofrRFhPvU3M1wqFcirRzWKCC1+n0OwHCwv1Ad3FYac5Vd/3qoA2MTaLSog3HhmxC
Pij81KTfms5UoDX4CePK3KCM1GJWXM+11lPozyxwicH5aAoQyn6aI1xwEr0/f9GNfm7eVk9em9Uw
YzHIenP6zfTJHNq0jymmXifNGZqmT6aqWj3tVjMGlGlb+Dd0mgI8m+wIbx94wZAFbYpKp3EEtKI+
dMqFpB9025t1g7n5tn/UI4yiZ+Aq06TcdsvFi2INNCLEOi5n2MqsJvVIw1xV6XtmNWI3cG4S3ZyT
YyKlCCuyd+PilOR/xOCRGzc2jk8bYl7gbb5OYZndNqI8QRCVhbPkxzLcm4FYedFvShfxrQ+2XQ49
dHrhjPreGgv6hCMOh4Gbav3nDMkrqUcUPILn3v9QKKef4NNMoGsRuPTZnAc9r4dXDMEdrUGYYitG
DBKOQ/5fDHMXYJVzcplMdMI6gy8v4VlcsyjYCQEdIQTIwk8Ahcxc5PVEOfXrxOUIDJ0kDPtVqV/h
OVFO9Dngoc8mgCMC87/ZQAQVNPbesruSuq5KJ+xzCZ+udMz77OvR51I+HB7QbeM15rGJMGnCoqV3
riq7+jAes0woC3VR77N7tMysfs5WW4zfBDtwP2CHXQFAEAgZLaHZ2+jH5G7ddYFvJcFkN4HHT2wX
9r9jGi9LZjOc5/pGnF52+9DHNqAYzG1RzEUa7Fu7kujq7Zy6cyMgGQM6Fp8+Q32tGjXoZ7kgDeBM
BComGJHthg4BM+Sdpkeh3iHUmVhLAvBwQRsnB9KvA+fy9e0Dtokou3tvJDPa6CpVQ53GKIXk7ECi
V0hDuUUGKPAyaUYin3DwDrSSpz0ZpfakL1AHmvuDDwYZG1kYWMIUBsuy/5oCe87Bn7ntWegdEuuh
Ys/aAK8OAGE6+oQjy0WfgLS6PCYrcndAoNoebHShjMF4WuQlTsHW+uzg1ghuuW/Wvbf7qoUnECJF
R/kNG5KwnnI56T5fQXgaojrdrE5whL5HmNVRR6gsRNpVorNt9k/b+utlL9Kj97JjgHwZnoYaxey2
mxJusiJQS6Cv1IJpVF7dUd3VoE6gxPVep+kc6pn5frhmCz4NkB8cGERYjWrUhS0TIgo2ViTvVW0k
FK4oxr5vX5bNGEO0QLu+6ImzMPCuZ+k23fE3oW7XnsFqUdeiI1lP9WTEya66eIbzG/wvAdewQ3ux
mN/odDWr2IdMWilTVmt59Xn50UHwpSlZUQhMt+YwcfPj6/XzlX/Ks+o+uQpveY46lnIaIinAgGAS
Ak2WnVc6p7r+Ksgan0ME9boAs4h+IrrSmJvkCBvO4Iky/6ufaKaOuufXUqNdYM0ej0mSQ+jRLqGO
53DnfQWJpEdDA0rUo9oA2++82diEiO87Ig0kVPy+yZDYrHIVkfJlvQtXmbzHBwmn8brrp7Mguioy
R0pBDgsrFc3PZawdm8p5dP1C8gsAcfNMugKfeZACyMT3HzeIHMr+MhxJG8YyDi0fa6QA27/XGgOn
O0+zUXKxTgO4pk0+zAlA8UnQXyPa/x2xSgzVQUmXBVmGXwOc10Bba7Un6dunCZqRmDYytjF4q+L2
tGLAO1SH2XoTkh3vXeAH5LIhGdC2AcMSNJEIQsCKRiZCjdQuUIhZv6dlPH6//GzSrmv6YCRy5jmA
0qjbeLKtSx2yoDCd+uxA/vPZGXY1xQz/lRNGGaBaB/RehM7bQQOaYcKFw3H1inf0A7kqUKy1aLnQ
3cNEQ/bo1qACC1JXI/HyDcSK+9LufUWRFKlMoHqU9otBAr4w++EJekztY93Fj4/KHktdMgEXBI9I
Ue8yugBIEUC/XFM0LOhMtL7cDlovIs5g1hHz3TqBZ8xHHbQ5G6pGHW8LsBSn6mgh9f3AwxKUgupA
+kG0xgeq4yGahigDygpAYoARKgNzAmdILAcTJEri4ePRq37o9+6MfBQe36vYobPVrOEiQ3l8a+MS
Qis7dA8KIOY2n84QD7xc2z9qlnY8Kph2O+UKIkwGyYelMx1JqlyM9JhSGO16cEioufsaCWWyo/xs
GOMkGJapg9BvBy4tQu2AQKHPE0ohNuR8Wvc0U7cNAFOYKAwTTSAKIa8xcGDBYFxLSV2N5u2PHroy
3e6uH9DwZuzfaRCArTJjvPSGZjKHm420QkUjCvShsX+FvReVc7j79DDz81eeUxuTtEsUbZiZaU+a
wWZC73FMWNkRWjcUmaivq+9xWG+lOe6fFjiLeviOPBXUlmwjeZ1YPfLmiTV/wpr6UoAxbbX1wpOL
/eoFb2TWny1oRqo06a3jaGik4DXMuJgCUVOvWeOCJDh1/NP0hFzQpFxtPtq4Wuo/aDZhak6LYco1
iJeIIUxT1ASok9djSDz4tqJWjxWDn7C0KT/56VDVE4TujWCo1pPcGBo0cfCNqnxwmJArAeMoc4HL
k21UV0HQvPGxM52GzU1xkqZXwU/Hbm2A0ntNpZRJpFKA7z0+vkoo+/DRuX8G4OX8UrBLfs0JMJlF
+B8mYSWPCuyHZJfDqyALADxAdPcKmRlQPxhBzpp11ZdYTbTvQfmTfsV3SocayXgMNG9slmrZryE1
TpvtM+yp6BS+PUQz+wRodBXSdb3DxRqd6i5uO8W+M0G2G6yQ5cs0vp5g0l+OCqahnERu4mIOO0V2
ZYsIzAudpmKQrRFj+Uz1lk6rRTCrD82htQf4AaudjQ4zg+1zfVoADrnQP9EnxtpYcwpQq8wgP2cD
MFZwoqbQHwhCB+kkcN84f0wZ31yZap0ui7XFFyzfa7rWLO9nAW+lEs2lZ5iRWP/qC7Rb/FlCYSZE
k7d7h9zYRzVzk2+0Ub7I8E1bNquEnsWSOse4w8YR+8WgWCeH5+F94J2LcintmlVnA1BsVE6T+Wf5
8qt5aL+G7QaBuRv3mw42O2OT9t7a3FIup6r7XQd4DCEWxLETzxyTQ7Mq1vR99xkb3PS0bY852kPU
i3kDEOiwHx2KNRXqdmveOXBt/IWEiX7C8gTVas9+xcmkCksUhrNH7EL9G4LZSM/5Ij0CRFk0o8+x
3BRzPjK5coJQalaoeq+zNaoYrsE3gEegYI5YyPvarOtzxcoqHNaLuYKMjQbk47FMQU3DZICaGC6z
gcDhBBeZ1l2/WHe3xVo+Pw8ncXSx4nd0O58Wc20cy84jHVmAGtAJ01wA1/GSO9ZSDsW8m7dfhVvQ
PNWVk4huyjk/o40EN3pNssgqRzQkc60JsLhqLBEHwjF0PMTXIBd2lXYWjsYbVJbeq4J+mKP9ENi+
6Jeg0fhDxM7/zflrbI5wa2BCgR5nimF3yP7+uKTzDHdbFp/i9lnVGFZMTbied7xFUfOnChUQR4Be
JJQgWujRIBplw3YVAaWZBkQbC52skkNFbmHYbLt7pbW/92BJZedcjyUvGLXYjLer0yji0ePwmofX
cvzcCnyLDE7r653G2iRzqPsSsFIJKBCh6Cm7+tN7DJFiWZpX/YBMqrErwbx3RM6B9KOIyAM7TxHI
cZ4X1FvaY4ybjpCzYqiwT9EZlyGpI0MIMo9+kpID8KRlwzivLNqP+Tb21Z35cRFh4NNpR6W3YFZO
yDRhoMNOf/IPsqefz7C9lceO4PqJxfpOn4T2NKIGCQ1xsgk6hN0e8CyaAuBLmms6DA6CqAPBl/ez
mRZI8nztI7smjeUv7bZ8kOtCXoLWDbsQqIGQPZ/dHN0BKoMEpwB42BOQNbBsHawvXVdMy+t+zFIi
AMc+UQXin6yaJZQY2gF0IfEaBTDawMhBrLyH/gDPcP99IBTSh5fOff5E42huWg7sLxZQ/vwbjmkq
g9N9vRwIMa/vhD+nVYsXNfwzKJhI8oQ76arO26UGBPI9roDBwpdAYyr09JU0UZaAx6jABNvuwFyf
1tr0BXtXqBvqQuAPbY8IeAgs0gsQiUCakA+wygDegxVEFRO91I7Nr6flDcKBjjXngD0yAxPyy+6j
Uyk0gS8IxixAtjmBk031zhiwogEWKLQ7aLPZzZ0+KjXIjJGaYohnV3dKM7wnORe5G68f1896WmwT
6ppLfZ/PrdTW2Gz57rPVwlOx9QvFXCqgeYkeap8qWfAd5BdrE+xOY3OsTh58EVTVe74PzuqivXQu
5HopS82lviR39YkbEMldfQnkSbun1FvnzocgE8lKSlUQtuzmYdPDWFqbdJ/vk3tMI5JNHFQlhxwS
+iQ9KohYn9QXEh8ZKiW/B+6vZlN9f96f99Syu6SiwO6P+Z7/hWNtehqoov+HHzdUX8EmBKXnZP7J
pwTJ38cdTk4KbFKbkAuvQcTRiZDn3+l3oR7NB2VgXF8mp7ExNQBgBn6OFwWEzR12UOiVXSGcgt5J
SSMZ4AxlQU+FzKVrAnqbtoLrxn5ERpBjEg0CBuwMcIYM0xLB14T7k56cqvBgw5U0Yn93Xmj4edBD
Xc/EY6LsIbZ6SknRnnA5Hdx5FIBUwRJJPGgtwHb4y/zk4FLJFzxg3FDQA94LwQwtK+qnKLYTI5L6
IUVFbZ1AlWSFqBeOBvN+y77C8vpZRujBdodid+XSAuuSkC0R/TkIO9gaASrjn+inMedgAAJM4HP5
TZR5YVvXSMfVK6aUuSkAd8MoG8bL59WkN35+bfUjqoAckt442T4AcsSyGGHVCI99wOHTWmMbgpCJ
RxcaloQ5yT7clp8RsC4EEVGQYJJHDHbKyMh9P3vM/A5Dec2v+YJDiYY6IrZ4G1GdpIte9ACIE8aY
GZomwooDAoWOnYokbgSXcumeUMnEDYI6Oid1ko/wKSkWXR/QAkx915qjigqhhO39CAaGjgGoq/Dc
br8D/ENJvei25h7b6dfWzy+atBsJ8xqwc8kaxJzoMZNKXF5TcabvUJ2ZxMB00BMic2Bt3ZMnQDR/
j/Mt2C1pFd6TCxRAP9p/jvKNKGEen8X5IKIFSNOB9GLsuUbVFZdWiJrX3HJOW2TdlHF7zHDMzOYC
Ew4UQN6CpuuxmtZYgVBkwxfzTDZIPsvA59oAQF+HU64lJ1VYEZCUgKm4h+dT6tKcnHSd+Pj9STcI
oQPqWLegm8VQ4dcAgiPgmnc3hCTZoXvW4C+C0wClVVFsHX4YT1T80Ux4QoIGb+QWuNa/hHozdcYn
yuGUvBTiKBAjYownliA9J/vvikestwj1wvFlgIR3c1MOW3KcmLYhpc1BNDfQf/gMP3GfbcYaJfMv
Oy0nniCfFQNFiK9NesOuIhQWZJ/+f37u3jlmzi3HzxlhEBLiUSvgMZAufhEbCVmfSckbNCpTFOFo
pE8uGFLk52Jcb4/lVr4/11hw7wn8CPNomkuX4IpiHuyMAPsRE4RsfXv4kF1mzKz8ruz5suDK1aae
w1VmiCOV00EhGicltKZ/vSVKE1zIr8kEYTw/D/WVVqiXcdqY1MDxKIcAAlEynzxTaLHfeSUCJPWL
6EOsn80YZR4mPaxQWDjUGcicvxdCMQ7tMWjIxIJtxkZPDo/fKe1l8h6EVU6AaoHxoFlFQG4B1PVl
Jopi03JP6z43lF6EKvwvBoXjAHPGKsXcQkkDxjkNHTwy4XezmjJ1ERqA8Sbc6WFqIzbwd0XFFOfU
8rvZVNigrd9ED6wmv09QvB53dDPeF5ZfLjpvIOP8oOsSCnY2b2ZwyOzOXVdSnerhZLCRDTikPbRd
AvIIalxg0mktUK5W+6RaAHMZMxxGAdS9FcOLg4GewCeTueADRGK0Z9mN4xVk8hK5CNZcS4QCrBEF
GwTeDh4QcARXUF/IYOJSbbW7H4cP9hVKsCcfvge53RsZHuNglBSLgFZNoTB9saeo8RddZ25ugmlG
SQk1nNM5LO5YxFPQpsiSUxqB29V2Bp1miRx1ZN5fGj5lEKMo/JqTD6wiJ+3A5YRa98qnqF9qMHJe
o+Y9E+jc70Bt3egxMrClkScdDVqpRzkOyC0lLQCcgiBdE8Ml82e7aqHdquMtFYRWH73A2S8f32M3
xWBvxhIqUH7ypOtRb0KU94aqgpI86PhvgtxHNBObFLNA1wUY5rYiMxIJLbqZI9YGzR4ol3Sb3wk2
GGOE8ny3vm9eGJXBVwhtTVxJNrSZBuUGGclo8LY2OTpLbv0cwoFXER55x8euQDO+ow2iQDNo5qz9
3c8ctb0q9wnIxzKeJgv9TVfL6byQxBzymZaw1unCIQd0CasXfwqldVXwn2aPvs4dFYNoIDCJyJyc
M5CBNdBCjgN7FfSralB0ny1zK32urNMwQY2qCc/NHPtn4fgojO60A34lnVMPNlWEGumEaoqh9vOh
hpAqoruRTxHSzKBnzQyU/5MeJjuzTFbQmIEzdQp9lAqErQx25B3MsvvIQQSWAJ6aQzcGSE3J6+k2
gAnRhwBgCaQZ1DCmOAKsBWd9y6rLzyelhJgfzIvcJ51GhiL3F5jtJYdFeZbiDRXhz2jRiXeS3e9s
qUjxsW9q8glVcKasM5HjIf4I9ODJOxChyYHcr58DdqoeawXluABBiawzfki7rznoyAOWPvDZvDku
x3sGPsDP7ZGtxvRe1GBjv4UABw0fvW4J0cPk3kFJdSs4wm7N+si+C0QIzFi6aEHD9ovVw6E41o1R
2tXfQGLPoHdXGUOIOJ5aN5cKDG00JjID0Q3MCNncMZRMCmxN7tR4Xa9mRsnMX72VoDcTO/kRmdgq
Ae34nG/XxLYaynmdYZYAPHDZtxhHMhgCaZiZ/rWmBQkZFBlfnOQQFULDOOsD0ltYJmU08asdnegJ
dyPI02I5IbQgNoNirh9FITN2hbJUj0SxbwBMEeqgW64TI6lyuVP33wuLq2ztSGBYl4NcrIYz6pVM
/fiuTxrDg2bHklKpc0Mbkwz6oTtS1sQYy+fAJXrAG3UQ7jht6wr0AeK21G+CGeuyecwj1AowKIfl
zpF5rZNDLoW0hwWxshqxRhJoIXuLMkRy0eDrEYIwCFGlMCfMuVM4MCT3dGTFIHkHNfxCbKnrgEhv
iPXYW1QwGANyJalkIT9BeF8z0U/t7JvvUZdHfw2BkqbZQZvmrMbygPnN1CbWeDY4LAAppmvEqcAI
xfCby2MZgM86cgnRUNpy7YhLoDtzCvaEuURlgs/Nior8JhgWXm7nyR7fLBZz4kIGDfEpaz9JTuE1
0AyBGAOtgCfQQLqBNdm2wiaN30BdDGn9VF5/oD28kfZ0UDUPuv3XLo562PXwIlohCHpAN8NA/FO6
tTzMUdnCsgDlA/Ya0L5c1AX9AhZRQNwtZMcpLQ8BZxwwjMAfnjwg7BSEyElZWwF4Gn0rH6pwJ9lJ
PvfyPSSURKkAU4I5PYkuSuKIIDeUy8Za5tFL6tyapP9F/wr7UPpAqLUB/mTLlaFSoMgGmgzkJ1g1
Gv4ZwSx4xmBfSP2H7H2TfgWHphlkQNjhDBEO6w7pCPI9Fv6tvVJ29NdQZ6BLQoBUCH2/ZzpNK8oT
cLBZcscGTw1EdoznFyujqME8ACEWfvDjWE6XfvhMsfcavBGUWF9+DokkdghVl6jcAki0S5NOIaTn
H7RukM40LvlQyEsWAwo3Ub9zwAuKmYqOhzQD3q8AI6HCs0eDAcClCiBT3tJ+KqegMr/5AJnW+O2o
GZOlBSI6fwEWFgExTjCetDQc+FtO7iuz5kJ0+rtmlGdKniKsF7+hntL6cp5b425NqdOUfBQ1Y5xJ
riKYdZjgeLfLA0jgSAMNOHyAj115IniT6I9YNth44+fEwbMNoB11hDWSrJOvS6ke5xgERj9g+p74
EdhV3ke4h2hD6qPbp9Arzn3GADO7xDN2UW7asq+izTVAkMSn/n9vt6cve6qDJhOYFWB4tL7zI2Fx
9iOvFRT3Fhh00c+96ICnTzvTLa8H8Nb2exiSeA6NM7V0NgNkcvU+loW+ApREG3726jBblU8H5aQM
+1Hd0c+G1OeM5WeDUxc3BLkeQNaWi3EalLpNK28S5fTlRekSB6Mm7yk/LrMHsAA5IAKdCM9Sym/v
7Cqn36pBmLvdlg77OP3OAOoHaxa1jOnlvBYnctGnm/0KZXPeuHYY8pGdoCyCuj9UoAvG5xREurRF
iOnVywmXQq45VAJrxRZQYOBCAAKp4Y3hvdClwBqcqAXlBGIGbjQjHYIxHrFE/N14TPwoIjRaA30E
kPkD/vXfrTM0ZuSQyDO2NjdSOxYMGlHcE3FyT4DJegij5EjOSZhH2EoE+gGR8psyMOspmXDjGZ5n
7sJbQFjHUwcQh2vx9N+LRI4fRz4S6nBD4gEGM9ORb6l/PXWZDmSElP0RwQg9oLfhD6s2IhOUivgm
HhNc8oAFjKPjAUmLiIT5uFoQxVjc/3QSeMCNDz7dOGBWYxICphI3Lgs5B6E990EiUgQe8zwjm2dQ
vfk7YzxZuSPsM0GKkXpQvmJ1IihJhzSufk8eJ5QH3Ah2WVj5DnSqGP3c+Cx2ebbalmtNMRshbuK4
j33cciGYgnw4+QzfJfbSuwLDbM1eXyB8WN45vmP3zicwkNCVpxsHZeX3k3jAteGacc+v53fx5Tzg
WnDjAaeYuJmrQy7AFeFMcMsFE4STndTiBtQU5yY+A2C3CAV+D4Fj4QFbCPUvjp7fy2/7Ow08eJ0B
uU5IbUDIMYDGgdeOqGVVU8HU/D01XA1+FIndv2ND/6nc0Kla5Wf2NEoNRKWcQQy7bQggk5aV4rf8
BYiOshfBJvIYXC0Onx+hXTjLzISXLVwy8MCxiwvbFAMQHokYiowA/v13Ahp2sd9TMuIK8BqHy43h
y4mnmYKSDy8jj7yFdgJyLLIXDMYotWm/NJyptdF//cCddwrCJToySF6jciR6LATX6DTxgIgBVkhp
uumvMzGGVzR75JG2eaY2/+CDuOd9PBCPqfHCD4XWwdDFqRkoM+s3BfNdtSlSO4EXBlD69xt4N4+5
5+P5LFo7ICV5Rt7VvvzzwH1gx2nBr5cvzsRaR1cIkwmUDBzZz4aNZ/oyGaEg4ROQT/FfWVhDwH8w
KGzlQGxV+99JSIU8chAN2FJRes8pFJzup60F8FXFRAAxqls7hZ+0Z9DJC5ao7/wjtPkoHMC0Q/dh
y9XIHGy2OSs1ENRJtI7PNRKYtjXO8hmdqHClbVlkrW2o9hXYIDAZZKAYd9yP50IwrjMtKofWG3qo
g7AvjUPkV8w72hwYSAJ35nrdo7GoDTmt13VecH7RJQi57IB8XPRk43BAcJ8PkcCkaxlgSYo0yXPS
TT06dc0Ni3iKYWvrEKFzvouge+JOlnmcs+4UO6PvPHrgPdlrDgHyATTMkHDCsovuwi0GzTPMZ3xK
0OXNEIJS4tSDNagm4Yq/Vw60WSV59K58VAlqdAbBWOKDilgnItDmonSsFU4BUxaWz9kE4TCQ9qQG
XZQTVkRTng7DE8Ycuywp89Fak+cOQgrJI0LsYEC8L81eMMEqwdxjuddPInJUjQFOn6zGwBXh4ZFp
dHA84nyQZEVzYnF0+OPYh13aS9IFYsAUAZmDFPp11GIFMgLFIwpLJHF5NMCej1aVaa/bHkBtEo6m
10Wj+Bx7UBZOPe+zyeDOQXUEVKH68QR02O4FRxng/6BgcNkFBrIU/HsxxJZg1VbU7lmKE+d8GseR
5zzjRbNVKQKDXFg3ENLc6vylFo7Kl90ME2dNsAR2uTMHNylNLjZYZw4bCo7sMocO6TSuBmHghZMC
bf8uWFkn+jHopPN2GpoWuA4sJ8VuS3na5Mo/hEEMNdYXZrywCTqPPg0d1s3abQRk0QtgPR4qPjqb
yZsm7pVesQKxiOQlPFJODxoeW1SXMvD/6xBPWwtOQk9uaNwOhQ3gOJuFNxr2pv3dZStNAxqoH9KO
m5f9OKbtTYhAcT+apWVfj7zToNKHtHnAmIIW/LU1CbED54+JSB+DCnOg23uVeoSfKCzi6fNEAZ9t
HXkoodjwBQLLeoEgmWo/E1eNnSD2Or5JaEFnCMvavIeE8Q/KJENQ3KMgdp71AtfM05mySIanPbwt
5GHAljRI1tGvhbUHjhZkAgQLbFS+AbamLhCtVBmVWM0nQE+mOg3caC2pAw2JVL0HDQKhVdUYfqoZ
ZyJm+ikjIZPFj0j6PMO9Lr7YrdAeeS0E8BENrh3WxZRaP76sTfBWlcBUe9EwsJxXsfuMMiA0kfeN
PbnrK+UMt++mXjdc6C5VB1cFyAyrGb8+elP9L0vlKK98Q9ko8SLSPJSLlMqt4G1j4v6cvo1J3Exw
QfFzaVRDrYnmj3yFEYZdYRQuLZXnIqdxu4CwL7MH9jJtxg8C3fmIRnRgKeUtEcB3lR+zGtCvfc4s
Tg4g/IcTndggqHJIvXb1mcPkS27d3XvxrLG76j1iYVAdoPRwyAH8P+LZF11nPL5MSqaWG0r08QfY
vz/jaViM3p/lU58/60Gmz2vk0f2izyRN3Oq1D9QN+YlF35jtZJSexQqbLswhQURKA3kFz6cMKHiP
iW3jI3cRHocFwDYbAJjUM+A7kto/VlK+kvB3xst5EE7VPeq0iunl1YbEj0zPWKE3Q4W8wk97Zjbb
dlCr9HAEFOLRo3W6JUdlUH52rcj2wLYXo+uW+mLQkCtqKnVVEIksMc0CgXbgRFiksINS+6HQmArn
1RqNszmjo+nVDJpq2nbAgdpSvE4y79P06FtAXt7C0bqT9/FJA/6j5EIBCTEo7su7hcYCYPJBsaOB
0h7BcDRY7LTatHgt5Fu9pQ5rLoS4WYRixJfk9SHMRw1bXladrZosmnqHjk+zLxq3cxoLXTA0V+qh
Dr+Vuf7zMd03pNpq9AIjFmzDH6vRzqo8Mt/W/FWPZbpzxtuRmFlobHURBe/O9fTw+ZqTd085AHar
anR031Ad17FOtfOJT6HbsushX2OIbkWFNDV9Y5SfgAU/hM36uzslDDojaQDlQE8ctoE39HQOA8/s
ZsxGcpXWAkeDhEaBqybbMdIHeeIw9gFGWWv1+oQrdVW03kP1H0pPr7Yi9PghgvtK9nPS/nSosaEL
XQ0egD4Vx0BJfvlVd7LpgvcCDV2+RSGN17PH0JIGCK2erH5VOR1aK+pMAuYTefgWMAqAzB8e5fxl
LFKlp8EeQuni2wd2gqQUKk4mWSl8rl4cugDa1MjhwVNjSC+0eaLNo+4Uy+4SmX9l9JBG+anP7zII
Jzujd8dl7Evog6ROmACVWaQftHBxSZQOT4SoRzVITlmEnIToGoXf+x1kHzvQmH45bP2Giok4PD6w
9TOaTL3gltAqIg4dKD3ZXizAhjgf9JA/vXTVFW4Mi/fLjvxpNApo8J8GJi3IN3Hko6+wRbvt6BW6
ncQJhgb8tHYMPgpYDpOW+dnFgrhLLw57k1EMuajExXKoiTV9gkleV7afw86ODvIG7EzjvZ99ycuI
5VmonIJCkId4DDZY+xqEHcH7Fk7x6EPrIieLpA0Hxax0wX0vQf+NILY8+tVFMlg8nfrjU8yctaPA
WYV7Pjy8qDfzpzrKa8xqqyXQuXm9alfm7ruR7WSh8CKBJOiGlJ4+sQrEgt/HzS1aVDd99z5Wk2TT
p2eGWnIDnRnSL5HFwAC5sFE35SxbYMka7h+X00+9ajxEOKR+M4FDgdqFAun0GCLC1TkX22orT+kq
HQg3NSriRHw7wln+z+UlNOWep0tgUNT5f58Uz0QeESwPJGJC0Ei13bJOcQoa8c6/Z3iSB+INv6Ak
XhJv+32GB0mH7t5jlk1elstLvA3wF3V9HvBPHkS0MIEyscUTVf9+As8wjWK32JD0u7Sa38e/F3gH
X8+xyrtgaCpLYhAPLdEe1uX7/Ao6vgtI4/dm3VTBjzZu5fWLyj1le6ISZCa4tORqVCBB3wN0oUu/
bjv2VO4/l49Dcf4S3wj9S3R6WEIOz2M6hxhNySfkja+ZivRPfCUIikicWN65qPB9b6/+4wJw/qmO
fKn1qFh41vZ7BDFq3IwzX1leGVocHUkCPG0O40F19Tc1+DvtnD1OHeeK88yNrapeMcoHnB9eEii9
Vexmnvlz+tE2ssDGO+mMOGRRrthzNs9p4eirk4/w/qKetcToYFpswT+X3ivrWJwfezIJ4H5+7H5W
bHBms/v7Jr6AbEM0WVj1wKqwZIJe+X3whQ8L1IYFHHrqLb6kB/5p3V4XfjqnrV1xuNw4Pv62SFzu
uWW3iG5ucszo1bMK/n4APzw9cDK4JOf0mq+fSz6CWwpmmjxuo9MR3atHpsbf+Po9FL7+dVHPvI3r
8YVeOYuv34f7wgtoEOHe5HIin79pV3l9T6wZjZ/Hj1jpZJuYn3HMsfGA8W0iQYZb+HPCbgXU8E5j
aYCe1Kj0OQe8JdgYXco99Y1Ww4cYCXZVERv2W+/J1OW+MBkTjf37hOoGVADT0SEZZsQbbTqU9YHx
8VqAKF8lPRs9JPP69MypMLYngI2cWaUn0fowxm21fZEfwAx5MTX6XIm53JdHaNew3yySozktDZeE
kcMnGWX2BTcAMb8/hJ/AA34O6WK7YgZYc5JIDvy/38nv+HvT3yRhTPFubjzPM/wZU+3v8nBIfyfl
79Vnx+3ulEl3zJ8wXzn/vJPlk8fh6kG0xLgUz3Hi3re/V0NLXGmGCK/9Dc+/ecyx/81m/smH8yrf
xVzleBlh3PPnf/e8jVf/vohP//c5I8ykR+WcbP/36P/exP3f37R+PEOCgn/wdgYqhyAekzWnjzGa
AJPoWGx4vmTlpAlJpRARIDefgwhrtkIbgp17q6+jVbzRFtKQeGNMOWOKbDdw7uAoFt+VebIrIReR
Hd9HcaGYxsfwEu4Zu0fj3K7ZGhRCMSeZGgD57oldj99LQDGoNZFf9F80APYmTgMo9vyYD7v1pT5X
JeAseItgU/9wEcmkzV2yEVkrc4m851Yss5u1Zu+PKYqgR0EJ4gbKlPHLxeP+78qzOIiL//+L9Hct
C/ggv9OXM8Gs/Zu+vMR552P+TtL3xlv+Li5rKnPqb2JwLfhnZxcd28xbpd1zGtMwHr5Wkf/AbHJb
TNTPmUPUR+qG1Yq18n3Tj/LiA3ODthe5SO/Ro486u7I7UOFHloplzW3mDF8CAO75DVxhjpij+TuE
v+GDouSKf3ORERNknDCQuK4sMe2qO45/+DO2I2pP8pH/c/r+zgVv/PscHvDDuPFAdHd+SzccT7Xh
jiHISeM5vjYj+f3hX5yJ2H2t+IIOyLGjWMtQGylt2X/N+Ay+hJD4b8ZxqjlGnuTPuOfI2JU4ZR0G
FIkbSCiqZjMw1PwFV7UUCBkKKTtw2H5FrcbtIJrB6UnXD+wLKI5RpEoNUdz8OyU8oONMsQ6XACp1
ESQ2WE0Gvax/J+zvnVyhzjF16gXHltwo/CF4jGS+81k9EbwKPGI6c/mdoyTaj7zCpYw4k9ba/ksd
XVSJm8Fnio4BXUFjVe1Dv+sg3uYK8y4EmNaUT6xVeFbX4RLYDOhAba+t9I2E8za1RyS89/mZij/1
NIp4FCIMUcf8H0/n1pwqs4ThX0SVgKDcCnIURI1xmRsqRoNHQFEJ/vr9tOz6arkI4jDHnp6enu63
0U2gkkS1pv0+dYfTDOJMOIfvHlEuqokJyMyVeFq9zyK9JMMYsbfY9SXoODmAZc/GItqQHx+0G4No
+IXijq0JFgBoJ/VqdBpn2A7ghDK7oLljP+AAWxtgidMp+CgZYZs6iT0IZ29THmMqUeKrrUm1iGiE
9T7rEdYb7PzRKAo6z//VqNQcNfyRgUFhKQYb/RAl9ZpDUmygAabDbJdN6VsNTefzOVxBGpXhQPfM
zQs9NMbz7xFk7w0xQirI7dzzUNdHM6WS1B3Bd8RLiu4Do+UGVs7z6j7977674cpzBltfZ2MScccL
8umIHpD9/fLhA7H5ZgLdFZLf7wDfJHhPoq8H6dYK0HLqRwwURmcxqz9zVG7zCBKGfI5MCGYZFPvO
n+nU3XQ0zhykLJJZjrFmkeSdxyZL+NNNgO6GN/674T2KZiGN84V69HjOHD9/MRm6N8iRG5Jw/YW9
8W5BYkzR3wzvtEDzaa7Qxx3j6gGkOcHdqy96kHTUDQ5HfaSAt6KUPPi9fSffUT0mPQsJRZACdclh
Qc15BT3oUf7yIY8uAxKRFHbAledc4QhdfzDDu+dMb9Jba3Yv77UEsfvmVV6FykpKIAtu+HTvUzgS
FDwIpwqyO+KU935CLtywWujjq8vKQzq2Sbti161U3fv+PvwbRK9xi8LxUf8oU4KB2zPL+Q0XR9Yn
fa0HOgi3RWRcA8MhKO+mWh6/sJfjQ99yZSD5UC1ZNkpQyqRUrgvaTm9xRzX5jSv3pCM196wpfOVK
Gr5ypck8oRG0Rp7T6PcrXYIuE/qDn7rc/suEh9jtdW3tWtV9JStuSNZViBfJmWy7F/lVtjPvPqMg
fqV0bpQ3s+ZrVxNe6erDVz683l3pTe7JX1a498Mu267OXLv092bMOJCAJyTmIZXhCqHdvH3II37m
O1WhGK4MVCco8A4LPqmpSldRUpJL9z6/8pXX5dd3DiQW8eJ9JSvupd5YUW0YCCTu9+7t97rgBT74
RyEGUzDpyIsrX1n7u2ax5zvOMAUi6bTyuiZ11ZBjhXfF+NrVhK+8Sp2pT1cu2fxXE7Ige56TyX58
nqnDMV/4UFHy4tO1jey6Gi+Qd3jUvcQjMpC334VQFAcP/MoNqxr71646vEzhvNK1hwS8+BpK/bkh
Mdc97ZHee2dEdlSe3qO5POkecuVNMupu/qtmd0PuXTKKJDskMFJysyi+eEKGx1nrXxZdeV221JUP
b5GgH2k+ifjeQ3bDRRtv6/ewcc9Hcnx/qAHPW7+K/3tEBlRhkW34jYy73uWdckFWXTd0pfLs8a4K
CfnwkPekRBgbb2XIEBMRIkn037VrTdcCWAivvdhhvbvXwiQHYoRxAJH7ftKTTZY8eLe8fZdFKaRq
3qm48iqF8lBq+v5Keh7+dz1gzvfOjIds4HjevUvejGd33wJM9n5ODl0rtE3p6B6mFB/r1xjnUwLd
PHOYHnEYvUv1+bwR0iLjGF0sVzjQOPQcPrdThlrVxeY7J1Zh331cY+zN+yNliZK+4ZjfYfd+wUjG
RlJGjsSN5gOmR/+TdVdJjtBe7yGkPl1t/6s2FM9Dakif0XNDDeRxGRz6j3dFQO/GgybxA82gz1H7
dT3PQ7LjSho+mTbmnp9yfUx59DaKAvWMB917LN6EQg6UTdYYRsg7vM/Pmlgujeg8aIEB4cqT/vum
y70rhuy6QeBdulmuiLXMnzsubiShUK4k6Qaar7zB3hj5kix5yK98uOFzvY0phBvSU+aR6Hecf8gz
XqID0WZQTd77fx7vYSXtIv/pMuP5gYUxlwSPaVd5W0RZ5DOs/cVLTZrBE2tHAZT0QEUpf60dJ5r8
dLakt6mmteMNRsna8RofvnV1o/I0kRSPLQXwarOlXqQgw/ct26+uogZqGJKiAfjU2JrRec2WbB6S
nlL5dFlbO3Ihr8GOR9SwllTWztqRE/h1jWRCec2W6pCCayO15ifef7eFbyToqsE9TeEXbt4N69r/
/1olmsNz8n9Xhd/5Rq0h0L9v9DafxrJcX9jccDqDRLz3DFTfBKzFknfUv9g6CJzP0DLdPAuMXRY9
sdm4+yX6dcx4CWTkFol5sfdaUKPq+XNQxPQvorM4luMavPshIazE/fFycHpyFHYiSHyiXG28bg9j
9RDXWMmB9e3ka2ByfvlWHOw6HWBEjUjKLpTDMwuEs6S4hD0sgmoHbVQD2B6IoaV31OIHKPuYHeyd
ZwEAXNCYP83he0/Ma33SB2L/NDnPH9nojl8PThlYTlocLYwO6REXBaT039PLPV5T4IQ0sFmK8Q3z
KDYSwG+C2IPsPlNmgAO8iOc708PGRbABEeUUKIDv/7zCntvLnTvY8T/gZ98C4AYUAPNDlJZH3J7O
Cx1/CnZH5fQy8FV1hiNMM7k8bQM7sf7OCI/+/fv68LLFoAUxznkSx+aJo2xcAtI2vU4GGK0Sn/ri
nMDrTlS0f9rMKNNBXGFp+VPNATUsHx7ANEfCWmNPgX8TAA0GyCrKsodVMy0gBigxsBYHyBxNwLdi
K8mhzzHgaWZ+HDzQo1lp3GKKL573EJ+r0gXLeazP+w7VidQZXprfuCZfnMc9BCjoYY0EgIX93Nrc
aoWdNAvdS42ZAF6M+ICXMdonGe4oF/vEXucfgEj++euxYJBu4eHfn0kMGFs68fmbTfHzIelrfOv5
6me/9suLuwcldmuE+3nBkfC/P1SPbq6DBDE+pNJ5LLrfYCCBsliDlDLRPTyJcOHBxUfDdoY54GEq
p3m1N8Bhb649A0wygKj+OLlqOPxRsaidl7dx+YGibTht/xUYy+DNBmIMvh2TPYh5v+qMtlszoCAo
zPIICAm920XIctf3n4Bk23/foC2dz2E2PQPxkOjf4DOCsFSu+xjOUpdggbo87GFrRkx0zHBvLsgY
AUeWY86jl8zY07qePAKMUkuX453vIcY+PxBFGVCFbxCjUBrOW+c8Gw5Hd85gOeN195c3a/8ylup3
9gMPqAY2UTfQ5zpMPeJB7DFEAfIGlzq7wtea2WW6NxBWmM4X0Evwn3aYyc+EZ4UeMncsFLlPAFNc
ZeBwMtR8MC3BLTkSl6L0znMVa0C8zlnxNByuQICIrvsxk0TFPobjeH/g0Rs1GidSWR5WM8rQPqBV
MkdqltDPfXdA7O75tUb/qOA9R9DeX5Lqv1p/fP5t0p5FYN9Rw3Hab32xmdFY5nvqt/lP94acoreB
KJ6A8eUDphf2snwVHE+6nMKaf0A6XQPFw4ODqMgP+4XPS2hOjxs63CCCnUzcJ3tlJ8PCl2OZc1IG
f5hkPDywozjzuHNIOjGxnd0DUDs6zlXDJVuhsLNrDgMI8/5Jg5mbnIwOZoMZf8DCYacfgKmGkDC+
OmMQ8NMjrNWctu4l6DkwW0iAKV/TCpykPmr0YzpDXWEF+0GefGjCHwiW8Pe9czPAEr0Gj6BhuuOg
wSSTobjjJku5xDra233QgAm3l3uHw3xfeE9mdEs4IQ8G0wNdQB0haqh4eeM20U/bdfGL4r2iZ/Lw
EePBabk3VCiPMTOG3R4IXd81Po/YlYSEN2htJg+FT3Cr1e0HOj08vzIO2UZ4uw2++poNy8g0wrs4
vXp9Xl0a7L6JZ6Cl9bKa9pd18gJK8d81nuCMZut+gbByiXWH6Oe/JafcKCG+GFei2jhY+56nSK1O
fv2w2EHOchyoF5g1omVGrzc3vrXJ8yxbiL8vKFlFMpvi5l8uEPvQmWUJh02Y2nBIUnjaBi3XT/ty
wdrpMSCYFhqu+vUcE3VBQ2lta5NjiFDynN+8eqv+NlOLQVNFE5aDO+nru1uMag7FNi4ZaZ3e52U6
XFm5XcyeM1ZrVip6CNCz+ydAq3fCITMk6JJU74q/2i8YsrkS4+JIT559YGyxl9A9OhA3wktw/O5N
telwkd1FEiyONlgolrrMPoC4dMopJ/U3cAptPSB2ygh3neCOZ+20J0cUWgTJcwgYEm3QHeLYKC0a
hADWHueHtXkT8jonf94dBXANZ5gVyQET/s0AewsCB46LL3qqt0J2VK44stn1oiAzjeW09GADQKx1
5Gfhq8KphaW6bMbYgA8QBHGoYHfO4ewOJeLhpzeBRjns+UJn7hrfT+8RnRwzaquwj5NYEw/BBvCz
DKt7//Svmh+eXp0ezpPLVtZhTkETfUxlr4Sfknl7m8H1h1ETWJ999+rcPbDJFAxeJlUzvhBF0gS/
WEcL51wIjqV/1FE2338xHjA21nuWQh2AZ5qK2AIv+/vUcH/DCt+uEtO9TuGn7WLwbSIW3OIiybLl
EPdIR067OIplLVrggSlxN7JoGGFTi1T16NsGDijYCyAWzOrt+JlcPuCEB5yxhoECEBUAHaBD4KgE
5teKKXlJEQ76ZywevHqS5V5tEL8jw8seFCoQ/fAYJHhUHfDkgCFJuSuISkgNSmGZoLE1td97eOse
faOzxNtLzI2i39k5UWZ7NG8g2NiZiitBoJ4XvKCYHD+H2X7e038rosR89sv1C/uB1/SM00ENeiC+
zB+aMc+G7WhQTwZfr57dgCiIaTRQ26zD+B0DoeBeMU7RoiEwm+AbtoE+cL7TRYOBP0B+6Y3ITYVY
ihGPdH6WdSbTWOJ+i12NFair/Gr4ko4xmgb6eYw9hYRrcrPN0S++L5NmstZ+bqO1NeN83+WoxocF
4s4gmMqIyozzwnAw+XIRAqBgRuuaexPNNUc7PZzME0D76sMcFjTE0DO1sKjHMKr/Y3itwzHB6OFo
eE1738Wn5qaL694h5/kvs90AnxnEbswgz0hIKjFRQDMF/BhkyFdsfB8RL0IiJLisUph2ZKseARzP
fjV7zh/B5YPjeF97eqBEmqM1vsZTiGbaEP9xzNA/bT3cDzhecAhmiXggXsU1qDAszqz/I3h5mu43
V4dasPCt8WoQfM6fBnxPzMsA3aP3gOiyZj/Wp6BZHwJ8GP5hoMDL+BezHbEJUHP/huFhSsauwMEJ
FseIreXJLWsnckntGOHLNhcscyBdOMierGcYy42pgFN8H3BJc2DwHLGuq7GGL1/IKZ57nQgvBeR6
zNTwlleXGMIBgkrCkeNMJUPDZnG1ARF1G7dipikBWCo2QdpG5xHb4NbhgBU1Y7NAawWNE7AltgAq
/Ps0V+cQQQILuwCEDrdd/SWs2RwMYXY2PX7D41hwrz9Y6Y2sGIawfY2rsF7dvWWe7iNUsdTwNkej
1i6a6Dize77lHGfZuLAfuLPcT96vaP3G+WLwgXtti3q2wNISTmR9PKJy0/poRuukwbba9/tsjwJ1
LVYqxCfbylEIfnq2BZivQy4qlUhwstIIaZxKqAw7d1GbLtuowK5Xi9DqLM3o6uJczFHDeZdh337k
mAFHjvFr92rsBY57S4yH4/vytWbuT4qvAWBSHvrRIs7A99oc0KIG59ACXyQHyf5mN8KrwvrXmvQ2
gzUt9HJnwLn/adwsmAUTA6G33O4juCHK8zV85udlYYXjg4VSYz3tvL7VzzLNt6AK6na+LhJQ5v6c
Z2IQQze0vCo5pIhH16B1XvgxXFJ2SN5NhpUfcRT/aCZPfKfBPkH80u2eEvdwD1bGl/4kHwLlSphe
hhHWf/9ErixeRHe2j6BBtBzvEG7LRFK43X5YF3rus0pqnOvuYfFpnBeIbDjjkwBI0xofPgy/Awz0
q+0LTHyWWNfKY0xCrjBM70LcAcPl6ZnR7cVFlrSnL1P7LKrPPPeKKrENzEtu58VRSZsWJ3El1ftE
am6nOqaczOX6afg6GCTDguCfGHjeT0yCO4JsO60MxO7enZ3ab02O+NEecEx4XYEgbG9484Qvwi6p
IUwR+PPMH2L/XyaXYn1U1wc40jW+/rs6uuncEaR5obW+jz0UDTnLN/iP9xAhpcRRA7/Du1fu50hc
3Fzzb3ZTiIi3U3jJ4kr1btWnaiVam/wBd/x6xboaapz+tHVonUDkcv/wNQV01emlffa6+zK513Oi
P3IIV36ANzXSvfvNrYkHAzRJvs+iiuVNt1JtUV04Flu+bifMQL8UPC771WzQj244UWZppc5M/DJg
EndEZR1DjROGIKMan3t1TVMb4mC+rNUNbXqJoRnTg7a8MPf5A7OTXZo2MRd/YT+zbPDx+tMB2wQQ
Dh5gBAxhQgUOa8/6gA8TNiwYMd3YwJ0W2qIEvmgQqzMrbv4Vv49mwb72hMGz6SMi0ik5Iqn7DLUF
B8FwYZYWE4SXAWaTI+ULYRs8BuWLR311tMKuVsJ5rtt/bBoQ+a81aNWC6oCECaQqey9wGY6fA0Hj
w5/4B6m+/gf2rvLFos3m7Il3BcsoIhDy7hRA5QlSqTo7fj5+kCD1uF7nwsN+qRYwiPU/Vo3j0R71
FoitGQ4Y7ApwY0bwa91+LlvkV2VTIuKy+gXvUvCZQmWn2yd82Z7YZWJnibcA4Angn42U78u/3ru7
edQ+Rg1TeEIetIhRIGNueAw6ajs9UwHO47729E9jD5a1+8TTzAF07J/6BbzvYKktaEOGwP5bWiMg
U5trUOdOS/7u+RAcB6MGl4673cJAbsREOuPQhj4NHCZQuszxHisC4lzcHeJjAQNLmdZysOQtEC1K
TLyCy7+ryoZCwKnbgwdWXTUYWbisL+g0BgQ1EbaM6MkAkZoQv6kS/NLHmic3MMLXdwIn9h11Xp2d
3jbrufcBfYPNJvopm9+uB0ydIbbjprfG7Sv+I56iPQwOHn58oyeIirXj5UEvHTon77DM+Nt3jLEO
IsXP39n5QzgBDmulfJsTBXxJ1QESl00JGM/AUJcG8VqJWCBg1Je+o+ie0bMvgEs9Z6rlFMCvtoJh
mRG1+hA+lmfXiB7o2tHkL/XBqNi0aCiQNTGgAtDGQ/oZgO2XkAc9dWtBGySYpns9jm8lMZxHRQYJ
O4CFX+9oNJxq74Ire+g7JXFDwGsq8duzL8fxHyWveOOG0bD74MgOg34AstB4bfsfDzpvTm/QQ4P5
fZXvemuS7BqiYkBw2vpGhJAMjDhAou0WpCYFM3I8au3hB+MHvm0RmVu+qqVDB1N3HaxPwIRQdXz0
t11Nb2gQMDQw7MywTx6qr2jOKJNZleGYb9+pJKHfjh9nDl3xLQ/OHOFtji8nj1/zJ86am/0GM3gq
eAV0dZ3HVpLvsq2aQE+vBBZPSDhzm2FkzcFbsHdwIpv8EK6O7cT6uOpvTWQEYNfvo90tAre9TTOU
Sv3RbhgQK845xTtsEf5V42rcd3ago4NugRS4BgxzmU1aLNTWyhgwn/sm312V0S1qWYbBxP/z6j8P
6/os8wdAYOLICrYngEJbrRphV6+hwiUsGQet9oGAYA8QNj4M1s0qvG/4W9R2pdpW6aC+wkb3gH80
ZwNf6kqNsKM/Lv5Wdw5j0SKi/1H8PMxnL/LMA9zqOHbyASMBt/QIqGnpncLCBVcvvk9b9ig0lDAm
W0AagNRsf/EkGYDBKI4jYDoQ6fO8xQz4PpU4nyWU/yoJXzBqaBfOIEfHwPjXnKjIjRyqL02GG6Ck
k30YSvUy5+DDYa1/htt4z4Xhn7G/XmFXSRsqThkX/fUhBlXdGyzhlGrP7lWjc4nl/5ih9whJ0DbE
9XGHH721lprbFjU29s9HgdNXD8D1Cn76WV1SNCj5RiJ2yNzTe+vBHKTR+4osLKDzszQjdptjrjNi
3t1XRG4DGui0xCMCtRIn/ktrMLrEz2g/lEhwQ1Dqa3ofPHvA+SU9aJZRjhB8sl+rQ26XcfCKWKqn
WM3OyuVhdp4eF6/oERsRg/FzVpz9AS6EZ+rzQ0NjMa219cECRawk3N3QMffzQ/qH0+Z+naVPIs2Z
6X1Ftw0HQCctVf+6fG3yGYRA3Lldtj7F+Vcd16C2lbNiCmRdrEc6mLSgwT48sChKwxka7E18fCj7
y9M5wNvkSYQM4OWcygUhrUfUBlZAUNOd848wDsUfps+VmQoMmRoBVTXAAAGhet1+HRE/IW6/cPPZ
IAHCx0WpaiRqkrnM4wJMSQD8BbgH7M8At9J5D4Ox6B72UtIN5iY2OxsAcyMjImQ5MDI7rOh94Hb3
DqH+liq4/6eg+p0ItDY24wQJyImBNcoJ0kimc0vwwpn4/YB5Ay0AY6yMSBvrxNdad3Nk+FEQWaD8
J/EKtbU+VyoPvlCsMOcndsBKT/oEc7xFsHdCYq+kmBxQr4qAAkX0B+qQIEMRhyCFVKTe02YNF4L5
DxIcOaJesEdnERBaIgJH+m9E8L9IDFYYqQNTnT5otxJSsdeMiP4HOjyD9Lc6zFT/9ULIgorMo3OJ
B8yHabMDxHYm5vH3aFf5Em+RysSAtxLj0CR2pRIbhODU3GNSY1dmTotPK94nhqeGJZhkr/AyyRbH
z9q1vjKwlJRPWC++ZL/FuyUvomzq8X6lxxX4whLQ8bipIvoGJvpY68kLjNa0t5CAC2gafBImRnJe
0bsgY831RCyx0ctkLqBZrnQPgQeyCT3F0OxX0pXqnAlnBsVKZil6geSwtOa4PNxXuMMQlzGR2Id3
kL9zrhIRMQsuxIM8+BJBdQhA0SO5EFxQCLrcZSlT1EokOXhRH0S0THBjx2TKe3lwgJjqFEyFA7Pw
viGY6Oy01IfufVVtbhuWv5ytpZ+btjEnsoSMEGs8FAzOt0ncjidqZOxktvmyQfhIiCCRog3E8IBW
9GActBb5Lvpjtgs/19YaQkVarbKPW1efbW8NLDS0umLhxK4/FdqBGu/CAaox/CbbWnMSX0bDVGsg
WGZQRL2eUd13jqoNLyLyiGPM4dSE65gP5kQMKVb3CJjyPnJTTDv85+q0JOLk4Uv4zEpJ7hvyXJnB
YYmMTLOfTA94PGSUw/OHa5h4KMIGUSl3rGCsYtUG9n7Hr4SzCSVhueA1/lGjasMiSydAmD2WTQYy
8xnxOQugdJQx/xvI+ln4+aQH7BG4AhzUzgDMQIROWNGJd6HOVE+bmgLp1SPkK3G7pgA9+9byHD1D
iVaKxniqz/qLwu9NlSWy0zNUie/x4q0TETxQxSKqE44V19MpasG7bcT3UJsCcVz/4+AElWruvC5e
+4MemQACF4icwK0GULwIgUjOwwVnRUMOVMipPx3tUe3OlN3+FzKB6WeTmz8gHqgyH4LWGgNE7BNU
khgiSD2IdwSZRQHKaQrRVQj/+i2i1Q8C9lVKe3nUVgMhmsHpp3B2rgRBILQJYg7hSmAIH2D/x3df
hX8I4wPyFOZ+mlXIW8K2bpEuzGOiBQQaiRBfGGEGTgK3ZOkfg2klw+DFqQtQ3xKEJGda4nwDi8lc
fOU8FArf/cBIWEB9PXpFA/wQI5bDS3xcyGo0DKw5Xi67V0TTcO5ZVC7OQwkArYsrs4FQqFQMR765
Ms9DtGQEaXkB+HjxB//KxJAKwgXgDP4lH2uLZ/hCw10kwOVMlFDn4OXqciB6C89jVADTYVTN+hGA
xV5PscVupooP0ywZzk+spMnew0xOS/CcdM0EJ5EYa0l0tKgvbjEWnWG17K1aH5vXIJ8O5+b8HOvB
a91jJ7eyPoBCJeTzer9UUXajX+359xhbD5CFUSBEt7iJCiIQL3KKG6S4cKV7QsH3ZyZxtS1fI560
mprzR4RiAsu2AL3DHMgZ/xhK/UCzRa+hpOdYCYpls2pEbXyqbYJQz/tw3NiiRighcqIsjjQfuGbO
UYrxMQQY2H+iL7Bm7JI4CEuuPm2LiTv6mc0EUBunOZA0iWSXfQ0WSnT1h0kTXaM6QufyAFZoZM6v
GzPBhbSxLdC9Y511CVMiXD9w3MA5BRNYyrbwTFNtuquO9qZtBVj1RZyxYL1nNGg8B+lxeY6xRl9l
c6nqMeaFdnXApgesA9f05bAIjSKDp8QDBuVIdGyickcmZ0NH/2+XLyRPE3OIoOfl7Mc5XeiFmIQG
WZJPzYRigblzhwn6LXxqdIAz2wi31SmAvSGuqG3Yn2lx6asE5TaCYYK9HkOkraSD86mEuntErU+8
76DZ9KLToudr757rR6VLP/qP4LAVYuEdvwqxgnMBlg7qSE1r6gEOenoC7tVpszEYIX4vyXZ/qRrU
F3yKBx9/6wsRwTFrlc4bzmuGr1EBY/Y53woeqwJVFFH2HqvhHOPG/fIO42psooV/YD45HIiBYIZK
C0teicS359g2R2PHN6y+EH9QL8ZKStOmWqy4gPFSjglFPzaMSAHdnjgfjY1dj+60AjN5AUJ3Kh1c
wQZo3AfpcG75rYffOLai+UpNB1s1uKwuq+sGry+mhJkcFhgyUjTUt+Y+Poecrywqzhj4N9Z353Af
NpEEOb+ujDXkHdCTmbTTF9Xf09PH+vgR9N2KQ4wb2FhDFstLoiwUnKABh5+Ap8Bky+aDdN+HLHpR
FQN/RT5E+oZu2kgG67as4rvXj44yZxdKSrdgE6qmrdcQPr4iujihbX+VSGOHkeyZEXWEFXG9QWso
E3zIMyPAD+EYM2EVvNnKzZV61tEjwvAyx/07oLbLLFEmRoBfaZIlOATEzYrJTCUg3NRKxSp6aQTX
qD9vSqc/hwKOznlJXaCi1Z50kTnHRmiiBi8IQJnU0XCeT5m18XBe0jvgn06sjy573ksgbFx2cNZ4
bGRa4LR22uzjwRaAn9pmDtZRvfpD5NrSjMGaB8P5ABgKphiqzo8hxN/SzWbyiJim6IG2ypZXiPvL
g5WWqAEQ5WkTNauurUw8sbSW7rhuMKHd73ipXqGv5/9+Ke9uZPZjoiuTQZjKAzazBJByPpzDiJbH
WKdg6+O62jNIJmRtzo8xrJIMal5R1sVSKocSNwJx/wPPeeni3DGa0ZFfMnjcA5UpfJDqBg4jokxw
DYDPrPRU6o6ryvoMu8wXRPec4WIW9siA2GYpwjrjKrxTmVwlVGZwjMtIn+4nfI/oVGpzxWZc+CF3
eMVAQ3DI5LWWO5nk0skUzWDmCyoSWSlHjMwfrM/XBa6/LXasSrAfSaFCc8LcWu/62YImos2qCYbX
JjO8mOTgsxHwZKr4UG8A7IeMN8uHxUYwashNcQ6urAKnaQ87iPpEWMZ+dJlK9rTSv0YgU5QM1B/u
gPQVtOQLYUGLMp8hPQ/8ww9hfwRVAY+9CS9480g9G7+AER3ICh4XD/0m0Me4I4X4+rFisGpAKumD
VYADalBkCjwHby5cCfYP3D+Z49nMqxW9xDc46D5WYAV6YPlNqPiYqTkqjOJBMU9PZebCpaI2rCYt
E+04OTI25yXuRRG2O1EfrqrwDNeVmcGZ7fiQEuxoghQ0JfSKMHTvPD7HOPPUTF3U4UVssPzR1zDc
9wDSmbISZeEzsFwVUFtA6ecCtH5zLbhZHeafXfT0+hcckNKH1aV9nKChUuhhH2e0Cv0yqzowwt+E
akkPwTOkGi72CEEbSgB3g6XzgG/BIbGmrLhgUhbEnNTCPGkJKT2k6HxuMJYchuJJDk1AKezl0VKK
S5+rRaZPVybn5PBRTgYeAcmCHGmnJIw46oZwHxWYRt+9Km79fIElDc46LWG5HxHHE/lCaBhfUAwn
mkk9UWI5+TfSMhoSEL70rRRuHjgy7eBNPvh2MxEDUPIHl6AK5VzCoo+URQ4mJGwMOTtkgzCTfBo8
LO/wVIqcXCZ1YOL+9ox7ZGVNWOZ9mDuclblP7HRlCmx92I+z78dEc4QnZnPOgx6TWwJPX4qzSI/T
ElknjrPSvxHfHuUH+N3F5PJZTNSp8VH6V3iN1HPAvLCCloUTP1OYbKKm6lpnjgrv1ebXiCktU70R
2A9hI0w4zPdW8G1mopEOAhbvNaVzQBTtZ7jlDEIH0FvF5XQHvo5nMOBFdGCBkMbIOribOuIeiMwA
o+EHEW3Q2o2xv3GJCcQSg9V92N/gV3qjR4auOt6DVSfQwk8O8TG3UFiIGEves4I388DqkS9MGV84
JvETcEU/EAK5H54DcIP8GikA6xmfjTYpWg8f8DbcB/IDBuw+TRQqfCARclh046wJ1hQo7oV9E0/F
hUAJhAVovrnhnJRieaUWIjOCJ+EiYVK0Eu7sv7mcT9tav7OHN7as40TvgzfAsa0ANz5ZzBFG9DEz
x9uzNgpJ6eM+2SLVgXSvMDrACkSQLWauUMJ9x6EVq578U9xGBNQHTKZbHhpmnzQexzJqrtAjnZF9
6z93N+8CDdOjdGIfMyAHfLKo9M//qDpQLrzJ8uLf3H1QsPJqIVCwutMfF+s7UPstpxacK8FJ8F9p
ATZjUEs4Hm2XXt+HzxLR+wiDHW7O4YmTZekZAuh6zVRnOA8/0hsyhhYKgVeI9hyNAKNHPJHQCN6Y
dcIaZBiEDIT6u/r1wCOhcWy3A0zZpV+VQP6TwpFXYZ40maNFBqr6uQkGQ4SHxhX5p+cdOGjwcGum
pTdP4V8xbn0h9CN1Ya2nP6VW0i2lg0rZ389AamGmISvj5k1IQcJmQNaBmMqzEMqYwF7Cffzm2lQE
/5UmIu65WxK5EUxoTw9fAN8glXBa5w4Cxn4l7hkK2SCZBfDMBuYvlDNrNyLQwGpdZDWG00S7LdnJ
Km1Jyn3cR6whDw02yJGWO8CUGFGKXqC1iqsG13GU/xLI2KshTZk90hzWOb7hntL6VyQ0HI1di34y
kBtYRiIOZVnL0FDQD3BYAIze7UQvJIXhVnccY7zjSXuhZOlfeYoRiC8WWleA52Vs6HPGAhnBv697
Xze39yWCKiChzA+pAL/SXJEW5X1ZB+U5IGkcrCJUQtTv4qgzQyPDJ0R9cw+/La2haYZ9ZaGAZf0c
hd+D3zjphTdOpSgDQ5s16xv5nSCfbqbTjax05S/h1VySSG+UnJvroc7hah9uwrBgPRionkSwqonF
SRRPulZagAQViER7pyKwN1SIAQY10mbFE1Yk8smbjY/P8HyFb8hBbvWjUj8Ez645FqflKqTeQjxC
fYovM12YCh35nphvuu7DHGlztatYcpVAwwoFIlBcmcIwX/9p2jJvJY9u9ZDpTlNBgPExJhfmRreb
oHGPhTJgsm6fZ/APqv5eQOlJwo+Ht6/zWKhGhoqy6BEmEfP1EQE0tI+fAPjRUOAOmFrpeyyOLPUm
exjEQYghkbGTWfvu5/3Iv+2AHYeWZFmkGhF7WiEprHyCfCXd6ED12NNCajqhyBh99r94VUVI1SJX
Muvo5xZxxtxgUfyF+UNPFlGZEbL8sKUMTMA1Me+ypT4p9WECwV1l6eNFkaphdjDY9xwdIOVgXpS8
iVSkQJk3bOWptHS3ZCg9Kev+5ckY0mlIv9is+ziNMvCcM9vsvMg3YNpJblJ14Sbm5sFu8c1VfJvV
rCE0FG2VIVdgJtLnPXo53yBFQubCe2WpuQoxGLRadh0NWDgUVcWyj5LaSZ2khvuQJeH3Voq/Ft3N
/MNUln/CuGTkej7GqbLLR0zFTgRRmplT7WROsS9k3g5kxUHep7rSL5Kj39RgWTQRWe7D859d7W5C
Ri07UvKkHyUZS4FQnDQL2RgKESrBC+aEGTEVZj+zYwvLheoKMUllB4G42aG7JvCN7LCQat8SrYHc
LvsB5PFjzD5IHfMWsiXKREcWefkBwhIikJ0SNIULDvyGfuRDTVoSC81KNzMSbNqpOIMBzQ0zGwpg
d5Y0eA/vWPtkCVVSkWwbRDGpFwRKGrYfoPIKn2HCiDUHHYZEQjKhFYpk7KTldJPskGTzgEsaS7g0
LnfRt1CCdC80qASHKQI6Z1GKva/eC0NHR9IzFBjgc6nz582TZd5Jf8saS9eTkWw62fYAFwxIjxAs
EyKicowO55sy9d6bF5iybGTwR3zrdmSQ0K3AH7uKinghXcCc4R8Euw+l/gy6lMVYimM+sJ+UQLaX
mm0YMwVxkDxS2nKY5pUjFUZM5SQ9prm0Hvd9eoQ+oaWNb8GAz2zagBQIxBiGseCXM6NIP+/ZRbyX
2eLdR9kYsZWi/bspWClUhSknY0lHd4wBgcTDp4eKUjY0rpaupMdPi6csfLAumddCSTyFd8jC0u2W
oHwqTxXeVPjcMVm+7qzQQvvSwZ1gRHPd9kMmHL34XjeuMCiZ3sJkS/Zp539EmYKAWw7kKFIkGSyL
pMOFe8kElMZ0q4ms/RZgXiOGbMiWSionpEGXQh18gSRkZk8hI2kg5eAkMhzhYMSeaeDVrBPQooRo
YLFh3pMDDKmPgkkmKAIQ3FmqafH0LbEwBG+dB+QwQE4WrtRD1pCtk4w26jX2zPSojJqQHnQl8puw
WhETZH5QCeGE/C7Mizn+JteHDzEJ29C3qJZoAMyPV5FuYYEMtLAt2TpLw2Frho3CThgBcgbsgx0K
/yECSmdbDmOhutJeZNL3tqZj/FIvyXeYAebFCoQEx7KSbZ4sK8TfwvWESQa1Q48xjibdTINTbtFi
OIBmg3LzpnuZs5LTm+gijQ2o8DqpprDJjhFAM117D+5CliuWM5lKDyL1vYfmvdcXcoeI2cALhaAn
EyZLq1lQpfbv6QbLks0WjJ85wIIWoWoTnkDy/5F0Xk2qYmsY/kVUARJvJYqYtQ03Vtt2I6BIUBB+
/TxrT82pfWb32AKLFb7whteNg4srFhCBxZxkz+9EsvIvamLiieUkJgX/JwJYce6K0miBWyNX4RX/
O71gW/H4HGLivcP0Y338YqmHZgaf+LeVgPMROc6l/vcarYsWElIxctSomSRiVXCnjBjqGawvfkcs
PLHli4EUQcO/USt+/5/B7a84dckH3TtBjYjnRASWRSItonk1QQkCHa/bpG8CINYrYKRLDt4HJkIa
Yi8Iz1GjZm7Vs5puux5e0w31bOIU3o/gWQu9A2na5l+UMtEffO7FAUwF+hdM32+RRtoebMfO3rLf
sK1iqoElI2sHcDra6C4VvNyFVvGF7Ba5VCx/flar99ktogfaJRHvEMhSZ0IXj16aiDn05W38JbVo
gQGuU93R1/cS9297QnhW2oecnlMwfEHFce+wpDZJeXg5B5hVebI8v4Ps21iU4E9j+1c2o8aKzlhM
QMh7ojN5+0WXAKXN8W1X7moqFMibb2gPBca+20CigPfyxLtKeE7XUe6+96MJqlSo/O5KAmY8cEIF
r5vaf31n4x1nJ9vEmXjG1Va3H7S+WPrI8DrINM1fPkgaoO5ONmUKgmmaVEdAtf0VgSDJPXsMD3mv
8EFYlDQK+pFIhpY3NMYhdcC2AuANGaaKUVAX0Ig3hZ5PPlXJpJ8bmCYqWIgjIjPAPGd46vQAcTkg
U/9wXu8s2XPta0R100W4p3MicmvEFKwA/u8NOKtTgK8jrPh+fFuz11Ghzx2IgA9WZiif1NV9+d6B
1fk9u/Tk01XTev2J5htYzfUdRKPsLPDJQAv2C6YkHsv+8IMO+gAIuwKq5PFtvIPUk35QDi7BXgEJ
vFoakAzgYF/FpLy5zZ80vvIdp9U5qLDjhbiI4AE49oV0yJZl7bYvr89DuhAnJCWwj7tLIYPVB7ha
4LGIq4ft2IClhpmx06/61kI4in2PMPtqQow8qHP1hg/9uALlgOXNR5hONQgTpUIIQqZFPcEswEAS
3DEQp4VucPf03Ed/APjqx7sX3g50UTbOx+5tgiY70uC6myDGBT4IoYQOi5xFp09lB+zYuAtQEAN+
jro/EEVgB8KAJOfCexKpUJ2/x6xBzAyEB4ZOp27wzPFslmAm6pSH24eIsCCZpnRjRKv7L6XQMAu0
M54Q4zeicRguU58BsYr3wpE/zkjSa1Fp+KOvHX0ArLjH9x0CjA2SkNs6MEohWUbpuRUiryP0vjDs
1PyEHHdlb1mtkDJhwJvj9L6CNAAIFRx2FcvuZ27s2xPiuWs9KL6SuAe2jxMkNSeHp7b8dMMhdVc3
VKhLIXDby07ydI3K1wFggiEeTdx0X1i4mTuZ6WWK/0TR4ue14XUYAT6bhGA7dAUoFGAOBQa6Q4Ey
wASr+UvnqLDzXvHlQetCiUasTXRK3WzVdf7mHvzRwHmNhAsSqhoN8MDKLTBCxTchfvwVQrH8cQ+M
v3RtnRDNRNotQeOLq84rgNKXnFbKnFOD5Lz+FXHELMvcL3sr9n/KNYTECNIhy3UBgcwUesABEurR
n4OdBPJMQU40UluhzL5VAJfEtg99DngErX360rS3Ty1Voy7CGdS8fhbFTzUtdue1Or/vyMb0I5ch
fZKRriSoPZm4/RY+6nRU9gfdSff8CAU2FtGsloQVEUBNezG8wweEHaCGuEXzRKX/DLq3e9dDTcVA
NmDizRphuvecl6qLEUxeLpWftD+hsXpeQWwW3RuRF4qMg5VPossBAJgc/OoisxcAdJrvBRrx1Vp1
2BMAuiLNgaZnKMkuZhT4eeBRxpEqbd+XMqCC/cjBXCeuCyzO5F7Bm5JR7dTS4TUi631gD1iUP4Xk
q6tXzJBKeARQLrdTr3c64a8B6r90WhcXnAEp2RrUpSS0gp8XZaLNDCiUG8T6s8kU7cQSbliQ9x5v
fIKGflCj6lWQach7PDOEAEj5ciXWqfAL4osN1zpprLp5eUCOE4HDubT44OJECxBX1JslfIBe6ZzH
5+nh4eAxumyP3EGZefomYzZCVtLx8jQZaFxEmMU4yBizFiOpCKMhNUgv3WgxSpdIgJ9SMzAqzC9R
IvXyzQ05cE7bUshdIH5h+m8vTcZvj/Vvp3NGXodVC7shy6CK9URIkitifBB/DnX5KfGh4gudYNR0
PguVvlk//UPoZKlcXW582AxInk9fYAa986pH3ZadJviMb1x9LUdTPEyW56f7AQRhLSw5AEvm6P77
M76ARJaBuqUIiOGZ+E5WKBDnNhbQ+TyZ4/HFfqhCSrKxUERPFhmZEoldmtn42UxmiJ5jzee3ILqE
1IxR8694fuGyouD8s2MsCYab6YOjzydjQpl5OWwQmmmF1S1KnNpfpUxu13JSxxnK+Ifpi8NgyywR
Le90n/jRfQeW/7PEe+IdSbGI/AHnr9hM7DBd6NcKt3UGRujd6H6PxrYaZPG/1JegWSRlpGIEY1mk
ElGJKPYWEYj/CzD5gKiz4PY+oV8ciVaxaGyIamWCVlA7OUfyt/WH0DHSnMnDZa8u4udfEb9iUfwt
4vxPeN7FOMjwlz5SKTPxI8hus3d0i0W9RtTRRMX1jbuxRDnpRl3yHt8x50M3SAghpwhMUgTtI/Zc
8Qui1tRHYrdCPggLCMAtK1OY5E4tZZsW0y7b6Bse9vVAW1SrfWPFfoALkQ+aI4uoHmHgg12a+6cc
aV8M4UeY9gLGqL2OAQS9DmcTNjnvep2sPwfe2qLFWtm37kEve29QqeNE8dAKbegIlmNpS29/yFyp
fKMdVTWbGuFXt8MRYofK5MptqIuFWLWjrj/58GhGaGJYa88Mz3ZXODsUvV/p085e+unNWfRZ9KFC
U/laGRC1UW6oUYl0uBTxjSNWuOKUSWisAXaTTPVuIwpL9mhTIiTTemcAlQv8XKfnHymwgMP8ANkg
DfOaL2KL432boHsUrK6NSGiMUP3RoBQCIvfhlYO0pWiqdJ46N8f1Fj2m7FhsRRSBmUEkhsjPDA8y
EJGK5WDXgv9E/AKoMLu7Pr7KW/jd2+0jMNcySY7s9J+oAKCHcFEfgTF8zxp9o1weu5v/dLDsqDT2
Pu/509ZrUMRAs+BQ5k6i+g8N8piPlPLD8jKwfKHMOuu3heSapVuq69tnrjk2pWIazRaW61r0khbQ
9aDYzXFATdc2kdRpJv/VuveYNwWIyPHtp6jcJ3VlfNuxhQKEjDVHObFWU0x6tOhBlY8+098LRghu
pLqnde5Ue8VPFJvGOhFSvepNd6JXM+WAVDSBGr6s2I3VM32Yl+dd8vSUWJ7JhpOUMZhFAjppvOIc
hV03rLSX3wOXaWZ6vbKwNuHgivDLLa9nUqrnWtlvF/WiJiEW9sNZM1Mwwii59zFG7TX7aW6Awsdz
ZVbTPpi8/PaA9muUKDPMS2MjmWlDmG11EYhOb9uk8MSL2tJener2JLfcQ7uV8vXICk9To5yrf4QL
o21ZbWXJm9Vs+cb41vtGsMBV4JUwho/g5n5gV77GHxSSfpugMZcGpL+1+T5U1bKNB2RooCFbl0Sm
Vo0z1M2HcWIFrcocj7IlpgUwy5Tt581uBbDeM6ugmeX3a1o7WC2TwN3HPjxCWEv9+DX6ut2+0QeZ
yw6uU+0hDQvm2vG2yX6MD2cLyk0fIjLCjhLUOypk3zot28bHMO4c+ZqTTu9uYF5qMGd50MHDkKJz
cBKGiOgZu6W9O0eX7KB9Wd8nrqtFHKCo/g+hz8Zknc7FfEEoW7rw1X4Ghci30k5uxGlqqGG+ZyWk
ClY84sJljF0Pk9+fajKBNIrrwvXACM7NBU8jUMT6WgvY7WV6NdHjjwZhscS7OZsQAQiXSW+BdHJx
zL/K5Pse25uOo5/I92NzGxLSxaCXYdZusH1T0OofrXk12cFOXWJRPHbO9lTa3gkESUIVqEOowF3U
eVGgGb54AsWzAN+7HxUFwPCOYQS0NjhHyewr/dY3F3rOuNFFlTHGeHcqUcNiBk9z3C8R5oI7sHlo
3tkHVL/EkUzWxmnlm61jPIOqcDXoaPYESDcOZ0ix40/bcZRRluM4IVEa/VkRJmDsoXf/MgpbmLHB
6+Yl2LWL9hW5kgGjrhx7Nvmfc6X1hyiC+4T7Zkyl+6nguEQhQFooQEaXjKfdHF7PBWLAXoo+iVRP
3gRhn+f48BjCtP1u736BKPewQPR5IIcHdgWznzzvB8YHEhrezBRJCS41dNKawSNy6YzxlGLCy9PN
y4Bj5qQ3DmnqGDjAk+WYVtD1Xla7uFgVsbngRYvZi6inj3Sc8vFlgX1P9/6j5xVy7LF8n5/F09rk
SBKqaD+nX+pKIyZD8e9L+FvZyKsjSUemNCxkaJF7S/6WniewJo/5ojiQNjZRXU+wxXM5j5O1FRiv
S8fEOveotrAL+Kr32aASfg9gXTjaL7vLAkU7CeeopwT5J9AE0LF0FsKmzawm5Eg1TLralT16x5P6
gM0oSV718Hq4VX7jFYe0ALB1fYd1uiSKuqLizATrUeRjxM9/mjr7NBMMbHGbB+HVxCOFOZlNzIXy
I2YqNYrFbaKt7I29KOLzyqCr+/aAcQTmAiu4w+egrZo/k644xcXZ40vnp/dYGIhncX0g4cMXwSSt
p3B1kELtZO1IJ5QNTfWZHDSRtRNwMmp3sR12+OJyDrZHxCEv6ro90v9eP0F1PMHSAagCr/Ccvqkb
0qeR16UkrF1EVM75CtgQo3Jl+biIbkCCOwEb7dqYj2iRj44CZ2PSLteXNkENf26BF22lGHgW6xyc
2bfo6OM9u8CFMPnDLovGFmlIJNOG17d0FbdAC+NhU/vIoE+H5WPfHm1CkeIn3Wt8YjhK/74yB86j
X1PKHE+6y3aMCGYEodAGHRRNCXYieUW0nePfMuu5gHjsJqJpJRAvsXhC3b1K8Qdkhzan1rn9f1xE
D1tZqjyiveUNSjF/aIADtLWyrEKePt9rwI55WOI2ugATGyTPA+DecOTfAUGhvS9RoQIvsKzoG0Hz
5BpceG3GtHrZccWYMihzQlDG65+XPCCp54Xo4WKsAbUcRxN1DcKIXEyaMgZUOO1YW9M9F7BNAybP
5AF8gaoCmdhjb4n9M9+LzkV+AaMJwpN6FGrh1L3WGuRD0ETkufpWXiv4fwTE8IyCzDNL/hQcEnFe
BspCBIJgZZiLZPsvzM2Qeu8jMR+tGRqjgbJQFjKulFEWM6PiN29Mog4sA1ihstCtmCt9YDVjdwSi
AKhAyh2l4LnkeXIRkMIHuznVGxRexRNcBRBNupoUKVuJ/F90lUASMazKkjxmq19rn6dQjryL9eMy
LEeMfkVrlSYsbn0TWvS8tZAygWgwq2uGbM4kbXVQiMSNdCfXn6W8Jk+lypIz9Xh0MUIygzEwJ59T
c0u4DawBYJg2ZyIHounDW+HNmNv8wr1Rf5ga82xXXajt0kmcCAiPgGJWuB3T7AHvR6EGjCfBxE5A
wQQL+HERsC7Jv/GT5wXI7ZzVwaJjBUgx79m+ymtexES/kuxTqhbzihe3T8nkgR2AvhtdB1xQpukF
014mn2syGCMwYTyrwIIqS+xhQibglXKImLm32edIyktLmaaBuPZVXQP6q+hYyQWPzH3sBbpPZ9Yw
iqICC7az2qNnL14AmML9BwrcpLoAfhMNIJ6SEg5tUqJ3kM8M+QcVekfMw3T/ObJGwV0KnBPhvba2
t3pJxYibZ1Ku7asQsWdHPgrICOoeDMtw5M2DKGU1f452LGYxcbXoNYmk58EcKUWvle9eIj+DeYWo
/PTuvwlVvXm5L0pbS8mX56PtaEL2Pme9UQAmIS78nrH8twmuzM3wo2bM5XfEIQNsQLi7bt4RkI7X
0YwFouNOtAFcehhTAGKWiFkKO401VkBQXVErQ0VWnXOgsAVuWcrslizmlOHT1swx8EIsSgpLFFxA
8zE5he5nFZKQU/AqKZhsk8u/1cWHKKHxpwHCjze/FUjAhrpE/G/dMyad+MCTLUxbg56lqiKR7/Ff
BZYbmBrvSyn5bZ6TXQdZ07PDigW4J4xtLPbHDoo0B3GyTte4ei6VWIM6PUbu26sismAXPamvRXnF
Q/61fYSPkAycajg49Gau4IfMp17g7SEs8A97oi8vQL7BnCxAwsMgWDyBVvS48LQgWO+Aic8HGlWx
hTzB0y0j5duOzODsw1ADiNYFQyjNmonlg1iaGQtt0YKkJ8qBKzeVr1b8AiEYvqISFZfQmoympc+x
jNgGySoeO5x6PwKk1FMZYZb+W9cT8cKpPOEuEcHYWrRT9JxozM3O0IEgiW3TGXwzaD5LY/n8B8iH
4jNpL6mgYGRQwIYQYkoE0evpDKGCa8zsOXt8xlx7Ua0Sqp8hWUo7Ub+xsZ4XICDnQ6x92z7mewZy
YhOSjF9C7g315n5mkoJ3QaaMywVWjHsCtzexG9+e726b+4KYO1L+ERygFqwN6PyYZuEEczSWKdQ1
OC8XQR9UYTdBenhhSUp/OEwmuqdCX7PhwrWhPRe8HerNjL6gdpgzCX/1HLmWIUomAOV8nXKT2y2H
laA1yMs0MCbw8tpptkgZon6neSN3oFrwWKOIPgc6uRKbeTLPtmRSxI4Y9hCFImRLl4TGCbN1DnNm
OsCGVTF1i0YnmEVMB3KvUOHPITxPoEhNcmBckDmyTbl5RJR8YDgUYR4nXP81FZSI++K5yyPTvy8z
qESl3+EVk4eEqhE1cyayukrmJUUGETiqETW8fG4fWiZiN89+pL3NHhM2M7SwYCDFaUh7QPw+bAlg
lTmkN0GG1ENRJ5jm7DKh7Zuhzj8Q5qi7w+NaFZvHqtlhj8YrSU6Qj6LnrNiMwkckKLj1ghJ+NwPw
FTYBX7ZKRZq85ilDfhtS3YlRuS/SlSAGQlNZkeZtHrmXnCoEAtxPmC2q2fOEayBvGQMmNKh5fbr3
iu6w20ZrHbYH0v8hbwTuWn9U1pC4oI+99ub8FUK7g79WdeNzKE/0dTpLd+kun0Gt4sBU0LByoRSW
Xr1PZh2cnykrZDtAs5SvyQyacTLjcyWl4CWsYsu7bRQIpAslfOA0y+OxNF7wY8z1R/FgnZpzqLkm
U6nevy7Sut0/eT/wHzfQIo0lNEvuVfDE7DlxagARPIV6lAQSig5zCEnMiNDgJ1ZsTFS+9GVCQGOJ
cSv3/fl6vwjSnT67fSl3t4THMoLNxSYy7M+T8wSK31Vesurh9CWwpOrLDQ+mmaCyQWRLeOIaXt1o
DbNz2cweUTd7hDqEnF8IZWwU4Scq2dwEu/4Hen4aZ3uzdlgaYndS4cUNAYS5WAaIZvDf9LmgSkFR
hKO1g+KTwOGBLrX4rNrIWiSTMzCo+6WnhDT73HwesIJLxoRNxaD+IwnPezb7ZR2O1myA2kTbFmF2
GdYwBt8eBJ2lPleXUJlgDNfQaZPpGZ8w7AdphUDRSNc5HGhywyhjBKiPUDpIXY3o3j7eepfz9yx7
HDT22P6RPao7ywa3DFTZ3VWvht1o8gWWj/0HHrybiSJZSM8rdAA83mYR5x/UFWWsflz70tue9WtA
sVemZhU1hbu43A4Wl/SzkYtmlUKlM+pJ3eLEdvQDKjuWSZJNEjgpt5XpUDQDk0EJff86EAfj7O1S
nUVFCc4Fz42cQealLsHO+8KJByQloag2ppVKaTKhMwWGApgp0ANjo7AthgksnMxPq8mQYxbsw+2h
8Y3Bi+BPEM4RYAhIkuAiCNC0QTBBgHcLiCRE/EUgDwMCNBFhJ5wDgHXzbtWv1FO3kqZmTDRJiZbu
OFBmAdACxNDtsZUDAS6qraJ1LCTCxfdSnyLSpbpKtkKwvhTgd8GPARIcZqdbBITo6dLjxlvoE4Ex
EwCbjxAphZqjgmwHykC8WeJEtBbBqTrHGULQSYgzOOnV3tU4icl9Mkc1iecJ1YA8LAVj4jYblsQT
IcIqfxi/kyCOFhzMB52DWRzO/xxAqdEqP1R9SlDQ5kLYgpKw/SvaUjJHPoL3SQpELcLcCDrIm14N
tfun+HEfqCtSTeqCdG2YaVaUTm0WO4fMtAke7OS2X62H2Pgy/X5WLppA7IVDXF7FjjmaKtOn2C+n
OOGBoLY31op+wPYTm77JyZtnlF1XtCtquI/NlEVPrd+QRq5OB6GHZ7Nu5XWHolUZ3/0s3z5paLMG
X/eV2h1f+BGcj/dyIinrjhotaiwnqT6+76TKhw/NTkuwlwEn2dFZmg9IOTAzbwkJEQpcpTzXup1h
9G5ijPPGf1dXE2G5xy5JV+fCe9zD9jzlrp7dDHmJjuMbTzoY5ZA97wRnaDYxHW+hiaoDJafB4wBP
wEfoePSOqa4gEZAAoMd6uAef0BMcRonmyiQFcDRPxkSZGvEN6R+6R4WT8UjYnFWgOzGblC9S6fXG
cgBrSF3m1xqi4hFnoLA4QNIdXFwkfyCGYGNahDc6G90XQ5WgGWrTWnzMunyeVdHjxLHCkWSBKfDq
1MuHsUnEXyU+BO92cT5Cts4cSKt34ALl5g1Afj5UQarvGx2twsBWvacJNnCv7YgyBqRHqH7+0tmy
/p4r6Nphcg8+FJYdBhiXMjW6cBaoZizkJrqn08qu9ssQ4cKMYSptvNfvsLN/X6vnAgeJgkYayRLY
O97QRt2f94OGfK1Db5QfUvTD/2lIIgrn7yxkdtAQfyohjWEzCbBNxTS9vdFX9UUdkrYL7VlUoags
fyhDVTMJ6iIHXoL7BK7YZmTlyy2lZ1o6KdqCjLjpNIk/eiEDhYiHg5nBpPpe2WPqqw4Fj3VkoefI
jA+u5mcLQk7SOI5civeSTtlz0imzc8N9147crc8qVcMt8UtdzNh8k5mEV4x/UeYRCix5jIPhHJUa
RMRmaXB2y2ND2cg2qQfM3oRAzBwAwlARmV6UB2T8nweEhkb6GftqZt3kBswHVeTNywiyW2xYSzzs
36v3b0tNy/lkWEjff9ql9nU7Gn9CbAFHa2VfbLINBwWYAw4axKxox66eM8Isyuw5CjABLoscO3+V
8CiWsJLFlI05fsLi3R5DDXwPY30KfvdkfIIJ7dmXFqTENmtcENu93buPFucGv0ZkN7ac/MJYVQN8
CGNNWYz/sUmlJbU+F79PtkYyS5JOSgvkkKdkjqoDNTqK21ybNpdduW2CVF3wspEV41SqXQl3OIQV
P27erbvC/WCHogHcCssLchUiMMP+dYst4gU8kmg8Ezy0IfaILDSEcqtXWJtOd0XhGSXoJz9WHJJL
XNHSCwkVOAVWgUxJgtSoQZgBr8ttGVhVoKMaSOb5WmRvtwJLNETtffq5Bygod/TXlw90DzGkHcZn
WMp0qAIkgKE+iXIgS+vl0IQ3DPSSRnSBqa28MaB0bq1n2a6NRCqn/ttT9ShNF9UzYkOvnq5+Gxse
GAAaUPKcShlpFZkq6apO5yfU+MW311Wbl4TUkkmNZNiAvaDCj2/2yA5pZ3xa5wwi4RtjcsAoZ2z3
8NXl5aFR+pq0yB3WkZT5tg2kcNe6nx/sL7DXqDCm5oSGlvB3u9ZX9SsPMzrSaDpGPQq/n3lPoahD
emJSLN/f9RZkgKgw48/0/SaOLqC2zhIlKPkC9EwL/6EC951YX9Uv0SU3tR5aV6LeWcfqtcM0sJ99
cAHhJOQwPSrzEdXCf11/dg1826128fxMjOzXxJL7Nnn07u38YyOpVwT0WmniULvmpbNyq3nDYTGM
DYO82UtMPykDkoli+9KcpHZE+xtMFCXeByNOcccb0QL/TQvXvglDce2P32XQ6FzizC4hdaGOaa1U
QkXIbegZXHFszcAL5ZNPEzJHqSCz19BQaGaEnxRHMMClgGcQxaA/mQT9E/q8S8EdqEB2Jz/0QM6f
kaarV7isqtkegA4DzU1TRv9n24yOFiusMol/XMmaVGD8ILK9Yn5PKmcmvHm2hJ/mD/qHpvsZHbdv
eqG3Sf3z+Ot7VolbDH798mp5fgcYwMVRZf1MaQG8PTmZcTc9z45+B5LBaLjKi1SZdefNQEGo+1b6
fVJ/aRy40si5N6GWTVTj8JQnMhbtzykNmv4ePZGMfnl0z+gglW2gArNvVje4KYNXPaLnPdSZ5olK
Bo1Hrz9MUsrJBsGEe14xHx7fddx88d5J94hLS9UznwgEIBHYNGuK6llP1uBIxbEDVHO2OG9WZzqv
r9j+sb670dTCl0Yj+C6ZIrJvHIvrbZsCjZgnJ/vlk3AQisvLDx49uBKitWuNSWBidPSUffmaMkPl
NnwofqV5yDy8F7fhkj5j29pmNt175/bxPyqKDOP7n7J+CnFVuXJA8T26MdIsljLFNLR2blZ4J0rb
V0G35vxSYlJ+6mr0eZz6g6ciRSTCU+kRQxBEPIC56Ngdscwbjlv1m5tOmzsq3/hxRpmvWH5DS9SK
cbOv47Y/3A/vv/syHflVvvxsP73/ROwbeS7VCiSE5ni5YwUsEdJPzRLeDuKoajO5F2hDtaVLnN1B
CiG7HdxubcDSW2qof7JNx8JQuAYEZJ7Ht87Ppw1zAwVZY/wsAxMtTQQW0C8DagDAc0p9B2yhzemy
e/gmEUcF4f6tgIssnv4n+xqdKSPJ5qo8MFUV3vJ9gy1QnP7z7ca79tPHj9N7bo/E975HETGQWUw0
QBq0IsB/nMizl3c8BlF2y/22294BAFrj4pQnu2RB86uDhdUEdoq8BYEsHrzS0jxCiIW1vZItDmqW
LN20Wkek9YZjl1tSWv7EMAu0MrKJJUU9D0yk1kyTZp/nK1Av6uv7Uc5BTtF/pGt7hxWfh109viIo
FUnlX3pHHpGufQYrT2kDfLwe0Bblg5R/3RCKGm26fq2LppuIusIHmOE+/iSbB/5cBOjInjfI/DYo
iWTh/d6CMCoAvE1vvTl+gYGZpZkvang/VNk0ZPg3Ggr2aKf+aRTath99SV5jjULqqufil7bTY8+e
j0RwjAx1Sr0RxUhif+mgVKdRG+ZVcEM6VSeLw1Y9Ej0lZk6VHL9wAi3IPIhh/kVK2iMElJAl3r3x
7gdLduzaS9iD1fdX8dNqFPbgvslTTD9vpB2op2GAx6cMVdS86PH3KhucuuWOURAcv2rha+IqMgjo
+rlNNp/OadUNl+9lgBZ+OXJracqeXWG8LDpG3jludvSvOU2QwrsZpTEmTFrcb17J1zfep3bz6k9q
PJzBsYBCNVR2n6Wb0mAGxvPgJbCWACC6hukSnd3fHiJD6Fwp6iJj10dcFfSt7Fjgii0MlEXUUBuE
qL78yxx80bJYEED2aHOu6GClhs8ixGiKai0f75Da8dSv5IbxNoGGPrm2P4XhJpLztI5NdGtnhrnh
DvneJmAZIn5E2wctnszrFjrnmzaWgCYDBCm2b3yuaHNXLk5YoX0gaAEuUsruC2mKU/vDCN3fjpzA
5zOvLJMBLwZw7LgSAluq3QKF8jSaPNaw9WF31YnToxpHKidsBe+0dUHZUUBFmvbh3lAWn6R5eF9W
J+6M7j7nH75A/gNgRgbqMRzy00uFk5THLHY64v82A0UDg4cdO/5dCEgXS2Lmbo2BNcPLtORv728c
nGvkNibZdjQl5Cz/WtRiKb/kX8r2ARkXX3bNLS1koeO77aNgX0WK4RWyb54v+YsNdIVodTWMeRv1
kWczPxvIxo9Y/1FNp/+73QKQq0R6iAa0fvVlkGn+5EA8HT20rugKptPmPQNbwFF8xk9BHkLduLzg
iFO4V+39bbQegEWqDo7cZCQc5ehoFJN7igRopD9nuYUquwd41LivNHU0tjG2VZLIaD/eKwPg+oze
o+/GOr41XB513Li3YkHbaxCFnZ56xGC19WX3S/zep+enB0Io/XCOve7O3QYz4hSUho400AHett30
k570xQh1RnAdrjWA005pUlcunZ7zuszdc+npzeKtBRRWgAfd3mTh51+awOcV532PWszLewfP3Qel
2Y/iUA9NHTFmYd55I1oc+5Ks8GhxTiKpZbuducq0sZziYhoUIygj7wvUEZb416uZPNFxUuMsCUSa
TiMP0DLqp3oWGos7hTDdwwgXLhj5w+0OZVudPtzyu+r9MhdS8PBY3z5qrA9rTI5l5m4/TOsTpsMy
Ut4mStrgABUboEeJepzlyyT9dhKyeM/NN/uMTVZGY2M0mtM26d/XG+I/9l/5+H5eBgpUt59Xuy3a
Vfue0FpmwMoKReJJIi1zYmQrC5EXbeKaEumbXNJVIWVI37K0NLhPNbDbA3gxwwdiYr4DmvzAXQ32
uhFK53yU2GAEUuBx3vT3TWteRtpatuavflnZ0w8W6ShuJkej3AxLMMZq5dsoTaLfufjE7WI0BW7a
YNFuYZBtH5ASCLJVVboNFsLazCpc7r5lib8ENvDzk8WkIwST5z/INwCc5yqKHmh6X8pTZrsP6vwt
ZsPy/kaZTKyZ8dMz2DRnYGgS3Zfq8G7vJLrFOZ7dPVvS85tsuDsRnbMo0m+TwHvdCsNIWF/WG88M
r7Iw7qPh6dOFMuI6C/DQLXWXJIZPpc8VWFHUTPqbb6iLqqOJSAr/8IxhQgTVmsEoDRTTg/RE7+aM
KKRMPjo+69NhkUFzkRTknBOXL/rKt/VY9cv1ByJhO7foImn7GiGeYY0MSmk699/3i7JAFZitR8qb
VARrEv7kYXM+qu/lkH5B6aM59wlU8PmaSw9IqdxBcUkmhtwnpeLySjY9KzsavrR64Lpgt4YXCCjE
56VVxglgvGqqaEsg5Mr9W0/jJhNPMVJia9ilkCyATz84xlACOcin5O9cTdnT3yZRFyi3Opsq7exG
6YpSEiXUB1acestjLLmaVB1UYNmPP1CjHWHQ7R+dp8kWTkNEQvMeWaJ/9Ch2cqiRpKBAhVQGbdpV
bJEgfOiebZ9JTP0wwxgCaWf05yGODY4NSjXEKwOLgcz0i7vX32I7EYICRvDOFkDtW8vjuKfLrFST
xxfw9xva/TRjc082POEpgx6x6WK78vjh05YBMG6erSx/9NcsoE2kAQ38WzTs3sxxekQAN6rZC1I+
1qOjsWahZr7n5qUiePb7x5IZmBQ7OIQSYpYn03JuFNhyETrYuZczW+C+6S6a43nlqu04P7S0Pk4S
rUkjKj8BKG60gt5JfDsN0m+RTxHAGaGU/QKrBOYlTI+FGshUWzVHy532TfLpZh8oFHc1wORHkoD9
JmFG9XU0bZ6T/CDUvNH0H+tUBtew5jjTUEmR3KcFsWWqDbMhPTRnIPhCTdkIDPormhU8bTpzj/cK
ftAws1RKaONucKthjQP76bHQ4AwaDlbUd8+iskZZuVs9QO0hA4pQp81G63bZtlBcjlwz82D0vkeU
//wWi5DfmtE4nr+pIBYcJh30m+BuxoMObHFnI8LI0ibp/4BXRonpHb7akHosG0A3bZtxmQXEEkwA
uvbWHLn7Wx9ROId4/EPQn1dRp+4YFUtAQQ+Arb071OzEQdR+U3/VcJps4ji+L903U/hI2Hpkyzb3
yh13WgbKDGH0ikiRinJOLpl3ZJ3RGVU/4q18rtML3KnPCfGR/ftuHeU2yfO1irL5rCnZSDCAMbyq
C8z3utPihsboHJhv8EAEtyz/nvwd5dfXJBnp867TSTmZltL3573GEP0MDOU/ks5rOXEkCsNPpCrl
cAuKRAM2xr5R4bEtIaGAUH76/dpbszM7YxtQaHWf/s8fnguz9+1ul2Lx4HjaHIBV9EuRNA6Un9D7
fYDrUenGQdNsOtkl9Yfsg57yDgUDIk8cEiv4YN5w/1Ctb8s8aRWB3xDEIXSm687aO/cVOcuKzQaU
bJbnFyNbe37yRCI/oyBim9JGsYTGI70UtktF2JhfU7lubhs2xGgQnOHUQaGByGwH0Lgp+Yuz1YbU
CgOwEFbaJMB/Vh0kHPLu8UtH30E5a3yYkFJKMnMSOEaU1dQEVMjxdhg9ZBEF4jo2nUFiAM2dq9Sv
gVqhdVrexLGe8qu+tT76H5BI+ciHViEeTQKq6jwoCDHLI9yvHqHCoe22TBVK6ffU5lpEEWIDX0vf
UxE9FW/W3bHyJ+tgAInFMmsDoJ0kBHxv9c8TQgfNBkjCFxRpb4xsbMfgrZdLMKj7lmIpbudQVaaF
yp65+YRaT2CDLr2m7efDXimqLz3fdBiwjlfWS9O4Pmj54AjKzEfyDAm7F+K32iBhb0usqfRrq64F
/+3G7LConNVNwXb0JTcjyRb26mbtFtJX9U3YCuFS3TOaz8JqPX9pFliwCIlVRd3ShnrqzTIrdhIU
zlcOpvNDgnWaRgzxjDgqsqSgf9zCOYmSixlveTubYvNxqmdo8Mey24gsqHHdyTuj29TFihws67FL
w/J5trOjXhCYjcOFWzpLm3gleiHle/Hc2k4g4zMyrZXuyP5JWmXN7tola7tD4fJ111/ZXzDvZYji
qw/idkj+yUoK+r3UHgmgSeVI75ZlDc/B/sqndc8uEzJhlx0lzFalL6v0iOgZecFVZzVMa3br/+qr
SpMZOZGKrzcwWupZJkckvM2Zu+V514PZ37pVTch34yvKR/Kq/5OyaL6vCsMjR0l6YaLG9Rorofjk
5KundF98xOQUqGRhwUVvDndnqV76s8G72+xwu2WKZyFb88nZK8/jaKwfKrvd22chongSgFgfO+37
czd3/m2DxXaZvaczthHHe/eGNbj8rdMn0Fz5BLImTRHrRpP6Mptxycd7Gydm8iu6zANpw/KYcaa5
hQO7gCCNcBxJmMOT9it7Lu+PoDdWY7vry/CerVr5qt/WhkZfGAB/QK3k6y9JTobW1oY3B6TOrPV5
PyXJySAaSqHLXLsPkJpyX6u7AVgWC81Fk63s9mMUjVCY24Xhqtk6D/TX9pcysr1qNpeIjdHKIRb7
Fv0z0BkXkZRAg13Y/bK7YDifMJjYxaJOAXljK8s2/9U2v2Jn9ZTP2Q35dqCfJtnPgxlovozgnKvq
GX90PPn/kQdyu20wkeZ71tF5G1e4oCuTl09+d/fV56oWuly8KgnnIaiAyKwNDuekgXGLJeILzxqu
uzk+CRf+YsUeQUOP9Mj3td+h3KcouPCArLJdQ4gJmkZnXVie47h8o8CazX4FhuIep/pehuL/CGzm
QmNnSgv6BZLiySzGSOUwKucJHllewul7MSOI+TLY4tdez0GjL6EdwdNxUQ5pvXvUr+yGwVaei/wn
f5uAnuASqStiQFpA/CwPu+G9om6ADGxFsnKGzXGLQ2Nn9Z85xkPWRq3fSuVLln6hgtxh4/Vesbx/
3RJh1a1/gKSp7ZJPYcwpR3xBLZA52Bj4WVjeA3VH7inzVwepKnWTYflQN3iy8/LXh09UPQ3M0sMg
SMNkNROSnxPVcSaFN6Y1tCHkgFork24O0ifqbmWp5UEXUhKmlMhwe0jDMNwxAUBDPkaVBwoR0ppF
ds9qr+QsElggorJ9GgQuu9jA1HjFDao3q34XKki5kog8H0qcAV8jdq7jD42ltN/TKb6ZARw2tjQE
d2HZrSwrc9+PhxlRv7SeEdWO56p/oeAdx0XSAaH+KEOkIUO/79IGQes/Zg5SdgyyllSPv586UCSq
S+ivZlBbfkOCnexSvzzdFC7A84WsEedx1NvIwLYaIFAnbyfJN91leBmZ72FRK1uyevgxgukae1kO
rvkva327/qgmH2t3e+9IXtdQUiIg96skGHK6mr7+RXmD6k56XKmtsiWc+AGx4FZxMLWAak3HXahj
m+WESix5k2A0OmENFNEcqxuRHmzanu4NE9MBqsEgp27cHJh3uWlq88pEe2NvzHKYk3WmnUc2bYST
pzsyAQmIydkm7Nrf4hlZKAeH9Bgb/6BppEWU/fZQpnPcXpAZdf798pwjiAIjMJokNuxio4BPQkmj
jXqHkdH03gMCxsPDLMDBBOsW6VxgKjD7zFYGPEmGyBaAm0EjpINB+on0I8O0ohcDrcj2GEs6pl3N
8k7SlyhAW8CNjM182FbHGWnJQAmnv6sZ+aIuYBQDgfDpgcr6391yk+dK+rRxDKYhFjk/qkp8EoT2
BcLgkWzAq32xEU7OJ5Y69YtWlXZC/nG/UEMirr7lWBDQLB89ZQrme5BkH7oRMpLuhtvIXmUfarbP
7ZJL2B7HN86bjS42/Syptz2bmiEUUWy7DMH9hlqXVemX1UVDd5Etwa51Xcib0+aFpTu9k5kVsjOp
ukj9lswDl5/bUbNhWQqkix4R1fVbQfH7MWt+eWSfQhojYutkFstk6ywlGa+4kJmNEDaJ8gwrqtKX
qGRe5DQgTaj4Jz88SgESnCT91cKcpl4XI8gywqLOCZrhjeg6xbwMzr5Tz5n6UTu4rneXka21BX0J
SADfXbCNJsxSv2135s27xy8lQiWYxKWLbTDG+jXpA4RRoNMyfEZ6Qj4KzY+Ke69FYx3cXikgbs2B
HAen8YnlAK6QCKDPPmVFBDWMGW2SFrGdyJ/wRoh2CbBk0GBHRqPDHYCnh8BTcadRXLbF/QJSn+fF
MCHGT0Isnt6m0m+LjaL7rJ8YFNe/poKM+CgprxM054dfxUedsILnsiLyIBUSpBacsdwnDUPTU2EY
ji/V7azfgvu4j62gNUjIgDBNhx8nYsigTRYqRxzuAp6q+cg6pXyyjY5JrWiKxYyHlBTcEL9iWaNw
WRcb6xaVBZkZ4fMRpeg60OGwbQzgH261Azlp9Tk+GZ8PgjEN0SyWzt0tYE0fcADAGlFgzgsSV/pf
Az/A9gq7duGcNZj1iAprP8aHCjaMvaAk10UONoKwu4hDxxmCDbC8pCvLNiSm9+m4Zr5tAYOz9a2n
+7CeR+K4NkZ5xFuh+dHfifx8fX53mjue5c1zb65Hsa9CP42NG5N9TurTMt+r7/o7ubsTtk7zL7wL
Bzm4KmpDhGe0VXNc/4aImbvB8vTK47B+8vW//F0bUg9PfsCyoAhcVwSuNTJPjoL7wyffJRCb+R3Y
LWMCWEIrhry8nk9C9lheQKeA4CBdVyGx97v8i933+OJAMEaR9s58k6I4z7xiXx9wWd3SMc3e7/kG
dBgdNVs9Ac9z1W6CliSZAd3Cilw8a6lO7HppxoczFnckwblo7ECUisrNf2UZbJ3iGr0Jmuoarw3l
7em4tuOpclC8Q0gC3Jd3aHZ6O7hf+IiuXmlR/4+9BHYMswMu4DUIXShFkuxEz9vcTHQvdcFFQhjo
zJcx854r5HWAzQYtGIqhAwCzdom3CXFxBcJNJeLdbqDjg8/6qtT09m9v5X0JJIYPz81j6zK24Cf4
gEzN5t7zfvnOIskgUg0eOveJ2C/foup2qm2N8IuHuVs+rvkVYg/7HDYjbIv02O2haTxmH9wB9ImG
NL1p+8ABcQWBZgDnCh/jADBlusIQihLdZ0LHXuTVpPTGuAP1w0G8JQ3aeYm/ABxzhEeV29WIYkfF
HZuQkWiKY4h/2O13VSgwFCoFeDEITsD8HKwsKJSwgaHViMDJClHcjXRfsZ5uYey4KX7HwBc0c32J
nFLVs1NRq9HLYPSxVy0P9lHZDyXFEwS2ihp0Q3DQGyqLfo0kXjtpoOUI4LON/CtfW3Upi3yZVfzG
0GrbjydSpm57m12O3NB8fIWhVCEPZ4CUEATgKv1jtQIb4dOIV72S0Tf/MDuz54M3TouCSoruyO80
C27MQ0aPqh46pkIEnfW70h8we1TgGwU9vK1xJbksXx1PxT/2prRGBKZXHcEukksMS6sHU8cXaylK
pj/X4T7eIlFiCWDLWmQHXJBS56ixifuSD7cdn5wqLniPBl9Hob+PBXm/rcwtZZbciwUQHgN1EdrR
7rnmfHIjQPn5nRQBDdneDLni+bRkMYCm4BjLgbxqKA9rnmXab8/5KOHhYIbc4nlcq9dyr7zSsaMt
gTsFLQoBuSg+zwNmHqYYmAJggrWH3+krUhe6VqABt5qHiR3oifcH/LjX4nGa0ARNoT18YyAw6ztA
n8dHtX8Sg/SFquk++Q3PBir+4/3JouLFyDzAorMknPS9rl0hFqL9sb5xUrDfymk3KB/06qcjV6J2
zpm9KfsP67YbaKtmLqpzOz9U6GX1IMVXUMfBiTCWPRDajdKAWvyfNr1f9HRJXzWGTkZjTQp0DT0c
y2W3UFr7n84NKrf3nwmqoyQtEliCrpSBLFyGEf4DoSEzhiU6zylEO6V4eK2UutJA8zNFytIwK72A
xM7JCdS/TX6V/KU2dhnJxPqJkrTtiHRjeFkOzyFWAuZKG19N+xDH6wKzgZhKcF8Q3QDby15Qv4QM
fqa8z9iDP5VuIPQIz+vMoBscpkzIT4tkaLypMLKzvJZdW0vtUh0Tc09FMiHocMTBqzdfygPaGz39
RsbLfGxtTzOXLWgwuEbSE2ptbFX7Nc13etyRCrqWkjAXmDLW3e4TeL1eATEDVtCrqRAt81Ut/emY
LNLx9Q7yrJ+0bK02IguX19M4ZpcBXp25CcNDQs2rDK9PEXfLc5zO2ZKFJ727s4E/Qw0dY5NaT7dl
WD1aCvNrrhwN+fLgpVZ1vDO65vS7TXB7IThQ+WqX3fP00MM5A8tKorFz9SqcprPZv8zAgdZLURxy
vATycz+yNYE/CyOblAYIMg+2Re866cPE6eCer4WGFBrGzr4f+jS00wRImN0jqbKEqWyp+KYHwTMB
g8fBHrLY1ppv3/y4Dut8RwfZMt6tfj+q605aYjDTfaNfwNZoK3Y5A11s3E+ZcEFZ8+5v0aQy6UJ6
0VqHmiNwcBYEIsxw63usjWTF/XHygL0KrgVtux+zf/TJoEzOpCUYPv4rZfeavFtgyFRRWDKUcFOA
I2HA0CdAmtT/6EfNOVswjq0nPjtILUCwuAM8F0uZOjrDIIkHJl9zf3Vu8bg1hhB4KrNpJAzbcgjr
/kMly+HII9HMl6oyl/fkZHMeA1WIz7Oi4Ui2ljoyfATdaUDYDbuYqMeHqIhf7vopVf0Rhsbnzb+/
Nbdv66UBiwPcZmS1FBM22SM8pLgQ5AfbOjBN8tb24/2e/rTDa/ap6ntYgkzDqF2k1z7zmHjAZr5i
ej7RYPhKvDcExRUUYXrpqwMaWxrBCEoBC5+evJorsaIlZ/UIv+/2hT6e/ttjjXwRmxw0g6hXD7q8
RUfqzLsHYeE7+Y1eaneV4djEntCM4zXhhGjsXtNNRbf4QgojvYxO8SzuXPOGzblLVCfPPn0wWqOB
fF9JEFPmaGi+nmTP0Qah0mu4OO/3bjvd9h0s0MbyWNTNectaUFGClMIDVi4jGkYsAOyM9APGHin8
KSS6FVKRTVWvDw9z1SKIvmAjgiccuzm2xOouZ9uRemKufG5GeFiQQcvqrRxXE1M+tWOr+hrKqtZF
6oKNTzW6JWu4CAIOAEongM2cXuXCSNnIo8hixla3hX2gSEr1HYwMbYKisjyXkO+Y9Su6y4tRCqnr
YmmZ5Wu2a6nlAcyzbj5YHyycLPoXK/2o4VMg2IfSOS2d1zHbyQ9ygnHpIgc6sk5KE7Ki0E5WTR/w
Vz/AvKFgu+009rC4ShURxM+YLKV6U/e7myUMTNKLU0YwZDL62sVf0eDyqYi6qFw4dfhVk4dlCrc8
jUO2qrdHwElDdYRKB4rCDlXs04YzZRDNTrBenD6e8h4eCQpr+dN+7qoZzmPAlBsP5yo/NNVGNEcf
bmy58CuVKmxr+HzBNLJI+TnNkpRm8VWBfqkS+dJ8UecNRQCbC25WDZke18MZ84Llk7TcOYLYMMxh
F7+rXESjJi0QAxByl3DmursPyYOcMRk4/SzMbpOowYjFLJG/8Qo2KrQzrpLy2g2RDlWz8EfKpgor
cxu9G7nVT9RgcHZLVSiJegIBZVqEyfpugl3Qhu9NABtC9MJu3MP9gOSq26dGVxfKP9iYPZHPT2yb
kAazuZHIfDnSqtflV4pfCmGk+azNul6TtIpXS7XtEpRkFtqG53UYPxPR5oevmp8cQupxfMtPsxWq
v2j49ZSWcyndf3LU1vdznf3oDTf8c2Kmkp2Y8vvIf5NCUZjU0GCA0GvPfAQaM/s9hsijokyhp87a
0eIgr9NlkBEypzD9sjP8jkLgggmjKjRoDlU+O4PR2qRvDHjwhHEMaIoNt72GgYflNfquKY/UZLXg
E7CfAzho0iVdUnZGd41nCbM1DQYTTniGcBHUWEZdnZbph3zfjhbDGMgAX3OqulC9wfrrf53oNwVg
EK+02DFN3ctYakFjqX6D9K1LP2Q2t07PovTcPGVnWWnURZiDJhRdL1XzLqhILA9T+jH33BI/JY3Y
2M60s6XymNxJQ7S9WH0bWNBYwJl5O5f+6GQfaOPq5meWv+QPr4acZ/t3ipDbw2twpvNLePR5gJgC
rAQfOhZ/G08DmJlOFozi55DmGswTLJUI0YaIiXdqTnkVVdYqS8MR6cVj/E7wyfmaEgiq/faXJb7A
8J4QtWH7gAg8ineHL58vbSR4/S9UCdb5Fr+ncYgqoj6Fw6b52T4/qz/XlHvxdTO3DY3FWrSoymFb
GXt6dbyHxu6vNpfP3qcT+Ci2nfbGaZfqGgu+mrLIbt5Zq6xsPXQ4mEMPJFejdoEK1S8rC7ge7GGe
ejRo12yIOCxpOPT2pqk3MyQJazUYVEn47yhHmqMIIaZAnzZxB7j7fh8P1nBITAvZC/TX5BejV0An
EmjM+Z+VEDH9IcopYrgR3MADyt1H/CGDXMyjEK1Ek/OajSC36woTFjSQTF2xyzmOiCiQm2BLXee+
Vo90G7natFUUDu+BNYPEvZjikkp5q7EqPVOM7NDdEvud0jqU+5fxQcMS3KrES6STVALWYbMbZKEP
EDuT3+fzVMz/Ct5pGn708VySW8Orbs6hZtkWFdCKQQ8nmj1AwYSbwjq3PuX4w6CkQ6MqKqp8rdDY
aTt2rGF6C500pEU8mVuu2p/Rjde/xV/z1cHlL9B+aB3kXuy8tkM43jA/qUMw2Zq89nEZV2HuJ/PG
GD5G4Vle7VWHuKalpvpK7WPkgkk1L2nLemV+DcVhTMOqDoEFVCz1yDhYqrN7IiUYRqXjm18nmvSn
pUx38FqwTYcq1UPjpU9dKcf74cC7goMsnqRYU29O1ipBBqyGbo0hpfCL+rDpOHkFZGoCUHGq7Nmk
BcV6/qXQGD0alcooLLkYcPCBjf1TQ7PAaChr36T7o+cA4OWFMG/GSVjRIcl4AouIPXPG3rZ5kbHI
+J4iefCLcks6EnU4696Pjq2DybIExu6ClgNy4OSzBMm+Sa/UoplH7cmsUPgdvHe1OChpOC1W/VNa
rFJgkd8pvyqY2SAbtt25edOaNwWZV3JiOgJT6fXdgGBMGUJakxpFbbFS6c7RK4GOVa7ploEQQfQg
+psMW9jyLQGONcZvtPcjNhkyPrbkUMGtHP6ZJTP0PmuuDY1eZDw8/ZnbmuxEQMcMHtuXlr1DtoMK
MmUQ9Nh8hyMrPGwom7IYmj5Hgmk3FnoGo5iNo7XLWHea3OU/gEtgnf6n3wL4dBVWvZucuadi9yyr
3v2gDcQQnsf6CLA6U6hV5UG6014kfzSoD0A6PnaSYXWa2dDfPbCuBnvPGmvUOrh/wjJ9e57Ej4p/
i5iD/82z73iED/vC5Zcvfou3EWae4nUAo3ylPNy9wgVYvXvPE0CvB/3DN5aQ85cqvyuXkEhelHn/
/2oDYdiugu/S0ny+zhqW59XmFiWRyDETf+b8S/z9Fs2rRuQmWIGxKrCzrcTvjfZnW19ED34pWJ4b
KxU7eyegTXqlvYnrylHhGMQ55j5uo8BcQmkm1Gr/G+AC7Qnz1YZUENZ6oPKfFkmf18XBjLLiDHgr
PlIEASb4rycIFItLElnbOVAIzDNIe8Y/nwuSM+RqLhYp3bw3FEkfwwAeNtxCAmPZXx1gRnHo468R
cLibdFdEtOrw9cfcXRBM2p0w9Ye2s37uH/7jhYKQb+xUF+WPr7A0v7D+5R8PDEeBKz2IHg/azF0E
psAlwoaFMweMX1UR3RwyQYg7D/Er5KrMnu6ruMhjYoJP2G13jyijh5Ww7r9HcVBgO9ZsyiiDkckF
wgE3qg9NgGmv7+xhMET3KMO3TORMIMeLAJmEsQNmvKw7GOAJO9iBP/8fPRDjCBR4YCxX+KBvRDL8
TI9VzHIphgJ3BFS/o2EWDvvnSw3Y6InjBQzwx/PjRffpO1cRi7zMXRS/8ygjh5GbT8Ivkuiw80X2
AtDxC5u1JZuDFU0k5Mq0TwMteETicmkeFS63u+FWTCvKkIiTExUvuzlfcSGgUybgsXMRvsToCck8
EPdtYnJlGDCYJ1yIEWQxHTAqhJE+PXasoVMIF4yeGRUk/2cR4RwBNP2Jl7PcEhGGw8JKPD0NPEae
gAfjHAYK97uKzPuyINKxR3ctnZOgJ88wIZKgiggDMRhhBZdBduujvumwom78e0Qnylyh8uaeYMsX
6e+kxwclgRZId4SVRyRGLHr9Qw9GW+D6TTlCtoOFWbX4E5uWCGnOEJINwTzNxnATByZKfLiKrbLG
yhOwBbNqbPtRep3ICORy8pQyBLl5uN8WxA5kgMN/Aw4pB7MBdqwhdrlHnm/kDVwlbFJwGJE9yMwM
F7Z7q5qxL3y/2SzgVDjB0DUvElOD85ejwFcDHBw23W/ylSI7/WSkffbj4nHSN8wNHoIqHmsReiDm
CJqmf/MGwA9zBLw1HkzsUP+eL2F5J5MB5MRXdTX8phGZPCx9LiyQKEEgr/I94ZaHOhILPViDiNNx
LRJD3Q50wNw6si5CWiG+Ov3quPKVKOtRqHs0nDwE9QgQw54fEM8Gn8RvplFahMOKioPKlNvC1Ihz
N/72wqp6CiFKccxiBhDqVRJO+OySqyDeOA7a1ziQhUaujtRf3tbHfI9DayL5jDLHxG9L52CSnR7U
f9exjFoc/0T2izgHtEF/roG+E4n5lzkLh6qSx9f8BeOtN/RnVxycOD/ekxQUcQnuHHSJ/YswgJH5
1z3C91ZfPa+Y2WLcZq7EpbD+/b2/uBCMEDFGNKymerKd8Vpy5RzXxFLaormpduIaietHbUOlwT5c
HHUcCJPClteKi4gIYCNjCweEsv+78v7t+LjWDFvxNfEGGf8Xp0L/6e/ukIrBHOwb/Li4P+JgRDAQ
PowiVkZEqdlBy0lhOvbLUW84S2Eogdch+3tyV+IrESS3IGXHTKqUjR+QMD+UP0UwQXzVGIniF+pz
JjCJn+DZwkMRU0VaQKRkclHEAOKj+SrYIjPFhA3On6WieFpWdC9ErodI0hFvhGG7UDHzCw8W8Zix
ASLNAJdkNFd/g1w8eSLfQPyA+AV9iUqfFguEl2/hyJNuErqQIjkmEiZP2SYlzQh/I2yMJCJJ/iKl
/j7NwRNEHDSg/k447/Ad/s1QA5LgCDuer79jjrfi3YTUmHegLg/xhhTHLEJlAFW4EEKVXeAJhJMS
PjsP3k8YPT2wgxLxcsIViXmff7N0FYK0JZxkhChbhK+IRDLmS5jPYupHc/H/l9mb8chCIFWINBff
g4zM8Mdk/k/MLU6Xi8hjaO1JP+FW13Dl2Vv/DVrGTXftN6BTxfKGr2ccVIvRtTEEEYPKZmg0jO0m
MrnlMB9YEBgWOFBydsmv+glUiDsMOnMxDuhdiUyf+Ipry/cD/Ak9BBdK+M/gdyXijQT1mwv3/+3j
Vhjff2J1gkuEqz1361tcZXHFeH98PW+ipWXss7+xIZ5/cfhiVhEn83fFxV37s6GCci7j5yl+ZcxB
DCx0vau/2wrlfiVclP6GUjA5L0BRyS+AJpZCICfChh+Gt0PbL/i7bZNwXBUPLBFG6PD+Jg3A13Zj
TswZTAZREjKN9LiQiudIWJkK3w115ezFJS7xePr/KDlOll6eeNb5doOtsXjwyDQLYN8ch6CASm/g
lnH3X+MIR5XotnJ8yxdPqPgYdRXj3VW4FlAnjwRDVZyNsA6VcT3lBGlPdn+TEacqPlQMwopHgRHE
/ZjEh4s5z+SWincUtxFHmAdTnMkkowvlOzljHBV7eY675vqKdaNG/ZYyL4lDhSizw53275zEfF5v
aI7d+JK66pXGy8a1she+VnKAP9rfwykeGjEUxJ/NvxS3qzvXh4kwQroZGT6k3b+7yPaz2jVRv0GR
yFf4S43tHSaEK3H+yU747jDWNkAfIuVNGGeJ8xMJPuoKC1UcFhmJ5Wa+iGMUPwu5nSvDcUMYZypU
V4R2MY2I6YgKSACkcEO4cpwu95cvMbyGVf1P44LFVzmIf6Biet8gCRumn78friOeE3FsSWjwaDDZ
+sL2x/E1V5yL7IlHRvaGHV28Fzo7R83F1ZHqRhgG0gHCrg83WXFRTS6mWFZQ8IgrLa7l38wn5gsp
VD+fK0uYHTH+O4zbHOYWEXekMVvcGQji5iV8lLCXwUcX65cCHxrCn/lw8cyKwddu5qjBOacN/1+4
DZyDcsKjhZ3BM7itoNO93Pe49YQ382Vca+EjKIlDfxyeAr5wLXqEpxxuAzL01J1v0B7QfuOYvyTH
25DciQJmOTCVpaiv03ZZuriQIhfzzEos048F6F956sZAIqnnZElrzfEVuBv7GXpUCBIUyyGunQ9Y
/wXC5qXuzZGSAphFj5XmdpV314TR6BeaIFRG/h3Q8wSLgOoSV4DKy/Fe/IhL7BI3TzCMfGlCePcb
yZXH1+oTfe9jODr6ct6MNxdR4vAzgXu/VbUfQePA0tpLschvcFJc5Ks+9mMF65yKFZK9xQa/m2ln
nwdQ6CW2TTeQ1IVVLHUQTE8+I3VF0tF+00C4EZqC1yocWdwiSYGH0BgN1xY/ScBZg+ptupq/Bgr+
Hm1VHNj8gOjtlc/tc6d0FwWdEdpy/b7SOwymx7VcBsXoXqqzBlkYi6arZUd3DVIZjjRAZztkYo2y
w9qgpDG0GBIGVh3TElog5djqK+VigGv1G+OC+zN4yvgWB0/HFlriGsh2Xm4/J8+iMLzwiuTAi8xV
dXwq+AFINDKZFjBJjBEMKVvau3bOFMp8h2QLWwfht0/jxbUwEASrNtnn4y3sLPCrU/5N+TtqrYrQ
ZfEmE+ACDxrPjHPqcd58bhR1o8feWL8Oy9mMF0h8cS2/GFboLFyOiGlwdm8EUHnIcs1gMNf5tfvV
/pGJ4PIoM0EFtNHHS5+g/sDNsiKoT6gq+BOHZAU6qIkQuAss3as36WtcvdD4yAgLBculp4ZvNbuw
xNODHnvF55GXNRdzAloOJPW7Z6uLz9QKckDvkAmiX/oCQNV3cEu1rhbbuerxVf6TkF2DU6UJ9GQS
boeV8dpwkriXPaCaME3dA6klV3dEsnBziRITXATHJS4XF0rj0LAEHLsRfB7kGLYHYhAMqyqUfFDS
9E/87y3Uo7h+N+u4/YUpwOJtxSGOqCyhdbftOt/4rs0NDsXdQYuEegmL5owHysO9Rvt20hdKEgzp
hGvikF8UbGHoCUCP6THJ9aG/0OjODzJyBj4w+Rh7mshws2wo63g415AxoOzStZ7d+vYPIM54mbst
blrNuqPbsai+ILbFy1bBPsY2Vkq56RVf7fyUnAWDWIHHu9G/Ajdbz72lk6nhF8M3PbEb3uiQgFLU
tpCZTjTpIR0Itx26Lni4oESbaho+V/Zn1WZ+sj1cqrf9AXok5DS2rxq+/tQ3KCBm5B+8FW3E/AZt
0x0Wfe+ZR2KJ2128rHtyp3H1w7CaNl9PsVBygg+icLAWQtkLYlzD+gAnXVAboSMmfxnDJyBkNmFs
M7Tw6VjLnMYU6Lh9VOcvl0/iGMZSlE9p8gOE8/jquhcu47tBVPU7GBM+N5YH+kqsFFzsR0AeTnwk
6Qg0lm8g4QCcpdqk2aiJbSnOONBEFHKxpXzJbP7yezgo8S9sBAIAp79Ne0grGcZn5sZHo49AZSt9
fw+Mj3uQZetvWt7DI/hN3+ATHA42OQigsW5Cw5ijO6AVcjLPackG4V34VH6q5oQ1nT0eZkFo3u7b
79Dsf0gMz8x1Jklum/xMZK6WD1gy9TLh/MvhkNF2S3NIsa3niJINb37tRses5ycQI7S4IPb9wsJK
406QqsKC3tPJQQ8EUyXF66HJWvScK+nx1uSgYqV+yKfN7z1wms7rcpKE0O5UDRkbpo2XA2ImkN4e
OFnF7rcpsH3UspjG5vnmsxNVh5+nBQe4pvSN4QQlJDrb81GGNCDnrzAL0gOIc8zb3QBFc5fWdNyQ
mliNy5YZCH+i3P0G0JXhKMZawXK1Sg9l8VXna7qw128Qu3awg2e7lt9JytGLID/ZkIzVEOTfCAhl
kMTew6ZHlHvql+ht7hJcxxoKqhBuDBErEHTzk8JJ1GzY4YCIc4F2+zidzWK7fupXfow5o6yOzU8i
s55YEGRXj3RBIhDfLxdnLsi3QH5bwrbgWIIhs7g++LikjtbVnq65ItDFcnsaKVNu7QkOb7r4zeZg
WqyBWMs3BUVCS50Mot5X8yLzCCaTlrz8UHpr2MtkBC0A/2/IcUBeqXPNHWKL82MPMdmgw45xCJmq
g9sfu/c5c22khfj+XcwvQEwzpHmFN4DtwZ6AEmARkVWJvocM1A8LMMWVhm3TfKCJarJLf18neJnc
PxHfWavpnUaCkxC+hGanezCq3IMyvvbgMjRArM+OXcD03kGyQIAZ1+gP3lqOrx6i8s5anIY0wogv
bOTLPD+Xq85agSoX+lWlK+50WChheU6/YmBa3gDyQnouZcIgWOqz/VB72k2kHNdvJAYExQk7pJwJ
O7sW6kJD1qgsZoiGsDACGfGs99zcbJg3KPkudHVhqC3X+ruuR/Rl6EvLtad0UQKiu82FDQwM3mLe
oDXNFuIm9tNh3ipoPlfwme1n2KPYeKkEf1RAqBOC6EW9M9GaxKvk1WS26nfaW7pYWiZNZMgJh4xe
TbpQtgbD7ZjEi/viij5vUfUQDUOuhbUqvpvEH4jJWsTNlkvO4kDTCEuTC7h9WbjI01cPMjhjF24n
ITNhcVvSSwUJzwHzo86n1+7DTmbFW9RX67NGePHW8S7SojS28cYp/w2kPcABQ/C9bM4QYLWA+Tlb
2hGEVwQNS/17XqmX5KUEu6/odOtcGVfhaelOldsg2lpKB8xLIrwmFPzb4/Xr/StlrmcOfAEo/KcR
Sf/KNJNNzEEL9eR8KjOeM/fRg4iHZoN7AGmqA76R0HIZm+ElgyOASR9bF3Gtm891fWAaR7vsnUFa
/TWSMtqvzfKXtLl/wBIzPqUwCnDqxGFXccnjgE86rD5xLiE7aaT6YmVpXAAw+WxqwU0nnsE6sTV6
YMRCj7mhmRqk00X5YLzHS0grynLXswx7z1eeaxwLrE1GFU4qV+0yPiqw0GfAcIzp0Lcu8RfM9NiS
fPB0OLSDfLxVPa0RtZJmR9sLsSkV8nckJLJgN6ww42o3rbvfssGY/dsOVsJYfNB0/k6DurqqsE+t
TY7DKrvMOeyd1fdQIeo/HJDWQ/nTtgPkzHg50qubN+3bmiYSk5ZICfzWXpi+MXqvoV9SswBLphsY
0Ep77j9baFwpofU2frhHypGHtA5F7A0nQaqJB8fsO0Nueeqm85hinSKIQGO66mu/faOdx9zZGzvR
7GLHkIoZi7fTcV7HsmQ9f/DpH8C0kGPyE7Fo7sSzss8RNOhYICxWLKwQ+RqoMqiF5Ut3c20/d80n
UdOkHQulKhi2cFYC20W9iaUSNYMObdYYYKNYpxTPG+Lm4MWXmEYFpfEfTWe2pKqyhOEXOkaoKOgt
xSQoCiqiN4Y44TwL+PT7y15xtqvt3ratAlVZWZn/EBKNcupRpEL0MlAcMJ+m/+o9mmap5sXamOYP
V7eo2zL7U7rywwutCDzAAYeAEDf8Q0VrSVFAhsZKZoWgme7vy93pDbv3pNn3JvLMH2RG4uW6tG2/
tb6cnUvNjLcdnMjYC5I4uY1wf5ugQ9HhQoMHM4v+MTSO/sv6WL9XvJ/037szaAsoRbtmp/dTRq60
n0d2TscH2RU6KiPYZMWk+KpycX726SrU0yVaFs5lfiEhoJyVf3u32SMQIj7QqVGdpsERyDzCusIS
IdmA7gfeH/tEAsKhkOaP38zADtAgBKF7a/h3gDRIUE6O6fU6+GVNKBfTXLX7aOd3IgPGEWYR9g+f
Eeu20qj0PB0EdgyRUiuQSGmYrQc8bqSbxCGIOHVXoKnb8wjEtajHdyLcBbo9Mmk2W7NUpf7jFRtv
pU2sKetE0bvjsSb+e/ijQHNQlwcq8SBB4FqDqUR7sVPZ77RtIl7f2SFVhFQFJQ4BpLJKNC/mHGw3
VXAoFOJvSWDvIFFMnebK5w9uCX5qgJbhQW1QwcLjidTNplF/3u540yq4busg/EUYI8cCBtAmxmlz
FuYVhTW4im2L+3pQmadhp5EBJJAJXJMF/UdlybpM5v35ifKNXQNR06cxd7ZpLdp52FDeXO+ABSEA
vkMinN5Et4BCkc/CD9FWXvOTGTLyu6PPsEZkQtPAvIFZYpfU/4G6Yo/unya0L+nbjqBT13R88L4R
Q0BIR8m4ygCz9k6TU+9+teE8tJMjW2laOohlRPdFBc1VuA+G+xi9hkcfDB046ffi9TE/oy9AYXxZ
RJISdWqoZBtwuyNBC72zfNQ1PHSR0K/4UpCjmIBw/3GiL8enU+9Lp+jUh5FaA8H4A6ACjC4trfuk
7HqAiYBU+N8m22VtrUfpD6n/+9v7OZ0FewTmn0XzGUvs87QVfE7CkKGSLEUvvBlW15rzbppXGJ5F
8nLz+bvjLU+zyyPpLjlnwek3pJ1yIYmGNuMitPJDzA5cVXOBXGO3DNuGe7coksRgN2GVi13sIYO6
CNNjXeDbeLHQw2lhoDannfvJEE0oSOdcMR9jNGHOYMC06TWGYOq1O2CXG3l0xr7oN8eXiGYSpURV
Orekg7Vd3od04rbWHVTRql4+qzTSEb+ctQ00mbAeHOKU8HPujI9GAkv5eLc7pMFNdVhcs3Z0mRzm
v5/iUj1oJK7AAIQ9bcHKt7ePYyMrtqCStEHbroPYR5wIqxq9V1WhoVvgcj5Gr8Hih48H8CPEsK42
pHkYcxD86oZ3+4VQSlrghVeP+WNI6kCQvS7jxhFJCnTG1LkR+BrAjy4lkb42QjmDIPpcdOA9gSdk
Y3AsX8RWEOv0gmrzq/s5TcieGfXS6s89gcBcombWT54krwX7TAs4Ciicegv3XeSI4GvPwLhc7ubV
7Iw1mh0JpE/hfoFrfNmFwICt+88W6Z9R++o+0Ihy9FayRxilYYU+G88NJxfYt1bZhypsR6fcPrT6
WnOwH4mqBjbZL684xm9oP5pSMw68orzwdjvrrludHfCTOW53k2Vq+NBgmJcGUGjqg2l9gt9NANL3
g58QjAFgnGy60TxnT5z3c7gy2JLkw3IIp1swaGhkoahE9eK5vtm14Ca2ayka+si6AvtAqu+igs+q
A4ORFSWP60hCIKhDh/CooawOjdo+M0ofvYBHZ4CP4WxUFqdYUAR4XgGBb4UdVChBZ4A9qscoMQH8
zv33FhDIecE+B6hVd4Q+A2QmFF519cW+gqJWBpACY8crch8/9ekf5gDkqcwIxB26/wN2YsWmkAfB
yvZypNdBR4yQ/MMIdgobX4IPGx6Ep2NaC5SB+qd4+aQb1x0j5H5p+1+drI/6CcJqj6Pfaked5pDX
uBPLsb3Z/IVYbdhlQdFgX0FT8wB+chj54kvf0dGjC4U8l0r2Twxn3g7Yj+1+vCO6wkOYwKPA1xGJ
0WV3DHDywgVCGJQUQiO3Q/+k3nAJ8SgOHUdlz5AOrIcwO4SDpsWM6/SIdJ01DE7mjl+Docy00bwc
+g+WgqY+/GDEMoIqdSHy/swbiE7Vsj7O1dN7V3JDdl2z1iT+oaYJ+PBgSvJv5rtCM6ltLjcQ0/jX
Qp4T4f8CStMPyznKRbEWsxknOTuhRvY8W/se2+MGlMVlJtKjHaueB7XOKH3li6Ix63zG4NyLAmrL
AJUR0EbPyn93+6BrAEM1PWhiFHMUBEBYShNyKDy4rGdCONDJHXR6dWkbIcwTMD5PUpJPY3RDtQsc
HjmEWy9HaBTaY4yli6BlvdbnrIVQ7dG+fpz6+G6X0eMjfLyiv9RUWZBq5Ia1fFga+7HHLo/x30GY
0cxXnUa/AcWA8kqhzmyRdbveu6X1p1dYD3TuP3O4mzR8tpRpPtbdu+n9x8mGmLzH8wkwhT4+PhFk
7miIcB9nDXhlpVsfGYqs+O4ttbBZ+I2Og5b17TIkYC37X29k0Dw/bVpL86fAwUDpurNaA4wgPdIG
JTQTqrwOsjIj0Paf3mXNATvsDTpWk3TDQYDYotZrX3Wa/QfrkAKH9X7mQc3rzmfDhplApFNW6SFB
C4TuD/EAwWBBIaDDRp60lN0cKEmbAhu/7RVOuzLtx7AI3q5G+WhYDvKoAqpFXNcdZpQErZb6gtYd
vZX3GssGiKXf7gQdAUfbzRZJtQPdC1gl6AsEjTa67KbfW+RGioddmXunMiNKhC2zge3FDLtguxyU
bsN+9fClgUIh1F3zBN/b/w7u/vhZ9hpsw2clwuXudXF5+F3sa8jKiR04DdPOs3bIjozYsXVszIIZ
RzOUYoBNwSpDt+0d7OiWTSycFAofHx7s0h9jHGrtq1vwpjPsIdGb8Ih8SH5sz24BFJ9cdXRog/+z
jlToBwe2Zie3I3YSFnIrxwg89OxA1gB0VmHCO31Pn+q0PqLq5+6u7nGAHgSv9/LyKVQIyK8YvCuS
MSAOqMc1wV67j8lB39xGrArgmLKr+0KSCPREsE8vH48tHq/XtDWk4UUG9DM7nIZsCvYO1AZcG2bQ
X4lkN+dYeIBGW63hMt6BbAS20LIgO83byCEpKuuo+UUX8CezG6BUfAYXaO5gW4QvQtfvWux2bq2p
/4J7yUExrZsO/Iv2nD1KdF2QKgMQGBvznZBeHWpU2AUjmoAoyZUmfXuHyPF9CAzt7vtUzVqCuoAM
BOduUWCbAzD36hNZm2fHuPi5YCG6oADVK+OUVqBTHOqt49vdf5b2Y0zFj7LqMjw4UGgrc4zuBXR0
eDa0VHxgwRmIBZ6CKAAwdpym7lDdcvYGBCb1XgMJZ/3mytNVPc3Atm8q9pnObQangzl+nlLmA/Bg
3jiVAUyd05hN6cHZHV1W/np8w5G7C3/IhbwOfVndUJQsJmi/tSkU9kh26EzDYduD33MdknubhiDl
BkphEA0aCt7vwWEJoC8qaoYHkk2KxqRy5y1vyJFhyqceJ2XhMURXDJ3JMEcP4eQylMitqCFWzMvc
bnpdlMnh3ICYeXlosGsTNi1HuP4ejCKKS0folgNe71J5DfjFOWbDk+bgSP6DiYDz8es0gylAXd2z
UOnyKeXiBfA2yE0gwSoLYJL1Gn3GNbDB1ivAOcT7rVGH8c/5+mlZLxudUcTF9Etwr0YVMXHIaYMp
rXt4/0lNC2DWBfdCCvKiS7VHD9T5hgxCyOaPQScFY6TZHdYPvXJ+0//t60W323nmX8K5bnWVoTrc
dyxE7hUAYJamf18HhUbr32/o4Kh3QEKLsv5hcJ/VWDBUzT65J/BGrdJCUz5AgDoEhp+JDY0gC5jV
XVHeZHtEXQ9wDt5zfbkdEspRdumU2Id+7C8Of+8+5brePtgHTfAxn4j5ZQmgak9jxyaj41Zxazhy
/6Mj+e9LupL/bmUf0dXw3zPkWUv3ABfOlR8bdBMbTmndwm+/tC7hLSyRuuv4pSX+oThmco+WnSnf
HVgF/GCYJPrW02oMUbgYFGzx2JPymlUikK+/Fuq99+F/5PWld16s9h5viHtncos15z2p2wgf2y2l
J+zz6L+1FMUguoqoQDtIg3N/5HYGckCZiwq4ua3Z20aGJYaii2vBv1Ms2SwXFPjo0L3MxbDjU1Yw
GxYbVfAMnAan4Bw+++xD2Mt8kTBS+TUquCBkXSgW/fyyB2MSj5LX2T2gDO8De6XQS1PvFh/v1kXc
LDRPy35tF0dOyuSKFITrXLLagyNlDMxgk6o3iDc2B2D8WrO6p2fN4GRRlFbo/JjkPXw9USs9u5TH
ga2DIFWsrPxd1XsrQiUwJgBvY9QwEZQw5gKTlGI+pSrnHwBSEJfYbbOQ3pPjqqzMykF12/lYs9H2
ixgK0ETV5TbaomfDuYJRp6RBi/MiV3Tp41Wq5It2UFAM2rgNnmwjoJlLQ1fn8aztvMyMLMjeR5TA
prR0p/fxLboiev8dYwYiLs3O8GRnkyEiTc4nOphDfhrmKht+QRcJLE564o9YxqE0p5euPPqz4D9a
Ld5cPBQhqnKNqbWZACD+LtvP3G6369laZhMO1AqFA7VFdEntOc3MZ073hSOSX5yYgtuzOaKGwU03
OXS5DiUXX55Gz4WhINcHP2gza9kZyYFJHYbbB9H7fzfK38iiy1CWoV3YkMmtfyiOL45+9z7WAH9D
HYAxz6NzHbC3hH6ITJYlox27OxvNfMb6vzkg80BM8N7Wb/11ZMo+bGpZeIQDFkzhAWPwJzrwCKYp
hMAVGyZ17nX+UFtLt2Di/Zuv7x7QtxUxP76PoMvG19GT+XEeDQTQ9UW199uXn569S/gGsIGxMYgI
gcMsB51Be9jhvjPQAGVow/e6tWgtrimwhqZHzl+PqJ5Dm4YgrGH0kxD7n73aWsASdfVKBIwn50JC
wL/YQD1ZKwOkCykXYW65JAp03OtETlVaqeBmDrKXytAxMfdB2xkOswwPn23OlaUZynmeaN5k8lLD
Hs2fv8t6NmeQ5a0+W2SuHDw9csYO28k7wRZymblimUV3Vqei9e8msM+mpQNlrblLQKrnsLIMv7ur
uYb/tVmjJqX9TCTtlVsTpGTLOQMSrSwyOKeBWXvJs0oZPP4jeo6N4DnM1wKe0KyrdXRkSKFMg27B
OUMioccegCDd6bXm/4I19wME6c2eDCzSUW4ZAdClOohHW49WUeU3gT91PcEO1V2o6gBV9OhjdyK2
CZixgmohRoIxsvNRackNmT4iMvqhtPMlXh+CS4wJSRvoIIrzq3y6tNtWDgO/wtLn2G+Pcb9OmthL
7FeAdahcfzV1SnhrtmF3sMJg/pUxzEef5BJT7OiO9yv6FdFnB3uuz0Oss+i7E2Dr6D2rY3pPP35C
gU0P98hGB9RTWqGHUXbQxCJGfQ/IA1sJ+qH4EbsSzWl7/8bPj1fdXRy777gadG0D+GdHIX4JVAFM
D5L3iLGcydrAQVA3FbWdgrzY+8EUFcn/JtBr1GJmNNypgMR19F/ManMA/NO7dDErwACSP7Bu7nH4
mNYBpChspC5UJM5Bs0MphGa2hfpKWHqHs9N6WvezzzYI/4uU6sKBwJe8JhVi7l8zZzBukKk6zZ+6
2Ug66TUO61y3iU79AB1Sm5rBAZh7YeU1u64phMxh6WE3T3OJZsiew3D4oWGoB+UZijT0ERgvDCNK
cqN/ZjdbtJmMMKeqErcmWpx/Eu2OqJjVWbdd+clB44Q0RenMeCu7eA8WoS95kToFfDAMgS9mO26I
QFVBAr6pIVEz0vv1Ma44OB11B4ebyfNVhw3l5ryj7ICvD4ZFJ/VAwxdhJmQby36truIv3CqkExCs
QeSY5Jf6js/Wr476LLvgwRu0/JcVRrfY9hb7TQNYBzlinVyk2WvEXKPCrNk5qkJ8QkQrHtAWWE+1
2ZJd2BA6G6L8ggyhgkC/JAH+pqXgBJFzxgYFrMuqlnGVHy4aLVY7bm46XKf1LX2lt7Q1fq3zGTJ4
jLNNc3PNqvly8p7luFiV2eQUGbP78DluTvUtNEOgQ8COmqtjegLZ6L1CgFQ0ccLnBBwVuLGm4gw7
kpDcJwxt1pODhx3PQckCcwkJ0Ltzrw0YY9joXUB7TbCvBf92e6gc1IaJjXmKxQvQstsKRiKJd73F
JmVwovaLVA3OiJ0tNfba0zYYAVR7iW+N7EdXu6EK5k4+vCyaYPWuI+ZoojVpjA1aNySuMYahtYkr
WNcBFnVYnLac4Q+ZOBTnxWe9JAkAP4KU1X7VfLsPED7szXN1glZfQ0wSLU+1fFmV4b7r7qsEVWSd
uIR3hRZLLclfQBO9Zo0ZEyxh5Yj8OiPKPC7pjqMcqa5AcVpOfV3vIrmGOgNCBvCqoNQ4Rddddqdd
iBFX16iNHlr/uqpdQChAPnRKXBnJNikiANPeVSn2GRP6o2iwbZm+VOEhseYk7EjlFTXrYAT7q/gQ
rC/UWA6XbYEHxgmp9q6EofP8w0w9mXiYqXtwl45qjzBqoe7aa+Kzduq/7QOkMRoSdm1rTJ/UxDCl
0MwJgtigOVEhARQdNTElzanFVRHR7RQ/EbZFkPkV3jf3EcC2FIwhpsNsBBvSsAKQjMQGKqYWpGb+
oLGmYF1BrZ380tPVbaeFq+FMd6CVaURojNkoTX+66hO/JwVuEqdeLb1vSEnI78VY4gv8e4lb2Zn+
ub3sNQFEkIpRJiiAaX4W/FRNaa2S57RAg7VWn9gIutkLSV2IxX3Ez5F0obLHRqjsIXHbzO53qt5j
Q7wcDSw5UfoaIKkFcxUOVknf7EvdXzUDxPFQLkKvvQRtRt93lCNWSgkeyiyZBQgNurGQ93aUKEDd
k0bWJnegbeYluZM9EJNxaYZbuar5XUrGKIuy92hbdKnp5CPS2gnqWTE2GOL0MCjm2AcskNPDBNp0
n6I1JVNtext3HyDwUMBCH52OXR79tmzkCakvpAxBGPBKSKXwLzplzcE7RTUF42Bo3Jx2RLFR0VD6
gKrpheSoOUApFhVSNE72u9NSPFfemPVScqJAxDYfcEYbnIhNFMG1G8sHAmvB39VzdUuMEXzHN2zs
s/vbvHL1hRKQU+LF6rkewfUH1wXHmG0Q6doaTDD03PqibEgn6ZM7P7pwC/pO8KCROy4RRV8Dp2Pm
t7C6DHUE9YQtACNiV0e22Wynh+A5rtDnoRtXwvOlxmuimP5iFWAYUb3LbbD82MbxCosK+Uh6hYi7
kbZxQXjsSjrdIpIj6soenfbUwz6zj/TxekcU+4bsycfSlkAm56376gZHrB0aAdZF8SsuQoSoFq8t
47+cQSxdHWISseGF7QZCyINGXB82/GOCMtTo4GsGHET17hOAiYeYh1TYoSUVPoDMRSizlQTPKgT3
9pzfYYRv9mzZ55iEPPGsYFAAQaCj1McZ5GKR7L1WbaeFMDcnFijp9OIfnRbT9DX/zNs0e0Q/ESPG
9wjY3SXGOhB451AHfWEvfcB3uKb8yOvqUxQzFQS6Me1nGAa1IXFqxFpBoDxe1cn+xBhNkXvNTj5e
gduDTVef1OypmoPWAnExmMoPKB3P0bs+fl39vAgBifbqlDndi1Y49te2WW8S5KCSVrpMUa+T13aa
8LqX5jO8Ye0AAYcanbACTX64TY4xJZ6XU6SIiiHWY5E/jCjcu6eDQ3azQ/aclc356MgJx0+u/27K
E6nGVsGdTWvY3XZmVKmv8PfQHFU/Q9HOizAq6xloZnnf6BmWyXOqz+h8P9hwzJqkjZsP7QpmCdl8
07xt9uk9opL93dasZdahZjj9HB04sJ+xkdDTO0yuyZISsknER0fJL1N6CoxjJMu4btuv1DFhPqJ4
vqSlTs9+qk0f/BK2ApskVum7yCNTMgEa1y5d/QlQwSzn+bbot/3z6gOznmgPcpLmyp/OcLO9oNr1
3WrAJRAv7Vicq+6NZkKzAxQGaTiEykCn3H9sg9HH7l3J+OtinGmUNgdEP5u4YGzbWxYVujxIiNKs
ppRdq+wP5t2UPRkMZ4EQ/fjZsAC0lpTD02pN7Zem1alp2rRsCGK0tCvD470E30OiSPUXr54m1kE2
Jfz2LQDKhGoItNoqAzL3+/NakkINYRH0HXvBq9lCreu8kDaJ1JsQ6URjzBwbABAAX1yUsVqyAWT8
8ZnE44puF6Rk+Rj62FhoixoKsZz6Hd+rkWEb0y5ATyRYzPXS6dqw0Yc0GuL6PJ9hUlLG8Nnb5i3V
6B3eTDAzmLqHLJb7OdPQ7jfs/bxL6DyQo1PQwk32kIkaIJONIYVaH1AP2s+0F2k8QHpmO6qhjSit
EArCBcT+7Teq969ht4W9DqZIJvagYZ6RNxRskUmFKbhl15lO02Py4+JC4J2iMDMFroHpH209sREw
X1kxu1PvRaTqTl6/AKhF3+671WfwPEk3I23aCaAzb28EOdjD1OqhIotKWAFIAU+f5LRDegEXGhth
J22O7Mh7rmP7+5EP/oZih1wQTRHNA+InYMsBIZBACObgnC6n70ev5YKoXWJhp0qMrIm6IN3RK4WG
TIBoucVuQdqzAL0IdHtGy4u+PKLecLVvB4chTeGLAdxv42KJizaODiaEOKBmWXuDdcuwMb7ZyCVT
HEzo8gNCxkOofNl4ATVzWlD0joddBrNiHuVokAGtXnWH1a7FUEyQJqknOaWGy+KbnbY6Jz82YtIO
3PfEyrKwMcY5g94OKvB+aIPOWAYe22fGToVF2Oxmz7mGU1jugCunIfRyH74xK5Fy5nVvMRtmMAxz
qkHebfGYniIc9DztYu63pNJPUg/Uo7DsJfFwhN4BzWOAmOw4PkVH8PcHn3cp8XQ9RdqMpIMNkpYB
Qa7FuCKk+xVdaBdjslnlgUWuxrQ4kODKAPjQaADimbct2uAgDdCRAemxZ/TGj4wWXZUxwv7plRPg
Wfy6afOnwKFH1LzyEWwE4PE/9vaogpHO72tw/FXzrsirfnRG+RtOMqcS16XHiufCWaCQBcYMIPjP
eRCBluwV1N57Yv/t4ns0gUjH9rBJJc96Ozq4DSFeGM8eyzC7Xgog0OPYQxW0fNGbxCcCHlZjvrQP
2dWwsanGdB4gXQkgzq+/PEq1vIXT2hgg6YCRUxpy19dEc9n+nPpM5xo17ad9W3/maBN2Jk9fejmY
JO8BZXSsy6ixKn82uVDplvATa7vT5vtyluk5hNa7dw9L87g6itNUr029ktUxt6rJ7WVdKXLsmIvn
oDP+hQXaW2hXDgvDe+QWSER0ROkoIGVGn5YkSb9ZMJXrGakR/V6K7bTFmR3v+Rc/d5KBpXPHjkwZ
Z1DQCBOZ+ea4qcip56yQJ91pJhn0gpj/WbbMU1AkMFkY3sbH1COyW1obCJ2d4h8Zzg7GSo0cETs+
WFMAVrafgFCIBE5bLLEJMKfsNgPQgGUEqQnpEX/VHbdCHWS+pFtH4takjaQhTZ1BuW15aCUkl0nT
+vQxJviwISZe0nKlN1lvIqTnHUT8WrWo0IwQ37sh9oUTAgYNqkn/hO0HQviGIHPaEIhpCcMPYS8/
+Y32GZnYYfehjg/GHP7Y5Dm67i1yI+yjQrajg1pWjpfuKeli8a2Nbll3I+p6Yrx+HDAiOERK79zX
XUBBnx1Zyw0aergPTp7B/i1oTd+jYlCRkFjkbNVA35I6RRhv9zEwGd/AEtMyIUZxTmbnaXfzQQhs
vgclB+oFQA3MlAPkDM4OJ/Qxo+Lu6F4edKOv3502FqVfGyCpTGeEoU59ckHYB/0+rJNFzb8RYGLv
RI6Re1jZWsTyHqPda/Zfo7fo7t7G5P9h1b8mX+ADHyknAKR8r1ppPWWla8k0Zp6uQS0C9URiWlqr
CDNz1sf6vEgBMLCcUqJ4DlgJUZvv3C2Qj8gBE9wLrPxA+Qqg7rr9oOG21rYMREY+wFp6zjxO33FK
0wap9ydsI/a8l1h36cRTtmP23sEm5TjlKoJAtUNWAvnCSwKLnJ09B7z7pa3BngaS/5Ud4je5AeO3
irqImVAdosHGoCbFQ6jTragR09ewSoS4FO19kvqa901fOwYD6npNLDObJvELxZw+G4IJzvYnLFr6
2oRc5bLCd2b8G7YWekSFKkMHqpHeWXYbNK9Vyvwh1cEf9jdeTgvT2wVRAGslfVoXM/D93PyYUbBJ
btSaqTdLSXgyrJn8POGUWQdbCyZ7MyatNCeoglGre6gJcEbb4RkTnoyVFsWkNsXuDLivTRVvUprx
TcX8mdwuLn8+6e3NnjzIDgCsX4/aiFT349iNt/E2t+J4uz24sTsaEZJc92GZcRyPRrG7dudbnvQL
KcG7NUXEiuMen2ZyMOOaHfOy8hkmEz5vlom3cMOMS5MCOlXA4UKOMxsusuFkscBAzVwsRFmLFoyZ
pi03XQxSqSA2qSHyC+oL9kD6Lj9nwW94xcWgawpnU4qMAJ2sitIyz0BpgqpTV/6GQX+gD+LL86jZ
Aj4d8qgUpR7m8GUONes+5J1Q7TLTwEoCQEQh7bfz9KzYnwVjRCEBfW8+6PufzODEx5IydqqZSaGC
QkV7K9olSMfCxbn3FulAd8H0pYVqm1wwwwwGF/mtlQ7SryWtImOsI3bAcwhZT4t1fNhwoDva7A7k
isrHlCN80vJChphj57urD1gT+Izs5yLOysVME+AlPFU6YnJcVI64L61FXS0GhS3HLh0H+X7jq+kv
FlkLAlb331FzbSgdUJ/mgstQyjJ5gOFwdCZZRhrIqBAsxy9goOi9mEvb4x+jg8f4HX8Yu9J2oBvF
X02G3PVKcy0PfL2bWwY9GTFSPpMT+7ITzkRqmMceB67x6RP2xGb6UZzHaGNYEbKGA1i9M8w+TA6N
Mx0kwQHQJMDvv8ODKqhSTn8SPJ00ijwm7V2Ncy7O0ZxqanqzViEC2OHmaD7NaRjeTT+csoRbU5pP
Hk/cXdUutyughl5u8v/jINhEhQmzRF7N39FYjgJavrwgPBYNynUBV3WjU46+W7odUO3lYzVdiHoc
wYcPEgX8iZcEAWKdvcY479HFLtfLRRNRi5dH3cCLLJCAFrSes9rxXl4U0a5XiCrHbLRsJLD+qv+0
BPrAZsHuWqAuZy9rPpvjfGuBOrZ1npHHVzOkYsTNlW7BfGa/rMLpj9Yj5D9c96Dc0WwrvaHtqEsb
lg2X+ip+6dJTAs5iHf6aYq77Npmc/NNB2o/4L94PdPAv0P4t/nAdd5U7m/UhCPRBUpuzOZ5jJg/M
SaTMPo/zCRI+2ZyPoPlHTjEOl4vjqv+1+4CSbHmcZ837pbJnM5NDkSOcd/i7uxn6K3Ts1DyEEWf9
dTsA/PMSU4yMrGke+Ib7mnRYl04TuiQ2z+SVwjkvPJttZ/Z0Pu/3bZsLfTf7NFL6TzMkzGxbvC+W
ierWmzX4lPNSuS1+SwXC7ffn9tK0Q75xuGHIZ9pu+yFFAnnTFaOE7XOFPAytC9y1crtuRjtaijI4
kCQie7FlvHSt3e5ggRXZ8csIfJlJldzZjcdkIaziURBBBpjm5M6FudlsIp7tUOQJjnSxIUAyZhjr
kQXMRIHhV56/iS60aB0msXxflI7MjzT5qEAeSSighjf7qKJNxGdgkO+88e5o7/D4Yuzuh2E/VDl6
Q6KKFAS7KSN7N/Z34523iywZylc1HgMBBnTgRRiXX44etR+7S+DiSyIF7B4n+NiVGhAPJexMMu4N
npAOiMESbRcLoge9TEx6HIL3a0AGQYAgTmR8ETAI1Cz+Jq/AcbwtZjW6y8wQudEvlkf/flEool/Q
UQkHV6kkofnysDnKo2L2AagoyA6kN/xkLrP/YZ8Emm+z5PgNgBYbVj0CLUBDaRnyEpyoD41HQ954
wcflIYvDki73ty+NVgl30oyUILpg701n8W8V+H+M5CjBCRBJjb97dp18kI7aJGCPLLSi4f10eOuO
CvIF9RDfZzCwy+RzytnnRFNDsFZnb8WgZUOsVuEKsMS8n3sth8pN3WKPEhj+D5mSEtj3mMKPKVeH
v2U/YwJxioJ8uqcYejN5z48JPjka++NokwT0SeW2SWBkg/PavLii/DZiGYo2G0B74SaiCKKDbtTe
eMdHnFr+sdpwAb7Sk10t/ZaslEuXkE+jbXGJZZmj6ETNawFd5W9JOHg1c1Dj3PAEQQhgZGxyTTMg
LSwci3fv7+ICSJflk1Ynl1JOp3wRwnlPwmTAOsmFlcssC6JmBqx2C1l40tIZgPiRx+W3C0DULEt7
r0rooFIyowgpTW+a4T+LpYeFZ9JjNYlH8V8K0jCdSZfOoHwgATHs+bANPopc70qxioIrZ9oMF2wL
5NAT1glZFgYL3kpGdxJRzzVXTPIxiRQs24BHXBDCahMluq31EkCvTrDh1HNKbcIy8VjVJsLQ3OwK
k1me21wsnJOR9ppOp00z3INQ0Gxe8gF5j272mLLCd+qzX6A+bTAO/EPbJu899XCO5Z4ASIwarWnq
z+cN9VN9Amk/DEOJSQi+WcQ+3277c2JiaYerkKgUrijwSWwaR2q1CsdoMzA3+CAQS0FkEYY2G7T5
Rm10Pwy0tnV7k9QcZpYOXI71ilW0Yx9dqhnmeOpz0AxV32f0ybgb72porpneeMW7yJbQVHCu7GcE
MJA4iI6O/yWesAkh9B19CmwZ89JDhujvkRNyaxSCOQNjNZ3PQtTwQGvwTImkDwyztAQSLbD81XTF
oc0BLLOePZGSA9qPhssK1OdtKL8pbVYT6iD0by0cAIFu4POLQQ9Lgz6cQQTrRpSJLExD6Hffk84N
etiVz/aG3gHwHTlbORHUvc0NcxfAeoW/G2CuxRNUAu4+3K49JgNuTwxEgeJQzqWxfwdsgB+xi2Am
ffzSwhcTAQVRy3jZLxtrSwALqDk7N/tGAIgkBsiNEw5cDzwqOxAEdfgBfXr5DN2/X+Lswvcjp5xC
KI1oue1DoA3IouA28ZcnyDOW9t6pWRJH5CYgTlhmfLEkSHqEUquJGqLMrx8ooX+AET5lX1qA/3I2
HeyRJMICzABy4Uv4Fl0Iqku8Jwx9R4KXvLLcyyuzVeOFB19rkP4lW8yRVI73H3QDry5OlVDdZT7V
1T5u7YyglqFaar8p4FL9IbX7hzUiiS/NLWUb7+JuAdl4cY3Mj8duqvR45lBnDvVw5ho0MUtj1xAL
+ORAKj+sK2LBvwQuTeU8ExFabIUljEjkoofQh5DiMif/IlnLlUdp+7NC9KizOcBOxp2bncMw4rkc
XpQkUcKsJ7YQnGQBY7UiEjEBIlaDDL1elqkh3QLOhNy6fbknjpKQYfMpQwc22cboBaR0kWRkSxDs
5+nOY67747E39sRUuHSLrBm3wh3TRgIKCchsHq6IBiufaeyufP9o+hCvwtX81pPUZzWbz5fm/Ie+
waCgw/i6WUfqbkA2auPX5slmshbCaYKWaJHzmCLWJre7C3SVxtgeKrOsM4du02uUexsOmzkDDE8e
9pf0YSdrztoRVU5fJo8NNHhpklvFwKHNBpMI+gFZVjiVDSPp7XT1Uw+wJpKDMfPuJJNvbk9yxyX4
DedlfdXTRj2OGl8f2tMfEkTgRYIKqQGeAk9ssZGUPdIEGyBzuGhzUmXfkgF2YccY3z2XJPPHhYY+
a8ajjrkKR7LfA0Ipf/a3p5jM5rM4t9gdgAGkVHhyqSwF8Baskq2CvJnc87OJ5ChvjKOh4GQkkHL4
LXP9Ai0B+tM8oL73tkv1AdEC6cDqRofJPQEN9qZrUjhEk7Rw3vSoKMSNO+N/h/rkgDWBFIBosGiJ
kh7/QqorzvuuWm/SZLlBN/3DsJ2Afx9cHCDm++l+WrPx0xLc4tI6TfHKtOWz1f5ODpCYnPPTmdOx
kIH/9/HZI53N9d2W0wrX6WXhWUt2Soe5D37fpO15BbVlrdk/z2Zrnvo22/ao1VuTsfKPMAlKSKCV
aKz+nYmc+xwghUw0sH8DfF9AhD1oP/0h/phjBXkZmZl78WW+yReQL/7l6uPSsqMGDDCV+1ylbAxJ
2mh4sgnkBmxAlmAmT/MP6PVv/yxZ0mJIUcEZ3C1mmNz+0itqyOzNDafssTLLuwiMTN5RcgfeUFZq
wfS8kC4jjyCfaJJskD503MWC4SDRBJIeH9WBgPH318DTVDHFq5OyxPUPkCSQOAHFvaSC4f47HtDB
DhAFhyPhKCiP8bgcj6D1BNopGd/CICWRcJBx7FhBqWUke145Qrn9JapfcsYfqS0+yaS1B+8Tt518
uLRmiMTM9Pnb1xat8RMBe6VFj1QfVsM8a7j13nMvvInaqjPRJzxVnfrUzCI0AUHPhyXJt/yTAgHf
ZduQM6+ZfNSu/m678X9EnWl3qlqzhf/QcQxQEPhKr9i3MV8cmgYRQQRE5dffp8w59x3uZKdPhLVq
Vc2aNed6vVz//s5/5/SiOTHhwYTCh5QjPXGLsdSHcqrxNh/9eywzOasxneTj8pp3KGNptDpyXjPC
GgomwVH7rmI4zDmH6Q/yecmkpSAGY3v/Lx81I7AlX47n7khYljAw3XQqvwlu5vvEX4fyPfKdIFjO
Y3AfSDbL8JGODiYd+c4ctVA4l7LTanaaOi95rQcIW7Kk6dtRfUmS82AiQwIRShy0iugIwWtjSi34
C04XRgfxlOXrtpwlJ3b/z4WY9PQU/+GanPudOYk0BaFIrJ7sA+XjNkdpkUHu4OH3hvrwxtDobaVB
h5PnLGQ5qRtKZ107a+PHjHiGpN9Qqjlp6SIRS3/RcJWLseg5pHAubIM3I05+qzBHi40QScuN8Oje
HyMZExYdN7dFr1JBslDEQmt+E6RtYvXpLRiK8w03RHeaxTk6R/cZBjBkU/IAQnYUnzKUSlP2LVEi
9hY/hDO5Uluy3MVia753u41RjH3eWk4e7UMp0Ptu3zVXFlEmP/LegEDkECKEyPq0fV+4mrfDWykP
7Tz6d+wvuKSOxXaqsOAUQjuZMm/LximXmB6894Pqbvv2aDb7mRGX2ZVs1pjjHXqpxHqJfgQq/jxo
jtTuLSM7zBURiLhHfwDgH5VbYpJQBYXmLYRvkHL2ipwhT+e0Sd55L70tzhuUX78Y15coTYo3vbMo
7oy2PN+/B/jhD4yQOCcE8szhGl3Z8Googa2n8LcJ/CTMV8ExK44XpF98wCgv9v6ioYReYffKaSFE
WZ7GO3Ia71B+c2mCOM8hJC45SWqPqy8PWBK2gNiPkRyVpJs8Wflr5QnL8+gOcpaDZtkmVJtAZ80h
wLFh6GXDcdkLTgf5gDpM0UtVASuMABl33+I1ipl+s9l/3XB5cJhT04fVSIaRJIv94/wK75eAHKXD
dFgQzqi9NlJsyUNFY5NBfqQ079w/Ahg3SEKyQJoNhFO8TCCFQr6AwI0pw2aP+8dK+PB0ocjhcPqm
NpaKGKouee7TPc0kpsuvlIeE5XfGSOaIkItDPsX/Eh7JkMiOS2hlklkCjYfyWnJBeRFcUZLpl8OQ
K4ROQRnl58hX0H5l4R0tW1C8OxWrZHOS5An2KNXm+4dTNpZAGw/+OOEK37DYvTt/VRcbU4oS4iQE
QKmKBQeQB4727x8oxGEy/BiXtb+UGZlQcj+XnF/SW0EJSGF46LO/bzF4Wn+XAvgEiE7gV4ESTwPO
IKEXC01Z/n7JliUzvtsSk79JOs8Dks35N24pE1AJbjXfSInH4zJgcJDEvPGfXwwKDwTBkHxZniqJ
J8izXAvZhNyz9z85jRPWrdD2E/jjApXKamXyhnRC+Oi8N/3f+k3Hsob/Hn87QtjdssdklzCAFUKi
GfQmT1BVbsaTAw/sZSVH7/swnx5XK1I0IbnDVOY1qcHP88iGYSyAvi0nrmyn+L2dRiMroPiabAEO
g0WHpyAIDk/kox/IjTV5/WBU4EOlxv7L2eXT8piSY8sXP4CRBEySa/mfuJ7cbLkSn++4cnOmq6lg
+FT/c7CwOShvRpL+STIoTQH+EYdaEOPpUa7cp1xAwSdk1byY2Hi+F56UNUA+Q5PXAgWB0Pzd8r/b
fnFkxcjZyQKCHNZlxoDGDUvpEvzKlJasKimfLx5np/+32AQAzgNmq/lSLKT4ijOflQp5KfXsy+4M
kqksKpBgwAKAmO/5QXXIplmm8riggcSwlZR/8+WSU3kZsn5q9oguq5Xv+YZGRTnZUnj+Lbju79/m
ekF/fXLvYEFIWoyOF7dHcqjKTkPpxvzEHoyPUCXk/Y1y9Hj7xMKSbE0ur9wSKShlZb+gOUub/K92
RFHyXUmBaw3b962LJ/LV8pux5uaq/u1HCGZ8pyR6rB3+WRIyUL+U24kWHEGj6zw28ndK9AFQc6Ei
8lXCh39t5O+Qs0WI4JSCPH6++qSqHFHywFSI40QeGOvwus/ppi/qsH5n+BKviejDeHheShynacWP
oh/E1VBdLojKCpV6Q/pZkujJmAY9mJkAVpqTMhNzW/ytE/86kTeQaZuIRm7fESo7vrf8xM4RkvtU
j6o1ixtaPxPfWGUszRkFLajTmFZCLKOuVAcDa0H6O1BmRQid4JgGhqcNisjC+xdzxhBXCr+drIqQ
OWAP9lBIy2vQnSG0L0zfXcwiGMZry7MWXVIn/uqGq0KZ8K6i6H845PgJtUPH08fIAUiW5Ab7UcZw
acwsajzGPdftD7TB7X3wP/yO8yW/KHF2bVD5BUXLBaPDAD83TiepIRgI9fjlQTZqhi8OIhm1QvGK
Ou4rDyeIfNiHx0zjg1I3MXLu10gfxtQ7ltcM+a0DNcgjSdaSwc1NBk/kq8+3CXpH6/hhm2Fjui/7
tgPR8SRHRVmKujRhHgc1Z3CPB1pDyAs1A9oXAXAZ6mQdHrLpJIlU7LVHKoZ4x94GX5IsCBoayA6D
OVK7fbFIJMhpzM+L5vQ2CwRLQH0qgIH6/yf430oi+aDrkaIZIv0Pqe3ubuXK5y5bSrOZZEoaz1dO
99QBomhZO1I+Sj4jDymaJFE4u1JciFBk6v2XPpx9KZ3KZe6yTFg0KWFagjUlCIVJhsCkZFF6VN7t
GqD/U52cTAp57HIcqBgHBJQCmd64uzKHJDMcMignGbDkErDJJpcDSifyJfiKvtNd+ZQkRndXIeOU
nAEylYr53BBWmfl1HYjmBXk26XY1erBbCcujbHCaXEc05E8Tg1REJ9uQXyjf/XInwG9UGy/qDsZf
Ia0py/SzjQayDoke7CB50DrnhbpJ6qQ/tBWtE2bB/lILJJID5bf1MdhxWxTWG7czFaxMNn4Llg7R
fChZBGI6VJsygJbMk7nkYSf/tJT/AWo59FDGYB9zwIxvAbF9BgeUzPALDIi2cn9G3Qfpl9BhMvLF
aCm5uCWkhLrrXr6bWcXUOo6APpZg56k5swrc6WH6ONZXdrjMUGxns7p5FCO1fjnk23RtjqisydF6
CKjMYbglVCyrBoc6ep9okGDjZAmnLBXzePfJfPvFZcKiALTAoLMd98Zn1XvN7rvLb395+X2hDRKg
qcMtNkK6SMhikwbiRnpHQcFWsCSyryPlw5pLlnia1EAnl40ks/FKaiFMgmHW+pLnyj1uPLlT3S+c
p1myDHe/7xfSUwFkCLlz/g0YuPauIwzPJqeJLBjZJH/pKJPj74Lj+q2MYqdcdG3TF8gZLZqpides
FHeMyPE/+y18F5rT85z9996op08t1MJuCLE6LFCRP3+KYYIoEvlIN6GK8H5hOpW9/a+kudgRWJtn
UM1E9REJdzkrYaTC2WBhyQHJi7ekffmIHsfHMQb7RD0PhZnxninzSNT2T/NkKa6gWlQKq5s/Vioj
ESQ/e7FDy04Kn9H26WwBmD7Z2WzS53uByvJMmKCTmcX/8n0pdOQh/xNbPWVmuvoEV8P3JB/0K5/l
BIG7RqVL9a6gef4JCn9Lqi+JvGBE/4YT4BopFgBNAlm6ssOtbc3Rg0NXx0lhbBFPjtla23V3hhZY
yIYhv4QihadMs0cUEwKeUMalbl7sP6h8u1DB8YNEHIp1Yet0m6+4SkidehnK/ZBcwwEH4M69y0AJ
gfLcge5Y7NgzyB9HIJSDMWVYoLEFAJKw/Q6NPOWESStB3SRFlPKHbYVC2PshmzqxSafoIufBfA7q
SWtr+kmmBbQCfsbTni3IqRg3Y6t17HIlp7hMWcnsK7KuvEj9WDJLIsrqMvEnW/5I5igA3E8COPbA
p4dlbswJtp7+fi1rmhqGM5DJHiogiqIPWeNSK0N1X0A4g/lCwfw3eqa41vA+OIcPXqQOv+6qGacr
KwKDrylrag6Kz3ibFjKVw6g95hxTJP65jP1t6ZhHVg69G+k7sMBpepTg/TjdH2U5v8+iKZMhb+Rd
mnRI+ZH0a2NovDTuSl/KAnqGkRQkqIUhwUybbCB1BH22d8XRjSQplJchKXACtWURHEjjQHEPk+Fa
YASBTWiHCEgsPwcOlyh68pC+PWrqDA2RKkoG+YZvEByRXFLuPxQufjCwys9/n5MtJE0V3BfYkwz9
O98CeIP4l4D1UoLIQ+qb2GUjk4H+7U/xOJBNLkjIv8BMyEkQDQWJkEcX/AHnI7nCXL37sse1FORG
B+RAV8JlJO5d48qWkKNXTtg/JFHQQ8k9L64e6pH8zwrbyrEB5Y58tEoB3yhc+CIGFwXClYT07Kaf
SPhQhcuxmo0FvfkPhZTvvbFYpchgPeuESgE7hStwOLAh+NMEaJI84Yw/n3OZQ+YNaH++44vc4T8U
qk8EqZbdsE7tZiwXQBZNxhOWJy1fLlCVfMSkVd/nBc/Osbx/m6JJ8I5e6jhHnQAu3wyeGifwdgsf
HhbCaEd/jbQER/rhOUT7cCARtl7Qwj28wSZuEHHr6q912cLyHiUpzcLvDR19KQiWw+FhsvMEHyHW
qEOTnQ2ozoFDgNYdxZUfi1MKb8nL6/3gLCLkM3FEnoBRIwOcUEH9ciMdP4WPAkGBQgDMM9RZ4DTC
WD45kwlgcgFGGKKEyJDeQrKMcgNP1CNteLIX5bcL0s9M/0Bw/2Qm8FoPAEpu+97u8oN6Tr6QtCRb
MYr1/oy8hgJKMJNOwMvN+aUv2hDIhwHUob7LsFjY+W2Zp+lwkZiqoYWNmBHyJGzyN8ghTjcvUD+B
QXqBYD8lUPfNlYfmGs4/r2u3Ou2vZYVSQPeBMJiOVk5ws5jxutmwfkn8hiihID+dO2q5vSFkDS37
EmWISHk1lMsn7lbOTXd0A9U+G0VsGMcZ85C4BjtM5/VShrbmD7T2wRJ6kbqCR/r6bUGBgUn7YY8C
8ffyFQNTZxPtOq/6a8rm+wMbNweCcdIO28EJA6di3ULuYTahGz4K5/WLPG3nMm1H99g3yV4uq6uG
Sk7MQTTqobI0uzuJ5aJjjVPiiSG7OrjqfhsHPeIu5+atYz+RJO2StQyYU2OC/kGdrk+Ty5eRffCX
Pu9RXK379Wd6ggLJxEl/pjHYjmFZd62rh9zc7YvP+vGVxXTduhysiAfDw9y2dYLQ9UG5Me9FRmPx
o9o+OrV7kh4Gk+6YVdn93Wva4h3utTGucxaqC+fj5VgbmHI7/GFGybRBMmvqiZlRiiW95RUiJPQf
OrWieE6zQ40SLNWunnqixQmf2T4frYXBLMz8yhgJNHHLL7VB2YmqGv71Ags+4IX9br8z0HQ+1tv6
WG7jH21ncEy/0WgJWOLSIhkAwj2Yz/Q8VlZQkfR0xv1pZ2xOrTlN3qk1boZtUA+771m5GGcdqRZP
HNfq9uzHn2f/CZFsP9gPzPfjr/RMBMrwpHqQzoyYH1V+l8otHsfjZGwOpD0p3/OMnpHUm23URkzV
jtWIFZQOe+E9QHudKUr8jH0ByaClk1TEQ1pTkcmcyVunokP20ZlkY2SYotO0s5DHaVqNc1+G91Pk
8JuBCYkafwHs1pGGkraxTL0zo+U3bhwafgZ35uVJhf5w+DyjEubERNkDrRuMLPJxGSBX9Q4XHJGe
uP3kGNtc+HwVnTG9OEuqhS/E2tgZu2qrLWCHzpTJfdhnvgA+zrzdJvPq58ajPV5/TuAcP1Zsv84z
If0zi7loTR/R8kjd6tFr0uu61heqXR8p5mGpb3TpUeP+HnQZLn1S98MDgFVLik85PX30HeY/94Mr
gu1Q4ehV71LqdwstOrs4dhZJvmDZ7VWGnb9jNcqv7sncqVqgEQMt90dh7LrBXpyBI0qp7LM+XpgS
cJ77qD/o/dYYaD/duOueNnlpt8hqUMXWrokeuMFhsWWPZljR2jqQ5C/578IaMdxmjaxvDXEWr7eC
zXxZGbAnBSI/NN1QQ3MQIdiQxGnxxJrJAFNXr16+3TPtAo+xthHX4ojKhzUW1965xdoPjXgagbk6
v44esPWQysj9BB6fFuTZQBm0L2TODz+m+7MgIfMX0qIUet2IM44BwhmdIalIW/p2ygCKOGv4hMk3
wTXi6fAmzprK7gdprm2xTc+YRvViVLj239g0/hRHpcOfdPLz6ObmG84Schd85TGTQ4uobFx0DRNX
HcfkB8Ug/dhvzbAf7qPSmCQfZJ4qY0p2+vTxP0pKCBKgkn27xojhSpygND6h08wIjLo2lWVy93ob
M4Sp0hm2sV9ijKaOK33NOWtQRIy6D1dfKp9l4b8YFztCur79OfCyjU4+9u37BY3zWtv295H2HmRI
j8icFwwDMyOA1Nrg1D0wVDKu0Yr1e6rX79Awo2y8BaKL0P19oJA3vaLZBLDHYIT2ky/zjnub5zNG
BPbj7hguNV46CJEHzMkMLY5B4xKG1xSw6iUDpvUVjldB2WckXzgbIipnbe7KEbveUOziRR5kj+Lw
rvi51lGLls0pRBao6UWXISTL1M2W2fQKgkcjyJgB4l1mTFJhNHoJy08UkNQHOY/4PEBJyfWlwSSI
Bi/NQjIAT8JulCmLrNxqz3yKpB3aJbDOw19EUh1ldMV0LV3pa+RhK3BehvIs6PvPqcKwWe6YytFE
Jd1FSVCDXwRYebZ5o1d+JiTabW9rMjBuasGeucddQbKv1LPsmfsce3mIxm0m4rTdBfoZ56PSDRkY
unykTcUaZwDkCWGchYcIOlZzaOYwe1XLDrx3zDBX7Cswd2/7MMk7LJf9WxwvLb4MP9Q6T6aCGVLr
GYgw9mgHk0chmuV2FVKiymEHF4/NKx6aM2zS7afpEKBn7Xa/izk7jr0jo0Sfe5+59juArdP/TmgF
/Rh7xP4o869dvyYXoX8LoAprfd3dNVFJL5/5kW3y09nsv8kwrwwgPbGacOuOY+LO+QgVzMjR5t8w
rjNklLxFm0U7tCt1ZTERpOnCIS4vPrLCZ2amM/f+8ohi6rYLSHOhSg5Tz4q6nPvbW99RwMqezjWN
XsgNkDyE3RR/Toa2BdApGQVDC4OBdVdXQToYFSlX1tf+ZRcznCQQr0aEE1WE32arTfXA4hdRMi/i
2ctF/VSUFEyCzwS78+C5iIP7GlLHLEbRyrtPLjO6JV4XExYLTyx4QIv+UJ2i7hiqC3N08i+I/Y6M
bUPO8/M66Nt8qozPy2Ybr/czPUKU1unO+rvmmE+vn/r2SYTaJsWIpGiaMEJ1nlG4FjMDcgGtFKE6
xUzRjK0bQIjfi2KZvS+Ozz0OzDhuOPuODXbCPeC2aZrLBzmwC3wnyN/X7VZDmmGVNuPu1S/ZrPpn
qTqAmtfAus+0fHF9DRcJoJk+lY5VB2ASCOeW7PRimJdBdhqqTI01PheXN2662+Omo9eruNUPs684
g6/vyAj13WpxnxikqwsVsTGGxoDsznYDFEwn5uQW33lhl7MGGOBql1/7cbxJDwy9fKafBWOaCpra
XCo5Q446E0di4dKhQeiec79daRwhJhBe8a0dLpnDzFu5IjbkO5IWHYUoZtNRLeijxIRPjGnXuMZz
zn5kQ6SMmP3tRdX4Om9H8SHdIBF5XmbPVXZHBsPll55LDGO4Fhx5dVgej/HwhE7Jza6P17WeUTD1
6Bpxjb97gOwaLBB9H52tnek+w94C1JFM44X6qXPD5OqLKGe9/C6rVvfrj9O4syKQo7zVtZEmOGqT
s8ioMVR1vYz7VmRYp+WtMwQTJN0n3ta9Tbe77ihji106ZNTnQvGHdh/N9RFaagAI3nXzYhZfd/ux
jFfej4x/5ZbDQPlMf0DF3X9qE22xnyiRMUNA7piP+cLr9LZk2NQ7jS0GDQsQOAB4aCxtZDAEpvvM
MsZkIl19rN2APVUG0JnrPk96aPHqTsLY9RbXakbiXwuOiP6E3xTDWN+q9DeWD+ShFKYnxZjUYPXr
s9gt41DBEOLu15jSo5b+cf8lSl6PqJaN8yEY1jg7iroho713xWEeuxfRlSrhmEZWgwZDVD6iPc3X
NsRA+/5yaqLk2Xkxk/X2CdNXjzlS4udBnCCE7JjgdLyTz65QN6YdgBhOSRYHHKiRNu99nfcLLNn7
E8iUCfYcTHHS8mP/YB+xeu7UWUlqvcDHpAOZLKOjD++M4W0uGJ3DWa69HNzHwtNYm9xh43LA8Y24
oiGVEUAPRbxr0fGZjqW515viZJ8ea/qzSLXhNQMBls7a3onhtxBezzJkihjgd/uQaVmEnKkASHOs
bwYO+4u4cmJah4oMQFMWcEm5d3zH7x32LbGJ0lSIamhl6QxJWoZ3+blvrR1LCudtEzEFhzcFp0N+
eKwwRIuxZIy1Q4B5Qp/9xbkNAPHJwNM6vi81LTw1UwtOQxo8omsZNHixa2Ih0ju7DKjyd8YsQAbx
mFJlkizqA2ac4iUKhxiLMMbGoVdaJd7KI77njJgZ6XQzqK8jnWZHPeui1st3VfTzBjyJ9uwZCiz5
B73N2u2MXi8ozS8FIWAoe3i93MDl9iEGMLjArLgTfF3bQ3nW7qAijWh9trj3AXaenoXQCJTe/ugM
W5iGSoZgTUYJZyLqyEDbo0AVkWuYwlQ9D0/Pp103y8uSOJFPibVkUsP7mKhALYB/btQONFSJdDRW
8Lwa7nES/BOcEi03MYF7+n0a72T5ZPuNX0McFeW3glktpoPJ/6UdKO3zvxfRO5KH4h2ZnqRX1Qf3
7LnZu+HAYOySxHh+W0uVEoOQpE6b+NlPzCH5cwY54t/yuj4vL1MdesS7X0hLMAfU46DzVBdTMTSx
UNTHnLAfyMv/XrdvSS1hSMFmwR0LEeUhTQ8qodsYLtm43TbbFG8puae6zApa1VDrR635cJ7F7sRo
aOfY+eiodPQqn2o3v1OhoxsIv8PQxyXat/r09JTgPbjRnM78WP28vbrOK0PZ9XIZGlSQBQHjla8u
BoxfY31peq72mV4S+I0wiLKo/1wUFRhKbkIhVSj26dFdfTXth2XD2dWBLYACR1mM9E7j56Y1qr6L
tvjpS5ek491ZQY8HXWMNoh6HocjBGK173ynfLZ0pzbmuTvP+Z/YLE5d+1vNgTuNBMTlHxobCGLkD
IPbepoW01kXvPEF4cYry6zzbPXoj/fekTLtfULvN5zKpPQZ1bt8F457MiuapFlanhYXh2AsvmuPz
jOQK6SgiFW26RGPpCdBFmoCvVAXE8ZXGkaUyaa0MznDdUial6zmTt9pl1MMqowUqS79x3CgQkETn
NGw48RAZhbHEL8WL2jYnmh7ucahOZzowiRLGQJGvYam7MXkuoDonHiPvsXNbLjvIivaOpxuozR65
yDZooLvdKKfcCuazaZ9BIKmaIDxyBXruCb0z4N2nq3EJKNQ2yQwJ2uQbmWGUeof76esrHTGGHvS2
GGI0U6S6ftEBCrN1fazIMYmp0YurBlTeVxHTJet0WoZfvmjGcAl6895cne+XMGI45sPi5v/T6/Yf
aV1l9SrrDAzLuVCC3r30jHGWW5h+/BikaLHgfqA6JfzIvZMix00uRLSKkQrYXw8dAjUxmclKGuKT
ipHy9QXvS+ImfAJ6ArVb4CzDRMixA4mDVHCMwAhD6voiG1Ml36hpUftGL4fklxbDeYp4SfVT/ZCB
Z8FpmXqPgFzysiTnWjJBz7PFTC2bs3lI2erpNI2qBcfIsFzRIPctcFvMlWkrIu1OAKkCZYOa0/63
RICZE+HDYrR1d1s86U4uXhtxMzUdPjF+bE6gfpucj28sjqe7nXnI0s2VjTnczyuv7yHRPU6Hp4Q8
FV/6m9NZishAj9y9dPsnpys6MejPRM13jXrBNl9ybmw724w95d6guUqZbG4a5IuAUQy3mwdqz2HC
GPlvDSuCVb5Eago5ze7L1jAxmD5+rG3xjf+6Uo964MilX6LHdHGwP7qRNX/mucByzbRBENH8IT8j
hD5+dLQysES9TqqNaPPhqfb4rekD0TFfJBMS+DCZVAsEjdoVDhgUcbZOmESnhkAeUYTEB0pY1a8H
QvwoyGsNWCFQDbz3TEq1gfUE6HzymWfFvO8ZNoiIca4hsbSdbIXJVkedBVJ2P51Y1kXyyf8m5wy3
eRubXrsFxOiFBmKhjPzTDUrBeihHvFio4hdmP6sg9ytkXd7KBOqW2LvfdSadhYXcWhtdgxvr4LY+
LZ8gY/tdcTTAhZ7bErWGqTmqAG1vgJ8n1/IQhkYx4od1CjQXf+rHatwBgXwdHoEVFUR6PrY4b4Hs
IBVZQclIMmnepEen94zg4X5obeMhiOoKnAKMX6OwkWVXr1SRhbpPkMvFmpy60C07wz0UNg1eU47n
i8y4XF9sEK+kFdu3jY90wmDxFK6KOiUqAUMtObCbL5CT+6b/i5BEj3HSsTLMIj7EH8JaMmB97b0m
9rp7r0bOBE4JaA5KdZ83ZA9Kv8XalKZcbhvfBlX3NwUYxy2tkZJpMjkGrca5d7D388zmM3/6PXI3
MGoEGhgI+0p/yw8EX7qtrQNJf8eFh9lbw89ZcWijh8BJbypOYXiVWJSF+dXPryOy4kvq9uhJbWrH
O4fNp4bcAN0HtHhTh4nyFwpwlYs5eh9dp0YkZE7z4ke0QH7229cq3SVfxEdSnv6R4v38UzyHkdD9
9x4RdHdaY5OWo+igYYrFEImfmf7lTN0y7OFmLlozKo0vAHiM1awVXjh9PbjhkIJ99vg21c5+vSgW
D7czl6kVkMg2bF+imVfBur0yTY9djfO6y7+GtkXloT5W3pwXch3oNN4D84Phlh60S0AjOLlEro/e
b7W6Ux/gzw6wbqHkoKLfKHTT1whS7ST5viwQOEO+AZsFCgSKiMukGiH+g5JNQpoDCQWuAryCk0dE
J7Tnfd9iJr71r63fGJHCnwOEYXPtHg0Yh8g/VLVnHJ6HTHOw2e6OqB1euF7D9WycjOwwG+rdQOHn
NTaaKprz0r3XSN3UpCHwVXquEgd8a66EeeWbxdgsB+f9pMbYifkNMiluD11FfAvuQzXzSMeqkQId
6eQVWCTEgQEHUcMwyEeDkDMjA97tbgzDueSTf/T7/Zr2e896ddka8NiPBvR8KDZstC+LpjC8nKiI
6DXANuZidPUZypXMg5KjhdYiTb1SsQumDLanZXMkKtyb0DAAF8q920YdxEPnpymt4GuKHglnLppU
JEbB7c0oOQOdckxIe8wGbOW1ekRFkzJhSDOZd+UlthfBTxB8zbbQlid0m6qvm/tVM56BNCUEHhm0
pQMOkVn4A0Ihol5zoQbtaM/RTJJWGd1hvvYpIvws5sCYUFgiKU1AAWsPQGHc61j4gxQ1A4bwn/xS
iYbCcNnLDIKP6Ip0xVM+Kcwqof7J+HX2gw7NUhrJvO/gRLgmocL28xNxW9hW/yaTIG8TjX7Y2pq0
SHTVgCC5C2zDGXid10sL0HP0WAhSUS2y8LnKd3fUCYnhnGoEFmUTh4Xm8L75+9o8NtaX/nGdFJd1
2VmjH/b9eBzEfwFbCyWk1lYHd9qGK+s8Qi6nMz3PGPVYnj6QzurpXtu1Odr4guqgkX383g4aOn1K
qF/tYsWJSjfb69ydLo0qcLRNudr/NgOwJTxnRxW3ZsgJDx+rx5jasfeJFBNSExscFz6l65CNMgp6
WuwI4VSQdY25NVbn1uHBlejZGrT4F1qvdJVEL653knfjxqsgMYzVSbYGGtnrzg0gv/AyzVXvPjSV
tBnsV8m4DbJBJ0BTbrT/fh5P02Sxx+52714mSZDTMqHjBCLq7n3GP8LLyedE0NED6VpYxz5GqblV
u+hk79sAxUZ7v3lUdqnSCEKIrNcAa1Iy8PlpQhxM2JV+Bm+PchQwMEGb3k3vrg6g9MnKvBO0VD/u
+ifc+AJVPQrk1Y4uCFb08F3NoANBtEjc1zXotg4JPUwBK8A1tpo3dANWdLPUG3WJCQyC1OYE10YU
7zGNpaF8QknMBfzfFyCXWGq3WFAIWk9mpltuHaqIvo80ruSZtAsEWCPRUsaXR/Bc6qN2lM/Izjjr
cDbh6TEm8817yi+KOXXtnb+TqILwlTjY7mi/aCBtEqTisjlOOZI07WFlhbfP1wQbPPRdreBO6op0
C5nCVd4ASWoxoyYA0Iem9ECxCziZ/cmqZDKz8jgqGzS8euCnSLcfqbsTSFlsi9LWQdhLvwfPGEiB
bBCVYDjDb8dVVbW7c1UQRqn246O51ua0JJ6sxGUJ7sEIxfCG5m3yiyg/wHuL4B+f3nWx2LvCCDjP
TcBzRr2+UIbhpz6J1aRWtKhboCqtjwo3UvTW3kbgk9zuA8mh75vlgEZbRUjJeqJJurcNxS2xLTbY
sEBnyo806svdZYfmVe08WvvIaYDHYmwbe1sfoajrHMnt8vOCXTN4jtjsEWqm1keywJfkpoTXbnCF
XCEC42Sk+ihDk4JW1RkC/GyPZOtP5qFQvik4HGDDMai7ThSHRLVZnb9J6fZBu8jPTvObohdbO0Tl
ht4PDRsCmWlLV7U5mt93WoAff1sruzi3r3Zx/0iYwFo/Cru7bGHIhA+/Da5dCMlgRa58aT7qHPY+
Sq8S3/LET+jd8ZzBPCuBg9qJNI0N+7J3jqnz3LL0dY+WCuYtGnWFMyu25VEb3jePAx3fdpGo7Lgr
ZEACece5nob8XVJZ7GeUvyjWTNOHR7dXNGnF8JMWRMczjIE5TytfhfQau3h6B6+53gm4+2hx7DDo
8ABjYgwSWfoCkgBLAWIEymOjaNPeTr2H7fJ2/kgkna/GcIpK5dhRiUnZY451XFif8S0KAb3ZrCal
+Kmb2uTUTTpVfrIwS92mpog4oiOZEIFgdqS7epyCKDHpgjEjLRGsHaKSCUThhdTB0/Tyq4MQllpP
Y6w+8DnC9kj9ADfyb1vKevCYHGjc7c0UERSo8fi5Q/jX5iaYJDui4c+IwRgvo9IKs2qW71os3V+U
biReBLsv1rSC0CNuiOQLbFZ2dzJRAWsQ1GIgJGp8EPMpwEquO+BnWomUMA5xNg2RfH3LMZMblBzO
BcCLU++A6pCqPJ/dbKvugIKQUKqAIzMYZ4jN8iSzefHAtKQYrvNDcShRT09C9kjyiyYHP7UCqOg7
OIW+ouSEaq23vBT8EZTZzOkUCFkwEsOfmKPvBtz1mGYzeiMKPgF1ssKJhYYjsGLx2eINQ67sWMws
9mzPoLHE8DL2NZ2dAY1vpi5jntJwrV6iG3gznTXTZa9lTgH8mX5kiXuhaqa1bV+bYb/Bvgc+BgJk
I/YnYmYbRohcke1OPqoVSVPmU3aTwEHOw90oP4UPyzcIva42Utd9zeFLsEEjByyc693TRvutCr5T
kbXCSKmmOD/iHor333WbMm3RH24kupHkwRsa8D8nI7v/zgSQNoyvXj3IdY+ImCwsGheIeOq+eeg1
HzkEuPvw4UGZaGYvMh4MPxFn626UC07kzyVkizPNx0VJp9XvjYqZggzYb9IN2nKsELZJVqhJE+Qb
+ov7MA77qC05RMc77QdU36Bo/BYfMnEtMxIJ+hXdMJmCaHI/0EdKjrjPPEfVFuWrAYAxKwFcGce2
GWk6vdKnox/a9RK1Pu7r7oCS9agLF3F+mzaLepLNqoG6gSYzuq/UsRkVw2bN7aIKOf9gnD7Yj2+b
0/d10sOlUHxNBrfKJ1LXcIBeuEH6mIx0VCSY0FtKXyjx1MixWGjvhCzvQqoShourTbVBTi+Habm4
ba6XkJYTyD0S308yMFQW3UvrP10k4TXTiRWMud1ySZ1oxzoTF4mHy/bpaRsrIN5NPwsecwPPzfZD
xM1YRCqAFpxVOq6+kYxo3HTH2TbJEW3+TpWjgYy+XT6HSeFZneBW2714quwDZqjO9KiRXxjdkPOc
1GMRsskxIoAPDRWGnJCBQ3yZub5uMr1OIdSxZlYYMUJip99QroCv+h9GOixRrcVckDEKSBZIRaJ0
ZX4ZY/E+Apdyqs7ApFM0qL4eM3UBHYY9PogH+vy80alozKCj+XcNDnl/BH/nDNsckLs+9D9UkAPc
WcOaZ8S4nf8yA5UwgXVORYTCHcUapH6Vj6sqKC+B4jaTzrCZ9P0bXEqHTGsGgIv1xMupSLyg4Cek
vklwFmaJHhAan1tQhpG+eM4rP2HEsPFKhprhL/l3SmIz1DAVhCHV9Sed4LEXFbHTIp1Z2FpOGfrA
KrACQht3dqe5SJtyfHuUWa9VMcnBSGiCKPiyLdtDMUHc8mDakx1aNSjGlLYHlcpBJmGyQ6FGCC3I
kyytl/1Fz/fOZ+4i4AB5jCK9a++QqeEbhWolE49IOcSORroHYAhjCzwcfYRqZQ0nxhDhB9XxRnfm
yJDzs3dAY7RXuPw0zwZwmLWvbHWr5ii0QdZy9pPb1iKP5pyiWcrpfAvCXJxj1NMQ7YahFuGisSyC
i9e16wUdfVQptCjjQJ3iLEQQpgWE29CJqpjRFhaLgZ+ze3o6LByCKU5EBl1p6nRF1PxenCpUC1gn
Emq3lyBU5lZYIYOi/tyXT8gzH89P48DV4yyY/h9hZ7acvJZl61epyOsijlCLKk6dCxDq6A0Y8A1h
YxtEj0Qnnv58AzKjMrN27B38/KYRapbWmu2YY+6NxqZvh4eExEMy7z2aVgr/6uP3XkWtw71+qYTE
Ad1lcE6r18AOjEefGYhQ/wTmsMWZeyvb+tktDybM7lO7Mri18QDeT2Dx+7eALoNZP+tXCCBukkP7
lBgM4gVzBdHgLiCQA/vtf3gfXqcytoclzNjU/mF3LDGP5439SRlmYjJECI8UeZMKITI0JixUecOW
LZzG7h6V3DBiFwKg5+4AyG/lkz6+V4CosAndGpt1MMf2BpvCTJ43jG83yLF8YHyAhW9HhUIFSoxH
7HU8wJSdfQx2mHNipW1b+9/yHq7egZWf18m11nDpwNeFm7xcfaKFUBne+wMtvglPgLPRGq0zoX/a
zsbGZPvD7cJLpvAhgg4rWJshnQnNdQ/ecQzXE8eex9V1E7laACr4dvOh319/5J3rDwZpVLZ33OOA
6bIE9wyS+hjQleoSYKnQHWtmxLfJFnkuWlaa117oLlSBBQ9eq1swPXxiNHtKYFwoVXZbkFx7PaJ0
hOqLYwQXcOnTEzUcFF8WoRKyWZU6opyKwuGhVWlfJkeI6OPUjSszJhDRHyYWZ/yA5jJ7BKcJjJc9
h1hPhOiGXi3/2QzNL+NrTS+ruomjPub3+Q+TNo/gHRlcqXSh+XJr07O7YM8rDUpVSFbBeOsADv9x
r2QiTdAXVN72tmokld7fiVrTYg6FnrPQQEyMMVI4izNIhYDuQh+YMJXFdpb3Dm/3aQZ9L0O9IP/7
cZxSmJBNlqDBCK1M/cV6RFaV8pJag+BkDtd3erw0INX28qkzpMbq0LFGt3R6791vgE+OwTsazumT
ZM2Hawje49WtWbrAUwlFwVO76R+GToP+UncHqY8ygWEMuNetUb4VsaXWwcdxBvYbevjkPrPowQO3
cpNOr2bnyumTPGzbXdqk0fDeVUOoR9/uVvvXGd5aHchHAwdjA/LZ75Km9bO2OchLvbwdupSLUnna
hAmRUqrp7i2fZc3qBByAO9tfw9u149rdzQdNgLwjcQOf6CQZKPw9wU1i/Nb7xEXLopHeDkvqVQLh
yTDISJ1RaOOghkhuJLtju+r0vHXvQJ9oHPFDB1SAaw9X5+G10qDJDhHWoLDCCrx3KSSOTYyN29vj
GlVH+CBkkIgkmNvYJYQVXx6Njt0g+nx+hKv+tQw7mehC7U+DEjTLj3Bhwd7RCRZzLNn2iS6466RW
ggNdfjLmZP8WaO4MotMCm4fazs1nnicFJi1pmU0Ic+M5uiLQSIKGntU8EI0yohKFXTYDj5PP4d8i
Jg0UCAwtlTVRdciUQI1Xh7UPaElma+Cgn5cUx3H5ztYkjklS41ZOSAXTsO6AuyG7G/cSOc3dKlsY
ODR2HoDcN1qbIe3zdj07dsYmoa5ns/NzoxJtsDCr1qCcbt/cL3VSnNyjSuQuyKvcGS8gVE7LmKeo
cpABRDaQsUTTzu+nvgOuC/HcyYEVnlqg3j1SSDVcgmDfrKaPtzWdvWrNCv1JTnQYZAVZm/qRNFTj
2LQp7MB+cCebodO/tcA5TZyEdhqXGQgiRYyqLTthPTZri9NoTcoIxKJVa3iPHnHHOfzfwZEYExd0
38a7Pt6g0Ttg6gBoPvTp8VzbtI+XN4qcTkTMMmo1MvBfl3A9Ma3AI1oOSo/+KBRuhHCy9pducsA0
QQaMK8sf5xCWdgKXaUAO+fBlrugzHrjitQETwTmDfgLEmHPxLduD0dM6RzUXB401Qw8i4337XDOU
Onb3/bKsHwRHaD1Fz/VOwLNhm80t0wQndZJTcvi2YkSQ9I8QJUV09ja1upRDHOozqrH8XbM8zCDr
BkO9aS/JdGEr9auzSz0Qj+umBles9eO9X9/ybYIzcN0kKxCBRDjrbiUtgd1tifbUzynVSebw/FvQ
lJ0I7KPRJD58T4tZlVQxMfKY/2hSABXNub6w0ZkqZxd3Hw4jBTGCZ9SSvMVWdpKBdj2DR/Dq4lM5
g3kFoAhWdg05xCnYERcx2zsLTY5o6ZL0HpwwVeb105Uxb2wB71WpM/QH1EhVOhSQQbaNm72j6HJY
wNd/J7Y5ouUAVgLJt5536ToI6FPTie/D3nV0He3brC3W2b0a0MMUTn0YtV2vAQjO3qd+Fi0fwQbV
8PWo9W7+ZPeb/RJC2JzC4+yoIhtQCemD6zWCA9z9GcC0xklFp9sR4Ou6vwrIKVWIbncLKG+/5u3a
6Iiuo5+rp16ooN88KCmJPnmbentNA/N500IHe42K31xC99Z8bIimZD9FCPD00t1BGU2K+sMpGvK9
YSO5109U75C1+CLYegKCQ1VkE/Cb6TWJZ3VXADNWoxtVc5FH1R8AODeuITYcwDegK8GFXcs6ZV5W
I4MX4tND85wA3RMRdwAN/Z6Sy4h0JuZ5CH/1PSAkRfkM9jaYnS4zY4PPxywhKp9gE1w/DeobrhG1
MkPWIGRfGGGXlpf4UEWDH0QYQPm+b5yPoUXT85Q0x2BQ1mPqYihuHo9fnB0YPnCGYZJ+IulwRoFi
+ymvlw09oSfkX3cMDhtUPxlIHkXyacCHwW+IXZ/fVYMm+g49maDH9wnladBRZthi1IxPnnVc/uWX
nizEx1XInQBoqNI47QuypUylR6CyYYha1sXr8/Oz7Pz8+Hzyw4ctVTXd62+KT+86z7j5KEtHWRNU
WWP09xA7NcFANgO4D66BnMjOBnbD7+99Y0CFzrBsQc8ITeOxc5msx7fWQHyMVGnE39/wCaKAsXd5
iKuOEH9oND6mqhGmSvjJkPOV1Xt4w3yyD52WRevIweWJcUZTnU9NF5OCxlJgHIAlzOhCU1jtAxVr
1JXe6d4Msb8FoOBUPz7a8JXfk9MbQbRtEWebZI33fwvmHZpAfG7p/Q6C/hgsf3CHDqvAIHBhPrr3
33kPEGV8BzI8Kh6NJb6bgYoZgbN2DyGGKT0HHwD6aL/T3VBbXIep+/z4sDyvyV7cHuWR5K7DB6vw
GzKDAHLj46qZL4MyomlbUIHzLQQd9mazRC807Wrt3rMJIRfaA2zq2Xtt8JguW0alee2T+7h51Fuk
u2qY10LkBQBvz01RXrCb3Zr2MmVhgAkk3EaLpTUiF6JEevjCdow5AAfANx21gVjNtUhiq6S+I0TK
gE3Ix5Y9BC+EPbdK+a8GlQfYNjoZgTp60I0iOFDM+37tor3H6zF2Lk1GwXuRQNwYNOEqzv01baHn
ccVoGUT6GsVX0Vu9HdeJXxLzxwCs3/3QpVHTjTBq+1DBt/VvTQuohEspGZnC4wdVNcAoF5vIvQ/u
VCTABwVecBnYsxIWCrCtRIa6DpXTVgsVMHfoHg/p17NeITjRaGGCUqF4kU7LtHqnaBXV/XWa3Gck
KUtAXWIjENbnlhLv7UHmi0GhhwrRihTALiiwVg2sOhui/eHlo863r6K0Ig4wDBtu9w4wuIFxDMxX
/BTTqVgXhBaCrvLQSFhXyi2p/E9ECUAeghEJIUKhT+InUk+Kj74qnpUN2qEdVHI/HxEq5xWYD6Bt
dYJhLaHS6fDw6K4nWQMaWBHBmmDVF/2fn7dlXUX0Hz6ZdxFkihSAHCHsyiJ5VJXaOvkHG54ahOtk
BW5yB3dgT1tavGmlnUlYdEgvkFWm5Xbj1jJb+8ES2B5W76m59tv0h4U7D5KGMe1kWbH7sQiNRN5A
rQ4EucVEnGzc6ZhIUh1sNAjAby/4ZqiaDxSs2bWSY6CxamHpesRDvruSU1Wqu1RdPdu4CxKrZgHx
vZwyAaqpycENe6dSPiGD39q3jO/V15lcMUuR+CUj2pqHp0VBxK7ndKoRudZo3iJU0LtRSHfvHmbZ
bP+RvxV9gNrT6vj+s0/Nr/Lr/HODSyk3kWk+gFgPhg7SegjGvLlrz+NHt/Lzn3nuWa5/BNyyvYQm
/s+YEDW6BijuY3L6oF0CNe9qubGbtmlkta0lMECTT4vvE1aiRWkMBgIqnV7RBLebQNFNlE41WLeX
lNyTTYq3bVp1ZcAmneGyrFs0Lm56wDISP8flD3M/vUH5sqj93ocAzQC7HIDA0f92lD/e7CsgmDVa
D51HPVZKVuJ9n5TwJd4gaB3TLnGASicUTkWGwBsrOA36hAUj4g800T2u4sEW4MT3umG+iWwFbX8z
BufZHtgB1SlkdiHUIAlJ14FUuZe0Qt0rwAdYlGAmodnGRzFAq9cAzuxHiKxlhf6AWZecnkXxYg0k
UwNcvohFhOYlLFe+Od9Y0DiqR4iByBLSjP1EDuqzYpJ5SKtw41FmEBtd6hEgVAfYSc6DWvIFY0Ar
s4w186jvr43b55YINDllk/a9QIRgsaZK5rb8WVca9P06B0QMGJTr4ws7yEXVCi+PmYXgfiupbTsF
ORB0Rp8+oV/wQFYbJrJnGW82QaGZXieiTenaTzleTTGYiludoB3Rrct0/7v6xVzxcRLKugGt0Bau
/DYl6sWS1i/NHe7wg25srFwsQrdI/IgeziN3WHmv9HbvgFav1H0WQbHq0AeuTVqBGOqb096CxEvP
xwA0zjwgz3C7ATho2BRFCzINwLyCpd9c93LaYoHnbFS/SHr3rhTEruINpeDW0AapGec11O89vmGM
NOfvJJKGNNUlpZLRZGs1cscw3JeDzRcWt/VtfIA3roMB2Y7n3eqtDq4DqY9rk/UIMIzxdVbqHn2H
mt+wowp8QXl7CT2paUREqkErEUbdg9OgQpTDUViNBdy/vYH5o4Fc16PnZ8mc5IB23ZkAe6z1AW9t
firICExf+sC44HNWZEVRLsNjz5owk/AFsR/JBhuAYN6pFUQ3L6li+CJvWesz+4vxrbMfnd4rw1OX
i2FKMUWtBRNbTn/2vp3i8YPIDh+0x5unOebVYZYTSh+RjB+sWxktwXBHiGkcx/Pe+ceUOqjMiKQR
k6HZ2fXj+EF9Sc+kyo9cE7FrUP8E1mfAoVegjvqkO8h/HPDHcP5IAFx6tPKJ7JAohvVzO1LUQ25H
8Y8Y5bP+oM1zx2zZ1Dvvgs8yCxxi/zTvJK4SnDs0orBqFFivctI/4INiu9JareJlj/uz998BBi+H
x1rbm83fMoLCFqnRAPeE6AlIbQpGei30k4GfYQcXYOfWjLxWdeYfWeRe+zzbtmXDVKc2SLChgYWc
Yukzm8guUzSxJt8EnhK6h+5jUfMa58XVQmMRYrfI5KtZZpkimhruoAY6iWgk6HYvNmia2gEMPfP6
QMQp0r7gQaS1BUaVqcbTLfpr3LuFm/j3eF6rXx+D/TE6hEe0+KFZDC9VrrSkAjj0QDhaKaxshyyo
FOGGQN6q2lmTmknncf6+eiMWV2OybRtGryDhazdv95Zzo9sJvcii/aPpwAP9iLd4gJu2e+o8kA8d
DLMct91uZgKpwvUQm+fGiozalfrO9+sn6JmKQwEoznaArb/BzvIahOb2+8hCtBClaFzsNjE/Z3DH
VoaEi657y8jw4nLdzhFB+G8kEaAXp9ibFHF7Yg0e3aqS6HV1B3wM7G+bYMHbJTx3q7+OQ5s+2i/l
zb/9x//5f/93cf+v5c+hf9iWy8P+P/aXXf+Q7c/Ff/+tWrX/9h/H1+fJ93//zXVcx/Z917arhler
ur7n8v3ikyK9pTb/z+yY+3ZxpaCJXjeta7AGibShsLtX0K7kFHtDuJYI+B1aSphoydf2wVESpbmZ
5FmEqXOsRHdauxYpgK3u9HtIPVZqEePoP3a9I3HMeuUCIDfacNMa4BPOMZWoTJRDcAMvf+nfrgml
dwWW6jYwe4SD3xZrb6Biu3sPD5Yw0y3rEkDN6qc+zGoyOgtQh81Kx86Cy7TchBSoXuetPuLObu7O
MeihOcQBl9Eq3lKIxbazJdSK03Jyp/bObVy0lL/PQaty7pWXPuD47nQZ7r62HesYsjLAtv35GJvO
H46xVzVrpmf6Fi/+dYzNSmFZ/t2i9wuRDmBX99Zx1zApARlYpJ9VFgx2YbNJbrQcOYB8Iq1CK5Az
AFJSmgDih8eEDH51RY/z0zlkJwaERq0tzTWvsKWeG2UR7qE8VF0EkS/0hYT7sUInpDAcqTd42TxD
kt69e2k2gMmIzjE+2Qi7B1Z41z8lVYDMVFiDjkKb2gmBcXN/b0T3SfdsJwjLeE16bUcfzFNSklm2
Q9cIi3Urj/vH1kGubuVev7ltfxXW2na9C6oWEblPgM6Cl/x6nCJasi7HJGUaP7vxbtOkfJS+TVVi
PrE9e7T616953yvfbpTSOBHFUIAyzXW0P0XHyRpiIQqQIVEeWO95RBj4ApFLgqvKXAAHR5r0gigJ
hh2rn04B41GJeHkgq6cDBEkrJ10elLz/yADKbLqHeXj7Gk+N+zfMJY3x+35suIDRSLjWmCt0i3HA
F8MagLsiVuuH2ZpufzBPMVeC7joajDE5cMG3VI99ESanBcvXeryHpILkbeM06e7q0JER4fYSe96a
psRP65CM05+DPn2tAzf7QDYPmdycppW2heyqEPnLzRb1Gzs7zvdEq4yUQLiXbL78/mrwOb18UVu9
6dVqYfX7L+al90dLv1Z1fMN1jFrN/rdp6Xp7w61dHwC3pu7HTRz92OubrhcaAHprwcemeSUx0tnX
TQyzbbiKZ6sd1nXaNYPrgLjDn59O1bH+4nz0/T+Lor13vpl7lgkVvdslkCeCp8AHqj0U5ydwIKb5
PL0YzdovZilBlMEytomNghii2gA8G1WM2NLHasPu/1Ss8F4Lr6256tZIIhNPsbpF54qFjn9/Bdt7
oTKtffs97htpOXgCYkBbXPsPqFDWjYoZ4zYSymsuvWZOEdOlR+kVwO8aB7uU9OOk31hEKR3FudbA
TytkPXF56pCg4ES4gTW4hSe6GBG9eYSbPilQZmop3vf1Nt3dw7J1Isg4LuM8tQa70CGQ/1HExAZ+
4RLJICmF6Rb33Q9Fvu79mO0WUNX0RhICcC1GCZZ7VPMQrl5S6as3xXl8gP/E+t4EeNa0DgWwEKSt
GySVfmPshtefNV3UEuoFKDLdWQlz6gzz0C7583to//EtrNmu6fg1x7H/TZtsrcfhUZ6YUkBKQKiT
71oFKiKe4kHa7RrK8ZIihxKTs8FITLHj7jR0o2JlHrtZ8zBifFM7duFwpSOv0SZPiqN3GpBdfXxU
U+fXdT/WY1xAOlesQsynPz//6h8uCb9a4+Q90/It51+nYH46HE/rlXEfragvB3bGSm4hjebLGEtz
Hrpk/IFArlCN9AXw29Vvv/0XZ1D7o0XwT2fwbyN4uJ7P3n7NGWAZ34H3kOiwG7uIEgcLe6sMtuSi
TvUJTciOWQMm/lNEUP/Pz8H3/9c5OIZpMgiG53pVy6j+6yis77fD5WEVT5tgRQ0hCBaTjmftyhRu
QSCxVE01yd7ZXb99heQZ3P6SCvnWKqlBZY9pfS/pM30NKHgu3r2WTd1DPaQwJA/Kd6NZvPnhoUNs
tSZGv2DT3QEmAVkLgUtKkShOcMephRczwbhcfpBhsjGHTvsGpptpN6805iJjADZ4sK9G3A8LfqF8
ZICfyyjpcR4xnlRxHRbBojrYwYZBAnoZQadCgLWkq2ZScD3koFNzh9psZDU0TQidHTYv93KjWFJU
Pf7FgNqeRuxfrSzHsCxMLcd3XMN7WmH/JNrmG3efr9bZfUQgCBM9Ei9EJS4RXEo/bdvieD2HZTr/
WCflrrlv09uXhx1Rg6xGBBRiOlDBbpNje09zyayLH3ZsLyk1UTsANz22TbxlMzVJSRmkog7xKqLL
WFJQiFgQX1pFtLaNMMFi9ZLlGLwW78QpLsjin9jKSygU5EntXe1tGx2+1nTwtGZFfOJrJ3Gbq+jE
azlEh+b8h6mZh/tpJZ6PV0keumODQgOvTVPiqFRrG5olGByJLNk5XHN5T8Bcmk/PoRmtEr5o01o6
WbdNNiLHlq6gua19GPgJulzBdoy0TP3ekZFYdkmdPP9f8x2fgB2goVoyH9BLqVeDy3GPAwx7AKx1
7rO7OTwNib8gfpGaKZdJuEhnvyJpTguMCPoMXqG+V9EuPAsgQa7L4SrUGp2SOdpfVkllCuON568q
jwdcI+S8ItgJqKm4jKHfjNmohUZYptCJxNcv4NTxqZNRh7yniuQCt01J8SDc5ScyL06T/opd8LSR
CdWbk2I+taswNSoOtUnKcJMYPlxxm8SKADSosSp6JIVNMLWiZQJpRXpPq9EFZp0qVFs7OokDeAFW
rP/1+Ya/+o64wq59C5d8vf99bX5sVqPzqpElfmcNl+BzB0cIuh9Rlmx/CxjpC7YH18iBKuN7qp3q
CZbnwRns4PXxokqn5Niv08s4H53VEchPEVJc0DwSPczIM4GhhL/x2tKrMzwraE64MqHVH7++nfN9
Hl+g7NcZ355X70TVFLkumHQHsjw4X4C5N1n87PEYZ6Sdx9ocIFEMdK0JyWVzGTkkeZrErAJ9dQSo
2wRA/TwNb3zk9cTmQneJu6AJwuL67kfkUkVQ9D+P+69YE4UYEiOSHg+qKQCDdKud0/D2ZFtxEsp0
40pINSxrpRJix8HjIuqwPxe3pvm/tQ7SwTFdz6mZjum4/2b4bC6FezvMrzcMsTKix196XRgR/cXo
cGFEOU9CyawdrSL4jagn06dFOv+hJ2S8ZRHSAqNtqOCMpcRyojZrQe/4dEWmPFwTK0PkwAxjpy7l
qlRzQ0EjXlTx1RiUsxIt8YACmoB7zwk9UJu1tEoRKn1aCUjeSR1eWzXYVJC5z/GvvF9CaJpCjzux
/1JqkT4f/L9Mz1+6eXnsMSHmTA3Rs1+4qRnzWs/X48J80xR6MHH1VxPr8twaZgswNoSs6G/K7QT1
TswKVtRjrPu7hBVVH8+ZDROHaXtPNYdObZG1iz7TDI+fm2T/uUuuv5WPclFlMmsF7SjEmjMTr7xm
hqWrz0pnl5iAsA6hj8iDdid6zJzEQTpIBMLjG2H1R34CpxuyYh05CFJNBWQfoG4D4YlxNtGUOF/q
HSMi6shrDb3btDuaMO5fOOruH2qQf5oj8jH/SYPULvnf54gEuBsh9rl/qK70IguX8EW4p5UnsGz7
XeThHoSlB62koT/WgtYwexHJOweaLqIlCB0LnvIlVf1MfLu9bWYhWMFtVHxJPK4ii9l/iuEEYO4b
kYT+lfjnX1yVY/6RXnTcarXq+b7hm/r+n65qtXFMf3293EbSCY+FS5Q+Orer4ZF5OI+24RXiTZCD
3GbaJv2KWuycQlgR1RIIck5c9inS/5I1FyQrvQ7glQLCDu0leCeWsQxmaUGu6PAXJ1/1/retpnXr
O7bn4dibvvGvZ7/dPJyHveHsb6n0Gnw10bFNZFnaeNk9tg3wr72s0uQVyvwIi7ue/hAMuSjd4SBo
S+XQr+d3z09er41U2l/6f42m37aXXW0JCQ5VzHv6FLmplioVfM9KcQuSWpK/wTEkPN68DM50rDz3
9sE2rHHXTxSfkNtvn/qivjOCKsjjKkSiNgKvDBw0kHSPhlXSXKrgETkfWisXyA2fa03CnRUHGHSO
qcd2VMXFvG3640d0opHeaUoPFf5/9WGoLZxUhKba646n9mkH68lLLGgBP1I/gp8zwJmHO3gfXWL9
L0bhY6TPdPfWkD4o2abPdB9vrEmYyFh/fy56Pdf6I1vXck2/Znm267lPp/SfZmBxuN3nj5V7G1Fl
Fr4EqPo8IfBj3VWZZbJYNr+SvYcmptuCFresecnmWwozCQbQOYT6k/9lzWDXtNdtSQkEcHKmDD+8
pWuaMfFmAa7sltY6MvdqWDh8wd2nlOBp/2AJ8V6vnR6WS0S7Y00EbSKDiUyaTDfNCn1UABhJoVlh
umQYSOUvgYOevlgltMXUrNJXdIF6vtLc2jMN9+3T7xJDsRZhWyVAtZ8HKJln+7YMMkzMp9G5TqyF
7E2DiawzlAXGHvjSxCrTXl1eyfLSXw7P0bS9jrGlUkKWqpESqtLBzJTpq19IC7EoWAX4rK8P9SNM
uLbL87VCCBwluqKsqx/IBJTq2nMoSInZOaPBSVsLfUYf59qT2WDTrWHzrUnSa29IDz0Pn0bqkbJk
UXbPFCmmj9DhqvZJ3t6vkDRcDgMh5gYQ6y5v8/ZNi0yP1xFJLHAmNmtX7zEmIVSAYq2vAdR7Cr0x
yHU0DcVee2I4dN6sVjqus4H2ysWxE1isWLtGSs2SzTXo2IQ2+QX9x9nXpsvBV98G9BKUnXIZ5+dB
dSBxMVO/QuEgx8D0N3512Ly94efakYYMGxjr7/N1edRxMFI6k21CUZK8hqz7AAaA5sAu1lf6bNnV
Cdx+Nwz160yfQubMVzXOSj/SVeXt0zvnphNlhJlEfMuIHduUikAGk0MtDyjvNWpmeuPkRP/P7ISl
5rkxP+7oOl43tsZJ5e3tvKeDci9/Kz1JS91ZukoyX6zF8nlcTrZoMqjPa9UuX5ckR0cn9hzkLRfB
LHAWXP1L7hrpFSTf81iaKuJc2ic7psJrfi67sGqx9jTZNbchBQHMykzVGWgPmonaVA8JZV2NPsu0
MQNFhghcJaGNxOvhaCCgX7NSE17TH379HnvUdNYOdEN0FhpxHWCbQETJrmtKiEgBcK0C00obaKXN
O/u212MJ25HXm3/s2Y3NfNLSkSO0JxUjqSCG/9flaVj8nra4IAM09xheErV8oJecirbTuubMJTB0
FPYv4SB5obc6c85indzYMfbNr+SQRIl0kaTRGv/sKrUlYXjHPNUGUk6STFvOcP6SHk+1JrVFwgiV
XrJfqATbyL01e1o/P/JJA6awOmlXuKpN2bWSnMg1bNXnlUkcseeMA7Lhtn1f0D8XkavT0L6tnkQh
5HBLllmKb5tcENYrmsJdeHcOq1X8TslxMns5n5/DK1Xm2DGxfNYcQZ0vcix7Cf0KJp0uWq/mY1nQ
F84B0U/n7ZdSuKQvk45iwAScB4ae/AGMvbEMvdejQqPYgxpKQissY/DEUe6zCokF3GYc6Ep4wseU
GVk8/8rc1DsZnXpYYLZxwGVxykstYp5423LgPTbFMGtdYplmlxaV84SYL8/3le+Xly479XUgGTtu
F3NHbj2fqamllVBYv/tyeEEkADUnL91t+kQDdPYiJNLnOvPsS96OO6aO86UG2fo8KyNQBE9fqJpo
VK5cmR5nqw6uMsYK1m2sxOucjfRTghkYXGYk74RgZJWJRQihLRN5jUrNp4BnezUMptOvw9zVvZN+
3Pw+lSb3ByX7gYplChrRrhSYhhtLFSxH063WicvRObSWEyqHtXPmlqYBk/HD5EZrLusAduepdNl4
QTA5n+rXmjA6xzM3jUujXYamAD4WN1V70VNqG4q9v7/TyRHo0gd/P1e+RoVHu18ZApq++oE210ig
g3+tXr7QStVhWIEYBjIQrgtmrRbG63g6FtO1p51qw5XCQBFg4+MUl+55cM1M7VEX9zIy3I4CKT4X
gXGh6a7bWXAg3Tre8Uq+4yvIQxIJSJLGrTokzJ8C5uA0NM11g2WlaBzpSJk4I6PLndQPdy0AJLow
hZOwcjS5cX7dDw0Aa0qHvT4PpBujXb38TtbZhbY6OoPX/0Z0pFhSlhSNHanc5oZot5oaDtyvXD1v
YrAsuu/a+WtlS0DbsggytI5EDUJuhBqWgqXv9jFBT7EHhOY/HhJUqxEqKRL9yj5Z9dGsKYrHJkaE
CqxFoCa62oWNpq1g/IAveZOClmh+CWbJePYwkPw6gVdBfSEZ14k3xI4YSjzXBpLZSE3mLXpPm0t0
Soi/lAHxOukD/tjspkxPiOR14g6W3coQy+d/pK22mg8qtHefR7VUfFJgXxJ/usOQObelc17KXTZC
Z47mXfWtEEan3l7BqRqhJRFFyQk0fi54SlVCUiDBImAS8EXFl5/LJqCgIM3gRck+AE1Q94+broaE
y1SRGvHpilcXp37EE45Svcfob7mjPDa/ZfYfsfTXX3Zgj0w8LEJTCbwVAYg9pBAMX0/RoZvvElhE
ciHoVs+5pIjE04Z+CkIFI4tYDHTE2SrJMdKT1iE/ZVzGleT12PJpZaYtsnAX7oIMIBieiolXdwL6
4kWHxKJ1VolXUU0P/D21D8m2K67sYnRrP55eTYG/Iz7hVWyGFMslNGtLqBOKsr5H7O1ZR0RxFQSX
Cm1liUMY69C2IocyIre3SfxBFVajdXf/TmcNPtOTiBlhA9jeOheoree9DYG7TVLrFe3tr2Jrcp78
jva3JaYkN/vO6e2e/vWSw+rAXgRXEi6RghH509GSR3WHbEDhM0U2oKIlyuGNoQ/4AHs9fnpcuFoK
6ymO4nfkvp9/tQcFyxyGw4v2n3sID7oKZZ2SIgHbS2HQuQPmJM6BShS9Mtk3OQXcfbt3bJL0XUbr
SeVdx83aFH8ljydF8jyW46dIC7WRPBXbIc7CpwTq1NIQQlsbl0/OHJOCwIzOTA8cRfal7egpk15T
gjIDvSZ417q/zYnb2ESOeMdkIqDJ7wltcsXUfA0hxZ0sIzMB84/r+Tq+goPa+7HZByMH1OmamiOH
g2k26oDX9BUqIiQYWB8KDqr4T6ex/QW7wslpi2dMtL3k5sGeQexUDW4UbPI6d75V6FMBz9cl+mOq
0J7BqFcQVH7wNT1MtTfFmLRvXXhG0aPHzVHISp8AzmeP+lYBLe1fWynQpXfX9D4wh5w1vrT/qW90
qzVEUEJMdaQiNJJ/HXhdk377OqJZretUXofRSet09DM50cVMA6JPdRKK6kJ0PdTI6Z7qUPr8SuRN
l6oBomJgvCSkStHHxE3gTOEuUKRfeb8P/PE+Ni1ivqepfi0H3+AXlXcirRzl1i9m98E5VWyVfc/s
ER0hPL6Q3CAE2MKnZ0PJEjMxn7JEvckc4HUtqjajWpvC/S6MikDJ47zlvWV09jm3zgQV8zgbw2uK
5MlbDqVDHdA+XVpERW4/hw5aX6h8we773ddrQJr0jooJM75lHWtX97twC7PFK+QMEtqmHpPokCJi
Cg1ZsdGBqQ/XA1sSj/NXZuRL5yp6in3UolIKI+xlO4GAsniJ9YbxJKtoOSmj80waff904nCYhdoI
5KJh1kf2B/bg2P2gwQTaGl1ItTsWfo4akpaSMX6m6BdTFfUkM4B6pME8OtNHWXkBGj0xBoqnPIVA
t6ZUQqucgRjldr9C2hIFGXH1DZf1vHJEhRZS5V3LRsuSWDjzV4LkeetjShSPzcOUeoXY71a6L8G/
TJ8tlQAwoQNqDGwG7XQWwTaVtzLC8jb9ppBASCGaXkkpBJQ2aunyJUiPPD57vJWc0k1fs3LzePVF
USV1F/qcPQSgru3kNtNN11TTX/3STsqZ/Z2z2yzSX+3xyC3j3VM40PREM4JP6KFK0uXREsFqhjKD
VI18y7P9EhEtPQrI5v4e9fvSjEMyIA7pf4XwVTS4YAq/BJVyDk/JERHuRDIeIVB/xZM2Kr/lNznn
pwoZHf/M2S7ZA0ogeiUDKpE6l6B/Ar06QLRk0KgD0gYopaWgtA8J9Vdo+5Wf0VK8I6If0Z6rU1Cc
PAjLdv9bZTLOI/MXAiSEoxZnZYxI/3gt1JfII6ytUb3DWKzJQwX4QnhbRTLg6YtJfvYVtIdzFf4h
WiwxVFLoUO7fGT+NqvvkwicHQ+gefrJ4/dxY7T4JDwdFhInAvFOCqhoXEewPjO+aSDE0OcHljdQV
JgVwSaLHxvucSGOewL1GZg3UNnaOPPCXN/5yiK8h5hmRnaeRJldTDpfbHMB617RDqobq0txUAae7
oMRbWUWtnJiV6Nxk67yuUd6rohQZbrkiLYqsHJNDV4mKjGu+Re6PJsCGk3IbJC5C6GA0HKLR97g+
Xbnus1SvxlW64iWFNLvgaN9/aYZrZpczDdKSG379x6RddjQfNU+3E3dUPuduSS0+U0PLo8bzzK8R
UGymX2rSnmP91Sf6W85WX5r90mvUp0/0yh4BIyc9hSYds7TRnieqtoS2f2WxLBA2JOqU+8tG+y5Q
ERU0kxZkwOAspbzPSali9wh737iml4in4ugDcT7d8MvVG62/0gILx0/NsIoNpFmqDKOBhUSc/xUz
956L4xnzx47Bamgr4YYNQRCWyU0w+NkwF2PppdSUeFSsff2ugZTmr0blgs6mfFYu/A9ZO9g7H/pf
DyUDpZdegd6nih1jLjICGm939BqxnAkps1NSWXdSdut1CMU20wtawIjAlrK5CpF7PQ+47StyosCT
4lxbYpFUE7yiFAqj2Ios7bo5M1Nxvw2mtMxkfAJy4s8fMyVfcU+5Ec8oT9fE+aO4jn1q75p0NY74
imy+HAAd60gmWakHGy9Dk1FGePm7f0ZDX64LaW68dGWJ5LzLcV5ONPFLBYpoF1dEWnvki59PiO55
//rkHqvnhKzwMz0Fz6058lzKShJIU+wcl2L+f2k6BG4MCxRm90sImzNt8BSS/ER/57QL0Ly+E8b3
nkJrFRejQ79KaxY45Mhovkxg/Z1PJcxs7rNM6tfn+eeJJBgm/d9NbPrVwur+lKO6raL2lCHxD4Pv
aRIyqWUSOHCSHZ8J2fzvFYbSTbpq1iNyG2lDblFSxQnLz2qQ0e5CyUUtasDq/HVCGqiE1JTPIy3l
M9D8ZTyP1n37V39feUj4kJuXN+iw+LFyQnpsusfECX1m0YkhZjBJN+txJen8ykRqgJWRp8lHDJFt
/cXWBq73KQ4fYnM7MRn1c/G1vTL5wPXlKd2/AJekQOIRnocIXCIKWZemFa9jPBFLum8SCFKSL5tz
vidh6TI0SopIDhShbHgp5Io6tb78LClWLLxIIoHeENiX8/ilPbTAiukr368ldsNku/CU7mffF7L0
+B2U0/LSpc05ay7/3cEUIQNXKqeYSpG4cNxBEv88OX0HSQgOA9a/j0dUbe4C6UBcLPItJQWvt2em
ZRdeQZSb6Le1A5bcDmfKD2n6+Omxa4Y+ckUyxfr/hJ3XUmNZkEW/SBHy0n0F5A0eBC8KoJD3Xvr6
WeucYrqnp6I7FICQueaYNDt3ZtZS79OGmQucXTNayzLpEHSFQZFwyZEE0G/IiGDNNvI9kmyoKKKq
hKNOP5MCVzv5yBC2xbB+IKLHOk0h6/LVQ9fPcPZ2uRpaWN0UcewSHJsSJIjUu8a1vlbsdpgQw4SU
wE2RZUxwdg+HPhI8ZrUz3fBo9M23Tvd+Z1td92LUWLOAUeqdvwoISRV9CdOgxHODx0ZEZQXgxxGj
wUvUpcsE4gRKOp4/TpZyT+noI/7FVM/f7KBCVyZnjHYHyDfijzPpcwOZBb6qQ5it0kGUmpXeNElF
dIhynPNcmOdlakl7DxSLeCBl8BRL3hh6XB6F2uSD3iTIXb3YXO0uf6UFMoT24bmMcvtx+CEMtgLf
r0X+xmFw5hUYJxyy4DVyn8bIWUrgM/ipfmUCkZFe1vQg/yAhRZPGm4jhP0d1iJMjx+TUxIhCW9D+
EMQjoTGnI4r2ut4wE8kvsU4AwU+gSxbdpnYkCVwJFGaWKrWsb/35XUWeSbSmIhskjWBa0VRb39ar
9T1Gh0tw5zitP5bT8Yv8cf0kf+IIQQGL06u6W7ZPfN973wzoQN5Mh1F206hbPeqc7kNOvFwcuAPk
46o2XWI52KeMhl9n2u59yQuN1J10Fd70sRpVqnLT7+ea87bHjD9OkorYx4mlrpguoq3ZbViQ0aJ0
HyaNYwuEF8y31IBjBasjopSRRjXrZTtLcEr1zJmWH+KUYqyL3gbwDaxwxx/BPOHLGX6IKNuIlAM+
lcKZSfhsBrxT+oq/z5yl0BjD8FqxPUmhwBKW36N7qQOpQtcP9bbHDZj3lzCAYg+ObwwAX2oj/Pbo
DegP7PELcZAxonF4n130GuIueyWR5TqcRiyLD8PCIi96r8rKRX0VHIxNsKp0c3YtZdj0GbpQcBJx
GoOp7id0FZDuSPhhc1RFFCOrbQSlu2BJXkp5av/qugqVuLmziJQCRXdOyDEv/3Tvab1UTbrgj0TH
B5NlyChgqLHGRq9K3+yT/wuZ+L0xmII35jr01hZQErgxdte2xyqMrkcEAtyGfOjLv4sBg+hGtXMr
1hlvaJLN2yW+SfPXaqojBeaCUE0wn4RfZFJJfBQTwLNjLtwySgjmCYEmVKRvNf/2sxilKB+FhdfF
HmGo4yqW6XKuFr9KcM60DY35L9t0EHYguJAtrFafXmre7QJvJeqo/J0+EXqeSVc8uvQPlGXkIDm2
VKbJHsf1p8fma/5NK1kgYNtTLwwb6Vu6z/B17ONfDDP9hJ1xcAisFfKLdbeYV3hFnCAJExFd4MsD
9LC3IWjTBrBR45c2t1y+osstJBPENeSW9Ra9El93PypGHOAfgXGiLAZfc/f5IQG0BOtZhhnLjvKb
lOqrFkgLq1O56tEpcTxqpU6WA8GUAV10TvBDuWhmitx4Coxg0DsuYKTc4OwVF3nDkAmGTCghSPEg
eH+zqpVix9+6H95/lo5RGlHih2wnJl3XcwqJT0GtQOuT+ESJJPhn8yrdIps6mqOmepWmmdx1hk+I
ikS3TkuaTi0gAt/R1AECacmscxrCBmQ1Zxt5GlRPBqoRWFS0SsCW1PUfvgs7ONlOelRNESly20cI
yoUk6BuWArvY5eq4lig6whZinJ3R81fpPVOjtNXHOne9qlMMdLS8gexLGlN3R4O1w+voZje9Lnzu
j5X5PelZMn1x9F4m1kS/wsIY7LNX469lUp3fUl/qkqpR/GZPq5ja+MN6NJR7Xb/s8Z415lf4CtR1
KQSiWu53l4T1/RaLkxZtuBZa1jbZ3rVIekw9wCFefnM10w70/RwtiKhAiF83b1wAgMbV9f2YnmnE
17CWdzYduWSuEvhOpXvaamx2VHQhUlKxR6hxtXPN0GNkXhCieBoRDoP7FeIoRl3Et2fIcdrf0Gwy
VaPCggYVoEF1H5yEVJWAa4mgJXEXUsVzjQwUXL8vu8f4AXwLYkCLNgNQ4RUC7PomWfAiAz+GE4l3
0ROlJd4EkETUNUQ+2plG+p1ccor/dWTNxoAu4V/jxManBLuK0DGyetb3u3YJ3gSRBz5IRzYiLIZ5
Kfs5MH6j5uh3VnyzWEs9CpUJXKWJs6whKBUJZ/i9EuFgOkVVewRFCKNIeNDD8oIInnR2X8RNNr0J
JBYxASKtXO2xmSPaJ78jxo19r0iq8pH4WJGAN9FB3C19AEEGz2uYPpzfWLY3UeZ2VGyyaxwzfbW8
jMaafKgs3gYFuSoGUgRMJFdMYTxIhChzhWPG2QEwADNrJ48r4mwwjjmeTCxe5eYMuO2Mn92nWnKB
jNIReaKc4q2UnNIjc1i+XzXkHC+7ghN5nJDJLXWj3VPKszIAzLRDXjcuSSt/p2OyAemk+yByJPcw
BeB0z46b9JOr6BnO6UroxtQPTKizwDF8lIPft6pPG/kvISht4z5GIQZzmn2jDXl60ZHzLe317RMN
Umg6vKtNKhTopgLcmN9nBAn/Uy20iEWfhG2sOFEqqDF0axAG4Zrm3/6Nfg30Tk6NRjtWo68f0WWU
IDiHMjxPf3rUJ+CJDo06X8MhKosybctVu0YoVFqqDmW4iql462sFSIf5oJhLvHpqXqldhygFcufv
powIfZQUs6Evno6XuJZdHEtcsX6nAQSvHyQf7an4SiHfPQXVbXL3q4HRHeIxWA1iP0pOB/jUWubx
/XyIiDn+s6oYIzjSw+EpzSrKVuTfFKouxQ1Oqa0godfzjFJU1H7nnzKLyz1UrEk5aWxwR/20344e
r/CwJNpcNVJiRDDiBlyxr3Osz+PLRWoMy+gDFHmQP97M5pyqX+MknBWsg1OWARTkRslF8rN6xQUw
MTvOiAhG/CwCJAInghWXKiDIzE12fb6O8ioQplzdvCppIv7kg1BQqrnGJ1A6DGHLYKQzVoiBnwhe
+0rx3s/E13b08INvgcyoUbGfA8oqURrAevnIfEVghS3HAaSEKbpibFxJIPjtjh41Ml/KATYah3Ub
GqxWNMZwMLIlvO+W9HsKFuGaFRvYEZFOJQDpEYcwYtzS0P1hE4kc0qiNLDGokLj3dIWrHx6dDOfN
wLFESTj6NUn9TlaE6OVgpW5FoiQLyQESnVwSLRbI965GkAmOzTgkccBg/sTwMLCnZBvpYwpA/sYI
cuMgZOUtQ1H62FYIAiBfiRSoAMjOaFA+/5qUeZgQY6CpoEXUIzmqhEgNkdlRasw6wTsgTDrrwEvu
HPHbU42EAkCylOEuc6ASKNSsl3lULSi0HSwHKPlKvlJfueqGQTm/ZAjcsoxZq+ePHL9dzAkFRtKA
zfNusTnvHtr+jRCLQykC7P87FiBB9YGh6X4NIpdfzdNYyJPEH5cIc93MfDl2gjw5NhUNslrb+3zl
3Em97jmRJ6Usd45QdwjEEyzhUgOojMpzVftd8SA3lVtoHJ57KV5QIPgV+e72wwkKWwIMEMOgUR6o
Ddwy/sSJS75ECN1AwIXqP7DqoJJYVACEaiOVrCF81/KwS20bvgDsx0amaw8hBzH2TIsGIkgPEbkY
etEL0qrffmnD+RALIMT3pe3v/3jmX35Ge3gJNiPAr5DzXaWktq3uqCZqJMqGFBD/yeBSK58ziLAI
YBjZuZsCI+n4pgkLQuhDXGZq2SePmH8KAvHJQKm8fGOruj/RpF9V5r0+wSIPYmyWVN1ZgvAUmVWS
60TEAMgOo1YzMuKPmpJ7ElEreT7mravBRmRtBezR38FTA6NUyVFFBhdEmq+6QdAw9YHz9LjseROK
bdWcOgPX5T3CEdsEKEmPU32EVsPYpS5rU8NX8/dch7vNn5acgKQRmAL0D67J1mefwD4YvmK0bQLr
hnKFyCSjDxpKutHHOmmVlEqdUYs5ixVN1QeQqSVK7lBffHo7/K/lfZ/hvQt3q4Usxkc/I8olcF0b
JgvUpsdAfxHPfLU+ywGkQh6EDscW6NSHGSYFHSKQ+CxshWxPn059lOJWdZrRpczsHpN5DO6iO+M8
HwaqSBXlGWWooe+ns49OVRyV4CU2RkWqxEreppIelSulQ/9+ABocGR/FwJEsLygWM9hik28JZSN+
y8nwRVIZUm+TdzKdgg9i4ozT2f/l3O3CePhXnWuEwjWUYNsn78DAeq56ygY8jDQ6LjngJ71C2d4q
exGtcg+GBfeDn8gYpYlrbKngLhxU/joMdP69v4iCSYUAHJwAfx6rm4H+hd7cqBtRAjxLDs9RBF/0
c8doapOqtjTVnFdOn7prOogRjsn3/KuLohMXAAWu1FiO3pC+ENh1QAR0wxxbt+I2JLC4vn8QgOLT
fEeotUTNv9cdBkPEs0mEuUlXVL1K0t2Tdh+2Zl0bQuBBZ/aA/2WL6Lh8aI1MoMNa+ac2Ag1QQrMu
4P08CxycDkmly44GF/KlThvb20THBgEmuXUCWAN5CzqN0Wgfaow0tfZJy5DPxwvjG8pJVXRD5PNJ
+5KitejpHZhWt6xgU3cSGFUqhVXPv5HW9kNpjyQ0LXBN4OHHenBuYuFqH2h6KxJV1DFHAS1H6zq5
w6pH4y1YPtjgmEDIUOSnVpE62hcDSxptq8ZVSPsoaNtjMFM+oroxjQ6nbUuQV97S9tvuTfFBFybS
rvHl6M4NuD+u0HqE0eSDLT7Uoqc1mXjjgNvzxWe0uf+QBcuxjIuq9S/1bcfUuwLRJiKmTNa8YvDT
2BNlcGZ2EQc0iil+gkliLYpm958gQwnrWpDZvDqRog3zGyWgKgBB8ZS/mbFRECCsT1JyC+9Kvbis
lP8eSDnvMxk/Yxa8KRL6zSfKgwWpF1FhIy3uKB8X3gYq8iJEsIUu+FdlMemOyG2iVSgIkOs8Sk5F
7hDzloX0efo0qmGNVZq7zDFG1aJ2vdSpOVTXENFmDWnkzpIq01iqc6RexbYK60Mzz89pWcHNRJpK
6dIs0VSUykzQhiDxvEIFKebQdBMLuOLC85oPWWmZpwUtCDWjDfbksFnTXI0xndGvYjNdket2hthd
JOXHVaj1d+D4C67L5ofbGq1bJtjnxqtz1MBCKXMjggAYEezGNH4eB2Kj+HVNSr/MwuNkB1Q4QULX
pV9xOQ8/Yn6BxHONo/iOi3w7CKPBNW9uXUOgFshBqQvQi4KwcgYVXKIjzu/pPky4EsgVk31U5dOZ
qnp5QA3zsb8ex2pqdnOmwnyIJ0xBlqNjVMalM1o7fDPKYlhObLiMFBOrxK+j5DWB3RRCNUuajmL1
MlDcRkgvJry5KDIBU1V6RkTa9C5Ky7BweQbWh1RUs9DSqYAYXqO25IwpnMu3e0qVggamCHxkkdyl
GivsIRdQwtWHpzQIXeylahZT5zBxEYrtCyLy5v2+LbCaqxjEoDw3J9rCexs/Qa+bY9isXjxlqamG
UD/IyaM+7ay7BASNiz0ueAdN6ynuF8fb4MW0sXrpP4q9G9/UvTM9lFnoAdHdClUq4iVaSHrxIftM
c0KqW/Fx2sa9JSbQR/DPG2QW9s53NGBCsZ2u8mxfYD5aVWszWW7HbSTNRSjVR9SF6ERiiNA4vm0Q
ohLRFNLagtlWB5UT+atTNg8wUfxT69BPFSqjT2kfq0qO2t/Jh/SyQwEvd05ngVqhIw2t1JkSmNDQ
OxEywG0tQt+a0q8Bqh4z2pR7qPkhXLtBQBHbu1NQResFsACMTb9WygyiMlzntpNDxu1uJUYM60nv
0E6Z7PFkhkpCTTWcpelLuaPIz9ZOPcn8SnmyOp70cDOISlKe66cHB65QSTfkdrHkmwWGP4R4CoM5
dErXpUEMw4QyCPjveDP6GBGvuRi/enEdhVzD0cM6rAxKtGO/aCJtWRq2XMJVD0ZS5KdJmIuJZ4Ug
RZlFmsJeuyykoWmugmjeWJ2PXGq0szgFNR+1YYUHZGL4FwsTqEWl7iuzT38TQ/gl3rxrafdRB7vR
v7McLg1fBESLUN5ccgVuK109thNYFYfuokI32bC0hV5c4tO3yUOhach8esfmYYOwC44QYgkt1Le3
S4C/HGOyvNl1c3y5jPXpV8tV7c91dWnAJyS1GXw1yY2O76nGqJnFUIVRC+hL2VmYSlSnrhQo+MbY
5kjNXJumSkUabDeiaJZbS12RsY+1t4byT50YduaZYTf2ItUqjB/mljvGJHOa/TTWT0lt9uCGzlYX
pKFnqzN+a7ZhwCFHnDLMWcBYKCiybPc3RaKDWl8jPqhtFV0ewtAB5JFw+NejgBz0tNknra01/peq
ZVY9fWZuUDdgXUM2rhavNqCGnpOvStQKxA6mP4DircSAKg9ppk7d5wW3PqtkqL9JZLo5r67eY3Yg
1dXS2MC7Wv5zQ2GhK3MF6SDH0FpEbcI4bqylTVia/18pCos34ReWINVU70zX03WhsQ3RSH9PKtnW
pDlpUjbFedh1dp1Jc4wf4jcnFfpq1LLGySubWvYzeCedgKqdqMDiE1/SZeF3ZdKUYpZu6bx42hRh
vTPBvWl1wZfGt+cWLo1P4JB1JEHzxedVZ8TXPETIgexMTrTYvCqXadtBB7T1MzXHFvmrI6G8ZXtR
vLbUP/X6r+eQwaYvKSq47burb8rErCv3o+Zmf8OXB3SAGA4W33Rr5qSUy8esoxochfWH8w5dp1KT
m9ShIrRAE8jU6nnxnbpJv97ADthTgXM7u0+nWqzOc6pFwbrRsTOlryzYMfWAqNsypkvt9ehYXy/r
FE46Tb484xq+MXWSq1MaTpwzn6MKRTwLN7tsaznvbPKU7T6TRFSnkj+f2hWv6+ercf9pM//kLJtj
fXzDjU3XFQrij2/nFLOdtrhHWt6uitdzdCZJS6tm6m58SwOE6pGLui+UXxaHeuYuO+3QSahsye/c
3XhVGW3n1+PDL+qvn9rz12KFoks4iuTst/LdVFugHuM5xKRT7VRbzsCa90iQoTQYb1HCLNfIdyG2
dykIgvMEDNM+UuJHPKYtT9QEmsubXwlmOa8F9mgrcydm4/uy4OHGd/G8qLkuQyjfxZQHuM/cJRTm
WGKwm/Nwhns6ftW0wkPDoG/LOdW8T9rm4GT4ov8TKoDz2i01OBpugO4t7Pp6mS4ZpKDHfB4hoyWl
ZSnmSEF0PuGnovOQ7RJ+58CmJTEQrdyT0Yfs+ca796Y8r8lCfsHXzEuiefqxRE1Ue5tJkSU1hFFL
c5kIHp5Qipwahp3AmkUQ2eGB1zxe6de6TsZTK//gABj9Lxpk4fYzdyYMZDgOA7YKuU6/6LMJd8Nz
OmhZjw9dgAva1jmZ90+RLL+htGNwS87SqBNHNdX2s7k7Lr3bT1+fSvSr5wI8dLmbedu2kJVG1Pec
3Hj3hMvjp2V+lVlWMrhmNWowJ/xbupsAr+1bhuFnHcozDm+NySeN4S2u9id1k3i3Xrob3u5bBKlK
dxGN48O1yfexHo7igWlE1e+SR79v8RXaTNV5zkbRXQfBk3uDu45YoFPLiAbt/AOUx3n7XRkSa+AV
nsw6e4ZOnMN6KwwRB97XSRCzVEEYsY4vOao/2WTbeoaKeeR9bZks7xIeQRjYn2llTdpZnQyvtmOp
P2n6hoslR1sJxzo6lmeW6+HNnRIz2ZasCz+Vqg5fw2eeznxzSewGVnTCwt3whoci0ws3dPj6Xzna
uZJFl5azM6ULf0oUkmZftJ5UMclTqfAfRQI266Q8WxaOR4pKiSdL416096Qxg+f9ZIXqskSHNrL0
Ym5T+XmNG2wwSmhx9yS6v8OH0DWRUGZcyLDWKGR76TrrIvsQ7o14Ko6PWYkeIotPucXJkt+kteGP
lO0Jh4p4tK7IGZxYx8SsTJFLsUzDA7ThAjdon7srTLQ9RibEBwqxoDvJTBFPkWOlz3msBgqSFq/W
MKoTyAgjDDNFqMzn0fmQpkDle33TPuH06bck72Fz/C2ioTHq18WQIj6jlyHaFOL40sIgGwFBJYWr
NMBl8TFqdU0vTQlvTrLFAcyCho26zNKG6dpKCSeHUJ9ug8ul16aFad5SGhjWoFvI/hUW/w2TZ770
uUJIk/kLXPwYeTDNMzqW+nZ5+JPD5g4u7pSgktaEV1OozIcATwZ9MiRPGG3X3MDiJvqkoarnnTxb
8ENoLk/8KYcpcdYHAlsDpu8t6AElWVau2aWSG5SA6nRyLMVjREo79vAwg+Ztw4l8dVJPh2c0Zqlo
SvxkKlGXursHgt+RXrPEUInpRobeMhiLy5sDVgVmyvD6TK6mWzRUGYJ+Azjv8nShuUC9aRP3TFwU
tVSOlyCWHzFUznWas2ESzL4F+PdI5wJC+98LH+T/f0nK/7un/lFyJl0Y7qapFSVn9PcJBtWIzTtt
NAKWJLuifNKG/DlnWVLrCc9HwqILFEONZSRjzpHzJ6lNaXIMwwnrGJOXSiKQvv79gpM/1j/5mxD4
R/0T6pRtjqMjFwzTljJZglkOo7iADx17l1iMVAljiGJlcfDl5o4AO9Y4S2I3hYrkocUNhW648d+B
8Vrqq3jtol4/WLEpflIHTkoE+4LNF5gkUk/w46MjbvWMMuXEgnd8IeYII6xZTiBEXCg4lsdwpzBk
U57wf5UeKf9RJFKcLVsq5rOZTNmKQn+rWjHMjtfnU3p3RBgfEC6y9tOUiQQ7Ie4Vb625H4zm1/nm
8QVZh2e3FZNkN+NC+sMYhMcnrWADWGTgJfsiYOZk47o284DOOjXHxyw+iWTxI1tI7CJyQs2TAEPg
LrOYu1ns7mnVZ5rVtDjFEg94/vsCJHpU+/f1kPlj3Y6/jYC1Wf42Avl+cTWfFqi9YghKFvjmbvMI
dMPcuOvd3hlqwdBhDg31H+f+czm3v53ci/vbyUep6SKXynJy6QKb3oaFWKDloctOnEyCAnnO6ACL
NsUdL8rlQs3ChYifMw8996TK7D8n9eGL76hyipXse6AhEIkUN52G/WfSDnEJAYrIWxOFFJGPiijk
BtFTY1dPv/nq5PPMX4kEagfhDCAE4H4hDhgJ9WLuKtkQGl986ixbTWt6vMZX5gNukSzRpNN9jCOd
ALbIBkIxCVU54TTyCdWylI26W2Mcp1FFKRlMqgY1hDBgMK6wrMhU17Iu/NLMi5ZJv3LE+jqyUnTE
/LKEJ8MaA+uwakz8+4TlKFz4Jxsin1DTsVzI5DPlf5Q0TGaX6fKUzjtjig6MBXDPHJC+eOUWKL+E
SVAOWKiRwhgmJBJIZFkiicxzOtyKLdKZGPRbSFuieg7V77McgjLHjnIeErSn4pIECAY0/aah4Lyp
ldVmWKqvEucodjV5lV64h6NsJHEzwA4gEMj61SOWsWGGq7RplZxzPf1eAu/SpIZ2sZ3RLXAvUSlI
8gKwCxDTadPlIhVy+01fpFCNzUQC4A9WAdlxOdrUtTRhAI0+ZU0Nm4Q3O0tgpD7XLhqOJdGZdsjH
64OZmJMXQhefGgKyW0jRInoerYE5BlW2IoLsqJVrpkrEUkZR/EaAVqTVKL0p+b6yYsdsyCCPptr5
QTG+aUy5KAVTrGZVaCHSAkYs/WmIR6SmnPVMLKbugLMI74nn9eKzxp7GZ/E5GqFhP8LJrkGGoEw+
8nBeWVXTVOejxChi0IDCqS4TbkygweGiOSjC31AxWhpHQV9m0jleDW+0sHHdsJxNYzb8jhX+ja2O
Da1DYWxNRT/9HNUWJNpbQUJ7mbIClAvgQvX4ck/DV18USufQrXJFWliw6C1SFWhj7KwcSOe2J6Cc
JnWUXEx2Xgk2rYhjqZL6OMKxXZC/JLVPGygkE/AOOCYMRoFnCaIRRnH5qISEnGlLiRGEEekiA4Il
7mp8mRWKfvMwYH1vgpsXsjqOdxNWp/m0WqaCS0p8OlPfaNqkXwU28Hi46aSx/sTxADHAD5GEgB/X
wpnFaPl0d4/eD890r0V3TCoAZI+0TgmxXUGScZX7NnLpWM+OVBbTK5b1vEK+MFS+UKxIi/CvlTuy
7+OBpLnha+FJTyQynqU05zAKpq8eKZIm6BiigPlMtKh+O1zEg7kALSqlU4yZ6t97bE0KZQJltga2
lmhmHhXMedqRM4HwVKD8yY+j68EzhoXFCsxJInQQSzIJqFoG6icIAf2MSIiRJ2MjFuaSomb8KxLT
jJfJKtEAoRiKBBpNQ20WL8P/OCmvWFziSLFhRmSD609pcGyNMUm25peJdlt4a8/EGqHA9h3B43bG
jBFJk9Xy73+l0ISmYWjIOuhIYYaqWCnAYxRCHGFo6qE6ry5sCq1gL52kw3DTrN5GjhRY1ZhpsBJ3
0rrmVbENMQDXdP+CmN/jMIMpgXsBclWDUyyr3dIi6zlVT7V4D1RyiaZ/kLGBcuStS4TMQ0IpDsZw
PhCm1c3T9AGnDfFKkTPGzqJnRknTFWp0htny8tYVVo+bP82opahxMWqMz8ybUIk3Kswm7rcMJLgl
Bg0wKxQ5wUSIcizNXaDIabhe0GoOluj7ZqDndQhAuEwKUwyzj/gfRzgRRv6ilyQJQhDawF4kuPvM
nWPKxmZg6CSBZU//gcDqtyYH5CkW1aZayF5H2ZUABrngXMvLCvnEwSewwGDhxh3ganeQaf/IcDug
8UH/m+NV/9lNkXsqP6++BFj8ghso/K3Qjl5Xn88ochVhlPEjeFyk2j6jR50dq/6kmVmvyOvyk/C+
TgSCXYRaLdYuc2HC+qmMURfKJmFcHxiKwTOTa7c+Qocm3v4oritDQpFkFnwBjvqlXsBNDPZ2mDyt
87jqPbSnUmW4+ssQQs2ijr598mUGahkXxXpY0nPg8xC4jDQ849A+ZP0YAdQahArCA0Ip+8lNfejJ
adMxV9FYQOgvA8zF+FOaxXUdFZZX4jo3e8I1bmncGctFdm9Mr1MmqqV1hnQiTQsRy46o+QSWfwzg
ymvJsvSGt8p9nTynzyKiYT4qXglh94HKkKmwxoh1VaxA5Pi76Qi40+cnCIzfHFuqiVg4R7BB38Zi
KlLUpMHJ5xJu2DWO3SEjbnkRx8X70keSU6yay1SpQyVV0Ed8yUGTG321Zu1Y+lFsZ9NzxKDsPe7Z
0uPbMaXLNfNUg8J2SaNcAYdTAfNpi6XGvUh94BWwC6KEQbW2Cw2vv6JgOzYp2vSDs2gMSFMwf9J7
ibiLy82FJ5WOBqVcpsNhwaHfqiCsICnJ5iVrVjgKzO+7p1t8eR2Gr2ft+YBCLTynlp7ytnQryOMl
MrJI4bzXxomZZt4t3FK2nM3ghchJ9GA7al35LCwEIzZH7jsya1QfaniqtQbjZ9NYQ+fcITeL4dCu
6782kWvRDWcVI5z/20h4k18aDEuNSpkTTpY5ru5OtgVL302zH5woO2jmq0sdW4sf50tRUnzPUFiA
apl3eQ5cojiflWU8htbSltI/WCO8k5YETZ1syNaKGIXKsk5tJDcfOs3V7vj+lG9WIljgyhl1ptkH
QLjLOrQTxLgVlEZtaO0Az7DhA/odAeuAO/M514TiLIoOL9abKnesROQ7e8oGObAuddTqvZfoQ3rk
rIf88auGLKmAJtPS9zXOosKXfe81rBJkfflZm94TSV+1GI16aNKJiKYyU3kpsGp+oBaXfsqEbRhF
HkXWWZ/SCzTkc+iYVXWPRyDz1rEm0R3SCwInCIVzgAbdTpram9vjQ5ZagnILIptRbrCsQkVWKP3X
tiofGaw3EoicK2eC+W762hybIMw7ixkUEfakpT2hh2PIm/W6aXAdWKf6KXIqRGXkIMdlZj2KUuAE
e+Qd1Ql/+DaRdaOD4j1JX9L+WEMYNwoYsLEF3Smtg7BtH/D2TwMBHbq5kgmILoMalzybDaVzYlEW
Q+6RW2WOkFlHE4waLQVIHqEsopR/ZW+UugzIU7m57GYrh8eEy2ZZ4znJ0OjXztxapAcN60fwUIsa
6DsZ0h5S9I8WaNaGIRWK/u4Wv9CBkltfbvQbIcOrCAQrR09qTerdVEgtHmWwCYzR/xelWDfWJNzI
x9OHioFhKX64NplrQVMcHhKx+VcIFd+mzIEDZex5hcvFNQQHeoNfLCCZv0k+QlGJyronGglUSz9b
7AmMq2KdaLDoYsWU2nzAEYtf6+wV4TrSCBlnqTzSB7HW3kvCUC2YBXgiF7KVdy3Pl+qYZjS98/es
O+tOuuvfVEJv1U/oL8ZMqjGOfT5creZ6NDtCAl/gu8tdEOjRt8l5b9/lxuj20qIh4o1CSusLGI3J
kuBFU7RQad7dZgXGsO+CblDZUmyxncGQcEu7ZbcYyEiMAh23B6pTt20J/nWceDWKKfyR9i4Z15Ud
mEi03ukt2nDGlHIqJffthZKcIPmKvgxbD8Ccr+yq+fsd2xKN/a51ojWTIrSEac8joR26m1lxvQEk
cfsdqIaJFRAsgSm1AY5lKlJayRKZqfzwdGqC/P2K4tggfRSHWVRPrLgAq0QnvUgVlDyEQ+faxR+4
HlAQ8rhKsjhkK2Rq1E3nnQWZY/61iI8lg4Sq5aNInHChWQhl0aJlsgfcV6/WHMMHJEQ4I/JEaNMb
IJrimyvbPDozH8M2IAnCdSlfwVf0vA+t4p3cFEDMZ87MpvS3M+41GRMwF1cnz8JHbuPibX9PFhyR
dj4EdfiRS67RdklapOXTI6cJz4HtY1amxVRIZK6nuvrHtG++1dTNQ5rxDkvPfIqjRloya/XEgYrk
ZQRgiuQVUcNYicYLmLJwvSw5IRqK9OmUaTB5caNO2bZS6/JPEgPcFfPGaaAxJTspZvtpQPnJLS00
uTDJcOKwcuQii0CnZzEw9V0jVAkwB/5PwzQqwB8w/dwgh1JNkDpdXXwYXVmSwyn1RF9YE9+yRqXn
7KNSLQ6vcqIMhxMhjCMSaHSENdbdXHULc37XEBCf3Q6bYxFVRD/rirSomJGkLVqsFWSeY8Eu16xB
QAhaFsJso5SEBq5WhzaX+U5l6RGBUhnLhZ4Jgaxg75jI5ImpY0dSlxUq0dHsMzUQJiuJSrHssLtR
hS3tn6YQZCBaect1KHEGH/HNmeNRT4d1XYSnlGdVlYCS8qwmWOTvoAnMsR6OTKgw3w2gRdjgIW2J
HJ8N7CdWJTIQEmRn9ZnqChu6N9KPrILM5WrLWmeZz8kmdQNYakp+LWuM0j83lIXi7DCskFdD8KRI
uCXMw3FN+vnBHYe1Jf4MF0I45yPbOJM86azI3RW59x3W2Pka+cd6MRcRbkv7MoBWBnucf7aQjWja
DmIhI3sP/7hU2/dG9f6XpQhEhmkDAnkZnjGJ4Ky7bSMf6Dea9kpxaAyBs4Mf2MxSs0A+T6ayp1JB
IMqxS3IIcnI1QWpcq5MP+E0stBLyXr1qOpZJWGmcaUgnLXxg6A0ogOAT62Sf655DJ0I/MxWCJi7u
HwKze1JoJo6vGiiOlimryos87maaykydcScUAOGlE+zYvU5yxdoby5oov4SnMi2+GHenY9kbBmdM
lMCCaFJPWSHPbtEcZ/OMyo1Y82Vxvs68uyMcdU6KjHQJlGi3WSO5krgBACDI4fuF1AghtMiN1Q9W
TQXWfDVN4zzOdqSWwBYykDCllV8sVp6tTFndu8bil890WLKV88uQzCZtFe1g94i+g5ab7ANxGl3b
VF1XznzB6MqxH4RgMNES3FgrYevgCKjoQK7aya0ENzM84s4LeUS6WUIwmnwxceDyKOAkQyLTGH6u
qBGqz1PKgFnIxN69af9H98PamJnHIXpPuEajNvflph/WD4SXsxW6V1GdJFs5dufES6lSck+nRBou
mLBijFhdabzNe5x2jQ6PbcYgT3lE5UYrX53YEk40Kkg6FwCPxEd5eNowq7BNNUhMipeBrBTLQJl0
Cbk4oxjV4ih/yf/MNdftAjzM3ED22upDXr57RAJYghfrjvE1aZ1SOJW0o66kMqWlU+jSUM6q8FQ4
ybt2lwrxSG/eUIVOrXApQF80Hz4W8ZOUSey2J3yiQHI9KWN/mkcMazRNLR1Y6t6XakZDxgV7XF1p
a+Wf/LjFnPyiH9DkK13XqIkS5dqWm2dA+IQyzkBG4b1Eq3UkiALJBA9VdxBuT6NXryakoIDQTyja
5CibCGKMBEoloz42QQSgW5xdmFhaubC0kXDNAoXeppJ6tsCaWu1YPQyCQcdzASLPBJ+QBiXXWhAm
UnL1zwL/ckmnrHVVSgFr3HLgIl3+b3fuWKQrx2dcD9r6uyc9hmjJx1iE6yc6Slvcf6EDM2stU+96
7D9vesXV9RAmEAs7VXch57K2kcI7onBLwMc2PUokNeboMLOmiQN8q/UUMpoWyFsmEoq6MsIUJMEs
yhK8KyksTzCs0Z2j9Lz90vzA9ACuDuT2G4is931q2Z3uU89+VYuDlfA1bquAFrSTcQkwhHJyURnC
2pca3Hk+yPKeU98myqUcXFCNB9NvXFsaFeQTPZup48SOXksuEMrPvUZjWDiKL1PuxWSn+Ay/BcXj
+ks9X+jMWVvQOCqAViacWOdDlJSdw/W79jRDfF8Dh4onon9SQkW54gdDLR279CKrNwNqfC5hdStO
tW/8bqGGqeUT64McBnlUzmx9bS0B94/DR/8dx1M6dODQgjdaDMT0Xb0ytyIVmDzdsm3nUA6uuVO8
tYALL0gFFlWL6iKpDQ8UUFmjm/A12Na+McLWYMBKHaWwrgZVUkeUAM1CLrcQGyNN5SxwqgI9fbx+
Wg8fEQRrXMA1GrWAXkMvNk9oJ44aENHI9S1cw/hFYBiOouIL5cOZyg0xIobPiiBs9t5mdtW/vQy4
kSfZ3pcKNUmRLp5v3ujfynPph5sZ0xPbtLixvmbP8dF681PaeA6gyllbbjqCcppmk+1x41TnUFjQ
saP6CIZGJoSfRXSL9UkF3gRevo5ChD7FAbb1BfSsUfOI1p3TtXDLsbgcVqLyxPF1LmAne9ccnTvQ
unS2JJrEHeHOkEysSlZCuVCdHOxHuLJJcx9YDydaCWFOhPouFyLl0n8lkxy6u4cT5Y1212VMjP3d
4Z7CAJCBZZT6IxAd6aI+G4V4qJWZTHwTrb+kQNaNbwk1+dAP0xFadGbvG76qrWFghb/rwC4VzRev
NCxzgQgnfhmoJISyoNvRkloYEnqKXDITSCfg5DMSxoxkRVqc8RNdrRltcFZQVQnOttKfq46NOgwU
CINJcYHo0Zh0jKhMcMc8afxJOE7/gaNxFn/8reMmkOpZjlwK1lBrT5QYLCZPzCjVoE/0rMYvjSbe
hUEHxqgBZXbbBNa09lOJEmmk590eta3iffEZrz8F99AZhyVdgq7HYTtQ9fgcTxNmY3KdNIhO+RGR
WJ/mvKQwzgtuTVZeTKgTHoLhuqVQxb5+L0URbIvvwOIMpNHsBdTpv0gdmaT4pyD1X7SCwIH5G63g
cJyVzvP+ml4k0AZEsMUVhQNNVNHwj2ii+LWIpw96pmH9xGVhpHFHYfbTm2RJIzMGQfydr5EXczdF
3v9kvwsLHJ8tViK4ZOw4lJa8z9WDGoJ0EKLJFXXgHL2mlD9XJ13j0ssnREVPO0OGuL7eeX+lSvSh
gjxN8HeRQup0OApmS8koM7X0x5ydfeqGCGEMO9NaZni1+Dy+6TTAWsdQcH+GeAI9bJATCNagbfXv
NLKp7QEr3PCNOyf1xnJjCcZ5WtaHnwZTImzrb81GWa9hFnkWY1ZhHbC0oCiUWGPxYXFP+PmspoRd
wTA+/TsT4c8Nj8rpTDFXpPFqPvknbWWb7W9G5dXxScvSaRO3jA0pDGEkX2nwQO3IND9xWrYAbVvi
7RojGiFUU2rkBpfK6iFTGcLAfoHdR9g3esBiXku48N6dNu2/X3628EceRZmmR0mhnJTKoU3V35Zo
aTVZlJLRxnY54p3ii8cuS4vlApxCxNOsMO3eBTa/P3IrLEN6gXRgQVT9yDJG12/z9VuvUvtOg20S
EjtVqmi7g5Wra+nl/3ZuIyrnCwkabs+qwzggZp3WUlyn+LWygicHjlwLiQSR4SBZIdaT1WcBPNSc
E1HBnZl26C+t+aeIT7+NaxIlNIW8njU6k0wJurPLcDF4OiElJEtGF1my3m24Ox2uHR63PfOi46Mp
4XPNIw0T1SzXjWKwDK3RR+tfoEnJHDFtQbkWg6R0YjdGp0tPDO49kh4MBoqpS9tVwInBE299plK/
W5vqAa8BnA/B2JPK4kfUWksAOYdfs67v3og2wuQlIFis3BRuxP5jEL3wtKwbWAxMYbjiguKi7Lmn
GCM4EkCwn4LMca9B/rsRXXlVMXTy72us9CdqYj5fyNNFM0NX4n921SpvxtnJ+cwSc4sIOCrl7AAQ
sk3F4WNxghxgYeQnliC4SR2l+v27MLK7JBq0YwqsUO0hUFv6wT2NpAbgAqyI3yoasXYYRGcoX+33
NvBA97dqVcPhkcVE7BUWPkr43+81m/5TC7F8oVAqFNJ5e4n9g9aYWp+z4/F6enyKTSi80TQPC+oY
uFoPtPEjG8kBKOI5GvhcNJaUQDBeYLApBkETCAkA8bzbOdBWVYchhvfO9BNU1PiQgBNzeyV5GuzQ
xbDkQnyGEBIsVaUYV4kyylBc8Kn5wjwwaGSjnaAVhZ1nVriQjFCCwzv7KGP8Tj6USPpImvFuDUW7
YKVb3a8/HF7Li+v+r1IFL0CFYcI85hcmuV8dhypgW7DJ3P1yf/2D4McEPPUJWsOyvfhYlMjE8Nan
leAbQhxtoRv5iOYHbTCOFu8U1CIIFCdVbb+qZetCPPQaxlo11TJVO2OzWYcgJAq9jpq547W7izDY
w38J00zy/7slM+uFJJNk0nDSkiBs/yZM17v5fj7uL45PL/vrRB4TwVaDhspV8mtvtkQnBFe8WYvE
uqante/kerKj5rbO/xBJpZesqys4pot6fGNgVKWKMRzPIBORiuhZ4Wbk4voqBFqIPQyRvyLL0gMP
MLyMRrB/KCw2/Z5/iwJLKOc/9pDEMGukakJkPjOvW/8iCYNwfScBORxc6qy+m9Z6DH1r5MoOlB4q
9SdYk5i2ixrZEkO4wpH07Aurb98kSAfNKlCu30h9Iuw84hf/IyhnNS01zU9SqfxXPT277mOplSnM
a5C9sLie1EgmKTXoZTu1TXuQj3CGYEvIeilerkxZ0KZ2Zn2Qy/Q06/0nUTR0Sv5n6kK+nMvms+Vc
Jl3I/YNmvZjuT8PDJKG2EHBW+rpMIa5xd/hgUGITfPA1cwL/DgqdEex0LU2BGMIsyFa3IOHMjsna
C1LaRfUE0YJRgKiz8sAU4SZXT5VbCExEReIhJKLahOFQR9/5UV2XPUicUo4ylGCbuUq5XvooUBix
8DKpZDpRGkrmXVZz3zLhoXyhqwJX5p0suTq87v9k8ZayfxSANNoupEu2Pi38QwBOD6nxsbzIOUKp
ep74/Zl0BLrALHoOR6pKIJi2Pb0MNClQDQsSpR6J5J8pkbQAQDMY7rMxER9bwtFjhfAS5Qju6Rul
sEvRo0uUxOFkeLG2+B368fnaqLGmEV3yeCAshYppH2AFiDsqc4kaEZYSPbTu2eFL2aytJu4X4H5k
7bBr5y2uK8TRrJ5mhTTLiknLQTfPCJEZcTfu75zum16CJzZ+7SVoy2Otlq59+fBF4yKKIndiHzAh
QoNxkqNsdMba4UH1hU5qeCOmaZTf0tjI+o19kY3eSYER+xx3LYw95UtZeAQp6kMltyT9Eqnzw5G2
eqFaksLfcKzZ+pu2GsT66+eX6fZq8WRVIGNrxebkzoJTueroTkqCvfRCnj3xttTthpOpns6VIqHt
Pb6KK90L9GKgKgyKzdAMzo9l6dNTrPXv1WbCsP9D2HntNpI1zfaJCLDoeVtFLzqp5W8ISd2iF719
+rPWrunzz6cZTEOQoyiyzDaZEZGR+Q9RW7el9HwkTrzS6ijVYtCxi2DIzRfhQKv4cx7PEiYxwhzl
NC7n5pelJbkvRROs63644q+pozqQ/ZbJhZZPpkRfhEC/VWtW64WaOkrMXCBCYVqQCqQAQpX75Vwk
fuLNjHfSCMy3rRIHuXhM39HGBfWLlVpGRe6xJQibVEIc+hRVdPWaAvXm4ZMMWo6Q8UJ/hU8bCS77
Sty4LCxFNsiaPk2alXCy6hsc8DbM0rJPkUKGMFSKwhj/cLNT6wRDmnt1PCmiq7yiykCjsXi+bBN0
s597mkvRy8lzSZc6lzw1TVbGsXiy4mZvLjTdsTVPUPb0vnrMdNT7qAXn8aJDO5mbBWWwc8Q/maFL
76lFYg26oNiTn0Aa9qzFLtnrZuHGtMytdUlfddEB0jKp2j2Vcd6qWXPU90EgA5AISuTEIkYUrpWH
YhL+yUPxP/1r+GA7EBFw09YJ6AJY4HZhgd6ob030CxhHgBkyP0U7iIHjMtJd76r0Qb69xO32gHLJ
Ous1hbLpixHiAUtIa9vmzxKvBbYI3Iw04hJpLbKojIn13Qv1E5f8oICLW1h9YimurVl6C8ggCvQx
hNXb0v7JFlJSA76IcwAyw/aSOVQ58A/BF8WQSz83Zx78NOoSnyaTLlFthOsczTIQDNJxNEIQ53E5
Y5jzuXiEDyHiyC6Ko2O8w+GPaXWgkSLyH6a+hQMKQSAQyetlupWPmJxl68hJCJYj3Nd10dBMTif2
cQvOfBojAvCkT51ogFbp2doZuHICwvLgUJdMWbRt7zgKivcpiQFYdVS7Tug8PI13WIKwk/0IRhoh
GMCTdBgYAoxlAyRg2oauuaO/NClrgNGuncpA7FIrXK2Yzf+y7FVK6fQ/LELZdRCsSOFpfTjrj6pB
SKG+lZ5OONwKPIj1QgMQfkybwUf/fFOaBSeZ855vuu2smnn6VRtJCUP4dX2DO2voSyOaGfiAxT61
BZjxjcDnHN/NastO8SaYgdFZC+39FWZ+TBMt2fo0Lru7oPI3JJOooBUSD6eh05zBM+oUWTU3j9K5
xtk5SDACNY5a2g1/U7qhHF40tNCUS5dDKjOgXRfZ0DCHXAbNtwmuBMMVbHl+L629jqPEGrbSx5Ge
yJwFkd4DCv9jvMQctnzHxf/iBxNusmJiAl9/XcdbfAPIalguuWp06Zg2iNByB/ecm4hc3aIAuu0Y
HpbhRWD5idO9QnImXmdDUX8zKOVsOGrS3eaF+lte1U/zeY9a2ifLtfbtVYn6E5gxbcaE6L/oykEM
S++ZFVgGgnf++SXlukSWCpA+wsuSOzJDe/x758E617ZbqYO+8oUyrbtEtDM9kZBrZ49zN/QDoyxg
UrJTfsh6ynaaiJB0yFXbnOpKZw0HqNWSK7BoB6ZEr8Qu3Fmzr85CxUUWcy5NpAI6BeVaDgmUxjNZ
+Ms0HzVD8rJ7aw/PQP7BO4EXEBGTbSLsfo1AJySFslZdgqKdsGQpotDgFsP5paG8dDkeF5AyP483
Fus4Crx6kuxyIRJp/p4iZpBOMioyaGNew0HBacJ/ydop+JDw9e9kUrh7Zht7YI0vShncQv1K1B3S
Yqlp8LXGpG6OhKlBaCdR5pqYgznPfOtse/bkIXn3SU1gnB1nNGSyPoXpBo+JtIr401yjwv2fMxZK
MHXcSO72mTlkSOsIudIjSh7Bu5J/9S5pY69FqR4rHPZb9Lrm/K1F8S0dgmhxGNTz3uWUbDEbtpTD
YtRK0+jaIMel1HhLhM9yjgzuuvTgreHcinqW3ZKFuAgZrR+XSYv2L45nSXbnIUq0jtWvo/YOOf8m
LBq+ubM2ZcY9ABcBAQdZcoEsP+3X5LBzoPxWxHjdHWHj9uRRKYYnwsiGNkkNpB33YXqIawUuRD5E
qE/jnaAo56pbuWV65dAmWV4nSmsc9MrMbQQneWQBgGn3pK8rULZBFawrpJcNc60n5WvOkPKtT5Li
s6A44iP3HPgiFhRxVt3sCs85cuL9W4Hs2A4SBQpjD+0SWXZUnw91Q5HvoDoEXLjM3JFxiuBEVu0v
6pYsuM3zP5MWzrSI41iNybYrjQqFs/l68VF2ZNbyAzpnjCF0iacu7qjQfaR48hNFxSWeD3cQP7ol
lWWn24euZM3qvsp7XlB7nDkOnsyx8hxcLvrAn0DEG0gn6zILH07glCXbtU9deSO9Zw/3EeRUVJ+0
zpycRFXaMYWSq86SF4SN61y6BaCAHUTO+GX5MmlduiknNuNCCC5YHOkp6NBSaqxDTjW52fCIHNkZ
RxYt311MqEXukm9haXJsFlpn/G95FoyVvE1QhmBXYlBXTMzNnJoev24y+saYOedgeQxmDTuVz1ZJ
HfZIZxXGKbXdtHCJkL0wBpa62fB0qo9D+CQZk8bBIncGFOCIHf8N7uBVpbRKCBsN2wfaUISOlSRf
RUKt1J3EMMvX9D+qLWsKxOa+ngtXcjW7w/4JG8lZ0/89cS4Xo1yhUq5m87nit8R5XN5fs5Ni5Xi/
xCn8/JqJaoe36J7i+3hEzbsTYRyv9s3tZ17GtNosTOoLKPev+Ar58d8gXRT9G+hdLhZKlQLltlEp
krf5G05znOz22fE5cxT0JkSjY7RBnqHWDoxu/Ww2Ig2D3re9pk5eR4B5Z0eynq8d+tt24ZPKOPy/
AeiI8wHHo6fQKad+mdP/Rtz/AnrpsylK5uuyPmu4bbtlp/tXtZzAybstuBmXukcWDjdcfz/fVR/K
CDKgh4mQsozd5TGJeibuml86fMcvQp3n3rKRfcJ4iBDeQWXl5eZH5eb0w0LOwlOWsNqxIh14fvnT
Lf3XmuVKhdLLYrlainJ5r/LfruJ+cT1XxtnK4V6Iq/gxCsmfspyv9gFdXVTTXuGL6EiZjEIdTQXT
quWySJ/bf7pwGmi57Ux/zdn9vCIWsB3jPVdoXG7nBqfG/tMFgAUE3Rao+xLkyULsGVnDYSD6y1LG
/JvDZl7gFlfv8yfcLOyPS/5WD/MkZAZ/GErVfxnX4kClqODILuW/eVlUivtq9TQane8RZTiBjwtQ
Ddr1ghgYeDv1VJZf0DClSie1q4wM5Ga7+qxYX8WjSZL5uNSzEELnS5JBtTmplW+a72jgmjlsxA4Q
9du7LRXJJUzte5nOKE42qKY7+36/uL7E9DQp364flUBo0+bCb8jkpqDnnRu8UZIblyGxWLr4n8Gw
tuXWyeapaXPcqnqyKMfU04khhuIH7gHPxkIUo3RIKsxNFBSLBPDkroGS7Zt8WdSoUuq+2+LT9ixp
yxRzgCUjmiJuwjDDMr+7y1lUJAEktyLoq0LDM/DvUQfeSNiR/QqAq9BdNQ7DwruroGphhABEO4xu
eHGzdlfCy531DFSn6Xny3zc79y9F+lG2lC1USoV8EcLv273e7M77y3xaPt+bz5G74XmombIlHyr/
54xbRRqVD2VXERscUoEEH6nmfx9HqG3+tpZyHPlqLlfIVgvlwrfjqBbmq+LXheOwdELYSTxfOtkq
BdPIInVdmplyS0SCkT9xrwlhpHyxwqxHn4ppcd5LrROCdYpyau44U7QID6b0L/OoRwfrEP57a2wI
ewd6+wg4ntnI9onrjoIBUQf3pupPUJXulcsu/wQ68fBnduX7JlIuV3IYJHDxq4VsMfdtxbmUR9tx
JTPa36PyS/a1TGyp97VV7tF8N7aVaLyNV43NYFIv3F2Save/r3v+H5YV397+G9f7tb6sF+P55HCf
/TzWrl1c535h0VkHT7+Z1GY/ssMjwcuik2uVCV/Kw0WyTpAsJGR97KeXOjMj2dz84Zj+YZvw7Zi+
OReM5/lTObsbH+7Hn278k3Y+zqvsBz1fviMzIEqf0KlwCDK/ieni0kV91DwmUyxKl8lwCgtzTU61
Styf1DM1QmtAlv8+wugf9N//HmE++7/bxDhaXKJNnpuWuVm0M/1qv3o3etne5AalVvmlOpz0ln+4
Jrko+y9ETJQtl0ulUp7pmst+uyqrw/ZcKY8y53sbL2VaKq69NlZSyXIXD4kkG2tXLiZEItGIpvj0
L/tFdq09E1sOjS18uO9ab6ccdA+QanNDn5znMeEe0dH0ryXWQeAflk7BH36+JTzw35xPlj8IaYvZ
+qblDwppwovSxpyHVzQSMcEpNQ9U22c7lPGJ9Ux+IiWFQGZNLrHIEknwV4/W19JXOH1VIfPxHRgS
yPiWbZbXFGradrGCt+s4v4NWpbITwDBQWw3heZ1tXB3M7gG6g+PGBRTIig2LO+aA4CO93HX/neE2
aXd1uUjxqnNtFWcG+s7OOIsv32/K8znozKD4kaPLvBsIGLNvU8wnU9Iz10sJzG2Xt0/BsMCY8Exf
fHwnKu7F4lWsmwt3gy+2avD31ARea6fwRJCz2b01cdakjLFW5AnBE75IiwPWPuBpr40uDxXYVN/Z
222pqe64I/FbKplKHPjmUWSdEtUJwn53tFRkfD5QXagTvqPFPwjCje98tRylA4Y66Sta9uf9rQ64
8W2urzfGB9wZPUdh+vWRYphcp/gcjpZSGl5O2lvuKNyudfevTpbpReZAvTkBXWTHLdF4nqOwCpBC
2gVhvSDkrH34xPH+3ovt0aTtM7lTvBPHfYzFooH+uTLbrj879Ox++XUfNSY/BSptriDmCGLN0ORF
eLYTRG5CksEbx2ug6OREvJZWqYWqhzCauYoOcT88CJ/gPIm4AfkGZ+Cv0gtyE9UP74JXLmUMgDK7
C91s/N/JcNXfPfL+4154TavMHPD+4/gu/+xzRrenOp0Kxndbkxr+LesEk1gtcJwO7ykRicdQYJqk
Ymzsurg0HpPDgWHEnJ4MF/d72A0HVXoLPa3ShaO9fGaTUz3DXNx2IYqs/3Bc+WyPhEG/4GycA34a
/Dhc7FOhGzHfJ0l1YCJhWWq2s3qc3DuInNL8PySIZD9El8/movoSPkMeSGw5tTSWnoKgunD/XRWU
jAk6m8SJKPtEv4/70UfmQKlnhl2Gg/R0UtKIsXqk5xB3MRcXbilBLl4a01JjT1HnpP7cyFC6tHtf
ftVLv1a9D1q+bWonXIIqyfmzStPrRxxrozvsytDpqNIU1c3ZL5aIzAgureQhB+Y3O1b6PdPLVSnC
8E+zNzXmqUJgAeQjTJeGdsp+RxiBE1GMiC4CB35T7GtNIRQorCX2pZOvcGSopwpd5KxhMTdYPPl4
8H8lj0I0cKGwyVC20M69iKxZu7QH7wnJRG8/w/3mAkIhrBRwIANfUaAj+E6VztyiJ8sEe0mp8hvJ
bkqepjgDLyXWQYK1cxOBWQVFriGoKK3xtXGrqMQ5YBMkq6h+lccqPbg+Am3zC/kKRtFl8jdgF/4m
GvJbcyu4UhkoxbfqpQzCU6H2JYVfVBKJMAC/0ENMKNF74EcqCNPOHLjns9rcloiNTRBxEwdcF+HU
Ulk1tBC8oXVQ3tJuCX9mtMDcImSwYMXcovAOfvXdUq1suUl1mf+boqaWwxjv5TjV9ZsHmSesURG7
QKq7vrOEpjCYo/xN9SBzBoOnOwMpOn5GHfXB9FmjRYWd8NTYXvlMR4MjRATt/7p7CwumkivaovZn
d76fwWo6lqgB5bKIWgnseKF1wMCLhJtyfQRe4UjRl5HqAKhbmFuzCCPVRopq4+lwD6bHaDQZoicD
r0xBZl1NrQiKKiiKyJFw4ZJVyzzkAmonhNnd4ZTE9euYX3oQHpR3X0dvq34OA/uCLf7yB1b9DfdB
XrtH3XfpB5qG2mPbctNKF8cLG1plH6kg4VKk2Y95T5lDUgFY4CdsCLg0Qou0cfzAMR4TIS+sKLcQ
YhnYTCOsVAKcfRK7ujJSuaTU1gp/0pWZXifjjrk00w5sWZBTLfupgepckkH/kP3tasjbUj+Cqhwl
urSNIwahe98h7r0Cfb5XBDqGqhBFDdxDmGOm7+KmYtRpFUmaYkIL9KrYSlAYRBQlISzKkpphWeom
Fa9Ho6iBqfGI+iYx0COnBizMTx6ud8lDp0CTygQeAVSuPgCSvBb/egaweUuKiZZWgSNwgnj8qtLT
757D/jNtMiiXMA/IvdPIC6qngwDLwfoybuAcjlSakssKx6wBjsjbFifnJVqVk9prvUU1+1Eqt3gu
vMKX6WPTvDSDGQSEsTCaCZCOBH6XrATL+2mmJqZktpZFDaHcd9bdwcT10MN19cnx02QbicH2Q8MP
ufENr0Rii2Oq6nfJT4HvVcv2cCfI49Gb74TkD07Rwv79x6U5/izxbuKIaT+J0sP0qXIGnag8/KVJ
4TCzzYiM+TDGH9eeE/lwhJDduCP4MeumiKQiDmXJIgKS11USPZNuLgyP+KiPMYU4vlTTrtjQW+xm
bB2YLaP9rlGnZBnhXl81wF9OJcGoQAVGWm9vxGcu7XP9LxmZXL1Kfp2tF2kxvWcbFZfQw0SEwuuI
YcML5CYYhREqjb3gVtOqrBTDsI5ZRYdhgTt2Gj3N2pgoW2ajfkNeVPwA5uRG1jy1kkF+fwJsmKHK
txZcoDpDnbeEIAQZRltLcuxqf9m9sDM48FJMgw4Pdv50rTtAMLmujeC7xmx9Tkhtwcbtahjpe1Jz
5bQ2RL0C2fB8NgsBaR2axPiEqOVuxD/yPCLcXWSG+mZpJe7velwKWNx83QbSZdsdKwsgT7mYImtW
Fqsi5o0id8B41N5b8NsAnz+02arU0ViFF3bisfpALTI1xi/rN/u4qHxNl3JpurQEGDQc2fi0XX6Q
sXCzX1WB7FwvWEfqafFlukxuhgLs8lDFJP92xoWcQ+VAp+3NM7Z0MFryXOxkyAz2zSVbpQB6nmuI
+T/aQlWCY2a4J7h+3LDa28/2/LhA6bfou09YwrmBTdjeubpH4eqz4XH9LHhBHgoZIe+Q45R23Mxi
x9YFVcno1ZFVcUltDfsUgY5roUBU+RbYnxAolMgcqd9ZtrtZegFZH+Qe6Sm7VtmqQFaO6hl7Frhc
+SFfUBpYxw1vwDWjEwA+1jwoP2PNsseMUysRV4fiyupthVqaUNYDfDTj2PRxqLJOeVY5woNF3y4O
Osit+atnYAGPngjFjg0bDpjyK/OiTqWVr58BnyLwYhvIS2vI90jIhGsRtiwKW5GHXX7kuSt++tV9
dYZzfYVrtvvpY7NWroacles4aW3alussYYpOXfgaJAIcmFSOiMcLdwGuiBYB7WBHod2djxcaW1gc
h3KOW+qBWEjzu97n1J60/o+QYiMfqmizs4BerPtQhCMZVP7UyF/qKS23YZrCsuRuLLjZ3nqqHj4M
S1AZeButvzLCsRgS54W7Q9eZ4SBhzGKM7+FqJhGhpmE0RewbvC032WkklFoa2F+2jPG+c5m7xQSY
fc4+sz9WQCqAlaj1LKu3Ec2Gr+jSmeO2laYcLNA/lg6vQSpVKanfT+W3VZZwmRq8rVj54V+ieNZ1
xfZDebd+aBr2KFJyJ8j/vPwBQyyU/xUiqRSK+UqumCtUg2r7b+j9uDi/5Mel3Plejx4XfMV1iM1I
NpEXyUQdOrvOknV9P4uj9v6l0NsBpXgGbDSt0YMrpqLiS1OfKjXsnp8YrMbsRdSPqtx1RgIb5Ixh
qW5WRbYh9wySvYRJfTN7SqN7dN0oZPGk58IUepWHPK1VDRrYHibtKteHqnn+EjB1yK3unHpHepPy
BLRUi27qSuO2kkoDSY63/M+JAMO9hS3V5qm+oE5UtChlu9CpWIjex/1MFT5uXNjTuwuT34EjXOpi
DhgXPZQeKj1fXkohxZNEDsy93KeknI94HI7R/6DqYVPxgrqpLz+5vBz/9vnSmStAVHotNeDJooVn
VxaakjkBSw96QDADFudt96p8kQ8IBLLaa4MlvpHJJ8JD2Udjy2JgmVIt75VK0w3BblygzUoBsVaq
r53UkywGClG9n6dMwU0gLftzepSJhSSdrN1ZvG9vrneKEbQbyLLOlpmAKrzUl1XqVOTcaL22ZCKn
a6IRl1GadcxSDO50LnvG+mkAm6rIWd2p9pE8lQlPdy58XNhOXWcDyMzss0VMYP4IrqlTRug/hnKz
olXbDNux7snyVKcQiyobCDF6sMlgjV4GlYdZw2/XmPl9mh1ZCb0hotXVy8rowoq0yZXBSL7cpJmO
mY6fnpULR7o+u2CfaPdNaeRf2gUKUl0m9Ab5zVgY+oqRH9DsuGOS4no+1K6woyt32OKexnXBe2fa
HeNUQd2sG4ZbJD1n+EMepm9MSe2xY+eb8sOoYVOUUjeHI6Ahg+E1iC27rO/ptnMOCZAi+D9itf9W
sRZl/7YqSIH8bVXYZTLL/G5ROqPedS6pWi3c0uqBmQXs0D0ljwfmVHHAOkXgioptxXj++qssP0AT
zC5q2MJMFKxw7obWvMZgPOG2dJv5QRSmLK88ELOhrabiypQp81+YnreV2zk+kwJvATkxmPQ3sRWZ
p1QT5wumzGKlidDN2I5vIj2pO7Qgw7plXlGuL5torZGtrEABUEwwFtyEUtuGwvOhaxZA3RUBki1t
HCfTZfA3IVlc3+fYNBwsOhGZDjqKzY5Nzo1JDPz0KbI/oHYMzocpBdoMIVg3ghtDQIOEA8bs8y5q
mE61d+2s2GQslY06k746uTTvM75KrVHMCrO10x8Q+dw/EPli8X9u8jf6ezatbPLXr+L5nngf8s6S
QCV+GMbWor4hqu0blzUkpXQ5UaMJrcwC/t+8AM7W39kcDgNnX9QA2Wyu8A8W/prdlkrX1el8//WR
JhfBiCio5tl0GkBcahwho8YtgnaWVEeVy3mqQs5jM+QHhKrDQGxcvfFe6JaI/kP1Z3CpYkhJix1R
FCnuU0WVOuiQXeKdLKS0fipBTQSLFCSEOOVyFfr23kkTXDf7wNyDUsGFEYwi4/L/9IpEtPSQW8df
N4X70kRam7UJQ49QhdarJr+US4lAzOlSXwkrWRnrD7Erqma6tqqyHN5V2MVlScznihUKl6eBETX8
FPMx0LcWbQlu5EqQfpw7u2dbHRFndYH5COi2llPcTH4phQ1qXMtje7remuYoScZas7kJbcmtOVK3
6vRio2F7pKQoFGZYgaw6F2rvxm1TKFNucdya/bS06HyvpahCZ0FXczpzsQxxS7F9W7W2gBfI/pVJ
Sc8rhxEosegOA9S/sgHAi8ZyTIKzRepiLEfVd0dX/swwdO6waTvpuIVplzvDif8ehaEc4TuX+vdB
+I1SvOZWy/JmHrngWZiW+uRbhSYnjm8DAgaVwm5BU26P6zFk463CUK0OuIdCLCgTtBlNvPSZ9hi8
wMIY80g06URFxkbWqRZxV/wTLV0s/IMDDBOphK6mWsxG+aC9+duivc0ciptR9nC+V8azb5wj4jXj
Mm93FXI4FF4Ektj5kwOuTiMfIWWMJagly7QWxB+hJIzv4v8lgHqXZR2SxHEsJsgHN/0jI1cThVC4
z2rJd3bskCOxASowwNgKNNZsl9+wYLPUdUFZke0mbOaYLjiKalDfkkQr5EV+i1y0NR4n0ZPPzIPh
qSAZNTcIbmQXhLfdhZY0/0v7VYrfq/lbN9Qog/txo8Rxx0GJ6X0x3sg2Qsc7UTvYeeAi92nuHr3D
cMaicE25IMpFDjLFzrTRUOxIK3i0PxbqqDsm6jiqJsQ9pIrAVtWnT6KcCzzZmGTMkHA8eO7aYqjQ
DcgzV8NnU1T6godPeDPXA9cPNXwWq3qt/N/fwTDe7gy4I0MOaPym3FelGK7oDvMx26UJZlPdBUqd
mpmEN+AffMNoGYrJXKaU42YeUSRzPAozd4QUk89tHei5i7MXeazomZlo+kFO3VV86of6ZT8UjZxe
jAjTCG/atnOlm5bSJNOuGRUVVnaqyqRHF5kPqBprrOEN6xwX2vuwAjAVydjPY1J7HjCVd+BMSVBd
Gmxrb42B9ko9Wm6FmjGRmKJIr6W2/LcFtzTrIC/F4omvux8BL6jtBpalXd5ZvIJGboHNEF7Wxq7s
KKJr1IwD1VlBSyY2xjNBcdQX6yKTsu8qk/oLI6VjDbPdTqgyc+UB+gunNo4F8/QNAC0OnaLM6eZP
zusJNkLmPotnYTHgLWKTtIG5NJiWL8BTfIcApfUqQi56zYETgUYI0njirhlYMLy74Vqb4ltW+lZ2
BGTG5kimWVYP+LPNpi53FxYWD8f2U+KC2AHPqBi2lsU6GV4DMRSvUxfnrt7nWc7Fuv3Nq3MBrhz9
0hHakw61L74JZ+KGbxMqltw/yGiibPXfFqy/R5nfFt2v7TEzy8yz5/tCTxiRZVdArz2iyqL4UYUx
TS0L3fHd7xVUpTu/y9vCOrCQQzYra8RWJUJKI1CrGaRMt1iiuld1yR3dlELxF6seZqlt6DCi14gX
MOfylfONIPYmzlgxH79usKohmvv6rOK4MmphgGYYr6jc6eiUt1LgTGvW0D8HVb1L1QlrXkkHnaJ2
wgH0HrWy0tXDUr5sr4hXp85AoKAssLsQVbFHoxb1dpf6E7LbFGtVPgff77GvcY3wtpJOQvC6HQmG
lnjCacsp6GJPMTc3aUf9G3CuSDQnplfjvB81FOGNW2U+RxCyarsUK8gig31+jh42jBmQ4YcFSaeX
wjA/TZCJpwi7SYJ5XDrSMocCVTFltZCsOeOOHQSqW7gz2LOgE8dTguoTwwjoUaSUuhlPH8VXOaRg
74UKj7RBaOOAVtXyzirjs1y7FSNHCfvuQC+Dr4eKIctBzV8LT0YRk47lRxdcVNQ0XsKnyq8D8ITy
JxEMtX6m2O5jv6V3KZctv+rY+g0LGw+muYTfT0g+FU9lm1xMVgtw8ldhffdELwwulrUTBE7uIV9b
Q6rQcqCHdQPlJ2lrg2mnHDwuNfWV6U0pWrXqvx0+xD6cj6p2v3qjvutFWp2fv/96dtN2dMJCE2DJ
0mMwmKLUxmOXzvhRmMWBzKDtfj1XraIDiHHuE8fxoloElH+mqbqWZxSVPQuLpJNm8+l8Yd2gdVwK
4eSY9rwiitvgDuCSwmwv2t7gpcpFzrVoZvbVnPV0jGYOorLHWQWkGjEslu36jrhhprsaU4Mdzh0w
T/JgQYA7YZEklzYGtD6dt6fHONMje/0w8zV+MqpWlu8LIEua4303b1LpQoI/xLyTV4QrFEY1ADfU
ylP8oq7+2KkcQgHGuH3kKWlmLGAhOGxRi5tVmjW7oRpcj3gZE3FfzPKQzOMBFP8M0KGXKniJdQj8
zS6v2pqwFfcK95k3cvH6aUiZBcG5vogK7o+dERumzqAqFQ8kgoWBvW3NzPcdQX7fLduOCPANfqzz
yfc9dBMFnf7Yn0N5Ae60PzP90rBdqVX7VCiFVYVEYdo7YsGXJ0zCf4PwJ6pVGBTjlgqY3aOxttIC
rOx+HBvbmhhZAaNl77XLnMsaZtC9DUWzyMoPnSnQ0xmGn4LUUu/CACethzcJVBOwHb/fRgPgR5Eo
GboZ/QzdO0p9G1kxpyB1bEvuKkRbBna/i0342Oj6TuR0UFM2yAbC9B66qWgf7bYYtbO0SfRxtxW3
FJd6CT80IQPbtBqreJ3S4CcUnVBPkqO3r3eUv9ARl9jL6hJCqQvmIFi88ZP3lSIfwpN9iNi2+9hI
zNuuDe++lWuXMBouWUDlXR2Jq3A3yNBqOdI/Ey3VpnwS7CxuHEca2jHUCISAaTDHE+lZgspMGWcm
izqZFQY77rqPCQRHzeE+3n3kewxCKi9M8IWJ5CuKr7vG6llWQArFwWHKFnrAmb35S7WXLwIP2NTV
DwGewwfp3odOfOQTH/Lh44AvWO7wVd+BwGspJht//hQGSgtEjL1F3csA5ooMvsytiClSrqga0DaZ
D0H3NP/aDawBoTPusxyVYls/SwO5UDA5opEz/a4KxHY0wgVHhOhmT1y8HT+lvCWbj02rQKjSAECH
jAYt0bZToJ936Z77G3AVeQS5nhUoSZHUVYQNqQE8jBxMtVMA2IAJIvA73koBGAlpj3zke5YyiSM4
o5nisnEa6OkggHmCzbnC/UzuxDDtaq1YwgbEMkkCejI34/td9+uu2pm0QjEHWOL0XmRRXscj8SvL
UafY+epDKdwHVqpxRUvvDpOipmmJK1yg3Sf9ZdJzn/3v3DMI5L/nnn8Pg77pSeeH3XWdLxYAQLou
sNrahOiBGOLa0rbJGEJsV9RBf9MrF3WCoVham3sKwa6tV7RSODDn/vv46KX0bxBNtoqXRRaMJiqV
vukos6PqYjWd5M0sxe3pysKCAmrEFklaCb/sPvQom5FuO+nTjNv8FJ2Z9y+fWN7WzYar7QhrTdWT
UsK9fC0zpYOi5kJkQ3w4RoJxG3ez2KnEFSRI0jfkbw5SrX2do2Kn47Ztb+QpXbmZ6m4lMqnL+nr4
fqb3ULaXNoAr4rwoKq9bqVczokmSYIzdo0v3/rfliMLe6argVPZTkMgMhc7qDB1/Vj0t3HfiL0Fp
z6qg5IG/szcsntJ0yVZQQsA+7srisVIL+TxqA0Di+J7n1McESsjStM2WQjBisL5N8JIV0vU8VA+T
rNO9BoYAToZ8/I0MWNkYpbsXJKOl2zxbgdGzEY8OA0RaZBciOK7zbfd/rQompPjQGSBot5L5aRW6
W8f88zBJaqkhAhGTbXAMivMDfly0rx9pLCTKCsZm+BTANp9PRE4ZQ5ATqg29fAoWBJnp5VOloaen
ek6KWZeWNfsHEQbRVX6QD2gy4HHA8jxy4zMD0JJMB6LS8rP/uaL3wunTkxFRliHxGvlZ/VG4nbRL
rxBBiFuJkdIAzpfwYD1O7AxWSPr2VEIvhghjYVI2j4g10/4+SE+4zg5WdlKYJsuhMR73JC3cwGkC
+shL6M1YfWqKvv8oUa9PTMe5G04FWwd/MJ5W02iULAINa8QHJ0NI562dcXTyRucFhhCqX0rkPNog
gAqFlpEE8kwkb5nQuudrHCtoTuUK04x7KtKe/ikcQHgRLgqUll8F5vWJoEidOvKe887PNeYX4Scu
hxLF5+uzd8gRZEwf2P8gT1XDauBq0VgKradfvapqOcD4HZLRYNY1IzFONn0wXnD0HrjjnnbQDvMy
Be6iL+7YnH4aaqSUn9KYCWfl2UaDCySCwa29YRjOobhzy/uMg3VEevwekLlf5dUxa5MxoUtzemlS
XRsMY72ahhlrMm8FyRJywcmCSNwI3FFMM2JG/75harRH85rHs8HqUnuUohQD30IJyw0UYyLZuUOV
6zVSr52qa0kqyUrvTIkC/8B5L7i+BmIXDFsnJE+eggSHDg9KLLjS4z58n0NE/wCkyQw1wzMmI3od
4jEPLvrhBRk/VTHkMg0nKndpVSaUI5BiSnZHb9nbHVcTqQ3v6QjxXQIP63WAOt6/RJjGZoj4uB7P
B+z8K4xWozrRD9xFJiwjDmBvHugvnzqOO9Q8ihkrha6z3g4yBS53GHwwPCXyUl/4qysjm2tyPikJ
SssXx2ThdqbHiq/Rjgbh1JgUXOkz/s3msJ59mRk/FSCuoFV15KGuZa17PtSn/fLAlQtW583FKs2a
HBMV5E1mcR6oh+Bd9kA8lEmlVSB9+RoeUCogY+t+jeIxdrDL4TmPOn2y79GYodzboQcbN0YXbCE7
K4T009ppFx+y9a9jUljEYyLveFm+mU8R/VIA0DVBX15jKqDubRua0wsh6JZGHfNneJK7cmPemrb2
w1OfXnbU1xefInL8EK3X6AwGVRGFfXuJpQBbjZik7enUl6buiOW6JfKpLlYdiJuaGZKfaVWwfOyV
oFd00CItKrADBrcGzUw3KpG3JZUb25t58jEtJmgeCUyJW7cQsZnX+vFUyxQRtVCto6yFJhXdehxd
ktOh/hHwDCLr6YaOHPkNZRCbFs0s8jTim3WWzx9A2uVXtgqc5Cn8L8SlfXK3iNtROcYlAfOh+qS2
TCaDVXK3bLYnCAIrB/qGDKNZEk9qoxqROMxHc/Y+3dcu+bjYnzczKGxrk1pcnCWV2q9x7272dJkC
fQ3pW3jK/DrGvyrTm3M8Gk6OjeOkMcu+VY8fK6yUl2+b6AevVhiOV0l21tw+zaL6IdfvVrozzBvo
OVnASXZI1XT1x5Pqne4iftnXK4P9aNj8QGnDZhpfCPA+NBO7JnF5kuQOyfXzVMO2N4kvg3I2/hrc
R631O7ljZ9+Z3tfLt9VbxECEqtu4+Lnr5ingXQ7jTKfTP/ysPpJWYfuaiy8/AD3jwhEH2M0wW3tL
Tt23SWu0ijft/IZfuOa7GpbIlS9KGPcdpgplEQQp5dNXvFhNEqrdK40j6gdKYt4L9+drD1oQh3aF
oy+Lp2w+Xt/MZ7WvWXLA/iH7tjs3jova5nkRx2hSkpney0iVR8Pz06I2rgNmbtAegFIjeD69rCks
pRc51VHJmVb3yxhAOLob7vLJmAql1GeCGsIoIWrKJ4v+S56fL2wdcVKi5vJYW3RYkGlSHLVvtg06
peeSeZwpD67ZmyI1XrXleyWblKq1yl3tEt9Cd9RamVpmOEryw10LN59qjQZue2jLNV2TeaX4gcB9
EXdfTh/VhGGVydZPs/juMpyO0beCyM/iuFitXc/1UvxVriE3rx22tRLhH8Knbe1IDvWkOUTziZgK
ec/tZJpwkwiHE+cCRtDZl0nt1/2uWexea1ocsXzDKlMpcNfYxF81atcwwdj8qpzic3w/ruezdL8u
vs9yySDzPq2/Fx4KdWj5xuA+X5t9xcenRr5fsvkBWeiZ/28c7iaz+H2/p4grl6zvrzVosCkFI7nO
zbF7ak6Soino/HZ6O64v1rVVQvjeG5we8q1Nwh8r8fvseQkSdxyWksPdLB+P8dnpbO6gVvbsN6GD
ebeanIalRXKoZT9GP3DIwyBlFS8u9X18eB7lkgm6wEljvK9tL7XLuHb5yI6RaZxqH5COpJur+Jyg
JNPj+mX2NrkrnG9OtXGlVaFgdg0a+oi4Lam/FCa1yvMoPm8Shil9w8u3daS/T8dr+7JI5t34UMtR
4lxu5vbJaFc7YBW8m2B9Tsrdiws/y9iP4NT9dE6Kdd6kf6h9vb1Um3HEpKI0l9yxS3Vygoo6GSJe
bBwfL/y4+hkxjQgPoQWyjeSwaBy4qVYPrLoxGnmsMuhqcotzdf72nFR7mV5psKuNWpUJtbGsYDhp
XZPZWwUH0Wtns0KjiABrkVSIgxGw1je12dvirf71Vqdpda4R1zmSeiV+iTbJoY0dWi4+3mZr2AYc
WenKJJ7zYf/6iGyNgzu/RfW38UsJh654j90Gx4kohegXKfZmaHa6gZyQnjCbPT4oPSMnrZV/rWrn
foQiU9tJ2z+oJFC2lm2MPlZDu2vukx2ZK30ywzOy+EajqBusYDBsD6pp6AL7AHTYviLE7fa2QPZJ
pNy2shKvpt7kVXB4gV2zQDHmorXDDx09Uk2jmTR2B/0D72BBdA4ORHu3XEtTU59lG3NVgWbUMjVH
cmfFIx6pr+Fz1NOrKsTOlAKBDdBEKBNABwlA4RYlOaQ0U/cOaKFWITjJy4OKtUlim0mZT50xuYEQ
A7MJm98vgNLXRWM/yLM34qrU0QWfCfaX85L18SOxnSetI6UF3SYR0/GprZGdCSX0pvWzhLyWIwJ1
Qm+CM8IwpmII8qmfQ5qRsuPnW4WkxVflR3J9OmZQQ8yfCWLZJBRuCLoIfUQ0m4kgwZRyqApUALqi
eleppYJLL1Au3Dzl4ZUnL7IEFILw2p6O8Q6EbTPXUhTlRxatMF9b+iJKfC9el0h351SqZ8FUS61l
LRu8vfdIe0dP/79nCMMgfReIrYTa9boZvbSX/7XFrkU8VrfzLa+TC6/gY2u8JjKs+CjTedmb040O
AHbpnjf2Pf51ILVwQc2cJe9eK+R4YBy98qxf/rPPVmfrSzPaO8uGDgPp2FzWCjS4YnAqOXYCqLq0
X4pXeQVmZkZsEMPPuGlIzm0Znoe2LoNOhELj1JXs4zEmUdpsXFHpIjSq+EIc6RXyTLMBcFF4r9ge
V3D4OBUHYos2MxV9KQ/VMUi92XZcOZqAekAhQRlLqUskfw/2Z0GJLjIuwC46kYLb+TbiZlmtJTSD
bJ0PpyzYpgUDsWKn2wKZGov7YUIhoiJpP2nOn8LTA97pMZiG+B4eR/o1Q2pCf4ZT7J8E2/2eoqcT
8h55NiNYs2Cb+CnON8Q2AdCVi5yTr0a5G8F9cptFz3Z2wKwQIpqqY6TGp6UHvj5RNSF34dXnK5Oo
trfNY2/7l/0IawbrhtSmF5HLSFonziLBLXN9piHUHhjki3A1bSe2aPi4WnTF8h6J7sJFXOZ+n+YM
osGGpSnUay6nRkc6UpmQbGXlAZVoY/zpeUpEbgKHCTGJ0SoXidzE77KM2sJJVuDUxm3XG98p4MBR
hecKZGWQAIoRsl455QdthNb1yXuZtsm0bA1gLxBoleWSQ2O8rEChpTh9yaqFGioxMIjnnRcYr3k3
oEoYQlU6l+t14jVM0W4Uqp3L3eamJnHqqPEJ3CySRnMlvr4KcZlucro1/pw6jnttq2hP5X0tzTB9
c2QV2/RQLmjXh3TWy+bA8+39yf43fyZVq1Km37HEv+tYvgn3VofNsnw8oGNZP5soKeowKxPmSUm4
9KtDR4jD3D4VoqbQyzGKSw+OzxL2jNIJVO8yXiqA9K63Lv62DEFXSmETpE1n/gsLKwB8SRMzFgCz
Z4sCvFsury6q50/1neoEyuggxay9n95HV3GfSxUO00xO2nf+k8j5n0YJlJ6XoiiHs3kx0jTgf9WM
p8KxWuGPu/vMMxWeh3k8beU+S7eAO8S0hUVtf7qhFWt+MFrULkjNKJSkY8EQkcpgMiHijXcEs0+7
Qvy1rm2jZDyvLa61cpl+Bkk12dP/jQTJ8LtDsJNp5hOs5+jMQuC5i6fP8/fqy7aUFJ6O/fJt4X7y
mX89/GARmr7nyvHlqfg52SSLcu1aJsCPr5hdDrPPWBo/5vuEoJvu7BpPaXF6qi+3zTVgybE+ff8T
vPtv6G4Bm9aoWq7mo2Lxm4/EcrXLjw/5zfm+9OACBVzwmi4uwF6hQzboxEAswEcvQF9h4QHa3WO9
VXmltzalsS4YwpP/j7Bz204c6bb0q+yx7xmtA0JSj919ESEBBmzAxoC50bCNrSM6oANCT99fOPfo
rj/r78pyZVYWToOkiFiHueaaS5VSVZeqajpWabvC1xTApY4eCCRlRN1TtWMiBvIf2DfUwfp5BNad
T92lqpKrnrVfVCFVUv6h05D61mwUlSCrKltN342qxatt+ZMah2ICefZXAbBkbJAa16eU7NQvVXRT
3CJl836+EMFTgngqzEhnZEqq8qTsiNrAquiiqoMKW1bjMX8RmbX/rlgqjLieXo5qOI76UhRjajg/
9kfZIKX5Yf20bvx6TUUZyoyV34ogqra5Ir+oQNHA2Cmih3LKSjQDW4DW0B1pxl++pMB4dG+ZJVVL
2S+cS006UE7ol99SdBRl6PjRjqOj3IL+psyRenHYKKOsCnVqrKuyVv+8Zex/Z2X+umN+U3Fywrtr
xzo7RvlI5dJ+zddVOJLqT/8FAv6ISRLroZd04mGTX6s6nFpPoA/a9xQtSa0iIMeXqvqpgnFM1VSx
LNUKqGdGOYuQFHbQf5NjVHSg/PsvN2jzOFDGVz16qvit/xQYlbf9I0n17yYEbt1YH5uubo81x7CV
JshfuHV5OMkS3SlUBQSUFQIPDf7M/tKAjACMHnUUntTXj+4nHW6KZ6FkIqjY/vAtFEHNWVyoNStJ
vR8CGXVqRTRl4Cptkr+K6IoWpva0kmDMP37MKgniA2Gv6kNWVdCfKW10myybgM7Rjg0NKgJogtqd
0uaDRbcwVXEDSZ+E0rFB+EzYvVX8WSXr/YNF/cx4U30q1cz6UOL6RSjR+g7lr1Y2JQGvvf3Sgvyl
26gOSHJQp4kSCxesytmKg69ugFj8Z3hdyYR6gzA1nf4aFKO8egvnSAn5qmVSr6p1YriLcvWqm04N
rQdtmloYtx/SV7m99qRcaKbxRiosVSQvRetSX9W62f6KqNNcqKBX/UrVt6WqD6rJO0oVS4WZSvw6
+5G+znml461UT6ca26fqeipK4ko2KqhUDlhxm1RJWsGe4Pm08StpC+fnT8qI5eCqakepiIfOFWIW
Ihp+V2G5+kwV3lKj5Hpy7rLwa+IbFdsRRDwYBwL3n1H0d/bnPx9C3Ne/8fUW+9HWXMtyTU3Z9b/s
ybQwr1f3pquZHap05JxU1UPVPWAGMDiHaA+vpsK4X80tFJBOqlKh4FRlq5W4A0IbqkKjtBEolCgi
5aCUOTrQe/XqL85ajrgBXGr0Qa5saJWiKa5iqKIzCByNJlWRWxEe1Y5VjRnqJKNftlWnWFlQcrCf
jEudZNV04gDOkkqo6q3B7yrvVC//OuyqPqzogCoZU+MbVFKnatKq/V41menk5BpZta5WnX1DtOur
0//PT3es5Gj+JZCybduY8GQNzTQnrvXbgS/jvrzqkY7Iz8ldL1vferl9R41PvWB3rb10aa3GY5Eu
YkGo4F0qkMtsGdGSlz8V52EPkjBQPX/PkUa8UIjWwBJI/IKPvBLu5p8v1fzbPvi51LHpQKK3rb/t
g3iUdX3ede1ume4nj0iv9KvqxEnCKMCicWUJ7uLDRVmNDdkezbuKTV7LJ2tfeN+3pSm6lXUEKmMU
yMaGE1If7kt3Zd3EP1+mYanY8/dHSvRl6rZt6qY5/u2RVk10q6320u72hTjxL786r+WR1k/OYizT
i6hEsUBt2Mv++yvxYiTzsG6aQOw3mfbAy4UsZC1cUYjjHrzIO5/Nzfkm9uqnP9a7j0oSUE3TLdZO
8NS922PuJT9f6icRO/rcbDYT72vNxy8twSQpeRHHi9Bk52nSFR+7r7dcHDKxAZR+3u0eEDpeveny
Tb3aTsEmf774v7en1cyfrXo5EW/8o8vF0xNja/jaHPjuVbwaIhIX7/Vl+ajud7m0YLmJ5fJ4tMXR
WDTeqfOOx+NyeX5aqbe7e2oDiTdHHN4KXml8Pz9py9QrSatv64tQ1Lzj8Wyi/TaoPi5dvhre+/tq
dVgRVDpiSD2MIpDr9xkrK7ateizqHhmcxQ0yc0ecl9t6vmUcq3QwfUpOG2z4D0v995YOdqQ1mbAZ
bc3Snd8tU6D14+FSZ+3O5BMJlPn0StR8ZSxEJdFeDlDqGgRqslKVEpy37iPyRnwDZSLw6k/n4Wvm
r97e396fXl/u4vv7m3l2IMrz7/zxxkP9joSSPoCpIb6Xe25yC4ww3+6v3j6Ro9Wfbkj/G1P1txtS
AdFfTK3eW3UdXdi6BLLyIfEG8RyyO742tBeK+UvobaM/PcOfzsu/H5f/9xB/o4XYQ9+E8ahodylL
2Hze5FHpLZ1OulAun3zDL+QuFusTp0Y8soMvYrnnJGQynN7Ed7wu5Xa+3SZyu/1+idlD50ReveVD
qB78LPJ2u/V6PRLruw86XnN2bLVh1O7k7ThLH0r7O/c4Qyp2kGpfU6DxQvH8vHv+AH/9WVm1u4wZ
W/guXkoZ+RGP4/v2s1iMYJoFE6ECjUEknv6h1r5SRx8He+Gil9zTo8ZLH7torcpJO06sufw59fzV
Exfya/ue1h/FArru42WhpqdUEq1rOTABQ62EukDqdcTx3cIACw5VRbHzmGeLR1dn5sj+4K0Q6xfT
VI6ek3UkyfBGJgMH+G2r9Op5ZkyiEN6+9JZHV6zXulphKifi6+srFOuPEQ9o4Mkl04JoCYbOY7Zu
x+q2ltlaSYtDHnl8E+rEA1aL18U7m/eNfiDxNuOdQgoO/OX6UZki9ba9UvMWs8OYApU4IOn4lMpV
CXZegkHfvQ7o2uGHD6mcPe9Uv+fNV32f1JbE6Xk1m20C73l2eHt/L8VqtZmpS4Qew9VuDrO31dvT
20TZMKzYF5/+vD7e5fF0euQWNl+bzWGV7UePB5zDj11Qpu8uLXFMxXIaSSXiKNcPO3WRX1+FMH9W
YX+MxNPLfo9KoNXxnd1uJNiNtmi3+XT29fzwofYKP6S2iFpCZYif1ZWsZivu9Ov5+fln7z1kHliw
u/zQWRBdPVJv9/OEvigDduKTR8VuVJua60Hgwj8H8nwRp8eap9iz8PwFzoS9Oas8YJj25B82769+
8COSH7XcVbKWarMleIuKZ0O6jX79Ll9aj50MWBwsszE3lga2ddbz7YeEbaPzB3pm8EHqqr5mGwow
McbdETo/pGTZh5+vCTWWCY8W0iB/6q7iUHuHVX2BnnbZFOf3YnNFPxdMtNpEc9Q65ePyvH03FytK
ECR2rw6G7hTrQsWGhRfI7/Nyn4raXwzyqfcDoQnjg1k3D7Vf+w37uPaPy/32e/vqIxMkyr1D9VqE
lK1775E1PT6qddtulwskj98psyXYpEjtnVz0s1x6llh+vyyeHPGSIO5H2XI+BpYeL6+PpSxnGIjz
NpcY2Ei8vEC+nS3UGAVjmaNb6IbzOxmYJrzvhbyqmT0U85bhGkPR4jixFRVnxRaPhBHbM8bne/7C
23zPcT7nLe51v+RFZbvv2CUlqjLyXL5Cz34I5Pa8/8//+B//+78++/8ZfhWbX8bxP/KWpxjnTf2/
/tP6G5Txm53+Dekx7czORwl2OloBUzDtAH4S22u3Pp3W8SvU4dVIHjYcjcNsxsI/s8FnswOu1s/F
AreCqcSPvGxfboLrvolF7KnT/M9XOTb+jTtBMNcyAJ2YDuUavw3HCZPauOqjtN0Rbe21fXSO2WXf
99PtkZmX7sq9CeM52hGKt3u7EM3GRp/lxf002HP760v3EhVy8jjZ0uMxWgXP40PE7JRQBuw6qpmC
0smWoRUbC2wKIWKGI43E5CazSKRLDjq20eT+WIJdi+7sDovGIQNQPjEeU7bCnd9hp2VvyRH0K55I
3uP2zqweK0JH157ex6IxxNUUqS4nqO2nfsuJ14QbCa2S90pkFGx7Gevy8n57Tke+ex44rW8dwdpn
uSFULgYucQi8uvTTkcy+kllpyslVjA73Uwcz7jVLxSWV4f4OmcMWjkvRXFSRgEZ8HmuigkJwoJBs
v5uFNM8hBwQncxwYApOLcShuiVRZ5icyPVZJtK3Ni/VczqU3n6dijB7r0f7UKOoejKfrLjzZn+2T
RmX7Lo3Z3mTNDWL2xNfE5Omy1z8GQs5KTqQ+N5B1yzbO+f5aHtGMqZ6oHweU/01BrTdpRfHefeof
l16GvZggGfOEw+MuvhwaBTXB02cZAsQ/deyrvrs+wH4hV1ScHMD9RZb4YcQYm8nJhOyNOtzZ4DJe
2lm6DC4+0fGSd4jWgJfJ+jKR982wZXonbdfP1Mq7u3rzHP747rIN6U/6zM/D3NpCKV3nS0YcQzpg
dgYbYlghrXd/7bCkaKR+hp1IAnlFJvcpqkXyxKXfHwtAh313AHYYDnA4kMR85z4LJEP5z/DkbtlS
LKP5eP3SPk1pb0ZeuNE2IJaaULPbvkmaWK1cYDCcOWJiJB245w8GoV9e4XtwndoLNH/nvf4yV5dF
2nqZLotC0gNwx/AVHryRAdFU22trPwLBjj2bivRIjufJc3qRV1rxL/5NX1n5YnCXVKghVafFQxLN
3evJaZ86aDGDLDZuPqsuUgevxN576aZS0vMuvY4D2Qa37SFvN6ZPaBC3I9wMBkSnUKYdOUzE5a19
sAfQ4SmvQk2YmFx0NsiO8BV92YW7Cr+hEearnnroRTgQiwwBN5MUYkRdXbi7/CJNHufhsq6m/br8
uu3qXTQWQymGM7tdP8bfHOjrLn4Gd7VFMuaQmOQPH+1HWQn6Xv7Z6vx/jI4zmYzdCQrV+m+lgchM
o7IYI1vbfxbP+abZ1U/6Lt9VE9F+1a/s23Z74UDZ0t4G6xxBs9EifhsWxnJ41T661L++VqlkLNA/
X9bfRdgB55kH+X8v6zcUY6L1l7bQknaXGSLppPZa57IO5oyehQ5QP5SL8nH4tEhUzonP6Q3e//nz
/46iqM93EY9FQ9kck/P/a2ifB1lzK3U+v9w1ED5POqcIzo0mTI4+Z4NBJrCCX/qvbot9Gd6wLaNl
8RFDvBD2Ud+hMd0qi0TC7Ax/eDh/b0tWorkm/xgTg6benw66v+Qdk/aWRaMS0dzC76ndXXyd0J2W
M697WKsQF8YqUbgm70hojgTy8xKoe+M+2U8A26m06MQZe/ZCVfmh05hSE0qqOXjajrdnxi0r9KxG
kWk8j3yGM23aP1Db/x2K8pfr5xn/68Mt7PymG66rlJo1WT5wLGA16t7u6JCKHJHZXU6IPU+BR0Pd
j0g1ZBMQnztwbzXVVgGx142xC/cfL0xq8+j8AcrW/w3Og5Y0kK42NjRDN4x/vcJRbBWFc9Ob3eXb
/Gzf0y/3NVuOXqv1rZZ/2Gl/k9pRi/mXj/oNNS+GtnWr0mp2e30dfZo57jjcUoqANLSdZKJbuq4s
Psv95MBI7ue8kAap1XPY4M68f76Uf4MY/cuV/BZ/jMyytRNbY1lW2t6eQxNzlvXL5OmfP0VXz+63
DPZfPuY3i6Pf83KITZ7t0Aq6jFLRLyHsMFs0eLg+8YQhxb394SMxZb99qOtq9oTJjJrpqH6F8W8f
GqRxUBlZVW6rUur1Qg8ey2xKh+hl5KeDDDpv8lw+dq2HyU2TuYv6kyvwt/dalMhF3nyDCOZtcEUc
SzdjfGdPRAbKmXhj12szz6Cf2fUv9LX0sw5LT5QIg87yimX/2bUy2ZirajHQ6faCckkCLwKEHSal
WklEtRdXhFgJMkp5u3mTm3cf+TU1IJFA82Acj+FN0nkWeXnoc8XXZpFmi6Tx3U/Yqxl0LWSUv/Ef
NcbpPKD4as+L0YYQN29lcZc54nH9Ir3OxnDw+tktnxvpY1ZM+8ajqU+7QeeYWTRfjGVcTUs0hkvR
mX7sygtMvAzta8+hCa+QQzQt6T0K/SD2dBrtWxnRdDR+7Mbr0pyP6/UdLhksCfhgiUwGbzz2IkdE
miBMDRdmI3JdVoV0YnmJpWUILRVXBOhC7xp47rEzhG2IyZdee3dXZqEXBaKtZmOGA1mQzYQ5EgPI
ASVXuFo41mecYatLFuDKFV0lZrdeRIWwXrJW1vvmYVSsNXPr3F/vtF4yN2YZIQkKxYvFg71WShM0
UJ/fgpVTvdvWuqfqOJJqoR3/nuO7PfPqDVdvEvg9rTb6rLr7OkkvEweOVIj1RlqV1xM/NULfGFv9
s97XT/0Lc1IroTvCaqU2PCRjinfxzbtevYIlReu/boWZe+bNt+BMMQ8kdKaGOR+NCAhGoby60gWn
c6dG4F1oHqbvNV27Y+8K+Qc8ciSt1kssoaeiNaQJ0JwLw1YReFVJ4goeIADG/f1G2qBCiFM9mXaB
qK9SxW6bohJVLYK7f/mGZwbqRlBGojoSJS2sd0Bhn44bKxcXXD+ER9t3aRUzpB1Oh3KZl3KcPMfB
TI8Xt9gL3Ic+90Y3pqkvMmd1d+JpYLxlXfZyHyhQR2+BUz84sBLdtJlpVzbr1ZL9oMtbRjR1JZa7
0jE6BqCxd8HNftDbt/S+vlTLPrK9MImInJyFm1/mZVJN47icJtBdR+locy/ZQpeZbpC5HJ3baxwP
Xh8TqXGLerLSokMTpLIkg7DdY270Ms/AxVLK74nLqpnylt6k3UAUdwJhjz9GEOTNlTE6XBmPWrwn
4XfZVr6dhKIdEZCz7bTkpb7UhLCvqbHU7hOv7sppMCCO334GF3rz7pFXG4Po9Ym0MtiNoemn2ixN
kpVTRMK0qWyPv8c0yXTXl1v3qJnDNIwQMoCiHF8z/9YPIABZUArLmKxLR6Suvs8qJ5SVQ5qUhwFj
P+jN5UG2xMgWxb6B85dA0LCobd0fAmt+m7CErXl0B8iXg4y6D1snZSMfsYdtTZYXt7MgfqX1rhiv
dOpuYX9um8bTDZk4VNfzQSLmwXjDzXV9uezr6jWqWsqK+Fao/LUDw5H5ScG2s+bjqFfPIrlxejdp
ZVB2i7MZK6GXwMeDvnTgnbYAuMkLxnidEbBfTD90e88dqnWFdkHXz8aaDlgfYnLKZKNpzYl6i8iI
8xy7Y3xJtqsTBJirp0lBw/eFvogRGk31jW6XmZMf6rT37+RSrfmUBs2j00fe/U5Fqc4kWn6wasZF
tEwtomm7i56THA34xidIH2MPG3/CKFDbi+t5yuyUHWc6IcrJ/Zj6HovOsWQKZuvfn66wiJ3yYwKZ
PGYbWEbP5EX9IW9DOexGcC/0e7xoaRGAKG8NOO6HbuI+duxv24VD6WzjqpkPtemNJ/m8t1LZTGrR
j6mpok5HlTteBJm1HkJN1jmM3XE8b++75gqCGSXTpH8umpEXax0Fjgh6/iXxjM72rJqgiJx6uF79
/JI/20SknTMRXTmaT/KXi742kCwrx/kurlypXx0ZhLtb6icwnO5PbQLpz4T8rqcysCpRlrN6xFIV
EJFzgHTOazNaXqvLdjKmjzBlcnTiufb7xKr9LDtlBV0DOKF6eO9s4o9uJKNwFaall9aoGOrArsNY
apnzkZuQK+81uxNYqIPJVcQym0Axd20R3TCA2KkqGPwwGU+7DjSPtCuxV8ldXiEwR5ObGAzoxJyJ
2BxmZnZZJFnsj8JtX0QnfYy5HBB/YVXd0NmNmH16b0cSc+MXkEQj4vHwLut6q97ESBKOMZLFTTet
mu2gDeLa0qMULePMnuUxiiihLuOCK4iszbVsxPUCASSIvAw7JJkoIsNwWaSAr6iVGZiyIbC9UXuw
bzZnjvS0Hs/DO9KSHPbsrclJ9e6R39yAFZH2bypjSkdPUu60cSqG8ZOd9vM2d6bRfVtmn5xUMz9o
+R2nA1/apu95GHB8tYxznbYIUITupUk1f8IBsQIy/JlFPhzYdE9Fvl5iwo3rlFqLMOFhapGnHbUN
JOwQvIehybDEPy9vxot2TglKrtIE2qPBYBegG1ZimkRJxeQ4ASQCxFvA87NI85+NyNdWiTlLHG98
kWFM4CEykPm3IZyajhcYXtl71hZZTPoLIOAnXptOO0R2mZKKDgzCDEyadeU1nQcZbkF0j4Xm5T32
TISlR2DUpsBHMtSFxqAYXXSvmWjBAzLJDu/YolevGfk2u53GCEfm73YmGkjeuZ9U0oRlH/oWAyVG
vtb45SANJA9pS7em9sW3HVmPidBIEYNOZHAUn4b3IvYmubgj5/7mIHtP6DEmwhCvZOwOJqiflras
Y/8+ELx4FWgzk88ZvEbhD+V6gOibgh2ulujG0z7iUfkalN+nsBTZwV1O3pmH2j5GqcTMsjMn5/wp
PVar/KMh9LkojEU/RRwmEWWyvy56a67irOmoWxTwRJC0MWYI7jPWqYP8AvDCyrXMoPBG0XToXu8d
PQpXgJzxRDImTfIoUHafsPaVvMZSv6h2HpepaLUfZtOulETtADfkySGZHxUiR14oCzLN4niDI19I
ayKTkx0+THRpfKRv9vcEEORob0fvwBkb2lJYzuImcbdXOiMsMTnedkYgsCq1IRClGaG+GHp6L0ax
NFPREVGwrAj7Qv3uvBywEUilm3F5BTR9w+MvaKnMKnRnbnSLsKFPd5oGKG18J3TM195TxGfuHMLV
3C/Bdj7Dx5ze3saj4cd2fR15/PQlI7AkiJvM70djTTtDc/fdy4wddhnLPp81N69yZi1CHLUkjAvK
aQVB9LU4uR9XHBReuJbAY6ODs59IAlyoe5exMDUJpGTVorh6NBFMqKLANdqNm1mP/44IX72YNbE9
0pMG9d6rpCPGWtzWZPyTwKuIx77SXLKn7NzngEw0L2390YTwTVg0jkUnG8QG0l/A7hdZL8yvyTxA
uch4DFu/RbCFiq31evsYXvIdnIuevsJYwagq9s3mdSyJ68JaGDePRjaXfpibF8DdoDYK4hT51cBN
CV5RYY0lqrusMs8p4ALmX81rdR4R8OlgZyyp2gHOiHMrQvL/G7CaZ7FFHBldPczT5LWhIQu+uCbp
RL3gHq0pY4aHyGsuUpsILZZ94/Ov+t9vdizpxwjVOVO2AMdAgaYKqSFK4lzi9zuH5C6bzwvsyfPE
FhcOfUkQJGJOyod2iohTa4F7jt/NXUtiMBbFC9bTHgvDwWLZewzXoIBIOpSGRNJAdqUfjCLMXRbs
/IvHGecMJ5rMiW07mdKNRu/UVY7orxpLALp77LECo0FZg5gqDSJXI7+xpozDHWyFC2IGR4PobAXi
jV/CcwWloP8Yd0QlsjCIV6ag6Q0+keN79UGiVaJ08yyqUwcCHcWFtCPqr8ajea4TyTMEse3ecCXa
0/CSvtu1D4wHNYQjbTpzRnYAW18RMWv9cD+a94wW6j2+V32TRBS6CsNH5+hkVoKTgOnuGSXfisqQ
d5rKCG9jP7s/TBxRjzxOMBnApPTYhlEom0pou+79Cm2VJaAmeOIoMgmO6IdUlwmz5DGQ8GnnGs+z
8KE9kCda1Bsdv42n2od2uN78uJxXBgbQg5psfiZnVijoRYTuwFuMjp3FE0bAA/AeJ1W5hK7TErIs
vEPysTdueFrs0+U9lgTiY0oR2lcK5QDhEIIeqMN7+ivvQONU6mxRPPfnhDKgJpPj/YsyjPaVtSI/
a+94S7RtiEVGrojO9Ts6JWwnNna6j9+tXX2I7jOdVn26C8i89and+n0rElNGkXf7LgapbCjW8+rh
oB32MPNgw+PtKSlF2cmuk60rw0Rm/TSlQy2WEV6A6u8hOzKWj90O0pgfi2/ER1mXCTNfIAXX06EQ
tLVqp+HNpWFBE9HXnTARaSmseeg31LKvU+fm1ZQVORPZlAAhdjxSXE4zdK8VeSqFsiyUcyDC9MN+
Cb554+vZBjWFXJfIlCP8mh7uVKZNyXSWvmNK5OiYLt2P7NNiGBeZreOZgADUPfak9dp7W3NWZEQ7
azMt3+hUREWN2ATXwC2cu131PJ6IMYGk4L9t7vUv2ZpDFI0kqJJBbTmVxclgqt9IZHCRqDKeRge6
KnngmeSGO5wJGYEjbzieUtZ3qRJvDEMtqN1gug3RnIM9H7S/TxQ8S48sLebloqE0KPENlJ2ot2i0
OY2VewhKr+slEUzrYAZ9h4Yjy9PY0tBEabpVRpBxnkZH9CexWC7qzyntaeJK/mGQ6y4cfeaiT0zH
aiwDQkm8SOzfBh8ARKM/g9GWJzz89WsM+2CtDIsrA1RR3t2W6o/PjRB/3ogdGMQ2TK8WjoRoyGu5
R9CYYXofZBOo6kxvKO8wlsWzTvfrKSL6NaTe+vVVZDtmCuVvwf4yj+lFxLBTsmCWOKFeO0N1mbes
3w3twajOd8JphVpjx2dWRJegZ40e294bk2KUksVrfWoku/gFeM+GpuZK5/3+1b4Xe5af0VoUrvjb
FW4xFNEnlbXa8XNqDbEsX1js6gRw0DeybKQzFpXlhdE8JrwAWvhJ9rk256F0Md3KyQ0a/tcLKmFd
ZBmIUSudpfnuzCPaPll44r9Q0hFx23afxXtzrBfaR5HiF2WUediYO3825Mjxg4oMbFbcpoE7bV6z
0/DqJh6epLNX2IXikH/W71dy2GbOVh07HEa2iawH9bkM0+qPwYlTM7phBkCWFGih/bgypqawyT79
SPSPb81+vC6OFGFoJCD2g8h6/7o/GW/NtznI3JV578VUiEZedXaW7qb+dp4uL0SJlzOWm/Avubxo
2dTMFqPe0y9gMW9xzhnjNv372L/RcDCWV+SpqCIAz/nXQ29P21b2jPomQ2ymqTtvaC4zPmt3bjs+
vHqqmJTAjJFoqI3TnkPj0njVaX5iTu/XmVnMLxHRP75gWiWeAxQVPLrpfKC6OBxc5Ivj7b0+cE2E
MURpJJ4lzZCupDOxwENEfnHd9Xfisk2Sf02M1RU+ajsztQfTXjaXRZN7BS0nOLMJ1SeaDC/nHLK5
pWLhGlGDYTZKZ9WNnGBqcN/uU6CvbH1RVjKNn/v7OsCRltkLPMuQzFRcmocGsRskySHf4hPqx2rM
kGRcJrF4o0LaOQ+Z6+cxDSc8rM6xqb2efKiYY/4iEklEcgPZ2ORUfks7LuRlr3Ffo+u2R2VG86ti
ZvA0Gb4QzZrhxXYfml0GTcWV7Ani14nrJ8EiHU+zdka1GJvo0m1OEKc9EH/VhA830SEnWeN8JXNJ
cJygcLor6lJ2IIqtvNPUi7oR0TyGSBmIKYU25iHfAgk2NFAeDUHOxJB7w7vavcSSz7TUvVyGqT6Z
hoz3ZnqeOQsRp3WWuf7goC4LILmg65V8OiMd3F5pKYgJfj0M140GRmN6oUjZQk8FfyBrIaUJmZn1
QAIB8FK00tBXJCgt+N5tasJUH7wm9Y1U9j1mzkvTt5G7aiezIFxFiK46nn7Dnc9iOoCdacJFwzpG
94/icjWDW6F10xHBKhH0ph09usOaYqeDqsFlivfvKsCBhyz9Q03mZzzpX1H5H4B8DIVdtycMYHZ+
K3illau5hquV21vvZ8GiuE7xpffHcod8Qk2ciCGngh7PDPi19eqC1jWi2YFfk45BvLp7FdGx4xn4
3N5roRNzUkGXKR8iJ0GCiHehycwg1V1VYETjpzT6KhGLo6XXFqNXIh4ClmHfWiuzAFIdC+3QbjSg
3M9OQ6nr+n5v5lrwYLifdb0L0X8l8Gk9q/lDCcT8nSry8xgs13F1aqGU/X4r/KTJCCQupU6gnWIC
YHCPyK+B6IF8SyA+MXzi1zOa01W5vCGFYAQvkQNJiLAOFMLzj/uZ0JUWdZqpM8eLes+0vQYKBO6A
0lroEZVrh+T1DxUO7bcCByOGNRYPjV/+QS/b+K14Y4xGRpunQ7G+agcgy+i2TexAsJgc0bZzvPrm
eAPJSILhN9PVtYQsVIxl4BypciIRsJ6E62ygqzcGPySxs7MbZxF0LN3p1uPNIqDnysP61FyW6ei9
CE4X9kQ8+c6rr1G1cRlQly9GzUML0Fxu0vwpw81elsPtcMPG0g3hTINs3lU723ga259FsbZzckcX
Ggk6PdfyK0WQoq/OhvF1AVlArmIy111iZpK0EYHDnAJw1zwUKClUnoO+H6V+KPvEqxBcs9UlXZaB
b7XP+eXJLZdAgXa0NW+vk2B5v3tWsh8Huyya6uUimzyG0Gacg3n9TEBJdawAsiMNsffSmmzsAKy8
WRT6MunWHAmyD2D6ft0FuTTG6z8sm64pevPfzp2t6VB+LNMw9d/oz0A/I3ek9eW2/iaEwD1r++s5
eav3Niw82uOjRwM2+y5/y96cfUSuQOa0h09TbJsNSqBHMo8I2oi91AGbYOA8XGDTHoEyg73x1eRC
+ypfmpdmN1nUT12JgIxMdOK9JlJxH/WYxBFTgop7LyxH9GekDG7vzTl6G33G71gAPk57z966M0F6
B31snR/6j3JHNPStr26v2bk/Em+NkaHUANNE3+MwNhotB82qAz/djw7tBKTcS8vpDQf2RMxFgOs4
0rFEWElyRxJc6g7QvAlMu4fqm9CphuhC/GUB86E6NXl0Tt3n9ZPZ8DdavSnEX0RI6gMREcyhEsYh
Q39t/Bjvw+fmod/VQMsUgsj0ApG86Yweb9blun41l/FX9wFjvADJBeT9rJ/bbXcoXpOj802Sy8N1
Ke8gOaMq/ovxKV+hQ9Ovw2+b2PIzSHEkxaH/TJh09s3ThrBEREolq3y7vxN8k36YzkN18YxI9p+4
LBWrV9SB0FHBcopQhcrC+ObKRp/6Z7oHng+/40bELyXNh0f76/JJdEO4gqEgpYV/Ug4KKbG/0s9k
Gb8BlGBFbohb8PvOfA0+8Ek9bTpkxl+MazvfDGVFEesg4TP3zbZ71QjvYciu6zPvOQlE9abtbrvL
uXuOEF8g88DGE/mGS8LnqJRQssDMbrRjwrkufPu9fgkARL/GK6h6i/b7/xB2XsuNI8kafiJEwJtb
AqAnJVKWukGQMvDe4+nPh95z0a3paEXsaqZnNCIEFKoyf5fSOxVqOyJJ0W/NU/QZ3gZAr7f2q7wG
F5wP+ifhNv2ZTi68+lw+cR4vrNXkHQChB86gi9jRX8Ap/LqfDalX9Dzv2oWnymsWnSC1TD7wrQW0
uItO06V8iT7b7cBiBAuBVdPoZuEJOZAQygLYrIsTR3V4kWmzn2mUuXvKdb4/3AQKHjZdOjHqcaAy
/ngZDsk6eLMeWUjTe0QwUGg3/EYlRb5N5Z2fo3f503zWXlFgcd4T1PbevnSf+ot+Sz57Is16oAPy
IJ78F6AAWn6VKHos+2/JE1QvQVzCBmb1KTso5BW11+puegmfhHQRn/IzS4QGKt6Z14zZnL4tP5Un
/zy6guvdd9ncg/H4UB6Zcy9RPLK8ig/lVtz8p+Zl7G3xo7lpSKmaRf+EmIvXRnsNWIVHKODkY3xm
7cI9BoyR5T2cHhDlvTMkl38qgdsBTyCb+aJLVXlbWauPA9eOWguu7ELLw3aQXJL7/mn69XrQOUJ3
wNAioytDO6YCplV5UC7tbmD475KBuApl833+Er9IrwG6sopV9AWFWI4LPp7bq32YRzq+8lbt0zOf
yN2dX6svcK7oVfxs33pWylslzYvE6OZGNa5s/h5+uNnIV+XVv2b39UFWne5WoVC7cYnWLXowAOLQ
rMz4XPsevRQ37SXdkyRfclLMWxqZLEji7tj5uKfxLMaJz/2R3zamRQK3u3DwqR8cO8pb+Tqce9XR
P0pUXJfkTtkJZ/OjWwNjkeTL8JWt9CVyUvH98kfB9bNA+N2WsgXnYnvWwvcWChS8vuCIp8UYgKBR
/h91NLgUu5Q/tIWUD8B65+oUnIevgQ77TfjMMSvQtGMyYXiSMft7TZiOT1Ry8qPwxN8nt/izuklH
QnFRa4PPhQ6fLL8izItZfTydj75faG8MlUA3BptqcAnI/JrcGfGEMDj6au75S7ELGFFTvgAVeJsI
WptNrG1XUrqIQOERLygLla8ZqJmjNlA9i6mGdnGayfEuw03AqNUtreohkN24d5EsooHSJlDO/dAd
5xf52X+uryJL5akcIM8Ww0P/LL0DnvCSskjbNzSfkLS77AMqgz2TTaDq7AbhIvlHJmkvCwtadm/c
htpGCphRnlALbDmiWIi8N1VtqxrIOjrFdYiMSbeRBSIk8CBxJ2dCDY82Laa3X0goS9GXDvbw4l18
9ENgahJiiVnjikqPXy1tHVOY14fFRMzaFqlmuLgI3HABht5e/BJcfdHxiEYoHJunPCZ2Ni5C0CBC
QpL5WRM22T9SRXm38UEq2Zxt4TJnUZ9Rwo6wDTwUfk8gxZSNZ5GPC6Zl1Rg1OVWJa2oW8NJsqLQn
2rWADXz2UwjqRfdcnaOrCN5HthP9IVVPaNNl+B/tIzkYbwCk1SdS1wGsWD4Lj+VddVSesDBe/4fJ
WwBUsO64GPpFxGZdncMLJSeLUAATpiiAJQgg4BbhBbwFNsd/z07+q8lJ0tjCV6W80RyRwNMKjtQd
OFV1yCdf3A8pr8l40Qw2K2rv1O4HccHCKzHuQJ7Sd8OacaXg6xnR6AgrXc1yq8FFl1kjIOY+Aetb
Nv0LZ1dH/36cLHt6LnRAESh9R7nmGCLHhXTtztO1uPIjrTfSuXhxeL0KMGtY8zcVJTK4JuUdRBWm
is8i2vV85tVQl7W3yGGyWHzoi6GV6NMexKNJWAkw3vu8FV3Hq3GnHoBTWHmsP/XKLmNRg1yrC1UP
cgX+x/6Ahla4AaJYkDreFwLr+lqAc1GbvuuwGvihept+M65thCiYQ9Kv8Bxvh5f6DVFID+R9DV/S
F2NPkN5neyOv89nyrXV0mNCFzgc5YPRQL4JqAWUO7OKByywaqq7P+ch65pJW2TMvefk6MvvXXKbm
IjcXrUZmGLeATpO74L22D+NLAWAz/0ctgOyieZoO8qtwZdlqb6j7BuqoS/IwvUB0L/E1vOgXY279
AVlM/KvMbX4VnoK7+tPcWyfQAXUJjwV4UlLe0W2zPHlvYhdgFyGg95Q+s9rwy0tgB/aEfBlE93+A
JhgzJvk97XVdzLzCfHLfYHos/sVndcIo8CTsgwMJB9h5yzVjHdbJSTrwQJVrCajORoSG5qk4GYDs
jz+W1X+rqi3RlDRia2XmnvDvf1NIdkrRTXoXFie0WfRxubZEPyUnDvVYuua5Q1yZi/FoaVdDOvuD
mwIcohnqVmnuqpNrAghqM9mBHC9hao7sKupmbB0Plw+YnMI26WSXprMN3l/Ie1BJyj4qDcqWYqlH
QDwOR/ZEIDX8YWTP+zJKkrmDcDy22thNOzgdKkS3xIXCee52L9kte0FmeK2OOR7Y0BEfi3IZV25N
9RmvLP0+Ep6nYN0EW53oGsYFRXeomxs0ONYSMk7KXKja9KOtHcQpPlhEakdAgBTBpNhVtoSVGcSY
rad3+anBAIW4iIZFLthoNHiBBDsH4yPJQvxBryqL35MB5q7aYJITpmRTRrL6rTlt5EKOQknKT4kE
qGjDb1WUb+RQAXYetZ3Y24pnD9bSAqDcR5/gTEYJAApRvLGYIS2u+3pJ8QcuLyk2+2mhzuV/DeZd
OKa2Agkww3WEQMZzaTBiy1awgxFyyu9rOjPqRLPI/PV+wa6kBNs834zdUqEwxgrOJtW7YuLyVWHQ
OHnA9UqgMdaWWeBq3l3pn5LOnkVpjdsK7jAtTX9ZpE99dAjGxs0UF2oBnEt+1gE/0m2ubCdMPgR8
N65CqqTOFslYOVuOWYZOVbqBt4ysZcTMYgGem1Q9F12d2dnTaPeVo+FCQxzoO5nlSNpWy7cD3zNs
CQSUg6OHAF8BgOA17ytMxFJF2f4V+a/Ds9wyN34tQqJrS04qmms2bOOzKmCyXQRdUu2OkY3uDPJn
8rciide+A6CkDCcDa8VkuYO0Cf2dKGzbeB+yMpHiQWkYjk5K7XScpTM+mJlN9aKESxNUFWxVpofk
Uhy/XguA9+j0EaM8mejlPTch0XPgI05yv6xM1yTewlyakhuXLnwgO+HAewPSqEADr+Dguw4hlQ3J
1dJofubion5BO53DCcP4gZ2HtvwLcTRk26z4ILRcnJKuWaPfXKrULpeeoEBx+cNm8l2g+2vxIrRm
7ao6iTDfpKOZ0fd6Fgj5aTKfTNiUEAFLrdGBF0+adNHNdWs8oVwJIkYIIDbTuGM/XME3bEf7dQWm
Icqyriu6+Qu0+m03yxKeeWeI+ckkrQy6wRiPerOveUF03EHhSWDQgPlgDFch+yyVdoVioQoPQnzf
ZNdx/Oj9H/S0+vy+fgctDEtUNVNXSIgx5gv+7YKisRc1oTDzU0gwh6y4hVa4qfKobnP0yS39T2Q4
Vk4ZM56nKN53Okx1KzojTWjZBSsZ/tqybjKAqcEWMA5vOQYcqV/kAWVpLSG4Uhe9Lh8VNDPJRC+9
K4NnsWpdq2R9IwuKG0KCBB/bETbwGDKV8o3VLWm7XKUul+Jz6+Nuh09K2marFKg+UQpVvGWteapL
RJMtO/SspAbOT9jTZ6VfqvWrUJbfWJ+yBSTs65s8n+6aBOQEJOrfD/W7w+B/gB33TpNkxBu69Q1p
NPMOK68hZHfNsJyA5LOd7C+l0hWDberbY7/2Ot5mlCzdY+5BS6zGZjXrKTidXjV4fCoxZVMSQY7v
wN9PszBoLYRu561/uNBvm/d/LvSbQN0qhjxSRj+/E9Rzae094hmKsymsEZElsgOlS/8Q3BrCOxBE
KfCNNsQz+lKlP4NDmMfIOjTwuKOtNLMIgNNKooz890Uq317S/79IU5cVWZIJEfh2Ny3BM2q9U/M7
0DJsc6H2qA92HZAaibEwOcXkk+D3IbDZFQdg9M0E981SshAYkK8DgUNtE62rbqNzZE5rb3CjVcaU
cXkJ+huPe1926aCxLv37un/Be7+9Sf+57m83N9QNTxEKOb8DdpXl5fBChua9ge7s0qAAXIzBD7vZ
328U+ntDE2VLssxvR3FPDFiu6WN+14n0s76nfigNrqsgyPcV8hELHsnnqNAM9enAAWh6zI22zIVR
owbn6Qkt8k5pdAP6RNWkeCydotOdDk1wOQzrTNEPU9vskf+kMpIpL/J2mT4+qsrzoHvnPuIoV5uf
bqL1tyVqgq3qMqYdsPtvRvwijqRMnKp8xibg7xUDgTC0OZoSrz/XMqwSpGRD3yboH6rw3MFBxiM1
V0E2T1o6cnOdQtGWAU+mz+lx1E6Z8Vlr4I90i3KwLohNo2syzLsCsjHQH4TuoEMkATqIYCNCftG8
zlWRd0gdFspc3qbWURGyXUNZ3WpvCYLSHuWwpmR2bMj0rfRkieCWxXg39iBPPgOSQHHN1dDvBgAw
SpZ6zO3M/PJL14p2A8lBwdbCjykX9gC/isSDxkSb4PzQzYQAKyhbeC0WffOZj3Aoex+gSzz2sGth
9JGEdx4dtuibWAlKxGa8jIq5nKyjSguX6qjdk1niHttyeG+NsfPZlRNSIsIlYwO99d5sXguTJLLq
pog5QnPLHtDxSSLUZbUb6ffLgNM/eelwm5JbLCB8a4cHtd1N0qkDJ6KOFjxvEdQ02sbS0D+V9DRU
LxJs32Bgh6/nlpnRu3ptD8WxMS71+Kqrn0FEmCZaoahvFmr7KlLyqOHZ1IguGWf+kbhQHu44DU4f
X7MZu16o4HwmaFVsnqwJ68D4EBC6WdxHJqzy3OXi4lJffTJwy0er3PfYiTy+m/4oBtssh50JCJCS
lpwod1bxIA4PApbLUX0q8A4m7ZMGBtdGZ08NFkX8IIl3eYEJMdon1kOcLC2fghrEsyoIBH6uUP3p
JeAWO6Q1Y3D9Fe7aSnb9tGumx39vJfA9fzmV6XZkjVLbUvj656kcd12T6kOan6L4yRrEs5ipdq0Z
CCXgu2lafXOXGAC+MaBmqC9xIjscQocM9gDftZ6spLZ00HbrCm2uHG4bMDZZGA8CJZgnjocKfGb+
D3TzVe3GbUmRCqGBOQTdkcETj0G/RmnXa8A1aDi1Vtzl/NbxEAMj7YrpHYoR/wBGFpnBAJRzARJr
xfhKkquZvAsIAq0GlBx3QRAhEHoqlOcQhaslyhvvOTdfR1aBlNIoMAaAjXsgY6EgWHlWgkEqNZXv
NDQDyXiR89eseCKtsekPmAIS9ZYzPtxvVoZF2kuPVt9i5FpPwHLENtYfY41w+dy0e4SHlogNlkDX
nleKKBX5SY0aYCUDSS0sSd5uAtNzRaGzi/CpwVfg5R9qAd9O3G+4S3j91a55jhVuK06ShjbAsLpz
neO4jkFN8mAboMOU9E1UXlKf/ygGTkkRDsbvYc4EImqcehbJi68TqiH8Cf0dE1ZsgyA4Wpa4txaq
AJEtrlsLHK+1NoqesOtW9qSBoKHjlwbzIk+oGeg9PLXnMINlCabHpq4QM99SE9lPfUmR1Xkzc9ke
C3bJttSABNHaUNOafXyYjNwe4+AgeIT2Ud95IVyFgOZ6CNhn9NhDRo6osGwQOa8E5JNljoyXukw1
kY4KKSrU5j6GV6zC2NVi2jnP22oGyq0kc6gF2gn8o8Kx2zmFpew9mliDyR3IzLXq3gwuMfuCFY7b
CmJJI0fKTJ2Lj5GmIbhLRu0zpK5Ck6AhEauCO6kmRzQ7j+W0MWImss6QThA7U3PMcmQa7IKSdEjZ
LAbk2lpKUCOQDAaDltZFL8p76hJkflZSu6J6i02aCow+dYWz6LHEfjJJCvIQYVPlBhuYsspSToUR
k1NFH+/hkShEGdx6+qK0hPTIB3MrGohnpA7Vk7go/AeJMODR+pJJEZw73nCkM9XRrosER9IxGSgJ
DDqtJhUWfUqoevgSQly1G1wV9BxWfsm1RxPNeY2c95QbnR0poOg4+HkLFMalYW1Gvi9JplvghcgA
9SwmO+hfloWA02KKKXTedAw8hEoGkfv9TUfQglIjlEnNjVuwD3R9PWyw1SB9pPaey+p8FlFIa634
UgFZOyC9DFVhsLFCYYu2flbf50qCUUxelQKEjkCiIExCWCwi0Dq1Glbie6KSkdZPL2mkoGK8+iIC
ajpRDz5wtmgwzJUPm+9JwISFeliY3uNsu6lBZREbVERlex8K6X+8JI0nsqa52eG5Lyc3ouPKh1MC
A9Ko3Bi9QsgfjbR/0Q5ThkquwKCQJyKVTls+yWVHhHm5TdPGUf2JKXViWhyTqH5Up3ItaSSNCpvS
ckSkqwjzhYBRdlDI6fgSsVZk/qnuY9dmMXvMdg4I7BzvZJ9q+MaLkmHpAOTTplPMRqAEw2Z+1eef
EfkF0neEmLw0ab4MrQy2Cbw0xXeolZiINEdT0XGGrA9BtrlbV7PYhhUiUlb3v48HTI5/PR4snLWy
YYiK+s112w1yU3dmhsIjWvfk5ENY6BCN1VHu9pzyartplI1kXrwPE1EwyZ7IujQHzl0n0bN5adNj
kdyZ1j5J7xQm8XJbp+Yh1F8Gop/Vdc7EXjxBsQ1R0FWr0LAz2TXSA3gYUH5HejgxhD2gsQ0s0GFL
BJB+mUZnTM5RCI+/FElMpXvAmYWGG6o3cGUm63W4PzATuPGDgOprXIvpziDUV9pZxt7AVjhsK4Q0
y2hc1aRpF45AYXTfM+mEhafsMuOl0R6yzo2EdTU8jl6LneEi8vYYxT6HZyoucX3I9KOobyUGC7ab
MFuH5jKLd6qMShOorVj9+zmwq/33ORDJJoqaIqrkzsrfsMmsUPI6lePilKSXSf5MENpVw4NRHIz8
UIk73dv31kPXbFt9mahPnXwzjfuucqeYaQ2b+7Y/NdLNiu/wNQqkwrhFwx1bV/nFUwFXVkz3hEHD
FqTChkRfFTOxdAdzkl/sNZ5SYoB930/Vymjvcwa8IbuVryRVwM2own3c40HZFI3DbaBW7IkUY4mW
W4OEzngXWSc/2JKrUMZLlYmT6mbov0DOaxRMxiIBhkFPKuPHWDZY4HIXUwlroMyXuKoS4KbYtSTk
+U5q2KBi9WdCoF/r6DA43dK3yIPH4tMR9++UBMLHDqoEBdcq8sdpq8YrRAQSYDOVMNmOKP3vLRol
79LB8pfFAB+MxHG6CYBM/YxD8RX+KOiXWY/qw2GLYHwLWhEEEGrAL+TAMWnYLDmQo2XHiG6SR6hs
0eMC1UXOiN/qF2sUN3e89vVs2MDLstP5fn2FkbH5xUz1/dypj8G601ex7mDxqGdsGDFUAA/n20m0
EE0nA4fkTVtTfFXTA4LIAZv9Uifh0nThoIDSuheDHkulQrVN76gju07I8HRjfzlgY0FT6e9mR4C8
8uONEO0rlIKSgyxhNBbhLbwOwHAYOrFUwktqC6Odf5CCGHimhpV9P2DmmA8MOI543EjVtrLWXehW
oWusWUR65uqmoxHxkq4DY2Wa7qRusmrVE+srOEaJ6xcZryMzrsZae0CxAfTK1v+l94ktXju7gCwX
Zj4u1R0R/YW4sFQbrKx7ZMKab3NzWWNNs6A8gJWj2MjwTzARndwgNurRVZnYgFkW6EZDXrZWivs+
YG9Eq7trQraXpTRt/HqTTW5troVspZrrITxYsCJYiJOVzFeLgXHbPNijHoZWIQQm7+7T9hiCkOhb
L1ha0k4Ytqq2UniWmjOgqROeovadxk5KVjHzMhifTVJlBUa6oMh9hQBk8yf3A7K3oqlAlU7ukzL/
MUmdbLYiIWO183f0mDMkBSV0IsckQL/AEfTMAsS14D2gpUSRiJJzIOJ5+sQUHkbLUl/5jU0uDy6U
3gbv5qulOB2IbL/nxMPm1/D+Cg6Mih4u6VyVmSsMW9sYXASH2QjWtYBixv3QxKDKC+RaWeNAU1Gm
IueHlFELV4jcTHN6c4vkukEu6QYCCL8jgP1zWo/4UFfcN9nYkqICgabgYG0BhO3cWHnIohFm099M
DxY8jrBFJYtLDqHshIwy2Bl8JSWSYVmaU8c2bbTY7qRw3Vl7qVjyA6XDpOykZIcnD4IpYFBHupOG
tRG7fb7pja3A9i0suNwgAVVfZTCHuc1Tsno03uvmznhF49FTL9Fe2IYzYEgm1Vd2pZn/gnOEr8oY
RDsAMi/gPGHH4LkSi5dwge8xus4BNzDxiGxA/fYYpDCKQaJNV2HbYwSErXnj6lhA/BRq4MGcc4dQ
cmj4mm0DjyHjX4EkbxPzLI+xuMg9ZLswCHb5Qr4LTgHzyTuFN4AG6zLOomkqIqIAtaWJw3S09UeT
6fGdxKSrA09JZHQuU120jXyMEC7mtjDYjNV49cdlhcOILpaBrC2b17Gqnnq4TQIR8vjOm/ZelCBA
X5nTWdYPbXxKYD/ajmhK8xjW+zGh0XIv6HBsDjmiHlvdVTXqaDAdHTXAWib7Z1bIIh2K0A4pJKDJ
zQIKNRA+xe6jEp//fcAp38CYGa02yXfULHBNSyI+/M82FCB5CKWhIr1Cm6Xs43HaeQTxwt3Ojpzl
nKfArDWcXTXxSZRC2FnekmeTJ/DCdq0T88vsXG9OUKtxbpA5NWy64qz3942yk8kkGVcNQUxHCPXp
pzRS7S81EtcONAaSCE/1Hdgex9FIGjPn2pm3DAcsINiyp4kZI8eoXnmY8xG0m5tIdmQoE0o3mip9
GYUOxtc5yyl2snV3RKt7x8TIErOyjfESujzTFhnNsbXAoAN1TdGHvDzi+cBNMXCsdprclZFhK26l
LNl/hOCLVRm+VO9QMz+m2Ep/IRR+/zXNb6XggGVaTwBcTjjPkN8AvMC2O8A4CITK54maWbSnC308
UV4NChxCtMiSmWYPCFw42ccfnOG1QQvJ+/WU1A4eauRtIup404lAHXoHQUQNCLQTyEFm6FHhsDQz
pIAAPBJYzyrG/BccxmbfM4pE2HYObXXvuUFCNAHIjj0Q+DD3khBTs3yJGXnb6WDdC2BvDGazUQaS
boDPA3pB8Q5AN/zACeKMYBj0BPQht/5LgjlFYKS78rzgHPkqo3hbKYymYdwE+3q7Qk5m8Uc8Y4jd
eUFCFO0OokSKCo5PscSQ7oSIFdFqZPPFpF/GHfQiZ6aGBFUmr8PtJkcgbOfBeCN3iwys8ThnuPB6
HtAZjvRS1C2PfoV41UXkJD+Nb95zjRndtEXmkDKGCWYetR3RIliIsEBh6YUVz3fSOwIbchxwpiTv
XJvHKQSImSyF0uFe6+KaXs8gc1tzBxwr1DpMIWLlwCpDn5GMVLxqUGnoaw8UYtiesaBrELxr44bI
BqUUqho9w0G6sI76Y88Bjp4DxxdkMCPQmi1HMtIRGZ3H1/BVPaOCafkjVivEmslyJib28aOCRprb
Q7goeWigRXfZM4olFB35Rn21vBfPfPKjJ8hBVFQcWFnqIrWRE2QcdgHYjBiEF/0mkm65Ny/ipUSr
g1cx2wAZIIMaiD7AsEVVgeeedA6OE9QJ2Bg5zTYDadQD3Ba6ZLt941fqCdJkGi6BSwJir1WFsBLT
EVoG0uRie/xE7maCzD1IL+lBOSlfZIAlWIqf4QHK957r+yquKGlK9kgOdkRBWMJgehnwgc8c7hEj
ASnENpofNZ59hSboeOD4zGGw3F6hi8Ohv0IKHab7sASKgslZoOLIxtUwPAr5UiLXUXJ5E/yLGCzb
wqk/htWwkl+ZTMXZLiAZm2yhXtbMqWNmO7w9flq4bp+DfU8HiRoeNRnmmE4D4bTxQ9b50syX2eRo
e2qr4WX80O+m5/B+fI+ecT22LGt8uozq8LnbLgqOnLkt5tbqXYokktig/lEMyTKpNZvikyKCf+YB
jZsLMgSBsrB8+AI4/6KfMLi51AZIQLCi8G0pUSr6TC8f9ZZyaDFc2b4ijPjoce4L06GFlCa7IheZ
DHUGMfdsePQvDpfvVWvqJw5lWmHpmR0QRQmfzaca9/8+iqS/qPn/2Oe+tVp6UcXDBEh4CpuzXHyW
VOjFZpjOvr8Nsq9I2rSdHezqO9jcgOAs7S6OD/++hO803/9OQ0OWIY+JE6Ph+/M0lIBVsiEN5uzF
9Iyc0oScYi9F/DitGh3Yf61YywrfGdUfcOKcppCSAghukRev0XDwqpUUP3vFdlTXmH0GBuIgxqPX
uv5woX89E3670Ple/sbpBq3aWbnoIQwj6Q6R5KT46654xQOA7i6S7nIjOkl5hfue/XXCoJhY15D3
knAdL7vT1K0oM2wNHs0AKpY9ifAHtoomF9+SUV/3lr8MKJ7VanK6wn+V6YKEqfuB3ZL+QkybIhi4
LirinKL57WDrAtMKIouDDV0ImxCTXDB3s9EuwlOL0BBSkhRGpM4L6QcDhjYvpd+IvF/PWQJU0fQ5
Lwwq6s/bJ2tTOBDeyVIDDCYjrtzAW4iZkw4H9qB02JjybqQWt2ab6hy40a2KfqUn903zYBhvhXwL
pVcjfiQZpiDQDcNjcNCFrVedypR8wlVzIA7JVFdY7sLYNtjfwm1m2IKxq8zdkMAlrfVxn+fryXSD
cOvHdzL9ebTLhJ/44F9A0X9/VYPibr7DijEXUb+tlEpVpqCQhOxEUoxL4udxIifYXxvrgO6XJspV
CWsXZJecEyaF3SgpVvGbtKufpl2GDr98i0/K7hFhy2N+RsTpUCEdKw6WL+Gu2efH6F5fkYdhg1Qs
OP6J370hxWTcanVfZk51HzI4mx7nLXFwUq6UtbGzbupnhmSXmXA7aY1VzqltDlMi4snIdJnKuovX
6Ky8bXo2t5hraQKQoqJcTTAyaK/BfX4VD/Uztp5zsdG3c1QGIV1zIiWsRnWzzrj/DYChPUUqispi
oc/JsIgiHeOZAKeFYj+Je+QNG5N5ekR77PrHcR+dWwaaYRnfcqJUDA+VmAjDML61uRxWzZGxava4
aA4Nhz2D+baigy8TR+CivesYAVfZqWOupSfEgtNTtZUJ5yXD/SG8Qx5jrvV1ueQrU/3khTZPVHTB
Gfh7Iq7IDg5fseotjiT+opJhdIbCTITmpD3Rs11jLEocKNCa6zUui9W4ZifvF2uCgzcYgJ4QUC3a
db/wXAukFAWOfwej6USUXskPSNgv2cp/1pGKh8awdNOEk/5zHY1K14XhGOUnmiS9hn5+DOoN2WdS
si/xYurLkqI4R8681KVlygD1BPebXbZbSg7MlMU4p17QEgPqSuQIEu/M0PiWAB9b6FzSGSRGaZIu
MPv43ZjpeZ797y1T+es7/9sv8K3TQS8i+ZrF3q6hRmWvYyKfxNQHZLKwmI6P57E4TunSspYeg3jG
OcC0jNyeTNeQmfVoVUN1fl2bwVWUrc/5OSeYOuMjXnzyAIj2+vf1/rqh/7rh37Ljp6rRda/megMS
NIhAporFFJwtVZS5zNLhxSFRGG85KtwttR9sEqUG1yo+aIfsLCF+hEOJ53BfjRlExg+b998OIFk1
VFUBcDcl9ZuoqPK8VFCTOjtVeFfJK9jktKwqAU7jGkfuDNr++3b89fOQ3siKKOuWZX67G9nkdaMw
ZNkpx/KSfMaYfbTQDeSnwp/cimnYGDX//YnavKK/PwBZpySxwH/RcX07nrS+02S6y+xEWBrxVgNz
6GbDB9t8HB4MmVCOAs1pl95HAZagQg2dpE9dub10HcEGBo2HXtmElhvo/RXA8rjeK2jLM+rfioYI
vlZS0daqj5Y4nmsQ42ikdcCnJNU7id8vaSD/ySYoMWlKzGAeONppZMX65rMxpp9Tv8RzRjrnIsVg
GUMIYiUUWA9j/lJkticK55FOV+vu5GId8P9/35+/IQe/355v5ZrflIWZSFF2UpQP0Xj1gHWH4W4o
AJf9zb8/6lfd9e1RwJErsxJGIUf1e4ZqmkwlY/GK7FRvtfdKuA7GGfRToLACODYIMASuOBfahWKZ
yyh/Eiz9rTS1GIZhajhuJUn9Lom1FHNK07JJT1KgEXNoYHcz7EmGsA1f4O+H/mgFl1KuTjX28lH+
mLTllHL8T7ZW/FC7SN/EU3PtAtaBHoiiSbVM7ZtwoI5Gf4prrkWQAozknCnZqY9XafxJ/GWxksjS
GtYlHWAhaEDMP7z3/8n6/fXxFjGoosl8EOq3P88BvR4nnWCv9NQXH6P2mMxGCovkgAQdY4JIqc0C
KmSmMmZsp6L2mjDDuUlWOWRhhfaidgyG+P17eSjzm/h9eegalaSpolpGRP7nNSWJFwxa6qcnlkbS
i08tZDjvgZn6V2t2iJJnM6vJzLvOeK+AtIvl4OPXkV+LiPmKIgQ5q1bxGbQlFvusJz2rkAlXi2Gq
CkdDiW420b0gQW1ec0vcQoD/+xeQ/8IyWahFRV1VDBbZLwnnb0UaSWzDpKl6QiXMEKjTULsxDWbt
EiVa67MtbHgoD8LRewz31oGRdF/4TUqaWqS8oAkWw4OD7b8v6a/PeVavmghZgQe/141moBWa18jJ
/HqzxDuVQbO43OPgGPgfo0yqVG8elJb4MLxWybRiN6AfMt59c9bXJkH0QwFi/uX8tubXjysi4hfL
958PWRkkdbSGAXlg6lZMrvIeMC0DDyHRkqx1CEtb2D7pODERTPQ9a4GJO0wXERBRzdmmAgqNiBaf
1JnZmeSTzCmTDE1DvtfyNaoheG6Cs6XJwZrc1us+WRbiIQC2UsnF2ZilC+bdNYyp3pHDMKIi1xyd
oWpgx8zsA0LgO5u13C1xHYUEltN3fR3Lm0rc0G08xV/j1nhPiiX5IkBeAjaFVyoeQXFE0mzVJeZ8
tDKB5gQk6Cjw8z8cn78c5X++IiQ3o+mn5WF9wWf+efeCZJLkcgp5nG2A56FxdGAWyTeWcwJnP206
/yhZJ82AfzMfre7YN2dtYkaY+ChjmeqqfJ0Hz7rn3ZtazH39pINaV2T59dBD/155f6k0EQcqCjMV
DEuVicP781KjNKhRBHTxabgL1wRm43xGzb1AccAzbNGkfiTYKu9R1cPFKbd0BVP12p2LY4Qpqb6f
62/xVr9ENLcf+Q0VQvVpMP+EuMKfEOhfQtXvd1Wm/BHn8WIK05L+vFRx0JKgSarklOu7UtklaA9C
zBEjJFNubAblNRwYpGK89DmIW/WjKvm/r4QkMhRVseYiTFN+tbm/bRuWVQSjNKgxsSX7euh2SO+R
02YFRlM6qDlAVcBOMIrg4vrGkh+T/lYLh15h1kJFyY6yoCZrFZ8+WTuJ/kPBLf317ugqV8aMDM20
fr3Rv13eFCukjTZjfFJrGk99F3TNW0BohAj+18Jt+0l6zj4kIzokGvapoJQWAY7Skm1GyEW71VEY
oQELR/LNegQwjDpGBJS1c5AZ3x52dgpRaSDdqUIVlzkpS/wInzRIKThGr8teWKfC2hfWXQUEW7xR
miGOJsBEdj8lcvK75oD/fjDJluYjOXTJ3Hkc5IBkRWk5BRXiGCTtgya/jRbD7jJt2f4fZefV5Day
ZOFfhAjCA68kPH1bdb8gulsSDB08SP76/ZK8s3elmRjFBsUWLQhUVWZlZZ08pwzP2YVdUQhPtXST
Fu/Wl4LmQ89WiUx6A/uIzu6jvzTPhX0GaZLNc4rri+GxSljs5HAhXUG+XxjLGFe+czbGFQSLQdW8
TgxfTcC6Z+tjAf30ZXs5wklChql3WHxoFyM03Gyxv0BYozVxyYkrMGNl2UpD1SKPYau8Xlp0Wbqm
WQ6p5p9yLbrAm63t4c5BbbpZCG4JiMQlP2wsZ/wTU/jfw2XVcGzHgYeDiRglu19toekOuuKaLnkn
4eFAjsM5xJkFuQNJFPCXVBUQVUw1t/Z2pU+lFbFKviu/OzqFxJ//7kLUvwcEnAvQYoJ3x9DJ5f16
LuO5t1011cptXeL8+1CQiVcXPCnVkjCBTqDyGeZO+gdaln+YM1XTMOGG0DRA7dbvTtY+7A2n2J3L
bVY+FhksNae1Bb9WwTZ0vtY6NlfsBu2T91RWuofr0rjMW22AgOlNo9jBdnd/MEH97xk2tIBNLJDU
j0P4+luwdm3TS7vP23JLyJrDwkwAsqFc2tXjzByDy2w3WWb5edFQbwXoSj/4dXrZnFnhqgjWlAhI
70yvgqTSNLSo7MEhu8825eGaVpEOrZ7yQ/9S51m4exK+VLtDqghO5byiLqJhmP2xtEaG0G/uFii7
yhKQEJiB9tskVpTXQ3400hzEdwxemuhDJifDum6Op9h0nzr7Z8Xpue1DSYdXtRsW59WRhamaw96p
vvRG9Ycud/6hhW3ToDBEg4VHN38f9ap9aZ2jbSsbGA8GNwSHs6vmwgpw9KlGPX65p6WD/4OUal5t
yc93bFhvKMaEJb0HE0AmR/XYoMz6h0u1YUsMNMjVDXXI017Au1P8mMA8uHYBzrENlNTfMv+6wPTR
NzYTg4xZ7lmP2lMTKQ9sYQ8z5bmDXtQONRCefrX9ytdf5y3bOR1bd03cOuH+48DuVJqkEAsfwdMD
wBRGRioCxnzOOn5PFfrZ2z9A6v2HwfgP+5i0kuG44J2lyYzfFoxpc9w7sH+bdFbpURJV608kln3V
bAin4P2mlCg7xPVpUfXjkXAcQkzK/tgKU3zNehi7PNhbgVv6/+4rNLGBXwcVQoekB8iNEhfhvH71
Fdlo7ttxctQ30OZdg2t8SM4R/VQElLN30X4OrzBV3gmwtemif7PDZ8UDsWNTRu7GVellweHTXvz7
Odl/91+ck4HZuqiZUCXzWwi0u9aZc3ZKfXNcZA86AhuXl8FT4wwVW/Y7XTeEogNZTNhkYB2d6h7d
rI3TL8qrWJrG6YYi4AWubn2Y1T/YBIeFPH/tv/Kf2tr6BkXrskzy3lOeFG//PrwfV1/6ciQhiVeq
Zkjw+ERckymsJAnssN74So2D4l1IRH6VS2r8/v1a/8FHca1UggBBIJqZTH6LoUzLvRSn8qBvpPnL
N2jvEFUYgQ9/XQOBDFsRG7pYTBNUQknB5jcgxxc2M0j3Xie+o/um5e0gwWp9djMviASyR8+2IFXD
S9mm+tNa7e8W/+v5/jbPtUrmFpp50mV3ez76/XNGoeingSIGikeoMEF5MWO3LrjMSWxCMz/OWRi9
6NMXarTt7//eeP8QYv16Mr85+Lxo8oFCFX0DrzD5dTvCmwRfpzidP07+/5OqbZN/U0GMsFhFmONX
Q8Er24oJOHjTLSzkWTN/k30vkZP7k1I3GxN/M0lHZ51HTYOU2unWbykOVZk0l935cN0gF2FVX80l
aGHrsCOX0oj3ybv20E/Y/Z5pYE8hXBKsD2IeIB4oYhyUcKRyvF1A95J9GhfvvFEoZwHvhF4HaGZ3
qm2BG+tPI/JPJZndeAKRB/UJVOO/DeMsA1ZRzqrBH6AuJNP6DYBDlyYlbC8oAIAXhLgFHtQ9YMQf
xWWpv4ORpQjiuqK0BVgui42oB8zjac95QGLKmlKAS6V/FcEV33qTeP9qt9Mfh+XxkR0QWCHZMMkc
6LMBCS17YvVhyVZ4Dwt6CfR7S4mDOiD4BR9CDl0jNAcQEvjIPV2beP8EW/K4Aj+/R1o3PkMP4DfK
DOK2FTmZblGyNw+YUfhDAVCCfVA9J6xAOIFleMuSvQeRi94jhclSwXlDDPqdgvijAmWf10MF5F/n
zWS6YhqFGkVoVWfQw0FOo8H7Ojscg/Z7R13rlIqSN4JxNpktZQ4KpsqjFrwlO89sEmdCANmteqRU
GuDiy/ry6tTL48dJSSoKh3ZRA7sENC2+DkZcUIsRQK/x6fqBCZPCppYbitrGG1ZILv+74QCj/vsY
M0i7WoZtuy44699G8z5z9l13KBhjqjeBj7mMLg/K+uRCAQW1Stx9a2x6MtZVr4EnCiVH6qNjWwl2
HxS2m6i4fFyB+X457OohWddAlOUX14XzObx3APNgct4l9U87n1IXOOiPJiOX7DwJOZawmMwC0h0K
+PQnQGs9JbSIsIRp5efPExj149oRZmdECQCqn6ZQ9nU3BZYr4jUAY6UWn6zQCR7yfXCCCusJAIwD
3yxyNGGzyR5GEzHx6pv6nQ2Xj9MxZC8V/Re4T3OvCciYnGMwoZCMUilw1sHpzSDfOT7moNYoOwrZ
TT5/qvNuDIXnCF295tvo57MSXBAlWx6l6jqsm4+XLLzmIG78s4tkCqTT086n9Ne4hHo3PSRPkJKI
KD2eQp3t4J4D/LdmQcOCjV0iW5mxBIKP4bKkaIxsyeseEDIaHx+ap1DpMGW5v0FqAISHGwK9fE3n
Jlxw7HScpUbBqx5SCBC8fcTw6Y6hpU538fUYHhYQPwQQExLirPOfdngFGIIs4MIsE8cOAVKCwcRD
QqzUJWRIuxfQrMfomM6eWKerDyYQ0ONCf7DfobOFJCTz0nHOp90teDApC1hC9Q4ZKPJhfs++CtTt
YJfgz5qdCKVW1+Yx9crPhjj5vUOCoJnBkf3YtQtY6B3BDHJWe6RI2DX4oCCHK3sfnjGVC4qxzK55
vPuGIIHqt/0MBtXd5tWFEyYHvByobImeWStMn7nIednPXHY0P45MhZilOQNdT6WuiDHmP3IEupgs
4YrbgqytoLCNB+DUbERCgSupcbBapJquf5iJbvbyaxjlmCZzA3G5zV6J81tsPuzbnU5m4bLJ00Sj
yr9TIQdyoE1DpoYV9h4i7QOs7Wj9QqKWAwfXyOVD7F+4RgiA6aL/tKGRKIEUT9o/LE3/IcSQzL1B
4lxDyoxK+F9nLvucarnWO+dNMUCB+s0+g+jZheoTMTVBhOlTNanPDocZUB+P9B37lg1749RowgVD
oRl1CKDNYDN42rTE4NQaQw+cImIwpcqS3Vlquc/ly787KAo9/u6gLJu8KxOtwYxr/xaXXvND05+1
63mjSaHS6LarkyakJydLtusBqg1pQD1RuQu6Enh6BFwMsP3w/bL3kYGCq7M2ptUJowWGLsD1nTU7
AO2/USRdy61rB9YxMCuklFS/FiWVUNcjq4QQG8mE+dDNUSIhn4rgE7XtYMJhmqICRK18KtEIddw6
TM8hlWk9hWNse8GBkUKjMoX9mny5/jKkj20bZeyElbGVeSTYU9xRG0OvW0HNBC0FRUMmBOjndxyf
Sq1QCStBVDThcYzOI0RcUZPFahaDjG7AyhabHSq2c7SLdmOANNaBjCTnaFAEszBSuN7nJiKkeaKU
HvBaogPnRI1Aol6+NaBwwIC1anzefzoD9ftQqHsNvNXMLqoIPNoAxZhyB78p58O4rdt5N5ARjZyL
9++9qv1904xlOFGURVrCVY0bWuP/pMTKVmFL4dqcN8fWP1HjXmyzCjwWsQykxa9oHKgrqmvHTQlB
/PP4dViUH47qHQ+C14Mi7/RovyEtCTE8iLNdm/9hicaGmoRWv5kxDDzsL5Frd+y/pRQNPS3P17xT
N7WfPpcxeLrkiArvJVHW90dlDF9kgqhAnK2aRbMYuOWbZlGs5HZYybP8u7s+P43LKhDIB+wuyyzp
IvLGPqTA0ItvJA8+BWCCtIbc6+VuOUROvFsW2+scbZM1KOTNaXlYZtvznCrfeIhAXfK/Ex/47Bl9
8fJxl6jEH3P7s+IQYBXZEoHDdqqBIrEDypludwNgC1snQzj+tDjnZrF/Yo7v4ja8zvtw38UjaA6H
HL7ASY/fx2cn6eIm7uL99yLKIrl3cRGZgTwiWx6Xb/IcFB6f6GKTV9j/XxSRk2gv8uz+mnxePkvY
ymt2IO/IUcq3gmPKsbLI4Bjy6fvzIoIg9PbcDuR3778JPp1X7+eABEUgdydpYrkXHEHe4Qxe5Ojy
exz19lh+8X4O8lkryR6IWu6H1PzbO/dzku87ifyVzw2LjLNwksOKX13cX5HncmZUaWfRafozfaiG
at3AwZRCc76j/uCYPtsQKNrrISjj4wLdC3R1AxXux4DF2LwNudwHzadMKFGjPswvc0ruVwQsQ3x4
BvxEl/dhxUU7DLIUNoWH7IH/OOHsoVvsVnJPt6AqVztGl5MQ3XwMG6Sa6OgsAhLN7mPHOjnfyOcO
K5DRDZII24LPl0/KulhlDxXvu2tlvVvJo/uz7EE+L78mr8s78qxgVCvrkghiyx8Z03KEitcul6mW
QJzPUK8WHII3XG6T5Bv0aDebELuAQTkRG+l4DQPneRcYofUujzvW710gt5NPHBMAHI3czSTSgBmZ
iRUcgmxt+eUi98GZwx5VP1LABEXi8giihxhYi7rwEJRJ+X48R/ojJF2zy7xY75d7ZAKWRjt3v9MT
Szvu55C1xHlIUdIrqgM0YANWS7qyi6s434how0ZGLqTOCdXyMfw/y2rZz2UkHOM6ggkcjU8b290l
fXhgpFJ3HriveqRHJdZZOghBZtvTUp3XSzVS57sEigU+ltFFYnPwGNOnfYheWSIuINumsRUjZOr3
gdyoHYibqPoUwz+wtXme52tlVWPa9fLKkdOYSNTXwz6A1pCb7cPmHZ/nKmMFW08xcxn/YhsnRoj0
abXoPMRS/BYetz7aL9s52ZLAXTP/+PfmyEPLh2vEJ5XgaeFxIb3Gdu7iGDhxF3XREF25kD4U54F2
BX1fLWr/Qn/K54rVcWE0AOr/6uyTP24vD9Kx4E/oeul4uQ8LxnxSrtNNvpbryRjj+bpe5o9XrpKm
o/14mm5geVBWclUoSfHzHS5QTkT+OvFpWdBysLCC+Zn45iP6FPSnxQDiFwm4GYrn4MIVQR7G1ebh
9c1iVHVBE/c0o+HfT4urYBOt4GqU9fWbFsrw3WHfYt1ZdB/AE+zRSu6fg5rrTbzJ+CEeRTyR+K7J
M8YLXG+/zrZistLp3HnlOtcjBJZ/tHSLdLh0fhUMG1bL/C5jjGUT/hTrHbjL+Lp7t/NTQdDKKDH8
I95bjJnB5Smvx0CPdon87UOmD0+6o4gIH0K8A0ZtJDuol9cyKx0Z2DIKZJRm22x7oMkmEF4wCC5J
xUSEK7jZslipQYdXnMLdncnly6/XSzm+/LrMF+cncdcZ51Hx+3ok50W2ia7PNxnnU2y7yPDGDUGQ
VyR2xBbR3edbtGAnMx838SZyqrgPGZQybQ6YfBOU2GQ7t2N3Az5PbDZb9/P7rY1Evl2jjuX+02ok
DWH4+QbV3Vu3j1vpfval52Wy9xt4+o7LPRbLIaM2kpEtvubADGzyvZq587A8LXVmqmFhJZC4ZQzn
X50QxamclcUolkPL+EInpWYE5XH2cuNTluseFjJJyXRVcWC4v4JW+oXMRZKv2Qdbypycr7kzvMXU
ZRTQH8z4YrS2r6wKwJ5pXNzmf9fPwv2rDHZ5V5qzD64hW8/4PyVsF4bXvtnvp3C/Sbfi+2lXfl5m
PhkgKtGBxAViIEXYRPYMrqCoCF3f4iyG+TCXv3JU6t8WpwWMcCRsgiIconQjXkr6dPIsvSoDW8YC
SR0Z/QwWZknpP5llJAJwEplPxQocuITvTv9m4jQWKb9Amm33amGS0vrShBAcex39Jf5f7Ey+o4Vm
bHp2jEB81EfoQ9C++ByaHYa7Yi1DQMzW/b5fFutqOc4pOgtlWMsFy7AaFhIkiZ+VRj7Au327SnGF
cjnX+fC/bSku+e5bZKql75/lIDYRhtjjgBI9LXiz23J9WlLiSxRGYYmzOSwJwTDwIsFbYUYSaskA
QqAvPM1QtMFvxiQA/HQr8y/04A/NW/3B3Mk1OsxtYD9xg/BoUgJDl7lrmewsn0vLQ2kduUQMIIZQ
7zYramGDLxJXZi+yORuruAGJqUDOiYuQ05bRJiYgViqzicwlYpXiGc7zIizC07Jcy3NexV7lPc44
YlD4YyDd727LVblSkzYYN/A4enwDxm4Aww/G0/4T1ZKbx5XBK1dOFBLoo6cm0BjCFSo/4sTUstMM
4q2l+U+3Md6GEnOh2sJUpoZMabOWCW0S2LfJKo2pWCXOZU0TUke/ULZ2Qvlk2MYqJJ9QGPpkb+Iu
1Lwh7B+b9y5kd7dMmhBiasC/ZlKuyH9Am7+LIfnBOFQO2wdiJpjSs+FdH2zf9MWMxIBkVoRzgfzd
/Qbwllcbgm0xxxoHIL5UTl/m1b/+x3HPC9OTLs5pQnFzEt1CgsA1Mv2ep0Vym73RE771t+nvV3IN
8ldOEb3BVR0roc4p9xudqzIC3b88Xn01oRnDNoCcJrxsTN96Eh8g9/R7EUJedXMXwJn0CNIY+pfC
X/paHoEoQWRcAqeTX8bgywlQpO/lGmQmIItyC3vFcuElotfHh2Ej7k5iDZkEalxe+ShOICdIud6u
XYa/BOz3aOT+ORkrJzw//kosQvyKBDE8YiAgJrAuxZ+t5VTvE3KHjxFv1c1dXGD9LP5V7LCL0u8d
FigBjBMraLVjjQzOyt/F9cJM0DhVk2wjA0CnYZpPljLEAOpc9+gBHGHRExLpt1CHfVR+oYksBqbF
+CIkoplY45z5GYmdaq+IETtJqEKh0Vko+xqhoxY1y+Jx/yN7nLwTWkcnD307v2OCmCAHf1xO5pOo
TOTZJKp4Vi0RayrWk0hGYhdWkKzvyo/UeLFRsabULdgxsmsPUW1fhuWEQ+Z8uUyUDRIOzDRErRxE
iw6M5pM3bHWf8hFOhfKsJE+Yn5iVRj5RLS/z3fq4VDbZI69COeuj7EMQi9IU526Brz8F45qDEPgi
mhyiYBw1Ie/z/+F2l1fH9bDNI83Lo7sBnQJETfg8GzxH7c0sBu8SyOo4qRd6KK2+i3uu4ZroIWAm
XtFDeV16RP4vYuVdTEoeM/MkI8Z1TS5fEmr+9ybWK0Hq/ZNifBKITtbu8i+TRPaCTyjPYqANnqDF
RMfAJFS9G6sErYanPRqe+1wzG4lH+O+955O1Z94+i1rbgwS4MCTwifsdu+Hd/33tiPfCd5EqEPsW
k7rfZLDIBOg8mT7UuP8xNPF0ciPb85qF8gkZPeIxZNK9e437J+THZGjLMXa3vwWD8PImn2Pv85XC
FaJR2xdHSLYTspFYEwsWt+jEbLstbR+NITzQzTj+E7nK7CH34+cQMVux8l+mvABBI18CxcgdNRYi
/7k8PPAmyB6CbwyJmxgdXwLU9Z8Z/a9ZfUC9d9rRSoSLkkL4K9Zs34HX3EJIiTv1SN4Rmxa3cQgp
9Pd3t2KTXXL//+7L5a9YvHh6Pudffsg3jzgLOa6sL8UpDRuJZSTOET/AMoZmkYaRRhM3A6f0XOxX
LNj0D2H1yRyccH3ze7NYnkXzybcPYYYhY9NU7rOhu4/ZjMEL4Ww5kPhoos+5dDoK1ryD+mGoJkWc
MS8h2I7TkQlSLq1eyrqopYJG/ELjKyFUItMhGTfSBxIjSHB07+nbI9o0Za3VRfThbS11iDXv8EgB
CQGkTSEJ0liY8CmWAUQ8JR+CAGSRbeq4jaVuRUzVfBEQD0/yyAjgU8hf+rcKdyaxlh6670Vs0gpX
Zs+7xWGNyeXbNXTg+2eQxO1CjtYyZ7SxmYCQJNF6t8rTQr87AxwXBTrRHvDrFOFNXIx4KyppYIsf
AglzJUiWW7nsZtrXLk7XerJfmYkcUg58/4Gen8ojk2m3jfvFCdNQ/N2GylGZUC8BVxOYOOaWD93P
xwhsnCr3FnqvmZrkKxPbFvuWvpXQQWwXf8B8dl1BegGZtv8qs/y4EWsXWyfICMRYbn3N7CA3eXaP
c6WNxDflq34hv3WiTdEDZ/a0vkEMSxkP7kUGkTile3NKQ8pjghnKT/jmKc5X9aJmQiEvXdM9YEyZ
iRMUb2fi9U68c8Dv3f2fnLHt3+wS1QQsVEJkUmxY63//Yp0SQNz/3s/2NkNjjQxrpqAH9Ox9mXVk
3pEfpz3pop9uPM7TFRz5MhFIMHMKhq1B07IbogIyodThP+1G9pYNVkT0GCfibiSAEYdDFTNt138j
2r+dqZzHYdlF+DgmH85VwtoOMyrC84M45x0DTNw6jX+P+BvmXhnyf8UX4trECEyiDcu7jboQiVh+
6x5/yBndUwpyQWNwm0x5TXy0rBekf8qVDBorMAKZbvJIbmcESmG6z2LtaYK8wX+aT3rWif/TWvLw
3nx/+S86Hxqs+YkrkrdukZZ3ntasUCWYkb/ioQr/SYJyiW3lf1k+SRwOWTjDp6DQlQSCFSvPcgWV
X55Eke4Wxv630bDuTbnO12YIqY6EN6Q7Zz/En0sIQTx/RpuP7d3wuroHwvcReZ8gpEVkJjIIN/Pk
MofPgdaSJA1cArfRLI/M5BRM2CHBL0u0eZ9f5G3pNHEAu7hkYNcs3u6uEXP41tPAPejDWYFWAeNY
+lAaGZqitYTEdSx/e4IkO0EagMY/8bhfQMLna4/3Sfv84DI4Lm9pfFyDjhPvnnJQucmujYRF9owf
Z5+Ub0rAkoP+VX15LKkyiS0AYj3cnZhFiCohq4zTPMJvoolBWbnLFoBXD2Hbwz6AJ1BCO7nHuBKC
N5ikjBSxQRkbSti8y0EY9AQpFAF6+CysWQ5qcRk3t4OZmMlKHIgMemknadTzw33KP7AUUEJKxmEP
CYyMT7AokbhBGkjnF/+KIu42DAm4f48wLri8u3fFB+Br68V+la7ZFkQNcLNf8UCiHonNdSIzCf8k
9BM32oTo7bLClguXM5WxfWi9/KERgqAZwTwnrLAIvy9VZLEiZgAzLLuV4ighP8RdUeXHBUpTlKvT
or1NEf1C88qkC+WQdXx35aAFE+JM1rMSBP7197iECCv15GVZ6k44r3twan1K4CchqnyYIkZ8i+S0
JJEpGQ5yeVE/d9/2slsqnqbe1EG9MRZ0WcfCiViWb7WR5EJ2r/AXME3ImlMJwOjf8qyVZ7KokNhV
3pH/JV9WR/aTGaPnd/uWEigbfWatnbUV4dnSCfvis66fHrQoS2eAo0pIgjoPchn76fDpPBzTB+O8
UIqv0vRKUcx6n+y3bEa7T8f911B/FP3cIUgfvKJGxjExd56GIlAWHZrXcW0TDl+/AAQOR3Zz2c1/
O1EYKgE1ahhgxqcyQ0iATP3ht4orlBBeiY1uGlCHpkzduP8kSwsQRonzH1lwb6o+AmTkSnt18t8P
JE3WBN6XCE4Z2pOHY1TV0xfm/pBTHUCbXCA9ZBGQ01/HEFknVqP3QaN9ap8N73R8CTdPHpqfh0a2
F/4b96WazNLXDjY3FA8OFGIBFHkXwk4P4cP1Y8l6QEL4XXB9hhuORcqFMYgG8k/p9xI0Xf0dXtY1
VD+eiVgLZiS2upevedbndhLt1j8prl5W4e44Dfbh8blncMDe9UmFK5EL1xWi82h68lDS3ftnNJMY
JYdP8g0P4MXo8E/H19/QTY0k+QLKxjt93sIICSHs2JnVn2ya30aNzSiwN8qTPDNj28ufba8MyyUy
2+X7bQzasS0j6AfsRjySWxnSoreUHv0Q2dQi8Jsub5DuYWeEn21v32yj9MHlPPs596j/BHW3REdD
iekUEG28KuN2/2Mrg32/VOL2FZqK28eVWHmTnyExv+4jZcPXZdqd87NvcjD5gX1Yv6KVQBPcLsoH
ALBU39zvDPEfupwEN+hiDtO5ycXWPAPTi8iAcTOC+tYu0CKtR0lOfZKf9CAalLaUfJUSMKDux7BJ
oytvYloml4sSzPd9yO/TYPzyJ2cWcToMw8h+4/zauZyN5dtvYmryGbqFc5AukgUk5U3llPiTpmPB
qMTmm8KwLelMRqKzYMN2AhCVkTsh0cg4oO/nOyBdnjgTtkNiROpn94GgxBa8IzTifskuOPKD0s6c
GOLP7IrIyxz6h725fXo3k7dpTUpIXhUPS6K9u+nzOC+IiPuo+vF+W7GuFUg2WPje188IhcFDsEUb
MiC9dUtGaf4aPOI3Zc22+kpd65tyO2wRsIWcavghi2H95frCynYtrk1WtbKuvW3e3DyjnNi9VexY
+qQkTWjfgipOF1TdWiFFLL5PGk5W3fdxKn9pvBUrcRkEscJ4Nj0gbFkgReD2pkwOt5U0q2lPvPCF
Q0DbzNJ7+gi5OsOZozq+tcpDx0cegkwm4DCyvuSeQwDHT5JikZ0PZS27ZJKAlMw2+4fcbztpcbuL
JK993/B12VSTx1LUtG4WPQtu0qqU3fcwys3RVJpsJbUs3tjyxYSl/7J1we2vCUIlZ8T6IBbvP85v
Y+hmCP0ct65sLox9uWjZBbvZAY9SyF1h5OJgFMTLeFA26YOOBR5nlq8z7PSnf9+4d4x/wIuBRaQ+
D8EUZCV+L2a5aO3VGKjT24B0P3wUSGOpylK5HJ/qvRMoR0pPyaFRAglHzFJvfeUcNNTlwf1RHyHL
qr2DC5kxJeNDeHZ+FKifvVZgCq+rcgSwoxCzs69/ACl4fhmvIDOol/hyYc/ah9QKS13HGaWfKeAG
MqzF545iiolnTYTryCgpBj7EiIFPahi+q1jLXg9nG745+J3mlUY6M4P9PEZju2/AMHVQwAA+qOJa
W6WwfLVEPkKQHCHj7QDdQ1NliFxLFEIdC1bJ+ORCzzFrEZIrY0gNK40dFtSMvSvaYswXaIOxbM18
qT8GeHFJXBjqBn9krwUZFqDlVGB8gx+g7ECheBbCvY8DkmOo7pYzOMvBRyJPNQGniMoIWEloxw5U
GTKRRUoeAPM9kAYfthmBHLsuk/nxcPKyYlte3KCCer/f81MU7yMUb1Hxvrw0q7MZ7w/LygoV6j73
2/L8PS2+CvdFGyJVX1fdRq8D8xCpiNcowl9oKv7A5qi77stn2DwciN7SwFC2lv2s2hWqNfAFn18n
6Xpst4f94vyhs7PeJYW7Ph3fDP2HS/X3sfo6pevFWD5fq+8wtesKYksAtDaTNnGo5kQ4PE0G53E4
r50CXebtTngS2NoLjyfPKH1w2wd3WWVLI12Cn1EtLwOuOYZQB8G+ZAJbo8qxjK/DM9xPh9LrJjMj
8x3INeEwhOiw9YF19rmXNrJIqL/0d0iBR5PZGoEAb6hm7jtoT9Hs88urB9WhAWoHKWAN7AlcZp5O
3DEE8H5qWQKdUzZGxRjZAENPi9p47Jnju/KIDDWhkPJSopRMjR5SNXiW71fD9Jw2qFCzgLPqRCeG
DhziFnyj37orXAtQQl+e9sLw/nA4bztl7pzj1nx0Jt/a3csIksgV0Z2Wzavspw5DqZMnYGV34HmC
gcCgB8YDt2qMGmzq+BSx6FVST76pztbO3yo7AZ/fgfAjhwv+QCTrXwZ3250irgGaTqH6P1J4JUPq
aoaWucrqh/z60lwXO4q0xnhXzpFkv8Lyk/mI7LlFMI5+UcOfGinOdmJuoJa/2k8Av3pieD10ipex
WAwE7ufAvHgHlqlkcfrNOPjdbgksS1c/1OHFUQP4eM+dyGgKqEplZRx1/ao/J/tJ2MBI7Cyv58Ue
cSdoyIaBS41GfbVTg8mRmLOE0NbY68Gou+tKg4gVdUjQzSLB9wkd+UrdmivQa8aP8yucYMqLvjp6
6KftH/fzdklZJKp7+rJ9m8QTAg1W1HA1omf87Hxv+PQzfFnDT+XDWBffrqT6qUYh7oV9EZAugxM5
LYgnN9TMUc59OK2vkGKmu110MSBdHC/Lfe0zXCAHBQQtZKdTFeqgZqSwFetJx23DTisxIbjGDahQ
2+ynRgzYC5Zb4GGX7+o7GH2SP9aaGhTL8M2fB8qgxnFdwFNMudapApmlG1Q32++5iGPN7BMy5miD
+PbIsisF+KogR2h083JEXnxo4snVCA3j+QyZ7qRJkFsvYImo9ece3csxW+yyEyqtAZyaR6pJ2pf2
BDl7B8U5XIvLs1RKXqPafTllH5W6rPKtBl14Rx1Ce7AxidY3qtZrbXieJ2C9I/jBlQSqris6c3j2
Q3Q9RHoRXbQpldDGwv5B+gZG5LU18TKIN6D3hpzhy3w5h+OT+mF/6C8Xltv2s7XQFsSksRZRjzHX
P64f6LtSuAApl3L0UVsahxlMZjolTcmMVoDSHDnAiPGzSr92G+sbbUjDp6AqkR4h3iGseSwrlh3x
BGq5SXCM4AYgl3VasNRl37idHwklLR/l5E2NI7g+47jSh+HCNLJGB6m9BtB+0WUqfKQH9RgDza07
tPfQSYSSEog6wPbJNH27bNwV+Vng4aDWYH6jZ0uktXGVuggOKrNsq861uGDvy4raTbvpQFU/ZV8F
uPsfmUo97n7prLpnY45QKyS3hPEbIzw516Q8VzMTGr6d9UNz4utnRTNvYa+7rPWltWjIBuWPyrIj
TfcGdBR5usMbe04v7o/uGT3B4ptCze8Hbbj7nn7VT9Q19WurDhvwkhmIWYrHqNfuBR/YsPeq5WE6
1smufUR2Ky3wMQgizIgIKRm+oKzazpimkci4UGdCLqf0JvAsgjS+CMUhKkTA7zlVs5vuQXsjagbe
Hrj3eapOpuan8pkK23KD0CGHhdWGsJBCa1HeHKGRpX7hPG0NoXd2WasckW82frYuqh9XJQS+jw7x
8Wo+HS4wCpERO0Lapp7JnKAStqv3gTlEOktDqEWPSLQsNeVbXzb+BevN9YfD7vWkbSfKI1Js7kT1
KmraU73xNBBEevtuOFsKcRG/mAGYzPbbZofMHeB7dJppg8E/Y2LIgllHP4cVCaWRnFgSaHn5qCBf
Uo9g2k3j84jyTjFFKLJdA1WvIZPqV7X9ltHSNSzREUy2nRqoA5T1XhG4lMZUEF4Tr3gQg47HZXoi
LIn081MJ6IbsmwVlqlcYa12Jz7haI+6gm+LfiDj1DLkSxEQ6Pj8+ARDVHZK6Yd3Nrdq32rmzo259
0V69fGDOCYcWzsk/0V7cWDV+w0VS4q1SQillftRm/Qoh1rW618bicN6oXxTSps87p56mmEt2hnog
UNPZqBMpQKQcgN88achvB/ufuyE2euaEZYc8GtxIWCVMQR1B1fT6U9gLc0I7SF0gToqEBQmkvIBW
PZX8Z+XD96KxUwdSKvXGKunbOS1T6xGF7XxlTBEJ9KhDg/9We7We/z3eVd1/AILakwkMEKZhGNTh
G79e8K5tU+XqqONGsWLtyN+op8SgernUnBVwM82MjtX13TyVM7dZOka+7Cw7dN2DZ5yXquJppgfg
XT8IryNWgDDsIfPT3u87D+90NKGJjatxM2aPbRbl6nRyCTtAJUZvTA8Q3Js8vhD3THZfDRBl48Mq
N9pwml70x9Z4zcBlleFgrJnk+yzOxicDHMHp4TC8GUrEhGdeFrb7VF2oLIz3bGqPT0677qrQgov8
iHyK37FfrSYGFM27qG5jNv41OzorkJS/tukS9RiqDHpUPiVCjE2Gvx2ldlTo8JeuzH0C21JNaEv1
eQZrwxQAsk0WNJ05dZANz1cAOAZsIUvz8NHpK4DFWRXtiuCAryCOz2bZcVmc4taI+oLgLLi427qb
jRA8nilVToA+X3dz+OyhECyvSZ96aLUKISR8QAC16fsymLBRvoPq29Op0DPijJj7ALA9qRs0VmRZ
O9Z+lgYTO4EZ0BxjGOdglTyD4Dr7KBmAb+/ji2DtoehF1dbLjXnrRidKCffxqSWICVWaBJ5TeIdA
brK3g4pSEZjQrCvhCXAE6T8n2O8804R+w2eIFl+97gGIv2hMzT581fWAlONMp/S8CPLBt/s/ERD9
vUpSZPZsA1E2B1ay25Lt/4CpNfViHQ1VAY5VUJ1FcTLd60FlwGIj3UWaZDZhhoOVJoLfflcTAIQW
ac+CLBWKKeyim6Fqhvkpsi9enUVl+j+EnddS42i4rq9IVcrhVJKzjW2wDfhEBQ0oWDlLV78esdbe
Ne3uasbTzDQYK/3hC2/AGmhW0+ZtZ540N6QZ1JX6OXgnjraIyQ0XyZVi5Cki4L9I8RZRAHC7t8I1
MXisJvVNhcAXYD5mZujVI/5DvtfbwSe1CqOG5jtnnvOkrGihEvDmawOlNH4JFz4aPyRUPaTp+Q8T
+W+I7t/u0h2ZLsyysgzltD/UvtsjettP+xuykcjSksUif5vdiNzmomqjNwVfR1XYr1Bzc4RigRA7
Hj24qUHN7Za6vyTKvclzRPizbkZMJ9cQlVz0kqtuIvTg6dzmrvhKFkB+hwyLbzh4SlfDYkSvAfOU
dFoN0OM3mAtAYzw3zddittXbVRjBaV1YHsnnvMFCB2dTmGmUvkc7vQyTBbic2Qj/4sUMleVFdaPH
EbULNM17dH7w23WJoqEJUBTpF5G86UgGKG3Q9G42aK7jEeEhuEhhX56zpyCNJsiYBMwsDKbkucj0
HRbGpw4tYFzo8gxFd89zhWhBig0/DD1lymVevkAMXPrM0b0lhDPmuPdZIqKus078AYhv/nX1/c/Q
vlt9/VZRvUYM+0OSIKLvQNur0Ygn/UFnHpSOuqwRfRDgOGAp4/a5W31C/YvoQGLmgecbey23znP4
Jt4MIUM9nI/FAhFvchHYhbI2EbGKm4sYErbk2MKxiosTVauWbAUrkR2ijajVxqSF+Qx+Ibbo3svt
tVynR9yePFf0nLCYwaxgmRmDZYOMdjsP+qWJN4O/YnNnj9YQ3iC785YlSQ1K0ld4giyUwbQYrZXu
6DWHQtiU0QL6ZVIscvUnssVfGOcsEKasQrfQ0Q+716pqCwEeRix2h7gvGFKkp2a/uyaDGxtvRpJi
YYBdc8SlCAfKKj4h3auIUCcWGrd4Yd3OuyBATZEKaEfoq9TLjnA0X7adhJAqAtYGRSBSguIWs6pa
NrIciF0jJFSRcPJLKQxgZdtkCGwKFc6oT0rP5jgFvCRhElqWEAer+FcTfXS3TRN+tLQZdYK9XHpX
KAQZ7ZcE7S3co8XQ0SRS5y2UbyIKfC+7TSq9ptS/0UNRYZyO5JVPZrXWRdoQW685jeN7oT7wBAPm
NH7E2sJq5zryyqaN8jIyjD5uJBp1CToXD2EyR8zYBP9A/bRDLmA1DL/K6BecGqs9iequiU6m/MbO
FPMGaruZsrmBVddncYKu9YqgDiHikiyallS8D8uZqS9EdSUmR6vbCcxVvIt1h2UPLnTBT5ZWsIbZ
Y1BwkokJHjrxEV5f5y0QLc5G1wgXTTuXqRApGyV8aHESlz1UJzprLgTHLgNE4r90ebAxmyBB1ckJ
kJg0kc/D79nV5UlKmWWXlABBUzAWb1OUipugYBsd3lz2+DntnHiXoFQHQY+YnfIaAwFaIgq5ppuE
bkL9G4qisFGZNLTM6w0nHcsEYJ9KDY1xkSAiBfYNgEjjEtwKKb57thqeZOkstSuZXD5b8xVdS8Rm
2DdjOmgYkyCmXs8abDm445+kbSii4QPQSxsWIa2mIvaDuIGk/CkRBN0IVh4RnIIj7j317Ybib5ok
cXcoLCgF9Toye1cmT2+Uo9Ure9WgKtEitSt0cLGitypVVlYvzy3VOvdleDRb1uX+rNKvKMZsJWFU
n7TX4lt9PJ+TbFiYEls+fmTEGKUVn3stQOqoAlMLrddqNULxeKPIB5UsM6OC2U2esMlVa3F4DuvR
ybG0SAJp5lnMmB7dYUVWV1WC6XCS7Xzqi36fzDvsxTAbQli+JzWrmsNNBg9Ajj+05i4sy4svHxrd
g21vzDFGc8K5kSWzcPJnGSGDqPH6u/SKxKI3KeIjkhmzd5s5InbJNZO/EIB0034gqIE/wAn5ZvoS
q+vOPwy16dQJjlW3lg0JzEj45g2fte6tc/SztUAkJaaOicpXrT6kkDtTT5gNBPIYEywkSF5qYLkh
aXw7rivhNHaZE1DEEQgUKgTzNP7fI2wqglmJwmNUXBCjnEOn69jW0A5IFTac9hpNVO2IEhLUVApG
gnSU/XPRqVstfCKrAxqGr0vFWCryh77BDIOV6d9hxF9EueB14guO/IqIPt29xJ6RJJEnZGN7MOp1
QWZiBlTGiuGhIo+F0QYuSz8EPSL+EAuvSroLyvVIabMhT/SDFvNtehWYPQpGxVxuliX2XSOw4dp/
qNQvmdWzywaM6IbNoOjPg67gIQ0npSsWfl/ZWtysCl2Z+8ax1IMftgnpL3stuoGabEC31DVZvGOC
D71f+b1R1AfJfBvQ2y3MA/58K6O93OSvEl5/jnEBfV31nEBgTsnl/n1v/1S1sZAQw9xVk0R2qW9m
7X/C2Kjzb1mJUM9BFRe1sGvRi6GcAnO37imILP59MOnPBYGjYbqJaQYyesjW/J7XhWrumXHlfx+N
PFbKrlYuOVbz1SskZ+i2Mr5NPXTGyvzhOieW7e8ptIUNNfxbU0UwVjHu9F+kLu9jFB9KauKfrUjR
9vwza/ZvV/ffY0xdnP/cyzQV8lRtzXIapnm7lotiQUWqJLqXq2Ptr0zpvYokd9DDn1baP+m6v1/d
3X1FssU0KrRsCLNTIlE67w2oOvPaYMc1RQsaMWfAikTVsVZvcxYeRaP9DoskIozQhFe0oZyBgE41
jv9+5HecUwTiTKRVYBIjcoASm3onWNKZuBYXyAkfqvI9qHaTD6zSvBXJGQvEfx9JuWuS/XGoOzmS
WxxonVZkk3iUPO/wvk2oYCBCcTGGAXcgaVbmxiZO4FKxoBcpKgP5OjCo8NXnspysNTpbXPlo3gbQ
DYfMOluyNxcgww6YsqY+Ys1x7OYsP0pK53ISGC+JeOhLGbX4Q3Z5L60ymT0bSGZNCvWWqqD6+vtQ
CryuquPUSPZ+dmkbjYbcOZBIQ6D3h9xF6lvxY4hKw+2sFj8MpvucbTo2vUamCvJl7Nvf3PD/DGNF
aeMgqJNkP2JrZZ7r4UGCNoSkSZY9NOJSqJ8n7uVw6lOs77AfZpMulkJ/NUG+ijPVsivxATGTMXzQ
0x/uizrxzv8zjf/v3LBtRjgDHUn9jpfe3m6JKPVRso+ap9q8Fh3q7CPtxv6CfrEcUpNFjgCv2Orm
eqRwiB8OyTzX1rf+CQNYb3KUWyjiPgXTDPiqxdB9VxTLjr5ls6AAk0P5JaUz55C+ewtT0UdDnIvw
c/SHtDz7Gspl+7xd6nTICFUoOggb0fpB1Uv6Y8rAzEYqAK0qla0BlZDfn30rhDkKlTgl3MRrytBF
WQCVW7QWkAuIVcyoiH2RVBQIGz3Aqr548eiVEM+4YQlOpk4csy5+UGT9yzkhYmDqqAGgN4wX/e/n
ZGhB6KFFeduX1jq9nbFyE4jMCV9DQs9/z+PvZ/j7M0a2UcGa3ZgMuvnz+7EUKfSMYBBv+2JG+4a+
yJZ28cNtM+zQBEFowETLsHsQfRxQiJhtsbCzdXbEK2ynuLFLuwYoe+GOwla6pptypj+NCDnNYnuL
wo0r2uUOusu1n3oBLYyE4V18Dq7dM+pSFFI2+ScwJGAUhO/1za4/MQQGk/RMST46A2lZ/ftalbtt
ifGskhxKk42UNuWKd9sSSoEqZaQC9y6Ud3ztNPR4AOKGXin7Jj2iYUP62tLxUSg64zlN7DwOHwOU
qP7U9r8yEuV6+KXFC0MkDQfUEpsvSv8mYWvq56iBXsZ+ZRJ5mvqjjx2R9N4L4GExxlSef7iQu3LY
dCEGQnQ8OfTKde1ekh2Bg7xFDCray+JrYr6UTeGiSWnXPdmX8WaZsWMM+BT0ot2yBfQokoh42WH/
tRgSSjkaIMrGx9KLFLFysxJqR4bPQaRQPAE8SJ2owt9qM5r7fvLqnFfqD+4ryl0g9H0BpOoyM28q
ON8LvwpJVeV+qYT7QKd/EKGLsrCiuTRsE23TSbseUbvy0AyLpKVoag9vHghzf502C9xms+KB/B1F
C2XSXl/l9ElYiqrx7AUfpvychQRvw0MPIEVWtm3B6insUv+Uhxhn4zwgxT8EzPfyHd8XQ0jHI0H5
1FTuaw91bURZWDThvlAyuim/GvGlvZ39HINZOKfCg9IikIR4UP6qJeg80Ykjkk6SS0AHn+xfhcQq
7KT8UE+F6FpexAX+1i9mg+3aa8JS5BVQ1IPXf48h/c9nwOkquqGisozGt6HdrTKWKKhKrQj1gaxw
28XddeyKXT1KD7H6mBQK7kTVm9ZAh26LZYsyUYNaR1d+GYgPoWJiVzS/SmNSzYoatspDTncwxffY
gL0lX1XxmrGJm2N+jvTPrsN+lH0+pj0QYe2TnlML0xqavv3OD/GqYvAa0dutBy7gRLggCOk0oYoZ
3SYVl8ZIBpVRPSJ37Fhe+1rXqKIQw/qVuCqGbDd0iGVh0OUhXFIAXm+uuvcVS+iD4e81NFTwfCgD
1ldP0bFG+qoWwA9Lwwq+I/IgQqfbN++LEh0a80dFEcFR7wK6Ww3k/dyggfjVEHuQEexqLLVFWttg
QtTmKDTeMqMC5GEpfMuSTVPgLKNHtNBIX+kr9MOwbeismqBoc4E5Z5CVEuVYEs5X5YtG5zNE5I5K
EX70bRTNPY6WLQR05RQpJ1tCtdNpKmSi2F2rFsFY6qmV9gKCoN7pOhCrW7etBe3Qth7OCEAyrfZi
SGtBf4pzXFrQbxLwkTLyX0l26mAm9eSuBc366BIhFThE4DrLY0NNcJTWUrJAVBIPDKFYB6GKkBpm
8Gn8plvFPsdOVjuHMP9kPMu8U56T4o10JN+my1c86KK3SzERQlV/ibWuLQ1UWvuj530m9DDtQCq2
A1VXDjp5XZcPWqPbjaHZAf9NFQuDdDCY6U4Tx6UyQDqXdwky2bkZOOIA3FbIcdYu5rohgLtl020W
GVbToz98jph+JnmNcNhoADqtol9+UuEv2ZGGd/08yPZiil7coGwnaIVZ4BxDT8aDpq+6rZ8vzOoq
8DzzUcMoZMYo3yZo3lhihUnYSPYCb0+kFaNA5GcjzLtraJ1lhfprJO4CSXkoKBkVQTVThGJfjfos
Z+uqMqC7rSbNWnrppgC2CoEz0aIgIT90Os/e8ME5hQOi3Ek+86mLB/XN8SX0LwWvW5a3eEV2/MT0
uAXD/DYek/4hBwUm9Y5WGnbZlnugQ3XbLTpL2mbKuIgALzlIDM+EAEjtXETopKX5VmiTcB6uODIK
bUp7jbO3ivabT0QT1gkaUhjW9zT0zG7eaWdqVGP0EQCsCG6XIbjK5pQ49GgQRZrq9uMuGx6IgENj
F6Oc16JtrJfNopO9WaB56xvQ8iS9pozgtkzxy6A4luBGZzDMhmN+gwKZohqGapGaP44GMmZl/95B
+dPOFj1fb/iVF5+liWVs8JbmOm4tGAXReG1kCySTk4jFWvfHxwB7wE5b5IjQK+duvD3VInZDQ7ZU
1HY+tflzi6UhWMhKDOgDfYYQcAi819E8GWhjiab/MFW0MAFnwrE7N7TDU18+homPBcwGtdwseu9v
le1XFFCzjWIwzOGaJKlLtxg4ASJ3YoIWRzjMPZ3+BSa6PkXLBEu8imKmBvCdO5OLxXakHhWhoXlD
CIs6s9bQRm8WIujSPsVmiNC4UQCDW7u0fJzmrbqW4hoEk4gmn4Q5K/ZIrAoZMGxtp0qXUJLsmEu4
ITc2xvgBonKOLYpOZjRlUZFA1RKepB7STI0uCrKqdYFvM0WYgmJWOTwGEuAr1giDdw0tMG5peGCZ
VHoa0rj3BT541pJFHtRQ/VaC1OC4ZLA6cDwySrsyW7fyVVS0HuS4efACbz4IX8zqAnGHsLvtkyLd
NJFxvGmPLaqePrJFpL0pWV52G1eCPJnwUG5BTKoVdwhtifFZTLRnwDwK40lMMEb1Izp3Pp6WICho
utTK8JaIzYVImZpunP5S+69gwFM7+KwAzAm6yuw+VhTmgBs0gkS/UnKDBiHFqFrHPv6L6TZoT1OJ
LL9dMsGNeBRGZzzfbupclN5N8AsRAEclMuw8QZmNsTOmb6rofwX4a7fhIYrUz4RnLo7KzqNSEiNu
mIb61gDhZfBheXO90ZenjtIiiNhO8IlGfdV9yniBG1IVrWTu6CNIpXC4lB0olrijFwxEDWgjM6mX
UL/CkizioWrhpcE+2KMLA/2OLJ+BfrYmNUWMFKk9x5awYrhSgtUdRaEn1+8Sdq7CgzSmBxsyZXFs
V0+ddyJKmXvFumbn8JkSaVmughbJR/Js6xQBkGsDOkn0rJ2sQdyZSnh9baQaozi2GMNC9QesZxuc
VaFbV/iCCwUWSQCrNCtYdo30IeBa7I2G68hxeBHZujVrVrQbK/K/tJy+wNAeB3FcWdjCl36NQ6EM
oIDJlt3kZSsIryMWsdqoOBRGNO11KkRFlMuZ0NbngJFkh9RMFy+m2VOQWvZPFhNNGymhcsen07WS
G1YeOBemw0lP6511MhAVa4wEhHMGWlU0b5+BLrymVUO/7oYrhETV3zsrhYelq23C+NKttQ4cYAyi
N6Sml2Prv0pUpcm86ABKB0WSDzpCGhl1TEopaoVXHXtAViZflPpvzN0+Dj//HZB9Zx+/ZWJTPGao
eNWJMrCTb5jGfyoBROrYvHhWdQhymbyTFmAlHY0qmimh50wgjFKhj+VF7rSi5HJ+MrNuZVINyaU3
Ja5sLzZoxJfvTT84dX1uvZLzf/v3SWpTOvjnSVIQQLCY3NS4q7rliZ7XTedVh0Qe5qYJSM3Unbyb
LDmBYqg9fiq4yKfhh5R6T7oYf43UuUDPbKaV8mYGG2L1pxJ6GTV8RScWC8V4Ieq3x7QszhgEulW1
VkxhNj13KYo25mjEyGdD/vBeZIJsUGcBliNfRo5KMnhQukQFWxjGH9PcHC3BDfpdTeIztYSbawd/
Ei75i0c/+oYuiekd2NS0tl14WC1NI1RD19HDJaQHlKJW71kX/pDrfBd1728ZuBoSz+krhbPfM2wh
jqrylvBcpabYiMkiAb2ZZ+GiAm3WAp+uIXdWPrA+SAPMDKXf6iILcl0CFwiONL7mXAhorq6/BNEP
eol/lr4YdKpG2cOg+oQG4V3636FpniXsEofSeqtT7XyLu5fEG3YadgKNCgJC0p8UgGpacRkT82lI
AYH/e0j9ddyrOmegKZwJkPvf709USEkJLIlxX+PDXBvMeYV+TxWCktp5MA5kn5bmRUpL16iqpz68
PTHiDWI03TrHWDD6KTwbNrwgS5fNrTn2sf9D4+A7F7p/hpqIrKQhKrhJGne5klrUtyoNOccQTxkv
XtNSXjW4qEyj3asCy7YYgRnIdwMcG8hSZqo/Qad8Nnpx3auE5/2FWNYp1eRx1HZS6W9k7bWtjwYI
66lOW0wbUII2hjLBKZjBlFCr1HcDN7WUWREiUg5MJe1rBsutOk7RTOLHa7aepInRqA0tenTVNg+M
hEZjQ9Gi3qT9q2AcqjFG/5TadMdgi8N6EQBaHTLjUR3Dxw4JpaFWf0qJpxL47/eLTBg18ym3ZGjd
r2VhVZW+WtfVIbeQAJXBT8Z0kj2maImArgQYK2WzqW8anUA4HmBxCiDPfY5frUJ9uD6hYlr3BMWt
W3f+KdCiZ6WSzq3a/1Tj/HNBo+al81x5svgf3YPf6tGUC0UtywNZWlOIT7nGBiJ4D0U1BVPpvJYh
xebaNhSHeQNIfciAiTQzOTJdaeyQIkf0I9+aUbdVCSP0G884IY6alr0+X7fj+NDF4qXRPNvz33wk
ahPjKvCsrVvPYM+wc4bbH5YxlZqOEURIehID5ZAFwrIRUDVHrI1eYyT0H0qz02JjVqmQhRv9GuqT
aXDz+O/Z+JcFYbofVAPQIeWPftcis2ItqAs1+d/mhuDRxlVQ+COEUunLKxTDVHYj6zYTaI4Rff3c
WPjL0LFEHXMsXWY5oFL3+3LQVWPdDKJaHIRqbdaP0rjRg7WZvyXgJWoajlDLygBpjvRcZI9VtKn1
9ZDOM3w+jEcdR0QUTOAL5G8aJD9ME7CYZAGNNkBDShG0/6yrvuQCwdKNrJ9+uHfTKnA36n879bta
ciXLehtaUnHIxr2iv6VwD8q1Vm9i8a3q1qW4uI1zD4nr/ihzePM4FucmW9XRTzXtP6pr6KyLOnYC
MmGipH/3bv4TSahmrutty3n06qPiAUJ7UyD7qiQg3uMU2df9vtEAf9+wcbR5gjF3sV/XSEDp62b4
YUR9r9/3d2UyLkJSXreMP8wVW9Uv6ioaikNI6UL9sEoMBigpIj2EEochIIhQAh2zNSgbWCfiS2E9
d8oB+KbcntCgbYYjFuQr/aVPXWNRRysLwE60tNBdjF2SE09zmtsGJ1iNRfQjeuAdHjRIpuBX9K4d
ZUSJz8F1aKlRL2/RSYtcXHhcwEyof9cCwdNcPyfK0gdgLKFa7EaRCyY5gHUfLZHZAVoPgSgFgmVL
ip1oP+x+36iMP+6OKpuSgiMclfi73lPWj9kt9qriMAKhjbaaOB99V+s2FMFk9Kp/qVTGENwWXTB4
DWuK7OiGK51iRlWwjYMDnsaGQPtlng5b0FtGiEdkfo6RtL7B2jnnMLk1sHxOq9u59xBnmySgFbeh
JNlkoJwe5aayO+YU3Zro+u/5oP9ZGWUgoi1LE1gR2dzvO9A306cYHyfFAY4Gr/fd5WY/rb8852LA
h70Q7NhApGdEYpO9hX1l75/RgrF7t8d/WHWu3UybS1sJ3+DJVbiwVadf3Siqz4C3ObKjzPGOmhlP
Gt0Lg5KxReHQHhY6dEcgBU5nA390Uyd0B+x20RtzPPsMQcpV7KOzXhyecxtiwzKavnl52YDKcCae
7nH6Mp+v3PnORdPADbFaSp0OiuIZweVZ+wh00UEf3/5Inc1HYr9sPljWH+o5eZ29oWjH52AmNW85
joAw6rgCrD+P51dUq3Bghs81Ez+lDXJuz4Sl2hKZztX4C9qPv9Ev1h5VTVZaV3kHJDxLzuncePRO
VJTsk4TkMhzdRTirFj3iM/4xfULwAUkbxB1AXOzQLIGyHzwk23rWOr9atEvQIViorrSANrjOL2B3
ka0CxOuWGxgdNzTkJhWwicTDp1DC9S6QZJprEs+aXbrvFuM2PZQrmcegoZEj2OIM68l5ZVs8CjJn
V5uLs+nxwFZ06AeiCDn9DIXjDxU1uulv4SxxyJztz5tD7LvIFsUCOIBppy7JuuPbn+D1NuEGzhyS
tKqzhyPJ7Q9O3QxTnZU0H2bJQ85/i+lT+a+J9qG0967eLpjUio+4lXSUfs8ibFY+go+q98ZzzsIG
0Esgt7WT43AOflmiXfgODM2JpGkv7A4dt+YUL80N/BLsl/3XZlJwQ2sBTYaNuPLmmIvYzzLqpGy6
SGNkNGhRCYf5s6cg2ViTXYKeg+GbAJaU+jAoxcTBQtFD3QPUe0kOcOnA/VcoUvOGz+KjwNiXbIZq
/q8wAEzpUK4jr00+wDuRwJXU/THs3tZrhFicSa3qtjJx9Vlr1zGb5cvqlS1Qesj4Tj8z1tW2c7+i
Wb6mW72JlwPiDB6DDbj6Cagzf1df2gutA4yoslO6tl6tA+RvqLP6Y/g8HI1tcBZONBmO8K6Lp3SG
vfUu2as4kcE6eAqfjIOyUh9481xGGExwUyRs1Qcm2r5+UXfZMljhZzbPNi08bNtwJ0q7dUKodjcs
IZhvcLB2NUdegohjupzpK50wSMiW4iIGm4eZzvSn2cgbYfWEp/ERuNfy48n5pGJkp07sXPbXzdcl
dpDSZzpr7gf4axqKfOQ0XWGaMqUxJdygqcCopC7qmg7IA0bc7kVaWdubfZwODErdRu55gfLe7Gn2
Ktofl6/jclg6568vp3aeOvu4/HhxMdrmtHnPYD+lzhdNF6bwGf4PVwYw1FkeqVHhjdP8sP4b0/r+
x/oP6oBQR5MkEv/fwx2zhwfpV1FxIJSmHbH2Q9nxDXHmw71rDAogavokAa+S0cs2zMcSJkVPlwHT
DnBjU+rojX0Nd6Jde4SdEpze4naRoOdo2soEe6OEDNsR2oCPNl6czVRcdhopv7advpCStR4C1gvP
mQKxZ9aSo0/RZnz7HEyIu53sqgPqZ2DeVKt2lJJWhHDb9BAmM3mcxZBipvKXxLAUObCMwsiQeVQe
eS6VY8BbGXrIkR0CLka1B+CUsTsJyGsYnJhQngdAkzGhfR2uAx/ZeQsv2Y5kD6j2VBWytPbw7x3p
G8lxf7dlSSLhBSFDp+5+tw2LThgzLz+U0pcGhVQhIM+x4IMv25gXbRIvUjgtJDB2IhG8nmOSArHl
32fxl5TDIjIzwdepEnAw+fdHnlZkf6GiYQKWHUfVo9bmI7O1Zo5byVcTJ06Nv+G/D/kHkoON2AQI
RjiNgxmGeb8fUqgK0yqykeuuj7foASBGVS4Auv/7KPeIM2obHEYHtCBP3ek/IKhtkqetJevZwfAf
s/wjxY5Mrs7Ed2m8VgonDqnG9LRnfwg0/jwuUD6sYnmwIm19856yNYRp2OE0mh1u3lMeLKRxDmhG
G34FIn7cqW0om9JBt+XfV/tndHN31Lub6g+DmGmCmB2C0o3CmVa6Ma2Z5BEaPJuope0tdaPAsW3R
JUpWcrdr4XsRvYh4FePmQbduRyLVRqAMDrWZzsbv4uSueo/JlzEU//fp/pEUTGdLfivTcaeKe69q
UNWFhRFskR3G6jhWVABaH7uI9xIKSwfKvx5W/z7en3Pt7oB3w7weNcFrmio7mIh29M3aqwU7JbTR
tGtAJ5BGTxM+TJ2PcWf612lJqADv/fskfrroKdn8TyaUlOLoSTiKHxTta2wToPVgBW92CIM4wiPw
p/H/R+56d8l3y4sWqX4vZdl0j2dy4tI0z7FDvbmU9ij6wyyiJ5CPdqHvfny899hWIJ4TFgQ3BxE3
SpK/u8R9HHRgIfItO9CnrcDIj222rOh11b2B8dXUU1BGda2xzpZ8V6W/0PY/4Ja+8YW/La8yPQJL
k/FvVzBu/CN3N0qpAw+YHG6lXWl23MC9cpLEbUAP0KroMVxmCDj0yX28hQLXQK5weB2JSvDXQbDk
EsGUVMCL2riJgMe2+O2tdkwI3VHYZgemSzcRA+kx4k8EtOBqHZrJ/hevJepJgwE+y4a0o5z+PYzk
vzxYzGQoE1nTyg2G9/dxFEltRpsvjQ/FeI0AKpiYrNDNZ/TOS9jIlLCxDqfe4+kXeipWCUenWtSY
oCMZgL/Su1lCZtiF1ULyZfff5/ZH0YGNTKeAO5WXzYlH9PupwaJUhaKJ40Mv0WLBFZ5gYSwGWydH
EL7+fay/DbLfDnZX4dCbm4pZunA7QJmRWTZkNHRpEKk7BnYkrhCLHIGz8Be/6SlplrN/H/+Pbezu
Wqd78Z/pnPte0eW5Hx8sU7EDcAeUP6fRPIg/9Dn+LNpPR5qgd5KogRX7vhH/OVIgR1XdABWjDjFS
opQXjdXa74YU4AtQ7UScIzUa5SWaBUP9JkHaCTz0V4HGQGJwJdV4KvRq5atL/4YcPciXf98H0KF3
I5IZTg9Gn4rmhghZWbqb7paZYU8cJc1psyvIl15eSD0/dkgUVc6eZhr5MkJPof2+3x+/Bjvg9RTY
X7cnmt+uhTnK/vp+eqc77pwyZ7RxhOP9ko1QJ6n16X0/5WaSfSI9e1wsZs8kb4etaT8/987hJbMT
e5dxUKbibErTruH/vfPwun1lv5shUjpL7e12sfiEFLmnK0SiR4I4G21coez9fn+9Xvm9a2WTSz72
y9X+dCXzQwgW7XYy3IL3t6Rpn577+MiFvE/lg+k6p9eLYV8uG9T4W5v+vvzVXfrV++lElr14XPn2
aboqyd5zHWSf/+8141p8+zFZ8HGn77cwSDnCKeHye9ufnfhVgbthGza5yPHj4+NyaSgLXDjg9VrY
e5xs+LATUiozlDUtR3BAcTmJ83l4XmyfX18PPj8e7e8EVnReSvcFDMFTaB9ie/EIFIfz70c8G1X7
1/Z5u6j57uL0TinD1jldO3pi8iwle7WCcokkJArRkyq046NoG+PdlywEnN2okyyE2eP4jpIfVwi0
wFXP7xyTfzlR7F/duUX1YOJfkp6f3rlzFkd+4Xa/vBy5rM1m0zkvqGU4L4Oz2Vym/Cp2PjqbL4yh
DRVfUp/OfnpyM341mU2P0H2ESes89vbj9/ObijVzi9UWJqmNVC9u3nPvI/nkh2tGzfSeyn5/hyR8
QWzfuT1Q2FtC4IT1tj5F3MdppL2H3/dkyvbzFbTLGawot9ySHOJh7kac9ZKSJcpwhV2SPpacBuIX
ufNFc+84vEOnVVnsd5MsHhpTpp2TFsoi8h8Oid/X9z/G6ou08v9e8CXd6AhFkgs+4ldIUehbhdAZ
8EIdnodn+V04kFeu0bVwP6Idg2D6v6/QPU6p5/JryeceLwyLlwtFH2OaA9f9LrQfT4/TWFjt36ll
cqEfvvtx3Hxwm5vZbt6vgg/vuKNYP11xOGP4U+dis3La+WZzZNfjha6ifT4zR7++jl88BpR/uIMW
FSHBPnHbubOnPWNzelyXozxbTbeYW/i/E4KzuZHXkqIO9pdib3Yve2pnPHAI+Paud6+b4/JrHdhv
lC/slMNxI+2v45Hr++ADG+ejdPmM/z+/GLoj0y9xmGA8YOpIj3taXAyj/Yoh8Hna8+HTK7Evmssn
MHQam9PuHBp3a3kBNIUrFKnQodjiTE+YLJPvGDb9HDe5UBub9/POqd1hzW5tS3tAuLOe7w3O18Pg
8jB5TV8HN7ffzk9fT+Zx07vJw477rqG4d7MvT8vUIWXnhiCi4xwZ1vbx6WuJkN6KpBTBR/tqcURG
9rFaHqk8cjRnfEFE3BGdlPOazux9urusAtxLmW8MDi7Mcwrl3OWPr+OGyX97eBEdHvV8/76nmLd7
0Re1y4pwep9Wx+n+cHsqHuru+vLysv9kFZlBKHY+FzdncZqWuenKBydijMeYxkwfz7Onwhkdene6
J3zXGZm12LqymPLYuBJGXegK3KLpNtYry7497qN5DOS6chACcwQcP6ff5kRN5zL9k/D78PH5yek5
XVp4CTcLrm1aeVcCn6ovuHNLyn/2cze/bWP7ObZ/8RXZbJOKJ8SK79NCFNzf/bIrt11P9a/biuXq
eygsWenM1fflfX4unnV7m9q/Fiyqs8eEtfDGK2GN4Ij4SICKXwmOx2hhaWW9ZcHfs4Za0yOZboe+
mC6U8u71JVTt7WJ63Fs+8PDM6GK95yLYlOyEo2ecKkWz+fSHd71Zi9dFND9st7NXgMorkHkO2RKv
mGeAro3dzcwFh2G6ja6/yH6Z23HR8lOUvvj6nNrmHnD6lj2G+Xg6IETBi1H+efIW32OcuTYt5Tzv
92kHRWSRx//ygkge57d93R64CRVT/7Fxdfv5cfrr97L4zpon2emc32CGM1AzToLTkGfvLNfvV9YA
hkj7P6SdWXPiULSd/0rqvqsiEBJSKsmD5gHEPPlFZWwskBgESAj49fkOfZPbxq7mIY17crctcXTO
Htdey+ZEMpnJg5IdMM/omlGyv3nmyrCGMyd+jxedzsKb9S/mx06YlaM1DPpIPJtXnofn9b0AF8Z9
9TiTrCGoUTObpWNv+IG2pwkZEM90FbBqNWum9xKKz6I8ybmPazsx607DOgbCDiw6d4uPBQdNM1nt
lFj84DWdhrtcu/Io6WgM2puJr+LG1+7dzGozeDiUpTjP+0CcjT9n6OFBzb7H4nQCb2d5s1mnEbZx
i6U56/DQGtbjghMITlfKFyAqvGgwawyUrrSCY9iiyxI0Aw4TM9EQDydBw6SqZWSW8Im1V+BGd7pj
WGMWety7m9uHL2YR+PE4YewsCd/I4eBLxqnDpmMClzU+84hTbkzssAk2sOwKKzmK405nJqKfjclm
7ixiQF4mwysWcBpqhhbm+P39jxHSzeZcUCuB5FW9GUQlB0FnLuh3r+ElvMPwZZVh4u994l/eRgEf
ErrwvJkiqi5BDkUzZHmbbno0N917wzF4eJqFUxUedcM2Evvk7OC6MdRjj7iALUqjnr0q3h9b9E/k
MuPTs9nj60QUxeZkm/0x2dTYhJ65u4k5W86SpokP01hurYqInQ6bnV3Zs9Lx/tNqs1bsSoK2P06k
x6asPYoCPjoiVPOG9xC+n4qvEfu7xfq8sZeFsztwwrgfXACbsPCTxXmAPlzDvPtQgPGR2Oy6lo1t
ANbLT8BTNmd6RWQlYjhhyujh2vP523IJa7Z3Clh+3l3QZ1czcG+ORbyHd/nztgAI2FHqbCLihs1w
2y8Q8oF6DGxU0PaJUwecO1xjnwcobIhme7MPSBM4rrKI24hkfH7uzIgjx92/vfV62Omj1WPz3CNs
KeX5o9nvr4asKmeK2XGrVy00G1Jz94a1cJy4M+zwvUcd08PYGJ4BYTSEhe4t0Hyg5YRJX53ZeYS7
j+loDArIPzVS0WjtDAbT+Vy49zAz45DYm8hLBFyqiaUW3noa58EMkxfHzRSLiL93os+vtTCE8Ht3
GLtBzwacgNfswCbS2fSpzcZ0xb1LnFlfi0VtO5eYkD7kAuFklJkWWG5wFoNTt/Twyl+TSTgJ2fGS
PRq9K1Z8I0E4ONTLD47vx5x7TgANjn6/cxyh1oH325mfg8HeGn1Zo0n8iFA7Hai0oCiFB6GaQYo6
GPBttxOptB/vgz3L1qO55yBXwVt4bLD5fKqakfjEXDTSZIwex622F5v+1TEw9WrIyXoPqeTbJzNk
4eJ4odCai2PuX+WYCEpkoq3B54A4nzUL3/tHG5OSB9Y6qvpVT8R8iHzDldruV9z2OZweoR6l1iIi
gcoc7E3OUX/Vx9kVziU8EtXBg0i4i4smiuJ7TklS7tYhuDjCYi4WBjZicXWoKmBCdbOzEArIqRU3
US62ofqZA7mPjiOVnt48El5bWL5WWE3pPrB06RB47HQfCAckXJvoYQ4mTttzOm1IuqHxs+AIHS4S
rG7D4m9xbBHvsaS0LT7btk98Mp2yj1K7Iqj5euRsRC6Doy+im9xEVV4EadPoU4uJX2+86+7DycE3
QRog+m9jJRrjNntvIjwSoeif78Oe2tijwvsa0GrdxcmNm6P13WEW3eyhgP24XwIfXq3Bmj60te+c
bPFgRRz0J9iq+I5QX0MkqyzOUXlwz1GjNs/ws2YrKbjRT2lG7LvVxl6j/MIAJ68blxWhdW5D9222
fIaRJsaCyHB6ZrtEnyIIhcKI0Dq3TxYIQmdyYlvoucWqfH7tLc6CNZnQmbNOZgzhPAGC45+64utI
Y3d8UWmdwqYpXvBG0BqS6TjdHdm+8bo6V+fiCK95/2oG2hgqNu+jOX9n2Mnj7uj1EHhmluQW9ufn
QCw4h5RHMuF7i6iSmJb8b/75+SVSCM5XQjDKVgg2fRGWtsNdX+d32Bdh7GPIyEZdFB8yIT7ozB7u
RLSrCi5FC9pLYsF4e5uJhSl4iX87iVbW5H2iWO/hIm7azJjYHMrVwRIM91MZRnm6pTj9c4dz/pXa
XwMR9rJKnJXCjBdim5q3YHHCtcPURxTWhxdmCgNKwtrjyAZhGL4LV4cNu1qOUwcP57dxR++zs925
BUdUyVo0fAlTxmILXc3eI/gl+63JEkQnjhyB9h7yyabYLyJcxrf2lvPM+5zPu8vhPLMi0qnBfJ7Z
l1mwI96cYtEGn1PNmdLit7tlMO5l9krCKYsOMAEj3yHYcM23bmYvS3P4iLJw4AXSKAadXuGSKkzS
lLtI3S/2lMlTGHwSfnOj/xlSDvjHtk3e6nGL4mH2+P5cXbdXO4tL4HV64+V8zobDsA6+MMhT1oO8
h/9PKkdDnzbjF2/18xNGXbJUKgZj6li2cFdrV1xGeNq3qTibPvsBx4X8MrFiueR7k71n7lV2jQ/s
zjTSWQYDAxlNI5bTtweqac8JVdb2ajUci1UNdBvctbgvuDLNOYgDfnS7Y7fXI4xx8XoiMLzYDOfz
OvO6uCe7JkMikzQHrACGPDFDct1L94vBSdaXI/7YuJlFbxDZ0F7tmtaCUoGJVhk7KoyI7ckO2cnC
SH82gogLC6FCWI54tjWL88dKw5Zjzj9HWIsRmx2nMlVXB84YZ7D06N6RNl6QFiDBBjIhNu95JPiu
H6pUXmEJF8I5+cLbUKTgRfP0cZK+Upd1+UxAZBh0fJllJbNZO3kPLnoB8g6xER492Mh/J/Njs7Kz
cUozp7CkPhww+FnY6h2J3bfEf4sIb2mQRxpUeMTH8m2OAZmMmtxg+M7xDkOu+xUJuzblDIwe9zN4
gbFqifraX6VuUX/TG1pLg4cFPgnKhN9LkafTsa7UM/W3fFrFezSu57d3po5UWtxhPUXb48g+obKN
7MRtfvhkEgwLGhlRPmiN98PW6OpUo8uwGreWsHazXgMJ/UKLvvt8kK3ui//4b//9f//Pj+v/SFeH
/p/b+m/7atc/MEVz/l//oYley4+7bTdaVDRlmTrxU+G0tb6ft2W1rcY0lcPtuDVQgrwHdfYVXcSk
C6uvI/mH922/ppxE4TYObtMcZbydX8dlRJW+v/eFuiLIAyLfQRHvxuto5+Y9cNmO0W0PLtNtfOgj
xOJqdjldx82O+B/MZvV2HTN3j0t1/aIE2nie3P7zBP56T0/tt+yoZrudklfj8uPSJM7P+ve55EOT
jSQo7NwdKCxvU4RribTD45vhptHZA+jN8FcmWRvGJWqAOJdgTS7cPy3QXhqWs7uvotiUv6eR6p9l
S41yONT8nb+5BkemGGlOmJsOMlvDy1JaKVRoBqepAG8MGoJlD0sNOlRg0RIIe+caSYtbz+oAuiQU
hPCr3NsnjW2rnN6aNoSATN/CK0Adu6gDVYLf25J3ZrPL6NZUde9jgF95SgFJ1iGWoURwXCIyEV4I
B2dnzsEMBv3BTVA5abp771ZBUVgIpp0to/Pv7dOUn/poj7WmnQsbTEunBaI99T/gTbjrQK3PY2kN
s1ygUfXdwv3l3WqnQD7v0t/k/QYMX7cOCl+UP7DyZPtD8UedWohkMf7G72tXGop/zL1EMU+zZi0I
ZSUUDnX+G9DSPrM8UJ3ZamxYmm2AG2I20AK8hhO8WFdLMx2ZIs8IMx6KxGTB76MRRZ8vCiCVKeom
GEksWJhak3DEB/boi1BiBMjLaVjOexgTK/MfsBDC+EH+hGHPPBErCVdj9FPsE+AFICMP5Bcs5BYz
BbQM+YSwV2s8PYpUZonXP6GShTyxSYyic4ES44jVu+E095MaV19TvfwSDka4KUHOjwvnFwjxxb9t
CQxQf7AysCZtosA2oeWDOp+72i3T5Z25RDJEtbdNEQOJ6+pF//p5luPxUNtQhcAyAEmL0np6qJVx
vqzvWnUeT/E/eF8JhVtatH3aaaJUKWq02C8qOJIjslXIxPCNa7yjqOrwYE0njkNCn3BSBxP4dgkX
ZDMUAeCf1RMhIMuKm62jF33dRvuX/gd0V3Ak6SqjC3Rrvtvf+ro/JllLKseNDjyHCA7vaL3YjQ/Y
DqOEqMkADkgnsRR92OwT+u2RwoznW9tqdOQt1TTDZUoASHM+bNhq1JjdYijT1h4Dw0lYfUXtsTLf
TLdI+iq9E4/3RuXw8L5mRPjmNHDNWPqoNT7MVTi+MAmJi8IqfGJo+W7d7Ww9O4MQHJ/8DI9/fpc9
+W3buc8Twuu1dV8yjZhR9osubUCY1s7f9pc7j69A/2p28HarZG+1akvvS5lVRuqwjXpyv3Dg2P7U
+gbCdRJxWv3RHmwwZmiSGoPkQ2tZraiUpigkhOUEkUX7MCqvZj7X3BSzBZ+UueX9U05bZP6ajYvg
hbTQId4XFOBwnBq4YrwlhlT1oO0LjPA2gu+CoVpXzEjCzkEaWCBAwbAvvnbPmpNbM5M42HdbVBYV
U+knr6ZTfjM7fz/kp376tb6lsP/zkGWrcA8hlQDxrHzVKcne0ELyi1BDw6a9OL/aX6+u/NRV3V8K
pVGlaTUWYhjodSFfCy8GUFlvGwldSPLE4SVOIs3fvmiiP7ce/xzLv3b2U4/1krS22FvedO1IM7gf
OxdeSUipcFCGDUJ75oTcKZoQiNu9GnRpPnWTxcUFCwjYJIIamCXEuvzV96zuuzqR5DaGfm82SQnp
szO/vYC5eVkum/3rQIoPKyVl8xogTO+h9sGoF9ynXXkJ1PGwrFLavi9cfeup7fvjpgSg6q+bKrbK
8bbJk/NYgWCe7IlNz3w6hKTzdQdyHvfaX3e0boYiff1lzG+OPE2j/WK/KHtwPiRwBkL76dMW38Hd
V1rS1ga/uaZEdbX1gwBellM4sjqXCZzAfaXfjO+j9gsP+lu4+Pe6qk/hYr5uK3B/aedxTdmASLaB
QT3yuvqwruP68IxOElDwNd4hd8PbFF69TJyWd7L9JkaVTJWaTgkWkYhWJKf/9vDKL+EsyAZGBYCP
6AoYqu9LnLSTsyqnl/MYDlQm7AyKDlT1PyTWZ1F37xQ0KGZDag5mLiEV+FTj88aUK4sh54tuLTTF
gtvqDgPAMNmYxDnkKA31xU0CV+MunsJYA1KxNoxJLbnFn77f5abaNY3Lcc9GAO6pPpIAUUnXQ1FN
b9EYaQJA3mMhj6js5c4WibwNv+5H+Ruo3y0fgDUG+Rs8uPlbY1lV9nGVrc3dShrqfQD29DOFVukF
bDbxYLQLC9mWJ+J1m5TUjh8fR6Zjc7M9qyftmbpUHi91eb7iLluU6dHQOnbKkTETX7ZvmAnEk1ez
QAGkMvX30+LPq2JO2qwGtxhRgeDyuYmawKXbbsvJHbEthLeFP9De8VOET9w2L8T7KGKcnHpeu+qg
/XjpPcaj4nSs0T8aMITP75LKBHRgDPZ7r/Vx+Wp9XL+0D6Eat0W5D4UHCQG3Et8sahGiRAO7IVWT
43g73I3z8W6cDYXesxDqa7kVjkAKM3/rl4P7pJHb98kpTKLM3DunEM2ZQTE4ji6TcpL38tF6sBkJ
vXs9XnePkRJUodZVe60B6UavgsljoDbMOsw6dXjzGpy09UQfVjPKIojDifIIlDoUI84MXOFxCaJp
aVH9oQyxzN6ay+ZSXkKvIAV7pNP/6EGdZdPoK5KZxFyWumQ6SgEurwd5LxNl0G4rAne4apGq3CKh
eVggs8hz6u3RETKCbAWlOMpqFBD4HYktpJmE/pLm7F5ki01NeKp/7dwnE1atz8XhrLNzD6T2d0Ds
MOa7qZ+iV92aKh2DzFC81E5J/bErdy9sICiV5UnZu8o2iPao7p749RiKFxMF0TW4BElYBteO0HEq
Ag2B+xP69Vd8hfjcIT7EWX8X5/GJKKbo3EI5pNsargMR1WyDVtgMi+AUYC55NWzErRgraKCRLXTj
/6+AeMOvVg0xYtCVYinWCNGbfcNRhgotb4OXCEUAtHH0GuZSdFsMgkjqEHS7DboXhJG0ErytLYJH
fnX/8zWCHmwBzoFA7f++Gv6d6yCC68OTTUU8RgOCfS9a0OmKvGDHlYwYvjCsZbOv2xm6feNNd9Mt
I2S4uycEIksfCBT/ddPukGGMNUrN4AaSaANh5+DQM3Sn7N5xGF3xNxEL9cpuQinjKuDnon5/6J1H
xeDcO7GtoUoQf7lOjiNtljaty6SdBtrystq+lZOCkuXVOk0Oo93oMIIvPdIjLbo8vvGWoThaADo6
Gfzv1nL7Jn62r+OzBP2KqTYjiIFlXzBdEYQ1KahgHmhNtpCChzZX4OjPEcodwcH/t5EHEPvbLoQL
EohsA6pk5SmqabXrvX6HF2Z8colJPclvelkAVTov3Wsym7JxoOEMIZ4QcyFCyRSA9lJkZBIpmuRI
jvLIzNRYJzsTmZ0AwLRIbkTXG/HT06y1SCc7j4ar+cHDs/oUy2hbdcIJVW0q838wAoqpW+JF2uOg
ymgJtnxrwDgNDXyyM7K6mALnQtQsEcq0IQ4h28pdsV43f9Mb1b5BsJnE7YW6UBaH2W6mIK128Bsv
MKzP6PxH5AFU/P8t2FMslqWlfNnfWTCKN9y7wDWIav/VFtkSE2G84KHy7yZnxMzokZIc+bSlRPcO
GppHH0wAGXTaOqKbdiWJfTSbC/+jZfdZmEUnjicb/HpKMAeIAifhVCb204cSh+BPzCGIIQixdK+2
w4/dAFKatA+xC1j1GdZ98qb6XTqmzcZhvO20nMPqsmwuEDkPkqE+xPq+KiI0foYY4nJtgIoNCA5+
YCjPNSyHBdTCOO+rQg8vG2k0iYtYp3vw4p39jGK/X0rEEX8FjOpJKdJMkw9jVNU67Rss6tbtXZkV
Z2pxDdAHhbl+z3amcjW12QXI3Ozf1xdhyHdj//3yT7np9mLcj1WLyx+gx3aPkxNxHr1WdBf/fZ2X
S/qUH+l3udCbdy4kRWov8bY9IN10CmldvXBgz2RhHATeEph+JrpBL8Ke+31Fd4frsbjessNYjbYj
nfXbm/VwPWe6W3RRU6umWvhxmkL95G3Gm0XZLd6KkL2O1ieSjOggZojglOKj4Sqg8l0trpbaUKmF
x3+xKj+jxO/3+lTsPJco/yTiXvfjqptOYDwaIL7nrAepu9mb1YulaQqj+eNpMyjN2qiszDOFgtTe
6llVpAeMKhHO6PgFtnkzbL3dGbyBRfBsXnrpG3JvvW10miZMOvIZBvzWVr0xTyHVwRcg2YaIJf5x
Q8/kekWVtMt0xw3RxwNj95GNpdF6fPpUafDDi+UcgzwRslzbeNevx/KLTfnL2VMZZm1CXqlx2B8x
/F9n72DUeZXK5+O4GFMDbPZKL32ZTv1+DXRAKGazHZ+zqZaab5k4PhzH8tulD6Biu8V5v3qwv5xi
lbqY3IZug+ks48lZqq3somOwjuP7x3qhxOsZguenyf3zxW796ZMpyrc0hr8EAScV1u8nq1FDltYu
d8ex0lMouo1lyunrYR2QTO27bfvfV/v9Pf2/iz0v3P6mZOVW2iKYhVw4HJgB1Z3h4cWJ+PXp/Nc7
Up/qivL9oGdJm4vI3m7Y8BU0z15Z+Eek8rTH4eqVmXZglMsAof191ZBy0NdFsRaOOX+XwIvVcJZm
o0uUE0YFhpN3G8yKW6tttJ++Xx3GEQIfZTQKlNJCixu47n7iEEIAfb0u/r3Gyi9PlEF3qLexCa2G
9mjG/HUCLk0oAo+SdBoDAD5Ot5/7z7aL1gQ0p93rcrdSCuKoIroLMABN6lgH6ATaA7WN5pJOOv3M
nHDmVfCn/shAdM4jDKcyjp5C/iPU+fuuoKTa6tIxG2839BnbvfUnCOrR5m2DVpDqb6XBnR5v3oPp
dT0n7dVW+Rvk9LkDIZnRsI5C1IFkFNp8lCPhKVubNdJXiBWhP0LVcIPQhtsGSYfCFZMmByufNzj9
VAsQaUAgD0K8mY52LxyettFvg6yi7/GKSubhhb7tiqf3+HRkj5d7cV9fiox2K5pUjkGPeWONq2Fy
tzbMG3cKtx1V8F0hPDFc92DhlK/w6RGSm/syqFA4sI2I54R4Y9Im1F3fScDVeP+FhMFJcqqLaUAJ
6wEcGVwp7SoS3Gw9KW4GyYghW8T6Uk8CU4J+wN5CV2LfLYQ89NHfCl1k0KcNa+deK/umBsUEBWnJ
PH2kFFXuVhqntnOLsggiXFb23Ns6+ShJrGsGfHX2ufkAmnz19LfztPCkRWOSj15YoUes97RyeHcV
KkAIsJuttjAcf+2OY4LogNZsrMelK1ttMDV3U5um5vw+Q/KOdghB61Kwe3oXx2KmmE1CxrOjM+I0
z1Y9019NqzV+eFW9QW+CoT1GOThExpMRaa8b7fJqHKURdyIzV+6jOGTA/wWJGVLXF1PrwKhZIq3+
Rp/vWr+IIX640KerP5kXSTfqfZkV0ghWBgAxV4Ac6KfuROSoAgOsXpjlhvrDMHNBFBdUbJlgAHum
fF7TttX13cUYCTiTAK3tgFbdQP+KV+2IlAOiHkdk1n9Sj+USBjyS6yWIn3EQDFcePzqdjmYygQEy
VuQccElYdwvsX2XL804n7sST0XthOp0ZkAQByx2TsossZsk8hmGeAvBbD6xz5Yj+ug5IVxQr/7yW
gPZI53tA9sBWDIcffQFIPDmobgGHFMlOycwHYK6JQE2h814Cz6EzJua0M165S1Hz0VMTdSfRABMt
MDFoLQBOm6VuVa/qhT8yDr0ps2tVxnegKyOC/b6pJVmqd+pe1UfwwFnEnb7qH7y2laOqijAQAIPM
Ggv41ihHUvvfTuB5JFWF3JhrqwaUHgpB0KMg9NeByvIrsIFjUx8xG+2BaQs5RJbOwRHyVf++1s/i
7dO1ns1e6yKh+si1Kuo8qa/BG6HRR4Ukmc0icDT0nb2Nd6HyV9tIb1kGT60pYBjh1pGX6vhVmPHz
+Hx/80/ZQmOryGe0G/QRy04dUyPzfd/Yr67S+Hlovl/mKdCXrncCzYzLMOcwbbOTUU21gQd9LGL4
RQFFnWgSvZrYV8TZ/24qv1/12VSqCnx0eoPVZn4BFP+nHurevtP03rZ2HjZ8sB84eJQeHDTSABSK
Ts05ENBHcM9gWZhoQaT131ugafxyV2TxzF4KMmcQHk97fX+/l1rrsFZHNpAiyXy7OU22vBgqgAkY
hy9GmN6Wb+OxCzgqc1MHGBJ7ZG17gSjWcKBdF6y0GM0CWjyuPBerkgIdD0BvidogMz4W/3JmVgnD
EQDtxw5QsKMXLHBd9PUB0TIgMARQalK063tm3wQG3IGmonN1HqapdjtOfHdUK17EDBB0+t7G8kRN
Gw5L72z3zy4A4q1JW8nsi27/LA8WMzCqoGGZLFtguyYPLO3Ih6EB4BMwWyl4NJhNIEZgpMCbVebU
Howmo5Cm/5c98OmxC0jr1+cXIzkRYCeBAJ3bNsEgn7JBCEefNghAIGxGIHAEDKhgfUWhavrJbMXN
o7XJX072H7PMaBdo4u7N6YK/7N7duR3Zvj2y1iYfAhfV8gWi8cv/tF/E1Yp4hk87D6EIojeiXvKe
xpNX2qnymriuvR+3RzlNyU1cdLaLdABE+mgeJiWaotQ0J0oXXmILPpfJxjt39uH67dgrh9JXazZC
nRB5NgNoXxfywc3s35vweTpU2LymgqeSVZlJWV17Oo9p834/n9fKniBCD+GO8VNvS+ELbSY2fkUF
/v/zek8nsdzuiu3Z0PagmpDCcDRmBdauypFTnC3B/cuk4xd/8u39PaVqrdu+cdqpXK8IiEcGgIl2
lhwYVKpLBmtE9+Y4KaKzW7tNWrSb0X5ymCWWHGUTwkA9vi2TofoicvhZmPm+5m1xz3/7mX111+8H
9sTh695rd2AhxwdcGYucSrNqpbhAc8JWYAyPKzbHpRT6ztK0NWoPDmNiqRq+U2DVR/fqFYOcpirQ
62U1O8/qtnkfvXhcv3gFdCaQO0FfSpCdPJXFYONoHOXTdU9d4jqu3hD9ettNYLH2jGEJBtW+DE5v
wGp6AF/Kyn4JJvj16RHZsjcx4CRn31dK5VipWfu4H6fTTdx0Nm9FxIRMrNFL+vcbfTRLn8+pJnRK
CTzgXHikYn89E+bi28YplbfjY1yO/owBjcGK/qkPr4jSZh5TB6thMq9pVEnAiV/WwORfbAUT4boI
PZqtBlrG39/trtG8lVUmZZyNdQAE9kSf/OLeQhjoPOhwAclBl0Nesu7s6ZuDA/SurhIkYJLuDpbR
IFajGr0PAHgF0geeJDrtzfMESMolus6ynjoDnkB/JrG1QAtaQauv9XVGV1MHgtywbV3DTSB1td6R
aQbJo+QUKN4mUPnZ7G06tStw1GoIizbYEojWwJYeXLSSZjT3zG2XadH+kXYcKF0g1FLQttfUQiT3
3w+qIeKQpwcFfBPFSFnkPu1HYPXXg4LBYJ9Wcp6DgzR6xxkI2a/DMIVqacuoT+mXDsw6SDq8grW8
uuxTbqPo6Lgcb1xWCwtX7Z16Zwi6DJascq+OTuG/iW0/rf79Zp/pSoR1VkQOR/r/KPk/RYnNRDmn
EB7T4SU0uru3vV1GuyHMe2XQZuzHVOKLf3EIE51iKpQCNkxHHD7vq/1b4VGTIG0/9hpUfluvwtdf
l0MDV4hqIbImzwXUtlaelUOzlY3R0HN2XZIaOpJWNYDZzW1Al8asRVjawG9o5qcDkFC1qzMaeHW0
A1He+87eh9erSX9IYs/8e9FwXr9sEbR2UEGE3k5QW3w/R/quva6v61sOGgd6slBxa6/t05jpF13J
vrgHLEnVPXc3DuNcYdanx+pcIrm/6W+HlFhvi21P8ZuLXbc923VTB5zAhGTy0jsP9Xd5coKtxiyA
c8NWFl8DMAvdva/EWh+AeTdx2+HhE4SK3AGAHbUGWefktoPLBJZ0BVbrBkT9qPuacBwCsWUIetTy
yYmNULH0j1two4tY+bKTh2QEQHwrtMBodbcXKPYNTqt1aLxwRVR4f64VzB+opsNMoLapan5fq4ay
Q4O1PuZjyaehGKZnQsYmI60S8acYbRX8dXeG00npocBj3vdzS2JGVjuE1dDKKX2F27AZtfy1AzQy
aIYSc8x7QBwtSOJaRNuJk9utmNlhZngFMx+yt2xNaKZIM1Ta6fC3BwXwD5WxsVbQhupuzQXpUEOB
h4aTlTIV1PaAQsCYl0XnlTwx3CbaCD6CbY9vsWHYEC8eSkuYZmUH1n93v1A7+zFYqD0oNImhUszo
UQyeIT1K03xtt4CDMQXPKOzGZLantsmIb8B7GAwmByidgrnFW+9GH/MSwgaExniYALKx1/51ehip
k7NubqcNEBhQ/YtfHcXSGDBrgtFjLJyqZTNCincgR/Jsx3QSyA3Gy+BH909vF6/0TpMNhvM6OTPp
xUOvwVKU5Bc7lx6Mtx4kQ7rNTT+Fbm0zg1HFTobZS4brXw4JrSEiPgO/LtA53x+8vNVOOdQg2fjy
0Qxb3tFh3j806EiVHZF6t7wLo0eKL0YZUrckA/oq7CzQPcoabh7X3rnLCKEoZ/jMSVsCiyGGh1KX
XWvJHqRcoBQSDzSDmYTU7ujD3hy4AM0PGtDeGoylGOIFSAA0gAdvZf2KzSXIA3fxzjmA6AGPTBWr
cJMgtwpfs3NnRdWSvFjMtTJLzZQG0rk4NESLXQNA8tVKSJRyJwd/DNrPTclURPs2cY88X7joyaY3
VulQqe9syK1RdXDgDTTvTtggv1Es2b3ys+7sOk28YxHReAQ/nJJE3OhnU/IrzPM4Y1SqTU6uWsdI
uDqaVHxxFqJwizlLgHzRBO5mWLkNo3IFq0Eb2P4Sn/4aCWa7TzEFtffYFxZtY37W/nbyygiqvz1e
ylJNlXYOImnGU1x/rqrNAc53+kgfCH+ZF9LKO2dPfxB3CpbHHWt0Zqryaivuclj6AJbZ/BuvEQpi
g8qGKeedzlsARNgv3XVAPsUMUwapIFUfqkBXWAGkQH9R/zFe3fdTDJTsIFrOqOONta7gG5Apn9XY
Da7ufDGCZRaQBEogO2X2ZeaJmxG0AImHnAjTmLKD/IyjmmUHhlIXtl5XA5eV9BNfnGsUtxzx69m9
kObsaaUUwGfYgXMY+Kg5A9XSGH/NMRApdJuCz1EMAlJhdvIg77dcCBED5JfNL0ydpzgaJk90+QtA
Ef/2Yap4PE9Rjqo+pMKaOv335lPamF+VTSbfthlpGS7VVAPDv5DjHmKY+x+fwart7b0ohVH3g53B
poGJ1bwKigDVu1L1hSzLxZyaEBa7Ujcx34sQl8MpEOk6dcCCKVPJVkDEb0Yy9I+vsAo/m6w61Ih/
vYen3EHVjfS6Xe+ycdtMSMiBYzMP1LKW8IgFFafzah0YZa/wCQIoQZ3gBpr/1Yb6pUr+/S6e7Fwr
OdFe2HAX+kR14bGiGgt9DI9YwJzQG3H6d3NF6gLuXxdsG1tLZVY1ffFAFfFm//VAn2KS0+mkttM2
D1SE8oIJAtcKMH/JBsdDJSzH2UVuCktUWGj9gNS/Wsxju3vrsznAdvKYTt7nv3fZYxf9uCk6XrR+
8f1G62ltkjw/FFmeil12IyTi6YQ7cwDrjcAQmSlsGASW1D9LL3dvDw//7xtAuOCXZdGYB1BEIxVy
x6ew+nzT9sYhzeB45oCjbYT1/1MBe1TO4xtCGhAWNdyaXS4q3DV/VuC1FRy2yVfql8yXpxFAemYE
ENjpaNYloHPntwhLYWftrS1YeW3B5gCAl0q4KIUJuOYKdhaB/qRRYuY+vPwOx4oiILPpHx8zmIHu
DtPaF6ZRZffPuKgojTM+YgGrB899tRrePir83BMD+SgGUckQrzWz7KsPRuHi+H2CJS3FdA+/KtZ2
KOZdRRVdjJAwnonlvWGN2yaTjCmF3T3u4+A2QV80bRpHru5m/hWMnoNQLfOxiGc9fhffbUsLL2OT
oMeM8WlYN3dHmmZ4CqhQlX9F18CeTEawkeCQxbTKvx/bT8Q5JxubJEyTrmmc8e+xA1zlt822VDZj
KIngVpimmrn+5GGMbhQGbYVFRnD+bN29PTYIPS7mZb+2hnXoXwYpNUlHp/C7f5EY/lZRp0dKPVVE
/QgYCM/yV2KIJFzjCrRmM4apZfH2RVvGKcigMYA8njZ05VY5Ok5AQsN6IAPkUt9u/TXkzgixmPL4
BMdMYV8Amzbdaqks/r1irV9KvSJZJZ1TEE+Elu77zYElv7fL02UDlnwTV9PbFiphMyP22JgF8W7W
SQbVez08Y7gRINu71Xw7a/ZQJd9Qlm0ShPdQlPqAGTzb+u0jo8h3a8CYu5JjFXYwCEwyaCQ6OlQc
iZ+WL7K9RyfryU4AAQN7SJWwocHy//3uT3J5vKtXeT2G+Z0s9L0GWZoxj27KH5uG3Zqfe/Vy3WWO
oMVc/6tRAiogfPtvl0cdWaZN/ND7xVI9GQnY3rTzRj00R3q33SsOZn0LTq4BxNZtk62k1HjBdkeI
jwFSWyaC6rqkcX8VZNe+QjJRD+UNNN7HG8RPAm1tneMj8PM7EWqLDPHAn6uGrze9K0khJZeEJszt
/bRzERhnBCiPdpamdvLjXDDP7hxklbZRRqd3uLO2UcKk+PEyaAIWlEwt4He8mwbxc87ZsK5tWKi3
kYqPJnLYO/tudbCZGLs6DRgeUdIx8yXH/2xVxNDRdnWLeJqlJ0fAVEG7EXBFJTPzXg1bVqhf3AIw
7aweoSoiWxsmeQiGmGPXTRiIxX9S34GGh/qsuLIYaRHkhAU5QxdMRGqWjByRmaDmSAfpUriAtLV4
7Z1c7S0L1DG7pvWiaPLAwfx4cLgV0Z1WNZAf3/eNrsPkKSVpc6QSpxBo7sAPWGfmCq+IPllrVABk
x9j2YEAsSmt56pXEIwhIXs1bZWNC0D6RU1+t4l0xvAHkTYMN6L+y12R4G36co8WJPQFYy1xl7cuI
RcCQrUQ5YfwxOit2objr4ztHOrn061331BqV0JBLL8oNPwG6Ynf+15t8AP7+sjsIAtbHSpMao4vL
3E0LTZR37X39weTCbqX1lTjtXL727+mi1VF4qKDZ7rW1fpHOGcJT/1xpukj0kbgX+ckiU4rJNaXW
G6N77zhN7+ZBihuVVWxMOu05Gb1mN5hEuPmXlpPc/WbRv4FgP6fWFriwPtCb0RFwJ4yIFNVmyOEy
4cBgv2m4d9KoDUpoyAEiswzj/OHqQzR/Lfx062lrX206rZoSRrhho7b+D2HvtRs3unXtXhEB5nDK
XFEqJcs6IRRs5hyLV/8/NLB3e8n+LKAhCEZLVWK9Yc4xRwgUNVCFsKPTesWeXdDhy7kx2qvG1QV3
C1Z7GNEy6LaMjpayD3esS3UN1C54ZDHrKCRyF4KCZh7rdh8bJ714uA4O7qvxbfazfecAxPJw2ltP
qmivj4RLTHdKvJt/5UKAqkhfnNp/svJ+fbT/PdVPzYiVD+Vo5ppEwoy3cjPTf6IZXogOJIbNRYyM
1Lj6bu6GJ4WBiepYi9NXJxPHwK+Mi/+8QHgrMCtggRP6hCX0p2I6LUS1qTRduiebkyP2+pMwtkZ4
7bSnjtJB8RTIA7NnfLs+yt6s+ILsJe9mRg4kSZPOdfISNbDkm0X154kezzheqZ9Ezzwkhasz4kZU
i6Ad3e5jrYb6APE1YujN6CGDsP3vu/BPBPfTn/Kp6oyjQbGkjA2T7DCjOk3AYb3DLAzsFvWnQ+jl
pYNe//jVJvk/nqHKdlUsgzPp83FUjUufLpJ0b+C5CMU7JqHVhTc1IpW9NKzOJJTIkCXQENP42SMW
VsxcCXiBLj73qBlM5LEfFtXibXlvivY8cGz7ohquBJHlgQQruXGXPEjrHYktHerLLlhlP539Hoeu
Jfj3c/zrnseO/P/7c35BAL8dPKmylO0CPeV+wQ8SsjtAhYkXvC90uz45xeZzlt1FGhX1+LQMCl4Z
+L9P/QVZCztTt5n3uJrmZb3bodaenBFysBDAD84dahNCVonOZrrE6hndGuALCG36Xi57XTzUZO5V
wlFW3iXx0ps3VkPZQnpWsKJAMncK6IiOiIoIUHdc3XUg+SdMat9svEz2lSzguXTkv4Av5QfNcgjy
JLVJUfYCWqcWb+FLh82CeB7a2yh11eZG1XaUjwkVZPt9NkM55QddCGoEz8+1u91cOAW+D/VFQxuk
Od3Auv+i5v2THPJr1f73tD8VIWqcZAPMVuk+fyo+6t5eH6Jj8ZTfgvSSDvRFxfUnYWF7NRVkTidm
VpE+uzJXpphlRCVL99EVsmMJ1t97cUmiLfm7pFO4ieimB/OVZCuFIb65FTyZ5euZW0Vu/Z5/tIND
8PIsOBpUDr7mGP7ayeSmrQvRT/mKzvJnl/3p/X6qbxs8HdQ55v12DxllWGSvnJUozhHDTy6HkdGS
juAtZOaC7Ha2tToZdpO1o1K6UFMuZP/ZMSCPyP7BLsxHXfLv3fJnr/vrHULuoZTkgX4exMMwl5M+
GaT7nvBLxUEWvq3uiLwA4l6dGiyS3hH9T+bpH+ktcsjpR4V9V+4umiuv7ojgf3D//Z7+JMx9ek+f
DvW+3rjSWi/dk5oMpRC74hkV4er2mWth1EJc77Nakt3rlK238Nl+taj/hGg+vYFPR7Fm5oU1W7wB
iQGEuREuO2QXuNu+yq8r7kw0rBguSbZGyKNFRDRxr3ZNH5y6PcwxJgMgiJOjcSOublV9seX+j0X1
30f2CTMh29ZYc5F3Z7RuNLuoW/vSjWC4Cl6hOpxamolTuy2Yfi2EAk5PrVuiH42DhKAL+G0xMxfS
iL0JHmfv5K0nX7/4BI0/cLpPD/DTuu+Wecm1nreIBjdBc174JkmD3WUSz6lwbrETJKGmDzU4l9gC
ozmCVaR55Gmx/qTEM2Co5FS1rgy9GBcGEPjOVTANWz2ilwWyPORAgJaA01HhdiCNqTtESBSc62p3
7HrJgRtgvEBxbZpzrN8NzXlpzuRsibyX7qntd0IeEqmWKkdFvkTtRY9OeXOTKZcV5oHOuwtwEyCA
C7Ns6GVIV7HYw0vQ3I/r0aLNm3ec0gvlg/XVftyW1ueKVVL/+3A/VaxjrZd6YrEfJXoDwC3kDcD6
/VZbRUswacGWyj7eoEcgkHomMUYKiF0kY36ZvWz2CtMj1pUQsGR2yq/GYn+idZ8+1k+FX1zL+mIK
vLmBIBnmGUx+MA1hg6zbnpAxMMALn4qr9qkDc4AdMs1o5iNHztx5dhqEZ3yIsktZuGJRSD7PSBSu
I0fUWMRpEA3rx3XYZN6/D5StgPnXM/1U4HRq05R9z9uuf6YHmmKwhOiYnRuov19NgAHn/v1i8ie8
pdHVXJFLXiyiHUfdu4aFfIzEfVQEPLUCP09qgKvXF/aC6+jT+r7GnkIYALNDHg+pyXIoTV45+Rmm
97jthE3tE5Jd46kCWjZtTTrc4dTLQd2ZGWFa1HoT9wMeeLU300Ri5M5Qd9oPAGLI795lZARYcGQe
9Gc9cUZMED50BKhYvnGn1H7Da0LQBSYkm8hwReZD0nkA+mRDSrvN+93a9o1UegOpXzFeCQTYa7UX
VUcFp9AlyGfeY5jO4RbKSRoggdJtQGWoSZ6UEqPjR0KYJqEcE9xH1LWbycxTaasui7Kv5FNrheS6
XRHwUvgi9jVOcR/Qv8Kxh2EvaYAMRKja6eoJiitB+MLjCQQ2xqCKys5WnvoHK3VywuiFUMoCRfni
MPt7Yf7flvzV6f5WUC5LmWnk9Ur3sMEe8GfSO7sM40cjt817bLGac7cf3+Rv6bN49+91+ycL7dd+
I5zYFLeBwWcq+3VVpKXOOum+NDkWXW1i/zj4DYkfbKWmdTqdEC8yjtzmqyvwF9nqzz3z30t/2jNE
/ZhN0W17RqOD9bJuNzBI+VCxByN5jRcdPEOm8AoWVrfhyBu1PShU7hKHolpjMprtMiuoLYfkV9qH
xfKt1M+YoZveVfJTbSuChBa/Fhcji6HltrSpZMkQMpCkVp4quybgv+yCRZadW8OJE14G8P7eJtYp
EZ0p3WC+hrl26kjfIxRAeLSP+EKTzA7yS3hYyV2CY6POqED84g6W/o9F8f8/n8/KNFHJZAIKueFY
nenqYOEhFU4nuw1xdauvDV6ru6Pm5szrLWe7ugC5oM32oWAQ1OxrPSE7u1pjl/kCYCZiQmg6skNc
NvdfLe7UPMz4VZDagIZWZ0k8iC6D7M6m21Lz87eS2jo5OUZr1CX8Px7EPM5SS3fS3lGvDsfy9s/4
WDzUoqMvlJikS3qNstWgFDUxMAFknYfpoyVgMnc4uimjoV9mos1zJMxNqQJD8w0msquHUZfsCsV+
SU7VeOzEG7E7ycL2fRofjOg8M0rDfU0/kMxoCLd6dNObIfcvMSeF6cwDKRpeC4m/JUMrSPXd1dxP
0B2IYsMPx3BosamWZNWpZdr3L+5UjJT+eib/92F9alKqWFE7VW1kslJ11yx+jnlolCdReCmnk9Ci
9J4qdy6ps1ecQkTdV7TIM1IImFEZGA12NZavro+ZEZSTa0S7QrHlObcnBRiRk3To9io/DzMdx7PY
F9D5i75ylNdXq7qkh8qXlttrd0trLeTO2P8YPoxyA2PhFCTnNDRCnHGA4w2mN2PnkAXBRHB9SEON
k5a4eWZz9A6aDwy7HfExhsh3Fi6pKcQ2X3bwflpcDv3xrMl309Sgu9OdOFTwNkQEH75lSWHfp+F0
k4bFO7zyc1nC0Om+x9uvHgPA9YD3Pa9Qq9fdhv62NPLQoO9YtwuvIGxm2eNl+Eix95hPynBhB34X
mVY60+3ibj+TH6Qk2L6Z+J/KDDJx953fZEc6NAigofTAfXdH9zPocB1IvJW672J9r/QnbKr4t0Tx
Yjh6MGiUQOpP0xBW0U5W/FI51etrGd80lZ8RjBv74nRUMC8Fqu7OCtPT/nTtzkRPr9NzwiQpI4zo
VhrCa//Uqvspv2vmZwKPJemcxE+mfNKlXV7L9Iphi1XVtB/NgyiF1hSU66sinXPtohy75LDKt0r3
PYq5FMO4vs/Vvdk/FQk9ebhEu8kKB360uq+0J97hmnokdE3L7WxyC6fsGptfwcPjQ2ZrlCzvH/F0
rPBAjnaRfFqjQC/3MQlpqT3jhkQt3B7W9kZob0YlaFD8QRrTfW0KtCG01GMm3te1x3tYh51sHozi
SOVbq3sDi6DpeC12o+UQFGasflyGWRp0LKvyWEs3y7QX1UtRvajpSRAe+fGRLT7t5XLP47VihLvx
WZgCUdot/IwV8s7SJhinN60/9ekWnnjDUSZaz2aSOwK2/gL8lyts2iSYjJ+69Sxuxub9SRp2a4ad
kXyq+tMSn7Phwksqxt2oXszprUdH0D/Fg98MYY9uuQzbgQypHW+I38Qfw4NizmBh+22FrAD+Jb7u
ZigsrTeQsLEGchIq5WkAdsVFNPVJg5rIo558Kgp9Oimm3yh4D3WmrxFIOtDbk+zsrsSZD05LXgD8
ofa2y/DLuKTmqYxfxvlcLrd9Dfa9n9KLFT+PxvtkHiLtKWWOIs9g48JNV55FIPhc3RWA6Y0rMDwg
80F3NEqS3hFqR8MtV+OwdFq/125G6i20kUtIy2DAnIYuhYgDIx84Mj1wsdeXvr76quqMbcilFQ+X
6QdwcDuEmkDkUNgLe1nYJ0WoVcEEFVAMS80TCNV8kH7K2IyOe+LjM9ItqyCnX6o8oKTi6gIaN+2B
i5BbU56ee7xSuVA7oFjvSkYCilGmKoOfjp44hCLUD4zkzFAE4uqQVMeODiqh+2u5f1V0XypCIofr
KeDNWsVe0Ig3hqbVndQ+jJTjpOxloDKD699vil1DoAOHjOhPsb+abq86+bATaYF13xDDankVLHIW
h+pegE3By7SOKNvd6qiFP9e2mb/EqMuZNaV3yXhUKW97UDp/HgN92FeCh3/P4ia93wr7qoptbQ3r
9TxluyrbFfKeKK1kdSQYoNVPM/fNxQfGjUdHw0BFMmwGmE8lKaXtVimMBLfiSowXdOUVCIiIT6m2
/xLCSKFx6baZ3ZXDLpIcAXB4tfE5bV2DtBYc1Cc3IRSrCQXT7dKw7fbGGgx8E+26OhiKEA/9ZLBn
yc8yjqXtFfhZPo6uc0ysvDmeJ5dPQabALYJ+9hWKVYktHqTvIr6eitcqXg+/SqFGIjze59WS1r9i
HjzzvaemnsxJp/iF5SXF2cCzXSKBo/ronhf2o+QZqosSomRoYHogiC2oLDuFTqrzzHT7mhh+UbmR
ZI+K3axuR+o4Ghj0wuAF+BKxrC1PZiRO2A5OKBRNPBo4gotXGc42diB3I95K7hUbKibx5LpSD5xn
SGg4QKK7wU37uq/mMJMP9erOdRhzXaa+2BCFuTN1anwfj2s1HCDTSHYNy1TdCfWxtFDZfkvyoG/2
xTWYU7/HSKqYPUQd6EujTd3B2g1BKngYIvg9g+jGn07lBq3YNQq4LAu1gisQ1hEJuVDuRFcGW+WK
eojYMB/Tma1wiA7rI5uzv22YxE7YPQ13sq+WfsvMhXSpu83ja3J+1iRrwKJjD+C06sa3JAgPexAC
4UW/1d6opZTmewNf6ibjL8ekGI/MGMmox3oedD+7Pl5ZbTiHodBGVIzP4RTe9T40uu4FM3hD3K3X
h7WGGrfep1evQ4rZ7VScs1qvoxobHeOyQLPBesezLsrP9mF80ID98T581w+5X3n8ktrnS+VhLI+0
Vntik2tQdixswJWn5SyjTSkOscb8+dDeMDAlHNwQtiHGsFfuLMyPmQfDZzP2EWAfE6IROsuLvj2w
bXiurUHPNConWDisedQnQA8QSO2Rk0PvQzO1a/O0ghylHnXbyBIev03znVYHGcaNyKeJR25smDqY
0cXfOQHb7mZFSglNFOkk5zub31ENzmSqAPmF3Xs3UxJAjXzFe1Rg9LnNv8Sjtr7m0jel99UxuHKr
4ezVuhViJIZNlScmm3i54PBD0QkJFF/OyM7fGdYAgLTrk5YHRvRxld614mlZ0Pque3mRbaN4L3sG
EWJk94i1cwnfIgHmJo2TJElfFJzKBm/9o3n6LOkfVysZI43mSRpt0C25sxPqgMkx0PJNjl66Serp
lQeuSCmjQC80nMryh+3R22Pl1CSJd64leG3vRthm48wJE5QA3GIntHZ+I92rjKBo9ZlQzT4Q7L/b
zl8c13+9/U/4K8WyNDO9/fX2LZjBs9sNXhHRpXglTB9E4xFHtcOpVwFZCDa2yRDWVCdVXNbBjMXt
3fhm4rj9JfS5vfK/3tknYHZsy1GTNN6ZGBE1ylDFHQBmTWeb1kQ2vRcYlAQrdfvPSRO3QTz6q02+
wlpQnQTSA1+xu/rqnf1JLN1adQ2fP1wJQNJ/QWe/gwRGOmlWyjtLuIEggsKheu5fqw/xqXgwiSgt
tsgw86clw6kaX6w3fPeUNx0GKsb0GEu98TAnEkViO8Oy8CTt1Rs0TRF228Nd/s7ZecK+PMCkdHks
LjJciM2FRnzbjOTS+/LbvxeA+VcQ8rc/5tNjXtbKHAehke5T3Z75xGVbTJx6i39lNGCbZNIpznzu
iKUxXTrTPDmJ9aFbDll+7PLjvNUnnFRBFwc0sLEYjuDT1nldz0UEq+Gstadevsjyhghf5SBHIVF4
WhOaJKGMUJP8DSeqwkoJdbj2icvSnxVOKcJA8Za9obVXO7eS94CJ7RiMV7/B0WAM+N6IqG0C4Xoz
iKdqvRHWsKLijF299TQA28rlgGZwwZ06LF7JBN4KMyUoYBtCPoHQujp55M+Xfz/OXzOUP1btb4/z
E2A/i+vVEpOaieS7PLty7+OwaM42gwx1xEY7f48Ep/kSifwrBg8fDYIJxCrIX+yl31akrtdl1uUg
FIrsFt0JT186sCJ19depcdOYaEvbgMtLIBzMbUwTQQW2muyLw0T621oiaFQjF1w0ICl9ArRVK4ms
ymQtqUTt4YI92Sr7DwEDpnSCTRFncjpjfgA7bpt7+V88+18Uj88P//fX/4RZYwUqRK0GhtYg279u
6OszS1PVaCy8KQ7UGf4Hdslu/rNAlQEvD+VFvG/kw9yEiRFarVsoTn31IBYA4yzQznrML2nmzdSh
wWVCzKlepS7faHCnC1d95dvECisrpDPSUk/k72UIiT+7fmrzMxbj8XhTjLfqeGrqvZLczOOlT6GN
2EniLLrbk7IReWnhaxBck21RMtZNmEIzgz9Z6Y4y16DSNWC07bMc+tMhF3YZYfRlUCMyUpnduUbt
Wxa85zQQRHeWwwpjcOGgmF4Z0S0FEllPyy/AVfFAjATY3YSJZIFKg5VvX7NrYI1eJfljufv3J/Kn
PwQn5e8fyKd1WQ+rMV8X1mWk+OviA3wXxxmnRTjmkOeBgHBPrzxuxYj0TcgFAB74lQ92Z7kpnZcC
2OHS6DHYyibGBc4QAQN7JnaLdTi03npH/HtB6B96dtPF0XWNvEn1F4P6zVmzML/6Zu+Nmq1PbpH7
BiCOGqQoOvR9VFHSHyf9VrceWAAyZvvDmaz3fz8A6U/D7+0JbNNrRtkWIvdPcFS6NJ3UzxljFLhI
O6Y8PQ6Kkt/0Icwk7Xl55sLAthZby5cJ7xV0ILpb9eFMQ2g56+CJPB6Mo1e/wHq/o471G2YIilvX
GLN4o2j3b7jDQulssDbjmiBTh0WBtqF088eWOC3s0TnVsa9vH8vGv8qH4XpMBMCKHW0B1Wi2eiaY
K8F9haMKbq7YEv6YVP0Y/xtbJ6G8RJUfaQ7yyDNHyQjhDv3wiIuiRA5RaLxhqjaehhUaib1WYXnC
6QQLmhrXIhyPL3XpzDsAxtXDQWxwkrv1dYabO0PwbU4AE0Ufqui7FLuCE0aHWtnljfB9zTxpc1fV
YxujSmwJeBHhacWOIyb7x/CoXquX+WbaL986rEZRaDE0G7BSGuz2By8dP+KWY3kMQ0Tc+mtXNjzm
28b5CmHwCXEkTxVHmwF4yY/9sGBWCuudil3YKXRT95nwhFBLfUyu3ztjaywGdiUpQggsvtK8/iLl
/nFo/bZC5P89uzEBqdWrlHMBk29tOgnWROUG/VqlM8nOMkAicDQBRoeDGDrez1PYVTstY307XePl
mduRPv0haC4eoZwGNKFp5YgcVfTTcFEp1STbonvk5gW7B4tqbBU5BRR38YtaWNW3/fzn38L1B/dY
ttBs/u/fUkjLKkkrt98sBrN2MNMdqGr82huu0YUyMRWx12e7tHTV0ouAAfGPl/ZpGZiVW8vh1N8M
hhdLXN4gaV5VHZve4+im9KtKn3PbwGby6iQPGWPj9mRaZ1k8kdxM83a3Il4ELmFMgXuV4cbYjFce
PuBoytWfCdCWfGmBqzFu0fyqO43SqZVOqXFIlYsE1tGd6vZcqUdrDDQmxgkUQUciLkHz4Pl0ZpjW
G/IHZejanHvm7aRMFeCm8wuczoQrABykd4nemKg2wKBWv9E9cwTq8LQoiF+G+2xyRAySTVdHJSft
sOlnKAq+f7dGtrRVO462XcoQgWzjXWL4I4WNFbIeuMVn3QfNBAOOyx0TwBJ5ROMrqysvQV8fE+0U
jadMO/XZORegLWlOSSEP1xGxT+Ssx+kZ1ypu5LzcZg/Yi+Xkc4JZJvxup8UEC+NFIpZ0O9f9tD0n
1o4/+8rfBR1/cec3C03Q6oPzAP8vp/7qThpESDdCz9nBBHYVDm7sYu46zLYau6SdT3zpnZACFXIl
hzQZAGgcmREKTq/aPNXldvyp4sBN0MiLcKeRox452OExNW7xF1YDkRAtCgjLjmmIFHhqgYmEVnJN
rGCALxTagTDh8FJ9/tAh3dXGbtbDrDoMjDQTV36tH6UXqONlIFuntt+L3Dy5n/d7vp/bnXHdpcZO
lo6tyy/qZVYIV3oCyAV9YqdUZy3dNetpQMwXuaAgHfo2xv94vgq2TOzF1V3B1whdo0uLPG7wguJO
cQdYzQaDV68mGPeD4Qr0/0wOt1l4Q3fnSVKQcxZGrpYFEVAO015UpMzLTT/S92YbWHEoSIc1C67V
7nrdqC5c1HHkVOSBjb45MqpwJEa7QR2RwuLPnHp4ss0b487AHrjwYkCEOlhXr0YMBkyMnQvgHglD
aBPOkwGP75slPQydL6w7oLi19Lg+4+8p/BZt4yMVqMsYd6AQSgKxD2M+9NKbdOhSRNPYOlxlBgS8
H2gmI3CZrdAcCLdU41dzp3Y73QzmHlTLiZ+54wa0chCG1A0WtVgLcIE/cK/vOPzRBtPQX21D26KG
OMog+xgIa6+uAP3y6uTHliAxAmqUze4UJIfhXwzh+YNomvxjRjdM8fqcvMDXxFJLbXfyg0aEnsS2
sJe7ttiAwtYVzQAuSKv9YPTcTo7JcbpxrjkRnNG8E0VXSHb1TcJwFaAFDK0C2LpUP4ZAwC85vq9e
xlB+G3EKxSb0bQgqcq5+RGf5kOfUaJ7xvQ2xI+YQgF4OyEDqDk0pAB8TpMWWp6DoMP5yih+JHb11
+6vILt8+0mkOJtJZSPNpjml2I6SHJDuP6inqz5Z4iIZb/iVOvqiM9a3r+PNcNg1ZQUmHX9enJg+L
navYXiPxnvk7ldG9HhRMbbnL1Du99vRzJz6phbs8y052NIxwC/WkHmW26shYZAWQRbVh36LOoP4S
bKM6R4R90uaW+37XUwmowIU5zspka0oHGZes/ntPdoEGm8UuIduNfoQQ6WfzVNyBWZsAOI+4o2O3
5/ffcp+HDFO0gr+Zo+f5dwX2V8arIVlouwxJMRHr/++VJBaNNXc6V5JV2Qqw/TF9UjgeSy8v3UWl
DLB1Pjt2FguMpUtCChEST2XqMEHjbES1C6di2ubYirWBDRoTTNb91ca1PtMP2oVQ2AEJJjQX0wG6
V9HfKnaNw/Lo9l/BNX+ly/3+13xqL1WpKMa0ocNqLK4Pp5FdMCehdLJ764Umz5Ts6zt9ljyBhdjm
Vy//VzUDiwgjBoxCMGH+VKtoSj9oi0qtIuJRL8OePxkDXuC7wgwlYa83t4pyLKyd3pxhf6mxDxNA
No+a5U/5zWTsreXIEEcX7hbMpwv473Y2+JG16wm+SE6TvE/yXWntauF0rW+0OHGM6VFuLwtZS8Cg
tbvyFcoXAPJwzpfjNNz0xUmv9+r8RfAF9g1/2TFUMYoBzxx5169W97eOWspybWnFXLzHRvWWq78f
fEVNIJ1yj9j5wTLDfLu6SeDKHVhpifmywN3HFf3GGOym2UnTLbnS+/pHfZmbI6yY8QedYI2+Ln8c
H4XzOIfmrvDjF0pzAXEb03yKtS2lon6Jso1Qlf/gymxwtuD/ybdkHT5jiBF3YxzGl5Y75Jbrpg2I
a7PfxSygvp8hjX1b24BaWf6+hs2b0gbS+NN8iC9jFrQOduc1q8KV3iwlLHwx/rEuR0kOrVcO+Qy0
Aht3AU+Ah/fxOPy0rl5Z1PZohM1PjQN1RGX3Xi+H6N0qkeLpwiMjDekVlLgWXOlk5cHIUHR9mK4X
M6zNlw742NxLjZ9rj2AyZXJcftCRiuuPqKcPyMnhbIL2m/XdQqChjkCOmW189HgWxuH8hnUKDtSP
xUY/NY19e98TT4gpnxO/yYbTqe/6/GJ2DKdyn5+ry4NItrOFAArfrCUQDrFoF8+TfmQRcYsOpGvM
jjB9AXjIyt8KXtOESiur7ApMSv/3dBmMqU/0qWRumzgNl8tVf0goQK+unoWDEfZrOMBsEUPKUOib
Ec7xOYUTtdfW/TLOWFNfve7BhK/zrlqPRRNWfbA0O3Xd58lObY79dnPYV0YeW4fXRX4NFQmZ5XXf
v5SG04j+lTnJPeunM/c9NUD2LGg7k5beetBJRFof5Dy4nvo8gBsGJ0GGB6Y7G6XEg2grMlvRsZsG
4jC+iZW7xkdII3Se7NgB6qPf3YsW86MAxoL4yswaHHACVrKc9jyt6LK4wGx2R11t43D5+l3EdfFE
5sNHic0+Qbm318fuexUfFPf6BJVC0QPcSqHlUQsK1cV4I6oPvSHTofbekLyemJlXcDIhguB6w+gj
zZnQ+JoF/dby+vxOZTDhirSFz9w6V5uoLdBKbxT2PTyc1wg/Ng2VzxHnFxh4y0nkcc2+apwQQVUr
XEo7Yyx3by14TICvUkWqB36C+YaaEOs437DCdIbh5Asop+uxWB/7nT6E0yuistJHtFMxyu7t+Lv2
KiLkojPYN9IOQnAyvFewU1OHsWOpHg15D5CPQkZ1GLdqQXeud0sRilEAJM0vsORAW+GfXnLgSj2Q
tV3HzC+3qbQZEZnjYUWN3+GZ2n6rfjDI+yEcrfpo4YH9bRvy0Go7fX5Btjb68jn2IySy1JyMS92r
3X7rmKb4ZffFRYqz/t+OxN/W+qdRQd5GopRWi3ifzny2x7651aKbNr7k57r3GyuAlqxlxzHblRlt
nwdOBhlJBubCuElC/+DNpkMMNqVSDflBdvvKi2nQIkbEoWGGVYL5yqIeBZDko9adluaG/kwVqPYP
fe8nH2waYBM920GsuoUBNeHz96Ml0KO7uY6+hE2H6puGC7uhY0qNlcvykC8PRXlRystQXpouaPAo
emxIW12cJPKv6V5pdpV+kxOTWGDL4xT6zTTfzvpZMfdoQN6S54IkHT/6bnDCQcBCfcAwB1MSTOvH
UMVIjdLB2lmQtypbwoj40IwhArJF4Kry+FuhbBadR9tYfOgFQjQYcS5C3AXcsdkIPpCisySoJoc9
tMiOmAeLsUeRk3SetX7krW8R3UboiOkmz11GXhGTrKBLfOOOandp3BLTD+ZGa1A8U7wzD12XcMZB
8TvBEqS6lzt6lzSs+Bd8vAT3yogP0h02K5AbmpCTJ0KqU7jTw9sbPj7AISAnJ9rKK/wxHGk+UPNh
8gPDnOL8mOgBitIi8x+Mye97zmzKaX89oEvcujuKaCYzNODVxiyz3hgW8Fmlzfkqkzcdg9BUG2FG
POtvY9io3lUMXHizc74XIwhTD4sZpKwamgMS3+bD0pw6MM/oppSYTh7VOoB+xU27RButZFT2Jp79
gFxbIWavH/KJqJ4Vbm22ZWlqJOOWLn21LgVFHOj5vki8EoLDKbqPvZymgzaR4b0MD8+tzJDTauz9
tfBl1g9nYRKMus2qTos9Uw3jXcP0pXFanDJpO5cNgmuGDSuuunAQ/ILO6E1DHjXYrvVhagFDeY2m
+GUg4QYRfkRRyCa3QZaXLiwRzQt+Z+wi3QUklyr7IR+3Th247KptI7eucWci+OaAcvP6fbVcyfCz
GtrvToAOvMdriYcvMui3C4mW2o2RfmauGYW9BPTspfMOhEhe9sZyNLR9QfGte6rhaTjCwM+kqnqx
kN7DR2Ca/0v3m4rkeO7BxjWV9eQ1UCvTm5hfzLwPExAojNxuPK440GhiAQcmxyKZL0Z36sDSnUwm
Nx78DR0aMUbZgyvD7xKdjMlN7KBGYtDClH++WSsXJIEjMwKy/FYYEDUoBLzOWX5I+jYfwKWYGTAM
5Bm0PjtamJ2PzsSBuYlonOKpx9Zs3Wnrae73S3WrljcVeTBliFy8XvZl5vaS2z9ThuGZMEEqiJwy
D9g1wik+Lrmtv4OIKt90mOg+Kpxo2qGsHdkCSUhd2l6D9RuwCuhyYqPnoo+frjghqcshqYPprvyg
wYbPKJPpyXU73bRIQJ8z8wCVhUsLm2deHageKpKF3jTaJ7ObHxW0y5x4kpupQVKz1rdINwqzeN4h
dQfurhnJODoMA3I0iQCTXPTVixhI17AcHeWcPuZBAT4CsQd/MS5n1auudn7kwZhENUAGAmd1aroy
LG0ymNpA3rC6qTJcLnPGthFy4/1g3vPgmmx3xbBn2F9/UfOF4W6hvTN3sXTbdg+dHFTNoUFG3u+a
fIfTjwV3o7evqStBNwF+DhrLUyMfSwYBtxXRbeET+nyWXGl06StgUeKaTAZ/xYyvL3KDvfrG1h4s
aO++9CN+T/tgxUom92GaFp6cHEaclj6S9pBlp6LaK+o+EYPcPC3qQdR3WYee/yJPt3L3zRwpwwG8
A8M6NegROl9ZvhXdRc/DKNvJGtz2Qxz7shSwjesZ3vKhNi5hVd315fNsXrTpFGc3oukPCYNCZ4we
lunGsI5K48NxSho/fQcrRWMXQdgE6EI5gx2WjKrv/xF2XsuNW0EafiJUIYdbEIE5SlS4QSmMABA5
h6ffD9obr9dlV9nj8YxEgeDBOd1/ajSxq+Sd+WX9qs2cwtwY0mUKDrN4GOpLON1m4dwENkoVvTyx
jOEWsd7XNDuHSboa5dUMfPKviFFOV3yRiiewt8mJYE7sZXprmq05n3P5MssXrb2q2vWR3VwzCOjq
bp2EmPRJja9yfam76ywc52jT9Nsov6XShkctYdklR538++zStEgFbgULHamc6HbxZtkO8X+vyhoM
a6Vs2Z8kghGNc2sRk31UJK9nYBrZWvjzJU8EqzcvU/2SiNemfpnSS2vdx/4y6/ugOc/tQaz3RedV
n4m0MkDjSxslD9vAUJGsfzaG7RysW9wgyaVRTtl/jX2VlX8iF0lIIaRYFRmeqv2t9Z2zsZqkUZhv
BYqmdlsLBw3rDrBEdEgtH6R4Clw6e2BltfaotAF6gYDZzuBhJRReudePvviOGAerpGK4tAU6ORlP
ebsaiGskaYZKdFNhjXtNv+ZjV9gzw/BIT89LR9tre8rZUT7PrIgWwm5x9M1Aa4iIT9xNivsqc2Is
TKFvCV7OQ5qvKoxJMZpshiK/gi1QKkt7ExNX7UAwVgOeZQoE29ohPdpqhT0dilcGExrPNTLz74ic
4Kv++dgh0G7I0iL4IEbpjmLNwXKNaxgcPDhnA1i0W9IGQqA//BJzpEArh7MVL9aCQI7EEBL/1C5h
Aq1pWy1QoMFLo3vLKM6cgNl9TE+lMCCFCGE/4c84FMvVQJPAI52iIlqskwjDgLUwWMk2WBoyQvC8
4RvqTcBRItogOHxFCwXzDIkSAJuWOK5X7OJVu9WBWxAOg31+BSoHWizb0lXLfJCUYlixMpvW6clL
5IEI0S4HqRP85ATbUdAo0GEu+7sFPwY5C7wLsE1lLv2AIGZoLHOoDRdN25Db6NgQD0Wgs2zW5uIo
QF6JIBSnntggW1ukBT1vu/Ef2bovXM4eDkpM68QQcdfvD2BuJojddM7bEI7Jb1KHAgMlP+uJYI+0
d3dWvwbWmZgRRB6PdgCo/Xe0iqj1fyqy/7LK/8agzCnBuZUVibcMaBkxjgb27BskRXFyrqfaKzLc
FrhvnImeMf8mJTlY8UBYpN5rrHpb+5rZ28VNwuhuGqRoNZ3nH6IiJg6zW13a9Se7D6qKBX4lLjq0
QflCzR5LdxZXNR5MhXraqxdN/GUQ0Np5Ub6OJUSvq8dL96C/pAjcguWQcxCPWwqN2fQGYy8+GA7C
wwJKTEXTfoJhPJCHKetKWalPOtgnEVixWyM6BmLeFCF1EKef3UNOohtFY7vkZXa/DBWbB07u/hMe
wFScMITs8V6W0uVdQIuZQIWujdwRvyNpeb3Z8ORgrRheFawHQprifR5vKtXNQr/Y04/RqUloEcJF
c1D2fKH7IEhD37b9JicELd+U0k6NPMbcEVmQAcPXbi54ENaqetDVg5bv2dvwU89vQbw2cQPVu4FI
yv5QPnYlXVnuQVoZhOcNtilSGpH5uuTnQBwQaKKDace7IV/rw55cmn9fLbL8jwQ7mdWGaUjMzVP/
Hk4cpZ0ZZLog3nKQkdQmAsfqV1LrP5gexj1PPGjnKPSVxz4Fbgpds9m3KATrNTQc8jzJ2KjFcWSi
IDME271YHBvrNsfPlXWsrBs8WopYAvFNeTSKU63slWRf9r4E60yGELmgPeSPryUXCyICAifZCbHX
9ygl6pdHQauM3PRihpsGK/spKI+pdCbSltm8KEGKkPHXxP8kyc+ECnb08BUMpOwlbH9uLJ1KGm4L
7honCrI9W4ISjFyRgX7J1jIIKXDG1g2SNaRfmPsP2UEjyIHdU3LJToKEreRDdXGlpPOKqgRp3UgY
Z+T2KVNiV/USMuPCRkbMkehcRac3Pw/NfjQ2D2NTYuVLbnN/G/sdc+kfbNbLx8lctpNCFX9LAWlI
LlqZkaPf4EH6wq+nQyqf5PC5Aes3/tQpj6ivG98YcPHEcBlIj1EUa9MTu2G7PHIuSToLn6HYIcFr
TJb5aF6niNdaDbL7uMhQNTaFcrvm+L3hO7vWkOagyje26JgRG7fAn7DHLvB0zXgg9qcPEDdUmeV6
BDrQfJPI0fgkd4dI3UjtEfnJyKmV7yhgkuAUJ/sRPlQ6mMSYrKhk4/5sRQ9bmV/FaR+q6+JbJASF
0AayDsxjSp4oyZjFuYCgFOJ3nWAXBhhUTqNtLX1T4teiVa3yc2zequJbK5/wSsl8bcycazKCJFi8
jWmcxfQcjWczPef9Tmgv0rwLGS6kP8n6rZsvfXFo1F1onRPjpoxnKbwP9Y9cn/XiVspHS1v3GqDv
BfcM4Gu91eTzoz3I0glvh65eRumIlWMUX4rgFZNHhDCgvSjh2ajfpvqPqD0ljF+NdpgPtAjDxUY1
d1g84GMDZTta64CZnHCtaOvlc/w4YJ3IzB2tJmCCYq2jbI/5oslxCG+VdG/is2ieInwiIeTJDRdJ
QsSSehnMXYfRQ4Je3Ejp/hHtRITj+Xur/wzak66HsJMYW6BzGwaRmxHY9rOi3ef83YRLwa8iqfuM
xc+FN5ewPqfm1SBmFHcGlhFz1wvPsbodUUXMLcp9PqdtK5/r5JrSDs47o/fDHf8t5XM07wRGysu+
KRyTGnuYW/F2242ZrnkTaAtwn+WQ1aSCIjWAH18sZv6QMXmaaUAeOHdJZ89Yd1w4zJZN1xm2gnQz
Yv7Bm/LrWSn4k8IVtCWgjt5evkOWmDNaE5/3PGferO6nbNs3ByY2Vadh+uDnYfBhtiBGHNPYJfIh
6fdRdMwwgmiU19cuQil4kOND3zzF2lMTPuX5ew1/1jyJ08cYZxCV92Z6nsPPqf8M+mtR/WBGruJD
hy8aSJDWFDwu3XDh1rTDOS4xL9da7pSsbFMCJJtD2/s1904+oCMdsQ8VPqlX7dO4zDjaRhhnwuXN
80/FaNfMQwfQq/tG2vBVEVYgCebZB62Cn9ero9JtEeigAWCNY/yR1aem8KkPp+r4QOkkcQ5dSulo
CihKngMJ/8paN3b8bcrStdaC5StY3kFjZ/cRuxOfDauOQcB4lZTlNxkjvydml0snXbiZNJuPj2R6
xs0UiKcRx5F4zOJDGC63vcSP01xkrmm+peExr0i62Rv1weAOkOAb+cQJInFgTcyUrxvNINgg8itW
nXwQq6Og3k1xHaDfJF+ee7jYjdYaYI2xK6SNlr3n4VHv9lzfzM81MSufpnJHJLKE3ULixjo5y2d2
Q0ZOM5uYQ4K1qPh8S9ochurc7lvkdB94QRdvWLrnWoWJzvkw8jmJJzbkSjjG6oUfxotWI0D5xsKm
n7LGLyCAAD5Ff+VqeMUqfHq0ywrKuPrqbMBBVmfxTm6ZYK75lBPMY+ma6+TFyhaE+QimyHsxu30n
bVRxrSpbHWUmkrFw18n+UH/D51TmKwIIdlSWjaHeVY64RDoV/GcmnyOrv8vgs6zeHsGn1L0Giy53
foGCuA/iexa9YhDrqnNRf/MehvE5x35jvk45XbfXxIeiI80YfMNg0+/nGx+rrRIDXoCHJdUfjtRq
xpdHD43vbTBfNe2PAv4tsSO7Qbj8bxy99uHnPL+AVyVoN7rtXJ6i8CgjXwme5+SZhIW+fuIzyGgS
SySHr8tya9atujfLYx48VxXGTVRd15hVwIeXvvTxR6/eWREEMSTdXi6Pc30ZjNcpfJVIzUr2XXSI
hFMoHJuPgYgG5aJnNz04dsqlVu8Av3X9NGF1hYKntpucwXKqmuDpdGn4vRBG/RsoT/vGpTIohOe4
muII6BdWCS2Mwf2wB4OqakA9MToc9ORsTGRu/WBNxZcKkyBAPKNudGoKjMaX4p1eQmsAj3GbVjEA
zTM55MhHoltHCDH6tx7frZfIHrVkKWBlZkRAxlX6lbk3mt2gOoWv3eiCDJbiYt70sQPyq9FvcVY+
GKANBkg0KWz3p8lghwBF3Yp8FAmFIQ7nT5W03dKVGR4FLQG8ijxx2PXZZjljTfpHfIzHynAnYIp+
U40ePU6JcxnkMvyYJWyEJ0Qns0qRtB6sbRXvH5lfy+su9o1hP8S7MjnIAwjRlUnQeXzaPLR3s3oX
zLd0uBvpK//M6asi4R8j83C+9pVPi2ZVNz32tdwxdTLJfLHf5Y91o697EqjxfJ1rpAvDVtM3oekR
7u5Y4gW7nGAcH+bRaJ/j6J4JX7l6EI17azwl1s+j/xbAygDTWgpgBIoxwijajG/98TmSdynfaAf4
Ut36icavKHxLmUweU1B8ZgE13aLq6d6U/luZrvMlpkO9iChMhqWBKGgtoTiEH3l+NcvnVH9X1Qrh
H2XP8EeI3orkKxp+1OSolNswvJXKsxh/t8qzqt5q8Zpqm7ncitEfNfwxm3er99raH8aLWj2Hj++h
eo4GqiD+LZubCnmkAbpN4mtmAsAD7R/MR2JHKMSMQLDz3jP7jQQahGeJS57LWzUdTfVaYKaVkONH
+Q/ZBQGiD2GLSxZ8Lux8s3wSH++99CQy8UF6i6Q3QcQRA8pX1a+h/NPkbxMUFXHptNVleMnEoyGu
k8YJpSNdafdkzVujc+YfilXcd/G8s6T1iKGIXu4JgXZFXif1H0g6oarp4r6JicxrvFy5TPE1F6n3
QDOR4Ry08jxSu9lzsQs5nno/KN8UBsZmt5CNVYL58o2ncFxs3wjbgu4q/Aay5N1rXCET4FFP38Nk
A+bTkm9yRRYO9UXrXpDgR/RQfzRN4MuDMm6oRlGr5NG2o6Rk0jeyswe2dyfs0Jg7GfMFEHQjhs48
sK+aUYXJLld2fCPTWhm5RzwJMwVb1L7XVHlSPrqXMMIpcEF7mcT+TLC2jj9rgcceCPvDPaQa8C8m
H57zq5S40xPIcY9zxnQo7xvkBZMzNt5bLqIwR5xkg2DmDIfRF+8lkihKfzbW/g9cCHZFcfLStX4N
sbyTpjH4irQRzB2QHm4buWIAEfFvBnkvjPkwV9kXpkUSKvIr1xRjk2Vvq1e4c3hjHYngzRIQFzCA
DCQCtDpHOkuuB72V/0CuzFaDCJzDEzahcVTRUUgKlM5Sui2gXCobU2jK00o5AVR0JhSfHmhdreW9
LNvWn/iNmIz+jhB5XyMI3hJYFVFNeUmw4QVrknzArFbiufnGKfWAWDqLnz05soTu58u0xm7wm2YB
yyfGMtxTHF6GK9vhE/E5zA74E3L47ycgphYLm41zEQ41PyRYey7CB0iTyO4VLMlGxln+7O8Z3vUN
Hisd1JDEMRSKyHOui5iMaQCaDdlaBQvrPwBkxgQCrlvYXgZkNd74A9AQ3AAysYrASVZugigeuuOd
KM76rgC4AXpXhCPYXbJn5maDwyykh99pMuQyBkAHb6j5kuqYahdoBkuoxYAdod3LGgQLreC6PgLU
du2mNBdgR8cwShig7GiKN2I/HnyQqBj7vHgMp13C8Ssc+mJnzKQOIQIgPgOzGlpZD4Av/TCSbTAd
0Tg0jKNqtsJ8UASq9pUo7cHzkW0EDzgbrLe2pgOpr0dpiy7ConR/uDJJKkB9mSOQeiBxcEnpphU3
hbpHSv2INlPtF29dscmQZ3gVjRlOWfwogRdNa9VaYxuF7sDmIlV2hsqXhNVkrwHi0MMzBYrKsttO
6ir86jBQ0NR/DE+h4E9PaF05LvHFyA6muEJDW7ipUFxkCBjXOeI2tD/MmbBWyy527QDXMUKs8NpK
hqPdrUuH9xM9LoGn5Ddz4GnLX/Cm+A13qOPewEvBEmhk4C1OWh6AECOVsegMeyBnTvdhPRGwLnsL
DcI7kl3o69ZapaR5ZL7euDp+htIWSa1mYAbztEyGYIilGxo42bczHOIBI7WR/EbYtVuJSwncDghp
pWPn1iGBHfIdAzLsI3di3aNlxgb4quQLnJKTMgXrhibz4YfNDjC6FtZjfu26c1+wxtcqasvWltND
UN86k3FXB8I0szf2ieQ70TZkYOWFx8UD/NPmbiXOhnEjzduC4V8Ni8cXlxxJT2GkaLQvKy9P/Zys
4tnOcZBTcKp7EZcjbYOFBthjs8kQZzMfBKIaB5XgsCxxHEJyYb5GnBCgKKYYLXiRDfaLrlxXi6rb
y9n5kyX9NnrnGWPnj/r9EN5D2TWZT8onvKXE1EuUNFsVAuHYMcEjhhIlCcvL2b+fM1Sg+oYln9DF
yKvCWmNyIl8DU0hG1JcAEr6GeOvKTUhxzorlkSsdlVwr7Mj6pqjWme5n42IWxxfK++YnNMVGmkAO
Nqxg0i+xJJu0hgYqnr3IrJjcM1pviHzMFhhHIXLIFEPnyKMbYyEI/B6B0hLwg4Q0J5qf3D3ETTF0
vy1P+IU9mfMfKTIm6sSuJDsWkGSQYwSqBiIDIEJryuG5zZrFEx8hR6HbUnwj21bod3A2E5gLT0/u
H3Q8P/NryYJxUXAuOQ87fC7jjCd/2bgM6uslZsXpem6tLUsrlawpYHEihTJi7rY4ZkdzBTYJ8MyY
XDO6Tp2PuOlBBH3qBb2NeRRcW4ASTI/yWtZPOrGY2inqThkzFYZtIfrxD5bPBi1gtGi+SS2Dh1v4
OmJvR2lh9OmyzXt7jq+ERMIcMlTu3PyESPRB5rcYehEMgoVz8LKClHsNUQOvC7mgOIitQayAljCt
s7FGFbZ9W2oY0CY4NQAag0pBlbTF641mBHYWGo1z/ZG63ZnwJpYDCkCidDihuAMRhBxaTtGBycN2
W5l29z0rMNIbDlhQcaIMGj60kE6B++210yV5eMUNOAng9GNJbyeREIgqe9gxg38evv5JwTBhr6aY
Y6dlPAm/t7BN7fDWCcoWoS3swjivjG042I3uKmfwsyXo1k2PZGXDIHSMVN4rMPLEwDde8s0PEzOQ
3YMsHpEfkw3EqTvz4LxzC1Ayo6ehLkA9LFyT3RK+Ao3zGxiUKgTzot/wEBdzfkvFjtWJomdx//6O
JQ5SiitWYYXFBUO2ajcIWOyUMAc8uOVirAVOSX/LLgzR8wBVuYqXyopQDHtRnQkL3Uv+w7QkmK6k
zMme1VsJV9LbHI08WXybVS962OwrFDApIMtY4GRZWJmf/XMt/7r1841JyyDhBSaExI1Lh1/1gqBg
dsZtZLlt6UkowU7831jutRLm86DIO2M4SMlOr7EtuRiAH7qD6G0S+BBJNNnKw7lVdoNB/omvaMcJ
oUu0FWRPV9dmuGdXjsa1oB6xgxXj/TEc1P7Mn0vJmddXrYuIVTLcZMxjMB2ZtJPokseHsr8qHMSP
6wgg3PlkhBFZQSEUoYrCzzmDiO+aX/SwJvxH8CLCh1S3zXfavKll4vW2wiFq94p1C3iq5mPbeMYb
Om6OuXRvYKOvnXJwpkOPZBVSaKldCWyVtwRFUFZ1lj9Hw2oad/DVeOByyWdhkyQWE61aAw8D3dhw
202zHovdhIoRb9x8TIqT0lyN4KxAxtYXTmRKFU1aE53MvoG6sXc4vpakZLzMxKOjRjC2o7mvsouW
QIihvweA2mrAJ8A+AhGCu6RbPzBjGPyoDcl7lB+It9KRaQSST7oz8QHicvGAwOzI043EAmFrvAuH
2VyErRWa3HRjLNJz+gfEKT410hKeJB5xtksfS9gCWrXE7agdW+LbV0Q9sJ1yoWHjU3RbpFEvJiVk
yxkP0mYxZuEt5obxHBvb+uEbhsuTLSEaJfC03Um0TcVVtC66dVEHdORbi9OKYJh030trahPajdha
x81BEU/sqTiGpgit+VlD5IMjBSUukJW679OtSZwGfhrxrEJNT6cHBCbxto91N+wsQPLimJgb7r6M
PocMdzi59agdBf0cWXutXw8FS9NroH7o0MjF7HaPkO3wHCZPAWoi5XGPwpuZXjiWdbJdzL1pXh7J
sR0vun4wkrPRnSLjnA6HRP0YC5oA4OBtox84tND2pRH2nIVcJ1kFpVzAMq+8StvH3YZgAbJWoh1H
Er1BHO2mGchgUwSXIdw36ZPUnerimifHebg08xViZmlo1E0+bkdCNKU/hUDzzJ3DFOj0BuzBdVBO
QbZRlU05vUb9kx6dumE/ZyeJeWX6enh+vAKuijPdE5oPZJpwcUgrV/iMSAGAgEu3SAPCHtffEjhB
yfmoVvGb9hO9qE9kIogolWxCRagEaHNaSq5ujRfz32kiyfpH6lzEiYldnZmKv5Mf/yJmjtVAajOz
FG/R/nVgPJny2t0L/D7xqsGJSawEFVbk4joaSHHiyKC7Qf/O3saEJHTt0NxALij3STKxB0YEE++C
i6fHDPL73QQWUKcCgtYOLHLBTeCGIJtADFJ7i2GrZozbaqKAZvwYy5VgWcWuETIiBwc2ClYtbKrB
I0NnwvAJ+wGiFC1OdKLwoOtDDkYGRBCMze/heqCkBLCkJb+Wi7X4K84axNbAYjBH+Q1cL2CTpqj6
vWAA4hiMiLCsfXNMGIsCqH0wjsYVZfVePU0nMDnh3kJXdHaM80GzHz/aIdsbF4x1GmGbtQ3kwZgP
C+JqlQ6YhlaUO0FkFwRREUXhGEBRymom5o7Uxd8Xad6EP/VP95XfDX/4osPDlgT/hEQKBQjFHbTz
gG4V1gp5AvEPxpKUyWZIdg6gDWpripOJyR13GHqCgPBp8R1wmZh5KNA5afgN9QJYAC6uB5oTYvho
YKlZWGEodnr4NZtWmn6P/E3CSigKkeyo9OmWzbk06chjbVw69XN4QsDIOJZ/X3PqP/LYBkMBljEp
BoaB/yuMNjJBrrQBHruF20Xml5u+qpJxQ1G96ibbOmmveDGX6gvDcuTFD0crfS06gS0haABxQ6ml
AgjyVOde/UJSRlS+GCvzhHiBbRn5AcUkZ3RYuYYTn4QW4RiRkp6we6hO8IdguT46/8d7+qe4T/Mv
7+lv3HyaTur4iGLx1jy2mnWYbwoZnUEMjOQ/VFcKOSXXZHcO6P3otk5aDD7pitsekwbMxYnKn4yV
RUffXAcGAhwsaRuUh7z8mvDBoCrE/0mY0J8+84duFVh291Ti4/oPL5D1/yXruDeWCSampVsMRvvb
u4iK6KEP04QlkSVCFcTaA9/8TfzgeeeRizhvGW62hNY4yFlQrJBiQuZu/o2nD5YFfkOtEIgs0H9J
SA4uCDKWvpfND4ikQVewIrZUYzUntLQuYtuScnh2pNItxy9sqxYrlAQ6YAf6+9AOv8QX07CxACPB
KCl1KxCL4lvC1tojbCaQFFjqt8gt7LBZN5HTvRKeUVg2Cr2ZsBjFAf5MlBXatvGHqExtWsplHGNU
HRlW6cpJvojTb5hYyHQChLnSisiztKM78ASG2Eku+aO6xHtfMo4CbD7/FbEp/387CTfdkEWd0RQK
6SF/cyFZjVYNpsJNFwiiuA/X+tQS/7LIvfF7LOqbT0wZIJcIKKRlG1EIFvqor/1z+95zU0j5oykF
jflNdv/3ZW3o/xSZaC2zhXVFNmTtd1jzX44HSzALMa/M+cZC1piGO5PduUdrEpCbUdCLkHy2qlmi
wNk1In/ihFCGughHBNEeb9D1AUjp5CLcSfDsDbbmWHtLWcHHSMztTdZZskGlp2HpqS9Gso+VbQll
I5wR2BKfYFKODRt0VaiiFaxkrrYnOSW4BzoEpQOniJxJ+l2qxAHi7h0wpZES69fIjz/HE4LhaOk+
fNAt0Q9UT78QhGl0K+F1STEspcWhB6uDejjGtoc//mMRdu5gGaQXWokPssYv+FIJGWdTLJkBFiyZ
MTau6zg9iqqjvMvnKtymlR8s4lEoGwQpL9oebyzxfRz2ysu8WTzApL7hdjNADijmbbzb+Yk8Qg7V
Z4w3FXMS+HiJI7GDU5euyJwWJUf96uqNMLo4W7Urwhg4/v7lj7UCOn43EhzIX8y1kMQ9JDWsBJJ0
jL8FOqwW49Sy+nMgnt8xA1QZCuSkjZW/vLbFjlKRjRJ4ip8Dkkx9UR6TaGktyWYbD9o3TzjH6WM/
TRssvDQxBMzpzcs4+zGDgajdTLuCJ1/XWzqmHDAb+e54x7MfrjhCQg64zAHPS3EA4esfIPDIs7ID
xjDIq5o6/Se6K5eeB/EYoHAYVvqmOpAfjDQXTz5JAeHod6Wt8UF+S/iSA3YVO/M/AesxBDDjpn6x
whPqVexNO/XhVOEqWHB4Imms+iD9ekgWUYEACaQYHPA4Cy5kdqmoqA98JjJasmXhTGCEFYn2joxc
kXtyJCsA0xqpXv25OnB2npjmQp+eQHJh73AgviJM/vf2df4m34x0GxvXwvwlMJY2wtd5HFwqid7L
jhjzhz8si8/xJ90ZRzgFbDnQSKHicZHRd9FdyXWQt8VawHVobsTK6+489OZdTjcF3S/BwqVij+3L
3NpfyR9c5eZwIjXoy8v34bS4agLqgNf0m3BnrpolSgY0UaR809zb5GmAlIO9eiidDA9lP4LuatFm
sOt5wKwLNGuLUL1bzLNXvCI+GeLu6+iRQYFKn08+c/pFvdhMzCY0FoP6/FViss4QSdIR89mbJiCp
k3+Nr9prv0Hu31wxAHBhGN/IjxRRPa1h4KKb3OERkzSPImiL1C/DngtgeQ2fE7d/MT77F+Guh66A
ohm58+iHW7R5QPLJjoxgcyN9jqSZyW6y46Nicm27Ga0N0dV9/Ix7RBe31NS4xvvwyPurLBRA7iyt
8EFFr8Skdn4P1UpcCgvLR+O0Q0O/YNCDP0su64KAfBV0mVBOW7imlsMj0+Z+eucX7Wd0vyi2KtWl
6qpd4m95CqZ9APrBMZdw2LHalkVdDFs+Agwf0YnAQcjJDR6JT2LrQEwER7x2BAC/6N644odXoF2e
KdoyPN/2UZDCYk9ecdbTE+CkAllyTT6hWN5oN03SS3JfdJaw/rv6yqVRgA6OteWilhBJ2f4iCJGK
QfZau9vPW6E+Rndqw/j8+CAlEXgt3c5/OuCtX2kv8AREyOhnsTO+Q0IjyWJqw6LiHGnwERudK6/0
5UUVx49m56CLfXzUH9AfK4pdKJOrsFE/+UosdE7L0IUvHnaFTqFx2g9gAKIkRiwIHE4/pCF0OMZ3
2KmlZJ3esQzyvpcNwJZ8qgm0WMxPZCOH4t5Y/hcxfNgkqxXATf/RBSR7Uh+42gd3WmzXqKnkHQ3e
TO7zW3dO10te+EK+QB4skRbSBzO8ROQ2pYdXHfsg6Cm1kT2/c3V9BWLnA2Nwt+c7r9aTbBn60j3Q
1ikvRXlT2dOtHrijrvaH2EGgnMAl1j9HR6ltIu62AEprxxOow0p458rFTUuhSugUdPWGtfKVHnFF
il/aD1ONn6FeSBeeoWkHSGwbfmnSD9hdkee3AK074nUkzIBo9rlh1bptHYyOxH/+jhmqqVpvgN3i
/BY6AyUKAQDDSScceaWDD9jPpCmQN4Lkm1v0ND5cJq5+gsai67bUIxvAqn34mBytzdyT0+4CyqvM
N4FXwSoIUkUSyAxsSUAk4Rl7IgXKcUtmN+3VvxcOirmE1/zdVm6J5jLUz1Ct/x1t+ZfCYRCjxyOo
LCTZgSvpz9ha5i8eXJJtMGoNHzFmL2vZolAHsSeKKGiCDU/yIiH7ZBsxBXfZyaHpKjKtO+Cc8VmX
1pM7uAXpbQhrfmakD/FqGbCMVaaE2XhlGAzdzeCIbnhkdNoJUnS8sYzJ0GCfi0koVDggA9xoDtCG
Zbde2tuLemSZ5hGSyMRIGJf0IRpbKhjxI+T0WoK4j8uMj9khFsEj/QCW009odplHihlZPuCzDGhP
/IaYzCscMkoRihT0WyQH4/AFd2UeIX6cHHR7y0HA7KQw3IgAfe/4UBJ0VuRduaMG3GCPnzWtCxlw
8CaWV8g74i8EUjkuiANuGqsEexs+/dVgukG05V7qwJ14LNnUrOW5gn57fBjHZMu++g4zVDxlkY8H
pSFhyK4vrDP1E9ySZxW0tsI0ikpzYCC39kxkouItvSfg1OSkl+xL8zMsUPAryydFRdPywGHjYA7y
Gh04ldAUrfGTpqf2k5+31tZoBVKPD4LuvJldNTrgbC1c7Fo0koptfdWobkRQfheZ9kEGr2YcNGNl
Q5gfWiB+oYjKhDV6RXQYuoZt1DMJp7LH9byliS1QbK1QlzvZ+/C+RBWXdn5qrSf5KTwD8T+XI9y4
XdrKYqBOdiNtLZGQcHLORFDIJ6jFUTr0f4Rz0HvBNbllX+Pz8nLUHcLqM/vzKNcZFET+olJ/kDXz
5/FCaKRXfE/EA4UQpcqV7pLoclTD1DP00lL1p1Icxo2S2YrNUSSp9NkysYGQgXqAf+SZxoVREQCD
XLwkc/DePUkH9k7Bib9gRyUQfz5CG/dHeWQTZEO4jvfmzIlDWobODHS20lxHTeTmCJ0X+0mYXAn6
xLmKmWPqjrG8AiJ5hjlnEh0Eiau9CYWH6Qri2R4+BeaTrB84o1XOJfT/lHIGXiq31W7Ag5k37ICW
dQ178TZm20UXAbEbvteH0PD5g3Z+EqvtwlipO6gua/a7yM7Nl/F5OJVg25gl0uxupd8w9tJ/dNSy
+o87CMZpVZcsXVX+jkzJYWRO2ijOt/FE+kTmIO+JNjyg874j94eOEpCKGRGg8TYBy8x/sNONCVH5
anzJfqq5ui+mDlsO8ZrsKhO+HrgO3Q9Hnp/4XYPlJ9Uc/v1zOmJB+OnutcL38J6YIUesznRExDhm
z5g01cQn4o0iKqYQ27SWM3Dsb4R33PAomVJbuFCvU0QyWtAz4BIR/G2CM9sFgpJTyYF35gGlquH4
R4j5or8l7/G6cJvP6QU2qvaM2zRBwBEJYzNw/ozfhE6HOEPTV0gBw9MuM3V5BKBcVS/jiSeM4pTB
hTtwOvmOoXRRJZ1quomr8lnizSKoAr5wZf4ZcGsTaAX09FNRBWI+a9liSlwMGl6PfG2wu3ygnh++
oItxpd/hjrnIB3XQvf2RvS8U0jOjSznief/XZBuvlR1hBNVX/ES2Ur3tnyGdkAny3glZlATXuPPn
BCz2F0Ak7E6gGvLrYgtjzrwAasa25eDMKE5hv4OqJ4cxO5FA9XAHyraG8cEIq75kzvN0Bc8HucMt
ZVPjlrL5IdSeeGiwkhYukcwjbwmF80CcNzkr5KMyZsIbPqsdexvPXaoz2XPV6ysEy1QJEDbK+ZmQ
ZfFTe+tHO7qA9E/FgrD/+9mHv/+fzr6/rNwFZvnL2ddGQjNOvY6YjyleCpHPKyK2WQc0DDuA+xv7
YvtEJ6LCyH9Ud0TK9Mboey27+jBZfD/mNtklEH5bvpUeg2MwoIeC1A/dGv7UvJIjqsUfD+LNYxpO
5ZM9k9IzfBiUUYzio2OVruOnsJp32QFIFbC98qe30LqHybHcQd7na6nz9GFlLxF6xzbAkHkroMC2
83HZiBnBrfqysCxaFNwq2oYVNQ05xJRmmLWdfF2/EAtcbtk8kwNiuqd0Z35jGuUZYlYm+/fDRGdH
9N7SaVkv5rCiOWYNKtSOi4OSE3n8pHMLLzJmx+WM9DkazXL/e1La6lP3itaxJiHGrmSnpI/CipQe
x5pKe5P+TANeP+dx+kpIYHkLD9YzRxfQpnEn4nvmtOexYkSK8KbrJ2ImmlNqYXjEIZwwQLrSNoyc
TnaRdoPOtt6WnZJ/X5b/ZidCFSDexxW73oE8QdMznOlFAG6kol8yqaX4mwJGIp8GwYLpNipcjNWj
I2H3ZwPukC9gtfwfws5sOXUty6JfpAj1zSuIvgdjbF4IwKAGIdR3X59Dvg95jB12xYmqvJmVB1Cz
99przTmmupDcIQxJv5die+Dv4QrDr2aJ7uQHu12StyIRiScOEg/+3miLTAHJASqbsiNDb1rzMvz+
WGo/rqeypWjE8BmW+rne/vNUCrnQBGmNxBS54BlxN038asGmIc9JFAqXdEkphkcKc3i8aekIgtUb
VD6Parbjw2hQwBzZRDRk5eC+okSpl+v7i0ooKnOBd3quNJn9TtaDpq67LYPeuI2Ys9XWiLlvu/fU
IN3aWRgxqbvff5nywy9TRM2yZIwuSgtm+fq+pb7ui0nzaDZ0j/nCgmOLR477HPPLpCOg021nEipn
eGwTrMJ0/N+Sjf5CP16ivGdjbmElWMaYSrMrI07T9A7TIuxtyAJ//67yT6gERi0i6BhL1w1degaR
1k4iGyZfFlTCwer6ztr0CE6imLCbs5T0sjeDTgPPKj1YFWhHtqzvHXfrkRk1VDlgUQm9Oc2iQpNg
2I8j3r8UNhiYYYchR9FB+k2cAtp2jYkdAqxmS/FKDZdxPephoPcQcSfZKLT2bIfVBFijZHbYDJth
QdoHg5RmaCVTmKGlMHKxdIagqHp31VahcDInORnDfEULjAUHwiDvORpcjs+gFnfxGZIFWr1jM8dW
bR3ZRfJ8FB5bZdaxnlZXBBBO12Wu3S5e2Jo75VDfHSacqJTVY2RSWiAJYQbE+B4VBIqknrUWR+xT
c54xGlhIjcKmw60ZI/eD0bXK3/JpjbZ3Au8Rcc0lPSXkOi8eGx7HB8XPg7+G0u3cxo2OOTt/TuER
vCQc5BmLBGuAZNFVz4cOsiDb2eJ0oVXDI03nxEZ+wVjTRACI9qJL964bc8FO+HhJ/pxUa066fIMX
BdIDJe/wAbXWDuZ5n5052dH33PC7rBmCFBJAeg/CIaC0IMzggcMACtOZozBi0Nsbh0G+qZ1ShHWJ
RUBEiPAFYg4InHLMwO/hI7keWOaF8l+h3IDSs8Zrx88mJR61kH2PNsBdRXoh6RU6YvAW/+ElU7/v
Z+1YQALb2w4KmRR+fb+Eu1BqtRFmLdS6sdr6nv4gnZci6FeuTTQj4zbmAIATOP4Qyem83o6BLY+8
mfkCxc0gooxxW7skd+IH7uAuvlUGn5S9FVASHnZQhjAVaZde6YECd+PA2mxpPHK6qTn9GH+8hD+8
g+0P0kivsixdBEj89QeZYezEbihmm/iavpZHytyLtssvIerarOUsyZ9sUPXF2LNGPF6qY/5RbvTT
g+eeEu7MqoI5t8F5O7gvsr28s15+XyX0n6/4/7/g0yKh1mlROjcJzzYBxG3SQksfS2Crxl0mmsxP
LDZWpU3WAfBFV7JPdRG8aDRnAHBweGACxkrRY8/l7SdCmLwu+SNLpvmZLgzDJBSmHBh5JIVrT+WW
0FPkr3JbXSCtG/5ROmYEGb3H77e3clNTT0nt7AVpFAMS5jAPAtcuHAaYm7QCWqT4nv37JdCMlhnz
1EFgoYQWirNbVf/rMPyzX8WlLouFKtQbtqcKAqvYz94OK0bpGj9m7pB5RhL9ra3wxeMbUu2kh82f
k7c2pF9cfVA/JY+OHmxoBi5zozXrYjPx5iqp9fWVg4L0RlEVvz7mkEw4yyV2/YqNDR/xGDbGmaEW
44kYKdmczQPYUqdmEYAHwtwu7blgXfo3oKJ9YKMQRfJXyoVR9XYAaZNTOmhvTO3pcHNGibt0fuaU
9rjDaY02JjiurozlplL4P/4LuZgcP8y0K1Z7YKgKHNM7J43HXIhmRbmh35GuLWObY7s1BuJYIFNo
VwaodLuJs860U16PhH4tdpGRacWoQRVyQR6XrZFX5Hi8OVKDUgR9ATWLEfgwfq17KB/n4TTWKDDp
GPvvBRLRI8PX4kzwYLxzR9ELgE+RucyCiT3zfmSwROSaY78v7NhL2Edz98VLt6E+0uIxeVB6VwTi
faFtUUyUXbUjLI4knvd8Zvj42LsYkzkBMzuROrcVB2ub5ACBNQ9oZtmFa0kde5I/9LOxNx694Bq8
mlQkw2JHBzmbnDmROJdgUhAYZNcgRUACDqH574CbNUNsDu1exC409LY+jOF49LAI/YynRtc3aV20
q24wEebKqSm6wUYdsXlYMwwf0YQCN5oYmIv1NuHW+cyjz3b6h+V35SXdiXSrIfSlEb9Tdsk7NcWC
zYB3izqZQ1xwyk7+jl/HWDG6sowRxtN00Fvxep3JeJ5xUNLW1ja73tRusSK/BMFbMg73zsby2ogU
Tn92eOG+VK3C3mrdLsIkRrDDCw832e9mgxLIqN3MMXuvnE3gDyjAe8EkoGPxaqxEFAMdgB+eN6Gp
1yPsbu5cqjVzngCNwwsppvOGjI8eDYWJuEYtgf3JtloQJ4MYKmndnyKaQzBlLrJXkPn0MzWZbCrM
+AxgS2PrxTMOrnwaWTFFMnVPXOybMOAjsWYnvDzp+KYPtbnOabeZs5oc+qwyQy5SNgkm3gt3YMcN
g3GSIlBPe9aAfjUGc/ob8QvFvTWOXuESgRw4ycCX8/7N+qDLfTgnPe4bJdkLRz4SHOhe0UJes2uy
fRoE0rwydZolUARtNs2yZUJvs1bZDn8gn5ob1ANWSb+qg/jq5THiYRiZEyLIYbbKcx2TzCqdCBN9
QA3WT+Hi91NGzMtkDItp3bI9E2gPM2cjLfmLy65s9VGlg+6BaUdrnFvlsQYO9DnTTwbkC1ri/Csw
keUEGTJVPclh7eyNATlsJUzMXWoEdLsTNjiOpdoROA6yXhZZ9Xzo6++QdEC5B2uOxdErULEJJ42a
0hUiUNhlFhcsgyktGkRFaH5tBF3eGX4z9VB2qekZzFppL1IqnM305FEkCi/impMXWX3mkL4Pat0J
TT2ujgAUVxg3K8EfokLLR+LEAGlNnEg3h12pD8PzAdSCbzOVKG492H8qxj1bPjkbZVTWHBbCsf4W
9sz17yu99cNCrxGXIWvAoUUW+qfNLsvzRxPeo3qjqpOknoP8voHmiziGuMFWSmfMsExrKlXXRkU2
XM4O2iYNzk65gB9ZNziodmpBI7Bl5Gwyfx1+4JcU77T5R4fXO6o8JxpILSR7YupV286U9TnsYd/t
12YrJhaETZW8CnJLl1rn0bvuHVG9JyaDtNDiwAvTUe0a4swMCaAbiDhXqyWabYmsinpMpZkXqHkH
d7fVoTbx3ChxQyA8eCVgStvSGQveUvpPGZRhWI75EhQyHUDXW/nB530roLvZSE4P6ivIN4o8Vewl
0oTo6Y7R0B4MToeSp8iP/yiCrO+SlVZ3YFqKzgarWMZTl8KpAsWlxMg2hdXRmdyjrAJEcyHCDdAj
A9R0L7EqcXID0sS45bNhj6KKP7pJTkUXTyjIMs4VTtJ16OtCa2BKTa+JI3lu03/ieM8fObcNBAoq
Nv2OULTFiAvZCUY7AlOpBx8ZvUd1RYJvXb0P4erCxg0IVehQf6C1RuwrsjvsnTMCJZbXlGOAhbwW
VRWjjPY/Rnl8Q4KGqlvFhtBKOyB5qCz1HGAt3gj5ZBCWw8iaswo5QAwAmCA7TLjb1GsFNMVfueVq
+7x+LVy+XFjzqVzWS7VoNCeiXOZUR/8CyVw7LLSZytLMQX5Q7/WqzY2Qq9awidk4QfXMP9LphQGI
oeJM8i44IfroVCy0KF+9M/EY5Eu1wi0J0TdHPS4SSyVnJSKxNUgcPRQEEbXQXGTtYMmmM0am/V9x
Isb3szY/zuSYLZu6JgO2/Fo6Fzcz0xzhnm3MAe1npzOjzrLODGJYRqiLaUxROeWo06NWGYihF6dv
v+9/+B/wbgrE86/8l4oNY3xIcGwtldMJr8qquB7OxUo/qafHxp90s1fQsGuOkfXS2stnmjjz/N15
UfvZzFrWJxZoZSttretjaRylLUuyLiL96haXYlUubmea0/7291XKbLVP3+6qacmqCtLTgkXx9Ycf
KFPzSguyjRLbJSsmWvAeRVUpjwlxlXK87+P6Ds2tpdI75JKLS3D9RBHdwWGhm0xauCGFOYMliT7V
CebOPV8wAIqRxBCJQLI9XthbDxcpSD1Z5QUa+mYfp9EDyAVaiBeDqRjWl4f9QAmTIqFpw95wlyDE
p0GLuq+lV0O3mEtYh9xeAsMYQSLkw54QwIGjd9rDf6NQYsKeZoh/IT0N5TBvlMq4hblV1MHMrO+I
lZQJaW1PXpHU7+forv+o7X9Ao1qaKco6j49qseo/KQCdwjoYjcEbcrjkaLKAH8FvdClbuneOIUi5
ODHK7TGGBYM/HGZq3uFHq5NhaXFW2j54TY4ZxxQ88JxjprwqJUcac6gh7NkyxTBPhPhVOrtIK9hX
oj8Wzx9aTl9/wZNSzjPiojG8ONs4dxudNeF6Q1gqVSvlpZYm2YAcAhNBetMun3E74GYtK5Gf2TUh
DOnQcmYQk9DWtuIfZkSLkCYgs8GPBHXHH5f7h0nK1y/7dNw9+GUY6TVftm71T2HR4fCkWB2P5ST5
bI1FS1qz9Godb1NfKniVkS3Dlou36QXbztm4Oud8mW/k6WPZzMDfrxDhcZwfO4we3wmKpPMawLob
e5vfX7ofOulfv/lTaVBYQVI0Jd9cXFGB5LRccGzcbXGGWo6A0U75zoTzJTkluwwv49qfV9tkTyGF
K/Czlfr715H0p0VAl2SR9Aqm2Yj1JFN+lq5Gsaal3t30lo9q0eqWMam/JUK/OOzl/R3Jpjl/hAOF
Zs/xgbyfqKVWxYilqvPGst/AdEmpNxTW786duR09PpYObY1gmTmWJC4Vj0NHto7LrRIw9ugW0+Sj
hA+QP64sJqUx4UyOip2s1QDwGvE/0wOVoDeECcrcuD3qB9P0GMPQgbuRWmSKIbLDGoQMqOu/w7ys
sWuMFGIZu4/9fcscFnNcASQXldTYkKHCdXRbmFvJxEjnnPXfGZ4ibqF1o1hL1aBLMCeh+CzrJ1PC
JGvjvXikvTBbGwabk63AgsOFd7pv6w9toMNYZoOeqZv6cGx7YHc8P4TJsODUI19dCXw/S5hHMkO8
mZeuCA7Mjh6yI8SMaTmhZYYAxkAEoTdLQVY7HgPdMWiFNi+M1+yDakAwduRTlvTzUWmbU0j9KvZk
GvWw0CoM7hB92Rc0W0YkzCiBuGk+saNkhOoRo9NB/4DWQsM9Adfzr7z452f327PytETc1cBLJNPw
lm+IW0YaB9EXGBqVtbWcufnow6YyzcF/nuRsTsnI8v5G0UN3MtsjHiC69K+FQHqqtNuvpLVaTkvS
AUbxKH/dw5LSDPw8lbyltMlfrR3zdpVcCI7ob+L5vmRgxpoP7u/3t+aZDP/5qTK9LEOT5M9C/+un
3vVQywPP8ZaYx5hYNl39FetmtLGicbmlFb9EMqweG7NFKnhjRIlDBJYSmiof+Y99mzFjUoKXdE8K
lI9Wwj4suExoAQxvSJRlK9kZEifhhUyr7GyL6Q0nVL2L9kS2YrHaBofXXJ/9/ps+U9P+qQZ0ondU
WqEiFbSlGN+uZJofSr0RZHcZKutIx7Y1KRK4CkuSWADftqTVwwXmBOjW4DCJ1IHwqrLsVuOgWksF
Cqs1LHs1HOnBm3AYii6E6ttJ9Fd61Pv9i36/5YqmWbRtVcPif8TnVic4R1VwRZMpyJW5dv0Kgj4T
Ifd1SrSKdEJoAlHlgzysu398stxuK0/X6MtHPy3eYeoFD8/ThEVFxf6YxHijzEFd90TUgMIYphhY
3+YDGSHH5oJ5LRQ0/ExI8hgftVu2l7RyIXPMohVhf2GQujOmJowF6L2tQ8rQ8cTYmCbjCX0xOkay
LVLd9NHr8f+b48Sn29aRTbT3g9sNIg4yoz57sRYPUH2mfXat7Ni8em/YQB8Kc8YOBnBczbJkY+qm
I2Hsa2xMiAFrxqNABNvBOAb5WsJlStoPmiCQu9nRlOiK4hpEBNTnRIoprD2dJ3gO2aDs4uqxDr86
y3TE9Ht+Y7gvtsbONcXMrX8ebydJd0I8bdK1yazu3DdMVG2aM8hzwV/0Yg42VHd/3Zy2wnq6Nxz7
TJ0DNy+l8ZlV+E9zNQ3lIhKLm7WISJl0jwmicqLtBWMfCaAXMVF62lK5ExoBCk17b1iRsE2IGKz/
eEi+rUiKLmlW+ybphqKr0lMl6OqZd9MS11rkIt5emZV7psevmn4plZnpvd7EBJADBrPokue9XN//
/vFPJzXe4q+f/rRE39LErxrVsxYJjhuisim8W8JQQn48Slhv/vunPddhnx9nAHAUDUljnKK0F+Of
i67UqhY22cNcQKZDDlbkvUyfCaHGPordioK1QHeFrzMaN0AUMcg24ywegyB3QARhbJMrNvCrd0cD
eI8Gia5NDgWJ2nU89rW6l5oQyy3caX7BsL0bNWMnXNUcwg7GPpEn/CngPgtS10LsKr4BA/z9531/
3XVVbn+ejIdBlIyni5nFVRWn/s1YePmRi3koV3QJXXEf1OPfP0h6nt+0F1JjHGUBNTTbdfjpEBpG
geAHsaQufOZdS9I/cqSS13vTA7fOZAahJR6DG+mvWRuOQdwFqlDE9VS9mDvpwgOybOwDbRdk74Ap
NiJaPlRRzFKBM6MjYgD3ItX9Yny/yBd0RwCFXLMDk5klhfOaqdlpbnv12JXa/EokxvFeXYYnDinZ
8sFShT+itYDR0AuGJgK8enbATOpC2QMw3gqZ6G+A0BNm5g65Jye3GRWItwiO4RzzcLbIToD/IBHz
Qw4rBqV4J+POY3LY10fSP6wJlmTSix87OUbzU1+p5ekMgrpgReQIR8uL5r+3jI7WxYBw31FHDJKw
mC0AqraTV+LIYb0iqKaROwsuzB0a2qxkF6CXwQ5wSClHGTUNfr9t8lPD6fOuyZJisF9aBs4v+evj
LyqRwyGkURcOEk2d6I5uPWZyzfAQGRZabBZo07fbkgTnTn0m4l5wVhbnw1be/scBzvhh4WHkhAON
4RJep+dSKEr1KCofgbIIRvAmRkmfSnnAm/gClqpza0M5KOO9tTAVh+7g0dNf3Wn4otKzXnhrgum7
Bmozf+lOEaL0y2010d85+a+M2qYvO8lxtjNF3DzehLW7uI8gH3gdMjwP5+oVUNzycFa66VTHQSGM
g1k+0gZKDyz6xO3JE7qty4BR0e8X/4eVToMEqqkqjZu2efP12ltuWkhGosmLmHSj/FhzgkqAPzV4
vEbW7Y+io339vm4ufBA7i6wjyWCTaXtI/6xzvioJZWgk4uIejBmtyAtTuNDDr909Yhfn/kct9v2n
GRo1DslViiyit3gqan3fk/lld3FBQqYpjrP7DA5yiZhSZHwhNX+scu0q9vzbDEXVTXZPwkWe6ylF
DCNJvmniAutpSCl3KIglm8kown+/YepfH/R0x8pS8bPM5YPKCphp21jjmcRQl7LSh2BUOndMPEfB
7CvhyM/n6mMaP6YRAQBIu8x+jUwWqhbqJYl4PBDqXfd4o/s2ApRB/NMh69BPxZfOpsNawVLDLuSh
nmMhIHBNmlRtqcrAtEdEdpYPf/9t2vfqAy3BPxfxaf2+e6jDWSLEBVIdWoeOOKzpRaxa6thQfH14
szuk7isEYgTHCmXbzS6DgeMTc0RDWXq5qxtsYQ8UKZxkQIxXQ5FDgERIg81iCrVFhX366Pvq2Hkz
3pVLust4eQn42OkMiMRNeRiZt0VGqysZVNpGxiw+rws4FMhl/ihwnvulLHr8VB0VKwlrbI9muw79
8y5EzaMs1DwTF+KrMzFnOqw6lB/OVEOm0yZu0BeOKI+HaNqYyQBMPIczzocMrVePnjKFc4vUNSJL
BSHe7YXc11GGZdi0feYJJHXQ00HYyrzqZG0fW2zKnNVVdJ63YTRTlukS6Yt3Zn5/f0coQ59PPNCW
7TLWKRA3UVcB77CNpWZH3WCg2OqqHatx5P79fis/Psv/XAT160U4NMIjsYRYXMDqq6SpfJ94zZBO
ScI8gCqYZOMpUiQGVv6kcN6LbHnIMQEOK3WmlNP81vcZp0ZUNEMf+xpT+YUApcMdupQ0xI88+toy
q8YgBE0F9Oofd/BzJ3h+4010IhKPLOenzxf1nztYCL6lhKrSkFLGcX16uw9I+oghE7Z0lA4GdrFk
jqy+GmhbFLblGO9mRi/Gu9ewxAgf7zj5ywORho+cxSyGTcEYYJvLpPQGRFECjCJtdJOH+KBDUorB
rakjuZ3+mDwXDOrapm9tR8Ufi/QzH/rzyUQGyHZA9p2laU/1mlymVRo2YrMgJCUa+e95abu4zlkf
6EfiUbgczFejIfsXJkffBIIEFY4z+SDFt3ubx/WYMbn4ngHBPyE2PZDi1WuuAoMsAAeYfenI9hPw
o1jj6z72E9N/CcwpOt0ADeU7Y+6AvLMdkaEMw0FcELNtlEPEJBIvLoC6R08dxKffn8OfHsN/f/FT
H7Tm1H4wtaZZHKRx6A0iYcoQL/xr9/thP9JpCKiWqPPEmJ9qqn+el7IpEa6n7H5M3DWGEoozu7lz
GGolCuzF779Ikr4XVayT/3za0wGqcKRDFfswtPWZjiOO93jqDkx8CqjFONZeGe4pFJio3RizYc/7
CFFY5Z3bMR+DtEfHpSTYmXo0ZlhqhADEX5ehDTOr5sVHEItuC6YQ420qxwdCc7hi4KkIgWZCiLuo
j1TbsNAC0EKqVibwQ55eQkFt9d09sQHhzSeg5FZ24jd8+/rGAZPR0aBdgHHBtn+6I12wbIJP/Gzu
EIRXjeHI4yG33jFweRugkdBwgr05idbC+PaGHNM5+/tgyzwv/8Si6EPhHbev79JRH5OVKgazDypX
OR4YYNkfBMwNyFGNlSG5VyqVffnH0vas1GrfIpNBhsa9lpmhKk/X38li3vvs3iwU2c5ENMETR+/L
pp0S5oacFCbLKsjQaLek3IMtnYqYppCNlwDFs14OkdxC/8HpQbBLl6Hgfw6Yes325dxe/eCNmFjr
PmkAGVgD8lpMve15AbkS5bZJUW0hNrCmw4L0pDk2k9KEKdAvuIjSRPdfLECWBMfA2chpOpCGiLEU
w6vUKz3ylKdm9scR94eeD1ucThFmWoYk4tz4utJHhe4alVjXC0YMFv3ohbG8X2kldCI7WkLo3nBi
uZDR6ozjbQ4zdQsmyVy0W98HuxSyF48r88drz+d+L9r4VrquYrFXKdyeCtJDmJqBkzb1Iu6Rko7e
6z6ujyzP4lY52NAQMd4Mjd1tEPWkKwv0EPO6y6BhVU2JriI/aJac4ots9fzbe65Bdm1D0/nfawHR
UYYVmNATjJow+0DiYN3vyVbLcxHxuWMfzoZsbMzwekydsUPkBCQNqqtKGwpekHnGHz2ILo7fDwcA
Dm25Lw5ZHKNoqpCoO6jXVTES2lCkem0OxDWpWbpt9Bmw5mtCTHoO3SLa5Sehj0OdvEyWVAMhRO8B
LWQYXZABezjrID51MjLMbr30j1Luh3MUN9wQUTQzEKGme9radeOhqLeyqBfRGUeueHwcdWxj9EIl
4F9EQowMfZiLXXGPsYZwYhyRtPWcIy8GszFKm5LEw0NH9oZAoQsGprGNe9doOaM2gyjf73tI/ASA
crbSTkPtuzt8kIdI+nHLwVjUxohMo4NiZ0aHpQWxEBqNQB7Dd4TFUi/QggFfUaRxcQWz7zBdGOQS
HVuSuaFxLeBnibfFQ1uU6cSoBhS7DB8MVHR/XCZN/37eNDhkcgSDpCBaivm09zhJ5ht3iRfDGir9
fJAtqG4pFFhXeZb8Yq4lA5LS6Fo6s/AaTRj6IJMQij5+iOIzKZWMOkUApMXKMihh1YjMakN5jBxX
mKFtRJCRAsFsxZGZ0lGRxDHUuR62t7SrLcmRG+lXYs949JW0R9nib5EGmG6fmlej4pgYL+WrRYo3
mzWq29Zuoh4Po3AjslbPRSjgOKR5KzLyyKZMtB9DZ6fAxGaDwSypM5cjQpmbgPirGCht2hJZLSjt
sKV4BH3ZMiDRikhjsgaaNRRmILGgoHOoy/xmZ0jUpVtiOpgxvxKhsrbfkL8cqQkqCTAPPAN4TZhU
IVHjcMOQSYQXfcG2AoqYXYgHhOYNfwuBwniaNGJWb12vxAve8i0TdVTntkviEf0o+onpwIhsb5UO
FGBlbTe8viBhv11wjqNJaC0vL/LGWpfv6L51rasK/LrOfevMvEE8NtbljFbRDjPpCfmCBsOWC0m/
n20SioPY0VEHntwc7GgfkQMK+WqaLcwPVIvlo88FCNIuOazsqgrmT2LStoy2FOVI6VudNACXRgcG
SrRh+EEzhMTzHDt5NQjBDvm2exJQxaDghaRyAb4AqgTTnrtyMGoRU9SDk1syiCZLcePsqSQTj9dn
rsHU9EmqsglNiUOUxB35zC4+YEo4drCLbaKV2g/H0fox8pbV0Z0jKdExxIIDamMeaAmxh4JomcIi
hF3n443ZsJokVduZUaqONtYXxgw+kfpGu/zIip6/4O8eGGOS1wf4TBePdw9SOfSrNk1c2lbIqlb4
KFEO0yK7KKP6hLpvJZ44j7Hf63MN5Z0Pqg7mGbZ1DU0tIsmhI63ViMigrrv3Lyjr1BN+snZcpr6b
cN2yqUaumL8FPaZlU9CkMJQQQtZTZayOhDWNOjeBWINNiEirrowqFxnHWVgd3oCrKxdSc+dxH/6v
hq3CGcB8jMRRmg8crRfok5QgjDM0LmGrf7R3mAeCWf/aGj8WiKKt93hBxiiSYareaXNtsRcv6RJC
E9sApMcl0oBV3g8m4ps5zGbh+vaCVEcdqcz8ptIKVEYzC1cgsNFTUwvzamrEnfqcGFrUJqF5/kUY
lZOI/Jj2n4XhvZ4KwrCox3csotWQAFPmoAflVOyBERK9FsbT1O+XZb8u+zAvG3d88LsVQi76AFtv
g37G3yINDs8WkjPHzt4Z0RRk+aHLR716CrcVGX6gGvbOtcgxxSD47qrkG/bRpyFbhXXsghEeVhUW
t36C4yAYBDOouvPDSl5hfAcS4e/9YXSsN+JJJOudJcnoxgyQ4Z3NaVuM6KDVc1Df9aIpN5q3b7DG
Hm9H7OvRrUfLE2TrWn/LjsUKfTr1AY8Xt+l2dtlBOUxMwmPcZ1/cO68ows1t9XZfy2NxHbQe53T8
eI3gkyEIlekw2ihsbGfhT8X1DZMc03B95rLwwxJwri4HlEKeIGvnPXvDlT9TtYHrjEx9nDhjznhQ
19cOAJJJOSn/2BV+Kt5N3VJEXVY1S0GJ97VaErPSUIq7D2dMMY4GcnvOS6G6vle4lIR3l4G8O/TD
PwKsje+NesNk8kO5yuhHpBn79KlVVd+s8FYtcG7IvBaqM6sKaIqb2y0aqOFcqzb5fQDrKFQ/UKMl
DAglfU3KDw30kOuaMkwHYeMzMryX76KwVuRtxdgrniUt6q5fhUTmzKA+cjhBAn8xmOI9NDJ+3xTi
fXVhhtqxxb3H48KaZjg+2rU/HFmd2iDkbE4PT3LWjjEuvZFrnAqaqXdxUHJn1U1AHAi0b/obRKhs
QDvdb0A0ZhIRWIA0/KnP6SZhTdP1JYumJY7janen6Y9YKq5vf3QGJPFJDNcW/wxVKXsYb9PWfh55
KE4cN2EUY1CGe/MajIrNgfV5Kz+WbLTlMV2759Y8CUmbjTDq4aJE2IVPNt40+dKKB+p7oI4OPpiS
ZqUgee3lqIj7yKM1aqA2IMBg3XhAyCGZaKBioG+9xTjW8dR0rT3FotBJNUiTwyyg8TGR/C57ULrE
V9XLh4pvUwagG00GDcpmCAMtdjfcg5jsKdSfuJ13WOFDhqFdyoBEtXlr0fzyjw2paxquEzv0loLY
9y/x5KaMdG8FnsRvRw8sDPj4aECu9V5yqdd/nGq/1+umKDJbF1VV10Tt85TxzxHav98kV854QumO
UYFTcBDiomW9eECCRThyKTRlfGlICHtqOCvIKlX/uref8tevbR+Td0OhwytpChPKpzNDph8CQzUV
asSNMMmvCY248Q2LktQRJqz+DNIHMcZeBAonSIWPnWbfJySMy3NxwBHPlleYpcQ15RSFr9FB++lh
S0WhR3EV2OZMHeiD4AVaISZ1OrxI5IFj0P9HtF63Y++CRmbf5F8i8S869dXqkJXTTAm3wvBSgavt
3ceUisMQj17VneZTQDH0vPHwxCCwzX4xJP+TIEOqqpa4IypAIga6zVH8MDT2Dir5tJ/3Pa9jbNHx
7BHSqYs2GKRlSSgzBao625W1vTGMWZdgoF/KpTQXqk69kAb6JmI86jDgYA4ev9UfWYfYolZwjxeh
zUMA24SwV14e+gS4yZmdnVQbtAGwdGHK6Dvcexun3z5tBK+/D0UD6sSsmFXvLO6WaOfGGEkCBK+S
KuUS76CxXaUlG77xMWF2JnnTSl8Wg4YGQtwZQl9caS/WX0vz50n1+/3XmSpIssGs8en+l75plaEq
5wufmN9DJdoGmLO2CwnpDn2ndp86wYxkaVAXqdYvrIVE6XHjpDZJi5PEI+C+u3eP3t9eeuxzqlIp
XGnaHvusL2vI5cYe1faLr24fZYles+bCtxnhbVPx3SpZaWNzG5EEem9BzRm1mLmQZcCMyoX1OOYm
AUa5wXshxqyiuM5fQ5INg/JSYKULmUj5JC8I7jW3sFcfTQVlgcGIL91WFNIP0FYTAWUN8mQLrSVR
vXXXJK0Yoj6647wDNCa59aK2h9ExwfJo5bsbrsE7l0XfE7oRO0BJXnvrWSZUVujcIAKS5wTaw8Ab
/I5KLwVA5cC3kvAnYiftWybBnzhMibQVKr+bpOh7sEOXYDoMB8lB5AxvqC2EZh7UFzXOOp5JSetY
w8JV7bhpemI0wp7w+0LzeTr9dpNNZDHo+RgCPr/kcYMnwY/jfJFVJAS8clx1diBbuZXlVb5xho7m
5JBpUKxBCunT5jAJtX3+OAbK1qqmdTYzo5VsLUyf1XxXp+NCAUI58+Op1LwVMRzlYemS63mt8n0Z
vpXk1PLvCyvfnyTGghzBRBrhS/GNP3q7n47nb78L6SRnThXZ1fNp816KcXqrinxxqIc3b1zSUQUx
ycqPpZSQAfV6d3fJ4V0mYgUwR0fS9jScjObkqbvam1TysGlmQJ1RUMX6DOIw+F9gyUk1dBliP9Yx
uBbhGt3OpkfUU4/8Hoj7sfzHO/jnrzC/FiqmoNZSlFb5IhrlR+Et7INPx7X+iT3z0wHeZQ41ZmZX
xAXRYTpJwK6csbTO+80139As9ETbZIdjWk6F/56DkOuIiP6J8iTcpoOguq4pCn9/pn5eOP659k/l
lRRGruHEZb4oV/4Iwv6wJqSGLhLNC9ftsGkTPcPx9kPANzv2L2yk8p/Pddt1fL7/CKwNTVQsbr/1
NHU63BKnVOtHvqDHq/Pq7/BQ+m/tk03k5v6xu18xEatICvCWGxEoOrIPsfW2CDdtIBezpuirvHa8
72FX9lt3tPsqISc4nCi+b1GHA441kEGUYLjvAaSfJ4hUacgy4DD7f1zP750TEzQxf1De8qqqTx3W
vPKcRgsP2YIXB1WQ8Ig7UQOYzjHtJrhGtNHKeJVBDsFjJYskqZh/1ALf62W+gE6FbqD+x6X03LoJ
guSeOGq2SO89tDUOH2KEgzQEyBMNfv+x7bPx7b7981FPTzyjRCu/+XyUPKi7ehczja0MYJT8cU1/
qq/+/UVPj2j9SCtLuPMxKkM/Y51P/e3vv+NZ4U9l/OWa6U9DebmuSwpuJaN6SlqmcJcWiXiGLIKx
AUF8TYrNx4OAzQcvKFkyE6KrSKjidM7RR744PJpvcjK8YeRDGEP/5jFMox5EhFs2ScNRBUzUQnxO
d5/oXQgunFBjplZ/MTN+vPPGp0DEwCz+2dT7pw5Nq0PVuL6ULSIYZOjDyhVhOmy/RRD8MUf4oXHO
Bfvno576qJWeipEABXbB4VquFvFtKOYnxTuGnGczwb6DoSd6sBmWAQvJyEto6a7rM6B2WgaSC4We
wIaODAEX1GnndipKyqLf76n8w4soqRriLrQWIp3epxfRK0PnrpRNBkylw8yaKNl6heKdGT5Vq7CQ
pgSls7QOQo4h5DrJC71eaukUG3rcQk8o1m67379S+zo8vS5Sa0bSwBVjFLeevtHdyhwtjxiy5lXa
06IVPWTF0gmJR8Qk2AgYfv+47/J/hTmwzmldpyBE2tI+L/88D3f5YASKFfHeVAvZmif+1MlOib6+
w0iyejHNxLLv0lzw+v/j7Mx6W1WzLfqLkOibVxtwb6dxnOYFJXFC34MB//o7iHR1d5zcWFUq6VTV
qX0KDHzdWnOO6YUzXXLhHrP772Nk6SRZPQ3nu3EzU2w9Ej5MD4cUnlm/Bnb7WvFAFbpCIm7rUH+U
kiczXWf4BiVSv7wIWEJByEb+fMIb7on95GSsovKg9o+q/l4Pj77JLj941XUcJ2C7YEuuO9NO2xsz
3uRoGXv13ox2EeEdnI2beyobdXsjtPtaTokwXAnX6t2/9SV5VEijFXQ5FqLAi0cVqkqtR3rbjDqZ
aNGuijUiulFBd6KdYmGZJEP9vZ0Rj+zKVHyX0aKec/AHON653sJwcgsA4CzK9tbqRFiNCjER5cLi
vGoit36Q3siJcO7EGy2dVJ/qfb+kumef7scFdrzk5Hwn3wszMO7YP/upMrM+vTfQbcMiACkR0Kkj
k3dWmXb1gsUuEOeRYUee807R4V6c19SPhbmqPnQs1FTbYPIYx+GuHsacGBrTAGSo0wMFmVtHcZkc
URkDyku39FfwZoVEFKDttMEyy/OGwrlqB+gHbwFI0gzOrmxhv+RN38eAZRnIEsatnib/4Mn0nVlS
nGj4JguAFMMjgag5y3MeHE8dtEoq6MkkUUCHARhL6k8vfFD9rcoC6tNEaanv6BYKap1ecXZl//Zz
leHOFE7PoqzLWA8u1oCTeK57M6ibXccGR5U3aSBCBcQMeeUR/HodvjWZFRoN2OUs7St+VTaaUe9C
chT0bMZMHZqfXnZFLPylif7xpP+5zsUU7Ylt3CQF11HqjZp9+qVzPm1KibTYWUwzQkvsk7LRu4/s
P595VZG9j4TlUqTbT6/t+7wj6WV9giVU787ISgY0Pmi4FtBXTk9juyaYIurN2z0Zzko1LRBBAbZu
6co48lNFPhK6H1cuHDI4/54OEWpfzr/cF7IefFKWLmvm5TFD1BKxiQa92rVLweWUGIy8TMWW5okb
LjHa2JndbcpZPkMy4jTY8Vu7tCH1L7xFOsun9YaMIRcFD39eglSG52ka2YlLx3oGLn8WOgWqWyaB
icR/826iXXDPaYw/nbmpQ1LvNHBRUsYLOiGzfkJVcgr6zikcw8ElP4PHCcLSmnJMoLmO887mH562
T9lrMYtd0aWC5ZIz+0L08y1CxTsU1jYsvAl7u3n36N2ZW2URP9IwsY/V5H7830lzmhHrMm+mn0Cv
J5RrJp/y5HnstcZ2sGjWJ7u9DxwC8GzPyXeJU0zFW90JFtnCm+ZAGUObOv482JCpsrfsYTZcWaF+
LIgXL+Ri/2g1kGPizqh2qsgGdVkmlStzBChA7oRwzOBjXvkEfshPUHqP36YqaiYl0Mt93rmtpMzK
1ZI576HsXg3jzvyQoEEW9xl1+1h4MK3935f85ZuTRBSsIsQArv2lLfxnDQ6iNqq7Ni93RfTghdPu
zhCdEwkdSP4ilwTBv6/2JYz9NujHH/jP5cbJ55/LmVEyWHHI5TAfUtSt79KXdMPqAW2mQKltYaSF
8RHcxcdyrbvpTcUHQq1gd/7ogE5wBqWUcb5mP/3lNUsciJTxdAdgVxx3av/cVCHgp2LtLXbE1Et7
asgKOh0M2dqsbd0rD0AZp7UfT4Cxzd5HNnRe8/eLGZDkzM7jYiRFUfP7RK5X3mHZgs8AIEBZJQpA
cFs2bEtzqtBpST96Cj8wY96j99hj+T4/6Zv2gNYxKBcRSFfas9q6X1hutVAP4sNJnOQfQAMaeCaa
fRKmOlFMdDXpkmc7UnAdJK6M4/4RzcjSW8o4xPIRQEego+m0wyymKAZBxXRiWFg3BHDirFYnyPRh
vdG3Vh7psVcrsPkP+dK8Vw4+m48NCSrZnfikbIFtGtLUWwef3poebbnsDnI5RaxJ+xnMS7bPt1jR
+D+MaRLRUme6AT5AbFm6tAS84DdiPQeYq8ZToyOPbTbch3sfNuj5NXw2Dj0WZgikcF/u+k8yMGPS
MDCndTAfZmm7lfMlDOec8tu7htJnAjQHRRad7+5TvKUIXK2zD7YgmHO6J9DdO32rbmiNI4t8Vt9w
uHoPAVFybydSeygSV/ACKPTfEEj+oA5O+ooxdJGwAXGFFSyTubfxV7tgRy6JC3xzk9zrN9o2Bftx
IpcBVdC8m4O3wkqnLPrn+kSgln3eeG7cTYH0g7fGUH6gczvqXCb0ocEPWHfE/HQbLM0jm7OcDs2I
dxEoexDwSW5TkqNi6VETfgThEW3f35/mj3V/HJr/fJjy9w9TLzy9w2lQ7Fp5lsYqyI5pI5FCKV25
zs+Fn8oDOvZRZI6UV/0aIf8Mt2g4n5QkV4pdoRwFb+ept35AK8b79IZlR1625rRUUdESch79+yf+
emmmOfSZnLkMChDff2PZx6nnWQO/MQlmw4kHj+hALD/l4jXhdFAwJcXWQ8YkE+C2qaXhygT/Nbov
Rj/uLItOB4VAfv7l/DeYRczBlBtwWtoajHXbd4Gz2sgJHMVW7NQRHsE/ORr6Ro+/T742fITeluze
FqfCRFtp7ojtlviziRvZpG/xr3J6miDRmDKukL1RF56uwdtM1MmjRYOrZXVW3dLlyG1DnuevmYOW
jyii2I75O9VWthWYyOo6dxE7X9vX/LKoffvNF2eX3Ot6Pcn4sKQn0mqI/0I4kZOetKTK1X9w1Pr7
Jf+yon273MWi3VpSmJkJl/MhGxAF7K1agAIQrkIscdPmWnH4y1P345XqKFNHwaKpShevNJC7rk5T
ldVDcCMU57wLAMLvxpMyT97MPRI2EnEjnc6RG1+D4/6ycskyaTeIlyFg0j39/j13fl8oRcS1WS+8
Q0SryBjTqqBL59cuNb6lnz/zfy9FQ/H7pUSjjcrClwvw+ehBp2J0oFcyBDM9v+JHU81flkh+lKVR
9cX6Zl0a+6osaBNB8YtdRGF3DJqEiz01NRSQttROTYSe478TRIZItECVItNYpYUoAgUBifjaMJNS
tyGAGE0bUWgUUSBefRpoMxASQrjiSwcVWU0xJ+oA6j6hZNA0akHZZs6QzTwgbT3eaDvMHez+1ohM
RoqO27cb0fWch1irLWxW5gTjtcYKOzb9RxoJUezyGNkBkiR7lr/YLSS/VUey+LCMsZdDfJWA2iSh
CdOwNG1v29vzmkBBVDos0TKQuImizkloF6D/ODEZEp6rsv7tkhk7IVcFN8F9AOqAg3M4ueJGPRBD
oqEuSmEBT1HDZrSTGlRTJFdOIpyymL1R/WLzeCxW6QIe1lwDbtZBI3CzT9IpX4UZpNYHguWdbPnV
9tRXGUmSI/anfIb1U1I0xOGCpJQF1JwOAFMrJutJemSFwnu5Bn5I9AM9cTSnixKkPzTqvfecPkiA
QM3eBRsH3EyCb6zbp4GAVweJMxy2hNQHa9LA/MJvV9pS5dJqUzIHGx0pbIibBBWOCjxVpC3ArJ2k
Iq5tKpGgJjll7iJfw1D8bj0gjacxyLpoIGcWJhbrBmRoFFpE9+zE5x5FvTgqpHka/kK5lY8DKzBQ
JWONVq15tNA+srcU5kWxDONVqG1RTLIPrfiHiLcGc6+9ZG8COrJyVnfzArUxrh7yH+6kZb429wX4
e5Cu8IrZnBJDN9zgBq/evP3wPrxTm7rHfefXTvig3xAEa7OtXYu79llfh5twH66rufiUVS7ecQCn
5R4pWnF32jazMTvgyby3Xrl/oG/8nvLk4M6Jcps7s8r7MLSLB3nFzsBctffKswke70ZCrgVzRngW
H823+sYkA4jdFshVslgfpWOFkQ7YA7UijEKf2jEMyA+AezoKHGnfiI/1TXUbrYoX60Z8i1YILY5s
YVA0osOI36QbnTEjInrH0oKUp+eeyhn4BxX8IM8XReqOwKPnkzoB26aAAHwy0EMCVn2GxcyNxWtE
eimZY1tgpJBXASryz2FG9M52RZZGPFOpGJEUj52K3NvR1t0/oMg7I8L6Ik4hc5F2xkQ4RjzuyBae
ezpBo9ZiQk2JO9OOYwOGOKh3becfhjsREdOA4Mi7o+zbLr1bwnleIEoyQ6SP3a3/1rx7yC3OUEjR
8kVT1iKKVWODy6BJPOkAd6loybyVhLVU5QdgpJdXFKHAoEO84lZpsfOf2doRZ4bbC/D0zHOENcrr
AEcQWUnoX4F6jIotOlOc6CVyK/i+9gpxI5OaSLbH5APWQn4/zPW7vxdCIAq/zNlUWBRwZOQDcqj8
Pmef01btopOO1Cg9ChatPv0YF4cA7ENfP2dsdqk2TjpURExQgWwRvRsBSrrPT7uz1q/zMHWqOpsq
KQKjcjVY6kQedWOELeWYyow4cvTiLpQV50woQF5WINnirQS/0w88W+vvLHrWr6wYPRrl1rqriZHm
Ow9UJKKtRAc+Acp8FKuMZFfGDhOZNVDNoAKfkHaUP+USDRsYyqFBux5hDkQjy670ZwGUi6rv4tOn
FG07srDpXOYituJga3A+UhnuBCGTLZr2Mn21jDdp9fOIeRvJukSAEeaA4D6C/0/1X0fvbFG+y9oV
yqSpeo7sFoSHwoA+q6iqsfpV0egEAYelFmCgSeY5thb/rHmsqz05hWBTcjgM6K6CY51EbmJmD0Lw
EeoYXsNhKpfh1i+9eWW1bgCjdNQINAgNMElLwUelUHJ+Ovkfgq2zgOhiMCt6ICvwmiJmpnOQu0WI
VDea9DW2A8B7VLar/D4DOi9gwtak+xS9498fjir/+G7G+ifdQQTWMljtix1bmHqKmaeYGuRZfkAg
UxDAghJft1E05qxB6lTyZ6q46EjSwC0xw53bATACeAuFhTMrZHhE9fSQjQmKtiPyCubmAYGsoz1g
lPSfsFWnmMhZNCm1hTtOTCLZPrv47e8f8sveDOOsRrtT5qw96vO+DwDNPId+kJ+DnQH9hYyxgZyp
rCaqqt70ns0W3xBuIpS2iVskwHSYTUIkrtcstT+LytgkJGXcyhgiUPVLXURj8XFrheLvCrtXHf+u
jRchbMjzmoCtJHSLt5jz4r60WLHno1PdNU9b5r1SIKfnilzxazv6fR9H83fcMBo0sn9SE86hlhqF
IkIKktYxlfyM8+bCUh6axsn9he7dtZLtofklQDVC70pgN/ODql/Z5EljmePyNhCKoEbTmZ0IJfn+
Zk69H2ZplAhf/S7Twf5hgXhl26Gvuh1TMf4jQVz9/Tn88l1rlLig2uOnNjEVXHzXsSE0py4OhK2n
pcu+WQYF0z6ot7jclt2mGe6oPYewE8FADRQGKv3oGUR7eK6kfFQsIRU+4T4QJ24N31nx9mp+3zXH
CNtneX5SxCWazVZqFhUxd0NROPlgLkx6UhmGdzboZfJikLB5ShaDwFyUAP1vgitD96cGVtXo4Y1t
It1QNeXLQPvP4VqOWjUqhMjbnnTnBOkt38DiZXK0yDfq3Pume/77mUo/zwXjBaGfIPrBuvL1v/9z
wbas4lJquGBhLopcItmvvq26rUGYIOl6xbOPQA1NMJLLZ4ivUbVWmdwhMfx9Gz+LF9yFRQ2TdiLj
S7w49Jmdj61UCr2tQbqvZTPE02BlFteOsj8nxvEyCrgFeqRoJy4ukyvnPkR/62194FJEYxR2/hJL
h1SykR51xYZwSDnEPyFd+Xm/vlb0kRggJWOMZBhv7J+nnLaJlEtpY21LDKao99jyw+DRw3UA89fH
pyy+K9eUzb/MnrS6/rnoRV3Uy9VAS4XW2gKhb6CedDM/PYwfVS2yG5hX8aMqgc22G3lltS9luCvP
d3+/1p/nW+6Apz0+7pETeXG2bkNJ7AUltrYRLEKReck+q64Qz9l5lcri72v9+iWbyHuYFC0ZkerF
7KA0RmL6GRfTjaeccjsGx6qdp6xeeekyN4r5BvuLlEBXc9LmVshvGuWpAWhxvjY5jg/2++SIPXps
BWFsUqiSXbztQeg7y/Ni9slHoGKnYHYKHQq+ejcBPJkWuyafKR9p6BrXGs0/reXMxOAfMGZTH2Ms
XRQU9DY+S3mo61shhloJDtpKdTchqwuluq3V/toyFaR9FOF7ndAqBnYhvgm6zAofsm2PQgJoT8ox
9IJ7C1ddgxyvJViuDxZpmZOSZUwL87TW+WOnM4Df1ue8l+OuCwLUmvqZBz6eE+uZGelOJuOSUJub
QtSuDKevrsblAwYYpBsUGJiy9It9QVoJQnmuQn3Lh83eZlncYIB6NN60x/CFZtlO3ISrZm9+wv3T
xxK209+HDqf8aEIbjHDI294BkOUQ1ksSY1cvwCTfIQmbgI0GJTABAmIbz+RJ+JAAgPujSRsBvLJd
za6oSC4zpnXUNPwMXhi/RrWomnyfGKQqVBEHDeo22BskWm6N+WlX3lb3BL21m+GBUgaY+fbWerTo
C/TY/CdntscI1wkUwo4E0xZd6xbVEIVozsEG9cZHc1Q12NY2eyNCGmdP9NY9Y7h5Jr4dt5Px0r1T
visO1SE7CLdsfJvXbk3N4BV0t/KJx+Q1PfI4DtVSekhuSXlAHEhKWv1ImhpkwKPyjAFfUpCvaEft
SDenf5bGVJYBVyWl8yMHJc9wNeJRlElLPUsY4e38TZ9j4Z1yTN/ku2st4Z/y9FEZLxHRDbtZYwRc
jP0OIMFZTArC7gjpoRNVOZ45leDDsy+xcdmfTguzdRvEC5lLHiXmftTloySd82brkOtbZ8SYTisK
OaYDFNtoHCF1zc7Bnce2EmKS0DhoaRJS8YS7XHY5jYi6WxDmEyzOOBKjWVuO0axjoEvgnqNluPbK
uWptEmmGiVsTnTTbhdWm103EOCgKXzJfmpTk9mGLJqaN4UMwsmbrxbIkuQtEJdAmCjZOrc51byon
491CrGqVeYvD7FrR9etIcDGiUDFpfIMi0HFSJr5/h12phW3RxcqW4Hm66BxYxnLoGFjumDkcWio7
o/FA7MDzumZMqt8aIwkSSsI4eLICwWfKFDcMW69zjDRsDrCXF9HVrqQ51NjKeKWdKB64mulKFeWR
ddeRXotPeJ7393r/eEIVHz1AtPDFG73cR74ry5jzcNhTdaKoImO9+axoq4kzTUX6NQ2B9ZooqbBw
nZHORTO8d4S38tRUjpkR8BtnGO6yZscjk8JV3a8t+tLXVB3yOJd/e3AaCjA6AniH2JP+OKIoycCf
9kptO9QhRYXpgIjYaD863HQkawIyC007y4gmTW+jkwn6vwXW94JuXVE6pwsY5ykYQkThY4YKlZEr
OCDtx86KHTqsScjCtKOVH47ksDqfxLCuzG1YvJf5qmpXKSDkqrsZcBsBmQk/TgKE1rRyx0JCGewl
El9OZAak9P9MHLX5s1I8S+mLQCrTQHD8MAoVxWVLxSfE059lsyzcVJPTTKf/HI5b1mD0Su3P5V1o
bGJiHwKqpSY1gY7ibIVXUOjo1jitui3yBQG72OJUtvHvuG/O/W2SvxZoGTucOojLJpL3/vc24ceW
ZHwepmzK0pg7BTrt+4cuxKlSlkNqbgftSZKpHA/wSPnCzHpZycuiiq6sVT8F0BcXvJiaZNETo1yI
zK0a38fJyqtfLHqiTMQqKuSwY17UtZnAzrDaS+k7ujQU7BMN/WafCCP0NM/o6VC//fsxfJ1Zv3+3
35/DxYCv5cyP44jnYKTkkknUyVg+1fPME+kGQ2SlTxtWUzzc7mAgJfaRaVvGwiufIppsVd0SJgYS
WW1sKX2rtZcCT/3fd/hzL3Px4C6WRs6urZLW3KFPJqQxCzoS5feHgok121oRVaaCTC7jeAYYHWPG
PtE4aRQ6f/GIzqZTQJKsTGO2Tu7KM8iNepmAmjCFZePv4bbDCvAhkCDLCT8bncY4NgbgS5780D1W
0cxXZ3//HHl8zz8eOIcYGffUqEIfuyb/HAGyIVSqsojNrUX+8onie7ZoZXB2LdVg/HL0nTIFDS/G
a7LnA/ZUVfuQDqAvyb1Q6AZYcsbviu2iPPbjgIqfrQzdH82VDjwdiBhjr2JS/vuuFfnnXRtUYMBi
YutTpcvzaGiJWWSMw0WSD1IaLppCuZHSZMFZchoWr01cOVGJk56HfRYf1BMSTwX7IQOrHtMOtIJJ
GGPpiSIqf6J+P3lrDblwD54vD81tj7Q+w64WVYDVRWnRDnTKCV4dWILZefz9Y362j/HOSZrEs0eD
J1JH+P4KgrIodUFRjW2vz3J/CfOtN/dRvOnIE25cub/TJZo++NPT+d9X/kk//roym3MMkjQZLxt9
4qmPWz0QDWj0OyNF9Mlw2yXYv/Vh34egH4SbHk9dS5MkoOjelyy4Hm4yqoxBEDg+lWdOWtN0AE6k
IiFTSH8p7y3xSWMS+fte/5+n9L/3ytb0+1PqTkJRKkFnkLA9G8qbuLrxkm1CayvtHgVw077rNVsj
uTGU+ytX/lFU+vaU2NB9v7IkVkrTV2djm1JxNob1mcWKZsuw9NmDKeJc97dF/5xKD39f96eqiebr
iD40TYYnENiLX5xYWq/mXmCAcUL/IrhIu2Es3uYNeo3XHG5BCzwbOldCunOPT699Ggj3MBAom8Kx
JE0KMW9liLZec94EoEHZOOw11rk7oVj3wCvi0K3kp7/vWhq/1u8TCndtcnwwOfPiX7i46yhKfU1m
Dt1a6oc1ya2t3xwTtvsqeu9cooJD5DnhPBNLn/rS698X/2VegCCD3xcVhgl49FLpBjxKFwKv4gSW
kwH0KVSEmbYfp5B0Lcu6z+qaLRpkZyGbSZY0k+J9ZpDwzEzh+csse/H6WUHhltyXRIa2V8XzyDuE
bbZWQQeePIyVFetQj1BmmNTppqW0X3fxMoB1/vcP+RKLXjxFCm3E+CmjYpPS0PdvLqpDy6utQNtK
T+ohPRRPzRpL48jDKki9nLR3/oruSnyrrdu7/g23jf8ybCCl0/56OO31Q/lS0/pFho4xgabwtn/j
P2FJ1u/lPQf+kwTxatI+Y9Y+DGt5lR3IcylegzONzklHhCMb/z19PvgOgErPH/TCqg8AhPSuZIRQ
9/lBuKeNLm9NcAzFbUHTa0xsIckXuuodbnH6coE6ad/6aywt9edoJD0UNiYGB2XEy16sv0aQNIpi
COrWMmZt6oiqe0a2WtkCgTX1PLDmVrwu4L09Fmixzvd0yoGZK+wVCN/GwggJ4y1xAfuizydSTPSn
RjVTGzc40vmvKgfqSIrBSpqIMIRihyZQyx/B6t85xKRl2KeANq7hStecWWF4kF6JFdsAJjdlB2qO
CgHSmF2ItgbIE3yUqAo4AQCMleaW7uaiW6CkJR7rLrdmbO1M1eH4EAiOIILWcc7GtE2mtIcyA6nk
RNqXt8YbZ7j6owEjAhi3o2ZGR5h4TmzAZT5hZAHMSb86H1hBAW8wQb3yGvoPmoe16TbcA1ASOkxv
Uj8lzyjmFwoQdKdtNfM9Gxs57ZK2sMXQid8RIuMo56jV72kcwY0YosW5WsT6Sig259g9wSwGRyhP
LQ4MxI6hbqIoKjtVe+WE8Is5gTrz/71oFNXfh4CSVZLKZkrdgoLDNYMG4zM5cihQ3r1D/xavSF24
M5RpAJvqpd+B3V2GW5Pkmewhow8PXO0mWfdP8au3KckTFKF90IihUJFB5ETDh5ymPPQVRu9J8Hxe
ZNAjPiK8ibj1OTKz7ofTEvUB9RWeA5HiR/3eu++INZYO7DcQQquL86G+KZ/LezrmbIuBRk3Md7As
8hN1fIkjaTCtBIf8UDAiFKJ8eaLvszcSuuEKP5V7f13vO3JIX+g/Vy+nrXE4baoHCcZIy+nrnlfI
O2LgNTgg76SbvycY6asYdTnDjPYyDf/+yIO+KFYNtZdleejJqBXrpXIv3Ss77yE88Khx/EoAikmc
XNWOcI8d4SU8SO8iMSTjX9C1VRPvxbgnguspW8RbVI0JR4dJ/ap/8m/DYdPs29f8rmIeAqBkjlJU
tCvhSn1QX5NiMkKV7sxXDdLpRnhUP+oX4dF64xlrmKJ40qPUgdJf+FCswkX02T5zONOc+nk4qhzd
G1u5q93uvb89zxpariMOqHhEWuE/yMeE5rBbbPtXMlBelU//2b+R18hK6oX/XL2eDoNd79PGIUYM
EZ78zpb7U39HIgHq64mSk7c7O5Sb1CdUKfneP9YLcy7uodcsFSd9Ftf9Nj96K3qWq+yhQrF9izZ9
rj1TCNkGDxRtogcIJhtmoQd926IgN9bSczm35sZeXB3lu9z5+yX+tDoxRLAPc84fnV4cG78PES8Q
OnoXJ3nLNh3wrPhJIYQASdazk+YI6NNg2xgUmiZnkKokXJ2BNc96+JHnsfhhmg7SHhGUbOCSITJE
Nn9VMURFtm6Qg+hgUTCPaG91ZkDsJ+/08MKz6zfzs7iwAEPTHH+G6w0kk6VBpInMMSCeMTPQlK3O
ToKYPhnJfp1HyPsMdwOm3jK0wZ0yaWT8HxAU8hJfa9r8coZkB/DVALR4Nj8OB+IQBZWvSVTd0tnY
Dw9t0XJkwnrRORLSrtjAD8RoC8aD1nuW2fDeoGnrSFqQWuRu783jawJt9mu8iovhNrYAgLqMmgn2
dd9fVU2FReg6XhXETEIDy0UZTLvX1Lsn1m8gTgN/twUlblGVG3gTEvhYeU+dWPws0jXA9AIkz4nc
7gWsg3IJk+ss3sEJxhCPophq3xwOpHZyoyeLuRwkiQNzuFJ3prRIhqlx+jgbL73G5mFep1vtPkFI
AiXDG4Na0Gg3tyicNH2GClydQfbOkTkxE5IP3YInmorPyYrvgVuqHWQZtN8jcUaABkKmM3al1NZh
LaC3mlM1kdCqBEucdCkmjXgKqeQcHZHtNDtNnulUXSxpJ7YrqmTKMAuN2TlZxDsYKtlGEd24Ahk8
06h9p3v/vM6Dld+xSbUZscRv0jVpU9BKc1QedcGG3wGDijoP/jGIkY12lFC8YoP2ptnH3+Ps/3l5
hiyrIl1QUb0olpyN1g/KvpS3xo60WFp0aAVTpG2pS/07TRxFdijKGoj3God8FNibrMykFnapS+rX
cHaJx6PCmmsLWZ956hSg8993+Ntszm5b1FkmASRwkPz+eeXqUAmDVTMPGYtm2Bbv54pe1gw0H+Ne
8Vf0mjLmUBJojVuDaNkY0+Gsqfda9oIjssWdG4pPPVD04LFUXErH45byo0YRDNiNAjwH5uwNDQob
+oWBnFlZExuOFiUiRbOXZ2pLiXllZI4nEDW10vR1cVro8OxItNS9lVK4g+J01VJJ31BwqQAV21kk
zTlTS/pczigeL/Lz2lC2/jVx9m/7xW9P5mKObIXKw55REUacOqhk4i21Ywh+hewMsdPITlE6iP7Q
wAXNNiCi+95bkGHOxy+QfUidg4okuhMb+6HyOkBqYcAZXyBuHNMmzNxpTzYT2cp0bYirBQjnJAZp
S3amXXnHl3FmtNDo01IkoEeMywuP2fd3nFpCV3ZaLm9RTp0IoofCWLlR4mqVjdAUkCyp5sEXVa+N
7KxwGNTpCcbodEysQ0wHKYgohNMEBrCcTjnllzKFXxLjbRnwJ2Ep+bXG9s/i0mh8oUjDIYYW9+UW
TlbOfitFiYzs5LbyNjIbMMgFkut5d4Hro8vvyLZZEY9XDweQX2frQL2uvEq2/nlkYEBwfsZ3RSuB
etH3B2cNpR8EkSlxkJ7AplHNabBvg2laAd2x+yeEX+bZoYmYda4ChU7bQOVTyMgKpupYWAaWDANk
IwnoLUYBKxX9mi3bMMtPLipG5HZ/D2b552Mb75eKD6VxSkKXOQA17cpYOxnS1iptQENsVnERUAyk
5ZE9U5ZRAsyqBJ+SV8pCxvYdSynxv7YWz6HZ5eRUMhORNttwXuFky+idBNeyGeTxa/u+oH2/yYtz
WGZIVSU140OtaKlNkTyfkFOz3ALIQ7jIMGH36k9yMIUtQVGL5lVsHOzvKRFSaCKV2ZWHNo7jy/sh
65KoJFwggGQvKsdmVkTkVzE6rNhtasSDrGt826tuQ666fkTP2y+L9hOwYPaYrslg9L1ZtsyA7rFz
NZYZzOxrH94v+zPUkYTIgO7mfPNDKZmf1aSRYl3aVi5BlC9slDltnBtwv3iUXMBA9aYk4SNbGIB2
nGYdrZN1dqw1GzRlOoKGvyiZbyTCfLKlXbM9I2dS2HSBzRlChWA8GdbGUmUfRtJrMzOMaX/nHTFw
l+tYO7QEdnyUcGHQy60oi3crznri4CTr03NxchQWejzwU9pU8aPUb9XhPx/+/GR+PJ0eOCfEeHwf
d+I5D2MTZdGW4pVFlHKgHQgL7sqDHC1b0xn4XfW2GnanZi2Wz3m61k3eWjj3r6E0fsrT4JIAbhCZ
iRBoUVf7fieqkHlKolfiVqdon7E2M4oCdqMR0+EZfCkCTOXMBDo8hOYmQioZAGgowzevRND1XzwW
ySTOSSOnkK6JdrFWp6rfNU3kS9vemJ3quZexf0OWOqOuQ51CTXAWELgbwfN5icJ7qT5I5lOLVfO/
mGZk6GmSOQJTQC5crIxWlA/tYOXiNqAwVJF33J+1SQF8VEvdunwQWh24Z7XSzU+BRMAz06FVnuyB
BkXhEyLbOOHwnmZkJcr4WLWZJHoP/mkbyw9+fEtYWXmWd+21N/nL5p79DSQsnYRblpbLrZhRF2ms
9R2p6WiVqIc+Cumk3NQvpNBXjvJAHhN6hfcErbumsatEum4jrbkazfVzO//9Ni5mG5HD81Co3Ea8
DUDqLkRMHy393Snw23gB/62ZkhKD6Bys4U5wr8x1vywQ3x7CxdybxFWv6z5X916EXXEcFNcnD6d9
kf1FudEc3cdjPtGSCTLfTTlvXGodws3Jd41+6p1mpBep84yd9NJ/vHJjvz6WEZw8Uvc0EBzfx1mj
EJTVme15y0Fm0b0obKGovHluF88C8mv31SfnGOTTgNS4NUacsvd3ZEG28rR0eWZQ4okFPj//fVu/
NDt5W//c1vg8/2lypZU5qFZcnbeB4A7ZNqudZhE0oI0fh3YRY4twks6GQu3JtgXVxkX3HxiOZovX
mE+/dA+/38nFd3M+F0aTxjwgeal+EqrEJ8yhTJkLFbzoVd99IoIClwmXuEpuw37aDbNqWCNrGAsc
H96cFsAoiNK2XT4/dYvGJFljPRBKRouaHNNqI8U3mDNkikvzvx/ib6/WBBFCOZqYQt7uxTMM8kLv
m3zY1jXKfpGjaZySVIKjuz38faWfKl7iwuD1s9GFWYBC4GJiqnyxrclTBz07upnIV20pGunTDKxK
Tbu/D57Mbptp5SS/tmQZ46+42EUAcKCpyA/UNIrv33+lFpWD6hWcoJIbYYewHpTUKN6lHgW3aiqt
fEAIyOzn/q3sJHvKowVoFuzSZEqh+ybGS6lWMjhG4uHjJYy+/NiDOm/W1ALxG+GCl3u3NGf1U+vb
HOhP7afE1o4SNjSMiUqMqgULZEenQbM21LWj4QafLskPVOdxl2R05Ef7MNYy9oXnhH3rpJ730Ywj
h4zZFTEMDXqy3GnRC3MZlgL2m2SjXVnBfrrNxxf0z1O6mH/CPJBNmF7DtnGpXaidLVR2BPcQU3Rd
HMgJPMTzeJluQhXktiNjTtlThmjCxclzkNacCLmmQl873ZoDPjtVlDeUpqkoH82HNF3ASPn7i9J+
2ayCJRt5V5LBHvGSpisopZqmbTFsyfIdHqihIDhJ2m2nbMvTRg/fYXE2gDa9ZesTEI6q58ZEQYbR
MqEyM5P9O2PYtbRcEJaE05j06GZpJEurm1fdnIZIGC3MAqTzuoHJ2rsKxc0KEvYthsEiAkc2p7jh
Z3OzR8TXbJhadGM0+Ii4tK8lxnx1iy+/4NEwigBI1/BDX0zBUm8UjUy+w7aqkbXOVT47QX+pg3kB
eLSwlXKXNOC159iUPeMAOLtWWfiX5A+QK5vDr0/eA43AURxVfnWtr/VLdxBDK4lcsqIicoHP9H18
tUZNJJnJbpMoybg8+OH/EHZeu41j2Rp+IgLM4dbK0ZZtOd0QdtliTpuZT3++XXMuuuRCGRhMD3q6
S6K4w1r/+sMlHhGnZSc9PMbFNqoPutiShZgX76p+/vcqMOTmvfppYNcADpp48VDyXJ0rY5nnvaWL
4ahurRdTqjLnsbXvpxVIqLEj5BbnQmkZAb55g6l7FS86KIJU2vRPwMUGg9VnDLkrc6WWz0hhh3jn
dWu7wMRgoUnbINSBy4HtaZIODMqpbf79AL8rw+sHgCnOoahaDL+uHyAIB5EXZjIeqwv+/8qt+9ae
9DOe/mmLBUv/Nn6Vzc4qt4z8gPEMc1XDMF4Ve3kWYUaKHK9cTPdg5s1FwT+FTrvDf1jsKgbFLy1s
I25BQYeGgzhOA5ztk7tX8U0iODrAwZh7WybiLYNbDpvmh0v6L5Q10CsNDQUIh2ybruANtXWDqhys
9hiMN5U7a9GqP0Esxfgorw/1Ifktzkw/1Hrrtzfdu/roIe4bV+RwqM9jg3Xkv39sjvzr5WKTioz8
mhEJ2+ibkZiWFVpR6b5/xHSxQCtPGxuutD1wadqux/wZG52RNEvr3Md3vr9uPty7luvB3ljdKigW
NcLhbKe1D7oBinrrpPsetIFABXzL/Se3f02bBzNiTtU+V+KoxcS5BrdahWknTTLYWHDMzNfBWkT2
8laYyGcgd2ZFcNa85FaH7TQW+lak1nmE/qpgm1UylolQpWnKtmUc4G2Satem68I41eqtNj54Ou64
e6aj4fgQV4+FNLo4ON2qDw+1IxGkIkMuO7cMZJGzzJ1VzlxDaomHLYkOqw43oGyduTuomjeOeOzS
c6AcG65//vXpLW6RWM5MItwmAHQy0uaGdqO+RewNDD+ipcr3etXsjbAWMkNELHqMi9tdom57Y2db
Rw+C6vCE9LPEttkCxcxuoIIrzQN5PCrzadSkgmCVrMdm/tNyHzNlRWYbpJxVFixSwK5w3FftBgBg
Yddbe3jog53QbqNxZ6QbNzjGek5R9DHp4CZQqV1nKwDCo4uTfIbjHEQnZLllZwdz92y4G/A+q8Nj
jlw4Yh0O6iZQDmiIHHtX6quAR9Ruu2KhlrdhvmKO68d7Q93oAfDlXus+EH7Fzs6Ct1cS9/PMxtHr
dYZPc/iuYAftP+jNS4zpCEHDIXbUeJXtS/PmAiJ3JiY9dmaxsWv9k4lthzFXlblbbkexaoJN1hzM
dhuXd8q08b7EuGWfDiVlPcnli77dmfpcwSjA2jkt2uN5Zu7jckdCgh6NIJzFbLR+GdkX4WzKeNv0
5TzGRsBlyqAYHXDnR1WecgWnTusjz4+6WMDMR1C7cqxTj98sAX7Fuo9v0+Sp9udjsckAFsJmqcCt
HxHhGe9IbS1iX9Jj4UMbODTpnQsJ3p6LammSd+VtpmEu8nlSzct0pU2PmXuo+lWVPWbObYirv4Ov
LVZ31Jf29AwducuOGjhFtC+z28a4j+yT46BMl0qRD4X7OSpeyv5AHmpRzUONh1rAAsL1DQSo785p
/BaKTezdJvUeTlegnmvGeu1432EE3N+UGDv582Ii/g20d+OXWxTG4cL5QRn3W/31x5ktrQg1Dmss
wWTg5tWx5sWYE5nN4LPa/FmLqtJUiXItZ1PHUuT165dMXwn7UHZbv24fHTVeOuMIvPisznIU1LQu
jO8uBrZpwqP0nNS5md13vrmO+m2iCdazO3cJf3O3lW3PPBXVqx+8C7WEOkYITH7wTObYvv9DEfg/
xtX1k1FlMNDi2SymkH/e5cQk10mOe8QR6R8S13UZPTUItu+SYZ4Px1RfrnuCvcJn7AkKVGITPAzN
fUM45sQhoIG56mt3FZrlIQ+n5YQrWtC9aVS3FiMLGJbb3DW29pequLMcw2svO4XWpXLqmdYxr3QY
m1eAthxV6VGz76knOv3JRlZq9TuSNygMbhTXuFPa5yQI9kNarwUeuuBnwn3HzPpm9Ih977KzGxqP
rZuuGlx0o6F9z9tqEyYfLTvOLcntArLkD7ZUbxm+CjAH54U86rVh6x+9g2PeKZW8HGzVyoNVk1qB
zH8k4MlYctWWTFWyatE4cAIwTsrLFkU5uo0Pq9B2Ju5IJrpicz9mDoJ7Z2nntyr5TLxjXESVmpAC
HGzR9xurSuFwWZTjjekfRHMWJjyGGk5zpEWrdLB2USWelUEl5xhlho28plgaxIM7xb5AB6/UnpxQ
tGU10+2e5jaZNbZ9Mxkc5Pk0Z5LnKVBqNx3pB7Fy0DXQU1yaO+TmXvHuQ7AQOQBvP+3wxgbY0XGD
6InGBKMkXJA9lZTPkXhwpw8D5+rivY+MrTEcMuctSSHdF8diJAdZO+n6qQjXdyohIkGPJ2w4S8qL
IO3E7uKtzxKuNOdeZQGEMFHS6iXMz0ZNpDsRFCgkm+S1rs9tThhbc8gwrBQ8Q0TmhHsS0b0ePuTG
h0kDkozRMlHjLUyFOb6TAc2Y8qWBEsWqNpteFNK+QmOiCQOEJkVhCOvZGD27CgVSa+evKuGkJr+S
qzW/NF37UJiKCPUpDPNjJu5NJiidrsx8o1vzd8H39rnzbueL0iAIKzPc26KcHhifOcF4iix0roPJ
FTzasBZfKkdZWJoH935mWYuxO6g0eHZCp/9qeWe5S/kEDgN8jG7yJDs1Ot4Z8deYB2/YxIVNi/fV
oSDhLLflBCIk2OM90baVdsj0N6XIPvqu3hkFR711iFpvbtFqKVO42gwC693Ooh7pS97c8zjqZH6k
4N2+xV2vx8ZNU+X7PPWIG9Qfsf9JENeko/qrc/tVriCvGuxlqOXbggxXTSMLiveSFfdkTWJbobSX
3GQHiFmuvHish3JsXwWOwhxQ+J/22Vs02Se92lq181rAJsbkAwVCcKy8YY7rnelkc8jHozqPMBF1
tk538OIjzlv4MRD+koln1cKzuuoe213Ai2Qv4dFCR2wSYDaDSz1GkHgDjogOOMmjhu8evDQ85U6C
9n3snws8sDEhLyd76RbvFkB3WWFTXDkg8dMCdTw3pbvOSDypTMTb6f2Qu6uU8j90z7XVLhTDxdaY
NcwfMKTprBnJ3iXHtvR2g9jlgsjRqlmFBA0reHimFuUylbSdIPXQ0yV7CfbBL7epVjkZIcwKbizz
XKjWzALDHKWsfSQrAkph555c/YI/F4iYL3/18DRNHukBEzL+hBvjEpdsDUjmzKV8ceKfdMqzDwBq
Yn6gR7Mpt4+xSd24EYfRW3JaDDDkW1jNmpLcqbhu2GO10cJt2z45fbnMSH+0g3RT9OFuiJ8CI76r
qYVskHEflNyKJLtG5lw0ZbY2lL3fGduYupZpGEaePTMUES5q3mI/kGCCG1HjzdEcuVxDA7RC31jl
2KDlF9VAcjLE6rEk2VpMb4Q6+YRg6ABXMbppzy6ejBwCRj5SS0XtRn5rk3O1vLeoNmOXMbG7iHq6
tHJcp/U7St0PDapRMmXzFLC8w1HMLMsX+ZKSTFmyCX8fdxpBSwnnVoMTVrqyRwITxBl+QQQ2aiW7
rg4PnstL8OiWvYOPUjDhAlE9f56p6nzoMRPD1SJgZVtJcxt56drBz0UepE61T52ZBi7z767jOyWb
cgHdszSZZnbyrcWbgmhUFBXarDZGOtlhNtLfk2NC+cDthyXOkVUNDUP1C6WSp99ZhDFNdvwQG/ZL
nY7zpqveO2h5Zn2wmKO0praIdHPtcttQMP80k/4O1UG3xVoUWjZ1gMyL/rMGEE2vicBWoMxT9Dqd
DJbdDplKBw09cnr1W3XhEYGMLV1a/Gg6/w2skx9Oc6ZzEHvw5q9gXa9XvAj1onuMFTDR9saSxjCK
fyC/1/L6lTZ8esVnleAh0Ri8fXMV4xtRLhp7nP37rWnm91aRwEAd3wEPJwAyLP/8GZqk19rM7dwj
zNOMwKPszuQc13+NKOx8m8V9aRxYhXCLe/yAmJg6sf5DPfZ7XHNVjhnM2B0ALldD5Hs15Ta6UA9E
jybCMu5Jh1KHDdpueoNPVg8yL4GpczysuhyNk/3WUpsYWjVLUaWFfr2isWTsdkq9cmO277RoDi2c
4wer2gxntXepkqcJOJqbJRypaJhalio5ezhT98PWZBvgjT6zX6byyAlzY3CVAYwSzaZVBx26QqIY
i4gnzw8Yl2xMb+Oqx0E56gouOJbyRVutMDBpparv2ACOBwdbfY3cU5P+El3/wy8F7PftdfELMZ0g
J0A1AZmvfiqHmib3y9490kZPtrbQpuomgk00WGc/QGyp7jIN8xAYtuQ9ZZQNKnTbDIfwnm6Ikikv
iHPNG/pt/UBwjE0ojBg+RXJbR1u/ePemg5duI+ULbd6M67ntolkRXkSO402IeqmXCAZpKV111Gix
SuyfSIBLyUfAjIUKI+YQCkS9TrVp1o4HCgCi3MSsYpZiu2RwpwtpMJjxJ6q46xTe1rSVeaCm+wnK
cI92KxL2WqvjteMt/ZDxdqHsEoR8Wsm8Ob03O5/klyclxc4rfreAMULU2Km/9o1hn2LWWZrpPnXT
2zazP9qGwxxXM1cZCbw+GPHRwtmYJaa0WLhj4YXRYHmT24sS5mhBT6kYv0RtLkbi+1r8uAzuNXYv
LRq/TM4Xz5CNEKbavgkXQpr5YDCcSpRoMYFbU8QHdnDKKocbrnzOgd9sQZkycf618anW3kc8sFPl
V62exnav4O1NENchoiGuUBSo7ixiujSoJcQXDEe1X7QIKer+dq3YP4Hg34X9KBxwVGaeo2NVgRXS
n3u+92rTiyrLOcbVS96uCt/dVNTgiWcuPOXFSan2pelOKKaXAIE9Y9PYT2YJ3pt2wBdUdr7xAzn+
O8yNzz76PKSftkHa2fWYW1dF1SnuAPlUth46XHJOnaJvli6mWGzhMlFnmJFMzCnGch/W7QqXbI09
ag4H3e03fUCNCJEzignD8l8iBXUk4d8dWgeydSylPiUU0SMWS4paHquo3irhyQnsfaopr5VxTgQm
VkF/kr1JVpA8Zx56aOQF67hU2wNlpizfCUlKqDBqfVoE1DMRq0Nz3wNn+uEulS/gjwPR1RBV4fGg
6ZBj3es5uzHojZlNlnf00iUCAVA5CMZwKOxmq4d7ist/XwI/fdzVVZgwYYgCUhCOGeHzstVaIiGI
nEUmTrY6r36i/Bnfbj/5eB6DKoP/dqxrwktsV2Xs5SQcGNplqElth4FjEzxBxRKaw9zPdxw9Yb/F
D7hNIbutOKlpJEvz4DePHOkaB1mcrztMBdyHErO7gh2siDvCqCiPMu7ypNkKJ51byJ7SzrmxOxlO
XMDy/PcP95eIPh4FV3xynH4P/H5vtf/MZ5PBi9WBzuY4iAVO6ekAahdtbNpGXTx5QbXSQOt9ckgd
ynbOF5PIPf+9L+7a8q6HG1XQGqdwimP7w8+OUYHCvlp3ytJxp5XBU4FL9v5d6q8YWhHa+DA6O7v8
tAritTnHVXxWULFH54IesDetpWtuDTLL7RUxXCGFE+MUSDrukSxs7diTJ+VfRDvMKyrlxNuMPlnJ
zlOBKLIK6pn8a+AT0Dlh0eaEM9/a0BOTlkdKejrXECEkZKKhYUvPBtWdll/y7IIGe544RPV15Ld3
zUqxH90Khx2FxHdj5ZgvsWUsO97DOJHUMLyxptrm0NMoRtwX1BRq7MybaFvBEBbtG0XgKqG/tqG5
+EDDkZAu+P9+a7+HDVfbS1flcUNOJW/vdyX7n5cWhPpkeiy8I4YGdqo+OHayYcQJfjG06LDJmO85
+Ze1WJfTJjVf3Agp1W1iPYwxaiOsmPnmiYBxHt6NyXLM4IjPzfHBbU5JO9yUzKBiJae7OaWYR1vT
maf89xP8ZcPCwDFx7XUgzTIX+vMAV4fUUvvE5QDHsykmggIC5dKMPjIybbKXKfr498dhuf79QELQ
ZVg4g6g2tfL1cNmoEnuaFOeIblJBaDWOb0Py3pfcjuVKZW+FrBASaIiLKVYD3qCCPW2N1k1Web/J
OZr/oTKMqN27Er+M3liXqrmitjOSdk1IXZVFc98P74WXLxUDdiNW6NEwBzWIhoNRM5/lXFdDd64A
bOWhxnF8LL1g5g5QHngblgE35M13nc/QKbfmsonMFf0ftmz2cpTVH6nBJKsgogIs/yQ3bbBeWbxa
XnyGqOBSfE/Xpn2vYTvYK7PJx4Hzo+7sm4vvMtrOuide4QQA7Kj1XulPzPgGjy9FOez5BOrIGPfg
faw/ei1Zyp3e1dhCIvP2ol/wN4HoH3LEaPXX1LzpgInx+NrbbzHPJBjPJQwridIbgstPr+37W0N/
abiUijLZSr061229bodJrRHJ0m7rl6ndUvLh8wYulyJlnBBSgkL/8KFy7V1trj8+9KqhKPWk1PTw
fx+qkC0OAKRZJ3ADKs5cBmvZZ2pxWsMkPspysRwg42ec5gpV0k/+0t99TPCZ++9PIK+i/2z1UuSd
LfQR5yAHl+UIbwIf1jjQbjY2q0bxUVd+BK2+0w3QmAknSj/1QCFBtFREcwBlDfHnrlhhiGd0c7PA
2t10ll7DCAoedtpewiTfTAXZqz4WJh01CluRQJza2Os4ycgzGAPtqQYwxf3wowzJP+yHG9yU0KOQ
HB4kRwmpC3x1+/xdNMrWEsEyF1+eIDEFpXBCbZbe9y5jqXx6bE0AvVS/oXrYNU9jf5wO7QPKH4Xm
ZmX0p5Fyv3a0xRQ8eui6nChaq9aBx9XpIVWAasPxV6mo5hX1d0pp9cPLly/328vnVHIkL89yrsn8
MaYxYeBi1NQzhsm2Exm+8nfU6/PgQM2Lqwff+ApQZQb6MqcxyCrUlrQmP3yNvxQYNJS/vatY+Wgt
/3zrtdDVJDJd+6iTfmphlwPD2Dvj+WLXLECmXU1x6dDLdc3FRtwbgqFn2v1PKWXfxRcsPnQzVAjU
BxRzV4QGPW7AwgLfPgb+wgX4duvPkaF0EG4tu1l3HGUjw/dqOhVU36p7V/REhy986V08QUvJ8A0J
H0yZ6oiuiQNNuvMpJyf8slHf6f1PXJPvzSXuTyZvDaYBacOM6//82Qy9cKJcB4aLtFPP1WVOyrZP
ZXcHRzA79t17ydS26nAsZ9JtWcEyi1XQ9svEcTdU56YNH/tmpdbxk+K/DtWrbW5zRvDyJPW5DMqp
nkVBuRZ0aw6HHiiyVsRb2aN2OOCGpX22rNeYdjaOSS74iZz1l0uMahq7Agbimkm8x5+PF+ZtYkTC
NORxONBlqUV907oMMdaduWpDoNn0ieZ1+cNi/Nay420PW1VHq+i4NO5XqyDJU81tndQ+psE9GFPp
fqnNmwJiLcqNhsVLYFs3nMi19QVBYg7YXGL3HFf5PJJ1EG6s/emHbyTP/T93Kd/IwK9Flcb/38qH
NhqMysqB9jnvImXBYUdsLFOqwX6jFUAfvuz6RYOrBJa20qnqh4///h74eClxZ2vafIOr3Vl4gVAC
H8CXEQCTFTXbhtUCDhqlYV1vmRyZ1tu/P9L76zv4z0devQPRx5AXh9Y+Mnap+2o94lAbXCJGznLu
1jAvKgdMZEZsbBWqBsZ0BoKsRCOVWjiP3J0cH2WERfd0k7sYz7FE+8rFB31c0qs2OHSYTF4UAO3e
6Zeq3ewTYFhdDeaTXu3YWL9fZt1gj5NjmhstFJ1cXLOYdQMBt+448yJ3llR3hn3vWsqiAkmuonwd
d/GOuLYhfeTAP0YcXsHAULQ8lOMXIwqtf/JhPwgsA4ZKbsHRAwPz5r2DELJT/WVWHZoai3UFf7JR
n25TaRUOhdU2qiVNr6zAnQ7raEssq7jJmazAF8zKhdsVSyb2oeG96NxvHYZapSAbAayNIWUys6eT
q227hCk6WHcEyhzoTLhxiMYOGorvXG0wnWag+OPa/V75/rl2rirfaKgyuxkK+9g4tFZfKc543QzU
isHyRIYTphr/XjnfCYNy98qkW/6DHsK+WqyJXuY2gQL2US2eNAtFmtja1U6hVQWbdId5E4B4RbOy
cbHnsiA8XCYUwCOVsdnhDgWcLzlz4bz3zz7Vj4LVsVs9hB42u78oBHkDk1V8JFN7DHtMwMVwz9mn
mlAkftj13/nn8klgkIEb6h5Kk6vCrOZOyQeDJ2GuGdYHVXh3t51H9Hp5kZuAv9u68yJZeIjwzRzt
/9lJvvB8k+XZsMiidKPmJ8rWf//Af/9a+EchUEQzZFxfOh2LzyqRmhzTrHxIOmAoaAMiggdWn007
pwXjVxPHgq4+o2Ap2tWEgbsHMIMRkQ8fpYJ6TfksL6m6g0YC9Pbvr8j98JcD0yD7TlqZaOixrhaB
PWaaYjXYI5ZJ9KR00bOs8ydnwJn9PGDGJ6c3A6O8qr8YcvhjHB2X9qCfbsCj3QYXeYGS1HChRonX
2jeem7A76VIEoOn7Es7bpVXJDhy1uW1ZO19Plp6GA1hzkLekrl6GplrrqEjZ84pNBJrJR5YymFbd
5MZTArCFqxs3tKzsUsXb5ulElWGZgB+zLivJv2BClZ269kmCYtTialjykglRb4duXU+nKbw3mdEw
rC9nEYF+SnTIEgIvKZ4cLu6uFXeNpZ6ZRNwUBkoFHCaU/EsYE81+iWd+s1Q3pQsphSpaMC6xG3SY
QmzHSmxnwQDXofL8B+Q+SY16Vy2wAi4Qo8vZG5la8q+JkS5YbyMgym+ySD5RojN44BDx6wdqjpmb
EMiFrYjvEXKU3vZ2jqeDvekNbZMF+S6AlioXaV/7u2gciKOW3tF16SMQZiT/7yVhO98uMfArXKxd
x0btJv1R/ywmoqHBakwTJW3oQZ4BU1xtEteYpca0cEGXDSsH7harSERLrXR+lcF7yfTLc4Z5W3t3
EyC0IdCX+jjkktLRaJcufzfQ2QYu7iNlv+R1Tm64dJptktvzvBN3QVezttLXMQEzgmhjltNM4PEx
1kSBcyOFTEVC8gNBxN5lkaYX/qJ3CQIA5G/ANd0RCAkQPc9fa5gtxtDcmwg91Mm9jZke23C3Pabl
XUZ8OPNnPEuXUdjvHTNe9CoSsJVmKJgInnIrpKU7DOopqsOlS4C8AafbbYaZm0LOVKJ1xLuIZFer
axDLjAUPQa/v1AMWHt08q9+gSy59+mjl3DClkXeujwil557JDIK3ouDSmyg+hm6nAIINPQqfNnmQ
D63nl9akjKyeVITjHTTnbiTYjyJ7QJ6VGmBYZTYcHMQ0WUerWbw5eXenNMFh0kHiQvKqKsLFHO9k
aRXUHH+jxcSDkp1ZYE/S9dl66mP5lLJv1Txw/gBk5WCYcASHg6185bY/D0KoncxJzLONL7g+5Yu2
ye9hi4eDtgxdhMcEUjis6GEdKSzXEdvJ8dziVWWLam/hkT8Z8GCPFefu1GwLwaxUPw2FufTqaTUU
RH5VC9h+zJjLDTcwglhE8oV+ALQe6xB+DYbOiU7apssHwMOXgQG2p394ITe0Y/OVGTzYJIpMuboI
s3HmxsZG81I29zzJKT8mbZPQYnIo+OKr9ac7d9S2QsWuJRzmWNdu7AJsByQrTftljSnkVIczjaNY
9rvOR89UvELnlw8Uz5BaEFAp4fAS+/0DwPWN1Tw5IYQWX+xTTiH5v+XPpgF9OD6zBnw/gzfu1Vth
rQKjmudte5apuhM5bTxiY5CzjUJYFNPWqPmTi1VptDvVIPUQEkbXWu9pzuROmhmZ4z7KnZWhnzzc
SBpio6h5ZDwZcklr7E8Ch3HsEMfo3cUXIk9x2obljV2YiwZJYCo0nBSull68GWWHun+WccxkJ1s/
KxTAlvT2cOJVY9qPqrVWvWEv+0Y/5wAcdH4YqCyRva0Z+6SmdWAL1005d9hodgkxXzKEMpzHsalk
iuPq+a5u1N0E/0g+qVMGW0k/cMd8lsjYHA1puYll3v/v13oQM92lg8Xmo+bHduBIVQqCt8T+ZKJL
ruwrmIFsxbTgKXfepKyliK2V3GdyhKL1jEf0Qyufo3nKsBqgp4sZ4OH2r4VngfuOLL/rLyZ8Y8pe
gSrdhcMuCx8KYoRiuYGbiTCZamHCCBGKuh+7kwWdr+g4fWBfxOa20uBRsIcHbKLbaplq6R3eX4dB
85iYoU3mrXbxtDRhvgiIYWnIH5K222l8K729GzUcP96sat6tYNhBSGrKfB6a6NEA60JOwqR5mPBr
IGS37LDhBeEPoLVxmr3YfD0Ks5tmiD8sjE4yzIqoWUK07NOULWoIHVF27+XlaiJLAbQnUrVjFKnz
cDA3oRlgC4E/JkqTSCflujil1N0xxXPMuKu2KOK7S+1+pvEnvg3DNM3lPe+Ob7AfbgpciKZ20ZjK
soWGExjvEvelU55r9TkfoME154mifGywWSoylCakQpHbBIJuMRwF6KOSSgHO0WrOSVwAaDeddD0o
xTwEVnYZYAv3rq8es9J+9sQX+KpfwuRgw1ZFdz8EWFXl3sxIgjV8FhMmvMu16oqFOqBYJV+0AXbG
TlTvZDLJrwYhBQQ1QnzuvTZcwnmcy06k8rLdCPgejQzS2/whjeIdMKcHmC9yb2GO+Kxa2l6t300o
S1HdQmdmU/i/cSRZaVv0I7JHLfNxYYQWvw7n51KdiGWz9Fv83x6q9i2orW3H0F3V2x17vzVOfq4t
gHwDzgmXLjdLvgKmCXbC0IOpDbix8KtTX+DVQeWiV5KGN2l7l0GHWSErLu41uMNZ5d+1ec8YDmVy
py/k/C5Pnrp8nA9MNfTgjNJ628N36UcQVscnwlMj5yTCJJezKng31EvA/SkBDXlvyi3bKi9Kep85
Di5cZ61W4VqRp4UE3VEZJSEy8GxrkXHyirA8RVq/mVAzBR2hV9E2sb+wnWYBnuLoKWH05NYtqvyT
wxNarFJwAfw+8atwukWW8p0JggomqGh1to6ZY3dtMxdS3m/cGzq3QqfRVWy8SUctBjxQQE3CygH2
IWzGnT/CCC6AS5MtW8ahdzALOIi+tQCGmLVVskqTLy3v5h5rUf4y8tOhDN70KuFOBiS4hrxYxdkn
sNb4vwvm8vKk85Jikdec9big6E5GDA3aplK/F+MZSmQ95NuR+WsFhkm7x8EWj1Te+G7F/PMR0+Eh
VXY8H5T3VRrln2okHuXfhig8tsa+JMzDrPtlHyOaIk/d60AhlZUFwACVCcoHFsTKvK62ME+Xbugt
1TGZ57K/Tcx3WJXHLt31UbNR0mLGpOkm1G6TEso0y1aBnpIE+cnjgIP9tsJT6ia0h50J9yur11bv
QD3XF0ED4EOZy+hxoRIdVVlM6jgVvYA196UN7oc86rhAu1D5oYf41kFQLlrS9A22sfnduF+1poo5
xZQfZedYTW+UQ7gWQzCURylMQvun1LjvxB75iTrhsppDDh+W6H8WqEnRBLVhoRllMtlngNvMVCrc
FgKz3jIdlJeFAWN1StMlV2ZHuSWXwgg98odSWb9unuQXwVYRExCQxW/+QUVpxo4I6hz5Zbax7ARd
DoM2bcDTxb0VbnQY+wLXa75OyKmT1Yc2SWYBB1SCG3aHQvtkZe99vPHhQ4jmRPVIQX6HPn0Vf4xW
NR/xoNa4RDr+tdY0UeZmzv0QI1JzzumA593wDKdqDr5mYIHjQMqeaGPKSV1F0VJntmRT/Dk4QPXi
0AUE3eE1Pvo3Q0EsD3xheZEXEMNBXsY83udazyWpzkYxvGFBirajxL7TOcmu3fphlvINtZK/HA63
hA6ZxPFeS86E0RaiJJPlKH+xxDxRdFv1BYKOgcz3x0/7zojj4+jBGStqYMAwMf5cMVkV6b6o+TgN
tQc1UcgsWJbfFOqgc50f3Wb5GzdE9NNa/dtz2roqbft5SEwO/vxgMRECVRJ9cORMkVCEi4WlUfu3
Rc1JBvvH+JGs+NfdYWPDi5wOIYDhXkHdheL6yOlEfoQzlsIbScHb0BpgQt8dSnKeorsyCDeVOFAG
cJtX5g+wh/bXZ3axEwUQRoBwrRnr6040rZ3kR1mhN7W31ACTzOjLLIbFxK0se0jJTmtJuoNBOXOi
A2YHs1JploltHjiSc8TWzk/aCO17X8sBpTpSyQbOoV6D5FXZGt4IhHQIOTCx2eayO4bazE6ICrUf
e5xakXv5X/8+I75NHvBDwNwCKFrFAYVD4gqbAm/080lRukPn2Sdb2Ks+6Nce8UcBdWSKH77mwu/R
wCuSbjcFeMJht6dla7uqV3r+WOOGJNJNgNKhwHvsybMeBswHI+9tBJtMlHLp4i2rNMQPj+FDm+tL
08CZi6pRrylsJ7RY8bppcJglcpZ6Ov5J23r9tuXzoQv0pLUrb/t6fv47VGZqiv5Q5cHJIB6v0cTM
R4TgGUvfFKvM64///km1/x0P1zA/SlVANZSAAMRXWOlUBeqkD5Z9dN2HRKln1ugbiKYw3cnUajG1
xk7Wupk/ryAwTU74KwT8tzGbp+KSPVozjDODFM0AfMJk7VFD4tVCDaOH9wXKlFKz1jFIstZdutAj
ZxCbSFOCcNHMAwcacBINjU+dtDirsp/VKb33SGyO4n6GVcedk4lPudkNRIO5aLeDAhkb/19jmXNF
+m4gERDDPxjV61juwozZGO0/HK8b16s2I+QsprOabCvosGWPLGsTHyZ8rmJRF0MgNhJMEs6Zd8RM
sIt9yADYCEcYtRDZs6sFAHx2okNM3ZMUZKQ2edTTOEtB3ib71vLST6t67B1j1Qq47wrj1DLLD3Yx
LQQmq1l3m2fOygoS/LeB45xDbXQsM2PdJN6e7521l77hPEGoFuDcadKuSDALfsXBwFswKRdKU68S
frAcQ2HHCokSxbs+OpH2ypchRFTxkd4NtzRHromiB0AQ8K7AUVv+y54+LvTpi1EW+O2QY5LaEkJJ
l8Fp5YNwmEkxtyS1sHiX8D1+AbMaFmcKs1pQBeQWBuiBHL9o7kGjR83fmcABrVM/TXsFbCO7H+Nq
4bcr0zynJq49VrBJsMs20ucq7M91mi+48373NQ2Eol+F7i9dQ/k/zs6kJ3JtS9v/pcafJdvb7aAm
0fcQQAQJE4skwX3f+9fXs6nBdyFRIpWuju45UpIR2LtZ611v81BVxtEQ4aKexLFEmtY/qAGE2F0a
3E7hLssPfbXK/LXrv/T6MScZPQETuLF2jXryg/OAkSUqfExi9f65RdwXCVpsUuoSQQmDtkeuUV3E
q6g99679gNKmsUD/X+jjeXZSi9AmFpPW598idu582il5jdGMfTBgWUEudpNJrhzk2D3snrGBXgLs
GCZGI9ETqFyCn5D5LH8ost6U7lQ+J2yJpEOsQSunNOG8784hI5sBLU7CMMVketT4xixklu2hna6d
x7j87SMEqLznOHpUpn04HIS476rn3oCMZuLgkxWzvcEPpESH1s0LU4VB3IvwbprulRHfBt/eKGDb
GYBmOBa3gFE6by4NdjWtpYEJZlQwKA5XfjI+tMZAov0rVbPUGClt+ge5GQSLFq1DCQ/3g0l5lszn
GpM11VKQ4TCxAK518cAbadsyvVrrf9QBA9q2nyWyA6yB+9OtGoWbLHJ/2Wl0jWlT+B4RpEdPwrzl
o494mUkaJcMC8U8TXNX6DistblEHO2p+OSQtleFhK4cHZ3xNyPgrEVVSfQKjB324CujAZPWlNahk
BBmi6dLhvid2MvxAAHL/xTafDJccZ4G+nz6NwVet2ruhXnTOjZYTMgMsXjtcHMTu+GtZruhhczZB
4eURVlrdLqaAI1pqpkPA7btikSRiLgd3CVI6pY1WHXydhqQCRnC/E7de2xJ+sQG9ifOkw5XNr5xO
V2ShsHG7dCfCXZAy8hrflH7jwbZwOYHaTFv09bQgyXNeMgHSKWDrxJrHEWbHzakEUPUHc2UVBT5E
zsx2X93EA/LBKCVb92S6kJe4sloxq4jEifEL6WWc5KwRF2JeOu22Jfc2pt90TU5Wd6t0u1S5VsUv
9NZjgnkh7PUn1X8HjGvwq4KVVVYXye/LnF3XnToCYyZEprieRnukR2FhMn0nFhidaaldtfVEGYRP
pq4flnj+gj4PmEh0uAky7QvADiK8U02MA1In3ueuu/AjuogM6TZU8qx+tJtgmxTDyZou8oVwrEwc
0J4UKxrFZrDFKtTzpT731G6r+Uge2F4SNR8bQlghP+tIcxr9pEm9T3iqSCooOc5GxEFR/qA3d4N5
l2HaMRnZXWqMAGvtwrLoIsj7SeF+dbgIwMlKwd6Nx6TDPUR5D+1zyfo0ne518PV5oePRgGNf+mRQ
rE84AlgwbNx7rxeYWKUcV/7SziSoDS/JH841xCxJbJPfMkLEyaIes33kbFX1qI0l0YwQ10s4lTzE
FAgbXRhlM60uAHUNyIERawNBlY2QcJjxd9b90dGfTestptNGV6mm3swDXuuAmz14lAb8R2WXjIgv
Hfw6bAYe5b42sBfiphpSAqCSm2poDw3piqJPsSHVGDdDZZwT3bUwcEcDB5Xw7GZ09H0CuSrH+cDW
Z8gMs7heakhW27Lf9767aGLloZv0VW7jFo32u3CXXUeuFcaWTQnbngvf7aInjaFCriKEtN8icjH6
hMlP2GMAh78Coo1X7BY88irk43X0etu7D3IXQDJZa4jhSU6OxKpq9EUPaxB7vzIx16X5ZllvTLdW
lvpaYlxs1s8TvmE+rnd9T263eh2YNaFSuvN7RA4XFZ0rEnpt6BDnYaKMNVzMulRK8Cbs+QwEuab/
njRklrSP4XArpCdydxdMD5b/zF0/EjbcWU+mdTt57xnrS61IRyKjB5spDGKTI6JLNX5QqQ9V/Taw
oPQHaE5nGU7YBtcdrPEWxDHm1qiiNxt14SjYYu1tTcBNGgRntYfjFehUl+VqtPJj3BuLDupX2dgE
fEBZr+FApVgJpO48k7iprswS90+pPOatzs0KXotisee2MENW2sXR13VydbwTJfDOstF8ovO0OZLd
qVjbHLyW9hB4N4odb1Xl0cEEIZir8I1VxhdBs+mTdZusB2etUwf4pJbVPKBmXObaQ1K7dDh3veM/
VpUzm8buMDa3o6MgzvWgG5VLxbgPoWx5Pf4+EoTl/JZT6UbXdimNstZXG2NQF1RcqDvU7YA/gDbd
N+67pV0UccoGjQz5cZ9hEuwDExfGuzFdJpNZQXztHeya856/jPFLn80IkiEkfsC31y8v/qwbOiaY
eCfADB4IkPdK5ub+H7KL/fDZBqOYNgnaVyCoqNjRFALumzOHwqAv3/360kEdjMiXds2NozHwRE9l
aLh7+3s90VYdDqLGmN0H7Zk/20caAdBsShxxCJcyZGR4d5Ng5Dk+qOgITG9fAT0N1TDD6ZPCogUL
VFL51pnwGnIcNSvcVcZd7jvv8EYa45iQ1W4LzkSzmJX0KUZxh5d1BaYdDY+Z86aRG+3ws1NzX/XD
gjM+WsX8Jh7WNQk3atw9wBfFmarl/I22uZ/svNS583BF6mZ+5h5KaeIUNfizpu9pTUwEX1SXrQrC
GZGQHh2xpZG0aOypeMq3Y0FCPEVCiSlDCNSqcw6LQDk2rf5sMEJNi+YhYIYc689hcs04FHRGLKQo
sBEavXvsUWUC9cnu6c01WOYuSQJNu2jIOK4VbbH2LWZ/Ewr37ipyjwyu5jbPXNTHSB6VDtozsr0I
7Shb7wlfrrllKmQcJnNSsR5KbhBdwQSMVAJDKMugw0wxnKWE9ZW39bbKT6k4Od4mamYgDzA8QvPN
GB+T8hDoG7u5C6lSKijvAXCNBpfSsTxc8RlOjcNcNRFouNsmevPLeC7Ct9rD6w9ST+2voqBdDaUD
GOjsyEfGgazASmSmT+WTr4PljMVL1IQrBR+s0vJumUdurIAXjvqCeEQ0+5uy2rbVVkzbgSxIM96p
lKS+whUhKTYBg20dLrniHlzr1sCHYqrxsNpZpFHo187EpYjcJbUm4xmUsSJ/KBvGlQ1xxQGCmHpa
Lle5GvfYL8Ll2SaVWGp9AVkDsZruRxdLoASoD5WANBb6iw6L/w6hkpxG2gHquebaifykOe7SJVpO
OMZZmN2uoK2g7lm2qL9rM1kNoNPRVdXJmMdDN3AaTEdBjQ1lMZnkUZASUfruRf1TL2L9jxdOW0Op
Lg4H0AArpOm6fdK9VFhyQAiAJLuBfYv7I6dp595kdmejEKiXljZBko3xT1EXMx82wkeOuBOg6MxX
ClmW8FMWftfh7vDWVDSEychGBqOviDg32jUrYeTBex0eXL2x7PRymXU42SPtJajRMXp8ApX40QFB
19EFT62yy1FRYOxATzlANB32uSZ2oaMc6zY6qZNgevjHM6A4kB/YCYcu9X4YnoP2d4W99WhQH7Uu
YCiuPf0lnB5hl1icLU57ULVAplW0oANpiXaBL+htMQKnmg9wWBq9Bxcmm/oY+PE89FZh4i5LMh2H
J66waIASxcDAMt5CZIP40QRQAjBzMN6Fmt5UCXwRdyILCCVIEAXroPUJC0eM/ugEmLoePePoRLha
BgFYxp8uBTEXhKDbv7AFW/Y+qEV3bu3XlNhZME8YdQ1W1/ljRZWuvHkZLATvbbIIw4pvuAPdMqBD
rOcZ7iEG2orJo2+lMO4wFIQRG6w928LFNFsXGuxIu8CdwaYfwm2i7QMcF0zlMmjRjrkgmmTxwINn
flatfMVZph6jMMJJBiSIxBWqnHn8KkLDOsKMV9AyFiHlfU4yRNzgeDLozM8aSrb73F/E3PbWPEj+
pI6A7MIlGL1lFQ3BtE+TS5wfFe25kzMHy8J1zjtE7rD1c2c7OgTRYthjXr1uWDvVoml/Mx/EFnTh
UsK7IET9b+ahM5cSI93Y5v0kmJrb+NA65ERVkCX0hICsmr39Bvi01CmM1WkvFIcdz1TD0bDp65Z5
pcETMJde2cx7gbW88uaj6m9SBIg7wXzTr9g2kHiSJ+cKenV07zuX5NdZQQALUlIiIR4LC47QnMQB
uDpDtLRvidCc8KMIVoH5ezDhxXToJH75d9W2OeSkvvyqiRjI43fdeHZYlMa4NfVrzH7F2QkG89mp
XgMwArB9Dyynw/8CVHo7JRiWE1rB/VvjxU9wus28OK/uSQbIfH8ZB2I+1B6YIwlhxqnC6WY4muG1
RhYR9MZjkz5WJFM36cYw9T8iytcaUce1jokAHJQQdMEfWBn1s6vhIVDXF4n3wBnBU4vfQcdPdKJu
7en+7WQgovS3QdvsUVyYRBYkEOcT8gyghxPAEi40+3YI7j0MqT37fbT4P66jLEZPyWf6Xjuvg6cx
u8YKqBDdU4OJWZ69qXQKHvGOI0YZ4Ytg06ZGB62ICaWRYnDH0QjjWFDq5Pg59PV7nV8j0v4SfKGc
QoYTpLOCIF2l5fFgZ8HzASEbzFPlvzX2bYl5BUTIgcVT5r8mca+4bwLgqnnwFBgl/XWcaAWTO6Xs
CfSgEscwz3vxvPsaTBb71Bg46ZrneADxmk4jWpMKQtNPeOnfhDR0c1L44+qaJBUbX6jMVlrmppu3
aJZT9P9Itjpsbo3mg0VT1NO7kj1neFtU4zXUrq4tmAA9B6NxZi7q91j0YKx3kmjSD5jjd6MeFYd3
Q1iGcPHw+wzkh6UGoWZCCc26NOx9T4wGlcm47oyNGe38mrpnH4Q7a3z94YOl7PkT1Mno4j8/+Auc
b8dJlea1m5+c7MQUWYLnsOybdCvRt2DZe1tlhHiv/jDb+hbF//+f+5dNfG+i/yOXrzixUHsNw5EL
mKhLt51iadrmK2zEMWllvuYmJJNsBt1nKL/u0ZAyw+6Tn+x1/zYplM+BTBwBjCidxL+8gKKMAbj1
Mj+hutzB5dTJ9+qjHAcKOIG72H/GwsKlwkG5Pij2rKh/son9dogEFm3hpMvwAIODz0vAyVuvDaya
MgRZvH6u0O1Cdy4QHVLJ2UhjelLDKdSrH4VH3y0+PhEkky3BP1/GV4zuSjEOAuGJfm7CaCGKfg/P
wLSBOLFqqY8KHXgI34FyOx3dHwa8306UMOjUkVYbKOX+cstSEzBqP/v4xRUaoQy0C0AhK+ItADkv
AGIGRI+0iueF9mvyGrhe/5ehEubFSFFV3KtQUn9++GngjzQfaG9g1it2saaYW0lpkYt1FXz3rg/W
Jl6P2anFYlNKwDA78pi7J260aC72SEHXvf97a343+IbU66DDQQCBMujzV/JV0+9di6FiDWMlTknh
7N8rTH55H4WtbhoSejJ/9+/P/HYbkJbAJIvph8wi/PyhUWQGfWeY/ztNnLBISLmv8JOIMqm0cHp8
y83yibG7ja3EFOOL9cPB8DdtnIVgGKaB6M6Wfrxffu1pCNFO6AxSYnCsIFVn5mszuafC1HCCQWre
g7ADyaeQJhMmA/V4loQ7K6zWrThK8a50VyATqlUJhM+uXPIYhxUcK+lGt//05gW0VcLiHuDS5AP4
VdFmCsObAN5XcDbi/qdf6MMU4OsRazmucLG9R5nufHmmRV82aEAVyUrFCqNkQNIQMoGwTezchvzu
NtyrGPkUuYqjqEcJ6K4r5zICg4tk5TThotXTpRz4BFX/0AAF5cCKBeSWUQzr0HyubY+hhUUcWbKW
NnJqQbwQJiQ+A9EKcXBMW089CcEe5tBjK/K1r7ZLK68vUbaW/Ejpo1TLfZ+h7VqnvbFLSzir3XRN
8IEsx4Uy1fijZcsqvcjFKEl7aoooWQ3mv7IK/qABDfBawxVQw/AM1ksY0wpGlzb0CwPqSOXoG5hD
NWC1JQ+yyVk0WHpCjJTTFMg+gRNDaKgYkEm33J0jUloBdQMUPxCv0ofZyjLCDRC2JDzppJDnECqt
EueI4BHxwDZIIZJZM5SQcghVk11qxQySIMkVkw06UgDzv4UoScvQWWhJeOt76h4JEYLGWGxJe5w1
WIHDINVK61aDLSkfOWIjz6B4qwGfoQ0IwKwBSpQ65nsd/s7oXvV62nl6fVA4CarWmideAwGYIg20
Rn7SWDrwlJ4HzNEUMllc/yAJuyzSofAWmH+41Vm+cYMla3XBg7xUkMtgAfIxQURxhZOmDjpYYbiI
JaXHHcnbqjboUQvd39DhbFzwGsU4YlQ7D3jfKJDXhU3jDbaVuffYy8WpuqZ4SaxxoUHni0m6hjHS
iRfMtFeFex7GPyMgGyYRDCQBwflaynOgreFlKQnVh/kEz84e8qUfLtV0hP7TLjyXgm1A4R2/fRxF
DaJMnVBCnpA7iSc/V5ZM7pZ9M5IDllNCCuO2DvyFob8R17B24NxJzt+Q41aBI4QskQeDGXJ1aczq
3nOJJ+SYtWj1O8vYk5kyT1MeFmeBwKFgvLEr0EDTZr7k3E7kz+bC2zqx/5QPKcwoDq2UIhsjq7HZ
FZm5i2z9qa9/pWPazUpozlidvfDrRbhYIuYCfHjWLAypxVMp5ySRs9Q9/pXhBVHCYfUbxqcO9cch
HGhsgE2gSE2qtpekNKnfz2t9G2KkobXNGnKmVK7rmN5o6Q6JcIN/i2TLxfSpOilabqwu8BE8xwDu
QREcW2+h6xeItuS4VJCFJcmqZNhs8AgVGAtDqjFzymatyvuPwUFpG9QSURHrf6BkzwmjEWGOsmNY
oiMscLLxu2Fhasna1Wi1zfaD4RgsVav4gWOjfVc22MQYu+R8UDWYXwqWLGm6yqxGzBdYYdC+7WpF
8slucM64Ok/qEVFCkadrSaLMmav++6b6yguQLhiSa4GnNLwX3Fg+X1QwEVSLWSIXFWRw7QjThkKB
84yrCaLNvz/r2wrFJnVPlx74tv6VZNF2nT+BVvNJljTQzcpdGp86d0+jj0msj9F3ueiQ8mt7xTxk
yvqHj//+8/EjxskcgSlciM+/rJskRtQ1Q3qqGw0LVJ8sQzn872ttpUfxo9oO86zNN5htLKiY6uRF
ImTcrjdWUnCvcDgZz1IQw9he/pwJSz3m0tTB7E3zjZGO1y+68ZHah9l7zdmrHaWiT2qxiFigA8yW
jrJxEn0xiGM06vPBUrDz6fZeJZ1E0qWuBjcp2HZKE1un1bZw1RcIgmAViFOZLCsaRPTAXheqpKjD
yKKPD6H5wqzTJvWXZFziQpBg0Srgmo7Bc4MhrJTEZFlxQqG3R8qDRCRwcIwAFPcC7hVozzBXdpgK
NGhcTP466K8whpmRhytUAlIJJTiF7ByuJYPKvIKmfy0xpS9LRvPrGt5qea3yZJFDgqyV/MIt4hZi
7Q7NTZlbuwQsBFsdvOpNjeEBc7w0yIBH45XeuVsV1M5grqclhKAJB5TiYGrB/t+v/iN74GvtQEEq
DNNi/Rn2l7q0Av1W+6pPqTubi1kOzM3Rs09v8r4Ppfk40GF00FACoC+TMJAAscYj8kPdwuuThDvB
k+JmlIRQhLR6HB2kLa0splwtu0njteKXe6MTm3SqaIRNHVS52YXCP70mABK5IxbhkGOhM841T9mX
Y4zlG6PSJGlu+8ncKJy03DCyIim1l36kV9hQOs6LygdcEksdsqQTJyuhmFtJ9e1sseWo/1Gr+g0D
C+duC8IfEmU6OOdLbx9apu4nUE1Ohn5mzJuZYIgYvLxIqvehqPHWQLzz7xf0tyOUy2dCvcMSiiOQ
uvnz1kSN64x9iQON5IgbqLV5GNyiAVehFH9IRYJ8vBYMdC6HDL0oCsZcH/ACRVrfMSbEu/Df3wkw
kA/9smo4qcgGlTmhUn35+Ushqh5zK8K+VNKUMoRTPA1JjRuYq8oGrw2S2xT/HJlg06wkK2IitRa6
xJ1iG0vBMrNYW1UWbCaTMhIbWr/bUbGNcY7bFqCJtjOl6bRylmtQ3mWwYIaO6wqov9SWJhk1SE/4
YwOXpOtlD40dcfVOs4ohvE1u8gdLJO6hnPt7j29SSmoyE9yx/a3TU+Q2WLp2lJUeyTK7Bsi9G+2b
KGyPlvnEKaRtLac+JfB/JHGFq/nDoWrpiBo9LjwIisFa2o7hU600J7qa+chVKykSmaOdcRZ5LSaQ
cACwTkwfuh8td5ZmAVgL7pkBvtX9VpjrdHwJRtwwVbV9FHaK6bI+R465ZTM9wLh7klLEMGQAh0lB
DsNFQdCcIT0GuzJwIegFSzA/VmUDBsg41cG40Ul3VhFtqHoRwMnnI8tpUxlPmM8/MqldRmm3Msb0
V6vGLyYewUW9lfz2MSJJmrRNgAk96jHY6nd4bakMZWDgDGBTco3FnreFvQnjL1lLdhQV5iTsNaM4
CrKrLGF76RcQ3Y2Osy5x7wyni8v7myK0KRCjalyEKsps/Tmi+SPZZwshQpa3xqAf6gCWSfLbMLF3
g0ACMJVM1kKjX7H5K5zKuhounvji0jjjVnrOuFQridGv40vVwj1IMdIdyp2UP1EDI0JNOmsdCP3B
6SK4a8WWm2vItrkQ8zHIz0UTzFtsCC34yoh7HAAKeYkNxDGn7ryHeBJ67aZoYF38qrBP1XkGHVa+
lEt0Mm1YXZJGBr1hjucP3RrwBjsVwi/aINz6pBn44ypmYVCmpC3mpOHNUEwHyea3KQzDmAfYX4io
0OZNe+cZJvx/vp2JelW7qsARbrpGIrlzFeauTrMzx1TSurKYf7RqH6P90zKeTLrY6eY2zs5SzKRU
5Ys8LrVxGYUpvhTOGt4EhrmeQkAvjuqQBT3tIq8uz2dmAn9lBgazdsw9J32bBOTOi1sJPLQxHAXm
HLjvsZJcqnsTYZplbOKVZVWYdr0V1P9GpyyanCjegmFWvUPZuYrAotEYPcUM9ZNdort/2mD4naXJ
xsecrnfch3TMbyiPB4QVra8zSxq6G6kgm2Kd+wRFTYRaSWp+OFxkbdvPW5zEMJh08JqUrON/H2ff
VT+cZhReRLlQG3+FbGsnVusMjuKJGT9HK/x79AjXCp/Dbh4Ub532rBtvRrhMSznepvn/yVTu79xD
Dnm8gGwAEVLoVefLeWr7CKf1tMHII94hnIfGJklZPnbk+RKMbjTzdYtcVOIRVKFl6RFiy/SkejPh
AoAYZqQfRi36dfDkHx6OBA8+H/VoA1SqMC43zdK/okQq8Wz4I0eppGOz2cv+aCF1Tt/z6gKJwEZd
NQ6In3gmXbzjUVVgm5U7/FAh/12NS0sMyQknLorr5Qt6atqdGHl/yckVb3hhoJXtusv/luKa8wMu
9s2Vy9UGdow6A99ckpU/325Wh+tqbkzJSV4cEkuAnFAX2lIeDpLSWex8iFI+J5SinaVC2kS1oJGQ
jPJHcW0YsXf/fgkfqNjXl6BpmtQ0g10BXH3+RoHe1VmjWMkpowKYImcjBezy6I6knJcLE/2WDhaS
I9WVnZuHNXtMK6vixglEEJnxk44W1Z9uU/TwgX+RP9OpQH4apkf6QoI/Y3kJYXmkyKJo0QvtWEHD
FKiXTLJAOO9sFBfDlF/bPr6T4kOJCAxqtJVtapJODJeffU2bdWdVIxc4kDpr+un8z1TyEGGb5qi1
QkpY7Rhxj4gQoqiEF7rhQcITGW5KCtlFnRMvTBW6MkrJZow3/36Q7KVvljMaCvKCQIRxW/giaFB1
rnlDI05CY24aBOahFMNF4jiI11fYLcL3Uc6DzXZ/EyoJJoZ5o2kl8cT5LjvYQbBx6n5Tj9w7CnnE
8InaDnq1stXC+mlwatSzd1Z55dKTFQIWA1jUjzqmtJXHgB7imE+tG5ez3HIYo4ISqu84S20rSzm3
qT0HmgrL4CRBNhQGH1iTBPLSWPkTQ3XWsZPDp62PrkW3Aruom3Wkv8hlWYW+JARCFyo+LLIarSEl
hjkHbNNXDlrssFEpTG9ZEW4d5p02AqveeuoHdV5j1R9m+xGsBPY1JpyIfWmBpMLYkPmw/OlJfTR8
ZQXV+CiZnk1dExyyDrGNTgk/FyB8UazTe2F4y7r6kE0Abw/QiaxkhzBIKic4O/rxBhBGKkm4bSN7
W4g7LYJo35/T6bVvXx3fWRTdzs/eNdvfT2nNOHjbiQ/xh6ZfNPVFD3bOBNUdZrAdvSCRlumS8sIJ
YZtjQhra1oZJT0y5hm+OrC6KKFtKWl+kpbck7FitS63SLyQTWSl3On7bEuSSj04errhDLlJhr9p+
3bI78miPehIdKyb10uyUIYHCmHjkPbcerSvuSC2+QrNW9PS5TC9d9ZD6MKgp6KS8tq3JAkC8UmMF
UHABoi2tO/s4QkItQdqhzINK9uODFmH+oqHErppXJUuIvYdwofjGoSn1WRNg/Eyv1KF8lcJzigYl
OCsQiZKuZYz0p2/5ikl06ApxkMiXP1nLiHFnJYW6Rb8Jwd0QtkruMMba6wqFYZS9tPCKRGdtGrDJ
3A1/+Tgqt86w6/3xmOjTb1g/G0TM/jF3eswzrfXI7NmtyK6TGz7Cm8YrBxTfGAbC+yTOKlhIhVoH
47iBupUx50sTig2QMg1Zu6ojcI52aPYpOZ5lGaKge7doKCmPFDgEnZViu1R6xL6D4pJzYyg7W9+5
+o5/99udAq4rVMJ+qCnHtptXgJD+8G7RITvaxSWX15dAsLdBHjArmPJUGtPpDJbQU16ty2bvDRRy
HTEQKcU3yM9SOO/cafQYpqosc7u5/fdZo313c3KHaIw/dTRUX0VbQZzYfp928UntHYwGgCqVcRND
ts3CaI5DjlMkmzREjq8e+ri/pu14yMwB/6tmBUP231/mIzfl8w1i6PSsArEfeJr6VebiG0NSGWXq
46m+bNOTDdeimqBoRFDMKecm/BIDG/8LmDrse+Mk9N+IczivAl6jdrRpPFbmUBGxcrKgDvdwLimF
HP+gsDE63Lnak8jbJTTWH3C4b+Y1fHN6TJJ2DRX/4S93n9d0hu5mJFcl2AQKEgtbVNQtSADNf3Dr
pA+5k819/ivSQJ/RvI4NE13lrLRilU73fpkivDiA5BgTp2dDug+EM3z91FuX86EakGjj0gB7xFRw
Hafoiwp6tnffvBnV4IdS85tCj1+G0atKRK4hzI/G+vXlLsz8+r//S/t/mkdeQNO7cJ9oeiMwaHc8
ifSs1LdNTV4KYXEQ7lyVwPXw0SC80ILqp4popeTXvlvF3q0WqYsaS5CcgOH/wxLhUSJndBgmia8J
4QGOtCAqpoJmYyKbTUVGkcGe/q0a/kI6Z1QlV0BzSISLCGDvODv3BXnTHNrLKsLoMHpKzKcUMm6v
34Yo/iuuh/pXjQ4hiDYRSoeUes00MQg1ftpp+l+XOqaGuPU7eCu4/O/LEomCyDAnvfFPI7IeM8hn
asQkhqBVs8BE3UMHrlebyIUSnqFF7VjxyvaHhyfrhq/7i/GuamlYTeE8I7/if7xYj050iNXCP2Hl
MRsrbZ0TOJn72Sp1vVeLEy3H15CG3fPeqs7exoqyyEd7xXE5Dy+JeYQGnpkRgxSKuOaXk9C/tZR1
7Y+8CFm8fv2iZOKplsxK/BvqpVF19DxUlWNqw4vKshmYxXOq5LgqANZGE5ZSm06zd1MCDTB88tAU
2o7CaDT7YS98U2az2gQedxyQNlLoL4+sx7HJ8erEA2K4lhgnVKZzhBLHHgfHRW5hjXidtMw9mKxx
RIVsYnvpBhDTabrN5KrZP/U63zwbst4tbHQRgzMS/9KG9ZURTK43ekevuArlUuHslhm44UM3HjZp
+9BvW6mM8AG4qvbgq69N9dNT+eaEkKmA9IGUl0zIP57afyykpKhTPWkj7xghlBEx+jS7GjZE7fnY
feXwDI3umQ4EpCHuzM0UE8MBnJbRqQjjoQXxKjNuM5i2ZgtcFv/Uqv59qVkGQDHYvsUEH+vaz+vc
RbZg4gtiHTVIDHWp79T01Q05df+9n76hUfE5BNzjdckk5q+2M++IFuoCzzrm2TXRMeHaRtSDPLFr
HyXYVNJyxmt64Q4c3zTHTaH0sAybg09Xkk1HkAc3/mF5/N2Dyq9EhIqN8pv9I1uL/3gzcWXGEL/5
1UXw4lGFUmFq5Zr8jgWmsEh+f3gC8tD6vFEtyAnYmtGm2A6hEp8/TqWy8YyhMUmtWKOChJzozUuK
nrh+IfyxMd8KFekaB0vj3En/KEkaocAcgH5wwdhJUPzf3+ib3594dN0iDEQugK/3Q9KGue0WKmcV
3WKYrKX43HYWkGcUf6fVzQ8oM6/67yeAMxLcFC59NLJfp1Kd0OrOYBOilfNXcq7EWkC+Wbn5XP5X
BRDvxMO5oHXMIVvIWB2ZbRMw2hTTyZUsn+hiwOYNYhMyCeovm900ch0gygwEWivz2fBxPet3BcHP
MggHqzssedqzi6YxwIFLmijaWM/U9aGu74biqBfhxgc1Nup3EJt1mhx1TNxVMikls7Uhvss85szS
DV5aelFsYqouMBhM7apU8Bc3Gg5TuWOjeaQ9cNWNyPEPQLga0tznY0GKEJq7/DkPqGepswIZcZKv
Ey2ixRsXkiyjj3iv+NFWsghQSXYoMno7xLqJ8Km63eppeBMSb2IPgKhUuFKoHrsvWu+da9NejQR+
Z6tE3AyRNvea5CbNs3XotDsj05cSqp48Gwo7U7RLP1Yb0h9mFkGP1ljcU9Bsm5zcHdlsTnq9I0Np
I+yFDzsjq2PmOP7Kr3FRRizFI1S0buU6MlItYPDzfkkLRw7gM8bXQSJWcgzelW+qzQ/SI5CSLnFL
RSnfHcpjea75/LCP35S0iLBa5QxRsvTiQzpAIOUnsC9dZXW3F3xkYOsXfIPglt60E6JPYo42shuR
DmcRzaBN7nfBxRxCApVlK5aeUuemSM1O/6bxROVosCPWRFW5ozH9ki8dEsYPa/qbLQQ/hzuGQhyO
6F/xHv3QOISZWUeJvaDIkw02FtXEbk2MWKE8/XvHGt+cIXyebQh4b5YFtvj5DOmnTOn6TjGPBb+t
HyfSvWzBKYbR33vRiAYNaI8zNvKmdtDI5n0eGGhgx4Z/E5rVwBOXKkmPhn81G/Ig42rn5O6qN9D8
2rCUSbSSPWWhzi2rO9to9oeQFCLzCXuAS4pDTYuvc1f9abFfwxbZ0u6qhmmQi4xJdZbkI25UI13r
LZMrIFdY+3470SRmP4E+8qT8cpK6Dm0Y8yqoZ3/ZnIg8jgt/KrhLwkeFcbOGd9+0FNbCLgjh7beE
8Ix/rPCdhBWWWo/7KtGhwbtarI34V5v/id32h6P0m6bGIQYYPE+VTDSmaJ9fjCn6TA2U3jmK4gFV
sG01S0IP9KyhIyOQQVwoYBM0HgT6pHaJtVHKlI/Webwb8aCWQqK8nVU8OZynF+N4LkHXgrxfq5x0
8WsZGKu6ubfNB7sPl1GySAkmZEGnzk6LfnAzcP8+pT//Kl8QNUevE3vQB4dYuDtrILK1PxXarV69
gACYwSVrklWe4S3UNExKMOal4V8ZLZ4PHslp/E4FovqqF/MsO3io4XEHDP2HVu6KEeEmamwoq1x+
r1p6NyQPMUlkRnHUFEhjCFUymGUZ+yipaUCgDx1Mi6A/u19A8JsFfINEFas4czYKdYItjp1tbFwf
68yJqBw32kNQ8GIyO6PxalDlxTZ8edd91VvUu6++W2GyRKsZqvfy0NXGhbqxtLnAu8nlNva0EG3e
XG8OY3ikzv1QAGC5tUCUMbdhPSSEIikatK24mD1UgQIZbKPk4C6inJXgLSEWgmjlpvydA7J0fzhs
TOuvdc+bEdLbWlCy0NN9XmT/Q9l5LbmNZVn0ixABb15JAPRkMkmme0GkhfceXz8LmoeRshTKmO6u
qg6VlCRB4N5zz9l77TjUS956Yx5GQdoqIvlJgrKM0g8F2kDMN8X82CZsWhyfJ++1pl2Y9gpxeUdT
Dm19eCBYt2PrGTZd0TsCFLFm/qawQ0+K3fchGGN25GI69p/G1HBWOLIIez0Lmq6va4/ZZFLT4cKU
QNhnrDWQDU8ZQ4w+6J0ttoFPf8DTQsfyPR0GyqjHVL1Zok/WaMHEMt2Xfu22BeCgCvlI/cOR8S9l
tikjftUpLf4GedHrVG1bKzMOYF6lvD+REnjMrMZBEwfCCuZ4vpS9wJY1/5AITzIrJFYI3yTPYgoh
XcJ9JA9bKT1XGMWFWfwYxPPfnYL3R9ODuYsCg+Q/muWyy/O6pP41QJKF8ROnH6Ne+9m7ynekd6HT
IXeUxl2vbM3G2Ko0u7CG0YgZDCYyK787knVMldzofG9opLSVTiO3FoO1ln3ECN+I1QxgfGViY9ft
ti6uskEO6DsxHyvfkEg7ZBkKpx+WYumXFvXPtRgJg2khdQKBhZzhm9JIa/w2tEKBz4UZiVxhhrzV
u1wyvW998dhEFoailZpR2jTunAuhe04VH2Uqjlw5RThPIm416s8+bd2EyG+NwyIr7FJLnkTpQ6+A
VSDWVZS1mbWIDCpMDQqtRg3AAlVKRu5qidevITk4Nt718j1hr2tMcavjKWblhWXsCm8kfoMEHOy0
uquyF7NmIoK6TfYzuvKhwz1BCE/LX0exkfD/UXH30eeU9TaMGpgJnoZNKSnpJKGIGslxJWKtgnCq
qKeGzNI2c0qPDPNQY7ztwWLEJ4iitmCm0AdEjUOTy7WNmUy2UqsY0vAwCwOtzMBm8U7HL2PylwEV
WCrbXl27qnQcxsrWvfhE+3se/Zyi4r1HMklQjVup2rJiWjOVxLBhSJ2hu9NMcAmfRumpFA4tVWq2
S8R+rZEYKqPDntRzoYHfelJraaEi7tDa2I6wFfYkWhKpDW+cJA2wfQ2mdAOkwkNMF77kGietnSlY
ChaZpAeLySAitTrSeV/Am9xq6llfrPMO8wE8l1avX4yJmNxkPAvDKp49xuZ4mujl1R23pMqguX+w
6uIkt921NLMQk+N86k+SCuXG4PhiehASFuAKAOVhFBtQXMZioNXPrIygMBxh2YpOJ98vLXKss+Pa
7/M1VccroqMF6Qb8hhD7FjDB2SUfZA7uu2WfRy5TnrC7y8rkh3JM/8uCLGtIreY+JoWIMv/7306Q
XilWMUdL4xDH2hYmAXMmYoLS/jOM6x2AQjFk45JvsR6epHBmq4nDJweJmfgFM8In4xvRaCMyaiED
ykBqY2p4+16L9ExYL5rIukSfmJ5LGv85NNX+xrYq4caqvB4D5VkmiJ5xEZOsZEvDrmSIwp8x7xhz
z8koFXJpMdlYzbqgLZ9SNodCbPvNk3cq6QSmOpKHblkA/QzhWtQAlKmWun6FqNTACz1dh+z13/Xr
L93j99VC1zh141jSDQbQf16wqAr0PsUnfbCq9ijwoWdostceZh0mGOVc+VR9Us8Rw7ThtgrlN7k7
zOPomFOPUM4Kv2HRoUdCPSp5sHDY8LyeAxFBBsjMrf6TeTuHSrzrs7t8KhBgF1u0TDP6uElZP5Gz
cBppoSoknPhnRPbITEcA/eo9teoDPU47TF4oJbvId3MSG7wQYLJA0OxzXIK65aFQei4kVwprWhfm
y6+pvxqsBjVZvOHUL0MkM4r1k3pV+6+5w5R/v3LfCkwDIecgNqFxKBFYxBKs6Hg/+uc4WLfChcei
GAJ8u8dcQvpbBXZFv6337yOiVTNUxtqlxLJXII03JAi4OOHN+l0LrqN6abRiWWISwu87yE7BT+/D
tWS8JxPDp34x6p+idSvD4zQF0JwG/G8bUAk2IJa1bL40usRU7XUw6apFuzxoOYuB9+E6V9U+bL9C
rOIVQT2wpEJKBzKEHTKqF3URuQzq7X/fXup/m1nzRWKjpdEiapb47XlEwOzrk8xmpE+cvujuxU9a
kNiiXkPwUVeT/unx4pySFz71eBDs9M4psW6zJFOGL/XgqRVWco5hZ9q3/n0p6kuFMpcT+qIfb2p6
6qDesyFvZPmtATYRUs7o00X1bz07sJXt2zQjo4GYh2wvavBR4RZTDyreZaIf2nlfPTbVf3/mX3qN
/z5S//eZ5yPjb2uQahaemHuJcUjYgKtUgM4GZ4384xyTu4hezff1VU3P3KqAKoT3ySg72fQghuia
updS1hyLW1yprhkVgtdo93HQ2kFobWX6LZXhwkMdK5zu6IDeO/Ha0liJ/MLJotlit22mCuBVzUPj
k8RwlPyvDKuzDs1DG/3NJL3AOlPkB43IjHh4mKtIv0XVpAF9NCGE+oei1VivSa7foZmemdOuPMAj
rXB1icZy3vViCcpNuZGtW6OQrAryjIm6FPRLDM1T8oy8F4LKtZL3pU6y2Tg4TXlfCgLYjP0Pl/pv
y72OHYfj9zyY+H7IQwFtRUZCDSfh78XZ7380ZYEYQ7Jj+sZCipIM70DyUAnZEuWhbfgrCt0y8cAz
8dREO228GNE1zBxVWlk4EwflRkiUHB1NRMvTPs32jfFidHY+XK3+nc5k2DwMI4oQ2oT0Qqd0LwgC
XmXSAoVlw7SJh9EAh+FPO44ojPkvqFW67JiwPSaAsNKPilZ8+CZxNE6eQtgwtbUGhNjLRK+mzCxP
I9NDpAr8/qw8UjSWOShcFlQkAAOmF9bGPn/PqTGIz3AJvPvhinJv/ufeNTRV4pJaBrXxn/euBDQ1
V8HmHTL2TvGS6Fszgq8foUpc/vuV/vrV/fZK39rceJhKI0h5palDMs6Db55SilVAef9+nb8oaVmC
fnuheYn67XFMRqC/QWfy1ZFEWTeIPNlDCHhUz6WylOlZdlWOKeOnlW++Uv+6kt9WvtAymy5LeNlG
yfDldzRTXxrlywrue+lqBa8lnMWBOw6c2LKwQOaIj1q6omuiG1stOMcz5Wnc6/79qH30tjSyxgdO
pO21iFzaHZOZSN4K6lkNdlL8kQWbonkVFLqgl058qoyNCSejSFbUFn2zKX6c4/y34TNfVBOs7zzk
Alr550X1qrIeDFHXD714Hfw7nnVft33rK49YuFUOouIyMX942v/ibJy10PP8kTkkUsJvC6sxykOr
pqqOvOmWKtWl6lf5uO3BefUySiy2Qg1eGDrIBTKSkDbwj2Bh5W+f+/e3MB8qf7uZFKXxpLbkLYRo
9WhQJHxNwAbqlti5FOM+DXEdcfXEhtoi6ywaJ0lV0HX3swCjTO+F+NUMMOR6Ky94nrBlD4MPwGwb
l+u8faxgT0UDMGLvNMDUqn/iYip/q1l4rJH4cSpXuZJ/vn3AKXordyKPN1Dx4NHLQEDJ431oPGUd
0y2aXYSww3ogg5KzUQMtWMX2p8h04WnnmS9Zk22TVrcDqz21dXdEXKECThaoUaAGLA1VQ8KE21Tj
SIzJVxFfZv5E/WkEyVn3xTUcYst/nMUQt0HtTwbi+X8/7X8rONAxSsT9WJo636J/fkJdwogMuls/
lFW/15jtj0wkLM2Ru/sZyRmduqQ6VdaLAPkLWpbutfSKYJ7XEDcpRaH9tbTEeFqFd3E6CHS6Q86Y
rIMJvAHPLd/78skHcUHLXclzciD2CqGobBVobWoIV0Z8pcozeDCzFywHS7/L9r6BllGstqV1/ven
/WWR+rbI0F+RRU47EgW8/G1t89U2bA09UWggWyufvn8obqWJYMW70J/s1pJwZgLKe5iot0CwOhMT
6Q44LJXeeip+micpf2lU6jIxekgoSTcz9G+tB0VLjV5kUnAwaZ8YU4Q68jkGIqK95/11kALbnKJl
p8xBc4ssuvY8Cbp8yVPQVQgyGly/WJYEsp59S0Ts4s6HSjN/KqzXOXHUdNBsJfzmmimUdR3anxAO
v6bP3y+nrFmsaBI+X+1Xyf/b0y0FYxlMZicfhPHO0y9+/EhLNJM5xzP5YbLTUbtVex20JD4+w7hV
Sr1S6ifN/Ig4GXfaIQWnGMPiG3rA6oxVoIqOZxpIaoEDyYJ3TgiluPWS54TDkR88VOBkwkreKPha
Lcw9Q4pnNQde6nWuZ3qEAj38cMf8tyC3NEXmv+h8gOP++gp/+4hhIzB8TFXx0PYvpnERkbzjgG3J
9q0xTCi4TmUsmg0EcE7wxQXL5zKK3zQgj/9+I9Z/lyIeUKzxOt4bmvS/qujf3khBPkrVJNPEtUTJ
ggR6AaTUCYbUjfy1j2KfiydAbfJ6iIlDYHtmsLZURISs696wCeZzn2bsLcwOM3skAB8Y1+sqDKFs
dbDTBxxOYH0GbqG4MNZKQxfKmJaZxytleWDHM+vPsJbRkB2Yua4NN+5fG/++8O9G+bFg5ocLi94z
yF6b9VtFlWll/jruSjelUPZpo8hQl+oycobZ5nKytNrx6biH0mdO/S4BtTHwzunj5ZXdu0Mbozek
QLQbLb946O6CoLJbE2s4JEkJqw8QL45sAEMqxsxD3S5oJQ3xZ9Yi38e36OU+MehF6qRFtPTp2Yvj
EsrvUg6eZ2eqpVIsEvzSIi/de6q8VdqIgZ289uAfNYhCe/UH8+i8kv75sJBeSJGIzMpUoZd/K+Ay
ta2G2uALnKZjLkN9G15j5dJI22DgKyDG4983zN9eTqetaHHmZjqufdv8PT2aGvjM44HBzjLnSNNH
b1V0kok6CYo5teQnHcZf1IUIVQDCzzkCKMK/J7W3qZROk9hNB6r0EA+yHsjbQ1h8Ir/XQ0JJDlpH
BkjyQgZ2U34mWopk5P//oZkpAqQ36ekahPn+uZsRfdFISl9NBzOLCAcCU3yvDXsv3JMzu4rjp39f
Yvkv5Q0fGXWXJhtsKkgQ/ny9KR/CpBPaCXjxHdBPejwljKOZSL2kOKjMU/lg7dobMMLEX+UZkBu7
dIY9mldYg8VHlz8Lyle2jyK824QNL7ryEBk3oVxX1qvIFJz5JZUu7DsYBTf0TloBcvwYpBheluPw
qqSuD2NLpz4/JPlz/mWm65zWAFztcod3vhh3KJ7HCW9RZXsfg3Eyg02ebLJn+dPsD11A1/QumB5K
ZdcWbq49Gp1LaxjKcl/dSbVdXbJ8k76Y1ZFVQfGu3vAc59dUuZPUZy21kea2mz4lZs/JjtlI/5fw
6sUQXaL8s+MnnomKivV1qt/J1rF9jTU7yD8BFYzRQ76KvYXwPPYXobof9X2tLOn3FrltyHZ8C+7x
2dYOz3hazSmDpbzgSB8Kh7Jb1mAJk50onCICxD0Wvy2frRuf1EN4z36HG4GRUiNfVI1dxJHfBvFl
Ek9lbTek2PVnMzrnJDnQwgQrQD0DWu8pp/1dMzG2ybyq2jNaCh0FKV3zwglqoGLn0Tx0CUmc6GVv
fn1VeRsGIUI3lfwIB8uWmS36k2ktuovJbw6PQ3a0qCrGu2GJ9VEFkli/j+XVAFaRr/VntooyRTz+
gtpe79xkVaqHINsP5j5n+hOuS90xp8eg3AU4CYUPK0IGsQto+cdOTngKvL/3qFsEG2js0mkGC3A6
owuKHuPDWv/7Fv/LKsKMnmoJOgo+j+8VipoMoVhM9a9n2utBYWyNmIjfbZsuReCf/36xeUn6tkLy
YnQnTNysiBG+Pb1laQipr/L0Iun26JMCRALEwBQ+/2kt/stmOpdbs85vLn3V74WXUMqZn4XTwWK0
0Wh7QkeWiNIXin8uJXVZVWR9Cz9cSm1e4L99PES7Css/NR/IpW8fTxzLJlJhJRz6JGTcm93jOt3h
ofVaQGWvheGfTKjZIxHnZLLpGej45lLIkmtpgBMaWJYG4xjpEow0ULzUlmiQMmjjaZ1WLeMhmJoT
kJIYZjoTC1+ESTrjfjkxk0LC1m7zDHBcLooHps5MA2xJyDeKynok4pjgh+oa2+KwEY3zoLwX1Usx
Rw6o71MGNNsDD8WYwwoUiuUfvvZfV/vbhbHmDgpNdUgDmvVtq5J7PypTNRgOSqPZiVV+VB06AkP0
P3WowVOJHmpW4Ms1IX5l2z4yRHMJnz5GjHQoOznz1yLGe4rOCNi7L9FODikJqC/aSVpMxTFMvRWF
iN0omOKzz0zk+IX+IMcN0EgCmkaVNML5/2/mazdAjRNUkdw/Yp+9T6tLnX5Ekz2JW7K+lqr+rm1L
mB5NKDl69wXEyvn3c/BriPD9gqDDkFChGvOG+u3YmUSimbaZ3h8ylXWjd/3QQlT01DFdDBO0DEsS
DZalWNtml9ij8TqnYBfKSy9/ZvhxXnV/p4MbDQ3QesH7v9+bNm9p39+bifpxVg0xGPq+5Q1lFfpj
AKB64OCOR9FOwXLLMcD9Vn5tl4pyB+WMWfB9XvbIR9S1YLzXsBUb8Aw46E1SQtrGWochhE5G9mMz
sVsG60E71EOzmbk8PfEhASceRmtFQT+RvoytE5QVPYXhVyRj+FdUiMmM6IAdT3xgSSjuxa5Hwowf
sFw3VXDnBzDOIypYtBAM/4L+kvauTGBpo8uuVv5EMiOI5W+XRZNAV1ECoVWfL9tv5TkonhTHS9sf
JlrurYRuen5MY6QdxtmHipl2wd2sRWHcYHtN8TAE3tKASUFhZjBFSoj7TK1217LDz3L2giisRiMl
SzjF4q2nTE1iFQzK1yjV0EY7V2LwJQeXLJFXIpCVHqafAGigz9KtL4+HNuu2Ko1vI0vsILLwP5Iz
PLLZMzxVqbK1imBIkyRXvuir39NWZ/TAhpidkTvLhjPxiBAYs0iiayFpFDZLA21Fqnwy49PhHQpS
var5OaBK7Cl9tk6pzkmZjltZfKUpYNIqc9u4vE9DARFZvcqYvbTctEHSL/ThySgnwi5q9Gy7AQGx
JT7JNH/7E0/3Nhc626fN2KT6so4zm+ULbic9e5ThWTAuR3/rF1cDS1OPT9y0idddkIyS9ZiIDGXp
kXA3NeOtK8VzNWgMdb6mFEyWgcg+ac4ZEp4y3GPipiPhcThuI6ZHIkunvtb6m1a9tlm2HL2a9g7d
+QlejtmTXhKuI/1pgmHUEXUs8Shy1sz3HnDYdsRdruNO998EZjKUoJs5mHaWOeQ4+gA03LVCCOD9
KnM4VFMWGOlJRLSCG2SQnC4Eb0KqCUBnn3ZlHR0b6Z1fNyyQATFD1dY4lgwV9FkvJz7W3pnXzjks
SXH5RI2/VIhiVRVvYUBGF3vPabhWzLWmZE3yhon+aNYOYnzsqtSeuneB6I2yFOG2yvScugMTfKF8
Gof3LGZokkBAwXj1wrhdDY6DhRGzJveMCvXBk09Foy6sdI8DsQi+9NJVUDtED4JmC7XrU2sGmBVF
GqhQvWXXqJBWBaMTgDJuvAsZeLjIKPo0W9cOraK53YDpKLv+e336vrNjxEVUpygsTCpbvP7tOSyH
OG07xs3HkmcGA7+SPkUk077LrBVFdcMasvz3C+rztv3bgmjM+A1V0zBpMz/HovttIqxXnEVYE8Lz
UIOYcdp4JQ7bQLTDgxdss2JLHGQeOSq2xVWC3CLfyorT9o8C+TTt0m/ZmAircZJT3rAwLNXxWM02
v5ek2NNkb9BVrMWONHWbLIid+VhHa+Pdf2x5DlZa57QSSSZuUAIwPXbiMdim5SrZ12+oHj9Q14Af
KEE4nZF71LtUP6Tp5t+fXvvp038ralpvnDSiK8MzvspoP7WA1nD+OwbVe7OuX5J9G2+y5FoJy4KU
wsKlGyFoq7FfMiobFqwKhcAY7JKIJMg4Irs3RG/DnrKVlNkyO1/vRuMKAhBwlai+cXjmgXj17zIi
gNZWf1U2OYcEclJ23OVtfQiVtUhAx92/PyXl7rdtT6NY1AwadThq8KlI+rctWYgj01P7YbwMpS2Y
b3RY3Ey+E6YERC0BCFVHBQGg4iUFiRvWH5JWbqz6XKaPGs2PBNkTD77bWx1ONg4FqsE5jrs/fh58
iOjq4qSZJayez5TxlghqXoqejVhASCgvyi1CUEUmO8YwIHywfDGtnJ1yc2LH1OyiU9k/l2IHu2Fu
CAI372QaRPGKUgviO+EgBp5Z03Ct2ILgRup0oztDoW8L76zUki36Ch5poSKq03LqmCIvVnDJhrbq
6FoJf7RmwXr3UE8G+lIe1rrhE1R6SZuG9DsBbcuqnqqlZXxMxhf5nGOdElxZr+PBURW8rBLfhwUa
BMB+BrnL6rJzWX0l6QxCWekyTSOYbBWwAEafNU5whA0DWd6DyYYhEtJUHb3xtVbPGT5MhZWEmAZD
3Kvll4jAuwUTWez0Ya06IqeFSRgwqaA4qt0sXPGFBN7L5L2NCDNE5TwJiCfrq6yeG1FisvUud3ux
u2/IA1HqszfeBBxiAxr4yk2qZzW/xOlWIGFQ3Q3JPjMKJ5kuY82sFiFnpD+EhDwpSDwn907oQcy3
DkZ2Q+Y5p4zG05uvIvEyTGQKrD0g/sGqLXcaZkG0DXqNAvRREnq2Irqh677cmYxUIQRDFjTu5fRi
4loW5WxRGfdQnpTmGlkwosMUjrBrjZfZbaIwZQzSfVjOwStvUXxfEgeV7KNgZyXqQumegucSd7T+
1RSngfclFzsFtb9xP8ablnmqNxiLBuN8dej5ES0D2qxfBeEqzC+Rb67CcieiVSoRJJkqX5LHsOhT
rMC3owdou/uatjju61TdxkYOEmqvUI3PDzsh2hI8+0PWrLXkFjHe9hcSRZiMwRkqIp23ZYf7uGsV
XJr7dLzJLRHUFd8kaPHCm2xt/gOh45u7uH+T1S1Dkl7aFNoXeIOIdCi7z2xdfDH8Y0jHIQpXo/Kc
ykzWTsbkdgiY9fsI6vrwKkqbSWXYgNc3c/KamTwQaXoUoYOSjr1j2ZXPeJswGz+Zxs4cUL9g03D9
4RZwbVO8u1ce4Cm5gZt0rclFRMzfdeWaGB9W8Uz+D8/jI49oLAL3W0iVkwq7qj7RmycRZ56Zwtvq
bASoHGZjh2rLT9b6JgwX+SeNTMVmskrxDDAjvokb7I1RtzJxgluXcfYY28MEJJFNu8ZezhNMHvui
+DCiE40ihB6V9VZL66g8ydZyZG4+7FMVH4K8kF6rT54cHqvpRJiHLD0mwMCwxffNCi9S/h4RSj4c
yDkpLhk//pgQDUVSmr/GbC8qWzyr8qp6JgajCN0sdcCrIx8MX5L2rmzXg3rivUM/obtBrBQs2AI5
njsQ/USsicN5dlIZuRPbcZWlBSPaoEZCvUzu2/HRRLoz0emKijuv1hYSP1bjmgcqwVtRv1KEErhn
ahsdQZzVU6YUyy7a9qplFzuQ8/QEtHU1vEnpRyOz1xgiatyzUBCDpO1KZNmlPYSPiAm6Y3wZkMFg
QaGJDZKf45QbSC67oaTfdRMofDfo12Q2RcUeLkUq7AUP+vMxwoOo0a4m5hgRuNOYa+US8pWiZKWG
EpZYeYQO3/Ec9DJgsoKxcaeRJ458gih15SKyjM1NvIUn7hFZx24C67Rc+cESe8dUMzk4pZ4DIKMk
yAvDByJRBImjGxw8eQ9eZviSDWK07GQ3SavgjRicDJOw6oTBrcb2o4sMF6dnq+B4utN9dVH79yZ3
erjvCT1JpYcG+aDRo5ekC1e859DzG/k5xoTUcob2wOT4tza4VwrE1OEtr64T4r7Zm84oHL0T19TS
drJ1aPQd/bjc2KAFJSGXy8cJL7wZ4zqr951y5byCUiSU4Y4cRfR8EtwxlJarMV21bMdNdkoCu4PG
94VSj+FoE9wX0c3HCdsVV0xLTXlmA+zjVfZc7euEVc9WR0BBthCsjCctO3G1OdBDdi8feeme7LCF
IdnQakduXxAOqa0X1AVuaAHEtUk14llTfIS79nCifcMYz1BIi7DDRzpJ0okmn0qI+4GkjLRZZsKi
mAuveyoWlqXgVMNqrzfChLRgwVBHRnMoOKhvpRM/Ba3D9GmgWPUdpqLRXvjIeasKwilsvHaRukrG
vOShQhyOVvaTh4i4EWXc1NGLRBZfvU0Tt887MtsfvGY7ZqesetMn7g14dCI8gaZdJl+dvp29ZOZb
TZHvJZ2LCpZqnRFqUe9VfYMVF2uVJF8J43uW9uRGFR96xFLaD25l3fSBzAywb8pZUb6CDsVXuw1x
F4T5V4W8RyY2Li+4OU5RefY4L1fWyRzXVrPifiqyk05K3AZ1VynuNOsuqHYlVrMGuhTAfpccpk3f
Wi6iBngsCjV0QiCJDEDfX3gR4/v23orZskVWIgmMIYqr/E4mfQtgIzeJGtwUuaNtZVtVw6ZELlk4
kkAdsQI9ahNohKNc8CUoz5Z8FVtI+9Ry3gF8Xx/eBI7Qv2yk3p3ShugTt3n53Eo8XbA5OGFhjiqJ
+myal1Z7bWNpH4xnU5CXKQggppAF8shuCxUMeFOqvSZJhMR8nkTXdgARrBsP4HSDZNWLez8t7dwN
KLyMfM5Lecu7XUXLKYE47cduWJ36UloUosmBdyS/ij6U/iBTt+lYKHr/gdCrWMbMTcJ8vgonyvFx
l6e3kPkg0uxGOvXTY9VwgBt599QAPf9U0sda0zCF0exkV+pMIhHDV1Qr6P5gUMgHX8fXh9d4z8kN
j2XMqfTa6Y/98EnEzzAckOKmQBM8ykJ9/JyYPOTTA3p7nTZCe6xPuboM3yNgGpYM6MZ0EmXXJe9V
+2Km596kmlijrzOG59Z/0aPnSNyCEiQOi8Tr0Rl09JiUoB8K55RA91eEoqT6yvS7RT1MNi7yIbsQ
RroImRuqNYXHOiFcTiN8L72U/t3kFweV0mES7LCTNypdSVL4krVC+3/ikSmoo1qB0KPw7Ou3UV/B
wxVkV+kPOQAH6UnxUePpybIIY3TV7x0H0ySKzxCQTKFZW7mwEpOrF0GahQRAdyIsyf8hbOpFMx7n
L20KLzkPakQolTQ+5/JRmzM2IKVJoe+kfuAm9BJNXEtCljtGyZKQ6Lb66IXyCm0oVRZnMNquTWze
VcOzYJjLKnnw4EyNDbo1Qh+q3mna+E4bwHPyXoOtOnxq5Q2epVsRDJS9CWlIlNc5iSr2l2nhl5Jd
yjGPQcyxmVbLsJGaF5OS3OCdKPlbnh0CxY3EjgD2eQr6iSdzIXtnlbLK1/aV+Sj5j1O9QB9nkDXV
LgDDGAX7EQw3V4jfG+zqc8gvi2x8V2EpVbRLtK737amOXPEtM52aIU6D1r4/9Gm/kBF5Qhn2e2o7
m6zSGMJrekjYmTr+AjVeoNdus6fao+2SvVU0QKrPLqE83KTlI902KRvdKt7pAqIwWxmWHnQg1MSa
hEKEk20+7Une8ExK+MIOvYW5hu2coDFqHtv4WST7pVgDs7Ulb5+3l0JgvEEb2j+zpgyxrUvOsMr3
1WO+kQ2d9N3Yrk+0T4LkUrFxIocQnbHaBvLKOMrMhbwV7WMju5Dypt/Rzo3qT17CWhNWl0gbgeyw
5E7CtaGeVMxqxHJkwXZSHyfQoWSSeeQIHSZ/3VMLZrgg7zkNLn00MVRevBRvmtnOsVGPzJBxFk+x
00OUdpQHq9gLw7Nquv8+b/5yQf7WU+C0iWQLUQX/1EyDfsaf3cQpCbw4tNTxop3M1zjehaVLj6hd
md2GtkK0UGUWq0V9SA8pemYekZsEdvABslAFkPxCDHTsxDeOUTnZZy4kdKiDGBzJdIL6sCT/cT9t
ufnxUzE3N/llMu9v8qMlkECx9KMF3WMuYnYPVzC+6Lv4wtZalTYO6x1VfH/q3+I33GJZtQF4Sq+B
widXV4GwRjnXPqrK6d/X45eM8tv1UJGyzbJERFgcRP+8HrkYDmViycOlT52Js0m8juoNuYgcpDJ/
p8h2dtddu44u694nC0tbQweSp23CKq7Qy7R70YkUIs5ci+w6lKImrVmnmWh4uUrgpkjmkeKXG62z
qW3jyMm5VSXOrq5ZLIgfaJasGqHhaNybFZNdRzomEoM/l7pn0KkCFjoJWKgj6SguAtTtF2aIGRPL
0vGLbUT053LcWbmb6wf5TQ3Jt1wqMcBz8Ojgm44T/yv2PFjTuNLVzdSveYYgjxU3M3S7YNuqa1ZF
YmeA2CXdht7kvy+vpH7r4sz3mQphjv8oJoO372IBuLL05qVhuGTKsgXyaM0tTep09UFMHrXqrH4V
1TVFNjAJh9F/atSHpD6ryjngHMoKGKK/lE5QPoGSd/pGDbdxetRYyK2z8DgU60S9EcmcjtBUj3M/
wLvq2qWftiLPLMRunRKWxIsDf+ePQmitE7qju8yFh2VYZxnIXLBPSHgcDuZwNaxnPYKN9Yhn3dyQ
3Uyv2FJOUnzww73pO1K0qYQ7II2dfEaRNwiP6NaU4s4UthIgYeOpew3KO1885ukSn+OkXI+ivyo1
p1YfFLAOx3i6ULKwZfF7i+GmiSczvpXejV8X1YdapVI/5t6mUlru+/uePGKG1/pGNreluCfsqzYO
U/8sJW9Gv+y1A+DVNrrq5FzybHSfunntjD3BQrr/jDVW8rdqvfMkQiYOZo7xvFwE5Y0bJsrvcfvH
8VWkaw7mnNhn5cK9JdY/2GVZVf7sYP7vt89YkiYmSsf/OOCkqggKwyuGS9RdhPS5UD6ECOkisKpg
9oS/iNV7ChdAvc80ak7hFfIoK9DB0j476tWgAH1F4Bl+FQ41R3mAWbtPxJ2MfUJ/KrqFKBwN5TYK
geOXr+l4FaY9JnOWtNG4M/1LM3wM5pUEIq3aCf1eCU5t+DApp6x8JNAxHbZZw3e38f31KJcc525+
dt9PTyJhTPGMXqGYGQAc3FVsKePWpykku91bpr90nDyGvexx4HG8jqAJcLxbq95N5SUidto8xGB5
KkAmLwGnN+89SS+ThsXvQANSk55zUKSqSx0zmTztZ62+7+WHvrITjjjatv8fws5zuU21bdtbxAy9
/KVLqMuyLf9hXIVAiCKa2PrvIM878yVemXgtTyaxZQlu7nKVs9yfyhMcSFTC5/Vpqwj7nFqMAvm8
jXpY6VZYJRH0PPxYsQC+qtGNCOU6V9R5izAxRY0YlPpMQEcFQ7h+01tblQWfzC3IwqewXJKZppxS
+VuP1mqhT1WLFB86ZGbY/c/rLt6BnZWEAJgSmDsgYJOScPUEP0ZCkl15Ss+r7O5JEi2KQCoOpfyk
6scfto1fjdnv2zIKpWwazBuR2uif23Iv5NJJrq7DXg4kyDkP19o1A+1ZIPCbZysBSqNNSuWM4QsG
0Q4SbO4VFp+Nudv2OtNwzrLTx7PXbik/BdUER8Gt1MHkI4A77V3caknEUvFAA+kt89rP/KA9ZdHF
hbsQnD3qpaXbL6s5Gczm4jYbRBWUMJ5VDoL0iNL5KeGEjSIAidCc2rNtOYmLpwIu9ofr3vAFW4PH
mDlZv7wFODMS1FOl5i8jRsBRrlJVCJponANFt4JOR/3PI42Rgv74f0eDYidP5n78wrPnC4ny8YA3
aO6zBRRrqmbpIwIggyeCpbFgWPjwHzCTfyQE1SpHfr/NNJTobO0oootZhAhaiq3PKavvKH60Tzcl
LEZXXmGVQch2IfpdihEoydO6BZQSRGPqtRgsY3EO3jA4+fka+QNCV0gWdr0tD21URdnZrzX3LHu0
lsrPGwpe2M9RrNnQ+k5fhmUd4FoSkMfdIyN1NdAEBJxRMo897eOHmfIN6Pprh+GMAeeq0OWnvP7n
REFOJ4kHXWv3WYWAG1wCwj76nk7z2iCWgnue1//UkkVN4Vsv6Ff0JMOhQqoFQQP1F/b5t55sh7xE
P/ZZt4+bw12e6XmYnWcJJmxNcL1jRa16qZHZ5Ygy120nldsE88h+b+VHBA8xwTCqZ6NY3nM0D7A7
vh56cd7nkaVjl0rb2YWie5bmrRbF4vZ0WhIL9Tqgq7UizNtkSVl6THdqh4zysadqSmRi5L5afsmv
ekmhad2fYUUXm2u8lJtdXD6a2fyWzhp5USa7mlO2XcRyQAHXlNDiBLUBLW0OgCsv36r88W6QPNMx
lXflLSgqkCTzpN0r1rYwKjztV3Xqg1ItSBsvwWXqIYHHfcEGEpKPEl3XLL81wBCJhXHxM08KBVyT
827dkRek2qwNtDdE3U7GRs822XBs+Ol4/xgqrGUWJquz94z7olZD6Hpp/HA77TVo++LzoK27bN1m
j6d+eTFexPNHentqxveCjsdpQddYLHZjfGzEnaYcRuBk+Cxra5ksIX5s4Zomn434LoNL61bS8Njd
6G4/DNl6tLbmsM3KhZ7My9OiPiGpFLXgySGZy1FPy10GqD3nayCBiR9SPRhVnCHWwmVrFjtdWxXo
qV/ti+Bq+VIDVIoS6a225dOsRu0yW58uUT8ANLZvWcB7qUlY3R+sYnZNj9WFbXSb4G0yEg680NFj
SLQCx+JHLoU3FaXnsgR0txLLRTbOMT7W1PDMtp5Rdppd+s0J0d7TjB/FWTQi++iMHH8J3r8zg6C7
38Tw39HgJuHMcV6wFt0GiL1Y+lwLbEZkKmoeXqZEMeN+WeXWgvcx6oBUUsSQJ0G9AZP0RUa+XoZl
RUUrjPvw0kY16VW5uJBVXrFkmeU46bG0TzO05Y3TooRAG12EhzMoMmjhWXRKZpW+OlU7Puc88HIa
ONzW5n7ZCGpYUW0g9b5s0jaa7I8NdBPmnb7ulYi2nkRZBN9SGru6UzbI17t80yhDKqYjEoKtm8qO
3nsqHQbRFXsafyGvAekA6zpGOYnHpwcltrInh9syEGVJfcJ1E+X9i3eywLx4aezHutMQwNcBv2iU
biO4SEOO5vTpHQr1mZt1Lix6PiuJfQlTGMuLQRyi7kf8zyHC51qwQ6ePwBFaHBym+BnQOZofsmNx
3vz6CP4Zmx4JHuNLQ8DyWDVjNb3qjBpt7zMYXKwJ45gCIB71JjxCvyxnvGDGPeZDKPdeNeJ9HoJo
H3souHMuht4OOAeQAtj9MQjc0VV2+FIZFuwHOxfqY1p79wGXE+dCCetCnmNztVfM6jFAzRzK8dfG
qYAkUcDDYrryeGXmWWg99N7tPDen5tyv98vcid4vPU/fga1vLZCw6ICRvhA+AU3FV9oEsMNnEZ3S
i3f5OJlaAGcfg9lv0NG6H6geItwMGZb3PBmIDLgpFQeNZuH0JO/k0+TJzG+2kM4FByLhnqxTwIfP
4VCbHdAVhiQm2UiRTV2dXxfO7ODM5/MZPd6WGJDOG2/IFGD0uBz+5EctlSbLO8GCpCokE1o6uIjH
vSd/6uirTv1Wj3lAYptUrghW7tf0YpNjdFIMYmHt88nMQoxhmJd8Gi8Ae84NFdMT48YpdRJ5wFdB
0AbdLgeXFmYKWsjMCO6Uyathz8ts+vVT9bMhJwaT0k23wscxEaZWHfr9+Idn0/UALr5j9n5VPPXO
TjsGQunSluAmmXuX2mN+skAYGkVgVoGzdwTmG4bNDAcfLFNVpfeNJAll7wXzdoLBDwgRBDVyB4Xz
1iNhIju+BUPKV8L7wfx8qwygqjSWkdPwuBHDtMWLh5X2VUHSxZ7Eg5k4R4DuhLbps/mKCAKjMJzd
c4S9Ab9XG8EFpUeNxiV1WYeeshXbuHEB7OGFLSvE8u70jGjJ9jYVBNYqd02bmGHkHjjF0U1gZGib
8SDQDItRV7I8GsQ8bTbG9J1ID12b6ekSZIm/TiMNnSxUN6GrY0LnIIbzxhxBZZo34cvo4BZ6xHzc
ATOrPta1R68XgS9GkvEBYR3D0lOQHnCGj/LIB/BblM8u4ANUnFpAhfnNh/mIGAD9K+ihZ7emESfN
AFLzMtrL/Jni7kOv6OTTTeVXflWfbRmPtbMzqE48QirlSlBZt9PeThgifldxJeJbtPd1T0WEkjIA
6T59zGamllGpe0u/fYXPdn/lnVugQ50Nd9WfdMtju2lmfDdBI+WV7oKRO3w1H/GjJdvxl/440FMm
yfKazW3X7uoP9TU9Nh/G2fYHHK91u9xzhTR/LZCADuKJ+XnJg2KZsDWS0TDGKHMfaHqDrSlv+FD1
PHfGi40PLLSYPDMOKitPCwTOyHI2nj1EZQgEWAsSZ32yxzSp6EGB2hVSxRzSll2vcgkChFM6xixe
XcLCpYwU0GwFcbXSQxWq8BcVdH3dRMUCztj4eJLs9qFEzXjVHVCY9powtlF5YCUeivAejkvg3uzQ
T+nSfLocCuqHNoHsHdv3j+brRkEhp/dun46nI/0o7ZUoxnwbP3UaqRDQS5fi94BxXWLLb5fMbXTk
uoB8WI/5EZtqPcKyV3pFMPoZcED/EL9Jn7y6QmzcpMQFZRDp6zmdn5ErYBdjoV5cgYYeBhs5jR1f
H33p6uky+4Tb5nR6caKlTkidHzM2G/vCtHYIFwAgUFrL/SsuH7mbg16DwUiSTAc3phSG3DztRdyc
ZnEXiLmTb9qH6uP8PLxQUAMTYGD8Tl9Ft5vtsEzOc5R6esUTpAAVonL02oVag36f8z1KmWI5vy5b
LTBH6qSuLLuG5pdycHfB71G4G+5otzjCNeBhJYj88aBjmw+nkX+TbRw7pCyUO8w20OdB7sEWHoa1
cHJBjSNdBDjtjCHGu/FgHXkCmWnnLDk73Q6fpLb0pkQ1bESvH31FCrhcg8p8YN23lKyrI+AyWDxO
ZSJGCM5xqnJVyNt21S4b0LnETw/ngboI1CY0kBc47ZQtcBIYRwhktybIPRcUOyzAfNPs4BdL7PTq
241OOqVtM/VRNOIvDgBPatP8kHJKnPtVSxPA5ykIbOHwZj9y6skg754syW/ziCJLYdr3t71A/ZJT
k3rtGyWBbD00C50iLWZddz9XHvE40Qis7fruqXUo1liiuANMDUxRsKOTUMZxBgT+UCZROLMjHlgt
zhPA7qpDc0MYZwD3ZVrs/Pmufd3V96LCXBydGZ6HoxkAOFGv86U8yCy7wdOrmcd3X7cCJCPuss01
l0U06eIkO8B5RhEYUKTIAm6358rQLnQwr36jD7NCJ6Nsqq/LQOOuww2vOqcPNF56M95fr8Iq1wZ/
AAd1sY9V5VqfVMwRSYD/iuydjHCK6BRnT9Mjpdr04r7p30YzQsFb0n1TdRTTLeBQJQHz/g79Hkcg
Tm8y8hKy6WzgaVp+13vAMAoaTlAN+rABgHUPSqLKLBI66qBzZIErjdPeviNcnixxJs+qoNCWqhLe
ilAtUTBZJtWuVKIm2QNjSgFwYct2r7ybgFenq7TuyIGOewPQzWnn9VquKfdZU0pFfZW6rscUx8OU
7pI3AJ6CkArC8bPwb2H+2B3HX62EElUcdzS9YWp9gJ60AfsGg+GPOxYkpEcLp8RXRKoLCXOgqTMP
dYIiWibi9xIWFHB70KEeP7qWh0RmfRHUTZsLktvo77ScbTJcYyCb1JWJAPDeoY9ql8bkfYfiUduD
m3qUNay+4nmrh/Udio6X09RnJ+tBoRHROTBLN+KClB/W0w0fcwJ27N2Rbbu5bFkPqUm7JuzPO1Dq
eCPerKA2nocrNnEh8CKVaVmHauZbiFNU5kFAiIEusgmz0pFGikxblUgo9pNhNnBaCw5i7ZM7VRcl
cpjjG2Mktiq8aYqPal+b7qy7YV9uj7kC18hDTRkdz956q9VjZs0uu74J6aPcAf02fgV0fFIVs1P8
0SkxEKWw6aZrvHfq4kYhxLuqK2umdOgjbxpSNjII4ahkj9c+vAvUE7yKOm+7vHTbto7kfBYnvlnM
xTiyCEBUtHJmlyFQc1rbkcwphyc7c39FNwK8Yi1jtoOLKoh/hLIiyqIlCCRRJRLAdk2IOhIMgLaI
hZycOx2K9+pI/wmiNF1+kYVWTns8TCRaticAralfEcgd4s42HkHH8JvE1w2eCbYCzozoG9QlBw2n
RGsbgyOblDEBee2lV97G+DSJXiQ7e66OxquFgODJMUVw1vbFQqxoeiOBgH/N+xiTrA2OoFMPpSMg
r4KmWafCp/FZD0iM40jB2Dk04obk42K2yzaSwDCmngXkt3DgH2BebwFYFsBwOEC4WH3tflwC641J
mEHCoRJmK2AcKOf0TqO6pgagIFQTX2590M+coeX7uAEujapU3MBNB5ADCgM+GCpanBYO9SGMRiXJ
H3mX1MWe62QipgrixQazdL5yxrmcr8ZMO9JkoL4NWptruVNmYqHymZhKyA6vS0hDEC6iiA0kUXIA
dstot94XqjpT2xVVJ5NVJzgoE9K4Y7WzfwwUwEj0qM2Sx9GMJEFjB5fIO9gW4ai58Eqs1EU1yzoH
18ZF6RQtIvPu9hxYVMa8Vp9r1wUTSmlDrSaICQA7o3Kr4QVzPAkOPmj076CdMn1zhQru7Gr4/WV9
fkbDDPQbaKsHVfZ4hGmO/vl+2n7IhZG6SeY1yOCrr33qkSyjAjOt7rS6+x0Z3BdukRkYE/JJiAO5
fZ7F63JlhmYd3Nli2A9vT7kG7NVl81RRxyDrOqN1GQ0ZuFWfLUS409bw9WljBMtFJxjrMa8zPAMA
Ze8lp/BqeFwhmz2lvkwC0+uJgENK79b5NfplLaKHSBzY9FpAFvARCvAGa4pmML+8v9FAuqmh+nR/
Y5WmyVzjr53PgF7vIB+IclhHsXMvSI4dPCBRNsS2hTc/+6j5t9kSUCa0RMAIiDnr8w+BBOKGGIXH
2QqBriEVjn0Ug51yeTm0oTKDbZjZphiYOKjozvVL37cFBHmE6mzAJu0cWghBxgj2A9jNE+szxrNL
cAS2Q+RwqJ3TmuSkyaKCctGSLjARBw1Z6cCIpmNAZGeZSHZ6k2gomQDe6POGZjnVr/EVJEVJQ1aw
WXPNQHCzLaT3yVvYL9zrECYXDyVZ2ug4k6KapjAeKB1hWInBQgMMw2/bTR6P4Nsc/a0eg6EFahSA
nsHwckhmWRuNwuOYhDci2ywaIJ+Ui1u+vN0X7F2D+djoi1w86EqARs8lP6bKSt5pYlRBy9/9u2Kq
fOPC/apdogOF/6qOYCb6739WTKU+E07JvWv3ieRCcj8ZrnUibnLV3KVdjQY7dBDoXpfUqUnh8gCs
nVh7EBHPAqKZNoYT5xY5UBt9vhnmdTyZxIs9eZeiLQ3wzqkpzFPuFXku7u0nYQDtG9Xt/65el9AL
n0h23y0iEW06qYpetvvunUJrD0A6QSrIvlmuts92p4gWDehvvqYSAcSrzAGWZKQ4Fro5m4dGMcnR
0dxL3Qo01QumRl80+zZDBBBlfpud3itfCNIVYdorIQSHPzEpdWTOA7ac/+2k6cGajWnAo9ck/3z7
AfWPhwIP4FvvA3daqEaaCgXY/C4M0MryTRXUuNlTHG3YYhyTlONLuIC1I1NErdl27/PhbDdgCkan
0MFQhigWgUgs37t3NABHwCfPJHYUhMlFSCLYU/Fon3YeN7tM1R0qSVSzwFcmdZCTe5eeDX2ff8TH
DqlwFl85R6RJKr0Cma9pM/LbHj8Xf8D+Djgap2FrJ3QzSDvuoKL4cLcjwIULe/UgGA2jR2BVm/gZ
uglaVg8HNQnoWQFbKqG3oqLvJBFmRxyo/cdIIYB68jsqv9k7gQF6uRyWVTMdwojty6LNdsIRRGcz
5Yg00COjh2rnd7vh7CLFNThK7OKt1kibqZ4AVSHOtvsfJD6Uvz4X2YBoTyN76jf8uXCQu8H9sDaa
fbpgJwIiX7xq6/NjRScb9yubDHrYT8olHCsf55fiRX7QdpR+z6SzH3fi9gsREvtW8zKlbEgeU0IO
kW8EF3KhfPb072Vu/aXxruk6NqoGjtL8900X6KKkxlW9Vs0eSzLAm9nj2cCyM1AsG8ZHhz5uDsQ2
HFXPpMASeyeywDvupd4F1QnLLhfj3RezOfpdKTwsBX8UZ2xhUrtNjSAuSC6AlZ7cwxFEvwF9RsJf
J7/5vObOaIQm7WpbOFB75kuUSJmp1sK7c0Hu4YhOvaGzixmwPGDDaUV256iKo06xuQ02qwVrs1dt
VAOBJZ4Tl/wP4KksuSPWo4rT330ZnKTs3lCpMjll2fzpGxCbgfNEN3oC1ZANSeYUV8M48PsfnITl
v/V/fh/cb3uoPnTGqHZFs89TgCmzm+HGF9q3tsqcbD0TRsWZg8zXFxZKzJScvkyJqqctr0lPZ6dN
84gWs/SqIXBJJri6LAmZ/v34/7rL/36FE/36tw6VosRoUWhlsx8v6H06FBBaYI1owDkS6Pibx25x
/uI0LebxQqL7YCeMX8vqJAzANwAHEIcE9Pp14RqBxrbU3m0UNvFCAqsbjLSKKUvEEMFIqn7YAeW/
LrTfpu43TM51aAcAolw7uqvTxsY+AdNlL+ygId6P4kf13h6FT1irHADP6qIiQDGOKvEiSSVaik91
av97NLW/LSYTK1o0imVFYV39OZr9BRPEfuB5n9PZWIdAk4oispCWGmmIzPFxQ3l7NOd9t7ZUbJmR
atto+jyZDvj5nSA+C26mlwK6gNA2gp8jIQCNsWt29VZa4rx0huVBVRBB7l237V7os24J//F+IE+I
ozSKo3prngEfZYE+uuSoeMRYffDvu/yuOfHrbDUlNJgnQr4JYfrPu5QEYcRMN+MuSRDZ3ip0UEEI
ABm0qe8gE9oBAg+BNSs+EOtqWx1OD/jLdVLAUqN2xBfCBzAvuWoqZkgt7YEX3H8KYL4vPkQ4NEVS
1EkcgxjguzdHccfL3FTv9V7CxNU29nmUPRXR+VX+ajZ4yIeIgswukbXDRT0QVu0BVNtVn5/plU/C
Ma62qzg21lTeKRKR0Yh2/QmaXgw5YqBIcc78CLr7TvH6JRuCswkkL1GRLPMbxUtBoKttgCjvk9ll
lm6g8QbKWwJDjdh/voZlMwejAi7e1r8seOQP3bqnXRMNIdIigToT13XpSMHhGkASF4714bz36BQ8
1AX7nZ8HmunPzp/lk20uKjdex/ZctMvgOmV98AS38+7zvu92XZCvz/sWsHV0Jbt9Oq2Vo5otYVf9
xGn7z0T63/1a2MaoGkrE3x1MxWuOoNq1yfet4cQHeXt6vX/huMRsumwMvw0wHguGheFr4WUPf1QL
c6cli11DCkN6+bbslxTI1wUt5GRfLdvlbVttlaeBUP8JZeYgn9+WxTLdg11aV0EX3hDUPoKU/XrK
ZqQytBw8VbDjDSevRvodlUwGMOIC7k65Pbx1keW0vrC8ABJ+lJ9vbhnmAbiOPGBducif6H63yT1O
aBsOxSrF11t2W+pgr1ZAxO/dNtSmWLFX6L3rniYfJ1UaXbmypx4EHuB6n3+wGWFkIiNGhQzAdcq9
yUoJIM9wmYAK6tQfEBi0+X4CAvXN2OB8/5OzkDydQ7+Hkr8eBOIHKqr4SKwb3yZeAxs6rYQiJ2Q5
RRqAqcP5BdVr7I6rz+Hp9Jm+Xd7uezSRthLV18/zm7k0HclTPKh0UfZG6v7DFvOXtQsh8P9f0DdK
q6VoxQW5pWklCGBtpsC73OcvQE7p2EfNLJ/DIAoML57Fm2IprLq35q0Or0/XeXk4Adl5I3PrSFVX
RQiICaUVY9M3xPdTcPjTPLa+o9e+j950Kvx+hl56WS/LKt8Xu3alPnaznv3k9GK9lev8M9/SgaOr
SruSSYbYbWna8RENAqBBaOLio7wHulZ+SfPzTF/cN9b2utMezej8DjBlfp33s9siWcm+NSsP9bJe
Xrb14QvMNnOvDcTlDaSWGJo8nW6Zft4ic3V/uywl9g/xIIPTuSwJO7zrgwQu6vpwo7Vhn/xsLWxw
1JxPeuiBsEDl2zuv71G7T+eC3z9pPyz0X8fef6YXYg1TMKzL8JT/HCD12mDAZZwhFR6E93yVzOCX
kX4shofr5v46usIsPcAqf8DX3YoSXBJe6OANSC3yJOl2Uq55A7uRbWm3G6vzoXuiQQsgitaN6LYb
nBjntVd71UNFDbH6KHx5dV4hMhUR6K/uD/nxEgIcVd8In5ttvzffwFOTk4tPwvHf0/YXiuhfN/pt
2l7a3Ch6ixvtFpqfzWEjUa7zzOg6z9dypMz+/XHa9wBomnjYjU1e1Nj8/Ucbp85OmGOmYr6v3cE3
g5c8LNdI3dJ3m8uBvGxcGbj1GIKu9vt34YBNsid5GAfZmfOZeUaII2x0jZ2zAxZi3s5EG3zKpooO
NCpnjGIIxMhJZ4WHKqnfHavo9vSTXNYvj83vI/bbLXzfeVKdbMksxnxP3D4X3m+wFDOAynY569yb
Z+w7KtxHeQV5yq4jc8M27ZyDMqyeTbezpaAJ8aKwYRi58ZO0pHKsPNKM/SHQ/Os59ftFfnusmXoT
u0bkImHAOwO0yVNm34L7UnIbImNGL9sIc8Vbzaptv2p3dvUwrNRFOzt9yO7dptf4wzz7T+T77cEb
33acWw1np+mnC1rcHmmUBapHITg4bbG3nyfgwMGL+/XBk3bX8JWOF9m7i57yD+Pyi3L+34dnUEgh
GkSJZdrFf9v4SkNtcrVg/slLbX9+tdbaMzkNuZ30XMtkdK5kUfnzriR18wG4lkPjwY0fGlCHpOMf
CuUfqkIFXECXMhKlI28BxKV2lOBG8we6ODlg/djQQbHTsP0YLYfSIaLjtNeA+z8pRxAG72T5VyTI
o3uAAJ+juYX371UmT4P5j7v8HpXhQ5KpZ2vI94/6PJ5fXYKJT6C/gge7ewUCyeW8z135jYrpqohu
UfqDbJ/xt/PFUjVZwfANgLT1LUcrGkvDcnEKkxwzANZ+JjwCAaTTREMhjAkJxODuNW4/bz0YV3Y2
N0IVIbhd7qUuZdrtSHnQJaYxHOulecQk2e5CMBSciiCYA+jrNjmobz0WfnOoiThmlnt5VmZUcvZz
KkPO5Ul1x3m6Ojuxm7gL2YXq79XzdCfM0+gRSHNYRfHuh2E3vpfwmOQWYbCEiJ4syaL4bZL34rkc
IEnB5nq80eHaKnuOLxlWOszzd+6vHx3LskU4bTonBaAaEiHYY3b6cd1gle3qW6yp/euifrgHMcTJ
NLZfrg9UxjrMc+52t7hu0BB6E3bFdnCrSPDloJjnS+A5X9QmYNreOD/Hd5M2DphRckg+nTQcJXJS
MNqJ76pOERM0EgQ9txZhr9KFda3RBiPd6G5l0jvwpIdmLx66PaWOGR33FTWg6fq6h27fvmTb7iM9
UhMyqF9/gXI5AXAYJ/wGiewIxRG9ty/uWP+SoRmRaY/O7av/OuPLQkyKU/FtAo8ArAFb1M1AA3/c
VumG8xTKg0thU/0EvgQMB2ARFAWoUbUENoout116WqRErLMZlDcwyh+b2/OwFV7uz2Tu5ar5uj83
rxS6T89yeFsbj8NUnIOPYZFIvaZ3R8cwkP0XiqxlA0Gn5Whhsn1UQSqDLQajz0UDGoS1y8791b02
uwv4CqzdH7J36ZC9A1Tm3bJjBQYobL409imwG7QqP07VDMeBQ/+BiZcYdp8tQKjn8lHcxBPOo1tO
xqyOABGoXOoh0hJRFY4b01PfCP3YlanyIrw5gRy4vvE1/4Bdb9EbhyaTIKo3F9/5hvg8kg7kTret
5weuk8YtfT9AJcNLUiNqBBIhezfBz9tgllVCNRpisCwJ6gVbXiVB/pYsi3Ca9cUPEm3SFAp922z+
mPRTivjblnrX+/J2F4ggCg9EU7uTPbG3bx/mU7MFI/HvJab/ZWezJIoVVP1UTZfEb3HZ/ZbXZ7M8
Ea4QH8bBLUoeSN11fEQfKQWSzhc3FpQDTAlcFwC7mswkA5/lTLZr6PnQKIFcdxzemP2nA4aKaGTb
UJFf0QAoHymwnanKAMOpHf2tzxxRpLhMPTONqnXycjkos3R5/Ww+W9LyZGGF2Bod7tAQ7eTltDZ+
CEK5r78M7WRtpSKfIkro3/05tImo6U1SNpe9Yi4lkrsuUqFJdYdRos3r35hRCnIwLsJQUhtM8CAE
SBJv6kbCsr+EVGHpWxqKS/elo7wRry0IOlBKzksAUAl60rcnydqOt32mAkeOLgn6QkDxF0O7uUEj
pm0n+OX1ZN/091rw1HGl6M+CfBQXeolgi99TJ01nlrUWxk0tbnJ5fhXmYLqNFokj2KNR3PqyFaFF
MJJCgv3pI72Fm78SmhXezWY3YQ/KDNsrt63dDMjWJ81ek64scryPsDK1ZmNNkK1AyQMkp2Na0rmn
AkC5hKB2dHN21f0BfzOS/sKVL7S8XUgAvQVohw4cT++Hg1X6WxhDkUOVZY0uhgqB488ncpP0y6m4
5NleaZ3RCEtYdOluSIKs3iiiizoXrHo2dKCV7Up573IgZzPlNlNo8ZnueI8uzeyUh/EVpp1jfgKG
NDobjBymoD2AajZiULzPQzw7I6NCin7DltM3El+ydqk5q61Zc5shb1Z1O7ldZBJgnKXVBeuz7qbm
fIDb3GOFjvGKvhzA/ukqmiJPnYIP6SZulkmzaYyH9K1jy0bbl0zlvREWVK6RNJDE2fDSc/qQuQIA
gxtvrLtz2BUAaTxk/qHknAWXfn958c7iwgRMq0M1szUI5xRYnVx27mp4Oy20z1uNqMujlX5qSlRb
aK2EpjaTUUg97+nzgyhg14LAI5fh1N4FGEMzt/egZ8s89u5TOSj3oAYzvmss0HU/BIDqtBt9361M
CdNjRabPZv2qLv+2W5WqGfdJa6X7Em9ACE14EYFlhdeczjirr7KtfhGtVJbTbe6fwgp4bQGWydbo
mWOEjuT83cWKDEY2mzOtQkr6iA6cN/nD6QjxKzbmYPzAEchP9HpAXlmfbM/NlnqnZv4wGa0phv/X
rXwLsvKstvJSPGV7A1lAaRtL28t9lRsA4haxtc/HdSduLg1a306xau/BFQYnGgjctaUsaKydFYZ5
pTUPiNbKpd9dn+NFyTkNmoN2PJnYB7Ewers044Uove1VxEkKpCfexPZ4xi8IdctTOBSu+iF1bvpW
vVsAV6lw4Hxx8U/EHJtkO3QzRPQaoJG+vBElEHmU4sEmoxn5MPGW5WU7RsyKvA5u+7Fw+4WY+tIQ
YkRDEQS1Ctx4h9y77FRQ0vJzPW6bcVthJWwsy/RD6KFRdptO8v99yvyyJP7PyCJ1TziHngrNhj9X
ec5pVoqI4u2TdNEXFLxDQXpMZU6Ci0/36Fa+E83oGNcK/p0GcWPY1+xFzcJC9+O7d5M8iW5TBxXQ
wZnniv9u7iGQ1xdwWOasfQkk2cI4HaCnNwuJzbvHEM/Jib6yefIBPhgsekXie/KMZwThsM1B4bfe
X77O9QzqLIMoyi4hQrOWcaDC3QiU1C9cju6PyPfu6UtCobLINS/zuMZDZ30h1AHjKG1lulN1tm+K
TWEeWm13rrd6Deo9LLPwnsHLx5GYGVR8ltVjObjZ279HVprm5H9Glgb9tHdKMhbpf46sUJySq9oU
6R4FfOeEF1TZQzAToRSPAzwFdDgsUIhmidK5AShKRuyREG6UXV297tIM8FFantcJhByY6T9cm/7X
veG3i/u2oIbhlirqtU73QGU6adGKgSb6KnKYIwafTv2O7sikqgIAX4/E4eM8ztKTd11A3Uvez/JM
GwLC+f71VG0Spj8gZwpoPt1qC5CqvhutQITjhKYWgsynichgEoQjLEgFAdFZHhiC8ScwifYg0QZP
nrMtCOU8YfuEj4c7EOkR5Pqkm7fVCpK5gps2CCNkPXF6ghcC1D6oLQDMEbF5jQemtDwBjdWALwUn
GtGdM7RBjmA8UeaVl6FQ5ggxdAf620FXeiZSXqYNnN9YdbRB+cq99rm/eecHImH2+rh2MRhRVn3/
AHqFrmRXPZ5uYTHhB2FaBTQ5CzPEpVBA+QE3Z2qECLQc6f0wzVEdaF/Q+iBDFocojtenIwjLVyIz
9lLCb2Y0oh4DuZ/lABQDq3Yr6TU6vEv9AhSqj11ac4hVkVyUypQ3YTNLZ6Tn2wss4zlVClTEAbxD
wECahhD/itivJWyMZtGctlf5hxz37yfJb7PlWylBusv4jSlVur98AFonQ5N32JNYD/htyV96jvQM
/WjGE5y0DVEDDjeoAYscPEUIZg6boDpQ0s9BGxCd7c5gexmu80d7CtK3/KDsaBiTUFwRVNnSugGG
/XzdKj+UZaSJsP6fJUkYrfKTqekkAz/5c0l2haIM5PGXPVFlg3qI5PZ355FcHQhKhXTAycWSC5pf
c/LE86xPATx6jUEY4rfXlTCsUhXKLEJO3cm9vrfI53E8stOzvHHFNAJh8BvVY9Goqq/GSNoTkweI
vKI8TNlFAVcVUHDpfFGzJ8F1AwQzsE0ieLfnYGULYiNMPESeb0T2qmOOjjo6I2Vicsh80nE/qXPI
BXoBnMwzOgQeYVsQxOB54GqgM69QDzyd9zEj0cRtGBEKv2kQB/DF/ElV5tllVvE+FijcwDJDo51f
UVRqcVL3eNnQeAYsd9PVaRyODkpnGZYzzC3sFZuwftBHZ9JFY/ISDlkB+o1I1xG8te1iNMOCypuG
p02YJIEueP3Vayl9NB7eoXznhC0vmVkR/O8XW92HRaGeYVA7/P0she1EUpFdThVu1hwIkpG/JYdx
M2Pih5if/I8+HNkyOH1Ojf/H030uJ850WwC+IqrI4a+QRDDGNoOx8R+K14zJOXP152nPV6fK48FI
anXuHdZem3v79/Kq0lggQHq6EwH/7ts3NLmruFrrrHcNYUGZXfNe61zfS/9JABh8VFnxLvUK6zLg
G+LLZbzCIVn5X6SVkCSoGlTWIrA2lNjfqLSK+FjxXcL+dmkuU7+Sv/fRun0ojY8kRHkTS7Hr4o7y
CL88p8arxPc++MbV2j75FxI1y9kO6tN9KqhLvJrwLw8KLHOnMKh/hQieIQ3vQ0ib6yK3xKQJLBIO
5IMINB9uIYFc/frAwAenmYo2EhS0XTW8dn5Lygj0+ailrhPuJf9Osp7/ucKqxPJJuSK2RncVSk1o
ov0tQcNQ/nsVPve93NWPNWDDeLNvisjOxqJquEa8+1Vuhhaq7bjQGEHtPS6N1aX9sgY9h+0pt0pi
osRo3VpVtLL7Xi4bHyv1e1d5uVmUfTSOt2SdvJSeZp81O0a5MRI2eAuRTZVrd7N9FtmkqlulV8OI
iswRFs5vaOdQ7OLb9anMJOc/+XlTBNNhWF0FJr4CqMPnLZtW/yofKWN51rpmk/O6WUIMCEmUjdNj
vpVdN8vzZvXviQ4pdOOWSJspviVfaJwLz/joNrPuaPNxGrW2i+csksEN4ic7crwrdYrTVFrRcq65
mHUv+IpwUW4bAm3XByEN2LaicvXpjrfJDeL6MRhtG1kIRqlpT2LTl+tm/hbnTkgfcAQ/FVady7J3
yXWnHEOXem0l3RZWuO75lK7OybEGmf9nuv2Dru+SxxmabnT42nps5i6fc8o2djo8kblW1cJD+Jlr
4nzMFDuXPe2os94/PSze4/NL4dK4nJp3aR/qYoOxG4rDnAoJyd8wi+w5/svX7/w2l14X6zizer9N
t73bslTPzt6K1czXonAjsCHou5sDbPjB6gU4epLzpXpINrnDoHB8mxbfsKeo9A0x3t97ccXOsBif
jnEZbmwT73uP49t2hrF2P/tvWUNCh3LMNNxdP9FLquO88FY7VltSgZh+9YPgpvWHqjXWPQH1t91Q
2ywybHW7FeCS/Eu2ZuS3izHxXRjZ7PB2yG/EJeGt5S+e30R8AbjNo80ZU9VTrdgRk8dFtUY2u0xH
DzEWnX3mT7XYxzFdDrEqzVK2e9a0PH3uqSya5GU2apFSVqW/o8t/gqZq895o27hI+HiAUurnTaUp
bET5MU0ou/gfTu1a+acsRnyaYWa8Pwn0W01GP/cxEsWbeCFTY4/vQ5TVvoucP7LTRJB29fA7l+4j
RvckE/33360FdtdCKjSoRWD1iSBT13BBRnZGluKMzwJGWoSRxqnDlMqUnAUBqn2KT4yYEaOsckpK
hDvrfomIauc99O+x8CIygr+2//v/2AWMff3vq8YYDaNdjWeTipCwYnFIEs0bFsrtoTxZbL7s3uw0
1Kxyo4z0tPaes1msR13HQhaDyYmWlKU8ZviiwRdFomUqzVxeINWhNCiLk2KGWz8KyXL+Jn3rHZXj
9G2GO+eY3MUa5tcfm8vTdPtUZFNZNbL3pOrg28LYv+BCpVfkOP6rkgw8FS7tUf4te2Q8WNK2qRtI
xjoHgfJ35h6UiOEIy9+u8iVL9/jGWoBfVXjjbsJ8nP9BJ8IKXZrZXiJUKU92jOrgEQ7ag0CuCbrE
85tD49JadtmQEW7IFSzMN751tHMOBWgdQ0GWEqTl7EiLSUXkwDSdCpQxDZhhJ9OnU8eQ/Lgt/0hw
DZoABCFWObd6xKkqlbYvT5eAfiqaItuexAzn7r4Hs7XuzZA6gBOu67hZj+jMyAxdc8ciHLWvAxbz
hYhCedNPSanW2BmrTYIFd3qo74ZkQrOe6U9kBxhRwDGeJFrplTrI00xynbUfFHhzkW7MLctbf+2Y
FUJVRVKZhpkBwWfGmNLT5qNzai393ncFcL8uu/PeupcdBBYWJa57o/a2t+3t+rXPAqm9dx/cB9fx
faD+EyXWPnf961j2lt6tE7th18eK2sOEMj74pBfP483rsbt53b2iztPHhVS8cnxPsqYhtrG4kBbS
bPKIs8msjj8jpT6b5U+Df5X8XRNdOX5j6EGn8ksuPbQw6XTxqLW23XX31rl1HvGlRftOH51tb96c
yj1VSTevunrX3/VN0NmQXHIfC7+crIan1+x4DmcyrGaQvkZEJL9Nlft4MeEwNLQFagyhHxBw5biL
NhN6ja/xBRtMtn/uBaGVq9dT699UMOiuuZN84/IV1goni8inYVZfzYan1ssL53br1K/+XMeP0RUV
ylXEbXSG+vU6GsHAc/4yIxTD0uW766oJjOrL41wa5+DZUKTv09IjxbNjih6MOMIu/ohHpEUq5xtN
UES4dR4S/SjCb6X40mf3ZD5HP+wJn/dB5nPdW71y/fWXvUN/2502t93wedefTvVl5lMzbp0AJxdc
pnJD/aCA1UQ1vd5V1eF0CV0yKf+sJmFZiBM2ckCH0yfdt9w2zFMd5OfMl8AFbG0Ap/77of89hMa6
sfqjgYtJdpCZhQKYZk2PaXPfDVtkdrBS4c1rLTJxV5OsuXNoeT1r2qum2F0Hesjbs4Ndf/ST+byO
leE117E2338bT9JdTbTLja65d/V96ZNJVyHusNaqFQc5FHQP26NtfZvpZjd/bp15M6yI2WTZq7ar
2eZsG/gUFqIfykmmsG/Ne4fWuqfQQyscc4XS39yhFFZq+ae4Nny5JjQi6HRMVb1PE/nNkEo4CUWY
5uMS3Q1xEA34tZB5qTGkUsDHmZfzz9qKOUyQn07O3evYKnSsXPArq3O/+nYCYDm1Dp3Mn9ynCvQ3
w/tYX/A2UTm5ms6WwLxXebm3N61NH+Tldy6W4G/tIwbS9iQoDBX4BAMhMHpwn83qxwH74OmRzmww
22SNXF1ut7VESC8GvxjI1eF3JU5ILKfsA0g4LA6bqMl5perNgPXFguNnFpFYrx1b+2DMEsNf96zf
RHu7l+VCNkG2bF+089gmrVH3ZzLPm1cC072K4ztFjk3D1O0ay7c2uI8xq1I+wo5sR5qHIlVBxHUY
7tr3eryScoldCM4c5bjd3t5P+b92d2kWXVDmqdy469TZRI1O4sDzAVtvdgTjNeNFNbZUjj3cAxl7
2fQYUddmE9qLqRHuOiUasBPjiaW1Vi/YEOYMvLJPNXAGOgc/H9mu3X+LFlhuDB3K4ZnHXxobMLM5
tG8Wz5u0I4u0ONhNcFHZK8pp+Wc/vj4S03FV5J+IwwFeMJfgIZXrvdmxkPTigFU2Of5kXlRz3dvz
ht5Y/1lqADtTn483kVahsiZamR5ZwwIhQ0ZkLNzmT8+V2BDujqDqz25CPlKzXHocuGDxOF/0/vjR
OvzJfFT5lmJq3rKX+yy3xai3lwnRQQDA0AbhrKnER5Wue9GmT/jsLeJLs4pqUyBDDF5gO+Ci8dsQ
HgkDVVauBgI+6uxicugUvmt/Nvbt/3IdlXQauI19USrLYzlSVSfe9Pf3xv0XOT7qZymJRPNmW84W
9VXZE648B9G2oUdDr5lg+KjXX+bEdt/VZLPLDUrTIbr+WJWbJ6mlhxcifzbRM0SC7M9mc6zjBP/X
XWqYdYbTQWHQUQb/GsZ7U/DZLrPlZ7UxatB49t1im1O74kkv+1dRtdxLSElfNmR9Dl/2EUrtmHeY
WXTWr9jVTq/X7r77kKusW26vGcA+H8dY6hIk+qaEpW/iS1boxCEPGJvRz2ySB1qwqsVsDy6dS6s4
NvG0ar9/NdJerQLZgTeZ0NvucYAk54ty1dClu1e2mKMTHPtiZ4Hrv2O6609rxPz1zmPv9LL9WpnR
ndP3rlOFmkDIUHmyNfjcujGDdTd9M9lrrCo9qpH6yUxeTCjtO/tS2HR5+MUQkTygSSx6kc7uEXFr
/7uZzLaqtPhVfCs3rrZrPKQt/XthKeopt/apdffBeexg0TJEFOdudhAaeENiwQuxir8AlOv5XqZZ
bFQbqZk2tDltJjgcLG7Vselx1XvZ+HeTk7lAWr3M982MNi9D7nDhMmsz2bRcSeAa6Tgv0BPmL//9
cWCA+LB2/WVTXryejU5n2hRQMZ3rxOO01HGub7vL7ra37IFQy5SnM/7tAyrgkCUKEMnUy5eLyXGs
jMf0aUMJfTLPRtewDQDb7Fq3DpKHXH/UVgP1OWebapcf8NzaRFdsN5ZsDeNXiN6y9RQrT7NVx8tC
J8/CZvxvyH2+ji/94iGqhk3SUyR5WoLDlmefvWj/q4A86vtecYyIJ4XMTOEW8u31wIGzaRHPLvXs
ufNvuRldpqbNJQgkeqpr8yMilRN7K21uMeFwxWVd+7RlX+RvebDIhrfYIu7dy5+L0uQfGi9eVdrk
mQ2dmF1BiWn17ZFWPkU9d3UoPmqrcNS2Ne/bwolfzZRN65yUv84/+8HiVZtssDx8ZhODok4mtYf+
hOn97e3iqm2DcJvxXWsx4C+V4REhdP489I/jbIJcmwQNskjI6W4HkJO1P4fO6lWf7/qzyUrGsGBK
86Ryq1QA3BXoOe5PFoT2/Pv+/387Jnx+1pdfOtaNxtddZL4g+W3ioJ85KlrlhrSLvWwAa6TGye6k
jhLchhX6b+O3xpSiMJPOglZ/57A/lakKPvhxc8UI/96m7b632jzuQYPkfsLA6+kFEYBJ3MWOX27L
dUHydoPbiE1us7lTbP25E7h0WAfm8yqBrAzogXVxnB0YnnCE8iSDFXrEzhsCzsOP/rAMx4eJWul5
U5icdx/sSctIip627UKHgivSBA61Nzu1PKi1BKvUw4rTAF+NVu3yz24dSlAxv/+3JYztZ8bGfQRB
wum6l8u8eMSUcgc1yVHnxUTYf+ZOQ2geWKG2vn81np0xMhPtKA7t0bOwrYYFJP1BzkrtV8e3Pj2f
ROolmc9TJnJG1e1lPfL+wLGnSy0U7zaClhpBFaODyvz6or3AW3OnhFhiT/v43aJg+PWb54xD2Pig
mdexpoZB0/G/e6IGmCW2/MOp6bNLylyuA5/8v+7YdxcTe7FZWh5cXvZ14e1xMQbPINpC0Bc+p13m
4WXXnu8BD/utaENjAjjS2HmKQazztTXnelh2v4I3PfO3f3SRLcYVtWAyNvXCTN46y1XdTAtXzthS
w4y6dQDDaWBmk8eCjEJY+hWkglzPkw88NdYg1S8u8dRFFwH/v0vdw5puUAytHVvNfJ87t1XqDO9k
ApnNv3faz4iNTEEmQ+abDKWz3KtU9fKdJ7zSb5//fW/fqf5MQ/8px3vNkdK5/U9yVPvbbx10ovvM
bF1DRCQzWi1mjk4wcT1LvM9wEc7ksgtLq68+yT2FAYUGfPW0mnAKdory2YSJZvNhUnBkXWJSGEFN
D6mgJhHgvPVft6i7L+1JJITdpSEJitvua4rer6AZztFFYPRxanvMNTVa2CiOsYkZNBOZif1SK/12
HFc+w6n+uzeTOMNqY/620PRuAAsyEZgPuxYxSw28WCWCsu7cIgMRaMZm4GZSHrCKcptRwF4dKpka
XvBgaDCefsIahLb7PfOMiN1q/lRpAp5BcgE1jCJTvjyYfV5a5Z9112lpktufTBZGAcKV/r0zZ4yv
XTfeWln42SzM773QnmNHln8A+uOY6d7On5ndMCdGt4yPI819o3Ht8SGE/Rd30Skh11TbJHAbBEkg
bJ3EQOdarTWbdg30fd3ODkZIYw5hUblIozCGOujWKj3lmiisgg0AjLAkiDq13wYxpNAGOLmOT6Xk
/L+P9AnyhPOAccSg6ib9fs83bI7+XMks9TswThH7oVKCBnRuqyMPikbJTE+gXPTO49InpXiVLl5N
1aV4uOCLA/RLFtOnfCbhzdSD3hTqkmvdx3rL6vqn1ZJYCNardim1QoQE/Xjb6oC14UCDj9dmXOVe
CyINe9YCCsU8OmVeNiwAKjr6yQlxMSl+98NCtmsE5rlWfimdL93rC3TJ/LEoqj80BemC5sGYdD9w
RtZaywu8W7ZbzT1zmWxtJRmsTbo5e/w+j8PfV1a36dMaLPL3H/59/ay3fGEujIL0kKs1RvtJeSYJ
s21n0ateK0GQu4zedfdslQ2HbUWyZg6e3O7l0Ld6MpmxB83hS4emltm9BC4a+Y60hInF/M3e3jVJ
nqGvXC3M51+JM1nLOjh/roww+SPkDZu9UbxmkPUHE4zDuUa7+RW/ttvG7QIAlRbzjcL0P0kLDqeW
b7SO28GumAeH1Zg5rEejQsCWQoF7KfB3BxGEFwy0H60KA4+QycFlck9egmuyIMFNVOicJqf+vrvt
SpVD+LvENofKt0jZDZvSrYVoIEIqG0tL8sxPvZglh1XIzLxkRgu2y/fs+/39zBj6hXrwefM0Sg8/
uUb+tRijF/lZdG8/2e/bQbo1WmpUkMANYSi/ynBajO9DqaBqEmxt6rNY0NgS4+AzL8hCCP63WD1C
X8SUff27+nPZtVc4RpYNJnFhPquXLNrEanBcZY6oMRCbRDxYqxNvnCRKci8mu1Og7YMyKP69h69w
sfE0XfhncFeiXAska1xns8/gEvo6IX1hNOZ9FJYt9SOGdzjOQCaIYfBaIPXq9XUzy9v+dmYyOko4
rJMTMyd3CJh6CptDLBE4+LZB0LGNH/9hClxn4Yim0Sso6/DYz9WrMao3nHmBh/7wop3nLw6e0iLl
GiqOb5OSlsi3+WpK3Ae0qrkDoF0cs3dCP2/bqG5f5+2/0h3F87qj9slScH4uRMqxidMvGJeAVlvp
rjXrn3nhcWbH627/m/0sKsTWYyWV3LVZfTUaX97a2Ai1EN87DLhrVDjPCm3W0qUNZ97OJA7EjrUi
79wmNAXUrOTc7HNiFUbpuXd9vGO7Qy+3LMclZ1ghxr2X6x+CNsWgzvXDxQZ/kP1TOTVB3EooFnF9
7lpi9neFuDrY5cIMvE9BXBrEyOu42EYQO8i1csOKOSEcJOjFhTgnZGFEzIyuz4HFPs4nL6yKjVqS
4R9YEm4cehOW0uYmPrQomm+bNPd0+2/+lyum2to3ck+4elNmQd6DeqkB3RHB1OWIU3VDFmF4elq2
hWlFOdooA3a66BResm3HY//YXaVzLH3L5Haiu9RHw0Pzu7tNqd8v+86ZCJUCEXcQ4Nyb8i5l6pd3
hCid+fA22BA9+vNDvHfs/8zuyf0lHxZmmp1EMBzpsn+cYYiTufDwc7pLehKYB3ajBDav9FxYxedy
8zicd9Y4y3CH8PMMSs+ZQa3Y3n7W3g/IrUEeC9FiGxe2uNeS6SI+DxdOiGMkHmF9ksq4vrvX862d
NPZQl/351qYVZf6OdM4v6LtiS8C2vpGmtJ7HoYNTO5LVAzXXfSjT/eyjcI/9zG+N4ykuSpuxbm0v
rfUFdlpS5KjaX8xfruLTyh3O5kWjJkAJvIfHg6a96a0LVV7Bx5NI0OIihjI5cYvJUGq5HgOw+/T7
WVSZP1fnrq6VOmB6xjhSr0qQhT5nb9bvcgEBDmiWF4aBGRxkBSvPLgnYlQXFGr9jsgazywX4SqWa
eo/EsW5b/lVKZhtXL8lMUCYRGI0n/oJrPVyfp9VKp3wRTpvpLs8yA8ZzUYOLTH2Ke1MODGlEUzuN
kv0lcPORC2QbWxyUWF+2osyRAPFEozQMn32j+uHqiLUFM3OYKJ7yiBuO27qCfT+fMk6hd0MMFIgo
NEFV3LMITB7sp79IZZPy90HsFCYoBUe6VdhlN/wWGH7LbaY+m0pbsOMKz18xagGXQPQD0xzLWCnr
hVxw7C+/dtiHl+E7d+K6WEKhqO0tVGkvVJdfHYHoKZLgQe7NjXST2IVcKsW4iSXJUJJH3OzZuzYi
Dsa5tEfYS9ms1x7uEcbdPOPPyUk7i3EwFst1sSi1AuVgpo6IHBUHLtjzu6NCAAccsNg4LGnY076q
1eShy5k0eAJgtXHUIlT8xSLY0jHbFuUFxbUKDQe9vQzPKaCiMuJSbbL/ASSgF8X26RA4zKLtl2fc
sTih4xOWBZTAoVrTCjyIyNDlxg0pRe1JEo2enl4OVvqstW2fCnHlSdDBjPPltyGFYrO8TEa5T6++
7GKlK0T1ffj3G37LzRhblzZIrptf/tm8FCzXgFKYHRK4Bn/qqGq57rgp/Xd9VzGt8lspCJVvaNME
Z51jJW7frl9Vpinuy2egsdwH0+Ee1Wtc6PDxpKOWL436vI3Btfh392f1JzcK03L7Pk1OcASOw/fr
+yL9m0258VNZeV4vzb1AzgWe0ubj6fHf5uUKT/nn/NfAlXmHUcot4/mjAQm2tuEfG3SD1R/Yj/PX
5U/lP1zQzlJQC1S34BrAYpn/oJ0neI9LH7NPVPlQ85yH5foeGzAyl8m6x0ySnv8+PqRWWj6pk5iE
NPtc+RBGiuilHYizj+jsU3CL+ROF+6NWQRUaTiNUdAgGJ4cWPfrPjStDbud08bJ+hvaIZy/zLzPS
EJGBt0mJdwwPVVKu91cx5Fx0Sx8trdikM9SFUZXY8TRj1sw5VtPN5NoACbvsk026qbNVRqeXXSYm
U8yTW/LKyR1t+n1xeU2QhRxm2MRpj10WBhaNsx4iMeAyBgJZrmKSgUvaC49Xe5o3z28mGY5geBOS
VfZ93W5pn27Oo7l7xr/PvHN8M4LDfRtI7IVb4yw22NHzeWww3ZQBLtLTsXHLxNdZC+ADO/L03srf
mliPp0VU9FgiZIJC1hWTZJDc5OftvPhsecuxjMGtSBeH7hd69hKbGMAsJp7fAEK3K96tAJVBCeyq
HCXDw+t93gT/WfBCXwKxMqnGS3ElazMY4vVrfg+1WJbQYnT4TLbwJyi2nNEjrvWCjAIG2mEPlAS4
WEHuvGpAFhRJNMPdqoepl8Upv3595OsVKZgeDYgVAsDsli7vz/dtsqs05pD5n76WzjJj07vXs6U3
IBRNC9AYslalMSsFjFN+1lJbfLnEmWtPbvnrPj2VWy4Wpy/r7QeAzVa2IUcnh1E5PlwbAspuE+bo
wxDURXaKW3oRWlZsl68vt1LndpCoCS4xcJjQMstjqU4lP9xKH7kJckuRB3vWOZvLhBMLxZeH5JhN
aoEPNznzm/Tw/e426WH7Ns2//Ff0TbF9mZC0rduhcqpz2m+0+Lw8njx33IK7RNVCWmk2928Z1lVI
vmx6naasbxk5VC6ybcVazLOvU3SAh1GM4qitTuVZbKAW5pzPS1xKtEwggKFrvIIpHRkwAVTjABUs
L/fFZHsMu3d1sgYX0QtSlFNKuto3AWugDyysSU0Ct3kjlS6tnh9z7RjEv+VHI4iLr7Wn2wR+TMk1
QWi59AWcblx62r6d0ZdHD1mrgkrB5KQyLJwl4DmI7fpmGpfHAa92Thi5SxJ+B6pgwEaAgyxjfKER
mgnmOji8yh5PesRfbAhvk/+uYXIwYJkCi8Kr7GQGTasqaC/PiQStPC+eY0mr1cmd6maLNl7zku4u
jiWAS/wFkXQrQz+Zk8bp3Kv+rVafamzfZRKd/++nVJlwc1TuvEBMripUdCRgzLOESbBTBsHxAj/b
3IEXbfbCZsJz221ymsdVaBUma7n5XpXOP+Tca1y7NDWlqNSv82HfU54WF98JtrffYv7jZNqJwkpP
/dm5RfWAvpD+OHg0uCNLpU75r8W0z7d8oWGkabUTrPxic5LtPnwGCoMp3vdKHfzQG7r/qcWc2/PY
HOAl93H/0nXFMSpqup+xsC43ZymQJQAN9T+yDlSCN9OcubXuX6UO2uTb5DLhO6Wym4BgvvKndazr
Yy+E7kEMDfiBdhx45jCH0Pi07rBaUY3OPYK5CVxbp1RSXa0DwJJJ8NaJzSz7PPsuD1jTwxweMi6J
Amt/HiwpvqhT61hoLPkbmbz4ShkEqzF/pPVkgex7u0lYtWWW6hdaqyJtIHwlt9mTNSrjYbJ3GGlW
KJ05x3QYKMmA2j8CupOFdCXLt+VuuyozD63iWysovEeUiJI5hAH2+961yXEzDI5vkIoabesQjWMM
zz3wNn1igzGPa08QkLUP2w84oQ3J4Vn9q1Z0SC/JdczO1Tdt10b8nutjmweufHOY0x2Xb8Qaws4B
zG3WPuJFlTZOL6dSlD9D4sWF59p77Tn/fU9LskPLe13PPJ9AVArJrbchwiNLJs7uJCurn2oxkP+M
CPrjfO6WgCAo6miO7IKF6FIhn9XXNqh1K2v3iQNxnTCra2O7wXUZbypMIPXVU8bQnaPt5/yYhGR0
vCuflvJbbXxp14BB9/H9u/JVeivm0WExyNSPB8yIUf4T5VSBEiEi6M7CzIXIGycrdAhHnPLLWPKr
+vEM1BfvfoTAYH3CV9XCSdoX67joZo/QuvWKbMfFpCYakGOw7FX57zlD28uCbzwXz4ToV0khOIUj
5KT4r3Luh5r+lllozsg/TTqH0Yd0uetZnGXQO6Re5+01mVavTxhu76YG69Y1vn6Wq42V0IUaPoqR
DIE4tzaN9T3NfFX/CCvbVJFsxlPO7UN6w2xGHPK2g2RiJn34Xl9ci8hFzR05osPN2arcs8loSvwT
sPXCblFZN1BE5WWNfCk19pi81omKnQv1JQjHOjn9VGR/GSWV0Wug4Vnx2EvpGrGLClwTh+Etx0Ig
99K0zWAPRI8fxEUQqlGyu8omV68V5TdMPZSvMQWxN9Rnm4aIRORhuWu8ncV3eVuhtq40PmSoDGEA
FKleFnKzW8cLWXArLHrEBByZ8T4MqS8qh3Q9S86cvdxrRwxNifK2+XheSu5MOLTTUlJDin1MLuv4
Hqym6mqx0R2et7NkA7AsD2MAi72hMFv9/nnhrcEELS1vMDiHsD0/brsxl17j1eMFd5ka+fMqVOYa
+zJzwAwcm184pcN0YgPEFyqF66axZEyC81YIHyckRSW8Tosf90RnuFNvCUDQE+ValC8SXExVfGiJ
DsgYyKps2NHrdtpYHVOljBDXbiM8yJm1kzu5bl8Up1CVyOJg+5YmVD/8q7AnpCBTTzdm7sl12jjp
RXmUr/CuyZUZVM3xUR/iBZve2+PHrbtN49+3ugzBm9AascTL0J7wU+UUNECH2DNH+3IpmSEQniW+
LEmOpRoSq5nHvF68dnjgkA4w0fCRaQYrf5UbGtokfN4Uhu6Ua81Vf/rs5hFfLpqyWWB/85b1muzW
UxMlG55j55pp71bt7bF1qJaczZ8X6WVRZlfr6H2nE4xsdx6BbAvBdR8podW6lXJcvzs6wd5/Cqt2
AVUmbAZffCkVkoHg+PDLzSwgFktwPlW5u+vZ5nxSVX9z3AUyy7I1RW8q2GjzSDbMoxb3Kt0yku6P
rStmofEDpRj2oqDdzZItvKo0dNNzu3I91w/cOro/056We2Gejp7Rol5KRKXGKdtiIdmNuoXr+2rU
zT0YLesnYADrXb6gee8qxFrWK8m4H3U/O46Kw9tl93rOtA1mqXKPT4X+sbO9f+gjX4rtPU4bRtU6
maHQ/twWOlLd7QsDQ75HyGGvkUOawLQJM2qEADR/Dqskt/zYHNMsQ9/2abp8V+C9+PdjOKwnHBr1
RvddZoDoFUtllHR3Uf2SvG9b7e4tmTUPYyH2SWPYvcZD2XWjfeeeohO8yIaGg0Gqq2BIUoa10z2i
KSi1h93hsbNv3ZKPrrI20XAo/D1a9jONVXf4cY/rzKAd1o/G+GODzHPbx6b7KmQzKUfXuN7tJIsu
y2QyesnVi58cGtEYcXh9yKAYdzoquFDaZlxqP+qdquoeO6V2rTHv03uVuuo6m6Ixm5xn9q1d9PFI
PnAVM/a/oqrpIpRHvDAcmudx5k1eg6g9Et5H646rumAXdduN7rAe1Rv+74w/NOajLR9DROWsfww7
1W+5nuqB/sTETtoN77olFkuyi9qN9i4aenDY7Ubd8SU5ufSeq++ixiFaROfOgVMuSpSI1yAeRR/n
TsUTLNK9c6dQf38k3bFMeO5/77xbKlGtbUG2Z817HJqcjccfGA31k1IT1o7I5Vy9vYg6XpKNu+2u
tqsHESr+00UUW283cvX6h/HsjJNo3K0ruN1dRK/tddxO3j9GkQduySEaLqLoVO9cGo18NK63h+/d
blE/5epdhSq/3j14vOu3AX2v4lqBfwPCj05jjrufagovEXUUEuIfry2bPz6DXa/NiKNiW/dm+/WG
1PQRu2ud9BEN19/d986pnnTb+hrP+YUnim1ZHEuuuUK8gBV9hT2C538jzyNa6XhbakrinseUzEAT
bc9prZxUbq+3U6NY7a5HH4d8p5x9fizeq868Qqd2aJYq71IF5vYtlNGPbX8GplHolXIfCH1Xy7Ra
ehudBsfi8yX/cSy1F9v3dW5cWP43O8Wr8/M+976Ynes7oIMK1eF4/nnUbO7m0e7C2yNP0ncpg8kj
935aPBUldQSzOglTb+Vzp2izHRc2yIWpiPsaQzAZ+MotSD2ZFwlqB6TjpUo0FZD7jQqU9Rx9d7/K
Illiwpez2C7wsToz4lW4oZ4LC86HYkYYx91OhbUN4fGGH6SI5FDW4cfoANXK2pljidmhSCMjlJZs
VuXXvGCW1bFic3oqyKV1+zvF7nRdvmQv6Rk96qpf2o1L2c/d8vU+Gi5ftuu32az9Lm7V49n/ZKFY
3AhqUTlHMqxjJEe+XpSckS0wWPlj9LvZWupS+JOsyNzFZvfi+mHWRH2+wx/PwMBJ/a7wXewGJcwz
dawKN1Y6YioLkOnEcEj2ZglBzWZtIwi+RY9yvcjAytw1igPTsyxFTKtYAaQm+MvHKbXSH4kr9K13
FFkxi7JwC0GN0Gbj0JM7RMUOjI7Mh9XAFIyKvArhVUvVRDaKZbkxRS6HG4zR6xGPEJsf63gQwv1s
4AKmqwQoKfOQ33iP7/THadpSqfAq9pxq4lUKxlevBUo9iHFciqmuz18kTd4GEoC5beUoQUioDwoB
781nUaPF2Vwd3/Zpb94nZSnI5Bv4OKv7VHKyZC/F0x8PeF6XrfeBZKMg1fLH6uvEacRLZTeQpplr
AHmyLs/UNX3LzLNtCeBTwxWzZiDn9b8+VSNlL9MT8f559Xz+WDIj6F5GU2ZFod5+kJT89raHdLV3
6P/RJdW8paAcPMt4h5mNy3VTQvv3u9BUxbv5dJa5QZuPTYlrp7KS2XyVxVgoT9MosN9r5+6a6Ajf
qCCa/4VO3Qu2DOMn/63vdaGbH+dQru9NIuXKjrlhsUIHbkLoGD6K05Obb4yvwseO2EXCZ30d+hex
OUPTKD7nk6pMMYCAO1TnoAKh601DA2WihIU5bflTt/iRnuJPQY40RnsmcqnF+ddMxlW3YqyEgAng
QLh7lRqsXmKaFi5mVqv0Mp790pbjDahIkvToCAKv4S+XBUBCLqYr+Hvr3OOoqkZIHiRmI1hHtV26
4/aRVGskf3oyZ647fciJglNAJpQN5aj6fLu+VG7N67Eh0G/dRJNyZyOeJ5KgtE/51sjozxNRppcF
9q30xqR4SueMFrQmWUBm3RMCylw3P2rkWKbW6YN3npFlfDqlsjtcMWwII+BLo2Yy+TBO5JpL9O4A
9Zwq4pvgjoALhhk4xYkNuFKNJSGdZbmC4x30G8g8LlFRexRPTi9a7Kqp/EUwp9g4OAwAcQOb9Hqe
VMFFjyEsdiqyB/lCuAudTRk2cp2uVi0bfxVXG9w7QYVJjRDprK2FZNQ4bUZ0HEAZpQ6X4FSwVMqC
rQCrfB1xsjMUUKbBFLkSL3UB4YxMj2RPSX+ku57a3DsV3DkApMA3oCHbRhk3yvC4i9ZiVwMLVrIc
bidS+YSQX/b2WadS7t6Yrb8E3bYynWzvjCNSipj5rEutJAHOJQ0SMACA9Vkqf87GDzhJcPogD5A6
j50VueQ2LkEWl9PFtnEqp/m19DaemTEEBeBAdCAj757m8DaD3SkdMaUJmyyD2/8mIuKyrz4VBsVT
8hhfbrFgmSizbOm5E7vpSBBxaE+hHNV+Hllsomh3PIi7Wi8VKajN7BN7bjvXJmksPOGaCC1Od7rS
8Q1f0HI/9IChqf0cOd9ZLOCvSW3H9FaOVu+LJ1oJifY0uA2K+WjFUb9qztgX3FtldE8kCL+BIMHC
DB+DKvUQ2psakG0q+1BolymqdVwSm54GXjtJ9bPWzssBQmohvF/KNi0yh6xQQFg4xDh3hLvgYgZG
am8G1MDcwZohZErOTKebAjE/EtoGwb6MYIXhk5/9EbJUlR4JjaBwe++4sD4lTmf5mTRFRXCdC/U+
k1GBAsXxcDLTlVlkfpWFnVqUZOtLqQouuV+hivaDe8Y4/fu5VZ4yGVpYfOCepcgxy8FNwiqC5soV
BtFO64HJIo4QBWXmYVAAbvsUB62ziyF1jDtClbWJMmJ2Yl/3TuQS3u/ahiWTZixwqRofoMeARqLl
5NqnGsaFKBeyxiK8WcWL8Wa8h/FnSC0lihF7rlUaWf3tEsU8oHqhS4LaF36ktR7V3o/AdKgaKKx6
K+h+4VKx0KGtqbQuywje7tN1dN1uPIdgwgVD/6k8uZald6vzKbnSC5HKGRmR87/qlW7QnV5pRlCW
FrYMGjxkDdCOG+ibOkz3A2HN4uHs97IitJxG6VZdotml3WtOFNn/0XRmTapiQRD+RUSggsgrO4K7
4vJiuCKoqOz66+c7fWNiOnr69qJwOEtVZlbWw5HQnlOg3BV/IDXgiui6xxS/1/j18Fe5xYWTP/KH
/JQr+JHiIu1FJU5d9d8/+cwt8JZcGU3JzIe5eFkMJXqWSL1y99w3C68HsABIByKDnpOSB0AcecJj
oA0Xw8mocM+irRkKfAbsb9gYVH6ZH/GmDA05I1/zgvnfE+ZveejcDqvjx9JoU7tE+HQdbAYbmtmg
/WV7ysU1t/YLbRtAyFOkv2/Z+6BuakQGzCtxXftTxnoN2hUOtD1QwlMWYe4N8x4vgUPIgki//36d
m8zm9AqDNhrs3uEbXAH8BU0bgKa5NxeI8xDgSyN+jy++/Tmjfke9RZ1JBxU5j9ggYiSUFFZdXBjL
jAek/yaDh8Mc4WbTas5okzL+ekkAQPLmxmgXIPv7/YjORGyD4BEgHGx7YB7lR9wQT4sPsiAc3/+l
96xd8SrSiHSVVJ/fZG2TkfLNOnPb95T0lt95k4//wQ28S4d5wNUhIGWz/MDtspP8rq9lQX5JpwUB
04D+pFwIdAJAD433UCbgUYK7mLCap4wHuM0GaANtyctQ3vAGgEUNpUlsV6CyZFpImRBLct0IKCWa
bZpAKNxkibCSxASuBMtsXNX5Q+Y/eyv7wfgD9qw6MgPUcRkXsvvuw+E9gWm4I77foJqnCgBgADEa
qT0mbF2Lj+wPbUFEQVo+UGxeHgMYNk/NAr0qr8CDKVI/jewQq+shEdX6KbqKfDx8WuiyI/mK10ZI
sNz9oufKfr9n9OY/N/azCACJZyH9aPsAfCyQKmAtTiHakrMqWDOsIlKVZuBvZafrSMOHDZVlfk1V
FwopzD0w6UAL9WVyaXhbUU1myxrP1NGwSZCgOU2ZM272jM4HeolwrycuHFN0KkD+QKan7jL6DKGA
5RCXgTGCuZIgUUeDtj03GHjwJv7JZ4aIC2bcZKCDnKbC+KF4fA4FUMHgMycoeAXOESNoA5rh/gxY
COwGWNU/8RAUCgZHtdCZ8GevJefvbd7D6A9HfB6CZPMo+AC6BZLLVQEacoi8QfpyB9ju8Z4Wzz80
Tn2NB/GBx6HdhwPJwfuDDy77HzYCaMK96MOPr2y+DrMkmxP+WvqU9/TBvWf6CMO8/iJlyP5ugyaG
ICrgUhVlw3iVCMgtRQtHgYAqUDpuHJSTCwIOBLAFzhRXw9zOfZboqcGIKaweTl+xu/gFs8HlDvcD
IjtAUFZSldzgICmAyhuIFTOP+6MshrHInfzuPVSHMeANxIL4ig/uu/mD0hC36S7rFPySqc23uSRe
jJHiT0Eb+ee/C+OfLEweGdATT4N3ACLklbgkyqN5djwQgEK+z/JMM4BMMbXYuoSZPEjnFZzsR11q
YTNJwFsZWgBZ3hD0lntiPMQ6YJpoHpfDUMXLf9/jKYOdcn18/nC5f2PHL7IAxWx+LJS/v+hhNfv3
TeYJ48BP+R1egWEBhP5U7mDCkLQdt76KjRIs7Q9nBgjOKVmqXEB5cHsmBnfJS3DrvCWTpKt5suYB
U2MUA4Z3r3CAsVijTDQBSu+BTX3egJ6KzCIga+BrXkHg3rELOg4i3j1xYWXq4+cGapsSbYq3INwk
fmLKb0SfDAygc4+X52XA25kBpOYfzcsoy0Xr9aMbgRODD4Kb4t2leXQqhAnIOy5XsS+GKYKvnpmi
F2NPyb1aJL1e50unqzmfMxab5sEgQGe0TLsIGqPatEBYHO+Lu1/jzkzCbD+ut0PO6fibFsgfK/MF
OqNTkMz+jO0BJmjWQ1/0gM5udO6FLRGAPh3v6z0d+BzoDpqMleLbfOOmWQkky9f80FTm7+MFQgLS
TaEk7Q9pQVIMC8nZ88YPkkSnKt07eyHcytNnGtK6bhGH0kGCaDR7Q0LTiN6LKSprTmKKUIjiEZGi
vgYXRtpMIgDkh2C+KyLZ+xKmQExhHEhIC6YEC/wqAR2gNSsNqqOgQqhBQIg1MDvwoByyQ/KBv41o
lsn2xTzmg42SRiSscxBVfikjkQFvIQWImIOcUxxJHGr/PsSeBzssonkDaFu8Ia/MO/CZOQGtdOJd
IUaI1NgX4SJEgE98zMezGnLqci988AUvKGKUNuB1COG4O2BrOSGO14k3EqsmFSvIZwjyDd6H9ywY
DJTWXTeRFe4ZAQsCPIdN/sFZT2T4xW1KoNqsxAeFcIBA7AfdIch758omVEZsYPx21luyNWupz6Xz
BZ85FjVXJXFBUwu+Ri7GQ4LKZZcDMidoJnSqDfIAPkN0MK35GrQZ+ulGmHsT4/fGvJGoirDoS8TE
CmVln3tXviKC4gNQXb2qdChB7GgQ/tdaIAB64yd70nvcwT6Nukn67sJz5SJKJ5SnGWt94E8ZO8JT
hiYbP6pQvb4TU7smZ37C35c/m8+8Gz/nFCDEZ3p8sHUj8Mayj1oYBgeOv2/QGgDtHNVrFCBDQP6F
z3xBEC3cUnn1+1lHCjiGvVmQI2fBz8M8BTuUMvqLixG7Pjx6IIn2R1s63iPQ91RzKFv1vDorhIB5
SFPAWDULvCnoQFYa9SqHQ7iLjnBgTW+FZoRAeLQQoI2PaIyYSlSLml+8JLe5hMM2foHj36SyX1S9
q0EOgEZ3PGR0ktn7s7L5BXWAT2wXmxJM+3Ribac7ayjlo/pM5Tgbf4f9UQlnSsfAtT59OqndBPh5
NjTXMgoEPfPv/ObSB4v2K7w9nUk6KSeU0da0okMAYCjzQX2+Z7527oj+0aMPQnG42Ix4xUyOv+kX
zwz7kXJswPNv+9hUoJrAbgcFIuOy+nTMVrMLzejicwkxcMQSurf3vm9XES+lUj7HpaC36jAqNLQH
3CHZQ0Jh4LaEQ1hy/VxTNP0ER7iA3Yz9JYl+pxdbaOlq6Gon9G+bFF+jiUcNn68V5wwRzGSwo0sS
hW3qwL1HVIRROwX7+vNuywz1u4XezBrgaS3ZT5oVIBoZa+7dl2bajKZGaBSov0jPlFVQPnknAfUp
ryipACG9/zoviphJhpj90IukhpP+joISXzYtnn21/GLWDnIA6etgbdc5vQ7aSZqky+61RJ/cstuL
cFzlb+FlJwzBporSKTIb50efI/pN7MfFHjTIukep2eIeX+PR0KM+IHA+lO5S5b3GJcvCIcemg6I+
xQY3HaHBvv42WH+Yz8sDPwUFn/kZGBiWc8Ct8SQd9YyK8bGF+FiZZWFjDtk2JRdx7CSl5NLtozlD
KHH5kDXoXmchY5j5MDsnhe10STkvdSn9631cycfaVhys0soxy4TI269d2k2MkylFIQh17cVt9hjd
3Pfm8zSuUAdRE5Jo7dIhLv8fDMyQN89S9+HSQcHonUkEIYD9zA90a2C/bO2EKQbtJJ04ysISepbA
3v05X/fl3S5RYz/n5ZliETowD7vDlPTkRHtcKeaGf5YaFDPkscSwTN3XeoC0E3Kbkw/D5TG9PLTt
eyUuAn5uXZmVEUc9LOkH68wczJtA9g7UApnYRR8z1IyL2Or8DjT1qWcy38Pfnr9EpsF9V39E4c3D
j7hjg368qRv/ayhSj+Q1zBG9540mBMICwljG08KnnSmqaZTTowHhdZ/nYFZevGiOwNnxKXclazDX
p13vNpSmrPzpy8PTadIEN1cKWFzmN3guFvcJ1CUtSU3ZKYequ5+QajqIE+dgdUE2+xpUGMxjC7OF
8I92qcdAuyvdejIiKr4fkgMSyCUNTlyeRvuKhw2SjW3nuHV7K0wyQlC7YvIexhtQSmDlu5MOP4rH
ZYx0/xvQbae7BphlcJRjbOUO7Vxx3xhJPmpooDCLPMmtN2/ryiZFj5o7zWqE46j9ddVJ163FWKcz
ZD+hTnGnsac8vztUjVm7gqkY7znu3Mwlygnj+QNlwqjPbBAV441NM1n657FuBjP04MbhPk09ei6V
o2yUMoVVk5rREXHsBBqdZuk3jJMoBdxksGWXj9O6YOeSVQxprGE0PmdCFe4XXQcOzYwdgA3rZgAV
MpcdXoe59/Y51YxrPUIvZIB6T2ik5hBOOAn9MKCEvHaUDhOngxExHZImCo8cGa+IWw+5C/OB1hRH
RJrG+L/pg54971FD7xqfXicAyyWiGZYbClGFSkwnaYglc7PavuGqMYIClqOkJgkhdUpqJRaEgERh
RE2Pq0hOblY8Teck45zZZMzI4TfVtOsoJ1Yk9NhOvVuDYw6ILfgDg3MFykQws+Sv5nOhW3o42M2A
1pg7SHHAMFtDpo/Q3u5M2HdnHwe7KcaAvSI32J681m1XvT9q4zEESf04CcD3SqIVBSIhu1om52xe
EvZ4xMi2NCLfIhVq1m/mKLI9nhAnjZP6PFFf8qJV1yHMjO7TzxLAb/PxiyW4W0C30RHuuXa8oJHd
SeaFefyIZpmrtzExQj3u2F2nsLTRPQQCN9BnTaiyMJ/ON0iHsUAb1CHaOdF61GDTX34hlqljNCs6
PXRW9BV9LeAwsBKHN2VNuBXnA3ba1fV+uI/3Q4pXhBl9SHUTOz5eAI8ldbbnrplfFO/uUM0xVmdQ
7/PKT06Kl1h7sxnOvkyDbpC5zONl5iZ0GWUbKJmK7HH9kYxvwyyxyhEqUEtGqkNvO5ovlCGve0U4
af68dLL35e1l01zZcKfqVPcT6+lIoIPUn6xY6e0FhiX9GD1av1JzEBQ29mC18fBNLAa5h6ctT0R9
BXPheX5Zr0l3nZshJJFF4aJ9cx4LRODq+uMmo+dF2WqrvqVCZRchePB3WY+EhS/BQDk69IboZx34
GwOAcQZW5LfR60wt0jC7aFvt3Dt/57rndRSK1AzRhIoWxCCp3od9ypR9baTPBMHeI/ChMILSJWbS
d5HN83nHdH8YLzQ7ohev+hhI2rH2atk3Ah0mc/R9EPGn45vHlkrhS+3Ru7SkYZBqU2hz7Vx/pi8d
Iaem2ChPNbKV/kKzpfnT7Z/53RH2kbOeq7lufUxGsBwmzghi/ggyTDXD0kNulnndCelI9yTEBeBm
2RyW4bN9TXsYHhqNV3iZgMS0UW8HBsaRH0FqwFYPEQdcKX+LSCRn+wnx3mtKrrK4V3R0o8XogXhS
cWAIOrZONswbsACikoGjE3jfww7fIlmf/WbkMGNCV5miI7vcJRvM9NFobmEd8mG+U83BiZPirNm9
Ye3SE5cSrU0G/HY/cRPNmfnNe7W2FvWdwYbFBgj4GFPM4UFb+ggv5mlQLFrs1YzOtY4GJ6aD4tTz
F4rn4DPtWqXozFFfEqpuKLAFrkBkozi/XXunl+Vr0eCECovHymFrHxXryqumvaviaJChbn2oR+2F
J8pI9SnGAI80iNzWTaia7I8Qx3Y2xwyVkHZV4ezkqTB4uMSAkfGzJ10+zTRoJs3kvvmN+ujtOWDU
CgiPogUUysZdtjoIbkSRBvTSrqkdWMc7RofSVdo2+OnM7hO6p4+zQzb+RS8rtdMdzaAbD4twNnlg
kfaPbbhBMGE3FP0+02TvD9BNLnh1Se+5WZBelYVI1zWAQtyqiyCnYiYTLF6+k6j74BLQSi5gXQm7
ehpqaleFy6fMjutDU/jXOBZuUG88fjGlcBC9It2fYUVwStviA94kdjW5x9b7bar4oFNWX7sD+G+0
7o/J+xHU32V7IYJg+4eQzKEWV2qLrM6k3zt0e2kmFFm0xoKdSoWX5lxGpD9T/qhWwUbTyuJtsfI6
lx4jlTrvHQe0ytWh97y8YpYrvebhYbyv2OpgaTlhmuMNbUBjSATtaCWn8RqPZ7xR7Irujw9Ofx02
hlYdIdkkqRq0CoqEoHEI7kBRBfVm8hRr+KgzqVKcoK832wPTqmMwR/vBB1NwGHDKAGArP0Y1iRty
XJvDQpFMJq+fLO2v9fD6aHYo2WnZGregTTazccd/EOJeabLCAGD8vkNAuyhHtBwU/LhoqApM2w/q
Gcdbg1Q8jE+/3cv5TGCan84gYGY90coIo3U6cc21K/ndw2MV8Dr01WALNgdHZAAc/O1FNVEiLdsI
5YdXjnht7v78PMMA5nNav9ODic7s6F8hkCG7dUmQ3e8L0R6W9FF9gBSDYoN6VCh1p+s0M4Ii5VU1
raaKxwFAeaVYIHEXK36c3KagIcgrmw0IAKLOwYScWOig2Kwp9mgtsnWEHt6bEXofcMznaNZneUSK
DvKLBo8UHYBAkEsc8hEsJ5tRsukduEtQm3E7vsHFjpS14iEnOWVztuk5BjwXzowDK49ME3WCw1Ek
hzQpsJ9TWJdh7rYjyb15OvcjW7/Lc/LRRSJIY6k3Uc6AzfpBeHqbIYlYFP7NE+deuYIoDLnHI8w+
GfkUivw9Goxl+o4oDr6YdjFF+hrQqHBIqGjnxBno9t9DtYj6/t5LRtTcvcmYKEje0NfvS+QJFID2
ZxkDOJeRjJ/PjMz5helI9JgjtEOGxmEOAVT5LWorSBIK+Jk0sIvea3k/y+JtRXaNR+4BfljMSao3
wXKsapnPHp40ZCA53piyfefNfkVTSObZT9AIz+nHKRaZIATrCPxeOT0OHJ4RFM8fQskGv9/AVJaH
b9gselGJvdKT8jizPoA9xFOmAijqy4BjZXhvxgxe7bAhPgEaonyQsK246bib2kiUIL1gCcE+IU5/
aMsH1hcq+maPf7iVA06B4CxBiT+h4nxRQvEiQF3gGVw8ESi5HVyUpbhnUrfty/8N9QN8uwED7hQe
ShRPv3xDiBmGByipCQnrTWUXWwvZyg8MtDSkpftoP9foFrRHZwXhXpOtmb2Ii+67kRBYlQd0TRal
coRExHwu6sltPYf+K+3vNg6LDWJjZeACjIIcc6YALYPBg1BJqQ9oJNiyP1knj7S/4Z7gE6AWBe4L
ggWTM7CQKDGbYc0E7+nCfyTfBXxD/wSiCaD7VoF1HEgOCSAV4FwoJy2YIOC1wWcEQyHgI9y8VMq9
RTdgZKbIKoXU8e+bQGn8DjAXWBz4HD+FLeI7gmoFjCIdYb2RIiHR/AMMB6ILPadFfGbHA7P7FB4g
NIwiu5+KPxaVTAwoRuAe7BILdVBuuBm45XI/5sa4DF4WZSo/oss4Ya5K7mGtiSe8A6bmS8pZZwD+
3GCZubRaAfTCx/QL0OmDkP97KcA54HEBpFN0jMUBJAhmiGQtN7tm7Ij+MB1AhwuJipEN8r0+3U9C
nt6XaBr67G3sfw6TXw5flJzgOnIupnpUTe9nwC62DcAtIMPznviZVxx3w5iruoopOuYMHVO0BEa6
zTKrHXcOFey6HVvatHz4FFYHIGZmNoZsGZFUGsoEvd81sWRvrA05k8PK0RAKwgkWxNesC+sbdlVU
hhnKhivhkCe569h9hgCAhPaoTIFcoWogxPH1wSXgKhjGM9lXedBcfs4agF8DC+wJyI97RDZS+b8R
e2lDaZipYKJuMruFduCF05KJMgtN5RjBPtsEpBWv+xgL3PzAIcJEy8bqoXcAaKt40DnwpA8YXhpP
H5xDZGjoid8HftTfMMMEu+szZZFqgPUyh+sxyCrD1XWeU06PHyuDWJB5D0PKSP+Q24M5gESC3uJJ
iuKFujtKZ8TcQ+P4PMdn/co9kZsa+xNXDOnLLiTYe+442fJABFpJt0k7n6NpQ8uAywQlWBa6lSnA
7n3bJclsrHxO9DY+qBiQUuDjgJwqYW8lV5vSw0XiuTzR7Wt6Pz23jFfvyuhw6/1TsZ/wZTonC2SW
oD4bEzUyJBzjAkimiSxu88Uk3fWd+MyC4I4fNKnoWeWMVEpHcQD5aBLM4sXOxvpKbD6jkyFEQADD
haK64YQ9o/O5k7i9KrH6CesYsJCN87v80iSov0rYQwFDADb/0FpkPdyEPuxwe2JoOxBRBgMG8qy7
mOCBCgupEWcAkEEuwllOUCpwfoYORX6IdVwZuRn+PJuLaJKyMtB8dsJ69OohqxRvDpJw3ObU1FGL
y0lP0EWUeaeWFlNpUCQ/HX8JGBXv1rJzGSuiXNonEpn13fwyfvbdd2tuiRtERHLsIRpDiLVAY4bU
6y1EjjIpAqvOooztMnD4a1DU1Com+9I+CSyohaUgn79b2fDTpSqe3qtkbPR9XuPNcFECfv71UHT9
aIMhcsfUTX1YL0FbSEMtSuj3e7xRKtoxmLllbB4Ga0IPIaRza5f/UR9D5f64DzwwHt2vQFnqAiCv
S9OCG41C7+v21MWMvvGF6t/7XXjo/D7Fc8SNAu7o0j+OjKGOIFleIUJDKq62BJpMh3I+OA083eos
pKAy7gcZ1QIjjXBjxUhJWwKivLbkOyes5hIDChcv3KnJwt/RO2LlxlNawjfTe/hYU4e7o10DqqUJ
Dhc5tanfMcVmCFJr5j8bkBXPf/5tcjvyJ5AazD+4Lxj65zI3613XI0fZB8iufCGH8D7LdFxip0Zt
ic8K/o1w3Pa11kxO9YOJQX5FsHYEo9qPieZjsXCcphId2lGeW92wWLwWn+13ERaAOSaBXj5vDyLO
I7A/S5RMUw0AtjPn0dGZ4EO9DI6/xmCdTH48QTVC/kBW2rOVgTHwsjFQWshuoA2RhqG2n6sHlIH3
EyEv8L8aNZPfx5CDooCHM5B/6AAhYlUWdIlAgkQ1uvHcyrrfQPLgsLj8nOvx68xT4WH0onZc0k+2
8VHZDDur7vozoUelA7aaz/fHzoUgnw5FmW52Q3oSnNXDfs3jKxa9i3rJd9UkOb1n++NvtV/3VvCL
WtSLWI2LasnZl7BU0lkV7Mc0nd695/cpG1dyZsHevN+BFSWTteeHwUYscM61JTsWe9hjHG9RdLOZ
Zqw05gIIBFPqphg9QFRApRHfiClgEv/ujxsv3TWLIsxE6MGOBbL5CZNROskm5WQwxIwUcEVYpYl2
Dw+ijXV9pCJa2e6xJXgcNfL3gV/j0NH62Jx5yYya6tYjdcNcsnB/fuLBMx9pdeh/JwXJpTjOboG2
yq4E1hwt+0l7zYls4y1D2kY3HhZUy4bK1lAieGxtwqTk3Eb6sAlbuwoPA6ckZsVFIQSGCj9OvOCp
ePEfnMRsdL9+Pv7Z6CE8oFzm09Nvh0gq3Ml+Rvf4zZ3r6eJa3MEK5Wv3HJ06zJiWsoqPQYS7x4ij
ce9eD+fGniPh+J3BVJPToxBJr3tPnvQXTJCDMnmdPqfBAr0NEczzHgrikAemiwIlFsabakOTASV/
QDGSLCE/uxt2eSgtgNATIQtnGZERf09ggsSFUxDdkcAO9qeKPqf02JvWV6hHxgyogp03nr4jWEn4
58eB05A35AxlL0bbgF4AOQ02OUTxX1zkrDeuUn/EPpod2Mj4TIot/oDYGpSYiYz7Flk+RmTI6DD1
m2cUmVPaSjUOsBvCIISYNekwoAnJGSvtoEUcTszQeh6f0LEiK+U1kFh1ID0F6R4Q2MSZkC1yHrBp
8Xo8TnA35KhUUhE4RL1hMn0tOajzC3pXMrjXErbutRSVO4lgEAn+hDyI92bsrtzyHU0rcVLtsq2g
2XrMqWWDz/khgsGKKGB20MCSMxRpCgZxCDzJUjCApAQZ+26hNRLiPwIIBooviELyqLvpDNEYwYQy
9LxzsaiOr1IshSdgsYeLSUI9AdXrVy6be++Mkoz8mEeQbMs5ewYNsocYYa3uwx921QVu2y8XAc8s
dfJpJ3x6WhAHBca2kFxwVvrpM6u9rt9f0HL1SkijZwGMOEE58fHjQKK5eEf3Qign4KaLctj5X5JB
kEWOwHruXTlzGWbuA86TYWblq3wB+ZmB1aBUsiuSNLYXuOKdxlGEScu62iiLPS5FqEOexHU/tx+q
44K0G+vyiXIuRvdhDOW7qaeD6K9XJpbk7P5WbydvYITfBF98IGD8I9VRXSDHQOFDJtboK0JDaHnG
hImLfo44TwRxDClAHFIokDW+j1kt9T7ogilhiM0O+nZ2vPwiHxlr6EqBvnOQrZuAcxJ0Sr4jnTdg
aH6YPOxE7k+xAHn98Y76/XhHgF8aX9ngWIQy086wj33ihsbks05k/SSidFSaQOwxmLOTzPsySksN
o3+8LDITCrNzVhusEAW8z8ERn5inAsSLbof+iXnI9TaSq1Omh8XkmcJkTBLo0lNdWo2pYWE/g44O
Hik21HF67Myr7WPd0r4vo/INMbxB2auuW8KrhhHmnzqSIYxsbmt9RZCNa86Nh0+VrdEbt9j7xMDV
JH54JADjYGCAcI1UmCpMEXA+l3JYlKba8hdW8kAIgjmK9aX6HYYVvW5+/cK8gnzjEZ4hwCdvsZCG
d6kPpxCZsBCjTWHaZ78hQYjh7yYSdupr0KyD3zUDeouKUIuQh7AFjIdTSgCOAP+ZgIM4NzmkNEJ2
2dD8nv/yBrsKyclXGI4q5D8ItNk0OdRYa5YOEUmYe9ADzCMoR8YAJbU0tPYDuxQV7NizWP+gb/b7
6yvSFq8j/Aokypu3Aty49MHcjwReP1q03ERfv/um3r0Wjx2IZfhIDI1iO/R+SL9Jc5G068brSiPd
MxOJKQSO2QJ+03JiEjspgAz+EoypaiRXiagZ+TlQNUmYYMsr7EYrg2UQcwG5IUXds/w2SjzHrhl2
m6c3rNYZLO1xfK/329i+z3prHHZ7ax253gKNwt+mqF3bAyhxOsx2yvoW/k5xRGeedTnKd4SZwVN0
ntJH+o6dJL8iZlJOuv3eYr9/rZDjknFtZMGGFVESUNM7+o1/8968u31ePrvn3aA4Ckcy3UWzTtid
gxG9po95PibPUjgabztSX68lmJuU4pIrp7NuVlSCJySGRDkEJZwm6G/ZmfCW6eA2x/2wYx+r3Ree
k3vddg88KjxHPkDUl2dr9ESZiehajGHWCbia1AUwMzZ/tKuBHCNmp36FbfAmPriuJ3YGIm/S0H+w
Ted9NM0/u8EZURzhqfeaor6gntVp2G3lU08FfjYyT5kIcIyaRiRKxKk9k1CSnR3BNbs859GPAJRg
Fwf8g36h6mqU7uoZ+owO0fZVurIHsruzGXKuskU9DgQQnKui0BsH9JtJmXaBwnM/olL837bFxsRJ
y+4PawrV/zUQmnIycdSge5FRkyD7uqOeXTaT1yRfIchkSnXH3RF+pcNO2IreBEa7eo++wWDeme7d
O5s79g4jxW0dnFoo0Dkyj8k+dKLSP3CY7KkElqaK5WMrR1rddo/6FoYMJxHgncbu9kfUTImyFqQV
iqBbYka4FF9A+N9atF02pTXEadV6QFy37G2fx++sYq9wJWE3lC30o3QsFzjWYGwirV9DvuJBVq1Y
fAPMAVjt9PhZaghmrhSNYUmAj4WyklknIKBkXPRQA5qipIpnPm6Pxar2P0e21D+LePqefw61o19h
4gbo0HHHRN9iAYAzA4iU90d2CP1ChQplBmy8TLa7WLm0EfkJmPzcmOlyP2s3MJCP5XtOqtSN3f0p
j1gygJCMDkKaJ25pxO0rzrxFOatbSgVQaFnwZYxFQeojQ5eK1c0YeEXwPKKXZfGS25BCnZjn2fSF
nHqLsyk6mRaUgdOHE5czixiZGYSgl+SZPB09gqiIIWfBx0S4TdzwG2Tq71gpOnjgtFxo67+O0+nk
F3TW8W5PaFuM1MKUaMTLkwGWpwMyw8teCZGwxk6HYS52UGElsPtam+uyQae8H1cbVVHf/S06E3ms
jHtTPZTdu7FD0YG5txKVI7QWALeCESUvcjvzwVkbo9i031TEsmBgvwDKnXJHRVaFFGIkiynUrtrL
gD1SMBjvHY/hQ/y9JmEmAPiu5SOIbpBdGi4YC2FIGkrd0J6MPhOOOkYxV02SzA80lcrYYadP/HfQ
ke8BzF21U0KtxKF/xYsvkjZ4fzKu7Oc1zkLi1p8rOtaeJ/JIxkNRX2MoIV/uPYcGLLj8KCtmlLJ6
nAuAEoRXcFKkUn8GrtDNxChA58Sb8w78+6GlPhd0gS2cWFQHwTNup2LX/XMjYgrjJENKbD/He+bv
4nvk2UtnrCQIMtCUESlH+G8ukRG8Wbp8h9nlIyXigWNH0MFS0HoBcgBLsZ6ZcrlRnu7X7i5eJ1A3
hBRsyYt4rlDZswEQuE/L6HdlV6q2JYuFhXZ4bjiK95PKx37I+yCulGYYlkaoQinaEMG0CLPFhoHG
m9l1oEZFVw2SAwJFJjnJF0VKlAX1UQHfff5ZH76ickDfkbaxk/+jPSAldmyij1m10KLOoYPIAYbl
MXy7WDeM62W7/MyTAItpB7FGtebgYoXdGTSKrU7v3X79XdJtTxByVBIs9Cg5swwhry7w9pci1Ffd
xePwOWdD7QK9w3FK+soGq1+JylaJyCBv4zuYdMeF2TIFgJzabFIO24Kv2y2Wf2DGig7PnEMDQx1s
f/Ma3ffXVLhAISw1aTJOP4zfjjOALZU7Lvo28PQAKoqaib3fZSTm9cMV/A77WSsiLojB796CbpFe
TkIzHxY5j4Vi2bV4MLdTOaKodNJ4koWfpSU5AU2s7dSWLHxGEInt7cyNJ7cRa0ILgxvxhdWd96Dd
yWJvI472F93KtZAGpf1V55zszd6ySs3P8bZDS1FCBhHX2J1j58hK3m/Lo/sO9uAev/EH+cnxERAB
tLPuGVJb3pLjEhOAb1Ce5A2s0sMIzupxKenuttO3HBJgxwjs+EDuJRFVii1SS91qj6MLdraCeiTb
Jp+Q37Z2Aj9h1smH7qGa4zu56KzTiWKnW30jTZohnvjB66hxWSAVnVHOUfMeggcEz60aQXafb0G5
q0eU03InfKRvJx/Y8vq7vu3uC/koB3jAwMIROi07q9e2G+ZzMEQO0c+Wkrd98DoD4hVTtmq+TfKF
AJP6bQqSEOYghYA+J2qyH8MxoiSHmNwnn+eXXsv+5sW5KC8BEpbxub32oNPptiq5zCRe6uY96EhO
VsaZCkpCDgZgAQKo0T5lC52tCYSimspL6DyiSWAxpgFxHxs6mNjrhz896INETbTxawxtymSoU5p+
Etvfj1LYmeqg36hgpnxiE5OmzwX/05bx+rZ6rGh3t5JwjaRvIlox8DUi/XT1Qjjjg6DFlhzEC/5w
ALxBudzwMWN/PKKFmlGTCL0CK4Z2a6FPEdk0a9XnoeYXaUs3enjw7PJYSVsmnBNbxN6+aAfyGv82
eihUdtKoCZ/nCt6nmHYD8hkOq8Tp1TZ/jOYv/AQo2lysNVfy+jbDhIF1ma2aoPGSCdwkDzJFKZDD
eILfd80FGztHYq1aoJ5s7RSaqgJMe01IgVCd3dhE0SyTAIowvsK0D5C2ceQliCujDeXAPsTjeG7r
A+EO9E7654ECE0d4JGo4nOEjwvpmyu/tNzBagw0QBIrbbAwRpg3fETVOeuGQwSG8BvFGga1ihdGl
2TFFzfxq9IIpTE0ZIZ8yLOx4rdGyYr8SC45gBkhhXG8pP5ygezMfO9Vq2Mb3kegFRQY10rZfj+k/
ETQfNozWp2dIJhA+hhFLQARfmymTGMFPl5+p9uXYtQtjSWCFqBMBunIS9h1EffPn9OXrLmS52JcR
kOLSc/6gAkHU4VAtJZiNhz0I1MtvRU2vGvXsz6QbqKsuXrb8mBprm3irXqUznsI36CBXJIJa5dCt
rUft9HcBP7wPqgXeMAAi1RKv4mE3qHc3ukzahb9K2HSSCA8DM3cVjz9GI9JQ9eJWxEVkH5vmXO4+
XIsMyQdG8bLaS30BqSpMZlm1ZsYhiBynduL82CCGhIEQr7PoaUSJw/MnrHrPHrM421CCXWFLSft2
i/JmJFkfu1yR+yKregFIwW3ga9e1CRaBunt3m7JpStMpj6aeuW5wgps98ZxMvILZw3xCIFKvuIqa
cBNTzMxoFhJnPkGDjBCsJf+hiSW8LGKp7WtBB1JuMXhGxRXdE8iT2b0oNqZV2NPy+YzFMBbSPALz
KqRfWKM68rDvlhaGnFbqo+C3COHY/FL77ZI/c0CH9zGQPTZQ8WxvfacXQDAUfr2NcjP3Ozy3wyLA
BY4eeaBWoM+QBrzkz0nmtTXDH1YoId3UrC3daFa9Mwou9jz63o1a+xUCVCgW+htTnd04q7cZYLyp
TvHsQUtUhY+IyROHb0+fP6nE98jt4Nj897x2qwnJAHaQ3VUxIg8J+0tlm7hrquQ94HVWn3zsHwXf
U4WIA4H1KFz0ASex9NHNTt/4+sk25pze23DU2pD8RcTw7mf6raH600AAlpBBbutiaqJMVGplKRIY
eJ3DPiCxup8WcwLJSW3H4plsnw791wn29ohFNlwAM+I21GhAsh9ibD5w3xdg9iGnqT5EKwb8bb4W
r0m90rFfJLkadtfsh/GQ/a81YEv0l6MMHMwD1NT+rGneHddO2VBuEGhhvtnvkvUAmRvVxgeC5Pv8
eeCYKuwBAhN0bFNBYYNqmJ9D35U8lWQQR8vaR83stNP+HCClO0/WFJsbhbHp2kTJb2wCIWdszWD+
IBxi6+BChh57sPPxb+P31ZWnZZBwLrqgLqyOb4gMCnZCJguxYz+eYrD15vFYFJEYQPVw51BZYRyq
hPNuad/mAN8IgG7/cXZmu41j2Zp+lUJdN9Gch4M+fSGJk+bRsn0jeCTFWRxEUk/fH11oZKTSsIFT
lYiKzMiySGpz77X+9Q+2yVCheOV7lAfZR/AuiH7wDuTOsE/6DIHZma+yPwCBcAwySB1mZ90HlhJH
Vmb49VJzICzgENGWkWc2jp3q9exQVV8XuMPO6g8mRdG0WdGX1AdqFQPKPP4Wlwv6s4Ge07A4Zrxv
VFz84dOKv0/x28AG+MDgij+Q4PhP4ficjsbwViN0mxRjo4OUQheYTL+OskCg4IvgHiZTWkDxYsue
9TSRZxCJIcRaE/X1vGNQka7YQmb1gauLNhCQrKfykK64GG+gbmRTfl8MJg/Dvwfrq6B7ICppDC5D
M7Co3WJ6PQwHDDNeTmIJO4FhPAdmxNSAIZfbewORvPWVj772IJa6TDccU7avH/qx2EgLKtfI7j3g
GemDCdd1AQeYuXJks9sP+OZt9VV+BRBVCGfiFYE97DXHaJG5oUuC4Y6XzrHss4swezHUmKBSjv6A
xa9bsuUPGqZwiRxt4OoB+bFxWlNAY9rFPTPRgD0+3L7wVAY3qho0fY01DmYMTrK9vkifA4+UQHmb
AGLYhU60xUVhBsMXLj+zv9ALt+xru9plYIpmeOBOmeS+jgqOk7BE6TuQHVof0dt7ZA22BV03Qc1/
AvqFZaE4QGIAl9pHu7+9dGSX0wtNtYHbyTHOS8voi+ZwzdFZL2/PjQzUPc4KJmDVynyVZzGqCBe2
9ZuAwujZ4EWFf0uw7o5zvy8wN5kNCAAYDPvAa4HqD8nf8Pe8PtzPk3JQQIMWoO1KPLkG43IDgWQW
DgcKx4J4hAF8ZsJ1drA3AXsamaMDSwLYJIOITvFDoYOhLKpZm9eNQVo0hSnss1kAtj2onug1Mzp8
CaJCd8im1Q5RCF+0fgRNyw50YfDTaUuGL1zxM4pMiXMKb1C7Y/1F03io2WlBd1DsruxKD9m05+1k
OW+AE2GqzVA4UFfGdFMoCleZy/40bvflkofgijOehWJDSTlgLGgXi3r8At61Y9dGbwANZVLNeBCu
8p7xhloYNTBldjcIF31o0PDxVlTXLKZ0cWY7Sf2nw8k2uEp1BtLnlFSArP4BzjQ+4N3b+QRzcecM
PLwTkQpwLkZe5aeOygnF6vZ5T/Nxo3olNEc8aBhnonzBw6RbFkgrAfJdrMN9mnFzVLIRIMq44dl0
LJtJsKNw7b2BJw4SJHr1M0WhCnl7AkeG5cxNzPiFHZm9Z8A8Y7v8IAeNpoGfWC7iHWkL0KfBP3jZ
ATFA2ma80K7hhxvxq1Ni7Dyq/HAWQ10uOGTTXTJ+YDef1zRL5taAMfxK/Xneha7lnQacvPgAxzpR
Es16N/6EnCmNU9gfbCbUIntzyZImEu2RctG39tA8nOH4l2eBczkKjgYRNDkgImLX05n5LIBjKHKL
wolgv7MMv9pK+k8F9d9Y+qBU4awa9sYSZ0gHamG0we+FMrw6hi7E9H5K+w7nzyH346lZsyMyOYCg
wEnH+gsY/LLrz0x2TaK+2TNBLD/4hvgcngiag110uACKMPOg5qWnobm4UPAyseFXNCv9sLHBIJCZ
QXZYsU5ybkYYGyreBliKjCKgYG5lduOb44f3eOQyM5A89mOwZjD0ExSj84S2lUYHFhWlvAsv98Bs
us0nPLtTYSehF+FQfrEjkr1J+aZPRfaBC9IWxJLXc7hovtznlCcSuzGWqbjcmMOgAZwv4hiBBQ2Y
/hJtKKUX0vuJ849myxxNeVEVSuJ6wL7AbyjzBhemHZRgin6Vyaa1Nr9azuxwgxCOSz3HDIVGDM1p
DFjYQtw9TQpWojD4DXmwIDHB4UyAl0svqr5mMAf9ZlbRSbBcaLw52zguHBAGJ/QAtG2m7xPLbec0
nSvZuzg0oR7/PYZT5vC86unqkysTB0iG1tZ6gh1B83Vaxjuulq7ltT+23mk7nHEi2wpsQz85VMfT
NnLNLb/CPMSWqMNSfkIhzuOLGGAzXahHJiAo2gsWZoEL0JKboqg9W84ZgkAx5aawSuI1ZFkhCaLl
w5IJ21pmQXBxMRfH9OhEzoqb8xXrxgDeIsqwrt4td0QJSSPOP65gkALpWvxe8dR8wt+qF5cnKfO3
MBSuDl8AwccGaux2zACJthRtCD8KxDE/XvmTibLu8fN/J++BD59pw/8wjwKCFwo0UMa79p7PpCd5
m870bceiOfKgYoIEcpyYnZswCpHFb6+o8lC7fX0Sa6qj1cRKlxkOwbl86skLXUF4y5jVY8MDoIJ5
b48jCVPlfVkT88eFTTrBjww7qTH9cJLINlrXEp0GVwiSz7Nxg7OcMvwp2r60nf/7X//7//6ft+6/
gg9sc5I+yLN/ZQ1d1Dmrq//+t2b9+1/Ff/6x//7f/9Y1Q5QkUTZURRZlUbFUgz9/e9mes4B/W/pf
uhZKXdFfop24CbwrkcN0xc0LaTpE0JA7PERik0hXrzGnbnnnAlS7DrbUmTLRi5mizjGXJtcEP/4L
ha3qAWPjo/Vu7m4vMiYmcB0hIcojkynAgtGXEjgG53o3sT4FcRG9GPksscYdai3gJN5wOj7OzdzT
rgu2KfpksgCujvD+802ryi83bd7dtBpJVdhw090bKeXK6ozZSmW3VJRGtUmsN7LfS/HY3khK6Qm/
eCyclOgKpnCzBlSyHHcF7kuuvgIeo8DTz5iZO1psBwGM1zp3sQCidceoibpB3hof9BnlNFQHhrQs
Tn6+F0365V6GL/iPL7A9h4UgCVW0I+DqgiKhdfB1F7C/uk3Dk3O5OFg1n+A7wXJmm60oqMZ6MK7f
Tw/h202YUKZTvF9fITfoxaorZpC7ctFh7AjBq1SnAeRBnoM8Lp7ZtlQ7o/hZk9HGNgxSzSHKNydd
V20xtM6K4GWtzyhr9vNNyuLPN6kNf/7HTaa3OI/Mc80qdUXbBJVdVM/KTP4wjrdjypazEicw/Ps5
AjR2Sa4KoJ1Zy89XoQ7L4od35eur+OMq+lo5n7uGRx2/yA/m1+wh2Rtv1lvjRqsC3sCCGgM3jymO
y3a4Jgrcuw5Sl2RKfwECCfI/MOvluQp4ZGD75YPId3Nmq4tyww7ZvjYUHS4ZSNle2OtomYLdz7eg
ad/dgiKaumFZqiwbd6vllISxYUQdK99RHm+woamc+1GsTHsIATi/xPN4MBcjybnRsXxxQP3Pm+uM
ecYzXDa8NM6DyNyAQawt4ME5N1dbUvHTLo0VFz0YwruSUlVaIEt4Kbf6TGGrFFcwK5ks9WQJPceP
VNq1CwL+860Z3347f92aebdG9DYMgqARiTt4vDBZpFwcuOAN5AYQ7mdrlT+U7Rid41zfKB6jhtNz
6Wg7fXMOx8ouCB3zmejog7IsXlXUxsqCQSJMChY1C4pBESkmr+yA0ixbRatupvqC6RAiNiHfB1zq
NKkOSenqkasLpAKM1XZE0hRIXAUttL/NsSRkLI5ZIGIR6hhaiG5JwQMTJgAFsAYmDAqfB/AHioCf
H4zyzW4nipqkS5qqiYYiD2vij2Wbx0HbyIFM27kzXlWTWSWv+lzUaTfmjQqZco57eEHyzNkJceF7
0qKxTPPu1s+31lcpOwNfI6AodhuyVEpXalZcIzA1GyL6QCJD/P/RBZuqaSiWqYr6sOX9ccHnJs47
5dafd30z19sX4VW0HqSWITeTnLTRxjkGdmb0fun3CXg7zngKQyh4Cc2ibJYmIWOflXbQyHIc9JtU
WS3NO6qkEnBSix46fsIV1l/XbkLc2ml+K+/nG5CGQ/NuoxC5bEtWFEOWVVH9+w0Y2UWLzJYbIP93
m63i3k12aeeJ2Asc1/ojvfdlRZsX9O+Ueeb4l08ffvr9pyuGxBcuSoamSXenW34tL2klK/EOh+PJ
K+zD8RZp42iAZ0pk2KH9y+d9V0OIlmnpis7rJxn63e2GeR9kVWtGOxU2KbYJ2RhDf5U4mtAPgbWs
uUoEeIlzC+nA7AaTJjgKuHhA97zg073siD4RHctYED9wKmaWeNRqf8g6p39fltoDe5CMnBW9PT5w
wggVLoQ3SmQYLryDjCqv4CyM/2lJ6Xvx8DwqGL3LEyOckBYmggirS+O21V7P8axgfJ9vSwsLchuu
DmoAzPerysn20jyfGl4+LVaWtgp3N/A6plyg+DQE62vuZ4WnqC8i1g8YEQhEk9Sc8CNMWHAyBMFF
V4k5RTOFKcdoLmZ7HbxJ3FDyuuu23THngwwHwF3k9rlr6TM3MnTu7Dlpt1k2RbV1pl5dh9k07GxE
wIOdpGk5GZkC7ToofGCiRJmds0UBB9YYt6WLWEgJPDP3r/Hkph3PwVxpxwyCKGFTY9SDSzFziZdS
OKVpFV/pmWkPErxI8F7TcGsf85mitriULoOnPF7JPQacj1YwOR+D6rclaX1zgIuWpYi8DqYsSsrd
muyzJG8DUYl2Nb4zIbaHXoP4CvLRZSS2Q/ID3zCuAiVOkrA/HmE68A+UylNqT9Ltgtn+c3vQKTqh
eeO3ouEWBMlxjs1AVqwuoRuJWG/ZOdPvAqvTYWykPZbhNM0eAXp01DPVAvIas8y29mG6JMY43Bgk
PM0agpjJ6nbhbqtLLJ7WfTHTJLBweFD5kbkJlIbmKPnVzROZ5GPdgwol2FyscfQmtE6BDlyEKTcL
lOmlWN6KJw0JyXsi7s5o6cS5jh+iMrsGVCY7In5qY2V29O0c87CQxeuc1BCth79Gl3NyqLH70K+S
WZmsYG0TgxsGsx7EEZ8AeKpQwmLbUP0as1WMKOg+X1UIvz3IzqZAJmZ5uTrXbissuULcjVQnhDkD
NkJ7mU/EwBOjWdmsc2N+LYmv8dt+0FGBDmqJdxOfofkQTsDKzuNZHzsy9bC0RldjlGstXUrpukXI
AiAAZbMDvFp0oR8HhyRdXk6OcnMLw7kGKxNjBdG5nuZVOEcy2Zm2Z/G+iKF7ktay8S7Wfp6s+nZt
9W5QunkxUW6PoNmnY1x455LsAh7OL/vT18F/vx9alq6Jpqxppi7r7Jd/HCdVdekU6SRFu+temQto
5qDh65svGtX5oGpjYam9dn5uC++nrQX3Eg5l/NK9wTspSCvAnXPBb9nRSi9eW89SBum+H2K1YDcE
Hh2/PBUHeoADgfCoBaMCegnG2VTGbEs0kwYCJ74q4ZAzMd5FR0gmp6eK6f8KzO70dn4yXmAKgiau
i01vLiDwYVWrtX5/jAegOIldCWHoUzQu3F82bpkb/+nB3PV+0qlTr62sR7vehS/iYc24GaINcfcB
bV81vxTxX63kTx93twfUeqVpxlnm45b1rj1kK/HDug6UDlxDeJx9zBVcNhRa9SxTpgV60w47atyx
KTld4YiHxA4Kcz9ohiTUktWOVqV+puRnqLcFW2Z545NqNwXUdwbPxThEaWBLT789tW9qaPayv9bT
XQ0dSF0cnjMr2kVYK5wBkF3N9ELLky1gYOeGfm+vIeisx69XenvFhrVHWlvxRGXdK06GkHpX8SK5
FF6qQEySk6n+uZjL+jqPbUrMM0gTWPrVx1WIcME0WpdQ7CjKcAtoIVtJdoU+3VfoxaeZOSpeS7Qm
L8jVEBVpFzK2Z4jmYKgwwe8BibfinkGzjj/yZcJ6AlvWC1tFsLqpIJ/41UoEfWSSEANs2q2AgbX4
WixooOoD2FYHvWw5jKGgesjHfGW8XAZDHHxedLfCBwUd2fjsMcLDRoQRytekxENT3XswV9xkwY9t
0wWD2Fgj3WqYhAGeCRx2KdS+CzTOn7+d7xqcP78c5a4LuKlqKVsJi6x6TnAsfxaWxer6KMyrqeQ0
ru4XFjbVsOrG0SpcMbhctwwB14Jzm/DPLod8ES9oZRZ8uasL9I8tpgAwRoDHXGYT4N4gmeiVGad8
lGg5WYWUH3yZuZ98RB8NmYrhb2fnV732w3uj3JXDYX9Lorxh/wrxbmVDcTAW28oPWTEy8KtQn2I3
mGb7dprOwj2C5wftTd+UvuTRu5y9fsos6qGet4uAQLuTT4DWC3S+gLQiJLBPOmUI8NgonmZ84YzC
VbfeBzvjKd7Cki6FsTQ7M7zwozHmZG88Oex8to1bfcBBZJ5rrMQNLMTq+Ty9Ap7PUo+hpv4gfhDW
GEm4F7gEYUgbc4XR22B4Rjhx5WCsiosxihiIpYPwF7po8qJjSfigvJSHZIt8UMI3YEic91UNPwt8
dPzyGYYvfQedNADgaUmuevTLfvjVV/zzQdMY0xlbuiXf1bG39JzIcX2NdhIzKUQLxFBgM7FLR8FL
iND3pf0QWQgEtKbbPB11iGaS0UA5VozRGaquA1UEBjydLcP38Ik6wWVMXj5VH5Y03gbahNoUyfWy
mMXjgVUzdH6Pmexanxd1jqoZy2kRQmE2yeEPMABg5DGN9oC9l5n0/vNrIn3XI1j85//f6l1PeLbU
rhFNbpVJAolrYPCrUBxpEBe7bcPkEE4RzI5jf3Z++WBz2OV/esh3p7EsFaXQnHhBg5drMLudnIrJ
Y424lPGM05mLul5QNJXhkiixAne99xj9LvITQGpMyJAhMFwqyV11+2LZGjMTdiDzAuzm5FGuThWW
Nruh4GYDh7R+ZEQRvvUIUJ3EdC71vFRGwWUguzeBM2TYrwVoaXwttXMhE5oRRgeshX4JdvsQR1p4
KuA2OX/sx9AgsgXkm7i1L/jEY1yfj+V35MIDh4CcC4RbN1cRt9VtinAFflrpkjIZJRsIdTi9Qy4c
5unl9PYaqqvWsPvWLl/79zh8QY2dJQyxyU93OrtX5qWBqdwEl/UY0RJSsw91meM9hO1Zhy/GYLKa
708Wg39PMifn57Ybm08tGslDbQyqA2Q+6YA/2lfRxv6i1TCw9/Qa4UQBWRNXRwUJiK3qJHivCkMZ
Kzfc7lZRME/a9ZWAHeY//clnVKjWe0YpSVaPWmHSwN0FCewmGVa9ki9CkjFt5H/whMXIQb9n0jIV
HiydGJIOPi544jOVJ30hwmPBxl6v1V1GOgOKAMHImsNpOZmba+gZmK/obheTRu/0En6wvxwKX5v+
T2vurtBROkEWgrpnU9/DI7besEKb6ktxc+HLyFbBLCe+cGk+GI56yNnPsLcM9hiWkptNJzBMaKVD
sYmmxeSXl+GbSgLwXdR0kcbIkLWhQPujMlU6U9SEuv1qnKNgGaUbQ2OiBm2Tw0rwboV9nV55Fw3J
U8OnEPlC+PbLJehDtXL3bP52Dcrfr0FKhFYrOxBBnUbp5gcgdRgdMwTYCI/ma32dKHvLA6fs9TGV
GLqPEIrhm/gQnhGdjNnuFUygEFHTVJHfB4EvmOiSd8b/4LbRsIehF0jfGsjo6Zys8Q7SDsPW/UDt
eysYHBgjxgdx79UXrxmiRF2qKPUyC1m8rUPgqZo8dBebrUE44YPrUBVqS5GYlBM55x7cnwBiNEqH
nNmJF0iz5HoeJT30cNxRlrHu6YS69oNpirj7j0svnrOo704O+gZ0ehjTXuEx4WOwxGaaMM9ZYHh4
5CLeQ5Gm4d2LjUfq0Y/zGjL65P/Fgs54KDBBOEH1ocJ5gD9gkB8RzunYMVrhDUhfuxfGw8z6xD2T
SASvLCM6e8BpfmUqpimz7DSPsPPj/TLWiTVnLpoXnnAZXFao1JD1kLTB/JAQDjghxNSSKt5N68DD
OYbZkJKNk326JExH1ohXv3ZT6eozJGSQqVMz6tOIHJTckSK7exso5NqvZcn3g4e/Fu/daVl1sXiS
VDB55mDKDktpCPu9o/d2tz+hsH0LXnu7fEdmYyL97icsoRDXPwrj1lE/Klwej2ThQrqnvjitr6t+
aZwmNQ7S8gRxq/lJ+cCXrA+o4yhEdvzBLBYiCUZ38ByFKRJTQlifLKBWaBWcE1sMbDaDZw/GNge8
NsbkIcq9W6EJHhOmPfitlijcx4rHwBe1HdaP6oPiXQ7FrAYhGlQqSF84lnEIZYM0DvkcpXxHosWj
MKSW4+NQbzGaIZ0YkeKITWN5XopMhBcQK5AEdTbcs11djmFA9Ee1+KWL/Rou/PSe3p3YoaHcykrh
xBZdC4kFts6lTzVtLkMOlorU0FH2Xj2XM9wRKj+eXt+rQ7Y2Vv0WEQk53g3p3yKdlc4y3yevhi0/
ChvC6D0kjtvKR/h5eSLaBFZKNKNOt7AShJk94x0Rd6iTul+2ZOm3beeuDEiSq5BpYRntyjcN/44n
ZbA2sgd0iO0/TBeIi8pXSfEwLsFh4hQfAtzrzFHnMnD+eQuUf1vId6dD39aikvZcivpsBUjOP+Nw
ETXulTRIa9nDn6UnWlTUdk8JcbmCg17gWr4RMlGkR+0hPf58Od+Bx3/bkO/a5NNVtS6qxHulrfpP
GJjzAZ4Sd+bkCk/0DTMlLJcg5Xi/lr/fYHSS+McA5a7P6C4nXRZTTkmAru60qjDoIUTimckh5G7Y
DeWEuYqIBDch+2SSnaF52OoCZ1n++IIYEDMdFpMyIg86Jd+Z8QDQ2QcJ5OWuWly9dK6vGvRj0MyR
/PWDLtpgPkzf/vUXkljKHh1m85fXBJPiBOdDtnufttZ84y1nXqJXLjwPEm3QOP7y2MVvl8Eft393
GLdFy442FAktsJmwFIONGE9rWN/QCAPIdaOCE/lkTQKMUUHVMK5F9YbNQrFqMA/C8iZ0CWDW4oNJ
JiEiSjyIyb8hkrNb3MR5SKSrl9ZOmcyLyus/eZrMoGoiXBC1N49pAsKIIRW8gLH4gB6T3Flxoc2D
A0OLMweVNWIAbZx9RKeyBcPEV4uNFe8EvDegU7MDf+nTiULAWL4uUFH5MWUL0nMUVAZWcBdq7YcT
u/S2VWyL9veZVhJeBKwZO/OYdjmMrgnEhh5EVKejIrgPZgoSGcaBsWf2O5JvIskDQPj5uSvD2/WP
fU1RFcgHOuWOcVd/nGsrFs83Hvv5xRgh9MHcFyVTiv4cU7PSKZR5huKLmh1vQ27zsmiw44E5/p6z
bWDYiNAX3hGnNbs78kCE8lK+DMIJv4FISj5JvO4ekAb2e9X7+dKl4dL+eekGUypLlSxRuVsxfaIm
cSZTOrVb4/UC3/i8gaSPlwTy0Y14hGv18wea33RtvKF/feDdswrPjVAHQ4NavxV+vjxxjB36qfxQ
o/uHsgw2QRrKgBDc3tJlwHrCoxll0KR/ukzaBUn1jFI4kFFzGbDWUIHlFOcjHVLZHMFzfVSfxLW4
U3CplOBv4tqAz2057v1mLzu3Y7nLDzB+IcVO9bX6lcHY7o2PfHV2zE2fY99ozuD/wAWKxuV74ofI
3NJdeWB7ULHV2J7wEsIDH8sa7eE3VO5rcP3Td3FXjYSJdutlldl8tzq3OPfqi45dZn4x4NqPUcid
FmkMf/Ji39byQqjH6JOqhxjVN20RIfII//GaOVgz48hgJ/OQZpXLAIdvEs7n+aZfAOKPMbEYUAr6
duYClXN+ZlzBe8qDBiiGKlO+VzR7NnbVTx3mYrhUvfSPBZup6ksbSCC48zT7y8rER/d2tdM97peY
FPnZNpyVz9Vr/PrzcpG+bS/+WC53JUOipJdL1HOS1I9I9qDxNN1I5uT317wcmFJVK2rUy+tE+m0W
L32HL/xtpd4d7415vQm1xUotFSSEzu3kngv3pEwBG8CLBOQqgSN2k1oaVUgBLoS9kR00LmkITLy0
iCdBcDUOb5MboUsm1fK4fCQ/MSYMhdGYRgc7S5k5qN6tmxeNczrPEtVNpYkikaIyIiVWNH0mfJm6
r092bo3OnYcphGbZ+BhE/RD9Z25ht9LNw/lMZEe8ji6tRzAbp3qVPvP9AZRewV0xS56lRFIAOYkj
6UncWOR7w0bcEkLYC7gRKQoOaiMmbhCBCmK+17QZUJClRT4TPwHyUzhR10UbjWN80XAsxkCPRSP7
aWxnO4C3k+x2p1fa61D28dy7tE4v26nltTV6WltP5miDoGn+sjKkYWv6x+uiSsyHLUmj87zbSYpU
LcIo5nXBAZeDQCVzzh42YKNC4jjPtAddXvSKqwXrmmpDdMKUrBxbvW4Z7p43LX4ZOEShKIo8dt01
uADnYUYK10Yg2hPtGUL6j9LyA6LQcxtRNWZrxqyX3Z4ktxZU5PpoXtZk3A+R7f0+1P0Lm1KIb6Rk
X76OOqI6KqJAUd0xUdGHiIOwwY/tE/EA5ifx+aXSmSlDHYewBOF7LKufqjAVTjtJ2afF6lRu8ENB
UqmwC1FZyNjt76rg4dqudPk1qHdG4HXWQ6z6Gqjn1TOKwwCJW06VrjP4GbepUnilbpsXWyjmTGOg
gYaneUkWIFoDxSFTkCjC8jyF9cQS+vnrkfVvQDIJyoZqKiYMAuULRPsDGJDLtGjUW0ZvJUF73VxO
65O5u5mHHqZ8/iFfD007UbRtJawDcVET7xR5JyhHeBD2y+p6kM1djyh4J/XrGHwV2pr2KFY4wDwa
2ZPF1pfi4qKDq8W+LLultFQGGjFwGJXdQULFRQ2BTdqjueSwTYQpM00Vba+mTpTMyU7PGUMzndHX
u3R6qcsFBWEjTyXT77OdSIgxFjCM8aW1IkxlTmEs0eI5A/84WhQoODjN4emiiyFVrJvoOFbB6wax
Yn2oe1WBcFOsjHJRMgmR6eN7eVMJNn/dxHULfhX2M3SXlvJAo4hz6k140co99WjBK1tfXaAIhi86
HtjtGsjOwDoIMj22quo8R/jKSR2/GNJWD6fgb5bmm/GsxdNFDj3BeG6x8SoPQedXSJvw94rcPH8B
rTtZoOGZoxNfmNg6wzGC8XA8DveaxTCPE9fslom5vIlPtTQNqkcrOurGK8uwI/jxBAohPUgDKY1D
SH+zsk/ceBjXsGrN/lgTREVUtWbr5cZs3NbypeKD0IxiFUvrmNvpxSVruqI5DTikY2EhaLP8vI1w
QMSwkE43X6lkzFAt1lsq6yT2zQgfAFxmbtBsbww469tCkPYCrrvFOi5WN1xQGt7V4FXqD1gOSssu
38FdRG+G2aOmTtv4qbgOWdyiAOnUKQ/nVWJAJg7Wse53i9KytdteUhzAoTOEbKDG2k4bnBNdKfTR
p4CV6JCPpa2Ko72JmPYG7DFQ4GCPld1extIwmVyGwM6dyIS00HZpeTRqmk8vLIc4wsiYBDnZgun7
NUSK/EWKMohxBnYl+DWYQ4i+iJB5X/UUP42lUDiXdEE4g5Vsf34T1W97Ik21JMuEJ2tYdz1REVny
SQ+F804mjmMiYR/LWwMRjpylTftJryNPb+QNkbf+JLylW94E4+3yqU+7o+kb6ax/bJ0ct6HgCzj2
iUBLcs4Tzn5h0z3obwWZaKPMlX+57K/t+x/b+x+XPWz/f+wfbSyf69w4nXf1xa/Vd1WfSMqYKQUG
gKdFU6wTE0LIZ1O/mvI0vB1P7eEkT5Mrtvbv6JnJv83xAB2RYso53KOQixMnwE/bxC+Q/LMh5r56
rx8SZXNjnNM7BhaDVxOFjOGRNZfd6B2dU2Ab0Lff4jXdEQZCTyfwMAJEfmNlSupQS/zzZk2F6bGp
Wop4d7ORlUpCIXOWxdkssJan2+JE31B5xmVCXVZpzllzdNWRqqlGxBQk6mgRvkaMYX0BdRcM+w+c
RXRePawceXuqxDcJkMThtJnLIdosnp3PdEu/gT8RhuJeEk+qiP2xgTo73bVKDITGQTdmPBSTseVc
OtyrnPNgF2JjOcVPrUQvxwiDST6VYGGDaJ2R4EeT+EqY4iTWjrlpCycgKD9D6AtpUnIxQoNMAPMQ
ts4oiOdnLFBjD6MaxEPIi4D5oOLh6FMW0wpFQD3DyAmnvQh6EcQ8gwmBvr3Vc3J4ZHGNtyRxjSm8
kdanc07bhR5BhXrohv003cWP7atMNlIwq8iXhX2uOGhUY2nLEJi5w3+mmkK+agZxFd5QMoEWbx3x
1Q+VMIN8H+qoi7HQdRRlYgD8N4eyWkGrPKHvww2bnwx+V7tw3fR+oqf+5TcWu/X9efnXErgrZ2Sj
CbJWyIdKV1BtEVESaXmmdyV5LZnqybQ03uQBac3zkYaF92VxPmj6JCPnBDMCZQiWaTlBcMAlzh2T
1tWZDslwBJTrSrRJ8fM5+6bCQAaHkAmZWSRugWRAMEZSkGIWxU1+xRpCEhFe9SfAQly/yEZLXopl
iffJk7ERNMKDgeDIK5o0uDxFixxXg0+ZyFOGUevQJP+yYkT1JjJ7nAqDS3fAg5vxAE9vg7kOpi2M
T6APIe+DwTRkM5MfUOKw5ROyXXeIHMNnHWEBmh7MrBnFR7+NK75FSLS/nvJdj2UIgXA1CvoJyZoW
czojBOb4XknbE/rWFdP/nzff74irVEF/fd5d/xIb1+B6UQHmssdbYFelc/k8bfQXuRsrMx5JbQdT
vpp3LEYgWAnk2XDrlPNXAuIpasfim/ZpPASrOpmp8OFFjONsqnS+//Pu5yvVh/X10xZ01+5Ylaxl
yvBkGFZmpttvlPcO1jHUlk9g6wtBWQmpYJMM+fsVRyfI4TKF1TvIuPhR4IKwzY5Qw4sH5gsWcljC
sFJcBEbUQ2PiMBHsMpKh5ICeptK2uZ0n76UprzujcvpKEybakE2bvRAyi6UKKUaSS2keYHRMwADz
+yG0Krp6QKsoUX6+d/nbe9clzkZDMw39C+D546y5hcItE+sEvLIZiZ/9Q6A5yUcxuQK+vFz3V695
lDZERPZ+ynVhOTLtQBZkz/B/WZ7fIsp/XMcdbirGlzQXlDTa5dMbMrrX+hMtSX9EIZf+wmT6HjH+
46PuGEBZIXdmofJRwYNhkRcVrXF4ScfXZtzNr/sEegMKJE7OEWbzJBhSNz3Jr8XH5X8EFf91HV/V
yx+Pvo00FVkP1wEydnm5kUxLgbWqj7dNjDYbG24E6cW2flCdYqH5v3zv3x67f3z4XWlk9oF0qhJ6
lMT0JQhA0/MSWyrMgk6+tIWMyeE2RIa0mMssUcgrB511vCPN6xMrVVKVDFLKfr4kbdiA/vEa/nFJ
d5VAGdZaGgtcUo1t//4c4b+uEZeIa2G2w6QI0TK/rCw/meNr9xiRP/fQPfJGCggX0T88dHtpryA3
3N1m5pP6hINbOaTEKs/6Tm5G8lv22W04ztnuTLgIuFZ/xQkQPjZpZkDVAAK9vjqjliYRVhj/fHPf
t+y6hmgDDr8uqne7bwDvOrDCYdHhTPqJtv/5utNfADYm8F+x3ewWP3+g/C0y+8cH3m2/RdkLdaQU
0Y6at7PcM+AwohDmacR66bZ6I2R0JGNw0T2gIGof8TREgd4M6fBea7l4ayeiXV+2gC1W4EFgziWI
kb88le9G+5L4x0Xe7bxt0JRhU7L7YAZlNCNCcLXGLfwCL/AQ3iv+UvFLrYxb4CY2v3W/JNpTS7Bu
vRImh4hanv7Ho7HGnGqCCxIDMDR8SfvLdX6PFf9xncPD/uNVLVuxC0KTb++20z+TJ+Ni5+SZQSKJ
JiUQKz0quEJr/14eK9/vi3+tm7t9sRAqPRBjvsZSQg8jPIZwmM5zhirZQWlgpiwMZGLthEqkgUxi
jKlwqPFvvmC8RuW+WNW5L93mneaVEIyLWZMcwazMcBNjHqGvpGRSIbVh0PAuhU7+0pBYiFPsZ4vX
u9cGI0wpsBMgyJlS9anZQJtRd5IH9SYIMA3Dvm10M5AH2lB82vCYboQxRJ4gmYSC27Sr4Dqhjcim
Iu5F+UKVBhdXElVUX34y64m4Jk319hk/RUwtkTZ8as+4WYED8LJSXdd4sTjXA0IrAlZpwWIwLP0N
NeJlN7iFG0MWNepDaupbuEjfSQf6pA2vIvfCJDudnFZhPiPR1rKWZFfeSEk30MeMW2Nx0VcnDAOE
EY0Fva7JLLlDoIKy8+3/kfZey40rTbjlEyEC3tzC0nsn3jBE0YAOhCEIEE8/q/SfmNObrWhFzGy1
1FtqSSBMVWVlfrm+zQM/iK+z4yI7j+9QyAdN8qngB61F/x6dxm+j820NMjbS8WXfeKCuip/rQVH5
Jl6ylHMU4aUnwsXgcmDPdVycBvHo1RHcKjRWVwopHgNFxv8XajAqdvh3VT0r1bBEaZZ4LCXPLIhl
/zaHvMiuggosYLsuIoKX4RECqytKeLgJg9IqSsKMth5PqIqqq+dCI4fuhKka3h/u6besmOL8csrv
XYCZVT2PqsQp6+PGjuozuVG3esFETIcyzpih2gCSukHiA0DbsXPXgdGPXEpvWvcWvfkHwTEOZEAS
ZoulOhvcWhuSsjhBRa8e9LNHBIcDGYBySCYNHjCZz8SBdWW+O4NIIu9YBlLlke05bp9Z29l0bLja
gu9M9QmJu6eKPBmCGOtOowHPKyuEl+2unbidU4IBVWHTdtZhCG3SAZaT+exEWeLmf5srIlY7r44g
BrA175Ahhkj4GOU3T/9WmuVowvEbQmNCRIObXvcce49DnocnsLKwuGkO+KRsz8p0jPIBnnBIXGjM
ZQaUFzabyJVYscxWosxUzIlJnmEjyNw9Qq1O/kWuuvDquqTKGGBEndfNqCjomoOxYs82Id7GuAqb
R+xzEF0Ii5HthaISO8y8/chdlf1P99E5gU0bQqfitO0l5MznmL58Itt7Rx1NetZaJD2IUEFxVP4d
uUIfjgHC/9OU4Z+y9RUhIgGLYoT1pX0XxjmwApBX5P3Tq/dQurpOsYLuVi/bUod9PvzfxFjfYqu/
g4f/d578FmD8MUOn59f1XMesJNr0mq1eWGNuWtciyMxuIZLMAxnUgEQ/rE+0UNUuaS/aAkQSE03J
sStf23ctfOZRunVgIiu0Lvd1aCPla3nEES8dPI/947mnvkZXhMTAxXDT0aMzoKeNhwp0bmFQ8Hlc
0RuYI9WVPJQ/6Xe/OrVm2ov+PXkoP6a1TNskWpdN1K5vgdJNi9XjK4mJlQ+Ux1S2wmTUJFexQA/g
MFbcfjvgjxt0mtE0wzR02THeF6HKviqKSkJKGV5np242uYG1TVxpcOwb60cnnpDkwylhbi6va233
77O1ftq3UuVA7iqrpmJ/h/N/3Nk6M65GYVa042E+qgUve3C+hilOJaVnHYMH4LykG8PIxi2br9iR
Oc7UzgNRGDZPZMkTqVP7Z+zl7faRql9fKlqyPjOMxfUxq+OBAhG4k7TqQ8lgTALutswYaoI5Tiao
VgY3AO12uyAbQF7MgM2GSacdPcDXFJPLa+DIEeDcB2hJiPBl53oMiUJOGvlsQbatijZSCdyuXy1w
Ac7sIblgm365Pj9F8opJu6XsWJptfCsj/rg+r6rW9M3meZpqeXAHhYeIynFTQvr7gJX5DgtQEOT8
ZENz60Be0B5c4QRSklNyswjR6dkrwxR/1zuyT4pvY/qL5CS0UX5RMzVYhV1Ni5IXJdOnjM7cK8uW
ufk61xOkeVR7nFsA2x4gPpfJFrS6HIaNM5ekpR4KSAx2xBqFQSgIzDoTaxZvWtTb9FvrEofgIEnS
PLGULIOLSfOIa8OP1QYsBbraziBXDP59sX5S4yuKw9Okc63E238DuSbWGu1UninNHCPl6B/hoqmd
JxQ58NstbWu92gataRiK4aODKGbxmrIMHIf/n14FDaaypTB831sua+dYpqXinKZSqwweX8WBVt6C
wnw5dwbsTSBywQZNhM0CTY7Lfx9c/SmiVJz/e/C3jYFOpk22KwZz6tM90fRArRwoGq6e5ITueEOU
+IAT48ajSzeenpCgdMzXt+AyBxZ47mIcIqxXAW3++3X9OKv9+bre9gK3Om3kJuOiQKABpz5slgrU
l2YtL6Xfsh7f2o731YK9tcl/tols5W039qI9OU/t7xtgOES5cofVlqUs1IAPUwR49opPijQ7FBdG
TwrQsGlQtckM4uvLLonajBsvKCJ6zWexe/2SoPix8q8ypEX6TNFlS0RSf4zo7GIlr1PFiC7gSxMg
jK1g06ppBY6opPerrjZ6QK36bR75KROkUinRTcMwVF19Gxq5qmxUreaoTSgvLljsLQwFaag9Tqd0
1ni3YNPJR0432V1DCo9G4ETSgexYv4yO9yDdPXbGEjlKQgaVbYEC6PUc2DMJKh/OmsyADn4dSvDJ
OPMo0XtKRIiC+S1dg1OksqQf2XPna/CapD8zd1cPsdR2EMP7fLyuqhbQ/C/hVwlp8Jcn70egiKpp
hiPrhmw431vpP653/JDPVhKXzKAcakZLG3v0tHcDnww/HSYnZc9HoLPjxLiOyhumHiMapZ0lmlSb
hKHoOUgwShroXxQFnT7J5WyG1R1VWTj7JKEXWFLVMGUfbeeIw5NK6/QpuISG/8sIsn4KDP48kbdb
eLk/LPOiPjgRZIYI4THNoM3s6hPqNvqEDF9z9J+rDV3PwMcO8uHYPY/EehAUHaoArGMfUotWNsyn
WLVymt1cG/b+2KYz37P7jQPZz5VZ1hbMCZE8vgzq9nln4tbVKYiA25eBiQnvBU23l7YdRMXwaJbn
lf15XEtwr+qofOI+tZU/VMiHnY2Bnti9RDY+ynQw3lpUXhzgP675YU9pd+q8+vwUHrRDuw1gc2jS
m9Sru5XuNksJhGJA1xzlRzLFGlD7uHse0N2xdyYsWAqgabIeB4ov5HkQmGlyJK3R2dmOG9DIyeaQ
w2C+zVZoJI2NvoJ1DdHNpyh1RXXnOCv82/4SwUhk2+XSFY6sm9KJ9W1+R1wLlC4dW02kdgHdyD7W
TWu9C/MLb4aKOBOge5uqCTJiw8e5DnAAWAZXb9xz9GvP3HcD2V9zGZEgy4iq69q7GEQ+O2n2SHl6
E3SImHpTJtS5a9jdrJqpQcdGIFOe8uMpMvsaFbbiHSkguUagUJHaYB7AE+IxtZ0wPAb6dBQ4KGf0
y6P585P5f1/k24Qbn6+J+pR5MsuAhoAzbSV+6aMMFr0r0NN+OdpPIaP6xyV5W+Kka3FvZDGgmy/Y
EkAHfCfArOtx+Eznzi8Mph/X0z8P9rZuFedzdXSenJq5TttUALZwunX3uE4L7woylzLTmMKAHEIe
EhalpxGzXlh2m9RFfOvszEAjdG8nlVuNf7kMYrj/9WTArzBVSByq+T6v3ZSbrsQvLoN69Z+0Fb68
bd29HjBC3TaOT2kYZmd49gDg1cPHb3LH7x3XX0cXKWxTdTTwJW+7FK3a6Ep1KwhyuqeBfiC+wcX3
8zGl0Pggu3QZyNHLs1bZpMYbnA55BLU6u/8JpVdcyoRFPHDkmIYaOPJYofg0ofYY1U6fgYjQn307
ZplUZQb2Nuk7I+G13DmGqV8Gr4jszr+v5c9rxB9nI1bPP9aIY5UZ1qPgbMjBICtmXMl43QM6JWD9
uu8vY/pYTmB9KeCSQvC1SW3Raa62q/A4wsd8TlceLThBHZESoKyi7wBhUKfUfbylusCAb0MqmSgS
4LSCt/sN4aCKJ/5fN+Nt/OmvTLFuZnaa3gy3ONQzgGhrVBAYVNZdZYZwyK+vvtKBcoGvb4x3Masz
QsywEYZ9cPJ+k6v/GIFpIvJi1QV2or8lwO71VTun95oJ4RONM95Mvd19iVtOYH9ekA2RadjdBzSY
X7IwntqxSyOP6EFF2QrejGhM7SWnltIXflbRq3v5JUgmCv/hgv3x+t6zVXWVW/rJ4vWde+SKjLx9
pGRZtEzAczKyrFb9Wm6QujDDQjN5wBnvAFbHXIFaveWj11RBr28GQkw10JvAEnUKoonm6RWT/NHO
FRcZlShqTJIRNC8IXwOD7tGnd/1CjpB2ufy6X0zOI0kj8jquk49iwQA+PBHq7JKdEubs6Ha0XVSD
I1PpgN92fXhIphAlOhJD2j+Roe0JzVMnDjFapaiNER2dNASy6vhIx0w6kB5bAxNf1jy1Q86H3a80
xK2rYCu/oAxwxFaFi96EB5CsuRY1WWgsXkDTCv/1jJx7hKNRrbSyZxcfpOTVtun01ShndONrmy3w
WUbSQCLFLUfOx79H449VS00hHYBmxKbELJabP0ajfsqPhfIQa14dWg+RArnlTLWtIrpuYAB66ii9
d+74UGFvfIZU6BmWRzCgHarlHQUHdlRVZDe/zRE/oHR0i9eEMFOXiaO/ywh/vKxr+dzIG4OXRShF
u2crbV/L4IgGA4dzIhGM6EkTnCom21HjjE3kkZgk8hDINA60yBFW0CrVAJ1vAxvb6tyyXnod0oJx
rPvQ4E4YdCK2Pd/X8erM/IMSmbAYZPLVR+lZom0Tnps+w+dm0rfgasdetS/jDm3PVuElpHbJQn7U
t3bMBs7+cFJWHmEIRXuIb22Jqx4UW6uxlSKaDFC/lJcIme4DT5n5CZ1NiYEdottz9LIC2hshHDyJ
cHm5pQ8aST5Ola6zpDOM00yvs+LylYGqJH1pDk6n1pHU+zyvF/dyaJyHr7QHDOV42qsYHRpgU1oF
BN1qnObLeGiDqodjUo2zYyt+hhuL1OM25wSuCuGoZ+9YuzD+yk4L57lTn21er/jmZxDTf5qvb3ZA
1xiDSNdx2WllwmKT3X3ZJ0FezW8IMC4ehCpauKn3gnE4YqUaFuicCtoxgpPppeSRa/wMSVkm7cYO
N0R4uGahFL345Z5ixQPuicq1Dyy+cXah5/fiH1+tO35Y3n2NGCibc2ub1hFMlUJG2aw71Xn0MCJq
RuUruunTK1ZjzUot0bPQ7cdmaJuyJDr79LIyi2GOfSx5l5vrrFGfR+cxorwYbBGr5LFTm54mLaCR
lvVisy2LCOsByKmG1gEK1Ng+TR+xRjRbLyBtgzJUQ8zMsfRIwtJp5WNWGnlJMQDQPGKkT4U0M1V9
vBujspvchvp5lZR9mUYpYb8NBN5SwjOkOIwsHt16z2GhaNbxDgciQOI3KqZ621bnbOBoBL6RlOYJ
GgIJzYboa83lVE76DY+OTQPOBEc5PIDTNblSajFkNphq4MWS0DegUVIFcYH8Ek7nK7bkEsl9l17J
KmmndUd+0grpw/5EBEV7IcVaJZ/rKZJCt34swBeP407Sl2BudGhRTteQTZvavVAOwb2JLfwhl9lb
PvZaOQR3uqE5B6A8om4FvI5nsQ8xEDjTet6h5KVobAt8pQSiCgeA27V12uRy+WNBdAe62EZURXL5
ZWHl2pWL0e3l3YmmBJYMtq24U9YJZlCHK0UHNY34TbOChEnvUX7ulti4+DngGeaoLSZrT2G9hOQL
oRCoTE71yIMAVDXxjB2dF8fTh6J2zxf/VkwRSZ4ZkaHSdI4KNU5mawEQBrf5QTaeMNop1iDqKGMX
ZVft1axXn2dhFVyOBMZjyw4kZX5oOeeA66ljq5KkqPEHKNHoMOIK6S2wr4URUfK9KRMeNBXbDVF+
N3DC7SjwrK3ltYUJnIQMrG8Dq37h0MdslY5Zi891q5C/sDOwU9o72/EVBwAjKo0hD8fLiGw6A86U
71rWb1uLv/NZLAGyo8u08Di29i6juKRKepEdNZ6qNSRtFGzOENvEzParImRh9NT2BpY1fke3gO0O
wlpTxQ77mYT/XpN+qPAbmqVpCqQizXIs+S1CVK3Lpqhfhj4prLTXZElfL1S/uhQd9UT1hWj7edVb
2RF/Ze0WZue8ZdLw++/XYP69zUIAZ5ACcEydvJb5ljnSlaTOjzdzQ2oaAeSmp0ljczO64LWVecYz
rNK5JFqsU3pw9fVGnUqP/SPVDg4C/ebeUhFeSPealqLGbTY6To9gzLBuesFNpW0yZqp5FVAVoZE1
m0FRYDSKfEkVA62EOJz6qtm5b0COjMvzNL0Yk9z0cHxM6ii5bOP7/Hz7MNFhXrCoKD82j8MT12TY
oz5mPabjS1JkqMsS8JbZM0+/7YV+iIANQzYdS9dN5Be29rZNM6/q62JLjT3Jw2s7bd8meuC4t+A2
VvdQ3pi5wVeFFwLx8T2jqQinlhbbuJfuNy0nvGD/hBp7SyNbQIqw+lSwR6D/1mWHQtTmnmnzC+pW
Gmw+TP/YRu6+vECh6Ju+3U6WCMFGhHB+Os1THy5N1b84uBy48tx4ennbaiWjxI/DeEkSrC0d9J7V
ibvOwlyyRSS7cB6gA6Oaa2JYgX61RylwzmbhofvHqSUI1bhpCuAPwtWCUgQBsdzCWQCQRoDvQJ9A
dQJUuerSTCX8ThCKQ6Vi+kaF6sBBjlt3JyyNSHSg/5Ju/0HfQTpN0QzVQX5NsvVtTFys49FI80KZ
JFJoy5FmR8lmCPPNOU00Jm2nBcjj1CV4teFJ28ENQ3E40HpkFfsT/ITiSRt5gtVqWDTLs9q+qFDX
wiSZ6PJcV4eS9Mv4+XsqIR2sshkwdAvSnf42fFICfuVEr+DkJbdNbVxJFAodL2uQ2AdSNm/sxb/H
64/HY8bQGLA6Cci3PMX1XJw2tmHLk3t6hmbQvh9PbiG44xMpbr9AhEjtfx9QEU/5f/eBnOEfR3wb
BSflVNdxwxkaVlt6JN1UZe/CmN5UFm6NNGxFG6IuSE/ShKrP2alIepVsTLOBfv6lCvLTyVtcbVlm
6la073rAH8HyJj7lOWBgeaKeloa+M4/tl0xn16YtOwJMd6Rn95eTF7fv/eQtW7UUU9W5Bt97/D+O
eNVSNVGvJ7Dfz2VKVlejGHdTXi1puFkAkzq2uNnQXFTQfY90V8tUyai1V6tq8/HLK/k7QUW1jhIU
64Qpc+PfErXOzc61S2WT7JCj3NjVp61Gfn9zjh711hLmShCWHi+sYaf/PrD+dx7AUjh321ApPWl/
MUvi071WJC1/ThRmsGPgoD5BaCWFJHafIf1WX6DkSFaBlHQV2c3290giWnpSsh/cSdSprZMS3tHe
UMHTfaq+VgFkHg/JjAprgwZp4ysqTTVguKQoPQc5dlp4NvSvz/YtDW5JK0l6ibqMH78M3B+KR5ao
ERuATHU4pt+Z8T9urSqlSZndnXJy28D8ktmbgrw5jcwYJbwthRsJFYRXxbN/X84fDwuoVcgOFHZ8
8tuEocgXIzaPTzCx7Ohj8EPJKVJUBPSj+LW+INDgRlrPXwbxD5ow5lLHoVgGtVXRnLfdbx5LhmGi
2p0RZ7SdrolF5GtdjO9AvYmtsUlqZz6bsS3GqC1nELOGJF4zEW5Mrx4GM2fEko5wAn+M1S0xMPYB
oP2TtYZxGzKjs8dHM/ntDv09+CzTVlRExhDeLOO7zP/HHdKdB70hJ6eYaStrWmByVPSPHfODzvdj
T/2oQloa+vbEAVfz73v0raz876j/74FFpuePA9tSKR3jfFPM7gEdFf6lo2EHTqWvRVK0tWnlwdm9
YrlHX5h/9m9BFklIdKAq+1mPhrT2K1IjbOJGdeeGRZ/ehfg13fRfY3nwaundjffvV/sD0IdXC2bV
MWQWIvNdJ6rGlmTzr8Usxs6SsIvSrPAkeY3x7LjevHhHU8ymjyovDTEcdlBIli3pw8TVQcI/BYoW
pfPP12fyQZtd9mnPyTErbSBny+dSb79GIhgpvvSZ2bv05Kk+u+2xefJubTQtaWC3hERoRgIHr2Es
PmeYCmLRm+IDnPuYB5OPRZOfIUq+/1ryFJHAX3dJEz4GkM0ty34bSWmZO/HJqIuZPH6sXtFpkPak
adKm/kmdbOOxQkVV5+UCTEDOgTGRV3bsdbYQ+TO5o4W3SBtswgsREiAwnCDPSAYhL3i0gwOhpEZ3
XNMeP9SHj+6lC1d3VS2ofpCfbcbKuBkkyw3mwhAG/evk1X707+0NAqH+69M+JB9Vn9mQqpaOQZoo
cRrLpq1tacCnGDqzhhoPxWWaLRF/skNVJ0mvGDQz++5ZA+XpqzN1qo2LXtG7zJKJ3QIo1r2O7e5m
mcyTOfxBfVn3034+j4PLNO4YI2N0HCb7zbDuQJKdXPEOsz3hAYaPTE+N6M8labxVQyXQe2qr2j7m
j3nez6aqT+vIY36cFi3llx0WgoQfbg5pWkdVISUY8E3+O4TIiFRXU3oWM71/phR+9eIRTbTUlRa4
vbtzYEYeBUOcBTUXCY6PjAQTnxyRl+VnXTO4B6+xhWXeBi2/3leGVNvJplAQyLED38zjnh7FXl+N
npTg70HlIbzwAa27dKWGepB1HsTBuBxAPGY2xwkHEpGpdukIZo8PFdk3ZNf+YP28YPZI/gBo/6FG
tvr0m6t/JwnQuJMXWUB+MVkkWJ7fAslr2gKa+CLrxa74IehYfOo44W2skcdIYQMHjtbKZbeseHiY
GVAfbRvs/LrsjDI2RpSHERybGDbAWxHVC7CzpWes7ngf4ZCIDyvXI/UQZT5v7h07UL8apVcf5ByN
lDCwGVxPFJw49KI8+rS/NoqgXiD/QKB5vnYyYAWw+sfll/0lTCNROCHZtb0XHj3CeQxC7VxVyCgH
iM1Ec9gzAMAGHJecxRGmveSy4r22KXpaagrbb5cX9gcouQV3CCOU/ROXXxmUsUtlG+AFASENUBiL
8RPL1/a0fRCTLvnsRpUWWDdd42c62iBnefwGE/LCPl/rJDxY9QQW35UoqE6kWTJXu9f9cVgsi2UN
Tn+Z8WPnX+ZJxf7hmWQvR5BOtO4YpvYWO9e5XlWN+ixnF3e1WmfueqiQx0SZHCjuFjNsN3OHdw9v
W7BJl4hKnBSQm/eZQul82u9Ho9HXaHl1l2RgggeSjtIfPV0eqAi2PNANySP74kb8idpLjGj5RLzT
JuJOvkaZz08/3Yj+2QG5r9Z+9PHxGbuHjbewg93ucArhTI13O83d0Tvf2mElFY0PwtcV58WIx87d
jXebYHdIvcFgcBiPF6ubu+hOD/i0ud3VnVM6iO+K3Z3hjse7McA1F09edyu527u7WGB5uVitV6vV
AjdHt2IFA9v+f9423oGjlu7ul6Xpe/vzNkdbOp1CbKBVZIDfupU/V9KrpOgn41zO2AJDYEDdNdHv
Xcl/8UpxDxP2mbyEo7/bcXBhZ2UAJX0BN6m/kt61Z3AGkBYY2OJcLNynDN4hI/qYqQZPnwnF0zsy
FqU3XA+FO5U4400kvhtgZyj+5oxfHn+evvhcvBk4IipfZWBGdiR+dx+zOG8T8USQRXTXffp+e5I7
xL7BHc6GWz4OZ4k/G8bekItphMO1hIl6m7MpgGx7ZoQmwEVD57P2BbrXX/Obtls/XPv9fjgbhuJZ
C/v9vrpYD3HOdoc3HrgZbYv94ZZj+Q014G3s0fnpZt/PEA9OlzA6oD7Yr919HNYu1TY3DvHcDSd3
vmcGkMw9uTP+MEH5tCBtT+7Q9PgIFywUH9Nwq3Aw1t5pMoV75kFl8so+VQXOa8tZ/Z9H3nF5UVuS
1WhQcPds+IgjDMOA3cWIFtiWeIzJ3PIYnyLcsN3RZDIx/a99tEzc0SkajQaJ2+sxhUWmW3tLDLMu
Abl1wA1C/PhZjaGwvIJr1caqm9bi1G2CD35iOfrq9XqNh33kcrT8+row7sSByPYAczty8rQX8CLE
SxH/LwX5Ml+CSo5O0Z7X4p280ZKxSAqE4LOH0cBEvDpSGm0YIryJEfl09xAfJvxyZlheHSSPXhWi
EfMUb57irhgHMgZzqovzvAuXpaWHn1BaXfHeeDD4v9+K8MFvtgL0GRyriZimm/H/fiGCUXeZHxC0
8BPYf34UvTrAAl6hUv4hPOz40HmmSBi8IosQ6bsd2h28hzenPzgUxxXHxznEu/hE3fw/nlfYgMYM
5LP7Of+2cHA/P7jGH4MBP9RRgsHgQ+sMPj41b/DJwZpg434ylYjRD6fKxd3PPxymsSv+iBFedY94
wb26EjAeqgyaJ/nii4cr1DecynDRPYwPZQs5gXh3d+Zgd9hVjFIyLTgFHsOqtSu7OjlsRuoRTz9G
anexuImhBTaAt29fOOi18KsTd3UPRF365u66Rddp28E12vDO7EQa2T35BxlnzJc7lXwxDxymOJUy
85Wt8fgwPVTueCdOg/zn9xxFCMu8JIIF8GPEciJwOHu2R8ojNAOmst0Oi01k2ndMG10dUSr35Tf5
9P8Use/zmIm5B7VD3bR05y2c0ZM0sc437THri+mHM7y53XX3fxPOqrvQ3FWX2Zgvcl12FfMy/39z
+2XAJL1arMT14huYH7y+mJH83F/5KzFp91f9TKw7azGHcB1X/PvdXa/EjA7Y1WfyYZxut4m/XvM9
aHSD9Zb5ZLher1DSuu0hU8EMHpvHRMB6Nhw2bnvSbt+82X4ymU3ad49hO/keGlF75EaW98WY3e/3
UZuppR3xSEdRVLuTyV4iO0nu3p1EEcMr4mfae3e/p7XD24/M9mR08/b8PDSI4MvxTH+0F+O17XiT
UbQfTS7eF7ztifgttTsSi6hwXZ+1j7wgtk3+fs8yePEmEw4cRSPe+MOv3HP0vVg6mdbuzD38Nfnf
0nn3+Prk+99mx4C9Jv9283i5vSjoDXofYnRGTCKDnttzn95g2RMj8OPjeygiCmQYB55YLgeMkEEn
8Drz+Xw6Fc/R4cASSi6U5be1M/zSpc6y2/AYutbo+8nD5hLZGqNjKh68OVA7dz5g6M0789htdb7/
it1OZ5AzhuedoMOoDOYd8duT6HDxO4y+sXiedwwufoKpxj2MN95uvIij8dibHqbjw5hlz/IPHLVy
v78VbQ9U1gCBtdsa767YWo4XvLKu+MJiweDg/1nbx6zuixUIdg93TbGwA0jF6UWsouITb3z2xot/
r+V/E56EtY1D5KQpoLLl9+2Wcm2yzFHOj8kx17CTrI9fjXYNMuvZawB55mrZdhp7pKUUUJ0nX0+D
LM+8+3PTUrTyl1ZFauN/7y8sS0V3aiJ3pYLzFstVrzKO4/vpMcvDFVTaNl1J0bVtRhT/2s9e3VN6
x67SA/AbNDMrVHzsyAdqQGzZ0j2S2Iwt8b52XAaViCuKQAxrN8eflOIcX/geht//vBIRg/gOOcq+
x7MY2iISWeA3gIZDhC16BHST/5Naan/Bv2RBFnQfodRdPEI4rwHTQSnuFaJILyM9Nth8LuohkHUm
SQTlBGQ2N15Mqf3VWsQ1WGezWVJ8koptwFi8EaZ/fxRnwIK93RKgIBsM1rWPCXcoAhkSbbxuCLs+
pyK+gIdfUCxkby1CENUj5NVCyjyBmHJOLRGy8Bm/LfNEHCxNHt1HN++mmF3hUXLsp920RfMYK23m
W6ydSLunuv/0iGS/9nsYJyzMk5nCuBxdv8epmA/E0I16tdejn0gszl/L3oftBnI46PVE9Aw/SjDQ
WDDZ/7RPyJ3yoPCBXLv81q8v1ms6qVvIeLy96e/tmZiT4AN6ACX5iFHV/hYx8exHTkAmgkmHxLs/
crw9bX0EIZRYPGAdnj7MfJn3nDYlcQgsYUIrksN7G/IhAlZfeGWmrMfp93IMIC7Q5nRUmd06erA+
Q/jwDN5lJOzsu6RIwu5MiprghnPxy29Y39GTdVA8DanXfgcWqNCIb9hC8SMwB0bid4v1+3+rPBYN
4Xl9wb+ohRHKNMUxmhWWpY9Gwg1+3We8acWb8lHgIWntig30CNccUErFWTbGhVkKfxnS363678ua
RX+OrjGqZc1+W9Yq2SrjpjSLWYauDnx/MijIZ1w99dUvO0WnIGDoKVP91NbH9D1cqGWNzUtnpdEK
AqZnxYdHO64IOPMP9fN0DE26KEkiua+B7Dk8cMTJhJUinI2nm3YjrOeHTRdJQrdhqGK0wNiIpEH2
8GMENnnPpqj2RWKp1H3zAxqTzBS3hRgfogUnekklFBt0Sk1Y6ktSyZurl7XRKcGd2bQMw5U177pQ
Hfel+BIeyNjdi8/0oTXWh69VWXWLK+3dnjoUnWlGCBuFCIytKgrxE8GIuB1W22hrvN1bIgkBymyo
TFPWe6klrzHDXWnTzVwbpX76DMzJSx1m4OOAdY5i3YcZ92urjmKJW/DfW8SGFdANRTEFTaQp6gJf
f/h1mpe8yZ9kudBi13Rc2B0a/bKBBiNV66LpKclkdWK00DccGXzn4d4Y8sZAJ+mVR/m39OR+Hd3m
2pLy4XUaSzN9nmzGgKs/M6aYPeB6fkJQbMCbZUFBm25ZtY7w7yvs7DzmgaT1+oiJcZ8d9C1gwGF5
+UVvQ5H36SrwsVunryx89apetnM61fC6zoLUX5gImZ0ZDH1yPGJVunrERYfdAZRxG70jeR7ESIEI
QAn2yLeREkKKKVbO3KPg3rrxN7g3QvOHh8qYsUhZs2O21CVGYUsIxR2VVoIh2YTbENPnxzp/9c2w
YrGenluUz7+7Qr//vt6652bcZKxZ7uVBRFphpCveEy/uiDiT7adwFSesDMxACh8ht5tWtZbEDG7O
j4VnU1487iWImb/CjOS/kxLcXxMRmI6BHGla/b/3t7g0eWxvioKFTGphREYrWS/3y07lPfyknbdP
rUf70b6OskFGctBFe/9obzo4sIS0W0dVVEZKi/aKgCc6VFyxx4O6EZbzLKr2CcFgEor9HOpNwqo9
0Rb7ty9Ive71U8yGDs2ZbTV0mNeaQKbvl2eYNzH9UXkPzy1tkU7KWRMUvKs+PdfIasG+u2ZIPCTu
DtOaz72KVPyC407VKni7t36dqv4q/fHsi8Yn0btoWJb8VsBIXlWqp0+1AVHkPQutU9BMKKeDk8zG
SZrcXh3T0qLnkXJ4vbihNlCSsfT8skxwvOD1K6ulN/UefN+/Z9C/ohBeFRJ6E1CYShBiv90828iT
5lydXxO9nDxMimHVl42G4QT2cvtr6einS0CPDZO17VjMCW+TddHITt1IUj3JN3gyQPsp73aoawNZ
r7wyVfqa2rfl7b9P8K8SjDhBmt4wFVRswY7879MplWfbKh5WPTmWkw2RRPwVJ4FSzDfN5P/fgd5O
Li/jukrunNymGuY2dKpF/kBnpHnPzS+BrPpXJZVzskRKmnKugNi8VVKvWVZWltrUk4L0OdZISfnq
mc3cTjb7Ou9eNrjj1Rkl5RgvJMyJX2SQURlYuLSmJkxQLeIRi6VLN2uKqXGSouz028VQfnuJ4lH4
Y9JXzDqui6v8v6tRn6nq02+9pkTtHWXkhkq/svZke6Fj//su/PQ8/3Fp/rJULdXK1M9qPeGACE0w
0XBf9aqQ+hf9c0MU9O+jqWJ4/Gdt+++dsN+ertx66q+rWeFA89i+oK5q9eGVqPiNuA5ll2p/vtIW
i8DgRIfXNSFoaxpfgn/0stdWNbPL0ZUbc65P7bNyjM6V7VaADu6QtvPq/8NA//PCvD2eaV5aWUWv
20SFrUlfmSwFhi25Gfh6skg3+Zf9jSp+319XhqqebIjKtP0+sZyVk/lQlXs90TafBrxhSRRj0wS+
VJ7sn1dkSMoUJqTa7HkYpaargiu42DE8+854Q91jIN/bKZiLr3/fsZ+mIFuMGmZTRXfen48kPVeZ
dbvWk6fUz6XP2pgnZueiLUxeInQ0w/ltrP61OmomayIWo0w+xEbq27R/uaBai52Y61Cc+89T4j51
cB5U2qocCCfYv9cVx3nWM8RMKW7sOiKnI0SG8+qOcknENtL8bNmYk2aQEOEpWJJXUohQ5qfsglLN
ap8s65dCw9+abuGLSrOwZWiYxlnvMNf4dXsWl/hZTRZ232Kf5bxCvO7M+wAjHYzW73T8/D+Uncdy
21jXrq8IVchhSpAAc5JESpqgJFtGzhlX/z/QNzi23GXVGXS129USibD3Xutdb7iTDqsV6xZK5iUg
dYoxKhhj6ibvObkDDx10nou8988TCMVafo7Wv+DXr2OnZegKeNddzGeOXtkOLhN8LObR5g8MrClx
AFDgYeD4QgmBwy8aNAY434xe/2vd/nGBX7Yn30hzM9Dr/uq1e0ImNN2Nt2XOIbSYxIWb3ZVDDNT3
vIdNvtS9JVnIQk5AXHcInRLGdXn/91v5t57qzxv+ld3QW2psdg03XHpWmMu19oTbB0z5BeqIiUZ/
Wlf9mXYDy0VwwhAW3GNxvDPWe6ebXXV4/FZuROMD3l5szOs33+5vW7vPr8eKkRSObunT/Pe33Xww
eyudY3+u0qmA+Ic2FI32IdfJFOmfLLyKjswPVTt8M93iMTdwK1RX7c18Hd+qU/nE7DBdG6otPiE1
/dEXDs48fX6NVBjBu55SnRy/nb+iaBep3XMiVtDUw6al6I5Jn900775vZ0Ra+Iv+QwlJel/GFyIu
QnOF5GgHRP8wLNtL/Npop3TEEmURnCj80z3BQEtC5frZQZ5eDAtNBCqIAt+DDs2rgu42uciDS3CW
BUKy8iLG36K6FF8ix3Lg08+/BXWmkW+7d/WsvBfvDXgm86zn1D13pPHa6p6gnnTJKBphOcG2Lqzx
AUpKenhKN+gcylXG/r6g0FeIlDEXSrcqZCdbjZjJ9Q84nc5UbRzNF8LJf6jwopFQadiQ8VtYp3Z3
FJbDSdiQDrP8KbFlgOJdcfPAVcAVziGu76jYPoSNfLVe2m1YLGsW1wVy0kXY+Q/0/hvJhpiMiSnd
uLCEq54Q3rA0d78EvE/W/ECU7EKMPcfKHfq1ynAGJL6nGvYdA8ywe6U8W5A0tSzs3KRuPlsuYclb
WO0BkirtpI1uQcLomRxj3U6QChAXZvNHiOvksAnfDOO0/9hLWbX/7zX8smorUSmSNGTVluM8eB0y
u4ItAoR3ayFB4+3I6EVcMdjOHqR33S59u3rJYY5vvUcPh6xdvjkTymYyrzl7L022bgxHxkcNdOYR
yQ7zYf9ksDdxsRt18ZGtS6jBJKV1i/4h2rJ1c9cmRGT9zSfa4/27RTafBF9OzN+v7iudSxMyYs/H
qr9i0IoB67EmSnyO1mB1hMsSsRj665C6uV2Ur+g62skVpwW78URo5pHooIHRUvkBnbkABylJpViG
W2+dHwANT50TPWLM/G7d1VvK+sTh02UNM73fwwbI8RWy7uLNP5pu9DywgyCVBiEFQbp2z5PTPQaM
TVgQjjjwrgawiqKn1pbJt2ixY4IVUl46BoiT3cXX9tUL7TxLV1iTd7qbfvS4ho1ue5D52SeoJFM6
S1qmXbUGyyoWQrJGgaxBXcfQR1v278aNZfSB4RFRP2B2qyLTF90NDpe21VO0O+vm6t3JK6Kyez+i
UYe+b3PKVMfyZVgpB4gMcybJgjjaHcx9fNadxkXEMbiW293v9+hIXuMpPBFpsigwrT03i+g4vHXX
luUBPwPA7eOJtAT+AiwNpO9nc8lP2ZN5eQa+nmkLvBamYwCs7VPGSxd9hZ9HPQcPR1fW87ASzkjS
MJResRaY2JUWSwq9I9NYguYI5KtdsuOyow565NQAB77tz4srgIVTfKCvw/zd6aFXO2RastkyicIw
YNeJ3xyC0t/SebZ1mPN4zGCCCUHySx+hlLEqmUnaX0U7OTNPnkmLBFkvu2BFF19Rnl/8DKiVQfV+
qKCnBA+IH674mrBq7MkZwGyVJTkTSxFuW4JLAabhTqYsTQDYlWgupRBZNloPa1cgsByNOyZRcCuV
Bl7i0/BQMhrV/H1XrrqHQnf16qlNbmJB8gyE6NiuHsrqqSs+s9LKaBduI6ztVyOWwcfaXwXZrlsn
u67emyfROljmEcvnkK1s7T/GPzF7Ep/H1n0JWDFatpTe4JNk1Hgpfyxuyi11mG3y2MJHcnDeZgK6
LC4hfFLgYBBi7lrRwZXKRC06pwLGC4yLxffmlf19fnhPMqwn54k3DG3Re/vOt5t5P7Xt6wcohd1T
Frs18W/hri62edTjIYV3zwnlUGZLKHZ8TOM2uvxUMLHfo57poUFhbreInszu1xC5zCg5tXq7vgOj
TkvvOQVqVRb/3nKU/9pxJM0yIDhIEBQ/q6TfjvVMjQqY0eS5BxBKLJhDdniFRPchs+UYryjdkvRQ
gSNSjo7EKCxmuu5ipISdWImXisAybSkOP0d9a+yZOawsgkr+/RWlv7+igbAQGTc0uTn34cuUZNAr
JHCJ3l59cUMfpbXHWn6IYBZFupPENybSafT8zWf+3UPymQQczuU65hiflJDfbouVGKPXawq82rA8
JWrtthYaA0T8/c+Y8M4wqKhiIZ32t9ZrnQlDBt4trSAfqtx1poWWaVP36jc1ufT34WcQQw9Cw0pV
wTG+tJo9vEnCh7MGd8qlPFgbkYap1UlyFxygDaEk/zR7lukzG4KUlQxM2cLWtU9WY+B+y2P/8mVM
hmcIG0xNs2Aj6QyVv7T3w1hYYZRE+zrbFjKlsfFelcwAgRv+/TC+9GufH2QC7GMKg2waEvufH1Tm
qZAKoRHuxWidqSsdI5riLcE8UV531a0Cd/33532Biz4/z9KQy1iioXGJX0qMqe2z0ur9cK8Md64t
q3f5RJT81vwOIfmvC/vtg9QvfSHvdFrGNR8kDifDP5a8N5lFDPa2Iewvtjsq4X9f2aeXzW/1xXxp
hijp3ES0QER0zJf+22sdmL5ieLoW7hF2y/2yrD5C7BE74wOoSkGmGYw3ObzoikzIBSlLVewUxMuE
+KxV6jP7Js8cAp+whHfuWGi+rZAk6taNKa3m56AjWO8uQrv+99f+j/tkiOBckvw5tf3aGamhZda1
Xof7Hue5brzrBFXqLyk+dZVyCWtXU7pvzC2+yAU+75PMkxd1FtysnfrzPo1CIZq5qgT7uJdti0Qu
OvC0/ubw/Y8FZOAsx9IRWc3EiP35Ib0l493nF8G+qp5Bev3mZIH56v+f6OfntSg6ZgOYYUDVV78s
nzFTmoTBdrCXeOzRWx39qkxE9Ja20tL3fz+or1v152eB7pqKgpsSM+0vn1VKcazFmh7tE/EY1a6g
bxNjUVEI8c60wJL4SnXRN7fxq7fZ/z5U0eZXhNmD9NXbrM6DvBpFLZovUKgOlgVwPmo/1Kjb6gRU
+x4BpBqUkFRCYTTaWhw7DTO7sD1q2otf3dtaXQZR96174Bf883/fC1idhpmkOED/P59vNBhqUfV8
r6Ra5woWmoif5zTip6i2NZR3DbRl4xB89xCgjvOLv65yfPHmg0sWFay+/vzgMtQrcYpwGi09Crei
J6k6IOqif/BCDIgwFZYa/0PUut2cENq/RZJADjWTUaAYHT+DrMQBu63WjAoWjQdiJbzl5n3shV2f
jYQiEwAT7fTigBqSSTVAUGz9VIc782gj/kiwHGIUS0UvB26Wj44vYjrN0Aow1oNqz5xYIQ5bGCAW
Y9QKqjViixfMfpGVuFT5n+vmSbKmbVJEjq+alzwKyDM8KSN2ofUze7BFJWbMsffhCd+nvZTr56mL
N1rvH1Q/PxSGd+IO2NM8RDx4LOHqQIdnpZumw5MBw2Dfms5DLt4z3zv7Gs7QQ73ukH/GmPCV9cma
rqZ6Kaj4GfGaj6ogvMTFq6C4le+fBup89ClvCSu1HajiY2LgK9xXkSBYA7SqiYg5KjvFKGwlr52q
+yUL60G3ViIuvKGabeTQhLBL+cfr6Hf4WTSI0Hz6St9RW8FWO7poWXd7IuaLCWzMOhsxnOMcR3T4
332OzdYc6vuhTUy9TvIcYtU/q92DJzxVZkovZga7+SeEbFilfEYx5ffUcgSqlqAqyEt/Vn35HGGi
m2IS8UOSPFy53gRNchZOypZOnLzdlQ81CQDaJW9XZfOYoq3JW2lXjNMODQ7UCEa5cxiIQmn4AwS3
9jGU9Y597NnTtOW/VqWPUqNj8p/mD3NVkGsWgT4jWVhCQ7QuJhuQrue/8PxX+AoJDs6xDh1hugZ5
fVumzfQi18M+GQtI9VXMk20OBsFYnvWddvi/t4/fVsuX4763orD29CLa85Bij/aXQKrRIPiJryO7
m7TDlqC6l/SacUX/JmwLvAs4e3gUavuNcFT6r6NuHlMBFcPSQyX359JlfBPUkhpFe0O79qm2ano3
MA5JilmfEK76CIwqWaTNWn0fF5a5D2ikRX1jjNsgHK552C++g0k/vTu+bia6TrGJByoHyNeZpaDl
nSzmVF9oF8ZpwFHkpGGn0no3ahWqglYBqBAOzRHfyO/vx39sZaamMN6SRA5K5ghf7sc0NF7oB8Ee
G34mpV6Mz9C5ThnOp5jRbqcAArGB7R4znm+Osv8oAczZo8fCQApTZ+tr11GrUhs1o78Pk7u/bdpj
FZ646G78FY/bRrRJvepKn2TdJan0ZnLphm96kC8tyHx8/PEFvr4KraxHbT75e6lz9bi1aXg86FvZ
hbs8Bt+IUmXl7zODT5sHFagKTESif95oXTOTyZIIOtdM0qePg8X8idnC3F7BXLXCdZxf41Z7FYni
aKRXNvRsBCTDV1qt03viWjXxPhp4oX72gWr9hgC8ZvnvZ/Jfd+RzVI3dGzXG10ZAyEKhLMPe33OW
pOj1MpmgcVK+ZNdgbGYI2TeDxL8LNFNVtdlnx0LKrShfnoA4yGU2BaS05Nquai6izEjj/dvz+u+r
MtW5crEIgQLX/Hpad00rK0KsCTvKBDacljo6JPTEdJXhwAT+37cQW56/HjTKalW3dB42uI/1pQVA
ew1FUqqC/eT3SzXGPykVV10eOUp9iAbI9n62rNVxXWIyL47VA4HS+fRapxgpwbMwRTj8arwwhYJw
1P4hbzEU+SFhiFH2mpNjk5txDWaZrV/LOcmDQy8pm+emR1obpQd2tVYx8FaNHUunJvCVraRpyzgA
6E7VvRUy4MqkfUolUscoE2ScCILg7FMe+Nha4Ktmqy0apWYiLYfJpYyKxZqWmgXcGGYY2vakmiV2
TNAgM/91DW6b1yeNwVqlMEjhxwwO+U5UnbAExc6tVUkAW1pQDqopCwztb4sWsCii9aAWhxQ6Vl8S
fWShgvP9vT9Udl0lz7kRrCfC+OpecTTDWxPfQORz7U73pGb8Iv8M6LsTUVhwYi5aCGhzHVoMPzuJ
sLU4vWixvJZ7za5V3560eDt20V4xoG1KpNAyF8UbyCczQIcXkveVrZTmJo6qBWpcOy0gpiM6YhMS
wk3aSFiFYkAu1VyWzsMst2qw5auFSrWbl26FxzMJdR2hnolhOoqS253eu8LQvrQVbMQRAxia/HeF
87gF/q4HazXFOFfgJaLdS8HYldgsVHhrtRqhqB68HnCPXkGyPaZLcwyRSEjrrC4QjVcrs5ev5riV
mPHOi1MWd5U8pyETW1sjcgmKpVkCHqa73tdoHjHBTE9eeLWAvwIwtZR3QhWbzTGTzaURQZ3LX722
OfhmcYxMBh3p9NAYxPMZH1ofw427WdWxI+09UtNTi0Gzrw4708gwVODA5IlrzEfVqT3qClH3grxU
/bUyXWulOqSFvrRyVHNq6wRieRN9YE1erz7TN1PWL0VLcOc9RurrpVdWVB5pjveXDgKEXbxgnAWN
RCuhWohetFT4SpjEjwm2fEHgjKTZAy5s6hbjFWq/G/6UnM0u471lYb7rEso76zIB3gjI3uaXnZDJ
Vt1GeHFHAee7TvIDz3hKxWsYpnBNe9EVE3iKmfncGITRCJKbe8gfZGsbJQ9xXtsRKV7JMD16sYgk
rjmyEtTops8FA34lLQYLXfA4dgnrQnAr1paS/ozqiVi/9CEMPafv83uX49iXPfeUf2oyuiLd9lRP
J98YbGvUkIYm94nZQcezoVKN5VfTb+ypztyqd0cgT5rYkbGIN8JAhFNMQFx8m6R7CoWplt68qNmm
Ez4++WvLizmZymroupXakGxMARxlyaY9mCFcAGXdhcWqichx7Oe7QtRISUJnxfKtikXql7DYCpfA
eZsTerFpa+84ej87FIbNqGIfZTbkPRMOG/0wcKMxNDfK230Lnm926jqX4mOskMZN2TCMBBpE8Tpq
sf4kQTTzrZWuXnoMXiMCbCn38P+2ON9VVX2W++E8b86NJtvykOBqhVoWBjJbaF3OZUi0jbH5igcs
DbVNmKJw9EMsRocyWhtXyglwfAw9TPMHKYe7QczXUW3saCZcQQ7d8ZjyvtfN7DZkrDWVoUAhkF+h
4OEm5Q9TW+PqGm8Ns3cLgvmGSiTivFkno3SYxvrB0NJdZkAX1dE1diW+UR1ZyQOharcqxdiYU9sS
3+VRtHuKbovI4kog+cCTMPgiE96IH+Pi6pWExtvjIGH/EdLOBdXdk1SaZcSRETAv8RVxmJ1gWiG4
VzbRqDudjPdaIvxoExmYCOfmIt3myIdlE1R+OXkMRsp8OeaKK7X6JRRpECrv3LEOm7w7F5BpzZ+R
xBx1sCDcRh2jkG47r9pWOUiC/tASOWFJpd2Ixs9Wqn28CLHzYSdqopK1m+xSPHuqkflk/aISGSvg
sjrBumW9i+W6GOqtHxL+0SEeNeqToUpuaDJEUE5aSEZtVAHwJ3tTXSYKSzlBqKr26yarwb6sn1ZH
CCCG1C9NaE/lWfVb7Lx6Wub0uRkgirCfPphRRzry8N5m2RneTyis561Hi4msxCV+zqw19K1f+KBm
6TzRkzFhk6xlgdcPAN0mZLWPzGSnmn5Oey0xMoxHzPwK9a5114nOuKrHnY6S1xwRhMuRa6gkmA7G
ou8G/CnQwXGlAd2KxbCuNT6U5Gw04lIpOpK8WYtKDzl5bi/JJ83n9yaFYVuDx4SlSw488Xf+ht1U
bOa4D91NxPyMUn2h60S3KQRDhpXoGhSfDeZFQyJtHswcq9yBkKwJwnss/PDb8l1J0LEZxUtKm6LF
4rMsryK5pIDEMS9Q250opUc5FJYGtIAiIZEmWBehsihV5mR0nDETxKLn9NUH+VkR9UcLT86JFZZE
2VrFby8NYMrOzLF0PhB8Ik3piuvE4l5lbDOoWrJ3KS9XDBE4ddWL5RfWwsjyQyhKRDRjJ4/Fk/zR
RsFOj4OlWrfEq9MPCzDh2PRLW+5Z177S7HK6PG4H7wiWMIgOyzepGLH50y8zL5FVkybeQxNE28kC
r4U6J2k9b1r4YrXYKoZJsxNFb+1x47xM4glMSzkZz0Wh72uNnUkImOgrxbSP8fopK5HcW4rWdJLM
RWoS/lJKDwJVNYbwC7WDuW+JxFIKWCWSl2gp5LJZLmSpvkONBhuiGDc+hY9oXpXw2fLqn0KZX/qy
Wll4z/FG9Va5z6S5ZnsvC22JlXNGAM6UjD851M4036gC4mqPEZWkmSdSahZrcaadQd4ZrPbBazIQ
d3VVBeq54wf5NRWHuKF5TxU1UddHT3HTrczcUuHYeZiLyf2a9uI9nqA/d5rddpBDgPuK/sUAYuEc
NhbywLqTEnFjJuUN6sJYB090o1wEt4/hsRUXWyXyH1tl3LQe0+dgTNjwdObDlYDLSO56MmPjrFiO
XLThV8umnkiQqe2JsA5ysKxw2aj6Yy4bGz19nHR1p/qhG1HzLqpU3LSA34uHxjRtg5s0iOhRwmjT
t7G08CYCACli0xac0iDmNBcY8WsI+uNdF8NPO8ZEHJpy7CS6uVaH4iAVyoPRmq4ao4gP8n2W41eV
yxRuvNG91ZMHQcBOpo3kxtf7zCsfLDCuLsvP/y7qPwlkf/Toc4ohnhm0RRrc2k/N+G+wfir2lTjm
kbXzMfmu+2iDh6EyIvNMtMesJdpgPLCX+xrB3yFOARH1cKhhWaj8agjIpnCzKx0GSIFmS+3Z5Lr1
v7/gZ2f21xfEeIcXCdsjttk/u8tGjwqh8pkB0wDkcbSRSdLOAKyiyAnNfcWTCqK3fCSmHLIQB5Ik
UpnVmynet5yInuQUWg+sOG6zeYZMUkcCkpbAHvY9kSJgXHiUaiOgYJzcpRyD4mxJQtL8J69hdwXi
YoHH0ZzwU3S7cCw3sX/UBjccf8wwZCnoS9ZOGb6BF2qVtxESC91IslTClxJ/EdW7ivWl9R5l5IAU
0YHY7GCZro0o3Emd/CLm/kMHNvrvu6bMPffXu4aJtMHkUwPe/jru84OhFLzRMHca8B6uK364NKsP
k6aFQlEEKhOcMLyP0izHeQUdmRrZFcsfHu+txlRGmSvG8QBooLHUe3CaH72/lCryfyB2w7GL7kXk
ryFfJ/lRCC6GjuhE+C4P9S9EayY+/nYRM8Lz27tZqn05JEw/dnlzBc0CRtDhu9Yh6/I15sDo4+d/
37a/P1BmoI3dFe8b0xt17rd/+0A5HDq/10xtB2REFfPZrk7BSYRUp+ofqPqU6BvUTv4Eg/58UsAD
SPh4v4Hd/zLA7eop9aI8MXdNge9p5d97JuNh0+DEyoAK6wlVdzX1KeLoklTipKH0UQYD9dmNiYRM
xZywghtTk8rUm0iFen0pKiyHoXcmAx2gNNpZFexSHLhDpYfa/VZokGFCdjba5SbEBNN4HQOdZBOc
i5laxysvh8DlbRoDMQnsmcR/Z3N3yEBZBNptYt8fpOjcV958BB+KQLPz9JwPq8jHdS+0K/Gc1jc/
LTYZLAxpOjOi1Gm5Ag04AG/DIaZirldWsG/TJQ+D/oav1gE7z54gqWoHBV7EQb5JVf9aVtRtP8uq
WZc9ShCuOOv01Ti8VZ61nWYX0EhZt5nvTHQZOaC3OrxMNVyuBOJLnKcLQB6G3rw6Q1GsKqs8GNHg
FkJ0qFRxF/gpnf3F51DpGophjFKAKYeA0BYLR7HkLhbNOU+KQ6BhHpyue++55qtryPkDkVFmmFwn
/fqJBbBR0NV4pr+d8nqZ5S+TqmyFMoWUVwJ3mCyaXsMPeFK5QWxbbz2QvNekLic8xrXddX5gaZ6u
kFpA3vnRe7fcKPH/InqBWOlQuZSpsRbybBOPXG3oPSZ6tIa270EAVmYW/6dVLnaTvS0XyCnza5Fc
4VIJ4VXotnMZW5Zv8596Y6F7kNY0QHgSi/KrkRlLNeG0gWiStvikQh6p6dBDaDXmuc8usvXqS7g4
zqbEo7U1Qvxl2PT7sHEkAeuJ4aEPkH/gRGc2r4W1my9tiNZSUjwNHpZRirgUEvzJm850hKFHIslv
0yxyfAKUG9S11G+Mf6EZLfQ2u/f5gH9rt6Fgk+TqwDR1EZAPbSXaJYo+Jqm2e6ldm9lrowdrLfP3
E91mWkXrwhoezUR0ek9faKm+acweNkVt00LurLLe6tidzoXeXJEKGPy3njP64g2U2KUy33hE+VWV
ApuSH1fDdUUidqQ2L/6IRQyzbFEJllJqnSMBXvVk0NNHwlXgn5pFJGLzJDf7Ee2LHohumvvHapgO
SUEiGvEn8wwAx0Jb40QfpWYzl/kDyeONHjLRq6ZVBlYj4w+Hl56Mk+0AoTUDsZK7ZWxUvG3tygyq
j6DL8EWFEVdtBzE+ll3t5FHjtAALgh5tREwy0zRxBQYPovo+lOz8gvwdlWQGzr/sWKrEloUxmTzn
H3/ZlsMujBNLzvSdUVwwU1N5BpsRKq7gAOYHBTPL139vy+pXNJXZLON0WAdsn8TtWDMC/du+3LVx
JGMvrO2nuGN5vlVUuEUSrA39Vy+tW5CkClC/Mjea8KhjjhlNm34SVnVT/4zGjqrOdb2WkCoVjwm6
L2PC/ROWXxU5g7kf5IegeETg6eTTVb6MCTSlZu3rJAkNN4OToJUutI94Wm4aEhj0twLnvwZYR4Jq
CMX439fKJf3X7aXYMZDEoe7+irJGnYzkJvQI36vRLA8aMOdKoeZIygg7/94pFXJcaPTa3hZBi8SW
O1AyRsxfO+h2nBopvElmDf44rlL5Ncq6cz+dkm54k2EhAXVfa2NOtZT8zSD39yImW2JqvF8zyjHR
UIoD0Vr05CX9OxBg3pQP0TwMjE27oGgPqzevH28NA9Ei3THeCizVGbLambruPE+bhoSyOw43bXob
51EL218Rst0HjlcHF5nyDJmLBeAQ9aErhr/GnFBRqnFzVFYzQNiY0krpnAk7sLH8ZUzEsvhejcdz
EZ2EwHtskueskReGAlF77Dfz9Rtlt9f4c6Vk17nM07V061XjNeRfiWpnjAdnUoqVn8r+rW1GghfR
HGNXhc/dJhsz3LrBzKePjHbXYEhNOAzyc2NkzNriycUAMvSzE8fJSmo+gYtdDXl2KlWn1/NVvO4A
kkdTceX6qfIkN8Kzan5K828M9W2XlY6o5lfJQJmuJiuRDE70IjNIVRfldRYZee1GTd9k+KxzR8t4
kMmoaHhsx9AOOQL0FLvtTDhDdW2nYe0Nniup8arVMd2LhdAuGAGbJVtPcynZANtYONdsJck8kK2N
PdlYtpabDz0jX56aTWG19BP11EmQEWcrXPUtVrGeNCG29/BF09ap2/oUXUuNQ1Ph4C2ZlmVtHYKx
4tJOjTyMSJWbQ133L23ibZuofdI85WFui5QKH2vyjeLonmmN6yXVfoYYIjivMX2wGVqOKJKmKcpk
lRBEYXq4YJXU66mJfodAuxTQqX1Vpf6Hl0Iet2LHp+BW8sBNsYQf17UiOQkYvpCOJ+hj5wGwo+et
i8A7w6jb97W4isZ1rNW4pXHUFCLehRx7fpTtZhPvefquEwLQYM8wzIzN27/X8F9jGbiQdKt4ROgG
EfFfiZGSaQ1oYzxt1zfvM3+BkgrcuqD2mfVKyTdF69fUGBwicZYir0aVdHblv9IM08SURpFVewih
7QXjABi/rKdtLqykjMxAGAzJvoVf6E3Pat+cOrU+QQZcF7iwayRJjeNxqBzT89kFJqc0nNpYhsKe
ss7og4Wmn0p535jWXYjFQyRjYS6D9/uDsGqVjxQkmTB0EyJvLa1Gq4LAXLrG4PqmeJRqEXSuuQsk
cIgmiIPXuyUPXqlvg7wrRyJSpnDz71v/V+PzeTMYvRGTAl/NEL8MI5WIvkSMKuLf5dtsVqsq+OQj
jZBE+Miq6Q5iuXS8RnzFMneQVyVhIaJnor1H2mtYbg3zJy+YY8pA07q/SpJfhr6bv7WoDbjPZcZL
Cm1kISiGU3QvUrEvcKe2mM10PcKTX7K4+vcF/RWr8r/Hq6P+mq0eRcbKfx5+dZFlmlGkxcFLE7uS
qPsLUIHcWLMhukn/q29+5Ay7ek7BKHUrxkbmcIalH9NDiOWHX2AgFWKpISmbQjhY8akTLoKHl2kp
jS7gNGicaN4nml0Z5Dg244uS4LmvPU+6zOZT28KkrWvPXNRzaZSme3Vkty2mG2C7X8SPZSltS+vD
8K0lZfJiaFV66NhJi249CsGPpvuV1uaP6j3HqnigeZ/8+qD04c7Mql0vRpjzE1rd+KsxhA+Tog2z
rBUq6DVmwC/WiJeop1D0+/vCoGrD6FG6aPlRF1wzieyiRVYhfAzFscofun6fBPS5/rtsPXUpvuGY
ExeDaA+97+ad4xuXUXypom5d9OOhtLzDMKdV1yuv/Uirq6+6XqiB5Z1isdyPSbzRsVnosnegf3ea
InDjaqmk/iUN8pMU4e0T3TrlWFc4X/U3vUkRXMVuZGZvGiGdE0Kryf+VMT0RoT/8+6VQvmp455cC
AS/hYDB64Vd8ZWP61hANYlYUBzGLb4aZLlucLKjwpVVehPQA9aGGw14p2lLh5Re1SzxtmzDbR2RX
If9rmu30kPeUxElE+0jfo+r7SVvJsOdr3ZGMg897lCFcyyYnkN9VcxlB3051amlMWN4pznnZbOvB
etAvvV0tRReHHlu8ktRANf+WHIS9sMcUV9r0xEEzJsDxwMPvwFjWePkQK3PC6fGMNaM9ruRVuJNX
hkM6ClYv2NMc6YQlLEHz67TEouFWPQrP/jpce1vgxWWz3N2M5a7YTHtsLrDXIB1rXdvvJ/PT9s5z
g3N6lBwKkU2MZ1KwJE+RCKnB7mxc10yk//d7fpjW+EWvMwfpivM+PFqp7e/qo3oznHDNv/ka8mp8
azafHh5HPOowmYnO40px/mc1c5j/F2HhbWcTmf4mYbHDzonlx+uhtZfQBRcwIfbpMT+OQJPPnuu5
4TW8Jo+S4wGf41vT7GfbPetZ4S/ozhr42Lf2lr8ZPyaMZEF8MV9SnhoEXQVdZA4Gq06PWY++QvtV
J7ySaE2kQD93RvgcteFjFOJgEyfvmI4i9yTk2AqcrPYuLhN66HW+rRbiMk91YnLClThwNALY6Qqv
bh7d29JahXhgxtZkQ2pyVMaGJNbkVfwoycw32qQdgNYQ6TFnFvtkX4TVui7D9y5oL0J+V4biqsAc
T+aUDil0rTS+9EZ4kEm3TdSWU6J0G0Znsqne+0ihmZOXTSdtpyI4ejKTPKzzVLqq8hbKKZvZoC06
cuDyAYdxhhJGTOxAEN7TDDPUiO6yuHWa5xyj0V9BdWFKIx6qJHkemA5m4HkCkzUs+tXyFPuuYvX7
ocXNDpdQs8m2WlG6OjOqxJfovNey5iYmo8dyKJl5eWyWhCPGwl6W3iUs9jMJjvywyMfkyadv+PdC
/qvY/1zHZGDQSBFMjQfGn5u7qALel3IAICxDIsM/NbqCd8fSJWo2Oe075RCjoFXJhpWG+fn/SDuv
5baxbV0/EaqQwy2JwEwFUoE3KEuWkXPG0+8P3vuiLbukU3VWq7W627YAIsw5xj/+ULDZDMh92kLb
GS0j4ZrIlwS1JOHECfe9gU2RTA+ZgrZk6OXVVOK/k76TNvcEPeybVcj8zAdZTp4gMojIUE+IK/i0
M2lpmRpD1hfHLIDmTMCQqS7P7Rw6FJdrYwQDzzadcKiYiRjBz5q05Yqp6xw/DDoywcGRjaeKAntg
8KLWN8nEkik+iYmOJ6Qmj25BVqY62LkIYTRwu9CwBamxdZjAiriVzae+eB+76KHNBu4r1oL5m0Je
OgKiKfZvkv8I3UcUSKVvWB6rjUjmSjPaenJio7AiaaXelXUKmWRwmckerJidVW3QkU4HX672AgK3
kMkcaegUoVqurv34h5U9BxH2INELsjKb5tHMZS+keYkJdI0T69gn47aJxlM0p+aqeq7y2Y6178hF
2meZwXLhVaRX0HEseRHf/PnUpLPQZmnecuEJEc3m6yBWkH8iewjLnRSTSdDnO8EyeBO7x1ZSiRox
mdFpq2QO7oLC2kTkRw/Wy6S6mfiox5dBfFSiJznZZkl4UgPFCd000HdwTimEMP3nRyTxUxoDgJ2Z
KtKi2RaMnlnrN6KATfB4iMt6neeeZcD6hPJpCYh+xPLOZHxHcPBBD0Kn7Hnt/MiZybAYs85plPjc
ivVpyMguFIbwp2gN5TeP6N/AAURmSyNPwzSg42mfgAMxDAW1aYzsWEU1oxXsA6j8A89glvbNi/y5
5ueWLLQ7ipIly4be/c9bohVKJxdBkR7z+SQgG6SSOw8mZKxwDSfzneTN16bX9uq0CPTjo5Jp0Elw
TfOJDxyI/S5ahshTtkCqL4wyfiaTgKccTBkaY2Rv7bEyUDpWbMBpvwtk4+Hr8/9X3Qz/nXg4Riyw
u/RPnMXOSGMzaeWE0bkKQXE4pQTTmWLgiFQwqt5B/jjD5ImZr0u9KwbvS/CGbHgyblWI6JoWrIJ/
6zdKiX+4SGVasTPCGGa3a8yjzx/wEVe2Ee0JfLga0bTwYWGKOhbJN5/lLykBlvmiiqHXgk5ZmvJ7
3foPXFToU53TwidHtgjAk0l9lCYd8fSHFB918uXTBB+E7rtHTftM+5TkRfHFDgaWTyvx2ZKvSAxz
IibaPzQD+mvRfxgmxyD2nThII3HnBD+5JnXaIPU0Ee09Rg6B2DjxbJx94zEZfWcOgh1Ug0LMnBwx
4OCEQbeHRr8qjP3sIydsZ5LMkq2vQ33XGIOxJ1vasSgXHY7kSSAiUuQsHpi4Zt5u8vrYnzsvd8vf
FkghZnL2A5OCI2ZIXrkiX5NKDWe6Fe7Pb53X3EurYreUd4tbIMSnNaKedbQ6Nx7WmpdLiAMv9pYB
7uGXc3WcV+gl+aMX1307ux8rD0AEN2kMeakPOcIDRpgPoX1BFX4e94t1nXEycaWFGQ8L3MQ8s9zD
aFiXG6rEk7xtV8YVay3H5DDvmHQ+W+s7L1mSBZ6xsV23jqfbuNmaWFEni2EmFmp7Dc4dpnPUgDXW
n8om2akOYs2V9dyeYaMcM2e4vY00NU6JESKkvnWzmi8JpLt5O2/ZK8vX/HX5lBm1IPzg5RO4sPAo
Kd8o4PgLv9Kbu334gG/lLM6cZDfe4M3xQRejv37/Ee0Ww2DY/HxfPHuXy7L8xTrHCRac6e+rNm4o
Idb9PsRNu8XIb/nTlweG/ONb81F5F8ar6+qaYDGIN1zxQXW6i3YVv23ckzrkLobEGc6hmMXxQ5Yf
lT5SjnvB6iPBHsFbLH+5xMt1wR/0AZPRD2y9OXRoc8MWB7rAwcAbCTaGxngpZ97iqYz+e4UX6QO3
id/AB4jtag370H67ZM5bxIe88D9sVbXN2/KfU/40ZRNlLksCV4ujY2562dJ48oRdLiW/fuFMOGTg
cFjn4ub2G37g29XDlqO5+429dzF5vWHJfV5K/jcYIftqJWHziuT88Bbs4Q4qh7wjdYmMuQFDr5iK
J6S8qFh8kNfqMU9pVNh2lrMy1gKS6wJuT67IP1J0B7UOrU67NdWunohq0x/VIdmVE8HegPkWaZD+
AJuFOQCjMNls6YpBEWUEtv15RDws3qzfSC/xwgNefcwRjEVqQhPcZEjJx5iLwmTJrwZobSAGMlGj
GgF70iEp7zTMhWvgF3TRDJnv5ugH2oba2KqLtlOnfC/f4cWsS8RwsgR6pRrQQxS6de5bJDojI+YA
5qPmo5wNPHOkeV3PxUHFEaGBWMn7JT/vkB5N/XtXKq6MUqXHh0cV880gQrwFrJk91aefCK1VoBqr
KsD0QbrIBJYa+6z0OpldWUGtEvKwtYdaJrWr3raWa9AwGe+9UB6xT1jN02EK3q022Ae95vo1TNDa
eGFhyKRTmyNwbyFjxITdAjBrY7ILUNBDRCESIF4lYu6ogpsdEKbQt7QOzetbn3tm8bLUBRI67SZt
3TyS73sgipTDxHvJt8vhlz9gzx0qXmARXW4qF1XDkbryz6027YYY0Y5I2zgIXhRJeyxtyIlLHwtM
DwCsLTea2WcKzWtK8aEvT8xTV1aZHsPQkj3swvyVHzjSTEzfHGaaV7XeALiu6HYUncQOJ4GI+Uxu
mLgswarkmfDLF4latuo1Txd1d+HJKEQYslmTST0pxqo0C5xEJLuPnqSMXqYR7zXocakCYWBmZqrE
27JhhUM9B+WvcmsD3W0urnxtm0Mo6BSIE/AmBtORQpprJkwZHNxqeA+0c4/1VGvghZlFj1OUfoMo
/YYf/zu/Wfapxb3IMvFtQ/n2CSKzajNss7L2D2FNUx4MeIaIEHkBBlEki3ZkkRhqyHaId5wCk7s2
3NF6NY3eTaML9rZrGRsHE65cfynJUKuLGRIVXWN3k3FZ+bosISiMuunzyZpMxSX49FS66qe6BBpe
koRa5B9QC2dNttWZAlpRuBG77uIjp6l9kpgy10+7tzkXtlUOepDhMBM3NvXYpq4lng/Y1MaTZF7T
IgS5j1xJ53NVLcxtIimHQfcw9NmNo86MbglTExOGrO+6VtuCRmGs2rLmHzUxPeep4Im4LhbtXiDx
qlD99wbMtVSSg2CETqexabdseO3o9nRpY5vaVintJ6hMK8oVRhgsYsOxzt6b7rQo7NDyAK+dEhpU
I34IM/B/EeMVBsVpWzpyXFN3Q9t1tdjwmDWtK5YqYBwH7tdKnLA4ZP0EeLTY4wozIGTZqci1VZN2
3YjNRq7Zm8pKWQ+isSpkLEDgSdOsFMNAhhVQV4Lhir+uLwQf1z9h5xEyDzegfmOeqTOMKddqvY1Z
OlqnBAjzmsALZLic7JAFIaAKTzR+Pf6xpUlrh6d2STW90UKleLnoFL4LFukHpwGuYc28rAzO/thu
IS1uBa3fxXOzW7oIdEFRu5kaq2U2ke4YB6yU0nRTkxYxju/EhIBr4wzcjp5Kfjby5ZGFdlZv60B3
pAr0hQLLnMFxkdZUttCQW2z2Xs6DbSYHJavdOPoofdHjmk89ncxCQxQZxytsF8W61NPDUAtM5bHj
yKvThE8RkS4rqUUWH80XlmuMRRNH8EZlcjNF2+i95bIOKQ1Mv0k5KBahp9HwqBBxLQ217ZtXvzoH
ee3My7yERvPrd+IfpTqaJlSVaL2AuY3PpbrCYKTXtMA8ZPNRCkVGvM1dELNNQbhU9GGzcJfi1jrJ
7VMCbVxNibESGexJMY4r1UwG6a0U+M+aK43XTnid9HnTJLdYLt7nMLxPYUcju7ynMSZrt3Qj8Bhk
qo/jTKVBpGlt5l5QF49ffypsI/9+001FRi1FjCCiZuVTr9bDAwwUgY9VJfGrryKdm+8EP1ynEpku
0kcZCY8weyHCH+RMONGPi5oU2AVUxoVuJSjKcYg/ZOU24ibTHhVBf7EUUoabca1X1QNPrJck6YOo
NFe8NAmhvxpmbSfAwzrsWhkmfQiJ0IfBKIWMC+CpikZ4TvLuZZ7w+i2ySxROh5ro4am/rxI2r7g/
5YzksWbCt5Gh8rUnt3Vojx3OquOtATyycIxKhbtAvoMqYldU8n50i5qj2JF4i6+VvI3leCf52S0c
I0x5kXCgPiHeffR049C3qCUHXEa44JnFvtpvovh9VI7COG3ySAXEekEInNHoRxiLlJyTmElHlLRd
Va+UehfGJZlOnLyJcysJ1lY/OIKhPJYINdIBZrYMWoOKdYjhTvAiPI+kBS23t5G7p9oCbhmDtU62
bhh99HApUBXaZnqs9JtifcQW1xE2N15BSU1+Hfz3OqP4UQsi7aRNv+hRMuwjowlhhHowQ8U21OlH
pFEGs1FGo/EQlbuomN3S17Ae2wkT1GwBmFRUPJ/PJLCNfv2M/VaifdpMLEPRF9jcQjj1G437b2Oo
ljDw20w/CGlDUuN93EN7L39I2qGCdyQDoEX5qYMV48/BNjqloYeGjnIvNN8mebxQSNxNIiytZrKb
DjQDkrGlkI3s31XUQ8lCgIxAWyjwktncLATqNvxlhGSuJE8VUI2hnrrpg1pTLHBsJqI0xY9MHl6U
SXRpvZO3CTOkesgdHzcZYtExrJgh9ReXgopOGHzYVD2WYpH79XX5R8NMqqLJoFL630vzCU8SyqSf
K0PWDkaAUjP/pUhUo0dNutdJQsIpDeKnL38jG/xLHUoZskQPwj5dsENE+KwH/7kZSh6N8xgWJJdA
yuxyax1LeJeZB1GJPK15j7MTVy32F6Cg5G/aHeMbU8t/oK/4J5ChtySu8k389LlR3ucmLHQ+93jq
5crNf0aWtVH80Eun4ChN25i4KU3d90pkS2Lm6WluL4iNJYq2PPGAy7uEwjJPn0rpLPgMlqLHYagO
KgxuSchPfUtCd7yXUUBI2jcLpvE3CIjWFxWezANNhWQt6+l/rp8mBrHUzYp68CMoxDN+z220MqXi
rrN+mcl+Tig2rXwTPehp7ZmQCCL81eCkn9AtbZhnEUoOJ2wn1YknwwUrxJc0vtSWvBPitdnolzjs
H4SgpM7Df53Z3Ww8ziLTePZ0C3VAkW27EH9oE3tmmBtoJWBQKHgUPA7xIWRYVLU7K2Ys+HMsf0qE
QgDwZThFsUA1e+wrqKRP00sECDEmwF9US6yeMlzwomHN92Y/PUOwSQlWHRRYyJT50o9e6FzJDB0z
f4oM5rO2orBHmbkzs6IMAZQzcpu/fjd+W0D8uWZwmbnEBGYh57U+b0vxMEq+lI3qQdF6W4cknapv
MSVEEacuhDlp9Pd5cBughLEHr3xUaXUTw+wT7bFfvHXiHyA+qwIKrWnAZVsmhHcl4ZHlnD9GBJgN
XNDE8CJm1SGh4+Mcbxmskxtuyqmjte8pzl+FeTWiD7MtNiK12Ncf8LMzEKifAmApYsSDqFPUzE/I
ZefHuMZpoXWYzRFbd6zGGkeqG88kkan8NeLZaRUVgllSqWlhGztSzA20P/LYwnMlXL4+m7+hbciw
MpR0kaRVZpufyWVC4htqp/jGIQp8BgeYH/jyJciQBGOk04+uAY5jvBUCfHzo3bNQ3sMt2cR1vouw
SbCzgoG80mEddmZiq6DoQhuqTHbElMcU92WcHxKe3sV0KRksIhtvPUPvSAopoIMYpAGpREKQhYlh
O/1BNsouxpi+fz+hOJhTPn4hSR+D1Fgr0zJ/qf3H0N0NjI1n9dmfYR0wuZxxvMJ8qxPJs+f1EQo7
GmAQddU3TjO/3/A/Hk0mL5ACNaYADGC4j3+uABCtukwyLIVRlbhttdKT0U7p5clqK7up4veB/cyq
3Up7hGKVjfdF+dSFv8ridfQBkCJzteCQY2g5YzzhuKi4wvJyEwTp19fFQA2ra4ZOMIrmx6TJX/0p
oo0Z2vVCORULzNJ6BA1gIwUsEySYSaNszWKy9cB4rUBfWz3Z1AigfHi1lvBsDd3FSsP7gnvUM6TW
xccgfO2IL1DZXzoc7cZDiGdpUlo7nHcdDcmPAVpcEh+qM6KhOWdYnVv6UbKyXeN3HrYBhpVcw+7A
LCnKH8aau1aKBxpvtzOP4NHK+B5AWx7KlJo/xZO1zIkfodHxH3it4pmT2YfdLumq3YSiLKS9SUaj
/mYNkf8qbblRJtQNejwZy57P03o/MxUrQ1V9qFVGUXA7E2BLoSfAQUNNonQuNng1yzXAgITLtDk+
j6TJ5vAZqlNBexvZMnBYXU0MfY1Voh27SvW+fvGkv9Dr5RwRZpmKqKr63zx04Jc5C1XlEKgvo38M
G8ERIZwEElQCmIGdRuepnBVgiUCXN6rkg/IProLutZxfvz6Xf54KRmVsyJwIbmp/PtdQS4t4bGbl
gNEQ44F1EPw/TC//hkEoOVhsEEiA2vPJP617aaQblFcl5KbKViD5SIm4nmREyTClBAFFnN3Dti5n
5UFJYTNM7QnNuDvGiP8EdOJNvo+oe/WaiBgp9WhwH5dKbTYFO6wGOyxE++ur8o+nCKhpqdKWiklj
wPHnZZHEKWvKrJEP8ZCvC4z09CFzSkXZZRDMUkt9lWGj5lTOikblQrYYyIBa73oVWBJqcZoDIOBc
Zcfx0c81O5iJWtXlXSMU3z1LS93058LERFhdzpV7iBHep6l2rMptOgqBclDl+wSBWaKehQKtHSw4
Ieupigcv08TNJH/4de6l1HcVJB85rR/CvtiL2QiQOD7FiWqP8Xfb3d/vIufG9iLhAoHm6bPlE/T/
kV8y5QNtcFfA7vrIq13YjDAbKehyTyTxQ6NxmdubUV6/voV/lWyL3zvR1xZkPU1GdPXnHRQLKxCl
oZUPSe70FnQsm9JXwAN5uP/6QH9X9J+OtLxi/ykO/Uk3ynjkSDqYgPqBgZQCqoktkR45lXQ3hbcE
xtv/50E/vVFN2kuVLA3yYRB3A0+dmO3E/kjDWlX4/WIOrG376LsC7fdq8Plho34BCSHblLH4J9GO
okSlUfi1fPCPAynD4Q+JkYhZ/op2xHIJpQdCDYEFpryZF6sQVndyxXllKL9pJpYP9/k0yKawFHAZ
2HqfiYd+kY9S1OaYlldrnu82O4rpVQi+OcrvPf2vw0gwKi0o+ICinxYBrS18NR5S+SC16wH0sgQV
94XUbpSrYlx7f6JLn65TulFLbHHj+FTR4Gdl67ICwD8macUT8N6SQ1pwZQUeasWZ00IXbNXXyfQs
LaPjT+0wp8DSPjrsHuRX5DI2at9vdsV/FJ46BQkGoqzAWI19pskmgRqOpqCJhwo4pkIK3zP3jElT
9zhsGBxBLfDCCK1TiSMWXn3fPK3Ly/bpSnJ4C+6sik0ffdSfr4ia+iYDel08tESrR+EtC1r4Tm7i
czZ6tRLbcy7CADLWkzBvKtCn2McpWK2+e2v+Yg7gRkOu3OLkguwMu70/zwNsm/2p4zKM+gQPWt2E
jd0MBigwsmTtHap/JFUQx2sPTZQcFTgXESepvbI6hVyoZa0amP5+fXW05Tn6fHVgE3NtJCjFsE//
PCvVyiY/mg3xkPoqL5W2tczOHUQ4pDDEml8lBE1BkD1pTs4GTtlhBb0f+oLakeIc1R8GzsqIMjEx
8XIwQwUeUiJ9ZNaisJru9BjL8yTHC+I6Y9cfWw1hyXN07gf5Go4Zfi9XtSYJt9RvfoB1V5t3F7UR
zm0Qsj5Ldib0UN9GZ4CyZcgBUFHzUBUCMznRK0Ui232izOXJQCVYuv0SFKJLwKTZN3vJ7+HDXxdJ
X6b9GJmKACR/XqSmo6qbekk8UFBd26Rh4KduSv0YDpD2WtXJfHWfQXed4QOG4bnP0Ix10t6Y8X0Z
Ce4p+h1sjCvrxqsaDO/RWB8kBfWF3DDdC34qtYa7Y3fhpru8fw6wX9zIOKqod9ybF2w9jmgoMFNn
7qGMd3GRvxma7LSMHeYst4tgvkZZ77RSRAOf3uda9MOQnr9+UP530/p8EdADLbMZ0gh5lP+8CJE0
/99rXEqHGvwoyPdls0tbr+9WgI8V9vq5K0OOZDIS5ZuAaaex7dN1sTBjCO3BnsfO9H1H/rJJm7lK
YeS/SC8BI6XklgBG5l7UvPuoLDqvNK/l5OaBV8HO0sa9VG8z4aD3NuauagiH0EAP4jb+RYT8R7T3
gOHw9FBaTxJAQaNsqKorndSu+RQbGzyaVlZ3JKAxz3EzcBrfYaQxvqSX8ieJAxsLSd9VvQvjdfVi
XXUA4mf5Z6Ha7dv8HHYOvE7c0i1hV8zrjIwpf1cusXCQwx7i1hEIVDS9VF6ZzFmK/SBfDOsczGeT
+BYx2TGVnqR7NXOQE6rhEYFKwEAwvyCxG4nFqH6EJWK/Taj+qGuvr70hf0sxdtfAsPfBuOarwjQL
GkiD4M5lIKHVnhpuotmTZEfaNHhnovvR4zvWsBCCY7HxpX2PbhvtWIlc2ksmrxI+emUDRJSmQOck
sq+H/iIbjszTJr0V+BRpngaSLEt7wd9HSwDYZho9jfso4Z8rb7LY4T2zUEIxEztWR6V+lHvHJyeY
zrPVd3G+Zb5qMbFR7E5YzZ2bk2eP7X4DIcz28YeXbOtH+EtkFpsFzpzvKg2i/pqB4uqaH30Hu0ko
Cc/KaxgwAmYPWDf6ThsQJqzF+EwWAV+6dclNzCEdSdpX0jrAXaZ55t5Lqq2sDO0Q1W7Iz5afceXp
IFy1J6kFnrWV/ggshx2cqm47cTW+6r5T03tdZUZbwzpQrnLk6pHbYIsMVUFjCHiAiRnpzmza4kW6
ptppkV2u2Rwh0uN/BFxvkrQ4Y7aE43xP4iOlZL23mFVs/QEhzlovDtG4rqFQkcF8tlyQ5g5NpbZa
1jBe3HzFQK+T94m+5uHT9N1IuHWyDs3d0rC3THjIXlrhNBWqWwmUDlpt9NQUrhG6RnQJege8ofM3
dbwWc4wVEv7wpZ2xfGZCpe/4MpPA7qaXYXpp9Io8w5s/voTtHfeHL2hchYIv27qBSKE0hzTAPWkr
8ZpiHon4GRO1lS4DUPNL+MzPa3l+RpBk0YBM+7hk7mprxErKcFvUQ5Ae8vxRRAQlOJa+n8gordZW
/OjX8LEc2T8r6Wp8KkneGDTIUie/QMpzQRVGRGFHvnSa7kJxK0BdzuotJVwJa4e8X1Je0Yym8sUc
HgflJ3btdbwN5zNA2sixQ4xPHL5SfQ81Q2I9Ge3odQDL3LI9xARNDBsd/SsEhoStI9pHzd4MXjvT
RUshmU8YcqumG2unurPzDhXNRM7icTYOtTJ9AJ9jYtN5fr0P4IrCNIUCMO76flMLm8aYV412FMdD
IV1rw7HjwtVA/q3mHLWnGvYGKUVfL71/I8BUDrTJBk6tzPKpfv9ceeVsLuCHtuKh8XmENM1tIsnB
ZAyVvizAGRnYSlUB3Eq4Ma1Z/onqQe9vlXTfsGj1kJ9VA27rXEOLuWYBAVThjxKIotACe/CNPf1C
IoUrmrw1jUpbe6AtPgtYnU4Hdaf0iPViMnpbbJAaT2yitRHczO4e1viG4tUzTGVTJ8m2LfFJ4DLH
OkyHtnouukBZqRQ1sVbysM1YeVVHv/WUWnGliP2BulacMQsdQECSnSLhSm6Yz/jNr0PON+9NbLu0
15wttOs/xljxxiI8hBIe8z7pDSXgnBZjjZ2RuzMJ34AT/yhbDQl7d+A97A7Bcz5VRobfjeBto3SQ
mejAHF9x0WIUqJZbdr8G42C0p56xvoL7au7NDBWyfTOPTut/fH37/9H4LCfCAwAggN20+qlwNKR+
qIp0hnsUNtsAIx+xI4qXSaDvawiao5UWYmNQ3jcZaxUipeioxpMjWrinxh+BIO9i4ZtT+gdEYcgW
BZGqytg4i58dP5umRMoypuKh0CHhjwPSMNSFhXrfUgOEbD4zIerQFPUutSNT3vbDrQ+PMJdMsEar
/uil5smMNX4PGnrhQc3QN0OM/PrC/ebi/lmxGFBJkOEhoIGx+7li6ZjhWWEmc+Gqpwo4wh9vo39t
K+hQUMXHYOTNDZ1SYoWL7ks/WSBhJzIxFBQKIEQ8f+yGFb8ngERJCCq5j4c7SKVbeuvIRBuFSVCT
+8ipWDezeFcy0Fi8piptWiPgP88+HBNqeG6IoF9hCuFY1K2dBupYitlyWcSPMQ4sQf6ryY56bR47
e7I2Ooz6pLdTVBFJH8IvPnYGICL8zuG+7nlDMt0OGK4mlfIwJmx6XN4U9zgNOURmkO/Z3Ci7KZFf
JF87IAV2RRZKKASzhNj5aY6fvr7K/0CnCag2qV/BOzRJ+awOGBJJm/w8kQ5TNZ3DDg4YZA81CdyI
xfOK4MOSLFb2TbiTJPTUm8l3+infQqN9wAucBCHmA+vaLHbm0J7iXHtI9cZNMSNf2t66ki7SJLv1
GF2Kpthbdf9zaBnIV9WdWJn3VY5QPsqcWLtl4r4Y8V3s7xKL1PalWSmJTbKgN81x9FCKOVSnY1Fd
c5RPBYRCGmzYdNAEGahHrX/yA9OOPmYg5KIFJ/fDTWU+6+tcAOxPpXGXYafWzfexQW01pHsEdw69
+1pNwqM/iCsSqbDSXPv4dQkLE1AwnFrOtlpd/9I6qhPI1W4eai9hFNOiF+WxQSsJ9Pozq/y7VmZ3
DBi1rZu5uAbctS545QPL33Sh/1um//lSmIg5TA0LksUr/7fi7D+IEQbM6TgGBQ6aZeLo14DdouLS
GCxw+YR58XTVcQbT6TZ1Hs5ocY+Q1irTcFEVvQCOibIYPiXnuSdxpRQxS9tLobEbFCb5kbHvIbGr
tNVRAsNNWce1eFyIKVk7rsMWhbfZ38V65jW4kBW1zFUWqbO0XTVQtA+XoFF+KtF8boi1aRClJd19
Z2irur3vE5yhxR7MNb/GES8Z6pFYnRh0bgXFvIxR5c5zflenyr4D5UhBvQISueY42QrCXpLeupFX
LQl3Rmw5cZeQ36TpM8OJ41AGbhCSCpvcW6N8sJTVYCmbKry3iwQblXSbIQEZCoTcyFv69nk2Yrer
plXc7TBJB0UZ0KOpIZMf8VYueGt0v8CMGCXzu3Hrxhpt0i4SMu3OFLcl/P9lvbZK1a1aATOopSCf
2D96TMt9VV8rk7lXRzT5800ucbDLB2TriGmWKaiKl8V8RkdzjGOicuttU28nNWKOtZWSHYQrvvPP
Iq5ykn9X58YvM1U2eLwsLlNYlgssUZOAbRaQsMrwkZqBeDQRIkzqQ6atV03KXAISJm6dRHAmu+UZ
1RMkRT22HzEAbp2HlxLKrcaQOTOF9QBJJEV6hsdfAC37nMbboiWVGEf39DbH03aOFVcFBy2z6LXj
BopJxZpVw0myef1Xk4Wv6WsAaPkbnAojPIxMMtxuA+P3BF8zaNUVleb8UCMyfgbyZXqX3qfJh5+9
9PJ+YY8sW8eoYDXqF2SpDXuhPWMjuMp1DXfc5DXDSwFLbKW/Fb11WnzVCcWSuXUYxlmVf1J4xiMR
c3aBPpt7LffI2j6iBJf6PHxs5e4869NRfs4z3x1ZlBj+llsNwwhDwZUMH9OvF1Tmn9Rzf72iCrM+
aZmL4C38Z72HV14NFNcDNxyDp+KXdK7d/lV3xJOwV4h5GtYDekpUPivWDPKVSE8+lIfgpN6bR9zi
bVoQFyqT7NHXrvCbXyGYrO3s1NsGv1+G9h+uF4b8ktike6M7rbNVsRJ38QVdPQ4TOe86YA0BSh20
+xVIGP/K10z8pCte+T8y97gnTbJCtobDwRLXjA0P3+Xlixq44wdh4eNDE6DjQ568ahhOtKvwDT0i
/TtJOOGTij8i4qlxxTozkHsHLRp6AmsO338flj4JmzvQTIYGpbgSjOWn8EDgD6+Qymdy+DX/pV9S
kGFzrWAWji2aSBg6y6+GgE2Qo1U4vMsh+IPpe1quYJ7zew30aeL/HZ8PyY8c38RHhpQNyATqgRtW
jnj/wVfoVSSLuIetFN6WBOa5bX0kbM7k9fFjPpiVyj12BNACVrg4JKRIyKsyXeUP/lvyQgXbYOwY
roQP9gVsaPFXiDP8EFbDTwpjfiQpAZQmHCHhdCGwqsthOTiHKqGYZivSxxfT7AnOOW/ECg8+hWEh
Y2oDbrnCxd/w3fzd7PA9h6WGRO732a6zd86rZjpcrvxnTJT0Z+2pOw9v5bF/mp/UNw4JFw21o8ig
19jV78h2NxgEmDw1r92enukkHHBJfRAfjG+G2n/TAJm9KNCTaWcwSSBB9M+HXOuYEzd1IB6mgpzZ
pMQotXQLC6ZJmz9mIN3RsivxuKTt6InWqaC0ZR/QKH0Wb9t0aeOj8RhA59S1U3FM+uSkTTWepmp0
LuHc1rP6059wbCWtK7XRAmCKP2/N7Kapr1KOh+eMM9AsobKZ8XKq4JW0WxqWXaPStEDBaIvr1y+2
/jfWykcmnogPbMoI/D9h+qT6xkmXxeIhFH8pymhPtNzNw4SNQy/CfQSOl8QCV7rtXMtbAYECLmV2
nItO3otHv/4YcnkHOseLiFCXTW7MbnpNcGSlM9HnwYM7NUaBO/S5Y5aDHdApT/qGJjCQf4ola1UF
YaKPt3WabeMIDiOpf6mK4DLFoX2ZLEhFvFMXI22zRc+5F0p8uNElm1O6FLGW+PJLrPAvHnZTjrpE
t45TTckr7ZjabCY8u5Lhg30ErO3rC/ePYQgXDtIKPHaFAdDnBljXQpDhUZgP/tw/qjgmZ0Vkl3r4
Q8zKvZDfloIDvcZ7KzLTbUVom+zYuuxKNOuB9dF1CCyALJjdYhfMSC7CtzOCSDtfM0XcRWPqqMkt
D9BZqLwpeJdXXdvQlqKVlsmhSLJjUXy3zP9NOFpegP98qE94qoihQC/LoUgmjejQNzg9j6gobpIY
izWBcOPBNcTngEc8QQ+8AgRaxiUw+WXMax5MTpTX129hhcfBudRlViDrY+iN3VKBFvl0iOKCAASW
ibu+a+1qEg6/Elk9aa15TsfO1iOctSQ3N7Tt17dL+nviwifDVh593qIyVD7phTMJ7UViKPOh1phZ
9NdwmPC+BAePYWNT5VTCJv4fws5ruXEty7ZfhAh480oYgp4SRUnJF4QsvPf4+juQXQ99T3VUncpK
pegNsM1ac4453ttoeaSxqwKWrvbDf+3/rpPkPyZRXgT9cxTjkqxb/+jBWkO9yJW8vggsi/ns9pX1
ZE7JH1lD34numGBrMFF58FuaE9l+rfnH0P5kTB5Yif/LRlRdSwX/eC0qVLO/B7CFnPsfJ746FoPS
Bfl0xFMboaMPyA4c1NOQBIfOmJwwxK6MU6gyf4wZPhK7HSa8CJHtbG0GnDrJ+CB9gXYVVlzQrZCV
IhBKgd9b2h3AVahSl61Ft2YtpJB5qzA0Dj9vJqtAfclcUOWF7IpSfkM+UyI2NUpHKRHblSJ71QbE
WXoeP8EDWarg/OdDgeHt/xj00F4oOD40CxWo8Y/2W1JnUp4rVHiiAv4BCaHTYCFVRpU01Tor15yJ
rrNytHLKe8Gez84F8dGH7zEidj8Umdqs/rtnZT+C/XYClLzVrIO/Anso/tSxeR+kVxkRhpmkcMMb
N5lY0EUbmv/P6JXU6DWqdhLTyICbRVbeW0DQmlhulbBlvIQuOw+OEr2IA1v4dxExqrZkO2bWIIcC
y3HsBpMK+e55/RN0F7Gn7shnpjQLOXaCcqyLzKbrPS4zq9rhbiQiRfj4dcg46tKuRWQng/sbHCs2
bU1Zo+l+6NuG5ltVvMgkKDbsU8sRsXXPtjFHPWVEEPbV6Fkrnqbqfc2AIjIHezArmq/GaFzEJ5cQ
t7Dnec7naf2bZcCGH96FPw8u4YIHP3GOYWo8XcqNN7veiRucvBMXnTyuXH9xvEe54TKPW/DH8crz
eiFEpw+TdRAsLX1zOnHLf/3nxYyJ8YbfPZnkod1jfQSuI/zwGH3zQOWZS3j4brc+ar05PfiPF3p6
WJsTf9ZL+YvbPDxe3oNf15vzE9b2JvvmpyLzVk4e7wCwR+jzILMrOacHqm37sXJB4HGcFoenvVAl
Xp+B69engrDBE/BG6fVsJB6d+0s8Ub3hD9fP7uUkbNYXA9xm8xnZFz66T57s0+OFXC5eZHuetPF2
PDfXeB7e2k/vc8e/XvgL96v3cvHaDXd8XLwH5td6c/lsN+vNL8Lmsj4J07m9/juyH58PLuHV8psM
+OTvj8ffe36uN6/xRUp8XVzCbw95fdncR3Y/uabdPBS+wxP/Vu1/Pb7lPUD/gTq56PYp918Ux/vk
yvSAC5j1HQ9HnDJ/r55cXtTlU3EuXuri512vxShs4w7Gs3vxVhss74MbebsLl6xvjTe4/pvQSj6A
nffy4v29fPeCz/PlZYejc7d7Wf+HuZNPY8PV69+79fLS9jCH7rjbsuEH9uEdv4duae+wiK734ybT
hssWrl69qtyWK188rl6ttuXPakrlotIO96tFFXftblvaL1yeOH/Nr/9zr2fuuN77+V+Pt7prdy/4
WtfnxXm6e94NG+95NaZOG6yzg4+WnNu8rM/JM/Da+YUH4QH45X/+ga91g52Wizbbjb3hP4//y335
ISQQVccfMfmM6GUl8+TOcuv8GJQOxTnczlgHK6qZITW4ZQIp96NoT4I42VX0lC8kFA+JXy9UN6pg
B8Sz/Y0UkXJcueuTK9TIZx1XpUUJtJtHWqTltpKDjU5BIFz+THO2xyfmRdLXmFu+OIleWpHvHlMU
YB8mpKc5cYfsJzPCp2XkqECULNYP2bhSmW7L4F6sDfNpMM+J9gFkgO6U2jlhlO/DJj4WsXjqOvme
T+KFxr89SNsAb+igCgexphShvSXmHysKvSxibwY8xbG630XrKTFjT6X5buYHcU1VISvEGL9G4tLk
GVz0IFtbi3ipTBXeB5SyrVpQdeWKLlRpW3p1o7rR/NyooGYRXjiJovqh0f2JNeBOVdcdAlO9TJUC
+IMGw6TYYdSlthFEb4YG9OU2yqJvUewukCev2yWKB+weI7/UnMVEjDBjqJOTI7DQDdMR1CbgVpJx
F2eCBWDh4QVklxXs1BghWEA+SEJEfT5hpZeR0LX0sHXRj+s6o/xBko0kX9L6YuYF+wifghNZE6on
5BWGYvhuBL8+gww8NLGnGOYvEzBTAHutBNJUSZdRIgwrZwao+9wfSNczw+U467ITo6YlyMzR8uZi
WBDLpu4cSQ0BJOxOotizzM8+fl+pjMUcoVZZbmE2PgWm7I45jlh18CqmI4SrlfpY2iM2EWwjuAHa
lLTGxtb4ykEm/GnT9lqtmgmw2FopsqWjITqjP4cF2YxktEgkuJS7RenOHR7ptvgq5tddzxdTSrOv
WEQyGFAdG5IMSIZN4/A+wJJrBVsHyDjrTxE64rGEnAtJGCdc2oT7mbnUwBgdJcK1koKtXhl+XQJz
Xhv6I0TgOqas6iXRZxBWXjrVt3AZmazHS2kq37JAh70rj+lhwos9s/Gv6CLLZAO2fCsU3454czZZ
zSfJEVjohm0GrymBzSEN5mT+yYDi6tNpGVkRfIeK5ZbUJIaicvPHLEM+GSjpc4Qu3XmKhM9CqU5k
BuHZDtxUJKe3AcjDHnlEgyvl2yDE/hug3WOdPYybkpa1Iga7VsocHe4QQR7rSr2JzhQdv+DCe8VF
MGpc2XH+KlB3mjWJtJn1jMrPevk518JGzJRdKJNeYqAAaMv5IFv9u0Z0i8phzspej+F1oQ/A8vcm
jJQaR8QlBtKseK22wOiYPaleYIPc1b4G+Rpcky7mJ0Bd6yJ2po1D/NQsp2HfWyz1iU+XjFsZm6Sl
v1cytQFKFQpLF0HpvCAuPkrKjlrwpmggl6IAmTQgCx0VgKQQeKL6HdjwxURXj6OQi1Z/51B9SSbz
/rXPP8gOIm3MBcb0Z+jnFy29QYlEbgprs5dOFaz4XqnB6FI3XqL70gGSoZANjdeeCsuPNT6jKsmP
sSIegoAEbIockjk7QF8ds+zxnZFloHHqx9VzOOpeaiDzXgxXgoPDvl5MaeiXp8btacUlbeV0kbHV
aYJbSsZWtb5N2GMDog/FlpjPJhm2SzJy8AgiNSoFPAyx1InsxdP8rhodTiQaxjIh3HJ9UVJiGeuz
Vv/k9fhsBFRvurh+bhT9kQMn47wdwFcIls+5/mQCRtOXyFHWIa40zsvwJeKQF/X7PL2ZFQBLMHGK
vPY+Qi8JruVM7YliElyhcYrgDFLFa4NDzS4uT0HcmaItRP0liK660nr0kMYgoqyOJAwbRmyPkI5k
ZyLfCdmBEsanskFTnv6qUrXppWkzySTwJvWRlAmE+w9JL7eDdGrXMAwdqpi6WSzDrUBNK3yQ7BMW
ytJp8BqvkMfgSSlu4HNeRzHGwNx4aJx24/QW0tHXBctWptibxeYY5C0musHPmAML6TGPFNaZfgCs
1qF81AgOqSIgJNZ40mU0kQzItE4TqzjFsrBR1fdseV/5AQrGYjXf1+05pMkspC0i2Y3U7qvyHjHF
1vWr0lNpFukzDLiOpsTRDLxiRs85eZ2RURgCgRzz4upVtW2qO7qfpe4uZl3jaHhjxrqYrbXH121n
+zDlHO1kP8PHPycDIcoxmFnF1+LQiaTXHl6ZUJl2xGlFM/DSoxyiVg50wDgqPVq3SPLameNQwOE1
D2xjP0o82oHAAROGrqx2Z5NKvgwbV1LqyyRXzmDlFxFU1VitMhzxLKoSzVg4z6N6jqLe1niYsqRW
Xr6Fb3BjZnF2MoN2CyC4DulLGLsydT4haXdRBSWPSmWmUZzDPAl0tTJayIf1WRLghdB1wovvdR26
FnaFZliSSXLqQwYqzXoRxxGoWLUpVXUrW19JCgoOXY8kPmpqZlypI9IIlKOm93+UQ0UgSsMaRMrq
XR4rrhnHnjaqL1VT2AOXVwBhRWS1df6aKS5RbPTQntGnoNMALo5SS7ccM6pdIZZuqzh9zDHtoifK
6cHpJjaxCgh59KpP+B+SGffhvDOsyI5xGy+5vMXZrkeNQyKcI+T1k5h868l3E9JBAjg7BU4vjl/V
zAy5yE5IcaNLLbQK1K0sB9oOBVMZyRRIzERgDgNM0ULVkxJPiKTt2LBY0SlBk4tCn2GpGVAnCVct
O8wKPgD1WFIaHDCgDug2W+kbDgV2bBXFXtKGguJjjAfCYjB5DzO5LLOtQP7QKS0qrENkcBd9CSVU
eVeze4WDPMSDHdCmaKNwW1S/ZhA7fao4nT7YFTVfGK9EoLq1sWuqZ0MoEfAooMw/lzwnHO1rVCn/
ktmizU8mJ0rO6bpSnHEvresZ4dB2ESSp3NW1fZVdVSU/1HW6S9phn+PVUODgE0gpGW6IsKx+5kBF
+h7uBo1ctcyCxq7e+pqsoTYE6V0T/6BI/pj2uPKgakji6PYRmDm58qIOh7ZMNl/a7Nk3KwEdqjRx
GjrTNYQMmIbQwWS8U0Z4lc1wKyYvqTJz5CMPqQsZdyVSUMbfODo1QngGU7wX5exW0/4Jc0jnVeJG
CR0ELJf5EOwmZbyDN+dQMT2iRJ+BhIw6rO/iY8ayO1ElkYD4Z/q3KcU+Nqtofc2ws5AcHySq93rt
GZJsD7QwwnrgfjDm4Txo1gC/RNpMjfRkoFvNJcnR6W8N0KsW8YUqjL2uwbqYcJfgFMPIFdpHmL5M
wSMLUruTg30SBPcFQsPUU2QwTnlmOON0/LtfZ1CryA4BpDYt6bMBGqJq1V9NFODyWwp6vt3MeZ5m
SGYDv10TRFg/SQ0ZGstwWhqKlmMFYkP35oGIBCSSSpzzztnk52s5Qb0s6atZORa9hrpC2Ji2vine
yuy5UlqMZoJnjtG+1+NTI+E9Do1tmBjwvAebhEJEAfQia9kZc+li1QZ+xIb7FJtET79hGLhjiqah
y68tGo1c5vPtxPcY9G1AI2c92BdR3RQA61lJ1epir9N63hR0CMkJ00RP53xelGYbSvOpoKyYt6kv
Kjdrbndl+1ApNyH3Um5xTa+WV6SJHDnwNtJHlkv0VLBPsy5Kkv6pgGZO0KTNDUapdNLYIC1JOXYA
aBswfYPxJsYseGlhLYnApgSRqfqb0kOF36+5Q5XctOGhDk9K8NZU3VPeOspy6Szp0i8sOZcvU+N8
xticd3bBMgvb3t6ioaIwYGLD3mW8uCqV7arIDlWPmhb15NDKh5ajRiCfMuIzEIXTNLEq02CgTeVW
BiITWpzg4ownjhwpgqKqCR41dEajAkFqBHuk+HZEE3UaGXBAJXePokGrXFd+bOkks1AtIMNmEJ2e
qLRlqWzyf0jW81vG9FYT3bGnEdQU+MU4Cgm6kOhgrlvFkJQuqxNP68oxYJGQZuUhFyKHHFJnqoSj
sk6PConP8wo2f004F9QmORZIHTVZByoZbQ31ezJ3mL0hIs8H6I62LqA/bEovXj8n9nOJaF1DXXCA
DzoThv4Q4gayMtKmgIETlicvYHeWeN8HRwtzMTWq4oFC406F7LmpobL0GpVFBn41G08Dw46Y0dDL
YXVyLLat9lj3QBMEAd4hlbqPinoSEUTVR10eQ4Qk9GvPdEWy6ZXkLqt/XYZz3p/UTqBMKiPESoxj
TqgitIbkNnW40woqubK8jS1W42KTUwOKqgPIgSg/t/mDbMxxQYq6DVoBdCqojKh4IkXLmRY2Egk7
qdHDekv4l5+Dj5ZlwKDohNUOJVBxlFJtPynKVo97u8mPYi/aUaGyJi9RHUaAP14ti8hBdgZN054Z
c6Q5+BLYL/eNxJRMJ6IWISYjDOzHfZez3k0DL6BDgUPP7QZAX5HlCFHtlfFP1prnbv7pMZa1I370
hEcgqDSCvj8XXpYb227h+E9B/66ZGHG9A1nCcZmw9WVUBno3MqHkHdbpsdiFdbH50YqRbcxrV1zV
QqZPlNttGDpxtzyBTLFbk753eZxKNyBASyudVtTOYnhmD7ODByDuSdZ2hizfg95/1xI4QEV+job2
iaWBb3LoGstDIjIwDTuvTI5af8T+sO0BIInAESsDn2VUOF0AmEYzCfSp+CqA2Vfp+vltdKx/0iOq
n7U5+ctp6av+T1B2cG9qOx3fcyRkVvJVy70XDwdpnP2ciuyAvBeFz6i8rtDB/LTQ4KBSEZa5Z1lv
VYXUiaErtF7BN61VgrYMn5BTJ9SSRYulAr3y4CfXOY/ooxkUVWbU3LFQ2NKzUd0mgFe037KR0m9L
bb2QnT5G1813cwuRvHAgjKafsYSp2PBorUGzu3M7ljFr4d54ijWwy9J6AlLeYlgTRIZ1dgHBGLnZ
FGOoB0ZcvYuEsdC7sDEeQ62eJridr8W4U9AYDKLiJgxvM1KUSm/vagvvSlK95BkVJaf0j/FNXeBD
+bJuCAL0Ow48+r8PQ07unMSHmC88pg6RQ/JCbGyIidOV0E56aS+JtNMD2TNmw0NBuRXHwfWXBjwv
GxclIrZmBJ1pKezbeN3nBU1wxYRpjdsBLI+pVpwM7VbKmfek3i3CaZdFsPeYR8E3wAEGzbMgCsLa
60rCLojZdRKUCBzDb9vQ7dYWRuEDbDfVdR5R7VkkmplOfUJMg1GTmKA8OuwirZbTsha/FrIG6X1H
hyLhOOpI5VK9hT5maxFByBRk0LiLkReMc5rZxkDlSIlvobWc1bYSNrrEm0mwfQry07jou6wstlNj
OZ00//aT5Tc9RTq5e4470JEdMKGOyJYpO1hDeRFj1Z+Ql/ZsL7Wk2S8x7SLivC0LkZTipG1DUwZ/
M1IlagspK6Fikf35kCmNL8I+143Etlix64qAGr95aaZzqsunTEWLKLf7sg5IYOiT8wxGJNfeK+Nj
pobX5+BA+02pk1vbmORWg3XpUWyUr/1AlmbKSu815Svv9/HMKCi9ZjQziesw5Mbv0REIEdL1gWCf
DvNx7JlK9zwPXxayiKQW7WYpXothV9XpS2YpT1YkgzBC0gH4AyHdkiIZYicWpm/GNNghnVPRfFms
UzD7gbzTDXYExTed59MkyrhjSU8ZTBHKIHwJ+Tbq70V7KSZSl0xEREq7E0dKfGWhP6kNzJxkFWLj
TQzFp77IPGoXgVGTreeEv8HEazKEN2NgdapH7ixKdEM5LwRvxM6gW91xCCp34JkVSqamTPwg852+
8rlUCoWCsJui6QKTv+oDYqPXYfhB6+9d6dgQz0zmho48KwLDVvnSLRa0TaVMPh3s2R5gX2y6buRo
3SjGKjXI7Xr4kTH4R9rwRBI6Og9pvJHmAzFoeEkb5kwrevnPTbL/w8Rp/n8tsn+0B0ctXRRgpiPL
ds7gJ1yFev2IJ93O03spOKn2AHf0n59T/ncbI55YBEYG2FSERtI/2nKzNVDEbhS21IPuVLSX1noh
6TsfAvDvuiMUwiK3GznNQJ1rOY6oQmKwHpSaxqLck4W6mYhUUEy3Qg3DrsoU8EMMkzOuHUkFotfF
/G+vWfo3DjU+Xh2TGogOCS36P42EfSpDJ4/7/ig2n0m3VlMu5bSTl7uU++uGT0KRZOS4HVH0/ueP
6/9wzZvQVwyedAXNwq+iw/u/VJMRcJAkTIOO8JI1PwPUWsaOQPPL5UPCrZGWxKEsJAjVniZeSgZu
gU6yXFLP+m/GULxW/95NhiFgiVChRZTNf9vv/+u1zHOpLlXSLUe6ypcyhQRumvu8vho6lSx8YVMh
PAXNcAj77KUR1LtwKcePRO5ueTZSkUi9vgB4ZI22FKPSE7BJhS5HfaF9NWgjORqx76S7coquipic
TnV16JNfgBIZ8cdy3xMYW9tUyM2oJ+kHMYa5etP+egMTGpWlU2tgBPiYOoiLYTueBdMvh4umYTsQ
PsZaeJQUhWTrtZgU7OLaxprZ8o5J53TNi2zeSFIFRLIVq8wWzNV9WDxnCLoEysNLKfjBitgUxtwX
5IjGyeQOzTpmImdp8ukgj+xRk3h0deKCBgijJHuPoXWTzauiCafKruddJUGBGw6NtU+R+oQoWpAf
US+HPpT/Afytt08IWw+4U/xMUvY9w2lQx74eT9dKHL/DBEig+kxOu1KuhsjZloQBTMp+NeWGwbw3
l8ca51Y0FAfMG0vHfYzLRyqmgzaw+SV7IdPxDEx0S666emgV0a7k8LZM9S5JwpOu9W7+kXW8gsk8
NP273H2IbWOL8VsM+IKosFuDYnpQftE9fsA/O2StjJwauSDtnmhidznedb3wFyvd6umPZn5wmEh3
g53IUWPSmJGgDrwSFQWN3Yy0OCS+G4F6oPyy0MvWwVknVKA6ilKqeAeablci/mr5lObfcXeUG6LU
EBWdWupiqwhQfVesr5wvsRJyZ+VfmSM86Rrth/muk/jBtkjBqDQY3xHW7ELG/q+nILeGY6qzqhzf
uuWaGu01Tlq4atQAqpsAXqFkxlAVql8teQaJr4QHmMtjcAAHMmcvS4suriMsWv3qGb4pZzBgbCMm
/mR6l0BYj+zWIil+KwYOMWEvCso2i4t7TAKbAYKzWgNOGMU4tNRc2rZYYZJmxrQFD2PBD5hbW4Q5
/hAk7+SSHRqVaR9tlYGs/mREpSem3Yp+zZvYF4oisUspPiA5sYuc4lOJ3eVNWDswNIGM9VRbrh0k
w0T0Nb1x1cnPrF2PHpzmzVh2PlKjsyBeVYvSVFDs8u5LAMszN+eJBKe6+oQ6aQ/lTulvzaQ5AqeB
NgFt0cFTpQiHomAvxZZbsOQrIClQlM7riW17ppz6rnnvFtpLQniNRwr/ZDDKCH0NTE0ZxQu9wn9J
GVwzQd3q9S5sjhnFe101PHn5QGwqnuqZvinnczRAh6S2aDJ9D19z8V3HRI8E7OTzs9LSyTSRfMJE
W4nhg/4MdcM18Mo1lDECDt/qlQwAyuNPYZTe2OU77LY3E8KLPEA5L8CWQfwnz1jqhW0S0eArS78I
0GFSIlZo8dW09H4H+j4GOv0RVcwAwcaA/hP0DMlF6YaUjkZEU3K5G9nzCzM2psMAgaXVe94jIOiR
3lk/YANFFtqfO218aTUaMxTwoxJLYLSPzOdYeYrMGACL9JrDQjIrMNPyDyVm/NsbiZDjjE6SZO37
qNnkFsyvt6a+R1jtl3E3prf1+BVD5NXdh0nDRCtrQKu3ZYhcgtvXctZo5JukvJtFsIsk9SSX+Tua
ZcZjCqqw9SX9aZDb31yKj7JVk5vJ8cwGNI9bN69etPynYScZ51deYsEiUFfE38b6osdszb+mfGro
F2hG6qTknk/BXjPTbd4sNpns+4pwoxCw8cxiGk7IlgYYah08iLNNjDyOOX79DsAoqjCt2ty8xUns
VyrennHyUwEp10JPTagPpRXj4g0BjeDnCBMqBz1vF7lZTniMRticHbRrwsUDm6WxyRMZSS7IArIc
Yb38iZVyazKcmbObso+Ha3IwS+1QBB+SibVG8ekAyCbthpdKJ8ZoADm4VceRE2skKQJ7Gl51IbpP
ubCjdbWPA5I8RMrNxXYE4oadDOY723E6KQtVnkJd/LRcqWRbPT9XgDqnYMCZglofKh/kITZbWAsX
kKnxttSzk9QSsZDsJuMLmskmwZ0uwlwa0h3xSyIkL0LKWCk+D7NymJr3Zoy3bYgAJXvL6ninBpoX
U+oY8hdtTA7wA0/TWu3qDgjQOMsYUit3Vma3mZ/xeQCQTbdRwBw3QkekWGrIz227zs9QscKdWN2t
gRObs+i9mM8FfUKJsnJcIocwiPFNYm/I7zKZqSB27DaRDqoWPi/N4g1R/Rma7mVctkHVUmPFlIs1
iBLBRMayXSnWG0pTG4TqqwRgU6DVV0hbQYltncJjJ6tHbfCU5DanV2I4H1r51sDMrGR/U3WT09Ts
ttgfNAkvaL4MAQptgfm3Zl4JoWGKfDVFHB7ZJqBDDlZE3C2nbGPWp45KyulPb/1OzZuuYaGLz40e
IXSq72w/r5CltsrAaT+bbsOjatpdrrqtCa0nEy5RiH5doueL3noszwk4aGmgQVCj9eXG2ahui248
UK040Y89tuk1oJHeBC99RBNuyp02zfcLtvO6Og7yXiqSrT64ahF4OkUOpetcmRJskZOS2oAbH2AB
Ej21bh2yGIU6Axyud55Yn2BgBWeJJU82ZXuzoqCQbsOUgzAYX4048Y0ockyKL5mFy4eAqLnj26/x
KaAMaM+dqp2ofwakTIJ7IoX3syJn56JWz2PVXcbab7v3SaJjFRIH+9xl9Lqy5biw4ZloafXRi0yt
QoYKHAQBqxN9G3fzJWcvXpxVabduBJPBlfszc32oTHZJzzvARn7Jxj9058TilZkomd7Kjk4jnLuw
rzx59elT3KkpJW60NzE5R01kB2GHQBnrABSvUQTYboHWr7xJ9efkS88+ZSvEJIQ/eX4ao1PC9N5T
8xfabaBczR5nLbUpJS52g7zs2zBlNw32v0YIoEypM8Muo75gxLDg6aQR5eg01gEM2jUemmNZZPvK
ml+g8YaZp4LK0Ns3hOpzB/ocsXqiYUVlx6yD4KYub2jQmbrL1FIwLW8V8kmG+oGChFL9Chm9iv5m
ZIeYxvLSys/pyzww/WjeXFuIF0Sb9h36EAKRI9GNosRLBd1t6I2XwlceEw43Mnqi30vrYx4pu4Zw
Q1EL9hMJNDp9f0W/GJDz4IrwjmY+cwIxEAgseHOFTZYzPtF5G+LoCOMX5XJPTRgNfwsEVaFvmrIE
52jRCSnI0GmiR+kx1YeNq8s/YvVIhekgCs1Z4KPto12IaUGUIRcVVzP8CsV32cBLxJud/8ix+kNt
3+d9dQoEBaqUFGpTe9FJTx4UFKIaxI75KI90CZcHfWaOs2E5mfK30CF5N3RmmHcxmrx6LM65OlNP
JMhD2ZGZS8Tlx0B7Rb0hN4U+j70cQZGwjUDBjwmLc7W8l5TiKlF9kwq/z8TfyBKP2lgT3gxFDBA9
x+0cxycGCLfoThaf3bigq3hdlrM4shBgLVowbObaKdF/6ORJ7bsI0M/MM78O4ks3XlPzQuNvbfqw
CM3104IegHYPKW3GJRw/oTBKnEcm4me2MAOpRJ2O7dx4m6lWR+EhkV+z8IowGv8xmktomMV9Unfl
o0giV53VfVaCmLDIC6Vq7i9z74UpbdbRS5B/ZSzWYC0fhkm7mSZluxrt7NrrY/ulWHdMiFnoCtV4
SEPRByhaa29k5WVyeJywJAxo6uWQphW10Up5lLQMO/pDIxBGszKchpJhxiQaApg3gfgtsV3K5PVN
zlS+L4Zhx6zE4+5dIWQ4IE0gin5T4zsJ3+u4OB1LMCBp9tqUdM8oOy014IWK7dtqASnY4nwPIZ6c
hHI5b4bC0DVvibCArGIYB8E69hbRUsAfmRMxpq3dyPvMRsk4yA1AQ1OyewvMAWuIgWKuaoJFWOhj
acO9yH+7wGI6K156kfCs9FeJTHrBcbOPcR/E05ss/aZ5wu7qmLFMa4ZPM/yYWjqr0yWNWcXm24wp
e6J3pQ6Qf9hJECRdVV4T4zloTln5PXF8ldlwbCl8h/HBEBJ0zyxaQ5q6ZKfSuFpjftt8G2fFJgVG
M6ZUC4V+ZyneeiTM2QWJMHM+lTZ6db4QE+2ntTQAZBdIzVnJCm9Y+BoldxT+kMVCdxct71vRk+rn
yhlhZqyHmm1PVtg8Wvu1Tk3lBLAARixWbfqAdsVUxrcM2sgizQcLEJrxnQ0tEBdpO1jwkIfnWKRs
T7FRtXwkF5iP92WcA9rZm4Lq5D0xsY3ybeiIpmLWGfp4kgQ0fE+09B2qmptqU6SkUY/JH5ZBsHmm
PaCaG9YBAk91f/nR5NbPNVoR2oBAt5021cyRUCWembJuX+VKGstDtSSePMMkXLGOzZAwT7TwGwC2
LSuf1qLCjggloRMyIxnvERgKy/JtpL6pFYe/tsSqfyY93NdahRlgsmlMbZD0XWWNrokQnkYx25rV
vRGO8/p+lftgNd/T6miCN5BjDMOk29+HuD/qibjTy/JaSymzP+q99TXmdXWN18ipqoJhPTskSB0E
4Lz9ROw82IwRg2w2QL5VIxRqs3RS1MSfYqcY3we9c6y28tc3FHftq6Ull16DEzb0DpHQBmjtPA48
2h1uXVT7cPzDoKtntiWGwKgNBtt3/DqnpvxpJ4zTE+6wQHprc4qhAm7Uzu05NGvmfp7eMXsAGqiz
LCoCWvklIBWnadxSKAx45RXTo8IJbbp1ezOs2l6HoXL6KkpjkwikA6g5MkoqVVp0FU0yMEXlKM1w
Roz8rmtyzPazeVSscTLO5KRi2WEtfrGE8O8fQkedFiu6Fu1LnB0hlZZ+hi+rMRgq5W5YqJeAYRvi
F1kitwCsfhPox6ijAJMgiF4AOg7dTS+5XA8IOibbIpxcaei2VtthVLcR+DlVaP5pmqNFH8GUE4Qo
4Hfz64LzOuyL/XdeGVtppOK9ivbBDpps4xQqbuqwPAvS/CfRcANL6s1Kuier++wD89Hq+V1ITWMT
ag1aFPY11pxsLKrCXZ2fTZMog9y4lGW21Uv5TTWCAwJ4zZLoLg3X0ZrPWL43iwmV1mC1wXNJGZV2
qNwNlG1hjrxkTvxEINOT/FvW9YZEWET8J6ZEIiULAkEUX2Kwx/lCM4IvJqDOM+IRGFO8xJmHDdNn
iHY1RtvQkBHcsoRvjf2csp6bUxFqRrtreuNZMaDL/D/CznSpcWzrtk+kCPXNX9mS3BsbTPdHAQmo
73s9/TfEiXvjFHmiiKoiCxKwLG1t7b3WnGMOTF4Bq89oZ5WtMxEkomsN+71oJ1u+Z2oCdXj5FFiq
N/h4ADv9po76zjfqzdiRPgG7IWPuT4YOm78TGTHlbbJXSfBs5g+dMVRTpEnK3rVqNKEwR8Swv5jR
oY6MDQknj+I0HiECjcpOIFJBtBMwPAnVBbqKa2PJXVHjFN6j7hACe7bEI5oLYhuscZ0QGhpaLBtS
bTfr+EEmW/SzDb3svHnl49BCfXmcig5dRooDGdemIuDuGrb1pBCHHj47WRfjym9OcjhTr8IiyQ5n
VTXrlGSGUc/cq6gXO2lkTeAPTj+Lh8ycvVnWVoJB1aYtMOLLnNBpWW9YfUJXFGt3fVBMmlqWcW7E
/CtpCUvjYaXeBxK6AA2xBHqKRXtNLXHyOvEDjkhPywRLyCZOgblACZEnalHW6NGXprVD/jhpQBl9
TnB2MiZR/VmSiPzJHC28SK1ObMWDUHOn9O9W47u0K3AhtzYMHZybxU5rr7lv3iViuzXk54IGYs9s
HFnn2DRcKf/jo5oaYtPDDb2N/gzj3SAtyalphtr3sZ4iT2mfwdvmmbUhNVYwkW/p43YEByYFO8W0
1lMGZd/f6dXM7UYXJKOQwx5D3ubiXhUCp9HJ2ImeJeEo94Uz5cEmRxAQhkwfISK/VHb1InWlSd2L
kfig4sEnvltJTl2XbEss4klqcWPe+0vxTcC+RsFOZvbqw9gz69nTmbiGbYJEcKlkTHm3n3ITMV5P
j3e4i0RrZX1MBv18M6Hx/2fIP9SRLYWEON8iRKcNUGCbjozWpSEHcQ4AqvLjFSp4Zck7l45TMuJR
A59qJM8D6/UeerpFH05TpQc1JnE4fpuGYZO3VJ3lbq0xraGDNEjsS2vk6cs0IeMlVhFHKDrvYQCo
MlwWF3ibkkhTLgSoJ1ldaRQg7Po4qxPgoQ9zvuh46ttAOeVTz+wwr5Nco5hMuZFC6/O0uPd7GR8x
5kkgQzkZxsa83NPSpcdrLBo0Eq0rdH5QSYThrbRQIl2bVTvHIaQGbDu2v9kloU5Ho0TaGtCaTNmd
0EV06GCsCMqFyZ0pkunZowjKqxXmVDemWTfwyGos7nvFLSrlqGc1Pp/LWLXgDB5KqDmFH9/NpXY2
1PJxkVYGmwzPcloulXQTjkAirYnhOGcss0P5OIf6ighIrzR6T8PMtWDF44jo93SX9sWqVjU6MuTZ
LLPMixY9GJJp17Qmlv2bLianPBKOVb/InsT+KVJQNBrdzRJCL6/jS6//sYyl79Zyb04BIgM27bA0
UPrV5kWnNY2+MQIfLs88G8h0HpvCK1jOQIEOEKzkjEdWl/Tsa2eYbkben0NtdIRK9ATBxGiqOBqO
GwlvyrubbZpvB02FXYVP3/kTs8txoIXSXkh2F2cPOwreE2grGET+Y0HBd4KlhP8Wb8jD1Y3dxXvy
sMTVLdlpfMbfYURxt9WKb/0OKnPjNX9uA4e/CBZjyLffhB8L1/bDdYlO42uEpSG03dqLnWT5uL3a
1wwLi73l4+diL+GDi59ke3X5Ecwjlbf8Lf/w2v76AR8JB+WvP78D13hW2PZin4nsLb6b5bAeHpZj
vGJhmffL8S9fxWvD1x8W68xybIuH5fu4+OslsY1/8bNsMcXwesuh8VLLL+EHSd4r3fSMN+EcXThJ
nA4sM1dOQOjyvpYfXl7qykfeHYd+5eNyrpYP/PYlH+5hCZbjDXBg//nScmqW3x6Qp4yieHln13H5
cdQV/KpiFZKRV3jLu+CTeRM4CPtJk1ssQotJKFpOMW+Gt8vv5LeeOQNAA+ABrceteCwu9Zna4ZVL
zb/BHtOTSpDyERuaZWPSQu7ahcd8C5F+n7uVVxyFk1/a5dPnJ+elt+0r/UjsOVvbFlbe1uari/vn
cyusrnwq8D55u5/XT941AXnLBfz85MJ9frrk+l25vpyeNafTHTecVq66e33gTG05WpdDr27jXnCW
bL3l7WYrm5/dbl0DCswRi5i2xz/FBZO+TxJOIt7h5/YPI4VhdL2a6+W7l5/lfDE4+MXfY+j6eV0O
8MqhLReEsepwfMvV4VXwO9nbeH399JYf5lY4Xx+8ZbRcPds+eIzJcE0cYsj14DCXH/L4j9/ImP/+
DXydEWX7y8Fcl6vKt/GbneVTvnbFYLVariEvzU3w/36GL/MFjmjrL7fPlqPjxFw/GUjLhVve0Pfg
ZoBgxbp+n8zhkgnxJUJiGLb3EQ5wQDEbERfHCDhujM9xSyctPxgVuyBnLM96f2lyQAhitc7bBhwt
xinqsB0QMxXqK4RzCDP7NusUVuPQRPL2mqEIEume9OoVg86hZnc3UISeUfIZWb6tIhABkrFak9EW
oxbYplt1hviGIVaioI2CLs/EHQ/PWHps8XsOgwHzJVsrCF57CBISE+FE8keqo4cRZ547q6X0oaND
LRAxdU1GAZN98/gZVjRlAC60OsqdaAmyU44l7Q5xNNYyR6XR58u0fJv0CCmFsw49p0TTUbGTj6mo
5tA0Mlb7zSXtUBbn90p5/abEhYSp1jXElSVXAYEkSvNoQLD4OusZSlT0g0sSm+Wf5vTLGCI3qEeE
m6t4fKsBJtbsJ25DSYGN/lmbwaNsGmwT952ausmQgusYxM2VVbBXt5+D+iddaoEzjflRoHdUQ2Xq
3TBu9kOgPeYKmSEdldqidH2kMHP2gNJtrYcyknOKuOHCt7jHR5wE+E+pFif16JrC+G7MSBF95d6f
pyPfeZz9bD8jEjeJByfPGxOCQN/tj1LUp2gJDtCxFYr+Wt/p8yu0Flg3KefJlWClDXK3atm5Y2hx
ixk8iLmBpzmAlhWo+/eIVmTrhD89T64y2zGTKkLVfIoJVRV6XEuvaWqurOK3MiGKlaC8J9N1kTKJ
Uk1HidKQHxJGdG3QoKLY2c7zo27uFfClIQum0A7aQ5P9EVCbZK2KQ3eJ9AMnIrXbpDLdjOoC2q3W
0u/keSMnkqcBjdIUXEHatkzhq7PSq8bNMNGv7S1P1aajQRWnYtcdT5Y7SQWi+acxixmz6Tbo6WlH
kd2B7lFdcaF4cXOESnXwdQn3K9nFurlF+b8fsm6rY9AnttCIH7peVD2Fcrsen2a0MTmAx765L6lJ
1mxii/jOzGSIWuZabmSnay8Jtu54uuTWQe13tMJ3Zhc7Bs1b0TyNApzfVdbHVwr4hwBBKJUX+CH6
ptICsC857MUIYy3JYMWiNEr7j7GOXhtQoaaw6Sn+50t9rjzN9bCX+w0G54SFoxw1dyK60ECyDvKM
Wy9S2MuUEm0oAh9myPvzDQ4WWhrtao2jQ+PLC6oEfiHlgqX6tVS+Zp3+8oSjoZW52/MASAEESDaY
EH9xJrIto05qUOjv8ne1yPFlTfSkURW3plMsEVSqIdXwazjF6hMHnJTmJa7Drd9WXkYVNZYdhU87
pX2LeoTKmMDUcG9Ydyl+JI0pTAr8uxBnC+K5Pcsq3Dlk2XYaF5ceFAA2jQW7HGBXaNi4I7+Xy4tS
PPr4pqS2PKZzTkwJSAy+m4U0xJnY8Sv2THULw7jfF9rojvp89DO6erJxYot0H1fYliflIUjcuDIQ
9y2QfDYa5rQZR+muL5XHOVjkCZjD2LVOMsDLyouV5qjr1k3lcy2CZUZUx9iXh8Jt6uQ+VuUDW/Fj
CYo3RU+lTQSBJs8q7RV5wO9WNa5oTWchfTfDFxio0K7h0qPBm7JVomH2kvETiUjWMRvNr5O5W1T5
LZI/gdlRL/UVEWp3SY1huzOUWyF+WOCTZBSaunqs5q3OfEfGeEHNj4pqjVY8dhpGb09QCrqgTnlv
9T3cyGl6kqd8pVhMjZ8mW3sD0x+dYMSCn0F9r/l/2lixcVJpoIJLc1+lDYXnl0rAfDn37vBd/H83
kYqSAkpaVug/EQTK6ts6JURVD/QeNXlH5gkjyDbIpw6ZrSa0g5gkVESv0xzataVsKyHxKopzdY6+
lmM3zWNJ8VBDadYhN57vlbBwLikl35K5u8kTbzCIYKIfw75sshqbEiC8t0NOZrOAHSSO7rE80Kwn
UtZ8jiwEjbCU2Cp3IwF1rb/RU2DaNfBdtm5jjhsMFC6GkXr+k3wOFR5g6LjxQETJRywpq767NOYO
sYaJuKQOL3WQXZdirB/iMbA+iWrhIQPL8LsSQRFgnna1id0hmDaipp5GVXH7V/9dnF1hRIPHksv8
k882htyZKjGvgm3pBXgqAbBMy2O2q1kFdbvMB8zgjm/dHUL19jWl/LyeNoin1/71q3lv3gO4febV
dyhG3+JjfFQG+wt0EHA423Riz3pgu0G5K0IIeifd4T1ZyUeNyWMFYhWxs00T5LyQrMLPr6/UuyiO
f23eyKrq3qPz8iJsVx3jwVyZjnrl/9bqVc1gXqLzcVMv95SX+nPHNOdErnAnbhBcvt9/Ub3yiJh6
/xrs3NvdKKtuWqjS9g2M01rmH3/PVtqukb3iyOd5WyjrkVHXqTUPWOyTw1oDxNvP0mOo0//U1pLW
o4GTMYfOO7Im7SBSViFTVDwqjtixFSQxNkgIVeRA08kJWICoxlfEA5BNrp23zCnd4GIsSZMWaRQ1
7qI7xP0lSHGJclsl6Fj1i8DJo9i+iYEUAxlWsEElc3aUgnsS4w+tOh0bXKNiFa5LeX4P1cFR5OFk
KSqPj/ioMn2mI33TBP+CFV9S+gJlbeJFTHYxz0KBjlUaUNJkOuY//FQ0HgAnFWD8NCJp0wINlNG9
QOuzp6UrEtP78nWqjxN82Nk2WMZR7CbzvXokGI+u7/giDdIuiejJYVtpgtgdkDvpS43KB/k79YSV
pFtN1a4qdFoh3Yhpt5HYHsbzsyaYdtOEbpqCuAx1N6KBl0fDsS3SC27LXMocqZ4dw2ApVyTwOXG4
IgKLVGTHEiQvHvCaQTc8QjXyR51Iqq4RoLFbNBEnahB8VHnBXwFgj4RbbtwL1adqnEvonGn0JdTW
R9dUd/3UPgzsR0U8xoT5bbSstSN/hsiJwFvv1YcqMKherDN1bmwmTTCl6H3S9LNG7Vw11j5Tsfjq
AaVs3BYLxa6mzZT6sdN1KYZzmiiaiwHGsdKeTHeWhQpad4qwHQ2czjQpIdBO0OEmlaaXF6Fb+Rib
5XMrf4UB+O5aR/jSXOlUlb7+IpJw2UN7on2wUotn4mtpMOFa3GYN/fcSUy+iiJBQqPETTdpo+ait
ivMQiCwxiSASG7cNPgwKcPPM+1QEXExQDXrESY1uPtZzvaU52hlOI5K6pN0LU38SoJ9rfroTFTT4
T3kO/EjJkmvFu02S7NjEFyPERklVxgjTZ9wEWoCYilJNbG0SeXYa6rCmlu3rcnwpJdFNRYuRTQO4
xcBSzJQn7uKJ5uTsWJDAp3wTDpc0W4wslH3zYpOVNEo7ZgfKvFOioTrivMf6R4TNe/S/gu4uzaZ1
gnCOKsYtrpgHaGrIETX0rKdLPlFLDvdDoez9jnLLmD4XFP8Rq5K8Zk9IGdpKf6zgWBdiz05lcpfR
kJBApFDMyYpwm88RBplLwGoEd/4SOC4219H/mNQBSY+CLMYJdBdYbM4NkFKz7b+Y1/vAa2JsPzH9
UCdmFWOyKcKZYgon2QCYrz1r46US041GaLZQPbMok5VnA/lI9Wh020mv13HCdiR7oMdp+PXdaMqO
X5IGx5B61Ij0YnM8biu53zYtNrvFX05CZYWqWU7epXg/TXPAYw9YlNMzySbKYiC45bjvFjONpw3i
KktrPO+A5sd3Idw146c4CygM9ecOmN4c300ExxY99wX1tBkAVqO+yqzMhRzqOqIqpipjMGjIgx4E
7codhxbvaI5wjazPCBFUeZxLZRXRTGeh9z5G86ESL2bzLS5DEpry7IG9qQ6Zh8LHspZbh9NHi8iA
UNnPhH9xZWWzQVg1r1QsQsRfJOYDkh4lPCXxDn2MHXOVpAkbUq+erErdjdBVkURUGS1fVT3HfrEj
29Gh1OWpHS1JLQ8Bo/fRQbBU1MFcita/4TxDkmoPym0WX0WZKzy/J81K5vcnsLMQmUYKE1EIuXcY
HBPzXhkWJ7MYT9hoRsF/rATrada0IzCEPRqEFU6oTchL0lLrMSLWW0zlohl6SVejkU/u4rxjMmPW
n8SB4DP1PCUQGFPJxsDOFOzfuO4pdWGN5xALsvc2ZU+CD6amJc2ukZaqkK8h0ZqoHayrOcuvFbVC
Mw32iSj/ojL+O6vENGTSw4mR0FX+9ydyemKnUaNzODS7OH2Vwx0tcCqMPnk6/i+IKGkBcf0DjvWN
uSSLTANzbZKY9E9pdanohdXFUwHNQv6sm26jtv7aR2MTDO2dkl80zGFyeMImbksDahQ/aR5oWTTK
L3i+vyBdixreEImcA1VFw++HCp9UYHGCTYHK2HyT869iwKqwZLIAYyh/QXz+LSf/8Vo/3nNc91o8
a7zWEO+KNCK04cL5fk/D7ohGErtzr3rkeD0ydE6s6TYBdWU2N8LwW37U3ycfYhccb42MaR1d/Y8D
odZvYmijfpzVV/ZjKi35+jKhpQxpV5TrofX+c9kp5S+MVgSmvwjrF+H8P6/+Pw9gwbj9l5idSJQo
M7GtHgqHcQC3d0c5YrhIJDBYt1QmRdlrsiNT7C+v+5eIXv/n6/7AT4Knt8ZA5o039KX7lTDNKPdg
5HbUfBQQ0asmvfrBm2wCDyO45ZIhSdMBF/9+Cf5yNXAkINR1Fbi/pjL4/nkG9NhIJ9+EN0CIGo1w
ANtbgZjC4KvIXxta2ll2ITfM6n85838z3L9f19AkzVKIA1R/UPqmSjalueLMJ2p2blMR3wBFd/gH
TTnAJokdnR1DYuagkL9CM3CG6pWmhN1NE3md1LbUr4oiTDtgCWkQuJEdbfRondRf4I/fcLyfIwTw
4/8/zh/Wi2JOhLwwQzYOOkEp1o2rxT0yAwYhoBtfPE2JB11+hEI8xA+wIn4ZKMtt/9fLy6AMLZPs
Jtn6Eb4gpBkdNyEwDmJBY9lvXCFoDjhnHpJrBnZdbwF1VJfA1BEUKiepKPd+9ttd+r9uEqQAomgx
QYowFf85REhH7+KKJuBBQ5Do+8pWTpdt/4WHkt4Cuqj2SwNTBuWRdaxgtV/MQn8blHTCJxghiqVp
ksWV+OfrJ1MQwt805APKjjByRpOm9CMUfDI/THtAbpj9Mjg5vX+fdvLCsCeJlkEsr/jjroBAELcx
yKQDiuVgUw228KgTsfGZ7YqAtTii4PiFLXTSkiKyEt77Q0ztNEA+ZSub3qDFEpzonb4HO9kpGmTl
GDptgorQgghuuI02FOl6/YIlwwX0z8rd3Gqv4gt7YLro0WfsryOPYgQjaw3uIMKduRr5deK9+eFv
o63lGY6yGTe0tNn3LWCXberBRGeKVolj3xDakqP/hwnsaNTTdxZY4jUtv0ZG379CVCx4xkMnn8cX
inv5c74S5TckRcLo5Tp69lPJChbEEniDR+lL8h266p5ceuVRGSlFIdh1tMfpXg7s9EDC8rBLnpgf
DMFrDNcEYG08/DpdqH9BqXVVpjBi6Ia1BKubP+4DcsJyJdPBvKh5ujGE8TMyaEjm+BviSaPSmrsl
KCnVrE9JhQexQj5hsA3gsQ3uWJqdqJ+fIVG4tYydJp7QKGeXylDP3eDVMgEH8QJVlHeYeDCz8rSJ
+ptFVG3VNZDz23WpNH9QFJ1GsblNBaSDwb9IWvOO0JgOsyZuOvYdRPH++93/t02Od62JikJSpCSK
qvXjMZEohSxhD5EOeeeFGhqgmYJIZuK15kbr2teMTb3v96wXu/syEd4nAGv6C4sy8m7gBHz6+ets
3EVWROO3dIAj/KnpuRKNcW3L4jTUhPaQ2/fvB639fe+oskHGnMmtY0He/EGWJca1ELIiVQ7I+mE2
orNspG0oPkX49xRHdXrtYNZ3mXy20nOX3bXGORXXGNOteBWeE3avkssSjMg3qt1b9CsaBgt59LgK
BBfswCjAhlfQp6IJsSFH+/FLRzu82mnJWgi2NYaL/BjvNOERLKdv7GL9vhuytW7sBH2FoDBMHpGi
/LqUMZa39c+Zennb5FtLLCTJ+fsxS6X+RK2kyADauEZ6NtM7amNOnF+q19G6BMHTVL3xsRs3PiqC
6aHz6vScGadEcRVxLfiXprqKCqsAh2YVaNioucm32jiK1IF0dPSuRk2f+KjqLdtZwstYbhYJvfpW
VW9gMLpgm8UfbfoAclxqQOXTD6GGDhiEGUdytOrJb/Hx30vNfhp3swzq4I06NpkgFDOpdgFeaBFs
7esWg4YTdGtzawBto34u2AnBhR+F8hS164X8fFBdBHKUkaEuo5+c2QUOFMfXCbJ0lCZ79uY2dcCl
pksTV1t/VO/VAZGe23pBd6+X65l3bN6J6BRYeTIE7rlcp5zn5xk4r16sJU/ZFSijqNuj8rGzp0WS
036FG2HCMPMmV05RbnV1k7/27BlltwhQ+m6bYjsJe13FJ76Naq94N8X3LL0Id2NBvMZe4em1ECbO
+bEzL1rvGD3JEMcCRhcVAXRcvFIp72XkUqfJ31sq8Q5soFcqDUzi0Oondh58hdXHrFKY8oz8qpV0
vDRvjL3fiL0EYvyvwUQi/HILidC6f0x3StmG2IRi5YDg4QpEJitXA8Ig1GqXCYpuc2NY8GTQAIZt
pvSRL6j9mWJiga1GEv9U6b7j3KgbhEJwgLDOnKYFL40klQCChbcmd3BTNw13/6yes2ETLYnxF7k4
hOXO4tZjy1wo9xnv/6MSPmb0b+ZDIXzIOSW1LXLZjpJSYSs36dblR/1d0U9J8UwhNH8u0z+6Robi
ys+fp+lDYzgA9x1N6pMgB9h+orPdtIwwgsoYfM19+5nd+8B2ojMEDKU4GAhqGLT7xNjlIWl3YNIJ
WIWjsIUuz0+1044LSl6khhQQASSy+n7aKUFgdzJ+CgI3gNUe2mAnov3vj3i54BGpaGkLFwEvm2yJ
3qJCSN/m3yc+yfx7La2SNMpaxZIkTWYC/OdCpYh90U8Di3DWcDXg2whpeUKzc6LxRgSFKfA/jP5H
1Ed4rWTtVMrvoXSFKKn0d5G2ThIvkvfVsZD3pbGDlt7voQ4f+xlQAAno9uyvC0qV2xy8KkWRyn9s
53V81h96bmpKY2t2bopP+M9a2uQMnMljFcHWhgbVcZ4OZblrNabRs66e4uwo45ODatgxinlB+N2l
A3adevu87s3LIFwRAo7Ih2o6DDnTBnF2sTfdceHbDauKHqDS0vH1DFKpKdZEW7nFxbBO0R/a7Cmp
X6vCC9ItmnJodbFMJuMXbcV62KhssOMzt9iwrzb6ZMNT3oxvQBmkBP+v13q4GmiqTwo7sL0qQZu0
ufsqKEsNpXSMl7Q5QZVGL985BCxi9lj9EKSQHtBe+88V5ZuGmhELsKPQrhnvVL7Lndrsxc3YrtlS
UG5hR8lToJX2+E8LtxPtTUFJhGektE+PXbGRVaZwzJPhByNzxpG6003X5EkEMyImmIXy7DsNAYn7
oT35+HV+S0o3/151s9zH+qGSu8X++HsD9V9bU1SQBMdSfT7E2+DKc5QeEOfKR9+Pm1TcAJJb6AHN
ZvlY2NkJ334BJJacI4MMvqNlQH/5ZO4f5RujqhE2Oiw5r7Ve2uQy8kYMvsG/dtEfafmk/wjlm1na
pLD6+1xyYmkVxR6YqqZ6hfPIGESPO6tevaFjTMB3uaFrxU0u93f0xW3f6igrc2UGemSwPCBr34tK
S5f0GC9hUQ71kqpcJ7ix6nBnBRt1eJT4hf0leVcB3BjOjG0WShVKePmX+/Jv1D2bW5EtJgs+XRU1
88cqqpmaYYzHmf3DyUQ6+9RNHhAJjNDKvJYAs/h4Ry8WV7sk2aV3p2CHA0BwAh5L85vxBa10/FR4
wrR7CdkF9i66OrRdq4AQ5h2SWQXSoOSUo1dGd3g2q1+OX/qe7X8sLdgiG6QHE8Wn0Dn757wydEpt
+kooH8wb4mh3uErse/q1T/uM1iPQTGAkbtkeUwX30p+guaM0i38KlXzmirdUWAcT4VynqHCwh7Yw
dN+71CkpSuaryLzrvFm60k/tzwI9cNQD7f3YnwwJkwoXw2XWSYqrwAX2g11f7jr1hEeuTi9JuAku
prbMXMwu6gikp15iqCT4KXhPCxTfl2C8dGRxIxNgGGqVZ6FZUO4H69HckgiqB5uIunyvHUc6dcw1
waLElG94VE1ko8xe5B5KTlcQiQkF1w21VzivqfmgZFsmI8sJ+gcJQQGee+mmqUe+d6Z+NeJkI4QF
7TS/Zh30GyNCUOiR/xQNT2LigtQN7iYWao+cnn1dYdNchLaCsDGQjwYgzN5Ddl3vPHdgtUE9XGBy
eXHVgg2C27K4iuYlpbGO9cJ8XJ5tPIcINuOZMg8PEV1x9VTqd0GGP+i4zBbLbKSK1747BwjlEeb2
To16Dp1xggH+2Ma00OhO4mMad/ydz42pvQLU5SHoDh0KlDuK9FDhiPQKsbVl71VC0ZpSLrmkARDi
gsmAbHvRzt4J1QqDe0PYEEIyUJ09NskDq5UOUHDOCsJdmqfMWb88+PRlOfJvA/TH2hd4fqP2Ebuz
XAWAh98slzCdV0ir6qTaY/09lcVEwcakrZnvo4kmfbaa4dH7k7YX67HG5qqvQYq69KwOAn5tE5N0
jgA0F0fMUCFmW2VXGslL0kF6UkowPsKbZoEyD1GcGhdFk567rtjGvbWP82JthepjGpd0SPIXXQj3
mlH+KUiBG2Z1l/XZvQIWzG5H+WIJ6imD2NtGzaHspQezF9j+fiYJni+0CrmFbpjONQrovK9o1pDe
BByRIkR66fyKZLIKh1C9N1lHWxh95fhdpmuk4TobUwxMhLxMRKZkLeS3hUyAApjKniKjwE3WszSA
JrtVSNb8asfpspculs/FTdPg0ls8rtgOCXG4C5RxRwUVdwUld/a7wWSdWm7Pfllik90hUSF/HVEP
LZFdKEBCtQc+c6nC/iaLA4+oVZWybGwDBjlxp5pb0ZbUoUaXDXsL5bPqzFXGSqvi7Ygy+Wv1S/Gg
YUGMKUom3CGByCWoilOp0YPjvKrk4NRg4wYkt11auQMibD92/YDFgHnnBzpmWvBHU+ZqUnWvkhZp
hiPaDd4+4mSjPhe057MMuHYd3JUNzVMEGjyoRE/sv8RZPvdireNFPCLZe9KYu3nSmpdR2kuGXtLK
auiAa2a3qoA7aARPq33X0mO+h5f672PbWB4OP4f2MusaBike8l9b8FlCNQMORTq07sABQAlZR9iS
kJpYp1QGcoBMeY9FUWbQCztStRGCF/bCyUVj+1Q59GBZ9Q0jnFCyNWySVdi+s+DioYpPI2337Hkx
sFPRjCn6BLLb7tMnJrWURQxqtnwDXAoOKWVOYIqxQtlm3RyK5LU6VIFn7BCjAyHB3atZjrScsauS
OzFiwvsVy8BgNxbuAJsYeuM+ToEcrnhecWTT9d9Pk/V3nZKkFTYqbPhZqhjSj7jSsvZnYQH9EAUm
nKOJm4IQGG9EJkTsds76qNhrtVN3K86HCq+QfikxjY95AmbRppBZshW9569Dy5MzevO43yAP4BZF
hc652PTr6Uvub8VCOz5MDbzTA1ZELD1pv1KdAYnp9ymFKqgYbucqtY3yQXTpmB/wlAc10q1lz1J/
KSUBvfgIniwuYesVNYlvjsKoXU1/AjYT0Vqb7GDJ41hJ4jZ6MXaafxLSHfy0hclmbpAf9st6b6U9
Fu0ld5gags7RpLOM4/qoRb9UgGXt786QqqiyaGDslFWqrz8q5YaiZHVQDtJBaiFrrrR7hB0MQVn0
FJxZ0lpiicgfgmWLLOD4Y85WebfD3Za6hmQn+nIitXGvCBg/VuLboOyW3Mh0OxMeijDvxBOrJ1fX
Hg/+Vz1DnsGAsGZ5UEcOBU4p9EYM5M1xAPVT3BNpPd+3WxakqCDAHXCdSstrt1wKFlcKXedd+iFL
G3QeSA/K3sMjOz5Ap5zs5ETzHDhPBNjUnt4s5dCTGhW+yeAwWTCKK/ML8Spc64Bc31Wcu0AYe7SX
9GL2wMjY8iLuZ7c0GHcD4gRm3PfOI8q8Rkt5yQ3e1aZu9yweRJiWyjZiN1k9qQ/qWgc2nJNzshHp
wZ9ZFrB/YaOUv4/5FmEXawYxXU3KClOK2nFTce2V3AugEWfr5CPA/LjuDmnrCiQYg4pmHpfuso8c
7A3qWqwAJ8aE7sIS0VBVhfZ8m/6AjoNsGTwvilP6A7b2iBiuxD/fHKWbL9/6z0bb0qPXHqmhIBUD
BEfxBIEEjvl19mI2GwuAxZ3JywGzDDzlETDW3LqqdoDGPTZuwu4HnWQmrse3rNsxtkk+PiGrMta8
HOMfe2W/RkGCi106Zy/syiTTGe75UWlHe3mAvPjVo1xJz5J/UG54+dp+XbkU1UhBHDH7lF6zrQ66
ZDfAJA9MPkz3slO/Ni3oHRu9Xoqd5U36vgPG6TYi4xodvcH7YjcbppmhtSnM1dqq2Vsf/z7dfLO2
fs7KdA7pSBgqrRHjxz0hKXoDHr2RDkQgM5fMfxhA8k591Ap7vCe3wSdCZ5sTf0nlYGXsDEadD+Bu
1W0LMMubbi/+MgF+92f/7YiW7dx/bdciKZmMxCLYVPayE0xd7p80WociC3AcP8Iq8pJtd+iv1hes
bvjljFKcOwCP7wrssr9kYGn/oxipiiYVYyBdKJPEZcH2X0ejGKFcKbj1D8mwljAKA22hdYPXLf/M
odGY25TzJRxYqSEdqF2eWNAYGMRsMDPH/8K/Q6IyciSKheY2Eki5WCXKVYmoPq1UHksS5FuUqRvt
hOgJ+18k7rCasuELLmwzCe0oiVA/McCwBGiXVnkeoE4nJHAfEXdL45EwB4prGpv491L7bTn6v948
/XxgDaYhmvrP4OVBaEa1KQzpMEgekdld/Ml3Y07XsK+vs8I61tOt0o++cPtKSc2QMMpKNJyr1aC/
JrCgg/q3I1L/R02c/C2uBwmhJmKDHzu4uptK04T1cKAXuxqo/lTSAhoIu4tZfhntbsm/JeDWV48F
y8whXiCWm6TGPNo+Vhpo/uAtVGWvQx7SNjsgnuuJaayouWSwHzj0iSeDD/0m+DKix6ih5Ie4JRdu
YX4zUXRk6fSeIihppea+INDc9L8yk59QRG+avAHE9+I3C5pXSztq7WNGtIZFt1Wi2wHZVHfG4DIX
jlLyPeP/cXZmvYkr0Rb+RZY8D68eMPMYSMILIhPgCWzjiV9/v8qRrjokSnSvOJ3TTRI8Ve3atfba
axFqt+w4s6qfpYu0DeFnCPdq87auaWInQTTOw5KGXmGCG0O9gh+GK0d13Fx1HfsEyPD2uq02tHjB
ovu4giNZa7NayGcUuFF+3GilKXAlvSGpQVwPWaQGPLIIr02Mmm8CVw61oNKjzonhH4wqiLJRFpwr
y6ehwr4+RFl4hKV53stq/3KgO/h4YXMO9TBN3fYotGoXSh3iDQ66DF11nhf0qG5bhFaote9Qx6ey
iVEtHIDyGMQUWnRidoQXdk4VZU9/NZ3Whc42sTI98e3S0dY78Qsxc9oAvdsFsoqgzPT/HPMYO7Kp
GDaNgeRYdxEmO1dtgnpGi8ima/SQSSf6BxYgrJ9PbCsAtzcfNNSDxuUgC8jZU8mDa4RuixkQ70Zx
9Udq/N0X0TQRbJdJ6zRDzLO7QY0QyLVpNIQjC7ptfSS60Egz3+sBQRgGmvoB+RFCNhiadxqwCe+f
hqBLIV7HKaIeHsVOqJbE5HZfvmXD5iU+s1EPUVD7/b4p8vcEivOkhk9RyvlBPbG2roVaYGM/NnAZ
vmxaZobK87yRJssd+ht0DpAkXQ7TGlXt0219Pe2bgtpAQ6dINuyMyj+lRQ8ElwTsyNQrEgaStL3V
k0uxFnaN8NsyEngTBImFV8xlpDSd6uwXOlVT5oZ63Srn7S3DGYFPumQ8KsQGDghJyEALObo4V8Xy
M/tdsukwjzvPpnaFMi2+4J6YDrRRtBQk9aGYqTtzfrwRxgXv+h2TaRU1GQSC9cMGNT2AzTl295Z5
mhUOqS7V6m4U3daM8wZv7KMzb+TbgH7iqUF0RNnbTiREXAFozzb6Tgu5QKaFjeEZ2To2htYZKwh9
chKW5vxQnlJnmEoWEr2nU1gmnUfAEc7J8hXnAqZpWjIndLKHA2iLAeAEgY+ZWETJH0/1E/78ut4y
+kz2oOhQElW/ccQunapmlV2PWbvkaBBTp/2AXHg1mQEh7UnDAhgl8+KBQ8uUM5AuU2QpjkNYraDY
+Bb9CYJ8D/FfT+guJcnpskB2khOCMiAP7ajffEAUQFc3j8LmOUMfIsC3i56GEs+HPxaYH4qPpvkp
EUoBghK5fTcVpebQZLtUr8cqDWEnkr9qTwDqKOTQXYSmYr6pIX1W5w9WjzMehLoWRs6asU6ZEc91
A5n3VBthAhYY7cctRouyoF+dZWeIRlYC5lLvspCVhTo07cM1eS5QCBGSr4AhBkZQh/Lj0Oioi6S+
dSoCmxqRXovecqrzULdKtQlyZ9zA/j8liIdtbt1WKtZUo6CxYGLzoZE0mMo7fC8xloQneMNRaqQ+
KGLbhNl891rm/Qtlf+m4sLtxV4zQCKJzJ2K7udOT/rGdCA6K0i5qlpbfg8hnznA/3Eg2DQVOIkH4
UxX1n4TKrI1Uliq9Grfq+1WapLrpo7/j7PzjYZ2wBKsE/4SWOOm2l4x8fIZbeZqKiSSWseo6ubJF
V/NQrMy7dHC6upfTRqzvpYYWQSputMxoMfHJ+OPE5e/ZEIQJvB1hN1pwvD5Tk3/O3Mmh2BY4ro5p
Zk/3MDQwFEiGlgPFA4F85J57iEEe5x0FEkjl6At4O9rTdVSmvXPyhDvV07UZKquODSWyBH0hmb9S
W1ehIhAUKL0Lx0M7VFaItavuqQ+HjJGGNtsO63oKT9GsGKD1fI3H9kc8haNLs/oFGIB2DQxQykAe
NosaAU30l54gwWvUccanvk0DY48t6csNlQLbo1Mi9dRiet09gGCfkwBQmmonsPZJCzF7hyJrQlcN
yl2fUraK5Hi/qSDpzuxd72ryr3xSaq6xPR392AnTcULeS29+4qbP1kepoJPrOsMipFhM62Hmrkgc
8D94MXFE85ShtIYmfj378jOkI2dPszkL8BBdEprCrgNRYV+bD6hPway/9J1yBIcEkZ7umVa2qoce
likNr/vzw+EAf5dtGWpCauyhwm8N2Vk5Ah/xSD5O8fgw10hKNiUKOalf9cB8bGpqw4oCeA/qDVvL
Y+0jfP9SxLC9vc52WxO5mj49EGenB1p82ZImbZEALPsf2HrRs8KC4yrPbR0cHSrpo13nO4ZHfVWW
aZYJ2HAeh39tPn7KC2ykmFQFro4GIHSXqMRngDQnK69UrhgSEVpzVBVHZ9ZWdXQbtZy1TA0R2hJO
CboPEEb4OG6sj/gBcgHWVEc0R9llB8pKBcZZ0HoTtSFuI+rscgp/nx4/UGFNzpV+OU4UATT7juh1
0VGQy+hMGGtXD3MoKkQbFCSZs9c+NgeSTYbQS6bK+u/b9N2Wl5ANnmiohg3zUtfuILO4VroDXjPX
MVnaZWwPNZo6WG2LfgriVXn1oCMJf9nN65FKCW3ibJ1ptKpCZUSOWj7lE813SMLdfAu8wc1FTL1D
PCUwCCoDlQ3+iq081YnP6mju2b1DQv8uZDNR//79LqrfC99fL+Vuu1nWUeSgzYo+tTzMnBDTnaha
SPaiwAdGI23A8RpVU3rN9eO06cVIPR0vlNRi90jOxLLSnDovAitHw+X3M9PFWLuL2yQIKsuMqiko
jt/V/qr0psXRbVeCy1JsoITu3ujbfr6gISsyh3QKDkXDE30M22h2zjy8tgs4FecJEBF7BS1QV1Sp
7AcihqYjtNnLpq01VW3XiOf2C20dtIJmE5bKLA6wAdHigE3t79egfq+umCLJQe2IGSVrxt180rps
dzNuajnOGBvg/kRZe8j/jF4VlqGGMtRIoQHnAaToRLfP0wWinxt96IyD63Y3JdugckUFf/nHef14
b2kWxc+SRRG+5FeQoW47bdeVcjnWVt1S5uAgifHwBF3cvT2gAbW2yPR3Y3WlDYFL60UR0kAx+v0k
fgw2GL/870ncPeDbTjV0R+UkogG5Qjq1ehGrGZA7wPN1UM8FvodSo8PNIOSX+BK52hD6ZOECD4Yg
xUFDB9T4Ehyp8R9zsV86Pf5+jt9XYMtE/dkSlXwFrOruPhWQEbuczrDxrRpe27afklSTt0tssLWL
gtDxeyS9/37IHwhE4pho/LL0G5Z8v1mU0D3Vz9YNPk9+hOeAgLXdoDR0e8mUdb1L/CvZSwM9qkDH
GdMlzKnVcsXuII6RcGpxwTNSBKilP57W93BrsYGFGWMZUHr5/12eWtKdTpM63qE3KEikqaGNVZF3
AmP38DZkw5LRE94jZNA+Rirw+03Rvz0IcXQIFY6iMmIZNV8H7BFjmLZIawjUG2XVYMDwlC67vbmB
Ewn4lZ38eH97NbfWazdN3/VnCRTlJd9ajzssbF8QNmRFkF+rp2x/3H9+t3mqVsW7/bh7zJ/tFyJB
8n6il5YGqBdtv3u67e3HU+b+fhHfqclcBAgSXgRchuBYfr2IvL2RizdpOa5fo9JvUXp/1l4oi9Dc
d3h/v01BtRfOtv247GEaLewXIRfxXL5E786b9fD7uXwuUV+iK3JmuqHJDDBR+LmPTNnuGqGifMnH
E7qc3XJDacYz3KLXhQgXe7MXmIBCCyQgTe6dwzRExMkDkPSUAONRD9MXD5qxT8eVK7vSHyf3/WFz
biyxfLFt/Rs60ZrRLrs0WFKqFF53zTqyJjvIBiaKBOxkNdrG9b9WG+NzG/DthlgaezFY46w3d+lE
U0EPM28HbsiGOqBfBnS1UE4NkwGmDfJQD/Og8jB1gaqUsBGVes7YGRtzc2ou9enC9iRuXTNMxnJY
DZVBPjpOtMG57/TpCRzT0M7XupcH3fI4iAYFtTYzvPX0oQMna9AOTiMHDzFXnlh9GveG+RRt29Ft
ADFwVczSRTXR+ogLYm1az42R0ldG50W35nuUlRbG2BnFi+MsWuXrdKGNIIX4Gi2Gh2G8KNfVOpuB
3/TxKeBVzK/8qef1rFg1fKdcY7cxKPo12V2MLq2b8THHVbp2pupcW6pza2lNrak9d5bXF2t5mFxG
Bv92eIdaMdAQjTfubiwGiOTteurAmeLkeNjyWkj82G6eT6pJAW/NRZ3zGQHqK+A6gEuAhVxfG2kc
lbQfksd7R+JGjzVXeXUVtt66q+ELYLtgZQb8iNZli9oha0isYcTJ4i/kesRj9CtpyecrCKtObyrQ
N7+C3epVfH3gl9nJ81kKnCaMlaGHAK9C3BMEKfEmfLz//hNKoLGbHN36UVxwvD6uDot0jUDt+rAt
1+3jbn4dxaHuqw8WhLtDeKGJQRoazIYkwMpjBgOw5wwv03hebwpet4/8GLQfVyBaptPH7vX2wV9A
fnlHf9Vfo32ykZ/k12gDWXgGbW0mLUpIumYP3u/wPAiM0PHYL7jvuj+mujQ49tWRM6eGNopn9eQ6
gSVHZ33T3zEIDyuETVfnmT0qZ+1af4wWu6W9tObO3F4eJ7QGjfNR01dg3Q/l0WmWDfmAdbSFgon0
wyJedY+Hmfjpy/q6zlf5LJ5Reo5nl3W27h6j7XmVrvKV3W/D3Ygyl1/Nqnn6HD/nb/Hz6bl8KB+U
TfqmbRBQfNM+ij1WgVwkCc/b4Q16ENAhigMqNR6q7sA+r+ZKX9m8GgCpmULYS7Hn+UBVujy5EVEa
hWdE3BfW4ji1V/Ww6Nu03LvFCE3RvjNJNtK2e0qWERd7WVvMQmnMCji7riG2JdtkcViJa66G2sye
HMfyVJ9WwCkjc6Ktrk/x5rRXXm9Phw28gLk1ZvOqLpXn/MV5hhhYvXS8EJ45Is3zftzKL9FWfZFf
Lu/d42WdbM2XBuOjVT1JFtag8soApdBZM9SQVWC6KwNnrAyi8W6iLw5T9P8edosdMM6Cdv1VvEcQ
u3211+b69HibOw87+mpf0hfnTXrjaXlwZfmPc9ilogbHCsSKBC+EM+Hv/Cfa8ZEaYqBiZo3TwUo8
nN1ytzzMpPnJ129/LFk/tNOIdYLmSkc3iH/GfTuNEh8aS0+IxT76KcGtp/ScV3T1h7cePIFiTAND
P+7vwmJQj5N5NI+XxzkC0NdxOy6nlzkNKfN0qajADGwvxt2wGx6mp+lhGU9BFKb5ptwkD8k8Xxbz
ZqqNz0vx+6epNLuyq0KjfFrM82EzAcvq47MVGiH7LZcubNprPUZO8dG9YjEPf4McgHD9Yb6aT9YH
xdn4TfoAJHDE34U18Yf9qj+pT/JTsjFn5izZ4GW1hJU3Smfxii62ST3Jhmb/Gqp9uR/3LmHXz0LH
x3ktuHqn3i54+4sdoPy8BP9za+9gR8Q/o6ulc2uPg+MgGSM8chnLJJZP2lO+qbgxF1rFkjntCMtq
0yG9vDw+FCTLclj0dnunn46qIQoRY+wqxtZD3bg5kIwZqmEythenJbweitNPqgcPKEj8c3gKaIkM
lX45MfpNWIXowPtx+I4ymoePRij3Sh82RYCt+yAfnAdVzwhg4oUWr64Hccgv+vSojZUpVmyBRYnZ
2kB09izvEW+LICYV0PjVMy+Ub/nloi+CZDxAdDSEv8b7Rngb6rN4fBuiE788zY/L80ONGNW8Gdi9
vIf0T0iAGygsnL+nO9+bkO6G8V3+WB5SpcHwPh/HU0y7eof+oX8diK+7UOnZCCLSF5YNLgMx6upB
zJg2vdIDK/VuXhtQ8DjN47l6DGh6mZ7nxVSiwhYcg9H1j6bFT/D7Pg0xFNhkUIhNWflMhP/B/FIM
XbuyZVAUiEZfFkqr95xTfXAd2PMnWF+HSyBbuAlSzzNPxSSC353Xohw3yIr1UV/pDiifNFAbGYXj
xR930fjWy8VtBBoSuZno57rPGuuIzqlLrF3GKMMuW/84LwbpVPaih9qn1T3chfCnvHip9KynLtAI
Fjtxa1ufco2HItYA/z/QERV5+/O0CzBo81vfmTXElWzQBU2wWyAo6lszmwjTkXV1Hl+9ltjjuLR0
CcNQflv2lCcdfClABIm3MJHcOzNk5af8qgseyHv5FOFADlv70YNIbDFcdJ8A1dzYHVXuZvL0tCiD
tzdo8LxD3ZNX5TUehq/u1e+8ZNAEeFPwop+XI8M4HJM7uDOE8UpkDFGr9AACveYZrd9Z0X8l/vBS
vJ1buI9zNPnehU7ezVX6pCHaCwL9s8Q3RtDPh6VHlmLF3vEpekXgOsCMwn/Z7kIS8aczF+XMzhwJ
1uLg1sMFhTMrg6eJX7n+RAC2CNL5KSf5NJk8iX/LAae1nfijCb+9zd0nLlPYpzTB9mnUeVUgbsh5
qXuHEX3wLk0x6PJFfuIL3UcbCUCabIa5lzPcz8PZ04bF2UNe8QUEV7wrRAQl7zoyB9hmu7H3CgXI
pZmDOKx4e8PbP+8xI+gRa8SE6EuheB/hcX7CCe3Pu5K44aXP75LMvHbzx7InvoEsg9cMaJ8K4eW6
e2zkXLkHxBMAOH9uLgQNJmJzAR4CQ0ckWWw9gmZWL+vFmXhzWVxDYFCXoO3p46SfPsu+xpHPA9qT
mKf0ub4pGz6jHz+LM6sG8TN8nh6unHObBAtbQn5TYAkFZ9yMb17mhsuHeR2wyfGkhdxrg2qMR9JG
HFsIBsGK9jPvo3NXWrDfy0gqsDHgmMDJgTPs2Aw5H/HbFJGHQERTzHMeQIgfin274QPDg7f+WPQ3
v09JduBsGu8DBv3fpo50vGUr9zvjoqrTGy5PUOIZwam7sVb4oeG2HXmJhw4uwQ7s3xVDqfXJfXkV
M/p3eEGh95EzdPMQpwq/ZGoqn2KgEuKcGLvxL9acIP0cLCIaUoP0ca+fWgEKInMsX7jPplsPadvz
gR1YCiofXXB2BKcJ36Xnr+rRmdFr2ChSufAzllKc/5gjV4+nGjh+4olJVzHxxSxuvI/V8CPxNsxK
j84179A7fb6OQ9Qiqci6Xf+4wD6IK6v+qBJ9p90Q2RwHh0AIJRhm3/drqsfGaYyDfWYbnDPtcxea
Hn9jh8HKIL4ellsRBYhX3EJcsTyIQUzw9znDjVvxfvZe4d0xYJ+Rs+UvFxcKNP/ft8HzwWPL4keT
Qy/zOn5kj6+Q9/b7SPhszrwbCFANkWQwZWgG2v1AaNXEOHSdfh6b64sPE8Wre+LOkjoEckAjUkBP
lQ/J0tVcOKqMjY4wXPLHcW8+Tum+5h89mGr+zc+9CIFcsNTFKaBT2zd97I4fpMAJLP7U/bqfTsTe
Tzzz0qclN2hIHnT3sYY74h4eup6FD5ZP4oWQyudc08cYMDB/dh7yX/xhdIYH0ioh0UWlY1J5cmjw
XfL2gALUn8/3e5kV4gVP2NQFFKsD2t9hL3GanwoZK0CD0k6QDEjE1SHGheOUTFQfqrwu7MqLMdQB
+DQpO3CRI8XD8yReZLPTsO4X/WJU9CEpXmiE06mLZJCmJvpD7GV9EiVyHjSBAr1HtoOqVS8lixR5
ZOERoHrwJQbH1NXHdr8bHEfFlH+O2jAZ/ncXkEIAWQ8prSGCFnn+72Pje3ubuHoDdRJNJ0QQLb5e
vW7GWqU3EbIhnjUDPfO118t4WzIsFB69GB5YSw3wZ2CY1JRSZFY9EkRCRhXoC/ELYjkV370xSNjZ
e45HEGCCww8ZHgaHgUKiFw+6nkjxzuNoepjTBzcQ141mpa/3bHa1OXPFJtiu93QhugJL6QBO6E7x
/gtWv1+0InK6uwmhyWQplqjV6JCbv160jPtDc9Kk8zi9TSBqNRHc5i5+uFzCyni3jhRbAAPqE6VO
u6c7f5VvlW+VFRqpZepDSAOhTQPP5uvhtSxNLT0joqDIVcnbNp21DzeNOo8wPp4f2OU5ND7+maSB
iv503f8c+G5fgZtnpp8RVR3XhcxKbQPXJfVc0XL0+izsk9a1lQ7OiFti+81+uhV9nqYaT1R1i7xY
07Bdx4J9UFDtPgKrNDZ+9jAEocuo1mlwbbOhlsJcs2wfx+9nh/p9zL4YUgsKOd7B7mdQ4YoF+iuR
TBJImagqn6tiQmcCxK8DHf0qyeu1IOBHi6zCRZEOAhmzKOOtKJQGD0icAg3UmA7msLw2/vkM0ngr
fUVTwkvLboG2IKU7hrZMYfEmByYmbJHehE6SIlIO9TXZW/gqJxcliG/TrlJc2ulbcq5DDOFXenfK
rdZOoIRdUa03k21WvB+vV/whfcZJrGW+qcPtQdIM2eLKmHW4Mmu51j8c4PGTcMuheoAQrSHFkG1q
XR5Uu4kJ8Z1Pnx8g2sKLOGZaeKtAD6ot7kQ9RO880XtyyQfI2I7oVnCvp3qsydVYjstVoR97ZXfz
tMPbWTWfJMoxnYYu8814PTeoY6L7VCjQnB+yAnP3C7s52/bFL+AQ7RSzRLU9A6wyjlv6jSi0t7SU
nHNoH0hBXNu+qFXo6lxS5T/2VOqP8+ufcXY3v+LUrktcqggq6B3DJ0Bc5ZhY+DpU+OzpveRohZcC
ntsJX+bdID++FAk6YA9N+WEYS+W0lvHGUWB3pzqGaTg0S2n5Rw3xG32MKaioVLJl2VCAde+Km85R
yeJSxqYerR6jnOTNBHbi7bAQo+H3YCMC6H2sUTRNRZ5JNFJod3Ouznkw7M/OyHkOtWMUyDBRS7za
ZHoqfz/S50f9dqi7225z8l2m0G2dWND6zefjWYGtjRUF1QJob2tJH6RWwD0nuW7dy82/Ws+7Bs+S
Rzt72D1F1UzLt7FJUz2ceCTzigLZXuSkYRxh8FGcgxzpXKn+Y2P7Xa1LPAtLYQ0i00IJ5u60sbq9
Zmoun8e2MjxZT6UUUIX00KfjkagyvFGL0po0b86TjG1N/Rx38R/P6MeILFY/oCxZVWGgf43IUqLZ
cmm05HjyIsG5dle804nF8TWJnK9Zo1IGE6nN178/se8qOFy6KpYCmkEont3zeORY0/Oo4tItWEVH
BHe4apgjHRhnWk1K4725DHeF+cfl/lBF+XLUu6uNabjpigNH1WniLrOhoq4hwZy191M5Scpt+qfe
0g/gwJcD3rEi5Eg+H+oTemz5dY8GZNksUHtSNFY+v5CCSxzulD/urPrTBP/3zt5N8Etl5LktKUjA
MYLUvPAkY6k5CPVmU619ivONbM2Vms4hxrgGzasdWzKyjN0NOeOdZ+CUoqr0SzBPWgsmGMtagvp3
nCxOCU1yW1r8UND6fTT8eMqQgG1azyzKUHen7BwIDbtbwylfPbKSQzuRLjSPzaFJ/34gVRSn7wMF
WZ+lUrFFgUm7GwCNYRmHwqnPWI/jvEKDLzVyRLUD2s0dOllgjzL6PxsiE19vJ6RKAWTuRjNpth2y
gjMdrLj2ZU1YZW81lOe7K8X59hWzyT9O9YdNrKYqkEEVTYfuId9l57WJlFiJd9rYjjAkpbPxkH2I
GSpl2wu9KpKBSnqd9m4If8JGTwr8WnMcV9ewtQ882zQfntRppKreuYj6xdm7xthI/3E/fwrxqkrt
2UIZh7zyLoBZenOT2pgdhOWsIU8ygQtlwgn8fiuU7+oBPCw6YwS8hhIPFeOvUQr/7naX5WU2xoSw
fcuHl+fbQN9/wuMQwvxiLpJ2lT1dvjwvrw+XubzZhdKTBtaGW1eveBDIm9aTcUyR+aldAkRkACIK
5jm7/nIJ35dP0cbd9DRS6TKa4kbpIf3hZf5ug4sKjY7d9ujlw8xH0w34GJbnKAISoK+EPwIGSMGC
Xufy4OaJfF7AXs34PzAknrdsguSeCsqTo5YxuG7OD+It1qYOGEDtFVOTfaFA54tpPdXoofLyubGh
09e7gaqI0rLhHUcHtk0I8vvVQB3TjfCMlGXkQk9021B29b7qxj7/f8TXaS3+jajMkK8jdVTgdiC+
V0yApEcnP1ocF6iMBqcV2r7+xQPd93hN4pn8KI/E368T8f0oWJGT/7+epikq7LS0oGZwN2rOEsRU
uc2zMVkdGIfAFCTwSXA7D48o35hVbLgkINDaV9h+HefojOAoAPDQfRzYmjoUWZTeGQDi6o9S4EDx
k+2THcZLA4wVaeBNMRAQttKDFar04qUYBuKN8/7G1wSri8+NLmyDgYAUGSNP2UAArf+dg0BMtzMc
Z1iTeFF1YjsragLWRGzpnYnu5j4FuklbuF1PWkCpx8fMh5a4hJXK06Y9P+hAu8RDFu9jExtUAEKV
j3lQ7wo0cAmoKnhdDz0Y3q89+j5dwCPGzg14nTKhKyDFhFfL8cXfsZliTO0A2A5e+twMukE7jUbR
SAFGksfHkQqERLXA46ktsPLzMJGYCjVxWmXZS/7+DH9MuIANdPjDKpC8fBdHY6dF8r9l4qvZFOs9
PTQp97KPO4MRnScKNxAD2EGJ/1bziPgODWyse8mLsb1Ndycf91g0x61nuJCF1LcR7GjcFmnZ6x97
fOOncG+YJKA6KmsWNbuvcaOKdVNLznYGEIh7GCoSYqoK7Ob9JRs4jLpqWX7ifwIDJI7MerPcE1D2
K6rwzGKxN0+p7FKscx8FlCWm0ZUHgDiXf+iJ+s4xAK3wdp9ff7/J5o+rFcQYfMdN6ozfIIo4PZpy
rXD6eVAAYJYByAPo7APOjbWfPQiI8IKcyvHBDG2w+zK4+pDCXBwPfZQTvFNf8avp7SHto7ADrNkT
4LXiAryvcHjA7WlxBuZs+0dcofBW4BUHlxXi234D1hfADuyBgW4xGlo5j2lQLmiOCwTmmfI5GJHw
S+JrybtZ7zpDbRzgRGUORwMxr7sAUTZOsXSXr4+6+yoxrC8ErIKbqbvv7+1IBE8RRPnKfc9Dga2e
XHn9kA9FDQCHg4UeFM8X2oN0/l1Q56QOlQGlPxs9ylGb6Llcnvr1AHN20YOLosX+Oth94K3efP4j
eTtAwj4xnc/uzAG6odFXFAeg9PGQ/8P8BfArIL7cfXkQ2L4Ad7kb1ALozBI1gZ7ANaXpOYTrFh57
to87yNzmu6TrzFk8Td1bKOYwQCC+ReJ3xArx342iOkBZgzexmuCjxCJBUZZDgyfyQY6nYnK0m9PU
/gkfiUpC7bVg7Yh48FPidKwAd6ncfRiP0RIL59QeOK74EBj2xAPBPBLQqhirxed6AEGEqCJiiAIK
e3iAXPEZP45LgcqSFFJU2Ll70318FLUZevj5KPFDNKlPZUJSwy/PbwLt+iz32e5eVB0yT2CVq2ky
FTNhb/bEr2IZvlSArqHDAkLbU9i4Vd8mrfQkn7KAzNIkVi8k8d5ugahknOfoVfG+WGTiGUbztJkj
3OKzpXc/rPkuSDyDev9g5zn+eZRTmZIIZnx0IHgd8ezI0iWMCUSAAzl9sz8xc8dnh8ROaSSmpaAD
9GAGxLPucy2LuCsGZZAwDCl70B7tXsL18zNmQFwAV8JyysrZcIFAFe7zmHLMeL+X3Y83UQOrKRPQ
b0lNTKP9BERywn6eOvjBd+afJx5cvNTfi1qXRhFHfGLKktq44m6J2wAj0I99ETkilx97FnOAGs2I
Gg5LNj2IBHYKI1SCsVcYTqfPw7fNtffG+ktwOQbyS7w69TA1WcR8TBJgv0Ckh8BLhMLOC1+r5Txz
9+IfosK049O5s75Y6tOeCF0iZzjwUv29+JFHcabPBadgP64Q5v4Mb5pXDi68xSFm4h2aHPkc8UkH
LhQ67mcSwVAbQtTnRhHxQM1vb7anT2l84KYfEL6T5v+h2X8tN4r6E373byQUO4h/SsByXVqFdLWy
MVxKQos0Y9M4oFmSQZOBllbUREU9VGYeO+5L2ndccwhlb2YRxQntoj559G8jGiaoUAJRD9rFlcod
8qOLCIu3Vy1sh9mHmB5Ut6neiKVYLLgqXmehKJ89iic0Dx/ntymMM9cJCGcp01MYxM3XhUdn6UfD
+TSutx/b7nRVuba3e5dGUg/deL8c3mY4rU8ReGRMVK4xB/GfC4j34/h5o/NewZCB//4HIvU9Q2eJ
Q8ON/yDnK5+M8n9unKUW5SFvzfP4aoXQBrN6wy6GfefvS9UP23kOY2sQdAVJV9XuEvRWkVC41NnB
YVJVYN5qYoU4vGDUQvZ07aGkiD7a74cUT/zrTo6+YwALFkYN5MK5Q5eqRGvPbcMR21YF69kYll9a
2yKiL+Pl9yN9TyK+HukuXa0iC11ijT1jiRSFnfu6Rh4gvf5+ELHF/Xo55Lw0eKvgcrIpm3cJVVme
jcbYgcPQzHsu1mKDnmC3MxGtuJgn/H6wH/Kir0e7m07Z7tBUtMJy86TF1V5LiYPejTY5XywvXtjx
+f3QyB+yxghOhlfFdDFsOtVbNbG83ZnGP4T0m8MwpxW01SZFfAlNUO2bShKeLDDGCC7X96xZGyQZ
1gGO2qWco1gGiy1eHlS918aYVvE9oI/uikX09nYLj6bvRPAza7NXGnR5Nocx5mW1udUq/OvXdRTQ
BG2kkNLihZyhVJ36x1v1B59b+77l/npb7nAI5JX0VhZ4XI0W1U2ROFX2bOQP5oVgkC0kmZ5QKmH5
OcKLmN7y8rbJk01pzXN6URQzUlGG4aaYWyDxa8Qm5gKenjvknNfR7Sb3TLr2I2k3ohBQQ8086etd
hbmWQseQwc1ubn/k6T/Ae1+vSABi/0z/ZGc7zcVglggZK5Sld/rCNueW46fFwlBhrY+xNjOtP8bX
D8CmIShy7O4MysZQ5L4eNouc+LzTqK0lVzoqs8lJnexg6EcBfb9Hw+x3tPXINC6X6STLMh/qvlH9
cQ7f+0zYRZqi7gt5GfTgXmMZNYETRuZWOs5K1HDwzTijm8xzPN6gUVwo/evwWuKMDjloDrfzrJIH
PGK78ci6/cxca/R5dur72UTErQR2QC22aCAR1+jCWMpHAhW0riCKZBNG5x/z83vU5txtG80HHVD2
2w65qiLVVNGbGh90Wm2lbXGz8BsKBTYmcNJyKx6napKeOOv8hIkFIKp0mCoCMutEM6sufzRZ5/OT
JjNNYmCB5Vr07nJFB8PxDWOL/56yo2eIu5P6ubosW2cE5hZR2k2GnUU/VrNAwUrPPq7UBK9sL+Lh
pZkgKYFZITzjRaIkfnFLBkcqLQmzGBKNgM9vllcjfQt++/tNUX+YnSo0dIs9J336MC+/DirZiuNC
OteZEE7XrBd1t7rUTKeOu4AiV4ZgdiERoKBh5E8nQoUVf5zYyJyoW6WyjkqPgZXXR5u85tpLFdM/
7Cxk5+H3k/xpwn05ybvImlZVc+2aCmwD4rZ081DGQH4EHzoiZaQ+FLuVDQvoT5EQsQbdLR8qhFSD
YoJssiO/i1wXuasLU4ky0TGtVRC+fQ2vvc6X2RJZwWFQH56ALqPD4PfL/WGc0oyGoJiKxQe6v3fL
fnFQ6P7H52fMZSI0gZoEjY4M1N+P8h21NzgKbb82PDtU8+8W4PxCn4sZgRfhumVa3vkSgtuDNVJ6
NM1t90fG9D2x4GjArWAGohHkk434T8g8tRe9PTlnbqW6oDqGecguXtMP9+dl/Xgg4iToCaAm3S9f
x3N3kxDml1JMXq9DREiQDqmcgQiFzR8z5+cDQfAAQwBvu6/xmHZ2MdXmlI1pkueKqHgww1Ei+TNu
/figbFXGDcSyNf2TcfrPrSsLuz1mkpOK2qKcIpuypbLO4W7yRCuRXS22vw8M/aeQQN2KBUZV6U+5
z24PVWVo9U1Px0ddmsgNwhVxMSxbiWb+5w75sCxBddB6P6CPEUH0TfZGBH/pFKpNqFyC3CCuAba2
zkOLKrb0jgcGlS+s1FwehpTknjj3bkt7vw5Z6ap7lvGkXbBRSq/z7rg90HQV4ROeR7R9XygP0NRQ
X54r5EL/SHZ/mmeGRuubsDUhkb9bTys5umb4gKVjx8TEF+SiHNbKhEH5+/386flRB6SdzRZSFPLd
YU6Vs7Px30tFhJXlyQXPRumdO1LIKFKgMrv+/XDm98yavjVTjH+albkucT7/jJe6aS7t4ayliNpJ
rlb0z8gDQT2tPe1/CDuz7kSxNQz/ItZSRIZbZpHB2cQbl5qUqIAMguKvP89O3XTX6dV9PF2pThuj
sIdvf++ERR6dBAXNWl7FZTttR2Z+u7mtsjRgYKexRkgk+1YZqS3uP8kwi2WSEV6TMy3g4WSI3YKO
HQhOcOZw2xqOtJ5dyLOYHt7ltJcp4qMMjed91UJIGrk9N7uxZTVoc+8BjXtJ5VflmL24V7hYGFHf
TKOy73tbvvltoEb0OQkneSSYUP37BfkH+sBYhpqjcAYgdwqh798vyLCsh9X5NqRmuSB/NkcnBHHX
r37dzvMaLdH+1P2SdteDcgJNPKmn9Jusik/lP847/zQKIFuDxRGQAj77x5soR2f98T4XeajD/QD5
G/hd66Q02rLdJanuk3//zFhG/f/oxnKHAcBEZp3HBuXvn/oh36TxIx0X4Uac4enD0WX8YRnCVJ4I
8jF8fg79tPE4cNPBhawr+mJ3L6UFt6d/KFpugAOcq+m3TOjaACKYm7mAF0TXFBWNrcxv5vKQcsIW
x3GIgDyDsBXaJXv6LCSlwuriopc0GDjHizRNyedP8zoXvKyMvg8uDzRD0sjgCK8sBF2PGFMb0076
rrKnzrOJ0IIIMKF3jA8BSUA15OfEgR8LIR4Nj7u5wUDV3Im285B/+yAhjeYSpqw/1MkXDGOuQW8N
T5AuHUFMRLbNuxFk7VaIW20lEL2oxr9CVxzwqeC40p8SXZEXu79Jh3Pv9VAcBX+NU5ktIK43KfBY
OtkXX3xXcNYIGg8lwWvuwnKm0MEtE8GBzR19M4iIRnML+z5HKAfcRdfXPwquueghY7VIm/cZC4ac
eCXdEyTKt/vik2cT1SOX1xXyn8oh9DNB97ZB/McnqZzSfiVyBLfNkiORYfqmBaKgUYLp5o3p+4km
kjGTiEYtPVApFwkW+JN44IgHjkIxY+NBhKGgICeDrSCSaiEY3+2rc0+ujmha1ehSzssyIjGE6yLu
9MPuPsTwoXPuCVY9pFre/2923+Ag4ECBDIkrRW2xEfIG0R/CDJmBhpEJDWnsPRMhFkFdQ/9dR7Kk
e4LW/9wQej5wurCe9KCNv19mhIwCzyDnwo/hscUwg2fM2BxYEKhoTnF+AGsULSnxPdEjf9v3hVCj
iJZxxWWFE0/FLtrPoo1cuPlc3IORTZIxt0+88duidy4LVgahEXhDaEUnY29gPGFJ2fIWWwZkDdtV
TAPx+sVMfGDVqhZtPOQ1xV0WXXvZ+nkNMWpx/DS/2p/2phhsYky+bKGSUS1GhUdwp3iv/AYS+HhV
Guh09WVeQczJM9zoxtKm4j2TLuaKfj4YA+NG4fMx0FwCFJAwCIxWtcb+9SQa+unTFGRS8ZDXpWu4
VdB6eJ/yD4PPBQzwgAL4pQ97RCutgxpI6/4HlnVFNz13BD9XvHXB2RUsbnEzR3YuRPs87hEmbz8S
zvG0BEoQgO8rbLkycNa2skanTYddKk/pvzkXUFBsYpjZpVUlQt8kRhOnHOaWuCyDHdsM68CXgFew
kKR7f9xItH+xoWZxGE3EZBTLjXiIO8DychJLwG8MU4wD7gWajP1cYJyE9szp7z6Z/+IiwilFwdGF
7vULj27QTq4YrybuRBY+UGyIgSeWAEJlmUydK5aVlsan+O3ibwS/8yyDn2mmDPwJBwDfoBd75d2I
EfgFgfynPepIaE4FQtNbBbxXeObWeynHQp6nYLnPdWZT3YrWux4TWQDcVe4q/GOULVixK/Nn6vS+
WAFxYWAgEGE+a+KBk6OlIKB8KkjTYoiJoSAuE0f7SAw4AQuJ4S+o9WINFJdRICsc0kh4GZinjgk3
RuwNCuJoCzZsR1rg5AXckns6K/wNwZ/bHX8v9eKVkQAzhOGmME+7qcBs4PHQmAXpAFBhe/DyNcj8
+u0LZEuAV0yxecNcbjy8LcQw+XkAYa3Jl2C5M6ZiohW2IgbR2XzGhiuWTSFRqcC8BMyf8aG0qfh4
GciXGPedr0+EMuCaCB3A44jbq3P3rqKzjLO+I1rFQC8CvNXN82yILqK3r/ELwfhwMyBFWcD/AtF/
sKwpqAJ+awGG6C4EIqPYs1zgRySmIDe5rfUJ/QanisTFRYnw8xDke4GeCwGRuPyYLQrUT0zd52Ic
ggUy3R4JJIc5ZCcWGrKlkmpegPWJVU0wHC5TwFHnZwexc9B1RC5i/82ZcWxadM6tRyImHkQYFq8+
Flfpbn1j6QMIhXcSzxO6Io3pigzSwt6W9eVtRpsSVY5QHombX8UCxRfygJ3YdgQsKNT0gGJcvjx6
m9xUWDZTVkEQ2G9GxDd8ClVgU7GAOgSuIVrl7ANCUcDIBKI4WwLxGrEbbKF03ELQbzOk/c6TfRno
A4I9zxDym7fVObQ7weoqW7T3sXzl0gvVTRP+/q9onxHo4fIKdgY6Jqbn1zIWeNkrELeQoXm4QO2v
7FG0dwVeXzphaMU89/AMe7uM0e1YRQyxdYZBi53C90b8gTBTiAFezg3Kx3m2T3SzcwAXnN+skCcq
Q7hEsAQQhFhV2DnGvHcHbr3p+K74ycvqssLrA1u/lZ6IjyBoCIIwIGgJgnL+BLETLymIBuJvgmQQ
C10NOJ0Yd8Ki4Ic4EAwh3ffh+ROZkc0Zx3kFgs4ANCtuo0AyaBCibTrp5loAWF8oe1JzHY69A9jR
wFwDBAZiQWSzEKsDhVLrLxm+JkjfEgSEa+Y/uUsCuqo98e8UTE7n8YOCE7Pnvl1cfk7ANlg88E1+
07L1f55vCsQN4glUlsw/W10s/6BPWBnz3LMFo6U3159iYvwg8VewKhzTeJssy4o3bxKez+sJbBJU
nif35oEPz4izxFVrbEmQNxLxN7xkgGsrm4wYbm3tCO0WA8kRP/XEh63wSGcAd8zBwniflg2eBnqH
8PXu1ggYlCOiTF8mBUqZ5lRxbue9dtr3awfF2Lud3rvLx8t7ec8vJFiFe36a2uZ2NatPeHTpVHcz
P/NHhwKHSUd1tQ157QjFkGWBTUICkmUCaszuIOBSYtcXQoQ19ARTqOdG/hZfZqzDN5crYhdxyYj7
7TtheOkiX71ZXGCE2IIXIrufn6HD/0zLMeNDIGYL4elWDp6ItxbP61lyhBCpQZeggBVerNtXd0Bg
yajsIR6xMCEPY4E6PA5EJDUTyZMvJjZjk2tjYlL9Cx1oG46DYuBrAT8E21aIWnssxfgSaMSjmwTM
zcR3//powoF7nyAo+0V4lSfGfe8qp99jfogMgXHc2Bm0GaKmvY6Jk09+LoDzXP1+w1ycjSBV9bb6
oX7wlaminJAzIzX7jYEKsJYhLORy70jmTzHshT+HYFyJz0fOyBzlhcAs6RB7mKOByOkOnqogzgKf
FpqqNhD7pIAaxeu1ZnA11//Rqkb7wAnn7+07uhekUQ5Rq8Gk+zNqqWp6eqp6XSCRT1eXRdRN3hM2
mui9JZMEYWjEjtKs86AKXpMSz4pqIR6XwtaJNF4NNu0ho8GJzzec5U25ghqyqQ64yAWDX+fFACHN
RnSx8euR4TRb5eqKgrqJOR2rG8NVXuYDUw1jWgXGdIj/0lKbaj5/0aZ18ki65IqMOmAXjND9RPW0
9EtMvD9+ix5NL1SZQVv2XYzppHgPJK5a0uJC1MPdlhavY77Ov/Pv1/a+3s9y1qchuXjd9ry7r1/H
67JIimQ8zYMB/hR+lxDIHYx9bDem+qQjTOC6bL4vc2Ha0XwPj9cn0QzmgMJSte47vubz8bYuzHbd
ru9zbWscSbREmZQl2TLFxGPsDL3LJA+lKI0vqwojOnIdEinaL8V3cFFAd20cCv/5YczxRceZdHZd
FLFYk59hTlT9Ip32oRSQNhVXq2d4m11m2cVC97zST5lq8n9+DF3fh5BC32b3VT7LZ4OwmqFmWgzC
Oq7jQViyg04fsZJb/USf6lMKzHn+4y9RgSGjtAc047DBd647EPSlMROkLT0mw3JwtVScKs5JGeXJ
nT/HM8IH0UGbSvRONNxWlLg6qgsDe7yFiqPDmU00htW+uEP9wIQFQsUiW6t765xglfbcQvh7WnSw
irUxw1OV0MldgeMj1L8a74Z8me32+Iyg/S+Ckgc5hfj6QVMbcR2rUMMOQJ0ClUDlmV/n9brjFizr
NQQF7Nq2/daA6rWoENBhiYBvhjHjl/pZtF+k6/t/gHX/n9ICJ1QbDMiZJjZqpKuiN/iX5pEqdcXg
LKdFGA0CIt8/CLLh3JQMt9fUzNfSIl2WyXlar/a53W/EJEnhqNScguqvZtHH70m5HG2Hx/v6Eskz
hDFGpM0vq/0JOc3+YwQdSbHah8+Z8yudItXjn8Gq4V7VayhtWzmW40H8+jRWLbYiQ4wLv7PdbTma
fP17e+SfJIx/+5h/dGOK90jt2oqPWdO1iGAvPp3rpLibepRviLgLPvj74+wMk2EymA/mKh4b/a/m
UK7aDVflZJyaQ/ZVLa6zSJ+noeE/AzW4Ya2D2U2ElwTXRSwG2WwYjn14YbjZNO470ObnlTSH2UiL
Zf4M23Cf7JdGZDB17qHBdbrGt7FDLEC9kaIeudrystLhAsVdICfjeRGzz7HLXf1iYQS6q/uktUEP
Sf9DQaEP/2Hh/Osg+KN1pOTXUu+GXJ0nUsX9PF1JSTl52+fyl2hYDGEGHN6hsC7A2yDkg/s3PHg6
HHYu5JkE3VSLz5wUcUfE3qFhnRhFtDr5gOfVLSyouFMsRtaFL0WXFe41sT69L8G2GmIeh5ESvqN2
eV+209vm/VGEOsFvGVmPxDZRuqXxOHhOsiBflgyYdqsyXP59aCj/39cHNwAeHMMOVLFF/WNoXJ5Z
8cpyQB/RXrnioSQclfa5g33Iqpx04Z7dQpyq95+aAzBmo1mnukV8fOG2if2ydipBPv1proys+0wK
xM5JvwUCEyrNzCMa1/73N62p/3TLiD/GxE1FboLr19/n7bPUhnt1CBohnGgUBiz92gmerBh8XFcV
Ry3or6t+k8eM7nkPwBeOEmM5OkmJhHPMq7WEw8o7HId39qQOd4obBEDDzdk36tU9Fg8p0efX1SUG
Kty0Qcrg0JJ0VTEh7ocrE+O5KVa0lWf1bBz2Uc1CIWyXcv8dvnil4rNaYAwQv8KSC6m1FqxhfMk/
npyND/eNsKy5HRBsJbcNrjmIy0eJtsTZZlNxMPHQs0ZNwAPLAV+OG0yvzvDQOuw+VPc5UfxyrvqI
K/Hne2JjOKR3sS0J9Yg74log7OJktIW2xmTZL2iHzUpsWAhc/plA/bSdNlOJRX+waANDOGmF4qFG
etR97CMtEZ8Tc505qTUL43RZXBb54jJtyQgJL9hnPWYvTG+pLXyxyYrDa+WpgRJcZykPIfwtMdPC
AytqotFU4ydG/Nw451w2CsU16UkAsuggRMJBYUfainBjKH7E9B8R4d2BWKXokmF+M7RFF+c17fwb
LNObo/mNB980ILCNw4uQSAs/gNJXoFy9rNkZXwg2SghagvYs6NIIaRmw4smCkShOxoxRfFTEqMWM
VtpgT8sTNMeblFN5tl8ps/JIooNGcLj92Koz42zevvef+owEWOFddVkrkPyGlrG4fJeQe2fdtnv8
7BX5Ny3lZc4pf4fvFR0BzviYZ61xGKHgKJe4vI63Eqe7pF3fdu13Pn+u62WFMUoVV3GK8UXchcWM
bG0zm6GeRotB4XXG0qegGDtPx3627NhYMSMDQZ9ir94uhvgBdeF5QUJMHWarfKFRn1CVtTwGUbcc
c4+qgNUrLuCAfkR4Cy4KJArvCc7/km4+GLwIFt78Rfy1jR/8cBPfF03MSJ7kPvNj2+BYrE9U2zx7
6gTb4Oi5xhg7aaCej+1813xXok22xRhw/VNm8WFvVpZcdu8tpmcJQYlcFsU87/L1/jOPjJhrF9V+
S+pKQzkkEW57m7yDHGrqeYKrqDwppvIETfjUiKVFLoaRTwsm4ZcMyBHfT4Rnfs5SeyFwJf45vGzK
OINrOhHFkhRIgQ4LcYZ3MK4/ZHKypdw6qixW3wrzCGl+W6WiAksX3WZ/KjmcV5y5tYB01Xh/ajny
x285OFOh8cQFPwenj+qM3/WGqdqGl1mXmeI/7JM3dTErXpKHYksbfJSbnBSZebHR5u8gjY25+GYV
ZhBe2QEn7eQ5qdwXFmMEmiKQmt8TiCzMzDedDCapinRdOIh1UZvovurnJw1mKUbtYRfrvu4Lc7J8
eUlaVgR9UVNhvbwzRreY/Ch45mQB7x2aKqE9+HOIDZOXWsuYMeXLG3sIEXjry1KYXS0oDLP1eSmx
Oujk/oj6Tfp8bqUrajJHmmXr8acU5lODf5TFaCaFaSStpPAOeKVHYt3Qra9m+tz+FH0khZgv9jKD
YCXUBK9YJUcpVHjTo8NjUS+aWTN7LJ6rlq+cvQ7tql5Us3qhQgKfdXH19VzJe7OatatqVs1KlP0E
q/DHMHosHjxT27ziV7ynfEqnByxHcLpYgNEO7AttvERUk+W8i+54txVBs3zq5tIKKODgrkJ0pbmv
+IOpcGHTZuPZ6DP/jyryH09eZGkSTIqXF2ewP/bQcXPrh/cHyGoNXDN0sdGdAHCsDJfpx7GEepIe
8n6iTlhmFE6yIBEc/XseRfTLz5e/1Tdw9ni7GT1S3fn3/XL8/xA3m/xf3uAfFU6bKY1S7ve8QfcZ
7HewESj6QD9x44lWQ+wS05nunRfEiXsdCMwt1gOkMlAwvQb46MrTRNNPslo3x3XquqDhxZ4/9jAC
B1G6m8WGqChilgYfTJnZfpoGzX8QKoDi/6FK++tn+IO50+eXxzW98Rlk3uM5Zptnq2cLPpwh0+sk
89jaR8veDLXOZo9mizWWt41MbdDPm8AQwT5yPJwNhbNkrH1elhdOTXnCwYNh0827uGFAtuKAtM44
aPTzIRXDjUKgDBvsJ2+x9JHNyjDjqtHdJbkDeGAtDrOw+vFiNLCDKWYdrD8smJBDcufLRF4/42F4
j9OZwZ56Yel9sJDnfhvnOLJJyT5i88cRg5WWUaLPxvE+LI4qHpA19oHsNeqs3qLpjgd06qdP8O3F
PsymY/QI+EgWUz0clObePYfC+msUtOFItE6k+TAY4+lm7Djqcuoazy+TC0YS4hSrJtp8v5RPLWzn
j5yTfmsppyfN1I/LqtwUB/2UY+D2OgzCzhOir5ZeWaBMWWciZapOVZ+OEL4TD++SND7GIg4U9WTJ
yRFjJJzdUizjlS0kN8pBMDZPmrQ864G45elfXFpi8PvtpWiD/PsIl/+BPIwUUwZqBvKGCfCnv1fb
pfKgqAcFNwvTN9yzXqTO39jDXl8gN6lode8wiPDkxnwMzQIbFt0eTEpUVKIb1tu/ZXFDq1oN0XiP
6Zc9AiLvfgY8LU/qi5qiofvhayNaGZp5gNDFRfIJMACOxGKOtsFncGAU90rYGLd36iwwIuFlOsTy
kbp5ymXSYz1OIzVuBrQJpQmhanQHozK6LPeifBsXAMNqfJ/efXXduYNg7118xWk90AKvXQ/NicxJ
m8QidljR0hhOAfeW9/l9njJGkjJ5rns2ZqilVr1s12zStD3YQs/zFU8NCPL1VObugwYf5t0T1cSP
eplt2g9prSxvoUqrbJd/5B/SpugtY43/VsoXefk8YRm5kAJydDxjkkU/DzaQG4aW9XpAmk4X5UgK
5o+dfrPe0ZWO5iuqmGFd1CTDNWrTOtBZ7NJdtr6u9YW6uKEv5MuQ8+9lO4j/y1lZ/aejjQEJSxCw
WJv1P1a913AoFfvbSxxtMszOTebgrDpoH3Bx089xCJIzH6yftH1aSiptm9NNghlTHsvj6GyW2/0n
lqu3bxGdcGQmMtC9BluWxv6sNw6NZVAB3LvlqU75x4d8rdWpsh1saxARWLncVPLdS9vAR8AqQEjw
yy+D61T29/8x9v//Y/6dnS8Wzr/0MOSqKN79WcMiARwUaBtM5uXBAvtPqs3PqeovHUb2Ns5b0NoQ
mWH88H8pYgaRy+cGx5sFellXOZQTOmhoj8oNYZzxWTf/Y07Lgz+U7z+/0IB1qypDDUaY/McdfOpn
vS0yuV1ITMcURzsy2hrdIlxE9YaAZL4xWY+5rKR1TPTd2wi01RtU65NAGUJQTw+XgWYVdCjnRGzc
nWI9mnQQsR3kMBuqUdI9vOzmShdHj27yvFHRht6mLc56skdck+bmuKtSRaBGBCf5zpKk+MIxP79N
HuMvRtErtQu8pBtc5x+L+68GPsfFxM6kl8LHJx7zDAJa5TgxHB9Wt+kinLANzimqdUZkIwLTe+8B
VAACsTKS18eGF1YBIYlt/bzPX8cLcNNz2fvrFO8n3k2/AXaM8kAj5hFX4Gx6z9mUpOTNoXZMraG9
pobLEWg35MQDGDP2OXMRHLPGHnj4cADh3hcnHVtPIAh8UBBWvezmZkLR6E3NJULrjRLTeyJoJwKF
S6Cj71tvDOJFR2ZBK4QrC9U3t+375krviGClrwd21br1JIod/9uH86YKqP09mC7oCegOrU3ErSwF
pxd6G9m/PSfS3W+MsMo5X2S0I2urG8YagtWrO5ad1G3ZxwwXhBK94JM8E/npXN7znlzri9+wqKa/
HkACnfvov8/Euw4A7iQLMf3rvbm/PZ3c7SdO9xPpyL8VY//9Dtung8JeD5WT0RMG4GUI4UMUuSj0
TXJU9BKLfuS8n0M0PBhrKbevwQjPPNpZHHZoat+IflzWCb3l4fHNYaqdX2+uRvNSTXhz19bsmOoS
V/mK+lgz09IeDVCu2trbLqH2vCwdGSVJE44xtOqbVb2wdGFRNQkhljbSodbM+nhV/AxMyHAlctkA
YPEOK0V8Cx37UjfRwbjdcrjdadLng4SZZVY56kxdjaI8fP9C9k2TUbY568xSiDr3DU7/zRyB4/ij
kM3uA7kQRdqiU2FDtNi0pktID+a1I7lLj/qb3by94RawqLTLh/X8vtMJzyE2d3ZN4JZyvONHWxCp
vRuspePgPHlc3ZKVHLHWNDOCAa+UYSlEWiLU4PGEk1+jOyOSYRS7QTuouz3MGCT9VLaYzsGmE4lw
s4JT2NnM9nbWxvKLXakYe/l1dsd6NxoRo/OaKwR8EIZhldmqeUaVHi4YPLgX3UmrbBSx/2m0iPd2
TeGFylMmvN3n4pAhTdblAIgApzasrvdEntvQ3auxzcUfwclhiyXvI36CBGN6Cy5+hM6HcW2JOQui
99zpoPGklrxEedQ/bByrkXlOzzeHWEc+Qjq0HkPnfPVa4nnp0u3RApC1bvH983cONyF1ZYJVr+Rc
opUwtfnrQKTU0hec0e3+jF6u+iLk7DQKs70JwTwXZh4XjMety5mc9o1mbrLKbAaiAw4xLLXeujk4
lC7dhMbAbYMes/FZNsum9zritG7UXaAGWdzr8N1e3awhX9y6vIMbLfyKOWtd4PmbaKdfD/MKCHjk
GjCmSiz0CrN6We0aZtKuXFbRvrXPI94HjjcjS1vrD9uIL97YGQOezcwjRmUcHvA+cuCG+MbI3Jwx
Ghudbot6ViENnA9uHncFfhpuGFDpER6K601xhMW4J11c/su34jRrHT6knw5sHRaJQGHiup2OWQF8
2eBMUUQvaWWYZYaTOkUVN4/TEVyn8ni1XylaI/sxuxkOiTR4jEG6M5zLja3dLMqPWx3KL3+HR5NK
eEP/2aifMvpqzVJutX3vGGuOCqIbGWZ66oNqMdJpFREzRBtnFF+Y33Rtds08HZrK+pI5ys1jNUKK
U12CN8a+yiHTgvqoDKaM2HpvX6BEjL36wexwH2fMtYmtvcoTSWOVsvWX279iEaIhf/QhxcI3iXRH
fezdk8vIueLv755zRJTIpJ+oMgdQzhTfeK0+EaHuCq+lqgrez4XWbGrLGAXDxryWx+zlx/qWilEP
qpulIi02rzuECcTem4Nt1n/eP2UChsnddR/0OWhEeGtG5hQGAR6RZBPjOTiYja3T+BcGMlabZDQ2
YDqAUjwqC9diQNJBqHmFjATfkgaesWgIAtEcpjTzwj/vtLf5FJnZNp0QCa02NER2GliGd3OrfDR7
sxv4ewURcKBDds4msBcwTE4P2t5R60mNSVfG+CBRLXgzyIyhm1/cB8ae0bO0OwRM+F93i71LD0UA
v5xmXgdt0+1gAhAJaAY9AmLmEcwYAFmGyXmbT55Ay2BQ9cs6S7A58lXlDrFBEAyJO0LUCkg/n+jU
cCkyfDib8LJSTEqVk8fG4RU+5t9iDzybp0L81HADyjUF5gPYZrU4Pax+i1P1irTX5AbBCp9MIR+t
6FGAgKbQx2SmF5j7xdyls8HTlj05yvnwSIMPt4m0Ro9bfzOlU+cVYaKWlAokAZkWTBeruQiwKr/H
NpWBDtI56wsTLDz/vE/UzNJ6uilNUp8tCYyNuDc3X+ku8Z4/OVb3Jc2PO3Z/yEJQ/0Y1Aaj2kIFP
u5Hex50u8e1E0Hn9zaF2cp2OD/rH1SfqhCTCs/2s7devcZBOs4Ag0ikmCtIkh73iv+gfXaEwZFF5
DozPp+6mvTciSiAVO/5zdCipKIj0hEbAzfCoDLjoqoj1usa5u1/cCbKy1JUBp9Lrv1htAd3hPpOA
TG6XtWasrvfJMxQmE0ZmrmdPG9FaHd/xrHy5LW01q6VHB+fj1iLA/rgfWNXshJ75NF3BHjU7gsY+
KOUg2lrXKZeIngPAf42VbSDbJdoRl2Y7X8w1Yet0malPSltavjL8FS72K/5Vf2SpfXxgHWsCZmNX
SYy39UyuOY0jv36TrCXe6i91Kii8xmmMTR2jAQIhl53ZFRD9C8EroLyze3ZeJnEkx+k3WdiTu02J
CV1gz9XMYNat6w2L+7JEID0iC2hs/5JpQ8oma8Evwi6wTy8iYg2SK8/XsFGhp2h32G0QCY5g2jJ4
SgVXE1E69gxXq/KbbRqQ0dlP9w/3OX0K+nGTWudfuBnfP3M5eLj63rnvHSh+wq14fBrjDos8s7dG
C/nl7pfIEtLcnlXhuPiF0Gm2x8eCkku1603zpVCVQJVi0Wu85/JOAGLt9Ntq0qamAlcXvz+r4whf
zyX7/a3iWVJC8XJ7XxHu8SN6jWdBqMGcGKtRGTbrr9RZXz4r9jkZDhNsj4O8HHvVVeSfMsyb1T4x
vssDOj6Y8ZNzctl87aPeo41AryYVfihZTNoyrzfY3t6L+vtBUcuKxurQw7CBgnEabgrBa3PYlT3i
F1x5YSAtMxtSAErmnHd8u1J4dqlC7SzG2poazIbtk+Ijqh6f8J+1TW8T11DRm8Pgmxkqo+5OOFUQ
4m1m+EhCV+FjER/j3Ge0hpmXJccfbu774jWUKkckfvcZUWn0xLlfqROk87tLZxNuyn6i+/gfjng/
d0f1gHOQpXqGvXn+SrmQzwlV1PZp8tsEUXRThI/TawYO3xrmbdU0dktPAPz14WKgNSbGBHLbwx5O
hIvoG4owxsM4e79LXnXzdvt5Rm0zMu/jYDiyORvZr5meeXj+J/TE4FYvKwgWUIRv/KaJYcLT4ADu
vGs7UQI5kibG13UC9w52rrR6uLCNN8Pt8xeB1HFLRatxWFLuuIPczCPNwtoqiJ5MpAUF3Wt6g/Ls
vKaUTCymVOsK89LRWR1PGryrpTLdo5U8W0+YQOSUxOfTGUW76l0/cM3BHtJSCOUCeIcqCcKR9Aft
pO9k5/XxgqRImYbhBrxVA/YrFEPvyZYb9niTVBG39z6F14pD+aY9EvQA6gC/sDYfLvJUm7lmS5Oa
xpOwIO855l3XlHnJ/ftNYpjwbh7gWoZ7+jlgVdPs94cKhkgLT/aeUzlKXrZIXDkY9ntZh2eH33Y+
ypoN73TErxo4sHBxLV5kMtbwrrrm9IizyvdGxDVew0v8OI0mGnsGfO4RjL/SBDfnE4zMFCtjKPoJ
NFZLj7gSZ6b49WkZpUlq4fu0QZfmXri7r1DYzmiSmc7xrYprwCV3Q54rX4A22KpUbP21ZQY1qYfB
a9jT681RlEnKp0/OtadOqQt8gp5/DxFtdbHXNwbrdc4uyXfHLOw2xLPMDC7u5nKBpY/H/Ir4t4VE
Isr6Gv9e+jfZpAGiq7mq8Im9PDEm7GPnkzTZlDCFc/QLIi+lerpIXd6K2JeU49CBOjfrl6QRwIUy
fDa3aka35Dmhz+jeYPlGtxUMsHqBpTFEQtBlzdK8tSb4ZaJ/OJxRch6Vt71fDHyILORJW5wJYRUR
XAHS5hTY4DdMBM6y1ZvKToPDu3zGr7u5j6vkDNXZLHNfh3tGoLwiCiVWk4vFGkc0qvXAWQnbEP7u
AA3c7DLC/mpgUqQrlNCsxhw5k1dczD8fXqtYFdSos6uw/xTMc7An1S2Cm33uZvrd17f9US5huIn6
JCmw5QJgIjO2F9ksWKivbh/KUR57UF5au4bxcnUHKKPc/VaCD1MszjlOvk3j8SM0VWbvw2VEUcdi
QmQ1uZiKzg5qUZ7IUwn+6Kpz9vjIEMQT9BwpKfZKLtnzWAMJkffKiPlMzQq6rf9C0rI8J+Jui7yN
aqPvNpQH4+Bi5wDEIyjPXA3nAf9vPeAtQBVF8SZ7Zcz6t8CwzBfdkq8BVkESUPtDTI33x5GDy9Bt
0EBT7MZjV4Zm/E4QNzRuuirBXTcVbPsRIo3XiUBT0jZUp1RhTI/2wAWiB2u83RQqZ2m9C9xN6Ifk
UAs+jU94ENgWTyucoN2rw6dCkmzW3JSVUXna3oLDPXyb9a/XpqcgQZSiug9ejfAnUmQ5hFKOaf6A
SQn34k18T+aOJZxSrfeO5YcU0LubMTqTmnYFWwLBuYzRO0069klq4OlYxevT36fOm4LqjjxBtlF7
lVCVx2E5CLS3xa8CMOA+YXXbEX9m99u0CwDHe+fYHCoDYbUre/lnOgqKatooxN/ihQhF3Sbto3Hu
kyduImTMfo1/yeEYauxwg9WOW2BabO2nZZyXmIXcPp4pmSHX+P4leWPNeo9Nnarmq5mlOwUk3jY0
hxU1vSFlJX5+U02vfXCniTAHAdxSKeflZPRMyuD8Dp+GS7WsVaY6MNlXi29gTjUxIG6SZWQehgyQ
jwqu56puvsBQ6fHWrn6C9tlvqiepDJI1+m5msou53M3+pHB9HivdvN48riZFN/O+jIo5r1wubl+V
y4iqjvch/mEKvjmqr3ljYktj4Z1iNRRzK4ZvBjlIp6ZHg+PJJxidrEgDv0X/Qezr94b680VAH8EE
yS21ejiFUM/sjYaEIx6gB7DYjvjcT41YwtcnPAZCByavJF1zFl/ftzWHgGOzlTmSRRs2U5aqdTHv
5u+LNdLtYZTtIOUC+RfWEJrBtD9CxwkehnUe2dniPgOAfZkDyVLZzss5m6W0Yt/+j9amIiDBP1up
uOKLtqZBJonxR9P2cpb1977L2gUudIShISecs5Zi8+zDPjSV3jkLTkBS7bqk0P12V68SaQtva4HL
dOmniWJLQ5pApYtcccHH2OxRiaxobNMyO2gDZmcHLQMfYAz2/eFJbJ5k0FnQPCjZqS1tg2Ocx9w0
Tq1m0+nrg3LFGS9zB4vWmbLVeuOP4eSyMfBOOtUzib3qutTne/gJzfxqGy4Avz9gTiXq950TPhka
2QlkAnucoYmFWxXUkxuGAigB3rgoxRyLAlqmDbCjrllHskRHDImH+YaE31syihNqwkVPpSbNIVPC
PK436vLUEVk5djXqN3EWmqR8BMizI2CEuJFZPyH+RuKgd6fJ+z/CzmxZUaxr11dkBGCDntKDItg3
J8bCpTQqonTi1e9n1ndSO/+KqpOKilyZLoTJnGO83QhQBDB3o7T6OJaATH/VBeYCsweESKcsJoR5
LxcGZ/3EH/YKypCOAS057cuDRcWmeQavc9IdNcYCauZXZSON6SY4fjuHOFGDkLk6+KDmd27h2LkF
9Ir7L+c4VS/KRSSC2ABhq98/dFfn1vjJjgz0tZof/jWd9cj5kaxNPYU1cCZ2hxSSmCefhkM9bEcL
ev7/4AWG/4ie/22N/SGSujWjrpbLR022G1s1jR0FhtU83ZtZ7b678qKQEz82EzrQk4Gsxi9OuvSb
zYGfg+dt5lTbhpMyZcd233br3HYoRmXmUZ3VdYc67swZzx6tIxeEsh7tsk0Xjaa0C//B/DIA5/++
K6TzCHKd9E7CLAQB8jeCg6E5pfKp+9XyQVsqM2YDJ8qF8/41fz7Nj2S0ZG36o8qqUqOUzN7+OZ6C
PKv7lPJsne2Vn9F1QLPIVn13x32LIqF6BZP9kOE4a2VbfonubAlZH5pZ2C7bsQkwhR8Rg5pMETvC
rKkYeW59mfRSakWoAEo9LORxglVM2+AG0cYZ8tQnnE6tGXOSIPuf6PnJAGe71QZLvZlW0fiQMWeN
+5XZ/GE2tIvCzNn4MXrmRkNS7Fr1B5SV3v0iu6M06BQn2yR2BupIlFuY0vlh/jH/og7etfFEtE6g
2jTfbPI5/YlLMefVv9wh5h++5n/15ab8o+x57DumyEDxkvKYE8KWLFhzAtR4rsdOH0UL/5BGrkxM
wIga9G/OukWkkq5umZWKMb5GXRo3aL/tpzWf8Uz96EyNhOXrf73JQEtV+8NI21fQf8+/xF229jBd
4WYvV5yVMH5MHe//x/45EEv3j+2zL5HIoqhMnGD8xB+xB4Pm+5Gfr2+1/GJBIsHdePnFTjWT4CT2
xp9yw5LOCNzjge2qnQRJ7hCcA6ypT+ghajQ26epbGWDRc/nQqPaAkYN01THyKoabObzRD1rzxP73
bf+fL5sBpQSnk2YOJfn/r+THs5/3kvRVLcs3EMdoWr+e+qgF5t/4cDB9J2FO0bb+Bi9/nNrJKi+E
Z22cnMvaUUUw0lU+ARJjef2ttnccxPvkmN1c1BhMZKYaBzLu/3ayWTbXt1efDALMR7l73//7tyAN
5B/uPn8qiUBMidjvP76Gepel8iE31ZJDw82tHvAmdjnmaGl9o7uSb/s7CR7L8pLsGyRpzKT05Fnr
K9vMKJfjDqOiQF3sLfA0FjBQ+tflvuvCgYsi/3E340tmrcF57ys4AHn3wnTK30w5BCCiceb8DM3Y
w1lnvrC0lWh8JIua6mGRet9Ov0zr22D7wM70PFQXyoa3L62JIafoPVUIvbROTICWtBugEJTuivdp
sCv5D9IyTLXwmaCIODW4lRcl+o871/+nrYyogolM/gKx5cM/lEKjd394Up/cua81wYE6/nmRVNkb
muTEFxY5AwuQqZFHZfzc0voRTncTvnIOXzMFC8UcmeF6/TjETcBlCZ+Vq+5pf0TtzaAvG1ACjdf7
DGVzI1DVfG4fnZ4yg3Yy/UTq9BtVDNc51jbm4IyQ29ySiICk/qeoW/Y4ix3VSiGsQri51XCW3PQo
I20GMy6M1J3mI4x/72Y+rxn/gFAJO9rstc6ooPs+sI7VWfQiBhK72pL2jKH7xSvG7gM8S55+QBax
R0jixEH6X2lU70XM4FWD+OLnoTkOaHOCPvAG6KjWTV9DN6ErAcGJdYCvIeDQvz+K/h+SKEEt9//+
JP6glgk5SW79FN4WzLFTp8UpKBljYtIC92en/jShA43632WWHSAg7rUr813u1BNoQNeyf1LManmz
bkzP8DuojM+2lH6T+lyfoIK1yX/ONBRX8+d+9/er/UP8dGtahcSzd7WUOhe4JJNmn4Ejow3Opt/c
mTCwXXvclx2GMNFf1up/7Ldw7f90ATKT1om0EVk9f9Sro/ejVL6PqloScUx2CY3kG9tvrb0xb5vx
EooSOATKDtu2inkVfdRysK1WjJVnRcEtev3CYzjsgBde2WBzXZObSts6l2xgnM2LPFU2RCopPRqB
P93QuvexBgOqN85w/vLxz7vl8jt9kmcXQO1+kRFzug6uHzYewMU71tAbGea0X6Tq7tLjeyX41wN9
qtAoxP5jUV6GJAl8tMEFQ68r0+Kt2+OgsB5Do0dywkEIfTfdpWIE+mdHzTxNSv05wkr8wnmLX1Sy
u5t1UVWGglBU9o+M57A+i+JOvco1muOAytUFeNJGzK5Dc5pPh17mDK9FjJ/vfSEZJFmoQyN7sPbt
ppmBhjQ3E0sIT1GTvUEkrdl38nk3/fhprvGESQhGnfkMOY2ekBZLXu1XCKgNo9FA4NwZ67dExckX
RIfZw3tNaZsGAPCfE+nW+BPhL7iX8DtjTUUSog97YttrISdcUuiXBF59M4OOqn7vlExvDv/+iv1V
l/2fRcsJTW6aLFO8/XFMjEdtUVafZ7Vkd4ufvPDt9KUa1fq1YP9Rn8Z3WSjmBKsFKS0chN9M/wy1
J4jdxx8SjasYKfmj/csL4LOnf5glwNWW8X8s7f4/vlp/u0phq/tbddlNUnmgfDiTsdtb8lloOoAs
C4L09GxsPRMvJUWXXpvZTDfGr/X81sWIwRx0E/HBhKzDII0e44W6zjfv/S34guUz48ZkG6BB/vc7
qirqHya//21bjDjArTQg4vFPTdPtPvmMpPpRLcfv2bM7jrEoJ8FwZAJBCmwFZ8a841SWrHRzt6we
sQJB7gJkpIl/fJ80phJMUHm0TiEZ8WN+D5jpYMnYWxUE+cTB1rr0Y71+vq5/y21pQ3K6NXTba1Ea
vO5ILKvaLkI+sOO1+jgDr2nFt+1WBUfE/GbhEWM5q4N5iZsq8z/DeRK7fQre3YPkDpk1VgcVmciX
yY0kfRANzimtRXRaaCCnFYQFmoxYL4/MKOFUJFriCWLhjnEgExn70ZUR+DA0sKHS7m1kOBFSWW/z
NwHvD0bQoGLpq8wfvQHThExDlk3IMDV8W9wdvhKTlMgviQxmYr4KBFnKQhlTMCk/igdEbJ74nGzd
m2YDEMqeSy1WkeO37cDq9OIy2tSpVSD9R2I8QHRODzl9RryX+c2mw2wRwyIxbwzf7a554RK1wwcA
io0+cFWnOadMv7W5P1J7TXvTvPPGJwPYpWr9qgmgfynXBrT/aFpb7PZWjY+w0N+tJQ3n35velT8D
cCtC28tNO5lopWK1idc36pFucWQh6wUEi8Hd3hb9zMsfubFHwx4CAEQpe+DFmpyf7HgW2Or9CKFn
fSSmovtSMUcWJPWtJLeSQ/+cAEBvqK+Q5fRJCbjv8Gwgtv2Ah07TJeg+qI3V/OYvE5cHuR4WD4Lq
jOWD5eHm9AjGQIejyWv2esQe6U377gbh14N4MBmKwFZ/I4P7vhoz8XtkjGeMwvOI1msvnAGoHph2
pYEWwOvjIlv05y9aJ5oplJN02cxDGLgfWeg+WlQnhcbxSxFNgKK42GFsqEhRrBOQ4j7FwUBgjxUv
FYgIAHv0/SjjoacVoXtKDrhRawIUThY8rgLmtx8vqn2+r6fcnzYC9KFCVKLRrtjQ8zMDfNfsu+vY
K5elPz5wXBRsrWETPRYEPoTvRqNi664nLw8mc3mZY4S4HbsNnWKJFS77yX+aLaHY+6Gf7ISW8HS4
UfSyzDYVs8ss0JJszeLnLC32zX6M26q3LBGWWkl4dz9Y5Q9ob9GKF3btmqnLfTFeTNCE51mkQN0r
aS9MEGwFU64cZGyImEnrr8W4YkxH7bW8oriK4DdX3XpAiw40pq6Zuhm8/XL1CrF7M5sPchgafscZ
UUacP/dj5pVBvgSrZPzc/j7twg7SNvpGw7/mv/OY8Ejy7IRW0pkc31sw6JKwAAbcQSPCpTH7xR9+
tBzZGcc3g4gUrZfoUH+cTsUPrycmCoDG/UNBTf6Fm+OPr00B4Mfxlv/kKP7TfTvllGobC/oZWG4Q
oZn4MCp+d/erI8V8DPewivf58bvJwCGQaW/T63Mbo7DlViiWPO9tu0DZP8LiwpPsHyAF+Qhe8Ry9
ABUt8+5/1dn7zO3vc2gmhthIz9ghZfe1VZYqeDz+r96sjIAbYcnVwx07XBEwYvfM7LkwXdVu5tUR
6Mqd6JMldjdQt/tMwjGLIw3VXha+iDAgUwnh4BUZ3euKUhGnn7TMFpU1uo6vtExzZTu+oMXjJfhE
3UEJ5Uiexi6WFDP11Kl0YJzcYrIEq3njThLQmYKiWBhvNqND6qjrvnjkcogwwe9HN+flvFa3YDTn
mpINliySmfy3O3EbociFVBTCQ02WreEh2dQR5JI/8lNGny8wJhbHZEHlDS8wEVopLUPAuOPFryMi
J5EsfNlnwbWix651ar23AuIDmGFUsWvhQaoNCa6TBq9wSZ/Zx8uSV97gJ6ftUfHYhZlnvPVlizpk
rG9PJIbkobKRhEneIRhXKHmMBkH8ZMb8eQJBPithxYUcbKfQOWbEt9uU1s0PYqcXjI7Iilb5ZujC
u2uvH9hMpovmN92/r8cLacTE4y8waEJ6izXy+toVCcAyBjI/jkOykM4TCjntM0P1p7NlzGVQ0Nuy
ENM9Cs1vf/aMz3xqQkz0k3JZmM21SNIJnqLmemgMgBnbDDXekS4BIfv0mWDg8mpNK4NG0qrZOOyJ
dtrmIekF+5p0HKHG/rgWeWi4r24L5Wf80t4OYjaaZx9NoZdQ6REexIb9IbAZ7VQ/ihelfwpLv+4x
bGGwvhOvD4MWYm1DtYQSxXn2kVKAZZvyovgZwVI+2M+sbAVSNtg+kUwCupOlNP14fX9MRtm2xAAF
ia5uw3qWOYCn+kuXtsMpSV64/BhqZ46ggJynu8GTK3cGcyh/AdURFK1bKx+BAWqq/5lyjqLpZHRK
uf0SKaOqAGsadxzv4rpSNm8n9hDOXuJpsyMJB0TN8hFITtM4iHxJ317lZsZ2UdiVbSLAp5RCF0Hv
MlQB88EwWHBId13IONH/9oVAYv1kvuh31XmsX0ZjQ2KjDeEGnowIaHsCmqCqIghInp0OPPBqxuuS
6HgX5yQc1KgfIwvqdC5OBRDDka46p79kejLiK41rKk8kFo0XZLRtGgRPK/lmnBqNYcWQq04smFIF
qAz3eiNmjYwiVkFMNlhij+yOtF/k4DJimI1y7K1gTVvo+daDh8V+76PwKcx6qnDCW8+nAZ36BSyx
ON8smBpjDPo7L8jdOSCowBR4ctUNLsL5U4+4yRQN3oCxWXNO8jzE91fqY17LqN2fnP4ygXhWELG1
DFBJn+ZwFi9ySJIoh3pBQcwgDg7Phz9ak6nL5/E9a0jqNe//aT6h8Z8q+C+F0TXlhlJGjLeIbPBN
xF6IY/mARg4R6u4UhB+I1mqGAnoh8dDN5FC4QR+LBQ75BRrJHjqAJdwmufixYhVR29mPl7acaN22
H2yrzN4+o5Q2Fe12p8Ggr/zjmPibIL0QHvTRApaTdyf+ITUNBA5CAcSDgM/FrBHepifjLBZJPg8Z
6DgfHDg9FRGN5UlbXiL6CRhhzrBcO2fAEQbfssHsq1qGBekQL3tObZ7YmL9TivaisZCW9pgSUuxS
X/nFIoh/+eT0zHsOUPj0OXdTYpdeuuEqC1IIQFdiAp2ICXtbtaMsE5eTIHH901tLr/kMRCaiDV3d
RKsYsbdF32kPkjJC+fhaomO8zVMnXUhPEJ9GayJ1XnbeQ0RZa2Me+F+sN5YZBDFoqJiTfS6hT5Ac
/Qxle2VyaZmm33+qpT4/2AderuuJzdgoHLxXYxd1I8lNrnwUU722Hba/U7D5YpGdTJ9LyowTqjYi
us+3WbymgtqMdk8DIdZ3URrZkg9umdsCSure4oArZz70jnTKTusJPfjA7hd04ZipWMP2leG+58GC
ysl8TrO+zoI7VmxYWpBZintrFx/hLznGFxkTgs320BinH05NVZ0x8IKHJCE6dmRwpweV6edhWafc
hlBuZj2qsquETIuXLNe3Xwyb+H+LE7QRe62NQuWEVZkj+sMYRQ2NvQgeHDKfodZRIbwiWpAKxpoJ
W+5QiGHoxG0IbglfsaE5o32+KYksiJeFmzokblLd2W+qRXEuqXzGbwuRpSERFfpNllVuvN1c1gx8
ce+7Xu3lvcqs0zetSgOXj4AqpPg8ZuvS662LIli/ka3Qk7Q/Kvq0iSiG+zN2HL5Vo+j3m173HIDo
GI/5A0eQ5CGlmaCiGVBG+tK8vVI/dl8+nZiZXBsKjyq6sLtJ117UxqpY/GQj4wWBzqZVoRw0mzHa
oh7Xw46Zrp6G+ZrhGIvN7zxu9Pw6EtbawUTLJEcxTDSUFek6aPDMHplN9R5GnSwwaDW72xFgpUkE
E9G7PiyTj3ysAA2KS83ptil3dMChqFzm8oouINW7RWZ2M131aR7R71xjnTmvlpApcBFj7ayS9IHA
Mrbh6/Lj5MBEMO29oE7lOhM2+JdZO/jmM7dHs0HXoPmoeGYxrsNsPdJ5Z4W+ZCueMzNdpAWJraJs
T7niEMIW8WeVsHbUGWaOnlOh4+nt+YyvVa1pem6O/5nYJ7JsDj3nHbQ/NbrCNfmHE4xQN9Rw5HXQ
GLEF1As21YQMjGN7GVo+sXoq2XX5k432OdZQFyU+Ya0Ds9pvC3v8ZSf/HQa0xpE/3H/6+qgI6SeS
XxApFlLjDnpm+aOqjoquuNY/QQ+qCMtbSwqSmYcdMmUxaymWdHwlT+9lD3HIl0e2rOeFamLLUYJf
CNNtos0nmzh8e9IOhOj2e5p+kcMjwsOSOTQ2CFLiG8EGRs1kYR1K+mX+VhZPirfQEJ7EwQbX2RsV
lWfWjUYQzccsFvdjHSBZgcez4cBoGBnK5Gcns+Jmwy5szvHYhLti+QOXja3X+aPbwzmAFghN5pKg
VWpMOYZwJb4JywOalMKHGzL5+Uyx0AEiV3AfvHjI6hyGWgXKvIX3Zyi9Plnnehn0jL6LM0AT4k8F
4dbdHjU6KfSuiXn/u3jEdjHWR4mW0Tn3kWUzNNwut/XRP9bHO2iKha0iUcyRi3hdQSkV4lNjF0V8
tGm87Afv9Y6PbfyJ9962HMbBcCfwcbIzpuSTzb76OSbsqe8VHIcbxDlkJ2jfDdIPovbeMeWQ95pt
ONn9JNW2E0Oy+LYAi8bXmZBwreXLFuLNJMznHZH2xX3VCFgzx2BXPn47CIrNaoJ8AeK7T8jqriFP
cJPqKhvmbxeqi94VIbI+cu2O9wQtj6inF/rpLO3kEGSuuZCDSI/kFyTYBYU2EO2OsBs+LgCiT7sE
3wNtLOxf7iNuFF3TO/JIAv29nWygZrOXzpe/smXcl9JsNDXnyc3ckLWj6p+SH9GGJ7o4zrT3erhH
lUZpCljyP167wsz6opTqFpMgENURhWnJtodd0/4A162aiCxT8Nd0kQSUZSeDEJO+U0WIJ2zgAeN2
fq3i1WiZ877AtDAQSR/aHwbSEP4ouLix2URfu9risNxNqNV0W9lzkEPPkHiiaBr0cogRAcbOvZOl
6MJENvyHp/Wi8mIQVu4gALVNovDYau5zdQuHCwtERFsk1tezMCh9f65/3TD7Ho0Zzzun6Cimrxny
Jc5NauRLs0X5ZPRmLZSnwlOQLBb+uuJnw4FW7yTMFlqx4RVcDHQ2htu1nsYdIb59Dn5qa+9HeCUB
scbk+HDByQqbwAxvAHEPYp2hqV4yAb3q8bYhHZ6EkMM20ZuOqI9rNujeFGes1+40Z7DPMHVxuo81
D6IjN02bgGQ250TT568VRGtO3clTo6OaJuaPzowEdM2kmn12UoDPWt7o89teQn7jvBTTM3VZ5P4t
zPu88pPCgsX8rjj+hP6YZnkNbEZxI7QT3+2dgDyklx5OfxTtmdjpPhvN6axzeWmg/C3SDdiCBIR8
rj5k5ZlIs1G4zamNsHkO3d4BOf2MwkklTkHIn+r1aJoc2x7WXvGKbzqrtvikTLw/lMgQbjFK6J3N
CVSukLNlmyensZA6ndiOAsXw+BdjH0fcKwSM4siZDwhG/tFPK3l+Io6j0LxJeDd1SqKf+92gdWdt
NDxD+ob3gpwkU4Xdy0laRNnWBk88WQi6yHZGkm1/Q0x++2QBrtZfKwsULUAhE7JbZSIrCFJmuDbs
foKsZewPvC3gAKNiXDgxHEGkuyYXtNUmRRyRJplBqrh4bZpzICTq0V/VDcCKntvltbOlK0qD5GAF
30rzj0IHO/il0jYAUiVbjLiSvLHJ1oOhHH3mWsU4vW+35REKw3r51ohyBR1oFwj6hCRq2lUfiPJ0
PG0mfcKrO/PDpKrH3LJYUCOSzCaMjoI/fYpBdgscRxxYZGOyf5W4vwGP5IhpcWMaVoNMZUStVilk
QSkV6n3KMdtxzJuwI+ounrY3zaIGyvQvZMMK7Gv3JfDY/2zF+f5Eo1470w/DZagBBqb1IFOkfOqD
F5sEYy4JbbS/s9RD4Rq+NhUVzpCXWACPVjp/84IeMhdHlv0O0sXJ5ec3rSK/hfSPo2rRm/WwVD8J
YY0XEf9giPXoS/PiVzPVLfxkI1RL2Aao120Kf3tb/rBtUfkKEPK+keYxIz5lJ6LPa/0HCiSbEyI1
TywBESyMDw5FkvWAYgoa/haG0WBCGl2Fdky3egE53TRvx2zR+9gCILbU38QFcFYHGKZf+Gs0rtDn
KfRD7gQzVQEwmrVojz1aFfTJetdosxX+Ntpx5ruBpbBg+mTADrbYFbY37G01N/fLjWTTj9lKKvKX
OX8l/86JblG3bDsWPRoEPCUff0QGcWdnPu5xwG1moIxJ3E5NOkRX9Gwg2r23m4UdoK1+YlfU099+
a5ygHJgERxS0mBMrlBycvSjqzpeRxh9MSdfquXSkxqY1xtw8FGImHoSgH2LepPhHeDVhYXxtrELZ
gjhDt+eTw7HrouGBW0BhvsjXwuowwHzSOk+skmidYJySJQ0tiAEkdO4oREHmlzGqkyEn5yqmnLCq
ZeJhrJDD2pSWQmeK4SgiiVtoMDlTffwSQQ1OgqUXkVpvBS47BsylLrumTMXlOd3JEEwskCizCeNl
3Rr4fqUj3t74DHCgF8tCP9CpuCx7BNMbwMWJPkCZC8IMIA/nQc+WHu/TyYOQ0nz7/mgPpBIRDqW5
/Iu/hYCgMy3/rGFCoZ/N8XCSrZRStKyfpctPkAuYpeqch/MDwDsHIr+ULDpaGSVC8hW0qxhDxFxs
dKvHlB2EGyb2qCGxvmF+pVpJL9JBXRC/CZj6IDc4M3JbNrEosrHMd0lQpCYXXMjmh+aV/QUiZv91
MwsqXjvLAEnUADvqY7z198t0vKTawiSDDbijBmoswiUabXlfv5bK5buLTi5YrDBNvs3UAf5JVvSE
lIy8Da8tY0tf2jkx5HkpRHNXZHTC4IQyaCU7OG/RC3tVQ+s8DhNMchjIviLCVtlvYmu0hKCbsSpD
xAEWU2X5KuRF3dd9g3pHdW6obs14cbNT4CdhTZBW7AUEKjdaPbtjIWmZXnPgBuFE2bwJwyVIzFU5
eAE7+Gs+Cg9i5MZXEuaCinrj5tesJDY1h9u8jtER71sYy8lC5Sg8iX4DXoFGEM9EYwNWLjLhVOIU
VTiCAKzMO1viCtmsKF2xok4z2hv2XlYFAeonc7CrowIYxRmQdIg7joBoE9fixBzNunN3eJsyYAKF
Ciln6x4FSW/xoA19TGOLynD13lIvsl1Ss2CwQ1jI4WXlzpAoHnDz15RmkXxEuC5Ulszjw17DDW1M
ZBDCTz005MyoceWZw0shHojkvwaoClgtgxZBNDQOcgoJVSLErGSo2O6EiJHS5Rzj7xt6/PJNsiQp
h/ZQO3+iMx6oMpzYzRKbGy8pE5oQUKCBAb0baz2PHYALowK/PfTWhWgmrsXsmCbKnlqdkUExTQAb
k8krRKbjSFjmkaNiMwFMjgZeQSWP5Bj+vebejYfE4eNccp5w1uZzbKsb1dZDi6VHqlOYNtrBu63e
lLzQWUaqGCGHGht7iL9t3+MxY5vUJ4uPfQoqUOXXqo0eobwEiAfRoHYwSEvR41k2h6RR0ba9tZ34
oGw+1Nk4Tmw3MPhnsd2FCqJFmOwZiv7+HI0dE4rY8KfwCkQGYquwut04IjHWSFckL3L0MHfSbggt
HIPdzU7he8pxreokFi1Zas38XKCNE+0TWN0ehHFa6T2En2DD0X0jcG7af0LeBy52L4OZqWw0LLBN
J158PHlCUN1NYfZu5pfdVVgECNolJoURAvwvJSsvP8TIJhruv7GR7oYhqkmrsN/eyaEeokDdVB7d
FMU5li37YVTb3AYIfZoEv83xlglINLFVjq/v7r0WwishEBrPsRThloyt193ooZ9eUBXzIOGhcz8j
oUVF2Sd6aOi6BnFNY9B2KFI0UabfY04vB1wUr0SNwsZxoUopd3E1hfk4tIv7RV1LzRU/S7wkqb4Q
xriJXSKtE6mNyXQUcXoh/vohVyqliBnZQ6OOmHomsm8xmTz14arHM3XvxB3B9tArCE0tQxqCBBUw
VTzqRs5z41UYrwNSCj4um71+6MNwqdD5g0fd3Y6TEmqHYHafe2kxyaM28h9wKrDUsdOV7phntGcx
Y1olcCBSz4DxtgQmHVFKOKSKe+oqvULID9d3G3m3zgzkLd+YOj4kkp4UtItCosAFx+UMUtcAq6Dy
WLU7db1IrfuiWwBBh/eF2AhxfEFzi4b8Y25uRMKQEs1yh5rmLV2g3Yj1wcRSHj7PnIYYirSYVUOj
GGjSUtmKLV3oDLdJSMck9E6MgV0XYDtMXiVcmsD4ssHAfog7/bNrmBxBI3OyiFIQBgOxx3O0Pujx
rDEZtZQYsN3Ol2Q4MpAgM4V3G58lKGzsDUR0+2f2JsZ/QH2YwpzsKiqg28+YHJynPdmQzaa/RZ6F
iv6MWQ/bx/vclGZEmYychgBFMvMAa1ltrf16GNisYNS84f71pf1F7UMG06w8Qenr9fFxKfUv5JnA
WivqjpGRXViEvRnEBL2naK1d3i0MtIhZISNNkI+MGGF7gp+Y2nn0pHcOMgPSlEMB+y4JwIs7cQgG
Rd2b3JSn095siRSnoSFRbu0gyh50s3wfE0cQpxAgEcrlxkH4aQ+Ch8+YDlA4G1EXKmemWAOpAlwK
i9R2ZENMbE6/d/4OY+e+VhE2ATcTwkR/LYbUF4iUgMb2BVBCy5SOgokt6NevyR45yMSSI9Kw6BcF
EgjBvkPyE/TnHK2887bYxibz1+aDyYZ1QFaGSuLIndqQrcXeDrwhpfNQW6A7LBD+lza4+ddl7TIo
kgreUzyu5OOou6d+rs+409OLuPCJEyPJHyyk65NIzTf6q9fi63zxOPC2wyE07CjpnNxAWgOsdsZg
8/CFOblkuYwX3U/ujkhyHpjZige37Lh3MO0OMSLgUFLn5atXItT8hBkRgjKPTeSn1uhLkICmXAfE
PsMg4dNRopqgR0ax7Ea2SCoZuRQuGMZmbbSttw0VHTdawOyWqpCxJO8i2D6m6bzt+6VYiCgoogp/
Xyjo9RvYuFCD9adxLKzn3MAAlaZZ7LHkkZWE/hOMHhplQfVcb4l5QBxGYbWY0IhR6eH/4I7m56HG
QIckSLlHn7BWAVHvHna4a01bus3C6On/pShT14hC+tjJTGwG0wFHPuXWnrOvmwP6D0lNDPh7SMHc
BrGp1hKL2Vu93eiNFrf7jW/kWVCuwGmu66hnPbgiiShqWquY8p0HhzwTXhSugKS3vp9umPfbbAfM
X0E5YbO9D/QcHLQhy/xtlkKlI1vKAgYMioc6BZdY8J6iUHN4v0+Q5EHX6V/rNLQIpN0ki5c58Hqa
Gk3OCpshb2K+HxN5CpO/zBeFAUDLGkP+Bt5GxuCKEdc0G79vrrM15QdtZUtdGiZ2Mjbpyz5WbLGX
1169vR0B9XGE8Ilhc4ZrtU4WZv9qFslOOn9Mb4SReG86IESYnEoGlrvYDj476sqRtkWcCu2N9m+d
vsEWEeWx8jBwm2DDbJktFRqxlmwlrCACRqLWp3kUkdy/W1iFBh57/w0xTWqTwxMyR9FlapqvcRcq
Vz1eNpZ0BBt/Xhk9wyFx0+T9bw5NEwpqLcuoke+/bE1+tWpE3jAlG6+ZrZ4Te+DJ6/6+794Z6o57
VUclIhFjXmojRiBNyUfhV4bdunO2KcPnkSaMyRYagrX5ybHwaAGII7hvaHCHRtt3cF0+rWp+2jU8
OMGHYZj7n4FsyhllIP1BKOErADkcxFOs/lR9mgxCbW0/h0QlsMs8wRc3h2L/O3hM2wXRQMRth0Pi
c3ja1qicQhv3phKzJY3xZkQjuciortsFugJwVQYS/YxMJpYDN2PyB1DI4KBHCwI43uevpcBKDSEE
erZ66FIMiiIPIANzwvdSGDfSYrRvWBd62bFQJo56hr3oM4RFf8wHW0aaOM+JUPcc2w3nh9OXtHo+
6gERoLY8YrUkVEj74pfeivMW7++TwM/kwOjL+5PMGehN8/a0viOPuJrq6eQUeR8decyLtxa86YkY
1eRlTbGqcVOO1QNzkPEYwnbC1Xi5YuJCkd92rCFbGzc+sybl71KRp72XPQFwoijJkRBb6OCV1yaz
8sfiPXB6+EYzi5Sah1ff2EP7AJWp111GHRQ6kqnVqHWYUw3nsCs3uSGrXkTSy4TWn1aDbBJEKlJc
ar2dhLweB0PqfVS/IvP2Daxuk0fS4e7rDsmHBKh1Oph+x95HjP9+3c0ROA6Wo4DF90a86NSpQ7YK
JNtjm6O64pSpgjK7yIWBsBvpJaNoMqujZOYV/biDGAEA2SXoWI/lcYzpGLi3fnMFjgKVDdRd2nc0
xJQ5VPxwRJyr4kQUWw8vMtH7I3IxZ9i0FEQjY8BEm2AYMmoAUirsLshW4X7pQl5azgf8/DWdCzHD
UDIemxAknO/H+KQIvkkGNTWxtmS/TJcgH4kPCLhgcOiFijK7YaZNf0oXCTV+816MjfnsblNGF84k
Pz72Lil8uixy0ck6XonwlB31KJKR6MHZX2s3j6zW4QyujfCp8lgQzXvy2i3BRgAz4hdC1T+9zGoP
VYTScv1xzg87pT+7wdC1A214MhL2g6iN9f7TTZD5oIZDCPLRYOtJ6ygQbLzRdNQL9ufMljl0ox4X
xy4CjfkO2yNIS81dvjMk5lLbwi7P0n7Mow+bb00tv2LPKvEPoTj0av8040QAmdxW6yeUykcfMu3E
SwnYFY/0bhC1h5rr2FJ6GvcD86da7YNjgIedWbHNCALrRjByfRzO5NnXSX3KFkZb7NHgUQ+MAlRy
/ng7zDWU5czj8QMRUU14OL/ygRgHaZFecFPY7AToc0TY1p+pZOIY+VpGEfSkYRbPmKlDPBE1anlY
vGL2PUAUyU7Y+R2rePrFk4dSAEJ8iJx+cf8aYW/Jlm6kG44hEnW7kBhv9j4uS/jxNRkZihjIcOSO
i4qKD9Eqybgz3oMklCmiXF7dUTggGlJZAx+Bc3eBllyJuxmvpcoIc5y5Lv+SJ+KNZ4QAIEuZQ0iT
+0FamuyI4uZBOvJkN+pb68ToAkTc6Pl6BaFafUC5+y+9HPe3Fe7vMfBBjamxhx6GLYf3d0QpyFIG
kwwKCG8Qy5H3RCaghOmCeDMOMTIEcCQCMS+HZ6pLMBoIbfrYGWkElvJzDyPmRKCgYeTRkXVsvxYt
8RCAT4pRI/x8XpmC5sadwxK7TXvsXkdlo5hrchL1ZF7gtcjedq1YjKLglY9uxxc50jeT2Kz/R9hZ
LEeOZWH4iRQhhm2mlMx2mjYKo5hZT9+falWd5bAjBnqqPBZdOPf8FG2jc76o9v3jQANOmNH6ZpHL
wfjru/CdscMas69eqKw+g6t2GR+pUxnNEbUWC9f4lt69VJRQvOPmBUrsiXeaLKMNoz7p5+0qexcu
GHzS/ydQ5n4nPu0w3kEpOXhEB6n3EQDYsitsbx0+SJviHdHKkcWS1qfxFuNlSpOGcXffz5bJXENL
uS0BCfplLD+l+dygAHvClV81AMe5pQ/wwuqU2Tq0P6w2yCW/aPcFZ4ml+di+pGjKgMmfankDEx6S
8Flbhp2tDax9L500a1IMUuBD5E5bnxC1+XaL/+kh8Ta0YcoJL3rvwm2whJUieyscPJpuHkHikWBh
THjktEZgeRpy5vJXrF0MThyCGCOPZKW+hwTPJQ5TH9qnq96lBD253UpW7zglDDLNFqdXVqxp6RZm
oXWZGj89GyYJNsOd+ObiaT/zaVIu5HApwDUTtqxsLI0+/WCyOPuza+66YIO7XBSfFNFGyDSR2Uhy
NOfup7pRukUEDKhxQH3AwgtfI7byrfLE0kcGxluX75g02c5c1df44Lo43JFBSgBPO0yEDvVOhHKP
zQd9YSTOQMmfCrl6E4jgMfXY3OhF+Mxg22xtHQLNkU6zteBx6AkiLITHBdx/Hx9bnEMgzylPrNCo
4OENTc12GpfRPDQ25l3GZ9jJoS08EFIyp8PRu7zHgCFHO/uB7gMVWP5BTAF7FSuhukm22as/x+g8
Y6TkrO3uHerVbB3Mi0/XWIawY1ratysX9ikBQd2DPnHvv1AKjRTBtMEweaNuBqc2bViTPT/WzQea
iPBmtQXV8HDIrh10Dh9+mI5oaK3s8HHr9tPEogtN3sm0Hqs8A7lnCCae4uIOZAABQLzpBifa9qt8
Fb6XFDreKgtOJIafIN5CgWb7VGhrzUMG7aZ5M88s1fHRx12OjKaZuKbG88blEJyzS3bBExOfPQCh
tUmJmCzYTLtPSMR6bX9Goa3oG04wNVJe/UGqHg1iseLdiMsP7Zx4UcFix7FsQ992CkmEnRcfLzlt
OTYl0uOkiZ8k3ft3bAbBBf87ZREay4kSy+6aTfpDXlGvZbbftI5ZRsR3x2zqJIe1WBcapJ1oAXZh
1NIwT1o0bIYKzuAnqyCgEcIDyJyXhYqDmRktZDlY+UzcquLwpwfrKErsxo/nVcueGVEElJkfOLWK
GYSpMLcGDeuCGPPWPGDstA0vtnd8hkEJsqq2L5LV7VWBQs/lPK/TjDUKnkLCMk99E6gSM91xhdUg
CKfe4KhIM1GImoWFzJx45rnMpWiFhzReqYTL9DJUNcHGqi2OFZ3LIL7TI3zmq2T3GBDkpmAWkUHn
pXc7iIj+aCX39drvOLnRUfR6jPx9zioSkVGRAtZVjWvdIuxQo5s3eM1+VLcFdnVt0C2VRp7n3llk
4RkreSvS8h5r2nja86hieFZsEiQ1PnYhGVtw0497f0zvazNampxse2mi5aiwJh5iuExaeeldGKQx
woOUl8KU96HRGJtEfrEEdS6T15BA9YRyFySc4ISrK1SntNjolXUJs/Sop3gMx+7KYx4X6HEkdSKi
4++Cy03fwUj0EI7lqRNxoJXgzVGOdT4bHA0a3nSqX6cv7rXACm6AiuDLk72FbOBLZcrzSD2KY0rc
esOJwz+Ovrdk8qvFNsGXkRjrVZdiiSg8lxhUZG3iod2XVmFLxJi6L1yQgqFMrnrCo5ExyRO49ImA
kxLsWah8e85CfHRrvDRCsxE6HaeysWcFasFusrPLOTTXKSWSA49b1cdCy6JV0NMSyKnWJYxgZz6P
EK90RIHMhFbwP/wWjmw5yVnZ6ANeZDmuYjk/j6N573vBmdbt9MepUdq19Rj2zPzuNSD7rDbtyJcX
ZpidpER3yqA591m8aFXxUON7UajvOWcUl7xDlTyPDIZsDf0PK3vC6RVL2oxGu6kd9SMRYCiW21NS
QdWXlx6tJZWLGmTnDoqTWwD2bXX1aDRWXbSf6u5aQEfZGvOEYsvlx61G9xCJclB4SL3QKQQEWzE+
KkW7EVyMdWvlrk1LCTFCci8MxcbEy1TQ6Spi5ijSbTr10zeAzqLQwtaic8FqUInYN4NyV/V5mjN5
7K1kE1Z2a6ysjkpUiuDl6eAgZp3OzWyv1VdNzJatcp+eazlby4E398HFtFLepMPrXCuBmJI7vb8b
kbxpIIUwg+Rhrfl48p2lyFomWr6McOpIUuHoG9mnZIoLtYA7JcChxEvOgG/ZoshpvBE+m/toxQAK
xfCkyEtjdG2poMXpDafYaE+JujYmqjwDPAMyzdgkaiaS5RZIjpszA+/QVxAQ48IevWIT1Owzxikr
ayenewhnBC/E0RXpsylbFAFJSR0ihARi1zMR10Hvvs+rk6B38OM60Z2NpF4047uFt0CNc0ghzVx2
Zmx5kOVACauc0doN0Krzi6jWcNdY7ayUHrTkvQp19a4jPbKkekGz2Orm+uiuAl3cqpC2kjHYZP1D
ouIrhIOOq1z1ia4s6yymUMpYV9htU8iKGnytWLW1In7qgn5R6uGrSde6DL9KUz94xarV24UvfMqI
iGhKriDRb7+2Z7t6BK9V7b5d29mbsv7q/EU3s8VkFrydB8ZUDoNw64e28YH19aFjlgEIE2df27W0
8OztdJoXdlJtQ6QBKrXuMfNyB06A/J7M3mon46NDADczToo2Nwe72LbkNYaHQr5a7bp6LBBIt3s6
MhHWJcJWgnFwhhoPQDHbfOlvFW5aMBXaRQZcGXdrqP06rhkuDY1F7G28dmEmsy3wpcbH4QDlbZST
Ji0mXgSdn/nWwu/zAwAsb53iTTYXVr/0P5EcRLNzktndDJUY7fXEsjsg7U/5bEm4eVl38B8+hV1M
EA2fYMe5Qzpr5+er8WzYUKRJrlmrl56Xco92wvlyg3tehmVn/H5bwdV0X+EhdcneoGU75iGcVyke
KUj11eVIVgL1GyTOyVYddkeO3+y2Wsm5M6wyYD3HswHny3Pr/YE597hxA3yAaQJl0nq9No/hkkUS
2OROGJ+mt7CEnNnmpB2IX+mpeWA/gjijPGTPOe2fGBPGtfGMAmqC+z3sieDQhpjSrKuVf+Um+jq6
THfk4iqDSoRXNWUIaKjvBsf9Uh+SV59d7yrsJjL7QDwuUPqehoy51NgnZl+vG4/h7zSkRSKbpoZ7
XqIwGmxZmpmz5SMQIDavE+0mX/Lt4mvHm6ENCcGJVqnJikiTAJ0y3qMzcbIV4XZT2kAOZJjIlh+v
ElgDvXzK7YX5Bh4Lswi7cuIy/Jm66q8KpThnUSKMDwJKdHBe8PfJxm9Wf24y2gL8//weLQiqracY
k5N+SRvGdGiU3utIfjYRuv6jsoZDAtQHp+thWWN2RMlBakALnw0vM9MBWRFU27PueUfK2oR9o21G
jOfEhYXxCpqD+jOhQpkiifUpCzYF5gpWEzlWnN9bWxmbT3nO0YBVs7+3FpwKinPBquJkxuGeXhU9
IVRVZGvtOWOKVw1msc3Phu8ah7VxOo1yVsDunZYvx8OtBx4mwuhCLvjSqwttaew1mHhz/pzcwRGb
bUYxds98cfa7bbPyUUvAWG3JdHQGCpeCrFpWrpXI1+wcocXrhkPfhIEvwBu2A27vDL97Orj5i4j9
kknUjh3Sg3bIVMDYG3cNvLjz2V249RllU7ALLKgH5MjILHYITyg52YnRT7TH4oKB0qE9aaupLwEH
ZZJrTDET0YZ9jc4Jl+f8quxk2mL4QQa4isvOPrroS+qaSzgvJ2Rg0R73ULbpcM/SDXDmwj0o+ews
QsajPJqNZ4CPds4RZrD76xVnVnP+nEBA0Ecbm7hDPw0su2KwHSVrjknUU/YMiy/52OT7DIiCBvpR
3UMMdoR9/AqdxB4A7r/mzuEsz76gI0vzC39z0QBQwe67D8lxgGs54m8iutL9ySOw/Tp/5penk7X+
tlz2+/ETM07IRsHM+gyxbAvxAWVLJBMW7D+ysyPRgUdWcfFiXmsEqYuOjC02KRlLJfpENjK+5ZWu
bfNYrbZBs9BsFZfIgEanhVtruptQAMRZD+17xpGIoE53D+XcNGxahIDXCFBI25Jtf5VR7j8Ymw3T
8FX5KvgjgjHSZby37g3cHrc+8pXnuF2zj8Px9r70PfCANsN+m0vomzdIQqO96B6OCzbuAKEuJoLu
kvCPMxsyWhQQDpCX2R5EvivJJxEJ8BEfmbAXOt5P5c6YbdM5rD8SWtfsfjJuMefkHhruF4V18yER
tECI/WZqUC+n4Mbhol/xW3j8YssgacEZLhI5pZ/mxXo2WBnAhMHo31r4ClBy35Mv4U7PAWvzyfJV
TIGUH4Tg3aCROws/dZP9BfucVVy9WNgxlN2zz7LHT1L1l956yJ74jO2ZorDQJut4YBvWkIZzPFR6
ee8eQnLDvU0orMer98CgLyduXkvOZzBPMZKeFpd5jKsESWeThmsZoPwgmYSfRP/HzdYQNVAdoKg5
sL+csCgnTLHbYmW5UN6bN+VoAUSBNeFAukqv2P9x9CyWVIq4Cbxp8/n0u+wcaF+DtKo8wLB8kU4t
duIJjjVEp+kH2ZpuqTzPTZyOWLOeCbRwkyu1skMPAZcoxfEw5j76QIruXH/jQSFbuO5c5oB5ba2d
yXE8md1peEjSZYXzgZvsSdgiuoe3jcaYxekMN6RcgD3zPzVb+4TTjXptacWnEbq4fsjpwMgnK3mc
168c9/jBhr0i2mvVsbAWEcwB6vh+DXPTikDejVcRwN0KnephmHwoZfLbGOkd3BPk5/2UeVA54ROo
+fTeQ63DddLY5ftqChKFnpXy8RaK5+jsBAPHEBRd5BKxTLO1f+GfR1kM4LkWsMh8x/pHw4y52/an
1LHMufbaf6n1Y2ZCL+PnYYEz5AgIZeeITypLrLeWJ64BNnGO+GbgS7GmOJFUrAQnX49iEZOgotl8
IZ28aoQqvHOzPTh2J8+KZpZhSvfGf0xYTL4YEUfewTQ9ebgsQoNuYPg2b4StIKUgDOGTgZa9SUeG
yrRzhEtseJF/vuLD+1Ty61g//tDXzT99ijthLZ5V2g+ccobN5F9V3fkAfHeSvC3PJQt0gCyZzvyx
EHdKQItSuZqo5znJoSMavmKVjorPHNmPw7IAtbuTccCPi51vnCTMae5VfU+ZJGIrDLNXXlDOcpMk
VGHhPafugkokbHH6RG2pKm8pycoawTn+pwF5ZFjilom8PC5KeAO0bhpQaSjIDz69bW2SkA/1tsB6
/NFF3snqqiXiWjohd3xJIOBhDhg9mqz2C3hGOWdzDqrzBAfiaZyVxHrT78Nbm1BJiOxrwi9wsj91
HMF2xdukr2KjZwPnE0LEjzkHkT2hYbKR1e5MTeH+GUd5z8zCzHFNMOpCxnGeRuFLInBPIwTBR0va
Snu+hgLvjKBuygtIJdT05gq7wuZ+qovUqeroIBWFp5wBWdsAaxKHQ3DbFctG7G+iR83A4mTGtBE4
lUoGTkYGKaOGtg5BYuJCfm6UL3HYJXm9h4HZGkyrgfnSu+XzKEsP5WAYTpi/jvEi4+Cw9+LSpqsH
3wTBJwUXOdwvIln28ms6sFod2SOAyWAfzM1yC1tD8D8LnDBr7/NnCwfpO+8kS1Z1UzRUSbfkG1OM
QjHqKB2M8iIkRyF87ZKNieih6Re6ZOf5PBLfBv8Xr5ubgJg/nhF/X/LG4aKRtcrQIi4pp9vEs2gZ
bTXrsR72AUfbnx9P/sbX0NR1XeEJ6UHoxo1Xm5EmYlAVacn5bOFJ/spPRpSwPWQBIBpT5ADTIkfL
Bwu5ex9uSpUEHWhdjcPrUBM+UF4ttXaYbDfNpSv0c0UzTqU+3KnKsSXRmir7lzu+yRWb3o5pyGRG
yRyysWS6uWNfF4Ygs7Liko9UjgUxGCMzoCjQTFMG+aAceRquNcs/yAGLpvKu5cFc8xHFa+iMCtfu
gWWK9ClEQ4AFw3QMHf33n2/yG9so0zAsQyLZShFN8+YeeUtmkYl1cdGGCNq3ykFyI0RsvVb3y1iZ
ht+NZ8v/rnQzPNPRTz1BqIpLr8aLPpMdkUA6r10ZXgdQ/pkUm5+fTPpuwJiqqSqSrFq4mtw8WjUG
wWgMan7p3MfYOwwJxI4eZ3mKXyuF4QmJKICF7IJa5bgDd7D92hc2jp9vQ/7mDZMepuuWLluKYljT
tP3LBSYcArf1hxgP06LDx+MyZJ+seB7+o135kZWLoHmN1HNkYE7SIzcAzZaabT3KsZ3qFQ5aFl0v
d51ol8F/qXN0rqFuYtxrfgktdb9qD30X/uIGo3yzlDCtRVzwZJ3Re+uvIwWNWWZJBA9aWFDcj5m8
jn2DOCO6yhrH02FrmSuLBn9Zc4wjwEIh36Teq1VnC3Xz2VCgeIH37ruPoSShEpOAoZ2W85IRNXNF
2spjulAxPBJy3O4R1vlJ/stok7577QphUqaiypZl6ZM5z1+vXfGVRBnVLrvE+lvbIiyfQjYw+xkf
ZCoJjRAaWYMuSC+rxd05u+gizgE0u9OxXRbBL3cjy/8OfmtyE1RErFlFzbxZKNUyziyrstJL2G21
yWvaWFsBRF7ENRXKSwhJkuSuShrqQncMyHgxFeCu8rUR9hGICevWQoNpjdARlLbxymNCz/DngfrN
/LRUhbs0DdUytD+B5n+9sLiv49AXo+xigqzk7SbVNxpCPXaOIobYjWHWz9f7br/63wVv3omnSVbr
9zHqSVxLmZDqCD91eAdZmOlgWAZK5t6fa8Ly5+t++5yGyLDQsF8y1ZuBkes5v11T04vL7DfVc5GQ
Hq8cJAwmq1R3BPnx5+tJ317QVEWyxkiUVqSbdSgStLpqfR0kAzShId3DCOxerNZBLy6mbriceDYJ
QPlorS1Mlg2Mtyee917KsTqPnrSCEOQs3f1yV99NcU0yVVWntY3j4s1d9YXXD57WppegfDUF31Gl
fJUIOBC5r2w7rpwf8GhcGKr2y+uffu/NNmD9fd2bbaARvSAJkya9tKgzk6mPjikZA96iF2MNv+wB
3xQNpqhKmkx6o2SpojqZz/01qAMJNESQzOzS4zgL8oUQH6FGvjDMcxBC220/g/a5V9dB/NYiQVSX
vrDtKxJ/nf7TJMdDxWlE2rqKcJHjJyn4Jd5Vmsba/1/G/2/vxrRRigMlSFUvv0ywTtr1MxM8PKs4
CZjtomSqh3656vLhJVIeiNBQG1wvOTO6afKllMMvafXSNxZgpqirsjgtUrIu35ZYbGCNbhpaenmi
qlqQhv2ChjKBhRTex/faIv5QdqBKA2zqMycf1DQP2l1NcIFyqjaGTS+BAPDxmfayfjGIGKi+NBCY
Z+3D/Uy27qukzFbd7COGsDbSSKntt0mTATlmBROI8xkqzmAKwZzDLJ2jj509S8v8D10U/s5SpVt5
FNCGYV7SYc2hPyP0WJTrfQ9HFfNvikAyylAZ1dtsKa0SjqZIovfZGaUOfCAFITOcjIktCxEF4yGL
FOVJDSrfl1tvCe/ggBQAq4ZJmqLucDrFhA815xIc03IIMdDfEExPZ9cj/TsYD4M9fw1O2lLY11gK
NbZ+V2uzwJptEDvsy09xq0PZmzqguFAvo+PkAq0vs6/xriLMtL3S/HtJr82qXPw8r7//hhTKhiFr
rHDSzapKFZ7XjcS83pIZtEfbSK98S2LKztyIzjAxlx/kVzqLhG9V+4mobaB47+ZoVPBjoI27mLSD
yWa9fF1PUbTwYh0EzWt1ph4x+p8aedtg/tzOlt4J66kV/k7qotxkRCX1r9WpOVbr4rlZVyd6ep81
cfHNFg7VWjtZkBbjX9aSf1dWU2J2Yx5piLhRizdrSRIqVdwraTbtqiNwLUvZBO4m7poy7teN45tN
nMvJ0rQ5Us2b0s1ikjQJVoQul6tAWPKwe/DwmEyvbvTQ4TfRdv7cBwLpVNxZdGEu9+QZ4I9XD8Ky
FF9SGnvtC2b6HkePjgQcZawdVsLDz9//T8F+s6RIBh6jIq9jqjVu3okvWaXfxOw2FgSNSMPFjn6f
Ey+gbqW27qJiPN8RTuLARcNGYoAcOyBc7Q6iY77GNlAqRuy9Rk9Mec0A2JBQtyv1pIISuLPuSM/A
js35lPGbzSqEgWg0oEWXSB88aNTYRgp2eRVOaj1LiLlwgjt5C4MEY3LdplMIYX82YHpjrrynGB+N
wAYXYjYjctgOqCan0NPoDoANeunHzy+Gx/9mtcUCfArSZsDI+H3/fzNogyhrVHVIL7hFfNG7XhYP
ALgTr9jA8iC30U6u4STfIyrAgGbQtwgqYM2bhD2BMaAGDQ6jsZwGdNhvujOZAHAaThPnHnDqUcOV
CvUa2wt0Syj61OkR8WHQb4casj5iCN9cx1dTPeL1Q2QRrq/0b3I4SRf05DQr4VLaWICR5oPMAyUJ
/+TIl2Jlfai0vlb09LotnRcD+au0wFwLd5e18gx1/hHK7bCsgJ2QexCc3GyFRQWv2z/p84FYHXEu
giGMNv9eqEsc7G0cn58aTCkqRJdHOYcttBQ+EA/fVysD4o7jr8UNkkEyOMpduxt3/Tpf3EMljBMb
HAsff+KFtXUPAg0oxRRPP7tVyUDCnAknJhjeMUsJTsw8lTwXoRWByK2qVYaPwVrkxfsfJL5gb4TL
1S7GaLh5fXrqkAnBdQA/WqlLNLFL2MfPJixEGK77FtXGI3G+K5IFVhSGB7nCRmZervH4RBtAE/s9
f8JU5imGmY3ywlyGH+qmG/c04/aQMNzeqbFE4baIq0Y7MWxHYTbeTekPlD6PVQNqVaGlRvuNZohV
WVjR6wTMaJ9CySbLae1+8hRbF1ER3JWNfk5miHqew2XwhqR7jYkCY/lMEpuKyFl+E7dAZyC0uV29
Ue1hHMC/5uStRYtySe8Kl3sI1ASC4w8BioY1HaO/WPFGMEDaxkALvoN/ICwIOD4wwYmemktrzito
znCZk2Co3UWLTkbx2e/bS8SPoxp17eaRrIoLErF+QtXOoGIYSVRb5H9cviGWBQU2besFsqo5PbOj
Mt1WdEd3lis4RLKvJ5AvAEKd9roG9r5kE1/A9bFKXZp7Qu4hPCEpQWcBC2yiJpppumpoN2JZpLHk
UB18YV+x69jwkLH/Cc1unyw0oAoG03iwAbuFp4hiG4EG/GMsuOQ5VDLWy3mzZ8Pet6vyI4bo0Qz7
1kyuJIkKrF3IHoWtz1bOEK8cyPYnPNwOumOQc4L9yySRFp1wjQCLn8T6AhLcojgK6w80cgo8Tt4t
Gq8ZVUcxf+O7PjdzGUMuYafu051/37E3Sva4Tm0RLh5ET1hwBFz0ytKXwR/LbdxNbRv8dHBFHasv
GK5IqmAKUXWg60eMSdJRYxvzCpFoosP/CO+1bYFEBJUsx85ZcobbMQlLWXBkx50sexwo4geai46K
zgGfOEdwdESMECDn5Zx2Fr8aM2N62BQs6mn6qwp5oGoThYQwAJMk/IQqyNLZEsLlbJxjaD17tw4t
hRTEQvLIJpK8h4gToeNzmXazRImPVXBnsfzX+A7B/9NmhH3aLgKAcE+UK3eS2t118rWTAUq72buO
FNTndXyqs6UpYsJV3ZUe0nslWsV+DYi3UiGNiOknQgtkEsi348nJD7+IcAmHjnjcA41YSr+gJYcP
qgkauHnN1JmGWAyDbnAosBg5wDrPwPCkjoF7wEQ/1kCwmwGLnYwJOLLw+IUtyLi5zSS7/eBV7gaw
UmFGlhgUaLJN5u1UN/qUKB64mGo9mJINRxXPujkzhr832X0mnxl0nnBBd/7qmcXlFfEOisL+Ws7F
HWJcdHk5iW/eFHBo0og33ySSbyc+5ESEh9QcUZuax3F+xa9nZ+reMTbti0ncHVKhOVs71aH+RFox
gANSbDDPh26X3BMkA1zrQ7udtJ2As+eA5Fb1XlAxImvpWaaw2YHX3h+xAlmNc9327z5hrIBRIKM3
J/M7phqP4jvCffFI1eGQ4gXr23RwyiCRDfNbE5EMLquOvBw2EhZWwA8Iit6yN2PNJwFnttbEhevm
h5A+Dpm/DUcMl2pnstU4+pe4wiEKNcqSlNBz04V792MccF2hTV9OWfZOB8ryjOfTTDxxjp3Y2DNh
Lz9NVfsIYItawyZQC22It4j3PcA2em32NOZnMyNPMDDsJ5lWFQQH4zgVSPW4qg7whJrX8MPESMRO
T/EzhkuknVKXpPfThDRWymPCFDCPxpQgunCfoKJ199JD9KEulC8SmAiax6X1QYHpleJI0QPEVwNB
0eHKU20JFQnzJdhywNQuQCs5y2m61g6VyTmiMtc47PoL/xi/dRLcGyt7HnzAivwwnUhVb2lin1DO
0uZVNdYj7jm46h5IcuQjUO3Y4LzCBxu8pE3GMRCV4eQAzaMtSbFSt5Gy1QeBUOwteiULHB4S+9Fm
9cZ6orMW4kpVr+64CMuDJGuYs+yjXfUM4PQ8qcXZ2xzSLxz6xBi0ZlCo60+RbEAyQPbUX0DJ07Ic
XwfolaihXmSQ6OLIbrAUUQ49C1A41/oiAgWX9oy8hYwNsbpS4SbDiZ4Wf6wWggtk5DkdEMf7Etiv
nOLRWwCpWDazk5w7dNAj8l6aecOKCs5Jl8aJHW3C9iYPVJ6ErEQXbHlCg3ioYdsFC1mC1ThDngo9
xC78nVvIa/UJTaK2hB0nDcwhfe0uoJtSAY0O7k8r/8WCZ+I6MZRfaDPm/OfK77tTgikbnGu1CT74
p7FVa0MfaHpySTGeC5pLxnmMNqRcG9DU9zkw7c/Xk/9trZh/GivEWCgap5ObErxRSpfpVaSXnGGd
POjBPhDdTVm3Tl+yelhnN4SHDyu3z6KlEdLsyR80GO1617NcY5hXon+iF+yRgzu6zern25P+7UVy
e7pkmKIiqrp1m7GhelklBnVIL9JcjupD2suLMu/tRvhKfDjxhu1zrOmYYoFKDPovLQ99KrJvzyem
ZWkGDVWdf5j6tn91ZMyhKUwpVJJLhiVdGplzYwy3ka/s+SxuGp0SuHQ+g9TLBeS5FmVCTxaqGbd7
v54MDWjkW9TWE7tVw7VThUrJF+TP1nnDokkjOhZNO4MGZ4rabiic0fcPiX5NpLu8fzCRwyVis0oD
nLlJOBxIx5TkdaU5ow5RFZcvC+VDCUMUpKBKhzmVWfAsmcMOovNEkdUj7VyYhzJ+0zGejKQav3Nx
mfEcGXTrEBAh0Ep7axIpUiZ0Legz//z55O8+n8Wn42hvgfT9aXn99QKrQkrTOJWTC7xXMUQ+mm6L
5kVVHsOKHRqbANjJkJVp3xqBfNHhGFELZpw0ckIOYTgHG1Ff+tWbjr85uXY/392fM/Dt5/377m66
q8Uo0Hm3uDtc3Y1RQfVw9bH0rtBSU8ooByN7DNCA09rS+YTV+PbL9f9t+5uSJekGmQAmJvbKDdoi
hm6dNF3BZMerEI4BBKfQe+iiQ2whQZm6Vt3jNPlhlpXdW0/MFN0D8jQL8ZdV59sboekrGkTZWKp6
01/16aW5vRwnF9nFKZkQ7Jh8VN56pv3yyn+70M1qM0haGxZ1hhltc6mCjRTCA0vehjj95YHUf+FM
UwbGIh5A0vQJVfn/zO3aQioaw4svPQnk41xOHBEWCVob91J7V0YfsjcdDamwp8ltqauUyGRsw4CM
BDY8KCPasn1EJjOK1wpLTMxPenib86rkwxQrRd9LxrYR3gypuFOyhS83dtE/tOTQYWyH2aWjInT5
ebSY37w7ma1BNmmVyKYi34zWshxdM5KU8DIdHimZFIkKYSaPqxq/57vo1XuDj6m/ZA94GaDktt7J
/sXZzSOKys7Qfn3KOZS+BQ7xqWTLJXJ7xKDDAXYXSo/h8Mf/LO53ITVEv5POCVs4dh7NgiqVgAHC
bBbFov3EaA1W3cbDzorutHUwYCXu0gfjS2yXSL2pVKBiC+R4STgkL6BDL2XcIFFaTVfrOK9zun5n
UNOSCU5k2aGmw8S1u5c5Mgm/LD/Sv/17UzY1U5ZkQzIU3VL+PwqScQDR7HPMrLPnKrqreQ6xLu3Y
uBi+w1cmfSMjk6kpFqoL7XQS64JtY3uFOKr77fv9u5coRFUQc8itGIp5M9lDj1VA7IfkEkOmzZcs
NAVW32BHXuFkxePPg+UPXH+ztKkAuSIJGUCD8u3SUqu1hxZBJpSXtte5fHev6ZOFmy+OdwNDo8Nn
rCLs7NDLnMxMhrc3sUk9bPyTFwv3BFyRPrvruB1h07IwEWgT2Ws8/+G48sNQrgYa/JBEbJ2AgYuI
X+g6w1DrnoOlCHCszKRreoYtmURw2BzcGAmJeORU9/Njqt/MCaAxXddIATFZuKYN/K/9pRO7MJCD
NLgMtFrSnbzUz8FDuBOwmFXPyrHZcPBaTpnT5rmjO/Ynz26Z7E2MYgXOQeUb2iyU2eEjQslNhNb1
qbgf4TaWh+YeoiN1r4tO7eeblr9Zm1SZEaAoBJhIsnUTIhTJTZTkrRhcyJ2slLOQuCSbUjZkF6Hd
xNNOwypTFTMdEn5JQm6OHQwGVeKHV9HVrzTsAs+BxfnNDZeZ/gsKJX1/d7QcLYtdW9fk/79Stc5b
qzOH4KIh5EBNHuGutfTih9Y890Q9B3uTOzSo+H5+K8r0e/8ZsexAAM5MWfFPKfHXp4yYHm7q9+hQ
Meps79Nd/KlqBAMMh/YxEAhHi1YmXZtdiAvqM/bV/SXwHX1GEfYcVHvrEzaWCuOTE/0FSzwcFH5b
TL6plFVF1awpdmZqWd+8GBPsq3J117+YMsJsdkgt3WfduaY5lxc0izlK46oa/TLEv+EGwAqZ4qY0
8qa0f9YNMU4TzgMeM1m7IHhk3ZATIreaoxk9GJNhTXlwg3B2v0nadp4lBN1No4fI+p+/z7Rh3n4e
hX1HlxRFV4zbQjwYCr/OfJ5ehp7EiGBo5PrGtV5LE3utYjeIv1zw2wc3gPZ0XjnX+zP3/xoQuaiK
rt4rWKWwSJZjeGrNdGsVxlKCQp+qr5nYznusTlRIHhLpCN2dGxNZRdRbGELNrcZfABzpnwGgivCi
DImvoRG5eHtUSi25Hps89S4Fp4Hui9AYaodYW5Zqau9qyoj2t1fwz0ufrkjpb4gWO5h0+woUrQh6
L0ng4cgbKT0P4YNgPurhIcKuhjOCPmCgn5E5vlGqa9JhdQhbxOWMpuKhgkSVlkvn3/88Dv5dH27u
6aZWFCN1zHuNe1JTpN0K7E+yGJpDKb1eUmVTtYfapddlnn++7D8L/c1VbwpHzx1SmF68+1rY5AKU
BId6I/oN7//uKhz1OHFSCEug8P9f+9IgceW25tmUpsawheNcsYTqahXSLyfLf8+1PM9fV/pzLP9r
cMu8wLIzAszYx0OFoXQGSTa7KBLuj+FhzHGyOZcDLXFsj9VfaoN/gXxV1NADKuw8/Bc8uv8/ZaDE
tZb6sXtmbrHjWM1B1mC+I/RMYhQq2P5iUY9PT3IQMiR9+OhqKHLy3zaaqfj634pycxs3L7vXjL4s
/cBFPTfxrTZ5/EqdkbVOg4WlX79ZmDHSKGu9LwOO828DSv7l8rdUt3hUw6bseAtlTtMnDQDNkv8I
O7PlVrVs234RESAq8SrqWrVkvRC2l40kQBUIFV9/Gz43Ir1lh/WQGSf3WXsJIZhzzDF6b72UHGHd
mm3XFD4uT5vplnwKVa392y3pUwftDuyE5+HhNmuYTfX9fDfbnxGVSSv9JgUUck8e+q58+c8tUkn8
7Yk9ta/JNGj0h0qhf6m14rApL7PNHCg4OMs2IsZ8JNOB9UmvYl7egvK92BgyrAYnjzg0ECXo4Jjz
QItymnQHG2TggHm3KaBLaAM8CVNjtN8MZFdLgY7DjMIx5hT+Ke6FSkIDls+AzklZRN9WSWhBwMX+
p/t/f7Of482Hb/awmVanbbY/1cVlpsRnRjm4wLWYlDBzN9ECQqbGiitSvylx+3IZtO/d8E/CViUw
+tjELRwdLEbWm9hlgPoXt+e3XhEL812YYZYgp7Nn390iki0Z1AcUUB8kWYI5F/5D97+vpq1C9MU5
4mOndeC4oTMX01669W6eMFUcYa6Ps4nh7tNqUUAunqpDbfz3DeAE8uS37Z7PbytAI2/Phn5ZX2Z6
2s0Bla23mRNbFbfv2CXgAq70SRup73KazYgsG4Ya0XI4JsgvdMDq722iG9Jb0OJbIEIqYpJVvFZz
KcW+qMRdmrqEw0Z2NrHiGwxOC8BsfeKKzKsN5gj0wVBOch9QRAA1Ei3JDXXIJsJSmZTxyW5COZGT
7UJNelPBVSayKzMANl7yieT2/+XubXgfwXWAlR1vHDGlHGKEgGcsEMNNJI8UqJZlyGYdl6Ec0A4P
9JFBKEIfK05/fAuZK8L5lZ48U/qPN/rhmXo4DORXYVfm1fYyu7nh6V1N83kZOcwS4kPEFHbAXTm7
B08O+5wGKC9BTOvJZgY8DqReqlnYBxJ1lcekiJAYk4NOnNJeRqRDGIG3A6218/pRFYkOluAE/D6A
jS6kfYRVumunc4DKB/KUFrs2FqJ75w/4lPyTc325ozj6++n5ksf/XBgoRagNqEi+hDXfHp6yd9xR
LuRMv+zNfDO/vmcuoPkom5La6d095R9fxr1FJ3ANWIODIAdZhkCAvIrS1Z8Uxj9X0u6+y4rIOkWB
anydwr9dzK3QtsdL3m9n93STkD3oVbFgE/sNbEUdq/E60SI1ljC4SbaYQKfDBpw2L3/fEbnbtH7c
kW8X8bCpKZtMOUuZ3s6uS2FSfUIrhCKcHt4PkZ5Wc4aFRCro7wT7ukMVidR1tGa8mfZTrKVDKTFG
wkoY1dEuVs02UJZihECselLKKz8ryIc79bDlVXV+3ssH3vnmS6RRxyj944MvjPWEqTFHVc21lleH
lzXiPAj1tsKX10bYnpIKRmTrWOJYgxOsxkfGZrpDuLGrjLRgO7mPNzFgFMRRoqvE4qo/Ix+mP8pm
qBoQihkJFGSck/JEiaUJlE+y0Gr3EJVOMdrH5B94RXK1VE8bQi0J8Ii7CjuDjj07NEZroE4tf0UT
boaac0pIQSdKVmFOe4D3UqVM+pIrPJM2gt7Xs8h5iBjbu9v5YS4QSLFNNOfi33wgi3g2+1x2xbCs
h1UzB0W0S5swDw6h4ud+mRgBIzIHY1/EuuEYgcgobw/t7ZisXyo4ng1eTmYO9nWUw67N7Y4z2B/e
+FxxeBmy5UUEFoDuoj0+goLsF75CD6qf5mk2JlKb4ZwyzEgt0IbnuJzc36qPk2QWbhPqiTQi1s2r
HOQiU2aQwO57L/LoEjFUTIT45ukBoWN51EvFZc0ScIYYpLuFXwFCJYPGZQci5b2NtyN1iFgHaVE+
EUNy+yKgMLfAuxIYvQVLvsGoWLo4pVgkFMKmyggq69zwzgGr+m0EMpK8ut64WTawDXX/NIuSjZ8R
UADq2mZrijeR7nZttTOJMWwO8bHTXiR45ocdSXGX3hcqgkXOASYRQkO2trdtLIQ1t410MLQLZJZl
wdHG+kUogzHU077bG5WdixQRyZv6Ikz3b2AOib4k9KJdnDxxiMkjVUfcSf/oYHvj30XEEygxBtG0
WZYROBUg59igiDBJDP9q0vTzb9yWHozqimhyHSzi1jl5hjmsLZyzwHYGqo0cEYJrcuOmX0ItWbvb
GS5LdUjlEe9iJpEeBoLrUH5ygvkSTT8sFQYHyp6kiLqhGOJD7dHk8rEU7ufz7Ab773R3QFQh7aXd
viOmvSsatin0WTSIV59lxLl7Gc9uCZLRVJws7IU86uwRmFTdTsaAGAZKtcFfEDCXD+opIIa8ND/l
J6vHV8vux2WrKtJskcMgw8H/Fgy3W1nsNbU+z2i6kdrTDE8Ect2X1euJADJub+EapsRuCwjkE4su
03c0WnJKYh1zctnGP/rkir6OQz+uSOv38SzQZfwh36yvWq+4tafzzEIiI9H+C2vs5fq4y0FXuyyF
kpyiNgoPwTWpJ38v+L/VT4b+vw9/PEGd19r+2oj786wT8jAoDc5j7VXkyUKOZhrYIIFCLWpfoTzX
cPTnE1rNx07dB8uhjPFcuU+OqF8zhR+3Q8eFgmWCmUP/oaI79tb7qtlzRf0O1n9f1B9oUCi7LIpw
9wBk+3UXtDOktrllqRGiK8b/lmIuWzhtIsP43TON9M/hLtsxhikJb5eCQ8Z4OKsrjcR2o+zOM8RN
fusD7l0dDCQEzdt9AcBydfeRIbWEaOxwZYqL7YylinWZ/9dIIviFEUd8gTYJ+2ekOyVk03vY69TJ
6VkZZMPKHLcmLV/c7ArR1viEppILVsV0BSrINQqbnakmMNcWcBwGRJOZjT3r5vUHsN62MmTiCFCh
iYlVGa5j4eW2QAtm6i8KA4YLcRenAeN5i1RCBu7zckaDT3yrHNmu0l4z6GEIR3I2SLbAF2pP8L62
eYSdNbDk1bPupPZLbcn4F3OWonRWOeXh5WvVi8EBsGkouIrCU8hNls0jEcb2sY/C0WJYL+dudrPP
hbcjlgmYM8W2pxDvviQwg0SOoHLRW0XGsVNfoZjJP/KZbhNNYyBMARcjTqrldp6hbSHPqLc8fOoj
0amG91g+Wy18cwc/lgbqC33Cdl4R3wN53Luk7UdHo/371dJ+tIB5bL5/2YcHWZDv2R5rVDO7pmug
Zu/rSIj2tgz/ytkNaxRevgy9WZsVRCXmYT+A/1WNdUcNccNkUA+HsE03cQdWXOkzQ7SF+d1V6WcM
DnN9hIJHwqhwMMlmo4ObD/ER7ocAKviuvQWU1npRLcQVVSLNLMNr3w3vhIDkySbws7v48B0fDgtr
bXM75VrdUIqRmm0zeQWfu3HrF8QsqPHOpBUdCaf6+87K6s8qlTvb2V47px8D1/+u4b31uTgede4s
iB2P8RoQ5mrWvvVBUyrWB8B2U3z5UO2z86pwFu2T3yuQKdJHh7QmeKFGzQPI3DuG4hMl9s95UXc7
dOLpsR72+z+ardtaOhj4OppZi5z3aFL55aurd1ooKOuGqAaD2t06QiLxmyba9IwWpwPhBUxUFaST
w9s7QGJzKjkSLOvGE/91qJTK2Tgq+ATk0y7EzKiwgP2+7PeBfo77Rdy3OTkhJD4xEbwBYUKUCVPw
7xv+5Zl5XJO/f6+HFfDc5PSZ7vzMKCIE2GzEH5wxb5ORWw5WkOin59UuzVfai0p0BQw1bDfkN7/U
72IKpkf0QbI5oqXxY2Rjo1uUsOR+XqJ21LjiAoEayxIYDdRjf1+3/uuD8u33eDjO9C6YmY73I+U1
EVzHeQO0JD34WODj9m0/26VrFJ3uboh84xoVIRpQ5JmqeYa5k1wHaqiG+YpEmlAakW0zOH0QSTfs
vZfz3JfGN9ggICC92jlbPQvNVaCx7BdOZd5HGsU8MWGTMyDZAwfZrZsl9dv9pVP6Mqr/uDKIgeE2
3NvVp9qJhrObhZk5b558/19KC86TNE2womkK88uH9fYOq0sr9HUzyz9zXBuZ3SfQ3CEb6hSeCVUA
joTmNLib1UszOhCXpT1ZA5WfayAXQM/dULWeiOvs4Qc47Tblpiy25xlBDenB6hHBaQzSY8CJiYTE
xsLBkUXvQH5TAU1hY9cbRlHkeA/OpAO1bOtYg2xpopOcAsTJX7ulu7bPw4rd7O9HRf0xlmD4STlo
IHdgo1ceR73y0ch6J1Wo2ZrU9OqIHK5IxWBNU9hcu4XN+WD8PviguWZd34oPw+T0QnKLBM/jYwuq
nWMUEUgcZiIBaSuAgOAWqvQXt6Mj36VGTZASoC0PIbv3nqw7X2Oj/76fCr0Dg+GezCxUfdRp3KXt
9Z4JWQ2eo6vbJK+AIrTmw3snEzAecCREt8dAAsytE2kcVkQXAgDzCqK0sn/aS07XSvRlV3cNnaf5
Ort4lA/1G1A06B1ACgEsdDXDhXRGtPnm3/f+p4GFe//t8n/ce6FR8tOWe984SAZgXHGaIs0Jv8B1
CYTCK03rQrgTYMsTBjBpAVTfoMRiA7VKZ0lumFN5p8na0jgSqa4yzSzQF0R2tIMPnYeKwiq6dIUr
uE9SnZCfjva817pdO9QQlAm4kglBtl1xKMx7k6PVGcJ22MFQii3EvgNGiDqX4LKUSB7EZ+CPHd1/
ssb+cjDhJnTGZfa0Tuf1UC5csmsfm2Svnl0C3gtG/sieRQTaGBHwqVjb4SasVp22GdecfaQ/0NKU
Pvuk+UDSBcebHGb//v5d1G73/vFYfbukh91dVIAwyq3KVAz1P5bt9eCt6Ux+dvPCNmojuW6dG6IB
1MeVTaauM89G1SsyWJDDWVS+bSLFOkLEIVPntjOh2fam0ui23NPGyNJ82EldC8fwZ0cfx1xMiJSL
hm//7MZ27aCf38LAIIeGA5zEwyLY1hvhdD633bcAAj4QzeOAUwPHd1hJtGiAMWdsvkjl3dxG6+2u
J4sdsGbEv3bjouDVh8gUaege3E/07nW4jvfA3f6+1fLPPnb36//vIh9+faNhLnq9cpEX82ILg6mO
h8BYnPzGpybsYO+M0RBRkXD1cTcXRHSeo+rlRl7vxcc6fPG2WCxxpJAbbl3ws4jjv6/v152EYW13
3hfR02rdzO9bdzJr9LY8yKeakotXzzyRwhz2kMcfrfcqphYNZMwl6IVpmPz9ydrXge/H7/ftox+K
j/UOT3/ZsTZp4hE/BZjsvT+/TskXq2mvpGsLbngK0qHWOqcSTi0CM7uEi43NGfJVJMvdeFuTnRm0
xIGfYym6zTb2MEs57BKBAKLGuxJ/1CfUbNOljrGwKDZkN54EINRo1LdWNQKsXQXM1wbCyoU7SEAG
JslsWE46Ijf8S1oGY8CVpMFIkQFE7VgAh6MVmG6Iu51ch9UCrfOMuRdl8W3QpRZl+oDYoMaC5eXu
8F51vzoGqAApQng2CeZAPYbVhEzjYWlRiHhkM0A1b1I8UtHdMt7BlPfjKx4qPUK/OxDJGgL9ajP8
CFR4UCq5yIK381dvV38KgHmEJWsMC5vkxEH24vSIsjj5VF4ULJrFoz844wBB2hQeAUDhTMcHKHt3
eiQNEa53Yo+u1j5oO6nbba6RO6Dgninot5Iy6WOEmNyw9SzOcWXjN8FWirQ++kdTc1zjqroQoifO
MBYTEwDlHu8NYxeSnAzrwFl52SNTGXxz16ktiBEo7JVCHmVur64WefMMSCIVRqFq0bI9cDR6QcSC
eYU+xAzGFzFtGJbN3UIZsEjPoorsBgJOnWxAwFVQWUI5eCliaJkWKbIOvHyMFu9d7xWeLW0F1H9Y
ifsUdC8BIvbtYFGGCv+GdfoonG0ohpUlmTqoi0D06T8ka1tEpIXjZ3B9g/Rtf0SHoAwIlfxgqmPO
Ng5BBYFBwANwxV0+0IPW1V8PuJM4xJuVg2fAP7G0YBZadav3LUK8N2kRD75uaeCtV73wMoE4lmxX
fLC9n+IsIgbJ3y8NE5HvWCQ3Y0ixjJOMY+BsOyO5cGDXFhk0RBDTMCCLe7J3XjsvwTvLmduFGycF
xgSYthBp6bYZiWEuaMiOuBY+MiPZ8cCVrVcJtDIvIwFKs/bL3SfDTFosAUx4WtWUO+jXbZrK2CDo
LkBDxvY82H62NCrOFjxO6+ivPRpE/LBKPEpYy+1beuSmU93BH8T9+Dk5RkFpekeGP+IUAhYIsSBP
dZ/O9vtuziE+zQZH56WPV6CBAuHeicPV8UJ5ZOO1jMiYou5DiWcqwxCGTtvvYTOm6HaPN4DJ+Dkh
Dludv0F+nwdgqUwiJfdLBrS+6u4++wOCF18Kl8wcYs0Lp7bU4OzfV4XzjyB2m+CDJeF/bdyMEHyU
cUFE25mQsdq7jXkFLJ23c/ty8pnx92zcdYrX5J3tm+t6JQ8jPa+x32HaxBB1tfBKdpmniOfeCWA5
+Cu8ZrybFw8D3hvuGO7Gjvew83n1lzcf7KDVNXnnWVzPD9P1MPxXOYXFHz/gFMRp62aw+9+6v7v7
i/vUxFqAPKQLY7tRHUG5wSiWYD/jj59TejmDbq8r34UB3qzddXAE0+qC6XINa/5kef514/q2Oj9U
+Kp8ZeyeNzVtYOhrVsZiMjcml0/4vieaX5TLzjWsiTfqnsQxK4cFcNQhl5BjFTnihxBUH7B1tPtW
OVhsGMIf7MZG17p9FZ0cP+SnOjxYWHGtUY+wTyFoqecIqfBw4ow0pxmdZhUb3tXxnk3kfio8urL0
21d7mDPpUrXebWr2PKqwudwbTO8Wp0KbbuRrMT0FHMRZw/6+nV8nsp+bnS7z0Srali+yyLd99oR3
xtiq23rWY7xa0klvSD+8EzSxH4E+H1Xu8KXLfjgesegtwERH9+vgML5NWXDIYmhnxXuzEr2z9+zC
ej+P0t3N+N+FPdyMXalmF2NfdFVU2w6IxsgCgqWR3hIY0y0CBFGrwXF4dIDNcfJB8pkP5k00D+5P
+rF6V6/9cYseW9bbYnOWj3tukQyk4sJumhZzdXn1iV1DsMHJMqhi3aFcdd4YJWOXbMOdM+2Zb2p4
9z7OTkF+SkQ3pm+5jB72jln920/LhHHZP7YMyofjIhtb4iAZHK2aZD58buHWxu9NZXbhUHrAdEiZ
QfIfqItn7W9UUk++3oNapazvB0Gpq+6pKxI2PiyTCDJ9mTwuU1rW8z0K/E/CxJf3Jd/auS/biJoM
NzA7zGDOEshM/v4GINDLZ8J9kM9uL2y3kq9PZf9irtDni0Psu1a3tEx2izVNRph5SNH7/tFqvEYf
UPYQ+s5edhsAN2Z3YKdAfdAdyneuNgVeOXgVQ0b6nQuwZ3UTwb3VH7xeGUTh+toGfVCjbGSofi9m
3xY8Fc8vBmIPjCn7otMZ0UFcBQ03n5XpHJ4HT96i3x5WpP00mTVaH/rjIyLts0ux1ViUshUFmMas
LTwwquM8FyD6YVrbs+U3cGSc5XMbcyT4EejEbBQHzOatdVcHffYVhv4cT4b9sf5ypmu49/6+yl+6
4cjXZLoyX4ggRX2oqYWy0I89jVeqxlKw7oIleqzmkrWhiDqM8tfmnQhEGm3YZ2X6Y67CmQAD0Mdx
lBPERmQLmRZOE17RdbKc0il5IdKl5tSYLt6r0jzBDZv3GBiw74+ymjRtFOc3xvTXACseJNoOzwBm
F1CLaQaQEnHq06H4+0tK4m8tIDhYaD4xxTDiemjW5qpWlwd90x3ujbSc3pkkNTZLCK/Red74kDMC
8AeD2MncxtdpjuPVJ1YQVG530qQ6IxkRFs3lFUNG9kn44U0OqvF9beuOsaQ6XBKD0P2ShGU3Po1T
8Mm0kjb+bdlblq+QbaN+WvOhnJmJxnV3Y7EHxJ+UXYi1djZpwc7czXPP6jub4Wme/7vON/9EjNgg
uyv8wSdzdv+kjCPrwV17pj3bhu110HtrPq4zcUpX50kjSvplbgC1SFJ0yGGd8cB4WGkz/XJW9pV+
IjmotFo/Zo4DR5wAv5e1mXFkgXM55VhoX9leCaeOId2EctjNzvcxpx1/zTC7G23yqoHaMQAjqFZX
TNxRC6x9HiOYEaWbxZhiqZXabuy5HmYmsYrQJ4Q0987uJj7YCuls5tEFuZNk0zzOY3mMr9Yiz8In
hZW4zBuV8ZXPFDDpHhjtA/MPyW+Cid65WHcBkHO7ijcjgpvGG/fOX08+bEig4ggGAlqCxpXsna0H
xwibMQ3vFo80tQ6Vl+i1Lppge0+br2b0vWMN5oyBJE3HU80ZiuE3iG8GsttYh37BAqIkgvVOfJVd
OTBIn5zOf+l/85MwmwWThDZHeVTV97JteVZ7bDlb3/COX43JjmEAfobBrDAgBgxWGumze1z/PBw+
0Otg+0p9yCJyoUm4t0hUd6EN8k8uNIzXHlG/0osRQSiY/v3C9cTu+XjcH79f7EMrodDWWr8sWVak
iToALzvUiZK82ZjF/S2pmO2LHkHb4OxXxfLbUrc4MZuxHPEYeYSu8qPjN/niXpPVV4JbQqIfrYfX
qMOH25UnO6zgljr4d1s0HBUpggT+UyG8gfgwkKbGAvKBC2vAJDTcwQnXIoMjHNklDofnACgXMVSS
HTHooKFhGjZYg61VuKc3ADLTK8rLuzc+A6W4eBD1aRSNFf4mhrscppje4Ry1YLRSBdvCP4MifxuU
s4q9KZwtEKHtwNi8QTEgm647suwjcnXYxSZbE0oVxxzZrIeEepMc2T3YB5ukE2/jskK6pwT7tXkN
MPyPxprFEYnvm9ZeGZNWbzEb5WzTJ0W8NJd5qOO578atN/cz6k06s/wxOnHFkFjMMurWo38c8cMT
k1ROLZ/Ie2pPHvB/MqARomLx92/+i2zrv8/nQ6PuLl9vB7XP81nNT1GeGBQBdSJ5Ka1qfz+mHcex
lltIgNdmaEC+Ely0FhxJaxqdSemNSn90bgciy0TuPN2Muw//+Tz2MV7g/YU52tVz30raNhMPm7Oa
nTghXD67cxocdH15n+5HZwKcumptQ37kOTkG18FCR1DbBOTeJkCblUiJ6mnpZSipR13v/JkbRf6t
UMCxjWmTYV1ffdyC+4XaZuumf5rJabMZ6O/75JiwtrpSotu7+RUWloLhqTIL0GBb9K1dIMHdRgVi
drNETnUBMZaoozbp1v37N/1FB8Fv+u3SHtpe22smb/Retw3EItyu7kHlTs0KwhPFlyYo5xmaLA6x
JEBnQFz21FulewyZ8wJFPnrPOpRfnvkfP+O363k46N3r3fZWrLlV589b0BtpK8SfPvvAy3ZKGIUx
6cXFYh1J7+V046lwXwDZxl0mHcP9mKa7m7uU5u49oF9AiGA3VkO95CoWIbYmDKLhJWQIxp/KnGwi
BTW7sRpUUT5VAynIUsHdBetVH4UWDRVf8J+db74MWX99vYddd7svpXOefz0JxIPEm9cMQV+2Qtzn
E7qNUpjWXNQCnjPMDjoHJIXxwcZUrMJ/pcXBG4ZwaONCqfv/RJjG2wBhIDeTQkPuCmSntHtMgp4W
DL8dGL49KNpDgVUfrrJ86q5cSol9dmi0Q+FpacLjiXcrikQt0uOLT4/4ySP6f1iDHzeNKhv3NX3b
H4zT9S7TK6PJa5T1p4hx2QvwlrNI//RApjjaFytVI2xHxrJK2gh2zWSbav7aYpwUXJFd7kfN5EOj
F1cEV68wD2/Er5Icm6PyYElll2Q3WMrjNtjvqd92ifJOQF+Cys5+7XQte//y3tis0163x4oeBCSg
46+AWFwByR7JdrYwgTHF6p7mHKUMi2Bhu+dIAWwTWnD3WFmcvX/gOUfSkY7CwXzJnNfSbsABoXuC
x+8LTyoJ7ReZL681Cl/MbxLG0q/q79tqeDkK7UZWtdOMAQovR7L/OGNBUL0OhJSP9h91fI6LEb6V
tAjU8DA5OAXMFAWSH7uOozvbIWfbgKk1QhGyai0pJAM8OuFoUOlZ7+PunyBrBQPTUlPV0HBo04/R
qlr3SKdGVmxqbPqqGIvp3dJFdMXB534Q1/RleTh5XBNKLKvPXxFvxjt/R5XZ6RZo41AeMDdk1aMG
BR0F2ydge+RP7KgqT1F3HVlAGLfHaMjOEuD5bOWqR0c3uIYb/q1DtHVFt/S1GECTSda4BWwWCAlU
bF6szNWC3Ms9eGwMAU9odysk9ztoTQf0qMc5cBgP+pUN/QhwUsc5K31SyT1mfZb2SaQtiljFzEgm
FRKRcSFSSQS3eXzBmwCFyD97MJuGC40V6RpWBOJ0FQCde/SIhJz4DVmTdL15LIlgZaUiZQ+KkjCQ
EWw0nfpqpvkg/JJdeO9aAvynoi4oEZTwiFEBoXRh2RWiGwera4CbzyfgOTVmNwpUeGCMGDeMSICP
8bdqQ8M+2TLCXAAzIRDYF6GL/qGR26eRy2iZzqv4FeDKEYTWPoou4ngFboCELp1eeWFm/HIvnUDc
H68RlW2Iv2XCgYXg4G5SMNv0D9muAniUJDWvBMqnNf1e0QOPQzDonfNCwUJ8tfvpiY4WeZL0Jk9u
RrWtW7fxGrtv98vgN6B64m28BzeLVolst3GVMg82hlieWcUhllMVClROGjgqMnEtnSm9AFXutbUB
WwHU7NP/BbDJaYQb4MKMM/dI2zQSgRpUXJ2O+OqBlLH1pE8D0ehuOpSrjX0IDW6aPjbYbkkkocOA
1g+wUckTexq8VHThYSWxJXeEJLKvORbg3LcJrbJUAuoJ3IkEh//Nw9o462DjGN4aiTa/EVXPzSHl
wlJ8ms1R5sgccQ5hz1fj2mm8jHVdt9FiuzVlHQvR1dXCspMNU1HemAjsbBMkkKuEO7vy9+xr+4Cx
BsykwheX5wijBhWMjlFgS7ecP8M17oEHEXHIGUCxWIGYIIPcA7BDsiZV14Ebu2aKoIOUo0ez6ncH
IaIbSo7GGSxC7JmrTlJYebrTHed4jPC+h/jwLY25j4aEjdY+D0PXrcJ4gjlH6h6BdFTGtI94ltZB
ZnfYw8anrRNWaZVeMJBcBqNmO5B49jacU074U7qv2R28eHZAABlQ4LQxQw20x3emoWcvS/YLJekn
xBehh+6ggMhbnoz8/k+X8mNf+bZIPpSMxb09b5tWZUtbrofdCtKi39eXWVCPOyeCvhTS25zM0WEV
HCbFSPfKSeZpKZ1jr88qw58Nd5M2Vd+MUH/bpccuo0laVKNDWqzWXW4yz39Mo0cdFXT+btYrsvvB
B1YHxuyy42BXq5KK89B+VMUnftgQIWYKEdWnNYaIfEvY0dHaR4Kdx3icBm2y9pj5ILeGFoPq/hro
s9swj9p5yT/t8SLLqPMxeIYXvxdu0mO4cSQ/i7dR7d3tQ4Iy3OIBGPR4yuQB+wLvHQecwcH74OUZ
dgco3AEcj7f2lkErgz6mcl3Qy4m15ebxG2ADImvHZSWxtGSLb2bN9KSrUE6sMzURIBkRZl+ycxZJ
llgamaSHhmWsjW+4eMgWMs8u24wr8JtvXZQrHM4bUwk5EzgCg9DMUXmo7vMLb8+dvxGzHw8axDNe
7DV2BcPv21+SOi9PtbEMIFJLLoxReuOKW+Ihofaf2ne6Cvivp+ThoCve1eJ06SunGTU6VEkJY9J+
JtiFxyyyxSbD0+zs4zoqvWvcxN2Qi4XDvHmFc/OeEafQCP28GlCjfTAKGkKc3qMoEZD7uTrcbseZ
6AoDienktcuXXU9AX0UkWZeOcLDkZnBX037f1pf0jmnueXeOm4nh5EETVsSKkpqK6ns7ppwJ10BY
YY8OtQmIF1yTzHASoiuW7Uqb3oiev5pHIqPdS8Kwmi/sqyjur2Hf30Sa045RBaKqfz/REDbptch0
04CHeSy7CxoukRj2ycmm45fFeKHD/XBt497zRDKPtuE5pTuB5H1HScmKPL1FzGNAJcjUB7uPc1qk
9dvWJ5R3JQZKckkMQmtNfUhG0GWCZn636MB3BDNqb30PdZsY6n5LDinAx5X8bx1w1h5ASuMZ3C/u
zwAhP7kQqsIhU1Vk4OsyorOHQn5X39p1ub8eZ1fO4dp8/a6Y2wnp5WUouRfegfuRwrGbwquImSC3
ncNn65f0y4n3+yU8tjzXRcXatuESiN9GKMCw2gL/Uo9YndLjBPRtnqo6++vfJ0b1FwkbH0thCeAd
2v1j4zA/tVXdSPVxBnoxlN6QEnd4OlrCg4biw7sP8A6ZhBsz5bAYk3f2EcHmAdToV722yXDrIHcw
M2+GirEb4ry1mtl+3N7+aUwgDvBo9X97jhfzo3d5UhZ/hSE8vMrfLh3N4H97BFWv6a3v14aFeorB
zFtPeNrRYo7aoXgdCIazGR0m5B+vacKsbiQtv0mKi+47wEA1wFho6xBVHGWJMQndqYWg8d1wwash
zzwxnF7bd8p+9m36NbSvWDTzd94QhlQa9yegZYM0nKRY9NQALyR6RNhoLm8y/WAOHMjrEVjhJCN+
sJr0LMT0aesK6DToZYLQlKxi3Au0Fe9uj9VFGv79s/Z+2OlVGo6aLANuY1WB5PDfe3M5rLcgI+7H
WR9RiWL38rhpArW2N4VfTjMSWyNhdFkyAlBXTC3yHFTQAIpMnbstNQTZimt6WNoTyeFPzH53VdCA
VJgSgBz0h1/sVEnKtbpcjrOLfX5NFZs+YbJZ3RcbXBuEHyVZyot2jQHcLCY7m0lSjORVp+H85O58
8SIeHh20gzo4CdhoqLseel/6rTruxI1+mK0535x5WpxtRI2EdLcfVB5AWU9O7hTub1K48zJUgscO
13O5m6Cgo+0MsCblj+DjIvss5kd0h1qy8/kXwBTveX+s87j3qrk62qEta7XfDDYjCk8K+GuI2J1O
ac4Tx3Nowf/BJ/y+obOKrpj3Sk36fktTM+g6W6SEe7txTRENJVsYIYZpqEuK0ZWyZJfSIR/x7+vj
XdIPy9UhOI3vSMA/xAUIN5cye0Jj8+LeKaGr+IYKo3WzlMY6DfGe1bgGicw0yJoVzwEHhHXaeynn
HFLmDceYZoQOQktPbj0FJ2koFPsXtBoUHEwB7wvwk87el+YtqBzUo73bYO1/3iy4lzEVN4PAOwR9
T2DGTqwrc7v9vG8eAtmthoX5zvBwN8js45Ep4dHBWBJKpIhPZNDEiJIi5ld3J6crWiz3CGolMOA0
UPdpRv1cZZ3X62IfJ+tRUbMk/v1gyL/MnRA+q2RdED7R6z1qYiutd6yaS7OfGZNNsmytetbn8LmN
uYAPwLSj7RIdrCkl5UJdlWH5dljk0X5Iog1OZl9D5ZeNnzWZfpNDf7+mR6Grnh2PUivW+9k9ar4w
yZdYdlhTvL6d0eU7oZY3i5Fcmw1HvNk+7l2IFgXXOiIuZYiRg/6XSz+MeqzyP7ckoZEKqmMbHJ9i
4eWZgeW3bYwFhxZGZ/DrIUv978Ijn0Fi5af1fnbwSTFgkL7/yOGyvmhTIzh1GZgIptSXv3+2r73x
8XX+/qEPpX8/OzSCLPOhjLY+DPLJB8dXgm8EHWjR+bX66E8Pn83VKl70vl3yU0HpwYL59vdVyN2n
PFwFpnARpqdBjpOqPhQR6rZtpSI77mb92ZX0aDR95/hGQi6AdUh4CbgHcj23Vjbs+1WE0gE9j6dM
APfq8ADa+YEDQpfXuvW0J0PjX6rM7xf22OzTL9fbCa7hbiYw5+j565GAEvPvL/+TqkLxBEGKiBhc
b3T2umv41qLK96et2MoFWRXuGXzy8Pomgn3nPLKbbQnDVP89+bxfyqX/fN5DZ1mXzldxfeo+D3bq
Z471UZsCkTvq9ro2hVX/XRUGauaJz3iNv9h1FL3r+4uKIn1BAf/7Rfd1rbdbaV3NxNGNjmme0D31
vwJ45wKTsvOY+laXqKCUoEKaaFcRod59MgxMXOAT7YWLZGa/lOcn/vv8kk9rKNMJKyUUPpzEwj/t
zlSdBg4NgNwiFMUk43uHbuvvG9j7OcVQRdLItY5CI6rS1/f89oNJmbwXz2thOyuj4lUcy5gUtRkK
OiRYSNm6xMsgn4HoID0WlhH0hYbaLxZ2Xd1zpdqT1SePUP/nT/rfK3r4SaVLJl1uG67oOO9/FgE+
DsU8vW+8NY4mwSyuDEtBHF7Q8xn/6DRF5wRpr+IemD/B2i/9q0f7PFI439PPmxAsPhQ5VLnFtEB6
KnvibO/euKdu5bdMnhtTjnu8jc7NQBUpkRZP6Pku1l2lQf6voXHYfjAgHh54do2ocKQh82fU6Dca
f5qdrVhJFfSnzkEbnKfim/qUNKH+9guh8qDTof0/0s60R3Fm2da/CInBxvhreja2mcz4BVFFgZkM
ZoZff56sfe/tKhcbS+e+Uktd6n7bU2ZkxIq1VuClCI06t9I22+xQuh1XFIeUfcfPEjl4X4NLv4oS
gBt08+YJG2gcSoNH98IxnJpMVET/KenIKmSmFRX6tlWKlkiw7CVdV2O3x6d93TxuICMs7SRUGE8Q
ggeJ9YMeM5vVylrrCT74uvl+uWmyrv4dHNWyLqeNMJYRO53vj/9juR3rq8M5ue1W/XWg93QRT9tP
Mfp2n1nDz4ZajD9lc2/BvFnOcNyyD3BLPJhTyGmeWAoyFMYjbb3NakFGS5JNJBmxGmYIshB52FfU
11Lre7fgRMI6CqCt6OEUl3fZ+ndm6UCxz1Z5Do5jnOnImnt3avRLnT6q1YJoW5dxPveoNP2Z4CeH
h9HiyH03fZqUNEzT8DeBZYJhH8bkqrnsJ7N9fBjU50xaPpUB2THX95Zbr3Tynh7wPXxnsJc2PrwZ
HgfT4BLXnpiQi6m7i+t2+SweYxXugKP3Tzge4xTqPijFw7Ji3BmqQN1Ni5sm/N59NEmvtjhVGKWv
JKp83ZgKgOF4+xBOZ2tCP1bHLaYhbFJHbZ8fYNzvv/SLphichypi+XL1284rdxiXSsfKkgE5SX8T
rcelnj5uwK2loZPMq3fzEJeaTIDunoOHBRl9PS/D7vzIaj010vwze/bqXcvirolrma9awy3EOYeq
v53Bak07yQSEAht1RrTWoI76D2rPyRG1xQDIWuJGV8ikMLPvBcGy9recIh1EJVXBIlEaGOQ+adLA
XFqf1pP+1azZ3rdvTdJqzEpiz1ZcA5GSbMAZoKcLu61dEZ8wjmDoAmkERyebwzsCboOa5NfmWcFy
ww37xXqrYrar1PHbVclef8eJdTU5Hm6pmvQr4EMjjK/ZIRArGZ+ywxgkG6IX4FyyKjDoVKY0IGXE
gxfGibHsQjS+2pVeZZxFG5BwJg7ENRAmdPECZXHZT1MUYTQ15dDax5d0ZUMQ1cT7amufa4ZypHSO
dphjZVj2ylkYHHau7iieNpHDuZQK44AqoPa6tfSe+P7jQ7NAR+vVFvRXupWh8mT6y9TeIQxQPGD/
qIwF6A0T0zlVE5x8ZlkwpbXLUEhmZ8wz7NDoidT8euubZuimQ8xPMQt1MpiIFeTd82MorUEeMGx8
NcpotDzsunuieIHZFiFWY7ZBk+bCJ6tpRTvvudjEjKCnLaH2qdjRHVUAOJnxTGXCGtvbl5iBXDfa
fJd5qbMdVDPwS/mHDdrO40f3/c554cylYiuENykDAJk79B1YfsTIc6LftWzVSPp1OHcPAWkTX8nT
TNXFfqH3drPLNGJ2tkhBcBkyMgUqFI2bdZ+j9vkE9uAc2xpMc4A0pNnPOdNUGFb+ZGgm7i/PD46+
lY6t28FIq266WMUVS4E6HycnG/jtZpKSwAHdJKKEP5k2qGEuzPnCGBdm2VxociB+FwcQxLKp4Hvy
dTo3EYwTWBSmRA2r4M5fJZvMp4caC6OSvUGiEOrzcrcxUee3j2x4KTpS6i/yBVz06gzNBbZjA+TW
fe0wZTbh5ZL0lYw5RueAoc5W+W5p2BsPMtKWCYRXQGtGRCPsYZPS8UNSDWM8ie5dhj0chgxfwfTu
AAMfxe0KIitcJasuh7CUupW9+UBbxqKoM2+h3mKSido5Dx7xM9zDSho0Ph4fdHwTf3kRm6oF6b9J
sq9qg02lX7l4269pVCTZ1F6FoboOK4akDSfUP4jXcqsektV12T+jcqVX38YQgt7fSdDriU4W9Mzo
BpB8NhcHv+TJmHOlZ6t+nAaDEmykqbNxEZjTDGViQ3fpO+ObhwjcggHFbptwrC4N3YY1RS9S9tbv
cBH2Y6BlepHHCeCYu7mIOy2/UCZhQAf0HNc0zGVDmD65/X47vODZ4NesK9KuV+4LPRd0a8+NmjJ9
oRSvA7gAFL18GeYjzG0bpwPkd4Qwxok50h+MHuin0bB7K5M2Y4IGogXckPoPAat9XtSPf4HaM5mS
AYeM6VQwsVFyC698Oh8vFXS/8UFqw3G1rk6tM6fVZ3WxS03dviZYGnCDFyxZ1mVRC9PB0T939c4u
OD7MO8zMaDPex4x5ytrMOrvEV4e57jYtmahcEFNeFKXcK/JQFL7QEPHW/H041A66klwut1K8EQOl
M4KDJuxWa23DV3LIKVpATQaC13Y62AWOFRnuPAUqFUUuB1XtRTbLjWiMuabbAVVVJog/gtt1u1sn
jeupFJc7Aw39mj3RQJcvfcZ/WZyjdXsfSVnbtIPGDfJyx006i/kFT72ribaNerokXPfQWRHUt/0F
7E2CWRjCPxCj66jZdC/N+byGsmex6XXc5kYwXAFBGIJN+xicBjs2BdbZF2jl9fDA7EWTybG8C+aC
mRoakWiSwiNm5DZpBUo0BeehmxnuT6KFqGyFHBA/6LHmXmvmlN4s0itG4cFZgCbOQSvi+0e3m8CE
luD4JuxW21iL2kN9a2qduzH8LHuoHbo74/yxpK9XN/W+7B1Cx8bNQWnfXQ91xrZ1d/UuGZ6FCqF1
l6A0G/LL+5rGuL3s+l/rj3Oz2v462Wp4JbVzDJp/Rmm8QARWprM8w/WkvZzPZpHanyk249dGYwzI
TX+cBZHvL2jlDW/C35n9stuPaOFjdZFB1qQaxdDkIEr+OEhkfzw4D2ZYLUwe4nw3zhMs6BkKxk9K
xbjhgFxh09/c+amp1cRu2DETv59afl13ojXcyzPKOX5LMxjLEWexJVKsnXkB8v+iXcPQ3yo9CxyR
y7qSBzQa2lItn3ebUox6uGJPbAAwq3t3GZxjWGPj4VXNPpTL+ft4VP0Lo/y+ag7aWu7208dJW5fi
wdUMn0F90Ip1SIZm7ADwBugFHiI6tXvVZm9xE4s1WvT3N/AqIILjqBrqBFypscr9vYW292eirZ5s
oRbcMnxImdJxEcln0k5Q758DRunhyvnJzDdE7VshSUnWrE6TeToswyp9BHsb7TQ0gKJIrcggkqt4
ft1YDvy5TM9JKbtzY1J0hSUPtKHG7PJEeggx6ThG70OaB9kEprmtV+gEa4MUSjg4+XDa5PxcqyLp
SC5LCjPrIQaIkSBErCl337/BV0GIBcOUX7KrSh1/199vMGvgALNPWThmCJvUDE2UMoYZhoz/aDFm
zqB3hbJTa7ZCkx7foBmG+ygkF/aImpPlUbQ8JKRymVGAfgkRgNysRa867PlWoKpifByQ70bHmf+I
fdmaZzYw0PhddNzB+ydRXhSZv54ktxird728VDY8ySAc3SXFapCJiRk2m4sD7mP15sLtdEZ2Ynxo
HzEd5AuyV6ftGLCO/H5Utsdl2G+3ea/34N7e31qt6NZyBeClcobGJl8yYO9/Xh3ust5TeCSioXdx
1GFt2E1a3e6ZNxj118LfTrKWu7Q5vYkzvWXLLQgYyotUkZypDGVXptYYi/z+7g9ln+xS6vJ4gHZ6
kolWDA0DIv7Op+MtdiFn4NIhzzOtHSJdK/KrAsxtac+bE3nCPIxlNDA7j+YCnfi4CIp7Id6QGd2/
u8ttn+Skba+16VKuSl1M5LHS8Cf1r5aXfT05rWHxhC17KfYOkvM4/sIi1bHuljWrWSimtpbvduqW
CwtHm/Wrdn/WczuZ1UFd6zNG+f23fUEw/n2r+ZyMZGO/r5Sm8YBJbTPepNw5Hh9zZ9QeAEyOEaWc
SyDZInUSgbbQXOhmp6jN8O2ymo84FZQuCplNDbvw3Bor65ft+dLgPmoSRRrdLCT6cebEyqx1sOOd
E6+smKO5exfQ/fgDbxk6jiKsIPPGbNlbyzccMkd+oesTQzUcRn3fne8/6IilTkczm6tFZ+0sOq6P
MrvnuhcaXdNZwdt8AYrx4Zkrg9d8HdRcLtsfOdGxcTvXbg11yk5hXdpPr7W1vS+I0YYlrEg1CB7Q
sToFH/FVTohdCBY7NIjl5KHcRzxcD+m0XJvyEZXJaAQNVISpyVuDzLSxYkFjS2xWIngaSLw47OHt
LRb7ltt5//TfafKfb/jjNmQc+fH028fxWS/t6tNYjqmjkHTCyb0Xc56eBJqk+lGwG1hgbksweMug
EQz30Akqi7FFWpMIWYW4c6XrumvrOXHdgrekyCX05vby3JzbupZUtBsfJwl2YlQ2MFow8GAT15bm
xpz4wiYNjD/4YuR0QwukTozPUQT4YPl35zLvn7HeSo35pWgTqjK2v7uzXOxX9/qWYRW1aTwK72Y4
gbQxCUlJmnV0tuEmmuBs0/IaZJYE3XuTU7iHShoBfVQ2VXKUGUlBn/C24owT85uLmO/9l33hkUyU
+PdlG7ndWc0ejef62mCBhWiBmMsJX1DEGz/u4p86lFsuSrvRzuyt7BLTimV3o3B4h1zEf18SsBit
SIVp9bIe+bG61tPG+bpWeEkldxRCYMOcXHhiOAYhNvu9ohOm/nIryynj/+dyuROmfF9tKtdp9Tsg
SdoxPAavxTJGELCisEnO1uRUxxEHwRe+GaXuxvFIh+gRUUGOWrYHNY6PhAtU9fMm0/GsCuH0OaD1
AisjsSAL+oYL+RnX2jPHErOUw6JneL0hawqENJSEsCJy59B1nVSn9dN9Gtcn4d0OJ6vmx22AM4ed
2B5HeLw39uFTfHFuB3Ba94SoPtTW+cF0TR/mbrQ03GN49H2zIKN4veB/3FguYGW3JD2sGXXIelIQ
435s3FZ9b8RLIRoHwRn5RBUQK4gXl+4HQkMP4SDLzeIvfAXBDAOqTzwvGmCKkJw1MBsOdwflalv6
QLxf+i9AKQBYGsBM0gGXKn/3QX4su+c0q+3WOrH1aFOdxiWZbRziJb4upyjrVgeYNFm7DoyT7/wD
YnpIPzqcenUG9wYN4UPFNn3fmCZmH8qFoBHzEJVwvPLGFetISqySfZqGuzDnF2OA4fGgKBt5QR36
/QS5Q+lZq16SqTxam7DwjMnVq57EdKBYraVwnICRI1png2HvFiGO6mxnKkQJBonXCoqd7xru9/79
fRu5/VsvX+vP/VZmGjefkdJAXk9700X5a63bDZ+BTaI6O1L5aO6h9WBZSj9t1oHhCc8ShvAPlNqR
lOJKynjVXB1EdLeoTbczvcPQD49+w1Fwsi+aRfvoW9n57tZzsaB2PR9v5Q23zpx29XNiZ/hgYcgi
GCj79e0yg/MffSoZ9gqpTX9hlt+vLbeHV+W1ttPktc8VIA4Fv4WHga3GKgpDW5r4daHwl3U0kncj
sMC/EUy93wHE+T+R9/ct5HbrJksOz8qDW9iR/0sHovIMTxWafDpsc1Lp2ZqhC3WH8b1XE8fWqbNt
68JWA+5S1IYJAOQes6WVSJhHX7PLA4yEcFFYRijGrvwWrbpl27YM5kjSTX2yArRgejNOFgZ0HFTa
SBmNYdsRnl2TJPlj5NesXiIWnUWj23GtNg0KRFgchHUITTWLMSv1VC4WcZFTzfdmyUfSIvqEiaKc
pyI//Z+lga9hnZZ7FTQsh4Ktstp5f7vqMjykHm5URAeQXJ8xl2bFv8/GjdEOSv37L1IvumhuR5eX
t+r0fOKiA7a0xL2A7A1tdA4ymkBla9TiJzEJKSABzHCROsTSsOtptlon44M7lPUSflVQP4dnBCgI
lM291xDDh606WYDbUPs+OHmzPm0CXFZAGsRDNDvm+6d4wTBhWf14dbmAsD9q++n5SGSt9aDW7XFx
vbsP3AvE1t23IJwWXE5ulPyX0jgDNTwIGBWa/1KbxnJbybLNNIZj1erWjS6jXGhlzerC5xgutBj/
mz80MJ74d7ncN3owkmS/rnM5CoEBE+ZZ6JoYhTF5E3PLRSwEZH4D4pI5qwLj+BuBFYZfcNB+P9S7
h86948b+cdEPR+5iMJLpUgjNeYCpAkvDjsNwRFfvGWB9/tHCFIs/bYZ2bNvhyJzILMHrLi1HWJbR
t8bDYYTDB1PNLUDIpzVj9/WRDUN1NSJjEfXNopTzRdedF9iAKaFRgyIYzgXd7U65nLMkmcZYrhiV
Hs4n9EPuCIcSNLotrTf66KYghCqy8m2zZFh185NRA+shqCwzBNpD6Uej0mf0Wvao5Ykv5/Oz3T27
OsAiyavn4QFFWjaLxoKjZ0mN7n063of3lbpb4VjBVCDpod8qnE/8wobOV7ziuLTGba9qeQ5UfuHF
COq9Ic5sInL4pB8lvMXa7SCz+azBlxdPps4ESNH4JFV/Uk+cRZvi+oaIdMLHYBA6RGvoEYw6/pL8
y2F0Noap2dWsiSq4Zd3a4vYNfouUzNh4NPK8Lf5RurkN6RsitnBLqHhwF8X0SHaregwq9dTx0tZM
/n+uYNukFMw1ZDzP2RKRdJnFGUJyWzuj0Fvbk1HN6yT+IjWaN1DyQd2SfnFl3NrwarH4cbmoiWZD
zgzv7BmHgYmV2THEKsDvT8HuLgh6BXtUf3XaQbSA6YxTLRM+cyXk6a4soZ1NdWAAGdlGk8lKTAao
0jr/N8xNGFWUEe4okEgc2U2eg6XXVNRFgHrnKuwPeTbJv80XkUAaaQ6+fYYTQJQR0bC9BCJq3c07
HbePpZiM6DxgY0x85DzDKUj67a2ROU7bgK/kxsOD/IcDq8e8F97+Q/jBp7ShkP+mZn3h6c0KCdgP
K9x3HjC8kFMtACO+nINw4i37quuMEd6nglDaS42FH6Vi+PXF/xb0gQPMnu87XoaNhJTmf7XHPn9p
a/TQzRidRR88Gs1e6qxsYEB8LWSjfGvoY6SGAshmMF8W7bwXaAIjspAQVCT1kXF5uW+wL63r6T2r
6YC/ayYm+yOmZDLvBFML4zjASMejjWFAxvtcNrFWYsRRXbrVN5ikskTb2HM1MrluEST9whHp512B
rhHef+Thp/1lr6lLVY8TXFBO0RE54NddTs39tFbj5ClO7RolWgTpSC8Ioq8Oqh8v5D/mNj8ufd5e
9MqVznXcLNNO1ru49wGI9cDBsqKo9yLV+nWpXKG93tMWL8FEjRvomZQOzjZYXU4uHXw72kzc3TuN
4LpooLTCbRMHQC0u2oB/D8lf18+lM/o6XTcOparOzFCyTWocZ+VDEsHehLkdG/hZ6eDUhm2GA3NB
UvOCv/j7A+cOzOM0XV0f8LhjqXTMmEsP2AJ2662Ex6hO+FaVKB00xGlES2p7EmtGyu5byFGQZxd8
hVdJ3a+3kDs165Xpbnk+1HUss+oOBMqaeeOCKD+rU+GjjK6PGvZiUPDq/4JAv58/d96d0unpWNnx
6W9GFYNM2VgcDmHIoVgvuNKLIFsHacXAFSfcGiPTf2+l6jFLLstSRY9x6PQoq6/NNumqNKY5YqSC
vrbgfaqyQMhlIXDHmbVNgsyZXsutqmumnhtP7ViKKxcBzIy7NFjg5NadTP2PSowHjU9MUcaNkoMV
/tVNT8TWpIdX6SdN18fRvC7qZKrirNkBoNzDc3slZtl1nvxKw0VpfmKJwgehXwaM6D5LQukmX/Nn
wen0fZvvHiO3Qg/X5/2wVzOaDqPLYLJpfsiojVDZiD3sVUk57g0jgOAGCrY0XdjfNN/L3cJ1IhfC
u9vIfb79VFOy2/RQklB5HYxVtUnzl93wSg9R+yzR4L6bLbw3MoPD7xxMJBb8dV8bl5qAJ3KCMRt+
dbvxR+w9m+yuxODeu5ohxuMIj2woFzfXGG68NnMsSYWGTwNwSCHQWw7wEHJuWgNtMqEG+XP/OnGp
DmjNlurW3lXCwf5DN+lBHQ1DShPcsuiBeLiDe4Gw47vB8+4l5HZL9akcT/UKS0oJ1xnSbgwJybBV
hrgzvzFDBsXZlLQAZazuNLWPO0xvQMAxb/8MAtg+W3xQFUFKYBnouLFMDuedkt1x+ckHS6LPch3P
O+s+3/r95qu9KEN+7QX55z8Ok8PpfnqoKYtouTiMyHAkvksZj6/rV6kbxxcn9rqMfCI7KNvYRUXG
paXNMMBcNIx5YZHydykxtJSOC52KBsIpLQc8L9PsVH8y9gbEfjSia3ASB1tW7XvoyLTT2JlMnRFM
fAyiqCp8GmY726AZ3knCk3saNgtejvI3Bv6+n9zxx4Dm1XJ7LWmyGwUymIlw+xkeybjxwaAJRIJX
9kr9lLyZ2zH0tutbot6jYgX6AQAvtRdXJKai8D39bR1wX3Wm/2DHptJuzq225+GY1g/VqxY3J4rR
inedNel1lzaP0753h2hs4c/XPxbNAc2XsLlrDlLnUdS/eAHC/76J3MqpHK/HrbbjJmoEUQzvtthZ
thoD6pLE/jo2n102q2VFz0nvGqJlo9tVEMdrMsD93nS/7yAHBK3OJyU9l59anG6NATVki/z7SbdV
PWD+wEzUW7uNm4TBVDVL8lJ6D4a29S6iozzFfGp1CnbS31OFKp4zhZVbLjPIK/dR1GVJU7RtTY0H
RxNv/FVUXkwmz51B/r/xKGqBOBDrt9uUWB4AIbws885MYMhas0ib9bCBwT4ESKjgeH2xw1kn8phj
4DsH7B/ZUKJUd6V6IjfVGXQTNR1OFmtbOmRjHT7YQXpNel+fZ2HNZjgS+GPauqVAgtcHZm/AzOMY
o7xDoPr+hb3IsH7dWJ5lU9Xxb1WhnIDjtZ6iJatENv2JbP75TbXJQN1gQFRF7zaURsbz99d/0bTX
q5VqnbkGVdoRVBa/Q1+jkeyv2U5VKSxWA02UWpOKaXfToSO5BKMpgCb2Ct3GfEWxxqkDZOdbDzug
DWH0kkliURh1CjvP+osY+POuvtHPHwF5XV+lyT7hrp690SgDY6SmuIv4wx49FiFnq4b1uMTXJs9g
UjYwJxmc0HsGNOcO5vlT+k0z2KmW8TaRxwvOXdG9LhHKu6etkX02qOmHmM0yscqpwEwwuhjMgG13
4ZwMt4u2NbM4LpdmZ8lYKup3lyOWgj84BVS1D+8WrwWuLEWx5EUq8+tTVHKB/36B4nN88NDNCw8w
2USM1Zi0qKa73VtJHJoHl6nG+L6ScFcM0FN6VSVzrq+tTrOow1L4AXJB/5Fu1MezqqhxZo3CfTcM
gRyaSB2nBrMcR0AA0ljlyXneRcB7Es7O8GxKdQ7Paqc5iVvgOW3N+mS6ZKAI6VEu8BuU6fMzQrQ6
SmlruS6dF+UkOpjN+mSQZmB9XskJLL+XXMy5asIMQtwxCt1e1ltIy9rC/uWL0R68cvrz34Nwakot
F67utdV6u7vc5DqT3fGSdOy2Q8gN3W536XwpcGdohTd6NI0sn04RnebB+w34KgD8uoX8CaJqt0Zl
xy2MUFSGyGFlbkhTrRR9rTAmGo6fi7HRNyT18v2VX2AKvx8+d3I01mr6WJ7uary3wubDsksf8Zas
52tqk4xtaGY3BHSNjlvuzkGrpIMQBA216C5ebnXqHpANvQzvOochJPvz/bDcHVRO0OYoLDO12qgu
MoF7HYYrrH12J5vZaAfWAfYlM/MGMxSIrJiywBuHvKcQa/lb7/NeftxRbh+uzuiTS9e9GpuDMEzm
R9wqzNFu0aRXK2jLfmqT4MRovsgCPDLcIgj+RWPr9+VzW++gXTa3R5XLq7wQMLUWdb7tOVshgCsj
VFVuUeu3qvzNIX49ca4WfGRTWHy1lMgzCpnlAD2k65S9NoipYVAtmAvN7AwKu2h/s+7fDyrv6keQ
L69u65te3pIrfFM/bGTuxsfOZ+135dNGka8PfEMSjd8v/FdJ26/HzRVrdWVfnx6evOFm8xu5xgcP
l+OKRCW9rhqRPxpAgxd5yPWMRbMgR1Ll28xlbL8unws60/LzuaxXeds1Aa/wNLibo4tvTiYTyn7M
TxEKDL+eURsKB+1+3zCaA0mkfviAaACMvd6a4ElSgFE0+KWFXlHAun7/ir69WN7dYy4q7faXZ+n2
2PFtRhPeitdeUl2KntGbF2fy30nhu4vlAtEt08unS/n7hZzNUcPRiAElNr/kHHgcMG0xxsHek2xK
t9fsFETgwmfNpUAlpaTsnvJZDybL37YBrNtfDtUVncmiF/s63P8LLnou3KWrjXbS5O6mn4MlIFxD
u9ulKwIXzYgy26XQdUG/33/Olyu+qmNkXtHp7mmV3FY7VC+V7frOVrv4AybqwmOyia1ADKXBULqy
jBsCap7BKWt0Cnbb9xma/7q1CioTrcFsX6Zo/d7myNlP92q1pEj+Hak3JUpI+7PhyDvwWO1tvvDJ
DpzxOEMoI6m+4OzcyEWY79/Cq1Kp+vNOcvv+sUrTdHlK5L4f2WGZkThcnuy2Wzcdugm8gR5OrT0f
tqfZm3cKj/pXR93P6+c2/mqZLmuVB9evCZNacTIBU/M9jyyUDN+y1mT5Ps+OLKNgib8M8D+vnNvO
yZYPs1qu5BKnn7hn0B8ZGcwezbKYSwMDEf27KPryLxw1mWz448vn9nX5iKpArU7llw/DVooZ4smw
YQU4ZBYGhJGekTqLwrcs19O79ZbbztW1xvm5WavfVw1bH/Yd0Mnj4G4DLXGccdEbCO5F/H+9ZI36
9/dCz57nSuMx5XF1tzmhof0BX2pviO7KEGIczGozo0f7qOiqctH+18flqrlsparu1EY6XZKtfHff
SjSRCdjQboVFK5UgRoVGkqIWbKaXQfv/fVyum0tTztPtUTsoLObvWPIRryQY1PXan4EB7YbyWccG
b9GZF4STlwVrDVkGPm8NLN/ruetO9cP2DiKvyKXME0vRWngz8B2sGgx0zhAKPyvGdfiNTCH+kZ1n
1RpC7WKdRzsblb55ZjKL4wJMoeTELd15H2Zehvifd5jLpo6VdJtcH6oSy7NsgvkSiK7V/XSc8QWb
HYFWHk7BzS2u2l5IduSG+/ducqF2VVWWB/XJlZujFDUFax8vrjYlhBFFBJaOWQTC/Zct/u+KuZBa
nV6WqzUxX4a0hxFOEpA4Dm0HvwDHephRv1cyzYIE6r8svX8XzcXRQ3Wz3kIbVsBM4OJWZLWEhp+S
DbpBAGUfGhLAxBanxmkxPqvIBfZ3w/27ei6W7o61aeNR4ZF1WvIUvFRsdK1rzYq7FB/J50f33kRm
RnRtPyBBterfWq2l8cRat4fL61Dylbd90Gy8tYtqF+VV7fJzBeRCrrZkwygnuQLO3NrTJqnGL8WL
1z1PBiI4FJWjPOoM08X8gYaIBGtFMIb2+n4XfNdt715TLgxj9ZeiopJ3MginHTxEptHkGF+ZmpgJ
htaFLRyWgg+mhkw+WmgKdphiK+YKa8IgOFoWIMB835y7C9eyhrXOuC5WMfI5h9pvP/b9wBqiggcz
QEsJoun2+vpgN0YNtEAPt3bON/gR75/nW7X05nnyGs9qI7lvlV1DHma82TCkXGC9KWZgIK5BB1R4
QbmO/lyQBl0Vy0CmBH/ndD/Ko9LjvD/ohzJhRFJEw0navqZY9codHfAFbzH8Bn9j93pIPzqHgs/3
QocnpxL/u3ru82mJWlpOp08+H2dZiLUL2gXkrKIrAnBAC/gpwXmwRxgr2N3fAfzNc+etuI5QUKqP
c1XuL9AkR26w1tM8gIPZsHW6nmdf2549HFIFHbv+eBXLRoNBW28upVAqGlSpVO0A2kXDoNqiv0Ql
WchFf5lS/3hBtdy5u9YZCVvZ8IIGIxhaCtxTmuJ0Hh3yDAo3wzLkl6F6LDgAi77MN6zzY100Lmmi
rB7yy3D82TYWu8BVMMWcrmq18VNEUDK1FpiAuUWIUeEz5042rb5MNQSSSlx20PORakhpVwJLVLMc
GCfAE7JeRV3WaURFZfP3C323LnKHW3I6P7TTgYuPwtYlaiGjAYL8T/6uo1AXAY0WuNtAVUln1ULy
QEo7/98deP/2xbd89Mfbz1ZL7Vx5Vnj7UhTSooDolgxH580LbIAl493FDLIo+Mhne/fsuRPvxqSO
jXYhFoBInVs0CoTX1g3hSFgSsSFFIyhJYdUo/9V3V82ddPukVt5OGfJKrQo9ERydBk5qy5r8DO0u
qkhxHGGgZzaLxpO/zqF+vObcOXZa13cVdcNrPsiOiKxX6Td+I0OZKYJ9MI5mPulbYTb9Cpv5uatz
YW+zUsqlxvWhoEcajVqtOO6KZ1cI8icOFxZUEa1FKXjH3wf6j/X0fJ5X9/KTL8uxghK24YO/VVPz
Y32CJlemDyRUhrzGVMpOAKMuOoqZtZ2NaVOVzSeuVOKK+68BDx9OsIPB2bzoIJBv+s0i+G4P/7jB
NKtun9sG4TikeJ+AkhGIrwD/zAlzRSBLDCKdu/gmfxSOqX996v5bB9/J2I+r328Z82HWiry6bRPo
mB3edRwBK5N9DkeyyC36Jfr6YwH8cVBI1Ur9fuFxB6Hk1Mt+JRYOMm2P7nj99xZF593rbPbHI+bi
2hlfidXtxhWPECZGMonOwL5o+SMF+bTIZ4/C2sQkaEUHScFaV3K5+6l6go2ESok6BSzq5sSVoYSZ
v3sdfX9lblpmpzCSFa33XCRTrllyLu/l6UUoQ5PFatphDe45Q4wxIF/D09kaN/xoC572hWD6V0Kj
5ILZsvZUVqVt7XujjTbR06ZgnFyYjlKBgg+34k5qQfs3CB4Bnu7BBqMO9CsHcdmRW3SWZ3yIi1K8
wnvKRbnnqVE96Seizd4aEeKeXnzoAfXLeLM3DYtsC0awJyipaTsaNMzcxZzx3u8z25dNsJ9LPhfz
bjf1tFrC8iPWhmaoWFva4pjfGnq3i7GKXP1Akyz9c7hCJ3VrdjoN664absFtFJxxag4+STONOIOn
CXkNbRfyqUMPHTsxf99nJwCiSGFRNDuKvtvR4rlbHcKKIskpuI2XFdS/7ajm8rp9Y7va7PBQlgEZ
NBjikpgwBzueeEvLE2poDfcSpgQjPEC0h6tQVN5+h5g3Effb++1HzCvhGancTxwJTXM0dTgF4F1i
gmJA7Dgi68RkAI/iuJX0KDG/wI2PnAK11MSY1qYl3zs65QbaEIliXqO++7/DEn+8oHwSeK6dpmqF
RUsGxAnZvQ6/MBwOZHPK91mgpUCSJgq+SsEppOaCJIavp+0ypZpkp4zQ0bToi69tptMpwvvid916
TbQV8/M7C/Mhj0HW8BZL2R+E+gzR5X+XHOEbiaAEZBuBN+fmj6+0reymxBNew+BmhIxTQq7MeHa6
lcC5hjAgEDyGxxBHmMI0/HUm/OPSubCxfi6ZVLSRl2aglD9CmF82wHroHjH10fhqH9w2xTGzH0XU
sPtMpu6si+vhl1/kx03kosbusduXnvL5TfOAnMOW5LRa04OS3N0ht4RbYUkcsNxcmSWmQgtG8Lxf
E6+rkX93kCeJZE91erkd5GswRzodPAYJY5NHz2htAm07kCNJl6JZlXGBJKlLc1CwKF+DXz9uIBcq
qqdH5bbT7kr8oBwiQ0YA7VENsQJkXgRU4XfAXgsC1Ov678dVcwBoot6ryU7lqshBRmTlIVuB9I9h
3t3PT5p0FSOiR8hUnc6i6NIvseaajmV3varyX+7S09VBm5b1q0T79g/4ErKVYCNa/iBL8pi75uyC
i+R23CFsFnxtuZx+BEUcrRpwlEBCMGutM9gst9zgb1XUR+O+Co66r58QNmh1o7HbiuvRUO9Q4DdX
K91Y71dYDoHJXzNPTahpp7tW2d9Wwf7WL6le4+6kWx+fxOe9APPIVwF/rpRfSdXDtVF+VFdBI4P+
sNONU6OZXQ6etsdir3TGUfCM0fj2YV2zk7Pe3Pr7jZUeH+y4+tTQktQqbVXxvC6gShrT49lW9jhR
KQJecZYM1C22fO7yhkb1oBnV7GKuromR7a/97cOvoXu/r/rbDVPdrsyYTRflzClv1nCfzt5FrZnH
8s7S1PF6j5hSxco3qxhLdfL+ReeNduTz0xJvgDgpDbWK5dTvYFpZXbNaadvg65Zm2k03y4fBvmRt
d7aeTrQqmf6tXVobZ9VOmDWUGvfaVOwOiJ9KzWMVmDOCTlyqkbGefa3Ufu6tZR1Pi0trp/Qqaket
l431bnAgMDD4T+2uplteKjlM+WRwZ6K2nNXLqXmptk5Ts7JuP6vNCnZk2wYXuo+P2RMHRhS153C3
KZiYXsmDyf95cEY1YHyqKorayJ0it2qiZPfdYRXctH2nvL6btVXZf2RBqmJluulNV16iMQuDQSE6
w1brs6eaelseo77HU+7ITJDaHifWQTntVDZRJcHqoXW/KN0Lbs27TGi3+aY82h6G62GpZtT0fnVj
JTu7vmc09aSmMHKAx7L1qnnBHrb8VUO5UXKz/6HsTJcbRbpufUWKAMT4F8SMRlvy8Edhu2zEKEBI
CK7+e9L1Rpxud0dXnKblsiUESebOzD2uJR10+UMt4fuaqYGh726Gn1v75ljAx/w0GDe7VL5OYDfL
9uVuUfNdRt0Jl/bl7FzzOmlSKLA6NR5v0N5IxmLWP8raJUiLaTcHgS09UbF2C/oZSPXqAI2DYk/m
2ZHUOoAbd3MuIyMfnfLY+HIX3WZNXFpQ35jgFh0bpzAh9SgT87Yz6iW96ZzSKsgUw+nmews2hHqi
jj/NfBOei/nRZezlAZ4m7Q7E6cztgLEtyCrQVds4kUg0TsGYft2kaJo3kawOCSA4idYfykyPujzo
pRdFbr36nHpNM+7GLjDOsIy2kjM/94WdFkAeqMcH6/V+24/mfK3ep4PVFItLBg+genSnm0ZPa4iX
7DRyoFm3uLmpESDCzMyqLR11Kv//F0lFABEC/WeA1/MTQbe/tGN/09ssKaHn67bj2Wed6MAKbbfN
afvH9fFn5sRv6f3L/X4syuatL/Bec792dAtNtdvz6nr+unbO/bg4WxbameQWd/9iRSfqS9RP0Z+z
AuTTbSlp9j0/DCi2/72U/CwM+90mNgkIHOkKkmv/vpRUx8os0rZiKa1WaZ9URmzoxULW/Dp3tCtp
oGtKFIAFjO5/Cvz9JPv9eetvZ8ZfVMLj1J2N01BniSYf8iN1hNIYz40yGJi/YBUE7e3uGPPSBrfa
ZpE6zz8VUh+u6O/Ta39v3V6totvp6puTlZTjem5VDqQxdbeDI77WF0OzMFr72ATWOdHvyZW+63Qm
oApU8GxrDVstA/e3GJ18rv2hV3/Glb4fDZht1ZLBUAIB+ec6JcuZIlf0qiYVfn+hxLd6tu4qqAde
R0ni3LZusm3eFlPpqbV7Gfft9EqJ3qK7x9PRvoIeDeNxJbvDNCNfdAaUYR6XY+uqerU6A1bAjL1a
PtGOxRG+zMHNzlFxcob+9mBKvkGGqSmmN2RcShMoxTH8g9CI/eWHdgGTz/97PKHs/mXkblpVnrUm
z5IjvHD6awub0jy4Dv4I0Dn1F8NSu27N69d/3/Vf1AuIesBYFJxYMCv9MHj1sR8yXS6yZKxXrbzU
Mne4R3qv2Rf9T/vMD6P2e/gEghfwpKQB/YMwRKDYXa5Vz6SQI+W+ly6fNVSlObi9qZPnUTduh+YP
EBU//Vr/uOcPZXG63fW7frtkydQ+GncIF+9rS9ud2q0BJ5Q6+lm3OgGRXo2+PMWVhT7zlOuRKXmF
vDm1iUr4J3urz3DaVaZd3ue2mVFB3C+U6Q/C/Z1Y/XP053MDJHVAjBTrJwauMZnXdqiNU3IaLO8K
MZFRQWJwqKDh1j71W77Q09cJLBY2pf+WALEW/bwxUqeoqgrMGhjLfxe7Th7OJ7hw4EfqI7G/IgJt
cUClnbIOTvJ9PfxB0fx2ovy4I+XDYFtKwDyY5nfe918E/WiY2dGqhjrpP+SPO6/+uFRA83gDc9x4
197xLNzI9P0sCvu2uezmmX3Z6YcZdX5wJUOS/pK/T+RJn7zmqaL2n48vbmqGpeTcWwCO7f5Tr+xG
XZw+KQQ0BlvtbeUdMosWctUehFP4LW7keVZ/GMKfqV1C2MA7BKZUAcWY9enHBD73qdYZxaVOcgzA
D7jM1a+z5CqDS9M7GN7m3omymPf7uwUeLIjTsEN/Trv2l/o+vlsmrGPn3rm/6u/zu6Phfn0w32nx
2Nu5eI7/HnTCt/8cdtNgMmpgLjMKP33+OeqDYVRNzbbJPmCPk2ORywmY7F6j9DJN7dQU1ZjjtmUt
v9lZahs3lA7xy/GrffPuFINRQHOoP2ZEhNcXza5OjvqaHsYtJcqTjfCYe+Wry+zxCxPpOiwE48Nh
3KE06pThIddcqXGkYTG8nT6K2UNXO+Z++uhLr1T4kvzB1wZiC1dxf4mmfFHyTCNzmLDeH6+0U9pf
0S/fr4rXQhv/2QBf+2RMtrWXGns+2fp8UQC+M7lDZqsfzRsq65wC7bcrSMTzb1irO1Xrlt1VgErX
b/ymwSeU2dII8599h1IVWoeLq1zcOXbH1+nt1tnSQ/4FTYo/rUzwQUkmKwXVRsGJFibAHb3MsIcX
6YV7o7o9DoPgO6xsfJhTaisP8sF4m+/Hx6NpVy8mwPuI5DuUBsrFgVCvcLej7JSfeIvyIYQREWq5
4R2iiLRw8s9T6sz44Oy07/8tDP9mAJiGTvkaIX4TIf4huGVV1ErGLphYwQiPef5YPuab+vGW5Jtj
pMEqfF7OVjoYH0EFZfh5f4sfKaeA5wbU/XOoMAHDa9ithvDuq3ED0elskz0M7+bq/Afj/192KxA/
qJ3CDJfmUG/8fa3KJLU9ahoNTVtHVZZt4bM/KmZozf5EBPEvq+Lf7vSjSyT9DOR8x51KzLl6KUOa
7VlF1DTO7Lac/WHr/5mnIlYOC6BskMZFosU/dmGrmXRo2u9VMruBnXvMfg2ljowOroxZVHd+cQPS
WrbsYu73oCgdfZUknikojHTbQQ2W6Tbhm0V9V7z7cX+1VDub4PAGyl/GVpEubnNJ8hHAcrMKJ0lf
X66Nc83m/jUrvOsJLhYQSWdTEY0yLNrKfqrKZZUD2U0BhoVGXcGYWhX7aXw1j6/anYST3rLVwuvT
zk7VT5wRDetVj16oXUa/vLxepUjBxLJAyz9jDZ31MbyifM+GYVGAyjacl3zBveRM9Ph+W4xHw5l1
+7ZofCUFo2QaFtrx/qRbL6m+lozOKbrOzo4oq8F/Cz7cR8o/l0FgYlG62PxIS/52CvxlL+pzuZnG
uykquUSJ8Mwugh4gURpuyx8SJYMW72qwQk7e5EHB4N29m6f4N3gIBEO59Apt89J0TEfU9F3dq3tf
iKtQFXYmZ2R0RgcOB8fgJdyfcGvwjkT9deugf3DifaFRUQSlsMA7k73z2wzowMv3MfjYiQsZOBLL
m0H0M3Dc/3dfiBkW3eLiqr60vXuqr8LILb1eHW6zJAVFIAVc4A2An/yjfLy6PadeOfm+0KM5oVwJ
gnTVOe9UaNLFRVVf2YpHQv3/KOwLYECilPS+6BMFalDQ9uClPoH5IFMUPrjtQYd12nowHm5e647+
DU4FGOXPTwYe75NbLMyY+sWGinyAdCA2JBgACAowfLQLZAEQViw7N+4wlYjHuXvtQXRcHf7uXN3H
bgzF664AGWb6bCFqJOjfmxDVjDeUaHq+e5RQOlYgEEVFyg0lAQJhBUKc2SJ7ECiTojQPE5xQ8YUu
Bb+fJyrIuAWsxUlpTU2OSON8fR3gcaRZOhjyLb8pwI5hL4cD4yk5E40VzewYJnFDSuldkwuI204f
4lGynZAMqntHeubOcMkUST8KCYDWihcY70B0WK5gK5+v+ElF7O1JMJqboOgWjkXOGZ+CUpQ5ZmJA
xSBHEJWCDAsYPcdxAWncJ4DKzmS/v0P2hDwKWSUi9Pn4+M5/bNW2AO36/Hh60lyNQnzV1u0Pzf3Y
3GjLZJ9AIoBWhVJOqD4A5z4uCi7X8zXWdkZ0vlAPQuhEL43fpam4eZKJkRLSeluUj6Y/uhMMFBf4
7k2kSDzanc/PSIIS1aH0JX9PEZlPZW84zAlZncDYnoC3Knajy/WQuYmp8buoQsFFnroijA9xasT7
7gDHFYIOVDeMD5FFS8i58sCxORzi7a/gsDANZy4ziMsuKVanjcqVBkgvNFr8W6aqFRX+CfCfi9aR
wXsmqvtueUUscNdmYDDRb9D8bhTnGDEqKxDnEgHAPKMDINnS7NqD+4bxKwKqA7KA+XsXrDqMsE5m
lepoil3tjhCuiwkkHgjIKQZcex4AAZXcNBZX4p7L14kPJLhyGKzdlJSbKVHebqGJnzgsoGhXXNVt
PHXfeFe/cC/+/WG+uK37deXOF6IJN8DYZLpBTnBcoEgFKcd5Igdjvvh9xjnKbNIzYBtcyJ5Aqz36
zWMXtm9zr4OhLtvJnsS87hSmmBhCC5JcewBiT+MQrWvCdNddApWhA0nGYFYIVCEogGwBKyQRKYHQ
F8YPXJuIv7ktH8VcYlkSD0gIkJ/w75IWN0YayIa5P82IlpuscQKTa0ZO6ujD8SXeELjrV5JWMmKD
wH5DERr8+p5yAurvtBFl0CqSchHz1CkX8GPRJc0DSiDyBq8eR+Z6qM/oWq+k73saZIsFcDs1ndFu
xTulB807ZzUP2rv2VHqZKz/JT5C17lu/BaxLjuX4itrk1w8QLUOXHVz8eVBEWTQH1PcCb2oRFVEH
is37ubDFp/UDv1TbElE6walzgXANor99CU935o6foqE0lb/H/Tz+/W65EE0tCFyLc3ICYfLTpQWY
J1/zKpyzCO87Z7/d5yd7CuR3GuPlDzLUGFNw9kUWGWcC7w+zfFxEcmxIMEUU2/IBBqczbJ/pNoWC
5sS5HCwqUD2lbvvJy288LWgjvBVRsW2XU3yPT3BLb2k2zejX9BY9B02m+BP0TLqOjo2bFx0K9NZP
3bN/70mhuz3d382XkzdzwS5xZyxM5sJg5VAX1GI6giu+XVDOvMSBTQHFjaNdTCvxabu4eoYzeJAL
eZZvQStL5tDishigYoNi1r0urpwFMS5wgpKneNBlLeaHOaTiKXz1w/r+OqyxfZbnBfQoz8oCxiLO
krw2hGqh3qneHBzNlKT1OwlfEuyzMgQCrSfwPpPbjjTQWFyLf9movPNGc7oduJtcXF7CSkWBPwi7
bvt4DVXv93EDW68NjSj7pXjZr/4NrGBvBhWyslA9iFtcCcBDzb8+D97Vk/2r17mX56tXhAacgvqH
5N0OWtS1juWL5zV5o34z+MLo8cRA8/DYo6d8mA+j1xxakCoJhnu+63wIPmqYAhYTT/GbdVoKmqUE
xi8YbijOMAikpBSjRJ/g9amXKWzqGWBGJb81S1Trz5qfOEs+C6/w0AoryCNrOkdadMAGKnSNAnSY
gBzrHGwfOuH7vUUO4718OME5egomzhe/zXzd071reAllwDGvoe7NOcOITkH60mMrHcRl7/DpnYJL
eCcTxYhmvur97iuGB6XF7d+mg8RIWX72ayLmJoZGWeiexggrizmmF/8IWFb1JNpnizaVbu7mpAz2
MNcdCRUSFWBoRUs7qh1F54yLm0gJV+HEwwZcjBzzg+bcVsMa4ElXJ3899cwdCBLxrxKWLonrphB/
iSuJ5sFmFApJE7iVln/8UPjb8q9gwrchl3J+C0Gzu79lL8ri/Eu0FkHxup0EGPOd+2ePoyc9Nwcx
4CjdbuOqzIVxY7AtZ8yFgSuvhDhrkQmbeBuq9AZdJSOTGSuh0ME42CB0H34gsmZm4Sw8kSsNcLIv
Bq/z1eD6UHmtZ33WMDa33pkeMb3avZN4owaV13Be5eVwIENUCbot34NevAeLp+OZxWIqNMrhe4++
LbpEKChz3uF+9i8BFJHBsHB6JRs9iAJRQwtvOwPNA4vDg8M9OPGSgu7VfOr9m4/H0ZVxE68ha2Yi
XJguY2IiIVY0i5iRC+t7zhKPcDWw3jzr0L6cGeQcYbq/gVOACAFMwF8yxDJDKMRv7lqH64YtNCNz
3vIlz2DO3EkRPm+U75VgDO8rxuPZ8A0+Pz+eH0fuLZo4/xxOgLSKMYeuiq/+fvUsKBfo2SAXWV5Y
ZEpSpSjKpkvSxSUW2TAoDIDn3ckGoaZQaKEd80TA5AlJETuckDKcjuxzhPlAJYfpih7WgdIT++DV
SZ/um1/0mwB154Ine4/fgG/WbGh/MEGkf3H7EhEVADKSDLih+iOVRR6V5px3WCAaeidciEL/9CwI
kgSO4f+0UXvYHp7fiboCEaHFQmczYPygvGgGDiWoS3AlsntOKIH37S4TuB3x3e4D/8jTq54LBIsz
+epCtT/8l7c3d/XyhnfGY9YEotNS1gvB4zDaewbe/tLQCGYPFdoyAI/OMxu5mGPFYi+AlGVnT0Xy
nzJZjB9R/W8L+K+98CO35g6+Y1Y39MJzE6JbgCV/Whz984oilh1QiQJWcRLPxQsFG/1HaL3sWzZ4
iUL55TTAygEFMe2XN9at5Ppo2lNEkm5j7/dinIUaMluIkWZj9X9tXyEfIF356MIdiLojzIGa4f9T
ft2/uCwYWnJzqHqVZaCC/u6ymKysNVNJKZM7LAHfsTAd/aSKyj8lCvxM5DMJtQmqYnmuQ0dKaZow
df9iyp6HoeguUqcmdYYGZ9yCtB53p8Ye5PBcE1TGe5VVwVk29r1B0LY4OyoQarkO63uF4nZ/7Qxm
CtGGuRxdpyjttsaQzLrDjezerJ8Fw5Gwb3dQi0S6RNX0LOO3ynJo709NE1dpvdDUxm5yEWbBRJme
W3yKf5osYjL8zXX84xl/TJbOMqe+HM9qohrP+hyPlHa4XxR3bHHJj5D0HrEoruNavixOF20/b8fV
OGGitrVtSBA6mITsu01muFNX2FmxauTcvlnzaFBM/yZl3rUGcefaLZr7hKf/9Xx9VEoMfUjzTla/
aKSTe1Y8PpDlt4sBaSMGwD25G4Bh3V41IuFDSzVt+koFpque2SRm7pwclUwbbLODjckYnEZ9KCF0
vEmDC01NPOGWztrgwtpWhlPpF52LG6VH69KCOgvoec3tArq4cBoU5buTp4uqWIg/MQyPTlG4V93R
dafGdT6RtG3PtcWxjystSHVfld1KC/XOn7EREWMH3FQOT6ftVD7NzGQgSje/XHeQRfpjtb1N13B2
Tv57xKjsEp6yvw2Z8IoTBKXqmmCo9M2F+RexVJpGBwe7rJPOM/djdMSAA8ESqvQuNKMsaDa3sPnV
hcK4bxLajJnfJ00I6VVUhjcv93W3x+NShh38Cn2S7fTolmTkInIRha+kq97rPG1RvLfBnPxlFU9B
H2LneMKTcNoc/Svrl8DdGiD8nDXUhIqt+BLoruSXib6FQjVb6Yi+AvKQHlUrcYMGD8T5TaZkDIdo
kxyX+vYUitY3iYJXI+kSkzfEnWdB9SX5p1BfDlFOo81vT4UZadjAKuu0hk2G0bhoMPywtN0s1rDZ
hDNJd4yn2sti0QHtykCBSEgN6OmWLhS3lSKJLigTxc/pjpr3emxfhUbk4Ym/JdfwhBF58YmUNCe7
9SHGfs/XwoKx3rXA8obd1f+2JoSFEUzx6WTLcenNA3x0vqLaV98IRP0/RkD0bZZAjYU1Id6o/My/
1o76C/GLi+Utvgec8yCsp28Lqba5aRYBvwMJt5rb5FFoBGVW1ZJoKzSx3OyBFF6+NPF34QsFqo/7
QEOVysIRAEd9cfEKbizMn9aXYy24hRn28YW/QL1LYaa8P+UzOPIwn4SNNo/ngRaIIFE8LmE6DY2g
iLP4HsoJUbn+8bq6YEYmlsKPKekfyeRY3W52u5oSyItazO8pOUbnVbGqdCakPX++pX4B02q3EJ4r
cQgjVndNV63s+QsuNX+MslWTnB6zVZmUiPAsmAXm0iLxM8kTfXkCbS0xl3mibIfIXIpDnDdfi9dx
OWd/WY6Rvq0TYz17OC6vo30ZQakeoxoBmq0LJDqnmdlk1/jc++Rb9AFgT06bW3Jekb2BqUeqzcKg
/xRqnPqAtAZ/ejqGBemNKobX1cOT67XPfST7c0wQoSddQgWy3RsmHBoC/Mp3VxgHp+DuVuEZpFiN
zBYbdl14qb0snC2zUOWPiozze5RS1ZRkxFm+Tl+yf/EMVw+LJX7/z2PYM5L6QqMt7aJxUx8gar8L
lDD14f31czZSTjbDWzzDvYW+jAauoBPP3UtYwfs753IXDxEIrLfJ/75HGqZhHdRBmhyDo3f0LDSa
JlZD/RcA3oGdQfvNTZfF0gy7oAm6wAzBuz15wlAe/CqoFyno2neEEhkKTt7kF6EM5dyAtUaADTm+
E7VII8sVPWi5iKoBIeLclz5E93RBBSqdaOMRgi01KF1Ux97vMQiECmz580jz5yen+0oZh7As7Syk
18L6y1hOPtzjFyT5SB81ASk/CwEADSStm397Cto9KW+vWOPeLbjRc6IFV0zEeYSBgeGBZbRSFqQu
oeiX6Mp3DChh6wjTRfPBT34YPork8twxapgwKGlkOvhCeYXWfFF4EjVXUiC04wrjV9itc8zpAizo
GlMB2w0rFJpcDDrsZfyAwTUEHfdl7mJFi2czfFRyPhW/o3qH09clUT+g68POHZGryRf+RMbWb+h6
ze2phfyV+qCYMfLvXZz5UND7BceZRahm5jYPNV4qBVJ64ePCLxFffXK6Aom8LFYi4W0R60cWpdHJ
O27E1/DT+O0rXo8ANtUqIjGqwklxYmk4Cv8DXZaFBTaY5s+W56QICdCdEzmaGJcUKHSGEHtAGGhi
LREejhN+1WOg2qS14HSwmDFm2MdCKE1E0zLsW3wMYYJbFuBCxxRtT8G3Wwjxci/fc0nI/Mz5vMUk
EbN8Cf/RPMAFVW3FYivWtolL3IN8fVlelriOCO7CNYpqLhap2bvyORJtjqZwDjY7rocwi8eV/iYW
KhYikIvjbkM1a2J4eCBXcpKyig0r4poW3caOwJJY0bUz3MIi4FYhWDPEF+aIFQSuR486kBMw65lT
M2UI0hzREKR147YfE32Shif41r+ANRWiWvC6MulYawFCmxfR8eG7J4FCT6wlzgrlKv4XXyuSBhUR
yNhQhldnXGeOsnY91d5or1dWCU5JyjhNlIfGHaFpjciq2PaRFPIHjWgA8CWO/GsGdpdGmh5zeqK5
FGillzWAsbGJXZzMV/WTtmpiXk/aToNA9Zjcj46+UTfGqn/K9v0TKL8EyM2XYj/bqTlFt461OvaL
/knLndv7UYMNOfvUX0pIHDe57KibdG/smif+NnayYcuEW3bj4OgvnGqt9I34Z6e/ZMv+PduTT6lv
uCT/m5vbO0imx021v73fnm7vvPF0hBD56Zjbx40QlKfjy2w3W812NKjYZ8jUcrbTB75qrfr3Yk9C
wmlRLNnpXvIHdql8XSJ1nPZ62RfbMxAPNbx5ToZXju1MbJUvbGrvx5B9ElTXmQEqyPQkXINbmGAF
/ONx010c7rHRN91TzyF+s1bmi/5C0+dHh96RZna2z/bElrOlttPFExmrbNk9iW7IlhziMY8kq2h8
VEvg+qZLZaOtJML7mzo+JkzkY5KytOqhsetYVMUs7wKx1MKz1HFTOlLcmS+LU4xdtrRW1kqswrf4
RrkDNy8ceSXWBq56ZFzLeL6SNvMVQQxwDJ+UjZloK5XbzVdikMdNGUvhMRHtEKebif54Jvdyw48y
HsEpkEL1UU/yjj/NpI/66BgM8NxHaZKyL2W8BR8ufnoIatlmjuwYdczZfXSLjGXK5nXnG0evjJXw
gtPujvEnVozr2b4kCtE4INPd26rZdbv5W4GLSngT6tqHictcm2u9FGw5A76htbVU1/eTkx/Sq2Ms
lbW2nC8lfpIuiZCP62k1rYoZzdQf5dX1RdrIq3FjPl7ndkPwH1/SRhxzACz73LEkp3lSf48Rw5ft
9Zf+qWF1J+8XETdfjpv0NX3NgR9dy+/yU73G8Vuvq20DOEH3MC7P2/N2WBpxFVWR8H3j1V7KLEDn
Zb5GpLZCsKolKPAEThDg6oxE5+t8La5xXfYPZxzDaE4xDLZk9oAibO201BY63WnNyeZGSJvKCIkx
YYJOdlPZ7VwMynoExXbc6MkxERJgrMQpwyZLJGb8UqNT0sRY5geRdGkfH1TSSdflofvStqLb5vwc
S9YQeeSHtCZvbznfzrfadnymt61t+mhtzXX6mD7mb7xRHhRxAZUvng7G0uKg77ekiZ+hN14bfFnl
7/nWWhrL0yGjrl6IRCpakyY90JpOHdeMPgOThAplhHEdaGTOxQZPKIS3WKrhMcjYTKzlLWoCUjK6
uHtKt/mavFhkRw3NzfTeLrPtxMxei/PB1Y/uJKehExWJTHHBObG2c5DA8sD0mghC+l/CN6bjE4N1
FysDq7hg/x2DPKo8NAm8ajd26Yokj0AP2v95XIWzeYbeQUbhzC82Yg8WDEW4sfnOUXbONbSHJ3CV
m+XIgkD8l9+aJUSzsfY2Y88uAzWoo/P6/FDCf15G/bKMZExHH79iXFLyUqxB2cXvSFPiWSgQdy3o
MCFfTQlGl84XcVJwG3K397H4cZhX0GBw1TwewlnUMU/6FebneTP7Om8MQsnkLq/ON6faTLrdUNNS
bYpN+9is6lWxqTYd7zSZUxFVPvJxvst3BSeYz+K36jEn4d0+7SCDOO1IExUBN7dcXZOSsHei3uxr
mOYQU5NBktJBIpGkjsygoX6MyRCZsR7o8X2px3qs3R09vi1xfddRw1FHt+V9qcY1v+lxu27XUm1n
+IjWIOyIN++FfSfWXNtq3C9NUoRwmuNV75f9kh6kx2e+7Jr0Pu5Xv4RnVYnzCA/7vlkWrN6m4Ngo
HFzwn+l6iElpGONCDcZYivEqlK+ctVZioTgKnQofKrTQDTws+d7YlIyYykAYYeed/CsU9QMUlsI9
juNtOcQlXv8xPkWn7TUwySfIQ2Hy5SEmhgvUKOeXfr2seSEDuDdGqg0J0qEASnan2oQHHo67FOyR
bn8mPXHb8Ux39KeHft8v09mi31frap1vm89ycGebZt/t1SeF3juvyy2Cs70t2/V53byKf9OevF3n
vL59ltuKzxCtdftwfpDPzu3zgsMBh+m23PZ75V2nzG+to4sSubA25koOrSBP1G2ZVDDKPKvb+Zo8
Rsyja3RKqnj+onFSviRRYmXR/qW6a+NZfImukbChzCXJB8/mku+a+qIoCbQr22uEjymW57bBBS6R
tDphZtWJtZ6tL4froVpZz/nGeDaei139OBwuij8cjOcTycCP9WMrBUML79VwyHakPxzGakEtRbq7
HEhdGF1r3R6stbVWImtdHeChX0sRlGN1MietBVPNuhLXPGLIKZh/cNLRmP81J8SVFqsr65FXclrq
K3N1WlYS9NUyhI8s9rR3I0Z+Vjti+MGq3YlkLt0hbevI5y8kdVGljkpzc4enmbogsyt7qPe1apc4
cfazTWra2YwkI5cMKgZ9ooTQwK8vHMG6f3F19xKQQYd8cfETyzdN0Hf6DjfP6hIfV9f3ck/eFU1a
6m58jXArr9VIj1LSWkz8GmNpnzbCfVFhBveJBQPlY7tqsJVrsr6uB+35QmrKQTLprnQnd6Ljyop3
5s/GR7Y6PZpbcyts2iHCFI5ngeiR+kNUW2o4F8Jpo65Et+TLC+JdMuZz8jrS4Bil+DlA3iFQeQ+t
+BwZAUesoVmjJw37K+ncGAsa71qYELd1vcCYwDdRLjLqTmV046sv9sDL8rfXYbZDMw8GX1wVJxxH
vtGgOhPem1aH15ZGp7sGT5DgKsnX1RKNSOwBQkNSw9mb9UaidxhOWCNixZdFRHhb4PaYESDNqAQh
EaFd9dQ/wdIsvELC43TzFmf8UfMHxe+9+nn0TUdZnoM2OPnQIEcs29VaCcRB7qbOJhLVS+HC0t0B
X46CV4dQvOh54d2qEyHR50OGfOKGOG6L1S2pN5bH3fFhpThEhBkFkhPGZYPVarjC3MJdsrz4Awem
BONK7/pG6ejfaTNisHWcHOZXH1remfQ9jQescQpVruKKJBpxZ4nxO7u4Cl2A6NgTSt+kgarfJHV4
2qS7G93YAZMEvTsPXYYkCPkxSy7bGftFMBLNMnChaWEbMNbRzTdZ+sTeI4ltiqVTZfvreKclvkVk
a33mJ+Eg0HJTbyDDqI3PgRWcYaoywtMS1oDYCIc4W7N75mxe4jJjUK2lGKe9J5HdpOGduQbnWPJr
4a+brSv6inFuV69ZICdCBujb9WlDDgmJHfewja7Lcp1t023xCin6dlyOyzYagS6ZJ8Pq/ignZWML
75FJFsTIStR7ED+7VnjyxR11t1zq73lEdDYgA/MUWaQEiQ769hXSg/60ObqU5fiVR8gVo3pYNzud
WKmZYWmLZyXExu4qHoddRBGyoARIA8+aSbYRXtmaWf9xSxKl++4s0WHoC9+xOXHvUySeXrih8D++
CuciHOWrVhy7YyTchMJJWGZ2Hg5R7/We8Wi6JBYHbBdi67/w7c67wqp5Aocs845cKQ/NrR5NIuWL
qwnfk4kvFu8qARLhIxLhW4UwvPhdI+hY8ITEpv1LfPPE/kQr/Oa592Z4ZheiowZEiYRn8oADKWq/
SP1DxrLgzFQtMPOnuMVCLtdy3Kyv/um5CIRw4/tFjcdXSupxx8CdV4YnJnjjfadi4FxEd8WVEA++
ipdTzAY9qh8LndWrYOXCczY5sACp5Afjo2XE4DBz26dfv3IfAorvXmsW07r3hJNWd+cIKu+/n9+v
/Mvuk0i5c2HSitPFxnxB0I44/i7xJTZdMTjHFVFaugCUZSKvI59K/v3jFJrOFiuMnTtDwTpFOPDZ
ijuyjCTxfy6WACXu7vwQQ5hHanBDrShRU8iNxV9EJgtKRh1dHvDWm/HdN4O730AkfVsVOSQx2lvr
jaE41CQPLr+EaiKi9sjUSkRQhVMHdVTzwd49TY7wdEkfJMELZ44Iz4uo9+ClIZ64hXDOGZh2Ks46
DCbcOcOcVD7h/sILSJaDOFl4Bxr3HpG+wb+4W/Dw6XjKUv/oCVu/cY1X4RBIwxbPSvPesxhRfxMY
Ah/8FhxZQS++8ZRFlS+IL8h2+U6BuQXiMu1CRM9pET1ZEfUWSw2sdPxLfgJOrBK1SwicyhlXzs7I
NBGtFdkjndt8/U6lsHyRsyDyC9qkJ/beLtSHjqvOI4WEDpGDcXPZFJOMztB85RknJ3H+kSv2+Ekm
HGQIP2l7F/dCQtSVQB/akI/6wuS7xlbYsXIpDGa+1ZFytE5lYTL4xqL3GoKwLPWdZwWke7IM1ky5
65dISY/GqEcguv/j7MyW28aaIP1EiMC+3JIAd0mUtesGYdkyVmLfn36+oi+mf7mjHTPBsC3Jkggc
AKeqsjKzfqjb6Fd8ve9aMreUTK/G8JGNJN7KAwe/KlDuUId7zo5wqtwJpAyrUX6Bdaf9CG+cXmDh
a/q0MHXu4O2aH/aTuoWPzdanbLq3ZjPzu+J9euJxN7ctcgkeRe7GG7j3QUqjxHgoA7auU01jo9vU
wQBVFW5lIL2RCrKo0BT74Dc/4Ca57WGQLm/xtt7VQU6DItkB0O2EBAfVD5KYDoVtYWKgx3PFtoKd
Fxs3O1ZDnOtlV/5JerMPqbpS6A0O4UBeWbuWnbxl+qC11yP8ShQgczaIfUj2hjKCmKfGa2mjyCJk
t8nt5XZ8Lm8ntoCBYOMeJjB6DWjM2lybQJw1/mtkLTzHAsdL3gEMv3FpBcNXTb4T9shxYpJmuMev
ykYe9BkPNiYWok0ud0h1PJakIm5rd3aQvUjfh0G59a90X51YSFYzMGH0DpvwSd4FOH8fvrcBly1f
7cqX8gOTxD1yEdlSJe9Xd+5HxmJITDe5vhxduk/qNc0kLr4bMEjxpg0gru6FD9n5GhacuCCW36WT
pHM6ZTC9KexK5ZEjrNmsVM5S7oXyV9yv2V9parn3LA8DzU4xV7nhO9wbDM84ZU5Pbtmetw9vsufG
/z0REfLAwKaubpsNKVlQkGBUJ5PfWtC8QkbBLQGLSDpfM2wjb59uSRmD4rXh696u2yzcyfnpupmf
ZCnZQ6tVuzNYRmXTsuhyo/MRS6EQUhqootuZfddUSeitPdGRChMvEgobWSOJejp1aLelKNtM2+Vd
8gB3Qwd2RknOjjgfIyplInx6wC6kucZJIiXZU05VbVLe2keTF1XIXX5wEe7Innq5Gyyf+kMnV6A0
ugm/1SrpBCmxe+ucuTGP0YP8jyQQw7hTKZo4XUmXjTN3RY0DhBxs21E9XchZhPQys/+XQU8ErVla
rjI/UdwkdypZnARhGCIZb5gyElOOFhoMg4+MQ3pbn/oTrKGB6ABNRO45eQbSz3Rb+ea2IZeSTqe8
GIMcxDfTW7uT7uPIAmV0tVZyL6mr7lv2Iw/ClzzgLDkFfA1WJW6D9YohqniX9i+4EZF7ODCyrwOS
vxU870JFlvutPwqbiN/Da/ikJm1Y3OiHhBxO4MjTyoROYTLrbHztR+Q/UFBuq20cQNVmk0NSDisi
2WR3v7hoXMCiZqCod305NEt4mJVTvB3e/iZV1f+F84HWRJT2uor0xPii5shafZydUr2cNDhNwHAq
lSrnSWs+j26HBkzEGINwcdYdamYQTSeCdVwdhu7GgQGyQBVklDTJsXGsQWwLAK7M+da71lv7t8HK
3r/qBP5B4/hqwzAYuTGWIzQOGBN7oatrbFDC9Gxh7MaQ7T3GhEqgqHhGr4k+hYdzpeFad7SiyXjU
QLt2RpJds6fj982eV+k5PqePyDeUu4Lu84MdEx2kIEXUcXDve5FPTRuZoV1/J7GH5g9IsFVg96Gt
J3m32NdR7AAuyMfhk0FO7rDzljy3UinGzHiV0sRdyw3JHhTtIBfzguEjdCP48GzsMlEo8hU//5T5
dBB62bs0QkALSVp9ppVzHVQkvRtO+CDxXXi1iPcJF1RsR+z4qFOmffpDqrfmrdqM24VKLzl2P53N
wEJ0+/k79OVkNX6/1hW3FZkreyGZtzwjQv2nvhjXz2wtCCZ6iG3TXX9l2ctat4GIEUQhMQblM0QJ
Qhnzwmmny4oqcNnP0l83/JkmFwSMVXQ018ZJD4ZHNZgYfi2zxA3mk4smgHFwB6VnWYEpcjKCjrc0
zoidxbDnHPkyiZBuA7xnOM80X5kfyIBHe4+rDsT+DwKH8Ly55osfHXt6y8IFN/z23v5uQornEaV8
LGByt2uLQxC6NTQR+NzL4+JDKWBhNf63gC9sEHPtdXblg9uI/vi0o+61Ts2bMOdFpwEkDefM8bks
QhmQIXa/1SF3cowiAekDG4aD/CFcjQF0c35QKO8XIji2GRt83IRdvay+nbefxBvIywV3wXwjA56E
2izcaXnlDKO6o+FyB38ZopnQzEREIq90I4TqVCjL17teeMQJM/SSe/kx+ZVCDhffm0dmIcE3X8lx
jlfBSO7Lk8mDAunJbyFNd7C1OQZoBr//rjYDFPjsaK/FDn9m9IwQlAucbCSvvFABF5u053wqvqTC
efSZ48cIusASuj+XXVbTghMg/DBoY/6F3gS05Z8O3T/pycpkLVqJtwqyB/cc+gAB8kXQ8wDe2PYx
Vo4aVZdkrLgrDGv7dN6O4+qHFwwr7TZZa/fJmgz5Hi4OwtKALrafkWl2gX43rRmu9hZARhSSsDTc
tEN9is7prTWvlGYV3in3CAvT2+Sy7gFaD4J6WoeWDqbBi0619Dbo0i0H5cblm+t9fxLqZU3H1+E7
fndiydHp7cUv0p+0tsvBoDsMn4KubE/Orj5ojGcv+RmFLi5ESsQe5daWhnlA6/TgURgQpu6FM93f
wT2GG4CbsXEgMbaYbFj6w7Z/kNqz2/YSnTviAwzdjZCQc2Kz5OgdreUisOlyfu/WVCoGoKm8ojcB
oxmWqK/GBylWTJjUsGm+jY+63++FE9rvF0oY74BMEAWn/APnmKbzgfqGQ3YOOhTtkxQvCz/Np9fz
52yalXPoMJmsvi2B8Qu0HLBWyNnS2BUeLt0Uagxh5TbBC91MSgIZPwlTFbpxuQlfBJTQd9OneQRN
J+WoEFSSI0h8n4+6Bt8v2UhM77bRa/f+ewUuG4D89wtVeA9s0TBh2XsrtmlwgYxLmhJ0zPS7bPL3
NJjoxQvheFn3/uhrrGXmU9ML1ZCtdVyLmaIMnLbuRvYyF3KuaIfSJ3GlB9LPt9WntAlS6ssU4F9e
/cPvf0t/ghogZF36SRvqmGBac80j4Ckp58KNkCGS9ct0qPJVBqejRK9yiOh80aJyYI1p8CAsOvw6
V6N/lA6/kGqFVFwR/vOtR1FAgcBTitpNtGtrwZwdtpSO/wkhScoFl0Mrth45I9lKDk53JJ2qZQ0p
dNRbOR0XmYfUF2jbALcb4JASCF/ulzRQd9IKkdONyFE4R3+4L/mo2pL7zbvkQdCT7FoElv4TF3om
t5JS78I6hqitasKaABrCcxDQSWAnqbDy69fIkFQOSL4sCbH7F+sl69/EgYam64aDNpZRgl8Ylaa9
tHFhzRL0Jbc2yeUlBI3syh6T4evVx8BOmxIihIOiwEDItto34xvPH90s9y68E9lDx/0BUR6C8TXR
gmwrHRiWa9tf7wcXdMJi+f6beed+HVLwm1L7j6P/wpUM2yHOB5ujF2Va/yzRBLTwJAImg1DC16gR
ixMMM16/RWzV/nLbgLTM9bo7DSdjo/xQ4XIkOzMYv42D72yUYSWVIUnBL6Gf2c/ZTg+Q5xMBZJwH
QrVPhWjB5n1ogWsFfbzQgLzs8h+VAfUB+OfYvBGinQ1/eWQHIolyNhh0OJAfDF/A3wtxi4iKLEi/
yswiqtWBgCwJC7O2uIHJWvKt9QZ0BoYS8STRTNlaECj2fCbUvpKMXko+qYnlRu8JnQuBwlwvqMrU
d5c0Y9pUojA0yIp+R2mNnEJ91pGryTGImXbzcA2MAFHeBygW/0rSY+ycl5b0R7ggxlWwU921tJWu
p9tvpeMqKp5evgQ3xNgt8lexwUNLwymbf4QpIoCzcbRAyupDxdgIESUJp6nm1yBio+RAULvDl0j/
tHbxj+EButPB2AmBj6xrdyFbsHbzp3W0y3WhEWzl1UDB3eQ/urP5BP3vXQgl6EjfM2Dz+gYR0UGk
3CFtzpBGfkfn3wv0/fwmu0kBVCQdUWgAkMtg/HXHSig+0GeaDyhU3OLLTlrM9pkfP3c0KZ+wTb3N
nrKn+AGOAiwE9xw/XOSr3yYV1RL9ZTgP47UxDcEBHs1ybG9gIiKHhwYkKip33JfvU8fCQJQoZao4
FBvnpdp8yMxZqI0kAUJsZMjrLhYtZCCZycdH+Mw9wmJcyTmsnZCKtG7Fb4oZFnllxxGoRZKjbuzX
9kTLFv4LGst9ecM3TbAh5TXthqO9F3oWflCcKRrJFxF+OccP66R8jO/2uiFZ6u5y2hE12vfYV9PV
9oVZwW85iven7t5ao39ljA24lQBp7avyBJT2ivLpimU5kPeiUw2apRK/ZF+8yB18zeIJJGBgBWKm
5SY8ln5ILSdwqwoWJeKM4ZM4/LtMvMYcNtD4KDHHeE53yFUQJXwXDQ1+pDpCIMQ1NvMIJKRfRVI3
iCIIX7L7xk8C3zDPmM/ZeIuV/aEAw4Xs+eG3ghgpvWpCjx+9jneoRJgnAA+OjAHnICJ49pbyrxFo
30ca3zGxvGhX3i97I1/2fgnhPueAfjPM5AdQF0GVe0t5xon3DgjJTjk4B7ek1StaJNBMru9tu5f2
sUUT/JdzKG5zyZoKvipJQXTmo4EMIKedHJ2V+/Q2OktmBT0d2FK0V5JJiDhJevHqowTrmXiQg0fU
RKgZ5bFgrc2NYAptQTuYOP/DBJgHgCA4jUdpPWCqB0pV87HgKnTV7iMAhPiQSOdUYACqdX44BwkQ
PDe5EwjZ8qXSCm8F9Yju0hsIoz2FlrHvmJIJZJZu64++I1ASmEg3Yoxaq7XU16htOKgOEdDyNGzl
0qeU4dfMRIAB98JmpgBIdluR+qjEQ1MgTi6qAKi0oQEVpfCfAQcFjxcYLRI8kY5NtDM2xV4KA3Dm
g0lftQP8M1Y/0Z/TTpacJ+aUBBGRkyT8XpMincb45W7eEd85LnrWYBOHHLvhtRyo4KLZXXwf38ud
uItFvBXoHwjMuGuE4yBoaczFdzeSBhYBILeol1TisgCFQG4fMxhduqcwJuGSd5f7W5ZV8ktBWwRX
U/aSE3xcEwM6nwIRA8j/VUEgQpIvdHTvnzH9i9BEt5a+H3M1P+F0Q1rW0Fu1rrWUCGWXs2hf9MNE
eSeST4hWKEuyqzpTihzRpIr2+YJumhnvAdsbfxa+j/KOQg9TfFFqZyL0EwIi7FIqR+b7MkcdOfbL
y0u1ghSxQpRySxbdoCwCA/OlJeBu5PMUVZW+ehIFbgL0Wnwiaj/KrfP9+y2rw3f/+vXzvxMF59+1
NzrzkjXXQDrifUkUyqJimkMBtlG8VuR+wrbPvtMS3zsPKZ0xSQ6sV1E7a5uZMCqWAZIyhO/ihFDA
2Z+460yYC8YP+X6ctPaXX0CRhxijla2yq171d0Gk4331WgbebqIto5JNCVwC/BjwS2jxQtbX+D3D
q+CxcAFm+PX0u4W9T8uJSvegbJYz7dZvKWiH8yZ5Z7+uEefLS1wBbEQCv5ug/S+u4cb4UXDo6Vl+
tWRvSKr4TqCDV8l8mtcWCJwGEdmdgDby2IgXQXiP4v10xUBeJSGQRASVBZYNE3z3lBgIAXQXBcPu
ynG+hTDnXYsRuDFrUeJjCBw0lLii4tZRBF+1wB/EDkJofofvXnnldMagKFIHi9L5t3hYcAYlgHZH
TfNbZzissQm8wc6DW0rH1fZCKX55EhpXchUbS6Vc8BtIP6RI98s1NAO/vCEQQhi9FVcBZ40TACUs
Icv2+7f4gxIWAe+bOA94mACgC6PiHQ6itTTe5ztGlFGjoQBm6Cn3LRN7IOH7sBuxDSBnQGoFKRXS
pYZi7iB64AqKsES+9JfpL9cuNd0ZIh69ao66OLpCh8aZt+W45UwJ2yft9Ltob5Gx46yNJYLz7Vqq
PxrMs5GfNGUNApxC7xDg3jcB3o/0hKTY1R+sYL7rMUWHqYgC/Wz64xmTUfkpHd6dnBamCmeXkj/0
7TPUdawXFA6Z9FRZ7x8/7pDzBx/mmmSPFFZepLPB9Jjs0p/RznwW5YZBrivKCEnyjN38VEA4l4+g
/R7RQvCi74WwQcTWEZ2vgdxB8iZeb3xM+8z12xElD1Rpk0I84W8naI7AEpDlYUgq3Cr8rLCLkWRD
XDaDFG4MW4uIOoTkgNvM9e29D+jSMEiRQpTYf2JUIICIyNeX41WDUcLk+30ccmSDJDcw9T9g6u/p
4yHOhsX9LYWp77CE42ZGaqm/SiMx+VndVkhu1UdpcoKA8KKbLWXc/bUC9rUbqQK7b7gWIdttVUo1
0pdua76IMJWc4Unqsvlj/hBQOQdrlu4XnVYAcZPYf63L4s+c/4o/xQfFXR/VbzZ1Zrql4U+A3KWw
RCQmEPmUvWihcWoWpSyRfCcKWCnKRbiaS5b0PtwzZkLSG+FrGUF9hjXPGWg3xjo5I+LleK9qY9Td
4WuL6Lfmj4FuWd9gzosFw5Vgb/BNFcRMKgfa9j0JD316TkfYcPL3DExPISFQquULiGoH09nMVljl
vEhVwcgHmoPKo/OT3hrCFz/5kNo5Jf6b3yza4st54I70rb10HUmxkBeiMiU/kR6ohFD3pYZ79/vz
iw9B+r45yPKLHr4kB7yWuwhVC1aIMTq5YPIE/2vjBvssAivvSE9hqzymrPy801/IMUQwzFIVVJvL
jQawLyeDBS11vETuZlvd59TWkoIKlsH3E/YFEKEj8nEtn8KArh08axRrpIakIm+CNbcvKZ1yC5Dg
v2OP9m/R2DQsz8Dxjqj8VRzWdWrCKIY0P4V6dbA16y4f8HRWy2DkcmB1pKFra02MaNzRN5FhpDSl
QlwD/2YU6EiM+9+0wFMtg3aEytg+x1S/+D21lzALmybPT2WXbMZw9EPcwuYM3Mr+dIz1krI/YsLa
dPeK8Rll+AwUvwzvs8JQTLNI6CdvVYT9NoLKU43TygaLtWoXbzD7W2KQNOTNKw5PsAWMz6J4L6dq
rZXvejSv6hQDjob+nLuyy/HcZA9xBwaOJxnOsXmd33SxdSBnWXfq/Njp2MOE4Fs5jgrj1mvBm42b
uRcfU+qMGoFPTbsmJw6MF3+8vIfxHLj1fae92+7wnDWPSraztU+vhoAUlruswx+qOZchJKqRQ3Lj
TZXZfqrbKytO/t8vNsO1DbyVDReNKnNYuQb/UAJe3HAwW2/KTtjCxsWTEX/nKmNAekmITN4+KW7q
7h7vZK6uYj+Z1l8MnrU/+02e6ji6hckmDqKYdf/v+88FpqJ9nGQnQ4fxUzrrHjmWZ+AKacyBUlj+
gEmVF72X433v5G/YVJWaBaZdtYd60f7i+fVlBgnojIcWEv89jsNwPfXLwRhFYreNYqWnOLxpi4Oi
PXG5lPEvXot/2ph5TDRHfIkVOfLLK8L1jyXHUPjSWK0OxAyHKj9UtDi0J24ZVhkn3ib8/O/nWf/X
98NHVHMs1/Ic40sqmY1u6mVzl52U4q7vPhQaiKPjrjwcxJbpU0PhU6V3NOvq7EwsdHatu09JApQH
U8Ma5vIQNTd8qebv6GSmG47aRHSl7G1jpzdbTfuLn9y/YGTiIm8bpsZzrzlfzS+1vGkbL+qTU+KU
x3KkruvuRxs1mtZsIof4dkExfXno+ZKIeXNwyPJYtdpt3UNhqoujOmMbM/DNfY7LNNbZMe6Cvfre
tOyWebPK1PJsdDrWtPQ7LKikOHn2muVHOdlrFd24XbaeLKqOJdv1hbqWryepjtaIlpgDi2Qa0aYi
JcY8Jipe//ty/dnVxHEOr0rP9PDR//OJGIb0EjWlap1qdr3BONvVj3hON7PabF2a7DV6ynyMg9Bp
8YXzNrETYcPY/Ex19dmJiJ8pvfcMU8Qh9idQrTmGrEpiqCGrrjF7i0ttHbfFXTKUL4qDPOiUpLCm
m+PlEvle1uxia75jHvI6SWiGgTg7OTTmctmoM535VTbsc6qwyRW7zrT9nBIg9vx2wenDAlPxVmp8
BNBeQPyxZHQgXs0lilXP9dmWb1un4KpMNHtwzVCoyWtU3Dz0ngdpgmNMjFNXTU9a0a1m46kwmhuv
ibb/vcB/trhZYJsVdl1LRf7/dVLbjNm0MVmOeVKV1O88nKrycmPSRJm7JHATOGwWLR25rWbS2Pg1
ronN1rfea1chIiol79Z1i3XmYpydYtwoah04Bj6nWhlEl5PRfHcV2//vY8Zv9mssJArqumnbnu0y
Y+XrQ5w4aeL1SW+hxel3l9x4TJyZ0lPlQkfVE0wjs6WdmG6H9snCeBHes/OW9+u22WR4EJUHuPaR
C2CSr5f29eLQJNLAI5rBV+ZqtVDbX3o36JKHEltqtyA5GaAZqgetaFbYY6wS1XhIqmYTTm8jjp9Z
CZNXqzbp1G9N031jkPchjhEgUpK5yfcIj68OSB3SHNr4ZLjvzy4KvJheDHelsdUgFmgqWJSe+nM9
H7JJcCv7p63+LJeXeWmCvug2mE+8FXa/qhF32QlEbRwaFJfmqFJ+ztbwfNH0VdmD5rfaZ1/Sbo3p
6qQ0nbV5Xzs8vi+hEfSnmbw3fsY/IZtjf0j0X/ZS+7GHN2q/vDWt488Zc4Gd8NFq2pMzJh/GhRak
mW/rGPp1BLu/K//SBzD+MKAQywSNCecEGmr/ryFgthrVXCrbPE2zceiMk2FvlQumLjAbzXRvWb9U
7Oa72fNHRhTMWOC3/WnpjiOPU1znm7IocfZONhfX82tv4qp4z2nU7ps+ZC/wKwcxiqJsB7wf7Jiq
TuMJdk3I7t2OqW1H3XjNS/j0WbophykIh+f/vludP+Iop+foOg8YTsK6oX7x13DmctQWvTdPxNKV
Vj2qlxR/ivw27h2OV+fx0VeN9aLmCDRwoJ3catvN+gPMYaO80KbWTyYmg7Ov5MMmAQzk4ncujluU
Iz1W4dVnjM9fcZ+qmIOI9hCVVzjq/tIUq7A9u8VnaaDk6iGuWspqwD5gsbZqSxJtwVdK809ren5E
OTnfVnm0yrD5vajhue5jXw/BDXOwhhA2E3FSycx11dp+o7wkxehzTX0t3i/DYzX4afIaZurauRiU
vICe7rKp40BNVGZ0uEGRUOgMOIgl0Ha5mT2PHNr4S76CDem/bAtiY4KziOuYjvWFrhPHlzGeddfE
zh4AYHZuW677aLr+OCPbVz4Gvf4oMWbo89tipOEBtoWwTgmi2ttPYRc4bowaDkJ7Ga5rVa8wDK7X
WcJUAGudDBByKTWLaD8txUt0GW8G4zlsplXuQeHE1z1xcDIBMTKrIEaVWKqq77g5Hpa6gsoRWoFS
7CNUGBkOyggKiqxa54hAQswZwnJlYOOhOVvxQYlctBZuuOuV9qnQHZK+1RRejo1xeckXp/YL7aeG
acc0xvt6nPat89oCM4xT4vdUlLm5bnXaZx02phCVbG8d9+cJE/kMZYsbA9rlceAcK7vhHJt9H/5y
Zry5ENam47sLgjpq6POzej0zRLjATN/jHKBr65V2Z6joaelWJPWhsJ07o+h9tZvfoniCR1D3L4Py
nkbTXjVoCRP9dPs+0pd1LE4GBmD6dHmKyxarPERW3L1hBls49BdzeNFaFsKF+9AmK7ff5/ZlnWif
6vDY5hgD6U+zvSuizTzZq7z7UUa5XyqX1WR39xVH2YiRiRbdRjF+xOWh4tjN0mVnRPGh3oTFjdJj
koBGDMkK1gsuXjJdg87TXXa96fGgAHyo+VPl1p8DjiNRRold0q3ubxPrXnN/zM1nrfVrJX+KkvtL
nVEKrB06GW+DCa9HBl8Aq59ab53/bPA6tGUUWZX4lD7j9+ZxRJ5ynvlAfS4hnCzBghDEec1/YisJ
pRS36uJcwyytHi+3M+f3Vn6zypXyA0hz0363n+16zfhn5W6hE3ho7RWbGrdw5EKXzXa0QYvLuhmE
nvWYPo4ayrJs7yovKmLSkry24sa+w9q6Tncz0i2P/aR/LJRVp3xmerjq2GAm96QgSSZMGXWy1eZp
RdYdIXOYUjSTPPOZzYyc9kcHWtTfT+aHTdugzSEShBhANdaZyRHbbGJCjIffRjKeFgY3cBGdXMPW
9zwX2Pq2F9/Ef0OJzSAL8aEuiiCM7W01Z9tmLk9jMW4TfZ+ZGHiPsBVK7zBqkMOM+GDSrnMHrDY1
up0a93Vt+mmPMrhlM3KHfecl69SKThrDZ4owCsj6HmN3QjKroqNAdBIazdGOsH7IMDmIyOktY2fb
ZaCbUErYL5XYd5vbkJQgdRDc1jDAnXMVLcSOznlrqOVrJ9oubG6Nm246lFFzBPo+xm/qQvO3C2IL
pmXZHJTkwzXB4NE82dbBMjGAqejPmhPUoOBy+ZUnSHcHcxeluHnzZJoLjo8NXUGSxsxMn5QMpfYQ
LFj6d/qwSt3XUe3WsQm5pHVWITu3MQ43l7x9agkTmf4JTu4DjK+GiaHquv2wsE87DLcxzfTWCx+y
cHgbrfg6+OmSoN7lsk3a+0yrt+A7U1e/rRGYhIPk+ft4RjFi7mprCTobG0P7wTXyIII7bbPNDbU/
l5d1vvCIhtx9M75dgGW2sc4u083Eva9EF1/xMK5owLEcm46qc2HTmHGYjCp1Eyr3KnolYwpBimjD
gTxNT2a75f5atUvrX3r71rjsFWyNUlPB5n3cqhPzqzpcTCa/jgnQyuBX3Ahpoayr8keK8001d74S
asdswo0Uj6eVPbwUFjwR091nIf5vI/yo/BFi5G6mazPkqHvG4mmMAdsq9d5NaSj38b6k1zK17euQ
V7gnxT/alOg5EStHvIXJpkblwZnvu/Y9LbPHbBn8EaC9u2BugAenWk4/HQgESrRJO/3R6OmqEAi6
ZDtA5bmQV44e+F56q6gnb3lNK2M/svXGYx+Ml9cYArVZ6mdljl6XjrSZFnMUKiurn19NsydhQU6u
DuvokuG2jocBZvtF+26jGKw+GVexySfHryjGauTAHqmCUZi+VShHNa/9iRqkNOuNiktsg3J5biAv
wLlYRSEcuQLpU/ptKL1tppV3TTwirKdXSnq7oNvIXFJMZ9q5Hu6fhXFLurhJh/E2x4Pqkjb3Ogpt
t4DVkjinxFob1IQ1tDSoz80QBYWmUv1staFfl21NloDVtkkz74J9IBGms4i+OFSpteJ3F80vu7cl
X9b1qMIVeuhra8sNt86ip4RIoVNzKji+mFNEaY6m5Mcw7HvnfmF0TEd7EJvmSolXLk+PkyDmtpNb
fei3TdSsByJzatUrL4kCjwklOXlujEHKMMKOzHX/Urz2ybTOYvPG5bxLx1hFiP3jLj8mTArz9GNv
fBjRL9PFw0Mdtgz78kvbWLWus7PI9y/Nauk2o3LxbYJkPyeEOFz7nxvn5ELFUfO9jBBbnJMTuaT4
qX/RL8eIhKkv7fNETb9gW+5YD25WrHtnORS0o2pgsVmkA8pTNwbm7G3nCkg+MtaxRXY/3rfue2Jw
sdX0JAfs5q/5ogZ5ggB0oVq7icxync/ZrsrIA4dxnQ/do4sQ5eI9jCoGMs77RGbY2NNjbRr3pbox
4+aoFkAZF6TiRcmD/jpNKfZdjFXQrWNk9rsF5wib3lt5ai84Mo03o1eSEdXoAhWmkDW7soFTV5KQ
RunNUqAXv0un0VcU4HT1foDxGbvHOrFpHr/23UM0lRsr/blE7bl1211Sl7vm4q4VzwxcpycVQoCc
YvSIb4ObVisrjMlPNpN1mzn4kLv2tFJGyDE9bfukPrVWso7n0f/rvDXtD2MwuN86cJwGFAgKcwUn
/oFNxYY1Z0o86mLmXw2HtMbq6GIhonof4LEU07roqOaTzxnMv6s2UXsTe2el2nSIuDLL//skqT+c
GDkgy3Sw4b8CZtqXBLd0mmSah0g/VVmyVy8HoMCwv0mnKzoJ17y7/OBJGP+CmWl/vK0HOCejX5gb
omu29gUW1Tsz15grr520BTgU6kT+rg1bp8f5il7OiOsIDvtp9BJF6V9K/T9qQ93VVdWA4GZYzH8x
tC/Tf9wuNuN4HOqT1zDm4lutPzbzS9HckNroOLIiGnfezf7Ojh4876277FtaWwQEHiTFeKohbNH3
N/3iVzhsLYyb6s8O9eX4zUpu0vTQjreL9pqEb7X6kXiPLvYM2Ct2f6lvv95FcgrgKjQPHMOzmGXy
v6BuYixhZrVddXJgZ4X6aqr8sV8XTbvSsZQL/4Jh/9u76YxLcTzHtAwKof99t9CdmqSey+q0sMm1
7lkbny3mmOjxdye5Kea/jS/6WrvLyYHA0BqxbF1j5MX/vp3pNlZmhlF1Uhy0X2CYu0m5HEvXu6y0
DjIbUx5Gqz/ahSpjIja1R5vYYB0s8K383og2NUZBbY+DhgXE4jKmxKTUmZjUUkzlMebH0yj084nM
/i939R/I1/XQAZCoRlTPZWLH/x66VfZmAa8Sq6Ze6ddTMh2GCFPhuM72pButFZ0NojcTyGKHzs8M
RzGL1jRmgvByf5vrpKHutG4rQNeRkJbSPDfQQ6vUJrZ9Nzv37fDXqW3/enH/cchf6J6NVriJFoUl
88W0dW9ar7YL9cKA01LWb6NePxgeEBw+F0OyKUdkfPbnhDLIExMaF9uLDHt7jbaZ9jffy2tn4p/d
KVlMwzAtj9FZOjNavtx2c7y4aT3aJQZNip+q6abFmsMmQF6014bg5aQRlUrp684z5mhqQlV3wbMi
R5YP1ClTPkjP6yl5rOJfjeKBuD3+Nwzzb0tnGHKxNc+iy/Llas9upg8kZ+Wpofotbqbc2Q4MRbXe
Jgoqs9D+8hiaX7GI3wvyf9/vy6W61Do2n4NVnoooOYxUY3qt7i0znlfMLZ0n69i4kKbqdDt31aNt
pM9xN5+bvN4b03R06uq9T6k6Ky1oIG4NTf8Yji617BxcSnOl6B4jsEAGQiXo3iMjfWS+pF8pyX6y
l5s4SnaJttyPGJZ70TmfNZo34WfCg7Uk9j5iktWSfPz38upfIdnr+dq6ytwsNjqaaP/7NPVZb9mN
kUH1apzVguPEYo2HsO+DOkoedK05KjHYUDbYO2uYblsbYoPp7Aq5X2+HSPlRKe1Bc7XnhPwqUaub
SP2YbTgXBYraS4lHWHT5/pdD/tptk0NG1MUESNsTCPLLIRe4tEaXywLmTy80Tb8rYb3P2Lei2/xt
6faX/DyROa40owGyr14rDRmRo6/jzDuOlLqmCdt8jNY0SB5I8I5E5zXFVLDE9skcs7dmbv8WDb8G
4usRY5+r26w0xy1n9I+EpB/GLM7tujwtlr0i+NPf8XO1OywYGNrUcKOzT0I9SBnr6ZuR2lNjsv+2
sx+3t0bLwMkUc7+9NsePcZas5gGFcf6jrjXJhOfucrbS9lDay2OtIeBw2kem/nBaWPukyua/F/+P
3OrrqXyJin2Xg+CbZJQG4s8ykAPtrG1lv/fJbTKEtJy63dBD4cwPCt2n0XU3eJcUg7qyznNWBYqr
/GV1dXkkv+5hpsX0WbINEp0rvPiP1a3r0lBrvSDJBQhNsZ+k69njVlN4+a5rlm80s2+bCvYr+1in
P4UJo0KsJFBSmxoNSquNU2d2W8poSdt5cEYkDF780MX6/8+ByjRc05RRWJR1/3sbeN5l6Y2JtZN9
RXWLneLpu6jHLVyHTxTP5kp30yBWMCOx9G2u9mu+z9WgyjaffV1jpjQuL3XhBf+HtDPtbVs7u/Yv
IsB5+KrRViTHcmLnxF8Ip7U5zzN//XttHaBHpgnxbZ8CxWmDNlvcwz2ue62xfo2dbuUIQaQFA6jN
3VWKsfw8E2tAMDL5kWaq1GWWQG+W11TtpE2m7MsIEHfWokJMdG8ASiEnrMtt1lESTs56x8BblN5L
uCcrHE9Vpm4tE50g4z0xIOfAFVsOsrl5xencByTQcvqY5MqqpENWBzDCBOAH7EW3OxfjXH/J9KpG
UUZ1Ic6OMclhMJ6RrSKWcoaDzFHffhZzXgqAhyYsqGUhRfl506QuK7PGDdk0NB3gHxhw70yzZN12
pKQUBd9vLzdthotHeL3c9CINhJGx62fHIvqgQmjrm4zp9/gNis12LXX726tdgvXpA7tebhIs4oQG
3zBYLkq3Zbd3ES01pfdRo5TrnVVmZXwJcnlL3d5eV5zPrWWF67p610nc+GPdRZDtVVs0Pe1+b5rv
gf58e5VL8jVZRqHFYyH7Ts4oq5OvC5pMzrQG45xUtMy8RkjaEGn4Ozv+00OqUdMAqS1mEl2w2M3W
Ups1xg0oSaBbiOy19YKZmLlLn37P5LNDv5ATlzr2MXcOMSLd9jlyP8hRWTEMH25//MwTQTUViXAF
x6RYFxTD1RZrVeB2UsMTCRl7A2QHlytYo65C8qNbSjlmDIuqgxgRY9ngAsxJSphXeRklLUPZVvjW
Vf1aMpF6QZjSKUsq3XtT/TAohoXW8N22YIBUzwGsr1iYSi/hiINHwjhFvfFDS4Bmmr9zKVxwbTP7
TohuaTgQWchWTsIKv5QlPUBk/JibW9U5JpAvOLqoDCTWa9F4q9s7r4hrNbl2n5abtBfVqGuTPg0Q
rfUpyna0Md4dIWq9DaT3FGCqchqYjdcRI+pPsrEkmTtzGNerT/PzujSVOmpYXWKqKN8XQnEz+ZPJ
hLC7oduNBmCS/iXsl0zJ169GudrGQMqGQVp92ZWrC6cWfRG5ppEcU4tZYlQ6ibjod38vnpmPTX7K
1V1rw91Ze+tGAkIVPt7e9a+G8/Pyk7fVDmptNa2OzGP4y6gPJu4Mdjfo3mHUZtTLPt9e7uuVIuYz
NAAPKEqi2j2x0yZgtXaUVa48EQg0sqlzpn4c0V01cOpLSf3cx6k04tF8VHXhIT7bSyUMhtbP0Hq0
4FfTCIDbfRJtKTImurnqsz0G5L//PJsim6OBAQPmM3GwkjI4bu2GwEXcE4uZ/T7PfgWIpHYvUvx0
e60vGDsVaN/1YsKUXd2ctCBRSbwoOeryPgeAETHmM5p7T3kpupOU77FbHKFZHzS8U31Ix721dHvn
jvOSeyhA3mTNnPyEFulQW3WC5FhLJ7x8MhxIRWmXm9Vet/6Hq3O91uQwTS325Shib0VQy3rDsC/i
p5JRdeXULN3TGQ/P5ppAiQhhaMBfgDtXm+tZmiWVKZubwhvgvDgpjxPpK3oUyJJ250zkssA2bh/p
V+eDUjPCpDIdf4TCpxCmBFWPUXWs5Dj6T2xnxl2tnqhIGktebsbWfl5pclFllNe1yGQlNY/XPRV3
yDubgxOj2ZMcCAtpaJs8SppLQkBl8Z3MfKiumWBIKLWRrpqTCCMp68K1Soxebe2xOsW4r4KHND6A
S729o18qvoAkPq00sW9ykbgFOBE+VD3HESoe+plbWnorHgULdu5zWr4nycJd/Wp4dEwcOD3tUo+7
FIOvbw/eAsAfVpXv+zsAxu746hsrlsFBLva3v1L9WqP5vN7kbbStH5G5aMLQwZ5N79WN7Y0KaR+T
q430kCr9qUHmlibqg8haOipF4Hi2/qAdPa1sVnLuHvoKjJe9zvT0m4Wnv/0LZzaEwqROrg84T7en
gJa27C3JrE3/6DVvunpGIC/pzoBjW2Zzk8PQftxebub5cquu1ptsiJrapgR4xD8OQl6GmSbntew+
VGTQ0r2pMV0gULLhwjFc0tXPEQyrIktuGTpJrWFNVu2D2JFTS/aFdwvUkwojYvwicn+3+AnBAihn
gJFafwYffvt7xV88XZhylUMsKWpA04g99KtOqgLVPxb52s0eGnsjgrWuOI/JYdE2Li02eVJ10YfV
0Ax8pfdUB2+cJQajTaqVbN7/L5ZCFOL+82WT5DvptUIJxJYCZA+rfWleUOvxudIXDm/GJH1aaGIR
616zq8xgCxGP8sOn0jyRpYMTXwxKZrdP1wR+TqYDNq15VCa1ojoZfeEzewZdWvMVp6kZPznxlRwv
GMCZh8e0BQhT24BWQZ9aIjPVQyOyXembVUP9cfbIS6krr4ktCaY1vzsuft9MQQy8hoA6wzelYX4n
MZ4S9EBde1X65iINqYwbS//T9vBWbvFnTvMRUOqz3Q9N21PDXcnqyoREgMmP6nVT5AsJ80yMBHga
FB2BtUIqO40A9cQfat+VgmM4PkZMeQ0PTf9qtNIGl2PDF+HApFPetYc4L9dx/hEbG/oRt9/mjK/l
N1CxR/HaABM6bTp2Pr2Z0XdIo4InS2m3sPLmh0p96GJvg59tYHeSpI0WfFjZGxn0guX9cq+5ZQ7m
SKyuMY4xsUk1CQZ4YI+8Rmmf+QU8IsJS8qkoNRas0Ff7x1VjqpVxC05eBuz/OSJ1y8SthhqrGxQv
mUv44B9qDz5BgBqgR9DGxgdplKgH/7XR3ha2WViCTzaQiRedQE1RuH4W1v/z4mkTVxmDMJBdj+sR
xKYtiM2+efsQj88Y068wQ4pa3UH/7Ob7b5a0YD++PGuWp/SuKejO2Y5lTZL5QcvqqnAN6RvIUGK3
yC5WsbFnvMLznlNvMVmeWY76DPMmFuVz3boMWV1FGFFYgduOale8a31wNyTLUVqAcwcnaqK85P3L
sUB/ay9V62xECIcSteysK1g28vG5ktt7O/zr9glcOFo+n4BQ3cOuKZSNLHWa3MlW2sZ6ObrfWuNP
VzLvqpVboys2NfwERmOv8IqVGe2qot5oTEEygMBGSajW849+ZAT0vmgYRHTMdS99+IiCZUBzIFMa
gTYP28qB4DQH1Jszr8YMsvckMI+2hTyv+lGHv5JeWT+24z2FjJ+B/UyjoGeiOGAhCEg0MFYqQ/G9
uvY6+L0CSpLdsHalzRAwZ4yYF5X6xIBap/grGE+FAYXJo8/gqDKc3T+kb7e36sswnoo9cgwMJChx
EOO28vmyeoVmZeTz7jevQ2E8haYze4u0B5wQmJyXVtnr7s5sib8PIST8KWxLxpJh+GobqbcLr2CK
Kh+/ZeLHewDonqEVrmhS7yT9I4rh/ItsEQXuGBjTjFeMVOmHx4igskZwita7l6g7YymL/BqtUfbA
Qsu8WlQVv1ycPMyGwPNz55tl+evI8hgegU0LrRpNfROZCH0hyf/mjtmPhWP4ajMucbPNNBIAA12e
RBdNEMpWCGTmmzqOTLZ496ULCBZBkoxwTe0O/fBKmUCg41yXfwMpFJA3KYYLbfFJf+0885YdCz9F
lqswQDAxYE1bG21jOZfiAS8iMDzQbtCzqxER7GtqvUrNR+wrKzf53WmAajGkai3R1EfVBc1ypUWW
1D4pyi9d9oGxPt3eq69+hMCWc6IsfLk0kxsLOnoAAFslR4F8Z6Cm3w8uMgb1aXC9ze2lLh7xsyER
a4EQIpLVmN4Tv+XKuMVOEtYh4ypH83UEPB1vtOE9OrcpoEPwZSm8vqW6ZvgRgNXepB/feGjLgg3x
uyXf/fWCWGRxjKwBQlG4JhPvieuUSjOq4mOhnCgHi6h6BKVFa+/BMXaJcY+ybQNRyntm7NvF/tjM
wxCtExukEg/U0qbV6KBKhqodi1jQdnq0PYmgguSpq/HfJ/df0m8pXJjS+xIucgEN03b4VLCATI9+
3nnbdZmnUOpYVCBoZv79vXBUnQBgWEA/zSVDKK7N9KivFxQ/6OqoS61TFSXo4N4F8556b1Qh+EiC
Q2s85UV+SsrzGL60o7q7fcfmrvPVuhfUw9W6STrKSmA3sSieefJrDoV98CAe+WLJ82sJQuypDdiM
QqRNDD7d00EeTcqs8bFWKdBp6zR6ZTjUDigmv6qgs8FMrhcrc8JYfNlXsH6CZESx9WkoVmZ2E9Di
ZdHgjdVamD6Md3OpJjd7Xa5WmTxU2W3VQNL+vp/0pLALdbl/KptH+kENduv2mSlLy0120mEwKZMk
XmMNoas+Dj/14qXu9rX2rBr+VgGmH3SHKkQ4S9+nGhNT4ysWgnIdZRhZ0E+nEBbU+pKR+FJ9uRzw
P3s9ucN9VYMLtkvUKAlBiMcK/8OWIMhEvYKsmEaVE4HeXiqpXJL66RGLxOICo0SReLIbvpqnecQg
/dEsXmRtLyAUAk2hMi8n16+msmMmQGlQu8ygroew3vS2NlGOnaYrNoY/yWlPy9W5GZtdXVZw6QiU
gqwtbc/cEzdl07I1Wg1g7CZ+bSh65l5bTg3AEqUY4c+GDm5GoEoRZRgenFc9oNy8W2yufAVdcjLX
S0/uZ1BEWUk3jS0a4Tltjn7P5BAEJpX9EA/w1KZ0H+S1QEhQxbAi+eQDlPOV9OA35958zbMPA6qJ
8bmQfqL6U3vadowAiMp3jrKVKiGJV6JlX9wXEU1SA7AvJHIQDPQQ5iP84N3FpbGwm+JQvx76P5s5
OfQmjTM59TAmrAE7c+jZa6X94DDJNFqA2Ldf3NyDAy6sUVcCYERi99k6p96YmHmdQtVQipG3XU0L
ilUJRARuyFbre3cJZPoVzSjO7J81p/TPXuU5We9AD2G16wbtQcBJpvx98MY1jz4uvo/VOSuY5Wva
nUcKT1oL9DxY1RoMNiR3LUTIHSppKnQ5w3OrUNxMflrD28Bk6XLPcu7pm5BVU++wgLBMUx6GheIy
agWpBnr3yWGsqp3ZHYCWM/Cigaembyyrz7cP5ZLJfrkDmq4SK7Ksegnsr3yXm9AGkSV2KKSmY5n3
tCt77SPN3pr2LYvMXSzBlKmuCgsyDHlfmSeEuRHhLVdZ9ium89Vq6C3yCkVEYXkPg3zSRmBt5kuu
fzQQFmTFGt9fKwhbu0c7fIiBaGcwYfco7iTQ1zPW6a06DJpOBAoik8CoL38lgNwjpryNzNgocnJX
oiLCHHUXG7+t7tmMtANA2DVtQXgIoftiwKsk6NZ6yITUJheRpMnCQ8G0Q89GvkvZmz3CppbHC65/
9lJfbd/EHjGooxfayJkRVDkNIKizGycHAlqeUKzQ8wfEe/vEZgNak+F0uvzcbeMSIlydWDiUshON
vCO9rvfRL83TAFDsuTAqQbtefQ8YtFcQbi2YAVHhgHxy6n9RSk2j5dB61hojEs6cPNcH3ojPT7qJ
IqL4PouPba3vctiAbXKN3BlWWjKuuirftJq5sjqmCf0HkZtLFMf4bw20zNZTZIXvCqwFZt5891Np
GxfGswDECrNJSSkO5WOSyeA0yOk9eDLNV9959lXSS5LtEjkR6y8KAVwrf1e6P3yp21RRe1c00IRr
OgNR2GL7dTTtHdm7TYVZrqTvzFhsxg/iwAC4J8iDoDnrYJjLFCow/umkL7kPMUvwJJVI0jF5Gqdo
uuNYWrAbZYHKK7so9Qe7YNLhIFdbZ7xnFq5qd2b5Q/LP0ngPi3QOydrAFEwEJ7tp7lX6BErLAIsT
ruPKvYvzbO2EgPXkYe3nyang65oGpSz9ABbFlwfYMKGYQ/uy8vkIvFt06homLNxXNbSAq8Wrxq9X
gukm7p9c7b1Ln6oBLrLwYUzGbZp8FCDK/BigATtdZead/sMK4ElTi6d+gIK4eXX4/5pMmZom+tA5
jKCGvM4CiPQk69Hr7YNIP7LioEeQQfSnwIDMNFHeoqZfWfK4EWeoxPKGKLAY3lWM6jrvTqKV6tUo
+LrBzi+7rW9KjxXJLag2/ItRDps0UDcR9LEJ8LXcVxEoi1dlLeMvy22Jimu6kGbOpjzkwTbPxBId
tEkdbZS9YqS4BUOezfCl+gqtyo8e+TySn5JZyT2w0Y3vGwv4MU0UO6Y2Fb9DjiU4c3B1n58FE3Nj
E7YSurwmwkdduC7yjsF9eOzVjwySJoQpNAjR9OFlDPM7M3kI0nFXV4cB3E7cmKuA9EU1wI2Ef7pQ
31gp6mbJk0+OTsOvsvU7OXA2/vgs/mTQnUPRMIKpQYtv0qdTQTsv0S/OJQDXHzQJFLoOagAlcqGH
0cqVpJ/YPa7/IinAxcN92TjKy9R7L0xDk/NSRiVo66xBsNN/k63HQWMCoTn0afweB+a59KMfiYHQ
e9owtvnRk9O3bKpcd/dDvFOUn6WF/h+jV6Bii8wD/xmvCof6Uxr+QuXDzN27Avy91yb7oX/PoLMZ
YohZG4R2qwXk10xNzqLoougyPTSBrJhcgQI6JloIeXRkPnEF8siDlzT6U+cjA1ovMolajo46Nihy
70kpQJ6VS5COS2tkupk2KT/zLrqpmxdg75Wf4G7HjREbkegbe8gU1Q0da+VQ1/4OkHTY9pu0MrmS
bFL8ZJdnAZ2nd2ImTyoxTzvGwp8r8gcnEAXwOlbVnZJ7TAoX9HtpAfA/kJvsJy7GZHLA+xhD5Vt1
55UQbIJkrKCildLnRvqdo/lJ2u0rL5pb7RutvrvtEOei2OvvnDghWa9HuVL4zkw584vV/kziBm6E
IGA5/xZ/2a1NndQ5pUqHmMLVo6OcvcDqgh35iAmGctQ287RGG2rIdoEK+X8LI/EQwUQVa/8fpaS5
UJF6Pd0JwHT0picPRa8Lexji6BK1ETFlrbyOlWAjW8/YAfBsMRg/yyiWamlzFSwH0IjJugpovsnX
B7JkubhRFMnd19J5y0sbOCc8aA7saZe6QJwzyQGeEh0UWN8gTlpDEJYusWPNnfj1z5hWWvvAliUN
c9QWZ6NlNmk7FPYKL8skl+ItJRFfe5AkEbDpgFwUtEtfem6WlOelU7NcqH7ECr4a2KBoRVFb8pnU
IJpI0lfu3GBCp4SukpJ+8KyJV8T/2IFpR7FeFq787EFoQMhNW/RHp4GX5GRG2YbiJ5XxdjSzjWTc
5/hx34+O7iPq65K/tmzI0y246xlf8NQ7DQLsF8oITvvWGjvHgNsgf8MZ1gldRL9ciwqsLCGOEwEr
IAaBP3/tDA1Spr/+Fu/RUNI2y9WjYL9LTP8bpEw7Eatlzqkcnm0VlhBfE8luR6xk2hEjIgg3+czm
xuio1dIhzfciCqiJXQQBRtK+pM6p0c6Ul0tL/64Gwc8BeUEsuI4BibVqpZvKVokS5njrVaRsQ9i+
nXgrIclZvxbw2tMr3dR5/d0mMGlDhVGZYhcC7k/dl0F2fliYdgelnrUjBQvlI232BcI8iJtn4oR6
7sTH+3WfD4XCU3CeLaKowTinCplkXH8LrbPqBo+VYq7ziPFPxKF8+QzCA2moHzaD+Pa94RWvNNLE
LmkG0hw4cnjzfBmRBbW679KHEmM8qIeQ/pQKn8TopAtv+VLunVoyx6RDgnMAkjv1UFEWV1FsYskI
C+HSCCG+Ubd8DL6whFWoKJ9r5SPq3piWpJ8Ux81eSbCoFmzfGqy+lXPU41fyCjMmFI/PZkfAK4uw
oKoODuRRkvRsS+/ELU6A7g7Mi9747sRQ15Jbi/NKCPqo0eqU2kWSFBbo0dpbr49+DwGaiEvF4Uuq
/+V7LQBctJIpS0+za3UMU1PSoLiLEpACXE0HyiCypo6pcLWVvo1Gv5VbYl1m07Ota0OcwcyET4Uv
VN9GLfgL7tfkPFgbyd5b+nP2HnvKsewgcDVfdfUkM8q/DjhA4SfxiUyPsB0q/DXgtMyy2hnjc8xf
ygDImqBZh8ExAO8eVXs1lXZO98x/wnwzqz+4Lo1EBAEiQsFSfvGYPsdvq2LgSj0pTFeQV0tVuIGD
c1cm1u+h3Ee6zQThL218DC34QiGw8/JzaY6rQX7cMltGSuyoG4ruFWxg5D0GMO+gdkllcvga3m5b
J30uKaZrLSCPmqHL05qC2tqVqqhtdDRr6F8y9zHVze8MOLoqXE10X0uYSQbFeWoii+5rc1JN72EV
uM6mDkkEFMLL4HXMdh4KzMhUA2uJUA+K/GEda6gN8/qpTlbyi4mQqJ84b67Kx2RoqknaKm6Sh4IZ
Sm6xz9ycrd/78qvhw1wbvQhTXCUMRlv3ydDsfP1R7eE3ACgPqu+7Djz+9j58RdIJx3G1D5PigOnk
VtjrhLODSIWl38H4nDMl5XD7CxFFka9D3bnuY/0nlwT0yxqn0VEPEdOXFXFajF+HXXQlBUg8OP/1
WI34eaDFZZAOAj45MWGjX0ZB4lcETvUble/WRy1KfqPEHFE7ETfk9nbM3ApcqEL1j6l12nGimHAV
j+ZDOaZmCKclSSFzhTiK+oKLIov00mcixNvLXSYeJg/+03rq5/W8bIQvDQq7I4V9I/A2Y4gjIHMt
DIREKEHZNSKCSvaUMyrYnLA7WteuTMtai+slEdr0UXPvUOJqaoLn4EH8MROihMNjC88qdotJK3Nd
SP8OKmiSq4exDGGJT9wVTIYqKnj65inK1tDBNhvdWWXxrkOoYfyLV06IhNXAzBgVNPS0ASlUYQKI
o8uo2OZ5+tsvGrgn0UZp75pOubdSaIeN8f72Fl0S0ekWKbxPU1D5AuyahM7Eb4qiMAR0bLKXEc5i
FxFGE1ouJYcRpHquCw9uHsStHeNfoyMfe1391mrdzjeDDfSb6yCxttAfVaa/DTxz45o14Ol2q1Xd
OklgdSuYCCyTTQk9ywilpEBpDa+w9+n+75wC32Di1aPfGdWA1kPQLoJJKSF7aNttyyi0eAgxNloc
g6T7W+bIB0OO9tW44Aq/zigxPYXgDs1h4L2Gbk/CWreN8rTUeAhUOJ0WUt780MTDW0DmnoflHc28
EAVtjoiqSR+0B0VCKiMBYPFRhn/KYAlMMWc3Pv2eSXxrdWnZp14J4a735luQW0VbYjfhjnJIGc3y
dz0UR8muj0o87kCs44VFLkmYGYzBg1YnOx3SE9uHjUY4utuXZq4FqYKC0+khG8ytGZPdGjVJTro2
obqRnz2Mebf3zVNCzcGFj14RYwJQAXhEkLfXnalBMENPsKLaIK8QPPj8nEMjkKTGIeSNvadUek76
vWiIUZD+vy0z+TqryyC3zlmGpJ0YiG8iuF00TrObKKYMLVuMkwBK/fw14MjVxIid6EhaLErnDHgw
aBFyity2wniXUGKgORQu3a05I3y97sQodr4Vungsoj7p1OooxIWb9BeRaIDmfKGs46XhAFHnmFqY
6/Ump0bJ1I18j+2EErjSzkz+wR0tYizu7O2DW1ppcnDUxJvGcPkyYiV2Exjx0DCec5IX8eBij758
E61HbD+8M8CMPp+dGvmK3vpjBFERqsAQcVhqcl/4+rmjasqsHTh0i5atKPhlVfgtabq72586e4g6
5hpYCu0ibRJXKJFt62bLD/BshpbTJ9E/0wgPVf/BkB5biCIUy93fXnP+xloCkCigNLDifv7qwLVD
Nxyz6GijlIiEuJPfe4RsBs3i8sxpZjlqm6CBXczU7aVnT/Zq5cmdlaIoCXwpJnDQzmpNEfdAfE29
uE8XAtfFb5zc1qJzhkSKU+qcJKYXhIwt9TvDyu+5S4C3RESeGt5ysW4G7QoZ6tU3Tu6UO4S1Bf/e
5V0ajicCscbI76QOoTUXSgul2JIgdo7xrcgESedylUOc35dbTa3SkgVTCYNDn89XdnK/M3vqB4m6
14qtMh5FKdokDBQzq2iVrV2i8MW87CtFBs4XYlKFG4U5RFL487qNM7p5GOLsADt0T1YFrV25lhU0
rSkyiuWlhBwyPljADQwz2FOLpgJwFne+FjedCcfy0NQP9fhAlBL8aaWVDdvd7Ss4U3FSqXtBLgDo
gH9NjqdXaHeMGpujksgy1+gij0aJTUwqu4gcLISu6pyv0wTnPTRCGmzsk+VcVxub0XFh+Qvi96hB
nZjuqBe+xAV91zL7BeP4R9OXDyksFImbbodKvEAwKwcrcHcBjZ3OL7djSEh7oHTxM4E+svSyh2ow
v8fOew8nmW4G29t7NPdMCQuoDELo65BZfD5I2avBLIkEG8C26E0REVspqK9Lr+32UrPP5XotYSGv
commyVS4HYnYuKwZlAMhJUC/ELMPovHGlJvbZHcdrWk/N+/sOFq4DrMR4z/rk2Z8Xl/Ngs4zJC6t
AhE+sAkvf0jhNkxIXy3jER7uS0nHtdMH0fujnN6raCXqKKQXKMto5Z7a/IKBnt1+hqLoNYhBuAsU
4mpLUtNXC1fGgjADBwKNzmB8maO3l8Cbc9hSlZb3f1aauB8v7a3aL9n8qHvGStY0K/XxefA+hoiZ
TQtCdMe+U4D59n+ojbrScz9cLGfb/I7hJEybilhfgeE2OIg+8cLVEDZ6asc03WZAQSBgvzBshJ3e
5SXsgMcWC0HfuYO1r0yUdUIx1upfZf2dpq9AUDlmwfDaBhzDwi+YKQ2qmgBBQyFPwWma6LqRZ7lV
EBIglydqxCGqQXhJFVlYHvEPJXxswEYtrCms85evNlWT2jy1PJgAPl/IyIVDtPGxGCBqKcVXsLVD
7XQEURS/1tHGhNe9SLpVOBxGOhS3F5/NV5i+/M/ik9BgSKU0sAoEOrCMXrzlJ8T1b+Nn5OYb/AVl
TIqjBqHtIJur3GSoECUUGtmdzE748JIyTGifC2gwF37XnNW+/l0Tl5YNVp3kI1YbgvTxe9o/CkxK
cCiy5xC55IDi64VqixjN6d61vDlwm4FSippfqZl3LoLs3FMqeVzjpkjWFGn4sxrJF90I7lp9eC9Q
T7j9oy9zuV9PEtYIoe1gMfj9+STtojJzqOwJ7kS/l7fl1eY+hCrYSK1TDudmWvcfY1JvTe1xUH4M
PgxmThlDAoQKfK5/o/3f6wAW4HSw+2h3qfRBcw2GARCM6LbHhrQV+G4AAPYBsQULGjkD8G/MVAXE
/duSznwdRQsx68yEAFMcDHSQMTLLTjfl83dJdtNKdc5hRHDYaGcTWAEMw5QyXYr7dmrcO5hp23ym
DhKAOcdsON3Zoydwe3/nXQdRLKbB0jV5CmZ1Zcv0c8kOj4735qkn7quBkmv8JNoaBkUcr9mRv0bq
m0PNYWHtuRgLER1NAX1tK/pUocHqtdboSl6pY6Oc2oO40iCklUGDQxS7bZoX+mpEExmB1u2V5zKG
64UnAYXse2FbRU54bKWDTGfcdDeF/Yx7plcYNfomzhfAfrPeSIQCBuyOuKRJMKCWQztWgw4ba/YA
8Mt1PygN8Hi4g7e/bP48r1aahAIhYiBqZSHI0xc0k04e4mBAB7LsqXY0wgC4A4DYg+UzQ2OZdmUO
YcI8oBg9ZwSd2pHwRldet488x4YyMRTRKxNqLclPw0Vq7Bcr3dsBpPcWs1tL82Hzu/vPqpPjHNQ0
qQJDCwXqLFNOcvRALdFXRSHo9u7OWVC6Q/QYGZ1g4m+yuVna1HXEWMsxPAI2U8cDXKZBeoS6wMSe
315rDpGtEl9DKgVqxua6ft7LugmjpjVg8AXnVXcf4ExKuKcxyACjAKWCmxS4MBF3p4AvmSOI9XYn
UgKAKBEBslKADFwSE5+D2336VZO91pUuQQVBCY9u+gLiWE0/VPWUZW8VppR/iChXzHs+6O53qT1J
92Mlr+x8kRluLqhguAtQEUPZgP4mJyHJcuWU4xCKYQpRowRUCXeRmbzJJlmZSmk6fOmbdr9wJnM3
7WrZqdUOTN1jtqwLj4lmHuE7CPVnyA9QIFmX0s+eTlUav4m+d6Ahz0V1krQ8RYFPNKuomyV0Om7/
oNl0EUUUhmgAYwNXn7hHS+qE9hw/yPZ+xu2LiUYHvizXfnYIxbQBbFkB84BWCF+Jek4ItGI3oue4
ozFJAZngVIwYWRa6ONEfza8OekmSYAYHo4g3t3/qbDWBKg14Juw9cxMTj+d7duU1EZ48EOgb5IPJ
p7VsYzfZioqbQ1OOcIxgdJF3ag59RHWIZBX5GK7L1M+YVSjJaSaFxwLROab5aVjCBhUdRAEbk6j4
B6gTnHbdZ29K8O8GuY6g+u+Hfz79hMmz8ZNGDmFVj46l/Zx08YpejzDIfDjIIBodAvt3e79nr+rV
R0+q5h5gO32Q+GiKNzRpzLhA7gdWVateQbi3cLhzDvV6hyc50OClcjKK0FLUUUdDfJ5IPkEEico3
EIaxXShMz7oaJhqZr4T7mW7d5DqNcK0nWoDRB6mdhmDTwTzUlDdPYf4hcB6ES8sx9FzbHIppROGI
R6FXUcWuXzm4pkpSvYSl/RihF6V2wS7UX0Ll0aSJnmnRs23RRKtpNlCdKZzTENJpFuSQTbKh3cNA
CE2ItZmfrO49dtOdQd+VPxe9Lh9RH/ms5e+itsS18MB6XHAQMN7ldEeZlCAaJPL2UFwoSZvlMd/q
3GO1dXdG5zwLp65U9qH7HjTfwle/3ktH83vK0C58987KbM73YuSM1AuAGDpB0VrCO6tUzooanJpK
ffgFejkkOrXfSg3/L3mppGkrJ0KjJT/rTvNaOdQ48/tAbp6l9EkKpG9QCX/XlQq1m/z1f7i+1HOR
1KS3ghP8vNGdWRTq6BCXJuj9ASmmEYib1WsSJH72/22tqRGNq2owCsJBGl6U5F3om5l+AKplDv81
FQblPR0WEehvHV02p8zbqZ8ZUmyMmKJk6yNOkHqiShOBGKuShRdyGXSepk7Xa018ZF9G4zD4PbGK
1uyHreY7W8uVVvQ7QIhLHCp6Y9JfrUMLPon3edL/NDzzRRkQnTrj1ZrS2CqhtWkUpkDlcuO12jbv
2p8ibQ3i/ODwsj34ByI9/67o3c4av0NB0XvnsujXSSX/SgWeGXC1hD42Fza04Knk7xEVCCHdAMUq
Wg2owqZyvPYUOqaG9RPdRbqd3OzkyWKirPUU+GQEPPSV1paktY/aY1U/9G68bXVv6/vf8zZbka5t
BZpKepdsiG374N6iTi1MqgTYMvXghiFxzDKGXXt7P6LaU9QQ7QHo8v6V4+ssedX67w6T77fv1WxD
GZ/MvKeoZTN/8fkS+7FspEpJlJKAL9OG4j63Uc5AXxEz2YTWnijZEIyWrX8fFEjBuNY3pCc3ijIw
ggsZn0WZ97EgsqqTk16glEOvvqPzKrJYMx9Wpn4eNGcV9Ke8gzZbfpU7HzXUdMtYN8wVO98ZNi0s
f5jDsfnD4Efpm7sAIps+k+9V76W1g3uXzkVffMQMDOTRy+0NmPe8VxswyXsqpgpt2eEK0tezKyTb
qJ1nKH+sdRc2ZVIR3pnAeqSvdPioUy5yz+tzOSbDVYL4i0FfBqw/H4HpU/KoS9yEXdEV6iAlgMMi
Nvx9/wtUZmOtxdyVF2dbZosc7Wc+grBDjYqeg4D7+m+2fsisdqUPJooua/1HWVnrwe82XTo8RPpz
7Z/w3i21eSWA/QoVcaqZ9Cw5APUC6sMX0hFnpmgtZgGR9fI5u4Vdng2GIYMzTMaLIemY2EqVCX5l
1DEqlH9BrpB4iQmivwfXaojFzQvAaWFRET98sS5Xi06MJpTYQZ4URJ619Yx+jN/v426dfYTfvXDv
SH+BA2FGSsEPi0PeIZtwe/3ZKhvdRs25lE/gkft8sI0r12Pesn6H20RgqTnnwKFCy9q76t5yfgIb
2Dk16sfai1IfPSbHKL1DlENMQiuZCpvs/ZatZuEsLlDTr9tCV5CfRrg5nUhOwrQpImHggdngSwj3
BGTBAvFGUdhywHAFO1kP9oZ5iB3vpQEs4un5HQleim2w6XBnEfrklbSuXOhFQmeXuMxojy+UZXo0
tmBpoqkZU4RLgH624drQ4vumTmBOXndh8Ux5jhi61uSt5kDxARhbBzHFFWCgIsgi7i7Bf4FQIGlJ
KL0Tegj4nY8g357gIkDJR9PaVfpR2xslQjULQUS8wyql+pM5+Zox5ITavQXu0VA/dMnYRt5rF/bf
pBDtE4Y9++ACPR01b+HAZ5sMFLL/s7MTdxa4I2IyfcOFk06olq11/WATOAXjQ4RMIKawL9z7XIbz
+WxaPcKsWw1vUA7Rz5qnLIZsbt/AeeOG5jfTBCL/ciYxfU3jxy0GIT4FYupvAoH+IJHpaQKO4dQj
WpuC5tOjWpk6/0YUZuEHiCc2vWtEv9Ra/h9n57XcNrK26ytCFXI4BTNFyaKSbZ2g5LGEnDOufj/N
qX+WBHORa499MOMJaqDR4QtvoLxOSDoLgfWQbBT3wVPdw8GRu9tDDIzVj2DtWStD3lBHa3BSIpK8
PPC5MsjncWfnjacH6VT6FWdq9kKgAObcsI56cKcU7+M1tUiROVx6x9kxk/typSdAycQ2z5KHBL6U
2m0c/UoCc/ZjIrDEDYFcCYXQ2cdMfa+xegnXTaot3Jh0jThJhbeHgCdCV6GEBYcxQ06ml8E148nk
PF2e1bMZjUgq+EW8i5Pz1xOtzNHcl408OvjeI1alRY9rN3LnrqI+07vS5XgfmulTFP2+PO65RPHT
sPNVlFhGCPSFVQRSJAhXEEaAtlOtyK8pN55jDgifpP97wTlmAgZ9B3Og42yM9uQ0UERw0pmUfZ1K
N5L6TGlpwrEiWTkUsiYLmGymwCNvF3F/JzkONmV473b1qtSeL8/A2RYekG8Epsjo+DVLX0tPUvKp
z6IDRpqiEk8bLo1HhHuSrdw1a4FDgtCAoCW72atMl5w9kLFFADxs7CynAhdw54TtQk5uLfOa5cA5
GphwGgCDAHgYsPZsXViBb2IbUFByI8sc+/wYSR5m1coei7al0vrf4DwBiiuWQ2zeS3R6bW+XK/ES
dSwjo4NAiOJsKB/Se5XifGVHPeQ/8JjNonJsN4jsx0bXVzp9W0+HQTwEOxnn1rralM41FdazbY9P
7zJfbOzA3NMMthkbbDL0hQ620vZe8Fb8Dj8gJuLf4HOK6nn5lCs9EMNrpf+zZxeK0FTLVAQCjVlV
FXWosazL4FS/VLxbyDIgriUg0wAH/4f267nQDGU6lIcQ7XMQC/m6p2kstY3es7lggnOgUCVkNw/Y
RBYvfJ6RFqitX8n7zp8jn8acreagzPMOO18uyvLYSQNXPZ4YxsYyxyXpWA1Vp6zIc69ch2c7dci+
2Ai8C5LdXPBpMNImCBRetc4/IJfWXX4P8AwWWlq/mHoKAyJ35bVk2u40rTtzlUg/I6oeJC8V+Z4Q
csaP0yo2NrbrvfWujfbSQafArGT8i+mZ7qk4ZzIufOP76K2S6R7rNGFadBWwf3aJfHqR2fw1Tj/U
0Pp5kXRVG+OSt/CwUiXs6tUMGMnL5dPn/LEIuAUYmSjjzpUgChbq2IEQPgDQ3lVW7FKug9pAr5yc
RJBa6+QhIBluS8GsmsrfE/RNMD/2rT+c8PFXnkdcdX9cuf95nlMN7FONayywbxomnierVKrqJGpt
sE6d9Ft4SjuDtaBbh7UNnSfHK+EoRFB0WM+4Ml1+krMfAr1maiU2ndK5YlJvKqFhtTyIoF1qHwar
BTAs5eqjFPc/rnZ3zkaYhsUnoEkHk2wOYzHkIaBHxXga2WlRGLuyYcT+TcLHV1saiNll/HEXTSsj
3iUILvKjdjFB75g8X89cz0Z3Al2IcRoSL3NSm68CHaxUcVKNK0v7sIJnIUEDet214p+RECNWXhW8
WYnti0ZyhcJDoj7ato8yhb6vu/TRHO8FwcWnxADKXpARHRr9VfTm6d/xUndH6yEIzWVmo+lhwk+M
YD415jYMqBpE75FzqlgKraGmKzcRH11PMGbGtlnSr4SyJ5DoH2tOaHliuyXsdWZ7Lu1tJ5KHkCAk
Cnz30QujVee8twoM8Lq/GfsHTH0WccbdJlJclHjUEvLK9xImrkH7Z1KbrdP9VsDTmq9hpW/yWqKT
7yw572Eb5O444MgZxstBezDQWolXglNSkD6xtLox2g4NVSYaa1J+H3DbK1jQOrl820ryw5T/Diey
IPNYK9jgxKrb6W/oKkBuNZYdDq+mme2qoFgn0Lm04ncToZZG7bd9VuRtnGO3q1p7Dee6ntO+GoB/
1NWV6TvdWpemb1ZokqxoxJWatdLKe8xTkFHPaWJ/YwHhPoVAd/hd0kBc0WqJqwcLXAq6TjLoJDC5
Sau6Daa/1k924kKbMM1xSr70TShrK9sAtFat4oqSSKq4NT+U3vwooXlgLTz/zhp/1iKnbQ61H9zI
UevGZr8O6UeShenNuChcBUAG3OOyHZaGr8LEvMOscdFgsDag+daT6hrXyz4iJPpjPoDdASiHoYpm
6tdrN7d6wxrETmY+Im+t9PShRZCp3wJb9UdzLYoxlw+r89fupzFnkYWpZdKg0eAScTSJqUQbDhGo
MH3j3KYKI0IZUbe7POrZ+hYA5H/edJa3sA+8wfMTOu4iImVapSJfRmO/dYaHtH619aOtJ9888BSj
YFE5+MIhX5USVddNvUqsHhNqoEg0KrCERH4xvHH825LmoWZCgzwW3Te5XOW8CORUfohKeG5V71yC
k6Sv0N8JTMNNIc6LYsGI0gAgMFeVf9uad+VNz6Yp2FoA81ZN8HyzSEpu1YGCIScE2XaN30JaumN4
k4C5A2Z4eVLPtirJp/8Za3YaeX7XV2h6AUypjsDqFumGugchFAdE2e0lycUObaFhy3x53HOvaKJQ
APlMFCznF6/XoPEbDmYo0hAwYuOw95tVZT6117oQCEic2SDCHo6LDgYJqphfN0ijTjhCogR5MCLZ
he1zbCB7jT/7AfZf8CEPggptIcagVqs6cBC5+KhpV9IfKfA4p7K+4hIWxXnBePZpdItmburXO2F9
i10TQLG9FFPgDqatH0gvLWSxGFlPuIhoxiQ7vbSJ8tEoqgzqk22yrez4ZlSBCiSbUTIofmXKLoFV
DbTyr5KyVY80hWoZbj3WixqTeKMmxyk2fW9jq4yZJKzbNpWXFg2bDga30JwWUYqDroyPybDco8yg
rLlS73MJtasU7wUg5YX2OwGjH+UQPp59G2+wsUTp6pioPwM414LpNnn61ppuTLg8/MFqF2p01wwI
5waIC6FXCjZKNp8GFP4V5DkEeG/CAXQsn8e2WCFbiL8R9WbrVsBxcmltdCj89OjmN8NKCe8d89nX
96IZ3PSLETBJ+GFa2XsJD5WCg+j/ifwzQAHLxhxV8jrUcbydZVD+x6vIlfw3a/rh3Df+qnFufdQ0
yswdIP8L+AGQOfaiBxFd4DLC1QCBLIVy27bjohnsFRo+J3GhE6gce7okfvepyMdgVCtZkL5gTSFz
8Z6h6V+gVtQk/L+EEwaGnRElyPCp/ylYqqmH4AgtXmGr1Jz6lghaQnB32wltHAqQvvUy+Ige5SvK
GNCeRV+I/x7IrNuMRyd80ZQX1T84wXYqEdbgmArat0T+S0/aBbDsXP/AEVp14N4nzwUPKgl9HP5n
Q701Yzzt6lsugRUsoYx+vkPbUpyEiNKB57IyjfqntRbBkV7fwbMUEkwTgQHssDKn9SLExdRnnK5h
pB51qA2UQyeAI5xhmvwq1hBFPI7vkBcRYSjogRQNKdQ0Aw3X+28+6EjRbeJ4nIpygTkNKjv3E6Kx
nXmv4daumdIqM9sfZsWgUn8QmENTf1ZIb2SlXRdahJ8kKFHWmxbemhiIE65ZCAPEo3OTeB91/1EL
B2ks5Q3eT6d71Knf4W+7arUXE9ZnqZuij2dJAIEOtlYuTpMDIRNwb0tb3OM6rrX7Apg7eDd0sBYa
mKUT2DSPkc0EHma+5PbvoBp4lfdJf0/QAqJ7UY7PDds03nOum0r5XiTdOm3vcurspXkFWnX27Pt0
IM1qitMo6SNaE5x97RtZ39/JD1nh1YLi2cYBIngqmw+5EOCXX48+PlistykjCcGSLGel3yZChdmo
XM37qWobnwqYtqHlSNhCOEl/hyo5/5AFPKl7DIqEfsvlk/9s8ACLD8VxDmQQdLPbLSuCCHazGh4M
c4vPfE630kIL4dUrcvSPaNrunGsJ+9mS5+cxZ7dcKuVBlpWMWSobiottqi/ACLuVSv2/utXGQy6i
yGDXIAlo+FsDXOQ15N5/eW+d4gjiERBfRAr4Kde0VEqefaiJK49M31n4KFOP6kvoG5uA+wL64ckS
KFSuXLXnUksaNAYKJnBs8JP5Oq6qe0ONPzJtO8QEvVuuEsXYs9Mx9ZC6K+HE+RUHlA/5fMr0sjor
4EE1gX1tdKFgliNTspjo0uopp2+1F70fKzM3XfPhG49NhnAmsSrLjz661/eLrWjmpDWiJsOi6q9U
ik7Nz3mYTOMCDQjNpHc4F4Fo/cBxognmnMexKtAytFbUksG5Kvyy2gmPPABSUvABKpfgmVsyoOs/
Yhcd0OdMs/qZ8EFUz6qcjpG0xSAdQuVN46grvaldrIeXGWpnwRhsL2+Yc98PnCkeUnALMIaZbeIq
cnx67rBu0YZ1+6pfG5K9FEq8XFB2miwpj1we8BRf/jFXYJRxjwJa+YdjH65URYCsUnwYzF/1yBnq
3QKeJ0ACTvdcdGCXs2UfvafWvZ2gop3ttMRx/ZbkqOjA94tS8fda/tFgxjZmb2VM5w5JmZDgZYQs
LMQpTNVxBwUxVYkMEpxOm453vdwvutQCLAFZgjgLm0akx1zhWyeuUaEECDCiyhE8xIBgYwTFErg2
LXXM0QATUajOimHtG/XOHyl10gQTagaXpwbsHrvlz7lB10vDmQd/ttnpJaMwr9sdChdCvyELnCVm
GCkiwYNmbIkqhcqD4r94PLBWk7tP4SKNqElKNwEiKxXBWCLt0/hdBJMmGhkhtkmm/qhmqCciGUfw
doOi/i5CEobbVsCWJjAsZvYAl9ato3jlBZZr2y/pCM0qLtdW/MTCFXENvBNKNwDq6czT2ABoL0sf
BCriqnak575aS3EHPPm+VtSDbiJC4aNgm6+FfI+IGyUFB1L2Bu2hpU40FpE6ExlliEtZBAT5KNql
FCOJfu3i1qMmVxwCG29rNYJQMS50xHjRxFKZ+wwBbADZUj89D/Gb+GH8CW0cwdyTw186kWceb3TS
KEG0F2kqO43Ag7o00AI+qhAWFsEcjRNKkZXy1vnpEtU+PvuQpEKYMOYxvCrjC7AqwjetOMjBsA7i
dNknkPQAegh5GVH5CIjh+sBeGPgSULZDcMKkapDwbxK6u6pUHmrSHsi0IKH4oYmGdMieLYcH9CuH
gNBcFHUvD+s2IdSCuJUFLa9TXkExyXACI3oiIjMkErTpDydHlAFE2cMEacrJxu4UUgaR91EN0VLI
DiK27HbDzupXemIsonSrEZhR2RWaqohN1DgqC2UdeNkd/vT2Q5FJp7602O+hVj4guBbxTjHRfBlT
+qlzV4i5hJCNLi/2c3EK3q06GTcVSbQUv14cedo5+kQlSZieefVLP4hbo1Fe6QxdHuhcNRJaP0q0
IBxBwZ3gXZ+uxoS2XNS2ksDOkMTkpCE+vtErNDHhbRHSi4XD+gHH+jfj2EOI0HoFxiXaU5ef5Uw5
RQNkDAYd42tEMGanLbXSdnDEaQsYD8RaRS0HoLdYmcG+gJ/6PzROxAU8O1IYkvInYizCxm6WoFaZ
heuMAMyaiiiGxykeEWxmH+mMFcu/GShk+O+Sf+VeOfN5Kbdj0EsYp3G7zD5vHE6gl0uGdSIgZu19
5z321m3eCb2ma62oc2OJnp5hIo1ItWH2inGr2aVRcaMYJJNsDtWDDehDWFNuxe77//+EnwebBTyJ
2sa6hULtibKLxnSBtOtPyjyQ5KMGkNw1f9BzNRShofLP283WjF07Xp8ZwL2FJB7lE6jqqGkL8ZMc
CVsOLXY/C/UqW/hcO4X+ExI+4iMi5TJ7015PoQtr7BtWjnDmM4zXAeC7qXl7RPvXOcAXiNJZpACM
yFZ2/255H/n44GT1ocBWOtSfr4pPnmt7fnmm2WS0ugEKLeGZRDsl0OQnAi0LTFCV2ncO4VPU2Usb
/wLgZOjMiitaZOOkYNcPsP8yP7oGbMWGMTBHOtAGUJLO51mEHjSXmYNduoFwHwg8KKqGkeHMk5Xb
NJSX0x31NWSymta1p2dxIQmdW2tU/wV+nPmxsHCAIyqo3l9PVTOXzbZobeZHRmCoWuxi6d0TYvp4
cdD+vyZXdy71IYaDWAP1jqh8ngPCaFe8QIanREWLokDOFQ/xlb4b6v5CAhS6cJ3Iq4CIICN0m/Lr
smDnv4OhGLouKID85es7q3FZatVonRDOjbw0bkbf3FlY21PzqO0UItzRgDltOs9E0T6hkRpJh9En
qGSRdvctMfrlI+JMTA1PV3dQsQHTBFD56wMNnlXXxsADARUjzkFjBz4NeuvAQqEUXR5LnKPz4/3z
WLNieZ8XeSnBmxHNYjrAvLIwCPk30phfXmk2x36j1X6qmBGy2cJjhlcStEr0MnJpKcisl1/qHPnu
y3CzOLga4ljzbEG+o4MLcgdYFPekSJm4qInfBDiP1eXQy5KNa5HJOWrWl9Fnd5evWHHkeEBdQaMA
NyAn4cAt6XHZ0fTY+/rSEeJ7+MAiDBeEukgUxJbWEUm6PA9nLzY0pGjnUV+25jS5ZjAcr4qAZhrO
M3pIKBI0+YeAyUZXMuuzq4gUnmNe8DG02VFvqF5dSAkDAdTNvQzx8+aG8i0i95df6JzZBZ1JsEEm
wQFE4Nk6gtCEKIcDpMLgytD0ehcWaO7xUumdyFAaz1mMXblFPxFNf428Rcm7lVNs2sJZC4cALL8T
/zDVzSLNqpuuDgUdbEK6Q3weEceLD9HqwpmqXghAUcohOEAk6+1iR/xLZ2kbcYEF4V+dc41Edv6q
/vR2s2WL2nwT1wJZCTuVlTvmCxT76XUg8yUY4SwaSqQ6qdflWT27TD4NO1uvGNxIZlEwLJA70U5A
QRmIHbU1QJX/5mhzoKUiayaKHbPvl7W0A1HFOMGO2BcJmD5GZLQ69BdXw+Xz58Cn4WYTqlTWNEQZ
iK0iwPquste4MFAKP2KJSV6vp6RME98Y9b3a/m2kD5fn9U9XTKwH2BP/vO1sYrGw8KxEAc6G1DV8
2GE8kHK1H1Z5462RgNLrRfWuIKGo9lem+eQeNj/W6WAByhZyGJCzvl4hWZ4HjeGD8LOgnEi1Q+sC
amHzFKT+RhxJPaw31D+Gvai4tgDEnWDV141rhXTWi4oibOTibrmWUervmxtnkNekHOTLcqkjCfgR
5jQjUTch+bIIDzI87VAOHEmYG851S0JPlfoaZsgr4Ndpm8Dyc+g16IuBMI9GdR3nm6hN3VzFPKS7
Fa7Vif8a1IMbWHtRAfbSxtVGf1m2PUBsX3yuOuU+9j8yHNB0MlUiJhoaXCHThDQgUrdRtuqGX57/
5lTvsMhFhGtr71r9LAo04ilj+A4CQ02WbU0/Te8bcB/UY/fgrbkdYiDfmlUA7hbtJywQgn1NOdIa
cypHE6p65q3QxFWG5yrIN0IF8PJqObcLP3+y2U2c6XHnRWgOHZDZZSPCtYKQJIDzVyl7qvhRf6wO
NHxQ2MW+G5+Mr6vD8SvNbifWZaFwZkq3mgNeIAixDLpX9TvvpyiCiT1ZbZwU9ZRauIhb1Wt/A2qT
6hgMOcx/AGXI+1KHmHZ/eSLO7lqoWTpIbstBC3i2bdrMov3pRSc4tVCb4Aim6q8DIqce23XPEG/8
ctW3L1VoX4kczn6ET0OLf/8p14/aysfyAuwATl9UFbPuhciXkgLqrpdf8lyMR1oEqEiYl8FL+jpQ
L0+d0kyY9nLOU0xQ0IYVqk1kAeHL9er+uQ/+eTTxNJ9eKxhyM9YbRovbN4xaXACXgv3laN8G70ZI
iAiB66Kgu3vU2MNM7eW3PRsSIWvB+wqxctRnvz5A0WZOVo6suLJ4oZdvJAjIlovSXPcypCi3+q6l
m7De5btUKU+7j7V3NXo4ex5/forZNORRJadtI4Ddpaiws66gP1MW9OpXhNQo4NQ9aoDP5GTXO0tn
P/inGZj1HkYH0nWlMDawCXNKlpx6U+oIZV1Ro7uKLLgy439IQVVJXJuYEYG86ZC7SY8GbQDOFHGg
1+2rle8FZo6ExirKrahggTKX9GjlUz0XEK8r31/c6/MTB2ETFgB6apQj5iUWOS0sNLSjQ1XvcXBq
8woZ69PCJ0YTBWJRDUhk7iE2QXKUsXQTvhBXnkLcen88hYFvMVU8eEFzuTQDYVwrnbxQqGII25Xw
3QEboZw0KkQT2oCbrdbi3Lu+Bc/OgClqd4TiJmZjX3fAFA9FGFV/j03B2R+LxSgFsOA9odELepO9
LwRcRbFByA+hV1peswpXzxXzcElA/gkoI+HX7DPIMh2jLsGmG9Q3dnoB0ufYeGEZ4aDXdofXvV1A
ZgR1P6rvORCLArA/RSKReqPfQ/dV1HUnX10gE3rl+rPPfhwM9HD5U2Ejnp790xmlTUBdW8TPD2Aw
b4ScOPo/MpVugU0eKv1ggn0z9PDeyHDv2pPEoTBpRG9CytwgKadHzsLyIPuIy5PavJhhD037NohO
biI0YjD32ejOcCOHdNptXJTvuVCS6p2GHmL/fADgzoRGwkwpg/pAbCHOZcq/a7FEqbdDKJSq79ZI
SYtyt5JtMIV59H55FtCSaVxGPRyKsVmlvXlk2HU9oZoMTseCBiX+HtWpHAAHKYfafaQdMOs6XpQe
bt10r8TORB6cjyB6G5DPCbhK0Y1q/G0C3ywhLReCu9e8289deTZ0BqovmAKxOr8uzHRIZTRDIE6q
ED5awbsm6RClSPpZV/bftaFmF3vgBEbsVQwlAN1gNNoF8IzAvyeKRDqXs9hL37JiJc4CXIkF2iIJ
hDm0UMy7/CjnCum2gQUSEQv7Yf7SjTpKQzCEoTiN/ere9sqlQbM/yO+QqgJ7cVV9Tbza/Oj5PODs
1bXctqQJ2aiD78iuYHLTIxW8FQNFtMuvdnaSP73a7Kpt4gYB/IyRAsDTnpciHvDDBCRORyi9NtZJ
0vXP18JRCh8fwAOnjPbTpnVyJ1eqDOgC4ooJ1dKqORbpceB7yejCW0LxESRbGuULg+YJnb5AHw6W
7Imsz1BGxPZuuRcXBYYenhHAwYCJghCUhuNUHOnraoByHe5jmksxyEgIZ5AngImlROovwnJdmHbE
AmP2b+x70LH9z5vNzuvOqYqh7ifeTN7IbbxqAnULgFRD19NfqtXj5Y+mnjv9kOyl00K6huDo7Ks5
hmTUrQM0gbhaoH5O5LcBoPKg7wT8X+REgkyMZwC2UPjbKMeBPF0lrRNRMKVzhwxnuLWi8NSPE+Wt
K48oDoI/vvWnR5xFT7SUgypUx1A0n4QhHneIAG5HdITQbOnUYlXqmCLk/VGLAGA7zWEc7QVxBa4z
wgNYaACo+bQUjAUaj5x1xFqi2mgDDoRWcvlxzwZ7n2d0HnBZuRYlzhBSchxYZ0Q/1S3N78rYxO8Z
11du7bBmEdC+PDNQJvy4Mr64Sy9M1xxEanGm133O+KLhrLIbaJghDkXOihFPUT3LXC3owl4e9ey5
hrgkyFyhjTWXYJYMcwK+35NWVKvEn1w0zkqpgU2wF9Bhcl2ukMsjng00EXamhSGTx/yBB47w5Os1
p2KjUFHwM2vV5Nuus3Yn6vvCbK19xFE33HbDUwYXTksWlZGhdPgtwwDoyrOcC7I+P8vslC0Db0L2
jdcnuhchRKBSPshy/WkMuq0AgRYa13v7q4iKAypLx76zXoNJpQPFSXX5Wc7F+1DiRR8FgyZz3sD0
o1HGMdcLDvjIAKOQ5d7VJeyHSbj7PRbvl0c7893J5RkK3QEYbnN1BV3yomyyOIfB+5JR/m1STU5D
yAbJ/mpT8USpni1uUTtQhIwoFS57FjT0qifjwMrpmOgLDyMd0R5jQ3dltY9ifIT6blFH8m0m00Cr
NzEZDlV/ZC5lL/4QrTcK0sKOyUaBiap00bwVdr9EG90uPnRIERQD+YIpxQ+hCpFholbgHAXaAZAr
vpP1xszK1VSiGmVvmhj/haM13vhGtCrkQmRWXYrUzrjslc2omru0xVS3/VE80WQSCqu6Av/D2RZd
9W1UtlX6BITdUKYVlpQvnvrbSne2neE7iU5F98DhpWOGSTxC5S4GNtFPI4DM9w5oVS4Y7qi59j7M
DLpUufBY9u8KHJRSIDLks/2PqH/L3vJB+e4X8ipt957+LswQI6K+Dg0+UdDVNpcXw7kwXweqYBDO
wdOX53X/ztMTK5S5TGJll43tHqqjUBVVp+x2QrXTsR7lmA+El81kMIf+W40BIJbLGA5NixH6gYiA
xezH4y9dfSudn5cf8FyFRzSkkdu0wPyZf7SGs6GWBq8gRokeRKhbDCbyCh/gzKnFaeGwhJMijHy9
j/S6ZN05HyAkf2hxEgjJ8OdnVzuNKD+SM07mBoupIpVWzaiv7OlWeCcTippW707GeOi1fBVnteA1
Rk6+USKcB2XEppJveYs3FPj6eqOig5SwvCgRJakqeBgmSawI2+FbEu60Wrv022nhJRF+v8cgiRZh
8VH2qMxm3q1oNljUIoi0jfQNwK1NiToHsa0ALrYZerSr3Y80gP1MtBx6gJ/HG0UCdpYIQSiK57L1
LLSmQL6J9Y72xskDNTuGHupuwb03QJfsFhaInUZAJ2iWjBlALiXZpf5bl5qot24AnyJ4HC9lae+H
6QKsPVxL9Z6qFOkVuUCbEH7Qv893GIFtklDfSPxYYRQT3JldulP5iV4tIKPH1DcOnWrs2fMCWFU0
zrJLo8U0vJu53qLM9TDG3VojCChzZ8Uj9I3NpGZL0jkNNTq0wsyR09n+6wS89nZEXCPOJth1ib+T
tOeaqR3z4c4rHJxcirVplBgbBmvh3WAA5ZQwOSgrLvv8u+gfC6Dk9Kz4/iEx841pvzpx5ErAt1sd
QBhwOEhay0BzHkL/eZJRLTfMlR8UVzbkOVqYLjDFaOXLKpICs/6Ykqt1i1st13JhPtp5vG+8WzVd
IRCDmg0MYDw2qK0LgJvTfu96bHk3ZQlwP9j22VuoDkvBexVIQmsJBs2gG86EefqA+s0E6WsE49gB
bIt2DjG4SJ+cmkZuyh6nIeYAAAyLbpGM1Op/dqUGO0JUGk9ZPV6B8YSz271i3QuLBATyVid14b7a
siCFOomOEdjl/X/mbtRBE1EEoefOQTUrQ4SxUuvT2IDDpSkSv4nEr1sgF4dKo5lfiQlE4PzHTYWx
m0Bzi9NmNvW+andyZNWnqDXIjmX0CwVUKjzXA+ST0s18KAVQpo06PpnDXAtTJ8j8+1QTvY8T2oZF
6e9peXATa/QSBIshofZK2AzQqF0a7V0o1UtuwHSq8SPqTsaNBg0+IRaFI2uDpSMSJiFidew3OoGF
Li/94mfgB7CQ00WFDZBoXVCNsNV7Gaf4ZVr7NwEVmtjXlpbGB2WxUNaIzDupOAj0gt+ZGxjworAu
bmK6C172OnIPECjUcnYS8ALBR4RuotNcWNNO9Ii86mOsf9U4WGv+G94lXGZR85uo2ZPDR+xZYthp
BdteeB+EECdC63h5zZxrjiKp9M/szhdNLkuq3U9xePCUo5IXW4zLJLw9Chatoh4f7aR3Gy1dC3Ln
lZHPJD5fRp4tobgNMi+VM3L3FnuwCsfcCnKIST+pdkVow8aknHWQqmeUKYwy3VUjTSbO9v/B5ehM
VvHlWWZ3VzBO0ogZ0Klwgbvrssisdd3fIt9l+tbaKD4E4Yfb8/IUnNtEn+deY5N9SvP9frQdGTX1
g96HQnoIoYAh5NQ3dv+KgQEgCIc+YVFMTjELLQs/Vgkv+c7coLCluIYEDhcRLZpQDMhtTKB5+fXO
EQO+jDnLGyp/rMpYS6iBqdhCyOuMqENAnMFtiFi0RTmMNcZNYvU4rHM9Up0V6ABbRKjhnWAKCQR1
iFoZf7z8cGLsP04VMHR4wsHAB+n6de7TtA4kM+AAo1RVSOmS4qeUYad+DSj4XybhPwPNEubGaLPR
6jiVKQj3vUZz8CWTXgWcHmrwzhpKBH2LYGtV4bYfWPXV6Krl8DYV2MvRQRewYtRsJ18D27O/ypE4
iQz893n4QxRArrUhs2zyzEaUYOsfkRw9tEV924O5psmcRTdlvEu75G6s7bUHCAXveZcblm9I85gM
2Mjkgx9oB/DnY9p8EyVdWsaCJqF3gA+IBbX2Ge17V2Fpdx9Dn+5KWVr3fQlUu97bXbWtTPMWMhLV
ln/xjTVh4EINDYGZ2QmjVF5hgYmk+qNipH5PcazRjgqC3ZeHOXfvkhz+M8zs8CicPFPKiW1M/0MU
lAjumBfa4bR46aheHuyU4f7xwaBRmQQ8pIlzfGNpReyUShwaXDWS+rtJ9Bc2dOAM+8BQ3aFO7zUg
dJPhoJPsoWw2rayoW7e0dzvb+obHq8ARqNW4nRLuv2rvaeNCIrRLDLfoUfbDZjO/64a/RsJes3Bb
6X2IlYUaFovUaAnJNTdtwO3VIAiSZNlr+roOKePTXClbB78BdVnI2bqKvVXpUKDkogypttH8y8PO
VWEzN4q/Kup1onv73szWvT25V5O1c8wrvjrRkAlJnh7Z7KP0sUQnWKZeW8qjWMgQI1TAnVz2fbOh
+xwkcJCqK/WCE6b5j4+jc8yqgAwNiDRfT5W+9HvdbrhHOgZhVgRZRMjGWVO/QG1rWdCtAH+qtM+i
jwI008cZAxaBKOQ1kf5InpYipjsM46rVtuDp1DqACXJ7wkeq6o1qVDtR7EC1ze0yY90V1xT+zi5m
xDNljgKgDHOREDS0K6+UmDcWCg6maGXFoSz4GpK/v3oIn2xq/pyv/4w226H9yJk7iNGEFEnqITN+
Mqq10kDoncNhLvutUQW7ZPwFcoKIkzLExpJgaDrZixBlARfjiuZPUqULuZD2ghUh0OVgnK/XHsXT
XHra2ZqaNMOvGtFtqFoKs66UrDHi7r4jfkokyvOxpq5f3GfDJANGpyFwG2g6fV1SeJooTgaM5HCq
HPRvTnsTeKmboAUCWVeFGsRqlvPXMTWWfoUp+iaF0Uy39/K5c3ZdgCbWLdFpRbf/62NIMDTKvqDw
lre/PAOFRAH4NG+0YXe1n3p+734aa3ZlVtDMh2bilanaS92+pKobvRCqUOGlbSG27VXgyNlQ7D9D
nh7pUyhWpJNfehZDZvoHwvdU2yHnSsGRVX95Hs/xXnQkeP5vIue9ndzJaFUkUSjUBUUWj+snmrGK
2riy/y6YR8KxljYWbVJUaiBpi+1P1EvV5vKTXHvl2cLCDlYn/uGVYbMRfMpMK9cWyaIIwS4Pda5r
oGNnYDu4rgLPmWcZ3UT5uMz14CCBakP0QblXkaj/lh5hdfueaxqrGikVuGHWw+WRzy1bHNUwbzS4
BejFfl220NrzVk6a4BCXE3HVuMzBs+KRjb5NhvPN5cHO4e7Bl+uaLmQnTK7nr6ONXuMHFFaIBDgz
/0abDt4SwJkghpnpA+hE6nGdf1QpG/Xty1Vtr3Pf9NMDGLMSQFYnI5R4KvWgMYNYX2X1L/BHJE7L
1NhcedlzOZMw1hFdblNI1X99WbZMY0QJETToZChM8Gd5vTt7WpNOXD0TjHMf8vNos/MHzOskE+SF
Bw0v9RFLSif7oScqtF60oYiERg0XY30X9095Fy61LL2NEv1ZMhx6mz+lStoj8LORKAWpZPGC+T0M
zTJU1gK9DnIHzmqXfGiYSJgoCtBaoiztUR6cQGNCmlZAEaiBsWnKaSGcs4UfdMW2xUo8RCzgOKHC
Y0kKojPOTp/i5VGKMI6GHRlWFvJZ+bLNOgrh2q3VspnTrUx9Ov6gurJtwmsZx9nj8/NUzVahHxWD
14fgAQQZG+V7pdzUtrbkguJWoEiVS09X9Q2ufJ75Bu+rqZeGnDGn4IFOid+v4DyIMiH9iWuE85PI
8Kd7GFY7BubUnVRAwCgczDe1nQWeoje9/lQsb9e3pfv0EL/by6fb9cvN0Vr27ku5Xd7erndqt5IW
m0PmHr5Pm8PPu9Xz/nF0tx+K5CaLevv7ignGnG/+x3OJPtqnSyS0pNHpy1Z/ullabnOAyrJdO2vt
xncfnMX9/c/kbrVCduX+8bF3tzfFldbYCWd1aVpmwWdhVG2Wah3D397eBotv613w+NC593+tFovn
Rfwt2XzcvFw+BK6OKdLsT6/Md1eULORTMGZ4t9YX36Llgxsz6wf/flW5C171+Fu7cp/MNUP/mOnZ
2RM7wahLJcNW65tbefHjm7L8Ztwky/I2eAwed+7mr/vD6mfkDpvnNl58hOtjsrj6ucXdcWm+Z0dS
GKl1kht87pcfP4rda7Bw1rz9pnEPhXunLu/s7eN2cW2NiQn9Y1CBtTMEV9+Yo3jjsrCHLM/EGkvd
V8fVF0+/drvN5n6VuavCXe2f98ePmyujnmB0s1FF5Ug4cmOCLM8bkziJSjgRpvpTs17epO64uF0r
7u4hXtyPvx8eJnetrX85N99eOx6q++sFyM/TLcwvd30b3+T7p/VDswWJu1gdch714SE+7qxV8F3e
fVeOh2lx8Lb37kP6vLuvSI6OKool7mpV3i8WuNQ/RscPaXlkVzvZ+qUsNuWNYSyMHaZxb78vr+aT
U84fr6lDy+U9bTjQ8y8qT04r+b7+hOiXeyMvXus7dTEsv70+AZ3i97t5aNw0d7VX9+5w1yy2qJsv
vRWHTn7TX0Ouz/uNYpFT8Ha4XYGuwPSc7edeVfOszlHtX66/6Yv1U7hC4eh2cPXdxm13z49H2ATm
3ZVPPU/J/hh1tqOVQYvMKmBUaXtjueB3l687nDVWBr/vv8e71d328XhEHGhlXwmfzp3rQu0CPxRF
RRFzTkOKbdXX20rVnn7kbrbL+Qbr5bcdmMOVrt+9mz/jDXoTg5suhsZ17eXG2/51//8IO8/dxpGu
W18RAVKR+lvFrJzDH8KyLSaJSSIl8erPw/5wgH49gzGmx+22JbFYrNq1w9pr2SZPwdPfn3R5urHM
jdL6chwMTy4vMBdI6lHOf6+Sf7N5UHNoMGXgxkNc/MPMD9IcPG7y7G52fTEtEL3FqehbCMtYc5fd
fzcmw9EsnL3gHLE85zI0fgnFuu0Ffi5T9Ofa0gsJIP0ndea1P0jquA66GxYpj+c0d61s655frmWt
hjJSRDB5Lfece7MPZ13tWaLypYi+Qcnwtx3zIzptV0uLWEB4YkjSo/8Tj+H3XwCCi7Kz6UzbPQMz
pcgEegzydN0cgtncajj9btJOnQks+xDkHulyfxvV5D6ZzbzBr/bxT1vpj7lpqWiAq8C2BBz5R1TT
C8HK3Oq8s4kuOb0xCGAY4SbejATsEHJeyA0noo2cmNl4xaEDJYxQpG+oPWM4A93QFYvbw1gIGYp1
Cj2zaBSn5Wk2rrL/hVP4y2b7N4PDaNt0EcuJiv0Pfz3qdGpNLYsOnszBmCpiPqcw+JR6Zq38zXd1
3BeH5DlePK23dawmM88pHCq7oXjXRqwIKL9+S/90W+fwx/zRq6uBQSH/g935MX+vFxouod9RN7dQ
3sQhGIjTSdvA2WOdcnd6vkuxcn3rcx9FeOEG1rCSk2PVEVjDUORyHVjL0ddXaXV+6//8oz31PyOj
3xJcqUZ4jDwV3zPyv1yNJmhCFdEebfO2n/JhHabT82azWj3GdiTFRLVmpoyFI5dL47/3+8+IvT9s
eVspcRI+0oVJqvp/L9zXIQYO4kbDxzFOLKLMbh0c2R7vy1/8qZ+qiP+41o8TKBhcwzf63dqm8g7T
0zyCEeJ7KDVbTLxAOs7yV6fxR07rHxf8ESyMiqxKm4YLKs5uKIbCgkpAtie7PbHNZOFtpfPLfP7T
fLXzSchIhlQDpvIzlZQ3VVHpAZdsaZbkAf+tJ6fzYnmXK/8pNonnZlJg3E3zCMApFrORF6P67jiV
s/xlAxKb/1zvhOmwVo049MGt8O3/PtyOX0WjZ9aomzFjQfqgW7hgPcnAlG4FYgpG5unoM3+Yb9O/
dInpjAE1EQFTMlQlL6eQGk+ogi4J3gdJr4Pr3gYSSIjwDerIjfGOx7TQWaW+JBEQ4x4CimrgbZR8
0S1g2ut43Xm6EUHnYJHJUOEXOBsJPaocuTDtGkPNfEGLL8uHAMaCdt/3qGcPwNJkQGCMwYKi4aPr
9lI5iIl2uhVEB642pCAubzKGudeXIzNsDN+NFKd5oPljpYA9FPSkWhQJK/n9ML7V2uGTwU4RKvrf
6HAmzIXTj6WKDw3fz2tSj5vrtO46fO5b+erQG3jstVARc+AOUBOurUyu3DJzchVKXK8b86rVoHYS
SnjNKkLz7T5e3WSvdpQZoZo7CDwtda83hn1UY/uVm4g51vQH0YPGeREa3+h2bTa3LS1FvqEvQsM/
upFYBU8WR/WdycedadZd8gB+O1RlFiQmbw1Mf5Fr0o/FKhLuKDc3zOYbZHO9fxXksMXLAZTlGwPF
+ea9mllkMkb0ebyKzH7Kx0Gc5Et345bt5995jR/PNFUEieBWIhHqIjKRoGyhdBH3rO1fjrtJeObm
dd1EFl9EmLIWqky+znizDq0GgQeS7dQ/lyS70PAxXnvWwTet0CyYRlTfNAwx8FFj3L+VnM8JYLue
gHWSbjdzimkmN+yLbmNkOuyiiIvhAxaShaSNb5kscosb0GisFInXUj4aOZeBMtEqvunwBDZKC1Ao
XjSk0Xsg33RAJEZoBaKrnts5YrSFnW03CHMFOJhPFmHB32Vh/lmqWWJcjYp5yHrC2mzqfWi4t226
BkIO8JPZa5iQjb9wN1bNNPEM4e6C9IgL3Kbt5DM3HY6z5G1DzDts57YeQ8ySK+NnPL7XzrM2qyes
pLKhVOKT2QW9JnuJpRbGYjSd6KL8yIVq6A+zv93Saw50vcdBUxUmK639ZzMN4XWC8ZQuK4POy341
8YVmDkEjgoMMIiMZudkmkOrk+ZUZ2bojPkwzclPR93IRizieflTuu/6/a0BDv2i+gwO3Iu9f6mS4
c7xUtj6c4oam3Oo+wHiR3I0PLbDk2zgO7XCmLI+eqSQGJnp2r4X82K6DUMRL2YX9y+GjNBEKitgf
aWCBric9n1QCUSLd6ebjD8WGYHS9vq3XA2dmHvV1Kp7G8WO9znSBEMtb1Ilx6TRG5y65fSJa3brf
DfD/+cDqdAQwtmcNeRAM3uKDu7VfsjraAM7G7GjR31vfuWmbuqg/IHEtxez6MmZdTsp3ZMih1wts
/FQPK5toazUUD/oD5SuA1lP2zrjQIxo4jJRmZREus3VkrDvj1AuB18kaq5Qyfy9OfqhIgbYMxLY8
8RF9I/RQJ6fkKBLf6LI6nyKifTkxc/n4TlJxtfGswIn3xIW89rd6plvDAR+XWdH67cCpZ18Ul0RN
ukXKI7TC7dUO3zZwQCcynEwZ8yY7FP6KPE6YmI1CBcSqxEXdP8UXXcs+xCayv3jyegI0nl5vNU5Y
0Ea3QiHQIYwMBp6OJh9YG2hptl318i7lTd0WwBDL8d25vyZAEW+iKefDrvHgg254zxVwicKmpVck
Q74s7+ea3Eb8/QTFI+/nDBCSzYz1YzJQABqvklF8AdgWMGM/RTC/lJinVMil8xT38deofR2tBkDm
G6j9jMrxc5OXXrglYBDdWdCOYvQ1jIlimnTCtUdu//gUa4jaJb7HdTt0/VVgMAt17QTtLF9lBZlM
sC4ZVKCLW8rqCSyeIE/ucsUoDbxOLIt4sxzG4quAFr12tKMvtdFFT6bZwFM1U6UXWZWRJuvY7pEm
7THMoUFCt3yKSvS7Rp1KXb7mj8++0NhwmsjyteK713A7jCCN2Pfi9S2GANK5PiHdvBm7d4+2Q8VO
uqc3INm533xQgqd3/30bd2+TAlzjYOJDPqqtY5nUkbj17EQzKxEq7n97cn90yH+4kDhwLZSd4jkh
3A/n1i9emQ5Ut9mM++uXlZeolsoq54p3q7FGXalZuatfutbjYeLoweFHN+0p152OBMQr60UkuuON
dbPtfFxZYoI2883IxX3yDo1iEn4op1qGT2OPrN5IHP2uLFPbDPsWmKbQLO6OdkmFdwXXImbr2IQ5
mko7ceqTtc9aYS88xwQab4yv9d83/m8uLL4WoHJSChCXdFsv8C/fWetB7hH3mwaXSzM6UDOLUJbr
zSLrGPHsaT3MrnR8eAcX/33dP5/7jwn/67o/JnxYKd17FqrNpmdXu2aDxITTMQdeZTaHF4nzD83q
WykTSquNJK8SuH3bF/mpa97d0dAIndFOHY/c9+q/hwUtBvf7j3ExFXQE9WAs/Sm90VGGg7vaLZvN
TnEIJVq8vEAH1pwnXpIYWSCBR4nGRUVUNkbTIZE7fyyg/389ZH7s7QLNKcQgtXNf8PNIKA+BnKXR
t6BOn1EReE3mhTenc2ijzL6fbHfLJhiflbL5DkWPzGTG8ZO4kyzEMCulOFKdENtR5CHS4JmRL27u
5PE2lWkqgsVx6H14tb2+sqm/FGN0vITedbpOPTa1s91+FO7M08dPt1522O5ajy9YGugFJYjr3k0M
N78EKf/Mc5Pra2lV///s/YgZlKzJXtn13myMg3oBL5JvXoZ17pkuGTL0do3J02ADNBdzlhltWJhO
l9Wva/qfiar/HUXvR+yshe9hMLgX7Zo+jMvJ6XzGt9mQaV+Zk2RjUnTj6M3lsnIq8UsGptMmwf5j
/fyRLfhrP1UKrD0dikGbQ18cNGvKzUeiwi9b2SMip/vk6NGKvbxglr9+Sbn8eu0fe+qN7O1Qf+XN
piumb1lOVKl75SY8zs/Z0m2zT7dazIpFukJ6ylkzAb/Fb//I+fyY+Dak+uvm6fSGE37EzZPsner2
VL+cettN4whb2LWJzqqQ263zdNbrWHishdmHKuRvSbCftdY2cGURovLdRctHh2zrf0ehDYkjNYjI
mYbG4hkA7yeY8a1UNGYHl+WXaf+3qJW6NYErlE9kbH5GrQqp+HevvDaUHAZ25wLbvldgM3zfpNYl
Mzuxuyt1UcWUC4U2g+99Ovjse6GT4wvh60zT72B9lcr4On06uvnfBu0n7ujPZPw9uB878uY/tDqG
B2uDGO76dUgBWumQw2xvq3qRmKjrPoweaZvqkGq2jztxwcYA11d0WRF07TxQvsoEW1E44KE3vwzu
X0Lsv2fuJ7ZCeVZIt8RJs3lKfxlv6DotJw9X21ytcN6GbN5d+jviYYm45UQNjJf8gEYVEYTj06n5
fSU6TmqGjmJTtP8l5/yvJyN4+ZZFAe2O4U9cLHXEfq+jdN6b0boiq3SCCs8gpJn2jNLM3KENWQ9u
z68nULs6fxqQvy/bGpi/9tCg1LSQbv33Jpx07I7ZtzTj++WN5Ocej2QR/3KXP2VU/m99DKAmAD4P
W8gf6pq/Lqf3YAlJm7TZVCT1IL2/Tnavrhgf4K4VxBTunBjuJeze4juzo5NvfKeOTQFvpnjJYvbc
6Ifjdrt2fPnLSfJHH+4f0/DXuH5s4t4geSRhzSZOhJEJFIinEAmxme8f5NOHjsUhLELrO5GfXXt/
7H2a9mIVnEj6CWEeP6KjlxidwlxjbJa/0ZcyN//2jDAu7Hnwg//oNby/mgb2oAhvMbqZkC2bHZ+U
jNHSvW0e+bRjqxj/FMVvGaEt+EZ7lmTzOITYCI+SgMH/Xt6dnXpCMcYeUxrLxLwmRV/YTHVNdLa5
ElpvSPrCSzydu1fD/Q6mqzZ5NLdOTZtI51MC8y1Tt+NxwuJciHPfIQvitumafLxI38bnYiS/V5m0
rPlp+HkozPFo4n/sKuGE318jY9SXuO0PEU+veO19Izd2tXV4X6ZzK123n7QYmotJEomFTcrqO4fP
i0PUVuSK4NElE7MKvM1w1SGe4FFEYs5+XM1JEvLbVbJdbW6OlZzIWa1Ww1L6X7zxxdisub8jdCV5
3JC1STzaGIXv3uTC7xoDYwigUCTEqKSWFEncRAoXh8ifz0j4oegX5SIn8272PXMPONVdDQzX3oSk
Vjbn+TDChT1FYvgQpGtIynx/p+cHFd/Irb19+RZ7ewEqVkxq2RONl4oqm6ettJN4W/YE8fTSjHcw
V0ltlvlUJf1JmByiB6GAXcvigPSbForK0paVEXVEF1Fl0FjW07q3/9xXll64z8+U5IeAOBolAevl
7VXdptWeSub/ZStCZ4ukmonGF9zXD7ldxx4xH8TVMrWX+qxHYsm5PWbwFPpmibC0AvJ78upCToer
EujWaNNRZWd2G78WdNsiIxKLXbdrwAz8NU4qS12lo1ULDxfqsi9elfnVow5w9X+pc/1BK/1jc46o
7cBm1ZYhfzga5eCRNHdNe296LOFDY6ErL065dYbFyia7Y6eRpazavWl3p7YwZ6TdKPEUkwn1L6nO
K8M0yYB4IAAulYC2rJr2Zs2CgWe/HX9tBv6/Rtru5L/M26t6BzV6Q+8NPbMULfAHmsmJSPJlnDb9
M0koFMBYyiQzF7kjKIyFkTzO1s00XT4JwoSzXHISiv8+9/7VTe78NX8/jNsw1hG0fTN/b3s3PU2t
ZDwn9UAG0u1QwZ2YlCz68sb54ozIEvwGT+j9m48KIkrFVWmhoz+pvKv+XYfL4fnexL53B158yA99
ck6JeHvh5jYrZkCCWFvrqC/642obmfHaT2XyHa+7ZAIT25+QZQ6m4fl6oU0xuJH92EDUdvmTSpqF
fdHbl+S855C5Hbt9iQvx3/P3E8f059D6+wZ+1F2Cnj/SmtvrvQl2t9nLzTf35dVKvrAO8f2XawHQ
aysrP9fQ31f7UXnJskeTlPfBG38ydEl+itvQgG/jaTw4kcmgz7LdLbUHNu7LvbRIDll9lBkw0aTH
u7Impeb2YgfBGn26K64Y2iF2zCSo7vJfBvNQDeJHL8Y7ZTKObaQRVPbEcuS2LcEkboKErkLjQvbr
8ie/OTizLpbr53gZbnf9L819zbPbGGSFTon1VMxGotpFs0OPQcjx49immCD7k8ONL8d3b3elPMew
CxpbOLjIV90tVb7l/QImncq6AkeMeF+GFGxJjRupq8oQeRRRrealYpwbdw60hCxBz5sWs9P8uQLo
Dx/F+LGe6x/o2ipCpXvS69Bji6CKAQwF82r6Q6M2OuR20OFrJ29a7Cw8ZPzk6C3PxaplGwaw4iPE
JlQZrA7+9EAI0VinE+KpHXlKVCefaIch9ZdBz6qNuuIeDqXv3YTqQXxCkkuxplHDSEuCD5bcYVfx
PC5vqduD2KUznQlp0JWQN7IpMlBxC+q7VxodFjnPKh+Jwoyo2/fJs8gO7BFWw+WCDwTjiptd3Mjw
FE76mo1SnloUWio8paml0rLMDmCuHp84saTfzdBNROSbIycZClC8cG9YcWY9UbiwEBk2Kzz9MUiY
13wH7SnugTlcXHk+gYrZ7qsWP3wpdp9OU+dr2BXgYN3bfkmubvGqN8VZN2/nr0uP59am2dvn2hU7
TgPuqb/mgefGl3HfL8nGht7aH69Jm14cNI/EyBlPq0smxoYh1/qY9Lb4SFel8JZEROGUBFtbO4aL
WXzRfHS8cgSbeNrk/q3YDm3d/DNaFHmesghB1MsuRJL0UC50dcPM0OdxX43eix2PSDMOrz9Oys6Y
AnfLWEc8qo8mvBr0brERghH53gnCCl2AlUL3asim2iyLpNPpzfSWxsN48f9bDmxaUD4RMTQfRmOd
ad3mVQPKvCjH8BLNaozuOOJniLO56YTl9VHoxttMZvBrsQRfk4DObk+bhDkvUj4ZvplTv8toxjTC
GvkW7udp3mZPc3h4mo9Jl6V9wcUqKBLAp2LC1JVhESmbuVf3aT53NDk9QvTKZN5HskHAB5M1ZvbR
Y8N/1KFJP3B/RFevTDc1LKjGtRaxjzKLEayC2cPqTO+mZulwronhfDANLr2lP03dxySbkS6573zW
9xIvcRSK4jKaVx9MJI3LWlc+0UqZRDMaDNpfO9l4MNNcbe5PR3PexKiaSAzoA+OkbawrHhQGARPQ
ODesgXKVXYs++QR5b9F3Xi7709whe6W4o0WFnVqnByzR7W3mnQl7i8xnWBp5z0SFaXAz0UiFWYap
6JSit4wg0W/3BD0/aFWMwOC8Wz9XHxj3PrRgMtppbPvSist2hjvvdrJZE7FOs4Y11MiJSYW6x2uc
Tx6lUfKHoeLN0L/OzGWiNzCKdAYe/Kq1SWR/W1r+NumPI+zHEZWOLJZlV1TlJGXfJFYHzQyef+q9
Vfmk5/dNZxxtzWav4+SxGSuUH3CPiswoW7Y92ljbpH2j2J0VL9WpfKQShPDIMBKD7pGumVg0axwV
ShVflL2tDq9wSf4u0V/fFR8DuAWoPLq97/PTrLy7c0lPqT00gvPbLhxYb6L90FBcCsFmDeHi5jl/
fSOCUs1j54kbqGxvrn8oZ/fJk1hr9vB6RuNlbj4jS2ff5uTvZHd9HwdWxymHkoOAMpZvQvrjDue5
QZZcwOIzG3j+khYps7S6ACro86iFMr8emnltsScoTIpmz/CYUdZKcXl69M/Y8ZQTyEIykH4jEdO5
3Nvn36PFUudjEJc246lKqXqeWapxnfU6lMrCsaeZmeXk9n0c2oXpT19z3fSREZhEZ+zPU2a7ylMc
Qh+tErfSSp4GmfujvnqO4SuKChxd3YIvwIh8IzJuRscKV5lxgfnZUtbFbviJIOL06bEaIrbbZ3B+
tdUfVXQsWFUAxHbEPRUPWbjpDGcYZjKhHAez5Jw/DG0RU+XIjXByndw+hvPu4f5Ru4/5zXuNO4rI
toXNOt+EMl5fDfz2Ef3ei4HHNlVhkIgE77ShJBjc2nyCutLWD4XN2SxeuXgvk0t/zlYLzav7uEo6
LqRmtDR1kq3gjeb9ub7Vp+R6ZOHRjsX8KUACqdS2tXVU7ijl3pb1PBjf0SCvZDSwHpO809YS6vaA
xZGH0ARfN5wOjZIjtmsF43qS7XAVOHh0QDXQtUHwC0at2jKnj08sbXChNsLZpeey0egQNcvAHIYQ
+jqdU3l4fbLJAtV9vk1cD86sMCJuxiaFsjNF2/Q+Gt8406fssNccCZn6Ydw0jhLU9AYkn79Gd7vu
AzIQdSXqz+Gk+aLwlX7qshuL27k+hpPobaYTdACtu9ddkIDxJVUi5et2ZgqHuYgaozfrtEG69glw
/up21yNW4hIFNcpEEdlGqPUFLOzrcHk1Z43MTX0dzzqV1BBKXDQ7vQPlmOiNy23aa+PSR2ZBmx6R
NeYRzVXmRY6O+qwYV8IbLYNF+TEAg+EM9uoYjqXQe8iRjZxIOOt7wREtEbuiXlfiKozIwNOSbwYf
MMW4d3E7NQb2kGdKaV1/GBRy4mkrVzR+yzml8OyUjLtW/4AD1N6HbkcOOVzzWtrgDZLvfD84Qk5i
DOxK9jd1LPRVMO9RnTAVK7ng6Cnr3A2cgawC+ewb1PK7e8SLhLKukRNlpe9o9ofhYWBqRxaOg6Tm
n0WRvOeE9MkHVjbsGN3PYSViMB5fT4G0ZUaqfBtun+eI/dmzshslXqFX8jkpFl3pzyHZecCFY6kR
6JiIp69L9dOfZ5R/5+FH/1QZMMB9vGrj/nXz7ZE9mN8PqVNZfRuGZo++TJsntCWlRmU5mGeavEJH
OevXTk8zI+LvWXcRTnX8Kiq10/7TUffUaQddZ7jg0adPoR2zzMB1wP6Vn1nZYrzG0NryOvUurwOJ
3wKWB7zFsDW++SekHwadluYQbzh2NStivqKT5kTO6BA5OJDLZoTvFe3oZsXhosBITwa+SCWar2b+
KB1OGNXLXXWn7h4dTmqOEJ7W/y14bIl+ii6QKXQ34CLsq3lbDKxc7koDzdD2jYPTvXHzSf8zmW0V
r2NBipJFIt0lG9qADN15aW4ObWstunfrAekHEICJOsk/7iUpSD8w7pHwR4KmVZ9q8Odg0p3pX9GW
5RGn4vatuwBx1TlkIAd/rfRhFTEGn88Sq6oahXWbN2Z1qIxLaGfOBftu3dqEhPtyHuO71VtrfTIQ
ihmugZkMhW9jh9zupD+O54Njuu+4FOHNuG0RF/EsvdI33Vz6CHJN8kt/qi5S5zqmNbfjDvhA2pgK
D24LbvvRTme7E0DakL+EY/tpQR8zSciu8I/bRqVr0UvN6xST7ShwukiwINgozuU3bROUE0Zet4LW
W3S/qGoPN80cJzuhkM85ANPgV+Y08+6cpFc2bH3q9FAB+XgCE5LKBCafAKIEqc6eb05K3IQodqLL
7YK56H8O59nbvF3ST37Om0abBKnbgiKw6G7ey+786g4Sh+d2DY37BcNZoEsy1xYhJFLucHLNhIrs
3VixCDVv+/BhpAfELYdXOVhiRLHfjz8lex8eGyKa4yuVdM6CyX7byrrbwywQAg9hb9OM99vxb+OK
UaCIeSWqldNgpXyiTDZ4ErRg8Jevua+aeLtIws+wkLCam30XRmkqawYBxQEBVqut8AdG+F2J3dsO
3TYOQ452mX2gaLlSZbVDBKOtzLjVrLerN/3JAzTf+3u0v3NoVMt6/erIlGQgxMwDWZ6DKae7/Azs
6xhhDbMnIhcMkFeazwMkmqeHCLbUFnoLkGBF4KjIMODkoGMrBrGh1Mje36WC5l651p+i6c1B3fQy
iyMKqDQ/ef2BRAER6vtGmsN2Y2XTZNsPRHMm31c7I9ISgKKI9xPxgkaoMnjfW58UEJPc5Suy+pFV
4EAn8B5ZUNG/B/KemBDpQM9Qwyk9suD+JyNXJrKCduVUAcB4iDyRgJ4KU9Nk95zqACHk/en43IFu
vmoLqpZbZRSFKBI4v+YBpKSlncA5S1YBW49BcvPcaB7jHPdAF+k6OT38Tcm9sjw1SZW2u+/uESJ/
JjY+L+PTHuI5wBfonknjcw4lMnm1mDo2bJZJf1GfuXm1Mp7ApB7yvrwTUI1wdeSbMB1CJ1rfj/c7
WljiuunzHGcdO+7wF8uytvLP0WS0CLeDGWmUx+HpAWWYBjN92VT0CKS4HRtA1jzk/ix3tGVg04BV
ivcBM/K6PA+Dte/Ee50tm2yBG+uEZtSAuYdx3JFdAE6JkQDHK2W5UKnMHMqNdncHbwGlXmnomP1l
6CoWOye0Nbf1iRQrMIZujyzgKraf+5GLeR4XgCT9VXeROdcJ1vOOGsscv55v+Yh84i9Lt6zRrQM+
iMN7reV7djVeY/2ruyqdfNxzqV71Te2UwxKaw2zodL6K2Hgv6OTadT5fIX4LUyY0D8uZfgwO5Q7r
9PJK9msEdoyidm+dXl5IA86DjlAPWMUhDo2rXQYjMGlitDSLyZMTiUwqWWcARB+D9W3ir/MPTNVK
n+ibJ35tDBTUGm0jN1TMERE9Lg5pX6/8+LiuGnmbhKQXcok8JhFOCpuOuO4fYxCEIMYSOtfFa1kN
7fwtfE00MsFM33E5V+m+USUHIsVogKUt1mAduTH6BIDwjjeAQxtt9dYEEuhDGUw0ipnZBOXLObf2
QqFaNPZrOZhUx+4MGozP6tDYXRLXIP6t5zHev8HFfKX0gsdC9Z1OakGqoJXjP99LpRH+037ieQ1b
QGWsmdfUyfnKiu23efAyM3oLDVQelB8ABuDMonkNpYK3cQOAhdwjOJPY4KuiQvxq174MOXPvkspe
ub+SJbiJ0SymkkbZPxDBd3ke8JvxKPP8yXDVJQV6Zrv3WWFTwJs9RfhdiMTwMwV2gNgCMXFkwqcD
+XD60RzEXvTNWbWPKAi5AwNfW2kvEPQEni9AUQQqwVE+9rctpqM+80sMRr0fpq4f29/6wj++8KG5
2laZPc4tdpXEOpiJo96yCYq3AtWsqDODUai12fjy25/gc32ppLFywTzxCm4WxKtPrcV8xtxL59ik
zjuzGGjniK1SQcCDHyWwY9qw9C8bcxfNc00+4xkql4+z/9XNjCFYRPAQzFYDM4UYvGwV+Rfc2aFI
mS8gYMPWQcSOqiiUV0ajW5zxI38cYDIeBvcb3g7B8iZ5Ayb2oSE41Bqu0Wo0FFkhHnusK78ABhui
VQkSE0xHboYQ17wkwN6iY2F8WuAocNHaiuftt5grICYBpw9xhMxy65pCkyGKLfb1Xgi6TpHWuSJ5
jUHFWJ7vPQHQE9PMi/BeMZpYXl7Y/tHbb4LcSjnJpxnYTOCeXaqWXLcneOP9u0gMzPU1h+yMnkAs
OvqhxbbZo+M+bAwsZfW279+Y3pcqsJ3f98TGlJa5cQ9QY+eIUpMZ5jWFXgCblYAGs/gGXfcWHbrm
NrlKa/oTE5uOteYm+ud2FGQ2QwRH5ShzsPycB9w4w+fnj8J8jbmZdlDsLE4IGuCTWZq5dxbe++kE
p+L7Cp4MdnL39mo/IVxn30xM8k22Q95slmzJ4ySVGJuhkXjvaTCuVnpP9LjAyNLO4Tw6RbpZj1mM
AgILs1kNFvX4aqlTGCnvVuLkVuTdt+BlFd/ImNjtPTFuS9JP05fTUGzO26cfed+BV+uiu4dgjnui
o5pDqbXe0YkTjTOW5wg0N1yzC9h7I7pRWZQszXL/2vdapDSrg6FCgvIBzvV6fi/6dyHULkeRSC+J
+z74c31eTeIVLFvR0fdFf1tguU7VvB85t5eleLpzs/ov8VzXpxvl6P0V9OVdvveqb1y3kSIrnKlz
ML9O7zzPQiiLAQW31VWOFrwMLNAU3Oa2jaGMO+tynRAApGKEzpMB82c6RQlpDydd/K1A2i2HRH7V
/jodul0FAhlR7XkRui+jp+SzAWzusxSoOCtPqKUNrjNZg1HtjHto0xMUz/lteOrtQ7Mzzpf5NJv3
0Eveq2gEQX/OIgWpvL56oUdlf7C/zW9zdfwCe77KIf2EcdEaMLvLHm1d/oyQxVirYwIUjQPTvm7J
b0BVmhjxKSJlEIomkMV6BKh5Dt1w/t0BifUSpEGIYBgGZMBcLTzluAHLzr4MXGUBFDU/9c4K2VJ/
ltqFLhKFbnBRffWcSMHUyWwN0hJs6bIOHdUJDlBkn9VxeUqXoafu32N9plAl0KeVhBgH2TWn3g7O
/ZccnJH9+KoWCCR3zY/eBKdrns60j3jVJ1ixYhN07SzbgLkj3wJKBWBUdr4QQBqjRORmbb6uBAo9
chFGf5We54Q7ODIPp+jLu8ETk+WsdX1UkNURyWxtHU5eFlt/qZGA7vPChziG4ydNliZGynof2G+S
W2atzMMZkjcAy90KqxlTVM/X0RK7yIaEGJHaL6tz9wLRfDUL6pXEuXwXOrrz2NUmj54NF845L4zg
9BKf/4+0M21SVtmy8C8yglHhK/PkPPvFsCZEcEBRwF/fD9XRfao8dtnRHefee+47JiSZO3Ovvdba
62htjW5UQE+zNnXV6QmfNGO8wbYrbERBMHGCY5dhDv18NTmadATwGC2gWgvhdKSPWj2YtKPtUozy
4W1wj4TNebC35Uix7xQW72HLbK7BNEiElX11crRja0ezuLMGdN+lEiHP959cVVWmwkNt4MHQ577J
rmzv3PagjVxkTuTnaOIWyZbcf7YH0lK/8JpctuNuFXIVXvu7tySSaEZg3MP2IJ6evSooAsmnWHh6
Y7+ul+pItbNZbh2AwgexK/iKXzA+Xpc26Nt60HQ+suuBMNCi2I2nvJdJYu5zk7QZlV7v7Y/rsjNt
969Oe8uNY23cbO4t1JYXbev+xvc4h8TotRW70oQ7kMfBp9r6tMIKDQgjysLLovV50Y2afHYRT/Qu
d7Ne4ip+9sW9pTW9OId5NcotwWHl+LvZfagerNYM3QXlO2FZNcf+cWft3rK5tOTH+KR+qiPNT8kx
jo3q7QavfOcmwb57f6NzIBTiUPK5KJw8aalNquAU8iKCXyFkwFMKvsIJoG33fnH3rj7izFI+d07d
bX4YT7mF3OaE6DHqDz6zd13l5s3gTuOs3Y6zJ96fw44JalO4O+NTsUZwt6NqnAbx8Px2ClM3GXbe
klWfC/30HnJmXt0rHSTg1YmQK8mTCOGZkwzRegT8UesGPCt0RZBuiRMxyOCiR7JTjW8D1QHg7yxI
KbdmvGkHbffuxB6uNe/73pV21iboGe3orT1tuDb3yX4kAExOklHeu2yKiRK0jPO48suZQvnMETYM
H9KZOdLcNZDQoQ/aFrBSwyTUguNIstNAd7DUm3L3IiXLxk2iwbmHImV9s6mVqwgiUItkfYwjjha3
J+Z5vcw/j10mt0WRh1tVuPab1IfuYSRSyIPediRrqGEqRC4kMM1nIsNpftAjGzcZzqzm5GPpMBm2
FbbGfsUJViMKQQSkO1fF2AcqpxOVmQEzc1g6/XwUe+Um5oRapN7tQ5lBsXE6Xg7CKS/S3i1KvQLM
+GTgBEOz924S0uoAq0tHphjavSM3UZlDDTCUTIutKobNFz2HSIP4lSQ8+0oAZmldp0W//IQ4b7Wp
7bGOIXax8Yb1VJkqs4rWCdB6JuziYrBNLIyUAAdoZbaQnbq3t6+zm1+vmLoBSzs8whLpmCVIcTJJ
P+4bbaFqZu3I7r13Dk9vO7RBkdAnOaipnYCwARoEBWiGTsQiQBSe5MecrwevuavXzr0HQAwAtI/U
7nZeUMVCZ3lkesJWI3fhRjJVe6p9C65WJ8jJEJR+aSkQuPWu7h4n3FQbFMFQVaM13PXafcghSr/1
eX0Hl1NE47y36WXtaj5tl4jqWS93uKDGxPmSWMZV0b32SfCM+ON0MTLERpNT7zoB5GsFJxgfnAmJ
YkoStSBHPLpSYgnkqGB6lF0W2kICj9paN4IsXd46jkqdgTLal/y9n9oGX9zl4JxVtXHoceDsdW8/
OA6oo25Qt9w34K7bkP85LmkA7yk34zhAylL755VYGVKU4dvHDUC3zjz11t47ktVeaA6dnLh+7Lyr
L1n5WPNOvW2Y9Y6Dorcf5MtspLunTQHdNMPxAOPOYgYI2ZcsnvqAAR0Y39E49UhlVvn7kUIPmdbB
OS6uy2NJjGkSEOs+EsZE95OBE1q0Z1ndybbwYx0U5mGlOe0FNQaHYGUAQ1oSJBkDYP/m6NFueglO
i7NzDbmduIpbB61Q9DMXhQkXkul1y3WpE8iUJ0rkK8GxT1+mekL/3zvmaW0qXub22IBs1zVwpalr
5kHDgdIAc1svbrPOnp1qHv1iVgKaldYNjvjNwHTcb1HpBmiDbGKDyV0toNeA+PF1gthog3Prq4On
GQUHjG5yeYoA4voZZ2XdcFOpcjnq6OZxAG3HXBwx0LfkHiUc6DN7Rw9QMwUHd2/pQdXc2VyQ+RZ4
YukDeN8aFoZkafPCVIPUvxD0e6lTmOeNtMh6p9HhZLKoMjuzr1Ht19aJ/8+1x7t3S/8b/uR09+4z
1tHRjyfxhCz4bAeXNxruNCfIhqyJGhXYtqsGwkLiHybibspfWDRlmxTmFOeUj45mqI2PVDooZVKU
7R8j2Y19MWAe3KzH1Gx7wtXsDGUmxzmF2Hh95NaWTqIGCVpBEExdeh+aYA8Ux4yoJ3l8IT/+4Pe3
+0VQDQ/hldSPQoZFH6HwYt3t0ygb7QfsOZbX5T2bZZsiNwFs1TZKr6y3HcEIQVlVjLZes2vXntCA
5eKQlu5YIjYoTAZ8cQ/qPnDFdiaMr+9rj9cZ3EyKgrNbl3x3oJqdWRYwFdE6PI+EqJrVXNHY+0Ow
BNqtSMDs63GcrujhRBxQh8dot4FJhIf+7SsFO+olsasDtlDGwwykNtfUkwgQ78Ki6FgZnSkz8zAD
ghYutNkz76VFxGK97Dgmv3KQxRgrY+tCV9TM2d1N4ezfvs4zflsN2UEy7Kpj7fZWM6uU+66m1t/1
zs1uv1rNT0TQ0+LYPd29yyL7ykWrM5X6bWKSzW9pkzM4uZ95onldaH3t0pQtk8khN7cY0hzBSayS
qArCzN8gsOb5NMlAH0pH4w6pA5XLTAR43+JYbhSbtLCpTWDwD5eDDjN9lU3G1dYVbVRmxCmg+ubL
5JPbqI6IOIK1pdsLt6LKkKcKjOiMrKZlnadJX10CLqvL3RTlU9atm0LPnOrElixupOCPDBEA6WF4
rC2vtRKaq2x1NmEjbLn8cKWK/Spg+gj7x0E1aw0lR5HgM5eTy6Dlas7eOQU3rt+X5mnBmkaao3hS
2LJSp3kW6uRt9+y2+bF1/zwA5KGuSFPzRpKzun2epvmbMlIHevN4TalNj9qjdaOFox7OP6K7HaEZ
oqOhkfvxYP0uWeny1GPOGE+I9K9kKdtCdOjFk+2I/cS2W7ZDAWDVO5hFt+Xn41Ownl+h6rPKbj2F
OwuHm7+7WScT1se0svXhLhS8bbgOtTk4PIWqs5V7MDVYpjWB9k4bx4haEVtYCG8kbOQv3In7kmRL
8xPbOh4I1ikA26e4bNOMlIR8JbxVLsXe+cncKCgFnLx/nl7QjCJZDLKh8iZ5YremYCCZnU96V3sF
OXtqKnMNTKFP+MTRmo/Z5qciftQkRZ3l1j6tTvCzd03GQO+ZMIbfcUc4bNxo6mmmKpbrRnLymxKX
rXj7rVG/8ZGzruA1gkDu+sxEzvR4+/FJgyxDAh1tCWZASO/8UeVtF6jmfUaJmIymqQymAymq92bm
5WBiwaF3mOksQAmceG+0kMcOxK9cMgpbN5OpZoEKItGFFoE81ru+ZzufqCC9n2fJx5oyMXciEHcL
bn5DleXMdpIdCWElu+q0ml5bcOldaFksPUvqE+lGhw2gIOgiN4/W2pZVQA4D+6+JiIM4v5CZbHy2
k/bepryrI+iUv1iZ4uz40TsZt5a9G9H9eEvfAOs4uZuHu7ncbuadzIrcjnlZtswkIJcYueWgYwIJ
XGwW/Ij+3sbai5ZLG8rTx2Yj5mZwRhDaKE3Gp+52eHDXI+oeSh8ZrS8PqIUwuD1EgQOsM92Ukzrq
4YDWyHKCMVdHhJbbGFYq2XFt1Ihl3C9AAFT22TSGw7Q2P7Rpw5tqD0/vO38hiO5Cw+Yjmc9OEBqQ
l5i6hy4zs7B+G8z2b8MyvL4lY85elueNwl8Lna97BqFGxAXH0Uu4WKQWWktnnI/HX+sem/viZS4K
uNDbrr5YuiwM5PHGF6viK7W82wiXHf79FY/VwX0gjfL511HlD4xPLmLLmKozxe01hcadYgwbhWIB
3RSRJMA5WtTTVPB4tbcvyQuqXo/TPaj9gJ8q39iC0zpMnC8y/R2ErZC/sUAlvDUCJToLJlNy7POU
GQwL66sMqfVMOy3j47aD2Vd6SsOt0Jdcl6hg89Pbz/thdBGML8SreuXGzvh6G3y1rEsdecO8MDCg
ovr8AR9b9SmR7lzdygEPzIrsjNa/wSW8HK18bZ7wtkAVt9x1d7E31Ig38s1mhe0MKycz8C+hOPjY
6xaFV7Xldyx6iehRkg6z9I0no6xfoDg6mFTip53N+KvxCMrcIXYmWcB8JbA0tsgpmB6IhqjCXcGy
zwh6uTMiFProRH9zOCXpGTX3J63yQZmSC7SD22OyNxH7ZUMIIn5RvvcX2HdcDPxq9u4x9taW7yyU
VQiJXfQmfXEymRAsuyMSD8xVP+k+PkjMq3OA3P3uO/j3QQDr4ol0MY5Drv4X42JOdlZKU5AGBpgc
HBHXmV2/Ig0+h22/kUKjwcdaIlTsPVX+nbNztg4a6W/1fkMop3FAk1NhH7YeQNBPbYzbHNCGANp5
8QZMOSdHuLtzetKwH3keCMV8eGNwCAtjPpfdg8E1QAOwOIx6S3Y0F3F4xqKJLH2szQVjykSbrj1K
g8gFppi4mITZ9njssdiJvBB2jpQTKX6bX43MGWJNy4ob/W7dONHAxqEe7UGVWCMPtKg8yl6JMtpV
5V6Nbt788LaGadvu2olgE9lojgDILDTA47EyH7f8eMzOLhs5YImHQTQcqhST/v7WT8UcPz61/iDI
21V5Bw9j+LoNTbGxZVuR5FQQ0lJMiTDJgI5lguhO89RVtl7jZjVy7UYVaY6FN67DRtvbgTH2KTUL
BKdMj4RwzJsPwxfyvfYzZcfPJ32Qw0pytq1aDV88FVzVgF6MjsPvUvIFTrqQ+3be/Hg4GmkfIxYO
Ugd4bO/drnQ2Vv1v9vuIlJxy7YYL6ooCUerYy3RyMsjI0PxuDqmPwlc1TS92CEZb93D1Z7TifuWX
JTcE/D8oy3rz6z9o73IR3+W4ZsJnirvqHpZ3jC+tLQKqcd2dOO7IdpfyV49eJjJ8JYhWNWEg7Xte
+NJGRn6mZ/o5ow8MfPqmCSdxD9c9XHQXK3BLbZa9OzvLMEaZwd0zqoJoWVqBfST+AOjCDu1jm/aK
c4+U+cWcPJDu0/W9Tts7Pu1hMTu1HAQBBNSmfEu5yeqCK4zWPl8V0xPEmr4PnmTkgs3dbk7I6YiY
gVD83lkUNEhDsXIP9thDlclgQD7CxY82mtTwGlCLAtUu6aMqoLZgZv3LZ/P7qXLh0NZYjJznmpVp
zmc1Z5k7vmhMkgDgynjv2I0AQTR7vWnleo2WF4VOZwKtxhvieVC5gUnq2Tsbm/07iSfItrWTnWmO
NIZec9PMDrxxy/oYwmZkK3+WBsYUUJGtdYcdFDu3bvl9fn58wJ1w46MFWArDYmfSLA1mD14cljoQ
lxQkDtHHJczcj0ujnWJ5wp/ocKSfrL/DwstV+uCwQ1/ca32s+SJh2HfK0Vti+9oAb5rxyKUM0jGb
QGh68I/2fa4Eow9PGn3MXirgn+0VRBByY6nXiP0egpNU0z07UQ/VhHUQidbVhdBKGlz0MJd42RG5
iR+PG1PRRE3SVbVp3/mg7ttL8XEvlFuUH+bb3sMAw7zZFHK5NlzNv2dXfDXUg0gizc60wKkZSjZE
XBivLgUDQ6PacLC/Xgz1bGv9fKsHhYQsXGtdOCdIJb2bBZMrTG2dcxZyWQn32XsRpMX2M50xhkwo
7xqnKHT6v8PbPc3P9LPXq0nbXXNZd7GTsLUANsAYYBdy+Mm62odBeTFW1yMSXOx9DMGF751YhX+f
XFx6oHMQaa7upDaiNG9FmXshvl9mmMyzh3GgBN0lAfRTLwlWjY5PhNmDcGOsuSpB31Fc1alBrOyP
LymiyaLVEA0l++CkQ4oo0ERl+DuUHjnt94OtdzA+d5Y6p7GqW/DRD2DCl17dTYc5NYehbubWEU1l
udjOFWMTaP0Nzh4IQWjB0rsHLReEbhG/g0X2ZLs1VJx3MgEIfbAKRjQO4DEsgGM+62lKYcrdhpeo
+sp5jaDJdbdh5arQf2v+XVyMsn+f3noAJLAHLx+1nzotbq2XF17m0vPF988Xan79xwEkXY+n9iWN
68kVBlnu6Z6O2gOylc2UhMWcTpzN2yF0wovE0q1X9hLis8vlzxXycABuW4WwVhPGp60TnGi1fzT6
W6vYG0EZ9uC4uEsMbP7eBfSYfLq5tQ59OXX6AEoPN9q7ltaHXDjXk1JwYYQJJB9FBH0eLxEIZMgA
ZLrMfoFpN5IAiME4RKZkqRfn2DY6TW9m+45t6J0GBz7+1bQFPIFLN/iLiRwgyxomngD5E63pOKOp
WMdsV7akOJ0Lta9ue++iNbhdXRk2/c6Hgyu/0ygPWvD1S17km/1I2RRj6Qg1qqwaRpYM3FBSWmhK
1me1f2+vON9Ij6dUrNM03MNnh30FTHntUyvLazdVLarxd0iw6eAgAQ7BVg7oCyknzoE6MzyEaa7i
SmZSNqcSDvsL46pzC9eoQL/R4gdKGLi7Bt3FU1K7VIwWMkEAXM5cZPKUiUks6wDyllTSpNgsUhNG
V07xNLUpbipqr112Y9jyYNKp27oNKtTR4ZFK3qJWgnVQRBlvbe4kDB1vHN8I77swEgWzbe6Hd2/r
5Cbtv6g1FR6WNbY2gWEDZw5DNXgYcNBgH1A1zKh7NFe9ONj1oY7F9OJ4j0PsPA4f1COOo/MHEpCN
hifRAt7uvhFl0GvcrDxtsFp3S/sNczevfyCFn5z8Aonr2VP8o/kmmLAbD2he8FKh1Kmbi07/aq8I
N95B4J7A3cHSpm3kITDGrAQBlUigWUiuXDnHrw6v8QbhyYQYZ24dbMMxAYPluqLcGE1yG9b2Ym+K
o6R7xCvyEF3sFdHH7VeL/j1cXe1+vMr6BwQz94UEJbtx8quseNaN7SI8kizdrDV/bh/ojVZHGea2
FFCfsWu3cqCDwZHmqTCHIR2L3dYojlomRbzujjQHt4BQcgbb98TmDg8T62ZU86yPeJe/OOuvrRN1
X5UkqI35sS33lEEB18o4kWsqhtD8FWFfCCqHmxblTyvHLeHzYkFEG54GcdjPxpRz3ePC6UBctxIo
ULAh349R2ljCAN5Mj124Qoie3zILoy++xM6pvMxaAYx0F7jZmVuuWZWVbtAq+cdRNTkvb+OEpI+/
BhQt4K/iZofhGnWZzgpSACXL61CMDpMrzD+r7p37l+6237I7xPLSb9i6CRB58gFoLVGCaL/vo7tb
g0qjY/VOb1JpKorVGkH4gc1D9RkdAjWwu1fNWWOsaS3FENhs6l17+rHOyq7E4g86znWzG6Se0L1b
u8G1tw9yU7HpEjQ8ujBao9KW7IzXFY3LCIIoNbY9YnztQx1tqarFw/gTchn/aQ9Y6VZigrjbyaeG
f3LpwGgDvwLDMOuoToxkst1sKQqDCNi8RDJpoeUa4n7FH9B5SRh1fY4K4HoXDDcvQNFPs7luUs4z
BWo/SrjZNxhZTNFhzRzcesIkGSiymU7SrXWgEsPE4sDmA6/GSzBP2AkuLVqs/YRKCeZzzi5oDYAs
wHmbGgm+eip5SGphpooKBT5ZFPeFOQltCGKPc9qtKwPSnnt7izZwJqRBKqXwMHauCNBkx8521VEs
zr6tHy+usK59ZaEPm9NF8mpIjyBJ2+mhW3R3Ye2DdXQP072jYTo9S2RKWvuB5sXv61AITyDQnU3r
S4mEi6vxvMtqJaVm0aMkd2fLYLnzXowoC2mg3YDYezPBuD2lpAWjuqQ4UE4ULxsClyWE66CASgJo
VXD63meFeZsCzJIfzKpuBWfQ68wg8pxXUrRPrMrlNp95uztAdHE382Sjw0B2L6wtai0OVm5Abp3o
EpbzbaNLLoZSdGA7b3gMlfmJTU13W8CgJ3Qy5+A8utzcnXeiRSo8OLjrnYtzbju62D3DalfMLbWw
w/i6d86t3mVLr2hLg38pBzQTPWBYdjKUk5+vnUK3z3cMt1gPB2hWAFO0Kir6He4qKcw6uq+MOzLM
IE3pw8XWDzgbWik2mKPavXNYfcXzS/mepguEJQk1uuUlcaSjh/XY7TMDvsMtzttbjR6JRgroZJ31
p+IiZUt6ZRDjhTdJ3ir4mggQx/VbioKnpH8Pah3AkAt0om1wAg45WVUdKBezjdsffJezndDP8+6K
UGcQOGkGhnW5YJX7SYsThx6Gp1H1KW+9RsLgXUGEAz7DgEm3IeHbqrkLpDpq3WwgEV7tVjbKg/LF
9VV7lhEruiTKZBvYEGsPGfH6rGuxfO1UkxUgKSouNlmIzM7cr0quleLkGKjYQHaPIRdaR+ImfRrH
dotMtCkbcqG0tHBdGCD079iMwuiCgZK4q51/B+RqURO/B/cAXsE7X556xPJkHzxKUeZAQH3VNgZX
92ZAQDqbqVOO76mNgWCHzBAlhugMU9z51A+eyNZfAH6i9Ex2/vO9HxLwrJMe9ocrt3b6hM12UPT7
+azAs+C0qINqcHPSHm2r+soGzcOozdkBuTxdQQ743DqwZxzUFc72/bPJYK7WJ0UqwmqKsz8np8Oi
QEO8BqyFLkUNFI/MdzGgHi8soA1SsUJRAX5tqXZjP0n5Sh0WZyd/3y/qAVFTHrUwycfYDvhu/XE3
yt7RfG+KgIjQQqL47D6TZ2LA/QzVBRrHgcLFBKM2iMEAjsuEPPrz3s2+RUeaLU8AbHFSFcc0r6tt
hGX3Pj9sr0jGv5KdWSGubQVXwLu/L6DiM6H6zwl+yKfT4z2/3EQmuJHH1rZif77nUdq9gT42BmCQ
my0A7uzFsJ1X6/khp72dlM5aPWvVJO1JQzjInmwpdmVEl8a+lwzNTb3rBjUAiu80pMtJ8CkH0Dy9
uS145jvtvsFGFS/Sbc5g+11wjpHkcJ7aFat1I5NEMtEBfc5JlBvyWu5L2EZQ7S69DO+So33Ah1O1
jl4HLLNwbk7+wgpYfpre/tiwD5n09drOqr28riaCCQuGTDrDseXucGEyNUu3OQcouaLKGR0MrkFN
Onc3YZVbl7eriezHHKIvHLTtv7/2Ny7xLyjhx1M9JN37Y1Uc8gPTDveSm2ajWGx0oTv/HCmuEnBf
cFAI2lI/8emQCseMyu2deuw14kgF3Qd+/PuJniMOP57oIf9JrkqVHY4ENtV48zsAAHMcIdzXK+6p
w9ePhf6Y/ysan2Qv8+oqdU8BB+a2+fm+tQa1VYwotPz9WlKDJjxOtKp0RFEWcHwSv3PNH7nsSb2c
80MCQNRo1Vr9husW2+1lEXYgcVC/M9nJEEQJQjv7JWz5LKf8OfjDV9ZKtVaK9Z6gOYYHxBW88Do2
7DvqfWe7V3qNtOPF+z4dUuVd8T/UhH8ZX+dlKqzvnWOz3A8OmRDOC4IJH8A5hzBFYS9hxAgptRd8
YA0AopRw5L9qpfA0gVd/PMRDUCmqdetwE3kItAo+4nGHAN5Nu23/xHsvqYxQVpG5Kr4yxBKbRfqv
r93ucDJrGNzIjwaQGQ2S4tM+qyYU67EwVgma8FrRPiA14K0jFLgUatcjzGD/L6AJHnL/PfTD/jmd
j7e9eGDomWRmDlxBHMLBn4GZULpaahe6kENl0K7/U3epTv7+8Moz0ObH+MoDrLaVD+CgSlJNGhqV
pfDNNQjAMa3uyFkX7d7VRIRn3earChwciMyct0G+C08ZVyZZA3YTt25O4Xqq+/DS4D/Hfd161eFH
fBaN1Y5CA0pNYYl+Fxx+bMd4d752OvK6JO5htWefnLV/YxtiDFpACe9Yf0+K/OTW0sYRVldUEY+/
jvJwqMYXsRS3Nz5K52A0nGqEmeSTV/BwOnb296HkatAkm0yTG7OhLEFlSIrh7ng4VQ1r1LoXVFI5
m2Z88fBr+vvxxCfo9a/He9gn13YsxafDtprUsC/fmgvgqApIRgwIYq/GenLQ/xrr4Ry80wCi7kis
D26HeHuvrbP3HnclJKS92EEH+vLK+ATF+zXgQ/CrD1UnT0UGPONRgwHfO6JxLNoJBnDWK3MaO/sL
6OKLKW3+1ocI8GvUh20oHTThstfjaoJ0CaikdIVGJkjRxljuqd9hM25vEief6y/23zc++MfAjz0/
5MtOa+cK35K0zbx2qTo3zj3dlpPbkGw1v0JBZH2yuNBtTDEQGbEvKd7BkXu7euqLhf/sNP85DeoD
hCsmN1HVUhY+OJD5prHd1xFYN7r/FwfOk4j7a6AHrLYU29tjnvPajaMC72nNJcgIr66p4pNj/Ncw
TVz5ETd2h7h93OUc42dLMPt374YkkaK8uXt1DXo1ULONfgxU3cvklOlpk+dgZgKyBDn028jjFeL8
P7ySLmv0sO4otM/8PdLhdJTUfdUqJzcsbxoATiGJwWrmf1E9fbon/hnpIczoGQWXVs5IlbObNF+p
8BCuRMqYKzqJP262GDO8SCz+h9j2z6AP8SZtH7bCOmPQM6+HIJ2JpKuEsdnal9flsifHCsvjn8Ee
Yk2y3qrnqhmMxQ6ODiQLDWTeS5zGeu9FhHk11kOE6ezLut7qHGE6BJMja/CGQwXfz8bVAtT81U5+
viD/69Uwfvu9TJTTPpWFPa+2p/rup24Ei6rjv7LFfHYw/5hBUXgIGNsqk7dqm7hZYJb+hukB8tA1
Lr8Urtxt9/+Sbfwa7iFsbHdaq5U1kzhDMuphDfV55xYi4Z3z99d6Fp7o8MNlUKXtkfjYB0a/tM6l
LqnN7HHqTRVrOe7QY+7vQZ6u9Z+jPGyw7LA+pYnaKUkybgvN5dptc9M3W12cJ0glX4z2bEX8HO1h
Z4lJub/rcrtZ7F38QOxBYxBCKHyxg5VnC/3nOA+bStSv4jo78VYYPSCV9tIuHDmuTnQywLsB9kwS
dICemtMLC7q7ibT+OJq48dbabUDXAXrw/2hkwbdw0FhVUHjiYklTPUrmsBP/v9PysC9PnXV8rEs+
dRO5/bTbsd2gZan+i9l/MSuP6WurKK8X4cow2GPgQHfEDN5s+POENsF7+a2bffB4q/jxDfSHbdm6
n2/qtfkGICWYiQVOEcojJCFoztBRvPjiT4+kn6M97Moyvhz2et58cbxL8GqglFOBk9UwMV/M4tP3
UkWSADanQg/n31HtnurZdquJ5URwMx/BUk83kduTINGE5GVBW3waBX6M9nDUigUdlOWOUEJhu35V
1JpoKmSgI+7KPal/sZDLwMPLvAO2Q+Ly7zdtN3v/X1+wI5HySAQaofMwp2lRYnd5rcsJhtCBDC8J
bw+aHzYlz92kNW6SRQ4PUrYzFnb4HnB3bOEGid7Aq8IUzZqA/TDIpaPb7ajTrZ1NbeQQragsOFQ8
sU7q8F9Y4CHGZGg4KG9NmovlbTY+higmQZFVKwHM+vu9nuX4bdp+y7IkKYRW5SEKtbJKFtvrgjn9
2kVScOyd6JsUTxthCOxsN5LNyzhxXpHjnn7JH6M+xCT9nmTtWmXU2S0ir/bBwnEbeLU6/73HRdg9
ii4LEtkobVl/r071nkqdqnOXJ3h0tbtpL1vWn3r34kPJx0Vn2HZewjb/3g/NiJrcphErfS2+d+aP
a+dOltWtlDfNJxd0jjGQP07c0XtCWjrPDDrEdfzMtF5lCU/Asd+jPkQX4bxvneUzo8rGYkF6LBoO
vV+bFnE9eu55H8O/14z06i0f9kKli9d6WzCeRc2k8R3ODYf8nxGjpssflsLei1Ph5ZDNp/4xsRxh
auda3xjSorFuf+L7qWm6c9sIxnSeM15kQ09w3d8z+hDXxEu6r+u0ljkd6F9h6QxZ9/rQfA3Dp+Mf
b7oUHHOD7z1fdbjtvprhf++P3+M/RLokO52V+62ZYajYfTXqQ9rUXGf1ZjiGS4F/2Uive/du8PVy
ppu/+neg+z30wyWoWre1Y1tthuZQXNV2HzU7ImEXSbBrL7ndbQ0P5vzHiyl/Etx/j/sQiCpNLhRx
zbihAzMZyjiO965rx2ZAQIcV+/caVl+t4YcIJB0KPYurZjgZfBGL1BVtYWTLp9SJwXt3UVgLvjp6
R8P3R8y53astezlP/LmNxCMwE7QTtUEpBOj5ZL54Oulp5AL8pNexTldN4eEj6Lt91hH0s8xJR6v0
le/TaHLkutGcZuHjLy98FY/lJkT866v/GPBh9hNxd6ajey5jKUavcMnut4Ou0zZ93ycN+1SMiGKd
bUfmFCa43Ryzw1dLvtlSfz3Bwwc5C1Kh747NDnew25e9/RCSEe89GrDJMd1go4cKXkqvUqYnNDkW
3o9Xb/bij9CiplutU0jMNeTo3Oj7W7jH/nzJTMOFHr5saqm++Lb/OiP2R6U4aow3C1cqi0yDjoQR
A9GlePPdxvD/YEhHo4fuI7ECE6YcBgs2UD9xdeidLKu7HnYtz8zhig+9cPb3xngCgP2ajm9I6sd0
cHG8bZOCx7uas26IswFUqy49291IDOBJ0NkBOkgjUfkaDq0Xg79aht8Z2o/BC+kIP7xkGc5K1ZiF
F8RiXuMMfeOt2YcgAghJzHLwjrTbjiq7J9GxbfiSMP9q/32n2T+eo8pvdZJVzTfCf1oJmjOuSxlm
4rsKE3CN9AD9QPhq1ze7+o8t8F1y+zFqUpZX7Xy9No571kJrzPK1LrT4i+E7gzVy4kh51/rt/n9S
sl9FxJcf/uHMua2VdVbe2YDlUPdm3x0FnH6jAvIHlyVKXObbXEaBbY69j48XH156eur8swkfOdn5
WrgUxZEPrxrf2hRCkEPPjYNzb+KvSwhIkI0Flvditb8a9zHudRRNV1PGDReLBd26aRJOyGsC3tJe
G5w9yDH+HvIJpvt7gz0EOknYlZJ8vrDB4J2Izs3XnXiI1xk8rnDb/XuwlxvqIbiJOzGNW+r3YM2F
tA0bw1ytKn8PDDUhuPp0hzAiFLqiqThBRku3MXmi5b34vk9kBr9e+vsK+2NpZ2lcZlLO0rZCEZti
w4KmuajN6p391X0DeDN8HAcGcym253A+lr1p8OoZpBcnzPdB8OMZpG27rvO64FuHGGqsaFXSzs2+
43N1jdzeEusG6GSSwTnzamM/vWz8s7q/b7c/R86li5CVvD2sG2O9wlWf3GDicGO+OIlPF9Vez3y5
tF8N+nBlvoEEyheRpc1sW30Hzs3e9N2BO++Z5tdXOHuFqD7pqPH7Gz9cmneHhJJtM2AIuL8qEgYd
+Z+ji4Nfa7+X+5vezTWbngmwMWavcCP5xU7+jjA/5rgltyWhU51kwDvml7dNu5zjDlSBPq6PNOVp
8hNjaQZTzMVtD5F309Xj4+/99uoy8c2/+vEU+a7UC1HjS2O73yJ2ssfcUWraBgsrAKEPrb8HfMI3
+j3pDwGsPN30tC2zwResqVWHNiaGn9D/3M6XXNRfyT6eCEZ/D/cQvO5Zu3WpZA7Ge7/R5YVd+kKs
IHr7vvuOTQYtd+Al0Fnma+cOX+yiJ1Xg32M/xDL1KuyOpdLs311E2GjXtmro4xoD9O5K5CuPJhgn
frKlojYcVCLa8v4lB2sKo2Teh5c97l4dmI+ipby1u8qKwHpPkaYZmETS+qDvOz4Ksi+YzFhfDuz5
klOEFHF4NVRShldf/2me+E9g+Q7/P5bbOS7rLLvwOfC9dehAYHYR6bpoOUeaYU/pUfLyltBs4j/u
KN+B/seIMA6RaTVB1CrNWWPQa9DkYNVFzziHD351omUyWbLY/58H9Tc/7Me4pdTeiaXCZOMy7GGG
4y8Ylr5szqg1W/8Haee54zjSc+ErMmBZDtJfZefY8Y/RUXJOcrz676EGu62u1bo+7DuNAQYYoKmq
YrEYDg/XzqDjVwJ677x5GOkiBENjWlS0w2Z1O83KJ+4YQ2bAHPdOA0Du3UYPGpB4sPYt0Pkw9K00
+q57rzKLl1/ybHpKSlMOl7FhXG6r9fo+2fYno5KLD1phPNEDMZGncU+0Wi1Oak5qEjeWs8NWblm3
9nHxupCOJpRqqcVd2s3RR4dUMsRGON4tGh2/mcykcRV0JsZULFp5zxjgaoNly2PJIJqb3+2fBs0+
YXi5Gfodxh3hmtGb4sLGQ6ZJc6d0vr8KPrJvR3tpyGO9ch6fochirJaEhU0iIDpgnnsEhpEO1qF7
N0zFtlVXq9i+Hlk0j5cHyVan4mJTCbs6/mLy0ltGru6cNe5BVUmOJowcPJbXLLPNOB4sRyqpPPH3
yXHZ7kAsOWzrNEpH7v0nS+frZxConIZtktLOPJ65Tu00aBNndGejitu/yHIXbsenPYJO/V7vzdXm
tjTGqyp7kpN8NubxIY0JcUjq1fpYkC50dk1nHQ32PodLu3vUsj3dw6W7UlmFLid2V1su9pUyh9u+
gAYFXP/c715fA7ONd0ROh43eNKtHt4chafmRR8pRs+PyKt8x2lXZl9wHmNPyvnLcc6evIep1E1eB
Rqss1iHH5nTs4fbRYs4x76QupC9OTv88USp2yz5O03h3lryOsEr06TpHwRwGcGNAxrrptwVzwn75
CFXFeh1Ojdp8P5etluFS7ed5wmwQmN7pxAvwjvrv2/HEehltTj6ka8Kd+LHaOE/k9nrpxn+4+a3W
Imi1/Jceic7Ijb694SNDeo6Otwwhv+EXMp7pOYIOhadVc0j/rAcbZg10W61CKaZhqQ7selrarY7W
0qR035YU2Ndo2nn6kGsQgSXRtVwXdAL8Fqfs1CyO4/LKRhwjJ68uWWYyX0EzvMTMx2X83WLS4+a3
GxPL1TVfFCXzf61UsfDz7X65tKobE0wJycYu6eVR+AWXDtUDPFa9Uy5LUdT/lzzFaTXT9XW+ild/
1B+DQ5jPXE/J5e8hZR2sOgwF8nFZonpP94YbGtGKXT/u69upVWWXpZDQ7cbM5TyRS3sKX2SpQ93b
qVmp6pIe12Z5WQaWTToj6F57ExbJENGtP/BfIDuh3yQBti/qpKsj6s5U9UQPm+nsWqqz0H2Qfjx3
Ayo0A1hivRtBV88dD4falJFma1VPtGTtV5tpDYnPBJrN0Sz8AipQdUKXwG4JIvGonWRZ9ErnFUl1
Qi3zYq4OV0QmkEa5pKpIFq9grD1BzPrx5ONz45HpKiNaqYr13i3jeH4wkQqlLi7RivmtHCqE7m6H
mJI//6PSqo5nWj8dzdJKtKgbkIFnjhl52Btq61P4IO17gNFm+awxf3Lp71zSLPrLvVGLY9qYL2yE
knw8BY8UZEh89icrlxmmtlv3CC9fqmDdKXlp701R8enXwSoW6bT7yyK1n6/+a7MPym2ATfBFc/XO
XoEb8kuaYo9W11JpvV2tJdkpo0kaTvBMltX5+nja0wIFbSTHqjUNBUHML6GKJZpfZ6Vp+udQvdfE
DSYwOIXXz2lEkIriQqzlfbc/k7mvOVfNNVX9zPMKONdly7li7CUxA6vUgEnajAB+6rgRxHdQm2hE
Fu5vtVKvVA0QGzVbOc3yrXTczbdzrmnH6wbvPGx9ZxRXobvx3ZY7no6G9EJqvTydVOVU99V9zCOT
yDVlletgsgpHo491m8eUbCZGqU0rpc7gF3jxJg0xfy9VOdXSeVs1FoeFXNXuljMNxZvlOVs7ILPl
iVk49QfN9hY+Mn/LpAfgtzd5Ws6NuWkgE1/yDD56FvW3QZMWAIesB6sV9pw9HbGJI4N7NcLvL7iu
AhzT2TG+GCnCoYd0pFDZHDEbhTfVdTYBDuX3oy5QKlTg3HLli3KG6bo7765zm3PdigLLfFbgDjs3
CCEcg9gTur9orL2thdYwJ1RJ3ppba3WsyLk+U4WfhkSgRGbiOsu8D2Eng4IIRkjwgltOWVejKIrB
c2pVLytPTql2qZvXIzdIdrnhPDPaEt9ZHlmI1p8MotLVxHAlzRN9PuoULPMV/vEU5BYvpiy349vj
8ZTE6exPBkByWjuKQNAe4ChSDnJG20ji4rnTi/ZUIhvNIf3LGjW7f5nBuP7+hEV1a1RvBoeOIyWA
mkkTRqTRCAXvvNXcXsQYHy5zzdOI1Wm3YrlK1/UqqS9YOdfZyJZt+194UFiQKCE01BqtwqAjt9WK
0dotqulls2Wd5B2oxNDIS1li9BE6cGniy2juUmbs752sYq6WJ+NasWfoFZkVulRJO0AChAmRcYBO
cwJLhDNg/HZ4Djr4GtEnJNFOBPnBG2Pa29rFaw5ZrcSf1rfN0jz82W3yplCE4OSMHJL1+HEZ56LG
s8pyV3fWrxbXz6cN9d066wdpkA5mzgSGf3hYHZuJLxRnthH5LWLR2sOYYgG+On2bQ7oao/Zt8AlC
V3McxZ7lz+mr5XZj9pclx9Hr081Nkg+4Gul7aVUWT1abidC8HWphfX0szer7NRsgo9pE5c5+l2DM
8ATYZHapuzKYHoCB68aB1qppLLlaX6+tb9bZypS9ffTJOwH6DcD2PGWMb/SGaU67KJOYt6JZXjln
x6x4XmqYG4y499qIiK2/GA3I5u6poNPCI+1rGolFuLVfEhWz1aD0VInLXOdHcS2ltkqCK2hu2xAG
kehaOgPonnxIKiIXN/rzvyUVwMjyLlfrFbodfpvN1NqYS9uuV4gCn73n2YjqdpOEosBa4M4Fj9ho
4cFHAFk0K/8Xy/IjWbEstfOqNEtNu4JPzXTXbn8Cp5gz/SR6CRsNzMqMIC2kLOaO3eHhPQI+Ay2k
/1Z23KwgaU8+N//J8/3ZDNXztRq3dJpUShWM+dkPcLklhwxJiW+i3h6emebxKDZnf2+BmleNE5q/
G+UY6oMWz8c7mU34D+sTkuYdtt4FPPEN7Y2jy13/i9L9yFUcpMXyfDFJ87HOStjuWuEzp94/h2QA
jNGgI7z6vRdGJAkUtcQLpnX3Ran+aVR/5Cu+UrqIy7XTjX0WZlNJMr43kT3rct8w5VvY3CiEfQ/1
xqz48fwRLAeSu991YFLLdR3BXpdCCbhpKa+7HRfkFp63RsOLEqnc7R9pildkW6tZvD5zvO3n/iIi
syPpcs61Tt1LbpTucSj2RX7kKbbkdpmf66msjpm8XSCZzQlEwIOBQ5qDcbeCe21fw/sqXAQT+bVG
xf9ZLePd6VLGfrRhA+2fmGZjtmHujEJCRuw0bEnU7+HPOLe/58Nz1jj4P++zYsOWsXm2KjQBTNqv
E+LGJonJgfsmMGqtuRSjdE9zFaO1NkqbZbLg5jx2aT5jQHLPnNEk4DAWEYTvtSNJu1YNzCXl62ic
edv3N1ynVGq7a2pWqslsJYsNvPd3vOuNO3Acl4D1+5uI9b60glYkcs4/Kqy2s64am+1uCmukYAvh
Om4Rwb2aJ2cHBStDZ0CaMskI4IZb+STVlERMqHZbV3hJICGGPj0apy5+EaX0qa7oWFTi/fVlig2z
b9d9tTwTGwZsQzgHMJ2M8PVEntZQi0G6c+wZQjRnN+LL0Wg0bmyDVDjBNQq1gdWk6kZ+Yux+L91v
ErT83N/9SrHv9feFrinmyj4n6aY6w4AQt2OvWCdhDW8EQU3a4mlstSAhH4slMZoa0UWKXjcNmxZ+
YMRVNaNYT6fLXXlWxlI+m8+ND5vppsE7zGp/XmdyfHHohL23ileqOmPmxkkc/6n5hiLvL/8Nij2r
VdfHOlGtfIPkhEbUc0MwzRiy/48lK3ob8tIUS3apzU+1xdWokDXwXrvvJSaJXpwJnhBiO9YHjwSU
+uMVYUbJi4ae5qYVevZ58YoRK83PU5qVsg1/JXpdek7zQ3A5eF+JT1FLs7dFb0VenGLIdlZ5t6ht
WG3SPBOvg20bXRjDhrvjUFsDy6cFZRRVkc2cSNW7ulzM2bpqIBLY9ut7AjaX0SAOAv23Fkm+cbR0
/wuO75dMUbHcxbX3t/K1ukeml0HFncko8UZkvNjYaBwH2ie4yFDk16hYpUYS16dl84I8gNhdiHID
p0mRg+lIWSaTvBMjle4fZRGO7tcaFW/qNNuvqtUjmtPumh/dpNkGFSvpp957AMyLBBTgohCitpf4
E8pw5jeR/mI6wVCbgikyV/nFK+Yqrp9ru3mF+4ozWwtWvWnYZ4yA4Omq3sD307fWLoiYMTHUG2iN
Oqs1a/Nmx5XaUnSrTXIegtD3ZhA2n3C2wL0QQHj397wwUMwvVTFNt81+nVS2LPXodj2wbDOpTpLY
/CBjzcQnii4os0ambnsVA1W2FvXFTtbo4bLH0cXjDlGEYKZi6GMWheJ87zLs6lOHw9VqmGKb9vVK
vNpdWO2jNFZ1H8tEDd2A3hsI/0b15hcl6IUrOZhobL/Aur7of39rDaTuiBWLVa6XGuXkJsun2E47
pwCcnPDDd1Fo8l5D0hOaDRd9VV/93CGrrlb5PLtOjw0xye1uH5tMuDAakdojgQzwYuxRsNTJtHUy
FYNVWcSmFZduFXrM+0sG1tVhU9mVo4oLZaFzGuAAMPbQm7Lzo0G5ibbRUhG748SROTDjVu/FIeda
iw5dI5J4A7VY87lvnYMHQkLCnGHsbZ6+hy3e0c5XWIKLjRTxAJxtz2+taWitwHPATL1X4wtOsNLn
squ9O5qHNmv0ytnk9Xq1352WbKsdPb/CdSc9S+HA7+wfKd7pc4YaL0L13eYzAJcNQ8wj81B4dUjb
4bfy6kirJU+r7rYUoarz9lj12kq3BhwLDRT16DLfh+i2u/b6k7g1Ygb7EqeJYaTuW9aqpM+qFFb1
8zqrxJy7zWa5mx7klnj9LnwITuw7mc7K4Y+JwD51ZklzL2uKKbxcp9fKMsn2dwPXQx/3mGG2Ar3r
PYBb55L8j8a3phjCxuFWvZ2vIhHH0KbOgQLRe+g7L2/ijWsVVqdBivmrxdby0pizpxLjgq7sT5yP
MGz5oDnH37rFyQHdMzqKmTtsD/tyMmdx1/C525CnLACz0Az3kVxmuOwxPWRaI42t06yxLpc2dymn
DRLdlVu2p933yS1D+NiuH2IVMnTGUFs50ZiBumLprqfyIl1URWKDoCp4FUgIgH9p4hEHX7M+jWNW
Fy3Ore9m1atzUy4lR3hwEvc9bjN0ZjB4oj9q3Iq9NEz8sUZoYZ4tdxmz4So5oTGFk31cwZh7XS8r
MBtlZzQicur0emP3/ARNrhM9jFmt96l7STKM8x1FqstLkxOeGIzu2DZ4tCVmfX5m1M5kVB8wpWU+
5u/TR+ibLXoUH/bdb+msiB7LPS1EROOyZNz/uW9YbWp2PEtkA2gdCghgxdzTOcTDRZav4rxlCBwS
Uzp11imXYpR26TZZ1CSa2nrPbTCyTbr6gRN0CJkpOT9qlEsnTTFI1dlqbkMKWSFO757GNCAn4wnh
sQ9FQlRhWNUao6QRKbfj3ukqNqk+M0u3EowGmcMLLFb8/OYHoHrybQCMdNqke1fqilnaWZfz8nJi
iTxqgjCXAmvzS2zu1nnAAaMH6/4Ki/pk8s+oygVhpo3ZYpq5u/0TySYi8a8OoD+P5cWBzupqtrMh
/59T1GVt3tgfsvghaXKIgCMu0Wjjjr4GTJL0/ej8pM1aat5NlZ/EXF/TWkki8Lb3aoXd/m3SnGT5
4VL4kFLscMeeRml0JqGhRIoXy6jcFqaIFJx+N0BT6U0YXcjYNkPngn9C43IWq/qtBzf6ZP5l5+hU
ofTXuNaF8K2cZVRpaCqNWjmFeVkWv+FTKLR8VSehj1DyptostS650lC8ouNpO7dq4hU9ekF/5f95
3gbhS4fmfLI5SwYH3tfeAvZj45f2KgZofmwcDusyEj1pe5ms/EYEgtUIXu1gwvM6CeH74LKWwt4F
6A0m4hW0gNYV1djfhmKY9tNZ+VYvs83c2ddz711oCUbweosrcWjin3GVlq4ucac9XcU4nWvJpbJM
5WnvejQKTCZ/GtxSt/WtzfBo/KWGYpgup1r1UpqRcXlkAqLbb9YZy03Vo+4NnF7ZGX/bze/oszrS
XCWdPbQUf8mqH8t1U9w0iYRluiKuNmEFGyuONu/pEMf3vk7pkg6WYqTqVnlV257QKfBqXj9tgrYU
TDTnCQjxDb4oqcFrHVI5rDsvjaV4TqedvSKvg9Q0IG9nejLhLQR5PkKFG2gSXRhCvFBpU36wm9qM
mk68YrPmp/WuVl9nGy39Y4m4D3NyO7Ve+ASzB5H43I9KzeHnHFJzzYZrdMtSXKjVakZb00YSWp44
4seQmzsdcIU+nE6rApxrEYzXXRgndPaxsMpTB/1pU3ypl3FMf79HybG8WiXLlIvLfAHG/xHiODvv
SarCwiaiTd0V7/KPPOWQ9+nUKq0PyHu0iFeldsh4lwcwmGF44YwNv7VpusweGU79SNsJ/C+KbVmm
UTWZAZXZk9zrW9nWrvXj9cg+Pwd9AvTRvuxQmGWtjODrrxlx8qlPGRY7bX8LzY4gJ7S+PVD8iM+V
SRf+rwDTyD06kcV6o39jyHxnjS6JHfrnNfoRp5zoaVFntsWNHfY84DO050HS07pQtVqEo/VTinAo
a+jELTNsy9m927BluxutH1fAHibv0s9nKAed7mvG/rg5oVgk0UawrD5VSRn1ZhADxl5jkDzcX/a/
vIM/8pTrmybL22xvsmyeAizluxHx/k6wWpY3Ihki/qr7wJDfceIL+nT4eV/+v9jpH/nKFS5Vkn3p
ckG1zi4lABye5ugLJDN2OgJjoB2F+i9P3488MSk5rTLK9GJWZ+zvY+bYTEOwDazzBgU8CVryW5r1
FV/cH3mKn3GqXs5J2UAeEWZ/O87oIhcOdf9w66NQfi+6pg58Rwx8psNbm4vRrlfxMKz6dLHdpmI4
KHjQuY/lAI9XJ7zrPfAO6p7dYov8s1zZjtz2WutaqbY+Z5YCyPZEnnoQ1E1shRRDs9Lcow7BrF2j
4mIYt7p1qKZYiqubvQOoL9ZC2g/fSKhCEXD/TLOmxjumQu0JahxTk0kNyJOxv7iP+0l96bwzkbGF
zRhenqh1P8g8FnfgG2HWi9jb91rG0mG8FDixdegtICh0mWAq87y1gYvGcGZg4NwZUMRLqo01nyfD
fruQjVGEaKZ0kqNucuSRJjjLGknu7Ydis+JtZdlY7tBxmkC7VbcJbmcE+JH64dcGomjSRmJELlkY
CtbAcocM5v7WnEphMT5nOTNLl1v2sbYwGqUjqkeXongiwlFxQQHJoRN3d2BacxmtwvhXnWC5QveW
r5iwRWk1q1c28nIw/a5rO4e3V9yBwdeyfRl+0PhYy1K7TH1nCvr/aD5VGEB5VoJjyM623uvv+5Ok
PwrFbPd6XLYEiuJvy9cp2L+kzf6+5GpjUWO/XxwtEwV77M4iujJaS+/91gnA0RMyJSOwLlH5fRVE
4mXrNlun3Io9M+KpdSnfxMAAxQzwdSWxMoKChex57OlU+18C05+lKvYM4tL00FiyVFSKliJh8vRH
jvOEMrnnSM8VKF7GPV1STJk1XRxr2wPypCtN+iJe10ylaKK/J1qn8KTHn9F9a6aznmrZP46PdaIH
VOgaemQh56R5px0oglOadfVVwsLzq1Yq9UaVUWGwxP1+IJaHaeMyF0eWwLMb3KImDMEh7emksem7
eLQ72sxYYYydk6hsafk0i6epXM+F8ygzH1kmvWGjr4/BzK35H9CI+pLP1juwhWf5I1glRF4uoS29
7uTpBTZMwZ9+4BElv4778jZ3HjTHWPwo5aQp/mtjuzB2pRXSTILPYCITwfrgsY9QutC5LfkkspC0
vIAKL72dB2cD3EHv2tlDTbXzh966+5080IV4X7mK70/uq5SnIT1f14dy5n7gbgVURjcgk8i8+u7D
zGP8ty6FphWo+LP12+W6Lss21JwDbRCcNM7HYODTewjkTZtZlu//x33NrU+x/fu9fbjujoijjoh3
FQQE3cxYG0B2CIQj2ujqJMW3NSdQ8V835b8eG+jVuoaHnwO/oWznGMSq5vQyquJ7q1OcV6h+F+Yx
ZnUbf+efa471sPe8+Qz+VhKiAcgCeHGYLSvIChrOBxd3/khrXgU/42OduHRkV4OeUHsOH7UBeOGj
m9sH5R3Y2TOyk6JY17CLbe6/ToRMEGfDmjA354UtOXu9LbloBoLWdOBGrZYpVgyWj83xskU6wSIw
i+Zo/e4IkSEv3zCauqsnnRUrzrYD/y+DZ4ASSDUmZjk5G4u0bkgJg0Efr2KlA8IzFyj2d83TXFu5
Jf84+Jw0xZjMrni3i7llAGLdNvuvfQ74xFAkDneP5Yo9+t3vSyzEKcucir/WpxiKRYXAN9k1kMjy
Nk774EO8/ArkfsKQWefLqflLmi2EQcUhmbV+pZFHz9Qpt/XeshXjcZqXzdvywCZLSQ46vR3qPaMY
OboOSLw7gh0Gk0C1qN3QGi5RmXuyFUtiG9b+FleQjfvKaGxGe8dRP4CdCFzlx8DfNKFPfKaize5r
nSrdcStGJbmmDRq32Hx4keTJ6L5WfMpHYdUD4phEdA+N9WRfus1WjEt5u4HAsMaCS22EnrL3gaoV
2Tv8yNDfwRcJOlnftl1oOXKapliOynJfTYEBommS+Z8Puv1VRL0TMwof6KFDQX3lPQxnXvtTd4kr
uiUrZoMhlgujJGcM70kXKuT3SYkOyAowIHSLi+zGfSk5W/7n/dtVDHlh1ke1Yts1wygrir2zpzBJ
GGamXN16CEgM5hZu9Ue5aXazbuqrw7zJIfiT43/qqK7nhCuafb3Or8b5fJNVg5MOMF3BoA6HBq15
ZHmi21z3bhXRA5l5iYo+n+KkcZrOWG77mSnhO+c4ohPSb0q21HkyESuBOFHZcEy+VMu3VVzGyy1Y
0extUj1cjFLVmHTbyaD7uogS9+Awco6fJqbka+lcWh0U7QYyDrrdhTe2PTLzXvs6un/uWaj/T6Py
c+6Krh9T41w253yJNAYGXuLuhtsx1S0g6g0X/w+LRhao3N4EAIHGonvE57qQrTAnlNsORevnySmt
NuT8YXCErmgyGY0qL5IRghdVgK4gMRmsrHlQihOLOamK239qwFiwXNfQAeG26xLZ9AOuWtV56nQg
Q42GutGlGYb1zmarza/T2rXBoNCyAZMjaIqUCYv0gPbJQIyohVwiauSYcqM3GBy8Dv237tgeRPRw
CZ8iuFv3+1MLjCq2N38fv9oce2Aq4zy9cg9gisjYLPvAyKUnNst4vrRoxdhpa5qa41ZbYLe38nI+
O3Hc+IpdnlACH/EQnY/Uv5DAD4E5tnjCdDBr3aVXG2EvC0Zrlhfo+j7gLdlDHfmnH2NEftd5qg0v
bq0LMxhoAd6yQ+zQNqfR9OJk+o/OGYqlW6bHCry0FXFinqnfS7I1Zsrl8YFHnFdNoPTlwPAfxrOA
9MiYppRPXcPXvziKP2eu2L4rfNemXWYbhB2JgI+mxRRmb7grACxoFlzsB+cWrFi6ynFx3lgpl4w5
GR79v++4K7FTpzV24DOUdzzz/pNON4yGVSMpYxmmWhY6x7ttdWOjXjJNIQjegUaM6Nqj0pnhGSmB
eRCguPcNaYYJVe92XqriEFvJOS3tFtxtLtJrv+LHu2BiMAsY1CjDKWloC2cMcurMe71Sqzf3W8PP
z+ezu+1c3TYkF9Jp1sLY9h6W1MxKAyqxB23pqFD78t+ouNAVY2GVzZhvhNVoXHPWM57bk1dakmdZ
Ewb/oYOGmS6erB27S6vBy5tAbPWeXZGHlf8Qxdto1Ou30m7Ph7QlA/28bkK+tvYCqh4XxxmVgf0T
jb+tGKEWHbUt6UW+bF64cgenh7hS2Vry2jw/v/eF7Rwi1SdyPD7Fyoz47b5qFEYueYHKhauWqrPb
cslqH59Z7DREKy/NfqONJztnnqwoJwaI1uje4mPepgGAbJPu7SmkF8l/hHIRp1PbPlTKsuX0HnDr
L5PJoQsennRL+AF7TW/ferh0eW1hGNX3C8tbeu92KG7Guja14osl0j2oTRikS4F6/tyf+RPYc1JJ
9xA3Pey2TosmyEfN/uu0TXEvSrNTuk5jQwyCFa5XrgyU7i896g9s/lcdmmrCGBjpJINKQajtswuH
9nccrB9oYdZ8TWGpPH8QittxOy+Xi9NUtIH+ZfH7Js0vMm0SqIPCc3GwvfvrL6x75CSq1ajlabOr
JyKxXUX3ul2ws6sWDw4+Hqj9VusUgkkWbLnG+GcMqndOXa0zJddLfZVeZamlCHaxbQfKw6rfnC2c
yaRvBuVHSjA+28+cm8EJ6i//zZy55ckDqJ9r9P2p+RzdFcjuaa7+Y1zi6XFjyucw4uG5uxrtnGtP
7v8IYIbM/9g6PL3kybC+2nEvhaFd/hQUm2dczFLMPEpOod2ttp7fK2/SjkLa4slH71YwgRK3a9mq
CtOBebGKtduut5Z1yMR6khYC+w7RWmiGndZbC3HaxFBRTtuq1+rlWoNwsZKFPrlN3hjHY8o+s8mn
gBRNAN5ICjCpA+LGEkr2ir4GU3TB8zIVAxs3TowVbCAzTqi3ellBc/RRg+NlQz/kDAZjYWJIusTr
c3emA4YUMszkxSumtbS4Xlbr9CI+Dl4OPpWMeUjWKPkRQBv/dtL2iIHh0rKSWTgK+lDdvI6/p76+
yawoTZT/GsXUng4NE6QkXyNkL173CpWzRJbz8dwze9CBuNGiP3ZXQWvMTACNqSks/OWFK6Z2fi1t
LPt24PSfmVE+mfmItUDMwxfGIcyBT0iF/2i4YDfg2vl/lP90y1fMa2llb281c09o7b3eANjdEud9
Q14BL5vwXp7ZxadBeG8FD9P38XzB5+h2IQPFq3YvtwtVKXHl7sC6Yk7npyNHwHP/zEsXgHcLmNVI
sa773D69UAV/DtZkhb+WUEoCbZ8Ha2FPofBBFNiclx2oJn2/Ed5orE1dzOF4aJ4pll4d6+CS2Iw9
IoPh46fmoRD/7953Kz5sqXKp2AwBl4eSkqLpkShv+iR/aO6FAGKot4lFtb78RikO6Wx1sdanOBWn
RLLkm+4X4TeAROptHAv9rZonoNAVywtUjHA63y7X1T0rrDkVChQMmDs8kNrDPgBt7VFkdDpxB4v8
QHHci9rxk2aHNdaxqljjlI78dGeeM83oQglJDtWBhBfXj1B7CnD6vrxC659fr2IZD+Z5c4tv3Aam
RvggPylE0Cl4bLaib1s7/URjhquKHZytpvM6KECJrwlvp6E06zHq1lm0iO25/tdmr2eHb2RWdD6V
/OZ7iqvavDiJ9xYUD9i8enfl1JyU952aDyiLj69DUAUSf/QWTaKuSDt+RI7snmzF5Bmz42pGpwom
T5hiPUZWCatzuHIzlodOORCQ9ufqXXO0GcD+nlzF0MVnowQg8cTRngIosuFQxaT04ZaIeXjet59r
7ywPIWiEL9L0VJ4aLShGxkJxNmYojO9X0bxBOLIGsF4HsM8JQKLSjhicMo2MYSgTciTj1x5ezuGl
f18xMwTIna9XO3PnRiMxtzYmUprkyLKTCZkshngKpV7T9kFVdkeO7UNA2+HJ7MGeJSl3KhtGw9ed
YCFFSu6SqBQp1UNil60b2rPxy2HCgPDnbafmVIeMOaEiLbQVCzcr2gIEeGFAq98ZNPw1NNa8pjS8
RtjiT81DWuiz579JsYy2fT7tq+fMMsJc3y+TIBLuIXBSkLjjIMMaQpg4HN4/Fp29UFttT+t9eXGC
7ROkUoBGUfcYOC8Eh7htkNXqMoGFben5VSrmcJsk19XmLHcHED7AsGCyC7EXlJY2ELlCis64URfQ
5SLY093HCMzhgU47XSa4EBmR/wzFSp6rsNTdZqyadlQp+ZCLmARJQKfdZe5eJCk/abQD4nS0cQdJ
O6yn33H/M+lOSVCToBi2tcD1ooA5/0mKLTV31zg25zxUMq2B6WEMp3hfRUEAR07NH/BKDYAX82MF
Y7Dz7U8dZFKrgIpJtZbVyvS8lg+Qftna07YPoLw5auDDVjxKAsvhFZZEeHO0+RmNB1dTDGp1k1b3
8M0iee91++cumBCz7GDYgP2SwiMjNR4nF2e8CBiIqINPFHKcWFTPq8wUrttAkH77buXV1TzY6508
JcxihA+U7naaBqj+OeGexdsh7XnDak9X3y6MD/OClbtwmxqpOTU2f/z2akiaBDou54uJCR8nl9G3
LTqViRZKwf0rX5gVz8tVlD/ZVdaNc2VrTCqv7edtU3rd30Fd2Vuf9tqvmt+h6Oi2qu09UEkJWwhT
Pc37XZiYzH+Dou3bg9mYrxfZ2g/Z4J1u/x1+iIi5EV/79sK99QbQk0rydA4BL8Cgb+/z9GI6y7Nz
fzeKY7lGzRaMPXSKam3iAmDkVGcYDRaJ/SdVQn5g153sgfsLv87XiFTFE1ihHoGc0ZWEIQ07ycOj
nqis0FXMfYmiiPPddV8pndbyJaTNJT0b2i6H4cpQUp0lLjb8OWmK9k2xReniirQ0EFih4BhHzgDj
3+mNW7orXnzeOWmKzu225cthtV+Jp0iIRE6q38Xkd5tVJlCWfGJlrlqIO/5Qha+c9r5Py9fm4USn
/uGB5L5B0bmlfVtN93W+gdFmTAgcYvcZurQLxfeAPJOemd5h8iZdnDNtxqIQN2XlhCvWdbYpVau1
Jdvt4byV3ekevmcqnLdPQTqATJ6ExsoJpR68cXfhfg1cXWCQL5bDCJf0oXVutvzVlITVuUnQUNL4
lsxv0WyOYoOXt10VBC/XwGTIGQyPwBPhBuxjCOMh3i3YQf/WXnqTWfRedtMTrBFmxelvX/r2wT0v
vEWrFqXT4WHhLMcQjnVXLpzK4oRKWr/iQTG84OVs2V/uhatUgyF+SLrv9vnpEWdGDxXnYfMCE531
Ea/cFyZlkqSkKdBxaXN/osv/LYHfxNl4rhCceMDaajX3c7rCsYUbZTpaugdAXbo0T/HLkDszxeEu
nwFmzI+cGaD+V2bw2UFTEiujD2Ibuvdal3BMaN7W4X6K3dMfuWo9a2HulrV6KTsLaAAAC3TrLeZE
B6svCsY3YUvEMWFQNJRFs37UenjrpI9AGcffEuLpGTg19yar+OWSG5st41VWZbZBSpjfQL+CHbyj
J4HHAI6xHAb6CAv+MYp0lcssd3jnymYV/Zzoawz9Z/0yNyZVgjxoIN4nu6/JOYZ+hlhrAVZX5jg3
QBX60zagBcAKpcH46Jgv/w22aln1SsWogUAyM2XJfcpsOT9Xd1bMLkDWJWHCZCQ7AP4MXxmw8OPj
/YepMHmdF6iYq8Vibc2TVYJAGc8sI7yYddnsM28TuanzRLGO7hHptxvrMO7FbnpusYq1uljLtbmq
TcuTRxlmhRJSQmKWljepPeEbwx8+DXDMeBHLNJGOfdcOe9xXlE+zB4Wql/sOxSodtmXzelmXymRv
vP52C5U0mB3nxmwfglVh0F558LnYuEmkNu/LLg5Yc7KV2189z6awSSEbtQcdVfHf19mo5MTL+IhG
8mKtnReZsbXBwBGdQU4X0VuqLWMUZul+vkQt51hrmFBqB6tMZymTqnk4m3Eo+cIOBIckODztUETN
tqtlHCNON8t0i0BhjhAPsU/vTjbyNHxB70imYr8lUXB/y4s94txClRj4cDhvr7cjarfx20y3ZfAk
Tkm9g/9F45YAHQUYpMUNF4YfOamK37Xepad0dxBlf2bUBm8xA2V98YbqXgd8CkPyGIczRcOmri7o
F7fnH/YtJ1pxwqolXt3NHB3rdrlcVCeZw8PZPrHDsJWtXVqTHpNQd6t0C1acMSp01/liyoIlLY0z
Ri1+Au8wjHA0RmFW/ZcXGrNIBUHorCtLZ+zk95asmLVZyptqLdGtEkzWwtwBOX331CwxgIMi9Y3R
rmE9cQDMdzh0sMW9E2lx35+3wUIKIEp7/LLHygdVDctoGDUTSnVbTWKC1U/izaHBPZd5Xn1ov4Yj
S8bYCNvYA86oTLp6vK/p2S+9J1QxsLXFdk8PJrsgw+6e20mHbAhjIW7Oopq5gERCjrN5fhqNkjHs
+dSKcZ++S81v4CLj8QxMqBU72nFfGYHJvc9S7G3aWCRWOWEvOApY6+gXKXebzE5oz70SETnJugZE
RHSqjkDMuQ/7lktF2SZj4ggK+6FH3wGUq62Zt/xa47uN26UOyTLIOuq9IZRNhDLeEBAMeGZtZ0JR
mf3XOSr2OmEgUX0pVrL9+EiAwQMtDGPgO196LWmD1yWR7AKXOS9QzWiWDtvtAog0AukCY+QhD0MQ
eN7iqT0GRtqm1aNN5ZdkHsywkwvIINqodyRrp/SfXOe4cRdqdISaAcBboAnMXXmiNbFJjrZTdTqM
MUAFicSFKvF73h2u3Zk3Nr7Gc6DXl4fxeNldugl/tQMOihrOfy1MFp5zdeDnmJYqG3byUVLqlNHI
5mets1FU01jAovD7lyzF5K+tqWXVxByQD2TUsKDrh9lEVskCOteA1rq1UGZ0Wq29Q/8GXFDcxkVD
kwYogq39+g7lETCmSytdw6o9AYxKJTcJrBJNhNy7cQLjvTP/onKJMt83A0URxi+piv3fVy37WsnM
AG2L84BelcUw4N2B0beFd0Pkw+3hodVZ4aKXFsE1A7qphm0DAv99xItGUp7W6jfZ9izjFRxCEJk0
7IQuyNOHjGJHm3Yt3GQGb2JjkYkPrdj+SnzZzw6lsjw8VAGk8xwn2s4oSaBRIIIZ/gePgo6gH4mK
nb01jnNjmyLxAA/6sxX2IWoWKqGmQ3AtExt8k9IjOAyNXlcL3thfghVLSufxwZzVrmWBCBwZwbNZ
Os+Pi+8VgIG2TKOzwkCwqIazHQtplbNuP0npA9Jqv7x0OwRWGIGQUghQYDLxdJh4mr0pysn8+kTF
YG4WtRJtpeyNTFZ4DfZbKncZX8qquyATIX3D7I8MJ04XXms/JA3VZnqd5inUKYXq3d5K+815avEZ
R9eTtNeqy4siAA4peMAMqZNXUIJm2bSFV+w6Y+ts5aYvNtfEtss7VJ98n9Tkw2MAYQq1L/dTP59E
J0254bFtLs41G2mgVEzv4EIHAOAx9N96S0C/kRZ4VxS2/Fqe4tyZ1uECRRkCF3Q7ovOQ0L8bQN/E
jK/c5vGl6vH4DMDnwKUlADRapL/tz28JXG6D+/atCB3y62OUC9+Ik/XhOtuz19CzX8Y2GSRJcY2c
bfREg/Zs0mGwBtCQpyEYEXrhH22dhS16pPOnrRoA8xBfdiBPUXJqPMYTbYkD4aQDcAYVEHnVtg4Y
XGjU8yKVq29fk+t135BFU82ouhMjwjVwKLk6GBxcICpI797wqO1vMLKhgKr7lpes3uiTZV1uF86e
jkCLlp5+rQMWZcvzac+Cm2CTpbYlKmhtCK2+GOda74SdRUfi+a8FmVB72b042xSOmy8hSOgRB7TS
7sJLq873/5F2ps2JG10b/kVUSQhtXyWB2A149xfKHttCK5sW4Ne/VzP1xBpFod9KMqnK4mRa3X36
rPe5z3HLRB9QzIfIefr8HvezOaFv1xOEZABVAsa/0DEceMXk+z4SHFNAO+kX/zxlbg9ftXA6g8/j
ZO3KQSUtUVRNylAVfxozNe6G+RGkhQhXieBQIg8jP/TXU2rcYg6Si+sAM55Exbdl0P9YtuEmHTqb
U7TThWi9vNnOhyAe8Keqy+AhjkkSs7XhWP5YrGmwjWIfbDosxh4FzYGNrxTSaAtJ5i+GfH5xdz61
Ai7rTKn4O5l5n7ffclvN9I8vaOjNThyFW93klCtmyp1+ifYhWOsPo7dO6HRK50M0/ZInLh0qJv6R
1C+ZwT0zMpWBcZc5MEWP3+9jYEwfBfZWH0ms2T+Ykf+pdUtpKNpsV26i7YkDwsDO3kiViUASRwqM
KRcix9iKA//nt2YpDT0bFsn+kEL8K5jGBRHEtU8RcnOwPe//dvjWH+ff0KWXxNaTgHI9/Kh7FPv6
jUa2khkj5KYMN/FGYhSq8lqKttiJ9bBgks/rHOhlND4xGgLWDxMNK+/ku23f6NX98+0B6Fivd8Ka
QtMohqMS2/xCcWBYhsu1K5HB1hjvR8FZSkO1Gr0w3uaFOPTZm2UwyucgwhP8BZq7yycWVU9ud0ie
SJYlaH9/mkGd2LLMnmU1Hvu2SM9Zp9yKJBFj41fhbIUiXYLlA8hN9tPfe+L1uVeAox1KVI0uFPff
hK22euP1X/SwNPflTrjrwlUD5XQaXoYwrPbcWTm9w40ZPGQbopbVitEVfTBIYzplBd8LTMnGcD6n
jqSOX/s49kw5SBiLB29X5Ook2m5ridbAolv70oaWyMq0A1CYLxUzVQXnP8FjBzDNejqlkIuHzyRR
6UjPK77y1vk0Hv/xcLlcMpXbuXY4aZ4BZzxYqP1SrN/pM/lmodz7VM/moL13ZCZEY6vrbWZivFUF
25bcD2t1PGoH0dAP+53dKxWehkC60PgFKpq08cN27wAy6QHKo/9ETAmknxmArGizTPzJYSC5DXHa
t86loTMOx+3F3hiJkNo3+nvxdSlzCqde1Cyw5bKcSLvvU9t1Qx1o3c4mthlDRDJNcekvpd3t4fSx
WmGb5mKsAaqYo5eSIRqyB9JQDNZ+v9vaBRuNCbBAkWQkrdfjO3JXK3wv5gcgjVtGPwjAtoblgtfu
SkuJJ/Rqac7XmmQMXSEAxy3nVbRdZ+55mOxJgr7DqN67cwBsQtGycXJcHNydjf90+6quxOK3rqrh
u+Vbe22m0fWqen75CyO/Xk5moFbfKBC/iEmDg4crPMN0n5Mnw+kBL3d8Mk5v9BjNYPCnpejXc+k+
75yNISiei9EcLpVoOgE0JnNH2hXxzz03uSd2l2yTR4r4WkiXXkQgT0y9glSFqWokLhhzLm1ma+tY
79VUyzUfV0tL5aqunDelkC3P40Wtx4abDh/87APMygIFRxkGlOtw3V92IjnLlFAhN+7HbqjgqnvR
y9zO2DE4c5paMiZFr1aLX/2pfoVZCpjMcvuvwpfaOTfUaZEx/7Njodi6sxdKPx8csjYXQ0QYj3zP
TiVSeB3kcWuXDUWq6/lO34esR0oauRKjckgBqt6dPnzIBa6fsEDYuY0ovo0J4+DGj51V6TxDMEYG
x/oAqYgLyhthYjZm5vYraStM9ro9SJjBatFtojf0S08z1trltFGuncRH54Mm2h1JcnU4Wtl9yBOd
R0F5Sk0we1xSLFo+/TsNV/uChqbZVJtU3UHgeE1XgLEeRIPgTdSKFvTUEWmQp0d5VOS8pc7Wdbjo
326ntnZDR+yS9HJCwQoXEB0HbgSS2dNQNBaOGDjBVB/jAV4QdCxP3vwkYzzuOt0pI34SKdC83dD/
fEtz+sRmfQgydR0pEITQ1qYBRCaxgXnpw9CNmzFeejLhbE1YMdbONk3NVBS1Oeo33GWH5HwqeIJP
opl67yjv8RDVQ0KvD2iOkThTMsQ7RyGrIMw8pDAgZp+kwL02n7f+HQ2rGp/PqRr3eCR0sweMKgCO
QJjBVB8RLcuHp+ht8a2lKj2bhC1TMZszKcJDfMoMLTk/bKaEmiokAudvxS2emKNyWDDXeUMi8U3p
Rws6TyCYfhiR4oAU/m5aklJMVhTRTow+US1Rpu+fqGq5zFGjnIRUSLN5sm9tKJD0BGLD3EVnPHSL
3sM75kf0CU3c69xtEgp72twFqlCQP9/WDW24xp7VVSzFgJIYNvrmyyw3sXVIOifqMTNt+vZmi6ny
+eIDdPHa80l4kV99TIv+xnmMB8OhNERoc7bq6zdeZ2VuLVrhNmd8H2oZG3eEvxdPBozW+QIsI1Ka
GKjQ63iBdz/sUuBdyggvWys3tU9o8k0k6raIUU5n8DIT78EpJw7hILUEIiKJpWgNiOpLNQKirCzU
TLXWJ0EkgYNri16nFDTfuiPGeq4MLxAtrmKWFUz5y28Glnzu5RxJVyhCUyXWP6NhlvfGUc9T/feO
Z92xiDmEY3clNFlBKf9cMBpZ5+w5/HvYPn15Alty700AcZopVI5Um5MYCGdogFEwh3c+fnZn2Z/D
lSRXvkLD3Np145WdA/qJLbHk7C2Y5CMm59HWDQklFJQQqPDAbRooxrIUUBskqf7Cmgr4cgy3Rc8O
znjZYjjMG50v9J6sRz58EkTg8Lql3hBa6OFE9ySPWzzeWztu6FzroJ+MvGDHcBmm1FPObjbyBvS5
+I5gEHS+iGrELNl3byySupLVhVtxa/WG21Fdynxt7xB2oKMTXHNjTIbpyuXhkGRaTNORwAHtHGJu
qOUli8vkq6HXijwPEqXDqU9wAcEnXxsV6OmlOnzAxokBlf91yYYqC5Rd92idhHyJmhkaFEy887qf
kmmE5lSAnGQ9Oa2lgtpD7jaSuPa6gJqmFNozdbpnMGcCEW/4+NrEkJfJiHQuiKfXvsCPwm0vJ1pt
zefWv6Ch0cysk2zPCl8A2o6OeTrngML4oBYePVgBJJfalj6sL9bQW1vmTFXRmkvVKNOIcIb1MBIQ
6lFpdx8Jzj3Jkq1JEotSL78Au6tKY3/no9XR1iGXOskHk8sL9I0kckX3y8dbGLqzl2N/Rj32GU69
ePSa0ge6628INE/fvGsG2t7LnnSrq1D7nsYR2LaVJVbXOJEqEgG5GNfo6ys6rcRIsYMo0Ay1BWBO
spaSwxfq8e/P+eckxIurRZJmpSmXfW6d0GMKTV/R6OyWXhk6vTO45t9Jq8WuPw1Hz69RDImLJfsA
2dYb+jvslUVs5VwFNAnr5Qtzvmg4ceZTbTz1S8IqASiVWex/kO+fXYuPqu061LuqeYx07n9GVZDa
EM2Cok5TTN+zPhhSiby10W1hLX7Wa6jsct3Js1OP+6UORiJoAKpqAccXUZoYBwXniPsfr7Whpffr
TarY+98L2lA9DUYP64WYHPnsv5IcuKeNoiIHJHM8pQfbUNBJru566cUUBzsh8URAQILW951XW4A4
ZLpZJrwN3Wxkp45SZAgvXqbSZwQfigoKswNNzFS7RJ/4p8z6MtPj9otpOpbHeN9LT6XQHVsnIuYY
eBQfxOxIbetoFCKO36FJK13HdoIMjt1Z8a6Gzh3AJnUCBblDR2rmnCjGrGyXOHGLY9wXudAI6mFM
eF+AaK+QJgBlfUYvH4P+1KfVUnE+XQ/e1l8QKc371qDfP3pMHXU0wsxqQE4ucOd9ZQsIO1wE7mZI
oxpeT8FQ6suvF7Vw3y7TN7IyH0PPnWeZRwrSKePh1JwJ5Oz3cuN/yrpMWgFNNalXG1o20BTd3iS8
MnSrJzo5P+DPzhAISqz+1HCmQLpIgw8n26FHPTWCbAl2KslLEIvcUHDNpqa87Bbn47Ennt6A2R0g
9kZXh4HZge4QLJlMlbf7R3899aYLfIjLS2yvWe9p8rYbEfblO2cbOBrcBgLt1p92lq/jnuIB2B7c
L20qUbc3LHuCakOhdtJkYx3OyKcoAKx9omHYcOl8nxcPYxmnwD+4wT+7bSjSZLM7dk4x7534X+AM
t+568UVDwpScPhkX4YILkuFld3Z7l605l7psNTSqsr3EF0UVGjylPUf1RFKYvCv1L1yjs/eOz099
5VOyalu6o75qQ60m6zLKDiHbfXt42M4ggwd6T2n/GziqfPSv0F63JLehS6HMUY/nDtrtSIdUiWO0
vbj5pv/G2qKwvIhHz7QIoUxccj075/SerIivZPIsXI9bX9HQsUGhxmrvIiyJsFxorPSR5vTp2nlk
Mfic02eZsRQCemPFpvu7jtI4MkV8c/Bi6hObB5D+wEp9ZfQrJ9fP0MZH2p/k5OgSxX4tq9ecgnUc
dYDl8XI9NDvUMcQXD44PJ2P/lbzBWPTiSbbaRopZ9wuaTT15vDcq6yJsCQzp2hTgwJ2xHcDM5Wtz
/eB+fT3Eb1/4wa/dKc0tCVhB8nhHOr/gBFUX4fNkcm+lxHhDWfFSZuWuVY/aYSi5WZVqhqRjQV7i
OXqMdBoULRPM1fYN3NLJCR910DT96wDufkKykQLrsJpkfjWpPr4ZzFo5vcD5lFc/JCr9qhtq39ZZ
99KCIhEqlsTvB8ylDwxSp1pFspVMu8TJMCQOarPbaZ+finXJBFFizl1IGAZh35teOm+o1i3/KIKG
jwGYpgcFIDNU2GIOJFl/b1HsiB+ALxOMj10v8ZduiShFc/7lnUBGuEtjtXaXTH+L3KPpSGTrH3KA
f6nmbkND2t1tUqnCsf79cLezi5PBg+QU0L9DtuiKCRZLJcAHhGcQV0miOFpT1DVdeTUdtVsqGbtX
mgmJAo+eITorTp8qju+vy5wX1bt7FjOlqJ5QHYvcHUUqL6JGL430Wquw9a9oKNGdEW8qI+T2DvT2
TvT7FzF4SQySjN0vKoRdQKZE8Z6MQuAfknE/p99Qm2pkluHWRpm8TATsEOwbrwcDlcL/Rtl74TsH
J5+/ryfMnh1+Mvrmv4YATTBp2jHyQ5Fw//ZQEEzgHOeTkFScqAyJhyJvzpJYx+uZ1G78ZAeX7joX
zj8KG0Ph9l47xDj4eZSBPs0d13vbHst8nWtmtrbiZa+ArxZ7RH/yGk8k/2iWqTwcABL6txdrhZPW
ROkq8LXFwn1qKPvsGqRDYgdxNqATdulbi1RASjsrwaVJ6Poe0/9B1mKZPgPknE2kVZd/yG3/JVya
sKC1L7nYoXqoUpyfO+NLzN2l6QQlA1s1o4UUiT8pi12bQ5RKbWskBxHS0aoCmODkHd8vpBtPLnTB
l+++mGmM3377rK82/oYPcL2L2g6NLUW1TipEaTYTIyRJuo2mcAWi5MdwKElWkxiUayBTW22brbtB
YHGeW+YqkH4ZfX2ByhUdD9yiNN8lMSjXtrDaavoarayvEdoOQbJgpKQpJrvH1ThGJMpdClT3uxnQ
EMuV7VMou1un2lBK9rnaHcryepUHj6CMTNvqMFnBukZUBBUXnpU1YBAMExymt49Ypg+vGbnapi+x
oeu7iE17lCt5qowVuFs5Ue5k5MuTiR+MiGrvoX/Fa9CBpXg92uGcJ5lWbKMqrntc17py7TuOnVg7
6BVHIIYM6ILzY5JMX17CFRn8Fa/Y8jDji+J1Oi3osHkcMiX1buyO+6/PdAMuygk8LKTXxwfRlHjM
HUp3wcfto6J2f/uarvDT2jd2N1pxPgQitplNzokDolYPHYLJ2UsGb/dLamBOoW2Hp+nlMBVDZY9Y
lrCv0kIxAncohtv+8vvFQ5d8QT8cTafb0RSkPdkRUwDlYPMovmgscvpnbwzd3JycwfPUX4mWftEE
8MsRmJn3+bvg+OANzPvaGcjS+F7cjektKScDC+qX8JpNX88DHD/4c69gJoLZY+rIgOsydXf1VWvn
kZz258KIkZ0dQSYTmUfcBF9PxkOm42XuQq+hWbdbszodDdwFIR697+18QMYAYIfvAw7vRyvRgHIf
3MvW/QfbYhomtN1mT2ny/uzxUi5qYF9IuIuXCekJcwBO9Ju7/op21DFsqXAd/Pqi0iHwavHdpp8B
Xkw/CkdGT3Z1DP+mJTR4MYCQqF2q+39al+1BXRth0bvgXqMNAQ+nrjn/AlLrGw9XxEvlrIG4L1WJ
gW1FUjFF96+FGx6rdVHMdG/pF/wHkKU8xvhxFfu8OCA+hF8jkbM8ykkdWuM+rafriqZRKlfEz2vi
xSyfXkDvnVh2MEuXgIdHi8MQ4C4yvQcdKgUGtAb2tQUbQlYknZ6x11lQg7FPQKYHHzikmzsdMPnQ
5O88f8UsX9IYcxHoBt6l7DNVVxYgtNohXTU1pav0umbzntOqrNJIyy7gE0jdkKMU0JEHMbn49X34
KA5blA9ll9yaH6ut2rhkGgtjRSmPSBcVYrxSvPEVbb2ESc8iHiCjIB2yLn7Lvwl0bclG1sZQL2pu
rdMLHoxALFMfBpnvk5VGPYoZOoKJ9em2Em93YGprNuKO43lrRJeKw53Q7aSK0Jk0+N57xXDQviYF
x8nusmHZ96CTcj3dX0A7sEmaEQJGT46uE7DD0auvuq+Q9YGCkslQq8v/s82mWQ/tvOhYpZAh4Pdv
YJxDCH9FwzgAdPf+fuLdPtbr73fjKpvme9Pb2Hmm/pZZwTWcefR+ILZkJq6/hLag/E5R9P4bmkD+
xGYNn+jFYe747W+5etm3vkVkzmp646BncQA7CHvHZ+yCwSIVcEfTvBBo5Hnax6Nh3AE5G0WgfKSZ
uVY1Ujv7ht5aX85moIfcubBVcPJQVwLkS50HjI1PIgI+GqIgYOavDNAhwpVlmlv7TMBh/U+BNI1l
98i40Qv8gegxPmEAVx7lHqIgn5Xn/e1gLDvyVtxrfcWGaRKM6lZQ7C54AsJRj3FncGhWlFJYVEyu
yUEBAHkk5Sy57XbjVNtsQ28ZeXzQkj16i15Jwa361ZmvvmgwgFMavwiMoyyF0B54mV2o2JSe2bWb
KTg12ZZakF3VFofLmoFTMu0NxdWnGjSsgI9LNtmKKbVqSzYsk14dEl0VmhLMFDZhdJps/Y2XuhsP
NowReFehMXnXocDMLUkadabSWfPtb7z2EY1LTjfdcpPbyW97LGp6FBS+Vg8rgu3ry/L7Y9Q2f/AF
Hr1sT1K+oVZtWvuCxl0H5jkLmJiMjXoZeB/Uhk9D1i6dBaMTmVax3OwdGy6MCA9McgPtzldt6Yat
qjS7p0e62DwUHAOyKLREMyb86wsHVBTqrtjqTxmUt20uTq9+8Q1zFRzCpDyJM6doBFQQxB5q3CdP
2AcoJqdKF3L0N9VZ22XDXJmWaFE5X5dDc+Bk8qDgnnMtz3a/RJbf23sUcvsCxSXss6Cc/HwyHm9r
8PYi0s9nNFNkSmpa+fn3PfMJGEym84y+nomHXuek5ZbIlvRVS2SrmSQ7Fl29vJjiggcwi3wQep8Y
/VI6oQ+XGh5QNsNWWfOlJwNlXkk4bhx6M1nWS6MwWx9ZuRjv+4LvRrheECB/AZwmJZm6Bp4+518C
E6B/AYXKQ7tnJolI3o3M0e9uqQLYgMyStOaKbWA4PRWuN0HF8Kcp3VZmacf6+sxwMJpS7oCVCQKM
a5qW7tXSWQ+SyTMYFDS8UD+fy8iPXItN3BaIViRn/TsaJl0vuoppdnj4unP1ToFNoHXKD44Hm4qN
AVfg7vglkKvCP55I/eM2Z7X+CQ2rrqRlN2KKxOUKJh0ww/YO1OxoUTpY9D4AUhFoCxqejS/jwWy1
5/WlG9rf1M3DPg9CtL+HDhhRzF1FCloggHYzGAyXuifrim91k+tLNnT9uVca+24SsVsxluxtgC1n
BBI8NZRvIa6TuI+t2rW+XEOxJ73UMtOQHYoZvbA6wmEoOuJ8Upn4jPgO0PriMEpb4Fodl/rCDbVO
yFtW6pZ9CuDiDGIV4SR+MfvmlUoM7LZLmsIlpqQ1OV5fs6HTd9rattQSYaYF/nf/Gf1/oimWvTIP
+fk/i25Dq8fZJt1V2+vpgnsxSSzCoiIQbAAlEVyhR+TcQ63dYrVt/q37otvJz0bE0WqOzq/fs7yv
A8U5ZREXdFwRH3z5oUsCZYFZg+3B9CvvQAnmcXgPMxEFqhfSobAeL4f3LjRnfTBnWBypfmkLfuvf
2tBzWnXaFNsSPWcP98wWF9kVUq9fK788uKBnYxd4/hfYMCP0fu29zuMUGByxzOfnchPOq4N7W93J
Xp/RUHdJ0dvrmxwJYVz2G27OdWoyyNLfRldWU5bpl2bzRr7pdO3qwO6hfdnCYYmKH6zoFkars0lP
ntmRHXdDoRlWJ8mzA6LBmxPAwmGES+t80YBADheE9oB8c0VTYOFIeQPbPJz6TTcUW9Izgo0ao8bN
DJGkR5s8WumQ0es9XKlkqMAtPze+zMhfq6pNI19ft6HhDmw52IGNIe/AqDNoVpyRown5Tx9Xq5CO
13H59jgcHj9oQXiSaBypPDW03NYMjeNWY9OgGQRWpO+vmH3kv8IxIuphyvy2/Jpt2Yf6Zhsarrxc
KCmchVZFwYnBvdQVBG0dfpx4+PwF9osVN57Cy7ZaiOoK+Z4M8QZbR0qcL7xMSMxQEp2P6ZikS+px
539/L5PZuj+RVStbA7r65zb0o76xz3EnRz+CLyHzBc0/eXoxfwX9//kpuwzxeG9IwvXw6umJLMvN
LL4eDsk9wbaW+hCbCCeGXP6yAkKyl6baJGJvNhQcuFqjkylXjYJDDXuk86UVgy868YCGCLLihRYx
wdu/LQgyG3Al86vttdowaLOnsSzM5S/iqXHpqxFM7r+zQuUQCmbCt4XqP3/55lzQqmOXgGUs+SaK
FpPj0Orr3sa3XJ1MifBwh/iZHNPyc/l0+2NbY62aGJgND+9y7h5K0xQfC+8XtUbeiD8VcBCpwpWJ
QEP/nfOtdlb3vMeemIeF1DFs6Uo5NFHnuLICAgkboETwWqFD9f01VJ8er+3D9oyY40SD5hcjFJh1
aFV0IqmTh4+jcygZQniBwPnhdyfa6+F9Pu6SxmNKDkTXgoZpQoj9SfVcZvFk8tlQj1mc6RtV2QiN
gZxg8tATE0a00TEpUhuwnduvUnpEmfdnNvTiOo4vcbXmRE53It3/xrCPwidT9tWDaMx/rgQIhSGE
EeSqhRPkRFi3RU5mec2GoqwU0c4hPgDKDlHR2Xh0+49sdzcMXcN5BKWZfpjeYSBZViZ/DYV3rJJ9
nHSFChKFJEinwGdDPoHpHS8Z6S0aGiQrSiyCJX5eUwSX0oZFtsf9eh7tHDQmPZAQFuxN9JEM5Rfb
FswzLkE36cPVIPFrXGylXUL9eNTPoOQIqN9m3Crlm8EKD4NgzWW0JJnnofcp2aX4bf+u2n+WbVxn
bhVBnOQsS+qk55KgUocqqdD0Ea0nRv2K9srHnFERsI8+/j9o0MW9/X19U1FpPjZV41pkr53yWT9b
57hnnUXmGb85nNO2wUvyvzrvFu22gr1PNFoOjxNz9CTFJv6DAv1ZvqFg0lTXk43G8hDtDEb2/Gsh
SPLvGZUgk+DWUryt/izV0BdKmtCetGYpJtC5kAD0B2/orRDnYgUDxeKiuMKo+NTL+QKYhQpH3TlP
+avkwtvF+uczGnKW5krXKA0+Y98XPXdvIhc8Alt47fRjXLsnWa/14VIV7NkG3dbq1ZOpXXC46cZd
PeiKlizBinx3HZ3JWPQ+pF4iXr2XAn7EQf5NpGorNoxiovYOu8JShUiLyZkw1IliBlmXZEI+4Pn1
leEIQCiX+kg6BEa2dMNKQuVlhHFuilZOoJIE54kXkRoT3YznO1xGeGmGngLNlJSmrhX/a9d23ZDk
8FhF++3p9zkTD1Hyxh4NxRgzjYzzaqEsfnX6xs75en7GWveprY2f+zRsCPrJyE/cygSQoY4ilyhD
IgJtIJT6pzUkv8h22kEtjTN9WTOP+ydj8aWMFuF0AVei+3kS7UOSJVulvHYaDSk38mOwjw4sSf4p
7l/9Y1rP+te+Tp1NLiXrCZm6JXNNNVrE6xxuVhr0oUljWOkoJdX4teiOnp1XMfTxs5c6n1ITJXtb
DaOolfAX6GoPSa8Ef53IegEfhqtq6oCq799/T4b/bZ/NNPeup6zPR1usKAjhBLHoygJDw/zj6SPd
o99yGkLJHptJ7oORb0/7GLlmjBWGUaEZXaQyRdvCM7k2i7Y+l5hQss9Wa/wjP80E97p7zI8bhYes
O/g5HsAokG0Df5WYzq8+WK7hZ0gXlSx53YoZqr2Ua3K7piytbVZAbIoYPZ2ZESDc3dHA//pF11a/
rwtMuidDF7TW6epLNlSWaBngeYrzLQemE8xx6sRmH/xwRqEO1rkz0C+GQzC0D69ajBG6JjUryQuS
6a8mhCQxkl6uVkgWlzxjHEo8jANHfbh7INEy6r7yJSlzA8CZbcDTLNIXf66678fFIx0MITNODwNy
WpGrvj79R0loKK9tokR2HPNdB3Js2sseZNzgq4pgOkaHCTJtJ7yP7wTWRD5SoF2LaXB14xhZvSsd
ck0c9Iu1M9Wzwt0IQ/aBy+vDBQNwirLBUDbfvT3l0v1ZraFNqs12u9EPwm5Cmo9bQJZzTxe+aK7r
D5/UkezK/0H0/lqwSfWOysyY4yq2h/Ka7Z3d4iPtj6D+Wa2ojk6vcOBlMGCa0XgM9wzI76G8iNZu
nH4+Qvy8fsbbIzwTCh/xdPCeBIwIcRutLivEHY1my/ihWwuFFOD/d6dXrqjaeicqFJuyYj2RXyaX
KKY1Mn6F8HXqmzR8QHPpaSOZm99un35WbfhE+2iTRHuNVUlfvnWoFVIK9zlilCdqG9SSbMF2tf2z
YEOtpPFue65UcbciYYkvsqLv/wq1BBQcueTEbr/T9hJF7Vwb/o8VpFst3YkFCZ64QxjQfwH2A1Mx
lPG8S9dq6IQiDsJTsOOlPGF3yRIKQFZPsKKCGJFGaBIloDdcmSxV95v1no11aL64E1TPEIRNn19F
so84Reo6tYuKqZFf61qGaTQeRCcxtr1OzHoVdCB7gfFN7gRoAzq4I6NbhLG9X+LOYAYkQtPa5WsD
H/zf0kKoam+j1MJ979RlaSbVvGQj4dEYTx+E+l+9BdHor6m5PHrPdgwTEzOmXVpeyT1+w3uoLk5M
A78tUa0wnfrXNN5Moh7U5NK5iMgFeDTOFbP13JG/uOBeue90an5K77r91fwcQOPVdPa5YWuREGL0
UPXIsxn56hwSOEFVXw03/eWnLGZRhbD+3XX9WbPxcIrqkO9OYs0nBV6Qj5EfPYupAcDnJdfblrTW
oSm1mL+l9XpmE3GXm/tULZSDUELeQGBhRqtsIrABICRg4v88jiU32PJ0/liwIU+KZZ7yC1zp5HIH
9BxSJw1mYFJBgjBrUpqTb3k4f6zWkJfqaEdGHLMaVIZQCNCkL9qzSJLPBSu9e75Wh27vUGu5vD/W
bAhMZGaRvl1zpBQcX0idfBSzyLMiuABGu7uty+iLFfh9OGIpSCSzreBuy/zx8e4KVf0XKlhXxBQ3
YGaAr68uXu35GkzfCapTfn54mdHTzFPxgb+4c8IQuZZqMdt/rNVQwaal7va6xlreC9EAFnTlW1N1
Tm/6/H6pZiAUd97ts27TB38s2VDEvU5+MI6b4iq+H5QDjFE+/BJoYypBif/9+STNGbW5ZH8s2Qgr
i10QnUyxS0r9I2YoIU4m3nifWvNyKdMEbZCVP1ZrOIBRtLGL9fl6psxfJzVFcncUPJJHIKici7iS
+hswnmWgghthLhuIOZmOkNxr0ye8nPKerYQlGpDCFpU/kqAr8GOm+4w/5gp/TGbNZffaRAzt7F24
zy5su2JUBugGoByM5ln4hWc4vjuHT8Loy7bZqpl+nkrTCwwDJdhcUra580TzFOQmA27Wh6VIxNHL
f4PH4WohL6M3yoDlsaHkEy3dnM3uVmhCfE4KqtBm6H3SjWLwOp1H0npRqzKsLdh4n4m5v9hKsvsd
zjFiciRQKr+YRttfUw+D1PXfKZ+fHTZeZ3UyuoTOV+MCR7VAfJGu9x38v4qhUbLVxO/WMJp/nGfj
Ya6tgMHee1bj7gbRBmCImCfmDjcxGlZaf21/FD97azxMZNOEoZTbe8EvuHYA8CoMGF6AcYaMR5R5
71dLfGN7V71U0+TxJs6TopsJcAni+UYiQmhYwHNDf6QNmeU8+uq+xr49T93zQoBglAF8mGKyrOg2
vJj9tVu44Yc04SXM2a3vavimRaBY+57Odz3t++RHSLAyQXF1GK4H/uur+05yYiLXD6029keUmxns
i1qWmmYhyoQyYD9EUw0FCjHcQ6jDMazMAuEjQyS0e0u1ZRvuhNYx99U6YFkqIwRtvNk7mgF+YW+g
8Rrzgv6dTvpLyppcCN20rAolxX95Eb2AZDEZU8/MJIH973r3npT9vw1gUn9E12xYTcqMUlsf9B63
OUEJcpnM4HTopBfQgi+BLHNhnV4zH1Jaum3Xvj87bSinPDLycE1hWYBLrsOYwXj8il2BLruvHHsk
Be211Zn+2GpDO2kbbRcEQnCFI/qw6vRR9tR5XHvES3GebnsqbfHpH6s1tFOytmyt2O15JoPBxwPx
4gRYiqC/+xSABMlisufRUE6HI0NUelsOU/TthP0tza2M+BQE/JmPuZZo3rYyWn1vzQx0aR/i81YV
KuDaUCigKERJRxcuhOHqK5jttp6IzxCdLCCqSL6Gsk/4B6/sL/FppqQV8kVxobDjifX4NMPa0FlA
Q9biAFcnzqBkx20V9z923Ihi1lZeFkkmpJXZboxWd6n2P1M/c4c7IGdy2yak44aSbSahL9k+PHf3
SE/2ol+75ekchT5QcPiL+uDytvxIT1Po/JoWuJgb0zyTLSJx46mD32BtMhxiUOMak1INTSmlRlue
/Y8jbbhD+vYcmXlHrClKGBdGqwt8FwZuEVJufz+Q4jDm5mgva86VvcxrPFfbbCeHmrHKr3oAbu+v
7oIKN+3H9x4IZVn4274YlM2GRT+qoTfRQafsqGoXGyeT0ivoGfTrw+8tEpQx1oRG0H9zlbUFG1ep
XayNWu6IkFgw92YPpMpHoGRh1Jm/Q7UgUXPtD6O2XOMWgzVudLJluZ03eVEHREjXDHn/+STM8tC7
vbu23nFdMTlLchem3lUazoceW7vS3mCQIcv1oEK7jm6evkLaJdtZWyLsj6UaTz7P7HXWMYV8hoT1
3euURQZmuhfYgUHTfxmLX7zIZ+v+WQm80p2TDSM4Io9LM4P/KY18xXJ/0wi1nTdckUsY7TRtfX2i
OF3cKjlImPcSp8Q/GNLVI2j5ZXFZu82srdqQprVlZJa2Fn4X7UsEo7B2EY/R1yvqxf95jw1hsqE5
V6ouqz0ZDIV4uxsQefqj82LhXMav1MCGy8v9bYFq10K1DTbckCqJ1CgOWTIWCObBHfOPRANPQHqT
WTLj3wcr3B+Zzf6Hl/Mjyg13ZFtp1S4RFqwY06k+EK4eEIVfU/I1MFTQJSX13FtdrtpeGy6J1q0q
IlNxvE8vF1hYRJAtei1h2JnPRSuKxKxIn1DDLYnKtLdXbLZIWedlNz27T9qdQOeTrg/7lD/Iq/4q
fvll33/W+75L2QX6VP11OZRcsi0Ep/Z4GIhp9nroX8OAQp+R2I23XKW7AoRVGk97kRU63XXmWvb2
gWB16xYRM8cOibPbdN2tulQ0/3x+ozjUZ1bWMOp+H9VtP38ximCU5eDc4+ejqY12uu6UnZ2rXqxJ
tzoN1pUxSGxmoUaH4bHyE2MzOVgLpfzOw2JkRvPgODt3tKdOBB6wCgdq6ce95M6o9rQSB99Z6BdK
P959B0bYLzbx6BBEThKsuqpfdJe0gfcLeztTtx3H7M0DCEhjvqD3vbvgSfaKiRqfXf0M00R18vbR
eWiqtpsbSyMfB7u904kOzlYzB3ZvHNqP+qX0jEJxdONLjXd9MzEHZWEPyrPmVvbaDQC0b/11FLrF
qecYZTRICsPpFKlnGyfnohsOJ3JOT9O1uiw3mRdnpqup5bPYb3bpp/vMS/fKIIlNX9UvDq3GblI9
FvmsGyiudqq82ADc0jkNLhwW/1orstgp96WnhqnX2SizHjNXttl2lEbHsXY0nPM6dyPj7CVK5kUX
Ogkvx491cXQTbmx72AyMB9OeXNhJvJup3Udm8Pq59liE82OQOFFn74tdntXiu0gO43WpO8r2LVYP
Tve0NHrLk7UM01WZqv24ek3j3DHUhxORbPG9UZ+UtDfUo3fr5Ae903Ad8lON/7+gcFYtxbdUSeKo
oTKLbc0rg/IuNEJ/F6t9e596u9w5h76VK37SeY46z0cmz55WWZo4aW9mB+/x5UPtMrYi7vcK29te
mJR1YKpg9GQdllF6cY+54vSq8elSDKJMddNt+rQuAr+MYzdiCFKqqk53A0h+/WaXycoyh6oKr0T+
tuneF9uTo1RHB8fDUax58rjrkQu4aO6F4+0mTqe36XeTo7PrhU9VWg2OZTbYxulifd6Pqxxf/hS6
CLAbGjSOprof8N/yYWZpebRBeGbnC/YJ55TxkdpjZ3t8yk6qe7S1vlKE7iZXXP3SGwfd3SC0194+
Xx6NWZatndfKeLOzzAns17PaVzeWZxXf+zR391F511H2bh7OS070sIEinYsKg8N7GGh34Sl7u3Do
eWe2QZyD7uxULpUk9k7JgNmdpT7vXIZWWjq2UvWz7qAq5qryreizY3J202I73Jpv51h3NjtjaKxH
dFF5hREO9c3OMw4H5xgGboLY7sJVkjLP/bDsJp2PPK/6DGoZmvqmf1sXXVlyb6mihh3PSCXHpw2q
iKVQNh314sIuB03REy/0GL7n58oruPa0+Jas3AgSfytBFToa26Yrs3tVkjW/t6IsEpqBHU3LrT5f
L6P13a4cbw7PQXfQ6aaOtf4uKj8+wC1QbD20h3aaVclS1zuj2x/SiG3+9h0NkxswSU095GY0tY1H
vXS3cb/TURcIfgetapnW4PZyTR/m93rw0OiaBYIDr/HP4CbQt1vjlBjRNMrHp2JchGOjWgbBd88+
TWxUmx44iR6656RwNt2ZuhmHqT3Wkg/0vVv1bF9P3yVf1PDlrl+E88oMdK7D0K7hWO0m7Lh3OGP5
o+n/kfZly43jSpRfxAgQAAnylSC1U5Zsy4teGK5ui/u+8+vn0Pfh2iqNFXMnuiMquqpdILbMkydP
JkbitpWkwaYUsOXDknNY2Rov3PjLqndHbZOIWN4ZfIZs1wdQQ4JXVyEERc/mq+Xv6hG14X0b7fpx
3ObFkmlumTwSodgk/OMXX+anUF14LaGoMNafef565xOumNv/zJ/hyTNG8F66MK+gT5pNbTPRPNph
OzLsQJ87vb416zefbyJ+Csho1cap0nsrSzYpTFfW5Utuoc78PNue379mBiF/rccs7cFusPnxpZ/H
g9cBmzot/ToeMT821Vy9J4az1y77YuPxO62OtS+xwF8D6iiL1g10DSLXz3RrfhKoZZtEO8Nz4AOm
tzhzBhTLG5I4o2Hrvszx7+PsK/YqxKOh7FDIPS00JsNKKt5DD98HyZO6Dh8FYuTwoYwfot6txk2W
S31PXXps43Xz3ByqZ/OQpg9ikMWZNFZwYrpDH01NMmb5cCXR1mSHKrJpJCNfwu+ML/Vjui8OBZXA
RtUTU+XoCs8Go/Tpn7M//JCA/I63/h/1X5T+qL2VN1b9Gj55e99uYqcdXzq6CF9qIqkvMzyH+2T+
yZgT6Ut1x0/tCXnROHbw4Foab5PkmVEnPvuP6oN3MQ3LQ7Z0sOr4IEZbXdWPQWhPEBpWtn5SbJ04
XS+HTBJjkdJT8DwdvEfjOB3Ud+WgqVvW2KMqB2VVmWgw0B/fRGsZlcz34zDPRY+W3mHgD2FrZw+p
4bTKo/aqevZEH/RD8GREOP771M30TfCk7RPT5u85XUyqU8RS2bNHgD/lJXbLU5SvmuCdvzd4xsO3
FFNqbO1hCd8hSBuO3aPxxFuAx6XyMiaPzZ+osL1/p8f0kD7XrTQD2e0rumBiZz570x/FNcMjB/4b
NiaRwSt5SHMr0Ba+uSw+skfFl9pj9MTHJRlkHGwU/hCFix7q9UN60rblqTsQfVHXi9KQgIYP/bhW
HpJ3Fi3a01TLwlzwaB+96t6ixkGaFmNo+4dpb2ob9bFsbOJvuki2/iY8JsbR3I+GxY7eQ/VRMusQ
lZI+kEwqbt865MF/1oD1jsoxWhWb5BgHllgPB86XkN6hj+6u/jNAnjKkEFDRf4RrFhK/rQxW9Fq8
TtvoKSs3vlP60neUya4UO1KW6UaP7FbbG8Wi6BdDD5m06gzeNjQcYjic78n7tPeeu9EWkazKV7zu
zgo5PCb5Rs9weKV6LOqDeCwpposEkM4sZV+flMf8pGEFWjvuV83rEC7aQXrvGgRl5EELJE9wNu22
28Lljg9YgKrAI64ZpJd7+m/xWhH08Xoq9uWhOHbDpn1Fxt5rLOWA00d20Yuv2umuPIxP+YEJOz0Y
nhVzOewrl3XrWLXSB/Wd/IOTUEsDBRt/tAj5mWGUhEnm6s/Va8utTLWa50U+Od1zfcweolgmscxe
o8SNDUeEDx6FO1qUpmUeA5jmdVItEnVZAZQ19lAsk9yu8EWVHBorz6WZo6Wcbzp6bLPSoafCxzvK
UWinROLdKqxdpzqhsuo7J/dXXmHVgzVOy+Ct852gs9rK6oVsTEuvLOWNn7y1EItYXTTGolCdrl1M
zG0LRAx2NloAqklqJW+KPfmy/6Nq0tjDvpTWWNhFuUD0UeH5ugVFj5naItWKA7570jSl98fb4vzn
T+EDeRAbBW+fBAv1yXyanso/IkLg8gabxPVzFts53I7uVP6GBAsQyE24ZWRRNnszdHgksTrECSd7
UnBgePIWe1xbpiI40rF3SRytkfGUelUvEn+FnyPHql3xoxfIYlyY1aphVtDazaknVv2UPWL32sAa
8DR8vOyUxzq3zcoB3JwUKwz+FyQCDtCkiEBRiHGd5VaNUB3QjzDcaYFVqm51mHAbm2QDCAQXXFYu
yY7pWFrVdA77TQ12sNhMlZMMUi1Pv3u9Wy5YR/Ib4TBRTQTHP71ezLw6SEot3IlmAxAQlM6UO0p/
agDBfx/pFtz7PtKVfzX7jPtZy8NdnTq1ccBIADpCOQBoifDl97G+Xme99q06apgEJei0pF3zg12h
9mXDMdi8vFp6QAd42+/xGA48CiMX1iG07Hw7QiTXti8BrVYIwpdJ49mUXCZSr6E1s7rCOxjsWCix
xWOyC/PNlCVWnQnb/ycOZeOpewphdK26WXqsk8rSomJlZudatG7ToGMBjER4rMzRigqyKdHnv4Q/
RLAZdXDs1Nu0OVk3HELq4SNW13W48eeoZEKch8g78c9e/lHxM7CPVo/LSV2JrF2U7JQ05R6/IFCz
KoTnXKQI+XSJ4TR4YV0p5RQiZDbDgzImdqb2tinG1SiYDRC6GapTqQE5ZLB2Ol2FVLfaKHMnHxPm
OO3aWfSxxImryYTItV6IYfn77tyMfQQxOd67YpBTf/Vm/4Z7lS5I/Carw11FXkLqjtGLB6MzAHxX
+jGsXY/EFqLCEdTB7yPfwnhCpSZBhZvJcf9+nvaSdn0Y+G24CzwX5EvJfakC9gaONh3z8TOL/5co
DxDb1DQNr1rifcufA3aU9W3Qs6+bzoKP0mL1mtYn/aC/M4TJY7DMgsv/MEdTNRHpoKsNv+a4WuqJ
IEnTr3sW1cshOXrxaIEUgR1BXxbAFO3Oqt6yIeLbiFehrNL3ZRqLLNxReqyzTQnzSyHJqpe4Mb/P
7evjr+81kn3g7gwTpd/XskVU2k9l6fnhrjBdrmervBGWGQxz6AS7ZSSjozUvVQrqVh0s379jLM1b
MdM87Fwficj5K8T8dnC71stZSYpo57PCiqp1h67CNFmX6rvwO0sFMsgn9BEKkj9mHDgiT+yhr+2W
+U5oVlaG6JoOyZqAkxLje6crjjKCQgqWSvFSGL0982Y+eCCt9q0yBt8IHtAIDFlM5w6+dS/iXvpq
bNWJb+GsNkzIuhNr2rz5encMHiDyXsYqtcqqcvwST4OqlQw1qfrhgiYX5idy6oj0AwtGiqn/1JRZ
U/hRdonlpYckfZmAbzLFJYDLAQxcH75ONUof+8fJ+7cstzM/4sWmNbVvyBRaXb3hVWh14kQRKQXG
ZBUt+tCU6ygJZJyXssxbGKZ0AcOPxXLVntlT7XSA2Pq0a+pHMr16mrAC8/H3UzJHrn8dEqTZONV1
aurXpRoDKesq9hHJjXTjJ8tx2OTKKfPvnMVrid5X9GrAjmjg7jXTEFcOTe0CobaaF+68xpQ87GWn
CKnmqlWUmzqNF8x7h40ZaoQ/pt30SzC8Y2R3arKqhgtqbLC+GcDbSVMC0GHNNtoM8XLknyOY6ezY
BsIeSb/pUF7uH02cst8X6ZY7/v719KdlykJqjGWMr9fME55ftIR2VrPLVH/W1XJo79jBm7GuIdAG
mXAN6c/rt8WVOCGTr4hwFxcIxeJPuGUjjR2qI/pSXwIw0dV4YkACYAbTJpTgpccsjCyzOvbZXhdH
tTkbYbQAc1dnsRQIKhX/w6suaGm8SLpq1TWDldXamoWdVAoEM+MJSTvJ49TpwWyEQX2cCRUjK5YK
4uYmrfF8U7foDN9JO3NRR39aj66CUnVYBB+KEEOvwo+0SGURqjIE4vTOiuCWSnJnqNkT61xP9+8s
E3iGW0fXMFRmMKGpujkf7W8GRusj0wxr+It0GrcsP2fq08AugEs4ylNt2iBgYWT76Vkp2oMyte/N
2CESaHc17EOqIXbnJqi6QLbdR1k2FkuVh2EqJSgkw+uf0qhwFMO3+uoFp/qfCME+UIPR5c9gy5Vu
0+V45MVf+eIlqNHflCFIAu9daSqCtX/aCragGWw9hRnDupKcWWWxj/BMQptapTgWw8bDb6vLmbjR
9aawzIlukinZVprla/FDOmL49KmwWMh2Xo7cSu4D0B9BCTcFWeTpMUR43bb9S1aaMvQNmSLdwKZk
GW1zLZPl+Onjrzb4ptEvYPGUuHYGZTGNqg2il4E0Kfp4RYHX2iBa4MEhWEC6I4ARWL6Z0EnLk8jc
Ma+trnEjQ12UxUvTlcsm3PQoZYDLIvTUGMzOq4s/MgAuNyz7BQmrFZasBHJS3Z4cVWAlqnTrlugf
vkCvhVC1fcUDJ44D+ymWcWfaRI13HtgK7fz7vb0JngwTkJYwSuGMri5uBbVqSdUp3KmNxGt08R6s
WXwePW0J2w7wVJg7vGC7+H3Ua33Yl7EzicbwPDdH7/BrsYQ5+cyLKQln8hR0dQ6ecogbV1OLdwZC
PwrWKkLCfKtjebeZ4eBtxBVHtqt0oc+0uHFB/geKUJvnGz+aThl+kxXESZSlaYwyTto7GPOWDzBR
VKBxijyfSa4S1rSpKj/kw1cAkNTLvD+Sej5nvy/LLeQD4EN01BObAsvz87qWuEBpUgFPIiuBs6KJ
I2x1kCxxTf//BrqaTsiVQdABA4Gqnw8yR3rrCIyOe/37QDcR1vcpaT+nJAK9gBawwZTEss4v8yVP
ukBqDWxKuKeDiTLfDBY6CVMnKfXV78Pf8krfR7+yf2nc+TxrMM+hcjh1Z1IYuA40uK7lElT076Op
N08Jo3hQnaBHPL/uK0JFSXvUF2O4ddPAx+AVlNR8a5DEqpCRmtOlfevJANkyM9kYSBPx9oC6Em5V
UYvgK7LvfM/N6TMTcZFpUIHSq5+LPyYF16eh+nLKcYV2qV0ow8Et9FB6Wmz5YyGJOOnpBzdPIT8Z
sI7o0m0Vqm6Z/bHohQOm6s430ZuLxFH1apqMoFHtFc5pvIprcY09idUNAI0utCWYAsOc9lQcYBBT
wFoFQS5tzl6yKYIRJKMzZroVkmUE+GNMLtMuZidj5JDTWpctX+bphfeYlJHDgoUeIOJkkamy5syi
N2YOvA4gQMRjW1UipCqlCqNOkTIHM+/VZypeCuSZ9RRcMFKhGHlO3eO4JuB7akFkPNv+fCbG0BGn
bZBFQyqhdw2Or1I/lbqyi3qhhsemnMBQ7bWgQvC7hCX1Y93qidgEbTXzIf5wnHOsfYsehPEl8E8Z
mxwgj9l+lbmxaA1jSbOLoq2BVhaZcprz5LTP1jpJnSZ11TSGGODfZIBSud6HopdBvu1MaveNIecI
qfeOuonc03QyajhjpMNBQLAgBg/5wuEMB+7jGdI8s5CMNpEBGREkq4my7RtgRVa4SQRKu+y3sU/f
xn56EbUCKl4OfYHc8bEsC6vcBcuS8dcga55/Pxq3omlE0aahwb7Sv9JXCtxQo4oo3HGy7LwTyedg
WmNLZExmh5ocfx9OvQWOTJ2habZA6tK4Fn/TiNcpH8ZwNxNVwAF8OgG2eMpSSS9wtSIsNkge3xl0
tnfXwcT3Qa9MvNrV1ONND8ogeiyQQmYQdlWvNcxChqf89H4DiMO9BUnEMgIwKkJ0kaFPOs7dnQ+Z
r9lvH3LlAqq0RY8rswt3memyxhmQywaEtnBCEX1pymGMfTmUpyH7uDPwzWU3iElMXTeE/tcjJknZ
d0SD64dN7jqrhJGMbW+KZNk5orjMtxc5qt8H/aJA/5rtt0Hns/cNCJNcidAYB3tdBI4+uCGggxqf
C/ahsB2vTnFeL7oisUmSbLvYlMjqyyA1YXK6BUGutI1ju4+FNQXtrm0TBJzVFs82WH1Ty6qGbUhC
6WenOqklfTMhjUn6YxVtgbU5A63O7RlnQuOipY+5yaxIt0fPszl4ux7BHAQl0shetCSSg/fP2BzG
Zt8qZKeYwH3kzvrfxBgz6aDpCGjRM/7nSiCXHTURNBW7yjg1reP3Tty6uXpQ8jsD3b5f30aavdO3
NY+KNsgyHSfMn2aGNs8/ZrGQXlumv4HN7tWlCfXL7xt907nMkaGqqzoHWPs5Jrgxo49LwA0crqJV
bI4QOdQ/s/GOG7tpq0wVD4DDWNG/kv8siaoxGXKwYuyYGZ8JfLmWrpr8EoWjBVx4l6q61vX9BzF/
G/HKcCjo997qU4mZjch+cYdvyHSGo8CFjYxFyF5nV5GUxRKWHrowPFYjEZxCoibjeonN5alViZ0O
Kuh/WHFwr+D5QPqDJPy54v6IAIKgzm5HkHdLUVGOvIM4B+nj78PclFvANxDEKkwgXqE/x8l5Jyoz
ACs40BcG0mpWjSkGXSLgnDlnirwYNdba4Cb1GTqDjLuQfoTpKOE4OGbtZ/kdeHUTXX37oqsdyfym
ABmPLzKNpe/tcL4RnhSFxPTvMh63cfS3wa7MtRnocYUuCOEuoRd0QUdKq0RCYbIDhsdNBiGl0X96
3ctMeNxZeHWex5Xt1Oa6QqppqgrO5WroXtRxlzQ46zCSANDY57LYldK06vqfEmxj2kMhbGpLtMi3
U5FbjajsQHuIR1vPHS159Ml50mHhkNprVmR882hr56ZT5q8RexnVZae7BkjE2kR1SR8stKS3Qoqe
21248PXaNqAGID4ayteTpXPQj4q65E0ih/bAo8Tq4bVVZZEL86n28DRZ/YxWM8t2JFZLNl32mHeb
3jiC03DqbF2BGmu63qrybE+j0Qp87hCFWgI5PzFBRiizWN/m5qcWBhKEG21e4kqxFIob1r4zb7CN
MrUYC23RN9asJNEhftTMw0ieJkr3RXAx4nclSO0uWarGYeYcorSyAK2WRZEsej5s559sy1hWEfR+
WrUNp/QwpMGeQJfYQI0Qmv+CNpt9YKlA/NDXcoqzVRTmDoc6MGyP8Mqmcie+vWHPwHBqaF1CQQXg
Lv+8XV5Z6SGhwF7olmtPwSPPTfgiewy3Y1+uZxd314TePlffxryKTqKM9H4VYUyI5Ig4zParaPFW
MEvm1LMRn1IWWwz2W9lC5Dh0/Z37e3POEPZoUK4KFGdcWRTIpZS0pCD/kauswWwnL311VskHLNhM
TYcI0+5cpRvgD8IcYnzV0INKuLIYVWeEXezHXyP2aHWKgRHUJNhq0CBqffSaQQ7FJmXwke2FZdpG
1z+hebyjFbphuH58xtWFTqFOD8XwH6AdheD9T3lkIZ0D0AsO4M6cb3hkuGJqIBbSDZ2yK+RFqUj6
sURM3AJXGbMewf8A5wjGDYkdZCIgieqHTYLq0q628B9TOVqMnAutvLP6N2b9/UP+Sk1rox7EKhwo
jpsHcWCxTMfKAhWL1McU/vl92rcHmzV4QFnomXCFsgYouEtPh82MJxdkTgOBDhjxRIOxDu/zRuBz
/7bRmNx/x5v//BvWisuszQMdvqhl2WpAuox1qY1Icoz6RT46nRogAZxaEwTlUfRsZLu+vEzhO2ss
v0borMmKzYwW0gfQKiIAiFmyawOYG//NUAsL2ma7HvHkRxtayfBY9LrlhWcOJUuCBOtJHUy7SI+G
rtg0Tuy6hmLsSKJxCVZajmkBvW5uGXkkab4Ygn1COrsuomVvoE9j4EkedOso89YGFErVzBGdy9FH
4IpXbHxzwbhyGDy04R9PEOEq/bMqXuDjq7kpmMYtc3iAgGTQz6w9FQPb6RlkaDClAhkjcD0B1DAF
Tp8otNWgwfKDAkESXCBvEOCncd2rBpa2cjv9vXxA8l92LbOrYJrdB59RuwCgKzaAVJoGKR3UDOAm
YOeROkCUNJCj0kEHQOs1ixyDtxaYcmRmaMdhRgtLkMcwWbfquSKFw/zGKmvPHrx1Iy4jJxLEXlW/
tB21M6jPo7OW/pmpai2tFg1I3xm6xMjj+eeJvXMi7CEf5P9wUAVTTQogi/4eVwen80cvaRTYgjiF
C6yOnG9M7mJmWQnji6zd78N9RXdXYEJXDYJrARgHouzK9mh9TTUDz4fMwLmGt5uDnjnbSpAX9NZz
eUCDFGSQHRu1Xgcgw0PPW05e9JQacPYGhEFTux2H4d+4CSGwTUY7BvaO/TMgbp2uWyRdEn2G/PO2
VuFm9qPYyaEGVwzGBTryLo3A0RgWRPJzCUBQQQLnrT3/ozgRL7NKjmwjP/VNvyp0kDd1CGj1ocQo
xvJS5F43+hBZJbGQPBj8SqITwo6Jl99X6UaMpsMngRrns5L1GnFNapGAnFWCnV7h7qhugYdkIuHg
Bij30o63vPCPsa48fy4yhdI2DHeMfQ4tJI2KhDOCbdbTRxpP1tLPTyZ7B65FLuP3aeL9kltm69tE
ryCAOrZFkRtBuJvqY6SgEgAef6RigXa667k0JO4/EADneGCT9zlerf4I+/CNZJfek/WQWD7MAgor
qtxlemVDmm5NWWrX7RmRggxp9SSUzKoVXca4xHPNR6GgdBmaLS10pr6zR3NwqL8N240hIiuKinUE
p5/X5gK8Oy6hheudDKmt+u/jsNTLVZ090WTaBbaZd5YSULsw/jGybpW2+NxUxojHTOQepjoAierW
/SXNzh3rFsAvcwa7Vj+K3kVZSPCnLY8iRIwamlKFrrZxZ4ag607oAr6YhlOv9q5iumkEgV+vIbq5
+AB/M5I2Yjln4JDpwF/Ve6cWtwcP0i1gaWlaypn1hISRwRI1gYun/5zJqP6TA+2/Cnco/ocMeqCq
oQ5SPrOJK5uPhEOnaDYyJe0C4wYI5H7f61sOCtJ0VUU1C5DAtfflU+TjSnnBLmuXYH1RHQWCFO4f
pvUumL0FORCZA2YBzEJ5feV8Yz30u2Ewgl1YviTCheYN2Y3sHr9x65JSCvWPDr07ZN5XgS+spiqC
QPsaRS8uQhwNejGy811p961kGcbgcx8vU+gY6qdzH8xW6cXEgpkYBXizFP1FxS6y7Ai3R0Dvs854
zmHoivzVW5V1aeUe7lGxQcUKhAB+vvYCFW8uuwZULPBbFGU8fr0vDX8BhuiL3P19s/Wbuw0tInpc
zMoWcmVUlL4zRV5ht1UfqsfkAPrHUD6TBIcd2VM9sAvyYBSuwt0AYbkuehCdtTtx1WliYVfFsFcn
U+bKMslQJZRqtu+VX/p9Rh944S+b/uK9iGk710ohu2xADUNqApiCBEaL9waRTMkvdfRnJgpmnj7o
NiLCNYLNQFQT8hR/oWnXqE+AwrnEHyqfGthWUXFIQON3dKS3QsjnKWAPp+bSZOEyTAunjhCXyLKY
UIan2Epcbau2cuuIP7NxQs54srRAc35fy6/+Pdcek8Jb4oTBxSM3+HP3dcPoB7QqDXYkR5Yduehw
M407/1j6hT2WULxDDpOJNw9YCgElysoq6B3u1pbc3FGUuRgc769pf/UrHbVGb7WxD3a0lEhNguyI
smQB1sri8KkRYjeNnuY8ClmryirpO2gj3DmZ1EcQvqIySgHAubMy88z/Xpn/ftNVaIFoycjMBt+E
TNJMYSfHAEq/1nxRBZVGs+nxYl7/LLzAiekdcvMrFfvL2NfNrCo/gCsyRqwHblDi78vgMhMjwWcK
sEDHfd13bhOYK/C/SgKw4V1QBZoh29pf+kjdaKWBJE1nYx1b6AOaRrcCZRkXoyUg/dcVvoW5596q
60IrxiHvu7USuVrwGtO5nKoF3+wVpuN5q6FhqzQ9kkpAj545QX1B/JpG3ZcSMw0hTwFB6cM0QFMx
9jIcR8mKO6txXT8/k5M66CF0oJqtoWpe0a56S4se6Bq2EOEsNDYDKvmKTZW/EuhsWref60DDagN+
LBSbCg4JryRYnFWypdUXN/77ybhpmr99ztWV6cmI5+JYG+wUaJ+hmhUv8OcA0+Fd9vPuzK9CeiMe
mFKUDaAaWZYflfJRjo3lIczVtVqiDgsabCyGGb+FRQK9PUINhA856CYy3aEzbt5QgPhZOakT7RrJ
l+VE/MrDpBFd+8WHrvWPwCAeCgF1DvGd4HfGu8Xv6xTiKx2tYJFF+wvKx2FMS4KpQw2TDAdBP3gw
bpiWwUR9DLy0NA7RBqd3rv3NzRXUAHOERoQgq37awwTleFo3e3elf6J4AAb0RVI9NelG5Pdand2e
4rexrvBpEpk5jxQz2PXma118aHzX90vGH4z8mE6fCDnu8vw3dxGXSSBI0oArrs6TNlQDQST/5euT
bK5ibNQPhNwg8c27FlSb1+ovK/ZttKtoLPXribYjD3aodV5VKA5G/TeQAfJYQMBE5p62hW3VEmJX
wtgFCipxAiJFes4pqtJJazPlj2JG0L81DqXRQvMDO0svCFQMcxUOnhWKxzzZ8rh1mgjKsvE8VyDD
ULMGZVwV9K3A3UH6wFCD4ocopEC1Uqm3ixE8xZyChT2cZRIxUADkZJmxKgfwNf0RsiDSItcQviCK
A3Mpwzi643dvbsR8wsBRQJp7zdWZrdlGRTwFu5QuZ+0Wyj8sVko1RoMK1PRDf/C7zdJv0JGgyf47
4NVexG1N9SimuL/ZRVBvmVeVRMSDZBIkbZNyifMNXvy0qKaugAQg3CEowVFSFDjGqp20L63fLKdm
P+iTpeT/9mC59bn4jn2GdYZyHo5aZC4Re6/QoBDSt001lRsxuUr3YqBgFooFNM4BcDTWZYT8xccY
QpgzrmdBQJm+BeSNQHsAADp4J4hCEnrmuuokxW4oob/NNx6EGPhUgXLzekDdCdTv8Dp98R5X2bJA
84KsrldpFUFgYtpq8BFhMI7uAiK51+7jpn34to5X9sHvC+TKBnjmmDwrsMXhJ+ncvHJj8u/vO3Yr
JwNBMDKpKAyBHSPzEfpGuk0BzVDiOQS7Vp1jGojMF3P8iK4FIFPRqAHsjioOCDxmScvvY9+aJNQz
8zu4+IfRK+gjGo8nTYehhf+oZzOFO+vVqyNq538f6MvgXJsIYE/w5HDwSL9dLWdTo9KUFjFMhKbj
5uI1Jixq0ScOicPHcvIWvE1QXHxsUBePfUVzCtZzS/POCXSwCECYN8I8uHBKXrSJqCKhyYG03ZCB
KPdpvQj6As0KEmg4nYGB4UEQqpdHExUn3KgXlX5EZkJ6XSmLBC2rANIhnPGTc4P6GEONLDBVpYb+
CT6VRYOyl2omZjJkb3LIF8tZqodfwfKlwoNMdTXpbKF/geg9InAEn4nXP3iag/4/VgrxYP8JdYql
svWsmR8QR6RgDkocaugNk9FfsETIngmkeHMJy1g3xgbsEladoRpo7kSR3K1umS3+XxugGShtUVHf
8peICymqquRTEOxKMFqkhcAd1yaHLidrJIJOqtXW0EPmpJwasGeDf7n/CbeANqpOCGfEhK+/Vj+a
8ThoPlJiu8J48KHMoscwWYKDy3XJwWlm6qxTnA11Cg7/9/N346BDvcbBEVGQB4RfHfQsN4xoyHVz
28cbsDbwh+hfMTbru3KgOwNdA3o1KnKB4NNESAfV87FK3Qpar/h090bx+cZcbej3KV2X6+l1MRis
NcxtqOy0ckUEUsYDyrvKSnrg+ya0ScgM8RCp5SJBN4ok4ws8HlagSrt1EgLmJusPejtYzTTC6e4N
/5FBJ+eh8YQXQAX7koA4GztI4Cvv2fAICPt92+QrWu9McFkB9aw0zZdZocp4Uu048rYs4SD+XF5A
vFAxbye6/JT3kJEpmZtA+vX/vKVgBpBvUzmHSINcESd6nyC7AIZvrtwT/j4FceF1EopI9S7dfAue
G7DPFLpmzlDDdBUJaCokgVoItUsGMQB19dlWBY+0oRK5N5wn1IoZFbE8ZNxq0ArYBj05q/UpFWft
3k3+EpRdbTw+BmVqJtgpgZT4T3/RpHRA5R34mnwuGUBbHZRQrrTaDXpUDISbKPZcs9WcujBWNLzk
MGulCc4G9bPtuU1R3hwNKySrKP/EZk3DUUnusXT/l/X67ydeAd5AZ2aY1dDPqHqyKDwVnVeoQ/uT
GHZ+lVlh+pFHqECpHoO8XzDYSHi6sbugRQwEo6V+/P2k3PKwhsYIBe0BLQ/W7OeK5WqjID2OtBYq
WyeO/GCziYTbc7RJwmXxP9A8BjAxLTcY/c7QN0hEmDpU2emM4QXsvwxPoaRB7gP6K4arj66Xow5M
dujdhMaTqmSQaqG7Sv0WBAuB9xlJ6eIT0ITn96+4AULRUR9Pq3HUdszH+Of8p5RHDNn6YNcAdof/
h7MzaY5TC7b1LyKCvpkC1SKVpFJ37AkhyzZ93/Pr34fe4Fqoniru88ADnWMBm03uzJVrrVQfULlC
iGxVutPNrio331/tUi/g0+VWG1RL6yH1WyDNOdjo089UOMLjYc3JvdXoT978He4R9XTp4F4VccoX
oiLTA0RDwbkDQcD6SxVDsaLIpHydUc9mQe/KfeqozbadvCh4ncJHo9knjW3ORz+990cn7167eGMo
P4yOw31vTHdC9DgHjd2i809JAGL8l/KrweviljRRNpuKCfQGHvb5lTSloU8hAP+NKYv2rPzFaAXW
36Dodi8eIaySh0HWoZO9awX9ymF4qV9icgyjjjQQnbJeny9uxEoUx0r5UR0K3Q51ZNrCujoVUkqR
tOFeksVkK3yJF0JDppKoXdmRF5+fkl8WlYVCSAj/fAv8tFXnIaPqh0IjP8jZkQbEoNHJQ8+sqzZa
c9NYokF/rSK79PSWiE2jIYki9PE1wtFpZVaGY8DSk3nhFEFnrDeRJ/1k5fvk2IgvgvSghnZXLrSK
4Cp/40KKsKw66YiBS5O87mGUsSRhTJWCcskPddXbydQ6TYzxgY69xP77b/Fr+LG4jIW7nERFB/D6
eZmRt9ViIg+Cxxpn05Fw11kHVEnfX+XrE32+ymo/zYWUDHUwQ7CZHBWF5XBLdgV+TCX3/YUu0Bfh
WIt0Y0yLpoC+7pZochUnhtIJS3rFNm3T/IBbkRum7a0fGLYETBRIDDVs7sTuaRC2VvQKNQOmaFwN
kS2W+c1MIzjop92kMKDGd7+/v4939/lsXu5P5+uyJM1UPw7Gf2o5EfByiMRS8GiGTXlg9/rPFEGe
Ss8/wnquLIXnAEK05FAeyNYpsLiL3BCwsyhuSjU8TBwK45gfGBHpLFkGnHJ+xdKUiNIt8YmYcM79
7HGn9NGdBCtExx8rlbtDqAbPkMjw4dzU/J5ENWB3opTfxGFQXXnK9eumeqBURQqi4Wouq2vGu9n4
szF1gukBUmOcooZehdfPxOd7hfWzPrc+LmRpKjJ10VBlbXVupy32nlYtml6ReXN3lDKM1+ITjc4q
I7G8RkFdQs6/7265GpN1afaBfXJcr0JS5Y/kLNVkej1s116ED3uNO3TtCquD0U/NOp4yriCqnmy9
oLP/fvutv/b1E6zWy6rKhbeM6yNFsy0IdxDRorDEfU+5knt/kSh9XAnUFK2fjk/iOoZZwjCWUt6Z
XhA/4l3pisep2ClCthPLN1F6tWI8Z5Jw16cH+QbHvPkmX4imZnhlJ64NjMmseGfwogini/Jw3dNM
ZsOMUrExvaFWtsJE3w1SZRr3i7SyC/WtYYIoFjFGk/lPOTur1rxrqxdVpCefNAdLDke70PMzmsD2
mkTpS4H2cW/IUJhkJMuAf6u3MeeqHxdWZXpmtBdnmbqqcYymOxkgOcXJJ3yVsuRaWc8Ri1yGGx+K
90p+yAc4sfQX46E49oH1U021YyPtK4naq3ZhvWxVVdjp83NZbqwhs7t0sal7oRjRNlFziKLhbEXT
uda7TThvEjNzzfBNLlXcZNJtPGubNC5f9Ez+zWrcxUZwZW9ciA4yDg8o1ywKFPKbz0eOgGum6Zed
4eUp7KvyNGu3o1XYESRF43957rDCny61qupVeoaWmbWGx9uu9VupOdGqSKej2FzR21z4sP690Hq7
j3Qtx7pueCbhuRhFJw8fLAF5xjU9wJf0dXkiKI4cIWwa4uuyuP+cH41iNeOk5qanyc6IkxQkE5Wq
OlQtYKcXS8ZpxXypMf3q4JxMnGLV33L4SwQWZ4DT/8zizaCoimSPW+uy6CmP3yfxfRK6Ky/5C4/+
40aJ/xC5F5nVesj7rAhDhHWN6Y3V3hCye1jB25E8G7tiXgUUXClGt74J48dle/ZyRHHT7qQJIo2J
TmdK8KOQtpRcVyLghSODkLQwNjibSPBWu2+a0yRQi9r08riwZ3m8FRZHmbQ5DJZqh4Zum3wxhpW4
eY7Xqw4o3//MdbxBQMRQ8Um+urW2WtY4Uf8zDdObVNtNA99XH1Jmv/aiulfmbDdiEGEV6SYTtCV7
1jBGJPCpgHd9ecyjV96MBEiC0YmiZXYjNm6rI5wIq8OhFJRNNwqbUcWJtw3hnC2YTecK8B7rfaml
t0Ia7vSlXM/9zVgNR0bzbPpZflJx0JJC4W0sZ1zq3gI9vkvMpHFGuXGBP/d60PwHO+nm+xX9kqkv
b9riDUsKIVaicf95S/qlUjeFEhHGIEhmegc3k8br/EebfhmBbKdNfPC7ccfC2wzNwO722lz0/8cd
UCSQ83HmrA0Zoz7jlfeB6QnNJuiwTyjxPJO3GA0JL2F20HBuwk0Ye75qfPn+4dejB5bzhYdfzDRw
xjKBTz8/fBKpg5WOvuHNWnIYTH9yTXhNUyjDQ33VG/8gJrqbBrMdd6d2ZNiwguIA+7dSiwo7biJY
f4bugagHBmaNd9/f3RfRPXdHumKai1Wl8tWXoVebASMW0fCGkUZBezualUsTAa86h2Sf/Rqaw8NI
Gipcrd+WVvwqWVoMRvgDoLwUcp8XhhVrOsgA+nLpMNxxqkzlNm0fDbJNLiz7t0ALhVZd240XUiiu
a1q4YfLkFHCfr5uMeZnlBuoKwTrmcuvQMJlVWEoY9mnjWTbnLSxMgh95yZIhxjH93Lfvl/1CiDF5
ZpnjDTKVJK5OndCw+lFpTc2T/FsMVAQkUYX6V3C7+C78X2vBecVkEDzuQrVXlHVBMWdCEceTpnlL
3DKl3k6VFwTBpW7AUEHxjX2xDMARenkdASQ9ZHCqA/yUWAJ1PH//4BdOdprieMvwQVgahKzPax+Y
emf6lqF5avwIG53Uf9SOYfVST9dQs0tv2aRgFUnFAUfWZKXEHwYI/5Hm+VSRUhh6UV8e6ll4NYKf
Wsk7FrDORl0eqbvKV+zaFDcK8k9Sn+fvH/mjoFztc0x0KG9VIC3dXCsBW8STyoCbjze2El3G2AH0
3EhV8d9yvkRaQOPJYChJLdEvbd6WFE/WBE/z35Qx3BYBA6pzDhUyID5CH4yFlMxyLRnEE2cibNbd
2p9OIjyXpsSQEX/CxLEq3P/MGMNQzTqwwcqiIOb+0rTaUa1z18RPwqQcQkvfjfgs8gq6InCnIMM2
FbP4/OdyooxsgLtlZwq5+lj3yqaESR4Vg2Eb8rStiVS5XNzqVXeqyuKmst4gGiGYdaUypimFaEli
jGwjbGXYGON5EIIHfNfsiMcLmt7tY2xVA0S3d/DfUxZ+jtqHzHr6fu0vBV8WnmVXQU9VaW1TVteV
IAbjoC7pndA2OwOPu6Zs8EEu3Klw4D8tStm4a+zE2smQ9swe1mrROf78XiIQsU35Pr6VrjFW1hAj
n6Rl6eBG4iLLUNchqEUMSpjvVY9vAHBtO6b1TkzNzfdPry5f0+edJ5O+IFMk0oiQR1aRbk6tPi7G
WF3CTDzqr5YfPeiFtTNghkatuh/KzDN5TUaWb0QNRnI0t1up+Lkw4is8taLBbctux6cyKqYN5+pm
ycSCSHSbaOfL2PlVx84fbHPcaH6+idl0qjo75XD205tQmzZlinmnkmzSubpr8yoHXWnvxpr0qRnv
0q7EAOha4+Cjxl4/tCzjIrNYZCEiUz6HGCmLdbXwe8VDbQL2kdHWjwtcDhbJXBrZ1Ex+l9xbGQ0n
7EQ1PDmj/jZs2lupPio6JE99l0tvtUnUME4V1l56q54ZOooJQrhNNOyy054pDgPjDqZM34hYubej
YkvpCdfzo5pdbT18+FB8eSKVDruK78vCvP38RHzXvZ4LmbIkyn7MCDwxPyimsNcSLFnx+5NDjJyB
5MsebkuwLTXzScxGZ/L/Zq11o8C4zQppUQu4ZqNDnaiU38PwhE/N1NggFE8z4gZT9W1VDn8LU4Ri
Vz/EWnkIEsEbKRRi5jJHuTMqwV+zTnfmID2rI2ZD3WHOhZsMH1pNGXYaxzYpQy3jy8rlZi3cxWrn
MPxgMwyIHUIdjOd3VIKZKo6Ka3AlRYdw+qVWnR27HD/z8NJrz0M0win+s1wkEetTZdTbKildSS6d
1O93XefvEDeH1n2PUF8egASIJKL5c8J3YsQYKkqsI5one4zbnTYwUYAm9MQDTom+aXd9DsLXwYIM
dCeQ6TGGxg+MDDFiHWxJOER1sfclbry4wd/uF/3KIoRHZFVupZbeAgxoRuUm1kPA/592t6EZP5R/
qMLeI5qYoSyJFOHDMcnDwziQS1r3ETrC5UdN3540CfzQgCzUQeDtotvSTGEaAN5NuD6nNnbt91Ig
3puFK6UjISrcz3H6nxZDZFEzp9DKrdULmzCIFiOPvRooV6AQZfk01htNw4eCQSJLZFqD+lqVydGM
lNlLml9G1x5GZtwWYUYT+GhlUAcfrPCXmP+ShUdNv/Oj2u6yX3RwEcy+VwGeBZnvCDQuE+0sJccE
NrBaP5kapNBbtdv2xq7q7kfFmwIvUTZWsy2v2cx86WtiHMXsZxJ8iVYVYsp1wMujtI98WfYa8xSm
jl+ckdjp4/Oo/S0lOGBAKIlScgj9MRYrl7hz47MvscNhRgJzY5Mr2nJxNDD1lX8zR8v+PiBfqM0/
398KzxlSoaA5rMqeUL+Gab3J57/WmN/IJubE5t2sm/gIjq4hvpkdRUD3gPlDkFt2bop3PYl52Wxi
5V4aXg3loei9sYfbHO0thLmZcdXh8+JmAIUh8Bjk6MaqaDMsNOWVKsmeaJx69UyTJ+sxNY7aXUrQ
hBtchKcWE1mIjypimUq/gsxcAOaWxfqfG1jqh3+AjFxRwlEWuAGsICGbPeX1fmF9YRRvNTGibcjm
C6m4d5X0tZ9xVUYvZerzVuje5051U7j8bXXTTN32+7f4f6VoX74TJPBLSmGy35bc8587E8tR6lQx
Vjwlnjb6PDrNBNaSm06TPurqTrlP5sAt6MrhPGGL42DP4z407rP4x2Sd0vgkRpWjMQGhUhw/lo+D
jgtOi3m4UQK5um0T49uTIwkvnczLZqR6OOym7WBb06spgUmMHMI6zoYpNDl2kCZs6A86vnxHF8VW
LFhJuAzIoitn0gOy4luhEtxcibCARtSWN4jboco0P3I+77Edt0G6seCt5gTLm3qhFTaC5hg9Cg2O
WUf1Nfokv6XcdyLlrHEGxclr0JVOOKpuY76XuacrL4sZWhrcTtFZMF4TFS+kBSClvvdPbX5s+5tG
cuOX0Dr1AvlWNGJEp9nx4pQ0vDaof8rhBdlzpLvx+N5NMPL0V71gztCtUlZ7iwWqmj+68kPTzomp
bdXF5lasUEjGbiOJh6CKd3qtH0QzOFiidoMtE6BMaKRu0pjOkDvYuG4j5PW9fJ+AybdTgg124vTp
rd42B18wNkGW7QTdt2OUAlmOYjN7LYQCAYfgahohsH3IrTuxuWlIcXDzI8oRo+vyvz7FhFzInMbH
RF4fSZo0J4edO2V3U6/vhFzc5HW/Fcwn9Bwbasz0fZp9RxbQr9aIV8X/Zh5C9Y2NLsbHOvWP9fhu
TvpmsqqTXw53ujjaaTjsi6y48bHe+6+c37TqRZTcKiwdNT/3w1sW3ucdA3uiZyv3pN4t0Y+pidNK
Ti6JbmqlbhXtCpXjp/iRh6Mtz26RnH0wo4KhCyHHZkIY71XzNS9/K8VBSZ4t8SbgV+rFDfC4i7Ck
EfZSvYUKqptPSrrv8AkLEvZEu2/UfTLd0MBztKTA6unYVAexO0YNIu4famhtssYVwJxF5XlqN7DU
nbqIIAXdzzj8yzcdCrYyfCiIxvUU71RIcSbSLCAikaEK4ejS+rVV8SSKk9OEmLPLWHUdu/yJgsUO
6xlNHWs5vU3Gr1ldfO+D20qXTkGa23X2qldu+rfOHpt2Hw7PercrqrteLbCEh8n8A35qGP7R6re6
C0DKLCcJ+L4Wt3cYrel+Kne+5YX9eTB+6cYuAsJLEtRNFkW02NkzpY6mboP6TlewkLmRlB5Jyt8c
sa95LzDxSRP2iXirocK1fmm9O/cGlA0KqedRfjJMPGEe8/xd6G6beV/7toZ+pcShu73VZ0cFd29u
THU3R78xdLRFKIZtv/8+lIG+XTjy8d6xSHTxlP2iHSsV4EGzEmQvq6t9Hgv3Yc0ouIrn4t2iXrEH
S/B0scODwtwgKYojikwUflZsbQZy6YHOdyxvlKGxc50xUdPj0HUUsJFX00LpoXjpWXufK5jsjnBl
esUxK4bwZKdsA1RBkdjtm7S60Yz4dhiru5D0aKqxIM5PCAFRMwuO1DQstuhKeXtfia0jJ6I9mPU5
ls6avHyg2Hwngh1GT4OU3AUyjXDd8cUz1gK2r1WOH+4CSfSynFDRFHjrQ9cMTqLwoFmTJzUSRsTh
Rgx/BPTRNTzX0sqwJ0jhMv5sxThuRevn0Mt2mDO04MkK/nTmT57djJgkZgqOrieHMedrbattHuaM
MRkdK3goo79p9j43oktX1THCxBH1J0ZsOyyWq0XZEf/hg2FeNeD/2mWgoARWgWWG9xDt488nEw7S
QV3jI+LJoYrz+685gRxgymRCuIxoSz00JqaNUXeXgmNH+VujCg7aTdBLXlZ3Jd+RPrDy9UkJYWrB
uCCoaGuMrwqkCSkzCY9YDTetPG9DKiyTbzYU71MQUNpavPElw+grt+80ZEj4bgDLWnnjysK0SSZm
bDVk+M2p7ZicVZIYLc0BVbprzjXNr3qy3BTwvCOFC4vKTl1JYmoWUxbCdpkRFmJi+gzEN+gjXhaP
vSBsK3TyqfGzUx5ilZhVMgUFQzr6kXz28yaKtXsctpwwRToreOV0Q7EDFchuY+N90oqdVR39GASE
aQ1+eprqnqkRiWznKqNdBB+xScWFgNpy5cGI52OqJxnuBeZerYXDYtAnl/lumAdbxnNqhF4vcMyo
OZbZY7Gr5f84dIFcXkMk0G3ymmaHoHW77KXPn+qsvovmJ6NQtrnRbBT8YDoxtCf+fZdSvo2k3TGf
D7RhmJONmtqRIu/mTOY/K6DbDPe0nnU4U8JVSwv9Yhz550Wvqu6hm+d0QLzgFaqIWS3jJvJyPw74
XuE04e8MJon0RJMgKr0wYFrPoLnhLO8qI7wtNUfPj1H6t5Tzw2LpLrfDVvIfhuyPpTI3Tpw5VEu7
wIlHlm7k8bWY7w0SHfFRxM6SlKV8MVLG0J16ZgEof+psEzCtpa1AN5NdlN8NsnXOk+MQ3LdlsRHT
fqfErWPG1S4xzxln4FwotyLH5RDuiontZWF0YyZbE229qR6SaTp8H3W/yGiXMoXpAKoBm1gxvwiH
LDErxUmYZA8X6FF71kmDtCZ3IuMkRc8t4v66paMbQ06Bhx4KT2FBnqIv02EcdVSQev8MoiOiX4wx
MCE/hRm47SRtY5KymGqmzmOC8jVjnov5+L93vSpeIqvwdWMeZC8El5QkImswOGVLbTyE51SGz1u4
GY0mEhe77JutYtCyyAESE9nztd8IczQOUFvkDGjU3fdL+kWbypIy24r2PYivCvFiFfi0Wp70EuGK
p0HMbHZ5pG4C8T8ZYvLgj3YVIbctyY358tUpZ5Rl6Aal4PT+We6uceO+gvsfWCOsWgaywbBdFU7x
1FR6JIiSF5u7mPeYQ5BuTxVBCyVGNp+/f/KlVfA5wi5X0yTYlxJM5vWwLTkLa18TOslDMbxQfdT8
WOrHBcC1km47Trs60a4UQF/EaIrMNSHU4ESPv6y41nwUHD9R2daSZ4wnEEwmmqlCgO34eyPA/gtO
XFUG4/3+QS9fFYEn+g8SFWXt1BxVOs2ioZAWLBfCNBwpZl6dlGyfTzjFgtbSTg+Ma23qS+sL55WO
kcVAe8zlPp+ovkasFypTXDDUqdjkobZfGrId3h1mMLnT8BIPxrUFXnbr+qUi4+FBrQWNMVf9oQA4
qIv8SlpaVCywEp/pJYvjQ4Oxl9nvLR6Yepu+WZO8TuLGB6X/frG/AtTKYhcEAc3iUDf0FeTo6/GM
LUMjeeAnbCd6cdrVvtTXXtDna6z67EkjTnlTtJLXCHwl9AWyMdjkOIvHpyHyAuusSZBK6dMyEUMj
D5xnG4p1wHgd2lVR+fj9E3+hHC+bWqVjZIi4QpAor140fRclmlpNXLYX+UJqMd4VSBPmk53+Gmjd
sMWqGuNccKRx2PeRd+UGlriwfum0QZngaxLIkFx+3mmd1eqp3OTSQlVLRuRN/pvw0R+bu9K9MZWX
zrzSJPugjq8uaSxeGDIHEQboa8BvEKY5zopR8kRgu3rB+LSDGOqMBaCmHm/HrNj2tfqMY3EnlMeB
bKYU+mdZX8BSR2T6XZxSI5qpYMdKfyhg69QwuUK5e1WyP2jOMAfGQLRKtv2QHmNWNOkfl2Zyo2pP
UfizE0fA1Oys85bxDPbpaanNrk7H56ytfsG3ZwIA92TIB0sIN4xixyOF4UOWPVEOXln9ZXW/LMXi
nqEuHAVoAp9XPyuiLLEGPjmx75z8IBRPkP1VzaUwpz8GVE1pxxx0Nb+lLvj+2hcOjEXSRpNKMyzo
kKsXH+VFOuKYQginEclbX7L06QyT0KXUvUoQuna11UlZ937a9TJhFCoE00lpwebMjQvfMutBLF+/
f7IvJkt8VIYMBwbHCIK2uPb9bsNsaMyOPV21ZzlIHwpx2i/pv2Tqx7ouYEoDqefvmv6fEY0P5nQc
BeZhMjbRF2gxmvt29v+KIuORlfi/Ws1us8E4dep864/xj9SC2Z07s5a66E+wvk38m2X7WQu1jeaU
BlMoYFSaFkd7OYsWVN6DVxDRpco1/TxLxl/Bf2yn+nEQFfpYYPaxul/YbJ2JjhyNU9Nkpz7H8JGp
fLnZb+IJAhrHeH6m7bkN/XF/tUF+gZChoK2jQY7CEWrkWpNklWMkzFYseXl2l2tnxgFjSy5x4gSV
ehT0rdk4hR7uVPoK37+rC+A0V9ZolsPQgRn9waH5B9XMuylToiFk0GTEsO7Q/EFZx9w5MCatB/Si
ugnBusTwEFf7pDib8nuLn26ombagFDgC3SNT3iNcuklbYz/G012mP5OP6Ywmbls3Ta457F7ayHwt
WLAy6ZWZOKuNXOUAF0mniJ4Y76lvc+zUy43ZOzCJ8/lKfnnhrCJTxzSQE5ElWq9NJya1Vetci8OB
z7OLPGZrdfVmusaDv9DC4C38c6VVMBACucM0iCsNTC9iUoBQu5GJxRNElYAhktp8bwK7tLSpBQpa
XXn0Xep3MWPaXxTuc/CMgapLyd/jaW8lL4r18v02ubzqOGbTFMCnTV+1WLBVzMV4lkXPMHcsOTQ1
qjCqu3LeXc/qv1aVLAZdXGVhxCP7XF7LP1uykdRiaIxB9IqXUcH73u2Vyd5CkIvLv1XxsNSLV9Lp
j12zPgcgy8BB4QvU5LWXhFAks5JZs+gl1n0SHwU++zkD2Z/I+QRms9MMR9J4yLAcQHeaz6OrjILr
l6coPrZ07rotvlu/BD15job+vGT93Kg2JydYtFfqyEsZsUHKokIR4E6xMf+8PHWUhIXSEcorAMmg
M7cQCaHzkD1JFpOClMLtdCC6Mne+3wMXgxQlh4J2kjYbbenPF64YFybCcwRVW1JvQDauSge3fBuZ
JVowNxeeblPtmmspkszvXb+cxfsXw41F7r7efFYd9cZcZBQeykueaCPPeEvbeBQ37SDTnqgc5Mgb
X4LcMcmHQr9CDb244P9ef7Xg1dIPM81E8rr2Vyb/pN1NRt7POXjPswIGMR3Tpr8Wly/FHg2i2qI+
NL5yF021nq1aiHjLI+A5oDZoV5xoeE5GtiaFnHGMNUbHuYjWc0zM+qOu/kgVH4/N36HxM2h+G/Jd
PAu2WJRAn4ETwyGaMzx+GcQxCfF+EJj0M0xX7vvibVvEA6Q2SyG8+nbTUO0gfRLIqMixd2collZ5
DDyZgIqvbMdl2dfbgqGYaGWo1JBdrLajmY6DxMBtEcYujaJu2Ao+kxoa7aZ6wyX5Z1jVD9IQ/zBH
gF76zsM0bmcfV6TM2i2xs0m339/QxfvhmyQzJanmuPj8eXS1Nvi6Stjq/Xo3I0irXjDFUuL/D1qr
wpagSfrhbSauqWVKr1pS1eQEK6W8K8UKsR+uYEWKTuKB8c2VWe9HNdtkknpo4Kqo+Jx8/6SXXjLE
VktHUEW+sg4EuZGaKIktboD5HuUJIjkHsBA+XM1aL4YcrHtpR6M55AheQsM/R4Gi9Zk6tOLHCawD
ChOXKUwt7LykB4FZqPFfrqldA70unXb/XnV1GmODkAtVTPsgKf6I6UZSAhvHXmhT0DWl/P37xbwg
iYEM/88zrjKaImd4TsAwKnwgzwYIjk8VOPqJ2yWvIWLjZUZCSHncQ12mUlKom45UxAtJtbiqwL10
9DKKEgctzJJNhuR8Xu9O9aNmFBrRC2iy1LI9k4fMDzmk0XHckPy0Ef3F8xjsv1+Dixvqn8uu0osW
r4Em5j0vG4oCBTE6j40TcHqN33DtQqtQXgiCWqQGF5qVjUhSh4UlpgbR7fVRqZf2EFsW7js1HuDC
Cszx67iZQokrqblXtw9Dnbt9Pjn+QvkBmxyqgdbLE0qjGp5DEr+lmcEQzFM23dT9g5nUG8qTKxHz
0sNbC9EE9QXUwA/d0T8fEwrIoK78jLwq83q01cYtKgsUTP7VbXQBPkM7CvVwOa5h5qxCsxAJGVYt
XAmGteXDMZ8ZKNI7UJB7o/ngH2OGIDMiXjnxITfRW1eJEFxLujetDSEO6PbcJ1eK/YtvhHp7wYsX
mtNqk4k09ZWBkLbc1PL4+XMWLwJEsT5ep7EsH8r6cFriIyRMifmQawBRSGZ96rte9Fq13ixSLbGJ
tloxbknju/ycxb+aMPEmZnYvyMiSMC5GAtdSlwu0SIZVoH0Az1PQ2qzhrTZSBWXWRtELq//qNtqJ
SQttT2LK+LgpyOL8CjZgT5OavidUv9HO6MTUubyfbRBIWmABEO8Sd1oaU4kJx7dunuJZsQ0ssZa4
lEGzIBdT4kdEpAnTFdIuthe9GF3aw6ImVKAvfR8svuiwgRcYpaMCLsD14uNaQe2VWaSxOoUfxcgC
YZnqgzL+1Ys3vmX2khK/LtGjegG6G2R4NGrtfn8H6oWjnveKehBXGjA7cRVGGiFPc0uGCkSPfW8A
gLUdqMCsu6oUuDkzbUQSr7D9T2WMvZ5hqJhau2R4j/MC6+ZjkTPOQI5PzArb0NIps79K+mhm1jbT
BPCFFE5Ts51D2OoSw29xHevAIc1cO4zlYw9/k+SbXzK2BwKyjD1bnLgqA2wN+TbJbRn22Cj9ptUI
/HGl9LhUJvHcuKZQCdILWMNlqSokWKNFiqczczKPR29kFIipPMXCnaK19tRl26pWoTUZ7uKKhNyZ
rjOjpehVNvBQwJ/sXMStwOigDe01muSpwLjETOLAo7T1kyuJyqWtwg0j9KTvRhK99roBk5hHLQ2U
RW46kfil5T5iEMdZ6eB+4MgEVkma5QQDvUWEZrSbw2n3/Wa5wEZfgsD/3MMqh7FSuRf0gs0yybmt
0MkehMEt44ozHQkQ5OSwhp7KwAtpSjYNpvcaMaIJcuxkT+XSRMOqs74tQjAtE7YPdNTvb/CLxRbf
k8UcBJQxYCoA4avEtQ7LKhoTmMbiDiODG2PYBpYzxbdz5ozCbXRifBvGI53pgruNN9EJAmsaumQH
5UGHMzJG4MJv/nw3MMIOd+A7FcIQXf5j/hujkC5wzEMmbJPb8BUlQW9jwAlpYgMfrrxNDsbg1um+
Yp93DqidMrjdTZg9jrNjym7h9rRAHDnYNYrDuJToQFfbnLy4sZUXVbj1m31IETjbEkoC+tyP7baV
oY/ssKX2CrjGoov5NthZd60k/Yjfq/huybqFFy1aHoO/PydK8eTXSom6yetwwWtoY7T9QYseM+Mh
Rk9QDb/98n5hftR1tCuxyJLk15xZyOGhqY3TgA5NyQ9S4PlxYocJ0Pa0M9FXFNCmBfidD0l+SPMf
QfIqzr+UgL9l2g/3JkQVMMLGMO1SHuwKnaE9iy+ZdfL13o7opcBOE1AAwkictZfURyv5I42f8f9P
4/Mw3AbzwyiesvHgm89CewpRcTQRKP5Npu7kya2jZxUKQ2pA/Z7/SKPniz/QBeKuVk0pmb7X0mfO
zv74HDSdTSPU1qZwK47KdoR892cUb+TI31QAV336NEzLXOLDYgQoQtbOlFsmNhRna9IYhYk9Su6V
pLAQO+nvFxgxhY/ZcsZkjV0Pxl1930jSPsa8T0jOtQDY2+O0mIDKapjJIln6UStPpb+ROVH7dBNR
GZvQdnItPkqFikv/gBVZvDX41OYxuo1k+SaQ91P2Wiv7pU0662y8AAKUUDM/HH5HONZuDhEkGfp7
gVsfC2h71iH2tW0ws+8xNDfM8qjCqajVH2ZkQGyDogQ5diRfZ6LeJhPHnZG8G9e8jz/quS97DfMo
RrLqS+t1tdf6utGULrIgDnAexP7dzKdicCzDDyOBG+hqD7DoBqa4jYLsFO2PLMWLGlhEiHYBYwzb
Bmt4H6mh8F5DI+9xq74SQb4mO8zSZKgC0CCBZH0sjGWjqBlEDy/Xf+GvTviiSOszSCrh7moKfyG3
ZC3Q6C7qFlx/V7klZrJhT+NW9kZfhY38gHJlYsYzs94XbQrOVKp0DXOWPuqe9StQIL4h5sKLiRL/
8+cO0lbRKfZlL9DEQw4hG700FVlDaqHm7yI8okY8LumO36nMqM8wuCzdFvLZ0AYfPy8K7aEW6mXy
S4FMVzAPqv8YQavVKuHOSk3HzIZTk3A4miEOBFL70rHpLTU/dHW0X/qkss48E01hQON429ThTzMb
7xsd5jodUsPwN4UfP6hxf1tlxiYtDkaYbkxuUZHfQKukAe49erPSdAO4WMCZpGvG/yHtPXfrRtJw
3SsiwBz+MqyoaFvxDyHZMnPOvPr9lObgjL28oLUxGz3onrbVLrJY4QtvEE0PI5ic6UnCR0saWwzE
nydmMk3y3SpdxTIi0ABwKPIVUeJZa76Tp8YzLWSiH9I6CiAe+sNq+IWBZ0lv7uL4x6pF/sx5LqCV
OqxK2/ompwOsL0pYaBMMTr7BCMdb4m910W719KZt7X2HmqJjlwdcq2+GfPg19tc5+LW2wqFgHQP0
NP/z2NXiQdS32uKO8E6ewQDa95P2GxGDuUl8+0cT/hKdiQoMPz9Qth9a1l13KEC2VQhOdz8YZZCb
zW0ClsVc2isTtNQgf2hL6kVcKqqkecQQP9LsI7SyX/SZ/Dl/S41y22CCwDRKduoVKq4cLdlbf7Xk
G5iTE1efJgPoGvYRupINBHbQQ+SxWN9Mv9dUiFddEgQ5F4CSxijkMYjD/gN8kfM6TvWQ62fi60fQ
vNs+qMF+a5V2IXxB5ezc7gaUoOo6LT39NG9KgLgDhh9BF0rV3Ygrel6/Tj1HNbf9z0RB6974aFHR
VBbrGC+ci0qOcm93HOH/YGjDIZB5wJYxMpkggqdRQJPdG8TpIBuBRaoQzv2LCThcxnYMacU1ynZx
d42oCuqX+U16lwIqk5r42Fp9IOFjg2F4EMLiRG4aTCgo52oX3cbqlWodm/TahqNoLA1+pugBa79L
00EmqwSCaeMMl7gaSu0rxu0tIYWsjhBuIkqm3yU8ixAuDCTOyTlPN3UF1Kx4caqDqnaeZCtXsek8
2qCH9PUjtRQs4n4aKOkRXCzrXlIzV0oNxHkASjeA0/0BWCURUxX1mJhnG7TsTF/r56vYqa4bFaI/
NO8oBqzaVBXMhvC6DAkI+9SfJQVnRfx7l9c+Hn6tNuBk7IUqyHfLbi5SdDkyGF25H0vQjAq/ATSW
QeZf699mUxBDco0hjhuWkFm8zJGRHRiPwLZSCqTYA1+PFWaFLmC0Q22FXm8p20RJN6p8Y9LYwhL8
YJV3k/G+0HIpgVPqSKcLOuhafTQI4EkGpnjF5ErAOMv4SZp3khr6YdseFOUBS2pfwPJ0K7CLb5q2
S6d0OyiPoNI8B6xkPGibTra2I6jwVrO8ugBLHw0kL+NOL/IbRWcKqA9k6XoXCYSqNAZlE7v6hq2b
roRxieJqRnuhvn82qyGnsYnSub3ovv59uC+tNDaqAcQNqaCJ3GwKhkL3RNJeQtAXvlV1ve6jydwN
2XQr2PriDB2S4Sj+OfJQ2LK+mPbPOGLF3jpE7ugbFO14IfH9FBg7vYWo3ljkMoTp//TVc5mmTh42
YPGyBf5t5iJ4S0PClAKnfikaiOXjk+3cc+WaDvIppie4fgJN2CEkkaHAj7D/1oRkMhCHr7UdqFbG
AkoDs2geRdMoqnDCaL6xZC7UXs71UIQWBOgxGYESEBd/z7EBOSSyWg4RUd000JsaXzlPQ+YYOQjq
9mP4KEh2X8clZ69trGZlSGFIM/2jX5hKkzwNZc8xKVcgEm1us+1gcSRNUWA483fuboucVeCkG8tr
wF4uau4XBDALV45TtFTiFuT0a25ifMWArqNB7hmaREeF3rzymEXO9eqoXtm3LkzSEmyYUV7rVUOS
Ofhw813B8dPG12wqt2rH6QH9sFa0TRKtd4V8J49Ptb34An5QUGSduDh9u078he5Epf+cEkoJajDA
Wbls7HGmHub8OTkn9TA9o59bIecjcuOu/ybEKFq6q1wow3KNXJbG41Jpl8sXo7sKIbyiidCThdko
BcBFxRbx66+ln4FCfSoEkKcDhfiHYEU5ze6Tnq+FTgv7PHbRRONZ6G+Nkh+XDlH+yOyUQNyjrTxT
Zxj0gCKPBqSauA82iaij6epdPr0BS6QbIkCpU/pIuGNgL5Yny21mLK8tR0mzvsLZpULrpjL+7Ey5
Pfxq059O/DvJf6x24QmCSjyMl65TsdBP9zCoQsonHDkwwk9KR7mVw6jtS/UIWTFygBIW1sNMRbIN
1U/wuQhiB474jIuxX66tGRB7dV1Gl4AfZ0sjEPxA+ckI4/2j9F+Oi5wntJiOqRojxpJfjYvmA5T6
BNo7xT2TVsmAHtRHVWsDWu+J0Mi4ZKJyNrn58zFODgZ1ajMljniMHOpJPho+tAC7JGJQFCGwSG9p
JJ6I1xA3tZdv47K4Bm0PFJvE2YXQfzMM29m66/WJ0+z+6xWpnGmHCJwJYpMyZ9Y/NsvOWpuVyrY/
1kqyHdALj8sNcNDCUYOyM/0yNV3hkEmTTSuKC9eS8qkH8M9S+WP0kzZUomlzF0omLeBiO0yqvzb3
ua5S1ot/QDAbkUrGTyX5z5HqaI9qXWwTPb8bo3iD+oM1qMHc7ULSiOfIWHytdnzVwn+WSltIubCK
j0TPKbRs0J6DEC16zVtjS41eprhnViuUBipj7C3Be1hidBNi2IvFAy3GpMi/sz7sHINYsi2plbzY
EbKNS7DK0m2HrgTl9WVOvDIcfQSWJWvvoJtU0aQkNcwR3iJrmECR27XmoUyVD0gSPAu+uaz3QaDj
4mgB5DItbOiV6loul++CNjgpCid0GWhZvtP7dd9hwCwYPDAG0E73o0l+NDkrxJ/RR/rOiFgiqJmB
KrUgpUtYeyLa48tlG0Q8tuBYR8v7pE/bkRNbHIPkc7VQH1PfYlKpelVwpZ8/vl5Vqnkueqct8omk
kdHWPDl5lzgfcz3ly6mU44U2Cz2AUlQf01r21zyIpW966gllqUjtDh3MBLDeW2PBhLKKPNPZjPmN
SDX64hGRGkr7ZZ/CfHqfq8lD/BTQ7tRanpo+oTomEtJKIl3ZGIvD/kXGHNZPDmp6HaBUpfkNmiOR
FLYbGz9Kocw91c2Vmsp+jxhEolbPY6pfgUJGufJTey4GqqhPPv9VopmPEyWTEPgRqtaC6O6MlKSB
rQGYghUp9SbFOwSwKNIz0UqoBub4SFoARn2YrmLNG6DbwHxXsTRp4I5D2qrn576cvXEsPTFEQRAb
L8c5Sf3Wvq6tGOQfvRIRRKBs0NppMBbcrKgSr+FtNCmHgsDdho8wx0tg2Yc1U0AZD/eTHm9Ep2XU
JQh1QtYko9cRks1F7oLGyhzB+OxQOdCCkkHkCDYPp9CqLd9UEuK+DIxMuYvs6rN6pJjQWzT0TCbV
0weeFBGGWMjLlOZVS0Mek4oVbFaDdko8KrAFKcstH+bS7fQQX3QdBYwbXX61qOWOMqNnIJ3TUPdF
pyVdaE9RL7xXuodIylilGmAPguTrnH3IPwYkOzJqXaKMlbCEqUX6KNT/EPJeUXctU23Mea5ay3Y9
fC8hp0iWuui0IdoXARlDcfU9K2Z0Do2NkMx/VzIFbYTwietfNvvH1ew9vEPFjq4zG5H/dsumncC+
pw16WcS8CidDGcL7r5TdTM02rvkv9NadsptS/RFlxlXUO6h1w6pMYJx1pEv9Emj81Puq+RFNPtga
OV4gHCKtHm7USN5VMiFU8hIjwQE01msTCEz2zim3/L1xdnFCIsDJrxWZGy5c6yUhbGPcD91yVary
Pu/6B5o/oA9XW2NnqAfS/1lC+m6DcQFcr9Jvqy7ox+EYCyI5rnwWsy5SQDXe1LqvdtEuSaLbbJ0D
Wyr2kkyBuwiPgqcjwse8nFjf6k+hPMGqayNMT+QNal6icJsjIjZXy6Fqxwsx7LkWHnwhtISgagJy
+UzP/+jaJlUemiuM+GM2apsKwAMV086M8FibEO0xr7LsQ9D69LeuBRHAAUvFZ+XooGjTwFzl7EPe
0lefheaPtXaHMMmuq6LZVwAJefr/9CZvkj7aaZKGsPa4tZG1cxRA4EKBw/n29el3LuqkF6IjUEM1
Uz5NtqoqC3tQf58kB5NeYThouwQsGS1YNbvniS/UJj+Frk5vUcEfQRIHdR1kd/7OPMY6QRalIMAw
8OmZVpw32c+KTVLHBID19UL0VbTvlTCWS4q92v0wvF1j3NZ2ddDRwfn69c8RDmjIAukAwodl8mlj
GEKiDqRlhM/CmioSGhcGzQ/tR7fcg+VzY/2hhvhYk6QoFWWVQQhyff0IZxpSyDoLdIfJ1WMAN/57
RmSQO6NZ28pRbx7jVD60cb+vw8EdLRjhwPu7kbBBAfFc/Wp7ig1NA5pQ8404CzL9TdBOyJuU1HKF
3HlM7ezr5zvD6uL5yMbBkCO08A/EN+/DCVIt/LFZK3BfhzafPuFD188pR8h3nWZoCxugq4dARPVQ
fD3MCMoK1Ix8yaP9TN5KnxnRYjqIMrC2z97ZH7tvykwTxUx2H1B2zKlQegT+x9YSl2MJ/A4m0MUt
8m/B7e8xT0Jio61iu28Zs52e8OBCDRN4FagfhPG+nmn130CEkaAfUPkg57LsE5BKa2thp87Et7wd
5+dclkExq57ZkfT270vONRoWCEclXgxDHhknv7LinYpnNrU7t61VztCXGr6zpG7COtvKFGsbDvC8
iPzQsHYJEkx8mwtP/W8KhXYWZB2B/WOhfNZz/vgmiAJJ0ijCJ4cGW0/XZYjmq9GUBbdBbZpnLlJU
D/bQet1cmSA6P2b2dgRYvSa/Gz157rMb7la5sffwW7by1N7JsY6cheOl06V870zNhocFPa7CVbRY
QCdTvDpTPEuxoxztEeJ5kfqjYWJIOW6WUdtm6NvaJLhDu6B1sBD4AWdvDvlg7QFYIAP3U5SzsSYZ
m9YXQKHizpqQ+1WpiVuYV80vlF/XLLvPmgF/nksFp3/PakonNJxQsERLjArZ3wdFAb8bK85JOVIg
QV0kiFvFV8YaubwAvaCb/4Ucxo2AWieWTtAaufH+HtCJUqeclVw5Yp8YyG+OiRBJpe1Lx/RalpU8
edb4mDvNlvaBJr+iB2XA66il9HfW20GmlJuvl9qZy4MHcgAfIiAqfAZPZkA3kyKkbgQun9hxdfrA
FHgX43oocQbPiE1FUc0yfKUSyrp6sCBup+rQv1HMQhTwuIyYkF1SNz9zh2DjIo4j4CVsgdOQIDZI
3uOZaQKNLwiRsRRt6CC3HTB0ojKAc+h2mgbWlss7IqCeU5cXbtV/m3DChBWIL+LqNhNzckRVmqJE
0gr/NBq+SfpnTEIol2lIk7/O2c3lVz6z57mqOIVhyiHrfjpgXidGpzSAtwQYEx5oKGifGhEQ/2Sb
NLDrV7mhIQVwrrrOiJHQNvOVPrx0eZ45nGlsQ9hDb0GQ9k6S8qY1s3opQGv+R8uyy2zfTIbYZTlv
nJpSNbmN2T4KjU1q6B+d3T31MwZeM9aCQGB6hE3KoEWMMMnyrTbbB7mipm+QWHd+s8z8TOmpS4dr
JtYzF77aGaipDvMGyQ/kIsS2Pnn4eUkNfg+Isjr5aXNbrkf8M5xZCDPW1IC8KnW7wVPmB4j2VV2h
30IaHnoXqz5nik9cOybSuLSbaOaeutvkTTnbQ8e+aisUgijuiI20Srpv2ygbIyw0bFsOuBx54wkg
1YtkZV43FRcqjmfnAyg1ph4WCE0e5u/zZqU2XvVWKIv7r03ebBuCEw8Ssl/a2jjCThSkW22EZZB7
cFDh3o5A9jBC8rDmvLC0zsU9nLQybCMEQ3VcKv5+GjXOIMBlcFFFvtxHAIKn+bGSjG1DKwe2g9rH
wUzmyXZEuUfdSpYUNHp/yHGAT8Pk4mI5c/zzdUDx6yAHWRcnh9+kq2uRmM58PBKputeL5xuDe225
z6P//Gy415VbuUfAq+66QYvCtdxbxX1Gp8t13MZVPfzv+IFXX/xY5d5e3zru7eszf9bsv/Lr/I8/
Cys59/U93L7G3vvt/sft6+1m/7Hdftx1/vZue1e6d6gR+boPpMR70n/cje429j/4xcZPvJ+mX+9s
H0iye/Vy83B4eJD9w8vLTbx7a90b+ar3mk3tkip5N7n7prpe7B6oobiHl0PsJv5v/h679/f3v+8f
h+D50f81uKX33U/8++/f/a9vkjPnF9Q+blEA88KV/GQudY6uRKvUWWh/Ir8PbeTCny+27t9pjuAO
/neAkzgjycksSLlmwVUT6yU3B7RBrkeaHvH8W5Q4hOPXJ2Koum3lO0L4zsgwMLJ26B/P8vUyWxu9
tJ7MLNwY+kPYZdc0dED9sNiM2GtKxbe130j2rmOxGVQHyZzxpmrRCjKQzhn1K94pnpB1bXtfkRBC
aR8kFO9XVYOLWZFgzhfaYaJK9sUbn2aSeRwbKIwypexKygnCZzG/MMQZduRfs3rK6Zid1M5GCySU
UN7tkS2VNari9EApYXT9jdOVPqO3M2xHHQGu5Btz7Wh1kJaA0+YtdmvI1T115JZDLu0ow4jCW8/d
IAr6Svb+9SK4NCPq3wdInZqNWSzMyBg+ULEBKnGRPH7m+gN7SyTL3YeaiXaSTReRZFRWyBDIXGD8
STJE9Zb2bF9++/pdzhw+fw10AkqcuniUe5WBuKooSg6zoARQG81RyL8EjD+TBv011sm8DXpUWVmn
fe4dADoa4kR43oo65tfvdCZq+muck+s37g2jgoE7CwS6vYADD+Cumg04Xn/Gz/NSb+X8t6LIQP8C
GepTjxO5azK5adfPb1UtsL3mrRDNYJ8i1fH1m52bQZiBDv0knYbS6dVVlfZQWEU/ixQMViD5qqCo
XIKzn3uhP0cRv/9H4rcuQ4Yj3TQL7i97jYHoIevOQ5+//7+9zslpLaEcI3cFA8FiC5cDHY9RAYOa
X1gP58IgMPn/nbaTQztvjA7EzTgfle/r9/SHcYumGojk0EMybsx2yY/hSBvUuoT4/dQWOD06/xj3
VKymAF1Ra+UwH/GTifRDlD/q9HlG+ClCeRy6PPvawOaVSZacg0UDZ+m+Rd3vdgSINcd+R7BqUBeN
yoemSDc6uvFpoX3/+iNc+NqfncM/vnZRtLo02t18pOOANAdlEE4A+pAXC2Ln8qk/P8MnO/uPkUpL
bi0KYPMRYsw8HMaRDoNKQwkQxz1kDQUwnOkm5fWovHbteiEyOHco/PktTg4FLRyUsh4ZXJIFZgdZ
sQ5Jhjcy3BKRVXFPOOnvr2f20pAiWPnjfaXE0tN+YLfy+eEZuLw2YUmZCgsKlC7ND5pIX4947mbC
BwQLVCAgBiv+7xHtRJlMxWFENpQEfmBBWe2iv8KFQU4rvQUdwbnpGKTBv+zzBEIl5+v3OL8m///3
OIXK20pWOI3EmsRGLqT8xz5hJKv+XWaPX4906WVO7iS5a0cZuSVmLKEdsaXkQrzx9RDnD+3/vszJ
yqMgOOph17LBgAQt2Q1x4P9NyHBpmJPVVheTgkQ3c0a5GUwGnS3h8HGJc3YuXlCA4nP3wO6igPz3
CiudvEfLJZ+PQ3W0fsIg5NCW1teQ4/SShtHZRfDHUCcvpPewn3udocjBeCFUW6jQcaXqy4Vr6Owa
+GMg8ft/7NMhl9vVUMrPpAExsbnaUij4H9YARnnkedS5lE/5tz+GSGq1trO+mQXzkqOPUSg0Xzxh
zy6B/45yet/IUASi0ag/XwTzJ4EBkOhwID7zv7wN8imgNjTKNCebZpjNVG1NJixOv4mbjL0JRITy
2IWL++xiEy4y/984J4uthpeP6quYNYwMnfuaLCgtBRRJ6Fpal+jIZ9fbH6OdrLewn2x5oSkOvG/L
gUOhjdOAb3Sxynb+M/33tU7WW5+aGuVdPhOkbgBgFGFQsZuVzdcf6dLriKf4Y8lNs1rOpVV93raY
Dg1o9Ejc7o9de2Ftn7/XsX+iYMjdAw3y75HmxG4VvIY4E1aEHcuPNt8IHlg+bT8/2ghgpPFs0MiC
zagMQnz76et3PTujCIzZkNcBl55qFAzTSmA18um08IBMB5pSWDrl1bevRzl7n/8xysntanCXL2nM
jOJMmv8WHPJF+lDa92n6PkjXXCQXlv+Ftzqd11YN1UkTC3Jdbsi8eSvujYvdgPOj0LNF7YRe8akM
jGVXTShFfD3OJdThaLohw6Vd6kefn7v/jnIS6g+ZGlnRkLHmO0Sp9IcOkADHBmetQWdT6FFP9YVC
36UXO/lceVYacoPZw9GubghVyGEYTb8EXjv7YpQ0sZHE6Qsfor8XP0oUmpmogqOJdn+7A9dFi0Bq
b/Aaq14uthLPNUpRZUKhkUK3TkX1ZB4zU4/qupQncZF0nIXDIepwYMA3qHoKwa7R8QJj9fW6P3eS
YF8GjoCuAHTgk2M4qkdnGWd1+uzOAHmjsJbalJyQI79k5HhGB1W8G/oz6D2BirRO6hEGZpq9ZBmT
MEaw23HPfHb2kw1MTgbpRCiYwGm0rtUCiSzFs3+KmNCeeZB7jBBhrQCYyeoLpmafYfNpHqfhPAuk
GoQDzKu/v3GmZmUV6dqEjrer6ZQS7uL4IeuvyhHDSa+JDon6XHd+lR+1djuBWh7o5t8N+mGAMpfv
IMUYiAAoXr/6Ub6xw4duvmuV3SojP+Z3Dp3GX0V7bQ+eMbZeemNLh/SoPdqAg77+kGeAlswuABdh
QKLhsHBy8yjGCiQ7Wf7zJa30bUTNipOFhE9FEy58ntJvoI8vRj+fCl7/TuB/xz2ZwLGLBqUmOTkW
+UHvHj5tg6IHYZwl5D6nlsI3EocI3G+XRvEuBq1n64vg0xUF4q1QujrZpHmUTtMsMz5tpO6mQ9ru
lsrikG9l5TaqkIC2Co9Uqdmi91W8Qd4b4m9Rsi2hldjhrWXCuv9BcxTap5b62v7rr3IOKGL/+XQn
X2Uwh8lRgdAfp2Vn6R8xdhHJ5GrWa220FIbxn0x+je33eqTrr/1MrFc9WTxbo6pfqL4FKUuLgGZs
lVr6n9YLLRsuVpXg9XTnx4gaKSwlvhsFDAJKs2qh2PjZdbEP5cqnWzPFepDhUPL1lJw95nCoBZQC
309Hk+rvHVfXaWlU1cyU4H6F6LBluqXyfZGvSXG8ovQmUAWXD1dxkP2zTIVbsQqJHffAkxtj1Nai
sPC2O85t0FmNq4ETcGy4J2DyhBecmYyHrFIDgfuiAxtj6KXhtfT1u3/2WP99CgEIcOhpgxn5+90r
Y+xyux4mqNVYwoxvKBLA0ju2kr3BnsOtRvxKjHA7AfvlSnKTevSFIapoQWjat4JGNFUGqxpvWSas
IoqsVbNt4sFrsCm3wmfNToIULPUI6GgEITko2q4dbopK9idjwIyj2UB4UeMDbj/Y10Ga1/qDYf2E
OnWV0IwXFlNQu66kTLsKi/U+Ia0V1cEGv7eGSWsLL+K5aIrTxSDNqXX+Jf5JQiplj9LYwdnON0p6
DJN001X30fw7o4de53iCZe84E1MBlG+6MOITWFdq9PCJ/7GAJbQokNUWtAXsaMa7Nsb0rmu8BUjp
xFuG8LuTuLhglGP8y5bgyASZoCjc7gAxTlaiNKqlEUbtdOxDM7DSQRTrWmDEAxxyw6pcOd6qLYDB
fQLp9ClWbmRaN93R0bu9QNCLJQSy1h3nGNHxG1pF+ATPXR4sWA4lIDazsgmQaOH23doQKSkMOeOj
DrrarnS3QX9fXT8qin9JnfsCKQgyyFPpGwsui3ACHLQ3iui42lPnfp3UO7st4cZd6OB+ik7/syb/
mIWTA9zBxG7W2n46Kn1PMwuG3uR14Hub4dV20kCRF+T9240OqyUHbr4eWQTixZTJLWdwtCPwUCfd
CBJp6jbZz3pQwYPeyOtTgv2DRDDoCOfaZkX3bwm+3lDUec/t6z+eXgQ4f6RC9K+GWOm49irgyIrG
sgMX3Dxi/di2o9fhhjyhhmt9gFoCAu3gtXWIKdRmuKQT4az1Wzy+DrXD1XUdOtImMtEV8OrhdU6W
Y2yoG7y+RT/bxJQvd3ZZv+m6nE4eqD3Eb0TM4ow7omvKjQKdD8ibIJtMLDcksXH0EAgum48H4BLw
BQQGU2RX3qJ+dtcNb11DqzynVS3c4mZEfQmG9Oaqp9GLEehmXtFzYNmMGP0I00th8lCpOHVo2CON
6QssK2o0EdaYU2/v1Eba928187BO+NwvonMrRbfVVZ32OwHroCBaOHgnIEJhIYMqGpcIZZKAo8Y6
xpAQk6dKNiBKTUFKv21ChUL0QW0hbMNZAf7akPvvlLoFiXcsb4iGBUabKMPhj4O11UUSB1QOTR6k
0/ohTOGJKW1YyrX9AT/Eg3hdUApXLDd1oHZmj3DvOCU9pzLATGCwRPG2AVQqAyuP0R6A4SWgKiCD
FQ9M2pj9gIyAysUHzsiubAyI1KOPI7WevNQ4HWF3A0+MAcRPtYRqKDrK1t3Qpns7fR51Y2uNP7BX
s+3hdgFxIvoRGhCYtX9tYVIuM9kt2zaK/GTu/EEjLFA1rBA6v1sxTUKKFyK0DKJcG9Sj6RR+1sg7
ozT9Ret9LfllZR/kcJWOW8KyNfvFl8N0myIjIBJKnEMPS6Pv4+ydQ1x0QnFtCvsBjg4IZMl1cMcr
OafDR0d6yAXVA35MOn5PmD1UMCn5hnWggvGN3bF667M7CMST5EAofczkvV1wIYybsH3QQcIhuaDB
FsVsLHoEmEHVoyrCTdqbgSN5dqsF1eRn7Y3SD1fCb9BI6fDLOc6HjzEo1ejY4xaoAPJ1rFdBXV3s
N07zsAE6ym1UdQ5E3/VAmzxDgJoiNNd4kptXmDMgUAVIvgmDrOx3FfZT/znDgCYLAn6WAzW4idNQ
fC+A45qXiNlnDUW0eecJxxcmqlmrfcy/YzO7TcP6wMHtC8vZvn/IcwTHMAi3t0P+Lo13FhKda4f3
+t3cPmXNA/vMaUBB70oWlAayP+xnjtTqW+GlL73d7DsgMSY8XyDwSxtvlRSafe7aEpygFdGwvtvE
oMHCrjx28kdk9nhQfWhjFCyW5ld7nSevByUo5WaLwqobKvdQTYH9YAvFtvt8eNXwRLmgT5x9FJW+
WDGd+pRBS1lGUPLD65qUG7ZlyWUuMuUhWa+YZvFzwK4m3B6hzm6Wdt6pQ8taREYqWr0E/kMWvVqw
p8RUCCwNKjDhbRUNG8wEauj6QihYoQijPSfol9R8trrWgnhIrrIxdOvCfkRfsI6X29bCeI39nbDZ
crn8rqbZ65QhMmO9tlOxMcLxruTPGs2XKpO9tAPo0eHqBMmyEFjQNA3a/GdPhJHB/iCnEOTBC8f6
2WgNrIVD8g3y3FL/PtWrJrXWmvbh0Z7x/so9WbudKUb285bnpsky0udbtw7tntpBRuLNFETsGZZG
/ZYg5wrlzSJwTfDcHYFZFMNzjaoKFRYhsWo0j1IrVpJ4f5GTpOtDx4ddc8n7+jU+PST+uVodlDQA
AakKWe/fr1FPsaWWTjwdo5v1uU9QRHGVZ8Cqxq67zr5Fb+PP7Kbe4Lh6iHY4j13lA6jgoKkRndnP
+VHQk+/G5gVjTWRj3HFX9ii7bNT2MbqeD/OOfPPO9LfhPvXhJN2sfDPewtc+HN/wQT275q597W6V
R2c7H/Tbxkf31VfujXvrXt9Um2WXbfId94bf3yd38Q0HRhBo2/HN3OAjuuvulEflsX+rfsS4bP9K
d6V3KRcwRHL21QSdlDyUQkJebUpJQrAwWObaR/5EzwHCQF2cLG0/FN+RdQ4SiGwC0YVQidjU2YKE
9LvVARStcy7De0EukRHcHuR8TwwmQlSpM/CLCqh6GYmDrxbqAjjXmho+tVPojz27EmkMYdncSf4a
omnBQZxg1ptLT8PYfBdHFQeFih6wKIP3s4pHC5oH5rzXjMjLOOZ6SXGX6sXArS6yTG+yL5Tiz9Vm
ABuiN4gnlUYF9O/V0zVJ7NQ51TsKJeJViBMkVInGl4t60SCb//kQBqmzwVZDQptk/iQUDq1pbLXR
GY/cY5suKJ4Gj5vX7fflJgmaLYmGBxEtWK+iY7JDd2yj+LP/DLXKxfvafQy90JuAsZHPetFu9REC
CeZ96XdbxIy35WbY1hvwmjs10APN776ZnrEpX5Id8S4/Z2zkYPZhObrTgVQmqALDtwNjD4fCM/n/
YNK3+nY5ODu2/QEP32eDcXrxBLH3o/Dc/cd+mx8x8HkvPKw9fSfAosZNvBFYW3/E5dGXPCvQfdNv
d5X344cadDfzd4KpjDdZfeXK4UVsD+Ool3mjHpZg3lCCc6nc81fhfaNd7z7HP+p9vad7v1uCco8K
wLYJkM1zU8/aD+7vFJGFeJe6sptsSGLdx8J9V9xN4r6/Mknus+xZLhr7YPwor23IGFxED7zXxXs2
t7onue/vwKPdxL398Z641417i4qGK++fbl6k7dvbw83d7H3AE/WKLTpgPkJF/DaE0k3o0332Ivfj
J2RPt3SpTj7dXfXu6sEudRf/7e1J/DJKUsKZ3P0Jnc1rrkp38kOXAMnHU8BTDtb96BGf+ni8uToz
J7CB4Ybw1nPdOyCDYhrI/QJuDfcdC2TxK9/6HfJm7kfo//jW+Texm7rfe+9N3bQusAufzNHtBMTw
6emn44k/9MnyPizP+wj3FX/YD0Jd9wnQTlBuiPw8zc/5CzaKF+4xX+MD/hx56JH/NHfDTR9wTzMq
DD3ed/uUu3vNR4bRl1zJ7dxqKz75T6RB3auHn9u72Ie4FUTBfx6dQ/HYeNwb3zv+nvNVZp694RvL
AYU7l8e6Ey9YeM6NCRrS3GdbjMUC8dq8aORuP56o+rov6OXsKSZtHiq/vIfR6GHWGdj8zuIjMu3J
vnWQN9JW3TiH5ar4ZR0gFV/JTHXkPSje4Q3gspvvpv3yXQuQArpSr/Qre2funMir78On+n69No+o
E912t+t1eSgP5rG876/1Y7tNg8Lnwj48HILEC4Lv3vdyawAabTdY0PlTYG7XjfKs49jtdsHEYp68
1gfwtZke7YO20T3IEVeExf6yhX/tqnlg8qHWb+m0n/SdnRmueqy3y27aOX7o2QG6Yf6yC4PuOLiP
v3Iv98S18vUNaf97xv197pwknyDwi1UZwxFjX9ySEb7Z1v1O4nxwNtau3wNI/Bm+St/De/OQ/nJ+
Eq6B+lIN14mBzOpe7Cm7LED4dB9fOVfZe/Uu/SJGGUK+zrSfr8N3rLX8ZtPs52DZOOrWeJGa6yTf
x8aV49wuIHXYJy2ua9PNqgfje2dewahTBxKjGyk8Ep8lMwhmRIN36RhAVUr4qOWxuFI3lp9vjQPs
yy26Oo/Dcz6a8LGfDXiY0v3SHBB0+nqyztjS/z1ZJ+EEWjAKLLxkOmozDwWQqI9Y74PtFrrloRMu
PL6JLGEv2pbtoQ8yYj+8fGRt7hW4y0XashENajKPzxhyGYUUVDu/FyaWtRyClqep16P0m1wYMqAP
YX6fEdpOyLNEQNk1fFYbEqsJo0qSVRF3Opnqj+tLPocXQieEkS7cSCe3X76suhHJ0XQE5RcQKgut
z5vlMPoMDDx65e+W+7663z4+YP5yIJKSe6hS8Kti+eMiHrT8bLlfAsedN/Nm4p+IRPgK8OrM5RU8
cS5brsl/JVLM2A/9Ylt8xJuOO0s7au/5hpMiyILYrz74kzmpCKHwXM8OFLA4da5Rgt1wNW45uDa5
/64yuuMOgXjimWN93XTpDi+9WXcj25UzL7yxJvJkr99M15JX3XNTVbviJmpd5IIIKhgj5NxCCsCn
judX25/fCOh909N5/9XP78RtpXuMc0N+xtknB+OV83P0F8/6TioR9D6Q8WDgqlE2zwuTMARIDdzw
W17y2P0fzs6zuW1kTdu/CFXI4StJgJkUKYmS/QUleyzkTMRfv1frvG/tiFaJu1tTZ8ZHoolGo9H9
hDtwrFHnXaZrMaFi00Qf4uMcqrhg6P3nlIyWAg7uzCU2PoQ1+RwvGeef2D869pPOk0/J7NVeirtN
F+KLnhju//suVJRmDY8imJ3d5VmcTH9+nyFBu8oynT2AWvLsmeLKnJLPxToWnbTZ5JK6r7VN9GTx
PolDqNrBiJ+9IcTv5q7bLszZbypTy5oToHOvrjgP2OiD3ctvrL1dAWQXhwQdx/nocbyxH6uexjcN
80O9efuRz6ST7PULjc06nIFrxz2aTxH4z94Lj1+Xs+d4Vs8//pUsxB/zOTKJs3R9JSqZPDRxuW2b
Y1qZTQuBuIdFRYQSeNKiXmaLzKMSwD6jLpxNyRBHL38T/24Xxga1dY7l3+un9VHnMYo5FBHAsBhd
xYNIv/71dHZfOOZm0ZL/6DNtaS3xd2Vw8WwTcKKgOzG/zuVZiKmXxfGBYtdCWk6Mv2NujGW/ePGZ
QEg8i/mPlg8/p+6VUekv4WzXLl6G+cBsxgT3hCUv7Ox3XlX73pt6U1qPsqFD1JY9fGDfm2PVyqTJ
F7E5w5uajQSSgrCADnolo0cm3j1+eKmY0n4jL+Odekp36U5aacd+03nmUqzOX3/MRbA0Dlf5YOEY
VrpkNpv44h+lk07Y0rnirnJuOebp9Yt885wsTigaLOK5tnZW2ezCWzbPFqFLMjVPFuVSfFBMl0wk
0Xvf78wfleLPeYzYmYnSobeaVOZudmY1Cv02CdmsqqqZGcgYUAWuaEHBvK0iwwXSDixIIIc7+B+i
ppZAfi/NJeoFqj0v05+U0oBwmCirheMvA/obCFLTf6/Z2FOzf43zyJvQFEmMCaf7c11pVFqRbaMl
aWyaLsMRXF4qykVO9LnPZSRo6yJpkuJfAoOtZvVK45xohQ6MdnYoAl59EukYqkPu1cNJVCzqiZ3N
aO50wEzR0vg0NZqiGlClBJqI9OK2id4rPgSuHBnvIAofqjZxR1QSwrOfR9LMIoH3g/DUKupzPeZb
NO8Ofq2cSthMFjWUEA5AmL32Ybq6Fqep2KNn4Qv3ksJyI1e7SjssuOr2zVd3BTA1vXuUbagsmatS
a0My2e1o0Zr+rxTzd4jOXipDu+wDz7gmrpOjjqQ8lMV1pi5yn1IRLqtUUYWGOijVpEA3Mn4LOnRq
VLXCkf49nE6phTSilJ1iNNW66oEWr20Vd96nvzu5YsYgBmhClpB5u1lMUR+XoxWF8tYuGWb8lnf/
hNWvIduG76r5DxyqWF8oD9+vYOWvXsjHRdFG4FnhRyHfAH3U0Rjaq8pFY0mbmc0vKrUF3nG2+lsA
WqFxRQ4n3fUOfvKDHna7OmBGweIX4oggfD7nuGqXTImea9M2b9w0OMSwnVMUJeXk10iIF08UrC/4
JlBKB+lmU9PSkkMEj/UabQU7884kfLVW/z2am7JTrEplrg/6tKWIoI7UvrhnLMUECE7tlhPEfp/i
tK4/x/fwR4oIZ/6aCDCEMHcxYqXu9XkiGjuVVT/m0jDWsbJTGiwjnrVy5ZdenSpIEr+l8Wuklcsq
Og+AIoTWC8XrHqtdRFYiqhffz4X2V2kGUiFNWuF24KBwdVsRGBRJjqPBHLcJbrWYPM7DKJvbcrD2
Y38mKO4W6HbL+umUV1dJIgRdw7Gemf3GHNEWiePrc2Ujqdxc7Z2Z23vuTsZ+kOZWcUYOZTNV2qaK
gu0lH+pV19BnRDzVzeLkH7v1Pa02FlfNdiunvNDAv9M1+huJwr1hHMhcC/kGKLGfJ7soLL2TVWvc
ti1+1KaP1OnrhJ0yABQaR2PRrTAEn8l1xjwjVeicW1VF8+ZNGH5PJ6HZ0OLqeJeU/MXyg4sPV9oC
rKVB0P88LKA/AewgG9Ho4oB8J9UusIrCqo9OK3VWIbVKsZ2l//2j/mrDET6tQMuhkYI+EkvhXz20
1s9jPbOs4UNQDfCE0Aaygp8mvgOBc+HdU3tjpoDRuWuK9tWy1xXOTGH3o0Bbv9l2sLRAeyePpi1L
ey6uO2gXxDLirsbme6M1IEaovhm0l3gKUVp4VxMRUu2EeAR9kxFv8essorx9Z0a+2A1h5mkyFkRi
X9S0zzMicUyXOT6r2wCN7Qg1xz8ZFXE2Q8rGgtIqxsSrd+eqX+wBugAGcE0sc2GMfr5qnCGzEkYs
S+zdk+IgXEQjuZ2Z+D6WFDCN8dKlwvCDqbCHg7BWBbs0Cw19UWop5/2lv+eq9yHCfrMtUYJEZs9h
ccBXv31TYmzdbFsaeD7FQbdgj/DWC0+9Gu+NtihWbfcchwJoVL5EGfF+4uzrsDtr4OU0csawwmuo
Rs63rnZ60W1yNduWRrS4XulDkTzWjek52eTJEl2GDKDVaFpoOF1FXyGTFU9IYVgRsJRr7VYqZRSx
wcRpPOv82PXZmockAnmPfmTZqzslNthCrFddeoodaxOnqCQ3yCcBLqcD5QS/v39gIrD9a3IwHlIc
QFdfqJ5aNVGfDrvXUt9959EZ0FVPYHUSn5sPQe/1zZ03VRwCtxfkYUCcN3hZgK19XiDFWMtpayLm
Rc8WMk8OaJoMXkitafcO5i+2f7SK8eYQIYiuazdH4VUOR6VyaIKz/GkfpsYydl7ossjlMzxquFwA
Lp3O7fVorj3cd/P86lUw2QZVC51WhXPx8506RBtOEjG1QfFAcRpHgmRV5RlizTTZu3ZR1CRak3OM
K/sH+HR4ck3K6siVOfUkT0ITVT3Udngnzv9q/i3IgAbHBpTA23NjqAenzysDLqt2wckTaU+mn5V1
d0v+6kICl4XVDu7KmnyTUjlZYSpj3H7sBIIjmrhKtgIfj5Hq90v4r9wNPSeQ1ajO49wI7/DmMcsT
LrNFdkUeLkEDEN0UGrrc010uzldnDFdBiwglICbPuTnbYiWWlbKvcLWzl/SYywdsksUmcJXF6UZb
NJrI0OTX72/vq/NFgL501AAwEAHj+nkdVT4nvF/5E3zeZOF3KBiG09HGpbkc+2VU/5SUYh4NmadJ
r73zDAtXSDV1ZrNr0PI15Ss4noMz9efvh/XF6kY9QlAfEGnRCbM+j6orRjsZruq0lYX1WzDDFhWF
dJxAfUTi7oUVXzxiLsbBoiqit3P7iA3HqIwgZAoG6xmNNUPaKqQ+4/8akg2MGCEVcZCb8t9gKs1u
ByDNzgQPDiDduQz3kznP7+npfH0z/32Vm2UE9M0qJZ2rFOBxcsByS/Z2UqLvn8+XV4EKJXMjRGPW
zVUyyyydtiMYz0YXwBBJJqqAvOffX+WD0nuznaNNyu4GoQ9qj3oT88dmkU11IE9ijw3jYh2oRwkJ
wIn4WbZCtyPQbvVzO8b7ZkLk+BVcomjyF5bxYDn5nXv+KhX7NBqxaP8VBeIJYRp9wqJUcJG5Wg0K
au+WNzxKnTIfrGkDtmqawtkQos5eY8Nj2LNaMTD4y06+OPk0bX5nfr6IwhgR0rocr/RAb+UJgshH
kMlWJmE1x548i+o3G7BJtR3jXSAdZWr8iAN9f9EvznRB90ZDBE9Mnat+noXQ6i0rnbQPHz0kfDuC
GzvApUXZjCYH3ugaoMH+D5dEQYwwWJHJtG7OOttPrhP8VSRU7APpRzlcFKwv9420VwLkNZLl95f7
KtUHK/3f17vZfQLHanwwXtQXCDPVJWmGZG4CdTEkeELiFP6g3sNzfDWpmF4RSpBgID50c8Uongpo
PDXSQ/4GQBgsekNZFmsI7v0KOM+d+/vq7VXZWJEXEsG0c3N4WhhBlpA/MY5jEfcFrZF4q/p7tR/d
SNVWZpCS2L9MYGQ/RFwtGxRJjkmAmq6anFZqbd95tb4fEHHD5zWVXBW8jsISNRo6hp0YDkf53SP2
y6uIZArinJC7vDnK46tc446GvhO4LMqJHKywz6L2TmD41dGF8KIFxwDPClx7P9+LWWfIIQO43wJA
zlBEgL0Z+G9X5Sdmg7lx51F+uW5sCqo2y5U1e3Ox8oq9S25GPElpT7yQ9fYMPkOqovqEsSVFzLup
8BeB10ehEp9US/zhJgWzETjOzTyhWtnTICGObBIhASy1G0Tlsg7YXuRZ5JtRbcylHIF7MnXnoZyA
D8XQV/Hv+n4xfzUDonD6/8dz81C1pKV+rDMewPIOaRGIT4JBh1KQ8JGSFnef71eBGjcujEvZeRXn
NsYNxyEv5Y45pwghFNUhdEmQOSiBxf2bZvieEp3UsZi3nXPnaX9VlkEVDOF6mWKgyKg+ry1MRWsj
KKlBtsVvKXijOeevoWmWKwri8+tIg8WkAaOvu+lXWD4COG7of6aVw9z7EM/Ilpt7Pr0Gl7w9ooU3
siqUTw1C8s9DCuw66FKTI5rZ6KV3go3/vR4MgdO/L3Gz/cdDreAOyynHXuzHWxY4sSC+HXcDwY/B
/nUzH1ROSl+KcptVVGVXjk1REm/0L4P/lvde5Fy08hJOu7o4aMkSm2P25Ptr6quD3BTyjRDMiHn1
20BnMqemG9ppC4khJjcDzGQ8hEdyGhTvmlOc/fr+rflbMpI5NTlKHQopBlnkzYGTtGXpXI1i2krF
dW0giS911kIK8CqUm98k0e4UDfNCblby2C2vJYAfzryhy7aOM+05WsCgZtQYcDKxbW0P16HS+7Vh
I44HHiL6ZVy9IPFav5lZ40bIpn4/fOWrVQcHkB3I1iFv3mYt0D7CfgoyquL1arwqrk7IE65Le+NP
DrSD1yh+NpDZLqJzI/3IqH+YNNeQaL4zjC8fG64fOha8pKEfW8W/IsJmKHhJrZFZbFzDX7fpNgdM
3/pn+B6QNybMAdvp3qP7ogiK/I1Kz0hoNYN++/zGdbId6DLhwrYzpbmvQpRaj1m58ItsLafZrptA
Plp/OOAIybo0tWap0e8mNN1i9kbVcIP0WRRKAU6n2Lrd35E/1s7tW8R8UD42BCnauVnMbX9N4qAe
eIumQwJqXq8EcUT5VUxvSILP0ineC+lC20o8Bipk37FWApESqpSSewXPDedX1Ad7/4rLoGItIpCq
YQHTwHkZBvt47xmK+fpruPACiQpwoKK+/Hk+rR7d7sRqpq04zcQRItEGjNzcnOZa4HjwUzrNODRy
vkq7YXONyKumkE3eWCmRvMmqs61cvezqrPxa2tZatB/tAanl5qMM4xdU9vXTqIECVqdjoeLdWgKH
GhaCIGNSf9Mn+vCArMLy0NbOokeDL1E3hlG7RRuvQ72fC3A69VR9areCAZZa9TwamSV+NlLki1rA
A6ir+0mCiVO0YDad7L2wj/pw0BG+TxpA0NdZMAXzSHpnp0EKuln4jrFgc7MMRDxBOagvo+PPiil3
ZVDtUgNmoMA3WF2qQMl7SdnhCvFcy+UH+ru4SgC04+WYv3YqLeNJeS4de65UGH0k0e9kYpP205Vl
xS96b+3NaHzw5WR2ncICXFLktpa2H2tno4FtTzG+kTPodDI+Ck1258T8yBC/e7g3L4uuTNKoXq+I
UPb6AlOxZhSSUX0RuWFwBpVfRyMK++H8WrfLFG6VguGboC112hubb1RpAMHBpgCWaWNXVYvFIGQz
c2uRp9jusjCr4ZLey+G/POfFxqYipKmQidy8QYE8lIMjKaPI6whWsarDfFjOs8e66+ddcXXH+jji
UQAOSdZX0QKhhuvAAptftcLrJfDAsA++f0++CmtteN5C5Yuqp3wT95U63fWqMj4K/kDMReAjJBXU
PdrLofby/cW+CurIZqEb02P4W1RBM/N6HINhFGJJUguImGgddHgJc9WeY3/lT+fvL/hlpUGY0stk
YapBXePzJhCkhRSkUT5u1Vxzsx6hUM10iWjR9XBFOT6CqG9qB96t2j7kIP0JaoVVgFC4b6vH70fz
5Vz/azA3cz1oqVb3CoOBmcKeTfKpaUtylQaA1N07/+o4IeWkuCnCSoqAn+881WIt6C3WmsUxiS3k
n6H62E6G5kwnNU2WGD7/DxpIX+26lDuRFhYS/X/l9KoyaGUlsZ7g8pe6m2fYl5dC6UGUTiLt4NO5
qL0JTDukj7s+7X/LdhD/CCFLlZqrJVPa/XzXtlKo+qhx12r8GNDRcyCPVSM8s36J5JtoatJNhhay
NOFOYIypvn3/iL96xYVUtypyKEwWb9vZ18YsukIvMRruHq9dhRvXRP5QQZLCFqrGau/lo30Fx0sp
FlDm1LKdEdPDnLMNd2oAU2c6dErzXkjzxatnCbtx0DqoAv0lgow5LEx0JWM5zEDK4km6iM3zB48P
4lhxxncvqX+W3W8fRiA9aQId9gCyzRZBs4pNYWLq7kyViEVv9nCa0MRYlOINkbl/flYorGixCo9R
6EFSOx0gq6epDTtPhQp4Ker3unpRQGIrBhnItKJELNGc/n4QHwClvwZh0Vei5wkb/HbB6FFpdlM5
TVsIoKNcrbQ4XOF/OhNT45jZc0gMDUt05kQz2xmEwaTXXLPdeMWHLbaf4iw4YBe0CfMfuDTWurDW
TZ4lgobi0Yiqdd/IO6QtcAM7WQRnE7QNzuRirvdYtfNzosneclCYF+wkes3FNO+ifp76Nu4a4w89
8TcDMUaHy3BsVG5oNBzkFooCKm4TzVItLE+KnIcODRUZGYDiJHrDqKg21p2J+pvQTzyOxDDsdcck
SL3lkV/Hq2H5FqmMIU1LE+txCgSquu8l/3m0oOllv3QZHFX0DxmuyNM7KJ9W8HStQVvi9eiTSscx
RV7RPpZBKH3/HMV7/ddjtKnzy6hswJ5SP68lWcmlIasJ9ijtDdB2wA8QfGX6u3UXsPJFcvDBYDdt
Gx3qv/QqA2PIVS3kUkn6Ymi07FktunMRas8ZPOYqe6ZgflfI6cuNhaYYudEH6fdWB6uKnKTv8prU
iINTsqYFBqcUzvdq/qEUT01/diW0afyY5MFcCl9b2a0Ny51sZ6XZtScPxiVElEmlO/395H+1t4ja
MdLg7C6w+z9PPu3vNrGMatrqza+2vvTantVA3aS08oUCXfJec/6rir2AbKiyeBC24dycbbacFsoQ
g9swtDNUWawlmHxz/BFbsIr7mTmVM7YyrMLBt1wATXDUiH1s0gk5wnuJxhdLj0RRpmjO6uPouRkM
p0GsSOWIdKB9GETqln0IzRflkv0LlBG0YgD2lNM5eXr4zMAo7OykFu2poQ1IrPH9w/gqh3YMncuy
mbHbfxyR/0pendKpKjkOhm1unMUgxIYAy1oQQP14ltYvqn8cw4UFIwPlEIHoCHXCYX15ZxxfbO+o
wqnUeCz6CfJtUatxrKQLpBCponEeUrRjrVJxh+WLzg1T0apCqR3BSCXFiQyoJnHK9yP4sPO+2RQA
KIAXQOEHmM/tTNBMi5PKRvoiMS1Xa2K8b38bfnaSKu1ktUh/5HjHhbbtRnJMENbCwpD/NMOisaNj
b4B9FOmdIFybpGW9PazbqjmUMWKrzlEuIGznJmy6fDMmMJzoDrXZRZVy6KtQiQag5Oq4qAES4jsH
YuXaxDtDenDSxxr/l0aSvAkHN8MZn3LLWUldx+Mpouc6E4Tq8dijKsMX4Y1nv+jmVZ8NU+RlZrI0
C+3kQ0+1q25XY3FW69adlOAD2/LXvKmEzcyQIRw8Pr/PQxNMFWF6T7f/t1O7VwsP+1pDhMh6QEzo
2e4z7L0fJLkIERWUsQHLXCEg4RTzsUpXmLd4Yrn7/jlX30R8X1k2rr7SajT8mRCL5emLGGPAwUTX
k6XwnTDZSI1B+gkEYRWbiae288BBqUCpd6kU7p32+qNoJFdWqrlsw9Z9abFhzTMyYDxS7yybv/sJ
pCfCMwubeJt07SaGvGZ6GWsTEIyYmM0vYIX8UrQDnituKHudvzcrL6SlUmsgBqoTsaYMO8coYHmX
f7qOW0u3WbvXYS0qY7fI2ZOcAaqq3D05oflrzMxL4SQ/bX+VWOs8f9HSi0m2ARtoLsNFaq/oX0gt
jGYcx9APyRv4zFc4iail4MmYFGunnmaJ+ttKRy9CGEO9ouAzFmCdvWu57EEWy9a7Pp2dcntXFvpD
9/nz0lBpEVJCNaiOUSS/qS+qpRkqmYIMtXDrSxrN63kOg5EsU+xrU0QBiiH7aV99wjbKd5K0bzT/
n1b4WhTX02A8pybcc5h7tfHSTdDBjWpnjq8hVDQzB4Vouezbo6IsACS0oeMFqAPriXJo89gN2nKZ
49DXxzbrwnazakOoiys8mKzxWUjXiENOthZGKuMiMswsk0iMlE5prju9/ef7VQIy9a+QAxMV4SFk
mQaQxdt+ASYmUttq+ocWoZkFLzCt5yHxmNCq0HJ5M1z7f+QUhJcFQTl2xYQJn1w7MOfXBmWEWnbH
SKWmB/yDQoQgF2kpZBTYukVXE0nVc5QlxvIg1Y/RBBSx2fOWmVJKzly6Odo3vvPDyo4muLlQVVdG
0z3E9VNv8FYN+zxfSTjUXrU3vcD1lr+PdEYfJXOJvSOVtVNWoVPQpw85xuYtQUOgB5uYukhpQByl
UiLctfNUm6OSpGFrGbYwjdHx527Aze0xg5xlbx31LrmVZqk2PfN5OHbmniLzzBoQbFBPdll+eAIn
7O71Qz1cUGL341+i6CU8WHRy79GHb6pTy8SNTkWIYRJbRFju0yHdTFZ+bksfErRPi7Z7GGRYRvEv
qiYhBPay21SA0RVYKgpvy7WcgU0y2FbgW6TJrpNGspzQrdUXirgiC6OVZmc4CqIxg3ZIXf+CmRDZ
zkxR8IctToJSJpTOw8lZSOzZVtyRKdkzlNqaDFIkgXcmBL0n+2zbWxXNjiAvXPOPVCVzOfY9eiXA
6su5HZlek0AdKuK5ELOI4zdQlMJmD7p+zpoNtwnTbPk7ow7mtL1FBR6UM6aGxls/zZNJw3WBQmTn
PAtP50iEbHKxNmu2QaIJrdPnQ4UqiCNciyNCnWzs3dK0ACWMSButo3R7NXBf53zTUOy4MhGwB9oM
t0xC8iHmNLYaiko4q0qQErpml+DMjHJAL189Sctpt2nHypeX8nse5zOcLSfABkIQiahjljsQUpJT
LQOTiM5G6uzI7eOAxkFmua2kfqDYxZgDo8BpZ9wgNlPC+2CW381cGGIvBMMhAbeN0KrJ7p3DzRCq
LMUyoqCM6uCalQIXQUuORPGCMzLAco976TXNX9PRn0khJ3NEg2781XZ4WPJ3hdyM71TzqftH1JT0
pZCuoXEq1FtqR19IjLpWn4dxddUbF1sFdLhWdRV4Q8cbQPCoUwJMOOlZ2/NCf6+cN6QVR8mDfyJy
Ydwh++znwPyVVblGTkIYaeaCkBHB2xpCV9SzKxywmXAkFTbo5PfTYxfNJyy3StRAVCX+qUCKEa5m
QlolJVubWtRgqBR3cKIHID0cg7rUUIF+t3Rn7SM5RAfY60JCp9qXZjnlgzE8i/pgj/dYWv+Z2mk/
+tkCLuluivYdch2DivbU47VfiEN1QE2ru9ZzH1tPYQamFAZ4ADTiaAfxTVbou9a1XFh15hq4WAsH
0aCQ1rEKfyRbWDoGY6k84967sVoJRXEZODT8SKWBoi0fW+UXOdrMDH6K28Yhc9b16fzKt5ZjuRDf
CII6id/sLF3QJJ6FDUkjNUbxW2BFJhaa4rkJdzUxqumdiUaXQOI7uwTVjyFbtYU9r0iqyzdd5zVo
qwWiiCXWqEKBo1PiDVVKMQM+xB7xW2FaivbW1YLY53w4oWaKdgS8AlKKhSinmNnyRIT9aYVcj5X9
IhrvJIhSbHFxSQm47LzMUpcZqJRraHrUebbGVB3V8qiG6bGrywPV0qUd6Ucss86+GhP6GMcYpatI
mZYKVqEkG0ITlhMMKay5Yg8rI8IPO1/pvAm66gkLYfprLWlY3GrCgM4T0JpoKlYGYkuVD7NeFSd8
y2apzGQlI/1npUt/arI+v7TmIxm/NOaAAUKPV8Toa6+mgxkhUSP74doMCPzFHssT04x3KTDmsuGJ
rTHP7HMG1lxTpSPdjLUmpXNlrFeNUb2K88fw810cmnAvhve0W036NVrE1/g5TA9kkh4qP5MF4wgt
kaIZUR41F1rTHcqKHhS7FjIqURfM7xpECEXDz2etYVFIpGJM6AFBiOLaTUSa5CHAjEkLnrpdcAqe
KezFj9mmOaQP5iY5FJd4B7hxH67T3bgJ1/ZJ3TSX8ilYdevrI6XHfbPPTqVnbMtjflRe4qP9wzrr
a+sAHHJFE2Mlr/UHex38TI/ai7IqTtqi32Ph+afaONvcM1b5Y7CBnL/ttv5KOgnyc7+e9vqK9Gov
v4Sb5EhVY1zJq8yLN+kqpL1rLa1Ns5ZsiPX5MVtN6/qorNLHag/TZVXtCq/chxt1hXbkKt4OUKkV
1/T6nelVnr26LrslGiabcKVshk29HXtu2H8g7DrXK5OBG+doqWsz62Cu9fUfe3FlaNGpWVretOt2
4cN1h6yO8Vo+hT8sL1pJR/vk7/VTMs31TfxQMo/Fwd/Ua8dztphF8I8RIVMRbJNtd4y2zNu6fLI3
3Y5owl/GDz7fDCZhFx7Cc3wOuUP/tVnrHjHeZnK7i7XU19nJWBWbzK15NOUR0+mtsc1O2qr5SYl7
qWzp/m0y/ik22komoVpGK92VL/lDc2a+qbcvtdV1i0LCsts2e2M77dC82MGXJHFcW7tqa6yNtf8H
szpP2gJr2oe7eKesq221zbZgUH62m2bj7IwH7UHaVcQce32vPep75fjxi1X8jKDUPDwka2mf7ZJd
tVYX5UbfShshAhMfnAsCR/xX2uvHaN0x8c2rcTJO4UE/mqiJYRC9LjzjwTwbazEgfY9byc/kYjC5
YqTlznA4FGfmKbtk/NSHgRnN/H1wkB6dY3RIDvLGQb/oLXnL3vjBm3Usd/qmuARvzmP0Vu7+Q/J3
HsMn6xivVZ6YdYwu0sp51I50wXch4hvb6JLuxIeN3/UOWR3jN8bFl3Ln7/v36C04hOvpd4Lnxmb6
7e+NY3BwHuVN/PFimHuURB7NfY8Q3Cxe5zuGv9eO8inc9Zt+oxyLVbxDVOGx9uIdVjnHnJ+LL5F5
p5DfOsU7/4/kyYdi22w4HTf2Pt2JZyDG2G6mI5Je2VbfS9t4J5+UIwNfKY/NpnyN3pVHlArWGj+D
RmHvh3SeXNI1bdZL+678lpFt2rWIEm0GzzxJj+Yp34mRt+/ZpXkv+TNngnVE38zmNxzJfY03Et/j
/yRCeI/XFu5bTMHwmnNm7fl/EVpDj/5PRohv3mv1zqe7V2TPa67Bj6KL9hjvzBNUuzFFfkR3MTEf
UUY6UPaF313ysDpiGXXRw+ct8kV7KdeV9pQcqrfRno/v+oYoOliqNAzFx2aq5NaRKxdzjrqXDJ+x
gl2nMh8ws4pO4WMEEb4/BbOcYHRGLxedxICDNluSJJXaughWyClOmds6a9Qanit0d62VjHN4TGBO
7DnLpHWXbyLo/6fGo35Q4oGBkU2yDspjeR5n1npMFyh6ZtCiEfl7rP/0j046+yF7iuT6x/qtnp5C
ztEDUh4wtMmuuxnOXMl6qmdd7ZmPSrasdnbjlv2CeCStGQWQs5ntr4NdfOkX6dbVXoaYSs681RdB
7Mr9TFj+/VbAsVurdk19AFd5E3Yoar/1RXlvd9amfFM208baOz+TXbDWuES8KlBgsr1mnR8sfBgf
7GP/aj/qR0J2PmgfrS24Y09bESRGm+Y5Ok2/imeSrH2xzx+NbbCt1+MlWNVrTKdVzjfXQ+f2KE2L
5E+89n9ms336NEAwN7z6H/Hv5iBUA1DgmY9vzWx0qe9khEU7TOZQQBF6AfwW5X0S6Hnv4kOvFego
kG+/6vOf2Zu9gWHz5NEVXfG3fyIUjaEfFYwZ0YSL0CK6hdEMJQ4I2N70hJjdb/aA9VVdqJsid4Us
grh0JR3wr0dHod3/kv8gAKPwafphZIUHJBdeYi9wU31FLeTwIXaV/iph26NZAJGcRkHqVc36xVmC
dmnbZbujd23/7r0KluHOfh3cwX3ToIUr8ySb//gxzUNzVuwOsr9RHXQGZPj43YXgS9bQCUjWPjkP
FHpD2NkhLONm0BtnhrVQPdU7WMi3jAsbzvh8XFyRImARoujfLHR15izJDuJz5c+oc5uzJQWLeq3T
JlmoxBTsdmjtuPrr9ZJa2+KJb4DN/PBjcot18sBYLTZJuCtz611I7/i/i3W/wP6cJaJs6vfy0nED
BE4tUkZv/Tp6kJb8pQqxBOekbeIDa+eQPWUP8bndpWd4/xe25OW0cfbBrngNlt3GPiqb/ywlf6Wu
tQO0glXCRl/s5FcbAn18Lg8aGaBXPIw7iUM8edI25SF39VXuDhzpIQI1ituvNVdz28frUl0VR3FE
Dxz1fObEn081x3a5j46+e2q3zk5seMWKvtGDs46fTerPh2bbbIuVfjDW8rlkoWzkw3hCKfMkcUrJ
Z8rDnFnlXl3ZCOaUz74r/RhXkbToOJ/yjdAw6FDAyTx9O+1J5DfDsjqiOecVR3llvlzRXREjK0/o
OIpBcaj9BNFbeNWR/3nxqlk3a9MrD+k5+idEkeKf9OBWa/01PJuvxiY+Rw+UlfodhQWetcblrst8
379YD+nztl35B+0hfD7Fz9aPcG+Vs/AP4Z55Dp/1M4I4K+4w3LdbgPhr4nLpSTCTH7jfF+uH9qN5
kf5pt+neWlcvzdY/2Od+pay/L7zAjrwTDIp2xL8K3L3hjzKGQ8GTfSrYp4uLzcGmnurXfmM9jhtc
Li4j55bFuVXunKO5oW23TlYdUZjq8jZeLF4flJWIH4lpV9oq+Tm8+OtkX26t52jt7LXN9RI9BA/l
Gyv3yf+dPBXrDKGO+BA8OMvgIXtiVZ6NjcbC1Y/OXj5CkN+C1jxE++El2NjrAXYyoWW+ajzfi1im
zh7JwnW/7p5B8Tz4B//cvJhnFs2KqH9tH6qX4cH/05+mI7VgzzyEe2k9VbN62d5h0t3Sm/8TSmPM
CeUUJPxf1c1QT7XSSIfgydz7J90tj9pWWUUnfLz31b5b6Qttr52Upe81XrIbNsV6cq97seCDR/FI
zbN+QMH40G6K1Z0HK9pE/6otUmeGb4flhg28DHKQedNGCqdY9WGkWo/+s/U7WsXxzHIlNPIx3mDD
AhAV3qn03qJDPq5IoZesQgC6YeJ/XkmV1eqTnevmY/47u6TsUBGls2XTzxqvdJHbwJqUzf0fSieD
NuN0vXPDN1gJcXn6M8gkfuAVVOW/SDuvHceRbU0/EQFakbylk/cppbkR0tKL3ohPfz7WYIBKZaMS
Z2ajd6G7qjuDJhgR61+/uescxVU3KGoVaEcfVxuMSx1/nbyKnuht8imLxb9Hk+9g7XE0Rhq7t9Ay
IMXdjRYFxAirk4t6lNejMQn+qVaFDY6HYw06ejzEbtsp5iI2vTMrdvCIsHwnc6tfmgv3feQfl3H3
zJET095IzfEyRNy4rXTTrnQ+TOEwtS6z7imdT95VT/XSrTn/Len0D+nlbop9ewZ3lIPr0CgXxKvq
Efe5GzY+GX49yfbhc45V3Cpj3T+eztgjOf9+9D9XrLtHf4eaE4d8S4teUI+NLS44buyxJoF/tOzZ
B9vTbZmcqt8+ph8V892QI9P2r0UyCozUoGzWjvUKtIyljXMlZkDVjE3rt7Hu+r8/Xuk48/4ay8xZ
bfRIV4/Gi+Tlzzomn/mj8XF5wNtnxYnjo1y00/CYvY1g5S/T+r7d+WdwuvBj2AAEL+PeOyBIrx0m
LrJ6FGZxZb0g1LqphP7C3mBfE0Xrqz8Blv326f7Yg3i8f4961yPqNMmI9EhRj+rLuM/gTAulCDet
cA3mtxACO8NC4Zdb/bMc3c/evwe9Q0F6rWfEWFOPWINhq+jPXnJcuEZLQQI6rdVwPpXW8evr4zej
oz8L0b8GvttxizJPE9YV9UiqhBvsTE8DEF4NWD/e3vRfgkl+G+yeA34JiPfuAx5tK3EIb/F4rWfF
k7I3p4SK/3KYuOc038+eP8DTX1NXx+u/8iMeqfyibZNVOS8O3Tre+y8KFYBv7bjNcCWsGwyubvPi
GO1vj8VjGf22Ef3XF/TXm73f+shgFS6xIKlHoDyzchVjzsrYvYZLfyEdjCO7gj/dyO+xbMngMVAJ
1r+uUf+1PdDEggPK/5Ac3TEl86KVLnrEJdSoxGRHMF5xSY/UVYLhoGYN9NyoK5tpn7q0ZwVjE+YA
fr88h/9+HSgaDQhqQKv3YmnM5pMkEhr1KD3pW8lRz/musJNHeX790vZhaGkb/6QjG/YoWEaTq0WC
K7iHjTbNll/W7P9aQEfB+/+9lLsvHIWqWhRdrx6f4tea/sOOCu3x9jR5b1/jx3+P9Yc79eP7+mus
uw9brnCzvkrDuJp0ixxXidTOOaNirH2lQ2DnvlMtKmxCEgf38PiC/4Fz65z8Q9jQmeF5BPR2amfy
ASb/lBfWhbn7HC0k97aKXnXRNg/6dV4uMVpTfaczcfCfJoMtl7N6mDUkFSxajvb/vqX/XqsUGcqY
bhJL/2dL/OvDaho9627BVT32T/D6BJqVU+UpJ+8SPuamn4VTnE7ZfVsrDalQ6pd2H9GFWaWO8Ytu
TzZ+HrNMzpPjmQdjH+god0+37THyiPK4O6LcMxLiki38bXDaMr7y1J7Es6byUnx76UTtbvwiO3SV
b1/AURGevGAkuqU86A8JyBL2brSIaHl8AS6TsLCqcah7EvcinrjlikKjdCZ8KBMII1b3ZTZW9qXs
4kdAQsOWgfYhORc2pubY7RtgNjyKwzBv9uJJW4mFVW+b8wjIJ7YKqlicpdX1g2yO7hNX9538yooA
0NQ3LP34fOVELtqm5OhgFZWnUggnntoRxWS1nOx8NwI2MqZ+5ZmJJ6dOR6YIHotfnHAN2IfwgLDa
0yEdYCpup60bRyALVvJVfoUq/fxleXGJYAAJAnL/yl/xSJjqdvTWcDRWnUi0SKVbcsnKUjhgRHOd
8RZpOlUK3Xqvvdmiic7AKr/UY/ZkBFap03u0aAEp2OSZFllEwBudNM5FQ7KaJ+WlxLtVcm7bisO+
Wz0zNdTEllW3xK1Xov1zecrPpKeAhDAMP0XXbYgHEkjVmMKHzgEP63HIyrRKuqC+BaKFLTZoa2iZ
mlWomJ27heaGNDRwZRz7eFb2lr7Jh+RUvBkncNlR1wkg9Ti2It9MxRJyK9w2uzK0ZYqAd/wSsoBk
E6v91J/hodIDPA6fdWGpdDOP6XO5h4dBHS4/0kpCvoybGP00OtToqeQn+b18FbkUnKu+IGLlX8VT
8pU8Jo8Ywj0ayy6wxMey4BdlTn+GUkTlYSl2gSckOSvv6rqJ7Obx8qbWlvIatnwyEVsw3oYIu2DS
qOP9cFH4uv77O/6xMaGDVNAj4QckQp//U03+9Rm3SlkOWiUnR74aeA3AmcU76GG5AGVUq18G+0PI
+rYOMpoKvYRqjB4QrK3vB8mkqtIhroLkCHxrTJP3HOLso/rAC2w3vhd9ah/d/n9/f3+PeFcUJUXR
mELoc3+NddnXOzGysOeLzlFvTw7/f0PJ32/uWuqXqFMYquQbBH7YJY0Xytaw9rdqPv33WL8+ybtC
Z6hVo0AAkNBLaFejhat+iCez6GxDKsF8k4K6/l9vmHcv767IkcrmZoYBL095b0w8VLVDl2PpQNfZ
vlmTzfD871scV+1/zZW7Audiiql2MblDeixABekpbOxkM9oTdr9Nyx9Ho7s7u6tv+oty8auBoVoH
l93HW2+zk1rmvneFPaE4mSNa4F6W1P32Fsczxt/3iB/hSEkfcRr2L7TQ36eMVvgBJ9g4Psq9O6gf
xkLCddYONVtfq6BEWyBcZhAqTvDNZSt5WLf8+yHfK2fJoBjFv9jhgRpABrw/Fep5bDS3axgcB5o4
rAEVhsl4wyZO5Vw3km83sPme/p/G1CHfSWgNifS7u2ssPi7SJQiOmM0C2HcvMTwLLE6No3SK1pnq
6aL3y5D3b5jbhKSK+luFyWXi9/V9yDpK8FrSJP8oTvH5b53LHO/FlNPIsVlGL/F2BDhHQ/5fhr0/
mYzDjrHmpgo5FaHp3ZJQJZHcC51yOXCEwFz91fSux8vzdcYeGV+sy2OyHna/DDn+yO9TiiEhkaNw
V1ScW+/uVAozvRDU/nIYjn+aZunr5RwdBxIW0qnq+e/+b/To+3P0n3v8a8C779QI5FKspe5yCM/h
mV40ptKXWbvQXHWZHn+5uTtq/jhbv93c3cy51o0UByJjqez9p2whHvuxycGZbdb/svz8IcHePUhm
C9Ah2ioDm4bx2/1rZ0zaENZyE5sH+oiLwUuX/rbSLZ++b3gW98m8nYcbjZCd5/4h2oUv8SH7zLfC
E2YRcAzifbKL8Uq3yh2+HM+Xj8uOlt9cflK3/UHe0cZYBsur28xRrroTySppAzR0MrRp8STRRQkf
KloX+Px61SJbOvpOxwUea41Tuq0rq9y0Uz+3QJofwO7//Yz/xCP+677v1qRQDsv2FqTmAWlywflj
NdS4iFhz6S2QDu1jX9r9sBY98iCcfg17SHB8G9kphBmVQDvtl9fwA07klX97DeMB5q/XICjE8jR5
Yh7Q4yximAM9Dzfc548X77rJIWYYmxjEPTwHKwws5r88jP+YcEjdVCJyiTsCtb47sPj6MBh9wSRI
mmk5h8VTZwvYuPAZywXv+5F0qyB1TNrbi3zq02zrZo2+uNB1DH/bK35+2DjWTSi3kENM4Nzffdhm
KNVdJwuTA41pEj4hjDymGv0+kDfycFCIY2H3S2n1A6oxZPYFPjkTR68xW/JuzGqS530RFtqBUjV9
bfbCpqYdl2wITNr6v6zR2s+FhMG0EbHBymus5L6/6b6NG5BtST0YuX2l+Uxfm2QufA08PXcvuxBm
MLbSrKKjDXezkCEaJo7gonux0CKXkCwPKtx61vW5EW5qUjFg/0QEZVn0LYH6aYpl7yF0UmV2XWiq
l3wFEYRWryRABXpb5HL+TtYBPdSR1PmbamOcp98/K+xHRYX+BixKCtW7rUBM9Ns1bkTu7oWtoMcX
vPqihaw7bej5fGfEryU2xbo8iwk1eJ8sIXwqH/+ezup/PeK/L2Lcr/76mIgBKsU+5BFr70gPJtBT
PZjI/eDUbz3GyPb1oTjDwicOyLThmZvEoYjW9YInph1jOD7Y2Rjt5VBBNRYhvO5kFpRkNIxzT5vP
khd5NdIsHf1/K6xm4f/+9O4mYpMHnalOeHpRaM3E0u5eCQT57D7rt/zt4l06e3RLbewBvUtnx6LV
erffMq9+9BYwsJVQSxj8H9GteZ/XHt+0Rhk0AtoH9b06J8+XZ+pqDQmQaG1FagpSSM7ydlJttXUY
v8j6OoFCdD2TrGmc//0e/+O75FI0NJ1Ed8PU//Oe/3qP0q3364mPrFMbNuVDoJwINwzNVzxcMeek
YxuTJZ/O/j3ofaA072AclLUAq0OOUvfSgFpqm6vvC9eDlD1zVh5Vt92XKE57YVpF8xunN+hrpVO3
trQUpWU2TP19jOgyeUWZg5wLy7djvo0g16ELkcEsqJPbYJ3RUfWXvvkSgH5pI3Nip42Jlph1p7Ok
X6TL4pc7kX8upSyhiBxw/4DgT+LH98/gUl57swn97HCjeSKsBmMmyKtb/pkU2zY95f1noW6MjxDO
TYzUsT816uGaL0vdLtpNcd0n/icGKdfr6d8P+D/O4lwWMb4TcXSGwlXm+2XhHZINhWZeD6BOggqv
cyWl6yvS1GGe5utWnuY+3OVX7XL498D/9TzYWCYYA1OWc+S5O1Y1bZCKSpBcDyMWEbjhMMtIHSl2
aTvqnqZG515aGDCIeNzrDTvsnnxUR7tNU396ga7bowWxBJQCv+kO7yOwxyn37cLuzmBNKbUZn9z1
IECob6dNvstHpTXyi232CM3rcnVvGh0pMOyUbOWQYLMHGMIyMkCwFcxdsegglJPcUO3Y/npSGhed
70u6OZngwUmaH88MC4Lv7yuTxNTssCY7wFsTM7c2rb524chlkNFKItxOiohz/2zCMpqJywSZHhkn
xWzI4fnMCxw5oYe3M4ILKvIefsuZkYwfxSWVFabX2C+ij5OQDH6/PPOip0mdDkhKCq8D60v+/OWJ
F3IHvYpoicYmm06pp77mmRA1DZv6r/u6pnaS2uiQlXf9qW+t7GxukVUEqSfJTkEfmTMvzNBsWfMr
3p6qnbRQr9pt/abOlReEJ+CbE7e8OREmxR/qwwAtDvb28+TZUNlows/wE7nmOnu5bn0iqNraEgtC
uu1hFr5oq5TOqWZFGIK9YD0yUS0BNzQC0AyLfzF/uzVr8fm2S1dkXsASCue3d7hJKfBz6ba53UmW
+SontrIu3nOCVBGcoF3rnKw7TgDZ6YojRwH1bQiEtupZv8/xNwZbs8EhTTxdIJwRm2TYuuBq4/vC
RcQpBs+HyAXEAvb6Wj0gWdcgYAbOtfJaDXaaWwUO2yNoZm7YPiekBAb9gdUtQzcAortBbTNwVOPg
RqRXa/tvMGskfm8kq9uKYtE2LQXgQKswnUR3eXiRVSzDx/4Z69jhWQMGBJNUHnyyLNAJRC4R1YPV
6ICxVrLud6rI9S+Echvqz7FMLvYvCybeBvdTnYhH5pGqmGNXFK+r73OpnlyLuvM74qJPwcPDmJ0T
VfMBziXgPiQD3KK8UraYDqKt7vn9SedAW30Fkiavo7Da3VP71BJHx/zRm2mNe8SmEdw1EDIAmUyb
XjumG1q75bOE/OACcQHG3kbxEBeKr/WKfO3JwhvtPa4g2n5Cgl2J9UJK9l7MGaVwpHJbQqfLaczi
Rtjmp9vt3ZfehmpbaCQw7E0jtIT4VZtMRdL6FE9/q5J3RXjGS7tIdqq+0+CgXZ9yATMcToOk5BIU
5Wrpvjl1sas3m6ybXYmjIlx1jW7rQThcZw0kxoYrmSNLGRxOTxkLoW930Q41fPvcVS/M95wQPvKH
9ZuNRxgnvRHJenlQATw+y4vjGe06dBGoZr2NckzyImLTA3Dl2RW1oT00EAM1J6dD13qBjEDTDtci
PfZTdZIITn9UiPktkf6SEbRUHzgHO8nzbY2cbGEqs+65WMnzdOr7kFZhNcb7if91E86Twqo+uzVy
RMK535RHjK5HngjuRkhcu8/yqDwSGFpq87JwCWgwN8k2hJu3FTlleekifqleCFdamJt4r+QOaZTD
vJqKtwWpqhAgPULesZexMXrIFsV0AkWTYKXPC1vXPiJTFzLuQCqJ0z+G7vAI0V9Hr9I983B1CRjT
CGbIIbbwJa2peGzdxIshf49TR1o2KrMiXZSmV9wW+nAgMDP8TFUrgCEHNdKWptdDdJTn6vaTOfWg
rAo7BaqfULA6SrNB0K9a0ls7Kx+TyQJboDrwQmGefOHb9uJnVj7MzNLLh21PrjbRilYzfurVqt3r
Z07KowuTA0eSPjVdADLNLeVdsZL+T38AwcsRMv8R+zkSu2I72BsH6C0deUuR21lSbtGImOo7aVeD
4x8+yF7qed62E8w/4BWSvbWudlDpxH22NA7XiZ2T7LPIHoj7ZMIcjYM8jaZgV1v6VOuvjN5ONL1i
JfUEH3Dhx3ZGdqinEpWIlvlRXJaF1bBmfjZHhChR44hv2OuP1lBzasUBMvK6cjOLBEzCwbyucfzF
GAO5jgrajJYBVjRTLJuA2sBVKE1eAsXLEJcsTkdzJr9BS0wdKES719BL4Lx6pS2t0Qa3hdVPy1fE
s4THW9n29miIqxrBW7rSJDzmli1yLEIOG1cf7HKMsLF7Mkdkq0pWzOOJtMvgk46ioikewPz9a/Ux
aRZ+MG3aqRkQmOOog4fus6qc8myw6j8ke/EhWkckbHVzeabPyaxeZIpFnDJP9oRWz1L2+ZKYSWMm
OsbSJDyqWVGph55oFSt+zo2O0XtUWacABiidoHKPaqg/3bzX9nTKPoZP357QG6YbdHX8q4f655o4
E+HU12cSG8oNYAySPanY4MhnCm72oRJyxm4CEELMeLVODqY0D587xdEX7Rcv6R0Au3/xP4B4G4fw
9odq54/GRV45pXBQvAt5BFZMNtZMal1/q3XzZNFdLVJKhhMOLV+dpR4uPdwtcZlB52VX/PJ3RLEL
9g0Z2buWPsbH7AiL1b49MDcN00sWInkzwPUw6UkPjMd5U68FftBKaWeCvrqefNCLE665+j4CkJRo
jaFOxCnFkg2PiAJCE7+aWTMzf2GC/On2fztAjbuKytGJHOQRB747d5bi0OpdEoWHmO0CDMV3tW3z
JSy19/RLf+J8J2YfkvbOJjDpXT+eZa8vfHXOBZL/aYzFvDgF3xYZtsRs92P/kp+xrJ5MlvjGDmYN
cW+JA0mJDiNCtbl26OHv6NOpvNvVbvZezxr0LjQQ6X7qcKx5WVCNpa/FzTq58Zzo74eO8w+Udnqb
j3Y2B/pyDSQpXyTEW83Wd4ZjSsv50O86jO5sDYmqwwZd/4KB/ay8FJ1O+2gxKVO1IJL6vvua6u2q
BloSHtKUqeIokiPvdTqQs/SRjtkISo27cGViVWL5SIrE0SQjFW0KnMqi/wsauy8eJBaVuQm54OIW
pXN5R7UosXoRiisvh5diN5xrwfp3ZfED9ODCNUwVRBDpEX2/u3BdjXxODWV8gNwwdq2ti4Lu2KLY
mnGy+fdYP4hio4Ls78Hu8KMbWVyJFI2D9VvlqdukVGmOqDgTSwNJhWg9vVnObwjhvZeCdj/qXRFA
jPFEvaERPrTmon4X8r2GqcANwsC5m9bE8Vpz0Z18jX5M0AHy3XjqJNWvtBYoAx8GaUqtQp+wLx6v
3UpFDRDzKp8I7+lvloCk8wbEsqm2Yj5GouXdOuJAnI9Ji0I4LX6z9PiJ/Y6PkBoQVwgyBWjPfJ9o
gXqpr3mcxGw3uurGyoK6SxRnGDWUuVPrL1psy/08zezL846Pqjac4IbW/8tITgmmU7Er1I7R//Ji
/5iofl8mvl/V3TLRF7TRyIGJaWmA3hkc6TPOEVMxtNXXtvMa8iqK6WU3Zunk5tWqEI/UFvnYZuZI
+n47TBYtMja721FLB+I6SBdGsrrkTt+57Vog23QbwCqXbFJPCXRm+amdWF1HGOxcbUNdSoCKwkGD
o+D+MmPH6f+vG7srb4VbhARVyOLD5GUyvX0Km5L81WQznH6zjf3D/f3XSHegvpTKpdzeGClZ6QhW
GrSSt1X7pj02t6kROVfxbYKIGvwe28rJ/GB8CJ8soe2XCV+DvSaw4DwIDc7QrJMCgvRRDuyp8iy4
/FJq/KDS/vme/pqC45LyF7R1IcAK5CuND8QCbYnyQ4gCnhR4k86uF5g8+uiFcU785U38KOW/T/x7
RGjoCVi55BFTjERYXLg9ygpNt+I1j8TsiVeM8IdZJCf9t4HHB//zxRjY+OEZKZKO9f12fVVqfbUX
UMpTmMoLaupsMyGQlf3OjU8ALtq0HYUJUX0wQGpjoL0ptob/vn3tR59yvH0F50ZoraN15d06LZVD
MdSpGR1Sks/ytbhXsOfgb4EHlJXJcj3Mi2GezXBuxh3hMXI5ZEFaa+HaOAGScEwZrGptdA/R5UFT
Z2cBUb2nTdz8GefROKec3gZMI+bQQcExxFbfY4qx0PafAyGyB8FtiOhKjDllEtKmbsWXWf6GIf/X
LkpGi4p5Ph5nlLF3N1mwr05oJoUHHMfj13CjfmUkITO5Z9lJ9hdUar22vUXLywjHYDBAuhtRyi7u
X8NiFSP2npXMjHO7N1WrOB5NbFsxduQELKCt5BBFvJg6zS6Of3Ha6Be6naT8n2icu6mCtShBhiSr
6D9B31vdyeSdaNHB/3JwxLI0q1xd6xmZzzDW4hAYxurgtM0HyVHEnRwvqjG1jlLl9mQGZ20yx3nF
gKZX4LSuHfV8VierdHBVn+DWo5guk+h0lVZC4Vz9adEccvVDge6mqVY8bIVwNUkxuXb0BxpP6aEr
D4J81vxpr9LDN14UHBqWPtwmAfIX5tseEv726uVPQXBosE9bgBoNsR1P343GNTSW1V3e7Pzo46I5
pmIHBFUizUhd6anW3/vsWQdFsTLqrBviLdtfjg4DKT0IbDdkJ6nWUe02Z3UK6qaiiZTsKtoKK8Xq
9pPUTYhB5Z1lDPgC2JDJWFSsbvGiFNaw73zMGC52BtBCmPINl9atRs1jltukQeA2ERyhn0bDgveI
I7yYvQ9PDe0aYzrR6YLsJIBHeUHo5kCbyJVpBW594rLn+OEUmEcImTV94HcBuBVzrRN+jlDVacly
eRPkg/jJV6I6zZrPqZnwJ7NlLJFXjyLyLE8bcao/GBu6UZfC04OcorybasSs2t30csLFoZ/KuAZk
OzVedAecCZEg7cKlcRoESyJGZN/iJxSffNHVg0MGbyMznLx08cdsvebLGF5uAzA3tiEnGT7hmUAp
HasNdgPTmezZ71toz7ktvBebPHTbeROua8WpUqfEgmqO6DdyRHlGZ7OKPHOmauTUWDdWKU4wCwEb
kVwNrFo9h4Ah5NYuygvuJW7Gek2eb3SqBFuxSNYensi2NK5H0b7Z8Uho60Rr4gbQ4cSZVLk8Ny7R
+JJwwIte8vClOpPoExw1z7iOuQzmDv5jNM+v5GQhR8bloWbRKGeXFwKQOkLQvayjVTvvA6dtrGqG
g7hK395sEJOLnTPoU6J58QKg3PjKRGs4Xo15kTo0AIiTx3V5SrL0WZanLMYc7G8q+j8NiWGLOg9K
ZLpttHUBlrJiSuODpyV2KUyTxEYirN5c3Zhr+htn8eY2l7+YWkia9RnhXXVj5+8imufrQeUNxguZ
nDEkgP4cZEOfN8sJmlurWSRzGnEfuOS+wAiaJG6v4GDsFY+ZOi/IBnxqDKfnq3Ap4Lt9oXk33c5m
igZHZ1Oiz+09RNQps/B6O+JArYmecPnE9i0WpzfzMUOOe6TN0RBezDRkXo35xZN0c3nJNcEW6s4S
ho1obir4BzoIRr5Oz7p24Olen5o3UTxcTIfk946C4Su6vCaSY1J3SZqt1OTFd9UGdkTanbGEzhqv
2/MP/HQ3AOps6ckNk3cOkpVODHTAag96iUlIlWPPvWX+X6YAiS1i7GSOTUHvhKENAN2rbD/vITTw
y9oc9+UF98HxMuW8LEAvrS2y+iwfAyFMFnI+T6e6uNB267mO+HlVQOjkGgoCHViB4HFd0xf8t3CY
iv3FMLbtymKWyeuw8jDrNOUPRf6scdYACjPnxuCmpV1WhV0krq7NCmwNINFcJwcyoZ2bmTMd6GJp
2FJfp9GDRAi7n8zGFQzvNCpOCCJIjbFPgt7ur2RcTHAMOfup46m3WaTZF1TVV0fGKN0KX8XUuWK5
sfeFWeQcWEZiWw9WFf6W2rG/nVMldFPCssuHxIiseqVFp5wPmHWm8p8U01J8l9BlCiokqQFD+zNt
5i983aU0nkhLQMt0ASQJskIKQvCp9hS8K8D17sSl3XpIZ68G6zaFMPTP60BChUXwPI83/MRUxK2x
PxGWGLbI7cOAJBMDhdTqZ3y7eW9rJaTYdF3jRnBFync5S9enHq8L5M+WVyCyF1kM56D3jJDKxPux
JtgMcMvGSqKvByccpoaEwgWhFpCuT0WN8uX6lu6LaaOCGgYjIH/ogUlvJ3oN0LpT7J6sQL7gGGvn
dWnV9UNBcWUaWF8yM8Y0e98ypU1A4ARB7zy8WYsy6nZSpJ0ZM2ErYS6kOZa3mXepfW9AjZgvje7V
NOaRfjCwxIjj1gmDPRnFg+Yq2FsIbsQ5plIzazJZChQfeFIZym3mg/sKaWvRMpGv00n9NqifdXOD
ohGAiNd2xwwJlNo2sZlF8aDYSfY8ueFUryA/bA2nkfe57CjEoLZWzs8pFaDXaMVlTns/wUTg8ekm
rpPqCUSV82/8EulvUTWTMHbH4pGaukLG1zmgATm8a3EW518Dn3JtbvmOMzYF/5B9Iel9qERWl3yu
RjOUtdYQkSvtqmSu558hKwnT76ZZccmG2/tOkD2b0iqacOiVnvHDo2fRlG/AuPg75eUsnrCnVTpU
i4nd0E2J8SuQhVVXwht+P5mE16zY9sWFCvNZWCV+jj0N1mlY+HTRI/pQTJhyGN1w89dK2JNIuyN3
wOvFc/9OI1k5ajGoV8bGtDEZoRS/qsVQqq5af1W6hwFEl22GnDQPAhMPBWwEc9dBaO+XMUeByu6F
OTs5SwYeXcWsUGZF4AWTVV84RuJGupvwnM7q9UMq3cqAOkA3UbPzdItJsYg1S/4oFtNCtxqw9BDg
cnSj0I2T0B+1CyLsYcuhyIcoLjlC8gB8ms5lHFhYlttTmO8CddWzEVaDe+7OJr0jnP3d6rZHgnrB
RkWjjYT8MnDMfAtig4P+vrCGqrIn4Zy1o7+sL9OYFSM+taxgnuoOsEGXsq14CS9w3cjT5Lmm/I/t
VlnhcsAbxVwFwr/AxgRe2C8S8yGVPGVwOPjFy36eP3MMwHUsKPnTWVF4IkYX4eAO4iYKMG10yjkH
eODyVv0w4dlDmMGvzBXooE6WSrcMcLZsBS8wXmXOm3BST5fPpgBAzWZC4pXKyAxCRK50droUbcVJ
D7hbAzNeQXit5pxJU0VxzcYVryP03Ga2BIMDt0uCYDz45bc90digb8DhmOPrTv6k7DKNlsWqxTXp
iUZNR89kXhm2sRCqWdETPs9hzTW3Prdlg78hLFW4VgfhQrcTZObUYFrdgN37TJ0OR+UhD89RsFAJ
lN8jmMg1u1iyWtbVzK/esJWpN7myQQISlU46bPXJTBCdkor4nbU5cxVLZAthI/DwQanc4ehnju9I
RyNa1A7F0iSf9rg5Z+NTuc3SbKoVfD1oERZaROLrHNAdaq+2uuaIT9LDTZwFwiJJeJ2EmjQx+Ip7
9RESRDbxm7Y+btpyMSVuiiNKjKbTFvec/FYyuCIEy/iBGduTz/JVTLyW3hCy9+s0uznaDl+Qol7m
n03wrEBNw0q7PbYKhk9eXm+lXUihjzDFATiKMKmwlQdA5Ej5oGbwyzNTq6Zt0zn06zhKxspMNTzp
eoDMA7Gn2aetpxvnKLOpy0g1E2nEnznkFEyrXUnnj/NNNYt4cZ4mfVbnYVWMKtga5RHvw4WPHiU7
HAgb47EhYUo8aO3MkGz6DPp8Qn/isgj6R0VaadWzn04bmI08s7r3ZHFaAuYTQoLVpvmhGg/J8CRk
65s46qbYtuUz72fTYWTQjrAEnzh2kmwfdCg04CC2Y8snZ9kVBEfBBcUh7z1W5yIBvRuVT1187beG
NGUaZo/mPDBWQk9byL6ij1urlc3BLg+nnGbx+bPpqLC8GPhHVJN9HGw5G15o7JgzAIMSq6yuxCDD
6p9LZdV8jfdSbxGbjAv0kizhyYYapVt2YyacmM5NzloXUkmOTblssYbSaegamiXS6r3MqprmsDAV
GreQXKhOugSUy+r+2TcPZbhTr7NBP9M6zqOdVG0DzCTq7SR+sosr7SvW1MDjv4O0/sgWkrZn/Bwo
SKsxa7tfXdODLh8jyauy2h7EytEvh1v2mNOjajZ0AzLSeCj3VuUJChcnN2B31C/ioS88DAeTdWXg
YcuLZI6or/529DgHq7giJfJwCMrnsuxmbyW1HeYXF+hs78nsZD4nm4bmCw2pbjx92/wlwyfjkGhr
rdVK59uBIA81AdcfV+n4tYd+8I7i1lhUbviqYn7m4IKKCmZa90BVdv6pyPbl0fcC8Bh8o3J7Irks
CkI9rfRn7DgCFN70OsQ9hU20QOO0AQY3PE58/WVqcspwCyikJb2f3C5yfK+0FfUDyS18nOLg4nO4
lm02x4ktnoqpxun8QP1RXN1wI9TjH2TFR/DA0fN4tSucRGgzlTtCvKzhhFHYUf/STqF3PdX91BS9
wtUoRehg5thPOnhKqdMLzqDn8E/4I6eeRfGQzkmvcSivMTK1lS30LdDUwElHRdkE1+l6fdHGg7Oa
uOLNRVyiZC+jnUG+ReQuvopI0ab+5RgWG9z/C68010O2jSqHf6es3WAV0w/ojOOkOSUExZYz0bTJ
xcGV0sKoKQLl2RngXDPnrEvYNGHKsIuEReTjG4NNgzC/BR4LwkRYTuol9vnFYxo+UPMo6UpS3aSY
52TIK1aoL3oNW1MvFE9sZkIxU2EOZsjQpsF1FUq2WNmqApyFky3UCPYMrP9dIX9pYaXnj3vgJdgS
eXpornNN+pAxEdYWJVpvyS0ebz69LJo9VC3wHpqUnuniauJ2ykcHqERrTIumarYIaAeb5x67Zyzk
KJjfWH92/8PRee02jmVr+IkIMIdbMSlnyXbdEI7MOfPp+1MDA8ycMzVdtkTuvdYf8zdB2NRju/rT
RTfqP2bjjsYzY33BXGpIBDVPtvUzBzb75U0l/Y8YTZIutf5QE+ESn+dW5wibSCz2BMGfJp+se9lY
CbzNObq2gowX3IVzfQutD34uLgBdfDDj8JbybS+Dmy8E9ldeLbPRqSdWQc7x5DGubyRPVDhNNsJ5
VNbVtLWGddrtArAUCD3kAuYqu8AGvnbr8I6xLYNr35vdJnrANspoY9/ExOa/TZ3sXzl4QY4wxxlC
Z/qeL1DIk7RXPJJNE6hR9ia3r/yBhnKgi4iVdVmb/VVYi//yfuWMuzDywLDy3uVGS0fPTOwB3bfK
Aa25wS/T4k5mmHc4UJS7AYbHIukX/2BVneTBtWjIO74MDmxah1fR5j0nixPqvfLIvw09Q3GgQDC4
Al5aZDKO9eRMwd9Q7mvzbhmuXG5jNaRy4T4lR9R3vQewU9a+RP5isovR8ii4SMeLFvxyri0UIJje
CGRPJzktI1+0UHUj0bRbHUb0kLnVBU7TGJlz3RrZkGjn6sYhHFI1VjqbV+2LX2OxRtCCsfjE71sk
TvYbv2Me1M58IXVa2EF7NtlEHB0H7vJucGWV2149BK5kcLp/hBzTWuiGEQqT0dEfFusXkDXD5V+G
Z7B0NEKAuDy6woNLsJA5ONxIbAJpsgGAlJKvYLkUKVhKpp7j5FZXDahYv5pISx4vlqMWm7A/9/05
3+UR8p6dyCAakEfD0Vn4sIAt38X8WhvEwmUJbIEuyp30PuZ/OoPvM5weYBLDuyR6iCXeNXOtTMAu
QoRGzisDknGd5T18uVUPkXUaVHesnjpBayfOjL69SvWBELn8j55gzXzk9ZPM5kg8hsjcCKXSd2q2
Jqe2Oovlrfjf9AsWKEsHHbMWB5cW+HFyYCcbryhbWiALZ1B1wCsfuVlQ7MBiTDZrfTea72jLCsWR
6ktj+VDP/NrLahEdg37E4H9DrPZMUdl4xVldOEr9lgHwnv2OxYZXsE4Pre4s3wm8ExsIGePVnU1S
dHEl86wpNjNJqZIyZZL91Z0Kzhh/YnF5M9t9Km3BfpCr5p8FhtloM8xeK770Sdlya4d/419g2O+D
9BO4FA2EN5A52j1m+1BVq8yDkdjIIy/9CoAiX5hRvFw4kk3M6axrq69mIyJvvU+S0xtO8gMcsa25
rSK3KE8qXlZTeJOMNbNqtKerpzD3lrKSNkC31PXdFM7+ivwHzL+TdAZsm0gyZLhmNfgZlzXFCI3+
w2xd3LuIUpLX5BzNx4TnuPRSD0D+kZLI+6gOltPrDgCm/KhuX/mBfDl5tGWd1Fiu+S3fJmEELBTd
tCNklYegsq4WXw04HZBs2RBHRtu1+iMbgCXM7SRJu0BQAMvSBtjR4DIk4i5xjPdlY6FN4jz8HOiF
cJTgEAtkWPvsqnn5l36a/4ClmRUjikf/tLiAVSmoUDsp7fug/OCEDUz0NW9tf+Vxq5d1R5sOkU7p
fh4+cTuzHbRx4U3s1H+jdB+3k3CxpveXPA67Mo1o4zMG/JYNh5Vm0GhAsud8jVJUtG7GfMzAb4tj
3O0zfZ+rnlyeI8j00eHWYlkW1VMVMnehAPKn+DYycS+ctKhckt8luwrqdfxTn6ywsuwxIesX4GXh
9baPCalx9UW+GtIu/rJaH9CKwO74qOyT8Wx4u56D0yzdfiesjblB5+RErdMhMUGWQcakUwGUvsu+
dZI5lwG9BuMvVS5d7g0but0uSB9TepweFefgDtaVfFKuC+Qwbm24lvmhM42k8bHqzhYO7UfJdrUq
tPWo7GSDNO1gRWtfop0i4aPTfHFibAfTdLWLLJNYJdVonXZ1vO2sbzO8a+GOJFtZCZyU4kc2xZXA
doyWJVHwuuv4+p3kNivvBOGNLysyI3ZQrPLsGWb+a8cFdpbOlCiKf0L3zvPbWCut2STZvotcEUSV
v2ZFdOmdmUNe3Dldy7NNU1/BSsVUXrg6IQLf4ydyMcTHREevvsI1z1vEwLaS4cJvKbTFkwxi/l2T
r+iPgy3j45dEHheWviPJO1wOOPeHn0l2+/CUxY5AP1XsNDy7iIWIJQ0tO6Q0eeby4OjiGSHusbYL
fZN5uEsEt4vdCclu6svF1SrdWgEoGcjpEzf9Bk3inbD0c4lDPI12wcDyh3wxXTeAJh9piwYRWSLO
9QbvZHCYo0e0tK4eiTQD7qSrZTEKvWXix1Rs28FA6PdvVo4UiJiFsCrJHOXWWpwo8gKNQliHYCzD
NpHV6Wsxu9LYG6dfddlzEAEGMAqBMpvBr8T9VWSGr5u1YwHoNfO++wLYD+b3Eg0+/+BkpwT4WXxt
IDZH+KMZHmU0qogBoL1yW8IMrOWq8n/VKUZP41/towYzUTj2xFLERADAfKb5RU1T10yfSvsWyu+F
h0bTfMISFOD21g3wQAREgya4EaN+5Fp8U8icZQEXVBz6HFV+IbvccI8wXle38B+AVgUhaPkiAAbH
pdFtmEkq3Z9+vO48bbgmiubULn4NQr6d86OgPKvlVlM0ZPzqBLxpTtSvjF3mseaeuGVk6r5L6heP
xvw9vb5wb4AniKgoWiWWp8zfTHo570ZqF7EnHTPGH2I3f5FyrhHNlJg2EAbuah8aI64e4dZo7aiw
YR44JoPBpibespw0+Qo3WeLJqSOmNJRuNRMxQrjKo22JNtBtBAd5KYrmMSQZcp/Me5FL6eV6cMSP
pQFRFVdKexx2pBzYg7ppo7WFmi8+JTElC363s6SHpG8zMmoHYKhVeOCLjvJ35dCBPnwRlGae5Q/z
wwocJT+0ybNK7MqNPqhWENfFDxvUs43XuXwg4VdwENq0w0Ed3F7y1NhZfGsiVWS1+PO5Wi9vBoM3
6Z0oLqnj/aj19VSQBXMwMt8S3gPvnCtkkjsNZ2Ju8RsWq978HZZN9CzfjUM3+PQX8xsJ7rCjQPi8
rFt1JSMgQGS5VpGX8XWjJlgNq243siS3K5+CmsShcQMgwUv5lFwApgdNlZF2MO/GQakxItlG99ma
J6KqOcYovnTTA9kvvLCsaB+k7wU1YIWjlEeOrkHyQ/Jj7rHfH1g/TCo2GLq8onVSeUOKf8sct679
TLgT/j7tUA+04VYmGfVD7l36i4AXyUWUXJNUeFZnuDDbAoSR+OEM4qTajfisryBj1Lx06kZ6i/ht
r9Y1x+kQccvF57L51yknEPVUeVuu3wa0ArmvLSGwv3G8b53YhWQAxOMRNLdS5WQnPpAWZ7mbcrTW
t8BTy8N00TJnfBfQS+olaNoa/Bin5Vr6Gl+flnkngVUK3GyHPL5ID3nkEDCwUoJ9Wz6qnIJYJI4n
MkQ5iQeSG/R1Oq6CfaNSO7K2rrEO4r8pfZY//lX/NrG3gOj8tGjIxdfz4ZadU1FLg8SoQmCIfmbo
kc6u9YG5YFX1f22Hkn03KKdquWoFwf7kZ0DAmB/hwGHpqefmKwfxkrpjy/Qyv6IVeIGKdpfzYojS
PjwI9tXKMYluLP0O7gzlj2PScDprp4rP1tikmO/A7wo8cIeGGNzUm8F15+KjM48GozuKAMO6BSDy
1Ur65I8iVk6/9POCJXAzgx5VxGUDVKuq0/Ybafng+G0qWx12fMWSdskFP2GvGe5qdh1YosPRJpdd
Ro+WBbta0Vba1yh7C0MXM9Yj0U/jNZZO0b2LH4rqgnCln6J9qs66DYExmr9ld1KOse2X36WAAJTR
9V/VfcbBujHuEzFsCCXKkwmB/iG+ZT5wtNn/WIkTv3fI0JgACIYJnXCziK7cO/AoMq0osEHBv5qg
3cIRW7dP98rLOCGyraA/us/Wllimur9Myib0Z5BzDi+MC/QQjahwnDh0l4sysc1zoQ9QewqRsq58
F8kwD9eJeAmyz76D2+ZPcFplaAXIW8y0Q7fuDG/EIOnghW8YuSobwRkaaZMvARfLlaEPApsgmfq7
3BeAKpofnQxoadqkvvHAFrNtgh1IxE0vbtOAORnkfsur9OWCuWKk6PXfXvvlmoyaH+siXML7iJdB
v+V7smBy46Ev55rM2Ra8GqSB0x12JXI7wbWt7ZBvUc3q2ehqlp2mHwLpawILgl/UDBDOLXYAm5aJ
4BAT8cBVSxumCF6E9yr56w5Gev4rmCDtWX8azYP12EXuWHXeULr5eawPifRRt5jyOUtvgXZNB7s+
lwTp1i/rEL+M3ZOKzvLm4MU0xkN+U6HATqQBXdOcNqN6i+hZAYGwDVT3SLbouQhQPWhHJV4PV7S3
62TdrJJrl24kMJz6XuvfZh3agVJsDEB2LXjrYFAoel7psJvlGf/SzOqFSocWhp36raKdWY4BVRMR
clfpLFRPgV7NxeXbJAPHje8DfnDpJWGtnqK8b+hTecmy+3CXaZdQQ88aNMiWLIiXYweLpSGKs+aN
TvfKU6i4gaCHzx3csORIxU8lbXKK02suCxS1B51pQCA1iSpxp2OIrPxujO14yVwB1llZThHbHLiD
0X6V+jdEmi2+mkG2kuRHoOaEETXYFL5L3e+lVfSSf/iGcBbydtVlK3qEvzWeMEHnqUR9osJrRMlb
ScDrcKudlqygNIT/Ur2mqNeVthM5Z1eBN1uHpPECjs30b473AJmQzICW38rsxj/VVpguBZ1MmHb2
UnnOSFITWY+j6lZ3jviT8rTLoDoVumJdS3gdI5T+K/HDAI987QGpQzVXoDjIMXNeFrPwkmlvzE5N
uzEsnh5TuHbI3oz+SS9kzlEY6VuLTrHisyeQvZWYljcW3qOw3A8KHS8ekeEEOps9PwPoL0p6hC+B
zCUGbjTg7wh/22THXK2FHwM5Xy3DdqdRIUoM74CGlJf3/8HDvP/G0zvoqfEZ4r06fqq79iuiLyk/
cIo9VnVHT9IeXTyJGqkMkUfGjVpc4uICmKsEiSMDaxCZhF7PEZdboP/EuccKqwPP37ErBYBEpYvh
hKbl4IP98HVGroS/zHKHS7vpP8QfnSRipiH+us8R+j5YzV5Cgg+1J9lnOG5etXOeXu2FIyvmgaJd
67MXvvesB0CHvv5OMnMM+odexqsypwArIjgXj+fauM6Gy3yMcBsOkfAyQ9jju4q6x1SfFcvVgFzF
fX9WPYTY0z9SlKJ6HxEtRZJfuml7Ynfr/ENK1sZL68//Uij/NPxYy9moyYQ6WQG59dl0k8yTHOxj
liT5E3qpbt5wTeR3ZVxnxVMhBpgej5AYKO5kgAe/fcvNy6yesmgtaGAwRywamGZ2Y0Ve+7ls7WLa
smznDPuhypHFIvMvwx+NgCX+99K+ccNA+Mhu7TPAynSBHLuNma5ZI5kPI+FBaITlIVKYn2bgWvnr
hxuNe1yuZZwdyMrC4zQ4aWeXsTcob3Gjc3EclOhY69uWKWhGBtVsYskfDL/Wtgb0GiKsyhWinWA8
pRLd4OFHT2hcpRRb/QlT1SZwKcx+Jy5c1ZeN46x6nfmKmD/DfgBzQOD6YceRBpFpYjXyUrQiXtuv
6h7ttPYRPCagCMCqJLQrYTXbcroBdOisazfco9KDZoE8rbV/ilghLnHE+KQzy5IiX7nht4oXCLjY
RiWfOLBF9DX57QAc6o6norGjlyKcL0zn4yAj3fLmG+NvDDiLLUZkKJFv6C36+RsvTH/TGq+9y46O
fAd5R0L2175Yo9UskXGRht3Pu/akWl6e3gHPWsxUTpnuLdLiMWkuZ7eEASs2me4v4peZIgC0JcNj
+snxKPdHYhXS4FcxKH4HbHOE6ojYn6S9jEwyV9wjcQHcxhGbYAY8a+NHjuSfyPT4UCynlKj90Xoo
CPIVgDFEVJPTaMQM6A7Ty34QcTUSNxnh+oeG5zTzw7saHFp4PDh0LKMIQ5SNObjyrTqq7LDnvPdj
Yl233cLLSVXJr2luonLXf8ctUXR2V70p5l0+F+2forL/Cit+fFF19DO9MfGEXVh30/Le5PT8/Sve
sv4ovc2II1h1mc6a0GfLmJKRxtajBn4aMUA6/DCzL1yndmeSt4qhza+V28BA98uyra2xc5WpZxAU
Xf9TlZs10yPGhawb+x4BDNj7l8ZWse4jJ2LFbr5aGFdO1S7GBsV7E73u9I6rRjjFaAqAZ4yToTp/
w/XIC97CjUsgw+vmT2ZF3+rNfXCXyJ6uEsNVe054lvzppYPNa34rN8HEUk9vFioH8rV5h8MbfisJ
GOUv8Njbk3Id/WHMjDdCc8St9zfGMMtbfjdVuIKtBGdAdlaNipTeLLuVJB5wZYaYkByAyF7+kvPD
RN9M5rItvZLbZx/FG2i4CMVY+8ZmKffj+JyGTSF5NUZ4nEI5eMlT2NHQ+/p1VxjEHuBJcKk0OaIp
jCvKS495uOtlG64S5Er7xHfaNuzv0P/2eNZvI6vDR9CsZ/Xapw+tPBrpbWZoBIClBAijS9ayas8p
yPRNR+rRMzvD0WN1CeH8lcGO49+vDYtH3ZzrFOkKMiW0xd54MDD0qY8En2X5Lwj/lB1f6GfQYmHJ
HVILhYQ6LLv+XFB+ewM4Pdo89diObBVrK/aaBHr3+GKlJd+gXUE9mAhpF9t6Rz+HHn/O1qhQqdrI
9iPQJz+x+i9kSrxtljdW2kr7N70AHaJNi81EEwAoIYADFs7v2lwTVpm03lLZ+UjR012vsH+aKAXt
1/ZA0cbR4KemoAlXSyjcwDoAXvkVc9MpPkQZCnq3JKeC6s/cRsWDNWDmjZsRlVWvXyNF0I03phJ/
NeMqNHfTPM/6G2uyjDcygQhfldI61z8EhTnq0UyQvQQrooCL7UizcZBqG1CjyFr3/x970uyJ8z9k
Okp4HYx1Mfhwc8Lga4DrSAuzLdCsKuzhIUGCW6IbX0qadB1xRci/GBiibq2GPME2HWeIL8ZbAOcM
CCNpT1NES0q7w+rf/AdwnD7h4tB3aadx5mYomKIQs3xnoHisXSfl48VRlQ7ULcIG8TNVTlAO4ZsA
+LNPGTOF+RyihSDnW/rJFegHZ/kBYd/xVwurpTvDbez6Z5uSqbGPmkP7G5h7Q1lTQoykm20dc6zJ
up656nIBOqMPMiMHTXTQ0UXhzoqucngQaZm4cBlkSMVnhoxtQwNhg5FF6+0CrDMn1XbpthKPiV8E
28T8HOeDsapu7cXwZpcOFjS/VbvWlbsgnqOzPjMgOjljb9/v6+KvICmL4NNXUsoqD99T6bAoz5f8
ES7MvNEDQPkgTu/VPLySHKDcYXhrBJfF3/yHJlaWLmRlUnET+sgDjb3CTKA7fNovdLilFGb18ivT
2jbuZF81j/AIZrIOUww5t8xYl2AVteBS0xiyyMz4X3cy70qJDWabz5d5QZnJbsrrOI6b7i1HZ/pC
1+uD9dXzEcgvdy8C4P9L3h5isnsZaRj/ar/rf3VSO9pT8xWwPgZ2lx3E4YJ4/A0wUi7xkdWupPsq
Fs4g3aHn4c3iURtwY6iIyd7wtgbdyYBs41xhmytV5KEOR3iHnXd+F7St1u64GANp15awcHa4Bc7j
3O5n5OJ/o448RKN1JQ43dNmuyp7HhZ634Dn9tI9xXOcHvMOma3Q4qTrz3kHOgi3mh7sXyF5vHNtD
Ia+pBA+R+qvsgQsdOOzVKnx8ioyCrlJpJt+Kqa6OHyN7RZW8aayM1eGjf1/YA0avIuiUpUcv7/GG
vXVq9xMreoxIdBtv9m3o1vJvReEFL0C84Q+rgOjc/8JB8YV5jU7oLtEbfyv3VbodgCCav4XpIBic
3IL+JgcU617gDq/RsxlXHBd7lRs4tE5jQAJ+StfjrUZk1ZFq01CrhsicvSYknOGdGCHWeUlGHkyR
4VePfIK0AWb86l+qQiClGPjtWLdxa8f/CnpmHvLs6Xs+jmw3uJXutPek3GXptiYvSUYfSJoA+mWJ
DYXT13wAK0rWbimP3bxC0ixrlDG89aTuVbBVRdmASu7NG6mrE/UhSG20r8q8kbSqYYxlwFyyVQb8
1wUrrktgfbNxjWTbOriZ8vhhUHlUOzq8e3JroGZlPXrkOhVfPTWW3C6QFxXRHSWf9aKDz0rrYgcO
GsoOEk4Okqjckk7itgadDOWjFMfHjDC+gfFMRiB2JjwyXDNKk9LQsbLUDsbyTjNjR/aPbdChgoTN
as+KaMeGGxYcnDOujw/gAunyxqBT4qwMIeyXTWB8VfW3jv+yQL/DEB+Fh1eXssTH+uqcpKNRiO4V
U5dqrbL2qA+3Srzr6LijPtmmxlMDE25DJljLC6yfQAJaG/eFsgkiqtAZXI/Dkq3F87J8NdO3Jj2w
2FvuaTOyatFh+RK5QrTNW+4i+iuRz+NwRxFB2/2w72gQQrAnu6fwAnrfH7pz5IjPkofK5ieixFWg
8adDurHpP6k4WAlUAU1O/1J48605AS1K2ybCZd36+TbzAKbDtfWNMEObb/JWw5JIv9sq+oZswFVw
nU7Z5A+wI6/t95V6kTioZfH1u7BImKpL27Sdqn7naiaq9ZjxqHiGeoKoid3Rl9nMw0/10m51ZV26
a8jU8dmd2DL5YXa8pDuSpQ3eYNIXOqTqZHhg9CrfFcAFy9doPxHvYG2iE/nzriQaINsKILlBszEj
OuhEpF7onRHcU9xZhyfAMAasCYVQhqkRbw+y28gDzOKvE7XLMiNgoKd+m1DYtdG+svDZKtuMYlNH
3I7TCaG65En3PnWZW7ofPBnh63cuD0AiC/I3R7Z2bA7jG0nXpuByP5F96ZfGjv4z2wRn1FfzH0xS
mLvID+mmAw0Gx+TBZD797ZFMHLjWyVP2kvcBczmv9x5J2mInr5t7lbzn4ZY+rFXl0RvKNfmq7NF9
ckwoisonB827NOwi1THtHp98xjzNgs+Jj6U2R0eIhBQ6PDl/GV4WOjHI64oMleG7dzEOQEPmtU0+
ir6sl/cam0SX/MvRO+KR4r9IAm7OfsX+4YnpViQO/tYykSvBNluOkvqr6PgR+AOVeJRy/J+f83PA
S66PeEA9TFxM6z+hG6cuSPul5J8grmPGgojIgmSl7OfmqDfHmDEo+38ekdDe85d3gsdqV/AtH+HP
aa2eZ7vY8x8HTFodYiOyriNebai+4Ahzg/Kp/Bu8ZPGG7n1c/lVc8j03csVzObHnhDggAqqX+/Fx
CCWiL4hxbvc8mC2uCLIQG/NLGegaavcqr6rdUJETIyTj6AhRUktn2OWK/Ng/pLALqUb86qgbutAd
PvAsdP3G4k+Hxe9BM4l8u0aQN8FnznUJ3ZRNO7JoYnMXc12LG/Rkf9mGGlFVA/U41hyZ1nv0M0oH
EpZD4khIqqV6+Ad8hieyj9YZgYX5JpQRZQH+s12eMpFmdzRVb4ZG6PGjMK8laGL/yC8hAnbLQzvb
R28C2sl+bOyKjcGpTvFFrh/gXh30FNo4zdVRws7LuVd+lXyX0PbyLx/exrPJih77Su+lAncRa9xa
vS3FsRB9GbioucEmcEETXDexg+UJUg7Hmq+TToigq09btsYig0vnsU++AL3j+EciPmaTR+sqcPrE
b1RfWkrk8+vki9idot03zFT1d1LQPMeHmqvuUDwnUXRAfheetLJ1h/ZKxn8+H02l5R5Zh9UFQLbs
4P2nf1b2J/kvhy1620wf3V5fj6gYtGAP9JtDPIZp4dRR6sXDvcca2//W0xb9RF/uF3RlOkt5/hIY
7KpqowQ+liidpLDmQxi8kErBGMyRs43CcIy57xnENyWs70MA1uNwJ0SaA2GjeTDJxbsyuMoGeRoE
Tw8DnvR/VrDDqLo0fhltxsNYrzYNnEBT0C9NeI8vh96YnkFIQBTRNIQUcZXkVf3TMLvVW0gvpXTQ
Rz5ksmchlkpywAHaCEeQTSQLftSc4BHD3Tg57fTZBQGR2JgyFL9Ji0NMJgUHvklKCMXwPeIUw0Bm
cbHoZBNbtKKY6ZeQWRkrMXOuvtO0n1qmbpHhP+gfcraes60EtE/7/IpFLX0Lmi8TKpIGs8+O21zq
8XzI26pk+EcLMP+9rlHgGbR0EZITKfPK1sNL1JGKHgKdKuHnZKF5mE815jaA9WRQdm2DhAaqXbyM
YL1YV3S4cA7tlYmUTycRNmR3moaDPCC+RnJcTerOAF2lc5uiZHxoBB6vVbQe8nOKGC0rXunCFSVf
rxDpHeenjCUL9zR9KM0jsf7J09ocX59aLIi2qWzTfNc021qhK1uAHqT6L3t9f0c0QD0F5eTZ0/4G
gh4Wzqt5b043OhWLbAnEqpZ0QRKfukF/2pwKeoXx/hXOcNNGD4gCQQwathmiEWHS9MbMlWgHtTvB
4uNP9Sp9lxU/YLyYaALU84uyzvpz0EOaMath5c3ZGBBkGh/wLfycCb/XIf6ARatm8h2iHSRi5URr
ikDf2+wzhxXMPIsRTnDr4oMSO3uikCIlgOyvE0/Z4rb7RfKF4YHOVYYj3TT6bngWI+s1VetkkMl/
Ec8wUg8mG2nZxFRvwmdFoEMJOqDiXMDJLaT4YBQBtIVoGQu7TL/E3u0zwEz5xJimXasvCqtCOHnV
yX/LGjHVrzld1CR2Zeb3bPC48frsykw6DpvmSxeuMwfdU0AXqsKpR4fiE+Arh4mfxAPofEPsHm3Q
OYJfO9W+ydhfQkYrsoGjHT+AxeetrWamCAyIzKzi9whrNwCRd9J2prpK8CPO8cmPD3OJmMdrdoAL
zbTXrR+dRNY/4ZB86twm/VdyLI4AWCC6psR1PVGgDnIp31A1GH6wE8nv+df+mK9o/9FaffbNOsr9
aRXoLh2T7S+aJUJWbfDJTRXcWkAVdMCMGnQ8I6Fz2g9rcAr88tMW14O8MVfjrar2+MssPOPVsQe3
NBxV2EojuSDI2qULoWttS+7zZ6NcIqrBtUrCHLpSFZTQB/W7KkOvhSeeEay8bUfU3hWMSc6ZK2nv
jR7fGrolAsaulhQaHU+QWd6NOkfB1PnG3F6UJbM5Iyv+/7MjC98SqCQbawRE1uZfU+PH01fW+lby
EaI9/7W8hO5OMp7W0jqkQTS66cMmP/wzS44wf2L7+preBPZsOfGBQSLzQ7tKogtviyndhZWeHURk
P8UXgFAdEr7EM8gLuAruXeVC8y6SSxxjf+4wDTyC8WP+jTM/vbRYpqrtsA5+0pdC5DsvrnDrkh0/
WutXEokftuAQoaYzqkMx49Dd2D9M3WXa089S5b5Y52toG7+CQ+57AaVu6wOo2lcwvVUvbq0OTiOK
jNkj+g4xZLeVT2Rb1S9OjYExuSmQGvl711aOLqU+r1lw028xRbzd53xKinWZ+NCXFfSQMqHaQewp
t+juXizHkP/FPCqFoqKzPEYYS22xt/UTUj7CKphiEsCX6MF/ILVNRxy2MWhqnU+zh+iseT33EEhQ
q0w5ra4yFtmZ+DBHP8W0sknn0F6iE7fJBL+Am4RpithBT+ge1jF8fe68aa8v9HUFMv/zshQ8imRo
QAAYqw55r5zM21wgxGz4CZDNADQPzxn2B3gO6xyD7qu+FX9I94e4yFjknSRK6Ou9Gi+6BQQJ403y
bXgokvXAacYhObB+ngS8CEXJX5WZ61jaDxUmE4oMhYcZPXTWWiV5A2wpiiMIYVY+03EASvjNpLsQ
gnq5XMTagbYjq+RrT7L3Dhk33pTkK8bz/pUESC8RTnuZ8tCyQ5l9GdfFWBnalrSHAqNFfF/ge0J8
jSvT8Wc+mP6gNicltmytOAb6mkrzjIMa4LRdF9JWFi4xM81EGhg58qo/rDbh/P4qF0/ejfYMU66/
9gbLVTE6x3zRTlxf9H412MtFhX0NyntK2FSIagbd8MEUNhNSYSRvAIFFdomSO0xV3p9e+WK/MovN
w0LzzmNp1W/J8tUbe1B2HMGKM2GeoHt3iU8Txas4TNL7XOwzdQN/LvIYoS/WjhzCyGLKjSmv9JXd
uPo+cGbT5R9c1hthOvW1oxyT5CXSiaMnsof4UPVnbAsBQf3XGQsSMACxhgk6fAUr7LLqk516Vu9z
fgIvoh7HwvK2Cl+V3sgf9tnT+sQLjZlh7SHpYfMFrRnrS04BJTW7fDK/+TtpULtT6OI4/zvWKM+E
J7eCKR/5kRfjVY3SRw9uWOPYUyU/s+qHBIbyZZOUsSDz+hfp759c0MYjObYyxMtfd0zQb53K1mHu
M0jMJONkRWEQUY3RJydshyjlYuJqd8nr8oHus+Oj8mVnlRwVvGAb4cn9RL+vnd8q4Cw/eHuyPWPf
5srkkJ4mJ4R2idmRPPB6ufPjzVuO348OsdJN3+t9j2kKD9dxQu5AQHBms5bQPspzeFNsnVuiOnbN
fj6tuMcIa8r8IvurwIZsCmG4k0KQROh79xxJlxrt+wW2rt39xBACXrOtckz77jxuQzgFfKAGdx22
wQ2TZbCfdt+a7s0exT9r9jf+4e53/8018eqytWmv43LoXOtSEVYb7wz0cSfDcD5MiHPxHHyE0LwO
Wh3y0jr7LZ+9WXZSYRsoeLxOUXsNKDSmwph4IY17l+AYEHpKgnOkdwizT5p9JGmMqCYshpQp1O4o
v7IlGbxy7nzcd8zk9l6IN1BARKsOxQ88aJJsrGQdPQGfE9s69JQ8WfNBA9QZrOP+Y4a44YmdCh8Y
kvNP2/PTRThH/uPozJZTZbstfEVUAdKe0mPfRz2hjEloVFDpufr1sKr2wV/7y0oU3mbOMUdzMrnW
Dfpo4FUiDjAas3kuMaNZC8diZIwjOcXSDF/pgGmPhuCBf+lkdTv9D8QhjJnuBfRYJtevjw9rEpx+
n6LpWEEbnkSuBvMFXf13BmkP2GcD/01FI/DdkK3aBFu587WQ80GHzMQQkEcQz41PKCGxiaZ0ZfLN
vnZY9lQhxfLTDO9MDFAtA+0gpeYZuUyjeJ82W+IM7KJAPw5qkqTnw5JhfQTYvnl9rLkAh2OENYnz
8drC6wHQXP2O4HUJsUZcYdbya37BNtO3Ses8mZcfwfGMEHmLElbfNaH0wL4e07lDVXlv9mNdByrM
N9Gd4AbODW+dOx/rsx53VP8dRO7zXFFebwcklysm3vEPhhiLYcuwiEPluh7twl3pEkGCDE3Xjw/5
FyQm9auwWcgguK8gRsZOCLfmPUFDJwvIVQZ2Iu/cE/97xVFmyntFsDRAztL6fN/9+lx6eJA8PU4g
NMd8+A0ANtSn2oZ1cMf61Ma9lRHeTFqO/oqUXBDZVP/hMhlE8TO4vM20sxUHDpSwiCx7met24n4M
F30Tl+EDvHwHAFSxTDH/W3yu5f6xibYGtpuj3K1LAuP2/IH6YZcEZHwY+PIHXNxLa3H6gPy4kx2X
ml33GcBc8/t0TpiT4KMbIio8TPfsLSpM9ODUdjp+ebDnZe/BIYoq5hnWtQXoiYiDpHQaqYpwxZ9u
CWyFyk/1QTBZqtmy0yHjgKvP5QyL+25ZaV6bOn34XGPEkowtFFQOFbTOSSB0GxgRO0zCDLpLq0Nd
Z6edRbsZafOG78MR1Y/cMoxedQwq7Ptkq7+xgyR5UKjWmXRtqgP7Rbf72n3W+2dHRoiljWHQLR6I
ajKFaGQqFPnkp4IbASjWcwmZiS0HPR4Ibo/CoHKjamqMnM3i1zzwhaM9VVqyev0ZtZVdl1rvkdis
Hj4byEnvMzuNWRuMAWkqMvrEhG5sIV0O8JwUmjmvhtYf0L/DF4XWacm1r7RArRCViOXqGYk4VI8p
ESr8JGCmxdVDY8jxMdBhyHurPOlbiGeBYeA4oi6BPO4e1x54gZb5NdfASGy2sm/sAcZlDw9D8Ova
+eSkGg+1Y/7R7qdwVjhT4WOzebLTR1lV6guFWch9VAq/8OHvv2+sA9789d6aLO5z3cA51JLAqpkI
QC04cwkyVFApSHE8KfBWhOjFy6C8AkpmOWsVu8NLkSerbgmxBFIGXS809vXHtKvSq+Vjiy52NG0I
xZ9iXtQML7wSUtruTe55GorS7qmsOd4hRhI4a/OxKWLsCt4CorVmCadXAhNxCCq79aGdWTsxoPmA
dLun+qR1q70aHCKojpLLMZXgnEgg2RFC96A7QrbQjAXcWZZxYW6ZQvSctUG3eHEyBdlSjh3ITs+3
A832Ie75lxMO56Hy+t6jk+GLUn4qnGtJsngdafZ0J6rsXDlRrdmdFLz3cG7go1n9OmI21zK58ZNd
argmhBPBliFQMLDexmEfuzkKrQAKkZqdpHTPC6OnMCFxZ+OV6VOZMFsGQwMn95bynIgImBUWiUmG
T8dLp4gHhfdArnnSSX3Hh7dwKqIDKV2xp6bBMO01rQrNKM4yQVNwsBnNdFzYNxDZoGeCisNh5HAd
dr0TXyg2GKIy7nhP+Q+xcXeMCSFieBLMtlpYMV3fy2eCs2HjnJ+2j6wA8ha3LoQMnESVZFWz+MCP
gVJJLl+CkVx/sDKwc6t3opWJ4JTIt7Bdvb/LHhaObZ5Tj8mC9Qji2EU9Z+0MN1+gXH3YolX5z7BI
rZsvvpFRzB+gKC6TL1jF5VzHOOwAxs2xS9gK7j9kDTnS5ePO24c3LOsbRAniZD82tJVSnwLfse6o
gGjbaUvy41zjjwlo6BcnsCmLg4eCbGNqqAtQx88ZFGEdPBWQL/gfWIEVhdMg8aqspHHkGeivLy0k
hDtXrAKQeqtTBQhtr2Lc+mVi8dWNolQHds4cE+v8aEC09DQsgvT5nXUHQrBp7x4c5ReTsxV0fvez
fX4XnkoCrZdxRMFQdkxOeuzseCDT6sJoiGCjE1I85RyvcRADm5vMOIMmG4ZjZktmSxsiHMB9dXZ/
eYzFMySDhieTKcg43yFLEKUtBtQhta/uv2yUmwxUZkAeEyIqZ+a5qngO2owR/phWWqElNUKD/uQd
kAVcuYQwQBZ4Wz/y9l3OhOlEcO8mxC37MVO3ggz31dYPL5fWDSQPO0/VhWWHx4rVMWUJh2m3yTzD
2eKdfCScA2j8h34bDyYPgyRH8EwH5WoDSwAFua0tU7TZnrYR4egdX1NcaqjgMJrYQQNRVvKe8cbX
Ey45DFymLombVd+YYD4ZTQakg7iwSZwyv/Y/GVr8KxRl2tsZEykLyzcBA7SnU6IkYBL1yE7d9K25
Tw8HVTifTf47yafZVmeSAZXQZ3jKTDfskMtCMA7xNYGQzZV8haTpp3AdRzdwX/4xMO/GwMHnqbUU
33jHUNMjtCmuuHknMw30zmBTEOZoJStKI/O+aM+sVygq5e7lM7ml21lmCypkoNxVxEXnSO4wfVxB
tBQJx1SLwav4CcdJvDVclXoEOCDv5b/aF8dqIJT0DXQhf7gCh3EMT8TJdefKeAlpGvERlv5H6cML
q74Bryfz8e5EA82/ulNowy5HqTCuKCWEIAmGiqEzDXMzVSAAMnbyh4u6abIAJ3Qcg7ecQrTCliKE
9LnanI5ngsmSsIUeh0zgT3TegjN0gfAL1SgTra2EDn6e3wNyIOBn9T+gVwzu7YDb24PiVK+opfEh
AHfwOkYOHR8F9ldhf/oQiiYXFYZtqDiQXQCVqtZcmr4uiLgw9DV23D7Ag90f0KoKNwUMwJY/7lBf
gbq4SJg/MCrWnVp1eVwv1p0GE9JKAghB7Rol1ciMbv21cQTrWWJa7UAzhZA04mPYgVgyNgesNs9t
CWqupvwHZ//9JLu5uM3F02er8QcY1WFK2a85i3Bv6R3Ri3MbwhejQgB3X1B4ytger7Fzrh0g4dZj
WjTaKifWF94r43V5qvM55/a7x/239Ro38vgAcIfjgIcsUHBR4zw0DNFpCznP8x6K0u7dLLhB28iv
O3OZkr9+6mDDecaNCorTyxcuOtPyymAmgM3GDBDEFFlnO0TGFDTAYBKwlvFXUgFSq+JZgQgV0gS8
Q3YfpHJ8i6SrXnvDHFFShYQSsQYDO3RizucrBwQARMFEA5Km+DtZvpqjUHw9cbxfMNYV25GhH8Fq
eEGEqrHs9iGGnT/dqmf4A4kRhzGdUJ8nLHkws0WL9MfnAhuRB05VigsyyLkA3+9T/9M6ysd9DCus
nfVNgceCYc+BQwwPxKYbxpsd/YDx+zRgco1IpoBIEJZOeaJ8BCR+Qc7G81tuFiSAPIppu27+EuDz
noQhqkgKrTcqNh2hj1WKzmDjDimDQJt0Cz46oZlAmRyIhsXcQnNID2DK0UAMcj5/GobhNa2po8h2
MgmbacvUg4hffPNSS/it3PjnqTgcuJ094Yris1ClRQGrlP4fXjNQrJd9bEycklm5V/YwMRC8WOZ4
8eg+vvq+4nBycGNE+IPofu/VsKBQrVtf/Tqh/sARleFbG4IErQua1HzOuXBHdNJ4A4o6lQ/RgYuc
GrDS50gdz9MxeJXNwOVIv0XH59Q37JFRGnBQgYSQBTYzwqJx6dZ2pTPv7Pccj2ErmQTgCoDHFCc6
f4KyGec/lrYyBSvGcpwSPYoP0gODuZAyP+nmVL28+cFPbTDkhLwn/85kS3KBMhPJxUaJC5AL4gNp
RGtnvAO+Z8Yz+pCP+HGAeydYJTDlFWftmyEaMzOFzAaA6rdTDYth2djizxsoDKSrCenctDlUCrpP
c9FMs8eOzzhstPm4Hq7P2I1gS+ghczHqJk6VVAiG5IwGs5kZa1FbIwErsOdFZg9TzUIDksb+PE1c
HbUULbZwZEPeDyUzYVegFJr42TUZrA97FhkVn2mmXyHDGDdzwfqvYI7UJ9WPVs2yj7zB1XYgOv1a
AkvFFqSB5AhZiKdg9QiqqY8XUCa+OHER6LCURpHLVPrrn57LScFq/DgS2urYAUbL7kFHQ3BruDGF
kMc6lvL0aRdTPUHKATMUfxjg3Ukpgt3ITM7Ldm0L5cbTyB9gWUCsClk6AyqRyRY2PjoywbSFX7Zc
zlPlqgFpGIZFFi8YKhag/nhxYasFIQPCBGxx6oV4nCMUaRBRKMPkpEh//QnHNyoQejtpBl6gbofE
y5VFmdstTAe8DOZSvyoFLyInlzEzNwk0mjgv/bigDGqgDPGtofLGRkg3YGPpSXFkydRCCQ7gHsSg
BuQYJSYHPhNRlAz1sUNFBs5fX9H+PbAGoXsqQDwidI7YubPX3E8w+JyDnXYCjFRppTnZ0PVLDkdq
d1SedrsnHZwKqoNm0+L3WN/oHLhQCszNEFGJ0hFmbIL95B9otXzDbRAdJj8w4/Sg+nqfhCvU8Zc9
0lgRgAIl4KA8gjE7gA/6Izo+4dIqP7T8TG//8q9X41U8HW4Gvref/+ELzc38HDxSCro0BObKqdWP
iCPWqP043+XbWFVwLlc+bc3w92I9nLKjepEu7eMq/4wQLhTXZg9R541ZZjq/C1YJnJ0HBgIJ80oc
ND2cjxPq0DiThQz+pcNllf7nSWd2aeIZsebBrJNvfXmfhjmSNRezOnMkijpI1igQ0CUOyK8gOcDV
RoDQBmoIB4LK8/w6fHw43XwsdYoc6EKR0XCjRVOGDuh60d4hUT6PjS01BQ31KvrZJl9N0F8YkNP2
T8fXfKPSK+ccFE4PTMLwTfVZef2pxA7FR997eCeBAvwR/dB+Qttglebb+GZ8vw6yNtW2PRVpuqf8
45exwqK30+Wz3otdGRsgbmuQ2h6XPHKJu2m00kd0lfr1N59VUzhFIGkrbR/fufd19z3/LFVwnjl4
JNEzp/c+m4my24fLwhH+EgOq+3bUN40h7POq3MZ0xoAlEe0s0C6spWTGElWlKTs+N2cwgKvIhlpF
1HuEmcmaxcUmBdtI/krqXbxDoi2ABore+DK8XczqvjnDnqoNxDEsKybLDnD2Z/Y7bKX0S8b5M6MH
2qKhXLwXxRbveLvwxTU8uf48EqFEMByaSOtLPI3gLKOw2eMiUXcfTDz6nPfoLaq4Scg0cAuoV8WQ
caewo3/EE89ofOosXApoSILbgkDKeYdeyGeE1rao5UJyjgQI5HM0mwQ8d39gflyJBPAIwrw0r+xr
6Hk9vwWOOHUtCp9kyUXQaVyCq6JHVzUr8y3pQZSB5ZxtIG0VZU2hTZmlwuB0o9V7jVJrQgm+YVgg
Cj8ZYdL6Rbsh5xr+mL3yjxLYsXwpL/vjvKa8TmjPS2ZgDgAlhKFMueSz2qM7SfUtIN5rA7dk9/CV
QJ6jP8KU4Bw9PT0NqAmT2WQ6xkzZEnaK0BGA6Fgw27u9HosrLaCRNtbPqfLGNqi4NLNfeJ2w6cfy
Cei/teFty2G/xka9WII0lHfvDaJeQx4eg/+A7aoBHxTchrmcWsxzORO+qhdckxrrmUu2IuyOqQOo
GdTszhJvcwHY8cgSYaThoSWEfRwijS1v4pjT5WgfF/JHl35BDhwUD7i3Z4bhwi6WaEGVm7TEqxjV
Kifgnr8o+Y9lS8iTDXpj36ECTiGSgEul++e+WeL//Zq28zQ01o8VbqKLN/S039h0jfPjsdHWI1Yx
nqd3rk9252DsYWGf67Oxw2zgfQPckgW/6dFrUleCgLB+iLd/+pNL8oErBr6Lop3SiLW9wH7gRcNy
nrAiXbgdyUrgxqYEisPW8MdnHd/QCXjV00nxODBD9nFdTkE1WRxP6rovtjejEXGd4gs2HqDavAoo
fNBmr9Mwh8Fx4Pp5/D+1eCN0Fj5RORMX1gudv8L0Pipd4W+4o4jw84MZKtsU+eNePdcjBAEjlOEe
E+m/dP0szqDTVPPk1jwhTs7qOazzl7IvE/fOY8UF2YnIkjtzCuCctKuYxDLJ2A5HwJSl9vQeT/yq
3MeyQOA04kV8lzcsiQ2nKHFVreR05TZ/4ltnaT9PaaYuh00GkgSDTAK8BUIEwJpX8gKouzOWsTwH
ES3qkHuYQX7GXgfJFHwtwOF9mRZO+Z1f8ulr2w0uVXa8ZyCQHEfkmjmgAfqjb+sR0VJ9Hjdi1eoP
+AgJxXi6Ym4HozZ3Otm/v1bdsBKraave8if83nE5RcuYq5sD/aZnXxTqHBCcP1CSafY47SSuHGh6
ht8igeeS+gTCIW6++J9wjzgDGFWk4HGVLbe4opo/OYMZ7CKxz5FwlDJQW52e94nPMYh/jLxUmZhk
f+ibuLOyMObCuab0WWd1qp2ap1PM5yCQFdaOUrZoss0gnPJvCXeBcll30w45wncZO3wshgyZY2Z7
M2ktYRLeD1GEbtNpBagXH/BPPi3DK7bQV4o2xqMIc9Lvh2q31k5YZxtyb4jDCQGrsmKJKN0U5pqx
anA3/oyP5bzEiy7FJbwjJ+dtjIEbABY6rs9Kj68PPWAg3i/MbyDDqtlC8n0gPIuJN2O8RaQH97U+
lVRahfJJyUnxBrJup1UoEMOnWQ9qcrjEKfM76flrKFvKFc1cCQMnE4NyjZ9uit/uD0pKh5tBhhbV
XMpcP/zA+Pg4drmAjTcqbLootkm+b5FUK8Xm3k4fBXYBy26D57a2U33Igl6iepHE92lQ2ZhfacgS
LB1YtI9dOxLA8rFjAxKr/kDY+Y1dddVhoDXPng5qJb5PiN0fxg5+Ux9vk48H7kkhumXBqhddX0ay
7ferGMyaeQMQywfyYOqITB4p3eM5QehFdjChfdOviOfMSzChFGdww0ECaNri0jGoTj4nM5oPKh7d
qO7Z8PEU6YqyZ3zSBM92U0O66Z123a9eNDIdpoyJyAz0/gnh5L3tYk78z4vByEz7TG8M3Vt1W+NF
1nk8qxfgAAzcm7wyUvehThP9XJvTvCKzDh8F64EJBvgG2A0dvrT9fY0TdnWrrKEBwBYQz0pG/Ft+
jCe/bNZmWHzyNW0idW/Dx4XNMp5pKtY6VAkBqDoXKc46SEAzyF8BOPBQMa725f0DdOpWud19B8SB
6g/qNkE+1fKdzaphhFbK1Fe7FZYGwmeLAARPxB5y61j/M9FGYPPGVA2vsSstU/U6VvyQ9EcP3kkf
20zpX8cLtfcm+bJgNcTv0wMYJUEqPsONc/SEYwIKXZ1JzXD/uncnbldwbVX1xjxI8S9mLfT3eWyw
uuAN4WHTUuo78El6F6ipsfuVkMOCsHjPIEVPLaAbmeSzB8UKPn5ga/DAedSnOsWTnnvjQmsP3pmu
iRTUPISVeEbjOMeK7pVfoSGmSidtEfZsbyHfWda7HB3miRtMWHJ/Ne4ccnw055nLTFlw2riYd+dd
BSlcBnGedp6MRrUMC/4vpP/YAq084yv3MofgiKZ8kH6gnMXCi7L2ce3cEl5Eb/LtZP/z8EGk0geu
dLgHvmdq7ktTEFjMvDq0WRhiRZQb1isOM66fx1S/FvI3mFe9U/DewRY4DuXZ3dvpOjaSEh4MQHQR
NqzGdNLis7Eyvk0TqgIDFJXabpnFK36zJt6e3Toyg+fn3O5lnJ6yn4cym949Aw8jEzEEr5/pZco2
vZriwp/Q5n6NN5tXLbvFbmd8C+2ZL871dIfkl+o+s2VlfLL0n6i5GYMxYfz8Mc5RrVa/mdCMcWQY
rdizsFJnNIA1F/E4PpIWE8Npkj9x+G1FZFg0INE4C0ua71TmVzypwgXdfuFUgf7hhXMvxZtPmyyS
74RSzVXa5VsnjurMjh8QoT44WuZo2/AYRChlKcp3iuCbRQH3r/qSefHDrz5cRRDgci9hsTbY/3tv
LJlQ3OtO/LiA42VD2MKZfMm+hKlWc9XFhekDlURJbU2XGc7akSdHYbXBGkVdysNc/6zR6SFKHRjk
1ASNERbGoT756/EHQ6mGmZ9q31dwMh2iu4ZwciV13JlJvOPnVttKk5Oo2G0VIgFdJcMmul/B55WK
1FGQdBZS6yrxXH2EXXmE8FEy+DTutvHcTM0YEtNOfIXPZvYyZmQooWm3ZEZsXIZwDUonp6Tk/zOO
rZ8FuWtzETbOsNArWq7YrU90+8Vrb+bLuvfeZaj+/lWqPcsO2BCjwYddh4//Uz9W8rnvl09cXY7q
n/pbHTgHoORir7FGE5J/CREBe2u1SN0q/1Hkvyr7kpNtHB0exe80YuTZEvKgM76JoFg6dYRzWlg9
XHMthR3TafsBu5FXDH6FQyVRJZ/1Q3TrlWg9XNZv7gcaHtAbvPHUsAzungbtacsoNyNpEyoGq/om
bHjitceZ7SIDQtkz0U+M44BMAjBfiA2EnM8F5owHRPalbQYVhmd4snbdoSg3L7yh8HhAwY0f6bO0
bhzM5bzWA0rtxzVCShv5oK0pSTsInWObyQKKf7SB2gbD1MQcORpdhJUXQLaP0Ld4TR/tlFw/yT1D
NWB2xnqVHQEyPV3lazEhVXTPq6ohktNvMpbH0c4ImiuNAxZR6OdaPP1FNBUXVBM8PsjzO9TZWKoU
3nM3KWiQIUgQDIdHRhUtR+dVAKTnucFz+hNMUMhgkaVzgBhPIEjSVjx5ZD1YH11hx/tGub5/sy5L
yNXdrlY8FijOgS9xlmZfvcm82e7H4FlcPmdlCW8AxFENdNUpqa0/9mP7Eb4exbpBfNHA7UzxKF5C
RxFv1VTF7gHiKoai8OgY12Hm7ODM+jhR0bwwL+c/9vCCsSH/5U98nBd8KOA7wpODv0nYqFyjY0MF
JYKjjB+Eupf7zFD9pShcB8yWumV2mEBcYxZos0LB9J4je/6kbyZJi08wQzYjeP7ARJ71iF1BIMVZ
dKicC52xYR+xhmTGMxmlZ276/WJ4OS9BYPJ1A+PwSn8wLSDskQLl6Di78mPapgU0gzWaetVr3s6o
sWeETMvpiozutzkbUzdZ2WjlQB6YJrCuDu23qTrZ4ijUm3JGSVyurySbay6jhbD547EkB8Fz7mSJ
FM7z4+a/mGcaCNo/OQEc/5GuBJ4wEdbuE2WPRUupEfdumeo6VQBjh+3jtdVQJMzk5YMB/bq1TDTS
H191tB5HBUQ8iEBweMjwqFkjR8FBeANeynx/hUjPfeH067czcvpM7FQC87d2cua6jQ+hDYBz0Tj6
uQ2QNi/qfRzB87YYN80YNuZgoNRqgSHjNnBgYHtkjJKLboKAJvVMaEmhka6SCXEgyz5IbzpcZpbi
yITBWwzqVoJM4AX3FzRf8Q3MUNAhKKsMa3ZebLa8Y3NlsS2/qDFXTeUIZ2hRMf6yKoZXHFkVKLmn
CxbG8/g5tCSMNtlRrrnbCBisOUNe8HpgrjgIujP+hmEp3WhfgQohxaZMtdLTEwqL4HZPx4DR4BhB
jm8x+lHSAR4Eujjdog3kxGNmPITNABkyGMletKZ4lHoPslKJbgShcOWYzxnAuv7SmfMwcYm7me63
DuTVjELuqF+f5vkj+Mr20IbiTbikyZwOrVVdlvI7wbt/Du+OtAwPc2v1SUIOdGHn6RVGSMclIqme
QWgs6x0TLA2CHyTT22viad8SkZHMZ07lLTsC1973lMRJ5SnCikshRo2i+S9I7h982IgHATKFBNkE
EoMSYt9mbbJ6AHpPKMBcBL1smNcN282MlJVpHZTfxHt8vArWIoIPrZxl+FZhhxuDdXT7hDDbDNuH
mQEWSEQM5BVlzGBRD7jw3AGGyjAJACV4MbOWPwzJdTJtmWbhlXy+J/NYQo5wUhZv9+MI86aZJxrU
EeowZjRT4ayDcJNI67BhcntY5yeyYej8dWzjhdrGLg+75q5yOKUgcbOI7548L2J4yGh7KVfWtegX
SNEBkzhMGJqG6jqZ1/mYNXPK5hj68y8xVQMphY7L+cnRcAOplI5itM5bzC/YANFUY28UP0QF2vh7
tvFGKb7e4uYZfbXVVUP68vxFB6H4r3l2n5f0JsZC5gylvl6bsl1Rl7AiL8/HroumVfclqghP7Nk4
Bv54aFsrNpi65gPE3uOAy8RbWaTaVM4kC8oGuIBiBIKwlB3sS8h8qDgKNwIEiYmjLJWFytBr8OtZ
bNg4GlryklO+bzyh2SREspR9+JL+UtSfJj70mmtObh+87uKgwLnd3BrDQXOlda/OqW0hUcJqmOW+
/IYEqePKlcRTwqOVDsPeNwL7Y/xXjw9iiqdG/4URbsLgGtsM+0WjW1zK6jcaaAndR4zYmZiN5eeO
XcW6qDEb6YkGDVOEhCI8MxS8BJmM/Kl9dV+jMsPtoCq8Bo8a832p4awosGyHqSNg3+LjmFvGFHDJ
RmEsWuK9SIcfR/schiSljrREG8vtGzOXnGVkYFC0J7gvr2H0wOspWK+/9xev0C1VH05YU6/gZaT1
mpPBVJYvHNPwheRB39TWMf9GZS+EtWLFN1Xg1gM3v9qAX/jG26WfHHQOFcApLFQvhbb4IGisl+xi
tQn7YtpRoUGUKK4ZTgwQvbCqbSfX/usB64VKguBZHQohIx4kRUhJ3jshrH5b5SDzlYeYIYcQCK/D
u9ypj2+1IpwYhvznEFPOaC03HbxgpiXI/vppAbcMnaYZ5AQV4OHycup1in6e7+FJ+IqB3/LR1QUL
xpbjSw7SgnAijLAzsR3SRbMpc5LYkztAYxApwpshp3yzx6Ay7Sm4xdq/n6iQy2/KDLHAzDndySU3
8LdRLXPyEeOfdMchVc6Kb5mxMvfCqwshtz2b9QsTyGL4MbrjXQ2yDekfyu4p3nK4kTpsTKe/75PH
TXrckidFzL4cfrIL6UHUFcynvoLPL4UFYYoNGcFkmuNie8fJerL5DOe4RuTcfHfSgmZS8st6qgkw
iDd1EZB2I6xGKiDCxi/xQcbDFdIXC2CAmPRbBpPROPvNbelwq7LhuAfYHiRdt9hY0146iQgL2vyu
ZFLOAvmJXCiULtCRVKxRS4tkduMmaz+wUjp49bQfFtzU8swYsarmRrEBFrjXTjcb5RCjUxzghoyv
xzijhe0YuQNCO4cRL9zl/3PX7tLVkF6w6X2QL10i9/QLdjPp7XhC3t2KWYybZl6RbThENxPdNeci
0+hZotnJr7YcQ714tO0PW6ckZw6LdpCl9qiuuVah0zQYKEXo4Y5sviTkNOUgRZz5hnUBSW5W1TMl
QaFwzdavEHFl4mo4H5o2wyN1ZmCiSibaj4oE0SfxxrTQbdu0/90pLe0MxMIZsGkuLeI06DqtDn7d
2oyDqJiq6yxbFu/dD5bm3Mi1zKfc96KbjVYI3akVAxlCtV9AxqjHyhPrikmNuMufQPuO6bUp72RP
KmBauzHGTxO3XdwXxhnhVlyj7CYX5FTmfkMQxAMWMIbO4OEObZMKiC958lKBlrpuwujuE3IAhAEH
cfcaMyE+UfDEu3iKUv9KLooSNBjkE4z1zGcd/nalW1I+k7fSYiILI7Fqv7gl7uWWewB2UYW4doyO
yekZpDqQfnSG7IheoTWk32+V5J63+FPB6gJhNfODOEFa8ET5hBM8gDjvg3rQltUx7uB+qh9z9A2v
a73KFyJk0eKqLQMpuRV52ECkxM4SDs5ffsqTrTHZTwA9SzgU0zjbEcKTCJd6CDBJUdNrp//gWPKN
Urr6afvLIz28RdCPWZTtYuSh2erF8dQeoV9Rf2LTNIF/DLOGgTbzhpzGPyRKhT4ThGjiRpwRjE6e
qPjH0BmWCVVBFsDNeXnYBjI4TsGVA5iFEu8Qxvmct4B/iIQURl+L2XEyObTLHMQbVxJyRHgdyaH4
qiBzJvA33Ps3/w5E0wEVZOL6YXzgouxs7nZHC8foI/fkX8L7brIyRleU5hdpDgQBxv1FyXb5nACs
fsYIwhPf37ppRd0h4VA1XeRvj015h+VJX2o5/Wxsq3EuYAiWHTJ67Q/+uxtWgNiOxTY9Jg/5oa4b
wZrRusSIqQ/6BDGD9boVswlzW1azHNkT8RfuGvcQzYBfvzV6Io+Qlni4YA4i+0Iyzx5eu6Fdweb/
TmzaHq/me87RatffqiOhL1nXWJo7lCmYPWXWBjVXgbE25aMNzzDG0W7MBWhFO1JnhJ+phUfO8Gci
WYZ0FSbOxFhEMhbiJ+pqRVlQBStoUnAGdzoOFaEJHwsDQ38qHbIocCx6TM0jtXBrBfScvO8d1v81
ANdCXqbNIeEP7CvHUdBHLnLdzRY/9VT3FIi2mKITnAYJhuo1sxMHy92Co3OjUhUNzv4ZRPBc0kWC
p6li952DwvTp8dRQn96XnrHRsU2F2Vb6JEJFCuwhinsaqhS+I1/GbL4ImmOdxEtVpuV7WU2oHE3I
S28qu+GzuF+F3DoKHhEqPPpAWGW3+9sq8B0PjItxgaNFFfxiSaEIs2oI2lTADHXu+IL4ye+MgPHz
xOJMUhaK/wmbH/G1jTAi/S21tUqu0AP7l+krY0jiVMqciETsQYpjUW3LY00Q3B7r+clrM8EdiTHK
kzYdF3ci1wAQ0RT7w0rKnOaMYoEsrsWziTzoclp2iimK0mjP+6vaKf4G9brdmAENMniXPyNTQmEs
8HK196x7XfBzK6+k62DohFrcV9fG2xNavycxAq9z6kxLurWw0Y/5SLbwWd3EKKhk0n94avPXOTtH
U2XKXlGY5lHl6p5AIqIEV5y5KqNF7TBEC9HPoWth/r2hcouyxT2ajeukrQ7l94uRfBb9yTV2aJd7
e9MJJKFFIblnmcd/3SHiZvd6koQ6aGouVWedrVJiYUc3GTIauCdx0KBMww9mTdQgsltE9zpaHMjt
X+C0dKyBUe1qbZoa+0m1ImrmLu7fwimlYgOjpq54Z6iXuNZcqKxv89yhMC2opxa9umCaQX3JvfIo
p+U3ZRv5IBBhlg7JCLC40bGJJ9bFbhg8AnMGxxzRfK4Oj1COgn797eLAY65zOhE6Citavoy5mvBx
H993GVOY+wlfgQxJfeTtPgu+XTt2pWuFI/LF9qDb7j/bz6JLQnpa+nVlLNWcH2jjGrbav6/78pij
k6VkfjRcE8GG0wWrP205Ib8IBQRTOywXnXhZFLOuOmVQHJmzQQFEl0jIBXP1rdyHGDIhC7ZVw3ks
FCi+tPhTaJxjr9M4HeIUFVz3hFaXdrmbzIiuT1Tnh2OSMAa8ha+TOhg+SO7tBJ4jGo3TJ9Rv/Zbm
H4h7zm0MlsONnSVAjS5MfA6QxkfnLnPkS16hO+xSjKYlCLAEtDAfw37F7WJWFUd2ifwD3UkPBRP2
12TZwyiRTnGzFqdVqJ6kgu5/wkSsxpOLqBiCWvDB4Ne1KKH3Usb9J3CCEtFUpAtSF/Epn8CekbHT
YHLqvQx/husUAU/l9FnMXlBfPuCIQQcJNKWvGt03hBsuTY9h3Zq7dJmXi/YeqsCpg6fQJjFOxFv5
RDY01z6JjhDatlU0fVGZaI45jxsPUEcJaJztjs2qX7l8eLBU2u0PCGw9zAmOUYWQ3mXCVCp+j6G1
hWuMdocxLw0kPllGH09/O8o01ZfiH1kD7z8uLjp6E9z7iPB9+CEBtiduBh8BfEzz2/1Yw7ebc37/
0newzAkFEW2iZqziySlw8TzMxBC+l4zKp3sN/m0447Xg7j38I+y8ltzGsnT9Kh19fRAH3kycmQvC
EAA9k8xk5g0iLRwBEiAMgac/H9QRE1KWQrqp7pJUSri991r/+s0StEngqAH/uVF975QDR570ATOz
PHWXzYXH09VzjOG0Zp7jNR0o5UzxOFiLfewfGlaFT54d3B/adOIAxK+a+HHUHkuL2nXwq8ezRHKj
09FAYQE4M7DIWcuMVR/TVwI8auJvqgUQzvw+Hez00mJowCebzCvkkHAQpYUOahMkxT6CvgBCJ/4Q
dw9O0FbQXATuJ1JUTPhn/bIC6O+Z68ALYxwAJm8yUnfEgZn/pshCI3aHcq0I0NgBjGFdElYpa4sG
CwOCECrZFy/hAFQrz7kTTE9VkgBBOPNmf12ehJZ2hkAN+XGECHWI2qWHAxD1fE8775RHVUKUh22c
PRFN2EVzWm+oqWA0VzZnmxM+fWgpjuzqZNRe/pyEyiEDXKQggiJMXM5CUtfDLgvK1gaVZjzuYFKf
NeEFazTDxX+yYdjnG4TEc4SzaNEOly/1e4y1cY3bACEiDzJTG3DWF/gc85Q575y0t4knE4iEfBjr
mq4XLTQTT9hjBOsgUy+gszbOwlcEMBRUNzhpTl084FT1hpOlz0bAWoxecMQjhc5A/wyaCFrVSRhK
e00SRv0GZLmN7Gk/jv32vh8GABIKoSkvBpd9eDuYCWbMxuhhg4oo+warEqf+rBlU+eRvVujzZ6gl
lyjMQYGHHUesakyFWhaWOvUPXHfIOffWHdgc5/zWRQl6ETjIgtZkTO4qGL7syJahG3nhy0/MuVEF
1eOQYp5ivRPDiPMXi2qGSzrfJjYIIZIWbHhiC9ZzkOBeRj011QyYOVi3kOprsB0Vi7yZtVEeSI60
kP8+XY858wRTAXMEBDA8cg0BcbCGmV4Y5gXzWHxmZ7tBL+mZHoBCzJSAbpXQ1gvzAhebNolyii19
jVmF4QxvmEGD0mceOb64J03ln4qGZMmu3z6qU2lDcRenKJsecBak7snixRUgugU1hBcYZM/ZZgDc
IZ+k70keoqdyyw/MvkY/pbWGrUi+4Iwdt2DuXOKo4KWv5d1rb0thYTGWBZqsVsoGrIlF1NsqUknv
nrjk0+5FLIulbS5OUdOcPDjCmNLsK/qhIqlUWqcZPOiBD+wmu/fKF68PpYkH/1x6IKuyJ0FukjSM
DTxwu679Akj2riy5OWqNEbVl8kJOk6MWvlg4FGtYx7CzSPMf5P8B6u+dtY3ZC2ZUc4rfSrC1Dxx9
KJurInA+ejjrDucU00JGgM28TBz29dvjZRaVzu2rAdRE4kX7gxB1qq/T61Nk4XPE63TUBXYo/WJn
lV6LEwRuJnb8BTbLUNF6fuT3+yWFe1zsYNMZDpgFeVkZWUFLloa0kUDWGexCVIAhIRKVor4wpiqo
HBV3UHypRfBNc+uxzQMBas/YVrVhiiQvJUmbkwWKVrlItsLMm5x5bi5zHLZ/zZMIngHX5EMyAnGP
7RPHPUBc7qmKL943vH2lwMbBaTKvPmAXZb1Bl4LP0vr5rsIr6SAJr+3A+ydiwz2fkvFEncS+IhGD
Y1sPEuMrc87fgsWjwGZHKBBvAYiB3SAx3YhIDVIKqmAkdIxaPbGxE4ROCqK3N7bJMGVAiskGNJXn
SzvK22Vm2D6J7ZYvG1U91uue9BxffEAdKiaqNj0/QcUZEOKtKL6T3kV7mYFvpVPyF8hr+8aCb12p
t+sja7Ofioim8xlRxHDIJ2WeK1vO7ekL9N0o8eTltJywkrF6obn+us7Th5SCO+dQmaWeeBD6V4BJ
K14Zcli6Dv9VNxwQeygu8T1g4hpKIB1dOsHDsym/Ck7t1RMOFf7WdDJaeBEWrPoa/H/OsdeXITfr
RPszzkMPEpRm1gB+f43DoJO/BGuI5MhsVnE7jwSmU9KeSBslc7RQUJeTUxhUAwO2BwI5OXQ1RrOI
H98naHdgMjtlcIPZYKmWoyINaEkXlSs44hrANFSP+B5d9sybeAhugHSi3Yk4zSAvwXWL1seiyvMB
RSiLdwJ6lJujwth7jjBRW6Qna4s3Jj3m18uPMyxdA27gFnPB0fU8e1t1gfyZMpd5ZIW/kLvd3Q+8
xkme7OUbIXdvTzGX4mWMGqzZCtcZ2AyDPXqpusMH2UaZEgElepSzYjjsUpz9IAvLz8kUDR6I8Qpc
95Y9DOpKghjOJPR8vGmBgF0lY5vCgdpalUFyD8ZtBD6Pwj8QGX/hRQuuvmCtAuCsehhGXBA9dx5O
dZYETnWImFpAc3of84VFdjYGos4Zd7+bD3mxGBbMcM53zCPs+kXH3AEh3zaZf0kcLBJkcXJO8Umv
lT04Ejno6scQDniskRFG4NZ7VXwSnxvfPPZmep2k8nle/Gut2uQvN297mNN44178UQmu1HVJGPSE
OEEJq9f3ekUMj6x4PQ35M7xi2opXwoE0kqZU/CMwaF+0qyAKe9ZmPMvf2AF1LP1O940ybBsmq28s
AqJSWZ3mec6dA0Ux5Ya6WcyGvXJzI1hjyOgZ1syGEMv6qRt7oY2o8RlGinFUaFs+W2NbXO030a2g
NmBFzHjH6TYUjdQ2Mt7xY9DKm95ymIcLxZK2G9YSbZkGS+fAnIDJOxESDrNqCSiN34uOMdbfjJWD
6Jh+WRhlvFMT80WcgwpmMkIFCz76gm4dAhl2gfC8nuABmOSyQiLZK4pdB5h5PpUOtrnRo4B87OKB
zCi+YnrKonzW8iXxOO2LjtWb5pGCORLHQF4f1tEUTZuRIwoVLiJTDJrYxkOeAh5p6VTHnsgiaycz
VggGPsMUIiZ2UuWILxjlIYvh2eKvmB3O8lcJK3WgeuRYHGaEW3YpScWzkVlZkjAy5bh37q0tv47q
fggLFtRrssS/G2BG62iEbArKmf56xox5csOAvHIFE348W0+athjbo8WJ0hgHHnWEQQ9AiyNflgHU
GVhRkEd7lfRz5uRM5ASbqmdGqM7ZWMX47PRzCR9Xf4M0Maj9fnt+RdvJ+MFlRx8VxyRLwANajySc
2zyxtgjX5ty0sTh8haGO7pXHvsURr15idgKLji4dlWm0OfNpjezMWw5VaqI7AjkV/6ZiLnevdyGU
RyYUWGoRTwyCTKzX9REvRlx+MZeLVi1FIXUX6X0V9luXBZUxuWSUPkIVcL7pWAhiO8uJX62ucOQM
3a+w7+U3joLPYr2eOE0QLy7Zo5npzS6+Ja/NNVU9Hps0LvkDdVnX7hLVjcyHuE5hQh6rZsu8ZqBL
vm/ryeBscy5FTzAw3wil5FFIyYFljtlOikcOxBrfvM3d8SQGWCcrpa4qMrhbHrMfvOuIsuQvg+Fw
JioaLqJ3RjClESD4RGjcCGuggf5zMhzZ9IbuMbrg4T6pL7VP5bEIxshNXsu1CQEqnzE96OYjO/SM
jOXOo15g8JIi8F9AYCCaNWGiDwIMsSMG4YU2EDv42hh2mLg9td3FpRgb7kd4TYH8UhuPHD9F7KiE
3NY21ImOSOx8i7sFnZDOUUP6BMwblYZJRt01JUyqKGvniez0jyDSxqbCjoInHlwRRc6vCNnxn088
BXUpKBm6UchchtOc2LYk4Be4sQizGh9to/EIfX6hbXLRB/QBGyc0cmx9R97hucY0UjaxFApjZkK3
rfYh5qsJ2I88NkbnoWOOzJKmYPEV2y4+Wn8X2eM054cuH6okUu2jc0iAPccohYgtvINkdebxYj4o
DxTy1ojAfSZGJ6Xd1a2fde4H5KVNDrtmQun79jiSSkfMibkGUObM7T67z8jGp1kh4JyIiJn13A2h
hJGl8YwxdRlG9uJ8vNwfGbhnvLdnFFTpO5Mumq8YxfwNHf+8fWvOb1Q09LS8s8uiFh9BWKQzPfyr
epKTPaIwBW4BkyXQvdjpKXUwnRIJCACOhryctI68NpYJJuYFrpNrcY9ylMaY8qSL/GFH/gZfuWyz
KZoCU2DUWB50K441rBPZprVbgOGz2u6vyasGK5ltKTneKLcZNVjtdJgKGDmQHtXZjHaw1t9ex7Vy
9lSyHTadggmHTd94uzyV9HqUWLTy0V7U4K94DIjgGs+LL7av9BXC1ZfxLmzEcMEWbhzP1kavl1xc
dJ7LUJ/pTLjFnW/qzjXZ08UV+YnOyXoefPt6xFERgtTV8bEIN5Cifoo7sdmLWaAB7idErx+olqbP
+iv3GEtFuAiiHRjxYH2CxwMhq2NXogRiTJ418x4p9+FiPlPgCTCp7zjrk15QbwiB5qlSSZ5JA7Ol
+6Lr5xdX+2D2dVPwtbutM7YSakrmqtihglvxUTOQtSjwPdp45JjoeV4x+aaXpeikp1yYrkp1oL4K
3ZLxxQ2zb5KSLC5sMpGlWWlHXgPTtKVUUDWuGGMOZ7KcZvXpTJQUJYfiEOsG4+i6Qc9cEKTMnwDI
XPc77aNd0MGKCxi/ztfYrGiL3qoac6rVQO6Nw+miISIOhoFjmb6MMgnOAWu+Ztjfwf6GaknsjTPY
8g64XEYDTkS1sslNZmHkITyzUSlBaW6sJbztAv9q+lHCGDPXwssBHLsLrZJmiMrHHp40pstYpeZL
asVmSQFD0i7/vPQ8QTCEaVTAzkyHXIAr9cva+lKUtSz7EujZ9dJQugW1Aav4OIGPIqXJDiV97pU7
5RgzGrp8Fe9n2St5yz0fyYoXpXLMA45sKGLrg8FES/NIQWbicYGNzWF4UjYJ45JhFbNbml8a5xh1
O0qBZDsYzzU084++nkIlyxWr0STWGKeliKkvbqsxn0XH6DW01AOHV+lWql2/Dgy2NWiBDxGREIxr
mR1mtkMKB5Yy3JVfbe4VuNlWv/qXzcSWgHrxlWFFiOifYsH8MtNwIKVX/TBXFRbbljMwJTjAkUtR
zWC38GAwANHi0PfZMrKwjZdpu8NPBQpIhqcfWh98VH2WAv4iNpi38dEiz0qZXcCKJM/CU/1s1aJ1
7Vaj9IHjhBGAQF3nFw2IIvEa9YGiE4pJQTfmUsuSKN/FQeqhDkoXQ7M22JSzYc7ZY5330nMDpyu9
4ubEq5+lSeafP8V8d74ubxljNgc5+zsCspgWBS8pDM2hBibIIJ4irNPf9BwyHOuKgFPlBQrRtQ+Y
Kff6XO+2WreS0nw6pyDha2S7Qr7k+xT2qYIC5oogIODiObsmWBHzyX5xsRwNco3basuMXEwHWAwk
9Un0kDByASwzhZBFu1kZr4Q4fSgMU95viSO/Qzfsb676fhe2JoNaDEloIFlO1Um6rizsGBK7qQ4m
EsgsXncJEmq/hmgKXf9lgkcbJ33IHVwCjJWlPXV3H9jMNDyDUBCwotyP2Qi3aQrfBszG0apZnayU
T0KdLocq2YyM8UiZhzH8yPMy0H5M5fT2btBJA0VPQzfGbQzzbKZtkkczw76JaG8FwtYmzyokAGBw
Y8fXEMuMxKADdMynkGtSaBbdWmd18xcdh/se+K1QXlvKPm3L8DJNN2r3pbUTFd4TyHje8vCxgkAX
+xy/UTTeQrYDOX1ucSIZTjq7io9l1jklzADoKTSNWSJ54BUtfHzSptkUig1nk+UIB7DLXPYZGUZU
jw+jtdf1kD3WCLOwwZO19I1DtCemQoLHFEJKDnne0Su9ZPrECBEA/miiyHPMN+LTEbI8lkDhC3gQ
rRbirXt1GMYzxI/W0wTlTQrIiWb4nmGJb3r9Ap++LAuzF2FLgEKprOvijgVLzAAcWTA7B+U9ari8
OFnqk0EBJGTzEW8AstGvi9bizd4d7QgPiRZueFTOTPc8TkqVGFeC9WIbOKCfWf6///V//+f/vd//
K/68bC/nIb6U/ypb0kbTsrn9978l5d//uv7nl4OP//63rpmKYaqyKVmapemKbKj8/vvrPi3j6U//
n1KojCoqs3i/eOl36pEggBHXCreAHczJfJuMJP78E2XxNz9R1zXZwPFQEnVd//UnVpcuv1RXYnnJ
clXejcqngSkhKzQPMhtf+9HVkxBwfX0x39rzznBGVtC69v58FZr0z6uwDFU0FMPSJcvU5V+vQrmW
oyJXibBDv35Ad0JMhd3usm4dEXKwQ3surMv7u9J/qNULKk6MAZphj8oEA4bBC/sAPAr+KbLlk8xn
sYLAksJvjh0QXw1WOIq83cQofEShtOjTA+ghqW/Ws4JwWSHEEq9Cut3gzzelWr+7KR6qqpmmolrf
byrVTd20CiHataEM0EGOe/fQwaDecWxDEdkITPDmIwYZ+kx/9Ipj1LrkMl0CLBJNvDe2JDrefbNE
ua3OYO7CdH4cicbkY4Cj4K51DwUDCrpmMQAsNPlC6Clt5yRfEaVa7Pvb4s/3I2n/uB9TVBTJkDWV
lySp3z6Vth+Muog7a0fHHkDoLPrJEwXvwNfLppM9wOapKg+iz7/83H8uCn6upWiGbFmiZRjGrx9H
3twuYjPEFiMESbWntEWAkFXfuOVrzFR9nZ64/7py/vxjlel2fl2LpqhKoqHJpi5KuvTtx0pmOWZ1
ZJi7ynXqd6UJqwjHvcnm89iDy5NL/ob3oL2HSeld/dsE4jrZY9M7/YD4BKnmoGH6Yz3iBi8aXne6
1o6OJwIDKAGNowgu9ucLVqdF8u2CJUvmWg1Flqf/9+tz6rJLnoqlauxAVso+7Ec3prJr5onmlger
cTOYIXOTWDiEHICR5IeKW5izcG16BxEPnX0Mh+q+hiUNLjvHQgGBgYWAh7KqJ/L8EYrVfYpM8f3O
u+G6x977+ud7kH7z0H+5h28PXbulvVm0BHkZ6OwHClby3wmqvy8ZzWFb4cjPV50SHJ7NstsJf3nl
6m++NFmUNV0X2X1VzZo2y5+2X0uOYqGwOs7RA6QofbLfl/A4Z1oiMbx8kPjaoPk7pEWBeKuvGJZD
lw+J0cP8j6gWTEk45WmDAeIOdyZbfveFWSSq1hQZsjAHxpwUBytFmDEZCVPGTpTif3mC/9x1zF/u
Ydpqf7qHUlK0TMp7YzcaPqFSQzYnFNGS8Fd7YKpyJGeGSggGP5TCTFnUNBJwAjk6879ciCz+5l3+
ciXfNvUr8ZKicB/5HiebEI9qKYGhTRsAOsPkqt4wXCaSh1lBWoZ4ERgXVpFN6hSG/83yTXzpUKBD
7w9JEgLU0obHCy7vb9YW1zz9RlKUL79BOPgBodPqoiSwkbDEXrmdYpdm0Q4FKY4aA3z8pZ4HxFDw
Fq0oYAjwfE5IQXJy9k2SfiQ/Qudp0auERveJeclAe2auciNAj6TdlsTcyjwgHWOIkPl8dAe7HiFf
qxuBOQO/U2110nVRLRDUHCfh1fghtagPiKYieOpUQyTO2wiWe0wg2DchJ61ifOOYGwmhgN63cLZN
4V7ELVZ5L2bwiQqzh7r3oR1L5jfdEamxEGLuCYVy1u0FjaBpPJ5X5LN16/u8y2fmW/IiwNtagsI/
kSCJdPVzABmF/ivZIygH5yK9Z21jrjxbkHeN294WxI2yNKYLW+oLTpzaxymL+vd2qOdneWFBanT7
Zm3hWMYdnFIM0S/b4SCgKwl/+OOop+4YO+1C9yY5FBHnjLMfE1iSpp0tILLGb0K+OM9Ni2iWAloV
BVO/GKqp1e1K788fvjJtDd+2P1m0VMUURVWUrB/b408ffpH0Rn7VBmOXBDBD9DuBSvblSC56+2m8
JVVgCY7aBYa6ip41wR4X3QWfFU9ja+EDPJxHQFVcgbD/3yLaGzG9QPKUfSQLwlOvE3HX+lC2PdX7
7W+7zlTUfb9wWTF1DjdVUlTx264Tm22vxnqv75KlBcG9cKmAY2NRrJMphWl3HRb5gpmBbbniA5LO
i7IfAT/Q/BDyvgYTmJke3OXL0i5JHHjFfHSOlAWe+Y4TGbhDuocjs5hmJr5AkCkWnD7C8s/PXv9n
FWnKsipLsm5RRhr6t01H0sSOC2r13XjZlacBVIPpH2B55sPovAWiHJKJwODcIZhMqhCWEYsxa+7L
iKotX6Q61l426ROKxAnVvJGs9dH2MxIY0SU/mWMMK2hK1Zn1p/NexIL2efwc+1Xbb2+Rx0RNj5fk
W94WMFXGTVHNIVOTaEsEALQo7BgREmkbWnpKfmYzf75zzfzdy9NkVVFNRaeim4qmn766ViiL9DLW
+k6cn/K9RJTZTP9MC/zxMLPtVzJzt1O/us2hFdAsY/4K4+G5XFROT8OKCvj2jKWgHBAfb7jyofWK
JS+wcIjpXT4f0/fxWK8Kuj6gPwgOEZItogCB92jRHSYSHyiItkz6ojUMsr/UE/I/i3KThSTpmqKq
kiSb063/dGuiWFbnUk7U3cSS+jG7qAMi3MZ4oUSzsvfiyx7mttwTl+3ikkqosh7tjLt/2eKGlV09
PfnLEv/rFU1n389XNBRaR4y2ivKP0bXbSFtBwLTG7+MAQrOCDQBfzQCm7mgkU6PJAZXF9omYyeeL
jGwzYLj/5/f/owr8tngNHpKsUSSKuqZ+e//NSGDLpbtqO2gJcKtG0jYhbeHZwgRpcEo/X6Ku7pdX
BGq6zYwdweKfr+B3D8UQLcWg5DPoGL9vH0Os6GJUCuquWFuYoEAcdCwMp443oFS8nbfxkvLOr8Yl
gdB1WJQe6iu/Tvxh/ucL+V3B/MuFfNsE1M4QFV2JNQpmfZ5jjw5No7Wlg9puciD+B93AC1Uctlhm
XGcXFe1EoNN6DQ4WcZ6xkp0Od3kGmmuU1/FGxeNm8GqQ8N0dTrBll9kifvvzJWvGb5avIUmiJUqm
SuEpffuikkowVKVutB3xRJAmbibGBCchCrMS2f8T4CVAJYRDktcUlQPSo15hmN7px1p6xCsvknmw
HIDqnkKu+gJGbHrGJz4gzhkx4qkP63cxeyqRKQyQNSEiLOK9NjzpgtscNpLTbLonCS1rGl4mx+/g
srrgTySeipcz9O901yan+LqAZWHOW3lXGu/3DrDkxC90jQsPp4g3lPig4PHto9YxtGTyomJQea02
48DQRlgLWDnHWyMVPVgrqjDdjyzf7SSZn/mzFqFP92IGrT0dsJIl+Gc1yl+YEwfM2t9l84gZj46S
lGLLVus30URrPv0YKjDmRFA8mqlCK9QVvLB4PU0WJ+bs1pIIpkfNLbtivyJwpCBcD+UFIS/gU/MM
EdX89tHp8I+wcp644AjbYDF5IJg+qlH6doZUYmA+TEevaMzyJwY2SvL5avqaC9XMZyQt4Qskgozp
seKOV9w2NhagJoQTmDiNT34oADgkAeIua2UreRlxJ0tKc2NTkseMhQ3pJUhnZ80JrOEkEgcNn6YD
CyNlaXH5LIsTuR64AOZ9kFUhESgZtjwADP2+UQkRXlrv2S4hd+OjnD/mX/dT2WO9zoCaJIR4JyMc
6pZoNeZ59yYJx2ybfNT4AeqEH0UYuC7jeKP5l/D2qd8PG47KcdFslKcentcDz84QZ2BIWbuIuASa
L/Wla0DFw3y1JyWHRS0bLr52k52deDy/sa4i4Yt/Jt2nXOxx6pxkMlGN7AWnuSnDxNbwqADcvLyM
FIS0K9YuMVBKuBeU6rjDgUZiZkXGIXQcZ5Q4rzkycVV3692N2y7stp03tze1PJA2y1u7zLE6wWyr
OGFUY7mW5UxmxCmnLk6QkwlhXHrNUWW2hclkFeqUKNAkb0C2IK3jQjkvdF+aWHSzkpECjMnBw/yH
lqoLRM2WD+M64cOdq0u0O3CeQH1hYnvFiRyI5KsI4CLiII/uxQc3LrCNQPAU3XxJDodq1Vu8Yfu+
Q/auB1fabdOLdbt/rlVmzg6WbDXiCKC1fI6tw+cQ9Ae2InSS+EWbTIJbG7sQxEaX60bBaychkjK8
ETRgEfRJjtL1eRS2BtP8NgoxoulaT1VxNIvikFm62XNNHrHH4hxfmOa6IGsgo+WGw2iihA31zjP0
pxiSQUqj0CAICe/uBIyD0kPJOOqYTQjh4LjML9fyZlyncwI0LghiV8/dY36KVPQ08IkI7HxA9MMM
EdjlugIEMssd71Eh9AAr9xkOQjGkacaBzZ63Lcu4NeChToQYxrv52xld7xPyVCO4FKtMA6Cealx1
yU8fmsl8YcM8Axp3igRAdi/gvqXHEAomHf+/MkIGSIMO720uw5q5SR/dy+RsQUCKvGpouYC2btge
Dp+SBXt98pT7gdNIRM+U82EBB/6GNm8NG65wrM/h9iR0K2QOD/evZt99YvrbvWgw05fXVesr22m2
Fxwx3uCvuiwHvDKqoI5XwuhPbWyGtmtP8M19DlQePym3sDzByNKCEVNO+VWl/OuF001HDpJtG3Gh
Pd+ByJljOOYNQ1G8Peay7FApJCF4fXUN83GpYNxKxXnojEUbRHh/k1fmRvsB5ND4S0Gj/ub4sUQN
wEEBWdM0+Vv1oOS3/NbolcLZrb8WaORWuMdUnSsxBGC/WKY3pCcuclhonlVYgPFVG5hUmxrGGPak
wraB+RE+J3tjhL3ZXN8i8hxn6hMYPZZpq/gh83uoE7zIDbzBD6hl0W3GeWVAdhv+Vgr9pt//5Wam
3/+pOlNVfWylgpsR5zrhyaRAb6WT/hltW6JY8Zf/wnLKguB5MP34Lz2U9Jta9Zef/Q036sc+VboG
/SK8ccUhJv4+wwVICa8hGn+mr83zXyqH3/9AWjZLBLY2zW+FwyVJL9XYnZXdpB/TPDxI5XSZSUcM
MPvnMqNJ9smrlxRf1WA8fkB+66M98h+CbnQ2M/2Ie+Fl2SAUiX2zfcaWNz7pSF1jF28LIQ4zEV5O
wMfJquSTNe9LuiurfOUzHbEhhkpePsdS2LeszuNgHIrzaWxXGQvhb33AjxroW4nLs/3fW/2OitVt
U2VJWyo7yiGBzINPSGPXBj9iW+Mix/cq28bFHhunp4ltqG4SPBm0zFGlY56f/vzYfzOuMLEw1hlX
mIauGT8w6p++sTLS+iwWeOw310HwXeCIhV4DPdC4xP3ygG/eLHlsEOc1ZBu+KKNNMrkz7P98Fea0
LP/xRH66im9fel9ZuRnharaDxAyj+tTcH6IXrfJ7BFQ4Pwy42ArLJF38AFiYm+uFDwHCrJcWDHtY
NviisoG2tjaso+odHjyKT3NOFyxDZJvhRE5HF3lC/oDDGKZo28mKnYPh3Vhdv0hVqGF3kF6MuelQ
bnL+iO60HAsmSVZbCftyKmc8ZPFwWuhbHZP2TV9sei+NNrI6BQXF6V52rnN9Lyy0O7NheyRNN7Ph
08fyLgeTcj9Qv7BJmwgA3//86GT5N49OwQ1HNg1Fkv6xbsarTs2tlvRLroypGvQ6Q3wT1qBqSzkA
9srx9csPrylJNKAF+GmnnsYEbzM2m+pvWOmP7fXX9whcYRqWoRmaJBvShMz89DXVmpaKSqRru+up
QvJI/mcQzWEgMmwN78wsVyTnYEH5pBONsyFKpyZrAhkFrH5YzQ7kWfMve6j2G9DUUuhEmBeZoi6b
mvLrJQ11PqLjoOkucHEUXBJyIU9D94SOD+w8RoSF4Blr32mfqKWY2eFxr9rMK8dDFJKqU7v/+QNE
pOs9vBNXRGrELAJR32dPWgOEsjuYy6zY8ycAWPkTKdNe5N+wffbt3YFYTdZtsUax3c5vKxxr6w2J
z+HEQYGxodiPw36CkHAgXhS76oiblFEG+4zxP2N9FPlk491sQSFfchZzoiEuIYJmA7ntAlp5iBEE
MbZFdjfxF11dCtVysUE2iD0Vlr8YAeF7ETmEQIPckTVGVJdSL7IiSLQFwQakJMaEnEyzfH9ACS7Z
nXw8s8tToD8Ur2heM9EBWzI42lmJBMuR+0EoG04PjdPAMjAPtF4YypI/SGhKB3A5E3EoM5Zka1Vz
/le843R4GJnzXo7jlcSdcjK+5jIyTFjiZ0FBcLPW0fxl9Akduun8ejz3j5TqEa6n8LPhog3Elfnp
FbX4BHV16P7yxQ3XIuBmI+RXFIzTW4LGSdheQnO/QmlALHcJDRLf9HDSU5JJr6+I7RDg5+pznKTb
ybSzuc0z4un0DfZyjbYxMenVViZNvupYw5I3wc1f+iDBWgIa9TMZF31Ntbw16gVDRWrTCmSTVoLt
5bnCqjbA+fMCkVGz4zpAKTqZdcM/TtBVZ9s7Ct+3utyf8SzCwSmBBGT3GG0Rng7jHwd0BpKGzX8k
YOI9rgVOeIsQCRfsuTzPkTqwgFNG8jLhVjOVyADV5s9UybwieBVx2uhAi6kqt6DTBXZObYW/YQwI
tcngFACh3wlLxB5SqvlOsfHybuJWTQjemccFdqcK6DSS1fuaTQMnMUV30E+L+EZgthItBOYNSqDB
Dbm7+NdhTdVXPvZ/OMl3BFLe9jlOdwcLY0SsDSj7GzuRghzpB0Y2uk39J16ZoQVModLH9GGK5qtw
snKJPGMapmgO8QjSdVmXQHHOQJQDTTo0m3HKOlJg1X3iu4pVhoo2FSGrhMsQHQDktAvN66fBp5sT
t+PAM0TvcV4NU5JfiKImRZsO/RG5CXwQhktvSAjEMkBijF5iGPfVeccFTr4bycdUBdBypMwgFqiJ
IIYiJJoOF5xSkUgzAmzC+3XX3D2c6OQVdDYjdTNlrScbBNq97pQ5XEsXKr+OVgXztxtZs7YCoDhM
vy7VAZrdunbuz7QcOBHhbgDLB4oP+gWwrkkKVHp5GZyzNdSPCIWOBLS8Hi4EeC7PSB5UX7o7FyHE
WUERkJDAc0chP7uFKLnvCKKxZsKJPEHNh1uih74uTjay7vChSXgiARRoczQ3XDRih2vMT8M7lYgj
moCIx29DeGEjbj4no84P6FlW7GHTD7aUY8CCk9IOOlyN9+QwQ8PH+cpdKB/6S/HKTjo9uDfUV9UG
ZgrIcG96qNfh991uC4veGWl1u7YYc9/pkKEXeTxgdXAaTm9OJ9BFrBRRAomTuRlfCZcCx+/PB6X0
m1KHU0Cm0gG1EiVZ/lZhtnETmV03KjtUf92JNwFXGmY/koGb5nETonYqUWLlyOeYT2dLmO/iGR+9
2f0dYnP3fj0xh0YFSnDw1JgKM7YAMpoZtxWxXcCZu3odlB/UeJYHX5Bk6rFdKy0d1xIQCv9XFf85
0qDubo2VA8fedfaDDs4CY8MqBiZdPkh9P2fpZYvzvnhnnRMH0QBBDZ4VuQbi3JuLv/Wt9YF3gLjZ
VUGQcjwsLUeB3bBHqk4ab8KnBzuftHCqt9qOUbwxMiM1/OqavBls36cUR3hXNn1LxmRphWgJaAFb
D/USJLTSn6wtKE0IWSqSVw2bz/s86WPWIsR8LI3I+IAJIgRJ5zbM656U5C9guaT+Y/ykioqkGzKE
AROwXP/2ugy97+VaVEHppKV8tYdH8zV7l57YaznULk+sa74y4wM+OFSAE15fFeJ9jH2hqXLCIKGZ
CJkIF9rP/CWObfZ5jWycaCYfr4LNsT0IcODcNl8L5xVY1W2YX/L1aEyeuCoypnR+u7mwuHRs1vEJ
g+WINxYzH5XgbKyis/E9ajaaHvbXI6dBqQSFgB0IFagN+03KfWwmM2l6OwB4PQpCBIHZPImc4sJ/
7l50e8ynC7o+MbWAgE9kI247ImxfBIf++CTHdklcZutAozNUiPzwrGYtri7w6GI7Ra0pL3g7Es0Q
HyLMIgb7+qx45W1EySTaqtSJ246OlI8IV0GTc5IU7Ms8qzyp53zBqIZKkfB4F4o7QqvBtKFrE0CJ
QmaSGnIsEXGJURxAQIa4CCirtOV9QZA3rFJonvAVsGXlBPhbFclL/l7T8uoVSbU0VdVoTcRvZeRt
aFOFmaS801cItymU4LhrsZMtma5iooAPAFZM4m4KocWsHue9xp5mk/B3RYf4Wv5Vv3pDPpcxruvI
i50ZT7wFJtPnZ3baXvWws1B3pRnwb0q/iHHnInUZdgkw0rC4qjbqlRaP50NB0sgXQlkqsf8UA/oX
W6FKOcYet7s9pgUyNBQos06w89yt36h+iBF+4C+6nu7tlCIovefkV1LfPd3uAQbmfLwihXhMLkR4
+cSrG0dXgmUJasFwHiqvToLprClmUBajJzZO1umVxG2EBf+fsPPacRzLlugXEaA3rxKdvE/3IqSl
lejt19/FmofblVXIAgaNaXR3pZIiD8+JHbFiHVxy3lqgvQ2mXNKAiiVgjvlgaUeOUiMOamxF+ajV
5qrM8qm6LzymbCRX3fqGmZxaeNw+rF/Yy3Hc7+Sn6MSKcO9n+PshkHaWZ5IlCG2FiXU6dQTy0ehY
KGoPcDkfkcpOPNeYmi0iiTPlM+D1fp1ez/gIB+WiC6tUs0Flcb+2DeEYYkYOXCh8fiwd8T/Wc2t6
/n87a0w3iaGzlFvs6nHo/L6xDy3hXpa5Jh0E9qlccOXEvTulP5DZKSV1p/QrRYYim71pdlBc55Zi
04VyhTAhzWDocUuwHf/In+QNIhmqOP8xkT9ePvfYKXAapODlXW6R8VfaVQjt7ti9ZInNppTtUFfb
6RUvOsaCGVRlpO1+xEHp0D6Dvw6d8cZT2doNr0z2dj7kFHH6PouzcmSXzWuCTSZ74Y6OIFj1KrME
l5WDS57SAbHvX4ENko9kg8OPEBDtcDxcaHGkWukdZuVrRhlxM5NLr32JDwU7jBmvc+fndyYupz8v
sqppEnKFqHCk+y5VWHko97eGi0z6XgvpLHyM1IUlzboXpBcOT2EKPJdK42l9wCRgYJEBGEIvHkq0
RSWhr4m2VXpXjEbsGwKbXhUGnVmxvjcrCipQOniLBThFaeDU51y9ISRbT2wZoJ4notWGSNDTI87P
IuUVk/DnW7m6mMNaw2dZQN/BEmuyMVddvMPAbZD4CqIYb+pOeWGZj0/il0V5Lg6rZwYlLfVx0oy1
nMNChUO6wyi/IBZLJUw0F5mxYS4HbwDK0XRuCY2BuB2m75tf6ZJMSwtf7oyqZ14IPIYCkBES6pxZ
+CvNsGwcbsyBeNaWFP7l7LbJ5GnEh3zj7rFZD7VZ2znsiHDUc+YDiJsOHlIUG7QaQ63N1jt95OiV
sh2PUZshftt0B0izENGynXMjRe+clJIzyh9/NPs96o/ZicBvh7bPPw4fdGJA3qCSo3VyHDgc3kw/
VbxhgY95eoJfaKBH5TUlm/WB14O+Co8ygzOSOUSwSbeNSCYnGMZjt2Bd0i5G7ME/waebcMpT/Fu2
AEFyjXxeAyVuA/YnKbLD9Nj8Mq1Pgo1GhqWecxhOaNrlb2mdk7zoi612INMKNy3g/JFSMys/eGlN
/57kkFMYmHkAxGH5w2UUzCphzgLCLv7nm1qZ3h7fFg5eK5ZoqpaoG6L8TREI2obJSVNxT4OUApd8
6nCxwpmmmdiGD0vEYSI+kRocNuqe5ZYCcun4ThMjJVJooHnpxoSF5iJv3HfWb33Xe8rz9NkNHCE/
f1Ymp398WEnBHKoq8K1lU/k1I/6PohKGedb1pTEcuiX3dg3x2PCBoiJ3MRkPcIzj1DRd8xw+kd0e
pAX7U31efUr2nWGbTZbX/AzHtVQsI6SDC4h0iUP5HlMlAyZhi9VgqknsF8UlZLdPepCZLBb9zf2c
IfWt2QqxlfSk8/g21PTZk6x36sch2lbsiTT+zS2pQ2ZTIJxOouRcW4h0sOzCY3z3Mo5au/yhgH5r
M24ilxHgXp+TksNyZgM3kS66O4de2OMivq5qzoCQcihRDLztQBuTxzvkAcgAeU0Y8Ljx1QWhapCM
k25LByHPr+pp/1ry/rL3kBRD0WVdkURFNn9tS/9zwcUkjq5pfx0OIpUE8AaD2fSqV6YoK/SMmPgQ
xbegZ1NfeaprWnKPmrDBoHMjbx14eX8K0Q9lIE3UMy07D+McDw5NZtczhlFYmdJG0Ewu8fst39yK
A6XZ1CWxiGiUKRdeDkeEt9i0dfVvsOLlNWDNfgXJmyf+CtGvi19JaliQ/vsZ+K8tUK6SVJqwIEkV
7CTlXw/LH/IiDipDnZRhUVYNS/s2B7inhpYPujgckthngQ9SnwhUz1U4GHxbMCTI995kz4oQt1ht
RxFy0NOawvKCk461vQUrBolkuPCz0cb0yFHbWBymOdTPD8qfXt3pc2q6aZiWyvBH/+aVMFRJb8So
GQ614fEkaAMDvWWsfabM92vmeOl09pqhkLL5D+EjFD7ykDTYgoLzBwwuZxsXpx7dFvL9LBZPN9Nj
4W6VQ3r3FBh+VNRWG8ZwHKTEN2BYEKFIRzUJNZ/PnFuZOAIC+Pl3knjR/vn0E17QOLVKWL5k6dtS
VXWCcbtXvXSQDwSPm8bNYCR1G/S4GDMgoR5jTg0HyYllbs7Y9EX+oJ+pJJ5lyxIL6g6pCG/o+cqd
5gnPwQ6jbM7sfNMzlbRrjfA1B1YfIMzMxL5c29iq7HCheghrWMeu9m6v+ZzNb6+JZUfLxMs2Vsdl
mo/+xGWTdopNj+5SIboFyADJaUahR7Lk40l+TT+f7MoPRjOTdvHzzR+Bom3IGmD6ZQ/FSXo/oj56
7RrR1fTS9wLu/YJAaB45oMf1laC9a1R+iQigz2h6VPSZkOFgTyh+fOIQbVGz6MnDXgBWxe4vXLSJ
H4VHms1jdXfzkHrZSOfYuJjwsxYN0wR7FTnK252NFcXxQJbvxiwe15id6ozMOnWZew1SJEci43Yp
95V2NuKjpn+ZvKF6m08rLuhfGevlTX2On9Bl72/Iq7ZY+vVgj/dFT4ovoQt3HilPQnI0b8Bc/OEL
pDSBNgg78/qx95XHamqhIsSP6j3aVjVnd8ndozM1XUgSNlKEYi6+ru4FJ95xHsh60reums2tKd5q
By2l2C42FGsAmGDcfb3oXOWUkOJP8UrMm26XYEJmIxOk4MSdu+IjzmogAJKzZT2L5FSr67olJtFd
wo+hcANpoahzXZ9/GqqfFKuYibQCcWOfg0qdpe2Hfi7WevPYpz5qEE1LXXKpH7aDm63xLrAwn2+h
Q6Yl5u/ohlaqbRotUEEp8YqRnWN9SW13ysZpMNxcfm3BqM3oTCRy4rcriXJD/SUKPg3QN1Tv1a17
XSCvoNlK1Srx7txU6Cw4iuWV8JgMiwLFhSmZy3neQlJ0r/2hAaHGH/OGihJdioBb326MBSZ84QVN
FayYI/XvBhooYOtJRafrhnO5HHDk2ynmIWtJmzkE6TkQ4A4xuanpUmZzQhSVJjztgBg8Hw/1ilqv
25yWvWIubNmweiJT+XedvU41a+UFW8A7vV8b1GmFmdOx5dMnnnnW97RXrXgmQiLd/hU7Bn9dtG81
oN8LCAIS8NtoSamIuUfwpvKaZ4QE7Eq0OJpLK5n6+D5jq+uYAmh+/LIgCtnGrjPotdWpmvpxhW3I
e4ozO45ILEMgqQ7RId01XKUQwhaa1K/TxqdFHJMSNPbVSmZPx8wah4hD4clMSTdjBiMmbLdxHyI0
2LcDA5umP0SKG/cuTbEtCvxLnh60N7ojJDoiOodmPi2D/GQ3/KrTaSp2BxCMROMjSCpber7MPTmd
ttkaI6pXmYAvm/e8Na1sIeScKIRnBUAfXH4Cz16qX1g+eB6o3xvQfE86Lq7oCc2RBB5ncmqm0QCC
VQy9H9QvEhTAUVyBlpuh8QLkM5xb8CG3DoWZg/AxGufyTdOIzyPA4PBY4oeldZjpOSIH/+ZnDW14
zo7oXCIZUTnbIT4mmL/LU6qX8wzSJahb+BHcJWnnxswAxmyh96iguc7BBMYJiJGWkaiEkUYjwfqR
TRViEmeCZqrMbEnLDfimXV11LOGxRwHP2as1U5wKdn5cbFvzNr83KOQPLeclgPTKR6ceB5EX1f1S
qi9Svc1LLyDrX/vFUuOc91QKpxQ/WozFWraHJ0neZddlgzOYcmOY9wwnqfLDfAf7/CtG1uSex242
U8mfwvta6E8BfR7trNZI458o2O3oW/Dk0eXQacgwvD9y9Bx2YcahYVhJUsPrwqPAPosFxc158Gh8
rRYVxAh3sNfDmjcrR+bd7a14bESQVOi9awlQyxvWTBNP2IxLAb/+E0i4RxCUQw19SJ9EJp97/sj1
CEvncp8T6UHGghOBaY2jOKF+jgP3tba7L6JXGCvmIdqGZ1ncKE8wR754fRWxb9JJT8UAuCCH1KIW
e5oKKV3ZR2+yvOCYqCCCK5ciOcr1khBpPqcXEmSpdUJJY+IQbivaH+fPt4Xx1W/Ik3SYU2AyffCl
wJ4uX00av0Z3SC85ndm8HXJ1dWWbH11dPAOcUsLmuURe+UQfFyn34ffFpG3QcGXC57E4VQCtpWrW
NleUjVDX7qaYCSTak3yZabsGUcwF2mZYOwtYxBoekxVjXtj0nSftpXivoSfO2mdAsBI4UoUBi58N
O4U1R+ZyI3C2ArG35JCr21rGcKbasCj7wUOTEL0QIztzFYoph621AxA4Vi9ituhCb1Ac7eEu7OV1
H5wIkGOHwDdUH2hc6NpluTX9CDEHUMEsJIDa7frcRSxk/yCzxJSCq51vmV3GHiEGIX+FSQn2KSoJ
lfAuhcFCX+z6uimfwgnwdAncIrd1cJWrbnEj7HOEfsVA59Iyqd6heQsr0rMEw+HCrRILsg58al5d
K58Khfxz+kjphlANfC9h0VGD4mRvfPfm0RDdojiVGZPRWXUKcohB3GqBLdbhDIhEuLljRiueKZ3s
Ttoz+Xdh0gayS+whRWHhT8tLN6wFZuKRoy0aYTXdo5ziIMzKvEkADkMnwUHGFwmL8DMAj2WLnFrM
eeOotVs8IEXCAAOiEO3ajcnviCqdMYJj3p6BItwRyICwMUGSjC6b5RBfDfMhf7lvnXjV6hK8izkQ
YwYRoKEMiDr8PGs/0hNdzxwaERbIfUT4bcyv9YUK7j5diY/Azzw6RYAbSouheFQtILL1xvrSnzCR
OjkAPFIlzULLXYWAycayrcgrHvkd+Lvbqvq4wuKf7NxLICp2Hng1opWysABGcYZEKSWr4we0RYMj
kP1W+LC6ZWS5CcNJqAAw5zvF59uCg9dWL1oHEeJramuCr98Rr3S5wcVHmnkgQsFwBOG/7Ymv8Ijf
+Yo+GCa1m8ZyA2NZ4WFmtGA2W1G5MPYUsgcycXfWFV68mtMEF95qWK4B+PHe51Ru7BXlhHbACV3Y
h4fhei5QxiO8goSMb6c4mn/ebeoxudCqNBNyVh+NSM9qynHgS4Nv9hauHlNlEd4dxI8Rh5eTL3Fk
BG5zhofPPJzucfQ05BTzZAZH67Y3u3zWM+hHX33W8VOD+FfnnOPicHcb9tSTQRpkbjSFEmb3Q3kg
7YLoOYfoAYSfGaRfYhvrbP3jesZ7EiyNyX9LL8Qz/RWNE2z797vHi73iGPKMIbOPVhKLgwXObQOs
TvAz8vFvBt/cdeqgEHNfiGdQIKjmiGe4gCZogsLduy4/7wf9mDVuJXpf6tNFiX1mz+gXmO8wHXCd
dlfpQnQ99Glu8kbjZNZ0pG7344z3VEMLyZwhFjcCG2MCPpS9o1uSdfIn1PcErwtFZ7y/BVijaX/E
SNIBsvb7uUefEB3YwIcwE++BVk8EWibIEpGmD3GuLqHLe8xkxGX2Rc/YAngKhm0SWIwmff7YgtVi
SZKSJDxG6A3SGaTrl0BYNrKNkTFeJCpFxbwJuDcTl/csfRP5Sujnpce7GWzRlmQC0Q3RMZaaJ216
zOSH8WTZ3WxYlT1cCY+H7sIbvYRbPEOjspUl1QMjlvnLOA/xQ9r15cZm08keka6uRybDZr4MToDq
CKPyrS7IbmudE9l1+5w6ySLaM8UuhfeiWgU7kRS7nZarhur6YcEehsIXxk6aAujnkBuQxuck8vMZ
Tda86yA6X+iG4H6mrNB8o9ehQnenkvEDOuQosVQIrZ+5t4XwWrk1xD9sA9Irh7X+AradkU6crJhg
vYpw2N9A9xKBK2e8SkhUoSIiFPPjBMYHbH0YMHiR6hU8YHCEOO55NQUGL3gPUMUHEkx28MZzw4sp
Kd5BnCGR14bP0KidjRseMgiHFZ5xgz+Jnga3FB5uGZ17zwAosoXI3Voofsv8ASiuYZfWhOolu8yT
ghy0SeuNfgBTsCUNJ7ktPQevcvKR8rjiYBP3QbyCioD1AecpyFtg/dlueslLgR181dS8W/ZQHYMH
qD6qfuY8nV8G3WOOEJnPCf6DwAsXUMeCeE4TWD6H4ni4JbS7z4uX+L3r7Y65+w0HfWOAMlwhYMlA
O5IlgkwaAEs6Xge7eAue42OfOsypIxp4WCv7ZaPSX0EcrSX7GG9pA+lm40VTl+lSYg6rPXJHUWFr
jyoJZOZnE9mxiJ/7PffJK4V3/Ji5hRWeKZD70CTnbFftee0xuBEp9al2OIh55hzKb/gfrUaYQcbZ
kteV7lmLXJunm9TRKhdBh0IsBUA9Zu30+giAGK/lKam/AstVN3AUnfIpzv5hkPqLGirJFtMTVZNl
TUUnQYL4j94ld/otr8k5H8gdkO9KHmtG3+UCqCVxCmZZj0jeHF6CJUooWav4UT7LH1ReAttSnXEZ
nDGlnCBahHBRuby3r2qYvBM/SyHyH75e5B2C8oauKJbKMOKbr7cT49BUNGE8BCoBjoewWpjYPRoq
IqgKwJm9mCw/47o1XYraA6MnGufWhs0gnC7h5hzJe+x3vCkaxR4/I/FoXldDfLjlp58/558zqd8/
5jcfY5yUiS5WoXgANrEsz5Z7x116X8rvUvP8808iDPinNqTIZAOxb1qYGb6DJpqouIpGwxcHjY9Z
yVeA4aStnoP0gzFiLM1Fc91Rq0TKH/q7A+q3E/GIODh6RJT9ks6a54A2eMEBAStKu/LjKuDsOvb2
4CglUCLAhdL0eBPPryv6CryBqSjiODoo+SLdVY0nVqoYueV0tZGjzAepcvp2LkwNFQqT6mTRUwAV
A1GqviyKJ6T7mfiwDiQ1dTXq6Fgj2GoKjrgpPHrfA2UlS6to8BPhK8dNj22iilf9Su38go4trd2P
KCsmNBpQtdxtxPFJpEj6jlfXqsffvRXvR1l2Vdzv7Xag9Cna9OWqk7dj5CafHafnG7Ik9CInucRf
dbkeoMcxukdpFfwcJnl+kp0XUMEYqebCUVTsK9qKzcTNUlea6DWkQh3yrHjlyPa44kdXLeuS85yv
qauedZRWyEfDcu4RogPUVlIiXkKdaqd/3INDUKTLbpoGxpWr8LvroZMZbFqMoz7uQ51xEHWSi8qC
d6n5lGBxyrrXbNygnW4oEuJKPd4YXs6pkcBBML5z3plI/drGuq8bZnLmmr3jfdmzJ8w8yVgXqm/h
YcUdzTGEw0mKM1RWPQ4wg1TaYIEsaQVnamLi1baugwfkBxNWcgEb6avk/a407BWnnEDi9bALGESv
kn3h3tOtEZ4iwRvWDIFbT4SxY18Rv0JfY/IwrMlHY9AiCRGQr37H4oyPRo3B+6+ZJVAw9S+MhvK3
Ecl/H4RvEnXZ3KIO3Ml4KKxHC8Z6ChRkbQH8XqKYJJv8kSlrWO+TTUMoac99kHkjnasueZEktM2a
DXcQvGW0MbvYsjhfVNQg1v8Q0qGU/O15BVBiAIXB7fLd4N4rZaJoysjHHJisZK9XBXbhKmfvIN6M
eQmqKttW+kHGVNrTAgC+Mqdag5IkdWN9SGE0v7fPsDnVacBMpml8KycPx0UiTMNgR2E6czQH2Ak2
+mbljeWpa3YqsDFjVvTLsnloebtL8Qn/qdp5lNVTyJiscg34yblGZKvfNO6Od0SpcIU9gG8e6yNO
s1fxyiR83qMd4DFlnMnumcKF6+xVDylhDuaoj4ChaAVQYPucca9xyBhPjGY5C6lsHdClfXxmJc45
SEZ3joRYNa52AlPIB3dI4kirdjrEp8hu+PUKN+rX5PJ/Xi7/PkjjJTLJ6Qx3YFL8/p6rRm0MsrRC
x5vCE56JK7PywZYxJsA+ztWmba2bkk+0ja1rAV8wfWzs6vN1GKxhHDwDF+AJv22qepck2/Ltnjsa
jyP6UAJ+AHyso/Le0Q5d6t6RfZh0oWrtsAiIzaLK1teKte5YY2QyPxFgosE1gZe9RASlYM+mr/Vj
k74iIA6Ar7BgOVckSRh/+1vtXHdBsA9UEO+uzBFlp5LsKsoFbMyeTUo+71Zle443UYxbAwyaCOmQ
So2lKi/IvkOkzqdj7wPuiCpbZhMdzpE5GTWHwXR1mD0WPL8zBQ01Z33IkPWTxbc3u79/5WClq622
/xcW5C+uAmL5qiqLGkgmCQ7N79/FMESamsrBeIAIznp7BTARr2vel8yb2WHtAk7/VFsSB8u2JJFD
yD3POnzsd6orVIk5wz/MZsZf5iy/faBvcxZJq3S5UJLxIIdTz11dIStyM0TSUqaWUNha09BjQBDA
4Wu54Sl+C5Diak62/XY0t8OH4Rz5UgjgVz0F7rOs9pp3GqexWyPL9DgEqYfCN6jBKnrLhzVS8O0s
Ut4RL6LkJSOyxh1U3d3uvdxmz0L4IeED7+YIaaXscjwZBiJ1IxUZM2Zb4M7K22tB1bfxjAtOP6LY
sVHtpVNgwnD2Kz+q//H4/HWNVTVV4wFSTR1X3u/fWERUW7lW0q8xYJ66Y8mXtooHWlY2Qu3fzfdY
ngcWNdX0zs6TZh4AW9eXA17G6yNOBG1aNUYAgbWjW28RXaj1HDuyEvhRfOhU7+eHHRvQX9Za1dRU
hSi5Qoz723ZRzHSpKHVtOFiMbbtl23hivCHjc83nHJuAQ8zK9/apaVR2E6ifZIpmEloR7z08/LAy
U99Q1ooN0XmOEJALnEd4rbsELuVLpz8zW0kLZ9SXTG8svNgAty8kcZVHubGLmfnwq5tIeECukmcF
u+hdlrqkOY3NmlETtwmof/tKpQluChB3U2P8HB2d42TO+CmGDEd+kTX3dn9kABVeqcoiZYqQE0HD
Zfdw3VXou2K1LsxtwkBgnXabyU1SeCVHRXV/tzA1aTv4y8XRBL+ClnJkyMXEpYltkxIdtLnWx6/G
TEyZ1HG6kpQlxRuM45CXS59dH80olbzsGc7Z/WkEH079XIsl2SEpbN2XRugO8Yp0wpDur9EyZicj
U2kTUICwqYr91JOkX7cGfMzaopwtw8faOzmvr5Zj4BV8K0RUBT5KH10IhwfZBzT3tMFZN5MRURUM
TsqWGliYK76K7wfGHFqmQcN3gFMFWk176ftVE24wQaCClg15bUyu/UN4UviGuvMgMTNf1eIl4LBS
4opYyLjl1FXnNnho+OVZYheS1+iX4upBeexc4n8ZPTF2UTpZsoO9Uoq7siA7iMRVHxPKgJvXgr61
J5Ep8BgvJUYPzLFE+3Z/0/Jl0y8kgqArrVpRVqNzbrTcJuPb3FXtIoMKz/jy7o7KBvmsnsknJdiA
SoyUtag5SdvO0XWgJOG5eL2ZUI+ca+ryxuwWfeeA20v1ufzIAfEWebh6y56qHY9MzfWt1J7BmteU
TAapJyE/Z+yqlUMvbwp6OEgMPLTmuryEGNyK5LkPH1u+I0qizYB75TXmhh6TheknNv9myuCwoYoQ
8geKrYf5DDXqtguaFdlmCH3jbWsKdnDFZgoQjcjLlSBoNEkanfKJ19XqXyQIztfX8b6dRg8K9PqF
I/BBS3lB+lhCpEeh9siqn7rsha5A/Y1sQJT7BdGoepG+kIVFCqaIr8/Z0TzqyVmO3DKCtHrnqFzF
Z4Sun5cKbVq4fjcD8SqyLMkEWcCC8X1bEPdjHwR5R1YbVfLLHt37WQg9Q0Na2lqmV0QbiT3iq0Zg
hNlRvDK2N2mVMB/cBzjglCMQb8xavNh9jGxAve8Zq81DViwi06vRqeQl22lMWG9N6Q3CCndkBbu1
Dv3KOifjkaQYLbwlKgjr9t2HiVioC3C2P/+W8t/2njpMDdySrOGANX5fvu9mbA6gElkP+dk83HwZ
Zx5eZnxQwWhjAaJlAybnJmUXTEDoRn3wvjul4zI5TWITlImpwe3nT2VMW67v197AsSGyCRD58d/e
upagNpXace0Nw7MMz7x5KlVOVKdzjiTYubrQ1UlGB+z4YD7qLwOH+cAjjRq0RzwDLFKG6Ym4pzmG
AtN9sFiDOOiyJrGf5LA7ZkvryLKsG+skWEhs96tPk3B569e4Vpn1zYdnBnhOsW6EJTJBna30cnMX
FyEM+4xOqHWHWpz4YTHniCaj8yX9lMKXHJkaSu+6kn3GHyMpY208iG/yangDIjv+w9miTFfhj6tk
SRPQyFR1rEm/f3exLgjKINTDQaLQp2ltLFg5wJ43a3une5ecOaaoxtb7RfeZSKuYyDoxtfsXhvKW
r/mBwRb6lMp+dpP3WPf2UfvJncaCQD+G9YzY9/O3av7lOIZCI8NP0UE0GuI3337ZFEFlqUg15iVc
BBy+Z1JBg+ScC2mLV/9KDspJwg3yQCTtIopIGCExcf6sRibHS6xongaKl9nz/X24KLT+PUPHSZO5
IF3u+kvxLlzYO6vqZ1L77CoK94sJWf0kzzuQ2T7lZTWnmEDcg7bOYGxft9enYK686kSYYg6yQ7nh
mF1vUXkvTCMzV5N8XqZZty83iNPPejWFXGj+UQGWelyl/rmy/gF+5Mzx53eqSjKYFFkyFPZO366R
1KlxdQu4RrVb3lzDBbbTLlr3drVrF+ueTCsE5RFYLmfjh1qtSrdbQv3ed0dcczuEOhI4CW1OBtgZ
/NdsFFCATHlX1RB6ADruqWTTTjq9EoxwNHcUsAEu6WwQ7QgQu4ywDru1F9hxvk1bFcvrbwDxFyYC
eQ+NNZyxrzEwO+DBDJ4k5iho7Y9YD0AzZF7zqclH43EiJi3G7oHvDoMCgf9wmzBiBXcbzzElqjCZ
oDG8UD7NgJhx+oJ7FPupF6/qxMFiw4QMK7246r36q++dJpv1D3E+Tw/ARwu7GVzDtO+WU+yLdfZ+
PaeRy2yI0JJNezCBoRd+jArcK0SlcnRfW5og7BcAMMjDmVeQKPve4k0fM4zeFJSx565VLMcCRHl3
aLjx58yHBq/Nbdw1mukWKDvgc7UX80NO7OYzTc5a6pUmnVazkCyEbTlYGvCo4NBlHXA11b6kS5Ax
N58pip7NpBd4M8+FAfOEe+u+wkwpHc1Z6iP2I1h9aZ8Z7Raz906bx4+pD6ePcNpseAuNE5NQfC+X
iq5h41ErqKVaMYBHvV5EHleeI53q19mcAXLk0lLr3N6JEOyRZfGYzIwL/eodXbS2LGAFhC3pWgRy
KhQxdicN1BS+xWbbPV5bznSYiR6prST/btOceOjoDznG/bwqloIrPgRHddO8MT3iwVD9RvDYCrmM
Z3KHNBC0eNS28qV468hRoAl9ZglePvTrkoIa3iuoTT+vJEx3//aYYDrEey6bsiJ/W/rC4SoiHCKn
XoONnDkSJa2aE57pgb2bF1R9Umgq4zE29oiaA1Uz1yvaIATqTVw+Zbzbhjuz91laanxSyodwUT5F
4xzPQWxnjvyFWkkzBYpmGXpA9+9Tt9JSJinHgDVnW665Qb5lc9rS2E5r1hUDeuJe1Uf2ezHA/52a
PCD3zgnuowgUHL3nnfXQ1ltV4pVVOhZ9mpC01zojCWo5yc1/mFxU4Ula6ppTnQnyDczfVgU36nMC
xydeDNqx0pwWfdrmtuZUyPeGPQAxVhteYJa0xV67EewDI7oJZfz/T7q1w44+yGvNsBWR/Ac1Y86l
AGd9teXIFmQAo+2eLXf2j1VM+dsiJotQNjT2TWyfvh2ygsjssCfr44HTYBsc2WqSzH8Sdgk4x9ch
XaDKj7dDiOPBXGqcZAA9ObdsrTIuPo+0E1/IkfbF/CZtU4TZlNRZt6EZjMrvn++jP1PpqoTW8P8f
9Ntt1AS9eVMVBEL454xSHLp9yEoYroHuB13svsPmptPkyNViGXCs3r+dBLt5DD+taG9N0YbM+fkj
Sb92XN/e6uD9JgKvqooqAf7f3+p63hd9PwzjoWKyieeSI2kaOrdVeMH8rrFhzB8k8/0GxZOB2ZRa
6xdkuu97nUFROm9D+/pV3l31Cz2A5iiVYa/xZI4vZXGWv9LW478Y6fjecVaiSnGh8SKAhRRRC2Tn
wkEzt7oIxm1xbXcZfWp2QjpZ9nmGCwook9nsOcePBF2L1jO1x39nCzQpNRQBudZnaazi6HAVNv24
S1M/Epax7MfmWfKMY+Qgc6k7ms7v9YO5ynAAKZaTvAvJlrIlPfeZGEe605yw2g/H6LaB/0hqIKUg
KqX5p6fWcvnzlf6bFIB9VpUMCaiI9D9d8D/zrcZUOlEU8/FwQ/EjEUWT5f5GRHBHg21E/c26fH5C
8Kf58KtdcPzsZwP+WhsYU031yjztqc3ihIzZ8OH5nq84Eo5zKiffK1RWGCQr3jI/f2LM/X9Z9mRM
/zrbYjKQv84s//nI1RjHrSlk44F0J8jcpZo8huYiI+m0MzG6sEB1vS+Q/i7Pd/WhPwcwkGCwMvqO
OI8vJUppotld+4j3AUTOmUQ0xBw9U51J6i5/BMBliLNyFz9hy9v14VGzZjwKwnCSLDY/+sPNkURq
SVa31OHhDlMU4WVFNXT2gpzuj8amB07W6p7xxqCpv23Qm3lRKgyL8SmZC8OVLz3OktPUhdxsphhA
d25ptaPb6+5qfAsPJVnDd526XhyRzJiAoM+Tj6g+BGikdio41iEI7fQhWgAeJJ9QEixfVuf7qrLj
1zo55Wwlt/osvzu3c3FzswAuyMJ8H815anDunoZ8XX26Amh9J0FfQvDeygCSrCUeD80j2jY8Afss
t/A+qh32RBwy/DYhPTD4cN3iPDoO20hryyO4JDefsm0GeGBnDEl46RIKm0e7vNn12drc4hH+SFBt
V2SbVB+JPYp3cfKOKSrRcCGJ6toaWeXcaRsu2tc3XXboDBTTTSLYgKoqr+4PQn5Rj92wwUcefgYd
ZfR7lDG+aeVfdn75L8KYKkNVFBWRUa/2KyP9n1urvd+uYTxG48F4v3NPj66uPdL9Ffmx4BnBWqWC
uPBu9F1wuBKZ6TxFYEVfYDuB8h+sg9HYfFhaVBGdeSvNpMXP9/6f9E+Wap2MtsqSqEgwUH9fFtub
avZSrQwHXfSuFPNiZRPvnuFruzA59ooT9QeZaEm0UTOP2BPaDAgvmwi3PnrVjXHclN7SW8oYmW+u
LG1VDKuq9jHqYIxs2BoaGD8YzlmM60CbRrb8tiSMVj2QaUw+xJuL1NEmngpSV/bxC/TjHi+PiopH
Nncmkf1rMYz9/Ev/yUz89kt/OwdLRS6OQ6kOB9Il+DFobIeInHOvwqOJ/JuTLlDiBcO7jpyOnfAZ
Ok6Ks4hgOoNeoHamze3vdYIjVOxtUKxrBS4JcGPELFwYXrQydhyYY4VSabvYWgBFhjWbGR7ZOzEA
BjF0Q9GNDnAhdbkmau4blPC9swOOsImlvv7e4CoaXNbADnByi3EGBAJG0mqjPUiyaxIIy/HMAY0D
+0B7ole1XmFssueSrwW//j/e6H/devz3NplW0P/cxvd71N2qGH1Xa1eagF1nlX3FjJWOiUGp/VzF
4pX7QfaGZI9NOgsc8Hr9bSk/CRTf4TWl/yx3qdhibw3xNoBt+Ca/KbETvI/xP7ZJ0l/O7yRSFI7E
3NbM/76d9QZVL65NLg8HevZymscx2t7cBvElw0dqt9p0xTUdtZPw6D8UFulvZ/H//9mQtX6/TmaW
3OJrMP3sbc34ZzMdJ8jzP1ErBzPgHyf/v1lJ/pcUUkUwQOr3IUGvMCJog2o4qJuCXF3h9MSDKFqI
F/IcUzHSLeERIPAxztEl3nGKEscjPMzpH9CkxTuAVXJgzwDZNehc/o/cr7Fw4aws8aDZJ6bHPz96
v9aT79sw/f9IO6/dxrVsi34RAebwqpxlSpbTCyG7ysw58+vvYF1cdJVsWGjcl9MH6DpFUtzcYa05
x7RU3gqRCIam3OxhRafWvCZL6WvAjDpk1RyfUIW9dS+b86baKspqyEYQgHYtj4Wy6B8TxG1biSYr
MBVUytqdkf2VuzbOBX/d0M1etUt8U3PHG6ryGYHhijfaBjza0ji+5qQhndEf/fwbfCXuckkCNSjE
KbpqGPrNIHHEqJVMNWT6WTfSDooWG/j+kCJTOtLgRPODx1TmjGRsUX++5Pmmnv58B9+pe8Y4D44Q
CHwwZN58IkNtJp6our3df3pUdUZZ7kIxT2I7unWErQ42Zqah4BsmTvkqn4mZ6auN8xG+SOB30MMh
hZDmgoJqGpTmJQMT8evOHX53Ev3rDtWb3yiJAKUNptfboGEhoJDIC1WAgiR2Zes93BfCNLWhYoJF
AhEalNHUJaUP6tDEJeKQUtvjWFGa07lzyju9S/W7NR1vmMrolS15rKP++5HHtR5IfqN1Nmhw/Snw
tt0uJapiOLqU9xWBxEZbQhqMf51TQZO8yV1ERJs3a5j2Tf5IEu1c9VGIdn7+RKQk5QGGt4wFa0PI
HYxnI6MXuSGXWi1A9x6sFTqUDLEB/iWmV6DQ8aM/PDk0buN3h/aHwllXWGnBITOIAqCUO0OwSEg3
shMFLymV1zoh7xe5yKpNPwiSI/uZI4uMWZxfaWb+qog5ymy/fqyRttN1c88oFcic3fvRPNAAOR2N
jFLP4yBACF2zrAX+XIwfDNAYsCevkrayhg8LhYs1i8QZACjauaA+vLNbv6LNsVBms57GywwajrRp
0DcnSM+pHD8kCRyd2G6gf6qPanYIxDOQXcGbwzHOXkEIm+q5R98ARYrYFLd5Z8dddOB5D2GHGmDW
rSqyvsE1U4R+85A1gy6Zai98yFAcS+dQo5IuvEnTn5t8r9YXCMYLsGHmlaZL7IFIw9oJ4RUiyyv2
pNbf+uE8MEGhrtnuB+QuFMugOIMawCxnXvP8EBjL0ITTh2/NQfEkJye3AmA0Z7MNm0Tg8Ep7LOnn
qTk2Ho1DvZfii9wedXNeRGyesfTAPpG1Z47ARAKhwvJ3qjvr/OcWf/+wbxel8kleQj9T8E3E/EY9
5wmccqikNmq9VroPGX94tsmRn9f6JAEfLr6kUI6jI13SGr8aRi253uGjoVEcr1Qgh+EJDgYqTlxt
GM/8fiaeKV6U7DRBnwGz+NArskDn0J862P3QgTesDY/BwX0YXFuRSPqemMgeLvNqWp/FlcGWfoqB
RqFQRpXw4ijT5MD595L3KPcllFZEPl2zAdXMuj1TFkFVz2oriichQKqdSiwz3jSEsOsjTVsrWL/8
etkV024C2gz07TxFYoaZj+rktaGiNxyK/KDS0Z1rG4hakF2e1efYXIC7cmcI+t0jYb2YE4jnHpk0
qM43VYBzd5qUVJW93yXUEG2Byxy5sIVa/Zm7UcNHVPujfrkeZw3/mKgHCcEiLTEc02L3ZKDQz5aJ
OdYG5fgtBj2SqRvt2theNi3PQDiqN3HFbsYY8cfED58EYyaaaw6wRLeJ+lKtn/HzY8gVAB30v7Me
n+Shwot2ECi+Yoposh2KXw61qDg5D+Yr/ok6B1GquIrUs44B8lwhicmtte/P2ui1RTHKOQePAxyr
BLEZdGWRXWnFCYhmb8p3TjJusGjpAhggFCZpcKEtkT0p/dEgk3rRcZ8q+mP2QjmQhxkOhTZ7lYcz
aiJjjxaXAuXPE/nXDClOPRD4IQHCJlesW0Cs5GhBE8pFN9ZdTFuplzngSNK8sbNTTI2nhNN0lI/Z
De+QRoLV25e0XEg2/9XwR+SdtPPjlfGcd4/YyZBqQWoBKQtRUN5U4bNWfLjDcwyWIv0EIyJjyEof
4weQvWDiEUr15oZpE18Glf4keP/52ST9m8IBglBZE4lXQmb256Dx17aY9alOm5ozkkNulHqq41kt
rXPylDD4gA2g9nJlB0ruaCEdRppGAYdmYRwdhXg83JITDhi9MYYRqG8ibGLsGDN6CIP1qF4onbSo
QeFegF1fRdWqR1C2YF8x6V76DcnMBwZkvtSF0WsHz7RZoYdBarDwH4JrGmCQvCTlWfA5cUCPcZ80
Qh0obqUHfZPSs86fKmxoGF2wquFCwHw3kixLZndKrflZDJYhvuRoHRH4F8GLJqKadsW8wGuJvTQ8
+N0SAy7+eJQdczm3B2oH1AvUuQY+QIXH+F75j1U2r7F7tWgwi2nW7zWhmDQXRTtb0aFQ4A6CUZyI
uQ1vmxYJx/UcftpGVqNpWn8qrS1yMIZb0EFUitvftKYddcnelDIoUaa4dgCKsw7SbPMof+zgbvBd
0YkCz2eSGFV/lASUqRNAIDuaH5iGNMgjCfzuc00oirvQn4kENN/LX20PzRAz0aIvZwCYNL49InXb
O1tN/RtNtcZn8EfUY5nqH5byX6OlU5VeakS5s0PYqsUqiZuproEQyakP9kCHtk30JmR2azCK9n1y
rnA+7qxy3hcLhCIRzUj8xmBD6D/VuxCfhndGNqf0OFenSbbqrZG73gEsepAAEOkrB5k/35CO4va3
pRL+9xDGoG36ufQJHDpaSclzyNmWAyyQhGICeyvKfsNNqXeUdwCgGM3F5eQLUQLcEzXPatUWc3Hb
NGuyRX/+lPhk2DTdHAwIj5FVlAEmH9Mt+MaX5TYPhbazqxeCckNI5SLNxbXHXiXn22BwtqeoXFF7
TeiuQY/TqjX9CSQsCGxpdm2JZSVLWf+tEYAwzffkA4D40Sa42xFbhgWSQVoq9daiuoCraJYe4pEl
wgg3fqXtKSD1FEe1PmdjZFa4bLF1rfRrBUNwUhUsQSAeRwu0GWyxyirOQsTKSjecCTVhCyTnhzJe
0VoU9wB9lS0AS6MfXS3x74wk32pGy2tNpYRGuJohxiZyEjAonLJR7lSgbqbweY1fJIADHMWKFVXd
EL+thQds2k2Z2REsk3zMhvcoupuczE6aFNSL0KeVk5rycwc9F9yFyOajm0lP4UJ8L98lmjOkqqBu
FQiZijbI3khmAYqfjdHcAvs4+o/tPFhdQaY+n+R1+SHR25XWdbXB8KroCxZ8E1YsjfZVj6pdOlXD
RJDWAOcVf4XE3H8lN6Xw1njGnK1aroY3FpWDp0zBF7QT8UVMJ1EE+AaK5YRFK7CxmuGN7AkjhVSP
seMsKqtW37sos/xFe7wOtHBelOmGZgxKH/z9s+4Auue3Hl/H+Jl0Zq45laDE2/QgxqZ0jMUH5i1k
O1OMlKRcywDow2NBskB8lLoDbukzznuUWyuIpEuZqIps0zDroMjm05gVn7I/Gs96dupLPF/DhazF
dJVPRFtbG5DeXn4e6JL83Tgnns0CPqEpln5Te0Il5+elP3S2HmwiEB7xXHgJoWRgidbhiR6qp/4R
v9n/86o39RukKm0QV1yVxSAFrHuNNFRYc/PcfLq0Hi3twbhXChnPkF8+6L8e9OakL7lu3NaN2Nl8
wQJ2xVdTnzj0WrE+oc6i5W1TJq8oky9oGOI+2GmQV5/T4M6j/6EL/XQfNwf8urLiJpd4dKVfRAW6
KJyFY6EEOY557dZOsGQLDOylprn9qs0JK82x+S4qUjiGufjYmbu7gVl/+qj/3hPnRqKW5LF8o7M7
4rf7ayVorTYhisetbXkJ57SgrW0SqvvaEL0EbY4V/LnuFtqhpLG8M6JZS4D7nu3zWMUmz5wNLOEJ
WDotpHZ39mvfFCfIIJOoBxPjyo7NuDncNlLganrRVjboG/ecWY/c0cgFE1ac5NAMLao3AVGlt2Ih
Vh6w4FXII+6M1q9rwb/3cNOrU3PJkSSFe+iNc7EG+GNt/SnCbnhQmZ2od0aq8XWk8qBsUuGxqwYs
/Ju3kXehbg6WUdmENUY7wuwAFmgfSfXSi/tR/Ij1rauWirioV64wYm8LquEzY0YiS+0BsVoq/kmE
BF0qbKAuvS1nS2pt/QJjlmmrnPTJ3KAHp83YVZGGCjCli5exTKzFiBkzVE7tFTvguVds4+CB9vUk
n6U7eieEaWnTBA0lllEa0tdgXqarmlwCcyLusidnxZmxtn4bFwQDYDQvNLM7/t6weinrTY9SI5g2
rz+/G2v8MW6GLq1dhP1o+Cg63s5fktQKvZlJla0Vm4p9vHNUHcw/tHKWVg+m6pQ/JdnRtOEJoEIN
CP3DLgFojffYseMtS9IHN8BQCiL8gimtMzxJqrzo3k1/KVwcY+2s2EI60Qk4K5vM4h28R4TG4mDs
acQL8aHbBOnWeCpGz43BqvabB62MbejOhKVbz6unut5k6TJeD9O0X7AX7Ln4KEyha4900lfgNmqL
kfa4dWmzXGhENHRls7lcnNqjPCGdBcrbNGQVUE8WqeL1BoUswDgOEuUz1KfulVb2z7/qNwU5mZ6p
IUFHw6+imDeTZejm2WDqWWmLGyHcBe0kRcGFCmStoAr6TbCpVT6U6rMo4e2aZ2wLAFr8ajLiiKYo
NwnO2fvvrXcssouu7hE4Dr9+vkHgR9+8d4WqOhozVQZLdbNuNW3QVnEllDb7LJoisQ5Hk0R3PojM
mwnSbITrIQyZ6sCp3WVO6b0nX+3QByvkHqQC6t1cz8ZKZ/Hq4YUdIKk78rgTct9KfxrjdMumYAPF
6/Aev7nWlP8K4J2vT9wCeuacYzCWESzNgfiQ6i+e8uR7xJo8ydHZR6yRWUuvgmUIaYcK+DwpV025
givatCDn0EWXq9TfdP2OM8soipBmubyzxI0fLMVuiVrYLObEstCEtz5z9pGwgok+S6dety7MEU9Q
R4CrJg0xkC84kXOBuqwJsAbZZv0oXBDc0wv1C3qvG2OAmUSw0l7z11bFlp2t5RJtqla8R+FG1ldZ
ejAUTiUTFMlhTM7CtMaxTBxKSx1q2tp4QvNnD3wwZp9uBkE0L9d5Abp5hQ44WjjuPKehGu7C/tlo
rgpoeAJDqTnA0FdG/mkM44BQKRx1lEpBJEjzn4eC+t0MAB5PMwkMlCjkjzucvxYvy0jlqO6k0vY/
a0p52gQlb9zOrA/rBdd6absAOQibxN6mkHjb0wB6Unb6JntEUI45icQqZ0r0FWIafsLcm+kfDTFc
wxQdjgZlEePuMAE5keyyj5FN8Q6jBHAy5JrH5p5S5Rs18mjEVXAp4XXFaXGzL1J6Q4hEvSvxiM1r
4OHuDEN9jqMVeGkzbZ15pc6JvBDCRcO/lBR55wWFsmTpkxWYzKE/lVg/aWfj/pwHwiw4MjyZyJxd
KC0QovcsWVYKMZNC3dwxVsRQjQNE2ADnOKguU+AED1PSzU1rAdp1vHhDDvUs56Ru3FtWx6X7dur+
+2FvJpm8zOPQCYYSGdpcD1DALIpXVH3uhQ7+QtGwAk0MaSn1MIrwptdoq7U7m7FvOlbj781Ky0KL
BPkW9oexNsusoS2JOK0BD06ElbnHLrKLTwWqigVj5Jf+hKkln/JDHeQHdY04a0OhdfgkaGDnPxRX
vgtTZvYD/dFdyjsttT/T2Nff6D83eLP1qKOyqFyfG+QzHHg/YPHZnZFAlC9yj7QBVI3zgS4bJ+5q
pUP4fXKo+oFvCBac51TqU8K0FOlqTdQnvCbUnv12Xrwm5irv6JnPC4ocGTKNkU8NE8r75KjNrGGF
q5x1sFj6qBR62IQQTen+wlqhzoE1wRLmtYVOeoFRtW4gqyzhAxuw0fJp+iujH93NyGnWy6UHQB1Z
hLoGxuMKW1e++GCvydm69yq/qWbwKnVRRk1rjKf2mx5SromhJDtVaesVPsiRP6r36wjDL467MUJm
kQbrin+a6KWm1J9gyMardM5nxcKBrYRdFSuH0S90MhU6OBsjT1qHg0UZ7I+Csp8YEZSFOTOIUK5Q
Gnhsizp4RtO2W4YQTTlg5zOd4jEarGCHLsoabXgLUEt8aTJgwZrVaCYyw+Q2UUSRa8f6ScRuh1ci
pu7K6WPMn68u+unnKVIZp8CbUcRcoo5be4ldpXWziWbjr5dlruS0gUtezizgaHPCB6AtDGEm5fOq
OrvW2Ggohp0Yh5S9m0knAuCYlmu/ZoYUDpzVnW0KHlWACy6souiQXc796V4r0BoH9D+3yiaOl2jg
8jfQFd7OgEnAkO+VTLINd5ZGE1gc2dq8GpBjgWBNpLqkKynkG+9YpovoFwhvAwxEtoP61TnbJdRq
jk1PwZnIV+oQe7o6ANfI614zHw4TbUuhACX8LJkJZJttc8rxWwWSjLP0lccAVeI5eqDtBTN8Y7YX
NDGMpAhQ0sx5q37heTKrPYJbwBuUp4y1gax5pKRP2xm7653lHPz+uYNm6Cwzq0GICj9vQRuB85w1
pzsh608KXxL2wHaBbNUdfunEPXgbKae9os7IuBzZED2AI5Idqnr98yj4k5z65ael10vElmRiBbk5
VwhxLrVmGEu2c5GdubzHmivsYDasSKcoT8EiDz4iMOYwVqBZCQv3t/xgrrstnLMjNT44sE+FMkvO
xhT0eGxRW6F/B3eEBApgJmwJ18YDgyPZhAipKL+MZdw7WgptXP/+fQRLGS0QhoRunv+9acNmuZ+1
rh62tk/J5EJETh5sHeVsCVtxD5epV1/9a43kP3/S4etEu3dMBZKztsrZ0C50l537pASBi9a82ajA
UURmRDJDozMiR7iMLU5ccWflB3n4JfmbRNxgwXeYHxrmvsTYMuHx4P2ZxEMv36msSJegfXXPnrDy
pDt78C+6EcswdWlsx3P0NijT3ny0Ri0rgaWTLcU6j/Yu84RZE7dUmqcmvXkpJuVs2ce236u7knFT
Vncay19KQ7c3cLP2iJ1gxV1veqeuP4gZyQ9z1JJSXs0p53fyphleE4SBIsyF688j9YsI4s+VTfi7
OhRenXArhsFfWzpV6H2hbw3vhMGxDJ/bdF7oeylKpiHeMflJ9eeClc8MYfnzdW/nnj+XtUZrsob4
DLfNv5fNvEYaXEtBEVltEsuuo3fLPUbysqIQ4inP//3FZF23FKZjg4SLm92PhazdajvZOxXNlgkH
IEdMmxCUb7Txuv3P1/r2Vf59sZtPv6ozMQ1CSH5jd7I+iUNGcsRn6ACNT06OWtBr7adGe+WXzfV7
Fx8H6t8f7fiz4gNSjLGqgRD35qgWx9pQe20FZhxuqxROSbcJkOCNWxghmCfAeVNc5yYmHBCFFokq
A51MOR5xfhY68bx7uvNrjBf8ekPsrxWOC1SXbrYKRUmofT1wQyGV56Kyi+6JgQUdrE332BdVb+tY
14xs2nxu4hX5+erjX/7DxW8VmHkVl5VllN6Jo6ihPPHeQV9q+TZUnhyUbO29h71V6Y+/viKOPQw+
plFU/O+gVpIw6WQn906O/xwXn41yBYpSZUTfuNemeFIoqLMHn4KF+/k5x/F7+5wcZChlqZgOzdtG
ax3HsuMZinuKimNG7ky99NrXny/xRd7259n+usbNs2Ve3xaBorpECJ/QSQsMJTodfEQiKRaJZzOW
e/HOefO70Tx+syInNFYh6eaapRyZntPgd1ApC3H+R8FLdg56gXvx33+G4e0vqGtodEFvU1+8FQ6y
ORIGRyjdU2BSpSqrSQ2Cs9MuUVnt5cBEqr2v6HiWwMIsDqUiyEaA0TMxfesaLM+9uzRTSLfJW6rf
ebffTZT/ubMvCelm7LmZW1Z4Pthok5Lzf3NXR50rv3Ot735vXWdHCOKIVpw47m3/WgtaoSqkwg3d
E/OWHy1xabH28KXcfahvf++x5AU4YNyC3uYCmIXqDp0acSV/3WDO0nBlA8n1nXxmGW8Sux5B3wzq
sm6JPL6KzVKJnqoQfbhtxOqMW8q84s4B9bvJ4u9bulmRzMyxelGM3ZNgXcV4I2bX0nyokoPusgNo
jgGAt58/qT/F5dtBZxAGaukjVsqQbhZ9zSkyxam00SOCIHyYJP4pbOqp0+Nw3/Q1R5Z8lgG0CAZ6
dTB2epLdqey2/dwyi2mEnqfHfIshBI+0r60SlHsGe6O02bQI4KwKCpMxUHkGZoSKKHgpGvJ0ehZa
/Auw21x/S+nz52f6bgT9/Ug3071mqX3nhqZgZwPHH1h8W7XaZNiNktPPFxo//R9+u9up3UgM3UXX
LtitvAmKZyYFhPNat/z5Kn9mzp8uM874f30RYRJKWRWqgv3nxYAGYOpLs+U4TgVtmPsxC2pDmk+4
dsgKlCrEKcZrUNF3zahhXkzr2GpHvz91wVZwwFxFDGc6ydoo/Pz4+V6/naEtRWHdt8jpQZvy773m
atfKnhNxr2o7Syv2slPGkVgcRVCdhAW0xu+7E+eX2jDLAgN3dKSJEgufdbPhyHtXaxPNcuxheEgp
t6sPkrMf0Yxoy5wzsAWjPXgotIhnBJ2oYjtB9h9yUNgH3kMx5g7mb1ajL/piVCzgHSQgS2wnUjbn
pqnO5mjgIdKKhHPlm2x0SHR7cly04HdHiaX6GOjeuSeveMqMg4YwzQAzRCwiKe/808TMmZzYA935
pb9Z5w2Us+N+2VAQNt1MFfBrSi9LMsdOSaDxl01GKb71J33RrALpVQsBYLyplCxauVzfufT4Em8G
pKGMOUwc3UXmz5vf2+9MKe36xLFxdUX8vBD36Wse0Qw37QzZcF3ZmfycDncG1zffNZdV2FuqBmya
2x10qKSdECq+Y7vCwRmLdMPBcd6DaE4o3c9PeO9KN2t+11h15iWBY4siZiJicoqjOxrEOeS3wn97
xh1HL2JsgDo0Pdk0jzfz1+c9OFkk1ML4aybHzAj2eeIsKsy1gk5/DjV8Bh69cMWpUHeohmLcFuEi
UE+qYvuoMslELuKLk9Xr0HJWuYd6fqEz9ZFgT9qqvNTDcSA+kzKNBZpGkmlc2tpfhgoYFL9Cns+M
pdgDAs5YIQCyAQ+VLvvWoqolzKqeE3dq0WVo4EYTbJXYdXdshIba0VNMNESYGacAbovraXcWpu+O
MIaGZV6n38NY029mEk5sVuN6pWMHhEWgGlX2HNEk8veEJaR/wNaBKU3MdCYpd678BcAwvhDOg8Sg
QAphO3bzZamJ23GW4IWoQw6IHnXCRjDeZOWkNIuWVpCySc0UKQegIMQ/fjFVgwfVPNawXRYBFD2p
BU6AqJ2mPtTi0QiGGYJGxWeDuK5xvEXSTn08NdjrlwOu7Z/H7jdbCIO0I/Y1hKKwZ70ZTkFUYeEs
ZctOgreyQW3qvLTtqyo9p/4pyIgHvbfcftkcmiKbVrwmGt05NIg3O4jM6drIG1ie2JQrSTn7391h
g+GXfYAV3vk0vwgEMG5ozHggqUBg8m83l7OSRPWTkhWGcdH3qO3h/DrYtxEGNdC78Hv5Nicss5l6
2aeGvEENx7jUzzi203u9qC/zBPeCekJS8NyYOr7efz/duMq1yC0Nx+aZyXKIPPgWU489pHIvpujP
PuyfOZdLGTLHaZR7eG30mylJakti2TzHsR2xnYkkwDb09tmFyYk7Y2iWwp4NKVj8tj8NxVGznkQP
rBqG81KaGdSPCvn88zj77tn/vqGbceaGnps2qeDYbTd2phxgP/m2gjOY33njX+hx4xv/+0o3b7xo
/XRQNB6dfY/fvOmIZwrBXEQSfPb0qqBOdx0EdeE8IoTPGtNOhfHLgykoWnbzGzl4qcKCAbKhzXzE
FT//DkiJb5fDP/c3niKo6lClvFkOkw4bfmYWgi0xReA6ZgvttpgVG+KklSchz4lFWUjCu0lMceT7
JGHYvfbi4iYJs4+2QeDnb10rX3KK27ZQnPOs3xjJXh3eOhQ4lbB3y8/KuXhuPUmkswGNte+YPIYL
HUB+ErS/+ohPBZLQbBTnGsLSkdV9pR284dISZlah0C1AGgSUf5LwSS7fy2QDFbWXNwl+ozo9NDBc
NeO912xGlZTY1oBiIf5ddRsVVaKDb7ZxPiTOm3KyhSXk2ol2TKG++d1eMTkscExowMo30ayj3K63
V0mSkRFTBydD2G0/RAuTCXXl+Ig9zGGHZNUEoaDf6wXkkbDU2+qBE47RLK1G3GfnGFacHkPdsI4m
W2ofWlEsvut1N6npjbcDD+BNFb4zPOxJiuMkZwtHpsWgLsatrdtGB0u4FC2cIARujo+410XOwgZt
OPCSOFnm9Bo0f14bGJnbZUjg4Hg7eQgHfdpQXdW6Tw8+QIoxrBK2CB2AZ4nWgphhIhcOoUhCWZi/
D+BJwmSf6rjay2gWWpyf8Dh36EBS2CmNSUYRIekSeSq8sUh/z/srQzaPkhnStIWl7QW280VazAcS
EmLugpcZuAdJ85YdfbiWcInE/B3x9xadR148R1SCTygIEA/5Yo0Z9jkxCUpkSzASc7NbSBr3niL1
5HzVO0stpJ6W6hNFDWdScKzIeTUtCgs53vDgmb8qNgks17uJgEK58XhpdMa9GG8cM2gBO6oNsJFi
UtFOYooyLU12lLE6s5qJCsGNMfh2PH2Ste1JPK7J4KbclDhqNzl2hCcmWbZyQnSrZEFqpAC4CTYB
zpKAd01BegxFgzGzLhnboV8teWPY9klFfzJVTNc4NVwFQDGWXZeCePDsxDTcLFpRpCgkxpsr75WM
7JtLzN5a1JKHptCPBYrUwdHR+Pnw5uKHVMvmrVTsZKfeUawYCLAQtI0C7M6sXALBAcRbPTgXehq8
9JiX4UrlpjDUuUh8kyRsRMqTmemypfVXfvFshTMMw/EvWvbLAv0u54HatFlgAk0ibT6fOdraLPZi
TY6ctqrQg+fSLx3GR1qSQKPMg1ifh3Tce8oNzSe5shZNXiL5NglIe3ltTMtYn2WUov2t4HYPUrzJ
qFTCG1qEPvoQTNn1c8bcYMIaTTMT+t4wq8gaxfuEEaPvyl8c2uVPakBBe3V7Cq/8fn4zbswh3in5
vEg2fEmOKM+YSpoyOwZ4Ly35jXmBZUPV9tDXhXCJQiDRjEVF/qYfHqWoWPDZUJilSJoLeOLbfWKi
T0WYLUYkcIwjBVuSrxUz1bnqnJ1Uz1pHjGd/1PxyCOyzFNM+JBDhjYrdWANWQugBQCIaOtZ6R4Wj
n1GbLjDKju2O8b9pzatKp06It0xJmiRuRN82lKsJv8BKDyJykwQboB7LjwI2AiF7wtad6TDXQBI6
mG1QMOuM3Ra1tWbR3QTiaj1rSJTj+F0qKg5nl37Q7dB48wyLsto5Z8IQJGSafBQwV3cuyD9ZQ/xP
FIjiL0t6eFLHhKaY89S6xsh2dQ+TD6qung6TSBzotW9HY1dMsRUzK3peoSn5YhahctKQeBveY22d
DFwubVdshNZ46vwXE7HFkOdHI72q2ZkfOQp/S2mzMmhjykqxiJoO31y1y8DGREE6iQ3iBkSVjid7
LdNuFWMmRdnOUp85NERSRusZttGCvyi0cB0HFtodWjjNiRbEKmhHy1VAe/8XS4XFe+AjDsf8Fzwh
QQKaDoW/OuAYGS6FYmd4YGPSQvXCFqupbNgWYP2AmzCZ0WkBrAvEIoXuLEqTWQWqmjEKhzYcDyGg
EmT+ohj2UIM+xnhBOy7gB03oovr4oPiwKEwPoG0kT11F3idGyJniRSvEnuMfcQixIxlWDbVNg0ba
KI8mytiAWYajivQZ1QemEYrokvgWxe/AZ4H6EM/B+28ieZtZ0ZYSt6T6ywrLFm/GNUnO8z5Cnaxv
sr9UBYgnva3C/YzAoheaxPPoK2ss/pX9zIR1TDXZoXVoinfZ0H92a192czDTVFqaFN7Emy2NFhUV
Rx6RLQ0FXYVwu5BA9tS3lrFJ953H1UO8B3G6ofWtNf5JEX/J40Gjg2ldLUP8ACwisOxoT488a50O
JjvfcZGpLP09aDCapFAFxHcp1Nch87vl9NPG3xYjxUWb+BJC42Qf1IdsOOXJxqLg7CFV8+XHGqlp
yAzbon/PUnOfCfo2F6iMotthfQa958sLAKk1b9qLOJXyAGxFFAmYbUnOZVTNW937xZ1SUOz7Do+O
uAzYszQ01Yz2pWiXLuG7Zl+uTH8Mf10xvYOT8jfM/4pVrRTnpfCiueBsDb9Ytc7H2CkiWiLmVQAB
WKchLXWyHZir6/Rj6BSSHD89bLr4MscfYVz103ova0QiNtdsVMziVKjN5pix//HjhjkWYll11Tr5
qYM7J8fltOu6dURNPU+NbfxRZe2nlfGXD6MBWZhr/WvqEU7uOejLwudEfmC9YiLkMZhI2XRX0lvi
Z1t1DC/sZw45aIPZzqkHUrwZkzYU6dh71zwR8RCeBvxYTgyIFTkp/3nAdi1HUxOyLisDESRaOVcz
mBehtG8rjtZFuDUiXEwFNIFZ4PnwYNQ9J4QZ65Hi1WszAwiLsFHFg9MWCsTYfc9uAgrS4ued7tfi
3rjR1WDYaZy+kWjfHHf6WI+bpi1I4WBHyM4TGlyoTbW8mkzaepNjJJSmP19y/A6+fCec9KjZUlC0
bpsvvSC6Q9tSBKDCykGPQwYXZGmjmnu3bPzl4MzTmaKIbIayGsdY7d/DXGNIWV9oEQW16sSCoweH
hKh0XhiLHi3vEOfAzw/33QkKFb6CCN/UmANuLpg3otRrjkZgQzPls1DYunGM89VL5Zx+vtLXYsr4
bKDoacvh/MCl9++zdVqrma48WOOzsYdkCXYDmOR8iM07a6lAjlu0N0+Zcc+G8e2P+teFx///r+KW
optCafaqZbftm6yeSws5Fgc1ImUJrEJb1oX3VAzjaet2yFCMoBqs0j3CI//vFdXOj/M2h11D33VC
+d8qhxnEdsddacgma5s9IOci6hLJxbr3Rr97WvQEJvM6EkOIO/9eu8m9ICtBp9mUmqWKPE5ovHaB
Uw5DbGdzKP/5tY5n/i+P+tflbgbQUOiZqLbjIdcV2ZADWHIuScD+Jnj5/13opvgQmaGWltSD7c4d
t29MbAgHqnuP882vN4pf8Owgk7As/eZxqmYQ/d7jA+QALSPuTU7kKvL9Wd5nWAMGuFd4/VJBN1l7
qVlpGEJ1kw3kv2/LrBypNgOqvLUO8APB92Cwn5X3maId0gTTXOnaTSAuC4coML7+UqQa2tH5Y+nJ
KUDIpCImItlcGTO2MWqeIyRshD5mPtnuLCYVTIODhr6uUQi/CjZNj2fNwEZPFBpLZ46RMGEmHY9G
LT68CLgAc1vhOizS5UZPcMxTQtMSbu6gOMMqrNvzWMsR+IQMSAFOQ6aFNv+v3zW/CqIx5iWRDuzN
GB6sQBhihBS2317xirriVqjezeye0eebyU+njqVohBCpTEw3E4MgxXEmqQ6IKeWJxnZeHnnTMaYs
7/jz83yRwVE+ohBKZUZGC0cd+eZKyH+wfQbMfTmFI2+kD3hHz4Rt3gQLo0Dt1yJdIxs6gQWuU31B
6h+qxjS3nIWatQj0L5Venzo3PbuNrQ2ck1GP+siAh7iaDdJSSZ60+sll09bz1/SBTGVqGgLPrF1x
7lqXEf1oENWMO0DmwJqUCaAKed6Qgmqc+/wcpSe5lLiz3z8/+BeXl0UvTDLx+In4qTREgP+ObyoM
ViyrpWyLY/Fh+KQwOdcR0vkxMDTQAGlZ8ykzuqSKPDgH1282Hc//CfPiQEiPsUyIKpf8flL1Cn/a
f0zMp5R9O59ilTkHNVfoL8Z3lvxvdhn/3vbNBG6BFaJkkck2Qqm2QfqlfuoM+kqFA0GsTXutOHiX
pv3zryV9nQ0YGyo7AINzyzgJ/ftr0dBM+VF0yQ7rU8RhdGArJbIPzeap+9F7p4xEstbcj3WCO1ce
H+jfaZwr6xbnVpoNuDJv5iE2rExCSizbNZOGX58SCpf/w9mZ7bSuZWv4iSy5b26TOCEkBAyE7sZa
wFrum+nefvrzmZsDARHtkkpbpdoUNvb0nGP8429g6UCi6Y1X/injoJLjq8VRUp992t+PS8WE3jKz
dnR8uT/8Ez4d0Gqi9n1nCcWz+z9m9BSqB2Hh6Ae2pmuz4/y2SQ7QpCZsfwuddATjDFvM/r4RcAPY
ADHUkx2e/8nnmeRpFQWGJHtKSxV0yPy9Fbw03cZHPjK8jwymunpFTlXR/dHzm3p0u/HWav4W2Z+q
2ujarsmvTP2On0ZFEYgbe3hRe0ig9laRVln6mvDvHmiAsviqTx50c49TgFRcDhnwk7zoMQcbIFlq
paspHn1sPO4N4zKL9wOWoLPI8Fah+66vcnPXmLs4uwyMdzz+NCwMGBgXzRICzuTvDQW/go3ub+v8
ytEeq/4iTP4pzXVTX0cKwC+OknPsaLJo7auxPbTSU9H+VfLbvD7GCgrsEkTA8irnMo8e+vLuzAL7
XidgHQG5GlrRvLqNeQ18esdiSmpfsjTZy+g1AjKXGwa0OMu0XhRAcR9eY+VSRLcSUduJsQ/llya6
xAxbz9/O3MhPK92GksZmzLBT/og4+3QjNC4xysuBdx3+yfDWzI5tTPBq9wZ1qfKqBjHcfYYgaXr9
/cI/boW2aurIbOyZbD4vwk8XlnkDgU4gmtfExt7GS5DJ+QUsTL17kZNXDWODGi5ihG+wAKlLQe+N
6pHnY3UPPiCXLiNuAMmaAhJb0Vw20t8p4ogYmTPwUVSgkkacr36/6R9GPnAZFCxL6A7QrJzOFeQy
H3oNhM+r1GFlAShF8aVKrjqTF9cB4WsP9nCoAOhH/6qO/kTArsJ5icdLcFiGMqaaLv/7Hc1zasaL
aAs4XU5qA79y9CLoI9mzs13HOGJO8SmZy24DeYO7bB3vO32tNlei9YbkMtc9sqrCwi2Krejez9zL
Nxssjjd2DEhLc0OKYdnJzUxyQvFWBrKHdWQfeE50m9rvWvjaOccCi21mccGzkreLXiZD4G9TeXDA
RX0su0N5E5JaC7igenFx3aV7VfPARovu2cALXcmfDCYNnYG3p9jl1b013fQIpQ0v6UETychi7djI
Y6w7O3qrkUL2KlYKzXOk/JWZZcQZJoMBzNbuvZ+C5UBuz0gkmjT9sVBIRvexT1zKKuxf7PCtxlU2
HR8yEhXtN738N/T9orQiRhXHsQSh2GuGZ1IahvVBqA9khU9I1RUCwpXwKs1unOqhEXitIBxHNthb
b5V91+PegPBwuKD/TydPSnDGombhFof4ZjIPiXFMVBcX6xbcx9qa5PxB6U+T17G5Cf92RAkVwztT
T9wJ4pWTAknPYfLmSwV2T9qoRNPm4F9aHwbpfbb+qvH8iYcrRScH43ronzv+L4GE9CXCiBpCyu+v
/TsgQC0DWW12jVMN65Td2naSagVBTXCTyse5rGHWqA9T6jJ1PNsg/NA1z6wiMDrOZwsFxckKy2TL
FqWaTV4xXoQRhbr/R0QX0mNDDRDGd2ZDXvKF0HFEOzfz/N4KQWRScWuh7QCNkE92bNuJmtBWwsmL
+x0VQep4skIw5y3zVehTJHj9/lS/U8xsbE/oWBHcs9FwTpzsj/GYqDXbDBx47JAWEnpP8nL5D/Mm
MmiRF87aTmLSV7Aig/uGNGRnSUYVPScsvv4eanG6rJF7Y60w/fdXDnSh8x4gZdhIJb/e26RbXamJ
Gtua/s/UzPDBYFz22j+iYqPuTEf9TY7EpuJwSDoWD92xaAy+XqwdzaSdlKb3iFDPGSpfFK/Q6z7A
04VGLfrqPI4vjFr0lwZrTRQlb9jsj0c25zk7AFfA1AW0ZiYSP6HLVLHDkhaatWgedQg9t7i+hVjY
Yh+EuooRHFFSKGQHIr4X6nP7ZqWLJFpIR+IFhj8weewnvh/2F53KKF00D9k7cwYNz7KFBIab4TuI
KB834+BJxqrHnFOEg2eHcv0hA0V+iV/yvxBUrPdaZpyB1Fzc4eVLvsGVCYr72BLie59ca8/dMz+Q
2AtxRwjHq3b/+9pSPmiQJ/Ut6i7ayVmKhrXOyeFbh7BqAz/rvdxZYHcbokcLVyvr2n4RyKrCJe0I
Fk9P3X1yaVxEi1ftQlriWvuW37QP2W12299qO//BfuAha0/NPWL543Rf/1H/8D/Ez+PD+OeluJ3u
BZ2NsvU3wa3w+oeJwfZL5Nnv5S5lIkuHQw4kVitsxk8RM2ptSZyelpJTtZpBWCrGD+1vvwpmHTd2
dKtyXKDNxygG+5iM4Steav6CfzJJJpyR3HOK8YbCwVlklAuM2Sd+zUolVadf4toAH49lABCv8++X
CnqpZhZ94cOKIpKn3emz/TSGMIhuW8RraBalhUpEuMUbS2TcyM+c3j9snQ62+Ehf2VeQGqlfl7bW
y77INaPzTOYH3VbzZ6Of8o//6DfnHDQ+Crmvr1ydNzAwTdLY6CpOAKNRspXc79imdfGgjzojDRKY
q5RJ45vdxzvmXA50la4H+Mxn2+tbKDbuiKo0AWhIMghwoYMVUbfWWLfwjMs4XpclloL4+gZY82XO
bYNxQ4h82LEe+/LJqqalkzxEY/c44u4YVYK8tGLPIIfSDYTTFpejJW6DnDCwM3vGdx75bC0H8wkK
K/QcjqWvDza0RJn2c6xR4vB9y4cu7q5N5YmhpiowSwlHZJbjdpBfA6SDgU5o9aReNRG66xh9eZ/d
d8m0BRkjd6VNVr9/fd9fusqNKZRrsg0iegp+NCKQYiN1BpiMW6qoZYtRb9kfVVGsc+VpOqfKtedF
dPLi6WQ1oqXnc9M4bSftQKrTsVd6D2bypiICRdCMCbznWmg6Q2d5gbaFKwMfpT626dNU1XurxcBQ
v0UadzUoCcJMMuJTLNu6p6BS1oTVJJV6O5rM8+OWVLxgNXNEahq3ENP0IOngd7z7lf630KLLGBP4
Rr6tHTyqcbBK70ap2OeCCLv6log3f7rlCMTpKF914dNUHsrL1ArI0GGM3A1PQ+DwHhiUkXWmKtou
CNursGvXQV3sKvltSnqIEE85RkldrVzIWH5EwYWNBaOt94SnT9veoTgisrP3tRd6hosQx5UcV4e2
EjeKJjD4Jrwlc3bVZMEjbnAFVHdCtm77Kdv8/t61GTQ4eRHgGDQ7mL4bMj7UXxel7/saLF2Ukw3u
Bk6HgpMEGkNmw2UF2PjL9aN8k2ekQshiow3vBBRhM8k+hF4SeASwE3eKS2mYLlI4sEzRdJhLjvRo
yfEWOpXrSPVNFGE9nvu3PfkAxcw/1sYze9YHp/fbnzELmsBFbDD1k28LN1Mp1exi8Kx+12VL5jIK
W7M/F6HRtUXmDiX8pC1MYxPUO9tlhp5x7v7+LH+gHGLOMHPuIIZyiH1AGJ+7x7x3IivmABvrvRYy
qLXZb+wXX6XsdqkhLqi+t4q8Af1fm8OwguS7KLXdJEmo63ws3bZnbug7VvX1hk5erlXWmtkiDvVE
tlHZyLP6SPNSFls/v+7x+Q+qgmJELPnYfr/yd7mIzW4OmohRzFyBn+4nuYgmtdTDzrM44hzb2laS
g47etTUiTIx7s/f07NC3fyxM58X0ghelpr7VqkzAIkGZ3CMK4sykhgyL4wihLJnqFfAtlHmmNCUu
umF0IYo9fAMss3DOTNWrKTCgL6hP+SzP17d62Ls1bKXf/zDlo5s+WWk2W5YJ2xjlnHraTo65PXWR
JnWeXyCIL55z9IoTCzwiAzNupJWo35gYc6O0NZBqEtDh/KaKZDcGvMGuBIvaaxO2w+zhiI8HET05
9h1S8Nw4F/7D2BLXGAUHQxQ7mcRP6R5RgN/gDDhYWEutqZBWRtktSsTHTnZrJ/8qqhDLRmtgENsZ
rJGnp/Heqi9rvsUmfXaQpKdBStOH0XQId4zIGB29Bw2s8Bsao2M0YN5EGEUWvsdWvxJZuVIleWMH
40Yyn2OkAYpaLUXMOiaLkx03g6/SdeOiG94kLC4FXr46BGYF44CE8AHJyFeFLNb2tYbH4GClGzY+
tnI92ObTmxQZl1a5iTtU95zKURtejC0xyipRSUctf+wVQqB3tTDukvsSu7EB0xFtspZ+8dxjiWRL
60F7ruFzQ6md0V2L36yN6oU6UmRbW4EVdGQ3UMr+aWYHdPM6cKeg27TZ1qK1pKU/3AgFB5iHDHPG
tn3KsN9Xk2PpQz3pE1LTwzPI5YfRzLcVQ1eioHbkZD0968gyTCbGS50XVG/S2Nx1mX+pydFN5Oyr
LuRbzFep5twIqbwlEAAbt+raUcRKU+J1ywnTNulmpLuK9rZ5rKgkdbSycuhqGDQXcCcBixeCtHY2
lIqqPSlu9QG2Iq6DiQFw4OVwF8tsk0uYeRiVq2W2q+sT2dzJwh41uEbhS67ZzwL6ih5W5MqgX8TO
Sa+sRWag0BIusdjR8NJwaInYgkFGV9f161wcUrvbBCQ+jPhB5pNbHEonXqv6eOkUWEcG6ooXlOT3
haEvWxyCxqaC+FFBkhwBqsUyccplHhG996+U3+w8WuKyIWpeq3s3wJo3TZxmoBPF2/klq1Auej6H
KH1RmvLM+aF9R5dVfO5w+0e6Oc9BTrD1NmX005cGSCdSRcozHZMXUtHG0NNUbBpNfWnnjKWrfUJP
knHgGYQBdjvBQT1/AzUGB02ZHdoWoEMcp9wXi0IaPejI9ATvjrwxiod8tuCcI5aym1lGiPWkn22b
/rmkvPPtcteBYavt++8b1gdoe7r65ihNUN15inm6X/l5NFShUrZeUNw0TokjCVbmdk36zuzLssC0
baRxnYxVB9icJuvefKT97Am3HKv0o2pBy7gytXRfTmSpdc6I2feFLiUkkRh/03oNyf7ga/vJ0ZZ+
BqDny6uY/Lj2MoV70sjlElNlMx2X03A/jdZaKSnlwn+qins2xnP4E7F+MxZnkg1uTesUlHznukXU
cmGsHQUG+yZLz07g5wb9+2NBqat+4Lyn48taMQqmHXnr9ZG5Nlp5N+FtGxbhOo0JXAOwzfpXU5ib
QdmlSgaBj4Y9vst6aG06wTLq8xToENNakmdg7+k3anuQ4IWJbpd36SaENpzIdzCBU3U/Ttle09WN
Lftwb5nnWmuHLZgP7SLAFt6YxGXfXdebnr7cQgwZoA0xG40qf4+mBw8hHbNRAmJbv1QXkcFQHbc4
aSRuaq30JpFe0x5dD0xhuDVrzOcSMk0GF/u+QNkZ7bvjHMbg0CpHGA/Lxr6WJE/0cLYWI+GtlrVV
xWtKXAFb6kT+H/uvkN8sClXLuq7DbUZYXWdfyRwBii9ohulVQRsAeGBqFgbhyI2iLwLLPuThmYZp
rtl+e0UnNV2GkkgRUth6YfTahNdadpCiM5f4oe2x4fKA2WEqQUd20utOZm0lY2U1Xj29OOVTKVyt
OzZ2sWDXo8f+/VP8YCGd/kEA0bjqWFQPFN1fa+1I2EOWxH3rpTapA9lazSgBIkh6cM8fMowy7QD8
oTxSLjnhtBl6DNnxG/LZYPL/HD/j2HMqBBWzMjMI6f2+3kzQREUXKGnjQbyeNUy449spFoSXg31r
GwdLInPB1y7mG+gy46XKbn9/Gj88esd0mDPx3Jk1nc7z7KYznMZHAhiUD+kIcKMSRMHTj5TH+aT5
7xez5vOXQ1hD83QCLRnKpCSyE2PpIL1Y9oVfMd03Zi/8IDjqoEu/X+2juj150Q6dAMUjrBHi/E5g
2cm08pxBf+NJ6EHRbxSGZxgFNVSwELCNCuaBlfUHwDbDDbBNYNLK+BPmmA1O01JE0TqlZWl9HKRw
fwpbqJ9xvW2IRAvAmNJ62jcquY3y0ZEfrIwUMucMFvcDFwJ/Rw3PLJSymgwz4uviMKc4VVHKQuW0
rvsEXftsawWDszEiNNqGa2LiU+nVUmqgoxBKJQtWi3OZ2U+qUlzZxbQxW8yb8dGbgulYiHbbFHPo
ufW3KR78dDxYevPe+38i6dVsJkKH1WWeWu6kHwK0cQrjA69Jt1AcUcmpO4fnpuQJu+6NoEf3FaKw
yxdGc4vADs80xD8UArBMwCawPkZneaoR7kGY89Suaq+pt4z1TXoQsmWycKfK53rvn5pWrgPXhL4b
odqpPtapyR0ye632UsVcTPiHmQLzfTL02nxNkxbURNcahyDWF6UPwYLH4oTIdQs3j8+x4X7oFL/c
ynxcfmpdIf5VNdA6tpmcV86IEgp6u/5K3ShKY9sVE76XtNXqTmmff/9YvtnazhuRrehAD/iJMp87
+Tb9zAxgNeDT6DTyQ6jsO2jVQ4BjpLmAd3TTBDhocSBOuUFsKzOHvodMrCx9KhWBYOU1LuclQbMh
FqN4E/K9kRlubM0ZSaQDTG8YSl+r9XRh9I+dgRxYFvoKgxlGGBHVZ+u2sNrr6T6VcaYUgduF03pS
MdHsiguzouBLxCpIUGkOixgijAowa5MAaZXRMugeAzO4UJj09OkS6A55WYmAJp0DRFO3DKY1xtJL
paqWFeDD0BWrsdnG6JrMQL625Nbt9UOKqMRXOwpocGaRLGQUoZnE+Y0QPSSFp4cP5Du2O4Dd6+OZ
TfjnJfjp4Z8gBLnlB4WpQIlorGMkHRQKDJW5HJkozuvgrA37WWLIbfXHQktdYV3d+YlzZrecMd7T
zRKtosMZjN+RZZ8cRI2TEsJaiBrRLhsejDXi3kMJS7czC+0HwhALDU4rMhhVA3JUv67xUtPIHdE6
PBOlF6PCsva+xOu3BSGs4mQVkBkxn7QOw/3fV/hPwK8DqsqOwpjQwPbg64Uryw7DdLQqL2n2NZ2R
XB1ldsWq28oBZAGHcndQllZ3IIOaaq2R2PrSN18fAa/u5PYALsuqPSdI/H4Aa7CYgZ3IfZy1ovN7
+fTJqw3uQJ2uVJ7vHIjcIJrEU4ydM7XLgQQ851w238fv+/qe5+vRYM18QZn99ev1jFrxOxHJlTcX
/I09rAY/X/td4gZ8SqYIVkQY9CUBIsPLELyr+DEHCLWydllYxnqIj3Iv7hT4TUomjknw3gj4wViM
pCNBpFAg6VBcB4sD9Th3+zWCwl7UK3sFKWAx1APJOpJbG7cpMOs+DDKAXUIuiWzqkTbKwNx9XS16
s7+LZYUxAomK+F4wC8f8ty7+Gpm15ih0GELEaUTSib40z2JLDg/g2wMCvzRkBtaMc08ekKl3aZ/k
VeX1IwFBLAKHdAf70GZ4qATSGjbp2ZL0+2nHO+Htg8OrMPb1k3O+dmprtOy88uz6VjTTPqa+KCpk
dJp8l/vnbGx/XHFQDSGqMGpgeX1dAU7QSYOBDYmXJXfTsGvFMWC7n7ZBc9VoZ060H2ow/jT4MMCP
DBO/EdbSNsrLUS+rmQGAdQJl1LSC3XvVldUhVlo8yVPaloNleTo6pQ6/X6O0SCJaidLeJLxk2yCf
npdMCbDAFI4prnOt4GQx93ds2JTKvZtFjwZJNMgd3Kitn/7zvjFX59Rf2JWApp4OmQuqY3NIQzRV
AyVhsk/BlOnjwu4J2BSQhu7u0NY9Kq5oIZMEQFZHTr5csnWqeiHhgmgQ2HAOVP6Y8Z8uU+wW6GLg
X3JzJ9toaraNbGWW8GznUGODVoA2qfZNYR3A3kwSOihgoM2Muw73RYyVnbVKlKa8riR8YpsAriDW
SMYhPre//3RjbGYwM+flBXXs5CAJMx84bUyElzbOOuxtJP9Q9Sosg33EJ8QEATeBAe0BaJxxW4fE
pk18WfmlxgGtkcRVMQ4qOQ4mZSfjrdydG7L9cNpCLqbUY8BGb4DE4usHoFZZnilVJzwZD35cge4c
a3xKMIgVRDPp0006+Vgv49iP7VF9kyg1jV9aXhZ9f6WHxurM8vreX3M387fPFgCv8qMw+3QAOErU
qg6W7rC0NiWBFhYZll30LAEixuiOZGCN9QyeGv9m7WAOsxMb3QUU+zP38cO2wOhpNjKDw4Y4/mRb
yCwjFGmM2t0J+KgYogNYKuEmGYM1q0hp/5lhu0QwtvT1vzo53FZKFpdCjhABd2O8nCyJqdy50fQP
O+M8D7NJYHfIAzs9HVs/bJzJ98v54fS2tmz759BmLFovxdkK6MdrATyCuEFuxYvj67LodElJYfyW
HuPN1EGuFz3H8Vav7weyz35/2D8+60+XOnnWka4FKpX1nKKIERGZhNKucg4MOS16rFA/82p/4N4B
qjAvxlERwibH/te/rFcK1cqKOSyqfI+d5lD4I9Yn/kYMuFIb+jWKigu5UW7xoVc1aTnFE45VAgLG
uKwT0nlwOYiRkBjlMe2ohDTi0nCVK1dVYGPoIhEIm7m5Uh4jqoXfH9QPpK751qFUgtgwyTJPirYc
BWyacizMRVs0ghCJf03/ovDh1jJZ7ylpEdamTN+qguqlOVMTfzd5ZTb++eon/Zij930hKVy96fPl
FBxTJ1irIKwZaTiZClQM989MrmUiHOc1WZTK9jyOofy4pc7KC+yhdZUwjZOHYCS+0aeqU3p69VZR
lMujRWX4Al8PTgzG85JGosDAcCpathhiKVG1s8hNZJ5wkeIN1OB4VfYYWFNfR5NYm9l1DEVmgCqb
A56XWAoz56uJ9zRHN8W5wBJQroEpo0a9nBEEI4y2Wa68yKO5yglbZKiRIoM2Ombmmb/UumCpNqGX
Tm8pJkX0zBmTDZOmrgk8LQ6xrz/mh3B4sTuopwxEhpAmRr4MDXyXY23haLv5KeqrQuuwuegXeTEC
xTFIXspAu2HdLjv4CIWoLgVhEVO8ipjOR8T8Di2e3FbxZFp/Y3VnkgUMQNkIV2pfEeAiymf4Rj9v
vjUQgKq+2KQcPnpE3ldVPljla0jhP2MrxB4n2CobcHoK9rCZBCBklNgmQcjJNvMJhSZiW49NV85h
Ej2kanZM7NaV4aB3jTtQvAaOF2pik4fBg0nm7Oxns7MIWDD16x7o6PfP4nuzpqkmiCmInWkgXDs5
wfxIRlpetKWXOsd5YBmTO4p8DnLb79f5LrOAhQIVxQG0g5mA7urrzuHbBeDIwHdHzgesqNdYPIc5
7iPlwGgBfs9VFb03ZDNE+fb3K3/bIbkwTE6QFwikCDxPqnArZaAcSaiYk9FFxJ8Z947zHNhHY/Ly
7vn3a81P60spdXKtkxYsNiu8fju59gocpARMH8t5leS3NnFDwJ4uTS8AfH6/5PcueL4m7EXwSR4u
DK+vD1Yhwa4x5y44rnEnaF0y4hAfQggA45pnpErqTuemLd/PgZOLzg/iU6mRmnobgHrWnp1saxnY
xfXDrdMd7PhtuAjHt6jC4JixW2RKa8OlZi2JIJKPSn1NuYET1aAfktKtBTlkyVL399rNYLk0RL8/
m2+L++tdOienVaSohUImO/oQe8mNZoQEN+pTg7/C79dR523z23v//3dwqriS4C232gwyCmnftcS2
9MGqrFfsqvk8Z5JkBmGWW+bSyqS4dhj/Z1G5xOOhR4DSJy+8KqOGKAAxQs6VxYiEZcC9QMFz5Pc7
/VaZnDwR9et7UzQl8mWJ95brLnXaMn6a4SA2ubOMsO8qho9LoSPU4TKTOnZy4oHZJJ0+RwuZPkPl
StvHmbxhTGZCmo6YG6rtsy2RJa06Gxl6XhYeIKYRBupavoIVzW70y40MBv37A/hpN8DwG9suFQSH
PeHrA+gw1uBcyMFFfXyJSnterDP0p2XjYoLmfLZvNX565J+vePJ9almVOEWd1V6nVn+bgORP0m+r
mGCN6b7g1Cha3PggUpng5WGsryX/mWn8rmhlMuKg0eivvpFwFHo1MzxTJtUqMfDdiy7w2rDwxBC0
bJb5lqSbaXiRLPsuGddS9ZqY3UoFZ4qki/mUHdX3KHj1uznsR1sWdAYcM63R/5Em2xtq4SZKdIsu
UYGkEBc1U8A/LMpIbe5S7IgqmWTinrrlPWRJKrnY/P5WvmX7YM+tW5Tm2LfCqJRPmVaJHMZFJtTK
S4N5Tpc8lFuyQ5pFJZh7MlFZaSBYDclwyCqW0BkjGyOfVRkvZXgV6SrNVpjuIcv17yzP8fD/X8qX
tusxZg4Ji4bdRt2ZLOIjzFvjhiT5fJPc9frWxDaCTv9c9t/HqXm6H3z+c07eeR7lSS9S/pzR1d4i
ktRVF8/Rle71s+/KwlxCX6Gq2op/2kV7K/+DAFTcOq/9X3tpvc/ZBX/V+/oNL5sBsg8dW7uoi8VU
IU4iNXqhvvl3pEgW95ALMR39dyDYgtSf0q36M9vFTxsokIvu4G7GHvZBNvy0zfuBHIm0byuw9a3v
BwuZewicdQTf4/cF8GN58PlKJ71+KaVWl1dDhcXy9cDkvjIxUlOyjVTt64ok411Z7FUISXK/P3Pl
n/buz1c+2RJVM2BRtvyNkY0i+wNUGMXa2QFtLnCQ9bsljOX+EbtDBGtn6oWfdiNgOqRMFnJkZrdf
dyOYPkE+TBPrZLimL2U+FUbXCXAnl4zzM3/pjxczKfYU08Rm3DzZkKcwV0Z94g/1x3kSlvI0EbmD
5dCNnSUM/rTrMQyeqf8fR8DpU1VL1J9RSOBSu0kiL9eO4IKR/mqdg68+vBVOvzX0o7N7ByYCtPhf
n2HYS2E/pgn1TyHvmvA1qpt1apjXk/GiR2DzYt8ZFyIujiUTcNFbawhVEVCEwKjImN4m6zlIIP1Q
8ZLCwS5xnDk/PbOkYrQuRfpWQHhM8ImCirMcCEhKAwLqm9q14Vkyl9LsdfG3SEj3xO8vvMuwseq2
Cu5zCY4ADbAihkUhkgLwrTfJVx+nAB2Ljc6S8Weeuxaj8Qx+sV5lB6XHyq8n9NG5LWM30TLOBpKX
hmfJvkGRtKiZZjQzPDiQejbhLgPzRyTJvsKOvKuNZaHwA4EAGtfO+ZP/eJp/fsonVTSew7hRtw5g
f7Idq2PB8CpKNFclDc+ElAszdR0SSgwD4TBzA5nsmrF9K8+gf5BcS62+S0VyVRbr/+HrRcJMgQE/
FauY+ev+tEM1g4zNgMpOq8eXRbLt9Z0dGu5MPYgTPCRownYh/lPleu7uISL+fvkfV/mnq5+sPT+c
nLbKIa3m+m0CRShHTzP7vvrr/+VSrG0DHBQHZNSh8618+kMzCGoBJuuV1zSbsSC4da3ZB5UTQjnz
NzEv4VedfFFcBzcTQDxIdKc1UiCBkDdDWnka3pl22iF0XgdG8xiHf3IyMjU2ZJ/cPKUl47B/ZZSy
6af7SPZXzmi+MbINQ6YqHM85edGI6PRB3OGQ4tJhmpOXYOdEo/zxM0AH8y/McC6f6UxDctE/zroQ
kNpFSHnCuec/CC3+0+kTPxkvRmNn8kHPNC2DQlqsq6lbS2Z/hH91we+vq0OrEqPZ2UxsSYuM7QRM
AYBh5mRIkb6Q9XurD7dh0JFnZG0LB2dypTrMPMts1N7NeNzNdn2q0q0DoEic6zA4hbpBGGP3ZJY7
fukqh1tnhfWtRTSPCgc4hkrV2eYigUobBscKrGvWfQaNssAlFgWmvugHa90V9lYu40s9gsOOU5xN
lCWNmmNIu9iC88F4HCRtWUFlaUbwaxgimWq6wnkNSQOmXMAdDQoReHx9nFr9cp6Ga91dMzNSousp
foBvlMLzDSOIDvE+b8S/eQgiJ86tEtcY4qck6Uaw0/441rAsFSJclfHKHoh+izahUi3ZBvE8e5fM
uxkanoJu1zWknZaHCdWZo637R7tVFyKSkNJUlxmsOYhlDFU+UL1GIhk9dxXG5c1AN9gN68l8ygoT
dwweRi+9FRXzfoqUxuwWsnZLkjnbbtNgKd1Re6PMnnRAJFAUgGGh3jBRyKwSrafXFe02CvZl8KTx
iU11jBsethpouDoM3DiT/YABT6duIDckarRRDd/Ni30r8j3Xxw8VlWv5oogO8tW1Yd9ajdtUxaWD
M1CbOgsSaMDBkeP1FvaSW6VFyQyDyMakhV0s5ZKGGl04NwZmh11iu0Z6+/sm8i21jeL3y/d2Ui2K
SPM1HTNQL1Oewzq9TIk+NvzLYV1fCPu+49V39AhhrSyaEpUZPsCdtKqHO6N+neGTCJsZTNi0eqHG
G8EElDkcXcMEYwHIEZ405oboR9V4/GeIWxH7Mwfy9z/hp+MBSNFRwFfZT8iX/ro7NWXgDGqmCm/U
za3aiQuzMTwppqd3jhpVuGknRwXb2i7DjknDRHZMliHsYAXesd2iDmJmnmQEPWvOOdz3h/rOQItG
NBHEHA6Ik8oyIQ5cyXpZeEFcbksEMSWAtCllS9HbK4tmaMi53WlYt4CP8zA46EPXSN5+f0IfMNO3
TfXTbZwURLEi59UUjcKTWgaVjp89tqJfIw1CvR/LYjcTSoPWRuxkXwwIt3FR2ArnWbAzpdK06tJi
UQYEl/OxIulqbEyR4XMH21qhMGjblaVJt1i4Xc5liFFVf222sRmF6erI7XH1GJjSNcRIBteKf8hK
2R39ZJUDyULgkiwwADpyUg5nNjHkGkZt8TIdkLhC3qktpudDd8N8RsEYPpBVF/WA1h58xB5aHa3q
QsVgNFgkI87sOezRFlKpMa50YNTEdLsgWit8R0qmXY15v9KSN0m2Xw3b7aCd2bwCcR5v/KHapXym
lyRZTGVId/pRmTVcUKUSnsW+gyIFnNp1VHxK9WljCXUpOGf0EWNDDFqtv337lAcsCz29CMBYlT7f
BuNbYPTn6pUfEEK+EHgTKitSRo359UPhKXUN3sQsg+gYhthO2DlkJ0SkgP65TNsaq/dTNbhNGZKe
UaL577aYHTBoLUn51HCUxhiUxx5BcyU/q17+vky/U1rZi5hl6rNj3MxZOAH2ejHmSSO4P+p2iJUy
dZ7Gbjj09Up6UEgnrjprCf3Yt4HlnSW02gpd2RC/geX9fis/9J6f7+SUyuCUbSLwShSeae50/Az6
6zE4nt+5Pp746YfJPHCOFYYhCXv16xsxS5+IML/njeD3oS9IoGzyWapdlmji2D0XzmuQrpiA66gX
oYa3iwHK9Up3VoaxNBXXttdlcMFh7ESrXFrH6VpMyyljuLnANqIFZYrRbC8EUZQVzcBlPK0xkZl/
ACyA3j5jO15ptUvoaKWusnphFkvlkYNmjFeysmsU1yph6C8pqETHYPQinFbAH0R5ZVS1vdvhBPyq
g7A+qhK557sJBCRck5NZRmvCXuvuiv9O+HRDuAlnQ75UZicJztDlnIfM7CVeaoobXg9I0eVt/BDf
4rWZL6pkVfML8JBf+6U7Kq6SLwUdCdoUnY8G95hNF69meTO+rThYcm1uWVniCsHPN9AZGvxBVxmN
bLeCkRcQYq8hll+hb4eaLO4zZ9NZq1KaVdclG47pAmYwCihDCHZ7/Fv9aKWVHwps2PFoF+2Fpa7b
8mICH+JjAETzsM/CrwboOIxduVpO+ZIOI3LWYFXZubgD5SfQGy8d5sfqPEEEwPy6UtImK6ZEYaVY
zaZrSYUijgMGJxsium+qoIVNkF3C7O7/CDuv5baxres+EaqQwy0RmIOorBuUJEvIOePpvwH//4Wb
PmUdV/dxlwNJENh7r7XmHBNVvcPtA7i1jFx+Cb+/2TmDBs4I2LuncumImFGdWrA1AeewM/d2JB87
iCkWUlw0s/aQg/lE8ejwQsTVWoE7KzbROizJVQPIeKVWrP5Qa8gDXnEk0ilAc9qKNr7YQOcw45al
Mw6e0u4H2WMSFvAFPaXSMYERUuyjdkmFBspo7ittOycOkBvmejnPNh+g2tXjVtAcAUlk5Oqtq2Dl
efKTQy6vK6qr0B1nuGW2Qllrj48sXeFjzvB2WDHqiggJ5eevhNwrMNZXpeooyqrMbe21a1fmh8Ds
jBjU2VVGZ2AWB0epc8LeSe5reTs9BOT1SrYVbNhTfPBlP6Uq/R5R3z7vuLYQA9MF0ZXbeQmPuxDW
coFKYrJHc6tMnMxX8aEWdo4p7UrVnQNHsFb1JdtUXC2nMpanpwSfHKyglsvSHqB0EmyDEQ3BxiwP
KhlM8YpbdWnWpRvZ2hbkwnKaz9eI4ILYoZ8gP/gPwaF1aUImyNFoXba44G21WlvkJatbot5bw53Y
Qs/Lrf6sTr8C/Wg8/HtJ/XsGzurO/G0RiSw15O1a106jEep+Vd2V1gfq4MWYWRk9CvDaw3y5qCYF
cRON07YA4DOxDf379f9HuczLI9TEbA1sxFiW/D9q2IGAKA3SarVMH0ZQFaGyHYqzLN6r5g+Ntb/9
X0tzX9VVSVz6lvgh/vtSYjapg5Rk5V3/qdwzoUqm9aQzd7QRohTLId7JHoqzQW5GxgKNs9dtQLwT
1zvu2mybDHs8fX7jpHuZDTBf83gYuc0NzgG8zq+CvzXDZ8NYC8K6TS7dj67U/1WC//n2b04vYdKJ
7ZjniBWetBfrJRvRJh+hY6vdKn2ieIWD5tti59WxI/xwRPkrK30pR4DBmLh4l+VOumlKzlKmibMw
lHcO5dCEUKhcIdLJLJsjCBdwIip7IbmyZ62a17EBru7wmKTVOhE2hmjX3xjhVXMb4DgqbKM7d+cW
60CyLtR1gQ1VWRfKJhZ/qED+1wiOt7v0/8jukWgH/fcLj2ZFntKOihGLlad2LDroFSIkagoHX4Fd
e65xOzG4JzcEls5niwPCqlIbVwYJewXc8Ri3q7cwCvwRA0czumpLwQfE6ieh1v+6Oek4Q5nBo8Q2
chtlk/tZbeaWzLebuSq5F+Il8E/TCFzSndKTGm513WuIUYCSMZ/M5F6WWElWHWODwWY90Qlxq5G5
exUGMQonSOByhkqAI4fdhOtu9uToKkFQP1DzRrJNdIbh/PtJlpaC7mYVNXRGaFjj+SC03/57uesy
pe0x83zVyi8RD7RxpzBb6rBu+5Pv5eEhroYD7eUpBKUtHGflRfpxCP2bAPTXm8DpZHF8U2Tl9k4l
ayBSDatHjVSDjsBUsZ1bl6ujdx0tlg7Z4jcU/2nYSNPBKjd1s08IMq4fkd/h0Zuyp17bBqVXVuvY
JyzLmb58fN94eqb1CAe1J8B9FYwbEmbaYpNYLuQRbT7Iw1lrN3G0Fqqzml6QbRJW0KXPc3JodfY+
R5aORfkVCuc0PBTguvtPTTyUryHYUfFaEnOunSLhKeKbrh5hpMTJeSw3PFxKsPflY9Y++dFRfM/M
/RC+QCKz9LVVbJCGqhRM7UYk2D1cA/MjwJtWSXNtL+28N5EXwBKVXFVx25ToDGdOnRwLNEPU5hy1
jiVviOqwXB5VMT4NzRs+o5xEBkS0CgeyhfKUhG4NID9FlMQihzwGosm2IuZFdf1nXXsrukuiPObd
2azXuN2XSDLwePlqAkdrumRlC5M7mNu58aJ242depW/LdE9AgPohF27Mjdtw8Nj309pXNzG3Kxjd
dCv760x7qhGAABRoPExRpHPrqpuzlXY7v0UxdaZTBKy9DO6xJaHviWJvDAnjequ0Depfv6VTZuux
N+ckTDxo0rZFialTzNM2d3vt1KdPRbXx0wP6WcCHse7pzTb5LJwEwqTpsBP11H7F8hr5Fz1PvyTQ
4EL7H2DaGGyH7pQfOe/qH+kj4iVHqjil6rwg2rX5WueHybxnR8vjdT2ta5kcinstPknJU63dF8aO
mLR/P3y/AeF/3PeIWVDssEiz1rHgoab578M3C/R2NOJ+z+queDO8+DXftp4Wr8cLERnyU/GmPk3D
dtxIV4z4hBeuG4/l94vBRL+Zr1jRsq+JySizZ4zRI6A3W1C2yJLoUpYpFt+7XtrJJGP4K8S+6G6N
2W6/WSPpgr5YW3M6VB+Fm27DV2tLmcDRP/0azv5L6nIecmvOMVeZmtvt7jRPXodrFSwALdiNuBnV
VbNhPLOVXXyuUGTJEDFckSbs3b8v0e0E9v9fIqbKizgGjNiywf5x1Ij0JJsNMxvP/npKN7k384/u
Kq8+1Q6hCyvVS91uo3K2dtWn/r758l9Tyqwv1REMe7yq9+oDTw+MPR6QKGAwuOJjvcxv6ResVj6x
0B+bbFWOa/9IJ9VcD1d1za8EiDc2//4otxSSvz7KzakpJPAtFZpkPAfUBNKD3FxxeILd6GijmK+6
fBoZ+UxFSXDgJUYjkEb3jQbx/DL9dCxRlhvrrxtPQmckE3uGv+fmrRSlNXajFY/kjK1GUg7o70+r
5WaA7aW/idfey7fRhq1T+sg98ztPbItE+RUMtIpi9t56k0IKJlv6bt+jV3r1mdc9aE8y1dJad7v9
T26o24rt96VbJiYa4V10NKyb2j4Ig6rsIhZsi1Ng+DrcFW+6G2ymx+Y0oyagLwlCxgGmUTuV7GjE
eV4yz3oV14SDbAtu559O4Ldb1v97R8jRMK9C/ldvOYYh5+OgFubhHDwxM9nJa/mqbXkM1CfUAC4V
yUbzAYkxUHMDQLE7fGjxlVghU7Bp0pnNqo4Yjax4qIzVv++zW7DA77dGk3SB4HG9DPWmNYWcW55m
IejPhvykdteydQFD+Dz6wp0/vFbYmIVrvXQsUhlPAHXoUUqPdbVW0+soP2aIP1UhBxWIfUe7KNl9
re2Fgayyox952rxT5L1ZbDvdtToHM5JcIiUgyKJ45+xQKI/+9DkNX3XnjGxr884vNj5ctV3Zv3ab
SD37ydFvL/2i+fhhNSUg/X/c1bqlY9ChYYiC/ubAG5vGkFeS351r5ggZzRUbNy4jGMp8c53/Ul1g
etqn9jw67ct47h5aZ/zU7rPT9K6/Zm/jOXonbfEdKubsTHfD+/AtBI4yPQvCMZlS+N+b7C2a1/Ps
CO2JTOToq+kctQY4t+lYOOZT+A6m60V6woafvvuf6ufwot7n7/1d+TZ8SK/idbgbX3nKnufX7EN7
lTmoFA4BodVH9sxt9Dmek+fuYzjX1/w9fpou+sN8pRv0OpK2vOJY23+UH8kXy339Ib+Wz/mz/mA+
TBeVf6bLsPx4Cd+Ft/nEjzv5fjqXz+Mdb+upeYmfjLfhot4PF+Z498uPdB8cfH9rPQ6X0g2fps/O
WnX8vu6lMdftt5U5QI+Ncm/yQYttVK3716Rd5W/pGwFtOWeLBdLi+flOp+EcH1MQC4stbo1g9t/3
s/x78v/naiUv5f1yOKTQ10z9Nleg7ARN7FolOTXWZerpSev9WymNRFZhEhXtWQztXv5Cj0s25kDu
yrDSgq8Zy341fPaUXFECyjSuJ7tgwFjvZDV1AoJ/k5hsl/iuQK6IWRv/wGB9qvOR7N9JqlwVvU5a
lQQl7cfsWQh2w3QUsdu24sXKTBTWMnBaBRDJmVA0vc4OEbgF8c4P5Z1WvbXJm0+XR5oChlW9o9Xz
tqFHLwU6RzbQMLq4K/Rp3WePcUzGccAQNttkBd3K4MOsFbd+STJ2KDixKgQhnCd43eoo3bXY5wrz
njkSNOGBaj/O76X4TZ5lKojXVMtPOXqxpupjQuzEdapkiMrqY1KDsnVbvBJph0731SA8TYwXarz6
omvZc54cp0k8a8MibqXx10BxI4pR8A+dVHwLprYfrOw1Cq61BJpCuMjtgP9bWpcWVJieJ71s2D2X
SWnZE8PWUN7KBV20NCwf5SE+UdqfDZ/o1URFkG7lp2xqPlQ69zIJayoheaVAyy1XsDbTw5HutDxH
pK1oa5jrK8Tr74Ksc+TQpQcxbQ5iG22h1Yi+ZYdKeX3Oc+MpsMgHr1sStWGb5slGngHeyCIjkXI1
K+Yq1vQvHJCrQNTtIhO2tXwnqwMGReL9JgYth4qgvzge3WzoGX4lqwaFi0HQ6zBp7MghcGs0ne2+
GpL1GOmO0FmHbvzUs/kJYMOp12VOI+auHTtH8b9EpV5bJs3lwl2+CjVQPU5JbR/bWTa+ldq89Qf6
skm8LQo4y9Kh4Ry6uJTvYvWkjp+TCjWWFNKg9pI02S038b8fqt9d9389UzcnAJ2vWwo1KTmpjUVC
XhJ85s3ojRrCO99/VruveEA8NS35aXDcB/ybCS1t36q8SGMCL/xSi3SdduB05hE4IF9pqJODFBgr
jX0Bte5BeKuM7hDLxdOcW9xTo7hDQYB+t0fqqNshXFSFp7c0BREJiv9iqel9vBQIEfN2CbFOnHU/
LiU3O8TvlYQiE4Qm2B0K3/+eJpsom2Mx7JKTlZ0bEgF18djJ3PPt0Rq+OPVf8QCtSiqgXnpI8fYh
0pvuxWK5ZahNddIVjqX8/O+vQrspwXXelAppU5ZZ3QB83o6SVPRMyMqi5ARjkxWqNrZpXqD/KUGP
fgz+oVY/lc9Q+Wb+wF28ymW84NF01vvArei3qqg6Mvpgw8wGRb8+Q2FUiPO5U4NjAaIg0AGaAcCN
K/3SgqvVq7cZHURVHoW8oEEbklu2NgoO1kw6UuFiIHfvBc2e0vFITKeTFs/DhIwJIqeUMAhJQzfp
VpPSOgEDWCWOoe0TrEnZxSL570uj30zZfl8aQqMY9hq/yQ83577e8HNBz2eEWiZgJr0hbQT8gb8d
CQkcKAR3umuSJGokqaOBb5UxJY/Zm9i+qbW62va49qS4dPtnwU9PtemTxwm/EZKbKSUw0ZSYTvG9
Nl6nMT3HKkHxOqkfOWPueha3xQwBLfdyM/Kais6IOp9TBKylnjpKwKw3GI6G9mp17XnKXwI5P4vs
KZpSXJsALFCYnWTxfaxh+Snheu7dzN/XTfOhWN8VC8qgB0u2vbCaQkTSbO9pPG4hu9lh7EzGa1fU
jkRfIMAd+e9L+tfBlbuNPRRTIUZRwFPizSFJzfM6MfM2PJkDZmZmMAY3W6wTKDvvrOlzHvzNJLDf
s45bJqZ/s/R8c74rsy8pTZzBuM7CKabbUfuym3f65puY+FAvrooRbY3Op0/1OEf9qWl/ajpDnPj7
6cWkjAh9OQcw57upBZtYH7q8lsMTpigcf0wl+ntzHsmmfAJ3iHWdUqB7VDVxa6ovs0JCbZi5CneC
L1rYYKWrqe5bcL/hWG0BaxE7rzkSVJ0Qblsgq46Kt0PHDtSZGI7ybQLXqL4LomxN7e6MseGF9OGG
zLoQFPTcjPV2iBibhdnFmKQvpdHPVT8d+brvr/1gQeqIWPDGldpqryM7eaMcIv5TrgK747GMCEKr
yldOjpGOsnuni1Sn0QONV0N/BWW1algsp0hFT/623G9T7RooxEMxewARlaXMbc10n9DnGbapcDBU
b0AI0BWPdYUCUfxQ5W5vZdVH22eXJNdpFvlwzUhqVUFUEyS/Uh8FmeDRpyQo7YEjBGMtuVUfp0Rh
r6OkT2is1R8iHEC2sBe+cqdgcmpKz9Y02mNxbxLKEVsPlf4qC5ucDeJ7iB+lTnfGsrAzSbL1qdqq
JAKuBp5dIavOacpAdbY2rTxuQUZChHBjy3Lr2OxWMRHByazvtVhaW6m0XiHbOpVmuhZEHDiztvEZ
fHWVxm8ytqERQtJuaExJBLBjOVMLNnu+F6P0pnh+VZTmWtaawwgQ98pjE99pxGbKYstmhaac5Aer
gzitUU+Kw3VqLnKuFKvUGLYDErY2B1Q8Iwz13aaHJdnryt0olBEpH+g1w1MtrOu8OWgmWLSg88Ly
QL7gkN71SOoxi3phkjutxSk9/mH7uhVXL8uhvhDeNRH7uQUa4r/blwGEu2w6g3xh4HtDxRGPw+28
pgPod0da9ZniRKrmdMIPU5jbLvFfL3xzWuhCP5K61gxOk+8Sa3G/kJ7VEv0f3TNkKZmdMTcVVWem
C5XPGGVn2TZ/Yurfei//ehc3s6AxHMQStV9wqkpIEI+Sf9SleF1WO8XMXCIecR2Udor2rnCaev3v
dfO2Y3J76W9adWYUCvPEQZ0mzR1h8SLxU7PDJV9cWT8ROX73u28OZ//5npdt8Y+ml1DnVrD8c8rL
o95eZeEZay6vWpbroiafNn6M8h9gmLe1883n+82A/+MlxU6X5Srn2nIIyaLjcfSdNluzuf/7Mt6O
d26/w9/G1j9eZ+gGaKFEyZ4mNNKwChOcbgJFjS74tiofK6yh9ZtBVIC2qeWSDGCos/62UHWbyEgr
RtHzUEc7IIjWV8ZYqqBu+Pc7vJ2t/vUOb86IxtiBZey516WAqGeP0x9ZEWi2t4ZyVvPHObiLc2bN
FcXx479fWlv+6n98778v3p8XR48rSy+F4NRgZPYfBPFqTo9m5Rnqfc+TznGhZEJSxr1Xi/1rpo/X
epzIR4WPSunNJEGcPF9TV4gRjIDgW0LA4StgjO+2jB3nEtZyEuz1ovVMobg3NCZ6BKbPKGHio8Dx
p8jfGhNPG9Rao0G2rkt8C2oEOZGesfWgL8kIzZuFWiDZjOWa+bLIyKuSVl33PFBNq/JPp5VlRfvX
FVmOBH9cEUEQKqnFgHgKRgpJeFvdupHvRPlVCSdXwuxtUMCR8+MjeQtG4h0m2pQsSWawhr7Ifp5m
imtaSCpzjUozP2rZtcq3evJDn/pWa/37rqHxhEkO/4KkGDfHKn1mj+WYACBYZ8dotFUvfoHa9ugm
SMlkC+W69y9mDmQjewa3ZYv6th7omvzYBft7oYJUoDPvtWgB0ja/2SMCqyqDqazLU9rumumxRSg5
VF+sWsZQ2WmOnuaxA+VcpmRNMDaAJT+kGnvisSSyBn81HMl/39X/Y9f6DVDQDU2EIk177r/foQy2
NY45h58Y6moKp/XgjUQ0qo43n0G8RckyEcMFOu5HichfN89/X/j25um7ss3KpDyZHUrrnZB8g8sY
yh+WtL/6+jJNYDSzDIDxXdObvvl8qtGl6mTF+Ukb9yO6MKA5wl71r7H6FvkbI1/H42ZmqYIPGnu9
+owfsh/W80+T898Yov8+K4bCKo3zTjVkcCs3C1cTKL6uJVN2auk2SQY86ajc6lRzxfjWj4xwpddZ
lMkERG7PKCSTErfvv8La3IdgmJanK07uUvkh87cSTeAkFb0ueWvzXSHRJBEe4mZtCl8TCLTGH+yU
w6i8/Ln5qxrz/WQkzpTGmx/uneWx+e9nWtSVcGMAkLBF3aJQ4hkLTD8owlHHFtKDapPqVTush/ZY
ty3yKabCrf1j3XkLBuNpXvI1Fq2xjIhCuXXTm9I4t2JYCMcuQziPWXEgRYRwuwhp+qzmdiqGFICO
TD08io9JSqvjOpMsqXCXF/VDYw4PhukMvvPvyyEv56zbywGkVDJI5QBt9NcBkCZpY/gRy6GJoo6i
3xxrT2t3Wksl3hleDYC5YWqtX/SOsbEBGgVBns0Oig/KGt6R6q+s4nnB2aWKuErzdQ/KRqyO/ULZ
SX44M92inghFJMYXUodh8X6Zct4cmvx5NIUuHdvj1JLQ3r4AEUybTZI+sYCiejMxmpBIWL8tkQAI
Ze0Ge5ZRpF5JWs6s0elEwT3pjJrG7TAd5ukSMXvPZwzGkN3zjYpoXptIymZfks3yp4v910q6vHsL
CJvEJeexulk+IqvPzQEB1XHOhI0KJlMy0QgW+0B3fPSWavydJE8Jd0YsAICczuo0ucbEGB71V/Ar
LSq6ogpi6W0pkC8jZfYcgYMymLPPSyQFOofsmg500X6Kp/9r09QpD8QldJtQKIKwby57XIiZOERC
e4yNXxmG06x8mX8yO/y9qv9+ER3FrcT3LN9yeJokmgNCKtojxAICEkrZEXMDg8ydbOWon9+7dlxB
aezE5If95Fb4t9xVErZHBj08Auivb07HYRqNTDXT9pjlJ3Ui4yr3132fumODUx+LdTSgT+V4EuPl
mTkvDMBC6ge/CFaZKq7yQSKmHer9jGXyKyzp8RirnPlhzIGnNd4E875RnTh9qVS6ccMqoVbXprtu
vi+p0ENlcHPmsQbCjAnZa93q235C/K6JG9KCejNEkpciruzWXb+p/ccWhvQUeyqDFyFchcPdjMnP
6HkmBXk/WsPBGI9CqF6KrHbr7L3S335YMv5aQZerRXrTgvJcGj43N4NQtkMsDBUdTtaIlpaqKlA4
Mpeox25DjG2mfIqoO2UmqhhjzBF9z5docAAMXwr/aIr3Y/VRCTuFm/vf7wyt7X9XM6pDZvpovABu
seCqv+VVfxzuGqnurCpTozs49nn5sFfh6ZfridimyhZnN9UQbGIYt3XRjXQeJBunqxZ0K8JEZ/PR
HM+9es0Cxo/hMc4WUZ+abH3VKx+aZhX+SmZ3AuQ944faWBIk9UXBChq3m2ypRcGLxNguQeNyk5gb
SyUjwq1nz5zpbbxWxaWIt8n0Fvt099aVsa/ytUg0YHOckvtIPEbVr8TYN8VaN/ZFeUqKU/U9+zsD
SWT1MKX3/Yya5SpC+DaYou4L/UWpj1gudf9kjfcT5CLrNBprxT+qBi0lV168HKdgPgfFl+9fQlZJ
nT+1V7h/BXdkEifsMvQw/bpW0diQJulwsC/JtEbziN0LkOmLlcLvWOkZOh7gmau2PgakRsxbfmOj
7dvA7UyANduuIsCDGxYzkW3a0nbGBxZ5yGEg6vLnuZJKhIKqOSI2ZqtjRSNBR6P43GfkCeYbhp4o
7wh7nXlABHe4+jv+w2BrdtpX5DMTUzWg4/KS+coF7ZQdqV79BDEeTf5aaNcyTbnqaOZrX2IWfAj9
R1/e5dYHg+rihAEh3VnRI3XOMG39L4F8x3ZT65g7PF/a8oJqct+SJ1F7rKB5dfYxs3BnNE5VLzIq
Q4K1hwvRQQkqxm5FsA2S6xhZ1po5RyuTxYFadyU8L/eNCPl4VWWbIiQUyIuUJYMyI5FFd0rlUE/7
5l3FfLpA9tdVvkGenqSAqq+GwBtj6KiWtuUfianoXyQToXwD50DYReJGGvdqeWnRvfeYzmDh2kK9
zRuXrDS59kZCyZhFfgMa9zUvlsHaraRf8skS9328TlG2GTtR3QTiIdPPcvKgRZeihMK0m4vHTN4o
5jp9gIETYqIXt011MsxtJO9aYT0qyJd4yFGOA1wqt0K8L/Kt9YpFWSKAxNrA2MtLT5CgdjriG1I+
ZIUGd4MzkcYmHyNpo9VHMd344zEnWCh3Q/Ei0orsk4KIsz0Q/mR2RJ+/lXDhDWnpxEQuA7rUpqNK
UhfCulOBlqBz8LgxGdcCxokJlNqtWD+jjtZVPE92TIqB7BrCVSx24vjZtKc82ESh1+B2wBRDa7dY
q9yXzbp/yH9N5Z64116BV3WRVMrODZYv5PiSBOHKU5QtZwLwUBuEFuRu4LnQnkH7YrgIgl3Sbxrg
V+oanK8qbFDf9f5yF/fRWYw/MwYakBDLg5G/6OGm491OLSCx5wi2jHVnpQ+kkjQZTlhE+lfUe0K1
G8OPWb4g8JNxYMLSEk8W5oH3udn36rlCoIhtQmj36oCSBg6O284eb08aPL+gL/iQd6e2vygk5Ea7
siH9mBQPRJ7EqjkqrvN+N1yxlLcC5RByR5qkezDG2bSbSs8avlEuhgYDdscTMGLhRUgcXXPiYS0/
Dkti8kojEnCRN7bPfKdwaFixqs6ZLbga6+YzG/Zm9BZKd2q1ya0LczzSwbXRJbuqWjwJ+1BmyMUS
tfPrTSNeCmuRDqryQU9tBIQoAsXi1SifxPw8yYeOtVdyymjr1+6s7SUMsRLRers6P03Z6yw9WNmv
hMwEcy2pHj8J83V4HQ6BavP3ijXJpA4gOUBeE1RTlozItSwnjrzkkbVGZARIEy/ZzySqDG5aYVTA
ibGG8Cc2rtwRLr10Hel4Y1J5rab7VN5xmG3xrnEOBTgROCoELiMY7OXIK0Ym5nwwEOVnzRGg5bHU
CxJFHkb9NRffTXAcvgC1556bqNEhmWHa97iQsHA7y/Z1uwu2RXLC8U/bfRK96RfjZz31ooYpzY5j
gIErmWMq6VrGi0HKZWWT4aEya9LxSOzMfFurJ6E9Z8lDph87heCe42jZWOqGwevrkxnsmTnm0dGP
HwMTlHa0TQQWE+CmUX30QVoouCxWwSemPjECP303kIXW7qXso7DuBuG1yo/dhPOjfZYltu7qEOK8
EZxQOVZ0S/1tJRIf5MGcGVqXn8Ar4OlsVDvQCY9HqYra1e0n2LaeMjjmJod2XVA+IIV0lcG2Sg+T
Lm5crn2XeuZnn2LJX55uU8O6vAlUWBebwX+V8xczu0t36vTUiYfOOAvApKqLSXINP5MUzmrCfaR9
GViHZWTdmommLHmbuoqv5qmQD21zRYg+8pB2Tg8wuDmbxrtpHQOROUrgCgbWKZsvGW9+JDohvFc2
rBnmEEvhypC8Mt7P4U4ZjiyAlnIvle+D/4BI1dLu2/6cGce0ukbGur0zcAJnjqy5jbUe/DP30pyT
70TozkbOvElyInYW7hQO6Qil/J2leqF/qqNjlrzXKa2EncIj1dIgJQ3PDkmu/IUrKuXQku0Eedcz
ASjQphyy4E31PSm806pThz7sxch2UsVUmXaEsc+sD6XxlGSDAtWYN4DpiFnhfaEB9J8J2FHeO9Js
5J2/R7wp9l6Y7nsMQarTQd5iTpf/1Mq4zRdYjmTM1ZgPcjTT4WvetLG0VK2mQrGiO0M6qI1nIO7w
EmExEDAQCT6s2hU+M9COzUa+WCtr9ELJaaxnssJXqnVv2uN8WfZh5pqqNzEtEY6B+oxSEE0OoVbR
WlE2eB5dodgmoCPr54QtCmONaSuVY7Q4ptftDgY0bgUWzyF2yoDxtxMabq9QWHtSs7FIQip3IhVH
6EUB2YFOixGnuyB+Naq1funeatmViLV2KpVJ31P7zLCQoktWVz3xoeiex7eud0f+NNjE3MaF1zU7
sp21lSgc8e0CEGZa1q9pFEWSOz5ql0n9mouDkGC1dYoLwNzJTq8EOCslOZVrqfCyDz7k26Tzbs4i
f/iEVR0Dm4+U1PQYJ/uUfnbXrU3o1PijzY126deKazyOdGQLu7+LzX2rOSozJ4xMrGnc1eNjnTsJ
mt0nXwDa+0NpTl/q78O3ieoYnaLC//M/fv2Pw3fR+qZYV0Z0Z+GhxcsL4xHKRmjHrMgU5V8VhEOe
UnwTuk0TvnvXPurEnp+jhebPckn96zKzY5mWW0q/A9JziJjstcxf+nxDySwAQNDWTX6lwKp2BpKG
ZN+WrmQ5UL2jhOMZknq3+qJ8kqDF4hFDecfat6pfLd9e9nek4mTwkmVIygHX3ELeT6Kc7cPpr+hq
0cNYRXp/hEJb7AwysnseWLsBxDKTJuaGSyNhS8Ieg7rlSAdViqZJ48Hth2iZ3dFYoDqgTK/lFa7m
zCAgeFUD1cJ8t+TJu/vgOj4Hb9VTz0KO6MwJZQezWRo65O/WA2va4iINUCqRDkEQAb5+9hkMHtx4
z6KwoqCU7xGyaM2qvHB2IxcTHydbw8rEFAI3Cq4k2QEu+WoH656fYhDkS1gUrcfhW3+L9nClPqlb
w1cqgOpLfVA207f6HV2j9zxfccVQrfETM3YKJikJl4dNxONcU+waezDBLWEecU0Vt4MjfgkfA+/p
TZhWese825leKYMrgYCLFVNnHJusPzJDc/7dueBMIw7RNP5IRq7smAHb6Bkp+wYGV1dcCiieQ5Sf
dpwsO6RsOmVGVoJDHmAqOCJHEyLTfQfnqkGjrrDJ853Mr6pfCd/avKJLL7wjV9wzl21ww6MbxqoH
4MCy8yfExcUvqlThsX/DZTc98A4D7kXQWV+syE1qK8jSf5GJF8lOwAIOvke0UbljcsbyE79n98C5
SmxN5WJLlBhe+E4TewwF4YEjX+RFmVySqEQLVPRtND/9VSux2K9KNv2Z4obWng0tg72FcQqFc2Gi
LV6LbHetg+xs+vA/R3KBeyBEbBigV1fKL3ZKDQoHeGaCgn9NjV0TEuE7EEvITS5PkL4qc0VaSg5O
n+Xcpw3BfoN92IGH38/LtZcjmkIOTJblJaP6iTcaom840NHADOqjfETND3aDEWdsj18agcNYdpMV
QxDcCX6+QVDK89x80FPTiPjG4px4pFEbr8K+fVQ/rIO+Gz5gfVfI1Sj/qNsQDqXLaSVghO5g8NcQ
Ja7yDw6EgKeF1XCvvvB7MBeis8lVCyc5cmInPZqNPbahh5u1Eu/a2AmjU5bcYSVOJjyUK306BAmD
K6cgL9LyWsLnQS6BTMJlrC0eyWbaon7/jh7QFQFIp4LloxRcrhz4ymrm0EzO66+5dYrM7UoKqOUw
ohk/NCF+tyD/6KgiJkcIZkoAL0ibsv7q9IrFkEtzHmdncga/ylnwmgWH8qKzRxuj7M2kPADGxz8B
B5M7Ou0wyXX5ykeRoVL0k5o+6Idi8pTprFjqZlEITdCyWjzAQve9KDYqs2do+NKwmwnYRok02Ohd
sSkrhlMaYvXi0JjPxBsrQniEtm034775P8LOY8lRbVvXr3Ji94mLEe7GObeBk3eZUqZSHSKdMAKB
8PD052Pt29ilqqiMtRoVZRIJJnOO8Y/fiHdi2VE4YN8rlsJcKd79+pIUAY4HraWwB/3rv/7P//vv
z+7/Bt8gFUkfZLf/utXpLotuVfk//3qcef7/u8AMYyTZar9Zx4e35J6RsZLie8u7iehOj5DGEC+H
W7+FZGHul+TlNQuDhr6lMVNL0fv7R3g8jsbngKk+sn0QIT7Ew/BC6qLq1mt8Av1Ko7SSKteUXG5t
XZ1kFCjK7O+Xe2Q0/PONRz2pqah4iciTh+sNk7aM20pK8DFFNoCFmHFP1gonS1L2q/B2zK8Hv55r
fQw5rFuHLIdWDL2++8HL7XHSMH4OSSJXQpV0zOPIOfj1GNZ6ERsOOETbWyc4Qhm7HWf+LU5WGBBr
CG9wOS6kJ0+rP0TE4pzklqwfR6ycKhOubK1xPPz8qR5Aw38+1QQbOwpAPBzNx/jvmmCn1Ej8ZBsN
c1OW7BZDE3FY0PqEcJUbiZIWruKP0O6f1iHMLp4GLtuGij35r3cjH+ROLGgXtrW/uyvCVJTY4bBe
NtmaSS+NSSDXfCLaQk6F8jmVjj+sij99b7jm2Eegm5igh/z1+iEeU0C4QbKV9GNzP0CHKFRMoEmb
1gnBCk53gWiHn0bH43zwYQvC0AZTRpzFKb0f56PRkJq6eI3SbaDQkE4lcXOvPkSbzaZ7Gcluo3ip
f7+Fz8lPhIM/vHS/XPnhdmfE3pm4+afbChOp7BuGSYCFuYyWckt+IV/277f3T5dD5CSRXw/mq0we
LlerhMbkBasqw4fjfuByhbBEqEZGNfV2UW//fjlu4O93ltHEmKPHuAw5zMNk9mqoV8lM4fiTnGtP
pib6D+mU1V69AJbZJY01nMoMUM+hehutySHOT/v9tbQ6/noMq8HJJ3Pjmyb+rbpyGjq3VylzuwU9
IbXK3XyBhCp8MFQXsCYTpalezrr7ARY4HhjtKSmdqHsnLVx7wTRkEGHzbOEwwg6YiYBuS0l+6TAJ
wOcne+9LL/dhN1j6kr0/6b/a6lxlc0wJ4a8Kk6mBZIZy912OLcyDWoeiIesx6fG3HfnFGzF8v8N7
VS5hsPapw4Jmj1fxPZiZ3dOt3ITXfXjbafMhWTcfQfpB5X1t1jHF42tee90+JXU6sTEqnjxXy+A6
ZbSqZtgdUx1OMXoSTBfPhHZH9YPEY1pXttSCVzmwcFJkH7dtYr5mjavepxUFKDmVLZTgCJdZ697M
tDcE9tD+ZpD8gsmTfEiqpxFShMisOSra1U00b+UNEPPkJLzjlSRYmLn12wx4QJw21xlWa/xlfnzr
lLvMEa0B5LCY3hZoka7KWCyUkxWRMBX5X74dk93L8YVCbHi6picovgzYTuF81DGeimLsAhJ4vv16
lC5lc2l7ZQo57CRPfr8ua9d0hEPdIw3ZtqJdtc8arveWRpIxWF+2DefXUV5672exZqfGQnCeZW3R
7+kOmCqEdEa5A70Rc6JziT42Ww0KI3SU9ucs9ohfBxaHeTHNtiMx5TjOYkl4tp0EI4m3SQLoNMNW
WBhlZJ3CeMJSrXQp9quXNl4U9TwBSfQxZpn20+y1uk59384/yZ9RPABXX3QDYVUJVvqOiqKBv2qb
b6ZAj4FzHWWX7qrhEoOPamJJR3DxVWNu1AtDe6pWfZ5WuzRfmOHKB5HbRNoP3abxMLcezxMEGgzB
GEPJuDs+NJt3rTQKTezj/Wghh1u27gDnoYrHjgdt9lKemifqweLU68/E+A70GMbc9Mr1nGaqbJ3i
tYzJSl2IsCqjZt/dSS9QFz6Zv849nqYt+WCoPLBZWWO1m8mMLSxis09kTJOdKtKwoKD2qsXY8Bcu
CxeqMou9MOybq71WwaLOFuHa4L6EM8YnlMrjsGI8a7BSmTzljP4B9mfXDyNeg8Vihm7BEsWrZRM4
mOXg2dvEblZutNi+k4xc/rCP/WHbVLiDis6WaRBSM1L3/qNTz/uiCiXYgHsTYdZX6OGH1zoyahQg
jp+UoX+qR3652MO4sA0xV5dEPdgHPSXJRlLsqzxN5UUx7zGFBw37wCmxvHnmmRAa+VTrTzUt4zfP
9e+b96OB1bhksK5Q0WiwbmT1NxUjDluFHrXxXliGcHMPEHGBhkVABKcn24hmyrcA4rCqeRVyJHR/
v7wxiiQfDuVfLv9QHzaoLLQgrOI9yIG6hR1cHMIvhlpgI5OEEG9cHJ2mmuJUBODKOKXEgKmbCgdt
k9Jc5vzWiEW0l3yH3Ot6DmCaS67Gag9mtMRq+61GoBMMJmAa2xgXhIanb6rIi8Ba1SnKpBsFd0tP
xG5qpafhKb6YqgVgWTylXz4+m3NGx4YNlWcNP4VmM74yEvGCweHiwE8hfeYZflw+gGqMkGlzvp1v
nc3cE8UhI3oGh3+/ZY+i4t+e2MNpW2aSlBGbMD4xbT8xbNoVcArGXyfwvZvqCpZz86K9/3Y9yjtp
X5LUbIm7dqecta323E2ZKomrYlEepEu7YvJ1Yuviu0ktZnk/ra5xGf/t8T6UIiWm9Fqd1vGeaWi+
Mz1Ivd/pIkDu9EzHU73Es8nMWCaEpFvXD/Xw9zsl/QazsriRDE8wZuWVxpX7oc7s+05A8ChDJQ3c
TiXfGrOLgVZ7mANHQcBXmwVR9MFUgmZqak9Ng54Y4Kq278X6ThUj0wf0xtTAbt89X9NFDecnW8oD
jIN1UzgR1HgWaXRUTnmkL4PJGxOP1rS74IgHpV2S8MfpBm59Md5KjoL7zW522rskbNEOMVvyG1cv
nyEHyLmnMbm4rhMwsla1I/OlNC+t7mqZx4AVR6pqgduXUXKgMLNoF2X4ovNSOMUwTab1h5Yt+pmv
n9X8SWnWvrDkPAZHKW6ftfqiJIsiBV9yhfzFfw6NZ+HFnyWVBX1mcYUjN6xwLrVwxQrxD/vm6++M
N3b84jqruTPJgthO3pxdprq7bI6W8eqY5iwxAI84Ytfxa+uEN0exK8a+nPoimr5geEGcBjRV2lH/
XetnI6eqnzWMMJhhyvmUdJZm+NHf5A9dxYTGGmNjeCvIzh4F2RM9DGmWgv21wMnGFYJpIhxv5pHO
07g9Qz2Q808AOFBVoATlqRICXNkKJxbPjFiAGvXI+fsC/PP6+49P9LC79b4+1JGQBszAPhlAS58C
w6zBri+ccrEtNW7o+kCt8I1Pg5d8+arTdofSXDGEBMUM4qWcJNakpjJ07t3UmCepq3dul20wBLNv
CwAwGdg7akcADRsZIqxulPzYNcWuoDhG9EM3/8/78vA643EsT9SxviDQ6qG+SKVbKUv3INgPUCJi
ODXekK9NNEHa8Bb2u1q1HG0aPVWkiILcKnM9ALo8asz81LWC6S4qa0wDO69g+E9NFA9rVJfJe09p
OGsuVeoObjcFzhOX6NgD9ax0zQ+756Mgc9w9x853AlcHRB6D0V9P+es16SvtKtH3CiRnMBe22cr9
aRBYlXf1bX8vrYotNmMU4huUKUE0Hx9c2diqP40QAnW2rq7Lxq3foNoZdl58pg30EB/4QLdDAA6m
jc0ToLWn3b3gJTkGPxyZ6rhoHh6CKbGZaVR6UGIfnTqVoB4wDe3DvSKcK6xvh8TTBlJRIEytSmJj
vq5gzaYD1nwrl0W6ppE31SlTGma7fT+l5yJtWmtd0jUHwfbf2IWE0FPM8bxH7NX1NtMwCumESYlo
pXcnvnvMMzXVvZqLrJiqLZXzDNmPEOAj43b9gilgEU/b5iVkRnP9QTHxh/OO7ZtmFpuFkSj6SLML
Uz3127QzibyZYp8Ry04LgaXVEfBaEbsqpabhXJ9uFeCmdUI7VcfzkCHgTNl0idPnB/PYoRFHOjUh
B/mUHphoGktNdMp6CVKsBN9YwcjKTI7xBhR/OAF/m//gCzoyBOG5Mv3R5UezhDTr8pxYU31395Gv
f7AXhfjqAC/3MxHb0nk1meFqrbSfMfAPM2XE89ZkCyM2s3rtUxgYa0xZXbwtxVrhc06m3VtV//Bi
Q6H+bVFhIzxh58TpTyar7mGnmgxCoUlFoO9uAsYDXqof5H7NkIZtvpcXVMCvDIHBLOUZ/VVYnLJs
Ay4bME+97xuqdGOWcc7Zkk8ywC7FPK6h66d/iG9zv5lFqlXjtgkPpkSLps6k18DVaA+/SDXDeXyl
926gfnfiWmm4lDGFRT2RsSEg6+iGpxfbw6cWb9TQE6lshIXqTg4ShmobHBUoVeE3MPfsWfWkgHUr
X0I9blcv4Szyp3FvF/u7+q5UXo3JEgYshVOYbjbv7zMAL8TR7J6MJwBhRGWmqFAQcE3HzmKRkSfz
jRca/hzyK/z50WddXd9Nx49myQRezTlnX9sNEm/fk7TVp5qGy6WjiCMaz1wAx8dl6Ao/AJmPXmjs
XzwmwEJdZg9AYvpwyAUkO2hXtI47JsL0C532lGiXUmGkS9gBbCCGI094EQeLp/u6MKzQWOg3RkY4
VW2G2yX0XX/GJlVc57f2eN0N3XtO/aXiSGSU7/oqb1yf1LaF5i/1n9Jv5bGB+nXjUlVy0zCeAHdW
yFH7detVxCbTK72H12OhuT510Srd3OXFsPKp4xsYk4f2LQy9mMoiW/EdqFFwaiAgz3zTG5fTUplL
8kZ+AiDW538/qf90W3/5bA/NX3HPfCMFIt5hFgN3v5xJDLEpSts1cIvQr6Sl4JpE+YR2mOBBuy2j
o78lZ691koUqfqs4fcFhcJjVZ0yOVsY0owEmVdTLHPCmu60Y9vvl75/5D9j6eD+NUYSCQw7Ocr/e
z1wknLCJa3lHvSNAGdkgIu8+KTIh709WeJSmlvSmwkL7Mebm9yPo1ys/1NUG/gFtOLTyjpFNtDEW
MBmx6y3hqbyW34ns5gZkEdiu+XUP9aSCt31L1rUwk4Wnb4x6IFxctwxYrCh8KzAJ+MJKHq/GE8yq
dxxApUV1xnLDBffbiUu8YYip8DplCdGGjKa9/kw3tlfm/jsbTw8XAcKbur4NC+0VlABgATrB3+80
lc2flq5MPCs5sSPb+2F77JUhqoWmknf393x3Tt37IgKZauaG8hpzxax1tYZwj82tvkTRLmwuMvAJ
ux58Z7GeM8i+MdedqRiBiVMphD4NmdaK9yJDxak4NWvG1dVKr2byhTGmcq3t6yX5Ml7Ug2jYmouq
hXmsnizFVwhXQIVWO9lPptJzC0hnWsnaXMlT5v7FbkAlaiffdMRjgjl0nWUXOP7gRrDeBK+DH595
qmOcoWgo/VIsye1hA82FpcAOWjI2C+rUTtqXLnijs4IVJdpZ5/lUeHFXM3NnSsIAt//UQjwMcIPU
h7XU2/cJpoqe/ibu5WnbW82nCIkRkv4qcLJXOM5l8doAecaOPy220gzyIOYtFqQy5W3QbPGAIoZ4
ry2q7QAzOdFNwBulZt2PKJF6wIc99tqXchEeo1qzMvWs4ZITWzDEI1fkgiswIkKj/JH9MJmNkejP
McYy2XtFPEL6XfYL9CM9BniW4sBQyaNPHWAW2gkFT0scjb7Qm9m9fPbJWbPSdsX5B0mgxq/X6TdM
R1r9GX6nbxvyLH3NR5PleqV9hBC2xKXMRgl7sPHqpfRFi+iwf8Bb1cY+LIVQcvr7SmRG96eVyOs+
jm40qoqH7r+TxaaUA0XeqaRAYje9PYWH5PO6LnPGVZixES09D7KP62h1o3n38sbE4Z2sNBouBxLk
dR/Qc1r+LGImvU8Vhr+2kVmyh95a3F+DpyvfFzUVHP38tSR8ALfsAQ/qVaHiM5hDC9lDKZnstNWq
uWinu2NoRGRYucdaEo8EEedYVuyS19Q23aA8+06xJHWs21cWjtmRW2JyQpmlWxOnwo99AeqdfmtX
l1dFIeBi3HWx38B6SZSAJRxlC2v6TpFq98CL2I8NH2VqXQU3Z+mBrs5aPudqGJb3fDmsAGWPwTHD
niAffzZMI+2gDSdQeJWF0M2AzIk1pi/ZNsPVinAAqW0leBsmGCRO849givS9PGEhAUGgsmrJ1qOX
K39HhJfjlxtmD9dh1fcfuNVIO3BNixW3yhD0LAVt32DQM1i1I9KPQUARNSuVPAwOMA1Hctvl8w6a
2z/Myj5eRqEM33IWCks5mDcf6VSZ6polJk8plDZAVX2RYi0suZm+msxlBvwFRB0eIdSpGfbXEMGO
Oj68X9Bz1I9sshmhrpkwEzekHZC4gm2SixzFtMvBguY7Ha3Q7XLTto5wO9bRFsJUyLFQu7DJn6NF
wLuyql59R4EijCAD/Ds3vPa2Ep8R0ay6I25UHUjbLj9DKAVIKHSv193uPg3u3i3HuWQkZnLXrsLb
niQZCIKASfyTyUzbwkoFxuziQwctF5NVJ52Hs7zZ9lhallhGbMhggtmJt/KK1IVW1x1Eb0r5fAV0
yBxJdGt1hx1ngRW24ebwSzzp3Jmuesnm+rr/GptjFTrvfUNNHbwQSNZh7ao43el2kuqDMi6W+psL
P/GypziUtnZOiJ1g35aCcow9Ae7QQYhn0uKN+vuQern5kkZv4T6Ca04Irqs8xQ6EVG0ubnNpEROQ
hSztPmVAVC3rYEF0L06pEhTURTdhtvZC7Yi9YBdapCJE7l31Ss2RItCVWRPtAuUswCNKl7n5paXL
622qTlwxXNN9MvXSsA83nCp0CYZKewd+kYLAAk+qiUvqxzP+cv2m67ame5vM+mYe+ogHCbG5tjhv
kcYr95t8Uttt8FlDul29EiUaZjgnvU2g/vmWZk0sQv8m5elGEwL7iHiWG/udiYt8eQriJxmfMmgS
XowdeYbrA1u8LDEUY40xMEviFxBX4HuYSNEmaqAe6vC64UvhhpMSx2lYpDEUGjkAxzEfOHsnQl7O
CfF8apdJO8uEpf9kjKbHRPVcKYmOJbt7w1oL4XFVmE6XUIu4VZ9VtmqtRWIvqF/y8KuqtnjkwZK6
wh7bG9kiyxZX4WQa2HEq26KZq1/U7CL6OpmNpMEXDRlBLx6rbF+AocU0EJPdfTK93c+wx1uri156
UDY91NG+2YQWdQVVv867O4GZRtHiC0hFlpPau8TH+2s7a1lpEvr0mfDVdVMYMyXGc/pXQARQFe06
vOiTeBl+K8Gs46PyU9+i/kkof8KSxmruoXrGoAcUEyIN3ir/NJr/MZ5IxUqKEgJqdtA0Lv174pxx
pTDMb7mZEaLGrlC8FauYgzidCau6XPpUyYA0PEumKNdlgjGpy8sqqGNFW9Sb+5HRazUj2mCiOHiV
4AQW7RRbTD1NcBTVgad1rHlPusMYLq/s6nL397NsMoK/f/lGjyTYsJKMps0Dedchn8yllSR9myrT
hslTBOMRmY9QLrp+c0MVMQFKVAhwbB0MSGMEH07kekSAA12AsDJbJSK2m5xKvo1qvpbtc3d9xqHM
q7p4UZesYLCYaSy90wulq5TMJtvvV+ltrmgr+D+8on//ao/OEmOXptHpMEzCNp5Q+4cCWRyoFYvB
l3YYJCtIXtz2M1v1iSeutFeqsL9f7c83EoPR0bLEQK03Nvf/sTRypZMnfs2NbBRUVtQuYkyTt5Av
FbEFFwLE8usqvL4L28JhxmMKM8h00K3hs5F5UGKB8OZ71HMAvjluqB4IRDonNjTBhMrrlVWCpkea
TsKpNizTN5rtg4Ivec3k7jUmpOAnY81/gw2/LQxIYmgPiY9Alvzr9wnlPs3riSntShYhzui+24ns
kM+mCSH1peqX+JBoWLYJO6GDezeBz4oAxUPYlBNyjmmQiZ+1udCQihcL1OKJsEABdJvfDkjDIn+D
fEOMF9fk+T45obcjQBWHWgy6kvld89BmDTt1Hg4nfh/7TqP00hfluWPTYgpVugOhIzP/pceJ6Fn7
vu2UyVf4dla9a+PEld27TGIa7Ay7VZO+9925EHcEaA0MslytZC6KMslq4HxTP/SvYFYqnMTWqxoY
fvN+oLVk4m9tr+7w6pN7Xq3DV/qpOx7SvMsdICUczZaBzXBbE2ZDXoI/+RSCbUjN89HnPDeTfAk2
ZQl2KEzs4jlVScWAF0DpH8/6at2qn+2qW8vVZlD3Yb+vziYTDX+Kw3M9v9ZohqJ3xCNwNg1bh+IL
iE4S0dQH1mAQnNiD7kFTALwS9gEWzyu4/OuS5jOzpAVSjQwP5Lujot5exNL2Lnnx5j7QruFpqelW
fyDXzpX4ONadLxNjZcF9o+TjMCoCT5GmRb6819NOO11pYocb6r6DcJS7VVvt0FPVxdYIVg3UEWfA
4x0Z2h3DyZVoZZO51E/r17+/WH9CxfDAEjU2XVwVwB9/XYilYMjZELEQq3SLaztjtvt6KGZFtzRU
r+3P3QrBRJqtIhjNQuEJA0qlmSKC2SFm9Prqhxf936mFj2+GNELXOGAQ4vho0CuHYjJovS7thC25
ZOyFtfHs34jZG+VJyANzXnCbNkV2EYDJ1wXagusTi6+HV3zbBdBPXwtOhHgr0vgVLm50DeGZOr4J
Vrcqo+fmwKtzfYm1mXpCU6UiPJCdsnu/w3J5j66vQ+H02pKhF575xSfvo5wUsKaW+qx7pqClM51c
9BiZlBtqT9oCB+YbBf9MVJiyoN51fCevYB/XXjVBq+gY8kqIZsV1Qb5KklpicMyHc5q9Zeon+oDJ
bpgpSCYzLGArxiW8W+9J9WFY/IjAgkdF0AI7wrCLysWd3ltdz0N8syG9fyeYAuurm7lX1DVLV3ga
sMedoklsowWz4JbmHVZ8bZuqM9b7iO223QKCtRd/iIjkYMC2L4SCXnnQ0ZPhLxJoJ6HFw6dERfBU
dtA+kB9nK+IYB2QxZm+75uK6YwwwGl3NUSaZjMtTIwKRY7Y4oQ5dSjn42loVvsN4qfWzXH6RY4yN
zmA36me+uq0wzjgUQOso0l5L8SsH0iiXQj2DjkvGCvNvAbVmesI4Xd4M4rdBr/nVEaQkL5V5491W
WcEu0wQzMrL+/iJIf4DueBEglI3iZh3fi19fBDmUZTVnGLHLeoJbT1ge1ldGp5p9Tvd+7MgHEeJC
tFJ8N893yvdPrkmy8nutML6Ao9+GqOLi+Dh5EjoE8qGKKax8xiEMjxmdcwj5QepKn7eCYad1f0FF
9i41FnJ0qsr4q70w3BuzgBJsyMaEqWo3OeLgE1y/BpmmoMZ89ObUwxhJxOSgfK9k5079uiu22jcF
NWQ16SAhD7tZutd9qQT94OZBrW7jhZB8Tr6VJZR7aiPNvjOLcLrGGnUTzPjsBn1y4WBfy7WRLoDR
UA4TOMkYeRQjPMN/NZkPWcGeQCKc2+7HBmZB7mRHVq9IOYqXaQyF2Zq8Ty5IiGWUyzQsn8VB/5BB
l8cERrvJbbjiIl6w6ZhGQPqi3e4EOoZXhBDlp9Lb4ilgEVn3XX3ANgCPh8yizYck8JLwX+3UxpGO
wECOZyMz5EQffJcYBAjy7OE3JtscUvQkuLSRL3pmTFkma7VysFno2jltNiU5bat+URaoGhgtPw3u
5ANyGDARNkiRXcGiHeFQvPXsBpdeUC8ehO+aZxkR8yV/oUEjRNpOSUiwW90Kv2lnJkBh38NR/Vbf
k9JKNBI0reRynVdutxla/DSRXtsodwjS7IgAIeTUtyT3dtY+iqOmzJJ1aMIji11oYungqAwg6Xa4
PqrJHrWQFVK8hxYtA7Co+jV8+aVVDwCnNkIkEY4ILsVv4o98H+N33Ia3h6Edo7vRM+jR5UK+1zph
cbW4wwaqKggFsIvS7XuCdiz16/6qam5qklrITHF6SzxdckaROrdw1SWwEayaOhKRPnUNMBxdfUY/
r2xNKKtXS/7A9BtSIa/mgcZbOWiuDqPYwl4vQO1DRY0kZ5rPZQ2NvoUlTXZEIENmIj6YA4KLzpY+
/NYyDj6nMNl1PSIFi18nH2xdCoZ+7HGsWsxIaye6jnFveLleO6aiOLpizGKNptn8AIVe9AxozuZa
WhTk5YXl71yX80h1tNihXmkrZ3LAtJjVe+vB02yWBAsDdWpqbiOwBTAV1jMe+R4Dp7XBUcG87IlS
IEMDyzv6mbKhsk7FBVm37cQV+M7MjkiaHhkOXIUDxAaKAadAB5I8RW+slwF1i4XWj+VowBYFqmQ8
PqMs1vZQEVAnf99ZEKH1nE/Vt+TEMik+y/nks6DU8rJ5Mms65m9uQ7IJN+VImJvPkAj9P1BH7Taq
TQPpm04BhhGPf0SdF12kz3DeHqJdv5rQ/P/A8MWWmw3310Lg1+X0UCKb9ziKgxvFZaxgnWzL6UxM
qImsKLYpJXEak6gIljwEWLbshhHlM98XB0rgM+wZse6uRt1KiWTw0hNSjU8HjWtwtWOayif6h+rE
kooPqqe+JgYGlJ5Bp/5cf+fboD73RzarivHMP6tBQabuDrylMn6Z1uQMk2cnrPxj8A4mA3WufWWa
mNtx6EY8IpZ86pxYzxTaPYOLLZ65vm7TkEwuYDcECN7P6sf9yTwNxB2b88qcs3234gwF/rJAbCyy
LSselg78dPZ99Cu8E7eV1AMlkQVuNSdKtexlckFBc1Rf0VZp76T+yJdhJLdFC38uvOhH4wslnTxn
mhP3btK7Ja2vNO6sFKPsgYQdC+/Ct0i3r1h6vGAJsqzMUaFlIX9KD8xqe94v3N8CxySpV3I6DmfT
uoHzeOzf7Mg4oBS49epWfW7wyrdMfYxQaFJIYyMLhYiidK9vfEDyCAzxuqbEz5+NHv4hMc7aS/Xc
fSTbYiu/o1n3Lxhg7KOz/Ja8Ckc8n1crCFTEGvVbdY+DoESlQ2ieNewJt5POaL365+wVbd/gxp2T
HXhFkCUX5CEgphlfDzbJG54djY06isCYCgEMqdPoUO3mjA3JAjUTdSxbvWx4SJRC2bt/jBS8N2Ov
GTAIEN5aYFkBpwAABDoBZdZi78oKrGyyZBTq4k9onfkeMWf1NLrjNLb5gp8TpNHMY8/2M8sNvrh1
wjnKMJS1yjfxCwGWLHr91twzA6G2mpA3AZTYeFFmh9R0bwM6SMHiV3QWcKhb12DeYXi3j/sJGFrZ
tIBsU1RvAyYbrTOoFir3Fs0gLyZ0aqqEg7G8z9jf8V+77zgQu4u+aFf8pme8pofwRVjrC2OJyV+2
NU7Fi3bKN3JjT/B3IsXSQp/7prRTePwVvSCpGF/9U/gdHgsvw7bBGkXc9ZyxAEMP4GKiZqn8/CUc
fNm5fgbb7EPDiRuvDB4MQDkqGBY8CqDEzlSC7vAJc4HB8rvF4ZX/ZGv6ByIF1NYxB0dBFQCW9FDE
gUJmmuanIjCBHTzBQ9KfifKbLPoXHwSV4XH4KfOKWsmb+H4d2WHwtaZ38P/5KGAkWhG7mMZiDfUH
xTUvTKWKp2YTnZS3chlzC/5ec0Lw+MMep+D1xqeFdAQ34dei00xUNTOSq7i7rbhP+VzZxgd4odo7
4TFH8dLdtsXJ/4amFx67Xcy+wds5sZNm6lMA1GRg2mG3bElbXZFituGcMj3sk6TP+iLjKJTa8kf/
KmJKtBZWjJOSFRpzczvp3JoNAeY8pUpiBxeEun43+r9U6G85Mz/YNu+q1Wawz++Xbnf9UJ45l3me
bMXwmXkpYKmoktV9Uqn6Z+m5hAhauNLdGevzC3JYKjrlediyAYIvMOEj7qB84YOGBDxx8uIbbhcN
eVUOFFh27r4cq8x6TcfSvvk7KD/IBGIS3mHpHquPhvxjR3jSdpSMOm0SnJ2z+VpBqb4EFFAgv1wk
pZ4YzwKGAnAUsfvgXvmEHFvGOz9bXfUvIqPcCykeseCJ55TJADkd1Sp7onhNL/GK08C4uVFkX43x
zvLVhOf64iPQ7z0gjxM78bj9FrMJaAOzpc8cAgiq+rfIxOEUW/4xzAKvaIVSDIRlRe2RLpAz2oj4
bnAenVuD8QOSZZtt8H4fi19IkgwwQNDSCkoZ82WXwwH3J/60z5ioj6mzRH8J7FSA2y8JatojZQnM
uQYOMMpXdKb0jqQPjLNNCySE7fe7f5NbSgd8mdVVo6HqwEbHzqmQsHZwETUrTFsAyRiMIQwoZ9iS
3g4RRcMF/5r9hM0I3jHPBEgdLBkWJbX7x1jFu8WMEUM3ltEA2KP+9vpWDGz6zu29TDwqFXboBkTF
t8q5vriz9exB4f9dr2B0AH4AN+UaTJHxq2gxT8GqPNWf+GhHwLkuBkmeiPXfCoiPsrmHKVTM7q1V
MJH4CtGQHgcMdVx+IpUb4g4jQqzsVbqVVQ7NMzkWqrlExU+eGQ11kbtoRnJ/vCM5C3WmwhUA/tax
XhonTQlq/XiKyFlX5iKSrNxN5SUgFZAz7i83dRoKEJXcmELfd/g1rvrRQnlFsa4sFVJs99zgXF+H
J0xkii8GGyr5mO8l9D6wqdQhqQP2ig7LeyZhbCAxtEJwBhbm9iki9yl+NxIQfWP1m/T+ziOHA5S/
mkfOyjh1komHLMgET0Abkzr+M/c2IoMcVA/eBu+74BK2inYGgk/Pc0yeB46C3q2YLWGCQlxNMO1w
P+otoleSjTbnqSLy5qbhe8J0l6lLfQIRb7AqgPxzaD4GZoEZnnTcLlt8G4/vg3nuwFSoqT4bca5c
6Emubzdk9VPVpWSmNI4Nq0FGk1vilhht3MSBBM4xxUDA4cVjG9ssvgbBYgB9UF14VDI1qko6uY10
OeZDXFc6oDy1xPnmFudqbyCqIVaSlouyBx+U1DVhKJL2CytFWrM9RzsZdTso4XrycWUwx2y2tcPv
Ll5iwiUub/vqG866+szYV6qmzAPZbjDa22IeVBwjwaG+Fd4M3pkPnK95FwygvlV1AklZVfe1vBa+
8Bjk7w9v/MOS+5ePtHGMhkKKrN4BCsYxgw4RerzfrehOQmzA4eVvs5rURav8UIUpUOtt9EN1r9Ry
CJ95haAp7dvn9kv6rvaUB+zLH/whPFAUwPzffyi77LXjSP0QP4zXZmoCEsIgXidnKhME2HRyCaGy
5PwwfWnHn4rYGd4QgSmItlWcC78o/5X3W4m+HT4ZsaAcDc5YGDU2d4zMxULzsl0yisdH51Tquc8B
NhuQn3FBCKaclTVvUFxZjHcnB4Me39JfIvIFDt0Lay3yR3V/sGteDDBWywCQpOOAu4QP3hEciGxf
8kdLDAdexaUB7Da/c0SwmFnwmFsBKNENxbPwQFEFFESxCjx/8SljaWUSLLescgHyot+d4jPh2X1x
EHHjw29Btgm6T/gH0yReRbqTXoYvTsTRpPiT+g1XJXgmC0xFOQyn+TRZhHuMo+BcaOZUaJ2snFOk
FUh6OkfnD7G5Z/12jryKC1u6//MMdrk25kyLzzmwA49ltBGKkdHTguNWM+VegnLlZ3nJCI7rcve7
DWCeb1jBSTrypRHLoxRjwIRDFdq0uQD/Cwxuyw1nAgjbdyV7/QpQK6C7yn/QmlIn/KGMQPRM+Ieq
GfDPHmhnkln1RSbpw84/CuyIJ9DL8mUMmnq6vhtQZ1hYnN9sDP/L2Xnttq4t2/aLCDCHV+UcLDm+
ELanzZwzv/42egH32LJg4RxgY21grkCKHByjqlcP7/mT8C946yBXe2vvzSQIgKBONPj+vXZOuhG9
BQ+7O5JlFY6ehLW319fumtD3R8YFS8Rp/HH5XD97Q1MV0uKPKET4MwzUOIU5ZSLEeljrUfNh3sBI
FYsXtiymMEOLlv6z9ZFWMzXGPpAElOHPOP6oxziwJXcgt3IosXlSM9BpyfiqgdCcEcfwBT8w+LM7
Ys9ZPpxekoLfD3P4EUUe95AA0qNmLEbNHaCT9caJb1gzNmuC3YYNfYSdSEXe9VskrSteFKu2HDHh
VvpRzbEPo0WaV4w1+B0ckdhDDB5U1gs9eWKv+h1HkMWLRDj55uNPk45g+++knbhEaDkzD+YGBKf+
ZJ9SOF2/upQI8G7bpLPiAzaIdVex7XLCojpADDsSSTOYMnfonuJP/hipI3TGpbfkxHTvyldrVRzi
Y36vsB/gz8BuZA+hw8ZrMMNpIn3B76Ufa/CE/skL6E97ON3rxJtC38Tf6ZTDyZYO1Hhw6UcSphk4
Tp2yPYtx6aOQHKAHHt9R2nHGQ0vkR0Fmtc8IaV7MjTmpl/YxXlZzfekszZP0Yh2tOas/2YdHCwx6
gLtSeEOvNuc/NYxJgz2KSdDSJuGx//DeRU43/mlRnjrlOH/RPggYWFcn+6547PCJZZrx4W7h2Rra
Dd6odK2YVtH9QxccCINfCO+3GaFmdkmrm/gGhRvnThhJazqqiF+GjdncOU/rh2jWLKwloQ/Qfm/N
Lb5GuZdwhYo4kTQRYGT5ch7atGpQNRmth7sRenIMJ1jHKBjXuRMKAnBcDnw6DgMglsqcxc1hDbev
gY4wyinpGUviVAYwaE8wHqQ4cdlk//XGUAqmkIWI+qB0BH95wHEGI0cNaai9o3Js3WkdjWsy3LEE
0kdeOi+KkfCIrax1Bw0qhyLkDPCTAw+YhDn+x9fHdMEfsmDhHlNSNwfxnaPafcsstmyq8pHyGH3E
a/BR4Vg8sSPqp/yBZhzwcxOvwmMpr8UFB19Hhf6BewkmJA5tfzEKSH+m2oKExNGDa8mE6RVLBGfl
MsdOmAOqkkHoyLgfVW8QEZSzSv2uoLUdPujuUbvn1MOogP9gPaRjjenk2a5DkL52IhxxGcmwRKYb
utWIXdtA/+flXVLYTUMwezng5Smnr2Z1lu3Y29wDaI519gH71bt8g/Hi0r5zt94r8zj4WmsiZusP
6jFONBfi5jjBnfJMSc/mA3ppvRncaTHR1HH8DDbi7tkozvFCOjrLLhx3ezI+TtW7emI8aL9nB4oa
WR1nS/G9eEd9gW5Zm+q8ayCnDQlyYC/ewSRfbZKDX3HaQvNrR0Qw3v39LLQBV/u1kJVBX4ShBcbv
F4P9JmuSVoYofGAX7qgkMYj4sgilrXGxzonXNH4DpLsvXgt5TgsHUuIoK3oUqlmHCvVDecQoiP0V
aINUwWdnq+0wvPTZMincTRjcJFgKFEfTzsRUaSxOBFS4RP1292m0Cv5FeO0c9Jn/UiUDuJ08+tvJ
LQMBbFn+/pnSBaOgl7U6zkoBwfapf3fiufMAhalaKSGW5kPh54IvDbxVmqpZS3NTTHU+3E33ycLI
zxFekp8oEQebU2NB5yh+Fhhz4SPqTq0nPsj0H4agGEtlLwIBPLS3wbh8pOML/0XYqM8HVNkY+5/i
EoOcNR0wXehT543hsg//dv7c3/HhLdq7Kt2Wn3j1xOEqOvdsIy4DPiDkyYBWCLhCTkORzbQfh1Pt
GQn3onzg74OF9cKUolz5rF/Vjffu+CNK62QfTOoPbOQxIxqG3o28oRzku3qyOHQn9mNyKmkkAfGO
6u7vZaUOrM1fywoZroqBgqrLxkWNQg6b1Rc+u7OCyjcZ8eDSbob8Andc5kc8c3Hs7fRVvXZnyXBm
0uMmW8y1slH8Fj8O2ZPesp+76iz+ZPQPcNYei1mbjs1TgOWKO2VSE2XT5s2qB4I0Dj9+c8PTTv6t
ICHs7dtPuGDQx51hZGld94f8HT668xi/SydxZc2cqTtTl/aMDpzConjW98axAoW7hRdpV9bskLGr
6V8uL6J+8QzL1BCSIsVkIGUa/ZQEC8WdggmkOE54Uw0TWKDQZ/SyGYbFX3YQKRRKtk9OeZtCaRX2
y+adGtfaHihj3DfuFuoo5DsPcIAtyZnjBgnfigYFt0xO8D08iJGnQWqd0gP65cyp8DmcBRC0SMD2
b9CljCsPWMcrBsMWRFAqtimsoW8nOOsjMtyYOra3Ruox+rS3xp4lsSFpY1cuuwfrSf7UV4wW/YP2
3r6zES/jg/Ekfiozwt5rlKmv7jN1oPiAc6aM4mKU7Wjzd8pi5E7yaTEhk56ii54WxMXe6/sIoJgk
2mVwdsEc6IzIBPikyJG6EYnQMl+MM6lf4G/291C3+y3nHuXSjVGHdWXH/fGzLzgYTujXkZIy5Q92
2St2tZR9bJ4v4cEcoLT+yf5Mz9AvgMrkT0xtC32UsxHndLnJA5MyNiTAr1YecQT59Vjv9yA61OIS
t9+PGoyfXo0FTPkY3PVxONzVJYnCyPyoNdCg9HcMqqC8O/hnjfNXGvMqPwvMKsDpqIuP+Vt6iuiC
19hK1g1BcqPmGf4gTRHzyUShh4dOPwIjhQmBcpPMUBXbtwH1wZxDNrBLpTTBPXripcQcjeBMOuBa
WLFaEDZGGfhKMmY0RRqRfUMJ+cUU/7nn4AXOOSbKmkXWwdcH/W09EakZZ6ktiwdslONn+EHq0lFH
1YxND5sYAcB9ZTznt1S6X4Xmr8tqhoEdlGkMs9Cfyzj3DUvQwlY80Ke0+XEbHtBCg1qU6+ZQr+gr
u1lQLpUeBf59Wy3/3mhx5f+10/KrqYEHBRJBKeLQLX771aTwCXVldOIhBAQCQPRpNHQGO49yvKmR
563x3N4YYJ72QWuJalPxcZ7IL5TmRYlCQL+XA6xZpirmqy9SujXxDt/oxMMjTRo77lJa2DFxcgij
O2XdZOsUGA7q+iJaSMqbk86rO93d1sZbwiDTEV/z9Jjkd/xVE+i33YP5gk+581mSC3f2oQKATue0
imNPnTMEArI4B2AHOPOl5QKM2iF/7T1+apJV5p/yeGMwJvJ2w1c4SYF0vIXQrkhFqRBQaY/okSQo
GsaitN6inVaNfWUDBCTqZA97M0Ttfb22o7kXgyrdZ69wPAz+8XwRJGuFiZC1sN1TLUycboGNFszv
hKFdhoi3OOvRuy7u7f5F78fIS7t2aUE7bydSfvbw9XWebBFQlDgzeVvciYBeTfGQ029Ac94JTMkq
kAgQDyEHKYkw8cbkO3ZIpJOA9/iRobpQpJh+2lnqhPwaPTWCvKKmmHvjD58RovXoVMPAZOl5cJbl
B1v6dKQHQ49m4JxK1QzUCt+eMfyGHrpToqW97ALMHzDGnUHrsVGARtvgQ/L3lrEid7r7sIpHypN+
0b7hDT34Xz9m7aJpzgElux68k+vhhHO4RApUAiG4l9K9d2eBSIq4R1AaxbgvD6aDrzETQR4owwqs
dCvfIguBcXepTJ2WfpQA9eIzeMjybBFar8A9rCosk8RVAC48QDh1NG2UYqrIcJ0dXCy0mVhtaJTw
JvZm6pQ9rKLF8DYcY9UDuyG2eQwMKHzTrcL0l4+3MhjKM1/KgTBp9OO34l6cCnuKCjBA5gHVfXKP
yaj8HGzEp7aZEOJA6aMAFcBwQotXwEWBxT7M6vUzHVh74qJePFePyWfkjisADHye0inQH6zHUphZ
wgxjWYQ0OI07+3TFptZ/pNnIewSrsr1li3RSmfDCW2k1QAn51KKAzmcqlMQ7oou96jUQn8v4ucH2
PcIFTcXir/c2OlCfYcJVZ2Fz0I8zvIfAVvTKGHtVivk2I1/WBmPULOkmnoNxMBxGRqzGlBjiCKWO
u8NaE4fuLjlHIJB1powEtWSM+JqhLC6g4Yh43VaOOAD1abDKUm8u6P2ODrEPeebN2kJtNNha8o8U
/cFgxAgPauaZe+loqgDiQwTI1lbvkEwlyodQvrpg+hqGB3gwrZRs3lBoqvGrtkuiuzQ9Jf5UPxDM
WNoHjgRBOLTCIfdwrVQ2pr3tDPQhBw3l7ETng2i0eKkFjya1TbBoaFRJSvClo0He0AzIu7yDKYPZ
NMVMjEEn8GyHq7ZbZgSLAcVra5yhJG2mKCuyXgyxHfdjsRImDWsicu/w93Tbe1XVR6KLrSxyvEgg
nDdFdjDwJvyl4Z9a6ZgCXjQC78B59aKhS4khzSZ8olp5hxLG3pI5NzJeFBA2HRm9+lQV+4LCwVeR
yPEmH/LlVl+JwmP2EGMGPbi1OC1hDnM0S2a4czcRhhGzYB+c/H4FsQWtgDP7ZywDb1+tAEHL9jFt
HlV4CXTzD8QkLVOUROc+hPRgQm/BRAEPKZds1Hl+sMnSnZNduJZXgv4G5JBAVczac7QKvXngzPDy
kGlJamdnK88UN8UUAu/Z5gy8U0/Jez8Ldogz+FDowA1zW+mYKk31OWM6SJX0c9oMT9FP4T3FLfKE
aW2nIgpZ1dDT6xXkBANdhYiamUoEyoPrb+h9jCeO1qm3bteJ/A9NrlvfhwbcQ7o7/MTUfyXysfxd
NO/D+p5McJ8tyJ0AyJkbvzxI4CJOOTf9F81HwEtOBoo3gWBleEGp345sm9g8ES38myO3WOMcrOwh
Sp/50vRcXhZRMgq0d3kfKi+NepAe9eboou9/opkwdozJsnSD51pEdBrKxqLeMgpiwAWfxxh4QvOh
pdDXObtWE74ENvpXqMiLhEGfIBGssEKNoaTTMtga2SnE07U4oXqyF/mnjsB+KyfPjdtg/7YLQDDw
03IPWMAJz5iDFfGTB/+qCzPM/3ZO/lyJh0crewO7zo9Mb1xepz93zHlKJIX6oDJHjNduv+UDrNwJ
LGYOkXNCClfEL+wZVa8czR3nWKmSqxePsW1b1Ni434sJabVjHPfIy9HUCUIpI74P/bngrv0PxvVO
g0gJJzXhDeCCIFSKWmLpcSDnG2lJRuV8UeaeNyfffhZor41ybzE879KVU7aT7k3WlgwcbMx6GRJZ
Z40WAp8Y5JkjUV0SZlNFG4yEnK2vHKeO/SaYa6c8WUtsByppCr1iXnQTp0GVeCCuwjHWmjmv/EVu
3UmDVwsomPII4E9uRQtvqwKS/hCkte0wEOgQ3jj7qt8YDb9tUehbqoa8f6r9tQpATzcSAyXtPciI
iON05lT9EsEDMpgwf2nMI0VOD0jVE9h8SOW1Bsc2mNX2+9+FlzR0X7/Kvm9111Dmf6+75LAoQj+j
2kRupo3adNu/h0vjXXaefOGVvUqbDinaMgQPcB2f1nX69x3ovxsJKj9TGqKMRFUGBP15B75qJZmS
cAf2g3g/KHbLmfpgz0ms05hj8hl7r51NQBAEk0OpTnXm8ayLAF+B2Fz6IPbnTthRvenz9P2TBYNL
t49D/NhD4tyW83wjM9RhCmDsGRSk2ChMcJyBAvbBCSUQzIsIidOcYUk0VjncLSRtfT6SqVxEXFEE
FH/xYDXX3rfK0ehfkFLpwJggAelYfRObh/wWIeQ/q5DLlzL4b8royHESkS8YFrkgpF3ogezZwUK1
dhWMmCle3TpklH5B+mt7MM4uzm8oH6sZidCUZ2SYMMHArIY6AOQHKMGOV/YHpU/42cGmgzy97JqI
xuZU9soE14s6X1YdGxDqh+jDBfzRp8kryBiFkmyuk12rfLjqQ0QtFO4H2HTIHhfFuQxDkl6znhtP
NlZ24SenvbyqphwnwjboIctiMFjyrdsruAT1uqqPHjbaCVpNf02QeugtoWfjICZZj33VzQxx6r4R
BKXiQYjclTkhNmExAnRjVgAyOt6OQxj5oX/Xf8rKWGGwNcorco7XcIBLcQS/QiG8KMfNyanwWJpp
wjQz/tlPJtKqds3cOGif8PJm5IGVgfWqKnemOXdTLA7Akzemv1GH6jTfdrCVj1L6yUFaFrOwmPX4
ROePQMIpnQIvQphVwsrHbBLp0FSv1t1awu+6/SR1t9ngMsa/zSitHcsbaFfV3KPvhYvnRv/AzBn6
ymtiqmGL2/ICM2Q4vQsIKIF7wy1P/k0JN/GfQW5EbqCkKZeQlVo1Wpj1HkEEpBJGPMkhhQAcX8fs
QJtqwaZGsAjMlu7IgJbzJ4POGyE8uRbgEvEUEEHneNVm2UFhhm8tIhr7+t/f37x07ZuHbMvSFlVV
kbQLzMRT5QgFYN0d2mjfoRhJ5gLumtmj4yyDnlkVfC3EmvAPMphlb32F1DC9Mfz48pW9+Mh0CbYV
uaQYdoiXvrNloSROmSfdoYHIkKQHIz/qeFx4Ng7m4UsINiXdSeaIVBtLWUZEyIYvZj7BdM7IPt32
rTD9kaZDpnG3Urjs5ezG/X1huX/d30VHHNR1AbCUdYeSqV2N3dfBq0wGhAfBebQHjSb4xK3VI/0e
yqJdF3VjMDkUlf/4rd+Og8hXuqCNeCh1t8MQR+znFZbwxpSkd4wj7fSsoiValtWG6UgKD/rvdXHF
yIrLY1hLgCxWUP9Rz75dXmk7LTP6uDu4qFxpoEx5L0Ii0WYe9MqajHtpXDsbrWUCToKIDR8eRe5W
wlKN2UVXq6MMcwM80sRtQLZTfVK6c+PdoaMtQ3S3MK5PFcecRBQXChtn1vgzOdpiVOoWvHTMo4L0
xul2Dc35/osuNYCdUshNTOtzMPNZL2y79hw4H3q1NQ00xjP4hxkpSYxHEFm37GZ/P89fw0UTSRKa
dryORIIurIslFAVZVWhGGe4h9BQWcdIeHg5H2SfXjQay3rXYaf19xV8wztcVVXFQpQwxKhcfdi10
gaMXGVcUj7p67NtNL3JwYGU+z28hr78XKzWDKMKY1LkYW538s3KQyrTBbCUI97KOZ8ZH350ccV74
B7nd4qysepMSZJhjWmpptgU26Jt3cOXn/riDYX7wbb2Wgi/rQsEdxDg0SPadJVYLk2MxQ5RvBoSl
retya0A79jONEg4xFSNeeevh4ir7+yQzJzkzz79fwc3HcvHWeyFS4jLHxTsfavdFgSFdjoWHuqr7
dyzMa7y8U5QxiE2Z0KHsMEAW/r4FeXjyP/aurzczBPFKGmLbr7//7bloSLFLw3LDfSFsdADTuGFs
a9GyNnMlQY9TR4u4XhnOWsjnjrfI2onpbjH/zpAG5MW8aoitIEkGC7uJKMCPvvXirr43Wdf5LrjD
X3b7neBIZmHziEj2gf0py+QaDs7fFkMS7/nvh3HlI5Ql2LKWaXLOKNbFKk0sOxFl1wn2bro3g6mD
6QlLE8cljMTmOPvn8KD/vqJ07ecN+makWZKi/DL+Fro0FVJR9/dCqmDUTK+s3wGKeu7RLeFVgnEK
5r7E+8HbGyazbKg2bZvMRduYewOTuGTS9fn3Pf2qS6zhoMejEIB5GARdwtp17MSe1pb+3uyElSkL
JIXrq9AlASt6Zfq29oN0VqJIUZEUiHE8f6/cbpPIyrpAQKLG0UaUnits11i3dIsERgjV1vHkdeCv
XHntyy8uZMW/7/nyMf53y5aiESerSeYlQ6nyc82OogwzbPmoKP8Y/qBqPRXSSWqdKd/v31e7LNy+
roZfu4wvHcOky3Xia16adxIaUH6RYRH7uPVxWoRtp4GF/n0p9fKYH64l46WMMbwI7Vy5WJOamLty
rTb+XtW6iZAvpD5behkmbm637BJ9YgTPks6UuJNGhfOcUajm+b6WGFJh5W60Lz4MTY0xtwnbJ27h
LjfvGadX3jhjpzoX2V6UHgVUNxbMrkZ6TdFdtsVLBFDZ5DUz35LhqJHMyXoIg7mnMoxuzC1+N3ke
PQUI2ozs9e9fLF1OIS9/8cVOLShW6wnM6vYt49tB5+ffFdWeaIMCYjRaC097GHbE6MZg4/Lj/7qs
oVg6xpwGJJuL4WeWtXJdyLW/j1OIoGdiXdloPOuuJWikKU7MEv7+nZft/Nf1LKTIXNFggnRxvThr
lLIyQn+vZcsGgLbdSPr65lL9dcT8dxmS0jRKRRwOLo6YQCfdQE34WRQWfcH+Db1958NpJDdE1cY1
S4PTDnOsojrkao1N1q0j5tq3KVv/cwdDh/HthDG9RorNgjuoZTwy0Mlrj6w5Kg3fX2Ea+PdT/RXM
cfl7Lx6r4aid7anDa+wPlkR6QACtddrEr7n07Dn2uMrODBKk5lzrtwhiw6f4/SgdLo1XMmHcmj7M
5i4edannSSJgFYOlCjiFSBxtdpa9YyA9ZTHBHDzpmtjQRsegONl62o38ZOnaVsENMLaXiIkhJeji
Qbvo7FvF9XAnEnE1wKo4BYVmzpMa7qptpK0AhTyK52Zloha3J1FnjXso3zXUWS9CBp3RO0ikdn4o
6imjGItbULpk28PAjivsmAWI/DUponawT1Xm3lOFwDdNhgvP780qBlYms3/YZCoyedc6DBkweoY5
pAShFU+Gzn0JcriUuHhE7b8qJlgU/2D/zQGN5au/d8t2btjSDLvSFfVvbj3bLVKoSt3U1QNbGbaO
oxqXYY/0QrdC0ysppH8pmyCJlpXdzRu9mPoJzONGJOxV29lwyElIKo2ZRxUTEcKo6LT/MNh7kkpK
4BRP1g+dh9eC+egwyayJgMp8dSL5FcPCpUHCj48rrF0IEytjhCiTg80Z7D1Tm8W0WpX2VsvOij+n
LOGvlf3eVfuyODEpaWKsOqt9jhah6dDvksWeQUZqA4tJkMQcBzK0VRHkjPWnYuDUJONylW5kWP6k
AZNwjaGu+5H00cLX9HOip9uE2XwD2dsI3YWr3DWYNySD1zyP1AybmYpOKzbR4BGQLHe4/sX3wx/J
wpsmLTh3b3xnV7ZLcC/LsnRdxQ/4crFLiiMEosFcYQhiKvxPJ1TmmWMtK0Pa6g4Od1k4ISwLy7rO
PkYqzhx3HhS/yolJ7sRLC0pXA3FaIAPk/3Bng6+bRk2lGtRxP/cbK9E0m3AAb69JD3g9jE18a3XF
fsJNBr+iftp3MMJsa2nm1qwG9m9Nc6R7947fERK7sqNDFJ4Me1UgqbxxZ1dONlWH4GNJ9Hi/5WNZ
plaC2vHM2Bgselzq/ZzjmdXUsJyJzuGj4QTgy/j7wsqVggUrGHgKHDQye8TFzqTbRixpse3udUIk
bTjDrYNaEYY8flFVBLMDTldWpjNWPKiKNW0Rv7rSo9m8VBEiEWcvgVwaaU7QJcpKoH2fyUaJwLEC
4uxiEoMZM5pufiikzbsL3FH69VZLPju2jKJ6SpNoFdePKqCxesPb+MrhotJREgim4NpD/ffzZaud
6ihabbhDY8k+/9/n7tsnpvWh9/D3Y7x2tvy42EUtVnR93JTJcDFmPpINL995yq0Xvnwm4gKay+KB
b3uS81pvtUHXznHVYj2TvGUYQ9P+84c2ktpQtQjuvpQ3BnHEaHZIOUvFiZfg7LmtRJI/JFS8/dxR
Xo12pSHwv/Hzr33y32/h4ueHrRPWpeR7Q9mb4pDAoVEkH3jY12KNpQF0dzvchU425y24xc7IjZ1c
bFvSQc3GXBYokAomynWi3fjib93XxQcfRzkenqXj0UM9RcYTZVurLETjQYDhJUw4z248h0saGee8
ahERM7hSsfS+4MBvBY0nSgWAHF+TWmw01DDCOgIscJv3ijR1krtdUoSMG2tPvtIH/LjoxfvXKq0m
R4mLdtQREZzggjl37w8TeFKgIBoFLxnUA7uvJn4QjHXMBjyd6CbFnasosUxijgLY4an8nEovJUZH
PfT1EuFM29+LcnajFrr6Sr49ooul0hmKEUq25e5zeRMIO0964pVQwtMPUlHcfiX679KLpwOvb3A4
gRJ1scExQW+zIRCNwxcBnXLIeo5byMJF/xbXpOyWhwDHMse779p4atanOHlroGrlGTlW/Y3d9hek
wvrQRDbaYVZnYLoyPJxv6yPUmlLEWcbdu4z+h+NRh7SddxbUfEDzYVysfGjGVlbkqVbd+0GCvJNl
E50kjwADMBScttJ5RocdxwgmClSXWB3+vYiv7JvkEAwrGSEzphoXozxZT7UkUXt3zxdMLFhdHdhE
POM9CW4XxtfWLqi9bJr05sMLGm7m2wPRAl+EwFC5+zi876m+cefstZjJ1KHxXvQacQp2Qn28UO1t
mj3WyaqtCqQpe0/AjYmTqvkIyIWJLWECjSOAOSkgPTE158Y+8gsB/npxioI7MT23jD3sz/ssZDHt
XEN094n3SF/v5TtqPcVkAi09Rv2hTD48Mn2TRxmvw5uRflffiA6g/4Ur4Hr38+JKajm10aQuOV8E
9yxE54NLCsGCNxJXN07Na6eJBhz7/y928UvDzKldveRiIhRPcSuJhzrdZ9EqqSdpA+UHaoCwhVxk
8M2yh3IPfy+/XyOTr0dtSRoFpMknchlJ4NGEN5XcsEEQclWYiyof05CyBtm0A2hAwxla3YBtrgFb
LEDOT7ZtXbfUi4NCjHXD8cOWXQKRThS9YbY9mDKzgYNDd1bwqoEruLtgECjzw9WMbFk5mVEc+u1g
v7CKhvaHiDOBMZy9DIJjGbwIznsqPsVU4jeL7GtL4vv9XuxqnhXKilXW7Pn1PfPlWNsPJ72xUEiK
u6Xyuwa7aBIgE48H88Vf3gZJn6eNTm8xLImaaiLpcRr94Bz3CIYOjSecg1gG/Nq/V8KVk0KTFF1m
Kapoqy4nA5aSFqFiRdRUzPZKkizrIdpRNh44qVgEcDT+vt4vGsWw8iSQVmYRsoQb1nCUfNuMZKrk
pGqZ5toKOQP/bNx+qaQoGnSkxU38RjUuU+WqHqw3bOj6e89heryVnFtlxJUT/ceNXAxgYl903Lhx
Kcqj3VBOUUxK9CAJxi5qxB6IhDKE0qUgG9SFYSIiJi/ZzQ9x+NIvQAtN4riSJFzBDMCgn4/DzgM5
l0TLGYo6S8fNAAEfIE1gToG+RegVJmoKIzmw85W3Psir717jmqDMaA6+vtdvryLJUidpbBXzReWu
hinSkCxZYdRoL20xIzf2C0L++/Vf/aS+XfLiKLLbqHL8gI5myG1tqJ7gDqGCAe/Tl7cf7rCh/H64
umkS1ywOnoM/H67bK4ZSuxoCy+hzOFM4vnwicvJmznCvgpLOIvdqRLEwNAT8xW4daFfKIkvGzpSK
SMEN9DK9q6mhgJY+By8XL9tsJkpHS/4odJzC9XUICBipqKR0cYqzbR5mY1P950XOzhTuTYQxfz/5
X/IWPrzvN3PJHjIS3SjCokSnhsfdpnWaOzdXMZ5YM1ZypX5q+EA34oyM1bK+owAaoowdokcoGOCC
UjbSGmvV8e+7urbtcVdEOQOZMUv/4jx9W4OZ56TkgbDt1Vgmld7ELB5Y+yzBEpdZEq6Hr59wOvHp
xnWHV3+xNCxClOnpRNFQ+MJ+Lo2g8kPF7mNngH9r451xaNSvZICytQPpJsYm7AUNAasiSIcSQNdu
VKn6lY/PwlpX+ip1gMouDsO+d2o5zURnL0PDVz4caUv2UBJsWYWCP0cz7xL23iHXaOH3k5flr7x0
3YD8Z9wzil0LFrOMVSeZrdiLrQCWw5Qwlbk/IHQYWjE1dNqlCvfLxxxzV5jLqiYiEIvPeZmtXX0W
OGsX80FvKWQzxT/6+dq2MEV84ZcLbgmFqiUKZN4WDzG8672jbzkLFGmh2buO3FEZ/0zjPtUHWi7g
ZKHusa5z83FlzUJ/+vfL+g2ffG2QPCvsG00Cfn6+q0qpHF2qJWFHsYL8pVT37I2mtSdi6+8L/X4n
Py70JQL+thgNV0ty7IWE3ZD1nY0QAEQoMNk1oplr3c4Wv/G7lIuSUyxRpXr+MOCzZ+AnvDxyzGPj
Cc/Mv3/X71335++6KDfdqu79vucByriK9XsR0yl76caf1sfNAcCtR3ixrPPaVj3L5hEyzwYw7fpV
galIUm1pzpuUUyW+0epe6RqGH0f4k6gSBw9B8ufq8Eypl01BFXZJD7PRgxle01pi6Qp1UdaXQ/lU
Bo8xlnIMWsAH/n60VyppLs8oEmAPMZJkXvzg2IxyP5QgVjK36hFqkkZPlehjJFvaOwHPZQ52pgI3
dvOrS+fbVS/KhtTr2ywJeMxUUZ4DYy+YpsGWcfIMdPrvX3j1jTKmQtqJ/eMvpNmvmoIihedrRjsU
OxmGBerKrs/D1FJxluGNOcrVX0Z1KOu0qvzfRWcci36YaxprlWI0Cd8ld8YpoLTb25DebxyJFpyB
DfD5wP67dGQNZMOl/OXza6l9VAv3ZQhS7owuPMYgh4DSMYU+O/Lfj/MKivnzssMD+LbJiImcWmUy
/EB5o2BlUW6ZU5TixzAUZGurrLkB3boxQswJz39f+6uD/nnqAQRQ6X8RHgag5ue1ndJ3PLu0hF2E
Zkt7xyVRFed69tBD8hcT3EvUTRE8Sv6mz49uf2JU6elYeY7V/MkUXuLsXU/TUSHi1o98UCN+MoYo
iyqDgyIk79xd4DKWqidbhQb4vy+mSNFjpABPy5BYGhe7pdwEdlz7vbBjBwug6CxB8RNcGGhdva9q
Octwu0EIQoeWJcfS6XBFocC5WdX9Lh2GOD/gR5UYAx0F3s+HKEE+SFyPb69vZ7CZGOya9qm3oAZs
NMIdij1nqpUcYmWV1Wtmedgo/P0af1lhMM3ly2Cka+LFapEG+fMO2sDLGsnKIXPDGFJBtAbKmuVh
fG3hp8VIo6wOlHKGm49kcWcPbQVggqNNqWcgYo0DPMM0FX8xtqcbt3b14ZBVi/G9LgPAXbylrLZc
Tc1S9v8kn2Tlm4G4xsDMKKfD0hBgtAXJBtm4k7JtibxvKDKHOxHTlY5vwN83Y/6uv3lO327m4jnB
rNJI7csoHJpTF5364uxlxMJtLI9AVfNcEK1h1g6AJUxwtTyl+D0V9hR5Qc54sGWCaONGFmEZmGKz
1GrZkRzEcdUNBsLwIiRSdFpl5Uj6BjVNCF/IFPddAXMwHWyXcFNPymlR3rvqR8J0tjOlOxnrHFTe
CAxhpXq4ShjFNtTkMWfIzjaDuYxJAc4KphXv2hiLQiXZVpHxZgqvmudyCeyFUcOwNdQIV9riviak
SWnRk2HuYxfR+M4K3WUHVzHzN0J8KrDHC/HaD+JzRpGmMRvuoMIr6UOrzwpsSTMyq4NlUGJcgNu7
q2GDRRqK9CaEb2r18PfbuFLq8zbgquomnFk23ou3Ebl9apFRBxztY9R5ptzpmEo3REyD7zEzYnbi
klUoFvKtRXmt/lEGcFqzGFPB+Pj5vfSyBZW38L8KSHbdgQTZT8n5nULr3TAFBH2o4F0kTjrhVhoC
NTyWrGUWE9jX00Z7zawbleZXlO/lTsyhgyukMcTdGxenQOFmsR0bfCeoDbiZNl0p8TZCNb2U5aNp
HxRjG+HChQ6rRziO528vvODK6ANpd+KzJc505EC+RNYLji+MydeusVTsO1gVpnjWwk0TPfbtPwFT
L57z0CiUxyR40IrHMtoq1rNZvEgB9CN8dtWl2JFLKv8zhxSDfpo5r4211wLyrdcGaYvqP0ptWKmq
8goEV6XiKNM/C3OldZQAG82cRDDT+7XQLOVNpkz6aEWRVbY3+qWrqwe7EsmgyAMzvwyNlRivZpoU
U+b5CySoNe+mYs7JSTQnYUgTlw7+M/bdjTV7rfj5ftXh7387rHs1cq3UZs3aJARlS0md+Fgv51AP
AIs2Ebx7gi6ke7c6NNUyFzapuZOxMXPWCKli+dYReK02AiVirKFw8PwivslmLXdt49KfUF4KSHBs
K0WlsFUgGoAXMor0LW2MgSBQObVLO2x5yLfrFa17094qvIca83IJg+UZNLGGbP0/0s6rOW6jC9O/
CFXI4XZy4AwzJfIGRSog54xfv0/TW59JcIrY8l6YJUu2ADQap094wz/cnA9rEyhlrsaS4p6rclMi
W8SWU4Pfgfu3RXaLMzBSV2ZxEo0r71Dq575zZurCL0x8cQ4y0bcdkjhoHPIk9S/T2JBBdUhny4CM
Megr2fvp9Crl7HUc/hQNDSp5IovTBkjNgPxIXyzpyRYCIlTLj/9lrzgmAlWMLtimk/hmDb1t9qrj
nmkoMpoM8+fRvSW3U7KXMHgWwaXEYtyh4PZVEK2wy4HBAM/MUnMZIQzp29FyYBg0c1uiAJm+JpEu
GLaFWAAp9WQLG2GkFbXlnhXrMW2QgiHmMkNnZcCA8R0T2wwN1Z5sx9qMc23WS1v249UnhUoW+Wrv
xKYrqrPG1H+r7Y7MJAJbMztfuHQpU3asdxChDur584OmNQMkTckxZMt+FcXvxN+5zV6FrEYO9v2a
XuilifHNv5eaRO+kVz2EiCv3PNonREftLYl8hLED9loFAtQ9kt0jNqbAyDXm9KG8Sz20M0JcQ+rH
RH2LSdNGSVr9/f62LgUrbFRNHYQLYMMvcsOFMrjVyAKcFHOXW3dNt6OeQSU0ch9nV/vSmfrxYpPd
LsvRUDV+4oq6tx2fHCRSeVZR5WcnOYvmdvGFvBKuC+MCeoQwJqbJg2GWtlv0BBu8BSp6QN02Kq6w
VCb8ByCt7H0ar1XlroEyb60h6JbajMLRe0Nu8h2RtGjkLzLRRp4WprY32klsj+5Zzs/uNmvoClH0
Q/LBPzcmCh9gEPRooDznwQ9ZfnI3pv5WyX8L95Akz3a9patqFs+EZVpkvrQL7a2SbmzkUyqMUMMr
+aVSloU6FyIvfP2f7nqSj5sFXjuG3ruidyYXv0grivLR8w8qOLBqYdY/O9TkcS5Ujiza99vxUpnC
hJEqgN4uR5Y5+SAH1av6CBzCWX7x/J/UlpGyTxExL35EsEINeWup+65AjGMtto2+7+Q32YAOvvP0
ra3N1d0XjqtPdzP5ZlsrqIsOCMc5tre0Uun4ZtpWRrgTZ+Z8DYZblq55R6ggpd3aCGZacBdQCQxZ
gEPiAE+z+0thVHZ1ZzACcs+kEWGH7BX9WUSgZfdcxD/Q+Km7c7N102ZvNrccWXxFzDPHeM1Bxr8S
N3yflhYE6LmmwIWwqZga9AdZGLwr+uQQ9S3XjI2+4XxgDUAQ0f/mgiCH2lko8he6BQf2p2tN0qms
DLoobrkWuBR0E0f3epUbT6QuXPRKrX6SQQmUqahdYUKBffX+CHylN7x9vzUvPrMO1cSWTRrK74C9
D6mLVqh+5o4EL2ozoK707CDRWs3b7OJ+4W++PzEDdvoWSKOZmohrH67UVYNcxk3pnkFrmZbYW+WC
cTKJCsAt4A258toLa1B3L/rMjt6sXQV1GLymvn/iL9r50xuZfIx2kSp+PnJksf9y99rObjJpXaab
0dgl2brJj/m44RfJbf0AbttVD/54HLI1HSkGdEajr5yODqoH37QGv23CQlnlWKjiaW6jX7iT7TtK
yFra2cZh7PaBfQuyWHsYrM33z3EBzCKGlf8u6OQzlsBHhn5Jb5VzhzjBaARYfV8f3Hd8fYbPpnDp
RhFtLWVrXD84IAh0loIQwo5xBSV5is8I5Pn4lij8/c1dOIC5N9g7oiFNlSuC8YeX3VajUVuMEMQa
s7p0pthZYBNjVYDeZ4vICzASsRb/Xm+SXGkmXL1o5HpiVwFXQJGbJ0c7m1G6QhntNxjGgCn1teTA
gHXQu20POHu2FJh77skmj5tuCCSf+6AbzeYmulJ01ubt/+2CzweSi9/vhwefbGYt6v0gltnMWbz6
Z6BBosP0dHac8Y6Nmp76zMYtcip6Wpo+SXPSwXGHlsH4uQ1k3EoQfdTM1RhsDQ+NUyxIQM0wI+qP
YYsGAEIjFvItSA4r2yi9Drytgs6Pu9QVGgoH27zuAsjjeDGgAdeFHXLpCBCPv77fhJcazCSBCpMy
ccPW+675sAv10ss0XyG40WeBSUd0bcGqc6x07itQ62qbLsPuhFPiTIi5kBF+uu5kF/Q0xYwoSd1z
3R/JzzJ03ykyCBU0Dzx24sxjXmjfU3cCF3GYaxtQsz5/bHpUg3n1QvfcIJtlbpR6rVprPnt6FvSi
E57YWX1/yUsPaHEhDScPwvkUnxYmhuT4NQs72q+k18BsOTU4K4EkzeJkVLFa043HoaFikQhp90t1
bUmGE0mV7577ch3b1+RDSX0lmKERxWzWXjWC0Ie58Z6fnfs37q9UNAwr93WUT+j3oflECV7WZ5xO
de1KVbqDLmnr7xdEufgODHBDDi/C+VKA+4oTZsOgOGeoGoH2zFE61mhZ7zgy+BrpTYna9vtrXkyk
yMExqIWqzQpNvv1oaPLIsiXnLA97jlFWpUWzA3U1RTilkopzqkpo9MbBg52dlOwoD/eh+4MZOK0p
X9vU4Vmqr0m6v7+vSw0qURv8774mB1NeK/rocDq9j+Scs1qcqVDouTH7BOdZ0g5OUGU0Z87DSz2Q
T5edpG8WeKU+LlmOoV9jxw2OAI6wOACjg0mmme5B/lrGgYk5erFqsSZEes3Nf0uvRZjEH05mI0wD
pato8Nn90WGYXZMnIBKO6iidTdB9FES1IzIdDTFxe8TD0/pVZd1Rap5n3oF4918+GuA+TCqRov0y
POw0Q3J7mRBE+Y5+H145NZZE5zJqEGtZS/1vjgmms232y5DirZiPjA122zSKZjGeF4OFAxkW61US
gqm6SFia0mANhKfce7VVWrDolW9EjsdXYeg3Mw8ujqEvD/7hapPNN1p218kS0YLGE02eMruVoY0R
ntAWdmj3O4WYJhorO/8v294GLmrqpDxEq+nn2ESFHAF1hm9QLMQkVVDHYPOr+wRVs26AcLfNECoJ
Z+LAe10yeWQUBSB0GLxnUKzTR3Y5AtGUc5HyPkGDCfInBDFphJvq3sK0q33Em61pH3PMt12MgrU7
/gwsDQFCoeTo1rl5kBKC1VFDG88CHU7r3N1nzqIMdw1USQM9ly65ru17EknHOGBbORqnBNesYDUY
O6RjJfk0YjGNDFBbo520DpGjav6SnMw8qnZhW6NNoYEOhcfP1GAycQz0svAsz3CIKCOaQgZEs98d
2kLJ8JobAr7UtHcc88jBFvE6jZ6pqFMsIw9sNbJeDxloVMbdWxJ0TDG0CqWJU5Kg0QKlXL9y2nHJ
VAG5X2TMNqF8G6NuxazLD+Z8sS9gP8UQBrw7zA1BFJi8MknrnSF0audsU+e0SBJHeb7hGO1cZ+No
ydazMk4pKPao8knleMqMJ8KVHMcb007WAWbTM5/NhfPr0w1NgqeORHgZpNV7zObLsZXt0D1qxRoU
stQEyxiR2znAyMV3acvotlh0XuglfU5bRq0O00hcUjaPrnFmy2nqSa7nAsKFbocq26K+JSajqDDJ
jipDGxiOZyIcbwSaSWBiyMspSTrvXgy7XMbBXFzQqwdhIekFoBAfvl/fCzHw001M6hO1LEiYAp5V
g0dekTwDB1KajQ6+F7bdbLJ+6QhmDMBcnmY37U970uyq07SwPCt0BLSCMAR+2uTDHqOfkDvErNuM
TkiYLnzn7vvnvFSIqWjQC5o1XA7nPSX/kHJnqVKGqPY570Vp+jcy5JVCD9ReWTlQvmUmK8u0Lbfg
eMVtxARlGY7rzE1cyBiRz6BYYXe9j0Q+76xerSw79LgJiiIftcrRljZuhRagMFCNX7IetMYfMRx2
knJh8QVm1P4WjkPzL+LSJmciZ0EMlG08Oya7z1G0QXaZlACfvmPsYIGx9fpwD7AZED0jVn3ANEs9
o+chSMrgo4mijzR7ApTKZlbl663ANIBuzAHF1+BM21tOrMR1kKZ8b+Oa/mPsPvbdTehfyYBVsity
5C55ifQrKTn046E3zrQwOEG+v4n35OfzWfX5JkQB/WF/SPZglrFaEPjcGzrF0Bb86AoFUb14yut9
WK5d75ePdkQ8/EJIihFty0L49oFGbRYeW0ST7TVD6ip6U4Z96/6ItKeAHqLuPFJ+WM2VKb1l5UEd
r6puY4RnErwueHA86ETpsvSjRZZhJUZ1Ws00xS+0twDisKh0eDWGDlPVhpzKMslKj0I8FB3txlr1
jiCTcPs5JhYNfJIjUdRNNvTnO8REi5ldf+Fs/HwHkzMlHZXQHWXy37E6yO7aRhgd1yDUNV45K6MX
8yXCrvRa6GTfZ4+Y+NIMwuXnreoWzqsJvf1W61bNDaLm2mOEgNu7241yA8YWEeFn9U53Z4rICwk7
LGDBwiJ1QbdwyoKxMpwSJN9yzl1PlXoVG3ea++rkuPHdUtPp/hNZWxM89tkZKCjyQ/A3qWTlvp65
kXdtxM+b8vONTKKzm/u1bQemcw7t65FloSUI9mAAf4o4v3MUrTQs83S4LgiIIbR9nw8vTvdIOQUy
2jRYzOdknIukIjJMbwohHkUzKO0Aa0xeZ11aQ+GanFsmaIcAn4hkj5C5q28KPCzL/nf2SDjvvduo
R3W7nmnSX2iSMh/9cPVJPqAVCPVnBsEiyc8yEx7cth3v6KSbVrty472u38vWT52yQVYCCkl7EbR3
dr/vtoNx7kOsbwUMoNauC37HP1rJjwhjaZRmW3y2TEAv57A8t+jwNluo+4wAd3Ud46p2P8x+mF+P
Xp5EaGEIwjKtq2kEThvPz0MiTlS9chqZ4BlRL9jD7XF7OHSPAXJXBnINazX76b4hYiShfFxjtezN
QVUvHI7cioO3BigBRhzTrigsQifTbbIAHXxEeq1mR+SsEn/P0WwNyPQiVrsZ9L8AlJRm1fZzAUL+
WhsJjTxQI7Kj0inSJ8G3Vo02tzPJPve0UfoXxXtlcJcUmwRIFbcxmoj3Kh4Wsbct/kc5GuwDL4xg
DPDRSCFfYVw3YrJRxWulu1U9Cz7eyfOeoSDiL1NiVhdbd/JT0/yinS4sm5zrn321q+1DCZ6oA61y
G4U/u+5aU27i4ShbK2zQSpmcqzgk8dHuMdvD6aRP0Ow3OB5OZQM8L76qrBvoEXD9F517E5d7lEQ5
wCTrrWd6Zt5GCB7x/YU2r3AHOtYtNi4KcsCdmSby8cYJHaGH6MUWyV57GgtpmfqCLeAUB2qfTkLK
nce4Sb0H0zv7sB4XHDcMYtxcsAeeon4L33ylxnfsaYojTqUg2oJ0gVaAhpznP9jefeLhbaNtq3gX
KVugTBZu4+aW3gdnWtcfav258m5U6UDtO3i/h+Gn+M3k5NjI6Rs3lXuXtKz6lihD1u3o+6beEApT
7JdApFK7cD6LgiAKV5n/lxY/9Tw9/THDDgUk8kZ3ngr5yBmDtRVt/a7as4uSGmsrtIjRyN6CC2I4
YeQb8ngmMBFy7tkucXaDs5PiJ096qMY7RKKjWzjRjvc77x60+M33/AW0DydD6RUq3CMjXL0VGQpN
fH5nwAjOkLF5Amjq/OEHtnII+HAAU2kNxQnTDESKid9WvwjkK7/bweywhAHLFpODttlrFnrhd4ED
Wf+OBIlxo6QdagUdjwBrwo3ZHy11y4gC1E7d7ayIXPIY1YegWo3eRsA2OzgbN2l2nxo33DHHqvh2
iiWdT/7fULl2o8cy3rEmvENUX9yMDqJQFQz1H3105G82bEGsaf2TJ1UbLoYqSHkAqWOZ7ZL1Yu1a
dcuhjWUMBS9NRlt6opXlmyfBvKj2rvSoSNh8xIzab8ss3NqJus3ZrKwuCVRgHdvxB4NxQGnIQFS8
cOOcB7e9v4eBoqGqF7xUWBCo6jXPkiN6250gPSCb8H3edfGsBd7tUA6AsTOdyafvDF021C15KA0C
GMWVfgiGk+wdlGTnpzs/2MjxpmUKtkqkFbL0xzB5Y/w8cxNf83Liz/9uAr7R5+SvGaQmGlPdPvNd
8v2DFHbiWz6IRtrJ4TbHfyrdts4S5GYQXYPTaKWZEHgxAn+8g0ldFHhOrQQDd4BNgfhIrZ3l7gP4
l1jlBns/3CfVjq2lofSPCFE5V2VfXAD8SgQdXwW+NjlV06RQzJJOmeiM2s2Vmy0950oj37LXXYPB
+w5jd7ZcqB9NZclQLihnzvULHBHKbVVGLc6GdvoFu1GamWIOlWGfDYuvdjU2gHwPirMrgqdc24fo
q2lXXnTXK8dUmsn9Z689WfymLsQAmMVv81tO+zq/FmNWf/dPAGbloWaxA4njQAv/w9ZjRoIqlk1X
lkf/vPXavEszp2flC33DmJQRL5OSttqy81Voj+WRuSikLb50ggIfLvCZ7+/gYkYFvRTmlshFQM98
vgNNbcumUGv7rAGu5tm5i1C9CcArdutSuSu1R9r1gOSI6lQLeX+tS7cRqWb2BKqzH5f8jLJX7DYx
t7J17GKPEtmpjPnGz0L5ZVYLPOz1CCNEL0QhK1oWygFYfh6eHfvP949y+UWCFGb/AG7/0umsbb8e
EAa3z1jRDt6tqx2MbsNpx3eM6WflPHLYRN0NIdBpZ8ArF4YeALpkHGDfBavRf/+8jJJv1DHgEeuc
oe9tb516i2g1Hhlqt5D7beLt2NXC7aN+iJvdCP/ob1YdrOFuAKSaYlSKbO7arWe29jtXe5qsf7yr
ydbWijT3c8+xziXeyHW1TYLrsjq5zhHfibI+2NpWSjCHtwXc2u9RDGtWDnh7ydkxqRFsXFGNRxs5
w9vV4ly5quKtnN9aWKUqWI1HBx3tX/OB5msTngELxfIzOQsBI2KsWe/s9DZocYgZbzzlbnSe4vZa
0s4YTzXyhllsPV7jYALyakiRE8XP1DgjryOsKr/fGOrXFgMvR6XxIwQ2NIjGn1/OWCvE97Kyzxn2
tQlNJ6gh/lsH7y3Cbj7z8Ulkd5rauQrXg7Ek2hFjifX6scDABJTLuOUMNLp9i2+unf/wjJem/SOr
j9/f58Vi3eb+hGwYLfvp5GwwPCtu+tIW07pKw3MCaQWkafzbAFMKhfaDNl6bNvC6X834p5D5XlXI
wZuZu7hUmXy8i0lEqAZ/dAH1EIvhEjX6iSlNkd8U0u80ulbgQCEcGrX3YfAjVnaafVTsdpGEO7U6
FwMJ9ly9KYrcL1v4w5pMzibJDjQUbgv7LKPp4+i/5PigKru4uzHfc1PKYgbYcbx34nMU3UX13N4R
n8iX6wsiMBLAaBm9tzc+dIYGJy61yFQthMuPpNAMKOhNVc4V5r3hDaKUaERSkZXGkYItM9cCW8N2
4YO2NQwPVvFcuaSKwnB6Q0wZQCrBF4cYN+kKwHV0gzjXrHPkCeoBcaWSX6hGrPga0RymyaSYBYVM
ugWsxXwktsVEQYBr8JgLcBC8AVlNiheGM/0Kc+7ORJrxYans3k9HUgmL2uIQIVUgha90nSgY6VvT
wtTD51LaazUWBQidFceh/K1VDw3uPXFaLAvQCEN3ksOjXK7k7No27+BAJ/W1C/+kTw9acxPlzaLr
DpX9JAcMjTc1R4/7l1EqKTCsPB2YaUfdflTUB9+6rW18XLZ6e9M3Ky1gPbBI/R2+6qfS3DUyn5US
rKriyW3+us4PH68qv3twm6cKt0EneZ35puaWRkSoD0tj4EwiBx27iAWR7fPAjcl7CilmVmDpoPRD
SmD8i6iGb8y9lkvlNaqXCCjr7/DGySEguU0zoG7BtfP8hyM/mfLBHfaW+aa36LhoWKWrj7V/LAn8
Mge36kbLvNgN4dZqjl3yFBeEwwq94FxaJn26TKl3MV5Ky5sO4Ix8n+YHpb5LqLJTh2rHhQJzTO1z
pD6VGHS4Pwr6ex6CQHa5HeO3HAcW0j8cVN9U+7fXPeHkixdeicEomioaNimx8beq7saKMln5YVhr
Ia8p2U9JeN8U14W7pVPBfc7hl9/PgC+fFVKNtuog944K++c3ZPeJ3yVBx7vRqVefkb+gFQLzkm++
RipOx4vbftWyB9iEHJYOa7HO8leRJ9fn3ji02Q0NOM7CzHpSaeBYP6rylTyJEtdvcJPMIOYqN4IF
Y6xRwouqVSHfD9YLSAeK25nddvGNf3iWSVUVKGMNw6+loPHWwNxaT4yVgm7X1VuBs8N/plhT18EF
/f7CF8BYFmnX/xZxyryM3dCMrJFF5KpSuw265yQ6IqnqMNQYeuDF28xcDIjgBcMyBjeqaz+CDjo4
3lhXrA1FPHdGlYylFEGUes/qaBrgud49ACD5/mYvDDs/3+zku8j8zh6rtn8vurRx4xaPMZCrHGRn
2/5Gf4Sowj25OGozmW/T11o7Q47P5Zna59JxK9TykGdDiUSbHjB1VLuD77BmTByUSBfjeZGwxhUQ
IRKWh5mnvrA3qDSo8mw0eElWJ0/dKdVQZKHIhaR1aP1Vq2hBH55y8x9tpw7Rlf4lGTHV6v7bpTlE
gTHrwCL1z5+Yb7Rl6Xkc5akqXPPwgV0X7bNKF6b8O6hXAN9Q1kbPbP6DECfP5OPmoZHTYkgP3mM6
/muLNvAkiagE7hM4Iks8hOJbWGKxgBAiKnND+Gj+AifmSGC0BsbKxlwWeqk8gVbJ5BPsH4H4Hav1
4Qzoei+sjS57v4nI+snit84ep7c0XwUvtG2E6K4UdUvW4T8ITCDD+OHak7cepWqDGLkIy+GhS+4p
6bhgjtZhPm8lIaLLl8X+cC2xAz88ZxWZjVp5EO1SzBDjFxYb20su5+XPurvJ9N3Mjr5wtvJsJnua
pQXgOI12vtF1ik7Zp2nv0so3g2GctEoSdBdgyAV06zxx9nFvL1RMBrMUCSl/LvKJBfz60P+7CWtS
Ymi+VXudGtuQF94sWPmptcgbiFzSXe2du2Fbtjdh98dUgz0tZHLGDGnx1yyB5DsuNH/YBTJhRoaw
3FUzt3YBbsq7h+JFBQQlXZuqC1Z1GeHZwfvA5bVVsAE+0vslLlPOQ8shzjKTROfWu595LxeqLq4L
Q5cj1QZOMdlzbWOHZuOz5+Dd0FbT6ttRonO8Eu6o45Gyj9aBW+9kY8c9IFdPd2sW9XZBUIGHJ847
ODRZYrjxeTOGkqlWaCDYZ++pf28tucbPSD55OKqVpaDaqCbcd+eZ5nfbBos9fXXmuKDC67xeRMof
mi9+tIUURLqMJLne/pHgRKfRExBWd3zKNkgpUBvOLN3FLW1ZQnAJ1xGGkZ/vmmUtqmIMWTrcNd0D
zQzwugEtKWyB5ONgvWFAD1gIirHkzbVkRRT+spNtymTKZdLGabEsl42iZ6VtCeKzoD1JTBl3YXRt
6NcqOaG7RlmIZiBdaNHmnrv8xeCBbILASEBJmqLynCoJGzviycGHETlAb4OLRn6MQMVZOCv2YV58
Wrix4IVZVWuqdtfVjjO0OdeDKOZUMLRP9ECLWHTI62bByEZgc+gkxfaJyRGiGaNPc+OA/JPlbGm3
MxUplRv0JQRaCC3AdG/VJ8fb0jEDSzNW92wxZi6MZ2BrD8O5lLdQuEkCQ/TV2mMb37D5UX1lfFDp
d2WPnd2J/wbMMABp9hiDFfqQ7T/siP4WyFueHe18RW4ktSdGF+wB+Grf778L9Em+mg+rMtl/qu5a
I/Bw+9ysvXTLWCeJxeSHOQMvhIGKGGS4d2mzEVKUsJhtjCmzNQphcXtbYfI98z1cgBKKyhthAEFl
phE9CfGyk3CCSb59LnEHxka3rkheb0xU4eQdlZs9XKfBmhZqVL9BhF6q8c5Eq3M4DeVTZuRLYe6b
rkv3rdAWKA6p3ppVFpa3o/pApn8dwA1UDhTwvBq5ekBxoQ76hQoxEwBKTkmIM+Et0yZ2e4XRPdN+
JkSgA/z24fuFvxir0Zt1SM/EiN2YnJ1NFOVEco8OUH+TKAyikBvbIRxUPVMdMjIiXnI32ax2y6Ws
UKP1jnALTED5ndTz4cz2JOJ0UNBUgEZfqitGkzAlwSZTMXBG2M6Wp8/U9fyFL0U6SJsOeEMBFf1y
OLVWb2WoyYjEBOANh9PYHgDWdO9AEKriXL0V0Qb1C33//WJfan0LmoBqIynr0IWflHxDX5dVWQ/W
mdkt4HTugFMoSPCZNdEhRNFd0tfEATXZltXalRm/Wvi/rsBr281+lN+wzTPTu7i7womtGoQWLZM3
QRZjM43J3yF5BtYeQWYEsURDL1gFzsZI7yhmlDn5a+tSHPv4LJMvpO40e4xiXqDfCCASgVvT7qLF
UzTcMVMipBU3hFPKVVQ0uWkJvM9QLPz0J5EpNZDrTeitYAKiPbL4PHRu/IaaglwO8yeD9KQ70vEv
gCjRUWLcjEKZbF95oHBN3V0IZNSoUeGq2CljzK70BSEuXPBFicGJ9AcHb3pAvfdbwWWngGSP3mLX
NwvWm1iWVA9l+0IeIFWkaP01nO3QQyPcviLKFZUJhydDJxp5VYelPaaptICqNUsOu5ig45gHCRU+
ETOZyX5IhqSIwqCxzkR3ZzgDCqdDw0gdgWmyFaa1bb0hH0DHIslnTl1DRNTpqYu+KyMYePEIB03z
lN53esuVrXOS/s60B3AhXXUXxFupuc2Cn1J+aLRDMuzd8oBvuJHuxsBY1OnP3Pll0Emv9HuAI0Z9
hk8SDTdW8qZkV8w5KK14fybGbe88H6buzN5Fe9sTLVM6Z7q1ZgP44UORXEvlkz6sDFTBjfyXTrFr
nvmLGtXDq/ekjLiZPtoCgNKc/P5WtwQGYS78XV4FsOI4a4FDmcISW6+MER9FF58wBBhDTxk8b2xG
1ICQj5l/g5wICmpYLfn7JN8zkSvq8ywY8J3y+eVd2FRoQouLuDR5F3Yh91Yqsw9GoEWAAa291C38
cK0Guzi+CiNlwXgOZGBTPGLyiGX2SysjR8gdhlcAJfrqJgh/NsE2dje5vkncRwb3WXI7+n97vBGr
6Lnxi1Wv/pT0H4VzTD0ak+liJrZdCuiC1C0MvxQxAvqcQWauBvMwySzRzqKxUCOK7D3yLW39Nl57
4R51Sqa7cviGHFaY3cgj8JQTA5nMWzPKKaInEhiCvzTuwGwQ1gpPjII5Nsk8ycWG/vcYbptirma4
dBwABBDyMaKLZE3Ov8CLrbIrE3qV8YooBFYR9R8gWvRiaJKCdgCBwS4Gqzjbvr6ERVCE/LUsZnhC
pOHzkiniupbHtUkk6M7C0qiTB0agrIQYDT3n9V1dPCnFGZQEjpMk/rSDyPa+f3MX+LPAzo331FsY
DjqT3KuRnTF0W908p9q4Sqt8YXlv5lMV/JTHgxY8O3gSG/qLHMhLmepN3xIMzBt842War+vEgb/S
3NTmTrJ3emww7cpmttalDB2bQZiWWFyDZ54sU9jlWRX4qikEC0jS0UOBOwRQnTEM+7yaE2K60B4D
hf/v5Sad8yHtE1MiVT0j+07jtZfvOK2C6IprcaR8v/aXwg8x2GJKKDDq7wfEhywoHQOvjpTYFIxF
oj8pJspKcDRoXf7/XWjydZZRmZZlzYV8X9TjyOGQVCOiHc+JCl880yijONDI50EZTnZTZ41KokeR
CbJEWwwRbs9ktmQCwm8JRgqVL/ZPgmcljJYcs/l/kLK/9E1/vIXJseoEmUo05WFtY9EoW8s787yi
N2OuNP3YgndAG7NbIiFMB+D7db5AOABVgnQxoEL6q6hJf/6muzqSQi8jxSMhAlkBvp02OOi1CmlH
PEwzoTfazqI6LiEaoTwh1QC0g7x2yqNpbCk3pKS2BKIxZqaBnzikP5adJivcKztaMbDDjscDr0do
s7EbyYt+Udj+xlRpL1jNQh5+mtljKfwsm79+Xi5c97fu3sUNejVLyIoW9MFyBwDD+aP0Sw+P4GoV
2SfKQQ59y8Cse81wibTpQPoJjIkZPQ0f0OnQ61znQELD+JsaE1xJWmxsZQ0sHTxbLiL/DVlqybXy
R6fZA3zWNkqMKez2HyJvNy4RCQGdRImQhgvqL94bwcAm82W8FbtoOG0N5vz+zgqOxEiwXQxPBanC
cO/MtkLoEHBgfa5xKwZh2x/k+uihV5ZvyBYxUpydS1zCV316H5Mt2CRZWuZuQWZHdtlvPHPjMymk
claPeYOg6I4iZ6h2sMYUdTM/Ub8QV7g81atogznqVNWzC3PgTVFunRFukMrbCDmHckkTDpgZQDdS
BiPZuvoakU493AgSmL22zCsmtTNfw+X7sJkcv2vKTzlHiRebZp9ywsHMxSvSqrfKg22QiW+hyAP3
xJReMhadtx05BNV1oCyxJwMD+P1tvPdwJvkVy/HvbUyiX6GnTRx15CbMrmkv5d4aDhTdJtalM+/5
RFC+IwMhPLFMutAiAVe5ghBsaEsyAkhZ4GAFW4SWA0R94LuAXkl+wcHzHICmhMRndgSpmWQLiliA
KWMCZHNPw5FWEovNx8NoR5bP7H4G9iA4CQUA7NgDggyBqHh24mMiOPCn/KQF2MZL7iOhG5aI22Un
A0RkByvtM5o4AEjJQ/kIQG4gYM8LZBPPpygX5hjwp0hOMM8BrjftC8albtWmyI/N4USGBJmQTQxW
2E9OzIx4j/9IomuAVfIN1SZNme/f3QXWuwUrQsAOOB4dtF4/B9QqcspUSthCHvGlvkPlr1qW5p40
iUaFYz+gaciZYunXIINAjgNhZ4nDfgtw0BtAFnX7Pgd2g76+aF7NKpFfkDTi/pB6lpkEiK7eZG/V
vUz9UATWufZe1XRYlMEL5mr0LuNmbUq/S1VbjPZGGff50C+HXAjg+dIT9sWOdk6SU5TNFHYXQ49C
ewN8PZZ23NjnBTPsqI/j1qfJMN5jT9uu/JWsCOvDUxnum3Iv9beUwK2/qyuaWDOzxUs5LVg0CgEH
AQb6SpNSxpTikELLMslWqaRv0GMBnJaN67oVsrxtcQ+8u6AC4JsJod1uACCw3YEtf79tLiGbPt3H
JK93OiMYk5b7oLQ24P6hGB2sEPQfzGUFyYyqgwZo722qbssWiVJENmeizsVUwEQdm2oI5RfjvQL/
kNwZmadakmxCIBOH657jjGyA/Ut3jY1K9kpdTF3x/YO/9wymsc6EfYVrrqgkp/2tbGiGrlTYj2NY
rVJ5XMk5gIuhBtJ5FPZXdv/eWeowLeOOggbfJnBOZfZQlW84tCrptf9ebkYyx7uqYFEs2i9N/ZND
S+H41uM7Od2gSrjSpH5phMqKj5CmNDP/UL/iF6O7hAZNFw1Wmtf/AJ7H05IMKMaJMVSFgw/JYH9U
xxKns12b+0tTuqVpwCAe5A4/h/KWqIIEGRkB9mrsDYUqNi5fYFiwlLMt+fcC4uuSwUGGmo945HSe
l6ZGWRgG3Ycs/iuaRLb4J0WkYFE1r3p0bzDmg2RhqX+tYKGwohhkwZ/gxNAK9vZWUMejE1qpDuh1
jggs9cYfZF3kQWRDIr/iqdnrnAaSe+zLIyJwmnqtkqJkZyP9zXKBJiLzl4o32njCkZRgBqXB9u/o
8aE/RnAlwvMGyWwEvClf0RkGmksx2AzVGg4dbZauXKK7yclBajMYJys7cTyQFmnaD/D2XrcBydw0
T9/vN5xsiSdfVs+hMKN0VDXDmcSbPh7wAavElzaI8wi8GohezT2QfstCyU54tubPWfGbUXhTN0sP
0IWlQAyI0CLdGc4jnS+vfKvMWyteAvrVDfRolMdYvpW6J3qDaX6teVsPAkUxvPD+hfOt+HsKr19A
bxHAD/eYjndcmIYq2gohLtW1sSb75pMHvZeXhy6/A6pGGKLLiAeB498JqXWarmz6zl5a6iK2F170
Zus3DEJ0TrP+CB/Il1dGuGF82OS3jDP1PF+EwBdUIWOgPUFSEjgqb53rD4wk5FCA3xju67ip8lYz
dCaFd5b618DYFizCYgtmR/eaRdEyAYxU9ASqhduXi6S8Fa3/EhHD4qkEmFJdDcPGPzO0oRfyT81A
84MMDUA2Y6NW/cs+0COxFdD9LZRXt914yk2Df4dzIxo/Hkof9/xk2gOqlIx47qVfSuwodFTTAPYM
imRSk7t4b4weAFhxKgM9jsZlrF0xExYzThSLGeCI2iPcsIiKdYdqPAQvclEkGRC45hXiASyE5pk2
QgHzrT1/DTuVfY2e7qje67D+SYUYVHWCdMLvUyBwkPB2c+OXFTw6+p3BbKvuFmKwCumKzjmRvsVm
UzvT9uX0EfZVjvInrA8MNEne+CD94Y3sm1943UkoTfPVg0VbszVodVDrCCEzPkxRGmObkG4l695/
U/MF/zk+Y9i3182aP0TDiI0CX4PXT2OT33GqO95eVadrGnUOXpfeIdctrJTvq/iVt84cDiYQIEOA
93zzQPw19oNIAUdoPXtoujyuDu9a32TZk+g+k9PR70EAm9yQRWAE6vwBqUc8p4piqzFI0uHncZPY
r5BjEkCgDJHK08FmYqhbJ+9X+UKV9f2bf3dWmX7tmFKBbUFoF3ONyblqZX1Tx8ZAM0a50SJ5WVrS
SkmSpZU2h0Y1d5FdLZleNuDfBYa4BIlhjvkux9ZaQ95cKuKzGhf7oP4/lJ1Zk6NIsKx/EWbsgtdM
Vu0qqdYXrFYkBJIQCAS//nz0XLPTrS7rusdqZnq6NiDJJcLD3cMS6azu7k7GS3PePyTOewbWT/85
Mbq4/jb9LPGYq57/ffffzlq8msjOac2qmjfQjnEqVed0UNnoaf2UsBkOna3+a/P47wtZw/z/e5j+
90rDnfx29nfHS9b2bmvPKVFaeeUV2epUTPd6fNBPvnkd5ITTS7X3s2qhGi9oEKGnVgdrpZwa0aqr
87UgNdWHkglaSI7bC4zxRB8MY1H/lQjsVP+4Uyf6HuGB1vmqUsOjH8nsiCH1Ocx7VBA6cvZTE2y1
ym/bU9Q0qW+fr0GSmIB8lszMzch5shstyOG77uCB0QxKJlYuy6oJWPfyWD9t1UVpbSUtq37ASb4B
2eht9r/jcxPV5326K9ySNwFVY8BIaNj7i1f9/0MP0oYT6K+XQeZAbwS4DX+1ge+r0txV7dX+1dTt
ZG/hW4U9bbsPHr3AE3xNaI6EFu7fU+C7Yp/OAyJwAbbE2uMGCSqTRj247cWe50XmXcjmCjiklvOW
7y80Xt+GLgvZNvZBmtF+nhZbw+veuiLpCFmPojmMDzvT73fa4AlZQ1Vli7LhhR5pPNBVZx/uiTSa
JFKMJ/w6Pc0FkMme+xOyQ3ewUMkjB3APDrC/c+6JNNU2+wGX/fYd/vaAN5nPOdfc/cisbCJNFFxf
/fUutya0ZkHZ92OM9u21MFC0iT9gFd9mWUqfYxDTZfacfb6kmQEbN9fr+vlodwGd/uHd/XS1m9NN
ddq8dmwARPLubD+tzkNLYWjTdKeXqfHy74ny/fQcquCYJdD+9dZEjoRJGW33w7N1QY6QlHZv+2VN
PFIPVnnauRc/KxC/e0K8L1BguTp5wt/j2Ta7ZFvapKBDVe9QTyjO6G1MWKuiToE8R92RM7c1Isge
mGDsq/Xlshwakv1IBfj2XpA7sEA5UxzrZqG4dd6aZ2zhhhJMUoS9PtUSmmp6CvhYPkfQS/RFZYhD
M09XzGRlGxVtkI1/dPP7jqBLk1mVeIZ3gV/Y7eFmn7LTpSjArk8SoLzHKiyd6HowHOf2+FyG4JgA
bvROiTlmiXeJX9qfpInflDt0DOMHEBnPNPUWu9u7alcWBxUjoOOSlLnYRbuKqP9y114fa15XZxQ/
LGSS0m92SMfBiHjwqSdvHr7++3HV1AR0V15z5acPo0Xjdf4o0AJL7L8uvitK3wwPcTPt/MZzQlVm
cTdWxyNx9ZIwjfLl/k4LrvyMKg2BhD8+RlBdrgttYc7UF7RYb/3aWDfvZ6o1Yy0+B8msCSrfEIU4
e9BPw8a78jHTZSf10PIsr187s+YJZFAO/9be5KMT9x8f/F6uMOJDCxbBBgKj4Jc8khlJIn3xmkpM
/qRsBdzPAPmYj5V0aPuIu8ce9rWylPHd516aXqjNd7M6Ok82yKo9WmmIRsSL9BVVjwCTkCNRB1gQ
+DQ9Fhq3pvobHMG43MtWLl50qYjMi4O3nQju4s/PzDsEkKflVh4l9rnibuulfhYALfuZp0hXbvkG
aAle+tJMYMdHhPBe4yHyFsOY5XEnVX5lJSuh8DESqlzospX59Pigy8bTwybI4sk1wCLL0wJMAUQn
T17pVz4YUziMn8ooArXEeUwPFX9/1/ojYYbnaba5dvygNdn7sInmjaC9i78L66ieOJ4TJ8trBIMi
BG2c1BN7mc6Sqe0VUgxORUDEH7SQN2GAvVl3p8fdPaF289gkMp2do89UaCL1G/Huyn24TLxavJee
6elLe1nM+kc8DIpUllSr/c1LJ80Q3lbQ+qaseA1XYT6j+ZxdJ1cG5ChzhgqN1eL6mH7ahqDd72my
Y+DSuBa2qEXC4GULZ3ma3L3T40LcI5sTqUdjVIm3Zwit019thXSC1oNMILOx+thFmZ+I10ToHj1M
PSM0Vu7s8eTTTFYYvh6ZkTk5ehgSClouCDW+3uG/QcWgML1hFCy/mDrrZozbgAdLKB69pDEk3xmg
0bgfl54W9vPd1Ah76YgusJ/aAJN/X/Uy8XoQraciIt/H+UMxJbEQpOFh/8UZHDyffj3PMMZZkIrP
Wlzl48U7iKvfBvtpOgXH5ANJfLiPaRkg1QAHDF8bD7+uC8rYDtCCjI8xjxEMj6oGmkRCw2evfip1
Dz8CmctV4qfe170VVoE1dsNiepocAKFHfGMVq9MywBo/Qswfbf3M33tb/sWDkGWXS9sfeeTP/lUW
wQisW36402OkRLhVBo5sgrNnz9KHLCZz8obVawjLAw6RONxKbONiQ6Yy97fjdlJNjBgmQ2D750Bn
dmKvPikjI+5CK058N94FVXSJRstc5mHq5eFhth2f+S1bMXwll2OiMoH7jiwnuPeLhl/feqmUKp9s
ubGzhFLgneWegeg83eONh9msi1AMhW68D/SJKp572fgde8NlosQQSDdsIf5lot9xxoUnz/VI1+L2
J+jvF23kNuKEUQLwh+PuwJL6cz8tr+W5qhUCiBE1l+RlV39SDyI3bgWuD0JjVeXUXc4QAzER6e7h
eh7YMXfJVGfbb6bH7XtxxubV8cri3Tk7wr3SMMU9TuxmXRYXb2+iSLLAxJQHu0TfMsJgsbhKx+l/
OBm+xTDhQMILpLo44r9/Poh17k+9lg4YJk2HzfTRyRWcLcicpzhLEqzX9b1xCPawUX4Iir5L1VwT
BS3t+CDZqzcjaBRlQnzJKZifns/qBLnMgYasu4emu9tXi2s3a5X3Xe2KnTES6UUX9Si0jcWonZzL
n+Kzb3I5nPCh6tLrkIrabazUmqmtF1lvzQ915p+cD4UMYt9tCm2B2CDtQ0UfkZwdpXt+yOyjOJy/
lPI1h4vz7yH5rhLyx33cRKU7RPNadmaGnIY5ZN5V2kJVNNGV64RWhUOHtWMLjVC5QF/7RTatehCQ
7WFdVOy/KksmG8lTjoVN7sqszmAYFb6aBNW58C6DWGqk/PQWh9DtZh1wy8MEgloFLegmDa7rTOku
TUv4SC/AJNTTT+fwWDefGXqnCyK1rVD3wCuuIvr924+R5TdRjQGpGzICSNVgDfzn5C0VjIZOTc2S
stZQFKFRnvSh3UblbHa7zb/fzjdR2x/XuomgFKs6doXSsFC0B+0Uta1X9T4uHyI1UKI1oaG1Pwzu
L4Hg7eDS/RYjB4fqgmXcrM26dgt7R/Ywb0frhx2KWwTtF2Fy/Kczs42yNMTlND8Y0jqHaveSK3uv
dLBEoO1e89h2s8qeXCyvRg5Zs5WYkQJzZ399skcUjJqZ5mL/iES2zdZp/g7hWRl9Jiedzr8vej3T
0Mc20LOjToMbfcI+/xyoyvjMIVT7tPkQWTE5tjS9q4WrBGfA6n7dUwiiI+EZWroGetFDMJBWu8lN
kfcci5Ywy1YWo2ewrkINzqNpToKLFkD2jWeKmu6xwGu2l5rykP4AR3yXg0G/Q0OESmqgUdzkIEYG
2JWliUmTwk+Cbog4HfUPfAlBh9TiSSmYoUBY/54z+pAh375BGsRyWdWiZnOrEksPqWmeM9ucF3B9
O4c5k8W1DS2j84zkXdM6uW1anvwgCs3wqSeBXMuzk6On0WXifKZ67hfZ1jvprHnrsddemv1DffGc
YvXvO/3VF/1fd3ozPj31feOcMT7u2S8tZ+CXkKQ15UYvPzSwSffd6Ke29Wg2z1TEFTp5UOaHvQ+3
us2Xl8MdxfAM94aLAAeFEdNQ+bzSSjU8FbPi8qL1nxezkTbTpUq2uLrlKyO1JqS/dvqSOdrwGZSa
m6sVaC3uve64ukQOFrb1pKvWwMN0sj6r8X/tfLfHaWHEehefhs6fHgwRqtKoKEfmkiKDu53CpUdq
C/BswEc9RmUZApJTNIELARsDlQO9KmjbIh1wOru7A3cfSsg0X4muNFcchcefXOb0b047NsihJQg2
nY552xOkGh13nZPtsYyrxtuMTdt3u6Dq/DqVl12w1bHakrkuDgmyYIgLsni/gPIplO7GzkBLCE4d
O7o8YuTrbPATlBn8hX35E2r37RH0+33eAKjttbo0Zs+Ws7VokYKkUuzhPPQSkIRqvI178LIvQ8cJ
0yzcglN/7LCih2999FLbVze65kFyb65rvRFa6/8wR79bTL+N4c1u3+zPNfXewpoj9ITp1BiDVRhw
VN9Tjf+/A0TGQEgYrPTQMNz2ntoeUufo7BiHnqY8YLJuXgXgQ8hqmjT1zf0Pyw/PkO8ebmBhDCJa
uBDD8fNbgn4c1SqdtRxzPmnlihj86gUKaeJIkJyTDJPoxRdZkaqTtZIxYvEtKFWKtxdCNbHgH1U+
TdbrL++jEJOX2YMqdXLOkbDD85MWj8QhPorJGDI86QQtLAi819Fk+O1DslmIDw/LzGVC6u/I4e8n
b9UKGoySpNYgApOPjKQjl18H+TF8XvFWD0N+SoeBsPb47VNVXn/lvLVHvsDHhYyBnB4HBrH2G/+/
C1/I1BISMrKQFiCgAV3Aq1boEiQgCx8m69fne75WkCEPiIErXvgj4DLy7F34EYdb2JMhlGRHXXD1
h0d5zsWBaBWH/9CSXy13PnznkDQPWb0pLyTR1uLiF6/0J+GWh8doSS+GLOoiKj8an8TrV0biU3uX
h5rrqRgW82P2DIjj/2Xkqux5Jy3pGHT2sSaVsCN1w7VA6GLM2AyvBoB+feT1OOGWPH/HUw0p8YBl
qNIl69flkay+5TsHxGX4/JFX9/b28hLvx8v3Je4EctqIrfduClM8+++PRkgb5iCVGino+xL5ChjM
IQan8fbzntHWxwOucPVyb0iwiU992xvJnSTh9/MgCxQfDNzH4Pp9SLOHjP8aHUMAgbkC/vHYRMUM
hIBPluSqW+CAdLwNEu8Y7vzE+9yBcNDYNtjypT0JPVqPsTL4G3MFyrU+XTAFYQWJLp2zl49D3tsG
6VL1CNR5lHbq8Pfj9LH0wiW0HQ/aPXnzkPIOOSDfEJzIQYcJkcqa1HrI8F57H+3LFC+IOfbJ4vHx
wFTNfn2che/7bjifPyeiijsPq4cZw/S4tMV0eXcVrrRFTwaJz7SYj8EXRM6HIx5bpoobWmObBJPe
OPwwxlhMyauPF83UDDRfF69cQuXjfj6ek8HTM1eQupL6/vcBTAbs9PH17/3sP+rQX4fuaOgdhIgc
EtQNwJ7YRZNdTq45t5gjPYjZMGmx1AftGeb/aYlpNG+4nvaexsfbho5l/hurHkKn96YzzVC9g0nB
5wBeKvnmI/8OiNaOr7yjK2N0h9kDdCGHNf88f1xuKvl2lHc1U2yaizOYRcey1CRE3WnPd9FempGi
/iCroJcGef/93vuiWim96AsMZgwCcpLrRK4mHeuSRU6afs+iZvHRlphZ/bQCIjjN98A3+FUy8Vs/
eJrcz59f1yoLhmRePPwwlEO2eDOSNEglDXEgeQxkrT+3z6zI1ZOjGPD4qDMDOrkxtWmUVakWIJTK
TpO9GxWn6JCFP1z4m9wRQj0t3oDaCfHcm7TAaTjxK8pEc4rdeOcQNiGtxc8E205sNPHOoSYM/RG9
m6HGp5NEt/TDHXwTWvxxBzcnBzFmXzmd+Styg0CC5yG4w3+9cjEGVVNUD5F7nihlAPOAkeC4hjhw
/ZGi/O/7oDPMn69A2ZWjrUkBBG/hEBb/gX6r3WD7CocQvSmq08Yd+tMQ2rlfeHGqI8zC6Brz0wv5
JuT+bThc9YafVuaHpjIqwxwEPwPB3xawd5CWdtegukhlBqn5cJWj5Yge1D+9i18Z2e00xGWLZkGk
awbUsD/HoHYzy+173ZzDfrgUPqyzoTGsGsJHod+fjsMwOw9efNWmvESdSd31LmkfbSUu2I/O46Z9
P/erEg+HwyD8w+nl4umjt1SZ5Kgmf+zN8O0bg0g4FNwwyTVv7vbcYpROrcScI5Nk0ZxbZMPrHudP
EjhG6zo4kMKfpgX0KfehgUPdoBgC4++HGWwPUeVfw/bbjdwAH9ZJ7a5pyo1ALypaIpH9tEifdPg/
u+1VpMdPHT97VA2M6mAImwwUY8xo4aAftg3J9xt5iqUBUB7LIS2h2Az1GIykPL3u8d7p1rj/phi1
obAa7DqU6T6PT/WgBeLJYcYxVeBQwbWCboQzd9+tKQV1YFHGK9uIXr2jVM5PT4o25aXis1u3QY9q
SKW3Bs11Bp0W9XOk7DgDuvBhQEF1ZHJWcKlDmsirK3IZOEZ8D91p+84/TiGYQENy5bQo6UyzhARk
u3SoXEEax6GVnUJX5x3WBsgpWlTiD3bzaZsLFLMwSmAa09GO14G8EctWC/XFIL7bxli3dc0YNs1+
H8AeY5HDKyFivcI+04TjbEDR7IsankbPqf5INMv84nYRwXGrGBMkTUQdo55AxvPs48ze3fO7oOtB
UxkonrSaK/GYCjV9xsUopyvaI3jxJVa6J7ddkVXZ+SI9rkZHmOcxjiuoLfuj7IpVqd0hb0ycZz4J
b8XJV1QdTXvzc1OGbyYSYImK3kpl9VH5/HP96V3a7ZM8I8tXpmX9Niq9swUHTPEHL+ceh+ASXoa3
K4LabSKbvJr2KY4wf2qDip/C3zMaDTAiGVqXa+7fjENDVQynPepzZdKOt0eRPuyzuP1qv4wnZ6xt
6P48MR5taT1lnN8lJ/zxblcQTF3CbLmV19geD55Y8ejdCIoILFhuN1kD20lsN+ldPVVc0X51nXgy
3rFOiE5LiAGFVI1xCfVI7CbNskQNM01WzqztxOjJJaUeY0NkSkh0DhBDIo7zOm5nQ4hX+AbTmQhV
9bOlG1QhvpFxOesrydpa6PEuTKmLnPzWc8eo3zc03iZFVy/y/DrKxTU8EV7kxHQIEalqGLN9nN1d
vCrQwnRaedgknykrfm1fG7/SvdFKGWoWRAZw5Ic4IxfvAPjB9kF92unYOROZHXVxej1A459b4210
/DhVYoxtwoe7KixCRv0p732TLkNb7xKb0+TNkNtJvTojrW89i7D+JJW4lofXy5Rk9OgNeUI2N774
1Lha0CHIO8aPyUIJ6ZCw6iapB7I1zhvRTHfzwwa0OfHN+fU5l+ljiwXZ+2F6Tv3ru7NqnvqF64Gl
xqcxXON1ckelWCA4nrRCXibbn/bFv+BNQD9E5KqDeA8Hx1uCSVcfbLWuMDIjPPSvsTE5rVNf/1U1
KgOqHSK7G2Ipx+/XP+zIwyH5x4Z8c+Wbk8HWs1rPzmU/x0kvfnPivczJfb4oI/2EkP2V995c6Wbr
V6GX0eydK1ni7Rql5BhObMZ6nMbKfe3Pqwh5U2At0wAbXTI70J7oh2f9K3S8uYNhT/kt8z61e73r
U0a5Jtk7LE9U7UDRRTsdCl0/tWYf/QUjWxAqLR1/gsEal8Dwz6s5+bE49lc4QDD0A318ipsY84vg
qZXZrIqKCUdSUE+7hyR0VknYU6EfHtmeKWtlUT6o8Mrw7J+qfiVTyqZXytRuoPvb5S5ib/Ae3fDk
549Y7/jVS0kiiFaL1E1jYHOhBg6+RfPdsqTwuX2ArFcfQoqNX/avamG5cIKukNUy91UKbf8e5V86
kpsZBbXHorsh5DwUJzejbHXoJLqL3vGenRAcuvNBCeIzsEM7NwY2AhONYrzEzHyx940phgOesuj8
y4Pua4FGebigyl5KU2ZLixL8UDA2fbrW4hkvhh/chSP/TA01ofhbv3SUKdtpYpCGnO72iSieKcSp
02HdfhiAC7X38WVH1ms3PcxV78Tgn7x/P7H+zRpCLcLRYBocRDA9/nzT14PRqqei6eZbOIHCeNrf
ZZvLw3VaLytZhLaXi3S5Wzrk3fj3hVDExP9dWsNkowM1yt9fvG3rJiRPrH1rXE9VN9dnR1jIX8TD
+gnGxZGsLBiApbcUiCAhyc7GZS61kLjGP4y3/ijWfgDUfmVgf04A5EUDsjW0ch8grj+Ho0kyXEYt
q5l3UgtKmcRZAIdRGOSy5AvMZ5pefyhvqdjdKzOHAnn3ARuBHDa7M3wDkIi8NOqoJ1dR+mAI5SO/
d5fK5icE1PzlKHhzo4Zj6ZaLXQOaqF/Mz9/2g8rUasftywYerzhNt8tOOvfV+DIpJ+2qnBiC1qPz
bjw5hajVIcnUTzkeCnTRHlA68J7FeXreJF+kYFN7nEb0MFtZ0RWPWy9fYBJMcu/m0hzTmtLjqHk9
T7WggIaCu/HYiGA0Fy22M6IY48e/qeb9plxVn8XY9E/TU6xNjUl6v5/lXr6xx4W/XSTAMbiDTPay
XRbTZnwIkGpKfZFP1AUWy/nD4RXep+TwDjiniEOeO17x+0aLBj6HJjsaRAbbifVpcLwTVXp0KFiX
V9FHrjTuaP8wO01yKGoyf6NJke++7Gb20vlgU5H9eDQ7QDOBEXIRxhyQaJI9HbzR427VTIpP83lb
ye4Z59jZcUVrqpyexOv9Z/1YUzeSBR7OmUinmwHLMoc1vBO7mXb3uRvTx7MM0VCtXR8OxVrxderD
wnmGaXJ9G9258+vbuZLuXfNYR6foHDEcED4FR/jUCat592IfZXWfPFczA/VoCDFCFcR9uzB7VBdE
gyPfIFhfDuQgbW7cnQuhLihbqO+EBKsdEUsi4GDM9hzwju7T+0EcHzX6UYBwaEB/GJx6lDdmvP9Z
8VgGr/UXMQxtN++glI2LgBYad48JpI7ReDSmmV1wetm+uF45UaYqJ4unR1/J3XmmeNXYTpGtPVwA
8UJEuY4rz4ZQsWb352e5Iii5O7xbQlvvxfokjNBcEFDFSaSFsK/jA7yOdoLqVxaeCRNj5519G2il
Dl1iXrkN928NJa0W2GYUZzMrtn0LBDK6THC+iFIinzbOfQWCxDZM6Bblesn9BeDr+eQP3Jf89Uo/
QQxSvIGdgbrUDPB6w6E9ppXBdK2/K6vT3KDD2+bU+71Pm9Ot6O9db9nLem4GV+gsKiUAPB99J/py
p44835kTdQLtIzyHw4BY8ZcenOYXvsvHe2EGk6saK7WknfgMX6hpG53CM4AhMhp2qunVxybFA9wd
J1dfX1UPeqiO27ESYSyOjcpR1EOocp3uJrDAhHOfQXHx0jsLjpceHgMM55cuah5RofQJzakNMSaX
22mvCfMlhxYNyWTkjX6QUfynw/3XZnJz7BW2mid0rW7m9dNh2n71T/u5Qpiv+CMf+D5I2QWsCMR8
qcQQh8Nyoq1b2S+0+Dg5fqWF1xuyfxoeg+7Nq+TZ8eyNMU+8t9NmF22XTljH9Vp5M6Kj7BlSv54o
sluaoh30TYJ9fgvsjxteNEqFNa8LYcyqwJX8zY6TqfmcbErw2EImS6uSdKydEJqH70l8jnwKou9m
zJfDLYiwckey5yWBHfeTanZeb4MmuqbieL+HJqWvcU5mgZme+mxVQl/uQ7qtzraPIMqxtqqem3H3
pKxGZA/nr9PXKFTCy+a/zg94S/gY3i6Njz3JJLJbdlBdnp7KqHpLKDLPdo9aTM65qGD9HAM4z2/4
xj27m4YmS2Pn/gJ2Ke9NFgh2tJ6x1GeWV8RW6Ibnebko1rR1cUn92C8yb/RMh56W+rgAK1uisIKq
xOLbTu+fkzUlLnEKL5EV/zsMMOwhovtrCoxgNcOxASG89UvYj9zj+WJkzdx8sVd9cKEnjLIPcmoy
H9hmSgxevBy4Nhc0A+Mcubfv92agz5SoeTYpkdTPu8cKxR3MNzs6hNWbESefXXjVvH6RjKSxwPd2
M4C/13eXvP1FXe0fLr4zTsYo6ZPQemqmRWRMypdyhe3dvWrL65t7tw/BiKNr4Lwkn8Z6/5DeFTCA
hQNkTMDVQPwqJwVn1WiCO1VQv4/WX+ZbygLpwoGPl0iXPZ8Azoihde3FYZYAljObA3sFa5EzWg2d
e+RXZURP8kO8HY9i94NqrPpYPUKpXTUUnrbiMjYWeWw80Y3mDex6Tn+h8f5uN4G3D3TrX70joNnL
dZnO7TDnqGgC9717MCh4UNwaXx52UYElCetpNy7GiIP2cvey/7SO3jnCwmSTT/ZhMRvNnZicPz7A
DRwOYbibZKDGyrhzAc53gkk6S0Mdb6nU78fHKYK+qbVqfHu9jzGHD8qpMsOYLcpfSWs5QXXogLvl
Vaof6SfqWwltj18yraZgdZtiumtERVdRrNWE+nR6rTxnSmezWLuDdBgUsyQazfLJyUfuPG0ic628
lNP2CX7i9BgUQeGVi0RwDuPI0FMGmx9IMJcusKWzrOD3BAW1EfXJpfzEbBf39SXgbGQ5n6N2eX60
uGlrZostUZMjlyjQEuR0rxxO1HDezTXp8YtyfwkskmyInZ/mgoGRHaGB8qI+6U99KXV+ZrKl8Hdf
ba4PTnBZIknA2/w8Pz5f1vsFnk0+GqqHwlMneFxO6E3BFGYa8679PlChFbdkafh8j1FAeOYj/aXY
tv+9qH4FrjdrCpM1hwgNxhYWJDfbama05snN6sucM+3ESzBlo3glTYVq+mPF5Vf56r5fG5lmYwuQ
QMfuEZrhCe9WccVjUZ1X7EIFypmhY2H2qBcLironzKOvdOgL3MODaUejrbwUUu8nVy2umqfM9Qx3
emC7YwUUiMtiTB1Qz1pQU3VimcAAhmnlv5/zLxQJ/RVN1sn+4Tfxx/D130LRnZo3B7s+XeZ7ToKp
UoZZETa9yLQfRN3DcN0O5+/XuYHN8LO9HtoL1+kvola9js7uiTj9CM3/nWnzOFQASEoG2+Tbctcu
TQ/NxTpc5qdrcOyj8hg6qTS1oFHDc+Ib9PiAm0oU/X/3bGEc8R6l6u5icWC5N0l3uzsbVomQZJ46
cu94aRpsUUFxBKPaVfyeUKKWmhr8++X9UhX/OapUAgahvkXbYwvX1T/f3iXL+qtltZf5RTovylbY
8Btz0WvexZ1fzsGR//foq4YBBamZHRYUByIdE/j23ni8Rg2dQrAJFadHFb70V0ed0iZIPcxpOOYN
lV5rnIutCuZmX8QoxOOaLUGZQRHzKYJOMEfYgNJ1iGdWo5fDQzs9y9qWdVgt5g1E4q3/U5ePb6CN
ofKB+mqEOZhB578/n7czymtz3h4vcwwRApPmcuNirix0IMJNR0ahSIuGEbAZieUPb3lg3ltv28Xu
XiWquVzEdWV717G70lZJFJ6i0jNm6uLitVMbRnN/D0Yxp0Y7ye6VD/Pu5NXvdWDOWmG+tVSWX7Mx
IzUl6iFAnyT+h7Y21hmxuhIaXypRdjXJCI533uVRYXv64Yz/j6x686qJ/SjiguqAPt86bB2OqWYf
bKzysoGeD69/Mml9eHrsow3h9lCk1zwDScBF0n0wSMLFE1KDzSaYDSXb4X/53MwSs95blBI3KrGY
LdowKAWpMr2zBG1k4304SBsG1Gd8BgbNxfTxKinhvk+1VQ8FPFkQLQeUaShzd/DE87EZDDR1auWc
IvaEXW4xJNDtxJyX4Gr/nu5Ydvy1i9AM/rdBuNlF9pdqVPb7qp43AWVIxBbn6T6qp28UF/wF/22W
e3+/6mZahHVc1HsKsls/fbGfi/s9SW1/R/wYVwFdLPz6cT8b3dHuKCKR5XMQGEzPnu54RmVliitx
av9ghYcJOeK0eaVxKwjKkxIe/J7q9/11hrWe123SdTvRngmY0I8cpnRvjwhcPEs8KB4bXWD8kp9Q
oA5R/RJhZSEWIiHJjtRivCvi4yNCoQgLCVQpDgFZv+TsC88/7BPfQGOMm23okKCxJUUB9+e6uVw1
Lbl0uBdZ8E1UJDID8QAphczk0wVhjrPKIN6Ev/5GFzNu3F3owDkP7oIuwXM4IUvgEZ9MZpBZjLce
4guwMpr5vPdzuJfU+HfxdWwuKg+KhgcXgHoeYDm0AL+cUjOATWONhz/vj6DbmPlBkEFi4JAefvx7
kvxCeW4XCtIr9kVgKWysbubI0e3Vw86+XObmDEoOtwPi6oT0XIUdr6We82K8445cviZfKOoX9USP
67G53s2OROed6HEYkjg7rQaSShHCJt2+kYWYH4eJ9qKF+00tDRzr8En2zmERnMJ8lj9doiNQy9Ke
2/6/H4aX8/eMp6kv5wlSrkEGcIOvqftkX+Mjf54Ty9bv2rs+zjcdYevAV1L9gexjxUdfiTrW/94v
B/qPgNs3BOvrI8F4BiJUSi2CdRPvxNtILMBpYercEw1bQoksYNLRJCW01aCEpNFWGhPVN4ZwN0Qd
UIQbJyzFNkjDHQqfjO/qAwhVwItGAShEm6mJE3OURDB/Tn4yVfxrdAEawW3j/JjObA/TO6k+nyID
/GRNQ1IWE7wYa4a+BaaOBXdoP91ShVFRYXRvLcIMakgRFl++egQ96h8uG90ztlHy5gRKCMNgVSwO
Y6hV4SHcrwcNx3VRERYO05a1M3OIFRmrJmCRia+UnGsXUIqPHfhWZ8+N+mfnrhX6YyuUKeGVGBCK
7cokWd/el0fP/Kn8wHv65hViighAOigz/2qQtT8SNOQur5Bewx1OMosKII/peIYxB/H2uB9ra3Vs
vUPO1Dv5sAcPAT0KlUVj+dVrilWAwDf1tHQeynF7D0YdaIjNMGEDq8b4RGbeaZGtE5L6CGBLm+zH
6MbW6epUi0FsFXHC52/niRmDQ0HBltmCQjynHwkFaqUnOsFQxjo9jCj0vB8e8rnmZ3e2Icspp769
LqmCeS07PtTl/QZCphM5AZwC8GY4XXfJeyLWLoKYxAf2BRB/nsNh/DAnA+eqmGSflmerMnl1XiBz
v2VsncDsbxS9jA9j8+/FMhrWws3Kh6b/vwN9E8vSkxBHoYaBdmbqVyc/VHQ/IKgS22xKAcf5Ljos
SVSBpl+3H1Qv3Tyg4dNhc14exyjbIJ2Zi+O0QTM2lD9SkUwx0Y/QPMnD1xHfDHjknssv2gkLr93V
4QG1VwcfDfD48/Ci7SS05P8h7c16FOeydd1fZAkb3N26twHTd3GDgojA4A6MAWN+/X5m1JFOJvEp
Q9q7llSqVV9WGtvTc47xdsPBsTQmeyu8fEgBogrhLmyDwpn8+16ZsfIfywozughnEyAyPPDfe3p1
N9SHLqd1rMpWw1oaVJWdvXdHUn87JOjYRWExBB4FqexZB9qtT0wEeBTD60AddT9O+/MAfWe/ibfR
ccoiE7AW/EBhYTj8kOeX0dkDUm6mrUu6Twy8oQpsA8Phwc4mO31dhq17GWt2BZerjQ+zu2xnX1ll
paPTBLZ5dg3ZezO0Zu/tvn6XFQoOgqQZA2c/Fes+p2a7LSXwvpgsuXH5Wb/3waxXxNFmvLODfwgx
z94EsYyJVHFI8Y4Y+27xd+lOp3FaqA2SWDBvPV0l0ob66ArAEcPj0Z3Z2NlncNnMvRnoo+daUb3u
Wh2p1v7k3CcAI/b9YzvMCZm5EWHAsY30gtqW4sV5jpknCEDwhEPpDCvr6mgRy+YT/HyKE4YAWRDi
elhgIPaTxEr6l9l2KQc1OOOoByQC9eTW4LDPETIPCwRJQ7RZhtKsFzXLW9xZ8ExNr9vv9kvQzP5x
wfTAuFgUi2v/MLqDFkv2c5dodguwwqAvS+KUrVGwFoyboWy7r3QQc3m3dSjC31KglNHD7oXmVN4h
NsCP5ugxO/fCQIx5HFzZt7XxCQWmHH/JgeC3iA9b92jlr+DWwyx6zhu/uzPdI3TdcV4uv4TQjwMA
EPPt5IORvz2C50pE2eLmm549eaD3Kzae6d2uQBjJIphIky6qmNy6u2PYeUH7X8eNf/gwO2xFSdTb
GJviq0vBiHU1s4zG0lGrsgGnGESCB15QNeW8nVfwz7L3dM4zZkZE5xmk4zRl05k+p1qohb15tQZB
1yeH95xN7HLz8pNzooYgCcPRZkp4dkmrdI4+kIubj3K2zLfvA+wwKxbdHif5EW/b2JwKwSK5SHzr
OlFwzsG7qXRC+FP5RJKvZ8D/kssa8wvYNPOcbGXGc4yUkOqgAbjUI9yhLdDJ1hFEygP0XxvnOwlI
nc2Cp3qM0pkJB3PnbZkF//gwI0rz6Aq6QHlEKmPFCKUfPki5QVr8GBgEaYKlewXgxlf2VkVEnyCH
qHjB1x0PTBvjtI3ARYWwBCx0cbSzAckFmqOR7WtxzMI9MKjqUeOg7YzNeDvnL2b2QZS4zCMfZovU
K/yDBz2yO06BcaeiA7oDyNbDR8Dvqqxigi0WrJYNMGqHULpuj3VVCcSpHavT3me97owKqjjqt5Ml
4Tu92doM3W9MJldmXQA1ZqZp02AxH6YDRkvRV8a4+4TX8uS0lINbrztUJ4/JqhsdYm1kXG0N/qLB
MntXrW1w1i3V7Y3uqL5xyU4e+/wdVAllDcxP7TWN3bsH5U5y5f5pQX79kUMwH3UMF2F+gPbHp16D
zqqHla/im5amXT6mj2lOO2SuO+52IlmcmAGv47K69J/x/ebdeTXr7YD/YCubByyZn0JrKWPyT+qP
LiIZ5wwWl23SvoLyYqkAOeaL004hVgGzeHG1ZgbNHlXIkEz6SbVqdmXF/5ttEHzYoqxQjtYCyXfh
6M7hCG61kJfMXHTSYclO0w62a3WfB22oIErf1+FKqB9qHu7wvi9ptx60YMewPTG7G+ULJfasl3nq
hJqadbmX3rqTbNCMzwSLY8TKwN1r74wJmzUsIXpuPWONGHn0UUQPSLbSus03AHxvT3thTK8ew7SF
cz6kkRtL/na0uVg1xHwzqAZ6a1XzM554FNDa6Ip82dwnm4HfQ4HPqijCHtgyBfzJq+acrj48GvlC
KJtLNOdlWL+3NrWAncfjVT14LG8h2xgFKcml4Oxa3FiovfrnocmbD8qo05e/joB77RTwGdbq5BBp
6TNQ0IdF2EhhPmFEInTnzcop9YQ6o43Ozkx2O4PchQRzYfhsdZTx4HF1Ufbqzicl3uwWNWD1Z/ow
OKE1dCq/M9asTWd1XQiYOOlYANtckpb+i2D0csL9B6hcROmIC2pwmBdTNFFAvcw7gddzT1xImh++
9MaWxtvpcXTif8+4+Jk0qy8g0EK6v4VpDhv7rXi7+UB+n6a11L97BCpZalBjinYO/kXyWrg0ZUok
k3fwlSHoKS7pfcenX2bt3FbCuECFuDwMHx+f1MRhx/oUuGfP/+Su6Vm4H55R9KC5bK0uRQeJSV7q
7gvruZY/zgMUiBx6sEAfBqb/q6dAzISJd10A4Bz8ReLcTvgMHjHzwX0mH2oB2gSMBDwnKmZt+AnV
CY6JyGkt8gUurGBwTFcOcZH5GS55OMZ0wSJybu93B8v8dWoE1aYaN/N6hipqeBaPn0ffBMAppd3F
nE1ur58i79E8JqaPaRxuvrhgUIUnZ78kKmL55I6KGGPJ0Xn4SnCdCPITd8iqB0eIScy6RKkQrA5k
Qgmo3UEpTqHKt9RF33+NC5ApBs3PWBx5cI5RIa6CzHnE9zjbgKazNtQR9SAfq9uEJKI6D0SfDgsh
GT10d3+2QO678R0du2rfcBF0We14IxqHiAL4dZdCcJiEQuuOVWqcB838OkndEjxFpp/m5Q+RvNXu
pP58xNS+fOlbt3JpqnPYxqN3dj6v/kTx+4ISpKUkFXB/kR3N7yIwwZkiyg91mfHneKsj+Ems7aYj
UZaI7yMfINUfqINyVL8lQe3fR6e4Xk72sJ08X4l1nc3QqRJZkHkNZPK+6N9o7RC5+urGzmYX/lkv
wb5+iFI8NCcXMszavmlDM3h8UDfJHsC16q25kq9v7qwQTJU80GTdhKjyhdVF8c+DJMiQFEGDfipo
HEm5wLwZaP66y7fQkIUgvDzGQp2z47nnSekaBdtfSgIfC6szaMiNIHDFHNd8DUQc6PRyBGl/sbqs
dIxOGSSKNX/rw6ehrxvQ8Qyl8LO1i1ig/VHxmQfyQumnUe6KfYWMkMH3NvJ1XtwnCuumtaL4wkXc
ixUtnu8pCyBhMic7rugSD3w40WwhsgA+hdMo4J8dvTjjuDXGBXGIbLTHMF0+RfZAVIwOwF+cg7jT
YD/mBWXh0ER4QdeWh8aQfWecOL2A8F4AIGOqjzPu6e4epgeaqcR+fqVvXXtR+tr3VsaeeHSUvtiU
ekHNryfkb3X9yhzkJ8fhB/ThrIs7Qib1AA3RByCbc/WZ6cIvEHEMCbkKjf0gF3hQDsjC5B7E7smU
r37h7FO/DbYufz80dzvAVoKCBEMS29KRBaT48voSUqfTfA7XpPx+5cM0QhvQJ0f2bZnxILlQ07Ha
nZQKc6/ksFbMscL7zHDezrVYRGSwtcGslROwLSYqYHe6r2/WcTQBhYi06OEAO9OEwDJqb6y9ASmR
QlTHfvLWm9wdeomwA+cnfFONfVqlX2bXugxL/7R7cnRQvHkseadjASdytwqCCUoakj7JhGC3AF/b
nyNu+s6lSX/ktuiloS/X6dFaXnwGXSzMABIlwrY4WYjbZmaS3x0tW8tKA5ISALy0N3EqoNC0T7sr
A13EbnuPO5wtbAMZ/ei/O7TuT8aD2ZhofwQjQOiw9oLcZKlyS7tye4mbCPGOuVbcdkikIXxijqqk
8GAVJevymXuU19oAEOQ9+TzNz8vbWp8cx6eNpiB9YCqC3+lYDUIaDckph9Yv+oHeTw3Z3z/zBRpM
z3kvMQlSjTsoeQ2ftik52vTIDzxQWVC8n+cdV5AIOo1erE5LfMRYgwQPOHoKq5pddiOV6DFX8fjP
0XV4XxydZvYcXvyEjwt0Rf1F56Xo//WbVYZJM3AKRz6ar79b37xMxdTC5BJnyJbpKvstKtJOLE5J
kjmvA2jNcLmdqBzIYlk9G4u10VdDjixXi2Cyo+vZaQkJoloa3vBKT9qv2wLK1922FnndOed4Bysf
CUHHiqb5GHDcDtR+N0jeAJjdQuDlKZFFjV9jurFo3zqU+gXImo2H7S1bkPCAgy23Vmr0dDe82DAN
boPW6zgNPvTkS+dEIbqVdJIREM47caIeA0I8ZJZgawBCwelLmlLcZ8Ojr4XJhCrk9pW8bWlYemOk
0yTgEAC0KuFgcDySP8gBFrVs8U1wIspkdQnGid2NvrLFFrjt6CU9Sy4sjeHrfWCAq5W/E4A2RC6m
0wwCeCIPpBQ4zlUfxwH11Gl2m2efDwbPzxP+7+m2YRnxfonMoRrjQTKEINZiMzwPOTPGFAGxtju8
5bgwmcIFvMtx7E8ogIWBsHIpCf1O8Hkl/UUSAp1FB4SPcR/RJerMr/7R27qYVVBHlJPOrldYjGFK
OXVu9nNTcMZx86ansBmR4NOzJLkv6QMUAP2K/+oeOPVOZeptKKrAjD2knut+HdYhxbBzXeSTToBm
Ku1jhgjPfpc7uP6aUfFTjK8SPMaQM12E2KrMjvx7RabJXVNuul6xBmWK6wa0cX/YcqjefNEn9qws
EdFJOw1RmDrdDjqhZJ/7qtsKNRMvRXSOaOFPdIJ3JLd0ZVPeNBC05qCnNbx77J/sxs+Q4D76d1yI
X7fhyf5gQQ3o/WnzkOASP7sNRTPHwtqRtSSE7GXA7M4wGxcbgrpdY50GSkDlzJOVnAL/f/++UE/2
FaAhlIiHBD+lUnJ0nJYxBRw2AU5loSLkhahj/TP1UczkC2XKm2E+F+7S4EHYvp8PCP2aKlHt1rvD
ieP633vp/2blvUB7PF/GcqrMuSJjWWy2f9DUjMdVzLoxKmoBFElzAc5cPxvf9LIpmY9BQT9fr8Xz
y4FhHrPO+yO8jPQASdMbs7cckDBfiHsJ/ps0MTiGw3O0etYUSLzpWccJyXUF6PY23G7ojL1suEmn
vDRbdprKykcZ3yTPdSUkTfdII5ALDD3dCVy7MytonJAKZjS+RThDTgEMIZQXyUKOC58/StN2CT6O
89wyXQO12QBx0tHKxu2g8I7I/UX1jdUokvrdEYjUcI/ijswsj477/RzlE7JyFsKmy1lF9zkroyZE
QJsAV/GnAbbzodJnnIaxu389aS4rV9vlXyj/elMGDahIWjiC6RWmqICQmvYn2egWHAaNTenHHOsN
B+XHc92bZMgzPcR6rv7O32yZgTbh84nSvkGZlnjpLzODvnXoP96pBnqpM9pBZAj+/U6V4n5pzmq3
+hZnMo/DEzPXqTEBvqE4TYseoWXV800wr0OxesuWxhTpjgFWu2PXbr7m9YIvpfpiA7yyqV52D0zW
hDVVn1L0fG/o7R3ElTNlsDIsfSmqx/PDIlZq1fZNOjl1TGwzDUTH033yvWYqxd/VTS0ZTARC8wxd
hGbP5Cn/ezn/FyNgCL8FMwTRlvReHZ09s8wSrTpe8AMwn275OLj1hBOpAjlBI4fujf1clATSUMH2
Pa5mSB8r5OhfnKhshr8p53/OH2B2GeZgYkZJjyCo6eVNXC6twfDUUxV3We0dSXGLx91KJabMNNIk
uSHsvh20oNCSE/utU1XGtHtN/aI4fLXPa5Q/VV0otbaXi31rGXLGrKNfHljnRzElfqFJbgFDk1QG
bb14OMz7vXvtGlkVawt1lg6SpTR4jPN1zkRZvqTlaQ9mEJ9D5CVh1j/2n3zHj/7ZO3slnr2sf1s8
UApuB9v5dg4RtR13xvUCdipkGgb/4Eb9ib2s32NDeaCWrmIgBN2paulbuoVLMTpG0ooURWL3yLwD
ZntAe2Xoo7ueGsIAj6iYyoESmV7iln1CN/oqGlrASRor2tknm4CO0d0E4TT8nOAz8ushpA4hUu8A
z1t4xCfFWeHkeK1IFoDUyXAbGONTjvXIpG+ku3KpSTypbzomUlv4YrS2CFhprQ+TG43A0esQHx92
kLCTXBiqYdEnOC2WQgaDO/cIfA6O1kee0X8cTzZkkDJ/TjphutMGpJMPkk9j3Q7y+MQfumFmvqFj
YdjOdxgbNXqAPccnYQ5Jr8BQquCGBFeOkvEFJRicEb0QzSO2uP6tn/pNwACqvhEXv8iI5B+sBxGT
DChSNQKhuoT/vpSreqJWxjV7VLEZkFP4dSHJb6MhTK4HsnuJtJ3kPDf/XnzdH/6hl0u+iGwuhqbf
nllbxdtFb3J8L94hNiqCmXCyz6vpCbZNI32gO+Hr2KJ1u7pbkydyGjOph8d6G5hgzhQ3KeggBcsv
bYb8gyB++XUvpge5lnvHU82vO4SwP+tyfJ2T5LYr+89I3pPyNyfsBahJmf77qfz3dTX6mw6fJmMP
X15Ee1Aumto24kTWfP3b0kfk4mEL+EdeIgU4g1MaCyio+M0/If/nC/nj0i8v5FqUbcFoR14IRFcS
AG9N8z6Bh07MXt3X5/++0+8Ren+dU+IJM12TeRj4bPAW/X1OpQTWFKl5xPdooYnA4FIts7jj4nUk
Kk1dlQZIPbi+HHdGWXiYPk/jbus+9yyJ+Ew9nGyEZmZB1pBrTGF6Jw8IdOxEsEsmpeujh6b4uLqQ
avKbZkg8hz9+OK9GaGWEWZzoABMn2N8/XNIf2560reXhLbo6wncpyiTgZBIX8Bf+cqi9fpk/rvZy
iFSFUdyVlqvJM9qDCPLHpbIlE6MFGVHwQBq/XfGlDfxxxZei+1Q1vLY7V7x4/dqtiCTxx+rkQu//
7xUg//Iguy/95umR1hohdDxIlxpF2CTZnqk0aH8pQ6C/f7neyyb3emOv39b1Vpjbp3GRWd6kxcD9
EP5NEgmkRIzdjNL9tyu+ViQ/rvjyST2v3Va66Vd5eHWezh0zNiylAuCOygdmYRugaoUpuA0gX8CD
Wx8IBp/bbz/j1wf9spk95ZOWnVIe9AX7XEMrxWkM3YMjRVTEpvPv5/z93v7xgXxT7H90FYp2b5Pu
kbsu2bEHQh+SLRkWwbstQf9JI/7O3KmRxGQBnCa2hm1wdwt0gO/ynhK+8kQJ/u8f9VqM/XgVL9vN
lvnEyUXj5YuvthZODqQJnaGOc76H+lIWBaHY0p0eqs//m2uTHk5opo559HW4dPYwL3nRVvKQNPbh
qXAO88O4nNc4y44I2qXhNbcQnx+mJUDr5fc27+Us+9+tqx10fxqZhASf/r1hHa55crhmmbj13iR5
d4r4FGfo80TDe3iHlgUZRbDh//uulf/cR1QGlzNEmWAX7WWfbNrGTNQmlYcPTxqZNB7C52EJG+Xd
OcXVlOUAfYFo0t2OjLUCT/RrWfNS3/5/d/7//4SXzbN7qI7ZUeMn3Pn+YI5j4/NAtuW8ZOWfbSOW
kBYWu07ntxfe/c+t7Y97f9lDr9fusddceOTyqCLGKRnKHzTye/QVAm6ep+MnIVMPu560b88w3Xrb
8fYTUZzC86FtHT8QB7A7pQBXszLozZVQR8KAZy8C4YglxsHim92SRAj5/phCFd+H4DjKrqkR0QIq
nAJoDuiYZKRQ14L5cJgDrGfru8/4YQ4NxTqNCcMadvCk187zYpOyDK3M3CcfvCci/TMbbANBxSos
EhGTnXwp43TFB+wYyBFL7BPozgh/opNFCIPSK4GvMD8lgG0jvg7rGYTt6AYf/E09SU53TkZuzFGd
OvxAwChzsDUJHf/3ojN0cWj8sfnQz4iygn4GOaaug2z8vdgfRbdX31WqGOazQ6Vd5nqAGRP0B/Vo
TTIUWWKDnl1EpynJuI27LH35qw0LBzLwjN3hMtj66Rn7Tbsv5/n85k5g4Kwa7Iw0pBLY5o4W1Rxo
BKhpvvpxQQsjz9jicDAeyFX45stgABiks57JPDzaJCDzTyFaZdZkLEOxFYSKETAGpwIxKDKee9Nq
lfpSH8+U030XvsV0mK26W2H2s5swoA0aHYhExlT0QRD6AGqXtOaZAjvJdwNBkxLgfPcQZ2HGBVZ1
35hWPjPgv/ACYLuGf0MaN6gidQWVfWULRugCM4GxCu9V6jwmyrjsazPAHs/PvdKbIjjqBidEEbVj
Yh59YpBckiAeds5k6FofckAHtUBWMUTRCKOA8ihkDKi+AswJyj7iA212eO/ub2GXTG7GAiJhl93r
cMCcNeImJoyiQkCnhGhOkICf3TnipKU+lBbMv5ujafTHFWFnyka6edf+Ebb9yFbZoxsQ4hGhoRap
V0pOpJkYzew9E6uzOZDzDhc2MoXOzO1OqvWY9gwZ6oXw9AaBMtJOlDd3N93J8XOSL3szY6YSuRGZ
U8zpyxIlZ7JQPmsMoAUWRCHyGciosakTak+sdD4P3hk//TQBvwLWMoXAewHqOGpHndlVCP2QXSIc
IpccRztuPVw92hzgCtUns9ZHGhKUe2sj8dwOnpPUMZblphs8+snigYgiKEdJhCOoKe2nn+cWAyul
oUpG+T04uybGFfeDrlb1VNSk6poe2m2GzGRAoKC6K4mfhmD4gSL1SFe8udppvxhjo8/fEXye8Qxd
eIoH/AfXQNhpdQQNMLywvHzQs3IZwrMScx3B2T0IF+QXYswT6LuMyONgmzsyaYZl/4bqBV9veFrf
WBldv0FTIdA3keG25W2Ot+MztzmXHd1LolYEtgO3P/Es31DkHJ1StUq0sHen659CptjZmnN2Wxz/
eEDjIxA5VJMl0UZHvSCNWhLg3QuHtVvaMH4AzV8S+f6VyH2BTdPQx08rWn/3zl+OHNIt/bihJ9ip
8IZ6eOOjbVyc8gwTeMusm25Jc+BYKewhGcDLGhnMR7EumOQEzHqH6SbOydu3EynQR8t9M5fA/g0X
BfcB/rp0S6YlQyVKjjQPYDlxPmM5O0E/fIgne7RV//6O24yTRba/cueLHIq9Qsdesg8oHiONow66
gMJuRhlu2RA3MpJxkfWijq4fGZFsUKrRdniMiZEY3olDgK4c6JB774/52SM+ic2nZpeqg2QWcbEl
GtHKLQcPxBi96cXxYEkwjdIfAmNixEUXY6l7nt8VqraN9u+Rhzj5gk9scpw2NnDsaeiETicmUAtS
u0WoLrgweVyxnwlpveYDXXftet8x7GVJXQ4XLEdIFokmc/pvOn8pKpQAvYjFBulpEdmI+JLThUKw
4uqMe9eMRDwCFkI0KGwIQo2cjOq+PCZ2jdzWsEZ2iIEIWDTzDNzuKChIdbj40ljQJcj6XXye1w+Q
Hmx//mbP6JFAy5FUdz0F/SwbCE5jl52ZiMXthNEKH8L23yAnQJFgJbPuGGGIza7dr+y3m/vAvXlZ
b8nnEKsJGZivWoFq66QOHr3e7vzV9jmp7APKDy2A/PZOAKBo+lywpdGZML/bvo0MWzgTHqNDj0tU
I9RVnznksUgCbJicgSiAd06jDnssh4dB721puIhaRsaCZnS99c9hYU3ucdcFY/rKCSMAM51NkHv0
hYaSOErMPxcLjlUZlJFgYSts0+SRQQdPOCxWNxQwlh4IBSmCYEjxZdc98FMYzgwr9+/zVHkpZH4c
py8MgXQ63+VLda1ig2kcyCQy7B/c9/BhQcdrwdPNp2d7QQakt2Dh/3L1n8aUl8P8pYTU1Ka43C5c
vQyxyq7vIecnm5LtE/00yBk6g6TqFyhMk1/q1u9bNjvE22P6VZlHJtrIP9oXUNLtVjPLKsZKi5ac
OV2Du2cMqQGK/f2jeL9QWm35yI84gpEQhPr8IFks01PhCn3Qljp2WhHw+BTlhTlngDB8QL1kZuWy
2pszIkXEGoJVXT8/9I915iwLfL8jYhR8YkbIc6IwKVAc03u7hwGi69bKB2hFbHkg4j8S3Kb1KpnV
O6o6VFdLCgebU0IDWUezSDVhzs2BFKShhCCZTAq0w7W/1sftKn9rAwZHIArjS65WEgGt0D6oIDBZ
scXeIEZ3p1UyykZHrDPJzoAN6emoPHqt0/2syfnELWxflzPdeYzFfAj1ky8WpTDKhZlBa9H9vHj6
TK34QM8zaj+LfOzzmuwCZl4YcXfz2FwT2lvVGhVWiS7KdNQ5OqpDYzOEZnOLWPdotOr92niSMDMx
vDNyxdxig2JgTH+feIge3kZC0FpMSzQzZ+5PGu1O/igdd9wpJfDHB9nG9mFc8Tg4hdCZC/Kq9of/
E2wIow3BE1RIGLrFwBNY9wI/eh1gTR902PMUu/16Y0N2dj2XVHrGU2yoZwymjsAeMGJkekR72hsn
opKhzrBxY5gcMPj5jlDaEhkMmPLnnfHXrmT5iMQWgWrRdCMArlHdEQuGmTnzs2Hma5QOWdgMSDXM
rOdECAMzb6OEcwa4+PqkC8mNn9ia1g7BEU75riAqWnYAjP2d8CiQJMRfKzIJKMcx3RwM7AsdqvTq
Q32bytCWImb0jDdaZKiefNCx5ZkSAiBi3Nur5HnO0tkJ21EmNK0oW5khP8lXKPQxWt8jc5giQZ6q
RGt0/U6YEECAaGyPVJIBNdBCMMiUm8gGTx6yY3KLqKph+ii40OnOiIMZ0vK7z5XWWJDjFRXc/B6d
2NzWeUw4mJdsEJmhKuq6qj0o+9JX82HMv5GAT61PsISIz83fc4Me9QxIP0OR+ZwiGH5OMAig6uzN
HlGLeJh5L1ENP8AcNujfyjbC7hPtJhf3lbkcX9zzXh2ioS23Npz/F3XQoKmcmvF8H9XFuV8HNTZg
SlgXVuxBiGoZawHh3jCKqntGr4z+xhdxYYyLWZ+njH1CbKBQPH2IUn5DQe3fMdqUccYc5TlapAUi
ZAwMp1DyE+qW/nOoeObkPeNsu6Eb6qFmR3IoSHUylp1s3kWldrPk0YTQdNh1Yc9PHOeAmMiYSvAg
iZd4ON8SiMoKFeENgRjhU+wqn0dg+vjEl6tuzvYFeLjlGD8wFI1PljPLTknnmMVdn0IH3yVjk0h3
hlvWLvbjbP1yULyADGLXFBM4uqC5PQ1PzkurbfYU5WpWBcC1i9gln5fzJ/PQ7XzDfInaHqfxHb+r
p2HyYFAUz1DicXSFbJxk5u8C4fPfP0j+j0aQH0QLqIhRXdh5/97G9bI+GFmdVrGA22RnNM5jJtTc
frnv/7wMAywQKJDWxInxgq3J3U4hHy/A2G8QYCy5HhRnRN/9C637Cqp9P98/r/NyKh217kF+plyH
ebJTZflc4/lhZxcbjhHqruSS7MwHRwIgzQoxv8kMUSSDhKgzN8nMZLTXL89XPL+XRlsMFWY0WUdF
oNF5abTl9py0nbOGKtTHyxafnvweCUk64MDSHJLrHexnKErHqf8bnvkKq/7vWfxx6ZeipO09eu1F
654hZ+gkyMs2pwylIjECoALbQwoeLxAt0Dx7gSQXFwL6Bve0Kn8b9CEr4vX+6ym8VCidu3lrjaN+
xhZJ/UoQ+0Rn0Ael8ahgOzmQAZ0PAAZO+wfiugUKqnVORiKbMMHQHsaxCcc0m/SutSFghaK92B/J
nyB/SqagvVFcHgDGQHP66AMtNrcNoymjHeISuj2kbpT8pVfEOmca6n1rc1+uikmx0LHkXvrXqNnU
m55ljOImODoxrfLkweRnHsg+aWwmlMqa09WckglSbYDpgG30cbDlwjVmJ5PjrWWUFcqqEZUFmxUy
iQvG6I6FsAWkKUd63t2on9g0SSwKa4ox3eI0l35baf+1tfy50l62luShdartgZV2fDf8crxDXjbu
UXCLbHonj4QxekXWnvvvBW78R+mLeoIRoapGAB5yw783EPUBflneif69f5AgxvQt9J+ipEHWCRky
k/rG23l9CKVA/uwNH0xcW+Kt6kzMkTm7DMA79dExvoSI/RhvR3xnUA/RHn3SLyPHoLcCBRJGa3Qw
9NT112OFcyYkx32U3j0somU2POy6utU0tsyJjHqc4u9uqUrUOTjKOnWRZKPCbkYtzk9dtKEzXk6V
2berjQqjWv37afzMRGB/V9jFTZ2x0j+H1/fK9GzWskyy5wjte0y41XsrFC7I627LTkQS1Q1ioeOW
DkLA9/scqQPR60M2/7056jrGJveyCQ4sdP0gF9lCxqWkDSiberPOzJgzIcRPb56YvgZCi0Lg0iPK
Sr3YvRkJIE0613S62oLja9zrl+52xfStvtmz0gg0sYtX99+3+03i/f1ds6OJU4MZRd0evcDfL78j
MfpKv5VnJla7l9yrlikE9GGo3wVMcrjaxduul6Etezrdm9dh9iRD6Ul1kIfq01UZB3vtVxCDki3T
3m2d8z3QfzMx62LHf/2JGiGFKk0KVOQ3lfxHn1KfDsfb83E9ia1n0rOPVvCt9u3OEoyCmCBoOE5o
GzKWmeEj30AkW30ZG6wvFKYFYkiGtZNGhE3s0Vc+jc25f6GhwFtcLC47fFcwcV3/gD1zjF2mdXoM
RnCuX0of5flTgnpsg9gnp1yk+xHNQGaTLTTpgAgAc67Uv/zKvPZ+brb0ZXDjOqeq+LeXI+d6S++G
UpyR6TMaIombd6SdtdWQPfmZ9GUEgVG9KEfaOyMe0Ytt8NEhE2c6oD7J5p31M1JGpGzGD18XpqLO
KciH9M3gFHT9Y2K8GFyAQ++XD0f9uY38/aNfDivFvN/M7fV0IqH2DqLcLIXOAYEq/uN0s0NvGOm0
tIt81u0zvUEIGcHTjl8V/v+VtGSMLqmAH4dpy8NHGTy4fpnjEv3Y5e1MoEBlZZJNshTD6y39sxD5
EKhT8FMBPfz7i/je7n4sN1L6SR0X/+q9fBGPqjpID60+YQOW1w9sp9YzfITNW0X/tjFBjUvnAm1A
qwNncfSw4hksFNY+W9dX7cv9e//GkWiEmCF3p+ERb7zp3hoCMvC4XnfP6dZRwmYMroWDE6vZGmTW
ld6vSzKMztN2kOItRCubseKGZgg0eH97xFtEEVex6zVBu8u8avYkAkFxMWyswPJAmzoBAwXILtFF
GaDOgZ0w8UM2j7tj2t0L6zj+93Pq/qyLeN9/PKeXgjBpTkd5e+KzVIkw3l+9i1dHmFEUAQgcAw2D
IDeFHJ/YBDKP8JufHcNpx9rgNO8MsAhppKb0UDPj98bBlCf2Bael89C4lRZg6bed7nub+Nd7fSks
bwTvlGfUaLGCkUCnYJGtmtH2jBm56h54LfEkMLLXYTk03PQ3ia/xs0pHfIbyzGSWBh+18vJ1SM/y
Jp+k6hTnYTqv2a56UevOUb6hfScjBJv1kMoGUTcu/NkcX6KbzxCmBlAZkDH8+0zbkApGS8agz7AY
fadbEXhch/LQQL0+EGYmPTz4x6lmK+51ngT6et30c4BJtXCuMTghmbmE2S5liOlPQYyJ6ETwE3wf
/EXgH7/ywaJgeXnkRKqaEMI9U4wzftnHlM6pSs6Fnsc6ee+MHB9mQbbU17XPZ8CJR+oebkUpquZp
wCwm7ZcV+t2S/OvyL8+8Ve7PqlE0Lk8aDU3nslfHBaFZB7vpDLe5c2j6x8Y5wpeuzd0zvL2b6+2y
+urh1ZX8Z8ctyAEGRxbZNmTVoZ3H47wn5KO5OASAn9aMsJ0VmGu1kXYRKeJ3w34wrSV3jM/bl0yG
HctZ3B+m//x9xVsqQWMxnjn3L8Jam8E5+fj3N/kf0ib6sz8e+EuVfjwdim73wQMnd5JE4k9jid28
51BV8cM1plRaFUbf2v5/vOxL4arp90TLay579Zr9zX9erQ6TbyVwH8KbVco0Bku43V91NT8zDNB0
MpZGl0W+AcPzXrZquXeTj+blnsdd9NjjO4P9kCYtDQwBBi4F5jIf7JYBG9BIJmCbCM/4BHTG5CPN
e5MO5loAzypOxwThXp3jWxkSOE8GShJlZP5QLMypz6Qngz2tE5nv9uHTXB171lOwi7nhJQw/wxqM
SWHDn2Po/FStkHGnkCirfJ47NbQYyQhxRjob82BpGg7Di93ofrMGTh52cHQUm4p43MYxN8VMx6KF
wQLFWw+/3H3QDLs3SozTLbhhTnM4PDMs4W5n3XrEZb03gxYsR4jFc2u7rjbdJCwqF/ebzHQgah9w
I80qvQMtjX8YMrgCbxURvenwMXrEybzHKLepyRm20B/2YaL/9nLMH+gy1DQbHjoQWdHInHpZimbW
ydrLM0njYg+TO9dHyv8h7TyXVMeytH1FRCCDkP7K4W0CSfKHSEPKgSRAyHD18+ysL77m6BCpma7o
6a6aOt25cxtts9Z6n5d0ERBbJgGXuG99L5IU9C93Bf//sz0EIjSnHtdFjS5x6HZnnU/wGuGK253l
f5y3xWd4svcIEgRCv7LPsJYytPz7F/KHn8jOebQwGuNS6Mn/kUKQJgSNOy4MUnZwle6z27D8pIyV
zIcA8ePgTBLoJXf5rcz3AH+BNUgED9z1+C64rhk7aoncrOnKrTcNTe1zwYAPprwXQvynn9elvEY1
0XpT5vJUJMsnGsjDb2LLwD+0RUKs77Mcp/MisM7Ak9VNp48pAXXoQKrLLS+hK7EevJkoZE3Wt3WX
8uXrgifYTxLWd5VXn4+ecjr9TcFyKjava4AbWE2f7f3s6upErgi7dwk+U4o2yeYE9KNRgd6BffJ9
P4QRRi2NwYzAbbDylQ+5YYjuKZ4lPZKnhIFm5zHUHmPadboiSUwcvF/ihS4WtUVsFPRDd6dCxwL6
Ss41IBcVi3DuaG9rdrHNK7P8IDtqvgNOI7AP9nJCmnsPFAz4XE+oz4dHSjXeNMXUvlLnTe2/X923
oDC7mwypLEVkbwHrId/EgHpJWmoQ1cLelZWBREh1r2QtFQo9uuB+19HsuAh3J5ec+sxYHzdt/ihw
Edf1hHxGvP2PDmRgwhJ2iQrw/MHV6iWeaEtCj598U3EC3CMfdCCfwIfO+I/7p5+be8Lm+FFHFDdR
RAjbkrwihjovPt/n9vwtM5KEL0OLyaW8tVe9Er+0g1VrEm7AF8/xeqQiW9IEBblHHnbrra6Db1wq
Nzfz5b5JbI0QSA8J43o/C1SM3QoC8A7XLFBxtw/cx3+WqpAl/r6ra03LtBZYVI56u0juUTj1vhEh
EyJnIREx2SFwn6sE/DcY1RPl3sjv0dIbhVynyLNCLEUMkaGERlGy+hH62THwoK6jTM6fOeCeSWeS
D6VpMBC8v/UR+NuVWgf95U59x5JDkow+IWNu/PF6v+QBFvBq6P/eNeqL6zcTnpGqhG6kq+oGMPX6
zaTstHzZkHyQL2rX2gP1UollE1oegvZZbo1xd3BMYC7j5zDTJu2hMLNDyMhq9m1QvSbXbDcAR0Ns
KjeVT7Ra581lcKFqvr2UJ8rLnk8aV2/C0BlMvdOUrVztUI4oHA96JdI69i6AEcJSbcl9TKMq9DLD
nAbV3Ug+3HqK7fVbUBk5uqij+pIAqp0r05gFy9aWsp3kYqFR4O68lhAEnN7v/FKQ1TQ3H9xAmZv8
0R7JoTrkuMuojSD0rCR8BqwWkpfHng9DX9BcSfA5HbvdCwfV976nbdT18e1u0yQ6wt55jT4B44PO
VhvGgKs5Ui52iIYAZsK7tkgppUhfjgDeBZ32MqKY4UX48BGGg7pAmARvNtD9dvmxt4ndvrQ/1U9t
G3wRQ2DOMbUnqAddceFDGDmPk0VOUPUtQmjI3beFKoPXYdcx1uF9gHULWHH3+HH5aIc2VSVBL6DE
RpleC5O6aYX1JK+KbRtKJQ94KoWwjl+Gm3jDnawNlfKK5Z/+GUJjIYtCzi7lx4HH4ONfkdAdX5bX
QYcMyx7FHF43FHBqlP+MLg6RmqlyMXmQJQMqt6nWXON++lnYEnLpoo9UcBCS31sAh0cYiH6bNUvn
wKqD+QNV8co+Qv4KMEMyI1uCxqIYdIcp5Y/RKspN/TOiaGkJoMydn6z4BZWIT/Ds6N5HEEkm+rg7
MSb89y5Oa12QkgIdQH16Zb7fqcJWTk78fnlnMPkXlLxVCyjNG/zlXRRZCoHPYdajBMmisoN7PzvQ
y5SKfkvuB7NwkgBLwkecEtzwoMzvb7wSXzRKsIQPUPkZj+NBtBRelB3p5yvX8PojJjgSYHSFkMKa
uJsx0KeBLdztFwUMR5lahmgmw7bse6TqdtpH9WoMuPJ1GZo5ZRLaNJIcQNf8aklDJvvnGfHHPb/2
Mdfu+Rf9rPppfvenGNxxkWjN2JH5IkFZON63twnepS1hykSnBgXgvBDjkVPAsHRnuOIvMuV/qNzu
rj5cEbkc3JfyS3enz9DjcVJdST+eJyV6PcKXFF4xDdz0zdMECt6gcm8UCAnBqohTdmFMCCh9l91P
2gjdvYbuBu/GFEL9VDxDzIiBeo+XMTUR768kfPcjtS9/aKS8mkL2fycPkLhAdSVb1cVOGvbfn5E9
WW214lY7h15GVXa8ijBpOk/iWfay16wEMBOdm0AsmHrzynfyoG9QOEktzeu9IUH1d4jRkFXii/w6
pM1k+YfK+hC/49fIwqw8UhEMPnIAhssiTRp/iJjnvKAiHPdlmyfDfl4UPek7mHc8XgxDwVd4oexA
tpQvAhkp0c/V76eA9JO6+XPh/PGb/TzaH36z0zlMdSlP9pPWSPDIMnB3A4KGXKgXd7t6P/XbHRHr
UV6vEOxy93h2zuv8lZiBAcMOSWVog6WKDvz+3g4OFVE4eEeQOhWT9K1PXkJy7okgL+nArZJDF8z4
DHAVUnzMRdeBPyT+TbVZZVHVVoyj2MrgB5HHnRi2McbvIKSIiAtNMpMmvmdW4ysQi+MwIXmirH3Q
C6SdBFHGX/u9rs3HdYMYBO86+OBviAQlOCusWquE5xAlYQBa1t35ncrbNxEoEk2E2pyaB8p5kJ+I
MNHv4/ujwPxteMUF42F490W3wx3itP8pRQeWRVSQk3CrL6J+iavreXJax/3uovo8fnO5tT0yl9Xg
9mXMUVY2Sr+64kiv/zaykFjzPRDZb9du3WFxj44dVIKTC+fqQm45+vd9fJOxMyscCiOGVJQgAFI4
sBOSi4vys/VCFoZ72EH/2lMcaSzhtMMkvdkE7fj/wZjPROWr+pH3jOFxeoNVybEXjHEjAftRmP4r
hChAf5Cq4+mUrfo2qAaifhi0/6TzHm2xyBJqCIq06a9nE5Sl2Oba+30WamE6URoukraGLOjS7U7d
tjkNW1JVGbEyybi1srI33KS9VQevsfvh95bq811vqlPbcQzpVrXOykmZtC4DCBUSl6LSOmG0qg2l
IxCenof/A6Th1Lp/ZweB6HASiAd4vOB627XE3yNLGF92eSYcQtCKK6H9++/YMBqd2pKULkUS3sNU
mSQbAAxo73iwQM0gKNPwypNqt+e/BqMWm/Dbrf0+j2np9u0t74McT2Od0Odl0+4Tavt3vaqHYr2i
LXlZwsCTDthIHxTI8JLdzxAgS00Pe/Fuf/iM/upXLYzq+yqK7IL1pOtWhz3xu/ymPOMou/+uS7UL
+r4dK4F3ohleTZfcbKduApFxCjGUHMbvTdWr7/7qUu3+YGRdPT+JLqkIZYIdAQietingGG5nEKnW
/uHaL4C8vf7e7tO1iD2AiAqrgsL55/Z4C88X9RZGysTgekyFJ96lkpm9V6twTSDo97aeSaNUTK1Q
xWiqePrUdr9uuzimUuQruC06p350pzkTWcLn+WQRCipmlLE2fGr1N9Y/w8rjijoZuAt6u9Y//VrE
xkkPlcnxZFEjQz5DN8EC5o6OS8p+dJ2RkmpoU326Oh/arH0JsbYvs1ylTYVgoGyr8BJ4Up0GnLly
6uJhK1E/TwgvshKAwrA8tmA5A+CdkS2HTgvXumik8xRAAdEyC9Ryx/6FzCA8l9yJwCWUjopHdzYK
vaERTHNKmyjM415356GlTXgOGlvqjjEFOeumr7itr9+n8cmS6bChw6amAEdGU/rnkjl176fK8Lu8
MGc+9jKTO2llIEmRVfUpSPi9rXrFj5i/PxqrjeU1rqI4j3V5UvE0ONrpV5u6v/e8sqgjk64AJn5v
T6zA2sbyR3P1jeW+N85ZS5Mn2hovVA/q0yvigLgkiNrQs6aWanvL7erdVS2gJT21IPYI19EvzDSo
siXV+HunmiastrVIlVbKnTNNFaDeblZGTb3DG6D92XlPzw1tPfvGGUGcnWUKlcg21SZMD7yOHnoK
UEAI30JySGbDCsbnuWD0NWnOnp32f7RWm680Tq5yJ+jIk8uW2LKIVMyItxPOdbrRWBjn5ebcf9de
0lHap3AR3Ruh95U0jIC5E+uhnhKd0u+jXc/x/b8l+58RqM2s6uVReI75neB8QZ0Yqj13NluV5vyM
/oZA5zuJroYmRTf/Xrb/abI2w3IR5HF4pkntxKi77syj40dT3mbfyUCg+xraEz/vt/bEDvhwqfaL
UE+SPZOMqMIRlg1HN7EOBeVLIn3JVv5DK/u90Xqi5Z9x7chUCEndNtAs+c9Gi6C63G7SRQaUDBua
OugNZeAoGm3sZQADhwSBCoQNM6pGFIITEAyIogZAd0tqej2L1IXtT46i0hMHLWBaae/3X1B6Ogt4
SQqncN669Xhe9xopsZRe2Rgpz0ECeWiBnZ4TBbbznhBxeBhMWA1tPrnhddoPbdZmPlJkRVIq2iSt
YPsgN7IRpSXTCGVIU1v68/4hwtclik8p9vxzAqrbRfL9/MzHRh06qmYsuYit8Py0bsObQ7LIwWoB
j+XjvIUR4wpP+3cK7DsBuXdnP7y8lcTvcnQdORVK75XiVsC7tJXYHQg9VlhGQfU0L99ULZP/gFBO
dRxWBqRBJF6mfLc5muXWggqF2yBb5j0gfwJS2Z1TBqxbJHH1mWLluzZArf6VkozW+PQB+JBk09tl
0vpCkWkXvplSVf/7HDzbXmVsMKnERSGp1Xc87SJ3y9ulLaYgF1Pgxn0UbJh//d7Mz+2o/tE9tiOm
5/GjSzPFy7t3ebL9mHwo9mq1XPZeifqc3RfkBE2tNfWqtospN1n28hMu5mj3h9HoI3I8B5o4oecI
oaKQ6JGlmEYyYoOm86qxp7VFHWZKN5cqthfh7HAFMXjqf6x685Ia9feYHmfWoqm/9QDRz+7yOLq1
LU0pMrlzTVV5cqLcN/dtUn9UFhbYhlAnhyUa8F1CbtaKkKn96k+PMCGwDwBcRZmIkHP9y8mufWv6
TePYzhkC6Ld4f3pk1Kj4nZ6sT4LTXPWI9OnuBdFW9Pp7y/KzHeVxIMTCeFhmSaIlahoz8QhLkSF9
tDDXoRbWM5dc1W1hjXIhnHhEjPb1bye+Hi7sRmqs+kcmQZrtF8f5baMOhQKKQRexmfb2Oj6tMsRc
RdOZ/eydgN30//+I1dqb/KZ4XbmMaLncCoxZBZ64BaK2wiUE34f9Ivw6HXmxOB439m9qnqiMQdY8
VYc6ZnTT7Et18BGUS+u8VmA4jxA9b0K2uqt5CV08nXDYs3LzFY4dJVZErNmv8FX3l9Ql2BWxeTZI
BrU83K3WIp6WkHcuPZ2qmGSAy90M57xWhhZG6olSjkU+7FqdCtXDHeEIcoehh05jd1wEJFKKYZdi
Wb93BpUn1L6XzXvcuxCgg3dNhHyQDzNM+s4v2kfRx8Hi97UjPbsXPI5i/Yg+3aKTFDKKag+oJf46
GgVOq2VG+oBKTb7b/wVwQWE91rdFhSIwCaQSODKlFvAJyosaqGUlT+5j6JcEJF38vCH4pNPrPMZV
L39r6KT49H5rsL5UWmp1anfYh0db3BCcCLVjSVlEYCGxwQodm1akhb2vhlafDe1jN2tDm+dScU9U
uhnOq6mIEJfjAjAfWXgLQNPg7F5fQPE2CCGeHQKPjYqxf9gLjnedet2QRqGLCYCGxXozb/2m+6Qs
5ui3Ia0dbUHQDk/ahSHF4+vy1rZkS4zrYG4A+olNwJ6ZhbE1BgXkkP7luNbOuVum53Ln+NM0XurS
OHVny56TTrPlsP/VkCR6FuTB2ht3PwHThThVm8RzIl011Sv+uSrceR6p79VUTCO2LcQkiOTmvcY3
9NNJfGi0Nonn+H5Nk3smrqXKrGRL4iAfoCBv6tzTSXxopzaJpxOVhZLoHDxlK5sLlZowBBUB5oY5
a2qpNmedfC9lV5+WMAHjvXMkY9qa7H/Wx+8tPf3UH7pUu4goWpIFZzF0FWLFbj84XAd5L2joTtP8
1G4epVzI3fvxZ9zoC/kXh5rUsWCD/N6ZpnZqVwpMFi9SdL6J+UHazkWOfZJNuUnF3NSM+POHPaN7
uRZ7L6GZm2Pgp4rJA2qWvdNUkf8stv34Lf3sKQ/teJ1AaSdIRniD5rPrQoHV1RnuzbwX74LZ7yPX
2FZty4+uAU5F3BBhCkW4BIcMnaCQ4Ys5aa3+ZVu1PcJr7aXo0vkZvxYWLKchbzrqGE6YOvAFNzQm
vpS/Nl5hOEVlLPlZrbYmilIPwiL35MmVbBOl/otuv4M5dvpdjCnu+bxYMkYADW2K9fxbm7UFogan
8qqG/j/veP8rx78Haq3dnsuf+08cPFwh6TfsYtHQ7tNd4z997Yo/f1gwt5vePmYafRWv1eNMoIlU
5BSC0dPQklgOv/SwW1suRbU3jFNKD8/ofI0paWWMxATuyrCblAJPj0610wbXjEQDAVVtNE+RGhR6
3pImlH7lvJlteaNkg05/Pxf4IG9PLRc6hqXAbaWT4DPH/qKht+qT3pJvaYt8JrGIn5znw7jGyvHU
alXSP7Cv27AzAw3I7oJMergX1FDEcA0tPhtfTSKXL+nwlPX6MapeL0Y3iQvYckR/fOoAQ0g0xBB2
3qzb0NazE+CxqdrhWXSUPPW8XJpch6JbmCbRpdt/s2AeWxFD/DCEcmQEeh7RIcL3392RYBwCO6VE
NIQt9fvgPX3fPbZVOzyz1q3Q2M9+Bs+VXgB99yiIoMSEfHI/ZLF2e8epeGojnfwpPvu9/acvrcf2
a2eqcVGkMr7TV3EM4Ui9Er0VPCx6K0qXmrY4sV/WP8ZHgmRtP83v1fV0bMPjU+AMlGPqrqkIK60L
QCoiQo1y2abmagvm2Ar8rHUH6Ah5YUakEjsRsd+I4jjfrgpqTq6fkpVzut/Y1wtbfJgNI/xso3vs
cW01JbGvph2BXtxRJOByeHAAY3qDXWtDQ89Oj8eGakup2gfhLVHpK/UqVClhF7DwZzKs3pAKLwHL
bK2a2vyJpv02nbXlc4+lIDoKjqW2uI9LHP+QwFPYpa0r6hip1fZg8xgYEhQ93aZEvotnF8KIgvpO
jKG6Q/EyDOYUW1F31niyPd2XqHfShauDrGu1uc+Lu3r1c70tcnAIjSewkxl8cTFF/Nsw+M9OUU0Q
r9HBy1S312+NfpZk0bHb5pqFj40lbwV67vf5fXq2PLZRux34SuK3L9lPG9m4xCh+Ka7bPgu5i4Nb
a+1PJSv5EsEg3KSXTc0/vXU9Nl872iq9Mrpp/tN81E+RTF5xl4m2whSrKfz3NHb/0Fb9cpCHRSJ3
PNoi2tYnDWeL4vB0JBFdPc+I1zRzKp9tFF1JJ/cOrlxS6xVpVVServfOuc0hxkaYo10WFz398z75
Wvw+j8/OsIeW6hVmBGQ63k2npTbSaEG0vY6LftMINjVSu/NcjKgTwGYQAyjSEHG/bce9pkaeZhcf
u1LbzIvooqoywXY2czzVnAgeG+bXIHwG4oL133xjj63VvueLnjNxBgP3T2pFHuB28Pr73Dw9Dh/b
qG3WQftYBffgKpbB3QY2wRThRjEILMLLF5IITVmcZxl1jZiOomvYfFB6WNtArypo1r2SticeiBwD
8yiUuKIIt7El8XnWduo/GqrtULeqrPZ+RUOl+8+mwdWC8FHjrvvkuPujndoupYQnpX2OmaXcFl0K
nHSEoej40mu61zd1qLYfxZHqe95RfLEsPIEERUJr32ZNEfimGaq/bNM4715D5WfZlUC4QFgS4lNh
izbejRqG7ueu+HDvbCk5V3cxdFCD6ZHneJPjEmOJxpae7A6PcyTXvlsINgJ0zVqoCAq0LHmQQoFr
mp9nuwOtcCjKOKy0/7ITPp7ik3IPj+wOkG/zgdjqMDDg9YVzb/OR8WQD/6O12rpT5X11jfWozU0P
V0cHeTZV+3Hf78s2lfdNl7ond4s/WqstvmscqkHHp29Cy7HHYhXYJsgQQcZv2vaaxlGrvZSLoxKH
HY+2xEIXb/MUZPTd4X7u2eXb/30DpIwIi7F2h4oiyrT/fPuc8yTI/E4gLjKnKZ4IroiuIN6EwIGq
Cm8Ts6HBp2vxocHarbWMJCxbch/17ULMnKhSAe61iNZgbSbpCNdwVBOAV5q/gqcbyEPLta03NfKL
lIXhzxwOAu7L3cWRDEVTD8WP+WvjfWimtvGGhhKEyd1ro3QWpEx/1LRAxA/4rYHaykffq2uhzAiK
BFc6kuFLNZ70T7emh07U1rvuy3cvi2mjRPUk2jljNqUTv2jqTMNyqOeP8o4nn08FkwKjB3QqeAAc
0JtOXfnJU+lxlSu161E3SvJjVdCdaEOV3ulMMZsZLEUOR1shqeMwCch1BHN/5E/Tb52i7mNfyOva
eFj9u/Vfp62o130rwA6gjVMe3lNlv/MB5RomNf585K8g3s2PExV9GYICt2lpNqyceq1EvA9LpWqz
NBV4jZjNTnGj/692yv+snJ86oodDrTp29Osppw2xU1JNi4arvSWcyYu7YSiff88YuWgqVa3yzwPm
oaV8z4RGoiVU0+wi+3lg6W677zu/z9jz7/k/zdQOz+4+MPZRq3X/qfGBXgAbpv97C8+vHICXAKuB
hZDr3kRypen6WdFogoxKQUhInNHUGfiLawM0vC6B0AGYkfji1dOlkEumTvvP/b59yqo09lr5JMNE
JBik50kA9Dwcq8molLGztU7k/zr2LXXDVAjOw3hyx1nw7OxR8ENtBxWB/bYyjZBGgoUGdthDtLaI
zj+u5OsYn8fY9RZwEYZXF/shcXiRMMefc0fMJzpZOP1gmrlH3aeY/slsIbdOgZ7cUIxuyKRfA8c4
m3scCzA3KQY+9tN+v833iBAbTyONEk0LW8+CGl6tYeliV1XfWcXgKEIgQkhXAKD+HJwTz8XymOr5
BOmitT079gbe6GgE7iscQzqnJoM6L5cSFVdGDon5GaSNYTaekDiFmGpuC2vUwhobY1J7o5jsysh0
zNEIJIK1UMzR12a0sUcU7PCTR6PNxR5hxmZuR5vtdjQq3W1lxfj0dsxJl3+cmJPJdsK/0wGgYxc1
prXESZhahh+zIvve6+4KAN5jB42/iQI7NU3LdFCUce96xfncIW0x770OsG6a9wDKWEiczfmeKoSl
ZThdxxl8fnow/LBYobbmMxtKvZsNBhJ78/NnCrLccACccful5gVyJ6w/Zypuc870OuBvphdUiM50
avVfKJ/+YRzGPAJBJ8MXjlExjzxXjF7Dp/J3WOJnjoSPnwr2ASTfn3OUZUac5HuDBexqk/Iz2XhL
47N43xNGVR2An+PTEusB0GEWnHFOkghSpLCcrKiV5BiDK32xv8A2Uaa6XwAv26YrBeGfsO5A0WvL
1uTjzF95DfZlYVvKHoYXt92ahlyN0tWJsgomgcw/kHhB0DR7QmYRrIxehdQ8wQgL+V/p3Bivt2wj
of3EdICsYolIsyIU1p5TRXLB4rdNJQ/QHpTremAeqUIJh3EP58QGe9Z/THr+uC9gjtftSFJbkzsI
8P6y5PDUfaW2sxvPDLV3x4j8+/ytzFJYJBdbW4i4ele40ay7iIbJG8cv6az80jb3cbS8bVp48SJi
XOQJi/3E5z2WkMDj2rW8b8PzANvBr2STfWJ4cTRVlvPFlBdqr4vLGdatNk+nt/YgwqwSoilp7y8j
cTIgtARiR/GHgNnDBX2TUMYlY/isUJ4w/YrM7kjbGHr/tlQgpL8ar8kOC8xwJhPVW+OZOOhMhMey
3g+Q61eDrHT2W39ZIofdXKgG6aW4WPvDy0S+WvEumV1lAYord1LZv+yktX8xdWFGg6RuLWFFhiMb
7+JqdYGWhfF2w+nxd1GOGH1NQmkuUa1h6PX77g2bqcxLb5MUwS0OyOiKVxIQmAmKY0cuBFu9/QmW
ALfwoFc1RfHUv7e0P5uvfS7BSbn65Tm5TWSUDkiMV1JAHQIxcVBbC/lbQ64w6xCznUq7DAyut0JU
PUGTqK46E5R5QyM0sam5uogYZdnuTMPAzlV3f7V02TqyS71BrKC29yPetndZk1SrI14ffy3dh8Gr
nVZSId1kwlo3EqQEmgPnPqbCdd5CGe45cCT82XUCire/Hx5XwDBQmuNWOt7PjGHwdpwaixNFXSQ3
kORdbRF21vrBi86VDvEC/xaP0ostXVjTUDi+9kusXwXwAzeRpl0LkevfPUF8Q7xKhunWhrL457ZV
GEWeq35447magn9KV4ZbrIHrZaltSA6ErNtBpX2wk29o7zVC5KzJrn1FsZyYxcnJP7sxpvdmh1Lm
I1aOzq1taXesN/grNBsgt+xMU/j2LZP/wyFANuxzPyYBcjdL5H4fyYfyhg3o+cOY+zf72LEh2GHb
fYqsy6Ho6ztQFd4onUU323+RQFDF7OoLmHfe7nRopc4xd+N4AOQGAc1RTgfZazRRgRvBjYYLqLsq
Jp/smOHnqRhEmDV4gyTqGdrwLLvXzlRNlsfOQNPHcdqPI8uDT0eN3xm5rX1edPgTisOPlkEZF7yy
cVv44p24OmhYMcM2dQjDgALlgYADxy3pddEaDG9Tb3xWLib2yEzxmAIek5wnw6T0LrPI2WPDdPlK
3+KvExfdwNxjxhhAKze2uV26yqDlZm57GK7aOwxm/Pb0NJWx8lSslmEKpq8slEGAPdowmz/9QbAB
TyovCoT04LMxTNWosdsE07vK0F/yaciRgKSX/3auwRcAM/B23ZQ4QqoTdeKP/TGqvJx6ha0/v4zb
LaclnHGS91wWB1UF5VQROF2U5b10I9IWHjdAjX+UZSYmzicTKIQ3THVkyAlFjgcFS5/Iasvu+biB
VpSmQrx0D/BNUNF1S/0j2iZQ4HIxCRZKMmgXE3RXMrMONRuhE/a6yIpb/cto7+pvOIHMlaUKUaKw
jh8hLxAOzo+AIRzcvOFpfTp4hyxwcyAP1F0GLnyG4DY7H1AYsmyDXY5LAx+YmbrRMJ1d0dWP7nyU
u6sOEDtOBtGCZlOZks2rBhoUW83+mUVmn3uhK71GwxvHLb8vP6IXIyYofZAWxkexKzCsGkBv7LeZ
wPF9oL0buF/edhR1zs4Lpa+iuj8PLxzBrEwTRdfRxQ0blb5BMHVudAWZ6ZrASzIZrjsYdSh0rwJn
uYgW7bPZLpwb1iyitQuW7pnlwXA53BbVNPPNS2qqaxZGxiKi8uNsn7vWGbsSrEspMie3Rmuezf9C
Qfd4AwZraezfuplHFMNziFldYBwtq2Kkk36HC282Os7uH9d1hGbM5TBj1rSqx68Xso1KdMH4uDEC
u/Cz9YrBAwwIhmeG3/PriXXPglh4O35g2Q9f7q8QH88T/iNT+3S74Heh1vSl1KGr8UM6r8UaRVtn
zC8cfhpYOvSCYQRQ/ENpgxuUSKpwC9Lh21pMofSq41LEoI0+utiHAth12lAPhiAbz8PISRZ38za5
7ardqa8d0nn+dZ3K7zep34aCsDphMnvG4sS8B7YWO2fdbm0lsY/ohzTn05+kEEXk3hlxEC69FkvD
vlFtEnTMXfxWOenXdcmOd1/JTqLZ1d3U+ebne+Z1cJ3I9AzAIQYoft8rmQOH37KAUISd9Ef5KmiL
lx7jWtyED3s6654dBtK/DJk7kmWGb1+IPCJB0iFOGku+JE88WZDw2XuMi5M+K1ynaDgc8eV6HdtQ
+l7h5MQsMXDBNQ8ndywgqO+X3aPhdiUrzKwjxcMHhrjLZNnHF7bIOxcd8e/YDkaRo4xUqJqTk5MM
2xv2Kn/eVR12EewtZ+lcRVloQiyeZgNGwQ1wl8nBzJnHihR8Z4oTezQpR1hgqpBOcgseCWZ5XFa4
n+/HAWbwc4krvDy4bqXddcs7NGVPegkYb9n05WFWUeerXE0zJI+1Srbq7ObqY75rXHteZEjNswI4
8zg9me3YOqt23IYXlV+5paV9b45Z+/Y2rwbdTUU1a+eQWenicuWadJ3po3JyGWY7gaJNF/7CeOt0
LIVhWcivWWmGhnP1zXKtsvaHnXfc2Bf71KbA4WTxA/De2kibakUJB58KAbcSQsruBsoksYKtt424
D1F+CQ6aYfo0fIstFDaNKljvh/tOc7vD46gFb6NENRbjY16Nby9AVaYG0D1QGyyOL0nERsPFfsld
da6z4F0KViPrnFnS4QxgZ13pw2zZHp/frvPO5sJgb4K5OjtOT6vboFhdYsj0XHL2M9m9zazgpcMF
AGEqFwh/Wm0NzAm4YeKlI0OBMjRIAaXbBgTOOQ0byA4XoRNgWqViQqQMz3P2ZmqfqaMaXXr9cAL1
s78BJW1RmE60JZ0AjZHt1Czcz8g6vqb9DNexireA4pxd/LmdsndyY+uyBEK9KEYgHXK3BUQ55xJe
9Su2/VE1an/c2fbZiF18uHs3UC8XK+ElQYn3MLpRioObCiEsqKC94IWpNMchtmhcjXlsjORx97Af
nWcyti/qSFCW+AbXEl8ah9SCSrfzbMoNCWw/t6i+6gZv1xWpo7Fs4/3OH2JWs6iwyVXe8MUYaCTJ
pv1i1Pq6fYiLBYEAUP3L00tCA9pr8sKzZpftbi+aYBi3uVVAzm1bvPujt/u795YAp7Dv68SVDu3R
/XAc3g/Xl3x97KdYzkJW1/vXl6xX9S8TwHZcNQt+eMvrHw84WvNPKgyRD9FLdsjYS8+mfwhIDJ2g
MfvrFvY0XfOKezJ8NOzt2RoPp7d02j2cOJBUuDSm37H1vX0/7LdqDmRVAJJKs+zYd5yvOCk+s6Oj
nyyZO4hiGyhRMxfCWGedxjbjeaHqCRiUYRV71MRmK3VLfGJeWXHFrPgCC1QB499cV+ny5OZrHJb7
1Sg8ANoTgfz99AgtYlYWzoVTiAIctvNFOTkGfYUL63v3ZzauGFMtsYoqBlrf0MwTmtg3bAVug6GM
QkughA4BPncETBI3wU8zm6SorPoxINVdu5+hcbi/E9IctYZwPh0Vwx/a7hR4KPDciA+nl3RNsTx7
HNxaroLIszzruLthOG+M091plh/2r9nuAifqOIy2CUXuxoEZDEeqanXedTi0rS9Zcm4fBvdCUOUQ
uV+SeeyU61yz1NcrMZOPzLP80soxkd+dPk+fgLtZxTBhMZMAFwXlqzS74VcZ2fprfgiHJ9fftV/V
Vzi3mkgDMDRsFgH85hfvEwFZtlDW6XD/gaP5S2sQTy5raZ2mVtY77i6TE4vywDSu893tK1uWO21v
EmlqI5Vqm+0VQchF9Hmnz+n65HYEZhb3gsQ+v/qH4yFwhRXHfnTfiC0mXiRcJqIejesut0HW9EfW
S0srmQUvN/7FZ8bHQm0tJfkrJiXf6BE6W35FvrmZUfRzoTF3rjNGli6xcb+K5dHfU3TluTmhiNQM
7+g1q5zE7M1uu6+MlJPyAAmQxbd4GH8kl56kO6xd/L8PsJ/cs6uwV7TdkLruUJAeZQDhCqApUFO4
Z/sHwy6hvn7dmGr/EOncV3nsOcexNACTzbtDh7a/v4B0KhD1OXdxZmHWJw24z0585O4L7MUUGHyS
s1/mRD1Wcc+bASPnWx4Jtz7km87FLYQLDsaBpQ3YHa9yEWvpwMMGY8Sqk/tkzh0+Qn8SQNX7uOuO
PA02MSwmebefGDN9uPUWosYjm3kjRIuDu2RGYHAF2fm4BrqWH5SBwdwks2oUzNrc4HDyebt9nF6r
ZbXYTy5NbN66twFhUZViAgySJDgp+DTXgrxq0T0nZyPNyLnhikNsKMM+Vsa6VgjOQL/Mu84Vfa1G
ZGuPc1hgo+tpiGzpf6VCxO9AmkK8EnXAyrUnoqRVJY9Hfof7TPvmUsXViIsxdmiyc1ted7EbODoh
UN5CK+FHzy0y2hUHoGGjZBl+dl/T0L0l1nnHlbh9kBPrtihX1TuZjpw6u1AVMEmPAeY+AczISvc2
AZ+sb0wJw0S9coVo9DUZe7S7DXEZ4B3MTKp9TGemaEK5ZugeDFLc4d3TAO9BFPNUlycDpaecuFZy
R21NvXVKFXgAxKfbyx3MXuHV9TS35bInOcZCWhypEJBw1jyNg1VnhzL4TVpwBH+0YEEvz6N4eLI5
NtfFK7fmubpMD+UhXLAa3pQXdaHMlPnxkE/0Ubj0l1FuhlE/3oT900vrzXjbL6+v/qQ1lqfqovgG
yectMaiYVcuOXWa28RVvvfd8Ky+o0u0Ctxv7vRNxz3WRUYx2hT5cToDvHCc3Mo+Qsl/V0RoT+5eI
CffsgiMXyKa+3C9/n/RnUw60Fu8tGVQqi+/PqMBdVu/dRA6vkzR5uyl4H7UHBe9+FFvRVM3mvzf2
V/aH9UWq/39IO6/myI0sC/8iRMCb1/IGZVi03S8Isg289/j1+4GamCFRDNbO7kjTLamlTiCRee25
55jKyAAiIkP+ebEydtU0cUMWI2stcStODThvUyBwiTTU92txd/jdJqUbjTEbCGA1RdGtKxS2ZylV
k3nlwVJ/V0Jhl2NWXGSYu7fYg57TPBuCM0tVcWElp7j/KZknT5ZnZa+d9eCQ2JkQHwxfXklScwc0
bKWHxkacJzGamapykofXXOgwsJizsNjLerkO22gruta2S/LfabKr8K9yyDB8Y5fw95rZ1oRQSG6y
mZVApZcxgpOjHRhA/ZvDypnTrvIzMhBAiwIy2RwOk+pCGWnrtjqYbnpwpXotK0xSQ6teo9voQq7r
xcl9o/W7xoCNVoW2SzVnugWJUQO9YsQ98ZVzWpkbmQpEq7+VTXOOnH7vBhllg+oplduHKBrmYlnY
avxatX+cZtkQqKgyEXUOZnwgE1MOmaAs69xbFVRsLQ+AZ2HMpY58CU1Hz1NmYb6Rh3AbDRQHFPQW
/XjBXMvSyJGXJhvWBRPifWFeENkw2k8e/ywVkAOHGRONzbxS3VPk98s21heGwb8mUCMfJNuXmk1f
9tvO1LYIHu29diPk5SIQrHkj/DLUZhUkdtjoC1cK3hzxh9iO8hQNi3hKsYwS9L8LBybYC4iGi9Q3
q0anWBhqR1mFx17351UrIbXgnqCJudEavGaBGPmGLR3CcUs0GMIfL96H3mDqd0HcSm5/yF4Ynjv1
I2ToD6kTir4dfV5w+Su40pEh//7YX/uRybqTDpISx3ppeF4PS0KJiEr+FymbY/NQneNdvOkf3SVV
M8Rxz5DJHfgSMg413d/iNlWu7t7np5hCmKK8UPyw5+2rhXMn/BrsQV9KPijhcRpilFAp6cOtIpKm
s7unVPGOkz1p4ibYNMMsYnj06V2cHb9RUSSFsYQA4hZW+xrnMnnKib9zk7pqZIun9M4K2p6b6i/l
iEN1GKHL/4sBlCsMwGS5iYuPMtnSBZXlnD/mXQfkE3KDvULP50746Z6lVwgNjv7z9+dhKlxioq34
8Ry+n5cP59AtRblpxy9RM0ptnIRmjWQHodfPPFpGv8xXtZtBqeMGDFGB4D4yRLW3Vj5y6cFqlLjK
9uqDeG8dzJNswBWeHPMV6eGJwM+BsXuU9Za25l2z8IFdeyTXDF8BaQfIf0x0eKSiTXdUCRNO5OYS
HMMQYZy9o/kr/QEgHX+LivVZN1cBbvP795bEKwAJLw7jnGaMZDSIZ43O6MOLJ1BVuE7adPRMofum
jvf76dDMLnQ1qfYufwKHXxSre4QIfiNXi2TrnHKGTeGE1KiE47qEqhIs8G6E0Dcz9gbOekZgIaZA
BThf/CHepjUnHOWzNPsRz5d2z2z85fz63M9+rZf3S8rhq/u/jz/GBp3NftPhfKYKCNpyQMiQiW/+
nzPhHS9+kR7PtRutZGs8u5+83/vr6+KI9ERG6N0+fXh9NZX1OnLK7rDIZwKxsTnfn+LlmzA7ifP9
7x26pghZ2se/yajatVd3T3AtIKHFr5ezP2f7GUXybgYJGX+MjQ1Kmyumi6gEVUuSdOjQKSfCrD3O
PfNm9MIgzh5lZEUqNss1wzjLYjZ2OHyUfl+M2dPj410y/5vN/451iO+/9fuU2vRdFRH2DVNRjFEV
7/OnVjQ5z8Io7w5j0xrWH8bOS6r18rI/KovhhX98KGc87uVhBSHl7A3JD/f3rz92sjzOf9lwiNwz
QA/mLJ4/8+TkLAsyJjKX8Z2YD8MUzB53oKfDGVlNzwcNZn9vIWO+MNwA+UXYoEFgwK313r/58MEs
wQhaTRiiA519jGL/qFGHQ+FJ2afrmIczlq4d/K1IsZwYpeZ+S/skvMeRfb+Z2lWQRpOW9ENELEOx
Rj2mz5sZh0OQ50YdHRBmTmcmqoEHnPyAjJa1QE61oipBTfzOP/aXjsrVDIWdMF5Y9AmYzhZfTBpM
2kGTlihtUytlwu7R++H91n55v/NHpCGtLco6PvHvhgKZFs1q2MT/uuJC+uNSwvWWejPWTKC8hwYr
GmbFY/wWyxsqA83P8MZY53VzDwg0aFHiUYAv8NlMzk1fSk3lukZAg6Rlbs25ozk5Krfvs3v/ToOs
P905NX7BseUflb4rH9tuazzXP6FzyzEM9A2MY7MzT84pRmjaJo8eaARHpMbJTt5njyYczado18A6
JKNTKVyULYQ07qmnYlEdfTBWN6zeNUWPjggFEyjE1qM05PQQuZZvuH4oogZ6iI/JiQZEGy7zg7TP
H6V99yzt68P4dxTtvegBBI1rMtaM/Gu56NFGSh/Hin/ybNoxVMW2eyZG7W3ZHknJdt3afCY7TcaM
f+ee9VOxR5n14NrRk3XHy1OuR8dZyWHMNY/pPrAlyNj3AVOy0JF3J70kG4d2dEcV9B6jfxT20LnH
+wqebrs7oSq2DwIs7/enWb0+zZ83ZOxOf7hVuuFqaewN/sE9djZENhQhIcHMH+nO+D+9k4Sz0+QZ
fb19UEPWhPKqXUtk29Tdk1N9aKS5dunBrLi2dgdiwlY31D2jbp6Ey+DRDKWZfxr/oIbnwmkNq9SN
F3hHRn+2bTr5C4BmUTJ0kplJ0FDFnpG7aecfTEq4BCqdPdiInd2Rm1x4Carrrq2f/DMKNisKeRRT
rbNyvoXhePeW3z3GZB+DMNPNSm/9w3hN2qWSziCt8x4827K1M+z4gl3uvAdnVx9o/QkXV51lb5k4
g4S2eFYAqPi2QJ5tbvRNvzXN7biR1KjgKL6BZNOvI09dlVU4JkUDNiYkfz5/8CiVVaWXa+9g3Vun
hgmxthw7Ubt0Z776+8FWI4Q+9DsTHfj0qX4aiXXoD546f5Unl/F+BOGKnlxyymGnIhm2gYj5D6Gd
XNQ9hcroLv4l7Ly9Tov2UqBmQ5092lG1TE9k61tmzHpb2JmULSBQNmxqR/vsYJxv9fO18bNPvsen
15ykF4bjlajmNR5hnXDKj87TOASb3FvQ+4NFOPsXuvfohFYrf58ivBGclDeZjh+WG9WOE1Cbi3Co
t916LG8jKn8yV85eeU2QVa3n7ZZbXjxiwXbaYwTiZl08QpsVzMXj/yFd+fy5JulKZ4iDnGS8h3Uv
nIrfyDZjh/xjemnXw3OxF08xpxtDtJOplWxkOjqH6JDdYia1rmAeQDgBoOumirAs9nOSCQBb8hNP
clycHrIwd9JL/RRewk2VzeTHAD21dsUo9z4/eud2Jx6VrbI1TtapehjZAKQ9t5FfVX5JJ2sTM2Jq
Wxu4w18tZpTcy4jylZdvxb0Ic9M+QWDBOWf7PHtIbeHQ7Zx76U47ZPHYJDOWqsLPkDrD9XSXIQey
A0l0oqGU8AHiEzXgaAPtUwIdlX/26YlYO8AOL7W5S+9pzAzcuoN5GYtQwg0AyTU/1rhDyO7C3Kox
aj7N6FqofUShVd1Dfxdxz1FnObiHYo+7uHd2QrlMHrptfCccpQuSOCiInIqnFl6ayNsawV6/eXC+
yK8/P8/ki9WSLiVZz/OgcnE2ww2ieCfvpG512926D8Fx7FhQtC9QTvnepVxDudkJFa3jkcCbWum7
D/7gUqAhis0+zlyObGJjBZHCcPfJb2uVYTPo2gqXap9sXJvCom0GjA9qISmRvA9PwaN0o6L25Wf5
+DATcJcWNabSlDwMsMPNCCdvttmPEPXJ4BQejINqzYTxp5NHL9FgTBNec1LyIwOzJG63wg9J/MLd
IrMmySOuF83IKZ+EZfitJSWhy3yehOLRXSbsenlXP6niNo9Q5ktfZevIsJu1qXd4M1tGp+xgEhoA
erH5kvE8P0ZnygVbY58fPLKLO21jQJPj7AKkTJ7etebjI5yCMQgF7z589A/SpdoFAGB2cGg/OffR
k28j5LIrnmq7OGbKuh3VDPWT99exrQsxG6Me70fX2WQbZ0Mh2ZuH6NfYSG86M93cRBf3bPLwXMxh
7T2Nyk3EKHccKZvRABriO9ooWTdT9/I+FxkAi3bq262phC/P98ednBhGva+1wrQCThlICsRtoYk/
hI8MkI9wZu+Y29FR2MHogOu9cdXfAYFT3/JhaWPMrD8ccE3XYJTUWFomys/O1qqS5xqCCXuXOn9s
7CvuPwCJo8KRy3c1/N5YwJSACZavrYsg077WZ43doxIld5uQ+BJGa8R1aTM+q+fgOT7Tlo/Pxi63
UR87p2drJ+xqdExoh5MEFJcY7S2EqGrkuDgdK+upORa0f5Md6IB8JoJ/pcAPkrvejiFFLC8DgBUX
/5T8zAYsZnoa5Qi+v/XqdT4No6csS5qIBdShG/u8KUY2lEMtsCmIFXJSsexHQIFE08F9RcP/Z4gP
EMAmHcSt+EJgQHn4wTzp9czi5Kir13wFcxAhYrxXakDc7Y6OyEHEMqIr8f2jvoutT78f9LsaE56S
polTuG1dd5GAfqhgIyIx8m1mqxzl6mK/BkQHkd4A1wLxyqo4WGdj+/3a12hPjOPHtSfH1q9rNahr
1naPYMvCS0J/ut4FZweI/uj94l2+K1G7s1aNDYIHFKIwr1EEGchNvBOTm6OIwTYf7gPgcJvcodVc
PigIc8Wn/D5T9gyaY7q+f+ivYmwe2hKZG0SISRUn39bP80DqE74taquEtyn8ato+PGhHKwWXWuzd
w4AKDyUtDGhB3zqlf30romP09ouQ7uNTTCJ9U/MKx8ywnUK5Hs4myXM/75BVA8I3BhYDuEtGNI/8
cQlf49fAmZG5ZGfwibE1F07hpaBMQEXmWIILjB568ZC+WvfDi3DybPcVAZYXh7eiBTW8uEf5Dsym
ZxfkOocGKSmM3K5dtwf3ruW4CuCwraMQHcgHL8SVfKNH8t1wrw2UvIq9D8w8POfEvsqT62w1kFVY
bogAXqtk/4y5RG8jJSNxDv2L9xQ9ef1MBWO2F7cOnbdI3mFf5QLxt+Kp0ffanTBqtiUb4adS8Tun
v1UbrAMk5+AavH36YK6I//bKj3RP5FXgCf5+fwC+yhI1Q6IAYEGEbxrT4EaJ9abLM0UYXZANewQS
IfER9JaTA/mMSfXzg3Uk1VLPDglYjmyD+DfXZ8HvYSSgwAzgiQ4Mbdv4W3UgNiOQBn7RremkdGvm
R8xVqsxEWsljlli0N278+/NNbrw+KoYb4wGGgmdisd2saivDkyiS46lO3rnZom98R8eIgHAzbjqK
5YCP5L17co7YhRseQ/nCOLI+8j6mBgnuVWPPKmszy51GsOudfhDuEToyce6W3a+V0zjUmZNXPBlU
fBZo9j0Kx2xf7TqctpEHs9H4l7/1DenVo3eDv/C93jHZGFOCkZIGjIHkrTGp8HiCQ0qt6Q4xuXvU
3CW1LAADF8TErVV5HKPGdGdRkgGRKQDaVAC3eX8HdPrQCIgVexRTwskPNtAxkc27NbF88/km2Wqn
i4CyDQONll1kmzQd0aU5WnD856e8GyGl4QFtz3evz7wC9RJbRwp6J9xFx8BcgIBZVSD68qV1do6E
Ag6whe+vxldHa+SWYipp1Ie4qq0OQ+F4Om00O7D9o7aieU/5rxgW1VvxnD27Niof++qRhnHkbocf
+uMtbshrMmBYyWRLNd/B62Rmk3qkYMlFLkeVY7tMCkRzfefA9LyLqWoxmcWwUP8rtCFIjS7tfXOR
jRtX65qykeXH0WSN4jLKPNM+XgJgoha6wLF7D9Q47KKjnxKKeflLAM71qpObodVs/b6ZGX9xpyhM
jtV7wg6G8iaetG7SKpB7l6AVUOkZwfUwXJcHwQB5Cw+wPYajwUbHIQYqyo5gm+4dQvrvv/41Lcr4
9v95iKlhqfVuyIgEx68fHosfivXQZox66UAEtjoiKFRwHGtxq4jz9aZ/WHbikOOwzpJCFCzEA+Nj
igDnvQQsFuISBEN/S/D4AFSiPKwttN/Rrc7tV/kdLVuV+S7LABYxpXFP0k7U61QzbSQGxziWErh3
NpENI7uidIrFoqm9tSACZq4IYgZEyxBmUfck5iGHAbXIGx9hdPyfjRg0q5yA0UVZuiZOboBTS6UT
Rhl0RzltcCo6qjqT1YXEYwwriW7yAlSYmS1vLHvdQPu87CS1lJ2kKfySZUX0vFBLV+8DYArl0m/m
EpMv3daqFt8vOR7pqxdFNWJEopgiHPOfY2w3inxHiuTB9ryF+ASXLza5TFYCYocwesg3SoXXw5am
oVm6qamqZkKhJ477/iHPCb3cl50mCG1TfDCprZTUtZEGjpW9HvzqompuoWI59Du3OYYFkaCT3Ghc
XUfq4xMwQkjETJ9WkifnvDAZ068UDwPWIV6QnPvwZVGmlOehtQcDoQ+PZjWOmmbQ355G4ZgeRLm+
lLNmXmvdTBGzeZY5q++/wlg6/PQVJg812ZZOThRPUHmokCKnWkMN0u/8ZiN53bJND1Rz/uvlMHI0
mxSFbq1pTSqZUdGYhUwgYDMQFpBUqc+pOrcIWrIlON7v15KvB50J78bZY100JVBB73XuD988i3Kt
7HyOmF/MOmsW2UW1jVV3Lftge9uRxNs1zo5SL5r44Ov9PDayTVpUv43I7tOlUMlbU2h2g9MtCuMS
9ftiq+bHockXo8JpuXDCnZaZ25ahHuCTdHvHYbcuP8dectIQ+qp/CfqaHGkj6BdnmBvCQYZIJnpG
KD0EKqQFP63E3+nIAOYPZXWR3bta69dqgMIbpr68VM6Bv+jR0o4DOwCtaIG8Z85wWPZBvO6UDHRF
g3o4gwH8Sli/6WwsDxU08xg6ttZYmOWbCapI3A6k9GBx5j59RtHZO9kvXb6L+Q+9hEEm89HyNEaK
tGWvOCvDPRriWxBvNe2l7J+Ljmw+fFXVv6Jxif120cAVnz2oVb6q6QKrxjIbZoRkcK05vGfGmHau
LAco/kApBYDQx/c7tiCdsCX4bmtgGCDV3XnpweTbx7ZgVKvo6GoXNCF8FfnrkiEvVM7XJZKpjNmj
YWmtwBV4pN5JtE2ZuCitmcJUAOhBK3efteRc+sB8FhX+km4NM4QDs2rw4DG8Ue6d7j4ImXDLLwmS
22a26EJoJLtXIVnzu9aiuK/xbLV4rzr51kiWtS78akmaCnfOW/DQvIGBEidXomQ+sapRXX+qrbek
il/MTmJiZJYNDMjdD8OaB88RWA+3qvyrZEyGOS4PUDsa6QSeg/zTbZN1ZwSL1AA3uRDb49De+QDC
Yv3Qz7KG91GFRRWcE0ZCBnPm1Te6oF+gYLgSZO2iaogmQumT1k47RIacxs1g99KuJqxx1yK1nH4R
I0dozvtq7uwlZReYt/zLaM0/2ZnxKn5Yd2LtmarUzV6tB/snokQMzMiPiraRhgVeJnCOYbcq/oy4
eWle3eq1S9ex1bg0XVKR2HIc4/5s+WWn8xK1G+N6b27JTxq6POYdR4VDpFI9StdZjRbJjVbel94N
XkAV7CMLvwNWPpieMqpKPcbi20G1q5BAaZZiO3OZgGZcgupQd2O5a/c27u+H9SbOpdPD3Kg0/LdV
rlvxgbvvJSskCmLEvomenO7Yl9top+sH2bi7YWe//LZoPcpo04xTx5Nva8R1pCdiQiEXlA2jAtEW
89MwrR08+6GwYts9/5Jk2zB9pC+/yC2EDyqGt7K50JD503/r5txmLrpxkgrECm884NeH/sMDToIb
pRNK36tjqqrimp1x1hU1R2cRpBvZYWgV3ONSUWc9WuHf78z1NPb4VT4sPMlIdccoLDFjZ8LwvqvW
lbzw2nVCV7KtVlgq5lthyfJpWyj8GxfR2CnG8jbafHy9q7v34SkmeafnS0PhmuFgV8FPfIrC2C7T
PsMfBrUXGngspuqrS993a1ooisZ01BYPpQb3AFh5HiZTRPDN3JahBqQ5k1SG1xY3Nmq8g1ePaBGA
IzWkyKo6qWkMUmrlgssjmqWNr60YrSTuFVDSthiKHUWcmVgiQc4W5i0KmS+SXj7Sh7UnV0erezX3
rICrCnGnuhRLYGJMEibWljE87MSg7XECOKco3I0uqkHOw2NoC0xct81uyVBeBWTjkbEgmlBVTLRh
TTLBytd1Tykj9C2iuactU2+jGXe4Pb2cp86tbf/qZKiUkIiN6INqUzokohBoniVenbvH4dRru8/2
BINO9ZqXK04J09ZGTbvSt2Nq/TWDe8nLjU//xTNQTIL+xFAk0oApBMlNm6LsdT79kDF/JD2XRCwq
iaepJ3NhRBMU3ryCISM691zZcB+U4rwMbkXn19tORZiCIF0+i7L/NPOXpVhVsjKn3oczvjCIHu0p
WO7+e+VPpvGp05OCwL4jwcP+2Rn1Wh8KlmXQW2LH2/thBE4tmTz1tHVa/CSg+ifkmIfVQdDPKNV+
v9vv7YBPF21cf2wVKBBF6KS9n9dX4LON6t5DHZOB4m5BVd6PNonyRESbdSs9Xocwr0b7Ijjp2hz/
XBfY6nVQYtiXWfv0HlQ9SeVDz9gOgWDqLWXvdRi2qvfI3aj9Rb91WrBqZYDy1z6p+kU9PDnSbat2
7fHe38QiicDp8OcklRDEVinrQXjfSd6EgN0VdxHSjf8Yjrhah0wG58EcuzEo99/v49erj4k6+sZw
sU87REUQ1mrrWb3dDieTQqxWmXMuC/9wPpTnsFzEDEcyZtV6c3FY3LTp10HN+PYWERWJDZQb1sRg
Ck5eJnqkw1FqzsktlH0G5xHdAamY18ocn9pmC42Oxo3XvioTTJadHF+N4LHjW/Q2foSzgA/LvFUA
bqqfq/C9MKFc/7ix5FWXebLkJHwb9Jg6SWX244llHwNvgaAsX5u1GSXy17l1KRjOpG5A8M23TpqD
7NiZeuvVr1zU5DkmkXOchnIVhDxHaVKoqC6WtXa0Y6kuYv/RcI6lxKDPX3bg5p29CiUnC6ufr2xg
NZ0eyVpvZ+4Cj8CVTap9mFx8BaqRbZPeail+vR6+h+MN5fQ7CuFD6NokQ6CJpcQ3hq/N2JErYJPG
xObeGWzZu1GAuE7SeT0ZMQFgJiaQ2KnDyyogqLWrvN8kusaKt8phUiDBY37gD7UurV1/f6K+er//
LEgp6PN+wk2kin3Pgti8ElS3SrizxHi5yYpLc/PgXJcY318QB0vFQ6P8MzFUrpd0YtOxnyyWUSLo
x4IDs/OwdWWAX+HAlOZYKzceZiW4OnWXDA+knLrSzRLlJR2gPbuX1HxWt3ZWnSJaTOnrzXzluvhL
PjgOI6q6YTJHNS3H5X7rV0HSd3bmLV7q4gwaCpUCJpTOaG7X7ayT10UUL3T3TLR+256Nh3jilz4t
P/FLAbT9suSJna13zL6iGA1gJWCwuCpmUfMH81L00XzcOOdYR7alHSmVfX8srluykx2YBOtxaVD7
UdmBSgX3MayI0btywZHUhlXVrij94GaCaqsPc1yM1S9UffOPt9Z5IvzhIJ0UM5sxs22ctVttv3dt
j6sdYnoPGjLNpKg1ObaeWLa6GrNDRA5FCZMTNS3hNz9GxVZgPDFTf0sShEJMYPHwmlog0PxCXYiM
jB85Yzwux4oQQ+rr2SCU81YPZhgRjr5oHQpo59jpWS9se+uUV2NVh7cLozm3Ix5n9kEVFO95QIce
YoyO9SvpTL9NfH1uZRdgzt9/jy/sPqT6/3nfiavJqqCM2pbPQf7IxrPfvAPB982I+9ZCEwcDs3DT
V1bbjdkhVzR1d1ifCvqJW2/0ldP+9EoTF6L7nu86XtfZGjQsW+1XfmcQVHNikDKl73BHpP39Hl4D
i8Yz/WETJ77DaWvLzFrejU3Mh6VXPYwDqc4rZ5vdNFTCM/hLuG7Vujg2MGMQOER3FbiH7x/kKrx+
fw7iTpIbWbmiOvSa1IlzreF6G5ynBUFm7+6YYCTxreMbfeDrrPvzYtOsppba2NMFXloO77Fd4jqk
iW/uoBHygrmlzWJ33VtrDnc5jHVFksr07f/1uu8t9A8u1PMbq4l9PjQuRoy22BCXoKwYXczNe/KF
O+MT/3trp1MAQzzIVpLxtn6/fCvhNHIWRQRZ0FJH2qm5cSnfs7ErK0TUiQajPFJXTpyZqRZOkSLq
Mr4ZtzI1nXnra2fYplpDnGXKaGiw1lRUCm3F102c+8q6L4LnLHkaTSZgkxZlHUht1F2r/UkAlRhL
HwLv+KIzGRic6DYNEKnxU0MYsPn+u3y5Vx+efvz1D98ly/0kIAntbM7gWLAnYH+/faNZwavdcilf
xTbgsv69W+bEZquxH3l5x3plvPQwylSEYTcGDgMbINxr9eJmsHg9WTQe/g9LTsympXmNpfQsCTpr
rolnvpOQats42o7BOpzsyt/UuxTGfWM8WMlRUPc607OasjaLDdEz4QamAv/ulPqs1v0b5+frHQGl
wZG1SICtyePJcjVUViR3dozqaX9PDtHNegk9B/pdys6LoG66Fe9dN5jHLaGwJMtcE2qUk68eBqkl
JyHGB2cJG4XxYtTrHg6AUDlAPOtyFKKfGjxLRbwZeVHW7MH3x+4a1jA+ASyv73NrMAhPbk3mRK1Y
6uM5IB1sF6qL7/aWDUrV8BM1IMDQtg5srgvmSCp+5c5mDIDrSwLFZHujVPyeml5dYZDMzEPBdcgz
fb4EateZgivxMFhGJxmW2Ax6TLWiL4QKhhM5oQ270MVt4KxFPV+W8VFKiiN9FoM2iWXG3PLHXB8r
YzxkyKjNSPaDZDeHRt0P/YNq6DAj8yYYvBKK1vyPTy8dKpPwFLcvqR+vCrC+mvrQ1fJOMec/iDSK
4WefxfNI/cF/Z9Vv4z7cyuDeE5fvXnxy9sohGLJKxCrjCbFUdAD5UTJ2o9VqxmIbBUBsmhtvYYwj
xNPav53A041/XRkPXJ6CFpnYEcI7c0N8yfpoTHlJOL8/LtcIK47L+KehEu0Bx5kclzAJEhdea8hP
3YVgnbJ6J2n0v+advjRN29fPmjz2Trg8ekRtXzuK7d3ozrM/1Gfp3aTO3rdWek9DO37Gz8FBNTbk
TBqL7cpT7z3r6fsnHh9ourMfH3hywypx6ISmqzs7HLaNviyynZlvGN6H2qAIbqRvypgKfLOYNjm/
jZ/USuKwGIXqgaokCbHpKOvMO/Kd5OrEqaSwzpbAEUfjYazO5PlFUOm+vuCCvHjra0sD6ttgXaV2
YtzH2Yuv72oYX6GUFWBVc4jj5xo00uIhgAjk1kH80iDRe6NhLWk6Kn6T72uaseQMRQH1ZL6iH0F4
ziks4T00OEy0ea3RR0AWK7d/SQd163yzJfIONrjaRCCwQC/oGgH1+mwEzBwZurRlExtYzJDCrWhx
PqTqXaLZRfSqpZtam/MQBSJbhPq9tKjkO6UcASiUs0pjZjH7Vwm3GiZf+WfM9L+favz0H/yzoFeG
37j/WOrCeBusTRk8mb6d9/els6Jx/f2x/TIg/7jeJOULKiP3FJVdwBQSD3ChRG/DTaKySVaEPu//
xkV/lW98XHT89Q8vqYXG4Lda1dmp8sItNqw5YSHhB2n996/39W6ijkKJfxzxnXzjMkTMuetTvE71
yjGrmrHhVEItFACdH6OP75fTxvTl+kz9Z73J19NaOfI7ptDtpFtpsCQm5u+8uxvcNaEPtX2OuRju
gS/XUOLp/ozIxLIeuaR185Y5Jdnmmd9gbnXxAoZDppDLe2yvK0C6duLHAIbBdt1T1rXWtOMj8bGE
/03ZJM0KflGnJ7SaZdGySvu14aXzGGClL0LsIu5iJpD5RdyRBENtKV02lXoDVf6lhzcw2JRkgRmp
1uTdLTeJqMdykvDw7HVHPv7QwOUGcI2i6LOnjrV9nSY7PJQ8ZweXG2SQDzCWfP8RvrQtFjhCE20s
y0Ko8/Pp6pJMUbI8pVbUHy0/IZygq5KM3UY2859oV5E2R1d49cpfgzV3bqQ+X+7ExweYeNm0S/Uh
83kAoi03WUovZv67TNd5u8zjI6yWLU3PfgkLY9sCkbmv1Ac25B4CthsbMa4zPY0W3wKoF9QQ/O/z
RnhuKqROFrW2Szwb2CW6k4Qk0ip1NkK/BYgSIIx8s9X81R2wiL+54LKo08n7vKogQD4kGmE71uXH
4C4sR/oeeIRhUuNvJahyyDttXlkw8wVd7+/f+j14u3rr/6w/baSqed8lvei3tpZmo2E3HMIpUnzI
tzgCQfKgNvDRZduo1t8GEK0aN8db4GtwMeJYnISlNtBmTD6ZHTWgFLrIttk00daJxwRWkw9e/luH
z1q88eRfFSAtAlIwjxYFU8Wa2GIvSLsuVg1G28Ldv6xVtId+DI8OishR5t5FGNapPHJtAg76ft++
MJWfFp/YZKsItUJzXT5bsiYWxAWUzb+Ke7i88iYaUb4+nJ/Wm0QAiVfKkpNbzdhzrtPffbwUyi32
bNB2JAJFuq+g0f1xswJ15XpMg51VSYIYfLn2+qlbKGWpZYGtwMOf7uXoKZA3yAmL4uX7/Rw/1qdj
yEJji9FkFQpo0/AizErdF60otEduJldcW8OlN95KWM2+X+erFxoVWcDYKIRT0+MeqKngDaoa2K5I
HNPCMCfOa+G18HfNLRN/FeOOrwQs3KRHTP46zeVLDYDC0A6BnRvaPFV2hrNtVUYOtaUSra1bhZYv
X4wkAAUFmpvAiD7bkcTPvTwyW/B8/dKEVE/QQaYSlFFJCv5rTBhvBiqTxBhwFOX/0aZ9CEgaSauS
sgBjGAvPY79XjeDKWtfOkyjfFyG8Ll4/D4KdT7EyT275q3e1mU9HBcYiuJBgPeAvRgabz6szeMv4
YyoxQugsMVhQ3Yr9IvTbmdUdOwsyQVFYDdaJyuxYfo7h1bbKPXFTBlZNDNaOvNacH1q1EcimvYVQ
3vUQi6PLkP2xxHlW7xtmchkhRXGG30KR38ZsT4Wx19150qwKTgAYG3MXCcxbAIAjCHTXI8uYkr+Y
zRPBrmnUcECsy+CeZIJbqpbuYhieXaZZ8HBYKl99yWRlhFxq1paiV3tyhnVlHoCWw5wPQYK0TAGc
srOVry7TYTdUYF9R9IjWvQFCKtqbrTYfwtcUBDQ7MNagPSgmor3WvlDKd9Wd15UrEYw6XVZJXgfF
iKOMRyZhI3qW8jOGWfTrme+KKxVtkf4ZrFdeeStS+sYDPtnAKA2wJ1R0BrHARBog8ABJltianwG0
J/DmoG3IWEVzKqFVptek9/B2JfB0e5s4Hst5Y2eVyvtIUwt8ySz3YXiS85ETFApekrFZw/yhJZyf
MxCm/AwKkv9Ic7diNkJXItAsShHPGug2ffxRo6zr33TJtRxWfuuF5q2u/9VTIGMnSR5rBxYMBL21
UZXH7w3GV/ERMxajcWIUaCRr+3zchtDqFStIWjs0AEA8FkY1pxP370Azg6+mHd+PmkWvX0pzd7PX
9ZWv+fgEk7A8NgSNxIMnYF8pD6OV8zaijN57rLdLT1eWmFulMUlDVx5yuivFPd9o1EosCUgITE1G
CrXnSnpM3kUUCAhICPgKrXkAYsvaff1ISCJJN/KsL9+YLAReLtqLV+WvWM4L0KxCM6IGBtWmHP5P
5ZXoI4M8itbZjY88BrlTm6J9WHAShZWVlbWBxoLEftxQkolRGAKiTTiW3o/yzcDrq1QStRXMKANx
4NemSldFBn6IkLz5V0JNskPUjWQFn1bQ9gC4uEC3u7ZXboKv+3HViZso4T4RmpRVy+DZ6ZRVz8xv
MUb6Vb36Neh0L+/jB1EC/UzSMSwp/9BuIX2/sd/jpZnu98fHmOx3ovjt/3B2nk2tM9u2/kWqUg5f
Lck2YIIBE/xFBSyjnLN+/XnEvvceMC5c+xbvYgVeaHWre/YMY44x1KGK72baQHwtGdJ7NypcXjAx
D+aJ4bNg3RqPfw98Ko3xff7HMJghF7k7TC4PTDFZPS2cZoQ8mBwM7Kqw5gzCfyKfaLoVMloNOsRJ
iD2VASRhe5kTYqqkf8nxnFuSU1vw25IcJ7oTYPy4Wkq34dYAPhVWd2SnWA9RcrL0QQtfzhawT2GS
fiyG/NO0kWEedcVjM2hw2vHOM00nx+xO8G6CmIl23XRbIDXy1khrTO3fb+JUYp/BIdjS5qSl+tX9
8s2JaMNEKHxT5IzzwuUt+5+mCvKUpFJCa87ngnT/e8jfDMZfm///DXncyDvO9C5QKeFEVy9mY9zU
JrolM1mR/sI9bsVLQVhNyg0XuiRc0y9NopDr1Sqvx6zf+8m6koZF5d0mULdmUY/rcFGZ0gZF3iV2
irJ5Yy0IB4JkR1KY7x3ybiGPb2NyN6dRrMVcPm+SxqlpkOuNf/r4XHc4StVsyjsrWen9ZWaay4n7
kvc+6CRdHAUpawubv8tNqGY2w+hIozXXoXxQjxnZWyu0tg0JEjJuXfemaEtjtOeOB8vC6exWgnSb
gIJIFBRV+qXVifShoLVAB8Jg+/p6bnDow3qld3dYOLoH6EHII8ATZ9vUTm5vwwC3AxOfCgPIz73W
6lJfajF7TbLAt4OrX4TDRWk+edktdkbsn84amd843fl1fxvyyMh0aZF48cRZh0ekqV0RvoPUvhUP
5c5DYPIVft5SseNxKaFJ1+13Hix6mW2FZ7Jcp0/Z/z7GMQ5jSoTWl2eTgx4ZNQPLREmmHuwAZe12
flv4Mq20oKfg/B0zJ5F+mVkU1QzcFoTkjynscq/TawNlp00YXli+A+eCfhBVp6N9o73waBMjmAwc
xAHkdQPtfnUmUNBnA/JzfJg3ic95BFp0fyW5EsK6PugLmEHHpai96FWzzozAnl1reTvAKzffegLy
hBWIVrHbj1AB+etpfB/G90lZa+iU4MS28QqNGktbCVpo15rdmRBQTRuv3JjxB76h2l9VmGlPhHWl
AnCzZGNXIwGr/jGfOicU70q5cPF7ff+Jyq1UqQ4uJuz9ugCfVRTAW76vpE0bvXACqLfjxKdtb1P4
KKLVjJfrvIMYnuWg/nUkiKAIdumhlUSwtceZN9USEjMS+3TTmbcUdZaWb7lMv6rvBEiXwz7BEvvU
/fQzO/KXhzePO+tH6iS5DOm4s1FvraQR2pxu8dGe8/jtzVTc6O2ZDOfv43c0zJHjnE5TYahJkW5a
z810V8BN9oTDqGi8PGgy5WRBKMFdIwJm2QaQQBogJR+79lWZXgywbWP9IJ0jNP99GI8e6siXbjxB
tRo9g2biH31MAfx+4yaPVlx+LQrTooNcSCch+2d3kfv37fM7kGBoElU6XUXopUKg/9MCDrURT5Cv
pBv6MlPRXBktUkNEXJGy8wTBFSOqczQSlMtJr66DNLDxU+xgRG2N4unfzzIb2x/ncn4UspwyXKKU
1I8vQjjRvUFCD33uqpTI+9UEiKijpZum4eit/h7st6eLW0NHE1kJycDR/fIEvt30Qiu0NTF6son0
dZr/0w3qtoG1z4tVJrkloTXe/mcwpQhtnIkjfjfygJ40UCuA+pX0KlmYn2uuD0HjS9acvxrmTEXU
3ihZRavRQxyQQZOu/fEpgL2hJP7vlemcSzdvpqNl/jH60QWU9rUG6fh/Rq/HGbtVTff5+DLnZprW
pVd3rLd+LdktYGWu5gZal7/X/je6gwUgp4Z7RbMCRni2Qd/WHkCFF2tmFm2mmBbmErEwGdGOZFwM
EKdedcbBzO/J2gzI5ybVQ4VEVZfhk/CoXXVl5De1/mmhbTV4w7+ghqpcMpbVWJ8xSL8pdnAE0Z+k
03oW/VV+0TJGlu5PAnW7dAxdvVVWWZBdRJJ3IZMJD4Kl6xmTw3JFcD+l4mUp6uvWnzWZwlWAzO80
QnIQlo6QmWiEetZdUZ+5yU4cmB8PeLSPzFpSCqhVoXAh/2oK9ya09N29WV56+qWOY/H3WztlKn4M
d7RxIq0KM9lguGJA+E1FYDe7LqnyalQ9ynZdQ5AzIBLU9qgCBY/ZRMJJ3ndTtAuzc30uvwLGH68G
4syfG0iPe73jHgk34nAbJs8JVbICNRV4fZn639M+uciyyM3EPqCt66gkZup9V6WaGtKSSGDmphOg
CmSa+5VuZYsx+P95pd9GOzLHRm/p+ahq4cbQ7j2EcGYQWrwe8lWU3+dIBfw9t1PLSBc/iBcLPCO/
fi6jNoy1LkzjvMPXyYwBKS87/XGQL6vxTJTzGz6Ofy1JigR0ksMEOcrPoayoynJRiVOcrsTF/XNN
khpq2jhZOxf03tqYMo3wHozp9TSp972/7ltzk8OunIS9LcjdSyodhOae6uQ2SeobXV2XebmQ0xi+
S/YXjLlnzv+J/c4jc/QBXMHrAUf3z0cWgART6eE+qnIqUMl2CgO30TK303almS9J0OoKkUJ5JYnc
z0lLQ53VEYCZn3+/pd/w13ntSHuBcgAzTafOzwcxo17HUPIgRTPX3rrFWIm2ZKGlBO8/NxTJ4wZk
JjvY6eObdq4sobXY6oM7sy2oc8LbP5ucmvfGz2vk50Md7Z1BrILWGnEcxpy2lRR+Np6kg1U2TW6q
bD0hq2HW4CknYomSsync/70qyu/NS8TG+7EMS6bJ44vW7dslYjQdRWJTSzZB7r8KEr25c99FLi7G
4t4yISFLIPjxGmh3IiO7MjARSQOhEk47IANXK2FioVNeyEUYxaDPbiVXrq7NnEV9T0Y3MENHDHw4
AjraoZ7rHtpkks5V1zwXeb6C8uBWSwGSIVhoZbojS2FxxkP5bXh+zu9o+xViUQrUF5GhalzadhZ6
+h4lD5iCTkQptD7jlJxaTUXiMkZPh/qFeGTmZufbTCfcIXwSC9oaDLqJWqba3sTh499v7renD+H9
3DoILeHctHlsvDtxatoi5VwJl356k0Tc8vJKZcH/+3EoJIgEeXSYKce5nEGJG1kZw5l/yq2aLXwg
pnbPhP4e5dTCfRvl2GsN01iVsyZKwcFc+nFl+81tme4ytvzZ2t18wR4fOch92O9g4YFpHF0OvV7k
gdh4CdW0NUWuHKKG5EX1d5Wybbwn4b93LwyVlSNYlmHzpuXnp9nhgMOu2yvJphuf/erNg0sG3EcP
uixU35RzkI/5px1PDj4Hk/OsMOJxDbQciiJvRZXJJelKwgdP6ichuPv7ZZ3w+vHnpDmjiWSAwlX0
c05kd1W/9oZkvl9NDTgOzBc4vnhxAyRIVqW485sbqQKRFjgT35zaKRq+LUku2N2ga/o59uRXloU5
TDaNBJeAZkAOguSDuWJLRv5/f7XPjivHjDnSa3NMwJSOahR0ksREqzWwPFkX1rxkx+hcs2yXf6/q
qYnBD6HOjVcw133dX98s8VQ3qVmPdbJJ23fqrY3+yI7Uoo/s3I78jcrhJoT9jk/qfPscz0oJqtAL
OkbK4JGEasiSG4ejXcD7MiLI0pM3NAS0sUJASqDe2pn9R1DHK2rbWMw68peF3J15rac2Lm2GdP1L
Mxz8i/b82+wNX6mGpvWTjZaibao+zwxMZ2PGU5cBPHLqTGqniuiD/dw7cmyGfqZYaMdpV4HmLxQk
EwE9cFcxtSD6+PuFzjvx+CwaM0UzSTp5brD+OdpYZmEdGQa4BxOPGlw7Wlvu30OcnNDMEjdDuGVe
5s8hDDjaYq+R402ovRTdpRc/cQbjOcE+XfrnbPTJV8SBx2jqcHMc25a+ClUkM6R4k6L/1eif/iyr
a2hnpvQb+8PuNOkmgQZAUyghHNnnUemsqK8mWBFh5kpxh6RYvJ1xFuG0w8h4IxLCRb4Mg24lRm9q
vRWrSyij/l7YE4dRo+EVBAIt1eQ3jt6dGMejnkc5766C4YisBqvbjysQJUahnYmN9PktHW0UMrgU
RCVmi+dwNOOgMrU4D+N4409IhkeA7jsd3ttJXEqxvBYDxExHP0cPFCHu8HHQwH6QOBzTDxMhMeKn
drxrl52BMEG7ga9IjlZVBn9pxNNyrONBd8TsagLEWkw30fz/B9rSh7Y5kq2LOV9QRbnjh+pdL/ur
2f+MdFpyUL/IKG2MsFuJ6IkhypJxndDKZLdGv0wxEiKNutRCJjozrXA15Q36o2a2SuMBgbcwMlcK
TcqNJ7r+rCjaTxdKkDq+j151cC7LoJ58X9+WcP76N/OR160iByXvq5kUJ7duIiNZyoK4wpbqbeF4
M4F+roL9fvPLmiJU4uiR54YsANxvM8hF9kx7iNYT+uKRVqC4Xq7H4U2sFdfs9JXHk+swgwahsjZk
GJ/E1vZMJCZB4yhN/jTp6MyiCz6vClB3UNbXqo/zDFMkcJaNYPkXs2tceOJL4jf2aMSOjg6uMIRn
zOjv0hsQIYr8ILllgI5wWPxciKCOdE+LhGjTCW9qgMCyNqyAJnGVFEG+VlzNJNzD7P19XE7Yoe+j
HpuGqSQCHhB43PTyJXChfLDczLrCg9Nwt0PjzCRPvWxSXiIiRTMa6tgFqCMlaKuG81JL8HCXb4Fy
KxU3QRG7MICdcX9PZNm4lCiyiIDKcAWOm9x8Ua0GLwZVVoWFbXzIxT8xvYxiwZHERSzIyLa3K/hC
1lITbmWwxqVNS66VOb3cuYOMvgzaqKmu384LL2qfY7A/e639bmbhpWMzZ3fMQnlQPTIgopSYHb4g
yDfySYEZXCoWSBIhuyi0BDajHfcpG6AuxZWCvyQY68Ef33QyaxqaxzQ5hHK4yQJ0w/PyqhyrS9UE
M125FpxkeZEDgUn8B0qXK/zjv/fNKVeEWJHOB2pJ6gyS/bldZamTA8Taoo2YHCKI3cmh24L21JXi
rZLSkwOjdCgXISeFA1dty2ZL9kJVnokt847m+FU4nrm1T23l7090ZPm5EyR9GgAJqxZqAxRt8lXQ
IqmChO00bKXUOxP5fCVAjq0/zjRRgDjndY5zOlOZF1WVgO4brMbVRe9mDLLLoWivTYTrpdTFkbnW
C/RoK/lCzUJKfUgUzcGlJMaOEqpLWXkWoZgPBOczFKbLEdJgqQQDZ5lXqhnfVqlhLtjANyWwsABo
fVJfKHnxlOrDQoiVJbRcTnQ2Oz9vuV+zmn05UvTQl36VD78ZZFUtB8uK22gzZ8QECaOsZGimQuiZ
75XxqSsureqhKR9qo17IgkxJXHW8wVtF0y7UVn/vslOvlKoMjgvPAybhKGTIelzWptbRyK4+wmkb
tDd4SV54LyVPcfXw91in5m3BN43Y7WyBj8PyAf793qvGeFOY73PuRPCX8yXhoSz090AnwlgS60Sx
c1qL348mJbeK0Xt1Gm/ESxFZnCDbIeCK0YWnVfVC1Pj+Hu54XtDqyKSLrZkQSYST6ijd0PoF+eeZ
oTFGgwZQATlcD6bOM2/q2LIfj3Lkz1ZlCj5pYBR6ZAFqpTFsA3BDUt8/01Z3vHrHAx1FsLpnmZ2p
MRDiWnENjnblZxvls9j3o6OJy7/X7nj/HQ+m/DRyni63BglpSnDiky9vW9PxA2xXspCGXV+c8SbP
LeHRvkiMKjaFeTChXQ3FZQUHknkxgbQ8x2r4y1H/mpalKhT/iHCgkfo5LbpcfaP1yEBZxioH8PlR
18hhZO/UeoK38Xb4HIHZsJyPf6/mV0/fd9NyPO68Vb+ZFt8UpgAmIDJfIHmfxM+ZxeAj1xcIHYPt
5b/otd57uj0eyPeZEXAQ9dHa6wh5vnhL+QPCi4gDCTDhSbzNnqdt/K+/nQ7NQdpZT/SWPejv1mv6
3LyInwFJ4q2IQ3yASsr6d24mp84UYGfoO4Bk0vl3dKaGSFSFUKKKXlmXVeBO2WMEwpr+i78X7NRe
/z7M0aGKtLTOR5FhEnNVJpMbd7mtlCuTre+jNJHF8M1XZw6ycnpucFaD8LSo0B7tedUSi2JseUnd
h/55q0E3uCyCRbnP9+qD/ti/Rf+ah3w/vUv3vJxd/9F9Fm/xq/wOONp8Lvb8Vr8H4JiQ3DxEO3px
uUX+/b0uX+ico43E4lNCnsNMbOnRM3ahLySxxFERP0EsBHT/v8nzbgKrHC78t+FDr9jVAgKWgbca
HgrULJHZqF7Ge+21/RRt/3586+6M94DA511+1R/l1+mmfBH203Z80bSFBDjizfgMX2cF3FdYPbyP
8ZEU6mt2QNZSegr/mS8W3d9vzba6Nx/lh+LNeOy3sg/99aJ8ll7/nu8Xcfyv+dJQQ7aYy1A5Vjup
qgLPpqvTDXIgBahwKH1GWt1hTL7qBNTp6bczkkVcVYsu1h3NByWeeK46XEPKBILt0SQVNOTqErco
B9rWAi3QpsDWh3Gh99bXN4fmo4EqlroLayQJ0VCKL8uInlzECiizCLLn6jNoP9s3hrr0KzvMqDYU
JeVe/tWTliKKeWkCFD93uuEe9jR0xjO4FY25f+9KgWfdwm6m8c73d5l82av/WvOfprZOrahLkVZt
DQo7L6OEUwVrA3BjFw+up10Yvuk0oXXmFgHLc+TmYItA+NBGo+G+Uliaz943W6TqXhgMYZNuFER0
RdtDwzVf7K8qx8nddvGPxeW3rWk/XWlI8SoPlTPaxsJYIDxs9/zp+vb2/fHRR1WXgN2df6XoDdd2
5ixByS6lxfustOs5LeJ4mZPwASh+IS0uOvR8CPgXN9lCW6n8ZbhXncJFeP5FXI7OLDVcLLTLYmF7
C6QsNqKjuLLT3fj2zBuNji16hYvM/odsyFmu7RP3HYtC2ou6Ev04X5ws3xalbUJlasaSZH6/058m
4R3jNswosGY/v9zJR3FYepCDGwPFb/RfJv2Vnn+h2nng0vOEdaIIDqYhglhTu03aWzW5lobLQlpm
khMNZ0yVOt/1x8eCvnod9jw6lGA5+/kOvXDMKy2jqFoJ8QXR6xRmLgAWucYmdMrao/0hQUhMCfqn
OJpcqVvVs6yNuIeE6UKlANs5U+SvWnrLleLWGAynHnfzfDvh1eu3NJv3MAHOqQn4+FRuqFh8UDVg
GnphJ5oKC7Xswju69ILEERufbhV0SunITU3zUS/0M44csdWp+eqgBpGoBz9ynAUd+3jSyp4928Xm
us0/h25YxFKykqsbuEKAh1fRekxpwPH6dSTUS7Xbe53ptOizx5K/HFRtURjiWvCVCwKaWyVWaZDx
7wPxU6nBMRipU43iLshHVzRaqOxBwPZ3IkDN1gwvPLneGHp4DfHtOrXkjwbu3aYxnyplJ0eBLRO7
yoi2CYfUUxf+sBaLZaUSMpOFm5Eg9X7iYHHWw0le0ZMNu46b8Aoso17TYL+Av00Y7sq+W4YCvO7h
R6/DidjQUC1046KeCqLIw2T1/1TPB4V/IPuTek+5vEzlPZDEtg2W9DRSzF5XpL99Y51M6/98pkdD
afRr1cvpgqlRiFaEZylgO1B+qPKDmOyU8GChOpem3X0aiJdGv+7Eep22smt4D208P722Hv0ePH5u
52O3taLU9ZN41SYmEDHomesFiVHazgPHAsE6FXT9KKE7n4owu8bfzqRr7yPm3u7qeKFYNDdPBWSo
K/xIw/AvAutOGrYd1KHNZz9lTgYeL063iQEa1LfAuCMol3LghW6bqamDec56FK+DEJr1wB5NyZE3
Y9O5a1h5KmtcTOY1BFD5MK3bJnW86uxW/MoL/Tp6ICZMGrvIfR7XS4XBnErPxEtofX2R+9Kd8dEo
SKVJkDZGxkcNObsQwFkxi0IN46Xuv3TtS5NfeAaif0QHVm3a3E+Q9i6GSVs0ZbUQFQ5eZdJaXDCJ
8kaVlaWcfXoo2+tSfTPKl7GYORP4SIFKnHzTvQbltSpdcieNirE0W+tlCsh8qho/R/OXbLmxrd1H
HVPg9xDDVPlaT/Zhsu91bGhAD3f6mRmFHTfuqGwoJMjz1YdcnUkSVhISe9T2ybCtzLu6wdNKEldK
L0P1oFp0AnvptQhlZ64cmnTVR64CFRD5JXNYpdZkD3S/3o31qybv/HrdJwn9MdRngAJdjzDhFjEs
+8VFFBD+yfGdKfWQJolrE2FXmZf34nfw0InRRa5ECxUVxtrcJSIdISUCpjKk66xBrEAExkxNL3eD
THY14UAEPkz1TVhspcJf5gZVIDW6jjFrgt47Xq2sv05og7K8t8/j3CUWzPqdgavQp1hsKoCddp/5
95Ji2tFQrYssc7RijPEHwrXQx2u5RBrVKO2/3ZtfVcn5LiZNJyGlBvCV5syfdryJMVxBZCUbHGkD
wDeMXv6wBYhqCHe0LMZd6owZEgnRObQvVboTJpUqjAFfM8/ARv45dBCJWp9ooChmJwAA/5Vsj66y
VJa6jWYhOsJu4gQ2esRL0ZUc3R6cbol9apbNUtwXH6YdrJBaL9fCMljJ9/U6WNHn+KC7Gm6EvJoQ
boOPd6WvlA/U9ZzeRqLAHpZgKtxhOSznzy1i9SgorsR1dfCXLLyt4WaMjGYsi2W9LZbmW+bUtm4D
GOJDtiVHcWRXdXUoruMrEXeEe2yJ1sBmX/ONvauvQnrCF9PHeNkt5a286m0AYk5cLfIr095Gq6dy
vW2Vi3bhxPAuONbGsz1bAQpsl1ceTxDZhkNTpis4vuPxfMkqWqFDcW851h2Mw0vPbZ99J1vh4Lnw
0hercAn450J4DfbxMuQjW7Vr67VfW/wAgW/v1/4tP8pFJIUPDLttuia/5PvpToJSwS0cI3Rh81kg
9gmZlOcItmAbN+ZFymd0dl/F1+gZtnkbb9UN+ZpgpyvhPlimK+8uPfhutOTjNlj6ru8m/DnhT4Ez
/y2/jkzcNFQNndxGtMH2L0mAOM17eu05yK6/pvYjaus2CJfF/PkdmSBXWAA3vyFz6ECizsqXQGFs
Ft2G3enrJdT4cpEzLA7yY2of4OhZKGuoP/EAVXv/0rOb5g1T3kvsKWthLVpX5NWFPIh3ESwFO2Ye
Ak83rJu1foG/cFG8d2vB1R16Te14FzmxmzG06I5v87jV3fzS65v5gRRn9iijJaS9/Ep3gus5nsNs
8ThDO1vDAIhfOd0cDh+vu13ucIQcyCMXvj063kKxNbvhV/04uPib9vw5up/sekPnOlKTwqpYZItN
Z2O07Gwx/wVNpcvSQfGDy0Z8IlRyVu2ycWk8f2qX7Yd82y6HLT7ssnSkVb0cb6HmyXBqQWi40qpy
+2XtNK62MlbxxfgyLueBIM94aNzB7pcDf+7ccTkuZ470xWQTFPBBlcCZViAR+JfXt91bsNiJTAL8
0rJz559Gmp7/le90JBfC+011mTq7bg97iD0+SNcDLrPCh/YkXALE2kiIaE62yQ+QmCUNOvjc4pK8
Jn8fHQikboTt4JqMNtkQal+oTB92Yv5ssgSvCM0uqwXsJ18fhQ2VEx877i0+EEHgWMBSzXue97Bo
A6QiYijZ5bmb89lztVfjIlsl22A+Vkvr/5yEwindbqle1668pWUJ41E49DZ/nRBOJqeH+9/mA1eP
j4STaZ61v3O8fHybzyKApjnXngBn/LSCZhBolR7PWCvJST+bF/+t5nP+XL7Pf+7yxfDSfnYv/lP3
4T+J9x74333+Xrx4e4UoO4Nk9jN4EZ7lXXerHtptd+cbi+BD3KlPaU1snv3r7lBOiXl8YgOYYUkQ
4j2/QmeB3KFEOd9fZM/ya/ZODuqfZMz0gzIMp/fJc/ZMf5b1XLw3C29Zv7DXHgcs8hsI/OmzejNf
4n/Tm/CZvva3/QOJ2/fxnaC0v1WeSAmVbv8gPXlwnIqP3nMZLOR3tVlAM02SArMlvg+5XR2CfXao
Dnx1vP/7XvvCj/5aVhI46ERRedePC+J1NSa6UIDpyT/DN+GjfQte1U/1k3SX/DQ8jDumNkaLec7B
2/BpvuAiCgvyfslb+to+TId5NoCnhX/j/XmujOPa9XzpKhLsDqKowqt3DG+iSF4WdF0kG1G89uvd
ENbPYfs2GPUS9xIZUSVyytRc+lD91Oo+ZjFhP3bHaXLDDA1DeObn/ACJ5MJDc4k0QTAdSDHLEtAl
HF2drEk155kF8im9tFIboCoD3Mn9XYAcoKxm69mz69TAVsTPyNo1DW71aE9l6iCgdDOIk41LbZoe
Ypzyqk6gE9AGJ0zfCFFvVArdsXDwcLW0hp/SNptOKS7q6EPnsY0LWaehIL7zsr2ZLPXhyor+PSwK
cbBHQqZAIFBtmo01XY8awkqpea0TPdXNShJXiGXafpg4SLvigueXJd2AaWK5hji64aQ8d+PoCpoM
sqalJtejQHbWHToRhc8U02QWDaJaYAU/T2MiVGVtBH22GSfREQmqCv9NypBrPhg5pgtk+yTTlyAi
34oO9rDKkkvipEFzJENYm/elvv17H5+Ks3880Jy5/pYWkE2/9stKyTbzLgiCt2QoVlM/rAWjXft0
JT5mEvacnUGz2wpJXALgEncCYoFIcLMidNFh1VsUpKrBkUPj2SsFZygRYy2QmBKvpwR5EhJ2d+pI
by8+p8W3CwjWkuBIB+uizSEtHrulT66vsQK315t1Pk1XsTh89mJ4rXBG/p7xr+omhwMiDeQESfFS
3zSPMgu60IyDX3fZJovDVYbgmJr7bqMH8A6Rd5V2kjzZlYRELNJWkyRcRRAztHGB5vZBSzJn+Ijy
cFXL8Znn+jLERxYFopS5AR8qAPzWY085FYU2mOpsIwgW9Fv+umWLEL+nOC5JZNNNM46rSNujAWpH
xEBzrUIo+NdWW4jIXkXBdVc+idn2bDLm5JLpsNLQd4DyJlRlPzdJL5SVVlZxtkllcdGJZEe1ndTQ
uV8QcGDTG0SDdCm5ndOA7Fht2op81YQrwsghMPbLZaPbWnSOPu1EzoTiFzwR2GGLl3r0JlV5TIXI
E9INNoiOAoIKMiLTObLHc6PIPydvgeaS6olRUulSq2nw3RHZi9qZrOWJegDzMEQFsBHSe+JRzrIJ
c3HoQy/dlNJWs3ZMZ7aSHdxoRNMtrcn+OVTKiXlR4Bdn5om5KnrMh5DSsuhnsvV/V88km0YIrQnn
bN65cY72dZhog6YIjMMNMm/i7rq1Lqz+jCE7sX4sHIo8JH3p91OOtqgW1V2JTmi6GSqXJSSjIH4W
VwYtbwG65vGZ9OSpOX3hFVGeBxBnHO0J2ha0LFLn7CQZGa2+pqYX+e2y8g5/G6sT1wU5QRoYZ9kd
GT7en3uvVEZ9Ggt2hQhtPRXe+SW1wRPFwyBZqfE5gN0vzAq2kaUDtDjDagygyj/HGwTflKaeDtlS
ghpgttAz0TNMEWL+YFg7aEKQooselelAMrCP0PagdddXUOuTZlQVWHczER5E8Xnwoe1dlFqzIO3s
5rQviGLk9pO0tHKSXbq1/Huh5BNuLuRP4IINicS/edzvo+hVrgKh+6qwighK54O65eR+WSuz+My8
yjbllzZqae/stlWN569kdjYT6ZKd6RJUPsO7Rn3VYcppRYucZwYFqUAHnHlm7/xqvpkX+atJkJah
uQh3tMigTQrVn6R0I5WwCN+METy9hIferunuFONRiogtq+vaXA6RYacxy9jdJOdAPl+Jl6Pr5sdT
HBWK8yYWQbyxYE1AhmAiVURg0pHWa+9KFArIyi8VJVgM9fPYJIu8GCkAvPnJsMi9J21wy4JKxvSQ
1rtCupQAUgSFuSj1HvHKdaJxS3jLdnhsbnv9IYbRBZiN7eeboL4PjfciucCnvhZGkJOvNdljiUpL
s1aob/WcpxhKphpgZG15i4KxZaG4sDqDC0SGhPlequ7bdBsqaLRNeNURrAuMNdZn7uNTBuX7W5pN
wDfHKAHQplolLbpicYVKaI3mSVA9mCilB6TdYaev9n9v4VM25fuAR55Y12Zo6CgMGNTXeQwviD0n
l/0zSIQvD/P4vZPTlakxUGClSvZzXlEll74VdqA5hLs8fpYNR/ycxAcw+9awCTT4lsvV5G/H9lP3
LnK9sd/OoiF+Ce3OJwAvR5PgE1NF6UtJ49vaWhNuWRq11KJKUoILCxhXSBYXgRU3pibYj/G1SgI8
joUrTkI7WVcGQL2EEnllkFCGw0FB+Fkvn7Xu4u+XcMrgovtF7Rk5PorkR2/dHESEKj2qZIF3PQPN
LHpzJyjHkksVxF56DlozH7JfL+PbcEfvXEmESC7VClNQbzOd/E54HebnLuBTO5lEPncIL1z7xVSn
j3GqVhFzEvw3L/icSzatIkI1dKka/0YSsKCnz5hjXuSpmdFhA10dKnnI1/3cZqYZ1XlscENSOt+1
B/WzJoDX91O4qA8Jwjp767nmV3vI9/ojTceQsNaH8VBSgz1o7z55aWBa6SLdt/cznER7zJ+rF/mp
e7CexVfv9RHcQlpCX7agBTCmee19/hlktLI5FWE8V3x5oOeafwW9zY8T9t0Wt+2xfzSe5ggcmDyJ
pKfprXwl5bvz3vV385n0gfFYvfTv4z1k6o+kEvzX4W1EyZ4UQnFIyZa9q8/ee/qgP1PgIcR/77bt
w/hOLp+dDPO68RrNyQe+9Pe+PAUT0Ge2UllWNTjCxCP/RkX2RvzqxWIFh4d2KzyrT0DY1H35Zj0j
hzOyBq/UHPSn6LV6jV76ffBS70F/D+pbRqxVLsIDqRjpftgae/1B2BOVia/Vu/4YPGGE/w37+qHb
F3saAZNDcqAbM9t3BxNNXFIuoNMf2rv5S/ylWVQH+Vl9pxZclABB4s9uC0udK5M2+nvSv3DTX3aC
Vg0udsrA1KN+biJ5HJMslekKK6zbGKS3GjsFRTHqLbJ5YTYPnn7tyW9/D6rOUcOvM/m/g3491Dfj
RDtMGiiJmcyMVUgtkcgI7yvNDXNH1ECcLkCYg+qnlhGTywxXYgYl/aLuXdW/tNx41RERpfTvP9St
LQ43rbIwbHNdjCs/XgZ786bfDtatuh1u09qW/DVLONa2fI7wS549w79mcRQbiZnZ51bGLIJHI15S
oMCbWKSSjdwereQjLFzpViR0ry7QvI3zJbQu0ZO1qv/pz0Hsqpbz96p+9ZL/eh4AaUS42uylHRlW
JU2lMJLR7Y4gBqoWIRREZOvlZVbb2CM/sk2y1MpKW0KOEqz+h7MzW24cSdb0E8EM+3IL7hSpFJWi
KsUbmKpSwr7vePr5Qm1zWkJyxDllWd2VnV2lAAIRHh7u/zKeS5qHtGgQdApe6eNZ/dLZB5ZrcvCa
a8lf5EAsmmVCcw0FGxdurtRj2nEDpPWBMvjuqWfxOQy9uM17qnxRuyiVDZ9eyoVvdVmug2RhPhvy
MluDNNIefcr42jEal7AHSs+dsk13wsHi+1m8hu4THDFYYiqe6VAJZhsiAEXTW6DG1Pw5yy5Sr+8S
pUPI6NKVb1MA7KfeZBTlqALQJPbLv/txvPEMHwCsP+bk0zPMvmRfOHVj1LSH5dB0HRM3TqNeDOrz
NKK02b5W1VExV5msugkiL1pMRUuygAGya9TelcK7KVoN9X6MtscKb3QtoOwUXwScIaMZTCHdOedV
usysV/HvVi295JSmkF2vfZjflXNJqCSiRrq2+jdzOg0xCUFmuOgnr4345KTTIoh9t2K1O/dmcSrH
bOX3httaiC7pb814xDlnKcAKaJWn9aWO3iURUqR8lfnFPeYnhygD2JQbrsDgtfKbZoBKLP/O6vVk
L6A1QZbbFYAVb3zaq2Hn07TOlpqeBFVrmFxgK26wgCCi9jTUyJd6KHe2zyO121I7K/X55s1Z/OD5
90TGVqc9i7cfR/bXNWW0dh1NI99TaXCmPH1cMZ2dNhxv5n3Xsh3omoIVB68KmsjXkazBzKtEJSeg
JMyNmfJgWv6b9BaNHUDl/Ecn0szGoNOt1BpHRjRG62y4nxxhjAZ0Ag9nGrd7jRhjuEn9d528eqmM
owgl5uB4s2p09eyilidbWH86wk/n64PIuZf7sSrD50QllzQG7y4/PPHaRUMPT31AE9TNb77+1SlG
94s2vg0zfK6nkOomHrm9xOsHq3EjkeS8T3epCv/rAxGQ7EfuVT9/Vm/a7+/Xr3F1GdHlBzJrCILl
LEGpEJRXk1LjrP7VcVrWrvMDKAOCPxyfysEHxpSsKLUv0uEnonpmtEr+VjYlnbuXCVCcvHwpXP56
VV17e48brftSif/R//j5U/Ti3t+f34PVe3EkAi9zCWOw5fTy/Rvg7cEn+WMnIJ4GQwLxJEo7Xz/Z
lAeFknm8QjU9OOMdJP+j5t8N3EKdo14TwEKJWIUEu/MyZs0BXQb8BFx5vMi2dZfLBpLFI6KDL5PU
un1PlyK6qNbaR8YjHLplMvY7NTzJ8eSCTdzRhDgU6fRD4KCqqV3HhuN2AKZ9iYtfq7DxdxFaIOOb
o8P1CWkYdKjk+6u4LRa5QRfOQYTiznlA1mHK8PJaVvRXo+Jh1fb0NM1qOeSqO/Smqwy/+2ajaw8Q
nUCOLUerdR0/XA5gBlp0RlLscqJg17eOSyqQvwlwlqQklHSMVUK9hx8zlS1B9tn2KAIMmLUgpUcl
zxOCftkPuwhW7WSvLNBCShIvlbrYjwAnZHWRpcpalw+y0S5ahT5s8A9b90n2yaPMW4KHEGtvfL5Z
eJGzLtGnUU0Ozylgg4slsJ0AQMXfU/f5V7Zz3Evp/i069pduZ627der+4J8FmrA6STvYf38Vm9H9
3butW63JivjXuJyCGMgextUAVgTq5eJHuUnWT3xDfv1dvTQPxsFaAwjlLzAKSwFF4OLhBkt7aTx2
rr/5B01sEArd3eA+vgEqGMASiH9icp8G9+H+/mX3OLj/NO7Bdhf3D49r3318bPgt6do6cleHcLEJ
N49gSx/UXb3+y3Q3i73tvrxGrrFgRbnnj93BU4+u6KG/2rT1SeZcmuqB+1N19/eu2GUvL90qeJd3
+vKvPHIf/qppjv8lOuAZv+Q16pmrw0pfJvy7/2mE40KwKBbjlp72rnd7118mi2jT0qhWN8850SV2
f11y2uHkH8wU6u60s3//vns+3YlpJm3+gFyYzBjT+Pz8fPr9niwu2vLSLJd3v6krucGKXvtKvhMD
UYyjMZ4sRCf8+439EWr/2Ncf+uUwpGkWzEJxF9XBoERkcSb+FgWKMQu6sxk62j/a+1F/0sAnu8ZB
2U76psIZJHHbpyTdwj8FdJ14D2ZGk3ORHaVsnfj7/m64EXiuXZWRq0RegJ6gaX0koZ8uHLGTSbXR
I9zAATz8TuqNai5igNL2z+niNP9r3Vtxqfo83GybGD1EOh1k1AFELSUO4JNgxSLcNCVQRBtJc0Pv
Fgjh6s6k36YbhumY6N99DayOVdWWPHQgsUgZG+cdfCsi93sUV5GsX0oeeCb5WFN1NbOj2bBls019
y3RSE3npH6sAlS/RfNU4qGa5c9uNvkxphwPK3jgN/nJbxdx21tbTj6O6Tcedqa7R3Q03/c8hob25
7GBHeKfk75y5qTdDTk7qhr9QqjLTR11/hO3o0eJXwMkj57aI4CdbF8df6TmSFJvvl/A1GB2kvf8+
/CzpVrXUUJqUhzcBWmEEq/W//PAf237MvHttdIuCu+ToprfkL/4f48IjEgbulL5mR6JUBZ5S69XH
2tTLRUlRxcpEu4M1A9oSwH9vXrz09C9e15YV4YIh1BKN2bdSOhS98ipHT4S8Vx13qfOrkXRwmo8C
m12NZ7gxWvzQldvvB7bFSpwvks8Dz+Y56lXN9Efet66KdTS8KOlLMJoLrYnRrnxxqlNdPHMfkDST
ZhloiNakyZFts/yV/0+yLnntP6o9mV3+2vWXsj+2ykVg1nWr2HFnC2lzD2mxGCrzDsg6lQ/KU8FR
lzdqujeMfBHTtRjfCjNcOvGlycy72OzWMW6v9bDXozdFA7kA4Ku+9Gi1PVXvjrwnwdWK+z55hLbr
WhqY1+IXusmF1y9tOP2Ov8+Mp1LgLBv5Lm9LbIZ/DP4pDlrXNrdgvgasBA1AN0Vf08b3V1BTD7K+
LRJ/oXgBkhUmzZts3dLMaSRj9/2M/6EYKcLR5xmf3Xu8GofSVM+YcWY2XA3JSUpPzI1iHDP1pQEZ
Gz/705t0qxB+LV/9PO7sUGiLUNISNU0OqnoCcE4dQgOQLC3NW5S8a439L28o4v+n+O4UeaxLKYt5
Ug+R/WYZiKBq1DlxnxgpQ6IHuuh8MGUD12lu7JgAhiNkDOO3GsbbNJOOYbSWu3fPWQbcoL+f/mtn
D1VhsdOor1FZ/Pps/Eltdgpnj5pgspGC7gCCXWwi6SFQj6Z/MY0bXY6r004JCDN5QjCnwdcBkwq5
jdZDSATeWwZ3PN4gi+zrt7/v1QsYKkE2ru4ywjLWbNobehyRnYhXU0/hcGQ9ceOXyyNLqvQP2OJq
wQ3WuHKtCflpyDl3MNbKAalIjtYYo2oFB7S1BjSueEV5oAQDiaMa4MMEBPkqvaUDc3Veddr4QgkG
YZtZvd3EWqSwK/G2ovpBUhU9h70AWf+7jQOaWuVAh6E31x4zUqcqIN6jnQV+NzuCiu/TSwb84hYH
SOzAP2Lxfweao07MJJi0uiiIDOkHcMB/Bz8n1ydi/78ai7I6F1c4n9ofGo52XYRqFzOWVAsmNVGo
KlaiC4tWsH4D6nE1IHwebHa6ZUMoJ5NKyKMOolCboi6CIq216PJoG+TOSlwjFQ4NqX2HZq1H/qJv
YaqNLwMl6T4PdyRHChRbSkO45N5Qy7s2658fbrZBh34weiUn05AUQavAc2dV0AagJjbkrOsb8edq
Mxy6PFIL2FUrJOlf40Fqa21aWcwFUEWu2Ux2SqtZcDpskCiKceq6c9Sep/ESQnCUlh2305tf5PpT
AORASw+9GrB5X59Cln2pMKoEhbaoQKe9XE16vW7l/eCdBcHD9Ez3P6DBVxs4DtoYW9YGDEbO/e/j
8dUKL1gmrgEAOKmkzKZfpmbUIPAeH9T0p5f9I3kutHSAgAl3EccpkS5Y0Etowv1PJ3oIoufvh792
HCDhpqCyRIme332dhz5tc5TGpPgwNBufTEvF/Jg6xnQkkMjykmvQ9+NdQ5aJYf7vgHOORouOi9Hj
wUS/FcH8g449CtweUZqFWqhv7Zf6ZXpX66Ufn9VMoaZw5quM1HzzW5eUq68upPMFSwVdsFn9Kirz
2qP4Ex+sZt+E9yS7dnHm5cfySFZAs+b7N7+yzYAfUgUVHGcwdbPEujaqKlBTRMJIewZ2N4REZ7ik
1YnBrFuR1LhyAfsy2mx955YTBWCY0VgDumeuBB1LbsM1QDOolVlW0JzCeSrYE5DCMEc6x9gI7h0J
aY5pS95bq4y+ViSyV+utQE1eNl6C4P6j3lWeHAyxwHRpJlehYGUomDfDvoJHx7s4eFm1PalLncMa
O6UWPxIQEw11LdB2oVauUdMrJAnNq9VkFwvbv4zNsIwDbS9zQRU9gEZ5j0tz9fP7D/CBCJsdL1/m
ZHZiFpVW2k5jIEBC6ygYg5UTAnanD130jmsYv4e2Q3f2gv96xU5IEg8r7buafp1k/bS1Gv1Q6mU/
hOWIsdDAmUW/B3vp6T8aexM/D3AcRmwJH6Twn++f+8pB/+Wxxaf+lE3mBfy8Ip74lPoL9wsNTAoy
iPAnYTR9P9JHzvDnDFGQQMyc/sCHvtenofzKVAPu7fHB1tfAdu10H5t/4ZAWh8uc7le8HH4q+sp+
zk89kFDKpNlRV+9HWVRMZOpjATYoe9Wgject8r9Nm1uQq3SuTfHsl2QvxoIr9ub7Z752nWB6/vvM
s7Q+qiZZlSye2Syffe/Qd5TD1GzNaR46Z5oaQ889PX5pO5+y/43oee22/GXwWfi0MhMqHOgVgrez
6CAbc1G243PGiSY2TZRtvHIvNsb/3uyAa9TnoT/0OT59K6my5b60GXqUj+zpptoITj/0/qHd89+C
wsieU6c3rXjrNGuh8gc31UeuxFDqWAQzlA9BK87rPKlSmE2Lf+khazek3DgHD95S9leahX/1pfeW
/+JjI1BL5AIeCcVwFrOdXjGyAdIyyYPFHsTwuoVIJ19ASYeKtjfpB6KdIFXxUoqfA0LJvxkfCB91
O9pZ1rzHU/vgiOqm+aiOaPYuVI+8r20czIOUvv9H3iVT1/4NIXUmlD0+35hAXWV6FKTgrKmvMQC0
jaRGBcm+l4XbrPpVGeFpzO4cv/7RladGwoE5XPYtYPCJtvUx6/ZKJq8GGrRdIa00FR2HbNgO9GWd
XigH1XTfjyCefN/4nfTZZqST7Gf5SvOeglx7LA1tJwXyCtOHna4e7VHZd8D9/fqdBqr4tqACkyhH
ELtcl625kHOcFk0B1tsgtukm/t+wUaBu6K5GiULOHxUp3ynapZPpigB3Uofz1MWbWjshBroq9Dcf
9GkzbQPOm9A7JKm6xa9gHXErbsAO6LBCshy75Ohvziuw6Q+tRuSWHpzEOZYN0SUz9jm7jGuQwIpJ
5nPjVIc+0NbxNB5L7t2NDNUFlY8GpnkirTpaF32GpAzGH0UqrQHJuk1dA34MFzY34qp5y9J3u8x3
fkQnIN7Dw62UVwPjuuqMEwAXoHzXUlc2CkEZVtSzZ55te5dLR0awhYBj5GoaOFptWFiRj/IFEwz7
Q/DycxmWZRgsDKyvKT/tkVOL+7dEhxtHqyhIO5rrtGC6Y9FoQFJpSaubJD5VICONTNtoxlPLR61Q
xKGttax6a9FEbxL8HbrfbWb9SuLhsbGBXFBzgNJcyCkADHkRpwClOl1ykQlcCReIZpfbw1upxUtn
LNbBBE/Gwqglg4CwN8HA9eGwHzmSa2V0vfjGnehDSPePJY1ktoprEVaxc1AsAV0bDaumSGIfh/Jk
q9i1DK7IJVDupy4kcycaf8c2y0nZg/6h7NgaMWsQvbQuupGcXYtj+qeHmV3Q+raP+lBUAb3+3Ib7
EXGFsD4m9YXCNNtaLm+cWteSwc/jzZJ+mBxSa3H/OLQgh1oUY1fcdFlIXrvp7Vu11avBg740hGms
ZCFHfw0eU10XeiBzwSNcsX8YDD6LIL3Y7TEo3sZgU/VHA4NP/5FFB6Ck6G987Kuv++kJZme0mWXO
YI/c+dDdEpoeI9XrEsbV0mmwHo9vnMrc4q+ES+oILCsMyqDFzaZX7v3OUyYwATVs2k38GD0Mh/zR
33qb/F7HpOyAB9TO3za74KVGsdJtdt4eP6T8EREy893ee3sagM/VE1JQD7Qy0XV/qJ6SBzwdX4td
tgvvx/f8FSbgKtvl996m2gnns0N36F/zR42texC/6nvFc2mE3ykH81k7tPchv/PvQhCui/4+yWAf
K/Vy2A07a2ts9fN4jCDXbpqHdDvtpl26Tbf9Bh2UXXw37cK7YddObvUbJJp/1+26HanpffMkv4r/
Nezw1rpv73O45Y/x3tgE9/4DKqgl/WfkZ8qdUi7qnfNe76w9JqcHZ5/+rnfBNqD7gS4NRYitssJH
d93yh+VD+yTtzbtqk6+Ho74N7oyNvcNTeW/tu2dpU+78l/6QPY4fPwhfnefxkP6Of1PqCraMss8e
y129w+jvuXvGvttzLfFHD9mjspI2AMDutT26K9IpueeHPQHHcPZolInhkQMr7qt7cEETxoD75l78
6p/GXbSVDyq/kq29TrYGmPTWNe/MrbnV7yiZKy6suY26RcaI3xz1O/Er2XdndYuhA72edXS6pRh5
DVdNJVvDfBq1GiEW/nVbRWXYK5UCwI0uXmOfOXatpFhoiEbZrAMDGnRzJF/vYG9ZkbPIcKEjG7MS
/0SN6UZecm2LgxWl4aYhofOHCZESJ5bvq9Qh2cYJNiPQobMVIVUdNrn3C0CskS1zY9WNr4X6w8P8
N159/wTXSlwWIDUKy9R5QfzMtrg1tmGR1NTTyEcs70KlVyhh9+fafigHpJXuU+kHl13CnMdtED5L
Er+p8EgQ0UjG/c3E9FrE4esgM6kqdBbniWLcerrtBOHHhHC/F+2F7p1R8bq5Gd2uRRsbfznDohZr
QJr7uhACz9C7MCa+sgTIj0Rz9aMKm7bv30/y1YHoZNpC0UlG+/vrQGbq62YK7+bAkSHWGZeNSt5Z
wCmnW9eqawei/R8FfDwG8BT7OpTuZA2iKg03wemYZ8+WvYHnXfr7NCLbomZwq0ugXOOlApySYcog
V+Rg7P51RBO64aCI2zlGDusOldXCgk2M+qzn8Kq5YOZYmhuPp6gz12kDYUUPF1FyHKJk3ZenvmXp
NeYuHaASGOleXBCmxl7QU1zGKJNl6Kx6XMvoAXgJpnjlokW9R+KWy/KIm/xBrt9AkVGGPTVYlSqU
JOo4/kvX6PJJuNb5JdiYylXBpQrVtd5qfiQO6j32uDPgMA+tfBwpeHTOHWLfoyjbGidPN44pMgu1
Uyz6DJg4nOt7aoD4XDyP7bgwq5fYgFSZH424W+J/4H7Ue6k/UgAdSMnt3HY7WtTJZYTTjLPpgxBz
9rW1BTMiU1NgQtbCVN4UjlUYVw74RVVWdqiR4zQkL3Rtw4HOj/dQ71F4cmvKN7GPIQzdEc1eJBQ1
5C7aJfnr0FkrcRinqNfIHsE2TlbhqG9icjKRcjm+uagSeliasYxYcIWirSeMwXypX0xopOH/2TTr
EnxnRcfY52am1/nW4EYa2d0hCSDtoNA0ac3PZKQhWes7DG82nZz8KFTUmxG9C8J4reII08undt+o
aCYhkhPU9sniW3+/j67VXIHUUoYkXsGE/FiLn+7OQ+Z5gZbFH00wmkVCF8/QB2jN8J6CdxZE3p9o
UYmvMtK8lc2dU99oi12jxNiwMaH9IilAEjzbYWNTmlEirBY6Pf7h0HiLm0cTx0zP9JcyLBQJ+Tyf
AhvhpIaMbNeI2LAbYumpQ+azy/Dm5Fu1Df15msrfT9A18LYtC7YaV3rd+mMz+lQqnVzi4eR4k2bV
WkB9WddQYQUcTM1+wGwVqPwyyDcSHGB6h0ogmk9CUS2nGW2CXUOxK2xXEw3lAgmIyTXz30P5FBjY
yFnDcpRPQl7LEmIDw1GoHjnLWsGs51ZoUUX8nd00UOUWoALkh5GanB3URRYVuh7aFCm4YjkEsDT3
1wowDj591YIsJyFWsp2kXkIDs2xj3BWh/pT99SF3hmYQT2hxWEFwTlK0b6ijiMpCKVmLMkffRN53
3Dm//wBXIj3a8bjjOER58w+tZEVpkqTyqZKzFonyJaBrrga6cVGNG7eDqyM5yANyWGIoMYfPyqPU
VDXOB/TcNpxf9MEogefKw81T8lp7FmdKVMZE9VuDiPY1wPu+HlSjQQE8HS7MPPcAUaMiIRBXbPAs
jr40+hvo4Gs3gS+Dzo5MjgyTLIDXI403zUV0UOUNpuNBtbSeIn2Vp8vid/+GsAk8Iq1ZdeoSp2e1
31XS0s7+nmBIRsKSyCGzDUAorGmbL4rajV6DfCk1ohLc4PqYb2Bydqi+Y1RQjHss3PCb1It9XmyB
7sh/SdTAmxt79MoJjZwETCvKtJiozBspjYasd5xR9wxRQ6zDvRVTTEmpYsTQUfbcIjX94ftFeS1s
gqWCbgtCB3fVub9AL6XRKCU0FWSvWXsV2x4g6hgLVeNsacPji9uT0MUrcX/2dO1HnZ6FpF0dT7fq
gNe2NCx2nCxZtxYSl1/XUhj2Yx9acnyQuChwp038e4eoIzh8Nd0bTjr/YhmXGg49SafWGXfiZPVq
AC7Dv9hAAjqMALOs4zg2iy6jHxajYVCep7dCI5m6My1chM7+VfETRymonDaXeMyFxYr4dGopep/n
6oDWOKB64ua+ae/gR/XVpUPCUv81qSCDVla9uQnjv/rhOaLQjzfQ5vyjR5mokl56eD3Afqe6mqPl
ZupHUSdrQ7S4+DtHgchXciNbqKEgygULFGFvIhE+ikLzUP5xxwDoT83oo7v4aQpEXzkopCI+TEKu
T7XvfC7FpY6catCSBS7gqRcZML1A9E1fwtRfRuZbBH7Nz3ZVYx0itdhZlLZIwBJyIZEwTUgQiWRI
6AWScmzSNl3WzWuI54tIdkRsT4tjzNUuwWNLrOfvd9W1thSAHHJfNC3ICOaJgGrHoR8nSQyBQVva
1hoi79JQ3siVFrG8jZCrMZ0Cm8Q3LciWlQ/81lLdOHyru6cp/hkYL3p2qbI3VTlMNGk0q6bQOSw9
zXQT4J1NGrlddzFobdagm2+BqjSx0/74IpidIOkPWNC2Z2lM23ZRLuXCNSdqXjzEmQB8yvX4Q+7p
jVVvHlXZOqlcn5KPjQJmGT/XUGmmiHwiwoJbRZ1NQd5s8vd/JRJ+ME30lMvJavBRbpxiZaEHjptb
eBdER1HaF7AojLxDFv73n+EaIgCbcIejCQtGLDDEQflpaXUpZtpWZUTiCt3oEIS8M2r+iup66TJo
T/ApFKS/iG4N+cBQvJEUasktT5WrOw3mo2yCjwAMMKdz9L7T17alRYdQZhdl7oBy61mUO35AYV5k
xbsk7wgupKMNHp03wQjX4urn4WfBLM4sXwpCFd8aUXNGUTrgiBaKuTRY2kF3RWFUi6blKDCIxhOF
DMk8Dynadn56Gm6LSYrjeb66NHSyNc0S0qQf8hWfPoqk6lOOU3l0CNpiZQ+vRbDREOUrz9zWCrai
ZpzEJ+mmfhVouotGxuDfuHRfO2c/P8JsgUeR3NmNN2BwXe1ldU8wMYszfghxfCbcSv2N4+TqcOBR
MGsWOmNzvaiuquXOszhjySshZ5H8RfW7k+zBW+WlYCB/v+zF0/8xwcI2F/AHCknO7EyprUI3mwZ3
tKL5BfRE0rZ1fLEpGjorzvjvx7qaAZL4/WcwIUXzdYslToBjlsS7ecq+Jk/xjScDkN6wtjCCM9cT
ylLpLV7stfxWoA8VDc02wD6zrLNulCEtc14wCumDnQGa0BVFnNfWb6Sa17fup5FmqaY+oYaCKKnI
pFfg3RF1IDFB7Wtgr+j1mYK3QLq3hBZIW4v/rwxBTOCfX/O/LzuroWBJE9iRxMsm0IaaV7UUhmnk
hmBdU8bt+jMied9/1A9r2j/GNHXqbHhKIxk1CxlwfKUhlsmwPcdYB1TRrXGiSyYgtrJfbQbO0J7t
mYCeR6RugcyV3+/6fhMIC5P4ZOAWz5KjeQxhb5pit24v9CU0/yikb0ts0Xw3DZ8N3MC4AfnSJmv+
iXG66KqtDbSEbTF52iK33hSCcY6vAlgaLY823XDj+15dSJ/ec7aQvKqsso5m2aGp96FHUaA7kkXA
ME19/8acXsM04HEFPwRgEupgc5Bu5qneONk6vf3xguGr1O1061evHYl9iLbUNd0ptI/bnXGTb3xt
Bekk9zaIQMraH1z5TwFXC52UzhAJFkW/FGEvxNrkctGkaHLEiz7CGipf3SweX4t5OGDiSo8CB53A
2c4JDVlpOr/kKgPxgrIQ0VWk64LjEOxFS+q2/Pq1tEWkkFxkuJGCJ/gaiuy0dexUtaODFUDKXMTI
+5q7sMDBcaH5vxLKWXDib6ktadeiLZBT5KMsHe6PMVtDCsbXbdwwuxaVnChBHBYIuFlYaFFfHBUY
r5oixQKYIt/l7ZuvIT+BCELa9+spQYmBn0x30l9Rf6N3SJ0FOcmwezWycRfzlUp/g+61Z8H5V7c6
1cFyei6iwNWn3wEMIw5r1U+3VaptoxHd3UFiDY+778PBrTecfcosL/tRHrOPwgX9D8rhhFtSJUo8
tyEwIrTMQw/VKRu2JRA+DpSvH7GpKmmQMnJPfDPoLCLrqw5kIW90XejCi2JkQalWJPY3Mf7XcIy2
wciIN2m2ifnz17ELVYu1SsKQThxkVJQl6Uz1Dt8IoYJOuyFD0jZ/N5Sd8pbV50Q/aeNLbl2QVAek
8v2cX9s+QjAD13uw9PJcXEef9KhkfljLzZ4ncfz7LBWNFvqrOVVv0NPfj3cN9c67/8+Ac+gR+lF5
5Pm8O52vwiMbBvjU+yeCRVHu8bTJ6WI7f9vwIpNudXP4q7vo8/Bib3+KURjHW92UMbzg2eRmuxTP
kHjvmVHegQBrEPFkGvLC3hcYo2v1h5UE1haUIyRl40eoAQfDHvyiZ3dLMPNEt4ztBFOAhv/onf2J
+0r6qlTg9qdVGlqiLmWfgvwl609e9jw06F6rt4L+1YMUnQzwodzvyThnK6oODcmXLD5j0CBIinwI
/YB+fKEpLH6nRPLCHF+kvF4rib4muxgV58MApkqjraMJThCQD6rYMtKLIEtHbhBEBvoQYKhZo50C
vJM+hPE7Uy8tAHRntNYYw/S1dSxDbQFGJqyQ8ELNhG62QDsDU1H5mSMNlrwacAC8lZtdw4DgZgba
kNQBGNl85XpxnZl5YHHncs4mTRqyXVFNLiZld0DTFSQdev1JiNgNisFCZvQs4zuBC8IU/htoF8+i
U1ECWiZT+f66qnpfT9K2ZvrBdaH9z14q6hVdekCyKj0OmXoHotv9vry5na6dRZ9Hnp0KeeiVAR6i
0SGdjoW09PgugyPMW5fk/RRzEskdnMdMylY39vG1w5555xi0aCn+0bPVZD8xC4fbnmID7qLXAI4Q
PBvfnnNEIJTg+SH6e2NUsY7nURtshjjukfBU5zecpPUa8MNsX9Gmm6yJZt8yQYMXhnqSlmuwVARv
Da+hsgFkCr9ctAikLNoXxi3LgKuJlkkHhpK0SLbmHdVWliXbnMbokNEKq6nmS9jMKPpb0O89AzxH
eqEOPtrNMleilXie7+fiA17/x1xgh0gPiBIKxdyvi65Ow9hT8doQ6RZreqmODfIR6TbBdEstDfxV
zhNmCWn1Fkrjoul/VUg7iXBnebupn7ahPSwSG9oCdwyOW4qPtrhjdMUqo1nZscu5Fe0QTpGicl2H
ND276o6OEodyj3+liUqUsGkyCRsD59ZUYRBAjIu8jdT3S66gSTKstPqcdbqLNSmVmFLQdpeOGd8X
1GeATh8n6SKEXwb1TbPfrdCkmqYvp3EDMPDGBfJackFh5H9ma5ZcmFI25ZmtsFGUfUOBAoYX79JK
Nn5Ym7C8sT2uHavolhCdTHpgNKa/fpvIz7whRPzywK0F/5caiGK4kmIBmYKNAcvy+7VwDUtMIqFR
R9awbSKv+TpePHhTl0vhx3hGbR+JPewFujF+eCaVCBDDZyOQEf+bcemD0A0FukE4/jruoBe11Zfi
NLfOSnTu5LUxvFHJT9BRpaNHFk4dV9jT3Bj3avT5NO4s4PpRFCSpR/TJ/un0R63a5ehgY/2C4E61
Jdrf7hpcWz8ADoXTH3adqH58fdM+sWqrRVr5IHoFGWDYARkqjyqyDZY1b62l8GAh+pnpK1ARPJsX
CVJacrCkhc4cWEIM+lZ56epnp0MryiLo2f4B7bXqMAoDOYoOxTguxMVS5LDJiTsQT0KdTzSfoVRI
0uP386+K3TKPPSQbdEUBroha09fZyGTstprADA866Nk2ktYIMbWXRMfcDWcooknco6qK5rt+bOtx
4dfN2orfRU9crfCB8ltsdzCLDffRsJJB/8v6Lu/fW6m5cWBcU3OgcYtcAo/KoTHH10xhOLQYrdJ9
SEAc7zO72nhKAYFGW3In9sDIOnfyuNfNXduVS7jPAn6fYG4lvefxzk7wHV8Ix8BoqSr30SnFNkDD
zCVoXCd8Dqrz9/Mqtul8WokYdCIgoeIHPVvWTtCp5WhRg6GOjEz1VJ8gTMoqC+4W5upqxcmhHUMX
kDOMCvzXL1jmpY+zD10wKk70OVAbMjxUSyAURvqZyOgwD7DZyJs4ROM3TnPhKvj9615ryTiyCtZK
yCKD5RXH/adsPHdyOSpreAg6lRxfBQ9gBWsH9AnR8kMwpuPUMYa7sTxnaSIEw4QTkU1wSRv8RTZd
aIs4Z8rYkYCJydp3gAYUV2DL7RA+WFhJsu3VN4NkQXSZ+PlVs05A+cC/703vf49U/fI2s02hK3Hn
BSZd1f8A2MiGOFO5z8Te7iZO9coB47BGdEiIAMf+SITaNEjtIaIhXqGWQ9N9wCrLhzOyIvvism61
N97t2o5nQGIfkpIYMc+dNu3C9E3Do1WJyHwfFoi9xuvS+4kI+b4tMGhURgTlV6kMTF0n/PSrEUcW
FEKm17T+1U1ba8LQBlHIVOv/UaPpvbGEvVa869N/0+BFKZZaiY6xNiTR2dW+gH0Q+XpPJZPUAqo6
6TjCCgWcNOwu+2GvFiiGdK5RUB4hmEMVJVG2uTsoNwoaqHv/uaF5FAirsgbKz5x3uHSlUROtaKlO
AR3wrXVZnRvjLeSoYKFCvhn88EeAeQQVCLBNsDedPZsxHF/6ur8XPStFj7aKxWtk7374XqMLFtGX
lPEogZoU0VgEKAjXVxn6JUmUHFCOyjYCjt8O1HzC5xz9sCo9C/QKaZ8F/M1snqHaFBg1iASQ3QPR
CKkT8K9wndIz9dN6xMXQOhtTt8zTdCkXOG4MG2D0PrQ728rQ2Eh2NY3TCbu7uLpU45twKm42Zn0X
9ASQyForoLpSwDGGCisje42bcjEpOFPpF3LjNda1kMBiw9wP8jmeToX+HgN2SKPmwcmStYFlYdpj
zIhDOoZvWh0vuc45yhklCmIRWhm1sxOYGpGHjoO6MSpF+FkHkg2BKIfMhFhVai5FA8qqrGMTK5iW
voZvSf9cJtU6CK2NEgDeUdpfXaPTiwNjxLkk/m5V+ERCtuAAtXPddZroLHNnphToKvQhBUINGrJb
4Haa++VdJmBIUbY1Rv8+Srx7Cf8hU/o9hb9rDfwAFgNWcTbTZCWNtLYN7eH7CHotA6D5CwVV6PGJ
JsXXCJpJUQrxvaLmCkoXkUf4c9KKT6vjTNdv8B6YsGO95cZ+DeL1ZdRZMt1M9Wg1GM+KZJpGBXbY
EmaQTHEOHRcWrJ8uWQ5SmLHonvhccNOV/JkAVfdHVM2Q8kmQXuxx36NWD+UEsuRFrbgeHwssRHVc
ZtUVyosfRrZxdvQEHS5ipFsH0JXzVugSkLvSvIWZJaLsp/Mna6l+jRGzV7B+WxJVNyg3nv96uzkq
vsPsZP880pwwjH14Nhl5zoxNR+1DLZp6Bfk5haNUWRryHi4sFSKiFWDR79fI1aOCMxZfAAsPmXmh
RKsqIN7/h7Pzam4bWdPwL0IVcrhllChKMj2WPNYNSrYl5Jzx6/dpzqkdCsISezwXU+NhlRtodPjC
GwKgH+6wFchfNDTzHA7HiauCkDRe4g/PMUFpAgCflkHjkh9PkpG6tc260nnXscCuSu02oaX8UgcU
3lrjOYQtlSb1l2ikbCRE6GgOS7htwZQv4xL8i7dHSm/rdA9l8ZdijKvGH27QhqawQ0Tpdc+D/xKM
ybsHPdSEETq2t4hPYNgjrfMOxGP96pr2f587fnghkRtcLJM4G2M7qEOYmvE2xwYIFozlbETEwd2x
2NGYKyzAcQedZDhkrEhxfxxuwAGjcgAuH9PqH5dmSADZYfDeWS86eDfV3kGZzPKthHz0f79WaHdS
yeLD0WqYDA3Y0Yp0oz0HoFybYJLEPQMoCdZ3oD9xT14fb/5dLwachKFcQ0BEQ+5qvJ8EsK98wn+h
0e55W44LSg0a4g5hHm0WS8FzVXjKh/++6+To9AdXN9OBd0VMgqIdjYdVGQNHku4yc21rD4l1ZHzO
HaEgQE4p6RsPAZ7gJNiwi2jDc0lgekKwPZGcI6ciz5wsMgR+OsM3OFOFS69vYYHDMJysdoejIMA0
gT93lLUW0Rzg4BSkYRdDH2TaZbPcReBfaBQL2KmDxq8ArwG13jdQ+coK0dKx3AvnDVQoVC43+px6
de9XHUYkYOyMN1/JdxkRNg2TVYXWE7/yrfP+Lsi/nEFNXGaSp99kw93g/BTeWR7aC90LDTbS/FH/
O3WB3ZxnRg/XOo7A19fJHNCJj/Xv7ExO6jFwO0vzmR0B2oo4S6I6/qKLVipAcnGnk//tvDA5YD5m
M1UES0Fk3pSxt6sKrH7UaKvKQFLkF+FOTSaAw/W9G6AoKMRDiAIHpdzDPWnb+7I7wQ3FWGmxZioW
85VPPL0EnE5qIqdjsXsYp/U6h0mT3EgJ+Ppij7sGF5x826ZwV8NDWfRrO1xqIs5vN1XI6RKO4iw2
ubiHZBj0wKnOkh0+Ap2k6Fi+oepHsCBopiwFajYU5pb5z3N3rXIx9CTXS506yZuUoe0RWP6BHUei
5qDWDRLm+mIRedanab4YaZKHhWHWWloH4hAayqbWnv5JjKJySY5mpiRE00zsVbaFBaN8ck67cdlC
kDwT2FOQf/8cWOCIoJsukpLm+h3QEYU0FQRysCiT40qPmrYdWm5VTCB+KL6MWra8DUz7Fva+wJwh
jrJ2SNEH6rDAlm8aneiU0KqQixWlIM1/FRv5+kzPhRaXzzRZTmaQh2or05MOG2cTAtuvT7Q8WEtZ
Km0xJFGXuK9z9ZwPszBZRUrR52mQ0iMGrlsN2b6VBE+OqnuWPYCnEuXtUUV0Ec3cvIkPNHQz76D3
+LLdIXoukAGikeWPj9GA+Hl8SPq9BEuGCPrMJqjrp+Uyx9IsTdZj6uGa3tc883/QgQJjzNonYalt
Y8c0LcpXzo4IFANdYosc+JzMXwQsOr15ry5ZK0wHvHa4u0jxAeQhwEZWBYWD68tgDpzloJ+tIQOk
A0ZVJzsh83K9rzvWQfQOjLyskWeN1nqz5W4gcBjyYt0tQdhnN9/FkJPt4OHg1LUtQwbVO67bVBLS
dK+iRJNB/lo4UM7P/+lEuRhsss5jKcD0UGM+U4wWOb+I0UH00SgmUmHBU+9kijUSUj6raEAl74pX
YnL0VgNftfN7wkSpRBzqJKoMC3M/l1kA47fRmoSuSDfq4ylkUjQdCofVJaCyBthWmBiNvrcCLrL7
WBXBlDicJAoBIcyvBtmw608we7BfPMBkeSu6FniDwgMId0r1iUIbFYV83BvN6fpAs8kuSDF6HCS6
YIwmnwEnvFx1BofmvXoizfS50EGBQZgU80uD1f0hpAuuDzq7lWiwUWxDmv1TiV2uerv2VNrM1FW6
7Fw36ZtnbmhZfcqQYVrCcM7vJdFjgJogcNGTvYSUW4/LOi8pMG7pPSA8mFO4syP/Llq6rpDquP6K
c5gMlPkoICA8Dz10miF6Rlv6RimHRwmIPvBDIT3vbmLr5Hanzn9G1UGtTqr8Gw5RuMSymY3sNMon
rBOm9xOayonHODBKNrLfYqRtYCHXgkOiuGW+iQiFLiZlJGzsmIVR946FsKJH0wPeWqkdaOgJjIqX
oSti/5W5GAbBd6OBCBrDoO3ElhPVswHLsTr4vYgimmMu8+Sir8jig8I8+Vi9V0bQQEERjSq+sebJ
zO0dBY4RI40Uhp0AX4giVJS8Orp0hzsJhQ6Tqp1h/BgMNP5TkVIJmRITdMn1rzq3LS8fbXJAFiWy
sxHESNGC5GrmAkgSFLkI0tk214eaXbOXY002Zl7YqqR10BDk8DZLbyqEK52t3h9w8aMEpUEBDZeu
HHGqTI9kytEQOejpIs06OXWIctTcUFyQAATwTrOPfXgthD+e/AISAb0S4P738HdErkLORgrbmzpa
uMiELC3h2f0Dw9aBXUN9haP44xGctnKY1DZbliqv3YvYT4ARcQFT7wtwB4r8isQZd2FNeRKhr+uT
P/udLwaffGctDA2CIqoFDE7PSKi1US3IuPm9xQ892wW4fNPJh+5zpjjtOA0Fg4uqbeUjOxEdhGei
1Kw1fPUShBgl4B+KtgevVrvY0xvU//aa+kQHUPSychU3gPIkKqet66x7aAEcpNcnZe7UFiUMkPB0
LaCcffwi49hKqav45zynPkbeCWwMQvaC4Gb/REb3+miza9GhDUojFDLkuVx6EW41WjJyhImtptwL
6DJ5Tfc0VEtX0eyXvhhmsuTNCMEIaeClqP4U3uOovLKqB/fbclVmpr0OxObfFxJPcvFC0KozOw5Z
U36wFXR3vNVU7w3UG5dQy/QNUI2Vp+uTOHu7Xw46KYA4clzFoTiwCJPHEfg5bj6iPWGRLj4L+Yfm
BUhks+il/H8MDJpII3yi+jKZ1yTIFSOyGTgDitke5P4J0yYuHbTIaDy6AjkeroR7+cILzy8bJDfA
Lis2VPKPsxwhuuP3DqixRkYrb+V9hcGzLht0/YGy6ffAxmgf/FN4a7NtiKlh3/2ghXb9MUAsM870
KNUFmRxlNGE2Oin65WNYpio2nkcn71ZJ/9igB3L2Y6qifqv2r6aRbzjNkO9VWuVViBFkY7blas2U
E2oMQg5MSLBqtElGID40hv5RQjKC9Larj1Z5kxoh2lx/xepmSLeBRQH4JLQ90EI/S1FwOee3BHTc
oU2Cxgcq3ttaQ4RFGfcF3USreyRn8aS10dyE5rpvNl34w/gR3jra2muOLqxsFIiwBaVwpW49476O
X3TlKUrd74Frrf1WxhQbMwvqw5Q2JM8Cb/AGMSCgyiakBzg21eqJSprEqTkgg8ZRKjBMSkWVtyTi
Vw7iWM1JajuZOpt6X9pPQpFSs75IZUPvEKea8V5IAEAdiMBiYE1AsEGYKiZGlOqy7rf9ICOM0JGC
Fn6+K1hPsfcCux2YEDIJT7Dy12P/VvfNTvKLjafcARWNo78t2d0aX8PCP1TaAXVLHZpEBaRH9m9D
I1pTPAfX830Iv6jeo63c2Tq9F7nD/cUhmjrGWrbWQmkjm/Av/zLcjZPI32z3pgg3QtsrZoUNQ7cK
Jc1DtUo0+WpcDgQfMwXJaeO/Y3sIOqwxapfhKpj5rWfcqCMtyG3V7+jriPdIOff77u/Y3Ku/C9Aw
aQA5LxDVW7IeTo0Ayrvg9gJlWZmCs4FVDiDBEmu5glk7sblNrArQjCVa8KRT3m7ESc0iQ1U14H11
lM+o+3c5lMx1YZ5U455YmL+DmrRjeZsmi3apI/pK1GBIBlx/Uxigcja9iU5b9rdU7Fuk3tL8u92i
C4EDHIi0AO2AG750HD2k6F24rxL0wx75jpE0bmU7K4pUj8k3D3Oan9IP+S762/2lgHAl0AtWCCSN
FVx+SrPF3reMXUouQPghpO6a8KkMvLPGBgl30fQbUYNpB3OjRbjFD09Cy0Nuv6HkeucO7wOWutwX
uLBlAHThFokKRBnrm0R/Dcpgp1fJRqOyKRqKKR7V+UBOicIyu8+l66aBvRRwo+unwhylEWm1M8YS
fCmNiI+HU5yHAEcEMDzJvij219J19jpKfShfrPXgZx9hAvAjRwOWNZFtwuI2iet1gnvzwmPMXeQo
yAA4IMJGPHFyKfSD1tegm0PBnPFyvgz+lcF3+16NXZi2+9z81u2c6hjr1vEM+hjZQNz0rywxRWp2
Zvd2/YFmz0pyUOToAelAdvk4LZ6S+aXWc1aS81N2QCIvfSuUxaRezO6nI/limMns97LmeokLxURg
XbiN9wkRtA5THiDo3fkcC5D0AGtuS82Tkbxef8nZgBaOOCgPnXmnu/zxLf2oIeAGRSGSXvUpthwS
Fpj63Y02oFqzlhASY/NlPds+Ute5+t+rijsC2QIECvNSKqwfhx+tsMbCeTjTaZFYF4yI5FSEKyC1
1DQW3lXURz5NNa8IQxQ6D/Xcj4M5yoCDoCgqCBVrVcihEq3ydTmLKZ0IojoVnXPgCEBDtrO1ghRi
uGh8f26tXXuOyUoflFGyM4nnGM36DtKwhbqPKGVaQ3pQ/HGrjyDJTdRzBgeQQgkG8Sm1wsciRVlO
bre0dKiqJ5rMLdhvenC18rC0GUUq8ekRBfwaEJBgr4ipvAgLlVpKu65gMxIWVgHG1uFb7OZ3aVsf
LFSP5RF4j1zs3OJAKSZCYqnIFmsVs5/r4hkmSzPzgz5NOp7hH51/qm/g+ESWRTm1j9+5cwxkM6kJ
cGBw/9KxVUdn6XCcnwhRhEfqGPzAZHs2SVY2USBYJNiiiXIuOX/CkexTmECJMSDDl9Rh6yFxgWZE
oZwU3EgX1q3YBJ8/BhhYhyY73a1J9FioFvl8A6AZMRw35FJKD073BiWFephRvYsaXL5u1BFo1tP1
oefyEEDNZ9s7eEPTvgdaBFJej+aZM8TeRO8Iwf0MJfLg+fpAs4ctORXtKs7aTwj3gUA0qxsG4lvr
qDHHJ8oXiyjasy3Rp5m8GGYyk6YhtXk8MIzibT3P3DkQn9oOIP0/tRrLOnWB/S3sQ4Tde6z4nIO4
wHX7HfkM7GeCEXGuRjgdoePq5cpXB62HWn0k4Y/LtxSg4uDemtZbpWQ3rt0IYgSxc0iFIm02jvQV
FbuhU2AN7ToZxlWM0gLIafRv4Ye20YGIRmjdBJlGK8c6aFgLh365Ghvorhb8qVFftZK16cDri1Op
bmU8St1/vIGQv+XOzAnnh58xN0hGbKMFzSH0jT2S8ju0SevIF/2+6x9uDl3qAHujvQ64lLrIZJfK
eZerRQk+23HOosK1IjSgMD8mz8H4CNGiG6HUkKH0m9UIXRu3IuhBSf/6c6izGxWPRofLjEc5pz4X
JxbG77HiyXAkyMzHvt4+Qpo4AM9E3YwthfbMgcNe8qMbQTE2AMhZp5SmeuQ5W83XEU+D9OR1G9/W
77IdwPrTIlpmbjMJBQxQuBYGoPLkTC003TW5SKEOufeN8Kq3NuxbIJzL5Jm57WRoaLConBkYg09O
rc6Ooyo0Mj6KvNHidWu8ZY1yx1G/T04qtrn5Y1hsU3WPBHGcIy/ceXdd+9A5yvb6V5kzGOBz/Psg
k/tdcxD+iGUexIwAMXSv5gh9x/HXmG3cOS3WHgkLW4D47BAMrfkYNd1GQvHDRL2uqmRyvnzbKfk+
Qg6OvVKq/dqznkVYJBBV6Eh3B1IKcQ9EfQfLr19perITDEq6U4ovrMGCldsmaFQneyOvbgIhC9i8
k+SqkZBw0sEsbgV/zUGYiBShAizQ4yVi+9LK9v1d5uIE13V8pnE9xM3x+vzMxbwYy6A8CS8Vk5HJ
d6r6yqyDAFQ/JGqcX7YEI7gsZejwedV9BFtvUbFxtgRyOeTki+hR2TgBjAYRBCl2zgsfKNiRgBnN
ExC1wHzrDOgkL9dfdLanzTuiESkYFZ8k2ctet3vAFzQevFfIkaLyTzprB88Dk12A1W6CB7SURdFU
SKeBaub5ZOO+kL7RY194GHHMT68BBKHgChD6Al+bnFmxnJh96NZnZuqovWfJeyC/tNIPUcAHWY4F
MEBuBwFSCXAIF+4fYfKJuQXLRBB5PrE4Q8ntFD1gX4w2NjLEDtmLCDBEgx9h8PyeUhTdYmoXcEqI
cBbPIhFifpoBoR0n7C8/K9TLJbm0izzmEVNpzsUAYDKXO1sJSzWurOvzPTsYODeTGB9s4pQzKY2B
HKIpec4xDGTLkegGgwIy+/+BXp89ZB04+7SmZayDJlmb1QZK4CfpOWIBEsARQaHDKd8W8QmzW/di
oMnWVbEhsj0nCY8eQvVcxnAigXk+N9Kr2nyJl27ZuViY5Px/X2uya71+sNsCCu/RAk3NeiEYRnmo
7PaAPTL/hBrGGQE9JFtwDT5gKdYNPNjr3/GcIE1XDTxIofFFxvpJIhySu214AZPr9vrNCFaO88qA
FFiNMq6urvqi1oj3d+sBkmDUHYQ1UttLK81Ob9T0ZPQHs32jrtwlaFbSQqdDlg4YYdzbYNmU8dAU
iz5Cc6Hz5RNPUi0PHFJjJ3C5yA7MgPIMgHf40az11NjVPsQXAjEhzaGPSNwvzNdsbGQihYcML7m1
fk6+L2ISyfd8L6kZPRi27U4UDWN0uqJS3+BvxwWWF8+N467K9DDWL6OOdlS/sPXmqKNCEkknercN
3KsnC0dN9RJGNj7RBB1Onn6NKcyRL2Wm/rvQGrztm43Q4GqlYYVH8i4jw/Fbe10VugCuNBXMty69
TYhbW0zFnI3iPVsoYQi3arOmrhlqO++XwMeifma24G2K77H9DXA4IlHwAKj06m90bzARek0Cqn42
hcV2TZOMeI0qHejG2Lorg4MJe0Dr8bSMso2OVZ0Eh2P0rZ1VuCLF850v8aDcxIociY4SMJpI9xaC
lTmtVeaKFMuh5MM/YhNefC7NamwjDpkrgcsENHsrWe4PYW0amo95fgOcT4DnmkjaKhHRB3aZVHjR
1eX75V14O1ZvgjewLPM5C4XioCaypW5BRj5ZxUrQJWppw8ELInuXoF4TxM0utPqDFA5rHypD13ab
JBhIG/Jdi9dJo94qzhcn3+bOtxaqQv0zs98S5B4Ua22Rs7R4Xlhwdm1CcQu6qM+SdKh/mMWSbt3c
eczat9BMEx3/afO2aWPYS4YTHKENUsfgjDSdJ0/9QtXu+uE0d8kAlgMGRY8YPPoktcNVJ6paywqO
RfbQ4ruB8SAChGdUEofM9bHmzv7LsSYLpW16O/Y0xqIfIqr8/0gA0IsV6ZqYz0VVx/lp/PftJhFL
mHmWFwwsTVqwRCx4v7EShbzaH13WJukJ54UqJFMmIw0+SPxS1oIjynHcaxVqzjATycY5m8AA/8FE
XgwmXvtix6kFzvZVZwRCIoQSDkhRvhvFVj0/UU8XgeD18Wan8WK8yUZqNcl19FK8XHWQaf7EqLze
C6jcErZnaSCxgi5eDLpaXfcmO7aO1xhmglR8Yt0rUOSXILCz5fuLDzaFGseFmyVSyWKkL9W1MdWh
L3r4l+AuD2GzA93Tmf0mQOWGrhMxvkBAdzDGFhnisxvw37md9hZbNRhCdiYbcHwhQtGMe5Iz2rhc
+IvB12wWc/nSk2stjpSkzF2xcGCjg1gCfQPo0ado6ld/0c2luwT73pDerq8fbeG72qIKcfFdTUxO
1UScxI7srXrtrdaEDOQWIzRQZSvT6TZmrkDGKnay0nJxoc/Q/kjNd/KNdeTSXsd0o3k2SoDfKvdw
vjsrWPkoxNMFg3OXeocweRX3T5EQUbk/8/YZRthaNRBAVlZm1Al6hBHnm+svNovruZzQyfHZ+e5/
XqxAwqCgZ0V3N1jlFHbbPYWd8t5aGHFpJidnaFyMEVPEcqmDVzjAYHfJPohal4shcxCHy1ebnGgY
avpppLLpRQyYbv3SWVX9VijwSo/dseR+X7yMZtH3dPuxcASwBKNoctAocTbwA5vyn/wKaDrEDuHn
iG0Q99LQo4js73PnKGoNC59y9nYiXECRgvI9bf6PazSOOnimGhCtrt+CLGRy6TlTUWU7drokZhpF
OgR+gFvAIhYlqHLfaJA3jRfhkjWk1e76E82eDPQQub5gfqtTb+e+cZWkULxIVF2Vekv52haiFSfN
3C1q/85yfcgxbbQSRENpyl6WlKTpMp86IF/bUt85FKk18mqgeFvQd9CDBd6D8FV30Weqn3PlRCcB
0ild52X5fpEFTjMmngHqvaj7ket//BZyVCegP2mvccHxLUg9kIeGN7rVCspy0jOuVhSrAJhen/FZ
tOLluJPzccirRnM7qrKQrSSUcIfiXZDth1haV6rPyXUvgIuWflCDJ6m1VrmNZCJAL9CnCKwj0Dvw
c07DX1t2x5vbj8D5ZJ34wkJkY/Js6mD3Q2505xRdzvC/QUk5OKjh3kSsOnwD49RwVV2fkNk+Jw4v
QPZQsTB0Y7IpitSrMrNl0LGPKJNb9NVxFKJ9NaIlostbFz9TigUdIdWAFoLfK3fjUv48tw8un2Fy
EDVjY9eZ1oACItfphjVItdwk4nmy0xf24B+9saj/IqAEJ31yBOVhoWeuTImHXUBNnF72is4KjQwi
R0GHImHjayf9lxYnEQGdXRh/7hhC9Q4rMdo59AUmN8pQO2iiySUF+foVGJuXjNuWuEOSi7VwWVHS
E9UukmBidE0y0ODD18x8xp1oCz5CYHV0zPEW9TnnF8LFY00WghGRq1iuqMJ7aGQ7qBLgLtQLCULa
L6IAZv3W5d88FDzAxQrKOd35dB5wKqvAvaG4TdPxLIPHEA2UwuTqqwmVHWvh7dDmR4EiSWjjxmN9
I7nFSrBUSpK5ukdNeWzFI4m2iW+/L3wlsdmmD8ReBAsG8t3CJv7jAdUYZurFXUttLjz0kriJG/8e
XatBxjoRo1s7FxZ3nI1VtzT03NkIUZmzGmNQZIUnQ1vl2KW67Z/PRhraGXlTVn1JMugEO116lLGj
BIrlyQuBx9y6vBx2sgsjjwKE1DMsWLC6/jb0PxBui4dVG+9N41lZdHCZC3QuxxO/X4SMzuhGrY+M
EQvua9kouLfv6SELlJkNzg9Xa/ZA2lhrkc0pSLjX3m1qvzoDMv3e1rW/LXzwz30yqvBsSFV4gKF2
PNmWRqDkfitaQ3oodFuT2HmlEr5ue+02pxxD3WVN8V1WAKB0xbZu8AxA4/76Q3z+BOIZHJtqC0YF
YI8+TknjF2EG3ulcO2U64B7L9lEOfgIgG8EIh0s89ZnolgHRaxdK2Qbwy8mApeMGTWIQAubBV1o/
DsamORfdgZufbZ5YL6N0e/0V54ckEIHeS9XNnBpvSDicUvfoiACxnIPuTBtBoJogXFAnKPXkoGnS
cmNhplTEm14MOwk4FLmXJJb3edgBZZafro5ksr8zihc5exaUdq+wnmF+ODgFCYNuc9R3EkATu8Qq
wTvk7niUKGbRuiZowtxr2+AiOuDv+qX7iV+ZtHBNzPRteWAuCYV2COHaVJihlOLOKew6EAafMkbf
iR+crTmIEunI4MqDrTQ6TVSIIyW/sQCoqs6jpsbgS4uVUOIacUEKsg6RlzcV9G5jxqsh6YhkTn/y
Rf990mmi3Wi6Z0gRT5p0TwBDg/bFRd6Tr0lBUofhhwzJYjVmpuT+YXqmWbUUynIq5WVw1okyf9A9
C5tTOLzJ1GUCjAxpiDaSswLCpPsPLGeBP6SxTKJPveEfRV1RRmEVcJ1lX3sgvZaV4W/2JPxlF2bo
82XCw9r0XRDpNJEpm2THVaX1nt3nwTF2X2ChNKlD4roBzpU1e6KOvn6nGWOMT4saSTNlbjEyctSA
ZIgrncmpVmZWHSR1E3CRDg8x7BcUQNnofgIDvDnE2JOZMK71KLhXoawgBNwRdQrELtmniMHF7oTu
/5oOxm3hQ4t6a8cHvYNvnq3tHyGu4OD/BL2+0bsfemE9dg7OPoA43Rr2NjV174w4JmhBm4a7Wy20
jR7KN8JrxwU5WL4N/ZslPAgMc19/FZAQvVV3jdXdsGaiVEJSUhAcKQQkeLVF8UY0BZbKbZ8D0I+z
NDkGDdAlGcIagZCtomFFLMizQcqmnA6P8I8Ww7+fZHLPVjDAzLBjMED+HIDocPEfQqeJfpWsCb24
3qXZoLJrljQEZg9fAH5COhRkCujCjxdMHqgZ+m2c9whmilnP3rBYwo9V2WD7whq0q4X8Ym5mSbht
pKhoHShTwIWR9HVUtAxIb2GdqPuE5rboFQR4W1Ok1Rdul88xBSpAF8OJjXgRUwRFrpiDxnCiSQ4w
QYhyZtuguo3DJfTZWcv9Y4TIWA40TDoi9CCmahWR7nppI4fBsdXgljrJacD92kLExY+qvR3duE1w
Y9bgo4P2Kw5dffpgxv5D2SUbEPnA99/6BEWR/l42+7WQJ7U5NIcfegKOimq5IeUQTEIMEF8as96k
GfIvSbRJpCcdwLEV+6cII26BhoRBp5jVQzU6D8Ja0PMWCyczx5fQGKbLSu8YVYFJxuTb0qj16CPD
jvjm59Um78Fktr+Ig9Z9eKPL/OHWVrO1t5GahQ8603vCeg5lPMBpwtPlXHi8+KKRqnd5nUSlKBjB
47bThzKR7/y8OZjF8xDSJ3zXwgjaP85KyskZX9v2SQj3AY4nOB9uzD/Qa+GJ8Ck10MBETXFawkKC
QK1suhvHyh92CsD1ABe7QUPyaatlz8DVuG2Aokqh+1Toiw43n4sEVLAwS0XdDSvTT6Q/wFydP/p6
cWQy4IvUNLWo2DVUcAjYKBFgS9m0S/fX54wE6Dk99rOWK96jk1tELodcyVw8EzvFRgMsepTzdh8C
tOX+0lA7QSptfJe758Raqr/OONAxNNZIDgh8sKbTsDy1nYD6QFjgj4GJqi3vIjVbZaW2o8HfwLNJ
jAfZV58rJdnZxibH4lzKbruyv60saZt7+lattJsiJ3hP44es6X7JXrLSXKg3snYIKrxLqTY+FMOu
7dydLytfChf4rvq9lq2j6j+YHkXrU5h9xXIJicF2U2jJV+HwSXMGbC9QFC/a53W1znP7saz7b2Pu
/164MGbOUCieojzDTFCpmRxqQ1vkuVHYuCv43mHkmtZCZRWQgBB23QaBcsi8V8MBqdVUQmu2VjRk
cVDDQIKmSqK14jo7M3nogm/Xn+vM6ZscgFB+0RUVirtszgmkxKkVUrPGyQV5q0OzJbNyKme/CsX+
PtrUrlDqM2vaLB40/JrgQ/mrC3McI/JVz+Spze1gJDd+V+9Lozpofn6LtsejUrobgaVVyhsqsCxo
BQk8JBZvU1e6BeYvF/73IJF2ELH9ugWlvnRjncvA09cC2I0nAmoCyAlMpttUCteq0zE/+pJya5TF
rdE9mwimS7m6CooXQx0eMye6k3pnLVf2vgurraar9APCtfdU5oipNtadV2g3iebf+oqGzqu16mxn
19r6RlFvC5kkY7xXRm0fmlhUKcpdmqE0rcaHOL0bae9X3gG0VZAZ926vrPFrw3IzhTGGKQ5I2CHa
JdCwQBszO0OEXKL7bnbJqjEshN6b3R1OwOvErY9SKu+0qEQ6NH7thwGKWAcMVpI2pkufRCPfwdqM
VMIfjmXUbKH4L50bc4fV5VRO4t4w0SPTAwoOQ5k+evbo6/uystbeF0rpPD/MpHpRB1qEMJPPB48R
RLigb2q4v3wMAfrQGhK59LMj20BRVxwK2hHpJzvcUlP01FX1mzMisXEzhlp2Nwyb67tiLsS6HH/K
u83UoLRzJBgxEfpKXdFqsptSf0mtu9a6s03U0GEoeLs/GZTDwXRUDA5R2fz40pXbjUWEBMYxtvdC
dN8y9l17krgUKR0g0CCq1a63pKUkItVPU30x6mSqMVXJmjC30iP1EsJWqLjAqGkvXH858bdcGcWa
HDO9q0lV25npsdER9t9XDtKqQo/NkwCc741saS5nLjvwcXgJ8m+Cu6lJoje4Lko1anp0vK+G/mQY
L7XyWmRPI9y4oV7TO7UcH/pLsLBbZhcuVR8V+XIka84+vBeRjh2XuVV5Snocsq2j3/Nubfp6fSpn
wmPhiAS6EtwThieTo03vW/S3yiIVwVSBPlKIJdJKzR5b97/G7yLIid6iSmeBoE2fDBSnSuLGLQNR
v3SjLWRY0ipo+gLQj/CDBYT0+pvNLUX6vWessCisTyKUJJRkOdcYUFRy0Axp9b2wCQMo+yfjiFgI
QL2BZsfHjeb55uhjj8k41XZsDkH+RNa0nLbPLHn21f+OMnmbCJB1WGZZKgRQBmSSvGU/rpmgAsFp
0f6Av0OhSUzoxWqLEF3U6jRMRRwpQWkHZpbslRqjkOjvbokuM7OFTXGdakIcCUblZNYG6mhh4/I+
YEJ752V4SQtg6yl+fNBIm7vFdsLMavgw3mT+/MAwkxrDsSOlDpBV1OthxA7d8/W1MNMyYYWzoRQL
lSnMvibD5A4MJKtO0mOXPxTKbXGSXutnvDiqU/wTlSPdfG5ES3HhnFBnDooPw4rfLz7dYI25gyMr
mwvntuo1CO6xO5Hsr250l/wtuwjKrjXigxZBkBWYoSJ/bPyHKr3FKKS8jfdRsLVQE5ZXMRDHZOHh
Zhr8H+dksq6qvovcsoxToYtLaYNqpd+/t021kvDA0c1qp7Z74ZUxyK96ugRrnVtnnJ80UTm6+SCT
wUe5bKXa71hn6q3U/CUjPoLCoHfqqpMTvIXjAtxtdgHoAsjAkHjfmJPx0qwN1H7QOQ1+wcNX3BW2
utAjw8f4p05GMW5hMqUUIpeUv2bOcbpSvCFHHunRNB9LkNrpWXdcFfJpSIkJi22jip407O1wYZXP
zenlWJPVJhtlBXKcscZ43aTbOth0EYWGlXBziLfKsFAeE1M2ue0/vNpkSp3Wd5xM4ajI2LpVuUqa
+zE5lMCErm/epXHEFF9uIs9rW4QV2Lv9lrvJxCNRuV1EXSyNMonL7LF3zLJjFHmgKL6njxBR6IuX
cJdLw4hvePEyiexpbSjWA/cF5x0VPXInT12IHmZg29jd0CuyKAZReTiHvhfDBK5WjFLapEfJvfeo
DOvKbWvc59DPvR860jLvjnIw+y9l/DA2L1m/EFPMD0/Zko4oLsPUFD++JYLbspLknOoKd5aevveu
svGlZhWF5iZtn92k2UjVgH37iCHgIdIhkEQozC8y08+X/Kc1yrXJIUMhlWjt44P4plrkkh1xd8rP
opYfgnnTE5D//tdeyiDlJ6t+yDZtlN8gC2TmKKUF7jbIf5rers9f+h8RQAcjlFnciIIM3oZyUWQc
gUCGY74NKVDA31jVv/LmpJs/VCdd4RK9pd5FULDSu69tOqzRe8rRa4/9b4T3cZ6u4iTauf1vBT/u
IDq1arnVfkXRbWzfgAOsK2QVhr1QxdDHx0r7VttPGMNv4/pQ0hixB++LXCtbI713ELQvkPhDIrsr
3rAnXeWowPa4vQCX4G28IVtXirkZDZPjXF5Hrbbyv4j/K2ftaylZ6yp8R9DCNK2/s3Fv9vWPsqk2
dvmVsXoTfUArP6SdsUqiAe2LpyL+CozWqG7tzlpB1wBvoCZfFeNUVQZCnuC1kYVJUmbEPER9tsmK
+6Ha9mG/ipEbge7tnGobkk6zr/J0Uw0nuFqFiZV5Dn8gKTC3Q0DGvS0DG32O5KZBkasH7dTI60Z5
z0N6HnK78YZwp6LLFFNllZ1qZ43BjVK761AbdyrCw5p2AAon+9+9FMgIEieIVqpheG5NCxn33jj4
rbcF63RX4JNiWMOmlJC/SN+M4TcF6LYNdgMObStjzKWVKNaNuQpDPFuXhYr3Idy+pEUvHsB5r9zo
Urzr0vFUSd1Ppe3ehfaO7793DAwRLxOpPlXNRG3v1DjcVoRSaq/f/u7rDVyG3NR3BN06kkHRG3bf
uvt3YrqbHq2PPzhAgdzDvqEyx6f+uAnMXndbuWYTjPaA5sy9DooOHF9SLFyyM4EquQR1GAV5Oa7a
SSpR5YPSFpbHoTNmrGz5CDoGPEwEyQLf+bviD5JaTAQMdjYR/mccQOYMWtvJBMaQQsnfoR2C8V7s
OM2e2Ggb0oehwwvO4+PsRXFidt4YEMPZe1+iE0I7F7UDDoI/+Er/jjOtRnhNo9pNwdtECfae/oGN
BZZnkQ8/Q2Mk+gE/QNoKnwEhw4/v09hBWTeanYimFkq8qHMn1QpZAuUnDoTA6JBKM1chWt388IuI
XFm7S9WmGQfIj88wuR+APutWMFjJsShgFmn1Lz2jl/ealb/V+tkwX63aW/faMcqYcdSskpPRmGLi
a85roc2jgzM+t96Ux7b6peCGadwiCh51qybcl1q9qn6E8U2VnULrS9HtqRnrf/X0bTptE7vfO4xj
I+fFcf1VIfVrTaOOuUgqn1s2WCzSD0GeHhmrySvq7G6L/Zgck1LbthRZRwX1pPQFcxKpVJ/07nuu
YAqAVhCqRiDZUWDCCgYDzu/6Enlx9joWT0EnhEMA/6KPn9zo+zCRZDU56vdhu9LfXcjkA8Hh3k9X
yd9NsFKdW9mlVrkCvHN9VYsLdnoBXw4tpukiEOmtUXURXGVoVdimEvLgT0r/YxkVtzTS5KqPxlDx
9IAJr619DwTP0yi37n234p5Yq/G+7R4GTJbLdciV3mHCVI/1pui61ZCNG9dJFmRhZjOOyzefBJSK
0w06Ko7JUdPWNVJdKIxIP91u3WDn8j+knddy5Ea2rp8IEfDmFuVoiqbYTXaLNwiORMJ7j6c/X1Kz
t4ogorBnzpXUYosJJNIs8xsKHwPOULv6R6u/5f/6z6ccaUcyHUzugObOpjwfPUpXHXkdV5CY8uQU
WCchbAX67vJISwc+8CBwEogWApqYHfi+WctjaDsp8vNABX6l4FEzChTVxqyD/ao1yOJoAJEs02Fe
v6WMCi0r8FhMqLhaiJSKYudwowszDg/06Vr3f2E4jMk58ukdCgTUbBrNVIkGK60T/FnDQ2BfCagb
V4yO9kIGO3XVFnEhe2M8+HGyrWMuP88UzUwpMwVtj2NnESC9JN71UJRIsZ0cgg3Tf11H+IsjaLY3
LeruDGY5MPPmCjkTJk5Sn+QJ7p+og9V34Fl9E6Va1d7JsGCrjbBhhLbYZSni2IXbCeRN+HJ5DakL
RdwvTzGb5xIDeD3OeArK0fF0VWgbjOyETS6T3MQRCmh3qb+pS6qf2RaKvTAsDE9eCjXzUEfPJSJu
gE7XOEmfugXfJ4cFJTrHCqiBrwdX7cflZAxaehwH7V6FzkkXs0ppLhlAMGzp0TbqzVSX25jHFPCk
yERDjiC43ymZDCy3uTOje1HWj6P7xisPqQ+TNKnLq2CK3ySF6lP6wy/8u1iuEB2EEH33Yq215BeX
sI4SGaeAI3Qbv76DpXq5mcpyKiqHvfIq1/gl7OCKYcUqtAUvf8jF9Xs22GzC2kLp2qngpGdrxviw
NAbvG94NVbZNRnrsh9UdulBdw8gALUha+5Qr5zVyug1jq9W8ni6He3HwQEBK6cpdfq8lXINFBx/B
ZyJAGZjv11k05ThLMi1NjmSGdYj1I8bFrvwW+Fh2uTGMZ+0qy69CZT/5dx2aqvoG9Rvd2+qcT+3V
ysMs3HJfHmY2y5JO9SCaeBgPPBgNyG3xWJ5KtJy4Y8ipXbl1w8fiSQ9cX9raBJL+ynQsP4BNSKPj
/kLP4OtshIk16P4QcCxqKmj8dMP6plVQVPdFEK2MtdShA40k5GY0FGC+SSHoVZMqjc9gyKvk2c4J
OPFd6S2iZppuxp+IVq9Mrwh+57v+fMDZt24QwWr9yU+OsXGrp/Z+Ut7piJQDQmrqM2goQfeWBm9v
Jq8kbZO/Jk69OLtnLzz7vFhANij5Mb5g2uNZ5gpLOiImJaEkG58uv+3Sjj1/2VkmIA2RNuBKzlpC
1HhyUUBAXNNLNohIVjlSQitfc3k4Yl4OCe65ufC0XqZGklceTiftRuiyttoJ2DSwACL7N1U+Vpm/
vfyCCxxLLCVE2vvvIWdv2JhO7LSpg2GTBONc+Ym5YAgUt8PypJE3lnwwS/U6Htkm3VrSvfa2s32C
QF5rl6kEIrIP97Vk7HlXol/IupZW7QtIE+hZrbyuuCrnqxeejI5PqkZENi+qp1nsp3lgMMPWwY/A
leT9XsjSO8QsongEic7B3A4GFRUVkksg7JvAOzpd8WiuBoeLD2OR0GJtqeHrMUs6bFsYbVTC7G/c
4dzDwOLmWR1macdwEFHeoMzIKLPwAaXjLAnbujh2mYGQvqDjBOja/01EXZnfpftU5MyqcADgShU/
P0tmfCXIx3AoimMt2eg5NQcBnAn85zx/GyLUfwMcO7O3qS62/BeRv2POR/E1M9st0ZsORDZOmpVr
dym5s3VCYq5BTFSY7K8PNbbJYE5qXhz9BDqYHlDoVzbETzRzTaBGZn8TGsFW08dtQjQiyLpQxenp
rMyNOJlma48bwYSIYwAxAoL49THayAf82JSFAFP0Ev5VEqJYsVtWrWu3D6ne7QHb+Xm0C/GXnNZa
H58Ipvnw9PfwL6WiYX9LeibuRKnw1PxYDvaPsYpffM6VTnO4AM29RtEwzX/VwU8jl2wXVDNiL5wD
Qr6ukLRDykXS5B+Ihe+tUSBRHFdCPNQAwwOmQKYYoZfccsEbKjzw+kMzPERYRjuOv7WRezbij0C9
y4WYjGbtkefaWChxaZ53MPncMX/r8lwv7CwsHER5XReadXM0lyR7tcY1nB+BIXvVKykCOytDP+Py
MJ8whvmcQndFr1HkeN+EVxLP7HxPy/NjS35Qdn/q2BjpnnboONWCaZ+H+sFEhSMpftUSpjbGQVHy
DS3Pre8hE0PuoCOsIyRFhlNCR9ND2wO+Q/tcOpQh+ZE9BNcrj7wQElJqQUIPcxBkuhxxWpztUO7v
rsjrJD8SGe6Gtgdm16kIMwcsev+h9IttGsd7iWJyil9qL72mnUHxCzcGWrOVsgswB80neO76LsKk
jt0ObtPbKAB/4cI8lZp1BT55Jer4TO2+T/Q/Tz07V5q+V/NO46kpyj8kpYoBxFscwe8uDm3pbHWI
CE38EHcP1JrdpMMtqlNvhLGfX98HlJXwBhYUEgE3jimUNb508H1lWxM7BNnT5SleOG/h2VFbgJdN
yG3OrlRrSMdBt6pclENRp0KcYWx3Nmqz6hqAY+EG/TLS7ESR+6yED1Hm4jaL1A9K5YhdwPdNhtcE
XsSwcpAuHO4MR4hPrieMZWYXSeWnkYm9I6tdvhmZXkpy+gHI49jegN67PIlLSa/NluKmxsAG25xZ
Sd6xB7OWhiw/6p266XDFtncTetQjNYZODfYqlAw5Gfd2dB/z2uyVxOo2nfI64BEOQELIaKdxjxc6
uoJhhIjtWn9+KevBJo4yPgprFJLm9UtnaOwpHFiTmpQ+enRGJCSQ0ni6F50pYc4i9sloobRON0bO
X50+BcC7qxyMmdnmtfY8OTeSfWdDmr88eUsf6vzJZoGFbtdDZmgRc0fZX71ThxN3PkLlo3Wj/uvy
UEsn7flQszWhyQpNqTbOjwLBztlmnQQlqfu4PMrSlmI/aRjzwO3+llKpRjLIeCDnx8B5BqnEeW5S
44aaoOcr626pKMkIfFJKwapBvenr+QgO1yzS3gZ2UR8H2Aj6dFPbRCi0EtFWMOvfpFb4ahOtiKZa
RjTxX7yqQD6qCnsM2NTX8U25VrpQZ0Khc9PLx0qSMBTtrNVuyhK6BTG3f0aaZXK1rBaF6Uk0vYIn
RHmqQoGPhCfBw/QiV8rdiPyzHRb4jQLXJU/+z1+TKh73M2gTXHFn62boqs7JaoCJHCRl/DK0whJE
OEIj5frfjMQWhXUBI1YTh+jZhafngUL4KwOOUIDRFa6BDxYMcP95NcRaWqWkFv8z0jzqALIqdX3O
SAh9QuCjFUxeStlqdZF+1m3m1yFdCp20X2i6z0dKJT2obYtPlzXatrZ/ODY6Dg8qPglK+a9gogLQ
oXoX/SWFUJFhRzWq2+kPirSN7eEq8TI3GPWNVt+nLTyAvwqoB+xazB18k+K/cuxNaDBt7jakgOQo
RCgy3d5wJRRZ3GrnbzFbgFXVYy8/stVinUQAzbg3EQ9PAGV61Ap8bOfb5i5DwXXE6nBsyMDXigks
N77+t5kU6rWiCYVcxeyydrQ4rAsNQK6RD/uoDXbGWG6dSHOpyh3apjk6rbQJKdvHabtX7Ww7IXDy
YjkPehnu4qYG7xfts1jZjJW1ra2dMUy72P8hA4LPjArm5kmSlMCNJbpzcL/TECHU9Bmx7+2IFCzv
14zxFU0Ql64XxfRDrLe3dPNgY1Alnbajs5ONEZupeB/0+0bVEdWtt7Wu3EZFe4z54GmqClubFLRj
npU7q5Vc5VVv6PMFtqt195N5UKa/mlKiJl+7ymDvFKxE/Lq/HgmIiuYX3adNE0yuatcHx3/tifHk
mssryB9h9Il4KoY1jOOu2xvt77IiMgUJjjxggqtb4fh7KTlN2BpoB1Pbpuqv8BHzxoJEj9Bo2wJI
QHWxT4tNHHr7hInM4xply3ugptCPY36PV3tXU67sKvvRylh14uruGukQc91jzOeTngvzJTKLWkY9
F4BEgRj71DpXFdqOuqngsR5fx3K7L/C7Q0/c9l9H33HBy+r4mDLdCULahocE7InSgIuXnGeSlWrj
rlS7X0QIV6Wj7SwzXmtwibtitriQPMB4G/sDgAVzXGqJxngZ1mCMIIbs0tB5y8PA7Uryy+C3ElvA
ZnZN5F8JEdoYssNqyrkQHyLHIwtSC8hYrumvR1/RZKbjjECpbHEG3DSYPMMhJvPmrI0HVuKqGOZC
dsGI3JqigEXSPdtOWpvEuWLQWSvsaz5S4qRbUz8N9gkRYCV1HXgmOXdJmCJYHt7gtwfjrNzZlIkv
H/qfzYdvU3/2ILPQ2AwSc5ACsAJGQIZTVjibpFh34mHahFeOTJf3Pe5k0dUPk+YqG5obFmTYnoq4
2iVJTNEH38HmtQq8fTu8G8VbHHQPl59x4bqgqUQGhlMTd+C8NxgVkRJ4HehA8gTEIlBqgtOtyveq
sQZkXVoH5yPNvoqqFjqABrC9SvBGpqTLr/3wHI2jWykqUKfX9dhi4Vj98m6z6ZclW/bCiZWXWulm
yNV9aituNY6bTvSJQEd5piRcctjUHSIklyd2IfwF7YLQuZAhptwzD3+VwshKi29PCCXicEutr4VM
XXZAJFIyrcfLwy0lAlTXVEuI8OjkfLOX1ccoHFUL/Mso39FOjiCt9tlT1VCflk0hf43ixy3Ht6Xu
NPlaa/a2D8PS8vdVI3NTR3TJ5P+DlMHi+uL4+5R8QZdr9tUNu6ikrAFsBMty2wX3XriRp+C+0Tzs
daet2h8Sxzl4EzbykO04EjRkD4iLdKne67xDKGkrse2CjCGkHmolQhkHC6C5xumoNrkswZQ7otAl
Cl6A9SNDOSIULuLrDqp42ThbmemA8prLtnAlK01UaGN77VEWFwlVMCFMAx/x00XiLCxsDL/J7BHE
R0gfIS4+tMbZQ1YR6wXbmLZoXCqE4k9lg6C889w4OiWQdh8OWB9kN0J+IO1eVlaSiHrnpxZpzv8+
lLhQzh5KCRuTwJgGvlGoOzYrLUkQYmH65AOrsiahTFsUEn7XDb0ITq6N0Bgg28pZdpcfZSn/dqgQ
UaoEC06HYPYodgJRfFCn9Fg4d4luuk4IRDC6HvIIfN8JiGqAarDNdcZH01XTFc8kvL08LzxI4zak
Rui5fQPGwtN2jbOSEC7Fjo6waUd0hcQQc4qvM1XEaY9OsJzTmX+3rU0U0/NuqG2DPwhphU3GjdHF
mpsg9zXkB8oT63ozYlvPP5aNGzfSAzBZqbB/fYQGdTO/GZtcoEho5279wiQGK7Cshp3ofYDrc3Jt
Z1sIUkdo/fvZlghHXiNuLK3jf57CkWf5oj6iVukYdU6gKrAsYf3sfd7v5B0mwdXlVfF9MNhItDRx
TsZ+A9mFr6+cSn1gZ22T/tutJ2cTcG2BXBXbwVvdDpo4or5O8dfxZoswqfWkVfua/VA529iMNoOc
XQf0bT1S8nRINkqWY/2WbvzkxRxOjUTJg5J0Wf6qdG2L/ObGlPCCo8pn9TLXf7y1InCq0WM/Zfu2
QCQVvntqttQH/wS46eZpcBjCmLooh0GJgJtCd6qZbhuMTTkjusDYNOFwT7h7U+gdaYrkRqFzU1f3
kT38KGNlnwfRm92jI62z+lN/2wmNLz13a5l906purlzDsN6SF6jOk38IQX5qxV8NtgAo+e2mItnI
Su9KzeAKLbc7KMmbRIuedEgKbWDx/uhHWZ1rsO+5PrUxYRNiaUVkl2KLSCnMxzIcPPO2sfBQAoXZ
QJGBkrvjCMO4FhkZtu9H6KvbIjHcIAHvHotaPlvFynjSg1//8II/fHUnSOHIuPgaBxDFllKFp4wh
Tn2nyjT3QTDA1u/inYoJolUOblMme9trdqGuobypPwmiZokOeyMctuytj0LGqFmuKsnbJHwRIW9q
5Ru8dXY6jhAZScyAODssa7TBLy/a7/egWEQmkg9QBcFBzPZpEEVhN+AydSy0Fzm8IwBiIrhfArLf
yyN9j7O+jDQXD/L44D6M6PToRPUmCnf99NMfTn27G/yU1XgDhP8/H1AQ67DmAX/FzfF1P05S5BiV
zKsZyostIbmuv+R94TpOT1vpLisOVrRiwfP9hoLzdjbiLNbpYExYXl4wmS1ZpBZtqXuyEEVR/fKr
LSAbvo40i+Lqpja1aio5axLPzVAJqNinrWNtNe3AQSpOHMv7SM01hfjPq2N+6BjIdJAwwZolNP86
qTIg04SzBVyTfLLcnDUO+GInChBmP7lGW27TTndLO/6ly8lDnaouQKwrxfpBI7EtT01gEuC9Yux0
GNpwHw8lNhjvqob4EGeQb6n7oALoaFyPIOtpQQLYKmrtSCmdNN4YUe5v3M75w5ODK2vSf+QlwBUa
Km1Y7LTY2IX41GD3cWiZDUCxnvI2RSt3/6dB/LcZAK9IaoKNC5nr1xmwhsGYsiFNj0Paua2ebZs2
uvetjnp/+0dQHWS9/R01ITow9hYpI/R9tEPtjRvJfNHNGMuF6YlIJaJsgNwiZOoSMjWuAROCRxr5
ffJT6z6EpXcj5/hGOdvAk10VjVwmkLskk42NqAtkde2OTvEofK/lUD2QQVHvGkgbTvF0Z9R/2Fng
GgBMNCN3gQW6PgpO/80i/Gcm5tXYcoh7DE+C9Bj8VfrprRy95KElzlL8Eo2k3EEPFK6hK6MunSPs
ZgvxSOLlb0JDtTrIZqNJydGHlFKFbyWpdFP7ew2z1Sqp97XvuXWabSUcd+m/1Cg3dFeEOV64D9px
GzXjzmNf+FOxct4sBPBsyrMnm13I1IyntouZj4myGBZpagvE6ylGqsesGJiL9u9C4kirV0o1rt1d
wv1kl2vx+6fHy7c1SslOTJLQtBQH1VmoXIepWfSOAeasfHGyV2A6G+N3790LYOj0K/JvY3nYmFaz
zziLSTBCVh/maocizbdiPovuObyugfcjQdC6iqrc8lWLMrmVYuyar8spe1DQulBHzLUIay9/4YXG
MfNofyanhgzvcXaMGh23LghroM99Bn4z4jzwj2gzXZcphKDkd0SNTu0gfFZJb2wTU90oRbOT8zdP
+5HJ6oMKllJj6VfFsc9hoPpIowjac54jauMkSrpJs+mPqXiOvVUFuKXViXUAdE0cE0VJ/evMV7ZT
VmFngwAjIBNaXwK0Q8lEG8sdWSSwycFrVm7WpcDzfMzZRWd6Sm+FmsWYiFlLWxRFgvrea0VgL1X2
ytdZChjOB5t9HGTmxjQwzUS0zwip2fRccvQUxZVzeR0s3aZQDylWaDo4BW2WxYSGl7eeqvNainCu
E17QSD511Fwvj7M4fWfjzA50X7KqeGzZLFV9gxk6HyxO0ayDZ4bO/KrdrFgA86159lbz7oTWR73K
LZh89ollHJP3jfQnWxCcfePc0vjZcCHgTr3agFlg7lhwiNEG1MHXfIfY0K9I2tYZQUNKwT5GUodV
khJqIjuaboLK3qXSAbUN/AlRulWjCphNey2qMF770YABujzri+uI8pOjypbzXVwravyqbHrw8Qm1
R1YtJf4yJqHnWFo5lxcUJHlxQ9FNtDboCKmzD5zppZQFWsVpiOP6EBhHR+12FZw82dcBeIQ3Uj5s
1cjYyV26SUzEyE1s0CPXs+INlQTiFURXNlkcPHZlfxunMl6Od8HoPVhJcwpa/9GyRu7a9jozvLUq
+dI0UQ1y6EWiPPDNOcyrspCp0sQ0PaHjyI6zkvjajm49koPAO5VxJPJ5VAx5TGEpZdKV7OJHDdD0
ety5eLEgzYb8BtQveHOziyXrNL1tTfakVpxo9QSJvCFpF95J+hBfUfPeqhy8nAiiGzGa5VZcIuLm
I/bzQABk+RtYDPivFnUIbO0wrIHyulOaV+xD2W9sQWGP5UTuOl/BWJpLasnYuiByR191dnRVeVBO
kz6xDszflVbeI8utA3vW6KFk9ruvOU95UV2bGC16EcCdMdiWzZ52eiQaOMBlQKqMcEZrCrbxrVDw
Nszi1vI4BD2npqLzIYTSCBBc3yZbTa1DFfAixG2y4PCCXdO8vdLT5JG8Q3zILRzGC2xIbHvfh92N
MwW4ecfAwmXrqZ98hEM3qaJAr3sdDdzPfzhQS+kJdLhgRKkj7G+y4ASORYcorQmX9eC+3Hd1gni9
Kz69lpiiWXeNUJ0w5knTO1m/t4ZX0dvJ9eskkF+xz42QR5KCEoWdbVpm2zDAd57X0GFQoKTRWL9o
WvwgYb9R/QTJg6PU3YgajgrpIJruSKQiydgwmYliP1ANq1BlDQrzqoEYWJMER16wL/x6I5CbSngS
WKnR87dqk7y0aoWa4rGTnjR92xTyfpCMY8KeMylJi6Jdbcv3jpKgGkY+XtyEYXho6bQl8buRykdd
zIF8UxbKjtA6+JlN2UajjkQvZ2RKraz8IavPpLJK/qIl3c5JHGp0yTUxYa91+yqFMPdxVUbqVas1
V3Hu33aK/JBF/lPj1L9KhCwSBW/pZDNK7c/LZ99CUZy+hoO/loAbiiPwa5SgJbWndqrMSiRpCqGy
O+izttRRlOyjccB/jpUbRvY2lt6L/Jdl5HcCaGaiEt19aIn9MFoRIU298XV1JZZY2iOO8KkAD0p5
87PodBY5KpJZmU7GJcE0mglU//4D3FD3aUqwMglL9/v5ULPtaNGFkvNWbMfy5e8enD4iOuiKRV5H
6dYmCeIyLqbXQYMUD26oNK/rhDbJWk63mE4LfTu0oDQ4YHPtybAv7awSJwOAC4DW9TT9llT4J8D1
US8LR/2g1h6idGu9p9WBZzGOl/el19ksBFR4/20sx+GJyiJUZCoUE+yXKfzXysSLQuQ8BDl/29l9
WMVDk6XibQPlRfglUZbFtlBM+1jaLpE+aCh0CN0KoYH/v6Hn0U8NtlBXOoaO5Wvfu0/VV3Gw1v1d
5hTXhFyTF16PRblZlZFePPxFv5f6LBxAiuJft1yij1NrRSxsv3o3vPD31Bu/VF5SHfJrYSmORc61
1L9ME9bi2Yso3g5R7WrcqJx4df4xdflWZEvN5113VwC3yKsPIsdHgfNtwFpKKPmlT1JSXDdQRoXL
VMiCoXOK82OMMM5Ww3yCQMIMqqMUGgjPx9d9TmFQjW+GiO4K8Iciik8bg1PZke9T7X1g3ZPsT0m8
F43/IHuI03dhFOhP3tXKp1kKTM8naFZSUsLKVHK9/dwDgNJlABCp720tedO3d8hsOFXm+nK8FV2V
VV/yBVsIS5w6//t5ZoFFlxp91/n957kDTlNEN+yH0SNKyN4E6pwSkI+3IPUtD9EKOnHiirMkBW5u
+Xx5KpZyuPNnEWfk2RmoauXoxfEAsVERGnscgSL3oP+MoZaozbZrXNHFQ1dBVwitExFYzRK4Wg4k
Sfab5IijaZPeqdYL96qDgPLQrlSv8Pdd3Pz/jDXbB6ad9JNnEXdn/ltPnKbIu3dhRJyiMbvtufUE
D6ALnjr7eUprnBCknWP/xd/sq9Sty2NZPTfFtJUhqYUEEomHH2N8kFSc3MVKVTdZqbhE2wccAq/I
DmP1Y5iMjQBsg7Ok4gvmEj1dN6Xy0Qcq0kInTcJ0GOCDUBpRjLsh+RC0pbKJ3NKN9Ge+fJePrt2X
h4rTX8lpFI8uHlLqxLKo04PYLCqKSBYa+EBeTfutpWqv39kMITLG6L3omz0Q7aBUREF9tEnvkF0x
iit1eJn6axGZJgQ/DV4jvX0SXZKm0f7FASzQqfQNFC3leU4k1Hn+S0TZxCDg5LTwXQSPsYKzN75R
kFsxmcRIidIjlksi1tHGk+IcBcEzIxMHMjT5r5X8l7DeMUIfbWj1ygbcQ9DE/1nU6TWP5+cGcVuI
2i/Cn842c9YKd4sFFqoT2HMBzkfjZ7bAbTnq8qZgs9kUKYJwZ3feZgJlKMtwh83+WWA8hgo5FfrO
owQXMDB2g1XsCy1FVca6IaQNpmeLDxJ6kMxsPn6D1EkCSVMybhUkHF1nLH6vAyOXUnWIqLJM/A44
ck7ZhKHZwxQJ2SitkHvjGwOWArpA5oDh+0ootBifnA0225V2W49eV0TJEQMCtzbKbZtuSFnCtfx0
AWvK2Xc20GxLWg1+JK0Da6+R7tiFOM/BLBBHn4YEMB4d3IvSQImY0FwU2i8fdmtvOTv2y0pKIyPl
LSVHDC4gbfSvVh3HF4+4s3ecne8pwX7W9nw5ykZVc8IOjm2dwrtfM9X59Ov5Ft2cjTRb3J0XUZb0
mU3ZywOwnD/yzHNbhHf07kUQrtLK3ssDtVhf2+uOtK3CWuQMYv1UbbQHFhNO1a0co3LOlUu+lKBl
SBdn7JF5rdnbb9AmUoMCc3qypb9iyXf76kXBtt2MU9G7zIjggCM8KqUpGk12Uz4SR0cVGs0GrPMQ
jE+394EilgbeDPLJAE7CLtsTPAjgdsDhxr9SLBTHEtGvSPiykGZleIOJRYI4jmwAJeCHof6c06iE
kCWaL4lo+GDVa+gujmqNXn7WZqk4FlXkUo+/STjWzQm55em1HVLMHVpQLRKuitDPS3l/eV2tbdV5
ZNvEgyc7wWfhAszIOB5ohouX+lQzvjzWYlnCsVGnRp8RW/t5q6/qRnucsDlAogg/F6zcARuJ4zNt
LDekE0Eqa1KLZS8l5KEhnilo8GzRS9iqZFFxgO0bIWARv6BAJ/J/0bsRwF+/fRsyeScOMuEO49BE
VGtSYFwshhVs/WKV6vwdZqdAknedbGXwW0cdbqmPPR/Lr2p5H/XDMP5g6mwMpWUoRnJL5y1/K5Mn
BKf3BaBTEgZSRb84Wd498JJt24OqRXTRLhtkxPR74jUdCMrlWTcX8wiB6RYAD5LFWR5RGJ1EKYgn
tiK4TtXTEOjupKW3tf1IZqFKv2NPupZwNjN9nxYhUOUKd1CaeES2gRLe2/ofsRlc9dwwVXbdm+ah
kNwBud3RcK6l5PfUvBnqNbWLYK9RNsFTQVWuDJqdku1vcvM9GZ+NXL9qMx3cur0xjD/N6A+RPdBN
FsB8XTnJFRfbVdHCIsz+nB7FXcp3RYBBuQJivK8VFP2dyW0cIAVV4foGQF6NqgWX3OXJWsDkcMgT
VQrakwWoSkzmWVA5ZIHMAY4+BzoVaf0iuiwTOpKFfSORSoibVmQK3bANYizswSeIF1l5hsWz/uwZ
RApw9gyNXxt+Z1MIZZm5mjptYDbUhrrJIbRx9lfjO8WmNmgEnvumI+gmYwEXLHqMrV1crzyNKHLM
DmpucgWxf/rIGHXObp6KJDQKh4yn0f4yHkQgRaYFL0COiqu02WBHv6b4tfQRvgw5v4VMO8sl/AFE
8MtBD6FZNcTkv6REQKQWf8f4aeBs0/bDyrKVHbN0TjG+gXo3EGBw9bMPkDidIVlySuA1xOjQIfpH
hKt+CISKCKrRaBd7mDjayB4Dq9qGubPRh35LeZIDtIkbQPFI40SmMO0y+CFVU3FneHzPNqp+ArYq
yd2dG1AkCKavrZ+FS5zHx11cMDp5idn0VYMiheXEJR6BCDbTnd1zRz5S2s3jfDdQG9fUOzF5MXgW
KdqClsH0s/UdYM7Pqxn9AgiPW15B6UaQNVXl07XgbDXHfR8A3OWiL/L2Roe0XXNiR0p2yJVTSALh
DNFezihvUFMF2W1oByeD2Ms6M8Y/PDacY2BODNmAMESrn/8PBIrFFX72hLP5KpO0qKEMx0c+dSA/
BeEfXS7tCQ/An4Uo+fXty/byplrY4V/mZBb89FIjT8nAFyo8Wh0kIH36WlTP69oaawPNrvcE2Jgc
WwwEP4qYEcYB6UJwonh/+YX+1qf+dkycTeLslqGgPcCi45bRlL+kAvQwWha19TPKgofOKK+1RHEN
23Kn5gdgBLeE9IHvt6lttPSnSXQzWveBiUSO83vSX7C3QAP2d5BESPUmV06d/rLV11Itd5oPPJHu
d5ZFGwPzRzgVYAb45TvPCjYGbG9Lehc6Po0EtKaSdySmY8ntQsDRancqRJw0fs8J0+H4018ONn2U
HxR941fFPXG9b4UgiakZmfrvtBieqtFzMbwCXQufXTB5kpt+uEnY+gWMDy57UDwORSiotPss+KDB
mraC75awq03KShT1e9XaJ1ZDv4AjLP0Q57nIgPk1VPYHmNWy/p54gHGC0nDlXGE/3vmAUSMCAzRE
EH150hLOmK53a5pfAnRDFGo0j220pUie8969MuyswdUyoHqb0Q5v7GaLNNguD38P/qMo3ZEKEk6G
5rtZ7yz/LtI4FeiX2aeywtQRwdIKY0fUFPLqLg1fRFlHlqOPZHjKILA4JI4iJy8s4Wb0TBwbiM5r
eqrDNxWsNb8/VN8CK9tYjePaCBvSGG07/bVH1TPhkCmkJx89TbOFuhDi0pFH+67stuE0Haz8h2SU
V6UIoPRnn8LB6Ddb00ZXtX7WvGcIMBZ/mFR9T4Eb2UdT/XPMbnE6cCtr2Cg9tqPj+8piXjwQNDxG
BQkEJ6nZ+S/1IJ2MmjgVvGSZ3XhOeC1qGXRg0Ujni0sFViG1sb887EI9i0o+TpMaaaYo63+99gdr
kJs0Z1SOIQAPefoIzc+CYC/49vGOd7883ifS9duWRcRTBXwiO5zRXwdsKhw7JseMRbInCjPEFgT/
noA1eh9kl6K6EdPxoA94eeSlIJpX/WfkWc6eARYzq56RgRWm2SNe42DtD0VcY7XVnnzvOOl06ihc
6INxl06/u8pEWCpA6NbaioCrNSI8IV9FkGqF8jWYfIxuTCxEPpupGpJJVVkelMfLj714r+oazpyY
PcHJmN0THRWarlbQmanTXSbfWwYiOtJDZt2TvF0eaSErA7P+z0iz+yFtSxubbu5MC8sLID0kY8ON
R7eJPhm92cuDLYdbZ6PNLgm7lIKkihmtpcsAX9eXX8FyBNGT5V3noxCzGSgfTf4g8J9cUyvDi2X2
bRmeDT+7OUaoX6NTcf1K9Q6ERavhR0RREhq2Ou1bTMgbavzRgVoedPPLY3+CU76Pjekp1zHb3Zht
AT1XCnyeuLVyNAbT8WdCJ9hpVIxGA7h3NHfhoKoVtGkQkOGIAxy8E6tGPhVvbjoHpY1t3qBzvYBh
zlt6YuM+HxF8Tje5A76tj49DqV0P0c6Of+uEXCQXe2/8KxqhVDpuDYFXO9hav1Gjn4rnu4j4rgWD
i6cK9If/ecPZVhvD2knsgo+LGSiBuxIXOxuTx/66jm/pjNShBaeJ7ROCcRm2QrFeIZKtEuji440o
PEIP/W+s1QkKz55qlkVbTlwrdchWCrNd2LzIA3Bw9M3CuyjeOY+DfrtO51rcvcB+CYhhOilz5Qcj
UWuoYkyEl8vHKMs40v9Evw+zWV+/EXck+IxKTXcO6s/JVVrKV3RxI9Dn5Dey4l9dXnmLO/zsaWY7
3NGmMJRwXP43CyHkyOLuJpZhf60Cnpd3uIESMF1TMoM5pXFIQkWS8WITpUu/nTaZ9ZrEDV1ackcE
4ymj1AP5P2GJRfEiSCvowCtnvrm4zc+eYfbJ0y4ClWHyDDClqcmJm6Z+NRSWo5Tv6RaUSbdXug/O
nzhABy6+Eqkm2iN65D11HSgO1UIZJbzNHlOUrCKKQcR2lJYTvlfT0FaYrA3xUEAdfDiR7LRl6fbw
k6vi3biZMntvJMEGkZpqfNZhLNR4DNCa6qJhS9VQxs9L+J+AivGC+IpypyOjuhe/wB7IiBYHvIZg
VhIBED07+VtuoFeuRw9ad5VkyeHy2vhEOn07lUx8HUniLGBFsz1r15OmVIYag/aHU4F8F8IdoFNG
4BlAMKg+T+0e31ihBJAP2hWNG/5Z0AF9EU6VAzww3hSixFAA7j3pRbJVIcw5wEdkNftd5OO+pbdS
2v4eRqB7+eEXFzZ8Jrydoe058xO1NDo58brhM6iotdPoi24rzWrCRZL1y2Mtr2ukA0CVQuf5Zv0o
S5Jd6ZLG1eG/VbiYTsT1KSLMpAU0nkaC/j6/GyGBECxIyPut1suXYygGN1HbEI6+s1UdlVMemv4U
H+0CJI39yHYicSTsF+1mke8P46FDCWC9ybLgoM0ZausayjJofVBW/Rq+xaPTeICEhA5cc4tm/k61
2g/SVZSud6E8/bZgoXSUjVI/ehRZRw1GUCQBFK+UYLzJ23Hff8IHX0hsLKk7xijXR3D36YuZ5jtd
tCD0Nnan/jcr5Oy5Z1NWl7Fp15WYMlrUmfSM+FbAsmVDihoExduVRbJQ/2Se/h9n57EcOZKt6SeC
GbTYBkKTQTIyyRTcwFhVJLTWePr5nHesi0RiiLltvWgrlR5wOI4f8QtL8Gi5cv5Aott918ix01GZ
ElA4JXUCdUG/ZG26pdMcFW8j0SWJ6jPp48rSi3fOh6Vn6QWRrVZHZm/C/hbMCrUbg89weqLPIarD
JspOoucNrR3kDg/f2sLr/LlOODurTLS1fZidl6zoY2nqa+5c+aD98pLvtBUT/SlAfKBQLhoe06XT
utlKivVuv/pHMAPHQjywBH9ptgdqmTr9NLL9xP1c9rfxix0Fp3EanjywO7LpuZUtQfU6CHeiKb4o
rXUC37ChKFCGfzQ8CR2qZ8FiDZRqWzjT9yYjdXJi7Ky/Dxv/KFnoUqCo4AfnwDqLZEabHITl+Q/C
HU0msp4wzY459tEW6hX8QSLpAZG57U3DdaQnp9O+BSQANsNDAa6j19BIrj8CQI9fGVF4tJ/5Pxjo
2/+5ckTPdTCfKzxnNesdMP6OtQtecuskECeV8mKYN/4Dl0eAToNz6GuaiJmGv3gVPGWJ95qr3k6A
5ArV3/VxuQ9SxHPTv4rEckNfuw8g3pB9FKtSq0v9IEYvBo6IBAzAtp9jhqM1XiMJTruYvHTltocO
iyVU2j5rE9xgf8C4Y6vj7C0NP4rwl5wXrpp2uES36EK3K4FgCVZFHgbUl96gg8TDrKCSPN+ZshLL
Co9eenvgPJrKjZadavsJ85+pfFoVE36HiM1PowKOWeTDEC7m8bqPx14yUgjlgCB137/NpvFWbpuH
ppR3qrEH4bE3K3w7e3urSv0t8i57urppg5sqzSIBbBAHyExf6P1wtxgcVCbcnhO9N1wmHSEPNF/s
Coji1J4a8HGFbt/4qGN6enWLcuJJIIRExqVa3rENtBVBhsV2KxpTMvhpVM7+8GcOJlnIJ9rprYUJ
ji3Xd+C3nFCmdEbJxGeWQHZfe2+Gv6maF5EuYJQtRLhzZIXhQeJP2T8qpeWmXAY2k9CQJOnrqLgU
FD/+wlm5GXp4Kk46mttTtcOBnCPGNAFx4VUp+SXqLZreSBpg7i6O/Oy023k95abESjjrtM5dgj9g
8MtgfpP/U0jJRs3eTF6585cs31sAN6eErWmebF4wubgyPIVqBI32VtIe02DrJIdp3GrmdTB/K0gl
GsVDnqX7tLnmMOhUVM23/8U+ffj1xudvNdO72k4U2P0mCraIxhBw0IKQtqv7tJSyfdym2WfYlmNr
RhoL4c6HYQ/YHtqc0nSgrbHOOBfhfv4BomvhKIJtjiXlrMsFfDMWwyYcM5QzlYhtbYk/DlNfoWQa
bNTprjXQLQ+upOpf7yfuhitrz66iGvBUMXWszQ0obAzs9M7yn8XijlzsaOoqSXZp5Feg3eJXDdZZ
t2+LIjxFg3kzZnfsDxwCMKfyJSC5AoKqKBUnBNsnGx3eDqqC1H3X9d8J1YnT3wzJvqSfPD2242/c
SHR9o5c3NT6f4wUg6URTlyFHtPPRYetdMOSDdZCUfRohSH2Wq6Mef4uSDpa2sgU8vi+z4q42EEek
GPU8edfmzMUJJkbe/zbBUPGLI+BbXmce/PBqttewle6V3AeaflXLY8xVA1xHPF8H6j9B8YgJNhQL
JX+WVMyV6fFuOFu9t+2UjVPvkm5jmjeafURRnmPh9VehplrlSOFsOssdw2SryTsr3+LEkgx7uD+A
wbP0SgWX0rXkL8yBjDNGfk17MugcBVcAQHJ1hjmDy4u4SsdXgif8ykba1f6BxkqoIjCwVVVXN05G
8qOBUDlGtktFu6WOS/2zF0HovOvxrC7za/XDN79VEK5R/kwV/xCb3xJow7HzNJRnYA27pExcLXtz
4qPyTl6uyx2TuOyq1D+aZo9reAopzXpIGUSX3iHrXdsTPS4E7VMOhTreUKa7Q0GsrB5Au0s0wAMp
5a8gDjhUVLYr1OgVBgx6sg/9G4+oEpRu6BwyY2/wIMNNXB4ZJdsQ9qI9/g6W5bsMewxjREDq2zhk
uzgpEIb8Rze8nVf7btFvh4qOF4zVSpWvDbxzqRy3tQSdRI/P0S5BfwnEfLmTh/s0vXoDMDdsy2DA
eN43bbjl6b0GlBd/r+iUa0oMV1Poi8wv9d99GR0LMBS6/qSw74OuHFXaXU1tPEBJ/fp7W6zONA1W
N7x1S4Ya9jmABf44GJmH/EbgbCxnI3o8kDCQWndVbHurjQXwTtsrT+ARVlZeauB/XHkW+DsEN0Kq
aDRaDAje18nbx+WGZocNe151h9dVvfzlZ4UiIIyALKzKRej5MOUM1Aq3ol4wvVPGhjvHeraQWbea
a2VeuExKXHALx82UI8VVDYXzv3lgykCamNp7MThbftDKNLKhtBt4mtknPsFOAcG86X/59bYDFers
V1YUt88fcfzDirNYqo1yTy+cFcdr0G2aYAcmtSkQssBxDHc0t/gRAFAdsNLbCPZMv/aKxZ//1fqz
w1VYfjN6QU0sz28UdSvjK1psCwMo1wlVsMzeVrCs9W2+Ck5Ye/DZ2UJ0Rx0yiTddAnMevlvevUbh
UtyMTM/6napvZZ+xuvrsqz8wMYFjLYX12rR18Xx/2PxZatAFmd5IYvOBsmkIchTo4201fHmSc1vt
CnU/rlEgFq9OCxEdLMXoIzriF3043zma3mnkoNLQ1YLwz4gTe6Opvw/M49cHSxUv7s8X++9KswSh
9ZQ6noQ6g9FoAMh/xo15NOMfY3IaxjcH2hyjX0e+jPlmLIml/YOp/MbnSWdGkl7G6qxlIGXhBAz1
a1viyvf09e9bUGLHyMbCMoYsWuZzn71/rchaal0EMvwXOPvjS/ms1IRgnBCdzZQiErIB2acX5zI/
Zu1KSF1q5n9ce/bep7Ty8avgLTAirDDA+oeilmbobwdda3/lkL2bQP/5Iv590FlaaIyJXNmgfwhp
EP64iPWr0dE17Dbp2O9HZzu043YknkYA/gfUEat078v6drK+lchecgQRNtjCoUXByLkpcd1s9Pse
O5EMrqqB4RtFdt3ce/I2MoYnA8XP0cMu80lUH8KQXEAQjV3VkRrJ19zoX6ww3yRFt0kc7T4N93id
uZZJ3d/Ty9RwpJw2NZ1QQ5NIquLz2Dz2Ve1+/fbNxVyZTgaVo2DozuUQvdKMC6eOhf8YfpZkqnAB
qBlav2ZXDoVxkJW9KX0b1RtJcRPyGKWD5H5IGMjHuyLIXbitmrrNKmcTMRlHM08nqeI1RvQLzdvI
2yh6tRPqdm2zzWv/6gSdW3dbpYndMd7q5l2b/o0Im3HsC4R6oGAhap9s49St071W3LTOW28gui69
mtV51F9bO/+eAGLtO0Cv+Y/SvEwm6HlmqFPl3+r0zck9+g6JN3U4hEp2Nox2WwXn1lgpTJXFnWPK
LAwcsCwzZmO+Qs2bps4kOKmNqwGVbg/MmzPzCXEwUXQVtxadIDIt3DOVhzq/0o4nFUsBzqLn/vVb
XIJy4175n98y98rsJ9XwNJK12+ZvDcCvfETOiPS57nfmP8lbpFyKOtgwivp62aWvF0VmqlEbyS8i
3OcY6sgJiAfByS/Dn4OGOH3/AlwMRrXRgKksoC6vLLi05brFWoqFnZA+94iTkqQzrcIC3Is6I1Nz
TDPKXSQfsIlbx3kt3UkfF5tlQH4atJJeCsUB9ar239Tk1AWgVzou4/u84pt0oiM1LHxY2YZ77D+W
OmMeyu7aPqegpOvAc8fgEGGu8PW2L/boP/4ysU0f764B0aw4Yhu6nAG661WvQyo06fL2MPwgT9zI
2ZU2/derru397LhLfajLXcZ2YDNdW9yVoM2zA8AYcvdgTa5gZbE5X8/uutxCVghSWHbH1WARWeip
iBpGMx5Xj9Vi3w5EE/KonComPbODnEm66WUTzCumt6KJOZLTI8aKRtBBzy6p9dx1Kxff0gNaaBnR
NgB8Tbvw8yvsdFnzvUxJbkEqekxaSEFQyaO0A3FVViuvbuk7/bjYLLWcci1uKhO2Jx1p6lOgF5V5
JbUqpsPQXVZf3pJYEw07ZmWgjcCW2H9kPGMblQp4X4R0Lormf1dBjtegpvviYHTdFknHvtJQxHqe
IvUA3OqCNOldDXBNAickI+HuoLzSqf1er+pj6b/QTOPyrAObrh/FVndHIPXsaBMnvlsmaGsRZ2sP
ZW9E02AL6sEWigL1X25hE31VtO8lPesq+N4FJ0jdWXDShkep8u6m6C4rvZUrVV/K5D8+/uzd6tKU
ZJYpHj+9UwgNZFebWP09JXu/uNHrfaJtGwdWcfHmlS5lMcN4ABf80gdfGl1y36o41Yx90/53bFhn
+EBbT+n2VF2qdisd1OKeYf7OaRK39JA2qF7lgoJc/tv82U+3wtwrl//W4p2fPEp6vwmLYUVubElw
SCDJhTu5xvx9njGGcaQ0dgOm3IftH2ycSaD1XvmJo7y3mttafq3lb8Z4VqRj7G3pQijVyuX7Lt86
z+WYQykIQuBziUj45+9HM3NpMn3sFyfr4On7oj5CzZKy57Kb6A783WJEEdJe8RHVtq8cR/w285NZ
PI3xXV++1CnMFOkpz84tenNazYW1K/qD5SORvCnIcxpkBF3cSkoqQKctHszqN00OkchJSGqBDHUb
3orsFXsTqBbTY6wA/EMFwUYNVh51MTjZCKfo3HuCqzqL9oVfBkAGAI/rNLH9q3DEkopdmrkO2gu2
8FABcbCm/7H8DdvoY9OKgmqhzkOiUaHQ7xASaxK8nisWCpOUFW7EtNNVxunosUlx8uAlf8VdfDEi
aS/733oPFtPdiJFOCkkyTuSNKe2RJdpCPj1NfPfFdKpprYXHZjxpKcPCclfmL/FrwvCyGmv4bjiJ
d+7gP/XBKdT2GmApVTSIwqNajMdwAsqjPSWCsgy6hxMCL/M54MrzMG9KvxNkhFP8VET7eny01ZvI
epYosXyhQIpkuf+o9r/x+dmFDApk6yFX5d2YfLN7+2g21w7uW0vZn04RaNW/9frsW9kPB7+fevyl
GcHBR+OhRtXJvhv09LGVMhzJbqUed7btmO77FI9F55Sg09KZuzGDxZV/ozGFaOvGwYzeA19nxX8L
mUid3uxk3hHizlKU7cpDPbgdftH0zMzp2jsdgxsCWb/rIld2sGVE4PHBo79aQstBZbLzH1vY3Q62
KnqKS2XDaBA8Z0dHSHrB+7Qar44ebVPrbMR/V1NE+/HYVCNzL5f55FA8OeaDpx/TvNw7r8IoNZZl
j2Fe+VSUPp1BoqhBcVMMyONHtievhMjFoQ4YB2QoTCRLqTw/f74Gny9vOxF8/IMv7ST/4Pn7MKzc
sH4LM7TA7r12q/ZHr946/iWXLjLNp6Cv3MZyde0lNg5gKY1sxaLlXf9iFlVUWRC5SAVMcX99/lml
MjR5XAGp8kFcB8iEDN/Teq8FW7SCxHt5ZcoE8xNVEpi+U8To62aq992LPt2oMgZdK9u0VJp/+j3z
m0RXqrgWvo76c8YMAT5h5bav6ashEHtw6zZ9sIt/Je12WpPrXqookOIQ/AZNFsjNWbrnF10+OS1R
h4+FXvyguXT+Wb4AVwTpI7wd5CNM4nqtIF1beK5RYjjFmGdOzO35pFUny/6LKSpZPlrhfPtR9y0Z
t5MJEXqthBLv9o93b3KXGJjygeWb3Sh2lGej3rKueqnULY3dxGSItyWzoAkCkrziNCor9czyC7aJ
7Mj2opdnzxa19BHulmzFt8o9RqH0d3PsLAPzEP30H6c3vXPV4DZvflK/2quHayFNYRgnTLBNerx/
RPi+UJwqjIAslhA/a8yYoBvsYIu/ly3bxtzT6fTJTldp4OLqmO/0x4VnfZgI2wrIQyysxc9e9LOS
7nPlnoqx74AwbuJxa4YMYAJ37C/64zRds3zfptexf5j0a2P90jy3PQ3wYCcMUpgtrLyThcagSl6O
+w0qOdDDZr8uTTwj7zywak0t5N+YiTHbIQFdzcoXT/q7CpkMf1Qo8nyONhBFDcCNgL3AThTVVlE3
3g8FfYAMBRzXsLZU0EMD+3vzdSG3VD6qH9edBd/A70ylFiAzAwKk5nb4q4SQAl1mUkpz62dub2/k
1eO2tK8gIiBwgS4T1KnPTxtN9mi3FbAZ9tXH+k2Vj1zdNuBiFeaM4GPqUIpRx0WFJDrr8rCruc4C
fo5mbMc1l7al7o2qCm4CIGnsH/9Az1ojipwl4KHecgv70MMQNfYSt6QwWL1YT57xEEk31V/aFfq9
MR208RBWhz47rrwM8ZLnHwOboQBiETpAf/Azq7rsvAy/0RF5aOcg649ycPJIXH5iEKDrtxWjQOOp
eB7tlS7Ce7Pkq5Xnl0tb187QlvGtB9bIULcRQz4R2tV7ZGxIxC64mJc9SMuD3u/AhVf5RU/jXR68
BuZ9QhHTes8tSEAaIHkU3JjeJSoAhf3V8cchiKE+NRBs2TnfO8iNW0tbq3gyq5smeljZwqXIDfSF
zQNZSo48O1kFGdTgWFl8a9Yk7aN5E1j/ZGa8FeiPXMPH8amNYeg1xY1RrnmVL9VCmNDLuqphi6ej
D/H5WGfyIPSQUz5iUga51nYyWCoMNVw9fLUb/2HQ4rNs3QJBhtWFYnBW4uOIvympm1Y+f70TC3U+
EvCypRFdEZ3/oy4bRpquZciHbZ/QgdW83zpQ1fpdHC0BILk6OnpniMzPkGgeY+qCkPcfBPgOFQLI
BvRpFO5kSOMb5FMB390pWJS2VEZxZ+4TJcZavDxEQ37WW+r5Tr+pINPxzzaFQ78/MLaxOrjGEG6q
+nGYfnrGL2lEOaHLz+aENVN446SivVxS7KNcjlB4E7oY1QoJfwOwvf5a12c0X/oU5djmOUKPFNMk
7tVtUZ51BKBNFO7ylz6dXvXO2fn9MUD7rGqf4+pnPXm7vjf3xJypTjYIDolZdGkJp/kYmBEkTQgq
elNsYfLspWI8IJXS6RVg6ytidZFQ2W3OTjcdBbaZvrejAI2QxcohzhTvbDz1SVgp0aAzmBxa2O8E
KTwfoSPEZAWItxyVO9oxIyw3gIsTvWy+KUvgb4tph5nko1+UuwGmBZKM+Hhbbgl7NMjRGKjCU5+m
FLe0Gu0CrdIWjvlwLUIb4pHqTp0F++4mwTqrtCikMmnT9RgnP9vUuTbvSIjTaVK9nZrkwnXfV/cN
Gx8hG6zEqKVzJZVa4Y5TcSlMLKfxalKuNpRFQ7rj3R/C/ORMMvzAPtzIxc8ga09JCOrduh8kxipf
n+4lfLAKfBzGNkccCfDZvTUErSr3LT2zVO4umk3GNJ07JXONtKRU1G9sGRbjixQlexRFgbMFXbNp
E2eTJKOQRqRqcnaGSHBg3OumRNfo3s9tzALQ/YKlmP3utWFr2MVGqdfu3IV2H9mdML6ViRJ/AANb
qwucMunf9dYEaJbRBGTPEmg1pW61UjYsL6YLjIJKcjeHBHKd5klooN1JbkTHrzEvcBOm8Vkok6+C
cMWmzyIAnQnR7KMhZKtztdwoNLV0nKjk6jdPPQ/dGZgrtVqHVhaznFf1b9m/kREsp4Prr2kCi1Ts
q7VnsTewAXZWCWv/3w4q0GO9F9op//v+6cdnnJcGrcp3B56WsrC4k3ENQCiMZhxFOU1JNPw2q6au
CxmyodsqDuQgSWkPzK5mc8oipDbhHNAM5KyU1QWNp6+/psW9c0zRx9OAd7xX6B9mCKhc6WGs2u9i
Y1l5NvIzCFXIqV+vsnAUDWwe/rPK7EFIcDuvDrgfQJGA4RijHxKQs3rl3ltILVkFL3ENc2mZbtvn
O9gf+7DIxGhCya4WQitjBTryJEMaSfWVB1KshQOvMvCiaUEvjoac2NgPG9dCWVFIoalP4VYJ9/bc
UHaxkt0zp6BNtze85sbDf6eVIjdDpCfqHjvMnL3qe1e9JN3Ws17VDdEJqL4wdBZ8VAGP7whpPZCa
S6jnhwAdnggA3Nid+FM1bcBzKd0KzUTutXe7EIgYCRcIvKO0u83kn/xrPqxvJkPH0UAF7EVQHZts
Q0TEIQAkvsLYWoKIxZjbM176lranYbt68Dv1JBdbWiiyl25g1l+APEvcRLpQr94qlnQIoD8D9huG
QpBPYJzA1BmiH2ZbbrzxDamOUfdv0wq3kSo82BGpX/i7HZttFID88u4z2hRppj9Y0o2v/5CK2pWZ
kPfIvhYMhwM5PiORTEKEIdhGrenjylbARLlyY9dLpk1WhA9NYZ0Cxsld/c2rIMYfpvrFHEyUS561
Jr/qATiReJcNkUugeoCGdzc53SaHbW/VKmlJiLDKrlGdo6Vi7+49J16116FM9aN1yLk0HAPTue5B
aVrAa80N3zot9Gev74Rk1JTisVT1d9qgga+Hx1Cpp1Z/m5imevJ4bKdmO6TGYX90EgqXV8fstkHy
c8rvlBaBF0ADQT1thAEIHJrYe1eZFFKrsr+D/22zOXQSmaVFQIuYOOnJc5UqW7s8BqbzLfTKc72q
7bwQXQQ6HTlpgflggPv5BPupIZkprja3RXY/1O1dbozU+jxZmW4yv9yiz+2TYGhR5kY9GQM3+V0/
5d/xH1q5qRZLUUjZNqUYP8eYd5mYSjtG6dDGtxklhJZgsSnn1Mj3narTghVDZINkpHKsmwmjjq+D
01K6jCAhLCfDkIUuyud9qBs773hB7/KHqBVtAnwz4QbzCjI6zwihp+gEfL3kkgIvOHYZXXnaTFAF
Zh3GQKO16puiowdEHTAyrrTCX7WDAGfI/+DJaDoNSgS/SQcR6zCciq/q3dQTEV4hFWiOIMC6lZbH
4kZ8+FGz+BkFUc0gH8Iy4adwmB9x60iv0NwgEiKevA5cXgjYGtQlTDgtvDiJpJ933jNL36owVBZq
v5XRH4X6W+dgydqo3t8KLBFZA+sG4tU7+9x/A7helMaFNAUwGqfCoI/mjyWYLR1slVpFRZU9RJyh
zdGLUBCBxOzAbqxTnQcrKKKFveKnY3OmWTSI6B98/umYhA+VWdKxo8iAiINwEYJyXNCopEEwWxXp
W1ruPWfE4Mu0lfltE6R5kYQFvRoQbIwGXYVaQka7HLz+lGBh9KYjNfX1GX0f7czSKu3jmuLtfbjh
SjXz7SmD2FpxFkaY8vowIkP50lnaRu13GrLEucWUsrwTMbhxgerVCZIb6G+Q82m29ki7jKsiEMOa
qMDoND6YYw0jhheEHcrXP3chkWFub/EtkWDDyJqdpQJxo3poIR57ADTkvSyDGvprlFc+kSUUH4JR
osA3HFaa42GjtDeyaIL/ria46AWIhQ3JQY7vGjm7n6x+L3joE7y7TEJe1D9HFkJqoKNKqjCtx6Fw
kgrXzXXju2mrQkY2C8xTFQ73mbTmcLA0XEHais49wU0D3Dj/nAurVXOZ7BE0A5+y0BQWknOwwLz0
DRUELrWWKq9q76z2ASEVr3xUc8w/kQKXfmv5QK7CcJEvTXitfP2ylj78jz9t9vV0TdZJTgDFk7jH
MEFYSgOeJ4dAsuXrlZYAzMK/A2Vb6PGKNvfZzauxM9WAfqMQHQvR20eKAaUxkTXROiiym7F6BHYZ
Rr+t+BWRnZXllz7cj8uLzPjDR9SNtZ+goPDOhw/IMcbxHtnxUxr9naHCWNQ/hLYrNGIqfUjywpqn
l256WiBGme5jklgNlVtBtP36dy2NuNgWalBMFAwMMGZFtI8ftVWo9D0n+xI4T9BV6VQIdUK06bDd
YRxqXCmvRciV0KYXrN/cf8Gco5WtYynRe4CPqHNTtoO+hitYSK0BdTESxHACQcX5VDDEfEeBwUsv
VL7ggILkJZUWgBXcuEiesqRB/vqZ9guM0ncONA6pX+/OwksjyuIvQQuNPTJmncRySMsw8jzhP/pS
VSgCk3sfdIQvbq9j81+0LXVqZjziYO7pf0CAAqcnpFkQ2yjT9fbJQWqonJ7T4q3vEApRtnl1kpHt
pg/19UMuBMxP686+wbjPMFD2TLgEjPQZb1DKYkMj+l1fryPSyNk18mmd2UnLPEc2xxRfWW7KhqH1
/0/ltwSOAIQCLdDEYIP3NqvGVK/rKc+DDDuHK5VOCWG+BZwWpi80PPCKlsgsVM9aOSdLeasOeJzy
XKgrMkT4/HUj8ZLoBu2H2/gtp8k8bVCHdNKN9GK3LgpbyTMs3693c4n792nJ2ZNKSj9ZdcV2wvUa
4XrF8Vkpnxua9JPwsEcswisbEA5X0zf3JtJZaQ5o7j32w9A9GzQq4SxVmb1L4uAd7679jjt1L+g6
DbbI/SS5/HtqiBYmcd+gQ5rwX9MXXT0ZS7w1sOY0p+ibY4oyh7REhqRFY4NlaY+cmPIsDuKQABLJ
UOnOD/r0klBoDQVOVvnoCjpbn8WbWOR7ys/ODre6/yOq/lKk26KMAAYaW81owVvuivZ5iCVEViPI
SzJt0Z2kPnK7qM3dwAhpipWbJPhHJI5ykQrPuq/f0dKJp5ThPFLL4O0+e0VVEpqRYcGkMIE7Rzsv
flptRS0vAf5VVcH7/uGDaJda5A9ymt4qiCUL7hRt28N/8xT/WWLOjOhCw8hGwYxg+okIKirQq6Kz
K0/hzKogqw67qbF5CpbI4cDhspWv5OkLmQYdtH+fYpYEybWijE0Fq4EvAnFkuvUj2qL+2yoBdOnO
sLlMZZvzbDvziq5hVgx7loVqTBiFWTXQ95yqhjmi9IBICJnx1+/nvcSYB9aPK84erQmrSFeajhWL
H7WKOZBhHu26PHpaT58tOca29yuq260caxfL+ytVvK0Ha3LSSOhjQLTS2YC0KEP0LdpgL/D+UbFv
O+Xg07FyzoL5YEztnV1JdzAlFWYVxujcpAQDpUZa2g/dTq/dSgfgTcSBXYtZQQQsWlyXMOPG3ypu
RbAZFaEySpWERQUaAioa1salCy5BkR7iPDzryPz3AzS2KT/4EPqGXL4jAT8lXuT6VuPGNXw6xdfR
rUbsxuxvak8n+8h2Fnx2y6fBrGjbMOqoT58m5pc2KDBmPnel7h1C61JqTxLToopMNyS98bryLNvP
EYrG1nOpP6Pdg4LUBIPuYDMAiLw3P3kD8rhyUywl45zDf4/H7LYtK1ytuoHjoaAAxxDl6CjZrhaG
u4F2FuPTgZcEGC2ZLrX3GhG3beONju2l1qNdwz8XeUi1M6LsiDrKrpe1lYtl8UMB9kKmzP8QCfx8
lUnOOBa+zWnSghcJ9Dr1tkgH5ORpFWe9uBkOnmJcmlhVO++91Q9JcS71mZU2THBiU38QNOMhr78J
2ogJahXDynOGMsUki5mytVXQyAuM5zYedw6QvhTHcE4L0PbS10ShHQMZTP3VmaaIPfOv6+NvnF3t
MvZVQaOKKZNyrtKnPHhTdHzej8QpsF5F+xcIdAfd2a8/6qW38HHV2dWRKXnV+KqKGWB10aZX4q4B
ST55Fk3a//VKtHoUC766mA3NgQ90BpusTJgOOf43SIZMJSlBUFVavQ2XKjDRVwNARo/tzzlUgEBG
F3rj+0oW7Va79HcT3dOwexbOH3H4o0DMJKp+ifeq1E8MXr9+1CWEjcFoysZzzXAcw559fFZj1pnd
kabJKv5m2VNXXaTWRa53+Bl8RzQFT+CbiW7BGqpjaezxcd1Z6htnk2OBsHlPfSUIYoyIvtuPxD5a
RF8/4sK5AWAPQE/XZNLfecoRpFmSYifENZfdYW5dh8Kfwu8h8K9xb5YQM1QqCjUgFnwkvbNGi6J0
lZO+X9refkBzGV4qQjDvGPZXWpjQs5XrQF/KM59o/OQNNyFwfdLx/dePvJA8/Od3APaYwz0qWgh2
lWIFLVs3bX4LR8Pv1mozcTBmQYA1MD9UiVSMHmaFoG3GCto6rBE5UDM4qq5jIx6A0usAkGRTQhkE
mVpuWur2Ltp+/YBLpwdTMPaakRY4tNniel3VDIXJjuLyB4J+kenvfcThaVNwfNJYWQkI7zizPx6W
nhYVC/a3DKg/3wCpGRVZ2UEBDHssrxvtpqX4H+A6DVZ5l3t3HdiwQVK1TaOQaYMLEOjYqrNoeCJe
DBRD+4Ulz77AISKp/Au58UbV4104xBenfVOla6V7bpqP25YvLlQNlA/Ke72yb3VydDTyf/YK1E+U
lOQxQ6YluusyxIaZVTU0WINvGlIREz586bgqLC528qsnn919pV42rZrw5GV+J6DOWa5v5PHQybgi
ijlAFL+tW04tnV8mlaSmCpyjP4ofq580tbMJ9d2vuMZTACwCSp3nSnEna1MlaCFsJmy4kSYOEIH9
6Tx+fbrETTJ/ZsI+AjKgKLiFZ29bl/I+sSqi8oQZdf1UmTRWziYZ0tfLLFXmYsTxn3Vmexsh5gbm
EQIBrT7UNvoeJ5nsBDSgGZ8y/7ud/vKN/2IOrCLIRT/YAcPrzB4tT6Qm6TseLfLOBQ6R1gUsZW28
rupPLuT84GX/XWj2bIaPXyEwC6Y4YbotD/14ZoKHXzya2yHZjKesXGRLBTMLAgXWhSQf8MnPn6gv
5WWseT1c0800Psjjc44RjBBHKWjEF+jJJ/XzNNwxgf0ZSKRTzHPL+EduGocOD26N75XkPLaFbkG9
6dvfRYx/BcNgRHjbg2/hZvm7ab/JNd8qNAm1O+Tjq9Q2+ynOcft8S2gGp2sPtdREMUgLALkySSfx
nFWBmlmMNBGZpI9kWsEu0LbIeW2K/NzbBxaUpa3MVLJd05ZYfHn0Pt9NyhVTn91jXtwy0zBxPaPL
GI82uNsnwDhxHexBeRNhK7Vc+RaWvIF4Uocen40Z8B9g0z60atMaYIR12y4AbIXD49Yozlq4t9tm
I0/xrlWg19SoWjXpZjJp2ne4dCXWQdMfkJRq7H9qOltFvYskapXuvS9SU9n4Wo/OaLoD3SZ4QRa2
YWpanOzJ3MLEpbMXGgNE7Ued4yJ6cG33GNWPdgqZAAEPXxi6BNc0+5HG/IeoJEqvoOus/tWETaLI
2G/0h7C1ruMgHbOmOWQd4i2xsm/p6d2Gwd9jCOn91uiemYzAbZdexN4FtXyS6u6mm8r7vEUEyPbc
EvHRxryWNe2cVkPQAVZ98ww0xBWCnS3/brERKn6Qhlr5nPhrCdlSmgQyUgMeyo36R5GjFokslxVH
rbGfmDuUIMvfpcFOgjj+deBbiq/0BcV9qhuCHvf5U00tR/JlYXZC2xNWZ9peoHSuwneWmAM8x7/L
zD6eLLBq1O1KFLUjMPOxdxGXM68QGGQEEUVSrpxro37L7XrvVK90xmx85b5+1KWb7ONvmEUl8FdR
5U/8hqk9Q5ilwbtaRCy+OEYCDr4fYFrfx3IfKkZqFRVJa5agLmqQ9BXL9E+CDSSXK0+zFBeY8P1n
qVnSLk+KWlojS40TpDTlAk0WBjqeD38N07FD0W2VCLGUfmgauoUwKVHekGdFn17GxpiDYLutyDGn
EFeQrNv2SuEm03RC0rjSn6vaPIypfRSyTA4faY1VTKHcV2N8hF3qZQgO/6hqZ+eU6co5Xny5H36c
eDMfdj6U8zKNM8IkM3r4AexG0K3c10toCOR9/t2A2T1aMxT9H6IwtbbZEw2lBPCpjBbVqQ+veNZv
HeNet+HSydu4doCg45vUJWfUlvC0GPE+0wiAq6g18abnKZJmGBruH3T31ffU5sOjMzzVktYHD+Gz
6/6UbDNprS+0/Oh0C9+LDNQiZ+9ereROz0dAOGBr1e4pSqVTUT7WmGpNfeByzK1xm+hIqoJeir1z
KZ2TsTwD6CUnHNxeCrlDsMyT0tPX3/TSoJuw9e8Pm733ICqdRheGUQAd62nHjTLC5G3wr3OzZjdO
ZyP9VYz3U3nnfSdn1RATj3Zh50rQl6dtenLM7/o32Psrd+hiWP3ws2ZHZXKy3gSL/A5qRdkiBBkD
xm89b1089oxGiaxM+k19FlflLs/jMQOR1EkXQJGssdpg/3+8+3/XmMVNBOwtGKJEGhq4DkI0VY5w
KYa3efZDaYZ9HcmACy9BVAEj29UwJyIdXLOd3BgSVgLaRbiDlrGNSerKyG55k0UfStAp/iitbfP/
kHaeu3Ej67q+IgLM4W83O0otS7JbY+sPIc9IzDnz6s9T2htrJJoQcdYGPIA9MlxkscIX3uApge5A
+qPiyJnO+5MbANH/eoktnem0xoWoGJAvfV6VSdNIToqCUci6aMqX+I/o7/p0grv+9VBLX5MaFLUY
hKXpl4iff9jJke9IMh3/d5SrUV/omFjGr//bELONHNqJPVQRQzBnLEyGkIKHr4dATHThRDKgYsJP
hNbBbz6/RykPheOACb4t8XuN5OrR51igXpZw+ftwCwIbLdbvpbOjZMAqSibD9YBzZE+S195qpfE0
qE9dWe6LND+XwpAeIGo/CgcYEDzDQ1fYV1oxqUFuX18DMJCC9qbAcdBPalXv8wrQhC0jzB7tnQGE
54QsIDZH2obBAt3/nTpwZLGXqPDXhKQLm8NuHTcsQLle7PbSge7rJYbyLJf6lDWQ5+s/G+MVS3XH
D45Tvbv0KK2VMGNyshnREOwGPHe7bhvBZRCPmQCam8wXmTWCzCLtLwWHRBl0kjN19zKuYD7G9fQr
mjbYhlTLvcG/6wJEaWLjlCn2ParcGb6f48NQBe8NjDzLXK13jloNtLZ8oGU8ltdWLvZdXe8Hpd5p
+n6MkZSw1CdRqcjJ00EbbW3MhPKg3Ignkft86zAZqfm33ELbSMNTF00/xD0lCh4Tzx3JhzBEK0X6
aco3bLtNa2joP7ZolsfHfBCtYygM4a5Bugi0jobGu43apNn/9qJmizHoq0l/2QEUG5f/8GSV8nef
//aS7FiZ0TcHJnxKMRURTAdrB3Uq9g3klcA3z1JgM6NoxKOVI9Sp9AvLE3rjTk/QVrPUoxq+jZQm
xRwW6AALy4gifRtsY6/AhKk65Vh3BZpX/Ub3DRDI8q4z7IPnWUiBPqDhSjnfxSOpjWV4McZ5xGpE
/yfTDyaQeOongwA7l2dYTr6v3cDj77IXIcArOjJJmh5MFWlwpOXN577yt8CpXIpd1WTuRVekhhMo
bt4aWctBzY6Uwh3mLBBaWBz9iF6gDwYwbmf2r3V6NYltVee58qj0XkcL7leTHhFtqMiaJgpcm8yg
i4UsQS8j0ZreyRBvuM3iQD2QdrAQ6dLpVnKs2hozxGnfN38VGDwR8bSh/pS2k2sofIT+wdNkDFFf
aj5J2PwdKNJeRSbASVEvpe9Pc4IHFe2cgrJYQTGnzQErju0WcH2OiKWu3qu+TToUHsRwGmnWIDlu
fzSS3xUA6N5CGrXBE6hHXjF9E1FfHr8QFtPTVgHI1m7S5kehsIQJxPRQd6+kUXYGEtBId4r/M5OV
s5gfOfgLkEwS+Ef0+gL+RwqNUNH+EtWJIa42FX1j+nmakCIAnebj2znI3bYJniTkGbYeMiwDjwOX
BoA6y9t6Tn1npXS9dNkIRWfq1vyH28XnM63VOyszHXIy0lrOZi6byX9YxRosXTYfR5nFDdpotEWY
U6rhO+vllpLkcIvAqrkWLi++DZhqETYI/4ZZ2terkQcUkAoNGFrSME5Brk6kZ7++CRbfRrVgOSD2
ZZnz5k0YxrEtmVS4AkWQlp7H7uJwxqG4sqp/tTgUtHST4XC+mKMI9dKKCk2YdTft1g4voMS42iAT
Ug76+p0W72jDlkm9yM6deQNSrtLMKbsW9kYt1InQmGTpfj3EEkvTgOaLuBOefKJd8nmtDfjcI9MM
g4dAtg9RakU8Ft2u4erjD4RoSFbTFQLxNr0YWrXP0wc0NFZndDHuo8ZO4VDHWwMq2+en8DQt1JUU
z2tDwOv1fisaoNW7yDHiwdQqbaM4pCaRLTxcPQjFEqIP22IUFiY83AFnOe6ztQbAYi3BsFm4mFgA
Y5jHvJZWjHVhAKGl0WlmB2YmGlG5qQ+gm/kD3108CPLIVXYWjzBQy135QEsBDl1hQDMA/5AkmG2f
zLDiqOtBa0JkMacrPnW4GzpwYKL2AW3OoHjFupsynUkfUQexhL4TknriQVAJ42aZVgLHJbgVjDZQ
HYBo3zF6n78VIGvJCypWTOH8jpBdROs6zX/XIYei9cPCx7vC/LGur6gTEdoUJCOgOJXiHjuCTYuW
QoqblmZ5rtlh6lrKmEH4cGtuGycHCPe7jJx9EnhHf/ynd3Dl8nZSSFL7NLbSXvOylYB7qe9ugBiC
iKVTQjbnwsVN5Xh9WAonPrLq4AUGvqAVFe4Pm6sBiAYgL/go9XhozXvg7BAvSLLzdFvwsUHm8uN1
fO7iF1dNTPM0BDA4ND9PsKpmjlROJkk2cRN+edmBbo9ODOn0rxQbKh4rTl8oTwsUGgsvJA6FssvZ
wB7uqpUTYvFpdMQALHggYNNm62+w0P+tNRgJWfWA4Ijg8cK/tf9ef++loo8FbJCqD0ixP+ScTMnR
wyEBXQ81kzfGIYq7Ii0uwn+hOHfBk0octrK7RNI6L2ggAIcHI3wfAvXZXHdtFgyUvSGGe89aR0Bw
hYqDW9urZmBOeKmd9qBFqEut+RktGT8xpf8OPMu/5EpudV3FGqdJMpTItI2pH4z4d69ePL6qHt00
6Jrha5VJZ7TlgVuo6k3fEZKeU+WnHobbpvttGHh29D89r91O41XhJFK+e5OODjq8qtEdjHrlkl26
kD4+9Cyj445KFcSm2C3ZW68qxE3Ax/75+pMsrrcPEzO7CqKqcLTaERPTbiEEi6SFAwIrblg/uRmu
HK9Ld/nHNxJP8yENlpvJ82Hdvdv2kOdhLIOKEWe6vfbBl2qols3+AUmEVdYcDDcl6iDlRSEW2hmq
oj8iQQfE337q6pfCdHPMV7+ex0WIx8cRZ7UUg+UVWjqYccRMaOhgcNOQOJbTwVN9jontSFsXgL3T
W7v1sGJxL9uCqOuQk3N9fp7XqQ2ygbz0w8XZpBdKdD0pU30pnYfMX/mSizEEpCnCZhvq7h92ZH2t
xl4z5e+mR2ZR3zjQNoDwaWa9l6gie9P0HTtvDaCe36XHgfxU0X7xtQVgrgZKZZBUcdGeddKQlU+x
uG8QzeLhTK6ZeZPSsyTFxuoacof0PauOcfMUVwG8LlJoKlnJN4TZBv1QQyqKa83NnNsECblhWNMJ
WNxaHx5D+/xRqqiVlNBHDoSLRTicE1OytaBowR/jhF156cUl8GG02RIwChX19D5la7HQLGwyRFkA
InpIkELlzOcwhxq22qxYjNmsD+POTtbWaYISk9P3peehQIfjrSpsCCkhGIyZR5sweYa5xzr0ycer
NXT/8sb78ACzU9Jvg1FG0SC+7aidyAeMDRn9P3NNDQzyIAKj628udvQfl9mHgWdHZ1358Jnj6N1e
FeRp3ZIFfXO02J2cu9G4beVXmuGYr4Vr8IKlhUXz0BA62bSt5/3qSUkaQzL+h54ilNDKsw3wNTvQ
Lh/K68q6WjqyHQXjGKqxokY6e8u4COMe0E10K5nXMMVNztBOMgzzyN8GHC3TMxatWCnqNAkEJZLf
Q7fOceTyiuHGGsPdoIwrZ+3S+4OIgvOA/RBwullpXKq1JKk8HomEHUtjcYOLgqp0r9PgpC/99Qy8
H57z7/xxuNnJrlqxPhloF95GqXGYHHoP4RH3xSy40TxEOYM9wWxXHElQhnzD6Z/kt1Q0M9WdApmo
9a4OYDB4iP5oh7zH2vudFW8/d0PnTsC2UhlVI/U51B7U+C/P8tELeH7Vh0JcwooybHVyNLtWUans
79IYq9l4A/ed0DkiZm4zZF/0a0ShTnDYVHRWjKJzhbNmV1H9qk6FseM6AsDgtgXFz26L+5qqv2Fd
MeUyIi3uWLl2/9cAfgTfl7ch5fmpA1JS81DZrJJ7vykOgI8G6Vm4XWGRk0Q4s1hXjrC4lHbmKu9z
EbHDh2XRoWiOpM9swrOAQk0WDdFtKcjHyGDGr6Rett/dbmixTeW6CAWQtoXNLDIsVrmMqMK8oFEW
qAu9c00pUKt2erbseDMqyi4/ytSAKyDCdpC7gYdpNsSQ7jkfxn2qRocplXZ9F+6ULPjVaM4+d2S3
6X9mo3pqpr8itT3qdX1D+Zb68iO/MDV1E4cvlSTHRi33kTJRgDRdTx2pm5UPEnKSZbYFQyGUSIs0
QdyAjzmq08MUOyh+QpIZtQ2m0icDoXpqb6IFax8HQIBSGGyH7jpKFEapK+aSgQh93kFC0mnT5BtT
QSIIfh8oV8c3SeqHHYVCiolWKW8BOzsNuU8K/YV3suGfq/WPKrkrv0l9S9V1+hYAgIv9Z/reUvbE
CUuRWxgXgaZn7/kCtIL9UYTMrp79CmWFIji63P2ZEuFYaDc2F1GXj5uo2Yc25ejMROlrDe21eFp9
+Iyz0yrwtNQ3JPV/rBin1y69oqUpkF6tuZKoLd47oAF0Lj/LkcnYPl/vaaCPsQM48zZ9a/7utNsx
ObJKEU7VtoGDoIUbcii/fn0WLfZfIEtCVqd6g87YLD0sqoKvIlxRxfqUpKvlXMerpTwq2JAiGYD9
ZWsdoukyHRyOBEtO3PJ7mSvoJL0W1FBXnkZEMH+cjB+eZnYQO96U+IEBKVzLN3jJfwshuG6mRzqI
6t96uIl/4s9drRnUvEOJvxp1djxIlW0K1eX4NlHfIOzvmnRLmXmKDqixZhpO96xxv1ceDFxJvezJ
74t7m01r5NLOR9MkTs+9jidX8qM1t0DAfaXdOuabjIgjdNMgOSFohNPxJQElqCGGUaiYgv3th+nv
Eph6qUQXJYTiQimbjmnp/K4s88QxRvPUu6DNiHlNEFdXtN0xgRq2TXoQ3DdRghd7r/PGA+yPgdIf
xQy2HiijtNfujAQqmHpFXAFwttqXp8iHkaSoB/EE1D/BMF8rLMo4iOsQZ2dL2QlxYMjt/+XCpv4g
ZLXpPmsit/qQpDW+WZihJoyG0SZzS+pc4IurrT9s01B4OUPCt6VtIa2spsVb/d9h53ilOFViWYsY
FgqOVaonWJQSHhWkToMfXnpjJbCBMb+0etlDmkKKaDtzYrba4t2r2jCjbXg8em8+0paTO2Mfaujo
gEOFe4tcFhYoEjgyi8twqNy0mmCjIyP1AEStBicS4ZF0LdvnHhGeMj7EbMsMeEwW08MxH/JgPHix
cyzyEu/UV7bLIfb/ihBdLqwKmLP5GJkaaizyvXgGfIAOVXQN0n1jH+EganfjiBEP8ZOk2/t3rqG/
xyFT9HVk++LlLzSqVJ8FUgvuhFiPkoy7Gdxk41nkmmlzT/1YZQnRfVEjLOdr7UGLU5aghW3am23o
LqVV5Mq1QKjEu1JOBweZS3p0WABQTnFj6l78UyDut41yyHWM9ARYDohX8hRRnOujgcwKh1s7uGiJ
vkmsYCv0gTL5Pkjo4srPMr5tMq6f2WS5whuwGCl7N4gAHgoU4wwCEmWvam5upC7aGrBNqHllkaj/
5r15MIxHilPYt9XJjh79mB2SClubXdRjFOuiUFNNO4WXMR5zgHSgGPeTMZ66BrIDBjagBGG5U4m/
oaV8Z0jedyXJ6XQ9mzST6HV2GaYowV0SGRvF+1nFyMzptD1D+YTX1oSljiQ/hqlQ81cPXQPNp6cu
zxGXfTMwIxXGpaiQQ/iCAmfeRyk+h0j/4O0cj6R8AYZRg7kfPWNPmcLtQ+0UKRvaDBsDSF6rADt8
DrOBIA3Su/osYkHEkqjDMSdZTqsc9YNQ7faonR8sNh25/7aHUyzsphG2iIMBXafeDfwcI7xbzBU2
FThSzj8vPGf1AL3F36YWqFs6Cf2xRQii4uW8DBNeOp/oej8oMYs2vdpOfAJNubXSiaLnFSbCxkRP
mUs9sHoC/tfMVuidXtPs59Qf/ekm8+763ofWerHJZvO3tryUcbuJRsgthYpkFCKiVNFy6VwYxr05
WG7Q2C4CgxOBsRIhQagh/C1EGm2XbW7RtYzMV5G0qsjfpIgNTuEvPX9so9ccK/umpglxV6pPoWy4
eXeOq19FgJjkuYIuzGrp+mdiELK+0vwBdNWiZ2CYmKyGB+AYJ90zN9lOk5nryxg8F8Gb3Mq7suxQ
IH/OiGVgKmqWsR8iZVt5idvL/bYenhJTumAqQcMb0T6oh8nwLKSaxG8dOrKiSuogq2gObugfai2G
koEJivpM4xDYNdpXQS65aPfQF/Wza+Rzhg4mGvmgXZlJJNbHX6l/V/kI69BcfdETeT9iJSP5ndjA
BFNjcsnpvHbYE032TaAixlRAP+zwWenpNOj9TYIQZe+xHkF88FpsdSWifGffp7RRk6uvuZZ6yBJC
z/p5HEGQNXcOLfqg8m4mj93mFD/E4iz8lxa1ksy6EFAIg2iZWLBxyGu0HE+QXRHdqgYsZQIpWcnc
BA1yGlY13Ii2z3dcYH3KF0UkykaSO7iBeZkMhzx3sfSoQHgYKJU81zZobrrrcYF3H7qsoithxtW5
m9zMwKxa1fcBLE2ydVGv6BP1KPTIcvtVJEFZf9NpE7vulfyJpNMfHkCncJ9i/mKPR7FkgUdM+Q0B
+UVvswN581Z4CKfdmRz9qLGDQwE9H7HUDF4CS6Um9TgY10qjN8IEO369zROTIL49If9u1yeLOy+m
TjTmr1J55rhKwidaPTk3hKK4kZIDIYlPeuO4SebvuZwG3diYYJyTKTyKnl1xdrLwNnSTBGAHu6hI
+yN6SYFFBXqf6jnGfk9xjYq6fMbYAKck5YRflAMqQk3Qz5yGW4Ft0aDbtJ4MfIJOUz24Va1ehJwc
/bmtOW6F1r7GsdcM5QlYfGSTpVQPdl7dh8Tu6yimhaqqCVNeGNVxUcMw/xwZDIbf5mVgR6JY7MPL
Z2pE1gk2TXw8zgsall+HmAtBASPinipMlxXoc59HNG3PzrSYWI/LGNSIV0cvwnCCG7bNh7vVFvDS
cCAhiecpHdOfED//EPp0miTB1UW4VvF3tP6q/i2KHxCGEfiLtQTiXZFyFseaCiQKHDx1yF3vzhcf
BovK0pv8TotuAeHdWoBmEqqRjtnvpyk7An+P+vIs+p8lvIexRJHsIk5l8i76Ktw5bMhI4OILE+Zw
X22EdE75g6jS5j7hFbEzjk/sgmhUjhx9FV6nkg+xR+EUkru9SRDCouZoQEoKPH6wEs69s8P+fD2R
wQMrVmVZhF8fX2/s8iIIsZVt8m6fAx5FeYl0pfTMu4xrka8JfSRqIgjc9rbRpV2L48VoJEevOIBs
oVPE1YyB8VVIJxsPKUyMiDNhDP1jlnUcgObOMIZdADuAcL3bZyIuAa5CEBGrAm511QDplNSiCSH7
6tkC0xt6l0yfcGZzzt2wG9tmR6y+qZrboPldhM5WhG+UKwMZtzllp8veLvHPQVC4Ynsbfr6VRmQu
itH9epW/b5w/5oqCnmWrFrGXPdtYqWPXlWka0a2Cna6Z1Bufg1zvAWMDLR4n8xjE2janCQpXlOcw
z4AvsaOdenB2EwcgUrkiaCCbeBV9cQe+eVMOK3txIbc2sbb/z0PO6tmqEiEkZZhUAunSIYiDlHLN
ARpa0BHX9DqXsutPg802fuCrsdwqzEg1gO0NXloJwBbApbZFuyvSDnF8jaYHk8Y8+Dbi0f8iu2d8
8ihoTqjHvJe9P6zeusrqohabE0F8E8kkDLj0c/NuOasQ3WJB0Vy4eKw10YslcWG644bxDnXRYF1+
3jZFU+j2kI7RrSfdp6glmA+9YcBYu6LBRBWGGNc8ydYLpMajuL4cFXFRJFVkwziwDXeFfGrh1yBF
III7cZkKdCYd9RHxmVT8E8gPdG8Z4I6v1/DS3aDYAkTP4UlcNftghjmNcjCxOmAsBP51MJ9z4qKQ
yG1TS9sKa+v/Zjyk6Cz2C5aRs/JLMUSmCdrvfbzMfqXyMbYCHmL7z1VC6WPtwyxBd9CP/XfA2d2Q
m5Pmj5Ye3ZILC0pLAR4FSefmBl2Jwcdtcof8LlObtBevfdPCG5mQ6+t3Xj4nuCtQSEBSRJ6LHFuD
VFZWLEe38XQRKYxoK3njDw6KhNpsOF17q9zkXnfrWR0rtNk3UXJUKXyIcN3UIFZV3/lVkUGAKoKO
gxT+14+41A8CpPXvI86qB2HoC0EVNg69GMh0JG8pti3tgIwmQQy3F/I4nfkrhDPIhL4nKFK/clIt
VZA/PsS8lgCSVUZsU+Huqc+sxymAkXgAww4QGCBHRX5ETWblxVU25vwMh1IMe1kVOvRzT8ikcKou
ihnTni4x9sEI3yNhkbcHDLtC5ZWEgRZYRvwtyy8rQ4sz4c+hQazB1pbha8/2HtriSt4mdCgCegWW
rSGhPO0kW8PpCU8jhc1YuEKQehwwsiDjHLrebVJri2jtyeOvrddh34snfzwSwECqK0L2YA54T7Wy
6NK2xVS+2qVVfRPAqKMxSJqn+E8kvtzJXNRMTQ2ojIkJUJPPQF2DL1ttES5dXHyT/zzL7EgdDD33
ermJRGseC3ESRYTlfOTb1hfBUgApuJW42UCah7jx+fSG0JIpUsVQThHscwHBKqctmDoRuakEJyhf
iXO8thFaIaFMnidS4CF5E7XBjI81TJOrTmv88sUJ+Pep5kR+X+IbtUXNZeaQhgXnColI+YJmk7Tm
bbz0/tyXBOtI+gKonU11l4R+Z8RI2cooI2dEV9kJNRlJ/1H2qbt6Sy+t+4+jze6ATJV8OwwSeGvB
DjFJmoCi6o3D28r+Wuitmx/HmR39nloNlZkxDs0RD/kVb6t+M66TuRm7fdO43hrob+29ZqtIR5Yx
bYSWfTnuaC6CSOaCUYq1Y0NZODbwHRdi+TBg4CF/XqzOkPl+0oQMk9/nqImO1q2HpWyaginc1rha
Sm6X/o76H//NdJqENojXomE7T3xSyVBoS0Fri6IrAq+bgnJiiJJpFTsHqUR5UkYvPEWKc81MTMzb
/FDCHoQMD54j0iGz75hHkp/pkcC9gsDX2I5Rv8++cRRJmbKjROrkK1O8NuDsQwblIPd1AXjzf+uN
aKSIzE5ggYTSVNIB4g+evp7epc3+n5cUuiSfv6ppjW2tRmxB4IkRALv6QoAiQIRpuYI5WR4JvxkN
oxcoqLP1Y5bxoIY9lWOuWH24iAxNhntBStl1D1+/1BJHHym7f8eabfW0DnNPslgzg7PRvrX5G2KL
AhnMnhdaVSIAo34a/R/fcLZgRs+kBp0ASIaDlIukyry8J5SoABJWf/2KC+0IZPz5YDiJQkebs9Ec
PW8syqW0I3SBNC6Ch6n7/6fVfRpiFifQuvbQR2IIzks+GLdgoMKJevv6RRajVAwJQLwxGo3R2Qqs
qsZQEpVhpGOlvFFHsZqjUkOcxTiWdBtrcjhQlYH/Y3ZU9XuQKwCUcj0HybKRzVPZnRvnZ0XFlCra
14+2tGI/Ppk4ET9kdakTFco00rDEPBW0fWvcA8fCOnp1IOXdBGZ+1nwcSoSLH4byYt+HwshZYytn
tA10HyRUgL1Znp8GGvQaBqU0AMPmJlexWXihCGtX9MkxfI0pM3AiGtWwsfqnogSW7KNG5u/s0DxD
4M9sZx9SIwiLaSskcVTKi6mW35ElY6CBbs3VU86hXB1EcSV/NPvK9dUHdmWcWRDMJshj04beqR8n
FBNaCunhVq0f+/K1pTJb86eyLbZ+QyepKA7tlGPYXt+ncoYZWvfXKD8kSrHr8vb9g/Z44enRuYn7
e3v43f1CnvrBO2uBflOk+t7WazcwvhXSD4jV1GaTej/2+qGSn2wgg6LRasAfEcOKgkIZSz/8aPqu
p8j5aPVRGcbTQCenrmnwpBIF2eLoFy+D3pwb5W8tG+5S2ceT1EFZgkq4+uqh0BnFr5IE+81/m3g9
ANDnON3Gk3/f0TOl/sO+ouhf2/9goYRqSXC2aP702RYeW43/MbXMsUvfAUy0bjWKS21u/Qraqx/2
rpO29+KUQ+fqUdgmBdOrU+VnWnUTNoXxkLuilo8cAS2C9MAYSPa6EeiOur+HTtISdsfTfSxh5Tld
lMNk0n4raA7KJ151k02/xTMRlmUcNURRO/WGbEXJpi3X2X5I2scR3iOQjQzspEOU6NtvopeISiaA
neCS0M6rOvt+okzuZ8qmN4bbSv/lMNVJRy175PObUYixnwZjrDgmcbOpC5rgDC6YVpVDA1Fv3/zv
etHeg954DsF0fb0Dl8TYhFvJfw6HWRXJ7BSjnhqBGagcrCikXQ37EKyg8SzHCFGTwITFj1xH+/uB
XdmEK9rOS7rTJmVXigZgNxTEej/vSzuWldqJgCAHmKfSw8C0PqTP2XjXFF3y/ip4Jo2xh9BEbTXL
aQeQnDj3WWFtJ2IT8LsbOTeYyLWK01KQ+eHB5syTsff0rjV5MCvbqMaN+ZQYYBZ2GonS36q6M3P3
6y/xXkn644RCnIiUkQwNPZjPMxEo9aCPFQMq4NRMesqB3rlCisX0bBe0Dh3PQxK90De+0QDpeu2J
wHTrBdBg0Tzj4PR7QGVGtykphBRyvLXhfXIrAwsKgJPhiKAV7a1PHzYrJxdaa2hOIKgSFDzlnd5J
JwXDz7E55A61aglzbvmSZShOcfLc5QOymmpxoYS7T/BP8QJgLearOAyFBK+NK2ffXRPkD1Ff3Ki0
peoMwIVE5YMy8NcTtXRpAAp79wcGbzkvBRqdrsHZQnGfVFa4EGTpQxj/ViGJUb/4eqjFMAc5LiBF
0MSFQcfnbzKkaTeqMV6IWKEoxotMija9Udye8LBSsfp1fprWGe7C18OKQG2+EsB7IA+KDJhIWz+P
OjllEKstWG7yDaRiUJj0u8N/FX18HGUWLhYDgqpVU0A4ac4hriMEORn6QKt37+L34lUgJmIqo7+T
kD7cvENtBVFe08QhSuTmoTUMF1bxbtcpNIsjoaOE+RJnCkH353nT8jC3S1wlbjP/ESSsVz0KAzBA
GQFiQkIuL6fMCk7M5UyHJWbSwfP5yWoevPgcJq6PSMWb2K3NzjQj7ztpNKTotnOoSg7nVH0DbG9a
6zKPSwmN9e9Ic3apBLfbkicfG5D8KaP9DJpVJMSwp+mco9W1ij9eHBAcKJrGmCfYc2kaOW7GcJCp
eKrJjigm4YYHaJ1L9UbwTcFLpSi1fr0bFq8olCf+M6aY7g8LSKYMrBY1Y9altaHZEcPiF5plJuiS
Onp/zxGVcEi1KvSGxD6YXKBfP8Paa88Sj3S0AoWSegQo544MjgqSUJPHBEAwsYEYGDD5vx5xidAh
/Gdt2IawOUjoPr914Ve+49PkETo7RT9s7OINqWS0Grd++JZNlzyoBI9FMjAcx6GVFqyYAOTBOvPa
19UmxtpDNBVXHktj2PnZRCPWAg9MlR9u6OfH8s22mwywboJFUdDME2F7Op4Qi0DQgA7MQJ6Aj9W2
9CLY5Odw9QmWDsePDzA7tkKUglHv4AFEtDARvU5lLL59SR/o63dd+uiifYISM+Um1E0/v2qDSKMU
9iBKSRnolGr1hXyzDZ5M52r6z2BJvh5usUr+cbzZ1MZqJ1FCYzxLhNFkE+DIKNAD/rLSO4JJjKju
V0ddnM4PLzmbTi/E08dLoIBW4aOAOxmXlOb26iWwOJeCIqDRJaFuMEu/wh7l/lHMZdzTqwukc4u/
DYG/N8Y3NMXDTkB4blYmVEzYH2sVeURBiseFdn4fjG2q6E0DeVOWL4IWQZLHZYCAFtIjlH1K51KA
385PqJ5DDaE3AUTm60dYnF3MoCCC4QwIX+PzEiosqUdAkNfuZKTG4x0EIIE1XRXOX147HwYS8//h
jMykpsiClhwf+uBGz96EMhccjCqEG/mMW5pf7ujj/59ebh4cTYFD673j5cgjxcthuQtUarXWJObo
z6/4nzmc00tyXx0TFQfqW6E4YRSIu9SvlGCFFDjWqbvVzuLKN5svVT3rQ3S5WDV0zIA42uETvQnm
7+vJWwwtcfBEdYC2BHnvrPahyK2dUAvGcKeFdXkeLH+vIdEZlDuss2Qg/5N1H1r2frU9tTifHwae
bcVOHo2qmMj46A5vevVgI3VZCpyzZz6isfb1a5pLsdC7fICNDZfwef+8MFUj7zI7gc5tlk96Hbst
mW9QdhtdQln3h4TsqDyixdKek6gFN/6r0N9iqnvC3KMsdljTRpWyr+sSJgXGeOE/gVe6gI8Ep3Fv
5dqN+Mu1Ee+4JRvnjU9WyCVXsvQNT9EGQQ/hiiZUJlPVOsRO9R6mNGF9g/B3ZhVuW7KS7H/ENQWP
okjDewFt8xBHFI4CuY2QZfU0Dq9Di+mIg8JR+4Y3idf4+0mPD10JfI6ulWbUT+W+NpKdEJapMe37
ehYXs2QUAwzRySQceN/+H7a35fjaNOVQjymyBD6tZXC86bDzAURGBRFQ8KaSNFoslwARn0RwDbif
Q3lP0Uox/0poZcGp3wusGs3wlYcTK/WPDWoR3AuMhAlM/fMnTnvVpHrYcoW02xiALRpQ4eZGwrAe
oaY7oMbBT/lXRuGGxPAGSEBZQ/bcezZKOad67cxfjE8EV0lFQgyK3CxYTBunzcKRHABn2YxFJFi/
ut/uVXN4d4z538YzcxhwwypV8VRq168nZPEAQbuGoAGq0B/9lDqT88gmKoEQQR0tFWQ42s5OuAbp
Wjz0udoMGeES8GpzkhQihUkzSVAtC+uljJDiqh9IhqlGbQrlQTQ17PRhNWBYusmh370LwJAQz+kI
LWIcY4hj7G0M/LWwmo0/HslxWjakhL6XoBquRg9LR9aHMeelkSg0TSpljGlnhwlzWNC93a5O96qK
vfnKXlv6ehg32abIV8n6xc8/bLVA6VpEMWBztrJgVIHvb/I3D6OSrxeJuhScwOJ8F98AxmLMQoNI
6vrCl0nyC0qcAIj39e47Wh/edJp+esBhrUtSu8MP3OBsxY3DnS+U1HbNtAPRX+o7EzC8KPkeDGnl
Wl+cbDrmZB9CXXXesNJysy7kEeayVKNn9gAlh/ol5T+cGDgIv56FxclmjmV0ToWs/WwSEDWL47aI
MLSOT3X3y8/3VXLslWZlsheHMehtslN0ofb7+ZuamWV4tcGOxA3BcK5xdCc4G6s+Jos5G7e5OH7g
r6AR+nkcpKtqa+r5pmMKzMr7HkJwCG/b3tWj0yhhsLWNEujm3yPtoZ3uPGnvewcNL60JYucZZfev
J1cVB+/8YP73cZT5l2ykWmmKkAqP5zuIPodXrfS2dDaQ0+QOvbUxPwTUJ5iyfUcqnZquwT1Yl8+m
89Zybo6GehxGcGqFij5iiuxtRZddB695ifuVlfAutfTHw2L9SrnENAxQO5/nrp7sKkfihPJnJ7l+
iu2NhBJ2VuMO0O5rZ9ga6PLJKV2bKjtQ9tjmN1hGotamI/hquXrgbRXpSZUDYWx5p0ryRq+GbdBl
Z2cIN5GhbbRB2VdhvzG6f7oGDboGaphfnDBf7pzMLWsZ6uTE+qgfWmvYexANKmpFoe1/kzBBqrE8
zjpr70z9yn1BLi+ioD9e3pLxPEMwQoWM9vnlJSCDqlbUxLgqZnUc5Rw+BtTpIJRdwA47r+xueo/W
ar9NI/useqBlgnivYiXdKofRGN1SG90M0FkBRwulH0CI8AHkVzKawWhu1LA5Ek4lebyJpFe9LL8J
gSsH/LHqaYdagfBaP6uTth160SUCvW9kp4gGShxHvxMucoyi9pmN+1qEsiQqNqj1Sbt4cE46BKq0
c74l1YMKPyjI4B+Yz6iyHhNr35hQDIA/gwvZ1Grmjjo2Run3sKtccR+rfvGQDKM4aUlfXKGvLA5a
3doWgPqhC5aWvhGUHMR3+DsWUQxNdM3TvrEHz9HU7QMFEsozWlCVoZ07NLM0CWPtvrxI5aVRzW2+
ifP4SXQ5LbDKhvVQ6doO+JNFujJgOSuA2rLvoVZrbSZMulT7ber0k1QVbgf8WTSXfCtAcGjYirjQ
BzUleb5bCx7LcGmRrqSFCTVEupGS6Djkv6ToJc+qPQ2NbWM8dlW6xZftJgE2rsnBqRgbbWdTuopj
CaMUojT9pA31BqqoDGeHkkneGRvYOEjjHJFRcC2EUYw2e+6i9KkscIX9ZkGDDGkWKYm0bZW3IQi2
gVnfCcCSJ7eXZEyRPsyeMkHksFF3bPMfkua2OMkLunhdq26lPlp6dlLsYzXe6PW1B0sN+SJt1HPZ
DdtifE3FlT4C6qWs3/IJC+kqaNYjopRIirQlluDdY4nGAMAlYM825JVJ/3GnnzwgIiDQdzyUlmr7
kZBPSIVp09azEmDul6FmtUrErvLOT7el+uoPpyACgVjRUL1IQXLkLDTqf1L+SaDzQioSfKKI4YUu
+2i9DPGbQYSbD9oxlyLs4l/SSwyIr3XYuf+Ps/Nsah3p1vYvUpVy+CrLAYMBAyZ9UQEblHPWrz9X
c6rOw/Z24fd9aqZmZqdpqdW9evVad5CkVY0lVFKUV0X/9o3bTjlRYcUp6QWqeAWUOYc1nL7M4d0M
NCITDo3Qb1QZDiUSlFRMI/qI9FQVeOE+3olTkm/CfBfWFdSb6U6LnSshPwk2wO20PbRU3ciezBD6
9C5tt4FfHFKYA7WMo4J6cOY3od4pNCEGB9Tv3haKkFsUtyKuGNWiQFwV7otvXSawr4XvEZuX4q3A
2bNiAhJUGO4cugNLdV51UOMA5uNFzv9T26dkQoE7dKT99+mNQUuH+7E5yd6sqmuU7Bl9ksF7sbMy
Ypm4z5gNXFsQ7XT1QN/TmlnakBQzNb9US/8rMa4APHDFmS/a9kDfgzr5c1lEXsy9oqAhSwdOuEIK
sdOQlNqXvHSADoUvnPipQKRM5j2CcjRiOdM0V1w3DAVHatQIuZIEvQkBUcdUqoXic2Pq7xNLT8Ln
PkO4sh6uKatayeBBM4Ng4A/7KrOeVCg3TRfgbMDC1vWVKqUvbSbsqSy5hPpHc5hWllIGK73YBcSZ
sYmQwa6uY2tfTakn7nxwJ+MyoZVyYMd0GhQ+9rd4886pr6RaqE+ZoJ0uom472miaBeZikkIMfe4m
9YqQMMQHSbofSOVrpViH/A4642ZtuSksL2FmN65bZ/T4zkQYus8t1ES+IQuvt9ZCYdRHx3gi3MFH
arfJU916VXXfOPh16y+jgYMQ3m8IEFNIjpId8i3LTio9pRhXJEceXZpXEz+Krq42jbnTW20vnl2g
CQIYq5Iot7agONQNFYMpe9VjeYMcyQqiDjsHAxnAjZaU3YYDS19PkaCjLwL/GbM7UbNPhnI5Smgi
GZ2LXO9jApJAGyAToVQqVq8JXw8ROOac4s5opheZTv9reoW44kUDtg7VUhqjLbYSDYxVf9r2frzh
GlKiDRz1xiYxP+eY9oAwIZQfU6ddgVe/AYWi2K/YPQSd4XUm+UW8UVtopaxWs9zT5NXLeJPhdZdH
todAalhczBQKhkTzQn7G1+uFzkVHlLugzaB+xIo75OBIZlqCqCKIaRfozX60b+rZR5/QAMR2iGJr
qfo5uhkq2NMHk9VBMdDoDoOdeeloQJcDnXCPAbNVzhB03KgmS+gOEX3RYItKMIZIrjBY0fAflJMt
9nNuIIe3tJsKUo44jFeSpHtjQX8fhb+2qDdzcQFrZqj9hdh3iaJvTY0lEVmXPhlNbjQUfMa1ib7v
gDtspv3Rsj+z5Gxs1XiyKyDi+WIAuxE6+U7KnY1TBJ4Thjt7sjZ+2t+MHHMVO2Gqh5s2Rt4nCd8h
q8cp6Uv7JksuNFWtxKjgNtW8EjKs4r+VyaFAdivIW9d8kT+KZt+0F6l6EXK7ALCJLhQ2c/h2lbiF
6FuxuYHvedX0UBRkg5Hpyam8MNLsNspiz0+nVyWsvVrT3Vprlmnp30yddS9LxSabUaCoroeqXdgw
Ui11NxsvcvUytxhEdsWiKwShFcpacvDrlzwDuQKxWOdCkFfGqoosMsER7b1x4+Av5ZS2K0Jrmr70
87VSvOQ+waW1MQthEeqKOzUUP5Od2T7if+uW43vFrpD9dWbdSMLXIyUTn/7kxL7cEiWoeTXRNHOM
2DOSaZXcpmbhKll06Tt0xs3cA04H/LdcNypIAwrwMoBTVc/hdJacCiG8+2RdCmvGWXELB9vZyR3C
zivJJlTLWdp+tVa0YGe0kGViBF/sZRkMy0Iut3kxEI2TbcpIUfw0+/v3puhrd+zgjMA2lcDYpMN1
pM6rGodKbR4uGhhlY2zgneYvnDD1MoSFddtnrfmLqbwPAQjZLaRjdCXarEefd7gd1RqBYHbNooOX
MGOdWSKNF7ndrKwkdk4AmwZfbxBiS6DRKFdo6cqcokvNytzAupSqB19dW/3tNDpXRZjAn16h5OVS
wl4pzmcyhrfFpK0Ufrdi5gtfD4idG5tQWFTqSvZHr2KKY8PA8wtUeWWsbWSPY+s2BI6gyF6OZbhW
GGT3PmIr0t0c4SUGqKPOcfbtno00fbaKInftBGxh+NjH0nqqo5VsFhf9XGysJl7YSroBSOPWOAJJ
NRS0aj+ElVuG8qZVupWMWbZlzas8zjnxeoLZU19v9eY6asJNGKOsRz7YgxlChOYhTd4dPIPVQVs6
2W6q7yTjPUeerFoVpbxrNOx22mXsvzrKPfzwQb9ucsTAFQ7DSEV+/2UwnpTwRpXvxygnvSkD16hQ
ZYKPBblOXDtNCyGZbJkV5LkKa85GybVfwzr05iBal7Z809v+csxRQaeoSN+nT4KFBSZ2UvlsOlSj
59CBUG5cF8Z6YNZ17B70pgUuFh4SXFBiH8j6ACH3ZkTBmbm7aDMO5nwldQ9IZfq54uGxu60lHXkM
ZFTfSNZQHODOR2KPCrmCVRX7KwYR1bQHO1krSIW3Xey15pXOvzJkSYc/dv/cTusU0kqlPkjKjd+u
tS5yK/zQ2y7fyPJ7rzwb3cbqoNTbXpG3t8q4HljZEpeOWtG9YlhxFg2Bq9w3W6SS9uGwiJ7GW+W+
eEfB+y3+Gu/gleoP8r16L99LB3jbezTL7nOOrchVJjfy3fGtftO+CHEP88F8avf92/w13E43rG/r
S3m0Hus757Hfj4fulp3Tv7V3wcdwX7wMD8MDLn3Jn/ENURSCDxIBLhu/f1OWarYY34KX4d5/j57n
T/3dfiqYAbK5Q3dvfHa3w8P0oByiZ+1QvcDqtt+7e+XQfkYvxOxD+Zl/1p/SSwil47O9Gx6il/at
ezAem3v/KX7NP1mZqIRU7/yjflbuw8/hXUWC7mt8KF6bTwJKjLXbU/3cvOt3I8jdP9W78RJDM3yf
oZjiI/7H+eOUrvaivAx75SP8w9Y86Af10O3lr3ipb3jY8bMBsPQef85IMnwMX4hgtRE8ZFf6mL6m
L+CD0sf44T/3b/3bwFx+MVG8qHawn8ZP+4kjyHqInsqP6a59KZ+Dx5aoU3DzdfmzHyrtfjj+cNLf
zXfrpXvL/wR8yFf5gM78U38jvas8T/nH5jNGuZszIUnOe0h/1Mwdb/nGN8lX9VXziXi0mBhck/CK
p3M+ZojziNS8cYMxxA/0r+GLwSC/p38s/gDJHtH5I3mD7S09+18KgUJFuMnlP9KHTb1WN4v2s8Tz
PHSHd2aLEzp7qr7Iiq2P+NZfd2/8Tv5u3iQKAi/+FwW29E/8EpEWPU7iFyHyc8K/l6/WY+C40cd8
8JkU88lCPu2gfbSedBmuxV/tqn6un40SIFDjUS4k3cMl3bCvJTyB8hIMlmXcN9pB1BARnld7cpzX
oXvUTX8RZ/GtuOJXuNlYuCFUBGm5vbR9rMqzZVI4ixQrhcaXFwGbN28KYKn2UsfY1r9wACS7JOfa
5C9AkblFUHB2dmjtc2fOvubsyeYyQl91lvdD9uKPjScqXX37JZwigaOCsFxQjxZZtYAp+nr1MQzG
RnSXc3T0AcZQOgaQuqxIpcgfpAS8JxNZgEBAEVYk7FnRbcTdFdHdAH0zJ92iqZASsMKywlC6dpWq
WUpklELQHyoRmWM46WtUfZfCJyxAEIDcnJY0yV5E2wfc/cz1195JXM8E1JJao7h8470gik1mvRzj
rWhp8IKa8SBr/jKMIVClu8QQDLpaEJmEQyMdJvLjOkNSAdsxIa0Q5bdGoAHyXaTU3pRybQIdGZMt
jXTV3qbpHxOQRFHFC5in9Ec7IfUwlKjy42WA+EMXjl5GqGv61xwhjyxYzHxJbNCi7M5uXlGQKSwb
R4udXcl3SVd/YHapYkHsamb0kCKpz0zPQeaRXnI/lH39XjRswMZnKfS/9LUeZc+Xcd9QhEBigL6B
iPt0SOhIKYieFaO6yqJqaRRfA5cyjZs0CnZavslRJxNYUOG/JySWmnQX+L5XT4dUY0/pCBtwd7Sz
Zp1wG6fPLdjXSCiHHGJ2kUE+Nx/RaFJjgK73VH9Ct9Q5wki/ZGVYYL4haZ8CyCMuXuO0Bk6FYUOP
AURtIIYOLYwvxmnrmvCXmmCdMtXC+1MGHHmmhHmyMGbLguVMZVC1jgpjua7WllmTDybzYQouHHYi
xfJh3KTes9++JdEmnnDsvQ6VLZWTRvsM1Ktx7siIl9JgLFLtDF71ZCXZtoT6IvKuYAr+LtRZ/VDJ
QRlSpbQO1EJofPhIZ5y1wlFOv/d/xhFtrh9diClh3XUToLmMjUSxiorbgAMQvCrLmx9BZbJCf5/q
UwVYKpDAcBUd0BoedX8P2chBgS3fAEmTmdSELnOfkZxjNRU86dpN2l1UXJUnbaMG2kMxP+RgrNsW
UHzHCdDfa3ay0tLP0bMkbhZ+dAGK3LBxirQXReav1MBCM+hNna5jJFXMxLlOEGlRrKeieyrKAuBz
sshsezUULUmRsxzr19FQAJ+G3MzVRVTe//66J/rSf73tUdOyo8FVTlIfCyoJXX5htBq4GE3Aw/19
oBPtFBQlVBmUng6m8xgxV0+WhewmzEvUMVP/gsIFUQENC2T7h/IMn+IbFHZUR7ZQBEEfRzM15ICP
uu0DTY5S0ViezezcJFK/CLPisjAmjO9rDGWVgtCJiHuX3kShihBlCqpXW8YzX3tkv9dz78nBnw6w
CoUVnBepnikVUhbFKstlCnj7Mc6e/KG7aG1kbBycWnx7NenIQ2Hf21bKKmg8PHmvVSq9rqr1Bx/E
Za/Zt1aZbjr/NgimG39Wlg1lXpBOu6Q+B0o5+V2FbiSIH8jhx/3fKpDMIsGjQqgikHYTV9FBIXqd
hc+e/K4meFZsMGj1HgPhQp0LnzFDrIbUReMVfySKP1OHclX0pSf/zSL6MdhRA6sIzKHF5Juma75s
48FD6QUlRxt5DIGFl86JB5yIcmDeMPvSFISy0e3+OxQY0lhNyQCZ3zYvBygZ0i0RB82s33fGKW0F
C+7f98cCCqMfvVWgTIlkDoKb3r0F0V7IkJjkuyiYCmGFqOwvMiTDrCxfRoq1wn25D23C4Fa2J9dA
TERcz3n/0SEJV8EFVR2ifeOVKHaLlj+cVzDGJoX/8SxW7+TX//HoRzCDJOyKIA/ApJpThTDJK3U9
RDcqZa+Eb4G8JlXIcxcSxUCLAI31hZStxUFBpoSm0tl9f0qH8q+ZPPpgDsyBPKT1/g2RBasYozUm
sLkKM1Wgt9WaTywZ1TqIxKp1rjHyc0EyQvlOS/ktQ9vlrOT7qQY3LVAN1BswDBxWjpuhCIaQDQrM
bN9fKvaXQIuO9i7K003U4CVVvIpsp6sf7TDHVtx0pVLBTuOWfITG2ysNET807xsAvlT2BK5GGElp
EuIFaFmQfPy+GE/hsUD6o8kBr9EEtn0UOsdCiqagR+VWXHVeZcTcepEpNx+julNR3bry43PJzQko
BVYiJq1vsM14nBydQZBhmnKM4IELwSgB/hINOSgXyNTXYBv8OwQBKVpBolLJWZENlMiu+0jbkX5Z
hdfL75q2Jk1YWPmwE3tDuB8aMPfTdlxACJHK+hvlIg07aK1WfI6Ife75j5IzJZJ8ZrT6PkPb8sZX
EBwr8PuCjYlVVnCZnnMI/J6R4/Pt54wdRQw785t0rsrv6A4TuzP1y0q/9j3UVv1rkcATqugbaRT7
pPBLohT2+yo5dbr8HP9o26tD5yi+eGP6L4wP6pl2TcJmO8shOKW489fiONrS9hgHmkqR/6pVgLWh
96dcNAjVY7dKU1o46dFH46aUxtny7OCnXxN0DzYshvUPkUKKpVR3el5z7LaxaIiFXN/GM3P5DU/6
52MCJCdfgeMCPvDvUyaA60QuwBumwZ3o9qa+dimOUdD7Cgyiyt/I3aaxaaMV64gY2uovrTzfPo5Y
wv3+WU/GTzhXMH0BbDmI5vz9KJGWSbOSFfFVYcYLUeJ37mMLISc0QmDLbqtWvUTRRjCjMjoDVrmw
YvoEaE7GxosmhPJ84+L3R1JPncE/H0n9+5HsOgmnMeIbNM51GaSeRFYe5s2dCdB2WKUAFxovv3Ac
aaV0971iuQnXQVpeJSX8T11rkYYtOW/ewXxg+/eF1KJYp1J9QEr690fVxKP88yEFxhqNWtyrjp26
/ABVA3w7kcsCuVoZW4ya4PoIxHVbWe9mFW9RqlsXYbGO8S4FYm7ovieohbrz4TTZRTKZS7sH9Gpc
IE6toyLmcMEVGmQ0zuqVybUy/ygmoB/cXxP6bjX3zjQdbn9/j1NEE9CVOPza0FuEZMjfU16kRmb6
fUTagzaa8JlUVWMN9l6n7V8GTCylFNFeok8nsMiDYAfryvLMU4io+e9s/ucpjj58Hekt/KH4W6pF
2HlaYqLkV5LZmu5f9UoXGLlR1OFthDzZGlm258Z+5iFOf1LTwZseKuI/FKYYLIGVSn4kSHZFutXV
Xcn6i3VKvLT4x7WvXQW+udXzHR6AZ8Y+PQH/N/bxSVzGU2z7Qfi9nCz22FQMOxshYCsBhMGa6jAL
ieQNsLhRnlb+9Kn22peGLdr5wHAqEKowFqCTwU5Vj0XzOspRFQ19VgT+idgrJGuU3ijQmJCUz7z1
qcMU/zdZFBZkzpijo6Wfc1XpWuBiprovzK1a3sZ0a2aVjuDO93ptU1FQlYO1qS/ywA2lZYgogXwz
BVd6ceYaefKtfzzKUWDOgJwWs8ajcLXpUPTmEjXIKnYK67PCcqei3M+3FrPyo85RNGavhQ1DJT3y
SJg8OUCBsDQ9By87md79GOhYBMGkv1REPQO1wVsBeMC4A6vQBBv9UUgfRXcKHQBZPvdRxUwd72WN
mxTVFPij6jH63fFb0D42R5xOzTa3Xdt/Mn0fCcnZa2fahtQ6qmBZyY2H67frOJM3+V4AwCUbX+E0
aeNujIozaeep7fXzmY6iXJJKkL5nsk5xcf32Cjh/HxG1on/eWwiigWZjrGPhTiM0/aiWsQRB08W5
0bmrRekj8rS0+zbMd4wxXj5t/ZCfr5a2cvgv9pKmCMs29Bst7Vj2yaT1XmUjxZ0IVVSaBoW6SgGW
CGdgOHQ08oUFQ1dLlEg+64QeMihInFiRXxJlzHi4sMZmUZ7NHk9mPD+e63g5tFXl5KWKmGBDZT14
A4S8lTtw6cC/0J2yqBgbyV5jn6UIz+KCynX2kHZ0shO8Zr9+nyT1VIjn0g0pQ0XIVTmuFZlZX5Zy
TL3PFKzfFicI56BOySqipSL6ExFdGiMNrgMbvepxK7ya7/okvpwyZ4kItTgUhVhZJ1P8DQ7mPF+c
ZZueKoNyyf7PMx6t1bDT89jXKJ6pmBjlEu1dNEs9gGQW/QAErLnk/D/Y4ol71z+r98eoYuZ+BCUT
Hd/ALNi1OP59ez8vjWANyNC6npGw2AJWIDfBz8OjqKRr69+/y3ed9Z/RNfQQgBFTyDOO7jh5och2
a3ARRaPDD1N6owooEcTIy92otGBJ8LFoafz2OABIeM0o+l0Lk9+2uIVo6MvByWcV1XO2FCrXSZBf
Co0NoAkzyChU65fx+EXPQvDCqMLB39SAaZncGPFKEgK2Rg0sWB3djC5U1ccPcHDI66aEGssfQ6M7
jCzFaLXrDKDbwDOg3nuRgMkFDta112LVNl308PuknDqRtB9zcnQ4KppsGE3POhC35AzspiYE8aPh
86wgxckkEKdHxaJqKyoBInz++PijNTlGGuVM/3DAf3JMMYB+xFdEwAuA+QltHCt742oQImPdS/vf
X9Q4ufbg0UDeIHAq31X6H8NrrZNkhmZH344iO4AaWM6qG1s3wQiMuwTHpxSLo6iIscUEWTLnaypO
cdQswci2LT1z2dwpg+EmI0Xab2vUHtsLAROlaNCQ0/b9AaEhIYCXmhA4jF1rzVcDRQSR2aohsAQy
KYpUqrHjXiYEEieVCIQq+6Av0FO8TeXmqq50z5TmrTR3FwO2Mg5sI5tOXkJTaoocbyouwG2cmZpT
GZL2Y2rE1P2YGskKTEHNIHoqaw1rhqoAw5YhxhJjBB8uWtyIhyzE+FVz04H3He1FOtlLUWVqQFoB
BKY8LnT+Yu0FYLmb1p8mFVRxlUPCXAgRjwidG8mitIuFSQlBUDVt2LDpsh3HiwyxcQqOAi5usQuM
FywZxa1YzNeII4+yrtO7LgAapoBFgRHf+jgt9F+Q4kcZcceReoyxQjeXH8g0tknabeD2Z7O300HT
tC0EKMkl7WORbmeyI6VTOf1Kp8GGHEG30nFla03YdLrX2nzm2FxU5wRTTqYVP0Y92jd9XORyF3Cc
2NJt6q9A0J0VODtlG2rpmJXKkLHhxVsi7fixAhDFsHoDt+Qr3BpMZJZUBEZiPfGa0l8OmrxsAHwq
SDSP0QwHba22ryAQ73y/oHJGiQijGDV3fSddoCew8nPDC2PcZ6xPC/BrEm6FKZ/FyctlHlOmrZqe
c1TWTrT1BNUT+jzbW/tHlbeUW3ssgpkkHxxkGVeQ5TLP0acLIGJuG6+iBDsBat6qHQItsD1msSBD
Ek59RObRxCnR3mMILVsH7oC2Ua0yHG+CZ7zB1r4Z0YiuczrmEaYoSCX0rK5zSsynSCVI1ABfw7Ga
JXYs5zFA405wPOJwVByQZMqrHD82YeBVqF4XaDTpVuxVeuBNj1V9EPsxxAvJx5B1ACcs1E57zLcQ
uEkqYKbIe4OlDDW1p1jOdo0ef48Zp0LGz4c9OslRUjFm2ttC/fYVFWQMTpH9wjNHifZosM/DmdT6
9ORA4rCwVRYurkfjJW2RQz+U+b7Zta+vihnk2y6077ThORpuigQAJqjGaxYunC+wLUga0WslnZGW
9NrSaa/rrdtJ74GPIxJn7e+zcbKmSKGNapu41OraUTrlK0M0KRKPhxk9ZPipwMjEFurJjg5MGKyj
/glMrKnXJZWuM2OfuhL8HPtoajKzHKYgZ+yCJgnWULi/uQhNiYKxDzhJOVSEzATirS2MVLAZGc7c
apVTEcqgzK7RFUQ05Tgu6qOE0oG41grui8lJaiCj5PT9Tci+H7vHqNmG2Vp4oon9lmGIotv2o5Z8
+H175llOVvdMbDSIAbQq0Zg4imRR0luR1kYCR1CM5tr50NvsAtFUQ3hYXDAxxc7WSMCMZlU6VxR6
A7Gjs69S3wnxZqJBCx6DBBRTEknRVma1VKaHtMrPfDf91Bb6+aRHp25oV1OrAAa/osmZWQ5LE9+4
qF/BZMAXqFnXUv2Qd4mAR6dVdtHistTTkcC7RhjX05CokLfLMKFEa1eokBPOhAVvIVcLFOt50bi9
HJ+cD7m8Fi8GVAcyjY03QLfvoX84FFtx2UoNFbX1vVy8hnSAQgpxbRBjCeRiThNN8bKHvNZHKL+8
n1m2YkscZ+PIgBG1ZSQkqHH+/aFGNc3rdhijq9o+CDWhXDqkGD0Q9LjH4k0gN3uduir54JmBT+2X
nwMfrRBVDa1w7BlYzxko53zbEb4o/okdE3wxOshiJok4ZkmfZwY/+dEVIaxDBRAswVEzbNLDHrpd
T/lPAuYEOq9fYHoNURAT9gggERkkKzCBhiAuYlO1g7ChUY1sPgke7NyKevSZRzpVKaI6q5oqZyfq
aEf5hTRqdoiP9HdFMqXy2SgWALUFEKqERW92e7BrwmIFNZEEJo79JcwQFIIscrZnnuVUVQdoDtkV
wCT6d0f1sXgch6iPCSTg9UwoKtCPBry4KBe7wu7h9xc/ORiineKw5Z5uHq2DPlTkBOI9Rwobz8Kb
hrFsmF2CVwdnJDtXzT8VJTm+/m+8o/3eQVDoBzGeOsIXXbO+z2pfnLrNgXpBlN2Ctk7T5e89ZWdF
bVT6wNJWd4I34n+awVrc4yPrzC46uWh+jHR0b+xTua4McFRXuryG3jfFomJQJuv/4hP9GOVoPbSo
OQZRS1ZHBQX/rCThXAXXWe8Ezs+yp8Xvw528omKzgJA7c8ccHm2FzJzVyIHzIXRjIR2RYlQ1zkPf
TkzAQmqag/hrhek6oXd3doGcbMKi5QGPGvq/+g+bupAyuAAlWThqG/AsFjGsAeF/yQExx5aXwIYS
6E/tEBfbIO1vwYDid3lmDkTcPY7LKGKAU0MuEYOLoy8bFH0JeyuOhLy/oImq+pb7sThv2B+EIvwf
xuRan2D9DF9nxj6RxdsKjRESKZw/6Rr+vX5zcIF2mcF3Q/CCLnAq5a5yBzaPCojvv4DHhwH0+5Df
ajBHr/vXkCJg/7j50HzzG9MG2KXCIK3nT7u+44qEXGsI7XPDDcJ9jRFWDQKTinHpxilWtv1nN+4l
iDrhauRSBLLO7QhP4XgTK3dtJHmV8zU0f3AqMYGm4QgfYSLtRzjaKjAZH9GMTNGUMK/9pyQuYdNg
eIaZCWwqCubhIQt6gVceVc+P9k2RLKTyVp0lL+o/K0RtYaT4hgW5yr+a8IALA0AohxCEAEcHDRQM
x7wqelPB52OJ0lwAikWHf5Qwk/Lva6gTcXl1Zgr/XTDMIFdbFBcMRADEgvoxg10ZaoMSIspngYtB
HgmP7hJnxgbo8ZlwIJbeP98KwBtgSo2VqR5F7HieS/pTzrdGXjG/AvqbRnhN8MbO6WGfqhUSBP4z
1FGwln3UbNMOU6dwvnWc18h4nvODBRS9W+dYDc7SbpI6N0B6QIu9qb1z5iezvhrTgx08K9PgDp3s
Vfkarq6e36XQkqznyhbF1thKN8iIowKcINRlZMuhvJGbtTPvFf9+qhyoj+B9c7yroZZpewDZrjHP
rj1f80wQBj4kNkVjfFVI/ZjBuNL92zT8U6s7JVPPhcMTKdpfk3AUDpOsdGafYcV27DM84pY59Ix8
waFiSh5sANX3IKD8vpxOVVn+GvXoEFNk1bSCkq9sOa5J1IN3Th2VtGzqFs0f4TcLBO33MU9BdBGI
A0tlCpGJf9qRc9eXUzdMoh3ZgX5jF21mVMu0x6K9n+rLrg4heMKTvA9B1BoBpa/d6MPJutaQ1Cil
q6hU8c+9q/2XtrhGjCkaFqP6THkvSLmrqm4XrINg2VkgYbEDhRanNqSYazXfAyKQzK1k3ytwJNCu
lmnEStl/s0V/vN7RlEpU8GY//F9tQbScSXfByaKvfNaQ5hROlokUcA8u6kLd9e9ggDR0Mzk+xSrh
fhrwoSz/dZaEXvS2oJToSM4iMl4zHxZtvY+pTIhIZyKD0Lw2gbEm/xb2ZROcTlvvBAG5AIkfIpEh
/ENEVyQFz1ZQHOwhpvp0zjNMqHNXJMyUYcf2qyIQkyDIkKwd/mik7mCHZGR3bfCnt5Y0fH5fOidj
0o8XPjo/LKnugb2wcnTYsQhblWua+MLEeDgDBjlVY6CBjdcI4DSTnPUoJKFX7hdqztRCHYRHOs+w
8TDOM4oFI0IGxg8TsT3sugLqQv//L0mGDHTDxHsHb7S/v2ody5UTxGoouvUEr/9tbtJNy5ozA52y
06Gu+p+Rjlaqo6dGlBpaKMQ5xX2Izu+Gs3elSAQ/IJYhIMe0sj1h/GOXuznOrnT+E0TqZKBJ5nM+
yufe/lTxiYdCL9hCu8iBLfH36xeBYUWwYcMrLZGXY4uHpskRrSAKPaL0Hy0K4VyJbIUwrbVA4CTl
DgMmyEK1OUBB7zHxHVayF0PA6lNqdmQC9PloQ9e4uP7+pU6lsLZtYPWsgS+z/vEjKsbUkSvZ4FkR
nPfV/F4gfhONnpWOhChKBeST3OQywLtxlV3a7IzJbs9kVac/44+nOPqMQUOhvC/4jAKbD+tSSb3A
uvXZkOn4R+nRucCOER70eIioFfb5DL7xTpKfU3L6Pr/7fU5OXPSYEqCnMImFjNpRTKLQMUWVw8Ng
i0RiT6GhwEsXmnv6qoxn7kWnwsHPsY7Cga92WYe5R3hFYQG01giLONjjuHLWgOhU0e3nWx1LdyFJ
J0VJYYZXIx1DdS3hOp3oJRI1VLS1HciSbyzrloy9QVI49XXK1vr35fb32T1lU0/CToNCFOCpAR7t
jqBr/K6tB6a33IfdHrTNRWJIrtZ/1bJ2l4X3jQXK/W1oPpSx8mRt7ccapAgoWdu2X9dCgRd+Go7T
hZBxoifX2uYinuaNjp+zP6rXbWS4KgTVxPHU9tFGTSS+xTjW9TkG0vHWl21Pg/jp180mpeKPFCh5
cIyTQGR+5lS5RL1/CHFDs/HlftWlnVNrD5NSXQYYxlUYUdJguTOLraa1lwIA18Kvp+MUYjybZ/ZO
QUBATrtbP9FXhvFijc5+BNaglfO2M6s7q1gZ8yGmq9cn2dbxQy/tbTfHm+73eT55tHIxY2vrqJ5C
wfg7CsWRjNp3I4dXQpwI33rkiqkBIvzTqfkmTo0L+t6chK2yGWcuZ/h1i1KsBr6zdy6G2EQIAK2a
VYNpYIZnx0KPlBvBBe45OqXxwq4kACOjixRcCdOw2FDpmePqKuux7XAWxfync0qo1YVn0os0Iu0p
ICZLHOpz3nvtSIShX80hNNjqze+vrvwvYvs49f95+B2dQNqQAYbvOfwyFBm4FiNJaXHmC7c1qmIq
CSItDtLrBDa3bx5E0ANv6GFnKZzBuU8PsKbKDt+HrL9DP+QbyBy8RfS6xEEqrrfCJVtJPKEPXAzW
kn6QlXwJP9Uc+sHOoG1pMcnA8iFRwEeZaAVtTWsPQWFu9qJfWcQUjuRx2beI2bMbQZMN8YxcbLoK
sMoAuSkqjgkE8qa2t6b0meh7kSYJz6Qyn5Z69Cnex0J/RLRztCJ4aAb9otSDhciU1OAg0QqiMsnF
iuzJGNdjFC0QTU78fbbq61cUTZvyMUMVh8Kp0WDMxtcB3shZCr4ML2tyP+YIPQTve+/M80LY8fJn
xOzIuBSgDZN1SPYQhmPkS2Y1J+X/1Cnry6hAQCOYZaByMFy9TF8q9WVCfd9hNY40QNcsmptWxxdB
frOadJtazVoo6lR0uDGujNstQZBrofB7biN2G6oWOcpIdASQo0jBBqtU+tJ8SS/cRUXen/6o5iUe
5HxJyn/I9JSw69v6kkjSh4VrVsoynW6BOruADRYSKjJJbsG72nfqvDT5EFNFZHzpzdaVhg9LQvaE
X9dMvFmqL2HATu/KGssd1dfcUN2ZDpEwDmzSYOn3e5LX65wDK+DMF2pW01AuNPYK0oWSvkuq2TUa
jJLkhSpkhoZd17wOA4JQwyWQhrHIrkBCDXc56f09SzaAqWrg/fOQTk9JeZv7PFONximnsZh3ai25
8CwmHxBTJry/m4NEJZ+EeIoAV9nypUnu3BgwwkAYYDlnJl99KH83NYtyWvONCWGgIJcBEGWpWIXZ
nSgwC49z8cFzNPkrerWs5oFGDIF6RhqwyNk4bGdE190CXxnzNtCqZSdfhPombO7jBujDMqM+GktQ
P6VHbL5EV0sv9zKsJSSokmEbyq8+Nj55Xl5myHVE1bfcmxtE9g46ssDAROOyMe8lWql0o+JUWRbV
vIzBjYngBE6m6KatI2HoauMiAF4ddFAx7IWjoNg3YUlGD2zKZOPA41ix+wR92UJdBpdLB/UIY7ws
wfEY/AaRQAztl/ihX66z9JuXnTArYpOJnY5cBDslQpfBL9pbKbo021uSArns3ETHMcYh/C90FAwj
3/JMEFr8P/JgqwmFeKDCn42NnRMXlsbc01SqGEdsFLajBAF8BrQMst/kFeElUy8jQacPBQ1ykCxP
mJxLLH4t47sWayqnoNCSfC1le26kO3ZmCNmKS4T4DFQK2PMI63AnDJBZIkCF4JW/VVebQ1qvs5AG
O+pnre3he0a1UjTfeqfwYjTIsrG9ilGFyhvpVq2mdamXFwQcOUbkot3SX70xpxfWFnKuAYK9g0Ie
iwiQxTrnrfzB2qKFr+IaB4R5M+CqOXaGi+0qjyplIRo3wRoFEtAv6IsUDrocQu1NaEflcJHQAXcc
0spO3c4BMjiI+aPbhCCaaAd2QDz8bgfU/0G1bmtaCdmEBmCIncTwSttHGLlS6AzYnjGyY1UX/Q9p
57UcN7Kl61fp6HvsgTcTs3fEKW9YZBVFUiRvEJREwXuPpz9fUj3TJFTBGjMXis1hSwkgM1euXOs3
C1pCuZ8RIRBNU3GfV14FXAT8kOSKlRGxFumcSU8RG8OKMqyGDgKWozl4qCTPeYRzFHR6NCzvQ9+m
HUyXpTgwM1KgXkGvh2n2BExlgFBGCQ29odakUQkxJBAMBfHhEQqTYaMgsD5ypRcOMopZQLw1V0Zh
7vEPqPVnqMSd2y26bCnhMFTEW0lQdrpmHVOfMluZftpCRXrnl19ka3j8fdQ2UFJUJaidkLRUxLcK
hmAuciijGZ19B+RPBSKIC7soc1l0Jt7erMA+cJdyZGCut5F8VTBfAfjXebIflW7JwpNdf4OIHGAa
ypu40oJXK4wFhRuhhAZRH/b+Kicc4N2kcMXiF2xri+yKDuLIDYoMCrsw0Qphe5Moq0R6waO3w0x0
F5UKjNgbb6yquIMHD1nqLgnywBnVkJPMexDW9aLf7b1gCLZUQ648KL8ppGoZLnb1mn2YQ0Lx74D3
2N3r4K6U8GfIRu0H+ND2OKsK+VCn6oGdZ3agC5IlllUZyA7DRxgQgUpzkWXVUengI1qoTJnzmN4A
7cLWBA7RH2qdFRSZoLu9OcKJxfCqx3OFaJiLBczH9eJMfKlAZJJ0UUv4ToJhRfI0J2nWWKs0VqE9
teFrgNwMDUJJALFqPCrzFU2EhX9L5rt2WBvPzeCsauUmS/O5pJxSTXmTVDPRd3SIu/xz0ENY3CBi
RMJUpQjDsPKrGA3j4iSeEMWFedpZmzBd9kqMAVF6i3iB8LLlJmmrP4uczi6FZTC1DWtHWAlUyQGv
LWl8IROd86njFs8szhKaljKAw0jLkPXmRzSxROMYLDI9t5lICaAejNS4PfJI/p7CRR5ZMEJeFY2L
wtC26GuIVocf5CvV3sbR65vkMbVNwkcDMZ1yfBjZK6oNjpqsKhdJMvk5oYfrB1djCNAtWIqjB2Cn
iFAGFYp4vFXbrSwfVA+lnPwe3iipWfSMSUFQPBRVtiXsaU6/otEj6qsi4wD6RcpUwdJzhVRqFy4U
TJdq4od4HMFZFBGSRD13gjXQNLjVDuzLkC/J7TJDWwuTjZVom0bw4qv1iJRdWN8X3r1Ic5UsESWo
NK+uPHMDvIYQwJ1QuBd7DyZtUEyjIy7JsRMuPM4NL7FmvfXaWwAZJCC91VrA2zoPg2HzDQQKVPdN
sUAA18pk7dfZvVhWgV7e0EVxkm13KOxwEWUAUFp1ZZnJGvkKzjm2msWu6knJfVwzyTM7+zuQsrCA
yE4K+4Nc1hifcb9GgJyD/sWvVghZjcMOZAspfR85s66bRcEscYkys8pq5jbMHrqLvA0WBWi/zsLk
pZWlZeI0pOxzpfsea+a6saqVKBZVZMqRZhwF0FACBCoWhzBOj8yDnByE98uATqIns5gGZD60g61z
aeK/q07xk52R2WzG8KaUAgFOixLOtTGdt+rOQefRrAlhnOtN/MI70Ur2MBUb4vu6cakEajPEVDqy
WFa56FREr+LgbvAs5SzjPBYaNQBphOrd3iueZZ+Tk7PGPhi0wMJqqyRoJaFszH8Q+/EsIXo1wbUI
VgpQQ2NIV3H5JeWY4DgmmOuYulT9S/hD+xrk5n3a6NuQaP5maW6xVZ+FGaXCrZOYSegsnfBGVbn1
1Q+K1S0EqpertdQ+5BnMNN1aACS50qp+RgYJJJSwKvZl077Sj2C3C1/yUDpSmhv6dClSBUpCJpzy
dPA2KKnPnPKEVAO9diAeTBVVUqRQ9TL6YlEpUrL4YCO+AkJFi/XV2N8D+6DuF8XefVbaLI1XJVA3
HKuc4yJ8WDXSLnycobdnzT3nGCBbftWhNWwQ+osdwYoI36JudncdId2FLI2AWAKow0qdgMFMEcrE
TaYz+plg4vDoomjg5zgO3tdq9xWMrjqqa1eOl0OfHC2VdRfOWi5byA4geVjv/eALcheLMjry4GBq
Uisgaw22WYHssfczRwULcmdsxHfmeOWBJu3Su/K+lmY2Vx4liJaoFF8bpYTSGMAHY6UWawBVAoY3
tNlKw/im2XvNZuT+6l9HHqTNFTHTqFcd1oPeVRDOo/in0ckz20BjMD9RC5ayK5ETs6GFETsI3AC5
S5smTYpuZE3il9H1t7obghILsI39g4iXAnwiwC8aaOSmO2Zo9VQwmFleRBcs2lj/AkNEeHsS2abt
Zksk4VngNIoBwoWptpYoApCeDe2JKC9uhhyUERl/yuu2IfA8ajUC5kHyV5YjstkeUEUf/c11pM3r
7IEFGdTJrbiFaLqEZCDKg/aR/KcjG+NRxT6ln7EiekiNPG/GEhA1pfH23hy8a1D80EtFQpzaxjZE
ctZIXkpu/32YLTMJUBooQcdCXlNkHM0BbTpEAb1tHbzQnWrkx8aoFoOcz7iKsHckVMTpPCVLO4zn
nLa5/ercGOWWy2jTJ9fiCs6xjvykj2+CVVYrEsm4X4uY4qYPLEfu6U7SP2SVPx8YEU5DFL0kT7n9
UtDeQSUSxD/tbPJlAQDnjIGKaCMWle04zSHOLjoDOF2Csx7bUMeyz0JBCbVLixWAeCoyhujzrpFX
QMrlutC/lVYp6jXiDAwThAOWbvosoF2i78Eal+N7Ed9zL5tvrhNEsISWRYi0hRBvQuZYFQbmAEF0
bjLWWnTkudqqBrGGNTba6aEcdrF/qft+rgMOAADfZpCEJp4+H4s8bh7bmmKDx2/IhosH0npWG+GF
lJhUhMr5HGTaheqKaBz8Xlv5e8xpY6HKYAy3wJoFsZR0LOx2RivM3DNayCibCNWSX71/yqWmu6Xo
8fkTnCvQqsyTBVvGwN9hWtzxMsvJG4o74oCFFpCf6PlzcHF2q/klCY6z/cX3o01q00A1PbkIGI1y
MOuaTyzQzapFMc1fEuAEMl9YxX7+jmdL4u+HFZXjd23yFGa5ZGh8ZcG0qFq2NBpQJtrJxkLZuwUV
u5j1SvWOANV4zgKsNBVcBaJM3S98++fnj3Ppk09q4gWL2K3ws7yiMcfFUzMO8O3FtSifE3E/H+v8
FwdcBunCBlszpTFD/1bdTMgxiNwMMIs+CqYEX7vviFxYkaLTdmnQc4V4VaUKjvI9dhNTq8BUazpH
MRP6cjLXT7TSDmR3HAZDeglHpl4Yyp5g+iKlaaSsgaUtUmD2as8pzlFX8i3HvhQiamBZhu4+ukbC
2AeWDX7bQF+CLLYjJ3PqH277mOjpKqT1D9JPU0QtFaVOdJfdJ1GquDAfZx+YrabJqHLYv+GMhnBE
NjSBgzy0C708ti0mUzPXWLuvNRakKach1rUbdr7oxZIS1PGmSq60Ya1dhN+cCT0EOU2A1hQbu4qP
m4JqiJOmQJ3wgj1QTYIFxJFFVzpuLgU50YWYBjkN7ABlYnyhwJt+HMlGJW9wagDr4pYuWNfDq+I9
UMlDqoUdR24qPjelJg7jC59bBJTfh9awIjHBrSBp9HHosBg0LQvhnavlN02tVlEcLUZ/r9SIJmuU
AZU5KYNMfU0+5qM1G4tmFnrbVN6oAI8uPMu5WA9Rkgq7SYNe18TSeBeFiqoqIOBZgBCR7hcVtZ5V
qBHUyUUD9NdH9WgXFImyndlzwy2OtU9NSNwhP3+QMzhYFp6MAbxhqBjJTb6J3xGCk9ThvujfhsGS
tBphdW5C2KLTFLwcgsQR8tscwPnTNBQIgBxPzlWz8G0EYcwAN2ShYhx1bFEEEYMHxOnrnrKU+9rm
RxJZLsMcO5R7LruoiiX22TNM3jnVg6DuTb499UbyCSogODHTIcQcgyLwgSqIuD5cjIRnP7XtEAsV
4HNUcz5OeevUfdBbEN9itD6NjWh5OJRgH7ktUlsJOvXC1J6LLsj4wWIBq6Ah+/FxvBDWdqAN8BE8
2k+ltKfHRLdbSKjnXz9fRGchEWJD0dqFVcj/fRwqq3FRam3wrmQto4yi9BpVMQGHEAk4mosAiOGS
UfHuf3w+8rlvqqsA12UYR/RzJ9uol3NZT7A/Eccn9JcEoDRZvmg7hjvqMqLG9fmA5z7q+wEn57WW
IT6fJyBhybHJzm3plcEUY3HRherSQNMGtmL4qdky0GgfSI04p4UQjyeC8v/pjaYmh5QQ/L7vQRAD
qaNHxfan1sTnu8iZv/BGxiTyp9DS0kFnILA5jAJkgzQAeM5F/O65nOrdHBniCHoXW/vA9avUZ1H8
QsnAySDl6GBx/7dIN2JtT6MJ8RurYEsc5W9ZybvR0ADLobMyGs1JuglE0CZ5W/sCo1s1Cy6PaHV+
Pmdn3/DdmJNVKOtBmholY8qiNC4Z21+Y02DwZ/GF5XF2KF0mXlm8HdCNjx9zaHw3ChKGIliyPEA4
UPsAV8op/b9bIe/GmtwI7CiIXA9NoKu8WdMY42ZPU5UL6MWBzgesN2g+M4ZsxWQtKhI4FCcF4U1W
Sg+PdopY+sqBjBi7B1HuzSkWsgs4DD6furPAIAN/TUsc/UhDTeZudIOUi1zK6qTiIAiPJEGie2aq
+U7oX8XmxqBb3TQspwARLPJkt334/CHObcX3zzAJLonjjKNpZez58kTGJ3Cd7MWOh7EuwUjPDoWt
I2wS1QCSONmMrtdFNThigGRvBsP0LAThCej+RWL7ubPAMDlbIZKAgP6NNFD6fToUAHFwt7FBJ8Ln
oQBuRSe1gAXHoJeXkchWpnvfAM2kkdDY5LSTc08f4k4tdRJ4msAVWspsDapCjkziQvsnEiUhZAOS
k5tXj6LIEV1U1bHPvTVu0ZCGQeo7EOo/7k9JSzoE8wJOedpgTd4vtXIR5rQVjXlQlfOmoGYg70wK
mbH6E2jOnnJQ2klU4pSTRA9Bqk3QOCCeh1sahHpM8xuos+gQYgxIzcOgilTpNhA21JXHcZ2P9lzL
hqXK5UgUpGKayeML9gEWytCUdLoixLSqWHt0qEtYyz4C6TmS69HPzBzXmAmQBBzjEN1pnB4ATq0k
LB28+tGgyhLE2l7xg30WpDS/cMJJ0QL4hlXSLKE4a0IGDptvWv49hIhFw9tIwC9BpexOKkUpiPKK
CgQCdNCYY9OoPsmUFUu0NVvHmvcbF6yraMu0zmvapQtFMWYldRVNyMvhABNZ+QUl5XOKPMAVVdY9
eHwVZ9OPU8Ob5KqUWIDvUN+hN8XjSiaNxeaBnKHVDpmlrHrEPrUL+lJnl8S7ccWWfHcieQbuNtLw
ayMQ3HohKZUic4fqSYSCxvpi3egcYebDm05imp+Hf72pjkL5cO+qzw6QYEIqzRwqVp36ajE6fUNo
yU4XbfRLVYZz+nYf8KqTZFd1ldp3cwVQlnqissHpATiWyjTdVO7PrGM8l7LqWUgg92iVy/AxfmIU
qwWvMP8+D67nEIEO+hqUNQSHCUrbx+9v92XuxHH+htKNvecEL10QeItsBmffuKFtQ0VYCJMGByVz
l0BwaIteeITfr7riwKZwyS0LGLg+ObWTJofDqRvcsuWd491S9RXyQJBDhLRZJYv7tgeczkgHJM7v
KZDo+r1Lv3zgCnThUcRQH2Pkx0eZ7IKk1c1Gck1KCwAesmeP3iGATK65SknifAjltWdvcSAV5nCo
xxrjiX/90pSIT/7ZQ0y2hJbbkowayhtjhefgkJ2VQDqanyY4NWSNof+uSuUgpIiE09IIFVko0lz4
FCIWf/YUk23iOKldjroGchz/gi4QuTYVByy7svJEGVwFKNLRW7iYEJ+RlUDuhUNCFSLzpB2TFamY
dRfoI2K+bd3NGvMa27mVZN5AiUmi62RAMh/UDR2JxrvLpYVRX/vRbdysYpBzQXV09I2TbnT5iJ5I
72K4MK57cDn9T8vfaGmw8j0fIMbF+vDvYYyHVlDn42i1wdtPFo6hJK2sj5AlUhW5ERM5E+OQgNWK
x+8VZ4s7j9KHtt63X91Nym3TGk5x/lK41w3U61Pvf7kweeeW0PvHmSyh0o8VSmQQDLyRU3UeIjqp
LaX2WvhiwGiXlp2xpGKkddvc3zSXTHvP1G7F1zCgK1M7sKnffgwqPjnaoGuIJiFVpOgVvodroC49
y0XcC+Nn1FcAZF1459/vNgyqUi3nT0y5p3yDMKxMEnJ0ovyabAY3+uvEPArEtgu5AYDpqal/Xhjy
7Gd+N+Rk1uH/wuJwhDSVTNN7p0KGF/o2AGtsGCz0oWm/EK+EXLLAmCTpAuXfC8/w+51HvLaBbjEF
Kjigk7SuD0JAgAXPIHVfS+ve0+RtbqNTcugBW2hb238wPLrV1n0Sr9DsKpVToxzd7CbqV4W+/vxh
zu4ClcKcZlI4gkv8cd7N2gIMa6CSCjCDo9UcT55AwPIR8Nohoy3MC5N+9uWRJBMutdRp3xRe3mUP
QxGMdj4iD8XVSAcKB0FKCPuASaWP/D8nFvOloZmI2g1E3+keNz09s/OM7gD9TMqPXgT8Yx65aEQv
80vEnTda4jT8vh9ssoP9MOxUyaU/gMe8lylLf6yXEn3XWAaPjQMwCu2lxmz7czt4MLF1FGbBwh5U
7DKsHdK+WdFA1jjBxEExOAnGtOpGkq3V53N+xmb542eZTHqoO9imWXwWHL2w0XTyQ+Mgi3DDfSa0
ZxpWJV6Ogc4u8cBebdoRwCpC+UBN5IXlreJ2eeF5xCXtty9Hm0IQN3SW4uQSZ1ZdUxc45V5p6nys
1yZuVlkyw0F3pDYdbmTnhevjGC9Bvn4+stjtvw9swmCBagVMaDKwZvlugeo7J+Z9c20fg7v+QlPg
0gDihvduteexpuW8Gv03RzhXpMY6VMGz3n/+GmJlffYak/PXjscyjj0xCtY7MHO9jfoj8/b9pVre
pbeZpH2qoddkwnyu7NY76Tflbnz6/EXORiOuM/85H+IB3n+uqMviQrwI1ypcTgoc8/Z5tOVKBZMn
v5AvXfpqk/0aZ57imSmDQenL1DUiuaTvvrJFWPP/9laT7WZrTZPYKD8KLeAc8TmhWop1CwIkEC7A
v4DA/HzAczmx9e4zTg5zK7UwLZQZsJUOQP1xZbmIJrjw8abdhhLsVZOGDBHFGF/O6/gm7L+bOOFd
dAy6NNKkAtHVshOYCiOZ6FvghlmtSahbn3LShVvN2ZMJHI2J0QwpyfQoRCQksNQmeFsPGGqMzY46
Awk0Ds1QQD6foTOXd0IwJ65u0a106C98XOljUoDCKOmVWxqGZnOjWuvQIOOKwsQhMa4wUq6HHXIC
nw979lsCvMAsxGZkW/z+3f5KlMpQPFvItIN2BxmNoRcV0HwJ+Obzgd4kSKYhSSSSRFUIlfpbmfLd
SFKsmlFWlaR27mEER9+BpIG9C8NDey17oHAd9jgm6OgOwmQtKpNCmrq3lGPNBUl4lpvYt8v2oUiN
rdPc99Vt0ojmodb2q7wGF4XBs5tI16Wz9iR5LWSW6f+jy6kUgNzxXGkTiPUhjDjl1S0UemDO1gj0
qw7lUaDz9cx1vW8xSm/A5aLBOkDeE4qsXFRpKoEtXgxmv1Cq16j9Ilx6KT31JR6YwGpdQWUbirkC
vh+nYuE39tf11i2sbSVguy7Kc8ZNkjgzjWYrd05x20NMbW674OhSw1pJELWEA3HKTbXoUzRR50mN
KFOazOjIlKjQ12q++XxSzpSlmRIcqoQ0KpofxmTRtW3jIWtK/Nb6L22MXnwgzE0Ml/QXvPRD4N4U
EEQqMINJciHYXhx7EpNaLU04fyUK/c5OcK9S8162jgZauWoNW2Ut7sV0hU2+NSWLCy9+bt2/e/Fp
tLIlu8JNl60NRTICiGzB7Y13qJG3+tp23xIyH1QeUGzwnGBxkJbUmxc7uU7Jej5/lnNHHNsPrX96
tSTek+Q/tItozEOP2GytqZtQxKJKwR0LjHeWPl+sIaMow57+bSe+G3ASPyvJQd/CZNJjzTqM/RdB
nK7a7wES0nYOrUfCldsBO6c8CIV6y926Y3RIvNvBwcAwIbrLK/E/uS9FzU+6NDq7TaYYa0A8JgZ7
jnQT4DhQg6LD567q7QXsHeyZm1Wj6wuqIchT0/uTYlSPQxntUXNh4I/a2YuQMmy9rIoVXCTb37SB
kOnHhJBEOek3anldVasEgHQzV4ZVHdw+xurM3ngtlkpryd+6nYfL2aOcCE2UcYtntYZ4QNIpM71a
N9g3O9IXytDgfR8QPoVTlG5QFawkeZU/xg4+x+y0pcvib7GOjfde+yXrHkz72lHCVaFB9x79a2rb
cnTXmPazDFbUCfExyK1ZByjdBhOb1U8DNodyhoG7vkurB7kfcYPH1XIsVs4snTdYnJZVgQ6M/6L2
zSwYMP5F+61Tza0jt0sc8IK0BGPrbSOEq+N1kQHmLXdyMo+kXQT/0apOiYFwBP6lZQRlBpIbMsI6
nEgPHeOWWoEJWy+4Hqk3FxqQdwh3FYqI4a0Fa78evsQKVclHCeJWEyLW9zU2cINKQwzBH3vPwEXx
2sADs9QzSDTHwATWrM6G4Klx90b52DvbuP0S6j9c78mVjkZ0VZdPvv+tBNZFTTzxl0P7YHcSrHhh
dT0bagtLzbvCEoBX4MnV0a1Q9lI2dn+nRuuOqVZD1scPINvzWPnp6TcCTFu0XMIBQhlfgjBckwTO
VA9pTFnfhVyRxM7MuEd1tXYqkpUmX4XyKe/DLfcJhDdANkMTo/RXIALZtSfhdDIEY0o1el3EDjSC
sVhicigYpdzKF15hzQPP3iN58tYjG+zqgSQJNxgrQrwZBgNV/M6CcldUx8i/i8XFR38RjiDRcFVw
1BTlwgy30Ae1p0S9jgjbEgVgBRHdFXgP3Tg07kIKUfaBPiIYmeYh0+4CCtTVPEA5H568uk5/SCrh
vsRxK4WUYKkLby85AgNN80NRrnz+N+7DSBENdnjyzLnplhj0WPNGbvZjAP3LsqkGwNHUxnWZNcfW
fKYKL6EgCCl1Ho44QetPAnuGAQzHqMmR6YAzNE5mjGk6hgTZC6ekDrUCf1Gi0qzljuc47Rpda2oX
897W1h4cKujB6M7fFAqmlq68HoHyIT2EXsOuFN0eqV5VNQVOjnMrRwcFw9QczHFSufOEs6Rzi1Nl
hxuYSfMhBBVdcK6/FuK4SX4iC7jovGwtFOQ7fYBN9oXR6hIcJFMuLFJTXqUJEVLuvlE+DWGGCTCw
/6hr2TFG0iBQHloXzQFlRD/GfiMwK5DE3Ca9dutwwdVulkIOSYPHsgrwuZ970gx17jyc99mivx3o
6eBGAqXXQwJ3UY0/zOFH3x6YxQrlEn9R7UCKqfJCN5Z99dJ220FEDW+Y6eqR/jvFZVEyavc+te3S
PKHgM2/zteMsYc767j7yX9tKvguK+GucweGrUDNDd7mBKvlWZKlvhAOdkSxMJIcMHTduI1/7zrAO
zY6aWL0oDec7TvFm7u5qaVOgP4U1WxINR63IAFEQ4iA950w+CPEqBhGNAGp0snwWmo1xtIFihnqv
dt5CknJgn+G2K1dh6ZOcPDcE1xLJXweusQQfVVQpCNYybKmMhl6+7yGTWc2aX+vBdqAGBQfQ3MIl
c+BjwB8Azuat2viWJZtQ53eHTVtgxb4N6it7uNGfY2NeOKui3Nk5hu/yDt4oTX0ypTTa98rKNsHT
z+WvqFb6+MTnGxCBaYcvsLPL6MYNX8GnkyOA+OmUaKdBHw6lYP35WfxW//ntbGSN4xZi00Oepvy+
mhtBqnMYC2VKTYO3hpu0chKH2NgUIDzNmea/iBqNQ1RVM5gFDyh5I+sjGD1xM9YzXPUGw2BfLPzr
3JAXsbV3epTyXPS+S/9C8nA2j8FfCflgpM3pRH/M37kv2nWZAKer/SUXfdfbURhRC6b2wpc5dxdC
CuW/BppkipoXDpbSMNAv1M6bswLKCdYijWhxFhfqF+eTQzxquZFoXP6n+ZnhOXUCUym4kqSFquJ/
NC+6pUdKYKFeQrayM93ZfX7RDU2kPr9N/7thJ6lRAzs1GXwbrXiK3uW2/lJpK2sED8LV5LZFhWaP
lcXnS+5sod1+N+ak5KTGZmJ0DehAG/5NtvfCeUtASmYeuU2zNiNUZhafD6leek2RIb67i8Vukdfy
wGQ61TpL9sLXUEqfKw5ppf0Zp1toFNQ+sjdAjHGVeNW8q7aOtkqjhdrrWw33Zv8nPOzPH+tsIgyg
QijDgi2QJx+iov6S5jUYGezoZkLwNqHiHnAVubfKcS6q75+Pd3bvvBtv8hUiFz0eHYqSWNLcNTj8
KPdQfbm4dxTt0qtN6nHG4MtdqDHH+femX6AY5EOV9rnWgolwV7a7LFR0B2Bw4S7BpXTpcsxxYVhX
CZbb1ff0Tsg7xMIwm1j+klpbOGxMR/XS6RsV5hPuRSt13IzGbQuT2niVCEl99FSqywJqEYr+6tyt
r7ltz0M/3WTOV0VNEURoVzLm6DU2OkDkQuuQoaGVk73IkrqovGjnYETQ4pgMpTLw4mWn3rf+Gok0
Q+pWVnjCxmlpG/3W6OV54l3Z7QOpydyGAtQoO0fLFoZaL0efarHz7EF5gs4pJCV7SGZ5qK4dM4L4
ht5FtxtwVBDH96DZa7J1Od6mqETkuBJk3tLvMZGXaAjx30MayEN7OfjRo0JuamDsk5ODY46LWiJU
NE0/jq20HlBGFwYdLi+DwzkcuyJHCdm59fyXggS9qPKZMBLtQv3ZLrs7vTqQ2Ee5+4g4U+uF32HK
by3JPxSB9qhm2iJvTh5qBjbY4UCzNjUFCxVWYF3Lsx5X7MJbcF2DZFbX9oXAewa/xR3dcAAamYgH
A7z5uFnNKs9brdDZFqRRDkpow7BG6kZ8yHxHb8wB1oVrGDevIDMuo4jVcz05zkPdVqEloc072Sbo
OChQLdiWolgJX8AS/DgZ+eTImGFTJ6iaDj0D1ZX2gQxvyLaR1Ucc4pf1SV4f1UCayTCMOJlw7bwQ
Ps+eS++ebrKzclRbTV/n6aRqyb6iEkj1AKQDlqaQ0D4PGOeqqJxHtI4Q2NK0t0PrXdh0K0x8JdEl
MdDzc4BWDdGLNFySQjtXU7cBdyFJSNIMpOLjfNt6KIE8YhR3WFIFZJIp19rO3efvcjb4vRtl8t30
LK91o2UUgp+gruQ7u94BfXS8S6UW8by/nanoF7F0LXqK00ayXY/4bhpg1ii1jNpPU16L84aq7a/l
q1r3ZPKRcYXewP9CFxlYDF6wAoYgylyTt7SzSu2KmjQC5R/iO9VUMha53Ln/c5PsjwNNGiGO5ANI
V0gc4JaJxmmwQw3Vje4JJ5/P27n1/v6NJtHAN8xBg6oIkJTqmHyw3yBG7Cz4axfHOluTfj+YWETv
FrylVw46U7wVxkmUpjRccCAAA5OFhM3d0Yyf0wxRqeLSkjm30d6PO0k2c69OlGRk2qImmQlBZA3H
JiHkIvcnGvNca91SFwUyCiQUW7nN8ifsjc8/tXJuJ2IZJVIRRzY0a5INpmpSuoZIEKRWWdi1BqTU
gSX3rWtfEt6bGkHrIy5l4QeT/By1Z7dJHlCALLiDCWzT509zbsNCpONqArMCZtskLGh+WUmYyOIa
UCNr9cwkNNQLlePFAuEZaJvAkv090mTTjFmQlVUmNk36MEDRs2vjhLeamj1g8rYhWDTw9ns85zPv
ZbSlPfz9wYoWbYPuRLgDfcqF+fN3P3sGIXxp0zewsbzQJjPhVWMxDirkBGIILaVeyWmmo9gU+YD8
xuukMR6RjND09s3QeXSpQcQunhsSRTy0qWaR9F1T355Sp3504eHOZdMOetFQ2WwU7KfqxIWraImQ
GrzSHiu0DX2FogSXBkG0UvtkZsbr3rjViifwZ4S8VD+I66CjIL4Up9eVW81KqVhIOo93Urpfq+bf
vvf/7r1mx19xtvrXf/Dzd9SeysDz68mP/1oDNMxfuB3Hfyxe6pc/lj+C+j/Ev/Bff+Pj3//X/2uq
unyJuU7/gWff60vzR/bzjy81/0RVB9+r6d/98E8x+F8PJ8b68MMyrYN6ODWv5XD7WjVx/TYsryH+
y//uL/94fftX7ob89Z9/fs+atBb/mhdk6Z9//Wr7459/qjqXh397/+//9cvrl4S/d/sapNkf92nw
I/vtb72+VPU//1T+YQmbBgfHJ4AwePOw3bpX8RvJ/oegZzPfJgwgAI826yGlAuH/809T/ocN5RSS
IaA3GSFznqLKGvEr3fkH+sKW6UDCYwc7CE//5+N9mMW/Z/WPtEmOII/risf5GA1IQMgNuO6DdORs
08kTPkZmudUC08yBRcSse8PX2nrW1yddQ6ZBgdFZW1fql9wdvcPbH70c5pu8NGhfqHU39wlbuzzP
jAcpDL5p7thciJyU/z4c+uL52Asan42Opkp2yId4f3JEkWnHqZtVcz9v6y1+9dQ4Nfm6I7uCDkZ5
1tUqd/3249sfmYrCb5FKj0WnUBUPSulYKrY0R5PfWOQFTTC1RINa1U155tQ5ulTqmFNui8bnxIlO
iButE6ktr5i35K4ckOPxYZhu69a68Yz+u9dV8jYzK2MXknJt/URDg6xO5HYGKTtYFQZBzQiCb5Ub
KnM7rbKVHuvfMsOjIGfNu1aVrlVPiA6rPboveupvPV1CM2CskwfVkY5mWamzuKaVsbYGbnF9Y/bs
6zwatnkS7bOxk7Z21NQox/vRDZcKhL1b5TkKzeBbmNvVLC0sbW91PLfjGQ+K7gVfEixbJKwj9oEp
8H7ZiGUlzDPuqZ214P6u0CXpQwrh0OCqzknuuiEw5kajycpf71aaVPCMzrFRr2+euUP0R9N8HIIA
Ob6mRBysMZ2T04Km7Ftn5RSB9E3S1ZlRlM2rbio/Zb1uaCAAqh+7eutbWrDKbeXoQdpHdKxIZ36h
JXeJ7EV3w9JpXQD7A9othobAeWtmwXY0y2Tldd5tVqQdk+Dd+k49bBRf9Tdmbd7FdjueyDAoWite
fKVmebrKutReV069bB3PXze+3B/rROqPvWSmCxmlwYSCEQilQLnTpBK1QTWXQFPxY2R6yQ38AucG
YKt6b4aFe2NiSfr2UyNLAylmsrMGbxcOeZIhxeZ0+NQ10rpYpEAhmdkg9/eRCswoitCAG5H3rNDW
0PW0WGTd3olQY49Gr7p5+yMd227eSaD0KqFnkhNJdnmd5ZuksfqD2QRc1eJueIzHWkWqLUI80xDK
Eop1p/dddcr0oT9GIaJCRljMsrG3D7obVzdD1dHfCGBZSR7aXoo9trM6Tjs0zujP2pUb/FDyZOvW
sv0Y1lGyLKl4o75tfYEB+yXCvu0m3wWDVkJMKaorpgdbwU7bSNIsTYoc30Vp1qGPSvkBj4FWzmat
0iRMmWpI+9rV7ho7HDcliGQV+BkiR3o4fIfocpLCbnyShmahtwFV56qWb0udUBJwk1hW+UDNKuiz
aBVacoVBQmCd8nZp4kuG8AotAUj58SE30oNXSNwKRVdRHzJfmbUmAmGeemv0Y7V/m63YC3+Ywf0o
J+6VLCYz5f8ROhH27E11bdNy22upeahqXb5qxB9O2ktIzLk6+l2JtHf9YVwHaTUsMkp6y7op45ew
hZHTlsWd3If70PYK4OmyfN+jrDezcQd/ybLi6MWJ/+3d0fJX7H4fq99khv++ABELOQo06Fcoo6OC
8Du6UzYLrS+8fJ7E9SZTK/8ppe815J18NY6utg5qVZ5nCk3OEBnSuIOUIg+oLKKDaK4GBWSk3BQ0
ymRjYwVwJbvQVvaRATBU5ryh04JSvml06XfWyLrw6T0yzcVVHMvDIsz0Td8b5SGI+hZ1y8pc2aNt
LCIq/VdqyoI1andPy7bZWh72tJkSKbMol7Rd7Zv2BSVbjrnpsUD5QNGh4au6jgP4VDGhbR2jM8M0
m7NUJFR3i3Bs74oEYTcCIF3QLDKumzJ7sqNatKGq+EYGLLWmHX3sA7oWb4dA2lrO5u1Hm87cPtCk
nmurosxs4uc2L7L6ti89FMeqCGUaRXow3bielZmUoRPPj26er3RdfYCyBPqDbHeejjm6G67OKepb
sJH6ILHR+i79VRHP/z5GPdl/SWp5h1Odu7IKnbaNmei3XiTp15qBEJROTIQ5hHianj+5yvDaKCYt
Kt1CkLTULES6kBbuGw/K2BCpM7l29ev/T9l3LTeOQ9t+EaoYwPSqLCvLuV9YHaZJAAwgQIDh688i
Pffeac+pcd2HYYlu15QlgcDea68Qk+381LeK/PINhiaRcgFXDWW26Tu4Ogqb/tXIhigMWyTbk9BP
D/MFdiXjxmJbXIyV6Tdx1YUbkdf1q4jXXpo/lmVGf/voQ4ZQu7+kDG+1NrCn5MV7TzHKgfmmCxV+
Xy/6uBJ7Y6Fas5ZVh9Ip3EXlJ+W9pGzRxF1yH90HBhviu4xjb912cFXscf7dOTQ+G0saZ5FNMirb
RLAcdLD7a0sJgxeGyY7Qp8PsrsvpSzFgkykiGL2URe5taInBpxwx02aRj2j2zD4NkbZPhuQYi5f6
4lizyzRsIQtkya+j1oFpdErVCsNqbPEsd7aJw+E7Ot26/bgW0nEvTj2QbatgHO93zTEJh30UkeyG
gICacGcdeGPmIzzNLWHFMv2NUanwFcdWXuu4A+xsAud9yHM4InUePzilGy/KuvslaJLB3LdIQReK
IKAPcWLQDCZXuHApf6Z5C4M1P2n3cV/asxsOwBmQU/7gVmm0TvIquVqTvvlieHECrl6cLL+UYH28
B4KcbWCPpJUX1bT1E8MA6tCJGlC01j9JEHRvLGtuTlaEjwaCYuRQwvYKLh6rdl5c873V8SUOnRae
I9P7AyhL1iD8yHdX0nspgRCGqo5u0aCRtjqmBzZd5leYN2LWPip3oRMSbdDgNPtEAH1GLMYaIoj6
NegxjfVVNpwCpDJtih7DeakY6Mtt7OzA4pDvBOOKNkMn0zRCvQbZzndI9hcfowevSW/JIJ0LIZG4
qBrVqenTRT9/iAbreD8I11vYjNBl3etiDW9zigEg69ZhMW3pQzBNXetRL51MFwvatmIHFR+BU4Pc
N4F3KQUVmzqpnevHNyNYA8yXpuLAMxotCqkIoK0sgT9j5y+J18hr7hFnNzL2MkTNndQ4u7PY6V4q
3cAqFqsphG5o7A4qraIbE3icqiEdVvNt2MThzQroMWA7jKwWl7CVW3Py0ArhHjX3YThbgS7isAHb
bSD6kwuHbIy4n9331I4RDMKrhi34Fz0o/bMHnc+YqeGYue2Ic/2seoWtt8V/OYxnrNvfkfuxpMTE
5zFxopWKih8cZOt9CMvWC3g4cuWh1lu7vizXEU7xtdApjvKG1neK5EjqldGvoGuLhavKc92XzUnj
/xyFgb6nPuDeHvOj9wAIOdOOuYku2M2HNmvSateSFpRPBvQ1YPleC5C7YZ/dbewIN8HiIZw2Nz7Z
xhIOL8OA1tFJJ2DbDakrvvpQ/tWEhJCnulPydAwtA5LR/mxCtGja1FMQGWs59ksX1JnDOF3YmFBk
ZF6HaQ/r09zu3aTuFr4HEq5Ocm8PRVN+K3T/0PCWPioo+U1RsBsN7UNQOf7z/O/4DHddCTV8i6FF
KDAnGXAaR4G+dqLJTqwEE9BF2E9ot1RHBYU/oyJnsxKthugr9fOrcpz0JEH1asAIh/ULL38yWAAH
3ClfYAaWr7jvn9sykIewd8uDJ/Nxq51YfAGhf5pOzYsHk2Oki3goUjwI1P/8nFwnhyxj+pzyyHN+
DBiCYx8cJ8vent0Lx8JgLTMvXdJTaLdcibPXoLTtYMEvmVwnpAphLFLWBx//n2cWItW7g3x533jg
OjVKX6x1f/cxD3cFNhrYoutkg4M4Q0KS5IeCQB9GmzpeGopHNYvLfIdcrc4v9fOYZP7zREtDibAu
SjlustzYx0LA6bA2Xb93vnQJ+yTa+PgwJjasA1cyzCI/LxpbBVy4EdqDwIb+pm77+pi2IDLB2xlf
MC5wcJu4AOTVxvKXE2PsgQUwYIiaRDcVF6Atxck2nbyU4ixcJ6b3Mf9K/VUZBoho8dkp72S678JS
g43df5XAMUuk/qw2wwlkCOBNAi2o//nvh84+NJGDvUmPQXCQ0kOWmYHGrknyR2ircUluqo/B2ouA
IVq0XAdPNPUZFYZ4GHutL/NCpNO7R3FPVopiumUbiVyrNq7O2IQOo3Gf436M77YJX4RNEHxfOzDl
73V9LBxnKyUv7rWTbryWrYeCYod3KYR0rushaH1kB9cGw+G/y+wZjf3nG4cVDIYmoAtQuMlhX/uE
jE95PEWawXWynQ92K+Ol8L1yYdquwoARj3phlbibch2QGjZzGnorwathh5oGM0e33isWsgdVxd2J
ROGKJO7Zw0hhY2pbPxa6xdFF0AunPSbhcR7oB4V0gqU3rdH5tkkRrRJlSFHtkC9bCPfASP8ka5Kc
EcHkYvzossVHAWJCANuw/XWPGcaSshmBWXirwo+zx6BP0e45UsDh0skfhxi+FKOKlqRw+J7INrwK
S1axKUEMwpYNm9RS385ovJFQM3Wbg6LvysjRhSpfyolbRPd9y4MtFcrbyYC8N67pz8bI9xzWpMeG
dm+RtPUpxQD+4xJVw4m1frj772/oE7kGjxaMEibsDKsTzl/ejPL+Y5yQCjugLurUsnVhkDnwDv6c
uQcIxo9OtL+IiPFLig3qObN3onzy0sTyVbIattM3M47JpaFJfMlo0i1oWXlw+pE5JsNj8XOIskdE
RQfPMbgNWxqJfdrH+bqpu/4UwWz5v9+IO9Nq/rnW0NJNQYWOA0YMUL3PwUBu4VHscxONSTlwtO85
O8yXptN/v/p/PwusAi9TYt3uwORCKHnQr7gxwVlVVN2QJkQ3yoJ4VnKCTCuG4zj0yvrsYecE7bi6
9m4fPPr+rzBs1H2+sbEZIYlM9W6+DYdQPfgqhyNuh1Xc+BnqbHwDB+SEwIZAF+4lLjpYs3oyvmB7
cI8y789RrLNj2TKSLmhK4BEav9t4ZLu5EK/yNoXNAitWOcCcey9Q9jwIDl6njMxLQTrkCcJJU+fw
qCuL8Fn7InozEWg6vseGm0/qZNO1ibOWqmEbxMmpI+1hx515/oMd3Ldx7FBEx723s8SoY9tfGpMN
hwol5ZYk9PvcXWRpRW5sPzcefhPxpesTs3a7WN9pV/4YGj4cws6D2TETCxuL4TBfEKcswTWA2WzT
O86x7BKzqVEDrbVvyifXg0FqH22Jx2iyM6IO8N0ouQycul6gmHUXOW+HMyzoixAOz3pLSIvAlQnW
iHMKo2ZAQc7oCGdb5iirq5EC8ALA81x2iu0zxySwTgJgYfuR7VUgMTCawSin1tsQrGpPg+pMqENu
NVYDjMga/daEwzcfON7OMwU+Fp6zAUF0XJ3mS9e16aYvQRfVTQ3P4SEPc/j2omBxDdrfsaA//bob
yyUcuO2y4qHZMCBq0Vgof2VtHmIVlXt0d/2+DIYiX9FI9scyaFa2pM4UfBOdmN/km2xEOrTiRuyS
QuOABTlrVcZNs3B8ou9e2a4hdDCXss7CLx4ob6ow/nye4PaDES2eJFib/GvvTkklhO4Qfih4y3IY
Obi4fhym2V9JV1VPiRwQ9z6ag1P3/apyUqyEFDBIGdavA6+qQzbW32zM+2tTOd7dZHDXLIdokTBP
bucyM2dJBFqA9/u/NwP/31UmjlkXrj4wuEHR+7n0tojdDQdPFBPqAs4My9PxAW6Ar4JkeueEHHb1
qkxv86ss8YMNLz2Y3hfDOo26AGnoVJwjnFtAhLvfsdu9V22fwpi2TM+DbL01HFLlqmiL4LEAU51q
HT6FvuIrdBjthpSDXrjIS3JHw381OqgX0oc1speHqMISo67wwkRAb11tOp+bBIbevvgC1vmkHsW+
HkGu5E+OaBDqOUhw/rN+hKekyGkoIVqCzmUNfIk+Cz/b90P306qRLTBKUTgi/Z9R13/rnJxtCoYQ
NRlZ/zWt7JIgO6mWsG0WEaq7gTf+DgY/euux9osiYfb8+mOhIeAWZR2QKZxEATRdf/6padiMshIu
AgFyfDRdUS9nSCkbXfkw32IGWW87g0NKM+YeoVr+FWjabhwERR7mS5v7OdQ/0bMfJOj7JGsOo2jc
LdojfRkRGDBYFBjLSet0hVVOjGYX4S5RRU6cZtF2HMXv+S4mbgLa3dCizPL0xes0JLd+4d66zN13
Y00wwkAcRd5dAt7RS1jXBosrRBxWp+BjBge1pXA7u1TTxyhrj6yKonKB2+K2C+kzwyF2cuK23RPi
rf970f/7KJ8+R8TNQaqPStn7vOg9jQPNIwhW+KjuipGCMF1PjOkgP5naK3ckCy3CO9MOBKle3nmU
ohJ1JHbeSj/VJiXLudKKkmanS0r2M8LCgwMtLEpo+CyjH4vonXdpBGLztCuQLKLXqoanTFUP/v93
cYKAbvjUIucPdCtYkn5axBVqwrJDZNHy4/zsWnJQVbE2Y475DbB2uD8gaGGJohnBCCNZi7EbvuGr
XhblLWcFWys/TzHyGcmD3zvBe1DXh9gBZTuITL6eD4E82JiseAzmd6hQANB0fNUjff/vLwcd7uft
NIB0OaKYUqL3Bafq03sZWShM5wxqOSpoxkvDH3qfDDufuRVCFWC71AT1eFQBd68+D8JNFzV62Vgn
gzKvTs5osjAkDC1/ziQEelRwb53r9Cr8ITup0tcgE7buGomJKHXhHLvnbRLvlEUPp4VrVh2r/Pv8
Cp4wCwAqq9ZAytCWnocoGOquSpG5IBAidCBOh2/VVEd5DnvUc9mq4m8FJmUzDDpfHBImB79JE8Qj
lexErUluHRl+llXhvSnMvByHv1c5c4F2aeSMSEn2QR3yt559V4ZFy7bh3cXiqV9MQNyLqQ1Z+m4L
f/uichYj5l0gLcIlqZPQzJSsbI4OIBPLYxjdV06517TGp+C+qMg7GOyBr0Wnx5UTDzGyXBHJBLok
Jmjon70ysCskwi3zrq3Fqk7zBxan0c5m/TQOjCGG8ZENsS5o144La4g+pWKDczvdjW3Rge+LCRYQ
ua2SHt0TlnpH0KCHTTKY8jb6HVuFzCZLG5XhkjoITwJXwl04kPfCvLpAbZnbNXEPTWW8H4hLMEse
ITi7qo23HtzMX1eMldduekUwjMNsNitODbXjKoshEYdVrb40HRWr3O1RYodEXHN4C8LVPo42mark
2dEuXlU1LAGSnS0TH0zAVF/8QmImBrCeCPXSRsl+CBm5+9HIlx+gHIgjk++W+8ShyILmMet2Xdy4
T7JIk41HAvDOTH0gKR5wwBRy11WmhcVl/AV56t8wWYCJ9GSwAf2pj/7+09jcNCGRyG1AByL1Nk8D
oMADiY+jsmpvkEi5GDuKUhVm7CtVx3uYxBAQO7XdRRqiQF656MOsI95yP3jHWYijLVXvISDLV46s
Qm6y/pmmQ38JNZI/BrNAUAOmBUH/zavaZBWCT7tG0fUYWKG2nQzDDUGUGMJqzA/j4umJh7bcY0R8
87wMIQkApFaJDd9TGV4CC0FcJbOvlJD0X0wCSD9RegEvoAgNxdz+zxOxI11OpE7FsuvH7wNticYB
06yts2nx4D3kgxOsegYdnQBh+lZVeIpgDQx7HlagL2M6xYYSsZ2wTruJ2jw/Dbp5mrEHnsJ0n1Vw
hCqywHmYX3kVHSBoKfp0Pw8q+8EOlyQs7lQP7AaFzwvpogr5qHn4GmcIdpPqmutEvgzQ5f19DDAE
hY0N2Ke2G2Brm5S/PT2Wl6p/G8CJWAPk0ofIb/XBmV55reg2/73B/i8YEeSyIKgh+3LKPv9cRXSZ
jLLAWlDzAfYuauEtuSU6xzzcXfLaxOux8sUG0Vn+yes5PblJUmyTGPh10vPkODD+Nj8yNo/oqa0B
mOWdMNuAiXOQKn6I/u9FEMYPZEhf/vsdzDqWT3WQ408DSSRKQpD9+VvnMWZdJe2K5d+HEYvf+rxn
t94N3hEEDKqfg0fU96s7si/qO5fIsar79qosr+819apFXTK98yny6CBRPkJOG26DKIKjuGXijnE8
UigHS9dp4hAoeVBozXPaTsDShbvpDxKX7tFEbf2A6M4DDxL+2Dfp92ByYnZxfOS9r2EOnm917Jer
rtPuQ+6FGiJU50lnxTJk1c5LdPQexk4AfZdWl9K2YHxQee89YFCsHJvlRwuhAYIjzS94bP0qXQ6Y
ga8++ox2DH9iECqO8yUqErLotYIC1fXIbl7DQ9LLd9ZXb4TDVw4q6PwA6o2LsifG9Fb0Xy6tf3VC
MGsOKZ0mxrA/cT7vULkak5R5mFx6LX+nPSajhbXxIQvT/uwEMHpNRJb9rMHLt50HP4wQaduJcQ9E
Rh6yvlAsdf0BpgXBS5XBmTEa6uiC/cOsPAJZG+mKo58lFSoTl39RW3v0T6b41Ae4IA6iKKRohIJ/
4TuoKboMGDdfZmVscGhRAYsG4OLhC8rA4tUO1QGyvx1pS6gI+uQ7KRg9V7YKVx241ZC9QPreRfwR
Y8MFw/F7K0hRXDEGqxGQHlQHBt+HjQXJ7C6h0dqmRYAGunKra1pAgeiiB1nibWkQ6YYHKfzqFPKd
38CGOvfScIsnz13Z1rI9/ia9nNEAH+DgtafeZkLcB3jd26FR2350Lp5qwpOHs/zUezbbJWWbHgkf
9SlyAQbX6CyDfggPqcvANzLI1cTUj/tZf6yEDdcVh/CvgyfwqWrKY8dc/1xWoUC+Q7qxmgRP7XRJ
BGLsGAcLS/0Ypj9ch3Ciy1RewyAN8H/J8ZfNyGWQUw0BJmwni4EBLXdyZDx2xbYMvGGNj3Xkjn3s
p0tQIBuy9FGMjF007nK0FRc+XSoPHgR5T09xmUIbOOHyQ+kT+EmlUPr6ub2AOLJVv2wWkmNUV2wJ
ShLmX7bZpTURJxwRHjySqvqp7GoYCxqwhWLMLhBxDQVk2xwRepM8pCiwPi6yKMmODIgPqEIEHDVU
XaXskJ5FWX3gqeOshnGQl3HwoZ5LZbLPLZJ/G1pcGM9e2qQyR8wRAyCsGpYsb4OoPagUPRRtonAg
lOKrJsurd6cfip0H/G8TJKZ6bxS9s3i8sGJkK0JhsCBU/NdcytWDWlhlMft3VbMbDeKQ4nEjQhQ9
Qc2Tx3F61OPUC19MkcIAWw71udvM3KO2GkIE6iCaMEexvZvnX3lDgx3I+siuMvkB/dqqt5M9DfbA
nRsWwSux7YsDFtCibyJEa04sFdQ2wwqOD2hmEgJBjRoD/5xRHh6YsosckhkYVlaQXGJzSbx4VTXh
eQZf/kZgoFexly6L6R16EXtuJUWSIOvfCt4Wx1YX5sBD96kukNVLeKwwdzbNrupDjbQ0O3yrJ/pB
Fo/+PhMThVdl7Z4G7Q9hdX2pS4RQgKdVrWIQJ3bzAjFVly6LGgpIU23YBEeTjHU3+BoCW0CAGXin
Yt3S+kdfpYCn/IE/EQNI0Ibkm238/NH4dXPKhL4H+DTWWkNdsWYxq1aBY2FBmGXNAzrX3/NdHMEB
y3d6xDy7hXsIMF0+jInGOCXPKDwDOvJY5AnO+2R4Azv5i9JwtiT880Scxl+AcuZACjqnMP8DnK4S
uL9Cg1MswfODZyGpupWdKOh11/6V5QzlsQg84NV4lWVMrlRj9KoLUV+TdkzeW1VsMC7zkSyK4Lpm
HMvtmCokOU7glQnwUdSOe6DM7Kch7jEbbHbCwGKLkhGzl2mwAtfgZuV6XK6oO3jALUe5CMiAJMFQ
cti3qnff1Bpe95BDo+EKz2M5tAiIIdkeE55Hm7XBW16ivHYCvY+SuH6h7tJINnyjyhXbILx+dLbS
KfpN2RZ4CkHZPsyviukVybMvPtRPQsPpRAA2EMApeGqo3ejzZBHMJ8zDnBpwy4i53mqmJDipExzS
aJovhvRHA+HIMZ94hJUir34wRDtN0qFexKr3HwIEmKPePtTQRoF0ACtTatByDYgEu84Dt6qxsI2R
mfdF8vQnxvn0l4PMH88cVhxlzoz6/WM5QLKelL4cCrT9nkGAtFOfbbr1mwrshIkHabRcSwRaeZDN
edMAA6Bt8jdkWenW7nSCCM5I+/u0yjnWgc6qvVMQpOnlwPS/tFOZKfD/XL/IBce0Dw56qOgiiuf/
zzq+Aq2qL7seEGphLsR2zTv4AAapliw9R96LdLP+Qbk62oGbi4WYBVdPWrpJw3CExyBUOFGWvgxc
x/vQs2KdTjwMRyGImaYPHdWbDwQDpmL36a4IYjSblXwfG7Wh0AOehCAVZPFGrf1QJGtM279MUvo3
63kGm0C0R10UhzCG+/M9qtYnSLIFRlPbiD4nHoofkBW82/zKy0DBKdl4bhvlvLK0c9Yjbg9ESH3W
UQpAmQt20GgAz810GfwWfXsbecs7dwL7AgpeeQc9eDcoceYNai1o2ZLloJrh2jgFWC5wTM+cIlxO
HXDlquBgWgeZLZ6orkFfVpv5Z2PrWowqILenAwLhWY54va4VT/gT1FE3qGK3MwFFYj7Vd4jeCZtz
LmV8i1NnGWf9eGepfCA0b1+HRMFwL4mrB2msPWessGdM6kEyKLGHT3fzz23kc6SiQVwuYXQNuFXE
D/O+g+B0UHEa5e4ZBq5oaVnzahWyCXii10Y2OYoicAllQBv4D9XgG2fI7MTWkFxTT/LVR8PFsrsP
ztciC1K+oeiXV0lZdEfdh5c+A8cHBIBqAcMC+V6kFhkjJb+ChBI86hE8sbavGBKPcLR652YarQri
Bmubechb/tj68GF3D7EDit7HJhGEAJjmEVhWJmCHhgBjN4OnnZ1jOeIZJ9wtqoo3A1Aab4ljuFw2
JQ7CrLKXIGxWAgyyu8Pq/F7w4Stp0ifrabhGxsD6p1EFWPeTR+AnbRKQoSHFsipgGCFDRNc5qzwL
cOYFbYlHy5Y/sHQRlzdDWcRAJjmUD6Ooqms9OvFEW8gzoF15uS0C9X/mxU5nc2AeDkccTeO/YuYC
Zp9zlynsFio3ju4UhCdS8c08xS8bmM0GupoAYqq2CbTLH6zvvGgYrD9sekhHmh5GGnQ72rqvKZfF
0rhdelSudJ6QRLCzdDBYfp63pk0HWZcNDmGEcEoAVx9IbA9TgSn7vd0ZhsBHl8OmzscAkEG62y+8
cTSn0njoyQvRvAcUgB18NeESa+vvYOZVoM/h1xqfi3PYRj+KvmNnKBbUOdD8V6vNZajL7i5A4l8D
PQgeQkSUX1qDwo4Wt5iMjyXlYt81efUEZkEMlZfLViMK1B6w/GNggFn5ud/u3Lh6igxrLnmC+SfR
IbzvaQIbd6/O/YXPYLuDw3rK+IvEhuUBf5NjtufI0fxewIx0k+mqXSarHsbYf1kktJaFqr7By+s5
pc9zi46iEnO2HG95GuMxE+UgnVAEwMLhfhlMi740zV0l+KLjwiJIPu/zL8D2T9ZpH0sOeQYRmqvo
f4FzsxokgDoCFbVLCtQS9XuTpv1e9wbIG4akyxgtKT7BbAMJFf1dzRbvZXtIGrdGuSCCJVQ0+lLb
rIKPJyxlIy30U1Bmp85P9qPrytdaJeGyVQJy9Gk+WeRxCGIARlc2ir6HfRkfPO5UW5cysJYExHi5
DqKnNIfgmCqEWzcgeuxq6pa7xlWHtMcs94MxKTtEAVXJ8GCwCwqo+p5yDKUe3Qp56bEJXnoXlbXy
3N9Fg2lqUdTkZcQ0fQ9QtoW/D9i6tO9PowdwNBnz7iA5z++dSvJFXLjj99IxWHOdeFYBA5Ib82ka
Zga1r+MGga1CRnvwVeQC0HR640SkN6MwYHdc9wz/F7FikIA81xwLJFF9c5r3KVz0A8hOuLgwQ2tL
a58KTvJrf3XGNDgoFP3LIpcKDQxueUqHLwhZ/xqHYo9BKxDCEAwCH+gOP53lieqyLKCOWHKi2lPj
wQ8y0w5fi76lN2P0rza0xdqvRDL3kDoqyd6nI5bqWNfp1gF6A/DZlPvMx18YCu9bORawuoWf3XEk
1fdSNtEV1TA8J9O0+kL8A7ziT/3mtGBpSCeEDGFQE0Xi0/zBcdFyEIPYTLBmv8FDsVw2+cAR7ogL
TEaGPcJxCpybJb/5OuE3NTBxBIP7Mv/G/CNpezDCwMVcFGEBWMaHN1jVc7ONp4YfvYK/T7ro53w3
uOlxADazhbGZxIBN+YgBfTTjPmsH/+qrt276+vGMktuQ1PFDgPjSCyyHcRYBXZvBtk+wG0aTbKlQ
am2oE6snhmlyVKl95pEtI8YeIjMAqRQ5giIYTnsu+nHn9wLNXUuiF1Cef/EuUr/h2d2ylCwKnhgk
nSDVVhcifOGUAfYATIjf0TsvRGJsUMfhqjBX1YF+KP3xOwaD/hVgv38tdQOOA6gZ+6oZW8gh2gYr
DzPhGSKBZcaZehwDctcg1wsdDp7ocVxIKHyQXx01aEhsfOPMXzERocpGb3bAP4IWnmYYvRqa7hF6
uYeyyX8VonmqPP6bGXbNQFr7WWlxrUAI+IDLsgFR01qkd9+p/W0SOGtS6HwzU4DTUC2jvDKH3IWL
RtzFmCWNcPEmMIOEA5aGW09ihx8S3m01RihvqDvgQGYRXitU9uQpki0ompV1KQK6h0ZCrLHNipVv
IgvmafIexKK7dkN7IZ0Ra9WqI3EhxIFWqMRSPBTCCQ/jMLqPuRP95Vh6A7y8hISM3UUIBSZDMA40
q8bd5UMk960MxL4hwRaTr3STGKbXYzgmr1000WEsYANrA5C3W15eeI4t1umn2lAHwLYQjoqE2LA+
Ea6R7Ewi8+xJ7cNuCeYXbZjfwFTo950uDYYfjngOE54dvXKKwp5uY1R8nhvskaPAQQzu0+6hDd2/
L75jYP1d84UzVQwaoDrmubX8uB2mn6UeR95w6fmrhogV9CzqAiWFu41s0a9SAkWDlR36S3ZzGFqs
BByjM8x01DkemP54VTmJwvxb2PX8r9H0Kyqsqk07HauNE55ESukbr22/so4vztngI500GdjBtkG9
0U5Jb4yEITJacvGqSsyp0bYGL6ObXGMCBLdCR7WlxiC/2e5ZLfRLxM0x8Y38EU72EQ1LzMUaHh7B
HChXbdnXP6DlWbgR8MusaOtVEuTjARQdKCzQ4b5UEtt3r36lTrk2ocieMoLEAMTEHLyuU4cyA/No
kAlc7zpyR2G7DVURb9LUT+ADF43wqqiPrVXRk0Lqw1Mo4/wOk3N1L/BZ73oFtud8myaAKlye0AVK
12YHb62VzMa7iYX7OF+4Kl4g84I99vSjBPK1jUvCYMWa5tGkI6ToWdlDnu0i06mV3ZnnMOyfL0MD
osMoPfOQSBrtcqbHLfC95sn2zQMDx6iSZVatOl+a48dL46Enj1BZRugO9nVD9tyPDwP2m2dHBc6+
sbB3UW0H9KTuV4JI50AnzKQtR+cgp2giyJoCXFOeQPAzRhhLjummlpqcc9A4NnUDQ0DItOLTfAHA
3POm2AEz/56U7qoxvPkNzsjVqRqY/ZUEQ1OoSVLW7wj0PatSdu55BCP2bMZ+PIeLsnP4xm09u7ZT
3UYROHlUnsmnkQD8NSH0sK0cHukk0Qw79G7SUHmoi8mHKAd+pApM2xQNEXQns+HZr5TGBmNAfgIj
63k0Y7Dm1LEbX0a/mzH6ThuNhWIm/9QWZcbYwxQPfj4QSOIJFSR/HtC3+S65uiNBb4GAa/huvweQ
WHII5spUXEwXmYdexHA+hRllTcaVYQnIGt7oLGhtAbZIxrCCemRBN2m9cCTm5xHAHx8t/YLhm0vi
9K7EHpDZC46zaKWND5PesFtXfRBhp1M7WziPkpmfTsJ3vI31LvFDWIvVkm103ML+ti4NoLPvY4Zc
cQXdeEkRJeXW3ToZ9+VQffdH1qE7y6AcRAyrxnbIJfwO4PIHZev3YHA9kPSqcD/5aP0PYefR3DjS
ZdFfhAh4syUJesqbqtogSlUSvE0kgMSvnwOoY3rmW8wsmkFQKrUMkfnyvXvP3eDrsIGKd9Y2hU+z
rbudX0jW6Zbm/zTUn3QKObQ0eQV/t30PMvz0UiT3dj391gskZloeXwbKxU0xUpNhvuWJhp2qeLVi
rzhEaJwrvtYlVdoDZiHe/m39t58mqJgcAkgyt0SoJN3Y3ho2gd0GmP2YqgQWJ5PgZgHH2/m5BVVe
UzC2NWnsGiNCNfiEi5UtUkRU22jUwkgbjW1TW81dwRq/GQJd37i6/UpmvdgCa5j3I9r/nSnC3EBY
EtctNqi+QKo3XSYbPkPLJN71nHdXtSbWD/sxS/pP7sEPZzhK+360sHFYao8RijBezL4wjzoDOqG5
ZbvAqoesM7CrYqdim9SLHK1Co1X9zvKjc9LPVxm32a2usHMq5b2lGiLAit50x4a4E85AJB+8SoSZ
w5U2W8GEarCcZt9XIjSS4tJ0qAhFo+FnGR1tq02Os3Txezd69khDOA0z+6P6dMV0ybthHzl+euiT
7suI6ccyobgCDY52kQep1bV9qDz4GeYAr3JiWZuht97GHlK/bstHfvFsbQaYopymrR6N5F2Zm6Al
C9SAP7oNDM7oHn/RXctEPJ3gxdu9xeFqpBmYD9mvXsQhQIsZtUfUbLUE/0iUXVT1OpoJOeiu2V+k
A4Kqtmd+NtfcjgawPkn3bBtHwa+g/4KzVwLX1Z/IF063Reb+7qXfIipMgFJ5J2tpbqZH1+03FrOs
lBG7T3Dpo1V/poi1Qm0Fmaa8HfAtsvz4gBOqrsd3IRIqCF37nLLmBXQYcQk6nKb8qwssUFjRA+eL
I3dYdSxiE1Rd7p1cvf5hxYO9zVxz71AYsF7g9K05SPauhe3oKZtbQLCN5NP7caOGgUElbZmZe1E6
Uh3Q1B+yFgcPYIx4H6OC2vfIeTayxkfXeRr6d2ENgHt/+LCidrnHilk5anzOyZpNSqkd48jc8Sd1
d9FcEZAKb25T+ntr6O+HKP8ag2ZkStHTe5rSk6swDQtKh60nMdkpDKp1YR6pgHiXSTWGplnxzbWY
jpR1872k2Nn6fB5J+9vUwiO0xrIefNo/y1CI/TZ0p0oPe8//kTCX3mamd27L+N7kYLDpxmbYT8N4
KJlu7Us3iLaziIB05u1p4gy1HSP9bLfNrzljDuqaoWGSvGaYz3lAA1/a8ljMzY9GXyo9BrjUvPol
xqTFotlx2JMZo5ZgCgMRvZrlvAvYqnaphc60GM+tKoiYaGg7kv2CRaqmD1LuEwzFKEYPDG03ee5R
W8v6LmayhU8+2Vgx9a6nf2XaHg1us6n5bdaz7R4tCftsYqgMYfPdz6x82wbj3q4bQhBaswuj/Iew
GcXnM+t1JC52ZUCk9RonJBw43lqBcOGEYwLq4A03wt1qVqS2DJS6y6hMwFbMITr4gHOHJGHKUHnU
OYqSNm4J1U7cYCOa9ivy2uAgOSJtK+X/ndpxAEPuntos2avMeI4jEpiZrn/loCYrjmypm231qptO
svF3coyOse2/jaJmH0pwqedJqwGF6/ttj4DMi2Z3ZyBxCkuz/V07Fl1qkORbe2Isz8F3Vwr8H01h
R6xFOpEiAUWbKd5SA1WFg3tgGhVkVkW6azEVi+C4fpQtYzzTP8QloDbDSz/nqak2U2e4m6yMCUjR
xvsgab76OrvPhBgZAOJNzvJ9EZhvlfTnTR9ViL1qagoNd2c+RqwppdXuJ03SegRnHozBmdptOmR1
/JGqAkpo8ZhE6iH37QdqiBevX5RJo/PqsAbK3iq3rojPY4V5S44xUtHgtzEXUAGtH0achYYWHwc/
em8EP+OYeq9azWTcYuNhuB5wS5JTYjjuH6fy3WPmJX/Ttg+dNpcnE29b34ri5AfRuXKd5yRGVOJP
Hm2y2GSZZRlMyzN/0ie3tp5x+elg67NrikE/RwJWI6oyOptxXLpVon9Ex3DIxi+RNmfXlurGeu88
uT2K8lKvNqOJUMhtHXmqLWc7eem7TiqlijPc7M2hHJJq44ns1qXRZUS/ZvQHSjXTzRZFZTluW8DV
npFgECiNXwm0iU00ESOtDxhd4o6ftcy25Sj6jd22cPpaTJN6+kl96YTo8O9NCuF+5tvu7S/Pozql
f9A+MH4yd4rebwfj6Bg76sPEnydzOR1dO2HCorUQ8rvB2iccBfmwaos9bRh1ZMECU568E1dgbzXh
BXjMnX0d5QHNh8Q6Yv9Gv116B7ZrKi52HpOx2K7Zta751onipzcF0H0n2peZDoUjEz9Ln4LDkX2z
A77LX8vaxtbILHOULBdwi/MqYaMuu50VWcdmCqYtNFJzKfh/evaAvVPOoecregOlgajAiBhh4t9u
oOtGDAobWUahqcSwSWuEfHUdfw19/qRnWzWb8HmZGYes0RZzR2RQOqHB+6lw76hGLew58ZWj566t
mPekEAcx5tOHGzl4uCxpsnJgKURsXxbBPK2BWH5KIdhXuA7W30siWWetaRAX3CRfc006n9kSbOt0
zibtmo0B7mNjZ4sZwvIOiPS9vX2MUhfpismKn1eEGlSEVKaflnMRqdduXb87B5KSNY5m68D4hkY+
egn6gMl5tNp3B//XJnP5x4k5VOhXSRSJFG0Unz1Hr//ATZo2HsewjUeQAfOUDdqwi6kPn90gd74Z
Q1dkEDxEWRi3rr21W+dHMFPWePr0PkcamZKml54aqFxFV+rPDk6jwTeQsUV+uQU3vUmtqiFBnhA1
ox6sEF7G1s45o8djI3elpxk7L0Oqzz+xAhrQMtQJZRepUdMBGLr9XM7ePsOeCbrJR5oqBOa75lSJ
0tlMWv0nwmQeC96jRrEIsTOQuy5MylnAqOY2iWFF919SM5hJzNoBdgzmLv+lb6r4niXY27jurwWw
YaHGDJWOvqDNi/651zsd7/bgQgnnsl4eopYlrDrVqZ4szHXzZXJ7zIij+/8MG43/7Jd5uFSZfSJM
BPEIIOg/+mUq7jvOujrESxyCTWThOw08TGDOgL7W8Q9AM9AjWd2dZmpQ1pk3LLoy7Hpz6+D41WDy
J+4R6cX/p+yHcvS/fBko+lGx824gPhhp4H8q+3Mmz0FBHUVhn8qjRNJc0Yd5d7wOLYWuanCeEZ5m
t5RnmznPt5gsA/XtDDonpNwmNuP/Vq6t2uX/OefkWyK4AWkUxxkcF/85mGU+4noJnmPahygTGGPY
dwOQqLCKYGd48/iij+IPsC5g+d3DxDDnZumptZ0L8gX+72+FiO//FFp7Nt4wIqoAUBquB2Lwfw8k
hyhKyI9uWaLwbuV6N90N/B1GWe/7Hr2H7OYBqGx8Fw+6uDBWtC+xUbj7oEjsR7+A+qJzqxTY3HZl
qkdhKgNBvgkj8KW3b5auOJm28cvpRzQyygPxXDvi/rvxb+NVZqSeV7EOLAa3l4gG69Wb2YnXy0Iz
3nxvLBerULzHcgMbYV5Mt1Hj7wfLff/H9YnAwHFxn1gLeqYdWlxQQP2OArnmxs9j2nU+4AW9SHhr
GoMWCnB36+dSpY5s9ZUfinFowk5D3GqTXxQzI/kI5ACTBhPvYS6Ccl87GkE9jlz0daUKm9ZOdq2i
2fINYcLG5t9ULoN7fXkoZW4hqwc94LSPTqk9mlmJSb+P+L1+zwhj0392WdQXJhTQhIyuWlh3jQJL
sdAZUjNH/Ykx/KL8IjnqIr1540yXEL6CM1s9Si7DePFd+WSjjbhTqjZe2FjR/qvygiTd3yE5jXYJ
MZF7J2LqVEZMw6LRUaGm9/UmotDkxAO+ZzaIy26njqAC/H190dn3pb6piFUhBhbIBKV6cM3yzDg2
OgmSndUzr3I0uI1Jct/RI9x/u1Vn30r2Y6F5D0kQ7Agesi5dQnTuwB5Yef1n0WX2KTIN/wFcWXpG
Bcl7jqV8mwcKPJDoaXHY1ihucwztqY+rq4CyfrW6+Z9nybXXkutswVjazFGJAAn1zTVym/k21UhX
iXSmKy5JdqfqfLLJknjar484O+qnIIdGNGZog/sqG49eMpWHJuh/KQzg9/agtJ1MHPuM59I5t1XS
wn2wTmQROO483dAFOcchcSpWNNj7hpmamxXzoEVNt/cJKT1ZygfCIOzioKmx3/ipE4eZ6QP80H3z
tevnmHZwWx7QZubLwHHM5BPi9fmJuWFHXxxYTopb5/umW55ptnpUrV4f15cMrUel441vU5D9mJva
3jfBALKo1utb37X1Leix/mOtQm6S0m13Wr1CJxoxpNbw4W3TZMYKrpz+oV0extI/f8O+QEjTER7z
kaTGsn8sCuctbZ+dXMUUNi1dt4BIZqzylrqbFYkVbsnMJW+CC6AMAyoWD0qziep12xyBvK2DbuBB
2qizylE9rFe6Q20RLSPuBJjU4gtjyBDdrc/YOUDwR/qzL1wsQlHwkjPN2k2OTKBBuz/N1ZLfPStB
dYlvwAt1vdSuet5al7FyiwvkjeimWcLeml5tfOBEVKAcFXl7tZU/lOjwn4RVadRf9nzvCyk3AxlJ
p+hGL1tcIIIEzabvB+hRZVHxKyzTE03hQ7u4CiGyYnMoFQ2emtPUzm575nNZFg/72TAFEz1nenDM
gXCFmf0OT2h8Hw2/vHhW59RBxMlxlXpivcbwV29GJf+uHvwyaBBeWLkDpdzCWG4Pzh37KxScgvOF
63VuKGz9AQOsOq8Ut0Hbf4/knTbyMC0U/ZNyOEV0xSOk6dfvj6GK+xWvWslymnduZ6pdQSFHpyR1
9qNNG2r5d91kg7hUD8WChPE4w+xT16FhtlzmqkpuqK0KslmUEeal3t8Kemu28IyXoXOK57b6VE7J
wrQ00fvpbxelKqFyhpkthPYnqjhiqSG4b/BB3WHxbffRBMEqW2Y3XTqpq9XYn4Yvaahyy2vREUkP
XYFRdY+1VzT3GtxZpZ7+fVXzzeTWsBS3HxxO7Y1bwcbJBKl2qys3F8UuspPm0AANOFr1FJB0O/4M
+Mv/wKy48fAy/WJim2Apes6dMt3BEpyedDWlYWr0ch/pKgs7IozYzAY8cqKvQ7MqtUNlj9uomBnD
z3Ly4W0MY7R3o0B+33fRBG7KaiY6W8sdWA+QhWjjBZtv1UdPzXmm9X8tWw+BXOsjAo/qinoMDYk9
KkoMX6MRW5XTDWfKVB8MKOubSclfFc7XbVAFCxWMB++/nwW2ZbPKkEpRxZV5y4ogPjDIq8jdtCxU
vX2HnnJKc/OqmucoMuPjpGUPJff3tV4echN3qek3JGb0dDfZyV9AjAKZQ6ANn48GP9goN2NqRff5
C5fxdhp8/0Fp7lfQ43iP4nq8Mm6UIYIrfbNerh8QUf/iIzo/Fh7d0M2QGPnVh5LVJUq7oS7stglZ
YKGz0tI4fJB2hHS1UIiC5yaRryLyxbYxLHH/vf9hstCP//OHavM22QwVoEeXkfNtYtFZgrh5aso3
yvWwmDPrqhdO/JbWwV9/iK3TN8qgx4O68eHXxLIxPpYnem4V91Hk1LvKx/BGktJr30nUG0SVSE1x
6EQNN3LcnTcWPbatNsJtJ9l5xgFVotzXm/oDBgQKP12ns5NlXXNff3X232REtNang3HMOm6eYQ44
7YE+CMHd3IYqmF88O7HpUGRNvrfbYr7BLDFDvTfjUMgWpIvecSheCq9EZtNuygRtGS8/pjIq3s2I
3nOuHP9S2tJHUbPExrc7qbXV2eUuR47471MV0G9pde/Ht6x+VdiPpe2cY+blrNRCyKOzrmZCDxIa
ZX4QxprTHRRD/c2qmFk1x0Kz1L1NSnRWGm9MA+aT6tnRp4uINfHgGPCisAKRSefYHKOM2hxZugmh
3lV9vEHOzVS0uFvaWG6yFzaNX2Opj1biVY6/YT+g4w0LV8l+o6NA27QJknit6ZJneBfZBolMcHXX
UpxC3riU+PzdJoguqKnI+orHc7GAoJJxMlkTW6pJfNffUKt/8Va99zPy39WQ+6gGfbppOkv5elm4
Pefg3EaqPheGtslxuBzciOY8ch3CcEiWOsdG/rna8pG+qm+Dfm1600VPi7d8MI2r4XX5kx0ATVuK
OaGs/MnlSgTTvVI4Ej13wMkvZHRqBAOK9TLtvOkxMObh2OCvNYqi/NEa+lc64Q/4fnvQFeHs5xST
w1iJGZzh37md+0wT3osubV5Pm5lC3Ug759w1tFsGn2DMlIymAbXNr77Q2HAJtNGS0d+vdKS6ELAF
yyT/vhztsTumpr2Ek8fNs6qHj2Dq/HcDm1hJHXdeH/LlmUqHd9kl1g2bV/YQRPFnm1jqR8wGyrtY
mgenadQPLwU6oKcm42o+C2rVR23ekowM6NbIw2/j/oAQ/henBg7zERsXPBH7FOAh3+sIFV/JzX5N
ZhqT+FCZULtxe5+146nGlM08o8zfkIlsbRPzZA9o5zibw3xo6iR9iXCVsRi41w5L0F1sBAmS7eSx
LYrm1KkuRIpl3Bq3N24Fvo/beplV/C3Gov2NVK66r1JZQTVtqJYtmqLr5foBTRC8AFkmVP5wVKMb
ba1YlX9muRVGaX7M0/QJavq6mjdRJ5IcJjEblVN7R4FmbRi/ZdAkF6QK5sE2bIVrQbCou2Pj2vWm
V64O8FBYfOdqDtt8tBir48HT7urKrfZUcUy9OkCYlQdUYK7NMzfq9/mJqkCEuq2MbaTl9R3aJfsQ
eSZVvqiHUzzW6B3jeLzVsukPdayPYN7S/pBok7fPjenPzF0GdF2bt3lvdr/rILk3uKNeh7Qw6Jeb
NN8KTgawM1+SRit3Jaha7AwLJLB0y52sdC6X4mz9qNOL+eh2pbaXSGBDXFDDUtmD1nQi401L3b8V
I9s7I+rMNwYxO7vspueunuSxw26yWRhYF3854aDoAu8p8vN6tb7uTbnVQkTjU5x/n/qoA+Ld+lm9
/jt2AyKeVO/vkJETIlV48WV98JZndYZ5Zbs+TXXnP7/++jXaQHxq4wh/cpGyr6L2Jtei3VSTzDEt
AIo2B4ABnuVbm6hongliKe9LL/cfDGCH61i4J6Vt0vo49FOve4yWB6ecIOlz3i/Lun3KkowWr0g+
otppNoW0QgXoYq8vWK+4bP55WC8pHcdtX5vkbXuRddeZxWNf6toJX2u3zfpGu0BsikPHaIcDu7P1
isMk5gRbh54WlDfKsvous91xm4FCDKt5QXtn0gkRP8VhbFvqV+65J+4d9eqUzRGzuIRiYFg0k8sG
l0rk/oUZD/Wr798dcGtxqdrjZPs6+HLUsY5evuZ6G1zonD4ytkquKw+Gu+DADIj3vmGouy6L5zvg
0+rOLnt64m3wsPxXFe6Dm1vTuY4j7U0a4s1OSV30wZzcurj8HSHNYXjq/rXt7KvL8+Q1Zya971uX
NMBhH3je9OoND7adNu8V3M+7ZEhf+NWGOjrJz0ZwXFjILrNv3rtOru+jBpOB57RyC/hEgB0dgxdH
Ei9WFjnz+EWHZhlBcVTGpGNHnmjSciJO2oYDU0xHL29KLNbL2Gw0mx822OJDv8BYCiEAO+aJT+gY
NokZoNVFjbTMGfeUL1Y5TZu4UoAwS4bD6eSUf/qRAwRotNdec/40SfeeFDmHIrxmHCTHmA5U2T7H
+Haf2BBQi7ajfkDln/7C4L6CqtaXscAAqQqA0EXO8Grl8Y9xGkmttCr79Zv1YtBnOjE8sU9+nT5V
IOruA+2wavdRHO+MIhIPuLDtMzAmLPUx3ArgUdGTmwT1G2LXgb3W5kyVVslPbotoQwZfzXreBxu3
pmfejVMOKqshQBbNye9EjUd/bPU3vadVYFJ+bOOm+YodTb+H08mkcXkGaDTek1Ko33PY5rVG5xSe
4yCGncfKCn3kN+GeIG8L7y9tfxRVQWvSAc37Y1ZrN8Oqk3srm1BfeAMHAZJLhkBSYGIcOueSL+aX
MXF4XhsfnUXSn/VwJztW5IKM+oNtQqiRjkEeI+HiG2eBVvTGTg52diXrk7TcuvnNexWyk5EMtBqK
fTb15wUO8paXOUrKaR4uLM/Jm+nRR00tALPrR5te/xhrp7rGTAv8pVxn1KNf48lo6DozOcoDzkdB
MvWHnC9NVyE1wlXNpqknBkjps8ILs8vcujyhq154ZBUa+kNiNcPBH3N+yVUfhapR2UH5jjxWgMhe
J7p1Bke+DxzdKOcrVd7rurpNiP32KMnmU12P7jluKNpq39xXCjG2OdvNrfEmmyxHR3+OgsTfNI72
I8uT5s5f3g/F8n7QlvcD7gs8eSn8C8g5hKNwElwoyGbuaQ89PkGVkvY7a2KCvM2/cYPy+G91t5Z4
ldlchhXNLHLkY202YScY47TamjJP0c+b2SUdBvuJ7B30unX+4vkGbKA06A6AvDlrF1Vtwqhy6mM7
9b87EXQvQSCLo82aduCUf0yYvdzLgJgpOlnNZ8KfLAPgr+XDxiyj+GA3otpPdUKPXcuKv6Wz80uU
m6ld/haoenZBEJTXGcDTXQ5EdesEefn+z4ZNKgfCOu3eVRWH+7blvJ/m7nM1W9FzHBgvJdv1Tcba
cKtrIph9nwy7ZHrXqq68ui7AyTbq9DesYLvekG8rSVtE5bhzKyZXVmk8q6R/ksLxX7xsuKalV7xF
wmAFEMZT0spHZyHeFSVJTZGlwhbb6Mvgya0fDPVl4HyLNrNDg1n3GjzUyiTv1UYLqzmkSxpuQshG
rmM0XWjCuhYc6248jEwMWlpF9LlgF/ROqjB6Vs1+vbRWisEw2ruP2m2mW2DmxHdLy0WLV9cAJmqf
9+ochJCE2tvU9nLH2kpFvKjG+ZuMB62TAAgqOmEOHPr9apYa8vyPB2/AWaIuM2VxZ4IFIIWFXxgW
xm9gOEl5f0t/GGiezfq1MfrhNKfdyyTvsgYVF8aNO5q44hRPenvmIllfneVdnDfuKw2BDJ+912Ak
tpMbhOzmbWb51QrWDbeRaZg3McNAJZx3I8DXbrf+sIv9CU1yNl/bodR30syNXWHnwb5ipu4wmxpA
1s+m9W6VPc7eytP2mdsxeB34aY0RMWZmpn8R1yCdy28xysin9YG7QMe3adf7SKrhKbhDHRXhPnDD
dUsY3KZ6FJ0O5t7WdqnNTq4mnwTCxuOrj6340ynQY6Jz+6NpeBP68uEk4Jr91lOMeoOFS53KkBkO
tdL6wIQqp5CUbrhe4uc9TwLWmLRGnLWrrXYy44eyMPcSksuz4fwj+xc6M9vVJVXrWXfHiKGorPE2
d2j5VJsEu9X+mxLud+5XhLszDvkNyGK70ajQT23gZE/xSHDN97eFOsLmFidrbPAJIU8WrXbD23Ln
dw0gnZUgwoktp7W53NmlKvOrgBuij2h/ZnhDlKYj/EGZ376f2lqe3woD+kE0sty2KcPZOC3NbzcK
S63cNarx7dOjQV8v2VpzRz/F7LSwX4zYuAjlDYzBSS70/fUhyAwtdPjmt/++1gM1uxVNsu90Wqg0
1xkCDICNd0462TuzJN/YYV/dsaD3FDZZeykns9vRKf9oeiu5rlEHgy0IRqlzkh8Wk2llSMIzp6Q9
1D7CjuW0ZGUW8/g0a3eWlVREhhO4vJ70J6uDZ2cnX8xBIqqKCBbLbEQkummm3OaKTIjVfTObPmrC
JK5362VvzPkR6D8k5yTq9pYcB6y7khCBrunO6BBY19VQPTZjFp3rzCSOsIuHD07V4Zyb7g+sOWLf
L2OwKnHYDJfD7cgb8X88CHN4KA1myLPQ/xS9HX3q2Z8xnZ4EO9RZdvmuYVG+pAYVDJjizYyrj50c
481+nhT781SnR2hbyaNI5TcAzEcc/dwL/EUFckh87IhGck1HOuCiDqGZuj7A/X7UxYJoKNRrLviW
v9ubbm6nD2uRSVyOU3jFQ+90/f0II5PdL774S63vuWMGQ2y5/udpA6k8h5V+i/36Jmal38nakJtc
ieCcSp3RAS447FAxKGRcHnQXAZ/dV604GJAtzkJw6luPuK0iHm4cNQIFU/056VTAjX3F0yruQS+R
xTEP9hfjB3RXlUyuk2wJgOqiD7/qOJFKocLOM+xNfiT9wPxsA//Z0/T5tbebQ63Lz/XPJyiPnnyU
eO7ScV3e149Bwyqb7KwpQzXUaO7FC0T/YcBi2Yg4K94h+5q8Ubz8PJIKscs8Ri/L1CEn1uABd+Fl
ECaHA1RWpGUr2B5+P6BY8/H3lpyrhF9f1t4vSQwMYjR+2gJV91VUGCCdPE5+zliTtmVr2ZcIkvdz
H3C+dGPxqDdRci2H+N3g53ijXGeoi/tpvSKSfZrq8q2IdAnHMXks/OJP4gfZ36gA3K9y7T21sjm0
GUmjo3Tauw4SkSvSlxWpP7b2R+pNCmoPKpq8bpzL3EIP9o0+uqsifwht5QxPVdE40Hjm4S3T6Wj2
VcU0o7CKEA1Ye/E84FVLHbjuZ53z2vbG+Gro+h+tDJaqIeUwO9xwLpLUQUxyj+PLGFvzGb0wnfh2
rA7Crg5dD/LELnrmYF6wRFkgLCKnfESHury4fjg2HP9a0/rY2HOPu/a/k2vWZzX6D8+X4C5bRyv+
IhgstUY7jyYbNieK5RGLET2X5VV3TPz9LORbbkbtrbJ1bD0Tm4rbCaQUy+X6AaWb7bQRbtveROsE
59ovwvWj/35KPjLM7SbtdYS1+aDAQJ+0CglihcbmYX3NtyZ54894AAJHCIyO2T/T4+bgNbO8jouU
e31W9j+Z/vSETgQMCmrfl1dRYD7TVIP4AwkCwiAUfzHD+NeCvIeTSGjDN5P2l/kK2rC08XDGk4Bd
OW5y0QKzvP77gMWuQzDt/V0bjnGpL9h2ciTa8aJqy7yMnmttHeXK/N1MLHk/Ujbsep8Eg3U1cWoB
/qRGUa1P8jSIVGyLmDdJkmR/VztWJTLrlOaEL9g6KGaFw/ew7kNSkv4+FiYqTknAeVOEriWTZ3pk
p4pIimu3ICYS1U/4kcwRuR2rQoAERbz3yeQfB/Pc26W5dVjUf06a/VBP1cwP8c6aco49tOWK88pz
GrBQj4re+qTL33Ht9Me8jsyTJ4fTSKrutuPkcBY5ZNAkYEShq74gV7vvfvpxAYNBd3ezuzBntLl5
9CWokUWbjh8R185ItoA3ZbfRCLrfMPu4F1ojvmXsvQ+Oxu+8GK3oZBEHFK6supnTz8ZymWD80/vl
DB9KizkfyiCPztE0o7VpxSULMJnJaCRZgwz1rLHGe0MhzA485WzWvXNtgJujj5fDqv9ogxZcGte/
yIwBGx1U58J0+aMQrWJiwlVDIBBWBLu9N9LfUdpNDyoniw5P2Flf2qadipoQCxFjQ8lQwAB4+aHV
/IjtWH/S3f6SkCBeWRuzfetgo6P9L2+aTTpsxbAcrfM3kWx2afKiBqD6WfZR1SfMg5M/jbqfgu7k
rYkXQicNvIDrbBXj3bh0MlY25YjcR1rC+xk7ldwNeAuuncbhw1BEuzp1+jpNI0mTK5pZFkN6qa2z
LDv3rVcwESAcByQ8mRfwCs4JvSIzcLpjF1Y2uuslCH5hkt6x/N+img1alTSw84WJub6WOX/YJyfI
B2VyJ9ClbEc1QKWtCWNEiRl2fNl9nDnOy9JtPsFEhoOxXKYqym9ORs1nib3qET3gsWyQdS6qODqe
9tNoQkZZPup7RXyxBDUKs3fjuQbzEfRB+iPAnnXKJrRTjCDMc4o1c+dAUcpdL38NxrE82G3ZnBhO
uo8k+cybKsJo78b2EXyisS2G0Q/Tztfy0PKBewyaE47SetcWB2+wPKzPBp/k+gKn+ZUh3hvSjflR
eG7+0DpWjOk2in9qVVKFVeFcIxpHt8qIgMwDMv8Z4IfdjrpmXvohSF91CGOY/ozzKnP4dvTqnqmO
bGsWpVumHoZEe2Dao72Znfo5lXn02kUZ44hYbkwXD1fgcvMUTfXPQS8N8Mr9W1CvPUetSqcDbotX
4asl4Edo46lyp0fgNX6npxvGvSN8rJiCYhn+rc8Gt/0lfQZXa7tu9oz4ztUvk6vdrbwVJiubbAkT
pixwrk0+nXAOdDu5xHYl+OwTz6gee0M3Tv0ye6Y/TKjAXL1KF08FMoFfY0scVhcZ82GFNmReD/fW
IEXQryrwBpOOr87OJgMAT1oviMIHaXQzNwHrZay1NRK9eG6vaaVf/DZCZeLA0T12WcC63HT5ldy6
C6mq5tEdyugsOIi3C1pq/ViJZOnatOKuiTpLch6KZlYEHYUUopazL/6LsTNbbhxJs/SrtOU9qgE4
AAfauuqC+yqR2qUbmEKhwL7veKd5inmx+QBGd1Zlm82MWRqNlBRKiSId7uc/5ztUr9R2429jBZ8c
F84nW3MpHplxvYEtxqW8zcokxIJMJt5asdu30NdYEe0fyhA/kGSh30GYeyqiyClWFM4kuvctgFJs
sEf0CzMfhju1qLEjhBH92mR0jf1cCTbo/IGUxD84aXTQqOAZFqWi6ftI9X+fTqU9dtvbS+VWmkLf
TIC2wHFniPtqI0bhreowl0uD2RBjUp13aMPgnDTEZuaje4QjH6ZHghaZy+33atAvrpanXque3hbT
h4w9n5MQ4fvtXInTWR7lVrrqr/xpKi/Q9U6uKOXKAPqzdF32JwzkgxORYjCc09zEzZ+UbEhfI6eq
MDkECZeHXNAV6Sl7twmf4o6XtVl1G6/WxHEeqtseMoxHon+f59FTGpcfA4Cdey0OkUByNbsojAs5
OlbVDtt7crRyC8t0Ka5KqvtvlaVwtOe0MMYMFSeX+mzDcksnWOZ1TaTCL37kOvKpwUnwifnRY6z5
2d5hT7UViYsrCnF0OxOk1Zg6ujliX+/yaaCfj4Co+DlW5Lqaty7oHm6fHqFZxYpNyCiXykKMstqD
prpV/dVSecEM7m597LQGzBGr0q2fxHdw6uw9x43pDJ0oQFMIjX6HAvxlNa4VWTsvXU8XE6Vadq1j
x9aqS6aejMnAI7J5IQV6euN2Y0twbudxqzP9bcEzsRrJca7CSPV2Whq9xH6g3CH3mEslG921YuB2
7VrGTB2tyYqCUbzVsWHZmJ3u0DFe1LhKLrmtXOy0Gw6IOphFurx41ymGWMw3ftbI9a3xhpjfgCx2
Mz3gyQK1yN5n4U/g/KEwtf3cVNI5TIhcZpNQE130i9LOtLOhbLkCZHeVpe9NBMD9jGVi9luaXrZV
3MYgx6Qe5unDDCVivBp5pM3nsUabtD3BWnvYRhgz1kFdFKuSqAHhAhxBIvDXnedSsMVA/SbFFFiI
9n4p72rMP2+uHGKYMe3q9iaCKhaGhk+6LRevfoYimys2FU6mPjzSyLE1ypEWrph8yjyKULGrB5kH
DqhDvFQS87VTkvCnH+NEaamDkzlzwrl5xMVuuql5zeMphoJIJrg6VmZurryCXYRZWfVpvvFV9UNn
JMKWnIg4i2tU7wOB9S5wMQpn3VmCBWIBTCjjm+2TamgN1AqULH0aB5RiguKYQ75h+hbzbkuMe8dR
YduU1nV+a7mVwZUx7e4rdyVNmGWycaeT2fSC/LabsPvppfAjTU3p4IzZIyZ9cEq315inKuEiERjQ
uXqKZTNJEp6exLsqxk9csFwvahoajqPIxS4o4Zl0/UjdAWeyvanK6kojM7Pf6aGWE8+aC898z9dO
QQ0jgp6ORVV21gvegD1iPCpwMazm/H/FOWStMB68ol/pJHp5bvKS3ylKmi1PTVU691JLGKLPrsTY
ah+awnH+6SF/ACroJ+ZJl2QxIhF73S4Glpu1Vngcy+LX/ArNsF4x1eiQxtKQ5p7S6+hfsuEWZNei
tJnpd6J29+GgruPJqzPH99G8ml0SPHABoB+PdZiJtUDos8k32joNR07vOxeInl+IMtvOw9ciHV8e
w7z5oVsubIdp19R5XL/iGNImbXnZKWxj74Hh6kYpxM/aJCERGuK/jGtRZJyagIFmWuqMmmOwd/zU
NB4EhSCpEwawGYwkoWOw1MJF28ZPeYogC2rV3PdW2m4SV2te2z5ZM3KMnvwqjR+J7QNWwv3gI/Pd
rFNh1HjH2zsjmQoxmo5Uv7ApA/OnK/XvDWqG3lDEitiLjg5NbSouKTXAZV7eh2j18WPn1v4PxZuK
MVoxRWLs9hAIk9jtqL/Iks1Z6ji0SUrRA+pmu/vnzWxnmB+mnfGsTOhkzStI1U4AEfCs3lMDpHQb
FC1XfKOxNr7OZVaGBNzntP6oZ4uqguA7x/YJODnr0mbFoKAOcG+c6ndDSWS3w4NYozDswiYLNq0O
R3Jakhw/MZdpEPprH8wrLvsyB+IPNADfZ15M4N+Ro8E0VGatOOaRm20rGHvvUfFUulm2ybI+ZtgS
PGoyU74FAfqKk/ZCSw2MFRit0PInkUpxRagwgQwxERj4+JXWswk5Ct41kw3BpyrGzjUuGznpbw8m
+Y6G2nSrx4by3LbONawNDe9EmnHA9x1SFpUH/1ymxpZjxD0lcti+WwMSNgVi49r022zrWL7xVLjv
edWq39AFf/b80e8UrMPsXGlzTmEuPc/3qKMtUTMwXO9NvegW3jRCaSzWoNIYrnFitY+yZokw4+jC
S1XBEMmQ1uuttzJ39N0MFPL15IrJYdjffGQFLgve8d4RLIQJ304fPsYIi6naK7TGFY28a6zURAVc
6tDpuB746h5+g7KKsvDdBzWdL127eLNlaZ8kEZrSGkh/WjngQ/Yjm1l0MuQod50K/NXyeEMakCE3
GNjzC41J+K05N0iy2uCWtRhEFC4tj3Y3rw3r9ezZUuDdbeZ7npDxpmN4uvSoW2+tpj8XdhxsXT8i
sR/6jETb8tHN8ZsNFUAc1BB5oBNP3w6xACKbMqgA56hdsyTUrpEOooLFTri1vq2KoFtWXC32gUNB
7bwABb38bEoLTiDz/YfEMc5yzL5UYM33IUVpGH4j3i4ppu/IkO6ubozHegyVY+y3CflhvqEaO9kb
xTJfmcG4m/aOpR9J/yEghLNlQH/UcRXu6BQrOOEFFz02W+pg458z97C1jE9oXuau5xiLCRDOtcK+
GGJGlHxFrb0j1RG9uW6D5aYvs0NO7e+iMk2P6Q/CQG2On43qBnjuwKtFfQ9itvCNhR4RAZkX38Gm
xiwNywvctHNrtPpzrEThqhKK3DM8T6jOSIxlD8YAbnmTMwrHALIahWPurKYcHlGgN1GEq0oHqnLq
zLi+BDmxJRWw9BpninhWArqDE/+NKAltsl1+N5/tWeA5RHWPSvrdTW6iRJt+NJmg0zYSSVkoW6B9
j15cRU9xrPLGrOgWui19VqM/z5J4EYd0uLk4KmZJnMbcJZnwraYWzb4JavvFioY1DvHhw/KwWGJu
U/ZKI74U8lNMgFXjYnl2udLhWR/ZRPlPBk8EQPGL6unRaxIHL3kS9u9jXYYwAMLx0bDjat0OwcZt
m4NsTQPErvgwcaYgQtf+HSumf9e4Ws0B1sq2qZpBCCUqdqeAPn3yIwwOQFPe+gbTl8rFbqVSzM51
4qHoC6QEkrLXxLNxB0vZbhthBo8xuXRODmedypjl4FA+4qXK+2yrv+kEQ56rBNparMFNkmzsob9D
UEw2OMDprm1s4gRhRZHO2FMJ79TyYgHMXcYDbJQiIcKX4P4/C6U0rnE5/pz/Ftl/f7xjVEfgKmAC
4FHAPJde4Uc8BmEHJE3rTsJyP40a3l/s2uJO1SlcUjXSrYmJiTG1WhQ+Xh0rdp34WulEaZF38auA
9BfMCgM8um8hVcvLMKE+CmSOu+4B2K4NX39VfI0RTlBa/gleg90PbyYFh22bdbu2rsNtrus0gOA7
u2tQgsI8uSv6oF53BpTcYbpYiASpFF82LTuBru/7Vv/0Y0on9IK3J87A9A3W7Qg0+VUzawOcK/D8
zqzTF88ZiYciX5HcSbMHDfvyIor1/tBmgLBEnlan0E2uoVuVl6EqipNskmqlYMRdKUVsryOnNw+C
g/eyD1wYw4jn21Iacp07Ff4Gy3rVCrs8IZZUp17P4w3TeXqLne85uSKm+EoCwmvBy8c9Eot0iZBt
6TWN15kphksRihc8sPlVjWlx1HXnyxSUvboevsNZB/lTFml1ZZOrymk0c/TJXmxjrdDQIxGMlBYS
HGHYaY4R41SXXv7qkJELEboq1RbPnFrhINoGpzVoMMskS8bdLMl7IabbEBSgx3EgmHaLcVYa+8Ht
u6WdWf0mG1uW0UnZpGGlWep2RmoniC+KL/13cDdGF1FGpFS/70TpWtUi7yVU6ubeJ2NG4qzh9Ifp
jSLlhYaAdA2H+t2xJ3nLwbLpuaF9uu3KcbtOwHWZLYLCEOCIzG5jMcbY9H4WP1bsUh3h3eVTjzuk
7/xUjiM71emhRmvdbmS6vZJ7IDpFCgt0QvT3ro4hku6sZgu7unxijs/wMzGyb6E8DFzsl7c8zm0t
MgLWuVC46qmNk2SVAxl+Em72JCNGDVhLPqTts6mLUGmKAtNEG+WP81ODBW6NIW/P2lldWzQ5OvPi
F6Z34nkUUxC4bXjBKcHko6mbLYsVnmcY808Vf521VCx7A3Kb9CglKKeAAnbD8dPLHJngSOLuopGw
aSQCvMVh2mI4Ss1HpTb3cdX297S8mo+WJSXzZxWTdAWyoya8cMlSA48N6rDKPH8/JMFwYVsvV3Vr
OkSVaogmXO+2UtpM+i3S4mXXDNfb6Mwl9bnysrI/U9PQLnE9lFv2HtaGffewnkMWwEh+P2zqsXke
L3OtpRbjnAtH5g/+VD8Uemk05ZbJCiX4IMiwoWvQN3+yLSOBtEkEy8s9zpF8YpnMvl6sTcXSDgI2
o5PSi9lKLAKCdsdQELemRO2GMK6QA++6Of2k6h2/t0t7satL3DgxA7DKkzSYGOGHsP2z2Q7iJxfd
Mwz/lSEzcZpL5NyCBuZytO9ESeYwTQci+RDdBsnwnnoG+0FROb7lJqtj4+2T26naw3lkC8vkf5gd
jM4Pryr5Gwz2artOEwPjE8Onl9u9EPvSvLxrehktci/DPBmX1kPEhv9GBJ5/jpgCnBUa19gG/O0K
rTOPzNbKfe0VT1mmrju8qtSOWeOK1S74mY8tGdai7Q6SRjlET4cFo83edMCZ66RmsDur1OwgV7fn
p7ENar2mK48WetiGuJoces3dlFpRvYwYQfd22Vdsw019GXQgt0K9WFum536Xhf6Qq/LJy4fiyXDi
nxR/RZ9Eon52fUHkXeveFSs5cHUzXsOBzm5Gjczkez9c+jJckeuPr63wEbEHh5BO3avbNLNM2ELU
bk7nRTfq4/sWNyA1hNAPNK5ZG0j5v7qpZcPxS2PnVA5kmDC56P2IkZ8T9k01U7204cUeGDAR3PbV
4zSOPfKhnDmUdnPJhR0vfGuMXzhO88ylaXnfAOvb6eFE8AAWprDxfiwctzx4dOotisnCN3/Ma79l
Rt1WZcoXtYiNDZO+F4/IGYm8Qrw6Og3yqq6EJ22uLyuiBBtoABkjwLa3MqehEEzMYXdbW6hLCc8z
xN3m/L0lG370MrtfTBfrr657dxuPjd0wArdfckIZCdbneF8SvUWp1SL9sZeo91HcSZpUEeED8FOw
v8kYqBNCnZMNxsXpuQRkdW/jVTm2eeWv1azTP9pQLpomzrachnHaT3x2aUEn6V3R7sR8mSBOJjJP
PAxJpi6F20Z7r3wkpS2eXQ8aTsSMekUESW5LL+RUHwzRybD5XbVUNlej7JghGfl5jFNl5eYd6SXN
jofD7a7LsHiNXAcrEzReGZQ/caMBxynSbQ3Kk0Qzs9ppzVT1oSE2ciebXL0rGOVvO6qdTrcnsJOY
+mWI8TLDJ3xLBplFdSotYazz6WaGfXfQUVSxc1Bi9n8x4Ee6mq5vPsfRH+4SJcI270CS/3OWVDPx
oGOUSc4UeUqank51NqmY/RncNdVDIkJOTrndLGJ6LY63nwyw6MIdsCDNuZvKHwEC+2q7smfxOlbh
wtDMsuv8WC48YM4nw4i9XcQs83ZvPgiRdqnYEefV1bd97aizuYQtDch4XtucFIuW7w+TbJkfZuy9
qwI/8jwYTaGW4LYoWqRcCxbU6LseHOAxWXBiMn+4GPkcrqbPbd69AWuD3p16cj3LfPO607p6tSp6
+WM0iYq0ZmM+iCyOl3aUca0zxF0QqupStZggZYLQgoZNqCKFAUB0zB9EIsCuaRP4wB0Ub5k64qcK
ueqQeFG9CpMq2MairNAPo+oUU43OORvUZqBr7pJvrtxVRIPZW3PKR1w4KpmVfE93UpoPvoeoPnJN
SueP/OunFPhn89fMX4zexdiXPp1Ms3hCxtS6eH6MoslUfI2Ns2J5CM2tyJT+RLYFaxYi1DsvKWK/
IL7uHTuU92hiOTMNqbzTV8hm7M9m0PmezNvsHMq1nd3bCgWxITLjvTmhUHHqVycBk/UZN6BPaXLr
n8lKucc6zT5czsvH+SYMdOpf8ANR+mzsWz8nvFW4xp4kDFpkzc69xLLwHEkARbXFWq/QGHOeHwLU
eXN7aI3r0mL7RrV4+m6ELv4s7JODqrj7eLKNkNBsFkMINszoOnHKdcweYWl027gBtOJMjv8qaV/i
JnEeyi4oV4la2TvZNq/hmPeHSLND5BJVfYADt4g1RHO9X1sl3dUosPGBF2QEEayEh2/iv0CoXTc1
FP9ZTZaSuqyGzDivR5B7AIlFIhPBCzhf0tnHMF5vjQQ92v0YREsRL55lsSwQN7Ztmf9ySMh9DEpH
ZJs+9lvMtLE0j2EvghpuNbkCDVS847v65cb8LF3cPaglhF+/I+RBDBM8NvGxIkie++mB0vLh+Qu8
zgxv9/78UjVv+ntRpf2KuFXxSph4NROWnVq31nHZxxBp4hL5rlt5GjouSYEOvgfNpZD00cAtqBJJ
2rJC/4/HjZGvH6tE15+b6F5pnGYlRS0upRxgFvjjVzaorBe5ol5klFUHBd7PBnQQvDgGw7te7eJF
U02lmmVD4YqGLN3k51j1x6lF3FtnDZtcUJfhq1rIYkEl3XAOiiR89QMa4wWjIFuvC7yx2aFwvOg1
p04UnBZ4kvmr3CL90bh2us07OECGQ0mrNl1A5pva9Z5yXjlHL2p/fygX9QPFR+4xdkZOmb7hXUli
RKf56yNJ6uGWDat9Xo5UUzaPNKCDOKlpt9BHzP1Rd2dZZotRB5R3YjOVZN8TrYzpY2wIP7oyBpRR
9uDsiPYyH0e2ixB9GHHiO+yKslu2FqkjODvtY1bh4dHNirdKX25m68d8U0+lZbYgMRgm0bBJm8/b
xLHzW6py89r+CefIQEn+LkJ8XjxV3VOBB3fRqXqwU3r8Jc50o3SClmvTQ44hORWlbBnyQbsPEiH3
OpoklU54ObqmlR/RSA8Q4I2XUu97BN1WWyeksQ9qAXId69rkkZOhxPdnWccgilCN6s5Zzg+J7lHw
kAw6kB6n3GRhPB77GFEQ93HGEMOqoK43I3+GcMUe+JrZYXdxwpQpd4ASA+DIjBRWolJPCWXSvThv
LytD99ehTxmLUevdab7nzw8tLg16m1xRz80HjZYKw4u3tfNQFargEMNNK/LxaBUHm2HPshAZZxsx
9emSmL5G5F23pe91WL8y7X1oL/po2R+hOTJ5sa41uJyzZLpPgIbgz6IrI38zf1DxS387KJh6o7x4
USfTeVGG40J14nSji7hfdHWVHRJjIJIcO5z2jXOQt9oK/z5THUNM2JopKdb1jIqqhY4J7D1SbLnL
dAJnQW5FtOE0xrhuifIXBktmnSTWQxb3ysYvC3GoXHc4W3pJWjAU4wvsqk/dUJTvyuBvJBF+4XJ/
6aigQ5YSLSZx/+pkACe6xLnvG2tqr5uG2Z4D+6OX+5q47kKbiNg9fTj7fEIhhLXJtJVJylDmnJYZ
898p9NCg8dJAoEuacEUXVodBgnBEKhqWVlvHh6CScLu7eB0hVDwKo0q3Xg6MmtPaDy2IyCM0CGx1
MojDmBvV5aYM5bq1aKdG6AROC/E36jrr6SFlZs5KxpnY1l6OcKe3xZF0M88e4NIdEVJ1B/5S3VSZ
5q/iAK3atYz0AugzWOcVrCAjasvPIDX3Zkfer2GCtc3oJ9wOndfv8WZZF3WogmWrWcVPug3NMsVZ
5sTOCbIQ1Lw+yPZk9+ytmg7mUasfpoD8Zzmo7mrEM3DsVcxUgz7uK4k1S40Yz9ESGjQ5YQvZ14+6
592LVPTvXKWG0sbXPB2aMRaWB7KEZOltjxZsofOLT/dqaXwlLXD00TpNQcAXqOdHv/FtygJ18xmJ
ystILJEkK9HkXH0ZdzTRpk2bbjzNCs6Rpg97HS4HtMth2GpNmy3mUTT+KHHqMNLcsOdUEm263svu
e9pgAv9hrmdmTsbu221XihkUhA5a72m+UTHMkrx8nB9IknBkeDRj4xXTdDGBTiazVtt4kT4sjDnQ
jPTNSAEX6fqf07Y657WGQzWtDeLdKgPxWuZatlOYa3Ml5qFAhF9GpqMew8I9QZKXOGuxznJthJde
7D1lQJYxfswXZeiy6qlQh5S+8KG5GQybdooUEldeWFMmdo7CDkPhHlOWAHVqXQAa+hIVjnHft2Ox
a2UdrykhdZfz9F6JpHmUIY6U+SnTLcoljMpfOUYPuX/0ppR6cSqH+7nAmvyOOGd9cZwfcTAC/zmb
oW77WilKg5pR/tUwwCvXjCjbzMF1q8WUS53re6LoH/NU0p+8o7FC+AImKEHJXBjbJm1QY6erckys
0IqTxxIuVjWqlJcB+d24iXPXDIZzGtow3A22Xe1TTSlWhd4yqkZFKorce20tKmoCAwgebbX2Q6yq
6znxFAhv07R1fq7i4KKMvdyFigoIya3qlaGPDKt8zeIiYGW/bg9hvEwDdwoHUupEwQhib20Etky/
Mbe3LU2mtY+z0A2Fz17SR9HehO5xtPhFxgCVHVWnE2VyxyRoCzL7mpOT4VzML4lMSC1gegpxeJ0U
mFPot9NdG/335E43TNbtrYirl9ZxmVzIkOSwY3gwvIr8vdI6zp1pdF/rFWeNuPSOyGzkscSorKAz
LGObQtp+OmYkMRVc2ZAI1CQ0bRuW7z29qcVuqJVmW8kMzmqUXoLaSBe5HIwdwaFny54G00rtQ8iH
3KphRC4Jo6UB49mhiXNjIWqIErgDpgl1M7orSEZ5ydQrqezXmxlsCPx47Re9tfA6bz/PALQaVyHJ
LQxE2php61vlZ2ecpyOAkqn5V2ArD55Vu5+a+8JB5oytJ/xp6vUn+eDwOZaBt2WwFKxulzRnBFHd
VmyzKg6qX7ypLj4pzRe+76Eeu2zZFrJ8jocOToNaWt8GiUlJnm5kvrlKuRaS4aqH8jjftLDMb/co
+n1EYhy3GecE82yDOj45mYlw7gRTL8yUAMm79qXhBbKbj7tmlBubyAceytPyi8yBdjGyJiT7Zcvj
YInXUPfMk6GDHDBGvcBv1P3GuYPlp0yZLejtacHlgJyvZc79fIPRx90SFuwWSe/+/tj8iUHGhGYx
Ziwbv/tg5cG/Lov0GKW9dzcfdjOJg1UzCdlSujrPjno9Mq9BTOB4MocXcfdS+ZqBj9pBVnQscZzv
qY35NMBhKdd0I9jHKKN+llyt9qrH/ncNoPCb0+uSRMkqNcee9CLRpNDE0YhzvwMXOkWd3cCMlvP/
UzQACasYDBD/93XTMj5J00DiLYCJe5N2moHeCz9OPrIpFctZgHhNWunHIulhW/gJoJExOZIvohl8
vstKxuRLPUBLFecWVgxaTHWa7WGFnQ6ci4x+TY83mEUZWQD6/GEiskrCXVW/7jnKGHThdjCDp5tK
948VWf4jA0afZpu6TjfEgNAHG6Hwl4pp3yTyOCRy04EsvJN+Ux+gHKOrF+3dMH3InxjZHqvmqh4F
hX4lIBGlPBVBO5yq6aZt4unGrBYFPVDr3hxKrnYMGFLD/DQ0JVtkKldbL4AOqFLGcsyqkYuOwptq
rocPVAy/HOsuemK0R0ZwzHonQSeIGneplnizIuSMR5g5i2BaRQiEeSdsEp8eNRib+dGfH1e0HqK+
JhdYdEjD5fZ03BoEmNY8svH7MnRQ0M2/eproo7yUXy13/JCPkCg3uZQlcPQutZ4kD4r0rrMxqHTb
ilJMdjJ4ExLKMco3tbwGyMZfPaCSpY1KfqemI1Ab3u2iNTJ9gcUvX/eOhw1n+qvV4eAsKLigMi9L
zHsYxgxNp5GojktyWbUZdbdzf1sYmQzRlsBj6VpJO06UBT1tvhQDjg3tNcMjtMitnJAv+S8o1gV4
YQ17gddw4LBG1JiCed2xczgGOlq66hORnbXOrh5CjcEmr/89su2EM9YY/6OPPmcOa50b5LjMGhY8
iC/KXSrbM2ME96Xn7Ev5ottj2Q82s0fcHsoHL0ZkmQ2GVpfuU6DkudO/QfhzV3BPf3q2UhyiCbgD
0htJb0iBV9m03jmakpwtRTnlDCgeC+l/Fppm3x5pKoYMm2g6IhmfjPygP2PtepkfzTctFjlzpGt9
fiQTDRxtCmLZDOBqxXF/zfvil4Z0HYbUJyCDUNCE0KgCS09b6Zx9BUNYwY7/g/3wMp/KBxKl44bS
EuwIirYoXLzoSxp36eNM0S2NyGXwS/2CoY20u0uz2ejQzvRxy64s5nVtGsdCvneCMMwqnKjstdlZ
6JIMCtqQ+QMLFpO9JMXRpZrXcbTVvWE4r0RLY+JxMObZenbn2k7e8K3bB/JXyUYwb130fettran3
1y6S8jLWfXlpWvX/1aMm/wfa0LB1BxCFNAyVdr2/1iUFvaYjZPBi0YuBDiQ/31dwys4lvs1LLJ+D
aaYyMgU46m1MwXL0FkC1PlKtbZ3TxBWLRHN23VTfMS/6OTDpHWE9QQEkH2uUGAh6eZe5bU1EGsV0
vpcZPfMVfLC3RFZPCeEtoYWJaATVh7236WVCiIqAotEp4VZX2stNR4/dbpUbxgJXd/6jzRIm00PP
vJcSbTR8jEjhdDNMtW/SjuQBQNY/+YldCxXHDKlvJZLDKMsOQ67d2J8amA/ItTk7xCmXVnuMsVDd
xCWpAVdVEl9/aFwgQkdrDhLGDV8U9a61gEaernM8YBX0iHfdKnLItu7whDtiVXeJWFd+rm5rSDEz
3fDfv/r/8L4zONGDl6XVP/6Tx19ZPpRMM+u/PPzHU5bw339O/+a/v+Zf/8U/zsFXmVXZr/r/+lXb
7+zuM/mu/vpF//Kd+b///ulWn/XnvzxYY56uhyvJ4+Hhu2riev4p+D2mr/z//eS/fc/f5WnIv//+
x1fWQIXku5G+Tf/4/an9z7//IWA4/vs/f/vfn5t+/r//sWjKJv35v//XX//F92dV82/Vv1Ffw3/Y
sTEJSUFBXfc9fUZ3/qbSR2Y5+BwdzDUWiE+y8LX/9z8U/W9CdaypbhCegCVsi4ruKsNpxOeMvxmW
AzvB1lX4nyqBlj/+62f7lz/hn3/Sf0ub5JJhyqr4efS/vB0tW/KDaYAqudVBSPylQS8sSWSrIn8Z
TEO9OiUIkC4wXAbDWj4sCuyWWCqiQL65TjtsbdqDJzd6soLlWyxxQ7X30aBoWG6IvC4q3U2/ZFf7
H6bIeTuxoAuSMSb9cBxKrp7ikW4pVFJFPTldu2cfm2RwMvWUTmCNBOXRRm3lAib66rXtIlgeBLUA
SydM+3GT2VzRvHZ4EHUJzM4oogcnLMsvbsy9n7TV2qRX/Ni1fSQ5liJt9H3V+YBuk/zZtLxQWWSa
E8TLlnRIoC3Iq6H1GSvSz+HRI0ZyjQCFMSBJzXOSNe4nk5d0WZRj+aI3XFRXLRegBpCHqm89vUkL
IqAM8YJiSn6MivuYcbFeBG5dsISXEbxRkDi679arph1SIPt66wD5ygqNbVahVgtG8FG0d2wVuJxp
kZRbVBmkbz2vnZOmKvKVeIi/scMUsJvtAudb1U3gfcWQI9ZJ4smQqE5r0Xs04oMXOVl5tuw0Qzlx
+czZVCxCV4FcOYbaJ16K6qWOR3un1oEKatQjjlC7sYFqiltMtUCpLTxVD++7shFTvU2tfTC6sdfu
kA48KcLqbBrudFLyVtw0n7DXORdj79WZCCTVuQwDBT6ohTJbuU44Af7UEdHOwpcStEZ8QIxy34Dw
RnsBmIN8Hv9vYZKNZm6WHkvKiq6elM061DyxcjjYbjjsuIshUMePwK6U54BSFNLNlMmOzdEym+xX
xZXqkCEZbtQMK0vOb7sZsGasChOMiBiEdcyLoaaliX65tFbFg4PeQIurBy9NOhnuDAtYd60I+r87
Uv8q6cyV5vlGt255XyQI64XzmBqZvzbCwPso4KDLJYMd9kq5j1jBuY03Pl0i/rh3u7BcVeS1t72r
jkBme6zqZSyVa6fVXLvz3m9eCgf27EYvK2JgrimyAdNOmLN5aEWwi6oAykDpAI1m5zBucTu0VHiX
NsQ1+BUhrs1KMJozKxuCRmGWVKz4iiS8NaavdSnLn3lNs+ymjjIo4bIyP1LVzySZiBHHlV8q/Zs1
luomiV3jvpWV0RA7CN2dkkzIO0qfikWZGPIAiRlHYIHydTZab9iYFjoFPIZo2DIaHI+18Lyr3mE9
7yleeOG9cMlcTFALPBrlxdFK+aQFXgZdIZdvRlAz8/ATuolCV6wG8lxr0fXKY8kr65wLNb/wpxmP
Jln8jcHY4t02suBHV7rjU60N45fHOGabFqr2RnWWv/HTVKysEStLk6Tqg41PnImzN3z4MstOui3z
62ihMbWVLLYaW95ipdQZjG7hWPUzrjA67OpIY5HBV0WFononTLs4YEk1f5mZpNeoz4tPK8i1ve5W
KlNu1XriPKx9tvg4Liwp7dkYJcPWNG8W0Jjg3SS1tsmbsnohJZF+OJbLty/INfN0Zvl+wLO8Mc10
4DQmg2tj+QW0eaVPt5bRBO8BAuIVkdi/9/wWyA5AcfuKO1DZtUrRb03Pr+4o/07X9Exp935J4keg
JhIbbeyDZhjiw3I5uP4f6s5ruW5ky7ZfhAogEwnzCmA7espR4gtCVFHw3uPr74Dq9G1yS03eum8d
caLiRKhKueHSrDXnmF0e48GxIxMGhQTKZNirdtnHc3nhYGr+vI61c9EOkIkHQiHxuRriip5udzFO
tHps4Q5HISydJNDBvLT0sbmaUQTdzrPFO8qkGfJmTqb1dWXP/bFITHGqVR3LDyaSVgO96Lg1xsmU
Zb4ZGkq70YTx8QBUnjgGUFV4J3vsBFQETabLg4OSB1aMkZGUUWuUPPbcQvhZPbY5yCM0EHcF6qFd
bLf1UWpxcf3v9zK39XP5sW+fn/vr7/X/gn2IsaXf/s8bkVPXfn/OX25Dfv0H/9mHqL8sh+RlmowO
/zBM47/2IdL8S1gQqx3dwA1mm1v04H/2IVL+JbAu2o6ydaUsa/uP/rMNYfcCfsti/+5ahmW5rvg3
uxBT3/IL/5vhbYPGgcBkbf+z2NowIn/+Mlw5klnDTI3MWbZkKdQtySezhkUstTT96wSocj1pvQv4
i0ZsRyRS5tYfzNBOv9fRxnhBt017Gf/HcNeS8sEh3jFuEs0Ewhcv40nUhPyorkcHnBWzDNbCSvaa
csHQlEZkHCtldRdGYrmkG9V9hUlXETSTSzP8tsI5rQJysky43EWDRXzEQyN2YYUDEIVbXx8R9nTf
BsIPk53r9mNQSom6EukoIc+w+g6ZnavjlE7xXRVBLR2zoWDTUNffDGEVe6bo7kQhuqfLEELyS4w4
joPEcfJL4UQ63yfTmsm83h6qKY1tvy5m9QMXOhashBwKeO+OS/u4K3Q2BLQG6+6atFc8fPVaDQO+
o8q4pbYuNI/e7DRC8xrCCkOvrIsd3956pw9xWJ2wcJUGhStd0jSzcty70DDs6m6UJQZi9DGmTq62
KfE7SCvKT0ZTsmrMco2hovTLRUfVCMyLnviUkId7MHQog3sOZQiou/rGTmnNezj/y69idVAY5C2d
qTanQeQNulXt3EW3ubllttx1vYHdvQeYQOvX6bK/ceAmXC390CuAf7QAeHQQTOjDaZSj1qYkSYee
G90QXXKKI8dEEQawImHHUXHLodA6UqiNb9K2ID5Ym+yHXMh+b0cjnR9OqZ/Snov1kOk/jxF0NK/H
mH1VVDLB6JmzmKq0rvdGWIN6qSzxrY8UihstajnJR2W/s02C7t2urfclGpOKlS41v83J6HpuZD6D
ddU/AF0Hp6VBw+iEtt6OICfuwYkDPc5SbT5Ma5fWHiEWoMh7Lfmou8m3XtOXo1kaLnWSDWdRhX8b
PcUVNhbqPpRx/KnhJOnRh8YyteTVhxGJ3yEsU8cgX2vGJVhMAnYLHvVqaWq/LVLCeg1UKBZZCBmO
Yy+CxOfVI5gh0+y/uJg9oe2GEZ3KkJ6fRK3VTjab2DZ+SEf77wG4PNkLqAeHMQ2sLr5hYZhxlYVy
lxbDx0Vpn8acWkjWw2nhO6i9GYD8BUwjtEepck8ZSllO9TGpCoNN7cdJNARh2CVDIQmqbtYHs9Nb
pKWr5lMvfYqjms910RIKVKwV2to9oU3/QXcDCEBKFAhxVPa9iaLXA9rwqeoMjE2EoPbAIplyvqWq
W8j7ADW78FypXGVblPRYei6uPjaj/L3kR/rkSwHp6umosyi1ntoE4GD6n0SnPaPRn/keE1I7scXs
Gj2cP9HyKDA6JZ/xTs27rk3749hlyWEgGBhUvE10oplEOBAz+6pHlEu7EfCaq6cFntHJ9rDQrT7d
YdOv3TK5dgTLK0WJ5oPUw/pS5VOG2mOmikTKn9/rHdlHKKoCkVi3olHVjYUb9GHQ3em2SpOOBLXk
a4xOHRN2juOKvQPBSaX+KLOuJetlGsioM7CuZYQo7pxSKSKqp/oHh7+BGmpqEX4UzrwYQ6NtZoqy
3WXDOMC7tL9hrdiw/6F5E4cWKCczmY50eNYfJE0zTSUVDRJqS3swqd1V1vc/AVuwh4YzeE201BgU
Q1TskTlYew4wBGiy5d3Jbvgxc+qZ/CjW6oO11FSZwUkfi97Kr+kL4d/a3pEL4IPh306thQZdOhpa
Mm7Vg5hpYXpAmBd/jNNuN+RwOGI9/uzSZcLDltnHmUo+0e+guFBeq8avbX3YmfzFHkGJP1eynSH/
8HvzXKvvi9L5WBTIGzi1LW1B0g3F+xt8XtKv6bESeyxIZjeQdz9g98wImHSjS7Wizy+MGfw8TuaA
bnbyOYmSxhcZeURrhKCt05ZmK+PxtB1AShhaKcy1E3+BViSPdeqUV0M/GwvW5jTGWhjO8TGuQhAo
HhUxWe+FlpnrDznqJDtUVDk/DFGUEPLAMbJ9TngcO3qBdzOto70bLhHQYlSEmtFjoOLs4wM+pZGz
CJT51pw9JF2tX49ZRUYe9HIu3cyWT5MrQwe5MrkpZoFi2psNmlqzPRYuSAchtvAd6wfV+6j2ajoW
RIQZ0ypvJXQHg2F6/llEK+JthY/7Q1OXy3WzaEKh1SdBR9uBrMnii01fSLZFGokEZZeWydRvCYTF
K5HZrvJTlbgfaASXBfKFWMVf2EwiSaHVPNDJ9wxdJ+FF7xdHBFbdGCtam5VoOAQZBEJZzpjuOLKn
mf9i+/SfWsnL2siv0sfZpoTdjQB6beqS2Dy2P682JX2WhSKTEMX8MdC/t7fjZXStPUMrOs070AoH
cgbfHvJ1MWbbBknL0Hm4ruXgY7DOtkFFReUH+NfsV9jVd/OETgHROLIQvoDLt4cy9N+2XMp0HPhs
lq3L7f+9vjqOEb0iA2P0zYP9VQbzMb+sTsMtKtX37uMWVvP6PirbMLeCFoE2tm1tmTIvNnd47eYU
GN7oh9cck/bzkV5QEHqRz+oaDP9UKV8VKV89td/vobKVKxAZ6xacCvPsHoazOZm082auS+7rgACz
S+No79YLGE27yLeO06Xz3hVuV3B+hS/HPIvn1ie3TGOHMZ1HwkBYAbzsHiav18DFDtjsBfY7STOG
+86IHA1e3tPByMlYjAjvGvfGPrnsDtOOgFa/8ssnqhp72PjH5GT4vV8f8OC+/epsJcG3rvYs46bS
5NqRkwBdpYBh3alTW3x5e4Q/vZyvHuJ2+S9emTAe0d2Evx7iHJh+d3BO07475RfdO1+c8adHZxlS
kWrEUcdUZxczpq1AOV3PPjGlO6Om7b6HobpLKEoAlPNrv/TTd16XPz27l0OeXVyk7LUnHgHn1kVy
NI4ml2bt68N7lyb+9JxejGNtM8CLmyhYVtqqZ5zJBwHldUCTffbkYYDlePZRVfjFoQkMH3//ACje
yw9VkLMc0mXy/r8+S46Krm04tk0I/NlFr3LWBnD823029vjFd9P3cp8d3EfbJ+3VL/Zod4Z3Hu6f
poIXY/56y17cgKyAYCV+jRmKveB5llSzi8nav/O2/v4OWQyjOEbbDm+Su/35i3EM1BMLIIOFa9t0
/x7mw6fM/7H6gG1gjWzb4Xc+QeP3A/PrIc/K9lOxrnnERMeQCtcZOakRDzgNCr/3tHv1uJUmfYKQ
l2Pzzk09yybbFqnXQ59NsHHn9jPL5TZ08kHsqgNZT93XcadfgR0LsgfzkF8bp7dv8e9P8vWYZxOs
owoE1iZj0olwnYdsIBnrnaf4xzvK1ZmWLQ16IWcvqNmlCNpsdyFMOMDDOnbe2twAzHz7Qn7/JrkQ
FkKDpg7ohvMVPh9UPwmdUQrtYbY/Nv07y/qfbhQcU2GY0jV099d09+JV7CTSZx3BqZ/3E9QecDpT
QODV2xfx3iBnLx/n3kaV262KYftjPvBDhfOueXx7lLNgt39eNCEQBJKAR2Xo1xr44lrqtHI6RMsE
uR/6r+1pOGyrm7idgumUXji7t0f70+NXRGXRWqPY5dhn10QiOOThCLBSX0U+fS4Ez9rDusYs6PLT
20MZ29bq9QLKgefFWNv9fXFhekj/Ci7UyhYFfO9ldqBlwNaE+krw7tf6p7np5VhnX84ajbSbG8ZC
ZY1M0QPefOw9YJJfrH3r49V4Z3H741N7OeDZzsSwm9boUf355j1GyF10oXbqAEOLy3t/tPee2tnq
7URLN3U1g5Ur9FXD/Nzb+WPkzhchgvK3n9r2/Z8/NItwP8eW9OLob75+aEuxLCIXic60V9wMh/HY
7oYrklnfmem2ou7v49icaIQrbbboZ/NQMS4AhCaIxm0wBjAi/ObgBFN8SvfA7A8rdjFm2eEBPfvh
7Qv845rCGkYB1jUMSdX39RVm87pgoel1XkuXPA76u9RwAkjVAckYnCrDHyLI9uHOSf33zgjbzfvt
5r4Y+uw5ijYqZ8SjUFG1u0ajh/zeJ/feAGd3tV+qNSoaBmALtCfvG6jlx/Fo3Dsskwb6tat49+4e
/fcTloWt+P/ez/P9Fx30zG3yX/eTxHmvu8ZbdjB20OLembv++M055MXa0kEt4J4/uZmeSm/jWffL
K+F33nANoMNnfxkYu/QifmcJ+8OWmUP1i9HOHhb22CSi97ZNX+NV7NtPJkKwAKfcKbyki+zYnv1O
7Ogfnp5LQieFQN1y8OOfTZjl1MI+dSYdBCp+ueE7moJ3vu73RjibJovQdvtpZYSIKlrmfpimr+98
XX+YiF9dw9nXNVK/zKx2JnZ9j2dwh4lj8t0dKIUD3c3P6tt/dtz/Sq7z/6bF+d/WCDN5OP9zH8yP
k/z5ZRts+9f/6YJplvUXOy8bBQ0iNFogm/jsHzmOxmbpL4RwDv1SS5fKUPxX/6XHMWy6XXikXPQ7
m5SHR/dfchxl/cW/S7lGbjsVSU/s3zTCti/nv6dBOmy6jkIHfRyqNdum6/Z6BrYpkKlmsocjgDfr
IcZ16RC0i9ATU+1SUUiI1ZcqLuZ415ctyJMX9+nun3Felk62v/3l6GiKXC7GlJzQKHltiqSX2xJz
TlWaz+10Cl3ZnbIwFrtmisyPRtzZ7601r+dGOoYOGy3lEJLLmVD+dqWdGqSq1344FVMVq5swDmOi
U2FIgEvcDNj6YqX0inUxXKQk+yxHHYIXvQ69yNr925fNg3152RzabGULy4XSYwMKcLY/f7EbyzF2
oSagfqpE/JNlAl8hpMCrvGmczd09Ht8ebvvOX99lyQafAhVvHMvD+fruDnHt6kM5nvrYNHw31FtI
iG78zF2WAdhm3ddk4bwzgZ5tOX/db+k4gp2L4vhhO2fPFjKuhckxW0Ek21j3Erucf0ajU0rPgI8M
ptupk1Mrl/RuEE6Zbg6q6pGeY9Xv4yVdm3deNev1fPvr93D4cUiQ5gcZUj+rPoIc7NdRH+YTaELl
+GOVJDdtT9AwHb8WiFUgUb2kmGvG4rJFb+Tc9FBggMxPlK3v0ZSgkpxjSY5p6RQY3orJ/FpHaIO/
KWuGyDQOdh1EtTOGT43ZhNldIpZVHSNRozLVHKPcAX+dXa+3ly2XOIX26E+ZGkBoNWmMk7JO1V3R
Vni5WwwSZFdMqukCtSQoSeI4wwUcKlObA+QTRU0jwoBhk5Lc9Hc8LFWO06SKvw4VKHLK1G7xEyaN
9rnMyCArMOQgwbg17eVDVWm0XtgvZ0d6lFAlxx7FxG0a59A+aBbH5SnBHfJITw+MG6phKAzKSEGt
DYk+3jaRUQ37hHa6OA1rrkMMdpvwEy12Im1s0RZ54JZIDD/+qzeY6ZM6rmuxGjNjEE++rXQvPhjc
anZdDDodeVEgTDNJo8jFOnoZaSEHS4uHU4tv4b1I9O0NffHdMKotHIePdaskMwefjVqb5UTmdGOd
LAf0/q50hvAgVIomsETPCyZFbWgTYeg3ndFuYYxN9wmArftFpG11DYwNUc6/ug/bHEath1kfCSVl
dOfsFwH7TGATrPNJGa380keW4zcd/e4Ui57X2fNmUGQOeXvQ8yWCQdWm1NzGFpTvz7YR0xpjBct6
/VRtArW9g8qdnLo+GUkZkKHCn9XIzF+NFS69Ngrzx9vD/75GyE0KwsrJ5esG6tNXzx7l3Dou4aKf
Ri0cL4oRlEdnGMnHeenfOxOc7Wp/zRE0DrjFivmZGfNsNdQsMzM5kazINxyQm/TdrBsTTAO0JpaH
k5ApRm5Wkuaqqy11FElUhv4GAJReXSEM9/h1JJm+fQP+dP/tza/FvMRKeV5gkYUyMNhDjlDS6e/l
UrvHOc9pHibJIJ/dHhqAJ+cahndDrMDz24ObZx/B9spRPuLzQyhjG0Ke3X5y0lhTdbWewAxJl9AU
jb1BNuGs9DqD1CXP1EiZ8WU9hT8LRIf4xx0wDkG1JOnnxoAkgCB16DRcA8OQAsNkDqNfjLPXq5vQ
+SZn5Tw3hSwxF3TGFv1e1RH6LzHaQJO0gqinPtHmfNfDsEz93swMYluTaOyBIYXrBYQljeIxqyhN
4wrtDjK0ZoC3gWkm3A2tGDhSWriAifYQpEqI0pm8ScP36tlLAq+onzhoVlAYyE20SIiKB6dy3/mE
/vRiUelXLjcShYXSt7v8YgKTmQPneB1QPw564lyCxgSdr9nsMkj9NvtdP6cIdaW7cckWrTOzXTR2
OXKVAZPEJw0jyynUR/H09sN9XWD49bpbgp2QJaXk121qq5e/ahpSUEuRrp+mDtmvp0MOwRF6TGrn
ES3pB+RPpwQVYqem6p2Rz9ot/wztbNIeB2WkwT7o9dBzXBMeFNvjqbANdVSF2fw9Tpixd4WuK1CF
M/y0XSMWpW7yOjUQ17C3M7Z4KBm+sz0S26z5ap7XN2sI8naaMjQm3bOvHoJp5bIBKI5N2lwZC7gJ
gFBmmMxerkMOkPN0ycLdBX1Gzm6v6k9dGt7osKaJfDlgj0EDpXeYzXiYNrnOgtibklSqKGoOXe1e
LJGORRPL8DsP72xesBHjs0QZrqloObKNPHunTKFhEAvFFtkG/T8brnTbBGiokxZp24kX4w71pyR/
hOJKqYFGOpR81guzu8iBHHgSmBnWc4Ir7CywyNlaJwMIQKOvgVNmDojs6io21qOhoiOMgGsLuIhM
bCBR8nMUysmrIIi5qrgaau2KAXEITxcEGugXU9fcWuS14wzR/AV1Enp4q/Fm0VNtXAYb0rW1t60c
Ln1xjApxp9o48/MGqxiuJ3TcLZCMHBDRLOTPGD7LTa2YUUi5RacXSyhu5ArWi/NRmOm9OTmk2Og4
webMvYLbfovA94GtbXMwgQ9iYgLShcH3Z+Fmd/XgrF4cEaMpF3EV1fi6wv5DXSxH6O7JsXe7hovH
jZqlI2B87Fz7bp6eWje8IivoWyMcP1+rb6jLcJCrvejmS8Rq15EJeSssrisZ32qhS/ccDnfRuLdU
re8TZMS2SA8I4N95cX9te169uBZte75b22Ct4u3d3pAXs4qQVhxPpmEQQ5DKZzFG9pc17hSm9UUv
CCIH0vnsDtY2nSKseTTHBqgWm0hn2De5PV5mtUs3fhw5JfqDhWg66ZljEc+r/jGuGl3cxFUMdD7p
kQxCvios+F3om8gCl4vzIwMdg85oqvQnCZb7VinVYyWNRiQ+rgXawGuKgg/DVdEVShn3waxDAeIO
29k7W7Vttnh9I9BbYfESfMUs4OetviKOWhzYcj3NqPSDdAbgjoouP5TKTnfEQOEzjJAJvv0B/naK
47ZQlWVhNEyEpOftmykfSjeBK3VKtFb60TyUvNhZvi+GHIWSEevvVMG2aejsIpkuMWSZFPi2SfP1
0zZJBcS57HCRGsrBMTJILTSXNij1QrxzQD1bGLb9NjYgl2MbcacMeFa7JLFpiAmw1U+kZGVqH6cc
hPaRqDIRUJUIP7JNCB8T8u56v3RUSmgEHlj5zv09q/pRx+RXbNtvZW4/gjrj6wueVFFqi2bqp3nQ
s2k3lwaEtGbB+IqhpWajAScfouCa2D1CUzw5+5JUz3JnJTFQG3YRDoZQp6sCuTrz3dsP/+w0uf02
wRnSoLmMX8o8b8BGHf6+srGME/E1CYdqVrHNpjc6X98eh6Pnn4ZSkq+bQ7zcHv3r25AW2ppaAsQq
6sJsBVTS4DAaWqJvOwhVo11lB7MvpyAMCwnDHnhBbWjJrheu5k31Ki5ylO4YJUjBrUOXpkzGWZR4
MxIudDnu5lWYt6ub5QeEzh8Wh0LnsCY058XUOAQJNO4hjkybqA87LjzpVPZXbdDEsYqK/oRcrbgc
deU8UCZJDn2hk7XnOk0w65HpA9UX+360nvqIXLIhbsddIrsNhO/AJZoKbTkRALreQba0d6mOMJht
rHuqjFnsF2Mc7yP4FUfpVs7lIqbhYk7z5n6U8mtYTTlS3rRxjkUjylsHxmXgposBSlQujd+KCPd2
KBpcNoZqQNIsiDtxfj21BInuYZEg7IysjR5kis/9qk+YVVYwWU1FUo0aqM+LdtG/iaiPfhgCh6yd
6URUJks78wra8j6WBORBBMTsuizYQDwo8+VhBlS5t5lffSkmqEbYs6BEGlGNxFCLR6SpWHeGdNwU
eoAxH8s6Nz+BHRl3YbiGew7AwKfrkEjQ2FFkStTVuqtMgM0JYoaLhpPG02iT1xxpRrUfSKP9YBYJ
+sXYOIZVzGKX6PNtQeDo0S1S94OUSJZFEbWeG24RAskGaUc1ui2CaN+CIizaPc4ePpbSLD7iSlou
NNf9iiIa3uIsjFtNul3sd1ndA5JU4Lm8Pjf+LsLYfppsVzt1s3puJwg7pmZ+Kcuo/znFjbrhw9G/
4KSA2Mh++zqqwSt4+RgNP3glLkYEaT8HwtS/dOhJw6DRANMptU5fykTVn0NpsprrxugVDQhpFSZj
sHQ5qUdJnsQkusyrdaOPoAHI47Z+LiQJeZRoak5fDqC9qVxzPzKNv9HhwvhLU7Uh8Mdv7VQCw3dB
VuMzQHW/6nZgk3rgGbULfCuXycc1h125JOJWs5rsa9Es0+SXYWd/x071yRZySYiwJHg0j+0fldPU
cI5GyhDBREmJjN0ufY5GAcvXMi24UN3gN1G+XILtEUG/QL3VbQhfmAxcYDLYd0HrsxyW1N5mIn4S
/VM59lXhZVLU4w7aQT1CY3Bssqsb4ZsTTr8pw71eNstyIpj2gfc73pch3NMlS/1qbPUDZ4byQtiR
+JyaUX/Bd5WeYPZ9c/o5/CxKeaU00UGfDUHJuvZN0g6f04UHhGnswhiL6Gqp+Z1TVzUPBftzrxTV
9zCsXbJ7ar443QFaoRs1YO6hsgiPyYfPmHnayFfJir0vrLF7J+iZv8Q4p66qtFWaX8cIiGGadFdm
4WgPBjRVj6pz64/ZKp463cC012yeMJ0e4DRTWPBE3uEpR0of70VFAjP+oe8hyZ1fHRWOoVdqFka0
xI6Wr25IBx0PQtrAQIBVsUsdIk4xgltgRahpA761C78o1XRnCc3KuIVpjtwaqubsWSmWh2TprTve
wCkYMvYIZT51vlhk881pbY71vUBR3GGEy90ovZdVbxGgPqEGHkedRJEqu4TPb3pMLu6F484o141k
+RFP0485jOOjrNsKuFjVPrZKTzeP/sgx1Z6+j7oxczwFgJYYSu6HuSU+puXmF7NNtPXYsnXyqe65
kNUW6zaPsOw5Q1sGXZtxT40UIV5SkqhOfNScBwqkKOlncRrtJ7My7vC2Eq+gqbq5QfVp3GiDqUIQ
S1V3pJrS7shfVGyr6y9gXR+5XcV1PVvDd5TpK7iOHL7A0HQ7N6rs3cDx82RlE9Gq0Ej2Fpuw79RA
J2Lf2m+FUUUgCISDVXWtWgS3IViExVkD5jYwA4ac2CNgwT847goMQ8vmqyW1yf3UdOJTtvQ9qwTf
ZZKfQ6SrSq548cfVZ8nKPHMeeAu08kaK8tosowvE2yXpkH3hOYS6AGWAhE0ZiNQfcsn9aegI8ybo
wo7Q6hYlhKkU8kfLVfhdi8Y1SUHspkz3O2AdfQACJTtSnAaeOdXombLGPFDsrW9p5lidFy0lrEHV
A9vOwa0bQ2MEsSrbA6kcajdbfYSjf51ueCNJrshk5dkwSguAdiBWzdSwr4tm4hSh1vgwgMH0iEfL
tqXpbpBFQiKmGg+izOegtqvkZy4K+4raQ3M1UUANusi8MxL73h7bkaWJoYsYq2q/iBA9mVwfdfRY
fsuSfJNFjfsoZ2EHs9OiNtPEF4iVJnTijuQWZmgqCiRk9QNPYumX0HMhUIJkZKRcfV9r8agv9k8r
1qqdxNBp9TWgSGO0/SmciJkussbv+7Z8grFOo9eEamuN2Q7NlghCw/22EB/qEx74Q4Uqu+5qJe8t
kaFAi3S172WxF5FTHbvFrS4rW/tZsIbfzFP/U/GREwzENka4cXVojGb0tTx+ZJUOH8XgyM6fp3bk
Jlb5U4pbxR8iR+1iOg4BGxziM0ZVe23vkKnroCPPXaveuWN2L3TRe3k0F34j1dfe6e8425HXk6hP
aaPIYM/FRYhSfwelaRwDG3bGTZ7lH4qQ2TksSLVvXFiBPbDXk5Ho0eVcgzooWXmWaRaeowvurQxN
H55c8TUuLPvUzL1+L2bJKc8gmpjk6SbIsKZ46zItge2YH5Qg6rRuHtKaAEs95I+SsLCJGnXcrZh7
uUzVmhF3EPOiUf4FIS6iQ7uRaqaJ/BaHrxy48MhlEvU+JguWSze/Z/ts7fArt0Fs5OQD5yCZKLgU
wTzxKej1FUGuX6uE0IqkKLalpr1fm7W7XGTu7npl8VPSWT7BK5Z+h7OLLZX6vrSYpTE8yEMN5cED
KpP6AJMJhSlcYhLloIMQ1H9EzO5eZFuXjWscV2P8KRPWx5YV9rIk3DcbV940I33W+vLZtTgSYvEd
/Qr/+H1rVCcxkafZOzrkWeROxrAYP/Qmw0LmpM3OzOmCwC/lzub1Ecu3sWP+IhQuXIFRYas/1htB
Q2IOvzYH+0s9FiYrJsdTyyI2XtkFCpI0L8kYGeQpdbOHTq+ja3JyHy16IwcRT80+FvOTafVsb9C+
g+kxE57JKm+GEZtxt4TjfmBB2e5EHHDs/DaYJXnCdVcdl3J+Bs3pekyi8UeD+Ayg18POypp9U4ro
op2ADcD5uLbspvayCpaH7NePBdHrnjM14O66iQihzgKwh2U3acsbdzU+TbBLiBYEbpBrOJoK0R1W
Qc1jdaskSFyaTCn0pcqU2/vQLH6jc7KfN+b2ZGIDSYiPJarc9SCEJpeaztBGt7GxSOJEhetWByim
Jspb7amWGK+lNUZ3IWA/SPqOxZhC/5Bx4uXv1cCBrcPHWpM2vGWadWXD37FWQD8zV/hSty+6mfjD
lhg/bh+QUvb22i6eWJ8qILzYYHD9Gmz615n5U1m5+T2ib3CRJjHLocCsmNQLf1FUSd4GPiibA/aj
M7fuiS8k9Psm/VwAg78xB9LnG8eOPrVrfK+79UPB4uy3g3OJ8xyQbVVEnjGIdgc8687uLWAAhNN6
4VoTbGXCS+2IVsFShuvIwI1Z1PblNNOdmUnosCaKtvjtOmu39g3hf5rLptuqiIZTWrwbq3kgZF5z
Ppp2rvlsm4nYIY0b42MGmBHrDkxl8Lo0xrnQLsFkoNxnKxLPPQUriFO28Fso/oE5hO2N1ecN6HtM
h4ERDvKhnpeLdi5myKHrz6IugFcUtWi8MG3aXdo0hd9peN+UW27ZwvNofGw1UUIrI5QL72GE50YM
c8yyBZh029Z5M5y3YKoXN6AJSqkcYJG5LyciLpTeTcTcWlmW+xyXf8qsp7HZMUaYRRAaC/vrjImz
TVR1na+F8Bo9Z39WbsjTYSXmoyjJ14TueZOZ4EIXrSWRCkaX4pB2VAZHTkpk1RVHsQzAXuwA9NHN
U5Pke3sd74Fr8WllgwicrienpFM/Ssy0DaVIYrbVg1M3xY1tan+vZXqXLonNzi/RjgjtHot06D4R
W0tsDaYU01TR6GlWp8ALa4JgD37RVEA66GnMBjjZLhL8+1dtOo1+nPf3jhisXUXpDP63ZNUvE5Du
BUFnhrmuF7bZf9S09XNmAPibOZMVdpZ+7LqG80yPxcu33NC4cjCB3purq/H+Gw9t3RJ0NEzfG3tS
kICj+JKvx9zNgC9AwHVUCDuKlZ7h8tOqiODgMaHh2i+9HVTrpjhvrOaA2dXZWTZPzxzhjemSrCKS
zbTbwlUzHQj2Xzzs6uA4/UMYJjrsitXea2Rf854RGM9DQaaRF9qVqNxLweaQvVPEnJOxn4pWLTlW
Dv6zBm8VsLH6Wqe0fys4X7exyD6VmsRZZDb0QUxaKpIAtO2Yw6aILd9sV18K05BB78hHt4aw0Uhj
uEkq2Bm1ZX0mGWH0yVNH5JtFiZ+n2+bTDcvhIgQ+EiQ60ddRandU4RoXyHwx3NAXhruohZ9MUsQw
LBMu0bT1sIME4Z6IPGZKJz5zb0gOMLUzh9DLFW61mMzYmlvZJbOzA6Bf3K/9Whz6peY/6NLIx9Lg
+vHcHMWU/SwGbVe1FhZU1r4gj5ivpGgHjiRy5NSWGmzJbE4aFFSDULh4ubbwq3me5t0am3D9yQoL
dG1sTyLXCBKy0kf6fCEhWsNVO7LY2HA+UGcQyKRX1mPaENMSUURjvR2ZNDorB9lYqoCaBG5cs/mp
VYOO55MQTkTF9wUI2SOe0U/Kbm9tOmRXJfhWrL/qssmSn9mq5bxusrmBalMHC8bFwLbWC9Zv2zM0
ayIfYJ12SjaDH1H28bAGbC5VzirL4H4QUfpjCIcy0OFtEj0QPpF7HPH7Yrx3bHmiqVZ7RtV3jQnS
2aSRvDNKdQMBn4BKlVO1dfOezKaY+d6aAZ70Kd+mJYCZTvNFojjbORY1FFll6hTl6CeyrifDeyDu
BUdeddvY5VUFHepgNuWN3TT5vhW4r53WuBx6JkPZdQ+xmV6VcfKF2di5ahpKHewIWB36gZjR9gGh
DFwTEWesZ1zmUMncX2qdXWp5u9Y1U2wrXA+K4ocwswjNiuZvxUwOzDJJ9jcaAU5CC2HgRLp2ItaU
M3c5aMeilMoPyeUOSLlIdlUWPYAyRWk6t09ju/wfys6juXEk3aK/KCOABBJmS4JeFOVL0gZRMgXv
kXC//h3OarqmoivebmY6eiRSQJr73XuPG0imOPD9tL/ll4W1Ajs9tsV9E5FsVj6dkWNqjYcsqcIH
BpgGe/5oHjhRcw0tFYy+eVpWU9reT2zHPzSSz6FRs7rvBx5DjREEnYrkKHUr3qnzBKckfSSuS6Nn
XzvrDFFsLeRSrNPOAEZHjrY7T112vSnZJRcPa7lx7aYPEum/x3M0rcOFcD7nQmjseoBtqpAZxkRd
n3un3A2jeCj9iOF4Rtklizgtkd0dtNPPCaaPbbDi85A9ab/JNlnjfXhRyIXdid9Ko/zwXEXXY2k0
QT7RaMASWx3NiSLnsOjFClXrbCgu506V6mNbD7wznS7AuFbPWrMz9cbUbZaITOlYFcajZYmatG0x
B9IU7abWsb+FeYlKWoPz8UZ2VZPxQd925GbD+jwRct3lkhjJGPXMjcblR95Pgj4Yt9s7EjlIxaxu
M63F7JuAazgQ1ms3WUB55b51l8d0ftr57TzbTmDN009g1ECNyLYyJHs3E8gGEOo+CmXLVcYVfqWo
JqVrGr5ynFFdXykaACo6nQ60SHbnKBHcEjLs5Ln/0xDdQBa72IdIf1YRJfthmaNNq6avwale+zZL
2Nb6+6G+io9jr4NFpM6DWcxim7Sy2DmtRGRz7WqjBnVtfOzuSlgfu7ytpqNjD4rSox488Ag9vU/v
QFr5tD4oY7Pw/D46c/6aMcJhhFZ/ydE1qGRLq/u5iYeLTspXGwz32vCGi0S+pKxVow/nw9HLOCSW
MXF0DBP+zk3NexkKWutl2RF8r251b3528/WXslvmQMjXvH/pj5T5HbTNiGrVtlt3ifPiC+cEVP2Z
LeQLhQtwIoeKBm/bnpsOLU50sp6iQekDxdwR9FTTPoqaI+zQmj8yz3zzmhZqj+5YdZ2iJtZeF96O
Jp/xOXK75MJW06yougIDR2/62lP0RLSFTDeNHv27trfTo/Bi/oZYfmAGpVtdzvLgLCE0g3ZJQDvp
29Gdlo3Rl85/Jrh0wPSBKLlg44wJqPAmkV2kW8cWZjD55UfqznEwOpzlQpOjoQF0jtNg+tDGnbPK
mq4NzGy5EXZvf4IXRI7pzXhnV9eee2Dk6wIALheD1rpjBU6D1JzAiTbjcY6p4rQS7yNzWaPnSuwq
v+B6XV8o0nxhFk+dmNPUlPBnN32VfPszpJjYEteUHDTfNK2hAtlLtht1NfPvGvd9Mv+aYk4VTLA5
GRRcrK1MT/umd9r1qCioFljTgqFohh1GO+DRyGmLs4CUaHnEU7Hs/amBUtGlDTfLimMs0nUwzXG0
gUZ9IVbzjpeJ2qg2bld0a7grJ+SK6qsM+YcyQC5Gy10U+vejMyxnLRKM6zNEWz4pX8FV5W896j3n
KryIpjapB7Ve/Yl2x6GUKii19T7lcbvj2OutfRXaQVVJCegGDlqR9lUwe/HrUrI5Jk06PcxuRE+i
a+m72M5Q5PDpHPyGAlbMqPMtCfCZhRSIhfKYUCeZSw5dhC8sPz9d2rzXnZs8q0Qlu25pnvGi4Gzg
m1l5ReniMfBZi5shrZ5m+tMD0U4jbOmxWLtjfxBlwTTccgRqxEJp2LTcLg4DaVw9MIC185NzyaNZ
NSGnbCPaOOM4U604iKDgdrYqDYSBIh26i+W7FXDApWZNG81jImlyqKgfokTLXxsjpgGnc2kswus3
VZ5Lb/544zbzFeJco9Rat00s8m3KOWMrRogtKwmPYGfDZCWCNqCoKa/36C2dyFi2/BSanCR/Agoi
HzuE1hMljPUesFIIv6SPn4DIsbJpqtCLJGRIkzjGpvcS4t5wdvaL4sEiUVACiGYQnJZJvke5Dy8t
5UvcOG3iGEVTN2uryxdUMoX6ZtZOiypqpRf2QXXF2ri7aTSGfdQyhdpUOAO/08wuz9JZ7BdELvrn
gBCdK3/6RZdZexur6kdjzvWPeZCo3Usdu5iIejYsNCkNaW6ZZPIQ+s03Q0GDwktaoBNapQMANVZg
12nerwY/vYK8+6qbjmnHcH2K557CusL6jIzafh15y7aRE0avEM6goCQRhlCsD2n/kbT22Xa7esN1
MD7JIu5OdSkJKulq4GFywx8VqAQq18ppuZ/sWJzacZEP4RD55spk5rcvCO1thZ7y9x676jFCQ6Bs
Yx6exrTqbmM4U5u8cqqAwF+8D9vQC7jOV4Bsm+4Cx3d44w6VB1Uz6aPMy5D2v7jdYLGhkSqDusUq
s2yiApdSVIhfJu7PlchDEQDHoGrFtrgoFmqot1HFmQaWfLZhlC+2/eQjFMaAZzJl6Kcxi3v0izg6
xZycD3q08huKtV4LX8iNaoR14jjbbbKF80eI0fkuD4dkhwhl0WcxY9GKaBF8MCvnGXVb0BiIVlQ7
BTuxV8GH9VVyLAdlgYEwsyfIYBoFysY8gaL+5k4oxKHuDoWPJ2ZsW/yrCcPIXDTfWMGsjWcPYp0b
AtHBgsKchM6TWWGhsQokcg6nX3ZtsIDk0A0pAarWTktBn5C1sV+EK3eZ05mYRCAil26SH8FBKtwu
rRPgI+FRSvBvmKHotygGcp/zzQYLBt9D41DpZFxpurZVoo0v5hQ4kcuSNZkOKnFNM3rRJ7cmPt21
XxCW6LXpHBKmLC+Fht2I8ocuIuoQF4RXZZuef3FnzDT4Oy7FjovRpPuIoj4e8auFROXyJaJ5IxjQ
17j/9Ncv3i/vbOp4GI1Sm1INI4tysaQrf/Q+OQ01MKWYc3lXbTku7O4OeoSxjwabm0BmTCd/WNKT
iXHnaRmhC4mmbLapvJ7uQrU8lyi8G5El0X5aWocWGBp4YmHFfzEH/MGHQEbMpFCcU4PE0vbPeXQ8
ZlE2tblxyBsLM09GmwuDIiR/O+DMZ9//ZQD+m2//Omm/dpIqrPg2Jq/fPZlGndUoBYN5AB88HHlZ
cJvEJTpGGDYrwXj3ji3ZhQLEhm5wbepb2pH//Xf4g73EVbaNH9iXLBTu9Vf8L5/NVFW8CJREHiYL
3vKItL+fuEze2pOPcYbOoxVNYkPw7z/0Dx4MzCOkPPB8UuSqfhv7OwONdb1O7cPkWsMZ8Hl7yIZY
p6tl6ZlWQPgoPmyAcAnrRJxOOJoKgJH//jv8btO7fvm+lHz7eGuojf3de1r1oa86or8HWDH86Aqy
WrGpLHfmHpQKa+srNloGBs4j82RoOJpDq7Np8RmEf/k6fs8TuFcfNo8dCQZp2Y50fjMrtgxH4yy3
46OchXML5iQ5jGP7RLK5P4VF9UtTsXiQ1AJuU9+Fdgestku8v8Xgr56Tf5hwsKOYiJE4kXHjktv9
56OQiEwqOmiTI5ObsN1Fs1H2J8jI1ZlB+RKtLFVWPxl2RF+SWqLwLw/in74Eda2xJi+D9U/93i9Q
xdjU+9QVB0yGI9ec1mjmzZB74r3lWHXToIIUu1KMSCQVDAVGUhkmmo3dLNMtY1kn+YsJ8X88UNev
A88l0RqMP7yk//w6tISp0bpefLQMK31ZaAh7ZQwYu2t6eRJ0Svysf8to/8968B9DkMUDQP+BwSj9
nz8ybNvKiso2OdZ5w5LPZsCFoeL5T0DOwWCoN5ZFj2l6dGpO9jpjLPrvL8WfPjOf1DJZmKRCAvjn
L0BTkg2HwxOHmTFUYCwlphM5hc3aVpZzAVZbHf/9B/6PAYhP7JKDJSTGC+Bavy0/ee43UktN3VJX
9wvWCM11HDNQov7y1/zf152f5HOqchxWOdKPv/0k14oQ0K++jpkBYrxpc2rzoNcjEkVa5oe47/0F
9IVOfw1hN2d0J+bsuPVkpOVfzF9/+pL51N71W2bl/91fBXa9Nsy25jOjLG9F1Iz7cLbezBSNEU2C
tejfv+M/vNeOgdMdGzRWKiqg/vlHbSPaGCSFfUdjCikw4Khr0J/ry+vxiFH1ZSTOtaUKOHpOw6Ud
//LF/+HTXu31hsOgnKCrcXUo/9cG01q4dr3BjI6xV/7qe5VtEBGS3dyVCr0Gesy/f9g/LSNs3jxK
10m24/3uvmbSV4RJRQDNZ4ZwyQiNxUynLW5YypIrRBC5bhakr3LS/Cc5GShcM0P5sSv+9qv84XVG
vKHqiveZR0v+9joXDHEbaIrRcazaGVdy1iJGdQWXNFadV7RD834ou+meYQwsz4hZEZZTpUT6lz/B
n559dhactDwH9KO7vy1lXg/KLvSq6Ogamrl/lxfbyQiNuxjzyU4LXR2Fn/brXGfppl0o8c/NFpfc
v/9lro/Zb9sLnai4uU2DVx1j6T8fhD4FEjZPfXSUk91t/TSMX9xr5xif/W/xpj898cqlLdsnpoeB
8bcf1YQJ9WvkxQ9x6aR3qLl4ArBfr7KapuEsp6uhM8aTTNz67v//GT1inxxr6DljI/3nZ0xnPIRy
Mn2omxSIcjvslX1kj6kJQCSa1uZ//3EWk8I/fFbsWTSgYJ3lFKF+87PmqVmAh0r8g+ydUQeN6eZX
6u8QrfwsnY9mrLVeG3047ZABKGMRs/E6YangPgMX3AnRwkRC72kzuHQVjaa57zSWc8PL8miV28lz
xWR27arCpFowim4jdo6bIfHax35p6qPPdPG+A5F2xQKjR4Qw3QiaMOH5ha+NY2yd6+qLsk+I1NDl
110kGK0PwtqETR6ul0zWW+W06dvAi3KJdctVBaZAzaWrsLEJWWFi7xwvBfqRt6FAUC6pJJ/rZHws
RzO8rctr0V7YZ+FPbs7ZLZwcXnidgg5eDSHSOr5705+3TdXFp7m2YyCW2NraIezPaaLNPYbQ6Ijw
YNMXz/jhvk7g1FHSLnamTICqdNrfkePJn5bO/k7jMDslIfZIjBgiWQk5zSfbjJdH16cPSiVVdCh7
HDC5QMDjv5Zbd2SKnTQG1kxo1repo4HWW/ajWEJ/ry3XpmQwcb8tKzWYOS/9Z+YvWPMW5BTfRonv
JzWsSvr7N/RXe192quyXuXTVPbuz9bPBzH/2lsy571xFya4wgHn9x2kRd9WX9O1a7FPPUPtciuFR
hyI9JfSPf3YG+RRrSLhPNEsLWKzpxMXAkPYE1hszQk9oNq6b/pGbCHIMpf+rJe+/h0q5AV4VBobD
gFw+OP4uRGJbl41QN+Uo1cmeLfcGIZUo01S0RZDWtb+J+2xaWy5FnGpKNA5OK0JjqUiJLrRbJ0kP
EBjX7mNYRvUlF4V1a1upYKoSLusOi9UqjyuTisBEL8eu0PYTFjP9g27x8VTVWXMHPibeopwzzh0k
hVFkq46lr586pN6D7Y7tvOppnw+oC41Rj8ZwaydFeh81MIb0lA3BNC1eQOyPh6bT7e0gjWlrlWF6
5ytlisesrmPU78lpIDS0JtO4FqQi/z+BG16nSX5TbXTiOw8xfe0UvmZ0Z6LG5Hi/POrnnYJdj5jK
s2nU6KodK5DLCYB78BBjxgIAdDdjjz4pM0leZibSX6SG0AYmxNoqTp1dYcbROoXmsqpnNUHmbhV3
djNyd3GomucSbQO5GdOKCuPsNuLrvVOgI9+GgarJQrbpERlvoB3cp2hibEJE0NCmNrLkLkOzGcP+
MfPXpXaXn13RAcZ0MT6ZY2EcltK8wk6ROAq340roTuNYnRubhlficz/spaN/AZhB7eIL6briLuvq
DgOyMNFEpLcPvRFnQalx3fldvZ9CQXOlBBvh4IMM0gpYexe/481Ay6Nxc5cWi7dVdbWll+mxlvSn
NQ0exKLrws1QiOFmgWC+Z6CcBcvMHNBbSu9IOI1vPTcR6Vj5/PfeV/ZtYqW9ERRDrx98b7TfsLLF
1sFOOw8ptrwSEJQg51FNyabUpfU05Z45rrURy9siuRr6ptkgU26SLNoA2FIHPeHaWTtmUTUrv1pi
ruhdAkIs8qa0COa27aOtB8O2o5SaTmfKJo1WriuRfI0lDoTUnn8yNNEHWlP77ZLypYkIuyK2lvqM
1SrGaclvY94ZVGA/4rcsx3NVciZA3OIy/rUwdC73QjajdU6tSkljNYgJyMRBR1wUkQ0iVTsbWvGj
C03ZxkUZMSNmo4/nn3bt+uvZZ/bEOsfQuHd8AHCRjRGLiQhjAZKLcGCGBAm+J90R5Ww0m3Ic1bhJ
/Ezv0qnFgyUj99OPa/3E9HjiVKXzp9Gu1XffgvGtUswlmPwqft8cwKbX5st2mU0L59Vs3cVtrp4q
16m3uRtOj4k0m23vMyrPEZyOg8+ARhpW87M155IQvw3hvbLN9DMfIRfpnhd67sf8UNNFizjmQBNf
cfhyQBgJoXZdGSIWzHkssEmlOZvhjDEDI0NCQCpnJse0jhpcz3QvjggXUJ+2rt7SrHcOoyi749A6
7VEt/LKiGjL6rUlL1o3sn+La5oxCSASalJzE52iWzRHsQvEaprXLs0yuMVpJfELXWvDuOdTi1tOy
0Kv2KqvwkqYUAIJB8w9Ln/sfFGFl2TrxYnoCOXjvkFTdi8oK/72gnPmIFQ/BL+PtSxn2MudpRH20
R9wIXIebhzzz87NHrvKML0Hu68iC3ieS8cWc6CRl3dNMngER4IqLjIUG0tpeXlKAV4e6Uri4OrML
wkiWdwv711PrsedMoEZObeW6x3jypufIFuEer7/33Gl1vfRT0rtPMzF522rRXB9U1/I/Q771bgY/
Tu69VIudavP5wRRkC/gN9IE4S7xPMaCzJUCuqHH8B11ZjVulWs6fTMN+JH4nNggK6VE6YXKMQ9aK
qRP1vGGKGe/kiFdotRRLu5VZh/ku1Cb8l0in3rb2Mz9oaUi/WOYs7uPOBqEYk8/66bMQG6ucv2Vy
fTjM19hFZMrUyKzHLKOOcF9Y7NyYiYYPFavGZdO2N0tXjJz/iwJHc85rMBgQ16LoRuSlvLQh7doV
rMVVODd5IAnmXlt7nQNJBAWzr2W4FlZPVj6KS5pL5zmBpbsf0sb4QdVDu23tuTsnOX3iHbDkvVdX
1UNvKPkD6TmBQ1WE52HgNUUMpoLd4E5mFn1607ZCbcmrjw9MnSOAbTnkjmy5wBdwH7yQNaubRxs/
9JA94l9vX+fFnM/TZMVBC8vkMZUVo5UKQ1tH5clH5bgLSyMAttHU/d4wZ+sg5n6agzBzS29vNVYC
7KWUWz9ykbq6KyI4awHA0n9+VoC8V4it13dp9E96nseVHqMrwWZIznVelU+Zzn/5pQ/8Pan8vcA7
uLGjrAwWmvueuHeq9Zy7/QbzLBUQdYx7ZIzEDvNbcVcwQ7ym7XHONHN755ZJsc6MEduiURbfvswr
sIi6PtjKsTHd9mona+iBIATEyoTAvoFPJylIjvBzLgxg4Jdltw2GZ5xKqp2OXjdGOxQUDngjfptL
PE3zDvBzTr+A9jcDZQQn3JbfWeaOQMMMsVe1UjubyQnojtZ8r9wZNbA3yDzAbmrSIGv6kaoNv9ma
3mIdmWUae9tqxaWmGZi+93LEpLyrqsy1Aw6LzrvbPwnr22MwXw9XSFBDFnMYoxRC3IJWXuZWRzsK
ux7dDz0Q4QBjIi4IsAbOarQq8TA4ZnyXRYW/VRG+zVFEy6aviw6fbwOs28PRjFf0SkN087PR9v26
uJqxwaCFV7MuXiFFf/jBKODcZVWb3YzCoSqUA85tBZpuOzG5Ow0lffir2Xbbb5u9kcPEXJZ3uBOW
z8VyliceYOfZg3p4UoysjwBN9G2Wa0+uOtkkbwzK05tc1t1P8i/VIVFl85EpVkam9s6ssaxIjyW5
8nH62rGZvPiVQYX+TGKWX5JO9Hkv2SNvuA2wwYKjwERPdB1WZ1NIhhh4d86dM1zHD6D/cKTiRgVF
kb0xl1lepczVmt5q40UQyArYGa3Pxpn4WSKx7K1hJHTzj3Oq9n4lvMssxp4ZvuyLswp7d8M/YQfD
h/8eFbZDlD2MDrkDLs7BHo7VOJUXdxbWnmfcxiOr7DeR9PxSUea8zW0z40FPmuQO+SZ/dMJQX3A+
qk0lpLVvyRKcm46JaaPN/uSJieVMIwQ/M7uvb9OlXT4s3SgMxl2DWTwX7i6KCYtQ6j91nxZJcpjS
kERJbfMZaGAl41T6bo3BZOxgC1pVeUqBn51pfGHah914fJ9BIsVMtdTwRAENzjRvNtbJUBt3kVvH
3EyECLK6ZOYp6vKuBo/+lLQAJsM5k295yEFv6HrM2fhtZwDX0jnr0JU3C5f4tdNI+yex1O7TsYb+
R95U3PtyuhLAbtfdJp+y9t3ycbatSlXTet5oFnghMOYiss9Ia8bY6sC6GuZSJvm3Ew/xvqibJQAI
Xd4sY+1+50Y+PpBP8B8cpqTb1s0T+uIrOvwYa8erxZQDQK600dt2KNTZJHZyb4ZNj4lI+qwx2JTM
lz6dzI2Fxvh0lXJZeBy/nVYFK7SzLuy2D7Iurn6WWYwdOs6SoAMteHKqJb2nvlLdRJ4s7w2gQvtZ
DMNHrCPD3UgXhIJph7zmke8LFh8jh8Mgoa14bCwvUjb+vmxdHggBbN3WXXhsKNS5xDDHDnGqdR40
cTS1QWKmxXtiyrzg4DI00Fo0md5VbIB0MtuhWvYj8UycX81IpESDIF0Zo5kV69hf2OXzXKa/Fs+e
5UoUgJ3cqs8ODL2vbfFz3nE5zXsefLOJvaOnpugQu9gDo3l03RUph+Qmxu/MlDEcLmS760Pv9/OP
yIiyHyTExoMwHEJ9Utbhbr76ga7tBDd9geEmqwqqrLySOa+enIsNx2VtRon8ynCdB84k28+2rCDj
ooM8ERihc8CJ+0DGS7/t65z9QxXpLkd6vyDEESa35i9dV2Q5shKrDkls48OUEO+jzqfh3LXGDcpx
uDfzkQjc0hdTsZonHKH8zf3POkkc+6olwGK1PY5XS7shL1BuWyqAVkZOwL5jnFhLInWymD61UfTr
sCmhF0Cea76TsYQ/0JVmt+pEYbwC3yihRIFt4jNAsbBcsYdOQKooruaP5RqJb5GZycDp4ki+kGdY
KHvThu2HH/Yj5IfY+kQNaXdNGYnA5IwVkADAPyurNACLp8m/kL3rFu8eaoOCVeKVp4pJ67byS+vZ
HMSH6bfRvcya+qksjOxFtNIDBLKYn4uJUJMNXJMiPixO3xisRJGAE4li95vbpLHDDN+dIuIx2KuN
edm4XGoD041BfuuxoFG4blzsYa69Gj0+LnUJ9L/2bvqOucXcD5w8X8zRb9/dztUPkXDqc5MD1+xL
ha+/rPL+2RZuSR5nMbNvzxLGjRjEtQlA2O+VZpJOaRLodPyVXNqErc92KGlxL9RkcoMc84sa4H3a
EM64X/IWAOfQ1bpw83TDhMClc2nBpKis8ZPldybR1MjTIhf7qbQzsRWWmLh4Ygy5b8Ly6mZ0wJOW
mrwEV5Wgmwe90c4831STNWLW003L4i2TVyPGU4oqHN4UIff+sDBfUuI/q0oKmu0B/a7aYXjNTcfb
tA6iwxRXbzWEdAMUw1p25Ps4yVIXNeLoTqgaHPByOTozg0zhjZ6y3N+2Gvl2TtM7rndsLZn5nkts
sllUst9pA8taddst5X2UR5+FVsg09cGdWxzPrfkgvfEyGhTmcrSp1wsGitUUkc21NU6jGLdb4Lox
veM82BgKidMN5DVsjiRyvEYG8vxsQa3mVDaUm9FRtPz6pl6DUm8hkrASU1dRcr9fLonC8+6n3rvH
cW9f+62/nZg77fwl31KN95hXRQqAI465CLqsSUt7gqn5SKL1GbvZCw0IZkBsNVwPV+sVC+Y+TL03
Xba/YpCT6wz4HftFN6/ZXZ4in+96LL9tA1adI/SpbqN9PU3vtYMvGx5HBmItzTZupJ771tYwHEkA
JAbZAKqZuq3ynM8wIaqYi+GzbrPb2squhrWMEEQud0Vq4gheOrkax+zVd3BvT3WZb6w0SvFBSt5B
Hetgtuo3WsSeOegGfgUtbvDos6VQ+jDNgKzj8Iaqg18UmNF3BNaWdTh7aYHSQ9KM5p3GzrBuCMHu
xjj9yhJq03DNOOA0iOYXTnrpcVusptxwgkwrdx3R07HKoKOuXHo81iovD01h2IGYhg+AdOeGYou1
bjNvn3SsVe5AVUlsE0YxoWDf+JP/ipkZr0NjOIe2Slm2XKw4H+WYzXvqe8xXhlP19xB65Ydf1JQb
OrzmK7fsbQtXuDM8V1gxESFFtnUamhtXFbeS+yRMoN1lZbUJx7zapVXdnTw5TgdL5vgXadKwTksC
i4R8AdXuXe71u8FznKOnPSNIvTj8nsi8rIdwMW5UnHK/rUuijgwTrwEEn3CGkzZftQTb5WA3/eHP
zXgqF2x2pE6S7mmO3H6Pv4p9R/dXq2iuHweRZMN6mfL+IrUdri2G3g7D96Gndt0vxXFhNvju5NZw
mihLeOXBN4tAuHhnTDM1DyN+Q5oSGrEvZ4KIY93jbaTuZm34fYEHuHGeBj3Nt0kx+Ojb3kz+iY0v
NUiF96i0G63G6V5HNJpUjeU/uHCRVxi6ANsUMUddXRtvqo/ZYIfBfCm8cAHKSM3HV5RihOqEaAOs
9fHBGxK5NhfvyFBlxJpJXlMl5j0HoY+kz84ZGcEqdLODbXZcK8KTVeq3RHclYqUg/1Jab01cpGzj
vrPqPfPB6h3EllhR5TLav1zhfQ926tzYCskJiy+ApVm/pU4aXstnXhM1IkOUzILxVet1UY07azbN
ldUintW9/UyyVBFeLX/MEya7xfHygxVmbxPdyNsxMc3zUuA9lO5orcI4Nbc239GsBaqztxwh08a7
qxtwbRXYpYuyuOB05rrR12/U5H7FXgttYLSfjSa+bwuOo4LaOi/psDqH+8Fd9ilMC9U3zP/SvXQp
9C+z8cEzeUsKTwYCrPmqSsvHoVveXLN/pAvrYvREdFqRnHvbP49DdE8idV5ZlXNXsOjRrlAOwOBG
uk8aRW9RAyqIjgUS1TQVfmV582p2NWqxaByuqO1TIfu3nsuK18XxdvbSLvAxOARx1robkXNG9CpG
HKJv2q32tXxYZA7+I26+ScmHa5KW4zpOjYeltjDKqupFtpxqK3Pexm4utzHvckXS3uJ0YmRGeOb+
6d6KStg3HleLt6sR7k63DWG3FkSeTXrmPiIqs/FDLjfoKJRahP2TXcSUfFhNcRbdkqCdlw+hpJpG
VQPkN8Pfstu89z0evpyrW+PWxWqoogsn6Ds5m1eY17TLXcTHLOQ2mKTMHzqFyNeRJ+Or6LhPLH05
fSUuLsHYN7xnrm7eel4SA4KwUpuy7qenyoFJ3FdanHK/V4/IVuY5n0fCeDHxWuLzmVs/co5CJgnT
cIuCFW072yw2nt90+0bPSCRTEq4M1X2Oof8dOYm5wkTRrl2mtrtFzkc7ZKHPrFyx+XIkwlEx/6Al
0z8UE7YKWTldULi4uB1GPTSX0jhVJEvEUzlz3+dCuHKH4nZUQxx0jTiphKhp3C3bzHLOOf79QFRl
FijaanZhXNRH1cjXrhf1fjYsva1i7g34f1l4ExT/nvafremMzIdG77yojihdVUHLswWjqrQgJVvU
j92ywL6u3qGT7XpslA+ScMBGF1Z9yiAeBpmNtdO6ckmHkARpOOcXibTGDG18oJ4NGJkB5KpxktOA
MXOdEiXjkYt+oiBGz35LmLv0Ogzk/cSUCEe0sWJav+wjUb5R1mydhhzePRTBb4okox1NZmI/zhE8
s3y8KhnDvFa6z0/tAOEoclq9zfjzrpU9PmbR1ZA70l5I2oTAn+OOzw1znWewYv1WiTra9f1QoPHi
kL4aftY5itiGRNdAbCpO75Gh3LUPswsEdENsLXxv6ig6JaPzBGASP3ycFFwnaD4NOeg9DLPUN37V
WW/5IGEp5vHPUNaAfGflHGxaJIKpQmQ3xZIE5tBsIgxBa8/Lm5M7YDPqI1CnyfhkKsHkbygvcc5H
cuJUspma39gzm10tZ2/n8akPS5tHG8RB1sPe+Ro66dy4o0HJhEfberlY+ROuO4aw8bXS1J38pyVy
f01d8y071F3K4YBhyam7MD19z1QBWRU5RHAv2bekTra2pruiY+HlVoUbxyxjIxCJOGN79vZY0ZFo
Z/MxpfV1vdSyvdG+cyNxLQUGlJggiTiBS/Dcq7xj7Op0SXGo9XV5BA/jdpUEc4y3k5uIHziOHjdh
rxH1hkFuanPG//5/HJ1Xk5tIGEV/EVXEBl4FKGukmfHEF2qCTYYmNvDr92jfdmu9tkeC7i/ce+7A
YV81jrElIoyXwcI+MajxYSzad2Ic4gcjLbOtKs2XsuNXcn2NEc1WFg6CJZbXNU40OKYfucX6yd6U
Lm7s5h0fg8VHhqq4dd1+VwAY2FpNOkbTIE68C0tgxLXxsoLF284Svy02TIhYQ5FSFRmfdj6nxLBk
djSOrXdcGn5QBuT88dW9q+qyb9tMcep61o+FAVGMeKuMAa/y6AE9NjhBtsXAHeumbb5bZmv5nMSC
9DizgM/VSgYEaF4pJPIdE1PnnOrYRdsWtCEtRkRaIgwPxk8bxOXgYQvy8CYHhXqGnSIkV9MMWeVW
+8xrfv3RJb5viHO2AfdqWaxM1ZN8igDCSfZqS8YUw5r3jkW1a3f9qU1Lfa+5w3hpPB+RP9m9PAQT
Ftmlx8Db9LtMk09aziNCnKXs9pWRl0HtNuyiCNfbD/hJDlgwzJTDSCTepmSMyR0hUBolarnhYiEe
3TJT/iRRB8VCx5366g86/HaneeVfvIll4KDtCuwqQaoeVzLKiyr/B4auPmYWLgI5yJyowYTQzdXk
9DOYGQwOl6DrGfMxmZ3lQU32x2ia8za5v0qj6grCVgvsQfFsUX9MBGZWLfGKeexlZ6M3GQTqTbKb
Cnqa0feKI7bi9VEt3nha+9K8wA/QX6oKIIdVynqbWcyO7Dt3FxyDbDejluZbY+y7Q0aueWQ31nCr
rZL6XhddSFYmiYFt4p1G1fwY7XpP1Wma9oUhpcyQRkvYKojz4YqwFN+sXobtj+V1OElnZELG2Bbg
IHbqQayRrWHhH1udKCnP09A2UPBJQ/Vb2MvjP8738mOZCx1Wa9ldPTdvDqhQZuZ+cthV9MgHuvb6
AB7PeskW2/4gsY8RNzr6ncR5jS55Jidc0zSb/cjEsVJ3XE2uSSpgq5Uh44YCk+GM413ERdRWyHni
0WZenK/iynaY50lO8WHiQAnzgsfZB0HGg8pDohPqfIB3ywZ0wQaU37FDm6FquO3HPGbWoPyvxVlY
jadNdYgNyD415PCw1J02gFFGjJRi6uax/iLjFINL52C6IONX4moQ9d4u8NEnxnRjaAikZMKplmle
tydZ1N3ZhJMfmTV2YdUlVJe6QfKEmNowSfSHqesYJi8jp48pl4nxm0GdzPt3pFtuHtcaHg0tBVON
zkj8DV6e+znP8uFAuHm2p9dK92POC8Id7Icptp19OlH2J0aWcnSL5NJp6bJpPXIeU9ASoRq77mGQ
Pae8a967qlz/ZnSTBitsWM4ruwpx8MCe4kLf+dNSPa1sjUOFhSlyB+jlQ7HMx3F1lhOukXav0q49
IxfNT0vMWb9JStcNDMkNxi0+B4lCwpJWsDWndEILP47AWEbmAjqRkmyQCnujpyAhuCI6hgdyBnQE
J/PW5n0Z4fidmJlwst0cJCHPuN2BjNm5f8pxJ4a+GnRQHFT8LFOhDeACHdOzwr3OP6l+z9Q1x7u+
di9cSfKVOPv64LTOeJ6bdb0tpdO9dWnabk3O24d6nWh2x7b9mYvR3s3oW9/zHglGbBn1SVb+dDRH
LFxmVxY/unjUBkHrr/t1e0sAtlB8EKgSlf7Ynga5iDfHiZPHeC55HgrPRPGAlOXTbTzqlWJh5TFO
91kBfguYRKq7mqvQ35DuVZFrrsXVzMF+sB8wHumASL2yvDb7hkpWhzIf7H27pPkF47mzLZx5urVL
MT7Qsbsn+pM8DWe7ZUQjEABcWwZSnzmshyMMLtpEbxRhxcYkcmLKTDKd7eqtwG1y4IVkGVbCJT47
d3TniAX6WFTGeu1sp/9npTrhwxpeErr6DHi5ZsavTlwsNKqj66QbPBu09aOHT5+pzvRF7Ks/UQga
8oMc5fbomLP1WQoAJBmy8sPU6Out1ozyjxhXPWz7LN239gw0zNDGq6Xj/rVXRGSbGucYCciqqw7d
pGkgJMz6qyonPvHFkTBRZSf3CrnqA9ye6cGYCnX1uzz5UHqfvzpj1RxnSMJncE3F315od58am8Vq
41PwGZtW09BFLLFnnrtWG646s87DEBva1atTZzPxen93vbVcLa9exMaYrPwpxplLdn06P1rAwPZp
DWpE8eYAlzXEpRqV+TTWwnlG9wBBIusHdrvj+tDyTh419v1kdpsD/kIOKyVtoNpxyQZq9Sf5UUuA
DBB0aJ43E+C2cxfn9VGjuHutVxEfIRDqz3qvTW8NQioubMtk5NcNO+bMxnM7GayM5oyURsDz4qPU
Zbr11KSeumlVfKeIIrbrZGd7wF84Oasy+/JZa5xb6Qwngx5ZmxXFM16SHftaefAlLgBYb86TaUEE
s7gRX6hryr98mXJfTSxsTG4L8l3XkrH+YCbt2UXwf1t8dzhyjFXPCGEw9SI+sWuOpxSj+wDHhC8+
2yfyvuJvhil9rpl5RTil8cAPcmyXHY9xTGyDPe0ZFLmPxtT5PwC663PflAArXGlyCKQMzs0MXatR
lt1Hv+jNyc+q7KVd3OyO18C71NjFI1cUBblbiwYbpaQJc1xneGqwlJzGUmhfpWUu31nboPl2EfnX
nuS2L2xtu7h2vp+kn58m0+LyyVe0mY3j/tWLSl1k5ug7reiNp46rtw7jMWMvag7zx6i33qFIhXu2
CZq+wavpTog3SE0es5yMaqG870RU5pFDEKO0e9+TdlAanmavRjAVxxYVYeZ/So5Q0IRGcrFmAbum
M9avorCtiPRavncjzp/HvFWvS1v0ryAL5dXCqu8znfPqN8xR+ncxkgG9Gdq0iaQ+r8ek74d3w2uT
XeMibViW8RtTqHpfhAEhTeVDgrS+sF6tYeC6HlEqxcxsoICUfXzqDKdnIkfU/E4fYapvIGxwWnSI
bDEKZnbopDP63kIY+k7vp+Qiu7b5WREjEcOL5RiITGItu8pWuaJXxt/Qj8rHA+5gUbL5pkItSRgH
ZsKc92SleaFpiTkwsJmFiPHKB2c1mzenhn8q/AmwYuLkUUrR9j6WM31znC1fNaqTj2VCgqfmUjyt
69xEg6rN32ZFWMkIxiipTM367FuV9mgieXkXKHCP84AiJqg16La2G2u3eDLTaJ0SeGeGBRfUtcDg
ik7f+xMEAqiYw97A83rJ4U0EcQzKumP7CFDEah8lDvYvrYUPHg+Wflyp3cLapPOtoP6E7WotoU6r
vB9dPTt7zPm48BkIjNXQgcidjcMa2z6nYTeeMjNNvqq2nUKpekW1JastxA3vhBO62Ta1l5w9romw
w7DKV2NYZURHSg8vpDMdS7Ak277r64s3eRbYmd7z93nSO5GrF+LHxr57az1T3oRrdxfXjsubVbTJ
yWUzREFYlnzuo4zf16a0djrf4LbyljrdsAae8CO0BgRq6u2D19rLk74KtgrxAAg0EExebk5fFMe5
rNjAcDA8DcgC2QZZg9pBmE1BFoBXi0A/p6wQ/Lu/1NEuaV9Ml8GohtApJwN/mVv2LGVU9+mnaqGp
6mHabNzGRa5S43fdmJ6xnEvs8BeXxU4kGXzsYpV0N4iIXr9BbMnjb7c311Xvs5Gpm1H7/k5UNVO4
SfNe9co23xDdiXNSi+pEUjfIxiyul+84E+2Jn9cPFUO4cWMAnueFIVu7mVCIiVz4QzBRh+zSrlan
2IDagutyeBhnvXmRS2E9o5RYj9lUICHw48qE/7GAd7mvPvGWeg+FRE2COCs52y7TBTLSsKr2Sje5
HeHUbBzd8qMKqPFB6zVkdKU3R5qjENZoXa3THWQNDD9Q/d92mg+XxfckgFWtPpIzj/QznWobGyd1
a140PnARY2ieRr7+jWT+w5TBYCVIlzaH2IuZskyl8Xh/WV/mtagvlYNUBrnaAA2qzDDA99p6ilsz
uaxoPp/F2uE2d9Y4+WFahJ1St6T9726rCPAZEmCtGgpxuDVut9eMQjs3MNgZ+xdrg9qyqOQXwNf7
qBXIzDwiwBd5Xfz1Pa8/ZZouN62aGJE7iR9yfbRs+RjRBnZmeGBzllzbdwg19t2Qiltvqjtygcvh
hvAbS3PaVR4B77Pcanpf/fgQD75EorNVMPvG+dfiX0WmYiPBD+ohocQo1FT8w7XcPK1ubZ16e5nP
stLGHVPA8dHNHY9KjXHM8OA6RAq48WCEcuHSZlCdkyzvV5QM1dBsXXazBU7asXyxsR0M3LDFcmfc
L8fZ7cx309Gdr1jXymMK1UwGbbuSX1DXqvqNR/pxBsNqfCu6uGRcNiIOpVtPp+MAygerKjnsdUBg
e2pcekuHO0AJmizbokuS8dD3EiC2WeTZKWZnHZ9N1A6/rpKSs0CZPTy7u9Yt6KsyHsNR9+rsZCa1
3x+NjFflpKRT29+xuSxIvOyCByoshNO7WzJ2apKMFmt+ErOR1qDemWc81b4J6oGdO5JrxMvdupV5
v/xRYppt8DhA8DYNNm74NStb68heMFEFEBk6kC/l6o1hZtMloe912+SQ6B6b9Tp3BzDxa1sIdpV0
wpumY5jMTZBo1ovtDBgS+6LWdonjT9ZlcVsXqk9SKivka1/UmXe1zWj9kvjPzMtg7wcTLiNQnaxL
Q+AqDaZ3a1iSCyoCBAwsHrC+0Hl1dTShaWI2V4m4O+Wtu34qzr3+rCxmrXeJB3qgdFRKnRsp9Xif
LJok4HIy6KXc0QcImKxNdZOGIMlqGWgdd3SXLYrnbM1JsW0aFF8scodyQ+maGi9y0htCrdOxKPde
WdTyxC7bgexe1kV1wsPDGlIwtF55+TCORMxRxj5gtqTUyS5M2C1dJ3PvpHzUrNte5hNbVehQ5T6f
Jhlfe+UBFoCXrAOX893W2Ki0LPIjolSDrrHW8jjKqPWsiDCNmFUpz3S6yawRaQ9YvtHaKEC+SVQX
Zd2+6IwXnmKklO7OMlTHuoMS4kH3+WD/6UvqGgFCSaZjm6VFZRkVyuj8QBKBRKkFUquODK3A/AAy
FHN/ua4spNgVd/oRjBCOcCsxy7+oR8t1s0A3NbasIWukaHXPXAQbeWaht3DzJRCpBcAxE+jUMi1G
UU/llPtR2TrYCXREPJi3anbdEexiJsjm7FgkJ+Ul19wgHKSx61IKRTOR98Y2T4vqo0s6BAkxMtEC
HE6WA5sB5lvk2BdaU1Nqg3DB4m9hwB2ltC1p7FxqQQEAsp1ImQf0996DdGXnbqI9v99M0mB33DNZ
jt2mPteJMl9HWdl+tOZa4wZQKap0lzG66dnN1q6+7xg/T/c7lOI4Y3rEgdv0yz9lat0dmF2S4ZdX
w2dhcrhsYrMp7Y1hiKZ91EeE/Ez6gIE+mOgH7Pkw31euKjDdpaWtQXu0OHeUijNYq36nLNq1CBxX
8ghtqnSuicI00ykJR/iy5s6dcezA9BaeDCzbtN7izhzTbSl9f+DOGCB+lGIQBowtiaLciXMG+b5m
dOt+YJt68su2SrejmK36Wa36ou9FWRTg8bR4FKcUoewYChlLxvK0zLD2N3e6uAb7R/mrjmK9B7Cx
FVoCsFpBVYy3NdyPfJv2SlvegcPE4uDNtYdEz/QauFNFkbHQAjUxua/NCqiedzqu6TZQysShqHu3
DVZHuvHvis0KXTVEav1d78dSj3wKPuuIRG+uN+wS6Ap8xBpMbNvVVadqzTy/C8Z86LI7RpELOcMj
Eyce775BBg+7UFp3jA+2jxiuNVjHaQb4HL1YmWDgtwcU0Kz+QQEE0cC3ump9mUstLShRYPZGiv8l
fRpWozMOnhUz9kCRk4ltvsbau7Y28z8+M7N9d3NTR/ZrJSWhMxWqSME2fFqtR7R0Mn2r4O/0l1Xk
qYhMeLY5f1RqIUvRtLw6lf06uXSTem/zBTZMqf8WYhmWgPCbtHlYGmtaPwYHE+qmt3p+QtysTc9o
jSQiTnUtZamdo7japWIy1I+1qt6n36elTe8jWBwXx3ZVajprepFNaERidox6DCbQ1LWuOJL5RAEQ
GDVzze+Fr++PP1P+QEBSDSRGFPAeGIbY8n5j5ovkbIJU+fSnxn3R8wF9J3q2TI8SO17q3dCP9Rea
dyc/xiItmHdrhqj2BWs0+2goqbEDKuhlo5aPV9u4JYEGn4NGxE8EkreB8+NKth3F3Y8TaASmTRtZ
iRZSaq+1qf53aVKzDNXsKCdIUT+255lZisGm1GIw6nYMkxHuOBVwGbOyoDxmJVNVXSW+Ogrm9/VO
JWVzzVzwHruyzYFB9D0aTaxKNQV306C82baWmgVij7tLxvfryTv4Wez8ylVMSKZUNtrQuH3j37iy
hztDo2B4THUztx8SlqWzGxvZMMyzlf2N/o0UAjRHeUNQVCcltLLewTGozNqsX6rSsCe4ou2qP7Ax
6dQeDZ6fnn1g/+3ZKmLcEKXhFuNz1flCe2aSygHbQUMAYULljaw2bvJH5j2IbQePVdIGxezYBdYw
0wXTJ+FCsvrefmg7f/5JvNouwaqr2mBapTT+JbTwuNuByZx52PmCvKEjtiqQl85ow5fNxb1jSdak
yYifg6UEIxHJVAAVzCi2Le5/52hZpiofy9wFZUp/3PwoxzfVxoT5qkc5EyzEvC0r+2Aq6Qd5Smfh
XuD5TCBErDVGCd12rodUtjCKk4cpzdsKVxtZvxQsHMGfFWaGFbMgOAlZJmUMyyhcHJEyymYNq5Fx
Q6OYsOJUrnwd6R1iyJBznlw6AnGMHPC/PeWhBNOMmAUpL9WRnvDQtCzfs8hb5JCd7NwsUN7U/lLc
UsOJl0cIojya9apPLHyz7rtralCeiMxplTpEp1YwVVmbhGoowbncg/d6ditTPUcxpuU+RKXSg+cG
WyujxsmX+VMjpS25g0DYat7poe1WHzNJ4d9YwCbLZtKQogHJ/5cuwn6F/1ipsOk9UWEE7YQHB96a
p8jXyBjFnuvgM2F0ynHKFlwvDjOa7inAyYh40ddAiPyWjDC1v6JP8uybLXCX80sZ0ajHWqto4xdm
o11KAdhn62VqXXTwvDi99Vg6GSNzX65MRTt0vLD4hjX965kmToNs6uNiV5cLczaWuza7mKlR3fcA
Kw86WxEnrDcwr/rB3YggD/kYN1A2p7j+Y3nK+OgTQm/3ZWJJsIr/S2yVr/lvYhxh6gP6vJu9kKR/
59aSpJyl9TBfMBWRolejmCxD0VEJ7aZKTyq+gDpmOVBTvSFUqFR8mvuRkKFV6lr8Qv/kykNWxPo7
+vXB/FyIWvUjev/ChVXcV9pRi2uWGWhF9eeyrFnOJFr/RxMIVd3YVc892RjfqnLcX67k/tmzBdoR
WWXjshF4FA4zyQXntesRutakQvDyoXWWaLGF8T4Wffk6ptk8h4Z5R0E10LxxLUMv/RevaMU3wm+p
/sx6VfuutBCLtc10M8u8fs3pyraNyxkQpQR+2dtixFq0GXpntrl5S8wWy8L9uqguRgpuJE7YFAMR
S5hrUEfX89xlgcseE7UwUmj0uqRsuBs2lDZh76MF+N/3qGEPlo/PN+J5ui8a7LjdZbRRaGUyLr3Y
E5fCHWjkp5UxF3/dGiKw7y/rZ1P5/HbCaZNbM+WEDCVJIiyWOOPwXeZx+cbU3KuvyK2Rm6w+UT8b
3bCHo4MyfN2BUNZ/LdtPXgcC0X6bDjnXEY2+dTWGWGy91AS/5i5y4Qm1tde8FcOuHVr9KNq4KYKY
zrMP6XO1ZIsvNe4OVbf6O220EZfM5ajdVqeUTwgD7wGbiW6iuDZEVDeIPQC4IpvT+QG3sz1229JQ
xoGpfXGEH9v9FrHfRLattG3v2fKLfwrmknVOv81bwLPsUrHUXk3KAEZZp3W+ONDYbTQo941xtzyS
drqhBQsX7QvlNlhbIjHSV07ufSLOFaqu9OpgzKtoMEplntNpPurLZUqah3iJ931hsKnIn9ck22a8
XWbXvzso8Rz/VYxy1xk6oNOBdeB66iE3A5sIHby7jfp17OLA/Gvbt3KbzfTSbLe6YQtg7qMYirMk
IUKW1zlD2tETlmI0gd9YOxYI7xDIbA1pbIZuU7Swx7qfJq6rDTvfv9JmtZCkH95YPhfCfyVmdDt4
86FV751FcUeIhjdqV7afzzmc7KRbX9eyeOSJj7ICLGg5ZxjtymiO3bcJyVQnUXGvYA3xCkjgWT2z
2qndi3l4HlMtgl8TVNpfz69Z9cRof/PAZEqqLT4aEXbZGXipob8Keq5C4q5O46PZ2k+DP79iYv62
KJZRdM+IAI1oEZ816t2pSW/D/FVQteSZAWXyN7Ze/AFUl2FV50mP+ZOGYHWLQOYjcx9w4ONLz+zX
1S4NkeKZQV+uGg3qdc99uU7YhsVh8aunGlnFRg3k6KwDX7mJJLupwg6FDYPCDQuXzZi4AYr7Mz1z
TgW90rzhd5m3PleWfetsojpzsmTLEJEXGPCMloMAc+urKRE4Ak9WGS/N+mhN74aBULMAMqLKwGcl
4joM28o9Z/xOIFnGjorQO/Lc5htWG/8KP1WQL0Foa2Nt7fi1Ya7Vhiv9tzgztdIxfYCICbLkWXg1
+ifeipl3Ak2aGzhKbctlH9vIIyoNZn7+3fceNhvLOvj3z+Euv5xYP3cj5vG6WJHPYSZARqXcZz19
dyBkkdMJ9y/7nDvnmNXuCTnIrbbVk/Svs/PZmMdm/lWYwS2dZcuKuIwIAf2A/XpqKQKOWT/hPsY/
gtWLr3sZAQLcWbTDZi4eDJnf4B4zeHL3tMjjeLa7E2bVOPms+X142l84UJnZemFjcYdNFoffgO+Y
byk5DcPB+E65xHqfpBBD/pvy08pAwcItXLOBr7etv0uAp/1ZCjdEeGaZjwLFn9b91YovLf6wxK6L
r6m+lfx3h5oVScFyZadd+s9lgqYXPXe5IXNDJ1GGKYIeyThElNLMJ1nu2Pqs1qFle1Z9r2aQa2et
vdliD1+zjSOTGKnyZPS3JqsJGThgZuOSMKxr418QkIn474q2zA3GjHnsR2Ps4n4z5K/N8urI2zK/
kgQxFrT4D7wDvrHh5BV5ZDjb2dlj9Udc81bKa1O+sqfp+nPdBzjOouwTz33fomgK+A4y+9Ry3jv2
P8+9ZQlreaDZGRvfTGJ5vzjE+aU0HtqAubmIpgULDQw9h6U6c0xMgXeFTrPl5LOcPQQyButEFfTZ
w2ga3NIZuoMfvDi6PK5Xu94tjxnanvTRNtH42HbU+rBvW7I8SEfqwPBRFoIErANPyz6dS18Nv6xK
N5qB5CFzB9QIT2nCviW2dZTVxaWU6VG2/KS+79xqatGkIaWDX+y3IOni+Amg32HV4wgX/sPsvBra
Z7PitkvuDMFy31g/jAAZBc306vI9Y0rO7RLaGb7XBeKjwgzMEfQtZ+MtzSmJyuTcab/SBRufPfSF
g6siCU1N7CaGbSSj8XeBlFxuZyDVqa0TixtnCDCnSGfQXPI+G9LZtW29NfTkV2YTVlc9pOtk554f
NJfVZyqw18eHlNxTMRgn1/vBBRrGKfrV2I1YL26pbJ/UJM+OkW/7xiTipts1o3EbDPQ8qTjomfmK
FfteiwdM+8KRS5XZD4s+PvmBZNSFfI0FyuOK2BCcXpLscPpEA1mVtbkcDF5FMTHFQjGdTueB8B+G
YRhE3zImc7NOSZr7oU2xyLW6NYYxAJQU2Pa4JVUlXMcfLM8Hof9t1d+0u2VVEshSn9Y9MCHIDfFi
cLlyKwA6ttaSZ7bD6wFqB3W1u+3SOS0e5z6N0Zg0k2mgFpshCDg64OmbtZC89YeWvAXaqC0SOApg
ZC1iUVCoLedx0sGilE776Wda/0+3BlYhMk9W5yLjte4eaneV80mbSgwBDmS5DO1TbuvlD5ZR2RyM
pGnTCGtfbxF85ib1P+H55G5z5MU2+Wu0GMAH+DorDclrMmFrkx4CI39C0um2xGeaVovo08LwUokf
09T/rHi3lDFxtTshT9dzZnvbfFwv5cDDneZT4LJARrDEhKZtvkgz+IOXe18rhDFw319qXx3uxqC6
lWWYlwYkBm2N7nUYdXJFzkKuB9XaGujVUM2oiuhKrfViRsl0CNNQBcaMN8nDQ1X4FgBH/Vwmevuj
+R3HSGz/dmCNNv2cnRvTe2KHesrr/pqJ5HX2/CdJhRxIeC2YrnCDeT040NGjA1Jom5JJx3+g/Uk0
iNDz8KghgXc0Q6Od1PcK4GGvi/eB9DB4yF4ZuNZdiTMXGwLYrKBZ7fNsGfTIFiI63eo/vaz4dNBi
bbIat1xDul6FnJE62Tg73vDdmQIlHYSGcRmPbkUpa04CARn8u8A3rf5AqgCABvx7WE5fxix9KU37
3WFbjE8EhZ5HuA6ehWJTIgDa8HQdmfj9HfuGptO7IJEf2DQYaRBb1WvmkhJlG45JZlsH98/k+8/b
J2K5UaIZz7VFAER9J1RM9qZb4FgXjAiOiB5ohGX6UGnsPezumqXWlwTjPBjuA6X9vmnN/ciaa5PJ
7hYbw6eeg9rEVNEY51RYeypXkjfHLVtRRM3jTwK8zdLcyB29N6ARKLBqHABPzAU+HbOg28KkTbpI
7SraBf86Ntk7b3GgcKWYOcAJ2FmJu4a2BzMVpc5az1dmhSC7oE0DtuYi/PTL6R4JxcjFeUJDFJDf
ENwXfwOYC9otnfEkmcV8CfPJFJiR5qwJFr4ERL209SL0iEqy1S139Kvd/TD/PqOGD5RKd6A/Irde
HkQTf5nE2S1dapPU1AeN6fw1eC5Z+Eoi7A8sdFCPkamaHvTlIMgaHCaUL2jOrU8Emkyy8jUULnUI
xpouriJmnCSq/avIrJdo4RCtPHHG3dfqAR5J+KLODrH0RcXvuM+2XnHPvpi3ufozYfxr3YmEqgxc
G0N3L6w1uPy3oui2JCwHDWm+NoIvocEK9g4JGDkYuVa8ZbUftcMWaHdADAxzO5DHT9703WOrxQyi
reBr6/fE2LpmEbCOgKCyTVCGIOOox8si3iU1HMCdwGxOif9ep+42TfYVWaozJeRkFIFXcXT0u7QG
z2B9OPEevDd81RsT5eBu3LLEezxNIBaPdobKtrwITT82WCW0zr7BYUEcdSDebmer+X3FLxZr67U2
REjl6fiUWNX63DBdztWb43YPIyMBRIsB7rRI4HFNJjDCPAqti1AMk+P95xw+dAqPuE6fFrH8GXgS
6Ldw9vObVM6ffoZ8QrIkb/XO1Zqwa41j48aI6KiNyX+p8j+l+VvhujTYDBYhwqBzjEiq+yRrrVle
yPVKRAjc3/I8tGgIAtg/ao0fLdi5RO7ddzOhaivOhzKS2MXS8U8nz4CXLr5Xh7N6NKFKjPS1Sj6Y
5iFtsi/cSG+5iRqwtB7dpjkWuSSe5TBBgllaXtf0UpDoPOQ0GOU7e3W3f83I8/F+3HHv9ygcGwJc
oMrE6fUOhcUWv601m3Rz9LgUdv16JeedJygGrc2nIZEXIpioq1M6ecfReLOooFFfRUAmokJnA1jc
eccbtmFEIEWdHgzwuOUZxT871hqnUBpW/k1Yh964ZcNHsj4kOSmUC/SIxIkPjLqfOlkyUOQORDlO
bHOcAhVhKyRo5B4SK0JSj+t/CHtfHuL4u81eXAaTZXUc4CZ79pdiedS7LBXIwzKLo+ORnSYi+Epj
+SjWX9V8dOsjQcy4o4Ju5M5A9PuWF2cTncX8DEAMrFA45Vv2hXq7g7GfuqeEieZAOfxaM0hOOTSD
tnlCsjIbIzOusBsikCJeE1U1QTYYU6Ehnfvq5ExRUtB7MaI8z1BUXCIztFC+K/fCf/Is0lC4iofr
2h/94sA6LdVPOQq65Ozi8cjya5Xf6o5PI/2157ch+5e/9ipQ+JTMML8L5t6t/pdl/OCcaOK3nrDQ
QsJdRof42BePmh1N6rVKMOHvipWA0e9pwCMaoZLa3L3pSVBlVynMA9AFz+qO87yZ7beK72b5qa0L
U46yZbi4i5N9XkWz96HWY5NgbYVBdeH91bWdRjIJcZM6qoyX1nwlkwe8NGHu2hJBs/d5N52bWewW
RodrAOQAZHMm3hrzhC7T49KxOfXlR+khlPeActEQxMcq+7rnherdTtP37vDpFQ9V9YqQazMQmp0H
aAsjdCFzh8dHX6IlfYnlZ67+Mn7QG5Itiv84Oo/lZrE1ij4RVeQwBQRCWbJk+/eEciTnzNP3Uo/6
VnVf2wqc84W91z7OHCBjDqGlwuoy6oJfU27W9YWEGEnaxZhHOmX1mKA7cfYXopJL/Ln+rRd/TgNZ
fdUogZNRgiK08Pv+SmbMWnYp86AhK1XPPiNkHF052Sx49oRUkR13lMJN3u7xHlBLPmkJpIe0aD6n
T2lBgE5unXWY0UIalB3COXmCn33cpbr12bHISggGH7ba8qHRXVXjUUBztvTnpNZIjITdY92KCjYN
ttFE3IvJDadv3scIh8+Gcc2Hn67uPdHIfIOadYlPyLYQZnsMnV1kDwwKDrny1lkGP+zSTyNqqMGx
Uq6DhWnvdIznXdMcxbs6/T2VzFie/lnhhpqlmU8ApPp8dXqcmy1bBbkVvRzrx1z0jxp8hJq+G5GX
txo6q2jT5fCQNSwa9M28EzbpcO4AO8cY101Z/kkj73DJSmTc5kp9VIq7biy+AIxkaogLq34RBPvy
km5MpCBmEW9YD7gG4F/G5nSlB1kNDAv+O4mTOfAzCYUnPD+8Jp+xuLIgybimsLWkpzyBst7FybmS
2DBqhW9qkcM1xpCp2izRekjK1pvIhOR0E/5SPmiRSIe1/Bep5l1JPrCJ2eis9lY/eH3Msn2ZHBOe
/oKONKSsR+3OO+0qi7o1pTJIJL7Zlepm+UFiYIZZvU/fBOs9LIi8m5Vt96yVUFkB0fzNiA8Zpt6L
5+WFSDps8hCqOp7gVifXhkY0DskLaG56Y3Ii07tE8h5pGKcL4gfxBQEWmBG8qzE5EIJFlMBnq94j
mm42gPxhqHKx2NEoYX0HbsgNok8hEJwqwNSzI8XAIcbaw6boa2PhhdKNeFnuhZ49KWhdDETIcti/
cqU38o7cHN8odN5++P6RdSwVX41PlhT0cIdYL/GzzkCfZqZjluayAXTKMrdNtbOJ9rHFIqcz3xmk
N66pP1rbyGjcIlqvgnmVxPVTRZbQrUfDOofxLVKg6cwLx02QdDtc75TeH1PyXkwP8nuBMq4U4rJ8
sqZfpUww6cy2NpikPLIYC+/S8i4xRlhByZPx8ahw+K8kziL3RyP/22p/kUbwU3upV9XPBMtT1Xir
oEonRuxsRjQKEncl/uqZnq7h8BzoG1R4alE6bSYy/ZghukqPu0B9k8fJ7kbGIThSR0TsHQrkZj9V
n1nxtjDJLcSzIG8japGsOkeMcp4ecoAadjsI6KKWIDXDS83D+bR4hngcxJpCBP18Xw6uWdBODXgB
0D+Fs+m3+ms3My5ROEvNZpNgkuwoFvtvlsuBMpv3yNBszSLYCooosnNzIWcrBNvD2ktcHgQKuBU1
50IVU2aZTx6C2zAnBkBDInbiKgM5ekW7oaNwapHsavzBfItaa7kaTE/J9ru1OZo6TgpDvBvCl1n0
SE4oPkwcluSeAfkHEHtl3eMIxaVa7jMMK7I0XGXMfGw8QcRMuWF8IHS6nyyXXmBi9C9V+XUd7278
JrWHZ3zuqpM6kcEzFmR+k7wvYAuyxNpK86s130xKl66f3DXb0VK5sCigXEnbijVsE9J041xoA5Ai
29IgHr596zAcJgECZEwfnFD0C+KztWQcOBByOLMPo40ExWGXCLPGZKsBOjEAhDATq5SvWv5XqIEF
FWyKPszp0CYBBwbbXnz9M//5s/1HQco2DNd+rpO5NlPmG5TgVSdcRImUcH5NVg+7Is3eIZXpdtl3
+97ojnJpXKM2OtWy/ogTTWYY0aWOGGOyQa5znUsCsITEU2Km4gY+WyATht1lygX7JlJAQrZ6TjZM
4ovq1jntmaHIqc2M/TQP9FrG+hv30XYZohesgP9QwzaMQoz36OkxQfUAFGANyevWAcRNqi9oxW6u
GIhKheprTM8Svd3Eq3aLysLT8cdLrc7Zjx2ascTV6mj1xUHFuqG+JTp2S6lqWHI2y056OsvWBnuU
gqhKwFqH8ZHHcehFeLq4tLF+Q3rJmLHYRgJFVhTZLwiyTgbAap7r2Oq2OLH4+qP23hht+1Flz6F8
R2ZLPXlVKv5JTNEGab6TgLt99tnhIu7SObp0dXoVcVVV8IptMFtEt5jsiEyat05G9mGhSxmZ/CBe
VVnl69c0Ta5qChQECiTRBANCgEnyxza7tEARPGLHAiKhJldVrEuRM1iWzfoapgUayEJhK6QXOEBw
Z2Zy/ipXaHEKUmZsWbHKoIvH15i52UYtZxh6K1oqbakYH1Q8Xm3O+T2sTbGphW4bRfK96xB/NIr5
KBPMWLN1S6TpcyjLz7xBxBeF6bnK8tckpDroxe6iNZzjoVLthjD/KvFhVQtlbyVhz+QJlmGf9iq9
m1X/M1PlT+tht6XDF3ghvPmJ/Nfk61lrK7J4YDlUefMt0bS2AlMLOF/c4vKXxvSoIp1oXdi2FLL8
FTH1cpZ4eqCy9MTVxNsxvhFOd0J685uqhrobZw4nHb5SGKuz08vsjhODnLFmSn9rgKgidlrU1bc6
EX/CKrnAQg7qRd3Bxjmh/HOBNf4AATo/YzhQg1wp1FtmyzUI94mRHuorhGuiisZvND1EFvuG5G/g
PKyg0G3qDuIfAHDANq1B9Md5fasb60t9roXzhTkJE5Ki2cbtnHkA5F5miemASFL78EzT7IZhVzPl
nVbm1JmBkZF4M3pgPGi2UvYnQUsmP57W/VrUJyNV2HM+lQN9kgXIAMCCmN3DWDmZYgW5+aztFuhj
G8mC7whX4y1dNS+ezE1dG8TbmIEsWK9I+wJd4ItisahI+YpGsoTBknxSM6nf0zZ96yKG94LU/Uvi
eQtz7rROnFq19FyZaO96aSIBy7BP0ELrB40w0dqQNzB+/ySUhiOZ5IimgL1mneJIWuQjEE/s0aIW
ytLyDyxhQHyvjyT8r0zVS60Od1Qb9PDRfJUqHGMQlpgA6DgQOyyzVkn00cD+Uj4viMw2M5c5D/c9
IscR9Opoq/TOjpDIj6wH8AeqM3JQYjER7ebPpFNfCZO+C2r4aOuu2zXpsCeA8l/Yt7sx6n2zkD39
aUyO1+fAP/TJcv0YVbMmVgNwQAt9xqqx32qaN47tHps+o8X0G+riIZ7QNbFCSwHPWXL9iduUfZMq
/jVM1Zw0YsQn5+j2ND22mJQRjm1CW7LBh72x0qaN7cgfSupX1tK/aSp8GuVw6xbsvX1rNm9Cp2YU
rjwZStSR7Cm9l620QxKgHc3smb6KAsPp9OrB3+mUksLMP2GuMITEVSvlHVTZY9GbfbwKj65ZH2zO
L+jsKzdcVn8m0RBpLZiSqJrf8rLjkVipaTifMRv/9jQstsm+RYnmoJag15VwhekhmEAANOjtLkmu
SdojDuvDAJXFO+oigjJ7+camFIRLd8Htf5gm+bHIuqfnUHDh1dZGtNfT8SvrqK6BurL7Hh7trLsD
xQoEY8TGs7iXVDl5ZvEFMfxaSECtqxn8+QK5LWK5naseLDDFFvJwghOtvTwKga4LP80K0lajAy76
kb+CjOYprmxY2PtCmUghMpk4MW42Nvqo3qx0JMw9p8Sc5u6uPmG1IZYUboX6KhnzVuGiIbqZfgdn
9zLKqyNY47EbtZdBRnrRjiBkUbokTqkK+y5Chluoo63o8R6XFgYU4WuN+Mo3snWZLFP2lrCp3TQl
gXJt3yF+vJMP8z5IXCwTO0+hM5D5F9NuiBnLZNpWizIXkQfBohglbf4Qd4G+6KhCf5GL+m3InydT
r+76ajkjnccDYPmqyoMcZrwSA3FGHkb3kGk8my/rux1RfsjZJ6Em/jrXn2To3QXT2JWkWelzSK0o
9SbTLj7CYlR+i2X8xz3FXJtJJYua3lMMWvnI2Ix1+yUxy+ijEqNFESzsTytNDFCSvih9uthlUu3N
pl68VfiGAsXIAY+5xA6GaRzzYBvrbdCVKS7MQwiiIp2vMk16pxqHAXdxytUrECQBHSpohWJrErMm
Nc80LaghiergWYLWLLpxWRMPuGy0RPmemy71wnhxn8NDQ2Sgm9K/DszjE/isyvCNFtsT6jiE7ZID
ESmtU9KUV32xKJmNX6F6EI1sRxTRyRpuasPwMBc4CUSoOf8Okf2uNJcCTH6gBJ6YC2iq/1ADu0nS
+nPGvqTk+YlK3DfazD7/iJjqhH/hzWKjYkagmxrzmGgKwzVRb9gjpw+CnZn2IXnyexU6lzJEN319
mogGn5tyIodcofYsCMGD1cOMJWKhYsNrQ3h1k2ItmNt235ae2fRcl6sHA9SFbsiohQ2afIcuzaX5
TzB+IKW5vaVc0lV5UQSGvLrsRavuG0PjQIb7MkzJNZp8V6sFG0EyEQdMVPhuLQZdK3+wzomcR0CM
DO2hFH9rZdi98o/h+tWcXuUSa/dKczJwDDKdRRPv9XrHMUe6qRAqm9jM39LJA+kFxHBhzM4FnTI5
7WZS1Zjns7sGIuYQyFwvl5RzAZ5mL5kIKDjHxo46JXaNhb2j/CetfzVQIgbpaGkW/XMWT3pKau7w
TjYQeXuPNQWL+UEijlCy8Czqw9TM+IxlCGeVH6LmiXjsU5LZS4Kl2+llGKS92NIOywbDaDJARQaQ
SYNMuDvCX2Uoonmh0R5Hum8xrE6SmqCrKCkhm5LUhvgtL+CNNIqBzjJfP5d8QaKZnFcV8W9kvYKR
+EoYXItDuweM+5IncA2i7joSntkTGGeydxXLU29G7LoTZ0lZnvaGehAw9ZbA2dKazAOV9LIv3dRd
mTshH/CrWm4VMbFUC4Dm80cxf8RiuknZTM76T2h4w8BpF2d+jeR96PByJ/AYYkKBgeh0lbntQsap
qgbEJAoSE9F2fTZ6GOGkS8qW6qOq9oeBU5MPrZoKryC5a0QMyJ0Z1LzQPsquRhSfwhm5mJS6yTj+
kJCEVkJhT21olygnIK5TfYgQOzyfcHavMFvRhMHBtla4LKVfJUOAB2ZTiowalsl8VLN4nEsVbaJ5
5jkNIpOM6CoLr4j4n1Mrp8ovCZQsK08vvTV9RgwdwvRmokJg04LW65dPUKcvGvIjjrLTlBgPdbnX
6UtWfIXqR4m9oGeMNDHsiUvkQFN2qEYGg4V0zDKeF2n4pPb0aHH34nyMs9cFon7BRtye8noblu1O
0cEhNufWfF3ymwzLtC4u4qi4S6TT+Ga+xJ4lQ48Qm/pWq7SrxmKCtjIfj1b7zXXiEqWMDE85JOl3
NL+1Q38favFqkcocEkZa9492TPaZdMktZGqiUX4y6j/DeF3ieGuuGqt5EVWtsOwo02+AkFiRYMkw
8szVw9rD8ULB84lPWZu+RDaQ3Bob4qA+CCdgYBxvkTT79FUwNeJbalTbTGFWuer0vxlS8B4Crimw
RUPPjOUdchjzkgzJeiJpz7gNIHgGh8umXFAQIha2RhaoxW+5DttxKpm2MHLU5+vay/AEvtOJI10l
nFrb5HPrI1D+HY38uiAEIIHWxQ0UMfuNI7Im5mnbxxQbiCpGVjCS+GYwokCuagv1X2omASad8Zka
jpCEe3LDVAUpEhMlcP9I5iHDDA5LU1xYsJPRhesHyHWIZ4lLDtK8c8t418efVr8HHMOtxGqKmXc+
7cy03MisyNri1YBhJVvSxlCRT0ipD8W+kT7Ze8aUlHjeR7RCKr1FyJc/iRyuNgeyw2Ya0ACUqtNA
QylmZB41eysdZQYgJukfK3x+0FsqyLTDxj6tHimM+s4i5Bow/Ztp8NpHmlGWEFsYMvc8bXdDH7qh
iQkpEWUH/IhX6bPqJNl0jBYkY6q8FWhtyGGtNdVTupcle0lxhwn5NWbVH37q7Tk1r3pXe+n4a5Xa
QRSZ/aoPtX03JYSg/gQwhh4XftIGmBoDRAw/JoSfReeN0D94UpUkfJXDxcWyFqzWN+ZA3kyj+WcJ
mWu1FXFPZFdmlOdVwUgLb8S9HKEiVJU47uYCmF3ZDKfVxEen9U0QVs9jYHGTTPJTufmRNTaWxsuU
/7XTsZfx5WFeB6lYf4VLYcc9q4x43yubgZdNksY3M+IS8OKHjCol4wa0upEWhTQek+RpY0aHjJRI
2ENtwxURiLlLeTJFezyyCFeBD2uTH5W+3m+yGK1uKe3apOJkpkQ5z+8jcrZ1u87bafqFVGSX6iaP
9nN9p6Fi2N0ZX2PmSmxYJM80TmwjTUavqaN1h179GEs/Rua2eO2V7siG5GhP6mfXfAmKAy9qHDmG
OIZrp4g8LO858GnB77K7Np9gJbIPHO4WI0tNfTGVAKXrEuGEcNJwl7bHVmH4fR0mbxoDXfuS553J
dmv0aumzN1GhYrUwGQ7nr1K+nirSY2sMltQN5T4x8X5G8Cj+1Yix2JPhg2hlbMBe36Y80n/64lrl
P+DGRLjDRp3Vi5AeDAEQnhv2TAYl2StpWMbdUgcEMnBDeaLig7SeTI/+RGoBNlyQHYHqyZmRszEX
LgMmpl+EQRUCSwsP85p/VGzX8Bz58vRZSycCA05z7QojIfefVtpe0+KhonkxUKjsyG3scthVd54q
9rnMDlueqAcLsraeg0g+MtENV0Kz35B6FukZ+ibAhGQ4i888Asmpl88Qv0J95nvoCDSgwr9YPujz
F740WDEsVeYNpoSNrP/1JHjD3UG/Z7eaX0O0Z1zUE7SNpjYoa3RqvLDhjnTOVuVmr/dCkK7ZZsmn
c55J11h4EYHlJvrD6t5kjkcQ1XCP5A1DdiAAtVDZA4yusfizlI9W9eT5rZbeI77ypoUWAIc8FLa9
1l4KbaNCJJX8CiXFemtgOCrbafYkecfkZtQzX0u4R0YGecqN2/qGk9xaeQQPRf4hkbPBcdnfGAfJ
857Kida6k04NuwAG38VWHPx6X+hY4wNdJnpj2MwoUZnLw4WvsYDsqhZBCGYnJ60DjTe7P+ospPhw
DPSWuLf9BVo8qAYWDK0rMoHI06s5e/AwY2vTzqyLCdQ9GfEBXmRtoSz1ItBCmbN0eLi3RnlY2qNc
gRV5Wopd4FNG/MoaUQPxQjU2DKyD3Dn1luFYL3aG8TC99+pRS/5N8ovJ810FKlyYhZXitw68kRNt
AdQ58Tk4aX9HQSCVm061c/WoS69x/2d8Kuj28bGaOqjrH5zIMeLD7F5UXqocmf/aDbstZcMAmKWh
/IwNRsm9NThabgp7b2wrGustTyZ3IjtZyzeHJuXCNBCOyk3zK5n3mL1me8OfnmR3+WMS3bz46uRb
WvmaeXiSKDieRgYhzGm2prwfUw7tHYJpFN3u/+tSoAhslNDOu9p8MMKLNhxYL3Ovct7DcduJEU7U
faNsyj+KbXyfSrevDUpXYOJ+DgwOj3fr10lAgyS1+6hAXzofJIYVecgwa9cCd0Bwt2yE9LurSUrw
LXMTJX7R3Iz+JANORm4J2zZyhic5G8sH6eSWea2LQJ3elmkjif8KHfHiBstE/OQjMcxBsUQpwLWL
2TPcKcWtWQ+S6fRPuduRkz1b96XxXplXMg8lYdeMm1Xd5hq/ETHsYe6uPNIFgljpPJRsmDa17mmM
l2pnKY+wNwbJoxqC+KolAaGVSBVX6Rgn1NV2xRpNRo9/ohFVlotCCGzCTstuIf6hqh0pTB2N5UXP
As7WzDehCUTofvM2HAip90OFqCCyLWw8mej1TSceHER4bNG5aFsV1Sq4jCAkYgqmCdnF/QbRvVIw
BPUBVBC1AeCSeo5Ix+30fIroRbG6ISPi7CiZnfyhU3vaS5y2WT3GSiuiPngx7SHU5w21F6KU90g9
Lj1xLX8iTEkKmx7/oMoojn7cjvr3UjnJ1s00uO2CcD6KYMimwWP77sCiTHkvwNfiWJB8Qc6wk2TF
qVcfPfzYFSyfGCsHwLfbfl33EL8cLQ3yftvBaAxR2/csIjNRc3NJOaXy8Kl3wzasSDlIxJsiLgTo
FBtGhMeqJygIi/Nhqs0bldHzyKl/1AJIry7VOyOWWh8YBnt/k7dHjNZH19PVW9L0N1SCN6kibhml
q53piSEO2/hpv5goznCXmfHo53PoFcqCRLUKFpQp1nNHOaf2bGo/JsVYSpW5pCXd3HG0Es+AMNSe
u8aE4l2T13TVe+wQWFAUwEXp/BMPl6YgXqKwp+QQC2/PAcdsuuoTU0Dgh5fmO0i9gvBiLcw4oepm
pW0KD0vZS8m7yieLaBndLLqJJkDELyoOTmMu3YNZH0X1R4mPRvujCo+yoSkvXZJkCX2P5t+5/EIQ
AaJ+FWyUnuhFKt5f+h1K3N08Oa2zbhiJvj+xGZOL5Av4s1rSSXghsq9om9xb9qWpg9RZ/GKMwtcJ
sLyWvKDgDctrDPpAO6+vSc+q2JMLB6brVKNh86hvQjBAvGHlpkdd9o3xShsc/YiSFqppZdcb/V+5
OAz0dUxAf+I++TKQPaMRfJgMiiQHPVlr7FtGka/jle8dPw5xVfsRGtTdV4pPJgdkMPNI5c3hWQ4Y
YDHc+iF4ehVE/Z6Wgr1Egst+H4GNjbYCOqT9HG0phiSGe75C+5MGMYqSlY/dG345FJBgEHA1uBQc
GojLJhDI73jqvwEyiMf0BdkdSBdKzOVW/KFkM5ivVmCG+LYzyrLxMPG0pnfhJzyKpQsGbtrV9ILC
C4WMjOLjkB7oj1Yu+w5Riw1+CsJeaken+YNACR/Kh8lLAksaRBJzFHLjLvV8GlpuYdz0W/Nr/pe/
Iq3VHdTXnx1is9JO/WkH7BA6YflRoJ6G8cdkorH14xLkj4HXbHxO8ZH0MFoW1s/Lus0TjsNtiTCH
zQrBAyc8ZXGQX6BDwa/uEc2/p79ye8D6kJSBUmGLZRHuLVjeLaLv3FzeEkwf7bQtiVvpayLQMPls
cZk/adVl9q0LjGqZcvkLM8mI5fshmV6PhpYpqkKPxXjmNg8ee/GKWwB1bgMsBuRdkMyOfM7uusv7
Zb1ZW/kPz3Dzh0thXWE97voz8mjEQhNu1gsFAsJb6aX8CClT0g2VQ1B+RXTVP/ELMgcVvMYx+kEY
EzMf4g+ZXRNhHevFC6KNRbyAd8PDW9vh2YLT/j2fDE7bHCyJzcUGJJ3uVFHe2l2vOyvFuLFHwyEj
XQGFI9nLHSfCqF3SPbJDCcUdo4U4kDMbtSGWdARGE8hToAEHvrydBt3sbtQbM3ltExxx+zi/rsOJ
3Of1tf3iHxEyp/ZVmx1K6vpVnvzuAiai8GSk3bo/dfuRVbuTqeeKVZRDelHEIJiyuLKfuNibivTN
773iZG1ZXCMO5gERBBt/G/qgvb7p/RjmHFiXTQexYLKN9+7L+GWryOL7BV9Ug2SeewvUNkIbkmkk
9OvbtHmMV+iBUuUxGINlH2cbi/P4xq49Wc7Wd259ZrdsPGdARgqbaALML7BUHSZHf9zwlFXlhs1v
aeyoHJoPBtDWVy45BYPzaIdNlZGkvb7jeRKivybx6mUneM3r/GwXkf7b6n6e/Wi8DBp6dCfeFrmX
dMeOnxYF+on94WIlSCD2VeZHvuGPp0RAoOZkyE3v3NHmPbmX++JHfm+/iBLEHyB/kzPOH1A9JsmL
edgDRsgdZgt4eCwRiNpbdVplp8hl15CeZAN/Svda8d6AmFYXzi3NEwVowgBX8Ns6Lc62xPwTZThJ
2slU2Jjp7Ad5LLpug47XXCIexlemURy6pzL2FMZMsJOt4afmOpwQ1BPP0Bofo6YwTPvCMkR15+PQ
hbX2WodsAhngMtO29eyQZuR1pczQ+sAo8bZfjOTOirAujyVJcTNf92+lOyk1n5FSnfI0c9vC18KD
YL7wP4zuV2xNGzIpGMFPtTxAiXH13qK+pG3j8ZZoUFzGAKW8k1qPDozsgH8tYEfs9dXGrLU3C1pr
X5tf6vyXxz8lehRBedFUiAHFp0YGVeqr0kno76viQWEVWFg+afHMf9QdiMojPAAqm+9hiygFRwNn
J7I6mocxYyhcPOuv5lUdAI6Uv+geAVrdS6TKvfkH64ekyczPesW1QjAPuF8mWsnxG543aMHQj1va
WSrvdG9izltRPy10T6P1mnfAZc3+tdbd5Jzz+ml0iLi+m7LCPv1ZdAIT7h8x+qwJl0POlBvMT6ds
xXk7t9i90FkIEr2i/0RWElESKaD2lxPLp5ZblX+toivMZ84xOjrjMpY7dQX/Cjl4ELcljSpoOCTo
OZmQ7T0d19P8hGF39Xss5QdyBUdaGVmrXlrSaIuKjD8VsS94P4nlsKIyyreKTa5/5GCIIwTvI0jZ
teOnJqlnSld1PvSi8NrJ1K1Tckxk2QnVPdAG1gDdFioL7XuxD2W+2OMqBbjg3XlccdH2mHPAv0wp
RGaTB4scsRB5G9fccOgZaZK3R9GYHzNd3a29cGu6Fq0dhw3eEbcJU2TuYj3w/9X/qfgprZrqjZ27
Dp/QjhV2jBQpyLp8LPUiSJ/1A7DKEzqtBeMow85etZNSVZsY5ZbRNy8pPV0liM4CnEEdza3Zk5IA
FRN4FdMq9E8wRUTMPzFLOzTmLSeurJ+H5UvlLhFS9HQw5wwRhR4uVhEjmEF2z8CglxkpxQ47DWWg
Ajem4l2LFK+My60k/Qwtv1ZQddTP009nUr6kAoVTb71F6T89ooSuk2096UfBQr3BF6pO1501qfkm
toR7lXR3AnxeoUk7EVZcjCs8ZCxLK4GrNAQZEfdYw3oJq3+O2xhxedmIWGcB8Zg/yOqZXz7ViYl0
bKsEUwcPmtj5bdHuIqvZaDKMkUzZ9xDWRQGZHc9l22vIfhZGbeUPWTN4fpjqmqE3DYljpqzcadwB
tl4AMKhwgpo7tIWgJZCDs7TAwmBBTRnXnSmYO3NNd6IyP1QZDl+oHvuwCywl3+pGvbVmGZykdJrL
zl0BRxOxi7MMeQy+B8Cy70gKXZiPFA/c9HXzuoaLN2cSeyX6cESmrFkk8EsLfZehvOgkewFJycye
vs06dH3xHY3HPHvLrdaehltUIMGpswPsPKDcTLHBkbPNladTpVJPJSpbMxSFSaIKnJTR7GuKhIRd
UYAbqHQ8cZyetTqWggxevb3I42sR9m7OVNkS5+s44EVsZ0owSP1zh4IOy8YACYKfap2f8S0ysnvT
fC3kX04Br4sMN4vZqhYsg9+wyzhmX+6UodiyereBU74laHUUolqyiv5lOUXLtZGvaSSASkQ2uOoD
z7LEQhJrOMl+J3QU1Hd1BWf7ZDFZTBvg35gMhkGjVSZNh6elJl+CmPvcMYEk2UWD0h2HPEmYBFXZ
UsfdNrZv4VzsRGnZ10+vgBYxX54sGU+WbuKlKh9DaX2TuRIkeebn+YfO6+00yVd4VPOSOYvuCbid
plyCaU7USy+i7SnR9gzPyVkvHeqEVDpt1ol27ervRBIsfLarr0SJ5gDu+CiYx/hYZ2WvzabAKNQb
QJCOZmGn1nv4BBrNoAlGYsKWJzDR6qMRg42wt4oBZ+CKXHz86VL92inE1vbDpqNoFGDVhm2H/sLc
xNDvbVPmZBoIqob62+xCGiszMY5SIgR5px7VPjmGUXGceL+N1zDqj+zlmHMjjeJVsj0596l6N+Th
FbziY05J3zY+84TJUJ1ziZn206exEmFQ8paxq9QxUxKA9N23xc1arTe1CH+rePLqBoUIovcdatYL
0HSYR/VdgpvXQosxIBxKqJEbGX352jmipGyaQT8tTH7RmFNFoILDMEa3juhS+hGZlc8h2hntG1pL
O9Fqs2vRGEAKhYGy1trX2p2WbxPWPKH9AmdUGrFujhqgdJUtol4y0G9dGdUwaV3naSl82QD1PqkQ
DOJDJFPvEenjdnrhj3r8MgGIQSDxqhdpQFrwT0bvli6EQPKxCSNT6475GjDn99Iyt6O53lo08rmB
ShjrK7lhZ5m9Z8t8uSNJZImrl1LC5AugSFgIEYlfhHr+5muyyyU6rRIAW3cVuqmnUs7OggBJlZWL
CQytwha8xHaL2UBiA2pyaCzznai1zYAsNKz8RU4YVcseUbBU4wqllsVZI+AHwC5mTSdAJX5jCn6G
5WfuQ3uoKOozMlVUvG3UcvFrghlRq/ZD8k8fWJMW/yyMj3p9LOZP0TzN05dQHMgf5omStjl2GwjB
fknvjEpvW5uMNdimIHJ0VJZb5lh58ajvUvUN7tUSk88lVzhSeKtROtECRojjAVTZcSTQnnNSkO6L
II4yiRsxMXGwY0kIuXJM7U1nnMD9tsurdsvt5zb1RStqF++gW04L8rkQ8zuK7Uzc68x2MoANmZx9
pQMi9HpQrwBQnw/EZoKmqGuWv8SKG2k90fYm5LY6uREcCeoVs71dUWPNoH/iFc7AjKuupv6WCoy2
SXtQ8JjB0DppRufGTX0SeU9SC509JyILD9tioIjpEFlIdiM3wtXgNc9Wea2QXGjWU26SQvifvURM
9s9yMfzJYPWwz5iGcrCJDoWwlq3QA37x+W5TS9lRsu0bmbQied2M8XPWLrOm5+rNWC5xperLETXy
ZmIhli0L8WdoKgke0kk6isVdPjBVRda265iJ6N0UoEOAni/uYmyIUyV7FOWYeBaqvbH7fW4PWai4
jXVMDE4wFjulzja6yl/yRdgrUnXsG+sta9LXdVqCeezdVkrPNSPyMZ2OOpM/TYR2MwAhxa6drfnD
kMyvMaE0N/uHCbtGpo2YUGrmSrw3jfoa1cWNUK3AYGKqp9MuD7OgnLm04t7J5F5zC6QJnaz7acg5
aDZU350ZIDzZ/cfReXS3qqRR9BexFlDEqXKWHGV5wvJ1IEORKX7927xBj7r72pag6gvn7NO0cpWy
LuO3gEDuknSyIiD3HT7vMYkzhOD9Lia9Ued8UUW3j1jaYqk4gRYApOXeHHN42JBe8IgOZ5YUs2As
SIOHo0n0w2l2dHqTJU+YH8hApdJKu/c8QY2Nw7GCX1+jPYTyh2T+Ec5Dddn8Sqo8n4Ha/0sPhQMh
2vVRsAxbYw/LAD4mI7wUhC6aCycxD9PMr5jKl8z9bhq+0xRoAa1T2H7pKPrT7mcKeXsnHhBkFPju
lP+o6RjnEGdVsXMvUYbCeI5em9nsN8GtgbCDnGdDEDXeWqgOLdM/VvHmyLif2TGxJPyzzIEcue2I
nAqG8avp5AKV4DZqycLiE7TaaK+R/b30+oaA7ZzWBuWUX1FAWhdvFifc0N0tVSUfQcDgzYOQiccw
Fvu8cVaW/E2NfzkzHQOrCTAHDtKUdBvHBKmKEYGRSx/ZB8/hN4x6KhoGit7KsWuLIIbklkHJ/8pr
nYd/jP2b7J3vyYjkW4Za612l0niqUe7c4jJXS6H6cVMp1VxyshlXVCEWmq0BqWg1WJfGdtlJ9m54
9wIXbbvb+Z8CShyzigmet4E+bHBMYgd4woDAzGoUDesospMIYW9qDNbBrqVLdjiaxee85IOoIf7v
Rxnfe48GHooLDW0Wh1uzMa827ud17kzOLoPsekk0q/9E8MU6v62ZoSeTeTZbJkMiKItDH3EtuI0f
0sJaNO7h2DP/bY5jiezRnp6KKHyPHDLOVO3cIUYbaz4bLhZB7gV6XR9kvtm9DYCMEYeDvFpPJeFx
dmo6a4OYohd34nTwmyY7ZcoWm8GRc/q664EkiiAyIvZS58rV3yeZfJoO59nYNvZrr8ZpRbCZcxAj
kWh5Y+2sLKSmo5HcMA0OWKO4iv1Dz1Xti5hZnKhFiPkpcE4RcV2XGEAiETIIJK2QlJlkVMFJd8fv
xK0EURkzQtVLwnvXO6zCtamgU2M01MPv4k5rWnvnk6+4aNrOwTZUyXVg5MNSQELEPg8RrIhGZ0tM
ac6BKgzn1U0DnIa20zGXK3S8R3L8sx0WhRq40W0N2uqKE13Dm2e4sFwJK8KS3r1AAEI2lWs1cwsk
qP62Do3+oKUhJ6xmpVskg/INMHV2q6cUfztia+aRmWUFN5/o56WcmmBrxf4IpGQMcM5lTb7K3Jo3
pQwgqNX+WxrgoK/Yiq/TKuYzSPqKimXEeNUIj6AEG1RQ1rT1k2EOU4U4Dbu1CLzy4o9x3G+slrsY
CS52EUU5hJW456QJjLUxjUyD+PYP/F3WJqDo454Jv/gBeHtBFy9trqZ1Gsf/mjZlBOQBTyPJ4Rh2
CAJiRMGPtOn5gZL/I12zfFSBSKHbtxXZfK3ggYuyXa47MLw70ZN9gxNlkmp44QBgPhLm1ZVHeSAJ
qoeWA3tz0ejtBybyauER6LXWPdmeFM5eFloOc0HdpOyOJLK1WtTXlrtvHTSzgq5Ovq0scv8liQFJ
Q3fki+KYR8tKey9VXB4EoHgYlKa2LwZ4W1lP0m4PuhQJWa9v4bczmwViqR5+mzavhRbbR9KmAHtx
S/IHKsHpN2KcJXxDbDVpj8cuRdRpj1n+7eVNdiWPOzgi2sdkbzUq2SDVQKBOxs8jCG1GjxXM0w9f
4yGxB69hhBiXCOY8E5vQhMklxutwz9vK2HQxG2rV9ViTy5QrWll010bKn6rXw+cYYBSdYPa+OVEU
Lj3yko+Efm81ZZ9x1p46MYqtN7lzKxXm37GpYQOPm88hoYdy4l4tYuHDAgn532aR8nka0A3Qii2C
sE4Xbd0XFwX0cTEk3WMU8cmBEMuJ0qGZIQDyBCAL73vMCivHFIAhGlRYN9y6xuXd4VDEp6UVf51i
R0NKAZ47r7PPPdnce76AA3TOY8ocyqzIuHTcF4Dx0IHDNweX3pCAse4l9IlZUU4g6QtSlc8w079H
6bwI6b4PQXaupw6Kt56FW4vRwE8u4/yphLKKtZ5fX+UDwpYm8JeE+TlL4YvXlDz1lQvQdwGKMVpK
dCWroDAfQewPMBfoAPLQaJeyyx8idD8CGDeZW0YYMu0R+docmwFaYhHUBTNqMfD19l6jLSKn2/pR
h4y0SpyrmUfeufDwrLvF8OzqSoMjh/yrN3Ciex3V05Cii0lJfeKHjYvKYNvaifgBv/iPsIGceWvN
zjwqJ9pzK9z4BqgSy4YPRw0/LYkgmC1I7DQd4a4Jl603Da6WdaUS91z57KV4U/Ql2VLRzm5baFBu
f2+Nvtn2EaVFT+7jsYrLL4gSDVGEBfx+4M/Y37OvxCSxq24blFgFT02j89VmOl+yTyxUDTzOqU99
Feo41IoKTYV7hYM2HUdL484C+rcVvbKB7NjYfIfydxqmdsGR/YKb395OQ5edxoHB/gTJY8e8iKhr
mjUjMKqVoSbzq3cLnzt0hK0ThQFz/QnITwAXIibbZkn+u7GaenSoqWcXzKMih+FVVmn/EiX+icJT
mz7tzsFkv+TZtJal85oj+r9V2Ix2ht5jorf9YT3ZLULcyduxUvQOKNu4hsNop5WoAy2wtMy4bR9s
izBfszooiQLwypNqjS/TiNYYM0pmuz7sy7D/6kjGXpQmII+wLZ4lMzdB97CgiOupnEzgSXYLOU1H
bKOT9b1vC9bDYs77CcOQBxTiwLLXMvqEbNgxAf0OfDoaMZQnzdR+dKt+nVxmQJUgnIPhSrHR8/Ap
sjkMgnFEHB56j6DBnDiNUcdmEdkRiO2Q1DQP+hiZi+iN7BtODeDSxozgYNGKa2lcOBYkQBCkn/pA
CrEG/8KzmUoh0yxAzdQxnYOByhZE8s2X1LVW3t0I3fAWjkECYOu1Xw1a/VXbjm+ur4c7YEz5Es5a
gm8aMS1bYkRJCvt3meBqJ53oGzG7D1wpIJlDVuMKkP8R/zCDL5gUqDiTsr5k9uwAjAb4eHYfL1CI
X9NSEe9htDffpv1HNsVYaXDuutNTE8mRo8f9k5g1llme21uuoRpUdfuaCkBZuXL1JQpPnPh9yOvj
odZCyY7GP4HSJOezQQ0pvhZpJT8dcd/IMIjT0aqp3OExmvvS9J8+mfmXPjWfccu5a5d4BQC0x7vC
G47k+XHSyQIJtMd30fc5rZu0Tgkb5ePgAtNBZvsWs80PHUOjI6m0qwZahWfInTnAY5IctclbT7p3
S8b+t47Hd1G7jDgK1otxeaGcEuyzp2fb0T4HXsplaox/ZmSfCP87FUC348L4JahEf40aDemQRG5k
dSw7ORP+lX1hbDMCHWBaEBLpMJxZKn70n5SmRgeNnyDX7CeRRAdHZ3wfaLNfoH2a+pLXLw/JwJSk
bFlJAuy7JR9FjVe3RvY0dC37c2d6iJr2WEf8zA7Uf+owVcNet2sWziPNv1Jo0UyXEbU1ftoOy6SI
XOGexCtGklQgg3ea4NOjxUTooIv+WiQERKToTQhaubtYTnd9r/9kVfTBz9fRhcPn7Cpnr9nmuxM0
kkWLb64tR7ujcsjO1ohiXih3BhZNgisU8kKe5zFmqPwtHEL6nfE5wu4fB+GLr3f8aZz0sTX6BDna
9O125ZfvZD+mO8tK03UeTOrgwaN4sprKvvlJp652SkNX6eMBhDzcUPfPEC2RARVEGngLLH4gMrW/
jlOQs2KU9Up4iqVK2+UAXeOWxjYIzponvQMtr7tpdGS2gzW0S3P2EyLDxJY+RUNxcbSeymC26dm9
xCBoHjqCBYUj70Xko0Kzi0cksnBjZG297lzWSQCOsid/iOWRaDC1pJZakkBIw8HZbbts6XmS7Y2j
+P66ImaH3VB8yij91B2frLrMlKu4ZPFakDLo6Q2sKF13SX3yQIul0Vy8hh82dXyl6T+qYacKvYR1
Uj5CeJlTjbijC3ebReEmLy+mC0oWUVnLw+eOd/h0J8fk6UMC3Pol15l3jFW1x2Oj1m2krk1aHoij
WFgiYXfN0RTnzqlt61cHE0Xjvfui+1KTdg2Rj/SjQF443uxJbTObLF9V4qiYks8+nlhel9vGLS4z
F3iwiZOoU0osS8ltY0CIMhOYIeP/RJ3rUE5vPbc/vwjFDsppWEqU/bmqNn0SfYooPcAcfA2bq8SU
3Ogb8ppWYdXgpTKWXXsYERRMNhG/ERtBEAyNuVYjM3ej/fWQyQn9aQTGUQY/xJhBN3zuFcI3ZnlQ
PeB3r438JwHj57uAvupHIV/StjgWpDta7gOu0zIwnJveU2SMv2zzLkP0NwpW3EquqC+3Xd4sNbc8
oqw+++a5ZXtceBuNyZkR5lsqXJbz7qnscMq8w+hBcIjnaGW3/3KxlXJLVXiJ8nc2/4kVfpr2d2d9
tYT6ZeITKOkSUj5jeYLWtPSeAEbTOvrzYVwR3fbPYIYSsOxRhXur6QZERt+ybnqxHIm9TsVONu+1
TSpgoG9SVrQO8p8R4bje3fzsaNLcZQgiiQuiN8/eRsAqVmVdCohKZS5O1L7LHGtTi2kbgtyycmBd
8Cpw9u2x9S5GdJDRQHUKxFKvaDt1mEVGt7WNXUoXqtG9B8jXxiMxB/xDxCF7+8jcY56eOfLX0H5R
xmvKe6rLGpO5Nv9pKE3kQQL+mNKLViE2AU8Uv5edS1eWMDX+13QBotHuxGvOzBBQtpjWgWNtg8pY
inlSb1tYNWfGLXI/CrzKxSMCyWZC8M7dHMKIA5G/rFCkkhHHHgFBlPbrTuvawGOy9fqX1D9MQkB8
+El9ZpUy4hEBmDa+kITG30y3RzGUMuGFU4+V6DEz/AuscmZjgLDAg5seLJbXefA1TO/YqY7wnBiW
I/ez5KMkxbNmd9Fn4d4i3YqMEP7CMefruYos2GhDtZF+A6Pu30g4ZEj2WsJwz3UObXENmqs7MBBK
3YXHMjHhMzezbazf3OCYdQOLiNdBnYEeIwB6CTjfTT/kLx/2kgPIzT+nlL/F9o5OCQCTzHDtDvB5
ldYXTQJUQuGiF9+EnC9Jwl0ksMOssj1OOveP/aVJqikn2/jkRIyedp6smw9dYSof0FQ676WlPk0V
hn71D+j6JivR0ll/ekC/zuiyhxjez0I8CD4UoMcpZWGZM5wCl+jYXFTs+wPnQSo2iph0K3gA3e7V
V8ZKJhGdW/j/VBO8L+zNb4qIS6mztTLB7eWzn2TRu9EmaZOPtpaoFvvP1G2WmWusR31TxycbnRok
HUM0Wy/m0SaLwgRrYXfop2iy43g4TOpn7N6Fe5CCAWzonId5BkIOouHAM6vZR3P+pk246a1uxwaC
swcxufMNdvvW5tjF+J405ycfXwktYIn8YpnUytNT3qMZsB6QDxcYIVZD3z2TQ2XrgBt5aYi2+jA5
l6qEP6PMt1O174aLh4nQcH9r4e5qPUVN2iHJwm9TI7wotQsTg5XObHVCtou6glBptlADajvrUHkW
0XwQgg26o4BDsTwZurUOo2aRGOOWnIo9eHjIImpFvuCiZ0QYI44wMu1otfcIP8Mw/o2YHb0mesfh
vGmEhhmcc8N6S/O9a70M0P3dkJTsumEKarMLCldlD3AC/QTBJ6gZKAmpygYWJkjFqbHKmqFo4j71
LSSP8hw3Ly54M+ndWjlsIZMuQo/BpQZ+rmSqhoDXUT/doCCaIJgy4jc9Jgx7itBMBbgv6kUePLrB
WEYj80FaS1OvNqnF5MIND3iLSQEEVCK1PYjl58ztsID4e2y8jCJI4BDOsrA/YjM/69pMmqTSadA9
Nd82Pz9j06TpH4Ff79oKDhWHXxL+srnfCagEqdnsW/etBkCW1tlpGl5JMSMa/Bdhh2FwQRW7iimG
VaMOv1n+rnFfTJrMHC/owICOmWdo70FRBMkp7Y8BxExxJF+ms/bk3KdIgqxrm/8MyUM3byGCIp+i
1T5XPb4Z5mrIcXNMX+CB4qcx+JXxix3+jA1hgfWqoNmyPnF6+iFqOsbnzPpd9U+ZyIPEV4ZRtiIh
5JYkD2Wiwn4T9iliGC0UT+LB83CBcNi5459LFOHEsmHdlZeuOvmQsuCkWa/ofUR6kN7OYBvpvUzj
fRhe4wBZD181gcs+uD3IRM9t+NG1HxifF2H10g39q/AuZfCLYoeUhIVSUEhotGhHcKZZMH3ZlPqX
gmhF9a93+KfudAQi16CTbFkAqOpVBj8zOksieUsgr6f7Sq1SNMVDT5VFQVxpHnvG4tLhpOvUVho2
5whFX4RSQH3K4d00yGLNn+NmNZIzXCU7cMX81ySEOLui+Nco5pHXBgRrT0dDAYvmYjgIj/wVvjls
GlpvHLxQW9n+uFPsnTnAurkSJZqUJ5wmfB/ma2WgW0V0evQT9M9PWfBrQIqGbDzoe6vd1d7bUGNG
WlXzqAUv2E1zb6a3QZM1yh3PmN6ClMBcpA46iSt+9mZp3272pSOyCdYtZk1m3tiy2pSriF6xYkqU
Dhddf80QEKXeK5GyKwNHiFmirWTOo1cvvvFel+lOQqHW8w8LnG96NShA1I6CsOC2isNTPKKozo42
6+mp3cbpt2nsuvE3ckH35PxLAHWNSDx6JGt5QvJVxTFSyXhV+nTUtqz2Q4XmG9DI0S7Y2qZ9ufMj
1JFlXJcrOaTApxG7pqG/p8hN8afAOnO7lzFk2BPoEPf/h27ENoHHpNmEaFbjVl9ZhA7HDCizJL41
WrZm8gYhhNILdQKaQqMfarbQFlAC1BvgIekFVyMTZ75glP3WwUKulASfketvpYsUu6ZetiEDeQlh
cQkiG+x/LbJZWpWDJvEhNDZkQewwuncd6LM9+4UOnpnAd+hMT4k3bPrMWIeBftRsZCqRs4vj7KDT
y/iudZtUdO7HHsEysgNal5XpfdvTgywNRirhAWzca45myjDU1mn0LUmCu56V59JAv1v2mMn6eEPu
MKNTtYZiSsISbXuwN/X8qMMJ8+KjacIWKKYVqMAlhxKw6GaZl2tdtxfe5JDqE22GqXzyoy+SC/ih
v9WgX7z6x0UrHDCvEE3iQQz0cOeqI5S1D7A2SyJuGTsXzzqmhNhoPlKqM6+725OPEHG6jsJ5k4lx
wkK7MLvyS9fZqto+AWPI+LVBI9I55WOzhvojIoldN7uVq7M7Gx4jr3ZtVhvarFcf3glTplU1utB6
CawfymCbWSbRgdMyB1kXi20AMSvL36mdSFXpGaLXu3wk7hhHhazeclNuggJvEtIwEwYAbgR2E5Sc
orkOQXVpSudis0rTuZwc1M3MwJ7b+CXR+I9Bi1m/8R2u59fCa/+IeAfSoJ5BGhxMKdcTF1RQulvb
rHYyHEYWPuIuEudI9tOq0j9CPjflVSs9qQ+W+iPSjZiPpczbp463JLTNXx29J7BoUICpsYKxswJ0
stARwSHpWXcGXCTj0mHmKEsIJFawdWwHmAzuHdTLesVVU7IEauOTRMOZ+zTd9KSIr5DOMKhKE84y
ObxE7MOtxFialmBDnRG11K4JuiF2OugJAqxWtQq3dWfeR8SNOpM5BAoomZHCetQQnfYw8P+ivDw4
YUI1hxEnDN+yebzga6uZEssdteMDXMa9c/HAXFkRLp2eBAaLvpa8C3KQSLA7kp21qAkRcWrnUoO8
HC+GzQuagztxNlHwZ6dYBqY3V6s3SDQ2EWOHHJSkG0wvMRyOsu12OmItTzxbHCg9xVcNHTcP6pUT
P6u+25kNwcBt/oHrlRExtRLgINWwHuDUA9/OIp5c0G/P//KD+pIipwYAPdDWt0i4Kc49uImcGeu5
mq+HhortnahljHVsQzhqqJRGBnw1/78wAGDNA114+lok1D7iQ8YxiCdEu7GNHaTeZ3m7Bda3jKV+
16W3TnDvVcAryB1aFkO4EUjYCbgxd36ZtTz/CCI82JoBEt/KvYgK5J9CexHVwTl2rFPUZtS+QKgQ
tpC7QPbBo0UwCuBDgHLXoUispCiPpZ89E2R165W3K1MQH0bAwEI+ZQ3D4KhWOcZvU1+YJmEEHvS9
ySwRBv2lMd96O5ot++HyJ4sICXyqSkh+HOK+zEjUopRKG1i07nNAYe6XFmvZYhviBg49ojtp5ZA1
OuMpsv7G7jigyx/ZVWZXGz8zOiVmqRDWo52I3hoNNvaAGyo+t9ZrKl+sBuPJvL7a1axTPTR7dfzh
D9Gt1z9k8RuJeSHXnXMHAXXZnPPSuSovBnC/Drhhkzo8OQqTaEPcQnY1+W28TN+CRF0zMcScl15U
aK0976C6P9PFv6E+CwtZmCGei57pu+NtU7Jv8GykMyUtVAdhqXMea7DQEv7MObMg/Km15tkgwhDq
j9W4+56F3cKNkDhUaEuuRX3soycZeKvatzitKF5LT0uY6CLUTX+YWD1ALawjTJI2o3zEDJ+mlr4P
ZfiU+vYWnNwe6QtXsvswu3pZMuFyMkGYKFq6lviSDyKCYFMZmEnHY5LKdefUB0eSVZ4eneYQ6GTj
TO1zFcOUZDajd/vQ4RbVmW86I9Jk+KxlXT05g6JvAaeMqzofNd5pfNct+lfjKcASV8jkFJRwPOLg
EYjgaugYNL1gNdZi7+nFJm+nZwgQaCuTDeLs7YgX1KFv8psAqMih7TpqFdThGTrQ8MXTSTlvPlif
oSbgK+RNjhGcTNFbx9A5s3DXESVHmsY6k18uWICB0j90rx1lZRZoQLeuZXPvg3UPgt++D9COA9Ys
I7d+hSwzyB5ld3Wye8MHZ7n05t7GSz4H/yMHaGjAG9SWPgwd2Vws49pDxpUuUmf7NTXfiLGDa/gh
U40N5V1RGDUdn5SNux+5PpVXqZaJ+vJjbOj/anXwO3PJNg3p9VqVn2NzjeGQuCXpxLewCRGegt/a
m9k5DJ4q40baG05BmMyYcdArxMhyJ+2eeNfAfW6wJjQG87rOWskAcZZ7NXgz6z5aYRgnbWVFXg1R
XfSVfbqM0MYBBQcMaYOTYbHMpLsjKyzgNx6mO+6j5YgVEdmlbHcjsivf+gv7N9q7ntExMBIAUqj3
vD8wy73H0oO6Rzyc3Flr+m+IeIn3jmL+qSVGJjygql5otNgCoCAVF0PDrj4XAWZIPhjHOwSxBNBJ
aZeEAXhbONa41967GfONojo9Ntp3QF5XiMxhQaIqX/d3IZ9s7dakZzbQi3rcT3qJNhZ0BxxCRvmL
1IYqZ0MGpuNj2CbGZ2LyqFCHlQFFECir8A7Qd2Pn2VYHACXWbAJNlmrsNx3p8v0tVB5RfhxMwA7R
HC9b4l3DuV4DzFu4zqptkNGxzPfd9yJyVjN3y5n40WBq+2hTUiSG/j+YwcJbISDN66s1rIXo1t0I
Q2tZTVqTLzD82oRDy+Rr3vP9uaCDaP3dfgY3mcUlmkxcnC0ZYu+Vz259lUwzAsqkcDu3BDsD4gWp
vovaIn5ubKBeLD+jPyN0PRfj0BD/FG6s4PChjkR8OSbhtotdhA3i18Y9mo+zp7Z/6cKnDAeIdP5Z
CYtaQgIcBmRlr+/D7Fv3oBGONQnFySrSAhKK8n0TNnvS2lCrdfuJe72wFBp0AlYoLvDFojlhrlPz
7mLE4pvIZXfUgSUV4mDNY8XCuqUkd6U21uDiLR59nDUl4RzjJuc7Y+E/r+/WGlYMDHvLuhwJ15tY
SLAuRc8dAGF0sP82qDhi6qKeR17rP5vy0WTJV5/W29Q69/bdswj4ifG5iZtttitN7TKIiZKM3bb4
7XQcMsWfDmPSJwYJKNONEmfJIvLZBbgrFDY3a84MNAABZqtwtFjw9byXHJU+hRf+qGiOe2c+MYw/
OABUxN7Ed89u8UbUOqgFnCZgfjWee2XhgLhnHighdluBOOtIc7vpx2K2Xnlzoc4fXz5nogb0AUYp
JEmjQCEIB3HI1i1LgwkDUH7n4iub5tg2A+S+6BjOSaPzrE38dAytCA/j6uUMpsrPpf1OKPpRgcBT
1hIkKsKrJ2A9C9u6N7n9VEuP3c6TsF7HmoU2S4ohfW2dfwOCvrqMzpKaNObsCCxshKCd1PDjOL+G
fE/aXyrFDFHSQMyB1InK829pxN0m5z7p0Ym/wdVOgi3mWL44hCQ4mL8EwYxBTBVefzkIwySeAjYg
Mn/p4RoGmr8CMRwU7kY5CP1Rb/jR2U6+0xCcwezTUye3fsq1b8n2ILS3OZV4S40xrEMHoADqLFeA
jE/XevnUc75KCsSWarR7VGZxQLbzOvVXqd0Iobhz2S8QeFCFYiSCv9HyO2TvUa6jqZnzXXK8fvpH
ogJuHKa0+ksTf6JXW0yWi5bm30ioe81wzgNAE8m137CviEn4CJh97brhDPgv89kb3HX/YmH0MLF3
a9SxQJCLaVrHCW2yByeG3GibWYyJ4c1X1U0lA7rjAb3fwJheLBLaDjkyUqQQmLWWSfiOzXSNMddj
EqLya4cQ3i9uuYeOz4IPgMmsqkPc6RnW2WXqRdyJrM0z47PGdktMw1MRvErCGD1WmQb/BnK+esy2
HrkqCNkYa+87my8337QthqGRaQhRV2r4A43GIPgrEt3f0NYbjZxwO2TpoJiNoCuv0bmju14a8ncI
GdP7n65817hRuMoPo3USiEgtDL+5tR/Mh589sgjSluc2y7BrTwje2YOc2umjN39rj0Zp/hwIcKAU
XOYKe3/5XHNj1xiAEjKdMkuuGxHwPyvnr36duea1nLKT3QYbOfTrJhQLKd5ts74T0rmQk7slBYzi
GhUp4WWGSu6sxVgxjGvk9Ru7HK8T6TQ2VZGbvBvjdHL7x6hP30GNGavRoQP8pu6j7j4BCR7N8J8W
8sZGR3aCmnz2NKyM9htxw0BrxnWN+atEoVlOhFuXznkU71lN1lz5HDKG0Pxgn+TV2gK31bAA0WNr
00DMTKg7Zb8b1fDQeSVs3QMW/xP6Yk3CM4KDfzlDLD9rqDejlQwPQvzNT7rRPrq4XVmqXI821Kow
XJpat6qGOTrY5stj9dRbW0kBwS6aDA1eEajE507uKowCaBiOKAAQjaL6AFibTHiK4n8TW4gcU2fi
hRcXrWSVgG+zXy0GTOG8eSUJHcW7i82uprFrmuIzrjQIGOyroPqiR6T2aBwMAGJbzUMEp4SqHQ34
B/AmFMmP3wBLGI2rmWgf8Ld2WszOz/GjmxLJLEEjtq3/Aee7ToMtJGH6ORiaEFaq2tjNKk/Akj5l
RjIxkudF7K3x4viQeWmpcktt8RYA72+WyI7ZhRb3wpw2nvWZqxcdXzmRtVvD+2R2vO/ZrJTtRce8
mdHj53wmqKc1Nsrajv33XsA+NaPwPhXpu0ZofJgb5MNRcWrFWs06oey19Z+NGAUA6+qofdTlT4lV
YpTDfmiOLkF3dH+IoEgEkPCZanzEUSkY2jpHIvZ2hWGCjHb2E8yNPG/3Gd6KXHrfZZNgPmlfRSXG
TTrQYVfRxC1Q+k9Gk+1QHWJ3ZmIg2ub/CoSiPu3JacsufhScEpFv3AzmAF0h+H4WxANqRVYxLI3J
M+WTHM+i44Q1KhNP6VT96qV58ytcKT1AOlrf6uTMkLwi57KNwB+M7jYnyAphG+6S6q6s8tj3k8mJ
3Sa7Tk8FYTkF5mkXH27dgw1mM39FbLiOXUlIR3QJdZ9Jc/zT5urslfMajQQ6Qy9f4yE/xBJAU46E
rtQvwh1dRMj6XzrJaFexKDLr5BjFJeLtMIA6Frz2WEE5OVx8RtGfjpp65ff1JrSmA2k3BFf4Z9J9
kZShgWvGkBNeqGPctrCa6+CINONbeVj9TD9Bpd78pBry8BJyp2OW/xBtfjYOd6in4M5nVYesj+at
Z7Ec+YwGYc8gCpm6d1IzbllNYmARCLo/ucqj8uhAylmNxHNidOO6KUhjKosbiwCu6UpD9TnisBq4
f2m7rZ2msf0IcvKWkvEW5gNTxQIpyVDR9ds5A2qcLIkB37fWrklDdSmoATfcw9qqMOJXabBfbcz2
2o4QtiG+N6iKLBIiUtdBkZSfLUvcFYhJogJH0rrUpu3c/SC6/aCNB6Xrf3o9fk+xeSXF8po73tGC
jZgxnDACwmfr4KPuiBrsvKMQ3DGW3iL0N65pPT7iWrxYCNdANeOBq3UksCkaGuTrQRWfLV2+Wja5
9Rbvl08iHM9/MUMPGJkosvYc5ysL1Sro7bU3SECBRKsKrrhm5KBhxo/eJaLxGbL0txBU8FU8sb4u
Spvaqz0Niumo9NOd0ZNSkyj73dfCivGwuZHYnVH1AXTRVhnhyYvKMo8Yfj7iJMH0CuyV95AsvHJ0
iZ8ITj7QQ5veWBQKnX7hyq0OzcD3m13neV+kZZE0aGFlrw4Al33E6OTb1vm7wawzM2IBIdC7NQbX
hsWiSSt81vlZjrBRcF7ZOj0ETA7Dcwl2amZNnmSRqXfBfXSydRm/VLzUaE5rBFz9B1KGN4OAbSP1
rzDZNlJ4m0qH7RHPBEYyA/T84OrDQxTMt2ZaAnhHrwkPJlt9+nBUe/66CFuAHOlK/t/DAexNHMgf
sQWaI4tXVql/TOxJ0bRwS9sjEoy6kdaqlf5XMLv5SibTUDqbtZkXB6RSJPpgm1EI9nJlHeMIFRX7
YFI+5BqUNjwlhBtxE/4VgsrbrJhQWf450uVPqUbsOj41D75KfGR9cYsHFoje3OVUhf9rmdl3hFgB
4f4HGct7wpbPjY3ct2GCCP/pu1f5uJ7c7mrCbBXdpWr9rZt42HAsIKMFvQiRvI0LgsLpWQ4DtrdM
L/+PovPabRzbgugXEWAOrxKDqGxJlsMLYbtt5pz59b34cIG5g562LTPsU7tqlVuUOgVqAecv4Ptq
jQk4Ty1C0jAeJhQdmWuD5K9pIYBwi2HNlp1coapEId+IBxm2VvBeLSbAKnS/OpJAAMxuYAFCEPXX
1rCeubgcZH6fU8QJx2jz2rfQPZhpATmG+cJrPfvUqM+WsGdaunbsBZHiCoox4i53VDX7NaT6j0wO
QIMFdlGsc4AzqsYjlxRRUFS/1F3zJVixJzf5P6zCb5PIMZz3yVfS9K6yDEQxlU9BFi9TtL5U8nw9
aI0n5LhLtfD2Fwvhzexpj+tD4TxavKBKrfizmurFmnHmzuhztlAVIjyy8b6+i/if242iG+rBc1zw
RNOrg23vLkOEBOU5/0JTWYVaoNN9o9BKw6ez0KHD2Y5Ff8Prw43VrLNn0ZK3XQJKexh4lyqqCcAq
MJ74SCl/NrXyQ6vJHLWSHrpqOv4YBSH/adagFhSsmsPY9DWVI3cyASwp5EgkK6jxV8dPM4m/Y3F8
0relwgRKD01nODJyqlQqWFOsEvM8aNcGr9LCcwiJWDOnl2qB9WfiBQFhLtNZInA3BEFPpwohpHEe
VXoVZMgHpI7CBIxK2z/oJaoxPHNpBTljhbK2HM0y6eyY87HWpTr05yTa0e2pbOa+Rwksj90QTE4U
Y40osFKBRzRsBRVwFMpvoZ5AXTL1TeJGlRaWTvg4SJiQ6duGOg/zpUbURpNINacQ4384sTCuI9DB
2kKZ2BjUFOAo2xfokZNA+DNljx9YGjYg3q65tK+6Gq7yoJOxcDQlwCSVZ9gomeQY0fcclSkZEIM2
NrHRp8vgSlKCHil1svXbLgqnVaIlybUkGehIhpDMew3BDLJolcGIncxpfOpWzxMgjK1c+0nTNCs8
0ha6wM6jUoMD3/B8WS3P5zypv0WdjZ1ZYOyeTKL5oiEYrjiRmpjL5tarQyc5I51C+2oQHpJOGSAI
g075rJJCfkwlLfRVocS/eabJX0wD+TWahsET1Q7Wfo/9NIsgi7Qtp0sF00uU8CH1Ss+JXEeiKIRO
deWEPixux794QWSr5PX2HTWTJ60Cxl3iFh+SZDwSvTvkZp1c9KKFTSPxkIjbCgWCFRGxbmCPgZUi
MWehxbfE9q4bRI1tsKQ7MgHKs1jEP1oAA6JKlRWTS8W3YAgBaD5qM62M93eqwy3D31QS6+7zryIV
lG2R5SRrrbHzpkJWD30w9VvTYJ6U44jdWjsMxae6YMstFMGADoQhaR7pkywTTPqKxG/BpAB9O016
d4MzUX7VqhIeA0NfsYwSyGGiTH6vari5tYQuuDiowfyJw1NSqB8YlFsv957Y84CIQsLzpGUEI0Av
1NTHMhUXQYtR0WPpQBj1FTTUtlM7kg2cVEc4KvJY3xdTOtJ+q1KRSQ9RPEE8aTiRlqnJh95nbpQP
b1lac5IXBKC0waGitKQFRNdSH6zyHLTnxnpvE0gLAkvcNT/DW2oBxZacYynwunkFHlSogEtkgayB
wpTLk18QoA+b5KNbAQvTaHeSea8Jhkjt/FHwEdvjymnCjk9QkIy8EvEI4VW5SSppK2WoI/qSXaR4
eAsEOOF9Eu8HmX7NkAYKYI4G5zFAkTng234g/tQoLAWUiic6m7sXU55cWSovwaSAUcJ8y65J99tS
fCObwugScaRTuuU4aDV2Zg3ZoBDnfcq3MhnaUQ6KfauH3+xSZ7Zl+TXsFDbvJQHKhplnLHKCN7W6
WyiJynLhrmFvLnSBVogR5khZgPxaKieq1IclDP6czK/I7F5gsPxTDZtiYhgaA8qPoX0rRr4j1HJt
9OynTRWaE2isT2P9SLkEVgVGNVX3h5bGs6ai4yPbx0r7ULrET7P6oJQEIBOWa4KI0zdKu5ecetkR
XUWLUdRNOGAYF5bBOHUJBuwu+9W7nOPhspumzuNRjic+fVFrwenqcdfX2b0YyVlBTqiAgVkLG09s
kBliWY6EtbUs49EparexSG2wsYlY2SQsZkCAyhos1lQbBnfRWO5pYgLuKNYaP5ySUwieiSEKQhYN
BSjC/NzIJ4ZdEJ9Pi/mIbZi0gAoRllzmIKYXq2VvTRoSto2IGyMOKiKzyUg8FxpBr+t+yh+gKNRy
KuKEKrZHeh8RCNLkM+nr76Sb78NoLeDUCybcGPl7ghPoKGSV00BZaYxqvc91EYHQ4pxsCYCDqcGh
aAjBRk31Ys8D7NOY4IPWCCnbqGUSTmVGw0UOPrtcT/Z1JcAjrywWnCHyq2qoYLgDGnPqBe1n6N+a
ju8IBxVvpHnMbJTdn743BbvRVcMHeU7Eg5QBB1dkSjEF08yj6otMPk0o8Cw0HLKm1QOlMUk8KYM4
rfjqxxSPJ0Nppq1WxriqqkgDi1Gx91ilcRQ51J7PRqcqRtM56vE2zrTO7Sb9NktU9lh14JpDIyO5
6jStGdeF9rK01kBzc+iRM0K0Mi0gOOniUPbj2bxow7SjR2nfL+K+yXMCecVakD0fzDj7ndR+2Rod
FnD+NR0d1IOxEduxMHqpMdOxBhvfiX7slEY8aQrTYVn1fqJVjkQFEDiFDLAElPlGM3gehbQiYxjr
jflb0OeXdp6OGHciPBMofC0yC9tBLM1DNH5IcoohOzk3/JTXOtSSswbXpYrowVFGX6IdlK22sjbn
ySY7gkrYDpr6qtR8PkZbVbaYSzDxOQC1Y/xTp0ivgOedMI9uSFwamjXz4RIn17ThPduNbAnGTGud
hYEc+RV1LokwCgUahr6k4Vk0NthnRu2RzPmzVzrYXDyQG8naU8bwmw70UrbkPIOWr5gkv4WUfZCC
ODetdFhqxq24zjHMzST9erkjR5nMTtn0VHBk6xncpwnjZvBsWd0rMCbgvXhQIPR1UfuPr/ZeR/pd
bxHgSIFrovWrsBajc2vbR7grNessTzT4SB2/oI4Q76Y0JG8eyks8tX4qCgfAMuLemuZfVdF2PWti
2hRpVmhFZ2wTrzHIgM1C5rWrEitksM8Rhwn2/5pLfO9S+ZFCOey0yMc6ahO9x2OW/CHU4fQ1HlFK
85ZACQzGhVMbTp/S1AdMwdGLrGFY06F59jWxcgl0b1gobOm73SCXBHnKowWNhYMEHw/3cdgBpdIN
Xx4EDzzKF/U/HyluX8LicMoCaA/KNJC6gl+4YFkyZO1blNu3cmUH1uzmqFj8ACTuLVnlTobFXr4C
1rOEX41KpQeLBYDinx2uisUQfauHzaZ2g0cUokHujfhWwRN3hQL3GZ2LEaxHW24Yg3ZIsdC7LDym
RTCcE2byoBP3RYORoq4JxuFoCa75MtfId4m+IwaDgE6iCkhKALd4tVjhckIg5h7d6rX4atBRkrOQ
0CEsDEXqDbmAdKypF93QNCe0wl+RCRLd3uu6tREqOuZqs5sI8YjYV0NLv6+Sh7aIv3MoEWBM/7r6
V4+jwxD3t2rKruIE1kgy8fXyKbki/lpxyT602PIKPK9Mi9h1IeZGgHZjaFS/EZWhA+KRXOOPGWu/
ZCVh6WBSF2anzHQLvLwV6Rh15jkvFo9BxC9aqLuKhsulTZ96EjwWXQuALVhnbiEQ1bQLYn1VI/GS
oVmz01QudS5yquWYniHRxU37RUHtCqVwRk4CY5Z/lAb2bAUwAtfbNeu1fT2pH2FLBceCAJnNMS2i
bPSL6kuYWwPRXIDJYu3LRAGcG0THqGTFoaZumjAeszlFAMd3J2xa9bcAkKnhKaweQo97FyzAQFBT
Uj+HbLzX0XwvhOnGKZeLotQeWm26jSo/jYTqMYEsxci7uel1e5kURxhqIPhB9yr32qM1lX2gzmtW
k7IYxUFn/zF5+ikiXHWVLl0iaYaF3SoUJ1/KZk+khMGk5gxzFt7p1s9MlVJfKNElr6cqtU5C1u6r
VrOJSe0jaC113u8BLR0nznATvsBu7ZxPZ/5Wi8pKOszxq8wxPjX2AEDgaVdhMW9KPF1Da7doHEKN
Sj9ZPQ+9SWjtjE2MKEG+KXDo6QL42FLyw4A1d23amhncdLpenDnGi55pla1jphgl7SglTMIz75o4
X3Yq90NHcdyUGU85AmC14C6n8QjIlk18yCZrw3lN2+ph/UGccMtL1xu09rZWwRrhb5K+EWUnadRu
e+1LQknnQ3ECHOhSyGNYRtfFWN4YlT1WIqiWcHjT2u5lYPsmElQooMyU5QSWiVMEOvS+RxQ3AWWP
8cg1lhHXowqACpHOHxMk9FH8IdvnhhA7cyvkMVXshqp0ZAndZrrGOLMCdJ4FJtACArwRVhC17lkN
FvwmBMCOi6GhbQC9ejLj2ikM8RdpiWMreSsCvsI+lmHTTWn8S5LvrdYLlWY9WXD6NPtocyF0yjR+
BgmB1ilCsEUuRmMa2VAbinUTyxbYL2HSqYaOHNGDZBXj11gU0TWnTVVIat4PM9UO5B7xlhJCnZqF
egPrqzaaXStOTrHMH7nJmqvlr2Ahxfc5ZjIh5KA+RYnoC5l8GyooB+Nc4oll2lEM3tulgB0jqoX6
Rj4b2gOCN9WUYRR9zkMKFT1HSoZPYytrSXUl4N8UShJLQYLYEhV0plSq8CJpwbXMFo9w10Ul77MB
W2EQ98JjmsKpFaZiOg4xuJkSr10WN8UO6JNvWfC36C1XWgyoglh1nHlAMeL2r8zSy3vdl4g2bBvo
01NBIlEa0kvDdedKAguigXSzLWV9vOcs/pdHeCeCvgi9dkyFHTojrj0j+0mG4QWpj5kxRYmuFXGg
8SjWMWgP3S7MwG4twcDEmKdUDA6aX+HysUtC5huda2sjK+yuibzUyMaVybiBhF+ndD+NxBAYjVuG
6XWkwN4WUfWTdjumXIVEj1L5uXgSOLzmz64+hYq3GAEBa1aP+Stt9ZuaU0jJgD/2bNhXyu15RsBk
plxBRT2G9Dn5q1nDg4gJ4DgGzU8THcB4EdT96SmwamuQXLyztRscMIACV6t9UTBN0VJnm0S8Ouk7
Jeo6Tje5fYnA+iH4VLpvtHsAOMP8RhlZVV3o7uIMOpP0yz6n0QX2uKjssk6RxjuwomXxUokYpt9T
2cmin0E44YyoAfdSLmFW57B5FbL1n3bC+EqJmCaBR2+4mgiOvAHKyipGXuNokHfIwoifJarsTMSJ
CUutvpR3Flm4I8QMc7Qt0JICuRFqYcjAj+HJUaJroiCAoCYQaFckXDWb+WU+kE5JeZ6/0gKpzn4O
kBUqibajoSPMvJpNYeMOusMn3/taiR3XqZvjGO2Sf/yHHS1Ms7eQWdS3VfXKzn9eg/FkZndaRVW4
2xmHRNyHpHGN3XiMSXZYnAW2+R/ATpCCGocjwW4jG/Ivg+5A+ymIGq08GrqfEUtNPIpK2DVExcfa
KyAQd0hOY0MB+oPxMqGmz/qnJw+tx4J81jtY7fEZ3pLK5p21E91A2V29KJRQMJliiNFsJjkW2fA6
ZLrbr4DJgNz38TUEErF8t7QSsoqQ3QwDjWxTXESKiB/faJjnjrB1DTgJ8nTTKb9L0cg4ArXWZY6/
JdVDze6LjTI4UT7RDuzU+ilpPrunepeiSyS+UMA+XtlYTa96tuU25wXT7AT88jGvrWOEy4yNUe4s
hNwm+A4uTNpce59oAcCug1rQ5EBV3+BqZemxXk7dVSHsAPelfkt5Zgy/qX4nJ73tKlLnSoPfh60N
X/TR1595cZP0i2iw045/ph7nXHUKEh69thHjYGF8dIrJXgQEu602O/Q5SewOycrFN/BUb3p5Un9G
KIoYqGVcCduaTDQIuJkj4VtBWjsCHL5N31g3LaGd30bRE6uf+UmaildCnuP4YyFFBB0py+4e3Vtj
0RkLMnqj/utPOq+xcotTSuO69othxzoFVIo42Pz24OSSLGeLoODNc7kbxb8WPClxqsluDdKWNIW4
cMZIdy5gGjGfUqoM3kbcDg1vH4dzfVu4AtZVe/qx3ksCERye1RPGIIDI6LbWP+PCPTL8rvfhU4Ek
ggfNw0wrWZv+FuBm+WTFVENVJZzY2fj3ifZbpqdc4S4DrRED9tL8Ol098XOaZz0dzzaOAMBl9/S7
Tn39t3gj52Xml+S8vtl5DuJO4a+kiI6u97/2Fe66invesou/iG5lXgVUrD74ZWHBaju7emIJ7ts9
CTG2aHfq3NGyRoMXM5fzfsTh9RSwqSw2Un8SOR0uPOwmBlZL0L6uQA3kt4XXByMLt8iFjJcAtR+3
7ugkgJhHwpF48Q7RF3Ujug76y6bTgDlbnd3sLqBavIGbAaVELXMr2KiYVDbWoYu6i/YKfQ5PDdrW
1mT1D4LtJQrs+NgQ2BQPXPBC+xVHe47JTQRmfxsdWR6WjoqvHxx2ua9pi64/55dp2GkxtSDOSmvv
t6zDc522eqJtGLV3EQ30KtZ1jucHXDEMLgmYSqYmWDxYLGBtLRu8kJ/WRxi5axMCYJCUrmIbJlR7
A2+PpWKGeOXgzV5B2rkzWHbucMUtD7Xk3uYqQ+8kReN2sk2OXhfdOdrqdBoVJCje0EeUN+G1K/kR
9jDBNANnJAXBzBBHcPDgQs6ZheDrie2lHY9y+qLNXvUzrjDtYwmzCcdyuZcpK9CxkeKm2WTHYf3K
cnWkjrSCfQXmaGMCp14vD2F80EXCdoCbPjxM3yr988EWR7SWEA/Cl7QRjriVcFEOiV38FPJB/YRP
lqa7THclrp5oS7QcG2P8XS/28s7fDuZvWuOZTveDXgNsr3nFh9Zqfmm6C6b9b7oOs2m7QALZa/XO
Us/4jVAP+IopF8u8Dt+M9IiIR73dqUcAzRWj+1vxTrSKWCQ+XpU3Eq+a+siwsUZYWj8aLmrH1aHQ
/qJ600AhcP0dQ+jUcc4B1TQd88V4cKNoyhm0Kb3y2K7HT0P4V+KJ7Xi88OY+AsLLVUJkKxgZlwEr
v0RzkNaMa//HfgiUOjYSNfsbZV8iHt8EfxBVPK1/ETDRruPXueLA1pAjIFH2ltc744MmMIdqwnyt
bN0MtN6JJ6V+SNzCImevq1JdzTcFuy77OMkRI9552LpeCtzVlMlwWeUrzBhZ0utHL7jQZbd21ZS7
DlwNbu8AQySX/osY7HRohzGHoI/W/Jj1Yz7thXxfa06VHWcOixr2I67pL4lkqLHn80k+WZORbCKa
BAqNImi2TzWa/j+JRAxHoJiqydIVKHyr1GuIF5UrvRJvGk1v061Q/Elyon6Tz3uknHMc72K0fUX9
knhcasNVTw5zfBZ4c3Xzd6tQRN8/OlNBTlorDRwac4zAUVJarA7Fadyv7RF3RfmpYbcIW429DynQ
fCO9IzbmT/GVCULn9oSjfAr/UmJYsNG7PRdD9QfupQpP6j8ksQJBkJz+SjPYiIQJmLZQqV5V/FD/
6DaqR1eN9oistEuQtV3XQZzXZ/Yjmwp5P7eb2/hm/QlQ09tLaLnGPTi3tOJWx/itbF3IViWL2Ktl
nkNlo/Y4TjdcBAQ4OuAs7aHqvKJ+WXyY6qnqy8slzW0leyV5KHa3AXbMMw381uSK9KC5KRVBVlc4
DBRRYWACfZk74Tfa1uwT+ysYYl/72ZWekn7Q2SIkh/WYJe/i8tnDUgYR8i9eQGBsCwITs0tJzMLl
pXl1f0r7PRsHUzsV0rFsDu0HoTAVyxicAvYMIaD1LWiATn6W46do3jH4R91+ZujtPuX3JeD1lN5l
a19pnIgOSc8leh9gyUTPZni273wvWvVjQA0R//LroK6PbqBobLrHxtF4lbuYl9MN6U0UWJZ6y2uo
nYiFIvh3rD7kR0m08IIblQHJ+CLxonwZwc2gC+ei0WAnvFX9Hpif3PjyccnspIN3cQIBK/zLMr7p
39ZwuTxW8J5ARI5JMpT34nKCRLFR5LO69gQvtwnAefWmxi85piATHvx+SE8KD9iOHyH/Ks1LbL42
5xkeDY8ahSmL743vuieowg5yBpRDieD4HfzWi77FDKhqxyI71J1fCc1GeprrqQJ9+VgYP6wAebPQ
ITklR1M+GuqexGFcltjC4frum+Ek8XDgoJ8C/GwuPcv6wkUxRoOfTRdjuty7wI9jLhn9o6zfJ30/
URmSOHSfYlUEA6HID/JIGW+jAR+fBLnQK6bXItoyN8GXqAZ79SPID5NVbfwMAQgYtoVNC8jA7EZQ
GdR/JLepBWDZyduJjEST7oavwTozMRORwtM+ErRd8CHCm7Hxj+a4fC0iARc9JmRsS+q11A4yaEuM
4mgVYftTdfkulvcltvh5Gd4jon1y4k/hwVqIX6G9d+8lysh8SfCk9V9snNFfG9YpLgnjlc0m7RN5
h9GTLEusyFep6TYVrVFP8sLMy/g+WYWADf80jG+A3QPHrG6voa2INc+B9KStZxDKJu4FrjrlnyGf
qwrTv53xLxlV5CMjeMs6p/xqo6sKq5+yCmPeZ9hTMBIgaD+tp2FsGyyjJS/pXXznwhpI3sLI4e0i
U3HM7B4Pn134zVoT2JF+thgGF+tuSI+pOpOG0n4NMogEonyeVsMCDE48qn8sZkvOgBDDCQ2xWudW
0jk7drmX3erEhXdM6oA9Ly8aKfYK7nBss9O9LjwwWcxj0uq4dieeZQJSswDF5g9U67jwFa7U2hq8
5H5K44U8skxSoTtKVE7QnyMfZzo31hSPt1RP4tQUd2DIYjjUTtLMXCZ/MdvKhse0AoMpfC+Ev0V0
QfLT20vRSvlgWpCTi5Sc1YCfgJIVBMTpMoU/gEYoD2ilZ2/drOCoM+xjWeeMbSTU3j5k4r4BkM2g
fBWjJ4X3PBVfjTp1WknattWDOVAxDvV8hqWdYmCW5u9VJEtieN5AtNYyUfrBS9TJG7tNpeEUdaC2
QYF8ELyXRHNmJxZtRXLz2GYuFF5p4Nowu65ugXBkSGNZ580fQ/LgAaVGQB1nTHFcJf2mDE558Emv
KmYby7Cz9jwooIzYnr2PvHG59mA7aYxmoFTqk6Du5x+5gQ92SIX9xMxB4WpoA4Aw7xwilu488Z7E
9qDdVWUb8wGL38RaqROem5cp3ZXEiUIJMo5d5bYIfPxBg5c5vYlIyqJ0bGWb0TyMbyguQ/guSme6
OwblQolCK3HMLT7RqZCvwetgyEfU13uCvWK2wwe66dFinfYNCUluLUJJwGcLO+1jEKcM4v1FpO0b
wz6SaGtXxduEtlk2yKlKxGA6M4WfpninSlTW4Cldur+W1sB8OFUrFvHOevuOp+NcNddJ2BnVQ8p7
6pWoTBq9cWSb1FduWnw00a5haqE31pOGbjOCtV19zCMF6sICwqLC1MFDv1CMbc2tUhv1tqi7Y0aF
odk+NABcVvMlWwvvC6js+aHF8IF7unhRg88iiC+KVOxCSbEr9EkTOvtGN+uXOaGne76n6pehmfa6
hBYrAddJdtI78uRrXBlLkNkQDPynBYTP53WYvOndYZTAV0pXlYBkTOQUTGkHlI/MykLmPyxIpElP
o+n/QuBt2XxRpa96OlMYbHScCxZfGHI/Y+yxWOda57LfhQYxTTpyRtmuROLOsfgnRAt3WfCT5b1H
Kbtj0TAnV+mtmi+VAn83MGhyKjEqSjYy2EZX3vRavaj9+JjBRW7apPnWs5618fxCzJVrnqN21fcY
fhsWUGKd/xuiyk+LKOPwrb0lcUqNWZRxeqDUV9L1TzHUnuCcOI6mzwkzPY4b1Wsr2V/gygwmdugo
4GkOxqhrjpm5ZuijJ1tMKphGgrSzrH4ogngVysDtpy49qP0kbpW+RAVBaqur6kfsl0vfA7uxTAqi
xlGRXZZ28rOHxpglHR5/qohYBhQRjcgDI+TLbLa7tSc4YI4kz5JuUqxPmRwdgNBdhXFwBczsWpPD
E2m9EU9FiFwvdoeeq1j7xhNDFTeEATZVP2N0ysWK2y51iDTVvCVhTNW5OzfwgfcFFFkiIoSAs6bY
TIjtWZ7u4tVYftS7Pe8uQCJOgGt5Fl8iww6+Q0k89qtJFxYCy1vk09avVMoRLxSvSBIyJgyIZTvS
7jR3X8mkOQs8BhmGkd0UXz2bFbKD2rUQz8J4N4ZXXfgYhUsmeEVKH80Lu/tav0TmIRucHh/UysbZ
cdioytdlvpbzbUncOKnspX20gZ9iR5/AkOdfFD5hWtrLBMZo/IQtV95SzoGlPvilZMGvZ72KiYEe
JRYpQnqNOY6logvtBFPae4usPdHdeshZs2oXRTsUqs993DMVrz+YN7FlUmJQ+/fZujf9LUuGXaHe
G2S0yVNqV58PrfnVdm+L4ICciQV+uQdg3rHoJKYIluGXMD0DwS7qEXB/x6OGHxwrl/hj4fI1fREW
Ga/NdgRG5i7D1uL/W8oxoHHVSHy9tnO8ntCh3fqLpr47K8xoQ03zZ/0H+uVWvbMDAh6tn+rKE0ZP
fcFoiQDjwwH600/ifrro+/GmiRvO7Z9JsqV53SVYPe3LJ+zFzO/c+G1+0e6VLx3REa9Atez+g7mJ
+1j/oJ/nPXiUB7IJ5rb+xhloz+ApaK+00wMY2e/0xHrnDqvnjcJ3TzwAEXfKPzxFNjML1orL+DSU
rcwAvMVL1P5FrRMx3NG2lNOYapd/aCfouguhxS12iU+on9RcWrf4JKmnHERBchi+dWQ/1/xJvpQT
wb7taBe33KZDwTHWaRGS4EvnKKfejq/VLfscD5wTXSIDTnIPHulOOWCW2vdPki/CxUTx3NcntOBX
9V9tKzNZEV6Kyy09cknYGG5tc4MsdJxP0hFU3pa2onhDhzxCsadSLjUdiu8YAM8Dfdl8sMEBLY8g
EX7n343NW/YuXI1/zTuln50v/sI55vGobQnf+yR+7toODekteSEWR4T63NmABd2q2jN7EdUzdtR+
zcGdb5NBKfhi7D3kSBs4Iq/qBYxk62ovjH90qBQg/+HU/YQP45Mt6JZg/mt0N+22uFBotM99YHB/
4SOe3flddhuPm8wtT6JfOVDC8+qBuIlEG1zq63gcXXNjMlLorrUf/00nNG7IpTwXvO5UfsT44XEZ
HsbIoXas4E270d1yT5+3zR3ab6tzfSVocdUhZ9RbjJW+caDORHOao3BnJuPXWm7TrXRe0RI/fNra
Kr8Gd/Od1/yxO5k/1XkBDEULyYaeO9t6Tc4SG0j0g03APsbRTlRJXoRPVAWNSjhaWF4QKdFd1szx
sYGx7SA6A+7Ae7LwUXmkIZ3uqNi4MyOb2OLWcvvXfLdQ+OwVb7WN3EhqtjxSVKpzSjjPz4W5GlGU
Edxuz/GNDh6H4fJZ/+iIHy4K2hstjT/Le7kTvdGJPvS/+avd1idWEWy9qoPwFE6ho39OF9aT9vwZ
O/Eu+oHp6y02pjOX0Vza175+yE7loSYstOED2cPa2hvncpc/Bz+zefl6DFP8pFvaejyOW0hzyTf3
6JkyHDt5WRIbs7a8C3lFH8OH5DR4O7f0afuYkNmus135nfjAnexff6MB05ERSOuv5X06As9iaflp
2j/mRfEwfO5WF5qzONaL8pTdtRIG99AdTz4ix6bmmLol1qj62i3yzRdcfss7i294b+/Ku3IPz1ym
9Y1APDhdZRfTf7mDZqm4ii0duDcwre6Tc+o3zrTRbEwCmI/cwo3uEL52lFg6kR39MXGxW2STtxe8
8JE/sidf6CbuTR5Mmpu52nX22l29424+Ve/GsfCRO07dh/WPhzkq4mxsKbd2q38I8HZzn/zqnm/N
R+gA1IAijQGaE9ur6VNP/7c2Fmxjx3JoVIs3jG4uYhFBIY9bGOLrubnUt9gJbCZFpmysjBghenv8
Ga+WM+wMByzNv3JHQOq9enBhoSH3m+kqIdMdMz89ExNytW9QSQfkxF3gY5TClr1B+dSd3gnX/eyu
rbfpblxj0v5CvIbrWCK7fZpkR3D4nFiEYvd7zz6bzbW4azRx2qHHrEFBHBJhdSX+Mh6jnc7x5x+h
lIT2UpvrmTc9kyo7ok+DPw7OJHLU4lD5Ze2uqtV+eGuHkzE8aRZD4UVsDx5oHfF+OsS/pUcm+zM8
kd4FinxjeDZt8YIsz1GLP/iRfXcH1TeMTXMIdvy2kHVPwgvyMAdn+i9worNb2I67bMe3rv3KoyvL
LLYJHuP8ehE5vHwT4DViZ+LzOLP2OAPP5EO/L268qz3BqZAhGfYPuh/4lF6EHr1hvFbAtbQ76EPL
niR7+0xlj5eD8c7rlBPbBAYEv5dms7vrX3tuNMHBBCWrjroX92TqacbAtsVjiB47AsUhGqw/HLQb
11pxCH0Jf5eLb0MElsT5DiHpj48T2kQYOdCa9oUz/AqoxcNuRCaWtpmHarz6lezZzu2pRizbRA48
rW8u8i0vts3wbW0zhOyv8mFCf95Pz/Zq7OlPjC2sL9v0prRO5TccgjERbXNYqPpJNxzayy8k4bHs
8siTHzjmd9ChAXvXp1UC5O3Beljddq0NJSTi4kW8deS7QkHIhgWcu+zwLKevyMoIo8zKXvjFQxHB
+708V9fp3n7qlF/wWzIdmT8jbFREnZPsB0eBOBEG9u/iTTok9xHZeDtyP8jc+j6Big+O2P2wJbRv
/fX/ODSSdpeRbbsd7iTkd5sXQ0ubh8fBN8ZSQwTfxzvk1crOkNwpcTJPW8sSzjzkuGT2zctw5pWB
fujLdvfJcYk7dbpXV4u9xZcmsQTbyEwU/deYbWYHF2p2zZ/qPgxdnA0JFk1Cws9o/aI3KqVydQ9u
lOMr2tqmuJTUHpzG13KLc+41UDbaubhEF/3avuYndm6sFfNX9l3YX6ba43mKzCde46OR2Zz7bt1t
csItylXkqR66zQf2Fb8+4gomCeSJLv4fzZ53+bVgyby1fC5xFxoyflIXWvUwbStv8lLRFt/6/xyd
x27j2BZFv4gAc5hKlEhRWbZs2RPCksvMOfPre7EnD2igqp4tkfeesPfae3yW01I0rUg0oSK4p163
K977K63ue8d1SLgoF9+HtPnkprnN2/KgnEP2RluJY3N2B2rHdcJjMbNckQmUX5W/1idAFj/0JmRZ
1+xmgHIiWz2xmyuXPJSfM2PAVUvRMREPvY4YsgRr+l6Hmel84HRmNvSiWFsLLrhU32H1zL1SHAmk
Xq5uhUnDnfpmw1CHI09weB88zTFfsLsOS4gLXr338WT+4j9DtzVBazwYt/DJ4aBtVHKFVskeLLXd
7tMtuBR0NFS533ALt4pH+yWb1BwQ+li+X0ons1WkyC4PwnxnNACZB6YgmzNCRt6jHYFJLr10ZGPL
5DzeW1Qr60LZMBHImKEDD1lZJIGtqr3oYCrYchOGjnBp73je0akhoMDYAFpQYqO+AlIvfQZLycFR
tsPB7EqkGB99dOerhJOPSLfsDnVnNdj8+50Dp+YK/P9nWq7O+oyPcw9dCE0kNQZEsxUPIYQuPqPt
6HKAZOTELFm39A1sVxlG+S9SblBOStKu+Y0e+eyoT0A/AofCnD59RoYLlpNtKMLf7CpO/LOs35M9
+1+DAFhjwxzToGJnRl/vrW4TIkAR2RrY/eiMxoHBNZDenlv1Mw13UPnZIrJwijrEdnbMgXQfWJ24
9YlpcZs7xAVPjxk6Lmv4zO7/pL+C9/kdUSLsFEgEGB1KTl4asvXiCyBEmxCl8DIz1ebVkNgeLcm8
XbImjehGIq/+oOys4gMhyWRudASlXpH/cx31Pz71N+72B1DlqPRGFvF47A3lDZe+StQq3E/DfIjN
LkIgHdLPKymVdebxQNcM1ia/8Dp8RYoEeTHjmpTJ6DLHXV0zp2J/pZXGiul5fgutI7ORYmBWjYWD
BQqQIW2U1qSxasFpyG/+4PCfafTs8xc6+YmIzfxPCqkmCxurUCkfDRUP3Yq/OiGMrZQPeJRYVA9x
eomaUzOeoulazA9mO+s0dyPhL9EQmW3Auwo9LGTBMSsuKPZsSMJZ5FSfVoPbnF2ERtA1IWuaudXY
aEtT+Zrb7t5DIsiaN5/BsBogNEjhhEiZk0DZqsje7IS/ReFSWdNbMOowyqRVBqOsZ4WITo1xqvoI
U1wQ80WmJmrcoabdwqvTnnoWgoQDOYVYf4mE5a2sZAzx1KQ6wysMIsqAzlGz4tckGl4hlt+WUn3P
MwO72srQK6E8zCRSszEf7UOx8RSxdeRlbIpCJpDJCphMkldN0sgn5qeNhaOq6WcNnQQiE0soT0oD
RHFK0GmKnfIrGnC/jFERtuBPbyCT1s0oO3CkeEmjTjgRmKn8pQp/Ok7LUw53NKvGX0EEkihEuAlC
/2GWzWcuEr8stPfeJ5i10TCThnIB6USCRJH1h5i00JK0pEhB4appNXrFSP8xMla+hTk4BQqv1ajO
QJ+mlovOROWgDNmmg9rih6Hxo9dsxcQp6WyyzHK76vU3n1ANUCY9dwLuMa2lJOtwgUxYMtVGewpD
s0xAJUSfRAtFwyXls8fET4Tp4ImicI11binccW43Ydyq5wnFic91bPqxN6NzHQuTgErzmqjpM5OZ
hviJ8t2TDynE7VUrp/0MqkiPA4Z/mo8QVJ9GpJKcAQWet1Ma6uXe1EPQeH1D+HXE2sqyvIQINb82
nzFeX4kAlVHq/6nK8JlIPTRnkWFuLLwB5PeshslMBgBmwf2MSIyW969Hbh2wfArQe6RzBbeROXb4
3WgYhmcgwq0o7Ubtr+RjaqK/PoAjz4UudAtygpm/9la0Kam5AWdUew5VbswCCGfKhctDFbMZS1qN
2ctl0ujfdWmVyspuiL6VgGykqnR7q4e0+dWRNxZpT5GQmHa03GHUELaCZ4D4Fc00Gew6A/GiCN+Z
yVXYCp4IrydpLGSRPqb3Cp/Ab2wyJsASMbHpSBo2W9XCkcVOpvFV4oSfZBOYlsl7CftEM3g9Cgcd
NlHsEYRDGrGu2GBjhPKi0zayy2/T28R6EmEkSn8mwExxkIFZYLBVNJZGPdt9TOSeEazTxNWDf2XK
ER4LnMLVWzKNlDynrDLdad4X0lZi+12KKJGYGZS7GE+GyO448D9rjhSZLUrM9kTImGFpP0CJ7pW/
AOgsAHd+9aeYMR/CjPdALiqnrLqzkUCRqSKlWCNhflRpzFbEPHO2HZtxcutJOA4E0WN9iw+ZUJ0V
XbBbud3HTbOWtPBNHhGNclkGpJtlWfiYNPkDVSTSifGzlLpv7MMc3dQWqfnZVji48/9Dpdg2cAcw
7r6mKrnFAwgGsLT7HItUk4tkTuOfHvfJBBHR3PnUJD74Qb/TKIr2eX2CJqzm7zPEcKtPtyr0T9RE
evA70RMJyymB5jQNrR/DrH4MXsDOeAXYhDToD4T2nSIV0haVDbJF4raOks/73ycE9FFAhtUprS4V
P0CqvdUEYaL4pykGYKtqF5xTWYtwhZV2InyN+IrAoWKf2ekJ3yF76VmdL/3C04VwO1McE+XNCBaL
JCkuqzI01oZA3nNfEZHHVKygQ44ltzJQpOhuoGPfg7yo5ccaPx49R959gIvbFqUCpWfn09z4yq+f
WXsd0YGoHyUakZR129yRYPxKCzzFnALFx0JDqmnbkrFfB+gPk7HjBKY6r08iIr2IAG1J+oq5Wtua
uzdj1GYtc9vgXirLtXgDCyTEil1l3wqrASqx7N430CpocRkN6j0b17PYo6WoyFGnfu6/tBDLd3sX
2RoY5FV3Ik9suCPdhl0i6M7zRJeRHwa6NoVRNK+vHLISzRRCZb4k7jkBRbKkeBmrq1T/iBMkGpwt
yfBP1sEna+dlMVuiNl0yyLEL0+sGFZOJlOFK+55gEREobgWj+5bBhgpDtlYkCokUBjX7jvEtD710
LN4l4hZ9S3bjAWFBwdeisC7B/+8V8Kma+EdiesgoTA5fIuBcI74OlAyj1qO3PwrMoCAvMAvfKXR1
RlGfGwiMY5BjgAMDyaJxLC5TH+MVesqzIyGLE4KvSAFa2J7MFm5Fd4TTuhEr2GLmIx0DG2MCuAyN
925iYJVUM7Zn8stEbHFqJYAfYKhaLjsTv9+0NWmi/byrDG4clondWxbXl2FCh4ohpAzCb1OlfBL0
T1nt8KyViCu06JhQP/adjBcOv9SJaDtOIwFu4CLrD/CXJXY7SCz58wEKjxwcipKGB6sy2two3hej
6ZXJ8CHJ1hfoACfKzHllZdimi4yRSoh8LI8+EjWHdoYdE2w3S0lMHm6c+LCXH9VAfINmEIgcumk5
HUByvKn59Oqi8qlqyk7KOZthc69gOu6NshftwWrfawPnGlY2Nag+w6R+Dj7tpKxFW5H6sgBg0tIt
zMN3guphYbLmJEyQk0BSg5g3G418xJLxEdgORBz1BagA+bTvFsogTLu3FjJWGTJxjZsIKe6BkDAk
MIslSAduKCmwNV90QLVCT1dHAOmhFWGaPfVzztv71MK/WlGPMevdEse8NWq4XinDYOy35RdAWqRp
lQ24gL7YHrhEOLNyHiI/JlnANUgxSs3XDJJKVN7HFLFoy2lFx1Gh+8D72N5UPsBgO7Uecg3cHcQC
k3TRdtvSvM7dm67cIv9fSAwXFxrwTJatGub8HfNacL9jgNEfYRZIQImNDus+T+W9XPK1Aax5ieUQ
Ie8jP2LsFZ8r3MDaQ7TQHjkA+lYNFdxISYtadD7D4OAzBaPl9zlVF0uD+H02T7F6Dpg4UzHJI9zo
88QeabY+YRL5ClgiwpGXWPlhfC8CwASZRf2x7ibQnxdS1qhS7L5Eluw1/iG3HJIW8FAU7BrR2o7v
OYduzjpS9bKHnnlg7ofykFhwaNch1//8rPXfufRyQKx09duK8SEKCZnh8Q/agjb06FgM+WOEMait
hWqraueEnQD7BN1RgcmY4Kx4s3TdEfg9g8A2ld8Iuj4aU8lhaah25B4km6Q7+MqBoO+NIe+14k4U
waotCBaw9qrwWau3ZMLk70ot4UV7QLJD8yczxM0zQh1RvoQ6yle4STmPDwsXWFQWt3E7w05LFiCt
tVSrPt+NtpbGfS98Y7pc2MvTduBD5MCc0OJqg4v4aKaurCh6WNGFrA44xMtXhVCTjnKmSyhcGpkG
plrqZ3ZenCVWB8khCl2Z5ikj35TwRbzdGGt+GsCFNXNXq8Nwq9oEF9sYxlZDfWpSdU3LxE5ZGP8N
IaW/f4oCPMlLRYL4hmhbnWcBLse4DeZNJr8jxgz2DT8GhTq9HTiUFfo8ZYfSkGe6m3jzGPk1G2E8
DdreGPaituBJQSJT1WQfyk78i79Bm/hXVMBqiOYGTthO9cLj/IhQB52w81gJ7qkTno7pBLdHZkKN
qgIZZOUmswtwR3dxUVX00IzgM/hKzH75ePixVWe+IDVOHESOnYcYm9LSsM2/zMs/MXUQLYqKDwJA
vOnL2/DU7ERHIrcxGreVPvh50ABBl+V0kKkivvFOm5FDtBUWBjPAmrBqfnNELzadrO7wRxikmXyM
TF7BZ867BnoZvmk8QqQ+rWrL8ct1JmxwMxBZd0xJDsAj3qynr+DSnaRXfTZ/wbKzSL5HR74d4Vog
NszPhLdd9b+ygzTN/Df8h4CJoKkDmkzEEfMZrEe7y64K16yD7cjaSM74gH+r2dJFglnJjOKA5JuR
8DQjmf9m5z3Xu55qJ0+/BeGcmbaabcpuo2kOYakzIn4y6f8GQgjErzzxZPmQFpSBK0P0FmoV5fJq
PMr42NYW+xpigTNYcw6r88CekRAwT2Fo/E2qdvmFaLAVNqQpoxCyVot8YLQBokvCT0Y4IXjxakXU
UwAucsshG2QuMYLwxj1O0wVA6i3O9lMN1xF16aZ4hMImSg55cGy1bZ14ce4IwqUWz8SbM4xIOJl8
B6kW1K+W3S/0jI/xa6lQWNmlOxB9Mj2JSOFI0PUJczXazoKEA9MxvxXtpnAonsQJdQoBqCAFN5ZL
4jQFZUyohKP/hYHDe4INy6atqW7hRXsjIjlYE/jgSI9F+P1i/2P+65/SQdiVNjOkFKc1Q3QGSsEj
OUd//pWeq/mj2jfR4qvkVqxJwSwcBt6QOfiqh3jV/EO4SadGvB9GQX2neO1TIUwbil+89aV1piDQ
5RhBXyKA4Hp1H5yYiaexYnhWlC9krN9maujEBnS0q7+qf9yOGuP7Z/hDlKaDqOoa3jMI/X+hG16r
bfPbiSskvbDUL+LNPwOihYh7Qj3BkK76mlxlZyLf2xDfKF5jNyd4d81PY2yyXURZjF0s2NAaaddh
l9/7H3NP1hgTcQulxwohIOcKoTMkV49P/dzsgiMOA0pXkzQ8/vmTxOd2ZFFn3ZSLeQ8XaiH7AOma
YChdB67i8hdQwFTL0JQMRqJCKWZpxBz5rDwgvH0wWeH/fT5I7nxDYGd+Fu/1Mfs3cHU5GkYIpvew
RV/dH1mE+3ZDi+fiMCY++BmwcMshsQ+rdsNH8T3eA0c4SsfhqVt2/M03Kr1Z7/C89WIHF+DAq+pf
mi11RbQnnu9KFRL+tDf6KUtfd58j81eOhPmesvWcMPdsVNdHSKrsk7vB3UrjzgPAs6geVW+kVcNE
gXN5Q8mdcoDavKP9CyUacwbyNOAP+iw3XZVEA8+8DNFBm9fEIG5Tz7j4bsf6qvLq9/KcHfnd92wM
Gg4OdK5nns4YckaxwoTDKYoeFVX3mdjzXfQMPzDBLtJT/4tljozy25sO0ZkVgrAO981sNy9QYpD7
j+2P/hQQgnJdfJHoNLvlk5EyMi6l3kpO/jM8cBeHSIyrTXGtfxdIs2fhNsN2chkXU+AKAXZ0TMk4
g5LtH8Pfcmuc2rN5ERKAV2u2Yc20JZGVR565OWDA2bCF6F2hSmNW9Ts8Ew4ujlrm7URX3EO0+quO
bFsisX2UbA52Ggn2zSoCTGt6zE6ZtuqMGUuHQlWZ7KC4occq8/dseXAYcazK6dYmtIkuhAqbBFwS
lKrpAJUmGsyVwtQfPBkW/E66pv26xlsTEoXVK8iqHctyEfgm1k3vnbJ+DdGWDUVQbUUUCHdir1eh
ylHsJeY9K/9BrvPLEd8EUK0tip3ZdADG2H30glYbV1tt4OtObeLPF/cakxgWuYmt4U7qTnr4r1/U
KpBLv4N5p4bnhQjcC4jpFt20ozdHjYDvHEUppRXjc+td7N8U6Q6BXc2Ofup06UPKOSM4DMNjA2cb
gly/y/RzhEug49Yc61vVxZQjtsTQmgnZSu20zdiJjJpwq7ELYn8zqUiL/6D3OkZV2bixx4ItVE/p
yCi3TC64ZQMWe7JEVFGHkQ6FCGvA9OYLJdXQUTU+oT8g4TwK1q3u4lNHpJ/U3iXlHeRcwmw0zxl/
MJtocXUodGWCH6LT2PTBCzBLPu4NsbEzZbAL0iqGGnXxRJetVPgRpHLd/aMtM1JnopurHa3Cyr2L
Wof4ofGTSAHu3IBqDTU3xpwNU+3oaRaIwR6m5AoNDPSNPG1qBplLjgHvgP4jau85Rmbf6ajEm4sa
u0imUpEbPXvrrv0z0V0K8VHcRKyw2Lq1IxQ+0o1YRARHv9pbXMZmfSikqzQjNWXhtwDX8ODpCqdn
AYwduXbEygskOTmt4cTRl/u/M8kPoZrZA78odnHOShZTpIAT8+xlzZcCKV1L7TKaN6DhndakDzdy
V7TIcyKLM0W/0JbPoPZK5rbdSVAvCkQIZL51bvuvxXfxmrIts70XflRg5tzW2o6u0Jec5ns84AeC
+I1RDmlGkaEpcdqr9Y7A3md2tkxMHAVRdWQLu3orksjyweqaF676Ex7EK+TXHG8WBAPzjSo1/bZ0
m5d+YllFw3hB9IjZhh883oU8dkxz//GKs815G8kcvdOrFBz1V9iLrELjxai1Co7NIb12XnwPcORR
xu2ppZCBVbvW6VxGjJFCoDaY8V0z4QKG6ICiwvgYP7GfZDvhpjAQx+tzD2Tb+g6wJF6XfblbOlTh
40l0NVu94j3shRVXGhgLfJWO7hV71WPRgm1h02mOSLDNqdv6j95BpzkCm3oL9qy6ECnmVJA4Gxad
L3uD2Q68fM8KChSkF3wUn+iVkmeJ20cPVuM/VAQY/SUbQA9dhr9iYJREa/GaHRCZNS/2dtmXymbk
0n70TnpccsuQrDGiMVekpfkbVGIIdDu2CXvz1L56+J4nc6M6suii6m5w/a7Se9NsuTaIe2q49n8q
B6M9BqEzs2bWpTVu9GldXtDV7Eoulw/OuJln/UqiJhinGB26o2+ggCLw4kryGjc/wElonjwPhqO+
6a/suBgkIcF1CDfkJ+1frG6tY55vhgejgHalX5Uv0hluPPdbTvSox3SF52FZ56Df8wrmKhv52DsR
irtVgO4Wfro9PODcIwl2/L1Z2OlBOMTv0zHobJ6sYtOOa/9OyX8tQVec25O/DS6wImkkd83JhLmx
rt7UY8L9/yxPEZrndXRlPZgcNI8MOQyW+BbPPRCHL9I+oBBtWVUJbsVmfiX/sQ0ne3Dn24hvrvFF
avf9m0iA/bo7YEYU7snx/w/hS6azpvSYP8ddeO7wGG5aL3wximJ9rl5Td2IEvm68eQB4um6wbjAq
SS5Un+1dI14InDQlzz1W9iA7IF4rJSYFpzNZLW/DOz7O+F9/TU+piz6XMQFksYrXsJ+uSqFdWpXg
P0Y9IaWhBhWwqMyTOc9Ogjk8xssQBV86PJuhUg8iigTflBwlGe+Veoz8a1MK22j5wxXbRo3+MPK3
Mj2HUSQHAV6VGSAkV0AWotwzuw8ZIORU7GSs3D00jpbScexZoPYBhT5U3EGpT6ZsfJhBuvVLpBQJ
7Sx0tGKbhlysq/pS0UIBy1qWn7q5KRk9ouMIvQE/JbRdPIWGlLIR+NJjgjx46OJtLSK2PUQ8GMNm
gEyHpih7hIUbaKcuNfAkcEDSVjWEjtjdzTAdWb3GiLPCbNvT+s34AKwzTWSSbSK6I43rzZ7yYJuU
H0XN6Lf06sYTBZqjPTQopdmF3UZs7tjvS3mtMZ+DiyLwOJW2WQn44wEwu0nkYRkYNCbZN1EF10Am
xblPz2ZJZEl/CitvFBlUeJOOSQ8E9lq+I7Cm6l6kq9IaYEcNsJ7eUd1n465Y4GnXCF0XIkZg5v5I
u2TsBMMBx7gpfW8JfmkCFMUO0mqAA0S6TqwA6HWZ0TY5uwLEubio1yArUt/J5y2G+i0Bo1A7HxAj
rHRLEUkjhZGPwYNMgWQRnnlA4qwmi6tlXnKw2cab1qmZoSqvtOAnkK6YeiqWrVlGaMZepYC3nJGJ
A0IbpiRD/Uzjg6DgCcRepVRXTPslOIdhuCco6AijSPRtJLoW8a5mTNaBa4DA3XYW4yBJQV2qJPJv
Z00kRbR2ZAL6zUPVSZaMA7YJkNAFxDEZtXtRHcnPWHdIrH2Ltc6YKexXIgJcl5WvGr5qSddsX5JZ
z8C3jcAZSJXOL6pWP1HayuSaNu2rG+byWQug9AMhsH5TYgeell/Uu2HgrYgHK7kUckNYRqLeg3qK
dn1HLLVhBOAL9MZHLcuyd4rLf/E0qZjaew0YlBqAnJ6ozA0tIAWsUjWMXmVWPIjI8R1xJAGsLqYK
WxOM0CUi3NqGRDG8NSMLyKispd8x62ryfDuC6yQKxE5U+60cVEhgIixcaSISMWd05nvbThjuC1Ai
UhW1lzErOO8yoQuYZ7ZEQkiyrB6MbAiGVWSgrgYrbu36qgCCPxchhHkLoY1i0H75I8+C1irk1Ebi
NLON5/jv5Fn4yDJpmW4VkNwYAhpYr9MufCRxn5GvODQfbVyL9IyTYW4VAto2xpCa57jSMshJqYFt
XAUR3xjmd9Sk3DKGWoq7KCPJMNQjBnllLhEFa2oNtWiaJ7G5b7uCGZlWyOdabxEsAThmTMu0invU
ZMgkj9E19q30kiqEhOiSIhTrAN4dW69GdYkqZwPQBViaR5J8hgge/RhL+ZuY9UwOBgZyQYeHtl3Q
kXLSTrvSCqE4adMdUPIYcan1ACqyrHjvxsigIZPopaaE0QZxB9U+bBWRH6rLi4ecJuBvtaTBJ6+o
PWrBfLoVUonCXwQZzKA6z19CwCOJuGAM+QfEhbo0akJTOYVqGc9onNJLMLS4bqYSErQcJ9QkpWhR
XU9G/NbqKW1WqRDvAcRDrL5rTVhMkarhNlDlrUKkSpBKi6IhVehP+B+cJ0mbce5W1YDD0e92oFBM
nOqsoT6aoBIYPKbA8mSzw+w743PMUl0/TnkT3eeA+Md0TH59cXhNFcvTQG2VN9KgmM7XRWwrRXdT
wl7ez77ZCfgpyyqzSckZ0JbHnBZ5oi8UP1JRv3KV9doskdZbxy1ghlHgd6U8jAvRnWSparyIQIID
ZElOqzgGm0r7k0wMEOQi3ZimyVWqKgz/woY9FVxD+SJopX/Ni5J5XzVX0y3kSd40YktKaIsT2Z8B
I7GvBTg4sFoERf3Jd8dGRgRpvUsFICdMj5UtmaW+3Zh5fAlLyycRNAX/lE8B8Xr9s1LZqMAPZO1a
WO22TGZUX6BsRiLP3sUIemziQ4jn8a+BrCxJhVojnvqpic51AMzBKAaLiXtCpIes56RDT0wdgkaZ
j1UxpUuMNrE5JDoeBLjImMIsxoLgfZN9L/LNW5OuPIdGyp+SH5AXL+lM3TCkkMxblYue2kpTl7Ah
rke9R7bcCQTDiRwUFwLZg5MhpsNxiA3Jy2DgYy7FhKdGzeAIftWgx+R1UzRz8EqdXLhGN/u9Ugvd
iYi99t1slALdSiQbe8saOnT3E55COFgoX6hVfZmQNSZ3GqAaEFIkvwGtU/xSZhio+o9JApokjhID
CIOeWjISk8QxffkzZCQ9USnAU+DFvkpk/K3lARwEGUmM1AaLZMVoUpBREsRR7xrW8gB04/RmtdH4
Bj2usbgcOx6gGgFJWRQUDF28WHXKUN715Iaj2iO72pCb4taWRXASZ7QzPpthe2SDduMGkJy+A/sO
u5d0ka6Xdr0cobsCR6t6qR4N2yDp1WNejurPqMrINy0DX/UwB5s8m4ZnXE881UXoG8yt6x4ZnmJS
dxbGfOuVuT7q3QRRdsrRSCVaQlvVSa7ZNqaJTAMdiFY12alKC8DlUwC/oUwXo9mQYVmVhDo9ZsPI
hAk3JTgZoJGxm1VI9eYBvmOkqkQmlCL0sEgNvrJiYow6yo9wTP1NQpDXZhInVCx+j303DaMKkzDC
+V5RIWX08CLauoHDF8iBx9HJIDGfoC2tqjZIcEXPMRwooadItIBY+PISJZiUChrD0LoUoVDStkTZ
cKu0AOXaoHJytilRj0NCjBmXBIVgzci2n3wTiV1YRLC+SWwAtVgyrqtS4ayUvc7Onhx0JWmRIaAg
mcYg/Ve3UZFsgWwNbqhnMD8Kcty0sgivgqij6dVJjjNUf6TVaWG/cIUEoK/GQv2EabRgaXSTaVAb
l+NG7sPkOOqhhaomZdU7WqW+p8otMTsX6Zkahu1lQ5pwL2vsQ/QEFlrQaywik0FmoUO91F0mSUwN
CPJN41hh026bVMQ1mEEGyHpiHtew3SEOGBO7yhUAJ7o8IQF704cxrTLUX9TRiYC0Jqp1JIK+XDmD
gvW2qwF9IW0oABMwjYnRWR38OkC6NgSBMyR96VQ1ZF5CBAROqQm5nzyyQrUS3sogxWI0lDPecyQs
EaO2zAyPJkTnTTYoWAP6oDnkfYdlvGjKAwRsXs2ZNF5yzQfxJy38G/yt5K74hvoivL19AH0Pd6IA
pz/UqL8DSgLHl9AeVWLH31VMloaWFuLgTwlEwMMHX3olNQDhVglpVeGqLuQKYmsX3us41zC+hEO1
l2or/JD94G9AB7WUZvgT05Q/XVmsz4Jo+GpVbRIcQxno1HUWKBOpPimOfZ0xWRA84y7Kt0EcR45E
2sw2NkwmxHENmUsWe+tONJPl1Ur9bWqtdSBdNHDVPuwPqh7hw+osliVMRPTAv0fVbDJ2MS0SSFvF
xMw2ZmgL+kGSbWmsF6WjZfFJF+3UH5Qy7n/lhnd1XUkpMTYjepB/iKzijVUa33GoVXY3DKDTxF6j
m+Z4OSnRbBWuDwsJJ2BCHmXbs/URwSXFIY6ulgZDtVF7cdFRe7AglPEodl2ZHfxZabZqWYiXooA9
x3IvSh3ZIoZyDiDwpmbKwjMbSZ5Y+7UkO3HI0lNuQnPHiM1QCXmTEG8GWtrvmlHDRFMiKS/irDuP
aJBWeklSJI/3cAU2LF8rue0cI8hjz+gHRhnxQCtSh/O9LMuMFyOLB8xbw4QsHGFnV7TkwFpJRD5G
7G9EVbM2OrRxoH+ycPAtYCR57IduoxnmJc5ZiEG/KrYjUOkt3/2yQUjab0kfO+AYgebOEYMS2dQG
tji5sJ9VmBX6VPDBT7r+Ioyq+FDTAj5WPqp/alwpJyK6MgfVTvrdjEyEUjXoj1zQsiM1AK3MNOnt
cqgzzxqa1JmboX3X0wnRcTi2aw0MKjqn0TqKhpR4mdoke6lkqWp0A2MbUskbiu9x3oaBDKUYe+an
PuDT84mnW/N49G+zNPxU2oAuhcvoWS4zM13RJE+rlzZH5fcCE2c8BY15YCWbSEVnXQ6I1LaaTVCT
uFTJgGZqATyGkqiVPWiyTvZMtbQCMvHT6BrXcSFIYMQG/8zxgQglRqNcJuzz5JgUxjFOhLs4Khba
tSb97BNiBhPJFPajnOTXGSLgmhSLtwBRzL4Vw3CjKEngJpMh7EUiXLfNJNNSV6mufnZWGD6Idh3f
U0RqjmCaxjOMJnLCA8t3eSXh0iolX1U/osJtx2xyrXLy/8F0lM56vSy5rbwDJFQlnoksdjsZvcGE
vaTbZyzwntca2YGyMrBykDuVJ7kaR64VNvlTHnOhh2WvPq0g1s/5rPGah+zGyfOk88XSKJytom6I
bcpgAM6ZiWQVNZgozDSPOrRXcCgNex4xCFMWjXUt3HINMD9SjMTYNBaTQHQ0w37s5An0rbagJ5UR
LQV+ZUur2n1YoUuNtcj3dKH5mMKpPA5BNNL2G7MBazvsd3kKQi0MwVeKkjpsYbnLpFimlFHTkL8o
2jy0lUTc5W4ddBcSxAanryNQ6V01mlcSzSY4FPlvn9fCZjBm8zfJ08ARQYvu63CQPGYmb7ovpDeh
00a3TwvaYIkb/Rq1VvYc4qRlUmqhqSppWCumuO2/OmxDBLuGySS+KaJHbcSwF2iEfzhbgI+Ifn7y
6cI+eXRm2+ArxeSgDijL1MU2o2a9RwhleYhJDLBbmpSHkhbGfiwiVvkU9hOi3hKMkTXhUy37ZS1i
Sstor6N6Yu+h65dKq+L3kJar41ncam0U4nyW/Hc/xhchqL5K9q5cnmdJkHdjlwUntbRYV8ViDcRI
hOgxBvPenyXmWYR2gumIs09TFWeN/ac43sK2GB+6SZuiK3PhDBXOt05dgCqTIjFnU4PPWddJwOmJ
WgeFzSquFFiPRRIySF9m0lY16hbwGsYkU5fcWi0IDZPE8F/gRySFRQ0YIKVu//jaFZotqFVVrbD+
M7qU2UuV4Hi3GEJXxFmsQ1MjPVVXA4RoefVQGyFxY3FWCeEOuC5LbX4JUj69NxUr0lwpgZhrxXzN
dbj9+KzbXkOgKgKSGeeedaheAO2S/GZ6SzPZ8MrOki9cnCe51MY/M8n8owkzl9n4JKLhpWxRpo7V
/5ggDN9SG6RbhltEikYSRnm04+mNZ6xBID//G1PEXoB8MarOZIHIc4hJAvnsoYis6aabGStIMQ9J
vQHW0Xe+cfT7SH1k45Dv40EKj4bYS25clMg042wJJ6Ay0Oz/ODqPpdiRLYp+kSJkUlLmlPIWCijc
RAFcWt6n7Ne/pTfpSV9HlZR5zN5ry4nk1oGM+o3f+c3JdDoOAY3q0yn5CRt3aj7lWCfAWhcJsRsE
OJQdQL6cyIwNJhggTPwN6du//dCFr1CuvXelXfXY6RCIzyLZLtq+fqPIcndt3ePgU76rCCES5d2R
Ir6aDiKtLgohlRZRsx2aLtrWqTnvleNipoHNW5Vro69AMMkkKz/k0FbIjwrnm/OcgUtd2Yc6xRtS
Z5grgEswVtYWFy76X8zfAs9uNIt/BY3gaspICkzGwTs0U4BLr2h+07CU626swRGGevgxBOGkaUKN
z/ELLa0FIBRUkqdazWw+PcRJrWbxbFcT9bWfncBVqz/PjNy7oezuFMimweACFYO8L1Iu+ZZh4XhM
1kzLcM6ZCnMMr9kIoWOhhAL11iy9HCLYKq1+k9R1Towg/AO5DhhbpSI5o33sVfSSu/2fEzf/zNni
0SCnrWrSAZoeupm5RBWqWJp6abjLtbkq/W47NtyPfkaUJJjrB7MP8Yw5Wyr1VQbzanTS93z2Wdib
pMVBoSRMFYkHZ9NWmvMraQ8UEs149poJRE7V3Qqj+y4VSpfS2/ohzsI5cm5l1kGdG6gtKKPqTT8k
BGANbbrxWNJYzNVEG1w9IuXbNH11CQVYORrd0FQEjzoufgMbUSsPYufOLzZhN57FYWZIiDTmMYNV
zFc4no1oOoNWgFIn9oSLbQIMHG6D4NM1qATlQXqkrSd4MW17a/n1Ad/CaxDGB60YjlXWe+fhO53V
wbiOSBVDI94PqF4odoh7QCxhy11sWJd07rh6hnPvI/VsWTlMGfHsKXKpydU0Qay4IoiIQf8UVPlz
nWNZnFi9sWITLJMr3lGnc25ai31h1icjwy3oN4zWFWRPZBP+jlcayxDIE3KGrt7I8e5E9sms5nsq
XDSFySrw3B/UiTuampWa9Uu5tGiSrZWPnSSath2iX4GBjYnNljlC9+1HcgUL+MDoiwp20YUEw6PG
NeBk+jGPuiNN4IvlNH+eGz6lCAvMDAv5mD3bcxjiLg2whwqsuOpriFrcBQkeIw0U1TIf52WBpv6c
aEHj1Ycu68EaPSXa2ZHViGeZ8erWBlkVRt3OQMVUwS9G1msz++5hkDq9d/RGEpHEnXyeyHwCI9li
2TA8fTFR5ClvPvgOO02yOvpXxhUwNQRvgFqPaCbmD8t9b80fryCKCIniEUqNkZ+13EC6gJm570hf
7+e9R1/R+xvMIyy5yL7ELmIxacjHv7H518BU829ZcQcYaaiTJLiBYOMohDYq5FeDmkigY9K18xmx
LDYLBQllfsg00EgCNc103ilyZHPzK5aEZX7aCRNo7zbnkMXWprnX4Yb8ogcv+6aARiX2WFmvNuuB
hAl0tsFSZZvPJUEe1K6k31W/JVjT+Leuvr2ZC2J8TCoMFgavbWUh2oAP/JPabK76iq1xsp/N/NOG
LEoRv+maANm32CXI7kK8vYy9qUkIZVu5A5MBxcJqzP8zYr1hU2qG8CxRjzOmOSq3O1sBEkHWxuVn
RGp6DLOMrerwXAJGofqx3jnoH2LCeauxonhmDQCobnTJFqp/bGu4NHjmxxBV4cAgcvZ3HqpuBl6J
jdRsWBxtdbePc2rgZcOBxlWE12gE+/YD/HuHDWdtgWDsA1QZy32WLVTqb4luIzBYSQvxmES//oC3
COWDfFzQFksUgB4WbjwsfKqtsPh2ZvtYgAEJ2d7KMtjZeerszK5mA662lCQoosM9p1LOQcQAs22K
v7kW1ykG94Of6BLydbped4ghD3ty+I5hLQSJvQ4MlpvI7PwuZr0aEyvKO+wHWA7I8ooYYqRcQ4yr
aZ87rrkARJwg3UEFjA0QyGCKHSdcPLZ7zFVx8O3hqijhh9lZ5yYKcL+jxs+nDwc71iglk2r7Qqzh
52zZFxXLkzJxxLZzf+jUsNURQ4OJ322HX7my+Dek7ied8dO8IP64SREoMe3uEOyvKNCdjaw8cQrJ
hoebJN/IeEe35mqQO5TPmMHFZ9SCJkozQUMyc1BatYEdlI0GmNi5wmyZBfOJ3OJlVky3Ha0CjVNW
FmCtY+9i+5Kr0rNfhbWoQ70eQRX3Y+86/oMxBQ1CM/fk6Zbltdtch4wYwbCXD31PzZWLfK+lz5a5
bhBTEmawRA9x7I1A1OIMBIisZ+i93vdkJntJw1I4GKAj92aM4a6aBrZQzI3i0Vm8QvcaK6EcOF4j
32UwGymYnXRPQS+jQ1jUENL1LShhvjX6ox9A4Y7p9Fb4zsWp9DEgVZDmE/6+E+iW28PdcDL9llby
qEL5pKfouVPtqXcJmmImsm8BBceaHZzpOE92YhwSlW4imnUqhr1r1FdmDWfHR1IVk9RM+qZf1kg7
KwyYVRD+BDBVB0g/ppN8ZiJ/DXvnLSFY42Es9M4zq72jsSsF494T8ZnUtjWztbVH8ogpis+B8oLn
tHwSQAonDAdVip/IK7I9qcYHvwd0Sx21Wu6u2u/XqTNd+h51OQYhzbPDfaIQnKYSJCCXkuqDrcO9
m7HxTBY1i+2jSSKPkrEJ+cnZ6xjibi6rl4hsRGoA78AOYC95rB6Mfv6Rc8mn5byWNnPxgNBvM3QK
JrEuM8RgbY9kpND28kY7efUPrQ4CayfcsnvZkqT5OnfVkcb8NlcSAh+iZMFI28OVmYAS9mz3ZTS9
c+riDLGIjKzUlQTindMnhz6BgtWU59ZFSFBFuzwHKEeFQX918PLi0KZE7BTwZtp5SfhdiAFtwKKr
uUeKceyEmqaeGR5X9lcf+xcqvy2Ds29m0qvMsX+poPZeO92DLNwrxYqTCdCmzbIfh+PLdeq1Cqxj
E6FLCFjEtODbqetLALtOswB3O/0nVfriguEbAxPZ93yrbH6h5JonSpOk9XIzEOt0TAXoTcUUkVut
erQlGtGI0Yosyt94IhvQ6JsXCw0bjVC07idnoXKW+y6LPgwXp0tiqqPtIvIjvHskIuuhlZTambmh
ItxQq5wMYzhkIYnBBU9KSs4bHf+3bRCgRM7dgRhBah6LtPa0vhGeQ0FkoheAoc1a7WD54U82YKzC
h8ZdlpfrMsz/Zcl8pUO95373XLUB/msDStmAE8KP0TtHDCiyikQ0QuP2UWo9VO2TmjC8hgPsIEfc
Zgr6yi2hNXCQOfaHa03/zUXxlKUofEnF2JdJMYKdbH7sftkqTc6RBN2jbJu7mwTiUjWQPwTbv1Xk
MhFpOoaoYRBVu4GThA9k2qQm35HDMAljH4OEtkvoI5uTrcaLjsW6dJCV+JO9r6eYqkTKPxK8MkKv
OPxZkCHtwJHRxiT5Ndajq81+M8zuNY0SOlv25+PS+rrmp1JwolQIgzl0ud7IoRweQseH7VieLD9j
/1cNtzFnYG7GxrGrS/QeFlCjEGGphKrdJux9G0wDiYBuH+TGTs0cyHVpb2zoP+QUXWIGFJw+bfhM
L2P9DHPHldny4xYpi1Qfbgo8ozSMeyZf1WPWe6+Jb+6wpLJ06IdvJnyPo6XwiIVGtKb14e6OK70q
zOQdW+/KiiFXEX8+hWrj+tWPx+vnhfaWDNaPBGmXMIdnifdnFTljtq0YAYE9HfTFU/jvEwzTruZP
S3wGL5g02NFLXtV5PEkT+aiol69zci+DsVibB6xbESiHIRnfm8Q01rkXP40ZoKo0utB+/Io8/rDE
lK76Ej1wTaWfCgJp+D+9k/zmdvHf2DaKEXD/q2X75Lj4EAiF4/MSkoyHioJ2gXPbw2MfEOA64QIn
jxLsEipaimuYB3PzwuTgMrWD8ZD7jIAWBGgxDbhj5vnmOiZCf/3dVZ7eM9Oy+A39Y5ah+Ugnh+36
tA8GQGuCSVcQok+suus4cosLK/4soC0aBpoNUV94YB/D1Hor0xpytm1crXC26HTmCzmLxY+hEauR
2HBgX7QG37YtkWU2jURw4s2n3saU2bpqBoDX79LRPGrbOllYEk1AwTTdr44BtCrgCLcb9OBxKXsc
wPlPboQ/fGCoUVFyNmo+G0a2D/CRth6OSUqZyU13poE5NW+mPyZSG8edtyKWFrf0MoodE6Y9hsAm
JNIbpe+xxvKSzd4/Ukof21Ic+gj8kxdRCWX+YuaecAyUEmgCvTNYEUAkadTZa2NkvdhYyXdl0RIb
likf1cxogn0oboP0O+grQG6teCE+/eTDp1s1VDjpOOx8Yg+YIcNWnRZsud2+uT6yzln094KImaZd
+P61ixfDwcjAOHXle/jde+lv59jsL7z1/jqUqNGSNtokDQ6NBsIqSMXMGuKN6yE4bue2OZVFexBs
C+suAICTGqfcBpvpqvwvC7wng+ntTovgM0HcQ7LzUzDru7EcReWk38lAPkhEHDxxjywYOApU/IZh
E1iHqeIbkRK/GNvgLWFrb3vE8bkmazSFKUJeYjkTqZOr2xipY9AMH0IXP83iZdf0rkXVnlj+P80Q
VaG3jWczc44xpapbse22K6w/5jVIsx+2MadWM99pmFvAHYxi0H5t0KxjBMxpiX+zmR45zBYfvgXJ
WGS3kAP8wcNwZoXh2VSLlbBG5FPZ90bJFzWSYEZQgI0yb9aIKiujwtqgEZWWe9XqU1Ob78ng/mZt
fDACmJFT8p7lEH+kwQGd278mtqkKm6WW7tUgWZWV8F4PwzHIxr3feV84xzdNaXxVXls+etpPUejo
8KO1wDRb0FwfEn9ZKcOaGom5SLtNri14ikRrJjZqaugeymOkXhdiy/QJfaPucDFiZYt69eP1zT9D
iYkIPP7tXg2QnZaUNRWyOEgBYmW4DrBHxu+dREMsZ7Fp2WX7Wf1aKfdO6QNFRg8t0qwRHlCGpo6k
ggeHfEKhipPMuxPbIushIq4UQsBz2XhX6c2PWYN4ccjD3xxVYTOaEOLAcOK6qigLkD7Q9uAIYuN6
UphmrTy8u6gDTYnjMLE/pKCGz6LFVGMxuVLoswfmX4lrrOuEWCLyBGLPYZPUPCcdfHsi/XLNCZ5g
kcSfbH2HuDOzJETzKldOR/ZMI6+lm38Tl/RVWv6OUeOvGHyQjfKrSKzrNHebmSImrtBjyegqXcCl
TXVzjPruhG+ptIGYYluS1k/cQXafuN268kWTB+ebk0/U1rg3W3001XCq0PGVAAsDoqsN4RzKvL55
2eIbw44psF3PI1OEvn6OjemmEPg0xBmgJtmQwLJKQMtM6JJ61a5termGBydy4i1t6Y5pGy9qdLXN
6lNn7pno0d2MZzOsBOFyxqlpp3fGqx/+iFMspaelEUSNYRAvNkQXpxQYVjLoM7F/NQlFDIimaen8
q7BZzSOWRKO+Jc3oIBI1DmmTfk9x8Ns6rIDjGOSEpx6STr/NYLPzotz3PUWw1dMSFxXGoHo4GY51
oe/DEdKrGw7mYTVgys2binWvKwgLNF/SJf+iDM/daF+ywTyKGE2uCZcsCg8DVTprjdegx19eIAxZ
xRgY+rZ9sjgzcju6TzifRpOyRC2bds/kvPSwnpiWTxxIgwvHAgTULia6im3WgTXRBoUQPx9P92hN
9Zbg5ninYOkXWQrjGqOPU6VvCTMc06UiHHlQkBnhcxwyIk21H/ExJNEza5nkkGmn3TlaXkwXBlbt
ZfVHwr/ewQY1kFR28joofpOJoaKaw8Oc8M+MatT2LqaYqudESsdCoOim8VeW+8cNER8zAba/iEl5
d/ShqxAFE86ZMaQwls/ceKHfI1kiNPuj9sVDY1fn2amxZKI8gt3rhmRPqHLTCJOeJmLu839JkRDF
i6/xY2dWdfIt6kidpN8G8Thi7HGB+bB9fAccbkvf4JKUnXJPNV3x0rf0a+IZZR4jsA55VTdRcDMd
PIg4+XTQRsRxCmAD60UAWQYjLA15RTk1t9NlMpodgT6oILhSFPfaOOivrhvuZJ/sI/q5tB8OHgOJ
YXKCl9jP9tk8/Y31gPtQMmdJtGLsUyIB1RpZ+6KrN6f7KO2GkbL3bskIbEYfnlHlXN1idK61z7Y+
wbLMctwCoTQBPJlDAyFwck8a5Jh5bR+zGgOTtPBxTv5XV7pXx+/38VSeM0wpUqZnLl349gkolhiG
SxjN/6JE5SsCvtzrMILQ4x04ki0fb7IC916hjH04Qh3Ubna2TaA6dpFdZ6RUYB12ocmel6HiQykY
ejHxa73sS2gSmFtpHcfMfeaef/RihpgFKoGt0SjjmMiMiGEFY1Fb+RvLvuoQCe+JVCSbHTyOd1Hp
S0JkD2GUuy6dPyP0PxzEmBvsxm7XysEslo1q3LqGsVKmB7ZJNwDvveeqmdZLwL1wFDyb1to4Nf72
ivlpNLrXXIt3ZXV3hWk3ZHWwjZFVtigbydQ+UexRFPaUWk0j9pGPbNrvInjbFgp2SKuYyye8BbTR
TUPCbZfTF5ZkhFXmSaqi/kL6srZcHFdkO69sXWVPrEu8HRyPQ4B52McBNKn6xo3xRb32OVohNYB6
KfjV0vDzQ61kj5eEdbRFNCZnOytRl/84LLpxHMVkPTnhLStDpI5GJbdRlVV4kdGw9ZKJsTea5Yp9
AXXa9NymejjVsVdvG7t5Tx18XakR4cRB8k7y9F9NjwEuiEyhMs2I1C3IdxponIO6InY1LpkmAeDY
jgiTASVjNsq26Go3ZosaoAPi7PsvdU3Nmfalu49a9dZ4ONQihWYEZsLBmcxN3Sd/acuOpQ0HwMH5
TWRsESh9sEngZ63slwR5GD1Cva5qGDLC6TkMKxzD3sQLnLcJnzSy0Vs4BPzRhE7OfnOTKTE4SXqY
nf4uTcxgdWZ/NxotRVpsERzisRXG3U/99xKsW5eTlyFLfbfd6gBnZFqLZjjaVbukqucZ8BNdrD2n
uviqeyo7tjWjh0M9TSnFm8Z9HdPhVbohqU2ZF8EVtc7SY5bl2yZcSN+r1vksv/KZc28qObz7Vr7E
pvdSGMnOYNsQh8w6aE/p3YZpX/gSjfaAWnfsgg8OtE3EnB0vBpnEDT8pohV9y0zrMRr6q8fsiygp
59x1piZkKR9PtEAKYE3rk6hbfBfSPjQ2Y3vBpcBP41wLhQm9IDhCNc6Gv7U5sIi2Lyievl01foS2
Dfk6mHeEvvsbnx3x2oqolOf+7OH5IRfbZIhUDehAOYYOs9EblJ0VZHnefWtu1Hb25v/m+KOc1FMG
Jib2RhYqMxN8STQsWheGIq5r7oeE4yMau6PL2KCpWXIWmK3LXH5UM6boJEw+LUpQM4olV3z/Spe4
dzOQ2lMLak658yZdPF9RNISPudumO98wAbjN0BzzSDrgMMRphuksIaJTIpiPlF27meMWXDlZhUxh
2LChsKYgSXbQIjjrSP4oU2+jCg+QRJnnq1IgrU1ynCtMKSnVQySzkfWeGeLVart78/9BuxW+jVN8
koG4t1aidmbcHJIU9mRwnktYnowOQpVMa1rr9j8Jbl0U1UufYUhUwmGK1l5rR8IeQlX+kCkOVuUb
f77fYxcm0SdoKsbZ7PTbBGFaiGLkEsYeNUPAlGcsrAAkt9Csy2wPuTK/QXWsPx1h/2m+iAc7CL6q
EoyfwkYYe9euS8F1Yzps3OTdKC2NVAIMW77QEwn226Xe/E2k7Wsy+jwcXFiR4lsfy0+/wMziRniT
m+U+HYTPkUq0QBQx0xIsCNw5PEZLiniQI7TDRjf1L24d7qOm2Lcq+qo0SxnWvE9DNCLRtwYWhoaA
mG2fKxm+5+zidrmBur1OS0aOfn3vZSHJX4itjZ6Gfb2cdD6y0mKAaIi4blW5CmWvvTV9A2IVQvRQ
tDs78hfjRGeTDhcxFSiaeT/xxSZpClZmgm3Xti+9Hi4xxhS3zF+cwuB7zu+6nR4L3yfyr8C4GCfs
6GGYP2RkcsMqtI5aTETFw4QK4K+M7keSuY/FQv+R2DAamH9l3T9xpp8qAf3DIRIqlAPKXrx4/uTs
01KGt8kSQIHFa0q2It81dER3PkpyfFJ6q1BidbSi4tR3ub+tm2w7W/xJ5tNEEqSR/xjGBP6bHbSN
RntdZpBmhK2IxZDjc4qIsZvKzeS0RIYFQFLTHnlg0wXxitTx30TWb8jIfvjU0WSl+zQBVgDiOlXh
Pel8zTIGYV3FBCPI31tCRPRAuF/l3ydWRnh6hNgvvUKXjrukSQ7G2GYcRs61S82bXfIjFp1NkcHx
xwAWiTCzxRSFLIgFb6rStQ0S5rlgfrbutfdstf+HeJNbOMFmKCsopxQPlAd7lxziIqR4Yoz0JK2J
LpFGTlrZMQL67bkzPjh7FyCeiUL3naHHB/q5FCSXsSb1mFwb5RQrBN4IyAYs8njLXBBCCLG2nqAr
kyJZByO/eG6jnzlvAIWypQpBXLTDsGkdc+UrtjENvAbLb7aqGv6K7F8LeEHY/rbqm0NtgDLV4ZNm
OC9ks5Ydb/AMoUKoJ6prLKimoFDjcdWohUirME8d66N40ofAwZU3xP2Hn2bXbkKlWFB3MN8Id3U4
/1eH/VYgR+/tkIhHYkSTOvzurQjHd11km8Qgw6HuGZlUHWPIOqs4z1hU+oiOuWZhKP4rGt7ZusCx
LVook40FQb/H21t27aaQPvFheEA7qBlBry5l3XwZ1jKGiqyj7VNhps1F2AzgHBN+sRTMuKzagkbj
tscxDq6zbdxFxes8yXUxMrnNQRH4I6nNI8t1/6vuT3FIEmyX5RU+RwG84+jAiRqKm46nNWqoZsAh
3V3owbGAUd2CZe37b2saq39VVMpf1DqCZNDB2A5o+5iyNN1fFkfJM3JXGtswSENy39wS5iz+EgBt
mexfMmQ2m3QIjLe2KKefTCaYe83caM95YJhfCZqBkzvO42HkVLvafazvoz0CN57bemVUOTyR3rEx
f1omnitR9iQ3a6vcWHEAHdrFCq7MIDhASeLOiDDlli77IZkBzujjvnuaseBskgaNeaeK/0xXpBuW
mRPWXh39FqWLv6xEYdh2OXRmbRHPEnXvbQ781hg3scRJkkQEWBakYq+EoUDC9Q0Gqqksn/qWWiHs
GnRT0N5sA77JwKiZ4X84qvd4TD408rlzIhvM2MZEc4pPhq0m/Ax2ffGeD8Rj8cyn3aIS5x6LkCN3
bTidunkmiw7N3lNc4lPKlijnIoYaUubUTbYLCS8kAJszpoJpmFQa/UfNSE3yGx9yRRCg17gOD+FQ
E6xIHE/XuUwyWerTuFmLdCDK4g2fz5/ryvnJHCwnOnvO8md3hqKjhvrnpwq2fmmEUD9NI06nlR7m
6RoKrlLE1DB9KIQkXD1GCF6ykC5Ng34RARz5t7ozkSyYnwandB5QJ04G49p6WaFon8qkYQpSdQzE
Lbltyb3epQUjf5HM5mc1Ukcw8yivU249x62jN6n2H+Oh+rKRxWe9c1Dav/agOvsuQrRd+r84d3D3
CKZe1RwdEFC+BjmxCiEGidEZnsq8L7d0J7A+GpLsYqzYncxxuItPF8nAZFYW6+f8iS7id5LsUkAJ
EiJVkWrtpuE1dsdDEMPd7OyXbA5eZpF8qaSjCNb7KMxeYol4j4DzdGvpft/0ERd0seGWiXcmCtPI
tLf0R+cKf1wjq7dCwhHx5cVOiV3p2TZOQ/k4I/BEV/uRO/aTaRV/HgIojEb1TeiaPqvmvJcv9czo
PbHstyAVSKvsa1OAGkptioQhZj/Qdjd2cfN7qdqDE0s0OnZwb9G6EVAFhxpwR6xaQPGTM20KCrR1
INTNMIxg51f+y2CxU6Wve0vDcdO39vvQEwQTty8FZdRD5+B5NjNO/CQkPy5GMnt2mSFxMbHHn2N8
OXElbXQJffWQBqhIhuKZe+QhYF1jke7cuCXiE5vVrr28YWWQMITFqFP0lKCDu/HJ+mqqnC9anI20
U9S4xgoF7L9Qmj8cJXLZ5trbiIjTqINca/c3w2lA6JgxmzHL7F5St4MIFSV3A+zIiNDdZP9Hn5pg
QvXR22EiWGczT6YVW+hvyVzKu258S1OfyXsrQMtb9tEPS3/HZ7JPVf8fqcX1ufb180CcI2PHdo3G
C5JCs4XJua8E8QSYz9YJbElRGMyGEhBgBo+UijVTlf4Q23KdVeLTHKIrelTKjcI76DTrryhPVzgH
FUtjojOXDq4w0dqFir8w68W6dRiHhol/xWuHuNwoop1ZJn9TyEkQ6QFcV4fnVTvhSs5wMzIcCP5E
SVSiBxs880t0zX+doNbmxGtOvRX8N7niSYZMQPBBYsScF+O9kztr16zg8oK2mHvxEXv8qU5xcWWP
Pz4sH2I9rg1lgf2wrQ9loSTxbLTMZLPkPn8dsa3a4vDPwnvnapqU4RBlGKRUdAkWRSng1U2QgfOu
U++mk3jrjOWGafznUI0QhGr80INX01a01XCk+N/0CMnnDIuDKXDZlczIDNPw9nVYmMxitPliBQYq
prLoHu2Wtz4zFzuE1V4TDq6a3cCQz6uIx5TMlAeqqI3Z2CubbBm31C+uC/hCEn8keAo65igsYVaW
mZ4bJFaVFf64yXQugorNmbVNYgcG6KeEtqGdfR10f6Wsk5XD5qBkaMvN/ZRhO+X9AhWoflKELdp8
smcY6WRpzUVyEahOpfgqKamSEOCUkoBW3CXcEvQKOHBWlMTgfkwYARGBHwqBSx7C3yTrRzRhG8qi
jdYwEgLvIfGsrfb/0wZxh/ZvU4lXgYYo8b7ZwSyHbuhBAhDHovK2sBCv5YD5GMaI4aM1tkc4pohi
2AJ2AfkdxKJhjOA2gMU9wpIHPjUVoK7d8axzIFgCnANPUVVyHHSEUDn6HDYRG/16HUdMabF1RrAF
GIop4jwdZZ1rREzB8O2T0UfF8WBTCEcekFl+WdkH3/5UcIviVHexOmsUfQqBrF0360b0m6myyBUQ
P4NBua+4Q01n05fNUwuagKd1m+PlSGv90Cf5yrUbAMDP/MzsgtclRnNEX233zwauhelxkZFva2hZ
WHwefGluo2KNyh06FHhKugRU7+iPzKOXEovUe4fW28XylV0Y+7Bp6xcuA5xxk8H91nffZYNR3WsX
rb+NmGReY2ajWL6YRXWPplXc8JjaRBWBkGG1rhgJ2Mc8wn4QPiLmXTyuXAYwTWA1U64VYENQMlfz
az18VYR3CVzr04xKnb8Ode7WyQzyTY33wC3fQ6hF4cKd4dQKW28F9nAbUAew7twRvY3OHnsm2Aqd
WVupPrHJ7ZdEbq80vr3qDHHY4PLoA2JzAekJFGEpdJAZd2cmbKi+UAxZPJQIQsl/gtTmrpxcP/oG
CUr1XZA4yE6pJEs2nPlE5/RaaBP6pvfN7bzL/as7HSZ5sqDKOShbvQ7aFow4Vk+YmhWZwclwrfP0
kDQzOw2GMNFBO1/WDDRlzg/J3J3ayWR0gq7qI2Dx4pK95B+NjtH7WqHbSKfXjLcTRoiHhcGujhoK
qHxt5quE7uET153BbUWO4tXXujFXNbtQMXyq5K0qOq6fVVLdLYwePjtlUiv93QxiIzV/JhhRPH4L
nAjIQEgqkKpxMDxzypj9srkkhqxvdu1iZSXXy3qzRAEB+hSCxRTlrYTKhNpBF/8yEvv4wrLlGQ5A
lsGb/q+3niMqTgf0GSzWFXvIpnsNItocwFiNsYh7gZ1z+nU1TMk/hFwP6LUe5nxgib0gKoqdhGre
gN6y4Rdh18O5H66K0aLG6x4937ypyr2MfXfqx+4UxX8zzUObzOsxhojFZYTTjSTc8ClGuGfgb8BN
vOuz59EjqTBhme9ew5CniMYODQPPOBI7IktT2TFyxc0MAM41bzE8YV7lTPwl4BUmcRYQmU272VTo
KBRtnz35u2oIIZ5Nz6pTh9bgcm+fwyomTQvGaszKE5xwTvyzkRlfxaj2Vf5CvX5pNCAdZtUaPkXU
s0d9y5J/VWih5HcFscEJxZmj3iYJxAtJ0E573FQgn5Ge6gMrquMcDh9Dlf/lrdjghAYiG178ABjm
+DrFRJVhejLQsCEluczD/+mIcVAxiYcEwygynACDeX8UIw9j9VfG1oPTMoeyhtUURT9N62yNKP0L
h/IsHIDRfCS0QQ/o7S6mB6oducs8Dk9jwvTDrVfo6RmA/PXOcK7j96b9M2ZxSlFKjOh2kY0Qa2ru
R3R1eRSeJkduvIa9Y/yvNtCjDXhnnfwaSoJgYgoV1f5IHZ0GoLk9oxinS/7NybQVhCPL/MvSGuJY
uvb0QWX93oAc4ZqLmBkylG29KVh/uv+ihDnNkdo7lBhRUpFOFmxsDMj8WPwrzEWx6VH0Rg422Ftl
JBs7eZ5AivlMv5sBO073V7HYtgtvW7n/Rvcn4/oXnBDu/MSo8xnqcRU+Z5G5G8sLFQkXB3tqee8Q
bGf9R5FfMYuNDnGi60Jva+bOPPxX27l4GXoLiLW9cTMA1gg9P8zpAnEdTwzF4VmUD7P8b27uZvmY
Zt9NhNeRNDonXkcj+Ntbzr6BkKCGsjWD2P8/js6ruVVlDaK/iKoBhvRqSShbsuT8QtneNhmGHH79
WZy3W3V8t20ZJnzdvdpmKFUyn/Sikwu1OoYyCH9DPc8wnVwPFRcbsmlviJat0uqsQ/DOY8rKFRbj
gMZcfdsJ5CfXA+8FYTfEbgwiAu4uJj53NZLneJA1A76gS+B1w5fkYoX3fVe5GfJ9hVZh7i0OnzOn
6xVZBHjz4C4iTtreACUQ9YeTtxv+cwF0d+2T4PLPReEB/4rDEd36SsKvPP4qMka6sXqwmFMXCXCW
bemdAtjEjbU0u0L1mHrOWCNeoca6VORx8ZUohB2PP3VK7AxcXgjEhU7Ytv5sA2AnIt3K1HvSa+TC
KKl/IppNJju96OGzk4eryprWhL9IxSFIcAwv4UU8qDbeJS5OMpT0mkz1DBmghGQTzd7NNH0n+Uan
g96ZX5USPiiEjcscQ3r9YWFMC/1DH/8iymBM8tdYc91xH4JyqcwDIdj1jK+T7AhLEa98D8GZJjRm
aH6TY1Hu9VUgOn/AAyFBJ2ikARRDPj14C0P41tKjrpE0FXc3Yik6qiin1eSts1E/8hoQWl/vaK1k
umYGFI3ZMbqS4qsVdpfWNhD08/nueBMXyORD9nTs4h0xRi6YhpuvItpF+WttovFXiuBfjfeo4hOw
xA8diHClnnPzJetwfwNO0KLH1DYf8qDfj/lFVcc5fvVYyCKwNIULUS6FkcrJi/h7048PzAmLiVvJ
c2/AqjYAtfFX5layGhkkOQkjOpilXm2fQfHkLZA7mADkU1u65+sl1qi3n30NdcAzqUYR5O5ox02D
89A2lyb/qDHPzKo56bRJj+FdlclLrg0+NnGwe1uXnY64rp9UKTklahqkhlmU2Vq8Iy6Enmv6qRX9
05jI9xIniPC2moXK6OYb1pIEcKLxpYy4hGnVR/cGroIZ5vfCzs8tST6H4ZctkrvbXRuD3uMCHCX5
I/yA5wD/D7GxkxLvnQs5OTSeVFefE/E8mv9MDuFN9VYL0rTutUneCbIxHt1k6ijb+NpRbmwl2laX
1tZqCUVyhYgpJEyXNiNLO/UhhYD8LSbagrVEvuslb03S/ARN7DPZowsg814G3MFc8LegTADsc44M
mZVQaGGS0i4e1XyfMRn1Y3nRKGBrKn2Tu33xEDAm6/torcfXsHsrgj/MeK1xLATNagk1mkTMeqfx
Ofave7APs7iY8g4Hhtd+2MdluxG45Htb2wGn92Wub6UzrXtEDrwOJa0kpxaHeu0Gb1Oi+WIWe4sp
Zln9TtUXDpxNStisMaZDnQpUi/c2vDv5aTnuhpjq5oEKXkoM8W9qvODwMqXEL9/GxzzkelbDeq15
6WYuKtLj3IflDzLJg4TKoMIfDPBrlCVylglmVibvw23ssYoxhsvNU0sTlbT+TfMPFP297Gl2wtrR
Rq8NrSQZ5kkHKcMmSBDP6IJNwx4PPKERNfcH/P9OzY9MJ1B3diAQFUuBjhtvU6e7JDac2DEr92Z4
n6Gh1fztpooTnHhRIKpy8dVS6kfSxXmamQOaDC193UX8/s1T8KPtq3AAN02fhrj049ntwj1DR74C
8G5xiXPnPDRPIOs5oD3U8LO77DZXvJsm9Eso3g60BhzI8chEcSB5tNeRSlgKHIJfzhdNmrOR7iON
QE5K4MMZCQ3Lh0KvnvUyJmPW+oS6VjX2C1s80pFMorZ2r6E4p8Q8aUZq3nnVA4u/zEZzXm3eNzEi
/VAbpp3c5LOsPxpuWIaCdcXWV3V+13wLIGochQZG4RF7FIet4JGjgOrfuNm0jCJwQsIUmLACH/G8
CWRO/K8QsvnfjGw8lAuSXBXIeRdPhReQTSM1WDkKvHbra1hOGQQeWptqIgKWY3NjjLeKgF46TIF7
jTaj3N4VBB3IkhMj5HITpFcBwUIX1yZc3NoRTqTIT21uG6DireabO2sdXSt1JUO5qWj0FtCshF/y
Oin+Ybt4Dq0LhjQ4vQ1UKTbzcFiegqPl4lWAq8TXS+1EhYRlHKWCTzxJv+f5xVGb8L4lj+YIE8ZI
/ULbzIzdIYkNBc7QY9Dc2/TQlxuyF1ZxsnE1Y1ICqXzjNrJup+0o8q3ZPKEUyPxL57OJcLUPfFuJ
wUvqdHDjYp0QXygjXjUccbXhNSsf05rzUduvsc3vk3ypeUVDML6CmSuInFFI38a28L3qMEMXnhmu
RAX9fg75moGmXo9fkA8vK/CRs8lbGb5+RRvYkdIXJLydxyNRZB7rYbnqMMFGOBlpFNCd/jeLjkKU
fo+4POGuz1KoAqQPQLbpLiUg6Yj4n5i0CYSnyrqpct/SsVPH8HsL+dTmOVEy2po4YmdA7AO5Fzhc
RiuHazRdda0jX9tiAx3P4bROl7iBIIPz1Y7engiyb7Bh01oZa97aCviDBiHA4Rk8VvcMVGijxfid
pcvG7gyPnKcfTIsNnt4qsWtCC7n6earecVqhSz5UkFOFNa4jk0Q28IMMHLkwCfaQRhLU+RBQYJ+u
V8M4fzpU1045bU2oIEHiXWLrnAYv/wOAWljoc0WBsdwY6s2c8SNw9g2cY85k3gj5bMfuMeGOXkho
OJdCXQC1GBTd0GqJm/BgU0PgkU9NSPUgoG6xDq4ZOvIIniyQ+6AFrN4+cyiAnJudGfDTsJReDOsm
Q+BkM7C8UQaAUT2/KDrqLwwMXqNfh9V3OGt8QAf8DwKoTj3mFFfhDCOCAIU9GXjJrLNtW9GaSIXH
KD482V7G0D2rmsexiJdWlKF+rDONDqw0+4UA9BEHSb/Jl9roKMd5p+GGXAEXwBYxMF7DuEKm1mSZ
jeSCnRfPbWVdxwEMkgpoRPHgBTYIO04T4Z3DRtKSbdVbscUou2j97lGMwQcpbjojUVTazNx2Znyw
ZLhPcDd4HV2iMGmAL3rU3Ykov2Da44WLD53TbaU3cJyUC5d2bi/jPPEm1SRPvXqC8m9jv+zj+ZhY
GVGOvKIV0FDFpsu1TwY7u9JiwjstVoDJpj8sdDhoUjUubFT/VphEzFROqAuUC9M0I9jny51SM46G
bh0iY/rSJiZfDiXanSm/HLKt2OM4cjFEy9mwCYSMxE0yBWTVOBglK1aeriP51UNo1vtgbWJlLrnb
kguiXFSZV4TKi1F67+MYotlgu8lMEWFFj6Drath/50XIHqYflzklQQVr8gdv+GGg+uq57ncQTS2+
Igya7pLxmvHRpVg7V6HHRBmzwSOphAtXPf2bh4G284y2sLBuPqvOho5BzMyr6NIcMJq4XUrHWest
pyKyBjVODDTkbIZAnspmLaT2WsGCR5yJK+dcRuIHeXTbcIt1cEAV0gDHovwhjp8rW2OTIMRBzYnU
mdKQfhkDax/hGjcd6BC4ZRP3IjSIhoX7MlLyhSedTAa+Q+A/kaBsWuOwNYePVi6PXX+NSSxIxQu7
xIP0XrDYYZ9vx+o+BrjyiUo5aCjav4gebc3OdgzZv9paQO4EU4ZT1L2ByTMY77Vb1zVhFiZrx+bJ
dAda4Zz2PQgcv4cXhynaQHzEmguD0aENwkwSDNHTtbecmwFnP8qts5ZxL2beHWUvRC32QwopQus5
KWKZNcdHrlTruG6OhvUsYGvg8qRBgYoFHC8xF3gSepxETIQoLlzeZ1qV+0xG23JSrxbRvIwtcVxE
9UbuAfMQVWOoDgQz4frXNM5mUCSNsoDOsAg3rLHOlzSsNzLdudOkxEmwWxthvEspdeFqyIllOHW8
tGXFzMbeaPw1XMPZTM1r397a8AWagEcqmWthUFys8TjFV6M518CkM/BSJZNKqoomGwo/oi0Sqw+b
YVthM0/x5+gMGsecYIkHhx4/cwLb1oYkbTHc6uWXgoZRveq44gK72eD02VRDdp45LGba98J9dHGY
1MMxYQKOwP5g5GDwcTA2xbCdqHrh/n9U9degtRs7+LIblgWCunDc5pjDYRIAR97pjGFojuAyhIui
g8QX4WbIrelzZngs6dDslqAHyaui5F2t/bhOqbcBMtouc6PF0k8Yq2kJEUXcfhjkFpqvB94N3BLP
7hy9ZaK95KSGlje6mMkrLgggt9jzJO5r0T0XhKYt1ODcGXbY1Y/u9E/BAO+rP+zyDzbE2lnBeamo
K0ULbkhEpx2UIyyvumIZEuOGxphVXPDSGDsdt31lOE/KWwIrs7rKaju131P8Vg0kvFv3UYsJNl5c
HrW4sbFty9PYfabxJYJ/jSHzIbGajRe2fLPR1+1+lycCGHK7toj3mQgggGQIHHSrzvJew2ZpxJOF
yafMgdJ2h3+1Se/zWDZAf8PwKKXahq35OyQZDklxSpz4tVE0imbEE9OAta0yunndjfl2NCQz5kqH
c8HBsZw4LrGWMkcbDqA37q2yzwp3Q8RQKwG/7nXZTo7JnwMbk4XcuWXBeHWhzYVBa6wiohIaNiM8
zuIcVTrpTFNjDRAbQao8Yi4rshLdqN/MFmy1aKIce8lTmCfTUsSktS8PAgszIY4+cVwJcBfZEVwk
J6c43qIwcdpOi0OqIfgaWGEfIG1AWs66MxFda2WnoicsBQlLCgU7mLYKb5SHftlaXQM/fqq0f6E+
7GTb0nSfbgAguTh3kWHiKnojzPitArngQD5tY7Hxzc5bBpFz1etuQAkWlBALlRJQW8D6ZxDPpRms
xlTaugytJ1IUO6uoPysLYqY58TVZ+GyPGIny4E+Fw6HuLNzXrLkDrT5xOO0akO9dYb5aeXipIjKc
gf3dmi2ptPIlLfsvsHnjvmsDWm5FdSnVl8ZQt7QG/uSYG8mM2rz9DM5KWPGDcSlSWst0AMnh9DhP
+b3E6GNl9Lcrw3dUtGrG8RbyxyfEuA4SDpHCBdCrFv69jqdNN5MtSpAftcpXkj0z058Mt+mI8jDB
zyKcB1lVfBoZ9IFGHuuRCoEkGm6KgRQmoPBi2eZzrMVHHdaQGRbnvlLL2A+RDRaFYKxeBqR1EuPa
djbJD22DaHfQwvKvpU/Bc8Ot4EVPcFEytmecFwUo4zzK2qrDfY5EB1DSyantrghS2hWxcTf/ne3u
S4H9jNOBCrZgVkDdYTJXSEpdG38IE9J0zQrtJdeq8xA1s3ncWHoGlcAanqoes79oKTDKE7Paa0bn
5+mENNmVb5HJ7pbUfkmidVWKJTxlQcNVy4E+a7sPrGkY/zCwbmGWnarBIy+bfgcayPsIj9ecUsRq
1rNzzmKuX1I121CjskAL5HUKAOcGS/kR3YX+PMF1cUxqEsvq0vT6yLXNmPhX8Xw2EQfxytbXBG3J
okNemjSNW6BkSsxzl7Snos4/Jxntyc6jwwzvHmJiEDZvWUqLuoYpkFzTwcqTHn3AY23StrVD42cQ
kpTvXPPPtsxLbNZXPAnyjX/g5mSsAUOubvoI1Csissm8FbywmesZPQgEnfsq3RRGX+x6vf6mA/Kc
qfyfEamjERpnU5/kOvP0dOvi3Eza/I18zKF1nGVqt2z7/R/2Nz+0jQ971LAe2KeyRakZVeCT2feJ
zq1nNFfbtY6j0o9jDadYKx/z2foTvfPU9MGhMaoP1+D0q0WNAQCea9YwaG+sHVu3HgBMRYcALrkU
+WvtNjwAkAVnJ34Ucfxl5hNDUnutU3uhJfa+z5ptJpj0OQG2SSt5n3o+wayQONtdEwRlWP1DoyY1
vKgu+rXWu/rRqeKz19lbRxifgEVyYkjJJx6kwxiqtSb1Bfr80AcEbMIXt6dS08MkWpXJFt/PuunT
XQzY2Ssx/VOPWlbTB66qdR4Er4a51CW4B2o2SVJLpgVJgJyQM5cJam0dRcaJAr47+EhjZdfeOlc0
1HSshAB+r/gGzzRNordwzusVoIWknHeZx/2t1KHOc1gwk/TYeNkALj6/jU37OEFC1+wlyFZA5fWa
xi9HPHPkonKWYPHntOQqFFIhmQaCbpqg0kCHvQ1UEXetzYqsbPD6IXjmbLpNI9iYLj4qldzjMjlP
UXNwemeZ6sJcsVF3nMl7jCL5AkKB/vNOv+dR/9gJaOpSbkoZ7TrH5vShVroXn2tBUdEQCrQQmFgc
SeNPy6mxFrH1xQmjR1PhF6wmHa9CStRl1h/bQZ2zIM7WxAlBLXkmR37DjddYQykAMeV0mB3tn9a5
NWiG9jp4Dj+GAX+N8FTSx3wOZXWSMXddY6YJpCekj/v4XlvDqznQP1FCN15hA/wiN3eGG3i2k3Zp
Ce2+pY7UmjXza2pX7wXydRnRgwFg5CmWMRYZfd0qFPvMsI+dV+obnVUV4hvG+NFNsEgm6Y+w6Aax
zGETKnJaqcjPWtvhj0TVwlVAWEIWlrEBDsd1oHof8JAx0Uao06afUDmHmP6FXWxPNfqumfpDtvSi
cptICvsF12q1qZkH4OBJGXaLL2Cz1BhYYfuCu79f4Rnn9yC1s9ZLdKqpowmrrEmVadp7lNesQNN8
Ug1mU16xhwIW3Yr8HauKGdVb3oWXWHFu0hk5IGukl1GO12rk7FVaeM1ts9+LOiI1pu1Y+PauWz/N
AZVzLrIuYKelOIePa2+nRIRSTI4bKyOuXRNC9DuIIOwA7bGeaAY3x7WOj3xlT9ah1tJw08yJWBN6
WgpnwtsYODHVTB0zUKQnE1vGBqclBB/eNcuusfN61La07XMUO5zJHbgEXM6ScAB0YFk3g45kS+M6
1iA/P7R5uG0H5HBSLRwkbY5fId8jCpmF6gHTYNpyzQcxII7H5fBiDXig+Y7vVo1Sh1liGwgaraJu
mpCPGnFOwpxGq0TI+2xGlBstcysGRsEVTzYnmPi35o6YuiZIZHVmH6C9PAZJaM4NTAJggQXfzUiK
zC89rViwhO/J3LT8gsWbGyGJxZJiaM+Y860djERoQw8u1mAbD73oX2U5s/P31DGEPfosZ/shA0sn
TkGX71y9c9DVucIGFsxGhLuE+HHpXuKxWHL0g7qFvbaV8QD0aR7+6bHxNUcgS/I5YT3hg9GH8T6y
cDWVE8LiYFs1VHJWWEJeQe2wnA8OD6Kc+W+UIYTY3rF9Jy+WMF9GyBhIdPgGLT3/GxNgLTpEOF4q
tLpQQx7whqpbsVNwAa84JtQ9TdQl0odgO3qw+pzadP2j9ii0cXJ4kGPtvnlu+1KUTuKTRTm1ZQ7U
YMrfSCEcZzlsdat4dvR6m2XBc2pPz7KYH8O+vPXklSTcWci2H2DmLpVl+VpI37U+ILA7mrupbFCl
QUVW03GfwibYtUXpFyK6T3LhpKR4IxP3sSblnHucqeCL+8NYsxyx51Xc84ga/EFP1VaY+i+Kdu+g
Z2se5nTX2TpOm4G5furuIdseCx1QBuIzm0uW+FG16CRLdHkMNYecv8eoj1LbiQ/fS2km65eESWc+
YiG9etrwU0d5wcTBuojSwVDK7REKSPpDqSiXVcYOVacfHYBfLskMAMYzQ7PAHzv4xZLLicm6Q5L9
L2anIVOSf5NruiZB8GEOFBe6TcIi7Pw2bn0BL/oC/pxjmTzZAZnYuGC0GapLmsIa6d3rONHUBbKe
JkIDzz3PHkkZ7Ac6IMoxrhnEG5L1LzexIaiB4EOIahkI/KeuxivfNIoJZbol38/5JenxR+URakfG
DdCcvB3K7t6aonOd9TfdtUh4cTJHhljlEX0+OPKeKpkeZZnlO5lR/Wn30xmvbkGnqbjDQtjaRr8H
5n8t5umnKqZ3jsx8MliIUOGHgBaLHFhnMa1MPdKOiuWG86mlDVdBZvgdXm9474AD7+qlHcCrkE7i
eC45TlOu7I86zGuozfnJ1NP7lJvJYxGn9arsEIpaFxpWBJIZTORl6jq5sRmjsOxw5xsFkx3NY8eZ
NYKVFHdvg0a8xCL/skhikSVuuO4r8YvNHYXAavdlMzC2G+udZVnlvaeWmcwfSWiV0MHY9VnL7E/Q
9tmoeu8p932IBIiyDO8tLNadXXEVYpK5aiq0zU737klDIinGaPKQZuOpmocl6Z/hOfU+vMhhn7H9
UeKfyRrgQPOyNtM7jizkvhmmc52XRUvT/zGHuip3gogSebTC1wPfIe5vpOaPiTbcgkIcA2k9Mqb/
DEfxwqGOlY3gV2eg6M3w4wJy5A9qYhI5zdb33FLAAYX1DAPkH0nd17rgCJJTJDXU+hvwEnSUkNIP
N2j+iozJ2AM4yAhqUyoPU99/R45rbdikuh0m5/VAKSVv6UjrVTdtNIhcfdg5LLbIYuwLzUOoExZo
jJYZ+mDiFKHyIVlrrYJdJqtTURXH2AMCYTEt5XQLZ6OY5GfO7WzTQKlhxp9wgeFaVVUzSQwbJ23v
Tp9BTu0n/52sHs01rrWtPdxtEBg/2G3eE35zEDAvEBIeJRQ9zTCG3Viw1QLG94eEcWTEK9RN7O6j
C3ageNHnlIo2uHq5ch5ti8sx7i8ukM9B0LHE0sQS189gMAimGUx9Qu3acc9LjO4sMvdThxGAJASk
H7rSWgb6zSzEkzIl7RST2gScvBEs66ud0kcziN95CpkyCBy6UG90ZL85pH4vtfdOI1FJppeM8Tsn
X4YvyTxdHEfeh24pLdCCXyZjzP7JN9qt/em2w4bPYJu6QHake2UJeIgLg9hgpYc+zJX2hJP6aawQ
80a8Ehtm0pRe1bF27FpGG55LdLVigOS3BtYsZEK1zef5OeXtyzx8D11CUDC0pwvzKwvIGWSstMaE
ZObYnGxTtA9CU9MWMjf5Ay94SzSYKYWHj6PleQhsm9SHkW1tOmoXzgxb2L5O622vwYuf9fnLHZyj
dG9WxNG5iO3PHrz32uV12UlohxykloVPgSUU6HyQ3WnpAq4QJoeAYCJHLEZuBJzR3QQ7S5TN2gHU
H9AU2M0ZYbjRATYWRaSMSdmLYysr57mN6hHnF8ttj4+GM6gSTDJzzPmG6a1GgUVFG5bisBphhfg3
T9aihHo/hWUGKw3voaHkiSjhe62LHCN2/Yu+TaCNTH+ZYmaLw2POw7CKTCa6TUd03wBlYvJ+ExxN
VlrIhTTI7I+UOuoV2NJ9BC+UijM+NAtDFK85RR1xaPkGdiY+RrXiEIPFAHfIGkswBNY6NQ8tLt9M
NP/sJPonZLbw6e91SN83X+vLuvMT5it1TKFas1Q29MNm0ll8U/Ouz9hpBxX8MzIOslq2UNLcYOuO
OALAzpKo03AcuPEiEEvSItGw9Ak1Ej8xjjLJftzaMyY3DejSSEch+vUCU1r4NcqnzxnPYLFQqozx
NntUIo3WczIBNTEC3sIEih18MpipxS6W5jWq440ajFvRqR+8ygcIsXjFVPHZNGJaHr+/pEYxiWh+
oZJvTr1d0VMsGrl6sVNN+jqW88Gr2rfQHH+7jjc7tbw7IP9LPjTUHMURVpZ6Xln9/3BEjnhNVT7T
CcH9sfUtFNYxRm0loQAJxi191Mq/hk5mfkbuyRQTxRxlBa17UOt3RIxRo9mHN8Ggfgp2+1WMkn/L
8/EUZ04Bx4tmHnAKP6C4n8k3/oG/+e6GJqDhztxXwoYl7dHUkqizN5S7KCl8LuNcQ1vrsRAOlAmv
VefKCuqnKBJnMFiXPKqheYb1nl1qbcY1wzP+beJD97bFvTvF8QLI/4kNLdiUrrl3sD+jZwieeLf5
53HtnEYMi3aHyl+MXNhpBatb2jTxyS25pDcnPHeDcWSMwwFd8DsE9IfD9Fe7bLAX3Ih3ZNRp7N2A
nuqpqyloTHPrhEGW1d/xbgkIBJLPrEEj6aQGsNKjZhfV1rSwc5q6/uo61dOUTozBKQqHUcejMaPH
UbYkfzTp3cCl+20vD6A7mIvjKtst2aWZ0bafB8iDHlZGWUIYjFMmIgZ8NABZRt5SaKW/TbX56fZY
orLKuria9qG0SmeoqVo/RcR4iJPyC4Z8jJqRYuYkjBoON21MX51oeqiUuzc5VM+keUn5BfckrJ5j
a95aovuKpfE1UQaBemwxz5c/yRjdMP/c6Kt4U0V/BHNBE3QkVm4KPDKha3eaNy3hspR/NhI4e2Zr
6+XxulIc87OeSFDdx7fOMogpFsBDrE0jqmMxTlsnQHUw+okpOfFEz7Eu9VB+tX0Eai3kbjQPaHig
qbpkfnVH4xDoIwaW2HifobPlZrCJcm+bxvNrEqQ3J6Lbqvh2NQzHlnOc0+QyMcYcHDp4Onito30P
wT1CwqJ9z2FzpH8xm7H/etuGNzRQ7afoeBENaug0DpOIgxhl6JJSbJEIzcnkIC1iSQpbBPsfMXwR
z+LI2e61hswouFwCKAc2DzowS5rtu3OZT5dkMpiiqrc5Ziyes/0gsFdlvlNmQzl59+m6ycmb05ui
pipwrIMVi01Lb3qWFseOGgIOGvuMko66Mt5SVNiGYiLBNJgq2uY3nn9TGNooaU8eY12V0F1G1e+0
CNJpRj8a2tlWubpfFlzbDNe+dToeAYP6y0mLLsEcvkVlt8tZoqucfuCGcKsyD0nPIV/AB3BN4Vfl
n15+lSBLyzA9Dyn+r6ZKeAN5Ujdl6Zw9x/CTTv+ZptF3OLu5DvfbSq/p/gzovOEG22R/nSt3ZZQy
zlpG/K/cNB5aJW8ZpqwSfSKenzwGJ0FFjy8PKLGGa9V0vu32u7IdN01pk9edMJPKVTUYL1M5rlXe
Z2utI7ex1I2b7QtlbG9xPF302Hspw/gcYPFm+X30qOJG8oVUo8EPSQ5urDZU2NyDyAN6sJA3WJOp
TcvoMFAtpaNWp1+6ehp3Sc59zBzZElM4tYbl6z3yFz0Sj5qBWiOo1R6j+TunSM7AiAKGCXNmHdWr
IK6+WWMfZ4/xRDPyOTjO9Jdk468VORl4Lw0MUkIDdhVjtM/hIIXwrs8tGsLeJIhIViLzjo4HIqAa
yyfGyJ6f9v1Zs9zPWeX1iuzPzc1JHxv4DoOsfJpK/PYhFaIcJiX7JpKKZkLVqCGEOyHozLmZ33kc
vjpoA7Q1+Nys8IdPhB4BR9K/k0i4sCLxER38MU82doJnDLr5mQqueK3V4BUUgzQn6i5cGR46oQ4e
pj4L8aiz82NCKN0N8j385KNZ0vkGasroQF+YUGypxSCQU9CwklhqDYkeWzDhjhg2+UMVhe/AldlW
hW0wLNf4SokiL1NYRfiymVILKBMMGwJ6Jyao7R4lG61ekWoBuZcSyH5eVuGZ6eWDYcOflBOHl8l0
cVSNLwZnnVrHSjnnBy4Al2VeljjEzEbPISPU+JwpDo0GkQjxqzXxfyUV+GzqpMQ6GRnjpQ3/Dw5i
7VpmClQmDH4MTIGgdFivjXM6cn2qmbdUJtVRGaZMjZ2cEId1rJeociECgkTcPfEC9vFJGfoxnAc+
Yeqax2Jvc+sYtflk1EtDunzRJ/slsI1j1mAXmD101Lms19gG0LHMftunlMniKEDItCra4Oyy35lt
/UcsF3xhgSehEuyGhg/P7dRX/WNuQYDoqIWY6yVOgb4V28albp17NCMGBdW8R8jYjWC/mRf6jEyo
kzCPfTIXG9f20JiM/BfexaqzEReT6VXg52i1KFxLHDJxDfwevxHK6soJwPbHsw/e7zwHzdWh6deR
8xei1E53y1c43x2p4npvDMlz67a/4KzwfIuAknKcrDxO7ODYFu0jzVKbVnTf2cgRXHXmPZ0BDI/m
3xBFHx5Oczu3tpzvqJ5P63wtJo+dgy70oD80JnDJ0n6uBYpQ17/rNrQL2Rgv4TyeTDOGjOTslyax
1unqh4YGCpyC+rkpapcfY/GTmTQBxpV2EW6H1T4sP4LU/AmbaNFslx5D5dyY+ASrRm+2hPC4cKRw
XM35aoriBrrtuyz5tSpGKhu7xz7DFeLuOeVT26S5PxT2rQeGgEZQhJeQjh/TZDl2YghsJCikjMnW
UfyEXlp8T3X2q3n8/IlHDB5ML5HBRUYsk2Zd2NE2baYNCgworfRuMTzRMqyvI+7DISeE8NcstyHp
1e8WcqsdTUeRV/e24TTIHfhJQiBrQUcbhgYtPCXDlU67Kul98gyHxq4e8TnfC4kdJeJqio8FqWDe
UJzF3ERtFQwJzsbYLPO8QPDJ1ikgwJFT+KqrYeJG5spBhkr66tBErHKk03ZjVB6ccr4pqb8nen+W
fNHoIeNW8qPib1naHsJq8JSk+SUiUjMPw+c8Ur/UWQUXTzlJTALeE3fVjyGTvmjxF041poMOdT4x
5F0skUCreetqe5M15MapSsR5QeDLTDn4GsfYMLE1Mg2OQvmIsPtqhOXVdK13quEgotGtPjIFxDKd
BuMWSvRPNngH0ABXPYwI3FUnzche5oRjXqDdSlyzzoSwMOYHhs472xqufdHfAqveQRc9mLTOqJCV
A8/N2FKVoYX5fhqGfcLAyusM9gn6BwfjbskCs0fHMKE9dEpSjRIdtAjfhKhvDfSOIte+aIb6UAwd
BF0CNrBIZOtg2f9RG630g0PLXfXZVR/CezrAG+lkfm2LYh2l5arCdZiU4rf1oM9ajQl5a7Gc6gJe
I1uDztQMp7JNA95EVTAzLTwkLSRcJ/0g2ENAs295mzASwEgrk2Fb8+Dks30KdeccBdPVtMlWWc5f
mHk/HVIHcrv1ZPfoRVQzSIwnqeS0RSbQE/TGAWAsIUaDPnoUQ3hCBFyar/9panzSMb1SNnKcO36C
eQjXJU65KhyX6sZNlBJMoD4RB3cEE1YFp4zvKcMAbW98Amm9rYjGFy6DkT7Yzul4lwECQt+o/dA6
566QZ9CNXwn6m8c9uzTjo2Y2p1R52lJyg6VkONlhtHN6EKiu2gb/cXQeTbUj3RL9RYqQKZVK0+Md
HODgJwrggrwref36XurBG7zuiHv7A6lUO3fmytR4dkwemZD+25j0F8CS1YDWuEr5SIWMMZj26RZK
EirTy63bGoDQ5qmHER8843t291YICSldkGBWPUvaGqPjiG0gqGMAsXycsVepEzHEGMUif509Nuq+
T4cKVn6DIwjLwdYLUsQbaFS16CwWGlQc9Mb8xvr0PJVIUcnAFmy8VIOzm7LpbTTFmxqTB1SdTRQP
l0kPW7MA00WTIn1tOIVBhnlTzOTOwIexFm6ropUPNFpKlwD7G/HqtouuEOMv8gF5bsvMBbHZIwVt
ylzEV4hg1YJthCKfuPEH6IJyM6lJX/FYhDQ9YVxwbPyQEu/72YNbsDaxbT/MsD4uSBRL2GtMPvDW
qh+7xEg+c27/0o5ns0q2yblkslebcEimDyXJf9md4vCovCWKmzsNdI25dbaz4IB3KyL8HuiVS5Eq
9wR8TF4H0zPfQhEF2ZI0VucZGuyGajFvWwEcwU3FWxC6FtGEfrrJgu09FeXSRdYmSoO9d4IXyM1+
ZnryybAxnzcO0o821tD21nU6vpK72NX4RiPC9WbbXlX8aNHX3UnzamIfnZ3qaPrEHof3rGT10C3Q
Xww/YmlIggzOPxsDOD9DvfJj9jH4vsFQ8AUKVgMQy8WJzeiGZcxvPhhosGSLA7Fi9v32bq55YVsU
CAwYeS7BEecrvzdXXY7M5zsbmgyvBX3i0qRksMpfjTA5E6k7iSw/9gEIZd7hzhi4d7nnRI6f+QA8
qhEPPW9Y6L1UKjzFNWu7gfMSwiw1gbup/WvSeVuAhmB/xi6CNkRUqTagurr/5gw/uFxjG76TWfPp
4lvI/Ff4lTsTyovnOi9YsjaN3/7O1nSpRP4YVuTx5nhLn9aNFrrNIpaR+D+4XYfyH97Vw19lxofG
agGJjGtL32FfWbszhRIl1eilz22SRfkKc9h5olAZk+ZKBQN9PpCkK7lWyQ16CUofDaNVuXVignWu
f8GLuWbhhNVsTO9sI39x68Y9BT0fFMP0kjMx7l2STO8pQNuXPqOctarMxeBCdJDYAgoygeF2mu7s
cr4TTn1OYrACA6ZWnkcnuVUSe7CTvQnsAOekSRMaRKP8Dl9Utw8i0+TpCRn1WFdgJhubR4XTDqE9
+x7i7NcHRASCZ2QBbXPhJ4C9GkZa1mBYGLek7vrvuc8j1vP9eSji4yzFdNap3W3xbF4Z43lblx+J
jJwEsK5+1lE9fKmy+bKb/scevZvWoGejjl3HFBJhwyIrB/GLzEmgqweZYJk0ykmmXKsk7Ox5bfZc
h1m9t3toVBEFFEsmTgX9jRXK0XMhgWvV4rxUSvb3vuFHz7hBjE81DPJkdvlr7bjpuzJwlPDpLc9R
RqXSXNiAVG0JAJFD3zGTepNHlTy1bflDndWTbVR4TZSbHZN4lC/stH9hcv/LzMwH4JlAufQDmpBp
OWtKwv8kpYoTSvBw1lzDj1VeFJDTyQex/JGfxtCnSKohHPB5oQvzmUwww5P3r6YR9HTljsiaARB7
fAzfZUzzO1yBM9/Nag1B7w+iuHxjjuBPz0p16dT8k8XjX1ySV1bVS+FQTMXxgD1t5D7Lq7g3sO4d
8rEzPuY6cg8yrhuqtNL2TtXN8Kgjn1Lkzo7XpUazT2w+jWU54S0L/R/oeYTEYo9ZhEvFhJxNxUAm
wRCWgmSQNF39UKimvTpAmdd5yXgXlWB/qn6M7+h1ifehhB0k0lNdzmgO9QIYk4U1feWq+DUry72m
ndaXxB8eB0c42A/S/E85A6fVaGkWhg7O/bpnJ+eEhCWkhZ1zTnjyXRcLylyHS8wCH05ZW7gzBvok
IRwjT5XlWfJr43PItqycOTG8EqQNIKZmR/9Xx6rMZ1dqJfUOO7dNKtxqXtizyC31i4D/a41Y7Pt5
RGwzFNe5FopYtn+0AqvaFhA0n5LW7o6eT3kbIu8tTgRdEyEoBf4db2QdvTTz8NH5hHHawLYeXJOI
oAAFwnW077aJ33Tkz0R31kkO2MNq8ukuBEq8i6boTJgaRwpsCbDu3XynKtFusMl+eYab3U+eCRQ3
MpMX5bsxj1ebUENnv9ULP7yb9fSu50zD1+O4BFOANymYqYMkhsQFMpjvrAYXWWYyuk8OBtXR5wGq
IqDdbnB2mtyGnJ+R5+2cZxi+rDlrAdUtp2RbhnPz1RYJV44JZWHyAudZzaTBIG7OCIz+U9Quyx4f
PqdJR9TRmtnsiJGhzjImb43vaDkyiUvUyD/axppCkT0AAjCp+4jA1kYXVNTKobEIbADP19ZwM/GT
0HWpuvZf4OGGgRxULBFoTajfrp9DroaHwoiqLbWO34DVfcpOamg/Kfffzqu9bWTn8Yqs84RYx9Ao
wxpPB77JfVs5+V01qWinrMbFD1d+hnBnYdcrKpbmniM5yrmi+7q/yhqRcHabeGumWXjzIS1urZFG
zNjALatoK1jxq92k0vVX2mw/ZFtc/QIBr7DJxQMp6Q6ePThQMYU8W5mV71MLV1zg2WTwa4U1J07g
mddsIeIRoGqfup+tCJ1D0sz1ez4XHV5l/eFJsYPNce7zjP1Xyptp+Zd+qD8MB7k/C9kJlgbp4xQW
1FFZ9EA2Jk6UHtogTR3yahQJKy2//PNmqOED0LIV62frXlbdc4u96JBVyRH/FuMRYXSgYvBFVNg9
DTOOYoSoXzyH71Wt3x1DPTOq3lgY2KsSbQdzPDiofqI/3EwlwE4ST4OzgIC7UP9A3MyR+WIIfN3C
NNDTvMls7qRNMdIa2oMehOpX7wQgE6QJw9kJ/jywRUy8Hb2MpiKzqyPCJ32mTr3IKExcrs84yldl
ruOLwIm9YhR0v+3AgaQzNTADZjp+oGTZW2xULFKtlvXD+MZP6a5ysJL2Nj57PxeEhsocJ6ho/H/S
oHo3sJaPokKTnye3PvntjFslTeKTtKZPjo1gZdb810GtM94bvskE2ou1M0aEu6pyTfnRjU3Iaw0C
ZK14toEPTB8MgCx/i+mjNUq5DSdklRgZ6hRGzB+2w9SbL02FGSq1j96yFiO0jSmmsdaEYrudC/WI
pmnuQmo2eCIFu0vtHEvPybfGyIcHlUriBrO4ZZf0GEVYCSgwIoui1GsfD/PBEeLIHYynpJ3usVpU
ZJWhVVbNzAavBGPedA+4ny4x1/M9jvfu0Cb4P5UMNU+FMHZBzm2O5gvuosmQA9HmpuSbsbXjzHAv
FK0Pu7bxFZCBORTHogzKSxr29r4cO48ajAxrQVVNoL0x5RyzmPBuYto4/Qz+hTd6rNiGSL52BPvJ
iLr+AaVtpLNMsh7zYUBhv/LKnecSQtNlTqgEZ8Wu993g5M3lvA3NhBWxZZ495VPh6Y8hWZ0I6wBu
dmvRjb/dYfGTh+mPlbEx44zqt5bOnZ2rmmkPx5lfOR3hMPkdbK6kM3g24q55MlyChzbCTuaND5K8
CgSfggVcl4MJS00h7jPluL+Vm9dHvK/tmsQKQa10zjeMreQhxkHgWfKz41xN8ZMVzP+qLiFWiFv0
eejn6FGaNR8mvYxaUReYnBa4hCFAxvuaSYtbP6mK2jC5p/t0bHmxxFjjDf27GGn1LeuCjo6wc/8c
0f5YdhLtkyaAV0OZy4omZbiesNcYbizF8jXJzo4PbSUr+H+TGCcTbVd6O6kUxc5Oh+iUNrSzyjoX
uwra1yqh5WVLpCJ+kVUDmjFxCdVZ/msUOZRXAX2wGeMWY9CUBXsjBZEPb5xaDE4Sms12Zg4LN+Zr
wfCYvDVdCcu87In0FXg7CY1+9LVJB7jhuS+9rdhC+yaKMEPfSnlVzA0NzFUHNHAO6i9q3pgM65bI
gwzx/UMo38raKTcAOalX68vuZA3+h6yC/supwLYrW/5zWSVT/uHezFC9T+CbVtzgXrAnu0DMIG46
Y8onBQP5HSWwSGh0Ca3Gjmw1W23nQLrNuLZh/Wst1OfcVcmRv+uxC+NHWiHZ3Ai2fjYx+htjaLOT
WXSgke5bKeS0vgeOkTgWIMIs4kUhNxz2VvYX5+F4FEVwc5FsgRWxNBCA5+nEmoYbLZ/Ab4E3HfNg
JM+tAClU8MNx+Nr3fdO+F6YFRawH6FOAruAh+ZbxwJaJARYnn4AxT4fGBhv3q5pHqKpxPeCtcDCn
jmzyqXrTUCPs5TxLwpfJVycktQFLWFIddE7jWulzMHilvB/5wOcFGZVpJMZQ6jriNMZCgc2GVXfW
7aY0fEx97yegmBQfwgy9OA04SWuLfJZUu1IU9QElvdwyqIMuFdSqtX3w5CorQAihCXHUXsEXbaBq
x56G99ZqHqhVdVH0hDqOMw1GaU4iqyYVuNEeQbzMqbAbj9wFSxUY28IdgT06jfY+VDwj1eZpeAER
zDsLeO61dHVL95F6mYdarKZRg5UtCl7NsNDv6QC5nLX3eKr4zX3YOJRmlqx8+IKQDX1bcsM0u7K8
lS6sE4oocTSN4Rkwn+BMKljM6wBbpROcoayeXLbubzPWbCAODeOP+4+4GxXlrXnPgUG5hyCrlmGJ
bPiucptC6aRDePKfzYCRMQN4f4QvC9kgogkTyGxxikT8bdIN/jjOZI5t3d0wbEM76kzUMCd/TvuK
u4c9wPIZApMlRxR/Os4Q7BAkWDgtMd20ynzymABVUhllrx5CHPVcw2ayhjsGwG8rYIEe89UDqrNo
BP1ICqcag1NeZCXpKHlNsvRHOFxtvLFG1EsiFkdNqG1c3RGqQFlVTNcmny4DStnaTlzvB0bIp1YW
jsrpCdlPH4STjRtKG+DKcszd10PzXWfRR95N4WNUtLTeWN1dnrQ/iWs/F3H0Z+qC2h9obwHxnbXf
diR94n9WK29tZj6aeUmBUZ/fc/FeHOf8wlhMXXPMLUe0Xh4xU+5YlLMQymuf4uPKPclQ/vDhCffE
xbHIcRnbBD7ciCYbXzuUdD+aH2zPugO8T3B6gIdRuq9V770XHtibKQOkPHh30htwU2N7XrUT7mzt
eTQKGAEstyArvtKIAG/EoiLWtfy1ezEc+T9BM9VIKTYfElAGS5WTm9iPRpj1+2IqNAwyk6C9m1Mk
ZMbLdMvWBcVFV4fAakF/Z2NZnCAxyKMBdf8wzRVlu8acklwNsHMTlUz3Ez7zBJlq3RoFqA7bJuRs
jWgzFuEGUfnjySrHj7KUn2gWf7FNfeOCZ7HtyLj23GzddoG5Jpgd+KzZ2/+t0rSR7g0XZ4ebsWEJ
E1mQTCZ/ZPbde5oT3STiNUz+o5rUfS2J5GqBkQ1/xz+/bE7/A3Fjq3yS1LSxmgQi0MfNF0aUaD3q
lv5F3T+WqffPK6j/sJ2QhNhU1w+GqdmH2igrWeXejKXaM9YuFnGK6Y44tK0nfssMMrYbHWgtOkSw
+tc9rRsY7xN84bbZrafSnnfFOI63EFcOa3YRrzGbo2wo45FiBHPXjU1JORTvQZnVX9iQypd4LvBy
43dBsaEp1A57OKTKr48xNt56Bdk4fjXTTsE3NsSJoLL15adwc1xV8mlX3vTSD5iaVhY9iZtQNuNT
QC5kZeRsJphV2W+a4LSEkBxP48LRtSVgVCmN7jBm1JAh1zo3DBz21iWDtVkYgBsDIDOZDKwlMN7Y
BgYcLrGRYzGMptp9QN1+JL014jgnu+1HuLML9mMrXZr274zf6z4ZGpI/cHLZytUONEDRi5SfQxUY
QMXpHvIdw4A/grD3M4XN3u1c98uwqpG3uXnQLTkY1MyGnY9cutQ45RqFN8RPyphTpStmvlNug3DM
g8a/By9UeNMtZRglkolDNsLCT4Vd0d9qDSyNyR+Dpg75fYjU7h9DGobYOGZ3kaayz5xC84Y3lKKM
0IBdM5WEScfEeJIdVc6JlVeUN7GxzOao5VPS1zv2x+wzOo8AG3UCa1b9zw39C1vHlhCKHOYd0cL8
N2JQfzCF9R4Nw9iWfc/BUmNn8dlHNFjPsA/618lPD4XTnIXpvbZFCyywwY9ri1ntExMCAcxGfnIx
2ITGhYfD/M20rMt0Mywc9nyZu3OJPUK7I7Qftz421BbwmlKpmohL53TBHqXd2mN3u2fEz59ipvfN
kAOhzIPpZfRUjQmQjhbe3o0TpPIwSDs/2Wo5bohgE1UqkXJdELAr5ct/nqTkpS8XkdzC7FP7WOxT
NZw90hDUC2Aiq70kZH0NttO1xS+loPICG5tGFAqJYDNbd25jBvuqFuIZfZT3U4jd7OAcLMmonsgm
zY9x3H0YdvxWGGQtFOkSdHoOBdQf44FC3XGXC2SFDOlrlQPVZ+lqw3K2O5piQ8IhtsvXbqijeRM2
tU1bEqkhwjEJ+Pbwz5A0Wjie4V14/ekriOA6eon/rpCYWbLQv4I8ou4aKMHEEvkbSmd+SwL2R/wW
cbFNYXfJ2IEgihT/xko9BcK5dVViIjPlGcn1xDi7YYjMYbcGzm0/xvPjVefJbr8Gy5X4iICj84Pt
IApH31lN8F6H7U9Up9WmCUZ6UNmpPXSyLi+O8hfChCjOkSObg5maYExdDCmpYbUsRBzgWQbr735O
u31X18JF7XTN89Ca+U7ZOYXBbjHtKmOqnxvymNsGlWJdFIyRVQd+N8HSFzsTQCS/JUtfYdEwupxa
pnHIzyJrjxSQ6AT/UexcbNsD3RAJYT9WfWeBkimRCmXKBZiEZvcRWLp9dAtZLhUc/rZ2oGEUYdmz
Nw+zg1lK710YLmkaW5vXMjOaE77b4jCmTXssQBMR7xvUOudKi5sB31oXu/5VR7mC8lh6tyQxumfP
FPkxoAl1z3Yk3Dq1VHSIZtELF8huz9eYqwqueROnQtu175MDmy7FNQlLJKDcd2zwKIim3AelxVaX
yM6hq+Plw1NjhEDK3rbUlwUyozZ41r9FExk7LYGXTCESpWHz4x6Xmyq5bvWQ6HGRsnjSGILzy1SJ
EfsNyUybxuNNocP3tgZJlLokvvhPEEfUEbARBcGoLJ+JJ8blc+GHahtP82svy4ckMyrIO24AiKCh
d5D9GEkPGymgL6Yte0R3UwxUXFUtUmBOgHXy8JROWb1RRhvg7oQqDxjzaVLuVz9g5qIsjwwDIUOI
Qf1jP6rj5Hc/Zqyadeuoq64YRAZVbaAGp6+6NfzHwCMCFLYDBlDVNBxo4FdbROu9YVoLZxQDCU8+
u1Kzqb+zHlsPGHekJCtJdyHfDihMBPEIOnW7bIiNbauaaJczNy+8oRgES1Bfmtkub7J3p/uW9gEX
Xw0DPzFVA1bL6AiHukq7uk9V6N8yqjG4HYbK+aQThTuFpPeFEARe7T+StfqHbyRwQoXHZxf2dNeQ
wbbcZzXE+L0CcmPGtgd607LymmbEHcPPnrGDRmxKG/JCdNIS4oRDWnUvM71ie4co0iEIxmcRzg7g
6Lm42XaTwoqhJGhfauP/RIlz4EsybGVVhWfGNRdkiRHcmTaWsthP3U3a9deaxN+6YjVwwouSHoKx
n/mA9BQgxuRkA+TmldWa5WsjNKk5w+v47eMWkAa/MZpj0HUwdF4zGQTb3AQj7BXg540EGdZtuSGE
pUEGxuXt9W3Jns5gvR/bQFitQFvbyhLmozGwxaZLIj6oZAAgx9fC+aVipnttW+evUIqntYu782gk
i96BSK38pt80qWeva36iO8cIqAjOc2rqIEMgCEVtvrdDr7oSRSIT3GKE5XKdEJiqI6KuTnSs6DPY
mAUfQP7UtziKMnYZsjsL8K0EtKo77BvBylCRebJlCrPLtbxdYPHVbcyWftwEPcr3vedR9BehnO43
N7zomk9SvTRNDi3TaCy4Khn9tDgDI2xbMHPIWFNCHI9htA2R8BQ/WOINVc9ZSMhK7pFqI9iS8p7q
O7nLNF0aBhPuXVQ1FhSX1jkLTQAsTn2gHUH22AuHdDp1PTjgwnVfxc9YdG+k6Nh6giagciOL+VUZ
Jk2GWs2XsLKblXD1bzxWf7ZfhRc66e8m6gNuuCanNRfdbOuBFAfI0R3CtLkPQoLHgt3s1mwEVqcp
jVlgzWprC3+iW9Qk6GthpMrQ5zas/+tDNsLAt9gDbmZAzI80/RmLaG3lMJ7M9hS5CaNBZ5/GNnhh
LQFhJE08zD40HvJzecTP/m0L1IakNdNjHKZPVWrLN4YJ3P0LvUaLsDq2eW+tGhawXBf9ndEAtQ6o
p+I88ILtrNU3TH5quR2xHVmlvKEIRXvhNc2eyBUpOg+pXRHqLb0l0aaL5sMXjkG5ueGc08j7g8uV
7DiZL5QU/6S5Zx38uQM0Cb7nr3KDXx5TZlJxR8NBtLcG+uGlzr7qAPGc4cYkvjV3+yxKhgM/l2rv
ID9SNOcWBx7WAf2HHS44K7X2fJ8dacNRiito2jgUMWxyCWOimYBvCyjdrlPv4BdVe2MI2s1YTcGr
E3dUZ/U4wQdTGeS6G/Mp0YIMA98xDMhNXjzUfv+QFQEvAcczAYviULsgWAwr+2rb5BMCZkYKj8OF
5UyzKQuXWic6el76ysUt0NflKZ60ONehdmmNg4eVSfD54D9+vch191WMikqvjz6NU91tcgTyZTZq
N3WDO6anfvjikg/clyGvZbKAarsxUrfEmUtu585XhSPgaKfEAXQGAXcwc+6DrBosmWdnQ8UmgC0Q
8eFEHKxQb/S8krYZMxI7U2GdXfq5NlOgvHM5RGzxwpqecB/7bFINPWSXfCtbXjZTolZzLYXOXcmL
RI4n9O0dirB9cmTQ49TMPuREwmHoq2pDYOsp9AOxUQVj65Rlr5lqAEB71fcoyi8Noo3xK35wXQ1o
IUNhdReaTfIDcaJbqwjEbT/Sr+Wm4nfw4z/bgA7IZu8a1wF8LkDuT0aNHjpronEgu8J9ClQaHDx0
vn7WNOPQfkJhwvjOPfAZwNWHGDq1j/G7suyDSpKguLARYE0RI9ShNQi9E5AVjw6+5hUVvej8PmJ/
5/nnVC4+eLbXhzLA1mfOFQbArA3uS52QyYpgvph1He6aJgYnDaXBKBhjcufRjmwkVzvGMts4byme
f1vg7AU4hK0iJx0/0gNHtvcL1R83JHrIkCug39oDxdjoPSiK+2ocvslRARgBMU2BI1uqomx/6s7l
R8oeB/Nzf8zTbOva/otX1OIUuIK/q0e2bAVOe0mloAgWQ9gdsro4aLEY8Rvf2wQzv81izF4jdMcP
NYUVu1kM/R7xuvXc+Q9ha/sMU5n9k87Ok0811DO3C/VGGZC3Ez2i/EQ30RbnSsOZSXX34AV3icqb
DTgWaiNC8cpeiPyhXfkbxgJ8GU3mP8/SeQsJeaxESHO5NWCmSes0P8ctU2rt1zxx7GAupoP9MjE5
MW2nKy4iHa4UVXBhQFeSnND4KxVuRVgnc9X+Fn5bHxULk52faiB50mS6boxP7BQLJhgWBFokTpsU
zlrA80w4kphyYFLs22EV6t35EqsQ208Ct0u6Lx3N3obdDPeOiVQRmDGVvXb3Am3pTSUO6A+fP5MJ
e97NfjBeZLtQdCEe7NJialf0enz3dvEQuSlgopIrQS3kcMgNRZyuxuVtz6B5KZuoY+/kucilWPaT
3VwG33RJs6HkYsCsgQGuHFlxG1yV13XNfZ/Blx9DOeTP3FqRMGKydumoT7S6xKemi98g4v4rDRg5
limeqAUyn7h3ENSnUoHuAKg1FtZkp22mJ1/Ifzk3KnpM+LZNgb30M9f9RzUi64ZdjAqb0DxFjZfN
4y4JUGsJGzElP0L4AzNMYqBupbmx5URme++25k1JEi+jYVQ132k9bArFLQK/SPZQC3iT4dw7ICI1
kCLzIdXo2KAztsPQv+kyOjih+8QgQ9f3lDnnMSUI17dFuvGIoFxlVv+6E4YXzy7l2jB8Fv3OT1Ny
pRcmVR0Niww3VS9mG9rwwV3iORnzfOZ7HrHBKlynBTCaubgE5C9w9OUP09I7VBjVgGur6lnMoXDV
njpnpT5qmcU75Ihd0TfGltVgvoO6PK6iFmicvdSUqiw62XEB/jCuIXKliAqYL96mrvgGsLLNPS94
cL3qU48zBqcQbeakvISKyBgRevIxW9RjUhxFBQhgrrv5UPkhADF/LPQDQz67zDbJqaIwh+/Bj5o7
i0JxzMhCf2mBks6JXnzOGq03C/FzMQlh7fGTvx5LEWwbkFJZVrYbRV0Pr1nRHBLyNTu6QLkX5KV/
ZkDvD0JrfbQgddFWh2W4KKx3kxsOBYrFXxeXEZwafI65GVmvo5iC95i11HrKCYK0js4Og90494zo
FCbmVFBUEW6+PIwNuHyewc60MR+TxMY4anbhh8NazwrrZ8db2OSaFsFIg40djUkDdmPIGpFyD+BH
qNDWTbJFunc3dWTfR0737iTFLUPnWttYus9DHZKBS0Z1GEkDbdMYDl4sEu/c8t+2GW3foifYhTTM
qQPY4tdAm9iwciwOvp2X50qxhS4ivnVpF3x0HY00Tmzi/E4pT88zqmj4PVhK031osnzMyaOvaPoR
156SE4g22jrYSftVzql7inGCEfRw70XTFMgzZvnCHu1ssc/kOtcmNydW431qcYGOWj865JEosfuQ
P7ZsdpGt8J1dPDYEvRLn6hTxcA6nRu1HOKf0v3hfvMCwHgPUy5ZcUB84V9uLDijwX86onjBpP3l2
+E8bBPfq2S6QYwH/mDPNb8vgn7XEIOw8+B47ameitLauA7S0o+mNTwzQP8yr48aZEjz7rrOloMU4
WpinttHcHkw/uo8jjh206eRiyPR35pHZmXYJdLzIuxPGHDx5aUOOHckJLzTe1AFmeQSv9K2TtnON
jJj+MOa4NkzaTSgy/5qw/uZ8sNKnZnHJITdikbHIpYdc2mu7b+lnCkE/9VA87mhG5KMagc2tNdt4
Mh1UJiQvlms+ilA8pFj8t7BH3FU5BMfRBpmroGwBWWEfGkrHOLARpOlZNRe7Fs9zMrwFioOqGeb4
iMMO2yHkbr64477yBc9M4HCDqrl15G21Hf3iRok9fSIYiJe9K8qWzfdpWK7JVeZ9qzLwWJNHJ6r7
lqIxorZdiGffZH1b1S2lvlhG/MB6Fm1wlul4KivW/21GlwHCWLZqAowcQ0j+36JLyvcUbYOx8k6G
Uu3aHuorZiwLbWLas868DAhY1DES+26G9ub4qdgOwBLWhRu/96a+ybScLl7tQ4/xmn92aZCTWAyr
6JzJvpiR5Nqq/St7NkyTaYMmYHWMOAuKusS/vW4nnyKfIBqvgxz2zRhPlzKcHpPJ+cAgiPoZ4DHw
JLDAtOh4dROA4yHEcWTblpW9++TK8iXxzKeoxFDNYQcDsvNuPDHYK7yqujILM2JwUUPfxQ0CJtYk
tDnwzwAbbKxGcY3T3ifU1IuBuL5Oq2k79jUDalUN68AonUPnTEeT3Owqdls0RazC57QiFDyOWDFx
IC0LQxb6ocngqJ33miUn/zPLNwuqyYIfiddTbXiHVHM8F1AGVszxNPigUq/YuS0KoDiOqXhJWw21
LufKpW14QTEwpY2fobbKxcyQVR8lJAPEWpu5IW4ewXsjExAm83kgWVvMBKTJye+zxRDkJc6PcC0s
M70GJmG6750ufizy2utMcMwoJ9xXXf3ETuNdOjPe6Tkz14lbnAHdkwsapk2bYTWcC8+G8I6xKCAO
7sgxpV0HbUj6xt0omu8y8+/ZjeCotfRFzwPuwnS8lqrN72VJmyhtIGzSWFvTHPk5BPlHGVjXygIt
48yKQzjNT0YARJTEh71lxY9w1ZLvJAAD9XzueI6U+h1tfR+mMf8kBPfUR+BLe2fc56EoSJHUB5er
Ce0c1HO4+sfx0ueEdQ9l8NZv3zpom9Y3m1VSj7PLZ7ADNxZoZg3HDF8rU+DGMyhkym3NymEeXsGU
3dGN/dEo8lH1yPZwsUb1UygPWlYvM3QiREBuAnlEwbKgaURSpSijtt52kzpQsQFv1+ZIbGJ/S+Ly
QUeY16HFn6rIep5ro75DmoYiSP2ZxRPJi3lWnvlZdGQc83C4xsQZXDmBEsbcRlQSzir0HGxAHhsO
fBaj7jLGwxhuaCDLfWRR64PhwaL3gHtaZQ7Xyog+4kG/ahlChIzxBCRj91dl3Zv0rJsK52cgaK8k
nS/kDfINULmbMWOK7RVa4lxO7iG3FJuLIHaOhtvd61jutR19+V3Be+jV7dGJWjqrLPs5XPxXGDvR
hnT8h0hJeYcBXdvjVv5rcj7ysuXsFaQKuWiIkCCG2d1FTfNT6fiNc/ZrsLmoz2WONA17PaVFRqD6
HuII6DpHPeETXqAu4W+2cAOS76JMuTffmJaCTVJnHR0kPf3jmVfeJ3Fo4HmhRjNij3wMkZ9PNfmm
DfEviqtTNhqebidM2NY9ctmdFt2XOcU3HLC0UHTeNpVy3uY6tLY+aaA1RtytUt5RJSJ+KIUpTw7c
pz15HHj9PlvHAjcwPZmpv2dX0GA47xhi7OkNgPGf1cEossrj1ITGfob9fiBuJNfWHKEiIUWKfjnj
YYeegsQjKlzKjiWq+8/sG6QQV77okLjpbLbJRir/s0K5uvaF8VLgv9mkg/WvIz2O1Se7dbiGr76D
/0HkAB/nSby3EUIN/tj/ODqP5dZxKIh+EasIgnGrHGxJzn7esBwJ5gimr5/D2U+wEoHbt/v09Nap
5BVMGApgmrtA9uH/SdIIVZicQ5yPG14t9kFF7IR9MM+t1EddV2PQrrLSKX8jPEbU2rDom9V9Iib7
LPzivka/5zvbnSp3kEefVTLTGm1uQ4dXw9OjfrXj/DDlsJjiUJ4GT9LZtdQVLh+hNQpv3XcmBBDV
btllUrMIFtedvCe7q7/oFqS/TDXVba5qtJWORk2ML6yaTXlnWuMu7qmDGh260wai0CujVbA5Bse9
q3zd/uMidQi6pPpuM91QYK/Gh154OPzsUr5Zs6Y5S3rzKcb5vsdWHPzjmYkvsG2G4mkWRraHRcB+
q6nxAMXUExQdwT43sTOARBAzI/wsO6gokP2rpn5GR6PSDksi6lxu4693+cyqRk67TPr0yIvOf0sB
Idy3kIKoAMaMYFjmAyNz+z1WGhkvTazywx2FtU1H8T3kZrOpU4vMb0Wdaja69ourwvQYDHb126TY
WymReKaW0jw1SCQrhuf5F/0Aw8XI4qZiEQApwsHG32TK/efklnfHdR/wLe/TuAknoJxOXX1TeLzY
LiFVMiBC8SxpGxxs4r5qmp6jrEzPHluEO8OR/gP+bqCvRkkIrjRFjPEnSj/FyFZClRLWfg3yIrd0
cLUVX/aV5YwIY6zSUQg9ZeLK063+dTOL/EXYN+VwYhLktir7n0RL76lIGMf6YXSx/VBRXOp4xvFF
ZiqBC4fOxE5IE9lCbaZ0li+mAIWGUcxNuAWPENuaRciNZGphzMUcIuKKKoqq4bfuLZZwO7doac6m
B8oOow8OEA+3LQuwglrJVNJx47Hf3ZnU/amSdZhtRg0QqoLoo21sWKVC+o4b5DbjQbLqv1lLaW7v
TXRyVtXBz70lN2coiBW5du6bycTfGC2l8Kb4ky3mi8J2fKxA0853miuWFGsVzAZz+0A2YJVXTAOM
ijOJTi30rqGaccM44y91lDlwVQISu1KBrQramME9wE3D3XtK1LUtDIZTFc9bO8rGFed3yduL2BdA
ISO4RFKdTA2n+rMBKTKSOQlp1KZzGrFT4PligBAr0tUkJ9bvefASeYH+nKaC20rMbW9Wy064jk9T
Nb92xPqJHR8LP0CvjwJ0wbn5V9DXitu6vi/9/K2JXP8YBir4pyPBnGMTFLhRa4vHDs2XR7BQ8Y9s
iTXKtAvZeTfpEYogUwOUHwoandIgMSJ/wFVi6HQsTKtDthpa2v1aFX63ju4eR7zClB7R9bsW7Zgf
TLhi+jMDiQkVdiphRnt1PpT7IpAABTV+saeumRSXk/qWgoHjZtvlm0rzBIbuQVRzphNgyMdk23fU
SBZtGuAfzO6DzrU2oEv2jYpgsCpywWz6KcuJrEvpu6B7G3jxdgdDVJbOvRnb8BRzA7k/vmY288dQ
QXpsLPliKRM7tkqVwbFLIQrmO3BsFus7rr4t6+jGIg2IXWvUHCZZ+5bHHVNuizQJfqBqmDG0Iu0J
XK/lU4L477QsSjoXMq/t1g2xzzb9gsJxB4wUGdg1xSMbnel5bEKNndH96s3gjYANJsiAsYkFpF7I
DwMBSjbiNtsUgL2mu4G60CA32+92NRyLAvda7ddPtYVOqfkk+EHm7UH0MBiJeQ/kpInq1hLPyWxj
d7MHlocR7zWgm4C0XsbwDNMg8JYwEjRzp6NAnm1KS0wNfUAdIr4nhqnIfgZTu4kQHxCKgAn4+Ay3
uqoBBhJdgkcfVjuts+cm7q4AaCbKd4m5hszOlElwiBKIeuhDbhn+ItpMVYaLdBi4Qtj4h1qDbQJP
rgr2F4nV5BjN4poZPdEGfF9tRhQubcuvUjT0AXneY8FzFjzwuchcyp6TgW+ZXbZLD9KylEq+NNPx
2q+qX7Z6YqMsDtWG9gRlTf11GLLPNMv+MDJttXC5PWH9xkwa69nq1lCOCzxapqQtt5prQmZom/On
FTdJABjWmiEnVA7zwJgSlWJmqP2nlNHY3gZJjisxaLHubnG8TU+QVxBxa5nb9ygmNCTxhK3e3ETT
JOXbXYAzCp94e5vNvAEjk5nDO7a7lrAvsMkEt1IyYBYs+IIngaRwIKfZDc6CnU3s1vCdrfuaB1ct
1JOptHcTTvwzSvlSjd2NIcbh4LUd7Doc0VaFe70KMpix/k8Xs+7oPTv7jPwWZ0+XvcrCH9aVIfKz
OdnLDQ0TbLQMinbLsiJDdlnP8LEvTu2MrwEXoSNAAJxcHdM16iVCUhEaX4XZkxKQZOn2o0U2jPBy
CZyNVeaRkEZE6xEd0ShQo0Et/EBVCRshj70tPVjN1W3YOZKrTTYaquGKiAAVjTHOU7yV8Tug4exT
WvR44600ieji8vBxH6zyBINfHODecDzyzYmsskcrKyArlLX9wT4spR5O88JDWvtkaAM0c0oe/Cg2
DGFGlcE/jaxw5bDW33FfS4BX5+W95B344TYofr2m9fbUTc876pWi31S60/cQBtFNjLg1ModuYvbi
zt6vffI7SCNUgrOw4tc2uMFWplF2H+MG/NcRYnlA1KmfnEF0a1vlbHm90iuoMsEuN+wE8/WLb82U
HiI6NjufNnnAw8ptHoq8ap8nFRRXn0UgfoiBOJTTleljyCPmjU+wuZoyXs6gFkGhTg1nVykLR1Np
5rQ9hB4HTpVws6i7GVS8zoR1nd0Ob1pFX7C1yi3ACnM31/1GLGTP3AqsE7gLiorHGQB/7hjsjRoo
3SptTzMhg5XWBo+izFfY1WA3Oj2Gp0oPNqN8E5193kS4c0yv4RBEOwd+7Kor4n9lX8FmWWDsUb7w
1ZdBytVjtlYpzKJCm97Zq2G7xQOCchKXei+Ffy8I3yAnIufPImHCKOTLUNGcmrCMk1mv8RwjAOmm
JyMl8YvH6KOVq+gkUAiJSc+QnyVjsPJHHnKewTUA0OCCNsdtMajqWLsAMORC7MuFPVAeg827+X+U
dDP/z8Tjv3HK6AGQPk18UfoGnYLquIS6qDguuSQbC72RZWlMqmTmR8CqW+VryO1QYqeypd8grtCG
uwddTAFmhoGdnMdGk6J3nONhRTu7N1P1HcR28EwZXPFRLIurYqnm8Mb0ayqmZ79lf6iL1yQfMtIs
HW+PYywxy+a7MJEB0GQicrDcr3NlgBI2+HF4XnbjMf7euO0pmYn5+pNCLm57TOxW/uT6xeucV6TM
46jbqlrrOw/4P1MBP0rhdHvRKWMdpFg/Gb/Ui2Xp1yGirxS1YT0K8cZtXXM4ijQ6ZSVhBxaUaX4U
RsjGXDNY7xnQs0vgLySuFr0i6Up/p1MLMHDWN3cgGsa1Nnhu88OsPnIs97TP8nAYrPzHLiN4stPw
EBKlw8+qP8MQaSmf7eAGnDJ+oJi43vRj8pwUcMRYL0EtXKK6AzPOQdlDuDdrXrofL778ckQOd71+
H8F8WCvF3yoM9kCMIezGS8EydbJuGGWe5qCjpKaZmz0FzMGql91vWRg/hQPDxvXgc0Yx3zXuQFyz
svAc+hM1WvqUe9zjvRwKTDJYn7gmEHqz/KOOiQs25mStq3B+G0YHq1z9zGIHAokd/fVI30DQc0rX
h966OEmHZAbWd+vXxrHUrrGzDOPZD/HPDj67y1EueGXLirdzUF0iz1kgzykdFhY9DD0PwQ5/qmNB
Jx5V/+PSZQlkkUynG5DVjFsmR3OwXkJ2V2z3htdwzJ+phXL43FgMO2n1l8/tfR2ie/l+9oAVpGHo
pMSTEt59306UuI3MWTZ2OorHBvqDcKZqT3wKO6gPE75xktvquxAlAHchXPBtxSu4wGYv/HYgZoVH
fAioAKwjgv1ViGjFacFU7VE17yFL4WkmbVo24qPzYqamkTKu9C8NJa593G4nbJAwi0PwHMIxLo5d
XruElH/hu+DxJCL6Ami2SfGnPtV/xhTCG2XJjqHHCmBsTke3TKNj40V/me6BqZUabij4z4fS6MF6
h3bC0D8Mh66GapXPyFgqzpJzn03JIdbowoBIgWmElYb2AWdy3ZkeH4EoggPB/VMQheMKILHFg7jx
cX7l707dUZFQ19aedZ9Aryfqmje3OXKKi9d533PDbyDv5cIrCJCB6z8/ZZ7Cq/seh/VNtZZ5N6nc
5Q5Vc/exK3zSK8Pt8Ro2uvngdkR43LWcH9IK3kcEVJIAOsv1cqiHLT6R6UTVPHZQ5mP6adPgxpSJ
us60SjZRSJZYwjulqK+7oi7NDY5eAM0JWYd4sdCqNnirpmixVqLoEt6OLm7MANQQaCBi5L7h90sv
XVz1t2TQ2d1gx0++x4eRYas5+mb9rx8KzcrVQ7ULVbYe4iC7Fq6ssW3TTU/c2vysFQ01lmu5D7E3
/jOKHv9HzS6q7g6apwzbWf5iGHC0dvBTjqSnNl1pIqw5wcCM3iPVciOe92nEIZN1Q81ArtxbMCgy
RdTNHkzDsF5dWsMPLj6BVR5XP8OwMGYLxzv2Qf5dUgWxhgb8UBHxT5vgy2E7teW6xXM6l6jH6YRd
JvPXrt38YrPE9Wk3cLv7rL7LU2zSwQicDGGtKZcypWWuGafeWuMzUSitM56ZGoQd8CZjCSvPG6fi
wSqm/NWSwwFFPwJ80ucPyrDcf8zU5aavm+lgkU19sMf2r6uw6AZ1Xe8bGbFIVJUPMpAWAs2F1UyJ
UhmprdbcUL8YT9qVM7o/U03zeMw3bxtL473x4vjoSvfTZo8JFMCfjx7f3e2IeWIzusEnXVXfXRTT
t+KhVnq4oVDZqle3SeRd7vjD1tHL/bolC9pEcjjJzo8/SN9trajDfh/MzWZoqmGvXPMrz4BiAGWu
j0FbeFc2DmfopbQ9eUa41yHSVesqgdd88s5ZahgrWzLkyyH68rWDmdcZ3rGIPzi17x1qflx7PjEP
4FchTmGksAJhHsdF+tX3/hcKNLuSif6eoO3KiyccdkSG/x4gdF1ZvXfH2KghgGkV/ipbDRfXa/Gu
DEO34Xbtrmnr7rn+9AquwED3Tc4OIybcsBsm/052gp+4S+dCjIOMOdUoXLJ5NIz0m5g/EXw6kklV
WGSVLVuAw5xPAEEPkmJXgvlnaY0PheG8BUHppkcjcMXSpj1IfeNLcA2mYJ/gSaIQDlbSpJ7sfGEe
G/usSO5sQz2bpbyK1C03ETVyQwwNXVg8c3RpXBXn9iofgRDDtB+H+RFJETkf26aKXy3qVNyi5GCz
yT34uFcdMPlL0AAWeavQEKYYjoALoCEM2Ia0ef+4ECwqeOogxiI0aBE8prP68GfrJBfU8YyMUPPD
zzqacAvx46f8FGEYrMsMKjZ0XXc2t1HS35wq/hApSSvVPHOlYytWjC/UUh3GnEUcpjAew+V2pllW
AovF/WufHMfcpqV6D3T3+T97Bpcc+bNeJ2w1IyCmHGzMnepTT26LocMjhgmfzgnMS8+uCqqGT2mm
NC9+Vt7NWNY3+K3RHnHirRdL7Hcxhgwcqj87LmvOiAN2hVEEqyF3ln3bVwSUCwyDH8iQlGu3E+Ra
J7nRO37t6I/uAeEjCJirqurGvdcPGCEku953dsF/jZse8pj73DzrfwSw92UnT1WQ/iua/tkq8kPK
0sKDPwckKHq1iMmmgqE2z71jbobHofdfrSoHlWwCA+qHDB5GmoxbF8/ugeOXSwQXgJUwJ+MmyvAB
Y/t1dvT3RAHdgWhbQmfZyDNcP7emJ/lcyTOCsL85TS5WjmSdBDH5D7IzNEGiYHu7tc2VA9h8zeZp
j89FbCYnrrcklZPdEFePJOL4h+IvL81faOgKdzioeIEzN9rqFpWEM2iSgr6fkgQrEyJ0E2XkG8py
aAzoJvc7Ap3zxhP6jHHrij1TAYZ1P1AizTsfEnIuxx8Xpd7OqopsGiVNHgqdiTLo995hzqx/cT+/
Oz0klB5niOEZv27uI1661Z9ZReEWIRUOrOY9McQEnzhuHnQT/TVJ9KxzjzV58GbSJbxe2HIyXE4Q
fmkrm+7oZMCVEWA120iTPSZCHpn+mSSfUXwTisg3U89YnIrhKU9YLvMOPoFHM/iFmHuTgutmYgbh
RvAaRQ2pvOYzigl2E4jmbw+xjg7cgtemas+mrb+rznNXJB//DE1EwKmT5zHmZLb1Yu+MoYBN+s0R
U7pznBHOJ2PnBqo4HhRCVwpliChCco/hvYB6w5WWTuSHchqJI+RYToRtsbYalj8ntZ+I0wLIbnc6
Wy7OTtnu4xhBNaxsZzuxZnokWwvnIsjeTcKLkV+i1Ih5bTjNWynsi7CdneM2FWGx/koM9j5umblg
PNPN57DBrHnqJMImrxkWlGtMxDvKzjt6ut4GXc/cY8I/6y5YNJ4kuVKyHu/KcraZ4Z+EY3FhrQc0
ZR5yylvsctXI1tAyr+w7L9NsPGpdbC2uY+TT+fvGFyOEM9KHHGY8jT/IGPSP9sSSEaMwexsd8OK1
sfUMFoCis0AdioyEbdGcpKgu04BQao/nWgI/GYoXknxPrs43qWFXQFwbPKyQOaw5PNAZqDeRk7bn
ViSPYWlh8atHznnuwkLPd35VyPWQNndhNuFjLIm1DeqiuQ8YHsQZb6FAJdH8WTcwxHwj3A0tgIM8
rW6xGT82gfXALhChGotTjt5vD+qRpoWth3dzZen+KUz871xLPqD0h9rFn7jt/uXAFVolb2SNrm3A
4RGAqHcCynMNcmQN5W0Nr1VOqLJcmXEkFGtfpPRTBGcTtgXf0YujMGpnWXIhabwYB1m5TJl57zPZ
7inD3gzwz7ceGbd29q8utZa0fG1VaDzNifA5ulu+8uV3pX06ZwPMUbPJntqazlLZ57wgRR8ziITx
sM/y5M+dARLq4ImL2pvrei+mO/2SVNnR4m2tcYDM63kEUWiG5bssO9xsTfMd2E77OXsx1zhQi7yY
aJ/VQh4k7PJNLdl6dFWkLoip8iiH/hUs3K7P8HS0gp+qZUZXyVzOuVbDLU/y5x6R3akJM/SDWtJY
7h09kNFGs/0F0hKcI9k+ekbGylzGxwY9eF15AVX0yrvw2gBDls23FdEAkIy/3sRWD+Rvs61b79ck
d0JS6TFx+Jft8c0Zwa/jRjrgRNmXvbmnOPbLNBxCE9k3v427cZwhYPHZ5QiRa1kGD9pU6SHt1Lap
5d4gYEWU6WV2w9e6br7iKPApDUxf3MG+uKKCJpHoe9Ms6A/spjN+078YoxweBwuOW11tLdG/THP6
BfXwGpJYWHptEPakdwYUcsvqaeAGm7zGDDK4ZeJLRvRgitBGCku/8QOku8EfLo1ZMsNN6qY6h6YU
nr70qHwkSCcY/NUxLcdLTX+vX2h0M7N/NF12OGGqPwQ47TUjwcconT8vgN4bwFE+h0TnHBMvYDZX
J23m1HXxnVrVdvI2d9Ric03cKtP3V/DGBuSnEtMX1QIRl8UWcHt7Mlysc11BDDp2I0QKxUJkvNid
wWosDv7x4ecrE/9zjAHe86tbz9UBI8dIJTD2CQ+Wgm8ZMNfc6h1MAX16RJuKyuBoUNZ90qcvHSIn
xQ9AwwB3PID7X8s4BhpqQcYtTlEzfoaSNkXHNW+THs7KkrdRs/RQ3QHw+c8ihdIM1uE2ccrLYCTb
vO2PXGQ2QmRfEbdfPvTCIBWOOySwqNAAj8GFlmYp9IXo2JsjFSZN+xSNAvr9gHNC13fJFHynZcwt
SRK8Dd5jyYJaTk+eTwGeNQSHyE/2fEPG6xiYycFtpLGO2jhcA9n8msfF22fH9S7nw9iB4HFWAVL6
WmR5jtcXctnkdbs61TijuAAPMza8pLg3S/8tFPWuhSPBGMLll0l0A3J7IzVvah3OGxu38hbTxi7q
itc6K19yOqfXaVC8+CbyrFOqkwggHNXJG5YnbFSRAzcBwSut590UlhBzqD6xp2JHQLnaVrDswOhc
MIt+tk65HifqRf3JuJMVP76k7y/A6dB8PI/3LsbiLIgcBJmm9wEiPzCMa4jA3PWYkbO6OgMLztah
78hznUdne3RQIbN5T0L4s+ywQ+C9ogLCz36iIN32o3yzcrFhoxquB0xkq4lWKBK+Otl5jXght4/D
qeDz7Py7VNiHCsAQzvnkZNeFuo8C2tGcCQyIkWtAGvzrhgf8BGUVIta888pg4wHr9WJegM5ZimS5
fhuibBtOGeeYSwF96fOsypz2gScx3RZLAXdLlGIz9PIsIeqsXClAB9U+4+SCmCbYkZU/yQiR3G//
pbE6Eo47S6cHZu5TrNRh7MULRYFVYLop6FTcbDGV2JPD6nEl/YkHZ/o5qPlFTZpoCRehVbJ0HoTC
OoeGIEXqP9Nde5xbTx0n4NDdGL7PmGOAT+twh4cCi2tHLQRS8yaN85Pfir+05TgvwmNXGG9ZWUua
CrHRpgs+Ric+fybI6rF3r27ApA0TOXDrRyA2x8Bw3/HnntnLPni4IdZFP7+I1ptgUCXPAsJHwa2W
+OYJlQ+XgPDYdhXlZsTvIgvlAXjtn8EukWaejHshgqPdOfVGdD1SuDom7PXziVoJFTCIxZmDs7z2
z7ieLnYlfgPLutpl+dXNpLZDgoV53trrwXAPHGZ3dsVckw/PcxiKw/z/5R6A01zpT3wKtF36ExZW
/lFouWTl6XytL7Vc+l+wsyImmRs6Jh7qrCBFn/+GDElDgjjTkv0souSp991/AG1wwPbR45Co86C4
mwW6efHbbofy+Rjj59s2HfsxfK8/fGPY9wKJdaU8iSJ7MUXCosHjLmklDRBEOmAnHZt7f65gSuOP
MSRGIbbfxYpKtcPcZ3deRZ9zgOroMX/2aMFMDuHjDKydFhdOhI4vDO/jYU78Xzynr5VM70LDObWs
Lbjg4QWyKoZCaIGYIrr4tepxQE8D1b1gPFCrGwIzmL7ZRAWIg0IcqDL/llnENjVlWThwLcU+ahPG
3LBThKBS3AVCPOT+9BU51YVmhd+K7R0za7yJsXpbINhF6NzjbsLyXeQ/cCWq1UTGzC2sp8SvaWHW
ASUnizEaCFc3wG3lonce+/JOJM6doAhiLhgRnQRLa1wfq4Qu4Knpn7hqPwy+ONSV9xDZOXw4bhEp
EIchwaCa8l8to5HKUp9ajCZWX03gHVNLPTppf/Igku1pdmNCnJPPSJT8CbE842c8mjYp1CZy6vUI
TXk9ArtKg6n6bgIGOiWQuBEszhh8+nslaH/J3P5L1GxhowVSWOeV3AdNinG20Wf2JL9jX7xBviJn
UfY+txV1kq3rgTWyL4DL/bUdT39e1obn3LP3dto+E/QHK59SsICYbpxYx6o1iiXFeAbXpW4aT05M
A6YKzjZadldYKL60F8RwAlfGPD53orsihPO0aZODbZRAOo3uz8TH1IXpDqbHAWniFYB4s0oMHHrM
MP/i0rxYC8xfLOuWRHnbWcqPFguqVsR2sQ5GTnszjO6F5dy1co077S1dAxQvNrr9gtT6W3c2Fia7
p7CaPD7QlgPfg2ltGsGT6YfjjgpnDtfYvoTsY0XW/AkTR25A7/hqqOprYE7myqJTLQ4Yd4sku9fJ
gloHoJ/Hp6EtvnrH99eWWQVHYiUNtijFkees+bRfsaXsBm3/aj/Pdq4uwx3s1ocsdxvsuWToIsKG
zP7o4jG89jXxUTqOww5yX83D16see9W84B6E5jBEJR0lpYNBFQ2GHcNmsB2+ujwBqDSY94i9Bd45
2MUS3/tuzMQ+zAOItVRzy7w4eYTrA2GQKKDgiJXFhifoenS7H5266bZjgbRjcQxjCZ7bvjZDXDse
yH1I7pzUwIGq/0Wx5Uyyr7pST2VYXFoqmTsp93I2dxQmNJs0GMErmN+W5EmuBvMnFWxRvD4A5qib
PePptV2A44Z3pPtyZn1CfnhIor3XYiFRIt6OVgebgOTl1sQvuQb1Oaz7mERNPofRbnAImlj8zqqI
QsapSQ5o/S9xm9IzOSa73rR2iDDvZeCczSjbtNPwOqe0iZbiwYryl8CafjlYX4Jp+kpTC2tobzv7
WUJjFjBBdWjf9Srb+s7/z9+i2JLS0fhjseCEPRfXpHrm58U9pOvIPPkEhPTZiypIyjXpmxTOhWX9
Swpod5h7LuTSd1kecr+jhUulxV3qeP8KM33yLVOd8Ptz6yvULUvllZ3EQ2dDh+Sw2nYcrqvZN3bZ
aO/DrvwwOm6klvpTrnOfKpuTsd/PRX43piaIGoIrQAC8zz6jj48snyi59cnsAfvyhgaoI2Udj2Yf
4KKyflvJqT9m2FYW74Bws5MlvPdwGg6DKK9O1lccrGxPTbp88zzvDlBZNmWNkdohI5s23XMQNlfc
oHu4ZJI9VsqWMAWKo5C91j4+2Juo9T7F6VIm5s3sIA5Z3Vmr8tNo65szOng5yc5RzUlHICbiIb9D
dP6jM2vTh8nd0MGO8dzoqWlFtfJm819Y0wS+FIKirr5nmGbn0X3vE1Fde37bZJaRkhhOuZIT0yZr
RqNCJhA/LfYGaBme82FhVuYVbKkDPPaW+mkpcVzHdpWuvbS+zijdeNM4onhWnb1c7rVqvibtYn50
BaSpvHJQGZjnIrAbnEbjuresZ4UoZ1VqywNE7TsX9jV1Bw5LOpYX3g2jd7gZTFK6BBdAyteZXGea
IgidhC3+mSlDTCYm5AfzKTNdBwNZs2NGArKLBhn66sutqz0r+hnCWN3fT1N/waZu0J/KiGEFvr0k
D1/NxDZ3QQ9XtdLWg8lK8OiEPnxL6B3PtRufzVZ+GaM8G/lEk28BoqKYeBirCiSZlzfsbPCRTs0d
1yoEW7Vxifi507xzDHx00tqz4PuaGvVLpUqCy4snRwLyxCcyv+qRlUGTviZlNR6Dxr/CPKEjnf9P
ak0HVU+I00P0qFMTsgERWK66dPO67VLuDHs9CaE1hKVxLozwGI8zUQOXXiMUXRio6mY246NvB8fA
p4qsK7NzyE1/3czE04DivakJ+aTprccUAn1WTh9+OF9jbX3gdz7k5JhWdBYm60m0T0NqvBk2IrWt
+USp8QVv45JqDKPwy2RlhbccbmrULa2sALzw4+lDA4ZyS1CXk59gPMsHbKV1SaFmJmgKGcIvL7Fc
OjmXwJZLFGwOgfA1nvUPnzLdKJF1j3N/B1WkXJcLQZws1shs1rIYabp205f20wQ1Y9MYNBBhqvYx
fOKyr56YhwFZ8Na1o7sg1d1oP1buC7jaD1wRzJ7uO8npL1sUv/4cEWDlH6+5ucvmH4tZBEwqUMMq
eOyz6GPOMatoqu7c5atcht0zBRQvAUorXUr0R7UedHsiHJt0Bg7VjBVtDHa4640OKTH4q30WdJPC
axEwP/ot0mfL6jHy0zsQjR3paNYoko/IMruR6EV3Ckd64Ftkhr7wWQZXw8lr2RVKmXHGN7/YbvDm
9Jxds2YYqryRCHXdDaDlYbMPdC35Rv1QjJx1oxLJhkKKTW3WdL6GCckop8IshbdzCwVrmzXlqys1
KqpXbwd3+jHb/m3Mx2FVwNnkCkrLsNfA5a5NHgaYVcQam4aJUUwgGchyL9PxT0gJIIO6kxhcuTW5
X9FEcD4ZmaF1H+Ib8mMaNSgwW48VPpLZzD4MZR7bENgz/Jyp6F4HrcA09sUeYfpaOubFtjsupOZ0
dWwPyb9E+3UphkDivw8HC/GQZAj6M6ORvtm1RJZINF8dKgiTbnibYkmevWeFJzvjw21YJEJk3KDy
7GsLCkGQnwoQruRuA/oIC/tU9+aJ+vBtXs/3jAcvfaHY7XNiYtSe9xYhADysD0XtQJ1vQWVGJL7m
zP6rRutEAGBCl5jv2doBDfKcVVJ4bxiuccuo4D2KivsZaZdqCkxApndX+020h5b/IbnFTCJP1m5n
vogS56UgZuhjnaTrJjrBZjmMc/iWli2KF8UZnkA99U8aKudKD2G0kUG7AU1HTiulUC+s6R3pdlzC
fgiATTxRGdGNPNoOpbdvPFKnfkfBbZO5Twr7KctG/h402dUMjwfaASo8OmrDR8heukHtbXvzNbDr
byeZ+scwpvm30sE9hkNgkHCvXfMfgfbdpMeD7zJrdkZ4CmoJx5iNDHzTBEcD+lczn0s6NbAyUeLl
zMB+Y11tQvx6Kz9Lf4vKfzSynqI6PdxHrfzzumBH79WBjoaLzT6mywkja3ahQ19S/K3p6ijE/ErL
ruSNFj8ibZ9s3Y93tkUUtzONatW4k3xu4/K1a3iHnN5nzgC2wOWpXjPhP7gNon4KOdfx9A913P9m
ODsk+S32n9i6TL7XVseTSA0pLKzWuUHBPgY0PQUe+Xah/d8oZ7MfztSEAso3nPBtNPpbTDER+ikm
jbE+Ulj9hLinNnUm7qSfvmHIxaY9lR9+LZ74j0kYh+1nQk1GZNE6QSXEeeDEiN3pZjusdmtvjqHU
529W0P9KEJwkJUdApXIBwRTON2hkkk35uauFceocbB9Y5urtKNIvUzEVTRYMhoTtNXbB9BhNCObV
gNc6GloWTX721uTJu2fFw6NNrnLXBnF4aGuMTl7BT88qUJmjCVKjNdDdutjD7nK0iIMaOHONqniD
kH8DD3Md4hSVKa6nvfkfZ2eyYzeyZdlfeYhxEkWa0Whkol4Nbt9632pCSC4X+77n19diJlCIUAgK
ZA0VLgX98pJmx87Ze20ReJwVW/dQz3b7xeiQFC7ddEs3FcdbMz0HDTekseCegk7+oFLHlR8BWIg8
GRDB0DVbiNIGHJHS2tcNUJ8pto7dAN2jwLx6Q6uz2DWS39aIOz7XiHzRIQjoEjAg2KFvAUk+5dXX
0PZD1D3mMx1ueQUvUe1t0kxHAGzzU1taBnNRifG8yCxxSCclGYWTlHkk/yR7seKWfuSsvzU400C4
qBMMM5/j/TBsQ6TYb9CoxRl03nTQXlu/lWpo7mu++weCSzvyNK3q0e7nfN8rgmrjocFP5sU3Me0r
WGkkDqBueLQZPd9mfV4ScuQyUsVdzWkaSC7Pp2Xg48uRemX9bVdQUaYT6W+e12SHnqM0d0y/YBrq
Htyu+wGX92MAKbPvbSc8+jEnSYYuxknMRnElWMzf5rLd+2r6JFodvUDcvcpKEqvK2Yg08PAVZwNu
0hJL9AyVnHRQetGVSp87eJ2Is3OclPVTSXcF/wwwxx483rbW2FIKyC9WxLoVtZsklW9pMxX7tlPB
msCMPdxXZoGjbS0axUpvWqeR+dqJgu+kTTYnBBfEaNkmTTvh+ShdOrt+6CuqGzfEihemubzY2Lq3
voBuZim/PSYqNx8IMy83rm6gPzOSeSlCb6adSkbwQBoMpT07dV3G84MRJ8DD0uLFBOyzcjLHo+nm
cIAjsamm3Re++PN428fyyScDjJQ7Gq4I+YlClDXtktZAxistBR8qpgbyHARwihagXRcfULQZzTT9
eK6pzTbooB/Zx2FstMgq2oie8ZwM+aUrnfhZYVRGLNJT8UjjNskoasLOtMBXZG8w/NjuzepsTJDN
wDyG2EqJfUBkx6OQ0Q/nVPpRqwFBBXBMupadfx1ztuEkH9r9NFHCpUnAhLRN4fR61lFMMWCEpjv1
Fq2Rakh8zFb93uoZKM21gSrFmb/gqQOC00c3UAPIFbLUN1+CChk9OZ8ko33sO2YS7UsIC1cn7XAb
u8+JGamNRrm8H3x68L4xMpbLh2GXzf2w0kHIoXS2BRW+Q2qVWz47hTybmNm3Zd48pk32BePqfAWD
91LiYNqIWQOxt2GZpZaZPMtorHaj20Z3QPnM7VDDtihxlB1Smpl7HXlgiX1cD7ayvylw1FstwHnI
3va/wxv09kYAf79hRluBcbjRNoSghpYa7QCaGiNESHZ0bnWXEh8e8kcUBic8xm9m1jwV0/ykZfGc
VKrfG3VW0b2NO3I+OfXbuePRhSCSI0jGh6Y2q03oyBuhe+vG6kxykCILD7xBDFpTpEej1snBbKgB
PZIWcIBTIHZ6YufKBiiIiKVj5I81yhrCZNaCaQ6dEMm8qKasSHxIT2E4gdvuHjJkIy55BlmAZtuJ
IwORPdseOqiM7FoH/kNYPgWBgsZtUQtjkO/uG6ke2LSTLSlBOfrs6pbfdzFnUlHMw0NZpocUfONa
xvHR9POJQojBng/K++yCT1u3CgSNV9I7cRwTSZSFnu0g7V5uldn6/LG/zwBlbTO5oLa7lFgbp3ul
ezpdh7iYD1GR9usy8p/GxiUw1iQBZFqk9HPcLosNI8K8wu1fx8Qas3O6Gza5Fvdey/vZEUO7Rdyz
AHhi43VkR6OKt4rLJGvmnQj2KZyI0ZrLB3ip9dns8Z5gK38kmJczcW3ZK1ofxPVlEvKgxkJMwcWw
rWMJcjhvI3obSTREYcpAtz71QMbWXth+QuktDkUV5OvKjz+spq8OhmcI2GxueyOkba5bkRP+raJH
GQBpC3zyUx236L+k2njH1KjOcJ6Sg8GsioQygQDIjTLApwONZcSS/LkzYuSYroFLj8WlLgL9bE3U
MRk87zFx5jXt5iU6tqguc9iTShlDT1AVo05WZ3LnKJnH5jFCCfymndoixt7EXJ/n00VCXdqwPKbb
woOcPMSzeMacYn+jva/fAAv/KDmPHKjKoiP+BfNo9TA5UBpXt21EYBN0c6hGmUAQissbiwjSz/49
HjgP7QFj6EtPFfoBJKivUJ0KTAB5VRMJ4CaSA6fDw+cEyv/CTNB6cny8dVSvOuxxEXCoRptjvcoc
YDUacv/aeT1TgMSQ6MEDh+CwXhvHZI6aK/NJj7mH58L06TyHSGibNlzsWPKRY8nw3QI6ee8GKV+6
AMbA4TYGPNc1zptbt0wBB9l+Ld14YqJdJy9jT2s/NNv23igS51TNtY0ySuP8jUdfceA3mTC2ueQQ
Hou0Pmlj+i4i2zoSM9WCPptI32tAUuETL4aPooaaVDKKx4nSEgNHQry+85oR1ZL06rc+c/m/SwsC
BHHamGCNktpPNtlAzQpMzraXJlpIal6zFBAEQ1D2gFheC+CHl6ziKK1AlNy4kfMD/5y7C0ub+ADT
4dzgCk6INYNPdA4kdlFNBDGILofaczPMhtpWYfTZjeWnwn57DKWLmbLt+3urMa402Lr7yKQ75OTM
rmDLZDuZUM5iMfsoJ4gOYe4xfvEYB/mEBa29qh/f5yKQrzxwEDRVMO9NHFwHekjBgZeoD3atORAo
DSxlFcGg3jGkrrfWkKodbBP/UGaBs7NBnKCZlPRgE7+h/TqqtwmF+TuOkeyKJYdTr+EVUFDwLhzT
wY2ObQ2706mj6FCPxEKwzAcLIBys8Jub1Ma5J3v1fmhLhgmw6qCZsKQA9+JqRICFY3lHM8+B+yqm
/cAo/14ZlXPj8wTdKLqT6w7MDl/0cO7Lrj+XSoffGJYjQasQDaZdM93OHRem5ZSap1b3JMDNpgR8
hcRsSfalB1sUM6tW0XF8dtM5v2sKh8P3pKg+XXwmraM4ZRdkKQFIdI5j2MD1m4LgA8tldBxk8DwS
6Hx0yPB9aELFP5g5NiHV5RaaE6GCQo8XYwio9PqR3kZaZOGeR4B+lwosSp2GbqmIJ2vR5g/nzK7q
28XOC9INw57mmKDRUN8y5CXgSeg63CZ6JkqrqROkBB5ODN8O1LnkKWStNdR46qDtbH2oyafYjfpr
14p7By/neh5EyfEXK4QFfJgqBBvzaAp7qwTCotA2GffR38Xu3GLoqKSGIt+Rw7u2ZNafYTtFK5/6
HzWlapld5Rmq3AEjjV9OgmfKcJ2zY/biDNST7SQwqfWzLIWqEJoBp57WHCsyTmbLvIEkD+PfQCp/
tsi9X3cSerpJx5JSNrZfmXj6d6K1Ijo+LZ4fn2YJEbl2sm6opJieoJBGttCZhxrzcr/pU3ysK7JI
HHfPqdQmJgu1Aa9oQ7Yu2jPoiQ1vW4ywYoX/3LtoNnTCFgFlNOdiSlGnjxhPK9yNCpIshKQ8OTgV
vgE2xcJo95QR4+4/yEBsiwFaPeLcDMjQXDxXiMlHmHUFkONNHzeftZG/Nmq4RiVrxJyQY5KTDE2s
ZWKdiBlnzQh1X9G+n0V//8e//tf/+d8f438Gn8VdkU50HP6Vd9ldEeVt8+8/1B//Kv/7vx6///sP
R9vaYybsaiVMx3SFdvn5x9eHiCX4339Y/8EDogZ0xzGPuUiu0xIZc6YvonJ6gTEJ1f+zqyna49oy
XeU5tissz/nr1aBtMVDr8QDrnM4E6sGJRHAG2SRdi+PvL7X84n/+YP99KVt4yhHCBI7610tFTOLQ
p8jsyD6DAK4PQMcRutidcn/kzcOcNV8a1Ns3HSrtf/iY9t+v7Zm07Yj70MI0Xf3XaxeS9KQ27dKT
LVEgr4YwEt9b5taPv/+Iy93620dE18sE3RLLN/nXy6B1E7HI/ebo2FWAhKDPQbeszFB6UAl71Y4n
pAm6/Icb+/MTw431eGJcy9HaFEr99OGkDmrbLEk3KXJvfIoNNCQDq+cR3fn0D/fxV5eS6E40Fbwj
aUf/9QMOYyBjfKnx0Wox6qhRpscyRaNsJRDof38v3V9ci88kPUJpGMJbyvrrtYjcYFLIaR+0k0q+
FxgOZ2TmjftQVBU56Hzs+yBLLSDQwsWvo/1lG22qH35Bi6GLnCXa1bZq5IBRSSUi46BHig31eDWm
eXAfFURe4qSWF5fy6oFmoTyrsapf8GPgoMkc/6Eyx/bBIkb2ORNYiUQb28ckdMZjUMAwXcFssQ8g
WVsEEkYGmnqpVnRrpTu7ndXNGPrygw64PgRDhUxnjjP2VVC8MwMskE95W0xf2Wk4V4BYYTZlgn//
IdKEWR8SCvcyW1l2O7WL6lRHSMwAs3ndgbKAnlipM6oMX+e5u0kz8ARMEmvErRZJKziqPVM9R1nc
PPCbjV9w1oDC7VGqbHKLZ+hQyTa4jEGOAmcgmUfYnXMDR3l8SpaEF4Zb0X4ou+JsWSF4kyHO9rmS
+pT3XkDKvdXlD6UrW4QfZU73VjXy4EDMejVFQ3lDX8i/ZE1d30V0eKvd7x8LS/ziHXNJa1G8ZCbC
4p/WxxyCC97Ywjh2flc+lYYd+9tSNkxITNfeZvSnHvNeio3rF+ktAQbGLe4gWM5mNWDQSCAB/v4X
+tVj6gkthULrwaO2/PxP63VUkxJFV2U+Bks+N2hGsY5ijEB00a3N7y8lfnEtZEY2wV6ekiiCf1qt
0ySmLStFcgpScmfREjMzMOYHIC3fAhNthGQ7pE66llFzmTA/bVsIc8ogIxrcQurPx0brFlEAnS7S
bQ+zBf+YY8fdEPdIubwkgWvlZpTHNuVB6RMWohCN/f5D/PIzkACPx1xwz8Ty/f7pfjESK2YbV9PJ
d0R/2zux+JpkYbYLdD7/w3JsmX9/VlgZ/9+15PLzP13LAncaJvCxj+OUWWuGHWBfq4GOhA/1qpfB
iFxDZ+uMwGkkoGG1DqvAPf/+8y5L4k97gmeTn+ziNLEcy5J//R1qX4RSupZxqP1QPzIWQeaVeZfB
aRiylkwnLJcVYKLtC6s7by6/v/ovNl3Pdk3EAxwEHWX+tDeAwIxMuuUZbRSnXaHJa/YTYUDQ0Bni
Vb09bs2ZTJahJyLs91f+1fes5LLRS49axlt+/qd7T/Di4GObj06sx+EGbYn5rqy0XVtl3P1DyWQt
n+Lne/zna/30XiQuwu3SJRhEOA4NnLmynGZrW3Y5Xpq665y1nlQgYJMZXoBDN2nyo+s7eYsaU1Qv
lifwnkx4bcxVMfpDt29LuwCXhl2nXEOFJyTX9GKjfvv/uEPgTUxLsB6rn99mmIquSm0OV8KexRFl
WnkXGh7yKi+NX39/qeUG/O0GaQfiIRcyiSP+65eBUX4Cr2bFJ9cQ05OsGD+mgiSlwCKJGFhCsf79
9X755fPBeOYFiQjeT3WCBrFgNuCpePFErZFBATu9cjyIP5B89u+/v9jfv31qO9vxbMtkTRTyp0Kh
IxCxhmI8AUjw061Z9o8d0umNaabICGNbnyZh/8Nr9ff76ZlS4dN0HVdZ0vlpE0rSMa2MInSPiZG0
d4NvwbYMXVV+pWQiyaFkGvP7z/j3AtazXI/y1aSCddXPX6BSDVIEXLZHm9k/oDOPGcoKhPUU/49f
W49gea4CStpho/npk/mhy0HZxl3ep9xMy5+iJ4EgEIgP0fC//0xi+WL++lRyF7kKFgThWurna+EV
zjSe6HQJuOoAX/S1/+z4HKw2WeUaxJiMDYZLJjy7OTXSrzpews/cwas/x5HgJkyDhLdsjC4mujCT
/pOdpgg1s2RqHjs3mZ7iLpMYSIPQaHbDXOJC7xvQGf+wofFA/+Jz0FfjzZK2QLz30wPYo/XtBtOI
ThabwGbACw6zdRQooSRiGr8ju1QBHbRQaQK2pT6bwnpRqIXmmkw8ecEK8QXPEcTxjnSOWNIcQPAm
Vm2Y2CcgPMXa5N+vmqYfTmE4pGdH1YSzjzCBzKp3bqKYFDXcz0sgBGZbHP/j1ovy5JOYEVrXc++f
3CrwDx2F4Ab1hEtfqfKvKc0+cv8CAtgrq0FJxjQBFMlwlyP0WoTY7alKGXaA9w2f4Ncn59TvOayP
tCDRm7ufshvZMrPI3/J+TrtK2skW3nF6IILKO8w6eGuYMzBWMcste8S4n33PW1GNu/eJsAgmdfGP
05HSTGO85mzRlzqVrMXnsLOLHIZonVFKkwmfgA2HbeV9pURu7qJCEa7gu+m5ofqjZQwgkfKn4nSw
hA2nnb7x/KhbGyHhB4qWwacIlbmLbKRe9Dg4SKdJu4ux6O0mGJAPRNRySEgiRpLKrjEBdTg4lGUf
m7YenwhxNXcOSKGDCOnXjKWSO1oXjG5prCm3mFZMHfmGNOhiMuRBcuAmY27nOF3FhI2WnbkCYhGt
adGBKqSDxbEwqq6jRUO/CLl5dZgQVt2N8mZCvY8hpYigZI0hnkPcidTfdg31wjfpYJp0NQzsk2sZ
2JNBt8vSjwhK4DUHpnkcvf7FGPmAiuSDW5pzIcjmdtriwSR9r3Qnyv2BQ5RJmVH8F5jZ08HOTxJ9
m8StdTR75TO/HRRmUR9hScJBA/N+fSXsj9UGjeBGTF5/6wEphW3iPKFVyDZFZiSHhqSUA5C/7pGJ
fvijHWoixiqb+jIuJIz1zhKP/RTdDTgqHnCqx2czJX8kKqfzqKZkW0XtN7fx/FOXoKsPE/xsfexZ
+1KB61w5FrJPM8RQU00C6FwI/qaJGvM4BUOOSt4s10GO3hsVIUKTEZChSX11cNpKc6aDYrailW8f
adNWu6CT0Zbxttxj885WkZNMW+04YA+GActPYo5vFpyojZpcFFTKrN4nzl0XXBowsBIP8EJWeiEE
CVO8hLkzHWP8r5tkypADxRyrElonVNCtetY0XNdtYNIOG0MJHpIwDV2X02FWnnGJlqzk0SqbG68e
zeOgOr0vokJfTR5qvELufNulxNjwjJvgO0fn3k/H6sYKWoSXkWWjx2ujTQlW48h+U5270hrWdi2m
bcX4ZcGj6h1J2e9JwTB4pC7FCuwWn7nhwR81xU3uasjMxvCBGHY4zbJqzmnFX3Ul6kCjdvPthLSH
gatuUD15Ewut06Tb2CL+Lh+N6BWqq3N1va7c6Z5ky4BK/B47cnWTGA1RZxmr4DjNr5E7GF+1zMVh
lAXrUphlj2EUaZ5rnMmzkiUBB759iAWyEzLg3GsvuukWkZD15kyifGPEUeJtZbZY1Q091tB4z0v7
exO37xX+shsjBXNPoFbJPcwQHEyLkpVckg1U/fDS5ET6umau/+kc84sSwFKKY5hUipaP/qmkaghl
TpSh5mPrgYDOiA1dqVAiMvK9N8MV9T8UAEgTfrFdWtpTFBxEf2nq3b8WcXVrG00Raocr4jbtcXBs
2wVWDDgFCh8lyXn2AmboY5VugOvaGF6CA4iY/LRA2Vob34WbBfIlL3v97HGMXMepwKlBo/6jn8WE
0r48NJO7k8IisGSk1wqt01q5hrtWip4c1kBo4oa6KbBCclQUd6qgq161eL/61j66y4sBRgfT8Zzt
54g1BD3Nmv3nZvovV0Xef2Pifh7pnLB+JGwyJuD9EhEe+qb5qSbZXhpLrtNwOzlpvQmz9rZY+udG
AfKF9cuQ40GAfqTpi8gia8i9LP38LjPKo++OG/7rp6ejW7ekD6EjEP+ixTsLCJJOP1fzp2IH2uIj
KbMEAxccAyJpnMwiPTRCnx8UNEQm2/mRpQ0RDiVx8eUK7zy1nTSIPBNOsAxCTZNdr+B2A8l4azuy
BM2OamwUSfB9GlQSE/aCVt6qO5SjaFWNI4hvviuVa4ZsQ3GwQp3xKeVirG7KKXqADVCjqGlCp9rS
RcLmH43pqYJTePbjstmmtJ82cYOEtYlmJsNe0u81T8hmhgW7j2WernvDzN/GwBEvkT8SXGoU9NLT
MqEV6H+RRhkBNnY4Ajndgz20rxo1D9PP6HOY5WtVhgg/GYo9Vo0MX1xyDBAI5wVIX8mgrAiQiQ1p
W+5whAITYwRjuPY+HPFpVlFenKqgw3BDDOgmxXK7yYNEfIct329q01THKM/TYzan+R4tfn4bo4Lm
F+sKWB0ZuP2aNs++tKb80jLZvhR59Z4hD3iinC5O0GvSPVizAUaWH53xv1qncBjOojQ+J8La9705
VchiE72LkwpRz5iDyBpK0rzYIfMtAC7dA3Wa+4AHuhivQ1F9iggZZAymjIFCaiQnYsTEPrRzxOYW
ZAcIeDDxkFNOvokGATqLews5TzwZEJ336dSPu8ZIondzKLjeYH8MFGKItcAm+PQB3vqQFC46RuFO
R4DSJV2Waz+F7l0ZuKTTD2G/knWGT7ucvDWRz9a6V5oPiNr7Sk/ii4AftnMlSec8sLV1G1k5wRN2
OD05id2+NE7kP3dSvwY1sXlTxx6txqZ5APpVXVr0GkeZ4ix2SpU84FmqNoEZLkIazF92HjnrVPDr
lZGJltlO4q+D0s2t6RFpqNISo1np6ffAdlDbByIMdk5oQCDUfj5QNHYozA489Al23tllHmMWnXnm
aG2ecd4AVXMmYyABYOI1LsDVAO4q5LOaY6BsOid0EsgHsTJLkkEjFt92L94MrFyHtArLz9KKs3E9
daRjOiKsqJTDZFMCrAULwyuHX6SO5ucAMCPKFx7AhxJSL+Ezer5atTPfaoMddCqD4dGfEQp06Kbu
Wy+I9mFjynXUt/AO5zbelgxdDhmG1W8jI6mvJmZsSJqhPdzjXxx3Pd2Ab+7sZc896NwtmMp4R3BH
cBckMngIBCR74S+zoCJoPnzHUGfVd+6l6azxIoIBpwQqzDe4fsZa5WJYdzQ8YPp5miyEIb3FVGJv
yiRyWD/l17mDuEE2ofHsxWF0kwyBuIFjOJw5ejpIsQJO7H1Uf4+ZF7XrTFb9fS8RzjvAga/EkTYE
yTn63Yzj8dQkPFR1Zw07Ch4knV2aPXQNfE1kRVSlNXTixWkIgi8XOa9gTwzbnMNZm4IROwNlWEr2
Uzt/1nFECUZP6yDGAi51Swu7d93wh1OIG5ORK8ZHNdpvcFzho/UFEYV23VDEJ2n4A4vnjzAdk1uL
Z2YbjTmR9I4CnlU5HUcMN3gYZzs7DIFnlFsj6sz+AKWPiDSUlA+OQzqs4QyfCW05RFzW1K4Hv6n2
eRDoS+0Sjc2xHmOor+uRmfSEEzYt76daqac2Qi6NMS3x0Wo1mGfM3NwZxKPxelD44KieQKMMAWss
3XPASNtJyOljCYdnC1VDvg2dvqCHmpEJaGMwXiO9Lk9paOiTWSxO6rhBEjC2jnfvStEe4mKJubFz
i7TIROBskWGVGlBATedA82DaAfmOnjNQG9YmjSxtb9o2a3fEjbcbvNHATbLJukaQO1DT9hTYGa3f
dJUVMUx5lMfTUek82BCWEEDIJEsUcicSVNszNprCm5dLsbHlVaa/q9htDsG8DDvQFrCpISsVl1n5
8zvTPfGFMIXhqrGwQV2xIxR2jrCJrLSD7tDAad0aBqZcI0T2ECU63DKz9S9KJPKGfnGawckIspYF
AV1tUjYeCikImNhmuijZKoIZHuqpGi8437y14bEzcgZjlr8iJofFNZnEm9MZSKOMFFW7LOfGXQ9V
qU8CEuPBiUFlJREZ9qir/CbgpemDjzAIk6eKLu3axmlrL75LmLkdwQtMkjPG28FDZZd0+voYi+KI
6x2fJMFln8FsY/XuMvghY/IwFtDUwmAIdwtBhAF7tofHNX00XvPF6pKnWvgXeIUH7Xg9Yaf9NY/j
s930T2mpjmHXN2fDKvSd7wxkFLS8V+mhm5L2IIL43iHTneBOaKN9Xb+BNgcW3DRw3ZiVr9oK5LXi
sQ9EQe4zydxWDIhAVsdgCUeiAOB2RA18hcWpUJZqIxLYaNgJ2DkWW+nM0taZ9oyJKnmU/XRTdQYG
PhkyNgpeUSFxk63pbAERcLppa07D13oMcAKjUItRBfTR8BL2fKGxW76oSD8PtfESL3JEcxQ3CLrA
do1gWKsMgrJjw3ICB7yl3ppxqhHW6bf2LboGWJj1VzeVj1oGcts11rGU+Y64jo0RhhesDf0ZhDiH
HIn82AxRi7twd6rCnNUK4oP/YUx5uWFUld6ktdIvmeX4t/T9EcFUtMVXncNZVofVvq/HjbvYyHoi
7Qzg8ZcQ5TaqN02woUiQxffqPTb7PcerfUbU8eRBSR/j+yHNd1ieLp3rw/GL44PbNl8hFn7RqXEe
TCnvhJ+WO1GoC+ecc6jdaV+K4IQgFfp657zURIrGMviaYq6hl2BVN6AU6crHqmLujs90VNUjMX4w
6NKiPNAxfsJ6vUdLcbU6A5Uoe21fHbWV8R0P+96pNxF2n5WLpZWlN2XaoDl468Ihd1PfhbWZk7c2
7iUx2YwmA8W3kR1FjjTUHR6ingUrDr0VJ/VFDHdbR87e1NlXFI/7Kpb3fZU9AoBDJ5Q9sop9TxG6
Tax0FP0ckObsU6OeYhbwKUf491YZ3ZXJuCoFWVndnC66PzbWcQ0kFb0I60coO5xhKVu5Va/c2N8z
Wbrlw6OBba+I5L7ng3MzIRRzU3S6fvldpt1jCEoGiM+mL/29G1Z3OU6cFTI3DHn9sRyi2570qc7j
7FYiKHdGvKI8Hffsvl/NcXiACQrxk2bZzpIzaRJ0S1tNKGVnI0tKk2nXUP0Oga131ArpAbbsN0xR
GzmLW7a7N5Xyz2conNB5R7UfDIUdpKcdNYbHYnBOPY8le4d9i/Tq1OYpFOpxh2wWDRDJqKN3CXW0
dTAVRAUEfZIayYuZmwkPDspLbGwrP3SevZaiwXO6R7TF6cbBl7bxFA+BmvBhxKbDQTMvPZRatj60
YQDb2/nUABAdFCtFFnMcGa7U/9saXzXNieK94GSOxvOGoAQ4N651P+hh7/lYmzQLtq19d1P1w7em
bdehGHYhkPS+dm+clCBD0e0QyGFx9O9bOiNRnFy6IYfHE4ECi9K6XKzTVwO4WZJAsW+r/dSEH2MS
fwtb/xbWx102Zjh1RLMOcArhNjcB13Zpv/NioKcsz9wfKEApGXHkMJTvBEu2UAhI4EMkXG3aJew0
xmUVTnBEadEhbmWpEz2Plldr6LnWKbDiL3bcPOdF/C3u9ZfY4whEADtYD0WV4l0hhGxEZ+B3D491
mnEKmom6K919i2MxgyioPQ2hrho/89ls9h7uXdRLqVpFE9iN0N7m6PCa1HmSBanIuU11l2HUMgbe
ZppyYhOSitSDw4Y9hfm2jgLCzur8OPsIV8FSeOuqQeAERu0lryaiwlX2GpcLhDqmzjOqijNp3X+T
2cIRZTi5qjMNipWP4rbdERUiPa+lYWoGh2DAvtSWeI1p0AEspQ21aoTBAl7hDzGmGx87LgJD2o8a
nF0QNnctZpA6zG5G5IlewslkLr9bbvc4SJO/2QLFLdDFynq6nfom2iWyvMIYfm8kizF18WcFepud
BqGCBJeLcRS4SkYlPZjZM7jms20BCjM9d5+mebMNZSh2U1g9RaN6KJ0wxt8FKqrwi3mxhX2rLHsJ
fMHAQchY00ztpjEGpHuqfspp3rDpJpc8ku0aT6oBZbs9BMo4pHZxtcmfayXiMzDO15bfh36Ut406
G5pXXh2nuLoTyo+3UT8dDYPHKY2ng1eVRz4VRAnIMs1IFEHENjFWIW6IOf9OGb4mDO27zq0jxwrj
WrooCIndKlck215RaH2bFnOj6fLlOiiQk4QzY181fD1usZnm0mNvHi++w/fAYIAorxjQokG+86qr
EMEuhgIsPTWBG5Im+IXjGCC71gNy1IaKjM78Wpu40kxylu3auQNrAKujOiQzwVJN/soqvcJQvUsX
L6vfj29xaspN4LrDiWbVD20ZNbhtA5yFiE7SnJ7oka+DynmFjd5eh6a11kpzjjJTLNxtXp7EUtmm
njM9QmO5BEA11k5RHaDukVmET2xvIsJeNwZ9EqvB4EU7qEPu171UpJ/0+OzsxW4c9ZeqK54aM6aI
LiuoLohcwGWBQqxKZL+uy0aW004GTz1sotm4DjSoKDiP0o7ORWBcTQpZ3BQ9KZeAChHCAyMpWQqz
Cp6v7lGsd8Vhpud0MC3eqcFkVF3bw3PnNRz/ahtKKA5y3jgjeqdAeU0bVoRE23ejBziY7q6zN5xl
eYKcmS0+HCD/a2taYK3VTVQvcXieWicmsvAhQd63hJ8mwR5X/kFr68WFyZBlJkRajM7U9MJQ0dq0
KoYaNn9sdLpLgUvxJAcHMpqPwsLfGHZPbhFDTp522D9ROUfEgnpEaga8y0ifrQw+RzOuLT3orcdE
50Bw1SnJ7HMY5js34T5SO5Ia3sBiMLp7fNmfxJK+9MVSFlioTYCjU99vyOp6CPEGsG+8TiOHJ/qq
q4FZ7poaXW2Gcbz2xvTcUzDmjfHg2UV3bAR9/HnqgRSB04FNh+RxTb903AjnazWjiyOSyYvH+8mf
XnqJilclADynkZeyG3m2hq2bRQ9tMkQX1NLxhrkHAv8oQMWg2XgjLwNEi/Bwm0ftDbFFJcIGdnbH
TsytKCq1Sfky/cH4AZbviKIJk5FtcWyMERvPYLkH+d1ysuGc93wYTQY9at67uM/P6MRvGRtdp6b8
EccDjTrzZiqICEci+1Vi1NkIM/iEGXNuSsCUmeHeAfveMVBayal8n1p/XyXtQ5G1ajWZ7reeTbhP
nY9MwHCYoy+a7EgCGMs3lIGoBOb2S5DZxCE4bMgUOe0Gb9Bj2Rvrdq4fAkol4Ib2IVPJF6Igu6MK
I9oawF4IDYP07MZww/IhuGoSITZzGh5z+FCYm1t1AKl1G1vtSf5fys6kOVJr3aK/iAjgwAGmguw7
KdVrQkhyFYe+b3/9W3lH98qOcryRB7YrqUw4fM3ea8v+nEr3EcpCD40kdu+cmp+ToB/6j+W1tico
HZZk2VqSCmlN3FrL1ZrN56UnHGasyX60kpVBYu9d3jrPBLXcfLPD0yBTHMHm8Khbsf1iWPmjxuHM
xGlx/cosWFqI4xDKYGnbdo/C3PTLcdoYLWsST4V+w44Sa3W3Ea1HjMakPkrbOrmU6KhNg17Af7Yc
+8ay9AKTXJFVUYigEHLV9hHonHidk4wCZAg44xNAWsrLAhwa8AB7fE0d+69EZH+FsrvouVUdKoEV
vC+WdVep9dDXfqxTxLjtxIwBODgvQnJ5WpO2TJ/OdO+XwZIfIsU3YGTbEscnYeP6odYt627Bqcza
6L4WbIfQceMQzrGe4Ithr5IDQZtiQlk7+do34tPFQOOMQGrLEfJGH7Qtlv5xTs6c7KGfzZ0JW7hg
blUIOpyowdjJLkrHgxyr7RLm2mYsEORjFGJrhE4pCiFLkDvljc5O01lDChtvQDXTV9mbCDyJjHRA
Tj0Ax9vtAc/kCbD3Bk/HoUnIJfSc6Gbidu5S2Z1Ky9w0Ji1I1oOnAqBbutEjbl/Grc4TVquNEy37
BUj14rG2TnRvp7ktLkIAbZ1DOWFuOUCOrt1sm4oY2Cpq2LlNuPgm7z2p3c2ycAYYOcqYaJVhmx8g
coRahGFVs3aZvI3nsPASPb7nNe7XpA2RkUS5TqJrK44mqZlTCQm8zAOvB+yLCpqBanJwKDG6PLsP
MX82IkQnKZHxuYyYoZDCkimhapW4WJPMORmyOqJO5ZaeNxk9gWot5h+TnzjGOUbByAz5mPXuemhu
2yYi5Z2u3OazA749IurbC3mI2/zUzczXc2IojF7e+jdfCYDWTX/k+d0o5pteWK61Klpp2cxOnMSj
UF/ndBm4DfZKM7+sJdwsElBaAe+O83Euuzf03yVVIjVX6zw1TN6KpFyjquXgtU95M+3ltOAlMlfo
Jc6dma5MWpWxLDYkk2yHTid1VdvZHfyIDqaDoZ9MeG5RWQbC0tZdah6KmUBhG/YXDLHjMKDTa4tq
W86gj4ndwcsV3N7M+thvufv8JcoeS1KNUK6sM6rvRCviLbG8zSUt0tlvpuZKihJvEnQMDpxdJ2Il
3E/aeiEjaddH3OSp+ZDW7SmP5odOD+/dTP8cAfis8z7CslD334M9bckb8xWgbU2fiZhpj7oqr1Ni
b3D9nykVQIvrsG7Rs6xUJW5s4OagAThhj4DRj9/wPCzwLlNT3ocZDWmtL5cGQvhjiYd+dEjJgbq+
1txsFbvppuqGTVjHzxb3gxuqe5aHx9aKWZjcCDXNwc7GtaY5K3Mob6m8+utQh3cMtCAm2PA1KS6r
Eqf4EvpVa28Z9q6ipTyXYHwQSfIn2HDJaI6H+l3HQ3ZXGTrWIyeAJ7KC2uO75gR+K2ZUyIAmNGec
/q32NCXzilpU88nm0leSaM/GbsTJyMYQ1f0NWqWsxXcLq6ehxa6cDVjr9QgyADMlrOV4plEUUw6g
f2WMkb8WOm/brFHHKh22rc55xq7klPfpZ9NO3w0g2VUbMh0PK/yt5Fzd2713lQOS2pipfCzJsKiM
a2l7a1DcBPGSFkq647lyqycmuqTnDfEL48ryyFHH6I04WX+hlh2pX6CzOHSdmvaAreHTjrIDygM4
2bWLMFh9ABpk/BAVh3SesSupC/lLm16Yt3C2jWIwxl5rDJh3bqaCv9E4hStSMvdGqr1l3BjMvJad
0smJIVMetMW9iCjUMPcTk7CUe9bS4GilfXKBUS3gufXW+EggQLC+y8DeJ5KCX8wMclNT+6gNxKRT
St3fNKGEJDXtNI8pjKNfWLdPlGbF2rL7NW+oowuhHsfGIexJQU4p+OUwM2jMxDlpUC1UOCkxn5Pb
pjUXBBfvKHG/myG3n62irij2XNQX3VTwVeYUTrK4ltidQn3G9ZnMO9fOqS/cNUTj1ZiX62gabTKQ
hjelJ+42QXoTVAIDdCmpZRGRVg+DB7hA3QpCVDZseyjbGNEH3GurLEqe9KF6b5euYmyrp0Gui9cQ
gk1mk4OyANZn/bMFnsP4YcappS2EBLHpXS9GtU118YDHcaFK115mC2dZ3aFJmNotJFx4BHWxgkWE
02okHqqmMGakYkNKbDfYygpMQVS9ccveNe76ZTfyPQfuNAZI1yGIptMrwEvWTHjIcYFjR7Rbg4Bg
5lxOTpQC09G1kA3NiDOdGNA+88LvgrqtCDusi19w1udg4QmSLMQQE4mtGXvPsmJbWVfheyQQG1kM
uXzTy6+DhwyktYm+Vg0ybrUp4vmtGrKdiKOjOzlHiwrmbiy/4pntvKZ9jYt+0dtoN0Oc9Co6rsT0
mAyCoLbrbDm05vgFP9Pb9Spdz6bHCspa4726RVSZn3XoiVNY9MbnXI3fqXFLmZnwVTa4g8zy4kzJ
CzlQxx6MS4y9yVxYMkRmTle31HdO4jCRJKcMMv4a8xq46+53nKYnmxXTXrk8rXryy2vExs4WYFn1
q2FOeRAlGXy5Gat/mAUprh30BGv0rStxo3A60QdRthQ3acoKiSgyxEQ3M+Dwu0qzj9iuP2SibTRj
vJJq+GjgQUuZx7Vm9tyR+oLpceWFilS6Jr2PiugxBSR2V2LFlEW8V4D+GINjVjeipzlBsTHkz2XN
BzGKj3zYgYdZmnAombaXOnnOTfuSdLyygXVZCauZvB0eC2N0V1aqzUFrdF8ttqG1m2gtiOvaJBqs
+MSI/s64rzk0I4fE6MCAAW3rOxKAhhf/slyQF0NMSgocX85Egh4cB91+ERcMoo3sYC0kEmTUaTjx
kwROsHt1VYaXNPrOjGg19vq0q7T4cSDsgFc8CaXNvVa5J2WG/A3Lyy1o15iXy0RM+gTnic5c3Jlm
DVfZNfeDVwB/6v6q6Lkg9up+r6df9jK8W2B57qqSl1aOVZXjNFx3EVGI0QDLTXhrQCy4aHnVDyPT
pRzDEbat5dPpGEHIN4U+OiBybDO5y5PmzF9ex85s6qKdbuXf0sJdU5Ez4rsWo3BlRh9YayFhFYCL
J4UNOS4j9qwakTGe3r9pdr8h5nNb1fa5a4foAzMEc3JAEpr15GlhHyiV4Cme22PYIdDrADnasJEy
UvuA12Mbl21EzLv+VrVjMOWccHaODAA54F4VTB20CKMPbI0vUg7Icw+1U+qMLw20V9Ya1a6Y+8dE
1RdhwV7Prek4FfgEMscYVoSzHOpMBQOBInmKazPVD7yugkX0x0m9liJhCGctBHBX2rF1p3c9xhKe
m48Lgo5NOBsv9uzdL3I5t3OxZ4rFa1IvcLZkgRdF60n2m8UrN7LVat+O5vVQ25KdSHW1w/ECvXUO
CKoFToMCIBLd/cyj7ZP0EhRztmECdXSahFqCPPewJ+xIkbuAIUbiD7XSbeVabwQDi03KBI2B0AMP
/qoO1UkNKbnHqvcjq3Le+E+pcrxLajXr1NSnFQ4dhd2FcPrQkI/wSXpChsJqVTI+6Q2DwsEjVNiB
XqbgiKhJO5eDFW1Brr7w9sPfHKdI8pbL0LXfKLXve117s1COEPOYvi+KmJ6kv+/T8DKPXujbIy8+
TvlfdZG/V7m9Rm91vyBT2c7QbFI2/SN98VDAkC6mG5vUXveS4Ex5GxcsOPGd5bOJjSuEilNUVn5e
kCaSTyaV93x1wdVYE/PxEtZ9fkO4GVw8R6V66yz15UxsJdEGOi8LQ7G6t2qCeLxgik1U392HXUf7
hrN2Kvq/CH/YF7X+awpvT+psXx2djtvyLlEDH1vQB+FmQKFuVvyvTejz6tsybxLof9wNysPftCz3
TRcekzrCp61/SpOCnEkk+efVTsXVIc7i+9kV1EYC8lI0EhjeI2Ee2AYbqvhLajo9FhuDro0tPySh
TY/Fu2H1HKoNE6YQ0K03XguS6JG3ZnBvMjSC4zklF9wU4dcAz0l27Qs95aGw06CNe0Zr9i5K5E7m
PdkM0keIvveQ4QCdSjfNXKEHko8wGTa2yPd6GJ1HSFqDm5FUQFcThvOzdJNApPhTIiVeJqCjjtOz
oLiBe6FczLCzlAJQaXtPHJErtrO7NlWnvtQ/29sqsksd0kLVsFNG+3jjEgi320Uq2QLTCGQ5HKMl
xaZefpDJtMcXwnJArpPKuvGJA6/rD/VgbMaBpgwD385JqHbD1mIeGa+U1bLGKOfa77z6zS4LoF8m
++vmUxEruxhlYGrTAyq9rTuxLmjzI0SbdS2NLTJT1AyKDWgIPsJ4BhZ/WCwEjG1cMSGF/uFP+Xxp
+mKdE+PgFQzhuHeLrDsNiD0ROuynXlwdDy5+bT9i6WWFDOY/051N2yeHBi9yCNteqeFIf0JyaLob
VcddwaaE/e2kdLLL2VRNfU5fk24SRgGTrfmLCs+VrlZRvjxGoRnoPRPbvCR0xIm1A6vXoJ4IecyN
Z4GeuIgquNfxWsfr3PUWFSqnQ9N6AfQ5GucZjE4WBrnGSKJG6qJp1tpR7XNPTiSGY79ouh46X3HI
5+heW6heDJugKl7DjARgagAZM1V6pM9FCwopTyYHIMe+W4dMsgbu5uKvPOyoU6dDvqA9tOUeNgAD
rxkqZMqA+TYO7GhwGa/vcdU+o8c40tHtiJDbG5JSRg2dj7H/IgbM+E5yLMZlZ3kpiKto+FVYzHnL
4siPuPNy7Wj39gaimrMCakO+X0KoKIO/Oll2RPvcTwXqgkLmuz6vyE+xwkeiCRJ/0G3AqQTQjm74
FCUpDNzUejD0Yqe0jgJwqc7aNG3MVPuNivODKS6tdoa+LEUYl3Ved1RmjHjdYB2NDNligsjLYm1o
rbZmuMOGZF6mfW0518WG5SvM4pjTPMhp9NlibttEcJdpNjQ8i6dUU81ugg8FzPma5fOZvBfUdw7L
COOsDfGDk054pRnaV5ZB76JesK7uEq4zVCD7EvCwllmeu7LB79fz26XDd4n3fenS92npt5ken9lM
+FgHHheIGBTVm9kcmKKqyzRogR6roHG1I2ZyEk+sc56b4ELCNxP1QaYZfrbYL3U9H1szXzejWEcN
1bbS+luUOvFqpvOYo4qP2uhh0AwuoTrGsFTzYfluAZX1VXqUqFMJQR8PdqXTB7bOJc9guyTjmt0X
L7pk22TUhS79hg2AwS7YU3OvPZFBAFUXfWFpT+R4jI6fUZDSXTl7Fh8HU2K8ZMtjsJMfmBfG83Mu
6YS0zN6lCdvgwRHfpYAXNPAZByYG0OH7F6FiYKbeqhPV4lfIGQItrp4XS57FCFADwMBKGXPQ65Xu
Y80mmNc8Zm6MsXYQ4gTwZSOX8AmAKQpWrTl6LV2NibWwSbOLTYgfNlEDJ26s+5UM7+lMt7HW7EVc
bHrL+26JrPMa7SJlElgaGycV0lOTWjxXx0IRgEO62kvYzC9COpCkhuFA2PlT5KhzGLeHKU/feuae
DgNNtncPLjxgP28A6MHne3TJIEHgtcryhg0rkqMksn5NjtzrJqzfyLvdoFuHVyQTUIkroaJXGcVd
nclrTVxsTSmEsOLO7bXnckp2bTze8wOB2BzNb6tVG4d0DNIONNqgWzdVWvnarOC6EocXxWjVtDqp
fZ1ecBNpoe7Hi/WLWCXh35J8lSQfc1Lm7a5mu9uteJ1t2sz0+7lDl6wXh7kd60foGGszoVGf5ED0
7fRloUwJBoeAodYxITb299VsB4ajAVobF1IbMmoR2+J+QghmrpmJjy8zB1tgLSAVRhwZbtyCx4/T
6k41Y0tkHFLQBUynNtT3dcGAzhN7Yg2+pOvqqwJu0loapKSMaNssYzEupmHtVYryw9ZkvE8UnF54
gchhGZmPLimcSY5Gq2GNyWNfoMVXV72sAXCIY7owLJzYD6UkT3Tqo7fEV47e7Ey14fdWmq9jVqxH
Vj39amj175oU8MTt7nEAvSwdoodSGpxuOKTJHJiSsqbYMKbVBKaJJD5keC2o9Ng4s+0HFhYX13yh
V9MbY4vJEinTbOmBVqi1wM1jSsjlRpbci4yVUd/GW3MczKAqF8IuyKWfuhfLg1eRyGzbeA3XZ9vg
gKNTpFVHZ0xrRAm8/FHsztSALC/iXDLvnQlg7W0BU32sp5Wak1fyEV5I7vxtNuYn5hVOzuqhsTgH
TaieUZ9fyax6yLppWwn7tWEijAwhWk0LUqpCW9VFuraa7KH1mDQuvRd4Y/phjPZO9O1zOYcNN2/v
3nTWZ4ySPhrXdejNj7n3n2au86NYwSZMpze3oBmZ2BEbRBffeCw7zTCYQ/TX+RbdDYwWWBOtUCjX
C0SOooifMTKhRnivbiLdZI6es6bnVm/tCj+vSVtYuNG6Rn/sQ0ngVT7Uz5wIWJtcnWY+vW0RreoW
mezp1Sex9+Zx1JfBJ9ij567rhgA+zZtMy5fETUlMHRbjrnTKeN0MVbLGh/oqCKTuoipbeTOcmqVk
4reQANXecOvtf8JaGJzKkCYg7Le5Ez7Qs5AtzNwSKeTe7DmnB7wdhMmoj3AOV6NZbJNGbY02+0uw
IYLlnDqnJUMADbApKCmfN8pQ+SUbSEVG+b9vhf01kal6ReaxJX1dMiYWjw1PtDtiGSrsZO9pbXrQ
FgrDhty0fTSoJ25zMsdaUiUhoQBtc04dx/4d2/9LP43PiwsbSGCMosFhoyacxwnHQJx7PSuTmf15
md93+XIfGepErhIMP1HjwVnOOfId2E5D5EdSMN7vnjJr5j91n5besIGRtQM7AzZMEo7IyoNiclcW
+Ss58ow9jPZD2DCtyhZAF+mdGInsUY1MP+N9xZirRejBLFiSmcyeN8td9lB8/1FmR4fMS/d2h1iw
Sm5RoumIVnD2nuYOQwSJZH4vY7D/ercyXYQhlUXOqaoepdk8glaaVvhvSeNldWp2bRrYY+xiVEHr
3cfqgTSNTT2qt5Skal9S4SRZ8c7Jch2K2T6hAgRTlqgV7eAjhiRmyBbBMq7Ltphmwi/xva5nFqlB
ZJNOBzoyXnuimCnS0uWbrS2JZGiyziR4XwXC0/6Gm2vZEekj+4tUzs+zkb06dr4vkdaraiL3xfP1
udlEENn8jG1i3pNykcggnfJh7SBzz8NyE4Nk6ZX3PI1Fu3eM8aVQ2UeWj79BthYEFnr7ZUT+k1AA
4EV6ofU6aG6+81rmiCg8ifLydl5hovxtH5JqWJWq36rE3hcWTKoEUOPcmmgk5EpUWk7xA6QrL500
cG6hvIZKLooklcpwD7aeb8rJ+CIsqavumEy1flaRe8/UPADIgwhB6dXGvCXhLCDQyJ8xXlRo7I1o
PCRGGrC0Q4Sr4fmCZb9c2255mCbAsoZwD+A6gYDqOZyEYmShPFv1mii3s0WJaS/QBtuOqO9U5+00
KGrGWOrH2upRc1ibPEEVncD2d/PkMWmMV7MqVsUIncGVJ6fHvKBZJtK05VHD2n/Hk8O6i9pjz5RF
+hSyTOoplj0k/tyYJ73m79O0Vg9aEkt4r5Ea17AUkCQPUMR47cqcwjkoXdbqnQtZWKS0NAtTFt3r
+NMJFBc5stDu4mQcsKlTE8CXlrz4xo55PzilQLj9ZyPEuiD3EseOL9qZfHP7d5LmB2KyQca1tHew
mXZ1NFZ+mbbXWZCe3QljW6fil3TCeK/p+gyyyCv9UYQ3GH5KkkQSagAYSWvsemM4xw7IybJ070C7
gXFLmBg4jMBMKs20Hd9VXX0z2x/5vUmAAEj7KJuCQ02yWYQO9WuYAVbhNIN06TqMbTpBgLerv6lu
firoVGDt/ZXZ3gY2BSI5ddRi+deUpN/gJOHlk+AmGvLK2d/eiElEcA2fQ9IdWo8QAz0iOCs0loeU
pbmuGWvZ28eGlPmnVE+P0NovbsFEL2FId+DXMUEJJtslRkxPpoGxgpSDN1FGx9nWXjrYJXhATw6v
Zoa8R+6uOBB6SQpYNZ0nUN2TNT4S43dIBp4Ykxi6O9TsND3lO9/XCptoHhip2+yRcwazm4KPs4kU
luKFsoi0GLjmsbajN1dryHqM8nNvx2hBBQ56KyZiof5k2CxSBf0bk82w5br5HehrCYipEet37aOw
iHUMrXhbLNpeA2ObTKjgE3O6umb3Wczy1LPCRpy0hVtzv8BaJ3uDvks5KYBDWd7TCNEEhfy0hseb
reJlqg8dpUtL2Wq+5RFQf2cgJdsoDbJxO8qtNKy35PtdQlZTu66vM04bzJahio866Rspr7PYJCRD
K8GZiOpDGtmvkRTzfTonru+ZoC0zRO4MtkYId8WWdclHn+u71MugM6GUIA54Rt8XM5qL3ruB76h0
tyyVQGBF2mpyPJ9MKVRXxZupWe+9QhypHEiSS2S827LjUsiuRUtGUWSEBK/nAXzD1Wyo7dxa2x5j
/mDXPfhQBpDwJDZukz93VveLFvm1M6ZD1tlPYzasCqBoUAz0AwLEnZTIWdi6JC2cYhHVT0RNktG3
cMdUGgWwEoA6a0feO9Zo+Rolo9vJhlU6LgqK2aOIUWh2vXeuYjbz0fDtDjX/F7srjGx3UxJb0MYV
e3cagqDvGkJ9DXaVJbRHs2cplfex72XRSyTy34lRXrEGFndDWl2Zy25EWO28Oj5PMeZQ0hrXQ4cY
Ry7AtbKZvJdK0CzO4wf+EoLKuLtYuUVo/OgfCuxc6QyG1WqcTYIwp4jmgwpR+E2YcKzuxL875q7h
t1PCugJcNCmoQgsfBqxYLkDmGjorwXnVzqlKTKBeSNZrOPi1QeCl1OQaoa0J/4Ag+wzbiato9Ftw
DyRJv8de92UkTnRXCm/TLXDxmvisxZxNvbS+JcYYBKPVp+PYgZaIbo9NHdqaNhzwbo2gIuy31oA9
KBuY1Dk7G5Bu/uxF717FWLc0JNnoyP2dnrdvxuAcufasx6+8lHArF3DJXT8x5RW2JNLmEiFF4ol3
WKlfkrwGDi5hbUynNY4GPHN8nrRkTI3kahTNAwbvNJgoe9fNjdIX8kwOXviU2ePRdUgYzPGT2AnR
iio5hG3IT4dtdyKKUjX1fZmpDwLIEhKWaBnHvD51qGru9Kp/A0nsrRKWRCZ/7l2bl6917rIllCRz
5P3Jc5mOE9S2i9PisxN14LFnKcP5tx32T9YkH+sMgmElF0qL7EGLjHvZ98cslNvE0GEeuzV3WkI0
CCa7FNcAGsrawnRKvupQDZtOZEFpAUH1wvClIhWwTxnAO2a9T0V6TDuxnewxsBq0pq0TDBRKbRyh
Mi5+axbHgKGibWvJezXYA9/6zLtYBI1T7VkgvCFcaKDJ9fy+SEg0Q6FAGfeyGPVtLKr3rrU20BL4
njOIdZ24mI6xMeohX02coKVd7zG9rw3J4FIs9y0uhEoIWEq44MRypu1ZV5r9WzUDiW9Ruma+Qlyw
zp/ksLefHxIEflbYfNYAWPXRvFTREvSLdALujYtNNPQ0ZadF0j5nFSLxPLokoTwuXa0faVDFRrm6
PzsVKrLpw8vtQ0MwVG/wBKTSOYQ0XbmjXrmKF0ylR8C9pBJNAF2ZfdJTI54piVMzivBiY9jEStVp
B4z5w1GV4QFoDEdAhsovA9qP7SNamYzYD4grapbr6JfmSbw0murRp2MaYuV0AcOpfKcsr6Fb57B1
RI8Y0KXeofU+jyMlVG5OMb+O+XsJ+/3CrxI4g71K2/wmHIioxTvksjWFdjQ61G3RrpywBaNgXcvJ
+A2mJkg74xhNyYlguxcQHRwgHbaXKU6TNSc7Ee2Oaggo0z/dWu5MlkhxhJzSms9ikQx8tQD08HNX
LQ8iMtDSZCB6MX/wDKzmDDolz9nMpIBma8aFsBf1/I5sP5i0aG+H5lWLHYYsXXOycQdeTUompEOF
vkUsW9457XLi7o9xo6hkXRHqx1gFN3gM8uDOAsFle9MeXuOlQxzbpfpRxvpvzSl/OVX1SwqCoUIC
B6DI7+y8Y+1HF93Y4AmoKUxW3dUX8rAHm2k6G8ZjNk04nL80wujaUlspTWMPwaORq22EO4ke+WAR
ghKUStu5iwXHpgvw7ZPIU52lYuOceJ996m6nkZzGqKfGQyzxRCN2YRV3N7J+g+QVHykd7onj+vJY
8dwVivyBXitoenRWER0gbb8adLaDqK97AjobVjcyetJE+tl5mrtamvI1S5ljifwdedB5KRviO/RV
qXHM1NwUfe99NVXKDQtuFp0f2GKtxmTR7Cut3VE9MAbLt8zaTkPIapKs92i1uO4ZHBfk4RTydaL7
xRB/hQPix6pFM5vuERdAZlgeYcutgAgcNcKtlGU+h1VxRHlCijwXr0HZYYXIaLS22B4SF8DuGqIc
LwMrgkSoymNSqYgBZrWZdGtfjCU03HyVV82lr0c8x+mDJDp0cCZWY81tjRpjXlrWxWQ9M/Ga78Bm
XO2MmxMqx3mwSiIYW39i6h5mMK/ciQFZ+g5q+mQOmkuv0X5YrIXgdrHjRYGVtmu76B7dSXuDUoUy
LWINnTmsrKJu/Oiz7nss56sVayflThs3Z5hIDmuZCtTj2Frv0k77pbcIl7jhX2CigDJCW1/HfD8o
fC1URoIrxh7s3XXzzN51vqXYR2/S0o9VyWwyNvVzZMQHryegrXc4m/sG5ZozVmgidXIAzFa8Fwmn
Qw7TFG5lyWyxANsb6awM22R8WPpk2GcT+Ck3Md+8wniuOywNPdFpunWaBbLqNOdNOcXWR1RgFZ9q
BKXhLRjFWVYsEa8NbfGZXk6u3FF+Kqwi/4LnMv6OKoJPdOMMWrB1QG/+5HM5JNlL0mP2bWeLF0BN
rriT2I5DtIpYaE64jygCO+wue97QTPqqMtaJpE2JguBcQ8BlZXryl1C29pyQhsT0ZjDATP0LK+d2
GT9YOVymxXbOdCEAGT8uE3I4J4vFiRTWaroplkTx0pg6/ZA+FSJE4d1CBE5GZKFfnaHfg/21ToPS
+0dr0kguaat4dFjlREw+k1uTP4ix3qHkyhlANHb60mWe/kRQQeSxP26Zn/GnfFdaE4pNb0DF+hfO
0D/gE/6bM2T/gBl4uHXrDoHwjpCJNAPXXhKuY88K30WX121JLLgLuvzP36LxT58Krkk3WBQBn5M3
zNJ/QckaWxtGTods3yTJ8taPyt16Xq5oa+OOLh/kcDr5pBFwGswquY2qoJQgEyJVHsC6uhCxnpOe
ndqL8yltOkCCpRrB5LWiW/7ztf4D1cok/dMDLoXvxfR+XCpH9YSbeih2QF/w9UjcLF4i2LslcmXG
zqeGe/npzx/5d1gcY1fdgeeuS9vRf/KYsrBpZwmgbx/2ebKpKo/lj0ppAwcUrGnamXR/mXjuMk3b
/vmT/+EhNB39RhQF0Qqj7AdBKbSlPUhc4Hs3ysf3BaQ+k1/ee5a5mA9//ijjH1BaJsxbYRjAOyTw
2/+9B0pI8ThfCZ0tmxQ9q5U7Ln2Hrr2U7Kx2RjTRgRQMUUDwCJJutQgjPkKS6hGLnHemz+rHlckQ
+54iQ/4b3vIfvghhwgq8AbHYKnk/HnNDpaXj9rW3Iw3aXWFQQ9q9NMWXZ8zO/s9fhPl3OiI3l2Xd
0jks6f2dGxuNFktxd9qZdW79Fppm7Juii68VE8XIL3Q3/rCqPD5naTjujSo1ntqGCI8gs4fEuYsg
HT8ShIKyK5FTtEsGIAnozmvr4LThqFZLWjvPyDoGFApZ3A/nP1/+P8AdQcNKTm18YaZt6D9+xyYu
Zgg0CXxYhSRv67npDRlfzTFqNVvH0sYrim7ZnUR9qRBqo3SrMcOw30xJWfzzxfzDuSKkDfPXsT1L
8o//vafQ4hp1jmRwN4Q9kmyIh3rBCmlI65WY2ez7XVdPxf//oRGSgZRr24D2qHX/90NRjMZIW6hg
PTPU1pFRqLOmV1S/VZZr1z//BX88NDyXUGd4WoAMQxs2rR+nkdkkoNRlO8C79dov21MFsQt6tf7z
p/w4gG6fYhqujpCGc4hn9PZ0/Nfx7Kbl4sEH76DWUDfRCrblzqRtXMu27PeTueQBNipr3yYYxf/8
0T+O29tHcxqAGvYMl+2l9ePBo7ZyyPQykbkwCHpp25773K2SzUz644djxeVnVGnj858/9Of76D+f
6pi8h3gOed7dH59ahVhl3F6NW8ceu5eoNIvhTc89Jji3Td0xdR3vFa398MwBab6KpMgJduR4eOti
5jl3tNwCiR6pAR1kICS0Ib7yuo9r9/7PF/qDcPef63R51ISwAYm65o/7O6oQYGZjQ2bmrE1PrstC
spiw1txhs9FXSZTXl4iZuM+qwsX3mHmX//fnW8KGt8RYy+YL+/F+INqHGKKpHLaTqBBTMHTKSzgz
83KcsXiiepSuRH8n5qnf1WU+WIyqKiySf76KH4fz7Vvg3WiZN7ClyYHz49fKR9KYK+kQNSEUBg1X
OQ6OMNazHRD8IZf/8nH/8KVDBwV+TYY0fMu/3RySWIN4HnrkQ3p9tYjAuwwk7QZ65Zjn1LQImCgk
KGh3wcTCPH/157/t3x5GgJr8PTH2mYKsn58f35h2bOTgdOCkZRV2o0X4NnF6hIVLdU8U1PQN/e7W
4uXRvxxs/2E4/1exCyTTc2yWdhwGUIL/j7PzWI5bybboFyEiYTMxLV9F73k5QUiiBO9NAvj6t6CR
VGKQ0S961HFvN1gwmSfP2XtttsG/14EAp37bD75/MJxANAei8aYSckKbxLccXcvqLZSTwQQ3aszm
PbOt9tZQrrzQLqGWJJtKPNiwI4E1WK5GUt82c7kfkTC7F75bt+KOf8HaG3BIaIKjubSRaluJ233P
JsIMNqIIbHqPtkfTPcioUL0+t8Ao2l6HXScDeW0NyfRS+oSdiql/Hw23ShFcpyM48KjGJ2kqCe6o
9UTF+ciz3m3HxfTAcSme0YOL4ifkMJx5pgLKA5tMDVuYbZJZhowH8gHbqJ2O2HkBE7q0ixzvVLZ0
23I6z4W/BH1eSQ/cGNCpnXLyRxBCWGPmk5u84ZbWDFRG5tZVYh7KWQ3T1pzdhvNlPfTVVkvA9Js5
T5ADYuVqJElnSn7XA2dfWdTJN6R/1iu9K++RINDovStmsOmMynpn03oefhbXiV7IMW4jLDnDQhGR
Zm3w6bnQpWSCEglFVdRj6JnRl7cNg9yVCmVdHpjmoh/Wqr6R5BDnR8fp64cZ2Rp2GWVTJQjLSW+U
BZvvaYT6eBXCQYVYkNqQDj9/tf/ZzXxfCSpNC5OPC+10efX/2GfmQTTZONXpaaoG885ztboC8Njs
P7/KP1vKchV4tJ4Jgtq05dmiRaPMyfSkDZghHV3yoBHWwQhKTYwIozHXL9UDIYT2F3voP4vUclXf
dx2T3cy27OWf//HbSkfx9fiJOAx2a1z39EXqNR5o8c1IM/HFtc5h7MuHqkD8+uDvWBHd88CDSUwT
cRtBdPI68RBZtIPyLMkJCJzI+2sNBDlG7jwkXh/8jJKuOrqjDg+xNBkCyIEx3uc3/KOf7rBeCWkr
Dne/8el//PQsrMpKRpzpCquJ0ag25s0YpPYxrOnRfn4p54OH67M2s8qyMjqAwf6+zblBXoW2SPIb
jdGEtTnYUIRAr3XbsjPLYCPVbKItYgJC/08hnMjLenrMTTKwV8GMo+BoxGF5V3MY/1Gm6FlX3lT0
P4JEd+TPREWztp2xvzNYY6ju2lvTdeY9AwCifCfNhEP21iXO+xcljeEXwUgjBAIZDEhbknyxuiWx
XDy8RX7NB1oJbC70tI8lLQ0+0GIOsqOw2VIw8ozMm3EgcsemSePE6oJaAoJvW1Sonm0HBXnfciRQ
fmyZBjpJGoybqoWu95SxNI3Hz2/sB/dV8fg8G+8Amjf3fOmn2V2mhSsPXt2auOrBus07+qnZTwro
+FfvWmG2R2czh19sd+fnwt/vshJkUnJtB67z2e5OiCfHiRahSeEZ+iIc8YlsBqRTR4jgoIaIrFfw
eubEfusKibk4s6MSE4ZjXPlGjWrEm8j+WqXjQsaYosGLvjivfXRnFNgvj/JYkFFu/f3GdbGaUHaV
OUilKHsQklERs890288K41E8vpEq+NVx9N8ClQ9cScuz3aXoEeerCX2CXCLk0ABsCnXTV0m8dYm6
PWRxVV3qGjpPORLlqH332lbsPFE+GiuTcffK1wLNNnqTK1WBPvGNKF7Tinr//HXx+NF/VAqSwtln
kVRLwcCp5LwwDOY5dmq3dY8+OVpPzij0U+s09byZuhYdkQ8iW3yxypw9h9+XlJzRlwODTS9u+ed/
rDLR7MadkikYTjXZJ7qlkBtVxvbepxnWVNNbt8lXtdi/13SFoA4C3c5O4npn72ajU9nRimLCbjTh
qQNxITaeaUX0/fykmFA8IPZftSb4yS/eurMilF/795WXB/DHrw3RWPYC8spxSFp7Z9GBvciZ4u7H
oWjvQQ7C2awjuU9nv9gyxYk2nz/fj344ZSD+EpeVnVCXvy+fDtqou6q2j8ClsoNrSxgpUKxWLQ27
t8ZlKh6DoP1icT/bR37/ZsuSvmc7Sip6I39fVM1pngCYs48zGI4rIwx8fLJZdut3lv36+e/79/11
hUUzks6zx4btnN3eJiNab2ha+0gphleAfX1NiA92lUWDESckr3x+vbPK5/dP4xzP7+IcT9Nn+ed/
PM65QmGb5b2gvGTYhCEefMYmYYcpvrjQR+8NN9Ci+FEUWufn6cIrvTauQ3GMCoTKIaKBuwrdxwpo
g39nG2iGSI51WT/t5uDiwP/itf3gd5qmg47WIS2F1+fsgzGIlYw7SrKjO1UWzPHIH0kRBnvwVSn5
wQtK3cN+4fIYyUU6W5WLpJesQa1zDG34jruRO1keLOqQXVvmaIkgiDAuibOaqfT//CgtEzuq44P1
WRaGs0c5Oz0KWvSqdYYbbj0GWf7DGpz8v//9MlRTDElgBLDcnRU6Vlh3Lg4k+5jSAVtwIFYNzmwk
c+SL3/Pvp8AhXQjasi7wYdM7K1yZfHSeLC3v6DQuMXewfDEKwrVw/XVamD4deWw02Rfry0cX9Xl+
rscux1t6dhKgI62qGRDhcSR99CIDivmYRcohRVoyfaJQBzf++f38XRn+uWXRxnCWjiUnaw4Fnjzr
W/o1cRm8utGpJ3ht2+JoiAe3PU429sq2wVWQ5L2xxjyt4MiQwVP2WPChxj59/nec//Klm8LRjptN
X4euxtkvT7QQMwRNBXqucK6SETH2TJbwuoCeu8kqr/1iQThfVLkeKxzlMl0kIjP8s5VOo4ukXrYM
8iST/kcz1h31QOkYT0RfIfb4/Md90BymI8bRzlvOeVKcb9JD0MWGbdT+wUVPcls6HEdqHBbjDAWk
xpCfLcdgzBeob9LbpCndL/6A8/Vn+bU0q0xmdnTWPX9ZNv5YZyWDLMXwJjqlFT61jUNLwbhqYssx
v1joPphfciW+Nh4mESjCPVvpqry1VF6I7DiTQtGuyb8jiIL+t3cAUNt/s4kRbE5YkKz+vsYm9eTX
80zK9zhofwdA23l0q3pGO5s0Wq0nr8UMmM8J69fnT+Sjx8/r5li0kHke3vnjD0t8ncx4jnFjJzfE
YxJlKPwGUXbXl+795xezl0Xp7BtjXXAsykLismg9nN1+n+nWqK3goKyEoM8kp0++9wFehtvai7pm
nwGVd1YB5hG1CXJr2LtAG/bLMo3VVLec2TId3YNUBXoYZlgSgk5pvVdo2KdNJ/LyUda2+dLCOr5m
ZggWzDVMVwOyxiVpoBArEFC1zfegJxoPuAJZD9AOAkiDNtTKdchYKcDl6qPMt2sSi794/T6627z6
y0piCtoyy+v5x+sHJa8xe5vRALl4p5yjz63do+0XGu3/57faWt6v81vN+81MmlAPxezu70tZjZ8S
e9uB+Hb7Ptp2pIamWPvsvli3TG8STH1Qm5A392gLmW4J+qazsPaQy7EdmVHl36ZOPMBIni2AbnWT
QE6QmRhPspCBczkkrj7ZIph+WMnoPruljZhG6qyqdwVWn+6yi/HgbT//VebvP/v8Zy3vKR8V02I+
579/Vsi3y9gFFwJ/ffvdrtCcDJ7Of0AgMRlQDuGjOVfA1JLGZ7u3cPBb3bit/KbaVdVUMyeBvYkx
oXNIS4WZi/YdGunGzpOcGIlCWO9alXLnT2jcTCueibrNCwQkZVUBw7OsGHG1DnJy4edwF/tDCxNq
7KP3ng78jwF9R7k1kP8KpiIjXoO2tIeTLG0TLEM27KcYdR9WQ4XRtMYfhAIz8i4Gq52usWWiYLOo
Thb7Rnf0Cfw46RHSJkpujfwjb+OjikL/KrSK8b9ORO5dqNv0mbZehmlT5zbWprKF7Admxl0FqTsS
dVH339GX5/toniuFrDFKXxurcKBLTDRMUakw5Mfi2T5r4WsTlHWWnmSHD/U0+y52tpZhYVw49i2M
pfSt0Q4AXmEij2PNEIdsMPHLp0ZtPYxEuRebLHXhiUATik6CHvbB9iNQcfEYvNGTyS/JiA1vijDG
weKZ7Q1RIclpqOFIeqofnkYn0gQitPg2QXBgUR0qL/lWmA2zbpL8ghQPSxNuHczMuzppYRHmftTM
F1aO4mYVs7uF10kJFHhseXoWMuv7GTVs/kVB9OEmxjSMIQDFFwE5Z6VXD/EAyHGgjz4+pWEnagzO
kSTVbGXnJWlnpEY2zS7xcVYthL1ZAOoM7HvXb5R8+/yD+GhBYTfjLlMymMRQ/f05zGNiZqXlGwfq
hmLNLzYOVdp5IMEs4/vnlzpvKvL/75IJJUxORhJo7HnF2fc0xtREJKzsRvsaB0KZvE4hrhYY6QNQ
jQFkujc6O/gcyQNQ/4ZQEsDaA97LL2q18+J++Uv+fABne6tFl5vo1l4d2ogWmgvj9aEKMdpITiyr
svPgZVd9dfX57//worayXJtGJn/A2a0WjZTkRsGcmGec9s4oyxvU94BU0OitUVEMq3QYuy+m6R9U
gyx1FMIma7lyzo9rXZAQ/ixDaATAU/Zh55CfbWe7Itd6TeSL///YnziCCpo3vEyec/Zm49RHaFUW
4aku4O20Q04StJ68imDLPPniIf6WRp0v5UzQiF90bM+yz4eXU12HqW+lwZFYjqrbJ10iFy8CXsqV
NFUCTJPYvf6SAWRBHWASiL2CJGZhMK0V1ky84PaLD0sBql0WQyf6/HF/9GX5dPOQdFG80W37+8sy
ctQZiXQz5lt9g7GzFfB0vbab9pKMoa8CfP99zotogkMjejfaG+eHj0BUKApKFMho0XW5a1Kv9G8j
EPju0W06us4AVeMvehz/vtBcU3Gk4cXi9TrPJ056CqHCHDH0daR8TOQuA+ous82EEegSEVhOM0mn
X+j6ltv290Mnws5GLSfpClrMbP++rRMfV2HmiXFkxJk7GA/o0g/5BF5XpeHDkllPcE0JF21fj/ak
v3jnPrg6GgLmIoounLDO2yxtlpQ5jl5SrW3+LewUSv8azTZOVn4U1zfDHLgvgITIeHBQm3n/+8bB
SYCTpc3fsLRfzloDAQOPoTGM6IRNAM6ihQ0V1ipePzWD+QyQipachtcowGMm6nmPwHTs95+/1x+8
aX/egvPzJSVxnxvN3BxrXoAnUBx6W+EEWw1Gt+gQ4Xl/fj3n3wfOXuEhokDBxn65/D1/lLxkJaQU
bfQpMjduTlkOnIIyhajgL27uR7/LRnIk+HWK0dfZi5XRdQXRJBSDn35cMxjND25B4z/WhIJYcSW+
uI//rg80XoTNQR2xk/LF2VGmR4xoqsh3jgVHFoUdyh/fy9aCNjGp1vhqx/voLnqCMxOjQ9NiH/77
LjLGm5Len8JT1qT2Y1X1ONo7QNDOF0/ro7uI9IyQScSGLA9nb2hNZzUykKscCZzGbGeJyp84FQXN
u8D6A9qPY9v/OB5c6hZiy1n2UIwts6WzO9lMcyJUoCgsPSg+uBEQVWvu7aroATt/scN9UMUsV1Oc
vpaRDZOCv+8kDH+iiURT8p7Y5TMYpu+TNQkU1nCz4OUR0meWJZPS3F2ZlXTuuwS3FswuqPP4o9sv
/hx/+XFn6+HS5PKQUwj21t/Trz8+j8JnfNb7kXlsRmSOWAJbvL2rpC3qGTSZJJQcLoR+IaGJ17io
EuM/Q2dyF0Xo+vkDlab0IK4kjGewQyFpUBx7itniBDeVOcol5lErBG8uwVEkBNzCCxhe25Km6Tqj
bj3YwLYvtBL1iylGJ7gK80C3p9hs3S3LdH+r+imYt5zWYYaGCa7pda9s8MYtZQKxOGZ/rwwL7zuA
2RyOYJepx1jKuVibNTls+CO0dYrdsn2dq9J6zPxF8EGyz3iaCC9dqJVBkF3Yg1kvNKx+6FgFlY9p
a7BSRIOjbRtYXHBm4kDUSbaroTO8ZrGeK0p/iRTNgUZOH5JC/FlJ6GwHFBTjeCR5Cv44KRbg2OzQ
wIrQFOF962rwSFabL8l5jlP8ZJKZOGuBv+S9AQ2DmIQINh6+M5CEMTktt1ySCbmVDXB62meAKMxp
akgtgqV6jSsifrd07sUblunh3S396tC56XRlFAomS8sC0RxsTAMPnTRwaI8N2ZIrxfCy2tOf9i+9
OYL1NY7NuPt80f2gtmJ1cl2LSYJk/vb7CPPHa4XXZzAT7BrHJm8yIC/US1neFVvTM8hgcfOY0ArP
AL8v46N0uhTOE8r+rDPhATVxdE8zaPyilD3fex1vUUyzC6DYcy3vvCHmzF6QhMAWjj4hXjvQEc3l
WFFVmrkzrBqyoa7iqWxX/K2I+T+/Hf9emj2XQxKVHKot+qp/f/NGWA9gUkZ5rPK5v6+mgsaRZwUY
y0IxA1jL8Rlz9o0K5zoYIvRyn19+WTT//MadRc2M/AHdFgWe5Z71LBxdTMSEeUwE5pKGgh/wNWTu
d3cyblCkMpaQjdglaqhOZQDO4fOLn+9T5xc/W+/qdrJyjPZMYnU0mavRGLhEgtAp3/QjM8Ivfuv5
RrVcDr2JyRFC0E0/3+5VGOcohQKXGZ3MAowjhkEST57P6fbz3/XBM6WFZiOAQ+dhoT78+5kGThQW
CfqII+kk1l28yMjg+Ou4Wc1N0ic7iXH9ATpXCtM5LGX4P9axy+80iULhTLYMRs7XbRXyITl14h47
K2EXFnOeiXWOfNxeJxzn7lsx5vZp7kNj3LbRaN1+/us/eqompzSh0OVy+j87qPmSRk82AXHD3jp8
CzHGTFAEy0atQ7+a+y+qguVenr/ALu1aPmCbWN3z1SRKzCl01eiymizoTteLLllna+zfwoHkML4Q
nPaVqPOja3rM8k0kFb8XjL+fb9aUYeBVvEhuO9irqnABkVqRHd7onJiOcqzNx4lN5vXz+/rRpyqp
1WiZ8mrxrf591WbqfTDtpCNC7nyGbivWvLsUBkUWbkzSsR7BsMQbDQV7HXNG/uI+syYtS9HZrQYn
RDHA3JkRhbT//gOSBs/FaNr20Wrsdje2JoCrwYnhv+fJD79nhaMs6EHaZh26JcMM87uiyGeasi7w
E6nqGePTgLI9Rs20JzlvfiRTFz1sVMj0AsXXgH06Zphgd/h5YxkRFCjB5PUEqbQwIrPntIndK5z5
C1sOkVSOCWsPXy/GdyHGy6whH2dFNTo9G2BigBJ5gcOsutRIcNm52S/dJ1KqeGYO7ARnndiEXFBB
GN1b4g1AV2N6tjvgtMYmMIbvYO2nW6oOnE9s7iP6Za+wFKhfY+BcL5jjrrpBqWZbQfEZgb34OYh1
tDikxdVhXh16PcbumiZTi1nRCR1v1ULS8Vc+I3y4u3E4XuALWpIy0Q8dmh410KpZzDT5bKGaqbIJ
b39RGt4LyYrEWJTm5F5Go6t8Ellg6BBNB/l7FcpeP8z5SB5D2zQDjEIrGq/8LiW+m+TLDHq6UkTC
RDq89ofA6CAPRW2yr6nlJ0J4k/natHPSxQqdXmL4G4FVhCOpnFkfYAsnciL+ho8ZF1gx5afJG1Li
B8aI2xhJt3kaUOWBnkV7C3WERZX0T8rFR5AxajVlighkBQ9kXcxJ9yOBfwdkP+5yKExZd03enPeY
D3mGwDOdiOPGk/huoqO6SQe3/Cad1rkjCSmJL0mttI508llE+8GAP1IIZ+2ZS7Jg1JTTes4AjKS8
RAvUwdg5lRbPpoWOIEYjCvwb+uTWkh33wcLtvaUgklu6c36wdVRFoDevCGhcPBi4f3sQnisLzEGL
V4vscyq3MUcrJSN4NXBKKpfADj329WrGhf3SotLAX0tMWUmYMjnbUaZxF8PU09CD6BVBOd4T+6Z+
RHPq3EL2VPkeDKF8aLvCI0a0N15dQbLOkNQpVvk+wVnb4dMjVMiJAzJ42M2ig/YrGk+jcOMfrDu5
tXfbKfKvJxzXYLiXczOwXC8oViEjlGMs/OIn75V9N5givYGRRefazhL5WpYltOEuGZ1Xu8gbgo7a
JCSDiKgqvh7Q40dKoU6s3VZrY6Y2pwOwp7Avnr0Q/tsKcz90xrZRkPhIj13QW40E8lRntzHi2Dtn
Cvy31B6cH5zKJniotezfUWVjtI6sfMh2vUsmue+0ZB/waax6jTiHl6z5aQFpgJ6dFoQP6dbJTynv
/QuDh+EgBKBAI/DTu0SRrLsaK8j0ozDK/8hqQWcsPOMuTjwYse1UmpfKR3nUmUTqkhcJ+7Aygl3c
+hXBFNRhnIiFxpe91FeliTKJnOCovBGGmO/0jLt/M3dTPB26sZov7KIFd5N3QXrXtmYMttQAC9gL
t90ulg9MtvS32zVVXELVaIbpC9qYCPwPCvD2NCovfc0SAgBWykGirSTaZbv3/VOATn5tR5hBrboD
PlONrI2nMGbUosowJxgglet0MqK9iuNma0e5cXDxVrG2uLpaFeYc7m1wHAeoo/kPsxXaPAVW4v8M
sR6vapGSMTIGln8PkVXu8sHN4fiRveyu2LSGJYp7POa1MkAfdT/zLrNAmgpyuLoJRISIyZenOgOM
I7HtG7Uod5Uv3kaLTIt1NObG82xpe4Frgh4Ubn8hRgnLy4xL2IB0ge3ATO6U7uuDqtJ6U6Fp1/Bo
PIcVzo8MzcSrNjYuWj181iV0bamgw2dR2L24fij3g92jn4TLfqjJyGS0OseXBS/nhmGXe0iKvjnC
emAe2xK30q4qckAenNYIjzgE6P5Pw2FmNEMcxxAcBPtzsPaLPrwAWKUWc72T7y0vgcFWO3bLODmL
oVL1ZMWR6XVXjkNyEcsWjHmbkkPSOGQN9eG8lSpCW2GwwsUWoITeRsMPb1asbTfEIg48aTQuWaP1
SKCFOTL28Yp1LIcKknigHxREjAcM5fZdRTQV2MYgOIrWTg8NMZeXWTGSfQj1agd+QzBc9vSVIlmv
XNUj0PiUnLC9mTfut3RqWJHqpNKLMaCCHBcOV0ZEgpOwKrFFjU/a5iziNzPr5SMD4yVaixyLA4HC
1nXuLXiLTPNr7N5lyZv4zxrLu3GfO5BncgIELgvGWNeZmHlM5mCuVRaXB/ZkuTOEqx/DXpinpEy8
t2EufeuGgewgT0QyFu/T2Ip9NzD/oNgT4b2g0bhvono8knrnHURTX+MsjtaGsMj2wQduERBl5Vvi
OIwll1Y9TOPYZWu+2mxbjXJis0wiSp2gjfyfIrLmkxZuspayLHaWNddvc+b31rrTJpSGoGk3Navn
k6SzRlyBV3vErTU1Hxr/AxpuZLD539K4s/jsTaWPCWPYNcQT8xUYZbLueTbOOtXLEZT28yFUc3Q9
d8SrrjCwluThRkCbUY2mq3GaUva/sIi2qeSUXTSzd+gQN77gEeg3MorLh46++fNksbNQ5gfwvvom
LLZd7DT7pgd7gJVZ/5gtytYo9uTPKpNio0o/fohE6lprN2rnXVqXV7ggqCsCt8AnJXVrESOY+7eU
2SbkH7sjrq7t5L6aYMBqIMOAJUVKyAxyqYRdak4ee/IIjRUEbe9ORC3DqFkQ/LEqFEBavEtYMdCL
JBugaOMvUp6zY8oxYaXs5FfKCWZlxuH8ZBZE0a20Rb4d5sKQiXwv1+yWxJX3ZvA8iNobNsNcF3ss
zvVqMEdjH2uKHd2MJi5/OhTfJ17LgzXOznYemwg6LIiwFchbgsZLNdzFXhk9mT0ZHjXxbjT8jSck
xBUMcgb8xGkwBR912n7z0+q/FA/+utazvYXlm77LtJNUadmcnBp81Sck4dC3dBStrVmV3XG2026n
kX36F2Y7T0/kalD/kUgYsLx6hCmU+AjXCOSN63CyF0a8TNQ2qdEVtCE2qXZuuQ9hLR+0D3WAqY5Z
v7BEmdHGi3twGjVwkjVthpJoCh8W3jglBHEZETKlVLAErgphuPdzWliHyUPNtBIFAX7QmMjPztM2
2tCedYHLeTlCeoJOs/qIy9g4zV3VbNLMdZj9G+IwtuC4ooUYYBN6supcePnDhGUU1I257cUEsY6u
9nSc4VbdKPTlJ4e0WmRLGUodjgsbisyZ87ZHmjxkDQKFfN+YVj1zciziJEcSdtTe4TO5zzrMTaoK
Hpqpvc0HK35Gf4I+Gm9qRt8uLpK9boZ6R+NtxiTUl9POdJviNvHHx4o0jh+kONjRIcBRAzg6cyhl
dQTii2YZ0c5aO9cVPIwtHImq2xRJBoAjU+FARrAL81c7I03GJE0q2LqNZ6xJnF74tmPCbho/taOd
Hh3CHcWgr1obRAsdkvyCwQj4ss5Lb1jz2f5K0jFsAdu8MoxHsg7u/Sa88hsT2FhgQZ7QCTQjI2X/
j7+BNDs4EGMZp033nm2yL/eLqKecNvSYL4uA2AgAZxxkTLO7rqeJF3gU3e3k2A+jZW2or8ib7MKD
AtaZKfOW9y7ZhwPB2IvaXpeSU7D92lcuqc4yv+O7vxtTZ1z7sf3TdPR/0jS+kVmKVWwc28t+cHgs
ALDBHDnPZip8UExZc09lQ5aL4wWYPFriMQIryteF60FWNbARp4lK9qYPp6fui18BNADgUlBsGqyY
F05j/mebyc8uEMW+CoZXw/Z+cZCF5uEvYTblMWOxOtbxDPC4jK50orFPOstQpHt2tT3sETZ8y1KV
7bS2b53BJwfVs/sMQlo4g4Yw8poYrdFcs76wyKgCdpK9z/wBYRkx6iYg3s2Ujz+cpHukMCIgy76t
O7LbxhDz96DCw9AmF94s/6MgIweDklzSnd6TECI3XgGvxqxs92rki4XyGyc3EyLpdYj5bVGzVOu0
mq69IAM327k7o4+uVT0+JHqmjLGyB0dkP9wZvB/Du3ijjKQGZs6pT6QqYvOD1KjHhqwE0I7AV23W
BGBTnvlS9TgV2mqvF8nR7PPIakmF7o7jfABYzxaWeq+cab/NUfIWoAqDZFvvZ2aNt9rIxAr1lj6k
OgXS4kxXCS7FdVMV4B6zcstTgsQ524Ak+wXNhV5j5XvlM+Kl62KEGha5VBa9Ez0oMzbWgUkgkKdN
UhuQvm5EbYodGigYTar0LqWTsck4Ak6s6Z+UGJoLs7BMinVs5nldXoSJ8wu312lAM3vRxRVVZ1TA
outC55SWfvmdEV/w4LaJsS49Un/ojfnbMczfCqP4iRGJcnlYwrWwEq2GpNrKnM46BxmkxAnM5Zl8
udu2LZ5NMKQ2vk8Yr79MX+/IxQATHBAAQ8JL7XXwwtjQT72lbrp67tmlcgBSLGi6S4ZVblO3k5xs
rPOuI5/aMh5RcLC9FpZz0ebmqW31NSnq/3Vm2K06xDTbAGfSOpBT+mLoICWgOWVUK9WTYwccKoPo
MdThj9TJv7US5PPUcCmOpne5O99rC5qdNXjbJjet1VzUl2FPJldXAfAIbHJ2VU7ajx8KDbpS8Ccu
kVaAcrFL1s5dXaeE2o3qPqi7iJqnfYkxhO47YgNu6hkMOrmv2XUXllezOb/l4MpXSts/5RQTB5NN
hKwqdeUUkTyMRvUEjZfjG6mA+7JsnR1M4xi6bApsUoBjmgL1Uoc2yi1bT+yw7qtWUm80AIOV4Tgz
oTWAaMwoMteA08DgEfBXxvONTuESTfKCInRjt/5dh1OetkL6XvG+wl1I9s7QQ+sY8b3kDWlrltkS
xWQCHstNtvoQwBvD/2o4SI4eu6AvuhvbqxbSIMkCiVGGR0iO/XvRUE2NfkP8LNDwbOsZ8XFskwRv
Ux6+NTkFa0cVhcp+P+ddufWL+DYpK4SSTfLuzLP5YpeqWTPet1etUU0HmlB7VJgvZR5/56jVLaSN
bWNYxxSONQwdyG8z+OKmM++IWuXhhdFdlVPORokH2stpsz0I8W9J3N3B37JXfpjex6LI3420fq80
t7SJQrWR+L43jc8O78lEL/08ojRJNhfzk1HPhMYYkE0yXkwDArZROvyX8L/BCC5x4EJVLEHERVD5
D61NTo9JxbzO/QUbHnNu8LKBvGMXgy9xy8TXGaeK6HKjzp+9zrtxje628SEUkLUGyTf4VYA2p0mm
Y/NA3O2zMuSFmRPk6ersoiGnwojGa4QBXHAKvuNWP8mct9ee+oRxOR+kEcaPExjtoQUTGYGfX0kx
dqAhifUreirHXiNmqa6CkYpem9Fzz/uOTZtF1G6hYbfGyVIkmzDMeyiVcVuU7mF2k2TnlTnah/wx
TeDsIIHdkcwXrKbUOlagBZQxbEYx+JTB7lsZpLfMOvZ5Ve2lNz6TM3ca9XDF2oVp2NxQoJ+QfZya
hBQbScBkmg3rGPfppIKNo+b7QcmD69ZAtRYpYszIhTDd33i3i1znz6mtrzKR+rR8YgzJzm0cGT8s
WZvXDpxHZP9Aq+sErm24R0d6In7gFy2tct1mBI9Esr20ovmXiHW7MWxK5imo4FKkv/J2WPPjHs2M
8SrqkGiPsC3ZEGIRQgheqn/GkQRSc4CtuK+Ok14wVHvpLcLnmFRu7Th+o2NMro26i8mfqEIX8mLK
EVU7zlsZSbEWaXhVxADI6pB9M6/uG94mMmYhd8X07iR5B0CXL7KYtgvKtKWTU+6ImfzeqZgK0p3s
ja/6yw4CH9wCygM43qskIdMTBNkGwivJyqxCXpxdRou70xr961I2cIi443F7tNyOo0b+mnfqrs0C
+Gj180z+78ZpytuJ5mVqBBdpHd1Cnr6CDn6SWj1XafpYt9k1/s/b2B2e+on4hkYke6+nuYOQ9qVE
hNWbuNvr6pljFJy00ikv/Hh+nyf3lIyW5hOD7mZHd2nv7+YhKiBiBfDW6mfEbEtz4KhN+JFF73w3
CSCadEBGQJfd1RZxA7QPBDTclaUI0xDVfbkEUWPAONKQ+9bgOlhFkfjJHvzomelV1JO7RoTFhkAi
tiXLeu7z5sBK971FpA2BVvVrY7R2LKh6VdfBm6O9YpUp7DB0R5ikG+67VReP+Ki2gBOfIs4BZNwz
IVUw9AtiCfZe1PprwOuarhU41FaAzyMzs7chIIamwVx2vEFh/xaIvLxgOy7+A6l+GZCyi/fyQKFP
GaNZsyW0olbJpz42rnG+q4sarthzUFL7B4piwB3C7dAOkm2IioG40jVwzeDC5JDFFhB2F5VVPsEt
lgddDD57ZHaJRGtcjdLWWybQp3DqXlPDelgw6GU+o1owIr4j7G872Y3/5UMY7yeZXrpD/hhPGm7K
3N6WyRTtx1DtjMi76WKr2nijv4P7zZRBdOOuceg0+EZFqqd48SiGPP6qvVf5x9nr7mAZcDqKzYmg
Svu1M4r+/zg7r+VKka1bPxERkIm9XSxv5E1JN4RKUuFd4nn689FXu1QVpfhP9NXu6C0WkGTOOeYw
a7gcYhW4MYWWE2f+IGqeVaXalUD06WuZInDOtDeWl2c4Ioz9FsfAJ7N0OSlLFlPvVefA0Ulc6nRa
CJ00aIctDBAtPOvMzAPabN+Ka9J+neoTXEb4cYGtpRxPipTq0haHxiIKm+yw8SYpyumHcixtB0hb
+7PSSGfXQnUV6cF2cPR5xfqTZLxOxU0/a7ch6eevkXLJzoutjERzZ4R5IgdNYjUaRtdVUJprVCop
GEla3WuDjG/60QPUs3MS5uZeH4kamyqI+zopUgVCawKelb0JDTE/JCZUoxwFzcaeTDJyGl08yo6o
QIybSw/wV2S+rIzJd6buZxWlxYUAKOAqb8JDBK2R2QR3IduXPkbxDVoOsgIbF3BC2MN8acIOwrkk
KM9xpy1N2+2QFReOOkKJ53hLp0EW7mBvbJMYVJ1FTPBWt5nhW6wtvaKDxJl5FQPLrjE17XcJ/m7A
iR+ggGQOaRZuoGmwjDLJITPNsXpYMDnfHOZwJcWg1lVcXHkh+ckwKpyVZQZHM2hPtNkjxYl+m9VN
uqla7DtH46Vvgtu0wlpWDOneSKLnUQAZuEbAACMBZZ8q7SoFWlxbyn5NrOrWHtPrRBB9jcqObXqp
hir9AvzCgMGkN1GA+tObUSTPmsQ4IEvEDQrN6xaYY23VxhFd3pnxJV5t7vCCD8bGKTrtMiG82eUT
/qiZGf1IlDuvEzlt0nI66yCZK3QcZJ3HWElr9lVptltZB1cMOo8Blpv1PJxVjHF84417aLPNjkSl
9NRODFJWsgwIbSwDyzc7cu3wLgSkCQXZy1lP1hDO2uApxk8nU/eqIDUzUYDbKi3WjI7X+M9dVK49
UCj/mkT7WAw9VA/4qFpL4HueyWsrnLfWRJhIirGqGq4cganHPBIUBQgrtemKHvW1BK4EhwnqW1zE
U98QJSe0vMsBtdczRsp4Z3Q4xcdnE0RlrSvyRmp9SSyT3GzF0SzI/JVpfa9wh55CNmRmZodMs0El
SucK5svnlDtXhNMDzvenDn4N8PVUEzuVm4x8bO0UDgW9GcUOXroKjQ0BqdW2NfXyPOOHeFPj9cYH
br92fa7/6Azs+bNQyru4JUsDY82JOOi4uVImgxFEM+Mz9da8ifWOv2RV7WVSRe47rW6tusnMNiXk
nK0O8LqOKl5ckkq5yofo3kloK/OyxUNyDN8BlNjb+2jc6fZwV6eKWjoxsGL1wucontn9Zu2KUz/y
h0zF+Iey6ojsvJXgSMA1M3ZPgrNipQzTvh67oXkMu6VIVlq77gFCec8A2/CZ8TzrKBUi7BR8B0hj
HUQBrswji6urCKGcx/5mwNaT8qI0t3pvaS+zmjFnMErWiYnLqz3bpB8YmX60zN7Yutac/GiR1l8y
jEmPXcwSLUwAlNohdX5KR2PldRbe+UwwLiXd8L2ocUjPKMs3hqCBnXHS9zZNV1tvM8mnG4Vl8xr0
8ykL2l8JZ3HtqIgDItPXsYaOIHFm3m3GQaU5Wbhz+yTclAPGu2Vvx5iPpq+MIhiF5xo9rVcRe6a7
0MBhZdFO1U7uWxODOkyQ2byr4j4O02wTNKnDsag94XyrrvIyih86/Hvv7U7FD6bbpz78Cn1b43S8
A6CISIFoqGw6QEdfWPm0w86I5ppp+MZM3aX7xcUc21cweZVpN0lmuT/CPm32fWgld4MHttzFpdzV
gerXYeG8YBSKqCsBGcORzV6HbeOsmsbprqzRsfwoIysaVgwHWM/IdnT096BH8pGqSh5rW29Bqpla
Y4H4JASOtrPelVss6EFNo1kGW8bOpwYwPV3NcNzWfRoS1VM0SX/BpcjZGLAOCcCVcjeiJFkRn5b7
eNojiZm0z5oy6mBluPsMtgX2H9vJTYQ7wrGy8ZLXTec6Z8pN3CBdx4jFP67C8gIm3u00ArJsqc3b
oe/3PXANMzbtQaG1Wysxee0KmsRToyHcW2uoHs+J3ZaQbAvKmOFUGs0xyhJ3XZv2ttUsmGB5voFx
tmnNjnNnwN87U2Q35PYub4oro+BP20x1CSDYiK7YZOzO2yGea8RBCjQj9ua1q5fHocJJP9P7Jdu6
8HENPOslz9SeocO1mIjkEnV520g8o/o+XAtvZkkOkvKnZZZij1iKD3O/civv5zz361pZ77MdPaWi
HDeO3V90OzmroM1XZTmfvXL4iBup4P2Np8kgJyCM9GjtSURSTR4eOGWIymWwvIpMgLE6WpCW7FzK
gOTY8qDVJQbPCUCnNjIUmez2EBG0EFRttmHHuM1reVIWhMzJAmhv+y0tAetmWhZPRa3eGMkhNUke
kEE0UveTYlkIPWZTH2/BNOt3Mfc3sR5am7gNGAiq9rM2mErz2IXrfeh1RfZos9cJnIpa6n9vNomo
rWgg87tIB7Oq6ogAsFZsMEF+jdvsjvLi3rIXV2QSNomz1k5y5rfpZJc5VT743aDOdHbOD3NAUkjZ
TNqxQW0bY+Htox8ZidgxtUNqJ8dkaMZ1WFa3hpPfZG1BEE71UFSAfoG3b1RyyUwmtpFeX3UQw1Zm
VRD4Zj8HgbUx9cU4m5yYkh7Dnx2iO9Ii/xEb8oNYqoNGe2/lbLF4FVhQKNyLbECnG0f74ZjJE5DG
IUhjnclNecPMEd1tUr8aI3xGO904znCcdfUTCr+5JfwIOY1GhAYmhqusIV6WZgrqAfbm26rOnFXg
4P5ONvkmYeEjTBvSjWniH9QtGbiqUafMLZ/nyOw3jklDsswniry6yQdth0Ec3sQNgdxZs01aVLDI
UFeckbdtaDwh+ri3suQObtVNneS/tBFIJlAdo+cYdD9tz4lLlebFJS+UbBN8kyvkjSZnQVQUb31Y
HwpRuGiDaBoDR20K18g2hMO9SiXfYPmwJlOyKtq+ILozQcmdDuJQ1/m5LzKGsiQOlXlIU9oQS5kT
ZSaUW/r54I3EepqSAydtViEk0Lky1848cEzJod03Pf2obY1PLXtOOBCDYNDuYoNXn5txPhpR81AZ
yQO2sr6dDIeQT9CovS1Rjyb/EVMl/uutVOaFlraEWlNs+lHNgOhlSho3ds15+aZs45zK7DypWRzD
tozXgeEdqp4AcyO6jYtgT7W7JW+Y/p4hUWWwl0w0ub6wK38asusm4X9QNX72QgOGIp8qGzHMdQWd
W4l5PqgShLXNPC3Px5LXcRxf5+D/7F72NgitPSnHb3mWnegFwA76Ydep6rIYvZC5FNyCH73VdX9d
5O6unihScCYE4vrZjMabM+XX9dIBMirdNXhsBUx1mYx5j/PQo3gXR7dwjmytb9UkI7+h5una4jpA
LbhwjjDhd8PnsNMARLqFWiRPrd1CaCKaRQbaexY0z540KKwANcKY8h6D00vEfQ8ju9OsSDeb21H3
27L9oaDtlW73Kw0Zj2edKq8msqg2g4U8RHdGf8B/eO3l9W1kwVSJlLaZjXSXosVq8CS7EbBbzlNZ
XXttmF87vXquU4ePzoYS4A0dwa7shJp7I2f6scmGnREGJx0SgwiHTz3uy9WcDhcvJfa2wnLczveq
KUkNiO3bSLQH1EesPi96ErXaztqAIhLl62bIvSXuw50JzuzfGG+BLQRA2r3xw4vKntZiIqWzZcQk
mmB64Buxtqmr3amwo/SecijuBDqMsnuvynA7LIu6goRkTcWj13ivRSxq4nsk3iMNQitAXXtLjsG0
spvqUbe7X3pTPTWk/AaLN7wsnMuYD09R6Dw7ZQJjg8TCNQ6Ay2wiojvmwfPwaI/lqa45ErFpvZ7m
EFi/Ll5Qn0E2NtM7OBk3ItA/PGe6wmfpQgRE6KOEeNJMyNiEhbd+oUFssQYCLJrgUbda3m7r3us9
JacoIAJNoef98EBTr7BLH5nRe4vh2YNV2USp1wKATiFTTGFzxQzz2nb6bCx1hij5WduCJKgmf4rd
YYd6xyHt2up3XVmc9DrkXcLQMXYpwem2Vb7aCXVR40JYIGNGrdBRk+7N1IhQ3m6d0QSY7YCjAb9f
jiXOHNNzVxtvJl00vs7wL1KdVjg2XtPcWFeISH3wmhfZ80GUWIquKsV2nGpZsdH0JFrXpbGklQG6
cuiQYWYfDbM5GDO4TYP1Y1PWHzIMb5yCOaPSuv2Y1p4/mh65T6P4TIjEWmX9Ug/MxPiYHIEwox0g
OvOo19E2bjU2OzFiSO/cxxOBm239YhKc4KLE20UllgjTCHUoCJgqwtIkUmCiAulHJ2YOTlExlcOb
5pVXdH2vRtm9Cy38gVcn+nLPjX3NQHJdIzKiZlkCrJxuZ8bFaxZB/CH5jbJ5oGcz4aMlbb7P3eiE
3x8odifqnRVYRxsr8BXph6S05+NznEXWpWzmHQe+8uGJE56rugvgzFPWWb9srz/a6eTnYf6rNeAG
TilBlZSO6zpxDx7Cdh99zr5orZcuzgiEhFyRyfHNYlKxSSKFP2R14SMCHoujuxarcpwTuwN90iWM
7A93ip9Gr2xXwSCXcMy3lhStdUbYM0xKQncYhNCWtuvSHvceMb1mQ1SDETRbbN0PM5YimUNkJXG6
HUU1pzkAzNnOgL/7MHmluzhBITpoTnEpkmlelw2TExtYRe+mhxEGROxlhDBrahPbHrSMaCZCqZPE
sGMKDNqXJuuqHu5mnTOXXiTeAbNv6evfOW72HqpsP68BXULlPIcmc2hpjxdVmQ+EzE+rxLLJwSry
u4odmJhQuE8Tw0xUtOALuUlbpDExBg7RLyJyiORN9Nup6Zs9pdTeROg7iPAua+R01Nk7DmM97Tjv
fxGes4NIKjdzjSEAJ871xJxlVRO0EdjiGdumF85fomDHficn+ToGBFrG2V1BDiwDKpJKibJbeb17
P8ssPmI9x9fESarr+rAEIMS+QaWXpOldhvscZ+TGrbInPca3YWqdN8Iqd8RhDISnRd4ajdsp4c+s
Wg67ASnNmmP6pyh1goN6aEQTwxSTwa4/V/Mr4/icSM2I+fTIwDee8ytkLWAAff6rjPtgbfDKoZ15
gC7uYvoq7+jR78BQANyIu4UaT//J0QPASoxDNz7Xyi6IRiJKqVl+9ERfD4/V3C6T8zWh4KtcH28G
O75FeAVDCv26xF8qzHV4G4oxmKaei0qxaQbBVQtfYaUDwqx6q/9VVcRgAUu5Hfp8EV3MpDMIXisw
UR3Bv4yJiaMVvORolfc62bJswOlVClcRu0DrVznLu6DI7SN++6T6MM9ke2VyJ6CN8XlyTxE8YsKj
z6HE7l6Fp2mOXoXbWexHDuhWTaIQM+/HIHAafIFEf65HmDQBO500Qg2K3Vis4QuB4QZgSKY3wkV1
SWRnGE2O8r6qvJFdxBbAL2Svm8NmmK1ph0ZpOmJeGvhYyZy8Wr+LyUhmDIIJThfvw8l95pM7WmO2
VJT2jaiad4RCV7Vp7Dm6vL0zWuuxghoyjM1VkhEIEYdsJnrp4G6BuoNB37YwzetEdh07pNxrKetH
pQsjBSC/syefSO+1croeCNB6EQEyNPI7oReWS1bOGILYTOaOPQnnt7EAA2hKsAKNNS+7aIcqAQyQ
xCwxqqMx6xuj6x4YN+2oWdfhtPjWV911nDo1cHjmXSISwW5FPd/WVqj5eh3s4PPfVNi3JUSerMrc
fq+gsu5T+OSraIgevZnoyAwAKK7hw0b2Q9HLTZvK6CAR8BGs1Bzawitpu6Z3PC3ptpw1/p+vDpDn
Kgm7u8hkhCHgaAxNd6SKQzCfmJvaYVblkfdsGvxl81zW3X23uLHG2h7fnuvCMK7VPFAU9R94ftub
NF06Qvnay5ACOBgPLVUhhzZ1TrfNBg32DyY7UcfG1BbjDcOFW5KIYKM6eECnNu+TH1ZR/fr0Clci
t71VUU3HsjR+KUNcKejxa3eIdoZIX712uCp6xgOskXpVsryJykTPUnp7zPmhlTOikSNqN4nnBEwF
BoZsHfUlUGm6HlTVnchuo4CwRQbnWlxrOGavetntQqwEFmfgrZ0LjEDmbNe70VugJxcD6RcKyBR2
ovehXPDEcoBpwbh2F9E5+RVQ22Pq9JPf1mLXAkN0ucFcdg5/Yi96Lsx68G2vhbIWODva6K1ORueq
haMML/8M15qoxCjn3xQjlEp19sJweAv7Qe1HnLWZAJrGYbIc2zdJS+0G51ehqutUry9eke47Sz/m
6MoYq5svgvSM7TiU1bbBXQZ6TwFa2dTVtcwLVL2k6jFX3AS5e1tZRnhEwnafctJdUCD/gvh2L0jl
xBDnPCQogYusMu60Mb9xh/YJ0icrEPU5xKuR7W4ialaqm16SDQ4GcBzsYDdVxilIeYp2MyWnSkaP
8ABJVA/7bNNjzsEkX1trlRufx5KPhaFsATs4/MzNLF+JTDdhHjcsu1YBWQy6u6lnKpowU59On6Dn
aWe6LlILf7aB1W0DC9PiTJGwCIAEQQ6qST4VmJBIH/rHjYUfKhjSvCHWfteg6fPquqSssGz2TQ7W
QlLyVGG5AyQmeXSoX9DJMRZoQS81HRbhBFubqXm6M0i7XcGWPrfEGfgEuSwAjjfEm9iN/K71HmDH
e8SuGs061LN01dvEiWN5YezTJZIWf/itgjuDG7z7UJrxm2hLbEv4v5R9/4ihDB4tuWMtNRCBeJDm
1yIrma265vUgjSsd1SyMA52gqPiBpbINptE5Nq2q9nRDG57C4Ifo1uAi4Dbp6Pl1oXFud2K4EzXU
m2Ecpx2Cvp0TUalaougWXslj2uh3BcbbPFVCT82eCSdDJL9xIqgXmjzjSjP6sUY5iI/OJ/FdxNJq
nx6mOFB1UCO4TD+3OSVmJY1fFQyYNBpeBr39OajsEekXukk4XHOoQzozfnZY2axC4b3DzgsRLhT7
qG+3nsaDNarptc8xLw+awtvGrhatEo9E3gRe4rEOeK09be8qMKqX2STMQsTlR2y5D9IZfzCFYfEx
Tew7SudoZCu39OlV4p7byxi0L6reROkxQKq68IO0o3ZljURp9LLaW1P9VvfJASr/ixnXH7G0jp1X
Xhph7800PrmhuKOxELsZCG05J/cIYOj/p+oR8gZNTyAfzZhM9CYf9HPQRrvQc48EoK7o0spDLLU7
zHnXbYshyOQBSrp9+R5M6U+CGkDETahF/bC1Nf3OxQsMEdmhZwy/yvEqx2TJ2RteAqtPWzcdUyUo
lR9J47V+UiQYF1LY2l1SreMx+RmnucDR1M3PGTqVVWOmTEgl0mUzq9lSyODCRivvGaHB1dCUkcGs
jcddX1dXcUA7ib5t6/WEPOETTfwzBIBZp7/UYChMkMr8nnhGr8o+BoC3OSjvZcsf09zm2qAx8Mbw
Ja7LY+tR1TD/PcxQRa9xWn0G/SHvmvqtGpPOH1voGb3n5n7QNye963e4LwCtqBHW2mgfCjICWaiD
H3hqnRTirQ3so9Lca4/uHOdlZz+xia9mSKs7gZZBN4LKb0yDTMK6PimyiW0BGdoAm18nVXLEyb2l
aIJwZAnrQgAUDTlmRNs5m94qBoxmlF+kpV2ovck+NYGDATd2xcREoDNDDg8MstUGoJWEOJQMK6yU
4iOd4fAu4nHYBSINH1ov7H2SmRI45OJOka08xKOisAxGj/hpj/NCcyvjUPdgxnOr0gtRecONUoaX
+lHMfSHdnY4jNtJ+neXOtrI9/Jv0PmDoilqGdaFXH4kyUXkbOZl+mFK/40LlXLI6z++A4WEp5eF9
Bgyxp6vBndAVaodfT7i2GaodAstLdkpF451HosoZTlrrrXGKijmasEtZTUZXqM1YSn0TmjXNvd6x
mc9Q0hO9RB3FHI5sTAXKFTLqPFiOGh7BRaN1Hwr5jD94csysElKmgqoXCVG/RHOUH4au7Q9NTCtR
i6bFHrGwNmOGt7/RD8nMRfoS2iZ223CyCRC3aUMs3y2y9F2ZZMyFWciQs0rKtznFQH/qJWov1Ta7
yGrq9zKAr72ajU6YpLkGzHud6CbNkAPGojV9pCnJKavhbdNg2WjJCOCufD5eWI/Rgp0ZtN+MopxN
TfGybYPRvNST9dMryKZxI+CUrEghnOOqeQV3H5yssV9ds2i3sxeQCToZDYTSJSmSKIrWN/MQ0LXs
rXE/GfKn5RXmUauH/KQPdcu6aggWHczFDpwx1UgOYFvsVDP1xM3wMwJpl2egAGdTAXMfACUVpToW
SmxrWL/yV+8zBjIbk/NwLRGU7YGO8l2Sx6kOACsZ3MwNuo6mbm9cKAvU0l69zePKvEtRtWzT1Ap9
WsMGSL1fpjVd/GHPNWSHAZMPTo+IrcliyLYOTfh5wE/m3TA3zakeZ3VLYqILPIfOkMzR8EqbGeSk
QUR2ehYtEpIsg1RCNusJO/P2akqC+crpRxKX9ezsyNJdWBbUfFE2M3W0gDWFqW5IgBiuzVQb6XeC
nJhCZvw0/iENlhbDov5vYHUkdiWklvb0rt1os+EedTDRNfqukt2wH39qWQUIkYJumh5CtMLspq0c
sE3c4t/ovvRWAhO8KyBNay5jYD1L1KeW2upRMoTcRl1671TMIFRszue5qoP7abFkJx6Jr/ffMtK/
yHMdpLI2/+BziTH47ypOXcmYYNDIO0jElJ9M7Skb66A454P58u8r/eFngRBZgr64loNjDpr/RZD9
P0p/IjgZ85eFe0jQ1fNMCcr80YQ1pCUyCUvrdY6j+rZztOEDmoTL4LVhMlL0iXvfpmFFuzx56XdG
N19dRJbfJMjqYZUSoSH1L7dfaHR4VtO5B0fo4K84y91WrVHE8FkbDmzUJaTi/Ps5/Kd4/l0466Km
dXQbHwa84v8z2vif5zDN5PVoUekdGjao1O/GKbsaxorTxFgj3One487gNA4wCHj0OmJY8yZtf9Z9
RBI67v6ojKAJlO/9EFmQuyNv+gTT6455SLd9p1mhdwdprYYUaNvAe7PXzHf/voM/1wzRYuxDGO0K
aruvNigO28Zk8axQFcr+Z6JHRgR0Ng8/gjwiC/ffF/tTPc/FzGWNEmoGlvpl1WRGPAweNtsHRs19
eSzzBrf4wCYUA/RgfjdSm8TYmiF9vyrmqvvGSu1vt2rC/8A5nXslS+f3NRu4CcxAzHNwfAnTS2I5
XCUmaHMVWHL6xnbiL9cSJnE1OG7gr4V72+/XqmBMkmHcGwdMPUpa1yG8A2fxMGWMg2/M+JaH9vsS
9HSsdAVBCR4eU3L5Kf+zBIck1wROSObBgH/wMs9Tw8AvbOvvXt5X93/HtLF9FtLS8X/GVMn64mfh
FUaJG3lhH5yUjnLXAo1YK4r2oF+rhNGwb9Sh+QQhulJ+KmvhM9vJbgY5ONoD3FfbRTkrJWODADbH
Kh+Fw5QZYyyQkXRu3v+vS40fywpzDYuIKv2r4U7NpxLYi1GDbQcNE1dIBUWidYdYDdq2Z2IH6YPR
u0jl/I2cHmOkr2/EAdpgMyImAcE2prO/vxEgyXQA5dEOWqoHV1E7uUeyjTnoh4aIn9iDbOTXvUo/
VFZbzNlQ2YkVKWjQlKH+YxBeTFJgJGsUHyjkbLx3DHQeZtiBLksI/RxfpPPCOOIEfrOH3r1OXEuh
dOq1BlZK4ITpmjfokQSQRwN0Px2BFcyO1rjK1YIhNlo0k0tXmgGHbkbx7ZspfVsft+lD4ohO7jOd
kc6qLaegBlesPILMqZxb7GkDPIxE1IvjHGptcquXEqg3kcqh29GN/ka3hFpLGLVy4+oeejxm1OKz
LStoRWbo1S/C6KZin0CRjHzZ1Ci4hZUEDBYFYrwwSeet3jVC2yCOkRNK6LKa1k1FPXVJIZKH13XG
gGOGFvIpq9y4FFbjLJzN2nkvVYS2oxjb5tIhyIzWpLQPYLYpibwMSfO5RGtUdg9qaqk1zcmtm1Ut
HblbhE6nNI9yZz1b/dQczC6Jjz09crmRwyiudaJUYbcleM76g2Km77NT8UaFY02/NBmgGzArSBQr
PZDig9+Sn8h/qmiMEYSfu7lPf7WTMOcNAUj1zQRz7XPEfQ8eBYhg4s8EF/YbsLom2zR1ypC3y0T+
XEa9uhSaSQq2jbHzQq0d9XxjIrW/pEUKF6OUbpltkdMhAkRlQmZuphfZvWbgTboirx5cRbrYVcLS
KzDyTpukjtZKDj3sB6MtirXb995Rp0CxfbcNm3dbkvcIJCGHbywu/jicHYjhbLyWpWP09YfPeSFx
tLDMLoD/apB3lGducm7aoaI2VlX22LZN8Y1ZifGHlweXpD6RmAiR5ac7XzZGM50ic5xUALUemcwa
VYsO07pjsBUUAe4NXm9NJ8IO4H3HY5x/OvDRHzGFtp8HFAQBqu4xOKmY0EqiqJUNi1QGKKYlJI8f
oyuC8793rD/2cX4uPmsYIzqcHIA4v+8atttMucsedeA8tM0DFuxauB3jFizj3xf6i0m4zsHEhbz/
Dgb9y5UKU9WpSJ2UYxhBC9wdcY0aB3jeYvwXzhKVgxh0rLhmtDujhw6egxo027B81XcfOXSgR7v3
8OktjO+Cd76WCBbxDFjrGMQnsH9j2vT7Uyg8O3bapDL2XdN7DlEJIwrZJspNz5+MPKQ8IGsuX+Ft
Vj7MUgvc/+vDwSDc0TGx4vrCBhv+WqN0s13TVgSHItMGgtG5TzRwbNzdSxRAu3/FYYhWTcyxka4G
UonpCxy3d1c2RqxYjsyyeLEgnTMLNh0dn4y+C/NVkSMo/uan/uWTcg1pOpThWMZYX02pTWR+fUAi
21HjAKQxCpEWNsZ8W2XwEJCfBt+0F3+41DhLQBouMRQaqPLklyfjFSRSGnMQHum35LplBnV2ZkNd
A0//UHbZrRxrZLYcsu0N1hR/d6z+5XNeShwqeyGQBjpfyrdi6PCuGSWuBqHqj3WUkAaHTZ5fFB5k
FAJo960dyF1UMJlMyq7FXyvSt0wyC39C/3xFC5mujYzZElN928tWeRwnt998Wktd91sxRkSJiY0O
i8dB+/NfDfU/xRhDBWkV8eJD7XrJyxza9oMVca6uTCNwPqMmtHaJozP5CzINK4wq0MxnxinhCYtr
cRxa9D9hqpJvqtE/V4ojyVHFtIk6EHvFL9Uo0mR44ajXDiWptftB6cEePlM5dxka5zn/ZuP980Vx
Ner8ZY+h/vnqGukEHc3fiP1EP5PcEXQE9rWN3Wx0mxD7LLbqTWOZv/794L9ek20Dj2TaGM+ltSDW
4PdtA/O/MowM9vqSEmFvp2F+E6ZJBqmXGZ+n5mJvIT//Jof0L3uVa1Lbc2X033wYv190UcYluBpV
+2kC92Ac3nVwHR2muFvGzsS+JaqvLwlVSYaTygjR+N83/Ydt03LXeFVhcEfZD8fzy11j5zF5ccOY
nnG7xH98rHDmgq02T4s+LM2pNrMRED/vXB0pK+yBYtK/O7f+9uhNi3oS0ZSl6183TBMjzTAzIRdO
TWww1HecjRp/tvlozxSazXi0QRX/r/5yy53j3WmwEdDIkSPx+6OX81hpkMnSIw471FoFDrvrUscb
ZGDm8V1Q/Nd6/r/HvESjUL7w/Xw9kxQujW5oOPGxTiYPtwJJvHsweO7WFi0U0n+/1K9lwHIxm0NQ
YBy/BIp96bKU8kQlQL0YumhpvhbTlN2GzLvld/vpXy9ELoa++IoDAXxZvYhIzNKqhb5X3gTJpGzG
KX3BSR4xUo//vwYTOnG6dWx4kNBC/PLx/tbHONnBfWr1jc5mpQ7su9XD0FnemyGqUXyzwP+2tGxC
7+XiAYdN6ZctfxDJ0GHowk804sDXGHlcYoGYtokUyriqmw9l5n6XhP7Xi1J5OMLm/Ccy4/el1Q1Y
YpsgNMe+E7I/DfZIi0oZL5/awszQknVR+OR47vjj/+PF06jz+onWFvaX65ZFMztGm6bHrq2JfiTa
Ya2YtH5TZcqvZ8F/64v4JFfnNDfJkfv99mZnmEa25/jIzUuEEpUjHmr8SlAnFKRbg3Ti0+lnubAf
AdtS9ExQ9O4F9BGMXSVpd2CrtR6uQLomhAuOPTT7zhlCWEDV2NGpTGVc7uxwFk9ZGhmnYtKqN5UI
JpAZDEIY+czT4k1X192tR0fs+hGkccWcj4yzbLKU2lWRHl+LwvGe4IfD9pixkHxyKrj/GxE6Q8BU
dAzRxnZGaez//RL+9nQcVIbAiHTP8mu0no10ENHqGB29cop3Ypl0I2yaNswo2nOA+mv37+v9bWvx
IAa6wtPpjuSXHVwGuoGGzImOsnajd6p98gOrkfE3fjCj9/B/vhhWxwAJSz4QZdyXTdPRK7Mt8jZH
JOUG+PYaOL37tj1BkdLqSvvOZfi/L+V/iyGC6JekMNaYBICx3C83B3EP3hYA9NEZq+JoQc2Ayt13
+i7D6+QD7ytYAghxEGmSUGK9oiKzlF9m3WLFOnat3X3zcpft4vff4+gL/ud4wFhse8uO+D/FGZ4a
ZpiEQ3REtjLCxMYQ2IVAPaxyw6mQ9GhavoJ7yvyTb+/fj/7PS/MoBEg5tSsxMl+xszyZ6xmZR3RE
1Of5UJ3k3pur0zzdQTpgNCUSmDl1cv/vq/65mh2oaciTKMKWGLUvHXA/MgDJytw7FENBCnan7Gk9
xojfMNq1oF3pzTf175/LmQsahgOlloIAf//fn/Bo155pDEZMfllevSRj1n06ZdaEqO1i85sy8/9x
dl5LbiPZFv0iRMCbV3qyqlQlUzL1gpBpwZsEkDD59XdB8yKCDDJ0Z6b7oTs0SQBpTp6zz9qX5xdj
MZf9+a6GgGYxm0lt+b6gwfiUcDhZ1I2wkFj1Im7/MXh2DI/IhuTF/OlsXNrOn8lGfKy5gUxPoVV7
z3BOx1dt5jXbWf3qm/G/EmYZTsd31gRVjE2C5S+Ogb7BidJUZXYaK+G+JW5jzq/QWqHIjtYsKIgM
HRjHyCmif56jjOwyU+awCl3v4uMVMLCjDqU3qn49tHd512fyEd1RRz++bunQJmRd56sKX2/xaiIP
de78gKtflFwNoQ+Pb+iLN+0kuo4vea8dZ8Y8ZlXco0gkV3BTbi+LyxOeiwKflC2AOllgLUIsKF0V
vOVSOzZ6FbO1e+HKSyZjC9KwOcT1QHt4SmHi9qDXHu6vzcedd4i/Nh9fC9BhFk5xJK3UYt1iag5M
Dl8P/7UMNk8g+mRYgfPsudjl3Jz6ZlxbETBZR99LSzXFCl3gOIvayEySHwZld/vZLspg85j2vE74
dLNEaPlGVdZNtRDTESm/GW8yftr0IoTNZcN1OpN+Tj1UzlpRACDwgKETbKvCLlFsAXNdwSq1Pkyh
pJk8Ske0S/o0a6tIz4p2Z/Fp0ke9NuW+coMJUbgvjW9dQSP3s981kXm8/SzXvhOBtxE4kJYD219M
wjihCM9vjk9VVEHGz2xH63cN6Wvrzku7tldSp5ydObAn525+PiFCQ9NIEijtoAWNceJ+p+1HBykv
+q97/oOXpw9TwuX4oUBJ1m958I+1cJHkOfIotKwvT3GcOMEBXz/vLe1jBevW18f3aWVa32O86++E
ONcGx7KCJJiL6ws1kfPnpB3M8aO2y5FgdxHQzl48VAIR3GAY8Rqc1bRtOmg5kUirO0vOnF/h3wc+
FWECcYDKnEScuvriiOi0xCLJHvhHVSVOu6LdNESPJhtKEVVVDx8ytyBHUHTgE1FvxdFPqpDlbwQY
In6XojOeqU09zWKJbLrXoODes0KLYwJKDWxBvwPGCh+ruPYfKn/0D3nepndqe8sDnAfwuQ/4AKXg
YLO6zt8dOg477I2Win4/GM+uXkCLkHLcSxGma7Mouzs748V4JD8pIbJPkSniP/Pi+GuTKhXmrqaT
RadSts6+zaoGCeIwxh+LlorLMTEK7Ntur7eLJMb/PhJmLQQqBhvJYkwB74KS8egfC1OkH0jfYLfa
pS24Ds7WuFIKJifsnI2N1d8DMRTaCdNTdx58uRjnF02xBjdK3JfcCz2DklatEx/6x/h/Cl01yn2M
QY69lqHz8/YTXxuLmxfxEZRIjvjFCW8TB+PekAZHUY3qQWTCTrYu7+VoJ526d6j/CU8Wa4AIaU6o
sxTIUS2CcKoxuSVhzB1L28wAafvGa+/SU+k2kXuwMHHjxpZXO3cUw4uapUw+XUtUh5LogLywfOAv
ubn9Apbn7/yyec8mBFn64txlxkjELncemQRHX0j3K3Jr/7kIS6ARdoSPYBGLbTea9fb2oH8edPEi
CD4Rx+DIQEi8LMn7sQuZaor8Y2dmpb0aDUkCh6agL1aq1Ps2KeR/tI93oHhzkTzoCjbUlqyy9Zja
Y/MMFRRv6oGL82MkAv19gn4lWWWV5X4IutR4c+Io+h5nFNGBVRj6pxigdrGDx+DF+zLBcfI96ZXQ
Oja1g/fhOEA2+hLkExCIIkryZh0xA/Hta2oEZ1M0xW962/dPeHXCvTN0ge2xEZsDLohW81bn9LbS
7IbcB/ikOblPddok3oYblRfu7MQTTx086OfJdK3nNGdtkWie4mlV+7LuVzIOUv3U1iVYpLpw9BeZ
Rd2HqcF2bO2iqqJagQrVft/a1EFOQz/HQrT00V+fKruh1XUUyTvMUptfBBelu3G7xuzvrMdruwKF
c0Q1pJD9wDcWu0LUGZJmYy04Gux1h2BMUKZjrkWvt0KB3BrhSxMY+VMzJcauDwNtG3K/uiMYuXZ+
zKlVLuiENVhLLGIBy4gFXOoiPA6xKx9McOP/mU0dw5emg2zdeaG/lZrDYpIkSvhtwtKLtaVkO6Nz
XPVSW6JCnx4D/Th0TmH26whflq+ONpF5iabeDVe6Fve0iU1etx94r8ad97g8fDHp1skNBx53JHZR
Z7H6AeVlnY2QHuZL2H/X+sr9CYAXNhTMDB3eJcc/DXxD8GaiLrxXS7uy0fH5SGXqgUtR7883/us0
gWXLnCfDc/SzxIPp6pRzP+RslXOKyhYvqdsr/PJZudhjWIj0iygFUczi8GqawirMLjgSFI4T3gVe
9DULfEQ4qSgHsS7DyYZU1FQuNTwLtNP/Y3hKlnCmKWGS0Dkf3icCbks0MUezSWjtMAg1Eqp+JFio
pea5lbyQOM23pF3tOyNf7qc+V0aD+wxFXdNZCt9gBMWYvPnBsTNyRe9GFNNiZvtV+zi0sWvtWpzP
6HGILMSZt5/56siOaRpcj6l4LdNXwagEr7MPjw0tiQ/M62ovVA3+obHk1g17+31ngVu4PehFkMKc
toglHaJK1yGVef6iDWpLsiza8EgVl37guPf89ypHhVjGfrEZ7PJOmWfeas4PDmIwyp2EJ5R6uCCf
j9eSU9AGIs354u2/pXCUioPZ0EC5u/1cl8tlvq65tHmy6+E1v5i/gSks5PfQ2ZtSjG/QDl1yDAXd
mx0cndfbY118OPYCFJwG10TmjLG8649G3TZjnXAZi0W2pcXr1ezAG0yOLGk7Ttxnt+udO5HexfOR
uSD3ZrOtWxbb6mJL5zLeG+hQ0pNdN9FzrkPiQmicNaTiLCncf50ljMatB6UhSjUy6otZIpCqGSiu
0xNXX/XEKYliKZU0uVltCv5t8O9EdZeB1jwgNw3MNEkcI0E9nybQrtwuoFHi1IJH/A5+Fm0CailS
N+gprbekiXC5jFuSKqtqHPvf0DCmH4mdph9Nped0S4ioepYNF6I77/1iX5x/mIVIl12RlKwzf5e/
tmHXU5gyV2FyauJy3I8+EITGpzk68kQKpxrCaZxwgEbF0Py+PcsuFQPB7COrk5+bzwBzcX7GQU+z
sFOQOmu9+nMT5T9HRXe0b4yws6u8+AwNO13r9uCB8lDizrZ47bnhiGL8TsLVvkjztH1jtbTJJadp
Sn8ZwuvXU1fTKiScWD1WUOMBzGIBXwzgO24/95XVxTlkYwupU8FDZnX+xgvamhShJqtr8N2VoTkj
t5ekPAhXuHtvbkbwaX/c3h70yvJiPArusLS4yyzrVq1VSkFPTnLqFMjtA7pi87VpO7pSEdzTPnB7
tItNkbOWDKWpz2pzsvyLSQVAp578zsOzV2Mvw7ukts01UktkILcHuvIuSZDgYEauhBKCvdh9NQCL
bSOC5DQMtbbKTL3dSI0+Gq4VxUkV2bQVnvp2e8w/0eXZls8tmIVsWSY+V/PY5x8QWZGTQxbJKMI6
wUdJ0gLkuDZX0TFUrx5FKImmUTj30Dx7GhZWRRrqWDEneO+BnLIRD5J8hHIRK/9LDMBdv5OlWp6B
xKNU/p15IyXXQGx3/gMFXV+JiQX0Iekgaa20BkgxVdLJZ22DCJR0Lip5L5i8NsPI7ZNE4uhF9r7Y
Ul0OWacufKx7C9N7L7tg3GUBDR2Z5+l31u7y+YhVvTn7NodTqJqXCcWO6h/3zik9Af9neiUwKnuM
MmqsRrSyMZ8Gx8bi7PZXvzKlUWrTgcb+TfrbWQRwOg2dNPXp2SkPRfUaNAJgjaOwGbmzdK69Rqpv
OhImJ/ApbZ9/O11Tqh6TKTthKQBhLWvsdyoOK2hzrn3HL+7a4iFzRB2T2z/an8UqnUZTK/KpSjn6
mmTrV96EjzhYgVkRTFar8lZTHN3zqL1YPUjRmJGUGgPqMlzKzPMHHGRcOL6UOcaC3hc9HKpDmufw
9rEdXZuoQdaWphvHvLTffGF+DEUuH7hrAoTHWghPpUrPHthd/f3tz7t8F/OvCshSB5hTeojY5yn3
1zEoy7ofOrzqDrav/Ve3EAjCNMf2WMQesuDY2hpe5X28PeZFnwyDmmQ9Z9M8phWz63zQciKx06ea
cSDdoHdbtzJ6bz1EE969Lp5c9N6ZHWoslFIIdgG6YtsypsCn6YafRAkjKUTLbcS0u25u/7LlJPzz
w/gbuSG0fASB5z8MUyA3p5M8OY1c5DvoG9xcc4jB7+wk9+8srIvL/DwY+d/5koJMC5u088Gccc5w
KhHNeKKupcNydnQdjGzXuj7ffZR5/1Z0TyDAtrJ7dZXR/z981VEYkIEmIOCi4i029Bg2hqZ7yj+4
o3KeymBKt7rf+kCs4NjdfrPLrWt+WP4i28bpSEPNYnl3dQX1Lxicg2FGIai53sdUNumLrPjk250d
70WNNdedPWW5dzEgTu7E9HPtzOCgPH/DaZ80XTCY/qHVrOQHhVfcAEZokLcf7drKRu8WUL9GY4cD
1OKK0pN+zcqy7o5V04U0A5o47KwADtRvuoTAuIIp25JFZLemTJNFgOiUU/tbB5MugZ2LIz/rMAOK
tRnUIIsgad2TOFx7+SSSSTdwp7HogTt/D3aMwdzoF8FBT2hUpgtBPfY9ZN4R564PVVfcK25cW0ao
wmj/slFRXaQylSwn5YJDOtLbGdhbragzkm1kgPwd8GGCv9sf4NpnxnKOCxT7q41++Pzx9Alk6JAP
4cFRdgsOagK7sqLlIMrvzKcrz2URNrNS9AB92LJi5OkpfqYlKzY0dKjdju4/pMDKnvFq8e/Uwa5N
Kot4FaW+Tub9QgODS2ISehzHiLl+o0Vp90E2jJxY0JHL2vkc5XDFXE9q68FO9M/0M09rCdh5V/a0
FMnBj54MFL23X/Sf29rfESALCi4VyZS5VexSyAsHRkHa97RDifKNiE+v1WvkOOJxKi1O0ibVSwRP
tsJ6oAnSR6/L8O7La465nqxfsnFrpswe+xrjHYj6LmcfoCfroPISjmbAZ3yldz0J1l1clx8qFELB
zsC05ojev9pCOpCPIguaJ42SCb4FwpFqWyTkHleD66fZga2sf2jBYDwaFnCDF8gFwYPepSmnyESC
7M7Ct+eFvXgdc4MjYktCCYvkwfnEC1u/rXwjjk6jsHH96K0/XOwh+miOSAa2os4xtSjbINtPRWhh
FpbTfN1BK9aAouTRb/iJ6pvUwzE/zRHrW90DjzrQRlWlh6l11HusEBDIT4Mf9ltRYKbt53XyeaJ3
BTRhbYbYLgYhveu5wFttUyOm+tERND3XJrYleIs6Zb9JkaGlO732pt96ICCLhhI/3FXXGOBjuqQR
dBc3WfA+zj3N/+iNZfq9kqn61GsoO9Zudd+X+ErM4RJ2UOCl1kHJY/HaZKC8NojRrCe4qQGUge/c
Y5u5M/Mx/DoqFF7cE8sPt+fulUFJd7AbcdU3ffoPz79VGuGgYJC7P5axmT0TcPjNxldSATEZWzBA
fBokAcmY5/cEyVd2X9pvA+JnhCQmd/7zkbmXaYGfB94RbNEkd+TpzB9wlxTlCBipqwbjc+vORvXn
OF3MTIppnHg26xWh0yLCMlTldgb1iqNWBZ2DSxJTc6WrxOp3k9XPeA5tDI8qz6BSA4SNQNAZbZyv
48Jq6OqPRetvS2lM2ofK1mmHT1FIkoxx2+gERhT2Ik00ObiSHPMzrEw76keRo4aDxyT19p1haybI
vKz+2cVF8cKlTPvleRrOPmLCTww0WpHck5Jcec0cOHQYmnNE5S0ThUPLkjdqMz2VFNd3eei7M94v
xB+wNw+U1OT+9oRiI14uf3JaFNBJ3RkkbLiznH9YqFIYlLaZOorMSkAc5dLfSDy89kOK7U9nq/Yb
3W4xjc6BI37WrSeatUG32qkSSfDd7bUIdgLX4hR4mtWPW9pIsOO1Bgj/a10LsicajsYC2IxTTTAw
NOer1pbtLzMv23Urbbfg7sJTrxrfLV4pibkQUANz59Oz363KqY0+wvMacPCxkW4KL5sgLg9alG1d
1kLN7/WtH1ULUNUqdfE793VtU03C3pFNwfKx6FtctPNAnPIokn/6getdocpfiZnALm/b8WcVYN8G
VtuV6yyCrdUZ3fRlnEp5snXRfoYsLx9yx0AepYDWbCoueFtpYcCUpI37LQlq87Nb49OlF9NE16Ou
r/HMhS0Oo5WmwEZPHs0cpusIVus1qqKEzEGcfO061DEKF65PDXYtj4BiwhcDFyZ36zmYhq7poqck
boTal5h+0oODBUJz8IyhKrE86hH8YKfwaMe1h7+rGB4t4NUvmgGsHtMGv915rtvvO0v5cJTSdkcz
nf8oKzv7r4IS3o3Se/bHWH9wC0F3ZFNlazomwTnasLklMJW3xEvCh7yrofRgEATGF/E/SbWI/xsn
k22ONxvQwKrFKLp3mu69bMN036e04QAuUm9t2paPjfDNx7JTtr8q/UG9SzTfeOfVLK15PmHJmvhH
vYb5tJfA5YuNO3TyKYriaB+WtfVTOjEsIYdK4RaD1Oxj5QyRfmeLudhPmfxI8Tj5iH1NVArnk78P
B1HbWZqeih4Nwp7lV75XI75PVVak3sp3qr7Z0vrqjps76+5i2ZFmAWbAeW1ZxCNLLZI3uXYeB1F6
Ys+1flIS8b4AWLV+FyDoT2SlsLrXIy+sD7RWatDZue5hrwU36uftH3Kx4czpHtJ4BNbcL2iDOH8D
dU2HGW499TGB8bRta9fdQAAeH82mEh/MMJrubDgXhdc/+SW6leZiCCn85T0DGbQ+IYW3jvmAwfT3
gqKhtsWZrWze9TKGWBxQkPqvNbsBimwQwqspUhcn3XRMDyWtSbs6peUed4miG7fD6EF1GTBxodW4
KOAMdxFeFnWbFniJpGjZC9cutTvF40v1M1pRzqU5/e3pdOktriLlQLNXH4faUQWNe8Ce+bnu/PYd
WjeywWaCuj93aKMz4k+GTqrOYyFC5RLDndBtvvmdnY98OxpLEZQiOeGNLn5GRG2rKcCpHZWyEjhP
nb+pYA8/jxrAlEqPsR1vzdm9wq7uxNDzrFiMPONBmDj0ZNGus8ingZBB912J/DRpmfWOHhZvI2xX
vgwDopPbE/RPHft8LNKRhDq8cJpnYUgsZqishhgDnxwyXNCKrTVE0Gjgielgdq1EV7g8B1q1i9re
+Qqz33kEkeRamIxBisNOL4VOG4f0L661PjR+jNFYY2cDSXQ9qKI8KdFHbzWtRdUmRtCRc7mNkayF
FBLA1/TqB1cUbgJMJfDRnRPp9UbAH5tWTRPh0Qcg3FwZdhz8pHxkDc+YfkLjNzHUcdeokaBeu4Y7
cEqkvr8BwhckDwQxcMm5AuVgNjWQ5yVUYyxS1ZcotgdQcWmMyTJ9Z252yAq7+dEPffUB58rqm5CN
+Bzq0fhfDwsCxdpQ43eB4OTeHfHaDIdMTKbD5QvPtdHzlx42qsAKygCqkMb1c6rX417Z+Oi6WZbs
NMsH8tsW1pbfG8KibjDlGXUPVoxzLy9xOdMIr0lv0jaN3QYyvvMfgtlNYevmMB1zbNiKnW4nBoBV
2Of1KtZ8riq3ZxvtOBdTm/IzZf5ZVE8id7kxm+ZgNvOMOtrdTNZNs0QSlpgNGHiB03rl6eAcJVZ8
ToE3e48j7Ikf5v2sawkmDbAR9tvFlJhfMig9YJJ7swYGGPjQa4uf9B2D6k4HyK0mTRmJBcUNIN33
qDIm+HbA9dKSXAsUevnNCjmBgrycXtHJlE9Fof0xlsCszhBZurKyqtvzvoaHkVTtEVGXhgzC+1k0
5eyM47q70fDErilkthmboT3mXiC5x8GIiIrKANUx/ZYRVl+WoWEICrE3wHxwmrr3VWn/qszeehw8
fJ0U1tk7jEuTlTHbMvoz0q5tweCthOGXW5zGzV1uWWkDyA7XhKzUfVqqsnZr4lyzQ8xIPFT4TPN+
5unH+nCk5dvdtKmSmzRDlNbnKc6sYO0/85bLtaVnP0vXmgDG4sJZyLh5sAoLYwtd++1pcOwyii7P
rhdq793eNB6tDia9bNArIRdQ74MUIHE5wceqGjPeV8pNtvgSwTgfSE4VRSoe8joadzTphpuEgik3
cBMD6tH8HeEWu/PBagJ3LEYcHV3/g2HV+QM4EbGtqxhvWzoTaHuVEcGucp8lME58mSvsAowxSN6H
gBjXSLqyYJWaGbj2YsweSRUKPpczg+ZIFDyOsYNNYdZ7Gw1A3mPpYaLdSKxh0oYeU8kfB+MYZ6c4
0KetXUm2pDwEMy8UfocK17XaNYB0Nnqxz91h2OtTPb4OY5d8cKtuOvHqsw+TqJN3ZmB0+34KXTqS
c3svtCL7HDq5XIPPC7A51zCrInO+woZr2mJyorPLge8TCQ48eDlwKrPnrGKIctgg4rjYxNOwoTzW
7zFz0/BNUvqL1nFN6cFbrL2mNl7wyoOOHHs2rdBdt07CAp5ybrhbxVp7F+Rmh+G65+ebAnKpWHNp
JY+W5pJPqIEiOSrdHDdF0+SoYvvxMbf9b8q3wOYBTXtRiPj5LAP+fmOgMMQTbr0rFRa9iV5HJY81
xAAAMboTDQm2dcF955D1psCzw9MfB+w1vmsNBHHaw3FGZkHHDo67IRfuDWH7dEpF170WHkpcQ0WQ
/DScXK2yGT/0mmHsY6ByR6Gm4F1hddaMLAPg37k25LgowWoAJ20nG4pNAoJ3TVgyPUAB1jn3S2D/
rKn1pGvRAYapcdBq0Hlt0cuvUQT5klJZAzBa5G84GXUgt4L6C84k2ZEuWFIvGuB8hEeQGL2q6Z+7
hj9so/neWF2Y75wMBDQGSJ639mbIWuAKa+MxIBzPHNB6F9EivtcbhWuK69kh9lT14MbrBr0v2Gha
748VQrO15nn5wWhqdSzxw9l0PuaGoYzCV27E48ab7IFElz/oX8IIc4Zpkt6xzHT7E7S36GBlk/Ua
pOO3RE+4tqmhSb96QvbFqtZl/jWmHekDd+jioe3qGolkB5seyzqF7TXzhy0TBnAUDHhaAEFp8A7h
cG5ZRE6uvjtY2H+H+TL+TunXWWdmPuwVmMwt6AqDC57OLcush8dZIvuZzsJ255ixvgVmX2xG9vjN
oPWfBFr/taoNoKFVYUJyN7jGI5IedhNm7aeiML8OBvGTKsEVp8JoTk1JRs6yhn4fpqCrooxLmdK4
v668tNJ/4a+gbTFk8vBP1q0vfTP+asI+3U5FCfanD7S3gTL73iwssQ+GOPscVZo6umbmvDh+6r+0
mqkTEGAa1eeNg4vbTK6LUB1a8chuEoy4c2sm0H3RO9ZK4ae38xtdHqx60o9t2lSPthrpr9D6bmM0
XT5uqq4agC52DJo4mCGPMw+mlG+R3ajXOJfqZLXhG04l1m4w7BLNvo6kC4rczlY5VszctPC9AKQy
WRqPhlXhOhxcba8L3X8hzunfaW3oQcGV4aHJO/WMc0v+opH/3ybg4CDM52kZkyHPv2Zxdg8eci0i
gb5A8WVuSEGxuYhIpOeFTufF4RG/pdn7xsV208iatcpgcgZWXx3JymJMFnLUsmfEa8yK3VVTcJLf
DhGuBQhzFZk8GP/lFnAekSDST0esaNWRTciZ6b9185AaVY+psdEN47YwYuMz/kD2nXGXpTZSNNwC
YU8gL4efQhb7fOAUqzd9yBzsq3PXeBhaN/LZ+VA/bdC3ahNZzmLAhsnm8gGyEV7TRNYgedFCTd65
eFwJyrgp0kDtAvyhz2pZkqoRRInEd4++mzgbXJWrz2YblUenRIh/56pxUReZcWRzMw3Cchp3l73s
ldKVn+RDcmrB6rd4iSBf20n6hu+pURa3KQpfNAebPtcaay62LZsVhmGMpD41JbCDWtvhIWyd6oI9
JJisdht0TX/wqybEz8G782EXV/D/DUyfELc56qfkds+/a2VBkso4+09ITNx1IJxiR0oyOqToPh8c
q8Oy9J9m8DygY7k+gnWgbzp9NOcDCq8MwBAlePeW+Tg7Kc6uWnGSfsblA+V775XguoiNm2+3x118
yj/jcvDORAsE1+AWzsd1aPRsY6PVD1iOZyD9CTb7U+xj2HXngn7lUzqIk11z7vOieDov4b/0AGaY
TYoSQHwKQwuTBq8xD0jd212UuxCPZniI6qP8WKPXurMyLhYp7xZGDLoMEjszhGlRRnXAnNep40wY
B3iUteQO/lf1q+gRhsFDt4HZI59tKzxlptyEgO+49+qWV94yqVyPVTljWtgqzx++K9oOXKyrDrKB
3EycN+dQLHCId7fkKxOXGeSiwpxLEbR+nI/U8gLaqBmnQxbXlPq73uSW2NT2M7Ectg8J0e82BIGD
V7Buv7pIQ99lYtwHRHor5iVu80WWvI8GiMbQsOnHp0fVdg63J92VucA8IM/HycGdblk2rttqwCxQ
TAfsxXBp6Mb2lFoVlEKtqtUnM66BT3eUUQwKXXeGXmyT83xHGMkqMxADIU5YLGyZWpGVu8wFhKkj
jQZK/WkrAXfVW86dKe9e++w095OOmjcvmnzPPwZZ2wQ6p0I2FgjrF64tuLRz9Usb7OxFQp8Igkys
4Vv/QzXmH/tObjG4PU76SLzXP0odcL7AgsQJCcfAYrlRve1t7UlJ3D1xI2sr67EAnx1i7Au39GNo
Ts/J6HxkYyTlWzwFhbce1TclRkDoOe7k2Xbij0KwfC4b72TTimjnn6BL7KxRPhZFSHtL+8MmliRE
dI9oG7D4q8J3RiZ3Jvhy0N2zSYgdI0UQWAh19bPCQNdEK+ZP0KRbuR/7miYRuTXLcc5SD8UhtL1v
mgSed3sKLWOPPx8SfYtJK7QJsWRJA8Lb0y+kDKaDNZjTqpNWcBATgWtmK+9Q4b638mIbkkYiok2J
fmHXTlq+qwCQ/qNOb/4lwXw86d5c/2N7O//KLdGbE5ZTeGD1p94j1nFZsONmY81NEQIPw9tPfjmD
6YxHWTVj/QJOpsVJ4cVl0o9IOQ4kXKanLHLJpZU4W0wq/357pGWxjyebR5prXui/0AYu5i+3CNwC
+kQdE9BS41OAMVmxlkahvjmak8QrIuBMHGGSZvGppnUXJ0J/dsUkJLJ+sih8Z53l2Eqs6G8s8hMV
W5h27WBqwcapjAp3+N6S5kHDct7Fwy7SMhIpmQy2EAAK3JDo2cFy20Etzz1Px5DG6d6nU6vsjaU5
PjkcLlb3GMOXexOCNfrkKGnP/KHl1+RK0MbcWoYDHuoJ3qyNgT2WNAz11hUiTXa4CloYXShicUoo
UX0n2XVlXpONR8xMzRghIZWG89mUDaGPH7Q94EhAHa73u6oFMJ/iaRBrxdcQt6rjJMfgqRWau64d
mZPpadq3wozvER0vd6/5l8y0JyBMNknH81+iGRhgOsoYDsNU2yirXF2ehrq20s3tafaHK/RXNplp
xkDoF5GkoAAm4jsfKLct1ZlmPxyYTfthguDbJRkubmP1MhQ4pWqauS2Us0H782x76ZOo5bjyB3HI
feNUohrBg376OpXF9yrPg0cpsx+3f+GVN+HAEiF8IXnHqlusAwv9oBrTbDgAuU13kep7yvq6pv26
Pczl2U0Bhv2DCgzx7sWxqEe2LgMSf4diGOKD36mPwJgQOAdJuh2FZZ3+fTjOpT8AN2b6ssykaW0R
NEkijw4y78cEGsVHcEmiP0ymppGgZC8P7s3uy82LisFfb3L+939Fgb3EUnBwpvzkO0l4oFtc7mQV
Fxiixi95gr9uRGSwycC2bkyFv5Ya7PQ7Hk3dLg1IzuZ9U+7ttlW4+d1VEl75bTPXmTCR/l0aCRYr
L7f7LkZ3Nh2ajDVXcHA/kT3wdwji039+9WzctHwjuybAtpeN335YJ06nDcUJq6+M9dxwwLYyOfrl
FD+5VZB9uv2pL0RfcxcQQwFxo8OSAp95/t67vMRW3QZ8FFZD98rfrI+GN0Bpbom/f8WJ1mm7wBj7
576Km++Favxj7jPBMaCMf8VTaPx288wm/x3od3vBF9Pe47fZOio7e/4fJaXFbytzmjOEU9O+UdNH
u/Zllv2aWxixeSD5MDuhWcj/adBFWtDKPKLxoShwFujRL/zMU3fCRqjAEGjdRI73CclIGG3LKSHR
D68CM7i271H7el1C5C2dVnsI0Oobaz9D5AYWga0jJmAW+9Sk1E+VyVF4+nW2Qzt81E/FusO3Gw5G
rGjiqREt1VtBWud5LHrAdD4+1K9qVJCQXVeVbzY2v9gCWgBjNuh7SeoHKsQIBQhkgz0yD8E/sZs2
3Mk4Lr5HYQLloAIsemyDEoeSOMkqD+8dv98XUCS6TTKUZsWh6yTJ2ldicHkqvXnxpqH44JY0jm+V
1Yp7qtrFWpi/icNFyQQAiozq4obv0PEbDeDnTsIiHzvEVnUYEo/arWcO1p2A5sr3p+jO5k+AjFJ8
WTItyjjSVKCSUyDo2O5CEwqzTSjQ5VPwsXSse2thWebn2TyIvOh3od5QYF+ca6xphxiExLHtd52L
S59rfa91dsM19nk4Meo2qEPs2f1AHrw8q3tcOYrcBaHexOLOj7EX4cb8omcA2nz+cWMjh3a+MMOp
1cnRUizCAsecjeSoC1PLO2a0IjYbz5PiHTAkq9zLobBwZc4nQd2jxuB4B8gCbU9ZR0ULiEma3g/A
973xWet67c1phpqKSp9MWGfp3aj/MBIPk7ygrtIRD6QQYxDUs3j6CJy/jSzAGWruOHmnkVDOtg7E
aA8stkpBzJrSQL4HIOhgRYGevMeApqSe3shJ3xDkadomMoo4XNthZjhvcB1ktsOlIf7ZyEQfN1np
4IBiJHUrqFVOznOCtizZ2Vri1BvdrCa5D0YaLzej4bTVbzo+J2O6M8eWYdX8nqHpcsjBOoIEsVSV
1JYsXa0S2nEqBarSKNI39AjLg6v6T2ERGgdlp+bOMUps18dKPjUZWkoV9vcW1uX3nmmtdCzyqWkV
8efF8NcBqONVXKAgAlbfYzSjx4LeodoqX5qBuvREh/hWUqFam4N2b59d5khJ8hBScPkFi4YmY7nN
5lrXuqWrtKM5uy0JHWfvAsLztkoHnIngfgCnbdzj7YPH5nH+Cu147XPbK0w69OsIapZQcMedgoZk
QnTC9F0z1xoACH+tBab6/7xXTjhIU7P/A4nQ8/faQujPejJ0J2kRu9Sp+zH08uG7i0MtJmfUe/OE
rhC3IpC9/YTXXissJqiZlKg5ZBcRTZiis1ejH50iv6PaC352Q6+UtlcZnqg99MpD6Uvrzmu93J55
nXMqifCNTvTlLHJwLW5hKkYnJGYOcI2pUiyw2XrBq7Si2tx+RHQ0Vz4jHWLslkCNuJUs3m4/pT7+
ASo8Chr1wp3D3ch7cBzpJC+CTe1zjePXbAgnqWRikGe7eEJ29DYbEbv72pWTlRK7RSGYGXpGyk02
5Q1faTSGz5MTNL96GrwpvUNi+yQHgept5KD8rY+1c7RcYccUE/AyWHu17p/8IE8+jRghlBtQz0O6
GSoNmvpAvzMaFDvn3B8mfNs2ylbhU9JrfbtJrEL9J6rYeHTMGmWd6JGdbmyVZB1ero2HDVkf6//H
2Xksx6003faJEAFvpo32NKJEiZLOBCELoOBdwTz9XeA/uGywoxH6BudMpFA1gDJZmTvXFndao4uH
RujDD+QGmNiM2mCEu64oMa7T7BxzyE5ELqd+o9XmRh9z+6ntbO1D5Xg8oFVyLyiVPML4uJYxpfVi
xAQho2/6e9tNbQXjHc2eD0xbsgLpy/3OFlEF+MmpNta+FC+2U19pz3aoqjOrIrFLyEmTnf1EKBmk
W3pu9M+sqarYsj3bH8ijTRgPcDnRgCKr3fc4LAeGtahFHYQtTHFSjMxqdpHoSrysAtJRmyaCPkrE
5Aa4tEvzW5KK/iUgAnTvA4zLsj0aCaw2ZZ7nL2ndu+ZJRNisc4oE7g/o7MpHlwOr3WiNNcTbXGrj
x5SHVnHpxANoh9xXS47ZLPrdaDoOTIgJMAD/EiuwWDZ1gifVXiXb+N3G7Pn2PH0fSMy9o3RpUpbh
jS1lbOUoiimtAc0hItIPkdc7sHLt4mx1TbuTdRN9uz3eclVQ7qE5kxMOVqHtoYe63HOssSCGzhrv
2A34C8FDtM/pYFR7py+GlYvT1aEM6HkEC+77BlRVjj2/RQHCkEF53KhSFZ+9iE/kz3c1uf8fHoyu
5vm269HvuojII4A92I3T26xxTv7XRvCGB2TBzQbnkGnlo80BztsT4vUlInfmUJ6dGJbt8qSJi547
qjhJu7C3YQtook0TLFJUyNrU7hPaGpGKpL3mwgPK9H+WzVG+nHXdyB9BQIPoufyIrlWNqt6lQG90
WVdbFX1ZtOtdqeobT829NReB15zv4nlZ7yaAG4poPO4iW0jnCvQ3MisnAebsoYAHoW7g+ZnFY2xq
2XNmjyZGujJk31HyONA2bmmmX63Uyz4ZISI2H+UZMR29280HxLh9BFnVTrbJIOu/MXbn7THqKsSp
2F5uwpIcf5JmCRnQO6lblY+rabYHDPfY5EqBsarZW1+TMMfJcIQPp9+7aVc6f3p3ivATKhWESaUx
JD/GInSHbYdXi0o3jUdLa+r1ITdXqxfqRheD/tLZqf65pkkvx1i1ddxtL7sq9nWYav0D/Sn5nyF1
OnuT1k70PfkiJrLOXajvaT6qt7E5TAd6E0kJlmaZP0fz+7CMJD1OWHElG1QzqMsTRRt/IuIxrV3R
trPqx6xrZVMRDWOVY2r4dXJIJY8B6sDykKF/ivZ5EIbtLu5L19wqqFudzVRmar6NCQax7yZr5u1m
qfiLQbFx3NI4kf7Ii/ndFp58LOypeWKGdCTSxxBfX6li0TgZg7ZGWF+GESyDt9PCnjeAN3FhmA5C
M+sgOLGvKftyjJRDKArlI4//0mJSCCdsWoMKXNlUkMrO0SB97QYtHZdjokCDgKYD6J2Q1nxIG6Un
CnaHYzZE8QrV9erj0ZNKDDjX/5ZbpXTiivsfFtNZjjbDt/TJDf0kljXNiSRKXFa6jRvPECqr6IRl
xP36Zgn+bdabSZJxscBTpOJZi/HqOUsh6h9yO7A/FN0k/rRYRZsbB6HFx1bNDA23igHV5O2t9Oro
0NQRlsywouVyp4YD4XqgOJDSjk0bDP5Dh3TA15ReNuhMuUDxNgrrD9lVcyVsWx6H84NjGUj5nCsP
6dvF8VQ0RW2kKNmOWTAUd+WUy/KDQgBXHYcYEfdu0PNuzY3r2phIVEnxzZR7aq6XUypqFJm2qZmc
KmFIi6DM7T82eFWOPvrOFBVmnshuZW5de8UMRyHeJnIFdXc5ZjwGg5XUWnIWEiaHn2rVcM89p4j3
tdZUf7FOFk9movd4wudO9/X2970ysel9xSUF8CVF12VtWYaKVgqBOA5jo26PPUTIUelGe6VsvC2Q
mJyU1diuPPHyVsWXJVFG3hCpLLn55Z1D1l7Zge+uT5IWvI7VBLd4K6y8KVcuN1c/J7l/UJg0fOnm
IhBwej2nTX9qT1nm1N/yQmvVjVeZiHt0xNoUsLuPt1/ntQHJThLh6MicjWUpwG0yatUY1J2juQlq
g3eWF2/cqU//SDLVn1whm5V+2CvxxzxdabLmdkxP22LjHcNZ4o5/yNkjDpgttxvrjnKE+RkvZCvC
eKiZjI/4QVQ5nEwt+N7wnvWV13xlI2Z/oirNnYLi/ZIOQF6mU5SiTU78hgDpph4EhOxB1PhJZ0fF
SsT1bjRi5DkTQsqJ+yqakcv1UoXB1I6ZDI5OGU73NC1NH2VrVvvJntY4AO8mKrH4nHYBK6Kxiy+b
MlJKWEaTT0j6CWLinSpdFw1km1RrWNN382YeiBo7uwAhq7NchrFpNKRceuUEP7T/PfWlDd+yDaNT
6WXKSxnodrOyu75Kuy4COYYEmYKmhCs4gpbFa6zbPEIEXoN0cGlyMcvI2TeN8Xui7XabR0F2H+D1
8BjH9n9B5r2Ms+089arGjz2SPOFYz821keb3SlKv/LT3LwMxGkowfBWgx3DoXX7gvioaVM31wHSy
nF3rGcqx7vVsP0UCNDwExJV70DsWF/St2ZcHPQUnHQXDeYd+E7wMcAD0cVDjU+d4OWQVrNe5oXox
lTziLBdDeK+V3xRTqQ/xoGJA0OWm0/pj3ob6UXcHt9wWlERI5hP9rBzA76cgvw37BRqC4VGQibr8
bbYWaAEGpLTFhGbxn9QiiV6Z1MUazuad/938EmiKmKmPbMvv6vJai49IPdrxecprcSqcxt6NPc4S
rekUuzGarZ+57e9ocP/a9Vbvl5rRHURk61vHHun0Rk3s20rDjLCYFmEQtb6bjWt5slcI2OW0xWtj
ZrRRcJ19GRanJVJRvUxQkZ+JBKJH2HN8AZ1UlVd4xq4Y9PSuCyqTDkcv2KGxxxndctN9j0/L9xpJ
D+ZeRfIlq/X8pOWFfezLYtoo8dDt6TeFuMJEizfci8dfdKuoO5vGmWrfuWm4clBc+6z8fEIqD8En
K//ys3IZbqpK6Z2T21XpczNUU7M1tHIyDrcPpHfBhTGfCZwP7MtkvpYHUjNIMkAuACwqLfC7+64c
d7hAYi+MkKQ49FNtPGG0FSZ+AY3A2N0e/cpKnv2VTS7G9LVTH7t8ShGA3qpDB55oZ+v5uXA85Xkg
oB18vkcJWMgsVxDY7w8HUigggElk0gRJ9Hg5YmZH2UjpC1rIEFQn4er2YRDlsLWz9J/jU17tnGPQ
6MLi7S6xbZOaZHrXoSLVen3Cyk8V+RerC9rfXTTIe+D1/RrP48rHJGaCEzcjrqAELB4OAZ42mLg+
oq7PuH/2VZ+Ux7nuK7b8RNf0IfY637A209OtlolYf7n9Oa9MWhOdpUcZnVADSsHlyy1cCEBZnRon
cz6qLDtNP8bkzFaKy1c+IS36BG3IAGcDlPnP3+zGeGThf2OlxSmrBvsY51V79kLd2lis/S+3H+g9
t4M0NEqk2QiZeyQR8OVYmhsnkTU05mmUmhIgvnLa6VCabt/tYq4f5k6dpqnaNKUrm5fYrX8N3Zh4
PpqNNN30kQlAg9DSIsfqTCo6mzindzQQbfpxzBBKHHKjTqKTBSvsOQVl8ylTwyz7yfxVxg+amdaS
pj2JKMkeS6H4XpL0up/ZVKAoJqbO9zq2zXutIWt5yAp6nSQc+XSbQ7/CilZX4m9hSTPb9vZLubJo
KTDNEmy6eM3/62Z78/6JrnSVUhYCOrKzxzCVdJt7CIZxsypJ6pbNylb4rrjPyUMxiaZlBMSUt5Zb
eq9GwGPqRj8NAxfrD2nkeuO9HOY0kVHa43eZTzUhQDMlewEisd4qeRqaJEKEVj/WSIhgRE1STgdF
z7x0r2KA/Hz7lby7JV3+wmX1DdHApKggDGkFUsaf2Lvlu1CtXpSMaslo0OkSgm/4H5YBy5xrv42M
jT6by6lZ5az0rmQTa5NQHKYqr7+ppaKcSyMo9v/8eOzOYHKRMAFC9hbbtCrAPqa5G5zsRh/2WhU8
G0mdvAy1l23buk1AL4xr3gFXVjnqNPx4SHhTOV7CP+AAhHkU4fAbqbI69xrgsmgovQ+pCNeMYq5s
m2+HetftW9PD1LbUYoKgJQHYlxSXOf3j4WucD8mIhUY4UEfPcPLYY0xlrXUBvLuiUVqbzyJv1iC6
FE8vv2SaaaoU6DpPYO7Uo+RKc04aNTlGwnvRzddu74b+SnaAjdW1a6Nfe9HcmJwZHzijCRbzqE6Z
s6pGR7eFRvmDjSf0tteGCCpCtbaSr73oOYqcBXFYaCxRy4VO7xIxSHASFq8VE17Xr5uu3yup7Hyj
h8Y4BWlNR56C3+TtKXz1Kedb4XwRJdJYhIVDArU8worgXFqF5Vu46EJOVYvnscFgc2WsK8cgtwUy
j+ANDPI18295s0FyjZ5Y70l3GhMbykiCeCbZp7gzOCs8xvdGOfPMeTPS/MLfjEQ6JmjauDRPJVE4
+g6l6u7VIM8mHy4GHuBkb+LwEXJx+ceK3SbfgknusqOl9S1WTJ6ONAeKWrFH8uoFx45oubhTRah8
wkFj/KMF7qTc0y+uUUqvI2t8UlRVeaoTZ83O+33DPQ/COqdGwZVurnBdPkiC9DuKEBWditYrh0cE
OfnHoKqBcSjABkhkK549PtVqGmX3BEDGCzbzfXSvWihCtknXY0eGDTo9sWSVkDF1Yetmh8EE3nBH
+X+6jwy7iHegXpqHttCUcduWNG35WamW47euKeUdB1eKxMrOyz+h4WRUINQs2cV2OFu8BPF/ecFZ
6gdTaGS+k0AHwaVeN6L7AqKE2OZhzZRVMGT6KMvCbh6U0in1U1m25V9HJNY3zqJM9WUQTJ9l48It
Ijqk6c60IiwPMo979m5qzJGTwgnV8UtpS+0/ZcwF1vbcodyNRh8hBJS4U9eKYe+hkrz7ufeIxnvs
yAiqLt9931JsJwtD7U1po33FHQGJjsztA+YCqs9SovTb109Ukuxzp1GmjoYm+qiFDaLFuHRWTvtr
myFJBwhMxN5cfubo482UVlCpIUTzhlOrTMNGPVO2Tg8Nolm/xtKRHk3Rb6uYVnC1raqVvOOVyGZm
syF00NiJkVlcjm1rOSgU3EZOdmw29xGO9sd4aOnvhsLnNeDUbu9JV4aDxEA11525WuhuL4dzzFKp
uZBSE9FT+RdZY/sd+VzwTJEqfHDGNFpjOi8H5BMTxLLNc8ZgrLc8Uzuqbg7dfPE5NLH43aaacPMD
2oEKRd9YdS817P+VyGi5774OSQKJ7qDZvHF5ulRZ5yVNGYvzIA0EMonrSdA8QvV+WlM2rLUqXHlA
5GaozdTZ9h3Xocs3aipZmJKtg3DDYbcx5eD4kka+XdhioI5ztLsSCi/jvvnpAPoh7CPZSEC8CIwG
YhRbLyGSU6ckl2oU9smuIINlo1fdi16dfo94lX6+PW2WK2QedFYBYFbICQPQ5vIhE9526tppfO4Q
7yMFygK/NiKVnpYW7kCpNycbVuSfgL57qp5WsnLoXHtmoPS4NPA/dMSLaCUrsIZX4iI+G7CbT5ri
mX4oiY9QS3x2QgNRX7JqtfkuGTk/MzkPXvEMvsPY4PKZp4pGVRTF4iwj4VYHEDOFG4PJpkg7Q7ms
r7BQwx/QluJZgyHwEjRaLfwQ9mN6B2RI/0UJt3HwpLViZ9OQWQw3eSXcH7e/zPLg51fO0mrUGbP2
jY3i8ldGYsxiKyOnpEVcZzZmXGgpyv5hUFcijHdXovl9QLnVHE5NWpSXZTcxDEpvamlypiOx3RW9
SPddCSuly5DK8uOcnW0IeaTvxNyOCvqfaTbiAU+m0vNfR/h408ufmUG1v/0Grk2O18Uwg7YtTLgu
34A+hY0zhdgkxG2R0LZvx/e1N1hU/Jty0h6jyM4HYMQxqbTbA1+dITOXn6oR5wapl8uREZBIJHLQ
xPPcSA61U3Y73HDPPZlQXyaVTfefhbW30oTHAlWwXyogN6WZvRgWdm24V1Ub22wTGMmrzPkru9KM
TJqFxnTA8skufxpJasMOG8GK8ZpJ+FaUqvlemrb8g5EreAknqKpVs7pXSs3bROg8GbmrkREmIURS
ZvEpKiHbAbIfzoOilw902UbVNkrT0HcCtF14L8lznPTiJSvt7F5LnLKl60g0s6RhSH8MYWsepNbL
j66FttvXzQTIyuDKcj/g8nVyRaN80jMEiYObFF9La6STo1K07CgQh/81nFb9rMZOv4FWYVETEO7H
jH/yT2/QfJq31uTbxtD8aDIMl6raqX7qiB9D5qXjPFPtoHiujeYmso30ySoqxOvOYOK9ERZbg/0F
DGjbxAMNWrl6B4BpOuhR+KOcau3OVODnjwg39lNdVR/c3mzvpN0Wj8ZoN0fLxYbNB4CaxJtRy8Nn
3BNspAFZeUr0qjjJ1ilekqmut/UwNN/sfBT/1Y5X/sJdw4FN4CoPqM7Co0qjRraBhSe33ZQ4eyvL
xRE9nnPfD56+oQfE3DagcXwvmPqzWuna1nUn69CbmQ0fpCzvJ5FZwqcsH+1iHS30BvJPcgzLJP0T
KG39rKaTpsMghZJ6IikiYXkgicRLlHO9Ig8tii/swsqRwE67V2pb/zP2jdlsVSN3bGrfsPGMuieA
LiozObtdZv1XmlUHX3kap8MUp4kPn9LYV11jHBQa4T6a9IF8HN1y8IMA0sHEbDA3iJcwro7LCTxd
FXz21LTbckFWH2YhGqQRF7bVRlRV/eIVtBlvIhBGP3qlkN9IWTlbKzMpCzXl8Fu1UxeMc1crpyDV
9W1ClHOnTVIciD2NbdgJfReyfP4mTloAe8hKZPmZeLYKPSh8yZ1wI4WiRH4ZOtODiebguRis/rE3
a+vRAF73PTcr7U5LlIq+xL4HbSHc9BN6p/Cp0RP7Pi9Zo76Sd07qV2HuGkDemvwU0MV5VIsgQbxY
JGfc3Brl0FtANHxo4h27eD61d+RhmMuOBN0p6sw0qdk2au3j5KD+DMce57QWHv3WllDWMU+SO7YC
0CZABSmAoTuhRINPstZO/be6UTq6kaBHJqYq9pod6bu2b7pT5lp0Y1RktGw/DdK22XWhKPdWN2Z7
R0vtz505Bh+Upp5OSVq5p05W06861+2tVAYCYr0NYbLak/ohwFB4lyG31P3CtUd1k9QGCseqDQEV
Tfag1X7umQl8qb6Dq8tRsmUnsu6K3OsfsnIMfhZ0IfrghPJdHnvjQ8QLOoyOkW9o34i9/TTpCliU
MNTDTVzqOX0Tndfu47ZP7hsz44xVyLN/bZqx2iSwg+ZWF7j4FBqcR5zBKsie9LKa+0FJu37HrdX7
lTV59JBUbb632CyYLl1yykrLPJpF2D/GeM58jVQeyOws9fsE6KQj9JHuoxe17a8wF01CZw0OFo5B
XwCt+M5sAACihO5Zzw8n/Cxw6A4flAimIVNm+KtrFamV26fQleNvhkZQ4QfajrvIIv70ogT9D+zm
MzgAkWzbUbMPyJu/xl5n7E1Za19Fo68ptK+E2FRQ5gzkjCkh7rg8Xohyh7bOI6yJoFmQda/0Y1oo
8bHRjWAl3r12kpEqI+igwkYVehHg6CUVKXzneD74WqHfZ7b5lKoGYVkgtM8lMO3/YUCUPZxl1KLB
Kswv/M1t0JPcSy2aCs6eNWJ9E5R0f2eATq3B6w4oCdeqnO8eEBnIrJfkLkytnaPzcryxEWx4ow4V
KpbeN5G6n+xRk98qzkx/ysmq354v7z4dw9HjhT6TiJ7WhcUZbZKidlNpeKd+7uOZwS7jz0403nOf
Ze2f22O9C07JfHHPhNlIFZuup8W3o7RXZPmIHXYHiuPeqo36yQxLuVJfuzKKQ55eRTBA3EHEc/kC
68xRwjEdvJNdjkaxNVu9DA5DEHl/bz/N+4aXOcxmslt8MKzilrM+UCOn6Wu8bKUgEdHp1q+qC8uX
Kuy8+2bQnhx9KM667KYPYSx+ano0zS1Pa36o7xY8v2Lu97Rop8SaytEvHzczaJHup947kbJoP5U1
XXpJUf7U3L6HShzLs5JBb7r96FfGBNzCzCG0Iyu/1ILYEQV0LjDeidoifX9gyzfgCfpDRdfBTifQ
3wYmTrO3B31/43BB4rDq6elEBoALyeWTplYtvFDFZjZOxiJ6mJzC5oyp0zTbMnjjHNNWqZ6VPm0M
uGwcUn44mJV5yuCHgWaLw/wZjW2zc2olv1ODhgLNyi+cF8vbgBcwukPFAMkK5rsIFRaLKY69CCiz
m517R5P4CaHGCOg/9fWmTuf2055oxIo3cas1mwGl9sdWBmup3/cLGn4lAnb2SFrbWdqXb6lr6iQp
ssE+ITEVO6YoB3amuw/hSGfD7ed9lwYghUEbPQWH18TK8rLZOwISe6zYJ0+05sYEnrbBmiIciLEM
az82EO80qRkovmvt0QsCbyVRt1zpmDSQJmNOoGtHracttkpJrc41QyM44hXFZZKKhepsjbpaQ75c
GwdMgcWM5xwwl10PQRwl5TQNwVFQ1U42CeerPwUVDam33+cSowPdCp9Oamm0VrCQKaFffrtQeq3W
NQU2YO4su0bhgklrqMDXz5SoxBXLHpOcgkVKG3crIa0i2zYhz5ltqa14RC6PofmnzKKe2WQPq7vl
3c1zUaYXFpLPgMzn55rOom3pDfY+GULM0dykX1ndy2n7f+PZ1LfhExJGLHZtj88GlVt1joreOo9F
HrgHM00CX0vN6fft1/yaZFwu01lNSubKJpG1dGCTBsUX8vLpGWEKYfSXyjXau3roop2Jc/Q2jvJf
9HpiHgkPlBNRDbdxFg+ohtTkqzk9F/UmTn3Pyvmt0xbbZMCEID43iifWAqtXWM7yp6Ls49zkfGbj
W+woI9Y7aTeaeM2j53r0nPJAhJPsdDPN/sMQtT9oQ4/psQwG38CS9djKMd/pqrC4GPAHNHmLHWgk
55HHALBXi9Wsx3y+vPuFOsI0FbYEzfbzRHoTH/VsvFZY2YCKg+ATGsGUy3TK/TPq059jqChHtHvx
Jy2TfwM9Ub5VpkuXdZHaNGbw4m5/2fdYf2Yt8Qy8/7nhhCLf5Y+xUmTodRmkZ2SDUbqtHFjJgIoR
+2/UXhjPZlNolT+awfjFrpKB3EDDFcs3Q88LPqVd039Wxsm5H+JWxoAebZr0q0QJ/4KZteVGSRv6
5ukTd/HBLukciwPDGPB1D7IvGGD3gB2TMP1Na0X6wpVSPCZNWv9qhG0lGzGwP26CeBox/nCi8Oft
J7+6fFCJkARG2EsN6/LBFc3LolL1uLbCCj62mlPSfDyMuynRlP3toVZ2hmU+PetGKABanJ1TPezA
D9qTX3kVoSPb1Yl8m7ayMyxPmdedga4CDnyUNjS7Xj6aG7j1IHWFJSCm+N5zQEUIh9w6MWS3SRN9
JKfkWHdI6oyPHQqOlTm1eLOwt7E5I503Kz8Id8zFngzNggCj8+pTMnagOxtpRvU26vNh8r1Gp7vi
9tu9NhwzGFUL690gmXj5tKkZyiq2cVAL8zj9ip8BRZJCWi8dF9eVJ1sGVK+PRk6bY4dkPp2uizeb
UXIHx5pFVH9U6yiy6GeKknKrSFrVSeVPPnRrA3AqXu2mqaQ/zKb9Wvede4AETZorzpttSQ1u5Q3M
O/2bDeX1V1EiRSKHggc2/+JUr6Jq0sZID8+eXiT042PBUp7qyEM0bjWN8NNhiOOZAhveO85opId/
+wAWWwdpY5dEP7dnbmKXH2AwB6XolDY7K7m0TlUI8lLTQrjmtFj8m36GcBaa5sxIwIyAwZZVejeS
LGWvcI9TnWpbPXLq/ZjGlKgCiAi3n2qxaF+HAp5FdZWYnUWweKpgqjq3tyzlGJHoAyqZWXtbESFQ
bxE/5VO25rCyHG9eNaiBaalBIIdD4WIaV1GTAwzTSDhrFrlZEs1WTjG1sgPrZHnjuLInXVs1lGSw
biV4oBaxmDOFtAeIK9I7FrDJyARRd7KDFjhqVFm722/y6lA8FRpk6B3vApUEX1SrMmOaJp0hszZQ
UKwveq7QeeM0slmjKrxC1pargdIsdwp0SNzUF08merwT85gWo8EIzHwnRdmV+8Zsra/Ud9wWFy5N
hnvTUMJfdG073hGPaG36gutnIne9EVZPTe1sbSfv3BMBuZSYJcQDFLAG1MmhJ8RzzxEfEDgFUOne
H7pETjtjrOwBa1ir/0tbaK/tUlOYP3N9sN39UEvqmf/2Ul8XHfPklY85A+gvF51Holy368E52qTA
nwpa049DmcizWeXKyqKbZ97bF/o6FNPEATVlYIk7f9838Qpdjmg2FakcVTqWdoCpxV1B/fmTMQFu
D5ogeTFT7pW3n2+5HOZBgVvNkYmmalyXLge1aNKgPxP4JiI8cXQJdQ9tbDiCjKmq76xUrEkqrg3I
+iNBQWcvwt9FOI0sXrgim8CmKxTcNx1J5UevIhZQZJ/t8ODVV17ru8NkfkSXTm1sfOfVscxD5Bb3
brM0vaOOKzk2rO6Y2nTSNt4LXCFD3QtSKd/wL68h9YjZNmGAB/PBQ1GHT2dRC2ffiU5PcRgwKuAG
DsLrlZ947ct7vP7ZvYP/lqnRlABZNgkRaR5mxhaHyWTX40v3vWstEEaAOg9JUoZfbn/5+csup9vb
QRcfQpY5FgMuKQFoWhT5esD+9Frpp9YQ2a5wlR9BX2cHOTqza5Knrtzi5sm8GB21xezThm2JSw3u
ct4lulsbRiIAWGqB5/dlPlK4LrJdUA5rS/jKjGMDJpLgjLGYeMt1JUyvK+3QORod8jY8cHvfk6I7
O60D2gnE/T9u+cy3i/EWj2aKjGXUBfaxY2fSvbS/nyykodg7rqUZrj3ZzKBm/RLck7u8fIlOZiY2
Xn32EZyPe/YmOBooccyvKkrboyyj6t83C43L/4xrstAiLiOQOoZrDa1YPabJOO6SBOnTRo88cJ9D
TFlSTaJwXIm5lv1Fc3ygkW/g0ObjWe+aaGt8IXIlDG2uDi3dQ/xVgxQ3rpliL0MNSYWVxxucqJyn
Ng91eaeNXmBhwucEzkYfDOz3UCQoP8fAEi+3F9CVVYs/Ix2SpNagvyzBvrQ4DSV8DvuYGVb4ZQDO
X8PArKaHvMy8hzk5tdfjSFkL+699dHRRaFzoNIIntDiR6inkG+gdw8I1fpxIaG/0GB+CGP9iMgG9
vb39mNdWKocR+lvMV9hCF9cMYNi5areCm2uWFY8ajBbSOrJwRtJNrvvz9mDzP7bYFuZ2TLRtc3j2
jpCAdZMYofi4x9BLa6IXN7pvAFGuyHSuvEJGcXGUQc7GabuIOeEBQCKJrOQcJnLUNlNlt/kGjEv3
lWOh/2VOjfhz+7mujIjOC0D9HOWCf1pEndSdqXz2tXkc1KDqDlrArWkDcDoCJFpEUQlysJy8lS93
5WVijDVL2gDCUEKZf9SbgKKeYJa1jZKd84jy9rbtXHAKujN5q5Kb+YUtPhvz36ABUEUfAvfpcqSs
txPRmXl4KkLZHTsUYZteKMkhzy11Xzs4LVSpZm4d6F9A9jTdH4o8WTlRrjwtURMRBfshp/yypShL
RsVES5CcLEqvf/BrjPYtpNaVCXrtQ3Iz4DPS0s+iWBwmTW8qOWFGdNISMcIanuqHkmTkvmv7DkZJ
uFYFW2Ze5/0PvBQyFbZdZENLRgm1S7Wj2oiYwVSfVCHtbSF190sZx/2DJx5H6w4J5qYJ2g9mt9Y/
eWXpvxbfZvYp986lbsiDsaG1+gDkJo9SQpLW3EJMKT9ORAWb2wtk2Zs4PydN5uSXdWbRfB+8nEJd
11KxBgN8UrNBfdEqFC447XXHNhqG7xHu7ghem6YrdrFllz8HXS3OzTRE97Eomm5be2nwlCDZtDDI
saPfI/ncFnhsQL+2MxBHbYIhE+XWKBWJuKCc2k9RELv9RqOAWsIbnUif336iKzOF5CgVOHvOzbA6
Lh+oLGSUWDXhPFg/+TGrADBR6U+Ed8QDKPoO1MlV9/8+5NyJAjaDxUiJ4XLIvla83Aut6NzLCN61
lugmmPGkPdrYhO+AIq2JZpcZET4a/ZFztZGchM7+djlgBU4ut7Oogxc+Bk+UHKPvA1advow07Txq
g/W9d/vBL7ETXtnbrkSvnA6qRxfo3KG53FC5adstFrviFOm905w1ewCdU+Rp8JtmyRJPIVw7i50J
ihyBTC0L5azAdxEr3/gKwhFRHfkg7sHs6+jrLl9A1nVQYfBMPDe0hGCqJVyj9mG/uyXtV3L83MnG
+RoncAfhYPeFjvajo5VDVKFIfMMM/7j55D5aFbncTWOqZbyhi6j/PZQG9CHTzhK5we8ru7PAmj2G
tPVn2xCnms9uXEG8MWeyGAKWSD46kehbcIuKLB9MEVvDJq4NLF2dZJhlLF0MZ75x4wf2NexDpRtq
3PNyYLpUJpWXeBDS20VqxlYCjzSUGKfljTxYsFTzzURnaLHrIiWvN6PArpeccVJUew6xysDOQfF+
jLITTwbx4EohbbGIZuE9TnMOGxzwFloaFxFumOGV6AgMguN+UM80LkxYg2JmVhS5s08VgGq3V9Bi
Ws3jeSqBDjppMOt4j1x+z4G8nhHZOEmmYIs2QWFF2COQZeiGwKOKGwh/TBx5R51m2CWlG73cHn65
27+Oz+mFTobUJ5jgRZzADSbs+9ILz2o5VOVs2WBnmyFrKWbLWJ0+KX1k6dtAzE5SiluM0bbEEbk+
RVMWWCuK/8Xifv0t8E0spNSvfK7FUdeF9HsktHrhz2DWx6YMsg+dlti+XVmNL3M12jWAPr/V0Gl3
t1/D4tx5HZkAEKQKkTUZz8VXkPhlkO4oonMkG3lm82gSuhQteSjFsEaQWYQNr2MhEOIuyvKF5LY4
d+qUZufSYSwyosmT3WrFjzLswxXuxpV5jDL7/7/LxTw2R1iEJm0256Iz0x2LDcdgGKR3AYxKv3Gd
L//+Alk3c6mWSiLp+stp3NGlXgj0o2f2SeOUN7Q3w/uzDrGqy5WN+F0hcF4ypOjnHO5McF92CGqd
lXhCZ5okSqYdZWIHj4M6Ftu6ldiWScPeVCy4+y4Kxa7zdCSddVUckiYeN8ha8f1w87/tQB9q0NHS
27ZiZUm/+8AuGS5U3RSgCMzAQFy+C7bBJIr7NDwHqCMfC9IezYagwv7Xmyp9+kwRjANeK+QwbOYf
8ibcLqsIvT+95edSUFljvWrRvV7lHpbwltbFiOrT8cEl6MgPriyml6jOjXvNyNOvap1NoKHB4Pf7
XG9Ju/zjdHCRIMA9RnNOjGW6i1cgkSm6U0rJ3HUH9ZkeQCwiqy7+0oRKtL89lP5uB30dCykCDQVX
sC+RMwxmGnjJ2c4t7Q+5teCsCdH6U1+TfaEJoEb0StUq2uDYhlqtAgx3F1Ak/Km7zfgzMzBGs2WX
RL4FfPupJH8c+h55ZrhtpR5FZIzl8DuVk3zu8UYvfG9Quz+ukWTBXvNG52uGfNPz1aZXcfo1aqwa
FK2zz1pTgvGB8B2t2TZceWLaTVCUu3PinT7Ry+/uNjLqy7FLzsb4/zg7s924kW3bfhEB9s0ryWyV
alKWZEkvhEu22TPYBNuvP4Pe9wJWWrBQ9VbYhV0UmWTEirXmHLOk/s+KQki6jBkQ0DLK0f2C+Gin
UJna7slDVvy2AJa+//tj/2PFRDNg4N6xPXozDFEu1hdRzh3i/CgjDsSGyidoC5xJAeZ4aUNS/WyX
Wqua345765uOiAgvDQx7a9VivL9jEm2GhWlHdgQ06G5U5HgJ0Y1PiVBvZQFar2Rm6usseLsmirpt
putfxw7C45CKz3QIlzd+oc64pOnjHCzHKctIV6oKww0YP5C56IpEPBtjNf/z96d8uYr/72KrlBR/
D52fi6c8d22y9G3i7tUIGRFU+X5fZGSR5AQjhkLa7uY/XI/Gl4YlC0rG5T4IvQyp1Gi6+2LNpiLk
k6pOdYej13kdCgrjMxbV5ZvM/SFMwqOi0iylDlof9m8rmATbllPqkdbi1Lm7J7ya/FRE9WYfDMT4
lBSnVTEEMej5yh8blwU+KY3hM1r1R78pNwxKjvawx5r6/s9IKq3EtAXzhFA59a4tOrHNFD1eDSrW
l78/4Y8vxZgTwRaV/KW/U7hDG5lzXxyBSHcF0ate9UYVmwUgFD7juH709uCA///XurSy2wB60zbW
l30748ZhQVyGa6Nz67MnyWHzcybZrv9fbm8V0tKgtGjfvX+SrSC1Jy5ltMdSGgdd32T7zEUNrtBx
+KSndtEN/aUQc3GQ/79LXfaiKa4Q57LmHRu+xytOGXgZRxuPGXokr+YQMejLj5bJfvFJAfLhT8gM
gdkJUTVUze/vUVHpceXxwNhTde233AKnRufAgiBrpp32Wavrwx8RtRPRHQx12UneX20hKQutcKbu
s5ZZdTgDqP6WmWaLDbsxtbdhypS7v/+GH3yUsH/RXP9qi6J9e3/FKLaKXFVLHbNzVfmxbQDx95V4
scV2LqMaK0JKpDG2HpGy2uv6mvaFY3XZ/P3P+ODGV8rhejDhrMu3+f7PKATKvwjH5JHjnr2JF4O4
QmJtfQwK/QljiP5frremMNF7YkW6dPEtgpxee02Owvww26FE2JP4HWkc3yTQxX/ceFbNT8qkD15h
anTOGxzA0A5f3qK3KLGuzE1xFKXjbKu4czYeCNmvhOly/AIu52tCSz+56EfPdYWiqi5KbcSxF68v
+4yWoqd3VgbxuFcaLwVTKvWtVun6dnTd7JM9zFwPNL9v3usij2rm1x7OP16yUTLFpmqyu+qYoY3K
/dGoyZi1olS/mizCnIOZav/W0DgV+RmGjZfZivuvbOPZo3SsQfhZPKVf4eHGtNpSZTL8QWBKCypF
ocE19cMCiXeU7v0c5dM9AxT9LisU4iW10p1wuzWYUnzFsjp/XHNjk/S1k0t31sQsVb9pxuIFwRNp
dc3QejemBld7qjGjhXEel1fZZAEUAGa05k4Ix75KZY0rz5o4AwWmXcvTgL13/+/ffLimlNDreJYS
7/2b3xheO9MMKY5GMwObjxoj2bJv9H6KROltLKvPxmzrqvzHL8Q3Bv4L6TxMkPcXHBhCiDlj4pLJ
fnpx1HJFUc4Mv1hynJcp05rbpXCcMG+86d9NolnFOQIzQlt72zAxLxFgpIe0NUn2GV9d3yhhp3j9
vaaNdXxsVBjzGHdYUcvKJXz67w/5j87H/67srFN6es0AOd/fNMr50oYbi1OnLO2zM1DONwqz54HE
qKAmnmKjFKNDv2qq52+2g7Muwbj0yV/x515CAY1lApU6eDLqvPd/hOzbMRuGxDsAf+43kDM8XzKQ
3sWRmfyHJw0tCM0FA38WuYuNZByd2muBoRxF7SSQqZFEPAF3G8QuGrOxA+k6dIw7hVp9cuE/3y7w
f7SjOaysY5I/hLt6yyjZlsXRw6121movDVqSNcK5UuRj1ynLhmxt9HO4qD95un8udVx5nWTglmD8
eYlAU0co60QHykMxJy+pLlljxYg6XqvNe7ozyyc3+tGPSSmLHwsBMOeV9d//Vs12c25oVWLkB8Uu
lqOcMN606DjOUWtFn7R3PryUyypOgBiTxUt4BFAZVTLDyQ8iywl5MsepUog6GQt1n0bqoH5S8nz0
IH99JLj+Uee5F3emjwDBweGnx3LiNY2sXqcVZ7EXz0u6dXLz+e/f5kd3x41xW4gnSLu8uBwRo8Q9
yCwnDAKT9Db38qkMI9Xp8l1jAj3++9UuJ/6sQTgn0L6DGzFW6dz6Av/2u7X46Iicr/PjLFDdEyhS
nxBWmoEWV6/G4Az+OBvOLlOtJ00C9CRbmOQuGrfhZMZdkLmj+/T3v+iXQuj9grxqIXFyIH4Ah3xZ
GEDRTxjtmskBJ6gokeG7inFyROu8zW7rbrWoqxof5dB4hbMlvk+cZD50MeEYEHucsNPN5bYmk1f6
ca5rr7iIM2O/CCYFo+ko4RCX9mNTmBN8fxojZ+Yp+u3YpNlbPJiLte8GhQQq5KxKccgVY+mfarg0
YWek1nVlkN3Dfl/fQBdgc7ZsmZyacvnmNnqcA4FoeA+jDlGXrbcHJW6jTRQnC3GKXb0fMYcvAUuF
ukFU0R5QNOhRUGRpttfqNN4sVl+6/oRT/mpprOZnkVtjE9KyNHJ/gutmrNrx2S9zpTgZYO9O6lA0
B6vGm+2lnrcFUVSS7FRmlUbaZ+O8ZMtQ3jiFdF9mhIk7z+7bK4Woga+G05cc8rrEuB4bneEYjMDG
RwfQxhvd6Olo/P0X/WgNZJzJWAHEDJOFi3XeFjH6kBFkRt0g2pgj/JONTL/rBeQXwpmG/ZTCFZrc
qX35+4U/3OYci5EGnxHcyz/GnLiNDWTLyj4zu+5Gi51q53mJGpLrWd6NkdYfUqmzIsdmsik8Jwvo
bXzWVvjw7n/7Gy7qiySJakHopnPwtJ96UTo3+Ol1KLxrCDYure1SztmOrf6TSvcPW+K6xa96GUAg
WOUI733/YTv9LAh5Bvq5BlCdBu+ahPckbJGTh2i6i00P9FtVQsdrntuNTIfPnDzrr3r5GePHQulI
WpTFhPT99QcpsqFcmMg2ntNsvAqMql+7uRWYM4ZyQ5PFruqT+vD3n/yjxXrF30CEwdmDuOH9VWPe
eUU2Fm1hu21GVIRERXWc6HxP6BbBOYX6yQL60W2uqhbmoxCNMOy+v6AkG7gzPZAaeSG6w4AFfTNP
g/2i2JxSE9vNd3TbnU9+3I/2CGb4v/SLqI8vT6kEGhhq206gJgdKtaa3vSsrJY2qXWT0H/Z1cEk0
21ch8R96zqkseUGLLNrnZdp8Jcq8cMNSmbx7c0qy5N9ttdwSo0dIiwjvgVBRjL9/mAaZ6URtL/EB
YEh/H6nwCVSldH4Ujh4/9ADY6k+WpssV4tcV2fvAi9NJt+kXvb9imnSiaAW4BY0Yg0OvZzrCOjP2
u3KF8soh8RfT6II6qccw1Ykwj0ejf/v7O3vxa/76G8B5r1kDNG4YcL//G7IiLpuBdhJ7j65epSvY
LCvGZCeG+jMswB+X0jnPcdBYlwQ4RpcCa3MYGzoXfXEwSPy8tRBPQlQrGJHUXr35l3cFCJxuqstn
sWYuXrZT52FSOHeo5tY2aubZRTyFWmJ227wz/2VTykVnCmiYN4YyjYd4aUAtel4pRK/mFqmQ4jtC
Jo+ZPeQ/DYMElL/f1cX6sl6KApdWKXYGcvYu15cOUsk0ytLcxu3Qn6DsW9vS7M1AzE13ZXqt80lo
wh8/GN8CjpCVIqav88WLL2KKEB1gJI+3ST8p28Jy4EnNbbftceFt/35rl7NF6mkc1RyS1hQBXPOX
TUXbkYlZ4aHdod3gKJZq96ZRfxur/hHICYgRehk7c7GvJlNgBHD2VtpviaPbcrR7i5eWHFF3hEYv
y+mTr/TyIaxlN6MPJuPIb6Eqrf/+txpVDCg0nWRarkgu16iBFPgy+WtBMas+ogVCx/HJk1if6m97
F+IrBIucY1DDIgKwL0+mTjvAVklduas8aWwMYzlOudqHulESOyfmB69VbkpbuUni8dRrxCXDvz0O
gjbP3/+QX3f2+x/CgoCtnv2F7xZ+5y/W1G93PlpFQcNGcJZK3GKjeM5NnRWC0DvC4Lu7XiGCTq/2
ppE/YyEP20GFYFpc96VzyG0ZcLjWgkRob6VCptNU7utk2iuC8fRUPCpme5SmGsZ2d7an8TOxzrq9
//aX/5pa8RIxlGQQik7wYlHzREMmTsq5Qk9k24du5CzGxub96kHvyewubtz+iztH7VcMLeN5iqfx
E0XFxVvz6y9YNQYcIkg7Zh16/9ZErINMGGoSsLERn8xU7Q4y0WxoJPCz//47rf+py5vlG2UHWd2v
f7QV9brnuOR1RB9UWvoaa2Q5B1Plic8yzS6LjbWNiKgV2AJmRAq7i4daStUVCmKNY6smXli5dRrG
iaf4cjHnIJvaH5XWftZH+OgxMmhF4MYr6LJEvH+MsMVns8sngmI4NTFxHN3nYtbxrCCYAnD69wf5
4cWQWjMOYwFi53h/sdobk7qTVXG0U62uNrWkYwmXGWLPyGHwk9Lt8ldj6saoj4mXxVuyqkXeXwxt
SFUplpgOOczE3G8yTcacAEz9s8ixj76F9QiCqpTWKESX9xeyh3bptVFfhybGzJg6yr6YsWpuiBxo
/KRv3Y20tTw0kqmFj2V/VsJdnkDWtwaFhMuNrjXO5RSl0rvEm/W4OE5e3F/JimyJNI4ErC1H3Jh9
CjB9UFOSUqgl//5zfvC+/vLLrs4X5teX3e8uUtJIUWNxrD0cN/7ASsAco6GriZS3KcJx0obiyl7s
+vnfXxjBOadNDS8ZJcH7J44oI7ULwyqOeLeLMJeKGRYNeLE5d2e/6Lo2cKX52Tb1x5GLB70CN9Y6
5Fe+/bqt/LZa58owdIuy0Ep27fTAcTgOOaiA/6yTs9uk0YNM5Vk3K3NH9HN6nw6Re6oG8+7v935R
oqzrHv9VNnNkOBhILksGxsqLGltteUSrmaVhU6jq48LCd050uLKB42TyM5fEB78zo0i6VejSeb0v
VUlu24+AZjDLpjqpEvi/XB9AMz1dLZ0IFlwiXNpz88lR76OLMkkFHLnGrPBP75+2J7q5i6OhPHoZ
AbKLJlwfZYA89klXh56iWwfX7pT93x/u5ZqxPty1N0V1sLrbLjEHBX464u218tgqxjxAwptZcEel
7h/+fp0/KZLrhSg3fwm98BxdvEujpqZAMfWSLQVXLmUXmc6mvgGUmNeBuaAQ8B2yErv7uYRsRh+5
mE5jVIiGLBtnRsiauHngebL6pAD+X87yxWZHF/0XWAmMF5yS98+9GlLDasYSDV/hqtIvtGkK40Lh
1y7w4mxKq8aiZC9tDHExrmFKm0MdB4UFGbSgDRS6nSuirZgi86dbMlQJ0ODy09H1fylUK7qyapgn
naoJxx+MWXuNbau/6+Gl7ma++HEztHG9N926v4osO28DwMjmT28wIw5nS064vFsw0AmQwPRPxpga
d2OvRXvXqpUjUV/KmeO6ee/S67P8XDgw+DrH7I5WRC+m75K08xetsLDLNtUVcYZaME3A9oAQOt4/
E1yWRxcFcBfMNVf3oWYXP2SVOpu5spyHpqH5NyeGEW2kjKytVK1U3QmtnYJuaIx/JsPtGCe7/LI+
Z+r5qMxpNm6Sjl6Nb2YLa0U0MnLxp8pJ8qBQSmAR/Th79Gpotb64ZZTNGK1a9zscxi7ze3NuC78D
IhnitFQPSwVwNnHs5HHpo+hqoOAJ7TkZQwHYe4v9nBky2QLZWfNa90s/xt33tIMKvp2aUj4ALZrP
sp2tJpwsBs9hrRN3gPNI6w6oCm26jwI/dMjik/2Y+7Y9JTwGJ8T4Et9VeVu+uL3hbXW9V2AGIOPa
IIfHYkmB9zAORdX78ADTJvScJbV3rqO4mT/ZA8nNk12UT1HRD4cZUp365NZ69EUA+D1IoTcPSA5Y
T9umvzO8Onouxxp4CCPpQ2YWwxm1p3uYYc0Go9Sdo8WyeifqxtgBz56OSkqbL07LssL06pqdP3ha
/U2v5FSeU4QTrBV9lcvtmKTtQz9JQc5zFI25r+qiWghKabsuTNqI3yMiKmdXOiI6ub1Q6pCO67Rp
EGGdq67UztAgJCfdalhcZBhlVvhO4ZZfu9Ho6g2JQmmx4czSnapoMbIdbjnpHYCmKEY4ZMtIO7mG
EBorlnebgPnZ2xP6a8eOI9c3knEgEVyddk2aF68NfdR7ZenHEyfV4lhpcb3j2+u+W8a03CdEzp2M
RIuFD7JiSgMiT1Vto5iWzHZWOiZnD7EWR9ZGdaTvukyJfH0Z7EPca1PHFNIpN3OaaldGk1jOnZj7
utsA2tQ3M2r17MSoSV4jO7G7o2GMit8LspESc0mAcjjDfuDN/yqsgY3WlhFEW7dO5I1ZOdrZAzLK
/LiN1WurbcVrnNR6cY/cH8VK0WYmQ14sfo9j13qHxErAvdd9M9y0U01ilglvnbQuaMK5X6y0p4Sk
yTJsWE2sh1p3e7p96mBB+iTeIPkSkUhySMtGJcw8T8afLc7XUJvEaAZJnTgYjIFif1nKxnhgBk+h
sIK5Yy0z/L7OpywgMim7cmqrN/xGjN227WqNgTqIkY10ALYiUfDqAOiod4SnbyFAdedNYiYLL6GU
AQF8xSNMern4tGM4DejR+KBwTLhnYW+W0CkKba8Y/UBTEg2lj//ZDAqjLHHfCJ2gL9fGK5w41bln
IFL5jYa/oUjGLuBFGr7BRUpvuVBf+fOUQFCNmkycoihpX+OIDOGAhW95LBvKEOGUYxWAauraPZLJ
+Kp1tBnvuUogRB+D9Dz3s5UM2Bsq8+RUk3bw1CG/1hs7Prp0xa48s68f8e6tREdbHiwr1w+d4RXP
0VTXmzQx8y9OZrm3duS41yDqMMhqo5rulL5a9knkZFgXFG1bGYKTaw2m/FtfIkceFfO57p1qGxv5
UvoLs2ADyYfhnLxWpnsktvb1UDVQOOlZbWwo9GEtp2r009QwHyiAcgKZMz3LfBkXyeRnSiau7FzC
xo1Cw0rJsO9KXxUOIDLGX3qyY1ZSHDWnzI2grvphD2PUdUMBRlILor4kvMkYNGwAUMzgT2XNpPvV
AqTeT3sq1NBs5SqBSLutQzVzOxFWske9lt6UleMcZVJFz0nfsSn0ZswO1nPipJeojk4graJxgLym
buhirYACVOQNEXQL0UwtrdeHZnLMq6VQrFBzh+i6V7VqpxkKj28gmqnD+XFuXVk+xoK4DEdGDljj
wn6U0Ndv1UXYZ0hGHrG6qaP/Uxhqv1edWgkEo6wngEUZBvwMzl1YNgqkKwC37sPStNOupOuynzQ3
phT14iqwKiQBAQfB5JNzgEnsFlXBRdVANu5a0NB4XOvy91XD4NlFm7RjcazNJUxm3mtjfhk7RFzt
5C+KUxxGq74e5PCoga5CGfWkaOwiujgqeXJWPNy2+nTtLnGg6eK6GtQfbNO3GBsf+xjQXuntIqf/
PlKzBZDnJ7+KvB/EY7/Ojn0yKwBFcfO1nOvbGeDXbing5Jp1sYdw+QKGKQCu9Ro1sbEh4ckIIs8E
ytwOV7PAjj8ObNZVd7vmI6RpdZvHykNnRKcpUzeZ4X1pO/VKn2kcVxCJDRvSa9cNX6vCO3exRTkE
KJiXzlciGfaZuKZmv4mEsfWIPutaK1xWBHHGW4aUPHQmsYsV9VQK5yGrh++M6o5tk1A+W6e+wFqm
WJt2qX96dXM0+jQoRXpXegimOCO/RMKpA2HlZwu5vUNK1Uw4oNrMX7xsIsfHeW685UdX5G+NQhT6
mLe3NZ7VAC4VfBusTakb3/JFoVys77Vk3syZdjXnxIwrbRQI8vfYuOfjMo1XWseRQjG3vdJtElmC
qpmzPkgVeWUo2r7skpM9zJtsRDTXm9dl0x+iyRlDabgnhKyhglsryLoaT1VX3g9lfiXnYbOoPfPR
nBnzOqzN7GUHGWxbTc2h95hpzs5w32lF2Ap9oyJvD6SpvGiFIBOEZX9TGs2xt5rnQT6NtcE0L/pS
YyEIokydNzj3fdmydyurJzh/XeSqvDL59tU7cMG6r0d8inFV4W/vgkpt3mZsSFkfKzuZV1+lVakn
zpmFX8eaQRHjtYxYi6duJHgZBLjG3xpRFwS0AK6JmBC+HI1bJZp3dYy61W3Lm1ym35hbeRu3LfLN
NBv7Geh2RHk8Sbslc7xrqefNs4N3IGCjO8omO3QkWYdzXj7mKv+pPD8OlGl+Yfch4OoDMEli0uPu
MQW9ZURLQCf+H90hmHlw+nOiFadkVF5Tc/g5OPb3mJzzThXfEZ4E1VRcN3D3/aQyn3oRbejkvKrV
fOjd+dhM6cngxienRn5m6jfg3uLAFOn1kogrmt0JKO4Z1R6BWCOA4wTvHBKy66aJwr6P96Y2HaBj
PRSNtumm8Zgvum+W1Z0Yk+9Vlz8hCDrKwXghC+ZuLgi56ts3TwE/3Q5bQ633DO8yH4lHqGTqeUz0
g60XpNMo29izDs4Auc5TJmDihgxdbQrczNk5uJ2Vvt1mLm0cy134owQnwPzUspE35fglSuad68aH
ye12OmcqS9YBNN+wg0qeZev6OxG36R4HvbtxleVh7sdDRM0hW9fxCRna2zix3F7LfGijpKmab4qd
3VaqfPZceYwb/bFR+DitYQmsOo596rPdCgGqY3EyVQqhSr4g9Tw2+vRjtIxtPsRXEVFMerm8RH22
a/P5+1BzEABb7GnlDybjd4rpvbGoB23rfDNnvOTkz+AFtIwfs9s8906GV845KPlw16Rip2f1Da0W
YoeW+aErdNiEiX6rO8l25kMj+q+5n3Ma1p6xSgiAYWt2dWOYIsS5eWMplFRTc+2gIs6a7L7u2qNe
Da8usJAst68avi8FD79PyrfvVO1DJOot4/obS/Q3ZZo+pJF2RDv/FUT61rCUe+mUW/hC2ymTYWFk
fjMUm27h3Gp54QSQNpLjRlfFT6eb9hGhuYlkjXWL8quhKzsq3psxSvbEY4barN3lXhHGWXfOZdb6
djTojHGNcElg2DukEjUzyURTdlvX7Yb89Y2hjvsSUVUwaPJK74vHyOapuPWhW9A8Qsk9JR2P3kwt
7QDtJfdZS6+LWdymBYeDOO0xE3UzQaDqkvlqz8jRqfIQrcqVJsV9WqJwEiSxRl7M5j2ZPjXlvd2o
CEvUQ50me5EWz2oSXbez8g+VDKXckD8kgx7oSb/TjW4zGwDd2Yf5kXdKOd1kmr7RpnZnNUZgTvop
W79MbO+BB0RxGavbaZ4DV1+B+Sis/FkOBybqZxmZGwUuR6JoIWX2EESScABrvGsUa+sm5dGW5Wnp
iR5p04CuILq+haCJtiu/1HnlBcIz945sAhF3B9IwoOSO1Tmpxn+0GfeyrSHCRVjlk3Dz5AEM6gWv
rNrAnJpCVetOcWqcybna0cv9knhi9BPFVH2AQ8JPOoLp9NbgHWxsqBwSGst0T7G416f4Tk2THZvi
FkNF2Ijqdo7SL/h2t9KT52ionzy1I6Ks+jZzwMqiZV+65anzosdcqRS/lmJLyvWr1XvjpnGVndIl
wAblXkvA6Otzf5xU982zJ5KFAExaRvbS8v747iSGoF0QFSdVcY5z44dVkx7N4LClmQKAEqHjo9dn
jHfs5Dkrs30q1K1aVDfrkta2CJAIKEKvEdZqkfv9ul0kihOodXSfaTl7kfaw2MYRQ6sRNArjuohd
kZHVRkTGgRHaodOc50xNvlSNGUi2cV+qoETJs54LXW4NvaGgZLTl5IDxm6Z+HVnQ7WXaFE57Hqz4
SpbcpDpdGV0adtBJc324hme5t5Dc8R2EetHcRjauirq3tXCU9kGwAC9ef0QTR4uivzF02nKDOTw6
mbFrlzINxlG+cYA/1AMREkour5PYeIny/K5JhmdOWilH/+Hr0qBtmmIMX5hehajtgNYekYDYn+y8
CDRt2KnS2le2k/o9YquwmumMxQKzUlbJaseOdN2K/BqgwWYZpyLItGyjlCkVrggQHdD/7Z5KkYdR
p/7EobqZpHfVNhzRxpaVwFBvcTe8uNp825XmE9w61njdfLJG9zZvgMv3zka05cGeSSxM5SHKMDY2
lkLbJw4XVuS8qE99anzpKoXmd8p2Xbl2mJCl4Ih6ryw6Ij51p4/tV54fF482UxRfiaIObejNEbbx
du3Q0yPqOG7R3t/G6vDFEN02dacnvU+cTZF31xorsuimzWTRVF/AUxjqXd3kV5O7vCY1b0O/uD+G
qH5cbPmKU+tKseafqwRK7dCqlT0xz5M6+EauhMTC3eUy5/MgQ4eoHJIHysJPs/5QyCEY8/zBTqS+
bxEGDpRzCoGMm0gb6Wzn2cb1ii/FNDwb9nyfuwkIx2J6bV31IBT3mo0GGniyyzmg+ZYBrW42evS3
Y+17lGETbQ6/5oXxEebeRZJVlNP1lRzdzdwam9mqYTjpCd5/y6OZY4hzlnnTqUKk7Y+uEW89Ob+O
Mr/pHOclz7Vtpyk3Shs/13FT+GgznTBDfhVPYtOWyVPXSqo9ZTqkkfVkGslbLxMWl3jXGLxLTV+F
ooj3HfWvVLleMZgbnJQ71ezuErXfVm1/HDQDpHUsbivK5NDGt1iiKtrypQxBKbNvUe3tuni4hgX/
GvXpDy/3XmZB/WAvyI3tWj1XbuXC1uy2kbRDrWEjcqYEYSNRErgoN5zO/XyY3oiaCvTe++qsazAn
MMJOUeMbXqn5mpI81Z6sfdvRf4IW24M/2qscRYgJgJkpMiX2W2SKflu650Up4tDNxF0bG2fbys6O
1vqW1RLPq4s92WfdpiTLw89k/tCm6bXAkBVULq40l+Yqxctr2jVfa8LfQcHfSbVkUq+Pe8Mgz1y0
43ngCBHiSNz0Y0+4hXBu5Dy+1SQQsnOQp5eoFh2S9nYCpFlNxByWzbU3jk+TKLe2WoR25e6GNj8p
teCcWhshH/wSJJoVDkJ8UfP6scMJHcAmDQlxqX3ddh9cvYSPi25ek3tzyu+6LDlwzLvqy6U5TtL4
Cmss2syOBjTbE8d8TpEFA4wA1/QAF+2a8KxjVjYcfkUVNgr5127uHoqONLhG1W66aqRPlZlHJzO3
ojNvwfc8VEt2TtSY8szurxbV/IYA8YHgngfSO31CEZ2QYVuBbw95p6m6D7Ie4sBq+sIfFv0GmFfG
FH39n9CRYsSg5LStfzgTIONcYQ+VaCzf5dXUavW6y1tUZOoYmtJ5nVf+jJk4YeSkBysdTlFnhrTv
vhU6G7prdK+mQcfS6qe9yTfTzfF90TpHMafsMnV93xCdgjtrW5Pi6pez5oXjYt0R3hZaGV9glRrb
fnKUG9POvK1bVs9OqbVHO2G7YvvccI6+FoIyXWREKbXkabXVT4W/LzczRJSWShiQnQ7+UCkbpRP7
3l12WfWQp/VTunKrSWPyZ9FsGOckTKcoB1FtXutZKzfmnFgBMPf8W2vWhxR/nJjGfCtc8VMm6q0S
G+3Wxj7i671zsoYmtMec001c3+VDU3K4zTARDI6vFfWtmhT+1FpxyL4csxlo7EOoigkduq0z1jwl
4oTaPwur3BqaeC1qmzMsAT+gouXWzqMi9PTxXrFyJK2ieRvccQep6qAo8qhgvQ5iKQn3sXty75U2
ZLjED6inJb2glP9YfDvG0x3hrT/wyIWJWexNp98Zbb+Vg/vgLOS+Gp7wWw0mYqNEX5olvs6EerIN
akXbUU8DqlqBpC4Eg/l10uqGX6IBF9I3RUDWlGBGYKuwGfRNXToRFlxWbZnJ62yebzFT7hQifLaJ
gYeGl2POOKym4kUodKhV7bbs6EARCBEUUv3K4eq2j1P7rSHBpLeo1YySg/Ek3M7XLKXEFgQta2kx
9y43HNVDw8xWDo+xAc907L1kQ0rOy4pCirLqNWPAmrfuAKk8UZiMJIFGgBLqjl1ElzL0FpXGOX2r
qpU3YnKvEtuk0rF9CnALhLkXzoT/el3ytTKUgaZh9tY77K3VwkGEwLJDIfj/Dg2nWPksFO3NHCQ9
tqkIp2Q593FyHU/NLUrJm6Rzg4UmRYHnQnXnm3RONN9q5udIq0961e5MaVC7WFulW0IDdtaeoRVv
1Oz2J2/JXwrX+m5F7QDmd458rCHkO6d2qLvqC+1MCuAh6BsnLPjYC49sI47KJxrs/4DidpglYeui
tWcP6nHJ9XOWzsN2/j+Ozmu3cSQLw09EgDncMihLlm05tG8IR+ZMFll8+vk0FwsMdrenbYmsOueP
6DELKzmtPFQUODk3kAFGH03eNJ72vGBcbVy3IPDJAOWzar/Bv6kpys116qNwPUb+1PzoJ+2IouC1
ErFkiu9WGg/tIwXnx7GLk2i8W/bcaZsvyanS4ytg9Umvpr9hxH6VO+ZLZtWXsXIPCmfhuJg/TUaf
y4J/sCa0zDdqedFQdxFKQOK8U+7sgZG0rrL03IxV4hvJygUsl/OspO+6Yv1apviyBjYzo1HPYIe7
qffuJdjpxzq4HFfFZkiVx86tH3O9Ff5iuJvMasO41/twVeQTrUeAOl7Ymc20N8bmluf6M7dRFdqI
hUv8KX5lLmfi407mtGyavgtWaCbbA3LO0+Zbcxo9SEzndcq1A9HUJ64Ejuexg+uPp9BsXPWjBg0O
SIpOmZ8ZL7JZh/qBUesstoakZOTql4011IGxFlswEpTpPD+x8S1T4ljMPI/0PP0liJc/W1UmGYjW
P6U3NjYoPwkivmovMhjGiQdR1f/spA96XefqUpKgiZeHjK4n3ypBBMXyNqgjs2zcKXtx96yTkaC4
7hmbdhhPkDSLVj865Ur8V6274VLEPzTHvSUdL/yktl2Ur5Qp6k5rH+zE+BUMIYRb6IcBSBXEPv3A
eTcESd8yTa0cgO7EUtIS3VLLkbqrqajC+g4Qk7+/E/p8Xjh6PL2V56UnM8skTBCpDZ3QBEgF5cqc
UCtMSrXtEUdf0qhlAnx6WubbZc5n0SGrHMvkKLN5Y7QF5Ek7frP4nVdXe86zGFlH6V7McWHiXZrb
lMol0qz6kVPH9DOj+Yx1bwcDAXGbI3nJ+pYcJ206GaagtxOc0bLCgal7TsRe53bmWHX85v6e4Czg
XO9eejmyQtdNkDfM3MS4PZlNc1QMG7Bmsp+cauCRBnUYbOORh+NHl9mxtceQ7DQop0qPprg6maY4
lXGzpzwzrIXcUqdzXWftgbaQV+KBWDz1R22s926TvSxV+ebcYx/WLnvH7HXRVxCJhjxrmjSj2pkv
FBTcZMLh1A0s/DxzjMCRq2ZhDNtK25/jt6u+zZzxNoO91U3/6vD39mkLDdg7ZzWfnhLS/an6IJAo
X3/zuCDsII8yUmwRfwLaK0FbuReiNkLQ9sgo1NS36vixULvjoHX0j3mDj9fzWev+5U65kOL9XpXc
aSAX/D2UfROcjzWFrXgm3SLoOv25qpWHpYUZNlKOnK7/rsRKnL0nkefX2hrlsmAqXY3SL9dBgzuC
74R53fBnEt+e1mbj5c5vvNL36sZtibkdFtAEqjXU92HMw0XM4NnOfEtj/aa0CrVzenlyxfCUK9lZ
UnxYFvPRihlRG21J/JRuplYdD2QuPbhu94+++ADvyVM6lbd0dUKa65487get8Q5eYZ1qXTtOqYhs
vdhrU6ltbI01wEsPolJfpAkimbcVYL5mfnY5zikzn/dtCfWVi/855eYTLB+WyCK3y8zey1nZtfSA
BHZmGz5f2v/DALWDhowSU77BsmxbkVHxhw7XmWPmvdLe6otzLD3+28JwrsY4kIntUr02z9Vra+d7
HWDaVpydk82PyZo/ja23N7ziqPfeYemhry3rIaOGnRS+P9rhXyunPTaNeWkr+VBNC8i8FTq8qjOa
HWtdUQ0kcwhVuLMzvDRl86YmSdga4gQuE2R9vVv06a+zZ/avdXnL1dkjfMW6JbHKXtuYftJZuU/8
5lGdFhie4SXhulFMmYQWfhmKiRMdTtdh4WRSJsoO4otEo7dY7RG4rCu4TLVLeoFUoJ22abvAZwjv
cSYsqtEN0vuahPmCgdxnnssDs1bnQFcVaHKFlTerGODTXa30x940L9oEg5CZfBjL8KEmA+PL+K8C
1Mah6lEhbFwSSrkdj1+6Jzg8j6NS9jxruvlTuOQzW2VtbqidOmr9uk1chstYrymcrDnqHBQbngGf
morHNB3PtCf4ZtM9pAb4sWgtvy2Ub9Uj7CxLk4MyKC+t0v6Ag13MeAhm0pn9FoxH9Dq3tq4/FLy2
ebvum2EFC8EDJjXNd5POp9iJgbTbqnJ8gXalhj1JTb9qQQeq5kFKxube+BlVQMR6aPcpQYsMy9uc
Tgk0LO5NU+LdyPfoqOZLvMD1Lo31VOX2VtSM9ZkVObn3IhrvbzLyrxJ+qournbaSauipxCfCE+7J
XP829fqixokaUFtzKxdt8jF6fRUTc6O2fgiLBhIQtKUxN2mqnptMRJWjX5Que2uy9HH10o0QCJox
LNW+Wpcf7pD/9ev6ShLB7Jdg1k2MJAVHjVtXu7ukDR/97v5mZD1zu/qL2ANPa6f6mZQ0SQo9JGHg
pcrqbTWlqA0HNJspJQ7Yug/cZG2Qe9SXIhjbew3htsx/V6Q5akDqoa+OaoJpvJGRGFpyTW24lqF9
0XR5dO3kSKnIhlozSl7sTAnB/z6MQdDtSzoV1MuDGNtNfO8EE+OwVxbT89VS/IyLfVoaXQ08WjSy
1aRSNHsgBUVs8hbGzNLAkLwQgPyBkkQoGRcheh+Jxdisi3bo9cQNKBU7ITGL7i62uTaiFRjSInaJ
J0getTY9rLlCKUe5nc1XhJWPncr+I/udXau+JpydTKqvXhG7Stej3KSY2/K++9xgvOoctDgOKJnn
PSDhu2Tm9A2N+zorn62rAStxqPKhHaGIceJDSvqOxIdvkV1QD8apQH3AHeAgk3Fxb3iMrLxY+mL+
oQJ8TLJ61w4Ah4LlZ6zKWx83F3VWNrnnQV/3deh6+Rl2/YxEkEtMgYxyTlWaviLT2YhRhkpsvan9
fO6YgghTCYeC8MIGbGymfbIffIemrb4Zt71Hly96J5PkCnQexE7V+XzM6/6TN/9bE+JrkBnPYBFM
SbId2rIO+HBVX3fzfzavQKHZ+8pQblx6/rRWW60vo9pbr7EjN1xRG0Qsu7nWrgKapbPop9dRPUxc
ki6d20oZGkm+sZd0YwxOoOh5gHE0oLLj22r6MM9mxAfZV1q6h2ldPsfqpy3o2/UU81XN68AEPmId
yV5F2cCXlBePEScGfGnXIqSY9miBeiXxepJGfDbmOdT7nvypKWogeIVRb9JM3wzEta5IAFqzeV0b
EWXKHHqmiLysaYO+iUfs7MaT3Tu7oUJrNuuSayb2rYahyajpQCEGCzpuPsWeF5CLbERdCoXrTPnR
nnF8UOzrjYy3K7jBmmtnrOURaZGBQ3iDpbT7UdZ7HemWnanPcbL8jUrFcVgEQ07/qHyv2+SM3F/z
y9aMZqld5lV/arL17FjQDZqqb1U92VLIuJmd9DirzsWAl45gLWk7Vrbl6L0R1hMgNwo4Jx6H4ovU
7gs4QDzMETKO58LRTnH6W8/6UaeV3ddZT/VReZwUeZEshnBiH5b6AhyxXGeDk6YfrCN1xrt4PRDi
XQWr1+yXsb0OkK2sdXAz8zuDZMYVyHI6deM/qIdug4BlQGnoXHRa/yaIicQt/pbJ/SizOj7UTb5R
Ru8O+RFPagSWNM9eZV8Lc3jqDOWs23RA92N9LePxkuTNb1cAhEixLcmryB0sCV4rvtNV9VNvenA6
d4P95YDGEaHRv0bid6De1hDWu2I5hKLfjbByyXzPmm7OYH4D1AOlLXsh3UMms6fEZrxRFBasibOJ
TrrxtVHwdjUuuIbaOkGnMgb3yvisu83LrMbvmZ2cyaDZpGZ7XVzveZ0VMiGTnXApl9WMzTBDktN8
TE3NeUiTF+I+rwaQuG60J0ufbxODeNdOgdb2Dwa+6RxNpt8zbk22fEA3eVjr3E+oSL/jPWrXP8dq
EwGhZKFu/evi+mpa/V7qRiBHNyya4aVYxxdVL57W1g0wZx8AfqFC2mdJ4KydJy/wJhKn4/RvtNuo
xmwlWz2D8ojpGU53Q9I+w5JxvKnFI4dgpMxQz4uh8+YrWusr6xCSmhSMsfem1WWzNVPOMLkm+mms
+xCB5SHtO5/4HesLlaCtAjJlSlS5AyhcKt1zE7sMmzOTR5xb89Exursujd2oSCu+WEBkOD6gNXmU
4ImyZNAA3HSH4WtwnR+peEcG1SjV6FNpCG3iMkpPTksCp1A+i9Xaz41r75jIP6fJupDWtXNwk/TD
VIXpJOWWKAseCdBivbXOImHFrbz6aTW8XTUXT2MZB62DxkwdikPeVbvezALg060Tj3RlypbAG70O
cas8EeN4VWttK5Xm5MyT30lwMdvOiDiun0uq1OzWeiIJ7yTi6QLEve3dznhE/oTExmrgDTzOg7bO
0Wh4bueP9B7Ddh+HXt/UFPdNq+J3tsH4TB1lJcJZ1E+OpISHu6xvx11jF8/0Xgd6t4RWNl6TWpR+
Dv9WV3YfqcYczRWnPXXaRLoQj7Qlmg8dLCHV3rGyrPZRd1fzJorS25eo1LaqC9nBJ7rmIbFCNf2B
CrcfVA0/GzouVmikKP+bOVyzJMiJhsgU71CWfporInM/dhxeuU6OX57W/ypIXJOq3dg5Ye5Fyc1g
xhtBSQsYzdlNl/2ow1PM5jbhRa2+FVPZF1q+6XtUFob+1pudDFWze9eSAV6DUWiAPNCz5GEoa+rD
U18ZUMINryOgW+3Fb1KMIadI5HD/jqPw17a9KsiUUk+/6lblx2MH7QBcY09wtq2/DvbWyLQ9mS3B
fVAe2ulxGjm1tCllUjWudkcjavKBNyToycuL+2QraXpBSnTxFIKpJ1QNKXimVlZ7MaW33Nqy+MBt
VTxRSoFHfq6jpG1ClbykAe5xMr+yzgRezE+dUTyw2ER0mJyyytrr2IMDR7kWHddLZwxlWEqV/ldR
PDkOxZG91RwWwcbY1dqluAvWCpctzIGBDkwE5n6hW9dxWR8Gy9urQvHVed3wC0x+49Wb1rE7v9XR
w7pHJFk/LA1XidxgUsoN0dvUJ/JFWnfguXXzfUyIjlchsamKMxQ4JeBGzQbMNqq3ObHJyk3Rtchl
NyCU4Ig8mXu4UT8UV/AEMLivxeh7k/1eGfCIiZY+6IUZirm9JJ7cJMVwXV06KKu0CWb6h+jyCWQD
W6sv7Krsrwa774I0RhQMatKIWlfxUE1Pe2CR5Zdjn8V1rCvzr0+EMwTZ4DEGu1qR/FSxYv6BZVa/
nTsWnyQELWfLodgVsbQs3ue07qWfyNj5HYiN3Jl2TKVrCVPZf4jJ5Z8xDndqUNdae6kYFM9O3jgi
XKmnL4/9imTLdxRlPWii1Q9aSbX7RhDZ12yz2V0gCU1AshWv0CtZBZT3er+u92nIa1zZ2yzTd2Yc
/7bea9lnYQumTh/13pmh0axkZGumfXGU48VeGUH6yVyCKuVDWMQfKP2P3Uy3bLkTmv14ZEo6F2P3
qqLrRWwKfJOO2LvkA7n+5EYQ5t9nCM9tDSDQwXbZ0Tmde7zYFVn/XXoZlmnb2QJHfxY5hhLI1XvS
gHU1c+TFoXoHu9bkywSkSK7QgE0feJ365QD8+LnubIuKGywfH7S0R1PpzcfJnF452wF1uh0y7BqV
nN4E/dyfE1X5gvIYgvheDGcj6PCK7cRhLBUYaJV1ukd/pQAftKsZQf56wPnVpybVf51HuxlMgHDn
Cptz8d0v4pqr5XeaaFWUTjT45dCgVvLnQe6OzeTPdRKsOMC4XSJks3yb5iau1rBrFQpKYsK4Ocjd
FYh7mE+9GB66lRWIlkkfn2EAqrxBDBl2ENOoPmHaDdYnuVVQlbBM35JkvfSa8WZN2a6pvCN2pUir
208t6z9k3UdlX154g356BLQwx4YbIdD2XafYxjJ+LBflJRn7g0w5eTI59tG85pc5a/0Jiqfr3c9F
0Td2lu3tgnXN0W6kmbwaZsJUkjzxW+2UbApSijLp3gsGs97MaxFY+fhd1mukSPs0A25zTXOxlVcU
kaSACPK52w5DgeZXuMTdOvYnL++oj6Lp0qsvntVusQ9sx1x5XlrulyFPjnPDaE3QEKfhVkhkCOoU
JJK/ogLAn7oH5L4hN1x+SWZe4JKdOm1EqJNmr8+C+l5gNot5wrbss6zVXyNxGbYhuuv+i5DWS6Vw
CPMCSK0LO9h1OM9wdqsXydJaiGFvD63pOwSt4QjZlwZSQDITfBMC2Wi0l27EFJC5xG7rZn/M10EN
00Kw+MfmBZnoppw4fhQWtDLxDjk6H7rQ/K6cAltF+1PFH/xWr/VSofeAlbwXd7rOrRwJ6o6NqySy
rHDQ63aIAEtg6i5OM9AbJBh4Hk4TMgVv9R5dI/5XYMLLkj6K7SwQdvyLab0BrMFa2fV7tSjPK3UG
XoumST5K00U1qATE6+yT2Tu61RQh9oU4AXVwOZwrqR+L1QgrXokANYh7WhsA/cZ5nNv+aPfVKTPI
sZlRJZb9l5mXL26bS1iNoY6GxENpcqeusnpjrlVokgeUwRL5WJ62ckGekiaPw+J+qlW9RcQUaMb8
yP2xmYcuFEg7FHYVTntUVctc+VI8xCAAwj0PSn0VwsXs5/Dyurt2dCO91GwgFO3NLTnZ41yJ5LpG
NtstPrYXxnoK5Kqz018xW93aJk94Luo3pvi7XArhU8PVNjLJElI3b9rWQuE0Cd8G6NNxOEClPXii
vSUqsT12OgTaAkVICXQ3c+9NpNSNKXeQcKtNa+bsr95DrLw3trNt4gzpTbdjzcxCDHcbIm5uM5qY
dYTYSjx1LtmjcyizjhD+vaMgw+9luVXn4mHki84SdVfZXRAPoEFKy71rc3uDAvEf4QZaqh2sxf3I
PO3RmJQQJeNhmhALxlOUDySvrnr2hvFk0+Zih+AoXKbkajZGNOvWV9ehvPZQD44K4+3Y7Vq4hAzJ
4GL8c3WE7lXCv2HR8xAG4SLonffvOWO9sQAaxg/cJtuu7DklVCJ/sn1ryU0/u9sOVIZbOFxwniTq
8uJoM1x0O3xBa21NMXC2dm/rTGZNAs9lMS8IIQMvyekiGvb1Eh9kn4edUN4p6nsGgto6mH9ir9x6
zJB0ABG1yp+jESNlYkSbjzRsanbpXWpXMQZ7ojvB0iCUnb6rHqndlMurdDNK2YowMZtbye7ni948
5nOPDoZWlK4J1L5/wPb/tC4k9JLZKBZX47BtTQhmFaTx1k/Gh6Ut5EjCg5BNFKlDhVQ4u2lWd+kw
MCDfpEGKKryVLzq5eK1yzaX1tyAaC1qlXpBCyUsn2dP7gbdmtuu9SpJ105pbkTnHetB+qMEbg+Iu
kL0rSWORbEsKXQE2mIfQcZVwOHCuul+OeaRSq9Lmyhvx31HR1Yc+H/YZ/xuM7blU+8uUqptRs3zw
hZ88M7Zco8GIk0aV+W7OUNE5Xtv7s4Sjrd3y6E3uVY/v4ltmHzEeZnMcfMMQz1Ik/5xcQETae/C5
g8Yw0rrTR02OJ3yJAoale2+dZV7rtKEmOAaOno4ZHrSynT510+YvwoBlKbzMyYgCcOaNXiYzrBqe
CyDRrwLdTzAnJTxAXmR+0zAQuB2f030PmWb3lmn1PtHjnQ2cy099g+H5Eja4ujMIbimNIRpBfo+J
XCmMWwU8GlhK/5656bE2lms+ATWVdB4P+mlqxQmXBZuHlYIEtvZ5ad040Ev8frWm3Pqx+DdZHhxM
chx0kAHg7Kfs7v/Q+kd3oLLMmh7jabrnYfGCxCgs0iSOuoyC6pogy2UBBzKRRm6cflJ36V3SN6bK
0RwQRq5Im4YBiWGnd+lmWJJnYyZovxTU8LYNrWTCMOU2bq0twakHlDPI8QnRgryWaTn7g5zove7M
Y2oi9+6WATKaU54Z8eD1ngisoWGVROJB6ObPmqt/zvxke6g00O7xezg3q9SfmX9OiVn8Fd56Ia+b
FNgq8gbBtm3+5Q2vOKfEQ4xiICOZLhjRvPWabKMOyZwp6qOu9+NGEPU1eP3vPXfZr8uRyyKxEt81
6gAxYZjwo/H/oZf6npLkjvVJLPWLLGwPQM+JRsBV7q7BjpRlvE/1j7U+P1joitrGTuDQ5oOZ2OW2
1Z2jl0oASPcMRxwolcIIyndbUaLGvSvoQxmLwzwiKV7HcdPl8bHnjoETuuj33j4sk2xSCz6yeqMX
8UWL1Y8iMesQMdV2GabXRbhgnd4HKQvRPBgHUWaMlCt6kI7scTq0f0BBoAqpAhC1fWm0dQn6rNnZ
rYbCnvq0+9LGeV17WN4cDId36itb76mv3jZ12ndpVK8OGUdM8vpTzoxbtsWLOeehwBPCJ7mvK8Nf
3fW5niwzbO1K3RQ5xInXhI4Ot9OYCoonGSgETWF06bckWt6/dQNVMs4jAZs9e8+5TnhLlwIzptWX
wR2OzCrK2JIKlyxlR/tOq/mMeX+T2/mT4N+iQlJP67hR9P42a/nvmPZ0YHXnuJAPTjw82Cl5HLb1
yDAIw69z02o2Y3ESTcX0Q0nNXz1m22EuLrXMn+buHpzstG8OZFmpAajh5A91PmuOrnMKPTOhkB5n
ecOssqmHeSO1BAdPw+tKVdVXbzdnNaseYSrDURaPRlLybTUHglq3MKEgcOpxzZ23wrVi0HfEtGZy
vG9AsTQeehT8Xa/+072MJ2n+5wjzxeZ2cNf53LTWp9YrtxjITh3dvxjx13U14VjL5BvT/n4FYSxF
f1lSfjN17XzVpXRhIQ4/TKRlgne0XGb1syf6E2m8876i+ilCtKX7WTO9zHPXRKTQbDDs4rdsUKab
CPqG6jfhx4nGeTw0dbpV4vZoD/alcJWTgiwn7+j65s7Y60nzr5MerPVa7CxTfxSJMyNNgLxcKXRB
5SY+R35M9e6ds6vmqHUpxQat+1eVYgcz8jmoyzV1q0+FZHD2zIIm0mJp9kbOuHcP7YRiTqNqpRJI
jOZ7wmPgj4pjhxOra1qmG1NN/nB3nZai/G3yKaYaxnipNTwyCgxXrmrXOcHkVmPPNbrY8OkteNdb
lJHW+sXC+lKbzXOqNnqoDPM1NpQfKc3XclqYhAprO8JMSjn80VOvIj0w31oji0qwILtvsA32WJfr
7hbX6ODl+FwNrPg4eJ7Qc4/RmhYFjipziYhEcii6sL9FJR5qz3gnAE/dqQXsUdqv72Y1Xbp43s55
89ZUCg7y4gsPCl+eMuabRq1+3dq7FbjROKyzkGyDc2z021WtDrHVE8yovUyi/J4GB71AvK/EJDZr
bkUCuc6z1nInDWhz4HK6Te96Yl8tixu1C3l/4BWWXtdRtjBgx30jfYzWh9l1lbDPa+ATp0Nokrm4
HxrzoJvjU5YaoTYvDi4hLerjkuOr/1vnedsJR0fHjSsaCbwUCgjcemhTZDMOBwMLOGFedpzyE1CV
YPfWziwdX+2M0JL98+okb4Obk+9VcBD3k9jqjdgorcfxihlR72v+lfMu454He3wlJbvb1j2rHqq6
HX9m2blxJrc2ZiV2j+KPSuHaR6GB6ASxZruMpIm14/swJEcVayvEd3/IJ/pmEwtr33oeEZnHOnxe
kwJuSTS+JVSQqak/OaIsqTaXCrZj7sWb2TJnThjbqVarD3NcnLVFbLn9i7BCckNWQZTU3W9+V/04
88bps6hqjZYVh+uaY81xYRZsAsyRwgzFEfnmu9W4lyLNf1RL0kgrnUNFc1ioJ153RPQaZSorW4pJ
IKMTCrRN4z639aNWzW+yGq/6aGxzQtrolw7rorzYleSdWED+ymenWoIyARunoJ2mxBFVAtNrDuHh
JgN0nMaE2hr3TgXlXrFAXH0+v5k6GcSVcaKEOTIhoIDgNjrqS9hed1+k6ZOT6O0mV9fhGa2FjkuU
GuWek6fhmed9n8LJNE5qU+xYk4dNbTdMgvaItg2xGtHx47nIgfxGJ1/C+z/UOgsfYf20Chpw5/mx
RHfjZ073g3P9YJtOJJR01+m5xRBs7HoNRUGWigNqN2+TLcJXxfyi2t2jw1NM+j3Mp5ol37nhhlJN
d+b9YAP0+PBA/vRRvyUpybQYeusdZsPZt/KpRrBbfLoyvbqE6QNmIXOdSC+NvfmpaZUHUwL3KKvN
secdHbVtEA3OESWPKQ2w66V0zDOIFSVhWJpN9SFJtKOrglh4mPyzdu2CRCfltE1N9rWBEaezL94y
+wtb1lKkDw0Ogr6AI0YSb041BRSwHFn9UpeKT4jcLlP7rVYuR4wcb8MIIWZZztHRlzuovesU3C5W
fxmmeKOaPV+J2FLBd61tF7MKUqEgTcimKFb8NYb+kCEc4OEuXu0VImidrTeT6OsQ78C1kcyAuoat
obKKr9yj9cuwJzswUiZYOu42nbaExsh2KLKXQWsw+Nrqs7Db+zeHqorAain6bd6BVItuhCQ3CX9w
kk/HbvYUIOzECu9bpBPTEQ4v8rxob6PNdrkacnoiuy4JyyJ5ZWF8qJ32lK3weFqqnIRV/kE6lMGy
4uhssSsILln87s7spqHbmXeHaL0j4jKoXPFE/+l4MAr4Qk6mDffnttWy53YcUJiaprpHncG7qzbp
BlOAApQDxx6n+q6I+SUY2Xj0UrsN7No68VnurV7bWsV4c8dljKiC9V3CxVpdshbpJzQsP6Y6vBsS
/FtvcekUg/pulDE/J4ctzThRXGU3idYikKhvClPbOhabrKc5mwp+dBXs54b5YSPnzNTh0RaU5YmK
QDBYH5HcAb15pLh57L+bFsl0HK+bRUMxm6hJ69MQPPqIu2bqCNyoF9O57ihLKUmLCEe8pZy8C+op
UipD/PT1NW/aX7Plzspg/4I6TewgodJ4O49MmrYp/tEPq/ojVMykOYiFPYWjoX+oeEuahMscxPNd
mM5zTZQue9H7OjIRkJ1f6NM1uTtnqR264CKdQpVSc60otgjtzy2LG1ZSuL58eK1rF4sQ7Wbx8mpM
zqYAe3eIKGUlLv85qfKgUJok0MPZ+nKylux7qrPTKOUuxteK6P4s0wrZv2sdEvX+eTjVFt/UutGT
6qPMh61aKacGRmObMgqgzxMvKqLvoKN0yrdE/mXl2q6rscim8j1fRDh5QkRDrnY0RuavclzOtYqK
0SwWknOquxrP+aRh6ydOGtRkk/y1FuON0e8j0SXhKnN2pmZxl+Xas7gH7y3N/APXNeHzW/7UxcBD
Zr50DtP0jF8JmLA9dxhrcNAdpUhxNyhYbZ0ez5fas6hU9wc2ni+DLqJYaG+jKM6j2m6TQRClTDVL
LtUcUaoSox9hbYlbUw+ISESq0206SyKIEp8qqr8Kbsji8o66Or7mOk9IpvWYRx0FimdGykOBx0vZ
GjfS/99zXd2CIW8XfjqtvMvo0jYOmD2wfqzaa2rQvKFjooRP2ppzeYI9grpMFfaOu3Yqq7sHVCWA
GMt2NbUHYeWnoVL7cEDRCe5/1GL9SfXYVKdBYwpp7INXF7fZnBixZPu0Duk2i53LWs1b2is/1761
UQZBGFlyDcbCfcRqRCfeAlDlJMe0y7e2Znwseu1EnoUQCZk02lMACpLHH932N22Q1pCQ8c9IcTf3
KIJZea3cC3prBegofj2zrkK1UZ9iTNVBMZlcUA0CkQHC17vLVgS3eR8zadoDyLk5AePeex7xKGoT
Wiq38HZAPwc5ezdZ12+6DT0ZF6FDXIFUuWbytoblUCF0+va9ZzpONf1gDYq/qObVXskU8AC4S948
oX1JszquHpEkpvFhDPauMbUf+R9nZ7LsNnKt63e544sIZAJIAIM7YU/uVv22JghJVULf93j6+2F7
cESQQYaOy66ww1FKAshcuZq/sdOvQ6j/Lj2kD7LuuY6iRy2d3jKnfWV/fdK4OqwyetTdno6Qtp3g
MsRu+1rXXLaTFjwPrfhV9hbftD4IyTA78/4TWAzehT69VoBtVvgC/fZDYgHVOhXGAxA3gNE6A+r2
wATgFNbEQxc9a7cCRzcVTGXibY2sUQfpG1lWd6NV4pfR+U8eE9qh/9kS7mWeIG+cf7Gd9FULDc5c
nTMucz+1jYZkXfGi8MygOqQpRVfSmto3L8lIDFJc4yEYuParr/518/Slc4uDaOlCTbx9g/QvwDt0
5fTdt1yK14o6JfUgQQ/Z99BvniQUbJiaNWBLhlc17RiUJa21n0KprZrvkZ1tcQj77IV4KRbVEz0b
f46BT4U3fjJK43Pp5uXKj8pXbRw/kaMPGHaUfOwQyYgAjqmpilfMI16zpP/pMGzUzejF88QOKQgG
0jZUpWRqknUPfjpumRNX9aPR2C/slUe/EHtfqvDB8Tq0BsK+3ZVD+iXlNrDjYm/Iegt4YD3Z8bYJ
yn+8qeKLe/0nZTbkLn71Twos1nC6p0528PyYRDqiOA09QPSie1ZgxrY9cYlEmMYBQC9RDI9JUG+U
x05JHRoZgQKD5H7XaM9qlfxomCUymQPce5NRcYALna++ClHRs0rcp0735crHlCBoIO0g4PCjaeND
YhX0fCVg6oQxl4xfnJYbwB/7tY9fSp+Gj/At1ohxAJqAOhICx8A450en5ae8wwS2JrMv8Q51RfOz
LegRQahEosFv9qkfvNhO/ZITDNSY//YhVLHDGiinon9UbffZ4OejcE8bEB5oYzw4yP5XEV0qX8WQ
QcsDnHbojIjaBeWniiKAP+ERD2A4ifK71Vi7wPCf4EVv8WkF8Ql/wYlmWYoEDlZTkchG2c96bm9w
LQGeCg5DjOyF7765ffhtSLWXxJu28P6OoxEyQGfm443PgKnemHs+6HZ/apCWbmdUkE88L9utz8gv
SQC36gMD5Mg4JoH5qxTZTm/NPU3HV4uhn14Jd2318wuI402NAUgs+k3UBYc48mDrWS+V4HIfaxS6
XdsH9WrutMD6GCftNxh732CJHwNTFBuY/c/Qjw4itTelQuSNKXksYak7Zve1trx1V7J/04S+qLti
D7/ppfZvixZGUAdb9uW0CuwOqpVNZYUyXOnBLE71j7KA51EMtOtHts2I+hk9aBK4jd3QddVzsXfT
4sjC/3GHBO5FOT7NYL9S7w6R+09kj79tPWSu5j/VpkA/Cw6tPT0MUn8bUvMUpg6AJOPgoaXT5MB1
g+Ehiqjmihi3td76oQTfbeKX21mA0ILugLvoybGKVp5ciGIyBXIVg5kAWwwau3bAnjk9P19rHjsD
QS3SuMlJn3V+tc8c2OzCl9xSxCiNOO6ux77bvkMAa33Ep7ld2zL/MGaSMpeCtao79P77jVEFyLy2
32LPJjNzPnaxsdcYBgnksKauAUGeE3HSf0aGj0hX75PBfg397DhOPfWxlv6DxID1jRMdfPUmeOdy
+OKQtK78OhHrRg2vZclWtZnROKg+C6pDP2K+GhYcPVJqdm7WgUzQ3ygKUT/Qn2cWAjIlR7/SwSjK
jeXCAVcBLHW9J4LGG1W6/2mT5HM0+oypuNf0MubNe/WK7PA5D9/MoThEQmys1oO7M71m2rQfsJYZ
u/HozkRjOPbAGRoo21n7LRQmhbW5rrK/NddAvg+ZQh3DGea8COrO+qO/fnwMsZf6f/9H/N+QOjFR
uonbBXiudWHQXKdPLz5lFcHgtoLfUp4Q5ydUb21L2QA5qHIX8oRomVdC9rZ2SHvwUVR4CdCZLH4Q
QvM/dgmmZil/v6PON/+hf6rsvC/qSGnguWaYCEefPx+vV0NijOaokkAOdaEixNpGyomkro657QQH
t+/6D12Ectbtx11qnP53ZYQ+UflEw30pmeyH/iTN3rEPxiQDjezBZFBUeXH12cpjiAm9nlm/4VtA
i1EORp1UZFhb7W//CDGrCF08/2w9axhoOON6cP78vvRllDByOCnLVIQWISlbS7chP+oYoZhptxUq
ANGqh8O+pV2zqg1T33XCa+5IN1/9/P/zS8RC89XxhrGVfS7wsYbgMYV5sGn0uGl3fk7jHVeQmeYb
/6V87vtHQMxe4GYllbH0fPDKpMOUPIIE7wwhmXPehJC1lAXCg2zaLe4847XdNiv1WgL1dcSdFtLA
Cb3/3jQFbA1IU0cQe+nnMEscIAngkoYiRIils4Z1xj97Tyj46tJoylouWw0psOXSzIpinKO9vSgb
rZ+ZnFA58xFu+wERYxcSzwDycUKPgXKUmcrfu4YJXedoIwRq6sp05s//ZyDxLKMSuecf2W/tk4wj
5jKpS7CuwyArtmbcKLW1R5T4dEQvzb8+5kIXvHCdje7wr4U4qK4mGKG4uGCj7efqQOVH+3Kw8+wV
n632tZGT9xYPnUWzgpL6jr7s5c5mccvg4WeReHP51SMaa06FCt2BrjNwKIncovk0ZObAZDz36YUR
cZxvCMFp8t7xnsPX+fFmacVTu4aBDry7eOtwjyY/FaF5KOsWw/YsMtGatzlQtFa8KPiQOjrSh2ko
XjCOggSdu6qmv5lNX8Mmbf916Yyj0hjbr0D50K3PgIvcDkBL7V1LCH32iHIY8ZAgLd9NkLhtMXHS
Dk4QzsyVYhiObR67+96Bjd+q2L7jhbU0sMC/Sei8Dme+zXBckIs4UzlekALgdw4YU4jHIJjv8C6m
Vp3o9Uw19It8BI7QGx7YwrmYiaei+uf2U18exvk32JJC06Y5uvTizjw9SocEffXSLqdmC5xQ+9Gg
XftDqVqu7Qx+rYu9brDzrU6Ud86CvIz5QodSbBLRDULfUt4aQUzYKbFMjkFrF88h+6BE1YLZyGpI
kgA1FUop8wBcuDUeeQ1+v9ZyeoQrhA2seC/N2vk5MB6iLhj/wzBNvZR1FU77fjJQ2tWKoEUOp6js
ZBtOeeyBQ40dAZFDl3ei6eW5MhUS8oiSg8PgTC/uLlVJmcwcm1PqNM7HUPiz3kdWa7DnsiZ6dWyP
XiYdU+/OpXH59bgnbWlxlC3dQKX7PJSRk1bllGCA2Ex9vUWobfowSmN6UFlSPziGCZIspn+jDRhP
3d43lzkDKzsKaXLKYqBji+NsDDZSc+ngH6GlIlY8oZ2Dsma1DdF+f9K0HlHK0OQmsSkdkRFSd87O
ZTSBy2XoLmLd2PdgkXf+4HgXRDIuYv80Nnb8OgHyemptxri5O9wTQLz2jkFo2gIfJp3osNBMDgGE
mV2uATx3WrSDkRRm5JojjNSEdNKGgDaWQwj3XF3ciZmXu4qHRHDRxEMX9wx3cVWkrhmEU+alR6tw
afLondq5Hp2DKRzQwMHlFXuqe26yV9bEHlgJsm2X1ODd1eKPy7GIjLBzJm885pmuDj2wtp2JZO9D
3uruS1NwrFIhjW+3N9OVrylRC7JsybNiZL34mhldNt8ZPPsQpOjhzpJzdObBdzCpRAgTVsDt5eZT
cX4V2X8uJxanptOUqAJDeXB9KqpHBLBrOB/pPcMeMX+f5Tq2lLbCyHG+8Re6mUZW0bRPjPHo5HUS
faX7ONPO6gk40TZIJ0F3pIJuxR7AMLQpGTsiB0vDLWGQ/VzHiC4BkoUju7n9+NfeNp4aWMvjasCu
XDw+rX6fatCF6TcLPW2S1JDJrqsmkOmj0phi317uyjVnI/2kYxCFk4EiPC7OaprFBmlkdupsbpgc
Uz/EpVxol1ljvA6d+o5G65tb5zQYiqDaxVLP7jzx/ETLD4GAsc5XR5GYW/78FwwGqpRyVMZRg6jc
buqa0m89ohqY3zmx73/SYiWDuGTZgqCoQ64+X8lOp1w4iMEckb5W8SZRmA+uRJ/MbPpKmqC1Y4V+
qY4GQb+yA2QZV46imwVg3JL7LIAjVJH6MybPXPoT4YRQuFbqyJV6QKNN1ByS+DVmmCRQhoFWtwUp
geCKgDnx0rqg8VetFSIboxTE0+3tD3klEOII4UgsHikc5LIs6unae7Q+dbi/KD/oskVDrdfk2oNI
ACEmAZuXmyg+uPKecv+VoGTw+WwyP0rDix2LILUR5vFoH0MhzLk+FoTbSB1jVQ3fwNzbH+pAaMe/
flxLKLYM/q84Ci1NsEo7dayWfPCIDjWkQbyWURrDYnSTZ5XcFzqTNrAm40PfDfJOXnSZipIb/s/S
y8AfI4ahF2MUnwpNdMwAO0GvcMAQeoUMcgslfKRYvHNMr69pURgYlsQpa5GMyrgM4aYkqABogM5Q
av0V9432pk16vckEPKHbb/dK/oDcPJnfHBR4wXPs/OOeKb3Bcunx0sSMUXU5hUpMG8sIB2ODKoMl
dp5eNtXaqMGA7olMiMDUVWv/vv0jruwrh8k3AdbCkkeZi7gwsqUmPN1iJF0Qje+CFp5H4gXbIQsG
ZFlpZZkhHevbi14Jv7xgHI1pLOk6geL8ybWsUzgJIEgMzaF8FlZffexoDW7hdHV3lroS9/DWMF2J
XwmnZxl5B9ANup7W4zExkwQwddPUKIVJhM/vxL0rz0Q5PReVBseTCHj+TAMNIyMyUblFSz5lw9bV
b1oX4zfNyPq3v359c+FukeJZroGg9flS5YBeUwje5uiYqQuZxIWAkRTp9MGQqf3jf7EWqZBtCgIA
652vVcVhlEV5GZ7QNfOeiwYd/ajrtG3ugOe8vdSV82BTCJJwubREHLXIFay+q3sP6MMJCNDWqr2T
Herugw6W6GGqdgU5hF7BVBfFPf+XK1GdJifi3i5dVddcLkxSq1SOOcKJzNd7qnunOzLJqnbVhCIn
VnHtapLjV88y7xV/l4eP1ZQzW/xQu0h7/v//iAC6Nrp6g+rbaWitEbyZP2Z7GkZ4UgxTpf3TgU0z
V0pm053Ic3Vdh0cVilYERlLn6wI/DMYO5snRLDNzPU2m3Jia626sFMONdKq7j1bsBHcaL1cSA57W
kehLzfUSyqrnqyqg5NhVld4Rjnb5XUMzE9Q2rWvU3SS4MWEhJLbqE49sDx0hTE/RKcy6dVYPQMOr
sc3+Teo0/65QZmSu34Tfwr40vzHYyx97pacAyYOZA+xBOiWjFFEIswMslfVT67Mw2KgiD7Z+0mp3
6rD5VjjPd1wYtVJQ8vIfcKnnj5Up6KS2XkHfFL7BYGySH6tizF48A5atLu/FmcuA5mINKxS5gJqN
Beef88eeyVvkJ30MkZAVb+Do602lPY1NX92r+a6uI3CAxDpVYEy5SOPSFh+AYtR5LFfiYtBW8WFA
zezOprg88zyNml1+5dxyWrbEUummbTjZ7bEXukLxwgBrbU5vuqOBHEloAJfMaIHGxDm2Mrltjc2d
O/8ibHMBcfvSEtSlmK+I89cZFp5uITVrHqsCsbxV7bXkNJNS3/peyY+3A9zFTnlfS5lzzWHN3ozn
a5VNDh69U+ZR43u12861tORhsJBAZISq6vGlBNlyvL3mxQtmUoTYiUXSb5LGLe/3qQ9BP+E6c4BD
rH54sWVA3ehGyqomsAHMj9URETMok6UsmYWTRPp/+4b5BUBLLMIMBchFsEFDKHLsEg5hXovqc+6E
w7rox/CZqnY83H7Yi7jGUjZtdQAs8yW8jKfYCeM5UqTaMdKr4uCiFYFvGr2ySWNeYlntdKTmiP/S
qJFhhSk497QLyM6pVM6/agHf02203D+lvcgR5tF+hbKJv/gImNwJ22K+2M9CDUvN8ZopoD6b3i+W
8lRF9aywl8kTwJ4i8SKYhrJeJ2UhMTCBt9k4k4uXSAETzes7FAYCsXPNFqhXkop1C9T6zm+6OD/8
JIuYTk2CCyEKk+dP3wfIMhimG8DSMeKPJtRFIOHG+Kb8/K+N2Hm7ks4MKomObZFAni8VxDXS4uEQ
0wtCe3A9sY1XfZSNGyccy/0U9shBTcWwqxvwDbc31ntDYPHmaUJZisKL/hfLn69tGIPLrvNdeFYq
oj5nIjPXuJvMJCkwMwwZGMx17DZMpWsh6u1UYUMFug9hdJS2P+R67O1ki5rb7R925fXTw+SXzYdL
4FV6/rvyBs1sG0LuaYDaBGIqmrRfSCJZWJqV/95e6v39Lt+BIpbMpYpFlrsIlZrnVFqSB8iYOrCO
CTUo8KStNwrEbTL9WUcfs6fLPDhfZRi43+EwDzhJIWSDCNLg5tUqDrMKyp/WV6cceQdnhS8NnpWI
w07xbmIYFH4VcWB80UNt/FlmKY23sAslAuF2JoF/h0B7Yb23Pz2VxWJtBY7KN7cf8koEcbjsiFem
TrPEWXxnV7plpsVIbBTt8Gb36FVG1RjugX55+zJo4oe6ztT+9ppqbp+ev1jqTTx8aLByG3Kuzz9i
aIjMcjSF1atmIPvegt7LwNbJJtkqD8nClRwDB8G9UfPYU1WFyYljjeOTmRYzXy2D3z20U/fB8ID4
AAuwhq+RsGwPQGM/QZStHOshQh20WdsYktZVYJubAJ01dB4HPL52IfwZMJttExyHEdmwIIH+sMLQ
uAZdBiEMT/jQyDFXMPLOpCB1/Z8aHsKIhBmw6TsN2/ZH1wjCI44+oU85C0fne5YluBv0eRocGObr
z8qsaJCTIjlq5yHJ/zoappbu0k6qYpY/QMvCkmhkdX4POaaN9GHlgTNN1mwU46WJDc9be7Ef7D3f
EjTUwX6lBzmm4ps2GszOXGNqNsC+crS8MSS7E+bmc/TnJ5qRF3MDjyY0s3kQCuefyPMLTIIjQGy+
naDGqGcSbE+DgLQmgEcgCEEr+vauWO7E/64IGoF9SC9u2Tn1VYULZqYnJ21Gh8ncHLd9VpafrMgB
VeV06inJtb/NhuZFqb8wemE2DQ5Cnj+mcgZdJhGORLqDkVBMUY1uLpzvumL/336+a2/UBcyCxbqO
c/yysMzaokKrL05PJvf0QS+T/oRUbQ2gM8Eyp9WGOyF8mc++PxoNDgAejBqx6jh/NPy6BMA1PFVJ
QJIfSF6JD5afZ9vbTzXfwMt9QnpuUdHR5+Xjna9iG30SlAUeqmM15B+wrPDWjook7c5S/BhS39mk
o8r2rQVe7fbKF8nB+wO6+uxzTKkuln7AWVb5kz9E6anxg+yxnUaGpSFyFaY/QKHX0TCJq05/0gtQ
872ejvtsAtQMJnVAG7T1Y6pf11vf/lHL7PO/v4ncHhVemr76IrKlfuMSg8L0FDueQNUCMscgmLcL
K9/CHyYG9DtsAjDV/H174Wtvw6bTTV0GL8LWlzV9GaZ0NJ2QAxtBN81VkxzkMKR4eI7fyxHz3MlB
vjTV+gFfxBZ2WpQp0ACGpr12Uo93QpbJnS905WXQZ2OvuxQ6/Hs+EX9Ubo3lNRryCMmp0tv6Q9CI
4dX1te6LF2Gb1xTfNVfv1tBPayTHuFRvv5D5TS82JuM7UAfvgxhDXyxuJuDDw8iOT8konMes6aYd
CHZrL2Gj3XlOeSV02cxWOGVsmTktOX/QqsNbtAl7dlTp2XAk1KA9iBD7EczbTHtnJta0iy3sONJe
BWCq9TKVX6zCB50oUa8/1uOEnzNU2D03R7kGLTZUyNDUA8PUOJcH1406PG3SKN/RzGnWZuAUP0U6
4GsVWkmMDmZp7/Kprr+IoVWPKYrk1Z1nvDLRcU3p6kwDmOwQB+d38MfHrETqDFpD6wbOSdt+wWi2
fNImWSPI1jthDvg4BUGWl/TQ17JHcqfIBJMOTcDp/vubgvVJy+ZBMNSDxad1JiOL6T3gTac1zUPP
//pGN7CBeTLoX/QhR8UQkNGd8H2REXO0mVUy2HufklJunb8A1dqW2aMKeOoGMM5Kg58jfNVtu2bC
WE6i40QuETWr2C+KnWahYTvqYfcPxDsopRacah2u5Ari6r3JwZUQzJsw6KuRSlHcL+6wtHbjrmmM
8BRbTf+S4CGyjtoAUH2J5oPpm1ALU5wT0kg373yIi00xvxNHMOi0mcc7tNTP38lglKKtLDc+tfYY
I8wZ9zup9b9tyfy2s0JkJ1pCTV83wUNawdoL77SiLg85qE26UOhEMaZnK5yvn/SGFmQG5mqqhpP7
vfGcov7Vi9hDWiwYP/1tROEdA8V1+QsUj1osJkZ8PhDddmZpGdBUXQLdRPMRqMOr7+vtpS4DCkvh
CA41z+TqXmZfUVJO+Wj5zrFMUAtXnmm9wjoxdlnhVT/yomx2ja2N29uLXtnhBsRTrg6dqp70fHGu
NAMu3TDaLo4CEe6doS7XZjTkpEUoW9QMEn5VRV1+wTNAnsi3k3VXYDXko7f1PJWmj8RRR5FeDfdw
i5dvAzU0BgxgP4AAAyU7/8phPA2Y6Ok2H1VM6ImV+V6XFnYcsYy7T4WNcD9YdkDQt9/H5eZiWeru
uQRkYqQWm1tDgmY0SbuP+A3bm7EP1MeurOtd2+BNfHupy5uSpaAc0ucAOCCXRzjMok5gJuEcXQs1
vWaWY4aVYe4mr6qfQYNEp8pJYxgjTrmZwMHdiW1XnpQkau7Mk7dgxbp4wY2lcumUPgayjV0+B1WB
n2bdF9kzFnnoh9x+1su81KT6A74EKZV4ZS2agpOWy6RC1fyoVW51hCAlXh369uWdZS6jIgAeqghK
WlJEYcrzTTMUecPwhtbRNKpZO7t0ku9V0Dq/DVUrbxfSsfzBBFD+sKIewbbbzziflPPkY0YP2QYr
w8B3l5NOUdV2b6gev+gam768Q5RIxOEB1JuHbpB9B4l2JQwTei2ajaDBCIXGfID+uJvd0i0LuxA8
awonWY+dAnYyBrJulQcns4uZccRo4A1GCklqSL8hw3bvTl4+MYg+Z0a3inkPMx0wzn9Cbnpa1wnE
Vc3OQ6gny5onzQr9L3K0upOboj5/+w0vt+z7etw9JCOEBrr25+t5NXqB0ZQgbdAV0yP/LQNU0Y+H
MkiNO0std9K8lBKStqfFTJC2+flSnQgGM3RRyQ7HWdW877oB56oqfQEA50MPrXADmPG1WDBV29tP
uTwr89IOJQ6XwAwQX4YghuM47ljUxGUeNF9hfjM2yhmY53fWuQLE5xnpNs6JhE2wXSQ3Xa05to0h
z2lCcXGd5Wa4swZpf0HzLJzZr82uNgt97TBZXtexqL/3WHu8GI7vPNx+4vdZ7p9HZ35km9BAfwja
IJav52+7HachKEdkaJAuASKk+TGQqTh1cESwgBdiwzgznAfVIjtedwWFRe5nuf0aTNyls3jAiA6a
Z+jtRjmtZaxDy2vRtEFR/xcaMPUHj+EHvtY5sIdVZ3qzgKow8Bp3RYbTs2aao1iVWAsfzVaPMJ3x
hw8BarDIktQYoq2Dxvd+imz0aVjZU/bm9XLCzkVrBqTD6sqE+t7hTxi2NJdWqZEhGWuE6nMM7XcW
9IogEaUI/I5rNG5dfe9PI0CawfFgBWNv59Zre0JP/qQnZuejHsMseB0YdYo2KpBInFqHJvs5hsln
FD7sn542+HjKqSQZtjC8/EeqvuwTbTMJM73PNLXWEg3hoxIYSb5h8JIYWCOXerMGC259JkoFexkb
bQo7txsfPVgQs5S9k54kU9qfyWRDra3tTks/DeNs8EGHXj0hq+F42zwIUdiFxt092mzg2dI0B75U
wIhXOzu0mvEFTeiPmAMdTdQomzs35jIneD8Zxnxjkn8CW1yEvK5HC9OOGwD9sf7cBSiUGKlnP8aM
I3Zx3IITwjbqzpVyEWffIwFFx4xZZJZ8AeNITAefeOEcLC2Nfo6yDx7hBM6+mCpe250LgKSyLdx5
aucQuHaD/V0Q34lG10ICWrcEBFq2pNyLQKvKaeiqHG1cBgfNp9YXGuqbHdSk/83DAliBnaTDmZDL
QVoLrN8qxhYaa548+37QcOpMM3szcqW+t2NZszWysvtQojKqDoZXbPXUvpOYXHvjcJQA6wDFICFe
ZiYyH3IvRqDsVKnU/ml5KQabHpQ+zfIeaIw3v0uMs/AjlWhEOFbWPFYmGMvN7Zh05W4DqI8uJvQV
eizmIvE3GyHbVnrpKati+a9RR9NXDJ2p6nSs+moEZ5s73/jK5nZBKtDJoV04k9/OY+Cc/Mcmw+7D
OOA0u1K+q76GMkAoTIcvBH800Xy57kbXj++88KuPavDGAaaQnS1L61Dq4O7Q0zxNkxFhbWROA+44
ykBcwoSaTxJzL/W9aFxxqHi7M0EFVBaYlMXblYMaA88f4cr3GPdUduPtp1aJdRCFCJ13EtBGXA04
jSO5ho/VuIMvjHdiM/6uR5FvPJzO/3bA+f6LwP/RaAHAYS+uIL+x9KnzzOjoIISj1nnc2eXHDuHy
b3nXSnUne7vMZEA1zUM2eASGy5ji/GP3uBFB8DQQvEBwet/WOrLAs3B4DWLvzka+cpxYiy/L6H+e
LC577G5lp9Vkeu6BX6QXm17HZRGKaNIjh8w1tRqT0HpruN4+gpbG3paGxoQMZ4qn4b2MY36J5/e8
S45MbkyFNTcIF49duIiIoF8ABqmmTfzm0CrUd1Y+oetnBkEkEIaVyJtqQys/0glr0x3Y+ylfjagC
T3+968l8mDkIgBmYjy9piMpgcOcFRXRE5asAJKy+IKbkbmzHHNdddxdpcnnI+BNJJ9GahbzK8GHx
xZ2pysOotlHfLOO9Mxiz4l33rYwwSymSSRz+NnyBnQFsBYyX1hWkgvPlqgJvBD3NQUSMdvjL4T1P
p1r5BJYEVC/KsVrm30NfX9nUf67pzLfYHxVJO/ltV6eBd2jbVPuuTWbwL6NqRJ+nROvuNS7ei4vz
vTQ/IcQQml+k6u+NjT9WU1qonHTA0Yd+r4Q7OSJaVmTNZK5aF3bQCrOr4VXUXjDhbxCp8hmTRt/6
St9s8ED64Cv3hHyF+Zr2Unhr2C0ZREXTQ+i+KIvmyWMOKhAZmpREa91sGyz+SnSEG0+0xdGmhY49
dG7HdxjJl3WHshkkEH+YkMLWXATGPDPHHlaWc+j0LBsPUPYQbHUVvN0Vjcf4WCX8/FXc9qpf5/hk
3+NMzidw8VbB/1FTzi0+Lt/F+r1rtA7c3ORIml2fAlnKTTeiqGonWYgALB4Xtdvmr7c363vitlj1
j6d2l5ghZAYqKdzWPQyWnqFql0TY4gYjfoN2EdPwdq0JibghdIyv9aCVr2AkuBGlxLtw3+ET+xuP
kPi1UHSkNqEp/OyQ9Sn0fYlDrzj4Zl/cCaqXMAGwaQZELIZQfClC+Plez9owzifwnYeu980G2WH0
h1QVC/TuGcAg1AV89aNeJZXzEOaISaP+NLbwIJnd2lv8qt1+PXTjDiSWjgAPnbnvRpvl/TpI8Yzi
9u10DOCyFp0rJE909SC7yNcQdTWAVEHVttQpnzDKXo9p1H6GJTd9doLalXcS7mu70aLchs4J8uOC
y4nOKihyF9RPkAdpgx+agbtQWlqVzwNmUPF8v/8SmpX8hf6rda/7vmyQAY2nvc4sE7wsZeoyI7I9
q0ic0Q9Phl0ggJwb3vRqOmWDpExgqeJBqypgZlYf4TudRRZGlO40xsOdT30tqv35KxZ3VoakvSt9
AOwcf7xBjXp8piWHSHOigjtX0sXrRoMAkAvEXUDqpNqLwyfGmtSjoOdZ2gK/Uh9Uk8JpNB7R443a
sWWC2Bgbj3L8zvm7uJehZPGFHfihxB61TEdik2we1BQlYJjp+6RH6HFA9389kB1vAstNZv8r8WbQ
78EpAzVp0+uDv91r/AamTXMPnAbeBaytbRCGtFq8WatBoHE4QEjwVk4B4m5fY5sMW5g+9YqCN/5P
L9EHuFP6XNzPhkXE483PU1xUIRafeWpK8IxxH5waiVsUMk2ejeUDsoOxVwaHsfG0v067WREysMnQ
GEA9gpHnIcTTzQz8Ue2fIMpNj74RajvXbrGfwbABZfaOQeCdz/xOsz2LsywJEwNMLWWVzSztfEnT
GiM67ZR3puoNDJRjuRma0NwaKbJ2UHOrT6VqCfECFwBLhOEX05tsJPucItjn09Q8D4nVbzBsQrkZ
2bhtz2xwo+td/DJgOPTUYL384DjGhLPIlH13Q04N/vUAyGJk9ZlTzxKbcbl2CoxZB9vdlYaKHqoY
EdawNu3HIM/QFu90SHGMS3d9Y4GbgmmFMWSV76iObNBlCGRvTDuvT65EstWTTkCxlGLmh8ofl7fv
x4iqlq7LDdYjQFR21gktevNnVFR44TBW2VM4UlKCvdsWLjJMGcX1uqkqczfIWYqsB5L1KZBR9Bzo
ibuPJlHsplBqyEhNaf2qd6pD7MdGCGocg+OUjHaxr3JLbLQydlYAI7BYkKP/iOB18xjUyOiUFbqZ
aGPluzQo4scu1rN12Y+Cf1h0pyTIfuea/y8+NvXBLvp/oaXnDwPdoVNYpfojfnrohestjtU6Ukxd
wZgPjZtgBXC+3mgMy/COTYL1WJrathzoFvoe+l/aUGTHoEknPEXiHunTrjnY5gDMCbmnbeS32Kgl
OMJEo+qfKffNVT/ic2zp9Dbw5SlPYyEGeMX0BD5EwxQ+0/2rNw6lxDaJiRgbM21CNLSQ3V3p3YBy
vzW2Om/TQYEZz2e1HuwWIlyShOVTTFqD+rktDno+hLhKdMrYkmc0z7aGHaY/pXiii2rs9x3lIs0V
37JQslLm3k7dYFPJCXlzfdB56Z1Lj2zSnTcbXcH1VDQtbtypv/WEjoIw8IZpqCXpoEjWuG7Teett
506ouhIr6LujXjKPbkAeLy5/RJdCry5s5zh0E3wiVBvF3OfLIFY6kTa9BSkKrXeuoTl5Pj+6zL5n
DQHyDUhM7/C6P9NdUwMs1rKtLdnATxtV9E+aBcl/boeIKzcQkOIZPUH3GTryIibZdVLY0AvV0Wfj
PqFErT1QIkbIwpPXo0YtEE0afUGKkrc0Vu8EqMv3SuiHsitoBTNTWJZkul1lJV7bLSWZTF+IuR3W
SC0t/h3G6+1LFpp5fWeYfG1JLl0aPApMnrtEJTq+ERWIkiUn+uPWM1oZ+ePAmHXYmEVr/UeFPjbP
t1/xu6jQ4ktSkVH7G3OPlPLzPAgXtPzzugE9NfhdijnjVNoBWxWLnE0YxRUnhpP2ENdNXB1RghLf
a1u2YtPU3fhg9KYLkLDpipcgTDlzXcQB2NouQXRdB73OVEJr/219r07XFfftsPbDMf7Z4hn+HIuE
U45apn000L1BLkBnkQ0/Nn8MUmXiMuwp786+veztG4qbHe0J5lQzXmxxWIB55lS+QOBsz0A7saQ3
Xx3iJlCfnRhKx643y3g61mWJBFua+fJ7HuKzDkPZdBpMv0LYQnFQtx+Z848RxrmF5yAa0ZoItnUF
Qgt14BWoszl99UtFVvdZww6p3RC2mh6TN9/6bQ/YWVea7W1UlWg4gODrqUDnlwhM9zH6kSnf+luc
pdVj4JjJY6hy9Vt5cfyzqSIN4VcnnfQTtvPin9By8GDKbFlhz9S6n2bWoL9CS4M4F/ZmUaKWpiKB
Xq7tRFsMf9HyaBK6lf+fs/NYjhvZtugXIQLeTIHy9KQoN0FI3RI8Egmf+Pq3oMF7YhWDFf3uoONq
QhSARJpz9l47XKhd/9BVEWRRCXGOaG3ydJ+JyEYekijdWnNjJaUPPfcqULtKTpDNnZlYZdHG6lua
FdTJCBmb54NbaAYrmbZmKyWTqjBuubiHQiVrc9wlmlWeYsPIoaQlZUuGetXP0dwDSruTeuz+m08T
MUaAhqfPziL1301A6/CQ6MJ1jmg4nO/kDJCA0uQpvIemrt1/LUn8CRmzKkZtM1o5oelUTp4//iwu
TfT4J4xg3eaTSczJc50A/5rgqBaUsZFW5LoHkIRPRqP5021W5Bz/vL65o3dxS5wITl1ShFfJDZ/X
wmQUE1EQyRlNeriwGExX8BeX5BJ+FkW3VYLAJKGf78mBd2uKLAFi+pZaEzRGXHt65UMqXuLJ8b/3
Bhov8M5KOtu+p79EVu+CRgS0ULVpsyBOD6Ns7Xu6FtVdhuAUghyn0sjIJSWRQJ+rIGR3Mi+hJtr5
mdhQ+2QIyIi7jx/vxcS+nipcph0IHjpMAPPt040XP4sz5BxHJd3gZSSqNJTQ4fBSGP3yzPGPzbZB
dGJUWaI+fnztdyqQ65GGdQW5LSvYuWLIYDNA2IYeHwUHtLu8a2WEfFPexEEH39KgOnVXWAS4AVbR
tykJMyeaZsmVeffyHPfmR5xLEHrRDa4aRHly4th/EqjrtxQQvK2a1VU3kP+nP/xmkmdBwfyEgQ8L
Cy2rs6PcbK5kfPC4p4nO45amuNoHJuFfU+x1R4++2kbz8mUvINv90nwSu3tj/JarmQadqJajvbRt
aE2EGRZVzs6qMIJnMx9oFXYuNS5M6oV5FHQ/71vRdg9wF8he093yzjSS7AVQb/lSpYV9CLp42qZO
sZzqNQYsL30DZZZSN1VA3lsGRwZprPqeF1DuvDG+XyXTVFCGkw1CdjO0qwMly1fJeW9FrRoB7lfS
/rYIQ9sYbWsC/wYybgCk5CCh4mNbdeOhcANtYy1SPg3DnDV0btS6R2eG3o6Vx7ydtJoMPa9qXgXN
rihZKamJmWKAhA2n/fJbkFW+ZFaf11atOQAPMxqHQ75qvBOdXQCfhAMCJbDXPGVrejVnrX7FuVH8
dNjBE0nujeqU1S7caUgT9Y55tJg2RBfrZMcQO5Px6b54Y2fxkLvJuE+1onmd4iaA8k8GSg+SDaT4
pI5JXMtXTeTGHc0vrhgk4pg1LSJPvqiFzWxJyKYe/05AuJK+SH59pbz42ZK+3NFRhI5TGb7x7I3W
8nvyldxMEITubFrbYZs70DE1TI4wuvERbXK3ekG9K18G3SRR2DLmH2oiNxWA+PB5yvvpJ4HIGRsV
u9kJYipPlmRoxG7RUwlEb+lmRXcsi3zaTPVcciwjOY0zh3jpwfVGHh65OWzqeNzbVabvl6K2KhKw
nOzRa8x5267zOiohLxysIrllWz7vjLH2905vp6ciYwUmzrrAhQUBM3MABFPGO/pUYo6xW1WndEY8
z074VptKCMoOcFM7doJorHQCmAxV/2zarv1a9TxzKZYy8uyCt1xJos6dvomsxvfCJqsqYKwQ8Qm9
KZ4DdtkroCttDm5f/xosE0hxFa9cXX5npuJsG9RT88h+SB7xa/v/0CMkPXYhMG+InGaYOFbb46s2
5WqDHiV4Kr2AXG5DeC6ZL77cFmk8Ectjy5PbNXM4aXK899kGbY2+/aFQEh1Eu67KbZ4fh5YYcZx9
NYEoS3K0y1nfGEMxhVQg6wc+w3Hvw0oKW10nRIA1ipnfrx9KKJMPbUwjjzY/nFK+CPEwzo5F8LtC
YuHaZAaUMfkWWTxu9aBzkJOaa7zuin/NNL3/NY4yj4pkWj5r8K4jmPgdyafOfBAIBE/CSH90fkcJ
Thv2boqKwpnJjDYnU9t5BjUzK7H1e0TC/6S5/zktRL1XCT6WsumGHb3ktckye5zK1wAC7IrZyV55
raKGaF/UevIP4YBwhimIbIa47reuPn1vnLp7TkpwuWFht1pUOJKQgh7Jp00Sbag5i7kVUkvCYsLS
SnytRRopMx18r82ykGFJGWJL1gipe0nzA7z9mJGqSt5PZ089yYTpcJvjn2EGqsuD6M0+p/Gavead
QO80yCnqNYuEhFzF90GeTz9diLwzAVG+ttXGvtuMhpp27K3qvY80aVO3KSTZIncJsWqzx1mjARey
W+WMmnTWRledv7P77hd1hfzRpqQaUg0dNnVjfQHeZvxc6iJ+SKsMuIumGzeuv6Y0jbmHeaqbiXYr
v062DyN7sGLKZcoK4ftAkdQM585tCJ0wE6uPsABX+ynI5DG2RjusCRqJcDo2W0Sf83OMtOlhMbJi
n0iwQSbb2jqsC2IAu7HoQOrMxvNgjNOpnuIW/CsA3EAI1KEx5jK85aRiOcAc69hkxiBoYUPAahYZ
nXzyKhWTm0LzWNPTZ7iw7F5JF+6fiTh3yOvyxb9+PlrPaJ35peRiHsGY5ZHUNHsrMWudSmv9DI3Y
974n00QmZToEt0mPE2kobMKvcJodaoNii1A1oUtyMLZOPb2KuouNUOhZuvN6Mu7ddDEPep0PpyoD
/4OWJ9+hjc82FqnVh7Eb+k23xPbNPDBI7CXtTqjbaOwEsb1FXb/stKmbQt3qs0NVmtahGcDMa4XS
T+TaiTtliZLEb4MAXCJnj20/xpuFPJyDVRkT/5x/8jmv74hhtcxtt29wHoVwX+AgWkRyOKUSm2ZN
XPXLUn+xJ43IDdEsm8xT3XNNWyRspWXuYr/KD24ze1G+OO0LEvhmY8JwibIsyYm4ySex8bVGWVHD
VH2wehxpS2CNO6lN1LRE5qEUEhZinUxoG2LMpntfzkY4a4G79Ru1hmk5+tbjgL6pxrQmFsWo+aJ4
bl2a4wswgK9D2PrtLA0pXSm4d4vEQxHhKux3nurb1zHPXdpFZDhgvq6h/wcE56g22IzC1r8pQxlf
2zGoSBWZXox+rG8h339miGePS1L0n3yry456Q0Cxi23msTVqQctiKUkDQ/Ataa5FaTb7T/Tk9NsM
QPWzXRnd1742gPrVmToZ9EtiEDZTcBgdlPFboNP5pp50AjrSet4kWlywtDJTDaLzTsK16q/lnJtf
0ScXONusmIRaD5D5Y0ZK7xc3sxOoxK3aTBMretFUyaad23JLWkG7r3L0s2E1zDHIc3LjbEBcGxSi
89E3xk+pncq7TCh72zeMHp9F9mZe6pEwMhJ1RpetaJFwa3M9W4eJTeyhwlLMG1ohmZKO+Y3fL+a/
9mzUp0Ef612s5LzHUmV/IYXc3iGrSHf5QCvAJpPxSPgwqYLBRLpUU0xzqM+r63yQOTsGmQb+Bthi
Ae7JI62SO3oKOr14ZXNoPGp5m9wsSeyE7pDUuzJIglDzVR2xyg/boNSMbekuDZmOmn+Ehdcf006f
HoPUZZcykf86Lz55yYs0w96D6EifwXtOsVruCALUDl0Rq4NvdtWhMkGw65PrrHrGhm4/80znVtbD
NCcQ/apGe5wsIuDHbhTU0mo0ddZghTrAl2OVuTaR8T75Z4lDEAdqOVzoIzFBRCtSEsaBUmileVv0
5vylWaPo2qGqkGWl5n07s/1pRjfYCEQCL65y+GlBLB4laOat7w9yn809cKCerZ1lLl96c+JUhFAJ
FeAs3G2uKj1K8qp/sCc72aJo1GiFOQpivBFs3DkzT4ts3I0PzB26QVHumQP6r21jk6EhGycEcd/v
AlR2T7GsSHGQonkZyQFCsTXr1KJtlhUwXpEcKV6ata42Xkmnyy7E+MohxbipZJqB4E8S6sVJMz3k
oB9307w0W8+v0d86jaHCakWjj21hfR3HLt3neSkQJ2Jlv6mmeNxN9ZJyuCU7dKFNThhmRlRtTG/P
Ke1lOwrq68KwumeT7cZdUZr+49RM6Q0TgYgsvoGtmGCMdZKEvjIYkx/kFrPBMuHW3NkSQrhnd6/C
djhIqaCKKUwvyy6dyD1smtI5VK2RnVJHG49ek41zqEx/IMCLxnaUWQsTzjKYn0bfSx4Y0+Oe9Mzm
drZHBoen/BPSSmNb66lBBmlDFASRl/nWF2nyhfxPKtP0tPZpDw0y72vr1tB7wiPnWt+WZip2nN2b
UOccyhZoKIBB5Nx+gEVwz2NRdxnUtAdnIAHUS3AjLEunczyug29MqPGyCWadnADSNI6TMNtt2wDa
VD5OhJJVdWuY5UQEH5uOlIL0HqGeezC0xX/WKipe7MAgOdPeeS3M9eyQlIxBsPy30jYJOZtm5i1b
Lf4RXgxZTI5LTRfZALMcj/Eho67LJ90NnwwzC9LIDogUk17bYQHuF6QigKvo/GoH32rLH0KbJrKK
emdv9GsYsUa68Ap33fRO4NLVEWozGJX7Mjtjeppi+DseoXu7omnmQx/Xn5ECAcyzaRv7ZZWz91dg
SRI93hdLTvWr9gigGauO0Mx+OPmOk2/dMdUJ/bBuJUvUAyxU/xBX3vDDtUS8mYBg7OI0JgRiiWum
NeIxoqXtu4OSa9pT0f0iUNvd+wMKLJGkzrYSbrqdmDI2nsZXZk1j/2OaRXaq1pks6MXyiQXa/CS1
dPwyVazw5ThMj3abaA9YrlvC1XVOg8gXHvsFvK/rlvbeFY13p/Wqek1GUquU27KGmxUlhybOCQhx
myfcWy6rI9FPqtBXO514kLXoxUZ0eXqsCst6FEVubDMShWiYD6SEgbqi1ZGMN03eNBuj46worLr+
h+NTEC0qFS+tQQ5eim6UKBPKNEFG9lCAJWo/EVDShgvJpVDQ9a9FIe3l4NVBtU9TcpeWgAAepxiu
wZ8uaxAr4hNRN24ItB3B2vH+q8aFftzOxfoJ5q6T7HXiKNBATdo9rnSIfv+56rJeDNiLDkh/baC/
vdgg/LlsarbzuB7ShXxLNnVVMNh3xOToR6ow2QO7toXoNEV0Rw5cZzNMQf/j459xUWCnEEIFDQ8P
agifYtrbX2GliecsAYZdr2Xd6b22vDcXR78bqYAdJOKCK7f93iP++3pnd22M9jiQiZIeOR/pP8ak
T34n9vyjLWLrWmWbX35e4vEMWCV/KluokN7e2ZKyG5RETJwIMaT9A3XgdvWsPY4g3pnc9eEAqoXw
w1T7578/UvpPOuahgI61dTaKusppZgPC9ylju/ijKVIn3eojtb8wd+fquZ9b64pc8VIVhIKMesUf
7vFa13p7q2nZy54FwD9kzrqLEl4KRd6e4RRlbu+8tlO/HmITsqq3//lWwc2gmFubX4iS17f91wcT
oP0M8llDG9943lMiR3Enisz70g4ti1BqXxOmro/u7J0CEgEJ8Od/VEzfXo+Db280bDJPXdDnB1u4
+5j9KrKi7dwKsfdV69zZcWcfJSW9KyP3nS8FDwRu7jX/Aunx2b3aLPFBSRUDyZ4hOHz2k0m7u3P/
cRbyRDhBXpsh3nurfxxLYO9wMl+gyobCXMqBGdIygYYV7Oaf2Pp2D5YTfy0r1umBoKsrEpd3Pk82
8euEBH6SA/aZzKJe4mJyPVmdwKCNpwIx2yedXdqmmu3u2gO9rHljx4J35zk6LT6+lbcvUwUKxknW
dEcXq11EHWfepUPJptHp6j0wF1TF9Ht2nczVp4+H7Xt3uXJMV5MqL/T8LjG9Nw0RkMEBKT05B4vR
/iIza7klQ1N9//hS7xTXuUvuE8cQt2icK/aoW1VUgObk5AnikGZ6/f9azcCG2GvSp1jrhi3MECy6
9eg9kTtc7CeKCldq62tv5vyzQT1DB5UeDnd9NhV6yDuXNoctqBFFOIZTRhFw5yuh2ivD589M8+ZK
eNEd9J46EBmTtu3ZO00hanDOydyjVBxb2tuN07GsFI3UNx11iBt0I0QOFUT0TeOVFsofUfr5tdHu
4gmgawvQw3o7nnLpEUNltoTAzU37pU+yXh0SmG/P7SidnySHGB65YMbYbnvIAH1EDmOb71r+ltrF
gqg20hlFvQkm0tpG7SlOafqNawJYm3N8qTS6Aykbqi3B2zZiO53Fha6iJ8nwmeP+hkXNDpc48W5L
8JwcefueXT6GyiDeAHdkN89fmpANCjfTCTdop+zOIFIPf07cuySAF50sqSbkxHj6HjgZXOuT0XAw
cEVJ2arpftuTTx4h6KJsIInIUVUUA2sj7K8TZlVSXzNRK88CEUBvBIsBpkcLXjIjFsfObdzvhutU
9z51VlrU2A1khI2t7aJZ5aQXYsD0mk1BOtxrrycWrURTl9mB8kjQh5qCIhXVU1ITY+vLzNw0bVtS
3vBzshFVkPIQppG41I8/nosZkNHk8kL9FYEOCOlsNmoH3c/LtNSPpVkUdWiNsMYK5SMCqqV4mvKu
3wukFs//9aqwU7BLriBVNI76WaczF7NWYTybjrXp5VS+0zU/DWnF42w7rbsFubOMW28W4hqo5GKF
+XO7jEjgatysd7aMqzzOnAqN/1G4Q97im0Pfu+n0ktNnHszUKQVBFdd0fe9eFCs1/VP8RDDU3n41
orTsjgLzcASF4m9na2h+2I2Vf14rI4eR7fDLx0/3YtbnJtlmrRK+1cV0zjocGkn9MG2SU1cZZUM2
VlKPp8rTxA+0s2UcBXGmpxvWBv+Tm9PSvbKKvzNDQfCHX0dxDyknb/rt/Xr9rCxgjnT+AvFkNJwP
NwPHTkXTaTKtnabF9RSBBNaAgWnFi0a9cAlnT2ufdFFdE1ZfTMwYO//+MWcDvETGAEMrT08ybuSt
g1vtYJPEsiPzNP8+z1CdFBpbytBUu2q7RdolizYyHYL5kqXNjilBs7uaiOQrT+ligbTYZrH6s9MC
RstO9u1Dqm3acHUPd5nKC2Vqh9p8vEEWLWbaWLYmrnSgL79zdjcu48HkgjoSz7eXU4aLWjup0pPH
498bXvPPPMRlqEFgJ31bQQnCoXBluXjnFmF2gZtGWOvY7vlZzxY61YsYL3qz6lFyq5X3siU213DM
5NPHQ/7yE/NW1g5kNeA3Niytt7dnVA41pi5TR8eO03+VZYxR2ShxSvrcv4end+3tXX5iNLzhHSLB
wf7Nue7seku8rj22drTB2W0ChKNHaDDlEVe9SW43ycf5JAUlF/Xf5VrAR7Bls0GGyhKc58hYC6zc
zJP10aejlkYoLJNiV+pKW7YWh/vfSYHVdftfn+46kzBgwQFi2Dq/W7pPdqoJrT3yuRQ75lZrm3hN
f2hjiwKWntVXvo3Lt7nuLeC04sdjCjmXDsTDIEhvRjpgNo11Si2TYJdc+Ygipzl/KcrGuZrcYPLC
3u5s/nj4gzV2awVArj/pr2OWS1G5QvqlHafMyZE6IdktOv1eFsLfWKkrn3EjFj+IOKVBh573Xuud
9NNIdWWvea1/bdJa91Fnv4Y3zJGE38IO+nx9tPwB6v1sFsAiBlIVlJYrsefES9dTb+0sI87VCB7s
rEGpGpuO9skbJLXEWFFBnNICQ8VStDn1SNvsr8iBLj/q1U9lcBqlsI9NcH2Qfz0ojdRMB2addjB6
ehGoj2PnW1abdLfY5DfXUDsXVzNshgArNesm+NXgbMOJ4I+TA2Wy46xLlG6Fy+GUxgIxvBt+wzUs
3sVXzdWIp8J5ysy82gDe3pvSYxGYyvIOi6OKX86s2qelaNAZm5UUHeVAs/s6DSTQh0w2zTXgwqX+
C48t2lZ4B0hA6W6dTWKJxJJYw3k+GNMwFZFmWOIFQZhxn3el/F7oc/6vJYh1wpPft8m2UBkp9qjb
UjeEEOOnu65v6Lh8/O1frubrr0IuBXGXBZ2zzduHErR12qaImw5jTxsV4L1XfpvoIZNbpvzsdbAG
zUWwaUxj1ATT/LM0qxbKJHXXf1qSYK+4w4yL9Zyfg09hpb0hQEYk+/bn8CNxo/h+eYLA7R27wTfv
HNHNRFdQpG7y3A8zWjtrDyWHg4tpjbNSEM5dSqHc8clqqp0XkOTRlaf03s/CXoo5fD0eUa95+7Oc
dGyqqpb5Mcu1adjEqsWa1AXToj1Psqzi+35pfJp2ylP1szfHjf/YOUY5PSuE7DhAB714cWZgVVHZ
cZjccWJqxqePf+Q7pR0KK1g+2Qes4/xsfPFdB5NnzvlREwi3MVhR+XUNjlx2faiodtxV6MBon2jJ
91JUV9aQiw3IOoz+7+Ln2VIiTWkbu1TRmyCLX8uqrrbMyNnL1OXeTjdpaFZCqGuvZVVrv5lIuSrT
FNsrm+INRZC3r8VVuZ0Wmu0fTOEHz63ZNkbEIZYoFwjG7XfmzuCJQMjhV162+dNskWLdwbH9+Lm/
M4n5VEnh/pjIgPk/b39Em/be7IMVOXiLVh30UpjQGWe5q7LgWuTie8PQhB9CbR2UyMXK6eVZZaQY
Qk5JCUhkhVp0CsWHNjhX7undyQoMhWfxIRLMdi5Wba241AYDeZDMJfGlS0JbPQ8IyzE6GypxJo7o
PbNNOel+lLVdg0PDTR+6ujKO/TgOV0bXu7PUqprnVLeeOM4hXtiM0Ca1A/WXMbGfVF6P20SY6F40
r0L3gpzdFMO3Mk0FG8PF38aZ9DZZZf3++FX/CQ07H3CUa7HsQc7i4ZwtjyPFtlY0VnWiAwl9UtgV
AsOy6f0KGl7c43JSUuUbMpPG73U1pBkRWEZ8V2l2V+GNlMqJJAFSvxsh6zs1Dm670RD9y41IjYYq
REmNMBly2u64F8SmyE33vkk6+wdfFHn1JmaR36sZ/pmDtX9l7n1vcFH4WQHgvHT4Um/HcRxneIZt
Ghk1jdQfvR7M1SboCuc/w5n5aG1OrxRI2F1TlTi7jpGVC1KR+ABj2ol62xF3xJejrlLIPRy718J0
6K+l/L2z9r+56NkBCRAZCMek4cCX1NXnMmtt3DuZH5lYasEXakNUI7ncNu1kXTmarZ//+ZD5iyF1
/liZMFItg/hzDKwSXk2N9jwIB6La6r009BlPgLuq9z4eqBdzEopcg8YNZCfCaa3z78VJkerIXgbH
cdac3dgbOlGTMdg1QCLXcIUXN8i1aBKxoWV7s+qB377PQMsoIbUae2tNF7jqZLU1kzUAfMjGO3cG
DfrxvV28Sq5nQSykogVxgP3j2+tlHg2wvIDA4w7GXtSWtW1I94yykjJhY4xyayWSfQohdB9f971n
SofIwLrDOelis0oUZF42HPYPVMRrbPIxgnxjcV8BfFj/eRceWPQs8KiT70t5/ewWx9qTZHO1yclV
kx36Rv4ZIszwBXHk/Onjm3rv5QFEgbSGLRVKxNnHuM5OS8oicFBs0++QJJUbDSTrvdGAbEUCd80B
fLFP4OWtlQreH+SGiyRIhTkjL+qZs9/M9C1UkkSBJq17IsPjXa4bI6Vg69ox42JnxEXXuDdsZUxw
yB7fjpjUXzobhV9x7LADhRZewn2ZdgDM62p5NODSbHVLw17UGt+8ILGeP37E68t6MwFgdma6o1zH
xoyl9MxyRoNC8zGnsGaoYvq2VDEibXTwCAs+vs47d0mx1WZfYNCBYnF6e5e9WRiT6ZTZqXSK21yk
C7BL290BVjNvO+GMN5U5e5+aGAFQ63nZlau/81VSEYR6srIqLBwlZ1fPi5nWQZYeHUmt9FddtMb0
jAR8xNEY54tE8FiWyd7Lc/t3NjXSvfJ1vnf9dcJjQWFc8Ym+vX5Vt7WfJrI6UvLM9qQETYrK75zL
u9gLivSIqqgedrI1uuyWEsu18Kl3JgfI/+yXWPcppNhnm++q/JPfQIOIGj4hy2nfJT9MJ5d7y0qL
fz5+0e/dKgdI7hIrETPu2ZGtcsdMiLnIj63uqGbnUVwM9m7pm59pAzbdAZ0XmkvWuOVVlhDndx9f
/p1xtjqGkHjAhSb17uxWR4OOuEkq05EnTrAnE2UZ5WQKbjUtyB7p4sptCiPmmNJNi5Y5uEYwvTwj
4mEHKsQI5wy/nsbevuo4QcLdehJ5EaFanJazLpypTdwEfuVERm06kZXXn7q2Gg5ZURShzYk89JVG
FFG//tMisY6k1mvr0jtT6Wo7J0KKIxjux7NZZtKLpDdaRzs2Li001Ur9s7TltJXxUGyX1Db/+yLx
B91Ir5lxT0fg7WOwSqVJ3OHJUdYTIiWjonTi1909o927cql3Zm3KVYC72ExwzPPPRhxG6MW2oCkS
NI9CtGydbBdb1rQKMdFRx222aa7Xly+GOd8yxcj/BVadLYLYmbTGNoHO5cThJOHgxtZNYHXoWRdY
STV6s5uhSv0N30K++XiIX7m0fzbCvFwOmbDd9CiTRSB/MafIJA5nb9QGIVYBxaLSSpE+TiSHfnxl
aoC8tjfLxXrbDPCAOpVDSMvZbQ+6qpWYTUr5smxvZmQre2J97TDI5bSacgayNMbJDSFEpxETAWwW
l5xZoeVoWINKbUDEiy0SKO+f1JOoOW2EDuDE+M2T0G8cSxhh5hXzKU2QurcdBe6MOmTYY8TaLn1D
TLrWNyc9d6ywWQK5x2X5b+l6M5FsvRt6RIhsOk7129rtcwLKVXpyzQb/laUEvoChSe8lAudtTIbH
Uw9dcmdgVQcMUPHLq3qsnbDU8LDkpRPbYYVIeqMszd7EhfYNFgopsTC6oiIWyUulj+7ezJjBRuou
UQExk/J0WkX51E38TOF+thOUwVhHixurqczHPAMoqlAo5g5y1Swtyye7D4BY9mZzn/MOD3mSeie0
YfpeksIe1m23QAMQ6UYaU3WzALv5bDb1F2F67S5Ilb8hQdOIIP4uh7zFsaVs0iei0k2ybxnax1tj
9EjAQdx7GM2hfgb8O+a4wPR4h9I8jbRRKx9lTr1vrlpwmAk58ZHpac2O0ILm1pks/A8eZh5MQf4P
fVwcfDyudkOkRhUSOTRwakzN7SJkFTY+XXN77OPIHFJ1GCl0PLbAzL5aieaNuEZXv5WtZ9YWD3Ud
dU0qTlidYmw5gXOKS/Xr47F6seYxUqkRQDSlmr0CXd9OQAtWk9zq11lhaps7OS5EUJv9MN4Gs+yu
Weff+ywII6IJRHcLZPbZFFRymrFUb2lHBfIKkb5X4t6xChSzjxpcoHsOyV0adTacs4jRnZa3tZMg
2vr4li8mQm7Zh5cIvhF6AP95e8sOpMKl13sNEX3VN/vRF/S3jcImO71wpfipjaapyJlEjHll1X1H
BrO20qnGrNVjCpHr2/irMp+yY6wMLc1OcWKWUQob7KBKewqdYRwQ0st0Q4Zhu1PpiEqUPcgGtHt6
ZZN3+RL4DZhGOS3AJMMy/PY3BEAuIMrSuMibEW6ASj133sYJX0hYOcLpd9JIi3xf2rn308cu0X+a
U611rhQq3nkUvAV6VsDfmCIvuL6D0qC/rbTQwLZ6sa0F4cUu1dbfRdsnQ0SSQnPMqs5Ko9FlhIRB
4gocd4tyr+zELr8AOuDM1ivPmE7oOdbXxNaSOEnuH3Tc22kovUT77dht6/GZjvhpPh58712N740Q
CrIOA4Ij3z59nQgybAdlclRdsIAp8vqHcXC8TTzN12SCl+McgOUKqDBIIGBLfzbY6gVLTTsMKSFh
tYMM28qO8zL4LzB+vzEBV4++ffW1vje4VmoEHUgbkuB568kwJa4Bg3OSFgzd0+zUQZjUco7yNHjm
MGlvm0kmkao978Us/GvNoctdJd5t+hxgzUmTJ5d3/Xl/fV9lPvuTglZ/4HDQ1Ue3d4tfbUxoQZjS
Ek32ua5GhOMxpfRH5hof0Tc0F2X7GJCG1E1f54n+rBVL+2vbm/k19uA7g57fx8ug+EvXlEu+/X2a
Ig/FxmhyNIpiPkJfM4jN0/GagqbAyGeCNGXhi/ylkq95mklCqBP1/xjva3kRKdyqNjgnd2PrW3KH
t0T6Umve1BzuNnk5GjvfH6/xHS+3YOtUQxVrBaiumb5vb9ezc2xJKCUOShXVSz9PNuYuZt2IsNvu
dfGs/pQ7Xsrs415bat77zv6+9NngJ9mpJkyo648Q/fvtYEz2AcPcTF3J9a9srN+9FHm6oAPWo+M5
DdFKxdDq1OkIZfXH5iaLC4VxUujS2+Lsi6dri8i6Pr3dXNJ8RIDxh8Nr++bZIF8aaN6lAx/LJXbv
a52S2NPiAvbCZC7bx67X9Acgl7b7EjSAwfdxkDYaHvs5+dHmUvawH0YQkWXdyipS/QyM6L9PcZwq
0WGvIBXUTW/f+ti1cMhaoj9NU0K8avmp7jFb2nKOZNvI8fPHl2PMXjwQQGFUoolboVRqnANbqSVS
vQ+IohgH4W4sknGx8f7mH0ecmvt2QtY10EvbiEx/iRM0in1vhEu3sF82jJ/86VsAhXuOBFtl9JwP
tL1ZLd9cAz9zG8QSm01P8UXdDHniYvn3EW15R2HgzIMMAPQq3uZGe2g0N99ULa6srGsBPk7buNVf
/BKaBjb5ClGkeqma6YCjqwbMkt2Yw3iknfepm42jC1YgKIetmrLHtEAYShLtru2C1y5ubibpHOY8
37eJQrvZznsshTK0kvlmCpojjPl/ktwOwkUlB3OobhdR/V4AmKVz+lzN4lU2g7rnbzxxMuR4WTX8
hOXzsrhPvl+jpSLkPjGMNGxH6zTUwSPFzOZAowh94Whg4VZ6iFSsoMpf3Fae/GVm/iunKZwqVQYp
JAtIGjAbTitQZiq+NFrxxtYzcP4g2IjKOf7sd6Qeyv64GPazdOSh09whnL0k2Nuze9ACDdd5M79Y
uAgOkzerLERnWkdlRdJ42cn4U6tV923i3wQFx41Az1/zggQn0G0cAOKdPjtbLatPqD2PeLxvgko/
pvZQE97FxkEvu2eSJHeQDW6a3niY0zUF09U/zShDjNnswr5VXzV92YGT2vhjtacLfD94+q4d1GMg
mqMDUyzsjGLX1y5RtsN+8bKS04lxtF0VhOPSSQKe5JfW7XZZZsehmXrblqN80STNKdH8iOwAzkSJ
dTMW5hy5pabfJqn1U09GTjWNez/l1e5/ODuP5biVbdt+ESIAJGwXKF90IkUjdRAyVMJ7//VvQOc1
RJDBin3P6So2CFOZK9eac0yTUh+1o+kr7FFHGDxeNQFzaMLHtiiTgyuKYzLKK92ND7menVNjuh4L
oXvOEP8I2Pg8FFW/5kQLGo/V9hiFXe4BQL+R0HIK18rRgSDYJE/A7K3NoOQ3pYW9sLZ+VG16HWH/
1/sRKkMN8qy3bM+ew3Zfm/KQDlA+WgtnaVaf+wKO26Q/9Qky2b62/KEPTg0naGJAd2aW/MBoXD/p
I6oT8kSvhtLxKRJ2Bg67Y+zKZ6QZ5yAy7uMgLnlmHSWe8dKbym9A23tNPlXBfJ/nuAvC4ItRYcrK
Ug2/8pQ2xy416MaFu2AwtrLt42NVujeKoeaerRfRJrfHWxJhfWikv9XZ4qU6s98Je2OQaTjKDmt7
GGJvXo7eUr+q067fOJOLO7zZLUHI+No2tVUXYPo01QvnaSPaVm7yCZpdOJFAN5dYZ3odJIO9nSX6
7T494tmZw+JLY4kj/3Aj3P5ORvNeTcs/yWxjEsaFnQzVK9nOB7Xvvs61cY2+cWvN5Q96bA9OND/H
unjE1PbdMBHGx/F9MlsPdOd+6ji9rdA6i0Z9iROC8/KQOXELLqHFaQFvTlWqL5aMR68dxa6o+q2R
qFuzJfuz1/0SJ/2spT8zIMsbUjxe1bnapWSTbtUgY4BmnvOiuEP8CDKx+lE04mqsdZzOHfQIkoRw
oXMc6OMX7JLaHuqPdg7G+bZy1e+V3lCu5vXdlCi3fQSbuJHNZhH/eFOTfNdE90jG+8vQJ9+qvs43
gH78AexEk9hfBsgMFK2bPihg/U1fseKHGyOrMcs6j+6gX1uxyODUhndGbZ2tCTNg5cRfrWhWvKBQ
ofDA2bYWhB0eLahV9EyhW9WeinE1VTJ7Q18PV597DMIk8HGjP88Q4+uw0baVZtwpqY3fPd/HCuFo
LDBDavzSmuLKJOgUS2z2ChwCQVt9KoeRd0CcsBrdohv5MffyQdWqc6Z1wBuN6gzN9S5SnFNIb8XR
aRbnfXVobf2X2gLcMi0iW5n0li3RYqk9eUannhOtIMEzv2fsdSeCaD8NCmfPftck/IjnfDxh3/TS
IH/sh/lgOWW96W0Of6013KrKvCey/Fmd0JkrRijx9wdnqUU7Kxx+yCK7RUJ/HVjNHQzYLwy5fJLw
Dp2uXSWquEZg8at17T0V+SFIXb+t7W1hjg9d5G7GyPKlCv9DH2xfE9V3QniuwAKDOudVdRgY7QFP
YpOoTKvnYzGpTxnO0NuRXOMxRsA/Bg+hwvNI+6/j5P7Km2ab6NU3PJff3HS65VT3RSW5KXOpPor5
mujrx7rT90YYTR4gksIfxaBvE8iZ0PTyjdIHvprmz7lV4OAiv8QFs+EpqcnnP+6jCVBCqrwWspO4
r+WXopp3HIF8LQK8U6s68qKOIBzTGY5hXG84imxFWwOhjOPfrQQXKmHrOEbulX3bgzCIb8jGPYSW
ddYC89DV3akeemC9hV9E8ugE+c4y863oo3MH7UfRWVulCPE+90/02zzVJMyvloQBJF3kg6XRvD7S
s23bWw9FoT+wbu8JLjugFTsFwaAcYZltZOyeRxXam2Pip066U9wHzR6By1kowZYt8Bcwz6dATb85
rSgpBOAZKaXyI6yyp6IE2jK1941bPKal9ZSF4ro1h92UspRPpjgTP2iCN2AtbgDXlAP+jqFSdl2t
nBA93XNouoFF8YJn7HYyxhGplfg2NKLwhiURsc0gpdh9ug2aauMib9q1XbwPnAGoBJuADF6czj5n
nX27kN+k5Dgnu1szH7cjdb0XuMIjsdbcp6b9pKN2hRhTboKKDmUl9kgGNorV2x6qXdWjMsR2m5tX
Vp+dalqXQY9u087mvaYuHc32hIl3mzj6UYtL6A6VV/AJx0b2a+HQNiGR1QEB8h7jodvZZEUmibko
qltb1t9dWzm2A2ANgY0Yf5Ga6Zh4m2ETubFB1yn8QW/tDGfO9KI5UfixGBskVUepKFeuMp6LEiVa
lc6bHLbQgbONQaCSeV2nWn7UwfvSX39Qp/Rst50XGny1qMRh8QQvE0xe3ZCvmVoP/mTXfjSqNx3r
lqEEN3lKOJMUG53zAfR2lPWDZvh9pX/tmuI3YTE+ULyHBIt1MBU+o4Zrji/nSnO+ajUucNhcnax8
naRh3ypF7TmBPBlG9DtQ9GOXIaYW2rELIGB1zrxrs/IqcqKHjuIttgnzpj6oix5v+8KNUONq8l0X
fp3RXzgMacsR9u3pZKH2ss4SQ8OUVlu1lwKl4sEGtLjAh6ftJsLWTyPAogC/ajFNDdtkDEAEFRZH
zsBM1PK7kRuJDta2iSMauOSJXghu+uDUzZ8EU45RG/55sTY7SIBtOlFC6VGt2l/0kYIt+GGAt7Gz
EGcz4lLa2d4obpifra7WDzNRZM8XDikfPBVO24si12K6aK7aPvGgTjSXQqChetvvRvI2N/Q/opch
CEqvsZt++/n1Prpnej5M9pYkcwKyVocwvVGIEGacdRzCMhoPjuXkBVSuLqXwzgPX3oxZ6ry0mUmz
vmMard1bpR3ajy4KV3npj1ne+eqbYMaJzoOOxyJIXn0THWndi2Q9OOgkSEWbPlH012xU4KcwROE0
FJbFiM9fN7obOp9h7PcoQm5VQYvsqkPEZR3i0XJCD1iwM1xoRL4/vTMKY/bGJ7tI5+2li/ZPy4g0
zmyosX4f02yqC5+OHVMKFnH2J4Mhzp/P38ulq62eRFXbuAOI7jrCXmawKozpi6OwyKh5JC589u/b
f8jk3cV9CKqSvuaqs1/RxHfweCpHZ1bEdlRs5aY0w/I4l323K9Lxecwy6+Xz2/vgmg4JVCTgMmJE
IrJqTQSV1MaiVUDxW7GzNeuASiRuxFYDQuS3cKvgS2WW/3+5KGIeRhgActeyVSXVyJ7vh+BYNVQW
/HnDtoyj0dOsBvaZGaa7QNbthaf7vtGJrn5JcLSxeCC5Wf2gtbwGK+XI+ET4D0w6ErE4SqNVlH1p
/1J6K/DylBlTAHDgkC8ZcZ/f84eXR1iEWgFpEW/57Vcb5tkU5WUZHM1S6Nc1dfTrwNlvC0DJvA2M
THlpiBpAR0ECCUcxO7jgtX/fg+JXTMIhcjEWF9SGb6/vZEWOOp/bLwOjdXYMPAN5JWuDQIjPb/R9
C9FC2YQcxFAR3TOmenuhJTptzIYmpZWj1ajFQY/ZtpL4orW+W4i2t6YU1U4UU3b8/MIf3SFb+1K0
kQWq/VWR/rMukEozjEk6BQes05JSr4nK+RH08HjJSfLRq0RYZOL5sumZr3enpjJaRkJA6KfB5qiA
NGOer5usN+Qhs2VwNrs2DrcRA2Gy+uZo52jTeOFtfhRtwixC4EO3kWDj63n7lCOpUjkobQyfsICg
lzUWo8rGCXNy46JxLE6UWCES/aKq96EaIdWFtleE2NWLiVNuTT4AtMSu86oZd9fJIRHsNy2JpkH3
Bg7cH8J5ML99/oLerTVgCP5h3pqrvxn0D4dUMH2n0kYMoqjTWFLbV/bXsan0m64V3b0+05688Mv7
8LKLexypEM9sPcDh8DQhoyjHI9mmN3UODy7JjGo7saKS/ailh1ZSIn5+q+++RW4V+SnCFK6r4Xt5
+3pSYYMTdLHOhUVcPSKUxCGaM7YcLmzU5rtvcXWh5eb/+eg1CRgL9G5wjOF7ddeNoUEKizN4xudy
SNKfaaIw/6YJoRBIaXckCyha1Vn7KSKYEhAdzKnGDnJWBWe+tuiU/MzDgRLUhBVReaTQzPMmmHXq
7cFqh2irpB2d/yHswc2lrTUpG2nayYloyGwAIRS74Mw6ZG5YfpFHBNWUUbZloCWJEC+NgfaVjZO/
I8XpSg4lnUC7j8w7zuB/M8/V+aEdrEr4KtYB6RuJO9dba8GsegPD/iuZKfJPqiXdS1qG+W03tZGN
Vd/VSSOI9eFroE6u7lvJxLFPcbW+2FlWgBUC2VZ5H8R5fSu1wsppOIw0g1HwlMm2iq3i2VHH9g/8
wbB9/PxDeFc+LO+H0nrJV8TAsoaqoI2MgxZuwrHP4JxUHT2deK7lhtiuS9FVH30KNlQK5J0MyYlZ
evspBFNeAnhSgFzVuv2nkiCSIJ8TVRDF2reRN7SbGuNnAk3Si1wiHj6/0Y++eMoHSsZFaoov4+3V
zagYMzuRAK1du9a2KsOc/KCnca7tP7/Q+0JZLCq4hdPA0ofjfFWRKWM2K3lgBsdopDGXBH25yR2p
36DtlZ7ptq8OEKljbefTBkSAe1u08mLkybszE38DGBfc9jjBeeKrUk3N2458oGY6xhVd42AqPUbH
mEVbsvd6Iveu7Ubeu61Vc16ld2OQw+c06YVH/sG3hRIRENNSSPHiV799B2Zyo3ezeYx1QGvpbJr0
Ulv9MCaN+3ThoS8P9c2BgBtmOIQGhNQmbIOrG24lAhhRtzMR2MokTsbY5Sc5h923QY37b8NYB/e2
DXTRclPrdtaH6t4Qs/Xcq3N0B+hz+OUwxPp54Y/66C24mMPALnJ2RaXx9puTlg3XTpvB/KvEvERR
J3pvBDXzu+Lw4Yd9XcG0gHKTO/pPw0YCNNSWCsdTiQ4X/pIPvv5FHokqgUqa8+ryqv5ZhoUekwCT
VOYxUmL9QSiIn/Is+QauzP5uZjqcNgZAB3ye0o8dJJFR3b0OriA1xWjFU6iZ9Z5VrP+v4ZO8NHfJ
EoEIQVG0FhC2JEtppWZ0R90N0OV2pnEtU5B2fUKv9fMn8NG3SMwTRgQLDSbHs7cPQLGh5FcV0x+j
LPtNGsbMkQo6I73OCv35pf5Xya0/Rr53V1gWrB+oKW8vpoeVXRppJI4u0BaQ0XMU6gsNk3yH5d+/
QluSqSfLEYu6mCYmCaFoJ5eoH63HctJXY3UIp8H8I0QObylOY6ZhIIT62UdgWR5RJShHRj7RdWTD
tfTd1qVZrxuTfdu2JntLP49AIxXLbh0/1aGY+MEgnVcUZ8GrWlf9r4hOUbGZUNc9K1qeAlduFfMa
wpaNf7NrmJ4pgIp2dZTlp6wzFH1RktbjtqT8EcDHB+u2Abz86Jahepeqamnu1IT9dxcmImNf7nE2
+UGgQnwB3q0xoDJ3tK1PGcqNpC1uocUUO1l1d06aT1vY1mr+MqYZkDzGBC3+ctcOfjuE1V/nZTt+
mRtrei3HrPmRJV23cFjd9LfeaC6tVqUyul2g2tmj5bLYkEgcGr/Z1WzDD2xJy2+g4R1tiYhWn+rM
qQ2KqlY+281kGb42ukLuWZkrMCgqWXV+GQZh5zdKgtE4dAfeUzH3dveQo85Tb+gDT7jwLRiPZKBX
9rd8HEflpaAZRGPeKmb0eJVV76FLVNsmURhmkmekiAH+O7AEIn6wBLZfRakpMO3NSBObrKqzhzpS
I9XrljyTqyqd2oxxv7BiL0sTqkCj1p0Clp8uEq/NmnRbOkW/T7VmCs+Khbx9o/UjnonUIkptk7UT
rcvQSZe2K/ambhdpIwcO6MGBuusGu72i31jN50ZU4Q/L6DSA9ZF4HsQsL6qy/4o/Vr8FDgDCQB6G
LpAz19vfgp3E5JsFFfpn4ebi0BqiuJrTZqavGUrNBK2oINkzFGE92AOxYF7QwRv1lXFWauJo1fiG
DT081wpzF28KYwKVaneBRDdEuQwHcjCym6iO0is9G/rYqyGtYzsUFi9ucJPGYlReFDGJIZw9dsZc
w7/QGZrc4bQCuiPSyKFxllv9TC0yln/6fHB/KHK2CRaY1f4rw2qTaM25yh7UwsXqWEydExBi2LvW
Jqjn9k/gmDXJT0nUMggJ53xhezuJ5XXGRLz8UIlq2nUCLVoeG1W5mVFRAS5FATdSj6rBj3ywlxGZ
ZUKrB9jNJMThrv05leW5AHr5ij0cRU2SWyTVhDXNLcLJpumYGBOi2Tln5L4rnUyjPRF1HesMU1uH
gJBUsjBgGuQ5mA2t8RGuo/CqRTy+LYu4eFClqt1iiiLEKZmNkq2IrckvDBk5ByVJlGYflaBOgVU6
0R1TjOybbY/Dn464ndTXmdk/WGnZvdpCyog7H+Duhra8k8A6X2s0gT3TcqK7fLblHC9fRwBBjQmb
PvFsz4lXz272PUGBUbASNmiUcjpnOvwlDWlDAM+GIlQN7e+Mc4qH2Br6F2H0w/cxovHkqYoGnknQ
fZf+XBSa7Y9acx/38dfcbplqtnYmnoklYXY0Dk3hqYkxtB7TWFwBwqg0uOwuN9TP6EaRr9A19hQc
IqdsSvcK2CYfSEzO+sGn4jlSIXlCF6dW6VlaySGgv9g5Vn5jWmoZbnqZcrZNes1umTbBkAJxXbuw
3RQRosvoGY147hhW6jaBGcKJlhVsaaU74FGacb6fa5G/UrakrR8wm3w0mzj9PmR58sJ50T6FagZd
n4z2Euf7oC9xj1ZKrAZb5yKY6HTHjyXiLCIReuUx4x1in2wH8DKC8B9EGDGgTKqvKHQ3FKN1yoQ9
rrdsfvSpI9TKl7pn7zVz7HvUYIQ58oOnw7IUI/8UG02a08yKevuYs3hLJsxy2qSGlW5nXoDfyJpx
zOQ4eyNO2ivIJi1Z14szvNA0vxyDnwD2632L8vnL5xvzB0UQREWkhAaFAP9fHQE6Ny9QwsTkTLLC
jJCeO+fbxJEwuHC4Xsq61ZIHf5TTtYkIldp7dR1ztK2eErU7BqkzXudzbJBiJVDBl1p4SNs+YvRo
NuWFq35wvEIGyFHuL8kRY9vqqQN/mtV4co5ThiDfMVtS0x192MkJOhnj5zunyQuvT+1xn46h/D9U
mOj/6KvhugeGoK0K8GpicRw6aR5h7DcNKsDUGn06O5B7YZbXM6VDoKuvWTM6B84t8S8XxOTAF2iW
0xfFEaP2RKSphTrEaNjykNuBtP/8/a9qQFqrKuMLJkimRqMHS9zbJxSOPT0+dtVTnVni7ISo4RXH
an/WGevef74UclUUdYbOeEZdz6wKUxF640bK0e2pQNw+7Xw7NZtHPQni3eeXWn1ty11ZfGguAmB0
kWJ91HPTeghGi6+67vIv+TixhSa1cDzwLPIGFU6MwksN5IWrrr62v1ddnD/QiNDfvztQuKMQmVv3
zjHuOEtUQ2BuSUM07+xARXGlMYavxDDvbJZRglKUS27xtR/mf9cHdUAxv5CmjFVZQRhB0leLsc9C
8eLsyQnrjxoAC2LrS/Glx3oQ+6Vdy34bGlWnE8aTdLeOkRnPU6EmEZloNrE3llTDQ0DdE9NWjPra
a+gBMpYvkWkfIThb5UYJcyB8n7+yDz5EuHD8VqHYEne7rolKTAEjhqr8JErXSTc1wSX7EklMuuss
aV+yLX3wgbAkEC9ItuDyhSyn1H+W48JqA5kFE4QZqEMkiqVKQu4Sfc52Yxm5JAIC/PSfBlDyw+e3
ue6ELC8JTwRzOIZulq6vu4yYDPuMoXB4qnsLJR8bvo86NNlXOJUOuPUG0oTrlrJXm/ymV8KtPrrq
hUV/PT5+90esFiYwFqMW4U07uuSZ+2XTiB+xTdRGhIZyZ2RBsTHDbvKr0X2dyqHaLEUP48LevfCL
WQ59/+wK//s7aC/zOGi52fpqV1TqHvl0y64ooeLvYAO2X22TECO8AnCMl+TRz5/+Bx8Z35DKoA4M
Cqey1X2jmMuNIgNKISpOcASAwCn2I7wCKIBygg+2n19utbkut8exWjcZOzD65Mpvv7JyhEBFBece
mpCJtyeI7UR73gdOcuHH85d1unqQDt+ztkwDmUSuB9GTY0caoCv3IMs0u08iA0NHRQsjDIL8a4cy
1UgmijpKtBu76gXoT93e6S37XjnIr9MENwjCGPnovVUdP38IyzNd/2m0oJbQOVwojOffPgRXKphQ
gHriEFQ4rpDum78moaUjASzC+1SzOMbDm/gBSqC6JJP44H27zFkW8g0Jm/qa4exONJVNxDIn5MDm
NeYva/LYlWe5bbXO/JlZLXG47HlteUhQDqveHGny2e3j7DY0HGbhcSnIOulDQXmrBAZlORlsl5hJ
H/2VC+nKwapMb9BdrdtuMShhOrT4GCWfZlC51g0qzmRDw+7Sh/LhpfgeNfxh7FDr7pKGWAGia2kd
gVc5J7Le+r0ZR4o/zMQEf/7eP1rpcPIvtB+VXqZYG70jrSbL0JqByNmDdmwY8yJ+dqctsCN9M+N+
uqZP2G0aDjdemNvZFjDupQnuR/frLKz5BRm+oCjefnwAQBG+dXpwsAiNeC7I0AifUytxHurCDrT7
z+/4/cWQx/Nrp562ecZr30lklV2XEv+ArVlmjwzm8k0L84ojOklHF37xfwuztz8rjRIKYAkTCmBt
a7VHA76B5B3RHzuqt/52YKvQPFBWo8tuBjSYNOVJ1ps4jnKMcHUdIgTqiLTbMNdR7A3pP7m8xZ3g
lJuylKxLRWjm0Ze+JTF8W6Wq+zyEVd1uTIw9Dog1JSSOJwtlydHYnMh0O6sN/pKDGTlqcyAu3SEn
rBuGkYg1m/iFrjOCSz7u1a5tY+vhwTIJt1i7TSYWb99m4g49WmtyQQtbVTads6ThtCW/UlndEofr
yZic68/f6WqHenfJ5Z3/Uyhw9rUTnLkpOVNzS1CYVZjPQYdh71onumc4NFYLk/Hza350m4ziWS6p
XIHT6KtrUjjSlg6Rp5uiEyS7yeZVdUhh3Udqgt5cHZTefpkrxI8/P7/yBzArdg8AqTpqB1ji66+q
xsCSD30fHNE7BqTMdrGKYlGGbQ1J0YQcezuOgf6UdK18ippJd3dOl8H+d0TCCCEOetRG9QRSePv5
H/bBa4BHCQFowTigIVptIiRn9g3NSki+DMzQt6bFVrpgoAoj6344enuhQFpt3H/fOlsVpSi1NH7d
1Ypc2JjWLbfAvZmnAfAExdxXZP9eetGrBeP/X8Zlz2bLXkyab180keFR6xR2fSz1Ih28zIoRzTak
Se5TFMKX0qY/+KzevNvVM4xam25ILaGeuGlwZLdstmOUkixnzsFtUKNCkPirNp+/uA9uEZwevUUq
IGo8d1UCITqMtLLugkOiE/q5ieDMFftidOUvm4FGdeFqf6cI/6yKyxOFfkvRzjjVZsC0Xu/zkn/S
W+NRFYGSnVKqeGerqs3gHHC2lIwW3K4Yto2kvD6Pwi15p22V9pY3YZm2nir87cVW79D9fHGIlsIy
myIBJoCxsOVGBLY27T9/QB+9FToE9IFh32DgW51EyLUbJ1208mjadpn53ZwZpicrlWECFveQHOYw
0zZJGYnywsP66De1BLvzoS84wnUU76CJTM1qmZwsOajXxtQ0+zmdGXhLWuqq1Zv+53e6LlKXl4P6
z+J0BxQOid9qLSXWMDAUh5jKrsfCIoTEGkCyFvRbZq9iklsS/Mg0qkm6Jvy99lMIIht+8F6hqcWd
FpE41yLH9GgL2xfewgc/eBYVKmiVhQ8qzeq3wZ4jiHzV4lNYB+Sn5kIfvhhqm11Emy6SsfUHSh8Q
IiG/CdQmyx/yz35SUaiW1QhO2zTQXXrROJkYFsJ2eDaTMNfPXRJLjcjTBP+mScARKaexMB979vRL
2TEf3vNffZmlYVU1V38KqZKT6ubxeBQOkd+eaxfd5OGDmbXd5y/+ozXA/OdCq2XOaGUT1kpanLpm
pMbGuds8ElMx27ArVIIXP7/a367a6hHT0LLpMRGEsZiA3z7iZKSDQHjYgqRW5hN954H0sER6ykgI
nVosGknSljay0l6aQUBmlLSHurH/ygJg73JlohucLUleQRSc0fwpftAsOYd1fqkrvKxG7/5SZIV8
CdCu6PC9/UuXRpm9CD+OWlFKTwuL1FcCeBUWQqQDUMxpW9v41x0QRmzCinrpB7kUEm+vj5WTMyOa
JxZMOvNvrw86MxJZ3yrHJlPDr7lUSk+Z1eoprabx10woLiOTGNddgFNlYJKCVzAad+Zgx0wz0+nx
8xf3fiWk+2OjckTTSLr6+nCeKUmYZEKHXJnj6Mj1UtlOahZ7Y5W8jHQnmW61/wfVOscDlT4QDwKe
47udXprIrCQnxKzUAZFm1bARZWf9wXPbLKRM6Y1TSfxPS15oaZBdRyJ2dOH3sT4psTBSY9AGgQ2C
NgYC29v30NdAsUw9Tk4MuULY4gASIvi+h9acy73Z26Gv14wkVGA3X7DqdKeqC6wLhe77HynJF2jn
sZGDcVfX4VxG2vTVMIThqU/67Fq30mA/kg1/svXqEv5p3X76e7//Xmu12jamkgRpMIMudovqfhAy
ukn1uPvFHFvuMyuKEnyrgqjTpkAj7omcwcqmqafwJkObdwlI9kHRy5cOnWIB59uMj1Y/A6NqjHky
6hTnZ5B4RepmdySGlZtqCpgg6tOo3LqIQm/bLLVbCM8KUex1x1CKlMw76eiI+z//JSzve/W7/Pdd
rAkuVWrXYSla99ghPm6uphlV0yZz4pYwy4wcWj/KneBLVQIuw/nbG/f//fIoZElqYzzNZGBVs+md
gr+psu3jbGfXLJAur0e14n3LOuLzXpWbKWBmfeGm35cjy1tgS2Qt5GC7rhTduDTypoB1Tz+QdbvM
SDjyis4y7kQSWMU5zkfCWD6/0/fXBE9jg88WGtJ9aw0C7IvURI5iTMe27ZwvaS/tndbwgYUuYXQV
0T3Xn1/v/ZbLPdJ6pASi0/Nuy1XdaQl4RS3ROL31e4TIgK43rC+dlj76LVNvs6QsWXvASd6uJ0pG
3mWm5uNxVu3CvjJT3Fis2Eovtk6CqejCPvJ+4YbABYJ8OTSiIV+TAUTVmF3UOPMx6llqbxpw7Laf
NXN9nYQxBO8qDqx7uzWTC93c92+Pp/nPba6WTT3CSmbkEXhTB1irl0xJdB6ENdzkZaccqtC4tFB/
9PrYkzliAIIHHLmqmMQYOFXA8nSqLWP41YH2sv2urt16+/ln8v6BcnRZrsIn/vfBvn1/jRu4c+vW
6QmJT+TbtVGcIgpiKF3jz6bLGz8yg/SC1eKjb4aFeZkDLzp5Z3VycpxZtKDPiyMVqUbXRyNVCtTn
TUia2u6/3x69BbJ8mYzyI1j+lH9q4Chro9ntquhEQgc+uUIlBMprmgyjHyht/efgzmg2pibEPvb5
ld/dpOC8w//Ah1BfoEZ9e2WFONs41BLn6DYuUuUK+lEiouCr5STxf32eXGrhlPzlNgPEX/0GY86f
OicKNCnYroDE9py2RavvG2e8lD757nPhUku9i6ABxSpDh7d3NfBzy7o6T08JkXYkwJMFXG3IvXAr
r1RgH1HcJvJ2nlu93Xz+PN9XLmikmRovo2NcI9Sxby8dpiXz+7KdjlBwQFH0k+DADMOBFBZ3V82B
fa0MUDRCM4EhK8LxMWMzf/z8j/jg9untL0dYzoO2ut6uzM4oYu48O1kZxu5N5UpD9fXSHv+oZhmz
WUIiYlsnFvyipHh5sm82arra/156+dP++ZINomJNBmkFxOrwiYSz/t7gfLHHQW7ciB49xTC1DiBA
U1xTypWerfaX8gXfVy+LTJ0+FR0WpmjvfJflNKk8/Jw9jOHWRl3KWIjEYke+n72b0/qnxofwnQQ+
ezMVg9y7Te4s8QvmOTXFcKHp/8EPbCmkAVz/DX/4W/n980AEwQJCLuy5sRnCG9QM8Q8L/tjOcen5
/+fXvtwuRwYm/ZhEVgsWB7a+kYiesdo17hWF4f3Y6OOmmMc/BUjbrTUO+vfPL/luw2HFAjWNtmDZ
VFFMvH3dekO6MCHWLhpWrHD+2KXmHQ4J3nJlfVdGmkcX1iv7rwh59YUtmS8cDhbJBFv620smpqww
3HbOUZTqifz530WC9nhEVZU1XylCAR6Mj8E4PUlXP+bw/Tw3TI95WeV+0Ts/K4njfBbBuNNC1/TL
qPmrldPuzTyE6jCopZdmTresvpFn9XDBu3i46dTge5mPhdflS60SKsrGCJFszIbieoPUTc7MpUo8
tlA3BpKBCBXNbSfmZKMKzNtDd05H/d5tir3ImtPU416CqPmtRfg20XJE9pLdux1Hu7JRDmQnJJtQ
xvU5p7cPHxdpWJU7X8hqzvHlk3gDQ6ex8PfPoJBHUum+z4bD+X20ToOOPiHNWvR8jrVVplLuh4YQ
88HwHRWfcYHWcXQm/olyVVjKjege2tbZ671N2j3p7z5H7psmz7e5hFGigl6GZdVGchuBTvGGPH91
q/K1bNpbLN9nS6EqVE10YoxIAin30lF+GyCOfImnpnKJm7KKgONrcnKzJHzMyvJWEBPuat1jX+St
jxnXz9zyiejsxLNS9wRk56iFzpfZJaNCjhm9fUAijO1ee6c6EuKyc6zwODdmzZ+rPpjOdE9p99DC
EqxVw3dH3XcUcwNUno5Zekfs9dYJlaNWhcIbjfSxgXKyJKrz6G4qdbpOmwRJdLpVnXCbK+KBtkzk
mYSLi9i4Fnk7eTGYBs8I9a+yUc/dkJ/mNHtRbElkZP6apfk5J8ZshtkMImnAhiROIk3v8lhNEM+P
e+TcZDSqya+mrXdpF99loQLVab4WIvgBqeyZzCpfBPWL0pJUKeprY7QfSivvfDUMfyIJ32mDPDDs
oB/VWr8HtTsjgPyBNC7d5pk8kN12lwmy/Ny2hbGiPAdpiBDQImfTkE8DgwffqQG2WMFdrYgfdu9s
bKleV6hbvX4kxz0mUc6PEm32OPtsIbIdY7u4GSwyi51Y87p+vF42EUC2YC9SAhZs0iaNZI+b+ikk
Zqye0ifaAieLgJ9WBltgjn5nyJtmMA8ZWBQVQUGSml8dxbmuydgwjOm+KBuQGVPq2VO/c8fOx8AN
ukq/VhSKuj4dt4RD76bW2llZe8xIyMAk/1JZ+TZWXDJpq002BFCz5t08h4c4a76I1L6pO/ear+SQ
y2jfWvqJHsIG0Og1/42HiF6DR/1zCIr+RinErzCdHzWlW3gsWxVxXxeOt5WgpRBV207kvjp2L2NX
baM8PIZ65Gcl2oEuOwed8pPsofz/cXZezXVi3Rb9RVSRwyvhJElH0ZLsF6rdtskZNmx+/R345baO
VFb5e+vgbg6w2WGtOcf0kYOd83a60RhGvoWcMh+z0FImmiPL2aq0UzsZkYe+ytcU8c3y0h1xmuFo
DHeylIHjzdE8t4fZNgIoL6+92T/JZLrWUkS48GI44y82OluPD8VRTkST3w+EmCo8Fhht+8LtI0cO
X8pGoa1ZPwu3fNAyLCT0nyZh2H5aWvczZFwJecRorCsntyJGCXYNirmdvmzAh6tsLQ9mZn0hnnQ/
dNvrsN1Iicf9Murnrk2/rHF+N7bzPo/Bbix2QEX0YaUPT+H6X1NZssDT46+azAO16w5Nvb4AiYFA
kXcwQBozBm4kTNSjsaQriZZuyc4Jm3i/a/TQdOw50vMtK8qwYLnMRqA5aViWmhLpRqoHeT/dzvP6
tbKr78tk3yzt9M/YiFNq5giXBwA+LII71vWDm1lBRldDs6qoKopD76qRyy2mjtiVRvvQ29OMVddF
VTqnSPTz27HXv2iLCJU+2Vmugs+vPLSq+ytJ8qCphr2o2aKBXXP9qWVbrPbWtZ4n/4q2xpcnxBcz
w3DoxpKvw8Z+vSL4daejYyfnqhcwqUhxtdpz5un3vPtrmsJzgBhm9UWL+Ly0dRI212+tMO8rk7hN
szLu5kx3fOxt3zJQLVnZIYheh8hqtVOjYTgEmn6QiatyNlYDkQ2Ru8EcR/Nmhq2caEDU+/m6pHuk
WfLUJumNunlHRFtelVqPsNhpjoZLwazJs9n3lPRgasNucGQOZC49Cqs88hZD0vyO3SqPNs8qRGt+
p6Iv9rF0NKFXLic910/p2FwZ6fCECf3VTWCUjekYWIl9LcBjdUayA6CDgKKKJmfGz5uEaTsfzZF8
vri5NzZcHZgVCBgnAjiiuu7p6PbfeL2PRaqQsslBpDEZwnnMHKOckIOXYey5V8hjv+mVDrCodL7H
qcCkVqq/XKW8Flr101pLzUdnuJM2cygEhdkSrwsZIv7QK7gwqaOVRnUtC6ZzqWHXXMVR9PM5bq3b
opNXmbs6PsW+Miim9YfmLv1pstBbIdyGuESFhzJT3BbCH0brVMsc02jSnKo1hptkfwfB9g8N09AS
yQGdVQ9LMz1Q0sXLk3W+uRoycqYZI4dY1d2gyqe8cfdAi67hUzxTbQqYF55a2W2+A8rdU5ZemUXL
Ki76GyC9z7FrYBAR02Fw6l9qSUsCXC44Oi0ew7l07mIpbrsM15DoWob5cJ2ov4y2/DHX6nejxSSC
tSLo7AGAjkV72DyMC6Yex4q0eR02TM55JJUY9g18mHxdvk2TwdNv5J2ltjl0QBl6RRVl2uYGM00C
rJP0a2oYXwqZYkxlFWqFyi5GOcAPihYbiNrM7K6u1cOqDPe6M584MDx2ZTr7wqbrWC93UHEtHwdH
KF3lrLstq6T5c8QMU1f1ncRzxF1GY2f/WsVwJbfMtqG4m4V9VCVHp7GOiuTLIKxbt8yOZukCMsZz
ka81xGuod3Ckd3rc7zEsPxiZ3AEOO7vzGi58M8poPCkkvgWGmd5U1UiHd7gFXnfbKfIlXwDfxcW+
KIvnHnDhUuZ3senuckcyCifQRWZEhemrV4wHOsb7wdHOSjWdHWnfWP10Lnp9N5EM66dp+QvR4o9i
Fk99Ja8xYdy20xoQbWwGhpacG5zUztA4pIGbIGjiJ4cSazWKKC+a67lsw6qKb4WBJ2FWcp7lyse3
IDZZjlovz+DQ2AaNhzpnPfe+Znr7reyrm8ayH4Df3MZd9apCd/crmdy7Q3EolPSLvox7ddqk1OQD
inx+QZ8tyVt1v0wNtC3Pe+lHedWkuBriDOEMXsjJt6f6cZ2M21SbXrNO33lxrIf9xPyKD2K/TkDw
tHGjw+FhorEdNEkdeYMIuqoJbFboqmCPyIFTKdS9INHaXyhbi2lmj0y4bFsVYd4qO9Idg8pWf+i5
/OXqK6MgLR88bwTCNgLH1sf5WtcIv00z9yeHbzYOzQ505Nmc1pMLf8Op1avUapmElf5fL89IcPPU
W0VPTokApS7Tl2bkpVApwBLW/RJj8TQDxMRQE9TNEsgyVv3KrOn76+LRXNpz07pHrKHPtaacxnzY
V7zfbS+baCnD1oHmXvx9jipnNh3PIcbU7a8umt5Dx3HHzQFIKSpRGIDbli72nUysv3RELVNUEwX1
ST3mg1IFiYQYEKnIWAZ96ItrxthdRhLMNYqiSTz7ed31x1JtCBCDyEboNRR82U4x5YLVOK1mzEgd
0/Sv3Z38CPrtxEhyWmecvT3OaUbqeHlv60d3dEk539jgco+X0VhOorbV6pPK7Pa/e3t6tDiL47xG
jk6B9jfT9T/HcaVSjV6tpQ1HVTiPy8yiIyB1RnY+2vckAs5oIOxsb9Zpvl9oA39yRDc/OjATGQJq
jPYKT/2iwTnWS5dAuTDpdueOqP1l9XBishBVdwP4gDRAVsbhzcDeo2NANdwuJBVRdlGj1PaPNjFg
HjakdLxqqrCHyKAnWoelnuECnEbRW2S+ktYecGQH5V7JmWjtOXfc1UfuBuzAXKdZ8TWrm5Yn0+iw
EWI6S3ZUo7osaGrXWv0h1lhLFrAG9d4pJhNK9AhZn1g8cOz+Eises9ZQChcTXlXX1o9hxhZoc0zS
/aZGc+hXjSK64yqyUdv17boRBXPVe1WytXnSYpo2J6SptoXdSpSfpV+9axSR7bUlC6AVw1pEVeLt
cJLdZLqCphaof6cNnIWppW3r5Caz7A5YoiIDhS0hbcVBHv5cCtkqpRcji9oXCz1VR8pul4U/JdXb
pC5049gRZzT72lQsT1Zdi/2fL/PBAKa2gxIL5Rfqr0tdswYTdjUWk8s4qmz31aBaIZAv8SDMvk72
Ay5Q49VUKiOP1DSplnBTD/7869+AXx/JIeocdMyXuCWdLc2cpaZzzPpluBukUT5mY4G9LS6t1fVt
J3GP1aIhzOuh3tJLH4qXP/+C91U1hFsQmSl18azpVr99zf3aoDgc4hSrMP0AM8Yxliu2Eg2e0X/y
wD8oJ25CchRpANRctJ4XBacqJw29c0WyMcMrAmzsr+payEgW8XCqBg08ZLXE4TJgSBzWZowyiM5Y
tbU6ZP74S8sQXpBNusvoNpENUXq7qGwbPe7QrAQDk9SZTXyNgMSRuS9rGfefFC7fz1RcCb3YVj+n
SXWpUjemwluGaeyOamtAH10WQ7spZzbXRtkbgW3TdPnzO/1gPUISs8muML0wPV5+u9qSdKvO/Hcy
4zwP00Fspo+UTshq1DCliOIKgKgotysS4tt1pGwwlcBN//wrPhhZPN0th4kaNJHfFxXNbK17eNA2
Xf9ah8NNxasOKlqgoy+7/LOWyPs5Y9NYeVswCQ171uC3w5j9hDqnDK2jA3ABTKfO8WY3unXymcDg
g7vChEUgkv6bBOhe3NWguRNbPTM7EQqv3s2Y4Q/SWKYbV8buJ0vcB+MGYR6fJHEjZJldZhCZU5yt
1eDqB0vBvWgjensxRWfvayub7qfVdD7Zxnxwva0UzMNjMqTVsz3j/6zo3qIQUuQ0yyEx5/Vpcqb0
tdfrLXze6v7B1DN9smF5PwHDodgGBup52maXzCpNXRdnzsC0dsu6hB582EB3IGX2je2E7DPNXa2r
VaRAyw+TePzsTf6WQL1dZ5Ao0bAzmAN+EzHe3q8zD04OwYMdKnCcTQTSaZS4GzIQo3jKLPeU2TqV
GX6JZe1QL1fj3sP3f6znsUC5vGJlpzHstNe9Epf5Jw3oD8YZ7Wfb3pbgjXl5MVfm8arFJUiBU6LG
gmRap82TAJatGnj1UHwyQ71/Ex6Cf7gB2zBjN7X9+/+8+U7LVFkVunJoy65d/Em1llDWFLjrdeme
1CknFEGDKonNpPpGfUL9Sy8FkzEkrm2rgTyDHs+lWhk2G4L3sncPuSm029Ky7BOJHvKeA4nzyYP9
YBVCj4GGF90wqXjQid7erMES5aaNWoEdM3XfiaeUNnhOQShLnk276H17Q2QZNCv82uWs2KmeuBFI
il9drzE/u/P32ywce+xf+fLoANH8f/tr4pVAqtg00lM3mstVSp4y4Am2766FrFAX6a0sVjUoav3v
93c8BkNjSUJWw0C7GGCcB4ce51aK7D2b9+nkyIiwvuZx6Azl4CJfgWGSfm8FARR/XhfeiyhRUeNj
QUGJtogu/cU8g3wa5Fi/JsecxDM90sgtqwPJf7HgspDGVYm1jV3IKMf6oIzzOgddoifFbp7k/C2N
QUjsPFmB1yeaBLHlKPi3ft+aq7nBi/lPkwb/BiQAUaafdOm2sfF2ykAA/tt2R9udW7j46ZNbxC1Y
j4TORLKeFUjsN7UKS4eCULEzx16GbI+VTx7Y+6kADcyGUDS59pZG+3aI5J4k8qU0k6OCi+bQSAWW
W+0oUTqt6/9yKcTifIGAi9TfqIH/TASJMLscRE952oxse7PXsntd1V7KudP/ltrKIGD4oQe0LDTR
l531NWNNy/suPrRI/InqLFdzgLkjjJ+OksWfzfXbe7l4b7yv7bCobmb5y8NqarLvHEThHhy7cazA
zbyi3emTVVefPMDfMo+LK6G4xZG5bXCRfl1sRKq5AiwSm/FxbuYOSyJHOsAWiuZVYT8oEHzivjMD
J/cMlnS3aV4XN3fxjXWZGzVqjq+rXwq23vrYgQVqWYCBCY3LFvFJ3E9JWTDN8mM7D+6dDeAADelQ
xfejXru3RCWWJ8eN4zXkaGia4Z+/23fPEHESBzJKKh4v7R0xFCljLaVl5Sdrmtskgu3RmpGcUvHX
PAcuZPMIMdoz7N85d5PYzhHPEeHpEaUL9tv+mui1F0AnoZo6S8pW9fCZSP/d3me7JscSQtXYb707
DUx1otWe3VFhp5ZjvSYLbPaUMwmtR2Rt7X4yClqEf/9A/3vNixP2Ate+GulZn9INVRqaGns6Woel
6D7Z2L1b3rk5dqvUatiMI8G9mOqnafIkqqTi5NaKnvmIUFHvOBJAiky2ED+8+wtzwi7PDRdvL+2m
P9/oh9fny2OqYO58F+ol17ry9J4ch9I05C14zTHADSQpW2zl47G1AhFvmVJmCdRJ05a7P1/+3fy5
3f7/X966mD85Ty7DogLT9TyZVCH2s/whngaXOn+8IET/89XeLRG/H7aJ2hy1Cvv3i7cKm85d86bi
SyShpsvMOYgXXRz1ClGEXGqac8L5jLH74R0i0YJNjh6R/ezbFWKJcUGNjZWdiOnajMRwjTuqsXP5
4pS4gD65w/fHy+0Wfzt72K/wjV7McYaWseYCUT0SZGL04bzaw3eZQy4+0eokTcUc6fkenawY6mub
uKI4bOrBGqLZrbLPaAvvt3PkMcIipArJS94Kgm/v3UhladQagsZGq/OonYUWwS1ND4WnKfsla6q9
s24mh7ZC86HHbka0ejOfaphmO7wj1eOfX//7V7FtKzl+A3/Q4ZFf/JwmR1GtKhOLtdkBYZRue61m
xE/lmMo+WWs+utTW36GmQOmZLMa3d15muBpGscakU0Av82OIo0qA9ma8a7Ji+vHn+3r/DbOcWeAU
NqM9FauLiw1GZxcF4KXTQPbho+pm8d1STu2tVNlI0qZxIOPzlR/jtbeTwOno8P4Pt0uFW8PgxWbI
sC9+wZQsntTwVx84jjhHDPO8zsVQQJM34pOl7v03jGkJvaqLeQUR6aW9fNKTihhdQhBz3epaf7LT
Pr1aPas/NsbijX6RxuK5q7RR/eTC2z282T2wqYRm5xDszTB6Z8+FyyP0crHI28tH68eY5u3TIgYG
clI5FgIqaS1DAD1uMenz9Gb6yTnw/ZF4c2tts8jm2aIoeDFVIgZDbbNiqcwYuCJoDEJIAoBp8W3i
UEsJJGqAFyvrDFo4qcie1A6xazg2JqTNWGiJGpFLWMG9sLrE2v15BH7043gw+P63XgtRt9sG5T+b
06ls0K00VHcUTU/dXZovnvYlNZ/WhM63NxtLGlApNUjnXanRhA7JszPt9hTKsubNkj37lLyMgDrm
TybE7cJv3honN0j9MCC2fbN3+cO8LG0wzDvWsV6Mzo2wNJnftUlr/55czdkYIwTOfGT+QCvePgCn
RlaAEB2JMezo+1hT2tE39LK4pxaEdxGribjT6nH4ay8xZ3IwFxw9KJWS9r5tnv7z4NvUFMYIXvyI
RfJLKnX4bEw16W6iaP3rzy/5g0epQXGiko61dxPdvr2UlC1tdFwcx1yv3Lsy14pHZZX64c9XeTdz
UpFEYuniK+BtgW1/exXHGRQ5CcrulmGWY1S2vUJwXF3mpOFNW5TUny/3bnPJ5dB14kvFx7CVDd9e
bhUE+olFc45CumAocsJviCvzesCEE3FZj0nfsC378zU/uEUTZASOU7YhzGIXt2jZfQqAnvZcspIY
16jadJxBMkDvM9Loz5d6vwRDVaLjutlbgQ5R/Xx7fyx5oKuU3iakEXekz2bWIJWwSh2CvTu3JAgo
GatDFhsaUi3pZSfNnqQeqMi3ZyhtI9KmZY4L8394BLhvKMeqTBrvluKZQpXQ7cw+jmZOJKtY2ytI
C2kE+b77ZG16vyXiEYDFoJeg6iBJLnFsdc7DXgvDPiJ7NA5aWROPtsqzzQJ1o8OfDpAjrAg+pOYb
c6+h6pSfcXDfrR38BFqyxsYcRtVrXMwOek4TgvAK+9iX1Y8hVx16mul3cJx57uP6VHedm/ZhHOf2
J0f5D4Y3SzLYaxujKTWDi0VD5e3K3Mq949zlRtCuffuz0Wbbw+5mjURbuHL35wH3wZ0S22EY2J1M
THWXSnCXjDIQp8yD0pzsNZQiiX96EiGgj+hBfHPUpjH9OKMq61uO0lWf3K/zbi9kAGDhOEPxGNKT
fgk3Ngl6V9Am28d6rEvi17zZfkS3mMtgRe0pSP8dWabNVMFiHVeefdDVPvYTpVMLPwPJq0WKNmBI
adPxEYaMtktr9ENLq65fnVJpC2isvb7vO09/rNaseygXh/rkYCgWuPYSpuzSQsAf3LbDVa9VUL22
XFNzUhNGl7MgU+PSyYNiF+LH4BE9CIOHQpq/Alg5KqtCtlos2TkljtnsSk9YI4qepF1DZF2Vd6sl
HLQH6jYytJskL3ZuuVRPc1rB6XXa8sThfWoiSxjlrTqOdR1qYCUc2K5QW6AaFWoRFIU7WNfOuhg/
5ngTyK5Nhk8sixMDFARL6anKyyKY2FKRDJQZvoYmKcCcOd9JwjSivLG7ncxb+65IiIRURlXuO0Iz
T7Kr6xf2nfo+axTztXIXa4eotAxUMRKjMiC78Wt8I2NQA2kmVFGx/rprYVl8ZvhSqJ2CuNbfTnZL
v/VRPTyyUG6aH3Fm2FEfbxlMOuhF0VLWNCtQMaKHe10l/WfQiw8+Nnam+GmZ0jAW/t4k/WctdrvK
JfKXSc0b2iVaXWTfCiLg+5Eq2hdiEuZPagcfzWwgxqABYWbEAXIZr1TZ8TgtuISOrBzZoYyJh3XT
Unu0dKih7mimd1RFlR29ei1AmmaGqGc/g52xtdkW/rd7LOyGpmsQaKnTLriESXr1pM4ekMsDSUQA
r+tl9HntB0jQ4eQ2V7o1nFtVoWSPGMe3F+sqQSNROVM4V0PENuA4DHKnKqhSva9lTucZJqivAIww
4lmcl3YME4OIVUQAXxL6AFrxijgEWiYCT3LwhE2wCySDV8ecd806+VM8/WpxGAe90qjHvFIfisI6
Z42IxuGHuwxHY9DuBxwLbVtdE0PDVrqP0tn91+rVbxaimKCrVbmb64nPsl8fTbVqQ5cTWASC+qqV
1eSj3/k+qU0WLWr/ZCZllAzWPYCrfVWVv5QU9LWsKZ8nJXLjPpXXaeGdSlnfIwKDiq2NN3IyQ8Kh
T8REXVsZRoTSPsWteu01w+s6OvclW3RTR0vfuVWgqHyfFqHmaLcoUCZxnZMg29ZXicXhmXjCBxA5
RrTqiE0XFnY6Beva3Euj+LbJHcemQfyKmNSqjmMuw9p6hYh9SLO+I3mjDchxfoEERaSIep/F012N
tr3oSHInaQPBvfbsDMMUZfF8tt0hEH3+JanarwZxH4UOPdGrDuVCOZWzwehnuRnRxEHglYW5TI2D
lZovzNNFYDWGwtZ0jWjsI8Xv05M3kBtskOFXIDTDz9zCyxMPqmFu9RHnQcBsCHpW711de+45VZ2w
NLJ7TVXk3q3TNShNL7TR7p46E1WGkOuudJF1Q2yJ+THz87Ckr5Ni4STAWD5psj3qwm4g/nWwohtz
viv68RuVWwIblzsk2Y8StWzdrPFR5grmEdCUfq5loI37iH6LHvVdemggM+UrGoyiZIdYoxy22+Sk
1ynBfzURxRi3V9Izy+3oK4k6I5xKa4mMJuEgol/87BT6q6rY11nZYBzo26CwVASgmLT0+WvsNl/G
HNY36McVXDB9vdC2xcntvZPNbw/KruxAmNqBSL2WZxZHdSHtKGvWnS37L6WRPJDGm4VZPNCwyarK
RwtW+HG9SkQ0kvTKcTnjqyZCnbq1ry2lBim9f7HmYTcvzd7OTPEwm12ya8iB3Vo5/84kx3IVTLUx
Ux4D7LfrhrzsTtUDw5BnJLV32hyfKC6UT5W7/pM40JTHnAB0C0x/qCZ65BnLEkwStXY8JjOCYgS7
a60EQ6xETm9IfwF9gumCfq+XQgpv+/t0Tb2ocjQSwsdRgRUOKoNA29epojCpTiTMGJbA7rvGVUhd
Rb0iFt0+aysKc47JeuhOapjIotrhoFkPVjui/DaJj06IA0ZcuR0qLCB/ma60B08lgFP2/Rj0jvyu
NoIotYnBD9z/Tquy18bUblN3PFlatbl0Ur/Q+QfwsPNyfc4MTtkjcmnA+89WTmoM1ocB9r1Yglpx
7jVTYgikSR4t4Mx/qm7yxbK6LMSg1G4oykcTLhspAuBjsVV1y68yS+9dcKt6TCmBDNF/W10/mh1H
45mDZ+S2BpHk5XhM61bH1kNYcWqUru/Z2ZNZkv/bIVvaF616h8C8PTizKgKtHdbzAAI9oJm8mxrt
vmryI9vGX9Aiz7bHNhTU+I9+NcKmSu8RHl0nBanECYHrc2aZAXpNEr9XcSUF6u0ObLNBxG9RjAp5
2FkQV/l1I5sbiI6wZjt78hthnDO7VH1M6KYvRhcHmcqTq4eWXNvhX1gfCa38/GWwnNdtkYwH48kj
9faIMCQQpB8kbnNKUh0XDBf3dVaCVAPv3/aDHRgJ+dP0uglqz0mFqFk7iAKeIqto3Bvbag8ipilB
hGo+YDeOK7FVGXZj6lyVVfpvOUpiEq2j0YkinHrzx+iI/azO+1kCOwH8hnXBndKNjZ0hVWy+D3HO
ohHvS7vEwp8TKtkjAx6T/L7DCQI1+6aWS9jGhEL03Z1bd99z3T0MHPnxP6X+gKnDtOVOOKsSNrH4
Hov8ycvFYx+v3YlidxoUgqgjQxmeFrdPML5kLWx2JiLTqXnU6VVbKPdlDD7IXr9ps4q9CUqQP67x
1bok/zhde6rzZDjVjvlSUzkPAVk1AarLelfGeeNrNSSbGkvVwWytO+zeYd4V11nivWBeCvB6h1SV
jwuDAyRj9g+VLsKBte4uzWRk9M2ja8gDy8EBCesd6qwXS1HuzFHiuE9evUH/KhztqdmcfRQOrsl5
uEnW+mFsNKyvVrkrLQz6rX6nDuJlmoZoRJvOwX4kgttOr712MXyOqWbYCH2n6/MeB7nrjxgCI12q
2W5x6oesGnZ96fxIzRgPAsHpulkMPn7Ph2Xwlt0k5r1bdFe2O9Ki7smEn0030Hrt+yrV58nUz7qK
LVqV9RLmrv1KI+lJaeAkCo3PfMXGgQ1vHHwT1ovfLmocer2G35NaINkHiO/KMUtfrXomLZgUisDY
vI0YbRu/qYo88NLW8XNsTMFqGwmGqYWs34qYzZQ9vy6wjpDoXDaStm0BfrroFrGr6ir9qlechqzc
jU9kuJPGiddnmTMNt+FK0c7WnnALtXtXILXsZzK53dpwd2bOpFgLIhsW3f1R1jD6FIUAKZzHOxWF
eLja2YF4EwvDFv6nshtGpBStxGU4kl7tkbIbeK1LCvXobjUpF/9Z+6y5NiQuw3zSm+FZ7xPDB2o5
+p3HYDH66iUjAl4f2vvfyGSG420+FMRCAwAkiGWgF5itNG9rxwXck7Q40DE+pi68d9scNeJ9+Vtc
qVejqlwbrfoiAB75KSHazTxZoVFyVqxn/pxdHAvHPHeddafp+Wu3RZ2tyhWYy9shGc+J2p5BIt3a
bbvxQXCwavrTlAwyTG0RDab53ZbOjql8b1eJ4peZzgwkzOkKfsIthOedns5QjKwy3ZcI7Aky2cdT
34V9OTzbVfyD3Y0WJar1T2c0D1beXztu/jIp5VnM7S1m6q92rCMI1X72bXwqsvLnRoEgH4Jw8cQ+
2FW1bxPsQaV7U8C1DxQPeWjR91+Zj34aHQkShiefS5MR5WqTCMZ6PBUd59RV055XflSdLhjUxoqd
Z8wfMqytcNrO3xKz+y7TjFe6ujvwGvukWH5OipkHupYvO2ONMfA4Fcfb7lS47gP06KtYEz9rryYU
GD/VWbdnYmjM6WvqTgwCklkj3IA3ydSlsHGRWsfVZi8yd13aWkw+NmdLYbMYkdLW2ijp2CyLmZWs
XGoCInB1rJpRRVJHNmlk63hUa+sfCkg/um5+GOtp8Y0+scM6074IzpLhNmB9l7wrf5AJ0cwL40BT
mMrrQYSDQEDXNTiJ2VJ+jSf0NZrRXs8pnkfLfKBOce6Ufps0nG/E20wBNQj1kJTzsYVgG7VVzoEO
bQzpdXRsCaTOJHQt0zpSE3twutkI7T5O8JXlB5Rtx9ybGbqdpNepcBJ1ZDxHTEX1PikbO7CU+F8g
3TykWLoBed/PWIbv7Co9MpHvOm04D4v2i7h0x/dmOg42U8BN6mg/UOl6hzabOr/SpbFrpeGG1soJ
u3SwHxQNOqZk5tlaE8ErQzyH85DseBNkdXfls+XUwjekIJodZ7tP+w4rEZwTvzCUMx3ab43lvoyJ
9agk2Fhja9o7nY4UjIlzjHvt2BnyJV5EfyaEpAndfmVf4DU3XcofAsKy7Yqe6pzsBaAFzKHKSGB5
I/yxb14aglyDWNjTDm9kFbCQiVtbEwoC2FLb+D8/gYQMO4P4jr2SEdht13nIhhQaqgMojEbji+GQ
UW7V3p6nN/jjZuipGiBmZTq9ihajU1PmlZ/Z85e6dEk/cdYkkGx+hkL9ZdfKfU9oQpCIJt2T/3Qo
FrvHxYUOlwLWYV7KL3YpfnaTiRN8cNVdFWPeMclu6ypUYHZTH/uxbEhqArtATgtphoxow8zukwkT
e2lRFScUXkXFUYMkJgyK181RoMnm9BXaHr1txRzcs2HLKhpk7kQLO9Rra5nd0ufwEb8Q3KjdURQ3
Mb2nyUkubnJwVdIUISJ134x2VvVrhdXHIycdYCs2Uj2c4KyietJ/roXzA+FYscsq7AZjXBhnz+yV
l0RpISLPk3qvZfP8Wpv9vC/zQt+jslqj3N3G8ag7e8MelmjKpbiKvSopfL3StJtlXjIOVJorakpI
qbjtPWuKCJgno96dFjdMyb37mo561wV5NxHWviiG5edZOd4Q7OQe1FaIe+wVRnO72Asb8lLX6VEI
fbhVrSbZT1ry0+L/ga95XL9UtZPd2opIHy0L8UvCKfybkSucBdG0CL/k4B1gzSwCsy3yvVHb80F3
x3HXKHF2l01p87xkVr2XYyH3oKx0HnhiP/QZ6CWjli5kgbw6mW6sBkal2ae+hkZj9om3I3iK5Bpz
fLIQRLCPj9tI6NBM6YOnvwx9LM92NYknrU7GwoffVRzapRtupSfnqMe1fqVmC7wew1CWGw3RKRGL
bBTF6L0StJVHQ1ssp1Zt9IhdrXeOM8ujZtbET9YQYzRMkdIQeaTUkQ4M96ATvx7pKspl4J3qQVaK
FgyA5ak24hQxnMSKZGpbUT9O2r5I5RRNA3Om4mhZpErvH5MT7NGR3kRHoyenGugaSrm28xF7NwcO
wjbRoyI/Dalrcc5bjYd1oMlZDg32+mbsdlZWCb57ww4HU7H8cvLcvdqa2Z4p3HiWXjfsJnbSd1Dd
5LFO8AtnC3EQJbqh0GSyO2md3oZ9Uzoh57XmJV11k72OLe/RnzT3aZHxY1abCgR+QuOoUGW9c5x0
COxOjFdT5hq7sVGz62lJzKM3t8N2q/bdqvVuF4wqjLKlpsSwjpulhu0y55186r6SuGPuaF/nN5kr
yn3cbRFEq8ZEzkQRR427pFFhiCIYjNYN0RDVbK/yejotNZuXmprMVy/OC2CplXlUckPZ0SYanmfU
9N+ysVvxwNrWElV413fFDON16v6PtPNYjhzLsu2vtOUc1dCirbMG7nC4pJYRExiDAlrr+/VvgZmv
K+ik0busB5VmUQwG3IGLK87Ze23VWYR+vIPv5hqjpCyAD7FhqtBjaWzvM90VkjgIabqJ22w7ODbz
eDJcsD34ZavVXZGYD4TksZ9Pz7nygzmIt8rAno4dHwCBfS+J6i2V7H1WxlgnJU4ipAo/IHC/G3MD
d1A2XNMtv89tp11qTXCnD6YH8P2Kg0XNyjisZ8u9WpMm1/BCubKdv5lEh1uR5oHefsWvfVuQ0ibi
eKfU5WVgRmda0z3XU7Ea0upyahzXwv3kAYeTFy14D7ccSw2jf3GnCsQVcHFsSb1Mmgz7Klu/IHNW
PkVbl0htz2IrukQ2+5OMZ1ce+tTNSuXAWeaiD/IfqRKeV0m1NQfpIuLVkttstoiP5SLoQ6YgRivQ
k4VajftR6BsrnlDEYVGohKW6kWnfSUKtFnWhbH3f3E1mdmu2cJsjTvj9OG67wt/j32nZykSbSKte
LZmjCOqRBZXwNeYI+m/CeKrt/HwSjosa0V4ERl7RkxpxeGkNQBM7dCYy7RXV/xkMQ19Sz6nHZUzx
2VU7595J5DMad4+WDxLIGMaHNLNGgvSGa31MyMVsaHBp2aaKmtci6NZ0Mw71YCgrdouUa4Zhp0zW
bZ+F9xYlcZ9AOzCc44q48TNZHQ4k6a2ipnlScGUTuc7WH1xKuAgs89UWw14rBjdSOEyQ0J5Rc4Cu
6ScKNIjCQ0N6V9vti5Np264bz2hoeuSNXYYcBhdWHxpLXeE75nZqc2es+QQTPZsFbnS5wPZc6fkt
drBp4ccd8Og5fAuBsljmupVsitr+CWUO4NsYe0mDEbirONxKXm9QlSqLS+jL0cKayEIaCukMrVK3
iMmRDytrV2v6TuqNDWvwQ6ZS/bAUmBhBAO8QFEDH2UIPsCGp6HtZSyhG+llGa8XqV0AjNxnkWMKk
XDiJZ1pb7dSgBGotydjolH3Jm8FmfcBaw6kAI+AjTZZVLg+erUUP9SDfBnX4A8oD+wWRrQekSCEq
2oWkwQJF1YJ4uAC1EeYwORxK6ZnqWlrLkY4DbRvlB2k06SelBafOZOV0xpVgV9AV4C1YQJqsmgEh
EZ7iKFui/mHSUftHal8XNXnuWStcvLJ4Ak3rGVH3je80t5Zkgl63V+agPKhW9yKP8q6TqiUJjOdC
MTi8Bdf2mHo9sJ1FiDKazzvcGPHwGqcTAZWhtAc/kruEoOVeY+pUlmEi0Jf5GQTTJXF6eznWDwAu
V32XXmqyf9aU8p3EVBKnytXoY9Ud7DMjLJ4qOV7bWL9WrTEpTFmQ7k0oCq40r0mBnT3M1ZLJqTeg
XnVc1xI9m/K5TmyPpIWLybd+KX69Ig8Qf7sizmx2+Gusa45bpiCIRe9clFn+E/sWY5ygXhz69SXa
YgGEs68o4CSHdmaJIYK/kkivpOZ21hIIw+Re9SAu0qvSGfJVX+PBNOXhBcZzsMQZcqlGSY0hLws3
zcDBjBLuLrbYpBfTL3oQjzi7OlfvhmxBcFGzJCOPaHFmivMqD9INsseLYnAebEd6Ytu6GjPpgaTk
h9QnEcgJRteM2LC3lBPzyj5TiStcVIrxOpsJKKxD+jXT+mcZ1ttBw5Qh6tzZh4zFJbU+narw5CwT
yWI61DqTLamCyb5vZLe0QSh0ieYVQVZRfaquZZ0vCm5+0Mq9HxIiJslvCQXjhdFaB7Uu3/KB1M6+
uSPx3Ssd8jScYR/KIef69klqmSfD4jKNmnpBH0aaK3cr6v4XkRROq1JEB1pueNAxZ5O+7PVRgP5S
eVMxNC7sCQpmGl2oOfEVvv8MkwE37CQuyck76zFrw+P3bPSpXsCxKqO3y+b0yQmEi/tk0SYO9pcS
gAeV7glCiTQ+JG22R1/JlAzjvIAzURHoGevlBb0ytlsVPG6IQxatSUd31VLdEFi/qSNnpZkmf1nb
qz7HkAHXnyGUa/qXiyagbqNL2740tpnARqYWnqG1ADuMFyPE0F/lEwX8bI2B0R2pcnf1eRt0l3Gm
HNSgfw3z6TWUCzdT7MwdlMADmLHJtaBKFmS2dkzVPyUjWiH7eA6NYVgL1dh1ahi7gTCuZfoWDUyY
BQ0LMAwmqdGZQZXYvC0MjaOhLw5wPs6ANawtPnNtNUzqRvSI6JLDuExHBH3UGy3adaMl+4yzX8xh
BDbTPtLLGQcwqG4mUgriMKUcPTuTCiekNFQckjRbKBA0Zsd44/lQujZpKJCCI1nd9qN9MFMBqMQu
V4lILqCIbITPLBHr6gPJWgshszspoSinXXUDTflMmfx7Su4ep9VfQVzviOtwmHfTV72JzhMOU6zT
LlWYlSMph6iTmRYF1Zg4gKFkUID2730FxEKg055ChJ6Nv3qoMmR2Sew1Wm6Sto517UKP/AvZqg+O
ASZoNJXrjmGZJy0ZLA8gog56NCtf5Y1l3Mi1dCeT2CmCaTepyUrnvCQKmlYh8et9YT3kVUWFJ40v
gE4xZuZkUQ10Rr+J2fs5VbcSBHOMATjXoXvsTOqS8nANAH6V4agecUwrlkXeoKw/6hW/DdzJrYM7
n0lLNqvbZpKvI6uKF1UYrOX5DNhLHnbJDUCdLczya1bbaz+dfhiOv6WK6PUjB/4ovmv1cj2G5gav
9gJgxVqpVVI+ORH26QmFwbsi6LjbCTtfwR9J6gsE6Y9NZquxCKaXFX+bdFq1zoRVeq2YrIWqUwnB
ylnfmWNjekgIQ7wnMUcueS6h+X3omrLzEhv0wTJbAuOVwPTw1foUrvSrT0gPnFY3B1I0i8dpCHoU
N0rrh8kWFWR0I9XQ9espFm41UacrglJzE2OkjK+07BZEKLuZnt6MbE7cjsLFMglQfZMRH3vtWFPD
ismi/l4k8lmkgULZQG2OcRJVjnmkSklkNYdAXPjbLCozT1RJulJHMbgKXu5lA9XHtTrgkhjsC0/q
xSlF0GchmwM2k365AvcZ+vaRGqexOzyPtnC2UQKtglatLd2kYxyXJ8RXn3VeH69zNFJ6fFxFVhv+
xomaauMEUQshKWcP4Vice08oqr64pxbzMToAIOqzFPDjsAyiKmcR5Z4O9IXO7DSmENjIyRmGeba+
IiNSOenKB1W0GOvkVtl+/0jV+aZ9eC3gFOJXk3FoQFrFqvHx+m0rlWakOdK2M30WANnOpocmDrC6
tAJnyIJ1BTrN0IgsQ3uRjBzJndL4mSmBcgOFAfa5Wk41jBKz7S8pizd3dO8jJuyKqO4FahhmP7wS
rbVKsrF95Ku18zJgh7T/5F5bdgXkuBP39KuBgnwKPLsx29Ht+QH/JuhopFIYtV1IG22ywAtJaLnJ
Des6UCwn7t4XQwUJOJ4EfJboe60jmV7TDZ0gBzbaSlMuwm1Rl5D9GvD/JfNyLd9PPLcHAr+DYNfK
UbctU1ZBL0jAay1bTPlX0Juq2AVDUdvnelAGzi5mkc02vtpCPZFIl1gnrUm2T2K0urN04tQYOGyV
tfWo2eWy7tKUvXaBHH7z/Vf7HP9BmtFM91ZQbM+Y/yO1I0HddIijsUKCFtYbM5RSN8i1p56t0JKa
7RtQwQcGVr3DyzmtpHGGcY19x+YjYL0u2IQtc9TBW4CVanPiAX+hoHFm/j1FZOaDzwoaSYdE5cd2
shuLRN8JRfa3ZehEh4H27VLtlYo4aoRjkPkG7YJKFMUSC7bI97foi4ePVQCNsq2D97eO5yNJ9FmN
kTfdjcFo721WS7QucuqZ8ihdfn8p67NGCVUt4lqCB2wbPeA8jfw2pBUuFhodupgJ8g0FFUmhJylV
VSCWfp0AjLOm6Lmt/TxbqOpoXZlGZ3VLqqxz9ZZT1xu+byBEEfkSpleDXKvdcQwr2DKcSAa4KiF8
O0cyX7AT6z9GWWuVVd1pk7NomtJ/SdNaYlOPt0ehiSAE210pBEDooyFylpJIp2uVtJBzFq3yVx3W
wbNKDPJrBXPfXylyblW8f9EIQjQuURmouMV+jr6wny0/Ew9+UpNvDgm1HEEZJuxKaM2wxWfKvE7Q
fNZgODvtgVNt9mbVfSl7YzzRQ8HPqoZuw3mjXQR0h2mvajmFnyBQU05XcgsW1SHGyG5o1dhyeklB
9QGMtO31ji3OIxU35g/IRlA3NULeV0YOcGhpCae+MrF7ZC6tEiaxpoQMWrNThzrZYujfczxEa+PX
hUGvedYRFFY1iwLwXZ1K/fnqNQTAMAfy4e1k4T1ac+2hYHIOZbHFrg6KUwR3jaz2Xh35C19aCFHe
c2xnpgggH8rGcFWYd7WW1etcowCp5XW8TGAY3n8/HOdF6cOigRnThJaj4pOZbd9HkvKGsnejDeZA
SGTbXdR6La+brjZvqymj26+PG7Rv4yazylNE8He37Kcr61h08N1BPHlHGP32HjgJhcFadUCMWBEl
RfJ3PFpeIOO0MrvUKTogbCx78HaRVGZuEhbZfUsEx6VoS/PNmDdGHsKYiO3RNJzS9X2aD+a7gotL
YVYwIdeoH9/RxEhLXS+RghpGRM8GgrQ3GlZ9KbWdemIn9mmFmy/FjccRB82AGKSPl6rlVPGl0k92
Up0hT5YyHHKMcGrDJ+a4r540KnsZTTD/A7J6dCFRRnrUYL1D7R6dlXYLaLUQ8b2spsZNigXkrR3K
vl6EozKeWFy/up2cXrHFypRZ+O/RpSn1VXJfkzbLpvDOMpXRQdNuxvSjdev1+wH91f3kCubsZCYB
9tjx1jfqYORdziqSFeIx7thWsMWuEEJ8f51Puz2em8O0he8DXR1y04/fSQ97AkntIZhdfcGyGKWR
s3nUoUiqOvp5ncb0GiD1KUOOeFUzut9f/tMqQkkJKT0mEIaoCjnn6PI9RLNIqeikDlm/V2t7WrHY
SGf6YPmuibjxxDD98nrkZ+CW0OfogKM3wqijQa6QT6HCIQzEKQdMA3UPMrgPG+0xQd10Ytfy1QWR
OpswqAgssI75284g1+Fojch+LHlKVk0WZv7GKpBquO0Ix9r1hXkSJvDF4HFUjF0GvhfLAr/y8a4W
9PXGQI052RLieRXOjiYAdZ1ULr9/ep8pDzw+wBYMHsYQ3qH5jflt8pPG1B4tvtOu0MjvZKfZxa8A
Z/XzQNVSdAN2s29kv6AEUcrheW916Q2aHJJaO7O7yoO5+F+ktKQcfepua1kZIrTgur7InMx4VFrq
UieG++fVa4ZROLYMjwMTHhC9j5+YamFjRKUa7iSD2MKVHw7OIc0jSWySKAzzZc9pkk65OiFEzdqK
z5bH1XSTo4VFB2WhLFxAKZO2dmyoHYlOjjbgTVCH5MSL8XmusTnOzvZEwko5hh0N1C6MI9Pv7Gkb
kRtaurLTZvfBBOKKM1cMQvnEg5zfs4+rGLcFwTWvoQ1j6XilkPO8kVuSOLclp5QrXWsJYCmH60rF
lhUkg7YO6KJtJHq3yyZQLDqn4ancta++MbQQXm9O8kywR0/Gzo00D5mAtmE6xDdCRWruKKV0aafp
KfjA50kPG7U+V17gdVE2mN+f34ataSmhibYynZ2e0yNPObpEreYvqJQymVcEzxjIORZNbOaPPhSZ
X9/f7S++KX6t/4lNe2f2/3Z5q/Z7OAUZKE6yw7wujYqN1fbtKid5Yvv9pT5NPwg5+a5AHC2ADoDC
Pn5ThwzK0uyVZhuMIoFNZhm3II6go0+OZa/Qp8kn3KWfvpvONhaSCYcCdogoX48uWLBxD1qIdh2D
CILpkCX6StIHKaV8JbpTM9DRboBzDksjEasYhTRldoB9vJxqa+nYGWm/CaIgr9CMDE7hKrGF4INT
q/zmt3XeeTA5mhjB+QRE+/v7+9kWd/R9j0ZtYARdRoYwKRKjltAQbRPo1OAyZBSM5OEsODzouLJI
VHrRZSFpiwgQ1K+07ilVdTgU7aWvjpl9YmI+euzcFvKF2CEBK7W4Pce7saRQaTqKUN+IIKVlVlOZ
ujO0oBNU7ZR5G1732Y/v78R71tWHKYQ7wW4FzxY1MTyQRzsJ8rhFWI/FtB3Gsb9PzYwVfAbABG5j
aCKj3Z8onRtFqP1cJU3JlWjbgI6EU3BGYm+TSXs9zbtzVCHGj9QoVdgckbQPG9vJFnJd4ryKJp8e
E9HmvkKTPc2yVZxn9gtyh7YF7RQFxBlUMZW4aNKnX7nJ3gYULKfGlVYSOQadWUwRwkuctZfff/t3
O9rxtydgGBrETPPiHPJxIBZGwSbAl+xtJEx1WUVBuBympsRGI6+0KSzQ2ZbZuu0NpPNKXrm0x2xv
Cor89sQHmV+w4w9CBBOWSM1UMNEeLRz4PZxQ60S+hUacaqsQaR+GA2jRB78Muo0fhFG6HmUDNdlU
UVdbhWakFBusJrhekkA4uadqUgrRHA/EKbfm0bjkgKRyPlOpTphwqT6dEtSRw6roJbGVm7HbwSNE
d61Kppc2LCyjirDv+7vxaXrg9MOJhJMJe2h4DfNC8NtMq+dZr0qTb2wQ4ePJLcxyG+D0WDYTzRaS
K2PYNq3mNbSjTl36eGbgJMhRCCyjRomfk5F6dO28AG9qh7G1IdWMxl0w6gXmlbrnWFwGiF0oQjZV
75pWQXgqjY6+RzrvKN7YOyh+ovoc1FFyAm11NDu/zwsErPFywh6gvHu08MGDTKcMcf5GEq38ZAQJ
zgmStLwpi80TC8E88/42Dv+6FENQQ2PN8eK45DmF49gqYa1thGNm3ujQkVOVwPRY5K5DFCJeE4/j
CYfu52sixXwnTs3THzbZj4/bqKAR0zKZNrFalQcbOeFtLpnqbZzT5LOGrr7xUVv+m1U3vuns1SM/
inWPLfAxZE2z8iw1CnaQDfPC6zSmzkMk1elDNkXtCa7d5+f38VJHz8/MA+JrulDeDKktvJpJ57wP
FXNTOuEYnHh3jt7V969F24HQbb4SI/joZmatBalWr8SGrCfCGkdTax5s3E5eZxTix1in/inL7xdX
pHQqE6jqmDBAjh37wjBKdCq62NBvmfN5hmLtW510xRauJ+ZnVj1/Pz18viD5eDMtbM5MBRB7tHug
e0lPvVW7jSknzHt9OaiegOZ1NzcC9FWEXS47ccn5rf/wWsBwobcClFhjraQo83GIloQFW2jQrU05
GNFt3xXReRga4WWdAZ1bBFMdnOu0P9aJsIp7oxcYGN+/838+j/8VvCK+QRsCaOef/82fnwsaHaw0
7dEf/3lRvuY3bf362p49lf89/+r//NWPv/jPs+i5LprirT3+Wx9+iX//7+u7T+3Thz+s8jZqp6vu
tZ6uX5subd8vwCed/+b/9of/8fr+r9xO5euffzwXXQ5k7/o1iIr8j79/tH3584/5xPCfv//zf//s
/Cnj11bP3dNLUR//wutT0/75h2QZ/+CUTlkTMgqTtjNDmofX9x85yj9mcqlKV4peIi0xfpQXdRv+
+YfyD4oWMIA4rFA64Rd5RxpYyvxIMv7BHMThmFXAmblFnJ3//2f78JD+9dD+I+8yqD2wO/784+OL
z5w2gyX4j6XONaFPMcN9UfsAdRvL9cekPwCUjlE6ZGKN5O7UCH3fqvxriM7X4hgG7QTCAVUuMJwf
h6gu1KEApqcQX1x1+LRI8YA/UqOygW5A8sZBhCYBSkN4PSoZ3kXTeitH+0dBZskiNodbJ033shTk
CxpGJjomMpAlJ552jtb8xP39jKVwwiIfjUtrqP2r0NYaBOac9xaySmoWRsPXWEm769+e9t939Pc7
+HFteP9WCgRM5hYDmIBzDDCIfDPkWQFkGAbZAH3jjCu5IkgYZ6afYYCS2lejsU/Bdj49N1vmgjbQ
VfBNzDNH568iGCrDanOeW0uqIYgQYznUmroqCvRe33/Bow0HvT6VagET6HwmoiN+zFed0koOx7rj
G9K+QApEDoKUTCxLfWYepolAksAa9c2oN91DxOnXa9q63A1oUp5IFiJD6fvPc3TDwT2y+pt8ebYb
mvGpgjGoSdSNqiS7NQeGrTrgzpANs/pBEClJ7kqXXox5mnj/1kUd2quc3tkZsbvUbSqnH8fuhEQu
Nii4ubY5mK+iVtpDoReVa4YTcp0xtu1FTav3xF7n+Nb/dVnKaIyted93/JitFqldl6L9Ds188PS+
aVYdWFQOL2q16SajWcdG/wbXX9lmJQkCjqRKa2B9wJDlZjjVkzi68/OngdEyjwaWbfa+R2cR7D1Z
omiJ5VKoL9ZNWsJ0aOyX0K8H0F3+OsTJ8f1t/7iqgYzkitQ2gWXQ4UYLcXRFelD9YDux4ibgWy8t
J9A80TWRGzjOVu9r6VeSV/2vDk4FNhEh339/9aOX7K+rIzzX51oO4e9HL1mKuDbVWiqqfpchBSqr
YdhimfA59+QIwk981y/uLsoEYNLWDMhjVfg4xGSlL2MjKy239iuB/DPUDpTQZ14lmtAi+8X2+9So
/mp8IbyiMqeaBmKh47M1ztjCEBlPVJKV6FVHxrnLDOSQUqf3OGCFvenhPZK319fbelDTvaUyBOGz
1bdCC8wTRXQ21XzH35aI+Y5/+DxHr1lKNkUiOOO5DepLoeQHzCrNUpNwvvajGxa5s6gb1HKaehPl
6q5Dqj5k02pAKRpt8+k+79bAF8pSPs/s3DNRsMdT0cxRW48tKluCElakgC0G3p5EkldWI970kWN9
+TSmNx2H/VDp3VR50uUNARxLTlCrRgH74GfPZuS7Ve6cFU6wjrRbvKpeQCoLtjvC9KxsI4W9GwQ9
5sdqBeZ9B2912+t06URzPTtFKz5blTR7WWn2gV48h/IsFg+n+6T0n7RodkunPXJ+VVoYdXihFeKF
vvWI2ggleqy3BvfEx3kv7GTly9MyD8iJSu19wv/hhuFbpuH5EPE6nojd0/0LXqx1HBc7hehkucUW
VylrPb2K1QI3creKx2wl0JyPfeZFFpUkopvaECehvzCU266clmM94onL3K5PsML3qP5JJXmPqiou
GL/LrEgO0ILcqJSQzqrXfmBfFDFRYLJPDlVauUka7wvc2CqiGZXxvEB/v8oLOpJ1hr252NSJtY5E
t0L2QJYcXd86qO8HTblEVfozqJ/z8U4LXpuppNAUXKF+vTBa+UHiL/DFfgDsJ2ElzVZF0v2gn0Ss
44TLIghdlt8TizxCoa9GJhwug7mIhtJxQI4eoqyJJMVym6pYV6qzycPsBbnaXnQ5wVhlv1AD6SVW
5b3F1lpxQmxUuourZOFP+SpVMUi2MGryhYWc28ASpfMAhv5aaoO9X4Re1N+23UOh+d7A8I96ddcG
2cJsn2NnD18+HtCNOrJbhAd/POBMz6reKy1rVVd7Wz8zrRhB7c+ahpomV3updlD74c5Eco5teyjv
/XFTqIEblMhAy2SNN9vD9OjJg/UWjztVqIBL8OxGtr6PfKNYW1NSrpBIvU6D8pwoWGFHu7vtjfA5
KKrzboIKVvxA/bDtAFHUZoyIOkd5z67H7i6SBgZEqWNZSL2pkxa1RT4pCXhnWhmHCzH6B9ATCyvs
EH8WK176XZqgrme82c1wqCIA+UlsvrCrxuRdtjiOHzpIEgNjdlmG+SYPCmSixMCGAFgzYJKY0K4q
OX0FFrIZ438Toc2ubt77sO9BEqhQeT6amKdEKiZ7SB13UrpqqRdWdx3Pr48ct932+xXnrxba0QwI
g4sNPtV1KlrH4yyml9oxsm0elYlLp1IavBpjg0VhYH+cn7VSso1AR9qRtPa18rFomufBt9B1xHd1
kgP2lvwLSCZkzMFjsIiYXpSlf6VmLcOtkpUFegU3lMy1kuu3YW+vUpkI067JrgSPXaTDutNweMap
ek2nGJmPwJAqXzvWkslsNVW3ZWAutIK5tD1TEPxXtSuaxJ1GhWFAwi1uorhQ0I/uUdstFKCill5t
rWpHVt3aN+RF5ac3CM2v4+pVsy7SnvJZvCmZenMW8SS9rPHb+bu47hCyXwnzQadf0yblTTSZj0X2
5lvBtmFp9O2aF4Y4RiM7A/p0ljkGajNcywlzTAZDpiff1ohcB1VvHjMNZ1RqzMZNp46SqXpp5q2b
CLLJVOwqPZEBZA4u5dE/T+FwYOAgNrJhrA9nqk5im9+tUhE90LF+VPNg4yeAfJrcE1gIkqK9jlge
p6BEhIwcnn+Iz64MV2mXXustEcchwWvIkJVfQ2sckCUfmFJvnBaoFpW0axuhP0kJgxtHEVYZY/Ax
LwY30pTcm2IvxZvWoZwGIeUtbKWfifGigODKHhxTwtE1HWilY3g4tN20V2y+T4t/t+KdpCkbqcjZ
5PiSWKmfbNk8cAuriWRK1W8O5BcX470eXhjcS+3OztvznLRyd4hKZTFJ96pPyOt9nBnngwoMzsdt
5gvqiV2Nmxp5oyB4JkbnbiBB6UsbJBHCdxq6jBxjU8f9etTjjcIU0/jNJspYS0c3M9c4ab1A7+7r
6jbQtcOEa2kK01twMCx0+EguhCOdT7KxDEmob/AY+qW5GdOGY0eNi+aJEvsiwg0riDPursL6TFhv
anrrK+Fa18M1FnLmYnzuNkgmwkODrltgqtnqkX4+RNVjjvy+KhHmm+dsJuOFiNFoieDNIMuzlfnQ
0p3RjW5d2gs9JYzUIQ8ANXJqOxSyEUpIIFfm3MnJX2LXRgWZYreVdop44OS09puXOHvkni0qacBL
9ROQj4e9FeGoem1U+VU3Ed4zmqRxOp6R8Zxt/JfmraFU3qjeS6qyKKqJ2F51HTjXGaAEsniWQSrv
YwVNmlRcNhV9DcU/GImGu5ggHgWCHDrq0DAvGwaEkM56fCad9QOBW9RFXmL3q8FcNQN+bRy/CgSX
UCXrtgvdITCGZZriMCPdNSXFJ7itp7OGuQakFza2ftG3MEwM4wfeNNcBM2Qgdc/ZkeKnwae/LokG
hMlw42APHKrJxbRzDmJ3qWGtH6wnsgQh85sz92SmX+GvehFK8hDI4SYKDCYP01Wz5FyjP2qHw8qf
GEiwH7t6TicNrn3Z4NEQeTlpRbAQlrFm+70zfVKfjencz2rmDQmLEmbiCVbNZJCQBjOHAsNKU3pK
A2qJZKDZgG/kIfUYZaYQ/y0Ws66xCTvszslKe81Ffxi5D/F0ZvTNhhzVnaGVd7GC5QZtWTlYDFxz
FTbmBS/ka1r5W3MM1mnj8EYP5Eo1SISHMm6Xvikdcp5trFhLvSNT2+pu/IAY69wYb6co9EaYD6wz
930FO4DFyxbZvhFVCFaChODEJBE4rZwTh/d32vC/1hNTm6mO8qyeoupCH9OeT1i/dSo0YduDlTry
qqpRsS8ms6V5lNkBFooMJVuODqC3D0GJzSXG6c1kzuRQkuZ5yV69dXvmk5+FZGQPvRJle5IGlKfS
IqDTkeKaE7jfsEto6JeVIvtRKE0bLfqORjtD0FD7RaWrwyo0ZOy5SULDqpIoK8npqCx7hcjofKqb
XTvJ49Lo5NpVYPPepnI58VIQ9awnXpqaw4Og8JmBdYiLS1l1iptcwoC6MQeOhfS4x41F2dMr8Mi/
MoF2MOn1JjhVtD7Sd7yfRGd47SzFpSNs2EfFq66txgGiFtlCNFQuglm/oOljOIdVF65cYQHoY5Gs
BgX0QVvYBnQgzQIs02L6DUhxWZptZF4kKfe07XR9+f2+4b0Q8K/H/NfHQ5RDqZkoNgNV0MfHPFIm
iqw+5mgeEE3eNY3uMQ+JlRqQEmbnfo7DLQMLU7TadYfe0bWEBjCrxekUyvUZbSvTswwJCVqUZEyV
gboTQu3WyZAK6OBxN9w0uBFPHPi+ON7PCN2/PzXiu4+fusTsST2UI69Pdtuu7Q2oRXbVTk89KRhs
XCI93sZp2BCzmwRk29d1JJ0443/+CGh2qJpjCaBOy2H/40cIK16FdLBN14kBkjeJ3jJewVNogS7v
EEOnV0qlpY9SPDZrNSrLE42Xj8cKXk8CNy15PvRboPfl4xKDk5a2ZI71XH91BJQu2b4mWbvYVznM
QEl5k4PYXyoScerfD5gvrovImh4MzXzCK5Sj8ZJJvq4HhWS6AGhAl9gG5FNUmHi7BJNtY+u7UpAS
D6thePw/Xfm4pGVHEUn3HSUH7ATF1lQhFyjCVHY9ypi12VLs5OwwhM8aEQAPJy49j6d/vSXvd9vA
xK8DBUDJQE3+48MGuCMNps1E5MARS8xoJZW3KXA3KWi91DJ3hupv8lZs1WK6SOt4RuGjrHMws/+K
wmohT+0F6Aav46iklNUyMpMzDTVCLdur1lfWOCrXPniTLveSfOeHvmdmO1hHy7EJVhxf10BwDnY5
eiZ7TBGKh6bXPaw3nmZIe0dqILtO62F8iaMrgsS8JlLPHaRTTmwuZM05n3wmRfY/QmkOSjOsIi3e
D71EYmzthdqbEYI5a519WzTrodOXoaF4nKLiotqqFXmQWhKxkW0xvqCpJrsek69cHUyC4NMo2yV1
d7Ai66c56tSvlYdIdXYGlnchl8u2s26+fxLHtoZ53P/+JI7rqVpHGZk8DcZ9pcEmynRU1BAx1B3Y
nOoFRhWcllHqXdwtxqZJx2ZFuTG5+/5TfKw2vQ8H4knfm9Z/+Q0+DofEysDEoD0DOYB/moNXvSQ/
VKWwWhon1uEvvjD9ajQccK7pfAA8/ngtU9IGrcda6JYYwy/jPMepzuKN2b3q1TrekHCo87S1N+pS
zbiz08BSl445g/q+/9LzQvXhHUAqYaio1FjDZPYERxNekTI2SKyjxoCg/yye2vYeYQxCGbvIzpQ4
zU/MNMdaTg2ctEq3lxM0brbZ8/fxm6ciw51bGSr7UECNaVsmCz4iiVxl5b82cQ1czs/xgYVxrK79
oIvJipeSXl8ZTVY8yi3GjbPaAonZZeJaNRR2kpjGNSBGJ26M9s6//XhvNPZKdNVU+h0UuY+kRi1m
dihBXbAakX/Bd291GSoRjuVVTRD1jZhS8cJm3V7jPYTWaBFcX+vILxZiKAyQDdEA66JIBUiKqCf9
rxrqAphG4eT3GUlfM+LX/38cncWS5EYURb9IEWLYioqpq3mjaBoxpVhf71PeOcKecbeqlPng3nO7
t06oWWBKZMPbQ2sNbjJkTgNOSqdqFXPpRC6RfsDTMqFp3yZapudKL6KftFuNDZ2p+mS31vqSkTp0
qBCVVt6s1VZO+CBfrHSJp7c8LkHTDlb3xihZCSe8Fgnzl6n+kZoJ3N+Q6sBP9BaJidcTJAQgiTT5
kaY1E4ElNdXdRsFsugY33y9J3MCuRpBOh1hC0LMAbjuDnlG+9U7Kg6XTsi+7sfUXNTOWp77RtMOi
E0WO0Fs4T4um5y+mHFVBG2vypkE8uRvTdH6r21w/EntZXzoFa+yAui8wCUD41y6z40URDwBeKc/Z
w8MfXfo+rd8TcAAnwSl+nHKy26pcwRWOmfnW64TrudhtRUVVq2Zutlr9rYcsA/1jqPKjUk3WFK78
32Wc3ol9j+tZ3hAuo/RuNMvyb1toQj7oBryYWcXZFOPRuUVqJ86DngzfIFDKoz7kIHlJqDhZEig/
wEHay1DMD5SmBR940hLD5/dPYXmhdk1u0qR2nmE5EOx2VtKuhG+oOjifUzUIBexonnTVxLxBieaP
XAP0n7rGMvd9dFQjzfxiIxVr72oM0dkJqBsZ0hIzHU27SkPnQhpqLf0SRbgCO8vqQfG1Jo1/HGVo
PmXSy4GPYFxZGP6Yxl8/rO2XGE2cRGI2ojMskvQVEcZjAg2QzS/yXud76IzO1uR746uijsNe7gBs
FrUciGLKt0U5yNu109STVDbSfjWsbkeOHTovVY/3SSMS38ag9WzqKuSRpIrdppMEJZRINwRdl9tx
0QBq0hXsI9Mcbs4Il2RsLfEeDapyIH88LcGcd1ForEZ20yzmhuPyoxuSuexmcNqfht11Xjm3jYpr
ejYoCieNFjjFm8FXOrc+BrVTwhi4xQEieb03WyJR/JaKFiKFBKVXLdRNBlx8O+hzj6fdmY5aURAJ
RkXNurmhEikoidbUKT+1RNSbtDfj387plzs54Nj+Uiw3cIQnrtSSHDN/ndceIs5S+Fz95k4W5fCc
zfV0TWceR5Gn0WsJrPOQtbXmiWYSx0q1GZImYiAjdXKa71mKAftQHBYJE3B4Xf5ArPMB8BhfcBmo
++IuHVNdCznAtp0MyCmLWj4VJd8zkDfItnvJ0l/kUdHexdLZxza3m+8ut2Ccrb2UaK6MI/2wCqE8
jx3/gTvUYw2Q0FY2pWUOLxq1yNESqrUveDme6lHuniARGbWrAYe+TlWtbI21tVCTOF3sFbo936Fg
iWM5AuhMcMvueav4AuuP+Zdsjv29WfruUqhKFFgJs90UNApDgyQ3R8jXDdbbWiTS5yjU4jI+/u/m
aBewyMben1SFyyDumJCks7LVS0l/m/Is/mBxMp4qSV4MELssWNRpmPZra5YfYrQYdreaMY3HKNHM
gxy1JaXENG5qaLwAxeMkLGpwMKg5iZkn5KU4TJakzK4SR4ztO7nGxirbUQ2F22FV4Riz/GGsmnZM
gB4dk1IynmGUxoTySdWvYD6Re2Q4rceaD+ap7srsNcqrAc+oXYAHjBJ8wFbTVt+FUU581lFthWJl
RdquMyVXKhtHYOiMWfokNr5HfU2fJ9BhwHe75oR8orsKgJT7jA0J+wx5HF8ZSUvQC2X10OYmBFQ7
WgH0pWVl7PMpaq7wR+eL1dbDjS7JebATBdv51axfzaq5RHZT0oPC6dcHRzx1pa3VLlKLiou1iEPJ
oPo/NEVvll5ZGsMJtZvyrDUORgUrnsrKpUrJ/yn9AFnrIXqeRpUIuJTvRGgQL6v7ST6CHY1sMMpy
kjWHxVpWEAummt0wyJpcatqqn1nK9a8a/wgdSEzKngDH9bVX+MkzYwV9EjEMAiqZLdG5iuaa6NTK
yH4WS13Z+0brfGQo3sP6J+M19tJ8xZzrRAZDAzNzwplP6i5LVXu156m/QIhcXzs8ncRIdAqj8EqZ
IM0nC/xXaiyeYFPSbMSKxNkJN8OLh9HeOKmSn2QJJtJKBNouU+OJO163YMYM8IoJemHa49iQNFsd
kkZcKx7qLuM49qm9STvFutlgxsBlKiSSUtsFqRGZvytxT0+WzYE6jo2zd+QFxjEuhJfErJuXHDfx
RclnDKZ9vTBr7ec3Xm1WdVkkBwQH6t462vZOHUwClKpVfzdE0zypYDD8IR2r8wQ7g3cG8wODtlh9
BWjaYN40eTJCNPrn0PESqFZHO51AfmTMTkKkW/AJBPMkn+aOqZVRfJmlfYnNjC1hddVlcrFGrl9y
ZUzzaQRR1bEomJwtbXRoZ9UhASBWcML33FL552NBx+TGR0LJdTcjUt7Lw6mpL6uuelX/ZGWh3Lyq
+eCNIDWzi6ztKv3odFdmnnLxrMpBN1+ZBsrLb97eZzk0U78aDlW8b/4nOQ1eLG11/aPRXuLur20e
rFsUbRdI8Hqxl6onE1W8pRwNpfc1OJHrFLuxclTWv9z4qddDSyBQ8k316E0ddK9W9TqTrCkA1gWe
3cns3mKdiuIyaRBgNXPTSxXqosZV5y0qcPdx7fuVY3UBwm/7jB/0BmLSS8F6grW+ySQ3JGw6U/mc
x5859F++2L5V9l7x4Mn3lxUOe09CYVd5UEe6eAzqSvXlmXwwJSAMnMNL8dC9v+lC8Djf1eKlYElb
PLbg+nZyziA6+ADQ+Oac9vPgLqAIokn6WSmrQQr9JRq8kkX7U/XMz2ZusiUKYvVGAG+UP3Ocj5R0
/HV2oEkYCSTj1cEuMEzAGnvlmkKZVIuYwfx7k5hhng8gssRprixv4HVRshLYeTAMDb+DzpF1Injn
XhKEl5grnMfBE3L5tkQLmNfiuEjyARrTQ2r/9D/rZ+puGZPSNZou4A0PeRdx56+z2/GkKeCXdjg2
gFrz8rNMu+eyFG+Z7bhARTc6rP41ehVZB3t5Fsd4ZSOd/CvW9lz1I99NDtk528hwYx/u4FzDozls
oAa4RcLhA4XG0EWAOGmjyqov1W3YlN/wo+LyVaFeKLo0rIZvqtPANhH6xyeDVb9BUd9PO6Z7f3p+
XeRLUrMMwhputUSkFGI/RDPATObaGJFlxdxFxtozPTjHdbEpWq6UqgvJYLglQAH7tjqbWfKslLHl
ZbxnWtpel0bzsko6y+uhpL1dpTKs0tqvDQM694OKZ0wnnVupIC5B7/KfpIWGLvVhnGU7wRNr4ahH
mNJVjsLUuSpOt4EJ5nVKyy7g3WpuHVAemdWCwSjarg3X1Kogk2WvzlldCuu8DrKrzbZrGtqhZzvS
NF8OfUeucSoRzUC37A3jpZZjL0/HKz+yK7VvafZryb8zAn+mtjyANpzIW17n4jrOTK1n+EfsZ1en
uWiP5QD8XFdNLokuZsJk9E06N6cSSBBgJbp6wm1AhGo6ccfF4GoEZmnxC4OJG7Bw0pctX8aGZtrj
dpLuYsGUnhNhncWsIeOgq56pndg61P5Uk+/cby15U5A7AUx2W0OaU8S60SALpavOMwdBGCk85H2e
/K3KuXfqbW6zlP83pK+WtQfUD0N6U6iHJjvGcezp+Xu50A6/aFMEGi1wKk6/j7TXw5pdA5o0LkN2
odwLtl1CN5cHXprlaElyCOWajYr63FslZB0HWf5B1XGrjzziqA1Kkn0qc/bA93uJDAq7fXWmm8pX
K8lwDGhZEItbOz6XPRhSciQMJ3BMy50itvd6cYRDvW0hBpXwyNQx9qJCDydqfhqNoBuF5qoSQ9wS
eZ4DOYWTyw4bk2RFp3Lb7hqLyi/4QTLlL44vppX6NZrgoTTChS6LypI4i38lFnZbPgj5TbFvMLVd
Y4DbOvJt/bXlYzR8GVpo1qcpPkjt4Cr2xsogN4oR0EEQqSm/dOwjp06UlJyBwFHf7TKQGCYK0obY
CANJv1K+bofyfdQCJdpH8ys72kCpbnP62da7CtIohFMfIl46vFez5ObAf6fs0jqH3NnGnAf05Llx
yLLuDHTfztJLbV8y81ntl2MrP8nFR83KWU4OcXVfuOTjyfGnPodEzffbmh5TOB8CZKAhT5BIO5iS
1BWcvzUeDdngFxHss9hGWWoZpA9ssi0gt2zXAfxx9lFZ+AahqTrs/9Qy9sz4XBT1gbE+y+/GK3vA
/Pjfemi2ZmJ5UXq3kue4eLKUp0JGZ8qoo0U88uCHycGMECRaJw+dvSW9Sv0SmIo4JMrzVBVgJ2Qq
mN9J+ysxHrFqgvDBCdI/KyRlVPFLO/4T5dFicy5qx5WxXTXO8wDCnl2za2nvhXiN1CHMnBPBans9
bv2xRR4K/MJJ1LBcba+PtV1Tr1sdXQcIiEVPAtNK7vqApiQ1AlWyAyf+qcrD7Bi7iNnCXDwXw9/w
CENM03uZHtHQu3PDur2rNh1c/3FyeL4/bWx78wQkRQC0oxLt5t+kmei8vlbBeZ4cAd3L7Een5acE
jx0Rw0CBOUO+rtjSDfLXSifWcETUsuVZRCTAFwh046UQBl5eGzpGvtFQQdng/yX7CskbmpkSdpW6
qSptU5IbVqWqi53gWnZ7Df9XjjSR7cvAZ83GCP7b3+ygqHiXJxvVSevV6m7WSdghdiiy/6VCcmsi
Tpp33f6bou8aJDl9uKvk4PHXE5uJdrZfRuUz6Xtvkhm/Pj5HbQuyF33xs1G/aUmBVmPxDYa2Y11v
lAycIV1FOg9+REsx/Q7mv8eem6mnGn3NwO1MCz/svyZ6Z0zjLQA2qMNvw8AX0YovarEEVpNz1pE4
NGkeVTA8sdfM/haa43eD6mHE9xRERYOsA0kDWMsT5cgJJZ4Z+0pO1+go5n8Q/sNRek5KNNLUT7r0
q9efUfZUjrc8z8FhQtfTiq2tikCHuCIra1iJX3S9WaLA4TF8BXcPKls2mtn80vfrpqdpMTs40IOJ
FOUA2dWl1RnQzuFZc0vjR7Y+9fRI/oPbCQREThzkCmURP07iARdVKzWgVtqs8odl/NgPjrHj+BEH
yMOwlSZmUA9P5JdIHWv3IWtApFNp4sNBnkIn86hNFBJgFi9unzKZ0Y8ozduj+2rXZd+a11J6IDOk
EGiNv8bPBfHoYD7O7Tr6WWN5hNv56FNeNMigqQLgq/6wuj9RtLeCDJtVK71MEruVCqV0dqbNQ9WR
/MXHhB4KaSYjraL/btSYReW0zbInpyC6dl3CXLHe5uIzNmy/Wu/GoF5Gp/fbkeqJCUc2OmFd0i6Z
KJ8IG3JYSKPe2lfsmMr1FIOH06fXob3QjYRo9oNGDpLmF8jhW1KL96XZDTz6yui9tXM8tStPmTz4
tXSck/uMIr5MWHQ/aySTUGE8HPAry1ULniSXDls8t1eyQ5yOpzi9DwWmxcFyjobzYxDJMesrbGZi
UBoG0TdpNbYYcnZJdhXdDrwqAz0Wmqr8SgjKeezrsDaUM1ToqzKrnjCtlykD8dehDiojVwY/aKaD
q4o5VEhdj0vgNIAkC7B5pY3MZOlvNNZhzJJ4SsnEWPSAyAc3T9vP2ZjDVNYNf5TTVzOPfpT2bZkv
IOBhKP7M1X6qfi3kxg8ygK6mfB9H61NBFlVPX3hm9/W0bpgpus1qnnBn7rJVOdSTQUGfRptBELjj
TFvJNI+M3F04CqEDbLpNR/QI/bpnLLVvk3HnxNcKhoqR2+T4wMNJ63Mh6kfhTYFtP6NjJG0l29qK
stfqyCcyYTeVMiKIJZS6eisrR6sb+deJZ9lg86XJNdBLEyjrC331C67KTny3ecSnm29j7cS0Phjl
s1j5jHLeaknAEy5RcIHjrLo9rK0gGinQFLKCEpDRxrFYmHZR7NY6VW/ukBzzFDMqq0ny0q1g0LnC
CgzxXMnI1hRIvtkjBKrmGpoeENV1+OibXxP+kOfUOIrRVuZehLKvV+lWYmF6co3Rl+SdVL1Kyk/X
b5ArhGtWBcvYhtVicubOHD/rJmNViA7V07nQVawIuWZtEGFuHKZQMD1D9p5MtkH7EYGRWulGytZg
UbiRh+HC5XcujQYjgwZKnT+nmmRujj69L3kj0xvRmNfWjjQUQcpRXubXRflDmwMmVa8c32mGk2W3
Z8aYnmV+agVvQMkVMtqXsY9/hxpg/SQ/jTYU1pWPYR7CBlh2AWY9njJ0rtyAad99lV1DHO4i/a20
iQ4fUCSsl7E0iA2JR5IgK47jxbLf4jp5xnItrNdsQS8JL1XJNhPMNzX6gZH1oiqj7RbQ4VDxREpA
HfmFj8e42JXJZ9laM/zY9V8mIfqRErDYH5LOWtv8KegH0RQUXisGg3JMPpadsylq69YUZJx1OeI2
bZfLB+OBUG2ca8JXFEgVAWS9QWLFFB2WKn1mprlxOmIyUoshFVxdQmpCclk8ljAfRqV9T5XCT8Yo
qOt7Vt7xtUyMvaPk8lZSPjXDukI1BZqd7jpzDmXRp8HEAKZN1muOqocIEa+OHXdJiShRmj0xQe9m
k37oPUUb+ujVQd6RG0CKuAmVBw07BkAE7Npt0203aL+g0Hnecc/Xa0WNPQTJOp2MRkLMs/6mlE1G
7+yrrmZrSYJT/mlaM18ic9vGsl+J6KzP7UkgFZima1dpt0xqt612nDnwxGEmgybh7a4WPTQJichb
E6Trtz2Ugdr+Iqo6mhbItJoQHWRXmUHAwPQ1o5GoqBVXDm4ulVtCHW1JBLG0+7rnes5slxkm9Kfh
FyPddqFFUmdxyKL0lLb4I4tkby/20Zlr0F1aD020Hqg/xoEECdJC3ILYrGJKQwqWMOLNzFt53JUV
NqeC4Z1FLNQiYbi0lItjQ5lFfCaOdaIlG8uejlVm7ThnXNUYg0pfDja7hlCKzfdErrZ9z9rNna2U
SU2V9Hypy+pbxnF516CcuLWm71sGcw3T1rb10Wot1Fjioll5/avMvealifOFLDQ7r0td/A6wGbcQ
VnqUkqwtzLz/rQ2JKzcRt87sd6Vaal4+p830AtIYBnyD8K8pNUjRGqeBrC3DhtQDiT+eJC/DmL3w
Uo9/s5HWA/29UR8JQ9HOOsrtexVHznXIJftDzZt687DWYLN3rK82Ul8HwjutprxEixxGg8Jb4kSU
ruNCdHdD4aIVI+rT5LELYMN/XvD286tn4h6bo3bpLCM7KI0debLTXtV0hqWbgRNUqvqe6AyHeF1a
xC/pWcTRR+6ovNy6zGo+Flnvlor1NQI/YDiRedCiH55+RjF9Ls+Y7S3M9mWiH8GdRJ4J6pw80WDS
MbMr+XpIKrMKOT6rpwUVCTmDM0qy6ZKb9qGDSxfk7Hy+G+cxW4rzfTpar+YIww6WKdt8MhXuRexo
L1NMZaImQ+dF7eh4XcZVS/SCC97guVGLjli+YtkMSEVDlmNH0x7u2iw+q3L97VZSUNeMbBIrPsVZ
fUkt06+zvr0Rab4wYyMJzFnl3CfxMPYaM9stBWzKlpErAShgYOcYdoLIIyj4gBiIrczo+JzGDNFf
5jDqALwrBSRfAlw9jZMsMtcwU4R5mGZBr7dg3pOL8ak1khNExVBM0b3UzbepNs/lkgRzpu9Epn4o
ZMGFhJvCYO5ADfeavSuc6MWEFLMl64L2p/gbZUKrUGL0TM5p/2VzeRkk1YBkrhI3S4aCKrrDaKYc
XUpgDda5sZurrEtFsDQSCHi7AWst9dwP86xsJtiVxNOK37wnLiVNxeg3Wfnbt/KLbUEgR2XZ+A1P
v8xia2u3KH5rR39vq/roJPzHTlpYYROnNyuxTwVHUSoziunz+KBbLBaktND8ocomdFcmA/8lk++2
yOZDaSN7lMWo7talbC4SGm6vp8skos9iyFxBu56qx1cnZxvsSqLbxnSCbC0UN25QfjPW4uRnkQcY
3s3UJa0DJs9ymOtK6tvEazIzJsgTxb8rj1X/88AzBIasuVZBJwgD+Xee1AoGwyLrrwCJC0Z5yJFu
dTI5rdfWY/opqpbYQmvS1cKfxUrasmaWHQMuM64WXxlNurRSz/6EPBsMNZKivVuTrVdHhVC0rT4p
zk0hLLyh9405a4jOmewvp6FLoNJyYisosEcw+O3s8dKJdfAr+FFBpo3Vx5Q6xi+uApwJK9EDKmNo
ObTEqHBqynRB/soVyJSr7/VjV9u8v6OppQc7e9x6j51h9jkaJYGJyEbK7Ww/euoJjDmaEYsGMtIK
/yFF9FmGHXK9GCjJ2ldRNGCjDZw8+V0xCCYTudkTXufwIkT5fRkHwn6IoV2MsMyJrSUKgABWyJJV
ddYFNH8hn6V8vubmcGRz8tVMzdWIpbM01wdWabk7DYRAaYKE4TnkY/6XIWkcyNJkMBC/k4VMgoKQ
Y7puhhGlM36QE7gdpeJtlOPHlzU01C7Q5d+EVZNpJAe9xA8kxcmut2ICBmS1DIlJYmQbp2SL5mtY
WxBwCHiKOQ2rfdMVVwjxdDBaYMRERkbokMfxYC//FKPE86Rc80yjBQPKGpv9azYY03Fs4VfDSP3J
euMrxQSkNlhPaiIGHKEe2By5+kz5lXYffa5/zT2hJ11+xkQ0fOWk9VxjPK8K6HrC8QaSDElDScJc
zO8IgASZopbN3yYZYuHb3dvbjOHwXgJthQuL/FSEuwdtWcJ0rQoG+yzM0lq5QziRvGaufshsBAPN
IKgyLbKa8EuEdjxcKgaeaNF7JDMcU2dyEFWQKPra3DPGD4yHM0fad459WluBMTX/R3RAqOOODEn7
OcpZZxKObZN30Q6mP0SULoVhcqgzpELJQkpRL4qLNOFI0ZplI2z10+pbX9KswKa5sFCINLJN7ZTw
Uw7yN8hVIjej8oOy6poB8XdxHS+4Huxzr88bsfxlglnSQ6o/ieZI6M9Zr8dzvyQ7EspN3yLqyC87
hYB1NuF5dHYmvtf9Yt1bCZD5hHhYbT7ttKJeUzIDvXckWKrI3ZdkysDIu75JcLvF94Yw3Bg2Kk6w
eCTJEbC9aDpC6Ip4fvyhlUikpUNdnzK1xEH9VuXNNhmmelcYOSGyJZl8ZaaxrHbyizSOYVyXPAi7
nEOVGC/ZZjTNqge1ZKRnH3LaMT83Gd3rB81JyslTc3FJoml91Up1+BVaI6usnYaAhn5X29ppthSw
lMjJ49HagoFh2128PPD65bweJvWmDDcSozH8yU9TPDOV00hfza5MHLetZd/lFpn6eKnA6j9Cz611
OMwV91VB6jh39fio/tnehMakG/dE5m7IURRw6yFxmWsTzTur6sDmPl2T9I4WGVMV5B2fo5yOVPqy
q8F6ye34NhrVU5Mi1HZ0shuViKXMEJpkr2M9gVFGAl7OZTcNl16qP2kpOX/LXcJiuJo/cbkj0QP/
ZzL9HLKdVJc3vXqkinlTVp+JENPdxEidnZwB3tYr2R3T/CKaFrr/iC3M3DmzvaHivMGepxUYSaGe
j6ks7R8tFE5MTzLJ3UqZoWTi0kXE5tj1azenIXFCuKgOhWBR0atPQ9IciM2g1myiQ0psn9z1odyt
x27WOWLnrfmISrWNjyEa3bI5Gvj+SV6Apav7Bj5IFWd3lhJMphPQ1sQh2AzJ/JRt0q15dTKTtRDK
bSt/mfLurLPfrl4IgimHmiKYyCF0Xku2IKfZPvKajd72lenLlj8yJ0jXt0J89Oqzo5GPi69j73BX
T8sunlQ0IdvhEZeKTYOwRa8vM6/TYdiQHZixgxPfdbWwk0Y4V6Fhmy95/TJy1JXOn24ia6TLczAx
2tNu6hDB0KFmj9GH8zk2aihT+WjOxbbOln4cxCYZnhSyoNlocmhMxRHeAObmA+sqh3ldIoh3/BDr
bcSG0Y/Mv8YGu8p75+BUERuNIgNvrWu3v2pLTt1yq+WXmYZSnkj+zIy9Xou9xLMWpFOT4+Ssz3ZK
kmP2ME/t8p4CUXzpzrMxVZ7G7KTPDU9JeFlL6tWCTDFMNeXd0F5kjY6OxE/GM8XdsPbmcIJsaT/s
ju0VybofT6lbaCGXJr3n7Ek6dpvKYu+eUKfyRt27NPLqXrgyO+X8bVIvfT2FhbYfS1YneNeT7D3K
yaHrfwvKAY1Vv9ydmnQrMY0v2TvUgg8zqrbL+uXIVxY0G1I7yJqNGcjZyd5kvaf/q52dwwi9G/9Z
3QZZ97ZCLKPwVHLspdSThYcbxS1lGVRCFTSMcuxzFo+Pv9y34x055/bU+rrESIuZGRUWH249/dYz
ojP7I8m+iT25qux6i/xYFphoCd2FeGVjJRrvDKPdwmbUzbJNn5iGopAgr9MHWhyQx8hcpgss9mA9
vwnTBLdsT3X7AVfMxXHkN8x5tZRpEdO3kW7w0ShUxRHLjDvmn+po79MqD2IydLvHHJvYwEUja/ac
Gq+EOrZZ70sseh0CHPPnznzV8nOBVMx8tZdNtfIVo4yZKxpvHh0WRmdy9VW43ZD+axnp97zufbKb
8vdq+V45RJS68ox2o2X7gYQN8yuVzD1MR16DrYJFQ9VeEv0wmMwPEpk0wWsuOSGzYcanuUv0Jnfq
JdHyr0xsyP5szPLVaE8UPaFSyl4FHy4dZebMMKoacpg0jgHFJXAlSPpvpeU3W1Vmi5pXmqS7F6do
yXeD/QqEFJ1JGMl3JAJeZup7x/ho4metUW7kbBtV7BOad+5GkoxLTDPqj1yXnmVV24yUILCPmgqT
C9mbigbSJ+DohCE9pljmUK0KRtb1OJ7kFtvrOkI7eIxju51GhY708URH4y/JtC0mdsczR0e71odR
7/f6VE27UrR3FTmIwYnT1o+XXPBkPimcnEXbEfbi2Wwr1XyjLvT/1k82tVtGjdJCSUiqUx5hVUY0
kiZKFziZLSg8kOJRnYQPj13C+n7JxbVs633BITrh426wNQ7k5PAqB0g+iOgRwOhQWNjfj9G3AtCI
U1x0pxhDhQ1Vqf5iIEl64F7lJMupkVSD7B3CVC1kdl/W/KlM1V2zFp+JUyge0i9ClvXUCpVo8cky
3Sol+XLk44rSK9LxkSe+UWyii3ImBTxcgT+zLPhmFi9G9+Y487XhWODhXHJkWOqQ+QT+4rBLULCw
h8DJCSKF7eLiRUyRI4n9T2Fch+UbEr5fz5GbdN1WIeotgmQO+uqcNBeWGWK6ErxnFB+2Xgbg/zHG
0UHd60doEYesYL79YBeXaBLrqQoZV/gxVDRijNxGPao9/cjrJN/yyHbpRklY3OUdqkZd48dA0vsF
ustrF4SZE5ei/NMNWyn/MNfjzOasuvMmlv24q0vMXcvbkL/2ZhM6neTF6alnlRQx7m4JsHC+R+nb
ebzf7KTrNwkKuvFIhcpuE4vv2Xix5kBHRqVpGYa6T0UtvQT3KOucVttAfvd7LQnkefU760mPB4RI
IXFN7SD8qgjrOmaE+Tkpb20hzhmnbMRJsFwf+RWO9Imh2puU50T61cQ/gSKuSzfWeitorIrR3FYz
gwlV+HFb+0097IHljbW9R8jhy9avEe9oDlnzb1rW6SBL3R7BHxkuYmBt6JyTNJTbp5aJtzH/pKha
xFtVWCQSsI8Wv0DmD4LxrYHFCK0NDZlbS2FFGHjTsHtfWb4ALEsQBCa+xXmnwKDSotNYAJNn99rQ
kCuEG49DdV1SjZmZ7gnkzPrw0bJhMCWDpJyDwg8VGU8m6cSkman/iAN2s3Krdm95fouUc9IzxOq/
bWz6DNmi1bmW5LJKZRxtS3PalzTZtdy9a1N+BSZD5x15BeWBu5SY9GqVN83aKpp5N+1JYWlLrcju
rs6fqiQLF1ZAdiERgj6BopFQ7XPK30V1trXXpCtdIcJqvI7pnsgO12w/uvXF0p4K47UvvpEv6MlJ
eZy6/edczOc4/8ERtSkJTG4hCuG+VRHlaKZr0t5wQ0/5se43Y8R0kty/+WUiYKotkw2EJJ7nxVnv
3CSkUpybVnXx1zxrceciM93nPd7+eIdagQBDL+GCFkHKZ9GpSMPhTmBUZmFxznGX6D8rYUhG6Rka
ds7/KDqP5Ua1LQw/EVXkMBVCoGzLcpAnlNuBnMMGnr4/Zuee0+1rW7D3Wn/kI1lizY1kE0yEm7ny
jLTFdq9u15miphFJw9Wq0z7e/pTy29g/FeZlHK6j9F1kQdL+6s7s1u11JIBVHj8X/VzVN3u5CXhe
kGAdAgrc3U2/2e5c054DAE02Kk4mok0Mjp5+S8kzPPOzaR1C9nyDV+aot3io6/GJ8KgtxbauMl8Y
FJT0lFu+rezKnPLW4lzTT2E+jyoSKyqSUSoP2Y9VvzbyQRWghKFb1u1bMX/m0rBT12B1z4TF65oj
sf3bgUqEMvyRmnMmW5suPnSh9FK3x2pweNZUwieCqqbseV2iuao6I8d6B1M6fHVqsZmS/n2BPyi0
E87fje5cWzoRxyzcxo2znQAlurTiyDuGSeGXxaetSl6nrWqMfqMwMOPk9BdCGCpL5hlId+GSeKp5
XxVBit8pyHIxZhUMsjlxE0LeziBoRQxGOXYHgkRZIJ5oDZ3Mn47WWVpY3LhEbjmobIgtI8IPbea7
CSnSWO9R4TLdvjSg50MMPq9krok+nzhNVHU3XXvTLSAqmpnsC6p+joGkgRTWfOywrrBjv5dZld8T
J9qnyYgB+WhBWpT1ARgWy/i1nGaaUjv2EEbQ5tAytMpr8rTgRe6IykCbHZFwQurxUl+y5IJKMhjN
MlCjydUNX0tyjH4xvAiXZX/pQFlNZz9IWOTf6bZr7FPCX2/lz9XvO6ivDdvV8skc3lZ8d6+csClL
pjn9DLReOVFACzFOR7DEF8siHsgdocxVpD3t8rAy/LEIQaXKw+y2K+yzCsEeka6vqxkU97SJmsBM
G9dC5cyrHej1BGj0IpmsmOG2kvFe1R9DbrhFGF7NVv3IqvMiF16vaLuhwbmUmDtZ9fr2U2o4cYVx
NOiB1CUUjkZokKw9IftGmAy1Ny5uX6LpaNvyiCFgF6tdEEuMF/nwlRbTsemW0i/lanBL3GCFjksd
jNVASWiCJeWatpdt8dPQLMy6E9KMjPGf7AuBpw0FduhQMJ6WyJ2qhyh1lZlUUPoFDOyljiGYBbtX
IyTzmv1537RzGG71tmCqSJpv6pvp4JqWW1HESBriv1RXLpNZVs/I26RgKe1TaOU3swA+KTDQTwgC
JrXcyWZerrK821JKZ+q3ubaqmyC5ac2QDRyzdQ0lp75zdOOq2HaL8yZm5wTqanecbwkqK7PEM9pf
pRhd60hkB6It9FbLLpqKA21bLkQZ5KDwJ4EfFm8p5cIbuTjmOWEgjRLurFLJGcGcX6vt/M4pdiGd
zq3OL7lrLklFiWKq7Tvek6TS3/Ep3cgPdeeueHIURjOnPUMnk1QQXcIOkWVTU8I4aVzwS822pc3b
wbDuRcI5qfJbR/WCxor2+q469LLgqFk++4x221EqACQJALD/LVjnemhlm7dQ4wdwaiJzqAMf/aLk
mr722cMoEG9SbcLnEA4D8s4F1Zm6GUYN9m/fx7t5OsyCItol8kVsbvVK/5LTAilT4vXmUVdblk3G
FoIyIEGY8lp6AHSXEwZ3V0rvoz2GNNHAoO9yGW8PyPcCW7+htbZaPQjdfQENFxNcWUbMT4hpof/j
ZoSgkaanSsXu0HL6w1LanyjgR1R53Fpzb0Dvu3X91OKzqfwJChdXoLaR+nwTK546Fm7DiUwO0HKK
uk/0jPJ8QY9i2F9G6cbRX9ccCvGW9Jynl844k0xTxWextrDwjdxrIM7Zd0YQ4a7xcxAm5BXtcM37
j7DbZf1KNO1AwfryEOfM57eS4yu6DWOghm8jwsbiaoZn+adApzY/E4OJoFCYQWKfuo42SpT4nPgp
QQhbzpfOeKYPwOVbs2fKwDYRzAqi02U+oQuB2VvMA+BCSK9k/kwchGiOXbafx5ss/jXNJSICp96x
FDrfuURCNDMACRDJ8lMrKIiz26g988hCm6rqnYLtgVEo483sq62qbOtP/hXBOANGfjbv9HOiB147
yLEvTD9jAzabFqUbDzWD/r119ipQ2rDVmF7bd2l80YYvrfge4gvVOZDemtJ7S7rVY2U7/wnjrjiv
y+gv9NSu5/1A9R/WV1RPjvOn6kFVBaX2wopO81i97ArL8Hquh+jRqZe6+G0pxYsfpbO2EkquqiOq
2ZfhF6HbavqD5SPXX+bnMA89OUEsKp4kpIo5aOeXVvoZyRx8SyMNrwYST2rT2UT/7GRGjowogNBr
KtcTtHWadtNZbWnfhuykGqj2VI2r2qPHotDRzc2lm5TfesFLk58V44AHNUy33RtiLGdCWfBVEX3V
k1PTByAnanWZ02CR9kbO32W/mriBNykCf0q6nUFx52iHXJedlPS8CNlH+cMKJeR6q7RBLu3i0ZOb
d6KhCIuJwQ0Ei1m1hWaQs0/Lcp3+Iip1OxafKX2kSvpM2b0inxuxyeqfmNZ5Ywo6+4cfCw+ClNIn
uzervdN8at1lkC9yt6XBhiHG6+onqz4n5C+o5icojd1/YMKo0IlJANXnlgsVzgAnX8xRQOIJdwTK
g3GxkeSdjJSkCfbvq1k+c2HAxyDUpc3HbZxzyAD+C41x1KBch9KzYzJLZAfA+d7EEKfMFfay14vD
kHJkqp/gEMTBLFaAjGRZb+n62VC2igptEDRkTwAHk4pTWBWRl6+d+dDADVqDPi5PDIhlbil5Ei1C
nXYTsZWIk1p8RBx9s32wIZ7FcZE/F+O+9NcUFQegXBb0dO0izSRReNPn59x5yTVEGkxz/G8wklQ9
ZylATLsll2stUx4CpwPtI2bLDAx9Bx0r5yclOzDlWOGpQJBXpacQZIYiC2UbT34Z/tVwozVid6So
jvk92ijBWdHDRzUXPllfbk8z6boiJtu0/6jqR4qcbglPyvhPEjoymxN9chzSj0Lx8npn4ZxbjxrH
Nee/JdrF5bmEN9Z+UtaUqd5Xsk0XqafZZO3ew6TfrJ3BavMszy/xzKOdVC7mTjDqX177ifb39kdn
MI/b+4Q6tM9HVP/HDHg5eSRQv8ADXf7ZUOc3cWuzrHrGSS4B7N4qu8aPgBUJXIc2Ww11nlqSy0/r
dAMaWPvmhJkg0MMAQQcNvuScAWVe2uSjHq/WJ6FCaX8biGgjhKOtj4npo73NuDyq9iXTvBSKljqO
4oy8rRLeKhRsd4qGGuZSdxTsYl3PVJaRoBd/A09Ncx5ZPjP8hXZnefX8PXcStw3ltVJFd+lMHEmg
9kwm564GPMtJM/nUc2ML/GKYjIoz5xTvJVfCu5Me4FqM8VTovJcmeSVP7MI6xtXFt5GOCKRpxr4y
+I0o51gJJoBUNmnLeI+Zj+Y6MFKkxmicRf+Uzf9CZEUd6a3ZgG1oIn68IXuqGF2+MQSIxNnYYtsU
xnNri/cFgKxOc+4B3LboiMYe4HqEAy0NDMOShZhZ8+xQv5r9anQ3tMDOm4OV5jjmBy+a8q3Wlgcs
PzCwjfxtNeJI2P/ZKeKtMRwxpIj6J4VLRrxAupSHagUx0R1PW9CB/pPoDmShb7QmyE1pnzlWuBmW
Avf/sIuj8N6hnFIVZHtc5AophNPQBgVGYDnXoLGZV6HJ60QGvm/dcSDCoDXfVM34DQt1k86n2MCT
kxA7QDBKqrzkaewtuLDhbkFzU7Htc+7HAWuAc1AB9msDAIJM894oYUbeLZvGA86/jNPbNrOzZYkD
xOOuLBUqyIfbnD5C+QPB15WG7k2GAl+kNSNLR0idfDYBrZV8rwmBIAHsvbrJYbfNbDixkGJg4TLL
opP/kEM/Wg4SOSxCneAXLpFJjJZme1EHfUIaaOgu2i9rYNYVx4Tzs+A9Nw3KEuVPufhZZNszABdn
dLiTdBeJ2CTDgthvOba8TYOFJDTNfFnC02Km/+Ii8/X6GMnfC8MjHSPcN2TuEOZmrkldsoHc0kLD
ehAKR59KhoH1O6b1q50XuzQz9gw+nkoOmiYeaqt4C7CZJJAwwoNm7Dy0qeugTARnBrWOpEeGVcq1
5MVIxTf+1WAhgsWRgR2dJt8SmirYOHp2GIRcjnqrdZsK9fq9s7vDRLAQ3X/njv7qkTYBrTyJDm0e
6VUNwh4H70MmfCOKAtzJu7ku3InUpwYzqYwBpNOy3wkOKe0ZToXsUwwDn3kz6nyXhKemeU7qW6Gg
p58rqJ3yGscDuYkxqRFfsT24S/Kpd+YpK4WbYTjAX+5TXI2JYaGZdq2TZ1tyRi/M1qFVDjQqju3Q
8Sc0FVmmHXPRsvhQmJQrp4xQp0SOVhP0ZsCcVjWrQQTgj/Apid2fKlMf/s9dlvCijWxmuZL+k5IR
+XXh8weumfHWxTQedDCGvfDQZaAIpRRVMH2LO0+XVf8iMjRBqG0WGqXNkGHJF2e42eq3UoWoA1it
nTjczzEvENkSEMQMeJSgw71i/U12uqZvIPRwzE+bmkgqmel5srBNxIr6L0a03jQ4OFqCLksYLmDK
ElsFnHbv3EPLjax7yWeOrt4fyuiYx+WzmXXciyifiFlS8ng7MQ6p4iEGb5b31NZ5eePbNkyD5exm
2uGlkAmtZhpILzMBalJhEfVUBxGN2vAwenucjWDiwNPZCTMdPEGGvphS4DUYmAwORKDmiuCMMAd3
qRzIMgwrgE5t0yYdPsVFHuCsR74LIKv0O32AFTLHS7hK5YlkcBxYUAxZYyS/GRVNjmBKWfglNbcq
f7OGdqeG1SFV9K1GJTz0k6cajdewrcW69ihL60V14LwEp1xkfZl01bQVk36kgzlmvuBozpDW08xG
EmDkZ3Li51J81jWokpTlOWvit1rWD+uaauZnTb1j1uTl6H1dhVALMaLOj2TptwkYrw7wNCZo9E+l
SPfDSDTBmmXQhH2gocK3YnPaGInwTD7KNKu3I0NsPygUpb/aCf/NNIx7VrMMgDqQK70nMSRAQQ7Q
AZRd4XuYG+2JSsgPWQeIQJzjT/1ImTknC8YHCc1723yqc3yoORQtJghgfCbYKLCoi55K4x6tIT7k
tVJ4tbMTgsGUjg9UBNiumYidM6nKriFQGSH9SEU7899meI2MfhPFm/n/KnIZRBz2zjTBIXryNeed
XvRgC/FjySxUbNaLYlqBKXGGW87EHxgJOQP2mwZc6YpbVvWzMEKUOhIaaL6DkACuOH7oufwRifCV
fBo3aZO9o0RPi82uvzQRVsTu2hnDKYe+sCHHoqY4t7V5Ujh+uoSZw0A4yac6x9FZktO9ADkyw+Ws
aP1LDOaIm8dXiZyRw9hXY+U6VKHfoWbTO3WfRoKYvvg41jCfMTNFlzxym1es+A7JchMxIdZme07K
9hJa7arovcs2L1g6bASJWsbwcDAsIQkMDAX6z452NdTdVFgbQ9c31vCU4ousivk8UxVvmvFrUian
1uxcpRM+uBrkVL5m424jCV9LtpwKbtRiCNqeyzK5aXNDfA6Bs3jhjdlfoHnnlvdL9J6NnSsUs2/R
Uc799mSUoa/3/cnA3TaVj2iJAe0LBptiL6uoL5x4O0KLlPA1Zjpf+OOnXs/uNABfBnJyK8fgNpB3
Sjx53SIx1meAnNHBKi8tZRCxGe7KmgjfpWOb1JGH6gJuoU/SvZ5Z/0gLOgvBfFmN/V1XBn9ppJve
gKcIo/tQDQ6OuSxBBnV8vColcATo6IgU6gTj4zx+1z31LJJODX2llX9DNhLgnlPNDjkNFGbXaHqQ
O1ulnvxq1VgfABOVA0Zj6UXOZuW5s9aLzoAEICHpbGmAZhVKVNU6a5K0eNII2ykl81epoaNhca+1
705e7aiy8ZZn+TWRWyTEDjn6qgTRKAaWwApbZS41jluXGsbioX3Ypr3GvI7AggwdTv3tVGuF/Ogg
b1rkPyuUZBevC/a0GYJLmkAJpDizDj2kUV6NuluOYLTmgjCGrHZKCdPRht0K/xlT893ZZqCl0lPO
BNXGw2FuHXMTdfZ7mmYXID037jEaW8kjyhU/hijvTOlu4xDfhJaSeb1Ib3PdQQNhobS6/ESPnBW+
9X1NTe+P1sDxd1sZD70WRdtRakm3dnjuyIpAMmA0jBdzehbWglMh/lwf33ki0KkyV7fCtsE9PKVI
bErHK9LfcVK3xdQGznxX6+ZJyYbnrvmKrXumTGwbaCAwM1pm8rLw9+sRg4B9MJrDnALBmH+KGsio
Y5040GkSJ2RorIa7irxXMe6dMjPcevH0lywcwJh2+9pX05F3lb5id+iYD5eF/Bhm1KcsIRWxFl4x
VjXz3/yH+h1I5kvYyUuhnHX9UMhoPJnkKkSci9YflxHCOE89xTFJInlxHNzAiRfhY5ltUjqr96FF
o9y+Vu1zOBLs+iHFOoYPRNz5MVexrxK0U8tUY5ExULq4+8ed2YNsWRrKwR+n+MqTu8zLkEV7KV25
xeY2KvEV6uiskvCr9d37NB0J7cNYkPu6Uu4Sfn7JuIYJxyM/lqF/xFbjTV3rWzJgfCnuOoPBkDiw
D9y34BuxnJwxUmFtfa6n9Evl+Mjx+UwZzD+jmbCAQh14RxiclICgGdPYMr2YzFhInXHqwVZC6Pmd
+YE4dTuNPOnzpxXtZuKOzS+7ORoqrcGttKFWAhXKG+mWcB57ZWHyYhsOw2ob99YbrVV+amJvBtUc
iCJEQMu/52gbTbyoVBFVy0tEdzxATTCV0C1heB8K9Aac10UuHQ0HZBrzSx1FJC6XpyUxDwnmGMra
yLzBTrFIV8ptdwoW7fEoMS3H6ksufYT6+7g6g56TRQUNBglJ3LzAH00Y/YBJfz2wlalmBl7dxl+z
KD9ahBFkGEMUP7IqfgBmH6MOar+WS9+mtYHXwHyZDOH1GKtIJPrqs+lvcnocYhpdfozvonwKUV3v
irkFNqvD93k0/2Xc9ZtB6/9oUyVzW+ZGLLXMq1dy3EiX91jlY730g0rQByXWq45C6eTzSOqASLvr
jI6ibaWDs0DhSbhlR6ZBW0aJj/UOO/FmFZuWxYm4z3Nf6S8SoMTkrIk0BXETzbkvq0sxdqc0HN2B
0X6WHhKR0k0Glfck5N+16nMcfzPM6sXypoPyD9bZyIzn3qAlTpX49QOEbmI9YaXKzjR1bpUuBlP6
VlEXCcFEZ8Y53HNb3DWwx9LGOj5OexnTEG/fljFrZzG8jAz+AzhPCpw5V9OBcIidE6lcsEiDKjyg
fJ3kyTKmK00zL6WmwV+C7dpmuTEJUxiIfWsU49RWwOgMSTNwA4+t3g4HxEmHaHRQV5W7pkemwDua
iPSo6fIHQUofEXz2iPNCjWuPpopjYye+wBZgxaS9pJEfMtw2FW868q4qjXlrAsGKUxWyHxUyBY00
9KkAgHUmSEuKwHWlO77mj8kE1FQXeC+ktKOHHeKjstL3ymmew5YfqTGHt8biFoFliGHj7Dua2kud
rCuKNoS70GhSv2NXXVfNC8GxWNSd7Htaio8hVBnOlvvkZC5hJGI7dFnlztmgnQnxkC+iaG9mb79R
XngRVhMFA7FEXpeJB/aGVZGzs8vyNyo74OcFzFFizM3JoJdjAdtATtFVoSTEVxrQJW2q/2WD02/G
liVeWbKb7EzvhdBvk7nmFLSaLxG/OhSZp0nqdKmn4insMcLGmvM2KLLzZJXmq54V31kKLEISSQer
DNWvUcTjKuK1AvnmhFMmDDHg78O/NJsufYd5rM+tAO0kjuP4EOp49tDnk+IN8Z9gvntF43pSYKV6
GWBf54mfjxU/DLLuoh1vujS5ESQaiKtsJK4Cv9H1AXZwgmoWDjcpB22oXGeoHl1fXqL8SwCw9nN6
mBxpw7FYpBTgFCL0ExtHLKxJI5nthkk+SKYC0ZPhtzqgoZ0VGCII7FA6d0b7zbK3cSDnHDXa13Xm
NWriK7Vz7Fr5VoKV1bH4CGmu6pyvbCSbLOyxv1b7toRyB5vS1IkvwdjCP7cTWVQi/Fva+TuR/Xkp
zms1wciWpjUU+FxnnjushyWeNtbGrrgXI9m7EnKglvzusftBr9zknMhFthVWu0tKHQoFsa8krkpB
AEAcSifKwU9LR1ijguwvZ/ZPd2MavmVdEpCx7wpsFRYPSV+u8Rg264x8jLH7lmgOZtvGeRW7FFyB
alTgBNFxlK9rpr0gVhyktuPTWKPDTEgk5IgT90cRt97AeVzQt9iDDaVgQQU9LAbSAMLqeLBh7Ump
6rR7UQFhKr+VnG9h1X29+G6Mwa/C/rN1Pohb2A39OYcWmlaeJnxbTKIVADQLiCCVf+6BRA3tuU6j
A5n+a0UFhur4mlnDbgT6Js+VaRIloCHvuwrNZ8LIEffMWd8F0g6k89s+JqU64dOu5TM4fzOGwbhG
SeMcVQm3JC8J0Jibo3ZcSdslCIFSHjJFMZ5o1NwpEnpwfvX1FO7LQj6AH9woH7q2GUp6HFwZcbxF
a+y557OaMJ+FObtH8doRn42n/ArziXqS7yzur4Z8ViF0ltD5dYBPS403k5c1lSS/79OnFGtzVn0I
Lt5JPepDcY1kqG9NPc7JhDeXkNwGpNjovbm4R/VNouklnvpNQ8+GjG7JHqxDrNpbew4DA8wPyiCP
5uMEcJSCFkwzETm2znwD/paTnwdw4TDhMxCfxsE+Wv2fMv3GrC+V4C4lvh3NPS3oKBgj7mwoinJ0
eyk9yRo0Mw1UUasc8Au9qwkznm7hOGYlWRurVOfWJhAjkYVXuYHVsZdJxn8o7ae2oaf0p4s/QwLM
Kn186Xj85L57iWioaPjzpnqpCGAKc4jzbnyP1y+HzS/FZ2IVBiHMrByRcp0c+RqVCEKpts1CQsec
3hsdKAmDSNJQCRRCx2wkJVEZbjXcy5Zkbqgf29VSFoQYFkwwe0cRBGQDWkKEEi6+mxFD6KF4aW2H
QAdadJp3K/oiFggS4y3D5t7L7pLBTKOwopzPVdftC78aAbmMuJFrk8zXCT4p0jEMW/UsIPOWX0vO
pC9pC86EcAc1zK+X0Ty+dWrDIA74EM9uTx5E1+zCkaAY+XdCqUDYs6dY9SZElJwDSajoMhahcgRA
RUKKLMnNgvVo2osjUVzRzH6+iIPAqWPCx5RmC4NxwvP4L2q7U1SNWGM0EpfyfWPHH9j4IldFLrzY
5P+rCVyfALs32CHIsn/LmWgNuQ5609jQTApjp7gacp4YcGMiwGHJSDrXcfZE9p+ky7+9VFxMQ71T
8HaRRXLL7fCV0GlXA7eiM9VVdOVVSspHThFt31J/Mut7Wfqusdpi5mH9gIhs9elkoB0hW5fgz4RS
jgEJeTrvmhggIgIZTlPjeSGSBat7z27OwIJrgYQfol4jfbqZIPkx7HwxZnshr3J085zPa2qa09wT
jd+NgeEXgjLMTC+lIjKb5TN5XpZN1BSh6AgK7fdimHAnfvYlMi7J8uIxCDGBi/pvsF9acYfkRULX
YSBCz0x0TqKcgA6jVR4B3Fon27AKhPq0Cm07pI3pgGH44dBgPhUM9DiVk6vsOOD2MdAcXboxlzG7
RK5QFJG88bf68Z9OnLqdkG2KSkd5KLaEQIgVE61cPOywN6CPPFHkATn7ScbFtlGRH1fZLi2SsyBK
YErfqrFBo8AsbVPNFIMEIUzWeUQdsvJfY/vZGjgM0R2iumkQWDkAwlTpbGzUOtRoBaiIa0DQxOYK
OcqkJnC8MEjQ2uaZOtyp+Z7nX5150fkEkU9F/S3kJWyI0mAsmb+pGJ2Hte5FfsVZe1ua7xK5utHk
rinh1s38mYQvstbXiHNf4i2xd1lxS2zezZogXzum5Cd5UosvsBQt38sRE3WVHyW2s5kE5tiekeYd
VAyt8m9C4QW/HG0Nhsh4PkGYFg1e2SqOQkguO6inK3cjDDdjfOvNIA5/y/GBzWVhq1f0CwdNubyl
MEY0KBQPxQK4oJSuv5vtW0PmWHIzxA2PxtjdqJrqJSy+7StmLEfnykYgwU03spAWf5TeQHcndmCV
SHeAocCs5/pexG/piOAVxAbph258LYQZz8FgnYCY6jL1iMJaI5KU5SyrOhH4r4ToRZsxR5w9hmwS
oOEcOjI3GXaCGt1e211t3XDlUuXLYc+P7mb+IkU3NbwkJK50/wzc8sWrwaE1mtHWGl41a6vx+cxA
RHiq3YK9IdOpgaJ1gDlEI/keNalj3guspDpKV8io7SQ9YY4JMsYiZU79lq8294guHhyXQZF9RC1U
ImkJ9fjOOGemuBkY44eLWbsajEk33LLpU5+/w3k/ami9gzl5dWIkyP2uQIVczLfVlhVL+zQ85zj+
xTnjDJyCYsHXvqE5grSpxWHfvWXJURNfJGlo801z3iteSBpmOXwL6ZaTuilfbeA3hxz0hHLjT9zX
PGbofLdiAU2YWG/qz2RwTia6wBRhnAbCYUu+jICbAABYpGPPhJ+kO9N8biokrFxlCwx9tyqxpE2J
3NIg8mneN4ZPb94mh2SfGX6rizyTjkTejYls8K13FFSL+O4W4u/qmxX94odqUUJnvOFo1zi2aGF3
cb3yFB2k9QhHNtm/KOMtxACL+YhANWB3Un72kDsk6QhyA9/pVUFcYy3fujg3+nFBBabWAC4a9Va7
MJV38gDmA6xDgdUqoif7aUbdapF2KwcD67Ut9P08B4b6ZiinuX7J84uOaTAtWAdoH/5Fme8kb4V4
qttLZNskihy0mVGXEZ+sxuU22J8TudwWQ4q6L5pDqVU7aTpUKOOcD2te81HJThtvGhDJ8DOMf0jD
dhoosY30rsBWykeFkHJVReQbVU1ftM7Yak33Ora6Z8bWaQJpIfr5sGpLeB6qYvloTeNakocBRf3e
agbtNurn2gugS9lxtteIl/5pSkg2Cnl9bgUfmImiQsX4TogZqn+YYfxhriRJvPWnRou2c8Ix/jHH
WGQGRsDnBXQwQkXX9s85ANxCJGDBa1dlx6Vc55RnzRH4TJ+m7C4xOa+FSwoLflykvKIbbXnVAf3G
mGBYxYuE2CfRSYI+KpePvv43KjiO0pcKs2PWPuLxq5P2CcSZ0cASGmsmzXUZPyQbr4RC9kR9VpnF
SFxF/Dx5stVtu+o0Vj8lSiBnMbdt/O7kDav9+7hsZrW+VCXPo4FB237CIWRBWcsZoQ+nkss5XiiD
obWEz2s234pyP8U4pYt9Ot177cMcpOeUcpgCGcSgf5YLtzuvW6ZGVJxZeLkJmTpoiFH1X1M8NPq5
AMgIuMrQcJ/K/iuK+OVi7ErG7qya5KRJZ9ypkQi01oSaJFr2KYkUZF4AwvY1RumaOToX3Uekcp0k
KmsA6xUlJJYMAmH0L41eezpssEozWo+GIpmP2gor51zo32u7Sgk6ENfUcdHzFj5s+7NN/SR70ciA
roCdZePWIAku+SRAzLZRhuwFpEM64txm0WQ/Q9pkOa/anLmVdhggIot1A2es0Ul615sCI8bwAY25
7SJcG/wuq8pxZ/1ZQxVT4DEi6f6gZugYcS9Y+W9b1Pu4CU8Erh8y9SJJf7J26WAeTbYTpdqBbFhh
xL9xMDQdSiSqYs1phuKX5xHxIaf9jJ//vXF2tMJ7rfU09Yhn+p097XMN2VO6gxdE6v8aOR+ia7ZF
zRnOT0r1patOIzCbs4vXrLwSIa3aP1LNcpWE01AI18SF39cMLQQxdJykLYrp3Cy2ZnKt7eE4Mr2T
ZOUvKbOLTsFsXUGmEdvBjDVV8UapX8i9Oka9r9l86i0acweTOFYtDHtOPhPbpe3JiTpOBPlJce9B
r3DWrnpvZBUYSr2+z57o4HLn5EtRSLxwAIBsN8YD5UjPET5MQ23OE/hRPTzXZPcBLmqS4VaG6RGL
WdJMlSJ0qxPHy7B6SVC+DRJlsRwhCraD3frr2FMAbi4c2ToWAQWexFw9NtQFGX8MfcRKNZg585eQ
ZsOcGJ00PcwNZ7gan+Ih32mKdLA109PpBNTXFKpG2eK6DnDFQukt5HYjHcuQ0g/qrmulM7lRXoP+
IB7CbUhnbYugk04oRUkQ+6J4GuST3H+UIAVy+pooeymHuc05ZgBTOuOfwKOndw11sOfK4hemYZgm
6gpaXFlSr8LfKfhKwkr9qqmOQ8N9Pqs/TSOuxHEjOGRUTqbnYraJk8G7RhfAMcolz9JqtyP4MBLX
nEdLj6Q9k9EhIeiE4yoIFfughyfSeIM52uO6hRRQSHTsXV2an1Uh7/rScVs+uKZgS5OjrPJC0/LN
kHnO+adm0++SgmMh3ckrCL5Es8h7WhASJWUo3UhjhVPRTBUNcBgyykV0S4oS3iHSHOkoDQmu9noG
zcyi9pGz+R3byg4vo6WVtyGrUuoW9PCNULjxn1w1FqGoshXDAfAW13KquDqZiNdiSXImLp0PxqEM
lLOwgkzJZ9CAOTbIBS3rXZvPPwon570cyQfo5eVM5NGPbS0Estr6fsx40qWROsw0Xon9NE2yjSJJ
9EIlkmNe8JchoDMSHc5XwujFYM1QUbSzgSYXWU+/IE1Pk1agYh7Du13Khd//5+zMlhs3tiz6Q40I
AJmYXsV5JkVRovSCkFQS5nnG1/dC3Ye25RuuiHaEX1xlUSQTmSfP2XvtZuJvpWHILtGV2cHSRMCk
zXdnDWGoKP7dYDvUBVB+CePHVDlFHawOS5EEkPrCiRutp1W5zHXdO6m0Xh/coFDcyaruzH3LkyuJ
WfGVfNEUpUpv0IPpw+IxUOxlVsTHXCtgiQMkwcta5Gdo5zuNvCjHR3TkmTg3om8rZFtbVnZtzvJE
bz/spIboqghvONp53jIFSONqLcj4puMhsWLn3uBByOHCAEB0jMi3FK6Bol94awYJCdypuhoee2fo
V3ggk8eiappdhr/2pCTaNGbLOfLDqlCP1E44LCCMLJQ6HdHNZP62LOLgoJkDtAYMxulS9/ms0tD2
5oCR8muRCr4jo0RMnLrGhXcM9C8CLIV/zJlmrK3szm7fT4dhhtwSuwexV0ObMbkMm9H8pKNqtQ+W
Lekht1CoJV2CqGGE1TIM5IDvg22oqJBkMy/znkKD5ivLgkHjf6hpueC2Wdj5C/YWfy6Txl31dsbI
NXDUoyfJXhgHmTz6Sm0zyqhyh62/NQ7CVxSwkS3t1ngIOQobtwbAWjtVDefG9vwWRa1vveQ0Fp2H
yk7CDV+D96S6uU06qRVjxLBsanhHrax6OaiO0i48J6EnClHZ3Etfx+TUptGqJJvnHNHx/UOwjv6P
rBdJloOj0YewdJV/fmQ5SA3TXzQS7iF7955aLMwqrH4NTbPxiOh24nJpiWYh8F5WdbJMKh+4Dx4p
BCXQbQ8WtYNaUUeTc133+RXI5nOPLu4PkRP/yOKQKiowU1qWqUuh//gdk9QdrawFuO/WdCPczsGJ
xi5FUjlKS2A3f4ji+EfeiaFiExWOUImO14T2I8PKHRNvtNmB5kiu/EvMPrxJ1Wl+jbZj+e/vTJM/
39r0WkLTNNUyhdCMH3knqTpYCQ5N0oyDZrL6YMReZiO+gRQqNg8iiC0CJaNlok8p0mmL9c1QCK/x
g2QhrannnDX2zNQy7w8fwj/yT9htVdO2OJpNnbywH5+5hnxArS0yp5IM5CNTYhg29WMUe1g6kbH8
IZhLmxKL/xYp8uPlpj//a/7alEsWBfRSYcHbQJvSDpwb+xE+qUVgFxe2KDza3WMEFEEIm+1TSsTM
KSODf/9G/h4vjQtcU6VuSPImHKpw4+daI4qk9I0htfEQ5B43JHKtl2GIhbDAxH3QM798zCu+r39/
1d/BY395/79flrx21YGjIIls/xE0Rd/cNkKvcuYjntkR47WprbxC3aSGC6UfEoJZbAyz+1BiMO22
sSld8dT39Xb0xpPXe3dtCjEMGgABzbIAjcNldE1KB63nC/e5J1tNl9Idt0XevBr9VSOeMAjpNxjL
Sp8QcXBwaQ1CUiaVlGwFQpvYJucF1Qf5Q0seS4apzIUAQE3BbWavzIF09Q7wYfmQIP2vsisQlKVV
X2t05xFd/0LPFwZNlCy+WM7c7rJTGz/VbG+03eZJwvxEeyyaM7fqrequq8nhOeZMMk89DVjilENc
uyFMoZBhS3xu0p1GwgZgzbY7BzTy+yxf9Io9N/NmI9ydynMS4JEDEXloso1v7hiJ0IRussvIRKVX
eVBQ9Gg6IinLUB8dVCKtaPcZe9m/f5M/V/Lvb1KqBjuVrbFh/X7i/7KSVejyNisWemqq04tXUeHC
XQgXfZ7GC0XCwpJdEe5aqx8QEeoIg6oeyaJwECXFbf2HrfP3ZvVzYf311/mxwbA2tDgJUcai3bPo
88p2WQ7M7lwm8R9lHCgLx6YjWDaQ7nUaPHuwxuSoJb+SPNRwbiPoLxRs1ECjON58y/3D5/Vjn/nP
x0XcE3lPKllCPxd+E9GalU3OtEI1aD4GBVeQuoqRKyiCnNe8FeEfnnDx9yy734+4IUgu0kj7o05w
xN/3mlgJtEomUBH70i6vug9sonV7ZZ+ZsK1r13BObuHU5KhmKEkChVTZ0QlN+D+ufomIW8BLyBzQ
KmoL9UvIjT7rh6UStjVSWXuk0i+HVStFQc8SjqIfhTRMFbs7pb5Og8CW1a7q2m49+hGevtpSQFxB
wRX5VC1YVGZ6NyLfS2XxlnMfJz+j+KoKE6NmP23/wzDQYk7iPyyU//ahSI0Pg5BFnVzy6Xv6y7Jt
wp7yTriE2jiJFxISHsav0gB62cY9+aGeNUUPu7KAKy2B17RN+YcjYFqIPxaqIbHHSt0yTIMH6O+/
wFAqDPiLybZoptoOlAiED4XUXVlG6ubfn9EpSusfL/V/SdU/15xumzj5qsiZO3ijNAVOvjaqh1HE
73VNOIJnIJoIw/H9//Gqf/mEfzyJSjSaRp2YFkM4A5u7NnFZajdaSFhDK5FWU8CcCo9fYIT791eW
2n851Qw2I8s2TQNdi/ix5MNe96VEVobMK8Ozl81KDfn/pRhYbhqYupRmTEfjvL/HjUO75ozm7aHH
uwHPY2aWyjKEycHemfj1LK1o7dZReFEz7SJzUdGTJV29BG7a2L+1W+5M1ATe678aXB1BktFlOpo6
W3D4pAcfIW0FFzxyb23J0Z53/cVoqoewUmeKQbNhQok8F0NKknAOj4aMbBVgmSW56ZM/Q1udqYWo
+f+DIT95pXrRZbUOB/5ynOermtuk4bdzT/gQ+G5t0S0jTLVkrpj0YqAfMQFG9QM04qPzvyoN4KB4
keRqlE+e8urRnY/FWdirxrtmqJlT6+RUpE4dAka/GQ5wJvsus1OyFcAqwZ+hs61Q2tuT/MLpN331
DRdyXfm4AotxbxnFU2Lzaw/lZ5mEhySl8Q0KWHYlGl2GfMKqXmkrgtZ5Rz++UTNj11f+PhLcyjNS
IjKfKbJ1jeBWxUP8qEbJQ0tIdNXDifG0RdDrqFlx5NW0E6LsNZqkxk6zdbOaPkUz16AaS0Deemav
RrIWXMfY6rV9KxvtNW3jTU2nzRIVeWvcY1suWOZjblbQh8O5nrxYuU2CDH3w7G0YJinZi6n/cm2X
GcTGAb8aplynupWSvRvVc1xUu6bH90XZSrjOagBebUYMQplpDVVwLlXyt9uCbhWRNYEO/uYxqftN
J1GA18uWnCGgwiXsbQHMgjyEFGl7NuxIh5xp3p2gJ5Tu/SqmYkm0Cc9MMBWtpjh6Mrjl+TkDSQQs
dlvuyK6kI9lBIGtWzBJ7dUDrvKa1aPMXOjnR0cJ5YJ1UGF619ZsEZcP/r2sTHOwmM786AqtHdBD1
izV8aHy5ankLQV0P3TYE1uBoGOhWPmMom/yCNPnMWyDx9D9GEANA1BfF8Muhcs3w2FrjuwVhWyE+
LaYNORgnfm/F2CVYzWmnYrIkuWmI9s7wCRA6Gla5yjOGuZyNlgJtLh18YVdBCoHwL5h1Z3GIhgGj
T5cgb8CFlmHWsnBbgIrMJyGj/z2QyyM6vvEnS032EeqHWUdODOnuxdZkfqNVkOgJLpJfgXIc7ccR
7oIz6dah0zBKZRaiVDu8Bb63qWlXRuXcCF4bchewJVc6SPKTzGZq/xgwQZEgRfPvXH4PhnYKcNPW
rnmqQS94yqJHVjXEm1GhoU+5nqufXUjjrIg+aJrPNcAdTpveA5DM44jED1wR0RRiGtIU1JYVHs76
aYxD4hOCWe6f20LcB2UfuSQvPOXaSnEhgdZ733rtB6Qr5cw032G1zJIJpt19ktOFJ6EYdgUOVueC
E6nILqUZw0BfWvz0EX8E2pmBbQTk4UNTGjMzLBAnofwmOsR0MTzfrX7VxONykFRG4+NIQWzbMX6Z
10GW87rCjsns2zcRyNXuTMnwlOEoqIZpPlbRpjNIhiLVPq2uytdg4VAQcy1BDR18jOiqeyZ/mr3j
qZsWSx3cGaf4JCabt6q4DPkxrA8RUmlZ0yLvQSK8YCdau+F4UZxxH1qYyOdlnZLL4bCoGUMMTrlK
AMX4f6iW/ks9K4UmdUdwbqg2N6O/n8ttPpL0TY04tzSjITw8pEselpM3RQRBsbAjBtUK5QlyC0Vu
B5MCGPuv59/xznkIK+pM+0Ol8F8PM8emJyAdaVviR6Ug+0IObUCFrdtqd0gxl9yMLu52wg6wPVY5
i9OL5OO/n6H/rFN1oelkAXM71AgD/nEfbilNHOp9e66CIV25U5xhV2sfoSqMTeC3n//+atw4//ku
eUGT5GEuolhBflap6B6GhBaSSwAi44pgXI4++Q44jSWofu53EY96s5EQo5GeFaS173PdeKW035qU
0MmAatnd1FgF4KPpIX5UOotesplg9l7ar3Mb9jlOPBN/Uo8TI8NX7aJDKMYF4Y+YOsj4QM6Y7evg
HCOC11AI5NCVPORbWrbwJRbrQN+ZkxmawgF7xCCvpKayB7F7w1YpGHarjCzs8EtTDh2YblDF8BYc
ZP64dpDqRPQPVUmwkIuwGHWFmEYyOIU5ZqV+931o7aiMHfM7gq1Qx8x3W/VWuDxZnMxOTKHmPmYU
Jp0Qs1pdFUW5repwWaj+3MzqmZ1NvkvoEXs3vpklwC3G3hZZjex2ZAjyCWZ8EujGAQyEYABCpskM
gD06fDomDNlzBbpPckqdJDocuwUZBoJxZjxp3XJ8/DdIBarisPlyAg0azdR0CaRlRpiDQ1aCwwe5
1ZDsaKq2bDnk0IZDuahmMUFUZaou0sreCGbAIfOg3N+qxj7IvmwiKhLsiZ6JpQbATL/PvXctvml4
0ckR66KakeULPJqiO8RmwVcr8B11k+/KhNJVmN2+1x77+psYMDvsEGNEgHg0IkURoQ6zFJm/DD8n
YEvESe4wWLNSFCwhSjUGG8Jkdj3R1k92AtABrqANYbhJQcIHyEYYbnoeMvDunnJUG8pSYBQjhW5h
W2ygcpna/RqdMhCX9wGtNrF9YPEHKspGP6YJznR1ZXoTJXZJnvCs0B597x44h1rFEYUrPUQD0/G3
2/x7TM4EzM9sHjO9/yzSS1T6E/IX19abbglEwDoZA0vqROb3gHuWnvgV+1+p9y47VlgEBmVlYH8M
d2ZYQalHBofhTuUtkwr4UPfvg31ze4jtxGG0SGsG8ZChBTH4DSIJwnQ4SUbIgkicMf3SGUi7k9/7
o1ZfYnNLmz03L0F7MpCdR+aMyRlwc9p2D4lbACr6CCiOh0+N1nt6rbTXHsGIb6EpfxfmzcE/lVDK
4nwY8T2HNfyMfIE4Ugnx15YlhcMNxyTQmpOK5wJnCJJvDZzDqskWYftsuSvVvsaosxAf2REYv+CQ
VG9lfkP9Upr8OEaX0xi6MnJImuijUSHaCXpNOHfZ91CsdeMIsFZFhBoMm54nvSo/3O7ZxlYRf/ve
McN5b/kLZAAejgVcV0n5rBgh1BsBEQa5ofFATtBDiEx3jO/DqKLRIOIEVnNEoWAbPf+ZhbussncE
GKG9FnQ5YBxZIC312J0T3Yz6eZ8xVwyNgxVfh5gROgPprntpsgxC/wlp19xs2lnWtYtW7KqExDXU
Kb5LywrLKkr9+Kg3BdmWjxxAD51zyKkQiz5Z5sjlzDvD11SxianDgW1sM0QuefgUaCbW85lGSTvI
FJ/ph9TffAYseoZCFXnOFK1ArnpZD5tO3+nBoQIX08Z0ifDIUWPEiYbVal2Ij4wqy1XMmZ5j6U9x
degoB9DBDNdKXajGhxRHaxLThQtqkhjldW2ceZoe1AxaZ44bSHmBTW8gvGF8b1RvKooZy3+ucJUj
c6CFsBqa78hn6j3h89gY3QSS4WtYjewgcFTch6j+dlk3Dck1+fjsIZOcZJzRofb2Aq5njI5EpBBh
V5AGVfto8TMyFJbKu2puRH93yxdSxRFQOiQ7EYDK/KJdpcO5sO80XEIRYzQly0Zp8Hy2Dy6CTqFo
fJebQJPboDoTgLdsGdI0lbMzmCM52tLSSffgcaXY7WDGK69t+C2g2hd4qxF35v2174+I2DFXgiyx
5mZ7Rj6MR5RtFxYH/vWZZnAxyJjo4XVWc2ebt0z0A0QMuKRlOS7rtt60KiJBWLl9ICmd4CbDGW8e
dVQRoboL4w8DPgVj8C9pC7QZl7HrjiOich8kezNJddCJyYkqo8JYdj4qRskFzDKpPkm2cdtRbpqp
3xoucX7dPFiQgV3rzorX/YHERlqJ8qkEFlM6yOwVJvUti5hnZtS+AdsfSoE/sC+nsSxSPeOg1pAd
dO6KFEmaH+3EyDxRa/naULtF0OCZuQZl/KT1yRpXHFHy+4yfrmJu5WtQWxIGUIKQV1nRsbW4wen1
oZnuNu+Ab5BoyJSOVQZlZcLFPUgTqKW3HSb9Amxphz/ni+RXw8VI6ITFvzRmlXmtrMbkw2pfNCQL
bcWiRgzGXi+6b9HvPeMz6GHTXjR3Vocbm6LW8Ikv0lcCR6PkhEezlJUa+iKoigwtvGSvtkjrrZNM
oMkGM8lNq6/DhaN8pvVdI2mNPoBvQP1BQR6232ovYLEyPOYU4jIQczk3PwidK8VZmQoDfCZjBCqb
s3JQfinaqtGRQz5GFTzZAFndhUSXcVyb+XOknQyeWGGuWwLXprKoeOrVF6vlEPGOxkCjIh5PrvfL
5bAXRoUXiDaDW52FRh40yMDWRUQX4Q9qYHixW+hwcNjqo07deOOjJznHkGw1L7VZYQHHQouwxNDE
eRDDrYP/or4NHha16iU367OF6ivXx60Xvml5vuFMp7+BuZdoa+yYzbevsXPZJTKoXEY73Y0O7ZTr
5abNV4gxpc7F3ICqXjj4qtonRXPPTXKt45TLF2wo1FigLRpuFcTgPoTYubtVqZ4HTJCxmI2owzEp
J2dZLStjG7JvFAH2OAVVOgIo7gXuO3oUxM3fZA0RuwwdpcarYgcRmsCNry5TwHbOokP4FC1a/wUI
P4f8ykeuxLYrvVcnv+BKWXY65Bak5D6cFz9m03DfO+DRlcSdXwXb2rvFGRJlthUjszeJ9mSlJd7M
bBZieyhT90mWwJJaZZ1nyKk4w0i75J75ElhHA0F0jU8it9aRvqE/47r3Xn6I+FACgx47DiRCbRlF
+yFYw6mZg7srRdjZosKTghTRas1InwYXmYl3bdhK/2Pyt2JX3w1iLo12o1prodw7pkg+pB2NvmuU
UQ5KLALpomaqmVPrIlPYDul36zswPQo0LcAvufip6BK9eciYHkcYlvyIYBV6DS01KvFrRrxzBCDq
AclojJCM5onZk/MTLWsP/Jczz4ZiHrbsKcpZ2p9dYwOYnRbccewXfgfkIs3orHBXJWw5fvWC10D5
ViD9hQSHOicye436yy1vgXdupieK81CrVskkA4FSjfvws3U2lXMUI50rZDTEcKRobGz8s2q/D4Pv
ssBVtcmKvdsXPFGbgY3dIFQIg2hA+aMP3PxXQ+gjK9y4obtoUWtFjfGOaIK8qS+BUBA5pVi5eroG
cwtPBF1k763F8FULbzfW6SX0QOVoYfesZR0Si26ZRARhlrTCCFatyG5cYyXG3ItlUf4a87VJ7Nzg
1Xuds1INcUih+wGWxbQz2kOuLMmNRgJd+b+a+JbET67/y80npjfB4YcuNJ5p5O7SIn6OqDOcyY/T
IhA1X7zhGha3tLz6NaFtb4OekbkyLmKVotdwl/QER2RfuoPRBItbCXNeU9+Sgag2dllD6ItmQkvp
/KzsPU/w3sbqImfDYcQFLAzkxoTmUrKcltCksAzu9FEfbB1V7oQ3QIhdIjQzGgAF6CICv9uDqd7F
1YYwK5zewrm4HRjHcaOROFQO9tGkOlN9NKpxdYr8lLf62MMeTpjfqf1nbB/14L32WWbNE8hlFN/v
rfpe+fmyaJC+Iv4Wpv84ciuri3ImNIfu5qNhv3WkOigqXzWt2EfNYC9YRvo5zGlhzDN6Ekd2gT5F
zrDUsBs6K3RTpcGc7UyMkmEB10Ec9B7lT8KeKRBkxRwHlEUbl4zvHNYYm4cBcAhKgjmLP/ziubJ+
MbgOEO0QbaXvnO5I4kPhXtGDewRbojFNzH0wsZX2IasyH9eo1TjUZkY8E+1dNfc6rUn3PVZ3abRH
D8Ej5LdwqKuXxtzW9X20HoFLyvQ40UWJBBPZawCEQH21W7omZ/xTufUxpNc4OhmALNjY2AuV5yBb
cXIaU4jiWZdPpgZ3YsujQfZToC/daJWT4DvqiPz2drGW9kZFw5L0i1i++jwj6hOKPhI+8asDhQms
j3LYVF6GTmNFzATBC6rY4vj1kN/5/jJjek2d7iORhJMRvwCGjI17DDegtC4DXk195daUl/MCF6bG
NpKxhvLBmHfVsyjJV9vk2HRJ7OncF9Gs3OLYipvozhGNw/Fc+csqQfepQs9dpeaXLl7jeGPDcOIe
ZnyxsgXzRkGaF1tZ3RWojOYI9Qkr4Zpz7bHeI5GtuOQfFNj55DXLE7b/7ImXhMWUDw8aOtiChiYh
Ajnr21jIHrbXQqZQsTGFHmxYQGyw/QGBlos0iZO6PoKjcDnOQddQc5GpDm25k8BHXxp9PWjzlDzA
blP3336wICA1tLn+auHcdl5N08Jf91q7Wy+hjMTftqolKZEr0XAoEWn7bAJEPFv5gQdpyPcV5zms
eJ1XmPsVZQpRyVtu4UIBf7xhg1ZeQlAmmfLL7RbGeHTLN3V45Y7HtagRJJHszP6Kp9Y1jm20tuh0
R9sqnHvjpVLBPnzQxedQ79+68aqJJxFsJ4JESur7G6LaOF65Xw0rCfAfRhFcbiDvtfaV2nSwN3bF
rPJShVtbU5DvcR4CKON2t3Qd+ul3ouoqkoSoOoTBxR/E00L7hWjGjV689pbF0+xwp0NIauNn2IKx
z0G8ZsY2GFcobnm9Lof92DyX3K39pZ3B3v7dPeabwrnXzUfUo8gzhQk//O7AunP3EnSkXBbQn+YG
+k7CG0gxktEIXhymPmSDFx7wroYF5+3IKzMbsEbTlOQCOLDH2YcAzN+b2t1CPUqrLVqF9pNXXO1g
CVNQ1db5gLdioSBmT7eqfgFJVllU11DA9RU0YjkiQn1oblLOibcZAnig0VoHW6pFjHMILDIvSUcG
Aa2kGDyKPrNR5bOrxOiK+1lEudbmx3jY4Odrk507kKm00AbUdrOh3AAmM+yjSMAbMR8aT+V0s4te
bFyOyK37/qqOKy5PuY5p+XdkZwfGFEN4fHOzYmFoj042pzQzcQXG9UVPV4FxMW2yjReJsk07egDe
rpK/TGrg9p34ZD6tj1o8h0QAVjuK1sx57bPfUlY9JhKcfAS+LkBvXC3avQZjOwnAw2BIfLbCW9lS
kHDHPNEDLsgeV2HwcD1o+x17OYqLqRRVlQv3fNs85MUtSw/COynx0fVjbnS/YkpsulehtS7y6bLw
kBLOqZwp0P3gS7orJyYeYB3yDClPyNZrM5xrHZ1hbx/aixC9fd29MJ/C4jFnqydUDp4rCbZmM/Fh
RhCQolIWhfHScqMbFiC1hL31JM8/2o1ZwIQkwn3S7ejQ0etLyk0yCeY5Bfwvtbj6SKaTZ8Br9jC3
Qa9ARaYJHYEOWPAEUFqQHhia/MviKOqt3cy9hpv92u/AZuQPjOnAgxBawg1yqeSrHGgeVR5Kr2Rd
uC+Gx1JaSG7vaCrpsat7T1sJBOTcluXKsR90IPifpThm6vAASgaccvnagQ1BQnB2uAxZS+T9Xbzr
7TXjt5IuJT7CeNtVi758TuNfDrJSLgU9asal72w5x+f0QWEhmMNFyicfwMlwp6LUbARZd4BYpKaQ
iqmKTeDceoyj+t7o3jHgmHS5EWGxCmdIe9mwkujQcbcMsq2pP5nO05Chid6iiWyVN03ujeAmsysn
RxKsQ94QZ0d5cNoPQYQVbKu+WefKqQpORnEp8h3qfeC1fT2barVyVlIUWc3Mb64Bsnfb3IaSBtIs
sQ5Wuc2tg+1glrR2aXI3oqXGCYZznPYk7lJ7TR70Q6OesM9SlMloa3CMjwiwJXpy8n0BSzlnaX7W
ITv3ecoPtvHtDcdOPlly0U/e4OSjBIVr7EaoZcnK5WIh721/telF9pchxni3tpGUdwvSrDWWTJm+
2ca8ohVZr/jyZUEyFJfm7jOjs0Xt3X/ECSGdr1r6nge/guGNSrxIjtm0ePc4q0qo3AmpykA/5dpV
N1oFSZLdyVgO5VYWL90wV/WPJCccMV5W1XMQbJkoZeYmtHdAvibPpLseNQZCdC8J7sLDSGWDg7bl
tmO+uR6c5bkY74Z2dbGSaDwv6wBeN35VX/tw9dWUF9etOgWf75YRX6+8wQ0DYMVv5OT3yty15qOl
vA7+ZxXtJyEpKVD1qtSOlr4kk8g1tygYRsZsytbgT5vjKOZ6v+IqUn6UPrbBlTT4gOeY48cTnn5Q
Jw1zI3xSanetjcfEWmLuYoSPDnvpZO9tswmdzZDQ235jDEPxU1vHUrtn5kGvjioNfNgmgffEUifW
RWeXSRmjp+kjSeZqjxV3IkwH+UPbrLPiWUxwb9aC5r0hQfD9Y0ffJ87mdSJoW6z6CqtxgjlTkxuH
9W9W87SX3P9XZcZwOV+NrL3YZHw8M91XU546ddvxIta4jdGtOd0rGWtJf4ucpWyfPWOXWh+NehP9
zsreiR2fe04HNnQ2mqu2P0nXA7x/y8xv9gPKdtHSVsKdMVwb7taWejJNSou72hZbo+8WLmyYlJqZ
yKD+pit73Zk4XDPlxeuoSDaedqvqj8S7+lT+gHaL5Bol0BeeayBSZIihSXNg6QsQ+ASuGAQ3EutL
bDq7P8Jk2jhufqu4mw8QtddRzjV8XUMey2hA1mSJgiVYON1OgjUf7yMui0wuG527OyqC3MSlsK4N
qolpJsJaGth8BBeRdkvfu9VfsxB0E4wngiVpzYOtSOdFBTMGaSPfSGFsaNxNY+wK7TESZtuC2Arm
YVfZAW3gVVN/xeEj6gy0Kpb/gHneHRmxrnNzo6urMN64NVGftzE64wSNce3l4dHLP+W4TjC/N/5H
039rIzyFYpZr+7x44v4x0smsBeECD+PU3dsgcY+J9Q12CUlW4D30FQFXprYAsuFAHM9dbtcnEISc
i51xJCm1xYic77v4Ilug5vMJQcd0VaX41ctHm8F0SDoSCod5H6EanzF2j7qlQgciz051sPURkEPM
gyGpoJdjXXFPqVYBWbRQJv11SgqDuWByAqAPDMLWao6e4ARaud7aRJAF96A/85YsHKJ0+MrqHhq/
goQjZN6oc414N+218i5d+07O4EJy0SetKisuSbLMsCH2+XfIpN1SVh7M347mMga38JV7AxfhkcG2
v6uys92cPW+beSsHpp1BzGM7n8LD0+eMDuskQ7Rwn8A3khLmIJt59FKw+K1lYe5KG9QDmNtV2C5o
cYyVfCDiErdwSQWUbNV8ldoLmIGwooADY6fEMvRWGCBDtkn55LAWXfth+rTqAe1l/0DTOdcOTfNC
BtgVBBLykYUonrDfEG/EgPhZ198NmnviqTa3HJkTcUNh1IWXkNqOJXqi5e8HK6QzfBmeuhHVzjDX
ivE1ohhguXsPXrzFWZgOO5NIuHSdpDswZSU5TNYHnjpMQXT2bcrUvhpwM1PwLBwgaVC0OuMiCFrJ
OsYis9o75xA2NLQ+a8x3hk1QyFpmu1psUkaOGQsSTKfFdMcujxIp6DQGiewDQiEJ4iiNb3q7JKT1
oTK/A3KSe6J+QckoeymLWapvdftQamuDnl+3VNMTDZqcg7JhZ0rFDuloWYnXEFyQik7WfZT02tPg
Bu0gydaeMJb6yIX5FHgXn440sODM30VY+BQ2afxFtCwJycqyLWG9mIPmoNntCu4ceelzDdkKnviW
u1R+dqlBiUxvtrGFlw+ro9wQrUsm4INnXBtQ/la+BR84ud3pw3QhSaZgf+iK5vZBTbipf7UNf+/V
5h6b1rcUunqG6KJQd4nLtsFhgzvKYyCWegVtg2bu+N+qdnPHo1TvETkgFtHcse2DjbPnWeAvNK/B
AX9tgqvWECMH6L8Mv5oCY7JHSHfTHn1aFGVqr1gSYwQ3HlCEVYD5PghCSgosJPNyuA3iVHqPmb7i
lhYWzyxr1X73mq0xXeGZ73Mr9j6IXZx5Jjtck1N5ow9TOLbcF686q/pjb9yFfmlqj3HYiCU6nCsV
m+V4wr8PljkN3jx6cK6yGwue9trDby0OXXCviwPJy2V9jbRdEXzX1mMNythm6kIgsflF4+T3QYdd
HT4MJw0Z4SbgWniPavbklYe4+lU472wRA4kwADQxskqGsDf6R2LkBdNlDq9UPBHzQ4JHMHzlkDy1
fVhi5cm57lgg9gwOfdpCp4Cbei4YrX5RaGB/mFv6N7l0KdxuoB4P0ChgpGFNWkTypCHf9huyNo2v
rHXJzHYuljCv2bBRTf8YZXKV19tOh9AQc46oHpajgmomcJL2lpAVyunB1/iZuBpG47yFvjHUzcdg
uihISuSZe833IKvqHUWjOY1l7QrcVJZlhNIZmqdCxitMUmPiLmrPttKilxo0J9uWbWvuGu4ZzeRV
j1fCOZMkRdRjLFiOkrCWlMGMQV9dzEghpLvFBd8qii+AiM0W+xeHWI3uHLyQJI0BVgwksyeSlRnj
B8O8D4Xk7MosxDr1sjeHo8zpkqanSl+p/k1hQJemE3NlZjvxwuBGbwXmWo0ZTRjfcfzpo7mPsZWE
D3YM/wNklggYtJGk5TS0nmr0STGNMoxFc7MCbKegqBHIdj56azewV2qlsxONrXI/wqyGbVxpjAUs
roYmmafRbGQGzWDYGNDaAiyMeZe2/eLinDBCZx0Gn4FSrVmli2Qkkp03i/mLyzfJfNkyE8ZHHVA+
eUcrY7Qj6nXtPjNoS2f/gwEZvZ6Fdl+DLOEDlTAW7WWs3h1l7fxJLq1NSs2/a1f/Lgv5IcfxieNS
Y5f+tx0q/SLVhxq/HXw4PxIAQgZ4PHlQybul8MTEvc/NKyyBTuhVXq0xOU9W/1orD/8uV/mndpdf
yjYtQFKqiY/oh7zUcazUJgnQnrcVkrtWOBX5MGm+YmJs/EGn/MMwg16cl3IEnSHLkHh0Jm3vX3TK
kriLKJeZMvcCm1rBqRVCUfLu7d/fkDbJeX5+zKh9VPV/STuv3saxNO9/lUXfc5bpMCx25sLKki2n
cqi6IRyZc+anf3/01E7JtGC9O4tGo1Htso7Ik57wD5psAouWJ68ZGZcBcHgmzRsDrvmyzhPJnRVS
XIerTle8m4IW3bUJYPrckGk0Y42dzOU4cp9t01dPwHePvF1d1m1VFapmm8IcKVwHj+zBafbzDOgR
eB0bDclhQD0Fj7pI1+WzE89tH4EdfRpsgnOSERazrWr0Luqo+yuNjf2Mq2Hz1mHF+GJChg3qGFsm
tGzSqnor+wJPU/e8iYyFgQqL0+hEVh0dTnqmZmGu0bfcY5o68h05J+sAU4GmRUwkcTFeqqK5cMXW
iok9ifoGRF/jF4W61CBqtHxfDIPqsiOwn3KxJw2bF4Pwzq/8lXDTlUHtwY6LZSunyL6iIoZ2rIIi
nqT9wMqS0u6+CPjioOrLeixCQXlxqbwWJPAqiiIoexk50ss/QpEToLerRtlU3MYjbTQoHlFHYufD
dMNOSY4R5qRx6KP3V2KEk9jGKlEvmmK09XyQwWoGpJhe6S+7+NGEIKB35SwkwzToMQ0CLAphZQbC
JHjRM7GIMY9TlGAn0fsz8E7Quivf9i4smSIXobxhU0EQOrQcdFDgpc/R60NQhSyNJqsF+su3pEXt
vGmOvOhi8KKUeamponJBDylFRwip6IoDoqN0kxW/dK8bQyvqGh1J607Qo1IFUJzqUkVMeCGX0AyB
/bcmghwFcEcV7a94lLqkfYc2JCWQIswpL9EE0rSFS/zX+fEryK6Fap7L2L7LQ3GfIox8JsmI+CLI
N7oRaIiruGQqSmvsC64vks74Osm7S1XpmaJwdMOJEQnADvnH4OOk9pQ09loULZoq8XkpU0incOkU
LY9pXsUgXqqoeopqZezWz4smWKBc4NVI/TDHKjFaFdd7udpXbQViDDwgO9eDVpM8wvedq7W/ADK7
VHhVmqUuA6rSETEDgnRoN+JIo9xExVpiCYa0EdOMyH4k82MecWJ7HTm9wA9aIIMh/lqyMoEuEmE1
lp9xUBaZY5F9B3jnFhAt0VVDQKMalIo4HG3kXPTyTZigqdBUiEIKHdw9rKFwafduuc5MPbz//puZ
1rFTBg6oMDQBWgMO2udTRiI/TenW4W4aiE3t0A5otHOjA61zDwQUDQoQS9cqpQcM8CQdjEcHzVzL
cPkEpY90SoTOMvLSWDPkytqk9VuOXRUNDnAO5vVBUu9ldeNkiFX0M7vYeH65VjGxSAoEBJ5lgsKh
f7ZxoAYJpSTxChMw/JPQPB7NL53xJWFXAQkZcL20pfLrQhUnHiOxxtFXJPsUSwkQhyX/bZpNgzJE
gr1DlchLl0/CV53w7VmqSC+iedUYS7OgVUH1W5SXkmIuCTUcZEs1CiEhgJ5Ri8MchbJqeUsRuuoQ
MkLDOgGeKOTlqIOfjTxoH0Q2zY8cgbFU1LPWo4rmA/bJuysw5030XDhj9zWZNwX93/qqT+EXRMBM
3GurP9cafN4HlAf4S9HoMAEFL4AfkmY7BZ0GuENZ521NRLFaXZu1JUiFUV7ZQZf9zEtRbNfQTbWp
oW2UfoXtpiZuoItTeb814Ql5pGvuz6yzF3l+m5uXJY4rfvtuIIyd0m7VnF9WnO0kgH+Zp98Fukmv
FS0aQ1vXFIC75AIxQ0+jO41XQKw/BypZCbpLSWrvxlYtauouPHYKD7joXKjtMu2upc5cZ/W9hT6q
K7p5Iq9xIIlpdJsKwlDmpskvChhFAGMIDyw6ozSMBkTZ566xkwRcaPiCnjbWkXvbmGvKq2eT8Q7u
VUJDJa3vvMQla9VBVpMAgyav0U+GinXt5b9CMsbI3KfSTgnXtfdLRxTHTIlhrV8l5S5dVjalMG+8
5Cbre9SwEoimziYrL7OsuGNGnPhRihaJdd3a1c6ylwVv3GqACRlXDrggmy6WeW6/RYg5piHCXt4C
V+l1BkCPU9gVUM+hDNTdzWgpnIGrAZChoyUPoswCXVLRJCQ3oz1g3wQqaXh/aYPzLGFWWcZdhdUw
HFuNGBQQXr7NDGqUbZej3IdBb9rhPymFgmYrfiEdc2x4u1pWQDq7GwOIjNEia6eNjaHoHTL0LDZu
IgNMKAybAiCfoix1KthO9FM1N7oKK4aizrpSsCbD9yXqBTuZ/RJcoobOejuLtVsIM7L7btEF5tjR
Gg3k0Y09/KRINtC0qklXLHkuQ07FkkoTr5r+iif2xkDcnJwXNfszJEvOfETrFNqkVus82mU51zV/
GRQYZVKXqwV3P1pLBWcAtBBjV0ZQ6dC3bYuNb659vMpl4gcrB05oYUdGtcVCqtrhTHloKBMEAIIj
5TJLXjGYnuEpUfQLF1wk+BEv6LBgBfZ61WG8KiDfJCHIEHtEnZL1ZD+6/DYmzejUn3UM8a+GBaA4
lwXy4wnVYsFqFeiXoWTrgpsU4dMgX+n4jzkakug1HAQUAJdl+wStpCkvlQboEC2ofl7gQ5BSPkpK
CuUJt9RjCpBPISSSwNrEsJetnelctuXNaMmuUMIY0U+ujqZKQxaMiLZvzEMhr9TsubBCTAyV+cid
sR3WFS1gL/4ZhlcqsDPQjHBYqrWXoyVXYMRF4wMBU4xH5ZjeunYO8aVtLDqBP83kBYEoSd9g0hEi
sOUCZ8vpYhSoLSCRwG0r6p2rhqNZ/VkhPekgDopux4WEKBy8VZnav3enQRGRlJkXr3RIydW+B5Ce
muDA5adeeVYAGNv1ReifJ8lW6eDbAm9UWbjKNpKidRHnVIXRphj0jdcBPMz7ZaiYd35X7CPlxygi
igbmAq8VoL9UeHoETHQQiOjzqC4y+GoBwPe9pACEwjEQ1GUW7gXgMNidFE9ath+QEVAyPI4r7zUD
3Zfih4d4cUMoF62Sdqca9CgH7KGWHkV61wTDBTKgiRZB/doH9FYgnW5RlMUzqXMpNFBapWtkrbxk
1SFWrusGqPVNLG10dy8NdxkYcV+/wajQAQFF5Ry6mLbxahS0ekBU6XmRbwqKY73hXURgQhowBlLm
Anz+GXTRGsJLWZ9heEy9Di0OrO6XQnUhZqsLJUfkFy0d/S4D2+Ql9PXRuYWvlrQXA/5UbrQ2oY0y
FUa2x3WH9Bv0Ot3tvMEFr8YL2gI8F7zEWAT5xBS6A6idbncUvMreLqXaFMNWhT40z1yfHiEsOSr5
VXDpoMohoaiiui9NU2394jGglWWNsShwrVHxKnqxPHWtEyVH1FICBcbRgMsugLgQjhIiAuzZGyKT
DgWP1KACmAGlvoZpPcMzYjn2EAbdBl+qjhqHXEMzl7yiT7nV0NxUAm5XQDgyVVJct9OtW9+UNC9k
iH1Z9Zbnd56K34j3prr22hoKagM/lfgBeWZJfm+zq9a4qsJHBdmXusb5DnFYuEG0C9xRYhNYnY9d
j9PMGmfveRsFJ0C33XLFgSbq4kVT3lI47inEoM7jM1+6rF3XdrYytZewoHWhAJ9B8CzY+gRiRYZB
QPjQIInhOYCAWAFGUdz1ijdL8oemudN434NmAybACSNf1+67bu185x0Thjh68hCKHdAUrhUuuuDO
JVCuRgY9axIiZmjSKK8BTSnXnqqg+HmTprD8AZNFMb6jI8EHd61UEly+TwpdeDg/i8i5Uii7lxTV
o2xfMiMqUAS0ex1/jDXOvRRPJZ8KlY/PJpJGjeaT5tAnwFBEkqNNodxGqI07ENc6NJ5bVKDhiVcd
xuYxDjpjbqOrW0zKz0J5VxL/wEjUO2XrBdDXjR82SNXRaEHriV9VFrGIu/kgPcRyjTVMMRIkWRD0
ArOtIVKUBjyEnSjWJfcIZGM6gThof1PXMjyi81q82AHOsnAuMZpQwmfUb8uyYU/thv4HQFhEn/dy
FECyqHZAtTa9ZyHvhYOI4m/yUHp2Gp+zun1q0+ZVbc8TC3Es/RXcWww03yXUtignKhc+F0LXbxB8
gvwF/skr8H42reeWFg9szcXw+n1s/ZVuDKdZkw1oQ7ZM2D+hVsdNM+SmnBPYGSEloUCxrko3Knmp
SXDuFwMGb66SrtNM0k6ou3wlLcHdUseCkSyblqZN0o3GqXO0nVCr6IsWAIfMhSc88GmisKN1GmjG
8vsn/ZreMB4AOcoUpqoZ+jSHgFPnljHiGQk3Cdwg2aBqnHCYfT+MKh8diExFNw1KQKaYFJwo0Qd6
g6sMRtcE+sawzbC4lD34w6a1A1UFOVesQ995qSJvbQT9veFe21Hz0zXoWwlJ2WtyPtfd0bi9gQrl
vmqqQPivpC5B/bKtq+tGWDeZ30Cso/6q6z2QRyQetcJEyzF/LoHphmV60WFE69bRpQRGoSE9KRFQ
sN1skUijkms8S0T14ntsYLdeeXi2WCYGOslAObnB4hgEtERHXUHIU4qlH4BA10XLf4u2w5iU7pA7
drFuqhSscfNY1fRbYsd4TkLaU9wyg+GvEXc2EJTDoXLo/BePdjtvArKjx70WrctOv9d8QnwDT8Do
Cl3UlTqMar/mVZJVl3G1p6BduM42tIIN19i6bNpNDSA81XVk1vtwacL1HQJ0ikKVdka9b9TuFs3Y
h7JEgW+wiWR7xPWBDVRDvTONgHpC+GrlcM6aUSIgsodVLkf7mKgux2s6FCmsR7ImQc8T9bGyeHPU
aB5RDFaRcmo4vB37KkC/VcWMx5SlM6m8FxCzVDlCrmwZ5vdebj47A338KJwbNLp7MvXYWWeK9EtX
gjU2Uz88SGxOCOi2RVGktc+L4tGpn00wzEiKrGT3IpXgTqF2Bot7gL/jcHcauE/iRrQ0wvC2pqnO
KeO9R7Gxi13eBC7erfciW3To7DUOUuc+CWaGjY+UPgxB+OJHBXjadSrlu1Z5cQKaKaW8VhP/WqKJ
mpnNorA3FXNdl2899rntGPcBQSzMO3pI64HaR6mpcCcMxEIeYySPtaSeiezOrR7a0KQlC47EQFoO
FI5dmz9rE+ZOhkRtBL42UbNHKFS7nEVmU1ILYzTipMfv99zXuiBb+2DHjTvyoAjpu01jln4Jjmx0
K1PI465kOTfum6YDTtFC1Nz7aHn0i++H1b8cniZCpLhcfRwpo1rH53GTJkVAoPU1VDYq91qOICW7
flpuJLKzyyH023kTpLzQjpzcsUFZaHqB6Fga1eqqTmozmPWe1Gyo5eKhGGr62u6s9HHwa7FL1Sq4
N1UveRB+ZLwlaRpRLdBltAv6lrRrVpmGcpNZPWZ5utztOq2tbqSY4kNaJ5Cr0rribpFqDxllE8+q
OtSbXZbVw85K8+zO89L6Iqor8qRMFFcVmm1vnAWDM6eUQDvdSnLwVFosry2pQpIOIZTsuqwzGyRs
lLw6fRGfKNPjwcfb+lzW1pHPUhCB0JDZsKdl7bSUujqvqdPVlLNRoh1ZNrOafrAu1Zs+9emxd1hs
XnckV0hU9hWGLfRATSIK8D11/hKASXPAdUhQAisoyjFdGhBEivTcg7ciprWKSzAmsxCr+Qz8fE37
d2Sm4/DeRmRl+wCElAWFXIEUruEKaWOVy5X0JOriXuuHHY6mM452xODeBZujPy90oN5vkgshrcTx
yAEMh3uzJ93kQJAEeVTWVrMYX8vOo10VlLOkLxdJsstVY8TjWv2T3Txo6CMWOqdJh5SidqVhlIxn
sUnnLcVJuWjopIQ3jtogVkdfVeN/I54Ls8Z7V2FWldQYbcOnPIA5n7WwSBPxUURWWcGhxO0BKS0r
5zyTpJ2Z0wgEBaQPzTwd0L5roJj4b2EFuwgmlPQaqJy1kBXRx7+WpYvOe/Dz+nwQ6EVCh7NUfgCs
FmWLyNtUdbErTOgXlMtNzV6ZNqoEyksnPSaEUhKVEieRflCEmetU5gME6YEJRkk6r5GezSjT+Wqz
8iLcRolymozSKVXxpngdSvUmjSm62kipFrPBa9dObcwA8UNr8nYxeuhlDlgDRMpoNpCUd6byK69e
M8pmjcF6UW8TKkhpCCHCuCvRJBxSsSDj1Vg8SoeOHfgJgZ+tpYKq9Kl33wLYnnnlPrXvqK1E+VUw
1nZgNPVUvS8Mb1urOSy0Yq5SYW+c9qLs96X5LlFd1mR8VNc+vp1yvjDtX/AyYqgKnkW+xwEqUaa3
uQI1fGpiCo7OKMaR3ts58sKJi0H3k6bpqwa796Tq5o1APhg9WQPwOBAzA3CkXfcbjoA9HGxi//C6
B6goEOIsL5pgBY3IS6+xvZpZ+S9RwzYbJM4G5WK0si5+FTBmC2tFt0MylqK9lfOtT/bhb50EiPm+
N18oQbY6BMPhypHWsq78oqd4oRTZsuTcbnIwNSNoGry8WsMyuDMH3D+bisZojosFWZntaheIJG7r
wd7r/XtCHbLNkstaf+yLW2kgf+oE/OLgwgBxU5o/hYsLdAIZajT6o7EKy5auCBWpukJIBO8DI1PA
EICTQ3crsdDcWusaKuqkNaUZXdQ+aDcvQoAL+jQVte/PcvVY1IbUE1KFnOjal6Za4sZqUccNCjhU
dXQQsJwcnh4U533rtD8UNFbWQMnsizAZZbzUUR04VOtlbSgSXBa1nemxyX7P7HZZhkp+kfZG8MTx
TJTZO8Gl3ss1d2gV9ggg94IErM8ajJca3dpmXSNOXU1HzlKhmqYh2ypyRcakUzZI6aDSb0W6T3Tl
Ih0a8kYXwtb3L+1IJ1KnIk9f1UJ6QLaMsW5/cPGaVhaodo9Ao8E6oWdjancdmLK17aeoWsSahbJ7
FS3ySkd2x4b13QVFfZVrhbj+/pscSyZoG+jCos2rIVb3+YsEVVPWCEKZOFMF8XWbRzX2tjHSYYbs
cBem9YlkQv3a6ta1wwEnIUdH4mnZ4WDOQyItpl2IVaQP0iyiM3EhOxWxWQysSs6Br5t9K6A2ysBU
YhRX61EiIMFyE0gaukRZZqFblJVAyAsJw5VyNFYs5Woe+Eo1crvTc8RspftcH5QTT3HsrVkWkkuW
Ymo0ZCdvjbZ4JoGVsOeGZBLzNibfcMxc0OtJIpDU6LyeGPFrI8dAqgPjQUXjHkNP6/M88SJECsKD
Di5eiNQacISYJVVJubUq5If/7ZqwNF1VeTz0Mg3jYwoPFqeMlYlLqWZUQ8a8NBOaD2g+G9ubBUDL
3NBO9eW/vE70KFVVx6JFJ3yRrcnDNQ22Pa3GdVNKUQtn3svFhZoF8lXbe+FPrXB0C2QwkBtIIJKL
IIHWUW3rfXXrR2GDuJkMrDWyW+snNtTEPYqIchQV6SKc0Bj7Ei+bQoHVaxh8U8XkDX2eBS2xtUYP
6H+VjhPfkHKqN47b9zfCyOAtU+G9kDpJev1+OpSJmqutMCqilRbKJ+aIkpiMags59yuW4qKKPfyJ
i1B6SRNEWxexKtvQFHEzVUlSVnUqIVuQqs6L5gpl//23+DpHAilZXTNwWCPunyqXSLGoyjQjZFcN
R7pAsE4FYSbdoPOH72GeKicQIceHMy15vFTI0ye1gCzLTXBlg7LQq3SVO5G/bQ2/W1ASwU5XkRbf
P9xHzeRTCG3ydIqFZKtgLWrGBI0RjbrCVBRUoL9dQ1hUjBVdxSwehYV2QdOWBi35tCNO9VUJIKjZ
VS1RXT80NXDNRN0kgV28CDshm6HyTeXVaIAJJHnmz1z4nkuEAO2bwuhjCVayV132Gr3Eoojp3jRw
H4zBENCWHZkyeuw/DwVGjV7QRnBCUEvh9k4WGOMOC9W1+AQT2RQcMNNYQyRsaO66trLvYXZW4ez7
9/L1tOa9GBwFSAWZskLV6fOCLzGypcXgGgt/iEEmVTkla9KbXntt8We+Vlobfmve0/YqYgFBAb4m
MLoSHrVd9nlJA7V16Pu5HQbBKqmtEkb5s96M8Ok0SEcoqIQxHllzFW3dVImvlUzLsMyrPF3FZiIF
8vr9E31eV5auc+HqQqCYR+eKo3SyriQ5r12r4L5zBSwLaciXcZ9Wq7BwAN9JFDG/H+5zcPR1uMlt
l3lFVyOsjmE1dto3Siwb2yp2/J//+1GEDSDL4CLXLTG5jlAWt8lR0EyQUgt+LD0VSs6VeWKTTGSN
//kwJoKDQEgo3hnm5N11kWU1TYh6cGZFzVoy/Wdmn5ZUTKG8TZ18HWfsTkbfA3gkRBNgNXJXilcF
ipfokpAYRiymE0CqIzMqdPBcGorXKLJPdR8VV0FoPm/o5WKuemdECK/g8BooGGXgQ0cCYpsnMm5l
XPV/TouPFwFMjU68rhioOemT953WICEQ8wMb6DnDczyW+DzPfDYkUd4GOq3hrEuAG5SVvgq6IZiH
ih3Mca8AGSw1xd33k3/82wiKKTQxZEu3Jt/G8H2qWSqESWr7yQJnK33mVrC15Ai0faWEmJB3sq1c
KoGMCFpuldpCwQg4xwASTYmcmuuJU+Nzdef367G5KISpEOB+oNEO4ofObEunyAQzQg5GnyX4Rdjf
PvQy0YSvWc4iMmsxryw3PLG5FTFehYczQ+0Y9VfUtRAdBU4oTwpLQWW2ChepseiawgcZjQuWnJfW
PtNEskATqZrlge0v0j7EI62PMIWx5ULdlBRDaalRwHsKvQ5PpSxD5XDwIPkqoaWBjkZ2/m7Iyuy+
N4zu1RGVfF6bmrQ0uxZaHhbtxp7GPkikAl0fOl6UAyvbqC6r3tR2StWoMFSon1oyFUwPiuIS36J2
z71f/wT1b4P3Ssut5dIR1cNAWecS5Mc4VEMA6lQtsXdUlpYigqWKo0MGnQv9x7CXIU02RMKBWZGt
DlUAfzzXidNQ16E5ALIhQnkRXXr7IS0GXEyMxL23JDW7p/ge3NHpy1ciaQc+piiycu8riCxIuSJt
tLird4NSFN3atq3Rw0MUncxV51iIfvSOiYtG318ZeV6tEbUKvHXA5UZ7XbaTVZNk3WPoauXaDUC3
R0iXAGBRHX3XJUVgrSIZzx7fN7kpFJMdsQo75ESHstZ0QF30fTd6P7gXkeNB+6WTEpJVB+Kx6F40
Ty02iGr4eCeoBYAuJCAKFURzm5gxbF21UGdOoKb3dW/TkZNNFRvMXIGZGKsj/i7tAF90dSygLzh9
Dsgsxbk1bWyZom0cYW/qgCtB64V0vZQ7rINcDa1lqDnugONjkIe7PNCoIUZ+v6yoJOGRGbZrRBnr
Ta561k0RUZ1JXeAFwurEtrT6HutFG//XyB1JxoQFtAwQUqOnF79mUS3/ctQASxDJxMElSoMWzI8n
VmaHi+zM0xSq6+FodpANVX2JJySmAa2LfGGfFMAesbqEjNNJBtpruXPnRhEo6ZbYrAK8rqQV+Yhu
Pah4dZizYPCUfCWVtvMQB75663epeeIonqS1FpcPibNO81y2baERJ34OF/y6bxJ4yQAQEW1oaBOb
PS9LCkSGhEhboR7o0Fo0eqG+t7qj34P7MYGnd5hWpCbmjN+fjONmnxwGhmXYsq1zDqmKOgnq4hCh
n7AAhRO6KGc2QdxkZwK5ZZ0+dz9sueDyywKF9su2reGIlZEDofv7r6BNrwquY1kXhioUskSgx5Nm
XRtIwndzyV4kjoV+ir2VfC4lPJ6hKscgu+TrIexWYV+jRGCuUhsPbjRXHRNDoQ/0arqwffitEQAr
SK9ZgD4nLhe4O0BrpSRlGLsMQCM2rBwt2GjAS2lS7Brjs7FGawJUIWr/ZxL0ny/df7lv6dU/32D5
j//mzy9p1he+61WTP/7jwn8p0jJ9r/57/LV//bXPv/SPy+wtua2Kt7fq4imb/s1Pv8jn/x5//lQ9
ffoDAnB+1V/Xb0V/81bWUfUxCN90/Jv/vz/8j7ePT/nRZ29//+uFSn41fho9heSv3z/avP79Lzox
B9M7fv7vH+6fYn7vNh2N3Z++/MbbU1n9/S+h/O0DU06GLmzL0FSuxfZt/Iku/81G/R94KC0PmsY6
2yJJi8r7+1+Kwo9MS8GZgsiUvicXWkmLgR9Jyt/IvWVEIikcsH6EZf71P4/+aZL+TNp/JHV8lfrk
/Xzy56uRiJfPl0muNfTKaRZM27gquBKjqYAnNY+AP6x3OEfmutxHcwqgSzeegfnTUWS8K08cCp/j
s9/j0u20SCFoUajT8CRRO1R5GFeuOhnjixiCuIpDd0GbYR7X0okd9/F5f3b97/FUBgRcr1Mzmey4
VG95mcPHc/bvQCuxhBbFnENbW0sLBxWaM+esuqFRAVU+9M/w71tWM395yvzhc+T/9WuMQdJBEKS5
cRH7HV/DHvU443NRn8Idj5/w5UE1QoQReUx/fhLrGIHVkIZDgsVAHuAJ5BdPo0xOa4Y2UOeC1Ee+
8mC9/15UnxbRiTG1yZGKOGySDgpj4ry66LxViG8EOPbmrH7S79GBnhvzAYL+ozmCEOfx8tRimgS7
v1/rn4fWJqspyq3Bqt1xdl/sS2tbr8JViBrEOWLQO3du3Jx43qOb5mC48Xg/mEWXdVZaA89L9yme
BefGNdJI62ZdLoN7DQ7vorqmhbU4Mar2/cxOhd1NauZIw32MGv3IrqJ5OjNewRfOwqt02a+Vn9+P
d3SpHjzk5NauFDkxLZvh6lzPlaUUjVw3PCJQh/y/DTS+7YO36bkZkQl+rjQZH13zIUqMf2sADl9q
iRSzp5mHmiZKRRmB6ULip05vVG84McLR0wy0z/+MMNnWdVHVQh43AFoPUD8DeMu9dRXI+amdNq6s
r7v7z0CT3R3HARzBkkdBwG0J3ABxvS3wkq22DR+9xanT6ti+tgWmRTY1Rhhf44o8mBktiR0v9gAK
R5AVQlTibXcZlo8qmjJ+B2VDu/x+JSjHByQyE9x+XJaTfSzkEoSFaME5nFfY7Z3pd+azKOf1tbID
Yb2sngrM3H9a4QxxGeR3TuywSVj2z2PENhB3prZK0CqPb//gebNEDMJweV4s8mbqDAvvnbrtF9aq
3FZzrDgW5TuIt3m4qJ4Bvc4Rp7qCi7Mwlva1cQ5jYgnrVz4LVifeyrGNf/i1JtPQVyY4YpW30i2d
VZLPvWWxa1/Kc23m1mfSHFp1MPt+yEn77uNNWELlbua+pBE1Leo4rZEXoLuR6FzE+1pey9uR3o41
88J4Ay9a/ChntKVnEahnIJpLM1kN98hMwCifn/wun8vrX7/L5CAyA0ommMSxuc5QWngMruzL4tx7
pSVNyVUsi9thh07sWfXe3JdX0b5511aAmGjkIvLwmK1OrZJJwevj+9gyVXfaxBQOic4+r5IwppGU
j01dGqhz/b3cJ3Nl7WzGFaEuEbKV16f24RhwTrf94ZDm5IL1kVnUbZ8WaqfM1W03z2/GsAXBX8hv
5jWioHMImDP0kswTB9sHS2ly4HwaebIjg7hnJYxKYZgbd0sVAvhZvIZ3DwVsRvN6BZIrRSlvTbH0
8tTCP3IDfRp7sh2HplWMfHxqK0vqha/E3cwX1eb7pX7kLv80yGRzabXuOULmAXW0mTLjotXf4/DE
uXb0QVDWBzaoWFQjJ8Fn4ShKHzcjdsaHkYQEbRjefP8Up0aYXECJnsDMHDU+U7XZyY28M/UTnZ5j
MZYtHzzEZNlnnkJ/umaIaplwDqDrPWfb/Ug36dz7dXKTHTnzGA30gBC2KsTUoyiSTUeyRpVXoP+L
7KqT59HSmLdL/7V8ja6l4Ozf22MHI04mCXVfzLJCni/YmGBR8I/HQRgY86o6A4G46Ggt/3JAQq1O
37MTpvfvI+Vg7Mn0WZHZ4U7J2NLauXa2GIvP4excRk84rywIYE9cdCfHm8xlG6bwNQLGG48wGK9o
Z231eXZvWzMu+jllhRMjHjnDD6fzo5l5cLP6qRRYw7g+5Xa4qKN7fA1TYGXCwZAXPv/3m+H4oUWW
J3N9ybSQJ4dW13pZWaSMBvkAOzsAS/E8BxAz8xdQ5B7lF3BBnnFWbjit1fWpZz2+Uw6Gn5xbTip7
aPMzvHGd7uE8rfGdPtPe0TnhzZ66HifVtd9r52C0yQHWAyiL1XG0dtYuqk29atakt2foX65PHcjH
qgWgDP682MlVTI++1qpxGulf3Mh6DE/Ug+1HiYmDzQrfIXWh3IX4HCA3WQ32hmzAUd6Y1FRLqNcn
pvnoGaELFdAMdbQvZX21ayNkuvk2zTJ/8ncooM7CGYgvHL3O5DPEpk8MqB29hv8M+GUV+wnmcAoD
6ivDAgGJasWZ9BKvcVaAtSJv5UV0Hm3Cm3ht3raLYpNcZVDOz5ztGC2hEUQ7dF5u2ktzWODnbMbo
IaJ+fFWtTibERwJpJupfr+Zj0RzsN88u204e9d50JFrOUEXyoE/+QO3a38E2IR8X114ISWuuwRgZ
g4cT+/34CYOf6IgKIE00JyeaTnO8xP6AVbnVt2MoDa7uSiyis+IJgfbFyZT8+Fr4M97kRHM7xx1y
NDGoY3F6kyDlFzigzVBzGmb6Oej0C+fEajh65f55Qmsak0GzoPnNiHY9shmfPTU99RLHL/0l+DoY
YnKOga30u2AcAsLZZbi3ruFEXcv348uMx6UOLehSrKAzyvNqVa+/316nnm9yitFa7dVBZnBRjzqC
aLw3bX0iMDqW8LFO/zVt1jitB+s0SVs1KccnhKmwbDY+YNU5OuHGe8lZ7a+gwULnGemt8DEW/+Yz
ClDSQsd9R5saHoEwHup6vCgENFQtvG3sE4AVcWwGDwYYT5SD5xN2LfftxzZoIV6pF4Po51J8gvpz
/Fg+GGUSuvheYAbpGF8G58m5dBld4fU6G0MIHS4HInvUNk9fBkfXx8Ggkx0uHDQ14vHRnCG8g9KN
src4dZEfPXAPxpjs6qRK0spPxvlxUcymPA1d2cGZfg1/c9anZ8me5UEPt7zCsfbE+j+6+f6MLSb7
O5OLmLljbH3lrpMl/rfLclOsTt6p4+d82eQH40w2uRaJssOBnlgMPT6RkdI23lxC1MJRbrUR3KQP
Sx1ejx1cfb/Bj2++g5EnOzz2Ij9IxmXDJfEqLr3X5DV4TebBUt+8oDCMjixGecVNtTodtZxYPNPK
kuEPYP5ihi70t9A4z+UT++7o50PTAroFXB4djs/7Dj5GQ5dvrOToDSrFD61+YoCjFxxO3kAkgL8h
VDQ5uUpwN4pvjy/vIn/nqicdCmfmHVZEWyTRl6eWybEHUkbgpQrOE0jkZCeofa+l5jhc5SJbYV8a
4un71XBigGmJITHU2CrHZFtXg21kYMBVKafus6NjAKMeAc5QJM3JaWiVSB7Y40Pgs7OHBD2mOYt6
WZ5D7FtA7p9bJ+7osbv2ZXNRzKOVNnZEvvj/6qJyi7aiVoNgJXK0MwgnwC3e/X24Toq5f+OvC07N
JUSHpS0gls9gDhA/qmdI8fwY7oHoL5PZqVTz2KVw+KXG13RwKaheCvxm/FJ1Mco3gtvFQSNDSeD7
GT3W87IVYC2WCizraytItYZcqsasUpwNS/NRQYhx251DLOGts+dwfX0f3uFp71Hrm80i/vn+Cxw7
QVWbGJ9/daZ7skX8ppQS42OLrMhLLqq1WIHc3J0Kdo9dEuwKOAaCIrU1zfakAQQy1A6qK4a6dk0e
VjFnsZzD3l59/0DH1q8mqzYdXcGLneKIQidKZHs8MGPFeWxsZHfDZPP9EMce5mCIaYpRNRBrtDHF
kPEj83F+ydA5BJqK85x8YnqUY/NzONbk5nHbpMZXinXYzsInZNxnKMGkK3+FZusC18qL6l57ivZi
lq0QXwifv3/QozVNmNIa4m4oETF1n3eBl2eNqg8fWxPO+HszZ0tSAKGqiI3EWUtm0t6ebsAe23sA
2FXsJE1c5T6O9YO957YgjNSxU1M7o6qAhtlt3pwolR1dJgdjTPZ32UtaDKD9/5F2Xs2RI0m2/itr
84650OLazj4kEimoWWSxxAuMpaC1xq+/X7BnppJgLtHT96mtjUU6Qnl4uB8/Bxtd8WWQ7asMJs33
Z+/s0p2YWNxvLVkPjV5olCeSthrQsgpbT45mJOvKlJg5jNF0dNrOK1pkJAy/GVeuP1V/E7ZQDgKJ
AAoBiAKEdYvwyE/aefBr1MRgNUjmPRyQAcoEKMmr6MVpwUxgNs+Cv8mwYfb3+775RGeBAm98NuQq
rMN1jeqeIznyczKoyTGzelROAsA5tE07QU/qLQjGkSBENzsHymCZpkM01WZalmB1+5IFYRdBTF0q
CT16aZhCECnpjRTQw0dYH+tuATEnD241ioJ8htQ4UTUELqywQYc4liWoDbeyQ6JiUvqjEZbFIHsx
7dITTQYm8MBtocZzK++cesiVahcOyYy6rlXPI/oqVdPa8bg16DYrJTcjdDMHFyI0yCEhZXIm/tMq
AOAgn1Zmq1Zc4SeRnwtkFQUotdG76fPQE9zCqNXqdmvBiDJlFnj2vika2FHnkZaoIDN9Ij9QI1Jb
A42ulWbeBL5V9ND1hpEDiMG3acacNp3qhzz06S4qWIWhMkbU70YtCiDLt9VcrQjT40QFkTsN0iWX
wgRRZq/K+QelkQpEKTPVQFbKBGdt31q8J7pvdVJHICaTSqbGY9kZRCR2PE90ZCMsIR8R4Eu7D2iP
JrBhpUFbyBDslXO262iph7IN0DFGKVvAIUjbcpi2X6sgRjqhK3TgfJvRUpL6S9lVseAoKKvbFO4I
41ClkWYiC+ZDeo98FoxjWpFljseGqupPWtib5YfYMqMY9vjYQA6sNPMYKRX8C4yUbVp4U5BVv5x0
rtVfmZ7l+pey7/v2yzCYdGikk02z2Cx3DnDyBk1ZlBRNgLraaBbGfdehN3vV2FUzXTd0l/O+Ls0Z
juyhRs5bRWsySc0f5PfH8Iiwqm8cpkEuq6dhsqyeWlggZ6KVvwgh5I4M1XkugsH61ToAuzbt2CHS
nBfRPN3AniqNN0FiZIKkVnKqOztLEDduB7+BgqbIy8Q6ckBsOHQnywgEfsuGHhlC+zkzbyypl/z7
ydCmIUeLEIXeiyQvctHhmNhydCmhSW7Jru6UakN2wCygHZI0mke/abFOR80m8gdb80xt6PtHvcxk
9TFsram4J/SkryKGXmJf0geXuEwTNCCwUMKW7/fpaLZow4yJelOVqh0cNcOPI+TDdbsEEcuOvC6q
MHrUwFneDfZgu/Zs5sne7wZeGui1cV3eFNYYjBf1gHZM1ZjQF09jqcEK5DQhGPYtrD5Njmom3W1l
R897pqLtAWUVOAeInbJdlJmR6TZzMwMejTsLeqtJ0QM0s7TJ2aixJQc7HVU5RF47A57S4FLPpgry
siGFHmVXKqVZfzHzIYJvIcmsDLamzGF73se1rkg/Zakq6OgPuzT5Whhx1l4qFY7pe+uMsf8V9ih4
Go6SGg2lc6UlfSM3e2XAXSX3HQL3w3Q/+FaKDK2e6VJdPkxOi5jqDT7DTnzyNUMkd8yy1AJ5Kg01
bFQYaFur0h9b0MvGfGwt2agfu7LQpemhKsCawjWh4bfMin5Z/Zakk462wpwGU1zSezqNE8ntWS9+
JPTC0XcMS2OY5NuZ9jRQ95CUm81jp1utcu2njtDeUuE4Le29nwNxbg8kdGv9YW5oaE49PUh6C8xX
b0Zq0d5WEVSX/jVkXRnZNSbQCruVa+xs5uL0Ol68CFK6AaqX3tD2O+RX9bHZ159AY1HQhP9/g46X
539YS9ythQCLwEO2/3U9Z4ZNzIhaIWTt2u79C/rs+xDsvaVZqkkRYgk4C0F2gfwnkKtBDgDBEgXb
3tUufJiF3IjcdLl93+LZqOPE4CIfoxmtSoceIUE6VQj9/nT8p/cNnK1rnA5JBCUnsRMydz3KviJe
vCiPoZt446H02ieIS3i6rdU13gyH+ELXHZwpb3g4FxZBVNjV4J0Sh0A4HgS90gQ51n86HmHCcOj8
kekle9OjDFR9oKHYEksEksDaIXR0GR2RIL3CN6xC/97iBhbmFnvdhgsxo5FO5DphM85cclmJl+0h
IkBk2t7i59z852ox6s0LeGF1sdtTq2nUpMFqfjU8RXSC0JqzTe6z+/YbQHAUyFwPIsEGP5Mw6LW3
2dtjIMybKmBEmVgfBffXe0Yuc6kcalvMcX4VfOg54fbWP8ifZ6/arYf3q/YW20aeFNLWFfaG0A14
3g/XIg/qCyhr/oF37mqp5Y03eRkgNI0mIKm3tUbIqzOiNeY3ccor7gXI6W1oLVfi7bOnAeQaQQMl
zTelLqkthyDPOQ0lkssq9G5Jdr9yGs5ulN8mli9PGt4IEcSBq35Nv1LpGnEZpAr6o0KyVVA6ujTz
G/m+1i6EB/sLKcGXifz3EJclqxre9SqGHJlSQ+r69cUQrrw4z80hvfvkQxTawt4Q8g70jcLZxItl
MMIbs6wv/H4tEa+ym1/lchnDqYmFD+6nQGudGBPOQ3nUPTTfrkAiefEBTbLdanJrbUALf6xMqQ3/
MtYERmK2D8HNeAc/wiOsMgnQ340AcVtucjW6KCCgo/0hnt0KHTbqRZdr+cm3l8ProS/fg6TZMvh1
xMfchnfzMbhIL8UFjmqkF+3WrnDhKt+Z5yVOUOHVqJQZxvooOtb+tyT+oTVXztiuHLu3SILFqMSC
n1x5fWCkduBD2qvvu6dg3Jbzrv7xB6J52iGcGcN/9mF4fP4TdQHhmN+MEQ4IemdogH+DkKdbrs0G
hzE2Xvdk7qkt70pwN8Pe/oIyLxqJW+upvBe4r/cdwdlddWJ3MeTcUVtl8LGrKh0Psbu8W2nsXxvY
4kowy6BEeRcW92B81povJRJKhqS5FW2HtbrS+/eS6H9vFsVoTxaw6MqY9jaM6Xvpe38HqUrxQeo3
uoG8Bop3m/Fgbm1wRcOW1zOkoxmxGUzcH9V5N1a78uPaOXmTuBEbiuQPfUeiVXTJytRU4lEnZjds
zE9ydVXU9i6dr2hD31oByRGEk9v/HAD9YpRwChpyFfGGhaOACEFSjQ6jlVkf7U6+IZG5xvjydttQ
QTUsMLs0m8ITschI6a1vyUOC1lCB8MkIZW4dfX5/Y56521+bWARQgRVFTSZMpFf0qpQ94VPgmVvl
YjA8+Izcdezp2qAWwVM3s3ssnwaYoFVpGmkC2bpPx1nerYzsrB0TuJIF44X6tkzRmgTBKQKJ+bSL
myM6Xw3eG9UsN36STGIlIJbeGkbjXORiKZa4DC2AfcutWLVN1IYdvk0q0X+EzXVE2GLyV27dM6tG
z9+JmcWqRVJc9mGLGQsJgMybvO6m22fX/i6u3AA5rl20+nY4exmhTWJYgAvOVB40S+97cJ3iZoS9
9Qd5xQtaN7f903z9J6y9XT1GeGJN/PzEx8RyrxaWjLXGU+H5Q4TCFSWlkeZKF7jPI9HSfrUT4JwX
PTW6OG9V4sBY3GC03dZXsP8630Zia+uyuLa348WEgieEvF76s77+SzH9qenFijo8zMA1vIy3Szeq
VxHSjxfEFkdxCoPt2o10zmdaZKDRZlHOFHi0zg+iFHLsDRmyIzS+vDqTu3XQ1FvQO27y1M7y5uvo
4K9s7PDg3FufHSQIOpcbg3Ymf4RiB9yBuUXPDbbsD/7nOd9blWs96Z+Lu/wi2Hab953C2wWGRQB/
8PI+Vd5wTkn0qoeqju9ByiyXgdmPmofG+j20IqV/eN/W2x2MLRgiTBO2BBteiNc72HDSFpIZ4edI
VB3iEq3n0IRH+X0rZ1zBazOL8FincSooDMxA1Z49y15yqVw6Hq0M1AM8ZNG2a7ft2rgWF58ejw7o
ADGHabaPwCrCUbeyTGKzvw4wTsdkyIs6SD9AjziFYupIaudd6EYNWtCXoxKszd6apUW5zg7qUCuE
JR9JLY16dnJDw/w97YumVyjbaSfOX8kTd20WX2L398a4OBiKJM/9FHHxTm6PsB/kxtDMcBoHT32C
qRnmepAP5iYVqNqdv4HMTv209hFv64WA52nJEdkEk/tqicchDZ+Q6uWONG7bo/V9JqTzogvJ/e5c
w5IeckUK3/NXTiE5V3Ev6zKtsgs3G+sROd8Sq7UaQzD5Bflnp//Yw8prxbv3j8fb+1gM8LephVtV
s7jSRhVTEt1NJG5dJdhp+cf/PyOLk542dN+XGkbi+GNuXUfhh9l4eN/EuUMHLoZAkD5Iiwzoa2ei
5OXQJAYmLLjPv+Zx2OwiOVPXoIPizyw3JR38Mk89yMjsZTHe75wwo5AiMkvlkfrAcCMaEizX2tds
RXqUVs/B2QX6bXGZIYEzoPYbYTHlFW1LP6EaR+57ZfbOnXLodGj9dlTTefPsK/PMScGEsUBJ+EUx
MhfyMyodGZ3+a4/btyVcEU8TIVHXgSpnKQMU5XZvmI0wBVK52Wd7ZS/ty4v1MPptml+cXXjx4Kqz
6PleJsO7epLU3GLm5P28y+/g7N8ifOvcWK59K5P5nNEKv13LIJ+9bk6tLq4bpc+iiutV7BAYXOxt
c0/bkkM1L9qgH/7Dbjf5vli5SVeHurhyYqXqOBUYHVy1BrGofhQgp+/6g3NfP08PydY5Nmtpp7Mn
7vf0LnnK1KxqBAqOR+WRgMyClMzDWW27bfoM3TmeUdquYZjOmjx5sYifn8S80HoNcyBzyGlpRyf8
u2SM7vtu5OxBOLGw8LwpiN2xEm6EQ/I8GkdLku8gHoOfZy3zKa6vN57kxNLC8TZ9Q1FzxpJoX1do
7ww8RH6uZd4mw0E7/v8Na+GAKaBXoQYR6yYnHInK0dPqT2Y0ePTtr0zg+RvzZFyL/V8HhUlSBVM1
UhKVG98N1+MBNRj6Iyo3Ii04/0L6YZsjxLoSFJ31lDBgObC94KGX/KFzXFpwvbMhIyQ1wu6ylfcm
MjXvz+T5LfjbyCIqkaPUd9QIIymSUQPvPKdfGcaZkg1+62Qc2utdbk5DBcXly2Gur2AJT2gigjHq
cj5AGIQg4KFwDuv3zNmdD5RNo7dUgY9ucbYmJSUCeDlbur8Jk2dp+GG2E0JlK1fouVUCG2sLzjvD
fJMAAKTSmamN1rwsp5ZHSR8pKBX5bQG4/s+XCvItsu46vDv6kqtyJF/UaxGWbFgN/fw2o4rxvoUF
JyFtUOyyUxOLQ9za/aS2ZKA39nV5bA7arZHuxFkOt6jmIjVwq6Ub/5g+SB6C8emGNqFdfT18y4rt
+x9ybleefsfifPeDpag1rE+o5EEBJg3waIOTWhnt+ZX7PZ+Lkz0EBYJnYuUqEKTmeBiT2bWj/xx+
/zKnDorF5CqRSF1sf0jjs0kBNbRpP8+70AWxexBdTCgceMXxQvSzBVtjZf7Oei2HJ+i/jC52fybZ
Xe6DyEDuiPcG7+6rutukOxSpeHs7lVs8CsPraZzzC/fb7uK+UaRuQCwPuyEIa+gKN365ck+LpV/e
M6cjW2zRTtI60/TpTYIr1tqrTZ+ke0MbHk2Ib2SzVy6LGOau3fv78W1/4GIRFxtS0cqp1GLGZSYb
UZTyj7CxU3S+yL18L63FlOd81+kYFzsTxYFiAoPHGCOuUwulPTe8E93C9Sc4l3k0qtv6BgnJrXG3
Mk713OziB+Ay0sDtLZPcglqsz0JmV78ft5B5bedv0R5Qlpt9kVdv8bMHEAoAUyaYo5642CxoRjZJ
FnC1+pZyqchBjdadcpXrEAitDEucsTeb5sTSYtOAFQqVNsQSyvHuvDVovg/pNKi98BBB+bF2qZ4N
miGfAi7OJALtXGQZIqVpzLhmARtanjd6ezU9iV6iaG/cqxbC2tu/0EkkduiJSbGyJ7Gk3QNyhLCP
0oFGL3Aetvdp1q+4lbM5jFMjC18mdU0RW8IvyxcSAj2Z2zzXTN91vy0fgQp4/lZHSWU3y8dougxo
gl7PY67O7cK1KSG86pkYaHhsnooPwEE9xwWD8Uz/HmRTq2t51qWdTOxil8KMrwz1H2tJT5HKncdA
BVdG+lzMu79eMqH3xQZfBiSCnovXi2mBQhrjjP0qhGMb5QbV5fdPxNlBnRhYHIiyscdBFRkZLi1Y
ApH4tKvAXjl2a0YWTjMIzTx0EozAfVF4mhGhKaIUP98fyTnXDHu2IuRZYFkBnPt6rvQ5MaZaWElC
ff7RV/GdjZgIiNjichzs+dovIWvsB3PfT/0xRKP425R0jbfyFWJFFh7m1VeIuTg5fkqTOkknvkLf
TyRhU1f9xcvk5UBMPByyHdrSfwLvce6lLLjDwXfBmw6Z3cLTKIXKE7LkNHQXAD5RudugkUgrrWfd
INj1GVHK5HP+c+3h+r9MOj6bANs25GXWIw1ios8Us/q+enYu/SOsmC4NOMVuPXt47sRTuoWlD51l
UpfLxIcjlXMHyO2Pp2XbHrqZUEZyQWDs+mJPeF+v89OcuTFe2Vxcwb2hNYUuwgyBMwsAGyIfvxPg
w2GrvrD5yYe1UuL5tTwZ5yLrUdQ5yCXpxaZzCy6eLM92PKC56o1Ptb39c3WhNavLvEeVTEZeC6v1
1r+vbmykMQHaeH+M1ZBv+/108N1x5dn0v5iF1xTlBY7vki3cb1I11zJ2UPKrhKcKYutDcgElrms+
qPV2OMaetDVW0garRhentDXUQlOFUdTbvjvf9dyD1X9neQgL/aITQboQg107LGfcoCqTyKWNTOOw
LN/xmRRUZiaMZqa0dxwPHeKV8HTNwuLuRz3YTCG45yVj5wcjv1MQrHrfv52JSF+NYeFkY6TOU0M8
YiQaBfrwpoOxfkLZTVmBmpxfoZPJWqyQMSkVFAQYEkQcyYf4S3URgy2pQJcodOhXHRiwtdLouQwF
SBJYRAHOiYacxXUb+1MM3owj4DyQ+oOr64aSmpsEHiqiFGN1NLJcbSXUPrtmJzYXN7CpIW6rRtjU
MtDnoeE20uP7a3YGdwXJqQPqFzkNXWi/vL6TpEyftF60psVH+UnQqOjEoMFFcl16dGbeBV/sHVX1
69WI6dxmEWIayKXRlEZc+tpu0A1+Gs+DeHkqGo/P4HLYNz+jj5Eb3lSP1a16BS/1bg2ke25CVagJ
Ue0UeYzlO1tBKyn6Iw5AzVBpFLpnVjbnOQugSxSorgTN0Ms9dXLHF2nTBE5Jw5U5+1dpqR9UBApX
1uzcvUOyTKYpjKZTeUklqzmtGXURSNjsKeIF5jV7QfwZ3sjqi/9fLyucHdRvg8uKIC9b2t6Ewd7/
hgIY4sJ/ZdZocHMgUSdJ9rJLT2bNDosx6HIMxGkmRN43jTqu+L+zEQLiKf+2sbyt4f7GbWBjuqCd
C40lpOwAj7Se39EtK5O6X/MZ5+I9+n/Q5lI0WUV16fUed2gSgGUXi0CXXXl8NPqPtvm8shnWjCx8
hNRaVo62lygCbsbQ47rSzU13P1/SVLS1kCu2PyM/tw12q/mjs7viZHiL0J1QVkcGB8vNL2VHzpbH
3q7flF4hIJPlzXwd3q9dk2dd/+mULhaxm9RBsmthE63oTXAYEIvLN9on+6jt8+dg2Ojf0JeO1vvb
xfW4jN1PDS/8ZKMUuRmJtdTvq+fmBnA9QmrxJiQpnsPzE9FztAG5PW+629Br5E0Bgcx4Z92t1dpW
lttZoCCUOJQpt/Ed6fhgVlf+eDf9lSQy3AHohMGkqhNrLi5yqbSrFl07LvIqQOHrqHer7v/83vlt
Qvz85MAremqnZSCmcy+lu7Dc/JE/th/SZpffQBn/4Lvqf9otDKfD6bAWxxGqiqKaQmy2hfpjaodj
n9f790/j+dX5PazFYQx9VRoCi5lrzfoQ1s0jnWhfYzXz3jdzNhg5Hcri6JV2LHWzmL7pYkrhMUFa
YZPvxoMlLm0UEO6AMV6sHb4XtaG3Z+D36BaHT6JAk4GiBrB8T8W137bH8ZFnT+lvdJpfK1e5Qsmc
m2j6XNN04uxhPNDs7fxxPYW8OgGL41g7OZw4Pp+iPfS8BNS9oAZF+niXPlvlC83CnzAqxvdm/A4U
RsSA8H0vnyNSYunZOFHGN7+CUeUZ3T8an+Gq3Ytqt6vdzwMc0doTja23dPKvvEvObq0T44sTk2Th
rKQ0VGx0zTl2yIo6YyKE4VeCi3NmbICqQo9QBqi2OPupbHd2JrOz4PVzTf1eVn9E5pqRxfIJzAVC
X6AUUIkRCYllMK06c5nSjGrwniyP1c18hKEErl2dFg750b5cj2AWt/9bi4uTWdZ+XJeBKZMrt++D
ZhMdZkos0B+EW4jSQcStXf4vWZXfu0VYRKUJDDh1YQX44DK/25f1HFYDNMWDS9MbKd483LZg8e2t
so2olrUbEyi66z9Gx2kX3fF4B0tT7tdO7ZmRv/6OxcOvaDonRZYPnr5ny78tIRSOt443X8ywP0C9
D7hy+753er2FxMBFUABfD8qaoDyX0aLc1G1czJYN15eGDgraZMhIz9oaYGyBPX6xo6AZxz5SLCgm
llu1Dsx6LOTO5A7Rdoq9Yb9+MbzZJacsXoBOuXI0XmBHr1eUbL0CjxOoISqsLzQfJ5dW2CBoJet5
icH2qF2G236THc1dfLEKwTszhXgZAeNB6wvticUpnLPONkO5gV/vO5qbGbmsLYvmxtk+u3LuRZM7
+MPwoyx77y/duTl9ZXjhZaZYL4EwpQWN+EjJXrY0pbUH7V6Tr2VOSf4f9sC8rCFkMtC5w9ZLh6i9
OJbJXOZDOGKvG1QXgdqW4f6FIdHdCu4KWPPb11JjFXKsJX75T9BJ5kVesg/2gk5X/ra2covqx8uA
RJSh0oDJpsTe68BGV9SWUr9cUv2IfwTBBqw4lJTOTYpQEN4tfFJ+wbQhGpOt7QzXWrtKKf72wIMz
YxHRDNTZqObySW8lVQL4sJPA5PeQqIsGh/EQ7TshDbEPL9ZwNm+dOfI6WOSVY8ncGZrYzCfHokYQ
3tYaHJ19be//xUDZ7dIbAnS26TrZlNiEr84hBjkUjkEmRrQsLwzObZXWI9f/RkcnCm0310/WJObE
Mr02oZESAbPHKgpkyOIAUve3k5k2byiO5q1cqPmGCoKzaWXEqzXORlZlaIhLsuu3IyJz+sqmfXt5
mCjV6CrcXSoqiW+gna2W9qMzVRXvHDpw5m2+TdBwhI4y+Sh/jDzrg/kgHN2Ub6IH3+tHqEtW2bOW
G4lGCxhF+RCkdsHHk4R9vbCBrEe9qRn0S39Wvtc0BGR7njzWR+la2qMXuZXXMhsLFjHR6vDa4iKs
Qwyzls08Srkz/fs6hPQdPL7zPfkA3LtH7m8bzRCrGpeVoMT/JB+TI900UbiHg75NDvWH/pkE+Coc
dcHfJD6LJUDLimmggPRGpTmE80aNm5hmIW/csiLbnluUhrajvk1+6ltgjjVHOrl17kyUn1b2wqKO
gnWgnIgD0GIjlI3Y9q+XYRJ0IHqbswWfwIEDxQ728meRc1wPWsT8nmx7FQ8JIAQaMw6WBdnewlQW
N9QxK13lhgsODeIuw07frU+o8OrvmVl4fQOJaclAdxVSGeQIC4NSmGTrgDgd/VinCG+/fwUsT9Ob
YS2eS2MeS2kes63SaNNctrvJI/2DX97nD0HHg0XfVFdhROieHrjkrqtP0nF1FYXHeG/Mi8NkJGUi
WQ1T23ikn6xdtUfl25twk6Jm8ycyFiKD+sYg4h4U4GBnJJrg5yduWUvg8sdng9bfWvR5A1+6yABc
pihzNm5wnR+Cx/kGeMq04SI8+MhRaZuq3azJJC1SNlQbxZ46+Y5FSJEbcQsg4OU7/D0ubO9zuLf5
pbGfttVOc9s9Wopr4LBFO+pbq4udjPDciKCCCiL30P1qj/2D81m/ML7D70LF1frQf0Ka1Au+jDyY
9YfqGB8AKQefgQas7L3l7fjP4XNPIVzNPCyd6BgQD88te73f0dKRHjQu48QdjQ2sqvbn/j7Z+jfR
t5UNL0b3Zu0RpjIVtJTRb1740SitkxdJPjabvddp33Ruuh3adkfAOi/cG8NWxP7JTkR0zUXnydva
Xc8YvH4wvywCnWSkqMnxGyasDa+3oJ4Vk1GhB7ppO4V8ex4Vt0Uh7XWrv9O0Ir7o0gmmdr39/v7w
z4wes/DO4Ts1iv2LozbD24V8E0fNKJ3oqi96/dIu+mqn+1r/8L6pZcAslveVrcVMh3pT9yQjhMcM
f+gQtfCsE0TAf46r5fyE/ntkL1xxJ2e6NRz4uhJu5LE5NGMKTUTv6dbXmZRrhUh77DQrCa03McBi
fPqiTtME9Mv2RCqMLzah+Uh36DR4SXOM/I28FfDA1dyg2BWLzUuDnCX6gAgcNXO5a9qogb2FQfJw
hhYDKiVELDcjKjPd7XQIV0Z45i56ZW3hJqeu1/2wZ4BCSznyNaK5+GJAVyq1VyB757bl6bgWjhC+
K7VKOsal5tIlyL3Plkm+WB3MtbK5uM7em0DxISe7RLJhte1rDClwmQ/P+TYUAiKAL2a8Xen1cE4K
1NXaTL4Jk8ReOR3g4lrvEZEpcx+7jRf7t4LLWWQ5BmUbpLve52UOO9+hO8A60tWbe3WdGmPxMHg5
jKcfsLjnu5iiH7wu4soLHxWaUeiYuA+8ksTStJuu7GyX7FYRGWvbdeFtrKhpqgGNJ7bruLUgsgX4
Od3ObNd5/BP9IOrahl14nCiJ4PEK8DiR7SaSV38uO1dp4O3bzI/JjZO6NhQW+U7UJDpGva0d16A2
MV+r0y58Hj3C+dWUz6KM/IenP5n5JamxnxgjCuRMQrtVduKKHQbwRe1Bh9+X4trBOmqb3A2vVx+f
4ni+s9ethX9K9ITetJnjO7jzLrsRHrjZVVejJzIk62RZZ/396UAXzsmeA6mMwIhsWnX0ZgPsbXms
o32ufDKsJ01r3VHX9mYqeVLzsQ6nw/vXzdmTTQceag/Att/gxH0thskvxro836r+T6MyNokP7iE2
3CxVNu8bO3eadOrMdGaoKHAtE5j+1IyVKc3qJpa+5hFU6flabuacR+S9geQdcGIUUhdbmc/vMz0g
NIT/+z6P+1tUuD/NUfz0/kDEn1nuEfqFSWZD6YSPWpzQSO+QbdEJwaLk16z+GHO4Lht6iIdfia98
LWr/iblec8LnjinpAyDaaKaILN5rJ9w1SmRAjyo2ZnQT5Nu6u5Cf/kjjQROkuZbkZY9QiK7j0s6t
m0HKwH5BFQO+e21ZH4J2duA/3Vh1BWdksm17cyU/smZC/Pzkhum7LDWQR1eBuqfPkqJ+SGhneX/R
zt4mp8NYTCDtSMlsWS8T6GeesoviY8YbnzREuAMl4jxAqg3Wzpg88RaOdmuV1rOhz+kHLK4zu430
tFX4AH0/U1iHZAr28q1abPzPgSvwAmsWz53uU4OL6ytVwmhSGxYOKIRNxly5aQzpWm/mIxSh+7RY
vbDPOc9Tg4uD0dfaUEY1BvvP5FmSJyFqJPT17PqguAVFkbXSwNnLy1CQL1LoLhf9xK83TtepAwyf
bBwB3eoqGijlr2PrpSiBN3BpXqlAqkgz6dvsqJBb85T+Gwclag89eZ4GIUxI2WhK+Ytzf/Jhi0MD
KSo68LAvI3jf7NF4JnNrpJ5sV9e9pX40xjWK/rNrfWJvcYKcOYM7WMH1QSm/HxuUALLUpyKER88V
lA7T5sf750ms5RsnSDrRoLBPY/DySThUSRpXBWvdJuVDYBZXYUhKqY3Vw2BY+3SEyMQpOu99o+cc
/B/K01SDDOirXy937yed3hfUgcOwj3ZTB1eDHUx3vl5/+yuG4KTnzSur5IdfGwqDPAbvPxDFd9p9
oBRHx+r3Y94f3zdz1qnbv80sXELUzFDYzoxnUu+ziafzUG9CqJDH7MP7hs5NnIC8GiReRXVrUUaI
jTKWJgNDWYDml36twHpczqsVrXN+/NTMInoyk1bqqxEz4jgqW9LLX8PEtdFzEkDKYtetE0eumVx4
AGuIEyWaxMiafKvL/sd2kFd7ec6t0+m4Fqe5bKnS9/BTipfIo+7WtzMvZqScBBxc8+LAheGFF9Ca
Az+X7BH9nWR6qBC+7eOr57yOYC8Xdv19e6f/TM29oAbsuaMGeSuraAyuGj072BOjC1dC73YFGeOL
UWUHK3MW7Gr1BhbtyLO3pBi3dsCz4BhPaHSv1bvOBv6nI14cvIk2VLjYMS5ausu76UZOL9PvQv7P
2Gd3yvNI2v5j8aBS59r/hSNyMuzFWZT8dmh0eDw2RZEelDDeFk2zh6x/pZfw7H49MbO4lM2YvHGb
s5UCA9YpXdoZ+lqgvbptFvdw6/eVNFZM4uAWz23nitx7dl1eKntzE0MmiRbmGrfUWQdzMqyFZ25M
Sln1hMmwDq7VZubWAbBXrGV/z+5NlQAfnyz6QBazB+G9Yo09ZvKs+9rYxsYY8gcIqDa9M7nv74ez
C3ViajGJg5lEaUTH0iYepJ0ELMpR/8kM9H++j/83+Fnc/XFdNv/z3/z/96Kc6igI28X//s919L0u
muJX+9/i1/79z17/0v/clj/zh7b++bO9fi6X//LVL/L3/2l/+9w+v/ofL2+jdrrvftbTh59Nl7Yv
RvhS8S//7A//6+fLX3mcyp//+Nv3ostb8deCqMj/9s8fHX/842+QBp/Mtvj7//zhzXPG7+27KP/5
/OYXfj437T/+Jll/R1zEARkvxJoVnlms8vDz5UeK8Xew8rSnAVW22IMoKLQh5tS/k8EjAhRVLd5k
Kr/RFJ34kfV3sNNU2UQnhIk2OKjZfw371QL9XrD/yrvsjpCsbf7xt9fb3CaBqDswA4Ni5K856vIN
m1l+n5Bqvq7HhymgibT97OsrLz0Nz/4qtnprZXHdzBAXRIlsehRhKtfpZ5KWgaG7ZhxE12FsR8FO
6WV1VxNbPti2ZLpDFEfHrC21j1ETSxsKVOWmMUNpIxUKcud2nbuTOUy3SarRLmkUxmViNvWAvIOc
HJy4dz6GZTwe9DlTvdT250fTr9XbrM5hmjbT1J10tdwrUdYfgqJUr/s2hP9iCprG1RJD3sI/KFPr
MdIbxc8K+igy3XdLuZYOCAwYGzvIUv2QGnN4hSJh+0BvygxBaWl6VTzJ9qZpkvJJNaX6RtUTCrAd
3K3XqeWM/jFrpuJHn5TGLxnFM1rsArVRd4pWaLNbV512mNO2CF2fnXFFxNtftCEFKJmo4EnvMu0L
mgXEO52S3FpKWD77oV2Mm0CTx8rT7dCAvSM2+4vQNHwvlX3/MTOz2KsNE3VsOe6DDyUyO507zakW
uSZDu6zUejjUaRo+SdLU39RjZniOPkuBWzRp+l1rpPQ6L7O03MT2aNy05VR9yWNbcufON68arbOe
u5HdvQkjyYLTv9D3/RzPN6oVQfqX5NKuKJpyT4dF/Vmh2LHRese6UKZ8vhiCMLj0S0sZNkUwoSAf
JfZ4UfmDRjmiiJ/C0ehIfaD9eAy1yfw5Nrmyn9nnLIVZea0akT/sFONZqaXmAxwSQt8jk9pdH+T1
c+jo9ZexM/IbuS7sD2olq66RxZOnBmlZb+Y8j7+GgeNcTa3iXBltV32DYDfhW8IM1XYnBzJa6lp6
VSrSeNkYU/NoD7C1pmaWu2bVSm6tQXaAfov9KQ4r49rUZvkqlwIeZUMe7lKpAkKv6NE+jsfvo55K
t1OhIsJL2mMz4ihu2M/ldRqY5X0V1KTl2nz4mlSNfiFrMdLLg8pCTUF0OU0lrESNbm6zXje9EnjH
fjCN4Uc2KvUuAmZHb6uh7eYg+5kZSvTop1LhJX3X34ZaHewt2zd3rRxQ3eySL4M0XehDehmM+bDr
a5PmkjZMfvT5nB7aos92Wh3y1IkcaVv4jX8JYSapSiUxL9oCJks4v2mrh4zQglytKbv4J2Jt8203
iMb+pO3ny8jqyWjCb31ZJ8P4VPrDeOzHUko2QMfUvdk17UENk3pX6UH+kGkSb/fYLMCptb5mX+lK
ncACSkbK3ExtbJGl1frpqIbjcJN1vvFL6rTuPu+D9gJuhvIJ1ZSR5N5Y305KUe5C+pDgSfx/HF3X
cqW4Fv0iVYkMr4STg3PoF8p2TwMCAYoIvv4u35eumRrbPeaIrb3XXqEJoPaIuyMZCTi/Q0jv0DsP
X53VKECLsNgF8UFAr0frsPR0gxMRWC7vJlyyGvA7T2HUPk5T3gsvOEZs4TxHkAip+japEcsWjXgq
iNDhx1ohRwXhRu0jElosBVHL4zvEtIQF4S1C3BJOMga7CC9+AJ5XowhZKFzHjIsqUdP0H8JfYIMw
hh4j+7Hux9wCqXyYeTroPItdSCtCXHr2unk1eGWXulKKqXdD+/AUkm19Zh5iSqQh4q43BJD8PoFw
LbOaqI+1W/t9T1l7Re1Qr24ddNkkevvwe28te1kPp9F221lNW1oSEcOLV/mqPgUyYrADyua7ihpg
CW3HkauE32BKGdunE1VnWfvBrhtFdo57Gbxb3GY5n+Ra1k4OO7rEaRnWsb9jmbX3OGzaypsNAoA5
Mo4mvrJ9sKXRt2UtL5Nu3XYkrulu7ab6MSSZ3I94LfI21OvdY1q89HOozyKZyKVHWcobxZKd+a2d
kBG17dEy7V/bgLeHbJ5hTqAi+Rj6MujwxkC9bCZqr+NosjJJWL/L/H75JhmiWOAAmT3G41B3OeI/
wiccxfgVuYaqTOeFn7bWxdfWkiAqJtyOTeHHTTyUCNSqL0Js2d2A7fyMKzw4NzZaNX4na59WQGIH
ywyWDLXDTr1NECyoTA+OKyix5Wzm9cuRacTuJWX+brCYk/ZeNERJseEFPFOf6u8xWzAhWNZ8TB3T
0ED3pH/sTGtKSrrpbDcpjxsdtyoUfafyTPDuMoHF8RSwZqy6pR9IPicbb9C/ZquqQp2QrSBkGVmB
J22fsoj8uo/VehhKME2ao5vS5s8s0kHA+5eDcdiabP0kSaDvErLMvbUkgUlIjPc08JA+l8uEusug
GTl1NOGnNtVQEXO6LVcdUNPkcZsxWaWRiP/504Z3ekSqyzdb5q1KBm/6Ar+s/ROAdvwDYbn+4wuU
z7DrFy/3xoBeNjRqx7mvkzMfAntvskSfY5MlJPepHL+23vN0jnhz7eWCNetlaOf0O5Az7BhhwOHD
Rtur11e0T9OhpmZ8Jh5AZtgEBCdlZ+9BmSYIi6RevWcNDP/IjVQXLVp2DntXq2LpPX7xbQK91RBa
r2jXpkZhb6d7t2TyaeVpf0Wxd68NSxxMStNFnRqhpqhcs5j/wHggOkYNX3i5TkI/1WnK9L2ZmvFR
zqF4YDatX6eMZTyX8yhf6qAnqkAZAYiabd6O2HU9aBp1kHyFtN8nIT44f2iXJrftmOztvNCL7zOR
d9n2S/Cn/X8OINWzRzhU63zIgtwgF+28NcZ8M8L6C+hb4u6BFFnqWngHiju91MzIUsUQu3eQh+fT
EMc7siT8QFKE0aWtb8tk7kyJIqvL0KUW2bC9RmAV0KNFe/hsgFYkF8nphGQoBR1XRQIFqLSLg6d5
hWdJta0mq48WAdW4WlGq+sLvw+28Os88rmJaVmjavPHGBAuOq0vVfoYx5bUlK+4so2zVizSZczGI
8IxSi6+RPci2q5/toH6G6jOLo2JscVG1Y7wcEQEMslQvk+YkbAc2uxuinJMhvtUTcgsDwLmfftOt
5WTVeM/0mJTBSqcTwsd+gQHBPy1v4scBd/meL02PkDMO5RQX7Rn5ZnOT47/gm403nNZIW5gUTEOY
MzpGe9HQ6W0IdXDaZk/bPVKISQvk1mBBL/Wm8F4tS/iWevgnkYEpnW+u3RCcBkrxKY1G/pWoFDot
5fy9tjx9ZkwkJw1iKRKrkiXJw2xJDqPyxKMmKbkNgwLJEAFxUwk+S7zvIsJ+xsa2VTKG5NDDlhKP
o+n3gTUwuFYw7mIR0uQyBD0d4b6Luk6b7BSkqCeMWe9jCCO/kFuDGr6BSFGQJsDx02Z2N7SC2zWL
W9Ci6sQvYl9kO9r1ftkvBFFxFK33Emf9ewscDqKLBUL/dMIKzmwoncajd+TJdmUcWvG4gLZZYJ4f
Twnius6L39jXQAh/pygPSmTK0WearuF1mIX9QLwY1rNi8rYbca1fOeuzvUwR9GaBq3zQZWuv4YrM
tyLIBPnOeOuXyIMOaZ5s6N/zLVNN1cvUXCR4uXs/M2wf8zT9TStbV15lm1l2m7c27z5ABgwHMk3K
aQuGLUfbt70EZBRlH3kbzW3UxH/wrsZ1DifxbsnXVqX/+ayZikWN4y5uZA++iSSfNbqUnSSGvDjS
2qcNDG4OJp8ie9FD3aDJZB/oNo3ovdP1EkqFNNh4IWWWTNElUQYgAxBPmCTJPkHK+uYPJ3SjQB/6
eboldAIlL1va5SGYBFKcOr2VYmj5HrJXc9SxQGsX0u4rmjoByIeNLofdTHy1XWO7sm2z9e82uA7B
T52ekbOzTPJocMEfXdLMV7Ko9XOUFs7BVvrIhM2QbOdl9gI5Q4QotQ55jrM3ya9AOALeAgH1nqzq
MWt4WA41VjAbYhTwitOoZLrVGBuSeSgWxmk+DrAMMUrwCkHu6hBL0v1n5gAfrYrNzkJ+qvNAmuZH
UMHmMkUOW1tMTS0KSZ2rVLKlQe4nDEkwi/Hvre8es4GxoZSt6naxP/ETiXmQz4O3FdyKH4rJAimD
9ygKZYncwHgPOlJdtWmrX/tM0dNGqfiH00vNYQ0auHvpLZRBKVUwQagkePOsE/Q6tWEpNi0SKBCY
6wg5bEWGnlb4UVVnM7W/qYLbp7em3bKbMzOcIxN14Iz1TfI6IqLt78jCXz8hb8IeqRtJmFO0pHdk
E1uFsUrr3ZC13i5lawKm5ZqOfxOj+uzQWtVqWFQr/RrDmuCSds4hQ613yGJtkcXd1vE7aRscVkyk
8EypeVdtQZ0gnU8GQ9GQxTtDFtU81SrOvmSyhQfpxcFeJC75yUjqzwXEsb9XfzM/Jg1htxGjwJXz
HukTLDXNRcYWTDgog29DE8WF6TJVNqkR/2VZPNy2IcVwO/f/EGy3FlmDjX+8zaJcFzs+EazE9/2Y
1WVMNfy91hFJeP0qEI65av0u1eAdo2xzhfKits+z7QtRe6KITNOXYd/Rz7nzZQWZ+lpCVHJzXfAZ
zAtDh5F0AS5h2S3/RbE1By+ejclHSkdz8jxWF8lcc6gzkLBHC7ra4BYMXvQhfMPgsyo386MxID76
QxKcqZX8qDq6NrhNprisUag/lqGWSEq104+VprsieNDfTeG8XLLV0icRBONY9PMQv/kLza49xmq0
lHQ+Z2MKUPK3vBQaeXI8R8/F70rU7Ogn0KTnbBQJHo7PaCGlcc8qQ+IlYkjp+rMIAsWDDbMHzlHC
EZ0WMVKEPWwdw0Radd1Uv0iMAjUwAF1vNy0UwQC2suwYEEbxPqbZ0yQoKbtsnIuFyPqkejLhIxXd
D0Gm0Zt0Xb33EfaJQJ4FPwJh7/7ej/Rc4QNCsoO3Il9p7HjZTjw82uyXXd8u0WfiT9ENPeEEXYac
IUAxxk6uMIOxS0FFjBOCmMeDxF373YyBgMZXzev32PzW4XBD55TPiwYFBQdueHJiS8kpQ4uq3/kU
uX4PA//MHOtlHkXO3GabcglnLz040s2yYLIdvYeBT91/IyK8rnIb2vQrEZGCVCz81wwDhjzXXIkN
h50J2G/6cgbDJxWykxySn7Fv2b5OcBi9qGFlJLqvJaYfSzT+t9rwsJHtj5t8vFFBpbW4N9vyj9D6
U2JwJ5HeC2+8oDd5Ycl01dCMyNRhLl2RcxD6zdNSe3tpaAmawz4a0V6ZiL8jpnUtBr4th5X7cw5V
SDn1NXrjDhWG2O1vCF5b0aZbWxo1YIrzkq/ItaAhx/YaO3Oa6/hl4A271kbOuWRJhlHTzdWKWefS
QZqIWRX+xavyYPa2YI6o1zUPMHeexyibccLof0PAEJ88D++eaaDHGtq26tdW7hAbis35BsUieoY/
I8FvvRm/K7J0+wcH06YILagYvdtAiNqOsDVFcUPkQNsgsbKnCGSdXhMXlEuTFX5Y76w3nhBVeuCt
3UezOw6B3CVaVEjE3QH1fGrQgdY9QB1jg6Izrt21obsZ7S5zkoF44Q/6QmKX3dxMTzXytvYLZpwX
beJuhwXwHxtG7tvOLXB/RPWU1E031H7cwMrKZ43s2MKYOP1aSdgek9R5Bd7B8apIzXMfIGG+SmSH
+p4YgTBtYa5bNwI/SYKiWYe+6G366jnku+LS9M9JA38rhDukhVcPuOUEg2tQ7DG4E4x97veMVBEd
QnjOR+LcYaDZCaQiVXGaPPcWF6buZrQC2sUHf+y2Fxe115VbW+mVKbTuDmHWwdaeWLdCgJfK6ZTR
abvh0/3nD708oZtadggXHvemDrLCYsm6A2gAamc2v0Ak+m0wle/hSTcXwSqbfEzkszLke2qFPdJQ
mNIKhfLYc5AGOH8BlAXVS4B2xQjYHYJy8Ndj9N1D65Z3TegfRQb3A5HS7fdw8SOqKmKIPRND1TrE
BVJ/f3SioXOlwUfQqc+UZ3+mlZ+JBA9eUpHmfI0lIvs6hNO2bC5ETT9SCFtzT0Kvrv31GS2/2GXI
PC0BGUTXlaXIA21TcsCAjnDZlme7oBXYvXUf6CRooX0RVcjF7iuY+fb7tJ/Gqh8d6O/SmMOcTXOh
BofdSBM8enLG5NI2n54QD4Gng3IaF4o0ukxiYCP9PkaQ6E5GNt0P8SrffI+aM7omXrQ8ic+umdiB
OfKAsW4owNfRVZfGf/o4xFFDzvOVtK0+Dgufiq1xU4nk1s8eplVWJFcPidAd+s1dK/zXehQLDH0G
Wkx8fl7E+JCoGnBO9rRGwZjjlX6st+RAwvq1NfrQjpi1xqDbDVw3eaDXV6v9J9hFfoRMHrvM/XVm
rouUT+8rDQF6r65H+jr7t0y4OE13+P3ebbFf6RLMOVhpdweeuNXmJxinyvZkr/wD2sqSpojOSLRE
MTEXbpHUSqeXeNJXWTsLT4HmadQo7Q3dB4nNpfIOEevfBkZ2Y8t2K7TsB8zSO4lc6OnX4y5ELzZ3
/Emu3cH33JVp7FDqG5/hPhxKVqEnvMOwpmj6+YAg6NyGIVRKKU4kZU2Sp8n4DiMG1KrJXto0K4f5
O2mhibNeszdteJZCH3ARIO53BbiZ6Pd63qDfAfXC4x0S6OOZe0+x0SeEHR+DYcUAyduKxF0HLu1y
1p05bSI6gjq/twlzuZzsWxgpdIM8s/s6+r/ngMbdxsbHrqblOnuHMf27tcnZ2wj0lZigC2rIH/SR
1yjNhmpDhC/KkX5rwBYDVIT1yFbrZl/L9a0em/e6Ji8NQ+uCmGesCDbza/qFYmuk969XuE3W6IbU
rx3pM6DyCDEUfvfdr1mVoswJEpBqTOe/XipLL0hfaW/+g23TnxkZw3h/CTzENjxk8+w00oQnfdm6
9nOK+jUPRYAQ5W7vMuNBhU4BQ6QD3jcseMOlHDBBb9Ap5RGZSGl8+54tMCWcpvqaZRZ+Pg5Av1f6
wfA1ANNUiSpS0qOTMOL+O7foPv1qWbZLugSKGIu8PuF9rWKu0lR/qMDfezF59TQ+XNtMHiAs9Nje
lCCSyuhXnC2VT2yGvYdbeeFBReTNaOckIHurl2J06tvT8VtNxJzHdfigQnxDEoXxbgqCW6THBxPi
rqeVssFn6PtFEA/PvvrdBcHKIG1KjeVyT8CTblFPbAUziZPpgT6fpA9D0Lq5h1P/WwDYf9bV4ckz
7UM0rffaryG8xGOBtqLDE4lvWpJztASHRUKY4GUn/bvXoHPlMnGL/PG8ue40h79WPvb3Fnkel6j0
E1emiX3kABbaDtGGUrELUtVfnN9el6177DBKI1n5GM/+ZySRcd4hNWGeWbUlA8jFXZenaBxk3Z2n
IHvtKdCNhJeugUjAdgcuQN4CPmT+xtttaR674V+4qGKt5z1nCcAZjBD4cin7Av5N9HVeEO5OBlDh
eqj0E/Kr8xyANXh2BkxDdxSSyIZP916nF+PFRYK1BsNQf575g4qHA7QS5ZocR3C3PO+XRfMs6m03
8RdXO7RwHyDbVR7dJ4m8pjN2K5hJUQd6efNid1zCDmp98Cdms1s3kNaT27hML9O07FBl8lCSwnPA
mP1XF/FySYcXYEaYz9Qe2azPtVZ5j7sNzXzBAv8xjsOfFfwuit2XXPcrc0VIoEACc5L57s1l2cF4
bQEsHlsXfUMwXRHQX053VG7CPzvAFyiVK3xTbWFI96P8DroZkL/7FF3imdWmmFAvm1BUv3S+ybjS
TSbf2odODAWEMlXW43in650k0R5X8SP9PZip9yGa7DgpeRYjfUOewo4zVlCFM5G6Azfo0DBTgmG5
PAWBfI77toIYsgC4/JiyKM/YVDBBL6Rfa4yOYQV7J5P3XnPGsqhwvTqpxuDHqN2K5jzHPHXkFGYI
aOHLZHnuCBqXBKhePnb4W6EFRzaufN94Vqqsxpwi3vt1+OOa6F03Sxn1/Zn49g7RyKnlyEmdk/ns
EnwYjhYpHOO77rld95IftAPRp0EbAkdk/0CXL8OgRQ4/jULH9T78qobhD+nME2uuDfdKNPKVgFt/
KFEUZkRY4Bk2mhx9LW6mkQ9LvXNedxSJBFaTvZAu+o7a7F1jsM5FPe0jRK9g46Zem8V7NkF6W137
uoLzkmH4QE4Fcqx6eq5JCPZof6m19zKhcw8yfkGDXc2OvSe4Yjh+Wfj4qwoLsUcf5um4dksdxI/N
hkIRudJ3w0Gs9VX75C63f9Ys51aKR9aIvduaHBsUFLv4XIP4VMiUXwbEeeGqHR9tNDzM41ZQ5gFQ
QYXm3m1Ls+NvpyBW7BJ6iIyXDa1k1L3ZFW5OQBiY9v5SgeEmG2WlhLcbAZ3jl8QWdEAEqpcWHB/w
miw1ZJXiGMrl9/JBM2PGcyIxqa/9bg383UKTd6rU9+KJ66x4DFqyfN4oSvHsTBGlpq3caoEBYkGi
fh2sWoUVVrCb0EA3nO4E+K9yWl+4pwsdv2fbcRsBX0lIFWcPQQF/o3EugxQ6g2TCNdoUG/7dRZju
OGC7zrz7BM+mZ4Wdb5ZiA67+LqOptr55F21/a5PsocYXphJ/DFhVrd0reA6lqf/osX3ptds5OCY2
AXvobVwgnfCb6BrzOqKORY3lDk4S1PZxnmrISkn92c3tZcvWc7hNN6yc98bRslvYLsacpmj2Rn0o
8QO389QDXrpDHxIM7DU2vfET4pQrt7ELMjsrg7TSB+o8QH9B+zDE3X3aJAIltPoJFhXnkcKSulPI
mmREpSWa9hdMMBVtuwdGqUCpmb7XBtoQ26DFwppixB/kjoDAvzrxXhZiSo7yjtkXEWFp/MZg3Vgu
+Ovajj163DtHyj9uCYAGDr9mLLYNHd54G/wEFvodX+ThDNyORKeJj1fPLM+N8iuYq//Uk3hsaAJg
HW3F4qKXVLZ/sWFMSvxvd/CU6mLggWyn4vjLrG7MY5beYAjj7UMyZ/k6YD3AnPdKek52GIvjT/jg
gdwQR/zIoOKt8EF1x6COMK+Dvpj9CCF5yfz4Bo/t/RZ2LI+GLX6u0Y6jXQsxtG7fqu5hKgUwLXez
V21OZvmAKXn+XQ4uZNhb1T2Dv/C3a/BB0vaULcs/bwM/uV+yNPcX+IHPP5On7tHsndm4vsGA/G3b
BjyxsfAC+ZQmENyk7nXADJyiwPTelFvYvwCcV2WUudw5/UHC77TH/mhlNzKLY2+DS90NGC2sfXf0
LYtRbgJyct32T6WoOfV2iIw4mzo8W2Z3qwcrSNWg+8PUgIZcz2BQ9iYoAC1WWIge0W1glM429s7b
rGQWm97kj4+iPfiRyH2A6L2SZczagiamlL+0Pcuig2TuhNpz9dCQhrc1hakqaleA/LHOx+oHlLep
w3RLiih4ztSMyWbOF6YP/0f6XQaMxOUApQ8UNzeNQLyakALJk0IFfC89CsA8PPs4o0lNrs26oVuz
9yge80ypWwcvWTm5khNWRb/q+XUoW3kaESw+Y/MQLjPgmpdRwxa6iS/UfU8OPncD3mZkd3Wa5TX6
oXH94e6jB2ifBXvgIVhY/FhsiPxZlyaOjiN4FtJ7mlZZwDC7zwGAlS75D8G/PwPSucLLzFB+k6jS
pMcq8iGJ/y70y58fwPfLRxxKy1+FLjMPhh1mLpw4zc2Zw9SPIRAlzqJC2x1EzrmgOE0UkGdbtI19
i0WT1xbIs3N7MGCAjH8P7fuEpxTSi166AzSq+wxO9sPM0WR+h9aVaLwtKDAUjfbiwAcKnuehIlMN
bad3tw5LsnXGg9zJGcJWvV8il0/9K5+Ao6jdNjTlFKEbrCaNvbpUFeHQ3bbrUaWQgwi/tAorNbvA
iRl3xZTMZWQoeEqfWwRGRfgazuIQo1zILoG/FDbNYPuMlOdzxos6kodf5KlF852ApIJtPB73n7h5
ar0rjy5Ru+ZbusISdaxgMl8MA3kMA6jS6ifdDAUze0QEg1ogfVwaqhr144IeGj1AwefkTnFVUYtY
sTjImbT5AG5CXMcHmmKinY8rjfI2wIUQ70af5Xr887vvXQS6jPFF110J7H9Bp8jrC20OKTsl24sa
XumGE31NuDok9OYPb92M9iSrVrwBo4FrmqqSEFfZeZRXm+0mcpuGM5drTlaOg3XX4kGngPTLMLz7
XYUSRTFTQHcNihI+fP4jyS3qT9nc3bp4Ktw25QGdS8+kJXNjOcrXenuNgnek1NP6u1XtBYwH8FhC
JM9N5UhF6bHfUfYja7/QQpZ6qs8yft3qtpzFtRVtOagW/Ut0nuG54QJ0Af8liS5kQwuOnYxOkBYy
X239LwrBM1j6CnWuSMYupzAKE+JaA8Fw0VzY7tFkW4lBJk9Ddl2b8KRS3Cy/pWR7iDsfO567CP8C
1QObai54fc/MdzCZXRBAz7hkpemheIFMIcMTToLx0MUNfIlgweJ94aI+TNbbidTkobHV1IBfINab
728I8vHFyWl3jFOQQLoA8PZLBoANKrmTxnKwJX88bsCh7x8iWMml9ctqmiJqkYES/O1aWsXqQ6mr
XT5XX6ItGI5jfQJTC+GEg3pvwmg3bhgMs64SGH5125WzpXhJ+6oLthNoOYXXkd+eJwelCcsDWm1d
v+shKKm5n4s4fYwgPAmjpAKuAFT3EVyQQmEhG8p/YlOXBS+Atu6A7UC5je68EZODCFcEZM4HCxuv
JMT4157hovskKbg8YAHG41gaQg4LXEkWUufWTDfMM2VK2iM4y8c4mf8s4VMPB8mI/2QNrK3BeEoG
nBpZy0ezZt8Tcfc+GI7KxxVkaQoYCu7wiX0blgRr4/htaGuaY5sMwN+7jSMO3twQmMFE4yFuFVZp
sOPUrhAgWu5UhxUBNtwADvpyDaMnD33MGMlLLyUr+gh0GRbuKZqxAMDu6PtfNI4wLFKMHBixscri
ArV22yoQ5uZ0rsu5Hu7a0/c1xE+SkUKuuKRgfoSnRGdXkWL6FaP9Sdj8EgCdn5PmCJAKhEQ6Hza0
Dygz+cZh8xpuiEoY2AUC0+tCu6tumsdsHsCKY6GrEEL9AfbXq125B8eEb8f8YrTRwd+mYrXLgWDy
NNCGKRbuwt+hwQMc56OfGceuqBOsGUg0/sv66YKb6tgY8jQAXLFeyx9ib3Z5O2JCTCSuRtJkH3AS
i5B5JvWDsQJ3hGn/jWScrrPDwtJr6uOy8TeCobJY0vTGFokWaK0RQ7xsXkEcjO2laF4SLvbz0GpU
B8AjvpdUteymPRvkGzfdTXKACgrBvoXl3mmF60leB+CVAAlNCjAaH1nNnwFdi8p1/IPzACiSwYWZ
Yv24hd7j4sFqsQUVMmfNgBBk1ASmsBKHq67YyXAcTgrTXr4acQJ101RBNj3QBqw/Eq77LKn/Ego3
sdEzfuHPtTtAHdbsWIzzg1Cv4NgAtMTigycvsFUajv2iviOz1QXcpv51Eo4VIrWsCJfo3fXeE1vr
2yDbh3Y1n4yqXxArK+HOKspaCburff0E4+AO69s4/uYzsU8jP2eNOGE8+OutuDA5VjQHFlooQIIV
ziRJM72FmxSnLo40GBfSh6/jNHmwTCGfsWWHCPCcjsHs6cFvHPcKiPMnPMu6V+HXPaBZ32SXYAyw
ZqLpfOVCoweNUfWfMnBbbrbGHRWnfXsUAegBIdC7WcGXQwB9Xtm0D3r5yQQxRbuMD9wHn2JZAtyx
0R/Xqicsds4Bi2RV1+YIeeeBK7Dt3ARZThovO6xLX4bJATvFfFcbROKk84vhEXwyo35nR/9MenGI
huY0zs1SWbhSTBATtkic9NF8NdFygdf9LqvNLhqQUzIAt1c98Nnpd9uOHMVp+aMbhWK5mAMkwqVn
W8RF8PQbY95DY+w3vBQeNFZNlhOsMueTB/aamRQYPobD8TBxB88EFfzWXpIQO6MoAMk22LuoK400
x23IsHiR42nm+oKQn/carMicwvo/pwq2OCvQRDb8ifygUqFXICC+x3Eg2H0nv6SvP1iRnwYMTsk6
1sXgQ/0NgU+KD1WE4l8ymxtIBQ8Ieb8BrMIGJSBHYoN7i+QLLC5/REgPY1h/q7R9HkV8TvrgMEbj
U7NmR5i73RFVBQdFDDHexgASByeXxoVOWYCpeKomk97C1uwBjO0YkCzqPhcgvDHIC2va3mj3u/7z
v9Qk8Gps51ZxeA2hQYvxpW3/mKn/SPYRNdgNjWrCgOE/8aneJzKt4Kb2d9bjHc1FpVvk8gziGji6
w6tfBSP7J1t3X5rgzzomZ+tH95aoT49Tb69XWtbd/zg7r93GkXVt38p/AwSYiuFUFJVly3JsnxDt
Dsw5FMmr/x/12sAay0Z7zwYG62BmdVMMVfWF930+UzkZsVMv7ETnBLMPtYyYdK32L+WAKaaot3Vo
fA/dblgoWoWw05LVnkKYYzN7uAlHBLLt5NAvNEtmyWDUU714Uil5FEUURctSs9yNisViheiyXzVT
mpUHt7WQc9lq8dgRfvljgMRtHWS9+xs5DggtbBqslM6Z1ZMZjS2xQmUr6zCNiN04EAibI2kWm66S
E/3/oEOUMOkWKAVHJK3fmO60RbehPTZpqFL9LkNnPZWSJ5cN2WMWIFlVi0ZljKqe9Muu6fUjkaBz
cLPaQspGT9gfJrgsHLpFjGhOm7QbpacHFKDSoJFUpe4haActXyRGOGeLstDCE0PY7ZXAFOnrTp6Q
7bfdrUr3UfdRXkS/SKvTmznRi9+1XjNHHB2VdkvoZHOAdoaXqi4yLNmFyjasStsD4agvp84017lB
u8E2WrpmRZ/snSg13mYnn3ZuZ9ovF+GwRuIWjzedBaRqUTE78hh2vE+EeUwBaCQt+ILu1j2l7mmr
qgQ7FtClJVr2fDmkxK+tmbfKwjZN865g9vezGxfNQUH/tATpZezCeKbN7TSDtUzRE+7ESO93ql12
Wnpj98ZgjmspIbHRjjVKRkrW9EmRD9bLpHDGNwuB98me7Xg31WlVeSpKwO9lTSwbl2FKKBchzhrT
IKN0OLQBzZBGpy5vR7VxzHqjPRdSHykIWsHPXB3nU6EmFoKavCzMtSOFFgAWVgbd2CRDTswFtKs8
V3MzPMSJbuybsmiaTehOSEFdWW00exgOKXIk+DB6dlaNbTGRngR00ETEGGQtnWkMmfO0y8aeMr7S
FivZDJRI/8wqj003vFMbvdkXGK7WOQOJV7S1JHwDa3B/YpIsd1aNWk8pROjP/I5nbRgpMuWqZBmz
b6I8mNBjFfUvM9CnfYWFYBNMVUMd384cmEMEDk3WmXC7zXY8WrEtkMeFmqc5c3sOjLJ4yHiHS5lH
ym2KpH/fUVg7lMVF42Lb4SbHFL62tKBfBCGCr2jQ5vtIS8TSRHm3K/EdrtS6NYIFUaiynqTRE/VJ
84cje5RhszvclrLNn02WgolcPJ53dStBA5T6XVfXDpFFbu+bQhtWqQzb2A8NGZmeyGzJGMwqEchd
HTNaiZxAfjJiY/RSSKu/hW4ifsvU4VceS+NtctR48EoGihAmm8Xk19qwtBQVhGesoUcMAv21Mych
qaAJlEnZpRVbO3LXy3FeO0o3Pqnl5PiVMkIaymS5q1EHn6FOs0PMfNCLCEXTQ1co0TIxFGvvtqn9
RCP0GARTRgXbNDH8qtNB1oLhj7alHU1asGceK6OqUoVCjlla7TLJLggTV+38qtetXwj8Lqxxmrlz
EVj7NhqwopZNvRmCTjwpcaydK9JonKMQx76ZRos0BAb9fZXrz52OZJiRoaI7Ge7Y+FXS5dtMG/St
MCYmIDOVITvTvaEBUsiQArZN6zZu2dw5x6RvV/iHKKBC6/cQ7AUoOuKW+FwNFXdtdpqGhnhK/b4f
ZxttezUgyXfVdIWmav5dssX6Ra9RLkHYc0hw72uLPCntOyNH8TOKdniLmkHf4JFQf/V10T30ESVd
x6gTL0n6+hypdLcGKd1XOanuuVOZMh/Q8qOCb6nxt1CbBt2f56C5bMJFeyYkjH8CUZ53FSlZOLRL
NV/P8BLOdAI448rAmhZhI41tTJ0spuE/RIGH+RvxHw2AjaaU3+JspsuO20Q8S92ONl0Quq9YvBj6
rhnBTNTkJLeTjLqDUKziqBi0VWNaX2j0O2afdBpNQQddzaocaQZGlHnUYegRoxaWfUjKkL+8H3MK
VtRtqboOY5lDsk3E7An4wJ6pYRHwEMul30YZVOe4G5VbLQpJaSbqgCsZ0hzkEan9rohbRIq9A2w8
dMTvtqnKTZ3q5WkInDBDnGaik1AmLcI01Ra6r8MFL6ju41NbNkmcPlVNWe/o3Nh3btyMT6XWBdWS
1KreOvqk3GtgyLZyMBrfcmuHGv0woTZo85kmR+qQUztx/VpiXFmPrKkXaqIp8Vw+DhmtIHtOqJRV
Mx+l3T+GtWo/BVkRP3fIejksa5IQM2ToqzZafqgzGVUMSMSmRA1+cnL1SwOx1kNq2CZiqGba6ZFe
bXihIa1fRT+b9cTgIT4Mz5aU08ciTX2DsPtcVmG3CtpyOhSxG6Gq09FAg7AaYoPanlO0q4TE7bmJ
9GRroxQm1oqkz1ZOlUJQULewntwyzaZe/sMW+D/+u//3F7+dq+G2Y1qTiSPHNMUfpsY/wCBaJyAB
qs1u7GdjJ8JWrLAfNAzwLb+azGpcm+64FHKLP/PcwLOY1wzxmPl3mpNYuwv4J9ykmLE8zqHlBXlr
+gnMq46usNe8Mc2UgVzq8qD4ciV2TDSgpb3qPbc81Jvp+SvExRUhCDjPH+SiwSZnaNB3rSvL61Ay
z86OL7+LB76IoG2Pe0xKa8NXvn11Meu9v/Y/FzNsA4UnGGWm2V85DwPcLZltK5yLMrivTaP5kRqs
2MB8ivI4vyUquaQrVuulCP42TLeb1pSVdlmsUBkD/uqnHemlkZnU99wG3047hBgQdIqdgZyo2qJZ
a5KUfSOmfzR25k9LGDt9HlFAVN3zNDSrvhg3iUKc0bfqLUectTaM4KU2h23bN0hSjKcuRNkzKua5
NEXto/VW2eyyX/k8/iB51p9TqzO3WUbDOVGxks1AZpWweGtq6qfOqOyMNlv3TeELiU1SUWbsYO2z
ZcnIy7TgiLA/fgWBvh3bvFi0tGEW7sSqdKK6O0XYJP1WdH/i6VeVvtffv/fPnr+p4qPWQVibKNne
cydytcnDaEQ8rzv9ph7q6o7faC77oTFfIGl/BTbQP/voTV2zWEZMrLauORdBoxkc89E+RgOzxzGl
sPJFtA6sAenZfEEAUvH1on7oDm5vdA9qGxXLqbZi6jtFv2R7QZDZ1NpdWIic4Q1xfTs2HD55k5g/
bVUUaxWbGS0CM12ZhTF+wc+4Yur853uFQcLEKe7h4wgFCj+ImVV+P6o6v5wVmgNUEzBGMDl90EgY
ozCGOpswbIUoPijtZWtjBMP+RzDUd+pvJc0K/9+/Q1uzNQEyUjP16zVk6ZPjGqnYoSNLHi2hTqOX
jLWyihG7kdpXZvn09wu+d6r/5yHYgKUtG3vyx8kAwTxWoq3FbjTiuzYo34QWaV+Y4a99z5dN6J+X
uKJsCCFpHJdih+1qaw5Hokzm5JhfXET77OtHvQKPklVvGX9Ghf9jtwfXfBlLAVf2NxWDU7qXj/m6
g/hmMsMlfKi3yJF29fPfH94Vhf9/nt4/Lnp5uv+46CREMDSGtWs6HKxan77SoHzN63JbNMngmWF8
70hwrjgh8WyEj3+/+qfP9R8Xv/z3f1ycsF6LE8XaKXYMpek8ZY9688UNXraM/4J6/nN/DlusoUF/
Yd7A1ZZu6qoy0vvdCe0prc9p29O9u+s0FdL5V3M4PrsbR7c1lZOKv/d6kJheBwOhgr2bwgcn+CnK
dU7f7+8P7NMV7xC/AGqHPaSJq9uZeg08emXv9LvoZD7Vl+ETnrF2EfQCofxfDGn55Jt0hQvzlq8P
7PD14yukEWp9EO21e+vVWV8iAcUr9lHicaq0S7m8DOOmu0Pn8IsbfQ9Y+vPe3l346rvEoqS1gRth
pV6kDvjyAPButizXwAE32VNKSytbODBTL9zurxgwn3wzrqXbBF2qCi/IvXrIJtmMohnJnhJBoXpV
niqHUYTzAW+aifummYw3dciC099v+eM+xgamC1eDasx4M/OKHpThcgpJCvfCLeVJcTFlhaOjvv39
Ih8fqw1BD3DyJcgzPoyKMaK20RhytuNwGlZWi8uwL8cx87pSSTeZ1bYlon4NYdEk07u/X/pjKKeD
0GN2hC14tAbF0PerXY5dp02GttdplfuiteZt39fzcsLp+awXnf4NG0NfkUS5KOkaqxZe3xbVqpIE
v7Io3Psvfs+H9frn94Bnt22iaKDw739PBCmKsKzbowwjmaUMhlGbWTKudxmcI/MVXeBkWPZv8xcv
+sM74Lpkfpf5wZA+eN3vr+uQ8rtBYuyHsQsoyKmJJ/s8PAo1VDeNM1nVsm6GfCPpe3z1Ci7f0Lvd
UAdgbYH1YkqlanwAyOQNw25lpR8yMws7VOrCvpOYT3Y1TYW9YnfypCLwWxG8qgu9pizixi0yeTQ/
m78//KvJHqzvy0O40PGZ/QSI/3rsfYmb6c9meSGcNvFyFczeZZQOg0XkS0gPdQEy45iuqt3862tq
1mdv3hXUo122a51v/f0bSOy8zx2+xDIHblDSZsxwXj5+cYcfn7X4s3/QwLZ54NfBZSTKztZHde+S
eGEVHG1OHsvEUOkGPt2xbtNndr2VvUZCRXNg4ciqQ1ARhMuhUqq1LMdmOamh7VVaq98lqRj3OPPK
VR0Retalbjy20YgMucJx/tXS+PS3C4s5i0LTBcHV+wekZYyNYB3vp6bG8O2K5K5EIHSf2nrmczoV
nj1bLV2bnFJXFzfekNEOkUo7f/EQP1kqQrUMaO+mpeofjh9dq6ap6409ZUWHkUuCZEDvFdMLCHv3
XVhTe5xo5m7MPLe+IFUZH44+KOuGRUnU1JgKj9X5/TNQKnvqDQqIKKeLDX71l7kd26Nbp+NC1OaN
6ZKE03Cjf99aNC8IblO1osA9Ob8jfIELmRkk09Forysrx55kxNS5u20UJI+uARSjVWxm3A4Flski
ot9iPgeUghOKDohPjNewu5RBTLqEbVTSxA8Yi0Z+hORjLhBFmbR37RqHNWXP1d+/3CsK2Z+1yZ2T
BYMfuiB/rt5+nhWtEg9ij7kYDbgTMR3SVPs7HpG9iuwhWFOzyrERxPz+JlOWQ9dWEvW4rW+mZrb8
/tLgRJ+M4Cxo7BstMubtFPX/Oir/84L++zMvH88/okdRaGpsDfY+rYODadLaV7rqsXadLx6H+GS3
ePc4rj4EmRtZ0Atjbys9KuuYYe95uOZ8xVAwk2m78W8D5z6+Kv15ilTeeZW/BDBl6rrvFo0oSkZ3
YcId1We0DG8UFt/0ftwyePM8xBquYr19Igx+iBHV0L9B9Q3cAxGk+RhMzvDTHmJryYSw70ZotB7O
eQyZOlu0E2z1SyvaHaObMYvWve7uXf4OekDhb6WCLFDMz1afr1xMqAxpLBgjmJ1QlRxil8oCBTGv
xAvhTRUuQ2ee+XpT8yUqMYCA+mm/yOw/Bq68LJfRK4KckGD8esvVy4giF8VtMJmUVpKsGHDfTGi9
qxAN3Twc2kYsOtcJPa2MJt+ainGlzylyPTXXl7GSJtby75/5Z6/1n7/osv7/8fnMbdSkiWHvLcqD
Dc7+tFK2lvLtX1/EJjFnzA2p8GWnf38RvaznsdDcfZtCeEGlI9BWT+4Xu6TxyXZts0kyZIYlCBfn
6io9lWTHpVhu3FLlNV6Q9wk0/qKlijGasBOLVb6u/GTM/cHiGKq9DIY77afFpcr/gtYCCcAhWjFI
A7aivuyO1fqrOQSf7OTvfuJVCp0Hw6xEhkupAhqtHJ8zFZWipS9dui44Jtf4wv/VgIA/uxjPg5lh
HPIqh/DVsu0bK6B7mR7cDpDhaKDZsLZdGn+VqHxyTNhwQGxoRGB4CW/fv+EChFIxXNgmg9Pu0QAa
y8routvIFeUKSTv6xty17q3I6XedbEvQTGqzMHMaL6MckG+bzKXLAzNb9ursUuSrvlp6H7IZYj7y
CZekgvIIZYz3PzDu1DEO0/Sg6dEhylBO9/kGA7ivKspeU9Ttv/3g31/talPW565OwBQexsrkckT6
O3WMgicWmeL9/UofSxeXG3MYQaBeIrkPCVNNF5I3wwHcdsbGNursm1KF8StKeYYVjPTOvytdlB2F
mYw38yCrx6xNyBr//is+7iL8CL4wnViei6lXX1lXDJkpDeNAecrZIExP2NSnZlPog7L591cy+JQd
kgZH+/A9F+hTYttMD8jHFk62T21fwm/++zU++1b426mEkiLa5vXdVI5MmcLH29Px/eHfnkHVgXhy
D67ZZ1iQWmeT9KH9xUr95HAg/yL5hSnIDZJzv/9EjTZCyDCOB1y968s4T9xMa6Bq6/GmIr0vv3iQ
n8Q3zNAxIOTTu+Ewul4RyOzNQIYcOX799ArtBH1AC97VZYJUePKC7DKl638xDuyzT4WajXohNLIt
XVe3w6SOC3qRB2wcA/3Hzkb2mfc4KCN9/ffX+Okd2hS0bcHIVBb/5af842xzElQrYtBYgAEiMkVT
89dWN8KjSye/ITKtlEOU6+N2dEykxxwoB8tKnS2e0/lkN2b4Ru3A9KaSZrKsEIENtXDSRdfS2f/i
i/tQ9dCZqsRrN3j7jIO7zgOLOir7uYqOsYB5EZbFuRrDl78/DfuTB6+ZpDKmpVF/UK9L0oXZOgXa
poMTRjOiNoa6t6hbFhUhHOpyDX5d3gSrIB5uh54Btjlml1H2pyAbjgZAG29w2/vCBJwxJuPg0R2Q
K93ux8Vc6W9tikG7N6NynUGxWxZudyrqfm3A4VooWb3KYndXjMYzrkns9BXb/0g7XAOHF5r8j9Vm
b4E570Qh36KoPSF92zDfC76coz3wwICGzVgmIyYk21q/KaLhRBvvoY6Um6pgXDFELfJ4N6AehoFp
MXf6Qkft5wNX2XcD1CDMEPZGL8edPVrjr57Y1Z9M7Y1OVrVOL/7tKOx/jqNkmI2NZbDU5NaMspnR
K3q4CqrwmNvN2XQSEGD5Sm0UCBzEwj79q6/CbD7Jq9IEL4l9h37MZdbm9R4wi9Chv3u0so7jCdO4
bm3D2vri0Pj8U/jvVfT3C8MeOnOuHPtggmJ5QoLKO4VX+WABKvpiU/vqSldxgeWMepuK8AiX5gca
gAbiZlD5CJ/cf39LZGqcBzQpQLJaVw+uSwMDtmV0BA+36HCYKOFdF//78N2CxKxz/liXusl1MswW
Y2sShKczU7qL9RMD7f2km9dhjtTKMXehG0GU6x9jncBC6icrNG77GefG35fyJw9VUJYQ5A8qNNvr
QDcVDt97GR3HxlJeDXXC3Bk48Z05BngM/w+XcmxhcdP8c50EU5AsCxyZRxnPnj3JTQ7nvMm+Cpc+
Ro/k2a4KSU53QSJet92rmH8Jog/TQXpQ9XJNG9YPMrFGgPh/uB/OApON8BKvXB960taDthWwe/Gv
I7jvfCu86GKTH39/bBon9seVTJWR4bUsY5sP5iokEpml5XobHesAHN6AlTgNhJehVw7C+qBoP1wz
84r2wZ2dg6Q0plsI/KsfrdXezKa1mMvsvu+xtkSJdR82Nk3ouXLXHbyPrQOlapFFKMKSCVic+cep
MGUWBAIMYq79a1JGrD8GwH2126kAq0QW1auybrad0PyghEwEvkTOSIr6UGyTFvlTlPuA5jdRubEr
DB3usXR/N+kmVG5jnAjWGkxPA4irrncR9maxCpTwllL9XirMU5uPubYKHR9OVsBQgTJ+UTHVwAYC
eUM7aGEADg5OSoTCXiwQumERmIMlEjpIOWqK93KBNFMIjNLOIqt3DXMsK2y+y/5X9EuiR452kbKp
rXVeMM5i9EENgs+q5kdrXpbNCkLrwna21YwYb6kGnnJhv9hHR4Xi674Yrl+UaxP+E7q5BhzlEkef
k2xKxR/7+nghzSXipzLd9LInOfUsKpF2gLEx/pWX9yqWEgVzyGOICdnk8Rpy3T6N89PU/XSHdG3W
jB4MnjpOnDA/Z6BfwvRNGX/kyNgIgT07/qYrW1H8bKPvCfa2ACREZ71w5nGrUXS2cL2IW1kshI2s
AYvNrXIgcTV7L+9vo+8diN5dYVDcgT2znru9EfmuQnC2c58T9ewwognyQeQbLb4TFDGXhlSJB6Va
uNJZYI3BwDJVxwj7lZhhPp7KwhttDFrxBiyclxk5lboFKNFY9ZHq5soLFN3JxdDqjkvNCBc2fGvn
WzRHJOweFqqkX6iS3+f6TYVbxTgoxqF8TdK7IAnhU0Dkt21vHnDLrMPku8CZG2nbAvNF2i6tZjNh
8d9g6l6aEgBj9XtufbVe4UVcyvgZt0yTqnATN2YdnQr9qY9ux2FLcRLSwfcm2Ved6vVFBiMBSY5x
L9xoI/WSapux1HICDdkc81LxosFcGUhadWfcGu5tewFYu9260gtft1/YU26M7qWYb7B34siOmZpk
LKB5LiA4ebojfK1xthjwUU/fu/LooI/OtW+1vuubFXO4RonNDx/CUzJvFZisSQW/TSmWMaCOiDHc
g32Z0N3ySlNHbFpgb30vfLW40NDmlzCdbqUVeCOeiDzfNExRLTuMhnciPIwFzsyt1M5tBbzugAo1
nlDrTcoiNU+q+cT0Dk/H8gOXDdcXlrcy3CcoCMdw1dGoKSJr2xgVuEq+wriusbXgskmRo16mVpzS
nGno8BwXlQ4TJrZDr857r4AMEPUAZYukP/UqOtgED0qfXkxVCKdZfHikbpLseYTjOOrZjZxizAuH
Mdwq/ZEhZbEa7rThOTNPEMyWbv2YTr/tFFIe7bSq/u1U30LlGEFjVXQ8dfdDn3lxw5DpZOWItYgh
apfbCN9g8+pWN4N7aHPhRcG9A5RlhI+RLhTurDwWEMIxlA7PCp6pFJf8qUwpBzc/gQhFAhNbuozG
3TB8651vQ31fJj9UaMbRTnIHVr0QKurCbYLPRdU2c3OU3RnoBcrnNSTvecR7+Dw3PyOxZKOVxVqb
V5X923B4OfFPGd3Xyq8gfOrlgxqizEMSDX+kuJ/6baW+MV7YDfaZshES819/bHEuKI/5o9P4uVha
9SGj/y3kiinTTbOuEPIP8CGRLeKudPySuDh7i0Oo4DjoGRR0mu3zPK0a93flHq1ij6vG7+fbzuz8
WnkerZ9VJjy4rJsgvE9jE9rLYaruNNxlaKS9VO7c+h5xRm6fQMBwM0L4cbp1n/PMCYGeRz+TWCwV
DDq5mPgMICp3iUTw8xR3qKhKGA2dByzMt/mDacxIez6WCsMaPfel4qb0XfLF0GGPVXpfNznVityT
RuW3Mfpl61cJYTXkY9WWHa5gtzp18E/n6qbR1kWxGS6YU2WjAMaQPAZ5U1c3bnKwnPso9A0IHyjD
wKbkDnq6x/zyJ7NXRGjMoqNYVN8MMRLZ7sdoJ5tZRAfc2guMJ/4wuyutvq3icddCOzDaB8GmUvbK
jc1IXBRPtHifkoj9KzB8pAnbLlIOmEu68bYxBAjBcuXCrhZ2y8kDKwYTsEoWgTc2lysb011daUuj
F6il+wW6tcXAEaSezYp0GRth88MeXzMk8+3JGuMt24Lr3qfpY5qcISxLnLnB8JuNpLSPfZ8ixz7P
YeeBK8FJuOPgwPh+MJ1tqJ1iy3dLNvfHzAJWsdLwDysvgc1LfMRUFo+HovxmJl5oLK3qActCki/z
n06zzreKuRlzaEpM4y36ExyRpoDGsY7NUzBsJrrZ0XNyn9d307jCsbsQOFu6l+5scEDZy7h9MMUh
Li3A7NVCuL8TuEA/OtQ9JmSQh47q6LAYfln9iQwuikjaeevfq+aZTt2kr50aUicDoCPUpod42Cg1
NnlgviUL1bM7+um/QLxxLO1y9S4pH63x1qxu7AaM3C3WACQo6FQxIwDdW8TqnTatRrtdoMaW7FEt
rPQ4x3DyoGt88ncuZKtw+A7iaIC+H9qLzKyXarHPgxvR3Kn1yWS3Z0DOYK6JHyr3Jo33tXUv7HNa
noMMd2CevQzlLi+ZW6xO6zBKHhDGgGKCaZoSGIBtspLHqEsXremVMDICSATY/60QMmh3L+JNjY8r
sKxFm3wHt7YIlZ0D4SNLt+zBXZJ5hkTiSxKq/IIOyAHzoDMa27xtUdOz8bigk8DD7IP8zrCOmn0G
jx8ziK65Y68fw2/AaLB3hvWeUQigpmHuHjGl+XPXeTM2zn0aPgg+zqA6OBUDA07V9DBnu+GXhNRa
nJRq8LKqpAf00nBUE6l7uBDjCW2zH2YnzCf42sU91WdHqrtSwzU+YleKh1WfIfjGNDgk7h1reytj
4zQ1D0OEOXpeJ/3t/GiUgV9HUGYiEEAp3TftpGerEPxTdXSbapU4L5PlO2COmnoFLSVTTmO5r6qA
vgtQoAH9N4Zf0gkvw58Rz2KTQxsLao5QZhtr2wuHMG2/jSg0B41o60K/n763jU+2pWt+oVxagizg
zUjtIskcNnY6Qad8Okvs41X0WDVbjZB5pqOYAN5I9bu8gv3To+J6rZudCwy+zl4z4xZ1xiLID2l1
F8AWcpsfmQlAsQZEX9xVgCvzrdPsY7SjBXIilZ3gqa2eO6gz9U3X+27ll8x8VdbUDZpv0CQWMjiF
wCniNUYsNSOePFj1Trab0vTzcc2OwPlM3OsxD9zsfg1oeGvWw8kI/Byjcu0AGvMlRnWDP0xMF4x3
jXEyKNMYc+b3NSIjoORhcp/p97X7bepXFq16d9tVw8LCUckycYATzi+Nu6ym11Z7ytNVCc3c1Sfg
cRraJObGbtqYZYweVxu/mwwZldaRp4rARcqD2rHAx+FQkYnYFFUI4tlydVgB7oOdSRBLFDygjv5y
m/2krEITmzwcsuLeTiEU2LsGXEHyREjrJCsXwKXNNI4dsc3Yrc1zwJDwFqfZI4TUguGtlJImP6l9
mP9N/eAyv+qxy9ftdJ9mnl2TXGzH+YwdEvnD9FyzGJIlo+VwcquYalU/mf2OVdj5ie0J7Vjep9gB
LwkU3CwC/m2jIqQnusC1vZbTNtCIW5dduOlQUzBdwhYLh7AiKWhKMpngoVJ2oQOm7SSGe0vbkSIA
IvWLH9bldIEpGDxk8obBK1DKE7GLk5OV3DjTjsi5loMHn8jYuPWx055DeTsTm7L64nyHxB+8EiVV
ZEgYKX6EyU8RazhAHupEPuDGov8k9skARIJC2UNYjt9tB2+G2c1AfgdP5+EJsXfPLvFy5NzXkNgX
WYvJRe6lu+uD3/P0o5Wsrt+VIpc6R72KXGKGFjhh6VLxas/OyQxpVUt7oeG7SZY1OrH5VQuee+0G
bGnYerOySyu/a24Mx2+NU2M+yPmcq0sX93WEFii6TYIbM9s5w9LpV3Wxbtx2YUIvGNedwwf9Vqs7
C7i83IeNrzPNtXvMlKe2BVRGI7ppnxPwL+5JxYmOazs84Y1lVTBoI5KrotswzzfVtrI9W8opjIlc
1mBFlBnEept5c7YNk3NTvMK+WtM5npt7CNduuBybOyfaX1ZKeZLOKiG1btNtGW+cFtrFeUr3eXs7
ti+EREIsAaRcfsNq6H2sg9HgGQ8poVtxRr1nEFqPMX5Z2hoLwT4Fw6cBfXHhbw/eJSB/CeOFpd1k
WBEFODWYqPMeZNGLmw+2P8BW93N4ZTu9isCC6XpJ7lYNm1Q3SWctsYYZ+mY3budJ2WR7akdcExvY
F+WgSzPpqmZIDmQZyPUxCFjXNcOipCsxy+wIfC87uzY1ITsaKXhbWeh+c91QPsI4cF8cHJRfqXU/
qVtzafRLmlDxzVx3SvTCTKdpTo/QvMFqh2O2j+QQfDEM6RPJnGXRpKDDJWhoMhjnfbkSdHjZzJN9
0O8ou620DeAAL7g3vPx/MbPzs4dJhY+2j0458YMoqnBUy0V+f+w1VyHxmsCzzFKJVqUWp3eI8ICK
jYPovveVArXq71WjT+p6tAHQ4FGhv1hdru4zD8BJZ0581Crqik1fyD18SWNrGmby7/uT7650VQCO
C1uXMkuOTFdXGOnhOP13FeUlUj8GkHzVHP7TY77+QJnkhTr/UjR11Kv7CuvQTmXGfUF/EnaHgTvZ
ycr2epxHVvpDslLAQq9cXMCu0q6CpidnaThGs4vPnkBsJKuePCGPtN1W0pYbg3SR6pU+SqoJ58ll
DE8GK78Dx2EyRcAgvZmAF7cwNjlFYSzBUlTu4R+loFpmZa0qPYF19CM0LdKWSRzzoDwMA5axKn8K
IybzmaM8K1V5NLJmNSfWIVOSGh0TH96lEGofows3qx08bJxn2kvrmBPeHR0vTO4GCKzxIbfxdEN8
LA+MqVvaM5tAzv+dwMaZ2AYZQaWozFFRQHHcyeK7OZ+kaa7c4pfs+10IkzodxoWFaaaeKQwJQX+l
Nn5paXLrUuExivmghKR0KTbkL/YTS7u8kOsXRqWD9aZqmq5evzB41X0dWHDs4AUmTU4oF6ubSO+8
sLxhhAuOr2VHgUc9NsqOd+7FLik2VmHdAEEf30v6NMht1mr6M5Mn+VS8BC4OuEcXjUXXHGflcayw
r4tNzct2kPv8Lhh/g3t5/N7whsz0ubUZGZOky145BeNjlH535U1p3TBjZaEAtZjkhD1feDHoBdek
3J4A2Vin7ZOCqiBoV2HiiQn4ZROchqFZ2LGy6LNhSxnLH4iZ0v6HGv9/9s5rOW707PO34vI5ZpHD
V7Un3UBnkt0kRVI6QYmUhJwzbuu7hL2x/YEae0iwl+3Zw60tl6fskcdPA3jDE/7BWwg5Kq9R5nhm
+sVgIoK2lgBHtl5J0alXbhSfi9LuavzHnGZNO4MRmdk5SsZdeD9mTh4AirajtVbaxUlvNnG0GdSf
fW9b1JSGv8RjyYko/CZYCSVlGT2U6TN4I1+50osr0ReX3YvfHLsGvYhVatE1u9FCOpMnF7VYbYE6
D381pBWS8vyCgWtFcsyTqyPPstau1PCL3O4F4clE+6G79gMHheaEZqi2pmeXoRAsT1YEy1RcZZWy
xvKAMpzeLeqjTimdMjQ+g60R78YIjXHy5fpQqEdhvKJXWulbLdpTxnTufZju0oHmM8lfu8B300VO
KxQd8Hjxd4ueYfCCQOdQI/W1VwM8dFYa6YB7MNNtg6p6caMZj/UIdm+h6zsuxaI6ViaMcsdF9Ydm
LUKs9DruZbLCvdQv/fjOwDUns4dql9U4MWyk/K4Es6PdDFATERzUnQwdJA9J8jUiGJqxKqDj6Wjz
YuyyUyM4gjSIw4X6zcMxJ1pix073J8WDWrzSqp3ug0NZwiTGuBWyWm/du/ITcg9DtDUxv8GaTC9X
6EiJxpNbrqxHeqbDeFNmq8iz057s6iYoMARC2bpTFjSQM2sJ25h/VCJt7u5CfZlQg5sjKiNYaMCE
DZSV773A64NACukS0GAugvNF8f2rFMYUfHnbos+cHZuaJdFnd3EZlwvBH4cFgEpzm2naBjeTp2Ys
6IK5V1Wcb9Avobv/azBAfaJz2OboZEausIKkdqikEn7xta/s4rQ+1NYyNYqFK6nbUutoXUwViD5Z
ZJCZstzjB9FMV25zjS5OFN+92gZEglMh5DIOR8wBbI7KypAcofmKIerKwnotJmssNnDLi+bZJa+O
2JEjTf3q2DJeKK/K+OCJN7l4HLR931+rw62UH8reYVN4ytJCnA1JufQm8faWRnG87YRnJYcTCOLd
2gTpPXJlrveYFPtO2iJGDVAvKX917S0MdE6PtEV6LNx6ycoVr1WVIkhYcEDLxb1QUsKARXXFELs4
CmZ3H1lXQopicRktGkYq9Yi90/gt6R996d732XKroT2Q1zhmC+pfRnCaywZ0x9KlXtIHvGa0b9j6
WOlRN790mCRkzZOv3Tec/E1XL7UA9XlkIUVQRNLoXgN1yRhh9Acr/1Kqd0l4ExaHUW7RBr9RhaeE
A6ZOvpd092FYQisvnQDJuKZ+7FHva7ZmSlL+KCd3YfSlGb4ZZb8bTPqkw6LON0n6iLSr6N3AI0Mb
0o1tleJXH1dKBk5edvDvsaTrBjqjhSzCVS3uGtkeOVMUPPGWYXpAclqA6R0mm2w8hMEKvUiMdgpm
3V23QRYUQW8kMlOBmvp65LakZpSXqLdL18haBBTCdHDxw0CVraUwrPo9dClmUJTvX1EXpXH0Ekap
EyMnO1B5uf61jx56HFsLSCT4VEQ2Wp+cpgo+W4jWNaK+Qokzanc6EmdVLyAOVq4lGOOdybxd3ebB
XQvZO0NSMTOgQaR3/ZVXygsxs8OGmlZatQIyDygVCMihAymm5x5AMEdZrYpu/dZGDAlvPTj37OP6
69SWDpeMoMthheEH7WDucqAcngtNv3EM4ScTrkJcaci08dwDUs7Dk2FsjZFh3ANmDQgqAPJum23i
Onm8qiQwJE71XOY/yxA+PLp2z2XihBKDDfUWBqyRbqLhJAcbP7oVPDozdjDsin7XFcj9qzT0qgXD
ihJ8jbSOdDSR1kBUB2FXIVeqHugOtP6dUNvDWqwPA4YuxqLJNsjpoDrM15cWA5fYi9ZtC/M28K5F
40bWa/oIu0JAUl5A8LVcexkdjWdVCi85C58bbIKJNlG+nEijkvI+Gy+6AeyDyCILFc6Uwn9GQgvt
8LaEKDqwbkCKX8iLz4yH9bcRpyrkDY5HmeQ9afpibzRJrXtycOfhRuKEg5Y7HlqX3/5+Gg5iyCD1
UeSJYfY+XF+JeogqNANERJso6cf2OaVd8XkQ6UyhYUzcIwbEwOY+ICZjK5WHgqlqtaNjwBg3uvY2
1iq28Ttdgs+ciniaSS9TlYPU9YUU70zdRnBLm+CaExVmNpxWolRx/Sa90jB9KK09gtgXApz5ZG8D
aDOveQ9uAMj+7KrShpWEqUIh7cl1N4XU/AbM/GlffPydlc78kmf/9f9R+2RZZcn8j3/5FH+wT777
nv7jIXj5mdY//zH8I/5e/WNdfk+//wjS79VbU+XX/5s/TZV16Q9JUqdCXQJBCViUdfGnqTJ/BLmE
EhsMBmRwIB9/GSsrfyjwgAzYH4AiTUq4fxsr47mssYYpyllMwOysv2WsPC/06eS8guJVCIAaPJc5
r7PshrgNhTK0saVbgiF8rDOgwiMNHrPfB9Cv6vIhH1QgxPE2E7J1Z1l/EzP4+ydMT2TyRJIyxxEl
teGFVtWEtnmF7pBzjyCZb7+oN8LVYH/RluWaSmYtfX3z5f5cw28VLl7PzDcF1++oqm5ACwDSps3B
IqjVuRoUxNCeHO9lR7GDXbIOlsOK2dWz93epnb/DaQqaGhPNUpnTELBHaGqE20M8aUqMTcKbumyW
oKBXKP8iD1tcOL9nfY0P4abD4s35jelxjvQe4Yb8ukhBl3C4KdzYn7/ES1Gme+tNlJE2QupNUeAN
L9sCwl4NKDC8KI/B/82HT/Xm3U3n+pswkRwlVezxqTLQIGIL61eamvYBvl3lhTtidoj++d4MoEoS
mFB9jtjUQ8RD0xgt0jjIkPYGh0MXIUzlnSj++PzdTef9h4ciACcD9GZjznRTC9dA9I93p669TbVu
N93K35Tr8NLumt07v5/oTZzZy8M8JhpFkZeXiMlN5OeORVqFWvnCwIa4U7J7VMsdl2aDN/aOAqou
M096ju47lsufP/H5s8YQMUMTYShK6rSc3nxHN2k7I0dtznavlJVkV1f1xrhiVrBIT/H6Epf6/Aan
pyjyL3p786SpDJGYi0optKPsmG8TB0TSNjpAeojwkna6bbQyLywe6ex+eBNy+hZvHlBDuaAZCkJO
ojGW5jBF3aDAfUJMdQvtYiLK7y9lav+Ht/rXc87eqohYY+DHBFXXysrsIaujFLmfhGq05j9g5p9d
t2+ecXay1MiMWVFLOGrCjbIxt9FWWMsbbXthscwaYr/X7Zs4s7MlimV3QA0qtMWdsaIS822005bK
UvoS3VzaJJeeabZHYEcihjQtFXHnbWh2rzuQ+MnKuPBM58MgfW0iIYht4vTnb5YH1px1S6v295ZP
dtF63KkrcXMpjHJ2y5sT3pzRgybPU80Eo7jMN4jjt8o3Qf1p1GhsehRduQheTqcNFO1xOmfgnCFy
+7Wtw72bud+MKt/Ugrtkn1JdDU4N9sRC+bvokZbQX7QosWUgb51Z7D3fOMoS8CSjWmPfR7+e9i9I
PoseXyeC7R7uc0u8cNvMdUp+LwlTRXbG0kih5zyGBD4qOsFaaAcPjdPey4iy3Ukbf5U7jL7AWDCS
lg/RKr2Knj9fjK+H8fyw5j2iyKD+Tr7efzlJQCDAd3mjg3xq8BrNRNwiAFSFoDtEzlGM657zOEQw
6GdI+0dnngXyYY2YYbCAcPYstP1Ky5MVUkprBquTs0CM5rA06MscqW9BfQm8FPduGpORvM36Z7cx
D0GSH+QwY0oacWjnL3UB/Rkci4yXtFw3+xah7kp+EBTzvuk6ZPh8x9CLrY/Xkum6DhoMCDn4cPo7
NNcVatVhAW31ZBj+VSUi+e1hE4jG+Kg9elaCq3A6yYktcFV0vA6JTc08GM2wkSAQ+sOh5xV7onVv
WnAMopY3PoGphDvTC+79vsSjRreTEA4NmAOrEy9dHVPx8skHeKVkvdk6dRpgEaFNjaac0l9EDHnX
jvHKABDU6V+NvrmRcVhlwHQpsHIuMN8cSDEMIZRI3n/5pBpbyVfV6UgfHJRAVi6j+WPp4O20wFsM
0saFVT6dNbMn5YQwCCmqDATml6RsZG3doW2JIsEE0fAY/u5Ht9qE1r3SapgBXpoVvcr7fIgI5Yq6
GCD4h7JYslw9NToiymvhBgcUQB/oDiJVWcD9eIo26M8fpDU9nNbB5ABbQ03cZD/KJYBxR79whZ45
ugwaD//+LbMbFL+IsQorhY0GDl1lMqFEFxgF5yOARp805xiNzT6oGLt43cY6GZ78MAClCIE7fH5a
nLuReYi/Qsjv10zsSVKKksF0zk/qMZGTXLkr7EN2k7SEcuFSOZfnvIs2reA3WyNXJEGj9cfltW5t
kZyj+Ol9KWzAAovqRvh68WI+kyK/izf7ROYQo6leEs8ki+MIERHGi5bjrn+wvskr3JpsYRs9Ag7+
/K1O9/3HVfrXS52lOYBh1bDoCDvW3tIAE4f6+Mp1Qf/q6TqJrz6PJp9dJsizwQ6kXmM7vn+rsVSX
WRAboV05V9pLu5K2BXot7pqh2ClBCogZTvIld3AvtTFa/5Hv0iv59vPf8MqM+PDI00lgAP2EoTT7
Db5uQTClMzZJxi8FH/PBr4PpLq0kus8UStQwuqFg2WnZVhfX4sgErv4VS8MmZj6m+3eJaThFh454
Jd7Wfrso/BBnAZ2ZWwOmG+1uKtEQ/Q/MegH/x4thgoKivecXKTlze1szWAq9moYoWh9Bu6091/78
Cc/kyxM9dTrvSNHhobx/yZEwljHu07xk9dSC2cUJCy+QC0HOb8c3UWbbsZXQYK8VE0jTqdxqe88B
DbwYViBkOcKqzeePNCehTEnKu2eafbSgLXMRFXGiFQ9t96AlgHWBHMkMS/IG8BjGtkK24R2vyzBZ
xaCRc4DwIvDvHvwPRF8HqAMmr5swtNYeskSh/m0Mt2LCVDMHCQHsRVafxPhSj3k+gf7ww2f7uq0x
m80Cfjg0AQfw25SgWlfVFlj9ZX2vuQzPh2iz7SzLLrKBGh8FnCpmHMFt+qO/izbtgZ7+ClS90zsl
lq94stvmCjvU/6AyPrv6gLggwoTSMJP396tP1hJXylwe2P3WYVKxYGLgYC1tN4dx595MXWA+wvLz
5XEmpjnlkCrZ16Q/NFsdXqv7Fv7ykT3iaquDP/QiWhqwVj4Pc2bNK5PSEcRWUaTJJc92lgGcJVN7
P6ZKY+DH2AWSsb5gNOWgvQ/L58Lh/PGxaNtzK/BgjCg+tE1UjilJ8siPm/iutIylEj/y6y4E+ZgZ
vQ8yW6By2jN71MkBEd+/rQeqjxjAf/RNJuuLkCY1OUE+f41nH8sy6NDCOuaEmr3FWvXzxpOI6Ffo
zykqdnwQW9X20gklTT/9/UlPhqmaOh1iZRL9mRW7oqfI/VAh4JmqxlpvzV3a1ghiRxsjUbYDaIaw
xXMe/D44qOUEpPAwlarq+AogY6xEi4Fiy43RMhQ0mMPjaYQppMSWPWr11tBOSR/T01Uo0XQQH8Wm
iL1FMdabDJfG4pcegq24H3BNqhhcFvDeQSV5hrGyigr5HyxG3B9q8tConiMEsZPK3VWliraad9jo
3am1iost40qThBhx+bJPl41uLRoJQ4HUXLbKz06clKbytdcx7I0tRqe/cuYtVqrtVSva1yC0YREs
A2lfuKbjIhAmlZhCw7rwcXXUrHZjouYOd2gtWt/Q611UUWMD6i9MBofa97H/MtkZGq67Rhn8F3N2
EK7qzmW0OkjPpSrtsFbEXDy9siL3h5vUqyHPnCFgwtdqaxVynWuN2JGoEwIkf8bUGydETiX3qBjZ
2sf5JBYivFCk7VAB9x/1BxM56Kw3HW0UnM9X3JlsjpWAtJAJEm7qhs9Wgid3vdsKJMD5U0e9URF/
YSJ9PC5L7itxf6n1cW5TIRDDYaRbXMPzLhlNyLocamrqqbDSisGJpech0FYB87EcZ2evHy4lrB8z
OU4+mTagCvcebu+sDVKPnuB2TEntILPWiardiAk+T8JtWAd24KYMjXnbNd5Z4P+VXNtVJbYh+XqA
cKSnL7BjYb1pF977FHO+Aac9LooKxFvVmv2mrHATYJu89q455JMZ4/gY1dcVAGbTEymlf/XFl8+/
9JmewvQa/hUSxbb3148r9ylmiOx5RZFswyptBWNoGbKUzOVbjS9jdpPh8uAl4GOxHrUwQQnLTVuf
snDYl5q6NCVEzbVkJymtncfmovAezYhrs8DMDr6fBfLfACWeT1YL3o9RgqIJsUdsjMc8vpWxqqg6
dTcq3j4GWF+PmFLnm8C6qXM07a2RFhAoK++7Ovig+DCXAKRTGfhIYoEVjROSItlnpbyiz7QzGnM1
GqQqef2oqtiaAHl3k/Lki/G9ACjHbe5oiC0V7Oh6LCFyECxU7otUM/GqSta+KC6rAGQ+ZKgREfoO
xKmrLumbrzMN3bdquHDgnjtu37762bluJGNRlyqvvoN85E9A//RC/XA+Aomt/trg/5BbYP0pFynr
yYcVGOIljlrC5+tnPs0mg5rWz18hZo3YZkQvZTB4CNCda3+N7pszIpS/inbgiexxCc0y3ANI+4b5
14XYH0tAQisGYgnI9H3UzgDADdtyKo4ymJpqcFcH7FjtJyZynz/jhTjGbIukkZKYnU4BlA/Xr+hC
TGqR7lwxPLmQtv9WK5ifANMoUFU0i7HqfB5YJyFHUQj7BF1BvK5x/JSFdQrAxUPCqazqp0CoD6on
O2ZR2WX1MwuxjzFoOkoaZJQnT3tSaFfIakcub+4r9SkBzNyOMHzxThLp7I0q3eWsXhZRggy6a0v1
XtJfojC3kx4eK9A0NdVgRDWLBPKuXKxo72Isc2pgaWNE7XjF6GA5BTWbUk7LDplVANbMbM0T7Qax
UGyXUdfHlQiXMKz75D63U+UHlB4n0qrrJuxW0sj1ZSZ2EXironcdSasXnnwXGI+K8dIIT71xG+d3
rTRsewhiHVBaD3KKJZWO34+2hXKalBfXHn1EUfGWSn/no3wEb2BgRtYwYOxrNCMhf4sitBy9Ahis
LVXMToK43RgNMoRxC5CugQWR8XdV61fr+UslH19yRdjzo9ZYAy39EI05zN/4n27GoX7IZOSng2wj
FuFKHb/So0MZprvua3Jn/P8q/Mst6xAggeKJcL9AVTF8dfxMhIsKj1JVUUE3ViNwSqP3j7msYKIp
XZUm/hoh1mWqAHTYD76gyn+Ma/cmL/ZB/1Rlne1pt2g+OJ6OZy70Jm3Qt00oLAYEzkoLGlSlLDwP
xzrJ25XQJ4e4tr0aG48uZAS6UtRq3fOW0p48o3ebnW/8wOoQh2088wZ8aJPx6fPNcu7IebOA55tF
SDqplaUksivtaUi/m9alLXIuVXgbYHZqNo3XKVjeRbbRQFmkR4iD7DI8Kna1RC8cLxBhpUOUvuts
2pTwBC4haM5l42/jy+8vzFFlzOX2xLfSm8o8em2xkJsL3cG5gNHrqfo2yKxAM8UusKSUIKXHNESs
AKFqtj9AO8ploPF4qtZbCSozaZnkReuk/NIbGOtxV1vpqkeW37gkv3WulqM2sICCSBRzv0+uNw2+
DkeZvsDfxo61n0J1o/tb3N3XSeKBEjwwGLDD/Jer7jLg1xf1V9TppX44Ft8En730ptClWLPiiest
b/CKBe9XXE8Co14xnFACWphMjHpEUJrE3wZlaYt1aosAHRt9WOFDvS2D9tha6lr0xus08KHfeQvF
J0domk1Z1Auj8LdpiqNvEdpeH+zKTrcDQ+L4sVYJDli1aiDM0OHf9ZxvVEF9EBPyGiwZYrVeS22+
DIMrWQ0uFNDnNhNzJuaPFlwPZX4bdFIRRFld4lSbOQkn/AjN8O9v1zcR5ts1C/Fd0yUi4AuOR/LA
v58/j3Buv0yUlmnWKKHwMMtpY0nuUt8lQdAz6MMCOh96TmaXXXiQM/MDVNr/ijMHnimab2YYE08N
YQwoYRZ/h+zX4B2FVMau3aBtgmzwtr5mICamTOjyq/pLc6hpvv19oAi/hIfl11im/sFWoxHSyES+
h5Rawrct+I4L4Cao6dDqF9K788/8JtI8+Qr1ofdzyqZhN0DRWHM3BvFCXXM4bMrnPFlQAStLc5M+
VC/6oXagVC7TbxDLQcp//pXPnliMMtAMh+cDb2j2mWW00/O+yiImVO6wNNfeXjtUSy6pDcPfK/dm
fNCW8iZdWz8uBD5zHwBeoXbEwsQyQLK8P48rLS6kyCew/gX8qfqromUo3JIRDt2iXba/eiezxcWw
acQFFIZLOaiqnakjFVEBFCvzAyYO1/v4uBFYqt413AcINmj4RNY0SBr3SbdQMyvXQnEPGGsReTe1
+Sx1UOrxitVUANZw3bU8wKcel3D4qX2IHWOd7hBvWEbUVBjXLnP41VIjkKRUO3JF8FMPktQ7noBA
QlPu4kpciHJOA6Haw2feh2MKxQN+C72LpHG3ItlPY+0HDJA7HOCBWOPOjVJL9VXRMLoGnYkj6SKE
qosPbRAVjxAZjz0k+TbXdzQx4H0g84MmAwwfdUAid1RwfkECo9K2fvjNCF7UhjzPrfOVBLp9cq9i
rAXNuLBx5bqm+QiIG08Yd2ck7k6FU9Tr4VURQwPKvGtFS2wLe1RE+X6JNJvCCAK2jK6KV55c8NhK
WegbSYr2plmiFDKAmEEuZAyM71qRYi5Y/KgZnDBLqO+1SP45dtavSrC2SMsPy7ho9m4FY10Gs+EZ
+U0cK7/8If5pFbgz+gZkpQCFjXInw5XFjdKAldVQ2rp4cKrZ0htUBjoSCoAQ0DBebg3kGBGGCSGB
9j9G7xl9WdgPkEQm7Ry2XA+7y69NBED2NSbqRg25KIRrXNUA86HhVsXKLIOFohw96abzUbCsyq1p
MWtImitxEujIx60BWwY9j2tstvae+YBizEpR6Nu7D6OcL2MVi0D0IArsIPyXoEXiw8MiQFKOUSwu
Mq3GyTGBQnW0clAQEqoNHerqGE5n3UJHKNzPrSXTK6p3JH0E/SjAfB/0g9qpDvIYjFVdYxn52m2e
Nqsxs05ZYv5ISCHRgiIXOXgB9OaApCpSHKiuXIw/S/1JFisUnJChqX+pEKv9Lv4WRHwUXQmv8edb
gOWYaMC4hLtyxQIyzVsvFNcB1mOLUUoOMpoIGNsv9f6gojfSBXizicKzXKNsoLkIC/DS6jTb6Ml4
nTRIVsL5ZeIO/w+C/Rh6WJeWaEg8lXg6N/qvMaHDVu86UvC6uR2kvYvwi9zeiazlesCug9ImQEan
4pY3aPvkiOzFFBfeaNitf68Ut0rSbhRTo0b4OtCeDEPPMf1DZObrvABoREsyKp8MmnFtH2770FoW
2jqC3ICOuZ1238dUWUT9vk/RGFaQ1ZRQ10zq9UQzTofOEctuGUDGj3NzJcuAliB8C5Gw0McfIbeV
ZzyoBgbziPuIy7AjSN5sXbfbDUPo9BaksOAkDw9q8zDQdy5xG00SE8s60db7iRlo4dR6nbmmrVXW
BvPWRhb3/lhgGl0hZ1JAh/wyov/UAaYxeI/hizT2UPjAMwW/YgoJXGpdA2ZKK9juONghLrU0Bxel
fqv42UmIYVxFv0Z6I2mLPhltuXzSvNHxGKwLxDn6lYnPY1t/r+XC8Qwcg3/GIURII7X1hsNOOTXG
d5eJxojsQu3saxcdCCQjbLVDRAuCXBKh2uy+GOO6M+7L8trzoNWQ9EnGg2jk6AtA4Rp6+qSunYoM
ZqhopXEpMiwsW2q+5KVT/Cu/RYoLk1AhuZWzgjKsYes+ohSSI9MjSrdi9hUHiFBt9gpEviQwt3L9
xNhgWUN0G4aHaLgb/RcBGfD2DjMKJ+p6O0TVvec08oXVJOgmK2vZ+GpkIV//CTUdfLJYzm5kJxoS
FTS4tBtJ5++o5Klk6LXb3Xpe6FQxhujVTYRqlZXnK138KvjJvhjxn1ZTKFQ/U3SoLPPoKyYkeGXh
gnyQxxdXyB5KEWEvoDpGhiNhHexHT0aMyr+pBODSrLkm+1WJEGhkloAW7xiNfPGhY0KkVEgbgXY/
yUGz9nP0HuHXmuqPsv7l1+6hhYY6Qpe7cCefyfkUOlsY1pG6TrKm7+/Emql1iadHTFPI0xfBBjqX
7T9C3Wu+Iry3KteVuSppJK4/j3umUcMFzLiJGQbcdGOWg0ShLIZa0LFgIKuJbbbUfZXE9t6XogtV
6LkHfBPJnLWEirHoKwjAJB3RbuTaM5R7Jf/y+dOcGYXStdNph4sGaTOKxO/fojcIuLHh1AiAAyYu
ahPXL+Myu2+ObM9LX2yqmmcFFiKPikTKOokCzxHHnt62jZkGsa0tkPXbFktGdY62lpzy6tJXOpcw
vQ01S5hCJArCNicU7adFjy6dFdzmgmrHEXeIcCFFPjfJoHMtshpNFfz3fAQZ6Hod4PBBP8IBqaWt
qjXOIy+tw+BTISF1nfj/5lW+Xfyzz1aiRD8CFI+J2NrqMnGinbeGDONkN83vZfj/OTD/RKvuzW75
wIHZfc//13+nb9kur//Ab7YL9JE/oLiAXvsXyYU//AMXLyzyJgg6QuWsuTQra/9//lPV/tCYgKOi
rrHqf/9DVdZMfySrf7DHGYDBkxJhhBjyP/9Fyjn+3ju/+Ujez+zP//6W6vG60v7aYlQmCHQYTPmx
FmHuDqnm/XaOIzMzWfvq/citGQzBRpFePBQCFKSldNpzmnbQin2ufuWv+GHU9Rf+Q1t/y5J9jiJa
7z/IRrU0cdTGMfbNyzvz294fnK8/jeYCZieTQDQ4n2nLvuntRKJctUFrmfdD/S1MKAaKlC7nJqnh
5n8eaVr8s5dAJJQ8IBRhATXvBphp4kmeRySfr8LlbGwis94EKlPWzwPNEDCvz0THRFaYZsOrwRvi
/TOVg+UJ0CiU+7GWEXcpRaO1BclErg98CXMJUk+UqK0uPci+XzKUVUnOMyRnlKGTHVT7ZYykI4Q3
6zC1E28scKMRxF8pWAd95XXquCy8rFv3cFzRUkKPABQr9Q4EYaBLiI36XhYh1BjXgBhzt5Mv3EDv
y97p8YCFTQ548ENQVZ+DlnikQkPJU7jvZQW9m4IqL9zo6VVVHbT+qq6UC/FmS8Rk1wAIMC2w3OhT
g+l4/zqhTAiGLHbSqe3Vq1JGKzLVvaOOGpCYpafPv937G+L105EzsCmRcGcQOo/llUUZ+56o3Jd5
sjF7c4/LAHWJxPNRyuQXWhcz798/wxkgMacXKcP+ev9ohSImeeeXyr2lwlfPRy3Yp5kXwIxvrZ1W
F+FV3lQh6rsJkhLohaJzqrflVVRHY45gmawfhi5FVK1ohUezNYQbr3HzZ3YZOhFWM+Dj4sPyxkt2
KyIJtEdjXF0zlrMQ8EXH1oqlHgZwh+5H38NoDnKtuy3S2LqPelffohHg7mWpUS74O8024vQ9wRNy
uCGIbOrqfHvkRpQrviCPx1KM71Rd2EpyiXxQtv/8U06X+Zv9/hoG6CILBsn/CVjy/t12jDb1Qiq9
kzSizSXVyHgpodo5n0eZpUrGaxjr1XgSPwxaULMwCLgXBf6u3klUUT3LivpHZSaDk/iZdUyrtFyJ
eL0v89Z9idA63YxB1FIEa3l0YS3NTDn+/CEokU8ec3j9vI5L35yk1ii5AT1q/xRqvdcvclewcgQj
8EK2LCThAEdqSKVEPmW+lbrdAQ/x5oLy+qxT//E3zF6GZ2luLaWqe+yzOPgStyKagrH+Q2qxO4pw
c0JmIowPGR7pYGTGCpP70UsOXRh3u3LozQuv5MzBwaXy7zcyT8C8mFF8UQb5qVXzK+440X+OBRmF
/kvmHeefm7Ea8t6g1hlMv19rkqH1uDcr4S0wBup9uPp6uvOtJF6zM4XFMTWqDPaJWzzqIfqgniGh
VJv71oUHnl7vfMnD0Ji2FV17oCXvf8bgDr0UJqF1hCmy1svuoKTGvhB6uIla/oAjEeT/2r22vEvM
8nN7je0M1o5Mg4N6dkQHetgA52jNYxl5yIEryKpLl/bz7Nr5vdEAN2EfIkEgnV87eU995ReDeFJg
WySIXuJovNAQkvVcf8mhMmUOn+/t80/1V0T5/escB3ksO8uzjmVePVp9ctvq8iXywbnDEBjBv59q
dgPILd/L6IL0WCEA0g43PZIDgEw+f5CzGwE/QdGcJPxRTXv/IKY8NEJVieLJNbxdoxlo8iCwWEXi
c4BU1eexzjzQdORKQJvYB9I816ybxiq6uhJPk9y0rAuOPqYPbk/n7PM4H9a6yizQAgKgG9Oym0MT
g0Koghqx6mOpdghMx4O+j5E1XAgRwilqwyi2RTAGG0e7xbfnQi758dQnOogl8xV/Yn0YLXWKIMWG
4FvH2PNRPO+SvRmikYwspBbW21GwTpKVf7cyxGUG66QkkIc+f/wPu0GjYAAWL04+gfoHFgfK322t
5kV6EszmWATj11RAtCEGgeEFGoKVIhqtDdn+51E/HnSE5XqBq84FQ80yW0kx6VGoqSVhY3yPvaJE
T6c6Rh0aK6iqyG6z8RLtWtKDK0vHWizLvsfx3wPNc8lMv4HcjOJ6WmNzgtBQZk0chEV2AhQ3Qh0f
maHK2AaQQX3+tB+W8jTUU0khREY8MBZnezOvvLwz0XQ+mUUcLylTXDqeQJbVUrh0VZ0JxSoiFrUe
zJl5qI5CoVbK3D2OurrWcOtLY/dUGXp1Ydmcj8NrI+NEBGTOqMhy4Hjor3unLAam2okBM+0EpX2X
bM35/O19OD2xmWVfUt2qFMDgCt8fOnFlZNhEWMkxtbKnQCquZa2+kEnOsnVWAokOlRbjL2gD5C/v
Q+hx4rd5mMtHqys3BbK0YpDv007cRrj6+tmw/vyJPqZYUzwwREhPmNxAc1Ab3sqJEQltgo4ZOoaV
sSrHYFk1NOpL6SZvEkAAkn5SCvQaukvc6o9f7n3s6Yx/k94VdYJFJfp5iLcNPtLguGvo1GG2p3SX
OGgzGve0w5DC0CVOFQaIrIhZHtGOZgGnKhWPdehW+wJs9qryVOvFlbzisctjVJ1qxdcQqkOsy1A6
AyuF0LsWKEadXh71XSgaSKxjOHbfeLV6//lnOPMmAN8p2JxAJEY2Y/rzt2/Ci/qw7trolFPirpnn
4AdVy5AkpKS4cN6dWWC0Z5Au0UHe01eevQgr9BCT8Tz3WAZicWhdrLolw9Wx5NDLej+GRYWfSF+p
z58/4cetw56BeKXR+OEp562KxHCTrjbG8ugHkbvXfR31UbHWHj+P8iEr0CBVUcdrU0eE9sv08G/f
YwTpsQFxcyyMAa6jVm28FPaaO6DcJl/S4zjzJjUVRxp6BhYY/3mZJHSaOPiZoRwrLX1RU/VHNbBX
9dGlXdEVaEyl+Z8yPS/9f51ve33IEHi+NyGVWafcigxjUNOA8ZEaivYo9ldSWPys5Hid4fxR1qDq
QxqlsIE/f6/n4rKBQCJQ0kN0mS0auBSFzKJE2xhhM8BDSIXF/VWYdcUy0NMYQTnhaxH5KHgYl6he
Z0PTtwddLiGbM695i7GqTF8QI0TIsx+WaD6RSTuYQa0zpce2xnxS2vyr5jHR/vyRz2xJzBE5GTkT
VQZzs6WUdolr+oGanfSuPmRdzJBbO6Rh//B5mDPpx1TPK5LCwaQxbZnFcctEzQDwiMexhYM/KGtE
4GgPLXu3vikq3DHwh+lv/zdp57UbNxK26RtaAszhlOygVmTLkhxOCDkx58yr34fexb9uimjCsyeD
AWy4uooVvvCGJhOOul8Abew25rlyZLj6IQmo/Ax0uhZXjyhWfsqDE5+T3A/stJYhkkfPgFoPdfrP
ZRJNI6WCBUE+j1zIMsDV+joKzD6SzzF3tCOkw31ZmoLTjsXP66v6MZRkoNlBlUcUEeJls4cKTKXG
kS+DVg/2qopITtpX35QRLXoxAXiPhvM3rd1Ca8prawmniGdUR/WM1by8fvS4NDNNH+qzeBt16ZsX
4DxAjAVWJhi+FmX4Ne0n4CxV0KAgCS44ML6nk0WS5HkumBw65IHxLY+n3yq+Wrtervwdpct9HItH
JcU9AScrBOm757LUkCodHo2xCf7DdlDZkdR/2IvmkqvSc85BUOTxOZDM+0SZ3rIEYEtQ7FqQBNc/
0seTPcfcoOlnVQse5kWo42tGFnvQi56HyR28GCu4rxkWC+jF4jaUP/i1sXGLfbywdWl+YC0RK3Iw
ZfMP+ut1ICTGkjGTlXOOzmoXo30fKzOswqpVfA/qEdxBvoE9/XiLsBMo9lI1J/KAsHo5pIT9Yhe1
AET8NP8xpMKuqCekG3zrdH0tpY9bTyeOg/sOWm4mIy4GMs3EKKZers/CqAjPQl3dtr3+NijAJARc
GgtxX+dB9akRc0fAx7gEeGCDMt+beCAYECYdueruW1xkrv+ulW/M1cZGmgW5oBUsvnEVJHVnCqng
xlY+DIjCW8K+SaLcafI0P8Vq0h2qNNE+c5qmm06Mp+P18VfiW54OCgS8HPSKrOW6JJnVI1pEFtJG
vMh5xqOV/Mh0sPsYyO2TCegDYmWgTowjaf6/1mupTSAQTkhnIB3wgXCupZB8lBoQQlZ6w2ES0S+u
rao6XJ/jyqe/GGUOvf7a1kM9akkLfPds1TlW0ZUzxEDrOzTPcHn596EsiEZE0uIsRb78nN0QZI00
hmdFDJ/TwvsaBdOjr+v3erTVkll5GHW0bkQD5AN9iw8Ot4kR+3UntfG5Hs3Spvv1WxRHSmKCfzsi
USMUxUlSAXWEpXyAGIEuSvgaNVudr5XFVaV555pIkaC/s3geO3U0kqHFMmeIurOodI9Kis2d1Nl1
GG00hRaM0TlHoXVAqkw3Aa9pcRlQSnpumiW5iDsifKpG6b73C8cwX9LgS4WVSALoKMV0sH1HxjjQ
RgJoHyDaVvl/5chSb1c5K4Tp1D8Xt6SkFDhj9sPoNlUtv3skCA/q1HMfh2Hg1rmk78RihoV5YBnH
ACDj9S328enWAcbTcKaFyuuwrLtSB5H9KZJw8FIBhkVBczNBXgEa/MvqZHiD3Q8Bw5B/H9OS/kiH
iDJN6sWUi6g3DLqzrRs0IuxAcE15LTuGYuxKVX0yyuR58qKtyvbaRGd6JtV1GnNM9/LYZq1IE5un
w9VFbLvkCcc2ebKm0xTidQKKXD/KtQLiWPeD/fXprjxK5BEz9wAne9Dwi7dCFnLPqswqOYeiN+5i
yfN2rSJ4x6yX6o2hVo7PHNRCLQPHPFdPLycZt2bSFqSybqEF761WKqDu689QjSG29c0WfnhlYji3
zzgp/jOnt5ejKWmNZ4jSgJFsJ7w2Sw8hDDFL7iAG5afra7h2PVGeUefAnf475aDLsSosFoIsA4M6
SCoWfxpyf0lzssIcCJP20pf+D3FC2rgc3ETjF8j9pzoCW3b9V8xf6qI7QhRDtcAEbQEICLjR5Y/g
2YnbtNQm10rMxnTaWjSPxtgF96DkNfwZ0adOFAx+ro/6sVSsEb+DuiA1Qv0Sc/fLYfVpEtvBHDqO
SVp/EvTauy/lqT+1saE81Vapgg7CCLlNOwylInoZXYymdzM2/dbzvroAPPCYPc883yXHN43VtvaD
sHW1bnzE1/RgJYKDwei+9X1MDxFL0AVM7NCqb/PwHlHS+6hQd2WP9n/XPcajAJPNaneRF32+vkYf
6x2zxOv8q4g38fxdLBEkfSHuBU1yS6UALh8iuV1oylbtc+VLMAz1Yhy054bw8rJWsVNJowGjddUr
R2Tb2uCLHgTmgzBB4SlLaHkj6NAXS/THnWp2BaDZWvuEVfwWY2TlNiOJtGj4M21u7sVxCI3RBHg3
tmerwLQgKX9LFs7nQoa6VFGH97WJ0YU2Pv/zIjMUXtJz8vyxdB95IRyZ2FdcRU6Uu0DDEwLXUXkj
bVhbZB5kXkQaM1wuyyepNMkQRENo3DjDFzaoT4L+WlF7idr3RjxUONsWWHXxnjpIAW6c8JULlFCA
voxBCEKJdr7y/gruJLHMk3JKRDzi2u9o5T8XZvTd04dj1za/rq/m6lCkr+IM8eMLLj6hYRV5hgyH
6qaT9qREuJ5ij80LmCNbk/+H/QIGk9IK799cFFgMNnXU7H00ip+ZX+Pi0ezjNJiLXyat5grTe+OT
ArzpmKj0fDeWdC3OYpcqtHVB/JA2LdJ0ge/cDkKn4sxXdo9lO4bf5RwTK5N4/YhJkuqgix4+TK2k
ubWM8n8wltOxgZqAWAax1zBivhh52A5c/wArlxlgLtyS4HKA51rGf9koGJ5a94qrWr4jVspgj7pe
wD823sOe7Eme/I0EZXVEnUCPc0vQt3wwjaCfGhPqqquH8m2TqA9FFXz2c+lzFXvPwahtEZvWtpjF
OeKs0hD6IITX02qfqg7PvhC/FjoauE3H38WuOAaD9/ofFhM9berA7C/KlpcHZ+7nxv1Ytq4VjvDS
whaz2NDqfkiJit9D2ryJSqy418f8GH9Q/wdpRfVZZXLK4jkWvNAyc72Pzi12O5ZYPZmC7Iqpdbg+
zPzPXL76BiEykaqJzBb9tcXbguq00WZ6jdclbqFhCOkCGrYy7vSGOsqnKHvrpI198vF2vxxx/vO/
bqEoavsAG/YKdmhnp4g4NTHsTegk/eTWCgTvcuNmX1nJiykuVrIvahFpoASuRFk/B62lfpL8aty1
sKM2pvbxoUaIjdif+jLFZR6vy6mBqMobQYqLs4r+xr4yOmHfa4G4cbT1jyeNihM9yrk+M6sqLe6c
rNDiEMpYeW7VGKXWWv8K/x4W/Ng2d1WghzdSAW5yzATknUY9gQpr+ai+9fL42ocBBVmQcgeh7pHW
kYbq1OnJ5AjZEGB7g79XVLT5c88Bf9fzvv1Som/0YDZh95xKmC/2aqpTWsQqbDIxQLWQP4KbJcAB
gwzNXZcohzKM+I+AFEECofemx/3wNLWKedCz3IL+g2BJ05c/lRr79wDxuDcrCbNfQQCSritF70ns
OqS7sZ97DYV4cEQxxZQ51Yx9mhnmgzkO+UEOVcWpZIkLLSvVR1+rtFMeSPIXs48hNSiCiCpO0hTn
UkB7QI189TaocHBNRWX8lLVI2SSihvd4j/bJ1BpbrZWPVxP1TqoIVIxnxYjlIz9hQNomcV2cw450
rGrBs5ZK5CZ98Z5g8Xz9BC9RkqT6wAVp+YOhpg4uLsOlsuuLPjPi/ByMOSQOuS6dZvTCXeabvxAT
049Gh2x3nA4VIqGidNQmT3ySm7I5moGu3um1VuzbnDLi1Jaxq4++cRqMRn4vvQg/+iyUnboIjacs
NMxTMqrq3YDZ+SMSGa0DN7lwYGobduU37WGshPglUM3J6WvUmMw+k49anxobhdCPy0vKgNySLnNt
UVVY3Flp65cxajw1y6vWdqRgSXkQ2uioWeOP62v78UDzhgIVm9MyIsNlER64XjRJBVVyHRlQPMiN
/oCQRb1xBy8EmediDREZUeHcFVMk6UMvw+gq3VOV7Az0QcbqcvRxTjXwj4kwk3csrc4dnjrz4BUe
9mZExSgHo25MtwzO1YSR9RAbzSOpcfaqDFYd2sJQ9a95DG3Ezus2vJdNWXDLPP7ci02099IcZlTk
aS+tnsXfU3CJeyuW8pu+hAJX1vn4a6xox0lhM30nkLJsamvFjWIK+Wch6ZEb++dV1qgOzYUiRURZ
f3FBh1odhKk+TOdGEr/6ZBy+2WzcmSsfcgYjEQ0B9dc/tIyluJYR05dA4EEEABQTH3xj3DCp+RPh
XL6lXMnwnOYICPfNZZuvrUKsN1Mjeg5QPE1jW2ug/OrjTS7iXFM9J+KbAWcukQvAydENd+rt5G1V
gj6eDYNjAagTvS7oEcurB6eRpNeVUHtWc9CUfXMTTN8KvF2JAT5f/2ofIwdiPGTIRFoEnMXlSKGV
j0YeV+JZqErf1oRmn8vNO7fwW44GtOpX92NkntIUj7nrA3/4llQpABxhCyyJsPiX8Iuk0H08jqbi
DJdYI3+asudKq6b99VE+RA2MMluc0rA1CMGWMCotUTt1SNuUwN7b+8huNkH0ZLbFRkK4Nhl9NpMg
/iLzXO6ZcZizcS0Kzl6Ui3iOl5HbxbG1FUzKyzBvng2tWbpGqJd86B74UaAHptJlrgz5tcEjvIbS
HPXWC6jQrgnu6xiDK+nUCM2DYrxpo/mQArNM6NcpenOQ/bdWqumufJbwsJJSVPyyA/I5O1DDuhm5
8vS5RK0jOyTyDTnNjBswEYfthDN/QVCeaNxg/R055lAcUGh/V423XH8V0c6wotBp6SPN5ecsyG74
l2L5Ro+V2woNsulzOt4YycalvvZlkUohcaDGMLfTLqO0tkmJnTrRcruxNPbhUGKlbMTeMSjbYmMT
rX1dKirU02DwKXQ6LofqvEbEvT2vXLmO/ZPYlgGudvFWDW0hlsr7wdcFbviH/jE3QBf5SVnzhntx
HT7nUU28MQ3CTo4UwJ5Ixe2G9g27wQNiJcc5FgzMJj8pA8aRoZ/LTgZy7CkUBv8Lnm/hvaDjuVxN
kwqRVTSwkUTmz/PTZmNdPtxS8w+maTpHycB7l6WmKBMaWQlNww06RDmbTMSRHBJvCWRZqHi/rh/l
jw3NeTiSNxp3DEtT8/IzoE+Tjbx+nptkc/8+R7nhRpAC87nrg98IVKLWmFvDQ6VXCWrJUo/RaNJ/
Apqi7jyxhybEC3yrKw0au2kQend5Hadfrv/GtZ3CatAP453CbXgR00S6V8RTPYjnJMgeEWF/qQ3p
dH2ItUVnueeYiXYD+cPlKli1b2G8GJkurcsj/rBHU8ldbGTxCuQcXB9rZTr6jHYHQ0lT4EP5wRsn
NUlyRXXztOpvVLmeFcBUfSPfWjnJOvYtsK2If4G6LY7X1OURnlOZ6RqxFjtqCTOs87GgMKDPbwy1
OiHFUEi4xLkBuxgqkUtrMhKGkkrhVAEs6Crl3+8lPj9PDon4DC5c7NK8DFDPUgfVNWog25Wo/fKm
9CYLh419sLZqM6oElA7uYDDHLvcBWL1k8hNAynVYy3fCGHZ3SWu1D5mfbynXrgyFf5jFHgBL95Fx
ofZ06iNJUOj/Db/8KkfUIBQPpryF0Zl/8kXkxUvNsaZ+zUONZ9di6RpDL8TYqlS3LfpjgUKso810
v3TWciUUdoIigcmJ7ry8ZaayMsP/6xEGvpZ7fnFu/cxocJ/PPXc09RTb0vJLU5rmXWsgjXL9SH2E
H8DTQqlZoqCKrfuHgCsS1Twc6cC4vlGBcRWGBKkTPuG5ViPe6sn0vw35MNkVpOrXgj/FraXYaizP
81msNEzdmT9FKkJmu5hvl2Tt5GWR7ppdfx9naFNMVvBQ0cAWqu5O7dLz9Vmvri8KPiS2gKQ/9Bfb
pph0w6sQg9HQORGG8i2QpKc2N39eH2dtXiCUZi4yiTsebJeHopysQcjzojjT7gP9GJvaDx/zgD6r
HeaVaOoWJ2jlNiZKh7zM1Mj7lm/SqMmpYHqW5Vro6+IJHYa7ooqMz5mAz1ZXalsh4IeyG7vHJJhk
hrOSwLJFLAW6kCGln51l+avcFk+chDJrngYMevW6RXw+3tLMXZ0hLUXeGlXjtllcmSnq/VqVejow
3bx8HtIcWP0QVuehpjimpcNWe2Ntq/CCko5gUzJfBJefsBMMvZukOD0rhDmSVKLz0UWnQKk+/Yet
AosLEJLKc70MXgIl8OIglvuzKjXPVjR79ejKbY9zsVj4D5OGOue/DzhT5wiYqA5QWrqcGL3woq4E
eGutWtyHrffYor9rW62aOWrQpnZtNBtQq7VPR49pVrfgsgEwdTli0JoA1q3AdJHpoSElfa4Rpbct
QTxh7rG/PrvVe42LU5vrz8xxGSQL1EwtIVRNt81dYs27Tv9eGMYuaW9T6S3tX5pRJOcYn64PuzpF
QORzeY5EYFmrNXJUc9JO6twpn06UT44ZVsHVYB1rMb+5PtTKxpyda2fQGoHKB9k5X/QED0pp4yY1
lscZsjKphlaIYiS76wOtzIm+KQ38ud5N9XF54iKolYmX8wwmmIk5VaKHdHvK7DR4wYAcqpZvfbuV
W4WmG+hYMBLMbwn/SNDT6j2zV11Qc+FDafja2Yqa9FDINc5LouHfq5MYQqor/PtiGjMHbqtm132V
3w1xgYRV5kxqJ2I2HSdH9GD1b6KS+LsUytQWy2/lhicWoY8OmRxY0BI+Ik1J3AXAotzW1A5WIB+L
pDgZULvtYEA2KKrUjWO7trGBUlDdU3myCYAWn8MYhkFV53pQbQ3Fq981ioDJilI+cw9jCQ2hCZq6
WGcon1Q+SQga//pbUVXeRuy6tv9g31IWEolRPuAH0iSstdonCsNj9l2Lpfc8Dt/RWPr177uPEAiV
CtqO4NsWQVis9X0s1TX+N02zi43yKKTKDidAxTYkmBP/YbA5Up5jS5qO85z/6iKVfLe+jXTZTVsM
mvK27Y91YY1OkKArNyTUMa+PtxL/G2iNgKejuUOdfXEHDzqqa2qlK26LvNAui2rvqItN++/VoItR
5uP216zinopBWwuqW+WdU1TPqfZ2fRprgfLf01jE/kbnAXE04haKVv1kGGgRlxSE0RF3pAJkXGG9
U7S/odCw8bnWUnAqT+DTYJxTllw+zqGWYVlnKJPbNiWAkaQVkd8ZuGpzsa9+6GhkHBEjtU51bOHV
p3TjPkbA+iaBgGN7nTnuo04fsLnLqlNlkZfrXlD9+6PH75otmP+P/sJi/6qx4Vd+lFWuUvif6gJH
VH94AlT+yVC6jXrc2mdAZIXeEOn+jPu6/M6DP/KgZWLq1qb3K5Srg6a2lCXim6mpnLhtfw+NFNlj
KW+UqNfuQI2yJm1ldjL6tZfjjm0ldF2ii+5QDQevHEDY1Ko9pYFvT5P13MV9vnFuVkck2qTBQWZL
vHs5oucrYzxIE6iywMQiDq5c/l0VEwUOgOHtYtQW9502RBuP+9r6Qnw2ZkQIM11i2dC2hAdSWvFZ
DWuY3CrSCgaopYom5JSPX0dDO3mqiWlhujHw2lU79+1pZFAk+HBNFHGNGMnIVWt6SvFNaobocxEM
NEsFs9w4UmuPPQ89PUYssqhKLG7AtEiGwZda0DyR8bundnRfRpPpGJMk3dRZIW3MbO0CnO3EZ0AJ
8Lhl4kcmr8qN2cuul/Nea8D2Tn2KDdX1+2l1UiBW4EqhfELt/XK79F43KdT2JXcEYm/m/muUwlSK
oXI7cSP9m4rzn7opj5Uuzw2bmaOy2Jy9FI7TZI6pq/beO2pkn+Kyf78+IYSk+MmLjJkHcSaMwq+R
IfhdTikuO8lLzCBxC1WInLQrLFsrfdPRlFY8CoP6zUhNa1cV9KNTTU0dCl7eLp3G77msD46nmOmd
3ElulKPrD8HVv6OA2ztFPktc4jxtKwLZWxnnX6kAtDuxVeRdPci1jfcD+qhqHjvJKLxCAf/hDzJ8
3LiID7DzC1zGUR1Qy3zYi538SnSIQHnRokir1tMuNK3kth6hssJL5As06WskUKs1IrPYq2npYz2K
IokVZIXT6GVgx4Wu73wm6hQaTq9Gj9iwVinVHqxCZmdpoKPrEWEwYAmZPQqJZotDktFiUErMPfwv
vd4jOBd0PxuhvYMP6QFHrwd4iQXC1IzsdHr6biZUxsAjIrHa8X+BjjhtEuKQUAqiM0wIdqaZ9Rzp
vRsO2Ze+jJ6LEHPbTsNZRO2mW7yCfo2EmiejMATagONPvcu/JSMvEhDin0kmfQ1yCaInCkFDZ1lO
qFZfzBbweK5VfLIG4wEvET+PAWhIekcP1JzvTB1ZgaLu6amOsuxEeflkFqZgD9OAWaaJsnCpV+Wx
08RPBbJT9jh5waEii7SnARK2YMnDLvZmt1Uxe8FQFF3G3kCDUVK7vYVs7y3gFURR8AKyC51PwL54
rCrjPeoDwEHRa5pYuDpBILXHSNOd0YteoJG85pklOklPGTnMqgcZztchhpJ7UnBg2lWtN1GtGupT
OWTfKMq9+q0+vUxiCcRjDD+p2ngv1M1jNEzhszY24gmjnwerEF4EWb7r8/SBllJt17WSO/iv6K9F
Gn6V0rQ+e4OfHiUxTvdp5SfPUmDFN2lvul0UIZVq4sweauFtEqQ/htq49XrhPDe99mGPPH3YMwmD
RtjJC5RsZ1kYRvR5JR2vn8mVE0kJHHiGKUuzOvT8539FWUEaej4wB9X1Bxr/WM3E+ckrimYfRDnF
46qqd50mbbUtV56Gmc0Hfgz30rnZfzmqpwW+lFtR5WpmB8ym9JHntePI0I5aZGy5mP7B9y1uHRor
8F24kCzEsxYXqWQ2cJIm6tVKGVePQVQW7hTIzVuc18GPsVGlRz1vh1OuR9p+Jv1Udl1Wyn02qP1D
awwNOv1GcIvt0biv5BwekDDFu6IxhdteLwo0bCvAW00V7Lpeix5CqB07IZPT41R5NFj0xnN4LfT7
ohi7XZ2Go51kmnS4/h3XnqS/b9ZFtJxGsPCCVu7OTWc6VM6/oy67hTL8CPCktDwr0MxNBooTy26h
TDfdMgpfc2dGVIN4rjIYzzVIOT0PP9MYhw5amLveEPc0PTBoi+WnhjtIGoO9AEp6I5xa20SUQene
EE3PKiOXm6jWuoQ6Wqq5od5wu8exfLTQWXekONlSHl1ZXXhDVAshscyCgMv9qpCNlFGZnKOGNnAd
Kwpgqy1B2tX5zBXXubQ707Iv50OwMRRdZinuJNcHJD54cqyXKZNfru+Uj7DrGdD+1zjzZP868ni/
mXErRMRlcfpNR94Lb9FzjKg4kj+/lELexSVCW61JU9yID4Jk/PtWhX+DMbkyyxagoHg5/oReeT4I
cnzulOC3X7MvwvE/HAfE7i22BWw6WquLtVR7TQs6wc8oM40Ozfi6FXb/YRkZAewVBTPM2Ra3it5K
ozBWvnSe5Y6TKDoDW594Muj7S82bWJfgnhFmH5/AUm2EuyuVpj/9UaiviBoBmbhcwY6WteyZguBK
QXamulDitAMwVpldCtNfstK/1bAjN47b2hkg4rU00PK01ZcBohCXVhnH/nQGxh7buSX9lMJwf31R
V8egs0grAPFG+JCXE5N0sZwQwQvOVdCFh4iaEYJs/vDy/zeKfDlKKQ59QmSQuYpX7MBojMQ/10dY
OcqzmM0sx0oP5WPoTqFc7g3fPxNxofkdJj1287McuTBpG6dpdahZE3UWtaE8vVgyPUSZua9iwdWj
DOF1/uKtAfUXK1pV3Bhq5etwbNlz8pyqkzlfrtuYAR62kJTGfaEBtzqRUirDRjyysrUvxtAvx+jL
Io4mK8RPUlff6jb7JPPW5v34uZS1zsmEwcmtLf762ryoSkJCof6Ag+liXqVoTiK6BrpbFpWM6jk6
+5JRCRurt1YCnc03/jAz8AFZpv/ATauibPlIhRnfe0NwjNThoFStGwrGyTP9x7ISnkzA9TYMgd/X
NyRdSRZuGQTRqDTI7Yi6UMS6XFi/lEvdAlDh5pLYPOiNr7xFGfaFBGf4u3vxQyM6lXkfN+UjkkXt
LlcleNzm9AUV2V8ytHbXID47ZBrpmt50LTebZtqTPN1n+W+gSar1dSq6Hg/Ip7zHCwLvBD3L7jKB
yNhPbvpMv4lb6W4ITLhTKsiaBBGeHdBK1PnCeleEfmWrSqEc9L4Yj7FWyrbQjeEuRUQEtTshcDT5
cZTa9FVuAVgNQfwuh/2jP+rWHciqoosqR5djdSdJBapORuof4VTXD20nhwgQYLiai/KLJ/XifZOK
ydG60TCkGGlYqeKx7Kyf8lOKO3mBIP8kTmQoXzJPwbaugesGUrp26Je3hwICq13i/3AcTaxEzobj
T4JDSqJlu66GexEfqK9UeAx02IzEYrk3i1bfR5beOyZgb24zewzvejP1MM6TcGQfHwJUocQBm+P6
XRUeolkB1JIQHs8KgW5aq38WBkEhb1JQ0AUeeosXwrArUkPDTK62jjITPMoI5uyLTPZssBj551Du
sZYLyxizX3yhR9kabU3MU4eeOE6EYx0cBN1EF6WxCqeKRM9ukmp0wBV8G6nB32sx4gYiGRBWp5ja
4p8YvkCwl24x9u2O5egNeFBZ0mMpjv0pN8VuJzfZiPsDHn7EnfqeGaQvgNWbXSlm+oOIxcLzBI9s
j7QPOvtl5O00o58O1Gz6HQAsi2bAMEIDylnovGmepNZPDj3RgQ1Bq76f5F481H0W7WKyq0/NSPXK
UDFkN5tEsAsFrWSfrIxNFWuOMgXhbZ9GqmvWkXYAQSQfdNPL7QyNtsdE9zHtFAzMIOoSLE5eq8kO
zoD3PosU77DLqO3GHKvbIFaKvTwOviOVKcj5ADxZmVXZiWY1DIMAg4ciB6/XFEZ04NYMTn6bYuKb
4rMgkidgKyiWB0QbS2Sz4xJcYNOPu0EVvH0/6uNX5GNSx6IftpMzs3KsCgC+BgcFEsjQOhEavnt/
iLObvDSp8SpRaOMTozhBzEOSEnk4kZ6EkFM8YyfmhmdHg9hgEZ4GB3SoylNL6xtRV+XeLMCjilUe
fIIoPCD6hwd0mAj+sfe09rYOpe+elaqvkpbp9walQhsuFvSFMON4SrhUUcvx7LDtFEegMHMMocXg
KCDWz+HshJLLWe9kgLpP5hhhAEMGbOPSru9MeCxO2w1Y3yXCsMcMJfvZUsLepVkQ7SUhDDGKaJKj
b+JkiH5fty+UieKPmRevYo48YgR3ey+1zWCreJIfp8KEVI0f+EMLEO0G4drgMeKatSehRLkoZDN0
vhraKB1aCBh1/j5Ad2BXDt3EtgBA3o9G4IBRaW4aQ0ztsu3zPaLaA74FgXrjS0hJmKUZH03Uj2yv
9+pdFMnqiYTQf9Yntb7JsvBXUKOGrI+WYidVmBDp8THyCvEmC3s1cWpaR5/icj+Jo7HH6htOLLjL
PfIEzb4sOzaGksh7xczFfZ6LuJfEVrKrMtO4UZoGFqmJ4YScwjXQ6hinmjhQnv4X5QlEcfFvcdFf
15vfmbgRD629uQBrgdxqJptimd1odZROIcrZbpMnJ/oLtujdj+Iv0Kk7y8QhM4r311+jj6pxKNT8
PeLilc/TRpH6eBrPldJ8EtgxwFpcLzVdTfWc2BxffD+406z+WCaRa2gtNzz5+Swwh+m1whV2/ff8
CZKWj6MMhgd0FlEb7JHLxxH9v7BQQ81wwxJknq2K1K1kyq+uOpkDzUgLKywKP7M7jSgGd8ZgVGQV
LU7heFOefLFqD3qCbrJVl8iH8S5/CvPBQF1hEmxpxH7TANJ/UhJhjClz+M35+u9fKfFbf9AJc8gJ
03QRwMyaunohZARNja7ZgzmeGmxLYY7vU9n/4SfC79L3jtUQbYw7/7sflo1Qnf4JrzD9rMtlk01v
ai2r09xmSn8FQvYkCPmjlpgb+3MtY53RybNgmEgpfIkykfUGplxWpaQF0nRAMKy17KlIga8qVl9S
K8RFpcW9y277btgPoBYelKFvDkHlTVvi2atzhjqMJNqcvi5b50KTm5lYBJ4b1JZgN22l3HiFSeNI
zMyNiFGfE5Hl+iJeCNnSRFmQ4S7Xd8T7G1trPztbVO9E2xJB7aKW/JirFAZ3Q9KU2oMcxsLPCn+x
L1YulN+moGteJmF2UAvDMYd3FKEzlQxctqZnPlnD1O+SrMn2KjIKdpGaHRJ3KCNnUTuBTac4YFsl
svb2VMrEK7Je3ghIWAySGYMhLJvsMI4hhvRiLkHxrcWpOgRhJ3h27Xnqruh84RSlxZcEcWfaloFK
kRvruxuhzDMfQz/wgbteS4vJhnjrRw4XccBTqoaHmur2uQsi5ewVg4EEyhT0u1RqtZuyDSQstHzh
Tlf74llBo88NKQw9hWkAdw+wxSEaMaFVvNGCKT7qZ0Hyu988xow1+sJG8j3fTcuPMvcMgfJSTgRz
e/lR/D5MuzEBmqph1Ynlm9jc6H7YfS2QILrVy1DZaMWuVGiBsfy/8ebA/q9yTd9Uah2NouZyYf4A
lnrXqJlBQ0BSnHGof1V9tdF4X9vhINWobYDTEIEUXA6oC+0Q+amhuDksHvQy1TcUFwp7hE58/dpa
H2jWKKMIxBZfDBToHR3oWjDdeJy+F5H/1A/iWyzFW33XP4Dx5SejdPk/Ay2emz7V5NxKEtONAjlJ
jtJYlmcrxtHELGXpewIl8HshWP2vQhHrO+SS67swkI0HxNNEG35Nciy4SB45Y8Nu6ACuqGmi3qIs
Om6Q+eZPufydUBdmxUIJZ7XlyjeB4KlyXgguYCXiW0EWbqZs81pZ21AYdxNeArCmC7d47IQ0rzN6
If0ZdcQ79L5LAk4sHQRDOGpqgxbSFG60+FfnxffV2Eyk18v7W0vTdCKq4f6W/J8lMogzmeb6Xlp7
AhVuSipUc3Vi+YILqZSI1iDrLr222IZm8lOsxPs0bFTus2zvaebNYOgBxstbuK/V5Zw9PdGzAuC0
jJ6altB/MLX8nE3lV0qFiT2Z0aNJqGzLqvBj0oeb61NdGxCw5exUAe8LcNHl+YyBKOIlOo7nKalf
elXfFTKe6FaDpqWQO6Igb3S715aWDzeTEamSfOBKpEbf4wnU0j4Rk59elT7r/nQbwQZLR7G0wcs+
zHBGgqZw4yJanSjymTNDw5jdpi8nmqu9FIMssFy58z3Ipmn0KOUeiqFtldzHSvXu9eQz1xd37U7i
n/yfMRe37Wy4046QOVy9yN+gdp/CXHwRJm9Djno1pJkpnjAwZyOz5a4Bdt11gFP8sxb3/p1HMHMS
epNKRFF6D4FctPuyJfn935yd127cStOur4gAczglJyrNjGxLtk8IR+acefX/Qy1gb4lDDOEPWLbg
lZpsdldXV71h4J/aVt2ne1lo6/vYFNdeeLEs9f5JZsGxh/cc6CJYQHnIQ1vLqr+hNDyUhfgq9fJz
YuW/SnfYT6p+qcvBf3u6lw5TYMOAJScCxn+AgfeHW6cj+OQN+J8MowW0XFcepE63/uSm5n9vhspa
OUyXPi/i2IBRZOi1V/haUaRNpIhcddqAjmubBF9bzxqxrY7z3e03W7pU0ReYumQU42iZfVy8URM3
cjWRGdHaexjM7JUS0M8ir7/n0DPLUn8p63IF0bQUZuF7TKZiIGyvGkiFVroZN9bgAvr7BPjhviCU
/w8fjN2IJw9dJOkq/e2hPJd5pgSXovG+lHp9B5Tp6MfWq4d94+0ZXFobtALou02yWFfNgKIoOwFT
qvCidoJ1cvUocpKUTl8+yBjiaa67cptZCjeEGgQJISlOOKKPXyxJQGegFU552/vRx9YGfL7ti3iB
jltvjQy5+G5c1jC2RNjkqqFo4royxFaKA09Nxxh+KLer0u4H8y4x4tfb87i0EtHiQOloukhcdYui
FtWfOh68iysC4PDN0dba6i4yxs+8rTOmw05vjJUzamkpsvShYaJkRnVjdjNsSOzyoaNVkKnVneob
x27iINx+r5Ux5q7wXWFlnd4jnjLmk89ZzOHniivxYuk7sSC43CoyoKV5iprXTSO6iHJeWrdxbVex
0vse4Y5ErqsjTp7/QwuYDIZJo5/ImTlvEeA5N1QEQu8iUjfblXkwTGAD7aDz6VZmbykS0r2kdz6p
RnAOfVzt9VhhwdEb0UUWsBA2q0mXOv9uReHL7a+0tKvo9OK/QXNKvupPdS5gKABX0XOG3XSvGRfJ
pbIlKng2lzKAgWJcSTaXljvfi9sL7wU5fvZiwlADUQh7/xKn5Rd5hDDhtelrJ5bPbjQ4cmDe+Umz
Zs+2+JYg9VCsp0Uqztd7hqT0ONE7z0aG+n+g5eirGJX8hB5kve8ScbyUcrCmlbi0OC2ilYXAqbEg
6VnIaU2hTTsjRvHop+qLr4rHwki3Uit9uf0Vr4eiMivpbzAL7Cbnk2qikxr6WkkJ0vPvDFE4h/Hw
qU0kmjSusZIbXa/Mj2NNH/hdTtB3YJoT1fcuiRIiioqCzDPW1C1wdm2NwfeWZn28cTEWKE5q2JQ/
6QR8HCuVOo+agkYr2KiB3r22PhbpJkTxyNtwQNsDHthJ3p1h4OeUHoyXSpaeqwZjbG+qIB8mV48S
TVNVexj7iNZO48SeTJ/mgcY/rWXAAEjLStUfIhMQZlsMvsXBnaRd5NSCq5RDgTGwVUdSMX/SMaui
f8T/VTc/x+GXUsLEnML37S95HTV5Y5U0gZSEeuccZSILWphqFQZPeqzuyU2PliB9uz3EQkrJGBYa
gdSucDme161yeaiHgKh8NuOCPQ7uzFQ2Rahk23BIlZcG6faz0I7Nj8yK+p8QOMtDU5TF6+3HuN6T
iCnDymThAnG7kvjjDIrThLc8SwgPIKeEkpIkNP52dGtvY3YjzS2RPsXtQZc2Coks1xLu1ih0z+4s
fYF/dl6I7Zkm4zfRHPZt616kUt2DZfhnXyt9So7QaeQdEf2bH05ZooLR0yDfAXBJrN+tuEvSZmvU
u5GeWJN+naQmbr+dKrIf5vuFfJ1LPNVPdFWmvftub2rtpO9HM+RMDVZ/CgSaUnElibQnB2kAcBtI
EYZrJXJ/Qj7YWSGOWMvTMFZOmN7RjemttmlsHYM/J8s9gf86ELWtrEXpk5J2Pd6yOKGDhB+2XWV0
2wh5pj9Vg6pX5WbV98mv6kEwJbmH4mt1n0xRCPa5HIHT1WA2B14tv7QdIMtQ4dSxy+ETyMbgrxgG
7QWaWfK9EEqRBmXrnV0pU3/cnpyluGVQoiYST+Jx88+h9rFsgQdqL2Bj7uAMHks/+x2Vyd//YRgd
YSSNmAWyfhayokGNmK8IrHuf/8Gl+mcgttsyHVYW8sLb4PcChxQC6eSeNRtmiJVI8j1o5FEU3rlj
tstd/4Aw2kqiuDAMBS84ERCOJ8bxLFEUIvppbmmO56kcBjW+wCunx2+lxFt05Y0WtuZ070NUWOII
u5KKA9ncBIFGFarDWvnZlLNgZ2GJ9MomEzZ+n/orm2Xx1Xg3KjWsiKvMB00IeLBeE1wyny5E1auW
nQ/+s24kK5y2pXhL6kEpiByL8eYqBrHsSRz7aXRJs4FWcSnftxVNaH3UYBvqTtV5e1mJf9HMxQZR
ynb/vCBBHk06GuBCkcydhTyOyVAqRkPDfaT/IuT+Qc6lXwWoh9vDvLmSzmIP46BZxX2aG9pcXgBm
ouUBA0gvXYw2itwVlPZ6M33U4Ko7QqV4T30QoOumA1+MKlHejfS2d41QQ6JK+g6NlyHctLEoO4LH
Ga27QXTUVB9P5KgcV3KYhVOWZ+WOTAMaOf95xbMMBa1uujG9EJ4j24zyU2AGK9f9hfONnu20lkl2
rzUQUtNqRkEwjIufi7balTvFyo6w2sDmGTQc12yZFl9pAorj9aGbojr7zGMk1nHWJvVFsUJ7Sn/M
YiU1WVrHCFdQ/YayDrZxDtRW4RtUWu/S77La5yhq9gExO7WkvWJ9G6hnMNvgkvAMU5KVNXxd4wSl
N8EIyBSghs4r762rRC3BILoEiGq3AA5s4EihYYeVzVLBK3JlLU/Rc76WuRxT+gO3DCVmNpl+m6WD
FcTyJU8a6dDLoGVCufQBXLVgwVpjoAxvCtZmMNtxH4tq+CB6MSdjEMgrUXFx0jWMMVEQo8Z7ZQzg
qY3ulYGcU849tJ3n8MMrnszgjNhVZD2PAElrc63jvhAbOVxkCvVk34jIzMJ+gPGvHwd0dINYHDdm
rILA8SeRzDUZ0uuB6E4jdkfBnIzsaiMG8dDF0pAkFz0QnxrkpPvhZDTeSqp5fbTQdOASAiqSdXtl
aisoQuKqk6ltCkH8gdw4hz6vRDQxBZgidR+tLNcFCqnMep3QuIg8XEvV6kFb57JcwQ1TReGiAsvc
BeSKTzCYkp0WyvGzGZpIBcR6+llEDjMRtfS+lIKfnqp3h8qvh20w+slLMmbyg6XLa7n3woRgZz8h
Umkw8fvs+4bgX+Q0jZtzqYff9cJC76v8XSb5zrKq55W9tPCJMVaa6iUT2R+ZpY85aZdh8CoXpnhu
uu4pUapnrer+ZOawCysM1Spd/tl19Tau4rMlCt9wEDhVhnSw8uHEdfdnl4HKWXki+Wp3U3yYKrCQ
TpCRn6uQSgUyskXXJ2eQ9gfDi79ZefDSu+ODbnXPSs8hPFFcuRg0wFnSqj9Go7dSuHq7aHyMMDwD
MmssEnQypXmm3jchBYhYlMCEDO7FU9PqbyCBzFOLqtmhdjRu22Jot6lfRp8b/BgcCzfuXeEN5lOn
WcEGP3hkEuRc+GpA0f3Ca3Z3gRHVTuL3emhHcS3fD6klvI5G3+7kLlFOZaald0Mm907dSnqPMcHQ
v4pBqu1c6tVHEAHJORzyGu8ut/gaqTVq350HgK6XiktuSPrOGOJhn/dVtPHjzNrlzVh1dpsJzcXs
JFQ32hGoXTVKwb7shmgfaG16Qr5uOHYY7N7no5J96WMl2Ahy+DKMkfUw+NiJS6Gwph82PwxpEYGk
1akw0bpASWGWHdcogfZ6UvePavPTTZ7HYC15XBiA8h9J6mTRfg3rbmVfyRKQBo9j0JZbr1CMbdGq
a2Xaxa2DoDZk5MnZcQ4KDgJ3LLnOZWff1e/hJiMGIXUZsL8ocW7vieWRJn86DumJFfxxk1LuQNfE
a5WzJXQ/xrD93TTuXovWmBELpxnnCfm2NUFzqGzOPoySG6aH6m8MlCR96ukpZVp2R3BI7UqUfgqS
+yJZ8TGxgodwXLMdv8JYT5n+5PmHxw/ddS41H18yHTOr9UzfBTumHAEJwFEV7AFfvBpoajZGe8o7
pKcb3fwx2b9JySGsTxEq47fnWp6XQKfn4MADlCXTYrwSMm9rbrfAZKxTrOigkJ+i5mKgkpOG6jRm
mcOuHQ5yZG6NvntoKv9QIodPtQp5SnQt+bd5zsb9RVkhHQ5BtLPe/v7Ypl/4B3nWHAJpJYhfyTa+
PTLCMFOFmBRsnhAFEHC9RhCt05D9IiDymEM7OiooWoaswu7JTAwnjiWHx2zKYsePLjb3048GKdlf
bYG4tuAo6gokQ5lnam8PxkdlLUGf5/k+ftO2N3HfyEr3VIV4Ok+OgaE3aX0yYMiX602LSZKcIcOl
ohbBKVnfscK1Fe9lpGMwWbXHJaWAdBd27i4oPlMITK3K8UHQe+A5+WPEGkCDt0zhCv7OBWHbZt5K
kjctvPeHwdtLTMaNhC0EtuYHkpr3dV2nknuSdO8+GC3JKbneH2FieRshCRRbclfOn3lCPR9xim/v
C0WoAhSF3rkn3TXADnnjTvZLXMcF202rUxxjDTf2PyIvPd5e+4vj6vJbd5J8YL4FY4+WoV+17qmv
/XtdGB+iQuvspoacmRaftXY4ADc9pXq4VoybZzzTC9PHJ79DGYDNP9v7Uhv7XpanMDi0poDS0EBH
8HTywNyM96rmD9vbL7q4Y3B1Z5dTcAL0OVuY8WAaIPw64ZTQUUG/kgoQb/7H1fKXXLXAecdj/cuQ
RPeudtPmAP8yc3Qy37xOdUoDnrKr1Ez/pNZx97MyGmpIXtPuAl/Sn+IE2IwGKH2l2LPwcUjCDeqH
VEa5RU6HxLtF0SuZ5GdiI5w4Uy+pKzwWkmkH6LsgWpN9lxr9C9jATaivScksjfsGXTHoCk2X8o/j
5oXm5Qmah6egNKyzaibaVnPVcC8blfKQc2RtCvjBNBiCLobTDpP39rdaOhjIwxBX4IrF8pijPVI1
lqh5+8IJO6HvcjP+bPvioR/c47QZWuIYHavfcSZvWkKbPxrbBiWapGrxafNXAtpVYjHpalIumFzd
+Qrzvl+vm1UldlgLqF34jTvmg+ArK7eTpaWJ8wwsPrJyZL7m9f8Ql7uOqoh7iny922aBLG3qwew2
uCoV+4pqyAZJSCqKncSSFCJph4pigO2CZP0y0V85NJan2Tl9WTswqGqXchs7XSOHB7l3SZzhx2wx
s1tzoV/YwW+HJo8OqZKC+sdVUtXYlI6K6bKDBbsrJRsvaARoLr4ar1SHFsIxxloiDmdvm3fOgG2C
DMhLNfINNGUPSXwHLvwvbtMHyxRQ719VlVs4wxiPKIGiPhnYvD7Yx6Wb9APfQ8zLTZ8YG91zf3Ap
f03rbDe6KH5Z4XZM209aZt4VwZrl5Dz3IzSSxxKroN5P8uGzSCVGJe69pkVaRDklUrvvvQAeuYrD
lXW3NK284PQXuTmQtY8fMEwaWfKixju3Wn2Ua/MV1eLHUqg/C43+p+7E7e1dvTgcMFmAf5PwzDx5
Vsy6FEOPXkKWWp8wcIEErJ/NxDy2gvVHkfMVGN6VeMo0jRwwdBYkuBPk0R9frylGWSrlgd6Ffl8j
0KntsrT2kmPQ0S4xulI8+JI0USliCH19Hx8q9M0mwR/v3m9T/U6yuuYxSVp1J8l6/MMrvM4JgZye
CjVPD3mqpy9RDfaz6kb5CElnYrF1KsIiXbyln9dtXHMEoi0E0laMTc3RvF6nYtObeOGlObY1Snk/
VLqwJ7MM9/VYyHcYHsv7IYmS+6wxsLPpPHLSkFuopY7NL3SJKK71qupuRbQ+bFGKzdMYYGCbEqy/
e5IfPeRaYzgi5JQ7L0eqHYtbGbVXLogN7mG2p9bDvqx019bJarZj5yqoxDRoENSjvO9ytfgM4Wd4
zYxwuG8ErrCJJMC/qWhWKWkBkjfSMkezovyY9CosuIzAE/S5sEljudnmagtiIE7SHVMX4oGnVL9v
r6E3RMcsMwO1yq2BIpUqXoVKQ4kbyRwG89S0CLYUNcrrVm23Db7CyMfAp9gGyfipq7Uj3o6nqRBH
+v6pXxWsW7gyfHiOKTi+O5oLv3ChibGYwc+7D3UZBw6qLMqe9lwzSdlkDqqpEkr4hvDr9hQshF1G
nupmnBb8mu3aJpai0vI785RrbrHPWkvcdm1QO4Uv8OUpcK/gQxa2LTgGQi/9/gnQMLuJRrI56nEu
V+c8aW0FydcaRmsqH1K12bTkTbffbuG45btCnKRfih7gvFBQCL7a4d4o4LxtSI8B/LJj3PTx8fYo
CxGWmDeJOoA/oQM5i7BQ6RMjz3v31GLEtC2jQHpQAjXb+Lr4r5VbohAqjsCs6W3TTZtfsEtIw37q
VVjW6t5dWdYDDkj6vmmNle7GQs72YZypxvZuQVqN57P0iBcZMYLrE5BD7lTYIMDDmu7RiuXub0/i
4hYAjvt2d0YDa7Yw6NI1ZlQCNfTV4jw2aQLMqzpABP+alOqzFRUPrZetjLn44WCREALoAnBIf3xL
MU70TjbKFjPTotjW3F3uQinp7sQwrlaS7/90buaxBugryFcEpCWugh8HAyqeBHItmqeS/PtoSAmq
sr2agT1MxQdcpeovfhgNGzOy2iddL0IoupIJN7oxtp3vSo42pKMTlnWDnZKEMWPj6fdIyEmPsomT
U22FxPEyr/eK27cO8oHtXwwCUMOY1LRG/FK/tFLUJDZc1fCL7MWJrdN12VoFfFxBK609ZMh9W/po
qSUOp0Jpw3kNcN5Rd3I8RBsjFr1DHSu5g/4qiq7+WNuDKHeOWmr4eoUjfRucgTBqqAYKA6P54A5C
tJfNLjimUZs85F6QOoXajMescmFsRRp92ZoUmVEx3IIrEF/krvQegkqgw9g1AicMwLGdnnTKtkis
butjpb4FoCy+QJ12DzDifaehLXbXDn2wFTo3vUcVpLlP6ig5575e3rkNpi9l5YX3sGKDcx5k8SYV
0tHOukpA5rSrHlVXLbeq7pP/jcHnwgpqWxQFZRcnRnSgIyZt/WZMdyqaOvaoAINVmmDcZIZXPHiQ
j0EciTR5Y7iGYSzGm8wdXUTKhnyrYK69kzw53QVmF2/gjykbRCWbR8n0hEMjKb7Ti1K7H/mUO9Ud
qn3R0DvsBME8RjVEV7GIzE3Q1FCnM82ymzAXHjyQKLsh0Ytd1JmGnWQojQVJ6DoenJmj4o7jPkGL
aK8rk3yXIoatM+Sx4gQKkIzQi/qVZPoqwpKo0n0GSM9yBHs320JSVoDoBlwHQjjxPotu1r22Fqm8
czs6zI+NNx2Pdx276THexaNSV+vAVfPoImXDV+xjEhvCl2eXZnwqIg/0SvyPoeFtQJBRE5yEtuT8
OuK7sV6M8NzQP5XGLVKg5j2c9ugJgfu1THZ+BM+Hmh3+QIa1NNHK4OJrWrkx8uSJul+dlMauWgMS
Lk4jIGQqM9iPUI/6OI1i3lDyF5P42ZCK35PPopQUL57gHVBZ+wPJZO38XRlPmwBN7z6bEuLfkzWB
fIH+hZ1ifzeogCE6cqw86jdiWK5k6ctTicoYOAiaP/MkPdSKUCzdJr94XexYBi2KACKX66APubI+
5uv+7aPR4SE+iSB05oynLjCGKhqU6oIUgLhxA8QEWKQr0JLF15n0jeiuiddCNoUXojXbZBGUghKn
o8Y/1ULv2r1R7WNXWclilt6Iew2pBf7XOLbOdjKJh5o0pkATPiqaY9tK+XGw1GpzeyMvUG9oTL4b
Zrbaw8rK+lbPxHNF9bNI7grsn8Yafn5cPVQ1xUITUYimcwrru26tscXmScb01eDBIUs1JVBXnEcD
2UkxKKP4EtGyPHaVOW7l3ozvElHIfhpqkDuhqhs/Q+jxK7O79Cnpuav4qIIXoUfxcSdohdq1vhVG
F7/rH0XPe9HS9n7IpXt/FNa6V4tjmfRAZV70WuqmqBRlCEwvufhVep/kClJYBdaL2n29Kv26NKHQ
4N7cAkno52XQCFZz43tddh6aDdfOMt8A2yA/rNWNtyYevjgWUDjOE7pLVwWGykiB5LmJfMEL6hAX
CsLhzUuie05tJHf56D/K3hpHdmkmaWz/vyFni3WomqZQpD6+5DJYS0PMLUdAQTAMyy9oX64Er3k2
Oi1OGh2AC/GIooQy24BBjzCFHhRk2rhwt1J9h4D4c6VW/74SwcYSVNgBBveJ2W3FE3y5sppcA67W
3NV18mQ2CA9J8S5D6OT2Zl8IKeQFiANyvQZvMl8diSLkbab4xSQZWzhUIgIymTU7kYUzBh/FiXZJ
M5ir/GzaLM9Ia46Zgna+Ud4JkWftPalQHcucGkF1ZB0MyXXX0vmlV6P8P/FdUcxS5o2psjAsWjdm
dTGVSnuBrT/cC2NsbrTKRdIskjnI0RinPa5oYEM8cavQ7kXuqSgdsdHlkzaK7jbJ8+6fWZucRRoq
IrB/JubP7BolGp0SW76fXRqj2MrK8Owq0nOja4kdiSHlhX+X+gPRifkhbCrq2ejifYxrpZxUopFb
2cXquj+q322rsvp6exUtfeB3Q1izJKJWejmy+ia7hHGdOoiKp05b1B5iMmm+GaQifaZLuOYNvTgo
hwVVdNbWFW3Liql4935cX3SxQQrGvVeFAsPMA/001Ivdla2vLOz9Sc2Arc/hgAblbBGT2YrWoKb1
Ra2jV899Eq3oKW1HbOGK31aaPGCOiKvTru4RjMqGcPrt2FTKCfs3a4M4stOXP10hPox5qnFxS50y
Sn4gA3Gq++xT2KbH2kdW2n1QtPZuuhWiAfukJcwhAH2xMp8GTzmlsoHto545Bn7FK5HgrbHx/vZL
cJsu2gQefBKsK0oa1Z5Si9Q4u9DvEe+VkOK+6ur1BsrTsEeLoD+4ZfeKWby0rQRtRIaqz7ZNPIh2
U1GclJrBcKJ8wPpFHQaER8C/xIb/r+UVng+AJXkxhXokAObeCrUA00UPE+WS+KWw0f0m2CCjVW5C
D2je7VV9VXucxpLhSNEEpHVpzusBnjxxKpF5uqghNksaeAk6lynQMBNdKeIxSOIhs0NUcBUhQjA5
vhuN+jFQwu3tB5l26OzLTHRSSi9gXa7VVc1A9H00XNOLoUhOkfpH2QQvIeVJ58hmEJGQ+Y6le4eh
sVbS24U9Rl8CwAEQRIqBc7aG6fceeupheTHbL3pZPrr+H20YnR7fzqH4c/stl8cCYwrdDfb+vPHW
QLJsqzpJL65Qaxt2d4lYidHs3QQHACoY4kZtg1Wg6QJhw6S2PC0ngybLHFeRCaOnGRRlLl3QSrtC
xTJCHIG2is3DZH/aKn36ZOpeZcfNF6FfiZsLHxaEFKPK9H+gBM2OAqMcKKcgNXupO/1uBCGRpek3
ZJ/uCsPfBKr4LWgkpGcUb2VBLUw1qeckpAFMHFT8LJaB2SjKhCPwEvpe/VonQ78rC1fARSL1Qnzg
qXn1nrpmPbqQqtELov1Eik2HZn4ha7MEYaB+dM9QRcuD4gu9/eb67ZY9VzOYUrvbC2pxPG5/EzcV
5PK8cO4PpKnNgApsqB9qoHya8FhZJ7EuV2Zzmq3Z9qQ6yX3FxLSJODGbzVKVK6TPJ56txCfUq1H7
WpeD+K1P8jWcytLdDBMbtgd1bBBp81MoQzHDyLIkeubqVGiOJfvpFksM6xFTUgHhRiPYZnVeR3bb
juNnP8qSjZiW1VMvjtYqjHPeNiU+kjjyIQ0gfteVJVlpjdAKRUSEC7HbWmMEKGIAkFgWprKVVGp4
nhgptlJQg9PdynuU6jh1hsJbg94v3DvAs3ELwN5iUimd1vu7IoZqYtdUxLLPoZBpp9FKbWvMnsDp
o7voxfmTWKnRbmyLdCWVW/ryCKLRuCDPlK7cgYtqrN22RigXZ8WTWSRHCEnAOK2X2wt5absi7oVo
/0QFgnP08fUw/1YMQlB6zhXPbqvwUmYnRX80OhONzLVER5saB/PljLca3jawH6EDzYJS0iCTjsRf
fDFKBLEwM00duYyoqvZosP4iIQudKPK9badowbEjML+ggk8tFU1t22yE0QHIoX/Vq0zBDbg1Yzvp
KheMghEU1F8j8SgqRb3J2rHexBlQc7tAiBMFwCLe6b1R//HbTrnv85IaN3nrvUFZvsJxJgL3VnWU
frPYSvatJxal3RQJJ1GngY0YXM1uxLj5pLuIM6pxhLR016M1Olg5IAoUje6iVG9txEvaPQWGngwV
4wav7hKbxm+5BwOjH7UatUklqYw9RZj6rg50c3/7Wy4FpfdLdVrK75aqaQitPyqad5GBYh2nsLGL
NBnDd7P6VaXiWv9kcWcAuOSDwn+EDP1xOAzFtLTsfOE8uPnrmLnHWqufsnxHkjvYlDt+gMHY3n7D
pU3BdkB2HjEFfCRnt9ciKnxJwbzxIipljkFIF6DqKvRIsGprJZvloUiNaLmxOeYpg9v3RWyJ+XhO
UvVn6CaaY2CHHubW7//hlajTTCQJSujz+OLLMtWFlNp2mMvFtnIDpGVlwbBRqenW0vCloAoodfJD
pshwlXIhhIlsW1dIF3BoZ6MSHd9HJj0Z9XOcDDtw6kcvlk5WUh1lzd17CeLqt192iUeG3AySO5NW
okrn7eOaMbsuCKy8tM51r9A30erhlKmJiNdHPvzSWlTUW0EbnnwZnNwYJtZfudOwFuA+sy3FAvOd
IVUvgSAEL1BPQTtUYnIUPTTnnEKJ65UQvHDLp1IOypy23eTPM4uNbh/gUF8qxnkU+uTguXl1r9fR
Wm/wOgLTyJ1kBBQLQRJ4yx+nJFViRSrctrwA2Uc0L8x2Xebe09Czxz55WCV6XeeFH4ebXvpdkDCa
RKj0ViwvsVUJ92FXH4NB3bshajV6P/zwTeNByrJvOriIlWbREj6cN9WpSrJ9YbfO5hPNYdMfQ0++
ZFri6NiTdtFvBVixWEPW+R2i8Kl7ud2G//wZAYay4hB7kafr/LTT371xLyHmLMUWXNAGhVA36OBb
5KvmqNfBl1EQMYB3o1hIfc9Ck+bVlZ6jsXaJxXSbV8aj1Al7MdLvBF8/3N5Fi0NBXtOpTkA+nydq
JLdm0bgtYuaNKeKzozmi52cQ58KvuRSsDHYdB0kJ4ZxP/unogM7joIevOVDBNuRQkU+uaAB/omgg
IVp3+6WuNxvjoIdCeKeWdGUJF8ilHIZBOJ7VMPdtcCL3NBZXDsiltU+yIxL8SKiunKvRF0vSXClZ
+1H6o6uTP2kiVmdV7PGWSRonk0BlqYq/b4XL7ZdbyK2nxgqEO/oP068pCLxbgxEpJqbtmXE2JeFz
WnVOH7nO6LuhLXbF16Jqs22Bd3Uf6Du1qL/KiruyCRaijAJOjkIDFUuKG7O9NxqyS7SVYcn1hdPU
v3QJrel+h+1RnKwl7wvT/H6secmOlkpkRG6iA87T7it3xB68bJGtVpwu7e96CVyJWTyDMd3dnuWF
fcG4VIHRcWTJzvubVpsgwiR13QWylYkCfvs09t0Rv9Pvg7FWllxYrpzYUKFZS0B/5nTZKI28IMhQ
C2r6AqmDoExPYW01m9tvtBQy0UQG0c41CLedqxICsDVpULGt4p6ZlKPNj7jfZeUzDrJOMklkChEA
qjXbpoUvSNVgKknCEqW9MwuZQqIKolwiCtvor9oIdYWmjlz9oQ6ZqMmRPwTxWjlIXprRSQ2GKAOR
nkLhxy0Se6ZUpZO7tIlp/dENQorW4xg7ONKpT65SVRsELrqNqCbJF1EcxGMbF9BX6Q446Nr7DxG2
5Txk1OLClvkHrcn0Y8txvUWx19vKcq9vhCFUtj2OvpEigWruhsSOW/Pfbb0+0qBm6ClNyrVOUOGH
ckm8I8LcZWH4xYvFrV7l20L3XlbWyDxCU7CkBU3lg/1NsjqHuWl6UoDWlNWn1Esf66lep+K6Z3l3
Q/RJ87DH8rwtcW4T195dRR3Mbnq8KHXJ36hSfBDraGXRqvMvOTFdgHAhdAOnmWbyLNh1epAKyEKX
AF67hzTK77Kx/Vtp1TbNwgMs662aqp/VrkaxHggvEjyy5ATIkmBpQIc0wgxBcd1sM6EFMCj+quJ0
/iPMzZdGiD5RI/6NsMijBAQtKURwv4kCX5wzvZZzaWMI6C73plJs3Bad2VIMdrkW/Yg0A0k5DYO5
3iHf9uwKVfwsd50ywIVgQGYO6oH/JQyN1qly6UcYG/9ou2aR8RKWpLf7GToY2mx5g1bOITAP+QUV
61MXqeesN39UPjik28thtnXn48xXwzAJz4YDLRlQxMzJCdL/9CMyyq1l/RH9n5QTbo84D1JvQ5JX
gTFHFhVt21kGi8pYmjaeSReombDfL6n2FU2mNP2jt5/4ozo8ReGaoMichc2gU+uN0uYknW9ctRRa
S0Mn0BO9U9C2zbnwWk5PtZc3HhNwqGsjP9Y4zmyHtNP2eG6kG3BcyHKYWCwGfRVsaYhFW9ENVSeP
RdwHBqVe2QezfckTTsfDJMUEwxbBgVlGmCZGM2J3ND4B2KhzZN72ytpJO2+s/DcGnX6ZXiQ1wjnk
xQTMlpH0xpcsRT0rbscj/kqtbYXNOcnyQzBWh8SKcPkwd0Wvb3PTvB/UABl//UXUu5++0W6MotmE
cb8SlRZf/v8/2NuaeZfw5IkFhLyMhqcmGrOLVsTlBgQybGRAOiupzSzczOfgLfd6N5SrjbVWAsa/
IM+O+YR68Xp5JX9bHALHbdYatJAre/lWMORQoMN2QZ172k15UW1vb6LrbctiodD3pv19vYfkSItD
LfeTS5W8jvVTIrY2GxXsrV/hGdyKG03+dHvEeU7637yBg0HCijbFVdcx6usmQcMluWS9/xxLsWtL
QXEMhxD9UjlAR81tbddVHiHRHzzd2ln0tm8/wixhm54AjVGJu8VE4WABfzzyWQtaF0IdeVLiOP8y
oC+zryilHpQuKbaDGK3KAi3M8vsB3yS23i2VTg7i1sMY9OJhW0fym0u2kqTwYVL3r5prj5Hnb6k6
/7D08Hj7Va9ne7p7TjMNjlGlkD87FIfONMfEUzHQDTWnkXLqiPvpsOaHMQgHIEhwFsvIBi6AKM4a
Q/I6UMyGn011FcSlKI28oqF0jS2IXrQzNCHA/yTNf0V52IM4TmLzYIyGnYKcKEzLSaWid8JeEzYY
DMTnQYIPUCohHIEBXAqmHfnX25N0tc14SHB7NCJpIRHQZnOUWWkGmr6QH+UWUr+Sjl8qbH5XwjIc
OJbVuyr0VM6hsA4Td2oZQVedBWaRuk7sC2H7mCjGty6W6bNi52OXZfXDc+Vd5PcbHsXp0MyrGuMo
mHj7Sf1rbhRHw43OYdE+uJnqc+vOd0oLrMVHhMTmwTcdVi7AUvODWuaP5Sj+heD/qW0kDgAN+Qf3
/zg7j+a4kWwL/yJEwJstTPmiL5LiBiGKagAJ782vf1+yZzGjiZiJeYtuilIVTJqb15x7znJwK0oX
M/nretTeF9o0/VyfdlCYf/VD/rOynaduEk+psI8OKCp9LHZA5s51YwbbYoy7wYVqrdjOiqN+aUWC
C1RcwaqGuJyjn5nj25YZH/OKaHvrZpOPvO3iA/5980bvBK89KC0aLkqzf/K0uAVTTN6cAOBXsdSH
MXMf5YIsN8SKluqpNimouJN7EFZ9t6Xprhr7ZzSrrtuATNpG6TRwkv5Dn2E7MnvziTfk8w2aT+Vw
Wle62hVNfVc78WbMfRZUs/2UzhgzgAc7BH9eVhOMsz3bQdJnz2U50oOSvm1dRQeOYrz2uWL6RAlq
uMbZsIM2GpqaTHxt9fJgDeqDnRhB1wPKMIvIQToncZtffZu/T7nzplQFTIPbsM+qOloL87yp4tDT
EtUMlASMQTnOpCZDMY42Kr+eHUAXE7lm/gOHlvxTOcHPgotM4R4BqBrtKkfJznannjfNVpFNNjXK
xWaIeNW+TpfR9yYdugGw8Q4y9r68mFFZEqayDUGelZfaypA7U+anoQ/UwkzDxeXysYuu0iDMaBm7
wYfNA9WQRL2H0ipQpnf9ftIUuhLKLAnoZPT2maEhRa0PiHdlw3hfWaJ9gk4EpdDWqqmLWVUaZUKi
wOnp3ZnO6u6VWu0OG/QPoWKj7QdPla3/drNiuXcUbD9uM/okBSN4mpfqFLetR2CEPIjXpep+I7y6
5nUeFrn4q8ima2526JO4YnyqCzia/vPO/9NdsGUbHyqK4Ndl7fhPMICie6R9GZXrlqT5vWflzQeU
dds1QW/tv1jif82E4P0B5+Y+AAEsiWr9E5Xs1Um6Ipg2XGetEjReu/Z+BVx7WzbXe59Fvu1y8EW/
//P7/XHw4P6BkgJNxK0979/bI+nK1oHJC+d+7tqDuc4PzpRb/jwAZGqRYkKX4Q0K6R+ZDXHFf77z
HyP7953R/9UomhB8/NmepPe9A6+Y4d4v/XhK4/RtMebnei764P9xH0kxYoE6ADYvn+Ofjta8ydLe
WnP3PvV8VN8FMin/jTb5O6nyT4b773ehGE66hWbWfwPNdFiemeZq5x4fYRzoYbcT0ZwtyCt8QYkA
Lu05CzItphuxM+mKoTnlbqgr9bEwc/Xg4ZC/2vHofaKis763pjfJ3pptpHDXLW+oNKb03zj1CdS6
c1fBtBMBkER5vrVTqEQqxbmbjEk91k3THKukNkPILP9bNP+HS/Rvr/jHOW3HdcLTuPNDCyNHlAA6
DaaxQ7BQaeYQPPh/oYr40y35vp/kAQOXTBECx/Nfp62zBnNIwCrdxwNhgdm9dvm2H/tkx13vy0bf
YdX3bjY8W2pyzCFI+99XjewcoaAnubA9uW/+adU4c5LQbh87/8Oq+df9Tv8GWw86Go3/A4MBVPCv
t5gSZOZM0dr3ma4+LLqT+/o0v7hu+aYkgTlp6v9jw4ELAXdDKQBE1R9OjEkWxl1I4j7UU6qRo5uU
Q4yIl0+fj/gve052V/P0f24JvEqoW4hmwQ/+cTfSV6CoUPx+mGZKOTTrIO2nLKP2Sxlncj+Lo2Z3
Y9sUZEZslD77Zvjymrg5Ie+qXNV6bIINXO2lcKhf0/s1vOSrrZ/brEdle1P0O7PNfk2JeKtjbbp6
7HG/M1fvaqjVVAWKp/vTYA++li/tPheQSSxDuYSgRBpf60cN12jolve4d5TzaGpdBE0VITqIWMuv
E/O325p8pfTKgIRZFrVKrb2rzSBI35AWvYk0yy8W+qeH2ly7/aQq86FIvTVKF109TXzQN5zVjkCM
t7Q/C7rAcHt2zaoUd46RDTc1X4sL+szTPtY1pKrI+x9HeOv3QJLLsGqzOKocpQkaO012adWulU8d
MaGLDhoYWqr0u6QRxtPSf6fVkJ7aUbXPKO9YP9ehwx2kI+4CmrHcF1Yn7iGTzoK6LuJwg6kmyqHC
irK2FH6aoPSTZHSTqS04s3wSQ5AIVT2RdZjvlW0LIb+JaCExLisBaGikkBA2K/p2hpd1x8HLz9U8
WpE7x+KpXL0ypMGrQ81xIuWZ6Nljkhjmyelb7Z5apXXqZov+2nVsommLm71Nh7w/LFkRWp1r+ymV
+2umzuVFxK3mJ5XRhXGSZ7st6dcngjVxdFRz5YHb5dCXOl5SnLhRMq9e6BktAUI7b4fY3srAchEN
rZaqfrHFtO5Hq7IiY03yAmob6JPDzYzLn71QghwTCpl30A2htV6a8aB0+aQdtaYwn4UYlp1SjO+a
nuo/kCBdgmpaPd9LWyPot97dESROhCLblB7LhoS1X2fr+6jYMVKAmdru48qJw1i1is+2ttYU+vCY
Bm46BnBxt/V+LJp1F+vdjHqyOe9SbaXzfDNnJN5pe/qAFcW8WRWuT5TRIzc9q72ACCPXTCaSzRUZ
1qJSlh9j46logGAO1tycbWChAfU2NYi9pGcazHZXiZTRFqV9aCbWZV+YpvCRPdHeunIDJKFCV560
ikMOthLindSMCft2Yqa+WWXqUcxbtl+ErgRx7/X7eGrWOjT7tX6pSpL1vtb2ZViCDvZ7L158o9eK
U92xc+H47kMHmspzJ9p9ZecsnjSM5+yCFIovpsVvEK9Z2poue+oGgxWUNGug/bszCVhgVKrcfbo2
fjk8wk5FhQGirlOl0HaauSgiQzCgHTlzbcQkYM7L80/agfl9Wb/MBQ51yaVkrru2oluyncMpFpGy
/pQ8VyiTShvRHhzmc4IDtlCnwB12Im99w5Q+8oEyzaB9lel7ovwqRshhqh0FhopqsJM91PatzD81
gSIufZbqZhIc1LtRu5X2zVqagzb9MFsn0Bo1aqDWsr0Vi/uJMOip6MXVK+GKcn8tSR8kMIBzX54J
Qi09rwMvu+nmI1xXm6GHcNT4W/oZj+SSV5sGztfB+znnwvew2SVYBMhqwsGATLvUqFoLf9R+GhMi
paD/TG8XI6RcW6jnQiUVnwFY1H4HPq9YhwCJ2SBu8qgSCq2eaAwlCbISCDFcvMzZ8fqZWPGXCpgU
ljMeor+6zPNS+nG9hgB2/brToq0t+G9nuSLKY4hqYkO5VFl81u3TrPeBxtftBNHQfNzRHVn5OV2E
sS72LIKDNQObQGH7WdMImxKRXZukqn3VWscoHlzdj7GUvkf92o/HmdWX3Jcb21En/gI3RbxTdZcp
b+5aQ7v2YJaK2PtSHZQfJddFu/SNTzPEHdJpkM0XpBz18cqpdKh5YU3pbnNdRumsvRVLccn0HlrX
2XvKtTrKEa9pPLLTM9a6da3dpFnPJAgqkg/pnTIZF4uZ9eIsUI3xIgH4dpMjwNefvdX5pcTlToMe
ATAomKMqkkNoOMqLM5ehbiS/jMbcq2IF0KIQRrZqQPXjnizhxd2qO7XFEmrZQ8UjsG8/4tx+zm0t
mC0RrVoPVFffre3O42kt4zOHGDWe8ht4Zd9yu2gEveB4R7QCWFBqWl8GENMWzQ+Ujfkb5hQRZfqM
GaJWha4NPnj7DXRo2T7xNbVJIkEk38zpjtVHU/2ofcFEZpSpb7U1JtQOpLhBtYMtdbWWqEUKFjTv
ARU/H3MDiSqbQBVHiOysZb6DDNHvtiJK82FX11CQJGuoWccuI+1PpXsuyv1AJmAj31XZXxC29Swu
I0321eowl+V+EwMM3GuQTDdNu7IVO4guygFh4dk4WcBCtr7clVDm8VRysdKeKteoyD9hpPTl0kc6
hxSlux8bAJqjar1Lw2PM9j2jsUDEJu9NVf+mKXvTaIMFUj4HvJEHU78Ds1zazFFGm4qShJKvz13L
D8WaA6fvA8xMZSwh18mBCmIpDP2HN60h21hUwwEcKGjMR3X+natdkPZdxPvJ0HwVV3d7xK4xSAzG
4I4HKAcL32y3wGVWuxxbXWhVUMZuy5ZzKMNDCLjVoWycKeYq6hGXkDajRDqzF2eVJnSpEWF1dHF3
xg+rVRGj6Xz5sQkN3XZLyWMkvpKyZKyLMXw1bnxgKajWsLcrMUFlHL9iWF0MyiDZcLXJz9taktNV
wvvhNLNcTT3YbLjSDn3B0ZLquy6bicnzXa2YYVUOxx53g1+hDPpSRu3UM1Nm85s549Dc6S5OhjLo
oTDA33GVrWgiBbu8ippecZf8gRY3O2knVWX1Lty64broqz9idxVLh6ZxeFTVPhJTvLfpGCSapMVG
jxLP2sulJ1eDsn7Kl8442NbReto25+LE9Z7tgp5p4fOK8aIetiE5eKkbMDsKPzgxxqGPWO8jNMBl
v8KL/omo+8lCjACOJzjI3onrgioFDV/P3zum0qvQijcwnCNFw0yyJ1ad8q38MSewjOefMSBVzjI/
Vo6llWRy20imQvnDdp5jEA48jZhGafgHJbl1tb03ps2HZ9G0Yr/jEWJICJR4FzepXFNU9INFQ3mZ
tnrYDBsVx9O+9e5b0wu/iGGmWr/q4biYhs8pQ3zLetojz0I27OIoVbB18YHpmZ0VIQbYe+Izv8m3
xXjD78gvgjSM47507MhUWI9costevfXRVM92/pHPZ+SfEcE8KwKnx1VOcyNCSUbTeIDdxvr77KGy
KtcYZw8fXhICRPcXK80z6lDVtQPC7XK86/mlYM+09vK4FuO9PG021rkcFZ6DMeKZGFL+vPLGfOF7
SKrqPd1CaftQe5CnKTuQStzOsI7FQhfSIFkpF0dhz99vyfuc7WcvQRT80Wm/aDj0ze2NyL8h/8i1
lep90n7ykB4q7+S+Q1c/ZfXyfS5y9worW2ivapodOk8P+dymxId1U/2m67/tZ52DBMp/S/8EgXqH
reMuvd8mb0nx5hr38sGQI/QF7ynXY5mQz2ZkFRBYEyxDPG1driGM2rn2iiE6Igq/s6mEG9Z8VHRo
EEmCs6nZCJ4idlMmtd0PZfUqTSJ/WZiu302/m5SuPfjjkCeLJiM+yPVYvfJ/yZXh5b9RKWQJakfF
AkHNv0s7UdO6lI+ofl0Saw1WXIxhsd+37Uwd76oL+xEfIHVw5Q+KSHwnt554liRXybLFd7xvnm07
RbVexqQ+rGkDpGHAFzs4VkUNk+uvMfJNlXGt8dH4Zi3A1OVQMuVBi+PB2G/kRDiPDPcQq88A+oIl
e5H+n1F0P6w6PdFBliq7yth59IEZ+OuOlkTFlvLxCyRl09rfK/OKzP1BvooBZ7I0F9gA1gbdHDt4
pS9D3ezr0fgJRSf0mTe57/I7Nhd/kCaib90n6StpzGpqoSRvLGeWhNzHdRt6pYqpy+UynJgzeRxm
uh7EBU3Zq/Ho0U3p1VDH8u9bnj9whKbm8LchsL0wzb/i/LetSDPP+2NRkfoZ7E+ZfI0VJ4KCaicP
OswMY8wilr4ul1rU32Zr3LvVeYutl3oDGbEepJ/Ai357ttaO90QjSD7LWOYvrCENVwI3YNKN0PRW
6UI6dRsMw7irLXGk9U7iKeS2aEVQmXtte5VjKncrlwI75Oddfie3I0YsxcOULmCxRJuzk4447aXf
BlF6lpVqXzIj9UVMVAYdAzcHoMX/v7e88dkguck1Y8yTajMNeujwLbJFO/rnb0ry/O1T4V3TAsi3
lvF1KTS5kjHam20iygBZi1z07CT6rAwmhN/UmmCRn3ZcXOVYMhvyt8Yo5NKylO0v6fb9Y5z4MRC+
SD0l+YYyvHA5kBm+BN+Af3WVb7e2gybLV3rrszHrvTBH+voyf2idHdjmZ/lNJs4w4ZpexYvtIOEO
QeqEWDtzhIPIOQ6NCg/KxpCzkA7j5GvT8DC7Oem55axN/Zvn3OgZ09jL3F36Om2NQs023vEPE6Rd
TPmHvcQ7IvX94o0k/r9YvPxfziIMV5jgvv4onHaPfPxJGm0PZ33CG8U0+70r20l2OsV7aZNZe/yQ
S5jdKfc0o5roajSotfxjDNuMdFW3wvzNc7uee4K64dXILkUy3gk7fyoI2NhbLicJxprRX7tP1i97
hc8zbsDUIoxCzvnZNjv2zlG1pI834eC3Q3aQAlmsQAymUUJ1K7JPx+pYRyU8Ak9zsZ24Rq14v/jh
ZPqnDnY4Haw9Y0Fp4AXr88a/ZGoZIYvyzB8n6M+HZAq0Kj3840SBsP+nVNKS77OWt2agwgCHrrQ/
/BVPygjI8wMLOSRayELn2JArUJu2s9eHct/XD3yIKkTbffAxzgKbVFDufWmNNL94XtZZnmmm88rg
8nqc0EppoKGzE5lyEdpTFWsHT/21Fpu/UWXsCbr4jK6e6QEKWdFsdbZnXH/a6jsHLAaFbS9XEi7g
WTZOygEYxr08GNDyMmmv5AMC+8M/xGoTyq3cSv+av15pTJ+0G79gK6XbxN9NWHXeJF7NdzDQfp2a
+ATHxJuvdm9FpFFDL/3NtfLxJI/MmDDH+uZMLufIyaWHOmH0Bh0RM0tuLy6J2/B3ZC2P8nj9ZG9y
AbmsoKbFROG1ZtMY8CPG7Dn5B68Hxm/DNPRF6s+z/Hg9/4AiU/pQfMPtPtxtpIvltzzwSPB/x43c
ShoZ3kX66469yXCU2/BtbolphTJQzonBRKTTreyfpQPE28lSI1S50wo9E94XPg7vOGx5UJBKWONn
U3Pl7Mp7yVHD18MMqHc2Ljppr5mQXDpxnj0E0nrIdcockaz/OdKyTMCdaXANtphpNot15vvSboxy
mLCikuqTvwX45VOfI7yygwxPfDAW8KLpTi4XeX6jh54SHzuSpFYewBK6+jeRdzvgENXdHh+EFSEN
6MpJVxE4i1mLpln40ueVq49Ble/A07OLV/2F4ZHxWY3WnXw2Bkm6flZzkgde6yZy/uTyxCrhtVUM
jS2+AyYIFqV9GsjnyAOKTTO3ChmoC5aW8dQLTGN9VdMSVuxH7e8lISd/xIfg7okHQwDH+GBlMDa+
DMNtxkChMrznuRjoBtxaS1guFzIHDM+F8rRv19sx01qCFjMogQnwAKwGOeN8hcdQa/XE98deBGwk
BJcuQyqIHbRgXEn4bhHH/d8TJ3AvuGifJw+MPDMjTHyr79NGurN8m9zqnm1h0KfKhlnM/UjBW74u
nY751smVzhTzCRkkF5aBCPbnYtXnYnpypumYLfqvfLoTovk+wUeLaLjVtAvzU23DDVDw0yieXM5J
uAXCuSWUe1xjavDzeHInmj2g3CL1lFjiA9+GDSCdnolYVo4K7y3WHKR2i0+kV/4ywgSgOFfinJ18
a7UlnF921mxFdmbf8XqsFWN7IwaAzs5+w2fDYbfclxlWSwZMOonccLFIzqXP24Sv/42MZkBUzD+j
wSDVcRnALnHNbAVXG/YzDBRf0pQyYj2nQpf+A0SAoCe0g/RIGQnFxokh/OHrXFgZiaWLxudh2JPm
9GtZ7Du53vCasIexFdMr4Ow50+h5kS68NEiK3LTLTu5wuV9ius5krGvlH4hpyGEiL+9rhYXsmvuX
STQVaxCNEnxIJ4EhLqY7ad1tPiWvkbJs2AT2Un1Nk73La+MI6vhJZAZZpUeWGlfMk3oL7Ea8ygWL
4dUnL3Q443W9wzNfvrNzbH/5NNyjHLdwGLz7znxW488lFZHcqVNnwKreXhNie5nZYIj+scRIFoKg
IoOJYZepDde5yRi1c/EKBnAVn5PR+4xPQz6NDN+TQvKMAZCBU5WBoTBV7O33wjPuTeJRjB26utJi
M5NTmh9lRlJ+2RlTX+4NxA7k7Rcl/pROWg0NLtZFTiGnCVPckb0Rw7P8MYPF8PvcvhndfYtX1S/H
xk6kHzXpUEEcvAm3rQJajt2LayRF3J/r3O4tao1cSK4Iplm+7mKUT0QhJIKeWWxMw6IvN3kSNmsV
ZnkS8SQFykY1KQgVFcqRbgAHn2GA788fMQoF6TtfvglxVt39THU3GCcDotjpO9pBxVE6h8XW7Tll
e7P4Avcf1NIOOkkgYroUCXM0B2+PHOSaldJ626SorLiIaGh9yRIElsch+7QU6xczb3O4yqiNVedU
Fma59KXdxetuFhIv3eRblX2IPZ3c61dfK+c4tl/WnGDdvimxdmEWnHjbtbT/VYuGve0u9aIHE15Z
360vlX2DE9jXy/pVYxWxA6b6SmSn1n1EBTZya+W3YsZH4Gjkd4aTU6U/pVdelZL5lbbPUb3SpRlq
6aecWno/HwhzD5WXP0p6VgSTBswWp6G0V3H13mBC6uQvOQAKO0bm4rDNvBw2yRPfWbdsyo5YATmS
Qkl2s4ENV2ooATj4vHtpg4lI5L6oVA551T3aKjhJ9vXfIUXmuTI4Wi3cHtDkfrmIQLPiiMqD9I9c
xQx6zj74JKN0Sx/7+HPI3ih8+TJfJ+YO/MfiPKnL98xAwXqR/uG6tP5Cto3YJPDE8lDqyuhLoehx
lAaHtJxiRhOUvUn6KxEV+dbscdUaP2nfAVGHcb4dTdjjTVyyCROikBFwubRXkj/dkitZL2nMRxwS
B7Q4WuiaXl0nnJxhnXcDZmLDMS9k+cqyInmCYwCGLYb90Qxj+vBkoMdUbs0M3GUARA2H15AHNQGy
0+QiiEnbqYVzTz4gIc6v1mNesNXlXqsGfV+Sc/U5DJ3uI9W8/Uw+FducwnrImCYkw2oMorOkEBkW
4HEMwu4BJn+yEPD0fScVpCnjBKs59/GUgl5Xg0Yfokmf9tqkf34/n7VF45qEieNIF3vDE3DW/CR3
jkeWZ/Iy6TC6an+VsWCRh23V30nTKG2FNKZ9LGTpYoKqJQArRKzd0ys0+7OjQaWVfL8tGMGr1bsM
A6FwqSjhYiXR0JQ+u519KQ1CW7Mjsl9yuUrDPc8Pq8oZmPxF4hSjLAz9VE8oR+XLXmnRrOSnfBXW
jsZOwQDKHU3W2NLzQ0HljjHVyVEO2s00GnkfNKZ+S4NGoO8OD8wWDgeUVafNpCskfU5louU7TaG6
w1Gt6LYcXNCG6RwMVnrue0JMACkgtgYOGpqmu6ehao+N6K/OZAQWdJWYXXkVeFt8Knpnlg7jEjt9
aI4vc90/OqwrZq6ijufqa7SlHAd5p93sujjHrRWS0duliqn56zw+aIopbaGdWChqM70l2lf576UQ
cq8lVYYL/YsNVSJwt3kPHEMlK2aIzXsHrztls3p1TVGjOUsX1paZBnBppxx3CPM8DqDwirY7xqnj
640Fd79OsrOjd1ubfWnRqmSUKSN1JFPCAjL+kp8qbOuUZ6eJHSYz4FoW/4gt+zKQTp/t2pKjjDGh
tEVudzjEpbdbcvcvg8PJ4HwhEjKo8K9O9VAZOmfotptBauTDlPoNFPN+3268DNBrVpo8FJ3kZwkQ
wNErhInr7zStPBNczXnPOUVrzXqQ5aICh23CEbbcZS/pV/rslUqV3NBmnsowTDYuVA6HiQDWv+7l
aQq830/n4SLdo2rUrhr6BWoLlCv/LY2OW5rnhbhGznqs2+Gc03tB60WZtKd0cv7i6Xa68akXcAvF
CSq9l8pwd4mXngaA2xo2RS+wEOwAvUkvFvZFnlh0VVF5fcesVuqrXWz7Nh3uMIZX6ggFVlNb9Ht9
mR4W2Iqd+aPGStfjdR2Vvcfj9aTbzOwiTeuigmLrjZM89tkDJDIAVhB3WEEMIxrnlKzJ8YYIX52Y
+9gsn5vUeKpT995wK18X7mWbHDqFmsCqlUA6OaNpwgjgBZqTYQYyitzAFR2N3pgVXYEZJZnpXvW6
h24aHpMxh/mXfVpW4eC6f03VB7vB9TxfYb1lLb6mSqnJ4YxMCg5uaiPSM4EPCwee+BirndjUASYm
P/9s1PWlITFfUTlolHnPYSfW/qNO3+WOtrE47qbuZQrMHIaXGKVBiihj1HUlPQlVBNOVMXDuJ12o
xGOozjNsSP1e+j4VBAIo4tyAad8cdU5Ryy6PAm+wqqFPN0oq4gV41g11SGdHSfOhTdfPqrXBCbzK
78t5MBnYihShUZWJv65pkOnJXrpchWjvhGMedHXc2xueRG6Md72Dh5UXfecXGqVKMsBx2hxmg8Kf
i1MjTyY0ywyrQe8N2TJEE5M0exxb6D2ltxEjZ+CaGzXS4jasmo2k9/iw2e1bw8Gdtjhbrpa+CYSb
JF3u56g5YZ6oR4BZKCUYdzNulm1NpKqSyNSzv2Zh71MMGY0c9At9uS0NHE15zirrrmXqi55yAGwR
8liaIb1NMw+a3Pye3v3LyNLVqGxUGghQr09oDpnClp0WuuQhDWJfuLCum6ioTi+pyaFAKaCxtlPG
8Hr6eoy34ijvm+ZplNgw8Xb6sWi6nTYod+myHarRInUMHy7sVD+kwJS7bs8ugq+4/Oqhn4ZbY3df
+erhT1cchRQFhEkYl45HJV9Zeh5cK/XP1uicsE+7KqCs/bL1A+CQ/OYIyq5reSpp1WTOos3ruDn2
pyi3J1h4jtLJiTebIwgWqc5IgHU27VciLN03PZeU46z5y4w8gAcDmE0XnTReUNuEFic79Ac8ZBq4
pvKVC/OnPAQLS1OCZPMuwl3f9G58sIyanqsk8CgvSl9nsHRKm0XIfHwvXVcd9r3DlyBlAJ+DdwQ/
3l2li1sZ9w9q70bMrhVAAMrFKd0trpecy2X4ANYUIItxtzVtjl0qKt/ScKCbkuVOBVWWo9sNlLJV
PwmnvpXjdO/1aZA7P6tZdL7MOiYKm5NTYgbr5y/59rUUwNNxbh3MnsZpuelqmPQWR7a60zesOOB2
OZlyb9jUtmpcocYuV1zH5AuY9YthxycYmvdJS5dsM7chdnhvuRIoNHzSoTGNm+8shDpYYYTUwDIl
gZsLzIxbHbUuBZuhic8hnfdyTUP7/WbpWWQSSPVlvM9c9UdqZ8/pkt2VlDjUwvqhp/l74w6XUpoA
fNJcs8EU2OqLXHjKYO7kB7FKMPbHYTVlV2y09AxF9erAiyLPCYcUd6mRWcfEjbjDuUkkojXzbkxf
RTGR7MdhqSYEey05LgRSI36TTbXOc4ez2m138s9w0uw3eOZBpGxUzdn2YzvSf0lszsngrfCJuhvF
6PWG0a9m90VaeqDlPm/7WyjLK1AklvcUeMyIdImUJSWExi+nDZPO6m0/dzTgJYhHQOhzzKCd28hL
2ImCIGINeg2a7/qjNKf+lCmFFZp5ZQSbkaAdpPTXnqB1SeufMozTmuavZPLec6cKE7agDPQKsPfZ
mpxnEE76pocmrp+SyGYSZT8TQHgVT4SGsQx0UCYN4tg69WX13KnLiyi6q0jrfY6/VGHLQa6ASqpv
dmGdBc++wKAymtYOXiI3VFgpPO1RXpSpUHGcnX75YSvlFYRzJC2rNcwRKhvP05ZqnGk68mrVHhw7
5O0F5QHjLJ0mdJsvFWVzVa/O8ZCfzIRGvVkpa7+lwksUMDwBMmP3onzmjMCFcRpP7NYn8Ap6MFRG
S+bJ/ulVxWtWmhfOzRN+UVRT0W0N84hqyL63xpM01Vod7xJBFUH2fse5FpDEjYBNklEfoW7fDI/m
R7X2AcOeFz3uoFTHkubaWB2mZiz2rTmwsPRRuySaVoUK3O5UPPELRjpqfLY5y7Aa6+O6xErgmEt7
ZYs0J61QnF+wThhnzSEs27wFbKDdGh905a1LkFt2/j6igBL2il6GlCg0JHEA1zpw5lIqGxE4cOYl
MDToffI8J2BOJ9NnkilA28V8bo3BDVmsHaOhD2DnHY/aqnSps+qzEYQko2201xJUIb2f5s1LKpUa
XfxbqN7Pbe7HH2rX0UVhLePZhR7lMQYaczCrsjstABkvg47POAxkomwbJnxFiCXURpWabWdUQZJP
MbgLY9i3g5le5s1xgXVnM/9Q6JFAMTmasjKJ1DnpKA8SigcAseu7POvLIlxWduM4dHNgOBl+PrSE
x9ZV3xq1ABM4L0Wz161mA8o8VVnhax2pg9pYtkuRsqFFnoz3RiKcU7vM4pQC8z12ed+F1RIX7DnT
PZtDjOe8rqV18IbJ/mmzqlCViXPoBlLzrVvajpqblcU3t1qnJxUE5iOUdDl+VKU8ZXXqMCOGHeql
tVy0eBFHt6jGsMjW9MYqaKI1XoWfaaVyWPHOyOvbMCfGDZJGHfHyTL8CxOZte3GXCYWCKnXotFXU
5Wl0ayve9QooImBKbvNkq8tIFs5Ibxb415qgKEupVyTlHToXc320zY28hDGIB+aiCad86P1eo11H
7VyHs3StTtC+tXdZQWCsZRl4EJf2LqI7L4R0IYngqrXICYKLiEuHHiZnHKH00YF+LJYR5HOtH81J
iCfoYqcwJq59FyyoABwUBTWlzR/WWtMvfeZ4kZKuc7CtmdUAHZ9fG8tB15d2nAp8mLeQK0EBSPeT
3uzYL7m+kq7z5oe8TTCoegETf6mLcAAOHY5jsYUdHIyP5NP6h9gB3KOjkrBrkE2/JKPr3tYpRQ+h
KbP66G1NCUmKHmu/5yYrHouqbh40UmPnIjWrSBHae9YX7aPRxFbUbPNrbgzgEZ1UiTS6nqNE25Bb
SclBjRNww26YWpZOQ3nHyetdWQ309MyJuf4QmoApNMcx+D/Kzms3bi3r1k9EgDncFllZpVKyLPuG
sGWbOWc+/fmm+gDdlg0LfwO9tbdCkSvNNcMYYxpWTEXVq8jvNHa7S52kDdTZXDdc/NaTsejxbV5i
03IOyF2T6tqpsOBPQfLIHzVOL+LrpYUrZtZBaTkzYLpQPRlDRHEmJaOcDAkQ2aVq6aagLjer19Rb
Ktn9xbOHFDK75r2AUZ53NDP6XvbrfLbpVevXQ50FJivoz+Os7hEC60+d2sxnVfo+rmo17rsYVCZl
eD2hc201FZdk8ehr49JbwqjH6DJ3TU4PVA4V9gdYJNJZwUpjvlMXU16rAXEDDXDzFzeMSFe39O2N
Vou6c2wSoDnqEkxRb29ap7b2Lcp9O+525WE26GCSqGGxGbUmFl/f4/eg8aQIi/sQi4jAmvxbbRrD
MbGUfgv/dkUTUXWIh7tRumrSvKlaGzQLaIznDsvPQVemoIoM/RKa+fAwZBH7xQCdOc6d9hpynf+k
ehHtaq+tT2rWuRtEubNAG5NPaux9yhpOsV2UhzKt7a0T58OlXup6hwY7BRiz4dyZ7uKPYQzpKVob
ojJyJ00JPXDtSso5VqlfEC1PgrCjGUdmD5Y/RszBquOh9RE7HIk0oo+2cG80a8i3zVq7ZyMPeyq8
vcmlMwoi3UxJskzeFKxK4h0iqFUH22QvjwspVauvTD9M0Xjt2eGUcg2bc4ulsPKqD9yQrHbUDZz0
3ib/MNKlc00Ii4Dgq9tq9QTCFJaB1jTVL5umRUGRd/TzVAB3q2XhgpCNwQoWBQ2zuAIpr6GgqytF
FixV557JC2ebtbQSwrG1Off6TDHLBf1Mm0pvW6DMFGTujDFOtSiAMBsdo06h/O96yS7PAcFHk9YH
kVHHD/RyWbfowpXnkmyeH1l6fcyXGfx34VZUma3BgrFSLk8hCga4IpzWaE53U+o+V5GN6otjp58w
RsDK1BiYjhXr/tRwaKqCjal6Y3fIO51AZ07xTkqqFlzL80ZxgbfFpNE2aMr12wxsGalBFEavA0p8
fmgT6I/g5E+D1S7BWjv9IXb68eCgC3ct+hLDUa/robYJ98FjfUtTfbzn3IOtzlvvKcxzFQ89Uh+N
pG133Lvzfllq+iOu3EGJuy6fE0ztlxUfDBioGQW1AJonbwTl0sTtXZQo6n2cmhT3ubbQ8DJqHIy2
+jk2bUn/+fFxhXq1SzXyFWFvgVvJWm+j9lWy1SpQY1WW0N9tQDfCamfFX/IijzbpbLTSWgyEvKln
25Yyvq/Yho5z5Q3HsoqSaBNnEwCdOoYlQGu3oEh6cuILYHSIxxpdasbuKZ3JVWWNYd/XBeocRRs5
/ljn3kOklcQyOWtX4keextjOgQsNJ0PJf8EEJ6mp6NWt46R1UDWOeayicQjmEI97mIx2N+jdsJ9A
RN3QkwXMyFwOD31qq1u94Mbp4ZzeqNE0P8YW1MHZRuq3VPScgBk3I9K9+JObNtmpUUew15PVf4mH
Kg3Ujia3RlyqVNdr+6gMqKOUhWbe9SiB7/ps6E7GulJQXWPlkMTjArIItpefm8lyBUBOIn9YKr9y
RmQ/Bo1iXZMk1EiN/L704G5EtUWANwFnnGt13SRVY11Qyhov1jpmj/8m/rwXjfgPLed/iCvviE5G
1KCsVno2TedsGqZa7Vnc4trLL3buPlWu882Mi1NkaJjRfvyIA/xX2gwSUCIZ69jmeza2lqfh4MLd
uXaeE+OmKek+S6gnorfzQ2/N5ORNTvFcqVOL5iZC4znJCpTcYYXUWa9flMY2Pv17QvS/8ZQg8NB4
HJ/bQArgd54S1JeBZh+Fc0WqxuMqSOMdFArkx+d+Akfe5WQ3Qz3fr7NDPhJ9nAfFXfLbKC3ireEt
7a7jKJN4JOFdJ0YYiA9JymumNFwKx3Fw0r1SFMpWT2ryOH1Sw3338ue2c70jqZVvSPOBH10R0v2A
EfU3TptLN2yI/qjTo0f8+8gc0iyugnLnHQcLRIru5QxHAwneuct+Sjv187+n8m9kSxqUovdGsKoj
SfL78yqtMZZsUYe7rF3cr7VRVUdptEz9vsmuxYz6J9PqbuaxnL4Uaxl/oHP314X87+PfS180Y76M
Yzp4V5h10SafljOUJkBCFFPN5MnIPhJreseafztJ4OQhORGzQ3R7RwHTZpfBZVV8N/RDdjMZMYFL
1DofLKImq/SeaQZDEGUfSG3aH9KN0MmixIiG8BqroILJHUmD8zp7KFG9Qq9+IguKPKpgD6nP/3tB
/z7C/z5afv4/LMHStLMlyg00TSgybjrH/ao12kfdiv62S9Gop60DGTNIuu92aTRUOmKyPARn/Ump
6NGVZQ+ZobzCVvtAseQvnFyYeGTebJsGQmhL/j6etdMrT+NGu8b4gI1Tf6XN+X5N1o/Ine8FyE32
PnRnU6ftOPRH8x0nd67sNXQNUdoFEIAmBQUsk7waLdARDASVqz9xzaebeW1uW4Be/160v8ynxxht
jqCDLuL7+XStMKU5khXddeW+WvCal/w+beaniurB//1JGvrYKlI7mJj3ymHQx4iGszW6y2kGD/Tu
3AIISVI4ESQa//2ov1lpjxsDfjNaW/SVfGdbUOif66nTozvDruN+41QrjuNKDl2vPXujU+dHNiNR
t0oOwaqF5LX1alwRNXSUrUGU5me61oFsdbuXWp0Gv88QbiiHwjgMhVOeiZvo0J6kzdarVnKLLbWG
clYyCJrwlDuynGAZJmhtqtV9MIt/bEoI5vwPiXwsNQ0Q3u3/kdRY0pKwvpsNlVQ4v/VjMovwKaaj
2wfS/388in35P5P4XiAQJ5of653yf2D9/m33GZwxaaXjoH4vDsD/mIw1m0qnUfsYjg+lnNy8aaXt
tjJeDb35YE/8xd5jMf77qHfWqYhCe+gVT7mCcNnkzhyEIcLpniD1QEf8e/9pf5s6ZNGRMkXrHlnA
d+OqzCR2WosWoJB5ElRy1pTceL9bvTpQkwkEj0DWqBFqANgKIEsLmEIrBH0Xf9SUz9T/vBAY939f
5d24TfJkjdut7tUNrfzeXpJc6KCKX4wpICJI61B51mjvtqQbI5qtA1MAc+splP1bTy0vKVnFja5q
yrYd7fBighwGOBPB/fUqDRKvjh9fmlT4Q30ChU5VZrQiz3dQvjhldU2ACXPyLE2nD4hfWDvFbPX7
1pzd72FTwnzRvWgHTGUJvHTCN0+8eec1LVopKSn0ZqmcbbtW1Q4ZD/qNZRVklRze4L/X6y83F3po
3MvcmKhavLfAS5F2vL3hXNu6bTYlgCK7cT64Tf7i7njIxEPhp1LjOqpsmf/Z6l1q9UuFguu1KWm7
TCqhbvZrXYI9OagUEZaxOK+RG/x7YH/z33976jv/Pe1IYpG3sq60CWiO/UixBo5nCeIerFKjhm1Q
O2oaxJDyj2XYEItoBbXNf7/F344eQuCWaWpk1WH3/z70elh0WifH6d1YledWGT9RR99ahf7Sj2lM
El79/u/n/c0JQqtbx0GnV5eHwfz9gYUyVGHnaumdYkYA3AvTiuF51O6+19r50rV6RgGdUkyf0fGw
nUAlIwwf2CNdCj54k7/d7R76itysYgneayXFmVrUeWdZ1xD0PoDmun5IJxIPQ9BQh6KaSdlSRXQg
/+DBfzNAKAIgOcmzVVJbv88ADRBmnds2uotKDzEdrw+3dGLt0U7UPuwC8efORrHBhdjI2tJA6L3I
KkXYKSuHmRgRXItC39VIbSkvWJfZMG6JctF1TC7O2jYfjPHPy0Oe64jcAo1b9PeiCmaYRoU6zOmd
Wy3XaSqPtAnedXZzbk3v4d/r+KeBQABNo/0Cytg6YqvvNpSpVQhjZmS1YWH1G2tyq409lh84gm/i
kr/77rqIfNjkATxNJe3w+6Kppae1rWaHV6PK3G0DUsFP4j4/uc4AbykKe3+cMJQ2IoLUDd1VP1QN
se6M7BewGgFQF659WxaTuY+mxvX16ks3PdlAvkiameeeZu07Z6BUby/Gum2yDKlaugpTK6zK5DK6
HbIRbkptQzdLgBGwZNplMP2lU+s9omzmQVFT0EEIeBYTvXncqUtvUCq9tJYbvsZu+VqFALES+LQ3
RO4eScYm2w3F6JvKs+JGkDoH8DuqYnH3qWDZEmNMt1xPnl8bIJULZwWPq5qgzx2v/RJHTZlDlgpt
YJt1FWQ1fN3/67LSTwktcA4nfvUf0vHU4UlbxvZ6Na3ZpLhHGqf05td/P0RM7G+rKkr6GHbDQ1AU
x+2d4c8b2gl2FHyuSanVJ8Suqs/tAs4DPZfs0ntju5/i1t5UdeZ94Cv+af3l0XTzMh2N4/lHQ8sq
VLPeNdr6WiQ5AdNEa2M3GAC4CSTaOk3qGsRUkeaq+uCy++O8ODTbwf0GteCYmvleKKpqvSGturK+
tgYq2kMdVUGiUhX798z+aedFJluubYIidJDfpyymPGa3tGl+pavksVjC3ao6GyhrWDx6iZiVcqVX
2FM9oVli9QeHkuMHL/CHCUJNVdr0WvRNozfXezNr0Cil75WmvHZ1ikRN5dlQ8WfMMXDS1dzGVR+9
ULzyoNCv1okGCY67HzMv5+BaBcBQFZkPCqUg1+v2qA2LdQxnLf7g+v1zMej9iaIO2o0Wfbff20ne
qbD1PmrvxzDbD4l539XN878nAiEb+4+rjqQRd4BH51jamqraOxs52WsOgsqo7vM4ClRwcOPo+hU1
TM+JbkovPmawyQtaSzpOf6ZEGugIgVr19KNdzatVLd+TtrgpNeqr3o+KLwN6J3baItIS3cZF94s8
/b5OQhCH6TP+9bHTy6tegXurw5JEc3ujFcldRzl943kzMIT6Jw3pH7Le23Rxvsva6RiWwL/y6iYp
BuRPyu3bC9EWRvqn0yMVVb7BXyA3b1CveogAiEWd7VOz3zJ7hyXViw0OQ+8X/EkJhitq6x9VU98Z
1vzoxOVzturQeUDzQvXLLuqYO3u7bSsQf83jEhX72VweO9XbjbH7gnP7yVynoAaOmMZdUHTmEbWz
ratT7iTdkNXhoatVX2mqBzb49xyEvhXHua+ABa7G6euot59zjUZw+I51Xl9jIIZdoW2nXAHmqd4m
sPXWsqmDOK+uTlZ8MZPkLnUhEBSmgwZhTQm2nHwNF4HGTmdPnR/rsHgCo3ZuddBX/DrXkPNAIfU0
rubeBFFkT+1nQ1S2zIRLZMwtX0FJjO5SO6v2bnMFVBCAgq1l02DLLNYvQB5v+ql6dAxFfmLd8JNZ
guzbpZ0eozi9ocEuoqUG+P3p06TVN4nTAUI2wcsn/SFax68p6IvNinjkvks1X4eD5BrL7byO277q
nulLaGwSVjiiVSIo7d2UtNt1qNkO3ucMzmGAUOl9h3Zg7MX3emi9qLF20u1q28KR7dzqooALmNRo
b1Xz57WvziiPQpiozcACNan2KJx04A2y5UdXKzsdVGA8Dsc2HS6IdJ3Noruby2hXwANqy3abAhfL
kFa0wuUe2MtWFk2x85sodM5jPJzZ2GavI4Q4xyzL8ljYeegPk3N2aYU6I0FQVcgu1THJZBeumdMD
UdMuDmVEx6m3dAtoN24Jma2Ijd3kJtdpGV4Xs/7RWdFXG3hNE+ovc1P80iDsxpPzYyV3tUhhb/bK
Y9qDHmn75Djq5qUGNGyBGujS8MmzZlKw9lYz5k9D20tS38/XSWrKbIXmJq+ifTvVxwrxAqdzXxqm
s+rBuI1TiycfbucECC+YEux8dnJX/M1FQRgRuUdlYoZb+87L7Sig3QJsiukLxCeHpkxmvbNTF9cE
RWpcLqjgSDA29lNhrrdjkt4vFnFhbexTOx+DyUnBKTYNMgKKEmmPVQo0VgN6YFTeVyQxosre9CMA
tNxb0kcHGPklI9TRl/hOWdTxoCYehMipOFXDjEoGYBK9usgg24KLuIbHw8+m9CKMMANsc7x+n5SZ
5kyij7lQyIp06o3NbQO115EGmU4IQcPaWo0XgG8NUtgUU95vRRgQHfSNEU5HaZo9E+hZw0scAVu2
jbNh3XfOxEuiO9EGev1zodLfQ+xoIesiPXGh7NxlsBsgKKKhoBfuLf8qttTgmOvjCtiH/PTcbGcd
ReywO8vLRiIPDQjAsp8JnBEFGo89u1V2RG9HZ8v70mlmYDvpKyOsQvNt/0B7N3R9z6uoWD2Fjlnq
olNS3pF9ARBbvy7KctO7dLm0sq3Tp09qmVCoAmiqItBWacmlsbNtgRJqZkRBgWJF3pm7OHwBD/XS
xuWBuHZp0kNWLffAFTdDNO86+Jo8KK3we0AL6O2P0tIu6/JjzZOTC1xkMppDPglT6o0ALbOqW/dK
fiyBFaOmgsIVPCuylMaKRtEIRSNt70bgoZXyi95S9KdxfcaYQfxNumZra4NvcF5IGgvzyO4cWNDl
xpauaYsliyyndFTGvVoiiQK12DGiT33ZXwo7PIPv9Psh3moajaVikP0WEMp4hwCl30JaQbEOKR7t
ReI4ZlG+EHSelxybpyOtGC38HwtkQ5hUnPGhKtN9wiVkIfEgshS8rto1KK99JnpCv29CpuxV4zsh
4gk2ujmlHvlEqo8pnE0bFhF/039G+2NLhE11kE9NKYA6IQKKjo+AO964HzkP9IRA0OleVnVEpJRx
KwpaGYu9ZWbQQvf7uQtoxnRvKeGt2PBmxHp5aJvB18JniRAciKzlflycFKEUbV/3GoBAsBqKLRuY
Jga+0f2Unt6GamxyQJs2F1mXP/R8mIWnF+avOYdP4dq3RW6VPUMN7CEqH8mN0Cw1B8sDQtaBS1mW
7YW7PXCa9hm12SBavytJjXXIzNepK2doXnPQddNdGjdHM82gIDxyDGBc7vQM53X9nsYQ/BbjXM/O
uaISAHdwLRxIL7kfwTrQ+/qVQxkUFoJucp33LWLSk35jN81nhLICOZ3O0G7UzD21nM0sL45uxx8C
llsdrjrrJlfG+1xRThqCIoR+QTVbgG4r5HhAD6bT7u1siuFQnnmhNwvPkOVaGvCAhqUPxKyociHo
hxargDCWntF0jpk0SQAymKoDSzqMTw0FcKMG/TMMmyW9jzisrLuc5M4wIYA7wF3is+zWlD3OPXCu
ISQ1OAo5OHZADE9K05+LQdtr0ME1IkZDxiEiAtYxhaOZjfmbsYRoEUweNpS3ctZU3kx16E5EpciL
X6cFRngJb10/yOnWgPBAjyIlB4YUPqqFvBl1MkBpe6ZHbF4fDXsygzuNhQXF9cqb7Mbl6k0CCfjm
cgTkXRRq1hrvI1NiZMZr39F1A+tZeD8KTRCd+TG3fzi2e5SPt+fm4NHbbOS38e19TYsQI0pPOm8T
RhBwOXFOXr9qzAZRVyA70g6nrZa033i2Fj3bHCr5rXKxb4zpZ5fGe1sZEF2u7bOWu/e8fA8bhc7Y
oGW+Laa2j4Z7U3bwiryJnYKvy+qNSggc1YBnRudKCR93bYWyXnKXXlQ2CJDBfVtMAcN/lMHJQ5Fk
vHJUJnhRCcUODt7aL0c9bXdg16GX0sB3KYyjkWT/cXFlqG3noMPyqQFiqccNKJ17rYFE2UbXeY2+
64yG98m1B9mghn3ppnqb9p8TXA55eu3kd4Xp0bwEMNhYn1IVclDfnWVyOOh+oyuHgqWU6bC19ELL
Up8c7EYBXof+3dvelkPbVSLHo4ua2hPTozTRcYWdvOhjv2m85BpXJK0t7wk9ZuIrQPaqUiOOo22S
tPqprp8xLEx5AWcn8Yul2JjuNzkeCTeAzBsbSgOETO4EDRqLBPMaOBbuDcJuPeQtVRlAszzkXX7I
9INRTJ9kPBZMK0Ccv+Q3a3f5BfL8PFQGJCa4FEND3+3m0AiRJMv381KcU+51C8JvNHiXBpJgol3j
gQaSRQw5Kryz6DgZILZzpwOtLNdRC/IuvCzeQEmgsm6j3vtVjyTImzF6qavps9zjSj99HlabnVGZ
j3KOkhDhJgOVCINlr5lUnNWdCtTTT9PpdmFPAH28LSLtrDrOXoOKodjOduiqg9EOacAFV3A5L9vU
jW6RS7oOiudPCXSIEVZvVxoPTTh8SzwYI02XIfKJ1prnTdfeS5/pHHFXecZ2LJqTPN0tgHFCVgJr
eGt167YiTjG8GIfESCABAObFsYc3EJqCx4l+hLZyCzTuoYnjt+VUV9wKreU6ng4yZXL32MPwPZ6t
L1G1IG7EHw5e9FR6y7VX54vlEDKtaoINGg6D1UyCVblXWyF1Kd1TU+X3bMGHsnWOvbp+6qZm3I72
fEdPqIMYOherYNnGLjSyYEjzc1TPl3YMP08O3Qy99Qd0sn2lTQ4qMwRGa4ESu7p8iUGmck0cOi8a
NmO9oE9QXtWoP5pDvC870VsAlBg6u77MH92p/g405AS0alfU8W0YNnutM+4RAQ1sI37psFdgN3ZT
462yhOg+OcdM915p6neNCDaXJAZzZx8ppu87M0TzCbaAp2XnJuP0q/DlZUvhBuWbpiH/MI2AhOaf
OU0LKkPbU++tePXW1+L8cUzplVB5uAP9+KzVLlJ8un5bTNlZzCVk0S9Vaj7aUfPQltnt2+wsKJmD
CzEyEmfWeNZXQ/HV0LgFWIsgU/WSVZDmVWPfO4jedOCYh8K+8QyqxQx0Nexdta63amudILtuPLWB
xBD7pev9ovPu2eK6RkkpMOP+ITW55VsN8U2jjUD3RV9kK9HSfUvj7x9zVJ3sIj3P5T3QBsqZS2Am
9W7F2nboDTUIDXjclW7lbuUMmNlX0hq+uLgjC1Lby2O03mNayXrrsRbQM7AYXhsY1ZzuYcbYJ75N
ZdZebBhU1lYMjoE/ayBRupr8fY70WSzJKnpU5zmiP6N2UxFEI3nfKjDXehPXdDdl8KKwNeUCLorX
EUOJLwWxzrfLMx8qdliu3v4ipkTuEhAaaDjk22xxv6WGtnNYWXW0L2GBAu4w3XqDs08nNEnwoNTY
2SZutAGhF3RoaonrJb+zEAEmsFF7bma8CLkc4ft7bKhQxculFonWHaBNdvWwaigKxntPQZ2FdCc2
ZiNLKLNkOc9ilJU+vZWvGSIy4DTkBeXDAcjItITJnU34FMav2kyML6leqCOq0Kj176R6n3DclzV9
EVsrXqXc0vmDGj3LflCq9JHhEx6IQ9NE8wX5CxkRq2CSaxCXaNWVLf2T93Lk+DaatBsHzdEWeAw3
PBM6ExxpdSD2uI10ssPtxTJHf4iQcZ2PFkGD1j8XNqopY7LRuXWYbYR2AVnDDuPYFsknXoqU7lnu
02Im4ZmxKRB6wX1Y9S889M3lYrIjKG7Dtyx+0dh+OLaKMW7V9kc9PaVF5yM6TvTuHhXUnWpWnEvQ
9L7IzUv16i1OYqwyyaE5vV13RpScFLjM5i/Zo3X4teuElEmeI2+5ow5G9lVty820fHtz7XuZndLJ
/FHlqGlnpDP3vJy30n8kf4AFgFKK6luYfokJi8j2deyHOB8qXh7Blnh4YIpF/m8zExMyAt5o1UJY
aM99uN40c8kWfpBjIoSbaaIiy/ytmQYleYBn5MHXRHzRIRxHwjwfeAJz2v1s6wc5mWmk7tn27WKf
cvLtjTnfc0QG1NAi+jErwPAisxe+7pIuB9Mtt16o7vL4Jenpe8wlrCv7FG6NEudQEFgHpk3cZjlq
5vAiJjJ3zV2fKqjNKLtWbS4TnCJN9i1SefwmCynn1LYtYfm8vfzIvJDUppiNMAuD4XEMkb3Trpnv
WpzvZTrhDJg4VGKTKJ4o9S1j4p8dsaDBLlB09+ja6bXCH8sziPHDJzYRc2fjoMqZDzXpAjatSMfR
o9m6Z9PXFW2F6X8idkdiu4z6CNWGBtmkBT63+B1I+nGgZHNIzNUBfjYi9Nb4LINtOrbfmzHey6HR
GaFEkB3/zey9hYqpc5A5EmMv/+3NTSBDT9fHyIQkaxiHMeGJRAU42PIhcibF2LJl5HF1KbqxNEFO
L00TokVASONGftJ/Fi8FXxNla6wVyoexepgs64yNlI+wJtU3SC7QoBG88LOux7t2jS85frHEwsR5
hVN/si2oa6w7EyGnSvZ3y/gI4Xdo8xzDYT4ZU3oXls/EPxe8cb8hE2DJpTUmkKmtHa9JM5SDPOpt
LyH7I8KcRXwxiFNpROCLsVH6+7anIUad7t78ePvBgmwM3WJTY8wL5fvgkmy9NVB/6biRxCldxWoy
+xW0SZdyp7z1ZMcn+VlHWIRm5jcxNrx6mHl+5mn7FGlB0sKy/AZh1eLl96PnotQCTRPHjDPcqre4
1sRqHEkeDr9lx/6RM8GXlDUSuwKv9azjf4iFlN+SVZavckQbtK3JxusT6S5q74xe7jE6i6HI0ZxU
hOwMr5J3su16x+bDGWWzM7rBsR/aKPSxQ2LVKuKzEhL3ZH9mU0uYA6DZx1qOlXbLpxr0Kqu4vviO
pWOK2DIjvOQpxlqIzbOf2Xe1ku3D4RNWWiaOEfA0ou6NHDGThJ/tiAzYt2h64AzQnDB2cjk0NncY
ttPEoyIa5hiQKfPnCLvJrSJ2UEHYgpYuSnc7mIAzSCPw1nIGbbU7gkKR9Ig+oFDI58eGdahhIpCg
8+1agTFNClM/8BjMT1th3HknTH/3MyP0YBZl4esJSWh1J9tdriwxIENtgM/9VrPaDd1VVvLy3Im8
tzG8yJ8xpYrXXhMyOjERkVwq7EK9iWA5cpHxSUkfM4HOi9gZwmj+QCdbkGmOP3j5+e1ZWRKozgvv
YhTL3mbCY9zTxjobzoiIk7PVucyK+YE/5cE8Qp7EwTMRbIqabL/gOMr7yr7FTpPTQBcl30mipkmI
XIhW+BYMlYtBVIz5qlV9K0F/rkASxQj0n9VUf6yx73LZz6V1n3OJZ5l98HLnHLrjIel+DXZP1BE+
jkp8m3KZtxMqvDMwGCBHc/0pRiRCI3Bqtf4oa4KWkN84K3l7wy/77pDQ9oNJFAtHQmbRW6T0X8Tk
TOa0T0zPN/BYXFyh/AFYzDYUMSuVxhoaqrblvE2IDhcbGhX3A3rMBgZGDrL4jbXoicf9jVuQwxyG
20oZ601VIAptLycVjK9J/SVlMJVZ3/XxALk9Lja1ar2dLJk4lmXw0i9y3uTnEArRneWKtxlOj5zA
epW8nGKzNw3kINUtK8HyNGqyZSy8UmcyVSu5ERaGpkQtmSir+8kJk8m3pe9Oh7lbrnWZ3+j2myFk
0tcINksX34jLV4TI/gsOv1wCR4n3GWmPOKuOetzf5cQWZVn4SagDiO/fbkKWn5lqtHWziF+rHyb3
RSeh7SV3CGH4kIzO3cTWLxhO/lpxgxmGeirnB2ZdfGQyzj6Xovh8YinkakMp9yxbEyruQYhKNaov
MigHL0ksm2KtCA0L55f0kBx+rT9P2DE9fJHrgyYnRzl9JOhOGV4rRNoACJxk52RXyeIXyyMd6Ddj
aKNWagc5PsaMeodBFyEL/0tvvVMEiE0ejGPI8ZRN2qN9jMKOSm9iuyuDEE36jvnFZaxrZweZiovw
lyuHJltOMvOJmd1jW8jl2fqpZO48hKLlHm3tb/+x5Dhx+YMMQW5Vcdvlzurw+HIiV1ZUPJxygGWU
lHtMTIN+qcY7YjyU/o6DLza/SHNyUyM5OoSb3BeLrFJmIjUc3rR0++RRxcATlRzYgBvIGCqCCjma
Mx0V+KRlmi7kFWZzuFfVQfw1rveI/SNmvYW4nzgogLBSUDR89psjmRk2ir3WT0ZX3Rgq3RyK+qj2
zx1+a4WdyyKb4iKXAr6Ql3riqdakD7ypPIRMAeBtYjp03mTqle+hUn4Cx3A3W/FOzLoiYv/Ks9eA
M6kfFHLZbBUj6xASmvbyOXijfEd3v8k6heScvPxVIiSMfk0KSdy+pU52pY2qFi6FRk2DO3cv7hiw
xK1L7CAmnrFI5p6ktKHZD1gj1dW2Msgeig4dNsqs31YkPiVpCbCIR0awdoq4u0jGWaaet2T90vil
xEkS57Qk8sGzZry4OkFqzmJoubdL9h2nU4/Xi3h8KrtJtiJBF7sHx59/EuXvuQZXW9kCPqUHxnf+
YGq/F9MvtdcOvcspZouzr8UfkRArD8PHNzc8QuYawhsxYFYUexPJZImRxMmpu0fx6FVps8Hd9WZi
uMTRJ9oOBO+8nGw4sLyS+zuItyDnbIl6Gicoy67Tv4nrwHxLAlqcArePHxyOZKZ5O/R3fNN+tuzL
StlOdoz47Ph1MXr1NOPyK4bYgH5YBuRa1VvSnnK4VvMef6sQdqr2nUVkEsQX5DiKdyU+LR6szrxW
7h0/JvroqkScP2bH1C+oEcJyReYBZBexbzsQQ3+X4a8xZZW82KSomo6MSl5KPC4VLpLkRZUMpxmh
dNZHmMRtisPJNPFAOf4tLnJnhDgj7psvIznXVHvm0GHSEvy4Mav2XH0SeDGQt2gf96RPILmxz9bc
2Zq9tPcgTKWCUzsnOWKSI14Ga5/h/3Bdij5XYx7SkNcIia4I5+V5nD7ZLl30qx3cs5aaNxJEyN1F
PAOab89+QmEn6N7cpUjqGviiEimzfyWQtOvkPor7DRmOzZA8m2iGlKhJyUt6yyq+gHihfCaHe4Th
KCaDLYcDktImQJafGwKCr69O5oUOS4eBGZdLbzAnCQ+0EAJxbWOZvo6Gu0nYQpL/tYcgGp9sKL6Y
OA9pCxaZFesG+wb+YVDRWYLt+uYMqO6WeVeW+5TrJBtBB1TxU2dYdxOVb7dTfXktjQimEe8aDzHC
aFtoipbKL4kGZZRGn++7zLkVd0Lc1xy0w0obk3F2tgYpa9nKEg5a/Q6fjVoBb6XQHQbe405p6pND
MUI8cvYR/WkClY2kOciK5w9ZnF2q+kthVOhGooMWevuansr2istcIzzEncNvCRBA5qoaRVOJKAs+
Zqu0t3GuSQ6EKZZLtoys7WBoRxzIvP6cQ8VcPHrh0GeF9I+YIw4drcS3ppGf4SCeMkRfiOq3b1EB
foW0T5SDw6GTbztrc5TVhkO6JRNREyQoqFtLKVHOB0loFK63LWwXMs3ujVqUVzrrHcRNmAETzDYq
vcxXrbyKVVFK0iNIIedqh2rDp4Uap2TBsDQSy/MFpLJgybie2RFc4Zw+rbUOEnxmE4EnBdBooszj
6P7MyoH43Nlr+Twy4FKJ9gNpK9xZPFdeNzZ/ye6WNyeaU4lJDVuatfxUbQSiO/KFXGVahv/Eev//
rWuQbmRrFT2JGcJSRKf5ubhB3MFhf8d78S+IjQWS5OZT2Zzl8v9oOq/tqLklCD+R1lIOt7YnOScw
PzdaYEBplLOe/nw1cG4wDqOwQ+/u6urqtzMaaPyPbZJZX4f8CXoxn9b5xU854ngg/jMijbT2KKIh
N+bjUbU1hdqkFnFZWEEeWF2DU6F9FM/OXo7dBUWyUEDCsx/2cnbBUeyMCDWoj/LCzbHYFR4Ocf6k
Fcql+Ls1p+3EJaxuyRvonNAxzsbQt7qsDiR2Nj8J5OsTRSlg5yPy1HlwDibhWlyq7t+4I2qOCMDM
LGyAfWWHxqvByg/j+ZUe2gQTsJuGBxr/HgKXs5JIBnYFfu2/l2+K6s5DECJgSxrqbgICipNSkuma
O9Flz2Aww8z54RsQM96ZdR4AU8e5xr8CTbgm24mZ1ZGJCaciCF0OGG5MghYN42Ph8sm1LUZsNQNP
2KVJxNIb06tb+XuTMZDToyHnMLtgMrzPyL5nQ+K46PL8rgzIhkcnuWdoexMfy9vBEnc4hxwKcr/T
qLve6icenbjbJxUz/vCwfHgX+MIMkIIMZaR5hpCmnBnaGPgRrOwETkqLoQ/a94IxigIEYpsPQTLj
j9GNnhwKuqfqG1n08bJiWP2ymnyvFMUlhiK8wvXCs7+V4+CyzViQ7vRfCS9AOMaWPPIQDEpT9Yek
/hg4x4rX0icnV39SaHw1Y6U0QAEvz7oEDNIX2lNpuuRGy/F0kvskca9Da0JA+JISZFloVdrBcsTK
Xu5rvxdJJnnGIxfInOg44s7K5i+jvVMgcK5Dqnu367Ibd3LgEn7HWA92fA88orymTjMaYTIpxpH3
UByJJZOpj9bzA88unwKcxTzvqjOgAeou2PA2Qg0jemtZkhgznVEE4dA7ZZx0NPMJniiWblBW3TJT
hnHQetT6ZZar8BnHItm+hxh2uScCNNPxRVGyPT9ow8gyCO7AnrSRiWCce+WZylix6HSOQ23lG3Nb
Dgza7AfYPuMSPuBJ8Cc6ULTn6qm9ruY/vgcyPqOygd6ODgfOigTcxScnJkgDtUU+/4J17QDoaCck
L5qdyBfGhC3A7mLlWVxQA8R3mhfWML/l5/8WnFa7Eqd8y6oM2HCu1cv94+/dS3CvoFQe0jlAn4aF
wzzyrK7f3CDR9PdCehwurEQe9/Uor+b95MjhXOvhtATcGJUglE2d7bCkJFs41fzg6wyLbCxeW4KF
HMIAK3chHNOmMcnmN0AUrGL2CvcZU7Xs/eo7/v3fLc5TRLh+ZvTSpxAGzaPpVoeIvGVeodtHGvWf
D+90zpVf4K8MX6lBo7nrjBtP5pNFy2PqECkeoQyyn1Zru55hkjSsFMZVG5LBkiegoWNQBHRhzOWX
6ZTBZQYJYVsqqNo4lbgeriUWThJqFuefTXk+P5RzBdyoVc4xoVm8GBtwt8l+ZyVyTdlU3jKF3zat
t/mSnYqAXLNhIJT0mwOMq3gNMT3LqKUE758NI4XzOPkfDqk54mIgEpbi72LCe0BEjAHiEXlQ+VyU
bB26GnPJ/tlKGudViNaxFZgwhYYx0EGerLeK34f8Dj/nABLFfmjJnmkH8vaTDy7EacJey2wEiki/
cH7T2JLFowH0ZcUnO7zR2al9eTlX5PfrqjDYr4zIIWXo9/8x6gouznh0qfW1JWDdMBgCBNh0wjZ9
xp43ojTrRpOchshdEWAqNpcJigbmlLMNOhYnLE1esGqaFR2DOAL1Qg8MiEXhmoIMjHtul5CnOm8A
TkRwW13eb0hrp/jH5l7zFMTvZvOgOkeON47HK4WHnDUYcRfrwaviePIvdsi0fppoTnB3Qcfy5wlW
bbgZsm4VFBCiH+7HUCQRc5mGOzsanl3bOMFX4qcYCF2L1SeajFG+6bjmaqwBBYxyLnigvJyv52HD
lR6PpZ0hpf6iFRCW93xhAhC6FBwp+xiPBBkMMkCcst242/jLbF+GH9qChp0/5FPMSGTTQIjB1qXQ
7tXhr49EZLDYekKTBHXih9AthkCt/Hesy7G74OKGluFyftYmuTihVXaUCwSZ60ruJo7dlRYZa66D
yAaKEGDT/q5eXpHVeDFHDAL7KXaethV9blBHBaG8vO+z9xhUHVnDQpNWsH6bfhrDh5YdTmDTns7p
oUfAToGPbKV+L+i5G/w7XpjplAWi2LKxUPQ1abuCYI+cVOwTdkSYi+x5jHIzwjFPbhuflHrGT+DN
ZAtwKAVGBhwvyunENU6M+Yj9HUkIMOAY/wqsQI/JKQPoJpSLZVL/88J5zWAFcWDHt3+TRewjQiUe
C9NQwRvkLmblwk64mC++6FrINe/FH1r84Z5LaGnyZa7uWdxM92x9URQy/uAFcUUFNWqx/jvi/764
okf5Jy6uDiKBRyHPvBd2hw9phFlDNLY86O/+LgfP4Ug52/tL/E+1k04aVokeGHde3cEZYZ0QsCXY
VQ38jcz8VEwncEExmsLBBUyXdxIExtmzIJrPhBOkkRxGBEpEMyZQV6APEAtp9FeBlFBVqmxD7REL
wtvwQAyzuDH5Q0pJOhfkreQGVKlLr++LF8q+UVQAyMBU8pT/xk65FGFHjW/eVfk3RSzRBoWZHS8z
K+9RLgef5hH4GP9yO2E2vCITfi1bhRPIF1Jgo1/d6ARJuZO8XzEfv67n9LJxeCbOIOTwL8gkWxbj
zbVk39fgPUeNix+w+rETfFDzwmHbeNeWEb0kOQxL/2tIBrlWMnxFfvTBhBUSYaW05yvU9XLrrL0q
ZAwUZGUjIB132RAMDPdL7OqaWDnMyEgkzWGMLFlmuY2sBf4EmLiw5Ar+ixF0ctNJQmZNk6l9p4li
Rch6/X167UndnycWfuD0uKuKC1nVE0U3Bn6OOzVHeDIXpO7vx3WOIXI+1L8waBpO/4F35T/aPail
3WKBYj++9rsf5J8776RlowljB7ARwN2PLsKu5CQuJB+wKz6ujY/UDC3b+M306qHTyNV5di6GC5aL
qMSmmjeb2r18H0TW3Wg7WN6D07dPYlyZ2fZ8SWcEw1M10GkFjl7iTB86wgba07Hy/hpIPaZOFm0o
AjnyjiIZrUV95OSXuREYxSC4gMrKgrEghSCtHMj4xxerSnF3Ds4fg+/xmWFEeIqYnTQEF8sHbw8n
Bqv4W9FzETQoUX7IcWVPK1ofF+crLnZ0zm+5CwODgeJfk1gaPDYZEDQcPnwsCWZA20aLBDgUSUH8
Obzq4nFcnxhunl8bms0jn18PjCcMbIzFkmPLRuGPmGd+gzlWRqtF+hRfjptNtvmEmJUmXgmAiPfj
v4m5nOS+O+GCGzs9Kk7i7QWpydfleWTmZfYwa/iI8tZYDfzPQU7dwX1kCKI8vR9jCaYdxZXg7rR3
PdDu+aG2EwQujJOsngAG7njJrXl3f88sD34ERyhCVPBUQfc46ATsd3SHAHXdJtQdOZiEQ6YlXhyH
QgStdDtscf18TvrDtkVXHkJ88i20/YUfy52y8ZFwa3baT0wFGK1mWYis9wLnhKiLAcdK5+NJq6Cm
BQIr0qVBoqqT9Qj8ksQaARFiL1dpOpHsfhI24OELbx2QEdkh1lc1IdqYHzF/hUXbIcCV/weQzjjf
ev+YGNqB0RODqeNf8b22PKMlz/Hf9qWbwGtLnoH1pj3L34YYqxiXhGi8dcIbJfV0YEM71sSO1fku
CvOH4Fwekzq52gAshmBA5mwFv0e4lsWXpbe8KRpHd0ll3J3Hzw0xKm7LPbTKFMEAMLDXFPgqbPvn
1oaQPsaMXB7O8LmenramuB8r7zftpL+1NoyV5Xzb+85BEQIjqCUZBet36q8ORWftBRd5MA58+JJK
prjA/WnwS8GBDBXLA1U87EL/KD6RPh2uxu84N++05wldww15d/w8cgO1mV6cjh71GcCH+Ch49OJB
7xXo6DV5ISZT1kRuNY10HNQj9W5Mj01eQCnagcowuiggGfnEXgnI6zbeb1kcD2RQZ5oF/CwV+9im
wWr4Tuyp6SFBImCjMH7yHbmMHutu+IM8O6aUoq3H2qaYpvuZm/TsMGFGQ2zj4eUUsA0DKBdE9swl
H5Bx1oBi4zjhVs4tQeyC4C4XI4PMttbJnVA9w6PsGCe2iz5yATOtkzwd/pgLc5QRwciot874S5tA
H+ToSnHV5e7o0OFP6/xXBS+OjczjYkDfIpxZca54HBIRfP4SIPH1r13XeuRY5o8pc4VrpuDzBy2v
T4y4Q6zj2LSCdRk/XGvdHEMG7pXjTei8gbcdN2DNlwGWcfkb6fIeeqR2flcGHD+bNSnrxGt3zvWI
z5xkn/xMcKbdzrdicgjDxELoaIaBhIOMfWCd8GCUGd+IF6EAQYl+heKsYIGmzLeFN3+xM6Z7M/bR
NW2OdmReFt/9OqyQ0ZxPB5aGFqRR2HuOqzl+4/gm94UZv7DZNBYcBoqEZGv69mYm6yZ4T0tE6EIb
nI89SJZ2iU8a1YLC3kTEe5/j2gnUw6Ve6Ho8fppsN65uRJeIKrEIdFFjZP5k6hkf18vvRRTiwS/2
nKnmp1yB+gGqci64H4ZfZ8pCJe9MFQQjqDTkYtAaAJYuVxdSp1WhWAIon6sX5iUvUBWvdY3aoPHJ
Cyj1wbX5w2xA9rj5zV3kyOjW5KcVFSonyZjbQ3DPHlnsDzsEY5m/yWMT0C4EZR2eNZ1mS09mGY7Q
mg+Gh+80UXBGpVtzKx+dq5jByexWntWhZyseOfduoCo5wyRKU8oSF+4q+4i+yk7zrMHTivzrPzI1
bXn7L4Gl9a+Ig08KnqIAXfHoZRCplVImVznUuJtvtN+3CAX6SzTK2/LQwwUnE5jWIZS70LGbo4VL
FctPkSxY+Uk4vbkk1YS9aShZy/SzxsHimObT2s2dP+7j6FFewQDXR2lLXEydmpUB1M3uYydTch0N
1YF9wPqeBogxYBrm5t/I2mJ0+QSXU9g62vF3cbR6BzgYP7wSS6IL0JPGMdisI3GyQVdwnb3x9Epi
iV/jb+sjRTAccg4AjYRemV1Pspwh509qALClRmZgUxzVALSwZnQgCfbTBxgXBaN6Ix2NrfkoI8tg
ilvY/QiKSkc+D3Epb8A6c/XobFxPjnvPdCvzli/fy+wQpr8WIzoIMR9RXDwnb9ye65RU+8nH0zGJ
S8nFAoBVvviWd9UsSET6P+tz9ezhKSJBj2L0PQca5sVm/eoSrMl/j6TL/L2EcrYIFyC/dKZdLE6t
/7Vm1G1Bb+rJG1MgdHJtXpzxQE4BEkqJOKrxyJBxTaBazEsPFhBRBIOhxYzoHtrnF0NDW2rILHJ5
tawIBinoIE2TX8tVoBDCekKe9mVdhjeHMgF0UNj5Ctpsf/sWlMN910WPsUvPoiIhdwhfMRzPz2T+
n7cAffTzaoDpUQQ3Df73omfnOk3+ZmfxRwC8pchkcecHHZy1E53cdfsG2Wkvk5fTuW+ZqcOsqdbz
opl2ZtmpPudct9uf4/nNLdantl3nqwaMS+yAdjFfiNdtHEnvbSCkDUtklhgyl/58CB7TQtf1b2qu
X0bjoenDn+eg+GiL87cGvpsxoeJnLf/FVvxuGzTlK88ch47ZPznVdjQn83FCFf9qoZ0KnY+K77AC
KDDoEH/s0OPczTXWsQjTHWyjEz6rgCrlzJiCfihf2ExW92sxp3t3Hc5UWXl3fZsdCAqWFbM2rOOe
FomoJrbOroGhNk1f40yWK//JYubTcW4/6Ti8KFQtr4NvwUQNMSQEbQBI7FpKyA5LSXsTlAIU5BhF
ZRI8pMezgjcaRTLroUkdqpkEp9l0nycE+S6HNSGw0EThP3lMwAb0s31gPEyM+1bC8aJ1UW3/aY3m
VuFhOFM1V4IjZ0b4Shps9uaXsFn/i1xcDxPa2kK/z6r7llG10dnTG3lTzdtAQpsAZ6buzC+zHwD7
4ez9V9Q2MCYlE6A30wh1YaUSEuvDuHVeHRx0LmFllNptaUaqlzU4UNmyWxshE56+Jyk1lOztae1u
9Z7KCmaz9Z92SD8b+I5/FMCXYExJ8aOnpq3sxcTmfMfyMl23eApe393SwZI8/Z0wXAj5704W4XZR
HUpUmFAGXDtfym26Y/+JJgZBirWwvbSUN8tjly8hbEqWq128Y63yTvaaOU+COdJi2yu/OXXZa0le
tMYtmUPzfIffs1nBvW3nf/yqPwVW80PE5A0JIVDCYpdTTdvieYUlPKjA/0zELER/QvzaeDwb71im
gkme0vSLkfnw2ujViZVTGmjIg1so8ArNZSj9s4OSotHsS1iD4mmMDYwsHq5s1gceFWHtEyL2VzZI
HN+K1CbMTCC9WBe8OM3jUCIAp212qZGnFCJSwm9ONDWmqSJ4kk5L/B7NWUHeRCVrIsooHOVo5kmV
c9cGVHmIVvNMRmRe1jsaBz0OdADozh6P5b4V7fJsgq0KwpNbpxh2Iy8qc2dQEoJh4oREsfo4wAlo
acQqXAZjq40QwGghK2fONBDA72TNKSMrY0c6fgAOjbbplhdE71ExJ9pAd8MZVgdnso9HPPfthxnP
N0KYgq38ZVsoZW/n6mfox5PoN/A6bhNO5X+plNqNdkoHcgrhDFtsJs0X6ZMg6L6eZ0rCRzIEe7RM
rvLptYHcw1G77+h+zS4jFTFBQkut4dXf5hvla+PBv4l9pHGTGOd9rfyM/XDpLs65QSLopoVIJNgq
22LBmG52HU/NjZhVWoSramOp0WeIeKJhaj4FYWng9FWTikDjk87h2c1YpiByQ/0DTuax79I7Aj1W
7LFD2RrviMhOPIVwQKUhqLJB22zsky9+EN6O1DoyGPSl37l9/c5AmrQ/Dofxj0GDq4yJW9ppD+VL
GPwYs8vH6JVR39AjhpxZnYkh4uOGOb3hK0K/J/LHGgPu4cHUEJjVl7dCsXUPusJ/WHV1H3bxb7ct
b4KSBglQq09yWLQo486j3CA+ziyx1D+KbMCVxN/li77TXcztxBd9p5EuyvF1cxblhFmbGg4dwngg
fEKzzxezs8ybyvIOl9uU9m6d3xOPlcSDEmmeo46ik2a8dXP3erSaEy9oQjvwYM9wSdWDIv9x6mOa
2FCrCrXtrs/dfe3dIhUg3LoZqucsHk/0rXgVnBmH650+YZjUqs/+RGnmL6y/O/gHLdV4e0iC/lJv
qU+BBR1Ui5CXsOeyVa+oeKhoTBhU9VeRjzQ0E/Iqt07Sa5LS2D86ICGYWCSpbv66Tno5eo5cdoM5
UKtaAuQwFK4p6nr6UMyUgxJdQKyhVtlPsJ0aaYZozPBK0vGTlfBvxH36lII6aEwdDrjmET9CrofY
GZpTn4YWHQ2vc2jX9A/KvBSt2m14w7LvZeiZAjilN6qVF1Elb/rXvqXNR+DNzzNUHQWP8HR4cGHx
M5mast4etL619XhqawpevL55oPTsQdlLraDz0uzcot8bNILngLEJpvxx13j+hxEC8jfTKaGR4b7u
irt4QmeaBEvGWPb9acCme7BjdB6RRMK6eQGK5zhBSj7pPAu/8Tg6eEyy7XIdOW9L9GONavrw/OUA
iXHnLNytj3aJNz4pWIkb4Hvg5nAxYLUhc++ne00Cj88KGjw6KlMLzNUhf2pNEk4yzYokeSxMqVgv
Avr4bhoLrWk+hnVmVERHxPElLUjrGLAJMbPxg6a2vNCyXHo19eBUaIO9yUufCUEvRsJ8rPo/uO7Y
1bANvssF+zuNRDOOYQhPhM61YeTA4aC98fRK0NplRhPzWZgNj2vW+RMPwzdxgYA2zV0v2LVluiaB
/Cli/oNt7xZwjicK68eZ9EGyK3o/vjLzByVYWGKF3+/6hqQK+4wB0U81hzj6jEbv15e617ltA4XE
PIpevfAvsUaWb7uIZHhGf0cGzfTjT44tnijr1ldVTFp9dMqacqG5RQ+rr6JeEGIxkKhnyV+fGaV6
pn0KS7vjpJBkV5WHJ2KFfzbF85L/FvOD92I0XMR2iByYBZVDAKO3zefER+PGYWCtl76NIYHTMC/6
rGg10Y3gh5gnPswcamcqjc2cEYb99VwAg2MCOGC/3C9/uGwZZVI1vjLtlSqFQesKuu2WOfq19hGi
bJNktOr8BhGfhTc3NfDd1t+2ljrOgcw1lKeQpeiLtwWHSZtga4iUbDiA+Tl4gatcBOnXsQj626ga
7zg2fBAO3kolmwonRZwVHTwroWNEGaMeUTbbNAns8oi+K7Pz2iTNMwewaU3fnLNFsUJDaDhV7zRz
gFo00z4xgUCVZb8axCngeM1EhEa2o4SSh/VoIEYJg3EK6oYzcU4aYh3jjDfIqVe7Hut3pQMlxZ7g
JUhjNI67V/TuYhCM1jCO58GgWzW6HtqnaLLfJSVdI/s/cLBe0nNwYt6/+lg3bQnU2u8GJllQrTVH
98oYuCWgSzfVp8Ttb8cgIg9XO7cJ7TDCzPpMSt5tixFXcZ77AQGlbPAA6pKIVEweWrfV7D2EwOtr
utbvtLmB/5bNP7WZO2+BOpbk04MeWVI7HiEmRXVUVLMwq9VBVjIhqixjuvCc7Ta7GdztAZEcypDC
aKEe3vnS1ohlJ84M1ALZfTDHF3qG7NyV7rlzkv7OER38ARzpHd0YKjD9XW5II8GNiP3bjkyR11vf
fU4JBc62nRkHdLaHa2sButna5QHZ3yeBWvOZvoR5xgma+NF8HXVqSbBBFMU3Wbb4jV7Df8Yx2GeI
SmGIkQxdD8ti/BqjOrgKMNX6RMAxSWeKPUkLcmKliXBR5X317P51NWlqMFDEdG1FNL+g8+ZchhCc
zfO7Y4QnQjGIPkBUeVrQyK8mY2omVFLN0Z/cbu4vODm7KlyKfVHZsNInWO/tcaZ8FQFAOhsYYUTk
lN6aG42LMtrxtRVtotf0JaEDx3WTTm9RiumpPHtPMH9Apx2ut50UwOXrAwqF0Dis4kuF0V69cu/C
uMsnl72Io/xAbelp6HLnOssCCunJuQLbY5OpkBcw0begLgEgFdYPHdOrtpgi8HGI72SBUafAcYW4
3aLSgz9gUsQEsn1B0+TYrxzWgNBy5vxpBLSOgvt2ICFduCoWyLhM49sf2C/xp/SJjn4G2bTug8l+
VHaPlOEYJ/sNCoqshEnZvejj4p0FOOYC9VH9RXFzL2BspAGHH53CMLyRhsjoth9djhwQtBgDf51b
5r1Ft28fez5R7IbtKaj6pTJI1hQJvTuFO7azPJNU6OL6fhNjo72A6WIfb/5+pIoDJMyiM0K/WfTl
nC6OX+V5B9HrzCW4z8vxZgOSE++/n6OL1yp8XPl0WkkwFxQHMgWQr/GOq/uROBUfiCiGgbhAfb6h
oRdwry84Jm7zXwdfs1hW4CGo9gSTQJ7XbpMcAZ0W2PlKWvEOcYwrYYYRfHfGlr4SvHO80fhrsumN
23gvfX5X8yuxZaPqq9tbOyhyDVTCHkeAR8DmVh50F5QCLQJMru5GC61/gJ2VBMt+ZoQ1QkbxDnN4
tFmTfKeJsZIZrJCGc4wxw+QrrhYopShoo8DS+euMIYi0B2fdJyC9YLfc7YJmw8QZ813dOg+55E5y
WEB/uUdiCpNkjEXzSV/wTmJCnTNTbREticerNUT4QMz7RxQenalatZSmZp9gQylNQHAxIzAIn3cV
jBL4068UQoflmrzXQxBMv3Gf7hQ06rBHve/a5wDw4+WgQ4kDQ6B1hc+2FSXCLby7ogsFqewW4lsj
KZ8Lo75N144+RFiRYvyM6abnU73Cs8hU8oeQlviGEW4sJCFSg7ieYgzsPFnftp7fJvi//R95lwqB
FeJqlwnf4wnO+XzBAIjblM9dt+1h8yE8rOuuSd0nflRE1TE9j6gt+S2oLp7LuBp3UZKoGveDxhG3
hWffRJ3zXYrY+3Ac79bS/tq5I9136FfnIzdgJu+5mfzELH8VDjH04w0dY+ksY9MyKzOcZO9RxX/j
YN8ms/3I7PW7x57pYS4iw8/uN/9wnkGa9y9rpxd4O1v224ChplPMl3gYbscke6hLarj13EZ//pIV
84sVUKhrVdVjMnbj69AHdzDAvrJ30CPqy/+CM90gAwdly+yX/LwpG56DuKTSKLYP8znbGzGAPlrg
idf/SZca8bZp5okxGH2QmTTuaE+eQ1sfJBSfRQDrS8qkfZvV1CADYdceRzqoiE29OJ7rwxLG35Aw
L6+ydjnKITFsZFoay94vDm0E06AaBrgq5hP2PPxSaEMSba11zxoI/eIwAZi80iroa26gbYZ4qnlF
u6JgNyiFEG6vhJvo+UDjDQvrd9Aj+lUnHqxWnnc1cveK/gj3QRWUN1XBMhjCAtzA4Phx0CIJ4SRt
9qPs7ppPN03o3dJt4Nrp2jeUKz4ukCANvZzNpyijhJi+ru+Bn/VXgWHQPnGzMfjSecsxYc793NaH
1Mv3CJe4V6m3LojCuMttPJfm7YzhBVCF3koG3LXz00TJ2rVDj6W6SXjSGra3GbO76Ws5VAmVF2G9
C8EmaofM9jAmiCpFB783bu3Cvg+j+qHuz99swuM28Cl89ugZb3knYK5rVMKfuyIERC4XGK/9Qzq6
J32t6gF4kkg3jO/Derlzhiq6tueKQiVQ4GmB7GrHt0sEdz9zTgXbuKvQtvCJdPFYJ1RWGrxc/0yu
kVNjA/UYz/4dopbHYG3JkY/Tl3VYgWvCowfgRN32QxgmH/5kIpzTteXOydtDHKS/yLE+dlZ86qvh
fg22o+XYJL2i3TZ0t+kwMk4JDXC2RwPYGQfliSbyxz61J/giBmy0DqMboFDsrHelj06RZ70loX0X
IP6Whm2761NEa9yJPlohLXtklTWRaQSv3KTRFHZnBUUwftZkrtwOWufoLqe03/YLGL3BtrJIVtCC
9yFGb24ghCgpjyZfRpkKMHQ90pMN8e+AMvveTV62Kf7SnO/hcfYluEFAuOh0ryDKD607kgeYTtm5
JheF/AuNgMZbz/ZeCbethLaHLm1znPaBvoaflslaneb2jmaG1Amm4/c+belGREEvbpXbwNHo0gaB
yPhk5U+TApI2PnbJcr0lwzcYh/XVxGxYK3zN6Uzf5H69jeiYY8znR8/P/3Cwk1WlJFaJGetsHkrK
3Mx6vY+tjV7yQ/W7m5PtEDNSQZkLGoi/jK7d3tguVa1OSn/6lr5L1TT+LsrpWUuzWYqXqPGT72JB
K1G1kGO9LrL2zWoyjA6sy8H+RD/rNo/zAzJ+lHL6OKqEX1pE5yWzjqVP/VafmC4HvPV7LM0vLYe/
M57fNxKcQx2+9xjOLEZRY6BCVY2WmgZcxi6LOzruvSf0uBGQqBjMcmDjQDeVa4aSN72gSfGu2W4t
6Xc/DuTM6dRuWCM9WOmhJ4/nbDj9TZNY3wT806qAroGpP13bzvnXbDrnve5dTlZyXTm+3ow2uTav
FmeQ62doBXVwtq/7MZk+mo6qWWcokZco++MUePeWX8NPDNxu79eIaBfgxC0oVoTzBaSMPtvmjIe0
aPrd6Ht3Mq/F5j8r13SZXPIzKH1dn+cO5glBlRefbxdav+y6LE73EZhD7Ha3I8p1O4dQ/2qxUfJZ
h+PmBt7dMiE7Eqzxp2KJcDlbu7i3x31tT18SuhYj8w3trTMADGcmpJ5dzh0gg3Sla+2cnCYiU3dD
8mWZP7MxfK5rOLddUYHb0kjnWkdKbYYPmvbO9Ci6jz+yYvuJ+CtLeFqPWVjAARr9+TqbLKrBWnuA
YBJvv+KOTuHKUY52+UW7fg6qZ2InlB+m8CkKrGgXOeOffK1bhEPsOSCpT5PDDNnE3/LlfDtcTiWd
thChzO+8rN2Hw3SaJkGXAxNIF2qYn0vPVqNzC3A4wIcdkOjLvjRmjbcCDrizzwOQVN9Fi3kdGfHq
HcNgslCU7NxWiUia8ND7sU2egg0NlTMHktn5J7LoYByM7r4z+n3khxBRQ4vWf+tg3xR5+WXowvKG
AEtLYZ8ZXGQLx+ynZzvGf+CQZrej/WuOLEJI8Q7mq7VCqBXgcF2LEC/NqZnQiUoJ7smyO1QYJ5NX
nkkJB2saXrkrBy/CUkBXbfa+pJFYBctVmjmP5256sSYayHXNMzU/X4x4u1kSdKrb6Ws7OtBWnV3q
VcaVgRDXdTLlv5MciFzp8JJCvG91/wfuOLLL+wEGEvnslSwtRuDKolw564sffoCAEN5rMYdQUKkG
MIpM2SRWZ6Xakz7IkRaAemaz6fPe+WM1nNK4ZHWJfMSYvkGJ0cucsy/nHFBgrNKrZAELmRUlueN+
9EhDVTXCRPYpK9sHI6HXSerckt168mN0s5BlojQxrWEfWQh+Rx/zXD/SbBBCOsQYzzluYX2bd3Dl
Df86ZmvXMbADnn3NAiUv++JFBvse6UIew8Edbjrzln4j1ynKJtXYpk+D4Tpfqt6Bk50t+/bsUIiL
pGfU1SZ1+Pu+G/d82WbyMhrrgsRjV9XXZdhm+6kOafN5tpId+q3vHR2g3/oIPn0P2tGHZEmNZkX3
YXZ3Vu6kO994iLsz8QteUueeelQ/z85b4RRYUZKGLaH/GYmwZX7jL1AFp/7egeVVPS/WN38bP3mO
mpaxbKJrNxuffIaSKp7yybIAoswCmROHjjHxrmnQzfehh7cE7YnzGTjPdWpdr03zXPbRoYIPzXxW
dkG8iWmc7PO9ZxD5EJvY/fO5WQ9lRAxafZu4k7d99PTjgr+A8s3ILAcPG6qifkcnADQoS9c6VjP9
QWlVyAo41KN92HqUrAwEB3NkGrfyuuletzI/Boo/1oc2wpMO0Bjbz82nXp4vi/cY5ebTQDvgmAbQ
xYzmCtDUQMxZel8jcz7m3vkuNCpqD0p6pXqmGr67v9cWH5LuyQk2kb6qdw4NGMc6uO6sLwuWqve6
+zVaMW7pPvGnnUE9a2JY6NwgtGtvd5mz7Wl8Q1Oa9cprBrpaSgYWdUHnWGSnZepui34FJ2k++yhz
d6ZR70hnPke9f8A4X4aGJ+ygO0kntLWw1Gc4vMaXhkPdy57jcn7L/eNQP3iduxtwBa2CZnaJqqXW
qxEAPZ1xj8BtOAVhZPk3UWOxAujEHNL3Om6CL+ZkkN7If41w9iazemmsdj8i0Xd1dl7XeKG/4Bj8
OtfkPwP8ORNJN1z8AC1zjz6pMe9rUoPFaXvVxsn12qJGZ+9cLLpNOlrrZNjWA5PSSGI+JbVAR/Nq
ZAMO4wcd0feNnSMtS4/LkfjdvwYFxOffKGwpEHuFjoxaOVqznfVpTwpsvpchTktUAuGk7qGZui84
3d+JeqjK23YFDW2j+L3KA3QNqx/JlAC5Siyyu2ZNGtG03+Ize56kSo7MMoi3UaMXgbbeEmBr30JA
TNpzTC21QyQ2GNa2SA/DAI7jO0/nZqlYSH1zjHMy+IP1Qkbi+7LO5x3dL74NctOCyrtLDQrrtphK
6ORlKVKKvAOwcc4suz65qftS5sV/dRDsCgT9PGe+pdHHrq/c522uDs1IL3v6ThZedDvHxbtNw/i1
y66LtQFabnddgINRm2/pYB6Spj+dLdEip4M3jg+FmbzSz7insN8mHTxlyb4IHRa5RClaIlEYigtH
TA/K1qO2ZJgWOaH1xs7zAs4cfI2gO21meFeGFlJnFLmR1mPZUiBOHH+9pNXp3K73TuyWRL8bpcLz
R5iGe9oinrwCdpJUdZBpN44d+G9IGEurXmCctr9LqFIZotA7NJb/0awI3SC4v4sm82EgbbdL5vaz
bP16b1X0W3CKxzmxibOLQ58lsErHmkQpcKRdQr/Lpy26CsDBR2aJkq8bx+++LQBmqG7/WNsOLQPz
BoXOj6QtX/rEmq+9iSpYl+cb2mPue58IO/9weStS87vcam+jMduZrAujt36gkP0dMf3dnCZ7k71z
tYbGQ0mL8IVJiMi2u4VxcIvysc8DFBnBoaKSbV8kZISy682q9+Ngv4ThgOBoRW0xU58txZfSsH53
nn+bSRa99a1noGM2VXzo4vzR6DFv3nn9lrR2TgNSRFxLGsjXZypHy/RPF/xILZMSnWClJQSMWLea
7+0wud9iDsVlSCmZ6DsaDSPS2T5DIKnBtgCjAniMcYUvZkcLBu08JV9GQ920vNA42AsKCxa9mkOi
LQgj+Y29hO9uD+NkMPu7DiJC4AosYQZdu4TQOvlUcbbm+cMqiplYGH3g/8Jx82gX1ee3g2e2UBei
l6GtHp20Cw9nx360ne3HlqzoKKc3LJKscEnvHzmHtmgAWKVAun8qDeMbqufwJr9uk0Gp9id5uD1/
rZdIi582CY3QerWwMvrJtvhoGg0/CyZuOeN+FD/ZppYhPT6WdWfh9UJmhkHVfObB6/A/ks5jKXJk
C8NPpAh5sy2n8lBQ2I2Cpht571L59PMlsxluX0CUpMyTx/zGo1/PSZFZT/yY+uWYgkYDF0fQKRS9
zdtKnZbdjjEHUFdGEqjTLPmXWtAcp4HI1SGtoTVk9UY4oJcBLfswIRjI9Th35rHYDXa+LzlN+LVS
tAoqiaToRWeuFTUwAWsOUT6COzJpQ7zHeppakz7uodRf4w4YMclbJnaEH87rEb3MwKef5b1omNGM
NZ1+d69CbkOLGz4IT5EcLwWAyNgCOR1mwc6VD/r/p5k4bV1qSB4xnPa18dtgOvIo+PZMrjKDVI4y
Bn3+QRd8PP5KKVj8oM+jc8tgz2VaGHSbqY0eU1FxQjE6ktZ24cFxiaL31rLNaHbF2YsX2X8raoJA
0w8Cv9cBV9tx1I9L1N1s5aGdGs+dUz10pnWgcfzqljrXj5ZPgxGhcNkujEzO6q+4sX6TjbzUeX8L
7PLFG4EHcEwZFNTYXpoP3cRz7ElAtDb7ZmCbrn2s19euPlaHRPKM4klCsiiG1yWlgxy0yT6pAIQZ
GvAKVDMHDApXniHuFZaxcMhEs2mtDKajRrLkV2Kz4KwNbRKKEM9e7Whu4BxF/WcrS+42SkPZIUmA
7TUa27OiGuQ/mlH6p6axcHVPo58SYTVYY+yMvNbvjoV4slGkD9AICFld+yQkBsiaWGeJdgyi9MMQ
6qyP07s3F494xn8xnd5RivL+cAOJlYSQVgMrcG5ZTa0e1D3y8RbToH5MrirEOXH/lfbVeQI76lKj
WXL8V+Cvu0QZA2ZQyzT75SCYaklAhs1uTKKT1Zgbde6r309TG5U0dLVnGW1dDwDhzMgiBVyQDNEL
yii3bmm2gWMfTb3b01XAPNpDhB6SpFuGZQeaJggAtoplk7YGKE/tR0XfiLbDYLtXjykOsplhK8WR
Z7hBX/JTzqUFPxroS8sUYqGfbsfnSHO3Vaa0dL075nAbJDsPcUmzDOsvBC/HD78Zb3WTnCYmshQr
dC1L86ntoke1ZNAqPVqpkjobDrQxNmobppEfNp5DSshCxos7jrW1Td5WlKCczOz1/2dZVXsz7cG7
LaSwIK1j/RzLLsTU7K8KVx4gK6kn64UiQieXoG1398fZQIU0z3bZDBXD6m9G4firRBvfI5l+ucn4
gcPhrR1cBvbzeRijFesDNYaWwsLcZcWMSFsMvjY2dj0fljIKYx2rveE2fmtGpEYssewrmTIMtkqi
cUNhQvYkMZ81rAGlYBfMpRNZoZs1Hzkm8aaDRXediaPXGi9+rW8tnYAcAFRbzJPWkJTo2m0uMebg
sWOp3N88drPbo5Ia1T9gnjZRU168ND3i906/ezxHbICaxES96A7EoiW1ddNzAWuku8qLAuvUMz4C
4pVGyCJN26iqn8m2QDlQaiz2ySH+mDmoYks7T3n/JGdtm07RIW9gqk7m31iPnnQYIzBZyysD+AvQ
JSBOy/uS96HWuUctth5TOg5J0qien2oJQJh2yrPBId00bFAzQm0J2Jy5xEgo+ZeCw6CztVs0aP80
s72NVnFPDOtTXWXkBCMoXC1kDBZUX1dg+JXigNJ36hNk+6Y93eB9tgRUCP4LiHvgBMy7V2p1LBXj
Uum9JwWCGm57axaCjTrmtGY4Fst4ALUKSB0eXyVqrNQQDTOYkqTDfRq71yCD8GrRSNO1i3pBzeI7
NMGGsEvqLxz1mpXMppuI5gvu5p9RMlBxyeMUOasZu+k0wPHDT9YanSgytL0m4KQKCR3Tf4tIVPvK
ZwW3+xGHjCzHMNBP52SbF8uTTsFbeOOxxEbb6TpvbWTtLdfphBNslwgtVJMJ5dChFQAe3fX2can9
c+KZhMb7ThnUrg1TZ7XV8vj7sGzqB7WoPcemS2u+mBh2GLPzMuCmjfZuc25bpSLEFBTWg/85YTIR
kCLViwjHTleOFzJUz7rUtRerKGbM3NsPF2wmXp9hLlLSW1BdHMiOdiE/yJhMjED+cI2JiSwL5Vdn
Uyn4kLNYW7rxPlOVUWo4IPKp4jbqxHL4BJ0UG065Qn8Vy0NgPMmlPsZkciRt8ZYLc0H0eVX1oxeg
VtKDSlb4sznjnASKwMqDXO1A8uFnwZVfsFoAURJtZUwp/dBSeFOyShYgGUHAyq+nJ9cvd2mUHQMZ
Iw1oMlRC/0z/UbsIS2M+KuMAECw+KJo7h3xPvYvlR0GWYGvpHx1AihBsuA65Aw4g/F+m4ZmDVu2h
AS+KebCu3GhZRCuO+ckiQpAOuanYUITiPm2s1X5Qv66/8t+U+if/QwrF73BfmBCtB3QaK2rggXqw
zd0d5zzXHwg83CQ/1tTVA1/4B32gNSezplBXKFeRNMi+ugjkwMfxlc/eksf0lB8q0fWohuhTWE+U
9/s6/5nsh975EPKR6/glDnSi3PABxsHA0qQ8MCf7y+N26PGpp6h+FXk7uqoO4bwDb0HyE9jGZsAW
YTEwfTSONvWH+ijp5G6yBoFuKrzcOuWk4gs5LZfgAybtsLWQjPCXPwkAhcF4yUYUHH3waJOxnczx
QHduTXJXIuvdDWBaxC4yvgrjYSzoHsi/lPFqUTTfVY5Rh9U+t9jm8f5ECU6Jzw9BP33j3llV6tab
/KcFmsx3YFxu0sZc9TwU1Z0YsemMk2d+gIc5MUXli0sKyRuZKKJGon2jWR+UGevEj9bJgC5hCRPi
jlYAYQx5Ce2ztADojmwIJvJdGAn+LC+8pFUxja+8NBY1tuAAJv/Z01tevTKtWo+8SJdGUN5622q4
kfvyg7wEwZHmKgOXOzJzG39ATsrdL9EzkV6lkETW39dfrfvug4yUCREGAT2IFkgV8XdP85i0U4/O
gHsP+Ot+aoGpElEuXrRCpb6xZz+DW1irNfh7y/pFQoTVAKCRdBoAQ9pRwXKH0MsRQDJeGCIcY69G
oviSLe4paecnTQCs53M0tnOnMcIIcP7Qpu+cNF89whm1oO7p/8XJO3BGNqhrHHvtp/RDcuHBhL3q
n3hDdpKghRNghZTu+Ulhf/Pf3ILqrPYsZ5WqHnqgmo0bbTpkrzO1ydLflljgi9euYJRNpZ1y2gZU
5E3l7Ps6OgcKj8JK7cXah0eCmyUuM+8sl9ymV9nLN1Yln08lSjakOGcGZUst0JrjScWiAD0X1OBB
P9obU5qbsVWCojXKqAr6x5tkJzXuX94b7hh4lr1OnnWKxgDIBySTXKdZ1q/l3B3aQVfxTmX9KqDS
mVG/zl2MnC5BcFjqC++qn7xrISjB+2BTls2NF53o1Ykvtl4gC3nhBf6uWWyStKD9bvPg5kcMnvTo
a6LM1cRy9rV560b5Xt2giWu5NpY39THV1qXU4kMwVgT1RCJpyZI2CRWBHfSnKtZfED+2+y8ZISn6
yCIWqIQFyBLbINcDk/YHdYuKGCwhvwpV5wi4JvtD/a9uAdI7vvI9Qc7FQmJV1ES2DualCpD8Pyq7
46q/z4zvqEj629AEAil2EIE3v4Er+QEXxZT5t97UaOsNVLR8arUXubqqlSA5OrBz1I+r5R5AVezL
N4l4ObvSbeoDl1Vbin/x6Dzc+mg2qL5L5cSXdsgvY5VDb+hI7D3pjYwJ7dHSaT7OzFuZ9XgufNq2
oWGZnyTi7VoUQJYySYnj6qOYk+Uhr8t7kSOV4XnXgOQaJPFPE+ePKbJPITLyZxXUm7Ji9ZQd4cGZ
L5qbdYyPUJ7K22AIhSbaQ+LycHvbhMKE+AIZ5uNsBbcpRoSQJsKq6tDXNoEU+AnaDYbGz8VFepYd
7JrC5eKmnn67y4zrsVdDwZxUAxFB/cDCNK3MPrpheGCUskEIRjHv4Ouj8poJ/UYiss+nKkSVO9Ts
ZZcNyzY24ZMMsbwsULJL8FltjTNxBfC4jZjUz6fOIkMUMW3N5Ii5GWfYIyuF6dSxEdprVJhUoeeR
eLeAQqsTAV4JiEx0xrU1bHvta7Bo7dtGEDpFuhlZFrx1s2ZQ6XKuGNFRg1Q4sxgtHSc0GexU6dvR
BrATn6bfWUAQtZj2I1nSXuXg0xrpzk0Oh4cGX05fgpPPoYU96/90YK81mzd+FiPzPYL7QJAHYbFp
xoZJvYPI7ndlgPC3GQfaP0YdbLQovhj9FBreq5Gov5TIL595rj35B/5VWNm2Ai40ZG44sGWx7gM7
Ak3N7rY267EKsrMG+aZrrKvhAttvqZTpAy0xLgIsTMBv25K/OOC1w+rsaW1wDlZ0VkH2b4pApz4j
mYzOfPxiuiaLG6p9Ysu3kdSTmojQAxbm9zE4aX7BelglDWQzbA1Jhl/gQIp+BUSy8Ujrnhn82VtS
8umZFWbehhrUES2AhLwAT1AAgjDzW1XGAQqIDk6WruvgTZBUcbP8bl8/qo/bI1lteeZ5lMVO+qqD
jL1IACOkfrQoEKr8J+EIJTYfWQ0OnI+0aCgbvHDRxj803NAmMMHABFScKTAxsA9BucdffW2XPg1a
zJpbjnNG0QwSKu3o8GrqUoQ47q5LzpCClJxjEg0GCAcM4UkbZsJmsPzpU5S9k2+dR10XzCmDtxgT
LWUFTlTxGDqI36OH5afeFH/F5t0GA7Lky4XbUw+TZ+vP57TmcC/icQ7HIeiBEMc2KiMRoq6jsTzi
OtasE8vOw4oe7T41k3E3NXmYiatd6Zu8qZ4AUG275SLINIu+2Xj5J6mGsfjrKQdtSxN02dMmai0L
9Of0J2iXn8QNtixA7lllS3EHWHRMLmSyN7Yo+AGaZhojPG2eDziZkYUnQC3rxQO0y3rx4v4v96PW
rGHf8bxYuXaL3pYxW6ukmdEsLi7qeuqo6TuLaWGwJ9VVJ35Dr9zNxFYT1tGSzsZGL0y3m1BtKtYd
V/U8Do84RsPDfAp67xnw5VHhNrsSmSl/61X5GUdbwALDljykh47PXp7hmbUsOdy+GY/mOTMU71w7
9jtnvwSXpyuFw/wjpiiwx/zYswXMaDpCMCHR89cF5xGYFu+uYsdAuVRa+mapX3hNXGCUwBt8GWL2
tU4dZhkMZZOuOxdk2yBYj3KBlyfA/3O7pkV3l9ei3myqb0oCtAVjS12zm1HNs5AXxsFHrbt0yHnU
37HtqajVAdcp4b2kg38uA/vex9LflnPzzoLibfLodLYYtYDHQZlZ6Z3TXjlNa8FJslRVrjnU8cnz
QEhQfHIEwS4DYFdbGlD96EuQLjC22Y/Ny9QgscZzMd45yyfyeJU3OHxO2oHmwgyGjMNCuAfE5WGy
hqu54IajWyr4oOfuoJVd8XctxPHmn6RTCZCHj4H+M0ZdOCzNPkmPjJXPckjPBTtogMBn8EgobhGK
t1/roUUHdFK5oTpUPEIUINFdh8cbgNMPE75m1j4VlByGfewNlRF0rkqSEoqAZpre0mI+mOW3bb3z
LQFzWcVRFU1URPey4aDeIu9FvQvMA/mfCK+QVJMmcNssMcK0n0dHRl9LylYtvcMEPbDQy60Otrrp
5gd+mkftTyPCoPix1N69HmiaOHjLGHgl9XhmWcsGBuGvlgXf+r2w89vSUMFA53AgCUHOT5yJnEdV
QJmFj8iie7DrN/XJEnFiUw4Is/0qcWrXaeE06wOMPmkX+Ip3XV+yerym2AtHy/RZuNRDbTtDQHOi
d7P0/oxk6QXWRbl+TAg9bjf/YUSZmsNpbLJmXQboztAfAfoGbK0aVFaVMC6o++hsD0PIqpt9ClCG
qrYNE5SnlrANAyaXAppkYFhHsyNLSeQ1mBfauaCgdT2km3+D6bnh15PWDdW9DKAPbP+eQyexGaDr
BAZveMP7zAYt1QFLb+vD0oIzsnyaQHnpvy1Te+9H/5a12cbij/uR3PnSC4mb4KCiYsPg5eKmFjSy
b8uEj9yjCaQ/a6TjNNXDuYVg14BlZCBoM+BTWUyMQ1KcjWd8uFYqrMANWA+0ZnXI1pHIOVLcx3jK
aS0/G2BD0/7blyA3mZNRCY2kZswsDo6X79SDIM3LzOSaT9fG9cWachVIlfFIhawzUnVjO95C9Nt4
cRf63afa3uwi0RlrFZdMFh8nbJwjIOBchwSbgtz7qZvps6OAzqsMNJQUp4qtGVD5MJBkURZL92TT
Q4qH5xb4/CT+AfkAHT9hrMForvtUZQg/Z5FYE9KIrCQmVF2pxF2w6UMV9XTfPGYK4ZhEzyQVNhmq
KlhA3lB3uOIjH49u5QKqjUBM5ngx4noJ0uTZjgBMULqog0rSwO34pZx2QVG9plQ5MxGr6cBOaLrO
i3FvNowYFcHt2fvpO3fXtd1fdiRMQlXuJbiF60lwGVMw+J1+5kgpRB/OTB75rmHGm6TC9SJ5xl10
rVoRczTtqzqTZMvVVr3eBWMDVf2XyXShsPHYh9VymHoUg2dRhpYC2PHSVHoQ1K9UQmjmm/tZpqHB
ACb1/s8DGximQI7AU1aj960xUFXVwOSYLxyne0mKyMGodimpubFkd1f7Nxt/g8J+S60njxEzEUrN
lxbeg8q01aaO9QEeF1EckzfoUqQcJrSxoijpV2Oi0T7pWugwLiUedJZ2dAfy8Scc7x+0IoCl0YHU
qUFj54eq/pGNtvbMOKSLy2yf9UcVz91qdn/yctxYsQih1OAFNGB6+BIw90EIcCbURwh3GuW3OmKc
ZN5a1ju5IkmbhmTyVKEdy02r6lebhg/uQiVVSfnOmHRbe/Gmd/+o4A9fckRP2G1UqxC9Lm6a04O3
5QpjT4IDp4oxe/fUE5k1G72wctyyeUqNkpCFiLfVSudsUxsi9t+NIF+XWga/1bm75HIRRAiHMp99
xt2EIPG2vFV2iamDKQRhD2X3odfFwyLPsBieA/ozKgyxnYzeuapDl45MoMW7uDfp/stwRMDOjd8i
zcbEOA1jmjqCTmrOkF9tQFYAiZpawqqvg02Lpi87dUbjMXvp4RLNmAHin0CuSJpLoNeEG6pV3JZe
vLWbf6mmfUxI4RSF+XcyrBdLVsfBlM+tVb60FPE8Cq4swb6VQwOYiA4xoHcmgSNqIFr8LJVmRkRn
Ns0VwQ12kokzJvPhcnoaYleuzBk3Cnp9pSU/UvkJrHY7cv3RmK5jerfUVp/kF5jSZjUTbC26V36J
bk1MdEs7HcVJJovWcsggiqhkO3LMFcKm9zmb33Th/IvAXRLAnvmUXvk11ONzHKfID9Tdm0p4pZM+
qIRkyce7Wv1zYYQAP58BI/RbLRBbFoVKYacGeaAR1wGE8lVypdfmXYXhMX7glEfscl20cBw4Puka
OJp9nWc6TJyHPad6hQNAwENVaZXpmI9eXd9oSY6YjzIbo8vczSOjxWYgSDf/phSfRPlYp9Uhws/T
5+jxxnc51p+ghFDqx37Hg2bVT0hh18DB/cA6+kFFfwn8T8yMTlbr2rdhjEAHmU1BPCndk76kV/KC
MpSDDjxPHNpyPOq1Usly/gQ2VNpkOnh0E0hHgHtRXtcIPGwkeO6B7dlW9TmJwR61Mds6lTc9mN/I
FHAtw+vYWrxx61cldUBJjMNkdqUSKhWdhyQTGw/N7mPN8cWMvikwamXgtjUMNlmXMn6DvEF+AzCf
RuPCxIeH4aTU0UZpXE1dvmt6yh9ewJ/PNKPnbv7sctRYZodBaza0a1We2jm4p6FnMaQBlCtKaETK
ox3zEFSm8WEIuimMUno30ayjw10qmj0cVz9vyeHcZavXBdVmF4OCG8qfecGEnJzFFFAyZrEz5Ghs
kqa8R2T/Rib+zG7zogqpBm+hKQC+b0UjpFI69KSKc8g4A2UphBkcYHBtZp/MRr7UngkGHMx2gVRI
3ARXrBnrDXiy5KKlUqxUlq/mD93k7FX6OA82UNfp5jngKITN4Wf3n0Yl/mCO+F2b9WPcRZu05iHm
OWIaUwy23Trm0UQb1EHasRipDG3o5qom7OnwM1VCu8GqwWItS3qc20yJNBeIWhBMhy7A5M5hG4lW
+2i1+bnrOloBQUUe6vRXzKQRstVkFNqdz/4GpIKmOmQn/5fMA4Wa+S2iRPm2Bg49W1W9WlIQYUnR
PXqB2A1e8zTm2IR0Qo4nS0s3bS+QbKiepa1nIPWS4DFqlSaHhPhbGb29XkokE7ShfekZ19KkM7ep
lVz0ODuxxC5Wh+6WTM5LOv10+vIZpMtJLVfwOLtxjgB9JRwgc+pDQRLBgyGinySCQgi+1FsVtrVx
xQREB0t7ZmHoa+AUroOlHjIcVsYMhW2AczsnreUKBVaGQK4JiGKpPrrJZYK3+Fv0GMAlSf2zdcnw
Z01+WXoBkMIGUlTMjr9xfUbYbZU8eH701RT4pOvak8NBYpLT1AHmCI0XXJaS49bDfT5Y8Cv2wCXC
FQxnDoYp4nKDb0N6ZRZd6dYJE52Nz1bU9fk8prCHYnrBhi2DraExT4/9utnXDkCLhMyHSfy7Cj+e
7J5rmiSxNvFeTUQvAWquCgdYV23wSN2HGKlqoO5oss3sNHcecBQEahW7j6q74Hfdwezzs5FpZ5fT
UO2pvPYALVHDxn724ujLg1OizGLFIj3ltdufgGl7jwhZo5ZGZSszM74FrgOFHQR5PC/QotsePEGm
sJuFSsTAFNKwY1AKSHZCXcAZF4NeJKC0Lp7WzUQ3aWJCNkpsOaUfPVEZnCG3bKQcMV03nmKFXhz8
HX2Zd93Dg65J7/GSvll28VMTaVdF0zd/pVYFaLN7jyKyjW3jccvqqVQpoY4EyjqCHT3D5AYCVGwC
m6kXiQWYo7utTtQiew9m9gwe1WihDXdt6nMA0z2DX2KwNrjImPR/GcYdjUz+ybX5VaAWsF9iHams
HMmAugaNAiasiNujpwwzXIZdA/Vfn40KuVJs9JkkXan967wQzmdpN6eCZaxhClg3w1sg3NfCpeB2
U8bsSVFsmWbd+goMp58jMD94r5mF/rh6oGXesqu1YxVFmCoUxlkfxzf8u9yrvlRg5g3o/lrzLrTp
08mct8hvn6IZ75ug/gpIa2ySqG6q2Hg6+nNzZ1zbfvpJbNOH6zNVv1E3y6d3DpyFnI3Q6zoRvhWd
aHYO3cq1FyzfWt4XoWr++ICODQwnLb+BENDtehcnmNLq90nQnF1fYr/ehhYlSl3NDxBQQoSEHpZA
P490FoRBkqhmP4VzwATqQ9AqCLL4CLvgDEpl0zF81AswGY1lcuQMtJVL/eSaCDv546UOzKM34C03
NB+Oh1WQb85HFS0q38FMDMh3S5Pe88H6j+2LhjzCauQSgRz+9Jn01iUmF2galCumKtjNzSQ084hG
LNw+1VUHvFICdpRxuu19/+5i+LytkHEA1yfQY6vhMNnEwRSP69aYqMhRJ+rLQM0kQEGiu64DFXYG
ej0p7kAy7VBcXHLcpdVoJZhQ/dUhgvkdx1GcZm9FjveAJE3SqSJXsuXU7HqoLJ21NUdtbYDJY0j0
7PrwvKCm0vO4CaS2ijjax3H1WOWWd43oNP9xRXaabeM2zX4HxbuaDiBUk7UJygjj6/eMVDhvs/sy
LdkeXqF5wrO6PxYehKVeeA8qV1h0aEjFBJ5+sRZw41Nz7zOmEn4FgK6x6tNi6SdtiI8j8PzTmIkL
5+ZuYJgUC8kcIjrBdGbeWGyLvtzasiISTbulMAY4B3QoqUULOzqD+STJLtamzoYE6kyLeWaaNptn
Q3SMBkzjY4YtjLY/AAQSz/hsOctzBV9x5SZoOrZBkoZD76hiu4vmh3aywaWYMAuqGUJqm6gRlMj9
26gaYVKIq1mSvopk6t96q+/CZPR/nLr4qEqLVoGPdgLyh8mLb/QgZwwdKMzIxtw4cGwAN0Mu/lma
GLPwcRLhYrn1xZ3s/gX4M218Dt5lEB1XCOIdMJMMQ0xd/tPAsISJF5fXdInSh87wO7JMWxjD1isW
eY1SKA3w1gjPPmSpypQonjXasjHaedlPkY8g/IAxQ2Bmd+Gl2XoZbLDySYw0W2TF23FOxn1T+N6p
5I0ePRpiIJny5hbU8KXsBti4XaZ/Uyszv4m29c7N4OeLrkf3vbW0RyuuzJ02VP4mxsocvGpRHOPq
mrZ2t0qBi2+SiTm1AZnHMUeafDHM7Aqi07oWMdj8AJFDG1BDkTBXrXMLj7XWWU2t+TwGc03sWl4w
c3yZYeIBfDA+y5xd6PntYe6zA+MNd+XW1ftYD2+ku3sP4Q+G7/0OcNR75WRoL4ABwmHcdk9awOop
IdoeAbE8ZXZAZpttmgAbn45UOuqaUzK5N4/ut0iaLcC++5AC3TCgfCJzte+KFnAFPX6XbpiePzej
t/ktCxPo3yrwqN6lNmXY8bCRi6W/lZVEibPRVLtouAvH+mQVnxyINIhu+aZ578xu/DPP4lALjD+6
xNq0Y1ZXzGJF6INf0nsNaccGaHvv5ffAYkBvqN5Anl1rd5oRDcYXpfauqPOhi+hl1bD3SnvXi+Jk
lNoUrLUOzsuELOnIoYN+en90vTGB1hhQfkNdNtp6E0Te2eOPLQSI0dNH4KoIZpMEpHEPHBFWzA4U
sPboBJJA7Nog6oDjhl4w5tV2LgG5GRkFk5cZoGeTPNrNTZwwbZ1RASr7+B8LD4LD5MtjadbexSjh
TOsRXUGR2Bls56YcvO8y8RgWNFmho4HVNDmUGy91LrMvEtBWmH65epYA3eoW9mquIB7W7GinvJ9S
Hr4IIlbjoO9FihqrnIjTo7+zsx4sPPw3n8ra8BGe6bLt5KUg44s/NlHKT0gBM6TCcgeieCegGqIe
3jN2IWEAzM811D+mBtKymJ1NFTBVHhG5yqaEo6XbLIzGvmkdzEzltXKm8SHCoVZW5to5F8VnBrbc
QhMjqdObp1s3BzGCaO5Oaav1D5bWpvsEWnQtta1wsAcOYFdaGVWWWZbXajH0lfJ9iPP4OAX6aW6G
Dw9i80DXmaSGtnNZR4jqt+7GtsBq615983OPFGGgbvfK9DWHBRdw6LZ+cGmj7J+0u+dIt4G3kUvo
jruaixb+d5slezkkf6bYuM+EIXTXHEzA3P5Q0l21kd/TPMT3obBZkwP8sOzDUR8eUS94mIfgNW2i
p7jGSGaW4YSs0TJ1b8sgPbL8NqDVXF7hH71nAgZJMw3rtFiA+UI0irK/w2ytuYlNgW6K1lavOuIy
AGGB0gZWiaggEJ85jb7mOX40NACbNdybbO6+28F5GB1x9e0SgZ7y4lj2Gw0XAk5pTMfMLF4sH9XL
UXzVaJs1mdICzp9dOnU6nchEC6OhRPqFP8rTIAcPi8jYqq/lhM1VtegvrglEyseRbLGCC5BSfB+t
maTSzCPmgVS2gz7Bu0aPUdorvYVcNsTVyk7q5zK2Q/RhtsnYhMFsfPdWVoUu7twnKLZ7TRKb6hT+
revvtTyCr50f7DmzkORcQK4UAW2Skskyg03MTZkp8V5FCjsGF84cmWo031Y1xSPKUxnDCuHLtaQk
NJ1xk7DaZCrXU9fsO7PfACkHZ4Y4Zq+T2U+rqEcCgyPK6LOvIsMgJxiilQ+nNnYpakfn1lEup3O8
BcQemvhQpLZ5sL38yWiXbaL/GGgTVAWon0VAyqIU4W0jx4xfz9LTSIdi7+mPnXR5snwYYz4zyHwq
q+K9LCijFnhB6BMOMVwidLCWrN2WKUZgATOKrrhopvhTOOCVC2uC8VJIMhMht0UNEHHW9K1oJVxp
Z0cX/W7iFV0DomO0Txumu/othwvAZ+ULCWtq2kWZzQDNHj8nzbjOIn3q4uVAM+hUTP3eLRdSg2iC
oR0xw1UXLQPag2o3ZvUp03MD2ln6vlSMokQcrUyGTn6cwUwoaFa0xrOjZ2hqt1Skmn5h9Htv0ua9
8RPAH/4xZn07PZLLiRNSPezUG7Ar47HTHSD89sXWzSeLky2X+UeSyL0U/kOHCrDmi/0YuNuiyA5Y
P+KQiTiASY+uNr4lPo4gPBeGX7nF4Z12EM6RTyhSmlKLePR7fJS8qV+Ddd0VE0tkGuRunpKrHSV/
ZysiFWSws9Et8VF02cZLZ8RQ9FMSu5s0nvfMSNB2qedX2vYnoctyKyWixh2ChmvCD83Ast1ONB1v
LnYgh8TRzpYBwXt0rpEsHmU9njE6Q1OpJ7FKpyK0TRNlFJu2RotbeuMwy6s2A+BzvZn3NiF4SWt0
RowUf5EefG4/QoKGxfng9Oj5GAFxwa2sFy3h6NDtodiOOqTzYSy+7EXcDMt5i31no+vxS+t534uj
hwFyekd6H09xYz1pVe7v4vSwOEqV52BRKSIfqAEBr0iGorfKZ2qDSK9yFdApaoxXJ7M2JmBhYJGh
neLhmi5bp7M2uSX/9Usi1479gKO8sa7bZm1m9kHU4yFPgkM5ImNmOl9x8OT0CVIuenHrBptxGOjk
6gMdhb/1oJ34FHLC2rx10f5h+fLvEui4MNCXYYwkxbjRjBmRYew8G31vCrDKFHN5Rv8myXET+f2E
apP5MYRjf7439aNPat623dop7a2GdrXlVNga/40zymkUL36V25aSk818HLQSbutUIhIwbsmaSFR9
FFv8HrhJ3PxIDyNyTe3Pdmdq2qkVw8HOzeccJb7Ff10GDNeztyGjNW5WfxtpnGqwOQintAV+O2ao
ayD+pqXacF9pPTNdcEHIdicfNfQY3VeaokYGT3Wcui33MjoZ7g9Zr5xQwxinXwTYduVig4hHURVr
wMCY1+bwb2QVN021bUuKe4d5dL5YqMDpCQQ16LbqYaYWYKasRaqne+OLnlEbRUNY5Bm89/JqzPT8
5mhgycftOs7o6KbpAhNfcVfZeujSdepqTHFl5wLbq2GCoBfuJNjDW9iY/K20P13EIG6OUO3XrQOa
QzXhNO0PqRuHftYM/9F0Xk2NK90a/kWqUg63OOGEMZgwc6OCAZSlVg6//nsW+5ybTW0G27LUvXqF
N6ytuK7Pdge7L1m+k6U7Rgh8ylPuFuu56rynuKjtY5zO55SxmleF6apgGflJ9eI09PW6sn7Mcp+O
zZQySMpSWteOsjFVHJ6Tyvq0wSGWrYuhe4E3ohon72pjtMzQGBCDWdsIuy1rFJjWA7qDZt3umMyu
Rzv6ajWQoBbIF/LEQdEnrjG5CxcI7d7aTv1TZKQck8aMpfNQBOsEVQCHYb49BDSROh2Ifn7wS+NJ
UzETTUaEddde1eSsmzF+yZPmNUrtr1obyEINE3sSsNL6FD62jn4ZwiDnedunYZCObv+x+AAN6ERA
kIO64HEEUyBMhcPgY5iod/1zSuc+Dr19F4KXah3tvovgKWsVzQv7Ofc8ePIWaYEdDNPdNEJSdOyK
3YSiV2LRnnA1iH6BDVnPevFr9VAX5ZrjuuBeVxu34EUFYEMKQ3IyV4MyVcOHczwSoFRLoNh31qaJ
ge8OeIgtICdVTzmRM/BKNPtkZuXVxIW3bnTg6XhkazbqJ36+mVsk/ooy2zpIiHb4WcP9N4032srx
Lcqa6jUM6p9e626VkQOedLmMlJDRus45jlp/i2rhuWkHg+nSyJHclYcR9WAQLO9wdY5+tPwB7IY+
cDJ+UXDsq2W+5m00rvQ+fbPT5bvyuM9B7D82fSWq9EZ6y4pEB2tr1O0fzfbDV2RBbs6Ez67Kny0t
f/TNBGBYs8sQpDml1F6mcjaVzgA49ndAei5uv1CDLC1C8QzzAoRCGPR4S39tvLYH5NvSfppctoNq
F4CE/q4HVsUYHAqTs3Q/CRCWGvkU1IhyO4Y03uI5UQWbNq1/wqa3dg45RB4i/Kk12tqqnVVGVsLD
3uW6B7lj9OGkLPaxyNKD7kTXjiJ9sd1/flesrRBAp47c7hiuIw/snD9NzBSafAviAxo0o/W05j7P
qbWBsPpiULmh6DxjzmKubaM5DkFxzaxi64BAl6zPgbOZ+tkuyPSz4GqsYFr9Hp4WmKQhfjM0RH0s
2LHLglLVmF7KpX4zTSBts9WRn4VIyGNmNecsD6ZvzJOBxb6VfXtw4vDRRqGnDSpEpbPup/b7e39q
HysHXLRPz2LF+VqzKvP72Df/iNkHxR8H3kjOU6d7ABu190y7l6i8ErWkuL5iel6b1JNTthaoB2Np
8wvQC5HPcU78daF9+sbrgm4Xkc50q01sipYX+iRZRJRlDDY4G87pC6+Q9/dHKpoMk6mvYobaV+yL
AgAaUhixa1F9Ifw/78fZX+scDrp7mvgN0MKZ+BIv3iYxNMRYEE97qPUHuXud43GTPpWDYTgGp9bv
u9bZVYIhKICxPcs/8SUi55H/Fv1eto1viPLyj1xEdrRrQaq0FWOKQXz4uCbeajSuBeS2EsDHl+n6
x7D6NAq0MxGott74dWai8eigZuqc3DFaTzDXRp4g5ie9A61WXRLubuYrfD7xKGJOzdtyAYybqHvR
HKv3lftihV+YalHdPYP14lfcWI2DKrMxbpv3LoMaDpws/kFKn0chQ0z6C+L4MG2c/p0LD6Ns02nv
bviQuNWhmzAuKbfVhAJPtu1MEI4djVzkw7FCpoeRCv5N9h1/9N+nzTlIVu624pfyWDr7jMhbvZx/
P+U8jJiLjupVBrlcP1AZYMu7iqxDGgFcEscDE165ZfLouFLeVs4EfiBkdZfzz2U7vDgZzcbqP8ge
X2zKka736m/M4x7lwA6G+bPzQyx/J6x2X3ixvJAfYn8o60eWZJasivBSBQsDri+NjlAH/GNAnXwC
189ToHl0rMsAKrd+kOVIxlGTWMu+dp2IaeU2TiDXguiZ5UHw7ja8LRYHX3VsSb7MA28sss4pnTzJ
kZKa+o4EKI1oLSJpzUti/rf2/vOUlPcp3+UOyIu0ATTM9D1waDsL+SUS4jEeRynvw6JTQX2QjcFn
LVRnfL5EIfnhJFdQyAqtvoLKgxVv2NeRgSZrpI581jBE9mxr89dpRQwgp5F7o820DECb8OueuUq8
CHDza8hnwFr9yggf5R5yyVHK5gp9uSH8RtRm5TvyoPk/ABKyFsSaXbMfPf9v0SPu3CEvY4Ui2hWQ
DWbbst8LdyHnnCMh45bxrGEmc0oVv+83cho0c7Mi432wCD68pGBrZJh/hORWPDnuk92/5+nroFkA
+mmcGpiLBA4ttmTtBfTMZfxEiJelkHH5aZPSBnEOyhlvvLjonSM/YBxfq1iHb4pZCJfeSziBgykb
gmtpMTrswo+qMJ9a7f2/BxxjQ6diUm5eHvGVBD8ly4OX9/a7bs7HZh4YFb1ORoZNOvFcqQ66Ew+D
BdXMMMQaDExUA0wJqEcU37zSR8q7GZFfZBvOEiiYSVloqBnnsQfOz9e3OK3d4KNOHofwmvlMb2bz
n26T7hh69dgRHaLxaQKMpHLrLYW6qlcA2F1t3s+qx1OExzuAyipRv0QzsEC4c2UZpyRARdIcGOgO
458uNEAqESzML3nK9fAFA+PTR5iwMGOS3NG7GGbv32Ud0O/crcC+wNxnul3roIfojMZj88dOwmAd
tFSjfTONFHpucIfGIlxKprJo2/xzwv6WBupBKyDdFiQmXpP+GG3LUN7w/wb5griXol8YNNrHZOfI
9HNyN1MFWCD+rqvqmd4ZndVivtSKWW1Zv4wtg/YpNqtdXeVvarL+dqSWbdxfPDc9DnhsMZZA0Ec1
e2c2V4UqcFCM9rPf7OXezcYM1Scw3uua7rZrDkeTZMbVgIcWZfOYuQhnJMgTyZg989szag1rfxx3
VeG9yIburfBs2hlywArF2Wi6n1J9n4z2vz50/nZ0UgUJsE6H+iSa4x3RKIn1cdWq8TUqoid9Sv/W
Tb734dKRsiY4puW5RGtnpZcWfZMJPHtmjcc4MB4S3TyQxj8HpnvLFu0iC8mgxdH7DU4mWnigz72X
2qgMh4ukzyoc1jSQ1xIro1Q/dLWPOlJ7ZMzx3Gvpk62Qm+DvkFF6QkPtHIX1fTuqvRent0iYVYWJ
hqHpxFfRiln08cVV+q0dmZjl5XhGHOIg6bYfEkfL4lW5yYUqvmPI3d4XQfRWwhwAeOO2q6SPn2iJ
miDTKP18q/ns7PjLjunC0SugPczW7LAAqfxzFswvdYS2fzHcQjpeRo7SHcPWj3EyyJS5mK4aTlpr
b0YGOWVU4yZkXRxbezPM5TNNcsAaUA0cjlDU0wJRt7vA+UFHqOGpmU+zyh5jwm/nJ+ecGRviSZD9
a/3DcJafwKkfRtcH0Ti215mDNWvte5PdN8/ZOzJ0KweBt6CJTo6nNr7XHBZvWfmI7VUlxe5sncvW
fpW4HU5AqRT9nWaAapElNJeZSx36dHyOlb1vmuEKewqwdmJ/WsZ4cKP5BMjm2+jzVz00IANgAN3X
ON7Zp6im0Jpi2qPxol9Mukp6WZ56Vx1c7D1gjtv3KiKm6CHikSSQSbcH4vVexvo1LHU0yBrEM6YD
BQzZo7XLVfYWLupfr/pL2GqQskfis1mDMEJveACVzF3qbDQjHZqK/iiQiKcRgwo8BI51jrNmqjZy
T/Qa0/YlPzuj9TaaGMrV2n01hYdgIMcjSxii5W3Rgp0VhNfcri9a2h3bGYcyBLOKjmQzb1BVMXZ+
OBwnTv5m1nD74yYuVgDPJIiok+KQAUa8W/goW/XvQVLDKU4WjNkjepH9Rp4DTlm0NVZE3PXkTdhk
t0jC8lOvLSAO4iu33LtuizJMFtHzYkfJLTIc7YOJUY+5IZBhp0v+qmXcT6p/6/QAkVSv/GC8dpr1
eS/JrCqMgws+K2FrYsexQyBvY5N349JBFewtm7F09l1AQ70FPREN6g2B/5thx9vEqT6DWdtK1tHE
+bZy6VIO3BbbeJuJFlHA3ENCtJ5UENmys1Ahx34+ukh+oheorRlcH/ysvRX29Ow7zlNjm69qCg4w
xVBSwwxT1VjMadW5tW2Mtbg1iTvQFeiz+0mDial79mGKvJWqLJysFgtELss6qLs9wRnRJq18cVBX
mdJ47+rZozcmL4Cv7gn+P0xn4ROhZuctNAvKZBsP5ZFOwy6IW+3Oimf+lQaB60w7PYsvAJARLpBs
AlLQWjMtdLIKdx9ZPCbiHqIvKKiAUP2JMrQHsgavetrz1thvZUF5RnIQ4++i9R9y10ZDghkQdzDk
82AKsfMcpEtCGK5BSORIAava6jT2zSXo7R9A2zt7yM+2Px2tqNsGAY9fxRtFK1meXtXQqZuC6OpW
jD8cR6R28NbhRndxQJ0bTbtMhNlzTf+0mW4i4qcd3cnC616ZD3qQ7Go7IZzHYMBNYJdNMx6oC98l
IZJkN+MQXzl9+6ddlgtil/ACVHP1VbDNm/LSovRuef3O7/X7Zppwtc6TSRbNQ+rZcCPZjE7ZbdwM
gE6ItuBI8EFId1/To06d4pDW7XPlL1sIZN6d7+SviC/cw8349PUQFltjoK/W69DjuZLUi2nAl8V7
qXmfU0ynX1kGYaX+izTW3jT8gzGmm9QE5U8iT6a3cS0PJaoESTuBIM5UHfOUflSA0biOi6ejJGbQ
UebgDBtdpnnbLsArhIw0qZgcxhkKInJ6GNXEOF1xrk+oFBnGPkDfDJo60NoUjXZeC8AdjKnefXZp
8ldjW7RTuAuHYmv43Rewvb2laMyTksMsh1gQv9j+AAcGc7c4fB9DVCA9SOs5gA/P679L8qraHlBE
HLtP+OFUrngXyUHg2SZD2XQnf9lU+WvIUVAqlj5wisewx2rYApVWN/ROKOwgTtnhBw0ckFL6LUNj
XlaMBJeFc1Xc9WIbVRC6mbTGdgB5Htum22Bz+aRMokeTZYc+QnokBSFeRJdhjE8gjh7mkdIsU3cB
p4bvgxe20drKaLkZCa47Ufi3bCYszdN9l2X3EqM1uz+WWr+NaDXE1AyqJ2EvuvTVd9KrMotHT2s/
at8SvVKEkKx1ZYwfXtT9GIOFGr3zOcSY7sH/jP1unRbk1EFboFyzePdplu9wysJAfvgus/A4+IQg
EXsiFACywl4s3Gie/pkHyzbp4YImmJJW0B3Tst0sRMC21g4affG48P4MQfwOXBHX3BID7vmp4SFG
tv04e4ZL9ps8o9S2V6F6Z8r5wlPdTOO8mVp1WAj48AiX9YwFF+3IazzD5p0GcmEVvHmLnzAUJSNI
SHLHCWnTRDuTAWwZgATwg4eNzxrSDPQNSm/forSpKJ3cOd17RLNpYbUli/FPuVACqAOguDafi4fk
otvs6ijeY4a5HdPu4AksrXaqJ1sChUaTjU2BgOezrEiWy7ZRdBx179Jpau9m86kStlyG+hZCyw1v
FHDu96O9D6sOjxedDgo2MXdlMNK8Lu7lkPh9Qqn6s0xgvdxk2UVpTb0/0LVTBgl7wVNOyWhUnuz9
xP3QegT18u4bYwJaaAuCW8ar6nvtLuwLMHX0BttlQ7P/X6kZFaJ5A5bXSDtabUi96XhPZSyVLlzi
dEaEw4jbV1SOj7pfgEU0MGkpjWejno5L6uOBtmC6hFS9P42vrk2/2zcwGW+8iGZ5C/aJKVfs1f9y
zXk0ccXg5rz5KeJSaszQKkENI/ft7Wzq2166VYVbsV2Zcsid1SxKwazU3gHwHNywfHbEMEiDCxmO
2RF72fuAKKLp1A7uXOCNqJc0KOANTM4bPJUnfcx/THP40iyNIqL7tFMR5yhkiWI9wMvrwTjalv03
m7JNi3ZZ4yCdnIplETtSUR9gHVVH6Lh73/SBXiuVHnVP2yVVt+pbUuqxLZ5klyyj/7S0+U8STK/h
2N6of4EMzteyNg/6jPYinTuX1pgVOhe5SNlVBvxVi8ZyW6otrXDaXiTMVAQA+9cGgcKPuD49/afX
wceAgSjJAwbf9jqync1IqTqTkUjGzPHB4m3geY1QhdnqAd60M54NrETbL9VdXpQPVYhn42I8zU2N
XYxLgxwuflbez3pGNy+8lPS9ZAfMZn5wtR59X5fTJX6qPXvjAS52SvDQmgWyroF+nR7bNnsb9IkZ
VXv7jdz4TEpQmPKeI7+4BHb2Z6xnEPeoGYa073XB0HtdAz+UyjSHXG5ED7QVKDbzncmmtOLkKWVE
3CM67pHdVNQafl0+KyCKaFjuHGPaa646T8ZwyVifiDt4u6Ie11KaZXn5VUTuiihBw749yvfPRqR0
qHZMqv7acs5dYLGNo3uv7XA9WWL8J/FxLfzTtAx/Ctv6M9hog0DdDpPhPHj1l0phbOd6+643aCJZ
QV/e26b2apPFhm19YdjyBeDxhfp110aM5NBcf2AUs6zjIN6wiG6o/H0hzHSTJxOjVVx66Uvd050h
ThCcYU/OO9tTrw1Hgt7Xby02ZfC2ofWS5tCXu87a+IWQ9JmkehtkxrFmeVSJdR5aHT8T962y+Doa
yXSVw2FHrN0fD2XbHsMpPrus4MxM7/Xe3s3x+DCi1htl8PAaUKbcHsTTGDwDsI5N7QsN+4qUvbtA
yt4FTb2zq3HrjMsxtso9COVr0RvvzcSJV5Nsep2DKlExHXMGgEC5gRqxVtF72HQRpL9QOxleucuM
bBME84kicl+WzUE+GNWXzcDdEPVphdNoSr+qk3Vr2CcbeD/cQFK6SN/L+quQe5NSWapK+UZyYk6h
/5AYiXMX5QqrN+fWteY2X/wtR/O5J8ZPlnG2JpT0XMjauRYL5df5l+HRliLdI2sgRRIYxLt3saK8
wTgz/Fhm72cZ433JKDmJ3J9BuCEqwK0J9xXSnptUQ0tmPaoY9ajBRLAqCc+0RHs6UnKez/a8FvPU
oUPdPB+Tn2FMqo1EVKVNm8BsvqBr3qS7LudwzKZF0+Wu1p5nYISFtO44JweXheoqqbk4BUzkBFQ3
7dpQtOIimN4JI36mCx1M/nkvNiYDWbgJqL+1OI/wPOkWHB5MGsifDp2quByvVaK9pd50kXCytDGa
5t693YUwyttTt8D9Y11ITS/bxh+FRdlsDU6HzgHZVXxbiInTP1+4SBzs7p2s+lJkab4JSLgG5k+z
XBq5MwFLHqhrVYcsz/Dd6P9kSKmqzjjPdncFWI+LIexW+tDcwJ1W6H9zfblAiKRUaiCvwpef6cCW
8W/dpWoYOKZGOZxtmI+umjYgWU+3zICg3RuIPHoI6t5+qxwPJh9XoqsUjBie0PjPFEt2Z0avPdAZ
CasCtqL5DDPtMRFKiMScgQabdqoHFMqFFGHu5eMUrT+ze5WrXDyKKJaLnAJZnDwUU7pzxxF93it2
YX7WYZtTr230u6psWU2cXTXPuh/1F2kDy7aeKlCazOZIeg5oexFT6NMgMoUBI1LU9F3ziYlCvNIT
/UwPchrVnZWxj4jZFg2Wqv8u/C8XZgz61+CM0zs1Gaso/NbUNZtu4PjWaDoCC14Y7PZQ8iAQO+ED
d0VOBLlhDo3ZwTKxzvkn38RGaIFosAI+dpZ2gEliTFdS3CN+w2AeI6pFrwi04JgB/uSmzY3JV8Eg
i4URxdq2aKabRU4kf9fUf/quProUxLPCJSCaD8w67+QEMaMQP2xaLqDyeQT8ZWtidcNBTiq0amGR
dLjU5jlqKdle2qpjAcTbLteYa67apflNzJwowM0MGR7MtHL7j+wa3Z/XFT37JiyPPaLgskqwHQ+j
9limzd4OEEYhNaHvKXtLy3ktY6jlGanT12z5GAbrUqTWyuu7PaJCIIGRNQzgRA/JsRujFUp5dMC/
ZaWo4o9S7VoWUJPOm4rOmCAIQIPdya1j94kMdmYYfFd08rg2EV3u2vle7qrBkkRx2o1gwmEjw6yD
RSX3TLY1EesOfZNvOXolyZHpSoCgjD0jIVWhOMHMigS3azEzCb/k01Sp/vGdJGej22pGw33NTZYP
j9SnhA1ktzYm+zsox72yTYJziMIB4v7KO/PCYm42Bo67FbnVlJ5D86tsDDzo4jXTkDEy7odeQ/d2
JEecugfJVPOg2HcUqmYIfJw2SNDdOlZukne/iWzY3WQr9ByWfT4BlMB/ugz3/UIGyHLkG7DuiQUx
miDNzqSHDmzcMpjl9w2cvwY7P6pXpytvUffcNxWUrhFvrGd5ahW3AwDlViY4NEGRlIUGAFRQlgXx
qGeHF+mwzbWW//c1GSqt5DFJ01DWCGfqQjHk4fKcdLQ/Ec1lc0s0tJjgUQ/KCrCGj9juzn5jXFoA
1w6mMWGxYcHENprFQBFqSc89xo4tgL+ieIrBhnd/mnAiH7E2mY7IaqetARI/SMjxO2/Fk5H1lBnW
XnaPhBCGYYonqSD3YLK7ksDUewNQjA95hg0F8AiMFiLzmYgCxeLWFt/yvEcSMq/kpAo/GGbyX99n
3o+6hP/OOoroNcoeFeV3vk6EtVTNvZmrD7HBqV2GF+k5aABiLshLJNCbyHFk8eqEEDlodLoGTIVC
8lOegmxQRi9z0jEdZ0LOBmVa4VGB2EkLFfoLMttd6kxAK6krCT95pN0ZwS3VImC2LvADZqdMX+Qe
ZMnBt5E/FSsJqlgplGTTcyDVWErl1geqb0f5QGqEtcWywOdGlnxFnSxBaxktiYRyiMiucCMU7XTd
OxC36Ubd8PiCZ0R/h6/t0GCQbdapy8jZo/TlfpyDPREC/gMncMtu40vGUbSTKGGBxNDz8aGu7BNT
qN/wXTF5o/CT1ZinM2lPe2blJhUrQE9AJAC5C+kwE6qyxX+UUoH1J487bTvoXlCwOXzl2JdbYBjv
hI6oBObPlyhQPR1j0JIoxFofCTe/LvBkkPjFVmLXVVQ4ckjF/czup9noIYw4MCiWyE/Lfitmc23t
w//dsl8n6HYSO2SsyJPrbhJtZI/FA2Rx1im/lXiwSNmLA2D3LNHG5L1iuA+8R00uy/IBuncIOLqK
6XMQXXc8yB1YEMSGgTUrCyXnAM5Bx0QltDStYiCZYd74DufpkpFc28PVLvhrnmFn2XufGZ8gVP5v
1Uj8Yx+49NLl+RkOEpHhgwSTEIR0E8cXZ4CnCabJp9UgLQXXb+4gC590wjEQh4PbWn8yZjrO8tH0
si2MvH0lZhWzd+L6QwuI7QKjrbyEhf/gj9XX74liKNh175rrrgIH9U0HWh0UeT82z78hwTmBHr23
/wuuVheLmMO0znC4Q6x4RZeH1hLbzZ8esuwiyRxnrxG9BoDBULA6ylaP5/GtC9Oj0b0S/LkwpFQ2
LprdedzvcL/8/WDZ3XKM889yh2Q/DlV2z6paLLXzwPAilfAbB8g7EaE1UIdHRFwDyMjfyGLkRwZh
TlKDQI/B24O4oh3tpekjY2ECGW8dB5AUMWOY2/zSYGTvci8xHzzINktpqqmrbFGBAJjxiWDDS9hA
8FGQBMaVkYgElw9TZYtu0PeAM4ELsFryzfnKayWsSEhml7BU86S82iWwCVZySeBEB2CjFQgrRuo+
CGgh8fkOzzAc3L1Ua3IBzlKt2A50NaCa8+joOA1DteNXclP4hqbxHvJdFTFR7J0loHn2TwAghhS9
XdxHOQMmggdxWVaYE7zbcPB4r99V3b2KDfDcdkeJ6tHUPPQc3hXHtUNIIeJRPwYbCcINm0ALvrXh
Sc/bm43bC+TOB58lIp8Q6tqK01HikJyn8knyFTX2vE7fLU+8Xa3N2zB4mx3EfhoDeNYtBavkUJqy
zMUxJ/ExDyMCO/P4a8GWYC41QyaI5uhhnpFXdJALnVDkFakxdiNBcxnIr/D09oLtrA9SQhQaU9lZ
ix5S2cJsfALE7DQHsS2ST0fkjzXnm/E/lOuYVGUI3vNeqf6P98lsbpREGElC5BV2Z5xaO74AysTA
JSjRp8Filt4UpbfwVjfgWTcTS9qH+tNMI1hKAhWLzoDXobp2bc32S0sS0HHa8sBkHTrABPq2eJAw
qpXoYlZfcth7DmVQvOwqanlZ90nkXYoQhWDWP/gw8s5+Ao1YtuTFEeN3fW9l2clLkfhkP0goTXrn
wKkhu9bOI4AaZDJ+0Ang405iZOBgY40ZGm8qoQ7slZxu8BF/k5mxsS9ywOhFte0I5zH5sESU1IhJ
X4R0dpalInFQkU7I2SrhgpgkHygxh+fzm7zaGcNqgLKSxRIVGVreyzQqpmuY9/RqynRbI91huc1a
NpLCHmWixymrQaJxOoBmb9adDes6c/ay0jSGcX5iHpceum5U/CZGKC6vInZvwIGR6bcaoolP3gGm
h3xTsleJrQVQpop/kcfCnpcAJh+LQgcsdtQNuHIJuawIaaxMIOy5QXqz3HKn2ga6va1rtIJZdNJb
JfQPin0T6AcvVZirBSCIarIUJLNKe6V6JmdVcykSDWR0he4AyU06/W1DoEkhkp5skyxc3qjwOPuW
ALx+8S0ntpw/iyq2imzc8HBR4dSU3IKQ8bsWw++J/oJgpkr6qVi+Otm75z3J1QJxOVWe/5iSnTHp
O0ia4tOcizHF8CxvXXtXWaw2CWa9YPJYaFAuumutoe7D6oiN4oX3E2CopN4aFi+S2ESEOFlQINC2
cpvY2C3ViUQFSRktDndZg6xpSUs9BiDdXF1lCdSEMM8qdpLnyKnHhHKNxZWEBorF63/PbHheFMwO
0jSO79oHkwyZ2eteJBazg+VL6tHr78WMEzNa+KhElyj+7Hpr//spZn+W1KWPnD0pTl5lfwryQXdg
7M5K/f/YJDmnE9s7o/PuJRhNVOwdC67HHUwed6jhPT+Fa1i/eGxYIraPbp7zgqo7FdvQHXWNOyi3
qkbMM3Z+b1vlzdtJV0CcQzJADkc5B4JyWcsnNGSjfGgj9Nfi+zcQ0njmLJCEbqntlzCqkJ/Euw+9
GDwSpvBFcpQgSA7ZEtxHJjG7cchCotfG0vYS0M0uxWF7PlKKAmd4gsyyl8xZFnY00U3hvEVFl12k
m5swHa9Z24nU5pXhi6AeH73s3bTajcTVQvePkl3m9VvoaT++ryMjrA33LR81i0arHx0l/ZJW0NR0
7BZ0uQA1Q4RkLChqWs9JQxxpdDyA8gRZHL/SbovmMFUs+ksfRK/oZV0gmBSrBRDKCqlDyCAR9NHG
iRRQie4Utt0/NMyIITPnex+Ozl2PBREsi4w3h+Wvl6c6yRcE/WYkvsNMewsMntOoZuReg8596JsF
cH6pyKs9ENG5i3Z3VKITt1hGQWHtf9J+0qlUfWLYDGWsjIqMRFK9jUZzLeLolDsWTf0Q4V2xFCrw
a0CgLC6wFE0/FP59aFIuzUPSFO0pdiBbpb46Jv7k4VyLxNe8c2D5MV4sEz5T13h6eCAGgXmvqsXZ
57JhygmtzdYLKB+8drnOgjBbWqdZ6amJ+v5IlDZR6ae+Eitg8atRf4tCy4HmV1vb/+E0v2ckXljH
gvgzmpDOh+jQhf+goXUr0gwd5F79p9LK40TAqcBwaSglrFS6PCkNje6xAhJf/zTYVgP9IoVXdAKR
XujQqnUpgGa3+rRsKD+eNgMTtWPX3TltvgOujY1TrfFeaTY/5Q3PFsT7YxACKe4dkIF5fa0jYDmS
sfYexp8oAr5iDQ7o0nRfGwMcfT1yTlSu+eOMkFtUg0tfXQTuzjWmcRss2keq0H/WxrZDqhZ1Vhuy
CXDn0+Kz5eL5c+xoK03JhBGHm4KaS6qd6wODYDIVof6A0ojPILzOAbIt+jLdazoCPqNGSG+7W6Ga
lz4oXxZ8OtbIOZ7GkIfsNDqFeBc8RUJ6yuioozjnvEMUuhmZ+1FU1Z9yDIu105Qeeq70Sqt5V3Xx
G2JHuNtmk0G3LLV2PsQ2iGIvSV/sMyv9O1v+RyKSsnlAd8RN0uGQIEBHLYmIOE6Ht6hHsysytMfe
RF81S4puO3OIwXWle2jCBbCRpFkbSv2pl+wVTZ2/jCwe8A6ko6KrD80vXvUpMmESTdeszh+rjOFF
0X4EM0KHhk5T0wmSlzFH/SPWE6po04yvsVYwhi55ktlgd3cdWPoIGCz6mtM5K/RrPnBqJIbiaBwR
dkenxp6CnHU2oTfWoM3V6k/DQpqgqvw5VMEJiy0Ea/TiSe/wyIsbpQ6maVwbO43IEcHyDH3VHDoH
18Sibi/5YDxXCfThzMwoiJDvXnprtfh2Rqrnn0PDfCy0Ij4uFmi4tENaFt3bpUMk3aVR38Qdbomg
+d/mujRew4kO7ZjR26Nx9Fn67tGMWtzCJvQNNGX/IOxBtWUOPQydjllm6BiHpGQeltUOSBQfCa/U
X2PjxtxysSyCKcoHMc/Pi/XwrlxAQQ2o1tMUf2o0OtmeNt0myx/J8pZr1S9vc6HROoZZeOeU1ABt
h9lmHantEMxfReAdk7mE7BKAHY+BYPj+cgp6x4CapdMWHNCGC+LPKOuu5uhe634BZyruaZVVDyje
AOdfDCynpzgFE1jmEY2DQj+UymVW1vdBcRltPN+8CnpQYXNO4whEG21E3FnVAcZHcKKfp7jSieS+
d+jn4qIB3UGHdqYsAa71iOV5s5pQggApYjhr6Cw4c6vE2cULVIOyCPNtDhQMqDjrNgt0GHCO96Ua
fBs0E4+UYJ7BlYLZXPd1mGx15U2inuEerR5hIm4rsm7IppHJfWc1M9sGBcEuch4MTX/HaTFDREsD
aT9+mWX0AhP+EFsxyr8M3utYp0bXcYNvrWCPcE2AKnp5qKsWmxPPOrfRVNJKp6hHxgFhnt7827go
jKTQyO9g1uB2kwNt0GLasku+0EvHRU5Hkm/d1C1y+YGRAe9f0sOsHFvaCAvUHKNnFo6KEzyQ4M4y
5v6+SLVHb0JNDnhiblQs5knHF1TnHOU00ao79FugvcfOUYCqhY2v5FSFHPbw8F2PTL3QR3qT1uJx
lA6FZcFpDrr3xsMgyUwGvNU72mtBiphK3NvztWDKviWYdJ8aBOd122eUhlWlGdvIG8bXZgl6Mi4d
bbtkvJm1lew8m4BHSYEA+Ij4wG5u3bIkYPRklJhw6acZBgeTXog6gz8Jq6+K95o2ZQyTPGtezYmV
XYq2wtjCDt0QmRdY3mDyLY5WTO2m24KfEGKxA2ptBoI+9lL30D0AJEAT8LnhWgqAoW3wZU6s5OCU
6XTvOk4A/DUBKIO+H64Dq8CPGE3bc1vQsavT9BQgBo7aAayStbKNv1ljIvcM/nTXoPJLU69faPpp
+uF/LJ3ZdpvKFkW/iDGoAgp4tXrJsiTbsh2/MGLHoe97vv7OyrkvN/ckbgQU1ey91lx2H0+052T0
2plld4hN09qJqFzg6STOOitIdo0pjR6WSm/VE8N/lL0cg5XTFrwLfs5OiopW8+iOSVWhhBijUxSk
xK7XebmnEUlzLZMF1FhVBq+RKxLWtUximSDp4dikVo0cpDa/crdSz5XThh+DrZYv3zLVeskAZRXS
4VSYDvFezgPaoqpQ5les0vB3BexmrzBVkl1gFPILhDfwomQGQa0yjEcTMTjwnSyTDCRUw1YrO4CN
NulOwYLaalvj22avFPrpNXdmgBvjoG1/TlaNpBHOFhLQIi/DgDxVjw57mMu/pQRnlid5fbWdkac2
BeTw1AzpMx6q+nnobGwktp9MtwE9KAqlWL1NvdF+zFSLL6WMqfj3hvW7G1haawvLuzehGREhMPNR
odJiJzRsfdnmN2/ul++yC4FrBW2g2JU64YFQQHaW/dyzBNi0BLlhyPSgikR7S0AsUlPxp54ELY7Z
gqOUoQi2ZwuyezMkz6KFFmDA1lnFEYr0YVyeyLJp/5KllYLxdoywX3WjgXutUzi5ncgb5WaKpUum
aTqz43MEg50kLWC6Y2nui1z0G3rFaF3UwLlfoayGjF7PqLvrnnkrrQ0C2IIAC3s39OllnuSPJApz
Rdxg/DxUCuPJVFg/xJJO9N16StJTnq2lJ92NHONPGzqOJpABiUk1ZQW9BLtqk/AFL+tc6klDz/6g
QtlIAzcYSJ8mWSeLdr1LmCU3rXpw00SuJ7s0YJT689PY/hob9S66vzwUXIjP/Yh0ph01odLBe8ey
fKrbnzkDuzhGz27fhBfJuYukXA6URJFTg50mYtG1pgi3IUmIpH5hEzgniXMD07Wemrx7kAaNbPZ4
lUjfherBqU4+1bUPfi/G8/dWUEHz7WvBwr4Rtnno6JlA304AajEE/+TOS41zfz9Has1JfRqY5Pmc
DJcHjyU/kfPByIytjXRMAGXhp1IlgAt7D5sCCuB8tOlNN051MDuC2wb3sZp/LGQULdUKHwTjwMtO
ifLDbZa3sJ83nk2CBHjcvHgb2DfSvRg0iIXwm5q75ziEAbeko4AeCKEqUN59GGKcbSXRPUuqteUP
5En8I4ABcS05HCZvEri3FyAPsgEduyvDpgxb0jRysRf+ivFrgl+dYiJvOHT3kH5TywKPSe1Y1ZsZ
iiR7+HCbJxoaX7r3JL2IcH7jIblQjBBReltTDhtpm8fJJSeZoUYe2E5/MmHFLxFhDHZ413gZPoNn
kFhmp+6thDToGIStlEAMrO6vLGhPVe5vbR3iUPpWiHlDvPrjomIO28GKH4ECgf7DsBlC9aFU80z4
EaRS6xFp3EpTMEXWIV6PoWSNf/h0E+VC/mgkCU4OMxf5KrC4HpYo2rQq2eg7qP/7n/walwNc1Yb/
tCgWmdGX/pkBjIoCh5YDXLqhi20M722/bPuAAieglh4pGYddlltrk4fWRwEdM+HODd19srBfWvAl
/HlrYG2xY4gZbNFHPlIEY0jkWJIWExyQfzPSek168doO6XXkGPHMtywLT34EK9mxCVJGqTkfwcfS
kQUTyUHFerVZILNxJvCG/WhV7+cxfpWlc8gd7zU3h1cXrWiR+R9zSDkUODimB68BOdzWoK3Dl0SC
C7H9irqkzevbjPUxjCB71dO3LJc7m4BsGzeJv4Jls3NFsPXhWmTJEdINAQUg3foBoR3WjP5iQAsZ
Bu8RP8sZMArVXyql8PTs/q0gaL7seKPBJLL2v+EC3gPs/LKj/qlbZqIfhprMEWgUfRCscx6P/uo4
vYzMiczSJyJ/NzaxPSna8CkKN+1Y/zG9BG7WhBZ6ASYgUbN03Lk7u5hVxE54UN53p14JMb66fXZL
nP5VEuzDrZa9vRFO+lqX+R8OvKtWLDe22lCoBQQ1yMX6kchy58e6AVJ/lXGFmmNG9AjREEtfnhwL
u3omUnTnKKxEpoeuqdhNHu0idZga61s/ooSXSVKWDFClj6a77y20oQtnoO5GRYH1v/1A7Lhiz3G2
yYaR6UdTAZZMKzI/JE0kdohjSTQpObvcF82k1YxJRurodldGRkWoDKNzoVI26JJpbN25vhIenYA8
HtZfuQNHgX0Yp5UHpwKSYnS0/UBi8pmbwdo7jByf26H/W2fHVsQmjYAQiOTFrQKThtfU7yFz1imP
o0MJgMq5+zKt6heuu86anwD5fxjpDAEIL2FwCEX7wRLBm5YSwDDRae62gHhP3C89A6gSrDiWg3/v
U1k8ptEzBfRtJ6xN2KU7PrxCzswfjE0qhEdOo+2TPYizvhD+eu6aDX+4jUvc4MJIhfdYoS3uSCc3
Xpy4oazehtA3RlRcjXUHtwy1trkARALmAn0LhOXG7UHB+Hb2bgW/9EVbFscAt491FA8BFNNIFCW/
xGBTeOPPsTP072wDB0orlV83odjNX9hIPt6LwPworBosgKT5JHLAqCcE3NVFYQH4ycPmOyFvxM3+
2su0Y2Q2SZvhZLun4F75ltnN3zLzVVtXEX48+8lyHFNjn7jVb/4VR9SBf9W2rQxErNUhGpLDjXft
TCEZ3Dk7UzN/5Eu0idcmI7Bo4MA518xy1i1Lo35N4nY6KkxnJkMftjffUzhk6qX+KnXmzyjiZ1J2
XUQ8Pw5Tu2ln8BjEHyHJ5o+Bk/aqHOjSJsX0CK7VS6eVC/hJ5xDrn9UlvxyOqQygZdPl3UGy9mIA
pxcbnFX1FeEStt0zY6Uxc7SM7dUFdLsOyvGKK+gpHnoSlurtGPp3x65gDZMc2TVyQiDW6FgGM9BT
N+fSo5zGezSnx4Y2BLXvd/QxfsAXpgah3tporN/qGZ1Dk/wa8h8d9gaeduXxt80M46m9jynzZj7e
zeYj5n5zQ3RY2iRMoDLQksBbamotY1fVr3GNbRJNAvv1xDE3jUVYBF/MU28YIWbOcbD/8fCNdKwR
vIjpjI8vMPfguu2GaNmBpTj7y4SoH8pgVvpZJ1KuvOwvC4v+mBmlP6zTGyKbWAfEJg2Z65OjnluC
Huk9pbKFZUP6Ff7aHyv78mHFBSwOTtKu9OdpZ8qdsF/5TH2YbAfkI0X3q1eu9sPK1l1HXKRd58Rt
PJYCRBGFWCO/qfYH1BsLJMgYm7hB23typ/HTh1TH/ELv9MoNnPhAo5ceUli7gdWu9RPvRUfYLPYB
rpgbBlrnwXc/ooFbSFYPsox6pCnYIiZm+mSUOg2gGOdHhfexVoR4oJaisSH+8r8maiUdfBKmBijO
o/5KXy7QzADlsl2YcrEB6I1TVS7vLjhvmin6cf17wjwu/c5yqyZx08u8zL74AK7/YyfkEdXfY6qz
1dMNX8Hmlx+iXzX9eElo4oj/L1LE4am0Ju/qjfVlYAHP1d0Lzb0nnqWkzVxsPa64AS/kWN15UQQv
cL/Y7mFggPX9oa84qK4Y+48ZRRcX4loK8lfqoRa3BnArNAjzskdm/iBNTG22oC1NkBiGayJAt3qy
75Nhpceh/mjcpyEiGyENt3yEmKQr7hIXkMNKyYCe6ivWt3ZgVCuQpUtExxvoZ+ywSQjEXsQ//8YU
t4M1no4zVWGGLh/TWha6TIj2e9IFw27NDk8Qt86rxZ3hFiwBqk9/xx+FuneOsWbU84t9vdPH8qS/
RfkUuAdUPH7dbgSjKGInizSCj8hD+e9BZVT6Wb0mSLI4wTZ9Qts40mJY0Ipu8JRb74jaI5JMSxys
Vucdeekd0o8DMzwsNUJSD9klq775mjPD9tlrKRzeScgXUue640C3ZbSLhPdop8MGxdsbk5O+ZMtg
5uxuObvzNo1fHcS3+FZPCPOhRsdXE7r/aFmoT+nasnfQ01MgcwLsqM7W6hwvADyYUbiBLGuCPqNv
l/8mg2o0Mcfx1Jn09DQwdguF6RbAky67EnSypNewJpRyLnHOs6L2uP+T5Zww3ZpJYGxntgLYD3ua
mDiYCFwkwyVa11Zzao3mbA3w3Ihp0yiNluHdxbSwkuCqwe/cVYaamTrYd184OV30k+A85PAqIFGD
qMy5wuv0COeFjlxEoan7GFDZ1zOy11m3oRpZqrZVneObDFAkmHzTdkRwvMzJNVJ6THzRszoB2lhR
tdvx6vvM7AM31hdBufJzoDiWDQh5/GQ6GdSy9wNl6ZmyDcL3Zp65Xw4Ru9V8qfrYX5uFsRqEeywi
3Hpg696CgRjLaozKt66q46d+nsrfC0wzAsjdlp4aLAqK6cH7SPEIM/YuXKKTb8XPgT380RPCgDmE
M9udUjzysXmL5+qXH7qUGxtJ4T7vyLwaOxKEo6NKI6YRm1ZKNDwOOgl4mUDZtXZ1lmn7Y/tWs/HM
koxMmlfU3STlHcfbeGWHJsEFVJcPPHTDmMHX1OgnbbYRXZieBHLxTCWAQFuXjoJLKgbCzQfpDQf6
1m+AOX9T7uGQhISN6mRCaUJHtubvLopmY47BFsPhWNmkov9hD0dz3OWw5FHwzIAPGcUjpdh3veFD
VfFuGdahoHmsv39KMOGX2PrAv1PE2jcU4A+TxU5ehP2XFP5RKOtsRvJa+t2ZwvxOgn4V7I3SJrqQ
NResssQna9nEy29a4mFqcw+IiHUgyp1oYSZYJJweDTDnIoM/vY8BTbnP86yrcjS00L2BEl4XujSA
jc3y4C8JOFa5Ir0W1AiBIl7xKsp4nZXRjZ9g8qtjv+chJWt9nwRhvQNIrW48jZ751pP+wHNBLJVt
PXaB2BlAhkA1lxNuvnA9NDNO1lgbMTh9x5S2nusc8FdmGHeIPd91LtAdtMWJWg720jympz/tqWHt
sp58iayqX3sVvas6gW/gn2jbf2ZFDZKoP0TV0BMakN/9jP9DneFX4VJAEkNzDlyAXG17JR3sXlvL
NcGMUg3iUvQwH4DYuxzhweOsGiZdBvOFYs9VUc7ySztaGFBpvq6ldXGnbN30NoE4jgXgc1Gc0wh/
P8yo+B/0BE9AEVlPNpFKoD/clAJeh46oRNUbl866Ql+UDSQ0TYo2L6MeCEP/Z3K7ihk//zX0/s3s
IoQxoBu10hbgcT86z7A0I0yNSWoD0gur4C8mq+AREP/dAo0ydoo+i0/KX3DD+HdMze48dtXGwT7n
WTNIhP7g43b3XCc4mdJ51V2cKmB6L8N9FSSIxiv7ueRuJf1QYrtpL37DgEL9TskzIiixtCi1ur8L
N/jwVP57NvMrpb6tBqnGFTY0RGdMdmbwPvXzc9dqGUzaPwUlW6Gy9kmcVrJDvk4kjsTxXwt1G0xq
MeHSIU2xW8787cWY8NWmwghZHyN2cuCtuuIgiuqmOCmKtoaeU/CKFtmpj8bpFBjxc1a7f1U67HJf
YwyCiUornH8zDu6L0x/izN0lxFfREvOPMjPvoTWRMO5+zn7+Dtj+0e1yQCJI/I1oP7Y4ZAfb5Nwb
5Xw2wyOZBy1RYwg40bi5+vxIo2ujGu/JJ/yJ5SkbH8Rinz3c2Qut/r4EYkYngVPLW4BIjQbS1mni
vf53MXinsCS4xnAFAno0TdlQJGCu54Mw+1MbyS9M/D+e5TQ3zoiHXKIw9Zv+3c7tsxLc4tLEITQh
7aihJ5uwjHnIvSt22JousXKOMa9wXEGem+E85Kl1ibuWAwMJOU8TFY8np3ErdiHegL8Y2ZNlirtN
qsDDZI0GwjW2mWarvtuUQBPXk9++l1/70CUFZxDU7Jv+LUKNBcGy3bmO/eRaALGdNjZvKFTGExoB
l+qSuIGq+d3O1TUgBdDwGKIOkS2ZS4+p9M8Uuc6WO795ZTh3VMwpfUWW9ze37XTaUKQ0PicrdAkZ
D1LvPYKUZMhlFSh1qiFbxdRNEjZNRL1QLeIVSwfGFvU4FbvMnuhwpmg3MpaJHbi4tk6q4UV2yre5
8zf2sKzHvpaIPwkO0rTBwl7jdN/53M3cBJtcRATwCDR4VX9IvAW5KpvtTsKDrB3Jp+v8F8qvd2Fb
RJb0/oelNOWRh6yBDGFdXhcpz5TQtyW+JtsmPC6TUAI9th0nKFtEK7RajTwNpGx3dYt5qA3vBQ0g
uB/901QHHeG0fpoBC4v+pFbB0WJGfkC/yfTi7TR3ElR7AGoSinyMkLMhkjCMfKSwM5taQk6EhYaI
E11hUp+0aw9VP2csi/tBa2h4wCXoeMieWwwsrGtfnWVSY5l0OoRZCBTUyMVWvmER/lvRHSE4AV4F
FEakCeHYHYrZxXkYVPPOK4dAreolNFeDl6fpLmvo6r+GbT0jp61+NUYPbNtB+dcb88SmIBkWYstz
o6JR5Lq4N1rlqVuQZeYZg9UynQmrh7BsLKhc64FDgYMiJMKMarJVNGKnrjd+lZiCsz7MixxjdbWt
7H7Kt0GadAhqm3Y/9oW1c+HivKMgr34L3bJZx/bCrqmbxYYCxsZnFURqIIA7gPO/K+FhwWktG0U1
6Qm8bbgT0TD01fxN8c59jGQwblvkrwdobMtD2EXqLKP2p82cr96modbOOGMGAy4NDDrdimKTOZYI
PJWY3qy8UefKRwhE/2BYj5D7oJF6JYM2SglP3OB4atYm0MxD4IUjmoElll9+74sWcKjyt6hnvIvr
WQhYTUEekzcEGPnceFjnDck+vNEEvg0NezR00dDemB0jL8WkmGItC3wvAOemoseEg9vGHst8rUCJ
rk3Uobd5SAAEpCGNE9Kd3+a55w0rE3ktaJWy4Ec/QPtJRx3nGrpsmKO+iYpNAwwbHgL7MUqwcHFH
RNcTXXojDJz1UvtkIEdrkeMJ6xwZUbMhEMn1SJuZ47hbO4aFynQM7UvtQhCPAwoIwgup+CWx92ue
FJoBy0geUcygC/f7gEVt0Dm+aLODmAhcziZs6r3YYOzVoVyDh60fhir6IfSarovtYbUcwe40YyH+
yCGvXkotrpmo0Z6M0MBxgm7Jwr5IMnGmOuZKl2hAFfNqdL7yV5UTWT/2kvmIe1gDYa3TlTf95hDW
HvI74BarooCmz5rVk1mSCfuNj7+wvjDjl0uSX6uAYCTyPrxX0tW89VhbEijWiMPM6OKn0nYTyjhF
VKNxkVCfXel/1mk9vDCisbkuSbvvvcxlMJUuMXHu0lLatPI/lg9fqiFX+YHKJyJPukxutF0QOuhm
01Ajrrc78I/R0HxI9FrXzG5kD8C9W16sWUybYnhazBv9O8o4rp2CSOhINppH79MAoyYBVPar0SID
PuP6dpaZYyfOS3lNKkUfpATCQx1AvXtByLvjTG1Aj6GpaRsMMSuSQBjwkIZ/kPNw9quRgBBLh3UJ
aW29drmrD7OdJS/OMk+fEjb7t59FvK8RUX1Qdjp8fAaxoTKdMBZNIj60Q5kdkjie9rVjFxsRj2jC
jaD9ndYUKBsLyVE6cqyPmzi+hC0dwYYlDn6M0z0uc5SiES2T2X4RKuxgq07QqkdddDHrJH4xDdGd
SgY2FIhlOVdxptgsw3GqvfZbgtp1p7wirW2IyhFLm9K+Ieqo7Anlc+PQU58c1x+e/DiKhl2WqKpY
hVULRXpqTJohXPNfoxRxsA5cj1ylCZjlto1G/9kQjfdTtkl+N+duH8iF8vkSUaGX3SbIM6jzkZGU
a7MeTNAXddIDvzEpPHCsP7cTki32TBplSBIKbtq+8e893g+JqrGVlKPHvicyg0X62xjG+bPv+gAo
tpBA81LiEOmwbMp8qBATYuF0QuHsmLamC3lf1pNoXdohZD5xqugp5dgLdAbVfDZRMO5naxF41ipa
krETnjIhTOpIYiJNCIPXKmun4TGKCrQHs6+XhWG2g01RI1MGle/uaYDDBa88nm2e0r2fE2zqKnRN
zoIJMorR5eweKbTwDegbZ/GnU0TH6TKNPb6fpujWHbCDnePSnLP7usIhgAG27yfnUkB+2A7FhPfI
ESTCOgRrlWnffJMWQru5zFAi52QKxaRnUXTRHP3BL3ZjJ6nZcDJbj6Oy2R2rP2hlO4zqjY3No7Yx
sOT/toDeLTNSej0pJQdh2iOdklDV+E+r6vTvdxA8j0K7gi+sDL84lUkec0zILCrfLcwLNHZbI+J3
EIER3yx7Tv4kPBeI3MVQfdROPuzNJh6Orq/nT1J+n8wx/t3ZbkmfUOGlX6LyYjCTUDuTMedNN5oP
9Ajip6pb3HMs2vk5aST1n4Wj7WahegFVoGrFG9I5Gox5AUend8Y78OrkBOV1PgKCjMBWTwbNUwTs
yhqWi/SdiLpLzv7Kt2ieClJQ6dzZ4uwuYHyMzlK7NJm9q18ayVmWrdhJ2vxryfu1InQJM++CSjKM
2ewoM0RT6hFg7vcIQ0NbtmQIo9RjgxTQP80z45BmFj7vGt/pYCAtmhY4dv/IQQRzl9SrtGzXRN3D
+IYiY7Mip3XVkRCT0Z/9xw/SWyXX4vw/2JnaitjOtyqvQFLHkZtDlKVJ7wP4oKFBP00oBzVJCqMw
EmFM4hs5fL4ZevuGmET6e/NyanvCb8oWARbFgn7djRQLEO5BIGoh0ycc8faR40A8tllZF9smKIOE
BgRCDsSMyYpgv4tm35qCHJ9A/SZunWpfBRHBS+DlehImHTsgoNLZkJPXhqqh9tNhW1tUxRse/mms
3encpqGgIujNz2x8863rDeGWaHb07fofAi2ZWpRZfqB2dPbO0OAk4kVajc4iP3hl1dqUfnww6sl8
Kse43UbkRK9HaXtkYyI5s8qSToVLPh1SjAEpz5xkzVeUtulrKofwV9CS/+aE2J29JLKYMoR/ipq4
flMO8kYjkbDjKNkBjpHGPsX5u/Jp/WIQnh2QPrqkxfCcXszBHU6d23jYjJis9kLM8LyoANL+79N4
07u2AbfaK4sXBFaohIqSHWuVDbu4V780aBjpyS6kSRqTdWxV3pNyu4+ZbezDAgOmtBu89Db4pam8
+YW7V1rLZxm/h0ZRM4tZaMrJjp/8pI82UWL/MoP0s6zBzIi++PAEeD4Ea6/GAn0p7Sj2JxkUFfOR
ev5z5qTvXe1+Qkg/tnZx7kR8IV/9reCc3PDnqFi/nbRbCzm+8FT5ppJ8GTKK+jg/uRYiwWBIr4VU
ey71yPmdpmxE2ypud8tgEnbgV7vJDq95wsrt2TXW9f7e+gknthncUBQF93QmDKOBPZ+E05tdRl8q
817F0n1pQLVYol03WIgxXVxl/QEJzUWNxXNBGxhAE5zI9L6Y4aMulAQhpHXUZqgZbsHif2TteIb3
/bjUAYN5elB9/aTN4qVdaJF7v0WMRMruEL6nYXPUGQQN7AvMuoQrQGFTTfNSJPVTGJSPXus9zkGA
EbbF3U9CjF/CrkJ3/CBdNhcOGcRddJglonZ+DJqsdSdodJDiGQzRPg5x1aHDWCUmVWFjfqmd6id1
ylc2ExiU/OnRKKybbCr6+sFZ36UpzK+C+QKvcg95ojsp8izmtj7ThtwHffOn9aD2DWl1jAMJDRv3
DYTOnFzknoL3lDhoP6v+zGt5Qbj0e2IiiiqTNSV6ZtIKafdGX8lQnvrK452yWUD8Za+x+lkin7PW
OIjOPjhyQZFHHoGdvED52U0jkay9GhH59C8mGILOxoaukZnkygKlhM49g3loUSMavX/JK/dIxMot
mCnGwG3C586LHVHYEhLzNTnnoIKmm5mE347UNsn6o6vCg590e9EB/y497HkFsL+G9zeuOJ06Krp2
ZDE6XXBpHbUy6gQ1jLdt6ug4lcKEIwzDInbuUWkB7B7eYeuQlj2cgRdCN1aX0pIvqKahK1IjZ8ZJ
KdxnN4+0F51/4hTsPlGH6iawhQkDlKm5com7ovd8taLkrSvGz0RHj5Xhbcqjz7HrLpZyf2EVOjYN
BsNS3Lu03xrSOQLJZLNYvSZ1fq6IMmfVI46y3+iLYVLZ9QQrIAD8QiO/CZtk54X4sU3j3KHKH8Px
tpTWxiqbnYcacbL6fdCJp6ZxODsMVBdzUH6rWapfU509M/TeUzZK8Pt4NUnrkGq3cFwKG+c8xtnO
m+dDNPgXM6B1HI7XQM3XsQQyxdfbMif3BvUF5HgDpYg9cZXE4ME2ZhFv7R9PJq+zT2LyGFnXDFk0
KykygYIPkZCLZ8+QmnQ+m1nb+7owaMyjNNc3geklW9dl9CLQmAK9tDY6e1eYwPai/I+Jv8nFRaTK
z3qI2O/3v5pS/EWm8deuO+7yfCHJCLFaSU0pB90MI9N68SqOlYWOR0xMWlLGvpfE0pFRWzQM27p+
p3F36eKKtcfeyGL8wluzZSlpH7id40vCO36o8+Jr4YaWqbmLG/ffpxpETuQ8+WiKIY+fC/FX6uL7
px7slsZnb2C5I6d0ILaHbv02UvO+czkIi4IMHyHvjSuwZgD/LpavGK3hA+7bzeyZuIHdjkVCPNFZ
Rf+X/jACR+TSGoRhkX3iZi+mDrps651SI8GJPAw+l11MAPfVLpcN4SDYQMqe5ArLdj24CVCIOxOf
Cwqu6jA00LcUQhkiNDy6MQyO9dLOb0ESi5toRg8/I/UHDdTOqotnubu5moZ7kJXvsRRvsjBxVWFH
aJAriopXCRiEmuNbqgUMXo1K3cu8x66gQRe0FGbHvP/w0O21riysvVXm5R9bze5t8VAgcCCURB2L
+ha1ZvsqDQpOGzsI1IToIh5/cuK9tvzKHP0M2o3I8rFeK846RROOryXdF4jKCeTPppbqMe/ccjOW
FryJ2lw2BFNWxBTNYu96szy4ZDxRBqGj6DfoPGPbq/d1bNW70q7kTjUh1J7WcQ/UUsI9KdThfkaB
sAsDV6EbdOj3mmlyIHYr3yZK6dV+TNEaljSB0GG/hV477rqY7f7U1zlEmImU9VaqjUsL+CVq/Hbl
+2mqu1L5VsZdsJtTG8lNUjc6M/zbU7QJ7NTBDwWsZacrgi+2bwybpO8S5uL4D/tQ7HTRkLwKh5SE
hxp3ABAwC811ww7t02woZhlO3a9d12L3regYxy5hc5xtB8JCbC+31jQMQjTrRSjfW5VBhmKd2ElX
37iZp1UPuOZSMRhwI4x5FWm1W5uRixhWo3vEiE62Yig5yEy50Zy6HK7AKm0CkPiBH2XOPjY8ez9n
eJo76bXHKcXNMAaL3Pae1BxnozvOdpq9wktqUOE3KJzcsRFvFpQqoswx2tGrcym3Vuk94fJM7EdR
MD2Y/TtByJL1tLVrnZvdWym+yX1V2ati3if0PXlf6vkcBz1lQB/+OWXq6hslxkJCFt1SHAPF4mF6
MPZ+F/wTvYGxapNf/Yh4I6HPVB8ClR6RHSL8J5ZPgVxtnpvoPTGWJ2xUDJHP2Zt2DsGubDRX1XxG
6P+gS4W5SymZNn34ooppbWD6aXoyulGKRIDbDLniA/NfroWedtp05XXq8NyrvQdHJ3feBPndE1Xx
Ln+3YwIzTyQiJgEHOpu0QgKRkxF8GqHP+Xc7vyz298i1K/LjiIRYwXXYmPg0RwyTBqms/JpE7XMC
I2o+Ap+RsKQeemlHsCF3qVdffnSrBTFCZ47ruM1Z9wn4Ji/YqP+oGJHMv79wlveG21Nze+UCtDd6
5y5n5htFa+Kejn79YdURhaVvfd3zgvyL2j+3axaQ5P7lr9d8e5G/6PqwHV/pbOufx4U1Uuymzn7Q
F1HE2VNN5duT/rYJU5ASzpabyI9FAKGvkM6q6q6i9Q/4oA/EuCPPecvNv9w0v6rAzz+junsoMUyW
7SPfCaBuFY9qyzV6BBlywXosmDD/UT0o48xF5AbqwyFci15fErecZ9Nw8KnLQQ+KOD7wdcq6cFe4
l/yjr7WJuAhgys/IMbhsLKMhhVaTKKX5RT9phhe3zgEHZgiKs/1uqimCiA/GnBa2MDK1ViFKvzhj
rPmynI0+f5ikG+luiF01K4YQAwKUHs8Gdv+Kx9ZOP3OEoQHtu/4R3No4/UrYgvQZe2V2NRRsmFNI
3EqQI16Mhc/Y8+rwdWqvPwzbNrH8WogoNT1yXwAeiTtKCpsYStKfTaJRiTCUI3ol09/ziPUjY4Le
6SeYYxlTiFl95ogFDirfkIS8cgFk+QUgOOeeiL0GZ+am8jHX8EPInPrvjqpo/tCP2Z7hDLsgFcy/
3OcimlEGOmxHngKP6dlYJkYm9EQcRzGvOEOEz81VMlnp4vP6v8Er3e+AyYt/4mkywhhC+u7ybPQv
5WIZXXwl7xZDIxWKx4CVVE2gVACC8F24OIb+bZHIILbsMhESIjLr34wpf+Rt+/+Pw8rw0EifKvIN
88VRj3teFdH8TYL0ZoHDbctLl+bUU9jLUVuak42eV/rePurb0YBidSrWmHpXecNZz0oemx8iF/mb
ZErv0Kl3g83xbv7ik4cDpR6+rW28vRreaQByPHt2Amv336jTt1a/H1w0l1/IT77IDLyNvvBQCASH
2IYIJySFVQz1Ro//xTylhquZyFu7kH/CZj8XTX0zqIXubebFeSCq1TCC9SwCtNgcDsnl67/6ZcEt
43R/6WgeitbfZUZ50DOHWeF80tmMCHYEDUGoIc1R94f0F5pJ95uT8hZT7IZ/3Lixj35jgSDbP2Yx
3ui6vvZZxLtMl7Uv6aEXj1XXvwchO2smNL8zSA9CSuIRDZmE7a6ujE837m5z5b/5bntqgm5jd/59
setTERhPBqG8yTL+nRgDS5HjXSv9Z69lgJtWt2+43Uvfr1uSVJAqU69qh6e2mwiC7n/3iHto95P4
21S/g0J+OAYd2aF8w97z3fo+4a9Wt9bDXCwjBc+Z6J10TzTjpmk563PFwumwoOWPoZLXwaqeDIwQ
hKSdLQ5rY7VcG9u/prXctIMNydu8TG11CzifPpAseSIMdINCGS8YzeR/I4DMAdsaj/r+SaKLSwKI
6qa/lzbNSjACOygcri68YooJynUcK/UQDktOq/9/HJ3HcrTIGkSfiAi82aq9N2rZDSH9kvBQUEAB
Tz+H2d24MyOpaSg+k3mSLR75OazAQW1oZNzVJOoxq/jyE+sSxd534stPzGsrwfmBX+4UReiPbdAq
T7LA78eM7h7bMRNZsbfYvBl5ih6mOJp5TtiIXOs4Png62TtMoWWjmeabUkCLHeluyG7dOGm80WNr
RrkglZPew2sjcqG4WYxKHNlvXfrU38vGWZGozCYNZ5RVyUNXV4xBAvbMfPuFCtZYJTE/g9gV/sYq
sLcCzsrILmCQ/RpIa1f4rH/aICLVGXZMaD7CACFVndGMoNLi5RFfRWaxcRTNI2yAQNo5xFHPzSti
Yx0u5PgcSO03xay0JLyb87qeh5YxmdPUkEk6HMTQbMYUvXJp+19hTh6sUsU/Dd/Q/K+NZHhQg60S
rWbIXKwl/V8LeiRS5hmyzrb1EfyNuX5LqTUYLWjLZtSOQOoJkrLeSggmtWY/UoluWrFQYw2p43ND
m7QzepQ+zvjuEdv8/yd3+2Uq9CtC7U07P591dIzIMcWC2y/nXx8agMnBX9V5+uIlSEJH+TDiFNIv
d0fisuxN00uIOLirtR9iskh2QNvaWe9WH66rTu7AnmF4IwBVb1xsQrg+al5wAHklREfLKR6jr72F
RbGK/fnPCPYjti2gRfHGCevNICkIQh63+QNlpnax2/RseNEG4dvZY8vpBDA+vfI6pdUWo9TJ8r3z
5Aw7B8Kj3/lH+qer8KsZSPMpY22vw/P1yBqNab1F5Kx01jlTLLadKLe5a33ZufaCyuCn1p0li7m5
l92zpdu6WXey3dcJ3l2ERaB02bZB23B6dz3kyVoMeYEdrVuYFujuatoJr/mj3F0JisWmRZwqAWeL
OaqCez1sqdP88jRvZhb/f+GxAvOQ1NuKRTh4MOdbBeXe7MldEoyenTb5UCZyY5iFTBz1pUadnfu8
w3uJP5ox/rercVygIDRS+H4B9kUozbbeszlT5sbR9TOoGIZ1oX4YCpcNEoTvuBcHM6Cd9ObMNOSB
89/uUxeGSlt0pU8fQrgbUMMjuE/mJD3CKONSoRh40uW0tO3x5gSoyaJaIQzxUrgKtXgUGpO3wiZ1
mRhJhoaj1l1LO96KJjibmeBwYXRWo2uHdNJjZ8RQEAfMGp0huDDC2g4MJgMSSIgHEu+VC0AUF94m
s1vkChBRY4a5fRGtPM26VhriHe4cJ0F8J+WG2Sn4vuHsjOmHKPNHYjCulNnFySviJaycXFff+t93
3iw6vdrmycQWnuvUEZ40ojcWOfrZU162aPzrzyFlHzI56Aid4ANbGFNIzGR9cY+6WxMYTKRgkqcj
UP/C3vm23OU4J8u+XjTiLlOomvx6q3svNHOZS7Hz/Qf5wji5niSnZzVexwYTKJo7V6/PIk7RxIrN
fJc0usOaIz2AkBupJGTwOX8ZIXSxWpfH+XbRCL1peXw0MK0+TqC0ct+mgm/Cwh7vxivdx0fmdUfi
urH1kSjA49a37B5UgCj5T6baJa/UsxyJD3NfvFCs58tYEW7RTXQNdosXOsPS6TjEdkarHO95NeVs
2ok4Qm/eu/ol5U0tjGhvu6ei6s6CYIeakZDVMiuZOT8BC4G8IQ2BP1FPmzfUeauu0qEYgM0xULyH
cb4sXaY/fXtiGn70hDqE4ox79BCy/LQadZxz5KhnR8QxjM19+ilHkys9Zr/Wnnjgzj5ozdxLVtoA
8oDDKplgdpE59aSbLLF4WURBe/Y54kQNTyNCdy2YXCFfaPJ7EfsAY4pPUSLunama4fQ8QzATzlhT
VkfDKPYswz/Mfrr6k7pH6GgGMdN6jO+CIikcnT1brQPvtUWWduhlOngZAdk7GXq505y6Per5ifDe
YyTNc2zim2WFkgiNlxRvoXmBQbyYTRabqJ/TdngHy/nWt/o7QyBUDGhDtNcxInN9RFsDcc7hQNXA
eSl0VVbQXvu2OIfz48AOaFXl2a0c7k7GKlDWT5YgXyl14D74T8SMMMXG5FLEK7zsKEZ+046eFsvU
1Pm3ccBKU8+3c1/4L7Jn8ITRMkb1igKWcVCAxapmv5qSouaE4SpC3mqPVYIcHpoGssX5wjfUJwyo
If6YzFq427IwZeP+1cYAqa0Y2Kt9Dvpy5ZLB3SswMpr+TDbvRoo5dnui8sZTGqp9E9uvFXzRsbeh
A9890wQ5V627/G7BAQwgpphM6gtYuOQ6PqDtXhOcZYGpraugXKP8YBJOBmriQcCYuxLc8nw9Id4J
OJ7PvWUydUtoo7+463Zl28RP82MTgzgY0vGcCRhZvDTD8nUw32CQ0XbsppaEsnHakFP16FptrQ/o
BwuDXEYUhXzuudLQqLs63p4NQQDD/2tZ7wsB0lM4WBvJEtfmFCgCFnXFiXfqsm2+fdI3IMUB0sJX
z58YT9+iwDHDY1RSGuRmsJ0/ie6ET2p8jTJnUyP7QRZInQL/z622psWoJbS2vEf+J/eRwn53hmmf
9gU6b2PfA6KmJlenWYw1X2dFLWO02arntgsQFD2xvSa+qkCTg4cp8dY5Hx+LG7NOfmJlMqRkX1Ej
rMBBOlCdcj+WfGbuXtDJu/8vbh9vBKiTCom9Q7uBSVFfRtN3UQefYCZ8VGEs4nGoVvYj8Yx1WlTv
AiVAh9TH5LRDH0IgGskaAn7rhFzW/xqzmjoxlujG2jfuaMl7mJn0fn4fm+RnmLGxnA+bnDM3m625
I0W9CU3GZ7xqVHiwXD2jyIRwjDLL4LCMh+hmoeyghFAvbA5nh+/T/O1YZLCa6hSl9pMLVLxCo5XU
/tUNMXKQx527wxyaR6BBhikWmT/i54KtP64XqCg6CvJ80v95pbvGtuADdWL9V2ouMRVqNj/mczRG
uaGzIU/XYiuthVSyBAi9mCwZGM1uY017hQb+I4fyL7XLhPwPV26An6/GKefRYtieBjy6AWQ7f6fA
Z+VW/tu1oC39vIDdra6W7f6S1EdLqftoKOqVVoJepU9L/P6bb+kexZCC+oLmNrJxtg05EzLDkEyh
rGqHrPCEH3nlY/WDs6IhhwPKFJsIsNQgGSri5Aiin6hEMpFwlcA67HKt+LZdWBW+E249ydabfn3c
gBRCsB5eAsKNlmZQfdcTHnWbsAqoFzrj5PaeB+oSQopf1fPKqXbuZJhvvVwdspT8ckdLQsLIURHl
EQ2O9La4mt+cKD1m+INAETKodEaxYfr+AfvvVemNzbGl17xMxp+sVzdNech95IPcdxA5oKhZfHlb
3I7LSuovdYiIsenzg9Iywi+Sk2vrj/k4ZbPwUXbRyqjtNVpLLkZ/sLLoDVPXXpBB7EXFqVUAYVo2
zUZCMnXVfFiN/GBTv0nSbCuNzl3krBaF2xJUQYFMrREeZk6aRxtkN5S0VXkTdbgwaxNiJRvwStJE
9a11xhEJZWgyIBcFhynh8MePhXwZol+4FVm9Y9LNTsOgrkjWrpERk+5vez86m6X70c8unwop7FMN
F3qpO0aPJQO2SG4SCDCr9AJr1fsZDDsaTDPsfKRczQTnwQGwGpVnF+tFH/bwvHzlLho6o7gGTtXx
fdgORETqSa0wP5JER1LuBqzLpfs8QbnOjJZjwyDDPnC6Yx37MHUCIInWIh+9h4m72lD+X0k0bBt0
pD46/0Q37bTRPDuokFIjenfM/J7lQQmGxPqXx5BzGr0+WWG8cujpbOUvgbm/xrWkRBlKGzpb/gPL
QB6NbPr2Q9rsrAnQAqY1ib1eeaAGXphB8er4GhGukO7yjEBJpMM02Qy+Ev1P13FFog/hQ0S/OjlI
KujqBViJu2B/JROY6WACApdbkNSZNzJkPybHGrZxSfpdopxvSx/WccRckzl5v6wFAPqawpi9gFwa
TeY/KWnffQQjy2nw2OtFB+5REGzmjW0OkOVEHPS25hRhNn4sdaBAvWj/JWbtb2Ia3MljDN+yifPg
fjEyrwdtDRpmFQx1f5hcbTmPENj3L9TMfDFb5xyUcq+K6dQ147PNye4E9cUX6B56GiQkiou4QYMb
QLRQevWsIn9+LUoHE1dGOLuTfHZB9wl/dmsDNNF4ucIKgk/bZ+fONg8ObC4mjCTzJfLTybA4duQ/
EALVEcbqy/bHbIl3o8XKedcHhrdpg3QbYfBMkgJwE7joNrL8pWWAI5jgKfnaS4tHASVEXG3aWUw+
EPvwJMsGeIIvjyXVc4cZOajcs85cFZXtPguTQ8p5V/mEqQahegvJbs279tA0xV/lYMJNGbNTIhsX
VbG8pJoWqXgpGp4qhdtdsFMbq2obMmlekSSZktQ5AGHh4RqTkVinpLmWuYNZHHOwG39lIr8lfKkM
vGnBDBxIjmrZa+nDm+2B8o14SHnBUnIRpu7aEdQfYtimJj4qdhDHymSlZ8U/GgVsmmcnc8CtTzOq
57zfkBPtWWWSWCw6SlVbAi42JHkKbmuhORme3SG/hZgV7UwiezDhONsTWnSiGuer25f5T2tHv7Hl
viaUTFQMNW8preDUF1rs0cGwlCvbi9G3D+zJQOU6DHHjw8zyS1K5p8jFKUnhW5cOMU72Y2agDqn3
On8Ch1G2AUbMqnGmQ9ybMbBouRiR2xsSOw4u5C8a/SUeA+q98JA4zddcwkRuvhfAMwvUA1bhooPL
tnNxya/G6bzB27EqunAVC3MxN8fzcxHO0x10gXHlbon7WNkAlY2kWwyYA/l78gN5Zoc+9k82IutZ
94t5TwNt3vcFIBLkF3IgHlknlTVjA+W3sbHITM7QkcfcLeHGchDEHf0SPcOEowG31F2LTdju7Itl
/D6XyJZmY5t2edWNKNFzpAuYnqAfz3+HqQDAtQ5aPdI5hQsmi+XbXOPL9Gxpr1VE3B7+wW0B0mp2
VPhlcaqhJx1U5d71Oi9pjmvglcOF6sVXitkRKnbT+kmpLbAYPYBDHakbnahahcpaQ3dfmKCnncLe
loxzTJrYKavVT0AXrqBljYr3i18n2y6m+BftSm9+4q6G/tWxVw62YRLsDFutgVPkPvI5ZWE0dmk3
hNTpP+1FbYj96IMkb9/mCpfiHTbXXFXF8POym6GiDze01hb/fwn/0grbxUSDpnR6VtYkrgZvqkwj
TjJ8H3M/GOX+yk77XWnqq1LVH4GJ0YxOpQ3GS9XB9uCnN05J2Y5GeupR51gLIxA/dgLVbu6jGp+6
bJ5DJBSrOS4DbvfoZ/CTWxt8zjWmSXlWYzBg7g6O4g2jEf8Gn4TeaqBDZRN79/DPRA263qo+BoP+
xz8jKsDkZutrATTZAoKic3LkLsSmEBwLDzDIKWovs01WonKWBb9o/okcMvuRE71nJJDqbPoMupaC
U6cXxVnqAfdVf0GEUywSibpkJmeEZsgyeyg93B72a0DS2ZM2M1T9CVhoRXnnazh/BfFayPWEZa/L
ydi2mjyOkVpmESZ5ujN6lWQ7DYKt8Ww09uPd0CYn5pwPPETwDuX/XfncsmECP4+0S5HgXS5S/uvJ
Ojt6fyRWZAkL4sy4/9NN8QXQKzbG2wT3wvNArRrZer6vi+Fucms3lY/+Rt/JcWC+49yMLLx2UEaY
a+mGWLqxsUnNIXuCh3SW2Ce8vj87PWiEGBVszJxIoeye7yh28k86oEsgFhTGOgc5xUlH3JQBhqAI
2AOwRygoYLry20mto/CdV2dINhjNdrnp3ZiLUhQn7j1tsxPovRfgQCunLl5bwIRFLHcSgNh8jvRh
voWD91NU8qZn5TPPEi/1kBgwpa1Tvf4H3+vbNXku+FjwXRa8aJf8swVii1WJwBzALULHX5VYKymd
fYrWgb7XazHRtHwgAlUkxUVHfg9x03seCYb7LQKhyGYgjTd8PlV6BLrrzvk/AbW7Tz5PVsOdlerW
BesowzgewHkiM5li03IyRK52rGL7wlyFSkBu7UJ9tG3/oZLuyEv1fZ7QaFxBactVTnFru8He8tQB
/cFfnHPnG1p2KB2YICBp15NMXYI+s0UzYZvns3c+/tTCc36TQaBzbIp/sckO3InJUg+nDjCpbSYr
9sO44+pb6Gs09GBE6yT56TomaIHOEUXgCxonsgU4FSsqlpxvcuLw1XMyI6HwEfO6kiW3DtCsb4+6
CHMx/s9qZXT2sjGqXyxqPJPAd3uZHH2rOCJPSikHWcHR7dCXhQPYD0/+pjbljD3rK0HOYWOKun7Z
OS7DJxC15VukC7y5rD4YG/d8S54kw8bzg0UpZ1NNT+JrQk0Re/3aoOP1edE5abIJi2DX8KkMTgW3
bA6eAejH9gEzhwCyuHuUhJpYWs0pT9J/sYsx3+vNH0wkm4ij0eyYP6roG93AVmXWiaJ8wVfAkoUo
CY5urRbvUnaIHbFxUHnnQ8+AO1y7drtmIL+bL1uAyvipDI21bti/fRlQEDg20Ut4I+3+ynLtMo+5
5tdeRvNZcvImMlyFOeoAl8VUgqNH56+fr4OuMNO1Djk3NkJW4c6MlXwd1OM9iKtDLhxM3cxKo3bj
ZMHVmD2kfgI91uqOsSUBDY8uZWN5UnoHT0/bxFaPqsZeFEYVLhGi0nym00KUbJNUTzgDlF8AjaHu
vGl28zVP6bPEo9c1FmYxnPyYoFxlpf+aOsGSB4GIg7IKm2+3KB4Ez3tPUwt63lSr0fDfMwaCVojk
zUOny4oBvhZ/e6/1i7ZO/81vWa1zPrjvl8gsnqYSXyTP6bw+sHp703UegpQe0FCLDC4g/NeaXzDD
dNB77T0lGsyLsyP1I1BPcL9G7DJ8hhqoasBdBBxu5hyOUiCipHrUGdvltDWDEe7tAUUAr1dj7gOY
ruO18fAPwHf7hqDNdJmhpWzNrTe6jAh6YHWtqTCcU3AnpQMIm1VB7Wcrq6v/PAQyvCXvuHpW859n
hyNyKQ1tF2DoRV2Vu25MfrQK3RavSVlnX73FNMwYuCpmo79r0j1H/nTIG8HsDxlp5p9rnn6mECx8
LdPeCCwQ84TDYbqRE2DwJJXxodPxpwyCEPIcyHhj5VvehhjRCs6LZTyA0xUxQDEJnNokO3dd+bix
jLQmMGhYy1Q9Yxr7mIeJljC1+R3Q2vpe1/RrVHrrqqkpM9DtyHlap7KlyoNNYKm7gbc+bccvv03/
BVX/Ne/bIGrc3FHtfa9/Bqu2S/FyV0G+wfk1APgQW7TXszQdEEaA0cJfVRNUtJjXadAdrDQ7SJWv
cfokMA/x3fq7Rm/eEI9tCbjDqGmS/GM12q0s22vaOPf58Al4rfBEHHorWOWtD6lcJ+Yop0/M7OGP
jvThFSbUOBaJnJjzM+lyuHiRfrGVwPZfgtbITTdZatO4r9uvyQKsN9wVobhcXOpr13xRPqdT+pVG
gB1ixT5SqwNMl8g1OAENd641FLhiHRoqpOJR3AxvjjJRMXILa0CziDcGH9ih1szbfAXMtt0pOTzP
d0E9i+8E1hbKfeclC+6eF+1SjpO0+pO9+yDhcgUajiV4EK4mygU3THeyKa52kL/VeuktWz+4j1O/
b1txGUmApKVSTFPH05A0u6E3DbqQYGmF1K7kII1PZECfG1m9G8Y/X06nWOUfEzONEqxUxkbc9EGe
G+9iwgbhRvuyojMKvQ9cxaCkS0ow17JRfxiksnawMecNNLVKiF3YzYctBhJ2w+UJ+P9Ln/XbsUO3
xzogrMebEv4xFP0NlcBEcIGc1K7rA2cJXuyp6SifvAKtkVGd0zE7xREQ2Obb5GVRN/cwcpHT9fqp
ImIj9JNVXhsHtwufx8bZDG5IwyRXfehslK6udBI7LiYmke5qmcNb3WSbXpAGbuZbgfnecdSH70wr
XKlXUx/+rFG/2ZioxUT9YlvRH1FwJXIIkhjt4Dwotm1NSM5msIxS78BfowjNRu0wcrMjjfATZueI
ZmRrb3rsPxEnYVAOX7pRl+jZq4+atWKrqzepa7/ZwOHW5/GxRb4jMC88jcyzkNOfS5PThqnYi54W
x7SVFwcsAsYQOHEgK3zL2OtctFIgGOuTc+7Vp3Cq1k3u38fYeiC2Q0Yx/oxVfosiCIlhvWvSgKrO
/sVjD2fBpnWyS2NFrCPlrWOdgrbaoyu9Rc74klp4z6gXgw6qlSVeRxu2HM0+WiRbpgPxAkm8mgVX
DdojopsY/vIlWAhyMk3bl2Z/dIqAaYCM7mOXzVkdsrjIzDX3eUdOgkSh1lBYOlXzkGipi5DUcc/7
P/rjVIeED6IC6ezs1U81CGXTuPS0uFhU/nDwRnLgpgL97vwDOFkPlVvMpIH6yEh35L+qt2JEGOw7
COf2ia62dZOQ3JCHq1TroH4iG5DDxQ9bSDEt8jgwnLUJlxHbssJqPyTLqrFmj3rw4pjDVxZ1j2ns
zl6TvHadvBaWfwUWHTwJezyWqjkPs5sjhjse5xsV1zASmReXGbRGFX/itTWZr4ScLsmbnwx30fq/
QnTLWM7j4wxXtRnZTEX5VpdVhvx+IG1AtCUrvZQ3TJ76n+UwruMchSwQa1kkBzufmELiZxPTJQ2J
7poj333v04YjZdliTbW2qSYQ46auzVEJ5ZaYjs3AynahF9OZm4u4EcRbiIMGbreUdqmcB8aujb4w
2mpDeTC0aW/kTBC0Tq77KLVW+RhUhNN2G5qPtTc4K24e9VTp1lEqMzpyur17Rom1faBX09QlAmqs
Rc0B8/PSqPV9g7Ys1eaGPMwoR4robEw8UfOFwxK/mJ8u3AIzUOxV+taxiPFz8sOVjbq6l8+NGzz8
Ul4tae+jxHuhF4uudpFOgAnF2gndZwNHIS71Q99F/8am/Tcpx0Vo4T+XBhY70/q2B3IrXO2H3egh
BTDL5UlOUxweCuWAJwXCMh+pLQqHcx1Ci00MvOEOqWwYzeuPdpr21ph1y6mVhJ358gwZZm3qxg58
g9hMpbs1eDF1E6rxHnhSDnBHcMx31tFHNzNVSbKum/EtH9IXZWdkbo7T3g61RQg6/FEw9VtMLdN+
gJ8GLGZ7E1kyYPEB7Aiq8M9Ahcy7jroKEWBsTZ9j6f2mOSTl2NZ/GpAXjvAugWZfWk62IIO6GKYf
KLvvVYEmRSA4A0WAFaEnt5ddGNqW8FVO8hSYyT7NLaI2lbgWNSHKtda+pkm3b9AmzQ9q5ziHJHP+
WgGDPnJiUJZph5nA2csRoT+Gd9zBEMgLbjK7n7t24riChIJrFl1F3SxmtOFM+Y22dZH1lI1zGN1g
Y0qEKY3eLYzK2pZAfAzFqQPAYJu2E+U21uwFnrd9x/ipjPJXryTP0DZYDyE6a9322PbenN3VPURa
veZWBa13fE6t/pYG+RGCS4vKMgsw4Rn6bgT2jHUXN7WG1i/P33PPXXdSPsIUAYvbPUftWGxnwcdg
5kfJbfnUue6viqZ/YVtcK9/YOkb7UBwEbgjnUuorjKOvfqcObqA9ZOGRj6aO0nEIm7G+/DRDK4Hp
uAEgEHkb6bbEKLgvOi7PmTx2JCyajCI2My0K+Ei8Drr3qhkesOTiJ4rLbY+P0+6HFYfLQvLojBAe
mQS7fwO3Td3GeyMjixDoy7IQ/YjG1oXCaMMgR9blLKo6QY+E5qmIWe2aoJRQxUSzAr2kL1Ec10Os
/3VutCw1hyRoE55HpYFeSTSoCbX4trrOgcpqXNnvwjnJ7YWtDJtKwn6UHu1GIIhuw85X2IkBVdd6
Kd1glWVMXrDIoAEyofGUt6SyWQBxQsXkxrkjqPvYkNdR9+1FYFobfIW7cZzNuaFOIwkshwzQYxl7
b+weyFdJcRxZ7Wvduts6YjAbxhVqVP8qG2WiK3XWo2xgByvBisJ97seAmbrsAUR2ELnLI/7RaWUx
imm6ATmOsR4MHe3k8Db2+WMyg+CpRw0uTeJH5pvBqLWdZqY3isbfNsj3g0g/PQMAsx5gZTMueZEc
+5LJmD9eZMjmaqpvheat/EYdB9P5AO+8a0R9s1y6l84BbJB9qVDrmPpbz6gZuBnc/tus3L/ID86I
S8mcz9KDb+RLC7f0htnyTQTluSNwlFdIeW1mGX1uMrTBU8FzAsMhT07JgEmU6om6fFx7Cg2zkBF6
ZdGDI/P9dYx1mIHCvwJPhG9Zd6l6bwldfM3NcW/qYeNlaB6IqYsy4xOqxgG4rwSJWu68oLhlvnoz
0P25fbqzMuRwGLMA1Ix7I6jXwqkhq9fxPREDHytBMWeyqBEmZbzYKxP/0azkqNqHliGOHelRepct
ZhrQY3tSnkEiHOMgvzlFtU+7fJck5X7+PPOlr9DzIOv8wSV2NrLoOWzaFyLZGbiRi8hfhxpuGyv/
B22NgRygOuEP+PMotRKtvBAA/D3/AKY2e0MU+6GTP3gAiTNg2AVUi2raystbFpibsSgvs1yVFfsL
OthHTaYFS2GyZvnYdVvT1hOax26+ED5El3K+/ibDHAk5YdRbLje/Z76etfDIrxnYmnVuHkAb4lU0
jFsbKWad5ceeiAmgE9csLfYYzw6J4T4m2iSzcHd+IK5Onr1HA6M3w/KNJUoCUAZDZ0O8bWbJ1F6b
WI4xgucZCKdwQ2DHtsAKg/53YAiXeDgKYPKVzNAK+TnBB2K4+s3zsOqwPZODS9kzZJs4nY7CsQ7z
/+a1+Tu6HbGrYpXlcoE57AfF2iVAFNoHzTlLrb8oJ8TF0r3kpS57ueFYu0OvG5dtZLwJiIMfhi8c
Qt+cfhll/fsUJLOj40K2CW5YL5QkUCNqBNrmh9q+QLaQ8fVmSp4U5RS2ePsnJ8ZnHn4kidh6GRHM
eG4trdgMgmo5bDZZzB8w6qesp1+WsLT07GAmELrN/mSXxdW0cqzz1YYfvA7aCUt4vPH7+qrpxlaf
YWv4G5eth5MVcD8Q1AF1epId+pI1vBOZ7xQ1fwQ+QIeA9Fq7F/AOpBQMWAzQpjKtGL8tSRHPafRl
lszJyGWxkAJkF83wP1A8/tmCl27EBqfQhoXJnYrM9Tgof1PE8eekaVuDsWKYRns/y09DWh0ibJjs
jNbzb02RrRuOs+okIne/3KXRePYH75Sq4buFawAbNl3NP6DwsqswFNuO/J/J7W/VCSTRgpDh0ryx
lZ2NoWxv9QJfUPkydDxrYdmgZkCa9NSTHvOEFf3JaYL10CW3UfqHnPdBYncz2Zdhmt/9ZcqRH6XR
XbXO3LVMUrFCg4ozEUTC6GDpkfv/jKzEoznutbzm1otBvtlues/UFKznL6/AjtKRg9ZnGa/82Hy2
GCwUMezqetgDQUk2yi1/RQpUBThsZ+S3dpz0rTuk3wOPGYPjBc//esrsdZd0yUlzpUNAmfiihCWU
rAVo0Hgsn8wKgGD6OUSgeLy03aEd2emYl3nbVOl9RMXBN1gscfEvU88BRMWrAFHePUicrymi3zc8
46dqpm2ERo8dC8PBSdgFHlggXCWLBR8HIHAJUBOIFFUJUaxlBvBUItLTo2Br5hARukjbR6zZEdSr
Y2VVDzpAY5NXKfnL8+eff47Al75gaXhlEMjviOQjiL3jwEKcKOegWaka6o4UZJo309nFjEzo+S80
r3CjxeyEmBGnaxua6iIvSJcx9epfPlhwnJvm1CRk8WXOop0Y42aAVpjrIV9rEi9E7tPXxEfAIgs1
zMLTvC0uAvxd1PKofqF2YJ5EpCmKUe6rkrixnNqJF2oTrxHYwarKmEMnTc8+W+/ThmzDCAh/U1DO
1G1KfvZofoceeQ8QgbrnLrRJZK9censKRPmWZPWMf0/ZUTaov5e+bg6EEfFqRVYnRXFD15uvjMB6
x8pLI+lN1od0dGYmpg6KTh+bq2SKtfGtTOEHT4MVkU68zsJ0gIhRJ8+klTSHcip5izlBsLYj2GNe
2yFF7yPSyOhUNr2OnbHT9ehAu6+O5aSFyKcqZj8O9s9KMXWGq5Jue1VahxiEIMVRZa7D2GZtVVKf
MZHObPteKK8oCLVV9aM1vXYRGrCnMyP6rFrNXDUVk5egzs4+ZoS7W8QMskvHzXDyI7NSznD1Bq3b
6KoBF294+ZpuDmjEGCG8UAAZJ3ZLxDqNkpR03Vm5WQ8MgouL/MFPl9wQRHyz9Lw0kclDR0GH9BeZ
HEkVwAJKPzu5tRsuyjlUmtGftUwiuMzTlHXbhGikZR4HYN11rAZBbLFZZVxwk2VJTqJh0ASkKr27
eezBHhyqPdi2BCpBobaT3WJoNUL7uWnZWmdFUt9J2rMgraCS0Cccs23IQt+aVH9ts9JfMFYQi1EH
8sBrh2W3aYp1OrTh1bO6Zp0aY/HcGn1wd7TiD/TLb2hyGYoy4PpGUpBGjdAggk207iqzwI/YAo8w
k5DtIAFWUHGxELSFYpXQt/3WLBL7YIou2k5B5h5kb6ZHVegBLic3XURdaSwLQiXX7aCSY+JjKqzG
Mn5tsfNum9LDLuB2KK0FfjN7pMgd+rT7x8x3PKa2Y+4oYakiLQVWzrDZDtlDugKbAMPWT9TWQ934
lI9jcypk/+6EzD3QAJY71lL06aLEaViSI6Lzbllaeo1AGJPsjrCcdFOrqAX2K/HfCvJJWqvWYXVE
OY45qR+cLjSfA2fKXunasG6w5QNQofdsREpk/YbEvlJViKgDLMRwIRuwwl3sIKyfwAy0bJoHTdMO
VSSpA8shvbR4TJ+iisxxHVj1axrW1kte6XWKSjJIIfRxnHJulHvoWLQk3X+cnVlz40iypf9KWz83
bAAEAsu1ufMgkSIpaiGpXS+wlDIT+77j188Xqpq5KSqNad31kCqRFAOxeXi4Hz+H4th9NaDGcy4A
OD43eticcws6a+QM5h4wNfeKCrGzMW+adT9Ol1QS3oZFAcYfxafEgpCxrS4sAJFpFoNXMDlJEwum
ZOIxT6Yx7tKsojY7JnRszKsJUVitJDXT6/ImgL0Mdkzn3c6clRYA9kKZNcHh6a0accQcRxoZZAt5
4iGK1xwT+7bynuc2fal6WB3mgjhC64C+AWkBaWCdv3tt+TOyZ6COCCAn7kgJBPgtwlfkODh2NRdF
qkp/EalPVyTivjMBgKbsr5E0WlnEjLmtHeJuenEoQrWxpl5QH1yjWJoyvewryv4lA9k5/kULBsoN
KQZFatItu59tFO7jOrnSh+QBgq7n1neeIfijcsXxV9D1UrZk7Y0GSeLBylBInJZQdF2Z5bSHO+rB
kkSz0uSi9qrLUbfvp7Fd21nwFIL4d8xqURjdYzVC+z0QCXRy/RCS7GKYQ21ZGCrpAy1nL8193jjc
3EeOxJxI4hnFp+jkVdTgRXH1Ek34OjrIRq/TlpmsAFjAcPIDbj3A/CmVvYZrIKqUUDkWdCFADXic
zQbUkSRx4Vfaoa3sO68sHt3U21Y59ZK63r9OFbU0Q/DaG6QmLfLtI1XdiHUiJZrL7Rz4pBVTIIY1
vEFn4yDxwdvq3CxqSLkV3t57iqr+4AbaQxMbD1PRo4gYX4u23tkthGpdSagTfiyKD9EYnQzKJCgP
RV/CI5EDHqQeYPtDAgaZTn3pzt9EMm/seuZkM+/S0LyAyAT8DsdNFhLlSrJr1LWQ/ARmKD3xQEff
cdgeZpWMCzVq49xyZzNi5JGM+5zE0RJWphRuXf9y1ihDqFUAh7pk1JhS5IJ5IK6skbkk2E3A0H5I
ifTaDhoZesNFWLxx+zHXRWvc+51ssDvxfZ7A8D1SjLywxnEx5Xm8IN4CtUYpbksyt1ExEecjuERW
jjrd3jzklMDA3OXXyJ/AmjsSpdFgPEJq7Gc9ZReuz/XayEzAczSeFpF+1lRQAqsruJm4xBKIbzW4
FdU4XikWBcXosepsMMkZkNUypIoyfCgS7I5SY+S8Oq8c5M/NnCqX4iGMih20nsmZ6RgvtsVZBLMF
lfN1IBaK7bwsSfclI6str8pd62YPfQixcmpThpMUcFf6jqRcwv5m6DkCDBUFAzplYYpuxQFuAGR0
GRlgn4lwENy4GR2NyyVFoL65GRzvnAX4rALj4WTdyMHCGxrDrQncoo3A4abj3FPsBaePJsJylUgN
kHuABct1hMkg1x9duiIsKmMz89vcfOviadjqg9U8JdwohRxWiu1MhV7xqm4GfQSHms2HNEii84k6
vWWIKYxsCo1bGE8j06byVIPNrDXTBXc9g7BYZC+zselgxzW5vCXDi+02VJQl4PsGu32dG5hkE4vK
4l5JgyXEyuqmu6uw5CAuufJZfJt/cLsAX8GvKdDDRpkAqICnvxqaZ4EhIzFHBd2NGU4klVyZLTNw
JnM8wqEI9gAkNqR+bNBg4/QudWVquVuD/0JsAs++3YE8vMwIXGyCBO5jNcKWMZ0LMhe5Xm/hXrqt
8haR4+SiaaflaIgrJ+1eQKNhPAYqXvzahgbpewiVSxMhFiWGtyTsyDZmW6bmqdEC6NNxi0zg5q0L
bWKTqTxB9+JH00+E40JOU/cWa7mTk75G7PhnlUBw01KDi+bM9xx4cd5pUDR340zeCpxYzPWl0ryn
QAveprBchLp5l9QTuijaLXmLO2doL2Nz6oj+R8OitCAQIea4sDJx7hGCLar03gqHA/FKsH/Fo6+K
NYr0ZmqCrXTtN2j9FiZgM+B/1bOd6tsY/hc3m4ggwfU0u3dwDFw35AycxFtBEnzoGgTBiUks1NnQ
U79mpjVhDSer11WLo+jXxksnqffGf9/glwHOodps6SjgUTjrN0FZZygj8+k6Xpdh2SzUHOGaP4Kw
PmhiWhjG/KiR7B87eMhGIW8jhaOWRnMV+Pl9MFcHzwmfu17cy7Hb5k52lRFmc+cE005ZDfYiR+yU
8tA1vvEulO7WbLXzOZkpeeA4rKhFYlcv/dans+rwbr2d2n8YPQAZHJJT+ExK51AHUrEXe3tQSU+W
QHOZwC4cZfpF24OWavsdxVs/qm6d2NpbxbETyJzEKlsjhxPnG9T+vIfukgurcgvaiWf860frQcpU
PFIjeSjm6TCVZE1nv+7OczsGEsDlbytBGqj9xjcUGRLU3JZzkMfCfa8gzUt1hGtJQE1AjGq2UmeQ
SuT0hg0mvFMvRnG57bX9mCKtTs9Q4B3rN0QwHCrbEeOM5E0LvWHyQymW0IQLWys/oMhQv4mhvVIr
bQSm3YJ246kpIr1IKI/q67cg6xaKxsbKg62Ve2fZBLr6YHjfIi1ZetOenuc+J5777e8vZxwkUR0u
JoQXQS6//T0YZOfBDuAyJge+A0UCLX+kMk9xZ8MQfaH2Ztg+mSp3mBAi2Nd4N3xrQvyfHyOsh3H+
nbcsCMSaMl6mxnBH/2ZoBiizqInV8TEXu84PAsoskAt8/HIC492t+RTTIsBOsJtjJozX1DfnBJqz
HHLDNx4bX5RQLs/tp941j1mU0wuhehgeb2ZvJxI0icx16xagFtdqcEeIyH39it/0xvvh+EC4Sg1i
iJ1jwfZCR5gHTdxyUpFe3A/T96oo/t+64AUbEiCeNRfBwq9fA7flgg2lhkux2zMN2fhhfz8lX8mk
NN4tEqeJ8eiUyMO6uOhQTPw1oZQNZPZ3Pq1+/2vqGfjQmVbqB+uc5kZKklgx2VSdTfmB8ZwH6Evj
ezUvtF9TRGg8djJ+VuPCB0essSBtQU/JeSxl/8AsOcQFGSlB59SRrwqYcjUqY0EZKkdJP92qP2eC
g0qtub9GSu0FZuCvX1inWnnD/3d2tVWzblAQUrt3rTRXvKoRoBfdN7vrFWx6nbS3cn5QzUo7vqSl
wd8PUInwSb6ervIYarmpTaheax9om7YYWP6l9539xEcmoA7MvAbKk08NxJI6Z7zjE2S/EvKQdUFk
Pbmwx/GODoWBtzLiQXU9goe+gP2eV/PZ3qjO8QXq9I+I6fLXJIpVx+DwWqlmMRuqkboxuepeJKl5
0bf7EsZXD3kESoHUvlXDxpu9iBY2grBMKgvfiS0om5n4nPJHAGDpe4VVZgVl1fDE7NMGa60F5m5p
1zxN2X1vYANxoS25FtGV6SnaStSIB/R+mGlmNOJrkEw7b7AcUl45yU0+kifmAebiFrLjRTL7kNzL
1ceDBP0uoFSkiF6bOLo0sKDRcBdUEIfjHlL66b9Pw4VwHh0k6BhcFgGDS2ybtqHUp0YKvR7n0SRe
mTRqUURzvewV1aHzEGFn1AwynPSCv2Q903+CoJfq/AIXx2JRJyh/5rnJWrAgHImzgNlRzSv7wh/S
Af5ltAa2iRg48tuLXCab1Pvej9da98B3qmngW4zsr7npSKlBxMHo16+F/a2dvHUPTtd5DEmtqGWj
5jPkvhwbhwBwNgVMCHhHMDLyuuqSVvcblSD9+wk0/1zkCWhsNAGRgZLTeeHDNZLfgQ4fA3gSjUcb
RIr6Rt4H5LTwpmirPq4sEmxKI64zxx1rFM5atXrBvSQ5WPgDT90OYtPp7PyZaC/Fc90gbh3wQKKa
ke+CcOsit0iwF3iOLpVzyQ33qiEuPgx290gI44zDmrssFB8sQQGu2Hbv0cw+Q2I84lkpOgdUDwpC
kcuQyGAHMCVdimR9wcqpt5FJ+t/IFojnLZp4Te0hrLMx8fK3Vr+JCwsRaKLxbH8mSP0w83XiZyt7
rM9YMzyq2htd9jFbHpmhZmw+Nv1fm0adOsw81o1PBdOAOp17ocyeMhwZiuou7gh7NYlIrEKPwnSq
vQx7U1XCJk2cJ+0Q94JjMayUyz2ukuFKjSSTo5a9K27ZIcoR8rm4878sUL5DNpes3DD1zi19q8fk
g6e7iWs4D8FeUEsKo4EwgNo1bBN+51RLccx6FDFLAYpM3NJZj3+5vVG7qbquzSShq5vIgiWTVW01
u1EBtKobnocXhkk8pdBI6tyFYNJeuUprsUnOZf5Nyh9JScEFhADYPj6rzu8RJAfHMxKni8m2VLdN
a+84D83wVsPQSYN6BWRff+fpWCjOTJ1hfsHZ1JC64rWc6XS4uGLi+pTMCcBRtl4P2FC1I/+yRRFM
h6Cgm/YmMg6u073zHlLOZ74AeB41CDNf6MOM8wR/MzCSwFhzJV23FNQIXrL0FgrfO9VNnmMmhsUI
UwHDX2UcRFrxVlSAXxLAEgTGEKwGGX89GhtQj0TUa+pNcGKzepmawaWnrbLWWHvd/V/fERkVTOv6
Dt6/K08xnuJvqTXusWLUCWG2j2ozGkWYLFUXLQ1Jsu5OfXXZxd+8yr6vaBKDFg7L2iI3N+TmDWtN
PY4GXxDmgM5yehg+OEcUnZqUez3yolVPPIbIjoDTcKjax0gVbccQDWomIhH2hpGK81aNG9MzuhiS
8Ic0C1JFFoIu7gMECIt8QBcaEzf4yU0MP+LcNzdl7xAPRsM3rKftx3SyY9DGxPrQARZYN+CKUAVE
tmUalkyhJd5YmDg0YL0uhJnCYfPUpbC4erdTfA1ucKncSNlQoZjl685rkRm6cFEkShuUBvC0km4P
b/yW71E2ge8eydx1DY4Qi49faYPNZTgNZLfkx5jWtKKAovnBexNLhNJrHs3Cy+GhGn1depe+9tK4
T3gWWB+vMKm6eUAF5cMutwQgMHHKgVMLOPFfEd8642iis0oRJUvelEUzvvOUXkWObBOkbFFq5PDX
7Rk2ZY4Jthtwb7VGW1sd1FQinQXlmyexDeY3dU9s0pCc+B0Wm7cpM6DIBHSj/abiEH8PK1oh675W
3L4w/ODieLfK5EkKVYgWvc6FOhb4izptVyl+CHxvcN4Q6PsoOJkpHYwv6ZdpRsOlQ/giQrlpgD/H
EftoJAEosRkDIRTUg3r2G3NAC6ppWLa8W2mjP8guYFn0bBjGSW2feoqosuv26pDKBeh4gGOS4WH8
Szj6WHjqWFMmj6FW09rzAKUOO+8q0NB8QAYG2iuvhyOsjiHRGa/VcplySkbBmZwVgNbGZt4xukMG
YLJbU6uq3D4dhk6LsQ31bBmZ9UViw5lf1u1rr1/wkDNve84DBeBLylnAdwqY0kl5A1RR5gKVhfvZ
6jaFUdzOHbhXdQEZgkvkwdRl6i9vDsAkcgnNeRjADeY8Sm4ENEyP8DCZTkFNVdA+jSPAChASDJXA
k3Bt8hZptFLLGgwyMilXagxq0B04mYyB4bpnU0uog360uE5qmMVEIXWLS8Y9igXF9ytyAHUiRhSQ
1B8GEEpWA7Z7t6uuWcXK/4j2A2dUBbkbPgU3jIpUz+gaqAskBJPbOxhtlcliNTFsPIQ1ojzQA3kt
k2bbIs7OalGdVg4ApL6w7RGAAlXL34wwU6iXcWD9sTljTfJZR8u3CFZTsbxlqbHk1RVHABNmidSh
uXQoMQLBF0G1wJmsw0XGn/N3TAcriN3VkOt0oXj4iKxh69RMGOZLEFlLNrUKEKiyGThkSF1BJy42
jDKuSugc1N5QPpncB3BHGGND4TWqah9WWbWg7et2fNApDHW4FdFdXlSbMML3UU+Hm/QxZyxUxpn3
RfCoCEkxk6gAoJThLA0KMZpxU5KQ0ktFyMERlrw2SFXN3aNpvohW3ciU/6hGnYWi/GhuMPKvuwtf
q1wFvNuPWWpBCc7rHCwNT4J1ZkNd0iyq42s5thdGRAkOLl81fkyOyUUFIBWuQWpvfKOgtLXawpH9
1k7tYhLNdhwgG1OHaGRC/SJC972ZS8q/XVWNRxSviicUMuGHIjIQV9Vl2ycQPaUt6fvag0ckHtat
V2z1ynoc4vi+bMVPdx6egpaqVDUrJRoVKojOje8qgbjo4+QMXYik2Ywe8V7wxWjTO93PoBFXZJkb
Jo+TzDV0UqwUocNrigdmbq0pX7Z+iHs13BONpujPoQw8EeWWO2N6ZmKB2npalZS5guOvlOgJarQh
BUuJ0oddaHpyb/TmOi2tO6LKt3lP5t/vX0jjbOpOa88/blAUnhZh/TCUBdfG8QJhrB2Ey4TN4dKF
L/sJElfclnoj0nqbaTwFCKCN2h5qdeiOvu5if2tbI3FlwsTqyCyG+wmHvrPulGPIfRsQlrPrBNki
LckoTxBImbfZgwrFZD0wLu43NZBikrFrW9fIYaAeYMRcOABrHnp9ViW9SzjZb3NZ9ufeUD3DM7sv
0fvz1I255sqdBQyP4ezUBADuJrrZmAu7CC8bVsngNVcaKTdK6anKQdTVnvwzR8RXHNtnehq/thbs
sPmwaXKI18GGYApNpCziDBvEku6bwSFDHZ0rhwa+ucPo2HCx2DtDJWmoKcv84KVW0rLQGatyloiL
QA8AHVrJaUq/o2qEWk35DAcpVZ9O+Tho9ntdULlBSmU/N+69N9ortdbU4xs59fsfR/IUvEf4n5MO
sp3z5yckElTf2QufkzmvocIBo+MB2Zdd8AT++kH5r0UFLpAivriqGzh77W2HbAP43ytLo6pRujHE
OTDPjPlDNBv3hTftWpW68DzqJxTQrKcsKOi7HeJb5BwaC0y9D4FH6VJg25C+C6eeY3+kSDBd6vDY
oB2EpFUvrmZi0mdViqqE3ofXyNqNO3Ia3aqy5Z26ks5KUlkkJI2zuVKashdQM0ChknCtzm6lCHad
KqLDbkrsaJu6qxJWC25TwT0iJdxRBJvUruaVHMPyvCSYMYTyyfGid4e47hJ35tx161VOkMxI2jdf
CzKCk+ZZRzVRhPK4EAa2dA4W48SOI+gKKgwb0+A7aLH/QEnLa9bAgpRMxsXHvQ1ex7wfLxyzv1Cn
19AO2wzH2rOg7tXLflegmLf2Zx2axjxcu868nkX2avkhs28OgNSGllIvkjCrPOvcRSXIcToNAYW0
9uEuFi898GOAUetxhqAgbq3LqUbmJRi/BYZHdbGnQZEdVejGinIPKf932bcvBXu475MtQNs1vhQR
ICxS1d3C0AKGBTlqO0hvzPgbJDuXLedIY8udOhVdvSGGENyrRLmhEXUt+8scDr+zUfeuPB/3krrM
JoCRAdRzpJQ74ec6C5yAQzhbNoSiSmyf3zZbZQsc7HQNUYmKHlQgH2NTe3C75KdBIZUNGQfScrch
LGxDRk7HLTeh4yxRargIXf1nRLgyMzx4jtJLP4CzQndeEzEdUq159eOJsL7+BiiFqBwCP+WIRKi/
bUEMAQ/4qVZIkjT3Qm9v09zai5wCynK8Io9/qzdQ+5tEXgBWJlq2tSkOdM1oHSYBlxF3pTvmo8mp
kiqSVwmrLiXRECrsOItmvVoNZM0Ekt4h0Ndzkr03Vp3/GCUVAwaVVRW0UijXLbWPu2h3OTbupsR/
VstVp1YFwczt4Dlrh/U5FvnHeQkM9naY433XkHOzIcLH+chrargrVpYD7mvGv2jzGDLkdq2+MC6D
96ZHkisMrmMFpPVKBT6De0VTYwhXfDlM/vk06GTfjCe9w6NJKYsRLP+GHeZm/VUWzRdcBTdqbZux
eRWl8hC7zn3O66S0rlUEqsKS2WWI2Qjf86h6Ht1yFcroggTVSjmLXKm088kiykfwxTNmKJtrznnt
MFJM4UjSvSUs0V4GE/sIlKBZqUXspEgs2mIXDMUVUJNtCvj+jMg4uCPh7AExguTm+hm5FJkGlX6r
pqWJvYUm9QsZiFUPKmCAO2/WiycTEi5LQLvbEn6v/QtUACg2AmWaVkvhjx/ZyjCbV2HdbNScqcU9
crKn9vDQD8G5w14sLJDgfb51sHgxSF7lhbvMDhqCy47N33SaKvw6y+phM6KYFebm5cfAWMlKORhG
5b7Da7LQ4vBV2RYT7HSWGEvKvBaGPW+SUF556EHGrAo3EZdE519CTDcwFJtAjrxo23QXJSGkj921
6chtblMDJsPrgcKxScvgRIYMmFWAN+7awz3yTsSd8wsTeFdHfagPYw9bYOMIku+yXDgcgeo95fl2
s7gRXMh0t8Eeq0Kw+hINNfZo4v9QHdWHYAvLw/XgtHd2EF0VDfqW3HE5Q51FGU33KpLpITraB8XK
Dq2rqUGEV3VFloRzZEywI7+0y/kt972bKAg36RTsULA86z1zU4acfnP7KBIPTVx/rXZ8PXHn0KEe
BhxCwpQcsH3Zh7grYwIBiAovwzAQnOFAbBFKuhQUbSS6BcURv8RBduGJkYPTXKhn0KOKPClCUEYC
s1S/qiGDABHyUkMYH+fVygASPHbiG+IID1mD5uAc/Eh77TaYgLw1VviE4sAaBom7FlZO03Yzrkz9
bdoHzwlgl75O7uGfv8RerGPXoswGoTG0BsY5v6cO+9pw5KYgMaSsZ+mnb5mInmUmr8pyuowpThk4
IFWsylY0XhG30mquyRDCU1GyQgqVhey2JNvBoHoLALm7bkb4qzZXqchL1KucpVVCJ6LWqDqezKDb
GSOoDIy5F5PhxWRFQDXDrLy2FS12iUhSw5sOi7wQ0fuAoAXEmwto8WGfrrZwalHoQaYejS2nolQc
vkUIZYAq1T9ULiTEdR+jcTVnCn4xXg3doC70ITB4N4VNsxkuUw7kxtdulRmFe4AYaC0f29rfqVno
iLbVvbcKkEX5mEjBTrSoWAPMc3AkWZDCMS/7wbvMIHeoW7jiYPmLsNI5kvfK8peOD56GQFQqwqsm
1d9jJqsInZVpkDuG7SFzxUMRhs8xgcPAcnqcpvCSYr+1kMO7nTsH3eiR3x63qVtvBabW4vyJ6FeQ
iW0DEZBpAdPBto/SPFCQLpdh6m8SBAZIlfk3KhYatiZ1+/lliPkKrOZWnQ4yR1XeMnj/GwSbD7YT
rv7VTEPmdJyYd1HpYZ3nDaXWsGtM5/8K49RMKJiZ76qpJK/6PST//89//K//87/fx/8KfhS7gk1S
5P/IO8oeorxt/vuf9j//gVeoXt18/+9/Oq7lSJN7hvAMXQhdOB7vv387RHnAh41/QbIRRyOVKzsm
Eq2ctNTkTW13Ew9hYnKkUZyfbtD53KAnDGFZlue40nYsQ7jyc4OZUUeE8sLhABryzRDEzgfv1tfE
c0Bte0os43Rz6ut+6Z9qztalRTuWlJ5pic/NWTOZRhkO/oEt/xZSr+WZhDV1/98bxo9mDM+FH0lI
R7c91etfhtEqUWdAXsM7mBAWOSKktPaia4GlKjt0ukeG+aVLluu54A48ncoHWx61BY2GFZLULu9a
QFcoGHHN1szvytHIjDt1d4+oiFIZ08ColhFdPt2++6V5adGsp3um4Zo8wueuUntiCwGn+p3Qe9iH
60Hx7SL965UBWTVHQ1Jz1jXUF/FKT7f8m55L/hNSMMCeY1vG56Y9e+pG0q75nbA3tj4TB9r0pQ2/
52M1bYgS9NkP19tws4U+P1icbtz60m3bcKB88ywD98HzjhZSX3rIbjhacEfyf+cEQBNrd3e6ia9r
VTXhCNs2TMNyvoxsO2rFLP3gLsZXnZtHqMEw3q+nGzH033XEZvKELXUG83j55FpkFVbsH1KQocCj
nNC6zi2qEwZrkBCIIH+6cMnaed7VbLf36F4cTj/B1wVks3JcSzctcBymdbSAoFUdgDVK8ADZjyR/
ZC5l3yxqpOCS28l2r0639tXe2B7z5XrS9jydytTPa2YqmzIAd5ne5SWOMgUwqQ3cR2d9QhfhmpvT
rYmvm9ORroU9pQeqvaPOyRLfpir97GBqXv9kBoCXy3gS70KX4QpAveKPMbnW9JyncxnVd+NI5MqK
g/By7tAljud43uSe0NFaoDyoQXlp2cborgSeVx/61Mm5TcYjSt0lHI2IBm6khmNNMYSg0M60Dl5m
2Re15lK6Mkpx3jVusoValCywlgOCGZD7vT3d5y/L1tRtCl9c9iSnCWrln0d4sJ3BmAG77d3Epi6s
kFedaREALuX3/6AhBtVxXMPGCz06OpwwnyenqbtD6icorNdEB+uC1AHQeO/fNjWm7nB5cNmFlmOB
nvzcqTLInCGFYREQp3FVwaStQ+M1W94PKNA3rULsBPnFUFtLJZzXE0U+q9zo5nR/1Vr5fHY5mFJg
saD21HF53N+AMLBrGsUB0oTn0JvO8sh4GKABZof2MgIO4x9GBBJPt3rkEXgCIL8pOJ91kyoB6s4+
99wBApr6FRIFEl21RnOfSkkBv3BxQIPMfjvd2BdbQGOuxJYbkiYt66iLcmj0GlYTcajS8kEorGlN
YX+XPle59QC276kc5j80+Zv+Sd3QPQunwLYZ4M/9i7UwhxnQYWYlF6ssymwUxLgD1ymSHtQZ+38Y
zy8GyNSldPB5LN2THNxHXZy435TU2Rj7YSBOkLtAYuL1UEeXCjvi3p8eT/Vln5aMqbsu8ycROMCy
Hm+RAuqHKdJFd7B7wJWymrxNxklMgJZgw+mmvvbLZEnqQuqupLDSPrJ0hYg1f/JFgZptDR/LDF1b
gjIYVQa9BYK/bV51KyKueLrVr7OnWmWtEI4G/Hvszxmi0KPSNps9Fdw1fv8Tx75OLYVKU/8HLdm6
LV2HI1l3j5wN1ya/ZtQjgHAYNuYuuy9hOnRrd6Gn3R8O/i8b3aRTvzSlfI9fvMfYiqAugedk11I1
DkWD8txUGsTGeVQws3p4k9S3ne6f+cUR+GiVwSQORZ2aebQwfZfYclO57R7l3menrX5IIGbhT/kg
o3ypgtfeZMTLEc5j9UgK8zeB942QA0m5V6s8suEgMyu7EcU8Pw2/Gw2y4qcf0lCj/HlBq6H5n4dU
6+GXoaFqF26J0cn2sDQ4VyJVEBArTzdFmeoE4pCEaKwU5hPPQY+OwN7ZGENEWAMQWpx+kq876/OD
HB0ImtMILcDt3g8OuzjpVj6wfQ2SzdPNGF8tIu24rmHZ0gaDZRy1E+v5OIYmF11qpsg8WE65oNx4
gqM/5sAZce01+PkAYqDW/rOYNNRoE0Lg/TmLBdwUscl72xD5yrY0+zYNerKyhlfv88yar9sqRwXv
9AN/HRducVxG2CKmhcN0tE1ywoa1SVERqD3IodxBvnBOvxom4l6nG/rdJuHWI0yGBTSfPLI3wdAA
H5hksy/IncNlTSRUwRsl2RKVeyS7R6rwdJO/mQsHtDjXHI96IqzO58VnusJKkA0t964F3A2GCdSe
FAAsiC5htgRCcLq5r0NpciXWcTZc03Xs4w05B3poi2Fo96SySHjC0p7Vh9NNGOp0O9pPnLPcVJks
z3XE0XQ5GmzfSAzou4S8vgbK0+8eCPyQd4DgGJ2E0aaAXJjn6PPa3iZFIcRMkj9samXOPj+DYEhx
rXT1A/P6eVjHyTQz3XSzXU35lZdM+7kmsH26o1+njjY8S9eF7TKejhqHX+xGCvpn6Lsw2Xfz4N/3
6eydt2j+kn01K1RPdUqXSSeYB8iL5j9Yc/X4X7r3S9NHJiuIXG4HnVPv4eRyFxo8Dme2R0phzNP+
yuzAMDDNwfJ0f7+OqQWfObEHgji6dPWj/hLjzuoxzu19XEHMnPnfwOCdbuHr/hNEHAA94BYLy/4w
XL+MaBWbaBNTgbLvJ0QLdfsDWwzIgCR8aKDkN7yFIDRPt/m1V5/aNM3Ps9gFvqnVpRbs3QEyzlwG
ryW5lNNtfN11n9s4GjkbMudRI862p2Lx0pXpDUqE97rb/WH4ft8Vi5SzzXnrfXEnNLhIjCZPgL6D
xy+HZUAm+D/pyf80cTRaMznj2e7mem+39mtbUQhCENet/jAnv9tZ6g7GXc81COYd2eHCNOAyKd16
L9WaRpal6Dv/vNTJfpuwri3gT5/Oy9779p907v83K5U388vy08eJddkb9b7TJ6QW7bQ6x0uazieU
xv8wjr/bwB5BGImSEvE8T62YX5rqrbbXujJO9iIqLn27NNAO8O/MbliOWnBfa17zhwZ/szZMg4p3
4ksCl1oeLcFmyH045fxib2ltuYJJ1VwHTTU9nh7B3/hSwjSIzhEQ4eT6EnjRdUCgvRi8ndv32w7U
CRF8aIMFMmYUDiCEfhdmRkl1qLsMde8b2lrnp59AWb4jy2hyl/XwpnWHRzga2KJq+i6fPWfXN/kh
yYPHxETqQwsmAodW/acj4Dcb2xS6h73ifqKL44hdVYrJj2ITcXI/Im8KguYsniKoW8EcnO7Xb1oS
uDi2JJZOcd1x9NdxQjkWUgNxYkBiCbnCyvBh0Q7z/Pvphn6zUASXSd3gdmcSAlUr95eVmWgoqEFR
1cIDIZt1p3sFHNhNuj3dym+6w6EpVZhXJxR5HPuIHV1zqMB1drXZpPvBKK2beoiCTTs4gCj/3bYs
w6Z023MsDpUvazKShd2hTGPvE5kZ28IKUoh/a3vZ6X67Od2U8ZvRs5XjQ/QRX+5LCHekCLfpe0A0
8MOjdDxk7VvquYqZ3q2Wsd7AauTVYbhwiwKQatX1VwalYHuTVPKmdjy42cJIOxfQOi/+8GRfbzm4
KR7HquRcJQ9zNK+jHgO28QvgPZUwX5Oosi5n3QRp7aCY13Xhoia1jdRViSoQqvV2QirL89FGPv0c
vzniievrJglH28YPPbJDVRt11KCZwz6hljKY99RVRP6VDbgwaKgGcDY9y/t0k79ba782qebslxUN
LKOGCbj3d5oHBsom9biom+QJ6qI/mYOvgW8Ty2cIJE3wXoQ01KP80tSsQU7XC2HvvKK4dbT5tp6p
TlX0STrFVVi8VQqLXVb63XlXWQ+n+/mbM4W4jEXrrD1iCkeNIwfRm+EczHC9qRS1VY3LOAN912lw
oFGo1VV9/YdVZX294AsuTFwldYdQ0JcYpmGbdd0Yodx5tXTIKOsjaJFxupI2xKCjAR2lKxr4KSnY
O5fZAPQpHcZ06Y8TnCSBVyA+NqEPWptGuSl6ASo56gGC6wKWdkjzNrHXeMuAsuINkwc3bYu6ctL1
VNRJMb97VjRszapqVtKoLWgyQnLt+gSmJxyJYlei9RcCFOdVQvwFtBlZ0KWVOsZygI4KTdU8f8gx
7OcphK/nQRH3/7aVI5PjEuMkyut+jV+1dTXFcM4Ve3MK9YckdroDGZByq7lh9oeL3ddzzzI8bjuE
MSxDstM/r7zem+sayeh0H5fRQ15AFRCD3JOth9Jl83x6oX01crQliW+S0bW5TB7t4dJ20jwr53Sv
I7feGuF1Ngfr00183bOqCY4fAxOBR3Z0h2zkOGTZWKcHLYjCnekHzho4wHgZJE7xB5v9ddvQFKE+
bIBKVB83VeeplgyVm+19s1k2jbeJrZ9R7P4gcKr9Kf321bGlLeLehBY9m1zG0RbNu1IkTVMke4hH
NsM8vJrgH+K2urVGcWcS+UkaJGlOD+Vv21RZVK7DZFE+ruu/2KSWA3XS6eUhhc652JkQuVujEpBG
JLoHD326ta/2nR56rERWPTeQY/tOSsPX9ZarTjFQKElpuwlufgYxG032tPEqMwOh201PkW/JZzcu
mz8kNL7uAwwSl3E8MvUQ9tEImy7qbtBvyZ1uAGSAau7Fbry1VurPqSInPN3Zr6sUl88zuGqp/IJ7
HCmuBpvCccsXezDr/5e081qSHDfW8BMxghYkb8tXu2JPj+0bxszODr33fPrzsaVz1MVmFGN1dLET
0oYGBRBIJDJ/89JnuM/ViDWAnQs/3R7o4zfk0lWn/2hCVRVjNqvO1FzM52392U2ghxWZY/t/Aalo
gDtNDsW1B/E9zeSVu3qhksOwrCURXhgK5anroML5pO4N4s/JqciOWfsQAD3QUIe3otcatTUkgiXj
c48TgBQFj409mbHfnvjHUKORthGDNZAIaDTMfkFu46tVqKg6lyY1UTvq/gzRWvfkY89f1fn7eTUL
WqpE0Vns7ADgmEFRGE49pufaK34UafbTG4vnNsUsuYABpkunIVKPbTGRgiuayaCCb0909oXp56qm
rMsUOlWUdWV59hsGr9baIHZR+zeqQ0QfOQo8JP5w7RoxHwibS6iWK2362VH595AapTqVwuoHmEyh
FwkSK758GVQBtyL/ISgHKkOA5Ujw+/bs1oaa/v27GKTbqIyGZSpfsjGqHoLRy+/jIMU2a8QNyB8D
faU+Nts2E+RoikIASHgDUrSa3VCVZwTtKIoAneUEvxIMLv3d7RnNjv4bqEmWKaMD1aBxM29NgecF
EafUAUa2+Od2MRJ8Kqp7iqH7Kztjdj/9ayRAG9wYhqoRVq/XrohC3BUVE8nBsrf2qMVllCak5OTr
3jkXBsLlWrdWw/3wvbgJp540Fy/VaSLO9ZitmfkiQnPGAZ87qcg17YbsEXx5AnkXddXba7nwtejW
0y7lJQjYZ/4YbGGruFkekCZBDZsgsG5prAzx4XgxIdLxqW5JLPsAaMqCuuqaTI9hAEAZDzZe8Lei
wOSFJ6RaJ0lC/u72nJa+2vsBpx/0bsfHqdWWhmTEDtCpgE7CBDNF+gsT6m0L3vv2YEuf6/1gs+CR
EZ96BTNHh2aZU3X52dWDc4fP4QZZn3/YjXnbj+8GE7MqWYVcWWnWbu6UZRtvsnIo9rLUDI+Ixa0l
E/PI/O+xiPs8WVVDlmf70OoVPmVdxU4kQvS1lABOXfegafG3CRwqEFWdwK8TiF+ZjJwxb+4iaWVx
l38E+QR1M5362TylkSCiuAQrmTfxUH+q3Lw/xxEa/7b43OFunkr4F2blU9PUf8IAjGc0qsXFtt21
x9bCltIIOUCq0F6iRzVbDIhmupLaXuJ4Vfegx1jbtTpNqcz7S7bbX4iprYBulIVtRXGLxEOhZWQj
yHi9h60wHqO0CEFL1EVx7w6ltRVYKR3geWboDaj+T9mVYEeNfv3TT8FQB9YI4Llsh3MGdQPAa17/
tGxQw/QI6x+K3HT/PM5T7dbYBZosVJbm+hcidt7kuuqFjiVKevTqZ7Mc/759tt7e7O8qitMe1IhL
lE1Vg3Rovgc94Ibom3nZM2Q/gaxAS39YgpNT68o9oguT+oeeB1twuQd4vjJkEY58V/6aVAVWfsrs
tf32U+gkaGBnNEF8nk2XQhYw2s6NHU+P7D34zO+6iMSdCAHulGOTwiPu+0Po2dyz8tFXVuGDb63h
+WJoKgXe6eCR9s62BEp2+KVISeJog/VoV4XjAYWOJcySS+szSJhXoTV3g+EddJQfjAL+a+mhEoqO
juE+mihmNQlMg6A/r6zMtPfnvwvw7ZS+yaSr8/RJT6ipxKGLIDCUbZxN9laMHBzK6T04dbVEHXds
xx9NHzyDNkGstF9NCBYuMfrTOkPTVLd5Z1xvxTbNy7aoTdMJIZJL8HE2di3y7e15Lp1I1t62TWq0
Qp3nNTkpjWapSey4IWauErQ1DMej/JLVfbsPFcN8vj3evKD1tuPAwZG6kJpyvmbfO0V4VKfQHDu6
WpwSVLsiQGEJyNcewoDuIY3sdvbZQppw/aMupFga7QpTEQR/eiRTPHx3hQZkiKbuBdAqsQCy6vF7
JarXAQWD23NcSA04TlSIZdSfsC2bDdOafTeEiS+TGgzfR8RnrcpEFanGlg4F407cYZ618hmXIjmJ
I+GE4AoDdnaOc2ws0sJvvedEdHtl4sbI/tOEOVB7UBYqMtu3pzjtvfnpACzKmxy4nfEBMWpJTSgs
n2Qkq8sXi8JNEMEt90T1OQq6r5Kngj7IXyYi0u1x5+2gt+1jU6zTOBA0yD9MNPWk3CwRr27V5CuA
q3OFT7SdhHuMvC7uRHGFXq9Z/b2iiuOwfnVP23M2cTDAJi1EKv/0G2bfNgwrG0ic7TtjCdF3ILvG
uyEpH4dRV1+yXCuOXKqQmnVRPGkjis6NnAhYoJb8K9Kr9DhhC9aO1MK21i06BBY/DLzw/LWJoSKS
aQgAOIgubKPU+OUhe2QjxICe3AUDomNtw+GT2i+9RX4Vo+EeyvVdhIsLXcHPI265tz/Swv7XrQm7
TJ0NDPM811fGyEq49kZHRiLK1zex8RWF/zzEYKI2kVBa2RMLcVIHpAiwRaUDwO6/PtVVkUQ4uRSR
M6mmKmrzpbLwtbs9paUxuK/pk0GEohQ+++x5HGWja2aGk6jFi+/aP92kClbO8NJnBNMGcgyI4ASH
vJ6HwGPZSgPJp9GYHzEmeezbcYux2OfbU1kIFcyCm1YAuJj6f9fDGFGcZko6jE7b4Qmbm+kfz4ND
bpq4wKOm8aXso/B4e8ilDcErjJo+SRUznC6hd3G3tLGnKDt1dJoCexJTetTQF5GgOWrw5Msx+xX0
K1twIT7R0vzPiLPHktcaGDJiKOyUULOivsUMSNxhWfyQRlGC4pV/Xw3hXu66lerSwnWqk83wsKBv
ooPhn80UY7XMRZLbKQ2B6aS6G8Po0lvNOS79laGWQiF1CNUmSZj6b/MyrFVbLvb1ReC4HXzsAWGL
tKmPGVfpRLqcUqYUG4eJ9KnDx4fS+F+s8fvxpzPz7qvKTR1EUl8FTtaPj4h246icwXDRd3lNZARZ
GwcNTnjwl2/vpqVvS8dLoydPbCGXuB53MKPS6tQmcAYruKfHuOcu3gJTuquyGpXFlCJtYdxPbMvb
4y7tYmg8hqFYUytuHmarJvHcGLFTZ+JAmwWGig1olQDFZhJ1UZsXMZorPJDFqf5nSG32Mg51v2wb
RLqd1IfUb1oxirHZMW/NrxOZEL+u+zTV7wNT+v7/muoccKeKLI4Ul6n6IbdaUD0jYHWvQNaaqL+2
F58C9O1uD7k0VVDZlKUoe5Ojzb6qyCVU+xUuVmSgcPFLzg2+1tMuMlPrIMj7U+6tKkx+3h526cDS
voa7RPWSPspsWC2GBY4Doe8oOe8svyD/DbtCPnapSNSNROdxrfq2FOYBXWCNbkzI+nkSqmAtHScN
Yb4Q4mkc1Fd4endcYWvAqqVMGzyuPW1ZSsAfynxAccscAWb2a9/8nCQE/N6CrVgqLxoMT0ocX/Ha
vDSm4uDKtfI1lyf5n7FnscEumwzbS4/Y1HpnQ0v+oBj2a6IE3/56i8Nw56sG1b6P1Zwi123Rd6wl
UiiP+ph9mjjRobfWAlo6+ZTyQVfpsDJpyF9HnNhH0EbRg8CJq/Ku1EYnsHX8UPL02zAYXJr9Lhur
lVrJ4sY0eR+RC9CFnUebjrKI1xd8PaRpDhh84AepHiOz3ZHsrN0kKr9/ntSSdvzvWPPjXpXy4EUa
X0suUVLGbYBu5UHjFTGRpicZhgaJaiuqfk4C5C4K0mVZrEScxdvs/W+YfuO726RLez2oNdYYz4VH
NVPuk6TejaaJVpkALGej4TSpF+XVsLcqzIIada0MuVSWIwb8Zxlmm7bX/FGYZYQPymihcTmJDYPO
5p8efC2hZefpfyvFA0Yo2/+uFsOTguhHx4brZV5xUICZCVaBzTwCwR1jP9zjZIIWK0xVdECrfMeg
6W7Qm+LcFgMgp4CG6z8/ULyQqWlPbEcxz6VTO1HcCsl17KbwiLHB6cOO2UUdBe7bAy1tb1NnBIuh
IB/OknY18foaXxWOlJTeVbVyTECX1iZI01BbGWpxa70fa7a1YoTxfRwLSVQgwoAqeUxt935K0NKs
eiq96k/XtAe5j09N2t9zw600kBeClEEySo1VmOTb84AvAsqIpjdymSI6Sv94J0fZWUvClbRoaZp0
IpSJI2a+8bmvT5CwCrxHYyt99tovyKwiUDZJkYF4gNbNkxqvrgEeJ/ar/coCT+diFj4EVd2pN07H
kZ7L9cAjrWQpybWMNzk2GKOeI7ovue7K/BbeLdPbgZxeE3SO5y//Uku6Drxd5GDcggNLmtwn5D5c
DEdbz1FArFausIUdylMaUV9a5DR45p8tltQc78AePTBffAOTc67ZMVKQPNpSW6ys4MLcuCsp8YHw
03g5z7IQtdQReMPl1olQr5nUgQrcalCRE/s6yj9TN1i5XOZ9+KmM8oa3mSgpMlCi2SfDha0xoTFK
z2Dn/NfIHnAx7u0MR43UlF4sKexc5GAl3i66PDxVnoatTWsX6bex6Y0vbVDrKEAFTbNyEy3sJJvI
wzsecAAnZrYONAlBMI81mpyEx19S0JWH1NeN8+3Ys3Agr0aZ/v27q6aP2hSvmlq6uALVKbNRxJPm
1tYxjBVvBa+1kNVeDTVtsndDYSaTohYpe46eBCds5I5I+X91E7PdNqn1M8CZZxON/QFJ/k+357iU
/V2NPOU070bOlKRMCkv1nYkHh6Qevq3yFrHrnSWhrpl96ZLwmWrWociTb7eHXvqIAFapC5ogEOR5
HUOBM9BauWxddPzjTpkcmag+2+HKR1wKd/SvIeOAiqRkMn8wBBX0f8+KrYsZhU7nlvh2W+ohkaqD
6lpPbVrAh+jv+h6bZqXY9an+z+MRGSFFc3qJ2oSSvF5gVwZs27tp7wyIATRm/BDH0otpios/WTwX
+VqUXYoRoG0NCq6mqn3AQeF7JmPIYliXus1xfdfLzzp11q2EstCI2JFf6it7d23A6Tu/20F9kaW+
i1o5IBY0uWXDAQj8lGbtfVRXB6Me1ZUguLBlp0oGqEaYcpSn5iQN4IVeJSNM5LhavkVz6IgsJ4q+
qaW+9pY4kRxeJlF7IyhXsp6PM70aeE7TsAMZ8YLplCIbOglj0X07ivwu1NFyX8uwPp4OIQMgYeuQ
7FHBmG0b39BSqYsTz5FzVUMz1KofMIZMt//0DMLMhZwBDIfH7QfREReXRj2NLOmiB+gbYv0X7OTJ
o/n2KAtnkGG4IXnOQuEC7HS9RTAzSXqhd9YlRjxFDaVDkAaHzsVSuy4+N25xn1btjvX4ZKjdQRjj
59vjfwzk74cn1lwP7wHtrdyg9B0Q+U9kgMj0IzQnSmMNS/UxjE9cat5/IKksjt/suuy6rop7I7Au
WMVtspxyDzvkX1KwZfLNCibN29tT+5h9kFLpbxIKBpCZebbjohY6Klne02Dx7jINYU7UH9UyO3RC
Od4eauncgVGDocp+5PkzbzQ2nihjvVA7B4HHNNoMNvI0ViTj5+VF9d99p2vHSGqUUwvq/UXVBZ3q
gFRh5VcsfMwJKTdBM0zOxzwHKmKRA3OsKsedbInRAZYP7K5tZ31Xkd3PLKeN5G0TDQ+efuk10CH2
pUF3mdfp7R/y8bE/5dDkmBbICIvEfbapal8Z6yCsHDOz1Cc10fWncMiRBsGYcKMOyD3EI1ZIeZzl
ax9iAR8h0JaYkBgTBAys2fXYTZTEeJp3xsUG6f5MM9RF0BQXTL0qNp2uS5tYMbLPmEKaGylp46+B
1EJCzYpadYYQatumbj1t27WxcbY8uT6EiOruIm9UtrLckLK5sv1bro14i/Ycev/FkO08/DjvfV5j
95Ys+zvK45+yxsKwCIPhc4b+8rb0E744daMjcRG7tYi/KGjy6rsYUrzsXK90lH6wfjaZET9buAli
yIGdVK1Zk1VOTfgJIvOotEX+aGZlfMiGUt3pflHv0iCydiaxCqFuVfmUx0l76Ma8wWRKyDn2rbV+
GgwsQowq0B4zG5R+JyfaU+ghDJiLqn1o48J9rTu/3qkixv/AsF+ruhh3VRv9juKiYpdISIinSSBj
R2WJB0+pwpdgNLtnljJ9SEOs93hL6DhjhcO5ibruTEQNUY8uviqNi6mkV4cPLBIq6FJU4/YhtOfe
NPIvPHvcu0yFVyA3aCl7o9rhmIgGoN3o2S8pNPPNKOEGkHdNABUmLo9kRt0mpFr3XKoeUwlQLo0M
S9t7eEojAols7YAbKZxbhe8tXD96UbBkP6AaEFOVbKRTnzT+NrBTb5vmvXu0jGZ48dD1aVA2QLR3
5C/70tauvJLqLASjKQghLAO/0NLnrwU1jk137Bvz2fWxHI3p5mw1Q7L+knzLeIrgZK3ldir7/PpF
yTmYhGxMhYcAkKHrc4BWkGpKruY7IgEQlrRP+Ezv9Aqp7frAHZ023w3rZ6IEu7iEa7EK/ljIBybt
BXDCKgIoHx60SWOM/Ri41iWXsTQSXqltAyXGlrsY5B2VC/fo6nF1uh13FhID2skAwlRdYde8EcHe
pVsMl0p5GIZOLSQLZ4E03LpF9nJ7kIUgyyB0zi3etArN++uFpYKGnCSkHgf8+p3a4K4UVbs01r7+
42F01LpAWkNG5dE/+36aWsd96+fSpapN7yFXg+Fc20LfF4ayRlFe+FbgllA3oymP5sacIIWiCm83
UYaO10w4eQwuq8coM2jOnLxg7RstLB8v52lXTMgVGnzXy9cpvRdXMcKDsWFwYjXf30i2/5iqw/6f
LyDo1TfKAeXfeb+5M31Ti4ZS4G5V7vu+vUiJsDdVbfx1e5yFQgB5Nlcunwts8wc8ZOoPpktSEzqq
iYeFK7Fo/ansMVrHoE6Jv5XgcFzi333ffrbDCh1td+XWe9sMs8POT4CYDQqMDzmvriu1WpJa8ROG
SsEtW237PQ4/I+IY+EyWVM+2oepjutjjgtiFyEi5pp7Cdyyrr53uFjvIpOO+CNPW0Vwjvyux3dxY
gac/RhRqsRfl5e0Wg7er09za6r4hNrwYs2OvKt1Tit/PE/VkssYadIYUQAlLFbNYqbcs7Js3Ah1d
Cnma5mzfNLCBilQMvhM2GSa5/nBEcPhBTrxhJYtaOA3vBzJnGbEU+7nmcWk4bag+xXH86I/SA67m
j77ljxtFhGsExaWoNVED/z0zc5YZB3WhyO0EWijr4t7P2mc901ZRitPyzHaIAXaADBX5Ddo80/K+
C43CiFIMJmTfYXM6ZXOq0Gud/qDfO/yUY/lBE0AKTmYf7LsGZ15KANJrTPObP5T6a96/Ymt1++As
/iRwVjDjeMZxgK5/kh54Uau5ludUPD8ybUh3uh1imTzEGGYhUWzUxzak3Zan8cp5WbiMkUJReClT
KqQaMG2Bd4uhdsjOByMdy162IOWx3lsc1qkqcyv3rVSupMMLH5jhEDnToSVNqN3r4YAOuZEvS3QE
wsQ9y3mcPgRlsobhWTggjAJhDiUwakfzDMONK3xaIjVw1Gz4NLb+OYmGl0BZSyzWhpnyjndrJ4G3
bpI+Dx3R2Y3A2snPX2ylDZ2qSPPX2ztkYeFo4oCAQr+At8T8DpToJPqFUfjO0I71RrajRx30/u72
IEvbkBuWjAFMHMWf2cmwS2HFZk/nzkyy8DnKFW8LKSagCG8j1gGkfWeqQ08i0XcwEb18ZXixNMn3
meFsQXkoiU4nPDtGYWa4hYXBNukjH0cMqz1BqMVlZUC9qSlU75E3X38uRr/d60kBLbtqR/xdsPmz
ssTcVKoVI1fNawTFItU8qGqZqNso7podrhXiCMc7fYpE3OAt3QWPkoTyPrrSMsYLSp4f2txGUVsp
QDwWeMSGXpRttUDK96KR+yfR9uVReMrwoqaBDFYG10+7tYb7kpQrQNwfQn1aZRRIOHPa98rIir/c
uu7QbIrHcmvIjbdV+wrzu3JEaBTJfasZNwJR20eVNP6E9EF9lJpIfWxEo30p1eGpVprnCGT18Q0o
2Bn5w9gh/V7iFbLx9TrZm21X8ZtWoZlLRRlSFO4Zjaf81E683uRhlGVeYjdESxyKva7YN5X7N6Tp
e1XhNU9gwlG6xkGq2Jq+/LvU03/c76IqSqSwgLKRAc6LJQm2hLJZ+YJXuvrT71uxl33Wr9W1+HB7
9y/ddsBxYPLRzZjKUNczzcxOszHTo5CvF39MMyf69ydw6gE+RqsRfyHuUuyFl2UZ/INK7PVgeaoU
AcLMxiXEPH5DyQ5uZpt+t+PsV2MDjbk9taWDRf0cdsYkA43M9fVonhsqudkmqKFZTbkPQ0XdmaVs
rSzgUvp39eiYD1OCmSx6G0vduHsZZVzn2mI/+sUPZXJWbw3zCbH+U1CIA/K7G0sNj0DSL9agrtSa
l+KYZUNDZcagVeY6abYxxB1+9oFTNO7UinXiepd07V1XeDslNv/g/06dX49WVnlhWNJenfYBGT2E
uNlRCRIzd8OxiR34xQ/0yYAwJ36+kfTg0CTSs++rj7oWPo1Rtr/9eT9eRDwv4WVOFDzATnPehQ6p
OcxK2GNBN+xa5Scq+wcymtuDfJwdg0AnBv/2L62S6z2Eam4pt0nROxrqMfdwMfu7AdPXX3FUBzvb
lxFE9GLh3ptm6O07vw1XAsHC+OokKswLmnD0gYGqUgWCTtN1TtXi9DvVR/yiP2XoHylhe+R1Y58G
XBNHQslK0rKwvDwHQcNP/An1Axy+9PS2adqyd/So2kRQDPPhFGprZ/RjRACADsUWRQZehfxxvb50
q9PYboPO0Tztb6F4h8qK623jlcYmyIw1AbrF0ViKSbKYjtf8SThQO4XL73VOYGbPDWcD2Xuof6Vx
59drucvC+lF0AQ9nvxG15mMlmZl0QyRap/Jl9DBAppBvCw1n2z5bSSE+xnCTpthUKJgwcR+ItXlL
01XzRs8Zfet7DqrRBu/n0m7vs35f++7KnlwA+aDEjAAY9Z2p1jq/M8Z6NHRMQ9yplD++GKW509of
hdDDS5YX3bEUYbyrYgU1Q2DLT2jRxptckin8VcJdmfoC92n6LbD8aZ6g2DrvBcUomvux/+bi5+/V
MVM2meHeubgJYRV/KhXz0bbxIQq2zTY2NqoCOaa2/Uthm1hqYHSLNcN/sactiMFEYLrwBKf5nu59
Ootd4F4os8FsLbtd3tFbXIm7H2+3iUXNAFTYgCfO466IwjYNDdW8JKP5RQEeLYf6CpRg4bgAiib3
pppOy2a+tiFGtl7d0o6NjRHLHu0POgd7qw8PxrCmDb+QcTGdd2NN0333rEik3NMxBKmdwg5/KXJ0
jswg2WA5+eBjQ7eh3PxYSNZdF5W/lVLAXsPi63aoX1zQKQohaTD14qZQ/O4XmGGD0GmqVg5aVKce
1+d4lQKxEM3ZFySWMsIUU3viegitHJO81mlcuh6mrxu7z/V9nlSQtkAZbGo1DM4VQNKD6pnjhidP
s1KEXmiO8BV5g1Jt4EFFbez6B9heaHsCg28ny3NvmwjMi9Xgk5SUu8IvT7TMH206w4NnYWgk7grK
ObU7maTo0lOrNJ+kEHvuqolWDvFC/ALuT8OaBxj4rnlFVUhaY1uxKy5oWGfHElz21pUM7G1Mv9hb
Nt6VbjpGK/WkhR1HO5ISLl+DG96aU0g1rzJc3JOmAmvR3zX2MG6aUWm3uSXp32nOSCfTSttDncT1
gzXqwS4v+Tl5i0Po7Y338aYArY0qCyeZPIMq4vVHIV1UVDfXpAtNM+00KIF39HPefi0vt38+FJ1s
6hCEbRqi83eNwqMp6WsAWUEjP9mldIdg8qnXgpV9tjAj+IF8Sjh80yU42+emwpsyThgGv+HEC7/Q
2h3K4tvtZVvoufIB342iXq+bNLgKwF7bvfRV8+SryQ8pkL5RitipQ7QfG+2c48JsdNY3IbrPt8f+
GCsYGrgZBC2EbT4IO3XCHURVVe6lMOAhFoZFuOrW6oIfw+80CMqu0Hpp1s3vEY1z0CBJ54IMEMpG
VhAsmCzQIiX+2qJZtLI1lkajW045DIrWZBNyvZp6EQ842XSMVvgPalE9WALvzjI/lOoa225pe9hg
Aqn5EQVp1F4PZTYWUFJsLzEpxlx0iJt9o8q/5Nw8r3wldek7wXABHksPCmTl7CoekAhXEOAiU4HP
Ahwb+2Ja88lmxN5vo2QRCp89L6RBvve84Xfg5/FdJdd4Q0v130lY/czDGkWDJv0e5u5nAWbSroz2
2Hbdt8gzHksaP0FXubSUMQA0y+e4sQ+Vrr/ZJQrV3vqj+YQiyReFDUlusi2rPMDEqxZ4MEKvjGTq
B1X4qWrFJWz8UxxrL37YVpvUN86tFh6q3sepS/6rVSqaxvyX3u0ubR181TzxzXMxYrWEvDW7JtnI
g/G3KXDly4pLqxjfSwmzYFv9NrYZmFzpFFvVJ6Chx57Vljoaq42F6yIZGV2K/EHORnxircTaVgOu
j2p3Nqr4CzxLjKht7qToU6uMKNhKD6SUJ0nxnsKx/TR5V9pe8KtMYHhg3Hix3PTrCNZ+QKlS60O6
IFGq7+Ic8zbX3sH0/DINbw3eIde1l6p296MhDRvfix/wun5AOeGxtRKNzmie01qP203kqd0WJNB9
ZxrH2Ij2oW2+ZkPj+JjoDYHY6QUUl7F8TUfznJTKCa7wRSt9/B3AIXnxPcuJo3ZYKngh9vsu8Pfy
GIuNLBl/LCO5q7PyZyMZ+xjygQWuOGuNF1MZg53mN4+YFd9ZtX4sB555RYgyjgtxXlXzc62O2kZN
jS16mZ+mualefbbDem/b2aEG3S9n9T7tWh+yEeZppY6td9rjR5jS5sdgPjzJku5t2iY6C8n71gTd
c1I3vwCFKptBbZVNVeRDuMn1QdrDIE53ozK5nZXIvWhtEe67MrWOvRXqh7Tk8nZjBedlWUxvb4I5
zwQc0CrpOwpR1R45Gjw2Xcn9kXRT1Q2gysbIBtXR3Vb+Ox5GKduYiaZtlaQIdqErocTYj2OFK7sU
nNOhGjZAJPR2gwJp02/GKpAf0G3zaQZ1+YYqZbopEEna+viSYgdRvo6BbT0Fg+snG83A5zMyJgAD
ACuMRhP1wQtab9gNRVw9ZuSdn+RqTPZSLPUbqPXyZ80ItQPw4O8pXUFVH++R5/wqIvM8uWm2g3zE
fOLo+eNXQ+QnN40vtZI+dqp/ahL/qObYSZbKfR+Yh5BbJyi7ixtABQ37uzyCOeva3ne1l7bxqOym
zeBXwikL9cHUqr8Lr3/0a+sSaPWXPjEvAVeLN3SPHg4I0VDcZVX41/Rt60bZeeSIrVp9TdP2p59F
ThGrxwJ9yU1ljr8jIvVgydgEJ3a2RZibGOLp2aYognxTZVJIUtMeFSu6hIO4tzrc6WtdfQ7Qiml0
GtdmT56tlzy2hcDD1vZ/er0PbMP+m36mstFkNIaMlroH9vO9hV1TrtxZioTWgPKayuPXwW04VHhD
G0FzDAL1Hjc3rA+VnZrqTufLu9qUP/sahl0A9YxBuwx69KXOlCe7idjWONzJlZlicz78UIox3pRe
/tio/lcRW0+dh7CYJicP+Fg9Iuvzx7JHWjXRieZnu+lr9U43w++uPz7obv0Xwv0RijD+Hl1Bx52M
wkSY7XtV3MVS7aj4R7oiPSpmMImY+A8IRiDPyg/0ClwSG+UVNvipi+WT7ZWvXWgcxizbawkO0JIZ
Ao8ZZPGZKi3oJgXbpPYXvo/yoUrEFk71fVOIVwP3PtNPCliy3Rd/CHfRYJ2nDaE15aHLy78iNgm2
2J99RXmWo+abnyrnsIbaEIk/ldk9xa791VO9p4a1SHC599LkU570wVZN3Wxby12yaWjn6rH12AOo
cX3RbYU7nk23vU8C9e3/0+Td2dfEZ0wsTpqsfKJvQom/Mi+uZp5VvuK2bAHpVF63bX38y/XGNfds
vL2mx4exle5jfbzokn/0cuBESQPgHFsI4Z7SNvYIVN43i6RnWrayM3G0H8YzVLV4o3FAEIL83krY
CIuQY96mEJTtyn9uKr3YBLWB7S/P6y2mlN0mlamFaBgVGhpw49s38cKNj6WQzLODugG001mKW9dZ
YOlhaV1Ajd9rUfpqSs0exOhKCXRxGHrwAuMQ2GRzFJ7iUwpJK8u8UHooNHBfG1Bet2eykCZpFMv/
dwh71h025ZDOA/WlC9IO20zKH3whn/XUOsnhGpzvjTN23bNltXh4s3JvAINZ9pJFpRu2WcNGYcv/
LuKExroUGth/6mLb9intW70K8G7B6EeV0xa2cNSfjciIfkQZBEylTtFgakou5DLD44EWwvhb1dzs
JXar6HdCFex+QIH4JAsKRj6868car8tjM/jZPdJf9q4v2uCELGvkeC6KsaUSgeHCje+Yp3mx8mhY
0PS5egfNG++ZnjA7OfQcfIjry+AF9R3+SslBLvX8lZ5CSScY8Rbbt5tjl4nqaKpStlUHqf9lCfSM
hJU1hzJSqnvfxLX59ndf2FrvH2nzJr0ZmEXUF7FHoRKT1+ZZHb+pyUqxeXEMWrhginiaf1CrUUI5
p99oShfTjGlCivi1KqSzra/Rcj6+tym10PWeqGNQMuevQAvzbrRGxvECaA8rbj11dwGqsZvRrmlx
apQ9dKtesw9QPhY/6KOpCELR8IfENW/HGCbIH19K4OZV/oD5e7zVzPBbUrq/+7oOj3Q08m0ZIkYc
ta2+jcIx36Rcixsv88NdLmxj44edsdMqUW9gMqXboFXNe1rHxSEr5ZXPvfBwgExEYsmLHLDX/Mdq
ErL8bmDARMhwIibK29FKFXXpI6BhxZpQCgL2PwuJXoBFKSrIb7Gq3vAmoULIpbvK3FuaycRTgl9B
c+hDdUHYQS8juew5ptaNT63ZG/dZXiXZNrWx6wLJtk9d19zkgR7hXQjKo8OX0cYkMcFM984eNW5Q
C03m28dpYfb6JNQI0kaelJNmoS1RYiWgRuA5uSWcwJKPmlaN20wPnKgZ932gfv3n4ymT6Aga62je
zFFng+dbcpH7wNwL/3suy/dKWD+Eub7zQWarabdySywsOoyW/xtuzobQcrsrIwzYnTgwkGVqDW87
Bs0q6nx6k88uiMn9BdQCxEGEIWerWPYJuKSaWYUDKqGjyrHhJRp4wclEfmAjky2VkzOBGw9UT1Va
k2r38/bCLs10ksE1FbiZH9U6wt4atSKj2D3lllPTeL2atFSpI1pN7HH2DNIxs9JEUuABpRqeeZFl
T9mLwup2QYQhzdgEzc7NzOHYaHX3GDboc8Rx9EUbBM+MHrzG7bkubFpzagdOapULuuqd2cv16Arp
Qr3ygB/KnWh5BkalvBOp9KwMqCjfHnDuXEA1GoQSK0sgosFjzHucBZ4jyVgOyqVPKEwCttZ5i/KI
iV5lzf9GTfV3EBknczQPRihv5TzCBLd+kBsXYeC1fuvCl0ZUx0BLDS3zSXzsumqjRE3a+mnsO+hC
NugL4vnZxObx9ow/XoFIGgIIm/qBxN95Bhd0XqznYwkcodNfwsw7tr7yTKVvJfguDIOoKY0Nukb8
XPt/KDuv3jqVtg3/IiR6OQVWX+7dJyhOocMwdH79d7G/k2Q5ivVKW/JOYps1w5Sn3OViLDEyCqTA
NvonuaZea3kyHeLWMI/RYrs//z0icy1D/rlJKaZRffpv9eqf3H3HPo8iFButm6kzyrAojRbCWRdh
Z9cvV4aC8kEKJJ0kWu/UazUX3rdBbacTvuLVwbElUXtLVwuDg5ysxdPe13ZY6uvqGO01laJjzglP
dbD7mZlVdrXgBrVpwGdhjNgA3Ynm5br1sCWfKrfYIXkvQjdPy30KoSBIoD6d+0KlxON22VUqM4VG
Vbts7dSZN3FsL7/yusiAh6fZtaGL9FETXrqVQ9Yc/j1Ln6MDWmYg8sh/1u4I2g9/ri6R1Qn6UxaS
SlFyGMnO8mlbZg8DFY82JxWjUqe/rW1oTX5YxhZccZg3j87sBLm9B3zqk2CgKPBFB+xzTAqXbjVu
olhOH+wTqG6K8mgcxo6GiVe/OT1y1K2XaIfYKJrT5A3gmmLU4giJs3ONQcvPZapLqj+R45wbzei3
aZ+bB2Sv5LbNev0LAOXlKrZAtgBMQAcMPXDCiIs5G6NSr3JznK7pGfEUGucJsvk7EXXaF6/n88m3
0nmAFq6SfKvk5p9vp+o1XOWUUrtJosbb9sVYXc1zf1pidxu76a5vxvp/hf6tSmycA6s8MJ3dy9Om
VLgOmgaL+EIY/X7CKGk7TfXtv1fdOkF/bM31ISt4BXQQtnSXhejMqdNsVAX89DjJfMXZWfaVh6ZW
m4p3MFBYqf3vMT6PZIMSU9IeWSlSf87k4oDIXLmE8O083bdmbyJPN/Yss9d/j+3TK6ObBrYWChxw
XwOewp8P6mRZVHE/IB+T5aFQ3LDuNLDT5i7psrdxie0vQh7381wSa3MMEajjU3RJIojHBG4cWKxb
MZhPmXOfr6jERLmpXLYo+qfJVzWFT/fRelzgtb3W9mG6Xz5QtjMVstiC7AFrOGxFI3ZTHdVf3BR/
fYqNYI2GIgQI1IuV741orGEalN0aFuaoapSETl5km3+/q09FhXUovz1k/RC/tZ47vbfKalSiWzk2
gTsDEokoLqCP43yVdfz1SQ7C8rwmmOWXeJvORtCygttxW6rKo6VcicJ57KyTKb5I5j/vLBBDdMZI
9CA8fUJYg6rsZOQY820j+2ApowfM4oIaNXGNSnXnuUxn8gDL9Ysw/29vC2APeKmVhkl2cTGR0dBn
WYcwXy3iUCYvzldaV1894OJN9X2qR4XCA+JixGMPxsNJWI38oo71ee8ye6vAM1MH7uwSilBp9ZhP
JUtb1+ctAlQhJsIo7vUHqpVfQtz+tiQsTqQV6KUiPnJxi3RSlZHlTMvtLCnP5uVO7VjkUEZSqYX/
Xud/mz1QSjT9VtMTMP9/vp7etE0heh7llK7fRf1HMo9faXZ9Poc0HNy5GqFOAbW4zNwHyI5ZkUcT
F7Wxp4i+XeIe0SeMjCXsvvmmrb+KEf42KpDCuA6QFqxt/D9HBfen1OtOmW5do/lVVF2+Mb26DGXh
6ac+L5QT6VN3k41xGYyeQg9Cm/Fxh3Oxr1Gw3nUidU9Lki9fRAeXE8EUABCCW8HhiB7K5WQvloOq
l64318IdiwD583s+5Im27KEvigmhWUT303b7v73h/x6KVBrYZTgd8DD/nAvbVlJeT9VczxMEx8mZ
/b42vlI5+OvIgOwTlSEtTTjy50PUSlmMQjHGa6m2u6KlxzLJ6jCl0Lu6WNxjYoZ9tjF/ZSzztzON
Ug3QLmIGoK4XV3diToPRynS+7UvtXfVocVpGqJkUiMpkAZgZd4WvUSfdSTX7+Pe0Xo6YwJN7HJIC
ORHwncsRl4o5zkRlLDEVUl6XD1tpRhvi81tVpZ2nJtnTnFRfZC6X4eV/DwUOADGJ+PKTA4TZ10VV
eeN8qw3jS5JkV/1SZX4m1K8Ac5+RHOvwfnvSOvzf7j97cWUGBXW+tdzFCT1zjO4miJv7jprgCXsi
dbdMES5iE23rxAx0ge7uvyf4r2NlA1N4xX+bs/fPT9AO6kw3c55vp6U5WKV5NdsznsHtV/L9f3mR
BEEEStRs0Oi4LCN7TiOGOGmXW9ThK38wrCchcPFRo7e5dU1/cRro1VD2/+fRadz564GwAu8vC77l
UmqjqaAmnEKrOAMmbO5ix0uOc+d8pXjyl00CwHZNB1ivwIwu9iZtz0EbIjHfevNkU0d2bnvLfDCs
9LuZG4Hl1neKnd0lQ7v59xD/cgj/8dz1lvttCUk1AWQh+/l2qYYfstX22AZlX4S4f7kpoVbiz03U
uUbvF4ukt+2+pklWEl04y0a1OcbtVWdO0YrEF3G/fHGYXi5KSi0ItFIIARPHBrnc9UJ6lTIQbVwp
vT+AheCM+V9RpOsjaABQ5gZG/9krVS0qU4+XJH3IoBvvDNn1NwNw/i921+Wq5ymUsnAaQJKC5Me4
WBRpWy1poUfjldbO7yViAOgUKkFjOEVgT/Jnm+SAcQv3f0whL596cS/nboY7q+0OV2Icf/Sz/mjN
6lc7a/0dv2eQ/z1jlf9CzJyWyuWdUNuV43SuMl4pqrkp+uRkOtjjUddRnetSrb79e5Ffbq71aXDO
V4lD9hg1pT8XuaMMODv3yXDlApZoUc/ES9A3lnVZ0MD9UlLtL+sPRTqPKGKV02A7//k4IVSZakaz
ipAPdTjOk7YVEZIY1LaXw79Hdrl9Gdmah5PIgQRA6O/iUY2Fc6GpiOGKres+ZAronTbP9C/OwcsN
/N9TqIpy7hKpET/8OaBaV7Q67rThqlWN4UYmSCE06O/8KDTQRJ7wsp//HtWni42+C2cF+QhtLwLf
S2RrpclCNfPSvhpEcjPEEf2ABS62ADmk144XelPzWM1YnCP7N/mp0UxfZBKf5pXXxpmFX4NJ1RaL
mj9H3E9ZlnLo6leT9DgblQroVaFk378Y52WNk3ESz6Mbj/4padclhzL16jmru9S6GhTMdMs4/jUu
sHet4YgM6XZEDNm3tWkI43I85B42PZ0CeE2syJd/f5JP46WsSyZDqXwVwKFk9+d4a6+r+6mIkhtv
Tp+BU91JBGj+/Qg86Pglf2x6AIVsRNCSMK1Qt7hYrLKbYxWcVHetRdoDOKtDmlHLoRsxIsICQxEe
z7WnCz9TbV+xGr9SVvBPFoEqbk9Wm6wGtArwsX4729qN1g93cawR+/wysnYvNP2bbMvML4R+rqsW
c1w92WmVESQdUVgeJla+a2vnbWm1+ymTV2aJn6s9XKdLdD/Pz20igqKeb/Sxf0oS+d2kkmsPvBQX
4aNc3ypL7veGuJ+t8qFy63OrRhtDWHs1Orf2SIUoRR+1WgKkmaz4SSJSZDcanu8ZFjb5nSbj0xB9
dFG2GaJuryGjkjL23G6DCnlkO7fuMt0KS+TiU20KBuWHN6U7rU7mwAXPVOYJ+izRd6D2oSnijQXg
2XHLMEs6cFVrX79U/SXTfFT81x+2l7shigOnSw4yMsNSHfcupvNZ+wxnlDhNOxPsvIy6+apm6Vlx
R8rAml9E1t0w9acIWmlZPUeaslekPOH8tVmic2HN3y3HLjeIoPmRZexsG0GY/s2ROI0mbTDOz0RL
IViExG+GkhJ6+lK58c5O5y2T6k9IOzVM8mp2paj5TzUS997SHckKtkOdbjLT2jeKCLP5xUIBR+jF
Pqr1IIlNUt5urw5o0DBCzRSo8XoPcCJDMIujYQDWQb3GWd5NEwxol2kvXfdTKBUYPBXxoGprGT/E
YIxUh87K1MBbml+q6H1sWgSnSgXUaPsoneaEAm/oZiOF8TZIWYYqb1PR8k3cdn5byNCDBuDj4XhK
zfIAks4J+C19YrthBoRrFcGPdLlFOmavSpTgG2SFqJLflb04xmV0FRdasFjTpipvmPigj9pQr9+9
xtkunfqk10VLy975lc+L6xfVWyPa7dJY2DHV3FWWfg0H+FZbsoUM1PyRTPZWrbIHt58ghArLn2vt
iIbBdp5NX3eHwG7lTlFj32qnm84dHhc3O2A3dhgjC9Mn6ykp7GtK+Leeu9wrnRGIYdi4zowIU/9k
YT88NtFr7shXE70LFd/lZChZreDzpgorDeB4nQgsZQk0rzu6afOgRU4w6cmGV5Ksjx1lOFjiWk3L
bdbpvl2LU93PoSKr6zprf5niv5/I3HYbZ/o+buqtVYDZyPWwd5kJdQIeKXXnvZdx6nuVtx86epZO
1PiKYvh08a5zx8YKsahCZ8nfEA8KyOb2+QjX2d0VWr4358nynWbewiv5ge/PjdTNG2fmBrHUsz11
WlhEprJZ1HLrAi8ul2VT0TB04/1gNDeLWz1GmnPOlORaaPO+gqvtqAAw9JlVEWuBbN1A4ziaC35H
qwZja0O6LgGftY/CXegqJ5s2hdrFD6IB70etcegl1lp0Znq3CWyoVjQc/HW2mNQwFh+24hxc4Zz7
PMZDBdwGyypvBjZhckyddoNO2b4ykd5K1LtCTtd6n1iBkeiv665XDYgX4NniHihs/27pc0BVfszS
nVUb9s4cYDp27fQANmpfKfa2dO3nbhiujaZ56gGC0xkrt+aAcFYhhRqqUn+zgRRnYt7USRSI1AoS
bz3bKIn3PW64UyPqgyfaGvmojD5Z3ndhbNu7POkbHwbAR13hXqX0e9gkxz4bACZiPqrnoQMje6Hm
oCvOOS6k49uFEYXTlF3bnkTtaApsjNXDvFDdTUfaDOZFu41waLWqBZiebn0D3HenFlhVll29+GZL
IGB64oeNh1dIg1Ic1bl5BcyEoRPnVNlme6vONkXcnLiPfaWQW1QTDlzogGFKUMlCHtquFUAkK0LD
UpxLORxAcOT+aKQ4w3rNt6JK2N+58jPOvW8pGuRYB36kS40miPrUCPum0+d95NWAb1ZodqaYuzEe
zY5a/jI/Qu0lFbFQ+OeVq+E8WvnJUxcl8BSQn5MzjovfVmV9GuCBg8ZN2HGTXbY+cGDb72w2b4eo
w6OKhFeo1lXGacnS59DpxLZxkh6IcH/Vmu4DqJ8lTBR3ec1wEU+C2TPc3HfbBRzbgOXlr7puilOq
d+kjFsLttgdr46strKaxcMTC3WvRY2VhyM3iDdkT91q/6dAQ2GWYg55ytbXPPAKyiGHJs4UIxKNT
qZEM2kmdYqBzavNsFk2GP5qy0E3Pk+PYF92TnbfjjxrVfA29sDw/EqVGkLpJ2aOlArg6aEBv51rG
WPYs/TfEOsDLm8a0NYZ+PiVR1+80a/QOzTQpvt0l+SOA+W4/zEB8/WpGVFYmHN0tfCOZKr/UCZit
LDQFs5dYtWOIlPZ8PyWqe5pTwwuGVnX2GYDqzTJY5oKoXCNOycShOYq6eckyXdzXGxR/1F02oALn
QkH7Tq6ZbiZH23ksxjG1ttmUnzLNvHbnUvppMz8Q5dHdr2HgFd64nVtxPene7YieFlvsKBr9RJaf
+VTJwlk3d53VXude+1Nx8HRzVZDrmqb/Em7/THEOuyJddzeqlhylbX4sKVIerVa/yMn9VWVjuN65
eZXt1Kw42Jq866dWwKiAVtMA5HXtMKrMb1Ckd6nnPShxvJ2iTPqKrk8s+sHwG1FtABUcdNltkg5H
bVG7G7xDPzqDgnaS9W8mcHC+1578eVxuYDW7ftN792ma4ECXy3e8DDeqWt/UaEn6tTHGIZVH3YcS
VvkI+d10SbpblkXx1T57zj3Ay9yV8zBSdsT4OVG1Q5lMp1HnleFb7ySIUFeDuGW0+xEUuKK3t/ES
PWnOYp9axTPw3gZVGdcKjqfRo+whb6Y0sTYaTZlQEy5xWhOYdrWZK7FVepFxKKvK2VNE0E3auUn1
u2TGZJLDhTthM8VmkAgC0PWeR7Q0qBa56Rq5KUnYSjFhOVIjHliau6zT9ploNlB9du1YbxdjLkIR
G6zYMcwKxpJXt1Vk+F3d7NBZejKWEuPACSgA2xXY5zx6L158I2Pq6enIh20xGqSm76+/cSnlq1Tt
cz5EO1jDm3ouiXSsneNF2/XvSTDX0KWch8MQd0Eev4mmD9BC3Gi4QZn4GOWmu0ZoS1oDsYRbQ38W
Z9vhPbWX7fp6azfy46bdD24NQfFnrKun2UoP4BLWYKzlNlL6atd2025QkfXt4qtBonPOzVUvKb9q
rG6lumxEZgST4u5gvdR4wMqXxbH8XP9ZimTflhhp2zqi7974WvTyF1Z6iHhlP51KeyqN4ZbPt8b1
o66ElnD8uHtR+I7SAxIegzfmmqs1E/DcGHrG3dBE+zUaqfqfqhcHuVcFla0FnuBOTTyMncncVbX5
IEE4Cse7G4ZoayjPhARh1dQbWp/P+sx9p9W/zHptacS3a1CUKssJJpDhdgd9fIczkAeTioGiRPiF
8xEFYPB0zhY7SMyvJl8AOcEuqgsdLQXmm0MbKqNTY+JoFNu/qsraOAtqZfwG4aCuCA3ET9rnbDK3
2hBvezs9gge8Wl9C3naPshhPrtt+NLN8a+Nq31b61Vg/Fp0X+1Xr7WQ3nArLPXnSIBM6r2G+ULKP
XLVT3wCw4TexyH1JmsANbe4aLmVaNfBK+k3rGBtvtPaT6B+swQqZ68grD5Y27iZredAteaN41dHA
R2Kd9MkDDqoNfhxVm7a9EwmhxWjjcArBRa1pwMiwnD0ANIv7MMGHWmZusD7+iVnuHGSLbvgeKjkA
dG5smsc6x3fqmME0JgQTiT923aHoUeu0RI1lCILRo1vunHEJU8XyC5xn4gVO+6gFVqQEa0gElw+/
vG9aZO8chaWZXbkiChMXPkvk3KuywdM43iT0vmp7+IVK6bZWog3sVxCWE3FfV90V8ZtbZzuFNUNt
8KRq0/Wa+sVEUZjeQGMQtZ+ximxD3xO1I3R6XXMVrVlmF3c36iyPlTpvizzxi6Y7rlkoAqe7qUHz
LZ5uvDrfrEfrqthjcg7XJB+Vnm/x0r3uqmJfDPpjrU13Cdqk/rhMN7Ot/Ph3+qxfFGGQ7ACqQleK
wgj09U99KUexdHsRlfEwI6dOOFynH54GqZisQ2lUnxfavE4qUSZSkSDXm/E2X6xyH1nmdKMIw2ae
dfBRRDXtWVpjviuXqITwhVv7QTZGekbUIb8a7FTeZHGD8VHaJXtAvjpZX58agTRr7S4vW2X374F9
HhfMWm3t0VCbw/XgovSQmGZplbFQH512bA6zpnxzLdJEisZDEgyGXrdf1DrWMsNFGcLQV9iAo+nU
sy7LEGM66kZbGQn3VsXN73YfttFk9x0cLMdPailBdRfF1mw4SntHV8N/j/dT6XMteIJloRSp0um6
HK/epBM2C8pw5czJN2fOHmO1+wmfbvC9sbjuirn9onp3MV72Ir4OCFQC+qeQR2zxZ22Hxo2BvcKY
P6Zzvcs5mYZuvh3UY9/2d6Y67Ur91+C+/nuQn5+J0TL3//of2JbLepISV9qsFJ37oDpRoMrvbg2f
CZ8pJGk4WreioZoyKl+Azy9RZ4z0z6eu5bbfmhm5sCu1I8p9aHJiWNB/vbgp672ong3EVJ3ouiHJ
TX4NZklabW0tqJ2p/tiM0xev+LJ++emDGH9+kNKRY5JH0n3IRypKMeHM0ZBVoJv31tAecVRSPMzh
+7d/T/pF3Xk9Iaiu2S4kdaBEnwQ1lzRuMiuyURqzJhI6GOvRcXDz+GduauPjv5/1edfqgGx1JKI4
MulOrAvgt6k2dZJQtfXUBz024JkByvAnL4NoY7t54AqYoP9+nvH/JPvf9i3DYyVTpNTBLamgIS6q
+Ko1dOZId/BByuawONDuIAPD9ScPzmEeyzxsCKiBdIoXuy9eDDXbR3lz9FoQVYqVbVeb2PUvVg8l
N6apkvfHsQZlVUU/rBqup+cd8i7eqTEpuljGgyKcXadpZ0XYJ6+sjxrmCkqN65YzHotEz31YWSik
Jm+x4d2s/6BNKDJ79LVnaxNB4yVHuvas9BfFzf/y/MROtqLVgiRSqtfZTc9AEQ9wDDbxQsbgrLXB
VQxuDirlw+7FYzqlWYD8+2ZUEbe35XJlCjdsauOx7PAq7+bszshFWGpvavl9zrldx+GsZuKQpqrq
o+MTJrj/KskvdxHnWjG2KbPl2E1o8dPJJP1l8u7t3t55It9HIt1GOZPolhvQ/WHryEA33ttiuUqM
bpMt6rEov8WUK+DfbcT0ptFKsXMCMThznhiOaZ0EVBUOqvbLijsqUd5e65ZDlafHUTUfao6ANNX2
Riyf9VLftOJbGSmPQCT33TAHs+sA2WkfC6M6dXD1oeSWNzUSch2fw1me4lyBWB1facKiNFBu28Tw
jfh5KYiecF6G+HJM9RqOZj9Qh1SvRfew5G1AzTnsYiveKcTAbDyZyCup1+HS6s1ZrXhffHoNPb9W
Kv5EwMKn99Qx3qIFFJ0seTQWhSzHTiaf2gEc1se4cn1Li/2SmiUkziUwCtML1skGZTR4xJLeTPK2
/kU1m6cpERtOntYRWx3htjDzlEAntIjS4SZLhzBSZeA2ZsCV0AXEssdxmOndyytoLieP/KjF2Cif
7HcQ9kdD+471ZVDiRz9ozgZozhYQ9FatyVXazDf1djM2yrWYC0iWGZxfT57sXD/abffUTfJpVZHz
9ZIiT1bZ6Lq7Osa4pB0NW2K01LDyvCCq+x0FMejYrHBNx7bXa4dbfb5fZ8kpY+xjvJepj4g4vhf1
sK1E/N1MC7i+7fDaaWJTuSZyvigoutFhliSEQk1/KRQswnFQ0v3cCOcWSHB7V8ZmTzHMceUVROqX
cWmhJK1TS1lwM+bevl6qoz7mT64xmrdDIZtzm3nelhRQ8HGbj86qEGsCmHfs+zo6Wq01vCSdOZ1l
ii/nMEbq8xB7ZeTnkTrnD4YK4qxe3OheUUw3HG0ooOYgrA31q2wHbdfY9HYkt72XUW6n/Oubqaq8
5gVGm3GhD5s6NYxNMsoZGKBErM0sFPW+mPopBOFf7xQbUDNheudcqTMYwh1dVCywMxZPElqTMzza
rZuFZQZ7MTTVzHmtBofisqwmeExmVT7Z40K5J1WZA2Es3kG1piZMQWOdXafmpddFhMJmDyTkIUKn
6UnaOkXsVLT5ac5RVrSFuW/I0f1hjh5QavEXMWzatbckMUTuS0krwUJDv4vMLmh6DUtBL3vQvfgY
J/F10zTFRjjZd0cX9T6z1R/WXL6YSrmrRH7UBVLHub5RetL6WO8odVtm/V8dc5LOfa/lbzWyVYtR
WkHa6S8ufqhnNj0LEGNWA2JF6NQ6tiMQbKIzxrhbO1L3VnRdxQY1YdUfgVu1/aNNwCeHeWtBP0bJ
1F9/QEPSwNPus8n+5mgFOPEzyOOQL4Vlpj4Bhdq1qI9uLf6x6MvbZmihfBzj8b5SPGQChlexZDfU
vSm7/8x7Y8c/qmZ10+UdtQfcAGLFN5l0TO0qKkiNxquPn+VgobE9htTJQyjh22Z6M+RRU5wbJZMb
HhcL86hOWsj/JnP/va+nn3ptpKg22BbegQr09gG1O1xd6G0k5DQxrjlzs00S9wlntNqafgxMm2V3
rO7HomjYHADD5S1ucN+HTOiE7A61cC3sxM06RFqWSGjelwoJnCO+A+UNCOTqqbtVmu9549wyLmaj
V49jV5IyP6nRvVdW6OLAbNHkTo8nVApsie5os8W3aGNVLYDZq6Ux72WVHq0RSluC01lgzokRRGVD
flQd+VREMOksnmK33Tu0iapWR2bDRPCIGSmFPhxF7HDMHzXt+9y2CLt3TeguKnGW4/dDEWpGsjWK
ZW+x5vgR18gGn2+3clo2fF2r4OtvIlKTx6WsMBLW3pyyOPBHZCDTe74nctQ8iMt5W1OLsLEE812L
YmTh8JfYorjkZZLjs3D2/FCVF+fKsP3S6VB+edNN+UDmnysQ25mdQVo7vujduB2xhdbm+/V7C1YB
z7FL8cw/xo048Ke+Ld91g3QQMQZrOjHBfZU8Zug4rE+mqRhU2XvdNDVCA0exmOsnTVL1hi/xGOsh
n0Wdsrdm/MgJv/litNGuqKg0zYT8PSKysU5XYNKeoShv3DreKK08KrH76q6OF8Lz4YZvG0PZOFaz
PiNp6zNflEF+VLRMTMyZboXUkga1NhHdDhKnwcipDpYrdmWXnlJrcUN90k8iGp7jUvtm9abr61Z5
xt73rU0pX0X58KgRRGlI//sTfDjQakvQj/G3ovG6UKkWI9R7YBPQJI5qZqU+LgktMRIYvhS5AgpD
GaQYCDqpGtj58jZwE/uxxwmqWdRVXNTuPC+6shtrXusMS7ubyuamSWPy1qHtg2YFOPhThsUxcdCk
I0Pk6H7DPR44cXLszVz3vWJmHhqLgE0p8t2gS1QB2y5XTnQdqqOpzMPsQ8KtmqBwzQmSwNTVYQNf
KQ3diM5AOpvANyHOwgGPrjNPlfdTqpiP9gKsAAqX4af8XZD17V0K18fPzOLatNqPMk2/VTSwAl1H
y2Tq8m+lPr+B8XB8oG+cW2WkovqrPxWV2ofjNN7Q6K/eUy9/cSFZA1SlK1CvBrhGPDqByPV6l1RA
1O0B1dPFoArVK3Z/mOE47HCDosw7cKrjERJt83Quw6QsWH/FbEUbGFcYc1hWvi1lngVxPi6PjZze
3NR8dFGgoJCtAZwlZoof8olDHrOTd5rxPxSz+hi19INwI3p3PYFex2QY5bzRFtdF9E8qeuUD1RV0
8KwqNPS0pU+ovOQOPimVvShhAVuYNtkgX+vWe2vxInjto6j0bTUmorTpge3mubta5Y9UqoaH2qIl
gmBIa9xGk96dIK5mR1Mmz/T6qcwo4qlMSz1UuFPOY+t5dOLWqrZK8cLMFudNjrFzGqqYgoPIE+Mm
c8V4IqMvEINRM2CjqnGYDaV/1lRxprQ9vnpm4n1rrD4jz8ws++BSiN8DeMW7Q9evEp0acKtHHBOG
hYTyBNAJKRkrI+HO4rhd6ICh3Kwl3MtmDy/US2THtexQJvBNq09iSvQkN5NjUYaLMeXYJk2Vh2U3
pNtqKBFFwqkIvFkXpx6qibqDOvvUxRywejS9o4gxyUPMLb3DPE7dmu2ELAYiqFOIjIQ8Z4vy6FjF
QpstH5JnL8tQOwIVzMGzVM+xI8WLcOVwNTSLFcpGbX72ZbZMm7IwEJFxo77KuUwVVOeSgogvd4u0
ukqNrH9BCqu1A92T6Xd8OIs9IjHY7izJt3FMfmmN+6PWafhR529eoqV0O6StWQFASOsf6OAQMBp2
E3H1WNFVOiswzJJFvEOjm3YFahwffJ5yUw2W4+s596auF2rQTAYXatkBSqhyNd0VC9p0cNhdcqdO
vUuTtqJTmXW977RO6ePtwj2UWcGipdxNSPx8H+KUfgmZpanTYhPdxopiugmN09Hj8GbfGzilIq8z
/Khr7lFjTk/uWufX5q3rKmqoNyZk+RLRAQQQVLhwym6a5bbUQUHQOKGtvavVAdE8ZFkaVflZdmYA
5GM3dvUG4Z2g0Ut/tmbCAcx+E5lsjHrYg8EKIFxvo6m/xqPuJJLsNNQyKOWyTfKG+L3Jg6FEVa0z
kp9eQwW3X7gBzF3v5tz6yPpaA9GF3e1Rc6ZBiHqhWiKkKaguk4eWp9FADSvSPL5Je7fr7CMy6Pj3
NlqYMzlhPAKXGK7Hxtt3dXHMrHoHyfypEj1VHOdaTxELIibdVUp9vbjJR4ONs9812cPkjYMvO++j
xWUiq8r3vtZ3/P6UXpS5BGYzCA4bRegT4FrznLjaKwQzWnsErnTiaKpuMks7KMvyKGrrJfOiQ8yf
sWaAPCgo0y3PlVNsDOAiiE2EMIvuxrHeo+9yqGgi4RKwjRvrKe/pFMpaqK0/oxDuRZyhlRwCvRgp
rjoUdof2Q0jD9bUOvkszv2UmnYh1nETzu7TNv6dDf+5FfOjjDCWEaU53aBANZ14HnR3LHYNu9K7/
j7PzaHIUWdv2LyICb7YSIFdOpbK9Ibq6pzCJJyGBX/9ezNl8M3NiTsS3mMVUVJckBJlP3ta1smSn
zfK0vbkga36O2UzdZde0ydEb2+Wj8advjHJwjMJuflbsmTuPKuqL21oxQYZbhJTWM5FyE2AcNgli
14nW6j0GG5L/JnydJBapndDLxyoV58W19ppZTRAAmHe8vZlBY5HQu7cUKl5tyd8dd3pe4c53qSWp
quihK7/40CqqEv/QrNXLZBgnv5zv/N6PgqI6VXV3zPBW7fVBe00rTotTNxFIk5BaS06Ps+4s4eyn
4o9FBu8YrIZpp8t2ciJtqpad1NcDVDM6UTwUUNrA5f300Cken6Jr49KfjV/FUmc7oov2Ugy/N0rT
YvfzxHLUOxH22nymBvxBG6eDS3gTSZuv+qoODcoNa+2vWD9fcpo1Zda9TMMQZQl77eB9J1N77yC8
IOg2aoOWcIz+TxXNo4Xo3nY6Brr0KIr0Edb6TmQNg+KImwp6pG0far16za3+9+pIcPh2RQ+13GHx
O2VrdbIb79w3KCOykUO5DmcFAxB10ocGm47DFDwKrwmTjAhfM/+BJHAmLMugNzcw9D1AsBnrNB5S
k9EeWt/6aREAEObNqj+u+KzisuuzE0Gi8Pcr9AipZbFYUxN96FxSVIY2IqnbbL8qOHxD5u9jWn2P
UqlDsi7ecTFrMzLGVMRB17IK1amMrMzXTkUlYlGQprPM6gid/WhX9nI/JEHB0qDHVudQdqvyBbEa
Z/esd6OKdyQ2GZuTk2VKjHU89OMHpNJLXfnjvpbzcE5b7MhtTQ4FdWaDr56Tyg/2rpLlWWlDaM/t
e17axnPejOZr1tFhXqyJESm87aSwwbbJqb9Ddwfq0Nft0dXLNrYIMK38gSMmw65dtqy1IhS2E01M
7mCZsaf8F2my7axotKoihtijXaGHsR87DmGd7CB8xYOq0DIUFqlJSEeMqE03l4lxzFzzCvib7oZZ
EGUGg5wa3UkvvRBl4qXwING6sQjdoHqwMvfA7tXC2iwynGqvibHGLHtXb2Q8r7KLeod4aGM6F/V2
XIbf3zgXQhpEOC3dr7zXPwOvuWZy2z19+y735humjFOfJwOek+HOq3J7xwKy9zMrqklrLXP3bLfu
Q54tv92y+SBmKRSWupDx90DsykdDBPVeUiTZbc+M6i0ULKNzs6UTz0P5piXtxZcmCQOj/8vsc+aF
nKtHj9ZDMFkRtWiPFL29yyJ9VVn7PVJn8prUZHXVigVwGVmkWQWJ2uu0SPAMtD48DTmaO8PVI0/O
sWrZkazkaHnixwKbJww7qgvS9RKpzp3oGVYK6xAYGSdG178nx/bM0HkXuHlH2NK1Ugk7NHOlEJCw
40PeJ1/9kBFVaXwsPZzXXEK1pM4h4P17XnoJAJNGme4afHqMAPddtuHng6LwImGyya/a2sS51b5s
19zHR194bpwgUXI84PbJeWumALWhhnSnPlljHVU8zEumsXsi0siL21p1B8iqr7WuYMRzQuX8ij+y
hkpfdlTN/qF49e0fpPo6oAe6dbn1tpLdtXoT6CQe99Hcj0sf1vxh3KwH00GquXDlGeUunJbnVP0w
1czpVd4J/W123SO+RtEakNbNPuOQr1uCPMAcvDVH3pTld11zn6Jspmcr3WlLQB2geW9M8pIZ7biz
M8Qyi+WdKVx4Ga36eV60EzD1A67xY+7pO9/uqTE0XvKS4ICU4WO7BbttAmJ/RVX5MLv2SbOcE8mB
OzMZ93Id4u27rZrl6LNq+Qv0rrMW6POq+t3ox8hkDU3Q3FXlesiz5jFtrKdOn46jpu8bQjOMUr/K
2YsWC7hv+ya2b4X3dwwW/1IQMDnm860ehscFFu8wcb8nbfYx21+DJH11pokkUiu9V4vKj+6C6GLL
sRm189r01Cxq0KZmt19S47pqar8UVVSojud8K58A68YlOnqHyhc/ccvBsnJ2qVfG6nnV9zABXqRl
SKbGroz7WTzlfGdjbd4Ks/tF0C4yH63/qdNNuDM0Ebl1+2AR07YfZ/8J1Qkyr+a+S/9zby1N3ex8
Q0UaluikTaLEW09Ie0ToDurFqVGrkHN3TC3YS5tZrxEFNHUJ6UwmZhEaDYdSYymjlT4XcuLCEQyz
YdxHRAIfZezaZTxaE78zmmdvMu7HXL9qGhDu5CQ+ooD20lfer1zW2oE0rZ0fXPsZRXowLwfXKe7o
hD+ak4gWKeJB1BRm6HuG9xfSgijBhJMW/tdoVMdWBSZ5l9xLS410DeVFwgk32VdWHWbGFBc8VnXe
HTpTXBvuCSMAjJ6/ZYrMOejocjGB44xfljahmTBqt98h5btipHiTaUJsfXdwWbUVInHNs+8SrpXn
l6wpco4GXsbpzCjVlldpOA/Oanz20GODRpAZpTj59l5WHY53zfcWIGDiz5+tdnW4PfN6rPa+9LI9
XIIa80tZsYNOeboe4Eqrk0B9H4KsOufOmLS952pD1JtIaNFyUuWhf6B/Wfc8gr3dhSs3UW5oVwI2
90IGwFAJMaO9q78ELR9I+e2LzY1P+3w4sD0qkJZNXpDUzkOCSLkjRrvTACpN79D26tgzP1f1ku+W
yQ01mcf2mnw7mrXv3CVU8ke3zdeJj7DHjYqKryPvHziRERVa3RmFuOS+f6b4+cEo5XnUqkejDO6y
aT4AmX3lgQGezsmy1H8KiBiiT+mLmOe7ocxjp/P3LU+gain+zOzDMHIv0WWBOozkSQ+cOXbF7yxA
cKw32LlycXYqhj9dFzU3RpuBepfhXNUngXB1g6HMzvus6OXYV075tWbj0XWmY9pXDCBalMzV4wpc
t+vKhpkFckn8oaXTLRnFD+JFWOcb0hlZXlL/VJXiTCvnLXDVhaBnFTnUEoZsm/tmTuPE5onb3nFh
V6FTBKGdO09NXl7gJWONRoIK+U5tjQ8+qjvJOd1FmdYjeVJOdgRA2g91ku4yH0AiyJUfkzOXRt7c
9oCjbb3Xp5oBs2A6JrQsys1gW3GPlmQQStNHgP6D6kdz41nm/aITVV7pbwb7TWPbkF4QHCO6r0F3
YpCft+1GtFkolyKBKFP3IilOrUrux76KjCL/Rvn0UiY0p852OIKs7wh9Ic/AfXa67hC4RkyrwrEi
crNNpzgfMuTa3s4WxmE015Nhr2FQeufCYjkeKus+F3BN67IpJtebqN8a6JhMAkbqaPt0p32zGbqQ
smgIXKtzg9J26qrnNND3c+Z8tgmSK9FV0VTmzBsu2kNY30Hc0zrrc7G135ZbhP5kHn1l3VvrdRnk
rRDuOZABufHyexTrBy26F5ZvExW/HtdyvTBk3s3ABNttVgvtZ6OMX9sHyR0beYb6VTGGrUNP9zSa
wuw992dIZdYBD6quGE5zUR9nrTtzxgnp9Lkye4B9NG2UdcAEhZHFILXHSkNIJARqnBEpzfS5Ov2B
PbKhcaMJMxYzp9OI05RvqNqReGMTSFm+3bb5YQxcy05gr+/r77afv/sOXEj79HKY/rKzHuapjTM3
YJtNnzC67FHyxZnFRpOKF8KWGrwMxAcP2m1W9ZHN5oibFL2Pl27hUCqyXfljZpdeJN1iVOjgDAmS
Pyb0tB4GbOzZHGm9Uu183susrFdjAqbqNto/kRfJUrWtIQmsLkmiIHTkx3ZFesA4gDZJrPdVUL0N
LUZ6DXdFovgCuXi3sSuOFbSWGroGpFoBtOZPcLIo6AL7LdF6tmTzPDqSJ815UWyqhp7/6n2joIc3
UFzC5H3VoQXdNvVZaYw/dUf95JOZzOFFFvV+W+3dWfxMe+Ok1m7d+SlgkrTFcQJACGmIvHWplTMK
GuSyq4jdo4ZE60DkOnNvje2Zunok+av+Jl17TzbKNd0aqnGElPtg7HfELVyqxb52zWae4GSzD2r7
Ts/EdSAidVunttXUUxkYq/CvdcZ+bsviqS0zsZv7ud/PVoKjY82KqCkaccyHMiVNEybNHOzTPNXW
ruyBp7UJeLfgG3ZKNOtePnLWlFKLufAMN3YJPT6pYgcrOu0bV54pPXrN9CbfL9tEIZiSTBKEQkkW
U0ifYxc6w/CxrXpphsx3mNJomhiD28zhVMP9onBF2VgudxoYBqMGRoQqQUuNPhn42JHMhq6/HNK6
d/b2yOfUvLFhdirvvF5cqsaKVTB9Uk2dRn2DR2PsrOMmDWk7IFmtvVR29ocz5RWqYN+IzL5kgsNj
yVb1Y6hrxlniiwaTtX6xZuvU5Gz3TmtdNa951WWgR53Xn7I6edTSGS7LzC+eyyJpdDmwTRI3vs9/
0n0zrbo9d44KZ8WIQ7xtyekVVG7vtPVlmjMfRMnq2bqRA2iaVoayqj9VAADRdtegQnKvSKjZ6b5y
mb7LKA/WZ+E00F7Vd9U4N+H3F47N0IBi+JWbMLEc4U92Jh5Rht9TjstyX78J4sG0NHkAir24Ck2D
vRLo13GsXPEjWFXztG0IdUvjokGZNsSxvVacmSpjfFnatHvpPAuJKZLSpT2bbDlD5ZzdBapAlWGg
2SfqVN9nfHxxzsSH0kpleFTcIXmxm/rTapdn9ma1p8Wh2yN7Zxgo1+CeKNMaZlHNfEP5S9DPDo6Z
/ClpuhOxC2dRj4h2lvLgC1i8ycweMtGc6CsLZx7FwvbJcpqe6UE9khN2AKDDWAE9W9ufslARCpNj
wZFamltqIhpfdM7JBffJ/WSOv6j5jPAbfBhF9YEY7z5pgeaQwk2hQbR0NGW5ufPS4sVGyHaYhe5w
EnSbbNcEJXq1dSBeDBz5y9Kl8zxOyN3tTVuvz/KzdGu04asKIQR+dm7OfT4euzRrXpH0jWdCLM51
1cFx9GMTI4R+00xiko0NhIddvup0inC3oERgWeojaJMHfFvHAT1BVCZYAsYSSVOZJDx5hiiOmjV5
4VoSHTR1Xg1KgKpzhJpq3MZ/b/O82xHmnj/65AZSMeQXfCQLMRjgeHLaDqKEOfnlQzsZ9TmzR6Sn
Jtg8cKoFuXBn1y2bRzKzrJrD05zgBrMMeKMEiecQTetQqV2CFLhBgbXmh76Uc7hCCn0EqYNL2hTV
lROXG2Opsg/z6MNwufPq/yHzdXJ3rtcUr3WeMTcbhCpzBPGtkEDRItZso/3kyjcXYbjLGWQTPqzH
/FHsZo7bFxPNUGQFonzuQBDxgaTdbfVgJTIstEfpD/3nqOdDqCXAOknfJ6+upfUHCt05VSTVfJx1
QuibTOmHUpTzNdBr6wfADlBlMPHEB2kd5tmWRT8mX1OKXKXXkD8VizxNs2YzifYNDj4f+CSYlbGj
bTJ/KbgZaigtsGlWKk/Ld6tZQhB3NgdDM18fmZHUZaCz5+JP1pPfUgevm9763JhDe1cbxW/yk1C4
ZHl59YJVjwYbEJ0We2x/anrrlQYAXbohCMx30Wg0yWVrAYazeKfVRbqYDnrxQoC4xgMUbMfYKi9Z
7kZL7usmV3Fq2CXib3P53RTSPVpt2do70gxzP8p5Bq8+WPu50K10vuHUlvIBgNZK4hqTxl5pBmN1
AR41ssGGLgJY9uPmGz6ium9SY735ULf4tOaRQ9g8PA9r5n2XZS/x+HnDl1oJpcBstbax7a3BY16x
I6NrGNSIC0dHDWnuiUqQZYS1pLosM8Ljyc/yi6vTDdUk8/x76yMy4nLNtCwUQWqdOpd0udgOlvfR
sgo4a3+Vl9U0K+CclEOU1YsqzrhJU4YxFx/I5H0sVu3uEs0c72dLgdJtTgM/yTt4CS+tqV7Qk5Nj
q67dwbJoVylXujoZDwE8pDudnLrAgsJ9vbwkHiIwiAr5SvamHdnwPM9OCndZBEai9nWdu5EvhlvJ
4urui36dzzkqqmulNePeka2DaNnxcqLvqVOoK2l+rX5bY3JIx3Dgk92sJLUpU57KpC8vnXKWyzRO
n06DdonUoHTca07SM5EuTSduORhuy0OLgsfbDFWAktoOuZVcIjFr5lezGsOXKBxyZkQKs9F5ev0q
nOkPw8vsGLrIYR4RbjjKAHV4lkuUsb0lp4917n+tdgthQu58jDfHxR4FTK9rCjK1WndtkQb7qmEk
mQwmikoDwFDKq47CLJtHzd4SDaZ0fjVMiI/dnIn50uEZWHelXrlHmSROs+dSek+NDgM8jSyjrZR5
CLhJ24cEo46NxJmuVBXYWpgnq0UMnWfNef7EjaYdh8U29qndt88E6tvLRQFKBGFbVTnkDjne35qq
pyfOagAYDBkG82BKz5xf2+1+yCfrI0X8IhiVeR/G5gSYajhp0bSavWuFKE4OEEVUWM38S+/0gJat
5M2Z0HxGcs77AfJI43jhpz6yCxouh1dnpNsSMdcUV3LAQ2T262nstCpuOsxwGRG7UW8Hku9Fkore
iuqrxrPhHkw9tyLP6GfAx0FEjZe0J8hvRjNb18OgS7zrMKAjXQZlfSUmzhsG/oKMOmGQI7Zngxjs
w+JWfrKndw6+uqkJ0ATDRhzavGj+MLylljm+V3ItL+5YdVe726oTbLd602B+ESRkSXbTzWR46Wx3
ihYDCFElxGs1BdvlM6dph1WlpjM99cUnTyfH+Yp018DptpAKDhxKBtoOmvFnjRGQRdBAESvs5yGl
0mT2ezyhQ9Dujdb6GrAFX4d67nTAkHFgyNAYZqmZrX4RY9PCnfhs/GR0locGcHffFctd7uILLlvp
whhhzy0LehdoMC2ABNRv5AafIgi+iQyAABXYn9y0bu6FWO27yep/6b6kvsUt5l1pF1dQ/j8q2rUJ
zRmzfT9zvKMNeMVQuiZHFvfkEb3DJvfIrVBrdXHRtTW4YN1AMpPNbaQjbIDvBOH0TIzKuU9wVt5n
iLCSIfhhww8+Z5IQ7hpta8hWkMSqqGVc+wYJ1lqtX2DlgdVZqFAyMmE39jqhFvJhdOWCpE5BeyoN
vpKE94KWFMdBS6BhU2q02j8V2wnUsv1N1Gm4oWkjcrRT3Jvzag/05vBJi7b7HsvkdeYu8tssNqR5
m3Okbq4WaSYaLZReTiHuXSCY3jYgR4dLaqs3Z/AXYlcrulaQq7hmf+QO9S5FjRvX0GnXyUUIYvQO
EhZ2Aap9d82/5rF4NBIEszQvU0N9Q1e18Rn+g6fPHVONDjPrFneiApsye/OOeIJnD5OKI8c3mP+X
wrQaUFcO4LV70WXx4XKAhoLRQ1K1n1RbRNsPsDg+NLr5K1PWXVb7kUM1hqcQ8lWbHwlQLyvXiyzK
B6u33pTPI9TJj1HOR55KOHL7NE1QnnbdMOISi9q741YAKc9WTZGLx/yCKL/98y2MI2KANVdnqdHt
BNHdqZLMofa5GHJEqYuLyT2bIB1RhRrlf+Tn3WCRQKzdVe4rc8WXbNiBA8/51saBkTevikjwqCsD
5YTt3OjICPi+C5NJIq8j1EPQc7BlmxaHjoFnd3F+ofjczbjtrCUgdiA/OgwTFVIn0NonbpofRQII
aVJ3iuZmX2iAcnL5sGr9bSUZRGrrFWfpa9mpa97VkNJGZOTTz9Huf490gKXDvB7KgK7Clci1vjsz
4NQ7c9R/s8gc87l6rmh364oVjSE1kArn86Zqz5w81jDkKKi4fJ4v28voI87ubflrYYtm8nGi7Q2J
FVR4TD+Ycv5Ys+bKrmofx9n7sf2Wv+rhaOVlSO8G0i4ru2Ieh5YFrxD1FJEcsZ+IiyZfIAoGoNcq
eBBOHRcrwFSXxHY5vWj2jP7aGPZVCwkydme2D43NLXuVnbybg/6BdCpOmkPyTpzUucbf5WucFHxW
D+D9JqXSY+jfq1re2553qCv2Vz/4MY+c/HzvawB33Nk9o4ivYCba5mz6y7mt57cNzcsVR7KW81W3
DPWx7vWYBWE/DE2kNZzwYBxsJ0l23KlXMk8uRi/fAwd7WMbAKGxEzlbmUTi8nlYhH/t+kTu2NfPg
USW7btgHOVWPpK9H5tx99kH1joDQbjKOwm37VjhUCq22+KBk6Cjc5sEZUx5v4zG16nO3vadhPZBf
cJGIfLvAjQMByb9JuYcy+hOmb9x4GknmqCpajZrkXdeNGwqAj8AYtf2cWkBsGSt9m7hlDG4Q3Esb
vcZUjs9KJGU01f57ipUtBGJ68xZ88IGt4Qe3tUdcSN1u1davzMq/PHPujwq3lZRb7UYfWhhCVsd/
VJR5IQMophNS3h/ZqDC1Z+ZdYbpoPd0y34086U7vfactA7Wskg+S6lKE2U0sGi/sEnLbTR03Z2Yl
v0vkUEcjU0fI3iMh628purrdPC3Qmyzk9/aUVYfZbsujsGWN/4wKRek+NE5wh/AvUHm/73pz3BSJ
RLFeavqd6rY96HAZbvJOFHW4ArmnLFCG48f8ZuSgK6QwNazrPhxNHGc2Zu7t4fCGOTQJp9g5Pasl
gXERGkcby59i0U0L66sZt43chAbIT+znESLxw1yQLSBuONF4XNZ40ZHNZtZ5u701yNy8cu7muuNw
DDiqZLSIgY4rmGvPocvoc2HVLRoDE6EGgWtdVpZnHIFbFMACvllUChPoykkRwzvqTB99qmuI/WIm
N+DYgEwuElEaNChI31EqvoEsLnxjmu/stythdun9MBi7WrdeAkgP9KniJJ3sYmjBXT3hZEROqYjt
Ful7j+fRCcjhBHGm3upA/MbzbIEtIhbhwAZQP787RRJrlsSp+NiY1qOnnK+RD2PLBlrFJAQneVc+
YnU9Z7DvzZMEd08B6fF87Rx4WqmGUx3IeDM9eiUgLGsNH60aOnaot5QBI/XrEx6gTUxsZV2oT+3B
kW+z/9FThJYYBANWfox/bpcsTliK5ispE8Uhq4sX4C0LHfL2B/lUAu2+P/YwdAikCA58IjzubOSZ
HTZ+ds786rSl3QbE94yedsOoGIJzXXT+iPDX05zVN8cs7ir9kb1kjwI3R0U62J+8N9ncb2/enjSy
XvrIcJPddu2WfD1N7aOJW7mhW6abjLBw0YFvgqxe+9TmDOq6iDs7+GEN5qus2p/L4Dyg3ORgyzfH
jcFl5ZW2O2yTS7OVWGtHF5bdarGPMP1IRrkgX4jH3tITnB7Z8wrPvdkzgf9pGWzUp94k355OQxRs
Zgl6uN8uSVmNJbzm0Ic+5WTVMt86bf0cK+tqLdVBcZRHyQAM3I+PBXKWRnfXkH7NYT9M2v2iEBu4
r9rohk2xHITv3/VaG9krz+w66seMHYq2t4OHUgBneXIiNv9ZZ99LFm9B0aFAjtEV85gorTpqUMT+
4ERdgLjV0ndoMFICEYowEMPnwt3ZYeYZcxHJKbhPBiYPrjgJU3RiLXW8YQKTU+2Xmd2+7pufetAJ
auDmU8XDM89+rIMgsSVfOes+j2RvQ4vnYGqtdTE36Ip3MuXTcZ6Ca6H7OLzWEI047lnCQfiXBPYK
vmcDHqqr3yqOJ4a1npWqzzWEDLHukeaKOOmq2LCvVBQQntF2dyVRetvFjjysp/OkEyyU+PnJ79ia
t6c4xb6isiwuRi3mcHfgBio7JJzm7F02P9TQZ3ctp2KGwQsnk4eJ6WUcTDwAfiwt61j25b3i74iO
GBJee3tf28/mlPYwbM6A2RDMForN8dGqi1PC9bUysW+WFTSyCPmxkwQRtDx4sh5ul93kYgZ5Cu2C
GXpun1Pde3LrjsQ//BvUNxJhZYvHkvUOAcR9YRankRsq5wNoevmc+hBTgpW84C9xWStE3hS0xVIR
/2CtH65W3XsMdIqvas1+t8Uabddhu9KBVp4N+xlUmsb1dWuuYzqRELioe1nuFtD6/Nm1uoMGCOvy
TokKPS9jFqGZw0gr/hhJUKoRIQjhvHlcYE5vENCM8Bn5EEF+2iwI2+S1vfb2dz3YKr3DGY/DCCKx
39sorRjX7ipcCVWFDs4EBwDwYNwV1W9rbn4S04m4ez0yypNgg4Ir+yYUZPP1J2V9FlLhhGaP95sH
Qr81lf0UKjthU0EY8dF5frT98uZOlvxWmtNkyPfZqfSxZEly63TLa8q9NFJ8vRzoo4Qny+BQJjMZ
6SJ/CowV+gsRH8YuzEBoMGzW3nznoOVOyxacHPztoSsR9Zus7ZVHY0DbV4jP+UpslRHnkV04Kp49
ISsynli27fysJUz8yZCd1rx9aXOM8W2jXfrVfCcqJvJY2HW5HBElAhXqd2WdT1w+snH4MDzm5R0i
DUJYSRfdrR3SnHVUWD/IxBjX7FVY5dOUo9PVwGqUYzxpfASa4b8JJDkURXouZbpwWhLLqcBl3wBc
RAVoyX6prLtmdm4QQccUH6K5FPXD6DSvHfEsu35Wn9Q+Ji3roH/tEKBVrvbTbftrNyWIKmERUy6x
x6cjAIZsgMk+0XANad/aB6vM/Z0c06u14i7r88jCG1b004GJkawWCLWprj4Sr7N3maaexVRfHZU+
UHi+gowJkpTq4T3wxt3YMnYFpooSbDt73ckh1JjljlMzvK3B+lFhBRmpe2IqMO8n1XyS5bpvORi2
5vqepzUhkD7kjTs0y6dTDLfWQ6mIOxTUUfaXyWsfvUQ7yNl85fAcWclyYXaBa+l/U/VHAEOOnQ2i
5LFy1MVkSkEd9TtIxdG1uw87tx+Y8596yaG6y7B0iPQ1XUVYaNZjUMsTSeEHBs7IJkdJbdKRWkAw
zZin/aR72GaXNEWv2sMCo8DmGOUNQwxS1z/2+DXg3n9PS/lGBeW9NPNHMgRjw01fSm08qRzpTZUQ
eEWl7v0Wg7TlgNgtO4Ri1fbHMW5Ho4u9oAcutHkEttruO52HCUrntIGIGn+uWkaafcblJKWq8dKV
bShdddjSyZRgtS4IrCJ7xoHZBufZCW3odkVJyaJSSHBIBPpwarZyGxhS4n5UyJAmF+V1nb4QUHYz
a4VYV5ANN9IUd+A81O1JiiUeyPbv8hbkp+70W4n3z1cjT7rbALeU46YrSfZNIE6Z473jrryksiKo
Zrm2M4dNZztbj7D/gL2Gj9QGrQ1FlY/eOt/JvN17GnWYIkBNYEqXdS7pu12TS8pWyTGgljSgOzWP
8r6+b3X9ODgeZzLjnvNPXOqaRBs1Plk20Www1ndjZT612vTUEkGhrwFopnWsCic0CbfdeVMXknUQ
25l+0uYtoApAq/Qj2PSDRp4lYwQFYqS0bEB0UV0lcmrDpdjCY9sJWD23Wy33ymNNBAyr6UimEG9a
tFFrZN/equ869zUYmncxGExf07mS4s0W/WtDog50UjwLcZ/l86UlH4nSTxJYEuZFoqGod9lJSnE5
4LxB4t4tI/6JnjHQsM2T4huqA/i4Df/0OJo3pKJVwXAY3RYNc8U6xW2A0n6nB/VNFe5v+mxDTVf5
HqD+lKEZd1txqAvnGLhaE2cmWVA2dhWTfkk5mHd5gSz8303N/3DJM++bIHWWp4N9Ufv9VxO1kSq3
m7JguRUZNsJYdr/SDIXqOty2T5UlqAD79v/jNV3dI0riP+EHfzNud7AsGT4XdZsRri0VN32KBb74
HHP3UmWsDZh/1vF/uLeNvwVd4t3eqkLQkm+FK6ik/ubdntW0aa/X8VYV58B47pwPPi+QNtIt+3vu
s5j/pUKlDccELPnt3y/zP73q24vDytmkPThkLvz1MvvkRpVpZY232UlvNk6TQjyq2nkZiyX691ey
+Ut/taiTkqrT1kff05ZB/LdXKu3Bz5xAjjdGEPnECYEaXjn8j5iDf941xGiS+02Kjas7/0gFHoRy
Ugf48oYtz6iZqjEMbna+gWeX8r/W61AJ/68Or39mCzgWVXiuaxLW4RvO377AJBOw+WrqbzVt8aHV
oI7nxIqScbDW/3WzbFfpb1fRIRmRe8XyfJ8A1r9+X1LLxsrzkj8/oEM5M8DD65Icabk23ROfVGoE
Neo2q86pnexd3y7/4x38lw/7lzew3VD/T7hBgSp8GrKcxxA3Ecaz9iZccVOS//n3++W/fJV/eaG/
RXNY6CFmDFn99lggWzysBbGTNBJXqFra8V4v7KhhDv33F/1nOoXvcNvohm6ZJt0L1t/u0qo363KV
Wn8THEt3o4OYE/OEllUECel3NDbX2LIlPxYYh//9tf/rB7apH6CbbctB+dsH9nRy1ByfD5wFB1Rq
wBfqSbaC+vU79CEP8/9xdh7LkSPJFv0imEGLbWpBpmBSb2BksQktAhr4+neiZtOVLCOt32qsbaoq
EkAID3e/5/KfFg33/49BcVXRgJ+YTKir5/XaCK1I8b9B4y7c+m36mtOrqHe0vhj0mEWvWl7/4OTy
ddNhg9U0+L7Qu1k7V0+ak8J1ylRM97puhe+joaHIVPt+2xW5rcws4RQ/vNq/DGiAx/cMiOGatIj8
c9La3pTGod5Z94LyQtAMjwCvAHdwBfcfv3+fX3c5mB//GulqeRR2MNTC7q37sCvEJhbZQYm17Acb
jr8cGZyKBs6FJDZN0/7tfPavRUhWcVLp6xjvEbIRQ96pubXP1GglLDem1UmdRzxbMs5LGwtWDMee
UO3Pv3/Qr/uAA+Bd1zktcV2hZfDPVxoYbtZbQ0j6WF3x8YpZkhzFRKD4/TBfv5zrQW90+Waqa7G/
/jmMOyB6tIUo7zVwcehSPZpW73xj7PGYbX94pCukPAcxNhwsAWnEDP/oGn7kjxqHPxmOewSyLup3
vxUbtI3c6V+NOCV3kiy/f7ivK14OiLmejrxDmlX8+XCC4jzMmrC6p//EdUsaE19pY571tAK6wcFE
dF4Um++H/Do/GdLjFCbGMfHEu1oJmVm0PiyJ6l4PP4K4eKJV/Ce3nK9DeERuwJ/I8Dkgua6GEENm
074CoqV00g9fAib18e6/PgX2M+zRNAm5Dufu1SozjSmvK7MU99pAZzNpkGDd0JP6/SBfZ/ifg8jp
8q9F1oydqQo7E/flkN9MdmyuOjNFLKY7l+8H+tsLoxmDioYq/TT0q2mARxjX1oSB+jhMOd8iPJOG
/uP7Qb48jafbIJDgWcEmArBxtZCwmSgNGJHpg5rVH8jxUDC4g4pUOLn/rwOhvLM0NiYP4JB2PcNE
U9MM6ebVgyfqtTKpuyqenkgofz/Kl33B49DyICG5Gn5M5rWPha1Nqda1vUa7q3JRzB2Vn1Vh27PJ
+gHN/vW9/TnQ1SwooTAMejdq92P3u9smeStISzS4Sv+w08l/6I/IzrN4Fh1ZqKFx3bm2Ks9Nxzda
s4TW6j6NvnGRRpB9stLpmafPlZLHf36Bfwyn/zm7Y8MOpq6Ex1mgoQzRtC/7KDaW+pRS4FHdn3xO
vmx18unoV3U58Znp1856/mBjh+iH5UNZx9AG6kOAMKZrjCVwjnJ66HwOECCC3z/j13OSUbnjG8wR
2yaNcjXp8xrSqdNU+YMpIT7OU+R/BmLghaYPgF1mSpO/K+UAc+qzc54CypDfj+/8ZfK4rDvT44Tk
9uMYf77kAgL7qFVO/iDSGiUvkAbk3KTIG4pOxlKTgi9NCed+Gt2Vqs/t/qNRomJuOh0EF9OlvIUo
pAzKnngeJDAA05XugZoIa4p5oHc1e/hQUEEBhM9mdW9P2yjrAYM0JkLcgIxsjhLELlOK5J3zkagf
Sv9Yof+Q+spBHW96vV/rAFNo9iFjGkK/7exnjSq8Q7PYXAsCKjgFmvd8jyxVZhq4Ezd68Fnr44XF
9wslUmLaG6kekogk2bwtK39xSh6Y1J+S1jvfNV6kec8sRWQXRPXSp0pNgQguRONrL4lo0arURrqm
OfMVLRaZ4PKXKP3zCF0jT/z/uJyl8ycHhuuwR8nsqfxi/9rUBxPkUzYlzsWusVwUFRJMGnig5soG
6e+//pdtnQ2djRCvHcJ5g5jwz6Eq3Y+VQCddGyZBc+M5OWDjVLd+iAX/NorNaY5FBgz7L3FYVNAl
ZzVu/FB2cX7rjwo6/ST//P5R5An0595ka6ZJCKb/Bmy6VycU1pH0YRWNeIgc46kiw29UMMprcnLm
zqqKl+9H079uhRgi6cRhuqvq0Bmv3lyvicpTIag8yMmUW+4mBosYv5cD6TjZ9eQ5izKhS6pgh0Si
RwkvJC+vHju4MhYdaYBgKCV4vnMIaLglhKRi8kjD5Yz+alL5HBVWDwJk9f3P/rrY+dUGBRvTYcGz
y/35vYUxeGiO6+JhdBJzW42WrKzGyTod4XJ9P9TX089hIDY3nR4A7k/X+5o+oSSubO+ilgFqw+ZV
7R3ayylYpPRX/PexcAy3Ced0TLjcq7Fo1VLyyBu9S+tbszILj3U83RiosQZL/HAmff3uYDgJhqFi
2ppMT//5BnVTqxB0m96lh9eB7A5IGvioSuKsAPgpgPj+86ORSSFQwWCGW+H1CoXGH1A6a/xL1HaH
JrRmdMAtJ6td2Gby/v1QXycH48h4CC8ZCYa8erQimUKL67d1sSqajEXWHGGXHA2Y4j+EEX8byNFI
nLqSF+vZV0eOB8HLGYVuXOjNnGAPJkdPVy/IO37Kz2jyJ/+5KbjkDRzTNLlNMAuvHknTk0pJSsu4
8D13Gd3yfKuyUhaI4/cBAB5PqYGWNB/0CCKi+ilT85fn/F/WkosMCbEvSyDojDzPDfdio4LGEoJK
jVKhmqM78Kek2/XuJ88Mpgm1WjlRvjwo+NmcXJFvswLGNTgROScbygYESYlp/hCzXD/X78G425Dd
I1ji5PhzDaT1aENyZbBpSn51+jZV65uuD9b/bTr+PgYtTxo4ObaB5v3PUerKcbIyD0HlKT71b+Xo
F+680oyfZuPV6UQOH4cqfLg8rlK66lyzbs1Rxw4jm+zT6JTgE9uKVEX4z/fPcp2z+zLIVSib5d5g
++AIzmCx6QPxz20CHxRRiIkaEanZB43Hy7RO933l/5Bv/svzmTyfK29tfK/rPb+kMI0yRJtOIa5F
aXcoCNe/f7qr+SAf7t8j/H74fwUsPdrkmHvQdLKpcvugt7TOWLU/uQP/9Tnw2Yahb7HNXp+4ZtzF
gu67+ERbP0UpnYodxM7vn+QvY3DDxf2NS6FD5upqzmHapCt10w8nkGXabYFA96RlyOC/H+XqaJTv
i5oxZtDymoGW6eoUjpvSDyOYjCeIS+oqi6NF0rtiUcblAUXS+fvBri8YcjTyfTIVx4aL1+FVYFR6
ypgY6BKOeYKGzro3veyZHoKVY7RH05Td8aWzRZl3a9NLEgcWhFRj8f1v+MsEAVTDSvZ0+WavNwwz
6IsqRLBxRElKYWzyn9W+vanan+pUfxmHpCNnFOezJINfParaJKMBO9w59mlJa1arj2s4I9CITLf/
b7uTfKsOCXjubhjW69b1tcmgc4a2p9I6mlPrfuhK0t81YEslTWP4Ybr85alw+9XJMZKOJmn15RBr
g5SCan+C+DLOI0xO/EB9dbnc/PCZ/rJLSTK93HJ5fZjaXY3k2E4kfJeJadsU1lML/yRK1CLcwXnp
JnNtWsNF7xV8Wtqf6ppfVx5Dc1Bzc7NUnvTq041lVVBM8bzTmHqbKo6WWvHw/SSUq+pfsQBfjBHI
J2BgR/LvSwnM5f4+knjyTqUBs83q6PUX0IwT2oNWnnHKufjSmPH9mF9XOmPyJj2HV+owTf48w7II
c0C7yf3TCJKjy1877U2BFiS7QP/zQLZJ0EZgz9HrGPL1/msLjlpbsQHilidbBWKNqa9F60iPfHrs
cUyIW+uHl3k9Jy2SgCblJ05mksNfPFqHJvTd2KPjOHVGWtqVem+hdISQaP2wI1+HcPKz2RbqcAq7
v7cxGZD/68kmOEpqZQ3Buaho1kG+3AU1jTYaWpRRA+s1ngE8bpPUxqDMX5s/p/flN7qaN/wAkxK4
R5zA5PzzBxQK/SVUbdKTBv/7jOZj3IMciVdh6qCdGFJB4qL2fvieGsWtr0tC1ttdS9d/b2fXx0Rd
Rq3rRZVzrOsqQDCXqfNG5ON6UqGcl4npLyqcHhY49Bi3fUZrZmjGwLFGvX4MmQ6LWjFSmiBHZVaq
ndRqVo9lDhNCLZSDCKOjaGmbDZwnx57mIZylwoZomqN1BRXk/tM71UJvynYRm81nZVncoqc6X/ZG
0qwMiHrovLqaK2SJlV+HUjukx3eiIWJWBwiYxBStWoqX86zDgKWYOkFr38jdmH7PmEv13RiU9Mi5
3GdiEYM3zpN5FNPN3pBpG6rgTf64trfuAs1f5DgRgHtvaABAze1r5KnCdtoYRbQzA/2liO3bphvb
bddIKyCf6mdV0+Zn6YU3g/sIV51G91kdN8mNLbwt2r/3tKo3qLjVWRXSM4OhAyBh3gEIzeACXfkO
UCGyP90DxWqv7a59GuzwrRb0G4bdqsyqu6h1ujky7vOUt3QjpPWy4QK6DJrkGI3tLgC8NsOQ/cFK
7FdfhM91LQ0LEFSoJsY9CQWbjB7x7oDK7VjSWo10Tiw6zXsYexCpGrXqZdvTKlyo5nubeUcyEHND
8S/mRHzVRhSAovi5VaHf0mn9VKZALc1iiFa6au+5l0MzQFysm9i2GAPCDlXEbxEgs49Qw2OpbI5+
E7/UhvEaqtNWDcK10+XQSknnDVgs5WqOiaUvKapTU6gHx6yTu8weW1ovtN1YVdtcRffTlCN95+nw
QPAJZqlB75mhxrHL7dCOz04wFjP+6Xkc0e+jaW9J3H30xnjb+8YaYjF9reGlzIs9YHzcUdN1DjmT
BisYq7YIkToCfMT82bs0XbLJwwzzOX8JKHfmYjwn+9spfmxpFb6JYD/G9BelfUjzanasyuS+6sQK
Z59tpz/R+gzznCxuAb+zixetQ6suLQiZHj6hNzv0U4KRVrlXywh/tGwf+CGAPm9eKumWSgENhfRW
94RGxTv70EJrHjXIy3IwJQLMjQBBBRJm5P1WkL6JWsipzlJNg31ojicBDjBp7W0Q09rUKwcH3v9I
062ZG8Rb5S/QiC9B0iCWDzdhiImVyCvyRJWDNkr/nCJr6Q3GuoEAQifwsiqLG58u0t6x77QqNyGC
4SI32dWeJqulk9mvhak8YDI3p3ASzdAiVEjq+k3vtXeWzv4cYh8365T6TvTRc0Tb+Mzmy8z9IPaW
rtvy6+2tFyKQtUZ6Db0BdC/qRCV9lkYBCD8fh7S4VEybdjDQRhizwDyGFhgKatadDgxADfpZj0wG
/ul8GsjYooGjjQ7+urNoQgh8WjZ+pOEzaKA5jex3bt0+VgazxqqG9yiGhDb6icShNVvw7goMOfFP
Dai5sK1t7NQ0cUy7Bp2PSAZ0SSH9zO3S8/WZKaxzoIhzg3FamNKhD+p3ZAdTM3sRg16DSFLvVALO
Rkwoa3LEAlW0mop8nmTNRvfOrqntizi+0eiBRFNuzhHGrz2oOo4htpWaHMdKjWn1pGgd63ThJ+nR
IOXnihrES/gUMwd9R38aNYnXSmjWbGnfh2Jp0Zcxo3cKpEJqba0BW0f81mZdfDv4v3rSg3G/7zN7
TnvesqndbWU2+w5vMPmAXvMBvWHhQ0KA1YiEqpkrgAKFWkk2zlJn/8sDVCC1+2z3A+9bu0SYVNNc
GKMZHq2buHU3UnxTaNadrjPRCqBsPfB29h/3VxW3OyeNlnhAIpcc6DDW6VkfPUhRGrC5GvJO6AOu
AjPePk91z0LOZ7byKP8ZC8Kc57EDCnuTuMwF3pLTR/ep1swHbwBQ8ORzQeMxzegsdwXDyBZ2IGYF
gDC+PW7eywaHjxKFttXimNWmGCOqS6N9HPnrqZau6B7edXADi9i6QQv+ToJ+3aGDmyu9OysLFRwT
wRyxJC6b9BVoWn7reRAs+GU2GR272uQjq91uFiZj57zPRsBc1bKXoUJcqFX7JuzeUeLN9NS8+Jn1
kQPzLRTaHxs7u/VFdBMW8dl18j1Gx2vgHAvQuTCbMdMQMFHxXCxVxLaqetu7NMIHgAOsbq8a4gyx
YU5K6ZCB+fSS8jEPLmiqiThTf680ipjReL2SIHi9ZL7/EqbY+ByMUzxgFY9iAZsB+hw7dLi+hWbZ
igsgKlAFLIncSpvnMSqzha4FN37tzMcCfKMFA7u1HZw5tH3bd0gXoPGbVnGgD/45AbNbTeDEnXqr
Zu5TYbgEEfkq9dCnmcphwjSvbZpN5nZoZFEERt3arK2jnjKBhz474u97pzvWGk7DxoiQiOhKOstq
yWvEPCHNsNSIsmo1hAdVextZJ3JaVjWOrzCgVM5snYe3wNwUT+BodrZvwOTCorPR1wZqnmga97HU
xXvacxd7q2CIZSAynipt2ChjzDmWnDnUHtIerGdLfSaL3jM4uQlNy6E2LMQIEiVN15UK/7quZuXw
OqE8MSiARn6Fj4MCHQ5sPMyRPM/mUMznctJGzGe5mfTs+J3A3zDh75o1ebNgqneoZE6tmx8yE/W+
SjeqHtJn7KC7VJQ73DQBSZydCSWvh/CEjvU9M13++sFMbry83RslB3rsrm0jKvg7oIztYfiFFOno
Ncqtq6crXWn2PoKMMAz3iig2Pd9M/uZY7ZYmXtZe1r1IfEdjepSl8ER0tc3IFAr4PrVubTENPcaD
+l7hSb3smINZBR9JmIQxVTJ3coDqWRRuBS9fb96w+dy7xGSwUrV5FkGLtoth77QRyka3202luI1F
vlIs9B9yeWv8kozg3gnr2zoVNBVg2eL6GtjfEduTaD5J6XSB8/SaDugWtNi0G2laijXszYtBfy1x
6Nk2nbs2AYDPrD4+NgbnkZKvGqOsN2EKojbqh5u0M0qy9Yk3i7kl9Yy/1BGXN4a+sHmOoj3L/3G9
7uwo6bxqgoOfKXOVEw/w8xgATbIMQg12JrgQyyhMIIrUAIS68EVY5crjQiTPJ4Wm/0SY69Bunwcr
uxsj9xFW6Woy/dvJ0NHkezMkA6vcq4/C707gFHhmi80TsAF/D1A66MIUT57uRgZXvUqTdW4T9JQq
roiJXR4N0DoapwI2uQ9ckI40MgM2qvgRsceKtnoHvJoyftQtNOOAVlni9URPnnoRgYkcRilxwvbQ
1uP7KAx2AGfNee8ik+l0shiQc5MjcehmsNtQmzn20KEyr6Z71ddu9Cb85fXo71IInEFrYOxYblSF
09eP3lzf/RhU9UnJsAE22Y1xy0H9IFtOwyFa97RWk6yKMIxozTMU+UNURwdyBHv4bDuAJzeKbc81
5nMbiiWF/0NemEh0QnaygfMS6kW2cPC/JftXifjBCZ0UDDqsJ9jTBQr1IZpWTkHxqzcYUSeo6sZO
XVUOwq+xWeuR1rhQsmMY/Qg25V7Vz/KhX3qJf8/pR8t3leEQNL1FFMlEYG+ror2BMHIxKVE3La3I
Q710YwctVWrZqxRxVdZNs6TIF15lyZmRYfUcIX1ruk9FFfOQjQMVGI7v5r7xQHSYHRNqXBgtitli
FgogZFoK8Pjs62xMGhcTESfzrDFuKu3JBufqN0hq4c2zCVg0whe4CCpueOtVyjYbjZ0zCWTwmLlq
NruR2CbqL9qbX0MjQHSmP0XmdB/6HT3+ZoKsiXBkYg34vgfeBu8z/LjmkDZxaPA+THBlrgpfDXBf
HZqzTpeBXfvmBmTQHHTMTbaq/AS70e5ct1wwoBhHQwj4zt5x/MrXlyUW9DLgcmm7yJpgK7+inGg6
xp6zHtsKLL1XgWjwLBlxBNcX8pyJwZ1rMfzwThymOMDTqlhjlbAaNBQv07DObfwL4HqpoTF3E3Ds
3gQeE/4Y5Eo9j1iwqX5xiJ3JfC/oaF9VFCIgC9ULty7WA4eEfKPyX5ejWRoNCAH6JEtAMhmh1LZn
+S4N7WlMqnnpfRgaN5wJkFrjbeURU6tArnx/AeVipfDNWvY/4X0koluM4CIUj1jTLvcYKeLvGTbJ
XOvGW+BlS8PmbfmTuooEUPEubi89YOLGe00QyqBJ2FW1dQ6rtFqz3dzz6nn23NzaqBZV09gYSXEI
aPDD8xD7FTtYdL4BtlaE74OQOK9x4xrOgx0B2ZPuALM4oe04y6YNRJADB6BeExnzPusmWybueEjw
fUOh7e/ExEW4dbt9rJocg+0dFsP0H0wLoVcLM9aRZPO1MhuQifmU0TShp7g/ufYpy+tVhvxawCmT
/+vgPuGzcTWJsaJlfuMg+KHitEI/8hSF04duwDTjbcpZPbJKo9E9TpF5J09O+DSHCZZKb+HJaW3l
OQIMngsyaWKnWo9G+Y4MbNXWI2+M6MvNkZd54Pecu6qyFiVefC4zbuT0deP7SmEu4wSvAoJ2ymTb
a8MpLLInqueoJlGC8PylD+lRiR6NNL3Do4jJWh8H3k8I09AN8mMb2rO8SdZaYX2yHgM7eYjDERQH
MQ75iA7jaTeGdtg8+pq+JOZfuSx5P3/SzOJswIkNwVerTGp5nnTpneqOW9KsNxTJF7Vvb/kj+KkZ
T7GS3+UD/nPw5OT2AITwDQbdmyf1M4G7mghjcuoagc4ZVI4rjiiUZf1NOTiLyNXPVXPLLNXcCAWg
jneP2E2hvgo68z3J9Lnmk7Rym3lqNUvPnl586LozxVfbuRMni3QadwFl+ZnKJ0lbe6Xk/k5rh62T
R2Swg60RJXeqIAOgPfl+dzON+FqL+pRPsHAhhairLmvCXZMJAnhun1hGHUTWsT6T3+9RviQoQIgL
LH0b1Cwc6Q/rReGpd9otKevP1I+duRrpm9BrcChRYEmaUGdK32gWSSOVkujChmG8kxsazalPg+VH
sEQI0+NRbCrMajTqBvPYL1ecThvTxWE50x6Ap+NVD/pd3gEGXjmvycuzQ2DjlgdEMHTr7Zgmi6Ks
NtJLoyr9ein/EWAE3iJXCSmcZFVZ4rEzx1fM17aJ076Htbfx4AaTr+MmrvkPbg6D22gJ3UUa7twq
eg2H4bUSNu0AYXJqp+CM/cwuqnFxywv2KvPDi1SA7QRX3ivk5nfVyna9Ez8EWJpjr41GrUNHShQl
0i26dhzOw5lNnDr1w0arw6XF8zAdlRSVeZzjaYTdUtqSSIbBUitbJIMLVau2Zo9ldlTfxqx6kbyX
Ws4t05vrA1K4SZwKN951vrhzxuLdS5t5ZdxCLVmUY307QmaFNLvr2vHdS4oFJyOHdY3RO0tafsOM
1izDftRiZdmxgfXWm1zQWo0iSjeSjQdpe3J/91/NeCG4y/FJWM8bFa+aCecvd0q2w+8kH0ApYvkI
VlNDOAg2ob5pQhd+Z3Cmt3hbJu4HUtoHi1A9rMylDE81EiQKcW+vkFQprHViVlu3Z2Uhk5yHo7KU
1yUFCRbwNQyUtJ08qngBAmxgNMWQhHkQ/i+t4KITsAK77oXNUWT4HkTpCrjoobcTaE9oCMPw2R8R
x5jDg3xQNWqPcj9Ksv7QS3ebsucnPLnckANqIwgMAf/ai8gYznSUztWkwSEqGSUl0n2BrT8u3DY6
JexuCgo1DJSWauuBG+YKmcY8iDhpvl4B4nTPJJM3NWYpBjyrxkHwpC06O9xmxrDEGQirJHgiKsQW
cmGYEj4nOkWT6DkIsrUxhssksHeRsw5HgUGQDzJjgEU0bBqzOdkWtiRu5H5aY9QDLfF3Ucf9ywzu
pzp5pBhyiRQVi+P0aTSyV68N3szAwmVgFJ8AB7c5wHtUuNmn1mQvuA0QX7JkNKGvDNR4JFnZR9NG
uwlL+9K13dFp870m6rtGSW+BdKwzc9rYio/2pjaBbsevbasTnLd38vSUBxTz5NnOvQOGHO8SP5N5
aNHhAqdzUrkn1sjBnPq3MXe2yTA81qmxbqfhJcb5HHOgQ8W/1AfuXogBIk5M0wpz9Qb58R2Jqw32
M5toaG+VfnzFOWMhN3ohVSuN8zjF44cWIghIE1KLelTeGmqyLcbhREyQ0dzHlbKbyAKWxykrthhS
gEhJeBdGTGrCgq4qxLbWht1gpjjQcWjZyoEOjHUikJCX8EWSeMhnllOzqvlXzY6DCiu/hL9IiOu2
AMKnJt5mHUbwVbepFIN56LWYzld0ixTpDfDvtcL8Efw/GsCh1YT2eOii+pQRPiCPIcbRiCLrqpgX
/STW/CEkq069s1PnsbHGZQHZWlfKU9Tl8F7GBWvvI56MFx2wm9sne+wLT+mg3U62ev5fiKS8lSWh
dhcS5WX1dmr7FLdWlzMK9CeXrLWVjVul4vbQC2DkIn9Iff1oed2h15qLF7QvueVvMDO/E5l/mzbp
r5YZK01duOOtwzD1ZgDvHhtTuYGIA+shDBdQgUDDFnhINl1wm4n64JrhK3n6RWGrmyzqb211PBoV
+lCd3BPwTCBvgf7Reh1apER/a8fmiYn8TGMl9DkAiIRa/T9px5pprQkrV79+Bwjjk85x7mTwmIl2
QzPZZerJmE1meM6m9BBpgqtMbW5c31/LPTrWqs/B7e7Bl8wFMaxQiHZy6BZ24D3BdVgNPkUPo7kT
mCtNaXOSYZ9dZhujEkQKhUFGXn/xrPyglEDz8la9ncZhV0/mLjCIEotRCWelW3EWx91baHREIREc
PgAYGWeFFlExyNdV4n9mANGdOrhYsflsDcWNxklBn+Vc5QXPEifq6F4Pl70Ws1ekn1qSwvjnEAl7
21g0wOHUBM/NwTiitR/5kqQ/ULynYTUvnO6sKuRmAQ7dw6kf8HLQkW1nO1PgDxhVF/x8MBMM1Hs1
8O/HVDyAN6Jq05g0GCX23rGiX5Hjrrwg/tCT4GRzSLU2iEv5x8HWbVrR31a0y+liwMNOCS8wv9c+
5PqFKdtjgxArmw4p9zitIA4MM/iWlyJs96XAEczk4tYby6FIoeEl67rmQYHGy5VWF+aSa/MmsgJJ
1avRgCd38sPUMgswVJc0NA2k+AKmi8NZ3eogber1WBEWW/VDb/t7M8vCFVoo8kuNRWUmYk7Gzgan
2/WUEZqVAhNYodgQ2JGhWCJ9com3Z06O6l8Z9C2rjCRjnrzK+EfRmvvCKHZxQejspNw/9N79x8bf
gXvrtEorlXeLDSKYnpSnFOO49PIQopCJlMbpsifBqaVnyrpNLdpn0D5zG1/H3Gh9TfL5+wVUHhjs
452Vpw99WxwHzVu7drsMum7jqBx5jXuiMefZTJyX0NAOhVetygS2UDbcDiPXGeCVD6VmLiK7ffDK
8lSYDTcBCkSV2pdcU5x80bfaSsYZBcYbqkqudrJIwETDtmU+zDDgg+cauWwN7i2lyksXm7dNm99y
7yBkqU1BOS+6FTA72tHY1rWRzTtetK6g90ZPTd2NDV8vKYiXnFrkKFVCZW/nZzifFEvHAmWnsEHC
KV1MjnjJG20Nhc1a1B0C6zbYJna4jhXuDlM9ikXupqS0C3/uJ/2mQzUyC0vPw5XHepcVYxxNa5eS
IsnTiAhefiThlTRUe3dk4G9gH87ritPVTzfgicEnRw5rL+leOrProabk/8QmzlpYP0/gekKynq5K
DiVqznpNqiqrFsBc2Tm8m0FvxNyQr69EZ6vqWI64z0MAY62MpSHWTe4Vx66uX4H5rKssveRx88hW
aM0LNQvILbsA2PhaYemeK3lPGNJj2Om7Sh03WlZ+yBlJMW6TecELF2zSB/YbTci3nRLcj66619Lg
JejUR6Wql7WID9SMH0rM62es6JvGVm+mMj5r03RQA+4FsTntTDc72ArGrOwk3ATr6r5mP4syBWR+
fnJqQqWiDZYT94A+Lm7qdugXmq1jouhH81Ivts1ofI66slHwyQ1IW/ha/o+rV0sD9K0Z1+ThyP1a
VCCGcOUm4lOB2jGvcpL9SHs2nVItBM6MUZItiqzbC5/fqOgbVRd3heq9FXkcblzTeqh95K2dYi6H
XL9wxO8DeaaKcnpH3rNBOs0Xi9t3AlDSzS2lRrDwwB+IeATAN8OhHj341CUCSHbOP4OeHBrN20Iq
3PZ5z+mQ5R9JnQFEG2w81/njzdCe/Wg8OlbxjwwcG4d7Wtpre7gZ5CldKsydIXCFc9NfXjItYrfb
do52xvpiwTQPZyKud3XU0odtO8eyBlYFvTHkJMHp76RNeBNQ+7PG/qQo2dLGKCJr0tuRHzYRUVOc
X8l5qZHoyHJjo7WccAHe1/BpWAJZkC7olriTl6PWadfpUH4wB09lrN2KIf0sO3UfC6EuiW3Ak05s
dTZE907kT/EY7uWr0LHnzQTemdxzVtzVlupEMD+587EMqUFh5qfjraTUGa4B03tSAeAK7OrSONT6
yng3DPkKTOECsPop4b8D1d3nGtIcz1ypTnergsnSfZDbcbbXYbqT5X2YuhCOkTaXd+WqhLItise2
bn5lXXhPp+lmENVDHQd74IWn0PH0eZfEb31QtvPBUPeq4n2WkXbTl5iQsw9g1RX4R0vRlJmiFxfa
/LdZVX5mIib0BJyo8jXBvs4zjvlR52RUSJ/rI7qN3IItlA/2JYysz8qzf4VN9lbCL5lpEK6EGbRL
t8bQy23yfTaZ93gDAidtgpXrULxvY2wJG58nqz8Sr3xu4vo2i+LzlFA5F42zdob+okbquo21B6DW
75JuDbuHNqpC15/xkUp/p5gTNbmT63SiwIAnG0R7DycT0uadhjGVoYiPwZf1qzb6JX8I0P09qgmZ
1I/nkBcxTiX44ub5EQUgOS3tYtN1ExY9oGQdFW/fkIYdrZNpP4aCHgv+9Ic0HTWy8tJQ4SqL+uIn
4jngStqI/tyaZNA7ciTI9HcFPgaYvOwyxTyzRl6xqihv5KFrRgN9EE65ImJZaKWGeQY4yrlrFB8I
/d+nwTzQg4ix1TAP8I2cQ9TACoSjJm5/eSrX/hSkVVihaoJDiLVOg4s0W7KMmkPUsjPXDrOFiNGR
V61PjAU2G+fWJaaj/6S18qsOID0h6qXbaIo2blXtsljfAiS6y+vi3HHUKJwm+IHfR02G4S7UaT1M
t7rX3UfGL61XKKTGwRMiIwtSf/zYU/zvy/Bsl9p9jQHDG9TIW82tqHbXH/K3J4K4kCLgqYqbGwtL
FjMudk1sHUMASDINTjBDBt/qiB4xJ0QCje91Ny7NQAb7XXaybfFqeNW5FfoGaTA+njAMVaua56Hd
gX6vtrHbn5L/o+k8lttGlyj8RKhCDluSYCZFKlraoBRs5Jzx9PdrTd2VZyyLBP7Q8fQ5Wo5YUP6M
8MtJGPvMOT0Pin4Us9ugjqd247/YQlRkqrLstSv4XC94IyTn6eE2EBHgyvhBAoSuITSKU8osvkFM
gZxuQ2eH/mbcXpGlw4ZHxiFvB7+ADyoIXdj+UV6a4CfzMhUCcZJHbTiVcMAl0NTkA7NU3axc7Xb4
0Gs4AFvrAz7mR8ddqBFoFNNRxzNwugrhkIppXompBFa9CYtZFIRpfNkOBD5LdVYpP5Rq7BcKbMFU
QaGvad2f2vJuCxbHUdKnkepDnC7rmFy/LZCn0gqKsAZWmx70UH6G1UIx0kmesky9pcJstXiE+YGx
FWvSGFw50/vJQjuHR5lALa7Nd3fw+B3MG/GIv+gBHc4GoDrbHwnLDagdsgtl7v+41KkNqirrAvaD
dehG38XA4rWhvVNG/dwvXEPOVhE1NyV3H9KoOunElXkPb7Abwm7mWMZDrdS+AyCm60AraLDxIKbw
SXKwjxuKuLH6jnyjRLNENUB9KKSkjrsbMZsg3nC+P3r/BxPnZ2gqND06NES5rKXkJH32KOssZ1JK
sCptLApF1C0pIuS72KbcDURqqp+lcCZmnDK8S+8hc5BO9FqLQImT0L843js02NSv5l3UtjuRr9bd
T1pwSEjcidUe+KJyRDmdrucyGpuyRzy1Ta5q5L3XsIK7RGVzI3pfD13cnKC+OS0h5Frdm4H9iBqg
GE13kQqLFN8yfa8A3TSGco9ekk/7JQ7iPTSAVFKCGta6DgYXZWNr6iHLsGggFbzKO0PCPcMbJm8V
mv0r1AEUEOGvC8ZjUF3zWjlNs3GRo1ZlaOst/bAeEJqz7AtHPcifXGT1Rp1CtVJv0c3YQK5LSWUz
0ZniG138bdCRKdswnScXlgP1Q32Ta4994xxM6ilJ9AfqrbWVIQhtXyR4SCP3waQ3l5v6HiLfq74M
Zy2mxpA+ekX6TD/yMSyHcjU5pr8UZzDigTQauq0HN34/wghEx9I2+jWoj6Vz6MbSYa8QMsTey7OM
arPJ6JqS68De1cEIiqpcgQheUit3O4EtjemNYSJXSIJ9E6JhktBXW3cAgXKdKv/NiM2PAlUtlQC7
QA6a4yP1Kly344Ab+6zzYwpXGWlUj5PAYnujX6EiXVDhiCl4VdWBn5jT/DBG9WMRvwhMQOmhZHcQ
l9A2ZrcNbXJy/m/Mdy0HpR2fMWGPslAOGOEVstZ+FVuouxX7mSPByulWvuc3VA6cPBdPWlh/Ba3C
V8nBckjQ59x5GjNoPBrQTlQM+nbcuWqG6BNkf4WRbuCW8iWwlKPfjUgaVIZfLw6879+Fzh1JL9wj
x5k2JgWJjoZMW4yIHX+FurNGMUNWoWz/ect2gHxKboenyLV6RXh6I3X4jlq/Yfd7nolH5sQSsrNU
dtfdimr6cdTM50f021/4IzIfdEVLQR3kpC9Qd/e4AcM98mrSZ06rNzmVCQeXW8C399QK0c+iOfUg
15+/8czxv99UPmgfpBwn9crUqcTUXvIEbe26xs/aogbmBdtOKlIkGbIA6MHJy8Bnvc5kXSxIPEfA
gtSFQrRAFOVZ/HtZAPUtglMKXKRI8o1H+ZmvFb/YZY8DyBSepfS+w8SENs32MRsso5SROVk0Lbn/
zPHERQKl05N0bATU4LR/q9xatVRVuMNi3+V/7XY+5flBqdFrNP5xCOcm2ijus9Em2xG82eCG6Ms5
VM7eouVLQtuste/UvnkelxcMpz98O6sqKynpXuyBJ+Vwsppm/F0on0qE3GiibyJ+4BFOdFDWeXSh
pEWE4uAqAPqpV46/aP2WE87mpUq98XLtalfBilcpqkM9j/cw/q491Xft6t/QnmJYlLEBMM1cHNCW
vD53pAYrKX/7u8TTY8OlpP914ArjWG5wUe0L7AULVDsNVRP6pEr4Wg4Iz2EVTYfFYZGLN/4B/1GK
PS22nMi9VLmThUJ7vW1rAKGcSN52Vj5o+/I/fL4YTmM21+IneHMGWn1GNXzOIA/qcFgL+muW88I4
zAae4RM3qp1DGo1IZ/Dnf4eWmy3Pp03ooOLWsWA2YnVpiWIwQpD9SyFtd/PB7P8onvCQ95CdcqTE
KJNjm8O7RI6WPV169tgtnng0dnpw/+IapPWsQu2ua9u5hb4dClHT/aQPsmmUEWdj7qMJ0UDWBSDJ
LiPZW+bXDNUTjMZMp4CPkAfOnfLNq0LUBjDXVHGtFnrM2DBfpbafolii2PRxWI9873iHOIavuwPV
YB9ZTcO6FxSC9bgHdTmvHedVAQzChOfvFW6xQdJCs7Cmc+9sU2dbF+j8GnKdWa7BnldssRyPdKt0
NyqeyBmDsvTeuRNafE/7FzmD8ktiqLiV4ntV9HRyaPPnMeHPmMLDH0F2iSEaW+CfmM06+ZFfEHMg
R1z5YNT7xNqJTZf3xApAO8hBpAe6UtB3K7xvI7lwV8LhBTeHwfhv/3hWm0icSbONx1Wdl3Gl80Yw
z/4WQSqC9VnbWL25LgM2lPXOqrfS7Xfyr1zuEP1ntgLQKp8ERebzEHB7e46lTgsfVBSPV5eBbwwU
AhFAQmxMGtusdcJnDfYxJYNWQHhyIv4zXQHkp5LFKSj+ofS8UhldZAVcKulh/Wxl4dGeAGcgnWNc
FA/kN5uAhgVgUrAQ8MN0G1lOvejRVVjiW4dkiwezupgUFgirx63gDsCq9+zlJ0sr/Zzy3IxBrTWo
VkP1EMU7uGlWpvKqK5dEzhMOOaOTlXIEuLUcjwQ7hW41qu6wr9rGhes0hfWH5PwjnT7Wtpsf5Pz9
d9Osewq4KOk/NUJxU9kl0Rfms5+ULTQjfl1BJVrQNQYXHoG60/N9CQZAeeV9YMBep5N6TIYCOPY1
TltfeqOyugkU4fIv+mOKNBerEeDz0cqAOdC4tBMJfPUuVl9OLFPLWNHHMciv7QxzDkFp27mHPPz0
wm2IlWtJzeQm8eQzLIvCdJGF7qYelh3KUr6lvJbECCI5m087q4G7mL5W9fe/1fjvLbuqu3qEftgA
+bp0RMzgwt0H6nBWomzTWvBoCVyKME8SL3jKJDriI8gVrfZvIyHv8IjtcoIrpcsoAL3W/bDavxc0
uCYJxBQIUfMZeuVCsZhsU/sR8ERbv1vWvQ/O6Eyjs85X5KSMhE0xx3lJhk1Uwvbg3QvMTxh6G7mz
qf2T6PYZxWSJD7ifnhTs5tdqeiTWk7xiYcAv6sxTKAe1dI96Tf1acZ+6BVY+MCkgNuSqyeHifKa4
Rmn/ywXmcKpqchLpLcV+UdBlZmXtBQ5tFFuBcwQdWq1JvHJodXqDc1mKuzx1r8OkyOqV3H350mJ6
1Dv4cU1ESVLMBiTd7/AQjW50MkJ9h6HOMAVmaPzl+Gl9SmdY/Q1XtAVG3S74o+l/kr70LQBu8pmG
gbJXW/9BN+xmsH9VfmTI/JQDSdFK75RR5CiU8KzU9heNLNCX04ShHBA2UArl1e7ap1R5dsZmxZzP
QzPaLxzUfMI1x68qDVvdi7YzlUTOpPhJBkzYpmUl7qGjhm5KAYDMkRMmkUatXiUoEstCGCK2jZew
I+sAX1chNxUlAyYW+n0X9aus1N5oTz2O+mVaAjSFumuLjoJRPLDvAUWjNte+ORrI2K3UDEXyTu32
CR4dkVX6ziTbeX/FvPw+C4otwAqH8F2IAZUJMi7b2ErlrHIKv4etHJ8262/GEG4mqsUtRK1yg7jD
9fwWFwbwRXPfOvlRTF9bT5hvsTzcDe40FMicjZr4OArNXT7O4EeB6zmvTrc48H/Bmcf1DSwPhpP4
QafHSm4CNLPSp3VWVts6oSQCt6dBGBzp411iYIdydWhYe7WT09lZ5rVOQb7WyU6cicthIqzU+vos
n9XNH1b/R0yAitR0MnyU85M4FAtn2ijhGw+rd2T0hNH8lkQe4jqy/hOhCrjG9xjOL328IKB5Bdr2
WlBDIa3x0e859AJp0KL7rBqfrBHnjyfCZ9UCGiQ67BraVAmAP3HhodnuguoZ0JBE3XwrrpQdTrzH
VkVuEcEC4ojfEni/F5M5jNN9KY8QE1V99ICfj8s3C1Jj+XA+ETbjXVzrJz5LdcpdYIUXHqEdEP3Q
mPch/JmIq61QPZlY9GqKzmM+0CYyHWrH8vVUei85SYck9nPpnlP0dnkeifKxMNo0H8RE8/H8368J
4XD8GkS21VvWNSMssWH/Ima6/seeoGpavnq3IRHWVIxYuwpCrPl8jrIAp6VQt9AlwjXi7ltWJJGw
fCY+Ceh+TrSM+B5adlRKQ/p63UbOGAMCTzTSZcGUjDY7AZ17y8iqErv+5NDK3tGfmT8Dm1PaEYf+
twxibqe23Edh8adu6g3rLmgYbCqWOi/LrbwIxx/4PcF1aD5I9pU6UCOr3wFFhkQsbYLnV3QiRDoV
SGWl3T2IvnGXkqdwtlWyUcwcyQBhUZl+cdBD1oOoGgXPdVXIu7LtxfRBa+825tWe900ANq/cuXwl
GCrSL3YsQDg7bPI/MW/QEjfCiG8iBmDm6wqIImN8qGZb+5KpDF424R/Jc3HGABH+tNX8krvlxSoK
XwNiPPUccO8qrwodD1IpHw3ynkAIi6nxJw/jhIFZKNP3agqXM86t+axxnNQS9hXpCpaIYsm3WGQW
9zeYyzhw1LN/H9Rczaa+9fDw7KZ8Z2sr+0klsid/lWApTxAoAWwr8XVMtVDMGj2PiDaxSo4EWjZm
zkkCj9/1V68FpAwIK5j9vbep/uhwgurDXxDiIZXd2ocPHgbPqUZBPOhvrp58qaIMlOXHhQKLBZ0I
3QD7MSLLq2oNwer06OnVmrGMNQPpQKzU2VyFegieU/ACAArqmDIbylEgYzrrmnQIEji6GaLGCD2D
rvZPuuJch4k5aaNQyAWtW2IyILFUwM8rgE0R8Kq5KlbQKCIuxvyVhWGPACFaufpVFPVLU9CEV0uX
3oxFRYhAhvGzFrtQAcyJzcgHXLwHVXifXRiN5/JsdNy7yEnyfVzMiC3CYH2Y6wYhmeiv2ZeKD3jM
PLUqje7Ow9SnqvcVjfltiSdQgx3zO07k3uOKnlwG3huIJwT1Q0DlFAajDyXgSNbUvP0O9MkTQyl/
C7cULJvn+IhRDzedAuEa9M+8X+L2r50Azy15sSfEBFWE/PrXrEK6KkFIbwNFCdICLoTkLl2ndTos
FI4ALqwaE3W/NB8cJkmsfb8E9yV2fxpzfECzl9hbz9+tFr28BdT2oAYPQRHHvrMY/woGjrd5Eb5H
YTnT9mfmy5qIhlV7TgCcKXc9YFyEMvcR0J1GEVg/9XNx9OKAQao++LDmHMCw2U9IxoNMtRvV8s15
+SgDjdQaorC+DgH1q4zFKHNR8Uk27z4iPTbq81PsTK9qPZHQJAiAWEj5UF5npK5s3iEcZYLPsBAJ
osiHXuptmOv+lAcIBwFXJX+Ilc65pVFxdCEoRY+G5wfax+iEhkIofX+mo9QJwfmG2X6K9sic61W1
VpXgLUdFcBVW4T87w3gZ4wxtPe2w2qSjl8YWfVVv3PVNeo1jJUaDKb26I2LBvLdVeTfdHMBa1KX7
MLfhvaAyclXM4pkS8qGfGySJ+2Jr9ePRzI2rSVtkAy3TQaunq8qg2pVyqu53vMp6tOctssGEg7FI
F5XNre5siebH8ImxwOW4zNp8bixKehoCKRvm9StmKQI2emFeoEUrbp7Q5EULG0z6HNq+FznjGf2c
4qQzFrmh8RFSZKnrk4pGHAMjyIbMjqZt83Dw1nFffypx9U0fgsurOy+xOVBCSTHchlf+wJ5HAKTN
eoj2xhD8nRkA2aixk3YrzbD0TwiNyz88arUdjIGwdGzydjc0RXiac5pIzD+a0bYAqL/TI5furmMb
V69M1EPMfhwC2zG2XFRTqtzJfsrG+EnpsCLAMWm7aSgSCVm9jZBHbl8mZTEOndfu6848Bo63V6nq
lnl2nQsCK6BARxVVtYxWzdbo+25NfemrgrmyBjhowwesJjgba0paDh1FYNon6V23wNW6ZmNRlnW3
kzH3GwApTE45A/fYwmwkhXdODXrRCW2HLlUJ3YBo+FMwJs86kNptreXPWToAQy6KvasyMJaFH2Xd
opyRpk95in8Oeux9qs/GruXWNVb+PlQt3I2Ye9Nti7UZkPhXzNrm7nzrB4dKDwDsqAbSu1iEyFZ/
m7XkZiumtUqoaaZlQKGZ1D+IhnMW2f9iJiqhll6bROXz5Dwt6CK5XX2xByb/QkAiwDItCoFlf6WE
ktCgrwuDGcOGuUFwX+D5KB5t6M8/1rH9moTdzYqHjdVirvTxTCmVUINaJXPfruitVdY2KV2uaape
7FkDYz1Pl3yCdasI8Ks0Tw/yJA0NEWcIribweg7Luhnj19KEv79KprtM2oY6fbPR2rNYf6DoAAeE
9VSnUlk7Xv3ZMwqg68AGyvxBj1ElHxIVRHIY3jq7vaVptls8M/XDkqKeEbuMrwVV6puCui+8Q7NE
DKjrJ0quD0xCIMeW3RLb/GcNnoyJqXS2i+ymq2OwgTTaBmyWQI/nKMTUIyT+pQ5Yv78yhLft6WNV
pIgUU0Lmaq134PFXfSyZaM6jtzhxYbiOmPClDrMn/r2krlNvDKTPgilDUW1GHs5kRqV5nN38Xmrx
sU2cJ9XyFP6BRw9fL78UFb68Vs+3kGeg0lYYJLq0dDQt2OKstpZTgaqkSAukYABupY/2PY+1dwha
nI2TOfh0GNO3nQHig+krVJ+9FKUHI/8H385dV+td3AwqY342RXnFXiNW/R4X2vug2l+ZC54SVpy/
LQ2Gamy3bb6815Xy0KXam9FQ1XSLDjHQGnhsT0pVOtds7ChBgdL0KI2hIMLQL+pdBp1xQ+GGztrX
kHa4pAAsQW6fE7vz4e9405PJt43sbVEKmnhK+BQM88mph1ASepoC9kQ+UtOkNjrjOgfTmdbqK47j
q3aycKPOKdNN1vANTHsbjGhLjsrLiNYKFPzFeoiMmrnaOiJkBXIbLzaMr+NZM5jBtoPuUYu0T3Wp
L4aZXoIGteOhQi12ocYwtO6jg/DaoEzoRKM2ysq3CBEtKG5lwKA1K0YeynlPJmOhKccYkJ2qqMNP
5odRtnsr7tYgGrWVmafPaUUfHRZJpCMmwQ8mXuT3pAl9XHzagYa6NPMfRt7eBoswwswgJm4q1KPm
4GmaY4oHZYvik4JsjImsiQqIYm7BiiqeRo06fNTd4Obo8yvO+rlOnVPRkdya1vJgqahj1E3yQgcr
XLPOMnPEAuRcecKcYsopsniIgcAeohmL32rUoJnhzNTk0Y26oyUBYhp6TPB2JYWK1n7SC+/oOssn
2PZ0XU0tCiQVaciAlIkbZXcVA9NE2RY87GWC5q123e9JpKbjYdqHmnIAF9OeEXM9dNWU+poSvvTd
+DqXWu4nsOMAARs5mKq5qofkSA8WjgxlD9AgplFqbJwZXLkzVcBDkMMpUp8EaZ0xY7RiYvQ8Wc69
zgtwC8s4omNEDTzCjKszaYneo3GtHxrA48pQvfdj5Y8diUrPQHczLDS40ChcbOenHolANZUZI62L
H/O6OseqQeGyUC6lwRx6rd5cja4KupfjypmTZW3p9cZKnNecyuXQ1Yd6DB6gHIiZXiSSG/gmpdAe
U1pFJoolTO1UaMAO6O0wHxO6WLnGeNT5Ip/BVvbaCfzZAtYXDc4L89g7r5jmTa8ymcAMFhPA+SMI
lXNlN6/YjT1jI/B76jeT8rGjUTjSkmM+6ajOpA2pW3kM4GOAH4LWhFptSmaLorS9Fpb3VTjTl1dD
XppzSQGYXZfUfWmihEIJtYDM3lWVA/CvYArFfVFKfb109aOSMPSmNHAGMs5RaACsFGOPXu9jNjAl
biXErFW0ak3tpFgllMpQpXreYzRT3hF7XjCD00pAKnfU4WTPGaGfPatvbjr/pLP7GFXjsQm1m6VX
u5oENWysV62IDqk7PJbZeA6W6RkdiEOaemfTGzje41hugqW5xIgfdnTLN2bh0F9E48S1kwMH8zu3
Ur9Ixmvj6EclG55q8EVw3WzqUSf8IgTeJrODeEtQ0JFBwVp1j6hJf1GvWPcOZ3dQQ1rbWBYid5jB
mMBVBDQESAaYXwq+HkTqBlTZgebnt2yIDnzR1RG0Z8aZceIpAzQ+frhG+2AZw5Ybf/Z0VEwjACCL
otJJ6HxLq4FphCe6scTw9GRiwwFU5D4YTE0SStOw0E5GlF6Bbu8gwr0OVLdVrfp2+ukCGf5xKlDz
iVPlvdMcVEAyeANALixDcGxH5ANHhxKRd5AfDr2DQJET7SqKFkycbRcr3DqA6ZsQXtWQ4YayYuuM
oxw6LXFudTRv5yW65K7+oTFOMbfzsyxWTjcYAvx8XUc2mKliOhhjfjbNyc9SyhrULPUuOIBHj5iz
8v40M5h96ijIG20YP4MhHSojh0rxoh11wgynto4UBV4o5WORNBCb0V6tkP5NrefJ0h8TALNM6TBg
R+d3kIo+JUEUz1+MLN8KAVKHfKYMmBdY0wGgA7XYJu23UYv4Je2YXCbbKTZYhCAQLPp69+qgOxXr
eN8abaRFY9yQRLKbOnCAYO2AdO8zSs3kI3vxLK7aboIAHJE6Up3BdvAdWZp+OLV+0InUHVy/Dksd
yodPDDgM5NrTT+x4x8Gx2+00LPueUcypQSTBTo/w8j0inLDyhlKm8aklaPkVggmm7KieNuOB8Bkx
VBuFN85d3TKzXGg7MtyNfK+GEKthRaeJ7IyJyOHodgxk2PHa6I1dbdchAtvMYXnxXu+jp66GfDfQ
6asi91clMkSf9Y1vctVXRTIA0vG20O9RflJpIMCiMATKphXga5STb7qdzeR1sZkKNPXYEeTd9g7z
JUhdPBd9idRc9yIWpOaC9QbNXFa5nsOz0y4MC6ebyU12FoW7JYufZiqUBgmUbRsf1sKqqWMBgWC3
CtRh15Akam61Fr69tgJwQ0kWwVPfJDvPEJKXYyK3ZRyItvR+5zUBd1elSUIPV0fqDDIkPG04ntvK
ZVqqILx2KJHofGELXjYlVF3VgXWv7Pkwd90rZBeWyXiv2LnOWK42JlQewmmkF5odIMI5L2X0Gnew
4yTZi0v46wIKhMBqPTkxJZzmva5xOe4cgO2wDEZMIJCgWE1xymC2krHhCd4Edg2hdoS7EhgS3aqh
YTUiQGay/xYcIAyYDj9TgwYjy3U1YzhqcYQvtIN8WRavX/wsWh7IK46RWdjH3jJBxeApuMqvBnn4
UGUvlRToZ/CsZCdRr75VYIpiiuyqQ/O3V/IHMti3bGF9MMtjyYtY1l8l11Zq35wyK1CxYckuxmPS
fbg3oRICQGQZAEQndUMxBtS4wuh0ZL4w7DxA24KQU25ve1giFmYQ2B3VZ/5nLSZhwWQ5zJ0nQ3Op
S2XPIDusFWwTQxZoksFIAY+DxQyQzRZZ2jnkBLa6caotmwSeBzZEx9VqoQ2Yx3PHSqotUdXyEnrR
fWBGcszKs0X/Cc22lmwwgG/FTT4KtVmHDK12P9xuRhZ0t/GZhYsgwQIvCLUNZFZHWtQo/JDqAD6g
Gt5NBNu2tW0j7eAa/cfkxqeEmVvhjXCXuw0CpTP/BvZ8dMbsy+hoY86zfZzM7g0FsyPYPtTJKvtF
zGQ5dQyfaGBTprOejhuyZvg5QHLW1ikhBFLjeiNuZKrey177MwXByh4h7HaAaja94xsc1ih6Uif9
aJEduVgTQCe3jiyml0IgssRhc+ysYNcDmjab+Gm081sK8tvOAdoAfMDA8t5lBnmEbdwmRB7Lsr/A
R7sb7TcP61j1tLAIYGXr8mC6dB4MEhM9l/nYJMGqVQgkhuooZcSWTEv+JOt5cvR4H2f6rYtt+g1X
o/spS30TV9628mI/Ap69oPxUxDy4UR40/V3CCCbaJW5lirt6mWL1DJXTmoCatsJnzHCJYV+G+aED
S8qetSyLMw6+bE2ZjDSA+03fN3/EgDKWvwnbDzGf8uMULrEWrqwRByWOPO3vsRr+MebmX9i90Rog
cl6nVNY0mTslwKOiTTtJ12GLGs1Tr1WERNNTl8WfKGWD+HKfjCh5ivN8LyuduoB9KbfWTCozFQKQ
Z/B5iYTQisG0ywRANCwpp2M3mgE0LhceBCrCwglYGURs6YYgyXzHttDSToGPdPZbFJywK1fxbZOK
/h1utLbql6ox3g2X4QrYctR69iGh2OQtCLIw3CD0vF9QETcVgDuXbspOZm/sg6nam3SYQyBgQZ/f
h6a9LVzgZB62UHSdZpx5Q3YVxuWThxAwsCF40PLtlJhHe3kZtU+qe2v+8MwOxHruZ9W8p9XRsi16
CBqhPBR68Oq5A/NO3rT2EKDWdMQqmcg/2SGzDdmyp397nNWBFIcKs0NsOM3REYbbs1vmxUpSUq3x
jqbXDzQkIc2HwqzVAGxIYT7FHIZvaQ08vmx2S5fTsIJAJUh9ufZFbFwMRg9l9ysHuqL5IVuQonaJ
uBkTVgAfpkWwJdI6oKuAk2s2Np5INtvUZgodP8ipr3RBB1mnjPJHxk8MsugIMomQ2te0yA37Tubk
qsUTBnzwDfPemQ4IUfQqQfOFxAv1gv5xdGdd8CE42mA3QVwhXSAvvQ40GMDy7MUdtjzjLIP1NAQ4
e7ELYdDQPmuYv5hDy1k0+fKgje5BzxsDf4CLd21wocbkEnvTTh41Ckaf+UA5J9DKkEQy2IVwhZ/B
88/Z9jqPZKqmaIb5ZJsMfsWI7/XSQKWt7MTMenx4Rsy3RNElg3lP1qanoMfrodP3I/smTrdw5kdN
c8HMWVt5ZS/ntWFfY+MlSvIoTkVEY1BWANMPVzw9P5Ht44/UTfdjcNcErMFLqzAe9ObfoZdZvex5
YA/tBa3RXoFZjZ6CzmCwiWaiNa7zhNFjfS8bM2YNr3JpuVnEQ3C8oGvpHYYk2Ej5Udx4jzGvvQ8o
RP9WzbzGuRxr5NrdGkkymNE957dNwxAUxq5aYvR6p7VLBpZ0DxLkBQAzCdErOhzZ+J0Buwv/dQPJ
Yv7WYd0qQn+54kBZJu1T8rEWfcKFm5djMhojpBg/ruzKfADbFZn0IqIQdG+1gYafAIp/zvpHFAKn
PvM9L7pCUAxmB6CeYIo4HhxAid+i0SQD+DInwBJ8oOLV254VKhdjLSfFtM4RvTwJcVrgfQVV7cBK
YSmJ17/RVw2wp6QEwejP8ma7nyWVTUqVjLqbGxwbr+4uMukswwfvQUnGzp4r1Iso62nzbSggHuS+
u6m5N61qk3k/PeVG3br3LpIL5W8sZeI8B/cbD1fw6ZYR+CbF0F+ypHK+a2myyeEd04nGRiLXufmi
BrU1knADh+x2NOjvVOlJyZjub0NUdaWgiHZU111kuQ1K63xd25MYDd5umI+cY8N0d0ZGz93qdgoX
BYrInQT4EsJq3nBoMaaJM2D9Y7lfq45+mxeRw3FCwTvgcpZq+CvS0nJAET8WTy4nvJ9m4AkBqCrk
KRMpMv5kg/KwyL1UbEp9MCNSERqJKtVOAazf7fjNCB/PYnppvGuCOaFpC4VMNT8pSvIpAWfjMrFb
FsfYpOag0I4JDbSEPagW4k0D55MKklbFfXAsQ4Y1IKZYY6oLKP7CYoCMQT+JZcr7O7tdkHiTaPrV
EvniNyR6XhYLUF732o0IkJNKy64Wzp6eZ5chy+y8VBOsULnKvA8imTEV+4ZRbmVXN+HdZUYTpeKD
NgfC/4WdyvPhj2l3O8v9lFwlF++ZqbhsBbVY2sZ0bSRnqOy8WXc4QAR2ABvYl5Kkz2GgNoKVZqxy
GRr4tR4G3f5RZyjLqfaMeT5lZCTy1B0xgesQitfLviaUsJSelfH2ZJaomOZv6NjqdnNuUVd2a8OP
iuokvyY7ZkOFoUZf4OIfXKKKLCVBZl1sc9nROw2hFxIjmxEyNUAF5TekxFOE3lYrnK2YUuvsju1a
j0bfIqIWf0Hae6Xb2mNUC0YeZkaEfy22Oz3g7eRWBiD9PMLipLb/NrRsxRFY6Xzug60cLMxAYf8w
a7lOYGB2JX205nvswmFA5GB4+YPseW+W64rQvYBYUDPvMdRhkk6WMhHKsN8t8pp+rdDXlBMJ4c6q
HdNv+IpQXw8BouaHtpx2kQ7VBOaT0a2Yq5IzsyomUoUwW86YfE8zHXBOqe34fX7ExrcsxFJpm5Bp
iNJ+MQhnY2R0oVkCaIwYC0npcp+I5cVUw2JYasnBBtQjVoSTF7KpdLW18BUXtrLYh8H+iijA8Gi/
30eMUhF3ieVciNwZtl332idhUwjBDa2EFcdJtxj9gnioIEU7y6Jk0e+3sw4MPvoSYhYBCOrevHkw
bom7kK/nwpf9twTYOePRtAV+jw/M3Rt54YkGnF33G48il9lfJWQIy1dGVQlsrxUJvPg+JWR8QVYf
iy67SlgviWmXljuMCz6Jv+BA6dSkiCgBCg74lP+7P7HECoPUGVQAvDis3uuYSRlbH7dwCosV1Me/
DSc41R6DzHuQkI7Pkxx2IK4sQSrhqXioEljyDIZWXIH4WXlsuS34VXy4HCkkLXe4moKRjDRVdxVX
StfeBswitlscqxxPLoaxMHSE1YGpBkjSuFaBuMjFdOEsFKs58/dTDvyP2xG0MJtUMKkAfKP66xFk
5emXuBjsjST5LZgBuVlRSc9Ke4TE/mWhcy8+jTMtzlaCIomEqcT4ZvQu3yRng91diCYcQk0eDxKT
NZbHIS+SGJkYhmMnMQonitfT7GgDpoN3lXKATnoiXxKyxyMZlcN1Yc1cc97aqnlhsP1tgHc3GvpD
WyuHCboJzflD9uisOELkJTHw/0Xzp3S5IhL5HIyMTAOvAcyHFPlASzkC0fUV1hnQksUvady3OtF4
ypAq5wnnMor39NR1w3K1OqjWsPuh5uitvVp9caz+5LFuka36Mc7bgj6QqTFm5hlkWAr23YOlE9Vq
I/rNI8ip6cKPvsP6e4Td8AwYQKdVfxqA+hpfhsOXkO9otD5nonbXHrYAlbCXw4PAdjUPTeNB9eWy
ZBz5RM/ejBCcB8s7CSYrvUOTeuvVEuhprpwkKjTC12WIL2Eb4vKnvdU4x8Rg+JuNlRso4YwT4BCA
BHg1jFPEHOTTQNvsg44rN4sHImratIQ33VNZ2Se5IFzRou5/swdJbjQF+FRd+xgjo093HZbKIUTi
WBhxtJcntYhoR3qhQWCuB0rgFIwYn6Rbav0AT5QESExCnP8UOih93dlN7HopkNB83mITYJCUW93G
/+PpvLbjRpZm/URYC97ckk02m54UjagbLFGagfceT/9/0XvOuRlqaNBAoSpNZGRkfgyc5hDu3g82
kc4sW4o2lCNKEw9KNNzxaHovfQ+RhqqXmdKLkyU7rWLIrnlmdzc37SWt09crnJyec40cKBULYuG6
tp9S+KFL0N80nXOPfhBshQHuQb1xBPsbOdrKy9Dqy4+bgQQz6HA2AG0NznppBqri0EGGfwk9/3XA
ESRx8ASmI2paeznN431TlM/dkD0ppvOj8G4yHUSQ/McW+dolar9Wu3/tNwNoNXsi6/lKOQ/hYN35
nfHuQ3FTAqxVCJzxdxw3xyEn8uu24tGAXOW0f6Ix+Bxb+uT9pfsN1hxczlZBfd7vvau0tZJDjZJM
3+PSXX+A5Dg9eUV5B+HxwloWMEnnvl6GezbvbY0MquWaLznoOPMC7oMiu8UZ7sz9upiAqbUHVIqM
QLy1YW1keZSnuYBvZZ59FlNH8mfcI5WFapxxQ6fzrdkk5/Rdge9GoqpInzOTkeUmqQmEhHA3DXCH
INge0yx8rl3v57RFb01PNzvVLYTiPgqIzcrbh20/TU30Zyjxae6Grmmc2xf+zMB1O6Q1PK5NOm3A
HuuwfonN/Y9D7GjX2cEkTZRLpCHiZM3ereKBHEyNwcePBhvGIySlie0JrRiutJILAl/tHYwLOt8w
cdR1rsh1bg10ZXTDY7r9a5X2G0/wVW4mlNC+/DFa0S1KBu452NQSIKrAln2xouzITAIAk84jvtmu
g42jwaGpKWIqgJkoWIcVMjIrU9hNvAvdYsgp8bk4F7hj8N14C4oi4D4jRXVYMPmQmpmYUx9xKxV0
sAm8YnVCGOHoOtJsIMZt+tNWaFBAvp9VLHgztpfgPz81WNGPhnoCRxq+nrJDJHTUGRBmz0QADXky
nyl/pBiK+xDsJ6+MAMIR2hs3SFlP2ZGVFmQXN4uS15YBO9MLV4HVA2hBcgvXUBfhJgKDIp5JEXJ6
WeiiAcAkmGtB7orXAYiCj6jzvwYKiUZdAwgPBy4qw6/giis2Po0knPSCFAQDTQh8bjjRzWHTjCA5
TI2cET27lCVrcHW5TJ4h6up7AC2BFOdwGuNIx8SDvaNLDpcxZj3Fz5spW6f0EFJTYUyZVppHVLEB
UvQvqFCXZOQLNjtGpKNNYsTThsuxi/9oII2xQAo5orRf8HtN9t6MzINC83q519sSBIuLj/afimHw
L/HQf7LuXF8PpFdNRtLmf2F4a5UhBJbaGbjJZl0uRXBgwbP4btwL3Pv6JrehV6Ff5q/18tgiZkJ9
EwEGaVGRoLYWPIe/ZfRokZ603XYghz9o4fmFjKx5ofg8qV2EkNSy3lgh7LYwibF5Yef0fLriGq6P
r9Z/YdXPYINK+avpN1fhmxbk62C6FSzFTuAtKVlRBspoN1Hn4SuUl/hN+vNhdkNeZFmh7KCrqCA7
xZ8hj3LhgTNZhOEKQGxYPPyoy97PpZCKJ2U79ALVi+uCMWvArM9W0d9CUvSJNPjujHguTOONEgag
lOskv2z/ISPdIoE+WfF0R2PRF3FTSdy0bMznoviNEu+Va94RNYisIYcpsKHROSGLc1HBRlXk4EIK
GWvvUYs5hTu9KLHWd0B6w/Lsq8Wr3ozApIBITaS49sl08747yuCwZrTxQE1EvKJ5Vyk5i8lPXeC5
lu2eXa12+ASz8kXWRXFjzm7XMGRGwvzI0SFhORVAy0vSccDe95JTHTenfkWJHaEvS5AJT+7W9YVh
UIisX85BJrqPy53PgMWhiC+VRpTl+pCYLmhUG32yrLSp3ZbTO/2GB1W1Jz/6Wc7RqQoteqsEZ7OV
qPNZFRojkFdx1oPzzM0VYamORPYJeRD/rfz5gc6JPg3UFsSfcp/ctAAauoX4TfFJ7Nq9dXE0SIzA
hvfpbhzoHQw1gcsnxV+X8EfcgXxQgM/K8nPIyW89PDqbW4Ugfw2flP+wCgoK2rS+P6Nw0HTqvX0h
IL8KXOpQsJgdykxJpUYMHyDMW7r7zEWNjUIS+M2SHbMAzoHnX5ZpeKk7YD8wD4mGdyJCmmlySD/W
pPL8O5Rcu09efbpCzQld4PDJdx8Z48eFatcFLCuvl/jPRNEOxc0rHwOX+PZjQ/E3nY37FaYtsnUU
haODn8U6FrNP9SgYv5oFiBhjVmXtLVI/P/W5PvV0MTyNB7NIDrCm6YOmf5PSIS9UkFk0ACpRbeBM
cEqVPPiu/WMNELgZ+haVj40JCcWO3vqfrltOIG0XrUuktn/aaEmUvnvgnRsW5oTD1ZEx9BbWNXgd
UWOlvfoHZrffkInoo4e9R1AXYsVsRses/ebOJ+tkN+/CHoNpP9tygnbevWMju2JkWDV0ionkecPW
/jlS0EIUSKkisjWXgliIZLAVTOW7TAmG1GGjvH8g3RZeyr6hfftGELts+QC5Q1fkdarXhcNtxB2a
tCMAPHH/3ZC/FmQ16CTILcCdOM7WSX8wqLICZs8fyljMTOUjaSTbAZFydZK0qxdbeV1JH9hoBOcQ
JIzdxyyWuXzIgvdk2G6VLK2Eq35k/DvHyZ0C98iZbzoMbWD/ofEpz6Jbs3K+UQ86EHcAyhv0lGWH
if4OLi/SYA+M6K40PKO7pzKxApcN5DFL45N4IkWU3ba5f8tY9+MMRohSPHJf/rUbQAsqugslPCrY
qBAjwySIs1tpBkNTac0jkPcXZwKhtX/TmXMAiNQxjiLnnM4lSPRrey/STbYfc4Svd+ttd18YWY+T
aA9+7v1bQTVex54KI3LSNA4n4IyR98PNM4RrGNRRZMTw7wlHA+YxAlCQEykbWG8QnKGOP0GMPego
Yf+RKCOzUToKbiJL5RikwNpPWM4pVutJMLkH+fnFemfaNzZ5OaepqkDx+xNGQWBImNHr+pBXwyGL
acFlyfjh/8wNpk5Ps4H2CvlgwwqkxUsp+xccpzP/v3CHO2LHjex0/oWN4Xe1eevlXlnf3HdEovA+
iEvYFPIvSjK1xkQeKaB00XyTPOIY2x7JAriVnFZiDZq+zoiPQAYMAbfFzZGdLNYJmZWjIAs+z/Pu
satD8q8qmE2QnCwSeX5rWE/djHp4/mrSKtCbscxm2nzoHGUvpNQTzTlUXig66s456Dm7BIiLJIKG
UuZXWr/5mVg3fHIMIaCHDppUTOygGRhFqOJbgDZIBU4nnZFjDCJZTOXwHrCxswJ+t/1daP4EdcRO
qArf05uxhmjz49iX6tA2hB4WmSvKFPGPJkGxj+VWyJ7s+BWtqnJx5cf5HNI1nt/xlzoWZdJqNVzU
cvmhzptgdH7/vy+4KIu+uc0qj3bMVAE2FWvPooIlsmLCMnRY5vKWnkfHA5xtrsg8ZR64CDnLYDlX
+/b3f3vBtD4XoDfckaqdOmnqSvFeztaEbSSLaXKUuCpnXsfZZ4+78XiJkeWOx93WObpi+Z1F3+iW
7zZq0G/5cFqSbn7MN7XPxfzyAf5mek0BZ7gXfkBctIT+TdcMjzp0fIfvR9kzr3JoniNyNpu0HLHt
y6Y4v9agKA7g5dw87Z9R822Reis0VhmZrJeQkgAtBZFkTVhFBAVIa8AgDIQgfnSUCYad/Q1EQVR9
LjZSpdleKuffnbIIEAAy4dbnGusVcQ/VmssXCvhVpI/Up80WLDLrCMPwWtwqMSa4MoELVC8w0AR2
KNuEPycwWxEjFgCZeemVtpjCy24qDov9xo0KMOop2uoU7ZZWY1oD4DN8TfLBQVNcyFFVsMjV+UIY
SyjcL98xEkqYd8t6CAl3d5AVL6PtKXtxoO4kvCPdWbbE1woaqfkuyn94kYlnoyHlvzKOm5pXdiVj
Ci6hB6VhNPnARpXG90yallrZkRuS69SRh4zDNm/D4CFkBoYw1zVkSgd/rgA5ab/1rYrKoNK8nMqc
Bbw+psPt5J9rVFxKnBxWJYeerIDdvE/h2eg1Q3rgwWjBODDi7mJhMXQ/oOAbpgT+JoQTQBrtv+SD
lzogVgj9D/NWga5rq3Ey2TTs4JWBCRCoLmWFK+sfJt1fK4jD9O3Di08fgdAxONzX3DDdNJftlFxO
gP9cmHVlV3GbqvpOdknX+t+CQHpn9ob/tyy8g7U+bZgBzhQ4Fx8mY64TKUsO4jb3dE/nvbwHR3Gh
0Ki1o/e6yGnyoGZSssuiT8rlmlM8URENiGVUBeWIIkkMZ4h/3Y8YRK/oT1mC/AGtUOcwujtjYq7H
WG0Sn4KAWNC6QruKcnsCzQZGlh41X4t/+ZfgQ/xEVaKaOH0A3Mrujx4V/KpgXhXemOQcs2tbLkxt
soP6w7KF003nvI097yK/YSP7QvDmgUMBMmjrajcJguEV7BNAT+9fMejkpqQfywMdrijvprS2YvNF
IilG+7Cv1EGp/Pb+b/m/7pFXjxmJq99R4Ai9xNigVwwc5d+c65NCzYGEtPUVeEw4TwHxMuPmiKQQ
XoRlsQmG+OOzu4Iqct4XnI8OMLsOstdkRh6D/IU9wxelpdRGr1beCYbfneovBQngR3o88jMV0SEa
VP6Oyhoh0o4UKagE50xxCNH+hQ/pLG7Mo56SddvSD6Nd0FhEXIRKmNyeV6bUP8rTmn7oULGRxKss
ORE1WBNHKAUn1ymgmie2WzFSJQTka5i6kbdk8cNBkY4JsMEqqeDZkW3IpeNIGXnCLLAzXmTm1SO5
cZtxJPaA9pD++VzNouVM2LMSsWaZ7gQtcahUh+d0GNA+aaBFa+wioXkMObdip6iz04wLfswXbIAW
imWgyqXISpkypxBgfmeyOLlDj8/QBylHN/1NoLD+l3fJ3sfV6nkw2zqfhI5yJf8/vv1fzVtnZ1mJ
aishLwS0PaGr0uqg/BOA7Ovsuztk9YxaG+appoSZIyIVNP+AnvM5OptUuMP4Fnut8rPSMf3VaoLz
wjIQBsbvYQWpbhMQhNw2sQCw5kb8R1RWMkJhmn7Iz+gT2Eeq6uv8IuoCyNhh0KUpPB4QPL1Ju0cl
SvKe/0VH59CTyK6jRE2UwK4581HYExwvXxUCTDdW/1zYLrpX7lixEqZVhqnEsNRDci7ys9jYr5XM
WQB8VrpHrqByAy+rzLojRsQHBdYuFL3Kt/2bYPrZM5GB4p12Pu/G2Wz5SqUmeHdFRYQs+mgj8G5w
GEzMgOIs4tPetlDFKgBJuCkJOgazH50M1zj5a36dIcMXxzVEmAFRvd67DrIHUTj4BLwu3QH02U2/
OaYi1/GF2eTXDGeKTTqQpuO+1M8QQZ7sonm2A4v8zXgIoI4WQUTZxSpfkx7ZS/b7XrYXtQVvClJ1
a+7vaTP/SZGazGebmpc3fLkbiXy0J0ypMJ5Lt3/q1xwufnyM0b8+h0gDJLgcEKud2tdqwjfEGAjI
7A9Qsn+oKK/lTyvnLgtjmlKz62JI/gCNo4MKUX/ou2sQpOowLtmTnwa3dd89bXN/wwCEh671H/qh
vxZFqhxiMus1+aCE+ZGkw6sK5GO93i0TnbF8/hI4H6pFjCWqVPHwFpTRb2UgzOG6Y+rVXRht94kU
AVBO6XusQOyJozw5tGxO46kZq8e8t+/Z7D8QAmYO1Zxwth3sWGT8zhH/usgn82WOU9X6jkE/3qwj
fLYMicQCV+aZKbFzCvwQTgk1MLu4VV44ztFvvD/Ze3Ul0MWl1l+DnalWEJY71b7SuoK8xAQc1KiY
w1L00504EHHXvReEDambQZomCc6M7hhZCVkjhyTyQ7pyuuaFCQA3jh3d4RfFonV8g9gEZCnsIVEl
XutdRuxS293valg/0fTJJKQfyLRfGQv9bKyz3HCa0WY4u/f00zyfybIdFYzdtf+V7UudEOYOmghw
2IbRO5lFc/IQT+/LiPmC7WlZ8rs1mO59iB8XHTK5QCC35T68T5Z30Q1/xaCcSR7PZRXIDwMsgEk6
UkLNrNx9dijazf6nYlx618VsPpK80uf8C+nY781l1kniMEGxfqHA/YEC51OboFta4r+GwX7KFh8e
Z3lrUEms0pVpDKF1m8IBVmQzYjBTuC0+uEO+7yrF0QiDfgF+XHCvaquWBBcD/y+Nifkx3Rs6UZvT
mfW7EPO4HiJTjL/B/PisgkUj5x72ZCAAdvk+/h4MkyTIHN7qsUoPIJQfKoi6BVrwxJEtLZlDt55t
tAfvMfL2b4+4SZllsa/XZ7dNFBfkwRVIhnIM1TIJTl5HElAR7Gf3nw4Iu9zbkTlEq+a+fUaxe0X3
6WndS0gB88ecoYYNFmuuxqWwRpyhFYVX1fpawGfY7LdgeO4xouwS2UZxUDK/OeJHZIMxcgqKpnK8
Vw00pK9BkIqI96mL02yJFSlxkoQJlxVaz61llLQcCg14Vpskndk9F/paAjSr7oUVH4masbViUwk/
JCVz8vlVsRlGrCy+5RiVtnn+R5y1xwEmkWyl1STPTVb8JHwIKwaum9fjsFy6FGBybiapf4/ahM7y
g4gKB861uH/xYqg+E/+pMszt8de4lqDo7gWvYNgVHGzUFTiL25T9y3UUdab9cJKphjOVDukbJrxP
mhssK44EwghCC3LSQo4boCnTHr8V+kUM66EFEvEduogCVyUjcnzsEdW4xx7RlABMbIte9KxULfAp
ACpKIHCx5BgkD3yXe+WNb/Xv3rzX0CdwBFZLahr+TFXT2K576m6hRPZZU/k7kWFQGZxOylV4+owD
txIVyB/Giq9ZUKKj80tqX8uMMLP6gA/a17RA2mgtxPGtOUWPQpK8CN0BppRSreATuuWNPn8DyRtB
7Jw8Xp+slFhH5wk8zZdVLCeXQn1VQLOeXmapcFoPOXTVmnozb6HA9wsUw1dyVZvACE9HiIY8oyIS
wsLyNEfrH7oML0x+OmbNK/sRCHXT7p1qJhuW916ImAvFL4/6qUNvVg2opnq1ceSNBsi6Kq/WDYLY
Lyg0qbuH21F+SXkd5YIe6ygmVoloE21Fz2tV3U7mt9WFFwnyyILoO6AG2ic/Rkre7AyhSAoD4zSF
VUIbc/yoANGV0ldJ0QX4Pngv6p8CklSYVm3FAmrAlsAuScI3kqaSt8lTsxMr/682FMQ+9l/bvsI+
Mn347cR5pCLaMVodcMRz9DKgcoSuthWDqPxWSAsq00PCIzpy2/SuX3+ppkIycCN6qrwpf636FXfF
JeVVQvb3Rgcr0UYfFieWn08V+CQIVUdxhxnigUHzagnKVCXjNsEOpoB4CQOvs27zPOw+cpU2e//f
kQqJdOS6YTn3GepuwNITcP5CaEtmTN0LTi+8aHDuyXnOggn51n+5BHOV8tpkNM43pIUrv2ivVMCR
ShI/HGmD29GrNaG2QXmpn2yAsgilShIR5RLgTANRXEv/sNJ7cG1ZNRI37qq0z+ZEGSyaVPIWbB0R
Cco4vlJUTxJhNs1VEryD6od4PdJx3lGMOaNVDOxTVRTeE2dxGNsHMBnV8YWFo85+Z9v0C2Uws6h1
863R+kvirVQXwqzuhRRdWx+41dlQLATy57dR0bjMvf1aEAOjEi4CZMGAamWDRhLYnD2ouoJLUYC3
xTvT+xc1R7cvQ8+m5o5oD+SA3zrmWwdqwQGA6qEoSgeava4XeSZeoT7UnU+pioZcsAa/DHrIme2r
Tik2q3OXV8J+bpjVgP1KXie8A8UT4Wsi2QRueMtc7hR1GfGjtYnMmO4O89Lf9jM1OntpEC6r1/t0
Rq4TBsKAU+8hHRIx26t1s2DszLCgXgG9YUO7LK/+ezplJIsH0d//5LYXiMGt988+WNe8QR4z5yDz
hdvkzQzsqb5cQEs5tuPB9FHXMJYHlZUsaBlTNV8qUvPS6pdZtofBsU7CeUb6upmiE57pSzH0EZo1
kjcPTcme6RSo9kIKW1+rCGmUKoB3Q6fREhSniZrt3vc/dGmt7BJNj2MHLDil411nmV99ED4lNr0b
I5JQE9pKKnVEwK9LSc1pCsy/vQdPdABHUY1sQGRr3f6aRccA0L7Orqvd+7O5xXZYmuYhg6c39str
EppkCi6akkFHuddO0H7vB+bBZDXXKxJmqA7UkG0kYnvmWtVPUbv9rCuK424gj0K47dYhok7zSSBO
08woDw2cHedlGhJ0xlBUY2IqxPEHO5g+BPm2cQTMkXTxMYEtbdkArPHifO2FC/wINxQ90e0L6ZSX
Kdj/ukbz1uw+2qCmcSMLPDNGQYgPfJ5rJ6aTsLbyBHgyRRoOefrIb+7tFiH4Ln6a/fKv5dr3BcIg
5bYfFmf4g/oH6il7AQELw8TZd49zxkDvCekUBlN/tW5B4Jl79GDY1UXFhHNYY8oghZeYAcr244sz
b0dEhZgvqky3hS+RBq929+15pwprhJpm0/zBas9UqPkiTPvMIBIGaE5PYX2HgZM3BLe4Tijm9MQV
4h3RUiVLiM1SsUNEPhlFGZAYdi7m2VStUcDvsLSn2igpHlNd3l4QBmFoQIAb/o7hFJCOb2wcXQCr
pdtQDi04kUo321vHWjGSkNqW5uHdiP4fB1nYFOOk0dpU+VHAM4M0SWKwQvAxtR6yxdwIN7mQ4TWZ
fXuOkIpfiupEB+Zks148+Nn2Btd6a9wG9lEkmw3VPMHnbe2fIbiiQSXK6ZkV35x0gjiVa9p9yXK1
p0gmLYHumsNMnl9z2kJwfQtohGujDLXfwGtTLMHcCCKfr9XgBIKhwJbrqw/4JD+4lw7+O2aNm9n4
O9U4lFobUMYyxnxEKsMQXmhJdmO6JaqgE5NKFmp5f+XPp58U+2N00/Qa/fZWfndYi1vhdLpYNNDu
sh5wMEioAcjxpKpUsEKYtw2WppvB02HuG/xCvukMLuTDnzylYAqx3VM7pWkS3tKc3UHifnBiuDOO
UJW4Wxm83Frvrk3zKZaJTkUgs/6Z2Q6PJPAEFWoL4EZX/HY5jUeZYT6WKUNXY0gUCbzrt3QrdxQl
bXRY5oABpDgEm1a2LahvCE7ZPQs8LH2qB1a1WS2dN8M1qm+3PZF2PBQfI4Z7ReCMAZlXdv+39OC6
jsn4bzLxsdoKeAqFxYp9fFAJlIjQJppzW3INjJVxL3UlDGyeJozpphUY+R5qYHfqP+cWeDsgV1mb
t1csfx6hY1PBqiNbSuByuwyjIwyI1ReVwz3ygB5C8hcjQVc8DjJUhP2SORXRTUWWDo8HnYTCOI0w
tGmiwkZTr1FVpw7HG1E4yFQOA+AqqU3GfMrWdv6OpB9qy9SDqFN0TsabIPRP4hXkHfUHw/ihHMEl
R1XVc23bg8IXQjqVXQQCkuVzP0cRM2SZEDm61IeZWfzlTfXfZi/hmde0ME+/vDGg1yS9ckyazhsm
A4HrEVh05AxxGZ7ET+j833gyvJDuRAWlgNCb6YOXgDUskTGiDETTCtM0IfMOy/LpbkiUDOVNqswU
c8ewtGM2soQ8aOQA5oRGgSgwOAKk4mqj97h3H/f1Y0FFRtGdSxq/QonjzJsMG2Rs8gUY8JVKSMia
XyiTKP3tSlVypShC4LAj1MUaiEQcMlqlEJ66N/pOZ41AkQdT2Te7KeDfskCKKJTzoMVmHAXyUclk
i6sM5ZXeH4o5+hw2ter4jP26jElqIkIzH+rHBGMGhNsjJOUL/ycbgz1sgPDzeTr5Kd0JlGtIWYQL
SvZDRKi+wDcS8qRB/aOoWujlXX4T4KmWaL+LZqh3cPeq2n82g+EnX3XVyBthOQETBeHBK37ZsUvr
wDf58UUe/B3YH1GEpcjT/DZGwJ6xxqRlOR01YGrPquojdLmSC45kGRsjc/uK+nF2x8uSrYAgSbr6
bKHzVMCFxMicQzAxVzndW/7CTV4WtHAbaQiDnhYfqLHQMTCnZxB9e2Jxm+bTXdefqjQWYMVs26k8
l3ZmGmoD1MdBgh/y2LgaPHoMAeJ4qgUEZ2EUqQdMGu7YCQoJ6mjSyZZdQOaG9shcOGyOJgwJSFL/
sNe/qmMC5wQuVdkVYjFxn81AH0596SnFAtXzkO0rmEtCuxkxz90WNA8L9Xd/Rm+O9Oy/wwcRX+q1
mYUaurfcLvSqWegyjX9VYC/HJ35mE77VAxMhuwwKVTDIDfJC2UJt/+yFaBNqHcRJyyiSzvOM2COk
fnRX21sfCMRIu4zlBxH7j7OnzhAvDJGi9G9qNnNOLop1rtJWBbOWEykYlU+hpx0VqnfpzdWo6mPv
M5rxO4YKiXckcDXZv/H0IEByqcGUHEfmN0JCsEmbiognB0qAIaC1GBwJvl4zvv23KM2qURWcHLRk
s+yffEQ9KzmTXFSaypvyqGShrtInEaeINak8UEcAWO6BPLGtHcP2mEj+K9ivl7T8IOCvNbYAtjrd
Iq8W1Qw1E8lIlW7yYJSnjHqFKInMCrnqoJdMHvnZehCKw0bgaXsmaaWo+SjNFHgmb6hnwH0RXLCm
dUOjCQcV60YNyGMUXxLf8f1JPdL+h/bQ2epVNfAeYt8fFgstDxzTpZMH7/2I1hCi6TBgVB+eOQ4B
RVzGRfN+zWv+RslaSyIIBuRwFaN1jrxmryju/R43vEKWonMAzVF5Ujk6wvh8Oq219cGss0sTYDEV
HEE/ZvAqfzBTK5bnsUx4jxqx2DxBKKLQ/VvuCezFKU8SzhFv2YO0Xk1/4NIseMDBQrJ7Ioj3vFs6
z+8hRj2vAyM4Cho4GICau/5dbH8X2y9JHIroLSdhI5o2BLV5tVgO1u6lT7z3wW9INAD52WN2D+dX
FkzwyjYCv4wSxabFwYNjtLWbwFB0DQMMof6Ew8ybZVdCan5UoLHWzhO1sXFFetB/r0FX6i0lJQAh
wOizJOO6XemQiB0n6YjOS4HapLnCgSe0i+vhltd/jT7Ha06YxyfIAIjOyfvRuhpIaYaMrQjoOw6a
7o7XLZ6hbnShw7Dax6eQjlYXL4UlO9mD8dHP83eWhXe6ik/i0UEr1jbyN+emIvzQttBDjot9Mkam
VKFXKg9WDyvyayicYrO1hHXtvwzj/riTxEhJJTHte1g3j7rOuA4HfV+GQfZfQJccH6BYusxP8eq9
4rLBE4yzeGNIKDlQtoLypE4PRb/UKdbzJHmtw16Pjy0wZIdiQLbco6YNlkMwYqMSiqeRvvNEN6C8
fsKsdgk5orvc4K3Y8VlPBGKRTcwQyaw8/j1l5t3OwC/ClbIyboGR6Y2yzlzBNaKABtcxYOsnVvXe
7TTCtuqYLAieZd/1XhNUUVxOlIGYW1akd0ox83z51x+aw0zJX4LVO7vW/9SWIMcgOVInq4Awwq7b
gFW3jeQpozjioQmUToxmp10jYYK8YoweBeap9d48ZoqkwKezh5bNkATnmqC6rdiZl3LJIgHYxvxk
0x4xuauiXQWPJEYUfkIaIQY4fA4i7RMTsAZEGtyL1vpT2R2gEsAmTdqnnYyRat506cNaAO8YmXZM
DPJNbDsqFTa8O1FFqadNkBBCY3vseFo15YczZUTv2EUlU0hhnVM/cDluM70dnRWexFcCg1GNFpI8
iBAErKZk5AnbbjXNe3QSv2Zjf7KwHaItzHOenCIn+YfgQKCfIKHOcG+KNmWY4ZgMN5R2/6i9S7RH
3qsBVZs+Ybg/wbvbkDdlZWFcepVLDwDcEuqPB9XdQItUKvOir8TASmAhRLES/Ah39NOp06+0qp+n
TRMZ6Y/hFNaVc0BFGrwBF8lDMwHhoprdF0EGRDvuEn9v+F+mLS13E8dxmihQh3/SFntFJzXeXeda
oYK3dQ/hvJ/ZDNqcqhxW5FpYLrQir+W5tNchFBR0T5d2/IOumJOQRcOyUV5kRhdqUnZTgWbRujgZ
CGE350JJAWShjs8ZOynPp9h4ZfyMg0qsTaKSIlmwuvFj1g90QoEeL/cyU2HWXzfldhqDEXJa8zAw
9zpszL/VYtH5S41CnF1ds0X5ocihUsMcIX5QXdmlfKJfEWzvk++e7967N1NmfEGGIZd2MeIkCOce
JXAQnvZkBos4QGi6ffgB0B+XLhvU2CDGKeuFHIeiCREXoSObVyt+NkUk2a0Zfa64wBYPHtrzfUIW
qXKvMlnfxPbiCRCyFODV0WyDi6JvJ51OfWjdBXgRbVPH855l+pih8lh6jRqQDeTubPSd9VES9MR7
hSiE+xkM25Kam2rQLSwDXKeMtNC6AIgPcIX5uzQOkUwUMSPrYPjnIzUvrkDyyYYLcvNqLmsa6m3q
R7SFDdOtpgy5cXQAUJeDnoroQRi0nj7lrK91B8nvfYpRjmzSm6Xc3uxyAFAp763FeTg3O9AM38fm
CypcADetdVW16aNnW89D1P/wm/BlbKzHfNowOEbuoBeQfNihTYsb5spGd6PYh1MZVAT+mM41b4+g
SzmSe8ZyNPrsvWb01DXTPdC2j70XJ64e2sb+zkv6XMitgaD7hIDILaO7wqurXzlBbmU7V1NcQRnd
1qOZdj83H7H6iyysoYin4Qdn2rjg7v4s/vqdbER6yC5A+jSRb53q1jltRTtdIbN1qGymayY8mJEW
b+7ofgWF/ebRt8uwxold7QY3fhrl6G/v0WFFTeToxG4IBm0wEtdEA92qzgOS6oJwgAGEyMD3HTFx
YPQ2pVZeYt0jltRR8C1YdnT1hu3SMQyT1g42T9sQAjMVFcC4IriHM/tAoTaH7ebfu+FMIpIsBFYr
mm1ICD91Nr57Wm0wYMCDrGheR9R50Z4zb3JrujNaO/2uXYaM++NEBQeAlARj+LHXkILaPmaC6tB+
9lGJXFCZxydwQBbdmZYHY6y/SsJZq87qg7XPj61TPfTL+HNqylO+bn/I5P9ucc7sR/gDxx3cL6L/
OKx8sKyye1lR37rwDL9jNxYwNNAWyxfPegwLe/1tImXGKAfvxSJI9M3qjbKcNAiITdlSt02wVVdO
UEHmMPurpV6/fQK2wpmtSz8tUeNt49/rTvQ7mqQC7tIg3eXFzNFFjQ0b8DU5TE5WD6lB2EU3ZVoS
fnjvjTdySBfjhPiwZqBT8+iC6Z0CSEqsZv1jxjC8EkQkaNl7Z/zx01iZ+b3nVy9MXS6fPJdmpCHl
9QxOaqOE65EXB9ODqWDVQyHOS01HamEf+zLedxHs7SE5VL2HGihq/di7AVfW/hnMlVYImOdZ6ZCS
Vf2NMcLC5oiFoQ8lpqg+Hd4qVbXyn65rf+31fm9b8Td8dzohBzS0puUF4dovBH+v5rGBVbC/5lUC
0Igg4FBVR2NzPj2m4dau/4sxQW9Oy35vFye+97r2cQQd6fzivqF1xpvdHqaeV15VoYMqeZBdVtb0
lZQkiJZwe2nMuk33PXcrlYFo/WHVBaxg5not4fqJvLPL9AT3w2uYoYp0DIOIUrrPzDtkphHwGXaI
BRPc/LJ8SYvGP8XO7L4Xc3Tam/i+oMAx4dibhaEOTpnZp0iIUhLMzlUzjBWs7hGeQ38wh6g5dT2a
M5O9nHrGVyLOhFRjNPwK4YwZOZFQ1SRkyMJr/ak6rRZ9dInLvNFFSd0+OofOpN/a8DOmjxj5h7xT
lqnmX/xevOihMP3XPgqePTYTDNg3i4k6PYRtI4bsZM3FTT6u34UlpibVRybEXuaM2a7jgEkY/bPP
S09WGDuBA8RJSJnCTUfOCpqNa/5ISBvQsIufiA1eV3gDRkzHon5tG0CtXNo384jUwGMGulUb4cWK
2NXVGjLfb1khaVgVXqEsEghZFnGUE8+wIIgsoVpwaoCBKOBCe979Du4zMzRoDJgZ24iY7n3NJPu7
fWzAw/WnMAeorbmufVnDbx+YfSjUJRjhtTAvqZrST4uxdn1HLRdk6MiMr0uPu6uaEL6I43+5cxl9
BYuL7t2eIvWyee9Zkxxzx0FnYE+3w+YkxS+GEN7h+cG7cnNngNwGLO/X7Ge/YKBkG9ONR2GgQdZx
w34jjWY99x68x7R7jjesZmHfhvn+6FVkEb3DBNvMD/PHcd8ezNZD1zuHFxVaq33ZRPYGma968of9
acvM7tJ2h4CUMn23YEk66bRBszGAjWHPRlkKJ3/mNFYpt1Rb5CltXS+wtJCIGpbdgALgJo/5Mr4u
gU3PQXnf+eXVtAM5IMl6x8D2B2NKyIGQbz6YMXRU9HNIxA9dy5jbePGnW0oetB9UDCQLLL85BE3O
fbQA6t3GRHfPQHXRD5ArTmBnmRF0UF7vCCBjGzFjS1KK2VZ5MiuirT7418LLAwUztIgqhzukdBA0
jyAjc1fQ2ZHCmC7pHQ2YvG6cLDO60TuFMehO1A5AoIiVCRcmUMqWakmI9QAMSRhDs1MnLv3hJYqK
u5xCmJA40rAL4T3mDJEc4Aw/SzfmdGyX/aHOobCsJrpaTFtaVia8p0QVHdCh9lPW2tdJPH4Wlftr
JboUzDqqAJa37oHE7MYwiYrT9rktJ6RmenoENxB3tlYM+2Hn86z4rEJis/UEv1jot1oOalT1k2kl
N00/P1lroUEMZ/FJ007pDczPSSJY2U2RZOjI/Ok0dNr4UMkjQQzQQKqHpVJ6N1XelwhjI/nySmBM
Tq2VDWJKKr19M9UGAr7ltcNpVX1Sts2meQVEw7UzOJ/smMRz31dAwIEEtrIY4Mv7K5FlKo2CeREL
0WFIwWVC2D99KijAzMx1bMfoMin8N0/zz/+PsvNojpvJ1vRfudHrQUzCJnBj7izIKlYVq+ittEGQ
MvDe49fPc9izaFEdUvTi+xSUSKIAZJ485jVVMWBe0NwKLiAj0ZfJKgXMc2XOgMGr58aliUQ7RUr4
OYI5SqNWk6LJg864UIP5TqOLwxD2H3BtC34I6Rvm7Tj3DleJvTyQaEqbc25QRnb50chuLk0kQQta
tvKkPZqT9BQzkhMrjA+yFjuBUnHSaMYR3IVRtJuVScywBltZbgm9en+Fnzkn2yiZ915Z7/J4vs2J
Om40ILtaHxBCF5USn1mSm+tNaTYv2dIAae1Bw699tO0cgOM+pzgUNtWcPngBfbVNKFbnmhO6jHcW
XbkzCZ8fbRxy56iID8xHhh4JAKM+DXmKsC61Zawv8Cn+7qYVhxcgsg6Rs46yeAIM1kFhJGH60ILg
M+XQtEyu05ISxBS05NjS0a3G9ShsMlGFlvXQz4dgtI8yJSjfzAkNXMF+1DSeBataOB5DeZbOlNAF
IQhPFcs4ow1tba05O0eOGsfe4EG4Ww66YTm6eonbXxdVesho6bR+PMoEW3oOltYbcEy0iK9iEt6h
SO86zITzjMElobye1V1YALnI1jfTFnbYtJUpq9y3O9jbxERyHCnnFCFVK89R445O8vNJTVrrlNe8
g4L0vhv7q5gtwJhz53qvKSSSEOCl0Q4XOfONgSrYY3pXNdEr0vgXuZ6PZTJ8l4k9TyhYAhdPHgKO
ikGzgLYCTL1PBnzfwGRnqLp4a/WDyR7TS6qN3KNdQak7OCgoBoA3GEpMJDlCKax4jRrfU2lri32n
NK5ljaEFFm3QhQEoYKUnuhCZ3R1aSawhMRtfHTo2LrcCbCvX/m3f0BM1a7UwiCFda3X1Pc37d+l+
g7p9CHLcsolvtFAOdpW9kpdd21Z8QbJ3qCwDyhKwfsPIEK3kMcYAXXwlNT+fBVtByQ/uSM1fmXP0
TnxTUWCPmYPqqv6Yfa4aP3OsI1Dn8KrjooIf3RzjNpS1aN7Gt91UfRUVpDBeX/+JcIBIuSYXDYsn
rsyvrQKi1JS38ifrq6QpT7l8ZjXuSaYz6FrcRZQFyWwJVFxuAyQYsw6qx8tkKXcSY8oqYL05MgGs
GlGBYTNJe1xQMajI3jMm349olAg8QjA5va0IYHyTJBdhk8rCRk7wYMTJjQBlJu7cdAhoDn2d0TY3
rktzQS+7EEMhr8Do2HipmnYfEbJqOh6xnhkL4IcX0YTmTZosYuXZT0zwQHV054ub7YsVQc7etugd
TcMHhyV2vmdm8hT74yUg9Es3uTPb5HswLcaZ9hHh1PoLsHiPGCW9AglamXafEzpIJWevoGBlXqCl
+U83CehUU6tzm9PhAzoyfvsIJw5YA2fe9ShGM3t6b/wS9m5yaxnDc4CmD/LcZw0HDmtq6Hs6fXcy
uiIIJVOKO5F39NLkifpYQiCPn90vUaKCfytcEaHh5aO/WQNQuGFDpHvP6EU2gu/qbwTizbwpAH5h
FuvRA4ul1JNsFZeqyhray8BQG2Wrm77Jr8OkOCw6/MA7hh3ZKG66zMwNbKfwMar8Re5QG4RB60uc
Oz+XzrixOyzK8m+iMiGffoxFS7PY0ceXETQqDFf4U2EQl23swSJ8X4xjh1MupCZMXFeb6UdpnIlf
X9w8IiH45k9jtpFBm9cWVxJSkih6mLP+uqV5LaExJLi1q/3eh6hwq+TkzvMXxgofKDI+HcQkRN1p
jJcPEh6UO1/YeXSVkCD4C8Q+s/4A/UBcpS0ukEGOXkH08byp9M57UzMFr4wXr8c2oiZHQDCFVqT0
6xoeeZngJ572O18Zd5VHP5cORB14AEu7Ah0GTFlDdJgFG7jYPyZAn0I4iVV4YSgMPFHd8+Jmo4ti
Ac6enzsJckvUUWv1MY/lhfEx1iLZguN+ziQvmPGAH41tGs8HUbILfHcjgDsJ+UglQOzK2KsQLBnc
qA5HFJRi08G8gUq88CagXE1mdMJLR542Oywxxjcv/iLBQBnpzuwQ/9WBJrH2mwc3GXbAcCA66Su7
t+9HJ8rPqhFpYHe4H7vxu6zxobLPlji8cJkmBh5qwG1+01Qx6snmF4+WLqULcOr5ZnbryzWDjO+m
VGNh8jL01X1t+HsZqEpLqZrphNklWJXGhSzXHlQSEJt5kjP9EWs+2q25s+dos06XcsS0BCtprpE6
0ioF3oiog79+YddYwF9lzcsj1kN+HqYpwf1FI8/FA/4QAAzVbay/+Lq/djsI5piXeCgn2XV0x1LG
O/qqgzwqp5GEx7nF4rKMLwftMnzV5Y+sGJE8Zs0ytJVLz+HHxo7LcS+H95LFN0QOaXTYRrmLMBEb
IWF04kIIarOfHgE1vaZBcWtNV12EYI3xDoRknzUOh+FzmTk/V0UGz1NUPZSUHIar3K0b58gz2KgI
osRM1n2SHHY2/DesXR86x3vt2IsAAZj28/rFu0jWncw/PS9lNC81dwbbRMF05W4j1z5ONo4j/TST
p4vyXAELYq2fYtPaaT8+tUm3TdLqPurbbYTlMcDmU5b7H1IZdhFTCFXmgamw7fvbQcHfsXcW1gpd
lADNzY4quLM98zgp8D6pde4U6buziMZoiBFQ/qpmV2z06HuKUTwGScZEt1NVPAf0boHtCbgXN1DF
JvL87IFYkYBoF5FkVZvAqikJnPxozsN5FkH+mSidXPXdIQBFdI06D2uBJMQgdTb9O9TVv/Dy1wK4
gjfdMmOeXahRXtbcLR1ScUQ/wyS7UP41KyAKqwt5bXLaFdgiThDdYeul3/GoQAK24vOsu07hQE1b
KOlSzHAM/KHbRxmK86a8KTrFS6ruC1tjlmoBRbQRTZv00U/RV8i8ur/TKZCrfrbQt8oHFle6XtnR
8JgvAODronjvDXghNXodTno/ttmXppyOq6ZXmKkw1YhT5j+dcXwxF/M+7e0TcKYXlLGeyoHRXWx4
aJiPrE43RC5W8tOIlivjG1hxDOXbR8I8/X3WbuehMZdSFpee/zCMSJaseAqi9R1eeNnQ7XDIPFlJ
sx57L3wDPn3fZdYVJaz8dAiNtc1v1cS6zxGBD9rodqybV7MPcNaK0h9y1aUXQZogxOR+ffIG/37u
fchJ+Uuw6OYiq4O3bkU/wA9e6ni4KeMAUMtsgSiwMzwl2+rdpq2VkgDNaCLJLyz66tltG0rg1H3x
uvJHEbec3qpDBbdu7sZl+uYVKTMus6KJYUCxz8AkTE3yWugaFbRVulrg/SRTmVv3fsrGZ1tBsqpw
E4DbvXzpdL+HEYdjQekFgEw81mkQOeCc8ofI0YdWDbvQIBsOs685usESQ1a8hMuk3al2uppqcoB5
hM6c/RhLC3mD4B619kPczMxu8vlY9/7DVCVvqYHd0NSFu6Tz73Q77seIIj3von3bMyqVVB9eDned
Iy5m+F+1adyatseBnDyUc5LSj7c4TMvqtkLMPyRwToH7pvG72cjPJrX3MnTpO64+d8id36l84jDj
HwwfxJEgfapkh4EJgEqsCsYFCMi6IGfU1libgApLKu9ogBP+UHhYen1Qbf2CriDiafV0irufSfrV
blIk679wVOlWOPXWrQlUOR/cfeYwGQIYTXosj1wRj0S4pJIOjTAROpqsmEAyeZPvagfALBGpBN8S
6fli4oC1G+cgNpQaAQvJzodUqn+1icu3D3ocKI7aohWvFkaIq30VW+lGJp9ynLHZzY46ph3x4wQ3
wGyNartT/Xnn9ocZqQG5eUPb56XA/yFBS5aV8BuA3Uq2bHEbVgCMRI5WzqYYUZKYmEBC5aSYSsSw
z/hJqpePk6hYOZQxC+dInOBf+pBDlf2D4Y2Nc5bktAxHKzqWHWiGZI0uZciyGnpjc5SpiLErKN+U
T+TwdRLcutRkH6XdcaFC6DoEw+ALjKTagiN16cgELcMUtqHEJyHtWiDIpCKO62ALg5XRTHaakPiy
SLNyWJgTpSVZI8hRZmzrEQu3+3yMHqS2Ctx4Iwde2pAjt/Mpa6A3DaSnPeX0omF2EHOr0v8yBrzI
dBpv0We/d+nfeA1uL6YGw9iMD1WGDJA8Lnk2ATohgOBlK5CNhYO+TZwG8XWgbw1Nq8KenmTeRUm6
+Pl1xAgMB/QfH3A+fzm5Y/xNkjGSW6k0OpLaSZUXomgCyvWNY+zG6c2vBfQmBFQQNi8p4jOjpcuM
omZqbt0YRxSkDmDoCIJ9DuGG0LdJE+d+IKVJOFMEZrskxsa1UP2nwwgmx8t/YM5x3lO9psRGpqt7
F3qMGHyh9SXZw8cHJC8M9fgT9Y4r+UQWwcwPZlJlREn5sWxYdz4FpPzb0obg5OBl87Uzf5fzV6fp
PRCrrVTl8vIMgsLaf+FtN9CWZOf047jrXL11vKtupFnG3Y/oPkaQIyIIYOQWTjacAFCNATMvhF6S
9xDMlvyYwFhsozmfHFgW6VVouUyb8Pfw3qoOFiHz9hzgIcXLqaOzpsMBW8Kdq9VTu873LReCorDj
AoYNR69Di1n32IxhKkPyvkIY4suuMfeVTSYYMg9a9C06All/O4YzfIERngXAHRuFFe0BwXVpNjDz
DdQ9bvTnTLwEtyLPYs2yG8Ok0blG997M3CJ5x4llk1tAZwawPYlpMUUHbtpOZzWNHLRqBiKUfU5t
YZrLj1nP0L0Spa/XXNYJi6QP8u2kMnWYKo1YnspupFxY+fCe3V203G7fBVdhlGI1aZ/mUtQpSLaM
R0iEkE/JTPIPiS4HoybG5/2iHrswh6/SHznLsGrorV0sbRNK4ZjKj3ykb5ztpIlQvV1S8rWQ79oi
vFh760S6TV5S2ZdphwqNPBXl1dcpPzflycXI5sIDDAjTt4GbxF8AJPZW8DrOmJ4vfX308vpujYKv
ZX8zCocidp9dsD9nQYLXe0qUEexE2mKgw77sEv0TC6RTESxoVFgPo9l/rS33uahWMShu7f7SsedT
5Blwkt0rIrJK/Dujd04ShR0D+HIwPsVBcwP+a59guSVYVCcdL40Fp+naPfa63bUOLmljqUz4Qdkj
9dg2juO9X63HmEO2MIObhriOkZP1UVJ/BVFTs2tw5wP1Y8Hdm31k0lkxhEJJtoT+W5PzjrQxic/M
8AtaQ031kngjvcH6ZEXNi0+vZ52TlzLgFK7X/sFPbXrolDgTKblU+369PEO9ZuTCGN14HkyPERVu
CN38o/NmhKTusOREXgGa21o8D/O8s+0KfvoVjR8a/ZM77TMjqy48FNOmCV1HN9w0PV4+HW4PlrdN
swjjFGtrW/1+LR3AJ9xKkbvM9x1cear4ou6SH607/pCeje12KCeZj1TwM6AIXvXooyro9jurlQ5s
SUuGZj6HLwaKij1r6EPoWuWj4UNDLzCvpKsKgsVSjzXIMiSsEB7CwCVRh1o5B29wv7S5T+JIw6Ac
391sHHF4QRqw8U8S/t1xfDA61HNap7gDyL9JpX/UY0YTmTedG905RIfWSS+bNTrPLPfom9Mhsvpj
AWhuZl4wV8NLFM57iWIaRwQTrZm1wN/CKR4xQrtCj5+lDmyljvyvodG/VaQ6wNGLy4oG1xmWXA+l
QRN6Hp1DT9QaB/OhhBUYx+pawpEIUPiC9TXHUyMyPvV426T25dIk885Ko3jTRHm7G8Kwu0hhAyCU
eczTJgWLlm/z9IOvcE0Qo0wO+mcnglbQI5IP64AxIaSg9CeAFZCjg0kv2Typ3MMRDK6iBuS6BPeR
p17iBROopMMUZMhW5B6YlJJp9KTGEmGKLNhTd145VdCfxeQOZV7xnSrdx3RcGhp+8lrTVrnwgKOL
gh63Xjxgqw2AoDFRQHu6q6qMbqeeRiqWFsdWo/XZkeCYdXUJT3wTN8bRMoFK84NAeuNvmHWc8pxh
zZzve3u5Krrx2MfWLUPid2uKd1HGnDCaET7gyUrwCTleC7RkrcDa4jcK53lO9thsblK7pDNQAj0f
kWVNe2vvZeZuphVj2eEV3GShi/qn1op3EohMAO7NahyjCmGsbtn3kY8moHnKMV4cquZqtEZ0kxOM
MrvuYJHKwIJBNys00M/2Mwr2/LFABPSsQJbTxrDbNuHvjKtGAyTO8/N1LDrGE8yYohJsWZRTK8F7
CvaQxp+hINBgH8ef+H7gIFUa916TnBpUOPqyBbTb1HBiJz9ncDM+IGNJjZtgTauc+tjYsNyjofiW
Vssr+sQkems27qsK9T1YwshnF2G76W2WizZtOjJBg9tG8LUNiqckCfkvP6N8WRggB0hhpwtVBUJe
M9QvAwm3szaa77F49baRPx6YSceIUNk3U5vD1Bse17WOtmUJwimdXbwpu/YnkdA/H9yOurGxcN+C
I8nYXBRjywJV5HxAGpdKdWcl03dc33EDjtFzGhaEKteRDmicXNfGuJfGVbQepWZHopoWRkX9wdie
Ps0mYJzMv0snD7O4r6PT3Q06fkt4W7MxXcufY+i+GR1c3vg1rvNCjqi4PC7d8Dq660lUxocmhsEC
SYrHWVCF9CxrUuvLaKxBE3e39QBwn2Y3FxLOSz51100/bfOIyN7PxoWHKVWElyJ0MZtDFpQOnYTR
oyeuiwscJs/JHaRjTaoEJVEcxcm4DU7MFR9mxA6ydSdhn3YKYB3SZbr8HumA8CwEQD010aV0N+iw
2WD/ZDg1Ft65eBjT2KF7QpeHNURqQq8ejx2Z/WE4KI0YORKAtm9K0NgzEp7G+ywdL6bLuN2hi3+Q
wpzxXlF2+wQJOsx8UGTpzxsfawX6ztzLMEDMuxdoL1+sRnGoimz/cUrRAXd5Ki0z3lrIErQOfEBO
eNog10jdmV5xkvN/zqTzjrxu4S8HkF7yiyE78hz4hPALvQTwtXocGUSOHDXS1CURpS5veaINq3tx
oh0nqO0edPylxlrSTBtan2/8hnzCZAZvMHo0cJ4Q7BM/O+3eVYAu5JuQGKMONfADmkfqcgTx+BsF
M+OrgurE3zMrM6mwZJsDVRL9IcfoP1InXhrDkJpAIf0BCXUG8shn/AzM250sOjCgRFqixK4bAfvN
mchHFd79QGIddeVbw2tOSKJVm26l/JJpQAOL3upEIIs7/0CbldFJLEz4hVLG9Wp6dVoAaex4zQS+
7YF9ZzzQmyprDrHDPPICAJS8GWjW8DZMRUKy1ps5oWx8g7IGXQYtaLS6BAsGP7HD5hCOhpRbsgC5
hYE8mD6UlGg8oCL/aYTxBu1JrMqRyQ9LMM9PdHfy9quE/KhHPj2+5BPjt+CqYw/mmrxcSleZBBUk
LirmhIBGOn5zk/qiHx95ylKOyZqjBQBQW0jFrNsGOJIwSqVNSNrGFjCNr0iInmlsQUEeSP4mv5/L
yLw2uZO6BB1XmSZZX2S8kFK1xXS+jeqrYhpKvg+rQjJvEnE+FfcdrwOwspys4JVnKu3AAq2Aiitz
aBs+XexFkww5V6q0jjKVCDiA7cH8tnThlucxZSB+nGLTiUoQ8tQsI/kUWXKVIZhjYvYnO52l4Sf7
j5od4RLsH+qkO88dFMEglE3vlnqC6VAMNpq/zhbXKnhNPD2qDnG1aRA1BJ26pccpNwdmiVRdWQ5g
FGbajN6kwKf1LiKr3APvOmXJdViC8kgEaMnDkCgh24WcrQJQDzQ0QrEvxzyuXEVgCXL6WdE8jzW6
RxpGym3OkqMLVlAcgrKSH5f7KLxhGzXr/RTblzUlyjD4hBW2tWwmt3qS9TKhyCWD3opSTHJUKcGo
ZrnyR17J3ptM6PvQN5lFTmxj6RzmkCC9aDoUHyudIHTtBdM5d+Opj2qNjgI7jA0zOg9uVJzJX/dm
hAyvf58guM53kmNgV4LxTwKt9MKunlg6wI6grF6jxrCVbckrLcA4twxGivIVqv3lhKsF0CrRCr4n
edQdLAykppL6YPakQ8ULC5kah4EPv5PlwkLv0vmS9gKLdqz9Iz0odIhJn4oITQN/QP0B/kVYtjMA
9QpRhOrQGyH+RhbGWNR2zg2wnTPAd5zQL5H1wYiX0kZWq9m6yExWHeHjQtIoLhGayQa564TefPa9
IpjJ8pu95IclC43yx06sDUgrAHwoMfDCBMCqxGqS/hvvpTD8jew7ewjI/hCjhVNqlsFVX0Rb+cQm
4VvWbD6U+4beimLQZJMQQUY1dAyBIT6wTzSDO0sx1wCgJTWCdIuY917JXuzTD9hrib87QBf6kARr
CzRWEwQ7IrpcnF3LM1wGpLz85NKLxVrh0aTl6QHH61sXmSmktfL5MNFqdmQmw03CJpT1y2M3wGpE
mAQ6Ju7wLCw5H4O71KARJqiLxnlMRxTOEwW0Pblb3O4mDsxnM3EvRx98jHZIp3wcUVWrbipPw6Is
L/MpgnwWd+/u1Ofn2nCSzZJh8bH0tzj/rW/Ihb/Ent5FviaQu9TAGJW0BTziCo25ACpjs76kS02j
ly4R1WnH0LqNcjr4k+c9LnGEVHW9OuPNlLVIYLvx2O7IcMLT6OCtFY+hf0itYBWQPo5v//iv//1/
/8+3+b+jH9KHXED5/lc5FEiBlH33P/9w//FfAEPlbw/f/+cf2nd8D8ijAryMfoXlBZp///Z2n5QR
32z+L7UGOsKeHRx7Vd5XUXgYRzwX82Lc/8fX8ZTjaReEl2OhsvTrdeq0aDMvK9cbO10gn84T7Zbc
oaROb/58If/3G/JJMpUXKG26nvvphuifRf6gA+dmzCMDNRJl3hg1+AdnYD6fkh+e94PPtIluvvuX
Z+n9funA9izH803L05Zp/3qPKjeiuAwj6yZzU1YkBvNk55ktxFHS6PzkZf76/Oe7/f31aWWb2vN8
nyfrmp/uNmJoGA/DiKJYRMPUsBs0h7LZu1trNu6fLyVv6NeVoi3XUqblK9/SjjJ/vTsAeAYdM2O6
YcpkHTu/jOxzZ8Tx1lnKfDsiv4yCe1LfOB3pyxRZ5PV//gCO+v0T0GG3HdtyHFtR/f76CfzKq7vF
jC1MfDIg50HU7pBARABgXErElUZ3akn5kCFYnXg5MFftj6kucOVYexPlZ+Wg3LnGDdQIBC3Xby04
pMt2yh3QT6YB4a13/e1kJU9OUxV3kU/YgxHjQqHukOvvveF+meKGkpRUtV8L85ihmI6pg9u1Qm3y
GXuHMD7OK9diMDG25s2MefOjGxb9ZRQU68VqGiyLjsSBXrJKUZJ2wHb/+SF9LLJPr8kBcMvq12w1
8/NrArCmkm7R402h8mhnmWNxbLtiuGgnhwlG39rxndsoBCj6iJL96+w19auVROGuHrsCEFDueJd/
/kiyBv/1ExFdfNeiZWi62vMR2fr1tU2d19dx2nbXC62VJ79r80edGMV1CDwSxGyOlN2ATMifL/rb
c3BVgGKX7WjtOlr9FnD8vreT1ov7q9lnZuGLxKrjgEycbn0wF8ug8WMKGxrNHdQu4+hHiCwF6mgY
7ubPn+TzFnVNxQ8CePHxttfKk3//lwhrha2pXTW4t4UfK8GG+o9WYgIHbrz1+j+7lONrx/EcH7NZ
7dje5yDrKDQM8hRDukgn3X4ZG8AhbKR90WBS/udL/R7rNOhsXijB3PSgTv56Vyakl96buuEGJhqH
Ij5GZyg+6ceiE7tOZzC3f76e+2/Cj2ebnq8DU1uOcj5dMLP6rvUjjT/eskBWrMs4f6+1VT/ETQPP
ICQpbPwO/4/iUAjhvWhhydi2Hf1Eozbeag0/z23z9rpgrHblxjSn1j72DnFETyNc4+F7k5XpdqrM
dcM9ZwOFUDvvQFM5u9ViXhq6ub2HM2WrTaOT+CZykRmMRmh+oV+55BfzANRzKB5Cz86u4d9bmyia
BmA1TvWmG3O6Coo8hP/RYvBUhk3FCpgg3LT95H8B7AYmZ54BCS0jnADL77+i2vyuIqc9LUjH9ad+
WSzxRcm+TG5+FS+4nEZkdTuOHReHY1SYv3ems7yXk9//ZQlbzm9b2NEsFNMEjKw0p+qvb7seMqTc
gxHpq2IJbks3624Xt3SPQMAwyXIWfPbwxpvcWxx3v7nlwNiqy/vLrO5FQ86L3MfGi6qHXs/uZTTr
/MQ0CCkfFTFrMJx5uTKod2Gmg8ZZom6FN6HiLVwl7y838ikUsdiV7ZHkOIETsGb1pxOkzwy7WHSs
H5qlOFVldemP4WPX0cT0NDOEZfzLkSXP5V9DHxuSjMBx+cNz+fPT8Rxkq1dzYOkbcECbKe9MTHVX
UHmqPP/z9vg3uyNgbsSetAOXVODThSqztfxUuShpxfi7azv3s7OsAJxuZRbSBO7aHMM8Ne9sf0Qh
lcX2l8hj/p52sTr8QAVKIQNBsP91hWAp6DbpwJmXVsDb/LTuDoPFKVQPYws5VOd4s9mevl/pve3r
0cExB38DlPUgksxW2W7Bp6FMPy51CpKoR3NvTUtGMto/xkFsvv/5cf2+nl0bqiTPy+Z0IKJ8+rRU
4p3lzN1dNjvtpd0wqwaBnb/9+Sq/P5OAVMUixaYv7Pjq0zOJx6bNDEjyN34VmKBSkpomllE4E9hU
336lwMmys1j5KzohzEb+fPFPS93Hi8y2ic2BdinWTPdTMpq5btDlnAZACy2mKXXGKC3Kmx9Ztjab
ql2LS7cxqr8c9aZsoH9d8PDWSXx97Zu+wwEcfLoqToDDGIarfe3lWb0P5jG4ddpAPZp8wgNSi7AB
C96z4+QhVH609rw4XHYwlM2f/9Hts9NNk9Pf5hR0Te710wcJ3SwKOlr3D43ugOQsV5SmQZShnXdg
JPCXw8m0fr1tuRrJt7KJKR7b3PoUV6ahLqqwKawH3ugm6UG7Wweq0TF+lPbCeDdah8x4d8c3tH//
fJ+fVvL/v7LtA8Z1lMXJ/+tKLkOP0q6aLXBlC1koGSY8H/WX1P9TGAts09KQW8C6BL4NSfXTw8Sf
xx9IJnJkwXKbUVKU4uXWZ3tdWMb5n+/nc14hC8hmBXlkTfxnfzppUje1GWuuWDGW08vU4LCz2vrC
1ut1CgTuL+/t0335HxezXQrTwOUBqk9hAPvgNdVTpq6dAp0tz8meWiw1wwiq+p/v6vNm/OeFAsWe
oIby9acHyBixXTBdVR9KPcnwJQ+jb2OCNVPiPyY6+kvu+xHtP+9CFj8xjoKbC35ajgrOYIUYnbq2
I1cw/HUMCk19G/r5iT14n/jdxZBD66zcR4eHAAQKDOo4hSlsZf/aLGqclJ3zUmlaNxqrvMAvzlZv
PpWOcWaJuZmrEe4zTZBJcXTjm8tXnaeX5lp9V7bDMMBbwAeEetqu2fJery5IZLN8bVEaQSRkFFUj
EqBk9+dn/HkTytuUZcNGpD4k+n16mxPTMQOuUXzTO5Bwpwo3uLFtg93ghz7SKnYqTx8pZeWm/snj
axgNeYuIXRBc21M1/CXX+LS4ZNP4vkUZ4rmKoue3EzHHI1ChHPCwjAsAS8+I6PKNmzAzrL/smU+r
S65Ewk+FYZuK1spHUP6XCoNzbB2SJazvwUVergVwTkU7T7kudCt4O2n9lxrzU7LB9WxONUoZNqrW
PKlfY84EPs7MtFfeq+7MF0Y7suyUtWcWhnVMOOK/3N7vD5I4Hvj0VZTnub+lFvQ/2zC1zeJ+KEGp
jJ4Plj2/M/PpL6HU1J9ujBUEYs7lqGYNmchtfroxr6kSJuucmXUUldtwdO/bxVXPEBjMMyN1xm9h
NjDAk+4CuNd+Y7Zh9ebmnvmKDtgCo8dx9muYhNezwrsA0kt1MXUoCXieh1B11tbbZW2smyLyxg1o
+2g+b5YJc0b4vcIxcV7CUBlQ/IcEDMCSPuVLPH6JhjKn7z4HMMbw0kKIZ85mYV4YI8z5Zn4IkQA/
r10ff1qwobcRXsZXYwYJI5hq96oc7WkTm+AmcIeJjh1s/AuzrZB6ngH/na2+4V3EU+JB9hpWf2tV
IbD7PkvQ+K/WiXpoWhHnpWahf6yc73aawJVyjPJUdTR8yQnB7NlrdVm7Zkm7pekPtBxshNfVurGc
ZIXARBd4Cqb0Flo+jjpZgz9XPrcXZJGor6VhfQdQKkUZqZuee7SlzxGJDx6G2Vll/IR6dBQyYG8U
ehlgC38YMHfjHjEFNd+YFp7SobKwpBaN0HS9XQPsD/rKYY5Ghnfw1oXHYgfgDwNsJ5toyI4NTaG7
apyah7yY/BfmN+urXftiFZXgdJfYSE6YvILcG/RPGlnpfZ8Pxtbti4RxM+lEi8DgZQacMIbPMpe3
09giudfRzvTcut2ZOZMQ0LL4jed9erF0ObC+tkdkx+0YKlUA6HAIhVFAc2ZfgxIFMtnPN9HaF+eV
Y2ucY0d62wvSdUFrV3sHjjeMGmdd7pD1UPexac6vftMnxyWvoiu/1v6hL2BCwE9nUEhbaxuCtj0r
GYFfur4TH2s/nTYDDObd0mQGLptVfw7NqD9bm0b08dFbqVoOCVwhkcJdRuvSc9r0xYszCPXIDt6U
UzFuUvjUR6y11TbQLf5p8KY2E5S086D1io2T0mSqaV7vGgfkRFcZ0yEbfCSoBz4VVHJQ75VjoIKc
t9s+XHFADIoFVESPoLEh4FBvNQEFu7d/Phb0p+j4z00dKEsHluWQFH46DNeuXoZ8Yog5mcv6mket
gSIcvV8K+/UqiHMLzGWdgwLto50/5/53TvHhOLVmf8SynGlIu1mKFqaL6SgMPXZ93pwrxJSgINXb
rJ0AzBb7wrbRbunt+mJqZvub59egCJqiQbGkxrY36utT3WR6a64UtkuGwoLH0ON8DNbiKpiMB2C/
9qnO/H6XxTBax6iMmAJH82U2ByF9BBA0Q+uEF4hH2OdpXUBrC6FFLWSde+Rnl6euTfVFsKA5uNST
d+haZPK7Fq2euu8nZCJQiA+j2dusGiwulWGDPrpR7lOkGL6MvcOgQkfqzCAmbExjoW/dZyYYRwFt
AI/HmC+Yl9eFWmDb+VX9rBKivmFYBohhxo1OYKJvHRv1IR+Qt07sun7qnDX8y0nwe3JI+9elj+ZL
R4/M5teDx61UtAQWFLU09G6RdQCHHASPjZC0DPdvp4Gsi1+TKDkJAhkhyLnzuXrLmV9O42JALmmC
ixQSYddY41nqhe9+UZ/mAS3DeEqfypqOLyC1c3uI67+kjZ9Ovo+l69oKChBzNC/4nMfFaWoZ3WDG
DBTNvZEvD4NuoWyawV+e678790gWLdph3Kn1uVha/dyIq6GOb9qoAOmq7eyK/CxEMn8K9yGiUnB1
VJOdGWbbP3YLLhR/3qPmv7lRT5nUFsq3tYIB++uLTRmjtSaw9TtmDyKXvvbXTm6J/zQYYuz8RgDd
08aqrmVEmMDHu8i//j/Ozqy3baRZw7+IAPcmb7V7kyXZjpPcENmG+77z15+HngOMRQki8gWDmQBz
0epmd3V11bsoGMvd/hlXfwVFGi4eSLbadBkav7NdmyXaO+0zRsp98ewVM0NoV7bwWJDWSC9s5BPk
yRbOwAm2QPXTYwKcRCOUeJChW7rbVfRjyLKVIZ47OhpmwYMnzdatD7Ss/WkX0mOWbQf6x2V2dIYA
mVRcRYFhkBQgbWZ9g59cojqO9h4/G8SEFmG+aaMuALXRITczVPhiwV2k6Q9+bs7M6jLEUpo1dEul
6kB98CMEf0pAEV2ITPCJ0TFDtyJ19A895NfEU5t1l/Wnrvfvbn8pZdoKoqfAY1QIRaXhRvY72TCO
V5l61rjFvq7REqm9DtveonkZtAAnnBJxFFFrbzSMtI1LuR9TQHd7+xdc7hVTs3hzG7aqCZW25vmO
Naj0x6SseB2lIGVdDZpq2/9oBkOfWdsrz5rzkcYKwKfFVSw5Be3ldXvJCxDFqqpu7QVQnhXkngCE
xOqOvgoOpcM2AuN6zE3dA3Po9nht5/FfVv3HZedwUGRU5LGsOdm9uIb0fWNl+b4RuMjBNKzfugD/
lBpu2e31/SjBnYdfhqJvotLGoJE7rTmESlgqANG6fQvjjIRzaSsvnos4fCatmPBCK1CqsfcRKgW6
gmgBXmhp/AxXWhf5ozPgI1U0M2Hq2jenvqlrOuUt05z+JF018yEprHw/NPUAzIZQ1DQoCuGlcnvy
l0GCFZY1bjmSFkOeBgmrNsnh/QS3cV/ZBQkq1DI0Vi9cmQaYhv9hLBqGgq45Td3pWKZU9Niu9eVe
SXNx8lxTX1p52j9kUhjsZUD2M7UkZdyvkw+rj09WLjROMEXK8/0cG0Em9bZW7kPRR4e8wad38FLg
THbKeyjJgU2ZAZQ5D2syVI1g8kUQHSKkp5aO3SHaofr2rvCsZH17Ia78LrILjQNNyUxjQc5/Fz2j
rMpEWe7dDKDs4FnFHS/AudrMtCbMCTLpSeqKodgcJH28ij+dZjfugA9J0rAnWmf0ocWoGOc/BEP3
ZMZwsa2I+v2g8lC6PbsrIfrzuMYYUD+Ni44d9e4u7vcDOocm6MloR1aJm2K5Ucy5W+5KGfhsltPo
mNkBuFoz6feR6StHQ/cFifCT4KWGu6qRDo++7Stfsjw1no3YLna9KkyoGg1d+NvTvrbc1H9VVG1k
C2DGJGA5YNGVyIiGfau60TazLP2LqJTkOXFHPJtsOE9yPoJ9hWzMdEQucyqT+xAgijL2SS1dPV/w
zvcVqxRlu1dF+I407ygUHiHiA51hdOQpgmHd5TOFvysByqSYib6YikqeOl32mgKKEvvhsO9h3S6U
3oKImu7tjibd7WW9NhB9Jp2l1Tgq04FM2heVGIZ+n/D8h1bd+wDB27m04sqJFDLXq0YBjQRj2vI1
RRFUipp0ezdwHwFvfxs0affXE+H2FjTmFXkcanLoC5pzVhCr9T5obPRqhW+M92oJylf8uj3Stcmo
lJnFGPZ0tt35fmBro3Fbl9UepPVoUzq6YWFc9+32KFduDsrnRDBdkFBfPHbjDNlkCVLvvhmyGAmp
XxFtuWUr5Qf23O2hrk2IuqZB146Uj0v6fEKF0Qu1RKB370t1DpVbX/MgC2c22pXzC4zFRmmMHhrd
28mqBUGWSzJaLPsgse5sna5m7EJWqGnTwzfx15WGYI3VJTN5ztW5GTw1eWQCqJhuiypDCM4q8nJf
RcA1wU/2S3hl5cwKXvtYdKLp2XKQeGhOJqd5iSklStXuHTrh91XlNWtV67GZLeTfNXTGmQvuokfL
3TO2A8grVAWUyLRuqw2N0HNR4HJQq+3vGku+X2XRpxtFDQ1c36ipSaWj/zBKr14mKeJJq1A25DvJ
yOuN1CXJN0xl4q/YwyVLEMPOnRVZIIYkHuWY1CEvMHeNTNZn/N6070h/uC5po09/r1REdQ5KV7yA
na7i7FfUftEgP2VdPHM2p8+JcSRTZZvx9iMaWNOcxHClJiyaynwpWiRxHPT5n7Q62aSoRDoqVTJs
ffRnxT/+/Qlik5lEBW0MQZMTpNowsduuqPeRFmDrgtUdNGF/dXuQK6FaANMhq+E5ImvTY5oFOjTq
3K32lVsc8RN8LqWTHjen/2EUi89FmY1McgoQ0VIVuYwqavY53ABeqlHyJXRnYtvVmbB3wXTRuwfA
cR5w1Lr1kIh0yz38ix6tq75f60FLnb4T5szlPdl5FF5M4qfMVEwd6Ni0d0OzXM+ynvNfVgqiDa3x
PXKRzVQhGli+Nde/uRZtKPYahAKLl5U1iQONqg5GArt9b9t+hasJCv5/lCZNl7e/0ZVJ0RsijIIS
Uw1rGkvpB1bwSvN2L3GxQky+RwzaRYF1NFq7PdKVCTGSbfFIpPB6gUZxTM9DP0NrcKD9AtMWJdq/
3wofqdXYJ+ZGndaLat8vJR1w1d7TivfxISbkDOFgMZMdXF0xDg9vXTgSoHjOdxwfrPA9YO97Sgq0
OVpkM52m/DOMrBAFdevbq3ZttM8Z42Qb5G5L47az2n1lpM69hx6LBLjKr+R75DfMmbK4cm00ZkS/
VAEmcvGUF5qAEdY25d5yE22viyxcO3adHocqaEFqtNHas//kSs5TqEL2yIMe+xRmQ/EzQj1vI5Xd
aAopa2vMKqSF59fB179fDaGRQhs2RT8AJedr36ERC32fd2mTG2DxFLG1cgy3CpyvvbnW8fgdz5+k
wiCRGeuPICkMoZ6PFSTCsSpsVvejWZ/cNVvHBaMunC2p9ntjNTPZxWUgYzj2r0J/mAzj457+9BbT
QE0kuUOFj34w0pLCze6BDihrT3Xn8tvpzUYkOxtrCr7t+rKs9ELqMLP037D5oJdnaMcOcUalcTeB
iWitnOFJIZQHv5dmboWP59VkYU1e+tzegAaBDo6PpE8z7X2386s+hhrdKAgKtOmLYvrohoKHWDk5
+AFKPNglFhBShkSBH1ohZWeFSGaYj6qZ7IvxHVOoAd7X3hYuGQoWXv67ge65llgr1zdKLBPpaMhl
+RxVWbqGhYT3jkBIWkrFMwJI32qlgzBbx6ekNLYavPEywdK+ia1vsSEeBIK8/gBYFiRLJZzHnprp
CNM3o5hqe/5FRsl+A8rhGFXmyugDpPQl6WuT6w9qkr6KvpKXoBwj7G+QYnVJmdDF+KqZ0sMoUGhW
6ptcV3vaxruo0iDFim7rN/GT1KZPOCi8mbK76yOTF3KuIU5fvppsPt3Tt1UiP1gWkm+GGd2TGYHR
oCe9/JBhdKNjBMQ+tlDOw+JK98s/ML+fRqU4pdMfbh/Dy71qA9qmwspzD2zB9AuGRgTpXDXqJ4R9
qYmzrrM18cscn9QHMB57VVPNi9siNjot0XKLIWwjW/te/W2wpa+VqLJVFcovjpp/iXvJnLkNr9Qo
uN5BMoDPILyA0zzfm1GlI3LAU+mJu/egKykOwa3rrVMRnYALIYELRUnG2q8YOxDNoFXbSk7cuV9x
OXmurxFTNRbfwM5NTohRV36C2nl0FGVz6N1qlzn93ZBD9nXNOxQc1n7b0JyFoVz07j9hRpm/Nl6d
rnvMCu+IKgTInDrLEQHx8dzyft3++pcX+fjrgNVwHRhEx3F3fDq/YZ7EZM52j1Ap+vN+fKA393J7
iMt76HyI8f9/GgLek1cC9+33tTU614nmO+k27ky3R7k2EcgrEGV4+6gUZc5HKTWKtBQUu73dJ0up
jheGtrk9wuVBoe+hyTQjwI5ceUJ0XjFUtdrsdbVBHPnnWBLpaUTcHuVKPLcNTMtBGpp8EmVa0MKw
rsgg4CgHQ/ttGRL6Vkj+7muscOFQ0oP82VbSutGUmXHHbXgeyM+HnXwlJWzQ9EED6CClYSswesY9
E/0nY5PIXfg0OE39UGe19tWig3xAd3w2SJiXHR+qAHw/8M1c1JY2fuFP+8QZELMXbtg9qShGnHpH
I9r1lb8B5SodMIuEpj8emV51KLTZKuR/ZADcfWtZ2r0SZP6KTAr5UlvCJyZSDeeuzRDaWzQF+gGl
qfWIfzSZBsWn/llYVoX+rpQF6Jgo4QNeUNKrlGTdSqua7peF6OxXLamSnzBRkXVNGAggnJBeMUsY
nuFC1Ptc8Wzs1QqEmTNAD35FrVWhaE0sp5fpDHXzU9IzOid6G933vGVWogtpVsHBRLglgY+rtqVy
Uhu7ee40L38zqqG853fqz/DJQA8hFrpBZRPWZ1WRI9nIZzcKIQ3FbR3c3aiupbd5/jqz/cSVz8A1
btk6cHYNPsYkInSE8pTCiPFklzZSwJ0Cbyj+E4NucW1+b2EflbqAM56qW80vUfBPf5tF21CsKTC+
KdfyKEnhg1UKwOkvzab5is2piwprgaakaO5l0RfgLjKUvxoJtFeA61cHRZSq5lOUQcrUu5PcxxWY
mdJeRHr5PVYRPxUNjWNu5G3joU1TQ5uAJJrjVuP6qFoY2UPWoYwUIeyx8KJ8pbThP0lEA1nN++92
MygbvLIwbXLCFg0MM97qGmLwasGNl1UCD7NORivKhBdq5UvHjPm9zbFtIVR5nuYsjLxEs8mt0BcL
FErNNf4XaCcpKLIJ46fmRMqdjsj+qrR1byMs+NoaZryiCX9LkfzTbnQ0HYf73ulWjm+sDVG8uXbj
3VVl06CLjLq/aGv8c9ggeAWjwF9+R/uOmksUvpby6AwnB8OYgQTLoAqQtR9sXOLTO9xN91am3jlq
vbQMfKnRvDgWaist/GDYykM5bAvJRpk7epBN6Udg6ce2Sn6JHB3fXH9KUCuNevzEWs16AqU+0pBh
KdvWcxRlBysXe7xSvkIqRUgiDl+E0x1y5K26XuwoLT2knr5q/PzVSZq9YUWn1BgwI04eZSPa1gzp
Wi5i2KaytWTUZnDggeP42mjandb68Lb7XzZcXgCyd7rAYD203wJpaNamYvso9KFj2YCTQXd0h1v7
3jK7bTvSlBvzNYvMaoHCC3KeQXBnIWxUSXBmBE1wNli9cgKr3uYUe3C+wdMg9RGZMloJQ1Q6mUiX
hKtYT1EgxWvFd4rt7QN0JY5yN4AAAB4PCmBaWGCry74rbEQLjY1Fl3ZRyY8ixZQxQOsJiytzsL+h
EjqXZVw5tVRogTZS4yIhn1Ya8fBxk7wL26eoVrON4hooDdcu1ku54zzgLYAWLZalvOVQS+zUwgNe
hrbK7alfZjq8ecQI8KB3al/w4LwgTHoeo8pTEdlImveF9+QZmv8lrYrmsRkK4xEP0PS+dofky+2R
x8tpcnnRqqDkAceZXtC051aYRZT6ftU9cVmONQ9vBYJl9oa6fERyQf03yrTDJsjJOyg+7VMt0iN/
OSZ1+aI79WOkWVsUCmbexx9g1E+z+qCWyOg6sJ9IaS4IcVYOTsen5saZVbZpGfBoKlahLb/0alAS
YMINSON1gUIxAkF729TWZujca9LcE3OypcffwV7WwH1AzBMXoNlSV23dTBVih4Erk61GX9BxSdGO
ipauQuGeAbvEAxKC8dXt7zpNhv4dGgo7ird8XIBL5zlBDShlqEJVPoDZHdaW5bsr38rQtfLCfEXd
nVpxoxQ7T8/7N+S8nGVp1O769o+Y5H0fvwGmCXtapZJ7wXipoZujOT3wpk6OoZ6vNQ9yfy/P5F/X
RmHv6hRqwF1QLz6fKV2BAjU2HAsNu3h2U+cpHJCN66Ng5pBOjso4G0DQoPShpAK8mLbcIk/Gd6CQ
8iPyjRjN25X3Nc8QOcnrUtsUpihnoORX5nU23vh7Pmd1uquXkWeLYy8Bgw1yRB+5ToZa12YWcPIA
+JgY2CTLopswMvImpbwWCwRwqb18NOtqNQw6CrXd97/eCZD/AcfIOt3XC3hIZnhWHKMYdlAzbd8b
+0FLHzRlBj5x5bSx0cbSqgqNkStksmAqSa+HydixD8uF7DzGosDfE/8fN/yQ3KDYgcdaPrN610Yd
+wd0Ynko8xicjJq5oWElDmEbjE0cSvpiKPRfWSP9DvPmsazlJ2Mg8w3nKuOTmDp+NQrxoDDHVjMp
5+SAl4aSgboE7CRS45/Oz7bsWDLurP6nzOVfeMcNu9vfcFoV+HdEQglAJx7jFz2n2hlsQI5SfCBJ
vdOwHOxCd4Xwz70Vi21fZvde1vorG7Plbgg2o8HA7R9w5QCagkrLGNUpO6uTAzFYvhf1CPcdQqei
/4aM2w6ry2orysqnsxK21cvtAaf4sn9n/GnEybetDDmXMekwDp2G5q/rb0rcLCp0XrLR1VkaFknw
kHvvKVVYGAoDSnC3f8CVEHA248k3rtKWXM3mZHYuCi+mspL88AuXysxlcSUAMAyhc7yP9AvCemEo
JCVKIx/DaHCeKg9rRs2RnLvbk5kkOf+/mP+NMvl8TtF6WdAyGUUMO8PEE3M36rupOKajqtwXc/Wj
q9sFCCKgPJ37YXov2HFZp3IbdYeqxcSQLOBRlpt2wS5+U5t25nBcG4z0TTYApyEWY0++lAr1PdZp
xx9ibdhLnfIjUjEYM0NtCc3p7fZCXjn5I6yAWrwM/JqgfR5xcj1pWrwujYOXIegh/JDCtUh/NTAW
FgGPcsz65uL3+PMnCRXpKTgQCwQy2Nxxo366iwzZB4tU+R4bsdylWAJVQ/QlKJHsEBqPRz9zn4eo
fc0k/a8vDmZpgxOiQj4SxiZzFY2TScpQFEfTQJ/Y8le+/E/azDErL6c3Ao+53/9tc0/xbUVIjsay
tqeysUZawSMMr4dScl4qtBb9RAcyrDzo3hxQ9vJDng87nphPq+olee3FSNQcjaQcTVHf2khaU+JT
fUx2cnVze9tcnyQUAYNmDrtnspRxiWae0cbtiWvsvol6RAoRDe17/15Ok41Q26Vc56c0qGeOxvVZ
Ag4HjgvbWJ+c+y6DcKHg03sMc+9r25p/IF0/IlNzp3nGs+rPARYuT+L4hAQUR83RpnY8yQLKEjGG
rlGak9sU3wO8vrAsyRCHKO6TFDuI22t6GTmpzqP8AMqZx8YFBifpapx9Krs5KX5tL3R6kQtTm6Or
X8nlz0cZf8WnfdKETUjh02lOpRVBjQd8YWu/Bq3eaXlSL2yzeEQx6y73jTejH2buwMuozdgQ9GGO
WkBAp2VuRCwo/NQVNqJ9hJxesMnLeKN2X4s0eyfObDobnbbbi3pto44gBsSZAZ8QcM6nazt6HAJ1
iI4pNM1Gat57Xf+Nr/wTTgcnUv2N73sPYW5/uz3stO3LBcVU+YcQPlarp8i9UurkDhWi+Cjlr3LP
k8jBu45uWPFLrU1vbQzvhoGqIvfkgMocXZtlmT75JjK54Y+mzr9jiTP3grqymcdkC3AmeB+F7PZ8
KYzcCfq0caoTdovJNylRlROSWXszGfKFlnrBTCJw5aiahk2iCNSHavKH1smnjQbepugixZWPUuvg
XPen5WW4cmv8roKug+f0l/o/44qfjTeZnkxJjZJYKx8pJuIkgifPLEP22goCUiD6QHGjsjIJB4ru
4/IRdPXJigoSN6VR8ZUvcb0E5brQpZknyPiDz+9JyvDcUqZAXGLMBM6/l9NElhwFWX0Ku8CC+kCt
VY59rG8K7BRvb9erQylj0Z/sn207Cefk4k1u+3F9yhovhvlqRAYKgg4lfJTcmhnQz5UoQGEKZoM6
ojQpKJzPKwnDrNbRaD0ViVMsVclGVzVT0o2BcTVqY7KHcpwUHvusMf75+2mSVo0POj4eEeF8ZCkT
kqS1SnUKynqvBOYuM+1DqYi/fmzzzVhFWo0C4MEUNYPKn1EqcDhOlevHyLbrJk5AKBz+EKGmbW9P
6dqW5NXGMIgQjKij8ykNWhY7etVVJwRv5MWgRTSOk/hgV/CqhuzX7cGuHemPEw2iXgDkm6yf2gUM
VyjFqbDMn3IKLxJRMUTGv7Ud7r1BNPwP+3JMTBlurMYgH3E+O99R2ihLjPJk1NgKtaacQJGWv3A/
Wn99AsZnN6W1UUtAoQJ0PlIGW9rAL9c7YTSlQX2TXECZQYwZuD/MDHW5/8+HGj/pp8AYIhNnFJRQ
j52FXrfv7PTyKXZ/0P165Bnj69HMeJdfjSK4Ckh5jMM04CeBUQxyLjKlVQ9mjNcqCrgo30q4h+j1
19avZzA31wajZYUEJfUZmRrG+eQCglmFwm56Sj3nBz6luyRrfjadjVMLsmULVy6Wt/fkZegCTQry
BckUSAA0Lc8HzMsax2Sb0GVU6MfnwQ9LCnbY0czgMy4/GtcYdwzITjCe1ITOh1ES09UrIIyHIhPa
q2aE5jfqGsXGqKLwQZebbocMDgVvsy8Otyd4ZWTqq1SgR5rsWPs8HzkwKxdMjIEjiYlq/6hoQm9u
39TVtwzWjGOIbaomf/1Sog0NlZt3Et0z9A3PxzTD3kQaUi1PtJjrVQFtZIG3d7fudFy+b09vPFjn
t9zICYCmSWGA5+f0JZHXMrgQivqHSo7/9Gl66rPw5fYQUyoUnw1m71i9p7BLmWsaJJMyAXECf/oQ
qOGjnP2pbBjlvbYenQVCdefI/hK82tpVG0j/6bZS+7cPAqxS/R084t8fAkKL0z0WgKfwiM7r075K
6/CY6KH22oQt/ggWAe32fMcdMV1SiByESzoFCqDuyddT21bu0jQ85iUGWHrSf82KFK4eplBIY7h+
SCtq2OpFXM5EmsuzCGOcop4GsxiJsiloou5UjOn0tjiheeCsq8QZVkptH2KntmeO48W1R05NYg3e
mr9QvZts0AgqYlYFg3Swh02ulEwqXYokuBtaa3t7MS/mxACUrEjDOHqEmkl8GYKqabPcdg6mQI+6
BkK+1TQ0jRW/Vf9+KJ2yCL0NuhyKNl2+soyVGIaeflBRLj1qtYabMNnFV92V1fXtWV1ZP86bSbbH
G4UEZBJUrMzKaHmZ4VHyzffIwU4D8j0w1S31k/fbQ10WPnk3A/zi8UV+Qq1p8q1yUwyeFpjKS6j4
azlQtm4bbVN7uMuAX3SifUIxdk10fUoD473GPtpNm5mM7OJE8BPAgCJqAOkcxPT4kT9duTQ/pNCm
7vICQax1xdKO7ftSN7bjiC2aYeEmU+SZJb5sHI5hm/SFEokK2X5aPLAcP2pTI29f+tbXV1Upo2Gv
h/LStOJmHUWIgbi04JdpFiXbVOrdw4iAe6+KJNrZwmlXruj/PvegcIJGItkv/wKQPAkNwnHUtHWL
8iVoy2oTZV29MaMyfHJty/nmN4m7h/OMAW6OydVMcLgI9GOhyObZxOtJo0U+2XJKCCwnAowD3LN5
MTVKKLa8m9lq42E8i3znY2iTJ1MgJ7ZRowX5EiMdhO3BGvT4XaR7axCRO1UUuJVDcc34b41jhVbi
U6+viyL5eft3XJ4uHjb0arnYKIFfvLR9/MAtTInKl8wFO2GnP1H78XB3Co55Fs5cKZfxibHotVvA
NkZKzWRrh7rs9FSuMuSvhqVses8CYVhnyGYC7nhIpyvLl6P/yxCXHSJiSAtTma+XjzxOiLX6pjIS
dSciXhq+36uLuIi8mYB47QiRs7JXRlVHGBWT0OGXZh5bqZq9mCHc3SZ5kGr5uTU7f51EWNmT8z7L
QfKeoawfF1iEOM42DgasZI165k69tnvH7BmVECqeFwdn8JxW6XIrewlARS1amH9Wns98yutr/N8Y
6nmUamrUVULPztg25clFSx+3sCVSJIcGD3pHnZP6vbpLP01pcrN5DSqHnaNlL46I8ODwX0sVi0sO
B9TZmSf/1dVj15BSIm8LkvV8ZgiCV0asypxLs6meENZCBDprktPtY3d9u/w3zAeo7lOYr22Xxiqq
3SevD5cFjm568lp674n6R/cLvK+blY8AT5MsRegv4N2vzCJd3f4NV4/jp58wCbAWOlXgi/LsxVJx
e0MoVs+xtgr6ma3yUfyZnEdeqvRsDLqY4AQnKxqjVRx3wstf4ooG9eAP3qPtRNpDbVCKcjWrRAyp
C0YDLSSQJNBfZSayO7fDJqGPy+qhE76+lNBEhNaV0NKm1YOwtIEjZNA7m1IvtJWFD9jMz77MxAkh
5PtA6sdgcqEW3vg+gYxu80sTZ0s0sXTnt+ns6b4uYP158Z0SrbFPL9ZmvG84Z30+J3J3ZdPzA4yx
4Y3wJSWT851Iap/GOHcRx9zoPZXVh8FSNlZRYZIWqa+398KVXW+PGGJY8fS5yDvOx4o6qLsksRVK
1a651KR0m7jqXInkckK0CAnw7IGx5zotkRRJHYjUSqsXfxDWwlfRfjRTlL8s6SFK5c3tGV28RccH
sMofALA07acpjZzXqlt2QcWu08q1I+XFKggR1anNsFvzCEPOyjO9J131hr8+V0CvELtFFogWCTLv
52sZktbwzI3LF5/GeKO/GbK2MKJ+Zn5XIsiI8BqlbngzYm4xuU0Vh6p1g8PHi+zjL2thrxTvMe8B
U7VS3C8aZ0apkTyp76T0p6V8aby57uHHRM4PNr+Aw4EiC6+bC/ZgkaD4qHR8z7RWT3XnHgc/R+Y2
WfexsTWxKHLtfO0n0jrM0x/OMDxIHiKgVbgMQn0XldEuTVBIU4qZ+/8yrqmIl8BQGEsCo67G+frH
ilWZ1I44N0H03Uire6OWV26PG9vtHXbZn+K4wDll+SFqXL63HMwnch9o34seuNWq77y97BzGtD1v
XwOrfy+FfV+oxobW5u2RL08r7zwaNryoUN81pm/ztJSsIM+K4iVJamx9G9l4hTicv98e5fIE8WiF
fkNSqNG+nMZtUXh6A36neFGLFBn02OyH5whX2K3Z+6MVY5/eNQgObFwEd5a3h74SfBmb0EcGQwWS
xtT5NwzxwzJTjed5rgNl9+W3tNN2luOuqJb/qTX1R6UE3+1MPUQOoRmxsP0wFLhEO1v0715u/5jL
sDX+BhxObARDeCFNDlrcKmFdt230oirbofTunSDZJT13Qu3PZAX2mDadn6hxKCHG7cSyT5OPKrWz
os304RRmvvJI/1iHhochJLcy8oLUKp+N0pW3uRLp/7heIfl3Pq7MeJ97ZvpNQu1k41a9vh9q4f9q
h9EXV+/w89mEkWg3UjKiu025t7c2HlCoYgm92AyOEFu7Vpqtj6P9KokcLAStPsaeHEUjRaPy0o52
23rtt3sS4H7ZxzjEwmcrw4e0GhUMK+wb5UWnFeY2y4pm0xGsnpGFzrdNqsZbxYQDV7qOcBcFPpw/
UhxRfuc2lIDayfuvzEMbVm5qbyL1TWAaUAgUPKNhWA5B1ASL1MM7wUzceOl7pfkCS7L+0nolFvKe
V/FNcn9lxL1y18p1ue5VGu5dIcrfIgy8e0nxs/corBGH82z8n12leKmI3Fj/AiGR3BoechKnC19Y
Ps4uVoAvhmo+SkkrgoWJcfeqKTXvLaMS9hLbMn6TLmjZTS/s6s5MImWZQUD3aRNq9mvhuMZx0APv
bpC8YVEYQbMhw4B54sXh99tb8iLEgeyhSsHVRvmadsNkS2ZoVHiK50QnTNbMuk4AqWPMHrdz5/Ci
GME4UPi5PQHRX0qmZ3Fuml4/mKdcvGNK7EJrSHCMifs1cvGLQLbuhVziR1Y2c0IPl5cL2oPYtdAu
GvVEiCOTCCCisIpxojv6VmUstdI0N6lc5bvC5Mgv4rYTe0V0yn2KHuxGb1vlTg1qdyVZDQzJIMX3
cyh7TOWwJNeBky9Rh/vZgC2duQSufAkb9JPJfQ+OHGbt+c8UWYuxZ1trp0L3HoswOWSK8Sf254pg
04hPCdv4kGuw0CAYtRvOh2lDlOWioI4Obqtizu5q4QYYeP6Xmcs4yqjlNjay4PhNI10jcQzKRI0O
tfle1rvRQK7/eXvnXpTYPsYg0aS2o4yw2+l3jVIjFpmbHnOcjyuqGzuj/jr61tvJ02CoS7lydwbd
XDVo0VKbk1G7vNOoZSPVxt05NnSnbUE98nq5xODnRPhaIrkomq9O8VMJ9UWfFW9SMnOFjtfUeTw/
H278rJ9eeYjweaWeSc6pj+yj3inZopD3sHIICpX1UBfWzL15cV7prKp0KHAbo5lLUf18PFHQoSgT
PToNereqivhHaj9j61e1zr4KcGCJRwuC2x/06pBoiHBpEZAuqLpmpGRdNk7R1JIVQCMr1pfC8u68
usXE70fjBY+eNGtpNU5ksrBjWsKJQ4qD5sRkori2BJqkeuiWaKLeYI3Yryix1zzSwieES5fUeFd1
4L/zNqBwG/jBBmsX/S+PCzpXH5e0YaJADgpycih7KqRCrvgRdoO/eYD/qa2GRzEqCd9e4yuZ5ih2
BAIfxgo59xQPQ+7c2lxPzklCGq/UXyl5ri17eIRLv9E8jKyUfFhaCIFjfXp7aPNa5OEJDPDIwpHk
YqUL5Jx1WPbRIY/cejXEcbgMNTV61spMXnqdaPB9g/Tmhhja2nZkPmdNA6QlMf4hz8F7t4VylxUa
muS50m2bSBvZbGb6GFe5fUq8jrYWRucrK1ajd4yha7Ie39gofaM/DEmvwkyqSwuIGcBLu62xgS4L
E6X0wUQEXIoXTqNk34QXm3dJ3HvPreiqpV2hOBPryDZHenPwEvxkyqbr7zy5sdeyXzfrUKrsVYfG
4ELX+2ynqcDjvYYI1KXUohdq7fSIl+FeHLe2s0ahr9piG2guYgsGuma7b0PvYyXtmPpKl5psy4vP
XIlAhwmIpviuzQp3NbSaRO8gbf4yphBAOdtEMP5wz0/3Ql07WZHEEW0doxS7vEeTOUx7FXXwOF+5
To0UeuKZM6f8yi4Yk18T3xS6kyjTnAeW1EtslT4jtJoq+6GLTCD8281M7CLpZ2ZAbaj2j/Ju7LXJ
XYoeh4nRaJIdo15SEXEokB8PfWWZNEQzFKhjiO6DPiwcH4tBS5bknWHAWAtqS8JnMKt3ftlpS3rB
YuagX5v95x82vhA+hXFKWsnYiggPw2i7HsYDhECVMtbtozZNJcarwkADmC4e1fEL35a4kbIy6hPp
aJJOYdTdKY+q5ftPvRvOcXo+bvLP8RPuBKFvhNfZCmWfqdKBXNTo0bWxf9CbrFv2vozVdl7lVP6j
cpR0sOsHWasyjB37fzJt+OXp+FM5dZI8q7KjbWIv1B8rQ/H3fpnnGy91Kdj1aoPlqi+9SUK0O5mc
eBc2g7RxoO5wz9fftUToq0K0xbLEAeBVapr42RJt9YqUtru0MiSIEkVHTlyPcPnGHm1D/SNaUlq3
Zrbz+MEm08fpC4ccrg6ah9MzlIPUqT3ZzQ+Jhk1wXp6kIMbkRPvSxM5MPfliqA8Y/mg/QhS9dDnl
DZEbBrISzzqs772UWcN3EyOr1zKKkycSx3Km+jHdqwBWwcYhWyhT/UB2a3JS+yhR2liOxV7qa+17
HmHXHOOs9uX2Xp0mNuMoI2gMzAW1losszigty3Nt3LICs11GXr4Ja28F5nAl5IxEp57TKp2ejX/H
w8uMMzLijScNANvJ5ELxGxiUvDqtNt50RvOk+OnMx9KmX+tjHEormArywrrgsiNEK3w5xK6D524G
hSoXySj8atuPhReVvI77JFnEqOGtCkmvcMn0zFPSqeUSFEqzYgv7Cyv1uHREHW5yH8Z/KcnOLqxT
+w4epHlUpcJ7bBOuvIVpJfZ9m3nxM05p6osomuTJccPyIcMlXa3C4SBjDbLD5sR911yfwF6YTvaF
V7v+XhnD/7H3Zb2R41iXf6VQ76rRLhGY/h60xO417NxeBNvppERJFEVSIqVfPyeyqr9uO2sypx/m
YYABCoky7IhQaCHvPfcssOGH8Ai78TRGV3Ed2l/AHu+9AS8WdBeiHs4F6CgYiF5q6X9b9Wxipd8F
rbhz4TN8rNpw2LRLi9jkQCPHwUfevKV+cjW2fYhhSVQVk6+8HXB6fVWF7noQXINFO6ceTAoW/woI
7JyNs9seYL+N/fXnN+Tf3PYQmuJ+h1QRYp73N4hBVIhn4F11p5K0vVlW2uarN6e7n3/KD6Ar7g+w
3rEPgRODzwsvz8W/nZOYIR6oM4m8kzLa8gDJRmCQ32sjz5bRPLGQqou2QIQ2coXXMoqg4R6d5n5d
k1885n93dQACYkW5pC/iYX/3nHuB6WOEzcbXi0SoXK6XtEKcSExAPuTIGVLAbzyojELLd8D1zQLp
ik/x6IzNCVE9uHbISy+ArokPkAekgCtgPD/BzubLSrrhMxkrWBL8/OT9eImAx19g2YvYCsDeu2c4
tlHPREsEnJ/qTzSZbr06KH/+Ee+bEdyyKIgwxIgAXFw6obeXh3ls8ki7iDsasPC5MtFYkqbtC4G4
783Ik/WFjpCyedEUF9rX5hft1w/N7ffPT3ysHfBxxqr47ivCpmEaY6PFncFCAD9+ZMLr9iCZLPvO
ZpakW0SPp9BKJiiZYbe2+c+//gU2wfgB2zsehbdfPyY9mFIcBZROdZ0jZavJ4snC1sG/hl3Ll1pC
c22R8MMbt/j5J//tNwdkgC8OpfDFG/ntRzsU+SbMNeJOuVJdqbBl5YBUuOOC2mnnpEg1RIE/ZKBb
THssCVhPnWQpJ8mDYoSRxJ8n4n+8yTBX3zPNXwaxyIbW+t2P/3XVvEhEmn3T//Pysv/+s7cv+q+H
ocd/7//kzSvwxn99cPGkn978UHINi5i76VUu968Kjfs/Y9Yvf/l/+svfXr+/y8MiXv/x+8sAh5bL
u4EGxn//61eXXPaL7PO/U9wvb//X766ferwsGzrE6jy9f8Hrk9L/+N2Jkj9AyYQSHSsWQGyQ3n7/
zbx+/1VM/sB9CtEQinsgiSC8/P4bh3lUjZfhVxB8w10HNxSqJIT6/v6bGqbvv/P9PyDBvRi2XxoC
iDT83//53W//rLT+vB7/m8j572qof1VkIDpGIG+CvAbyBAhsIEC9vX/A55K+gdCwnKHFoCUDt4HH
eVVX8XTFaeObB8dvF/eQdMYJMrce4rW44OPLc7To8JlSUSVftKcZhUTdcXSOWBPkyWrCNeJ43WUI
vmg/7rEmKKs38LdDwQJJK4mQjOa4F9s5wqxzPSLEkOSrFcjwgeglGk9CMZmMeUTDVN5N+OGrwOY+
7KpZRsN358EQeLXbw8x741ZIJ/1SJ31FdiJcGmTXhq5qYFESuAEW39UJ+83iOPCAIj2PwkIB24RT
XVwZsZs7NY+7LtAkYLD6qqQ81QFV8WOVtB4Eoxp+QtyHjxGN3K9hp5FKTXUfwaNushX3rxcRG+9K
Q5DQXHEX9iv7WfmIG5LMGaIFSt06YSQsgtlLFxir6bCOb2FWR9KhZKBTeOjhp9E26qUZZh2xHVZo
RfzbOqSOoTQz2vWag5KR4MWgYPeyTYN4ZRe7ZUVu08H1YDXRTj45SvTVczZEDRNAxnGxM481ys9b
jfsPDiorJNRxo4HtTRShq6ocRNU56kPQLrMq0HtTlQ3BFDeHtmLtmNluVcOee62vaKb4SmFnpUbH
rjvXjH6UpURbAD94bzNSuQmW+KpuMBY6GUH4eNPWLZToSGNfyDOpYWTjzV6NQcgymR51GkFVQrFb
CTjqeIhSUGGfIq1EcUTtPOBUT+SCd6gmT42pkGhtEehVpi3ImxRmE5fXLtUNUq3wOxO02FoRxiPx
SzlLoAuLP9CynfWAOQaRU7+lNbcPamwFjKesaZ3cp/OU5hNmfZSBRBCQ8aNTJX2zd2qHujmP8Z57
O8DnPLdjuPZb48y+GtJs7dOlgblE5YcGAHmNTqw7BDYWrM7DaGVtkLUctexnKsIGDes0BjW2H5ct
D/Mw+iKrIEyudz2SnOFnBdbXx6GZRmerFpH0pR0WOFfEPJafR4DtdQbbjPlLZBjwtNhaz8tU3IRX
yJmCFC9SlfNZhIhhKAHpLzWCG3h8r7Rf0wz7EQJ7ZaQtpi4gasOoCgaQ+5G0nd12iFPqPnM5rzXo
nFB2bfqEwL1IOmoQBXPs8lxjp2N50/FVZfhjuEt1gEC+oBNfAN/CpfNxEROVTzB5QiIO6Z3pqWmn
WW/FklQzrl1q0y23pn6F41d7X4lRQCpRxdqFOsn6SYm6KXS3LInM0+rCCBIVWxzhekfxBKpYsvbe
t8AJKpMvtsdS0ve4RiDorBHZCD+KdN7ES4q1BBxKuZnUgsvLATxtkwjeb7kzL+t8YhXhTyocGYcH
lSWgqEc2Tgo+4CbMrHYXpNG7yY0rA6R6Wb3AJKyLEwWTU9G65jT3HU0z+FjSIK96gkiwqTYrxh5z
3X2NKGtoTqFygEtGLGe4irlWk93iqPrcu6J1stX11FMqBGnPce3Hdt8tKdqJwYt0U8xz6FVbu05M
fmM9dtsihqS6LWdo552cE9smeZ9wlRY9pZF6HEeM+7KY16SD0bfTLDlxFA8yXOexyjEkAs0f/rsw
1AsaLKGHuQd4VxKQi/zdSuGXWNYKcUWlj4cX1lutSYD1YPbkFKtfwaKGzb2NywTcHnfnwImgyR2I
KXiOePdKbBzEtNe7QUJckMF+zjljXhF/JKaiXpZWyqZFEi/xtwolrsirBsK0y9eM6U3bVm29N9XC
EShuCVLR7BqqcEuaCtdQIGRQIoEhXsShinyO2n1kmmww7WuBHrJhtrkfGC6BsM38GdwSPIFz26sw
85sFHLF+SlLYJ3tiHgpjWQt7MtUNfebAjrE5rZDI10dqDNKBYt31IzBQr/s6LtOqr8ZQ+M4BJ900
mUISkz2YPo2ng17aGn4L6N5tf6R2pk4eI0l2uDUrge+FElbKPXAZjgU29sak7PwRGXPJPPlL0Qi4
dIL9Qc03+l3zN/t67kovWSBxRDvC50KLGixnT8Q4lS0LEnjcJlohAbDnBA4iNTDToq1Ge2Ob1X+g
sRqKWcrhph+8GRKWCgGNZHL6E/AZ65YC8MmUz5XEdNXhdnZfBnjXsjyVFIEmDl8Ue7URpcBzQkG/
DrM7MVCq097sVrHCx5SA7Y8txNcIlJXYOYN1TDwgvZLVV03fL0HGvHrhD67gWKyp69Y8x3Zjltw1
mFllyKTzg9yauQZPtkYU4SFyu6g5WeHjxOq+6tUJmshqeu1wRO2j4GD5HSNiPJUDn9b92RFTn0ID
H/T9k8LpXbLEYlXKqmWK7EPbmE4+LTh14HdimRaFrG2NBI/ZN3doSerlOggreIZSIeYOYsFKUHDF
oS8okS4ZDjeLRs98MF7vvcq4N30xwAySlLbmatxq4g3TVKZupdYrjABIbc4h5Idpd4lnSdzbhiXu
lIegOExFOAVa3/Gxwf4D75GFlyJOTJ/1ZCLy6GizpjlWqbDfOxKbUpnUIkkKpDFyfm5G4qzQps0y
kAWv3eCJyQbaONfMrsh7+LnBdmNIJmS3+hJGdp2IEp0t2APsFTbSxh6aYOaYsjDpsiPa+/6bDtck
zCq4tp61BS5yTLsB8ZzS5228Qeqg45WhHGF2oQa+dHAUwbI95nbgQYwBY4JHNHC6scttjQqmbBUs
GR7bAcYLV3riwt8kA+x078eZJh/rduDV2UbKtpumAwabdx6i2j9xCtvWDbp+hvQBPtEQc8SBjw/I
pXbqLYPelsIODwq9TpWNRIDAiRFkGOZ1WNmN28Q6zTT1Db7uEk29Cw82k5p72i+oFxTKOf8FEVcI
xmnmWCFxtl4ruNOBGTTbK5HgQp/T2U/AUOCDrrMWhqAEJWGiOJ6jYcYy16EYVDfUgZoBKAGyoj7U
K7S033hAO6yUeuhVuhnXgMtP0oT2mwcGaJ1DSoYlT62jjK8HsbL6XpnQNYWC7SEpZ/AnkxwjzQRx
g6OWsjSq8tjRrCqcth1TzSfc3SssgYL5krLsdUlee2E9f3fo7F4gEutFWQWweSvaZQx1iRhH9xJu
oNzJ+wSN2extQHKw3m26XFKBGsTOqi7vpB67a4HsoKisBPDbbLRL6+0wIoiAuqBNcstO6Ra0EhLr
6uj0EJV/jcM1HvOekrAqQgMHQIxejGbwSMRU4APxrL/svHSIqlKZpkV4YuiYiOxXbSf9KZEpOFy4
rE2w8706nUpmTNpsLPbFvivclsKX2UgDEg9cozVG9agtoa+C7xhy0jKU8x2GZV3nTmdXjXihmCAt
qnFN1532ot7LWOUqum9jHXvlUo3tnKkl8DUMqmMfpj7ouj8aBy/IY+voS64xBlZb2OcjeLFLKB1y
DcOv/i895P+FPvZGvPKzlq+v+upJ/D/QzsLa5Gf97OlVwU7l39vZ7y/4s5/1CdpZMLTRYIBEgIoS
Peuf7ayf/AFsGNI5cBgIxkkXfPef3ayf/gGcDAAydEtYQeDp8q9uNnD/QAuMiwb7XMiFL1jnf9DN
ompFt/qvbjbCNgxLRbSoYLBdHKNcHMa/w4TjijsIDBUEIfkiefR7loLDVZF0gz4B2WZ9A3gI0ahq
51tptz3h05dKiuUATEAfaz7A5ZsNQ4pBCWpRhNxgKJTCFRohp8F4hPEWcqsCv8m5Wqo447XXPzrT
sO75gio4t5yIUwSziD5HgFv1Cab+yL5TK228S8dLtx0Z/Y9zSMCca4XUW5eh5cayWVdrLhNbH52h
90owubr9IAEyFgjvMv2px/9/9QWKC+sG7jdPE79YGPW3E0etk5nRJTmiCZw056uoNxNClQlCzrFI
Zivy2Tex8sad0sPwbFt4FDph1906tp+6TWL8dT86q7uPtRN8MrHuHYyyQ3skw5TAhYbLa4dU9TVS
4LqCLI1XxPEq5gxheKGEE4gGkQShM6iwJvYBH6HRigpzisK2Ovo08XOlx7lQLhNHE5rgZOjknJly
xxzSvHQfCTbCyRQFfIEsP2EurPQF9SQWnGNEm+oB1UN9uGScf/KGxD2Fa4smGMvyNSVRCKBtQOp5
WMUfusrovekDth8vWTm18cdSGg/mt8iLLvylkgfiGXXXJet8TlM2PPqy9w9N71alk9in1KMDjBvn
9RncgvZ+DCpIZnnAThg+1lddlaIDnodp+ODwOCqJTMPXHmKbwq/nphTIrXrWmBjuG2/iReCa5NED
yHlt5SVLe6LjwSV13W+036inwBrnmXbr6GaDz5LSQDaz0ZZh8JcAekhMZ7YRmu5tC2Hjcegt38a+
tB/XqNdb+BYTuGPYJd3RhZkjPq9/5UFCv05Mge8rIugBnVYV7twmV8i5gqlIKiVsd3VbIlHW3+iR
k/MYK4Dl6PtvQ02nQ+dVARTCVQ3y+ZyiksX5/6qcrr2K4OKzhU/qM1E8qrO+4RKdBiaVMYqdR9Yk
ChsVqR/7cHY+jv4QnyJXo6EY1fgZaW70o4F/O4jmgfEL5Ou4576Z2XPQOaDxax+kstV2nySG059Q
GKsSiXv1jPBwah7mOA1zH/f/DXNnkyd1xA5IWA43dYjHqanS+tbpTVKQLgrKFaDmdhxcpwhqMX3E
kiHK2oFHMA+b6kJ4J3tMc8YDhq5uhnEFVB0NXZ7bZVX7gfXufkXOLuR3UIjKIOg/AVMiJ9YQb+PL
Jjqlw+BvOMZyx0p1QHEXLp9aWAZv/C5cMhD5oEv0uuBAq2rIwfO0+VyrdQPr82XTMj5tfHddn/p1
du64tbZUPY122K8nEBpdhZTvNoCjsD+V2jbNiTYuy5DDUJ9or5DRx916B6yDPRAywAvPaidPJjh6
Imo+ua6nkVxhNIIeVgcEnTriKjcCgHcR9nGC57T1N9KwuFRUyzya4UuM8YUqWpQsGez8/aVEARCf
DMRo2eVu2mrju3fB2NYllki2TYABfU5s1R9G2Xkfutk1R9en7d5PoNX3PeUcGQj/qnR0KLZBrPoS
fe1y1XgOArs72JBKEFwyRy8mc3k4Yb9WzY3wR3W1JlKVouuTDGAvMp2Ek5RCcfIpGDxbIKHCKSKf
iQObFnq5U/Qjwsn1NRjXUzG3CCEbGZvLBm91rNG771KJpdmfh3THwWZ4UIpFJc5KuJldvn7sUOne
44HvSrNMyUmzoN4zEaoTOhPY7lDgzfdRLciN0wqvbAZUksoVBMN3ndxUrG93PqjsB+v73XUVyvbY
ooQ88m41m6DnyR38BfxXPajGZlhA0/MSOmqTWLU+GtUD3xqMauCtrOIj7lhUMgZZXR87FXtPIHmk
nyWh3lPTY5G7uABdJY1f78MmtUUYKOQqOVCsVSGbtpg+JBtAsexBANZoMMzwgiIYFhhoz6hiH2fh
xEeBnPrbCyIE8IySL/G6KFjfhqiTfc+26OdWv0ynoXkYmlZtGDgJZ5gd1ke2KB9A4FIvyLOPhsy2
Ntw5gFnaFP4rPNigHkX5zb3mCfbEXmnbuduGgE8x2hFyIXsT1EFfuiv6MJeATIAHIr1xJ4TQw9rH
ohbu9d5fh2kHGbMuOczIbvQaUCAly6DK0EqWgyu07BbX0VdKB+luTOhU9lG/lnO/kh2kytjQ9Arj
dqKRAJKGdYWuoUZWB0Pm3cfew2tkAABIkDEt0gXiziHw6R0S3tjHaWzImMFOfkHhjaG5AxTkRS+O
LStWYw33PANyIPzrXS68w7QIojeRGu2eaD3eGz4iELRyayWK1WsgX6eunjZwj6ruZFT3ZcPoWLJg
0NsoNs2pThqpMh9+sdtpFuFumcAhz+s2oXt4EXt/MXf/f836O/wJflazfnji05Oe3hStl1f8WbSC
r/0HbGgw4gBdGx4xl5rwz6IVU9w/MF5BtwjWz4UChNf8s2j1gj+gy8bUBgob+ELAq/tfRauPNwTF
E2oqlLzI7/LIf1K0BpfZ6L9q1gulDKU0bDsuTEPYDr6nGJO+Na4E9/48zkMLIBPMdXdo+pMXQwLA
5onucNCIb+0xTETICNrAsAOjfh32vgfJMOBAsVn69haesEE+eOTBj7tNx9w4A6zSb1eBkadvOClh
FjDvPNabTLlNC5pAXJDJLBAvrTXUdOMLQv6qHM2w2NEq+PBvl+SvydNvfOpvB0if1D9+/5uv6aP+
R9L6pU8AfeVdaW4bjMgN8dR5CEHHxa7bFMM3Oc0AgTpw2kMG9uaKGNijT2YI8NmwjyzDEWL/KxH1
UG1wOeDlz6rcqbZIA3ZKPQ7jNuUcZERmt5wlSUYc1NaUJPdWBbDCoqY+Cr58ZDqB/YOiR1fDDCKg
1YZ6wePPvyCu+vvrCIoC0F7M+mC2hIv5tvewo4qZZy10YR6w3EuYZIFpeN6m1DkCnAPwKntTBAhL
u/LNmcLLqIAjflISpkqFAM0sRQSuh5L6UUfBjrkpdlfkuFJZ2V+xKS7n+u0th0MFrRWGKt4lJPCd
Bh4QFBsmJaZzj1OfjxhC5Y1wY/BKkEXsIPkXlBlEmUcQtvnS5Hoe4MGHUi0P1+AoW2rvHJRPIoV2
Pk7ufnEe31KcLs8DOOJ4LEHGA5MA6blvz2Nrpw6jtmE9VzSYT0G7sswB5feEQPUI2ot9opkqMKwA
vIcbLW89UFIbFxVMjOCa4BmYR3PrcXIVNVVw5ICZfnF8P548RJ5A4w0VCPwCEWT89vjcBbhwLKl3
DikIsrA4+TgnGEL1QaiPjYjuOqNVrlsJOQsNRQGrMbGJe8xS1Bydgo71V6CJbr0G3cWIWuMXZI93
qt8/Tx9GyqBoRwBwsIC9PbzJjWferx14Te3o75HuEGDDTtqinsiGhBP6xckb9gAKUZhp/hAm0x7w
9xJSzHpYkE0jsliyMYXl+FAtXRm+pDTx7uBcpHK0Ccv252fzx4cGSysSCDBmA1MPAMLbo01qxmER
MAdntIPukYm6KduuP4ZTzO7X6MsKiPtg3bbLNO+i8uef/d2X5e1jAKULKHtQJFzUHe9z7TgLfAdg
hn8m0FBtAPB52Tj2W1lV4yZhzCmE7VDErl30CYUCgFXShZn0BpCMTBVcEaLHPSTTLsaNe1c3x6Am
63aKXIUhuFqKLiC8ZEOdY9LxoZMxz9M+frSRYzMyB1OWsCjO58RewWxxuE/1S6PMJ+opvasoRooz
Hz+kSf1iqJNcrW2qs9piYjKYWj4ObfDSdUikYnq5bqNh2RPhfIGer3+YAei63eDc4S6l2YTQdpzQ
F4C7L/UyxbdaoxCZu3M3L9UBXjIENF7XL8YK2Tux9m/ZJdrEBW+fDl5dVDBV23Tj2OagrcYbl65J
4SQOK4agj/J5MLerrKu7KvDW24tHSN/QX2kuf1xXQX8HoTIKEXJNoIl6x+2ZJW5GkU7JGTgiKRnC
OTNPpypHn8Kz1XxwQ7FLZyHPTecdTE3DPUTuOaKkEcGS8ls+2R7NCroRv31ALGp9di3JaRz0v1oY
ftjIUQ9Aqw02B9ZW8oMNkJc4iAsxOjm7yDcqJ7ZrE7ctRbJln7pIusXMwxwFAEbifGiyKbD2F8/+
O7kCnn1YZEEpEOAYvqsG3pGBYnfGdAajjDOGMRXG4pyXKffgQklADEWUa5noKS7nmfXZEKoeOh9V
FT9/qN7px/46BugyoJiACyYCB98+0RxLpw9QzMEOJ0LMt2DrllZ8V2tdFVVrkemLLmpk4GH6CJor
V2Pg2ocRUkFBes2XpeIF0trDMoY0IJpBJBtkvf/5MX536nvz4OM8gVYPk5kYMZPYat4eI4bQelhU
FUGp3ALWQjs4Qy2dLmY9Gq3tXvrDnDPaZbKtwpsZk7QyiFvMyjznhPebN2Pf8qyJ4v7ExhoEjtXj
dz2r5zxJQudQQX8AneZNO4ZoPknd5DMklXulkyfm6vg6cVesDgtE2THQMkyJGf/SS3EOCeAD5fiH
9PJP++K4IyY4s/Azmo7Rbq49eDE56Gw+CfSCN2qiOXJc0hxs1TmrECa55d1wQzUVW9p5EKaMsJGW
hPlg6SMTYJw/dDAu/Pm59C731LtzmaJUTpBfCj/bHxjCIIU6iC+qyLmJpyeoFHW5GKk24VBD+E+H
jYgiCeUAlICMTbjt67nGU1q3IGA47lFyvW1Gml4TMCB+fmTfZUBvj8yHhhKsq+8qfZjsvL3KDrQh
iXLi9mFaUFODoSfupXDKAdTfwhiHb6s2LS5gZDm2YFdAdtIeo5q0x85JXjViuzadw+YjXIAvcU1m
2CS6RlDO0nxwKV9v61gcQa/5DMM4fqurIN52gCFyj2I2bVjD9w4MqJPCOjEyq/tO7QIXu/1crZ+j
eJmRx0vma0R7oBqPkJ1Ao/FcITVl1wHJ21lgVNkwzqSIHIzHwVM+9phCc5999WvwW8bOhYUCiPzF
GDndZoHT4m0q5vsONrF32KH2QYCZmuem7D5ub0a3705NF8WnBpbtmDsHGxBZ/HyqO3efIlwZdId5
QBQ57Ldqee368mYNx/AAbte5Tqm3Za2ejwaCe4eo0EBbBP5LPUXrtcCaKrmTXnPdhfnU9FfeKuQv
lhTkL/5wj6EFQ3+GLBQfDdd7h+YA6VFkhGXMGaP9l5Yjzar2QGzCabluKoJNwXe7DJHQ4W0XRbAE
cZwPgUAFAxEcL1vfnBYeSlwj6Jb6VlXXRCGlcWUydxY/yfVI6THQk96QgX1sid+gC4PcxWGe99B0
UDerywUYMPgqW9jH5G6YVhumZlMAWEEmPfzeTDWoc9XxjaJIT1O0iQ98CpJtKFFNhe60HDCT37Kw
4yfst5lDkCfcUABjgx2ewS4Cdihtzr3kLgatYQ8PLLaf9GGJgi+DS6Ot6/B9HejrBOOKe2F8YORe
iV6ntuDK+LbbjyZWOUm6CBBo111Z3e5FuuzRMNpDLINnmPYuD2Zgh7j9OnR+csJOVl8ndM46Hu9A
z0Jlg7inHR+RfV63rIfVG8KwDEbg99h9BUTgzgcb9uKmYSgHYsitipbGdR6bpN0NxD95YFveSSbm
Q7MGz99/aiYUjJhaTpmGUPo4zKGGKpuQ62ZYPkXp4Fx1mMaHGb0wodfaMuipbbdtrDXXoIztadzJ
0vPmZrtg3ggNpxp3q17OPUfGmz8g7HgEYWiFfWnuOTfwDiN5EpidI8lQjAqL9jiGO07xk8vTAlIY
QJyxztcB/s+TmwDL8bauel6iFOi7xSxmqjB/D3kKcG/28FSsfTZzFOsMEcsjDVug6es+nl1/UzXt
LYMVE6I5hqEI4QG/iWSXWbBJjpdarFsQPGNEs7MgLWag92XE2htXebhjpbtpouhcofHOgFAP2zEG
sXGN1zknY09u0O0UI2/1AQys5lA7qhgkrbaXYEEQMr/apR4e06qCL1w1f4AHc3Rax3ndr/JyOSqE
8rK0v0Xwrt7WTQBCDGcEqQL4xxvxzhgjX09aN1d1PzpH2GAVAhvXzBDJmfs8HF7XRV/XG4C6c4lx
7Zj7sBG59sabWgKidida7cQEwb+dAQTjnxYXxq+8+3Go6A08ovZV/Q3jtvrU1doem9rdg5Yldx5v
uxMlawwagvfBaRoPUwNysUjwcwxo4i2fovhAmgmBwLS9iQKD+83MJdYTVtbL6F3R9kXA7PCIAZ+P
M+qMmdPb6NSwsD00YfrMcJPc0SSWmUmfoeK6hOGlz6j2HtWqKTRsjZuNXurspq7/3FPp7T2VJnuq
6htFWv8YI9EvAtPDEduwnVReGZPcIZ/SzeQS2N2oAqCBnYryCNGVtwkTEv64sjnEIOsVFfg8mxmE
XzBMmbsNOqFuhBS6oDJAIGO85kG11jcgxQb7wYnO1PrNtQb38DqkIOSNhrWZkODDyqUWBxDwJGyp
8OB4YLXiPJcqTqYT2ALxKeZf6pQlB5+BesTMFINo0L+ixAsPxkbhnVNJHDtoiPCWilWJNFqsbola
wVVpyKZy+akJg/FqhoXinlZsyIfB5cVEhDg5a9DcuWmLHHpnWUsb+81W9C67kmEEsa1I773FJver
Up851cF2lKDRSecVrnM1eppaHBeTVjnIKu3GjsmvrFGDH7pFpDoQEIgvIgagSe9bbzqMEsceO+d+
yeXI5l3F9akXldywNC7tEoSHqsNCkVjnZU1rvyApSiS4iGS04+FOyC0NRwwAelTH6N67YmQCcYT1
PcYYTzNpy3DyP7LK8TbIM9o6KoY16jDz3dCiHpRuA7NAE75Y2M7smYf5aS/mjY/ZwN0w2hqlNmE5
WE0IKkrHsDzOGAL+Qqr4Y3d/OQMwNwpQc6EXem/lxFyJyTbW3odoqcu+DXFUM3BoB5h1Ci97wfG8
KgJiiQgqYE8wQy7NoPuCxvgRcSTI8mzktzVfVJTeG199mnFFQeqSN1aDvPTzCuzvrtcFiID11EUx
A6TjbQUGm+wYM4uEPoBp6l3D/TM5INWlPcTC4qGHh9GnlC67xsCSwAwERWs1HWFIG5fRgmxg1Swb
PA3VUVTKueKd/QKRRbqrI4toZtCRs+55WRHnHXK9T+tWbLsB7iESbN8DN4GF2yA+NKVdcLdSmNqC
1ntJARaPDgi/yB4GOzxR4wZzK/ceovbPa2yPDp+r3UJ4+guf/h+uG9AY6OWhbAOBAj3Ae4PTAI22
SNLOe0jTs/LDZjur+bN7kclo/2uKvNPZhWBw4vOXGcVz2oliuU3kCFamCb8KEiFGU35lWgVFM/wv
6s4sO24k27IjQi7A0P864A7v6WycFPWDJUoU+r4zYEZvHG9itZ0ZKzPEyApVftYPRVIS6Q1gdu3e
c/ZJbWTcsZ8riJL//g37OJz9uWRGP6HTE8TebN+A4J9NjCVhJkASMvVJS+S7xpDLrspviqNXeO+Y
vMc0lWkuCa9XOT3Wqi9vIjIQc+VKt6ofY2y+zXV1TIohXUcGzY9U+taEcF1/BRet/a6N+RGB9+nh
GjTPuW5IRYGI++msaZupnpUoMp5mInt8IzO0g6Mu5wh9tm+FmJWZINE5x5eMqrXdLepSkKlJvF2q
NrNX4h7fdyWMvzEewlXTGsYR/j+SLSOW32nhkBXlqRnCDOxcLsP9rFj3kRlt9Tcmg52vC+IBYJgP
iMuJ0q2a3DhFUUR3p7dLKiQgreic87NLBbcKS0rIsBtP6bxslDDpvqgAImJUgKHt0Yotz9XY9d48
9htCYOvvfX1DwbJ/aooZUM9Q82uHjMH0ivThbK00rlc0NSpPJolR9qWyjKschtpHeEe/1HL67SBV
4GOD4s2ivUhahhy4w8x3jMcsjVb1UmeIn4f5RD2pmHdOp9NwHjsUigwCcdh/l7V5sAwq5WmhU1En
4RvZkRFSVIzuFtDoJU4bX0dEl1E8BlWTlL6FEFWZ/FazM69PzMhTlMcqsQe/0hQIZe50D7bovpY6
OzN5mUE61DWj4QpkmtLuKjkUm7wf4xVh7zMQs++WnYXnQsHENLij2Ft2n/A2ga2TlfGtNKIHt+LN
aTlYHcvka6eBoYmj6Wh3TrZ2zOQQj2P5FNe1c5+YsXiqe327qFR4E8XwuaDft5aOaILSrp80AsEe
orIdVos9VV7iFOx1pK7kTnWIQleubUOvdnYWOX7LYeIex8aB3jRm0x6aIut/f5W6xuG8jEy/Ytz9
u3P2h3bpl4sdZzoOYxWFMq4dCL2/LqaiMDUFvENGkLP5HnaqfvroQmbaPsI06GVjPx+Y0esIgjjX
NloTsIU2AY2uwndGQ1yIad5G4LyquUh/3j6JI8UXETT6bAmjjcS44yHkzL00RldvS1s5GFqerlEZ
+rh5FD8WD6lAAN203V1Va8LPJ7K9u5GZKstbejYVXewQN/t1NGVHRTVe6qwXJ05hP5Su52qyaYY2
Tvcs0Xpu3fS1mIR9McvWvkQCp4kd/Yy1RnmRrXN1YykOM6/Hqrz9sI+fGA0lli5zHUNc2uM1KLfL
bN5pM81A1LOZN4o5QrXbECnvqqNvRHbkF07k3hXqix5W2jksvK7T59v776zT0Wr2WSwD2cTJLpPN
cyXeukIIIBOEZNd9c0ia4Ws22hYLsi53A3b7VZhn9VrEqrhGt3A+Lc1DHA+jh2G5O7fVg6E45SPu
AgSei2vtkrSdvmtM3jZa1R5mLZnPXUGTmDCX+8nREwJhXX1Tuxhbq1Ddo3CjM4CO/bdL5acTNE/Y
NW8gtRtskvHKp+GU1S4TvvRkvIKwcL0Bd+JJ5vmumECAGDLzXLcz/Q51i1cYgrk+G05GZ2c79qVv
d5N2S8/++febjfP5VE80mAUlUNCz/PD1fmrsSsuYbHMYm2uoDLOXWWEW6IViUxjEnd8m1c+pvCVR
JHmzmfjL1TAO4WGaxn2YuGTPIEsZEMksXVRuO5pNBTXYY5NVQZf3Dy6y23NfdoJr295L1ljB5O3F
GhGShkUSxHL5Zjk5KrU5vFRiaJi+pRKts3tKO3c/VFF3DpPZeEiBn6xQofbXoTG01ULj8J5hnuMZ
nXgoCmfy0SsoxwYQ/T1CI/0+24E4iE7FkqDeVhJxmkjMxSwOLWtQGiYbiMDjUZ+PnNQ4uo9CBnGt
hb6MDI3SQ9avjdk2Z66QoGoZCtAlVAlsXkVV1z+LVtnItJ52jgjvi8y12TAWhWMVmnzmv6rXF0Z/
XMRwUKIi/TH2yTsFs7LtU6XHKcNlppCZh0+6JbV97J11U8TIIPCY/66S+NwW5M3lKWPnZ4JHitdn
0zFaFAcWpF1dQyPbxm46+0h+MfkEaayazKPx7IQxBqykazVW/46YcR1w5RD163h5ngho73Q0g0O9
V2W7R1McBTPJ2aiM7W3KbHVruQxWjJpcee0GrfodkusTqYP3BLQSM3mUy6QBQWH83COuYhOJVyOv
as420TZo5WqXmrPVv1i1Gu/0ZlJ9RZaXkNbXQS2pgdTSmvf0qlZ6LNnas/49xQWGa8ZgSpqUYcdZ
elInzs5F9aS633JDpsBlM+3Mst8xzuwQXanxbcelL98kTemnqlFuxkEJ1yxZ0DSdmhdGU/cjIzGp
2c1vgkQ+8Md/3mQM1LtUUirIQhMns/VpHmdpS55a8YQyqCHhfqzehkKRF4ZICObkMRo06xhWLzVC
0mvXYCZChNhw8An7LdaP5wyzx2NX/0A9m2/hEbFA68A+bBSjNGnMQ2O7d5WZE0oflbYHTCndR5ad
o7RnV+WduI7N8pPRWOWVtVNsjLBvfNOq4V02BXKaHugBE34aGgnBzrEu9nNFR/XW7dCb/pk9OA1A
7J6Z0S+5BxqP7hLUovRlqZZqb+XVnlZatSKoWlzxANI9q10Lab4yb1wROk/4IX/WXTd6UymT+8wN
FixN79gi4xVFjRH5dTcQNhtrd6WmDkFc5a6vutl7PHA3hpY+osPofzOkRCT9aenmLUFsIijH6R4w
Lf00b86HSogiGeqnNhWG56YDqjj6IoL4uFPbix295WWVNJVcz5UFS340f5S9Nh3TMpmOWud39Ese
GspODxVMvcotaOxEFVsHyAOvZgy7smpsZh5jvOuSVL9CyD5IXLKXKeu7LViJGMlgLU9Gk9yF+aVL
Yn2XJj2KXsd9CBH+3keueDG05B1WX/1qEiH/8atD10oCdR7eWtfYqEg5dPx1D1kzp0Ff0okFGZCt
aKcwTYF24StKaPqcsweOErU/ORnVzNiHXuvkzrau1WqXFM3ho1FNk4GTyVTsTHVs77tyXmNXlXt0
1fiNOLkfPtrgc9vEe3hl42EGETKJnkBWEfcgrJcHsyYQpAY65YmbhtAgLp3Y5L1WOvIyiTdjvABX
nb/MuCc9vML9Br9OdKq4bcck6gJGC/NBtiaaNKz2zdCf6NoWh7xsXhz8rodkUWtOdkbip4muPbWo
LIv+pyWW8kBW+O+IywTh/OUSgb2AP+qW2ECMxOe+SGy2GgiJlkVFe0pHV7/UnUuxqlIcg+P0LHpd
z8VitCclvHa5dkO4TxI/DBM2qywvdtG0TwY8zabQiLAcdSQyLGR2W52zMtEPUVdt88xqrzKUK5Nr
/EWzqvKUVQ7u6AjPRzUZ0XrkJVvrM5tanivlNh/HaMUQb4HIUSj+NC8nsiPaB2cyHjkfcrZiE0e4
OnJSM2y61nJzY4LdRVm5jSan30fxaK8rgEjIhoonFWaFFmlnJXH0x6ZJrA0dgrqX4XmqUdPaGnBK
adzhebK+xDFSeJSVqyIKmQSUHKWL5TU20TuHyrQzIwr/wtaGJ6TSnj4uh2qezIvgwr9WkbtVaBe7
rfo6FhWHOvdbOerms6NUejCxNPeZSrtbIkvNqVDHjCtKi8Y3nAaau3J12tFp+1TF9fxWuv3WGbLt
lAl5MG+XGLbwzp8bNOOii7Nd3qHvsXNs11E0Z08Vmd1RNrLaRHiqq0F/rCcn/mKWy0PfmuXFstOE
0cK2GlPlCRV0t4nKnl5A3rtkj2PsgZMabRLkTcd6aCs2064MCvk41nMO0cp0/Uap7qRWDgdAWqE0
QjjgshqOEWjuEw5Nx2PEMflWPymnTKPb2eWGtVpEJ+5Gu1k2TqVniO77l2Rsw3uMtHIN9WjeFoyV
d6NmLoxlsunBKLkzU9ToIb4FQ9w7iE5mSuLvbvze2Gpx3xP+Dj4VsqySIQt2IlHua/fW/b7J0YYk
Hby6/bags9rR0TERgtICHkxGMgwOzUNZmtG6rUVEbgbir6ysiHozFDjTaTrdV9bECTV0cKxqq1Cb
j2CCWAeslDPLmDx3TpnfDUUKf1cr0b9O1aUuxGsN1/6k3uRnqCE4Us6pedeP3bJLY+auHATbIq2+
6VN2jhX1jsUOz2mkar/JoPlQnPy6/Zo0y0jpoJ1BPNLnQVfEezDLVLZPGDnmg2ZEyWM6z9VKH80o
MIzm62AJZeNGgzxo1vcJCtVLhxoXF3RvvNLWHg7ulKhnqfY+dop8Rdye/qKFiH2MuFpb4yh2MOxd
X2+WAjp4yAp2m/z1g2NuGEpP2PnVNZOD5YwxM7xPPMPqnubUKI85cIEjjYx6Vd7OuigL20OIHW4/
Sif2tTHMfSea5E29d8Vnk94RVxZ7meFGzHgSduKh8Iw5s7wB0fChYFjtJUWUBkuC+Kwx5RzgOFNW
fYf3zUqOBl3ULilMqiBuq0jYI5O48HHo5VHa3fhEexgpzJB9p7Of7VSUIcdSbY1N06FwD2dF35sJ
2nwLXeWODOD5OCzNQ8vqcM8xAO1zq50z2Yr7putgJQ468uLbjqOo8+Pfn3L+0lK7qZoopCzx0bAm
guXXYzue67lQLdE9GaoeqNyLhxA9e5AlyWM5YZ1AvvbNnKyNDOsUF4DibNA5a0+24BOrWjZ1e+uo
dwygxlYc7KE1N7o4OWkcQ5ZwcgZ2vB1//5j/w0zfNB30UER9aipH0U+POYqM2DZru3/ClHNrzVbv
gOaSp2I/Ju17NZtcO2pnUpDD7GitatpZqORXiSa/wl0ADYxr6UxF/Rv00kcE06e7g90NHIrFw8JQ
9qk4BV6baxOj8acO2QZTnyDvqKYjJy2BM8QpoctzkM56e+zihVlqax7cZjzQSz7gxBoDEGB36mS0
xwI0RGTNu7EH4GRqueOxlOtHBtlwQ+x2etD6g1519aHpdSxMrlw82xriA0P8HtkCRphUui6DS4Ix
bPWM9RfVFBmvaXWa8H8/0vkIQo4BCMa7Szn2a9yYuDky9WsUV/fSjeKjidLfS1Uz47RThdspIopI
39P3R7KflXSQrDjbLH3aQ3mfGawz7Q5jvAuMJhf44ydgUf5YZPURk4bhjbAUJIVs1PjqUH5RDL24
lNwnNBbF+xAnc+DO4TkcdHHmu3HQDRbETl2/CAccQ6sisYwp+j3sLdWpKWh/xGLQtviv39UsFAdz
cWZPdlO6L2uTFnCiWOuPtppbLc5htOPNlFKlc5JxGLBb8oUXxxyGl1w6/TmS4W96YTef4S+aE7rp
oCo15KswrdA6fmqFVYjXBrVY5JMEI77uRRYUqjac5/Jnz8jhOWGyPdm1N07KsY3ifMvg69RYBZpW
fMWbtouNjRyNR4w2+jrpU7nhSPTo6tmDak1b7kNKAMf9Ta6J/rmOvz1o7if6/8A+GLV8asFgSXHw
qoOpMDuT6VOJ+aeLL3pqXvXZaX3GtTWa2wQIR1b2Z6hDuH6s5ClPk10XGcUaNTAmNDM0vpi0SNFF
fvQ4zO67Yy/DydY7JF7OeJ0crX+KJ2bRIdR2pIwDNuFe84hiR3lWaOKO3f43+L4PTe6f70yeG/Jr
ckNByBriLwINK2IVs5VGfWrbZtOZXMWV4byUojgz9e1Y6Wdjqy7VvFYrb5R2hIrmpn0o1PtIIp/M
TRbhquJslYvOtyBWrOw2XNE0RFHVleFaNRZaxrHuiVivjtPCV5GrybX5lGVMIKYQ7trfr4E3NNPn
a4wK1AVtBx+UMIZPiw1iLeyOi7M8aYNhB06jvNP/QaWm4PBIrUMGJwD1tkq3tUUF3CSYRsx2l6lj
4pfkTK8xPDW+mGjDi2VDhDM2eGVQgqFp32QkL1zUDPmFNcKrKPFtNVyT4Ry/LYAdsr6HEtEVX/Ob
XYUYON+UhkatZVZeFg+vzfwbhc0nqB3NDsZTyCtvR36+IAL8102qqBKAB7muPuUqRFDXLIFyZls9
x9gzzsdCGu9hWNCIQqCz4Z7uqVCT534uvsax/tKrydGJtUdXO2B5IURN+0Nz/V9ZW/4zMOwXwtj/
G3kseK9u7K7u/weztsXK9n+Hj53+939k8v1Xt/btf/xBH3Osf2BhYVxOCpSOU/6mrP2DPsaI7x86
klpytnBe45niDf/D+qKLf8DfxIlNhQEQFynpv5wvmvEPGnm3XtiNBGog0P9vjC9wzH65xUz4iZxZ
mYVaSHsZ639exhNmQDGr3nhMLOBUJEVXzV0Jp9MfYulse9EVJ+LNyMHQ7Walq31xCTNKU8AuMGAi
GiEYbGOmyVZkMjP9gYH1LYZOcglpsF2gcIz7zHCCLIq1I9qH2XdV2Xgg7TQUEIhyajstb70B+5Al
au4RiqG/cCMD9uJm7dsq/wI/fZrt+rUUZbJrFgecIEM3GnWFFojeZPSZCe1+ZOa1zXugf1UcN4ce
UcGxq2YmZEi5B2EqRwri+TLHuryoLmOykCWB/s3kpTPALkXPsnviQ2Tg0P7Yx3pdnnT+/zqZ3EM0
CPWkgHzwy4HC5OOzpNanh3IOYOY6iNcs8UwHMsPyzsSMENu17UJGAAJUrFuxTKhRHdurcw40nL02
S6osB/zr1Sbi4JtmdvH08QFXwA5bCP05g/SifrQ7dJlhfehIN/WHOpm/jhGqh+YKXsV5N5zBq1rc
qqs4bFeDmLSfS96Bq1D6b3k/datmnLVnorxMeJdy+s1yZf66lXLhAH1nx2EUhujvrxcOWDyTDleu
HfWlFqrXFmG/GsBsPY5Wn+IozDdhP5BjEAo3wVQfqm+6BCCdR8Wwd+FhroZiHJ80PdIuY4qP/vYV
TbjGx4UkfVBhzH7V0bGuMGZeqZDTeaXmM7CzfCxatq2kOYzrJkmt97GuyTNpNfHUL3cqm7bXTrV+
1eFB7fTQ1bzRGMU1bZxxh8pB86Z+PYmKyj3Za1rDuRWAjH1IzJrDHEJlb1H4EQWDad8ilJeTzIIh
1Cm0o2Y//2mpuPxzc/6zIeuvLyL2FQI+VLqhbNl0fH9d81sUbklZxg1trVpfR9NtLMDkpBhIis86
faUzlottg8afncz//GD96zMdSpBn9qCRJirrOTun45J8x3M9M75xh7uFzWTv0vzdqL2aP09GeI3y
ap31zuCuOsFYxNTs+IAj/qb+bvtHxyynS2GYvqyhFxT4jNf67bcBXW+3S96M3jJk5zzrjHcaL7uR
IKCvdtIhvmoOqh23hU+SWsxgbaJ94i7dHSq9elPJpPSS25fxIB/+/gW0Py9fLuUOHHiNZCKoE5r1
6QXM9NwQtW7WfyxfWmiZD0CgI8wUoXFacrU+iZgeEvNtcYrTPpFBjwhs86GpHBRcCIjgisAOC+3h
43v2m+yS/qGn4hfpUt6pTcQlLuyT3WrtvSnoVWiZzloH9+ybCwVrJ0ZLXDPzhqNJq8Yvy3Tk5ezN
p9ZQvyT6nLOKusk6NhT3Mhmek9jtPRR3po1lQshQv/DDSmd2V3nCwD4rvi8LaLxJSx9GPVEPFZLa
Nay49KJmBJ2NjSUvUi7t7mZq9cEO1C840U0fTbTYZnAjJ9T/z21JrQMH400xSpILzKg4ourdZmo0
nnIFr4qS9u/RbaF2bwv1x2eVM77DrZp3qLN/o735SDb5d3FqavgGbvZOuqPIkG490l8vdK2aNUOR
QjuEWtsc5nZ+BYBT/LQRCzlKl/1IpxgOnFOYjwryPPADvb2icVFvePdJMdJqJuLMAg956lQvfavs
BHOc0Rzvpi6yHomI0CjWKntjwppKZhr8XtNzWLSV8tyjtqDVg5fRojjXw9fmxi8LkwZmFT31PW6V
wqu1rYX372xp03L38SF2qvToqtrWHm2+lQ3Wb+bBxu0E/8trwhCYM/6t08Q2zCe/viZlEocy53cd
kvwHQuXkZEXq6OXInv3GoS3e9gTH4+Y2Hye6Zms5au1mok2+1hilBCy/+tWs4pe47YoLS9gMXm+o
Tx/tJsteAz340buO3Cq3AyVeekQxyNOrkzNMxm4R1nLNLbPeuKPZ7bWqaC4V1xxjhsz6PruvNvan
N9PCZqQwYw+UViUpSnWnU15x0+jQ+94w269kExVf69oS67ZlKqyblXsPgRR5R2fKN1EsV12xf7P1
GL8ePbmYdIchDMcBULuWYDj46YVbKsUq07mnOVfldzIU7CadzIlgyXvtbc4bZ9UBr6NxzDS6zYzR
Y+8sVpqudA+z0EPPNqooaGTLjNo2XiYXoomuM/Cds4Sxhz251wIx68qZuwmBuzWxkOjV1miIynEk
BoLM0ZenopnjTaxkEakdcbw2BzPd5Pjk1k3UVx7sVQmRUaXQaNNjdusBjgMcwz4ar9aMNCUyOqAZ
xhz5g7DCt79fF8Vtbv/rtUXLi4xONPsEZSEs+vUlKkoDlkc5NQdA68Aoemd6gB9+rKpUeWHwW+36
PgczMFkE1UjEKW51C3dYhvB7guJZzX60Er05KunkYkWIYTUtkpvayq900QKnBbuwao2s2s+Uc4tX
RenvBirGf3gGFBcayzpzt5vR+9dnoM91TiVXF6jJ2HgK3MOqHJuH/iYOQdaxVoy0ecjNfm8Zbn/O
XecpW6b5K1KTyM8HffZbi8u5TeVy36i0YbV8XL4hR6lwrrXlPcqw/IihBowAUnqoG2iG9eYswEkm
NzPJvz9Q8zleoeESjqFlsfr7eqsq53/uaHZ31To33Llz3PgwC/sgs0P9HNu5sjELTvtmUxvnqB9+
0x78JOvkdeEMwIbnED1CCf+X0XgTRhb0MCGRWU7aViqyu9dnPQ5yAWx7tABnsGj4tASQSt/GHt2g
134cde2O8JCZXnVrP7cZcbtDlfZPSonlC0m04y+QMu4yELgVTtQfQliPad7M3xSw/StRxOoXSEH2
6iZRDEr04Wst5D5rU+PLYg9EjilMBGVdFfeamwQDFgftNtEpgYdebl99iHZCx8pWv7nezU/XO/1d
w8a/z6VONBJ//Hq1KBYeW3fumr2lYBQI2Fqj82wQYaOYD/XN30OAi7aioZdtmJgBjbwN1ohN/IlJ
m96FilsxTySQCDAoD3k5UIN12KNGOC+OU79UeMl+FMssvHGIv6dz7Ti0EubrmCMN+Pun8sm8xztL
q9rmaId7nYJGfG560P7mXdJLWJzDpN3XybdJ1ZdXWbbEDg1J0DLzfIwSiTCsvPH2mt4kyA+cXy2n
cvAWR9Q7i+Vq1RX2yZpD0/aHkqPCbx6lJj6J4ej7MU7T6E+b8N7ZCD+eyJ/yALqkliFC/TEwGWLl
UvdT070yTeNQchGzht3wNFRATeoNA4RtC9CyXQhSSZDsZ/l5FNY+nuW+0ZJNr1bwnOtTaiPsdBB/
Lv1jq4MOuu0j4sB/PfZCO8dyOCf0pJAAfCUZ8XqHA+lbZjR3Igp3segR4zknpsH+0B8FPAOrWVmv
E0aJKrPOuchWYRNt0tL5AiSPUisJliIK+jEMkKKLPjyWGBzwWJhsJy3Ti6yfNrWtbJK+Wotx2sf2
Vc8Kb8ZQTrzC0yIarvyCF5tbY8ZlwlF2hYHEb3X7Lh/LINP1dUYY0pS9o7NLnddivuoJ/N3VoB/y
cGfCeJAo+zyJT9xLv5OwWFi+WpzDDv9Fc5dfKp4s1saEnp75EygjYomK0x40KHrW3X2r3EnjWXED
zUWe+qYqjyExMoNz0Md9iuC8Q/ZieZnp58YWsHBa+7YZYClahXJc2RGEV6f36QxW8zaVvFkxp1Ip
NnJRXsaGiY6RQhdUd7XBb4DvQyOtWNR7C0FjneRrCOAPocU03tRP2lwEtZGvXGMH1nqbzMMa+924
YsvbQpsKVLu77/JlL5aOg76xQ5DK9JTpyRKuEMFyNJ6QIXSbmkStuPdM+2ukKJdYlBu7wGipn7BS
Bsgu7qPCINDAWHcwulZD7mAkhs4st6YutrimPVMllsJRBBNMfZMQHx4uHcUdsYjVF7eqPfC/hlxF
2le2N0yf8UoRF7m4jI/RUkeXrn3OCC6OoTjhC0FVzQ9LMITPaFkJgGUQaQzhMb6EUfQcLfoxihOM
htn0Mx84arnWWxJh6HAM4jXdNTh1Dx3fAIvWqGx+2+JbbUhRMBzmmcslOoTPXfQCxHGlm3tpXM36
To4eZYS4ggLQjW+FEvvMkrHI/RiYQEKTYu5YYeg111mSAxr5An6OQ9njqDeeSxN2VtaEpBXGU9++
ZvKauts6+tpZl7F/GkkKR9OF0AcHTXGfKPFmTvb9jeCwjt294pKjEZ+FOETN1Vg4WYSFP7l9IOwD
omovBUcZboZkb/Ni5hxzwlfrtYr2hn7JtVf2ixY/89cx87oqmLpNX9I0hQ9pdi11U4WHw5xvjyUs
er+3UY0R3wrajrUi8sle9cnG4IcX/ohRtUW4oULtQSRzQbwX1PjL0SCTKuM576gAA8n4PzPnTSoU
7+MoFmI/7BlR6sk26809f/IUAVThvY4HSAEAoQWp3lA+OVTjJORfMf7XVU9FiGfmw45iCfRCHGSj
EfQUkpMqdxi/QABzXk6xljT7shkDJgteapVriT7JajjauiRMQ/y0MYkqEJSyNj3YqbqatRPVxq5L
6zPe74sVWrtGDKsYWU7Xi/0YqRujN/AfVcFcgGGm64EfJoDRiQ0kw0pS+gqRKqSsYq4/asZmQOAh
EXmhV1Duivi+HdZR7dXVvoq3jR4sQ7A0u7QLFiZJ0REaQhTvBXfFcozdrxOuxnx+Ftn3RNP2Vj/g
Y0AaE+eBqSv+aBi3JsJJzo0fhwzjWiqcuUD3UXPTHWTu8GK36XNhO1AEtTB8Lc0iSLRK+Po0dydj
7t9zKZUnylhtwzKTT9DgRFNQecfWfZGoSAMzutVFlAVuAbFtqe9SByYIOumYoWFu7JpRQ1G1tG+E
ueWXRLOmR1dOsMU4gqVoRryaHL6d5iqJrzrFXmfK/FDjZlh1obqD0GzvlBKUv46ucWsvMU0UN7nm
tjHcoXbbYeYJtFFtvhROIzcdtqygrVy8mS1cb10ZX+nlISdT7lxVBSU1dxgtHSWIGzMQo9t+6amV
d66WuD6UHDwDFpScubGLk1qU4jknReHjn9XOaO9nBVnqx5eRLEifSjraVL1CrxR+27GcAbXF/Qss
bXGk4U9qTjo9w63HvSSBNFK8uYSIG+MXsOHehDTlKp1lOaHt0VY5NPQvkwvlW4qh2tEURWOgyYeu
izZz3Lf+MmCA1BOuig5j2T8/6OnobGSRnj6+Xy2ukoHkYR5HY1QwUplN6qGOmJS53hmjgaImSmfu
ThMG/L9+Umtmq0YIXrEu+xqqs7p2lFDzQ+yfq3ZI1bUVkWws5B+/8+M/fnz4+N6/v/x4WP/+3mw5
QUG8RdAbVZWv4gQkpYnMzYsUWGtrPXfKfWTeDhnQimGm4ABjCNzqt20SK+nHXyW3v//4EJd4/tYf
n5b97XxSdcRz4ce4ISj0khZsrgQi0c8WrvMG30c+9OsqD9eVgZauvWfO7xXxtB8twgYsa6UxYu6Z
olBjc/qI1ksIWLOViDXStdVy70c9ZB6djbXz05L8IEhvZaVjup92ail2ingdVGoi7TQRMj0o2rlA
Px0OZDYMwTCLIIy/poJGRA+fIM83ULQ3ZmNsjHh+QvgJSZO3oETt3NYsnO5DVy37qouDpowDfWTB
gECqzi3EzGxfGbcmN846WkDwtFu3C27LVWXY6wawSAEq26ptL02yE3nm68445E58nDFZjzCRKnSB
eCpvLqwArkhA/rgf0QAs0+Wk0lZXHAuXwbiuYiswuH9zNCpthkmjNAMNBUCR4tPDflLX7nr2FiPb
RbX1tTb7QzGRizk0fj3iyU/T07JAgmsU9lWMDIl1qY30zkIxNuMXlWRUU/veze6wRxSwL5TyhFzj
cVzabw3HrrZ9yQf2qXAhBWx5M/PrYPcB1TlWky5AORIUQruLYdYxSLsAQthF1Vk2edDb+cebN4yO
r7DwjYXYKqlynDp2jY7t5oa8sO2NIBtC4ic0IRst3dospk3Ri/U8CkRv4RrYhlfXiheO2bZ1lj33
/h3JPJ4bZ1+QVj9Cr8Vf2wWqGsSRCf6ZHZmWJ3Ft+XsG+xwLMgYHIwAtHyShuskG/Wi3YhPnUaAi
HEBtR3Nxl+T13mZBM7E4zE5DMYmKqivBNZhcqSvFdIO8rNeFApHLTXCCHReVckhv1kK8Vk26Ss1l
w7keTnrrV47GvFBdD+MYDFi1URQqhA6ZQoEtD5lP3cGY3YsoDqxwDOxC3fwfus5jyVEt2rZfRATe
dCWQkDfpKrNDlMV7Nu7r74A675x3G7ejSJEqqVIS7LXXmnNMBwWEUXJt/jYo9r02kfbyCYdyuZc4
F3Bg7OQheVH4Dw4yp1AHubDMOcv2KmmsUoIkdLLPCjgEK2LWU3FpUMo9zabN8meLcUY8AbmhfgPg
A0C/wNFjstYjBQRFBv+WWAGqVXvYgR85mdp4KrG8FCnsbGv0G3Gf7WqHidoFIeZp1N9GC1kWyWMc
oc2Y9V3Fno+MEFdhO+uExC/2fK1hDATNvkFxYs0D7156YOzLR7qXqV9gGuwldTo7I7yhXH7Wanxq
6vKM5cEleJ2EAzwAFPdUqAf9C7mWD3z3ModkpHKhREP2xs7oYObdCSP7ToAn4DoNUUU+4tjameqD
BKfjUI0oJABFiC8U7xs2yO5kRjsnsK6THL2wo/gml92tKqG44gUeqpsZFPtebzjby7eF4kGzyZf1
8hL2/Jd7dW8NL7i9fEHusJnl+1yS9g3t+jCefJWsunFWdlPHMARgUWxshibYJr0FAmVmaPeQZC5T
rXHIlzU2kvdllh2NRt3WYvD6iYw6LXyWHRzl7kOa9XMyXAnT2S0DM2D3uxzAoqoZFD72URHJce4n
ih5zi5TOZ7HfT8l0pvX0SmDLHhjysS/fzbE49Mn8DOfxZ2Y2B0fEp9yp73xCvZXvBKpjSL+HyggO
GjM4Ps1T1FiPJvKC/ZAq9ygN92o68rE2e11LL7FquvmM3FVJPOIx+Mc/ljpfVSufjq+rgoAPUsmf
aa/L8a7m+hs60k6yucJUvSfhIc6VDFmmb+Tjrq8Kr7HbQ8YlMLEejAI8DFDfayfwnTk7mVJwUPV2
Z2ac/wi8O67NgPy3JEvDzwGWu4FAexxxdtTfmTt9YmE8llj6RKAeAOmwlhwznOcsL96I9cmcTjb2
vKpv91Yjb2aEOVL2TeMLkuO2xSUJdWTXWNOxHLRbMd2i2fg9EIdQJHd2qxu9LZ5TZBxi+zCa2r6d
7+AEztUkHxoQxnNsEEL5Q25Mf2ohZjLCAhLl0UDwjM7Y12XqyXa75MRzbXqaFskghTjmeFmYM6Py
F0/DqjaTek50NgWADpg86EwOdgEjk6AZqIl3jd77VQCROOcLzIAEvflXA4qD2Hc+9W0G8bdMld04
lG4TaJtegocg53sSUjwNa78VEPpBeOZGrtiq1tnFGaNzJ8tHHMznET+JzvCD9vdH30dv6ai9RDrF
SgAPUR+YyFwnCo9VNJtIfp0nr9SDDzgpz1SnSZ+JTek8gU2ifMw2+XgNg6MN/dbZqd2XHGoAjc7m
4DnSlv/xmN7s5s0hFeuRsA1VsHgmrwitymxvy+1FRt6cooKU45JQ1/zZKtW2sDKGkPOJC/Ihlu2j
3uXfMsX61Vvhpz6ysMrJkaC5XZaV52X9G2uSTOg1ZOUEMajzLZP/TKRfFMN6FmI4je1LxZVD8gok
VFUpbVfPBOBWQDF++6JLoJFNw52laa/P3cEYsqfVdPQ1BoxwlifZ0avZfirJ7BK1c1C78iDLEx2Q
bhcDl56tzguM/oiN7pBDhCURyIAgNwXxrYuKdyJrr/TWd1LPvEG1Qa7NxzF/hG3v5+NnqTlnZS59
Kch8Qw19Rc52kWVChsv8mmLT0t6z12ZmbTfws6pAeJfSBagVeQBvs27exiE5VUZ8GR3sQbaxT4fU
74P4kij2NeWlgQlfFTY5cR6T5uBTTGIBZvnM6JAUqk+b5hoX4ZMZ9qGJevyxWGC66Ih+y4d+EGz1
JYcjgHlQa/JOrjDgO+GxkCnYpphvnrOv6vxiYlslaOoVY8MlkhQf4fTie/ENu0CwFLxKiv2uotVn
xvPsRvMW1+kVZxkNZBPTG+ZpqXvkuXPJtQgbTXcsK9OVlNC3k2SfScq9WvbLoEQCA/aa2kHKna6h
UrxNwfxIk/msEZEidXAqiC2v4P/ibygz7aAP7IJqTjAaVXa7E5gUByt8ory+xHZ5tlUDkMjZ7s3j
KNl7pVR8OajfnLx7t4OfWQijnaTLPGxviun244DybsT4EPqtNZ5qvgXDKG/13tgqfcq6P31oMzGs
WUdMSfFZJcZHE02PXMaHoJTP1qb2Wq6UsXzJ2TNOpfzJlfLdoaoz6sDF+ot/vD45QftpzsE9DMVB
6Uqfrb5atke4JA+5w/Md/cmK4TvgnOtciXtblPu4p66IqouiJl5V+yTVuH0ofIxyL4LxZ13qxxQM
gFzpRxJ8nuhkeJbmvbPKqyp0DzHDJksOnW764PV3Igkfdm4DDc6ujeQc21h5NAmUjdEA8DcBCE82
mVzgH46+isg6mpT6y1dcTsKvzOwPECggR1hPUesn+B9Sz+RgHk+mM5wyYPy2ZZ4gkBxGzGYsjaKo
d9gurnQJf85FeKxQkUoq3NNxa4jOVTi9nFrZaVawi9XmLBIVVOqPTLxXqnWwcUUPRuuLwDrRQSbT
48wSQJVeD1xmiFApJc11rM/G1nbdVJ2ZYR8xB5/ElNGd78oN4X19Fn30bfxNT7UXK7RI00w2TItu
lfWa2QYa5PgCPurQatmZEc+lN6AJ6cERKgqS0f0E/xAAx1bgV4Ov02umVyim59Tj3vo5QlKfBs3r
LNCHSeI16XwjMeSecBrj8+WLjsBEu4So37OgAK4D1cFsD8yrXoRsncLC2Bl2cEkl1YuLaReaH0C+
jhUuXqdji/+h6PMpGOuFl3RR7eyYkYcrqdW1ccaHYCPLHg8OGf06Mzk503jF9F46yT6WKVpnuh/x
fGIa9y5xvg1icKU65LyiBJRU6pzuQIYUUwXliN98mHaWYfr0cApY7CyhsbEjPcabupqzJiJscydZ
yt0i7LSOBcuKuChtcctTvsKQaCfUNKWm/eoJnmB080xpU7SptSFWblvG8r115BsK3bcsU7hOD79R
TXKBdRAyZb5IPWN8z2T9kOXzjYnZBWcvfbigIj2q9p18QZyUD2m23yzLejISvCuDtJuU9Jkx3e81
P8+uC+6oJyRVSgCYx3Sbc8XvJ3x8qXbWi4EsAdJSc2rtVj+axnjq8/lJVuONvfg1Q8Gsi/EgN9/H
ODr3gf45gZcyhPrT6lTf1Cd/6INzCnNF68WxpC3bx+I0TMYxUT4k0UPC5CLGH1BpzD0ECpKk5UrV
nQ6VU50sPT9ZKvpdQaqYVO91YbGsQc7KWBNk5tLjN+SMj9EuPudC+kZC810KQo/e6rRHW+DR7gKz
z/niVX+EMbrVdIMc4Gmy4dUUEzjQd/FEDaTjRFNN9m7i6piqi1DGDWrJb/toV2q/pfxPq9duIMu3
jMqNAISdCZCDTC2DVgeBA2NY78eg3Smq8Akh8wLZ3sMs8RVJPaWPWi+/11F4wDjEt9BB3CW7ZfzO
OXjiAnVXBd66UnnGA5uf1L7KU8Hm8YpOjn6ktFOwZsBZ98FJ+OpID6lgKTIpMZZQO0fxDeX7WAc3
K80vQdee04FiBfHwhkyyoKGBUmhih3PT3EphxP+MyEsR3qSeBL21JfJfN8QxBP2K9eDaHVl/s95d
b9bWzX93gQZnrpKR+2iB/Pi3SbP+I3Ki/v/uT+q4QRX0viXTNR5UYDzEd9OFsKZcodBkEgArv6Ct
wE0FPY0clLwnerD+59j6U5EzIP/7wDjV6UPGoU1LvUe8QnhDcaxJdsIYrhTsWOzxSBFeH7s4qo+1
oJ8ktw1Ls4K5UUaMc1TG5p+bKrEyprLrfXoGS2H1/34fMKJHFTX66yGdwLejsCoe/d9D1oPrP/7n
ef57CnwaYtO0JJavb8na/FnfpnwgRy0vEq7Iy9tUWt2HVjjxTpY05bjeJCWhX2DfKFOVnOZTEiwY
GwUy3PJThkSStw5UH53+D7G8ad3yVq0/ieWtkPqwOmQBpebSYVs/svWlAN3UHpO5X5kekLHYZCMd
lF4tXZoMvLfrE0Dg5R39+1zLU+OF/0kmHVZs0BL036otCkPn0CyvCAov//uy60/rsRoVNf2lmVEY
+Ih2eYr1yf577HosQTyBmWH59fqbpAVl48jpS5vy9ncDH0+gL+9111TNTprQO/Zw8uZkuvZVuwdU
uIPJv7PoGwVqtx86oulQXQ5/OvZJRIZ5Tt9vJWGwP1D2elsvuQEeTO69GACXYeVMx+m1npwfUnUJ
FI+Y8k14a5IJvEDs5v0flF53TW3ZlQ1eSU9cXvoK6XSd/nQBE8B5PsiiPeWJ2JEW4RK3aNnpUQkz
1+pxQuOUYQR2mHProZDWx3R2r+FZtS5xq/DBFPdyVk84xyEXFER2yF7UFXtJ2yratm8pqifzsDCa
C6n0scEfwzYgO4YlKE2v5QmTo59JfCvBqVYlkVyWeoJ6fk2t+pV2yh9D2oEgPPUjYgK8fy9ICI7A
VbadqHAEGn5DLlnsdj1MKIIjo16AXaEzD3uOQfypaeZzSfEg54mvgj/Qpc+gN8lMoILtfy1vwxyY
IOJTpO0KagZ6dHPtBZ3qprK9Q924H2xBYfy7lZt9lJzor/mJDmm9jjwhzkZP1SjHEIuITyChRkNj
LlOcTG3Otiv0K8J0K0qPFBVrVRPEMueMOLxfQGN26cweoJzPAotwhE18CKnkJntfKxbnfbLXCbZB
H7XRyQu0e3CjtDKR7u9Bv7t28xqwu0qJUCspYSJeopeMw2Sbt0RjNl89NWt8xUji62n82uk9rfrM
nWb2tpHySEhsX3aOXabxJvGW9/o2bYt4o8rdM4xAs5WBZ41LAcnoZGakpXeu2Q++XjabzslYMZQ9
cUheBSY86gw3oQJKGbQSjAOzkPhh0vIyOpRpUSy0ALcva2JnmT0Fpm9KH60sbaDpulygUf2/KsDX
2KP0heMOmuOReOHml+RAF3kj53hubRV4LsmghR9LT33QN+wZ3Dj/FRvfzOyP1uGdgP6Vj6DqLLdN
i53ZVTtIhn6ldVuJSBWcS9ugpvmMWz8gKVMeSLTQylNtDi4aIteqHyVOztDBJcj41JxD9s3Jdixr
zP0ofqdgg0tiK4vUxS12AgtxsAgUrXN2iKlwC8P0huDKlDCy6GSmHYEF9WdcOPuWF0sCklwcy9NT
4zsUvj3CSoxdNfFwWEGgFsk4VmOWlJCWnpi/17SbyKy2ALSlirTROhs5crULk1d6CFIUu6nD5NJk
AB2SPTNgrcCfaBAzFTrjRuDkR5uBUhe6I6ZSRXTbHMSR3E9HK7J+sHlDiibt67B6t2LLE3Z4NHqm
BJWKvjPbOiTwEEy7UdABSmJctMZ0j7ttbaluAv0n3Se/JsKAreaihraXBaD3IsGQ8gKlDPQUH5bR
0JND/WMgA4CXFabuEKgs0cO+mJzdbAZ35nGe1nH62BQ2A39EckaR6dtSuI8c+pQIM1Pkwx07JNH/
hIK7AWAEJ9E+a1VzhHt+jMCBpHa+tbp27zBmsXrDnQSNq2B20RMTFG8l9c5pVB+g5BYLuGsMfNuQ
SaQzmmYmFO1g7IYp2NKXw2xW0yH4LYsfC2+DiHLm691WgJCBEzvGrjIlDEBkN6MTCoDYj5N0awFn
A4NyaCrqEEtsw+DP1OgAO2Q6ZwYYBz7TbAoRPMy3ecrB7HWE3BCbyUR5VKKzk05eS69YNyijuB4n
9Iuy7I8IqufI8NGuOz9iPyGC9ti3FNzaSc0QoNDGjPKMfAvnGlrftDHCqSdxVlV+ELwbRC+2dNwr
hnoRilxs6lujNwllZuYp6TsbzUpp4Ze1JHfJ2G0dHaMA8d9Sj3o5PwRsXurM2bPDPoZTubernzlZ
jx2gIiHaRduzQWMqaijINE7yU2fIr5Fs0PeWj3Vt73RGqWIMj0rbUesSLGQ8FItpRF29tGY60ZZq
T0OtbSabYfEpp3uVzpDxgtpLZ6SE8XspGzvJ6bwqoffNxTNwUl8R9bavkPTXdzJ0tlXebvsYd/U0
bRWHSFRn8GjScM0ttzBS9+ZMkZJLnmnYIJYgG7KzVGgIWqLd51x4oUTzHbDBX4x8SMxJB3k7wXst
rBukC0CoJmniyQPy9Sk2CYllo9er9rXGTefMDi1QnW1A5Wcof5zW2loTWOsZ0X1LN0YN6WAuHGtj
Hwn1gMv4T9QeoulFq/p521rLAMo4ikh7JyXJy3uycnin42z0bJwguXoJtfAAan0rNdO3SsRvY1fc
Nb38FpbRl9Y1x8QqDkVqf2M8uy1zrogQ3PxlRwzAm26dhm1C2aT8Ybp6xaa/K1nSTeBUPWKnSrnP
o3TAIU/y7QtW5ksSTy+R03+qsfFrbtgFlcZbE7IRr4CJzrNxjlT5CWQaowrpSvq4bdjdAQFSsqsu
EgobSp1+ZIcnbY0JUlQJxtSJXwLFuDVB+FlK0qutsLYU4pUI7LOILV+NBU4wULTGLrcmF289Dapw
a3ANnRAgoLx8mXdGoN4HEGR1OQPpnz2Q8q4Wp7ugHj22nG5Awxx8kDsk0d6GB2CzdOuS25Q0dxXn
NCXycXkb1OkQyfQrBn7Nhx+rCWNn9OLNw561Q28dQkGFAMImReYeTSwWfXIBIXPhcric9rs8wn06
3emDbTVGKuE4+ZKwbgaDyDBOUWdJB5KFj3VJ08S80Ot8A2B5LhzrVJCwNBAQLBL7mgB5bGTGYVig
HRHs6/lrDBzoLskhVsXBtmkuhqx2mu01tMMHGt+A5akkz4n0NWjyZsSckXXkFZhUF+x6BHCXQv+J
HWHTa+AVqp+CRK7yDnk2p0IHk75pMRWiRGq+mcqrMt9zdImAnkBEzi6GOyc5Bdaj7P/M+r32pegu
xO+c/Rd7zY3eJzz2VRv2reo7Kt/7R2G9axKSpsP0rgQbFszmlSyyzDjIv/NtcCu/kQo2g+5B8ixv
nR/6d+eDawo5kYjXrtXV2NYHfUOAuY0kglYB+BN3fBFcKvVNR3gls49NJLbDn77faPTPU9YnNtGk
MrLeDd09tfqZQVuqQxOyw2spAQJEFK+8inR4iYeGqbZccI0puyet4vpojDlSVFNpYVCrJpMc5Ha8
kLoxpyjcxJMlcKtgp1HqqPC7KBPb1V2TxcnkAxDTMcLIwICE9ast5RcjD8erZPX1zzoSVF6BZsE4
GptioyuldBxNu+dk6LzBqKRTPcDGcgbs4vQvO1eXDIrUIrZ2CTAHRCxpwVDCjgI4Nlq5HRfjVDEy
UNen8W4A1/f6Iqv3yUIJUYSUvDuzegaGbh2HObI9u4cQ6HBNe0snALZcoJWzE+H1KuUcPMRi/Yr+
vZEm01dzhT1LMKFSB2ntxsZsUWxV5WU9lhZ56wdibvaKOddnKcKhU9bq9KWm1aEFDg2UVHktyyZ9
rLoaYo9e10Mp0ZNTVwScRgyqZbMmWFDIINbRxbISSieV3uV1vdGjlEBDA6mQcjaxuJ/XtKcmCeer
qijTdbYCuii1/rUeYirMPjaPr305abeZiLn1k1k/LfaT7F1TTv5wnnb14kOSqU1dfHShT2zg+ALj
GWkm87QYYq+7/sv1pkq+x4QlPMgQAIw9yc5Oqe3mHFhZe15/gkJ/NsfsWpvgBtdnRoRCl0ERjWfK
1W8JKztwBsJT8jLq3Jy68aLHlNmLf0gywIuAYiScjw+3F2Vw1J3ZOg2YEHZSVSaPSpaCbTUwZre0
KtwkNhVc7+Q8GvoPjiu5i5nizvn8PY2+6+YkfdYkKu7kwtF9aGjBG2qHUzbmXpTn1VPWmgBisQb/
SR21DyLMX8oh/o2aZRNiF443uHpB1jQXOvKmTqfKecijYhAiAsOdTRb2/mTOf0IyfgJipIizFclt
9f4oNbl2Xvk6RF3q91TjzJJaJjwret6ZikPVy/o9sJIlcLO9ZvR+NlSFqZvr+vQtAh8CAKwGUCmi
5EPKvhxSHy9Fk4FuCTPzQCTrsA2HEKYB3JMTniYFXvkvUeOHrpMA6ec85LwnjV4cUqgfl858kNKU
nkNZustdSzyy1FcnheyaaxmQ8ji2Y+x1g4x6Jh7vCPO1P9qSBMIY5tcYTfS4Jc6tOJEgD5RVDunP
TPahIf1hkHIJjVr7VQ7ppYQaNTSCplburxEIdtFEl5kA0wr01E7FeZS7iUhvcNeNfdzFw8kwa8vN
2ib+UVW3mb0eQ34VaunyNanNnTMm2Ysues7ykcj7dCoIWV1QIamsGrv4Sc+/9ByE22eQ4/o5jZrU
K+voy9QbcdCsJh02zjAgRqOJlpYZL287CYN5JbmbI1eyoNfehiGbXpaJd6vlYj/qFQNd2lGmXupQ
JtU9rSTru9nVwaaYcs2d6R246zc79JPERl7dqtobPfIhH56hVnprplJJn3hc4nwaHH6E0AKEC6zB
eI+IIz6Mfc8kWq+V/QxPgMW6YMytE2mYC6V/DYvAuKkl3U0i5l87JkAbZSqqbZ3M/SsV5h2NkXGF
Jdi/AtIftlpJTmAkUvhI8RicwmfKBSTaVElxAck1fB8VFVdiLuo3rWCK1hQjC1DWsyrqOmtMyDe4
lTHdi+RXuXwjWyEPd7NFYGZUJSB7tUgQF6Thq078CAVRb/7S2S3Q+Y5+NA3LFMRf6FtSajO9G2Ia
uUp2lMIivhRj7Xhklbcvc85foSLQ6CwD02pptDdsHMYFux6mGAFxJ0w7aDuEm3UZOcm6WYyeg+KN
XmszRNumtFDLLN5fMU0IMFAYC71gdkJA7N1UQpvJHeydZDFFrDdySHZca3bTdrIRhmmkiqyfU+Ik
JflAnD2zZW+SKbMYGGZgPmbUzTaQwwsuNJybQVI9QpQuYSWyc7K+sqX2ulvKavmVO4gq1MHAhVMz
rxhsvo/aFF6GgdQaZYGCEn9RXtuOjFpbLbTXzkD5UTg4NJcbXS6KjYQofZeTHLshRz4+TkmXPIZZ
/SjHIfTnhJzUfpmFyoLhXTziC1RJccHSgEMRJ3LqNh3baq7m3+rB0D90KyzdKraUmxG2g29nu79X
ALUD/k8qCGaPPipPNHvQLgj9mszz6KoNLczVeJUp4cymgyiHxXu1Hlpvelvxs1yWz5YRpEdCWX+2
dUS1zYCWSjM+FgXXQTonJw0dfwO7qQ5OpJ7BjNIEhF8767uNNY+ly4SFqkSFHypLcX2MzCA7NXOJ
XSYpuo8sDlEpgaFMhP7ZC/P7X6N2rkrhttHN6MWWzPGiGcbd1ET0st5wIQ+3mBxBViI39COT1Kwp
S++ww9GcAtlyLdNonzSr9sTm6lcti1ASJkqyK9UJGGCJtIMqcCY/KO7Z5gST6fiOnpwxwXOBc8yB
odlqxVQm3qvaLqbreqMMGm0gA99ZNf1zaARQ59WwJXZUfJ6VTc2XoVez27dmfgEPZ555XdPFIwNW
3wgUHx0puLkvpanEnjlOvR/CcvpCJVQjHhW6LHl8xWBdGcGEn4cA8ARFjdGM2UVmun8JhyK7rHfX
n5ieSCgtVf+/QwKriYvJR18cBMp51IV8Fp3+z42kQYkeI6vYSbo1kS/WLvrXUamnYwvkurHs4gyE
vEAj1dp7Q7If6yHYsP8cX3/655i6t52UvrOSsE4WWYgoxnZzzagvKJRahO9GXzOa5n4nlbhbsgBh
WFO7IHXaWzozH15vHIdLe0+kyH+H1kdYy/GSx6/HtaZoD0MZIsoPiv6lwn2cxsbwWO+pGv0O4CCk
QoosftrmD9Ki6pvNDnLSShRMyw2rH2zERlL+HkuXRwQ8oseXD5jKAWBXUXJUak59N2TWJ6xWJgC4
bO8mCR+3mhTNTbz8IhS9ss37/LfZSPpeRHJ97qcGTd4YZbfQas4IcywfpB/Xb0rJZ5sq8nNYCmq7
6vrjvBzTorJYUAEhKZsAqV1E8zPbpJn+p2nUGaGGwyUqFO0O5so+IJfEs9wjMycUwgvbOXh0GrWj
sJP+YEVMs9ZjwJ6qc+VMl7WCTZVaOaeNxkksT7/wqhPgsB1D6GCFCawxUZN3nAQAsfTAo76nJ4Ls
3R1GHViyrr/349i+DsCzmEt1Ct7UNPUceiMnMmuluyH340YJdPEjTuZHE8rdmzPrua//VFOj8U0Y
YrdmskAD943+ISf2Et89H+22IQqlq0DbCPaiKJKgSQbxv3djVy/H/Grl2qbLy/66+twcxfEMJdT+
GmbluPidKHSz5znAShXlr2rGrG4DnAtWta2KbTILLvFspFFTg/keW1UF8wbbjxUnfg/1gf0SCLd9
jw6PCjYPDhPfi0Wv016sTC13tMxaOpkUDJlWzG85geO4+DaDUTg/OxIc2Bzqf2JDu6X6MH6in563
YI4oUgfBlFkk/TED134JdIeXFMkzBdP1UWq0Ie2sCE7xcpeQIbLUY+TDwdz8BY6q872ohvl1tWxz
J9LVd83KgkeWBygci7z0a/Q77/GUXLKlExSUwjrGMIqeSB/bzaixI2d0jfYBVpFytApt+vtkTnCf
KsXes7Ord9FYGJ5aFNVVAgbuD7EZYO/IGTjLcuoDG6iuGep0r3Wc+DkXNE4jMdOfLh3pYlfVi9Tb
6l2TjOGtatLN+rfBebx06kSYpKCebcai+iBFXtrPQ1p7ktny56ZfSG1hj4Lo3VqyTOFuFql6U+YL
Giy4kg7zHAvq7bXu7OK6/hSGMyMcB4lj0vUAGlSB+lNtCp9UecWHLDae0NOpaAZFfaqrgozCEEky
vFUQG8uxxqmqioBcDEdN8lK2YX3678bGUvD3rlILnDZ5joR1eQhkREKzq1DfDbkylPsqUTRPzvHI
FEMA56GM1Z0d2cNpXRXCUhqOdducy2WhkOuOLDZpUm7DGOa+EYD0r5WBuU9J57PV8dgSxmOclKrB
pyLr6asVvKy2+q6AcjzaygCCfITjLx0nKjFfBb9JYGRqfwhrZubcRj9sHba/DA6akJ+90hTaW6X2
uVcOPHL96hAkKbZACJlXk8aA8JTWSdn/c7MirY0mh2gqQqkDnoTGr63CCVVDSKBe2Qja9UZHMGVN
JOn87pSdlLxWqgyycdYL3E9xcoV3uStwzzxmJWkftayTVPO/Ds1Oc7AqvhG9WV71eQgeiUQItmbN
oa+P4ZITy7H1hjf+VZ2pvaRCz7x4gZOmyw2hEf1BTlGbSMWk3Y1glk+1I1+yQhsu8YQOsLGvA4PY
C5uD8e/hKUUzLgRaw4T+zmSWQUMEdzXusSGz1pczxlcRG3gqh2KA9N/1HoaS+oXJ3dO2GSwpNq2d
crk+Ng4d7KHSo8vYWr+zqM4+mELlAGjj/C5pi/3CCmKag/HvGZ2KTzBZ/AAugqtKicvvlfMqpxiQ
Rie9rXhSEObsYFlmEahpxUNdlI7KoF/aqvD/0hsqC8JzK2mQavLMAVFrlUy6Uq3ajAaDoGjRysqL
YZXNIWhFEuY3glrGalXzV8ukEhJA8WPunJOyYFfNYK6PTG/ib1ZPa7So51euxwMiMvnPEmnxjX+H
tVgKDd03syhxx0h78gymL5u5wYpkIjUM2uJ3hF4QqukCPzRN7dF3CCPWexQ/hEdn5veVppOjXblr
uGr2cavH22ihN6zHagvfXNHETyX8lJswf0aR6F8SEQ2uPM72br07L4kqvRE92A04oF0+qjqc9gyw
ewT9WviZZvpD7yzxNCO7viWGVmwyy+5O+C1apiSAPPSENv76Rq4309QXrqPb0yZtaUCvW8AAoMoS
/WYzBemykO7ssll2NFpN6jhaH8YYHMIxWiBryy/oIIHXiUq8BWkw39efkrqS72MUc6wOv0VmafoW
u6tjWWMvKiPyPewm/o2c/LUFQfdVp2bkzp0SnIwgZ5sCH8G1y6K/WrbsbFZLOIsAkRVVLTVeWT3N
TkHZs0CWB7k9r/dGQ0HrJkILEC1YWvAo8EO0vrirmMZxz+D/rmfR+PbUN1u0VCzkRhCe1bRrzobd
bP9GKOiRfR8b4uamqr2sh9YbOCRoxSswRAH5I+emnt/oLmNBiqb0DHgwOob9YPtjUg8Xy25yMMfy
QJM8ZaVO8+RdkFFIayIgxKoSt6Zs24eeMygocqCcZjQFbgMc+1rqeeAZckX2saNBbq8D6U3T6agq
zqB+Fez5k8m0fg8qGZAjMCJlqqKnkaANr/L0T0j6bzSVw9fQq8pGNQvxRuwbVXzbs7DZxoBNQfVD
tr/HRFTFfux6clY4xfd/E1eWn+blWLT8NhwN/fJ/Pq4st600Kz52E+1DaeYnHbfiMTUM28IKq3+Y
wmwe42rGeT7Hblgp80uZi39+iv49tv72v8eVZmscSwLON+tD/oeo81iOW4mS6BchAh6oLdo3m95z
g6ATvK0quK+fA76ZmI1CpCSKBl0mb+bJZf0A//1uHvIHd5iJA6b/ZDCweZu2OezmHpW97ZviYXRi
loqsU3tdu59Z53pXf0AYpgbehfHh42i1jMPxLG11yUG7Ietz/FtyWgdDqY5DB0eX3z6SCVuavr+m
K4gnbn3G/t4M1jfVCi7A7sCRtcim7RCTm0hXwLWh+SpzAJDnkR3zLfEeex16p24N6hkcIortNDTj
lTElpqbirMPe9oey+vtlQs3ukfaazCjP9ZL9+9MSiQh3QSHxOiIgF/68xoC8cgdIYP+fpFfazACd
Wl33IJ4+INAI7K6581hNdJSlYeVcG5XWgGDGACtbqG/KZiTxq0fzqe20GZlNGH/2WHPjOH1kZNM8
K4tcbZt58WNv9Zw7G4alOiy8K2k22LNYFx/TKbXJgarhxZ79l/LWqLzk3VB1c15ggW3/3hw7vuqh
V9bNRA7z0fa8a/TrdD81WXFUc77sB2uYD23Rd++WHe/Y0+fncfbrSy9Q5ZNKtO9Vn4oo9/XCQEhY
285MCbmuzZtTMC37xQJ57qrBvyyIpUPkmmQUYOruHQXlx1t/6SAWRaopiAi0MrguW0PvKURv0z2t
QBI69sRU0GtOnfZZ2FipYTi3ZsOpn8TGf4JmH9AabyMqO0OJl2MVpd2YzEvdG+zrq2LtzQm3VVEw
A0/L+TBaTBT+V9lzwWZNDlO+zBOsuGvj6bg48W6QM87qja2kvW1GulFgvXRXfBkCeur6275x04NN
cS0Vo/TGkWNAQeZGJC94dp7rUZuHv3f9/fL/yrLtpJoOQEUjEedt2P5OQQ/4GBAHj5V5Nfw4ItdX
iEcDlZ3re/7+wt8vOIvnyF4KxoRL5V4cBmwMGJ3MYiOmtiQuK0NHfrVGpav1t6D1ncvf22PCvaLC
zb2E2jtSmkJVCD757TCW9jWrXBgh0nu7pHCyNfRBMYcf9I+FfIlpe0o3SW7Vd7z1n4jlUX+1vlVM
lbyfw0rtxyZzt8Y8rB2aWfmfEg8eoNr3eVjs5Xot0ikq/N+f/vUe/P3pf2/azBhEmQwHsXKayFtt
gkC1t9X60f/eJY1245Z5e/v31h99Y/1buT3hrO2X+8Yt8pvUYio2Jjp9L+Ku3DJ6dbkxCP1WTVuY
JvJuKuyvMrE93MEmhdqBYTIapzSUs2+9ne3ZfHG7gUSaGC1eQeufInxHAYECAqHjOa+N7C1efO5k
RvgEN6y5hUuPcv73fp9/hKMP4TrZ/fdNMmRT7v7e/vuEw9kKsPajI3Qmcf48Mf7vL/69Lc1sB2vM
4Ohq+pe/X7wk/t/f/f/7eifdmhCX9gumN2wFLv6e3uXgaBFvkh+drvZWArg2m2z0GMnLZUZiaJhf
mYGdkqZG/BT1wQRaHtVmFpEEfhHFcggzq90Zmk7gejlNPcdvgMiRViMWDcll2YLaXthAotB/99L4
5nzJ9FPBfon7q8bN95VcDpiS5G7prTuwnxntw8SgxCTDjR9S7tI692Ub5pGX1hdHJx55x+4VECDW
s/i4CupYbLji4XEShnPL1k/ilNM7i7BVtp9EqyRdBjZDpc5+1jn0O6PVDBEbhBLsuyKOGV6n96HL
cgPXiQkVERoTE25DEXJQF58kZR4YJFNeuDQMIVvSgPmqf+B8x3NLUdelsslFVmH94AmsLknmXXt4
CvlxMZ/JGsV9a61f9NFhUlT6Knw2wXfxagsf02q6pDmqRTyKPKIu4pKx1ER9J97jpj9lynpe15KD
GYttpZpXf4LlNBT1vcfj5znupiq+ZJ3cTYn+Wn+kueNwimwIh5u4ipgAJtEbbVQ6Gn20jHkJbvKR
OolE2xegsgxZCcBS2nYUefyyDNZTWYtbZmzERuh44taQftnd8MZ6VkeWMd2TjW4OlWNtNfPrzrV/
ndT/MZq3JpnnqOo0GUXI4TFVrQSvkPd+xkb/dEZ5aXsulmIhERFSEMH/tPcT5BSjOMkh52Eq4dOj
PEUAssvI9mxn6zDidrE3FisNwyDJJnv/PJb5Zo08x8zDy345mMWI4ZkSwMovH5rFeYxr/wbNjBoH
tKuuI/ilpuyp6+3XTEzJznLn8xBgo1brwx1U/p1dG1GXlNXegemYj3qfjeZtmE+3Qji3ZUOjWz52
mxCtdiZdgFmHrEX4wgQunNUnbV6/ret5GHFImpP6sgIz2KSUiEWEF3TifIUGWUjwxZ0zG6STCwpd
rZbuuLifOQSqYzc1t0hGn16KqxJ3JduclUTJVP4kNrijTiV36GMa1w0l0vnw1nrhqy0MFDavvGKU
XETUm56sVp0NVtZdXs34mLiyTasfrY1F1GpNFQtaQNPioQ4pO+/8ZBskbJSLaV015m3Xlt3OncuD
mCo4IpMg3pJVh3Qtaxi85p7zxiWL0fl6pQgrFIuMZO9dk4lMGDlrbFxbjqJq9a4MNpJme6es8kl4
mbWbJXQJJLaNB+H4KllGSEY+6U6fQviRSgaiufiqfKh/Hs9602Hnm5Lf1tvH2Ka37B4tClnFysZM
BKbXmddyy+LBpUV2D2aYdfu2aDjfC9K6giaaitA2zhhi72UO+iDIUEbLC58ay886ASwwZLYqwaLf
p2ey6vd5H3yXmcy22SKurYmPXCOp1cuPwMOGw4JEcgoNQSKo7zVeYRj5O6fgSjmTZLSJME/UUHmE
zaYOMv+M1b2rbuM2oZEikK9G2v+GDFxXzMOIn7EemnqzWMav4RtvNSaUJsET5ffnGbFM92c9+VeN
V5/ApZTbRiVMLyvDj6jQe/cKVsPSnr+SMHYIJppeRMag21kpV/PAdXAjmgZf3MKGK5JDhnbF6Rdh
cimGg5OvrHa46hvIS49dqV45PP0SPHwI0viHk+8hbEx2fILx7mQrLkG92Ppf5KMeCpU/G6S5+uEf
8iV3LIoisJoQLMnTrdNgtbENHEtJQvSXHuwdxOl13CE/dK+L/djyQzEpOekziy8wXUgpFl9uJT9n
ASGEULWnDYxKVvtBGJdnYShxi7jWCSoqhV4/XlBZm7rK7mM33StW38DH0Vmk4by3/W7ruErRdFR+
6gBOZphe1d1Mv3uB1ZAqw2EpfpJWMb325atTOBqJwPkFDOFtagK5dIHv6fg6JstiXQ80f6QDNO0a
KszoHEUhaUanpWiXBzmMINACZtCzYxM9hXdnbMp4qqMsTq9EgQ0QfoXjw2usvV9jml9xsqOXWvyN
ELhdJ9MwWob4tqr1adEcVhPG6QN+DmNcdjHCU+Fu1+LL8F07UFUY9t1y5Dw7gYfLEGJDhPD3ZMV8
zEZY0FrLeGOCJghz+8eyMGWlhN3tVS7v8uk5bnAtjQnz8TonxUEFhQHOSwmbzluaZyNv6DnrLsG3
50+Yanr1bIh0F/YqjEpXXc2hftL+RhZMEienfe7qOSEalR+sQM07PxRm5IBZDn26co00ggwzbNxY
HANNM6vErxuyABFRnjYzvKaI/fvFCNVtb4X/koradF1XkJ08Z4DY4liERIe7oRz/jQjlocuymZbV
G0eNF54evbed/n7G72ctpklGXf/aqJib1hpJ2xXUeZolVswSJx/TpjOGegoF4psa72XZ4zS1mrPh
D3De+nlLKPzXLukGH5uK7d/Yp5w3yprwVewAguI8cDsmu2wCUtR1NZcy+eEylY8Kbb1AHqwgtPPd
mpT+MuXCUDWeL/2Y3yaawHAQtj3WPaigey0AKuLV6m+seiHXWiP6l/5DYKT6ptZxTQPY4ERg3cgi
E5mFADXhhw8xAXuguzj34NbB9gFChDbGaCnrG9snqJ4X04Jsp58GDBEnzFrj4vI5iPq6lRVJ8B6Z
IM0wl3mLeOXxhDHqHG3bDjaqRVrKM/O1oChmix2TMWw7cm8wZ/J56YK9GkyEosSlrqmxVEE84ZyX
4RNqzXb0bErvy+47XSeutSHwvsnlJl/f+nsXw5zlgCFDRXnRyxtoSiFn3htzqr9HOfVPiXcDmsrM
gdwclUK0yCvjG9BVlTQa8W2BKNSwmWedwx3XFFyjVJpzcyj21tL+UBDd3tnK6sk0NFhrIArIpt4y
kM+YIfPNGzIsseC3/FR/CoodXLf3GVJSUjCON3bHE+r49B4trbjCdAQGg0W1KDkHSpGfZezcVRT2
bsK2PNJuAr6p2svWKw++l+ZwZbDz61g99LhbCGA1xZ7obxxNTflVsnLbHvik2h+PnhuYB7Nfvigg
/w1nAiA2t+KoFdbKSCL9WaQ2wnuqOsx7JY8zUC2ZBvPak4rRffzkOkfwO4YQp6T37IbK37V2iUEW
fX1MjKcuD8u1I5szgP4psThEKVVmZQp0zZPvkzR+ekzjSevUGzeEKEbv0e1wygQdhsMUcq9R6Mnj
ML3mGd0oQtjz1hmyOyWdf9DUqJR6L8SqCsplL4rMxidII3owYlceMh+9nQXChYQTCPtYc7OhoMXf
y5CDemlS6Z09Jp1xCBNIFM009RDQgk1mkh0chno5z5jBcRUBYmxMams7piA0UacLzzrAOr5inO0b
MSzMEJfwG7RXuFtouIVGh4m2NeNwJ6f0w8jG1X29neIlCoyRzs98uZnbVu4MAwMCh43Wtf192/Kx
oWB/hvy7YZlMajibu6kltVx390tj/5ic0NQSfFJo9uO75m1LFolI9L6dOAV7M9fq3rhgmVsV4wRT
Ru2mgM7PDHKOKfLFtskrzD0JZdhVOoRHEYcvwbgYG45rd47iaLr47U86V4TTRQ+bBJ0j3YehPgsN
Nsmq4k+vMuhlMv7N2UJPg1S3kM+bNbjAiXRtl++GYHh2iaGO+UwjRLwDpAzjWHefbZoO23i4dlOv
3k8qcvB+HCwDY7I3IYZTdnz0TR5ux2ZyYCP0R26HRme3897w41tX9gwUeGlFxjrkpJGMgCuAu7S5
F62arsyiulhpwhYcDq/wEvZz4sNcKgBb9R6dL9LHz1lPL6Oo6bctugUZwcIM6VtVRG35a+p1F3iJ
zs4tew+IVUej+ETQ1+L/phwmjDzn5I8tnM8WXrwpNvUk443murjpyvAl29UKPYJkRILP48pL+S9b
zUhCuyVBtgCA8mChkQY9OQ9PmmJnu+xzcI3I6PoLGc0MeEUhSVQMJ6/Bodx4LLIskeQBIEEpqmlS
g5z4MHAtg2++pniw0wYzkI+uzihrcvqNpJSwpa4iQ/Y/Vw1fsZHJ/Ly6IZNmQSdiud6FyTPTRNCy
BanSsGmPU+pFaeLKK2xpXPdsbr9BUe/MLg+4Q0MzNnW3j1vXAfNj3uZLdr0EdnCsg2qM0On2vSbQ
jZaJHXHgJjxw7A/Mrj3Z5Nki5SHW4U24jFjVUbmv/bHBJi9ZxSqRbWfWtXv2ahy6sEdih7NqIhEP
mfuO0dARCg7QrE/hzJPsKbzjIoXZhjM02PR3gwmRkNtuw1ySyx6Pnr5nxcGeIs9hb2O4tTldVeoI
xwJMs44/AABOtvdloRBtTDX1d8sCn9f3AfP7jf3OBQUafkmet6E5BpeQEWndc91X9ac0FzoXCw7+
ukI5dNyTTZEJQTRYUlIwgSrz7m7y2h93BCDVCnpcJ9IvFZMdA89X6fvWDhQsj4WBaj6pqY2UYZNw
orzSWM9n9IiUWxMuoxX6ny4L2H5I3KtiKjeW1xcH0/BvnNbozg5G3tHmX0FU8vmMBhZW4EJFYB4z
/Lycs33aFgNzAy3kYFUEB0YreUsY5GxVFaLNmtUriOinYHBvPM1lCA4NOq938FEbI1GAFC4F1SOZ
ab2W5UQ2wsOAJ/KJO8N6KoJeBaUdL7GToEhijDeworOlvzBbfOyysN7BZyFhsOBelg7O6uRfPgfX
FBq9pUo4XFBchCPOdZBnW8JpFv5tSHvZIq8Np/oXTjkB4YpDLprDG070W1xZ/Y5jahDZAWsmr0gC
DTSy4N9OWYeP9Li5+2Zwf+FunOaeEUI7K2YVvISHAWbLABOp4WW/U71jR56ZjBtaZq9ihGfGNjaA
Mq+890hTyMnDQBiEP6XNRpkEt7J1QbnRS5cIslYtDsMpIC613NZu+BDU5YWsWg2AGc9RkMKVCl9Y
7V2fyVQuNeNIh6fScsV1jDUjLm60sF/D0fQZmGYXRoinYu4INEoXS5j9HcbBdxZAsUyNqyxw4UKG
HTb6+kYMpGsQZngxYVgnxkFxgatpAI6/AjxpAOngTI/Wb7v+dwmp7khl5XthQnY0JUuoZnzP2cH6
DAOqq8P4n2cNgudpPOU+99JBgXPkGv9ZZupx7OeDxBHHUJVDOneNgyv9F1lZnCG0y2sCPKAgsRw6
2jjart+gQZARDIOPNqiKTS/mUxBMEO0rIsnCzTC+TG9VisoUVA1TVgU/u25pNCszhiOyjDlG/0uM
6jhbTvXw90vOPOGQ4Djc/L0puWmR1Qkx8s6iO3G4PFQhKKG0IFQHFiTZJ9VgnRc+x3M3g57JvRnP
Kysp4fmVszPBFyjTc1oVt51ZqROV87dNWokjFLundjWXFsY3XneuSuwRaORMJOL8WC7tslFqElwC
nRFPgaio2woofeW0IhzztQ1a46amDXrIzORizoT3DJNguoD6Ncx0fUmLTFYiGPFbSX8hp2xGkHzp
TvSCd7+9gKR5c+sl3oZtFa01OycmKU9lVn1PCFKDmh7Bk7dHysd7TvpjSsFY9ihQYXcCJtUytgco
JexlE4cRBOb3yq0eS6e78qRNJh7cNlVgqCZBdWsE6iYcl7chCA9+md+4AgBM3pOddELChFQq7hXn
X9ap7i0rmztAXFu3fLHwOF4vRN8dw0mjGYclO4/AktWfSwlMNmN2UU6gwYIAkks4BHJrpcQVBrJG
OnA2PXTGJaw5YevqjP3gJjTora7MZBfzw+8kYZW4XkFTaHV2ACunfPUZoucxwY/Unm67pvlo7eLT
oNrNwB5FcfAExJ/PBMNs0iYHZmUxBF/X2ZpjgE0kHzZOMNQb1YSvnU240XbA/DaYQmEvosVVjxVW
/atgCsBo8HjDPQi6q6Bf1H79onRQeXsbwSy2qvvKzmMG9vlXT1sHJvWyh0w6Zm9TDerGomCLJAti
A98com4ZNxn6PRjujJfQJE6bK5fVkoIIrHSlxJnk1RkT8PQjcewdS8A5r6oVVNekVEzBRNQ2a5JN
SES1yiVKmJI7NIGKDy2Co3CHj4EYctGuZaGW/6nj5JPL8WMmNbWs+kaO9aZxepKGNYjpxRpew7T8
0BQgRG2NhjD2ycn2kschkafcnb8XOkC23WjfJGymLKWDvQlgklF+MoTJkwMe0qyNp8pjNzHW9OPo
POTFLQUCVGXGXJELoS9OA1g5vSXBeiUzb5fFNeN+5wvHPWQLtLPdwAiuKJCGLPuTpx4MqBjOsitP
2J2mDdD1mzk7JIFO9qjl7TYLSXRKZf90WbqHrXhmDIEyWn73zcJFoHMsKsyT3zlHkDB7bgQJP2hd
9ZSrVb4k6OZeYRd/FDklkniciJAM92PXf+GhPGMnNaOB4tCjje5HM/e1ZZIkX7OsITZ9HNssw90o
XhgN7JNRfsuWk3rWdxeeHzT55GL0zFWlst7TJS5Jy4mIYtvrXt9Y9nAKl4wEX853u7dGzMIEUM0x
A87Lzjwo78ts57cunI6jU2Jb71+r+VwC+kRNnvFkJ9cxK4uf+o+eZ78oE5Crli+JH3+2P/PsPE6x
v+U4dXFj8I+8Rnj1OvBfg+GypNndnLvlHvDPUxdWEKsl0YFufoO6CkWMXCcUBTTdROHOsS6ab1bn
7rrfOE3uQbvd6Yb1oF6vhy5Di5AtZ+rZnWIIDkzAtmmLU3GNzSSe+9R4C98GFS47b31AcoKSU2e9
5Vy4t4G27oG+BNGc9SDNO4NvhPMCcfzDfe97f59NKe5Yjm+R3QzvXgdSrSARal2pmP1HIN+uvDgu
qcTZ64Si3tF6nYpXnf5Avbj37CKO7vLePchkguYopmfwyKd6QRcmRhRJzCVuO3PrZD3AAJtzKTTU
i2eyi1GG+JXiKdt7zE931jxelhku6ewRCUB3wxjI6ah3P1unp3+FEsGFdCqv7+lKF95LSzoSB+c1
d84h0n19ExvyH6amfT4Xn74NKkDoj/BOpuKonOnWRPDvQoNXbcLdew4NuDkNuJVZfw5z9oOa6cE1
bH8WUfHMkFsjaXJMnPljYqE9LHyPbe7E0/LDjDjgHoEQWTvdcXDW+7dkfFtUUBbruLyk2U9BORYt
2pCe3bhnmOOCJvIRM2sEXrumHWaeYyNqzQqs5x4pnsdG1ZFXOhxAyyDbxY3gW+eMDc3KI3im7ttq
OammrDPpLI7luHylxkByycv2MuEWWNU3HYo5zsnvqQ3PVo3pFWUAtjVoyoafLhISBMmZ2zLBsuwZ
beFGBgc4uYUYMe6HUNXkbKM0oQuIEO3ExCJHbk+/eTlMQaCJvSzYCeE6IkEcXFgfu6GEC6jnUzxo
hx2DqLaQzA618WpW6U/FqrARjngLGpfzvATw2BDuTYZMbMgGbqArtSiNR0fpW4vqW8Z+1CYGfVIe
rF3X2YQ3e+LG3XeyWk1rdDzyXri7G1bktLYJduRnN5zeShswANqAuzJmxpZVMGkx2p3yFFGSDF5F
fGDOOOlxfu5aqqshMbKcc5RTtjjzgyWicC3XvqJeH7w0Q5h1zrVXbzMjNHgK/taW/IotYdo0eJaj
wDecKBAPoJ3f9JDHACUYhIzevTDNYZvEw4Opm3qvK/Ecu+MztlHyJPWIlSi9cmzvNrOYCJj45Ti6
qKjw3Au1NtdWEG9JiZJsXzi6xzhrDlX20Bnmk+O0KX578Z4MHFKgO1wveXWdoSBGQebdy8J+DHUk
paw3FZn9PZUt5O6oLWhS4YKFXD6oKtvAVuVhVd+o2u8EHe7HFKXRov17Oxv+t2h+sJy91QhwXIV5
X2zsXbmsJ1ZgJ2ZDeVBPkFGk3rlWfLtE9dw3eEfyUtw6xKSNqj1xz3kzRSWjhiPSZvB6ruXleHQ8
hH9h5ge0AwylntqGng3ss2CYglXT4kS4ybAobXPbegCIKzY2hHlqG09+DkZD0OxV1+YnRCs4z8Hq
FGeJ8mmJ5SSw3GdUDm046kKQCUEWev0vkwi4HIXzT2cpKSxQLyk8J9UzE26NWeyoMQUF3AMFmAPs
kXjGclxQ8a6a1SMvKAgkqfPlpvLd5i541YH8qBfMNqGxJ3fGwoWPzuhYhF3CrAyeiBsYjwH1J/g8
9o68ajL11uRMmJMp3qjCe/U6fd1PCZsQSbUonaprb3RvtIVJOW47wCgBt7S4k8/mdM796YPJ12GQ
jOOQzEsShGLO/pVuhrCVtiNFJtUNA6lLMo1PIxQTDgYrXSmHf2fanz0ihqHI/WYBlESy7puuJjvu
5ldMsrKo5ygcKnq65zZ+7tyALhxQo1bPdLV3DUD6Q/thOs0Zce1h7nOWke4dFDrc8SG5W0m0Cxk8
Rn3zNp/gbZDAE/Y5ruSvUQXUrnjX8ZjzNYcb00tglVbMP+IU9bVuuXN2ZGJSIIe+M0V5U5z05H0y
Qgt7cZ1ZXbnxi64DfDF0myBNvuywfuZyw95rEANOhwOGuXETVOI2B890CMfxK0BB95P8Lpmm9hTo
O2Ypy2ZZR1oeYUMkg3FnT+Nz7MGT9Zv1uFXKq36HqPUbQCnklk1Vl1+yIDKfYeFZGFYCrrQ7Hh+/
e03SnJotz70fkVwIvH/a4bQVQm/KcJhuFq9WkWlP3z59q5HwuSzHfv3Cseyl4BjjC24Egvgv5m9/
JEGJ3TkO6usq9PcdBjLcFJgy0mBBeam/kMRvSgrv7TnZhEzpI+54/wbake2qOijdgJ+1VbBNO6yd
BQ6FJde3ntEcmjy7+Dk51nrmx62Ka/Snn5Y9KELWJxvxWi9DeNLUhw6mWWElSehcRH7ukaI2jWkc
2xzhU4YsHCkjcAHUY4SaheblXw0lloRRf7AlZ7iU+8hmO11GrD/S7Z/Q272j59FqDE/kEv/Eyxje
V8iZvnribu0TN3ygk2iFLsKAqdgD68cxHyuCgcSbB5uJWm2hYYPbW3gd0ncsBwdcC2gCkQTAVgo4
/oN8dQ18RSWBfqTZMrvwstIE5bYuD00oh+ug6vZsQfaeC9l2lZBcydioSQaamfFyhs6Eym2KB5ma
p9zT5bEX+tm2O15VNucB7qC/+PGfwgUDgq8T2CM5u4RKcNCUIc+EQoAZXkFWcxzweZmmkN/JlVHN
gV8E1NOpn9WB6ybmqmnXc8DkIJu+Uo/lR6bP4dfF86ngBlLTXAzcrnxAqGn+Poi0xkJQJ+sE/iPU
pGtQ4R2h7nx+6EvZvnLzpbBnGc5jHv4mszlGihKMCvJOVDbN4ywulpx9Ck4wMoeiPA5kCbKZb+MU
hNlHPhhTxCqlN0XHsVKN9R6ZrYnp1ZiObuaCdNFoFcnNoIMLaxULZzFQGmJcWXP5krcFwkj7yslM
n0pzfDNH3GMkyoPiqm8R/bxYI+yR1o0BGfalhq8NZi3Lsn0ASTKyxmJtoeHMkYVIcEvN/SdSnXHy
hDjYy+jtymTFsur2XscVVd8mjV2oWPBkuBFjdRhUwRdCISLDWrmgxgW/TUiHUlv7+S7V+l6Fkg/G
NQtvT2k5etsu+IQ9xP0DPWmPoIKhyWQGNglsR5XZPCzYFjeDWz1RCXwaEwcdFJxKt/y6HYjTvHxW
VfGtM/tdhbzYwtJ4TiWy7KKmDzfxPoQNuDWnGJ4cK84x2YyR45XHb7c3AG0b/bZsbcjktO9VM3on
6jvXa070XMmEtci9yfWUe/w7KtGxMMcXZKIoaHndJOVTtvQf86fZj4hsxjb3D2YTWMzc5YljfkAh
F+ohiCts3iEBxQ4zG7wJRsy7ICGwByJkP4IAaeZ7PESvVmJ/N7N+WhbUytorX3qRPykpSc2GEXeG
asrPI9v0bAY3S1e+myUmJFrXgexNoMjb9pmgAEMA9xCqyj14tK0sTNq0nwUHbx6v3MzZWURgDkAv
L4ZjfCd+PdGdQI8ZU0jWiZHc5Kp8EifFQT1yX97qHtB7CFB/jEHHxgoSksXhHzIvhpGy2jL6vFNZ
u+s7/7N2gpMtun9d2dyEMpgiWTFuEieLS/Wm7XL4c4UPRYsxa0t1T5dMJ3KZdxyu4X3TkGOa7S3H
GXhQCl0G1zLiHbvySKmZK8HkicphyrtcsgrQad7dTDOvJQJmqKwZrIXkTWArjnILzV2A6efkTJkV
aOrDwI7GOBtsmSJrHzvud2sUP4Xv/swg7TJFusdHalav40TmIcjte2Wg0axFARIfd0TjBnN5a9lW
E4ZuX83bcvCdDcXSr5xM4FhhM0TU1MDGS7pu6/UTpsUpmMidL+IZAgdnlnSBA1R5pDn4FsiGlFYQ
Xno3hVlyyFyr23QTZQUJUUX6Ni3W3sHC15J/OqGkryZzIV3149au9a4faurdFqIOBphrwDGEFZnK
cNTfWmq+s3UNscsZP5aiecroFfkinJceKWJDtaHtliWXkldAtkvNOhiAG3JNfiQUbl4TG0o2Yyku
TTm9OqZzo03/vSnNbRDb/4qG2eU862Ajk43GD7O1/EF8xmCi13OTBeFI1leiS58VHuksZX8o02/T
LkZu9W9Yw39sB3EBM85nVc6v08gZUqZsG6GVUF/QAssDDlaV3Lp7F1Mg5gaQuy9jZz34rmFyL0+h
NXLripMGVJc1mSxWnbWBT8PLAMlr08Ses6Ef9MWcYc+5jOZtRYYAN3HMVEj1LCOq6J6HniCLxT7X
MfkYzM+6n0/JIuTOd5bbSTE2NFMKgbFyNBDX6r2kSmzr51jzM6zccLtelrRs92Y36S195HpPtvu7
HNiRDJe5p8FNKwMwuliAS9PhCfvU1lR8wDg3712+AJg/TnYKBdKxzWnGPcbdbBKtWN7aCa5VYqOb
cwT5AevE8sC9Y7IczETDVmMZ2SwDDgUz+exKxH6zC78Wi8sskLv7oeOUq73rYYK/1aiFyveOORBJ
EPdjQUqO6wxOi4/cnhU25wn16ld2zz7JIJyKKMJGbmGAIa72npTTVvpcjAoJOA9RzzNzl44frvHz
PDLXGFeACtr0pgc3vGlt/a2NIL7p3Y9GoqL7dlByLFl+WU3UNbOrvZyAqSPvZsY/zR/yc9bkTBOG
0ENiOZGbBlws271VY1AIgZ3M6/RASMu8zBkn0TK8T2sxHx235jY8j+3OUyXocms8EEvr953hF7w/
rI6K/XkXxsXHYCeUgVQxGitgTheG00NTHEBsT5m9RHEMaDHM7iolf1RnNgS2wU7PwfwiJojpk4vG
lrtA5BIivtpOV79Oq46MaAFFgHM2OYQVuK83uJ+WPn2tHPzezmCmlIWYFy7vE1HEHDWyZPWfi5zh
o7gYRm5FYhDvKgBiVg7TPxXOiLE8VAa5BLNFq4Q+uoHbAhRcOcepczvuBG62tzD682xb60ZLziEH
n1f3RYNEoP+HrjNbblTZuu4TEUGTdLdW30uW27ohyq4q+r5LePp/gPbZdb4T8d8QgGRbllCSudac
Yx5ZbWlBniN+mmQTPr6SommPFpQonUb9qiCPZ1315T6qxWcC2INCfHUSItmRk/qqRLRqdGNN4OdU
4AQrZ+qatQi06FI0ALR1iiE+6rnNCC3jCd8WA5K/llMTBp0pHaaqwZdqvwuLGbbas2x0LH1LTVy9
DSotVISWOzNuvJuO9wUxO2QyKwPQ7pbmMtPQEcqB8hqWPTLRGDMj3ph8LIIjnmu638AqnoKYWyWX
0Kh5/DNqZj6lPZ0wm6qDXrigmhL5kmnqr1xXvY3mEJ8BDG3gfsl71+ZMIkcyvEAfkaCrRLSza7sj
uIQVQK0wezvoXJJxGGUrUQ/lvhKQT+fNfGgVVTHl4j071JHhTRs0vc0pYuexi3OrQqWeI+PpMBBg
s0OVWnUD29F38Gt6Jov3usmRJ9ZHBHLKOvJ13KzTqXmDdJwlmzAPVovsX0xxOX83wRSME83pOARY
b7G9LtoJHYoDGjDovDcxQP8e5hPoyoDTzB1QpvuCb2j82FUn2ugwbbzUo/uN8ZJVKkDUeaOE/9mb
D50JnEqMaAPEbqfk3G+KFHggk2d25w1hEOR7iPwqJnZtPGXzRNzcnihakuk79VLnTeNl1WMvddxO
W80nMdnVCHmnJyWaXvKChh/p9KWrAquHRS7/2QgRsqjuj0YaKBh99G83AXBo8wpZZmgLm6IYEwQX
aKSnqBUvwur4qBJJ2hSdEZHmVFtrRI9eTxOrskBS6f1IcMD0zsz/8LzHVIc3oYkuqmKCNcASOvoJ
ULh9jG17j6J1bZnykE6fbideqxrRWOCjxBushW3kBQz/2AAL4AvaNIQjQsc/9ArvuhqSfPH3k5k/
rXlTT5+b1xDpgPiICJ8f83UQDsJdtZr4EdXo8LOD8lv41CIkb5Kl3QekrMs0L+nPsRY3tF8URH+T
XafgNcfo2vBbRqUlxNtx8HWVE/U5+p/3RdA+I1V3O79Xj4fpb3PTMl0mgWUj6cVPkN5KNeHHzbt9
rAO6LdO+JjrR+n6c69DpPB5u512/tPL9vOnTif1cWggLZppwaDdOzJdsumCny9TUR5uIt/hdr1l4
Pi6m/72u5ovLi1NvDcHuyD3SKz/mS7LpNJC3OcQXTUYRgqtg5yNw2MxvqTMTeOc3W/771Xh8P/49
zOoUqSoiDIuPNQUVsJ/3cn+kbFfRZ0QYQUm0rKv9Y6O6/+zN7xjdBNq9FR38oGzGfcLEaT/IGB3T
tIlNpUEiyJQkQxfDihsoYVeW4a2ZNrQV2oUDIWctbI914yCIIiwz7pPgmoKbO0R8uHoZ0cimrBuW
lEaEHG2slK51pYdkHvtw2DepYSxaN2hQM4F7qeYN9f2AdvT57/M1dGpPehPVu/nH5wf0wCEegoj6
1fxT8wPFEDbbaCRxWgs142Aa7tVTffda2jptWgrDacYpktBQ1dhAXw077S7zMwKvcq/CaH8gA58i
lP7zk2kLK9wvGK0HPVkWlJ1vpuL4N6vs1RUloeZxrtekf1OcjJiXMtfRenM4b4jDlQcD/sz8U/PP
Yz2qLwM3ifbfZz2eiscoK9L2HKTh1VFz6xCVrbiSbIkxAVs06+RIXIPp3IAPepXS9F6OIglg4zAT
ZyCsPuen/H2eFR4gQCqX+Rf1I4tjLoBxheYD/a68hoWpP/7I/ARcOIKUxJEFHD5JRkH+nGoWzkZJ
fMJTEUyiCwjQxKu5R609tFaJSl7VU2LG5lUo7b4cPeM4TD/L+G5eFTIAFilm3M18bt5w+zWZ4lAI
+HtOG6LkOM0Hh7D0drKUf6hFhrfCjodrUawkda+bA3HTQn53BmerXy1ruEexmh2aJjCu86l2oCto
kxK1VJB6zKfmByOU6ztLZzEwn5s3rjHUfNj/fUYpWfP5LKmETjzO36dmfQ3dqZD08KenzA9EJllU
jSXe//71+TxMo6e4sgkx+fdVuUy+KEnTl5+fMUwvPm2aat1aCnigwi6vUJczx/QuxbSpHHi1guS5
bsQA5Pi9edVy27yqjMiL3BpKpIecA/9kXmGcy4lUSidsOjdvXEgRhykbHHTE38srUszkbAmXhtuh
pzD1FJetvVJGIKVlRzokcvlXaUXRQaKepyuMeKC16Q9LZqKwvftrU95FMN6rhvn6aMslpr+fdRMr
13LaZJUM1oHuBVPp3LvOD6g5ecu6jWzHREeLo0Em8UnKbjc/5XGu8g4la/7r4yhStBs5F4deF/qG
uPRgWygEbWA3Hs/IAp7GnPiZqdMV5v3Rr8yf3LHe6pqILY9lViRDlPc17fT4bKLFeJKKFi7duifm
vVqNofYSdbr7lJf0YqXmvBa6t60BptYeL5hR48msrCfLRklSu6cef9KA062R/q/ChdUYFna4rHPr
qSRjp049dx0mzS+vb3eRhmGsDL3qqdXj6snNk28ZEzKKqzfT5W+rTFRA4Ds/M6h6WR3p6l7xU7ia
sTX8kOgPxNt8o08M1eZ+ZLJe8GtOqRy/fIU8Ur77hwENR4lJl915YzWOyvyut5XFvCum4/kRM8lB
C0F+buLLWEuGjfkJbhJ5/zx3Pi60RANqyk9V/+552Tjsx/QX+STEjc0P/s9zH4/MP+FENeHxqbor
FQXq+t9nP/5oC4UaNc30u/lv3pKi8dbzz/3XL58ffbywEXCD3UTEFU8vicKm8VQNulgOjveflz0/
+79+7eMHI6MpllUR4n2afvLv69X+/u+PP/n3P3aDqMKy637/PfVf/9j/vlOmOjhbQVoYWm0+g78/
I6GDLTDfAdIc5L00zWgDyt0shLzlRdE9K6F0t/7g2U+kEUyMXYFkFZ5btDMirXsWal/cOqox08F8
JrIruSmcgDz5ECMlveqdnXToEmpGkNPQtcOhyPurMWxawjrepKVUZ8T0BAJH0n4WSUcRYvLJHsyx
GugCxYNJMzSkamqwDB8qF+kRz18qYuye5z0/Q79L9zk6oG+vqLK77Vo1lPrZYoVHeQvwDAsNjWVX
ZnV3FxXpFO9dJRo2rIIoY83p3cWIlHQz/9S8UdJsGddi55QQUi3i7466oDvj2ubejLv4aPJdfio1
hyQY06S+naEHCwSBQp0rx10JdGI+Ij1hpIGA1iSrMar5wAcuIYzudTZkmJynPSX3o11Pv8ijt+e4
tJfa54Swrjt4T43IpwlXqLaY8rBgcOscfhRe/xmk/PNOxgJfVZGLFmbtHZCEEAWoV/Zbmtkb3Kuk
1YWScKfeONFy9RfQdexPx6BPTB84PYvYUm5K5n70dBY+y8I5p3ry5jne8ENEyIBob9xdlgWHxNQL
Ko2Fe0b/gFEpV94o6dq3chzKCz+MTyWhiMN6gDKbOX7ofooNyCuNd5sRaFBE+OwqGYnYWTtBbTXQ
Ds7kt1Zoxp7yhKg7AmRKyidNDLyyPZjzNZCEtO65DCkmYnm/mMxKtwVlPaA+wXp+lRBxFqOuE43T
jltFKtTxKXmhlq2xdGSq91KAKpiadP3JJ5h0bw2qvxCp9is2s+FKzVc+NmVMZY7I9E0v6z/QsCoD
vbq0t7ZKCSYjNNsbhxZwOe4LWxk2pSrp49t2BL63bvAnIARS0Nu7REud/26U6bDq62uaJ4t2wpg1
AEtwo4S0FqbDqlEFV5Qrr0AwKSoUr0nqiz+4nV5hUtQfNEHht2dFs/ZCEhFyawOlwa4XgXQwkRNG
e9Sx7z81A21agnuw3WusxA6eZXiHpmu9x14svqKsV45BPBTGskTGRsSRVjybE4oOmfdr5SnuraTH
wlcISZ/SWpA9S6lhc4iYW3qeY0KtQVDbRU6611OvP1GAqPHSeWs0A80OpVDxzhsG95ogRV1w3yxi
AXMN+XevJOWtNopvZ4iDd6iKcoksOrq0HkI7s6ANZhTyO0TjQCQBgJXA0teiL0qK5wBX+4BKol7T
HxAaZpiwpg4yxK176Q3WWfHItE2dDudzYE/2blESlTH2w4+Q+4aom8/eBXCfMMFbx8yoGFOCgKpZ
RVASJrSe4KHrf22S6uI7hXMQLrXJVAqIttMwUoZ8w7JRvSZWVJy60n8mQoBgSJU212EwgIobpMFe
CEa29zSJw3UH1elNCfNbHCJGhvbogRpqPzShWe+tKLJlUerGpWpMwgf8GLaDDoi28NpjFUlWwbSA
1sQ6ExttBObdCXL/hG0Hz82wy9zg0/CSydKTDDRzSiHnc61qnLQGxsSaOadz8xXExiYGZIm34ega
1K2E6eh73yEWPJkQN4H3m76Lc24EUxQQSQEzIdtu4I9RrBdKY949s6pWDlL8NWs7+1gE4Tda73yP
CQ80ixLwhQaN+NORHnJMSh83o0Jxy6Le/6H2AB1yz6BQaaWHoOCuqFrqTxJ8cX4pQXPrxL0YHS5b
kcSITey6Z3XHp4ZlBNOvZu0iI26mQZF5bdO9arE3MPF3vgfSNYg01VrENXx7rZxEeW5Z8W7+Rg+d
Xm0xn3VPcuJq6im8ghQebU6vfjmE0wRO7aqbM/EG8rSjTNp56JGmQ5wf5plVwcVNPPsUKn7xyjDN
PaZjEmv76g4QNK8zM+/1aIu74ZV/CCrKRKwda9XRX00TVrZWdNmpnA7t6TBQQ7nAYEEsUW6FZzBJ
mLrCOP02s03cDNXXMKFRA/R2pWa5n6i/zzO5FlL1QgESe1d48ylRqQxpbZb/Qb8yif8Q4j+FZkQN
Acva0XPbcB10tXZ3x9ggLthvF14tCR+baIGFNEIK9W7OZcphiObwoJLFBsacr7eiLTS1WjimOREj
VTvceKr8ZTgWxsuqps8rrCkFlrs2RI6ESPlexCfrk1taWa1UXsJCs6v8DGRCru0QwTH8etl397AB
6VKoLjBwjoKa9qfi43/uuYzCKr4/xvcIGPsOxpoPyNNqPkuzONkihkIf0//Nso7/mit/wfcRre08
Aqfz1u2JnuipjD5GQ0wbqLUT4zYO9D8MQtVWNVbHm2/YxxKL6hs5ZVirUhy58yHOHuUJdSVUrIhv
7jwMlgJIZ+LquyjMnTOJuuk2GIIUb0V3xIumfoLLcPkrwrqMiUkvwKjNGDXlaL5keB7oWU/l3sn9
YOn/7Cn+IBeY/0CwTggpB2bStrJoT0RDQZN+Pkla1XuoBpuYdL3erNu1pgbMeqXUFoGPxTrI7GxV
G236kiEThg5s/eodcoE0v9BWKCqaa4FeCSWK/jofqaVLD3mtSE197dMqPVomFcl8wrg0Cj6eXsf9
3CMFvIzWsEDzNXw0FUpNRNLFLhRqcI9UmwDWIVpHUt2IrkYGPt9RFZasXU59Yj4n6gKwYD9Uty4O
3HU1kAmigCnsy/Rb66yXXPTJXhBNsc5UjDRlZUGwtCzjOm8gxxAlQrEJ1RTnAomRwSGreZ6UqcKw
t7oWVIshanHKa+TiBV1CZAbG7JWcXnJv5UgMEyZS+Bu1q+FjuueasX5ZAyjKzv9u4tekBUyQa07w
1RpEoGpjmD/rozT3EF/wBs53TI++A4lubnWDXuqu5/9sPtRUGKKN7YIoRVSqsoa8G4HxbgrcPRns
5Y0CpPZmaw4FJ/TKi5CvygtZwE3TW/ewMrsX/ugvvam8Y68QtRzGodM993FIJorv1KfCxYWWFYr9
4upEPTRhVl4Is0XTa7fPWeb2F51V+asm6ufOHORl/oAbr3/OtbE6lEl5BVkbXls/ZqrT2cm3F1AZ
FZn2qVsB/jY3zA6+yjMqBQAtYeMgn1oaCQqjGdl4XXvwjUT7amzW7oHidEg6rOzDK+DISyePt0pV
Zx81d31bMDOI3VS92Yn2LAwv/eAm4m7SMlkbFqqwEIkjgXb1KhcMs2FWHEYzX/eKR/Bi3n13Frqg
poNzlWU9KWmlL84q9kdqMvgQw7J+HtTsh+tS4EPMAA3Sy+MzDOM3Sh/aC+DK4AX0kjIdWHivLhCN
4AMnB9SGzb0rs/aCxidCh3Dtqyr5XSY3D9PRb51fw3Rbd16hmC4t0U+WpbB490OVcJHUpeM0HdbM
AsBHNPS8SmywZlOCCivd+GjZI7GHCT7Px7ATCteidwMrv9DI5y4i1iLz4byZ+fnkX2K+dCoL1CdY
6KaS9kkpXGc/Mkv0EavDspjOkQ3K3YUb7amrdLxKcaxATarIj8SDvnQGSLhPinKHy2Jf8L9yZLTD
ayLs5GBTWri2OD/2mjZ+UcrES1NU8KmnW918v6MZmEISLHCgcOMrqqg+GKX/qqpZe0z7SaE73Zr0
/3v491ElODHH+dPJSD7Xo1PttJEOT4Gmjmo6dL35MrSlSqM/0gj3DUP7aCkjSWahftYL2lb5fEuv
g4JbpTXkK0NQA0urIXrzItKhYX5EjY0kVK0D6nBIIDozys/GWOjMX1udOSl176c4B+v0QNepOZL7
ylE7KgeMUxqNto+4G7olSlt1Z0yHnW9uye4en7P4QryQfclMViGsD4ePtI+v3PoKerPSvAvdeJeI
0XDw+b9R6JcIQsGS1WGVI0mGelLN1LImhkNR0yvsBrv4DNUYvonRvZum7uzTgKZ5KrNyJe2mY/Kb
KyfK5xsgD9XNigi8r7O1T4LbOSxtCFTWWDOnYGGIHhXdugD8qeW+drJVOupK5kcvAcMUgTzOGsSo
upA1YV60Qziuo0JdWFC+bkrKdTe/sXkbIJIldWJhYZFd+nklT7ZCdAkVpi+EA+iJ7R9K5P3+d0dR
5FdpluI4/6ZBU98zVeaHefyqUV9h+03UUxwLH8c9nimCNRrYBEX/A50yo/BzDNZxiRIbgJdTMa5H
1UtVxC8s1InwnU71NqWy0jTwmkwPyrpo4dFgI50fjRznJ0kKybrwkanGEwExVRFb9JprH0eYJK+k
ea3m8+Y0yEOydh+Hvm++q5QNqDy3ZEgiOJ2f5YwiX+WAMilrNuW6Ck1inTvx4QNZ/ZWOLPu16QZM
cleVmcg1MHdvQys1v/M2/o5SLf6kY03tsK+CZRINYiejCv2I7+JCb7tzovNW0BlaC3LncbUBUHdl
63515JVGwr7HTuB8d727ShU7QwoHGtnTo/a3qwDBiBrzgySHgsAwBK2UNZgQ9/6msZQIK2PbHyf4
E7QoGtcJ2gTQQSVxH/BuQKYBWmRjL4HI+qwjveKlf9dDg8Kb7dQXV2nRwlfCoeKY16e8ALcRaKVD
Aq2tryeiXAKKMog17cW1+k8y5LXTQCLIywDxYMGa3duqdrEeubah+eK2siSXZ1xL602NFZbhIrp7
MQajdIzR25uC5a1pEL80P4Uc8jMtTh9NY63vk1IGd9zGTEGt4TYfgR3Bv+JQzezIqplPidIN7kL+
8acnObE6XutRRxD9n+Up/wLoVk0D/jutVkfkz+vCRFGcxAW5VIbFJCv3rJ8UUOlKTIw/1XaslVJZ
OBynw6FED+TAQo3TLP4M7PylJQfCf/KB0zDB++Pm/gf+kOPoufKYxnn8KucKS6LXFfOt1sLDD9T3
8cVKOuckSwLlGIW9j7r9CsJWe2cqyMKbj9iNy/CraZVLl2bNq6cb6rYs2pe+s3DUlRmaxTFRL1ka
qItGGsu4Scw7hACTT4SX46tSYRWT6ouR/Lsr3imI/1x24FjWjt/gCAOz8NMqv6OSRQBAMG1dcMvD
oR6HbyLoF0qjnUZm7qgEibVB+G+cHIPeBEG65BchS4C1FkxIBTJMRiLPws7PEC37MLRUP9x2KaJw
OKE2UTqFPHk5mVdNW7jrRCr2uVAcajm6/lpUFjYAwViv2JPmKa3aK+4nBIe2T/sXZz/9AJROcalv
mPfKq8Jc/SrdLt7KjNQetTDEyvMdJhtm23F7V7Y43yaS39g16laO3XdhWSyk/VEHGT3/JfLkVsLz
SbUIGy/YGlxu4KLwyksvIDjayPIP+Cd5ZyCUrpt1ylDAJWrmZ63pDTrGzV3VimYHBcxcO3lk7akM
CcRxdX3rVFbMsTnZQMc7vtZ6BYVMgUFj1s+PDcB3TLU6OKBelNU6j5YiJHaia8Lmed7IpCBAMm7G
TZAlX36cVs9+nEBdMorfYKIeO9MZP4ZYOuqhh5w+H9YsEvOtipP0Pe+3ueOy/nLgc/gFzQmtYk9y
TeVlc6krO790cdpA4fLUr57/Y0tWKqFqkX+cwbMEaEAXs/QRwkEbnkGHnMjrC6akPQpSCm8VSO9K
u4TIy6zOU86P6mlTqMkSjgtaiA4aGevWoF+jltsQCTWBrY2auqLM8Wj0/u7xUeB9HlahD3ukiZm6
OKl25LpNdj2zEaiHzH799kqtYLjVaZY/T/8Zzgu/V63vaSd3Bvvbj3vqaZAKZdu9WJY61R8bsTEK
230LjGGn1tmvboyMq6Y16aZ2IQEldeosHrRMxef+Y2fFpaxRMszQTqNwoYal5iH4RlwpzygBUfpP
fvHH5ZOpyakMFYVUgeLcBlpMzmcbH6AAu4fQx2U4p9EUHjjHNnGDA+R4dBwZ+pu47wCCaDlZmrKK
Cdn0huGq/k5KZgS0q8inLVVtO18GwwBMAYFRsEJkQ92Dysi80eDeoOXG2WVk8ITp76x9Q8bPxjR3
9/wKn3DDvU03dQKkhqU/QTP1tHI2IVSldULoyQlUH9JstN1uUgb8Xd4aiSiFLsgtiE3vd9P/wZgV
/MoUZFhFjQzrkSESodutcASnyzaO8i2pRzep8ejfF2ekFO8JeH0MA5ADVXXRh9Sc4rqrDyAmWdeb
YfjlaAdDQZlXxXBAGzV8xoOrPdMjX7pmn54dR760ade9BEbYvcRED8FfvnuuUe3znNUQIRQJM1BD
r18qlTufZmFQCYMWjeT0NaJdrtERA94k6kkYLvZdLokCLDEatHXKUKEi7/WdVj0//jGjNYIN7kYb
tZcrNyUyl03iIviLYkwbeWI5GzFN3amGlCSAp+LUEOCD3C634pPabysbKirIP3OrJ6by3kpMUyxd
dkM50Y/bBBDM/3kwzt2fxqg65xkjWzH9OJUohmfAZdJTRUWRdLS7plrkYL1AIiVoOQc1IY/A16/z
Jx2BYG3UOKDpVunDIcjLfq9FLE5l2P+evzmZQY8pirJd7TvuqRSRA4HGiRFktR9NmitbIrfwmnvK
tQUN8JkwKOGqDdwrHix9IxTjWrTBuDSmZX6pEvXperSB9YmgXVJ0naHyTGIhr8xDFyRTEg1sd18r
VIxdaeKFytqx3FEez+p2YjJQsej6CSfCGT++BanNFYuxfKnYYjhI38d5GOM6pyA//nSoVD21I6p1
xUkwHje6chBNMa4cVy+vQC35CPFbhFhyABLnucZ46MS//+7Eq8DT6TTGxUfkxf6qECPGcVf9JbNw
WEXIBHbU70uGuLTdUiKqn+fVezSFKo16DYGopY4G0RK5FpD1pwSDxpfuh2vX6MUfrrG9ayX5xgKS
tzLddDjhu/Kfai1xfjLZJvIG39EhcAqxZUaR0412aTFyx9MEuky3aTeP8QcUIMEGqdm+2SR7Rmo8
/vAsIhGEjKmqetKjaa/ixxemQRHQJS4i0zE4Ge69qTBP9FMhgfpri5py2BVTcYSEjGVVgoGIqxHw
pM51bIfpbR7sy9C/5bVmngntmizBVfodyd+qqtY/C3TkS7jQi056A8RCZlK9xvVbEA8DIqlezt8t
gGTNc5+QkqrZYYvwBh3eBDpmuaEvkz4ayTtUCI4kCF2YIdWEQQ1orsPHsk1tPY8U9jSW9eOIwR35
7SMsZpTyj8q4eBOq/C4T2N9AAfuFFwwbMP/Md5Q8eW/dty51xi28DMifuif3uY6trckG/QTwAPeh
0r+m1qi9IzbSlsLxyzOEzRaaVXlq0SzhGwGfh2O9rIBf+d5C9taIvS1/sUDE/6m0L+p15hqeab6S
IHBPFNWX5pS6JIshPRkdGtOe1KJ5Uw+2e6DyS6avuQBREF5qM/1+vMtBqZ/m+UBtoF/tGwARVIB+
MS9XFnkrJxZ5px0HKyE9zydwBC76PtS5B01zzI6++6lGFq+qAGSKQlGvHXkK+7gTB2voqF7nRdjf
4eCbKFXT6pRiL30iQme42ioowJTA7dxO7F9OYCDOKiRk9NSDYOEXd4+UQ9xRICUHtFQoumDyalW3
wH3tE7kD6UbHVrORGSbXsU8INsxwCDsY5tuhUfdNIGH0gmrCaicZMctmM4+qkQ8pTDfHkxvWGngc
G/G3b8DZcUb3PhK4gia9vyuWG27mq6gSrdzHdo8ckg7w+XFfzRkpTzKmCQFYyj2PSvHLZV7OZLkH
F5nVlO9Tc28ToHWPc/0+Z/+YOV7HxI1vlZvcIoNmTWDX7vXxC6uQ6ogfVmuNaNJlaFE9o7hhrEyr
oijbRDRwih9R6B8cX2t3mS38E5UrA5UukxVMYk+xFdWX1rHkU9N6mITIA7IvjjuOFEvfirYkkWDM
LXsJwoM+2jSZcnrGL2YwpAJaKVASLyg0qrg2tuCyfA+6nACbMByWoE7UT9aq35Ggl5onkKKw+j07
Xu2yaINEnLThXmpmj9gLr11ehi3eNfYio/tnL/h3b0RsItVcvP7/n9uDosc7hkurYkCSYw4tYAo3
oIukYA2m3jyHGlBKhono3OvM2Mg21Xd4+fO1LtT4MyREDB9v95W1OuL6Tiin0jHIH6lBsFGXMTwt
/tEk8S6SrEzRjd8yI/E/LBs9b4A/8EQenremUHjyMK7vEM/RO03b8Ww20MfjOmpeRJBPQhBwVoNC
1CkFhHU2aaXmef+8AbxIu4TqKDSWb6/M+WQTkn7MCPaDUEAOo1thcVvjdxmESqrXpMMJ1KRfUVOt
VjHZQYRBsynHot9ZpeGUmyAyS+DOcNrTaY2ZtvChmmrEdZ8W8GBDCiyDTpGIPrD+FLCWBJKKa0gD
WbtP0gxHF1aUt25A/Yx1xd/MhzCgEDLxuYesXgnR8iBG27SNVWMIv2Kf6a+j/HrEFmCCqrZ2rveU
/fEQDhiVDmbveIfCm5r+aNRnvpnqGPlp3ps3HkVSws3JDAtKEa50AyieMQp1r2OJnf/FeTOkb7TN
8o9IGw/2dN8yEDRncIy/BBipwQfksM70XizVzuAO6iU7leAyvPW+fuimzXy+Tv9JkcsCw1oTUTxS
cKVxyxUkWXxwWc0BbfP03SvaD1kT/GzC0TBjkVxxb5ngjFvca7GPA0GHGxHQRcs9F31ObuXbjGLx
UZboyGMFqwGYLXIXphvNPFjIwH17vFKjIuaJnEAHYgPi3LaKDoOZcr+UVMGrRIfQxQZ3nXaoi0Jd
JWD0ge7G5k3Bgkd/XXkLfMJBgXdDIJ8O8VJ6S9rZ5kp6usTAFRrY4kaUadtH1wdI/i5EVw5gpYYF
ZM89K4KrQuKSU4BJDazPnOrAXwWH4JbAC/0xCxF08NkYSoBmBbJIb1LEyCgGpp1kZ0exnb4ojhks
gyFBod6Q8Ba6ol5mtXNT+kR+/98dn6nTqATeUZBpQcMX4+VcnNJ13AeTovtsW3QCfDU9dJU1Kfg1
WGamirNEmfvqbVCHG8Ovho8Kb8HhMUiWevK4rGzVQP8VqVwfmRfIx1WXjb1cNBX2LJkmB1kW6WvG
G8WKV9hEFzg3Ijym+gXdarsso61fYJkIAsHig6jQpxAP5jpzZHGZa5RKHmpnLadpF9c7gaZjNQtL
mOStjMpR3jyW0LsIsPsCdF4OqUqjzE490NuBV2IdVWbWMrLtd21kTj93cQwm49ewtmC9ub1cmdNh
HKh7tc7NfTIa9cr5zmxowsY0fbJdRX+OiMMrM2M3KpweAq260y7cyqgw3t06G/YBlUXUU9+ElngH
vZ4C+sg6Yhe/ITjmkKoGSZJUkJKcTIkWtd+s9CgnswRfb2LpHZBEmer4aysLm5NXUKeuqSf50zwJ
9GG7U0paiSxCgJToE1pVD3D9g9Ta0/3Lz2qIf4MOb085N9SJwVWGNTVGCvSZs1J6WrSYTimVPfLP
jJBhUKGfU4yZcdHxJDHfmsaRqe/8WJcHRWrj3oiyF7+N5bppVZZApZESsZP5S9T1fEZNTVt/UI1g
Ky33aJY18xFCIYspKcXk2joxaByyOsohNBuhh/8Yfo0BvgsiRTesCb3VX+fDKrD1VQLGwKvKwlsA
9jhm9OW3KAvLTVbX6onq4D97XOT/7GUnaUCjdJWYvq6K6gSrxKcwFXyL0yZzSwhTySTRCsvsSKxJ
cUnK+EVV4wnN1gy43wOvX/XTHRNbLtg4lXTcxztU8qSFraGPALqiLIUbBMes9wWrkTyseJ1RfBLT
JG++3ScBtfeiwN7bAkiJhdbecQDnk3Ir4mvxbGrOhhpbPL07j7coC8RRdP2hK5KPIRqUS+IopBWY
u7ndg3qsPeuH0at/aW3oYRtASEQHP9cWeFWXJFlC+FByFcZEGv500vhudWu70IIvs2Lxj3g8PfQy
Nm44kjfox+lGMWlXDXEuwPay/AhHg+JWHL8oOt01M23wv7V2l29szRA78rQ9vJmhtWimlULZZs62
9lI8l/OMj3b/CQpFuWlMnclFFymvbdEssFtS3R0rGk6uxTvNfdGSgdijjEAuJqmswCbrS9yosfo1
ka0Cf+XbuvoVtdnnrOJojN64E63gmMrpsRjM3Z6CvJcpRxdbrItTtoZ05HaB8ey6VrNlLh5tWddl
FH5oAHUKwZZeK5datpi71iQ7ptd5L4OQ52irZrSYb8fcV4qKJTblP/Psh8UrjnrzTVcF+KJUoM9y
qYqDNGgZxtcdWVOvvqP9Rqe68w3uBUl1hShKDc/IuLrmVW3rhM3eT6J61TDr2GGMKbEbxptZKqJR
dV1Qx94wv0ieNSIHFqGVDJ/RGD83tk8tOBqYU8Ttita7u0PFEG+kjhE3culxuv20HqDIs56/J/PX
Zj50HIrrg8jWpsyUC77N4NL2wf9j7Mx2G8e2bPsriXi+PLW52Rcq60F9L1nuwvFCOCKc7PueX38H
6ciTJ88tFC6QEETJ4bRlcnPtteYcEykK1CIopbQjp61dOY287cyNt5/z8XLALOjpVzct5G5uvXdW
r28wMUXr+dD2C+tQA+Eg3px7QzP8JL+JiOxJN+eEIYpuL9CvoSurByGctzxGqJuUyjt3gGNXMtSc
ngyjPdwIWYiWo9DdaQZOuMm06Z8fohVI3F2IDvu7V9rPZjqoL31pyjX5feYx0vLuXKejxHoKGV3L
GVUpquWsFKkEZ9fo0hMwp3sicIdHdKGfFJIBaWqkZAe7+b6v/Km7jgqiRPND2ESJxqujkRlFFslm
YVs9SNki1JA0K8F30YHlu2xBBCeHutYf5ptwlKHUqbRaZYOKHTPNshaIPhd0pVRHtNnxVWfEBn3b
cFZyyg0PiHO5oMSEXz8W/porM93rfonES3DZCvjWV7Uij0z0on4dUjqaUpyKVrH3hp5ZpCBOslP0
HzSFREOqlO4fba3wL/N9ckyQRmFWea16qKzzBWUUEB4r7A0vnqWRMoTV1R+BaUbz5TldqOXUTvlc
AGn/B3dDNuqW7WS/nP8Gdi+dVTpJ+kaggGuiAVNERqZ8RsRunCjIr2pNWnNv99q5MyiRsS2IF0aa
DmeYoyPOng5H9r6eivCKXysgyLluVmTKjXQOLbrU065dsuxvS63B6T312Wpdex2E7u/jSeOnlmVy
sLWmWkWSJbOwlPFKGmt8DQXn33zxzG8A1YYJOkCQlAxPzrUCLWLUHVo+nAxtF1rPtcINI0ngi9gl
P6zl6XT7Jw0GAXFHtYFo6NsNxn0LGZ02WSxyxIoNBstzQ1nMcCzZO+SSLmy1LIjbZmCA7G+4GQ0M
mtGKSbaQYOyQGvDupJJxRx6GlBF51rx5TiQgg3fKrbaMScOBeLVXXlQlu8+fQZqZxmMDYD50w2I/
mC50cDyue1fozsmzUNbWoVrdm5z2SEBP9WsVGq+EJ0w6rcYCE27STNaHwj4j6zHLAhTJtKiWPeYC
ytT4hjlQ27XBoO2EWvqX3s/WXdiIheFTImnE722nfiA0pdx71TSnWnHbDvYibPUVGTLhuiTH+qJ4
+MYcu9t/VqzwLDGJxdHPodFq7OA4bjW1869/PTg5E+1BaX7+9RImq00RtMXJjkGnzqVa1jHGFDEU
VI9yZpXaQbsNZi/v9Mybnw0pk5QwxMvG6dFlJUiJpoKc1zUPOR1pDNN6+6TSTndUad0ru4r2QWuX
K8XEx9vZyKcJAD9bBnTh6aiIQfsoLWa7pjwDzhvfKwNTtgVq7pBGJdnzqfJqEI97drEWLY3OyvlN
e7lCToFlAaflsWsoiPCuq09659iQBUpizBR7kbP7XfYEOS4+6xeLxj80rT8+dVZDpwbrSP0zBraT
vb1vtWqnTdOllMJ/B9w6g2fPoWowOSxo+7CRygd2TTwM/3w26iMrfyN2Ye2gMLLUr1SAZPMQFQK2
VQvDbYgE+usQm9gshP+9oruCQs9eabXTvKqm+lLDx/tAjLXs44EcUzVFr20zG9PwR5/p0eSvNs3H
kebXs2nRWDcMp8AeoWw/RTy1Jx+80tslnK3nuGbtmdR1xfTgDppJLkq7nZeuyJBiJV2CckK/RL5R
Yhixnak94OF5ZriH9gudI7MX/dJORwEBl7dYgnwgf4tRznQ4v+GFzoK8327tR8SOzT+Gzah6Mx+q
Uxd5InrQJQ2vSTlBMqbdEOSq+JzU8tt8ZLC+soFGv5TSvt4o3the/3qmhFNfnWzcVV6FEAJzy8Uz
NX7N6AfevdZ/Heo6XHLdFUjxeEbvmdv49CyYXlO6/te7Qcuvlnb559fOr89fMX9tGkCpjnrro6J1
sTPsMVqrTqy/aqFODzGGMttl5m1WNoSdgfhzeOk0sPQq0d+buXAqyKvdCKYRcWSPU0YUoNypwek6
w7VRCHy0rCDbz19aV01B07yJuKYILHRl6x+DIY+OlgR/ESvshgY2AM9tnSmrBK/wBYgH970Erowv
qu9GUFWvvcYCPOn1h3YKCs/1aE9YaEAq8Pjo1AAvk9aPb345tCe7SInzEVbyUmbqQUF3bIi6uOd6
WL0worJiR3mOA817tGmHzK96LShee2ieTVWWL3EXjSckL+1iIAv8edQvHi2ITTZO6myzte6qzQpK
nJz9HebDcxUG8TPwGmUL1UnZzod9HT7PX1A7k6TKsCwyefjn8zfqim5EZD/B2Fr7e2/jN/Ps0ts4
to9cUFXdk9LnyFLIW3kPHOfWj0H9lPpZdehrZJQ58NJ3tAUAXDz/q4MFcWcpuC3J9CteDJ9uVIhm
qe7eNOj2e2JLGQtPh0pUPxGlUt/Tum8uDZmSEC953XerAVpDkZwG+qvPakKTDOkujVfvXEzT32aU
yv6A65aKOGfqJVFr7Js0aHYlQLKTbibbOJN8NijxVvPy2DfUg6VCYqKOvIi9XX0fYgPIkCqiny0R
IVLUH3y2EwmgrZ/MoCdtyM/qZR8KUFU1/Y24cdyNc0D4yVil8cr6ESChOKUJpdrnseLheXDhiOdN
/6wUOa18qv+b8AeLnYZSntLIVfb8ssaOJADzPIwUY0XvHefaIs7K8ObReJmPcJDh/qpb60h+KboR
ivRO4lUws6G8V1ap7jjz7W03soLl7Bu3lGPWtrJbey91Pb30GcyruFPUl1TrfzQQOf4IiXRh8/4x
oGlZwCDx485/7vQWkX3BzUfydz6WVk9URhqTyJxxLxr1Rnw4b73Qx3UbFcqJKoBathHlQ8NyfEpJ
z1qVmla+J6q674gAeQkwoO3oo8KIhnKBJNVjc89poZIWPAmEAttAliNzbqJ17L8xnCcZi8eTCEJG
ZQY5YhUGEMSM4RM+ximUSvd/wmWFtx5UpJFoz55Bw9MosJSAN+0Xes2EL2CuUaMXa+DEHJnsV7BH
OKQV0K9cRG57krpqtBsE2zYufDdMPf3OnGot1aDHVZjIduayY36tGF5sB6KDnxnxRhV2eO96Me51
vKdEDzNEnl8ri+JbHsTo/FL88C2DFH8NfUNl6MUxnNFJ0jZp9ps0/zq7ihpZ+3u7U3aKr+J9KpNJ
DianxByKmAaQW7as8/hYFOZwIYhIYTrlFAewPRjumuQlbwUk9LDQNhYk+TcNaFBW5f01C51JtExx
FhW2vp0VwXDg1mBr3GfTnLIXLKa7HuD6rEofEitSHsxCNiekJfdyguLMD41e4h2P3UsPduqFE+ic
Mhz+ntpsWQMvzrHZ6tbRNxRQJKmTnJRkIPKly5yFRBg1ZZGKu+aHGS5L2HlFpN4ZIqv3KEJ1hKgX
D55TfIse5wqV+pnM6nN8H3Nv3Mgk0l5TDRKjG9mChKy63ta9z+wDq+awJRzSV5Hh5Papg7nUaUlK
dHIYTIrBHemIxYlTiXlIXSrVAbH2MzUIcsUhHy5RTc3n9ba10/FS3MJIgj70uLV2mYwPZNVnFy/X
vvpt4C5aLbJe5n+A/tB6YSfmLhjB2Qst73ViVaAIeWHyQ6OHtbRarb7aUU2PtfI35eiZJyDNYs3c
LFmajvPcWGF/Jtq5faqVxxJa5XNI5XfIgrQ9xZ7+oOV2eeTHwQEDI6ldlagqVskc3c1kdEk12j0U
8j3RXHhXvacc5vpHB9ZRGyiTA8kNKSL/bGXFvg5/w97KTkMbaolqq3ruPSipzqVNUmKYIRga2ymL
W+tAUKJwXKl9ULw1OSAFt5XJNZ7upF6knvMEmcVDEcST/iRuO9xcaCuNLn+PAlM7GRV5HwQx+ru2
M6FuZtZzRC29yypSyeZnAT0Q3AxWsW1xtW19XC/fELRkTbd0Rt2Hvil+vdUorBYlAj+qxHl9A5gX
QfrSmlubef5BkaoEFzZETxDh/OhgpPdEjsM1VuIUVUUPtnkU3yz0xGcdieRudIw7wZnJzkY/vEBG
oz5nZvHhFVHzYUgmVEalfR9TxpcEs+cPEXzGnUU1UhGpteWazh9EhuJakL79U46rLNPMn72CrE16
g43AFj16BGErg8e8FuBL38sPIFH5O5GC3kaOXbeXzYRebt30EGhwMa08Sd8bHYryNBDIQn2DGvMb
Q+bhnugtUWvgaAiDcYavPirJrOqUJ2kgpjSH8QV9bXUKKxXh/dRCyEtqZ25VzdmBlEaal8Fe0EJz
aWEb3AQdOOMlkTPPttrt6LOJi5COfc4HkA0YkILvRYx6NRMPtWy0x7RogjV2P33XTKMp2dYXncXr
rtsowZPEfOC26S+xPmaHefceK/QqMZNFOgVvq+EniowuwhZCI3NyZyVIMHABwMJKCZsGjju+KF7n
kTFYipfUQ1moZO985miFzZF0Eg0VeKvisc4dI7yrxtTVkg/mGLOsaqV7iHsaBUVAIZnatFhjuaQv
PnELzfgr+zjvGLn5iyNi44QwgHp4mhOmFUHLIWIKUkS854Iu27l0SbIG+rDShXWaOwIOxDOajeUl
78v6no8sa+YouxXVOjV977D60n0AH2EMNHPyUezSxEXq2qvOdCt1Pz+vkktdQQx4dzwzf1Bz7TFT
HPEQdtHdlBWrL6ERm6AJcDLE1ofoE+9W2qlxd133jA/yzUumqrjAxMX24y0qaAtEkaHdGub8i0Ii
JkmQFuHkY9uZB6SVQOR1YOtOm1I4EriyU+VYxQ9NV2rXurHRHvFXfUZSB+be1vXvTWzRrizTb3On
EGzlg+pXZG+Q8nR1S1fbtkHiH5MY2XU3xNW2cQf/pkuA+31LMlEBRG0jwz55oq6gMenhgZwPaanx
o2pQY0xAfvNOTmp87V+HYjrUyyqBsqM722asFUDzLlGxmPzW88kU0CWmveqAw6rV/eeHrkrqvTEb
lO1s1KlGfGsekY+zd6fkXpJ7GRT6KdUrn3JcrFYQHa0YDc6S6UWBK55RQk6G5HQoFTO80ho+l1ru
/uoUQfEkW10e5q2YnnfRqSLBLScs4aYU4TMfrPJC+o08tC65eIWBr8hrSJy04/Y73S5sIqMoH+u8
Epd6jE86VWi+bCWZZJUp0gNt4PLRo5Y6yBI6pCBZXqKcvhT0CSyIU0ECaz0adp/HZIQhjCGqapkb
xPqEDXJ0CcxD35QpvB0gJdrB5Sar475CypHHayVT9EeZ28rFI0TLASo6bwA/HyKFraCVvJmKNQ22
2BjO+0c7691N4uB0HHs4CoQuxZsAW1jQ1LDGGsexUFzR3IssAmW1ILDfGAzurCCAwj+pCKXFVe20
FsbHdu2nTPFZQekcWESBVnFl7v1YlKt5CfEyugyxH+THalpR1Faw/obpHYknvV63QNMUms3O1it3
NTfre4uhWkcS9b51rP5m1drPzB+WjVkZr0xs7V2Ignvz2QnhzuEXvn10qzFFsYCmmAwgfTdL3oPk
aeCUXkFkMV4KnbSQ1HTU/XxYMYkB4zd1dmRgvpS+sS5Fc8yNPjiolOlnyaLYI0Jd5yX3g6AmiEoP
WCpsTnCUtIqeYc8o0/gw97+cAfUKtNDjfKRO3TAbvvHKxaUKTFE/zOXP/ADU9tDmeXmZjwiOqw8j
uyIw9HHN3ZNSKVS1jEatENcscXsy4ctiX1Sqsi9L7VEX08Bzku91acXVZbuvkVslCAUKAFXTbKYI
FYjPzIcfTChrByYT+M6mw/kBeZZOHCDAOH0gMNiRzPnmSymuhnNI/vfl8zLrHP7Pppl+vjl/RcNA
32I2cpmPvIjNxdCQqBCMzGSFTLHW9T6xGx2bopLZZLNGYnd0e8YUsvh18s1nYIbNiXnsmKLA+LN7
QRYuRhKCOyKByc1IUmfp17Z3j8kWOVk58EkEuvf5Ja+tmi3jKf7001fMb+hKKlA4jdl2fm1+QB1x
0zHOQrnNY+CfsnZ2CTC8vpBMMIGTrUa8mRpRaol7IRMsPXL6HRSMU2zZbOJDWtJmOgY8z4DGMcoB
d3tOBVaUeYDWDvp57nVPCjM5hOXRgCeMY7B4NxwJ3HaykKC+ildBGbqHtveb15T7R1OQlxCk9n0W
/idpd3RLhgdcSu2TUxqUkZpWr2EqPlotwGFqXiSB0GkyaDMor8EzHxLXHHeFWSKZp40NrXJ6CNvm
17MKaNoeID/GSXdburJDLs6deDZLO0R2HEajewmqpNjZpIssiqzrz5/T08ksPz+TRXIXHlMqg4Lw
86UgJmR2ZLO2rvVCXqafCique0tnEpFRuzeRt+taOsFlfn1+UBQ1YAdKBZurLkCQgBGEUAOH5r58
8aNM2TOoFN+VrG+3hKcjMwz7+G1+RlxF8vns8zXJykujZiHSsnowArrcFcXeBudW8BUr8r7Q1HLH
iEegdWy3ypA2b2PguJMUejilsmzPmmU3q0ivxMqICpQL7vhNS3FYzAt6G6KBgd3Nni5+CHIknJ11
SFTXPnSNoZ2b6WF+hoknOZv59vOgD/UzeCCCiAIkbnJ2zwZ67hDGgcty7uaVQ/TNKrvsbNhZvYXN
3a5JA2Q8M6rGisZfzrxeEy+D6VgLN6uNY9jbyinJS5XWAiESQ9y8jGGn7bWgYoWYmkp+atDf0VDZ
ZzT6XVSJu9ZkuuVXvouL4HvZ2jTysdDgp/GcvR5cWZjzVwPBu8P05NOmb8bmwzjG3r0rmw1xeOqx
o1QrNnLgrlCJd3YCRIU4bJAi6AELtbYQD08POhvo43wIzJSzrLdgXkzz2j6NvnmhHm0cp0C1LrGH
gp0ltHj65oJp4bFpm27fMuH56yXNIZRx3giLwsRgN5V9yMy1fRfQEZwLv/m1LrLJSAVcgRiHvDEM
Q42XafskyMNLGxOZSudIAPYz9YNrYJbvSdNefA7o5mMWLjq1gj9V6vvGTnW08WRYXkgzl5mGFXPP
SYauOuhZ3F0MSNnlunLraOkZqA+LurvBAIvPCJ1v9hBrZ73Vl/9S4DJlDDfjrexJWvMDB4bKNIOa
G7zzs9TWBmwSqG7k9DCQXL0yhDNpv/JJ/ZMUHpsYN7Ae8dDKZ9ua3ImG82ikQnse819H2TRS0kXb
n8zsJ5MryAuW5V1Ub0wBE3FIlXJNBtW6i2kLl2TGETeA+6hlhXeIUoSFqTsBI4vQ3qJLKZdR2cm1
G49YSFo5BaCJwNiosYKRwsxUCr0ET5remL+ObeqWjZEb7VJtIvtmJ2z4EsVtVj09zdv8GrzPbi9o
pRALNr2WeT01PfBIEWZo1rll8pHe9bHA0qwLbxcpzq9nXad82AwodkyDqhUtQefNZxitpgQYUDi0
Vy/Mj3mnZ+9DYtncL4PxMbBH+DBD024UpLL0IVpxRfCKVKCQqFd1eM+xY96iJEKNidabECUzNAgN
KlBlN+EG+SB8mzYnDQl5ydGZHubD+WEMKuj4o3sDatudnNpt4UrzjNRMyE251h/dFLsqL/ui706K
ayEqmdkZCiEYUUWQtijQ9GduRSbKPx/qSFPOAWC0U820iTBJaJET/i7Ne8DzyJkBfqurz5XX9LPT
SK/ts+DCGsQ9VmATm0uumvzc3TAJCqnv1SUKMvMwS2gKlYJAZTenE+z3UJFPN78ctSm7NXYZTjO8
DwX7EsXK1Iec82uZ2TYmQqMXD/Mb5kTK04va2v/1Wm+ON932GjqVBLkhMJLLrLfKqwaZbhGEqntA
AVEto4xIRfLltFffZcIcJd0TN6P6Ziak2U4vl6Qh4/LBEY6weqNxN32FwLuXIAK+1wYNo0GzvRs1
lIXcJ7VWqH+i71WFeohbqB+igOrhwtgTXMRmd7stssY+lOa0zNtTg5L010dFK1hNzcF+12uPSF1c
YSbDSjshGsnveobbhs7oOSI4vC/YAno6LnCtiG6qNQ2CtFQBw0NlX+GA/ZlFT35dyw8GjGg8E79E
HZyba7OmCQ05Jz8VbNHWJHx1z0w3Jw+hIz/G9g14ivdTqja2lbz66ibsumMmmdicovFBI7R47ets
Z3umK1uuIufkjqbc1ZAYD0xn+wNwFmVHmGiPSNkstqFL0ANbMZvhRx8/WC27O78apruZ+sD0GsCn
X4m3UpNMtaP6wwnJzgSR4y90QPHo6eRHEhcvxAHYbyJw6YgxCX4K7FquUtfxb3TPUElQvJ4sCHoH
DNdyZ7XnNFPcoxIiCRyGXD/NzyjDtZNHaNB2fvbXa8HfX/MiwzzQzCQHt0/3LR2snRGa/WXoLeJs
RjV59plwIwZwox/A1xmU9FAgR+AyXtSr39n09gup9Nm10MxriB9vhaasvWohA3HNws3CReMc6Jd7
O/AiNhnSQOIH3/GvBYbjwcARb1d1f6DVBWDYok7tELdw/gvcQjiN6tzx7qLg1IXOkHzO/dj1dEqg
PHz57T/++79+9P/pfWS3LB7YZf6WNsmNHl1d/f7F0L78ln++vP/JoQFHEpuwbemGLglC0XXe//F+
D6A///5F/T8GgOTSbPFh6VYNFkCJ+wcInkQXEDP+TTP1s0Nr/g8pyQdqZPXDtAnacAwvfzI6Nid2
TviUX3T1KmlTDgMrfWpLHxKRkVQ/GAqsmr6IV37j5WeTATRhVg1djlhY10wZJxh3Xb1XBdbNKiu4
weqYoehIdUtt2uBB7Knfs0xCU/XcD2SJtz4IQ0bDXjUiPAOzbeOf/7SQh8j30Gr/eQigXjv2SHQ+
3zWsCvPm7FhOsg4O/aTQmmVabQCyH6XdYv5c/+NvH2w1f9A/iD9BLU6r4u+H/30OSEOrsj/q/5r+
2T+/7N++avuRXd6Tj+p//aKnLOG/f/+Sv31b/u+/frrVe/3+twPCboN6eGg+yuH+UTVx/ecJMn3l
/++bv33M3+VpyD9+/4I3Oa2n7+YFWfrl11vTCaUa5r+cgNP3//Xm9Dv+/uX8Hr83wf/zDz6gGf7+
RTP+4TD0M/E6WqRcoyn98lv3Mb8j/2FagvMU+61tGlLjLE1Bx/u/f1Gcf2gmu062/jpfw+xLfvmt
ypr5PdX6hyodA406gyVDs1T1y5+/+q9r4/Nv9j9fK6r4+7ViQhRQLV1ouqYLYRuW/fdrJSdZ2o1S
h3nDoHrBwufim53ixTcFKcMbEGLLXAbpgCBLZIw1WcG9TRdrSbz+lw/tf7hq1X+7aqefRKqaodtC
I7fEdv7tJ8ElAMSoVmn7MVs6mUUDPLoewXGg/4t/ojyP7g2eV2QlYZbjF8iqR1fWFK9ayi0yydr2
kQCYYv+//1iWyh/7X1cT05o+ZseG24QiTHWE8fdPiKDOMBzlyBLB9CJc6g6D5ZMOOHE3dCM5twFZ
FAsC3vudb+vlJhrpOxd2B+4knPI8aU4d1bLKNgVz72VratUmiGqIyqrHwE+T1j7Xsbx5ospXsaEH
MamOeUkIlIMDH5X+voELT4RpG6xUNe7gMnvK2C1CdjhXvEbGjfJGPXdmKhC2M9H2xeg9arHibtAF
9pjLdC99rlGFkCiiBAc4ptGJDaPVLBIyQza5rlQowRRE2QB+Ev4+iyDldx0y5RIyAVwamc9ilasp
vtLKfxMwTFZenfTH0SysHQmj026po3oPRRIUSxOFxikJplfLWpuyMgJmh8KJLMLJSfX4BsK3p+0l
XXFXSS+3llFH1qXMlY6BUjiMXxuvjQ9ppjfgwaIex5EKxkmrmz2zAWxhzD9OsUG3uqmM/pso3G47
cpU8FEZhnfIBVYiNAWI1VdqnlkTzeF+2Ptoppu8Lg5S117RqOxLrRshRDC6cg9GV6WOWmwU1eefE
PwVhWlvdDOUtM0o1v0HzK/D6CY+R3bnkFk0ehUVEyFKYmHcgbWcGpFVisPxKu7bot/KFhuvB+DFy
K4SE0lCjuIyqlcDW8VBTU34TId15MhHRSqYPwqz09GqpeVK8cfmVDYt3SVmZEVs4uvbWiNIuJiRH
c6OjqVsFWGNLYoZCTjVYIViPpDWWddhzw8myOknWtep2w6I3pWq8esITwZJ25giuKWxR7RrhyD9e
mIQXo8w0MfNf60SpymXNeY2tgND6cIOkwGJSA23vntP/dp1FhG3vgk0e9rLhoaRa5n1freyi0n7q
agrg2e7q/A0AGIHbdi6+IgXPnkVmDVCTTelviAwp/0CDMA16TDhBC6B0Q7jrGi9slkgJc5JCUxvR
KhG0MDH6uKI7o44kWiQWAiWaXIe4Mz3yS/wY6V9Bh4NkLYCqDoXPBL9xLTTPRv5VY2RYLWJNibEC
MEtnn5rql0L0Q7MWldaohH/gRlrYlmfTCZWSNj+RUSBzieyDr//T46L7Gkns0TtqJy47HE/w18Wg
wstsw3w49IaIPtCfOM/YbGv6az2bgJrGLmnPRV2XKtdSR8hGaQ2I2TE7tmlwrVK3BeZdV9Yi1vXe
Y3JnGQ4pX8P4M3A1c2uYUbjGSOIhYjTRahCg8YeiueS69DnASSurnIMwQxrilk8eeAO1MRnsYjXm
FT4OvSDoMLOqdYykaRc7RrzvTR+6sJ4Q5atFDjNdNHJyb+DaPlWZnj/oVWtdDEEuJdBdfd8CrH1o
Qc7sa52/xFjlDuiowCrw6tIyd7K2fo1psrULH2n11u/YD5qwLdVFopK8S7pNuIGVCt82kzQa7DoE
gCzz/OALdM+y7QcBcKIfNm6CuKmPa9Z3JJM9sgMzsw8pq+xjF2jpj4AWErGcqfc99IR5pNfhtRCd
2JutbNuWUyDfGDAMLoJ8WOTVMJCwmGksdaU9EUECM78NHoM5MHiJz7RKH79HoRKfwyGpvuVhUkI3
sBVnRY2bykULleNt8hmv4ih2vGXqMZ7v7VE8uxXjx0amYlfhcdmKrtC+eXxLxFOOVtvrAExrcU2y
BO+sr9KtCOwk/4H33/5qhXEFikhqI0M3b5DQXVuYDBb5MONqNNEgLEYniq61JUrCZ2CY+ViEh64B
e2PRbU3Y7yN3YTm8VXphXUpoVP2krWau46PeKA5NFMM1TqWT0k8A7rfRRi0/OMZo450Q7U1aDQI6
Oio4Kr2OcELGgQ2GJKUIVmkJOQguB80EInvqC5z5epd7VfvGmFf9mWipuy/1MrqycctvTqm0+5FG
zG5Em9UtczqwN6sbGmDUbaW99OiOt7ZqlNuMz84H0Rq0WPrB1wRBCQkyL9yPmP4qlzn3f3vNDcBN
VmkWIPsB0tG9iNKo/GWnYqVZBH2RfB0cc0Qfb0NqC3RffYkc/jeBHyXw5T3lx8AceGmkgLcyMo//
8HvygHwJlVIvyv7qWGi/Aph76wZKx3WwDaKl2D/yCVuKNH/kBqnKntLJYmn0INsBExH1yTqVrnu8
07h/MIKW5JbqnJlJ4QLmcTK30xd54qXtBgVlSNelKtm7jEXYTxubMtYWaZ1i3UaN4W6HlBnaohxC
gfcYpjxJwRZ7/qWalmjXzDBFQmNO87PQjPNghf2RaNypWXroXThzXh3VDzZ0SUwhchrhDcgKl5Ea
JX/EJPe9uBV13MIS/biuUWFhZfMi8oubXGPLHOjcmFDTVOeoovE5GmRF+pQKf2jc5u6DLbzvEcXq
DocAF1Udm2K8D8IrD7puVEe7diMBjse0LpYGURLZFnczP89ppIexNSIZ7KuI0OWqItqV6MKcFTzn
f79ymwZke5tp1ovXsTNcgHX31ypGxXHLhjC51ZQML045mFDDA+wrLKyoIVHfNP5a8guWpEiYJEMp
PrqAWGu2pQ8EGf/dsDNFAiihT5DBT87R0dkrpY4AMIjz8sCG0roVdaE+sVtdt1rXbLHZqauUavax
xri0SxQbFLFaeTn8OoqRKzMzDEGDU9Yo6ouOE4Nx0sAwxku/o1PPHztomdu8D6DKYPJ1oGSlqb6l
d10Q5Tq4j6I2QArVRuOeYlQEr5rZhekSLVhJQwV9zlLpnOwJvSI2p6JIyj0xLB5mHOKkrdBOvxld
lnwvBjJNNQqvnSqV5LEKGgDWSIf8DVPK7oTCHPEkyt/V4KG9y+ghbi3BBJorh8uOPxI1pDGo+TdP
0oBQcK3vcUdypUuGZjvMQspT2zCWWhrSDPdSMklV4f2FSxg35tsoe+c5sR3rotVIl5veDRFlJdDS
I4IxtaHXt7ExSMS+sFgXXZFQL5LH6W1ZecXR8EL/wbDo4TPDtH86g5I9RipxlDaOx0eHThcixYqr
z1NBkiui0beqWoBBMIsy2cSE3Jy7GA9bV2eM3sicUSZqnu8d6iRHUzkwa4IGRIqfDvPXXGYKG1oF
DiA8X0FWtCeNvUOoxjll+1Ryf/XH/ntaDA4Y91YCDUN9ETo+0aVJp1pfO9owB6DCxUcy2s1jzmaI
VSjVMJb7tmjvPSqZi4KzcVyMQza+e2TjHoM+R/QBYwBHzZTHELQ5+XJEwW6cFjLFMim49S3MnhqY
MEiU4S1ZPPT0UfD6fmOcRzJ/1vBBGREPLBZH2EbI0MBQENUp/cR+7crOv0DBD/fsHEnp7icFNwms
V7YbOO4FhCFCWQELGmgBdy65M/tEz63tENZiLVIWHnfQ5Q+jFToLZsik3iqDldZq4nlAeOksSgpL
1rzaNW+1woQ48cr06rr4emQRA2vMAj15oFZUzppQcMTHtnHJ0wStFXy88a4bSakvtDD3P7SmqW6Z
YiQbV5Q5cUgMZD32QnhJGustzEZzA+832yeGre0NisOn2BthzjpNDp2vqsgRGPKnTMu9fWj7+q0x
fcKHOxQ8IBFUyKYI+JpHgqwzYqQH0jgEjs+13pCesECuGWwJufb3amRDd0OmGK00GTjVkokRmVph
FjwlMQXXgma9Sft2NPsXbi7EJ9R2eFRa2aULJYrJE8xH/Vg3ZvRKP3u8qS4OwLHBrvx/2TuzHbuR
dDu/iuF7CmQEh+Athz3kzlkpKVM3hFKZ4jxPQb6TX8C358X87eo+jW4bNnAM+OIA7otCF1SVUnFz
R/zDWt8avH4uIR51GDPwrQiS9JLMgNDFuj9gdoW6YCPJ5U4khbh0YgIEm+QMH3fsWp8GK9LfczXi
WyIVSL56kE1eVSrtHulsU56VR2h07tgA8WYBTpQVT8yrIL7PE0vSobL324Ej80cCsf3MaNf98HST
39kUQGHqbe7RQnUVTebs3GcNICMcxmbgZ7hEg1YqsGSkah0hyZbsGvvsyaDONLCAbzr2zE3AZarK
0+TzWpdlfqUetuyCky2ffy/7UJ2aQbkXt3O7144l3Y8U/l+4aGeKFycXAXR0577s3OIiPM5wj81J
+n8xVHroPqHeDJ+f092v7j/BQEi4zC7+MZH8XwZCP3/V7/mvfx4I/fUv/H0gJL94pm/7jCh9S3JT
+/8+EBLiC9wRW/iWI4FBS8Vv8u8DIfVFeEw1+XUTHhyDH4Yj/xgIqS8mLRRoIQHOT7hMq/4DAyFb
Xaej/zQ9ZfB0HchL1xMMnqTlXSdG/zQ9nVCrzYbNFwLVvj2eMinz6jBT7iNuwKPhsOXngDQ/LLG0
toladrIXGanGEskNtxu1qV+bJmzdHN0TWb2YVOrsfqpdkmKIakvUN/phBed48fa8/pP7tdPd2nL0
29OAzXejMSpAXQ8t0soQ1y15x1MnaivqFulRU8gsHU+jaitq/ZQkrD2oXQDKfbhK2wDX2PnQwhsS
6IoDh6iknaRp97lhq2b03zuRgbod3KEeidb0l+aOvjW/ZvWm+Q89S7FE22wazZnKql0OA2F9qAqX
Qa1P2B28IRzmdVO065XOo05dVekd3JJM3FBnmJtEiLa4iixsN+f3iFo8zJLmEEvwCESsnstS3u6y
WJ6Wna8a4wqNgICdUnuXTAySomJwSz+WZPbVYTpcixMNk8z84XRlJSKuAmILr/UN3dB8xCFNjpzS
S9Hedn9VRttfVRKb/hZKHJJ80iT+Kq5wB7vuXdexePg9ZWNTscPdHe97Ni58uhlNk7pzmt61L41P
3xhmDNnJFdQ7M2bCHZjsYwkuRhj9NcI98AftFTi2we3pl5VOYMC/LKE6WDmMVTL6+lC7gwUGeTbn
dY0IzDDfNjUmYwQrqPbO41/VsZt1ivB4C9XWTQX9rXnrh9bIjslfBbfHPmePEV/10x9YnV0WG8kw
O0QIFPWOMG1asZ7kDD921qE1FoIEf2ySJ8YctbUJp6MSqrAe0T80Q9xlq4sd1ajxT3iln9ovGzqu
jjRMSb6jXteZpPCOVMX7AtQ3mjXfBJRWszP9hIiI1aBoNlTipNvRdrVD5REVLzuM1ySfT/qs5qJF
DcvDs8fQd5uJyNPMBmXrdvT8N2VGmjeqZQ3ghfmm0AW6s05dWtdootpBMYswN7MiSA5CxCkib/JZ
3YYkiomrfj5bTsarP+EySw+ZS1fdB2u96CHYlz2lE7EyYyJFM9n8JF76WrLc9zC4f2u8Ld0fPQyo
NQVvpTdsoVXFu5qs1R5VC+Csx8JcWIBZ84L9k7vTdH6NmeUaB2MUjsQLOWjvxSBI67ncrtIIymb4
MGKgeGSSwwwQ2UeNd88oyABdQzdFxvsOHGBlgIUgde7vlz1vnOXO8NfBDH06250+1NKI3RK1qTjz
14WQEjNb5v7RgbdWRaszSAClXVu2j8jcMIGEsFfh+cF2zNz9R+F6khTbhVBJGJIQGIMmt5ksgRIB
TgV1uUJzlcHcCWZj5sHriT8af2bmFDcQEkEWWkmNaZHMTTmqsFRQsi82ZA78CGozxmAfy3a5A5Nj
LIfUKZBPWmSKz/E68TeH1AB/BIRNi/F0ndPmgWwd8TlBWDLpw9YrvmvYM4OPZ0uW7M43JrZgPcWf
QWswIpck7zNpfladbaJ4JZVq6Y7OaBMlyeC43WLLQllSzxlmizbXbKdK1D0f5pQxxfBmirQH3MBk
p1mlu5Oo6SsH88M0E97CQMSaChxXetDv10Cw+UVXdHGRDaGqQJ+V4V04Kd+pH+yV/OrRKjxxk1TT
Tkc0sAi/ILDen3bP3YDIsbHf/DrL46JFPXMiUfiIrwA5b9FOfUC+gZ/G64wlj2McISYe2BGjZ5T4
/JDnfmHOEIyJn1CqYUDl/XRxeZGSnemXcs0kWy4G3BrTQbaAUJSZwKKx82V4W4rZcFHE5E0RytRj
MY36sjVP9H4OYjXMnaCsQIjlzxk4qc9yTIiGkTDQryNeW8nfWd+1Hs7unO31BHGVfEZoY/DlRmwN
rEgz/HzIta26u5udSikYGsw7GMwxfqWuNnYGVtghW0Yl9Gmn3tnI8tFpW+YfGUrG8iEbvPXRKyzN
4KIu6u+Ob+uflTPk9sVKZ8e/DHQWNom15DLdGp2nX5BkoLmhHpD7eVu9qTqqzTG9UENsFRFCOYsU
Lu7Ir0O9S8CIbIi7iK00DVBAnGhy08vOs3kD3Yx1gBb2eiTsBUjTVigpMfH4YBUmQ9F9evv2E2Bm
/zBIm8Nhom3EMzOsvMaESPBkS83HFAgl1XI2F9kNl8TMVxVN1LVpLDpHytiru/62Gk0EONzd3EOt
Gjr5C6WeMxCutSb2o7GN5khispTkmqeYUPwbV2yg4IpNu/XB2tt6vpuFj0Y1N0ZlBysrJXXHBzQQ
KUjPvr5Ojmt8+ozREYsWKeabPXNrfVu75kymk7HgXlxAXJK+mO9GGVmmT850zpXz6DGjdsIVaWbc
d25mB7YD3eJ91MjJY1ECsOsa1d11WdlN922x5hgfklm6L7zlejsRt9JPjC1aZi/brJDwV8LZ7Njo
+WjuSFff+lCOlb8HisWcOLEZmYY7kiJqspE4EBiwWz19ZFJauX3u+51hackMH43PvCHVAgKMVUbh
102iTG+ldXJmKq+DORcO43pDCNYNYqymW1YjhP2MTk+8GO4cq/pelcg5TgYjIQov2++d00Ioanq0
RSW676JpXKovlc/yfdqSUV7Ksgfz6zoWmaN2zhUa1LJXS8rcwhcennYhCbxf/CLmu400y8P14B2k
D0KN5DYKrOdO+LpQX8lxIi7zgN1LOmB80qlNpwMCqnRrs4h6YeXy7L3RmG/Lahk/EavBQmVfoIur
4Y8nmWxVthIE3lPFuqQV1c3ytcOtaEQDjeT+IyFVs9uvfEdQUUNrgtfmVapdIoj5B+RDQROUllSO
XI7HeZu5Wa2+h+3qEufTus/WAEXnsAgeBBl/TWF/l6ZGu5bjzgYHNmY2rN7eGz6SQQ7joU6MVuSU
QKbxTnyBfK25s4vDjLgLtVLeZdRp/kx3Dod9zE79AnzyEWbpMtxvI7SyNEhY5fyAIrmOr7VtT/Vh
y7ZO3Oy7wVni5au++rRm0g/t6y00sBRZX7Z8z9C6zd3Yf2V2t7R/slSuIH/6fZ7/tp78f7CT/8/W
ZDnsWf/3PdbzZ/dv//29yn//+i8hS/yh/fVn4G+af2m7rj/ib12X8L7Y1wWzYoHLQte7Ltv/toa3
7C+8/shEkNErx3QU69+/d12WdW3IBG4Kmqq/tvf/aLrEFyEcl5bL4oe5/Fj5H+q5PJq+f+q5PEQA
PptelIuO6TrIBax/7bnUZBaU2tWRlKoij+xVMUq483YPkI+UnOfESQ7Qo0xJA3HspzYrj+PU7yCj
nH0ZzONIoIY640sAA+KMosrOkxZpFSbSAfbDN2upL5yv5fas0e4mkQenIj1QuJXqY2cm5b+TPre3
t1XL9+DGzlfsYPNV0nLewCUBFpP1mhIyigSFbSEusLBHsAkzwysX76bUw4jr00D0RRTymdSIndB7
5uywQ51+yf/gcjP0HZ7IpfuYCuJ4jm43dAoQTV54baAbeLZf1VKi4ptMmf4t8At4b6VTKhBrtrt7
Ukp6/6GnrcbDIdpqNn4BOCVuCiyit8bL4k0rqX6FNTehNSqEkiZwyeQ4lQ4WWNNbkuXrJEZZPMMM
EyyS86Vt5GO5r3l2V1WpX0xYQ8CwBIU2WHuj6fG63xbdcPvREqViUsNPTsVt6q26iettzNJn2Vv4
SK0d6eXdJgsnPxhDpsdLYgNie05haGaR6Fcog/NVr/SN3nAZ72pqP/MR/Z5dfe7FYKFMTUz0YJw+
YH2Bp7G1E2vvYHtN231/MGeolyHkwqU/LH5ejKe1BaF1X2c0zS9TU68t+llH+VGaQ2igJ+jmAdgP
3RLm12kl2nOeGM9PcpAFf1qu8Z/lgJrhRo8JtFdKboyUWs0JgJqmSOaz2lihM3KFySqJi7Wb5a7X
hMNH4GXMFp1XqreLtQzDFK2KREI8kbCJQr9tEhXpcjGc29oegB/PNgO/wzz43nLm60R8IHiNej+U
U7oqSBezetHWWmKdJi+WeEQgIOKmaSwspfkk0VyhNKHLIa+a7jlL6GVjMCOpS6Rt42yXGigNcffW
SLigubQkPiDc715ylUCgseG437k5lrsw3UatUN4xEg0Tb5p+mwiTRaBABbIObomNOSnXJMlV7Rb7
WWNNhywYTdnri0ee9EThwnoqVIXoQdIN5WzGWyH1eti7rXNhdfbJb3ZY/OJ8TW8JjNFi6JjPg47o
FMSCfaUGC4srtnpf3CqHHrtLIqeaq19nncCD35T+8CpY3Pm38Ob5s5m6MX6usPPv2Ecn70XvUE5g
bz+qpiPBBHlqJMeBCXfqLeZxpkM3wmkk+C32Np08ZZ7rj48OSVofuRpJ7nGStbnPuIKyaF9tp6fr
sPvPtTLVzyuUAQpZ1ppejDcio9ruW3bBxSTH+UdRaKpB38aiiZqFBn8K7YFONOanGOnvJZ898t5p
Axl1kH06oxdQLKYWlwlS7nfJEgByLJHcAb/EueQ58006ZVrEvddUfHgev3Di+KV2GWrJZrjm5a5i
39VOGXBbj29qXCDIMoWsfgAFIJ+spOotHU/zXNtBhhY7lxIhJUC1c+8qZzgPBHolaMD9yjqk3l4b
wVQQyECm1wicfrBKf4qVvEJ6Ez3n/gv5HZV5UMWq4Dw3QmYP2BKWKV7pY5a7upALqToWmoIgE529
Rqhtcg2Hylr7C6oUaoE9G1rFUoCJWSByxVFkJt5sHcq5YUJEPkGqj13bNcNhRcrDIG2tu+RHkvG8
OTOqwjsPiS2MqNmZRR+ZErGZZtxvUpYynUouq+Mlzgm6alGd664rnp3CGdpH35kmfZfVsyCMZS3Z
1h9naGc+O/K8RDyb4uW2j8jJTPm4th4+lGb3/eUWbR0WAWgeOnncZ3uUpwq8TBKt1tAZsdOPnvdz
QzeJrqvdQIlsGblCI9kl9o3rJmxzQx/GNXAfv/Xmi7G6dn5b8GUaT8B+Ou8lQQMpDothVURom/4a
oVHy5ZFuynPfEUiUyFoqY3MeFCJdlnighOynGidw+b45nZw+xpoXbbqvAUDPPng23MqI01IwDs+D
Z671d3gc9Sii1DCtF8Tt6clnfLSxgOry5GcnOGefXC+ZpstE+Ny1S9UseI3e2an0IRybHyJNHTyX
aJe2BzqRfr+ZKVS7U0c6TPbNHc1rahx8WnZeDtga4+Asnd5VYC118bb05DPezBIh/Rmr4zJTxhL5
x1KlN90W+zie7ZCNcPZrHjlpbtpMMzQh9qdz75xkK4dDYeGXjzK3Hf7sm7dlxz1JZXskoHtFouTa
BcuWRiMIwP2+DLfCn/7aw212+tURaBZOuu0qADJoDiXRDeA2TteKozrNWm3WgV53knHRJ0q9GYVj
pQdHXI0jkrV0Hkytnd3PfKrQ9eD08G3SqX5z2HXnbHUHNtYlqygOnKmEL3s7txWxY2jpO2LiWiNt
X2xfC+JaW3w2l6l3DfmdE9pqfqEMMqf1hGfeBNODiNtk6DlxEoed2UmCnmrLRjq7FDkT42FkI9jW
RJcHRg2L2C29fAxkajcJieAmPT7ygIy94zIUTFIV4U+wMpBEBm3mpvlx5p77GLMh1ZHKRWbE1lZA
p5v62f3Tgnt+8E2CnxDs58YLaLasP7Sq1tWB3k4kl6JGCQfhsy1ndOyp8+SNJdFnuO7s7qar2pyM
RZuURtylfk0UNruPDk7JAubx3vdbqhftsJX9qehi5mOdt2iKph3HFCyIvuu2dzspMc4Fi0XY0qFA
bevHRaZLTHslrpBDzvyo+kAxPK3os/rd4hqZEZajNyYUFukbmqyghpEho66A+nqPxyj3EJinVrn8
oIP2Wgqd3egPGelW3TfB/Kc5Vwx4UnJDt754ayeTqfcCvP6mJ61nQ+Te7H+g3uQ5XyJPyvcmTfR0
7j1YJkGj6LP46pvEHwWrbddEiNg6d3+aieQaYTai1+0lrfq1f+O/q0dDYMAdjntyDfTFMNCe3Zaq
8Gg7p6JmWh3se7tb21H6ucNiTRtad992l4xnSIFltjz7VFQECDF2wgPKGHnHAue6dbCsjmhj4W4m
upqEH8GuvWS2c1ClY5Hw+1ff8P87qP/KMOT/1EKdiDkY/u2//UvH9Ne/8veWSXwBdOV4pqBVV8r2
vH+0TO4XC83y9X9sAZRp8yt/b5ls9eXavji+Kdhy+e71T/D3PZXtfPFsSZHHUtJESovS+D+wppKs
uP61ZzLFVeYPwYMWzWYSbf9PeuG0GIvCZnUfVsyvA4B83QUWwavtAsfv+odmteEo0YjjzJ84hGqN
/aQ9kFxyMVqosHlnpBFBCTd2XVIruLhrl9lJIf+rR7NNEPJSd4fmfd9YR9JiddzALd2cq50BRWSw
IxDlu5gs+Pf6mH6tgHHnDKHpTlXcTvgOev4B5B3fLbusIy7UBu8dUoqlK2JnasYAzMHEFgDUINQf
XvF6Q4iyix4UlCYEyrE44rOM74ddBHJbpsixAkuVyVkzJr4a47vRvmlW74A6omeKbv/MR2M5wTIb
+ArlKqphzkV+Am+5KbEe5waJofpbYl/zitIUrYz/zUwnUOAIF8rEifa+CzSDyIBdA3pwPydXiLns
1lnGkRHTFF1BkMxm8p8AEm/LJlsvMjXDbXz3MXvfuElOd2SAFh7ANjDuzE56Xt/U/sQcj4hGJYkv
ZKIN4imLE48B3VY2b9W+nlCNfFbT+iJXzI9ohH953BMhrk4nkhz/tf5UXksgCI8jLKdfNTNMclP8
P4nV3vMaUte125mdK1oqYR7NIkObxO0ejhpYPqTHt939XclrPmydHSWz4psWRdAOxCzamgsiZIK6
rRxNhwYtU2XsgYgxwpqBCpqDr3Q7EPfj/AQslKGZq0O2MRjb0ES1Ba4tVOHnfOW66NuhY5cwR/Sg
NWw6cqpSmc5Xp/aTJBQlWDcObrY6CMcgJ7qOGV7HTkGaqjwSLYRGX7VRVzpVOG3rezPIP0wM0I0N
2bepEq9W8jZTBVlG9buQrHv4Zkxxp1QMSGoKoT+aRn3jT0fhdPrgzihvFkARKIkr+Btmz0vhfveN
9Vtu+I9XeR65aG24IbjjmoGeq+XPyph1mK1Y+Rpz4AQuvQDKMwvUaRDxXBW3hLdJFLhcyjYhLHpg
sTDpH1isl3Oz+Pd6yD6VgpO1PyxE8R4Qr0L5kUqHwsolnyiB36PzrbPL6nZY2NwWh7F8FPN7oYeP
bOyJ4kMbFtkpxa/Xq4Daxj5u7nJX2m9kQIvIqocbZIIOuVtGLKvGClJnhYQDckOX7nDYU+tHBWYn
bjSK5k1N3sEaPJrnqSf0bka0vL5DMnkUagXEUTTRMvlOWDMMCbKeQs/48JN+vxQjfNJ9QDQzp/13
bHk1oVjEuWO/NQ4skIkb0WbULrmIctA0gSU2iA2ZF1r1Ygfj1GXhXtOzE3v2WZXGqZ+SKiJIiOrG
B8YFXGyNKs/qDliG/XD33XfHL78mRacOrmkWx6rH94kKJ1hH5vkE4WWhu2XLjelHQsrveMzK8zRS
5OMridkaNwGOuKdJN29svWMY5kiolUeEe7nxYozqunbLvqOEteKuaX5h5n5joVqEmcfMNtPer5Le
bi6yHx1wVwJ8HD5yD8qus3IDz/WBYqSPMpIxIgfVHlmVPOXr642vOhJ71x/GqupDS98zG05JWcFL
J3GwA3Q+WMXRI6okWhZyrBvCWYOGtjecl+tphiyvR4XV7I3P29m7OPlXLNTDT8IV7JD9chdbhJYO
wvDYyttNOKwVKRUle/LVcL+RjHEpWT6DS2GwkBA/oVQXEXlyUiZDFVCGAYG0AxJydUzYqPNpEnGe
CC9wPdVdJr3cAuNgx7aUdL4b/NNkuy2Xb1gM5kOPihL4zvtegvTLRx/4U9t/EFgXMyR6dMzqzcuM
s2+V4EJ7+5wtmwzzseI5LT5ibhwlIYuO9GTn2beZnMOAQFTvsFFRx09ks+yoT33eh5IoiRY937Jo
aOWcATNawoAWCMK3eOor414X/hbCVEfRZeTfZA3DtenIKMkHHe6gQK2qOTbX+OmVJkS8LuJWWrMb
Vp5xDSb5jcWiOJBFuDYeZDA45ZNDRKlHUGlQtOrTx0uyCudjhtOST0sfjN54v89Qn4jdQinSh6VZ
CWrw+25icVkn7RCyDSZ/gg5YWerie5Y4Do620TXnT2Bp8mNOJ2wtDDnmPTZSvtU06I+t4FyQDkHi
viNe2R84kVr2uFGIRcHflkerVU96gi6wQcKb4YFEzEyOlXa/bh1pkb1KbywGMtyTr3QIdTDOHzqp
TSZQb5AicR+ikOzQm4do0HEzJNh8GZ3inNF+wJ6uDhsvN8Oyek0y66sq5jRaVjA7YzPyOrr59Tip
on4g+GLDisLKWV6/wpUJBbrkiXEc8Mbq+jvggY/UUaz5wYVxV/5GwlaESbJfA49FmJKSF8yEYxhr
H2SqcIJr74l5KA0ZZ1IujDarKcM59d16Mu2JlY3e8tBFc2D5/MBtyj+g2sVT5w7xtNJA8Q7jrqk4
HJ3kNd3zeKthjXTlk+CjDHArgv9rvi154UcuXy48XMPNMCWs5CvPYQlDoAnGIR7gcsPtBN65dRP2
9CIA6gtZiVvWcWeGqha7aKDl6E6afQzY8NFNT7dK5l+NXX76XvHYJRKO+nCXDsOrrQjaMwVvItOU
597guZld5DgDUJIGt+yCfCQj4x7tv1R+E637lISVjWXS7qHVNxCNxs5i7PhzcCvWh9XSh36VvefS
f/BIAUThomWU58t5KeGsknqWQdINBtgt0doVrGOb4Y3jIFyXPGZfeIYl6oY6mRgXQpUa0ytB38ig
hnU1cLUzGXB8adAne31NwIzpHjE2TUhdd/JaBsT5jKTxFD0va7ocstVKgtrSZ/xDBKrOfR907ZV8
aDwa08T5P1g3oN9JD/LtGwy+LM9dXpomf643FoHFCMiDEsOXuFKaa46ghg8HjaJpOZA9t8QbACuA
fRA/V9roaWb7IlcNlAYupWoFnunhwVnHHwhWUOwOROUiQNpIaul2soFsoLXdNGCDR73tTYeMiSGU
V+JX9cbnTFpnUlgBKisia3J8RPVPGDsgvCuNa8K5pYO/Tid8kJGLRtTKyNN18BdzpoeTW94om9DV
pGwvdvJscy2HHiPlowGFc0nFCEWMYZNRw7nfxdmD0z3t22tjdhgWNkZY9vVJrDR8DJduPZcnW6dY
youtYgwkPCI3iI0ezq3pu1RLzO9cuROwU9PaWi+9myPrTdoTwRLEpxs/bU4qaDPpdzXX5653dwqO
uY6YXsOxa2/1EmZQ7QOxbB/kHfH+js++FTZIbNFqJ5+lBKfucIb4PZ4B4wAV7m0jJjjeOuMGXXEX
wt1EY6U9EfkWeVErqq7iV1Oj4B/lvqDrJbjELe6brDoOpQfMhpinjbJ4hzBO9YHrKlunP74Y2JcS
UGWQL2x0GkKN+04JRtWajTfpShCxaC2eptLxKvxbnby4VVEzLy5/IQc7aFOcRm/7geCSsb+07jkk
iSEchjHoKw+CqNO8tL/8Sn5uWQdcOfemKJu4cWp4f8RyFon71etmVEMTfMGmVSfmf6hZa5wBHj6r
wjVup3FwT2T4vRIAGo6yIXK543uftsVvFEUxq9ufZTfKkEKKArpCUaFRgOt5fJFt/cYcMgkNRGH0
OyKaJQkbe1ced7kCSnNfzWXGS4PPGzTNGjfC+42rlDuzi9o1HcNltH7Z5f4VoRtLVbV/FG9mhR8S
kfbR9Dgb+66AIQJlPWCamYWbOd5JnVzGcawCe6zhgQEIxvUFgAEHNuuOT10jFJC8QOdx5VoEL80G
MBwrh2iQiqPBaH+r1PxwmIrFWdGtbINHbiL+MeiEsZU7ezTm1b0qm/zQrs2JwFHCG7GXxZb77uJh
4zFed+XGfCztGfgZ4BAUKyXLJmpZsWV9BIKsOrCL4o5kobylQFjx02ShjDYrhzxq1Dma8Oy2RX50
mndtB0rzmGbbOObzWF8YnCTeIo9iXC8pVg0eq6OPdtHdrOKlaB0nBvWguE1It6gaD/QesBlnI80U
oOdXxnUrrksr6lf1Q1L5ksj9uBoOy0IIxcJ9Ahn5p66Hr4ZRB5UA9e3C2O+xG0ROjQB7KKoH9B1e
IK5/WSsmPiWkyU6tH1DPutitk7vELItoHXl4c++dE2xUxHlzsPY7+rTcjnHlghiFMEFjdrvB/Vpz
R4QLlo+4FMQJSprLLC+eirb6ulScBbJlludN3lcFBTTr62/l6ltIRdYziXoBT/1W776N1gZUGtEG
UEWXW9YIt6JOL4XtsMs0XkaveWj3/Kfg9wnIJEvQ/VgsJw/M1E81qSbRiF0yZM5166AeCZyPOk9d
VKv1x0gtESpv/4pmJi5G7wCaJBrc9TeNL+d02b7sSloHt0zeh9V710q7gSi9bysnIjF8E20b8jSX
rlv7zAPmJC1PFbNHDJgXxua3q2NlGAL43ud2U5y90uW8NNsROsQ8Y+WYIrpTcdodWMV73h98/vuC
ziECpRBpTaVbHeSwyFhsQrEPcbj15K2Co3+wx9bEUACRtFsep3S4H4YOZGPuOvHaK86ZGjsn/uSE
VCpCo00CKBz7iVUHF8E47MFakwbMxWNkXRUi8Oe1aqwHWxRT2BbpT+yEhPisK00F6XPZOGcsiZc3
0fjv6Q8pVxxOfYYXMulf7ZkKZ3TXJ2toltAb/Ig0yOWsBc0ESD2E/+ypQ+yQl9RiPrLsiLNYwxJP
ytYkbNC+it2u4j17zivuDFLCrrq1XbjhULzywt+ZefrdlvqExOVh3JZTtVyklMesrAgZJK+Rr0f2
LMgjgnGfA/Th854iPeBCg6vD+fcstwdWIL28yt5w/ugYNVHsVsjtQT7fne0SZQcimsO2J+fRMh57
Y4n3eXlarSgZ3a9C73d9pu5wm/9xZxyFsNHKogh8200D18rP+wpqtr1RJgMdt+1YvJdL5LqoRlP/
pS7wiOgsGiX3at1mr0TBv4N6Dtu2BO8uGRIY9EJlQawlNsT3flbyaCXnQuiHtaEdBoViVrGJQc1M
q7jfJ2A5gnxIlsO0Ak8zMJwq9S4EMf/xqW3tvQbpOF+0qp+aubyBU3izrMsZYCT2DT+CLv7Iijfc
kufOM177WT5gV/ikCrx3vOaSeurRhTwZDCVbFaI38vXOl8sZzRAdbnY0TOOp7y6swO49H3rLWKAx
7DAhp+b+4HjrEMD2/E2cBSl7FHZoycoiZabs5lGlyepFmAXtb6nr597scQ71Cxir9Ffdej8sO3tq
N+tloP4Fu3XqbDpMu102QuHYY7v0yPUWZPt6IZ7oUlEklANZZkdPIMtKWnWsJbuL1aY8Eoayguv9
N6DFDzLDdKk62PsRl3to7cYmYbx2Y8bHhI2B25n5f5TUhGska3FqdfkMaEx1Q8Qq5tZen+XeM4Gg
AffaidhT71uBCZ+bp6Ux4NpClYlNpux4jYbaeDdz4woFLykhmRtMHHm7+zGPYFtafcvm7GAsErDw
XN+ujYh6M5WhEulbZws4VOKn5uG3ZPHKTszcwtsBcdRB9NMn2JnzXjUX0p0PzL/JW0jeF7SWu8kA
x4PSZhr8kZ0eO50NZue5scqCn5x8pVS7dNOkeCzWd7e8oEvPYm2pOxdaJ7NQPUeJmxzrzo8XI3+q
Su93vQ33VmOcadwO5LEuAeL+NxPXvzP754oUOrcm2n2OydSYMVLKWDbTccuw0SjrtNqYRbqMUIPx
R+qkdEWEBCNFpPdZAN7a8q40PvfqVWXPpXTjRXg/PLI6YhjMkYGKhT7CJZ86R3xIjthX0TGZXORT
5jvJXS/6uFDzd+2msHke66Ujao2SP3er8qZyjpr1bjip+vueGMSeteTEDzSFRQNkLFEheWcEoNJl
wTo8Yu4JUr95EiUBhmPkLMd+6x5VnRKOwtb5NDFQym3zjz+zhhh658dQQeeseya6wEPoURgEgbP1
I6Vf5yv1VI105ZUuAnPA/sV6uQ4znzbKabrTDPXrkILxo9leDuX/oO68luRGsi37K/MDaAPggAN4
DYWISJ1MRb7AkgrCIRxafP1dqO65nZXWSVrzaeaprVlVEQwI9+Pn7L12NgNtZWFrrQC1G/V1Vcuw
5VljYr0b6n7YyorwpWWyTjbFAQwAb+sv61YgcKdpa7VCES6fp88SQeBESbADVXyvC+JDLdpFbTUP
X1T0Wsku3tqBd9cKwDF+7W7KgfMJUkZ3Q1uHMIytRz8yEIxYcrvcZcOrmtwJIZyqWUC3qchX2y3o
0KxBUkpRU2zFZD+2RXBdAiyeI/cnLZQLsyho97bdt0bymsW4QmKHalIjOd4GWFr37GPerm9ItIoM
t9tVc5kQ7zvzTX38VTIuDLO0oknE7bcDk79ahYK+LPV3SzVfMlq3R3YOVEgzKxhL/G1utCQ9ltkr
WIpb5kS7QIkHXbucQk163AXQn1Odec9xOY9XxAoTrsBpKI3dmxYI7wVnPUfbnOXdrUrSa5mKdUNn
vNfrceUF+jtT8VeJC7s4Jk0br7fjGmoBnkKy040cy7SZRDtwdTOSjTVWyXUJBLCs+caq3eDYmtP3
lJ5cjCv40LTsxI3bfRUjPdQBqzOzOv0tb3sU9ZHYwWA4txTbt3rg5e1z84tNCnNVDNF2mGgC21nw
vajdQ23tRtMvt9AaxBacLopS+kRjHsE0hW1LqYwxwaauJX7z+2xaD23LyhVJea5KTImmZBqXr4Q4
RKrbLuUFWQoOGDnilQu3naJNLrmobtPLfZ6ygJVRvO1Atu3AfwegpKOVob+PZHZFhfYzG9YjtFrk
Li5p5EXRuJBuMyO01k22I/Sz2NOv5h5xrFU0KEIkzzAp1UgJlK6UX5omo6L7P5mIChKgxXscJkhy
CMzYiOER7LdzZ/CA66W+cOb4mgGyXn87KktlGoRPariyNIYMujLhKNgjag2AsjPybd2VkuNOAZzA
koc8lq9438MhiOZDrvUr4rutIF54u8xi2KSp86OXmqSxJcadnUL3nCpAovDA9q5OH/DI5ceqBy/Q
DUO+sW1zX820GshEWVU3867Pic5Q8bc6S8w9vuVDwNR820YeAXeZ4LA+fZWKEagdk4tW4oEhGUmQ
/Yb4tvZpfUjyXPcYjm9wQ4SmJhGC14uHc6ZH5jarJcGY5y3HZpfDyPw9KGOP6k2ecjuyOIhzKlSe
OtFavk4YANDwWOPGEXxQXUFBjTMMN/13C8ePqpObsabQHPvyBHKqvlx6fUaqr7iIXb3LBUecChR3
6wy8UbT49r30L2uRXOJtulERhV/bqOvCNQmNJXXZt8YtFoYJTqAOuUC2tTgb5NEVIDHJgRANOhdg
MuLo0NX5rajH6wqSc9xA6fBZ4TnJGtFuSMxLuirYFPRzWvdnO8lIdYoJT1BecNTWXXRjpj4ibw+z
fM4NZBylHyRA7l2uQYxQQF4ScvYt7n3/OAZhmZJ1LYO7tEYnJsyUSBOql7THvVmkWyQN23HxqrOb
LqQ01TUqNNnvutwaCJwwFWREEd9Yi7y3MyCq6GEq2LHSOqHwvesCZ9zywGzauKRlmXxJo/K6Msb5
kgh25ZcYbzNa1AGvfjczS6Gx0CBJ8nduAAQysImmki7awmrI9/Zaqvp+tksjuAy0XfEiAUrDOF6H
GOiDLck4/N/YtrZuz+RokKSm5J+sNGESNgMeoVeq6ariY78i0wqFuuPuQQyoK5/dS5lKXsy8e/XI
MTqt6Xp7NP8xfPc3rtGYa+/stk1AbjvEFFXM0+PdYkUqhPM6bpnaJZz06inMjAVtGga6fZ8Yd67g
XR0QRVHgGugPG7V1B4apiXIRtwTDuViQv6TRK4JDXmo+4FiYzRHsEWQ0c2bKBy95I4qXAM28IWZn
NyzPWFYU0rXGpmPrHcHFMyjgId7UMPoK3dlsUTa8IPt14SS3Hg1+qNV1ZBqoElPmFaZE5D4H/W2O
qX6TjxXGgZoO6bSo734yPep0XckpApW3BNuM/XdqXDSOQXNsMkpx+LOfWVEMWgbIMmQaDGRIYpZu
CQ+H42BtMzUeYFr2V0Nf7C3y16Y83cXTudNTTVap86IaocNlsYINAWuoWGa4CVlzQ1hJfExbglJE
aoQdJzA8jT+QX0TnqEHLrgxeco9DnsPwY8ExQdwDoKWiATwyx6Bu/eQx9jQNwEH4h55M33l27mfZ
DWzHRcAx3D6Qac7hLPN8hob+F4UIZDNGPEoVqs1N5CkQmZE+MJKk59tc9QYWQeQcnEg5sW+Kkoil
BT0OrQQgGt0mIwR5jXnWu3hwkO5bXMrR32t6XfGgXyzJbgDZCLMxh8i+M9tz1nTfwF2kh4ImJ42b
9jHFPoI8LAb74CDX7IcJBA6FFhNj5pSDrIuLmAlF0eb7ueysjev37kYkHAV4ZrcYHXgWSHSlyP6E
fO9OWDadjvpzMObdU2P0D34Sc6SPCnD+FE8JPuYdFkMWbd7eY9RHZ566jpZkKdld1baMWA16zUjC
BKs/SCqvoDDyTSCRMTGTZnZgclZVeeRj7Uw+gaE+y8qSV6Z2fug0KTE5oDICRHjO0vKTH7fyWNv+
l4Ewo43vDuVeIymDZdBt1SwVTSXvc0sBi2z7YcijG9fiVDT6j3bGkNKZHwOnv5nBl3lJQFl3KOxx
2HMJ9iaqbUZRLPwYzXEfBct1VO8CLe9j7yvgkoIBDCdkA72OouAsatonjFJYL8bbIMBFTqWXGIW7
n73l4FUAa32v/wa66WQAX1K+/2SUNMqZAD/qbrjoF3Vh5YRMF9UV7C/QwVgeYFrhpsByWHzTcvhZ
tc332ao/057edHL5ZNO1J4qJnpYjl3qH5PxyiFH1rRoq+hbOrtMVOi0wTnscTBzcOGVQE5BeULOa
W4zQktyhb9ikZijy7CmLyjtlxhCZNbg0dTEi/2EQMEqcaPcZWTU0gieXS4/tkvtqz5xB8R0nTsTZ
rKjNcKgRrnWfens2SXejBp8mg9COWZDwWgvSkTo5MmhpGMcXmoMjps/U6y8N1E2nbaDKip7MWMGQ
k94pEQgK7FzY+wR2wKZNk/Shre1wYOxyBgWFD9djeF7QmbqBcWUjcdUIx6e5u2gTfyPNBHZOS6Up
58Y/Onqg3+WpdA9X8SVTmbz0cueBMJPiWLD1bRtHG4duBskN1gjED2cf9DLXcqy3BRrgc8lUMuz6
+SFfHPeaBSIUwGJOfVzAxAsi8kWCdQLn95hOi4XgaKVBupqkiAtKcU8U82WWwuJ0EzxS8WjKK898
RH5bIMKS8/QM4ybHtBKBGamKe6ZEy8FcXJTBqAklswyK0vYQFBQXqFnDqR8usMjUwGvMe5Vwjh+9
8Z5YAkIy3SbiqWz2SyZNVMc5Gel92EYMAmnfM6caabfMwQCbnl5Bz9lh4nHCr2RsNFmrmSeZ0ork
s01x5PXBCtvh7emYEybUlr6G4gDhReyGiQqVjCGkCLyZO0gkzIsQuuxtp32G2Ep4EK6PTUrM/T5a
I3Fjv38JFEXgOpuyupSQy+pAB6n8BITtVLeCndkkTHayzPIiSCas4xN2Al4KxuB/4Vmw7oUygllC
1d4QAQPm4SGOu+fAsuMwGx1yBvwBqs8S0yyaHhjK0IZhgOCX6oBWEaUOOLgjEu/LsTbLo1/K+cKG
5UNXW4dDGxdPVfzDkBNqU0h/fb3U8B1KTrijg4xAjwNH6IUWbJDsB/oDW8wDNufZfGG5McuN6feg
5EG9TE2xb9ixT35sH7yoXx2SHjgTAgcbQ5/iKaqPUUDJ2vTiXuf6kGNDvkTWBw7KS5AtIOCinY6q
CLtMtI8Vk70G+AjWavB27bxci74CA1hH9kW3sJtmvVWcYmmFIpvoEEwxaObxezYyTwN6GiYVomW8
Zoz+wAMR63DA6RewL47TBUrVB7OlG+XSfjvnEbTTFeS2zDmds5ywlBG/HAzx7JATpYTf5aTLJzea
HscoeBQ9uu2ARd2KRYClgjwf1yYMZpSkNkddv3WlY1z11A7kF3MwIQySHJbIOiqZXtPGHsIpKbGE
LJyds5hZkoblD64k2tZoJTcFMlbbKmJMGZ57dJiyXmZwCS7jAYWWAxiFyaMiRaJi90+d6VLHkkwH
LH6bhDDdK680IQOOhb/PzfGl6Ok/Zlm3IEm7ndZy1mrbZo+F7HFsGEBEdffJFj9kgyo165NqG7Rx
dmyjPt9g1N7ljvGkDI8xckNfcYrmz6oAcsB71R+yMX6SMVWyQWDmZV5zJsNziS3BPwY8bUfr2fD8
J0IrsyPdXvAsa4caVfhpiHMfIZRFC4Ouz8zs2cighjS8/hT+MtQJMvu8HpAZje6tG5eH1A2MMI+V
QxNlFxFLtZvtvt/K4oYFIuNf4y9uRK63NWva07VLAUvU0rZIOzBcnXXh1WVPNzW/NmW0qYfO2y+m
PHW4DCBXB1QWPsQkYSDWM3F31+YlzoTXyWr3YpYneDqn2TGOM9iUY+VfCipCxFft66JXvUEikBiz
MwMM3Fs1BhZYLfNaGWZG9uy5z4D96VKRAAzT+Cw0RmvsJoTgUIEGq+wEhzGRBF7ylZiXcCwxaptF
/+hwotT0wUUV3/oGXC1r5H212juz8ffSQ+qgMYaTtbIL0tCxkp44Bht7kjtk55jNOSm1YB7YlAcq
BFIfNUJgbIeyFz1dP3w5RPxsTNKJQqZTx6GfyIx6yVgZ6jRmG+ES8tTsgKYD4cyS4hRwgloMtH92
6hbbbGgYTvv4qj1CHTH7bGyHqYTbYWlBFksbq5NhMo9hhMQNKhb4A4mHHKrlne1UAJ3ScdcZ1meq
fr0dI/HTzEs/jD1MzEDANuW8gOUx6nnv0nehFYf75hA5Uu1kZ5MUAc49KnlCzZS23qKRhg1xsJ1M
g/aXSwtvWWhgZDPjU5Vh7VCX4zy7nyI1XzfzeOToRRGT3SC8iXcYPiGYI8EBA3tWIGTPA7ndTdTe
MiaiWNSuy1CqCwGZ010J5t08GV9zBhhIf/gL9PPl7OCwV7kPiMsqf3bCvR/KGCEXtk+NcGLXzvEl
fEjCkTswR2ZdnlbcwcZheUjks+Xm7VNi0iNVmDVo2DiUE/ZZNm7oORmFaJn7u8S/bps8vcqZ9O4G
c7maBma8wLyiY53uDQLaUl8RdQ9WIOlhg5mVZ4SN4z0HHk+BK6wrXLQG4cUkH+DkOauUgbEsfSQp
Whchy88tKFEfeBBHB3w81DrdRSFt+xw0VrmraKNSnrY1gqcGwjpJsQXd0S1k6ItCV2f+K1VxOreE
4mQ+G3cJFcVWDtPZD4InWJked8PhJKmG1yCgauoVszlUfBts9s9+xyDfxI61GQ2E6r4YahRsB6u1
bowEj9aIclCw6l3U9EsoPPR1P+HI6bfRpPLzpLJXP8+QK2QcdEVFwIObZk9FgBPQ6yYeM5YAsyAR
NfHlNXmvHYI42i22AwjAkPEDdbGGMdsyJO4QAtTdsnFkclHbyXcT+iQawipM7afci66sZESGXvsC
9UN9PxM2kLOiHphNnwVtqa0KjHbvEVzdSxs6UjCQ1e5TVTF22/Fofcd+ncO3s17hnb80qYBV2Ts9
gwVKpbT1rJ0jKPSMgNgnuEy0ZkQYNMjOl4BNPICOHeaRyDcj52r0GteaTiGCBnq5OmC8VtAhKMH7
ycLLcLXY7S7t0kerjuLn1C/vTeBQ/KhtP4zTwezwdQSy1zQYue2cxPfuxNLkJ2UERJepZyuSiepm
BENZJ1gcTBcwTLMSEdxxN1MRboeKtwyjkQqTYNgXYCpVUS2XBOYyP0MFx5nyglKlI+vW7nfBSNBQ
roeLFn+YRpKm5/mqc9RAkCy9adyGVOU0uCEQh9MY7NvZRG7DmED1HWHIvGvaYkxdRdDQoWIwsFER
r/HCTjFq97rw+nxXipU8IXJGGVNxTSENvbgzaZFnL0AzPqUtkinp9sdlIG0NrfaGEexNUMBXnCVF
o45Q1RFrBM2FlInSiOZtFjJdsKxqXzQ+oyaWv1Ea9443DEhnxCe1oBhzJrBXWg3yaBTVBTg7pn+s
tJEGYpUmn+eo1iAOxi8AQkk/VIhMATTQmycGzKzvnPjajBltlFNwN0hK23y0UathM3AaAa7dI1jE
iLtQR09lUtSXXkqHRAz5jeorc5tCmTnTMUmVc6s7/2ulnCum7wgDbNffyQYN7qyQQ2WFETKaVyFx
EajLargvhdhPdvXQ0GNHxVTSIuVZ2uTkltMzih/6OeJgbMUOUhhcc9ICpRlYt05PLAze+/TCISf6
PiblToPm3MSpCnMDv+rQGfq6Mjub6QJtCXiFX1yPQoIsQ0Q/Hr0DA6dZfAVF4TTr+cW1+teWZv+G
FN8zLTQo9bNzrpr0gf89FVU9fS6Tn0GNjCHPvc+iIuVOrNwGP4D845cg1FA9WkgeHGWHnTlpKnY7
XEqJPpkLjzoT3pw2tvEaQqgEydpk7O00d2hAcAcxwQ1LmRx8qBxJUh6bZRU0NcZPW8DOLCh47Pwq
qCFjugsGTE7cswu9OKp2njV972TL07qGpAj/J+UrmQ85Ajr63eAquK4L8zD/nLQ4hgWREmhXWAii
altn8IfwlGzGpmY6kzNGKqJPZcn6nRkw9wbx3RiKgxPT4cJiRFALx3pQQKemwLM/BaiHh6je0FPB
mtIEx8rGLlAhlK4cYZzntHxJnGSATxjvSc14NPI1FtzKcrQRSbLLi0beYfXaGESLMJbpbhZv7yVO
9sAMPkBUHXMOXjRaBxQG0upIHYAfwMpOlVGAjdnECdem9e0hHG1IB1OZX0RK3oKLNMmkL/IDUZtX
cIsCpLbGo8zrQy8NFkLilZcRHSjdDxtZS7mtAjvfyYmVkEtkwVxFia9b7BFIBklQS48xyd+VF//0
Td1z4DRfDANTJGGTgLvb70ZBqq0HX7K1vC9L9Wpo97tnUocVJTOd0VyOAmoGdXxzW8jhS9W40G3R
IBPJd9866/0N/EO2KkRmJAJNXmZ72ptdlTvHvnjsBpNtHPJ1F6NX4MpuMK7Xl+3cf4sbjLkKTn1Y
Oz/ySXGV0W7zB1CE2GGcheZfUI9UmC71fMExSFVgY1ie3F7/TGV0HUk9H+0FYBcpJITnkmXk9x7S
g1g/rR2fFr52gadd1cuRBAj2t0F9wlqlmb2JLxGfOAbicfRtdZgyBh9B2c6b0mKXVCUyg8BJoVRN
XDLpnhTnCH4qRY4/+Q9R1uyBg13FnOrHCkW+pVPqSeEdc05ApnPiydVI45Z8q2XzOlfMfEgJPAkL
vT7jxuFYWDEkftwQaAAYdImvkZq+AMBAvKvNravERVaDu6jadgMofsP4x7rIciJXK+WFvs4fEzI9
9q5BxMkcpId2DZsxIsnoMp/Pjrs8d5aKD4NlHpsG2J8PIkrmBoe7OL333f4pQJe1g4JFr2BINenW
kFlHlIrNbKiDUkxRocrLbU+4e8dsThhSoGKkRa0mAx0EbzvxXHd2Xpkh2K362Ng1aTGJjb7eQbmo
k2LawTGk8YSoEI2peYxnRnpB1e7MNvsMA+xa06sBYy2/Op3F0UOnPxwfnIlI3ZC8GiP0x5ozxPKQ
Wn5yhUaUXqN2rgbvOFrGA27ivYjMe2Nskr0ghyjOKGB0jKmm5dg60WRjRHjRtLpmyEtPCDd1bOtT
hwp0HpCcz6Ayiw5gTEGWd/kwdf43DU7iTKjeseLP3SJ2j4wb1+O2eYEFGzGi+DLiZ9r1ffBsmEt2
wA/EZsbcyU2Na+4AknSxhFTnNUOS+dVzhttimr4EtIrQ8KAHdd1p17ryMjaQUyeF90p24NkxQDWZ
05ojZxAZmI7mV02WDgfpACrY7IaOEWSXXfTFTtzlEAXLczqntOpUva2seD6R97FbjKuFTtgY8eL6
IuG0Ny5nXMWEBxgelGHGQAccjreV693/9z67h/8Y+fG3IJEPA0b+HwwGcX6JgXyDKPn+I/8/W+jX
1Vso5Ppf/3hdo0As/x8S2o7w5Qp/JP4C/Me/6CQWYR+u75iWj5HX9tx/h4TAkbSg6OB/s63AsqTN
f/R/kZDuP0wH+SyhFb4Uts9H/DdeO2eNG3mDJ8F873rEkQCrtByM2sgo/44naTIIinmDXUXXZEMt
C8iJjUoy37sEImteJKY37D2RoyX2Y2Ihi5JKEZtzFn9iHNC4bIc1CmC0Wwyj5nHO4EjMdbUT2qKJ
sRgTlGODxg9KN9m1YHuKZHw0M9sTjDeDxzXv4tUeO9LhXeE58JGn9qsx+XjSVl+LUp+yuUrV3vA9
pBctjPVoZjgtuvhqJIkOiKRuXedI4nTubgfEwCkdeyzl2HFVi9q2wP5/pIsp9lhcWwflfbp8tqO+
I9ycLSLlaD9DLwMKoRnv10aMK4VVPsCclmXq3u4dqz5WIN3KMJM00MI0nuCW4wpyFnOXxi0J2cKK
LjOUW3CuXZQmxg4SU4P6IZPuuDrLo/HUNMWYhjqtMtBLrc8lLXOk6nfNjDT0WI9Mss4EkRgjimOr
1AwQa19m2T297o7JZT6kdczErRHFbZyVwniMl7kRB8DeKmcsuGjnU5qyhPzIMq+umEGLVo3fMaAR
8L1pjTIxGeQSCBtdC7NeGgojFp8tBwH8PIg98RDk1GVDEgGs75rCeBmsReOiCVzTaPFBjI1FejBJ
9fgecXoRCLUpLI2qfdPYka/2Nc7DNNtqIMy0rAmemGvk6CkEjwTVT02ljv0ReEiF1bhB37LO3t3q
2m2IoLvxQaapF5PWWXYszbIcWcvreHnI0qLqvimgNmtERwHBHxlYscT6Lla+RVSHLwfmK9BqzOqb
s+Knv/mFbLrXYEI1cvDSJKi/wS9tiytc2Xr5RApiqjiFQtYSxI6gSzpDu0YSU2vTaD4jJ82zvZP1
bKNB7gPuxhWeIQ3HponwEYXtiViydQRoYv/w/sLj1BC202O0QFuhps2XBn98SU9SkGvfXlLpAtgp
hDXT+Zqqut93HEElg+lyri4LYyFhQ7uFnXwbEz9WoTsw59p2BG/N9wIxVnFh/AX5mRLDUFC3V/hP
3g5JcTYF0/GTP6YaNLvG9VJRtwIy3UdgJokrBXACb4/qpznYf0GGxAiXkTvOTNq8rQmcrLc1fp6X
BCE4p1GMfEMYDMidtprULlABnV82BAn3JnTF0XNnAWUupkM751ZM8FaBsGSL+hyIPdjMyAbMUmoL
PXcxz7RIsIXJ7CvU5ca6ZbKPCYTNs4BKL5Y5hlTQdUC+ora8HIeFXn8CZmI3acmZoRnV8tS0QIwA
lnijuXfgne24ZXSb8EQQRhNhzTRBTFfqe2F7vDKQJrUTFv2wvESlZX1Ne3N4YHtluNTVC6FkSU3s
ixCL3YWtWyKRtke7fSWmqCakbpFITwIv4aDn5V2sS7xauRQh+gPISvgV6w64fdThZ5KAPzZmPZfD
LR2HwqeeUdA8IbWj4vMaNv8HfMs1yZ2grJ2tqVbGKxFUmbPPgFVXW2/KpD5hFMSylK+tLU5ekbgx
HUeNyG4JjTpWEcA8eDZ96V1ZY1f6mF+mlFGNzDzS8USBHhh/XilfAO4iPgCXkFVIf7goW7vrwE/0
iOD9UzEl5jOJke7PGnH0dEiIYZwufbMZnL0rUmbs4N4r69kqCJY4VuM84r6DdMGBisyCGH2AWxdX
QnLQANNX13QvaAOL6IpvFRjlDCZkiPoJ6d0MIAGSW6fwPKResDcXRBX5SB7fJkrzafzETZqLk4GI
i740y3UbJplJw9LNbJYa+gZpfpE4MVooPyYcHmvuQBBHbttkOtct6LysMkEPQ/V3Qe9k4zgUT+BF
SZpz+ooiyYPwkZ2IiCMgg9d5bJ+MrujEpuu9il5yU6v6sBi4PajMCygd8WBHVHCRSYRo4hvZgzOx
TezHhGjmLbrhNj255tRm2zp1qzlMyQwYfrhq7ahis1DxRYp+vzuWjNl9QiNGpV/Z8rzxpshsicZU
8FDTU08dgEncZTBExIRYSBGYimCww+W09XUpfzpWN5J/SL7uyEE6hsHIQzE5oCU76a0s+QE/0hN9
A/TiSe/M/dPQQEu5NaJuwnbeEFCDum1td5u1iLorZ7G1YAxcxi9NTQrmJsqjsbjIWJisU5K57XIW
Bgq8bdTbTvDQBy3T+byruHgregv+MVPtPmRBiK0zYJRVzeUzNsGQWZTdRWVVDU/QEiUqYMyjYkQr
M8Cy62zSbI0b39DwXHLHAklk+kQQApnSA6OvoMnSs8odkmMyoez5VCM10VcR5JTmephTv4bU6fFP
Xca57RVhA7oBuCEy77EvurTdzWggfo4GMUgINhtLrBhY/K5Wy4HhIbKYQJ9GuQDpw6yQJci+U7f9
YfXC9AFRGyvI1LFYcMk14XmzE8hfV1zzKKYyUE0Vxm0KpdCcwHWcYbjTdrdMxkxPAUQhTB4oKJWz
YfCv6ythFP68rU2IQRxoSSQgvYlFI6ala+paYccnxoBjB/4stcPy7sireQFhj6I6GK5yBHL44igG
KrH970vw/98wgNaaE/cxB/AEv+rvBIv13/9nWR0A/TMhVbiO5VG3OhIYxT/LaglP3RSwK6isBbwB
Qe38L4IFgX2uCSSQAs6hJmeZ+t+yWv7DkyZ/6FOIOxYLrf1fVdV/q6mpqRzPkVAr3mErAuJ1JUY8
b9+5Cfd8Web5ObEJ6nxzGcAuvQ/BhMHxpmT/98evf/6G3p4ReDoDqPP2DZDvmODuDKM1KUPtF6LJ
cAuU1ggWrrM6L/nn0/W3dMi/xW5+8I0rp+PNNwbFovxeRZK+7WBlN3bO5ocpb/1ekbtec/r1D/s7
nv7fP+zdGYTMFskQtJR7AJyY7KnR8Tkmi119+fXnf3Th1u998zO8oEaHCSZo39P7u5IB89T7zigt
hk5+V04hFEYJkGeu9T8Pxh9et49+EM/t2y/UtNkGb/3CAZH5BCKqJ7rZwXiT7n/9i/4OSvn3FVtP
dW9+kZ8uwJh6+n20eqrsMUoTgYyMKD5YHw0F0yw3Tuvm06dff927SMl/fx9vztvv017RKhfq+L6P
Y8y8JHWFopia7QDS2/jc93JC5OmM9LH62TMubWVS9BGP5dvF5a//Ch/94nfRBXk8F0PujjiifNvd
igby6sBOYoKpGKf46tdf8sF9+4vl+eay4hqWI0gZVFdz673ETePtZ2Hmx19/+gc/4X0eZ+7j6EKn
4tI+T9MfOMeqSxzjVJTCZVLkdDDOfv1FH90u791KgYTV1XWCxxCtLnaEST7ZLlO5WNLxXjCE0k/E
I5/LngFeMT6qbtj9+ps/uoDrT39zAZt8zLS2a3ffQb9a9qhfs3inAWPHf/gF75YKe4otNDIZZRMG
KuDpShXxlk5fGv3hF6y/7M0vsDMGK1WrsUxXsydvOwYlxifPgEP3mzX1g8XIe7c2QOzozXFyeYGQ
a4UgSvEaGwP9bkpnxMwGZ4Zjki3/KhD+26XIe7dS0Hd0chR1UVgZ/lIcOMnrYY8yqhrCX9/y9cr/
c69ag3T/d2nw3i0Nwqkif9SGF3Zdb1MVy6o090tJiMZeoxuZfvPyfPQ1797/ugJ2JiZ0z9pWywPs
bcKpddfctlmV3PzRL1lrire3flQTCnjacqFtTLT9rTpRF8Hos1koMNHTb+7/B6+IfFckcNDXyvdg
YDe5M58MEv1ugthiJPzrH/HRx79/9aN0NrlCMuy9mnQB4MPOZ4kP6zcbzwe3Qb57wfvBqzzflDIc
cm7DBDx7z87KWJkRqv7DK7R+95tXsCcoEqtc5oekWCK5zGd/WnUT6+zs19foox/x7h1HX+DWwbTe
AqwdAVOMPjP3KVZc0jwMqOl/eK3evemePQscqJMMo7lYrjA21tftHIireXDzPysJ5bu3uwgYfoI7
4eVzrKLHwSRHfdegElMX8GAD89wZCX4xKk4h/6xYe8+z9mg8QqdyvXBouE1hQlBdtyun3BC/edM/
2Cbluzd9SucaeVLjhZYRI3mp7F66Ox30EWqKAl84+jqnSX/zZR+sxmtk09tnbY7JIS1GnjUX96EH
wr83COizbZQJUB9T61q5g2de+lZnTZ9//fStH/0fFsw17+ntV+KQjbDljFHIKSSxrqvYWdpv5JEm
em/QOJZ3q304Zp3LQbTQKtf2y7zy8u5+/fUfLBDuuwVijiTlrzKwiHrIyZJV7DRKT+9+/ekflR7u
uwXCHTq6VXYdhFiyGjQ32MQB8tJmnTlnz338rA1nLI7O4pfu9cQJDpG6h2/mxVc2GrFf/y0++o3v
VhC/zFxdjakTao8Qha1cgh8afH/9mwXqgyd0ndz87Q6SK2TNU+aFDojZkGzXbN/4eXlv+NUSTkXU
/+bc8tHPeLeA9FYjfWKBnBA/dvYl82vjNhry+DfL00ef/m7tqIEkZ4bhBeB6R4RzvQVRZNOnzdz+
4bv1rjJosf679tQgfKeBY5+YCdv2U62xTRzLtEdyYS9Sx9/o6bf2b+7MByu7+27tEOg+eY4aGUo/
IrF58QC/bBYV1z8GKD7/4ot+WFN98C3Ou0VjcRZV95LDQQKdei87UPClJmU4YSbymx/ywc15T8CU
UWDi75iWsO1RLdmpHFZ3nHf4o/djpXy+fYAheSIdYIMIMxsOlt1ZqIHnyv6zB8t5twRwiqp8K+VV
sFv0J2ZiPZex0/zhhVnvyZviwJK6dCYyKMMUcfrd+Jd7bYgN53fl+UcXfv3zN5+fZH2nRTMvoQFr
+2SYoj5wHnD+8NK8e6OFHlzdKT69i2xn6xTsZjM05N8sex8tvs67V9ov7cUfSKkMLdXuyMs9CrIZ
iiJ+gTn8afIN5Lfy4CHUswvv9OtH6YMN1Hn3kmdMzswxarnZGu4Ps6NN3OPNpoeLWXmJGeN2+W++
6qPX7t3LXYI7xZVnjCEgnB8cbxE9Oh2yvLAbPfmbS/jB7RfvXm0xeENJBNUYCl7w+6Crsj0qRvWb
E8a6xf+HrV+82/o7xOTOuMgxtJz6r9CYL4ZCVa1XDKwTvbTwhjBEZL952D64NeLdW46LFBfckmHf
cZHdgNN3d/GClxQy1A7WHyYvLJm/fgo+umzvXnl2/EgpS3RhXWUoeBsXlpgHETvZ/frzP7j1Yv3z
N2+lGzFpNxb6Tz7di3Mn/4ezM2uOU+e68C+iCiQx6LYnutt2e0pixzdUnDiIGQQCwa//Vp/6Lhy9
pqnqu1OuE6k1bElIa6/HY3h1qnJQrLNyYbeaa8L575+qwMWt1TsKCDip4qF9jhwAUW9rVeYf1zXB
CH2wpPoGL08acCOFLJJx+uZDcLzKI///uauz29JcC4zod1NkWwZBBAvhXOCCtoXOt+Fw5b38+2cO
PefL88/9A1wDAyQ36GEzav2MNSSNfcvv6zZF4qybXre6UyPEs3pCwmbr/X8TGIFjsYt87oUmzHQQ
MYPbBTsmEE6/5QNHPvq5dMDOl0qf6SBiBPeZ9BflLUpvzsYgbj0+xLV3UgFMVTyPpFe2wQhqweBn
YSMBe6sZ+ahoCUwZs6brup8YYQxcfQ5HJBQetEGxnZgYtzEQxcfLM2hmPYJy6Z8ZpDvceOVjhp9O
5J5x+aw7wF1aNu2QD/fS+mAYXFeREcqFqElZURs+JakbDq19gt70wdXpu6B07yXFwm3x3HZLjJBu
J4kUWTEopNg6OxrhcTQD2w12uR6MgWNpb0XPHosEfuGgfV7XNPJvH9oR8Jlg0HVbjdQBVqRhkDI4
3OgEFnzOs8/17nI9c6FiRHvTcp3ikK62qcchXob1BFLX4K57ufSZ5ZwYYe7T1IphVd1tKwayVGx5
HSzTWv8ea2G+MNlmGuAYsa4VIyXzuQqRvFUhEXGCgAjGZQKGi5fbMDObHSPckfnJC1XHfehmY/0E
bYK3q4sAY8EmB55B3L0rkJESXq5srjVG1DtJRGQF550wjtr8yNPWgd4ZYrLLpc8Mh2OEvZJRTSHN
VWHH6VtrIa2zBbijDKyFrpor//z3T1urBhEYsiCrCxNhnbDq/qRR/Ahf6sfLP39m4XXOnfapeJ4k
he+Ufhfi6RMmMQOSM/tKPPVwFUbiGr1uzp7foj/XUmatJXmAZGiZuHeNRH4HLqPukaD4crkVc51k
RDZesoe6xRl9C7ugbdlGz8novBC3uLlc/Nxi5RgRHSRDbOGIMIYsQlIvDDjlOosyOHA4FTwCqjQJ
4fdKzwCo6k4jCXrDlCwW+m5uhIx472NXiQwlhzmOh6dxzEFGHuCVaCEXFBnRuVr4Qpip54yo+DxG
qsnhdxlVKmRJep8VWQ8ve7QVom6kYvK/l3tyrhIj8KMgafw+kSoE7wEWhHK6LwooSX1SP+QiuW4n
to2A58AEJTXyMkIw2D48uLYfseD4D5dbMDPV7HPLPgUM6UgH2/8Eq0k/nJw2vocb7k2t9NN1xRvh
PkG4nkIkpJCNWCOjtaq20VC95U1w5c834p0N0PImFOUH1vCQldEOtsNHKHIXdo658TUCvRqiKO5o
DICHZz32NpSsKtD40gQLGrLKciEkzgP5xafgf7rsT2PgOHUN4gCxcFrsYXx+TmeuvkdIXowb2GCQ
ZuGMMjfURtRbAp8cwJjB5xZmN1M0Ie2l3YGVsb081DP7km0ENquHkWo8cmyrqd/Lgdwwd2EUvv7h
lBuhXI9Ifa5qfLxSpzvUbbUvcFyYmFpYDr/+4RD+/BsCcCfVQin8cFI922Bfaf5xTY9QbgRuzlNZ
TxnGFZ73v0jUnDKIOq8r2ghb1QCGM8IcIQTqzvk2jcjhhu683Vwu/esJSfl5ID5NyABCK6gyeQe/
0nuYtYVVl98EMALzbfuRtOSqaQ8V1r+1xKSLrZrBewHr8ePkOLCP83417YRsSKRFwQbxqokJy0Oj
np40MI3CmQA8jnqN1z548fdg2F/uK2eus8i/xQdt73cMcu2t3gWhPohXxlb4Io7fZLca7yHv31bW
Jn+U388Jjgub21xEGKEsYtGwRoxdCJzJXWcnb24MA+3Kit4vN2qufCOWB7wjjmMZtVtH1PsEbxww
d0yfEhGMC2M/U0FghLRUysbzKioIcvcBCth3yDbuAo9ftS3Q/1HfMXe0G6SzbsGafNAke8+Rctr6
7kLxMytGYAS2MyQ+pdrpQj5QdvJgrb9vYNawEH1fbzpIF/p3QgkkZ+U4gcNUalJI9Vbq3Z9gIlJa
30HXaa8cgPPAfApxDY+hIeNYQHxiI28aOesj0FOBnPINmEjAvV81kQIjxuuhYBFex7owZvUva+hf
Brd6hTfPwnF/bhoZod3DxEBCFG1tS5bgVeS8JcM0slpRNXULozFXBfm3o6Tofdz+a3xREHErJ/8t
hXNyVAbfL3fQ3FQyIjktfJv5IPyGY0Pv5FlkDK14El4ufO63G2GsYgl9q+rxseWOG2ZLmK/DwmaY
FnR4M7/dlMhJ14KZHSz5Q1C0yZpI+sY16DxX/XZTITcKJ8XFU9eGbOxvRE6P1VDdN32xEMIzQWbK
4gieOaEYtmSYDdETfCyOeWp/q/DzkUTUTNvLbZirxIjkCjkKvGeopOFgCUS83gdB/NOrij8WjKQu
1/HfR+f/nh6pfx78T5GsatJmApYboecALNpC/OsCVIXsG/cPHZzbBu5zmzIWBzzOZOvh7OCQ2PUz
s7omLGDot7ANzkw13wj0AZaPdsMUhkuQ+7Zznyzmf2s5/XG5lXPFG4HeDbQVyAlqw8hCOg5x73Rd
H+BNvHA0ntnDTWVcD4k+uMNMhkOXbH2i6bqP2seYSoVUruSudeXCajIXMka4JxOLkKyRtSEXgMix
8VQEV56SfSPYBwtUAehWJBIze7jwSx92vo1XI2k/JbggvGocTF2cm5W6zCoXHTV2D4CabnLBXixQ
5i4XP9M9piBOQwibg+crsaL07R5um90aOlW60Pkzk8gztu0YCdM4yxB4vjDnZUBOJdT7W2bVC3N0
7scb0S50U2fSFm3okoQNW5JVvFvHeELOFn7/uaAvIt3Mz2UihvNdkMtw0tZjUpBvQFQ+6LIKNay4
Lg/AXBed2/ZpMckTt8GNAKpoI8Dgg/gODhh7OOwtfLbMFW+EcR6MEeDZcN2R1P9t9wHO/AHpHp14
SBb2pLkajO2aAJPuwohbhmoYz1Ad5yZuzg7QKb+yCUYEFzqyOg0cMcygYrjleOQ+Eva9kPzPdSNg
hHEnGSznOUYAC+pNP5KbTJRhEJHr5pApcuNDnKu0iWUIa+8fUJs/NbJ+hn/4fd0svUvMTFNT1IZH
fmnjzC1DG2+ByErGZ3tzC2zF7QCftas6yRSu4dq1i7zBakL4sb54sXc74uk/z5rX64o3IjnSgMXG
dYotFX0FS7kYkGQ3iNewjL5uHXXP0/dTnCGhDUDlijdhxvV3rQFPJdmjsvj3yw04h+sXK4WpSrNt
fByWrg2nfyTfwvQyhdcxDEKK58vFO+do+qp8I47TlKdTn474+Q1gz37xIJG4l1jtO22sYWtX3vfE
J2pdNkBlpZmvYJUCP+C8Sa9snxHlfep6EXKJm3CCm9faadkJPLclSfBc5xkRriyg2VykaIcAeAK5
BsvVpqo/Ati6L9xnzVVghDgbAUXDq3mDdG143YeO0wAZGkUM5nyXx+c8i74YHmoMD/QjI4Ihr0Nk
Xr/1urznTnwEPum68KBm7+PCTOcEdmeuisKW50e/4uEEA8TLv36me0xJ3ZgpFUjQf0PXje14k2kQ
z1YKbC25ulzBzAJlCuqcgths4FYdptHwB/eutxp+FCBmpSdb2vXuciUzY2Dq6nxf68Du7ToEqPm7
m8Ah3fYAqwUk8cpPeFNb1+VQnoLvhms5WHV89JMej85Esl/ZqAG6va4V59Z9Wqd0Ij05aHRVJc7g
Ng94h4w8IZX5KrEQZec58Kn8nFQDrJxUHcoyqPcjHBF3Q16Jhb16biYZcQAcDx3rfDgPNCyQgPsG
pxVI2CVtwVzxRhxQ7BEuDKrrkJcRPJV9EJ6QHBxV3tI38NxENVYivO1mVVnDyzHwyxSR1oVSBt/h
KvHLjWGcfN0QG6uRnxUEInuJacS6Z9iYwGpyeuFBu3AHMdNJpooujsYB5pxxE/olfyurwYEFM3y/
Lv/2ucKDf6dPAypJYKmiRs6DJd8sz4EvR1b0100fUzQHtJKA0YJbhRGsGnEfbW9k7nkLa/TcTzfO
GDDWgmIkR+HB2TYK0IlDVi5K8M7XqF9tAEbYNomGuDQgVZimYwKLGH9yYOWZVjKiT56tqLyxRAR/
RhX5wfgAs3C/PjScePXaAQMxOCggGJ1szXg0jCGylOiwGWDoI3/pwAPcosRtPbb5DFZghwLJ8/IY
a6T3hdaUCvcBhjN4N+YwVenf7C7LkmcenU0SPLcFzCCBmf+4GzR3kq3n0rb8qX3GooeOeVb6bsde
pv4AgihwD5kBhnaCoyaMa2SS+uNNRztYwgy11OOmlg53n4Aggnl8dLYE2TklHdUel8hTDFhIX5RI
a6hBjB3KKOWHyqc8elJaC+fGbiIb5kFM0aC8cjjPw/xpISsAzcIvx55o4eV+BdAkLlPHan15mp+H
7avhNNYBt4fQxynSOiScA6xkwV9S6/QPMtgXluG5Cow1QIJV5mV4h8TVCgB4FRYBOlhvXiq/XdUA
U20Hr23el76N+WjbHMpjK98hHTDZVwBgXxespuROeImtSlgnhj6eeQ6TH8DgPJfs6XIDZi6IiHF1
IIu47/savrWBBgUawt30BkfeCUQ+SQ4jTZpb5dgLl1Ezg2Eq75oy6ZAUxNFZyNpeuVnzQ5YNuKOR
WmjMXAXnv3+aq4A0wUwhqKtQdo0bb/joVgcCcfBP3I9kV54ciBEQACk4k0UxZ724cMGRAYT3o1ZC
//EtNGlzeVjOhX0RGKbqDmycIbJEh2Fh+V9op4+u1V6X2UOJsbvXapB9M/oVvpQr71tZF+o1m6zq
T8HG4edY0erv5TbMTS0juHu3mSioujisNxy4ThonPl4PLY/cNtkEkl2fWO640oiXX5crnOs0I9iH
uswdW4NC4wfVm6rUECbgb18XhqbWroaxWDrF2Nbo2Mk1V46HnXOwrztMmEK7wUYyvpvgxgtGdflR
AMdw02Wt/eOqjvnvhfdTXLRpCUBCVeG7plT+UZTUfsNH7rgQ1jPdbirrfF00U9HiMJdFeX5QZZDi
Pb1bkiDOHBUdI6YBWVM8OX/yBUVwhAX8CcegN5qMP1QHUMZ1/XNu2af+caSj4VUcYI8bS/ohkFDw
MRWw5VnY5eY6yDitu4SWqQDtJHQ9mNIdMl46azsaBndB5zEje6P/3WZ8+v1Iho4iLw/KEIqtLntI
ynEM1pFfEnBK2sr6BgbiCe6CPdl5HfaTYwDgy3gUlutWC3NgZuW1jSYOAH+VZSHxC0b4ese2ozdT
x+E6FQiyuzxIc1UYy1abshIkVKcIsWed/H66gadfKNTS/erMINnGahVrvPKAylWGPLXYnkYi2YPb
duW3iKkhGkDzCHr4uocMRrHhyCb5rUpZvxe+Kq8zssGJ6d9ZzLhGAnRpFzgolPD14sEeRJvnZpy+
Xx6Ar3uImHIiCYhtHPEEPcTEcBt03N4gFsnDNaVTU7opfYrze4qT/TCCXby2ihS30AXQFPnC/Pn6
58OB+N/u8Ww64YMQ215EZVrcZroNcM2mG1hWX9UCU5gJby6JZH5SwoXPSXCQHQDFwSUh6/nCMjUX
AcZHoddOiDCCCto4eW27bA8o9wtSen5f9/uNo2DeFSOsG6cSjIeyXeuY/p06d+m3z/S+KceMmwks
mcwvwt5mu5xkR0LahTP+zA5hn7vr0+oH+1M7HuBxFE7wWF3BjiMsBXn0RAzjfnLV3Kf2uVmf6uhE
DmNIJGKG3A3gs+r0A+xlZLmwQXw9sHBR/7d0DkhJPzjY/VMqkETMXRhbH0SXsnEz5Fbl/71mgAk/
d+CnRsAwKYLfLhxuASawQJ8rwTAGqdOGK93lCuba8T8jkbSwvUuKkOTqKa+cjersJ0DUt5eL/28t
+N9TMTGFdbBH6WDuiAYAhLIBe3zvwKWyYcXWBtOnqeDf67K7kUZ/bfjDIp94od65ZhmbW5kGgZVB
S7ltJ+rsadbBcHy06udSuOXC4jRXhbG5AV7rKJu0eQg/2Ro8kyQP64K6YZfAsvNy781VYWxw9WQV
dlSUedhP+e+qyW+IBbXvGE0Ll/9z5Rvrqxrh7aRg2B3i0B8IQNTq+i3xXXk/5YCHXrUEElNeB2uk
KIIjTh5O0n938+xQCfFcp+PCSerrVYqY8jrW23hKR0opEqMr+ARLcGS/+apbUjJ8/UVETHldQtqy
FOCThD1QR8g9qGH4eWbtDYBZA4brraKyYAsz6hzUX8SKKbarSKr0JNEUnG7v0gSupQqUzrOEpgYD
GVLRy7NqrsfOs+HTmsK9yR8BaU1D+Lg6QHcoaF9hWkya9ipFKDGFdkE/AEaSCrRDeCO4CZTdtzWR
6wlGBFeOuhHfo5fgrn5orE3sxLo6Aopinwip3aWMjf/SR78aCyO6PUaJ9jyFaYUshwL5pI3twpUE
3o9IVHHcfid0DWAA3t/BhU5lFCCvKg1EBeITst/qPAZ1yGfWkx/rAI9FI5SBHSAc3Mpf64o4w26o
B9GslZvq37SAuWoPHBjQHqJHxh4Q23ziIjn7Syds+iYcpCo9ykhM4z1gUio+pWA2TRtaWKK9AxVJ
8jUlUdX/vjxDZtYFU0BlR9wHkKDJtq2mmbcZcyAI/rasnjogAJDztTCI/30qf9HJZu6Si5wGIWnJ
YFMRfJB8cP/AWUQdVRTxp6rtX+mQ/lS1PHlyGkMterVvyi57yiBl3yq4Da/0WAGsmYNkn1MGwrwH
SAXPlrLbZrohMJZfd/LOFF1XbOMI73E9z/jt4KXFfmB2+nJVTwfGCiyslPZT32dhl7o/2sjeIAwf
QeK+LhJNVSS+6cfC8oYspFNbw7qYHZqpe+XN0jfkzOpoCiPhSlTEU6sz3NqUOUEa1Si7LR8hSdlM
RWNNRx+p67CK5lZ6nWiEmGJJp+HAL/ZuhsttywMRfch3MYB7ngdtQYdMsYWtcWYt9s9//7RICtxw
OlRSAOXrGHb8k4V1mIzHuix38JFfev2dmWGmXtKx40RlUmWhl6vkGdJ9dg/wsP6lU8dauASba4ix
UkLLEavegztPnOD9Y6dc7UCFh4SGBK74BJC3xSeqmTsNYioXY4F7pTMUNbSLv1HwChn3tpvo3zql
ADXVh8wJAK4np04uXfB9/bRETI8/8I0cXJmAezWV1l44YgOvoJUNquvUdEA/FVsCNpEOrh0tI1h9
GmUBoJ58A+MevzvwvHWBn+CQSnhxn9sLM29mTvyPrBFlewlcZIBAUvWtBu5i3aiqfMjxBbBwrpw5
AZjSRri9NUky4pHM990OxFknXicwTr/ufGFKG/sEF7pUOQIEYADFJYgw6zSP/15eMOd+uhGXtgc3
/9zPo43TJ0cbCFnQ4hY6fq7o84B8Cvmzo2qL7KJoM00MKV1nRFETXv7Vc2N6rvJz0XA6TFq44G6y
hNxI0e158yDT63Zrz4hw6DxtH1Mm2tTp0ByRP5nudGI9gYu3u+7XG2chgFfhaUstvtEKZsgAKoDj
ZdnuNrfEx+Ua5pYO070PDsEyAtQjCctSfpCkeUX+5AmWD49S011kefdAYoLHMHYfRb00T2dWRtPQ
L/b8GPQDlYT5SPJdX0X66DRYHVsaO2s8FAULK/DMKmXKHC0Ayl1WyAROpPRGUnYX9dHtQAfwDiiy
2etbzLtpVQLvdrkzZ+axqXnUqd2ollZ8g9sOALHKc2YNvDCDaXNd+efDwKfJLCAlbnJWcjx1AxfV
u7vRbX5eV7QR3aPQOgbcSmzzTiHTX5VYynP36XLhc+NgxHePDI6piqtoU9T+j2jw11b/GrRvIKdt
aEme+lGtk2JJLjM3CEbEAwgytj2wPrgbje1NJ0b1N5IlX9IFziworhHzHHJ05mcAAgWsmsiqc0Sz
syrnr+ojcIMu99dcE4ywV14ZlX5DOXLip5XOHp1q6T12RrNJXONkzbzJgZFcLEJntGh/U2TgVf7y
PQ0ZCBQS8gi0GFTHFqzWYUU8aZs/Dh1YTlsficPdLzENkoUdTs5y4S1krqnGzq6txoF7TXf+nJRd
fMj6skh2qZ8DLHlVX5o6wjJJOi9whL9RfLLcY5CBYLiDyzuy6C9XMHMSN3WEsssUuKe12qoKhp1Z
1D8kwMcBovrh2sNONUsppjOLpiklxJHRpTUtUE8NdiKo9ndZGperVln7gvkLwvm5SoxloPZ71kYd
KunVkK2swjmRKTmMk/PCnfb35Q6bq8NYDZhQcI9RSFZIybQry+mhjftX33M/cNnzfrmKmVllCgqr
LAiAT4y6bU/EmUNiwXFHA1V8XenGEhAHY2Yzi8KsBgnEIPXK+JT7tPtxufSZBca07GO4CqSO13Tb
zm7LFZCWUJ11HFDIgC2lac11j7EIJHJwKrydd9sIrgzf60TCccyzJ3/hzHV+YvnicoEZMT25ArRn
1cMIWmKCqhbu+bZ7R5JgX9ZAs8XBi/CXkhtnmmIKC5GeTicauO024U6xc0ELW+P+eck/cSa2TXs+
OhA65VnXbpsKwFfHPTEKKThvm7/KQT5dOv65POZz9Zz//mljV0MDQzt/bLfAyDwlXvxQ+OImr5t7
1o7P54SlhY1lrh4jvN1MeRZtMDKD49xLPHHjifgpH6xs5ZfRZkyWxEtzo2KEuDXVRRPlFD5YyLUC
oloAzEy6JU+4mQih51o/9daE1Jgo6SWQ4DV5T3L2CCuOv1UdL5wa5368Ed6iEEVV1UxtXS78FfBM
yC2Yomp7eahnVj9TNp87GVSVgKDugOJSYjtKBXaxUEVS7ACUy+UO/HTwfy9XNjfeRqBHPY0YqGLw
PXO936AL3OE+87Unbozbh+BQ66VMjLlGGRFfi8jvOg/1WAVuuxp3OOlaq3Umgn0Aqd/lxsxUYsoH
sxQLSzARuf0PJdWlPTYo2fSroCMPbREtPJDOTC5TQcjhRdEVriu3fab6XSECsgJIMb+NR2e4LgpN
GeFYUM+b5CC3Du4CVkhB+D2x9LaIxT24se9OUy25980Mv6khnEQBYDKuk7ec580qs+pjkQGAHrvx
vd/lf8umX/iAnxsaI95Lf/Q7P4jqbZL1YLYzQJzTCXh06fVyJbW9EDszkWmqCSPGcukAmLdNukas
8zhz8E6TqoWT4n/2YF/sW6aOUIH8GSkZ4+YEqmE/w2vsSHdZXA1rGBjfDgOy2jNLv7hMH5BufeIJ
a3YwaJUrByTnztX2lfOD/Lu+RRRVKejCt8AU/vVokMBur36OG+euhoWh11znOkDOUNnP6yieVPBw
MXK+Y5a74r31u8rLb5djdeYIYPr5ZQ5xoow2/q7xVLFmDTB9fHCjfdQW6qafYvUDmnASZkUkdpdr
nJkbpuTQyaHFnOCyt5siDfRr6zhddeOBfRcsLAxzFZyb+mnXqdtA4Vul5rtABNuqbVa5feWB0pQc
wmqv6UaCosH6Dqek23Ag567rlnPEfvrVgNckkfAbdMvZkiyIkXxUNMpfmKkzi6WpN4Q9ENJExopt
NPIB3DK7LWX9YHv+QkTOdfn5759+vO1ChkSLgm3gH7LTLrlnZfJ4uV9mVixTBQg0aQMyZOXjTaFM
X/Mmx7vg5ExQKDvNkcFQ5Pm6eowYS6ysZsEQebuitto90nrH8gMQYUb3cTEN4q7DyWLx497772br
iyXM1G35I4nKPm3yrWj1UOq1kyc5qbeVi9SkdiVzF0z6lWiQ/LYWEtoatqIZAKwwZa9ZBKok/CBA
1ajy2hPFrnbiNIMfaxO1zr7NE695oxRwyxAf0WmXrUYZD3JAVkZCnRsuwKs69W00ON5Bw/ehgarL
HQClZ0jPqb5VTin1qiegJ8GvyIYvKU0Lu6nXvdM1GrjpqXb8eDM2/QBkHdCQOMhHSWWttB+kR5rR
bg09QP0dAGt/lQOs+1NWE/sLXAEyvP2psfwbOHQX0SrFp+S04qV2qiPsyMSxHjz7bix5h1TUETjp
EnmohdWGpRux5G0InNo6lmXKYrXyKwkwpZd44VCyPFS2kPekHfGMliXQ3k8AUANaUVA41lb+WOxw
e6ridaqHeOdaE1slLDnkgk+vAokAL6Uj14GOd7lXHqpAuucpzOk6TwatN2BWF2svtYNVoOx17rEt
JTw5wPiqD4OyJTvIUjfgDf+p5XgrkGOzdnx9R4dm51ZIOYj6IRz7PGwIbzZ2L511Evjr1k7xFjfm
T8Ija9n8Ie1NWoFNXOl2zWCeDAbcDZxhQUXY8UaEbZOD2PkEZ5t16aTIJrkpKuxocKQW2SpRMLQc
KuwMCtbd2Rub8jAjdrtWrVq17XuMNb2Q+FdNdy/Z9O6pP62T/gHO4Z1a70ibAnyenHRQr+qsXI+D
vety9BWMwxQ0SfVb3//BF5unnwbyLEd5hJ/SSgLcmRD0WC1X3vi95fVGTO1t0P8YYnFCn98haeTg
6uJdZq27KlpszXJMVm4yPSB7pVmdZfPrDoINnVfJE3S+cPiKvGqvORKRtdW3J6fr2DqgUXUSJI5C
CLBpvvKyXB5Y7dJxg7mJHOY4xakPl3yyGzk6vq0349TwE7oWoGHsKmgD3iWriv2mIzm0pX5OU+WB
VeweC5nfRiNb+yk99SLf2WNwR6L+p+zj76noP6jn5rDMrjfIucuQ0TogrdUSL2SMv6mufXAnTLmm
oasAj1Cggov3anJ/OaX1wjh7byd+l/vJuhqHG2XrDXje3wfqwfu5GNe2Leyt34jXAIY5SIneZKQ7
gXCNeVH0v60hbVcgr21Z0mwi9VwEMc5nOzDP13bvIrd9pHs7aX9k3HmmCd38x1wdq/qJTjCy5frO
JS+O5+/Actjq1L0tiY+HGsa/90N+x+38KQaSZEz1be4HW7fuQdloNlaR4UL/QD2+sxznlIuihsN2
e2phPyRauYmFfajsdA9Di22igv3g6BBuJTexKFdN6tw0cXePRKF4UyXVVon4AJDiOsmSnwi31ZRH
93E8vkR2uwFHbz05P/nIH7Je7yzPX0FPtx6xn2IZFJC8lfjvlPNTjaLrYVg55T2rqn03AZOY1Vto
mB9UawGWXJ9iTCmAtLeA/oAUK5FaztONVPl9nMi9yj987zeh2Q+kSYVlEiA5B6eyzD2SqF17kr2Q
ROCLUaxocah58kwCcrBr0G5iEHABRQgJk+kGuX63hNq7DDyhVZNgTAM55Lft4IoV+L7vo5Pugr56
APq8WNU9fYdVNi6xgndS16fpzNLQ/TF2ytuRJzsJQMGqsMvhvGJ8A4jroRymfRyR5zP1Ga83SOND
dieOywTwW2b7D9iN4AkzuHRVUbfeecqO9r4ASZR7yNWo22JLG0C641FtenybbrTXJ6u4g7+cshj7
OWVR+QxkHK9XZaenaKsUKb+pFO85K0hp/IcO4qTnVGsegMZcqufSScZNIyoMfybzdZcgzXqM/rhA
QK9L2I14a/y/qnrui9F6YI6Cb3LSVNBPp5aDuC7sFtnxIsj8MGFUvLACOJE1cXkFaIHIfRDuXXTO
Dz6AdbpCUgJ8xJOU+QUy6usIVG3aqW+s78sfBY/hceswLKmbCXZq1aoXdbH1WjvJgaaQU3cjccn/
EMEal27HCHqio1t5+a8Aj86vgY9brEpKemKss+6IBtU7GnIcUfpGx+Wu1Upa28LhEMy4k5OFheV2
vwBch9B8ZMlP2PiSeA25bfValUKds/7ZWvRTeRsNSbAei6I8CIISN0TndnmgeaPcTRHB4fTgpWPP
b+sicrIPz3Jb9eSkBXvWMYcAg+RWDsB1bdW/Wi30rygi5Y8g62wsEzU7aLxL3sHQb9TbGrv+B8DT
vbNp2poDft2/ZgW3bjofEMBt1zYuQqy3uNrkbYAMTGix6JE5lbuLOlVKELU7jrVckR8JCdKfwD9X
CJscG+Zz17bVofOd5FlOrv07jmFAAeKT0PS2L3jzNy5aam+BhFI/kQmmP5IilZtoiLPNlJf0IC2P
nbJEkz+U9KzGONJqHzv2eEowim8Z9DqwjevAiAZH9HdkDx17mMqchy02poeCec0TPDvK57Fomj1T
XCIGmQeMeFd5uEOLtLT3UaWDwyRiZ9UD2P6SoChEqS9xbmDt9L2FriE9BsTzD03aJBtwcd6kw9py
m2maeE8Vl8nPM2KNrGzcO/7uLKJ2LcjZ5NC14DncKzgN603eYyNuRlYhvhgvsTGNLL/3dNVuLVDM
HsXgDq9F4OjvrLX9b1XnFEfcsLu7pCyHsO5EsoMDN9lz1x9PWDD7X15vyRYoiiHdZF0X7FmM3zSO
0K+dgchrzgPr0R2REjB6KQS9PnoR64dljWtsc/13qZ0y3VTp6PZ4avE5vZ1EX7hrf2LZ38F2igc3
bUd4o/fiphwG/9WncbG2hHDWkFnS9eA6JWppsIPhC0sEoIVmFG5ZH+4Et2axhh25DyeOoWmkPCUB
c/R6KiWW3lHntH6CS4i21siea96V7gObrnB2DF4l5+wlTyJb3DWAFcdI0AXb7b2EL3WyAQTR8deB
HTv9IdMJcbe6xAEnWukJYJG9Rm7zuJ2QpWWtpl7XDy70v+3K0T7sxdeeC6ewHWzS8ZopMjuOV34t
huhvjok6WCs7n/Imhu+kr3q1HYsaV36HnA2dktuawI2lyAeoj7jAAvGQwHKsWGdexncefHjWlacH
wNEBurPaft3UllArxlxCcOAt6VOSpuQtp/GzC5egdRc3VoQPuiZ6Bteq71cujbz/Y+5LliM3tix/
pUx7qBw+wttKz6wBRDAGBockk2TmBkZmkg445tEB/FF/R/9Yn5BU/ZR8kthVqzbTJkUyIhCAu997
7hmw9zlV3s8zNRUKwAB54XuTgKG7ylSggEm8zN8osQxeRFBiF0dWsa6JR+yCn6rOJNmls7mI9LzO
3bZc5maJEDFMvGcUPONyIqXR9EIHQlEbQSFS8ctAOT2+jiNSE+9c7kF85Px+0IeKOr/joO7AQnmN
Jlrq7JgVY65ua47Q3jps6mHsL91ElxP2mGDZ0sz6xcZlpacP7eiEFyNdkpFPrk0dnMzwZX9pANUF
qBHpRBC1NrDPCA6wU2Ry5s4h6aV9NvOZLOgUSMsXvGyrOszgmbWGpKLVI8lRWsRzmiBbuizmVcQ9
R8FYEhTyoGdWmb7S8Kxb4ippxHqyHfK2bibL53HDF4RibwI8jDO+89nMmxz57CpOHevyXZXA4zde
6ip7hQRrtLum9G37iHuzwDsGeZJjxLKUjFGCBT9FpHUwUjOkR4HlgxoIHi2CJ3PMECeZbCH3VX0E
6XLNjpwOQbGrILoaY8SzrfwK2Y7qpegrbD7NYtN6UzXSK8OpgQx969w0CfBF8nx4bmlPGhIax3yN
sBwhi29Z18LZCGkq5VLdQZFdLydoxvogamntcSQDpr7eZ1Bqd/f5ilD06Ow9Wr2MftV2e5PT9Qpy
IwPkiif5PQmyJv2kG8g+boirVgS7JeMsBh73eHr9g2k7y77nIPekRytbtlw0spy8HWGzWz5bzjj9
Aooy1999lydXfj15B3CM1m+68GEm4CAdNoQnIE0hpNsdEOM3rTt4irKnAgAZRtiI+pK3lZqL9cpk
TTvusgTMoRtKyKofrFl6X5yzQhWNauXnswwt0X0e6lL208FH5GKNXbyRaCQxTeL6qqoz7CaR1ywk
QLWORwrlbQ1e76rgEnBp62Wld+lMuj6C/oSvmwqHZ4CFhHedjlne6yTGEZmkEZRfMPS2Xtn4B3J2
ytk11jbLQ5pq20SmgoOBDfOla9RFYRve7Pui7Id4GmWAArEImEpXhMYgI/abwC71pIIZuwOaB7AU
KWvlfATJVMGlcChWb7NkJb83sNxnAMYXMEMS7EAKra4hc2TwBY8PcP8UOKcAeRQZmD75itmrg92K
u1+QFd4l6NwHNVehvzYO9Fsnk2zNQ4sXwgJy48TEA1INO3S4iHPO80+WjL2PbN/mvK2NXjuQcSs0
TYZn4g3UzuHgeJsf3dybtAhnRAPrHSwRgGvNsA4yVwJ7ZvFJm9HJk+Ns7m/7As/1fhpWpy/GElbD
cetoslwyRIvewGXU9Pd10yQAmRcMLRk8M3AAf0szXsrjOtUBuQIk0CXbinu0PbRm5EWANqoYnA3d
zAI83ZnJimufQcO9n0HI6061k0MGBTQyL1HJ6iVsXaf9vc90P1yLvvWqZ5rNQXEpC9YDdajSski/
N67r6ssRE/MCzO3FrA+J59vhtshLkV5BFGbZHtYqsjiNHUUG8iYfSSGhM/BY8roiw2VGv9FN48uE
cOYM5UHgc3tI7bCcH5OSUROCTD6RTd/ABiOchqWid5WngwOjJWv3GBBO9ESaDNHKUed7OU5fUNld
3JYKJlVIv3CvaBlL7IgIiRyasISGmWFfzWjxLadl7W55EyCV0wRZ4d8JQNPkDUsmpXvhcfRnQ4ed
4cUEoIzbUOV1nr1M4M56ONxYm88u6lvFu73vTWR9gS9xOuyTJh3odbW63r9Axu18o+qh2vdAmKdL
lG8y/cqmWiaPpBNseCTzAvYqMsK9EV+6Y2YF1tGsDaxEw1T6a0fCtqq88jpQwzp/95BOyMBH8CuI
WeNEV5koIuXMKI9ZUtHlJe9UYw4DCyAeAPgGV9TQ4F7l26rITPAqhjHx79HdJPN2Qhk03RDfC7x7
0tMgObRlYbuTzkS+xmpKSXVbQCeP+h50LuR6hL2EHCA42XVUxIWw7CzWuHZknUUU9Bp6gdlPPLIf
kp6UBQZTJEDCeoATdkKni4A31IMMkBXfGeFktZtBLuWxTFMvjysSNMlLIRuHHpTNpGzRQ7Yp1SFi
HuYGRDk5yBxMINv4R+FnfLr2KwLf77VJA30/NxR2UoGfp8O9x+oAj50iHrhomUwtjGcFWwFo5apf
j01R194M1EV0BcYoJrf4BcH77jRkHT7LmfyXm1OLtN3mHkUDNU3Irer1AT5odsB0ujrvBKYDTiWj
ijLJNh1JaBMhi2LMH22O2Xh5WY1Jt+iQBHjwHhosNPbQ2W5hAFsIzgQWqYLV5BEeSUvBYjMoAeRI
yamAOoKQBoCTN3XldJHPWA1fBOnctKUqL/wIp2w/H7zaDHYjgPJfapQybgiZX5XTIShckNVRKUvM
0xxYSEPMAt8fd16/rOKI0ZsSnwnTzUjCsUj86RNsa+1QRq6Hc8gl99pzLh4mjHJ5zB2qIBeVSWEx
oWMLQs0vcHLjwKkGDACuWyoTdkqZ0e7GR4a7BVFD9GkBogPDhtqHU9XkZqttit0d+h8zfE3Koh/s
VpRVZqswgTUNmtCgLitRh0VqlwpZ7L3Mg1AO3LUk4r30ej8sV8C56Nnz0VePyVqy4IDTvSRXyM3p
h21ZizHHPaHgWN0pRhR9Gb0RBWTIl45U3/WUBraKrEUvm4SinGGPEVWwuhXPHYgZ3IUJ8xgwKnwM
nqchBHVjsVcrSbPvyFI9M+LTIRCiCosedQCmr8xW6zb1V+FvEUKb2VvnBbpAsJzsNIlYPy3DA9rf
dbyCwob5sa9nofc+BLjzWwYpV3lNra4lnFPyns9PVeMlTbfF2i3WIwMwO6AmDET3JhNoImFZN2Cd
7tJKOf9UWy8gD3PtafWQi1zveT1WCJ4rnfqSohOfnvOuylRs51pAXDN3q0U1rRJAp8k45Uhf68YZ
gAOe4Efp4E78EDgs1aegAWW0iD0gwAPSN3QxuVtwOfP6YZ1gFRsO0B+UkU5YQa8WoLukRpUHu+tt
YOfMfDIlANXjMCtZ7ueSpC3wW1mik+G0NPSzdGZpeKjzJeEinPuicBolSZMnFx1lTQDNj+1HP1qn
BrcghsJx9o5NJWwbLVNzPhz8jKbss5BBXWQX0BMl3ISTyIo2nm2Zy73ohpRt2nTVrotbAN6lCRkE
53BBt9SAY9vUdb9diJLVtkIv+w3mk94BW4JNvlVlnqabtV2SOQgr1VXFg5bKL/dL3SaXtaHouvCj
Tx1dMKZEZwN0+XYpiiLskF8fQkJsRqCJpOzopjPokQ5tMyPoGaAGxYh2GAfX31IGJDE9Lo1mGaIn
cQOTQx/ozqoIMUSq3yJ7Y05fMrw9gQs9Hcfkk0sRkIhhsrPtAQKlZtnBfZF9ZhUEpicu6sJ8HVvS
lA8dC+y6nTXJx9horsieUICrCONN/ewq67sWptvE1umpU35CryEp86GLJTU2PSQ3rRb6iTAfU27Y
Bo+voPs5oUQ+CWIRnGokWcYrkvPZe6r9YWqzaFYAN9+c3xQL8nimgqcXyk0ifZrd1K6XeVrnQ+zP
DZgYYSmzMesjk+WOH7AsnNy0ELAW0VSrGQdrnfhZ3CJnhH+daV2Okas7pFVgU4Y8Pkyxiaf309oG
40MCh5vgtR5Sl+NlUS2QF481Vb1Eukb3tQAdRs42mBFnBre2c+edoJrpAQI3Xd2UT8Fas/Q6wYRe
f1ZVPScZshwExg/x7AbsnzvYGY3lRV2kiJlaGrO6W8sI1bfQha31DoMkpb4EqTZltvFkmydHt3qy
Tjf5Ylw5bTz44cvLwUFLEWyx2SxrFxFRlN3eWmjqwoWJ4G4JBAIZwsrJUX327NS7rUmgi7t1wVjl
XygMrnSUZGmRX7dIrA0+A680eIyEWwPUogl6q/lW2sHr7pqesepNVD3yTmbfFCQCxb/sbYiyKam+
ryChyctqVZa+dcU6QqRMEH3zwPN5rC8X6kr/8zTJnBzWZpiHXVODS4nnu+Ftc0THCYdxVpDRPNA1
qfpNlRAkf46APOgNRzNYqxD4ClNHyHiXZusYnCO3aY1Yqzb0pqCq9pjuSNQKYsJISoW8SPJsb/tB
Lt+mSWeyD2vVz/6915t63KXcKdAN0NtLPMpVapLdwitlcbZ58FX7DFsXXQHjFjw/1CmbJ+BPWFmf
dUCKsok8LYmp9hhYlAnw60UPhyRjioVsFZAnpglg51tB6gbVfRuUCQOiIKjKkDXMc1vRTQ+eZy+u
ipE47U6LNhjwbfsU3oB8K1RWzI9euUDkGKb+wOpxi+pqwoFcr9LPv6ZpX1jMxCfD8pNdEmOul9Lv
3QJQG04SCMXKUdAqjKNqvciN7lZTYKiCkgFsHgC3dQOAPW0sdPCopcbgutDaOrXHyK6pZbQyq7o+
NpMeyRIC2AtGu3GKj8E9lJNliWO242P+0HiYmtygOOjaW9vZJHj1B6mnO5FnTHxOfVGR+2YZc/9T
QAbqzbCbhPnHC/wUk3mG4rDEAYcAU6wyFhMhh+Dommk2WM95IC99vmbtLWlGePUU2Kzcpij6okXz
SEhCorxqxv64ZMFiT4oC6r5NROPmx2VsUgusqeeA08YyAHrVD1AalYKo6X4tQPSMzmQMcZmmfCXf
A//MPdul4P0qgInJ0gFALjzMlAI6NruWZYJvKULA3IvuHbfbodIJP7ZJPgFgblgv3LQHLG50tlsk
EUk4wGXeRy8AAKyLuqY3c9QVC6QQeDgwuzoA5OXjaYHBf2WuK9DG8ktY0Y/BQ9v5sAbjc7nUm3Yc
BreBH1JVbap8IZfAXskni72iCHWHIVOc+d78tfQGtK6zQzuJvljS18RbzR0DuocwgqUELqWzT57h
5YSWglKHOVrls5BiTlkdTSYmTMl0u8CfauT5hcNz3mLOAjLyAaUdK44LDfL+gE2YYW+UCR1iuTgM
MmfaeOjwCiNEnJ+rvZuOYs+50uhj9U1TkiyZUFDB3tVcr8KorryEB4lcEFPQkGUlEcIMpPeZOjO/
NAWeMxmlA46hK0+QoIgClAF1jFmMS0JPZQ1yKM7PKTZxWPpfBnW6svPmE6DEHi0B3C1hlBoRjWtE
aEglv0+FNuQWtTtPtwWGR4+6gKju2gDqqrcCYw4XAymuMFfsloqH8KWnFH6NCQXcHNZg/jdACkTm
o2ovZqe+apHm62cAImhm+gWETr5oN90bnzXnlJ76RhuNz8R7q9yVXVUV7Bg4udkVJtgqj6YKH+di
ZX3SX+RWteIyl7iekDkUeZ/SyveWMCnXnuww1G0Qk5T1lQpN4dxT4/GkOOVt4j92hZLo32zvtaGl
yUiv/XogxWXbpby6qQlT9gIKtA6wbwlc9CrRKUuirs/q5nsO92N0RjNMBHZ1m+VQUrStt5yAazXF
hRqMkDfejFIjEq1ymKIwtKBNXAu4Qkcg0JXQbybMxyacC3nHG0W+AE4sLSq8RiZh4VAux6MHSl84
5TnBETut2kaQyC93PKjbOloVW/Mo6VEfhQueUrJfdCIeAdPDXCLlHmp4lN++txW5RHFGWn96qlSP
+jBtMNhQoeyXFCdxX1pBL8Z6rt1dDkcYE2ZFAWtK3qLZ2qYQvahbUQWpdwFvSKzXbLZITF4zlr2s
6zw3G7RpCQkFhFJkVxVDs37DtmWTSHJc8QaVnZ6OMAjz6cbkCAA8JXWP/+8tbflFLkOfbxKBdVOQ
EjAsKA4EY1fleZiLpj1ynwnqR73BsTGrGPa3I8rqduAn3LU8jUqczN954cNxF3NKZKdbKXIawZNu
qSJsbwloVSXq+ohS1dnDosWo3mbX0uMoU4VzpcoAAYD2scjbYMJuGLfc0TQOgC9MRzHL2cR9jcJ3
Uy8ZP3K4zQM1y+t1PMGNGkkhIyOyBgZP8zaIimotHT4wWtK98gs5hwrleX+Pg4faOO1kwa+bDjOP
qNBguZKwxB8QgPM9u1/7jquopKUzO1F75CUo6v4LzgLmb3mBuXAEQ8Ix37DBNMdxBscgrgdvLiJg
Efoaw7rSC52/2texUXUZ5mmDSe+Ksel3RI24Mlayh1VYNKDsJNDuo5S4SLWCN2g99QQjO0+15BMr
ITcCb0W0mO/7iKlvosLBXeJypHIhYBlh+9vwNZmKmA2Dz+Ou7YavQ5rkdssYdsULJT36PZ0RDoPx
s+ulvRgH9JYRzAR0cezgxQxFsQNNKTZm9OimdG5Fg4ZW7wil7FTvfeMtL13FUQYsS2sxocaYNb3G
Hl+YQ+2nONqcT0sVewxDplAGczHgeVHVfO25DE5lpZdjJocss+mkOxgElnGX2m79mqocOny4E7xK
M4MOELYg5ZaRDzLm8DwC/AvOHjaIBJmR7gCu9zhhOga7cdPdT7km8pDkaw38Zy29qLO9moC6B0ze
gccNTK1GxnCF4Jg2WJv5izfjXAo91JD9EhqZ9cnl3PRt8zC34HoHIYB+7TZ+KdBahl0g18xD0wx4
xYYCh/GwhgCM+7IKwVsZwbF2ZKxbvalmLtMvvRgXcCprv/azFpYP2J7XuDMYriWIlVGT58cdS/Np
+YAh9yuz9084U++tqCTquLKu+mIzbM0OhM+d3tIHsqEy4ht6gZov5CG4uhd5PEXJkR6DHRq+Df/W
RHjC4Rn3AdntL7h05B2/UBRsmvseHyMxTyTAF5AeJ4yg/p6G9lfcVnKmCP+BSlfDql0nmVJbH+ts
IzErRbpNnWE8iVyuMPVk/4gxrb8P/HbcoGpAU1KBhu7gtlKHCpP03ZCDCAtjto8/05kd/mdf/Dtu
IixOEf63gCSKrpj222IIeHpT44BAR0tRwodOt6vYwdUQNnDTYNQYAfJNdQSQrP7vhbTT94ZYZl4H
zMY7ta2xGxdxlsr5pBLwFHAe8x2GojLY//09+Ksb/I7N2LX90nPG5HY1aavu4ABjy9gvAePu8qzu
3AcSrr8gTb53FwQI2erSUbGVgaHxAKusTZs12X/zIt5xk5tOTD3MVMR2UiUQXf8haE0Zqmb5QA/4
V1/SO77k0MJSojEJpK3IRgpB7ton2l7BK+kjK4G/+nreSRUG8IIxpZNiG/B2A3owaAFg3H+wzP78
xf33roLJPGVwgcvAqgKQGgbdlITY0qcPdoi/evV3OwTNG4aRM74bupYyVING/uxaf0BU/XOtgP/e
Vk12fukgCMFjkypNv/dVdj7r5QL3IB/lAlh8I/QEO6gDRXP19wvir67n3fpPA+MUvKPEFina4pG3
XX9lfflRnq7P/nR7gQ/4j1uesguT02L4drRJqzY9aXUdwQRd5N9lWeGgTdrADGGum55ee2m22i9+
v5IETjCWmWPKbWPuOT5WFvO0dp757Tb++7f5f5jX+ua3Ha7/x3/g39/qZukykw7v/vmP+7rEf/9x
/pv/+zs//sU/Ll7rq+fytX//Sz/8DV739/eNn4fnH/6xqYZsWG7H12759NqPxfDr6+MTnn/z//WH
//b666vcL83rLz99A2g7nF/NYEr+0+8/2n//5Sfovf/9j6/++4/OH/+Xn/5nZeri+d2vvz73wy8/
Uf4zCRTXhCBUNlD++Qh2r+ef+P7PMqAEfBRf+ECxz6rXqkZN/ctPHv8ZIcCSEAKSgEaEocZe1Nfj
rz/zg58xKGBK+74OgKrj7/7zg/1wY/55o/6tGssbEMqG/pefgAj88AyBJwGija8U9zngyUC+rxE8
M3iEFBDn+CKtL2rwKLwggso86d+WRI8eDKpc1vavxdjOZf2UFUgXQZ9hMu9taEhVzujlS0HBb85E
DTodZkaA3kCOoWyNnPERgA7qL8O8AO1UAn0W3HXs52wUvDYi1oMlWbubMekRy0a3Y5vJV1P7K+/D
gsErCWS5rvcKHuU2m/oveTDN9qbsC6PvOEaMCQUDKisx/LBZRcDmySE88r661cgSg2Oc7uORzkS1
zxJpehbu/LBt3i2QHJtDCbL3DOofSZL1ywAaBBao7zwLcMmbycq+cOA+zS3oW709ZOhGcY2JP2Os
2QAj5RcLamhMLQAkzhez1GTejqDEw3cf43CytmEvKIqF0IODVxn1pe/ElVzBmp/wCx5SawCeLlWx
M1zNdQi6C9PHflYL9qaRN/dyAO1tx8AcMMDqy1mDHUSnFnpWq1lRXtcZWbzpACzNtTpKrQ+4KwTm
7xfPVYm8ACTkwdxlRk/YErOcBuTZBOO3zE39cKKcwmf6zFdBVkJoDGLML1gNeB5uunQdApCiu4Xf
Ji3mS5+8ikzrU6LQGe84N5jCAkrEOH3hnn0z+cyLk1d2Hu3Ciou+B25vadBdJBka8L1lecDOfDHh
18Doiyw92B64eNSVuDlP4Mmv9NKU8NsLFYxSgggDS4wbw4VPAaZnSyHSow/vp3m7UlBUrpFDkMOU
VA7pAM55MywgHc0j2+BLRqYr98blCYHv+qtC5PgT+s+pjhsdTGCh9PU51FymC0YxYzYqNIDg6cWp
mPMO81RvHHam71sTYh17LoZYopVwz4XBSkSB0y1haijLNoBAEn5fVSxN0Z4jUhE4OvjpR9fhqoDQ
WPRWNMUYDEMMqE5RlPrNFGelyt78agChC50UPNqw/WBWTKDcn0DZKGqztRQ4Xri4RHAQbZqq3UiQ
sO9NJ8HvHnwHJhZ4+EkdgUadg+Cq2PS4UJFiGLvOa3Y5joAaI69lxF3Mo4T8wEtK/go6VwByfOeh
J+lrm78BMUv1Fp3u+pUNc17HFC23jywiSFu3dUN5jRORGXAFseYcHOUQa+8GBmIDjKKhrfDIFGyD
xA+y6zyXeon8cqinKA9UKl1si4xM1x5Yu0uEYTYaqxqPibmvTZvrk+gLIvewFCi9A+4bZNlDvhbD
PU1XAzeBDtQI78JUtedduTzFfG2dmAYdehxVvsCeDV6mtUS0pEnP3ZfMWHkE/BskGENh6Crole38
zGzgLKNfatwn8IvLFNvfDnlzYGPQJcjyDSJDWrI/++qBZjXUNQF5b2E1ZkOuaNswUxqUUqgsGuPi
EZIrg4XniuWUpNB5PeU8R0eJ6XoAbvOI3niMe7giZIfJIwW/sHM6FKDIWOAiYJvC2QsLoNMUfII1
S3euyCgLNW9bAjOpc4xJG/q9LZZt0YrOcTBQVSYPZsHEP4swGFvqGKR65XdhVifF8KmBHkC9uD6f
ActNKFiAo8slZ5hWspIUoCxhB+3yeJ6mwNspaClsHjPW5N5b52UTU/iSkZxGo5mcx+Fr0PT2s6yw
pz+PGNskm6pf4OiV5xiEXjJRSQ7UHihR+ZatEuqE0MHtZPxGxjblElubq/VDNqdm3bgW+T2xt3YI
bQwdhv/ZW2trsjRAXTr3LelkY6MRszYNvjALIEzxq1zfwAG60194h4X5vQJ9IPkydI2WzwS7Whti
aTkApdATgNruRKPgJTrLmu7oGVJ+EHk3VW8Ok6QEZOmi6Oo77H/5FHeE1Ba8HwvT0WY75b0wc7hU
pC0PfunLAdWYTda7Eif3dOtZCTh7I0kg+Euq4Z59BYtZmVbdUYOsoVOEgDYOJrx9T2EOdqXSxKtO
JLFq3HrAKeYyQhDHOOKyG7hHLRvI0Cvv/g8Vxe8H9x8P6h8rSQHb6+BcJVBKuC8FRIY/lnzS9s54
nF4Lz1XyLQVvV+20QYzGf0kDeH4fBNegWiGSUCHp++TBgS8zOMDmKrcpoLc0FMPXv7+QXz/pP3vi
f32Hd7W+LtCHqgx2kzQ0QdxetWsoX/vPwRcZd5s1WuLpwn6VLx3m78UWtzXCM/1BE/OrZPL9ZxA+
40pLlD2Kvyug59EEthT1lXlLLhggJ3hpRuvj9EL200ZE9lDdpsfgG9tkeGun47//Bt4hFfgGlA+z
f+1zCFP5v5Zc4HVbnaUV7FhDeWAxFBOb4SjjMc6/DxHwtfgjO4FfNX8/XO+P7/hePFeMC1RkXnmC
w82+/4zwok2zMfcQv1ykn/PHDy7vR+Hh+fKYzzHDUFzq4Fyq/vio1rQevaAcT/0GMc3LgUQ4NSJ7
50Vt3GPIHPubersc04u/f9s/e1eFB1fTQEot33d5mW4QRkfrU5VA4LXc12AbjsMVoKa/f5sfu/ff
Lk5RH7MXRbTW70EVmyDwumvqE9PPPfZZBqVPZz+UOZ6xhh/vF4OxKEBEjSXI6fuiHKZeluS2OVWX
GGE/Yegd5ZeYkUTZE+TbHzyO73cW8FzleQlg4Wsq2HvzS1ZUrUJO1r7Jkqidp2gsxAfL7f2t+fUd
NKi0Pq6E6ffGUkIHKSR/cp+S7ibP/RMsIeIVoL5Lyg+wmz+7lkAwAZqIJip47zADkNHDrF7taU1R
Imm1hrX5SCXtn7faP96c8+XAIF2j9fIp3Mffbx5VSXzJ1N7nyRewPJtwnM7WAGCMuoygE6iulSov
QXS9hTTgqpg/Svt7/wj++v7q7L8HdazGufDj+lopVAYVah4ri+KGwU7/rgS3cYiEwJH390/7v2wc
v70Xx52TjAXkvccUxqkzBohyj3FpTCOQwvsIjtVhvZc70MXsB2v4V3+IH75aTqUQPkKyNBNoWN5d
WllVRcuzYFuB+ehBYuqKNLMbzPClPnqGFfkRq7JBD2QgzuY2LnXQIUVFmbzTt1U1rmyOIeeY2kgk
k8euRmKDYduLki2Xk2778Y1Q9G8UwVO7BYwmp0IQdsiym6BL3LW8nyGV7ctO2Kucg0I9YitZBVRa
UC248RM3DRHHFv02ffngi/6XJ1coqbDoNWa/AcHZ9ONN1RXQAz3QbffU7KGxC6eXIRQXU6Qvhijf
6lj8tur/SxDNKfvWYWL3NrwHYH7AbK6b1+pu6F5fh9Nz8/43/z+Eas4Fx19jNeH//l/AJr49/xGt
Of/Fb3CN/JlD24TjA8ALwdb7n2AN/Vlw1F24OzQgwGvOZ9rvYI3wfxZEcKYVIh8INh282O9YDdc/
8zNSA5SGUpyICCr4L0A1QIr+sO3gaNNKIvJBCxoIbC/vLUIIt3PRllKgLOJVVKbqCmXtxnXFPbRk
B235nShEF/Wz+GBTfedX/vs7S2ChHDsAgWHwj89mhpLf2QAEwsxxF/E1v7eevRdIgvfXt4aRfVEO
l6JIY1tzmCCyRzItzyNfr9E7oZM6lAcAiEmo/OmgmbtRzF0f+xsIrU5BfzVSvuOt25vxwrAkww6D
Ut8Lqpu5rL784U7/SQ3t61/3q39uMIr42K+hz4TNGBA3xH+/q03GxSAWEgrCcOXn1hVK1AqUOvQl
66PFyG4Lad3LVPU8wphQb2y57ntZeRd9zb6YeXhxNAArBc7oMF+lEdjERiIjKH+yUFqGvZrfJugR
sPc0Pl43XyPtZScPorIIXMtdivM3ahL1bOBNFgMQ2nDwSjIGwEsz/A9M50N408Wi030Monu2xYiU
IRlNi2gh7is6EYao6w2mH8+uEtB2dzlcnEp66anpc1K9sSdR3aIR/oYQ2DBLOw0KpCCxoV0X5hwf
eAARPeJQ54SlCqGDfFsIZqL/h7rzWJIbybLor8wPoAzCAQe2ECEzUktuYClIaK3x9XOCLYaV7Kmc
Wo61WS2axYoICPfn7917bh8rxyGcritLOaL4TR8THEVXIh2uhu5t7lXdW3KNwhT1KHk8K/pOeYdk
zmZYX10atfMjGYo9s95oW0ZK4meN8+SM7Qv2zvSg2Mn1dCsAAhRMRf2wrpgu282hUwdk/GN+kgP6
FQHKzqzVI5I/3Y8KDSVNMeVXaVfibx0xf9K09dQ+Oj/24W7tG+5fmjkHcG/TpTGXBwMNrdv0ttvW
eeE6eplssO65kcjEdlgR0efhuPoKciguxh5XM6qvhp5JFyk7J6mGy0jP8AQm4bIVkIU806ixj4O9
aVIUBJk+bEu0eJt8WTdKTL5ug1Eey2H+vAxT7DOINjyzpbPUNOt9nbzh+m1dB5+c04SgF9IUCpmt
X2cxvb1Odnt8bjTAUHybPf5J/P96a2wVhOlTUndeRXXrt5Z6R4pC7cp2xNVZB+uy2WBcSi+0Qgk5
uLdYmGPnaLQUOTZiIFgNkCWJDdkJtRjIXghlgGpio4reYuTcpB7+8hap3LTelzP2H9qfN05eXeRR
9JZl9ssSKd/g5WKZF3XAdFB6i7nsavMHLSDbN5UEv7Sl7au2uhFtd8BBs1XmYacqmXFpGGg/nHLl
C/T59TDP+8GM0w1+5ssOZ0RhJHszDGmnEGwaWg1+QeIrY7Zhr5XLj6aPAjlrYChUIVx5lYfV84y8
z+2wBhd+bVSwpKIQLcKIm3VGIoXE9Uj0Ci3Huh+hO6zZLu3a+CpqrBMqaa7aAtau14bEW4V+QBB6
MSoEaySkNm5aFbipsYy4yCE3lPN4PSNHQMBjm9rBbgeazGkXRB3KPPxtT4mWrDh48lezE8LDReNO
RXEhNIcmt1Sf0fz5cXmOcps6ROEjLOYsOwH51wMmzOh25RXqbHqWpt0EucMzhYcnd7PZfC+zofSs
hlmmKsuXXEWVhJeol6NbOm3hV9qdU7SVt/R4a1K7uaDTiDdzVrQdO5SXVeiVS2TlfJ8R9WCeb5CB
TdvKau+IaIbyBdw0HRwimyuxQTlJvXZupmFBpbfO25HNVcuI0BixKU0beaxG64Ih7upqDg+s2jI7
RPV47Cp5iZZy8Cw8e3ERHgDq/Vgj9Eez0D7yGiVLQbQjWkGTw0PSRgie2q1BtbahT6ug9hy5fIaJ
uZYGvCMIlUqZuRU6q6IT1j5daJr8YXIX4ThXjAjtBqwdr1Gm67BPXImts1MKLNTjEhjIYXkyVq8C
6RIgSfFUW/T72k7up4qunVUbDHrCHulP7QvHfjtbCWFMadYTPig5f6Ch+VYrMuL168NtWvQzSrXh
qovqN8MIX8JWM25ol+eIv0OcNVbYemin8/WJZF4D9YiK4RI3cjK+cdDQby3Lfo1TXus0fEgEN7iQ
9uwqWNA2NQQKzaofcH6jMR/LK6W0TskU9V5vzTdQNqlen3UpVt92YhgVerUxGi5Vjb0LsbHsPVDY
YA3W7HlaB+JY1RxZuXaTLdWTKYEDRK2tkcxNn/nY9mPkKjFazAcNXxv3E0WR84hhg3u7VK/45Ng5
6harWQ76hM+5YMRQoWazMalLdFCa/VAPxYy5GDOCFVuvqaY9YijOXbKFC6zHjbaBG7CtUet7mVEf
WhvKe6POt2Ut/TxvNI+WMm39ftnlVbgb8/qltWy/qyvloj2Waxhu6Hu37lSqDzJtfnQGTpal2K9I
L10JooKuaHHbVMU+XzlWnWcf5lCb2yyx/aFcqw0Gnx9T4jynrBrulKx35biG+6KujK0TdquHY6Xx
aNC5VWegY+Y9tNGNH5qwTjeUdSnd2hdHky+DimPSjmXBzin2Q9/aXp9ZtMgbFIWGnp2FGB4asm9V
Uc17Z45vmE7b29VOLpZQl4G6MibCDtoWJyWWqtfSBPaSJnmaQeqwEjS9X0/hJo0mpigwhsYiv8Vn
h7+oLTYMRhDxKQZsx5y46ujYovxg2xoV+56t0otq4SX5uC+z2BednrikItueXQuSX5aZFXaS26gV
iouA6TrlDorGtm5ER+CZNQjb7Zly+Hm2xBtE+oq30Fpm410OKNcEuFIeIeA+eWBU1+Y8zjhBNBrU
FqTBtAlvbam8oUFJELbO5Eba8plx1F252LEPvOHIxAqU2iP1Gr+lXnxTkO5k2ravTzkQrqbzC3u8
BHkQ7cnguqn6InGzonqILRaSfsH5J9d9jizbY2+7HJpxOSXzQLrSlNnoofdDYj5rmXzV0otqVPtT
E3XfSJC8bmfWlUzGoEG6EIPGOrt1qr/juM0OXHOUWzPXwxjCS71IL5Ru2uv4ijax0PKNUfY/FCAZ
HORM9n8liwJka9nOZizijmBovC6N+9MYbcGTDct0iduhvQMw8IBxf8XqcC5cUAjuptDB8L+KeVvm
8soya2rceDmlBlNGdMEYgaQf2tE9bb87pa1td4rrx7qSmJva2lXj/lEOtumtofk2SXkkRHujl+ZV
MUpvmvt3AEhhEJH0PURgCeLSzDwjK7+ZswPsJXHwiU0OaudVqyAi1bdN3XokhiDRzGjapMor7gle
Sykyd92rUZa7nchxXiUs9/aU3ZrmFNTzUm5HPbk8fxl8h1tk9sFsqo+4Tq4GZ35qe3vZNZVsrtvE
oJRZbTtI2bAoXQwdY3fptVgzjpIdctvhScSMeZdUCI+7Mhy3S9w9QMCYD93c7RwU4RDw4wzPrb03
Ihcf/7AB9VH629RoHZ9k2xxviANmZ8ieZ3Ix79pmmygUPgyipk09t+ad0OTooVnVT6wkdymENx+r
I93getqbvWJtKLbJPcT5C9qEfUFr7mOh17sBsceJ8e95XLvGR935IFDD8KUzzCgb4/GQwPM8qOex
IQbx1u0gMbVUGBxEVLrssFiQbayRJ5E0uxg/hW/0+odOOtTDEv7oRjK4y2pENDoMOON7Xt41Oi2N
ORzWGQhGb5W+aKOUIXKHxzmv/XsqXg0fECnUY8KjZs7LBfBdgfFtvR+EoTzR6gkSKB3PAnIHDUUH
y5Q1tDsuGdivDJGspNY7z2EOCUO+zBFePRe2CxrlMXbKl7ImWVmdn/o4dS6TtTcCjU8LneiNJEea
sGHznpqpsyuNtQ0iEu1fjKL+njVjf51nTnNUMuukZPoN+936jMQYd4VaeMyv0mCkVePZEewcq9cv
i0pl2M3M96g5C+8VaIMgq7ozf2DylnP0/KDZ1H3M1oTaMMUxFk54g70HYkgNZEx3UCxO9GmXTWSC
9ooGe/XQnxL6jt0CyQMX0PAqtiY5bfEqrgnOzJSI112UGHdYadaTOUyHVNO/Vba+SVYgGMy3pRtj
voW04IgdWu7SnTG6BcjFmZmC6YoG/X3BGeDVaTR4MLSfDTA7bt30THDi9KqgTcwhL1eiU9Gnzyay
5iPWXfR5uCBjVS18oVDU/fwHokqAetAw3HAaLG9SresRmgSTTNMFdryBa1ydrPlF9N0SyGjh1Jzs
HLV6yJdex5OFt8O0koxDyLpl8PqscnDYEJnMb12VexSC9ICEucngPW0xLiBOSm0XeV1xs2hWdAC1
1Hgan1O1Gdtcyl4wqZRJdqoqbla1zaWphg9zFVm3S9U+dKV1gGvwPs+4q6VyEZVYHafVelfQJJLC
XXWuivvVzYW+ssqTDDdW41VSLB+KY2ok3znUdGviHMapdQ7RKp8NBxhQPa2Iiab2aa6Tq4IjgKdS
Y84l2ASSzY6Zgx6Wl6cuV3ujpyCp0mFwAiWrtnUTNhwcUUVP2Ayq0Lmu2ljHijOwz+v1UQyZ4dUd
jdROXV+GMP5RLVTJ1ZR85xxHT2ylVKjazgnycb6o1fNYVzqNhwrD9LBSM4ubG8UzRH3JLBW4WR+O
m7OPg4JyHY6Mqcetouo02QZe/UiWxtFEl50lpfKsznGzlcqobUbDaPd9HMMNSbJin7QJdKiUA5uw
hv6YDmkc1GuLPkAf26AoBwrqcKwvB63eRqzGFrd0sLKOAglzXDYaMmCgeGr7iVJqwToQRtWlOY5P
nWNco5NBdTvC+cC5v5kKKnvVgs+LLpk2Z3uJ8f7eaJSKLuebFh2FjSk+X8IAQNmTtiTvWHeyXaWJ
zbrIxyHt633zjnOCDVtZ1D3bIK9wablr2F+ja453dlEcOROXvpNFVOaNhKkAhqrXsAeexfwq62Y5
WluUIWaoJ3jY+/eMG68PaC6a8d4QnbyixEsQJhyHhTZtr2OcZPoKUcK4Bkr02juw6kazGTxhkz2c
jftJrTrO1w66BSQbJhwPNX42+/5csmkXTlPtpj5Wt8WQX4hGAknS8F0UVB5mkzVuqyEOErV6iMZ1
P4/YSJR4VC+BlRjg09R8UyWLsbU6514zs+hoJjVou74uUZNY6IOcesv+E/miyI+Y7VVXlFQMSVLv
Q3rGL8U2ttiIcM7daWxZVhNfAxm4G/FZiYE9O27loZaWeqoiRtJFwTwdIzMgF0KvtGd7RHxkYKN0
OeCJ3YilGnobdXxEZp+Shzg3SuW0wsKrlDS5JJGP+RRCxJ2mdYdVKtYxTHw0WPEurfLvUcwJT4Bh
1drGQM3BUdUu02TbL4IrVMNok5SSFNDtjqhbToXlVdbMbA+A4SkdTmGHA6XS71Du2B7m7x9mqNxr
M2agn++c6bTgQojBu0j2ahfDT7MiuGOzUx+aJr1E0NRdFb25U9cs4/isDv6gAfeLc2M6FA1cAD2u
bE9FlLKdw558k1rbxaBdjo2lbJqpFrepYY17s1BwjxsppX8+3Ff4i+7rud/y77TNNFzbrWLuuViY
MM5Q7bVfu+PPf6niTO92ygDIxdAG6GF1cdmV3XbUdOWywjMTadPZjVcMGxx3vpS2c51B3vJD/P9B
3ct72TrOcSB1noQBXq0CnEyHnQsvwOOQzMX1P/4Rise+rmKvBg+EGw9oorB3SWac+VD2FQkhbCB6
Pm7yUdtWDi7CxBDxPhyb71Mm7vH5ohJyzG4b2s1tCpfRVZss8mJ7vncmhBrDEhBPIoPGSU6UL0Zg
K9VzbfDyY4IX7oIQ/Gqu+oslHS5WZ+bgLRpv7fQXa+pP2KtUzEKj5a8a23iGB/tc71RHGiIkEdYm
h2TpN2reXq5zWvodw5Csue5b60c1xA/mjK+1tYYEbQusmdW4HtZm3baRetuVx7QeKhLhBVQcCFlF
s1WN5BSp9PTALqauqsyFH3YLSQZr5reCIiY8VxKvMkwEaFL6LVLdYbnJOFrknC37Rg1QknFKrNZN
pJFDYXd1QiwcV6iYtI0G4m4rnKmHtYFvqYgVgrCibV7Q/RPQsY5Jxd6FH1mjisarPI0wjsq+1HhF
Z9YJdeeQCeIVY3Yoco6vkBuRMYXLS42S0ouLtnelHvPFlzf+BLjbhMsATiSTZ0KXFBggSK+GN2Wh
TBhKcKFrca8n5oJhxNRdbBvMoztDCywAhy4WV9zLUZAv8yt9fl48apO6jRm/6O2tOTbvQsPb3Q8i
SObS2rdL895R+rZ6PR7bWd3liqK7FlTSIGEAhYVpZ7Sc3AiYKY4k420yw6AzYeofZf1a8rGX0iL2
CsHuxHUF45CtHL7oeVznUXqgwaluwkBCSWQbyB2vmboqOGpzX6FiDHJs4sE88Bqj44XCoiqbNKH3
YGjqazs4WKgw58civAU/R5dLTVIvN4XLOnjlGOEK4lnwWUNyTf7nicEhAM1pMbd6KkFS9a7FyOzR
np0ftjO+lZ6hWC+pgXWNBvK3acY3OdUaY32ofr5OP6cYTTcuZ4zg54vcFhbN3brwknoczrStQ99X
4lAXJEw0MAZOmYbpeW7ExkF175XSSPyc9rtbQYZzARLteqPcI3IqAuT9jmtZWWDivMbvmlY8XPpx
alJqB63kECOvVg4UtVMYvqWkXoe26gKFADX9oBzm6mGJ4+IgVy40fXi/sWc/wgDNnVRu7T4MXaPE
HQxFiY5yn267sd/2WOIvYki4KfolisRmj/R09qo8vEgYkXhycqc16YI+fSwqzn5z17QE3k3bYr6A
DkZDBrMNrJ+bQS1uR1mNLufOA4Pc8WjV236e36bJGLEkL6ex6s40pGLZGULbqZP4Bg8dJIfJAhZl
twJ4r0thC7PTGEc/nxIaK3zfutMIau2jeyRyiVK/xTOrAr77KxlNBCAkiGzzVfdEssbb841cLZdy
xMEMjdxDRlWgZvKywUPsUUgihLmoShx1TrdN9bjctp31VBeOjwaXktLAnJTnF8YmSSp1w5QYpG+b
naasDaZQ2ntklc95rsm9NSu82EbhI9c8WgPKNY1FJ22uZJ/fNUknDt2a3TBaz2+qYr5UWtWLevMd
V85lmpbXaEoPSomYHXViEhWUsGLY4dw61fGinKryQ+/NZWub8ezpa3poVSvn+CNnN9M4/xu1zgEq
HlBHVqwgei5QecKbWyIn86gYZQ8voeBSTV0XbWDnvQ9asbUVnVUATLzD4YcdXUDUs8brae0cVxrQ
ZTPygM/9Ot+ZebYqNJoeaJhz2zWytmgsMxpqsuBe9ZjGCM4FHJ0cK830GIn4kNMuS8N4T3pysJVw
6mjF4JA0LTBLuBtcKam5K8tifo08lH68RaihTjGooiLFJOVWVomJ37FqzwgLy6PVuxmBiUDkO1kN
R8DWpjOQg5DwSv5tXmvTrcdq3VlzL+DT1HvUmKcaRz8NweItQca9YaN7cnCHcnhp26CMy8UDHZqB
KzK3DVRsV8u4PY76Zg5+2E6WG62XRWPvoLGVF3BEBW3G4bY1oJs47EyteFITDrIqMgQvLcWP1lq3
ChTbLc8+zaaIrcFOmTyNwt5rKwdUuMuuqaXSnQXKyYZuOm760rej5U7KJRhCxFhRl9wua5d4DPhY
GovVCECc7STtgNKpZq5L5niOHMdTEXVPpVkfKCK5fVXuMbvVMB7uWtAFyFcxQ5qmRYtEA8isQpqu
2wHARHtZ13PsgbN7sfTih9E5j23LHMea0kCTHA5wlLlrVDReZI5PzqQ9DgRgMfMxt1PSXpF1uS37
/mnJGCTCmjizo5jWRPM9LaQdeIm9xpDD00MAu/DdeRlH3QNvdWeZ1UM2mCiojQ+bwBJ/WeIJDpJ6
nZ4PF/i0po2hPmprsRxmZQ0ckJYlKRCm2dWbPuaYHGWQDzpDOURK+02TqO8TeGbeXOgBFQ81phiH
TS8X7WR70YaT0+QuMiGMRVSXa9E/wzVY9oOq7sPVnHZlqb4Aa6gvBv4PXXIbFs7cdYirutH762rG
9Z1MWhYIPX1r+6T0NZzEvqBFvOinDILnwUin/ZriT7VlZ/Is0d+0zumcVaN8AwLgxfyHDklIThLg
kX4gCCSlLq8zaW1NOb1Z0EuOs4DXJgBDlGY0UF7ED0qmxUFYBoaW/GhrzQGPL3YGSjxRzNGlko2M
WyqdPi1YK02q94AkpCdohINudNkLu82AWDzqmYuEBF8c7UUgI614wQzABbAujMId6sxnT6U/xHvL
eEu6q2YzRbT1w1LZ9rGnz8P2ktOMDSBEPI7zelmvMaK5LHoG2ORcYV0VHHMYL0ZpehoEAbi0rKl8
VB1r9XyfLvVt2uqrl8jqtkzi22Sk1tdVxXfS9V6foRYnWcl8YrTeQoHrgL4IX6J6qFJggeAJQTOX
04/SktdLyBEuKmcuFCd70GOxF4eQ9jIHZHVpEQmYYaqGMnJTL0YQQkVwZzRBe2RW9H0r2Ci0gyfm
b66Z19lmKXLfceQQJFbRBMIutMNCdZFGvDBwiCa/bY03vWkeJu3cWwBy6a04qvl71oG4BR83wmFd
UmPHYOE6VkCIRjDPpnSmCYxXH53fqO/APsHTS45q1O1U2C64E6LErxtAvyTEGJJ23ITEcl3sbdvW
R/Dlpg+ZzcvaHv5Ekt/R0MrkGphq7kMKUv1KQdUFZfIo+xBytUkarJyvnal8cLIydpXQmIOwWFxE
P1B8s5gCe1fMyy2jPBDp9nCDTKoD0Pxg2tabWlFrWLOGK9xKaYRas1cDSvFBftg+VvfCUHYNmAqm
OSgbxkFdMeWXtzzHbwkInmG4hMMwu2m86niI6So14QxKXSpu2VTHmjRLwBY50NoWmGNhth8ybwu3
R9QwoO7zW7u6XSlc7f5aH0YoSOX0BNOt9tsRdK2RTe58wiNRu70zPY6EaNG9ljcDxBVage1Hpev3
OdRNO6f3ki3Wc7OwoLUyD1ZzKbYLoBLsHdQMRcaEX8vSx3wd432JoNGd22qfrZG+CRm1AwVoDrTm
6ZSwt3uy7PNtBBuC0yTzbGkaeznjwo9kJkFOwTnXlCvneZPpTHzycAhhMDI5lRnvPSeqBcdEl/vA
kh9RgH5XU75QNiA2UPv5W6ssdwUNKG9xhvAJ6D6tG/KVG8W+FVWcXM6qOFiwNl3OirVLdzDbtMiV
z7zy5xsoCVRco8YsbZkf1WpCvJ60WxPtOaoCogNa5WHsRqhxtTkGaivbvRPVt+B1rsCPvDbnXfun
muRvKajuvza5/d9EVv+PrHDn8Oj/XV+1HZLy++t/Be/Da0+kxGv+q9Dq/Ff/IbTC/UYID0JNidrq
bGP7t9TK/MOCtW87Nj4bhIC8iv+WWhl/SFAzOuRknQaQlBKR3L9tcX/Q+EKFhUQLm5clkA7+Da3V
bxLts7CSDyLCS5rS/E3DTBtGWvn4gXthKrdRtYV532yN29FjNzPVve6W35IvZdo/s4P+R510/iDo
saqhC3TGmvh5UX61sttMHZKs/jCugA0lt2e9pTxGAY3sK4j5Pn0KF47ewxyw4tzJL1Re3Ipf5GW/
f/ZZxPuLjX6Bi1ZHzcdPhfgWAM5G2eq7bvfLs/AfFFj6Z2Hz51/4SX8lIca0a/0xeXiidvk9wI8T
NUYUhBAI1E0ZaB6A2V21GYPFJ0tiO3z1BT7bHT9/gU/ugx4165B3H3hy6L41w3iDzBPGIXvhA/by
u6Uj2IndoljFpmbAATdTIYatiCAyO0EcdZ0/WYnynAztd+FQLsOa8erqvm4n+cVX/eqGnP/8lxtC
9mNdpe3HckCyv+135xvSfnk9Pkuzf14OPGiaRDGt4S3584eMMxE0cfyRGhdh2fvl8EH541riH0vl
n+zAv5pXfpMRf/6Y82Pxy28Zy8iiw/mR7vu9aNx4Q8WK0QMkpksk7hci4t/eXYtVA9GixZFZmjRq
Pumz0bfNxmi/T94UzBu64YfqlHik3gVroJ0UP/zqx32W7n7+vE9vjrDjBLfhO1XkgETDN47JLjmY
lz2gTXd9pVvz9U9kofvTy8raZJ19AZLTi0CWdP7zX65n1MILUjquZwi9abfuFI/Z6I/oQ/UheX65
Lv0Mu/p1Xfr5ceCT0UwaZ9Xkp4/r9YZ4GPEuGz++52n0jGN653j6lf4MFHlvePruy5v42y9k9TtL
NVnQbR3V0acHM2lqFZTHO6z3d7mJDpknT4PPjNOvvfL05S20/nwPzyZox9IwDvDYsIHoZ+Xvrxd0
mRriKmlroiJiYtclMU5UZFcXVV+LO1DU5o2qIDcy9gjjypEClLnEDfzh8cYy9YIEJSbIahYsmY4R
1E9BuoDyga/NaTdWoxSKtImoKJFAq7MU3BtoKGuB1AOtO0CWoH+IoZ1uuq6bdnlCjdcXLc2IRJbl
aWY+9gSClMO4ARnsfp7UJqhxOrz2zRRdhAhu1SCf5/d4zeZTTyds3zndd0OlLTY05XQY+qkHClEz
0xHQKU94+wQ7W94gJojZ+6bbRdrDHdvq9DzWfXSVgl7/ZosIZddo1doPmIfLbgaCdlELsd41c/Mc
83zCzkl0NCpRYiEuDDnkMVdP4U0u9LjNaHzIEVJwuBlA6cxy7TkZjxR2VZWV7/EUN99yRthH8i4c
WJ2yIo7IyRECoduKUMKOWaIKXyRJOhxSMfbjpiXL4D418+g+q/XIwHujDKeWkx+tS2w4ShcjTOkq
xiOLXP2cRLtjnmZT40MZ1G4hzRoOS7VIOVFYo4NAk7BwpsfNOplumvZVdrDO57OSE/FzuRLYtI1E
Qmcuc6rLMeyjj3ydp/d1Lc2gG5FfypIcIOS51cegRnrQ9BCnadmkPsrXmb4yrfbJzJjb0oJ1M7kw
JVn18qJLpOmqYUlzqrBCn6iy95G5vJvoFiDtOhkuMq14Q81IKsJcXpTGINyG5KWs5bWbmVpUyEPc
BPmJHyfK8C1clHibd0u00ZtK2Y7m2O8dgle2UCPPOlmZ7FuiHok+i0x3VZrmlGBu9AbGPyds0hFt
Z2nunX6JrkHFl+9DyKPVRpURxEWzwGZCi+5OKHESb7CJV89CK5m9sZBlQLzJmniYCEfpNmPFiTiN
MGowLI3PkSueyFCBuroTd13w14WEdn7//2dJ4oXldbXO65JKFck3+LQ71qWl9xOdF6Xt9+lZTxlV
iAeHzUqeTZ1ApQbTthK70I2j11lfeBh/Wy1+fjgWIAugA56mTx9OS1mkTCrQG6Smp6dad1mlVvm3
ODH/+oU46HQVY4GwPi1JqQOjGKozAlZOzk3uCpWsser5r6/judz5dBnxffEBgkksrsRPy2yL5xSu
C0lGmHSPQubpo1gtDoRaqF7Qmow2E07RHOwYuSl//cnnSu/3T5ZStVjl7d+Mph0u7Kiiz6rF6xWi
gdNaMZ2QyiUdwh3Kvr8V3/rzYuKYsk24qKaF8fPTxeS0Dbyms6nXXhTlKrducuNUJl9UbP/hocQm
ZeEIEzwYNuXHn3cRNc1WjTQ+Tz0kO4zmm8J7N7fpLr4Jv3j8z1/3zxdPWvwQVYUBgoHU/nTbNJPB
qRoJmmDUNP1R1DVqXsX76zv009fx6VNo56m6QX1IY/iz+SuJuoYO4uKFZqJ39BHTc3+8Cxtji+pl
+UjXCUCjUdflBt0e8+IuEqPbAgl8atEnwllYLTuGyKUmOsPhGDxBpKXta2nZCnMVjl7+2TjTugv2
7h9OUaoWeWUrzS68pdswC7XnAtrmWVjaeBkMVNcE9fgWqla5BZukHA2SaQNTDsMxMU3nRUWb8VYS
dNGepnKMrR35RNbiVyKy7p0hGXHcs9md2HrGo9bm4r6RDrRqYfft89zbY+nG+IJJhXRsVBt6bg9W
YJAeJJpdpASjHSr7ujbK6bKunOjHOd2k+uIp/VS6nh9TTrU4jQxTaLZFd+XPDxBDuwwGIJ0of97M
vuUZbwTCeEwhXZCxdzRZv7jF/+kDee9ty+R/Fo/Sp/cizsSUIhD1Wn/E34fxbDcfC4/5n7v49qY9
KV+gu35fbzjCC1XXNHDwlvb5PRyrGUI3/hl72Y9WumGH8u3stoyvzKEn2mPe/PUj/PtCTeDS2WIN
4Pk/mIJHoem1AUKzyixXVPflVyyv338O/33L0RlE0C34zQ1cInnn6eHQqvPfR4M4Iraz5HctfpLi
vl2XL177n3X9n9/IswPLMDmrWTa/6dPtimJ4BQ30hiZoL6Ij5YJ3dqxrHp714G/bxnkceQLPjin2
WFoh+BP//Dg2ZSelA7R3OthbEVRbQkRc48C4A5f6Pz3qf6ud9n/rlf1/MySe6QP/e8MMkUQ3vJav
v/bJzn/jn/wo54/zo2tzs4XgObN5Av/Jj3L++PnEnZcMTeeV4ub8ix+lyT/QvnDTNLpIki2CP/tX
o0y3/sAajZuQv8Tx0SZg9280yozzV/tlKzJZpBgUaALnOEWRoxvnV/CXo+hk9xGJIDBjEBJEWMWi
Gsa2C4y/eAibtBPIMBa1oo2LYMYerqc6TRJUXcqiYXCJ0tyPDNVRTwUBb/aeAOfpjMUpQLwzcpPy
Xo+SOHzWrKlZD8mgzd0OBG5aXlTmZH8sFBYkU5B6RkyAeBUWoY7IVAil8hLTWhnD9rnxCABObU9x
YxUIQI0ROSWD0+qggtAxt/aUxLWnU07qx7CXEfVcm4ftxiT8otkwU2VKIGIS8lz8ucBe0saCdgNu
dDGDSCMvl8iiAeyvUDPlYYhq0vVGbY7wfpAX9+JM3fJdk3n8MptV0aAdaeyJ0WWvls9dvU4Qa9Rh
VgI5C8Ngymaqy7YEiMwO0MC63hTrMrYeEpgVV5vGT/YRusMxqohhkST1GjMmabGCnFHTRrvromGu
9pNMKyuoYKMwoIVmwhmsdIx7ZCj1+KR3THOnoZrKIEf/smykaqg/OsJInqQ2AYWylzYErmj0trPL
etwS30GE5/I1yQuzvJDmNI2vazWa6sEeHT3+jpTzXCOk2An5kj0T8+GtIxJm3IKEjwCsFoqdEuOI
Is0Y93ENWRm1kIaYag+8KG03RFhgssg7iRTPIAjJrBehvzjYO0yGq4hyGKqpWr3TR04bu6QkdPQq
nMP/Zu9MltvG1mz9KjfuHCfQN1MSBBuJ6iVLmiBsp42+7/H094OdlaYgFnFO1fRO05HaBLDbf6/1
LcA/aDe0sXoJRXmEL6PxLVyh4WZPr/MIhpkaBS+Fj5oJDihHLs8cemoyGU4FjOWe1NhyUiNDN1KE
ucfECkaBlxFWDhDc+mmI28miocTDO/+c/uxlAwuD51fBjoTPLtmEY6VXt16T4mPy4M+mbCTU6K41
BoJ5BMkHb9LXeCWIbJDAisekD/kEmWjuG6u86H4p0jpCKGSORnSjGEk1kjqYyaYjif7wLIlc+6y1
rsm5y8CZUv7AuuUjwerNPH8hhoKbQtjtE2UpaWSuxF1L6QlXT7ssmERXXrJLxzjJDh2A9/Ylaad8
lDGWQ/PAdr8A4ijWtoYShWzf0fyLiDRyOmMwytFtQDByuqcqiCwkZbSAYUmG6YCXIicBtat4IX18
SoPxfiawhrSjhFCQlaEYvGgfpYaGCwaB5XOPz5b0hJRMLsxT/iveJ0XgtATFO19rnk+qMgUMF6qw
FFjhJkiLQL2TSDgmYKBStP6q6Mh+2xpxV3E12o0t5jdxgLG7LXUSKBzgX7HuCErZ+rc5iO7qKfbL
kdjkvuyFh74KS6yQLNwodKLUEmrb7fXB2MhtL+V7IEJ18K7mpgKoK9LrESV62qh246fVO2hseEpG
kgSlHbWh5++xaY3yXS1hUEAXFmIc5HIcCgP5T/ysg54Lbf5WtIkr3wQGg3IFZ1pDDeTJVblB2YYW
q85RVeOoSagBrTJZAG24bjhIClcmZoH2imjdTD70Si68jynj58DHkKIV+WEmN58mORh2jgD6IBGG
hzI78tFHozcxVdPb+2jICZmQFDffyuKIi0xNEr3cZGEadQeJZDGLi8oqGlaqlZDYJ1ZoVR+RQRfu
aqhH+bELXZTYI3NIskpjVMUraj7R+D30gFo5VmRpFBZkjKxH5NCUUYYAItYmaRgJa8o0CbfpbF29
XZIWRXbM2tzlKpz5xt9hDsp6OPO+MH5lE67q3QFtJD7MTQoKPp0ugyFb6XZfGYUnmaiTPSEWH5OK
qDMJrBu2lYZek3oa1XZhqFrzRS78wbjqdXxOKBy0ILl30Ub+gOwf9+uiEgLBDoBZTQqxQRLXLle0
iDPHqvJXEn0gchBpCT/hJRoPXRIWTyxuQKWNEMLhGqwVmRZKW/jclHMcEI++11WCXRmB8m4R2sDK
EoSa8lgrkfeklkX+XCMfGUgTEMr2KhZzHTWv4UPVV3R6txPp1POI4CjRzbp1iM7UiggtxkGQ+Vyc
yoPVJltWyFHajHVJ6AuZAom89UlZta4CNgRfKZdxdMHXp/y9+///W67/O907/fdbruuv1f9ZffW/
Jl+r013X9D/93nUJhvyvaVMF7IC9kgyThJr+720XKU//Yt+kWiqRfQb/MJWK/953yca/ZAI2LAg0
kD1NYET/bLtk8V+WNJW02SDpEuin/+h6Upk23n/OAaaqUvvn8Iq2U1dBSM1P5tz+q33clIETtKm4
MTtT/2LJQ32duGULWicakFkgv4SppxW1dM0F+YjrrijvzEKJ72H8W8e0g2rJLeemVtpDNFTXOlYy
SQx9AuktHDRBnzmZ3vg7V0reOJaLXyNs+s/9yBBHLoPNUdNT/8oKsxH5bxyQiEgah20R8EFwWLpw
kJvuUGYPPJEbVA38hgLhaXbwARvgFoFVRI4IiP0KICO6jB476ZRVsvIQC530h7vff/jDhdUvlvSs
QQ6HlPbY/0wFslmJLxQyMiOzChRepUIIzDFli27FAjFm3jX0fxCKafIGx05nr4u0mXDbryZYPhCf
xraQcEWmEE+R5qpK+iwPEbxt9S3LYzS7XHv2Bb5MSek2hcjyzF79aWiqJxNUuIGaeC0n7DSLZDwk
jXIoO/GbOxqIasLsoGHrXCXwGNgmpSRMoMi7iow2WhHWWb0gE0t+iC7aQvie2YbDL+t17WOXKJHl
tqr+7FoFedX61g8ThTq5eB1rJFpCct4CXLiWMuO7i95sSFrSbihPbyOk148gd+InIQE1qbqS9aBn
VnfbJ9U9pCWk770F/Kge61UniDgSzQFL9Fi3ZE0halTALGJ/RB0ekHR5LVgxEYZy4CEw0vpbSBb9
BslJdWj78pg2Hb5iuRgeVPwDdj+qxdcMqNG7nEnI0qNJx+eJdE2jVtiwERqwKQeNxIS6crdk18Tr
1IuCTQQD6pq1sXPIHyQ4RqZCXBRm9GQ2kmXXhFccMjz0RD5L7U0GZiNZL3Se6VD2sbcyeRhQfCxN
VGVsgrM64EheO55uMXDcIDKfqZB1juljOUqr5xJDxpVHRJBTmV1qE3CkHtpYmcLaJfWH1OCrnEJu
HPKg1RWx3e4uBch36+nKkZ010lWqV/ZAVGKF55EBqpF7qvVA8toc5e/gXssA0GSMeQbKHeJhrrUB
iWRfvClpeR/Wxl/DhDPC4f5CKPHGR2XhuP0IQ6AzXSwlxX2vDjdMfwjBxgYbsMRt0w0I4ceq6b8R
vpmuuGWgzwtqux4bZNFMeiHNBTbwjGaDfVwqVlHXRBAVPIyyxpsy6RZRSgL+GCwUpnpnRneosbR9
5tZEhLV1951UMiKsQtl85KJIOeDfvRmiwu78UiEfM5IBISgDvlxf4aZpCIk48eIBFa4pXouRXr3K
HaYJNrwiUtzme9bl7PbckSRVC8M31/piIe30zjiYVTFgeB6yJzByduiT/kjXOAYxZJWwEd85c4bO
gAJuk5YcHGXCgiD6XpOyM5kI6yvqJTXAU7/n8frRZjfHEs797DZTEqD+3Ajt1TCsbitMdXau0osz
QmXWIzGT67xNe0w0prpLjSDawiiND8TSC2uKksI+scpbOXaDoyvFb5EHSlT0FI5+aLQesIp6jpoH
2MUrZbBDRYq2TUqKp8mm8tFtI2Fbk//XWDqxk2NNIQ1E1jacLqqCagIGSQMxjUH6ApsshWbbR2++
D18xCIHvZrUn3UTEcq8I4h62lY84LJA53/hBBw+22Edu9G3IZMM2MczbuZQzNFvzTfStrS9PoTrk
X0dN+Eqop2dPU5Ntmh7pJpzI94TqNQxS89EkH86WQ7xXQm5gSih96KSTDJBo+G+Bi/hWbhiseR0a
W4EYU+g8+5rU43WmtNJtWIvVW+xzmVq5JAiORnutuXF/08L3tMnn7dd1qWbvQpEQpJEW+b5uhW51
eVR/GtOsPlTEJICRlPY/3RBrwNKHBBErZ6fbFIV9phFORNIPaS/PasI01CXR/j9s0qB+g7taF4lz
pj47W/SsEiKQoIq+oxCKRAQje1YZlvbPsURBitcjTKyFO6dfIMgPyx67Hdqj4jItfZ8wo4GZ+ooy
xqGTB+W9osGQx81sNMO+SIZjptylTXQkwmbj0QsuP+ynFd7AG89Fnsiiy97p15bnpI5U9WIyoOuI
HRUjqy7467F+QMpqecrCh5ze2uwRofdxOcMVBDqR+cqejrKgq4KXODAR0NeiL4RGEPgLGxbpU38x
FJnT4MSxA4RJ+YafcfI8hTIYhazluSMEmeOPVwQBPTd6ZSPx2uaJU1hPDSmeQhrv2wJ4jxlfiVJ2
K0Eb5gS3KQyDdU370vVLdwwzxh57RzBzgEdlXjHqO6rXH3+YYPVjJwRp7mgZAYQyaYLEUe4i0qlX
clb8kL1xnZTDc12gPe2xTzY43Yl5zS08j8m1z017QzVPbrPbsssfBn3cFzCGVjnAoNjr79WUACHi
f7bEnGwLPHL4jC73lJma6PcTsHLArkcAw03CbFzEbWIGTaXlRD2Gd20L+6QmAZTKzxrK0kqI74uK
wTkO7DXkIt3LwYCBKVv4FZ/7K6oUrvnoq6qJ5W/2fcOmLRj1OnRhVV9ZYAPGYS+rL9Xw1+Wn/XhP
+vfDnrSjfvxcHiktVt1ND1u8QhNYVzEuIsuWiru4W9q5nGuL3gG9UrXgzKGh/NBn2fi7ePjoGmir
b8ZSdgRysc3A/wEdH8/bUmQPd4n8wY9jUVHAdLLH5j6Ik9aswb6P6lwmgsMZxmggaHpy4HuDmYPD
nsYFuou6NHf1BNRQ9aKi1kpFSOhivJ+JeUSMbxtaTHpu9jz5BK+IFsPiHQX+lqC7b0njY4iggnnr
p6ELpjvOoZoI+CnN8CDXdUEFDEw/gQXxQyTo5nNKDh5ifavtiQEfg+G5x+JjU71pr4WaHbFK3jb0
7ja8MamSrpW8ypg8VOPARJ3Y8OFTB253CwBHb22yxAtbYjZ9rmKVsl6h6kRylZt8YAY1oE6LGPBH
vqsY44rC69auIKcdiShDEBlW8pR23chbFfslTKDSFtX8scuHux4XVlejo1OqdwPZNLjK7t4I6vtC
ba8pBm7FML3nRPCl02SSYERxl41AFWThtWldx89hh8XhJhmDPReyz6YS31F5f+mb8pZu9uAamu1x
h2qTXnjETOaoI59dj5qHfhA2Xqx9TSUx2eq1vIs0YGJKckVF+CbAcWupODPCfO3jWsL910WEkapX
edt/MwT5tQz12mlKv7AbFW8rcJZ4BR8fAEtqgrBX2KEIJXS93M/E6671HxDJM6GEXbxVkCauQPy8
GlmYOxiE3swhvcLVShC4hcwqUFxStQfrBxwxB/jnt25M3VUkZ3Zb1Fj/wuu4kQ61ijg8SLmnHiIt
X5H9/NpGPb9Ex22qjerTWIfg69OtPHSbmlhQi2y5TUuIFGTx0VoVfYXZVjVv6jQ9uBUGjUKHldWi
bV5j4FOAWvkCXQtMVydeAUigJj+Er8D1/ipjXd4MY/EqDZqd43PjqL6FqzPBYWp/bYj+XWMEjy0J
dUksX6XsropYdpRS3jIFHaxSeZSbYEPR34n88kqaYB+KQkpgpwt3CLgeSMggIlJGPzZu1MR49vIB
6VrYYd3oewg+4xWpkDeRZz3LFgGfUbmLtfZpTNT1INSA1Utqi5KwL6ViI4P8wH8LOLemTjgQvptm
Egmg6IJK0GV6/K3n/l/voysCSDGPZdFOCZPMRhR23RbVXearP7FxvvK2b03MgNxR7OMm27XyeCPH
zMReJ0Lwx45F2f7N7QjpLvEV977kYCy5jyQNRlTJsSVQ/7I4pLGO76Om25elvhsCP4LT1FwHVrUL
GwV7lhA4ahiQXyakLxhPgPk1ByGpNqMQPFqcCJU+f29Rsm3aCafgQi/zBrneBSZiM6HfQXCStkM1
tESIe3t1cHfyyLZXMZMdZeRXA6MjNjNA8qr5QNYBNqr0kHJfw1nhKSfAQc4gaLMTtEU5sMU0vuOq
oXZUAY5GhZu/CNorMCgb8lEOeQT9McQ168Q5r7XESLZKdYtwzRIHbRHq922VFZyOuD3zJG2v19Ut
5Jd+X1SGupKEWNtEIySNQCb9wWjDl1Trn7knzrjuAJzVYHJ39e84hLigwDUEJCaqmBPC1q65Hl+j
b8veglZPX0pvDJymlX62tV6viBQXVoNo+vugaLbswZpVTq35CtvKBPYn1dJUEHdhxjjUgZkf8bxE
mzQcniicCGvyJ6/lPr2qkF8QFpg4SAGxOMr1tZ6QJuhlSJY6IogVCtdxEf6o8YdORmbS1sCyjD2O
RQ8m5FHABHLN79R2WZBF69L34i0XCj/jurhKLPFaT5VjURhPTds8xxrmGE2iWAtZJLbxnxAeSdrj
WPm7KM8DNgCKoxdxs44T/Rpd0w1/aS+2xjMBC1dZpz7K0rj2YxnfM5PCbRFQAdAGLnDI0fyqdvoj
tzysQD2TQywF7RoIsQAUtHwvgpgLgYy7EP7thUKtuaYIMzx0Vn4sBtVR+6hd2KyeW5HRFZjcrbI3
pvj1cUX23VAk+MgvHKlP91Lh28Sq2PKg3OKexpoQbS9vNmYKpt+7jdP2KIme7lpHzbDcRqW9xsdv
Bq6bwkTivQb9m9bWNtjXW46cRyhekAgWRHXn2mY5ksDsUuaD3z3b1lmh3qHHSQqHYNxrMFdX1Jic
aKoQZFwkBZl1XdJzy45ECin3dnn9dvnhp53Ux80IzSJ2Ejn2gEOfH7fAikpqIkLryzQRP+K70j5c
bmC6kp+1AKMBDroCyRdutzXbM5KdY8StJtWOsENVtVXXxF0C0+b6zq66lX436W7SG3klrth6HdIN
HsiN/F5LC2eTzycgfga5U+KUfoCqYHYC6PJgzEtXqZ3U2AM9zNxj3N9fftQzx59JZsfBB9U4tep5
hdrsBy6/6pDq1GNvTw8a+ivFDjZY6VaTkWXYV9cyPrtmVywQ+n+p7D5+xw9Na7McPDArgxonND3e
ukftFVVwsKm/ROvp3YoO//knxtFbCkMLY/Vz//nY7mysysNIBWtqtwWMUl5p0dLJdabDn0bnxxZm
o5MEWEAzXtQ4vUM9BlUJyRECVoroqT0I982+3+bbJSX+L670/HWSCUIoyC9NiTFNUScH2TFyDZ8b
g8bhGtT290A9rlPHcoqttgPdWByjZ2utPjY2hamr+MB9GESE54DFdrPQpaZueemHTCfukx8SaXKr
atn09LmwF+qyWROItENiAlZrVH8UXAqikdjgurxVAum9FsHhse38kZvJ99Ygcpaw9JvB1TccqO4D
soJbJCQLv/HM0MKtwO0MxRMDxfxshONXHrme9FpnfKxtyWluDE7G3ybDCztEPOqrehvYoBEuN/t5
lWBOOWl16pknb2YQtKAQWgGYmdTa2dBug+oI5mSFU9Q23B+XGztT2KBQQ4+QmDlYk2bdPLMIEtEK
zmhG3Rz6ImUpfe0BEnbutziBAIri53KDZ+YSShXIjBTEkUAY5hWbQQ5ASGBPc5KXlhSsa+UJ/xhZ
73Z0VT5C9vpevFbjzXAtryLHXOh1nwc1bVPK/yVvYtqe9X6LZKXIJbrTKXNx42nfUM0vPN7nLvOx
hVm3Vnt4IYQ50gLKGDO4qcKvuhKvL7/Dz41w6zjph5BBMuvPP1ptxDI3RFnj4F3vysEeiK0Q49fL
jXx+Vx8bmU1P7VCNVeRBeoxbwNTBsKq8dOFzzDTJv6fAyaxjUhBF1zavGJihlkns/Bvuk6QHKRq5
su/YA49U4FZtHn9vhP5JACk25HJOEV+0Nq3ciCvKYTe5CDxIF9FLUxn/jv8cVrKvqOtmgMZiRNOF
BlANcu8Vm2LkRm6Y8vTqBWMD4YHp3hXBFASpB6FKdDdqAb+3Dn7kCGvKtv7RueZXxWpXTSUPzEsm
B6jB3YrIt1ZjAbU68sevvuEeS8LQQw47vmyQzAnCkLxnd83gfvW68GC0BQyy4lqRra/dIDebuq+W
7jbPdgU27ehIp3c479Ghr0Z6og1Mo5W5DlKcQYSHCs3CZupMkY7OcNLMrFu3OXhALQLO2ZI93Qp2
sRY42GynfCXg1BzklnJsfn36T+vDSYuzbY3S5qNcpRIPBmMFIqxy9MZhDZRs2yr9Vg3llAOXH2yj
oRY2AMv2SVkQUUBuoNdWX8YqnhRb4uMogkfxk/5OrcRjKINs6WrvMY3ll8uj5dw+hWq3yhwqslgo
cxNfR15aqnPF7liD+FTKHOEFDUoppDHTdJ2uVQ9JGziKWzxFWXw7+kTjGeZDK/rhGk9HBmhfjYGB
CI/DEDxc/m3nFhS6B6lRyEs/Wyi1gZT5MbVgtvZicDCb6gW4bAi0GzVikKDJhyYgLMyD59qEHoSr
Gx+3LM63343ZVn2e0abVXhVKshGJQCS9jUocFedwKZPo7Ns/bW6q756smaIqiOQXuo2jR/WzZZS7
Lve/UG085oO5yUCFrEq/egj9cg+I2EYW8pziTtEqhcRHUjyhHEX7IQWTOER/XX75nyvLH1fzaQCf
/DKC9FIlqdlDxCJ0sPyuJxLUgPWRREsr65mpAD0KVhVJ11WDg9fHlhoJXas7Bq0DTlIzyVkovytS
vvBdP+8XeJw/jRiz7bgbo2dCttA6irWtk9dQhhlBFcAELzFBV2QQjZff30yS/GuNkFniLEwNuLM+
WYv0mNxD3AWtU9sTvcSwe0LWHP3OWBd7YeLvcQIZ7ClqLbrT1uLuP98z6B/an019Kti5PMNw4hju
fqjfSGNdeKXnvtvpA86+m9v2cSr3NCCL7jrVDll1NL2l+VQ61w9PWtFnH64YjSD3soh+uA8eCAPd
AO+hBL+SrqwN6CJb6G0qggS37i9/v+nXz+bx09c3t/6qlGL6JuHzmWbiuH69dfPmS8oKJebWTdYn
x0ovn8o2errc7Jndy4dm5Y+DwYiFwCS7tkW1E69jlTJisvDZztyufugY+ux0oFlVUSNUoYmVvvV2
2PqvlG2zr7dLnIWZr+fTEPjldz6ZQ/SujWW4ca0T7rMb9pXeffoI8s1G57p2r9r3FHX2wrBb+myz
aUsUo6RQfZqcEBLSrt5Fe2kjLiIkzm0sPnyn2cTdNxBCYoh8zmTwL++knXe0jtPRKrK9x6WhfG5R
Uk1sBGj6iF2ZV2yIjA5abt0YymW3KvzXTu9WbqPtTG2fggK83APl8yPuT2tTFz35alELAQp+cusI
nf4lSbOdUBYvJLBBMQsTgQuANoFsHf9QKm5v8OpyCzj6G4rYO9zdO6gi3DDUXzNjfMngGRF46nOh
0D8KgXjtCcUTPM9XKs7CqgbeDZc5uStafaHwc3ZqspBMqlAJpkPTx0egiAbGruERhhZJkBHeV4Zk
h6W6UOQ5N1g1amkIBZjltfnKlTfywGVdTjPxY6NcqUjNLn+Ls91Mk7EYc2qSrE9kjEFCiF67XetA
lodOuUqdevercHVtOvH94oA9t0qeNjebfYgjc2Urp7m/k/bAzeh76VuyAdUJs2o1BaPW2PHXqODk
m8vPem7knrY9m5YUcIlKrrd0ciKBSXmhvrqR6eh++QKJyS6Jw47iyrnc6NkvePJ+Z31ddvU4K3oe
WCQDwgTsFXdP/7sWZhNS6ONFiqcvGGHNAUpo62P71+UmzhXHqG/+6SWzyUgWGl9G9cCkd29d69v0
znJSc6Vd6+/mlqutHQDgLzhSvHdrneyFAxlIbOJqi03H0nI9gwf9nvJPf8qsUkHauJuaMo/Leec6
BAz53SPKBynourjPthDiiElYc9OFjsN87W4j2wUftrn8Ps5+VIrK0lRkYF859bSTCWxQkh7nD68j
rMJ1qrylqEwvt3BuftH+tPBLUXDSQkEWgNHpUwvGD63/S5OOIrkpl9s4u3qeNjKbxIA9Q9n2B3Yg
8PbsRF9JNrsfJ9p+V0qn30yJjEufb2bt/PvznTzYbAIYIVIUFqlUv5e1veVU63HHpd6q3xRv5WJZ
9+zuDveeiTMaiyBrw8dPlVq93LaSSHv3API34kYBMxCt8rfoHnXh93bjgQ1ey1+wRlx+u2e/INIy
Cxk8IqxJP3/aR6rCN4Oi5UFHzftBKIXjQ5FLo/bH5WbObrbIdv+nndnQ1DK9j81xbB3JIm1g7MXn
PJKo78jIrVpRrcBt1rhucpSY/RvqlHp7+Qec2zpoBppBHM8wB+ZbhzYsB8T5MuWPRPyRGOigOwIG
mFuFW6Unr0zSFho8e6RFKDiZnakoUJz9+Ga7aRYvW5UpFf6AMNrQYdu72EYzy6hHafEqbBNH6w8R
E9V2KWP67OOeND479PRjrObUXFqCd/prtPpwui0Uq7JEUFjmp4KdCI20ufyKzy/SGMqpn4Bq+3Rl
16RQbMzUmk56wPrXREhGK20jcnkGoW1rLcz25+5fZBKN/mlu1qVkX2nEAceOQ7qabSG9IXyIquNG
eCFJobyZavtx5qhk9iyMmcUHnX1aDQ11XBu0PFXT3Jfp2kdlTxC9UY9ZxkudncZPnnP2LetCzcJE
NkHucIcxQMs2NyT0cYFGisabUqzg4wv20u73zP0vZpqTVmeLB+c+sKgarYqHdm+AIWhXyra8IaRg
s3TEXHqf86KE3jSG54e0Fe7TJ8mObf9R3ffc0DR35fPSqnh2xvvzYMZsOYnLfhwIp2id1Bo3tZpc
kX23iV3x9n83GozZElKBeEuk8e+HUjf9jou5lfk6+fWXoWDnx/s/Y2Guf8yNAjqdYrB2dHij8+cy
CKFW7d2mgAYaLDza2R3qyRucOuzJqt8lItmZKU/mmq8VxmEDdr15F0rkwUjsdAYPSIi8sAtYesDZ
OmWFYQf1lK8G9ANg8ZucEyIGiztQb6kMLg3waY/9oegBk15BAa2xWgBVmJM/ZNKUIrNCWifdgula
F4dx1664lihX4GQYbUvT9ae5jAWC6yzAZwTZc7idV5+FIc8t4FCpU5rjbVXJRysDGiwMA/orTy2/
ZSQ22VJVEI2Xj8bBF13rLRqaycODT1dAOsfFH8XRZulg8GkZm5YuEH6w2OAKQDyYzQPhAPq6zgtU
0032SikAtk0bYdxpAkeoR32jZ95LLcNXHwPwvsQJRYr/UzUGAfMnSF3TChDktlpMqkMxQkpDzXF5
oM3Pajh6RGS/+O80zoY4aT72xqRyjcZVubEzstu0G1/8xgk9THHBDX4mpwithfamZeW0b0ztsZkG
0aRIkwFuNvm3BC8WY4gwpoQ6sNJ9LCj5kGy0QjRWGR6ZhY7/aXKc2iMiGaQJGxcV98HH5+sFf7Rc
alVOc9C37gEu/4aQ2f4APmlTbstuqb1535+192sndzK6Kzm24BHXBYubAYIYaYHyMNwa996d7oT3
7lp7uvz9lGnCnb/QX9skjfsGdPCzF2rKZSD6Zls4vVR769pqv0dhTV6k0jspCOytEvvWvV600W4U
AaT1vRs7iNXytZXrqt2ThLTC5xTafU8Op1hLa1Ch2xEB085A/r5Kw1B/LHGv31exVWy7LNYhH7XX
SD+dOEqDrWhFwQ4ugPdkuCpUIZdSY9UonX35OT/1G5KuEWxp0EHOyY3CmgsenWwLpwAUYOdkSoaW
vsu9qlxhAls6Nc1XOaQAH1qbzdEB8L6QFBrYTMn4fdCMO7TFOyuX7i4/1OfeOWtnNi/7Pk6EMjE5
N1yne+U6OAx3+gpB7FrfLcM95wvPr4eCQIglBlIZ2/iPQwEqfeYlfmc4ikq9NiKJY/D7e6Q+r7GB
g2oQLaKwFceU87fLjzlffeYNz9ZyI41k7mZ1w8FVBCVypesdt9LVHsXrOiI3+XJrn06f8+amIXoy
BEcLUaqKKtZpvU30VdyQ5mBb2Cm+RHvZUXfNjtzty01O3eHDGJw+I0acXy7mzyI0Na/NxPUkqOLd
cxewyWuyhWnz/Cv8pwVldn9RCnnCgUuKtxKHPXxloqtuGsyKnvhdJnHm8uOcG2s6kjpdmWQ/jKuP
LzAErhuWWWk5avLYBvIWTZzjK96668eFb3XuxWHQwKHB6R2b+axL6q44un0RCU6rbTjLHj1NWXCB
LbUw63sRUYZ1FAaE2JpfR/IXB28JZHVurjh9hll386zRxCMsT73bfzJ66w4o85MUFI+XP8q50Xva
zPSgJ706o9KQacZoOIKaHPUmXstqtUVFjpOARBahfhOsml2GtzRFfdog0LdP251NUapeK0oCEXJb
bSQn2cWOuSdXI9Lvctc2No2tOgYU5MiOAHwDeMnspfPi0hec9cbAt0afu2zLwcOusR41t3EaLuzJ
z/d4A4MbiNvPCs9IDxQhFnr0FCY5ENVKK0gN1/XwSlSWJJ3nRjID67+amis600pLG2CyhpNr4Q5a
7q7NfiixsTJyf9VT0rzca86/vD+tzQaYjD3YLOvadQaQvILi3//K1rjcxvkB8KeN2RCTXNekj7SG
E+K1Mfx4Qy7hg+DK3y43c3axpBI7TUjT2Xq+ddSUUNPrVjdROXDlKNn48ULbtAllc2ToAYtlzLPv
7qS9WeUgrZqhaozYcNoYJ4HVhR7OA22pCHx2uaJWSpnrF31szsGTytBQC2R1jn4c1qONrSQAIa8c
x7W7EuEYbpZUsGdH9EmDswFVJa47KIZnOokhvvrMiW0a7rzWT8mXif/KhnHTIKNa6IiLjznbp466
4otWqlq/asLqWlpV3dG0x9aOgG7nB3E3Lsm2zs6YJ885+35YhFxDAP3FJcJ0Pz3lAKjOcvX57Nxx
0sz0M04mZtfXY/w7LeGwXBofAihYdh6KEqwekErR+LAwCqaVfr7XOOku80uDXomqQeQ07JjFlEJk
mC+iJ901pvbcwsRcKWVGQrkU4zv2XY+oQte+/APOzl9/HteazShmPXStDDjGIdmNDBZ5J3vVm6cC
DwAtRyHx72iS/5a3f34U/jM8rNns4hNVl1gFX7GrvhpjusKas9A1Fz7gvLhNWlYItJX5S4yGZ6uC
XA3A0Nbq/nuZiPvLb+9zqWJaTk9e3/S4J70l9Mpa7QSmf08fngS1+uJmAsGxotavei14JSmRz5dr
h6bTHsKY+HCTNDPe+L7M9BeDIwnx7GG/WfhV00e71Klmi3xt1K3Wm+XvRZ50tm37xXWsLWWLe21p
Q3G2A2nkolgaTmM4kB/fQES4U94WsenkpkuGFUlrxN7Vt8BNoVkED6VYKFzTStbaFYajrPlXDcsz
akZ9Oqi6j20rwOEbkjt4FeUe+OKSdg9o5JmXoWHG1mBIoySeDegkEHGq60a6VY+tPc0cLul/q/HG
AI1dvCN2XcG8CtYcLrS7CF28M+6q0MZkudV3waP4IB+bDTeSa/XKs5U3ae8/iw/+j+xbbo/fy2fP
sZ7EdyNdi/lW6lbjLRGMwwM8YW4Z4n18rHbZLtxbdzF/ObazLwtfehoun740FyuapEJ0wXn+8e2j
DdH6KDPINd8qTqStYm4CVXldk1Fi7kgrUXb/kwYn+SzkAG7+51dkVlFJ8hgHv4+40dXvI+4UjfLv
HHE/3XZOZz+uTgjVAStF75ptxrkwimsMfAZ32L0t4eNF6iVsGsf8XtSbeDPstL3wH8o3fjUJaoI6
5yStmDuQErFVrDLgjYYAN0v3LbKW4NXndz5/mpif/ki10wzKdCwxR/VgwV246jOOtNletkHPcGmy
cCz7JN75/UxTcg/xQ5Os92MvAWVZoPRmsfZ7oUErxH27Nrx7vnKYeC1pprLRl/ZDKYA5L2yhQMs2
9u8JHwVIohivCKAOV0NsHfUh2mS5egXTdN1ARmxC4U5Wm94GgHLU2rF2gszrVpYnOAv97uyUBlfh
vx5htvpbWijUkMV/9zuN0grhj3vv3yqsnJ3RJowxvAETV8Js9vQtq/e8rk+3MbyfLmHEV/4XkRCz
FZXJ+2JMFgbx2Q23KWN1VSSMK5+MOZ5RMX8qkxH/PkqLLRbHhJTYhRd4dpt40spspXI902VHkYXb
5Kf3dSJqyxtpRTQdJutk620T1BixQ90oc5qd/k4g9EL7Z2eqk/Znb1XtDUgCimlSuTW3wcnEgSXI
WbywO9saVwgS6FZF/VRG7SoiwT2JIdYc0r12Pe6km+mK8N+cps63NiFLJJDln6ruQt9JXMBG/8NJ
8Vx/oeKHtgyV2XS5/HE0q3XKQOg4OA1bfVsOV/n33iHbhwNUtC08u3Na4SY+LB0zzs5aJ83OS+FC
zF5VSKCD/crhwte+U479muSnA+pGu1sKvjnXXyfdN6ljmsiHnE39fS96Fgz4iTr7E7C9kR1l9N9N
/FyZgMz17eXuOQEVPy2kOGzNCS9ioBCavdQgjJTR8yhIZ6rwI2vTXdKU70Y45mwLurvCJR3n/7F2
Zctx40jwixhBgvcrz+6WWvdh+4Xhk/d98+s3Ic9YFJrbkLUbEzEPtkMlgIVCoSors9GlX1EXQzYn
6Wy1C31BXuarspMv0hq0Q8V8vXQpiHQDeR8S+W4SJqDWINhqtLe9UXP4+LeymtXvy9YdZK0ArKFP
DW8Zh/g2X0T0NpXqpg2ry1TXP4lNCEpRUTsGkcmLJDRSsDnH2jST8en1BI1gOdDRghdt6Mm75jM0
pG3kthYm7BO38OX9+a+z+dpcm6Rfb51mE2WOwg7Bo4PJxaGS7E+0CjzZqnZBnOgghp/Pm9x6RQAf
Q3Q6Lnna2AKh2Ghm9L7B7IUVajfquFhKgkGBn+ftbF02azvMvSYN0CBS8s70ehJ7RQIZKygwmZA3
migvdMfL1umpOf12r8ti3DyRxA48aIiLpdu7SuvJTu2TfeeWuRe+NHN55b7/8un+WHzBBq4+Xb3I
dRgntemZO+WQXtR2adOuyL+x+K/BajTXWW0o+x4BxTF4gqDrgnaBDN36RLjQzOEIlvbrtqsuSBdd
olHrmXruNoE02HOyeLMc3PRtx8m6to/J68IZn9Ulsa8VDGmCMyC15nFPlVDO+w53b5kYqUWJIkLz
D+XAW328MA7LPnOMPYowFA1c517HFeXbfPCut5dJI7pEHVISRqVPHxyQW/sWPibXkSPKFvAcluZh
ZGW65CWwp3135qMyyUMzjj0Ui0tabZocubpWAPoR7FTbLbYMgV8nRpla/CI/viOT2LxtaS+Wcj9o
mEt8G3rmEoy6kYITAw4oj+ZNEnmp6HVW6/1T06t8nhdv+s7KKI1Oq0MzjjKolkMYnU3wB0Hbxky/
c3xn88LD8BNa6Ri/1VlUR0bA5yk3oQmYUYz24Z/rPLigkBzoxHPsbV5YK3uM44CwSVLjmb6rtB3F
rSvA/7sANznQvgG4Sc7cy8wS/LlDiTSzf3Cs05NwEvdkvB+A2UCazUaFMoGA+QxFai9N7sGI7aA5
i4dkOdzT/uy8T/lAte39fbXIHH8iDaQSemBIZW3fu9AOgEVQ72p7+WDs3mFv8yJZrZCJBWOJsr2U
w2UoMmJxlEeMviMtRGHPEyDfgOtZATkX4ME88oPNDwtENcieNaBi2PqK3kMT3hCw0CTIvimNfsiD
9pAUxuewAVuVBGKGyfhlzkLtcL7p1pNQfzXMlk4baRYzAaKp/9ws/z4JB19weOfxBAD4cquA8BJ6
J1jiCcWmVIMfORgE4yO2tnwVrWdT0vEa1EWVya8SCD6ZWSEGHiiM6afMvksvKpqy7oT2e0Q0t6LN
2iDjqkE/1LOkYCOblrgJSJ8hHXf+W22m19BNVjHWCokglCDeBrQ2h56iKQuQsbg2Dtm+3c2H8qr3
h510m0Kf3KKpnIQBsMztHqHua/FD6lYcN4HTAzm5QVkNmDhe5H0vp0TBrppfyuVGVg7FcMtZpbJV
zQeu+o+bMHFbUWWISAhIPkwh2bVZ80lapNjpBlAWm1ooH4cF/MRq6rUmuQzAZKvMiZ3H2T40HzA5
BoGTz8swe90iOGnfgz+ktpu5x9y/bgcg/ksh3yGaP/PumKeKAy6ROr9OzNie1N6VSs0edA2lmvzY
5Z8V4DDkKHGW4JMYXCaLdihrjHaASCDqFOiK0EgUAQIw/AyqBhiR2NJDEUhsXONg5R1Fc9eNIHYV
A5BkYri7+joEIHYBjEzuMavVOiXJrayunkDYazWY5xqRqqqgCFbSxRLrH2H1MIHGgZiUUrtDl/ey
N0FuaAZ2pqG3XILhQS598DofOsB/iFocIcf+PSjB0RHjz3VpB/VGoCFuJ8qUXD4V6V2W3y8acvAa
cg9T7RYBAbcdXhyDAj54yQmXn8oy2MOQHHKMudSgw0ghXb981sHHvpDrBdKTUg1atlj1urSHKg/E
bvLmCLWczjYSwVP7b2byRWsex6SwoRNplwNoofNml5KUAklBaA3ceN8CzllaNRQfign1E9S9A6hQ
pW0BuvneTxBhtf4bNOf32dz6qpQczORJGiZ3CpWdIAhurDRuJi7QnxydQIBIViXZUQMVUsCuMuC2
jaUAL0BsB+1XceysZALEEDxLQ3xtlCMyHvKI+WtoWAJWmnWW2FwBKHk7NdedUlp6099C0JWi8Gq1
cQu9v9CiFkyFPxWz2tHdE7N7LYeuTJ46MZohkLsDPYVkhVNtx01ulWpsZan5PHYQtwVRnDbO/ZMG
SAcgjmHg5EpxJE35MGniF00cPkcQO/Fy0LvsFiineJ2+fJFDowMhmPRjFparngg3qQK1TjEAALJf
7tLM/JyL+QW2cqfXkd8iJY7AvZASqIFm1YVa6Jc5pECHtAVve2BDXmlQgVpP06sSROV5QmxEfQ8s
zDvoxexDPXRBzOukxmxDGxaKr5aSRnaCbH4w7EUEjZ05gxmvq47gQ3yY1G9Q6jDsbqkSWwp4d8RW
gFmffXpBr3K2fskzQQbDpw8Bgk9mhAPeDr2TCSZnJI57FzFPxqQak8SYkblRlNnflUI3C/DrRTFx
G8i5KpEBufeD4xA5qkdvomqnHiGH6EF/4Rn49w9d65jQRNcRcRQjQMw+KpXUlkJlemRwlIN4DN3c
ptxBe2PHvxVOZo1eLvaVNXo3rr6absZzjIIG3cxqP5ZulSLJX5zRp/lhXu9HD5q88a7xecj77Xra
yjJzIUHjeFimEDUNKj0ugGfZg4SWE4Em02vsEBoOnDt4s6KxssfcTY02lFIj5oE3DfJBmx5xVdvp
6Kcgmz1/DW476MoScxKWaEYy2keoaaD4+hsGSWv1g/8Ob9lMs6GdSmmONbBHMw4qV6QDUXX+sdLr
5hF/NcY2bsDC3sZ9jWfoDF73Mf0pqBdLPPG2j7OkF4jwyiVFNYailIYlmbtiP17VduRol7838B29
IZ41JvnTI8nIM3BYeQqaUZpJuRQccHn2UDZHBM5A+zc6JbTbQ6eDAJ1f2UnmxtwEmx6zk/fZameZ
Q69KkdjWOX4Lo82sqpBQl/lYtWRlgznqIXrwXf57paL95x0fXtIagtjZ/OByMoL7ElyQxcsAk0IV
k6XIxI0gxkVUxSiWjLUdZFZ7pz8LV4hornEovORe+/wdJIt749NwV0cWGFeHI1RbymveUNFLW/Zk
f/FuQfaGgYoTAksdRSJokQx4DWZQidqjQuQ0n8HAZs3A01IPC0DLipEcJCXQc9V/trUDFQvdf89T
dfPBCO5FyEbiagGb/9uQGw1QNykkAJfD7JBln8wE42KNZAXjw1TI+MPcnhrROx+T5M3oR5naAAfE
TAlLFWjOIxmVGZjeIdF6R63IlRGUt+B6BTurlkNhQumcWZATK46LnQC2dJLMHoTmbEMTrESB2Hie
OUo27XIp8YsGoHvDcFtFrqysqY9BPJl211WJlRUVUqs0cErVAMPsJCRgCTLu+7QdrBwJr61OMTiu
R6LaIDt2MG7ihSEk0MHi455f8mapDg03KDoRTE2gW/92nwHkUcxxxDuydZHGa17vG/vWKa6k2UXX
BhQzcWeRb9w+0dazfGWWfZYrSSr1Iz7CR9KTrSbR2hbzVF7GCX30CjXWUbdHWzvMX7JPndPsUdYG
Sjy1O3B5OoJfVKh78Ba6FbJA6QVyOrCJYpaBCVljALGgqq4DL5BTN41HRzd40zXbn3BlgwlZkjgH
lS6Hulco9Q0RsyMEAq8gkvCotz1959w3SQ2S9OhbNEd3qLNfz4V4kIQlBdlbLDma0nLQEZshDQV2
TKeIEPk+oWjTU/CY1RgFwuWk+ab6A8yDqL32hw7QmsJZQBeLwbdbWt0PXbxMAwopFq47nxfRts7z
+vdgkuAMRN5y2CbA3caP+TQ7KO/hNT05gxk5nHO06dCoHALlq+uYtmCcDCRRE+ZbXzrXL73kC+2S
9i+k4zuqzVu3MRiVKdYFkJ4TBQxVFWQ1RwXKG8zD4IAOpbISz7Sb5Vjum0Pl84p3m078ao8dNo2b
uajzENuIpxjIYZcHUYk57xWeCWb7et3si0zr0MjFa6+FLkHQ3nO+ED1q7O1GGeEMCSzJp4IX8yI2
Q67DKZdriBN9lSwKJCb3qi/bxsU7kk6evZNjqZYGFR718FR1NORIdu0PpqNY5JPmQTrJg4zB+SVu
buJqhcxjIcJU3EBi9FynPP5FWiDooE3hn7exld2ud/HkgSApKaTucyir3avtRUFuo/LuvInNp8Ha
BvM0iFHiKOscXQCKApEvf+e2uj9ev2OMdPMsQcLjRfJQA+/t2/tvwSRHWDYimigHyWuv6qN8136f
Pcr8JPwwOerx2x/ojzEWHdGMGcYu8T9PFaD/p0MvCkN45zdv+/u8mmAO0iJ0GRnhBF5UX3fFUyu7
scwZnNjsKKIfpAE3CIQJgPlv90yps7YySiBZWje9QovGlZ67i9gm3wHKt5rHmQcL2loTIE+U1hxi
NSckVnqhFKMRK7kPXS7Z0ur8pq3MH1GW8SrQm563tsScWaHHLTFXeFX9fpQuF78RQYji3MfM9i6u
VsXsotlToLqxgClTt2k6Ao4mSi9u2kTwiLccI5dXTeDtI3N2oU2mxJqB91MXXmXalzKH6gxn9Grr
xl1vIHN0+zkcwmlCna9aFDcJY6/K9YPQ4xmjZh+4Mtam2Mu9HzF7PaGltEDACOppwcjDQWwd17UF
JjbocQkhUAjxYgxKuNbs8Qh2jtwuv7cOVKUhmHMwHcIbXqYbxN5Sf2xihJw2D1bv+qaDqtfQ4mwl
ZueagKMXF1H6SwsxKS2k7vlYcd7dYYwJFuM8d2i5wt1XVTRkhKKX7fgET5u1rFUHCRKyb5amCWj8
xrQHSEuSf40Kpj/tZCNfG2QKU7KYYr1SpeJ1bYkj/EWFcOuNsV4bk+ebja7OkQbE80zfGLRx3eg+
oNz2PwEkc9vPv/NBfqZB3fDcSpmg1amDpMchgVZz8QPV0Oaxnq4g291jED046k/nfWYzhqy2lYla
0qLp2aIjhlTxpZnfqtDd5cHsNo/dygQTpsKhnKGDUgWepAG+IWrQSeHdYDwTTJial0DpTMgPAioi
2i9cQ6CQtoGJyVDcaCxjFx2kgnP5bwf81bqYgNVIuVrIkMaFUVSqSz93S1+3+/FCswJruJ13yNzO
fyzukWMimKFmah+A0OFDR47jhyzaMBKrdqwhVY/sBpgXMGRTKr7CvM1AIEf0zBYyn4ycFW6eu1XD
lvEV6NwrED9NQr/JQGVx6LL8dpYWX+p3QX0dch+2Wzn9uj/M+I2JB6Wodo2AG9QZ7aOMHN4y9/J9
tdd3EZ5gxj3tT4euaavIhbzgInbuub2PrZTVxGwFpRmBvjdbsmnA7SEvAvwoB+E6VASQIfsCGniH
cv8ukMrmol/tsbWabm4DbSkMAU60gjb9GVbkl0Q37kBcRjTbA3JZR9nk7UUxSVKVBwl2OY07JxVu
xOE6kwcrHgFk5kIPqYcw0fONMeZUxmKil4VZlT5oy33Zya7jW20v5BYItQGGARbG0fcC6p4P54/m
RgSCWczGiChNgW+QuTD0oA2lciaFP2k/ZjJaeceDFm7uIkTgwZGPzTyhfjCFyAQOGQhkOfiqGLUV
hLE7ot8SqqGlDrvzy9ncRawCWHNFp7oabz+ZJmphndQiUL2JOdq1UA6W2pYGdM3k+0IBROG8uc3d
W5ljPlo0N1PbS7jyRCW4m+MUSrozp4h1wr+HurwqrmwwsRNzYmMbK2LoS1q31zIFGmmNVZOfRPmm
j37VHVPR10iwP7+yjSAKJDvRwWdOJP2EEa5MMHwT11Xhi43XtVCuC+9UtfGJ/F2HOnS9tJYWxJw8
cONOf2OTCaKkiiKzHGoQzrXNk5DkRzEWd5WhcG7dzY+2WhrjI/qS4hUe99BQ6Ntn8BLfAWK8WOe3
j7cUxjHmsson0NXg/SFdSsuFED8bH0hP3uwW4xeQ1zTyOsCIgzr0uTcsCUTGMJF1fh2b54mgHgFE
KUqo7LgPgC1NqYKyx+vG+NFAS6ZMi106Ac4wKpyztFU/BpkQgKQIRDI8j1lQMGShUERz6C/1LdZm
6aLkBWnoRg36Xd3g1CpGIjOo6yZURPUa2t5uU0w20e96NeQkSfT7nERjWaM6L0C2nSjPt7mk54li
Cp6SPYuC4DTg7ZXjZ6LucCHs1GZ0zu/zFmgYi381yDgMSjJzpI5AngsoVf9GRGZ7YituejBodyvd
i867OgNbqIk3lpltn+uuhXozGNP6vEJ/f6nEwwQRDVPM7tQggVxl9TnKJa8WUd5d5LTx5lz1I2P0
pDD7BUlRnhtspBUqVXyCWBCCj8Gygk1tWUTj0oGXxWv2ncROiSrFjrP1Gy+0NwZpvFg9dQWQ54xj
B8qZD0BUeLaYZ0sbLcAvhrD1b2GHNsvpoBe/Wb71qlbpOBIlV0MvlS0pFtD+7fGORwnur6E3m2Hi
1RRbUDQkoP/6CBUKYfhEwPDep7Et4ggDd8Fxj83gvbLEPN7DLkRR1kTUS8MHtfiZ8y6HrafKetde
/n7lDRlkpPJxxMMSTB+LBwYnH5LXBgbVop3+k0/0sfUae2NPfut9WVMZ8Zjowh/8SW4HuwwtG+oV
/Ef6dqBZbSDj7Qr0yZOkA4aoRRsMbShopF906LC/aAumtuIIgSvZ0+Dw8+ntVGZlm/F+UEzN8tLD
9kB+Rf19pn5pOoi5mocCWr6abE2ktfTp4fz53ryKV0bZrCKADGU7oBRYtLcCBDCnJIJs6ufzRrhu
wyQVQ5iaojZKvw/b/6Oo9MZpmNtinGOlV0psJO1M5OSIuqaXXciHvD2+Y5hyewdl6IQBNY+cmlmb
KoZiNRa4m6Rryg6sAwGAKhZkoa3O6h3JTcVLI3v4cAR7NcwsE6rfJCP0hfn32KztuPJqirkFxUma
tGnBjmLaHaktpg9yh+Mi20HyjwmDKamC0VWQhVrPfXI7OC3xc+NiAFe4D6FiimWBinQau0PopY74
zOtA/xf/fDXOxM2y78esBcXzy1a+4rTeGWQ2rzmoVvzjMQZT9MxHORbRnvnItMP2rqIIAZFUkYIb
3sbPdNF1MLSMGBWv5kc0/Ee3XLreajP9a2CkxOd8xO2VvZpjosm4mH0p1fCT/9el+mqKOXZETlKz
HgIMvIMRqQdUoJr3TfBLVnkkNJvnGySsGk27MEHKXEFjOyotaaPCF8LcMvurGB3b4UNheGWEuXcg
NJ1kYqDmfpMA+T4KDhR8jqK8uJwPtJk+ruww/qDNUtxlBTKsZN/3dypIUAV7sNXwKNtg6vqA4MDL
+xyT9LpG3ywnnDK52SXVXKB/FmY/6cQvFN0xxCSKP+m0VgYw7gewPHiXvBpkDlcnFkWcFW3pa8CM
B72JEW9ex4l+8ZPnD0Rh6PQQ5TRhXG9IJNBs56hrUPqqZMLsZGmHkGi7mr3Gko6oSis8k/RHnpgE
/MtAEQoFD7aZazRBN2pqDCeUoA7pTw64QnfDcxbYrTO5xCLP+U311O4bLjqHZ5k50qE0ikuWtSh1
1KmlgBtAEr8SqXEN8nXJZt4tsLW1ICGGUJyo6doJYUcC5AeZ6zzymSrm4DZWhHceV3l1a3lrg8zy
TOSXiywooR/Nta2os9tExGrjEboCX40psj9w/tbmGNchy5BCZlYGSUdyoKOE81XiCbbWvLMqvBX+
JVDyKeDb0UDBzRz3eNEwXJCbkU/U0irUvZ75YilaAw8YtGUHNVJUJ2RUuoHJfHvNKMIERQhjhGMm
JLHDcHDyWoYkTNvFNji8eIXFE+09GlXW9pjUJ46GXAF7suk5ylFFcX1+is1nSidQhlYGuWrNyQM6
jGr6wQV/THIzXSCSKqGGCgV3ILzeLlfozKVdOqWAl9JyRO5S7qQcbHl0YJHHnrGVe62NMVdDYJiB
kGhGDkKQZTcKky9r3VeOW24du7UNxk+EuYUOXQDIi+gXe6hby07kUS4BXXDfN6e4dezWBpljR8xF
nqsQFaS+XGyx7WYbylC/uj7cVd1YWZ1cV5yrj2eRcdGAlNogL8B4VhDsNvOdGnyLle9BXTqq8P38
dtLdYoP1enGMd1aDghOO6TYgvIivSMNdmiSYX4s4lVquGzJZ+RhVXYxtfJ0uKO3fVEqUh4c7uL/t
h6j4qQQQNXRD3jp9EqZLEPTIkcUDsVsLyi+0Gwt0uYLneGBRokh+N3YroSTSq1HmNh+NZW66AB37
AXYwQfQPPsB8QbPzkDe8FTLHOgiTLI1A4ucbkCMY6qva/Mg7eL0c5ix3Q55FeYI9pPnxX7+Dt5K9
tTXmVAeDCqxDpQlePtuY3nEKMaEEUaiplU7bPb+jXMOzyBzrhuRAyOt4kmISCaKr9uqDTT7/8t4s
D61XyBxqNR/Upa6xn1BD6MFEAD1tw512+uM/dA7vMMlbInO4lWaumrjB4+0jn3DTIwnB4Di4j4HT
Zk54oYlpN1O+7xKi36HQWVHElSDk2GCrk42B0nqkpuELjXRQA7lHicRKn85xB5YCjhW/OvLa45vR
+HVhL9XZVR1RjUBdE8UomojiIZ1CNyA9emmHIf4i8vpmZPNyW9liYkjaB9GQTlmI0R2MS1jtl7y2
IIVAntovGCx41CoooOAScnTNzqF0lLjzcyBa43P6fP5a2BpQVDFj8O/XZF+SRG7BU9i8lLer/RT5
s7TPzAOlQfzdpk/NQ9vtYw3yF/3uvO3NK2llmgk8s9qpikhawZPT6BrCEIdRQkotqtZ5M7zPykSc
JliUBVVMVG2S4g5S6FAzjdunyqjrK2GS7w0MP4cck/S8nVy2q5UxIScZ50knFIaQmMdBjC1BUzAW
tavq3k7A91SbX84vkbeTTMhJxGCOFwGPP0Es9tkQ2aMsHBudeOfN8E4lE2aaqJp7HbmfB+4Y16ix
kerP8xZ4G8fEFnEO+5ksyFICEyIat2MMHafCuG5qT+ifRzXjfKftbOX1Q7HsURVaiWJJq7IaNHMO
/e20a8qDjhQdDYTFKWxuwrJ97lUFGBzdQJOS+VKBXCdl3iuJP9qKL3mKWx41JCvqATVZ2OOFtO0v
ZlBYKKRcAYh5mx8VedcWZUOb2oUXgomg5ao/bPasKO3tvyYYXxcBBZWKQQ8oErTary5XOtvHy4Y2
W59ra8z+KWO8dAVpQI4Hui/iji7VpwS3rt24DdgXQO4TPZ53yf/iI68LZLy+iJbcDCIp9CmTUWQc
Eie3TVzmso0Od4Go4p43yPtmzBlowGMJciaAHUBhb6XtDUw7/5MFFm6Xd8kUKWIe+jF5kIenWtuf
//m8LWMpZlpdl+aMIB6xZJwK+mM8Mk7qw6fB9s/3UZmrVNGFcNLMSYBEFmoXwa+lQfsdw5H/45rY
RJwIJqgRENPn296VveF6AYGKHYNWt3SqyeZdjtw9pG6yykZoNVGBPufv9tTfiv1wrTGBYsyatBII
SqK0b/O3zQbeF2NChqQkWpAlKN8BgbkD87Q/F8WVolYfuq5eHYOJFWkypNrSqtjB4TCkVHbkA8JP
SJ5eLTChYVLkZEq0GQR5gauIn9r8uhl5kmubIJu1ESYeSGoUtXOPVJFOg0HhwQY55XARXtInLrQQ
dOAMe/X4wZvqz9o0pvfV6k2+lBJ4zZf7CcqbBUZeKZla11izgwkG7jHmuSArOJUsbTtVOYrkih+h
sbajIo7Nr5RgmSXsdbweCu/m0pjAkZQKmVWhK/xR+3NzhWAB998zw8DxeY0JH1JmJMkgYla/U38F
lXalAayQmsozJ0pt5hdQU1RNWmIFDOpt1BDyoiOxBOghRoNasAAYXzOPfrYXUDGd8ORlGNs3Mki3
wA9Ppa9ZUSZFrEu9DrMSJcA9xcQvjgC1PIznas4Q3Jjg7/0/GGU+XTyUCeY+Dfp8wkh/AooBOo4d
SpeUmdLwWgO6kRWvoLz5CVcrZfY2iBszK4xF8JriNm+xUtMVBYVzN9PYd3KbrYwwYV8T9WleWnzA
uNSsYq6sIujtCZ1mPeNFL/qjzpliYr6ezmEOnpzAk4ujrl8JA09OaPtIrxbDBPplKvq60oKAInN6
V/X+0eCZ7MmFuCC/z7Z9pFcGmZDfdXMEZsSg8NVWmdyEzBX0z1SIVlohGM4u+7IDq9BERszUkuhz
mTbxnmTDgr8mvKnhzafM6ldh7gZSZLqcE8BLAgmc+IJfRzPUhI91IVmCdG/kD5yTz7PHXBMgNFHH
ZEKa2nnzyxgRmR9owUSzctOXbHDe2aYzFLZRu+8gMNyOO3+iAIv0V8gwxnGApDWOMJI4g4Hkn6IX
NGbsZH4H+wnHe1llmUGvCGADAAnVYnulTaqfiaN7fk95JpgoUwpCKSQBokwTG1YaQPVa5lh4ee+d
OYMsmB85Xt9XAqD2CondclTdvi8uSTlisC5SZ0zudbWLIwQyuU57NoL9RORnuauh5KP4ala7ZOou
CxDplEV+0CKIZA9lZffGcgg0KbHaYbysu/AmFxW3GMH8TPo2stWgupybYdeKkkOM5jEYKvDoqQlk
U+Ra9DHW/NhD2N1KVQiqL5RGkEA1a5ws8ApYeVRfhOiGBNLypI5Qw04HHVzA0GwIzV+GOjnCBLa/
vFHttkyghVV9FtThWMXivlvUL2IZ7NMF/XbQw9mZMV8O4KLLpkCz4rYXrUAQDrkgPJTNLFhzLna7
Vqv22oxXZTK6DWRQpCF8iAwUi9OlsaC78ktLM8+MzWuSpZxXzHa4p+9adBDR5GYOVDTLcdI0iMRm
gM4C+aZpbqfz5qxOXAzUKcDyQmKF0vECQvv2vi7StgWjTl8DrV111iiTG9Wcd+fd+ORKAcYGKBtR
VAAYUXU2sdKnso7VJKg89LSgV303dTdxBlrD/NN5OycbRu2YkFOR0SqHdgDTjIm7sE0xmVB5QdTt
ZEwxaplxJ9b6z/NmaAx/c2Rgho44yIBUbFDtpOC97KQGy1HLhz7b9wZxG+EShWoQO/FmfLa2bm2L
+TxNNRuRhH4FJoV/dDmKQka4U9Dzb0G7eX5VG47wImyJTB8dXJllEC7SWtazEdocWngbD8eEfODj
UOHMf38+E8v6OQEneYGfn6lPdVsAtAngEGjhzq/i9MbHxwFOAhowBuSCoL771p9DbcyWWMfH6Uvd
qqTSSZJ9Pl6r4/do2pVNBabyS0jC+9kM7ET4i2P9JWVnfUMHNBw0wZoJtQzqoqtHs9YGRS4MFcqF
xLickZ2BH3Su3DgDK2VfJdN1kFWCNRqCemko5BhJhQ/W0Hovj8aPdobedouqnV1HlVlZ8ObO0gNx
9mJ0I3aIa2Au7ZrODVFqg7iUcTej/2gX6vCp1YfLbgouWiLuiTjYRixHnqiOn9MKKoDZ9CQP1a0+
B58I6S+nvKkPoMScLWlIrgISDYA5ka91Nv+IG/k2TdobEeW6WVMfZaH4NubAuBhk+ZKrSuHJc5Z4
jYkgni37fpISUDvFWgstPhQSjUB2DGn6FpvtYC1hGR2gM2DJYn+h9yooRJIsOCZKpt6ocZ246SiU
COfNcBkp5j4ikNebczAlGKCYipRwr5fJbCWyWV8PS2jsmnyqDjrINfaqKXwlGDLCtO1wiTiMCK3l
vaVUjSOI7SUoauebyizIblIhQTvFYICtYgHCV00jHSdddJasE4+dVCrWPNXK16nJVctI8s5aBgyO
iGV9reZmeGVI8X00g823y30VEtOAwIDCTGmCCP8GSuCRCTGhpYCfteZdlI2X46LvynK6yY3loVja
iy4SPHOcvuedjpHSsbkNzeIRbH6fxExEjVzIHUNr9nGnznaUK5Gj6OA+VcfG8OtGF0AkIyNJTTBs
G6k3Ydh6kxAcQGbTOnXU3zQyhlvUphatTIQ0Z1ZGljAqKEUCFRHK8VE36m8ohLmSHD3jO3kz0T41
TR96EFT05K5TARKUQAxXeHoaFZ+1SKudWZvcdCazJWr9p1RQJDsZNNAHCGBvkyMVuhQadL84h4ae
fObMaJKi4j8ZdGknhJiRFOGHEqEG/C69kp3fWhslCBWp7spfA0cgEbU2RsPg6oAmch6XULSrPUAE
7AhkfGPKI+I7laOCDUjygEsbsp8mYbkJcHnEGZl1LAif0U3y5ZeYBaaraENyY8qtHy+qfqWmcmJD
rsG4lWbIYZhNOu6XfjqWoQTXb3X5QpnSm6ZWruRQmy4koapbqwu15DLVhOFBWbTQz2J1PNbxCILe
cpYu6kAB+12ict70G3eQBkU0DeRDmDY6aRno/UIaEHk3XpkdSF66GCK2qdfXoJs/7wqndxCFqCsy
hNcgMwQuv7cfJzeTpWi1bvSycPD1ufQbkXMLnTbHJWoC6s2gycaQLjudZsxFHhbFANrTHrMai9Na
8jdKDJjVqGXlzjtoek7QGtQikC/UG0SgRJhF6YOcNT2u1hc5me6BstSll+PlcCx8Xs1sc/9WpuiX
XDl3kyzBICf56JGwfsiNapdKMmcDN5wBU7KU7JEyLQI+/dbE1IdmM2RZ7dW58DOUkmd97o6tCWGM
FJqQf+sOUCuClImGTEsBroypd8wBnld6otQeEQP0LUEqXXG16k7ejUjjMKYIxjecV+TBjI2q7JZU
FZfaa/Twc1erR6EpblKqLpvHyo0RTF/SgfiparqjTr4143zQS+Wg6CNH74h6ARME8XuYEPSCri5Y
vph9FUd0z8JFqj0l+ZlXD3V02cYP57dz49O9McFkYNIyCGYRwwQx019KrSNqDPnVFMoTYrvgnze2
uR4NMukQZdcR25lCiBnqah91BO+KaPDVfAaVQoMBrIATm2j+e7JtKzP071cen9ZGqAe1XHuRtkui
OxkvpUwDjCEbrFH6lnQ/zq/qdBSKusvKHpNeBkYdkQFAPBxmcG7dAfyOySA3NMDh3IHotBxQKo6d
8VsQcFupm58PkzQixtQJlcx9u1RomRCIxOCllrXtdTpCNzdaFt1SG1z8Ud3xUAubH/DVHMucB8IP
pcnitvZa8tCXsa2Nz502cNL1jTVhvt6kI0IEI7zs7L1SBHISV2HjtbEIXa/4suwgmVLPmVVikvf8
t9tY0BtbjKuACDg2xxi2lHo5Ttmym3HqQQ/BCVq8JTGfKQijoG8SJBiSdidNSKeCn5NYWGGlcOaN
t9YjIZXBjWJgYJN97YLhLNR6DdFRaA5xcRhloJS4ucyWwyNfQg6DgwzKchZjL3Sy2PXQ/MWQcf1U
Xg17CGT6lCVdust+ocrth5/mZ/2m3p3/WFvvuDd26TavDrY2EDGPOtilWjqSkznpUXWpHB/VfCp5
1jZugTfWmGjVAwZUkQjWyG16Fe+QcR/bxEq+osEFNr3+gnAIwLacZL2rjC+Cum8QVLqroXmfAv0j
TAIKI7ssuPvrbXybfDALM4BswoAeko/5MLrDvnDMBPz2vSf403H8Jn/mmDvdx7fmmHUVsalVQYME
pHMk6Hq40m6wJJDOu4OredUR5buJY/L0FLy1yBw3AZPMfQExO2/Ryh2J9b2G4narzfvzKzvlhX2b
xbGAQHnRqmKkK1P88gqVymqfA/ZRfunu+6/SQ7xYhZeDEil6yjGM+x/avqs5bpzp+hexijncMk3S
jIIly/YNy5FgJpjJX/8eyOvVCKIHerTfd7NVu95yD8DuRsdz8Ab5Jdgo7vN9fxBlMOyTvXzyXpyY
nxLsY9JmY4ZfktmD2zi3JZlcOaUBeMdRaRfxp68HzM8x5ZOhnhliQewGPLLQoPJqQrSMNuyG+BaA
06vduJO3usAyXnebuYvmAjJQcEqg03jSWEZUkB00jB3+JD5eIDR+88JF7Sh/EHURV9UI9Rqs18io
efNlI/SJ+snsqxG7nA8yPaTtSUo+XFah15OO7GTPMngVqhOqxTQpx7CdMQVc39AvdGJbsV4fNh+t
GX0Kc9scTcsVpQVrGoMKMqLLp5YsH1tWVjstKPkhAylvNf2L3P6M1Q8t2Mz1avEvH/K1Y0NyhTqi
jPEyVutj93ymLZ2aRqNTGCNSX8AwLHdFD3Yc0wrm3NpclrT2xSxsmyAZAY0lstOXkjDc00cVBaZE
mUZeY+5UukUK4v03IVzIrEdxJHdMyKL81EfQ7lit24ten9U7Y+TtBkjG0O/kXJgC3vm5iaUxNJtv
UaNtbIMAyOQAZHlBaLLyqOLrPEvi+R1yZSBVQ53xCcZNAqxvMrks+XU2ZVCDYFWgDKtO81we/41I
Muh5FjGnufjE0/dYFA2KY71lWj/s9RvGqaq65mOOpSHVzfz2AH7F4PI3ZNfH+8vzH8F9w5poQN9v
8SPkfbzN9skGFx2+ofW7amVnl8s5LtS0JcPoICfdsf0nRjswHFogqtl+H5qIlEysadcbEEtdPt+T
37h0QP2lJQDXLUJsDf1JdxpA8AdAQUwe8L82rSBMWlVUNAdMYO5bYBrgjBujRbLqdDGIsuz41ih6
P6od4qpkY7eCVwCsc6+/momdQN0EvzVocvhtMjTzFqWslS7MpiTEGNUpk+2D3VBUjedtCxrA0pA/
WxlF3oUy6RFJuq8q8rZK9R+REx3yTD3lsV1uQTI5ubOVlX4WLaBCTNDhjKUPKTZK3b7sfBwVdVNJ
/mZ2ekCmEuCJ9GBM3UmJFPBPdVHjDn1yG9XpLqoS20Nlboey822qzH6it7UvDWPu4fHws6TQ3KyR
lkfZSIPEtvZxVJpe08/bIkqGjWqlv9rWzv1krA5SNxK3tc37wZgosE+qDdZSPK396CiJZ1j4b4Ml
n+YuS/eL1fl5Z+2UBRDwTvW9Bonu6GSbNo/vzHoAY1jhg/0RxAv6wVFpYLTxvrTqEtTBPVbjysda
ke4mShfXLjI3UVrfYgCfsbRVp/s8gtvUdEz7t44FhmX6dew+yYN1mLMRGNzDY1E6Lip1rgzhtEYn
YKLxLs8BtFWpbqXjxAnAQR3plMXkOLeAP0mlnT0YqRsvY+xqvXkb0/LbVNTo4t62Vnm069ylyi+7
r1QfUP9HqoPGS7sfC7Rtk2XUdlqTeVL9aabl50G+d1Ik2Tbw1R/LsQK7rj5Hfm+2W82k5X1l5GQX
tc0Xpap2Si0Fi02lIC2Ha5n02lXc2scBpXAt7cLOWLakRjtCSsaTZvUaqLbosZ8y2Utb5ZQsmNxp
tSUcWkruZEWd9i12MNyhHA8g10QBlqouGHe7o+ZkwbBMp3FWT1mBDgQxHN2LbRIYk2n/7Bp5uWnK
RD/Fcdnt0lr/UlRGEQzDvAQoDOdXStzJaORJv1Sj0TCKkkfqPramOmzpeJu04N5Qjcg+xeNwpaip
K8VZqKnVjKYOQDTM9mpq6X4BToEbz8TXKlXxjBQssZLhSg4ws/vORyv3KtbnZF/X6KXIiZ3ssNO3
ATk4wH91ByXj9FNkyx9NtdtMi8wq049NNn0Z+7HwlxEcB4qNRkerfK+00nNSqfRaUoODDcFtj1q9
O+nWXdyTe4PMmWfUiPY1BKM1rY4zKU6V1MZe23S6j27YaUKFwu2IAgo02nebrE/VIAcvVVCP2pWR
0U3RD2B8UwD9Q+RAJnSjadpOzsF/N7Vf4xwscQNND/VIYpfOqbSdClx1PW8KMwO/4gJAY4XY2ynq
vElNT6Da6TetVH2zCrJTx/6URwt1R8veA8X3YJfGj66c99ncWRg5sDcZHJq7SGRTaslOKQnZovZp
uQ6ylmEu0RXHxEpS2OQWfG3zwTSlYq8rGn50KY2bzphyX0Yx0MtH2VdS+UPhFDtzqq70KDVA/Qb2
QEuzHnKlclw17pdjTYppT4yp8TAtguZOMoEJbsyUK1JPCHbjlpyIPsTe7KCTBBfVqJUdqL1cuGkb
7xrb/mCUZe9Zmfmp7ZE41nkGzF4ZA0cWckqvNNPPi52knj2VJtqfseIifr/TqvGxceIj1i6/Y+Lw
kxZJhi+PWrWfaIkKuBrtpXQIsprsG8P4siRSgVk2sPe1g/lBAr6ja1dt4ZYN3SXVWCGwG2a3K9g/
lLx3u2TCKG2zDJjfyDAOWpcg+nEyFf4MQ5OUGve9jDZhTx+7zvk6R/FDbuizmxe0dBe0tzJ7CqhO
d63sHJTZZpuoCPLbnkS+o4I/MFXyu0UedhSdyqltEa1gaDJxu8rczW2K6lesgVIH1DO2A05HDZQ0
mE88LYqyk9vpaz7pkkuMbtMRzZMoXo5KcRdl2KeLFii5tqmp9dm0qV9K0+duKW4He0InUDM/Yi7i
CvvdR6UpNpImf8KcS9g78S+QTmZ6+60fzV8D1NlX1BYcf3T+RMbEl+1xTyobjDtSczPIVjDk8xZ9
oOOYaFC7DzQDB6VT+PKSHhJbD00dcfgMkMvYjL6NTXxIx2mHpfI9aFdcmVxTUmEVPnOlYtg6tIYz
Iley3njgOGwCQqo5qOxhZyr9yYrbzxK63qA9DqLsq21gLLEyAyLl4B8CWAwF7yOjXG0OLd4XLMq6
9lQfZpLtHB3ecMzcMonB2NMESaRt0l6N3UhdQFqcAZA2dfDC5MXoSgOy3OhzLVvfrRLviGntqZVl
mDBbbvKS7rpBx+5y3yAHloKxah3X7JcwjyR/pOk2GpHBmVH209LVqwxE1yY6qg3WgD0ydyfgnH1t
QNCBRWgXY/VbpVoOERLpRCv8pM3Cqr6ZAV0EhDK3KSzfoqkfS3Tbqe1OTqfDCAiqrAUEeAKacPNU
YuOeYBeJWAZIu7Vmt0iLtlOsdKMU2W1bVSGJ4ZJlPHDZN00dPUW/qqfhWqnkjT1khts02LeINBAs
Yukv/lYlN7NTZkHfxndF1Ryplp2KbILBpw/4QtjGNTdmXPvQ4JDgAVxQG6hKgJccIyt3tXnZUpRS
M8mNKf51yu+0sdk7NALeb3RKnGkLakmCsU5V+jFYmY/BIr8ryp1cgM5xqno0I1Q3J6BCHYyAWBiu
VcpjbfSfYpCT1/MRRunpJJkBXNoAcbYkx0r6ocs/jPQWkwRhk+kenegGP3aqMo+ihjFYjmsr1wZK
k0VLPyyzdpS7SvFy0HvAMXu6eRrH/bTo+zqxH+o5Bv5D6ZnLQwXUV6cBRVxXeG37wwasALVOWiYf
ixJW7yhbQK65stR/UaxDihcUuDSepvQPOZ38xPlC4PDN6GFMQDVOFteoczhasmvK4lGq8X/IgwtE
cn8g0yk2m/uuxyRZrpRBMw86bq+zA2LQ/mYk6adspI8I9o7x6Fi+ls0/MHOJ9HZEzAXCTzvW9qU9
bScSB1QtY9eWtQen1COvS6uPHebWHKcCIsJij5s2avAsF1I41p9qHQpczPVnRCmZW/XGhyEFImyX
XWMi/UuG9VpMxkU+ZijAX9N24WjWPngkcx+x57grOgKiHkO/ruPU3BGrBEFaqgcMXzTIEe1gTDJs
tXFDqPEFNSXQys8Z2MIsbfEh7npQgC0qx4qyWcaiCvPM1EO76VVfw2b7KZ0cw9UwSeEZmXKjD5bh
j2m3+F2vfUzw8wNFBrPpNNLGp1qju63SSEBJsx5LAKUGmpXAoipBoreSGIA2GoxnmIcCDIvGJQaJ
HetJHJkoK+rx57YqNpilSNwoJfBY0sfL6c5rpjPGg3MmjP2YsxJDOlVqQyqnD60Pc4B2D5Bzlq1q
euDz28aoyYEN3C+O0HCv2mRAglHDPBi3mFD0y/28te/qWxCwb/QDW667FZb/V8oS+HVwmDLYlJAq
cVdhdfMy4B1Dxqd8qmsAdcH1/bp8A2uFpBcyuBvotSoxigky2kAJiVftCeBSgNiP4yYeA4FXHsZH
+iiQyvJXLs20AduNdoOFdsOrTuky11iyM0pAbPrW9/xe97RtjPJB8IS1M3hvyKhZ4spLNBhNlIPB
A/vVSFrlRFNN03pAYsvWTob6CVxBT7CvaKNaNm3InkYC7GSRTK5akFWENDKFzIpm4SyHNcBrL1/k
moacn4qrE3SaUZfTUA0hgnVFdvwuRmUE8BuXpawqybkYripA+t5UlAhiasDXUx9jt+VOD+K9/iPH
hLThFkD02bGaS+yL6o2vp+BhoueyOSPQkCk3toFLpHjCrpwDK/fU+XsXWzhhnDXY2axVVY+DgjZI
6yUv1iO8FgJymJU+mGGiRwnKXqQyYGfhinS5JoEfRmv7cATQx4JdJKP1CgwkuM1j54LS8qaBj4cR
YJlHWOBZ0xjUQhQ2HQDR/CBwXFqIgNOlBx0XwBQ/Zl8mxLwhg/JRPKwxdEhG3DesCq8UtHBYlFcx
EYp52lcVViRcQ0mMHuaHzQkv2VuP4F7faqfWZ1QB+iNGz+ZtvhE1ONgH483+XC5ngp0+lLTrITdp
oiOd+rshQtdKbVBokOZUVBRdvdzn54SvvnZ52nVpb+PDxm0CKDvn89A0KSxEuRdYJPvdr871LImv
vhYzAH4yrIKgF2fuxw3u0s12dNd4syseBVJF0vja65KSpDEhTd53u2zvBEh+N9jieZQsN/OsoxqO
97Un+WCdPpb7xEdU/ENwYLahd+nA3Iecq8XWMws/gfXMqv2wza6kjb4thRqz1jR6ERNwPjVPMCJn
U3xE45rB0o66y3bOzOvIZRvZMfYFE19UDV17Kc7jEM7BzmZnGOiO4aVHeaQH0ApiwcsXuCbh3I0y
Az2LdKouqpaqgxudNSTKqFPE+uJdFvEXVw04AMNSwIjG+7UyNbR8GujwD17qGW2YECxpzdJAivtH
FL+ik8uLYi11OwABSrrSgSxXoWQjG8NPwZHWr+1ZDqf5I8qvtaHjSAPWRhuUkb5IiIuW/ew3d+2H
BPs6wg7bWpcUL96zTE7V7boA6n0Cmb8h+pDFJUHk/0YwedP2kVAip/Iq7Y05H5oBxqWFZYhxb8fw
E1DXNMHviNdRbA+lKoFOrpra+Uk5tUfzdMnA2jqghyR705UBjPuAxeBNMAX9Pa1Rs3DfgEHNLpD3
JedimXKd2cJoKmbbKhDLYt7pB0qwW+crkPxDJEi9kOFOpEJcTCGTRkmUGKqaRTc9WgCRfXdZSUUC
eNNejGTuM+hLlgCdpb6xla+XBYgM2+FGMaq2nlOlwYVNGE7Q26tujNwUJSDsdqHYf9fHSNDzEcw0
n4hUBv9ROBctzTIGeGUC4UPuRRvWk5p/sDyBhm/YxWUn+btqoC36UjW0Gm1N7HkyjZwwMaC4bbYh
IYMvwiBGg6Fe0By5U6i54/adke4fuwe9xEvZtE4mND9ghYyDughIqBRgZJ6CEinnFAkyh9erzk+h
7rM0zsuMSrJkUwm1ZBir3XXohEngBBXClv3X7mjHQr8mulrOyWBTNcXYIWLrzsm9ZgC5hIZRPSDd
lTaK5ojH8lakOuyvvPQ1Of/SV309Y6STpZndFUv7tOHE+KlAdhtEw0nMZnnZFLGA8PITAi+ZzqoK
gYiDXdqCnZ2GAnMQnYlzJ2NtVGRsIQLwn/kOVZ7GU7a2bw/g6ACCQu29gbJQJJPzMJIDnhesxvx5
kazh7EWSwY4iXsQXSeQ8DnY9TTQocMr4NFxpYR1O28zrfRvF2qc0U7QbJzQHzstkZazIKouP0PEK
lgJsrnl+Cz4Cd0F6MmtB441bpxR9TKYPrxQUuEy6ZRromPEjLuaizIUEuvtwAtmICZCI4piiDfx7
/teP8JEJylFvAZtcfQPPJHNqFAOmGm/vk/l3O5TrSZgBjk7x5l39hbGUC7SW/XWXDsppUJagTipb
ENcCbqbuXcXYObVf20fJ2ClbK+gCJdDQzNUxdSpmfF01y7PDctpkym2TUXbNc6x4pvJzSkV8pU9z
T5cOyOnPIkFl0ar4/XDAqXk5EqPpY5V/nPObOXNRLPFHX/a1CTta3ih/zyh4bsIIfRHv8l0LDsun
hqTVMfSW4ZekEhr7C9KXQkQcKVBbjXupimUa1TbFS+UogAOef80dsKvKeXP5IE/af+FONe6JipYS
7cwEJ9E35Y3zXUVtVjnpyUZSt2jeATg3DchPrNUdai/2zcBAe+go31mf1YMI83zdPTxrEL/qgwmS
KbeKbgjNpLtbNILGWOr29MGW8Bui0dVB0ELvqQRcZARCS1t97uvo6xjRu8t3Irp57kUbLDpGjgpN
VoxvNTZQMwTp5iCa11+rUNmgyvvjl/gifGYtVasX+MDzhuFDjXfLNYPrMYE1DU+s3i/e7Kfz9g2O
fy3Pxww6lt7AOsdW316+oDrmb820H+ARR/m+QIzXF8fcVq/7SDsOknUwEntv9At6qgJfzAz0lbKd
CeZudumlyog0CK7sAl0rDHsoibtUgWp9mcnXfEwODYYVLn/NVa94JpMLF4Dpv2QNRhbCeZB3ZWXs
u+abnGYb3RE64NUHFZONWP93TKTnnH+yym5J0XL9nciWvnLINvJOOpKt7CZ+7mF+4PLR1mvGzwL5
CdVU6zDpW+A+Z9SMML/5YbhHewEYHl1Qsmja8GovCYdR4P3W5hJtrNX8OehTLnOW3DVxIU92jYMi
uatcLCfD8aZfZ7/zmqO4sLnqbB0H66bYTcJwJaeuCTFqYxrgF6yowzCYfchoIzD5VSU5E8EpppHa
allGECGR5qhH22m+dhrijrKQmVddM4EzSZw6GqNK5M7AJ0M/l9UBMG54nzzUgcMKbdTVdgIVEclj
Jz/7VKNRYgsowqdKZjfa1MB2KrzxZtpPAfhGxXCLq77z7HhcDGJUKOZkMaytQYjHMiztUKtBsokx
NXpvbLoT2avTlfCUq3nPmVgu+JCww5PPNcR2Pv04fKKFyyBtLOCOepqNuMBBXFvV10rA6kmisdnV
1N3Eyo0BZhANe6PcUz00UokO4sTe0GE3QxLQcP9pZFLzKKpjrl3xuTT2xc+/KAYrSqeFtJhGOTr8
V3GRfygGNRBoztorcS6HM7txilpAts7Is5C8gn0KeFnahmyLUHQg4f1x1le0uVMBcxfWt2VYgvHe
vvpNYP4GAPg1H31+Ks7+lLm0bbXGqcgVI7qah+s0TBVwoslhGSTp5zcsFItEciZY182YpB0+GNtB
BK5vkABLBdsR5QlwnWjnzaIG1JrDPD8jZ4SZJVna2OI+l1pxnSj2akmo82tP+bkMzuIwl6eonYpD
saJthLFZY0c0TJzOoYz5jJm4CzIOzC8EU/ZDxtC4Ne+s+IP4cVitq57/EO7RVQpzLOUGP2QKo036
qdgPByPINgPD5A0LGgjD1DWPeiaQL4vLU1TlRQcNMo8AL3K17XSQvBEbWuZBEid1gm/Jo1ZhDBRm
WOF4DEwWXGKz7kY38k31PbrqAj1M9/V4L8puRAbpcC5mSbpJyh0c8Q+FpXL6xyCFldvXLCiokZ1f
J+dmphZrNrWJB3H0wOv1awxMT6q20qncFjvVB5nTTrppvOSHCvg30arBaiBzLpzzPEOb0irBDBkC
mXhrggAJTYAI63Z0x+Z4AqE8gStwOO+Tm6OhzgPkdW0gARdwhwc5pL7du1X39CSLK/EiBeK8j72Y
OlhCEQDE/eRRANEok2AVXiSBczdWq1a6mUNbnEhXfb2OI1cG97JgfVZk6HyBvCszq5AwMhhihwEL
x9FHC0wCYYKXvVngZzKf7IVejr3cfMJyrh+ccxnrUpkkCk8KKgh9nx0wrcQGI6wNSjjigtxaFPos
7VVh3FzyXgG0GtPGGTjV6Eg1zS4aCi/DDozs5wHSfym1sP7wq0BQL/Rsa1HUuXwujjHzTjFlCTfM
aImBg4gNA6xgwJHjjjVvydw9sLqMzKe2W05bcWV3tQJw/gM4v1MpCWkcHT/gNy4oIHfGozx8Nn22
SNxssJ/hFhjce08N5Fws54KAvGg6A4XYNtD39u0Y9F6neTnxm121rzwnKA/LfoLK5Sjeda5+XW51
7AdhTO3bf9Q4S+Y8ErBbgOw1w5hY3wyUICFNN0zH0226L+OtIMZb90cMUQOrlAyF62UsSeqGjnSC
tHwXb0E4sGBs5IhCwFW9H1svzdw3AFWvu4t/ZfJg4uPQpO0SwaY0MCvM8yMFk4XgWOsh8rMIXpHV
UiKZhGP9RkDGEsWtHMO5M0WCc4qww1YfFSE+sOA2eWBxUhlNZGU4WeOzSg7U1/DZIiyjqsF0vXho
5C/v1/NBOc0FNYAmVaX856DEy68ZsMWMjbnsWmQnolvlVLMEUBVQwSBsLjZakQK176HCyOTlb7fu
g55PxL2QtS6Z6tgoCD0mI7BtCxOL+uCqZXTC5M/eUodbmTqCB4w9UK+9/LNM7omkdFrKEesYodTO
VyXIYeP5k1J8Bxec12U/L5/vL8/YszDutWyxyaZ1MoQx3dShJEuzkQJwaSP/mLIN8Fa9yxJF9sZF
6uMkW3k54LM5zkbGblKliWCgVutQWPz740YMzo2ozgSINxYSM7+dbC1j8XJW2fCpv3jJTb6tMOaH
1yQJ3xmqAglTwcCbCtShlx5sMrW4phquk7VY9ToctjVWzn09LMJ83gsDuPWA4Fkcd5lRrKpFzVRF
VwH4V8KZ9AOQXm/n5lPXYqJw8hp0A+o89dVCyCiw7l+ehXPXPCRyk1fMW6MtySDWJQxObjLsPiD9
0EMJAGyhyOZXx0dADvjnfnnCE8WcSVMAiiik5UfzYWbfF+SnCEhu9PgjA88GYa2Q/vQvRvIslXPg
RjtLcvLkBfbMk75shmIJ4b01nGeJXOgBPNcobxtmJahB/GZPKABp9yYSOvZ3vfY3z7I4r62OGnia
FcjSN8k2Tp4IQuQPjCCkAkCh3wzBZQ/wl7jqWSDnufUiWpI0exL4hH7ebgr0W0/YmvKWIHaQWeX4
9/+Z2e8ps3uWyrnypE/7uUJEi4lGI1zoy2OWG0XEgyLUVc6P99WU6mTCMVmu3Bu+/WBvFL/PT9N2
OfX+EhDnZt4OqS+4XoFdqpwPWtLFKPIectkw2eJPzTUbsIqv2Bctius3WKVIIueG5DbOSswe/5GY
Ihj9V2Jrbd4wniBwfPzYbRyDglUz4QfA2qPvf4+IgzaRcR+84XzrmdC/qsP3V1F/qE2zhLR+r+8x
sMZaYwyRAK0xQFrfsnTkbRfLdPKCafJdV2oTTIcSCAY+GStISG5igZygQgxufsgxlgsuVnHmJ5LK
OZ9UXyrVZoo7YhhdsvYSdvIUKov0dD0SeL5Vzu+AR8oBAhnej6kJekDCYEx8ZB2BzCuwqZzt0Sp/
w+FEUtmfn9Wr7WzMdTlV8S2X44CcXSIiUMD1+O35XLyjIZISlwWuzyTELbHNprST26ZXA3gGncq4
u2zuovNwXmYEcHZFO+ZlmiMA2L0xFUVsfwnrnw/EORSpV7XBZp6TPUaMXOd/4kQVOBMeUlwCCps6
d9B5LLb8huLXGf8kdh+xN6AC+ea9lY7nA3KRDLAoMzthFf/GjzbYPpa/qPvxlOwzDys8jKdG9gEu
om+FrQbB06tzs4eNFiljx5JP9vS+eJOG4U1Pr0ggF8n0RjpHrQRtYfGpYgbgqg9GPWBMPGmQAjl2
d1k7/1K7/fdqdc6XFIs+tCAUXandCgfEhbI4h7JECl0Wlsu8o04seIB0zo20Ms21FlvlYftEOJXs
AVaEAM18Sx1KYBE8Cx5qQViTxsp5WAVLWBahFWJjEUzSVRECuAF6IhwdEJ2Ocyo1S+T14X03KTod
512meZo6bC79/mrM6lzldHWleOP1G0p6ooNxkYoppfpkR/hsr1REqI4Cx8wXs8zYaFObPQMxlppt
K3Yd/eaycQkk8KUra8gbg5S4uUlqsKT32ChyeFnCGjgQ2iH/mi/PhCeXstwtFCL0Dasg5dfJ5qkP
cv1fU1m+WpUokVlSpuT/+5cROQoetbfV7Kkd2ad5hyzRR+IcBYDVKdi//5HV9YG6sff/8AgBgAEo
HeD4FpZtBW7e4EKQGEhu6JdDqHTQ95PmL4cFwLKetVF9iezf3cd+1hPOYTRRqigdq/y9e4FFYMkG
5zYqAIlEXfyubygI6AzOaZS20nZLBW+YZR/GaGvqt/Ikh8VyaspWUPsTqiYXiuSIRVJ5Zl/ufx8+
WL1CxjtvMTISi2ebqAdgq40JTO7/VZHhTBanINPQLrMaIezGJkVYBAXYHG5BHBHW+9rLPY0IXOP6
PZ7J49TDAoFtYks4G1plf3aI/0kQ32BvopvkNCQzqziP4nfdJLuoVynh2cE4BelrPTOTTEPB1lB8
KmfbWLkZU8mXae8LnP+qF3kWxY8W0MKQ0xYDkgA6Cbqr4TreJ9OeYjSl8pf+DezCq3nnmTx2y2ep
WWVWBCxP7BalL3YctmVY65//45m4eLRUkMxYI87EGlp6kADvYQSOoB7K29gXocuuZ05nJ+Ii0sk2
Iga/PITRT3MjA88WyabtM3HWT3Fvfb1OeSaOe2s6M1aczmAfDJUfvk75pqUNkYpwD41KiG3VBJ9M
3pgbG6TrgJEoD+gwFSFjbBMlTALldzgv0lY9aB0m3Ocyg98i9fT2ISXgR20Eacvqo312kZz3GJ0m
zR12kZazN9rGbcdPl/VQpOqcw6jsNkl0CgGO9p1U1KWZHFhUdy9LEXlBh3MWJMoapbEh5tVrIp6c
uewDbX6PrgTdqtnW+v8XjwvU3Ze+ImlIkrYW3sl3vF2rGcq/2gAWjpey+lgeZV36x6wA3qCeFVSd
8Q0FVfb1/+7jASr0UmBc2EkCpByAb1iOBwykNhu8yLkqgORnfliiRhB0XFZGm2/yS1FKgV8McbEV
YsLSK6fA6VtPoIurA5xnt8i5ClLOWB1xIIXpYnJYDvaVto8ObwhGRZrIeYlKXgAlmEATX4X3Yq2/
7ABtmfMUCXEswFZCN9h7gg6YtnUAaePMbBgORJWmaOtoPSM7u0bOc2BlcqR2jsPNyn4oADq6fKh7
4tL4usBojhSpJ4tkwPXYXv58qzHwmVjOk1TdZEsWVmVDTK74Wd3OaBR3R6UqP5U9qTFvOVQChbns
69GAemkEdQ7Ei9LEzcYpwHsACIVWpzsyDHhACF4+nMAAntzoWeAha3FeLyVUcxoONv1pdB9T8nhZ
hCAUsJ/+/EwG0cHP0muQQecdmwbXrlB78wZ1p+3nnbhnIToS50KqommmGrSmYd885A1Otc/tj5eP
JBLBRRt9qVu6XTJNnD9P2pHmD5hfFHwZQUhjPzXZzq4N7+Ko2CW0YB58tvvaegNFJ78FFewGqIOe
uEZ0+e23n6YLziRKaqWkM1OGHHtQFSDWJSrQbOGhOKexKDlh+KZ/75z/5xQFGEQvzWkcKotYOS7y
HQ+mwCk+DdmeXaFBcIelCWfBnKL9laEttJ/Z0FweOKnYBwv8PT8UMGuyTewW4t6DF7XevX72hDwc
fhINJi4THy8FcDM25RS3LI8p9limW9ZhfVO/U6CTT2g9Zxdq2lkLcF5EO2N3VSS/KMn/o52pnL8A
zI5WUpbBvreAIzoS5z1oI5MRbOxDWEq3w3JsANl62T2JBHDxxuiAJbJmWtEkX4Hj6dZxK5Ag8ulP
TH5nnyWuc5VEDmwKj9TW2sZ7ChAV1oU2txk27GbL9i+fSRDQ23xvP+/yUXdY9v+6rCF+Q4TSOJ9R
xrlu9ymksQmGBpQhG7sEbJi0KcB89M7x5jPL4mKM2F6sfGHF+VfZirA4L3LBfEsf+LyLAx5B1lOZ
PSU0EWE8AuL6qthp6IM9vmGkR6CPfC+/0TGRRpk+SgdzU+pe6TOnkXjAXi9dkIoexTIFQRu/TS2N
QOTNezxlmvxzcQrg8cZuBdjnAhjDWRYIdFN0QM6FkHkpSMqcVBP2ASlwp/D1qTd4Q2AA2o5gD3Qj
7C+yv/RCqqSxH3VmgnOXzoNCoKLldxYe5N8zdG0Hr1B9yAQ+2bsgW8xnJeX3pMsht+Sxwmf835ML
0YVyecwAmhSzZDoatz/VBEy08390YBoXiEgDppItFus8ObBol2P8onPj9IoNLKbYafAv6whzGJe+
FudQZgKSi3nG1zJUkJQ4t3ndeY59yCOEWXqIjfrL4gQRqsY5lKYaJUC443jKcBjGmyq9mpbNZREi
R8K38KWpXoqZVXLe+3CKvLLOlT4kM8UiSAOJ/7ubFGgg370ni64YhB0upsDYx0inmYki/NVvpMsW
aK/B7v4KGVPN8kLTFIRTZqICQXz2atnc5SQTqMLqSZ7F8LXsqjfzyq4NqEJCAn34pEbSu4zpTAT3
XbR8tjsjgohoaWV3qiVArDjWl9ZwdpGdyduxNUZ/Sc27xJmVMKH2gzVgfSabhXcqOqz60in2MEnD
aHGnhvWtsD8Wo4BfZT0GPjsq5+rrSEpmygQwv6HHnvE4HeB2DUCZAibPVUGUsBN1iFcfszOZ7NBn
nr6YZckqCsjM5CqwJmlyrao2PX0hoEoAA4peLiJEA4Fu8vtxaVL1I+hshrDAaLXVNphKAw0FEblh
5sdfecWzk3F+PmkmBSzuTIwa3+WztW2sufTzoa6DxSA/Ljss0TVyLl/RLLMBBgfsrR/DWhp8Wy/8
Wb/p69aXY8m/LO0preTPZskmuhwGeEwAf/vyq7EF52wc8dVmNAiArnYvST6DHKw1lMok73s7Y5cT
tbL5DdPia2ZwLpszgzRdhnpgrw1qp6p9TMdBZPJr0ce5BN4OFuwrPRXjtHoAwUoSWM0tVX9Z86+u
hTcj6X5qflXLTtY/2gP1EiweXL7fNQ09/wGcUbRRTSwJozrgzdnPeg+Iz5+liLN5Nc05F8J+xJnl
KVrlqPoAIZZ+V+96EPiBrGXG0hndYSFGvAe7FiWcy+PswSicpZtLOFKY3rapPpYRcLSpq8oAhZdv
VbUTXKJITziT6Jc06fMM8owa/GEtMN81kYmv7hWfn4mLfAg6I2nXssch7rxobE5dCkx9mxHkRqXi
GrYeu5bdbBjLslfl7bJx6AgKBXPC0k+2eGOpfAdFXxc4Vvoo5RFYrVAYc80CG4iXVUr4ubmoqVMW
KU9jfO4/hfrf69ZgstpI4uINM8ILDoJ/mDUqka5mzRXmIOJD8n+0fVmT1bjS7S9yhC1LHl497qmq
oKCYXhzQ0J7n2b/+Lhd9KJe2zxbNuR8RvLAjSEvKTKVyWOuEqbjTiI7q34reBQbLz68rDQ2mdl3b
qKO5FAOVALNyVjBsRj3iNaffaC7dy05tTp6fXgefkz5EA05ePsWHdkTycrAjZIrcyk8/6qKpnF1U
sq04ziVFk2KYdBXXOAB0qR+ilUuGvMnT3GlmkPRFPupXxT+Iq5KRX7rwvTwadmGc6WEUQkDu2pZC
kJxChwlmojjb0oZozuXQRNpR/16mwLUg1Bfo674ITdU0asimybexyEGrAdUS12dd/ZOQyyck5CR7
flg78/X48IfpVKznl1DOR5Xo0UnqeRX6/wmjfiuM28S8p1IOjkLUJypADqmxRYHJZQpxJnc1dbMm
zkfJetxOWoyzunraivMvuz5+I4tzMlUpAx+n1xE/DvNhyTKshx2SUX8k+kMwJPbCpK+mVB+DYgbJ
XncAvr0TdgtqGc0RTZyWXKQ2mGxsXOqCaui6mVcO6eXLeIek9XpZorSMzU6+LJVmRbrfKrWVN6Bi
0t3bursX+W0OlndHdULRSKxAlqH4WYrRB0N+6CPJWWQmYCDYDRQ2q+JioQXEgwFeIzhbrbWjNr4P
5cjuFVn0MhDokMm5H+weW8b1XK8TlP+7FZqra9hEJtoyAtlB/lNpu5fHZg+5OKgOonlOath8OmNa
RXbDxE5PcOcNcFhlJ85+A4dVpIycmwn6qAFXM0Qy86HOqlOmHjuSewv5QMtPt3VRpCGck2nyvG+6
cNWQzhvkxTGr2E1qEWyGSD84H5PrmdKY6x7+n+gH52XmphwAeQxpV0UvcSBza2WKjD+vdTHMmxo9
h3/mPUWy1t83el9NxWJ2ibHjqcXr2uvb+I+PWtfFeQ7AezFiJljXf8LBf/o2xJJu2dcqifMdk5JG
6OqFpD9uXxPtI+c/5DSaG0AL/Yl+3IpS1sVxzqNc4raoGMwrjY55CLDYiDi3DXg3Mbg9Kc5ZDCbp
mhbYIdf3t/isRDvHeYskzeU6GFZvgfkX9fJviB+E6+J8RsimsNSePRMvS7iuW05wPSXOYchyQ1O1
gcNQJs+Uv+vKqa4EfnY3Y7w5Jr6xpZ7HfIrkX2re/nuyh93DIipRDUpAhsyXrGmYdiTuJThdwCAq
DsAQaqs6dxg/AEmVEANhN6jZSOMchqzWVCL02TnRkxKdyZfJw3UCsPncBi3fBCDZPHrzG+XK3afk
RjDnPwhIEX6+NZJ602KT97/ZYrOf29rI47zHAOT+KWJY6PNdFnxQwPWIzh4Zjw+Qdpdv/1r7AQDP
/htL3XWVG9GcN2F9IJfJAB2id7F2Nk75AZyVR1Zgd4FCn4O9uz/c9i6rkV2FxRuJnHMpSooxYBn4
5HUVXJD2elBrYCBPig2SmQcWd4dBBM+7b/cbkZyPGdFq0aUhRF75GKHd7yc9NrI4H6Mq8lgzBbLa
v/vM6o61H4AnrgdGIhggxD2Ku35mI47zM1JQakbewiKblT9c+7Io7w3Nv31iov3ja9zBFGtput4H
fxRrCayPr2/XSaGWUQ9pf2h9AqfGF7f7VB9YUEPelXaIX6u7MdDLcfEQ1QOdySRLsPQpeSoqdKG1
o9UkpcMW3zAaa5Tey2Z2n4vql8IT5DyMnBVFmJbQyv+TE+Scii5naCzKIO0/kd6/SfwJLOCZp3MT
woLbuspiHcJMuniLKXtEqtwmZp7ACERqyTmRpi5kRc5haSDo9TAx4zfZXYyWBMWVD7R0RhGZ6f71
vtEVzpPkhVaiPRYL6wEWszjPYDE/4TcAz/Nb4+uCy4Avc6ttVDaYP4J2PrRuVQNk2Osx1107ZQbi
O0+5E2c11127cRvwVe+qLQqlaCBSLsOPyZSfxlJ+l05zYtU0dEuq/FFs+7KrfNE7bQE92hEI/CNL
ECgnX/duZpIn4erLZnsAKlZrK7IlgRmkJyAOrcC4ZzrZRX1zW1VXY761p1z4EvdjDdojOJkgbq0+
9IxFVOjYPzVN0ykFz67Ms7VVDJXnZr11Rjl228D0WqMiVpkNB6C6ptZSJ6L2iKs1rZlfAhJWHRN3
q9zXD9VC0sYwiRMkndXAa3qQ1hiCdN3zvfJq255FGCBT0TWFKfzDKmwAkUbyIPTHDrQiUvp90ADJ
mYzlm5qRcziBVCkMWmuOOlBLs29B3h5VuWIHcDUeg6pz+jmZXNpIb7NW0Wy9az+HbfUVA+k+GCyB
wZa+lbLohyL1n2kNbGRcBPdTaORWlTTnFP1H9lrasee5E2Tsrg6LWxcXcGkayhSUxZGvRmBghmU1
yQ+1Ti2j+1Etgk28dlqcMM5LshQU1iotIn+Ewq8kWFp0WGmTZo84herNB0nkl6+cFieRc5NdDSbb
EAgpfgEWcwqeY6mwQqS25yZ1QKc9qcpJVu8MEE4qlzZXLF2rBT5ljbFuKQ4Xg6n5mPSTaYa+Eb2t
TFCKD+SkjeeuM31QJDsNPWfG3//SxF8vmn/6VUk35EsBkc1Se0A6sZXkx20J+yepAv4drMdMvaIn
yMxMov1Maz+6LB7zMo89Dt/kz+mReo2fBmKsiKsLdl3TRiBn4l3Z9ixNsKa1SdTs3q1djeObtfKS
9oClbUqB5qx6f3VsG3lclBLkU2kqmRL6HSZeByO0R+AVh+b3NhIIuu5y4Va2fsmrEIUozRRCRdc2
9hzc4AyWb1FrdOZjdOqt4i9h7fUqqOVEcnYIrIUxUHqcXucpnuok3qy7rbcCl1d+9r/uJGeCbaSA
badNIz8n1d9gGPs+BdJisShFs3QUiHZTtDTO3KJZzgetgJ9eceeno2IFx+W+Pi53hW8ebhvB1fX9
vIvoJVPA+y0TPouTd/qSkzqofbOv3Do0fX1QPyrj+9tSnmuX15r4SwxvzUrVK0qtSKGPZ9yxJA+K
FboKkN0md1addeAhsAKK17/pGKZ9W/Z6NLdEr5u9Uc0hqyt50rCZYZg6yoD2SbZYJqj1eulBkzSb
VY+3Be46S/VlrasX2AhkUyXTqVJLvxmgloysk1g2W8pDEy3u2BU++gTtUm/+xEdvxHIxkWFOuG9T
bLGRBHcVxGh94uajH+uXqv5hktmPWwGF+3/xoC9L5RxaGetk6ELIXPuUsh6ZFWCHAt5+caccff2h
Y4qKIvsu9EUi59L0alkqM4ZE7c7wl+NyYG50v5JkrwzLInAfkepwXk2ncdBEPVRn6Q5TVjggSER5
2WqKT3FGLY0JQguBLfINAHJESZNRFvqZCjgtJbSk8ZGJWPXWI7llDpwnkwuiZQY1aj/t9A+5TJ+U
WrRtuyIo01HyV2XN5EGYRj0ZuhIFA182WqDHdlYjrL/vqsFGBHcy+dSiFTZExLdyR3QV0FQNEAKC
5mS9uvNSCBMjWhJ32ZTNlGg1ii5+qafvp2I4ytro33Yb+yJMcM9rMmUqP77X5fWiE3Ci+YucWome
AgCh+CN7ZRraSxgjROYxitJyktVokGq/byxyCg8tGtSKM/p73PS94qZeJAjM12O4UraNPM4VViMb
577Dm2ZG5bfO8G4Ct3YH2FtQe1m3t2/X625Ece5PxQl1qWrWcEXrulbg/bUzXwSrsHtKgEuWdUZw
ToQzn67Pi7qfsCIV7L5LAMxuTeDidiVoxKQqRYfOFdRMFwZTThs99EFlepRyjJ8IEz0iEZz1GGDQ
DtPQWG9j1TM+xIeVQrvOcQ0vrgG+wMBOzMfbx0NEMjkLikYyNGq6IFn8ZXB+ah49Rl54R120BX0E
/qMJ5qXSB6TlRQaNvHlsiDeVwgSl6Du4A5SlMRy6eQ5xgIYVG0cDwz63l7qr9JsD5KK3uWzzARig
tS833rA8rk/sKXxXS59ui7nOw6+h24scvvsGvNIKsIJIiJg78I1utno/939i19K0R7OpCFJasHV8
C04iqYbeTdDMSAO43hCfpVAX7N2uFW/WRF7HTqTC2bR4qfg/qauGg+pLPjmIGuR3b9qNGM5ZyDRU
Af0LMWl+3+aPafE2iAQgyqseXbm+jYh1MzdRYBpRRUlKnI5BPy1Z84ald7Q7LGnnGPVjNCuH29og
OhsuLhrGpEliBWrNKPA364cYXAm3JQj1jfMaSRWMsozZ/Oc3XpY8I5i3TpcDsj1xQ69KBAJFh8R5
jBagBm1PQiRaRs3PBxQP8lQ/K1TU5r+/dZqqm0gB4GbklEFPu7xcdBlB7JQcG3QYdzMTXLz6VVXk
2VZfZHDaULTgQZgSpfYrwFzA97talYIyHazNyWLrtRvF5GACEoBUb5b5e8biEzriLS05zkSFl4pt
4PRb6oimcvYhzAMrJ70dmZXXpcyayXct7PwwfYpI5Ev0sQu+l0NrtTP1zeotKy6G8k1moTc3MprR
T9lUOtTw6ra0q9y0CkxxSiejYUBOPjdje2wRXNlyV3qaVH9W9AodhEF0XDpisWZyWWA6IT4+RhIq
ij4UpVv2XyVyNwFuWW4vpPGL+ghaL6dKQEe9DHYzd7YU/sjLyL6tkOv5X1uYCaADStHSyU9645UV
RNoMfaRZ6uFZEFt61zyQfPpeB8b73JwE8vb9+os8Tk/oEAVVGuHqVyI/UjIrUqgNm/i0oOwkUP3n
cehba+P0JVXiIsh76IukWNWlelM4tQ1Wm4/02J0nIDHb0ofWyY8SqNrnd5FrOrOf3IV/J3Z2ElWz
d81DV9fMNEgS8fJ67cjIXAxg2ES+s8U4rDZ+ygBodvsgn6urV6t9EcHfZEsdShIcZo2U6uSQD4WX
P6FltbIZWs4/NO9qO3C0S3s3YAoms9gptDFxmQIICsTGgc0s0qDIQBu7EdGl7nkgUFPoJtjN0QrO
J0fAwpuoBOlxP6lVe4wPKigpp/nz7dXv5kY2UvjcSJ0EhVwZJdKQx+Y4FFbiUGajIuVnH2N7dDSk
lPXvjTMvjioSvaosv/GKqmi4p3RNU/iXWmuqSocO+TUQnF2J2quSrWkZNBIPgMvN7FzgCK/LtHCE
FAyDsgFWWKpqnDZVSphoJVsif+2vmY6tHRznh/ponMeDchRs7F4abSPr2SlvruAkGeI4D8v4H1mK
NZ1/yip84br2rGQri8syzZRJrZRHpT+Z5FMUGoFVqRnmdM35jdQhxZWXuVWE4SkZwvOQkGOr5B87
xXBiZjipXgiCj12d2n4OF0f1hCUY2h9iWNToDt/DwFGtfuUms2QNsHrVDGQ9eT3k+SzE5Vz/b16p
trI5P5m1QTjNGbZ9ZY9QavBwRY7+BL4Rp8icwu+EJBmic+acZaG3ajGY01qR+U+6FCzA/nI3HkTp
0v+iv4YM6C8gLV+V0AyMUAZqhBsgnxTVMfsYpZf8aV7Mi67NZ9kwPhmgxR4T3QXR5qUbB0GWYDcK
o+zlA7goTGrMYqyMOcI7d3bzQ+kPlroAacKwcBUcqCy49Pb1+kUcF4QVU5RqWTbF/jx/kYveMsN/
PTn67BFeJHAPsroF71acQl1Imxz1MXmIktwp9My97Q1EC+Ecj1ktCi1IFfuaJltJ/4OkIme6r4a/
FsL7cZbnGSPqKzVcs/bG+TfcjUgW727kLleHGeHe+oJfjuEp7NDPptjJeT5rhfMHW7cWjDWq0TVI
fh0BBP0gV8M0IueRrziSplWCzu+2iH272sjgbHgua1aGBPfCzwUth+cFjU5zik7CBe29zehGGPdY
AgJSFY9VH/utNjq1UliZ9jDIT0ufujW9GOTp9uL2AsetOM5kM8zSJzoac/1kwhA2prEl8rYavtdU
IGdXxTfL4m110MpmYFDAOJkshpdm3P+4vZJrop7VWKEEjFA89g2+t8QMlahmwErx875PnCI1ezQl
JR9jY0itTgVl2DqaRKJzWkmfUDCOwLmpflYnapuJ6na1ej+zSdALsluE2H4Td9cZKtGnrId6/gwp
1mtevcPA7Wp4zp8FFZsd4IxhpG3Yds0/lpe7kUf7A8ZgPeMwnlvdu73fqyJeXaUozBnYaQK4QM5p
qbFaznmflL5UYNgpdmL9B8k/3ZbxjPl1Qwjvt3QgE0pG2MS+XvQnIkXf2mzQP5atQZ1RKd8m9fQB
NBjnsRycIPUb1JPYEh9V2i92pJd23FGnkUYnU/rJXSbd7/O0tAo6u7e/87+4iF+b8fz7JpwDQrUu
9RM8eNXX32Q9/TYpgDqsW9OVxuBTPxvMKmn2lSmxN3SYti7STBS97j056ct5PF/Om08Yc0YGTP7F
KMzCcxR/kRO1ZdVHlcONPmqWYeXhN/JMDS5Kb+9qOYBMgROoMNm8eoZJ09JXkYmIrl4KqzmmhxpC
TVT0vxpWYGUM+T4RBM2e9jGGliAVbzNV13l/Ar2QiKKh6JGFXtq1fxVUvcjw0YKDXU2GV0CmKQoz
8dYgV6+QMml6JdOLCr4/PIRsHTN2msr9a0JHXueT6qQIXMb15C/c2FYi55E1pZFZNCeVH/+d3ndH
ei+/pafcTdABEnizF54km+l2eRz8xUXj4yH+Jljy7tZulsxtbdqFQxAxTBiv9Ss0ZqSndbI6eAfa
Hitxo9PyhEffH1zjTANErqIxeBQeX2IypVIqywjoSBGKmJiXf5fO2VfBwlaPdH2WL0I4ZxwBgLIK
ZJzl6oypnTkDiGnBrYgpHtDSdhZ5nx4Na7hvfFk9YLYnoH4nCMT29/blEzgPLWmFUjMNe0u18qnS
y0/qVNdWpieCte5FEdv95EIWOSdj2UVa4YdKLtu1pCcWoWHuaJHZOXJsfkna6sIYypK393jvmme6
Ai4C0I3ohGdLkepIrxeSVsiLZtZgGE5JFMG9s+trmaEAaohRE/yg3B7SnsTybJaVLxfal6pSTwVm
K11tYenbJkYUw4jxYPQgBiXhJNlLEJ9bIgsKYbvnaDACx0BU+WoUB4QtBhsGCYmnoT5U8fCXPtYH
RVIE6rK7nRsxnMayLp1rOsexX4TFvdYPH0ZN1JwuEsHtpqYEgd6pSeyHhlJZAHNsrFrLH2+rxf4N
sVnIlT5WQ7Sk6Xo5BUgDv07mVMiViZIeuwZgGBrAa03NvOqRJV3chCjzx75K00uTFu6S3C3IKvfd
O12/r+K/by9wfxd/ibvKEhpTqtfAwPCVKnGGQPZUdCLeFrGvci8iuGfVIk3lMssh0iYJtZn8sRxr
26Ciu3x3ISZSYOg5lHV0Mbx+T9X1EjYRyjW+0ce2mf0QNvruLsMEq4VJKXIFZP19E6ak/VwAMwvL
WKh2kgrTConmLr0QxmvV2ytnv5HDXaMl7SZzzI3CX5TZMvrqIQqIFeTokKm+k162Uik+VekPqmGK
QEaXrMrusqAUdM2su3XrI7jdTJM61Rc9Qv9m8ZlJT7r5WW4US0ZZtwu//4F6bNa7GsRmX5dSyfpO
goUlSnocpOpOGgGeSEW1vH3vu5HDhf26Hin1lCLWU+YMQHJSOuNmCUAGY6qRq+Zx6E5DnbmynIeY
A1FyK6/q+7ksRFC3+4r6S4/4qaiuY53BauhRUUkuRQZzmBT39pbuizCwWKrgkcODIORjqUZhCxGk
+2B2yHfL3R/YtCYT1VRUkxBEfa8PrY9Zp49zEPnZcu7zxSrlixSKapWrpvNKuBXCXSJh0hdmrpsQ
MkZPYxs+zqpi13R0YqAqCha0qx4rTBjRgakimzyja9owxHJtCzVs4idNKe6TschAfqCcwqY65tXw
Oe+KO60xPmTl8rGnXSs4tD2T23wArxeSGjJKJLwYy6L6YcbpgyEXT3GTFxYNlB9K17+7rST7u/tr
wfy8XN+OQRIueuEXWXYKyZci6+y6ZVZXCruK91waLjSZmTIiD5QqXmuLNESSTqcl9oeglx1JJZPb
kLG+NFJ7NlUMDGEWq3GIwtDNCT5t4GRKVd5bUpXmVpS1gofKnnVoDKlmvPzwOnq+8jcOR4+6ru3B
f+JHpewnZnKMFu39H+ythnw2qs7r45Jzn2bZE2lWcImnKOmP5F4K/2bthfbfb4vZexdoum4aBDDx
msbfeRHF5d0YyPKyGl2pGO7Kur8LRq2pRKdKwNxucjNRRLQXn2iGAsei4zSxg6/PEr3NeoN5CdDs
JNJh0v+Wi9xKqh9l/KXoQaQlVyLD3NXTjUDuPmyGYMnzCAk46gd+JCEvkICi1zRRtayPmN04Bl8D
yZGOwqTUrp6ga5NRXaOqynvRQAtBgQLCd1RABqdEtO7oeE0eVzzhQL5H/R2lvMa7faK7uUDNMAiw
dVXoDe9YTVBZm5MhR3413xtftBOGuTEGEx5zdK5qlmJP9zGYr1RN4Hz23d9GLudrW3mKh3Et9/z7
EuKqIVdufSOKC9wHuY2jeZyRclI6e9D8vgXWwSTSm/3Te9nI9feNlZvlElbNgKxSmSsA/5I+lKn6
ePuwng/j1ko4W2gjtdM7wD/7Wb0wKzDnRzUwPwzpdFLa2C2i2FbU5IC/55Tg9VDK36ZR9aZFLYEG
X3hUN6wIdL9aButdGi/X9SPmPRx1xNjforgxXtgt8m09NT2jKs59lru1mZyUuLYCNT/Npnxo+sjB
SJk7G70L3QndJNHf9Kl0yCPzTopNL+yTcxnHBzzenTqT7FDODrquOjQNLnlBnCVkbhthLmdQ/goA
Kz3FsadI9MyAEahLC1Ar+/cBMb+obLyAUr5zklI6LyodBXYu0grOzPs0qPquw/Wnticpe18kigu4
cIF5iYRwfjnTs7wMJGQ7pXICN7bctV6emA5JapH6PdN03NINLqztwbqqdAvWg3lK+CxcciVoQ0Ce
PpyjyFuT26UXB+9Np3Rva6XQlLlAlzZRUsb1s8Oc3bWbH4XplUSaXqRj1Dm3pT3PSd9YJ98PUDZj
ToqE/sxNKcCUDyebqpZ+Xouo06PZ2my+gCpNWglAu7+Bo6l2VoUpLUPFKNOC5liJWqZ0WNR7Nlny
gURe0FnIygOedbQ1EWeCQAN0LnAFh4+uDjFSaUafH4d+eE9B5GIMw/vb27IXzOmY/EFdR1WRaeF8
XAwawXFS0AOSky9R8qVXPul0sMYBiQphWmkvukJshfgKPeiqxlORRUU4Bc2CCYd1XiSJ3mROaSv3
rbO4BXn4nXmR1RT5I98K5O6KCcSnkdSh0qcGg8MyyUsnYjMaAZCVZaID2xcGKgSAcysKUiKv/bgx
GZ1cS9CvEQBnqtE0Vll9otVkUWn8kweHjpTLP7J4XU4RDIRmhDuDmjFgMfLo0KbUtMigf5Pz5Q98
0VYYp4lVpIXT0sBBBJqnBtShbeQYmS4YFnhu2Ls+rJc1cYdVpXQJCtYhL1Jod6GMlBUyja3UeW2P
cEZJ82/maBzxOn5bLWpkkyW36zgK/UAGU/AyRxaypg+zOrmh3AC7IDuqcfDYx+HjUDR+0IMb67bl
7N3b223hLKdP52YoW2xLpk8u+LecMhre3hax5wPQkoqRcGRUDWjya5WSa4px61aqfCAjd130kShF
bcldoop84+5aNoJW3d7EIBraJyMT3F5+1zezrSWaBBDbDNwQldmmaAsdOytqyFeS6ocUiCyWVIwP
Zax9j405tVleo/GUVBdzmh+nYArtWqYHDOlUVhZLToyeo8HMSqdWW0dZ8DaV4pLaXVSQQyRTTFAX
GEEYg8aqqj6w4nIeMTYkN6eiC0w3yyhF3BC8u72zuy1S263lLthu7lQzNkc0Abhri1TwdQUkIojV
McOG5gM8TVwzO/5O3lR0qNx9a2asXUINet5ps1UHFzXEZqSiLOOuN9qcKOeNMHiIeeMIsWvRdz1K
L+HXYFHPSz29ncfsSbCZAmF8DVlSonypkb/BZDPzJgM9X+kKYNU60aFwQVvsZ5/08Sie0BNs5XOA
sVHbjATIU+CW9Oupu0ixZlpBGzyGZSvwgLuRykZb+MpvyepxTEkeIbk+o29xHcnVLuz0Oz1me0/l
rSjOrYBHgrCe4kJ+mWSS/MYXTTLtb5251ltRVsZ1/NriU4pSiobWK7+hwNDov0zLZA/V19uKsSsE
g1JIqTNZBebwayHFxFCAKylKyMhhpuO7JrmjiijDt6t8L0J45TP12KwzFaFyyAJ70GMLz8M3kXlZ
wEN+ezm7XnIjibsI53puU3VE80eaf8zjp6YUPNP21WwjgLsC5boZlnBAL8vqlKZjbU+HtYesOYnb
Y/eyI6jrm0ADMQ3EZOvRbUwnMJM4yHX0lgAu5k2Dbvm+Ki2laWymjhaTguMYhO7t7dttXtzKXE9y
IzPLO4wmRjiptcuLXdDllX6rMQROh+f53Tl6f1vgrvpt1sj5eHTnKxh8xvtCkb5VGdicyrs4/XRb
xrN6XYUtGyGcO89UOgcGbjRfKz4UQ3LP5MKm0alU4SRqhl7D4UwqGTUYEe3nvrZsJHPW1cQpGczx
Oe3zn8bXnzgB4sZXwU6ydcBlc3IMXV9hASwcX8ZjvCbtx7k6oGVeEIbs66QJJAJkXnWkCl9Lqbqg
rMMECzKAdaCHltk8FvQpL75E1VNkirp51v/t6uCYjKEGAqRHlUdDn/K5zwoGC9Cm2JNb7QeQ2Q+h
xkD6dW6y5VRpzAtl9W1qNnYxHG6rzX60y1SmU0IVjJNy/hdddCOCuQqvBVu2p84tM2t2aze+zx9b
u0STduvMsRWOQExWNIt8UtwSkwCxyHnu2+TmO1aftznZXtJhIBRR7AQcjSC21UPqt85a8PFWXoGJ
2bcXvqdJBkMKGEcMkHs+V9kNldRNUojp8GC0KlOzxuyr2YhQH3aXZZqY0kXDmHrNpmJI8tjWE8ZW
WDxYSv0xwpN9Me5UkEdEHVon3s6EWJPxSc98FOcFa9y7J7bCOTfe9Hq+DImCCE+Wz3U1vkc3zr8v
DVAZYFEyyrur+nKmomMgbMmiGmQ+yttZAsI2mwSX3c61SjEkbiBdj6z9FW+43Ek5RhjTxldHD3AV
qaUi98ZKoKxIsUDUXu8CzMBQ11Gu1SRWpdko4QyjT6cCxrAi41T6XW3ntv7UO6EdkUOMKR8QFtxW
w50jQqZc1wwTKgjaLM78JDlAotPEYz1Ey46hBicpyAQNLHs6CCwvFVO6Bmo3V3QLOTWiuWpj6hl3
sk1t5TAdUtQCQFFyFE/n7tgVqGoZ7nKKasdVlzba9HOqjw31Jr2xqzK1zPmz2ggha9d94Zwm4MN+
tuQg+cqfFGmzuYvCnnk1IpSVZBjhHGJIt72otmyh6M8Ed8Izn+qVRMSpqoGeCTQkcScVdAvUEDD/
npLZz116D+QpPdV4YvxApSH6gJnEFWjukHuybAFjIHhcnxyhEA1kJy5fh5ZUglqHea2jQViRWgoN
08su06XwjGPvpW86YVy+o5ivxHAxUlzrSWIEmun1bXagNHvIWlmUPdqbuHslhAuMlAETb4Tppkd8
9RNxl0uDJ03+5SeQEmbvDuEhshNPsoODZjVfQTHzto0s41x7lW9Pvph/c097cbQYRNMwbWfwTW0F
WRBWpzPztCY+1B36E9W/ZokILt0dlwZyrV9S+ChmSLSQKpHCPJm05zLr3rOuelMVhYMxXFEov2co
W1mcg0bbjRKRwjSfyWzy++HNOsbYoTIWfl++RK6ou3Mvn/Fqbdydk5YqpUEF9dQjrbTGYIIxtIqT
Y3DX7lT5bYuEB9r1Ah8k4fcDMS9gcrL6arSk5G0+RlYQtOe8MB/RpeHedrVXZ4twDvBSmB/FfqzV
wtfOPUyLYaaBpnlESsDDlBEnM2dX7dIft+Vc3yKrIBM5UU1FM8lVQKeVAJypI+BxqQ/p4xJZPcCe
nA4u6h4sVcNjgdtksnLZEoi9ilo5sZzFjouaa+0wax57t+aQlEvhLAd0Ezvj48qtM9gAt5bhnqQ3
+vfbokWSOTOeMiNJK4zHe2z4aCLfggYlB3lIaQF46gQ0bSrCthBu8fpFm4s6wWSIVgBT22PW4MSH
UbMlEPMi1b0Cr80HPB3H/1km98xJlUlKC5IZ4FaeXc2XARiynM37FeAl/fQHrPY4TrKCfhKChqGr
wNxE+UMJTRznECd2FcqolooS6teRwSoDJQID/fNIwPBBcF4qtBnQKAHqKcUb7zNvnXDWHiJoSX9Y
Pt/WkusbdJWmqhSJhbVhWeMUNFczkyGXbnoAobXbwp0u9MN4Pz61T3iaHuNL8I54mVv9SNzCLQe7
dJofhS+iA97zAgRgqghQZAr6Kc4fKnM6yDnDR+gdasLZfTJ/0WrB3OvV3bkudCOD84GNqgxjK8EH
sqx3aCQdUtbbtzdzz+S2IjhnRspiIpUGtx7LoUOAupJkhptgNL5svk1tauFl8yf+ZStyXfXG5nop
M7QhAwYt9euvLLYW5IVW8uH4GFxWiEXFpZ86O3KV0Rb2mu2fGgZAVFM34MU521s6HYMSC1xq5yy9
bbyV0Tzg9/50ju804EpYeKJWi0UOouzk/kn+ksvXtyR1zvIURFeebL7DhKjVZaLmxushkGdleRHB
KWQyx0SaulUhkYLyDB8VYcAS5hZIn8DaqN5NJ7QknnKggZo+cQzst/evcWi4T7jS16UkCUp8XlN8
zmTTVuenNnl/W2FFO8kp7KD08SAZ0J4hB1BEivs+6EWZlF0tYSt3qYk+NTw/Xmtop0mzAQeDHtzL
Cu5UoITSfIsvyX2IN0Hs1YffYBffXRejqA8ZwMlCL+RrmSlQf6OCQmbwRE+6VzxEHgJXXzmZfums
gDSih8g1icV6Wmi4xEsEgCMyX2xIgTOyqHEaeOkH/WFyjJNyYefEmQ4m5ObHylq+GmfZ+Q0Oi921
biRzejLXPeYgSgko1IBX1ewYY4ezZHVW7wRWYuUPydMkuDOuEV25xXLbGw/6mEUJRI629BCcCq+s
rQ6exkqP8yU5Lfjn0aoPt3V117lu1rnuw8bTVeVSE6XFDhv0/aAdKLuvMvlgVsCu6ZAOGwQ5lF21
3Yjj1Fbrl+n/sXZlu5LbyPKLBEjU/qq1qs5+eu8XoRdbK7XvX3+DNWMfFUsutnuuMYYHaKCzSCWT
yczIiNwycTRAjyq7CzFOBoSRDZqr7u11iQxxFzC0CHNziSX4ahS7s4ynq3ZfDQJBueuKIvfJuGww
KZpCswrs3gLxn+Y1Td3siwyFjvfmoQySYHRaH5WcY6656p9Wgru+DaeDiJp9P6xuNpXLEMek74oe
LHYBeQGMy7fC6jE/TCi+OfSBPCth7yvu+q3wS+ASc284SP+66sJtA3dl9XWeL5hMMXBYkufyC6iU
PhUYzRzeV+/EQ3X7udXbcs/TtRuXbTtkBE2J5fbeuATGSf28fk5+jkcrcZl8EEUjND0qp+IVELuU
eOios/gkfkCf0awXZZLLZfMFwaGahqFRIj2QGqi14rwC1FT8mYCTH2pCjRPf6y/6af6WHdrQ9nSv
R+IZuTV49oQfQBCtzn662RIbEhWlIiN0YAyObYInxY7yHTo/gRQWp7R0hk/C2Mx8+9bquXClN1pu
DGYWIVzV91IRqMQzMCBrgRUhS13ts/4y+pB3rQL5TpSqnBFSt2xzUUsqOooBADhc45f39LGtnBnG
lYN2LDwCpixf8gemIwUIxWN3tMG2qWLM8wx3Qm0T74yQorLPnEL4KUTbwkc4c2wXdEV1fAp2cWQ/
s8/s8WQ92y4Tl2qC6b1euYCV+bcD3nVT7OyNjMMSTxzUWblYtEZWHi8RfEALi2c7iI7ln2hjuqmY
w2jf294scfGmJVoFeTIcwOLe/kwAPUH6lrtRj21m07T9HwUwZoKL41qjmlseF2PQpaKqocHdxqA8
xp0j+/O7/h2+tNujvJv+1E96mD4XPukdqFMIbpNrwOaldYtrxqXpLPUNhfX5R/o6PmclCMFq25tR
NYN1GdkPZlGlzJklRzi5zFZ25eymQs5VUORA3EFrYrDKagSXzOSeGWTd4ikB/65TBBYwM+XH9L2G
t2RcOs1T6YrekFf1O7bwjXHupDVFNVlWmhnBVJyk8Y+RoGemP0WYL7vtvrv39cYOd2yWWDVjfUiN
oIewSN/T15QsTtqP3v9mhksLFKnpm0IvcFVKECqNAF4mDlibfuv9uFkNdxZbOhdGT/HJWM1m9RJ3
OTF9n9JLT7Y7QMIdLGOVx+7i5rceBiaycBNtTmASuTdWbVIrrzU8H/9bLppd+lAfoE9ho7ljIRxj
TulxlI639/V6NOHsJ29muXwZ8qJLFPV4PWbHySdufsdOZoq1Ki6+KdIOcXdgPyRslsodDJWqdgXy
TZZ9LZiGBLKrvitTDzSODFFmQh9EWd2u92vL07sAg0QYjhCdj/Po1/XpfFs4d0BaiUa5xCJDdiyf
+3vrpH2cZa94nj7Gd7lPw9ElP4aATWcUkJJ2iJP4UexkJ+vQ3XdHvXF+96G22RjuMMUQp4MLnq+C
GbByvTuXDJnieHKoQ/t5FUup75YpwZXxt99xJytPM10tJDgAa64TqBLpmIdByWR1h3smEGELQfTs
897aee6QZb2SL8g8I1x4yU87YNIezJz+Z48ncOyJvrTQxblrz8pnvSQsDpvv6iO4O93cj55Ndwjk
YPGQZ+JkCVsMu8+zza5yt17SxL2+xCnilelaD6NXvq+fs8/tU4bYjzGBFDxKjrr47AKyPaEMjsA6
P//dlEZnguWbZdrF6Fh/1oH+KTdBnZHDrdEENBzMj9aNq/ggDH5Fs0MQVFjQuPGFefrjvFCTjBBE
69YDUBQ+NR8A/XVMcHCWoSoKYftX3d8ebHMhbJDmomj+E7SNsKeunSKRTDwWsJd7ggbPPUshMRwg
uPp206m3b8xXpu1BGWqq4LSWMsZ7htUxAWa/vZO7tytobFivj01Zcq4bNeyJNmMjczwNc/QZ6eIg
iRN9r92VbMxw3qoUWl8uEk5IeR+F6L6jFwQpV4Acz8iW0jUE7+/dXPvNHv8SnKA/rucllmWXGLzL
BofQY2chJ1o0r4qL8PYm7rcQNub4qxVktNqQYXkMMqGWL01oeAtaIvZ8iBUU3USnn20X7/4qmiLg
PQTcBL1h/PnmVacvUdV1SxUFUntQ9W9JPryMy3TSI/PZwLC9lOeQYRO95fei6sYon+kmIGmLm5Ja
iKorcTR/PvSOGlYEFxh7LxWuJMpY9k751iK3rW1hmnnBLEbohuPyZtVg3R+AoH4lsKj+/I3PCMSL
ApoTRQPfKtuBzbZOkqU044jmVuef9fOc+GR56MEc2fp0QVQ5++DVRzRU+8wcz0a4L63VtFKz2GpQ
YMuhT6NafxoNCTKp9asSrTUwKOBYgo9Uemcs031k1l87JMKZs9Tl5OSjDk6kuej9OW88JQYgQ+98
tSWgFqXLKvipe0EC+iF//1LO3dJlast8QbRPa7SKOodG/dHQkpff2f43Mwb3lCIylSlokCy8Ho2T
5lchKLUC0Fg7LRAkwkt717k21jjn0rJemloV1pQnVidXQGgMFHmImjGIUYXW9q6QzRYa3BVS0kUb
1xLd4Rnsvu2Xxm0exk/F3XpitFpsdZgcyl5E5ZBrVCqS761ZzqPhYjElXWcA+MBqDlikjxGREPjF
J1PgJHshfmuK/fnm8OTUKtoJM/GBXo4Olb5qxfvb/iEywOWuNEvLtcgpsqwJTLr9EUIwomtq79rY
roFLVTVpnddK6hBXFUdGHx0FO+pPH6pQfe1PU4C520P3PPyCCPhuxXBrmUtZMSHVzat2Dj2AgjDt
TgNPgsfBl32oY39S71hhwdcfFKhz1bFTu/YRZ/Gx+5mdRIX//dOON6Ito26iqdw+F2qTznVWRsE6
NF7RdoFMzUAZK9Fm794nENf8y87VZgNmOGaI7oB8UuqpQQme7fhhUt0oceTACH6hecMO9VXMBU4T
RA5AVWGS69JJW2tdMW+tG7jDxmP2g0mcMKpW/WP/QXT2WFC8NqWpMhgCoS/BQ+W6ce0UCLJaKEtZ
aNkw+YzuF6CGu50wEKqgi2/pwJ/zSeJk521fqJmJS2v26Ov8Pgd3Hqbxwv7Q++ZJ8ZugeRd78l3k
3z6Pu5ahkIpREgB9gKDgTnxWSsWAp10Ey4sP6ZqX4aF5oCGTKQZIzQWc010fanf6LtraawEbhLWt
Ze4zytncV5AbQEOsR+dP88tCa4MaGpVfrUE3H6kZm8GQZD9tUh9MS3mMzf7bMqypuw7labbyI/jF
vtCqkn2N2gUEPGO/puRFl6BZOoJjwOn6RlGOdRrL3piu7u2N2wtk7HMBbmICxs6TNUzEkNLalKNg
yPEkBjuYqYtqoiIT3HVDRkutGlb2l0/oOhXPKlBQrMyMrgP66JnzG9LK7JNsFsXdNPpEq6Yw0L+b
pMlHAySUq9wzayWUP5eFLEjvd1/cW2uc65GiUVdiM2vAQSTP49G8Y7VmVlayEiCVa1dc0LlG9Z2X
COQc5rSAVea5fuLaHGnMnmPF0fgTfQ1MN7HWTv1pQJYy3Vc/7cUBTPR76okegvtHzfrbNM/y0xRR
lhjauW6jfW3vqziYPdkHp0lgeKySprt9cWqOPQ6d6K2x50o6oMy4CACcvmJuiVaSJANZgQYl6rGd
lh+RrQgyvz0TYHIFEyYwp9oVfGCioNapMyUKGq3yi3J1Dais3D5zuzu4tcF5zAqca5IoK0qCoGUZ
vmGYGVrj63t6ijxy1AEqSU7z1z5HEU60gbt+szXNRSs4UkvMZWHFkslXUR7q71UgFXJ0RSJHd4tH
HdGSyWfcXvI1sBj+urXLXbBpjHngZUV8Lo5WqAcQMjS/Z97iWmH32IXjne220JNfPyS+9rR4LUoY
5QMBKBZa4afUy8LkJNyKvUvRlDFYBlSxxThXL+/fckloh8+AlwRNYqcDpYlPLUyVS1r81dQi06WY
gAum3ILiWAOsbKKY7loWuV9XMrw8mRofs/Wzm9O299uhr33FGqPTRBPqVIMmetezoMXf4dufy+1g
rMRj1kQIM2ve/ogSaoJ1AlrPI6kdrcfITNyVYYc+ppEdLP2oKlLnpPS9PdV/3P6UbFuuf4cJIixN
M4jFawVC79vUspSdQUt70fL8MGu122TBv7Si6JbJoLo4gkCX8fFNootqazbE6vPsoZjuF9UfRTP0
V3XDSxN8HLPNetCNJp0CUt7lxXcbRAHK8txnkzMrOWa8hbSIVwkfZ5B75ZFEjsHDGU/BAByGer/e
KY+s4q48pGI1O5Et7tJt8nieQfUINY+ibP1eB1GC2uiv8oRxJ30wHKS7R6hJ3PcGfcz64oOuVJpX
zCR6jEEj69RdlvjJTJ5qCoRGAjijOeSNQzvzZ1b1j8SsXhVwYEKfISyk9UWO8CQwyRT04LGKlOlo
9cM7Ox2JFy+15FqQinAwrFE5fYPq5KyGdW67sg12OnDGBaU5fR1LfQpWSf94242uojm35XwmUKaj
IVfYho7eZebrmhHRy0G00VwsN+lsVssKCw3kCu9t4L7Qcy0A5igOspCq+foNza2Hi1mxMrcK9ni8
diFPGB+vAg5niws4SddaTbbCloGKF8BlJ/21Ck3XAK24dUheRG/2q7jCmeNenZg6nrt5SOCx/QfL
uouUxFnXfx1EOSNcncueh760YnytBIBE4pojQDDQwHlY8ZSVfyVjuS7Hcha5epWyFnGd2thFPXEY
Rl05JLVnQWZHC0jyKze8wCE1rnLVrvDHpcQ+/vsoI3JHXvYBp5gQsHQihKbzi5VisoQ03tKh9yNF
gHjl+pcFrCxyK3tI3U59Z9gCklfB+da4MFdR2V7NHDE8bQtXjz4XrSC7F3ilxgWQQiXTSFp8Pqv6
ruaK2+lg1ExFmOPrtOzSSzQuirSzRldaYCOX0AhXT3lffGbFOZYZ5uB2Qu1RC2Ib3FLCUy5yFy6i
rD3mcccJlvvG0xhXH+KXMnpy8P8RvzQupgxmSew0hbV/75yiL8fFk2m0jRZ6eVNA4wdba6E5eMwN
YZVOtH1cQKlbeKBpwD+kQ3mcHlGkv//vnS4OyOzkXmRenJPwoaSTQZVnwRYBjSRFz2MNgUBH/U0U
ikVBi5+Hi4pY65sWn4nhigs56KAg258gJeWOM7rkIicUnGI+pTSmSbGKAebI/CR3g5+s/1qu6nLr
dC5O5J021RWL+9Y0OiboQOJc2Idmf8eNz8MX2WZUWIZYw+dhmwZORGgcHJafTKyighiO2B0Erqdz
MWNVqiqCAsf55P6VeXRA0Pxa5iHIBnQuTsx1Ydl5BmvJveyu3vnmlPz+hBk2iIL+wlv/H5zQREmW
aJDxtLkDrJXTokJTZUKbIgprFUgy2JMRCle/PbXhKGJe+Ifb7M0gd5ahjbHEkQ6D/z44/UPAf7PF
nWW5qnsV/Ap8wIci4FvAlzAl8bsB/y/LKAnDjTe9kX6UM23Qs2kTsQavdn7lFSLYUZWf7aJ0knpo
q+3sqPg47B+/t3VxR3zKuiiSNdg6y15/y33raH8zHDvsw6jyhAXn/dP3Zo5LDMqkitK1+3tp6Wl5
psfYHcNfKNqIbHEnfcgLkxKa72yj8OF4jZA6R8q3dXHnXImVSK4q2FJUf2ZsPKmfo/MMxq7hVXWp
lwq/3H70f7PI5QT6iOlkQKSmoC5qPDPrU2mvL7efgSxUXIfmNxNcKCGY5VCpAhOp9KjXoS7/pFa4
AoPRTT9uW2I/9pYlLoZ0dI6m1sK5VqvhYVLyUEvAjFvLJ3UQTleJPJ6LIVmqdcswwgXV+gWth/fQ
RwpSkCNiapON4gtdfv8K+HsXeT6tOR7bSZMQOSp/hQi0bwbrgRx7n1LAFhknjLBTLVjhOb5sYtVq
0ilaVKxQDq0QlS+gPBiQjYEkxUhNgR+e76ONMcyIGm3BAmMbfVhV1Es6UQWIfZAbzsFjOqypw1xR
j+VkRwzDBXmIYv0vtOEEPnge4dosZNSjFDyKMGNaC3UG9D60qIBoeBGm8vj9tr/vZ9lvPsGFi7iX
OkWNYCuafUJbp5AfZCKipRDdI2fg+3ZF0JeI9eTizvofs+y3FXGxIlnGSQUz7H+CLeMiA0vACbej
MO6JQu25TbBZFeYtG0KZJVv2BhTjFYfMXxgiufWBxJhe+zALb38tkYtzEUPqZAB2MlgkZe1BCsvB
pjq3TYhWxcPdhhbdE6gGIm17YveHCj7lyu1BsQahX/IL+LPdNenQgYJEnA3hC84DozQyJCjJTMGU
QvUPCma1JNKI3fe/jQ3uisoGqMQqVfH/dwFvbHH+102GVCU9bKnEZRsYZ29FgNUH6FKcE+4eYgit
nHcQjM9cLrOQGVyJiLVB3gxOon3WsqCfRfJk+46xscI+5MbdJ4XOmGsoUcp4YOB7xXw6Z/TnFwSl
T2KEhWhZnGekel7V1MCtr7X3TfW9ye4TU1Ae2ne+t53jHCMtI0idLvhYmvGoVh9jXURyYV1bgH4M
BKUhsyvjH56jYaq0dpa1Fq5nx+pDLKnfVUP/WFixiogu38VWaTnlDO1NaQVVp+GZa33H+HqlQg0g
inUou9mP2uhkK+mdLKGaD36z1zUuUJkb/SbL/Elfvxpm9U4nrZuvRZikINhT13hxJJvi2VqiRddW
jTvV9Y9hzn/mFDN0S28VASgVNCezjBO18wcAXMAP16VeXU0S4IAt66ZolttV9iNtpk9ak4O6r/R1
LZ3Bu4Zq0wi2fN+YMIaVVrrXDMm9Ak5usAKjly13XagozVdSTh5+y0kf4uRpMvIfWmr+WJda9hRI
yTqUSJVLpv5uaVUjMI3EI0Z/6rJO8VtarC5eHxW4oMfYV7XkR1YkEOCAIb+1ZerOzQBiy6aO/Wgu
pcM4VH+Qur6j0KwC45jAUa7vZHxGpmPEdNH0q7m3KM+GSgJZbDBR1bGzQ188dkrjNHbuC+LvrsPo
ECFnDGPgf+Pih0rotFpkQQKvOFD9AQDHUJ04fNaAYyr9vHTuRM3dXYsGm+8HmY9q84WPjJaRndiw
uCaMxie9X4r8X19cGKU10ULWVUYNyAOLGF/nZHcW6EFlfB16N/QClMp1rIABG/AoRcH/uWKgb3IV
GqqaDaVR8iWWw7GvvanM3dvfRmSEpbubCLjEiBSWjlWMYJ5v2djPBGqVJBW4wN732K6FC+cdMQ0g
j2BGX99p0GZfiAg1xHzoMpG93C32CzYLaZrS7NIcuzUisVym7/GoObWJKZMeY+x9fri9baL1sG3d
WMPQtrFoLawVJTmWRH4skvh428TO5cRWpGlQwwKa64qjv56jcTVavNuiP3qMSateA67N3G0TTJD0
rhg1v+8Kf9vjeUzyEriwXEU5LaWrW9EfqE16vRrcXpXICKsrbDYuGWMrrmIsylTGL2BnPEazVDnp
KsImsEfttTu8LYbz6zQGyXdsYjGrhZlXUqsfMegPESzjNdchhdxHspPlqQiRvxdSN5+MJ/pAMrHK
iYHVVYUHEK6fja50nqnLXemrbWOsvDlC/1icV+xUJg1cxgqBJIFFmCjY5b72Um0TEMSiFno0Tu05
ZWczXaBXK3y4isg3dxZ6YY79+eYz5nRYp2qFueVk/9BYQB8P5uNZPorNLZI7yRtnUBk7lWiLd07e
hWX+LqkKtexWpDdtMHrScKb4GQ9Z61jvmiOwMXeiwdDdpQKQA0ibDjlinkVyrKTeAp0KakHNSzZj
cgsCGUYKIqH+z9tHY3dlmKuwGbwE9JjcyrSE9BO+4xQgtLzkVvvJHKX/0QRXCoohOdTGEa58U3ke
yi/N8O+vLAXEOsAEGeArtXnoplWOGHFfuymIjdoZk7uEDP4sx4I76xreiP3ZmuEOd5V2ZjPpMMNY
G/SgfD8epzB/ALmb334rDvMHcXDc/TiblXEXGJQlq9GOe3RrpHfrgsl1KfJuf/5rGhu2KtAB4sHI
8NA8vkg2aKyb3YTv/wApVAfDZp79OmIYVwrRzADzgbCWdV3EhUV8LECjwYYE8qbLU7zaULmhKd6p
YKtrXOLHp548QfcCemgQNVIF+eZO6L+wxsUMKASm2bzAmgZ6bhcked5gAqfVLotgJ3dPLLjvbAOc
DjYA5pfLilQzq6nE3o6K7q7qcDAsKfZL3QwgNtkInJH9ZdxFg6eQBiQh2kHXVKtTaaHXr+BIAXzn
rdaauNRMjoSMubvUw5cslz+YavttmksBgdw1bwX8RYEMEvtyBOeBixdd1Sm5rsNfQCsQ1kH+EB2a
o3EnngXa830w/yGbBt25AauX+0ms3ojiRcZ7D28+daI+EUHrdk801mAx/mtDv54GGOS4qqaV3Sez
JznTB/MALSuv9+XAPA3HDHcY/fQb521rky17c4eZcqZKsQ6b2ov0BD4w1IQYA2Z+xNw1qrmAeApc
ZfeE43zbEEOXsY38k2HSh2GNM2h2q0/JM/FZPqc9AzT50ByJk/nDnXA0d+/T4XkCQmfDxNXFfzoI
2LRpa1tTUBSBgqclGG4iLw6VsPxIWu+MaRVO9u8vk7HiAyqpGaD+vtzYaYXErFwkc0Be1vbYfOuc
3O8Pte4gYFtu/9EK6gfRLX1NboRSEfhaVYXYCiR6CWe0kIH7LCJrxuhKfBjfgbgK7nOqHpTXwrkn
AT1iYAbfNAk/l/c6+M+0X5l0Z7cAFwwufgR/MUVF1C8WfkQDElfPxoYzSh13RPUiLFLQnSQn+v22
G+8EOxCfy0hQ8IkZEfLlZq9ytCx9BZM0+dymgPbrJ2u5q1PRC+56qIRt8MYQlzvYUwyO9xWGADVK
3i9+B7ikgZnT/CuN8YGzY/46hNF5xmC670M1nD+uyQvGR8Q1471s9+K3cBF+TqW8mjN7RsPYCAkA
bKNTH5QTA4r/Qstn5y2BOIG1A5iNigl/TeqNIU2jIs1BqdM/5GKOHLDmf6d6hYlz1T6phWp5oLev
PGPp3822cjAL4/s6tqeOQPp9ybWPvaK8qIM93VuQbHfNTi4+3vaCnXPOpnIRQZFAmKAmvfQCo2jk
vIzxE0kC8Zo+NEcRXGXnnoMFjZ1oGVeByvlZqVEjaxZY0ML+yBABrZ8cxJTie+6soJ4CmRfTxnQY
l5J0RkrlOImXwLIgdWVnwQCMh2PkchjliRDjtrttGsrL0NwGcJznfDFUa+rJRJegtx2DEQcirwP9
mEJBHah8JE6JuYNCpByy97DHiAxeamCCgt0zPcvm4jHgNPM4lcsZFlB63QNqhF8gQuVIYNcqPyii
/sfOnoJQG5S6BmaCMKfC5a5LBFh8GSEfauj0qFAwjBRKOLZ1gOHq2264t7QLU9ydmlLUOQcDrzNz
kt+XMwXvrCaVALqlr3pHPRTNXGJY9/28ntbWmJyuGg92n30flEakSrqXH138Fs6V1pRUdoLmUqCq
1BuYjvPynCoEGeGX0frUyAGtSs/QZgH+cwdHg7xzs93sc2w+L6YwJjK3sDsCLpmajoqrYAaVEbjt
ch86G5hq6Zlam+RNwgxjJ8e+sM2dUtIpLUY/YLv8URwfNLf9ohwY2RW4/OIzUkJocScuXFjkroVZ
Uk0IdsO5zPZkgk0u+mh8gMLoaQrZ8JX2DhRjbr482iHkegNR83CnC3a511zciycrjzLWwAGlIfJG
sLmeyoMcoBtwEBES/INvmxAgRRQkVzImkWxUw2JgpdLdgInOBD0waIQ/DJ7sMbY4EQJx/1O+meNy
iUWCfC4m/lGeb78bcZB1j30reK7v3aP4eG82uMggGTUxMg02+qA+av56YE/o/wA4xQOCogVxsaFT
7FTDbAc8ZSldmT4PfVjLpijH3nnTXiyJO/XEXM1iUGDlNxBzu76v4xGG0UMLdy/nfUZXWZmF5lKA
pNAttTBbJCi5VX5FdGcowqV/MKfHZZhiJ5bfY4zLqiwnGqTPcvEhXpRgpfMx6XKvrSfvdhzeudeQ
fyMD15B92/jvZQjShpHWtoxHqSJ9LZQUtPBUYGH/NGxMcOe+Mnq1L2fWBDwxprb/gi/j+/PYAjj9
hYjcfWfdWOR2W8JkeiotWNQZWzS9gkUK2aaZA1tkgZ1LOFS660lv9ni+jZZKiaLXsHflScKzvn9X
bWxxr5febmlsTrBlFbVn0gNw4o5sPusqIk0Su2VZO1n13SafbvvJfvw0dYUBWlEv4VNbUBjTJCtR
SeuGVwKYfwUmcesQj+DbxHBI2lIHXOuYzkodjE75t43vxoONbe6ebEFGC/wMPAjK9VApBPoDndOM
ih4u+36zscMdhkJpIG+isjV2+uc5vjPA+yg/jdGXphhO5ro4ELF0bWtwpswKs06UOO/VNphsIbrN
+A+Q99y3jaXBrKUpnpHu1eo9m6IAgqJ1upBdzMP8Ca9CyMkKz8teDEC9xlQ0tFwtPIsvY8BIDRmi
KhKgPGvj5vEYaIqIZ2znYYQlQWGJKXIbGg+HliMUrImcYCykfCwX0+tW+9gPd7naPNbZC9L83wnu
W4Nc0DHyJB3HBgavjuTvoE5RupBNE9VYyzauOioYVISqkZZjcaNXHBkX5Yj5IaBOlyFk/A2YKhQs
b+eLMZ00vDoUUP2jd3X5xWRJbjIIv0PcLrWQMr+zbNGRY67O1ScuLHA5BU2t2aQDLNR5cZKbzmmm
d0S/n6Atpk2it8BO/LwwxiUXejUYcwk6xd/5WCJbbGs3Ofc0q11DxmIGKtMIjY5BvALrnh6HNSCH
4XA7cO1FlIuVcTlGVZhZOy7nlVnQon9QPRqWdwz+V5IHcbmDBcJbX40LlGuSAhdnYnFjQhOHrmFq
FGg89/ezqDu754G6paNkjsc3iBy4mJHirZZONuua2k+K/HOpRc8F9hfwSwG5DLHR3mDKbJyLj7MM
hs22RLVKfpjxMKz7zz2e9Z1iuJb0fiYvpLCd219rz+e3Jjmf18gwKimIi4JVprajzmU4LNKDnRay
s6y6k6ZDeNvg3qWKbiFo0kwZ1XLrCrvWjABHpXC9c1uFMXU1yTPj0fmltspeuRXmUJYCnwEKn3y5
VV0ma1HB1oX7JT5AQepOy7zoMHjztxZSc5gr+q693l7hnptsLXJbak1A1lRlhBfuoLr9+jNKBkFu
sGcBjBfsf2DWuALXxGUFJqsCFqYS/Gbzx1hqBcF271BtLfARo40r8HbYuB7VxEFBziNZ7Sr0WRv+
vL1Ze7kdk4v8ey1ctMAc+mJPw7oGqFh+WMfuWAzle1pAtcVIIifX8K8NegstfsosIUyUBVn+wG2N
c7EDjE5zp+bYSO2h86UfmguAo2v8BNnSeyCvhCoxu84IX0TSgQoeWCy4ZEvOqg7DlLCXHaMT7pev
wF+NoJOvjqVffgAl2e+A5FHX2pjkkgIKyt4oqpBf0bpz7PK4WkIurp1E58IEFxcXWZMj3cQRA7zo
PsXj7lvn0q/96FofGZl44/UfK83tTRcIR3ElYPcw/L1AROfLy81MqZ3E8bgGdVs7YJ5oqaAzq+5d
n29bCPKvSwuolEla1WELtYcIZLnE1b4pkju3HrA5w1c1dSRoJ8mB5o/HEncdo7BKQfyoucvoarqf
AeMJZsB5dvqP8r1YL1TgVbg/Ln/f2kpNWcfYf1JN7qLmD1AQ9BbausDvOm3d3QFY6yZgSraI7GYl
aGrqwQGAF68pQWDae/duXAGZ7+VPoTZp06jEaTYelr+GDv8a188WwLKEMy5scVdHePP5uUgloRYl
zzE+jnwqo/8SixrOQJzY7cPSFWWhe++VixVy8SqptXwdbETGBk2es3Jq4cl4Y6tOB/1zHSxhucM0
vEQFr3/4ytArtU3A3dAHvtxaPembOe+RiLJxOYoZ4hGPpDysfUsDUbP9sQ2tyrMFvK3sL73e3Tej
XIDsLMMaWxm7uyQYcjdOea+6i5V6gktAZIaLi2qUVwskmdCIxZxNbzkkR4Za9o6GsXbQTSaAqIFk
3chc0a7u3nOIxcgNUJNWeHWLNF6rVsuQ/vRV+5x11aEeURaaO083JEHiw9ZwtZUbU1wglodeiwh4
GgOkeF7eDn5ayU4b3dF4dYxpFVzgu1FxY42LyZOkyFkXI5W09PekeRmbD4JPthsU3wzwhL7GFGmk
SmaA+WjqgMTcaaCXl9ZgjJHD1Lbgnh80SC6u80uavdy2vestG9NcPJ76qWijol8DPf4wm691OTtW
+fm2jf39Q2oFWBtM8bi2ckZmXHT1HBhN7zXr8zSKiOZFFrijtcatJqUpLPTIDzWj96dVEzjBvsu9
LYI7VoYZrWsqV3NgS09TDtU/67NEjyZetlZW+rc3bPejAF6JLqihs5LKZXiS5twcenSugmEunbmz
XCTkbkNa57aZnSeSjrcDJizAtAxgObckcB0Vcx43c5DP5qNpw+fKVbGfclWJXDtGrMgb+TRP6Hur
dnjb9N7LxcBNA10UHdpx6PReLjFNajNqImWGwkdtOLKxOLOZPbSy3To6JIgzzC+0gD9i4V4UDd4w
i9TH9u6Ai9VzMaQ3G4iPaVi9HM4g8dNcHUrkmme/1A7xmECf6EW681UvDHJhJM6zHEyZMDjp4D+v
ZBcakk5a6gJH3ckgYUZDKR4Xm3HV10YNUgMhKMyUWo2rszKeAVZ5Tu3IA6lRmGbFO1uaBFfbzvmD
TdNiI2iyhrby5dfsqCnVTdLhhCckAjVbPTpSvcQCf92rhsBfWJuBcY6CdP3SzGxlqClZqIa8TcS2
vgl201+RDdld05sxngZEsaV10iMYawzd7QjY1UWETCIL3DHPkiYfDAMW2n5y5CKETLTAF3aCFjYM
aAOQ+wKgyLPsWvkqJRGLi01iIJ8P6Wx/H1bVHWj2vCaiTs2ug0OpnIA1B3UQvkkV5X1M5wUhsulT
P14jr16lMLJFSgn7bgC2fUOBJDFDf126QTYqfWzk8HDyoJ1sFGhBV6z7tPUmr1g8cX17d10be1yk
MLJ6kBeCda1J6RiGcVQ6aOc11lEQE3fSb13Z2OHcO0aJ2B7Lc0RiA9/AyEKc0AQk95e0UtiZ5HKo
rTU+AvctWnqkgrV8cTvfOlnfMEIPkTAd3FznNpcoP7xW6AKofbM+vj1hKJlOEwX7iJkF1GqlR2iv
gSBZ9/UwAd0o9QcP5e6TGFIt+IA85/tUAgMDTNEcmOQjXY7leqT9+//t4xlcCAQIR9VK5vyMC0m9
ZyS4BsrCjBRDEnfxBK5isNCyqULbC4kHq8aKtNxZg98gVhMZZFu8MRhHKLE27Mwxjq74Lj0ZXn6v
gP7ml3BwIt/k8rm0kSw9YSfhP0x1KV67b0x15BcmkvYe20hOiQW2TWjnXsFXwRMwFytzEZwGhusk
TLyN8Rgv4MrwV7BUio7DbmxGlw6U5Jj3uGL4AWtyRgcV0T+fa6/T7IM+Tg5RlftoIaE1C27o3QUi
K8DAB0AYtmJxW4rAvJaSigVuG1o+o775E3LdgnuHRSo+tmyNcREaSpdUl2cYq/UO/SXbU5qgKz40
ZHIG1c/zB6WYBCb3LlMCLTWdIG6ZOg89k1CtzpMGJsveQJ+TACradOU3wSnftXK+UsGci0kG7soG
unIFazKsMAbhKYUogaE/564GKVXVVW2/dYvQLgOBVfa3Xm3nxio7nNvDV9ajlcst8h4IIfyXpi5W
fpGmbs8vycYYF8hUWUozyPYgK1GS1Kuq/l2NjnmnT0+NpUOaSNTE2NtSDXMFMmDjyFv5x04zy8ak
pgNycLNvncSG/JEm0k1hzs1v4NYGt4FkKpVqkXo4P8bI5aZ5aDPDscYUU9rCkaG92AUsOsCWGKXV
TP5V1ZYkKkiPGup/uMIyyLuCu4vBVVS3aw6JL4Km7W4gmu+QY/4/0q5rOW5c234Rq5jDK2Ozg7Is
2S8sK5g5Z379XZDvHFFonoaP52GqVCOXNgFsbOy4Fiq5kPhVO4SoGjKZGEs1qhYzEIzIrKqGoYMs
IeT3KxXERI82VTw8SbF6D0GDMTN6GVl/n3pf+Czvh0Uinmrb3Uaq5NV8wTCB2yIwVwJuBph6elgH
04zxyKtQgk6PTAwrmELzg3FRNxwNldclHv3EOqwsnQLTEj2cw2hAiAc+yQYv82IDGt6WwS+fkIFa
Z7bnGAzTzDrxlmAS8QkwfIiJadc7N6po4iUBnR97XnjojsM1GWoZRF82QWOZuyAaQINxb15e70ao
uQ7iaUc8lOIqUUgQn1W8WQ+PeZ+YWu3q9X5Ad3MdvF4Wx0oa0ERN3RJp8VhKyMF8+FifsGN/VQn5
sjTaF1eNWOUUiALxuSlI31WFoSubJ7ZKgFAvSdaqqSA2Imz6JOzjdJpN0Ag6RVBEFmPXNowfylaC
irAcZfCzziuhj7u0aGU8xnKWeZo2Libmn2KrFGLuXuuAD9Eb/euA/wNisR0XBodiKlsbhDSPdSiS
4bJkpygoCMVR+4vxbRvG8su3kW9fmZV0UUGLVODb/hqSmCSWqKfgi0TKNRm1tI0DERK7Z5L0qSJT
fyiPqtu9My/lhs+sKiqanYDPQ+JvSlTH94UEIltYAwxoK4qjpeBh5pwWD3cZ+OLuLx6CL/KoOHUx
BqXNyOCEAmCCtDpGYsG48Bt+3RcJ1K3IkyVssx4rwp3vm29jV5pDAF4/6Vbr/Wg8KGHKkLjhjUAi
5kxUFZ1tZ5Waha/5UUmwpkGeTSE7jbHua/J9uhS2VrLs2aaBWUuj1FHkwZAiq1ifsZP3ix/vf4PU
Bwd2NvAjvqYVcS2L0o4lV+W0krEysc6sJOV6v+lyxUIPyZ50uk9WrQwV2HAyawlqL+4lEPnk6T2n
yI0pzoUz5C1ypIWO6V0YXFWvvG5Si52W4EIH3dCdImX8UQj6Xa52YLOdq/cqyTAHEeS2geYsU604
Rxgw7zjNEK+PHtdlKGeirBmMwK82WuMQYpTFQtsdbBMvHnRZTm1Q2JtirbyXwmKrkngPqhl0bDbD
Va2oj227+F2ULwdg/j2HTfo2NQpvBlFh7JqBt+OCu9X4ZnzUMqDsJ1x2hI99nEf+ugMEhf0XpmW9
v9RtiAGlUyEvSZohCZZ04k6V049mhgcR0KImd5MN/mWRm7cD0QfYU8hbTNe2gWeW1lyTzCifxqCx
IwMYEXDwWdd8W0tXcojdWRnNkZ8WgV8gRzF5K97VFpiUHTJ2yO/K3eUlbeVskNIVDFHF4DFp9P4q
q+h0HZMzmFtCR6IXgy65Hm/1h8WrSzO8QaOFp9hZbIoqcIcY79aWc7GWTN1FORraOZCzGSAhIKuu
dU+GGwX0J/SCHkd0cA0Pl5e64R6i9xJKjOlD5RzIpxargAtlDXefvxflFpNgNcOWbcXgZHISWo3m
KaRkqc2cNV7LNYMYMzfccQHwOiI7qu5/N2zF9ghspJfLi9rUFZJSxBgY6c6nB4EDSc/CkIOuNG7h
6xwuwrIrDrlf56A7ZGom0Tzapq2lkT1eaWYZJHzS9SluwH8gK0kGkxBHsqc8iAJcEkbtZifxfcqX
8exq7WkIfizia6pg8CtY/u7YPveQ0kSlSXSjIav67aSgb/szG4VGDHbCmbUy6mmYJr3qmxiHxiHh
XAVvQZJZUTiZKsrb/1I/KCvZhUUTjC3WRtJC49U/tCzj9d+51BqGqJAC5lUNVHxflUNIhEnJZ5iS
SZ6APfu9NUqGyTjnliJe7koE0c+V/qEJuJUkclIEhZyQyr3X6JwhqDEf7dS2YuVuL1sgRosc5hTH
pvKvhBNfdyW8SgVtGToIJ/Tq88/cGYDYuljhd3nHDr22ypdflkpdtVGY4qapIQ0pWbzjFgrRhNsQ
bAl2GtvGe/4HhZBNE6mqoDdEHR8ZG8r96zAlK9YcTHKVoizB3SwJC4Z8U4IuA4WRBy8V/vu6h71Y
AbIQqQZ3nJv7iePdJGBhdmwFXtC+f0TQdb2mi9MEsAkQgdGIqHhUbyqDJWOrExMqDsZwjLvg3aRx
6EKJy9tBiWaAQmFqiI/uZF6szLQOH7Shfhe0EXV9o3tNeukExB/GNdjcRCQfgIsjI5FHJyljtQzE
SSJ+CA8EXCU2u+DbZbOx5ZWT3ql/JFD3TJtlUI/IkKBVtZ3mT3zK23rw2BQ7qf55WdT2o7mSRV2r
tJe5SJ2wlaMxmP3wmNXtXc4/l8GpiEPgeU3ekO+E0evL06zu9DCxGR+wkX1V14sl27261wPmwns9
wGLXmfM/Y67afK6BfCASbAnd0Ok8TtOIRieNuNVnGQ5mO8Lmxq5kGVQLBmBqU7kmxpJM8C62/pMw
Lw8WBnjJmOkfoBtshd5rgfQDkBfa1GkQSEpk8WE56Edp/yexFXNplH7OCzyteYCk/69tTm+r2maz
Z7/YW0ZlvTRKSauiCFDwho5M8SOaZhb9PmGhrYpblw4mEdkLUF7qZ/gb85zGIepUgBBQwKjBiTMy
MvrgqVHqG5l41AfluZfg4oXI/lphmbSm3GQvHTeFZtTImITPjlE1XgsC6IvV4odU6AiJlh3erKdc
Kw1zLEW3VwWQ6fWDYYriLNsBN3J2USYV405t+fbrpVBeh0gINTB2PLtz9cb3PYCzHwrwUM07Lb7P
+/fLF3jLHGJsFoPywJPgzxpioiksp0CuZiDTYPIO7WcYc7wsYfMxXougPMQ+FNHn2NazW/5Cdxha
tkn2VfCWX8U3wUmc0FadyxI3PESNTPlhiAtk1Rji+mqTRrXViwzMdG4lGInVJP1Oqcb7vAn9tOdf
Lsva0O0vsqjDmqRlDpBAxP610l1e33Q9SHpr7enfSaFe/kCVh06KICUamqNsTM6sN6a8RObfiCHg
sDKBFaZRP+S4i4FPgY0zdD9JKkdGuNBXjLVs2R9s2acUSh/GyZDDsu9nUNqTJGNm1++TSXA3dHP0
y3tWplHaVodPeZQ69LUSjkNKVrUjgAEFekcMJ/eWJ+4u9UCa/hLZyiF9jJ5ra9i16JNBvvNWBkxC
YYlXAKz0mpPha2/oADT8wCoZyrp1PdC6gvYVSSKTqXSFqsPlnFMJ2zHv1ccPJnU3SS39prZLP78J
X9kDjls9Ql9EUo92K7dVVwCd2m1swSWzKNVL4yyW7DYeKLgZUw1bjeyQBngXA9y8QMWkXja+KRO0
Ew4wzXY2mPO33ptexAcCSaE/E7ytKDUDSzxdVmVyqFT8+0Uo9cjlaaX18QKh6fIjDI71VJkBOl9F
5OPE0r0saysP9EUY9cBlokYKFtjP4bWIzeRBeQ53skPQtsbX7Jv43A8ogLNT2ts3abWz1DlmMWyC
EWGRQH26mvzaylFHwxxf6SsIvFt2wou1q8Qarrw9oyawdBMWSgYS8l1mg9yTK/fl/DxYv+E+JuRM
K6eWdhUY6naMfd40tqv1UpajqAE5quVYbwY81YcmANDIslP9Yideg84HRG5X2T6+llkKTHTlXJc0
gs4tIYamI7smGeKkUSFWuNY94VieBvO1Ax/7n6HTbTz/UKb/SPuInlZ7PCdZ1Yz8DGVy0zsM+qDR
xrDKR+1O9nuXQA4nP4zv0W3msZ7N/2IWPiVTF3XUgGAn8wuCiT2BIQl8BU1nQAoySYsdq1Fx6yzh
5ZCeNyTe0Kj4VZU4SWoFAJVCd2vlCALc9yHBQEsgdv5lpfkI6OjTWwuilGZMDH6Oeejs87cJI1WR
JTyFZvcUPXWSLxh2m//UUnPaEy62DOhwh745yCqzeEJMwKWvoB4hfhzTYiEmN85iEIpW4VvY80CT
D57aoN13CWcjZ+0kbX0rjKhulM07ygTXQyS/Xd6OrSBKQ++8BDcZA0too/+673WO0m3ST38TRG34
lhAlwxsXIQjAFl9FcbG0pHo9Qp+65ZR32XWzpH9h5lci6HxFMMzIOYHV1A2U4lUD2UEkCFdZml9F
af68qKy+ePLFZ6f4uSKajjAVO7SMj1jRNI93yGgt9tKP7+LC3y0tcGW66qmtqtdqYC1z84VZr5N6
zgwx43oedXCkzwRXsGOn6ojh1RzQLFwB9cEZdwvYvgumyd9yntaCqadNNGQuxdQ2NriRHB3sCnV0
EFAGU3sWKMKm+VmLol4zZCfnbMmwxqn/oCfQOVO9iZ4AMf1zOCUngTUXw9xUygQtImfMWYPT1E+q
NzvpoQBV9VWF1pSr3pZRMEpOkt93JgvCatP0rbSIskjcnMl81ENpNePHlJ74wNeYZDssGZS9ieM5
72oem8lr6MWLhh2nGQ5QjRmdSVsOwfrMqPAnSIA/jVEAxHYp73PqYhrZe6SDjjb9rmsx4/1n2BOF
siczzy86N2NNQpc5edT4YD+xGeaRccPPGr87PlATFTJaZ7LJRdP0h8FUnJK0qDn6i4jiqG8cY8Cr
tYeeESozDo3uAa+7QBm1AYoRqaoldLnZ4JUCQfrlNbKkULakAezEyCs4syCszUmJMXKvWwv3elnK
VpYX1l8XgY6MVC+mLL5af3GpgIjTw3JE/uzIlrBTrhRPdaM9q7D2wRt1bpU/JVFK2NQaAigZkgY3
uemd0dLBTyijlu2F+1Yy9bfoXrYHR7EkxW5O/eGv7jOahwClIetolCYbvvLYkhHYYmIA+fo08+Yo
cLsuzh/ALMui/Nm8ACtBlOEweg4cgjk/u1JYAr5A86M5/s44NvL+n23mSgZ1bFGVaSmqNbgAQXPS
GuA1dhUY3OIgeomE/qi3gYXRHNnRozww0Y2tWBmX1S7jK7Zcbn31FdSR8gXa2foeXyHB5Qab4CE+
JU/Cbe5LzrwrWbPWmzdiJY0yLOUY6HNApI1D6U38VRU0PqewTMumrfyUQqeUm4ErJyMiUtBYZc9I
Lv5GOw38TDNlwRZLc4zsBXr6RyMtjC01KMcvlrIBUL0QP7wKr8Mx3+fedNv8Sh9EwCEzWyM2/d3V
Yikjk8hdXmcK7kT6K/6p7pUdGRcYn4tfs13a7JkPxgnSlXxODw29EyGOa5t9WfuLNO8SlqHZ9IVW
ayLXc3XPS33AnDNIoFzeuOLF59SYzCHfj4H4N8/ASg5lT5ZU4yKF+FxiLHhNWYK3TnJlrfAZl2z7
jBSBoHWLwKwhv1+tp9OlJZgFCbUbsDMGZmlYlRu5zQFseam+E49gANuJrDnF7ZP6FEptIlCcjTSb
IFTvdbtTRqeU7HBoTcbatrX9Uwy1h7UIzt88EJFVAySkr7mEvB7XzDgtTumyK87blvlTHGWZQy2T
4pSDaoQZQAT6crjhOlYSeFv9PmVQlrk1qgRUL1hSELRWNgFodU6sGYP3y7e/2TwCVEAYFdBWSEmC
q59mIzLbyA+ODgGrL63mCVkdv/PCexY7+ubWrYRRpl6dS6CZGxCGFKkzDuJTpSZPlxd0pnMSIfQQ
gYQDRJzzPp9s7oqsUMrEq2RggMYgGQjuDaXwLkshu/Ll5SRS0BuFIhSPQRu67NDpszCGLZ94vRDa
TQIlSzWraTozqydzqljO4pk6QBwAjUBQQ344YzEQkiERgixMvayUbiu1tpNuSuAxVu91r3eM+ySd
lSeJEGSlUH7lBYDxUfcJtck5L9Il8QY3vksPPQKy2tGuDbvezdZk5+CJCICjqHjGVbULT7qNBjFE
p6+BKWK21gHO/1/0OFHfRF26rpKXXgLtsMeJAvBvDFMGDNz0FneMJMN5ZEoJou5DV6A1LUrD2CPD
b6OX3Ud29SR4nCcfDI4ZHp5dCEoadSHyMOVFro5Tr2vBrT1o1qSwmu3kM9NPyaA8niXOOjkxlsCV
stYWZ93MytLlwUkEb058KJrkwPPStRGnj/hnghlM/XPPN7uon+xGiSw9LWxuyE05UMwQyFlAejgF
MXcLbFjVjJGHMcFZiWR0g+baBmGAjbfzuVIwS5eqdldofj+AkHppvIZD+2ynOWU5m+HU7eWKj+AF
JZrbJ5NZZRwYOjtzHMOjNFYoH2T25Tt7Hjt83QiabW1ow64f8zH1ltfJVq2xt/PeBs1l8NB+T31C
ax66IgKxx+ApttsX2A9mfYTsNW03yHglcOownHdWAJLHaQTUfgJCcMXUZ7M6jk4mmdFz7EyH+XuO
QdLGLN0oNJXHcrDYsE5b+raWT36/cgPCLozaMgExY2jcpMi0jDLDeJzXKbDJawmU8VArAU+x1iUe
v4/eZKvF+K90p3jaXsJMIGdHrPt6FsNQ8ijDgD7jMlQ5rIjfK26D25pak2V4JKUTPV5WoC0rvF4a
ZRoSpFKlXIlicJICv255WMp33bgTmCg4m3JE4AboBoZwz2oQZULySYmaeqJHSnbNdesFvu7HFhkL
L92KoMpHJmsM9zx5TnbyUyxdjDAMpWmFLMUjAxy5eo+HLPwx7PS3QAKYHEHaDC3xSbvhbN3RErSN
d+8J6zA31XP1CVTckiMpIst1FnuJ3/lCapVewpvao3DXABbFKZz5oEdukTiXz5Wo5NmlXEkl/uXq
UsQTF8yAFUeBuAFHdfyg15WpdozKEmtplAM+hmhYAbp86iV1hJpWAyw19/IyNp+u9QFSl1vVsqHj
uwXG5ZaQHwim8IKqpKu6zY8/YFYiTxO1a5qMLhwDLFwbOZ9YBLa8GMixB+qt/QLuxcWdjtJH55S0
n+3BMm5nO0f8x+wv3dhKSAZiL/g1NnIweZ9OS1koMa48dw2odREo+mT0uMWPQPYq0NPKuhxbInEB
IA7VbcIB9lVFgCVZzkMEkZPeWZ2hWEPy7X8/PQ10XwTDFECfZ+O/aKrS0a3ZxR6BYgPdt3TQ/WU/
2uPbH0E4bmnLF3mU1iuKEoO9FecHsmX0A8B6wsw8TPsPnEFxxyrobu/g5/KoHUS/lljp6Dn1pLlz
mnbGNHxlXd5CeUsl11tIXYApiOQQY0GQEWsA/J4mzQv63EETdrPPMLaLvvEsN7ksLGxhmL8VenYt
K3BfO8HM4nnGPE+252b9tRClqzRbfgSlcR8KnZf3ohfV/LFL9dyKRkx0hhPq3rEfDdlJlCWTH+rT
VCT3qMK5kQAMPc44iIbqCGJ0GkT+vVZzwGMJstsas9Mv0y6KDTMCWPfSIUeiBjdKUj5wveB2asm7
g4gpFqX5dXl3NqwcepVJuznINMBdRdlWJPVmTJ4b2JxgH+c3zfJDYPHnskRQKtX3Qcn3ooqL2fcW
p4KCi4xYzgLDx9hQpS8roVRpUsSybEBt4fHTKZJKM9VY433nlVOMDoPuCiARqFnLBo3KXHX8PEaa
hvsO9FHSwD6AoL5BfAM6s7949NayPsKx1fPTaEbTdTWH5Xj5t8JvQPXEOdpj6Gu3spu7+hWz+L/h
YHyRSKkCtLjIjQISK9u4Bm/aFIP6kkT+g4kpu1Gw2yMItyzOHwrGFT2vw33dWIlSkUGUtFRf9BiR
rDk6oqUdFuxvcW9ckYZ9vkPPA2h6fJb9Zh2oROlMq00pIBl1gAldCW7lTrtgV1yF4JBhczeeN0GR
NcKOo+EcyPJngCb5IhR5htF0t3jubHVPKNqkq2B37G3RzZzQfWORAmxkIyBQIfhWiNjPAnbZWMJI
zXEhNHR0JonTKI8N7MooYLaxYzhLW7qDqpEM8wX3FMjlX19CYZ6SeF4GxMeTZJZVe1sFlTVVs8dH
tX3ZYn2wclEuBhjgPmWRb1nfjKHQikwdIQvcJ28KZySeNtdgkOjAiJny087gJZPjkUwfksrHuKq3
hKof556a1/wjVwx+zoluqMUP2SQmNsZI9qCcYzh25+RTOO71V1JhAdJEUVsQd6Szhef653LMUJ3P
0K+UuJo1vpKhNnQnt38w57z1hpNma6TtAHCnGXRWtxRboG/UfeyFGO/BKB1ecBvAz6UZ3aF1HV1h
lw9k0/AqGGlAbxDhJaUyCcOEYtHEL3D5WjQLjY0dTbeXJWy+IJ8S6BB9jkYRjHdYUNUppiAONtTd
yvSWpVnkup9p1koOZQH1dKjFuYSnQNzW5EY7TAeMbHiDY+w7RKna2+VlbR/USh5l9hoVyQ6xLGLP
aEPMKJcLwn6j2hno/7KWaL7OFN41xP6+7eNvseFzSfUy8mnHWDbj/Oj2U76falnjyKrTp6D5UXSP
l5fJ+vvk96v7OgyJrvZKHnt9xFmj/qhVL5cFbKRPCG7qPwqoUcanlNs+qKb6d3KOPJMSAn12luR8
fI5caRVMTsjtIsyg4UsUbQjqoo8S+OKNX1Um/57oZj6ZPWAx0bxMOvNm0SkrWw/N+RDtWQDULINO
Gb6ZbzHawLfgOnudc+U6rkRX7m7iSHSC8f3ylm6dmfhBRgRDi0QfdWZiNc9DLOJBrorKSebHQmHG
a9urIXxHv0VQpxZrXavxYOH14m8Z+gPiXbrnExtcF9fSXVAgjxy/VXvOLworLRgW67zj+uMt/pRN
7eSQIyEvhwE05kf+c7FzdLKme8Nq7T4CwHWK55/V7Li1oQiewIUN/Bm8C9RzYAD/c8p5SBxQXI5H
QBBxDP93813EFC6ZZcbk2RnbBahnG8OIRAXVZXkf6X6f24qbOrov3HInkNEKdv99ssDAa9fFH+Ti
yXnRxhNovPCKJcSrZ3C5QWcsVZuniZd3L3A1prG3hOTmslpu5RFJsI3nDRia4Nml9LJqplRs0izx
0tnUc6deUJxqvQjPmy6YvGRxijt4mn9Z6ubZrYRSmqoNA99VcZ142RD3GAgKdKtMR9boBUsKpZMj
V0RAactRX5lTzeUw0m/mKeD+/91aKD0UuVGC9wTnKRzHq1roHoBnzyoVba5EB5UrQGjBak/HlGB2
yfNihAwFQLeF9r2YWTH9h/05Uzbg90ICgbulG7JR4hvKZkTeoHX6b/qeVK2rJwzu3woHxS1I6Snf
z1eZKyYAdle88Gb0xUNwley5PeaNXOOYyYB86q+5G8Sj5eHyHm+aF1Qa//k6OmeaNlUhRyRpM+8R
t1m1V91zd/pxwOUr3f4l+8GKFreKGPpaIuW5cJHYzUGFp4F0h6oLyvjIJrxE19V991TtJkvZlwBt
TlJbGk2UBguLac43r/9qzZQvA6zGQqk6fIHUm6kKEt/qDdAr4DhBBQtT3oHZ+9kfpOC23v71wqkI
rsursu2z5p+3f0BmEwCtTFCRrcdqLYayOzqfcqWqQkwkljbmD+zISN2xvm/VO/5/78rA67QWRtmb
OjPkahqxlYRLFYPrrbWY8o10W9xlTnqfMZkJNv3QtUDK9MDMBIHSQ1/l2+aYIl4I3/lr7iQCA0P7
LrFsONGEC3eXbgsES2w3yR32Ur2FrgLzCeZ7V9u5P3nzgdWxw7wZJDu48j6NuOIQ/0Lax2aiPdUE
dJHdmuleBkWMQ/CmJqdZzGExgQfVYgqdCWW6/Wqt7gYVIVWN3hdgIsbjDzAC1UqB/2aCkhc006WL
okm0ZyU2xK1IZnWiH7uyWnWvCSOympBIkB4i7PHkd0flWnILt37nrNoWZgwkqQcF6RWwIIOeKjux
eurO+z+/6vFHaWn1EYoW1vrC4yP4fYcplmEnA+/hT7jKWRssUsYHKAiYGB+gwLwXoVfXhc21kCf3
lMbkUW1gw1OxTPzHAazW1qG5LR4ksjYvviIcxIKZ2M0OQHHo3gPeulczHhWGoRMpC9SpXS5OGtEh
cMGFwu0ogUDbOIXFXZqWVh4ad0b3v8+sUCdIWSJpKGO0sSDwTnxA371Ebmp1AGlM/R602RgUZLWG
fRzUBdsgUpYoUlWO40g94OOmAICisXmLjOxIu142+Z/9CWUygvut7FvBrN+yENiNbMxQ5v2h3KRy
qgUt14lF9AIvRSWpu5+/CSC1jh9jhHqCRXh3uF9pDLgs8mNoo47AzA+Q1V7aDcp2ZbUGT4JYyvQb
uKAcabccphcU8vxpL1hou91r32MMLNj/zn2h09xohe3yRJliTz+d0LjjL7tqh8zVT+VjoX+Vd17Z
KjrTPbVyWJfFh+8i7qsH0VGwTqBzWppX+8mudsEPuGNKJR7Rhb39YOJaXWBRV1KuIardPeORvcIg
oy2/ScRepK7xxthRxpNH57eVTMx7NUCGYtxPYEdvrXiPgjqs4R+RdDGMP53VrooxLCoDG1q9KvfG
K7FNpRe42WgbQMuPme8bMT2XtpIyTbkyF4NOrK+uPBT6g6rH1uX9Y9wDiTJD/dKpPRD88JpxYO7l
X2T09c/oHwmYhQiGF/sxSb7SiqCPDbUnrpd4K/n6KXlId4U97Ka7ZifdGl57k7osD4X1eNFdg9FQ
BWWuzsTWxLvMHZ5EzgzepNPgRLmJYRO74RgBLVMkbVi6SUtB7kLCBUBmW6mTv6OoBV8ADNf7fiey
kuGsbaUcIF5UUWJUsa3P38AN0TxIpFnw7Z1IlH4Oj3/Anca4cTLpZlwdpKgMatoRB6ixe4dwBrfo
SIwtYQ8YwEPLeJsZ+kkHvGDbkAO1Rbe5LBlwPcYKT0IJDBJ9RreMgeHSy9eBdXwy5e5olVREqYTt
zDHQSry7GvGu1ZkYlnDAV87GpmEtkI6yBn2eCx0L5JddiAmXFKOGJVBUhUJlpeYYkZZMGZNKK4JI
yrG24Mf8rXKVwkzc8NS7hJ2t80o7vSHwOzFC+H+5qZSRUcal6MX595PfmBLmyoFX75Q+aB5N4tCx
ABw3K0Srd08mm75S0UjCiEttQCABRBuRP47BKQhDfawljNKHqHiOT5NHDAArWGcYbJnybgKcpGaI
uP5V+YPLnrOCNb+wWdBdr40yMIba9mMJVlVX9iTBnC2xtsAYYeeW6le/4mPqF1fNXeqy8iDMm0EZ
GjGe5ZojmRc9NQGJ6XDoNghNozUnq/QFJ9oj3TMk//I+0jPI9RJLctViP38bG8Trh2EXegup8e3G
HcdS1U3jBnAbHrijIJanCxFiUMUzkCSJg1b4iivsNIe/him1UEe2I49xMTaN90oadZZ5D6BkhbgT
peD1mKn72XyvT5zTOejcRbVvykzEdH9CQ7kZ8qwEU4dpqCGaOlQsk/f42QJJ9eSiB+rQXUvH1Ckf
DYTuC97nwlmcP+ooY2wzzTvIcV2cpSEKmwSgenhQdjrw4onP1l7/xfwICbU+F0tP5Q8Bz+WKgsXW
/avUvI494w3eNOGrv0+9GXKmTlqW4e8vMeg8eX0+lJ2SWXo1uO1iMBw2hsro1HshBW0TiiVRUOGU
TMdOuk2kf7ke6p0Q61HNjAxaOTUnRfkxl8Yu6w0raDL3sv4ztJBubdAx3Pw7lSJ7pAln2DVOizGY
v6mir8+feg2aqhcwFQUf16hOBSd4Sf4/c1RQGkZZfX5O+KXOoM7lUjtovXcy3bm8Vdvmd6VklKlY
0kkUuQJeF7kxhNyhPXFXup2Zhlc4zfvfmfuVPMpCCEMYSksLPcuOOixDBVoH7c74Uf0kENb9y/L9
8vpE8v1nkc6nPHqAM2jnRY1r1LiSY/0NPTxX3EG4lm/rb+ANl+5bJ70iFbccfDcIX/X4UWtMFTkT
wM1HSAsRpLN6d/mTthNRq0+iMv9qMOuFNuMeGDuQJTh4DCI7cJe9ZN2jHdtmei0bY0BrO2VQdgQ9
jugAESAv8acjuQ6Z2eFCiDvWTPWmk7JaGGVDMkMtMgypxB46djDUpJrd+MDYO4ZNNCgbIrSGII0h
RChm4at7Cb1upRWjZ/j7E+eRNF74d67XalWUl9lqi1FWZQqNDWN/AY2nWA4mY1msI6JMSdwESS+S
IypCT9eindqXphi9CClQbsTHQLgJ5s6s05Ell3U7KAMz9UKkRDrkBid1AUOAuhfsco+5S3gn6IBF
cnT5lb7VbnNixdBbUwpftJIyPIqm9bpQwvCQ+awmMufH0hOt8S4BhPjiqdekcTG1jcRMv6uH+Nrw
WS41y/QZlClquTmWpAW6NFrpVecrhwFpyhxsrQBxU0ADF9/rOevuk7v2380R2s2+RhAd1yphGSJR
p5iDTYLcuceQK6hLUEoZ/gB96/KVRBH+qzzEnEqbIPGNXUbODDWTY+UOB3RsDw7JiAqlNe4kn6HN
m4m6/9wYnaacF+ph5qsaRzu4o8M7mb288D4oQmzxhfUGEwW9tJ+0yUnmACTGMO9disI1/yJIYHwA
U5raP9Xz6+V1sfaSsj0xyGgSjuhLFeVWVWtmlzIcd5YEytQEQ2aEFalZ6gNg0rvXNrm+vISPbPyl
/aIMTZbNTVrkWIN66kGRKTugs0hPnBXuRw+lNaKJgPtDAYYkyCVftAmYWGnHtnYjvF3+FtZiKduD
WUYNszQ9uk+mwFLyxe7nmOFxXnZqwbbyVfuVtir4jNQE4Kdb4ayZiyz5teFeXghLCm1HWqPOyxhS
4hG4Q9KjlO+0SrQvC2F4DTrdoQB8KiMKJEiRb5XeIhnA9DG1epe75Ty0Spj8juUbMtb10Yq9ynYM
3SAJ5UdmtRM8pTvMDXpwM4ZGsoRQzgkI3kahFeBEj8C+zrVjUmOOk2fB5zBsPUaOvmpC3pVTITW4
WTPSp2pm9if9Rr0nAXgCyo/uxGpA2i7Qf9rAj+NcbR7CHIy2k/aOeZ9fAS1hnx0AAmD+din/d5iS
L4ECOCO/Lm8yiiRRSZ/hCOCEsjX7AgAAPukhHhx+MLVf2a65jV3mE8p4zj6SSqtVyvw0SQVJaxLk
JdlCqzQmyhUHCNxoe2Dp43/ZU8AOKGCfQs8ctUpQJ83FpGDcAWgA+l7aDTuYq9IsybgYhm33LE99
y0KpPLqhQI0J6HI6wG8VPSk1vUq8EDxCwKA2y4XVILql/msRlPr3fdHHASit3VpYfuZN4i8K5EQ8
s9Vwy3FWQdulw0EG+RTdwiFkeSmpJAElCObyKrgIvdzpBeNRCHWyX8Iv+Vh5xg2roYCYPvq5WUul
DLA+DU2pLAIJPYJ966WehAF8kd0ysqWHazmUCeYx397XMQJlGZO2I8p0dmEX17WXn1IL3bBXqR+W
AN0T7XknfR/3UmLGLmutm+Miq4+gOziUMPz/rvpRKEy9MXazMtlj14GbcdSesyrdp9140MLgZORl
Dfb1zA/VyQ/H4hgYTlyzSmOMI6ebObKinmV9xObnRhs53dL+kmUFHYRtZC3TwBwY31Blwg2B6wJM
LZggysRiqqXthQm383eFqrWK0icAQhHK0ZZuFg7nZ2heKRlodkSFKBX7IpZc4pUJUhoJvFwAh/cM
KbLwZFltd60lQPi5bTXOatJvl9/h7VWiXVZCxyyA6ymHugGoRsflGIufYyAJpQ8qaATV7PaykC3k
Dh3QtQDg1AmAB43cIdScWg0GnisC5tLeTYCnuSpvDbf2uMHMOBs4E3vSGBwcxGN2i/JYZ4p2/YC5
GYcEawYa9yqL9aZtLP3LRxF9W+10HuQ6Xy0qamZ8eTJUZCJbyRaaxbm8+E0xAC0BN56A6SQ6VY4/
PBsgrUNbcGCMJt/0uz4RTkp987+LAYytghF88FedcRkCi14KIhHIL/X/cXYdy7HjSPCLGEELklfa
duqWdxfG0zP03vPrN9ETO2pB3MbsnBWhahCFQqEqK1O8y/Td2LsdjyZ8LfpdmmCi3xIFGcSxRvjK
bjr0KLz0XnVUuUjH1cBzaYeJfn2fG01bIZPG4JKXjJYeWz1iLcSHG2LpFDaWYnxbfAcRxvVvuJqU
6njGa1TOBFOnzJmfW/CjZUWRnJ+zEG5Lre4UusSJjsRLdsuTcMuDunwXjUCqo0N73tR0DbLfMnWf
Cy9cQMimSk38F04u3mdOt1U2OhD0kxP80ffBFuqN7kDbRxhDdHLvjJYDLCVDnsftQK5lCJc/hjkS
IJEVFswF0Od8+VwEJzq5Rdu6ZXLofvSP3Q2fQGcV6HRpk3k3tQQDwFqMgCf9lG3FSe/xrA9UK8gw
oGhs68RS/Mkt0f4sXNw/Q4Y5aSt+xVjGHe/xvQoXxOy5LipQgUNKxuxFNZNcjxucITS3X/Ogf02M
4AHgiFfoLO7aIdomle4YpeGABOtfPMYvTTNfvpe6RcpkI/GVWrPa8LdQ8OjIVnGolyaYD133GpnH
FIW/MIMsIUQInNIvTv2R4gbxYkabuXNx3Zw0IDBij9vEoytgLjbj0jwTPWShUZoeesQ41VNvF4+g
SHDkJ2lDgI7vc/pOHw+UMp53wlbfSlDXNQxk2hIBl8jXE6YmtWJm8wzDP4stxTJPLyYqrCPSbNTk
/sGc7Vr2Bo1paFRB+wPTNsyHroxJKOdYplNaFGwbg7PYwmCPI0FYWnjk0hzyzDEfNg2aVDFmBK1I
cnRrcsSb0M0B0ISK7bwVN9zvybPHhGfSpQLIkOi96Y/AR0z7wYbS5Q4fE8oN3Gr/mttcfEwWRhPW
zQxBuSY5p2HNvFddjNfaXbHXffWQeoErvnd3/C7DWiS8NMvkRXKt10s7gmssTV5H+WCics25a6gX
sOcBIHsJ49gy+O7ZzCtdZFNMtTY9L0w4gS9gcSpwBGJgZLCS5/wxsMxn+OdJ2nIs01vsmmW6wRdX
Th5IuPxkrE31UZmIjA1uunOYR5U+19wK0HQuxmz1e1I2VUowBVUX5kxoQ6yP2QSmuJy0rirUuNVx
TjjfdNVXDAxXU4IiCXPHXxfWJGPaSKRK/ToOGqtu+60cTi9hW7hTHnjXvyL9X98+IhIFQCCgmKKx
EFUxjeJIndTED5JdNL6O+clQPq6bWE1HjE8bLC5ViKNEDsYaQM0DHRkoPEhdSCgrvdJSD1TANpIA
Xk7OR1y9Jy6tMq6PaXao+qhY2eB12/iY5hilUTFC1H0EEEB1lx1lfwgLq7uPb2VHfqlfri97dRcv
Vs24ZwhKm05oMFPfQ+ACiCgrlN7aULbFunH/f0t43GlnCUCMLTL+YrRg2i5JFXhCKGziqPAyU7xr
FYjsJBx83ioc6dIUXfTFmSuxj5qYabRJWmwXtC1LW70Fat6e7uggPrrFe5LYvOi55qSXVplTF8dd
05rdgCjWE0cyDK8SKwfCpRyXWTejmhAPUgzRZJlvtVrTpkJFQEnyu07JrVnJLEPjPCJX/dLE+Op/
rTAv476NBdPoY2Rnh/QYyZbk5W5fWwKQsYtPOSzMe/AanM9FLKHxbHLJ+teC2OUvYPxlJKaZg2WV
pjCinf2q7wO/93Ofwh6FFAik2Ot5TxKeScZvIjPrQYiClFScF0uae6us3euHQFmpOBiXq2KcpA6j
qWwN5EdNkG6nSLZB2QE5KiixWH2AjEmJ8PCKNM2qe9UNW9NuotIdQuMkzuRhAmlQo+YOSczt0Ep+
rUK3uC12yyJvi3Gxy6DeC6AWs+c4OKB65kpK/zpEGXRHEsEGQ8ihV80XIQAVRtJA2U5rYqs1utsF
WbfZkGMbyUdiBDxum5U1o8ryWfZgYswktgmG12VM0x3SZ7WxzNfoDaUIyYqAEFStWLaUu9GZnhsU
nnfcd8bKpn6xzjwz1XnJepUey0Zo7scIIqSYU1aGcT9q5EObBWA2+sEmcujlOriZGsVTiuVASHwC
KR8P2s49V0z+WMQVSPhrnKsBMySvwgksVP37AoUPOiRgupjVXOz0IEHQfrYWkCWK/HrnGl7g0gWZ
lHKo2iXLUqB768ZKttUW07QgNJj24EuOYFsDGcWuP8gYmDWO5iF4SrgaoldDmIT5eCY+d704Zjo+
AoXChpsFjwM33KlO8dy4NKY0NwKE166fvFU6B5o7qLh6TGwdc/IkE+KwEwEBgXbmHGrxEJs+tE38
jpbAodgMGHRq7PmlhMQLL2SvX0gXtpldR4OgU9S+hQ86zUF0W7vbRiOQzqnfuJMbZgAA/xO9sJWD
h3/9uWRmp5W2geEBRVxxgSqCru/LBVNkySMpSqgwdacgzTjxbXVn/7aIrf26s0IrFOqIVrdfgcq2
qJ+bFOyuw8jbSxox2Hzwc2GQLvxqRioTIQnBGou7YYTUBJUzbfa1c+ar9njz3eda9zVrTPxSzEXR
O+V8E9EJVmXftpaG7D20Mk849iPKRbOD8/IexFYT0/Rig/SC11BaBZBfLpoJZGAxKrWwPi8aVOAg
60Il4ai1dvVBtRRzSM65lZ+AicHOP66fHXo0rn0AJhlI8zg0UwkfQC4KiMhGYHoOlk0cDEhAkDJq
IBS3rltcZbe4XCx1tIsUTi77uYCEaALuNcWD4Jw/SW78TkaLbDW/Ofa35QPmaH81QNiJvqLxHGzl
0rg4OZLIZAKJ1ipaXYJpWr0hmpX8am5TNw7tVrBklK5lq4+s6A7Pql+cZfPsMkGqyiRxLiPsMeVI
aW3hYXJ0r/TpONLo5BVmH3mFeRoDru0tE5okNcAUv4k6M4VS/dVlo6UTHmSLtzAmFJliFEErHWbE
jPxuhfQhqQgHJ88xwYIcmqABmKeBl0pTbaU9qqq8UX3Ot2JBDWaWS2HdIbr1WeoYVerUgWkZMbL8
drGKVLblpXDN/p3jFDSafd8ig6DZAN08la2ptaRb4lqhbaPzOCEtIZLtX8QHPO3U9W/4aYrx+6ou
py4cYIqU3S0I0PdhVT5eX856OEXJAAzYtKfMziuKS1cp+aAnvvFuFtbggWH8sQX5KMJ47gvP5NZ0
e1Te28FKQVWOkbh/UOhavacufgP9DhfhZW67pJSRCGJWPdxQ4GLsBs6UW/Jj50YbTKo8BffK2/WF
r0bRC5tMSOvTomgmEyGtTCZXH2Ir1qAoSX5qoF0VNP+6sbVyBhAkUCUAfxVknr8NqaVjkKH0/leO
RbHZaDmCTRY0BIObwVtdPCF4b7aVr3rZTmUxFrkUCWqmlKnfpqmzNNFOxUhjOU4uZ20r1/8XO4yX
DmQqjDmHB427pcT8vwTm38o9T/839j+YLlw591/sMVFZi5JFHnVQK6Z/+h1V7MU8imo1p8QrbdPu
X8NHSjsQ3U03/J7V2rX/xTgToOMuyipxwfslBzet37vJW4iS7GOEUncA2HkBEeM/WQlqCf6Qylo1
/4ttJmo3QbSMKgj//Oa1d+n1UNV+ANZxn0oIGffQihHvr+/tSgC6tMjOVoE7IxnKDtWNTFes0PhJ
ePrnnL1kFR0DSVUHIuDkD80rpkatUfhpgH2/RrVPhjZ8OchWJ79cX9Qa+OjLqqhDX4Qb4AEwjEHQ
dqPIXQOyvdBaXe4WGxo8PdAk3K7Byo0Be58vbja8xSSatBK3bSgXTgTod0OSjdIUdjbLtlbem/Xz
GNZu2wq2mcbO9dWuxLkvxpk4l2hxVg4ZjXP5fEozXMQCCewuUA6LkPnxrMicZHE97HyulgkHpaCO
UBzApaWQ5xZE9WGwbceUsyqeESYGpKEwkbLAMSzCAaoNuo22JB7xBsfMWlv0y9djjnsYkww0Kvh6
4q5Gjt/eNJsZ7O3piYeIWytFfLHEHG65k/VyMFVQOJ2Kx+lhfDJbXIPgOByf/hJQaJ7r2+a9+613
XuRmT7wxcbotTFpzaZ+drqlmeWh6M0YrjRYW89pSVMNKcS+WgX/dI9eQy19MMe9FpYNsTkVgivLj
SCfplmYd8Ub8Q5MO4y21haf2kB4WiJcA2o7GqB0+KBTF73Ffcet319/Oyg7UBEOup12Kn/LfMsTy
EfrmOaBmPo/RheO0bK0YT/+RjPQTm+Ad0rV3Y35JNE5wWyNx+fJxmWDTjqBXr0Q0DbODCUo+pG1u
jlcTKnt1aQkQ4qi38xbDNZ6wEX6lp35LJUB45R1q5JozMUGnAM6k0uM68OYodUpQSOsip6vA+5ZM
lJmkfDJHHZ2aFjAJtQAvjFK5uvl83VX/x5X76R9snEm7bpE1bNlox0cZWXGNIaXihViGlWxkLpfB
Gif2l91j4o28jLUeU3sZOiV43fvqybBQgwYrNuEg6nkHngk4qiqokYRdQnl9Q1T4hTRag5DYMX82
6foFaLJ1qCyaszTqUXJOtsOBDiUNkC9Z7Pw22/Fetus7puBlZgJZpIAo/uvlro1K3eYqSCpH3T7P
I/WoC1HwYpJuRGe54QtRrLrip0U2SarNYm6KAIMrUmvYWdnZtfasibxsfq1qifbu3wtjUyWtCLNw
zODx6P8sYGYiFq5uYlPAQ2eFGTgaAqsG2oJqFP0bBMsX40zKFKZGI9ZEo1El/kFp4imvDSQ0AWH5
mUcYLMHAnqdz17yaHgKRRBn5zsT/Xzdz7MD4u5hoAQ0e5IYnywTsPrAoy/BkR0dA4kK7PlU3wUfU
4g01b4a36+d/NY5d2GeOIzGyNph7qCf0Neg9hOkpVgXOMaT/4luovDDB+Gu4EF2vA4yR9d1TM9RW
CO6SOG8TqyuNpyUHotHUeFFt9db7tHnORS4SYFCXC2Of4DXaUdTMYFVe7mMAxRmepyP/fHA2kQUv
66PUp6U2gyj+BAWhTbPXfMn9Byd/9UsCdqSdVe8VFsGYd2LSJjJywsapUAaNnOGXTLxxcSsv2Iao
7YOUPv8pgbBFcZLS73xeuWb9lX/xC5i7FxOBsplAvc1vwGG8FXHr4aWPoVa/gF4FuI2jGaeEG/FW
48+FVeayTStBJsEAq6MNrg/QtVUPOR7CdO4S0gNuDDplnmgkzyRz+0rikkZyjRw/zNr9kkjPdZA6
SOt4wz6rrnOxNOb6pZOHNaj8P8uhjftPCEbXX/UXdphzXgkgj85bAPQo9lSGQlr5W3lRDCuCXAB9
FyqumtuyVfiL7l6PMGuIXxMyn397LXP+y0AoJYin4KbHzKyKMsK0j+9EUFMCWXauY7yXgSPxemCc
s8LqrCdCLC0dbefPmJRVi2cwZLqN0NpmfkwMFHF6kVPDpzv1Lcx9LpMwOX+vDsiyFxNlxny/jK95
OFkgB7Uk1MHEIeQYW3/hX1hjrqtWFtUqbUAaTSEn4zHeLfeUNxDN5Q1f/JhrjWkFTRNpBk1Bm0DY
VFvZBb2cLfm6j3IisNq8R8QZmfP9S+rAXukGbkU2nEJnS5t0vCBQsBXtxeke9BcVpjbITH2yFaGb
BAQKTv5ftbfqp/lWFpZCrAREfrxX63oc+PwtzHcWijmDuBBCrj4Gf2oluBXCwW36zOccktULS/20
w3zh2hzqqG5xhai++Qr4/V4F74EAPr3E5eMf17pdJsq0CNY6utNQhfmadUxTUqMnq9B0tQF1avpe
3+v4vFSbufjT7BWfzltXk0WHaaeJs9bVlOPT+Ld3eGjWcqPhZFZFkFjVCAanRVf+/4mJyxWyYuQk
k8N5jkF33lXaIS2rg54FN2Ci4mBNVt3jYi2Me4yzLCViE8I9utpq+3eijbbB5W5ffchoiokQqhAF
7ONftwup95JhG1ELmoxD2fcuAMiVpeT1U5nlPMXS9cN+YY25KuS4rMQOFUQUL1CCRUVIw8izS1Oa
xg9AGcjrva5/w8/VMc7YZOU4FiEmQpQerabwWa8/hryxrh+w9aDyuSr2PhDEeijTCkDqMuwBw1nu
IZWaWEWT+qQw92BUtxQtteumsssRDxzF6uXRVaDp7DVz7KkqGELQpb2Jw+wIFDraRXiJFH311KfL
y5R199JclRhtaPezyiMSWc0RoO0AXWRAD4zz0i6SWX2qG7U2sCH0tafsu015AM3ghlcqWj+Xn2aY
lGcUqyrVaMtUMoidiL2VzDnv2qJh7FtoJyJYxSA3KH7TlJ568CoVI15Zf83gZg6e41Q7tfkBZWk7
88N/IRaAuRsq2ShLGMY550UX3y7VOzNdQtwl3fhadKMdkcG77lnn/iG7pksTzHnJRlWJBhPo58Gj
cI0EyEXzNDlIwb1qT6vuohfbCzQqyUHao1flpI80ay18wy6e8g/ZHzdU9oxHWbAWNC5/FnOsoBJW
qHqNm6ucNgWifPGqp7tY4N3Wa15zYYZ9aWmJEYlGCyncsSrddqqdjJtZcVbC5gNy1xtpiakdfwoC
K5eAXF50qyaiJWkjJ0zwVsPE8zgTCmmkSPZuCBMrL4zfQc9LKdaXQ6DVhoNkSizj15CmkSLUBJnp
qLylBaCUUn+fd5UPysan6765+l4DNzmSewzH6Br7YhyksZ2h9EdhtcoDbanR2hQtp8TNmc+vuOGN
2Wury4NuhqlAREVD//nrZdULBnQmazQrJlF2u2jaG0LlV31rixOS/FzSPioFMtvNFO2nUvwpNvp7
2C83g1Tsyii71UG4J5wpRYbWQ0FmO7bFvVCMe1x1Xm8kL51K7CEot8QA+0LczwdzCnZV0p/iTsqt
ZQBJopRFlmCUz5McwVf6G6WMNmoU7w1VXyxtWD7iSMu2tZbsKn0Eh1H2Q5zm3MG88HM3KxuE9lMo
q8dKJ9so6PeZOf+S1XpnBJrXd2limUMSWYkhbspZ/HV9x1YdUKNzFMAHYpaCAbSpwyi2ZRpg8mDO
Lan8KY480PG6TxBRBZhb1qiM29cNMuYeymAylIchwjgjv8aEtYVuCGhi3OmP6HR+/MBtEK4u68Im
dZqLMDybkIEZggjjaX9GO5gtyUndCSoFCrBs058EfRB/7LhU42uZhaRj1g9zsyJR2FmtUcS4iBKh
4yTPqpUHz3IPRFO5cGLGakH20gxzAYzjMCeDAfg/EIK/YkEFA3cNoLwZo/tY9L+UUvF6nQ4epHAb
VQLSFp612Hqb/BRS3hzv9zYbxnDoNJwq4dGN3WXiPrSEVHPol9lLoPMuWFQYIfGWLSW70F3hiYAx
h2JtQ099Mbc8CrvvNVxqXSMiVIuB6vnmXHmJedesVGevbCwKM86c8E7Z10+0XkNnIerbFB1oqHlf
PzZcu4yDqVnYZ8kCuyIgC6JbYBjCigqLCgpIqGsMfnmiTaD/u3zKLJfJzNuUDJncKrM3dQ+R8SYl
XKrbbyeHscA4V9nGQJmNWFhiYrBzcVQ3wkAnOYQ3VOyagEmENyj8vcFGTRJIbWGqUsVefo/gHeCI
2uzpYDpDuajdJDHobqnidfHSuflj8mA4eYxxIR2fd7EpDtTgnqrVhV/8CuYqxiWZ0inuGRy/VABD
20N1ybQ1Pzv+hdEiocXF7n9LT5mVM69wNRzDeYr02aNy2PJkzQTqMbEd52fAbfYOOYScl6F+C1KM
TfodLkJjOue5nKZkhmTonkq1z+Z7oc2cxPvbE4IxwsZ8cU4hqwYjsk/JaAzA+cwdH3X5PRQydphj
OJWo6SgR7GAOcFcAxEonoWiIh2IiurDpB+fYUyf4kntTeyZQfZBtow7LuGqdGaASiCUc+ztCH0eb
DtAs+edfGvC8nu/qTl0YYzxSDwcxWHoYm7JmV6A8UkQNgIscjhB0KTiLYrxQx7+WmlnG3C3pRcB3
ohuSywJ6JsFxmswYyM+58QsdqslL38+bskue0gYiw8sIxrxY2ZqZ9qMmpgJF8CiFllzoq3n7HBW6
aBt4CdTNdByD9mUEEYklxvFmgUq6M8nAmGBUf6dVtYaqif4LkExPzYMfUTHsTSVxFUm34qnYZ32/
m4blbUmbIzKY+1hQOneIo0MSRU9TUt5ndXUj1BDnaqIXNQ3u42wenLit7EzPe6sf5NJeijk4hksU
v0GI/CmJ4sEBNCM4LD0xn6eZrlIOG1DjDcIp0JojtL9AN6omIEgQtEPSNQ+kbCh1AWaypLp/y4dx
izLJqdUyrw96V0sXJxNrW1eEVxKVTit1+G5J70xLMWICaDzhisSMwiQDvS4UILhpiQ1Yj6OFyyk1
IFE1QGWsMCCVoIqGG03ZTR1inCeXbLNfXha1u8fmb5oYZYMKlQBFhKZkvSASRr2TtvqNbqpuUr+1
Qb4J2ydxIK9hMNgKGKCKtPeLSnzpY8WPe2NxBLQ93UnIXvQAvIBVlKne3EhHZDVHeZiPk97djEVw
G7b6nVL3ADRHv1sjdJus2oP2xTFaXAwqWNUwDdDXtR22lZWbPRoXySP9PFqGJK9AjwZp16A+NNLj
hORjLAy/yFDwj0oLMtWYPJUOEoYMylAHRcwhSiMnUUVbzcxtPRPiqWQBzW7fbuKytDGu5sblKQpM
Z5ihVVrPjkTGxI7yfEMC8lucVTftwo9GkXdigOwO9EEg1TE7bwgxO9Cqh1qYTk1UObUBZkK1dsei
c5MRVR+T8qktZHLzRXmK53iDv1pVbL4sbXHbRc0uCKS9vCCMDd1DoS2jtchINQY52ehZbkGo7kEl
SGY1zFtXGFnQdavS/uQjAfsW4DZh3/5oRaSgg2ENDTrLeutJIcJHVXmFHhp2pxmnvEbu0lWeFAzb
0LyJlumezMlOHIJ9IzX7Zs53xpRjRrbGOJNcjU7RhC8JIXeaOXqJDAGjKfwpRgu8AhLMeJ0QITol
SY5/Zjpge/aF7odMIHwu5W7Vqwct0CI3l+ttoO0KUXPiXmqdOhZiNzZU0FG0H8nUvM063NPQc4x/
6MUzeo6V0y7ibEEN3IvVZdfEvaOCy9YQZLvuwKVSokA1/NCa4iMtzI9+0QVLXVQr05Zd3Ban2ahc
eQGRXSIMJ2Uw97muhB70rP80mMlz2nTRbRSjFmy9uk2y6k+tta+9gHm6SRjtrM78SZO8OW/3YVfD
9XpDuNWS2iYYlLErfNexmRKviJVxK4oFwH8BxmUIEDNlIftkGe5aDfWYUcgOi9m6WVV2Vjspkh0L
yeS3ibqrI1BfqVnraSU4lzXpNZFj1KdrpXSUvF8sNA4gxrUMG6Mkdgl6VFtNIZM0j/FpECo7acKf
VSBAUBNMW6P4S6yLrR53f0pN3SyqoDiqAf7NftYOTT4WbmvGm7YbbzF6ftDlDrJQqe52mGnsxmoT
x+YBo7EPM4FIXlyg8iDKTq6bH0Emv40yuROz9gdkPAVv7rPeEs152ZIuuY/UxKl6/SgOAuZYzOVU
VXDMXNV+6XVxq+elK3exh+KnZwjqnUp3WFY6nGGNpGhRTT7kqn4bQZsitgzGtiRTwGnOf3utMxco
k32IUgpK1BDp5RLVfimgfCPipd4mzjzzFEhppsre1UDGgHxFU6F6zuJWgjgewFKHXFmYcZIrW5ng
GLtai/dLlz7hMFnXk4O1BPLCHota0ZdI0RYBS4NUizMoojUonKta5SyJRaxMYjxnYg8TYRu9DqAy
6uSHHIyNSZ7cNWW6z0MCbm7dWUrxvtLGfZVAVis2rKCR3yGmi8e2ZCAyy4jMhuIv2UfTzlYQU4xL
8WKq/Y90yN7UQX8gGKoDoNAaEaqz2XDS8L0shV1f3IVEdzU58wJoJ3Qoi0RJcVs16OyW2WsaQvRY
PwZLC6Wz8KmP5V/5FHlJJO9kQfW7SPOuf/LvbWa40+U3Z1OkDKpXeoE9puwotAKKMWCoQ6mJhXgA
jhRxk3YWCGK4RDBrCe6lYSZnkhQ5rbuQJrhTvAk6HRHBwMhxrc6oOVWZR4bykAbhnyEA4x5n0TTJ
/O7YlH5GQ5kBVXr8/SKDl6JZNGKZeoGZg9NSSDZg9N/mgen1ZfBHyaDQMxNMzaNiNXsD6mMWSpoi
71esf4HPX8E8FA3of01FivfSaHdOd6ge5x8LenuJI4F8fFsBniE7Uuri4KWesOWJhqweNpkqQ6ND
Rb6xK7UVWGMA9MFrDa5Hhg0xZs4CeRbYpwUZiYo4PHsz7kDIdeSHYqn/XN9Kng1mJ4uCYCJfwSok
meymfMQd9njdwmp5BqVRcMIoEiqz32ACSaUorRYg4J5QfxOgOQSZEwxZaPvYTX3xhMGk3g4eStMy
b7Lj8oyi5+b6T/je4KOH9OInMIdUWMCqHJf4CXP2pxs0a5a3dfuC6fQuesu71k2C1i0Awu6Bayd3
/8o42jGirOHldn5BXhyWucibQBoNGAe5bXP7l25neWi3jZ/dcOuOdCnfjqbyaY1u+IW1DA/qZOhg
jR6KM7r1ZsALMYfw37znjTZ+H/mmHxaUkpBJV2QDbcCv1oom6GqlxocNbihKKfPS3w04FoYb/V47
0kGowMrc5gnNx2Hycx4fyKrzqmhxyohCRD33qS7WOuqhYoxQXvFy8KiF0x2CEOcI/o8FfppgPicq
7W3e9Fhg4+incWNuDF9HhMnRH+6d0A2fdJDDG5uKK1+yWliAFPffi2M+baUphZpAiNVTQQcPMnrI
PT0EGC6bIWZ1FuzifU2uRSbeLE0tx5VJXUetHG1KNlHT3C6GiVcsBpNNZYtWwa2IkTrUd8GLLxa/
IrHvraYSfM6RWc0yLtbORKWqGgKi0fMabYUHZKk+VK/fymHTiZYSOCBxcJsj2agY3x2t4EhaTor4
P3bdMFBeMWjbgIkXbdYqqVhGi1dDgQRJjgTC2tBV3wZbu5OAHUvccVO48p4PVFmruFDi0v9aZm51
0NuMBkQIUEheJCcSgT6YxW5vBkXA82yeJcaz62hKyGxgjXijnlWUUS8foeKMAjI0WBcX5xUj2E/X
d3b9xH4uj3FqvPI1odcFJC1CezdN2m0Ozt3rJtbvm4tPyLhxJ2itLFfxgmWFGx0TfYsX3dLzk3jx
Tf4k2KMXovVzTMGCUdzwIPj/4xR9LpHxXY1EUREI2EGqVU/s8feAggdyQrBQ2LkI9Bhm+q6veP16
u1gxmwjpYzIaIr5q8xrcUHiT4KLH+odqBMUeT+j1O8PlOeZ/LpBpt0AMrq67FI6jPwyO5mVe92Ha
0t3v9nfwFqM8Dn2/O3MnnnsewibZCr8mDtSJfsJvdxyhHLSiaiLwMzVQscs0HfJeSC3lwhaXft9k
e2AuQcCB4isvGKy67IUxJhboaJTGQ4fllsvoknmf4cnI2T/eephDP3ZlNDXUBPXYKTpQovbwBqJH
UFeRbpTaAmFqhVGpdl9xTK8GgYvF0cVf3KBLL3YtgAZwViDUrKmlVcveadWKB5r4PgVDvebCEnPy
RVnXgkmBJbzCtvNNCRAMrcgPN/yh2tXb48IUEwDSolcM8HovXhVLqRUvkWuQ8l5P1Y2cVAcp0isU
uyYekOI73opZIXPwhSyU0oWuUAn6pyIYfhSJdMxQZsMQ4GMmo56ZLg+p2B+Luv3TKfNOC5KXWMgk
y6grVyKmUyeogJvpTpnxRFZBLjUY91Edvw2RchdUqgfQQ4h2bvF23f9434sJH3FFsjZM8MNzcdsN
g6MkMkawWidESl5JiFrIz69b/I6QZr4VE0P0tC+kQYZJDVBIOH25y5+0Te7XP9Fcs5PNMIHxjJcb
r74XiamqKhjyADRgjDZmI+nFgouhUIc3dK23AWb7XbTpt6JcboqhhCs2IOioWx6/BPW47wHrb8ss
ccbSCVWnJMmCDjXxlxz53PgMcSwMaLTOjLjV29EmA0stL6Vbj9WfS2b5NAxxzMcwzxC8wtFX5mSx
1E7cTIkK7R+CLghoK5fSW8TW60dJtJY+xTVFmi2UD+yoR2skV7chvFFLpF2EcS93JvMtmHePLUCm
xOg2oB9KnLIT//8pXeohaHOBY9fUAWRgThPQB2LcBdisHLqx/eRq/X5qiCeJUKYMUectMmuuZzcg
0ut131yN9xeGmdMwB1ATMyOaPnTEUzDzFWjcTi8N6N/84cIG44m12faNDM4Dj9xQdrBlHzi1o9/V
GNykszo8hMR6TvJpjxXenEIVZxr1bY8y/VGqivoGRCBwPtPPXAGDq//mWrmwx1zQuTY28qTjeJ8r
QemtgpA7jJvrG/Ud0/3VRQzmZp5aIQZhDFY1A1ypePTWjGsrJnYFBsrfzUZ+gIwWCnAB/FiwjCMX
+kENXNlGVpWTjBgBAdUcohhIB6rbGUzFgzVQZvNHecOdCeJZY+5qDRq19aDT5SKxRBVhHx9G54cM
xqLM5knWrAasiw1kbuuukkuMxcFBjUDeTqaEZs1BbMEBoi+cXG41KF9YYi5rXU7BZtbR0LgdtvUN
FHkwiy/uuXCZ1Rzrwg4TT8QqjiUxxV61rmjH9wXqMImjvlUuORU/6INagNAvep6c18j/cFKiSCDh
lxC1mC9p1Ik5LEVB1xduktcYnJ7gSb3RUJ3E2BMIcN38AcEfgBI1xzASL+9ahbZg5uFv+8z3VfI8
lsiQL6gHibbmCT8rr/xNEks7zicEN80/k/Lti134EKCSa/WbwufBCL5TLpxP6uePYD6+OWcFdG/w
IyArukt3zT49CD4dgOYVZdefQhfLZaL3EA6xGNLlNs4ZjOVh0OqeMjnRqmLO29zV9PnCGhPHs3LS
FLnD5rZufizeJmirg+ixdigES7PLB3SU+IP469WJT6tsmyfLwqQoVAQCFIUzO7odWyu/BwuJB7DQ
TfKMWpjsyc7w1L3zcyjeVrINoKjKE/BrwjiNefEmvYO6gq+46YmnvbR+YP/2GY2J7sYSKnJAw10/
v6vdKTZfFeOxMQqnGx45F8l6ZP00xby/JF0QE3BH4Xp8ncD7R+c7w99oytvRXt78u2L0xfaxcVzO
jTgLkJPNO8mj/O+QAbNNv7H+yWjZeiD/XBoTfuYlTed0hrFcPy6dvm1KUAulmh1J0c/rX3E9kH9a
YgPNaKjFIuHkibt4g5HgjQbKDZF/Da6vyNQ1CPxoonTOdS6erHMu6wAIYkUReEyeu233oOzDEZ2E
8ICmvOop7piC1FV/41Z2eJaZjYsXDFnLdONUn2Yby144xqmlg0J8PORes0uBGwyfyf3177r+VkIu
/N8FM1s4yanZVwPMUg1o6p24QKDISlNGEed8qa0ktYob7tuBAq+Z7Iby4elo8BmAFKvMcqslwYO9
RhI3+3i0OOO9/O4UW8ESF4syZoQ+mqmjE9rxq/b0D3QuVg4lzOsQGRIxOQA6Wfy8i32uJrlTahl1
NDW1Rpvs/kPalzXXjevc/iJVSaLGV4179BzbyYvKSSea51m//i4697Rlbp3NfDn9kOqqpDZEEgAB
EFjLPEbegPb3d0zsv0F0AqfGSh6bo+VCKJmhDnnt4T/zpehfsbUd2DUdzpFuaNInWUx8PMrRFC8K
ttY4JwNmdf3YBGNkedYc4it4B/PH3NNKq/MzmxcQXDbDM+tk/Gq9xNSwIHvw0A3VPbUU5RSpQBtb
0QOF5PmDG4uu51KV/j1L1mbLSDYrk+5t52m+IYBFBI21x3xvCm7ncx+lqGJek8Yo7lSW0iwtkCaf
Nb9S8C6VeBQGGy0yhSU60vkPtIejre9GvNJWYZK1VFcgU28OA97d5NYKXdNtljOSukPkcrMBGshc
WyTjbkWiS00TQCAwUTon8KWn7JXiEygg9KXFtTDYtY7gi92fwBNsu4aP82TiOYmgatXRGncPW1FP
y066IQfsK99SNveVgGDDEFGyuaQbAyWsUMBYPEECO3Lr0+bk6WDcUuTuPxC3qTorcUz4KMRhRYqS
ZiPo/55t4z09j7zQB7Wk+Lq44LuGk7/uDTadwUom4+jk1tRnNHou3qKG1lgqh8R81LTQkwm37MbZ
TbYO0Bo10E8K7CZCD4JsoPW7Xf86lu+cwuBcdK+vbCM8NmTAY0oKSvUmOus/u3A9yAsgnWBlTT1W
diVor80gvkWEcN7rtk/tQw5jC7VWqYVOn+u6oL8bpuQwx2/XV7KVV3xaCqPxYQJEw5imqUONS1D3
lp38NZcQ6CuYS0VbMicr3rr0IU/HUJRpyPpF08DQG82yJLj0dclqnwUZ00Ng9cObc63Y+VPzTLEA
+K+P2xv5IZXxnEMuzFJZQuqE8m+t3mRAO+Fs5Ebp69PCGJ2IBEDvdBM2En6LIk+HGIc9GA7aD1Vf
dGIAtXMpnrYN7GNVjHpEkaYuRoNVRXLWHNEHcjbD4QkAY3dNQhLOfDxvCxlFqee5K8KY5kfmzsTI
iAo0z+tbuOn5V6rB+Khi6ZNMTUssR8KE9tg8xICdJ49CmZ/ivvaEX9fFbRvxx+4x7mkZtDHu0F3u
GXm8G0MPODF+MXN2bTsq+VgUO1SbtXWYSwak0Owhzo6US0b6JnqNtC/cENTIaBOUuCDknLWxk5v5
UrSGTq1stCWvQkkIFHISLk+AloKdcPqSnTFvywust1oGMdIOlgTAr6N1RmXSTcEAV0jWQ6q5o4E1
pvQyt3O0w+/6YVrv6cVd0a41btSwGYitRDMGjnihjYoRounFDbjQo3RDQVRoSMRd5ubmrmQxlo6u
6GRIw/fiyCgfPNGVdrn9owHLjYM3HiWy/jZpWMlkTD0s67hWZ6gR3DQljzOP78FtjUK3AdBpblVx
09pX8hhrj0MpTLIGaxxt0NdjsNQI9xGG30VjH1jvQ4dOMuyvGyT9zYvIbyWTsX8ilGVQqJCZE90N
6tFrktda9NpWApNx7F4Xtn2ItLMLKqtfzDbLwQxnVtLSSJIeG2Vnlsle5JGPbd+u6ocUGresouc4
GsH+nkJKdDL8D7X8je3Dq0bylsSYn5QPNQlF+E8Tfck9XlkxOz3LvAt8WzM+lsRYWpaAerRX3+uu
g1NEmCWkSQhagcdjD9/SHPAuUfnXD2ur2Ixj+hDKmFw0GBHIqyuoRnLQLbyOPWtfaO48+omnOcrj
YmMopLhFsenANwbeihnbC9ShzBQV+4q37dwe0/H7NBq8/vNN3f9YIGNvlYZZokimheTIHyfA9YAa
i7OHmzHyag8Z81pySRLAIY2MAzhTKeAQdZf4tM7xJ8DnPF1kLtdBrOt6HiEMwxg/0hEFrGaI3bCc
Hq+viiOHpd6b9XKKjbxevKBsHue4qKxODZ2wSP/mfDRQ0IGu0NRAZ//ZkOugXyR1hg4s6rOoPGjN
y/V1UB268H0fv88iKWViYC56TH+/RhZIXmZZQz0KpdOWZ0qbcepKElOiCYMc9SfwVMEl0e7LRPBB
ReOGJ9qf0Oo+P0rdNJ+VQMYHjqOul12GpaUYSsvGU2pwYize3jF+Tw/NuFEGOIdpStGHJvfnYupv
mrEGCjYAap3rJ7Xt0zHzgqd7tFEAyOmzKvTo4OwW0HZ4CZ7x7SAGuGmniKfUHE2rjjHWSPJfidI4
mJ3cCyTe96F2Y0gj5xw3g+XVVzDWrJd9bEpVA8WP1GOQjYcosbNe29fY6CICQnSvcq5nquIXKqqj
bxTdC6hOsyxYi4h+73HAz8t+s0c7pY+SnscfPN606JUYZmE52mMzsYKYcfkCMNOU3GUhx5i3RYDc
SkUHCd4QGRMoA7PXMwNOo8P8V6b1VtSf6v7/jC1P65H6hxRG7+M26lJMsSHyr0t7Ur40fQ+aNG6P
JFW3y2P5EMNoP2ALMGNeUDH33Qk4KuACPabgd8CN7GBSJbuJdvM+9wQuUMOmXa/WR/9+Fdtkpt6S
scBBSZjOQdMHCEn+6pwAPiFpAKDAiMVnCf2oNWpKYGlddEzmH3P6UPVfr1vzVnMbTulfGewF0gWL
Fhop7Ig++6UPqebUNxjWukEJOVws8S1zgr2CFhY1O1Rvqu6odvOzuB8LdIEeuSXszSt69TGMYkpS
EeM/fAwtIKAz+yA84Hsc4V52gMvQ2NfXvtW6+GntjIZOyxDloOLF/jpo3LqhEN7EL24oC1nE8dHb
JvexzYyWVnIy9sUMk1tUEEcY33Kt8rPkLwAYPi2IUUmx6Zou7KAw7fAQKDdgyQFyyANn17YN7mMp
dKkrvQ/QNoYOEuo98BIvAs+CHME6HexNG93fTnSDMQYoR/+di4O6ffOs1IMJRAEL1eNRHudFwOlp
UScsIPAGpDUFSeAXjXlnxlx0QSXmSSbDs5DqdQLQeqCcpFTnKOF7KeLSf31sJ+Pvp6nD/PeA7cx6
Wz7kN/FOeSO76QUvKL/Z8RzjGO0md/lF7D9hqtl2Yx/yGSeTpSEascEi7hXZaYRGGn3EWSLv3Fhu
dGNCSzfRoZYiGpwWJz+AvtGm7VTz09/en/+uh+0hB6Q8hdLAqQVjbjU5EAOi3lOHwbpuBhzlUBjf
YRRmKAnUVc25H0xnM7gztP/NZyiMz0jFromiACeTBjcmyD0AVqGFHP/PPRvGZRiVMc9LiXUYCGb2
5DgcMZr/GD5FD8hlfW6din7zFW1nXw5qogQJcBDojEGL0S5MAKVngHX4yU29p7D0PIEc7VZYl5GV
PSqBkIeebCsRBUudX68rwnaFE5TxEgbBZUSkjJvoy8XMqhDaPaL9d3jq72llKtwDmAKXpfRz3PFw
6S45WWhktZLIuAxFHrQ8NiGR3tni8/DYI4kt9/UXympFDv1eBeK+S/YFNpQ+E/76hQEDv77ld+Rv
NaDiU1TUOjU6CMrOCZapUM6D0dPFA2cAL7IgpKHVEB2tQ4Azv+U12Wya3Uoec56KImfGhGTUU6PJ
C5K7DHSIYckxvP9ypKCxBL27SGTCSOmLus7NBBvcOejkAc43ek8ptqfgD+fRMtz+hVe7ol72wi6M
D4mMEmnarMoAFcC6jNarCtUxx9EqxcJuJPChAqkiBIaTSHYc3aVe6ppYRpP0NlC6WoDYZF889X7p
o4X9oB5oiTNyuQ0vm8ZoyoqsqpjtuUDjkodcqlR0TaKrTvIoCxtFNnvEuy8m74CKfSvc8Yc3eDIZ
Py0scxeTYqIKOtFhS2Aa281L5GSYbxJeKJScmFjaqXMJcKIbBeM4VWibXwE5NBW8e3BTeVfrZxy6
VgLOLhNGareiXdxRPhCyS5zUXm4mW/bALJxaaBa9fsZbowIGAKX+3XXGw8d5Zy5jC6mlS+M1sLEq
lvwVlIYvPRAYvPwn1ezJTY4AC06d/qiiMz63QIfuXf+QbatafQjdnlXgOOtd1C0Gjp9SD8toZwCJ
9A1lcW4sUAC69XceDDBXImPHhoQZr1TE0incMMCWbvXdtDOeBmy24QUiQNb/ambv03YzlqwnWlPo
PWQ2zuRoz+MZaLq4Coab9tZ0uBnTtnqDcUVSCa3MMdFbrYMnch5xv2myAqyO2mvn0SJFcDsKYI+L
EpSIy/hrIamKI8WLo4vdYgEE1B8U7UaYJF40sXm9m/9+jk77S1ZHLM2dMQop/El0ovMIS/dOtdgd
aHEND1/8hyHO+nUmY2zqzjQquv4kG07LVB3VRnq4rrc8EYwHKSZk4GZA04BAsJMSsFkSr1Nk+xpd
7RvjGfDL8dTQaJIWJWVbkt/3jZwpn4Uo/8G+bef9pgnYfBXgvZeAouNohHLe/TZGiqmZ2/nrvgEB
0+uEuS3FpRgOve7TjufOVtNj6KQvDajI9Kfr20tt8OIKWn0IcwUNwWzGyoAPydsOuCb6kSzZUTVr
ryYGp52EJ4oxFs3MxsIsEDzk2Qwe6tYa4odpUF0g5v6dq/93e9mUJ58yI8sWiMoAFfU+mxNlIMwD
UhY4Ft8buP7oHZg6lyubySY/GHBqp66BHqUN+g8FYqYWCaPMqvLshgTkRUl4cIycPWXzoBC+LkCG
hfSxupcB9KsCDQwNbA5IqDh7un17fmwpYyNLTlB6mOBbpvSrTl4DJJEJ75GIJ4P6gpX/UtowmEYV
Msa6yp2+I4/AyJjtrho4pb3/YvEfq2EuQ22G127fq+jkYUbsHB/pM0SdPUy2Yc2AEOFlQlyJzGWY
D8nUGgmu398+poVMlEl/+xioBd8381SDuQnbYATaugTLJtrkzECzHjHbJ0yNp5Lcu+5EeOfGOBHS
5QY6qbG2XHkN1GTfa2j8GNP/UQrjP4gaGmixh3UpmO8ZCZBt3gp54Kj55jkRjE2DPQ7ww7rIaEad
JEKaz1QHqVrssgIRhBI7dNYFnFSJazpyykt4qO2wfmMtk9GNWpy6dKT3NhBqa5vC4wq2nvmUnIbY
kz/vAGR3/cQ2Y7O1SEY79HaYioEmsbSZNxlsDepI4RRaYGqhmbfB1CyvPXvrJl+LZLREFoWyyEeI
HMQXQ/TG+ef1NfF+n9GPNkN8K4KE0itN0auFwps0XvcB56DYZnYpF4au0rAEqbNb1ziUoZVhQKiz
VAydecvfdkCvdu1i1Hic9bigPpGOC4TH+KA502EE5v6fNCpu9keupTHRVklKMWxl7KE6DtKx6yQ/
LIJ7oTc9sIu9ll1+ELUQQJ5oihlzzbT0pBI8UVZARKu35wWURnIW8sbBqNAr5vFusqtroQVcftNN
+CjA6JtB8kqmwO/y0dHrnWl+i7LUidBGatWF6BLhh9jtruvV1myWsd4U5loqhUxoZANHQFsXADJ4
NE7kEBz/oLeLp1+M81HnYeiDmKqwOzgz+vknE9fS4osYvwlHr7B53WSb9W+CSRA8RaqmKur0i1Z7
G6UkSyLqumcfryOO9FT8kA8gFy5A30pzY2C++vROBHuk7vMLhFtzlMAvI6KCZub3Z9fP8sNZC5Zs
nKnrI17l1eclQtc9IK8wB6Sh2AOoeehUbIFT0q1AbgIqCP5MjrQVuK2+grXrYklqaQGXz3tpRKEd
dV9SPwbmdIzskc4cagDveYm4HBfbbvhj+ax1ywIJzIhA8OAZ/uSoJ1Cso5kIDUX/gNHKBu+5zVHm
TWNCsRDdA0jAJRYAQDGXugbQIO2SpPM44OpytBOdyBl8vkJvBQYUH+4/whiXL+Z9JE2NiKAn+KZE
P0LTAiT1/7oixu+T3ij0OX9fkXJIj3Rq4jeD3eD/wczN5i3zsSS2178GYrKo0hML34Tb+Nj+HF6a
78mv4lnxikMaWYCaVf/5mzPDxJhJgNUsAoXus5EkC9hXNPp8mWHYeRBsY0/OtByK3ksndIbEuS5v
89RW4phwBO/qojRHNI2pk694Z7GbWtqJ8/N1KfRXLrz6SgoTgURl1Gm1CCmhrO2VZnZBR9aB12N8
vS6HtxpGB+McuNppic2rFuLEix8sE1qev14XsvmYjTT+3yNilHAhYStkKj0i09IO+i50UVesUNgD
/R0Xo3TTXSmUdU8ydUNnO50bIQNdjQinDToju46BVD76uTju++aWBLywbTsiXkljrr9O0MGeU/8P
mcu2V1xJZPR9XKpCimgkF+i9K/X38QIKG/IWi8TRq8em8PTxJRh3JdKMMQKRdIVJjkfOgW6qzeob
GCMQJbR/lGi1oiUEim0gWHSkAlfCYEX5n7eS846WsYopAmR9rSKhBz+Q7kyG+ANo2g/yYM4Wkh8v
GOT99YVur5OS5oEUTpfeA4RVACDXC3r/AgQ3UVuDh87NJ0QdKidw5glhwsphrqe4o600cfLYae5Q
vkjEu76OLeIWsIx8LISJZMS80wcwEoyQEe5RSNilTbGTksQbsi8S+Fq7eN5p0CCx2osm4GHGgxze
BoBBFirZKYaKcy1tL5mS4IF9SVXYls25DoAUrRSTJyg/hBos7qRwep4PpV7lwocq/wph+zYVvUvQ
IoVqdz7v+hwtH0qJQd5afO5ljDRp7f08kNuemJxKHk8sU/bVpbwQgBBEvDLWMDp8g/zfEoUOwdlP
BRDUaf8WGF+vHy9nO01Gg5I6bsM5xUrlRowsQKNWgK5UplmzrsvZtr+PHWW0SOkTYLGokBPmodUj
1UlOU/FU9Z4AgM7rov6LY/2QxTjWRYq1DJxPiH3PtOzc6quSkPwnZWd61V1TF7rJK1uvZTIMgJxC
oN2dozLYqc2XRLkTpXPf+qLJC8x4R8Z4UDyiz3VsJsj0y6OCYchWC0FlxUsO6ZvGtTUxDnMgRZdj
9gDxrD64Bjq9hVkBQ1xoTcFLPadnMfiyJIrTaT0nStpOC1UFpaL3W/+9xr/azcBUhiIMwNQgHrr9
eO52/4G24NUONzdyJYjZyG7oga82FKJnmmc9lRx9/CIWHUcbeUKYfZSEeYmaAS+1pRbfCqGyy/TB
MoW/uW006hJF0J1cgFab+YInaGWBGc+TPU5vS5w6RLm/blibS9EUleY3ig4Gwc9qnilGVUtBKCI8
Aok1UODq8Bs4W/+qavchhu3djPAimBU0Qvj/VbvaNxwt8H5X7YzdH1Tt6EFf6PpKIuN3h4QYs2zi
jNoetLLpPyDUcaUED8gJz3Y3G5OIZogoDIASSWPbatqo6WaB+iYKLaC0oCP9DS2gtl7n8+sQ2xn4
Sh4TpUulQRZVWkYK+fMG5hbFliILBN2GhS4F2qMA8jWFpuHdZIUer6t+e2M/VstoTLG0tW6+3y6L
6LTNXVuLNukeNDQnXFfNTQ/87zJ1lpVxiOcx6Hpkj0kd5eidbJ/SeD70xvy9GjGfkEeC7Knywnuo
3i7zrOQympNI8zS1QThhe80fgpWBr+nX/AwIzxJRyTnyKrfLrADkRXjvdGbgrdjDt8InHOvfzpKA
b4DMBS/iF7jm/QCakEmhWgUwp9NqijDb/d3kB+Aa/hXGuE1hyQsxGFB8GJLcbqrMFgaeC6DbdmGQ
KxGM0wQxTTRkCo7z/z73uenUVqIYAykGNcpwjCjUFf+UxWPV6lbLm87ZlgHEY6AK4HxY4HeRiDNC
VUI8YfqZy60TK/EhmAAIdN0IaFxzuWsfYpi4J6/0KVhqWkIRtB3CdifWnq9L2LRn/UMCXejqatYK
DAmmCo5ejUEQq/fgjVIssxbRbcRTAd5iGC2TigizP8BewHsRbVbDc4CzBDZ4b0zzWDuTWwDTXMGQ
x/UFboapYOeUFVOieM2MPXf1WGAAB4YU6mAXMtVuL9WFYjd58s+olU64lJzwYAv+G2TbHxLlz1s6
JtVc5Uo9eWarYUBQzDLbFKKXoWwwUS6ZNA8QfeQFx1SZnECTbbEDeorWv0aYKexK4Ygq1rc4FA/E
7NwgA28rZdIhlcDZmc3zoAPgYOrWURphTFLt6k7EAx7eqefWmpPU04h+ur75m9q1EsGYoqZGMyis
cA2LjfQrawOfxIZdl21jm5roXpe1ve8mwJoMQ3yPAT/ve1jUQhBEhJamZ7cEkRqItyIrBSGyBdbX
76WvOXTwdQLJsE2+kLemOvGQfzbdwuoTGHvFzH2YZpkMZUsjGzj6zgwY267rbq8vdfNuXIlhjDbN
BDHMJoipTdFv8KrTGY0/SABSNMoHQdZ9ANtztHpTWVYiGeMFYEYoFwA1QvIQWXl4qA3CUcftsgTQ
CEQUwU00KDOWqmRoOZQ1nN+ILtLC1b0xtJdjZwFnN7bip+gNgY0jKRTW/a8W9yGZsVhDbOSmTyA5
qhUP3sKp89frJ7YdJa4WRz4rZ2xIqdlMEPEfANxg3+wmoO5lYKUvOane9mF9rIdRwwrTWEkuQD9k
NDOILSqDjbnjLGhLByk2so5KLnhl2NQB2WSPLgN4DwXte71dnbrA0uz2HNyBsPag1I6GF3ng70UW
ZrD4QDFblrYSz6YUuZAKZIohHvV3Sw+IKyaJq3UtRylpOMtewOC4Aqe6SQjyV8ZHTr2iVmGPnSQg
rCRaYVVDcizS17jB8JVx0JrosGg5Z2+3vKYp6iD5gyczkZd91pUM/A1VKUBXJnlydAWwaHm0q9Li
URx5fUSbemkamAYA8hxq5OwCQWs6zZFhQFV8OsvW2st3/ctiv2m78dhy1HKzDrAWRnVqFWyoEUIl
DOvigSEavCrDm2km78ZW8TBZaOsdpo67xF2Sf6rijaOtdMsuzhFHiMkHWTM0dktzwwQwZCvQ18PR
BUW2BybT3ygrQJe/Beou5wg3K1bmSiBjgn2Vm8Y4QiAdtujfQsCAINzBGP/iqs8UYpuzwI3iDvQU
xLayBJorbOLnrZ2FJG0CIZu8TgJ7o0Icc+hcXcrcNoxdKQ1PgxbaRWr6Kuqd12Vv2IgpSrhyFRG3
tvq+FatTraIwUZQCpij7gV95wV7y0UvIR9XblAMoKplWroGfz5hFX6L1tK6C0Zt+TI5io44k2fkN
/udnBMxbQX9/exdFh770mf/0vP50bcPjwSohXdJk9KKypiKryCrwVwTFkhZkTF3wRVYKRyDjuRQM
4iUogxqnFKTB6i6bpxfkdV+rItk3Y+fGNVL05HtUpbGdFOljn0x7OTTBR49nc72xlEaNLTGv7SaI
Ee6pYMFUPQJmTSXRbXBfQV17ty4WlOBHI3GzaMz3nVg9kJ5UVq+mJ41EhwpK5+pj/lPNKmL3UD97
TKTIj6Zc+YHan27VSXlfS+ZohakSAyGQEsaH3W4xo51eGf6cqEgB5HtjDE+ZlLxUlbRYMjhEpbJx
1GJ049TYDYns1B14SjN8SB4r7thX52CymkS8v65XG27w034z3iLAOx0Z6a08o9tXHe4QMQBmQQCd
3wNH0JZmYXoGPKO6BJY0Nkcw1FIZJ31AfTIRk70RFtmxUsxvcpahC9YYVUvuR/HQTwSzbSYSlqQM
GjupQryQgtG4EUiPlnYgNVSDiYCzHgorCprvc9aHLpir1Od6BGttIn0xY8wtJkt0zivpGJRAhhTR
XmYri3ZC69KO5OoXMzQAotXv2lh4KnJFf1OUVNuTKM4hGiwsaTg/kVo/kZw8tfGYWpEhgp520Ho7
D5r53lRbyUU1pbLVcXQR1cCpLolwyIV6tzTlvTANmH8yxtZBBRP/SACaWzfcmXrqaBnaKLoysFQQ
5vlxBATAdgTx8ZLOTlGOuQtKZflXHtfFjRZPOzJWpUfyFj+d/Lh+IDL1jp/dNVgNdXTZAPkVKFU6
c/QE5LtEFAIRBMEPbfysLrAOvbBBB50LX+TiwQBXayHNViv9EsplFwTemJ+GBpytXWCneXSuFeBP
1xjhLNCHWICEeGgjOzWmr3mbP13/2Es1/fytVLlW7s8Ei7AKclvREzD2iEQNlSoxKr0OuHnXBW2A
68CvS6JCYbtETLMxkhK91WctijGSZAyuGukWEE1Bw/zUp4Uj95W9ZJUVZeGt2fR3YnSfDZpVjboV
9PetuRf1HJqge0REZgTSDPv6x22dGF5FCcVdwdexJf5FkoMpqDOAmIG2DSBtgIbgdCJvSpDRd4VN
kAkxGfcvlsAemMRc8vCH02UYQZqARMTbY/orjOaZso6LFP0CiPdYyImwbwh69nr5ffaHtnpG2Vkc
0dg1uaWHh3TwxBScWOEylEW6sxIpf1agsu6yUEkH2cM1autq5VQgeAJcPeeENsUYCi5qzByLmKRg
xHRJlc+5KGN+YbEXjG/pc+h2Us3bQZqmXeygSZFSDUnVURD/LCfKlSqu2gnLAZWlJXwP9nSsCG4u
QebGe/DZaIDA5n1IYwd5VLPIkrKEtPqX8suYgFIZOGA4cODGBlxx77QKvFbA97HKK0tkh3nA2ZwH
0wKhYSXtykC1RQRWSO/cTq5dI3uuAzQFlv4CRiUxKrw5juxGBGZ2LVmd6c/VPpJAA08WkE7nVroI
llkRJxcnaxlvOrMgdi4gWEzJThvfdKk49G01W12seVFeF9akZg9V3X1d4sBRc1AYcF/kL1NxPNSB
vxcBrATQVOQGn89QXoIhEXM58Tsv+JY9NXvFbn09saXcQvj1LHrdA4ZmHZVXA7hscmQEM0qqBt1g
SFILwcEhQK8/uGmCPdLJfe9PO93W7tRz9SZbuTfLVnknW2Dy5nZ6/pfVI1VAxdBQLvwsqcssmecs
AalL9lSUQPGTHHUHZMbKVX3JLVJruKGieWWIy2TsffX/CmabFKYwLmdx7hI/xRODTxkf03OxC3am
D9/zwhvmunCo79KQj9HLRL7ARyqacRr7Mkp9o3+Tp69KpvBcAVWTT3bCSGCu8cWshExLIaFxWgNo
v9LOcBpADGNCIHj5g47DCxfHyGNczxRhmMeIjcRHhfk1OqF9JbVKW/tqnMDQ2jolsDdChzsuenFl
fJaq0dRsFQCUIEeTa1OgUn+Plku75B1pr9yDsf6Wm0VzdpW9olS1lvpSlQPkspJHCb+Vr0CIu0en
uzvvQKBy/WKne3blDDX6NavViYGopwWZEl9t69oWtDK24HNjuzebk47xFWs09VtN0EDeB6ae67Kp
flyTzXgDHTFztyRL4mej6UWYbFwoNJlqIKALpOC+1bpz0Kc/rgvlKJFGzWa14BA1hKRRoUQou8dg
fo9sYe4ja6hi+7qgTftTdREQy6qEP5iUXR+VZYx07GwzmE5guGa2uNclXFYhqGquRFwYYCLGSdpT
Tza7wkBHMJziKJxxc9nJASHUX/mUlUDGAkF3qORqFCS+kQRvZRzeGSRyOIvaPCDwQciKgWI/IsHP
B1SbQ2pKC9wzRZUoH8LZ0XNPPQ47yW9PyFzUyRoe+K2k2975Qy47KrmUg1qLfYGM3TMOAC4/lrrb
enTgQNi3pSN+u77OTfVYiWPK4VM0KUUE9DhfmYHmr+XOknCa07grYmw7iVAM0Jch9rM9OI7RtxA5
P/L94gI31ueSl1B1vjBmpEpAPwIP4cW4mFwlPYhTltjXH0e3vmnRTg/Ubbf5HvrKXesEPwq4Lzm3
UPW4vpHyphtZSWbeLuZWy8JBRKmFAkG1N/2X6SX8Iu/V+9CXdoKrgGen9UqwlNNXyNDu/OYc3mLg
frlLTvlLX/IUePPCQMuNqekaxmXYYmSU6aEWi+jg7g/dadlLuwDjI70zPQM9zP4D7JNNTVrJo3+/
8mjNggJ2pGD9FM6iPlDYJsFtXGDPnjSKLoCwnOPaLtsXqONZiaQ2vBIpj2aaAkwJ1EwWrbdKlhla
CjCQS0/YE07L7GVZmRHGnG+rR2oeBFhfAjXu0V42erMjW+iT4NxH2+HpalmMy5Z6Q01ErYn9MQLt
VXysv+EAT8Yb1OhGrhDYLC7wYEuney7A9nyD6UBg5Pc6R6G3HKCMRBukNChDgqj78+YWpEg6U5Bj
vxZvK/FhGr9IvArMZV6FPV3LYFwD4MFlwRRhreQxfKB4OfV5sGYUJDFpKTqJW/3kQVlvbu5aJDWb
lc5gCqcP2lCKES3Ko9NrFgLge8EuX4djaoMptD4lL9KheqC8G+WxnK1iskyn8a57C97mMsYS6saE
SAe38pjJYMZRsp3WC/agFf51OVtOab1axkLygIyAxBVjH6gQTj6cyfjLzEGEmR0GRP8UwPi6vEvS
NuZEGSvJqwLcFxG8znzQDsZZupsP7RvGxzxUz10jxONE7wB0/iQfuUk6b62M2YxDVCZFhpOlzT/T
fjnOX4tdtVMsSmXf2GgupzOidsYlH7yc0mQWzQRASVWrZMjCwAMt+Yl48REFHQc9rhkYz6ivj9zg
gZfGXTYiMEKZAEXXMLzejfBHaWM1oR+2Fsg/n+P73FYbW7E0i3Lbz6CSyoE2krkiICt4XS9bLn+l
XWwmmRT6UI4LXETZoXftq9bxmmA3Y4e1BMYJSblixFUIByHdtm64Izv9ITsuB8pzaHJZFXnLYbxR
SfJw6tU48MqgtVMVDLzF/7VT5fOZsdVFMxEUvMYqCIUUUJ23w62aP+KVxFX0n9ft8LLBkJHEOJix
HFNUMLFx2rnAkFp66HbyPtyDDvNn/KX30idqEpHb+OMReK3qnclZKbko0DEfwHieoQ4lvBfgAyi8
0bAvb9r30eziVvuquvMrOcR3xS48g97VDp9K0Ahkbr/TANOmPy5fzUfhydwrD9c3ZSs2XCsT45vG
btFJ1BkIFzBVbYWquo/DwgGQHWjh4+dKjx6vy6MWyMaia3mMQ2omNPKqSZG8RwwUIln1o13j87Ih
3i1qMu4HfXUpiacB5SxsNa0ma+N9cxw9wVdtBAqUOBcc19fXdtkgzJwv434MPExF6A6K/fgXCKQO
4kG2FcxjBXgkbT3hrXOTN8zg70ReWLIZ9H3sKh4SPl/gWjtrJUlgQ/otZaJYdtqeAuwZXuXzYGq5
shj3o5kpUeIC16f52OwpX6Z+Q4cKRiAoc6+v69qJ+fbP6yKKHMcCITR+XhCbYDdrm4bsBOUdN/J0
G7xuqP8Sj09psKmokizKmJSVjYt51hbdyGNtQjRlpal9bf9OTrzjxV6b/nUlhrG/YFInMWpwcvmS
OXP1movfryvlZlS1EsAYnG7k2aQn0Mkl1O8wNGsDsdYBGPt1KduX0koMY2/oe9JBnxBQ1zagReCd
WdD9XT/l92hvB6wraYyhLUVK0mCmt9Kv8G0K3fxZuG32kY1a8dlAlNE7kmvex6cIhX5M29xTKnAe
vfOmbn58A3vRp4I5FmmGjTXEylHlxxSUyt0yA17t55BwDnE7hFwJY4xO18q2CGq4s9GuDfud8Lx2
NclTXQqzge6Exi/8+pidq2/8kGbbr62kM2Y4ReYy9Ca225is1p0coL/s6VD+QPMuALMuh9np/oA8
kmMcbGggRyQLigFy67zbFeboFPnLdb3djhhXS2NiAlURM7NGewHSZc2fnxGBPCrP4Dj1w7N+7sHJ
cVN8n4B1kO0St5bsmIfqufnkIa8+gIkJ1AG3ryRhjck+8DH1QF88jnQyW4EDF0/FITn8wYnSE7u4
hldSGbcTlnHfJBrMdZxduLez4M63xm25n53Siw7cHin6c9fEMU6oARW52MxIQzAvrMxgSxr+AfMD
+GwTx3iqQxcjcdViJZYRcCkWL2Hs6KW8WirjmbQOxTxiwE4pMEHm5DX2uHmKgKxZoMP12OzA0jZ7
olMdBKc9AtfdD0B3m9nNueYo22ZReP0pjNvCa5AYjTW2gdZPi3/aeyDo2fGJIiilEp61uMWg6z4K
VIyf788gHAchQCCE9I8ip4wP1Y//x9mXLceNM80+ESNIgust117V2mXphiF7bO77zqc/Cc35LBrm
NPz7YmYuHONqgEBVoSorc8J/FbfFHFis2rQfVPyR2hjd1f/+4pgwZizrZdNIWU5LxRBovsfQgZef
ZVCL/ltxKzRLQ3Ki0s4097Rtptk/v7jCZg2GpOca6IjA03AznXqftsHzveBTAnhuS4iWRq6tkymd
ZG2T56OMHc722e14jz6NSxW9U9gr3Mg1/7nurzhxVhEZf6U3uTSFHfKF1iUetCwyZ9hpEZDaEKlx
TYUrYfE7IOiX6wOygV8/ZC0pTa61VGbkWbSnExirjvMlBipDBqgRqzXfFQvUsDsQ3zhTDZULq3sK
IRlm9Qv3y17PZTCbxfyWzCglhVZuhrCwhmGysgAW/+80gsySGW9V9mGNN2mc+LOE9zsWFn7J0y+c
D3k9v8Sg6a9rmTDfPxsJ6iPSQ3Nqb5K9fBj2KvqXSCgu4hcQ+vjZO633jTueTA0nfQJ49FfbUqTN
XQXhHeS22gE0u5fyEEVWe0Nzajik/Yj0KbsjjTU/Vn7gGm/VE6+gyzvILJ1RKiPuaQsOctiOD53a
n0lgPJdJfNOUTWKVTfdVzyXUdJd9WLVoFMjjD21W/u+YmV+/9cdrZ1X6VMtxDGvqITEek9+THR6k
b80PqhZRnbnPmetRV/nYk5UxZDFoTRhoCtI3RV+BZM4Kz63zL6+zE1YOT4WXu8uMe2qboiQaoK1+
ctIv3T7zKEZHeJtcSqfMdby89THOqWsltUomfFMKaCdgx5oA9U6eBb/xs3POw7TTv+1316tCogho
Re03hhmlT8NmNrA2xe/2ZBe+ybfLzeIPLi3jzMc6sHkp/39s56dJZoHpVJOgp94+Ov1LTFXa4+2/
UvF/AKrYdhGf1hjX2/dSJkcRBQAgXQD3AqoYIfxdB4ia272Ed2WJF7DoqahZKZUbSO9D4nK81PYX
/fwJjMcFiJMkCX0Fa3eB3+L1Pe2ku8XGvJNd2Vz29+1g+mmNcbxZGBY58ByozJdWeQMmJHDT5lZ4
mgE9sOUdxo9yS+a0YnmniPHDTVQQDK3iFJVaaYGFCbqCr5xN3M5+P5fFuFuSqsNoikjxwW/qhs8A
Vz1SR0Peiufe0ywqEYYmAK83t50F/bTKgmO0fpH1LEFlTwJon1LpR1Bk8rPn9rZCbdq6vsbNTq8s
A8ltKJhx+I1KRp1JoxmmTi9j9ai40256VOzKAVIFLPpUdKI9QerCh2SB/BBcFC9xBbSSRNGiMgKZ
PXNFvzZzhc8fxD7PBTPQpRikeb6Czm55nGKrvm/9AFpRxXsqHGpI6Xi5U/i8HsT2U31lmMl8Iz03
asn42AlwBAiGRXPCb1AaswGcO1HxeoC/wYxZnbn+d/P+rEzT27yKL2GK2s6Ym8jV0McCHQKIoF7I
fWfJXzBr44Atldfg3369riwy8SXBvJTQVvT2NJbsG37yanpIYhyQYD6ZmVOjzS0f+xduGrx5uFd2
GUeczUFTjDPsBmeAqm3JCt3maJ7bvbj7qya3DHkEEXQgqAeyAOs6iJuxoSW6jzhzjH3hjKEw2grd
Xb9E2z2zlSXG24qF0ShTAnxNNxR2tcS9bWAkDU5fiTwlTM4ApnSWgKnmqRbAqSYBih8bRyEMv5hL
+rgEQWxNSyLa13/Wpodc/SrGK8e10UtiXMGRVPm3TgE0a+n1l+s2NkPdygbjhYkkp6DzAORm0p9Q
PYulNym8DSTNCjIbLK/Q5OHV6jcjG0q7KgimQSbAPlCbaAwLscc1HQ+0P0mVNuhjRvdLJ3njZdyb
y1sZYy5mIBtzEuspnJE/nCgGpPfGk7zjJZibX2plhrmNaacsYGFDoBnFxZoMwCLE++vfafuIrkww
F69C61wjI0J058iHcFdAHCT+Xnztvyx2c6McMUMlYvTB4ljlLYzJhCCLJ5ZFAsemWvHNRxvARyYE
VJ0VD2hlF5jkzXjwy21HvloqcxubXolGzO/TRofxBFq4nf4C4XQMan5U5x713B336cMfEXhuBq+V
aebKSVJaDnJNu3LWQnu8BYUK2IsfPoKojRYyPI2T6W3mKCuLzAVMWiVQVegs+H0PxdbxoEPjbaFk
/RGPpYG3NiYb6ow8xggILM1th3ce2FxywSUGpyHBscI+L+WgmOpiQICIDXww4Z9hfhN1ng/hHEv2
8aiVQzFWSQiQ5yF+1g6VB5Ka0vmW7ilSJ4eYVv6VcxF4y2IcCVhJSAcWBngtm3aQWzAAWdqtDl3F
2ZmeKI/HzB3/5BwNdspUCaIlnEVceQxk22X82GEirqmIJ8XcpG0zrH+ewo+u7iqBEZQkK4IORZFx
fG+0k0HuWuXcmTsEtftwuMcYoWRV1Y0gcd6SvG2lf76ym4dN0CkVlkiCyzQ+p+0+GV85n45+mt+e
q+qHTCuGjsBZ9auNuEZLcQFztq/czZDEpE8pICCdfG946YUXcLYX9NMYO5wj1X0jC1B99rX8R5SM
DgRp3AITq9fXtH3+P60wqW7bSzmGjui2wesL46mtOJu23Z753DSdOe9mPXRRb9Lc6xw+F3vMj0OO
S9mH79qh8BLUGiGA2YHXhUYBJNW+8M/1FW6/+Fc/gAmpyaQ1qUjbp4OHUUjFLf0PLSwIEyKN55Mr
/Ed8/dxSuuWrk2imfRtIKloEwZMJuvhn0VVP7VPgyP+AnwfLFKH1OYoW9+nAOZ06cwOMPk9akHHT
dZLeFt3mIfJq5PEPpp97dELOv76xvAPKBNdJy9Q8FUs8HOq+dnqMGjimXr0tGtdJ81bGxNJYSIRe
B5fD39VseOti4mjTlQAtDOrHOxhCpoLsUt0k4dnAE1gC6CyUwKnC3U26hiu+RWd8S1MmVWDM9CLO
N4ZIQMFbOnn/pVpe84Y3b7oNrfm8Eiy7eAyNuiCpsKGjbV6IJz/RFcY2UKMaAEvzDu1Kzgtku3G2
Msk4mtgMhmmaMtr1aCV/7jorwBxABAXvXHGH5luhgfGPW6LmuDeDdT4pUhUwtwE68Y2OFy2PtOct
E8AIu2dMBLq4h39XsIXuoQz1Qw2amcxp1WKyiE0Dx01fCoVTPATOdB+9v6NMcujGv9rXlTXmtIrx
ovQtTXFpOoF6DbD4sGxVzx/SHfv45fql3/6OK3vMOW3HTOzEAOkLnQeIXlEggHLNiGYHAeouezKd
6/Y2L+OnOXZuJBjVTNUWLG/GkIp4CqSTpvO41Tbdi6ZBWA+MoaByYQKEMKVN2HQJRWZQ9UjJmo5o
raIFCMC9wwVfba/o0xoTHsIuiYcuh3vBQ+h9dAWrv0tdjLJOM+gnox0l2zedhUdBtd0wWi2S/qxV
VGrboSoHiu4hqERThFn/hMRThe7bVwoTH/H6o62q4inTbH0v3+v76KD+VUETQ1tEFvFe/52lCvy8
wSiiE5nsZ7dFWa20FaCygO058lBZm3UtohNKNiJCHIIF+oNpFpUXaJh/XAyht4XcI7vcrzFIIb1P
/rKAMz9y/2ACdus4rQ0zPifX9Uno2znxtcqmnC4o/NxC18PTvtD0hheFN3050SGsgpF7cFMozIWs
J8GIM1GiMMnmhIHb+J5CUkFnKt0Uz/Mp/MYH1m0OjaxsqgwogRZkxhhaY+gS9c+0VCzuy710Fv6q
Xbw2xEQNo0uBtdXQP6mC2RrGxGqV56R8v+5jeFuoMl9sNiopUAkKzcJORzjU6JPMRB8q3yc75dic
TYerj0J3iA3364UxPqcfsoj0CYbER9tA7ys+yLc6xqPTC+98bObfa0uMv9FrPRnSGN/qX3mBiAJ2
XiXJfpzfwgPNhGPVLd5rr/CD9xFwHp7MB3d3Gc/TqxFoOSaDHlAduKHWbmeflB9TW1R1Mn2I5kP0
dP2TbsV9gjQJRJKA5CgSE4PBGp9KRUBnN9UKbALvBnRSr1vYytfWFpi4C6rCKSsKWMiLyArFzkKX
z53BHUTM2lKr79etffzg387LakHMLU/nWauyOkn9c+0qBzRmd0AKx481pk6oonrhS6M16xaaMOHX
66Y34SPYSEMClYGi6awszCj3ddQVI0ZtHQJB5/RQvseoTaI/nDkJVNAzSw2txtW+1OaHkpy8a49x
Z5eixQVDbX/Wz5/CPDmK3KxRycBZzttT2r5PRHMz8dSmL3MOvooORM71CeWGRVCtvOns2QwsM0r/
JuVabwhzuBZZJWML0jBfBNTvC0XKomi0i09ThFYuFWLh8UZv3+HVJ2AOmxrrbdcuOGyKn96b39CU
6t8X5JaRJ++Re90MjSV6pRMdlKN0xlnkBVPuD2COH+iQ4IXhf+FEJqdvoT1jQOh3r9Es4gXgeHf0
svcQSjFfkl3zpCcWl9OZ8+nZZqAEeqg0nBAJBm9wwARGyy/Gq041rF7HU+f/5Rzm6jubTPAZqxjA
uxG7rpntoSK3E6CjCcifZsEroQs3Vd+y9jbCRsRi7Vy/dNvZy+cXZ4UoJAK6wRqNACw3v6E1k7S2
0rfye3ds0f2EjrpTDh50oHhVBMLbZyYw6X0s922IRYfPFLEA3u7UEYH5GylWTDTQYaE+J35N7mtQ
+gi76Fw9FXcl4EaYRfPk++hcPIlHZQf2yj8ABtJY8bsb/OkATPrrV1lsNw+y2gsg+ciKCwR6pAkZ
wRJxXPtWtXT93ZmAFWttm+sVtkCvLvPyVUlfWjDfq9Mr5xvzFsN4s7zTBrGQ8Y07z3wYTpght+In
00bEWmwKrQzsxuOxm25Ww9aLY5xXGCsgwQenGlwJMAwOCGKsdG/6MuDnIXeUmfqla5+L8VsjplLD
Wo9TvxCyVwKmPAKCxUZTbqK6ATvcWJ5IYX7hbCs9odeMMr6qkrQwTmJ4iuLUnKjKKUZ3MCsv2fTW
8N2EfN2ewSJ0UepLpgGKLrRln6J+chvfK4fwRvJkyGtDriOz5NsRb5z+AaC8O9OfgAn/g5yc9zMY
b5XWeWrMFU6TeJgGK0dSPqDMAfw7mH+h8Tcfea5isxTweZQMFqTbLlqsVjk2WrWaEwDCMEkJhwUw
EP9RZZW704xvSoFcUcgMg50DRSCAqPZ479RHBZKGka3VFrIRQHeDi36HQYOuwfIXlz5peSu/7iAM
FsGLE11HYSjiDiWLG8q1n5XlrkpAZ6v/Tf1jvceMLyoDQVkkSkJS1I9h8qOaLwkw79dvDHdfGUcU
kaYU6wIJzfRtcAzfOJheeWhAVf29Maz4INhgezWt+VQ6cmtPZ5TNdn1hhQ53koKe0f++uobIOKey
XfJqoujKGVo3koVKvU/x7dmB/0znpDQgdfs1lMRkEKRG/DhMCqb8wDKWojbYoeIDSN7g5rcDSPVT
p21tbddSFmbuaq/7f7AV//oL+lwXJ2hV0G2XPMGqD+BDszVA3dVD/0gpGPhTIxyTbE91EswlSqoq
8KL4PTUyqyWu3t9xjpN8/SuyPdVJ01oqUU9DTLfXv/appYPGDeMDNE1M7tu97i9u9wMdugPmKMeX
FIkEb4b7g2noylH6iIOrTCHsOpKmIJz2g9aAUEB/nmfBEkhxKZvqWOiQT1z0R8Bdn8Q+2Q9d57WN
6XemehBzzFyW2s6MDFc1yzcImfoxopWszUdQ1DuGhmGXBO2cMTh1peaL7WSnzaJalTbsi2F2gwQy
I6Q7N3H+NSKmDQSoPwrtvulLv0SOnAziF+Ds/K6tPT0f/aTQHLUqjpGB7170l75V9nKeHpU+AEof
Ho0YR03p78QabNZTGN2Vme6QGey5Etk1Xe4ovX4HYklfi2VfHzvfINVXSIbcDiHxr39aTlpqfISE
1a6OwDI1So4L2rqgJnkcEWD8HOK18rfsZnaMXXXT2YXPe4JyzTJpnxZqrdmaH5EGyf99t28tAs4i
BVM/rVPvZWv4zm/kXc+Ewcf46/XEjD4EIkustU/G2qqk6KwKOQ9/cD1DMj5WvtrQUJPbpqLJQ+OY
l75GO6Z912iJxgFZyMX4Vp5kL7tR0BvhzVdT73LtgjC+loxdVkbxRyIY7lp/APELHePm1Z84sfID
orNaYLYsitrKWGAQT66Bt8Kcu0T6wqU7+48Kyf+eBqhW/Pq50kZoZ4n6c8XvwXG6Tw/ya+jOT7TF
BMYKt94T26xQ0edlA5xz8hFoVius66ysyhm0XfOYe+Xok250ONeOk9ux6pmVqZMKck30UQYWdjSx
EgxuKlZEZQL+RKCdlxF8dBNWa0oTGQ+TAps52mCWN97wEPlafVm+0MZB4un3tT/eU0l6SGbpTpKD
gKp+zD1u+46TD3z8zNXPIEnc5IWBM6piNhi1SW/CnV/s/JZ/HT6i0pX78FEGW9kyldQk6YQ9Fg8o
Ulrtk2B/mz3DS+54V4KXOLNw1BiKZ1mdYlmDRzXI3PDQWdJdh0FglEOd/oVbN+NEZJlJ8Ixu6Fup
h0FKYtXeU31ZDH6lFph6/fGFx1ZGPce1nWQ8Sy8UaTkKsBYGvZuABrxOYruZAdfWUY8LGk76yt1O
JpPT9KSdTOqoaQsU2DcFSPnJ6lEQxatLByyUm7ptX3ldViEABIUelk0/IzqVlEZyIWSiZZRnUnNG
Gv7Dm31aoL9gdRpDWQhUZIf0iHT7wbCWGP2y0DUcqUJyqtqJ29yll1qyxh3hEcluJ4mftpnA12aT
lGgFrUtkb412JuJZyx45Ho23g8yJLOKx05DH0KdceJ/dFh4kwPbinr6PO79/gWIoL3XZjrSfq2JO
ZZgLUpFTH6pas01veP4m3Mu3wW44iB64hoAGR8EFgKCZh77e7oAYn6aZA1rFaCQoYJL/qBDEtl5a
dJjjI8RndorH+i0VsuEByHhbzATExMzzXKFpeF+/F8tkz2JjX/+KHAvsfMo0q6RRdFz0NB4hYmDI
z6PCQ9TzbDBljVxCSaOieXyE3kYjnaXs6/VFbOK1yOfXYUla53I2yoZWlhU/3HWn+TA4lG2X3GsP
5NDul3Plcw/jdlb080RoTCUjicolJDVyBmE3AZacefOw61/F16CyWpRXa2/+quouVMt6LkBz0zub
mFyEyp8G3DxzLLIyjFpjLCl9T+BH9hDhha/fl2dKV/Axxv6tAABAGLml5c0v+WmYreAXOVXjC0AB
Gk2YMm4VMF4U5J/rH5NngzkttSS2Wh2YmGDRl50Q53t14viRzbR5tQoaaleOOV1STe6jwIQcLz0l
3U71NU/kksps12lXdpgTUhdxPmUB8FLzoX7XvWU3vk4QaVHt+uEPShGbCebKGt3X1aoGTcurTsO3
gcism7uhGzyKexQtgcvHzJGzcD7T9hkEvz2mQkToHTC+ONLikCxth6OggkYzA9oN7IhVP3tlJOyE
iPPI2vT85qc1xv0qkJpckhLTL2oG6YYaSgsgJDYfwCSWYLjLOIILabaqJuBSeG/v6qdh5qqpY1Vp
pMbMyHIp9vKzRAuUlBQkAoqQRhru4NqmW/lcKeuQl0CWMO3fYvoyOCgAs0+7MrE63VJetX8Cr3MX
DA03hps88SZ5N1OGlWH23nVqNEyUJTYSvmoJIEblD3XhaSVtx9GVFebutXlbp02HYyNdKIapcOJD
elYuuk+3k84gRpzLzlsWcwnjvI5nMYFB1QRvffuglj8UjQM/2zqdIIFQCEagAeNhmaxJJ4jo7INH
uKhFvx8xBV16vVQcoZd8KDQCZRnTu+4kNyPe2iRzIcAHoY8jHVIzBlA90eJ5c4kPw9G0yV3vDM/L
M/99tXU0FYrF0kXkyzoreTdGRRYlLe5CXek3Gp7MVh1DhUXVxiPE1TjDAFtOWoEoN1V7wdQfu6ed
QZJaKRraC0lBEqjs8z1xowOvhLJ1PBQw9eqQGCeiojGJMlpBAF/KgNFW5D5LX7vpK94+vNfN5vlY
GaEbu3LNcxpNxYCOFigPKYQVdG2pZdTAzuXn+EzB8+V+WWzQ83tIYbg1anql2LecAgyNCkpi6Hex
M3YqGOxlQUTqqhrTQ691iTX1jehFZmA4VWOGTjZpaHuko60FEs5r6YUEjHVa8Z1zZjfPz+qHMHd/
rpVO00sApmiWhtm4+q54AB3NbfKSniRbcgc/QCfTsDrFuW55K6VY7wDjA7qwGVVzrpCAChfSxVZi
ch+wPBP0z1efuO1QzZVzmKBMh1TcF81+ktjiP8tBspMdgJiPES8F3Ty7q/1kzm6YL9ogCAiKcQ+8
SJ8A+PWDaH8xwrXeO+bsCqNGklSrERbMQxfpzgQa/UD6m/cq3CdRDcC9ZMLy22hdGKvdBE7OSgAD
lfqWVqYl64/Xj8FmQra2wqylzQKhNjpYCc709SjXFp39UX3idlCWc3iYn80KwNoekyNBnj3LjQLj
HAqEf62PwRkPNHm2fDEeJ7veK7v00qNg+zfPRshmSqAdUGhUYs67WEhaB+AUfGemP0liceqiMOM5
tc0TvzLCnHh9gH6ZHIbAcaBHv4CNjuzMe/FCh+s7W37JbK6m5KYjg0eGNi64xET22TOYbazX4Dbx
Z2hK0nHz+jt98UAlDaBLXgVsEyCrfFpj3zpBoCh5WEeQGVkWJ9Ghu5ffy1MIemoRhanYhv6ar6hD
B+Qgz5tsxouVaSYVA7oiaNuOznonuldPUmVNpXybpZNqtaNaWETKLnVOODn2ljtRQX1D1cs07Tey
MLkiZqWPJlLdubHS4gVqa9ag3l2/g1sxQAVlO4TSoE6G+QrGT5KkaJoIJZyuVPda/2YOvR1H3zqT
h1ndOp5rQ0ywyUJdzKoOhmYNMVdAMbFs7etr2exprW0w9yweFn1sS8TsBBPJkBz9qn9NLil6aVRn
e3zQEM0eRi6Sb/M7rbaQuXjSADhBlaKcIpmXJboJVc1ShR1naVvPOxUeBHIVGKrAv379TtBFF5qs
BwI+2g8o76WtRckmpZf4PF+0BxQZMsvYZXfC6/J63TLHMNvenucIzCYUIKKDlk5XYaaC7fE7Urdd
rHCWubmVn6tk29xVgsrwRIvqEKc/VMPwGFbVLslmzhtkszGB4AbXBbULKN0wgSBXQtFcEthJTtqh
95ddbmNi2Mru/2Beast5wPGDUcvEVRbZoYnIMEWQVuB4QATKC3OrBqHYsKPSXa1nWJTNen7BXLTD
j3eb1N6qYuiQTMP4MyR9mENToyMZ0a7B8G25KAcJwEMrPUqAxUUgvFJ90YmO3XP4an689v6gBrIV
IVRV1SDCKGmqxOKcS33OlnjGG5YWxnI3uSyhRe5mTwauVnqdeLMwm2d1ZY7JJ4xpmAyBhgjZB73i
TjpWJ+OQ7yiGiviS7lACs9gxUaLwrl+STee2Msycp07MoQFUK6jaQg8qNd7VieOmt15f642kh2yV
zuYkmnsAtQNPAZSI0iRRzu7swMtgN8sBqgYlIyqLDXQ6Ew6qinRhIeC20ydBficdKcOC8TA8U6Bf
4JY7+f76znEtMnGBaGoN5n4gduofVDy5cGrMEjdu6C8/xn3imnw+GRoF2PfXeo1MlAjMuZaBRqX4
AMmTHHQNbquvdFKT9uqhrskTat6sDYCOzUSARVfiN/2+POjzGc9dtEHvCmgFgk8vt01KwRzswv2A
ChI4T77z0N2bR9JA7UPX4AIgqsecGLPS8gx6u34pvTXJXTvzpOi3nejKAnPbRDqsbNC4J4M2FmTg
OjiVDEv7gsoRF1mxSTuirowxN2wxiqQfBSyHNiQBZNsBh+AWyN5NsDwoYDqHkN7hT0QQN/v2a8vM
1ROUNFMJVGRxJTDrLru1LxMIw1vKaKcoPCK3IJASzR8wnwEqNrf5pkYYgAVTos29nZuhZLUJjD+v
JKUGZzANW3spckQXSgHnGJI0dIg6sIJjugdrmm3um78jaVztgs6Mp2XSbM4hRQC3LhDAdu8Px2+a
VT52gDjzgGabW66JqGhJKpJfwo77FihjLaaCkxX/mLy09HWPIiefsgSjVZRTO/bwuK6AwVW+VD8W
2zxgXgcTnn/D/rL+GcyXH8jUBXWBASFxvG9zvIOhqN5F39MhsDhOcCtwrS0xH1Y20wKiEkj15wOt
VhReJrsBsTAGpX+l0lgBZqAAuw0FWwQ1KccFb52qlXF2HriNSSIYKZYZTL01TBDGFW9CAqmPobfC
DHKj8+PfLFdW8GEhmywjOfrVN8XZoCi9iMJTianK6D1pNFfqKgxbuZO068sCejgANZ1y8OINrWKp
9XM/Phfjk17kltZzpWO2XCVi3s+fwziyeumEakLnAmWIPrNAjnwHyCptJrfQXwsGf3qLoAZ0fQ/o
38kGobVNxp8VeTtEQp7jcVK99hBXUpvSq1IonBf1X6QOa0vMKda1opqTlCCBl6SbyqiPca/cJIXq
GPg89qgpP/S88YC459jdfI2tDTOHOihRmlcbeKt/x+gBc97prhBaADgdAgD3KS9Pq1va0/Wd3cSu
rOyyk7TyXJAmSeA91IfJo4I26EmpLbBdwh2lxCp3wcK7v5yvqTJpk0IA7JIXNIA7lP6T19aSFmcG
u6AfU5L8G/N7VdqgCcr8v4IhrRfLpE9q3M+NWKa0pCV5tAYD8nSf+NVNhe4NLwBxLgpbx1LjOGkh
eo4Wu3pfVS9m8Mz5dPTX/n4rIKhOiKajPM6kZrGZakGD2oMfZA6GpU505MK0RQHJbulUXFbKraxa
w4j3/8zR9a6y6laoZ7BhQXaHoqqLS7eTDmg8H3k9jc0659oO4++gpzqjKpBQJTn6kXo/uYSYhNa8
/PIHR2LTn69WxbiznKqbRRoOY6ijFTUMVpXbAeZoDtShGZZ5UEoL05zg+owwik170de/4vYp+dxV
xrWR3oiMQChTMCO+itJpXjgV8P+44J8GGI+WIhmRSITOOi3zLK2ThU4YIyHsduUJsN7sH8gVcDqK
vJPC+DJzrIVmElDBlYbmMEj3cnAQ++OsTE6jq7ZZFFY0VpwQsbmPtJtvEpCR/yarmJLQ1CcFz4Ym
fm/E1yjl3Dbe38+4jhAUTp3YI6VOzYcgRMFduL9+EDZLth94hP+/AuY699KUi0IFqhjRGB6CsnG0
GXM9N0sJfaJwcuK4OKsqQPc654TQ+/SbG1ntHF356l7rCSFQE0cESONzGvV23x2WRHb+anWKhtoO
+qKogf9qpY9CczB7rO5/b3Lig9MbeSnXf9B9+n09Py2xEW0G01acduCjgMgkJIZRQEqc5lh+gUDi
CbV9rkDi9v592mPCWZGmsVGHiNxTG9phoDop+VoBcMrZwO0D+GmGOYBL3pWKLkWJTyLZJ0XvBot8
WnTFsKoge5EV3UVN6VHLwB8jgS9iWh4lJffqqD+XC6ZHrv+azeEljXz+Guaw5tkoNjH9nO0MsXvp
VryrwJ/mgFDlXHUYxgflF5hOJre4TwOLjv/xoNm8XWdOrVFpE1A1aKd08exk7f0C6u1Z4BF4bqYq
KEMYkoyqAFRbfz21+VRpYwXtKz+oglMCceNK/F4oyi20Tjk7uv15Py0xbhoD/UaRGUOAx1rqaH3i
Id/lmNgMdavFMFcQD3NZC1W4sEYuHRIodjmYdg8wqFgbliL0t3PGY/fbrOZonzbZ2QR0RdHyojap
NpIy2zMebFBCg0wPQH5u5xJbhZj5Gy/34iyVrcyNs5YpGDVDl0EDPwRgHhjGsuQ+t7W02nX1UZ7u
ORdi81G6Wqj860kxiZ4rTQQvqi3n0aUsI6Er3Si3wWv/BHoV6xK66NzujIdXrBmk4d+zO22wJp+K
Y1z/KZuN2/WeM3ezjeRQ7mc4wOQ0gt6JOCp0lUOXDmzEsjX9oPXk3uoPEMm+bnkz7q/2gL2Tk9Es
hYk7SeuhBAQhnRvtUo/3cbdTmpUd6htWEUuLpE5oEpX2+sTIlUhxXAbzZM76gBf5cihJ/FKN47Fr
i1vcoi/KlNsTWJGcbs7erq94O1ld/RQmfcy0UdNkWunJYiu8F9FGBqr6McWoz3jhq2MQ3g4z/qgw
IzmocpxrU+t9LejsJm7R3jX2XZafzV530jG8hXaRk7ThPq3AGlFCESVTdqWpZ2hVZnvwCjpK0zt6
2p+gA9RbeqsbVloah0GFgoASHMW0vItNgExIMT3NLcbHJ0F3jbw5JpNhCX1z30bLJY7kI+pOdyg1
QgtXTTEHbQIpMkv2DBqS67u87et/+sYP4YDV9xb0yhDCDJscBLPT1/tSru2GJ5rNM8J4x5bKvWOk
Anny8pKmx1yFurDKa9l9DIH9npz8XAphKoPC2Nd4R+Fuancfo0wPOcYOajQp6CjTANdAqKxxe6TU
YLyQuUmks3IMH9qyq30MhVQQBDIjw/SJhLBNQJ+TnuXE0vaxrXrkWH6nTgL85Z78tT329uKSp/TC
e/JwdpowrjJZ9JwEGtxEkpwE6b4lPwYedfOHg/9tnxVQH+gyffCzvbRZIK3WfyCavBEnGaRElFsP
CQp6eqXd7RrMOo2P7Wk6TBhmobMXvJrV5lVd/QLGM0zDkpN2wIOkTzAsSiDiIHbzOQ2gLV8Kxv1U
GSejgoeueGok2z4J/UvEc4KHNFt4kIwpaKUWMZeWkqhCHpXNXvxyX0KrgofW2WxsaCtrjNOv+3jJ
xBLdvNqt9qZHiTwrN74FDo/L5sFdGeP4FTSHomyA+yvQDvIVN3qg/GELCC4skAf/hT2IFGsAlUjG
B6yLxYyGlbKIZNIWNBK7vZzd1Dg5eYqRXzoPS9CT4l2N30MbtWgSTJGqpioRjXlMLGPTZJMgwOKZ
st/EMz5e4JDzgpaFSKmduBZ/SzwZi8xtHEXMgbQaLLZu4MutlaLfTrlm/x3GCL8Rhb+vv3kAxiaT
oYxkivCQp6tEoiCfaa8fwqvpJfezowoWOr0+8Vf624WEUUpRqEiEAM3AgncESckkuSpFz1h6y0T0
Gg9l/jrG0JKUYztX8A/05q5HLvmDXfoXRySBFBFYZwn3UdZU9ggNuhqWoGMFO9aC9Feok5ui7aIL
aVCFJJ0BEXGjm91lnG7mLKpsAOMseZokB/P0ky0vaW51iQpyM9N0jHL0xB6iefmi5BZZhrfFxKBE
iM9GhDNpld0kqCdhmd4jrW2sAiQB7lJLz2UHFg2lbGZLS+XwthUkeMJmhoLmUkpuFTQ7JQBMv5fD
05IE38JKfcgV2W8iFLpT7QUYgR+BVEXWqOne0MZfwhh5e5IdjCDfYbIacrIBhFUhG2IaKM2L3R32
/6msBZA26RVwna1Q+VVs2kWfp/a4lK1rDgXEMVXFk8oJLGlyFztRoklWHyjGXqzUyiNqop3IoCFl
VTJPTJq6tNpAvpHIsFvICOZzoX0go7nLo1EA3suMLzhVSW4FLSKs1WmpDohkOEX7yhRPkBVKb4DT
Tm6VBFxSUyJrXp9H+qmoesFLB1WxlEQFLmgqdMsQ5snperk/6kZ6EoUUImAgv7PaPM7duuiLmzEt
4HMEGcxUU9idY7nbj2nceYNBaR2UGT4wWzQXKVe5E1JZ2M3Q9hXkQnKUWpwtPZ1VPwmqGMO3uh8p
kKaS07w+jFKX75IwgjBhX4zqSVV7/F+KnUy9E0kFaLsl0t+OVeHWSjieCz3Oz1kA6utlSc8YJrkX
JtGbTQzSj/MMOHQfOaGWXypxdIMmQF2gaZwemn2HpkhzO81qrwmEwa6mYC/MoaMOuS2FkmiB4ur/
kXZdS3LjSPCLGEFvXunazvRovPTCkFYSHeg9v/4Srd0dDprbGOnOxF2ENlQNEKgqVGVlpk9JZ3yP
lCKyi15xiqytH8q5qbwm7cDZhFrVUZUwo6xV0k2YJqI7FUWy04dpvBmSSUHAmWdh0yRh/joFegra
8aZRbgXD2EczKOSyZoOCduw0SOAdqQNwoa8Pxjg+icW86aP6NgGNhdVp3TaWzSdBjh4m7EMdpW4/
ptumRWtxisVTUJgQEC5mpxUISt/JAB9pBvWNENTmJgq6/TAO23RE+p+j9jjp1V4k9aYskz0JC7eI
+odMhkp9VNSCb0LkejPWkKooSbOZKgkbo0ux2+V9CQ4WSdwkYyC5ddM5uj7T/LP9LAZD6zYisBAZ
/hnAgB3cg9ta6R9Uw4jtGBPHrdX3N3kYuEmfbcNIhLyzgma0QO5kQfPjtD9pOjkUUOipihGiPFMY
bZJUPUqT4ZJIvpdRXxkK4SVOtOewSV5DSUGiRmJ9n0gGuo+dYU6ePKKoGxfFUQjC+6APTrOUe0aR
buEX9lUNdD7WlO4aTdxboXXbKOFDFBTECeTsVISD3wbh9KIPufijCJv+k5zIhykWCqcug60kS9to
lmZbGIXEbQKwJ4DCGFcYsk12pCjElyrAna+7zYuYhJQNs4HQSZIQey9a2n0rawIIXEBmqAPvXj60
LefddlHXYQww1ZYpmuQq6BXRr4Lwk06+G1K4l/qXwKy311dyEekYQ8yrouj6pitHVfTF+YsZgAIM
DYX49xUo31thm9JVMkrSMBuz/wu/HznBjhwsqMfyddM5n4aNooNSd9GYaqIvtEAYKE0CLWRcSs4B
WN82MBIZkgIcIMuIXUZqUKcGtq3u9/WEEqO2nUJuceqCAxfbpqFoKqMobSBPZl7TCOa5qcywoqNW
ZJuW5lrtfML3ml0trfwulXeR0dx2dS57o2HGnEWuJXuGiPwSM0mWphus/U4mtQoFKRFpEGzZs3hH
iVDSTQNfDMTOGebIG6iRLwpVNCFZGGWOvhySrrVKGE120R1EEpNH8DtOWOwWcwXoACvb8QhSCErT
m26MG6u9V0yEaDsIvQSy7Ui0+RiWldTs3W9ibkkjqprYTfhNgGb6kzG5KhntXvqcEMkfMFbTVIkn
9yqnrHDZc3+/Fey1icJe760KZrvJjg233qke1QYhLzMqVwryQirRkbr89XItM2l+3OaGIJGzZS9W
HtPqu+hRjcMWsBkXpZew3+gCBPjoy5Qr6X2JGGLWzaT8ak6SGCkpbtdrlblK7YYIF6f6GGwgcTjW
4K7J/XarnipXmrzqGASnbDxI3kcAY5dPOua3ME8Buacy2/Q49v7wTLnK8bXd9I4S+PE51y4fq9Qa
fArG7aHzA17m95VDED70elPO+OJ76HAd54N0q9uY3rrhS4hfhJizKQR6VcfkGp4z702NppkgT5xE
P5Y0P1MOyviQKu1B5pWULlzlezss5FzPJyTZKuxAfgUsHSh5yvJjbkp/5KyMf9dz3tpF8aiOSjWa
BNhRZIciRYTApr6qFf9RgOe/2C5iDZaGbyWZKOHQ/9ClL0wmE5JatZBEaJEYTmPdZ1Ap/83wzFhg
ijRxXjZ63eD0yTr0R5CvdXO1M3gI+nNVj30ELhfCBJp0LmqjiGVk5+Dd+FrvcMF2ePUmznctd4St
9hewkr9aBqlDflYJFTgN3Sa2P/fErm+pvimvS7B2bJY/iQkDgQms3gi+Kl/PvgdSbhcVyMyChLO/
a8FmaYW5BEoWVxX6apjXFOeNSUbFjiMVdDJAssXDVm9krtowZ10s9DIzYyFsMZ2EAkpX29ZfZ3Zs
TL1TUttbSM57KEw98OipV73YYp0G41eyKqqnmp7U8VU3zuwdFGdaZu5MseD8DshawFzaYzx4MYxZ
KNJ9VTfWybKBFahxJanEH0AXGwU8rxDKVVDbpPBPbsmIZ53x2XObgMFXOFuHUTf8JH+uiZu/JLnd
FA544Tcl8J9Q520LPxC96NjzzpW8/pnRW8G/MCaiMD+hbM2mqfEnflXblelUz3RqlSrP6/aEUeBH
+XH6S/RDoF7xhNtGsa3t9uQ2BNia++2pqcvL/fZTqBdbeCnZwjBaLFAvldrqRt9T9gqUJe+7Vzrb
l2+4k4Trl+rNIOMWM60JSzhiZEsPumYnsV3uaOAsD8H3ypVfk6/k9gzx3XE/PG/XGXcpS4I54MUm
+iDj3pHOSSDQjG2nupITJmSie4pm57b76GG+tsGM9yzKspFUmiLU7vQzPMygCYgh99HtPpIcXXas
zyHhbXcZxzjqohYJPaz1fhg7lIynvEv34EEHRROxk1trTzyy+f2iPWOW8ZRlmlo1kWC2RXvO7ncz
GokdWEsx85QhA+U+Azinls192ygt64Fu6nwiRwrkjW34EPwfXfPbcJPc6eC3D6BCFIebBgNQk13I
tlbcobJ/hwEJzjP5crDl/fLZxKwp0y6dRvwc48H6q/tKexamOzrZI/kKjjjaDHP/IPKroqiBqFFB
6Y/x2BQRV8YlQrIiCMessfxcQ4scT53rZi5HMejCFnYYT91qYDufAVvzRUhby5SutN8SdKTQr/DE
E5oXGH7AMNvnJrKlhF9pX8tCJRRTQK2j44nLKkZ2da8gysJ8shvxhpuR4Nh64YwYPjkDtqs7tXdi
4vToi3EDxZq70PG0RSRCCncxOJgX0hAlUoCLWw07pdRtUxyhBrvjbDH9VIx/sGQLtQIDXRNDYwUe
QZ4zTl0/yvBKgyd+hZ4wkMTwUY8gcuOd05Vr884W/fOFszfjfgDo/GxLdDSMxZ8ZIXV7fJbdjxBh
rtUI3hlkokspy9mM7gAuAcDSCsQbZ4fynNNmMRTr+nt+eL9U6sIAIqIW+iTgFdGAXHm/Rl3OqlBW
Jhn+VvLFG8WvARkYoTxhK4E9PI125lASzPQOjQbjljSYpTFF+wOvtYv6DPNDGFes4XGeSz1+iLoh
d8bB3FGz1R1f9HrtXfhuyYz3jcO5Bm4FlgYM52PkE5c03UXbfP+Bt/9K+F7aYj2voseTVgew1WAo
y/LHAyVgy/Yt+G9pW1EAO7Xp8z/rWo76zi7j8Xr0WsZUhN1k19ymBshMQQ2NGTTo14B9nDuzsebS
39ljPB906Du1CWGPFiW13jYOFIPUO4NLtt1jf/OBrV1xOO9MMrezyXpRTRqY7P0J7NCCbE8pSCt7
CkjcDw9R7VQnyEzxfDznnKrMHdVqORS0CmbD22BTAdDR+cHrhxrgK5m3pQCNqAGMAp/OFhXUNrOK
OdHoOf2lFBgINqT75l32pUTMxHjd7ElP0TZ7MAyvOKCZeN3X0pWwrnZhny02EJR6M7GGfTDG2EVS
+6KgcMDj9FJfM8Ec00QMiGEGMKHpp1y+63Vw9Rkx2Ee7cFvkmq2iJ359Uas3Y7kq5qTmkzDOInq3
oNSjPPzpFzrgTm9hsre4mdeqr1laYw5pOhSjpQywBnkQkETTilcNnBzZDzb3ZNK/69pmsiczN5MC
9LG//BqdF7ZEG4NFAE0o0FFQsco/CcbgJBBlMFLJusROqwF8mIhRblDvNkCiGnQBB3mn7BUPqlSf
r3+31cO4MMW8RupkgtB8rYOfPL2fDe2bNXERjWuvAWu5HCYWjtqgZGF/Xg6FDxGILu3L0hXQlgfz
FR2vbDtXGLgUzWslo3eGmdgXW9Lf+9i6IgiFcblHO3+IKq96igTKz6SCNU2ypcaxPAAFfOLVT+FD
4Axg4hIrT0js6MkUDt0LL6NdySjB9q3KqJ6q4FJjM3W9b3szkqDdPnXlHrVG0S7SFzPTRLca7q5/
4NWrsrTFXMwwLPRISAvFbytX3Ys3lL5w7iGgCZFSn/uQX8sjl9aYi5lrhU5GFSujxeHh9p/i8HDi
F4dX0zogUUQLEoEYHWQ5NVQ5EdQ4riF9DPIFqtMTuOCOovkNJfPU72feVq5dlqVB5jylhhREeQGD
wpYu7hECerZ5pMVvrI/bYlhfHwBMlgkqD9NkeTzGaaoKdYS5ZBdvE3NPYWHW0wy3k0wOksVNV3qc
w7Lm64yFSeawGHneqGoNk0YErPns1p+lLa3CZTJmzukj6/fHCZGfLi2yB2YGy5NpwiKFTmEkN/WI
dmbEo3lcpD7w3qxrodGUdVAK0mN68Z5Cs6rIi6nHCqV7ykmxMQ2qC5afSHkfYjhUTfuX65u6dmpw
PGELQtIUtfr+KZAD2iEaSQGtxQYbaWZu2nEO5lrKtrTAfLVKNaoqNLLRB2GI3U/fR6LbQcbJKdZ8
Fshw4KxAmI7/Mh9KUmKidbWq+DmIHWQT723iqqZvjhMv/K2lgqYu0Qc3kKc6SyzbWQlkMgGXAAth
0W3AmvhoJWHsQbXPbuTbvrN24HMcDqko2aY0+Ne/1trLYmmcueMVYA0NphBQbR9LrxTVXU7uVQxA
zCjHRg13Dn/10y3WSpPVxVsYb7NCGvUGdUibTjxQdllga+Ucr8PBDWyExh9G7rScqL8aFBarZDlm
USpqy7pUlL+ztVYGYFH6RCMgGTyFczwvp/IotIIOuwNtAPZQizk6rdynIUCgs092tDkfQPeCIhST
Pa/MeXFGGUNMqiYbkZDrBjAvnTG4s9U9h52xH4L5UFYph9z/4pwwpuiHXXy4tFIw11RReI32XS7u
m/SJNKHdWEA75M71I3mZWzO26LIXttAEbdE3xIWIFOh1Qh3eERygiYhtQYcOr05OFLhwWIw5Jl8D
PJGUWiJDpEQAJU/xohm84dbL0MaYYG5ZGnZ9pMhYEfX8lBFVeoRiO02qIdwkbCr/D5p1Z5NoWeMg
goCLRQXLvYnRtBH+S5gDr81mV+jUQy7/rrNnrDCuOG/1MIqtHtCeZizsXlVuIyLxhtAuC6KMFeZC
pWnQQFxiEBE0R/AgDhvgHj6XD+gbofVJBfPkbQAd4UOHLOj6WbzwV9SyimIkBmyRkbBQ3FSdJDlG
KdgH8aQryaAdDYFM1XsQE143dPlqeG+JnfLIoKIltin6JNLD8LN8zN1mgxGdbY96C8CewSswr9vf
F9ZkjDKxGsPPYRLTir52Sh5B2H6gVN8wh5QLKvO8XGT1or1tJjvEUc3zGHUUO0PayJ2aZjuhrHx9
G9e+1xKexVw0EldhlAPJ5ItNOtkkFe56fDU7nZUf1w2trQXcORpaO8gOLJa/dRj10EgbCtWIA08f
7sVG5uQFa859aYHxgmlcBRhWNUQ/bZ/jIgd/8j4Tb9SBh2dYdU4auEkMHcg2HQHrvbu1asg6CGoC
PP2Rzg80IhopgqPcUKGmD80PrMWSpUEmbCWp1lVaBYN9mqZ2mYw3Uxw/4QJuxDbxAW7bXP9WFzkw
TrlmQK4EDwsZeptM0pFGaVKCrkHy0yb2hmQ+AJt7P0n1Z6GOS1sLrEMpAWF+3eh/bOu/VtmZchRR
IJNowqqGPfXqnfkV4HYoyMdg5/NBvsgfy7h4jL5fJ0uSQkStVTtAxPCAEitHhkRTLaNdJDnjrbCb
otP/uUDG9zcFVEgMArhdOjng+/UhZd5sAIkBUSy0EjvMMvIi9crtVs90DbJEa5lsYqXPwWikCiC4
AsYeQihgZuDb6Hnp28o2vrPCHM8+goJFrmKCp9ubG+0I0nLHPBY7AL74b166R++KbTJ6JpSA4u8V
0RUvUh0D6wwEvaOgDHJnfsUIt2PcDMf6k7z9gLWVi/fOGuNSIEtWF+OEaAZQvzf6GdlTHv3mBuWg
vWW4RxOCqWhJ8Tunl7N1zDrpL1ussx5UMa87fDnpFH6N7sy96oC+R/1aP/5SZFM2Q+RG0JKmk/+p
a+zg8H6/zsj8CCY4yNqcVjGIelFAkX+qXrGxnLpG0RbIB59PSki9yrVPy3gd0K71HUF/2hcOLVQe
0JX/IvkYoLnLT5FPvgWQewEEwpbQT/HlQ3fglhqo3/7PHwBiVPruXOy5kgtZi5mA2dc/6fja1S1t
UUmf8ufJLVDa4EX3y0fWcnthj00mMEoTYRBn9ivitkfrQCtvTfXBytu6K1AV3ZRUENix6a2lRHNs
RtjduCFOGMqOVt01hIuSX7+fb2YYH1cXml6rE+6ndqJi0RD3BVpowNw2ML4f6F6uxHxc0DdzTCgm
kVmXBhJBH1Oup0ncSuZO8/92qkhnwEf8s2s9oHz5NLq8DWW8XhClEIaokMkb6ZcyPE7J0SA8z7qS
NL1bHuPtVBIEY97ho8mfhFN7B47JG83TbQq66jeZz+fH5e0n4/BmZNVxDHiOP8jpjdblJ9kUj1Mq
bnIiccjE130rzTIkCXS87Euh0oaiCiTAhI0iv1WEcZ9XMxjMQY8m6g+IkpzscH0r/zXHPheELh0L
sP9iMhHlfFMe7HxWtpwAv34k3mwwF1qPuyRoMYmI4GRiEBBELftmtJXG+aVwLacOhucKxQZvmHfd
NG91zLWrSikPpx6WFfFhMlPgiL5eN7DunN+Wxly0UTEEVe0FgC9TFSceuggjyLfNQzx/68Rv3XQo
BcJZ0/pZfDPJXLByxIBkF+KLpb14HFr5KKvZAa+TG9IPPFaNteQTN+3NGHPTciPKhj7EyE3jKb7u
zNu4cNSdtgngueonQbF5kndrRa93FpmrpjRDbs4Kniu06EWFjkfATVS0QyuOTs7lIASNMyCfAkLK
QlRjhXLSmQTJ3OFwDI5FnOy5PkrxefYEhTan/xmjf+ihsMenaF294gvDTP7QDVI5EDp7E9zUMqSP
h8nOH+nQS+TKuwySs6fx59RBXCP2zd/m+mEWzWQTcSQkQSqZsF2nXh3PfgD03fU7sXrp/l0ecIPv
8wVVTGOFyNQ7yyCJtkDrUMQcJ7nyElt8OolNEQR56Eo9wB3QUsHN9QhTmIOt5l9VC3K8BFpfhMeB
xVsU40kErdaaUcFhIZFqW6Fmz/On69u2Vq58tyjGl8hB0GjFDBPRDlgycCYXeDE0f1mgxLB2PNbp
S4jMu4OA/sT7ryS1otlUJgbQyBHv5RsqUD/fKjeUBySxxW+BE75cXx9vBxlXIugCMLy5JfqW9C0Y
76aQh6W4fq0kkfEc4phrkkBwKPI+8cawsIewROMIRVJgwCXCw4HT33uRFi+OOf05i7S4GhQgmgSs
J2q0216vf5qt9jkqMZp6fd8U3sYx7mKW4qRuMgvvyGY49qpwAz4wsadiTKAvzb4SgGPLqXWM5F5Q
vkaYNCCf5PJZjQpXT8AaRhLXCCevqNCukyDZKMODp/Iz5sVdszxZ8qkLghdNnV7mULxN0W1IIXnT
FRkG4ertOJS20v++OCBz+BgvJLeJWbfobeAs2NDYrlGmpN6PnNndW1qH5aEnVwP129di0UPmECCv
KhDI6kS4mSIrs+ssm+yxDAavMcTIKfL5eVSy3SyPk3v9C3I+4PnBszgp0QRq3yGngQYMOwlwzsE0
O9dNXJL7vN/Rs3NZ2IAXx0gCwfqSY+fFW2mro/0VOPK4kT+DnfnHCOybgokAY1dVmxbK5iPHJa+n
CosdZtyXMA+qlNCJ1vB2+JqeX22lh9sR4iUef+CRw7nuZwe3WHEG2NsYIq77WQSmVuCaA8hSRbPu
SsTjEZ3zviDju+axQpnWRNSMQ+IM04MAVovrH3A1q1vsHuO8Aq00CxLBeZWd4qT5SRLvs+lBqnPO
WVx/XS8MMW5rkCuxqAnc1gLXcn5dkw/QpV2OezLHkvFdUxqK0qRgWYND21WRMwBR9xKDQQAi7NnO
9PEKvkN6jlQn8MR74y4GqOiOV8LguOrz5VkclbCvu0EfcTk07dhizK3uvWbgloU4h4TlG1S7bBxk
k15zxwRnjxQAoU2ZKLvYLugkRew233gr+48kVgVDmAh6rYs5RSJWRaYXmoK3Vbubv1M6m+ZW2UoF
ZjjaCKTWikPGHR9FtL6lb3bZ89q0bdbTadZauZvG27o6JPLD9SuxbsKUUNdUgDll56ySKVdFMMog
SPQY9M9QiYbXntTNdSvrX+3NCv3zxdlIdKFCXEVLVTUwHRFYXmz9mWd8M8F4D6BqQjU20HYcHHUv
vFIM/V+q3T7/0sHg1s/WHeObOebTVEbXZfmoK/4AlB5YrOmUlP6YUTSy4SjJlhYqIw9pbJS41vb6
bv6He3kzzrgXoZcHWcrQBJehNLdfFO/IVtxyl0pjykUOBgIwE2AvyERdjJhYRKsA+6Qz1eYG7J4g
nwCLKQAgdIb7AyBvWqm4Yo+d8Gxm0mYt5Jv/qDSprsaEt9Wxk52j3ERpZ6qzXwh9bluQmoiM1kuh
7G20WzCMbsFE6U5wl0bnayTegtrlIevwAoLcseh1Wmor8k3a4UHZ+pVueDOeLTUAEKOsOVJ9a43D
McXfEJXf8uBlrjs7U311+iymuZ9Kj6X+s2iInWeKDaJ3JxZDmyiFTcInYc480meUhchWq22q6Q6p
RE6gWr39i8UzDy7VKMxfw7QZLBWx4QTpMR8+c44rb4uZpCUSwiYd6Cxn/ZrXrgKVoXlH0DxJXsCw
RiZMDDky+OxTyZHvr5tevaWL9TF+p56GRCPQbPfDFuy0jbkhJarpbWsPpPSmiMeavH4xF/YYJxSE
cRdmDY7uIu5LvYv33wcu5uq2amAckyxRN0Ev8t6pNqosRvAC+Mvl2paFyq47SB6oj8Hw8/ouXhLO
0gRjYYnZxsSw0KgXcUemDQVeSo/klf6v6kkIgHLrUDpUzJh9YA6aHsALX7CwzGyo1jVdAOoUJBV/
Q9B+iWpSbBHY0nfX18nbUPrniyilElkNtBY9kQZUYZH40Juja02tTSydY2m1tALEpWWZMsCRLDoY
6JiwHU3U760QXGYipL+F517Z5gnq6+lJbDgfkH6fi11cmGMTRApoanWYCwboGksRaiucBfEsWO+3
rkyTpNUUaqGtXUv5koGU8/rHWa9Zvi3CZCpe8VRHuUIXocuj0w0vpvqQVK9d6KeChNrii1gU7pT9
yboMkKtjypOiR5g7lrSka8oSqfXUht7cS7tY7fzrC1tvty5sMLerzRWzIimyPCMEa4Jdo6d6Pwa2
Aaae6ka7l+4xmndbQrKlA0ck5jj7Z9EVt7wq/mooWPwK5qbFWSCanYaXpRJGXgZX2YzAl9aac321
q3dsYYa5Y6WhQFKPbqgGxraizd0acVI0QY+hclFaq4dyYYtJkwjqRrVGqax6H67rWQI6AEmaqz8U
O80pv/Dzdd7imHtmlGJpyhECXTc/jah0E09KNxkvmeZ9KeauaaQ3qlrEFpqpAuGSavD0ctbsETWH
69+Ks3/sW6tCpbQnEfoucfGsC5FbKryy23pF5e0Tne/GwuVqRhc2hDbirAfBsiF+Pn/WTr9gpODw
zcCTooduH1HmZE8E/aVtPV5f43pBePELmBQomXSwd9IBahF5267ZCJ55FJ50W0CPk2y4ID7qMC5c
8cIc41DIIGujFeOayZvgU37XOIWDQe1XUAQeo22yB8j/+vo4h+VMGb3cYOgvNuACpZ3i3o6C0J90
yU0GTlmdZ4VxHgZJy8Si9Q7J2LaC4ZTRa4dx4v9vKYzrQC11VGQTTaviLCtK9hIUQC2esjZvKYzT
AMCtanrKGITa821R9RtlMJwpe72+ljUEqSoZwCKCP2plfiZtk3mIgw6Ak63x0LvCq7aFeLddQkDA
2IDQFIgi3kNufWVvJpmTDsgAUaIaL2RxOiX67ITNKcx4jdP1WsliYcwBNy0h7PHKp83M9pi8pl4C
Wd/v1lcwsP5lQZOy/VGIdi3YGafTuLo6E/S/lo6ZHTT132cgc6IHUprgYvVBeJChmFWPwX0n81AR
dJMu7u/CDOPiq86U+gqDu/50HiWtvlAKjeI47OpN7PMS0nXntLDGuHqhEYskiVESVTfxdq7OU1bF
K3hsnaICKgglNs6xXF+eDqlJnTIzsrTqcaYKmgr8F0KmuQGYf6PcQ+3gCJ0XyNOBy/W6udUAA+aI
f6wxNzoMCaheaTOOiKoPZL9dp78tLUCfLgsTzLHoEMFIT0HTpPosNYczzXHBqT3Rb355Jt6WwZwJ
QYqmvDWRZ6DrkYWQHs2tmxodiGr6MTbFIZy+Xd82+puv2WNORTZoat4jbCHNaDejiGJvekTxBtxM
2baqU85HWndVb1toMYm3FOrdOGo0Rqeg8Os+Je74Yk2u8KP9OXrl/fwDBz+xB94gAedwWLRMtIhc
OTTiMmAHkJBO9ZM6K6dMkP/IZ/z74SzGIxpDpLVQXUJwzD9nCnAlyUsJUc3rX+s/LvGbFcYj4kQo
dU1ZUigZelm5tAs8ZtAnoGxVAabUOJeYfv4rx8OiG7vYOBUC9fOgoaRrxINnkL043CTmrQHxFM3y
EvmHKt1fX+GqQUpbgMEVBLSLJC6pk6inTWdaHlcOaH9igIrsuRxCq4VBC3P6CtSjLcxevl9YF6Rx
PwXRuavyDrP4kerKeqvtzRp77NseskYaPX/BD7KbXfIX9IV/TZueWcf48GJ6Di6+28Igc+DFMJrS
FITZfoh62D62XtGv9ef7bJeXtL1Xo9bK62ysepKFSeYCpFlWFkKENRZB54HZ3R7Hu1GrPJJ+MyOO
DB13Q5l7EPW9LES0Qxv+JDvRm77Q8d3GxTQcpUHl4wnXj6UFhhtN1w2VHdXspSGorAKuX9wHm9wH
nBaKdPym9/oevplhvT+Ua/Se7mHdlJqTTWhKVbjitbQVpfxg4hV9/batv5msN4PMNchM0SBCjOtW
Se10yo3MdDKhqxxtAI0xoTztmpLoXjQa90AYPCtWQmwjK9AVD6vKhpCd6oRiEe4q4H+dRGgjO4rC
fSFUm2KsuC+89VP9769lpzlzcxTmSU4l37RENzNK3KFB+ZkLgdPOsl2F1mtfqWibyNrWNLvvpO+3
WoRnn1xxvNRqFRNdLvBNo4yhmWfKwYVf7LqqERuKCEuQPj2Lzuymmh3XoF4IPd2dfKMCbuAIp4yz
yLtoa8FsaZvJdISmG8wyhu22k46yFH3pWyVzrh8Mng0m1SFGoWfVjJcscoMNSNG2NU9Jct0CuoTQ
3UFaxY50AOhpaWONk6fNDwokKtrxt1U+ka7JqGb/Y4GJXTFc/9zRiEzGl6D9S8lT9/omrWYzSwv0
HbE4BQWpMacFud1zNE4gsPU5/tQeWjt+xHDnLnytcjs+cUPX2i1YWmW+f0AmswwHNCJan8LOCHrW
wRHSz47qZxDSyV44q6R/HxtLlvaYs6CWvQQpX3wp5WS8jrv6VD4kbnuY7ykHlVbZ+ZcI1Fc86hDe
+WBcYQ4ka6I1OIGjEdhz+hrEX6+vi2eAdX1NHORqSg8gCsC1SOBMJOX7/2MDban3ByRvhh7zCsjm
Qw38ckTzR4H8SSh8+zwX5IRFOUmWDkAwmtVU4T7zMkq6RjmJZHdUP0K1dv1AyCIT6UewPMgVVC58
iOI8gyfBjTtXzR3Q4ifPSgTaXEKZTA0Ik2wF///bUCbu571SlhJlYjTBz1Wmta2CC/G6ibVQv9xP
em4Wl1rSTPKL7BIzIJs0Au4FbYgw2heV7I+dgc5pYGP1f+Rw/3FWMjtWmtcRUH0m9nRqvkS67FSk
21xf12qsXy6M8RvJmJE+D+CtJuQwmRfvdWd6Bnn7t7D080McYwQMolGjQ1RbRhfkLuL9AN65YRwJ
mowN5nQRuCi2qNJtcmf5/UPsZU7lwof6IcTlYlvdcoE+1z2mLDK+JECyP0Qdkv0YABtf9BpHhaQT
2Blqb/aG2uPz0K5VkJZ7zTgXghI3tIDwOQ0J9L7gzGtDP0OU43xSjhkWJBkkVdWn9DktbHs0w5tN
5Eoggv3c7qHEKPuFP2zRdaks97pdnlnmdZGJSp5jQB6rGx9M7S5RPnPTg9Xa32IHzy/hxTUc4qju
oUVFq0eT1zQ2yFhS4mJA2Wtc2TdA3fxgQcwHmqjcOYPrkUFmG3WqFc9WkOCR3fv6pnyk/LLGvXoC
NHJLgHsL3cK7vp+rzxkZxP94WphIJtmhNtIMdZcHI8oiW3WfHsAcZk93lG+ptvUtf2JPph76IqRD
1ECxMCCN9y9zEwstIJkRFZKf5UUPUYnRTYJR3RtNdyePWuJYfQMi32JjhMHXqAVUcxSmAwTBgNuv
ySEJoX0WqtnPcAp/VnUB4DGBfvMAdeBhrDdaBQRGmHUcD7m+SaoKlUIZbDkySyamZiXp5hyfRTrp
GCPFYT8ZKJfmZ8p7SFJxDjl1Chd7tDDHRDlNKSoA+HDIE1QSXXhud25UWyw0yJqg0jJ2JWavWnTN
rp+F1fCzMMtEuLBS4mbS4au67IcQbQwh8MD/dyzFTaH/JBVxhJJ7/NaKIUiW/91ZJuRpnRrIaY75
WMyr1jvKSa7dlpONpzxEIHklJXq2ru0rdS6Li11DJ7sK2ljyBU3IXbHI/AJPAQ8zI3sTzEugO4g4
NdXVuKOawFsiA1NB6fHeomaGEQkhQu4Dxn4Ma8MNrNAH4E61iSCEf3ZM/7XG+mTAMcY6rpCiyJ8m
p0UXMIN49XRCiuQnXuiqHH6e1ZKg/La6M45osZ9zSyzociHHLEXIcJkxqMBFjB0MoBNR8A4up8Yp
LbFzw6TfoCo0gdVZc+OYH4xW3ebihzAXxgp7YFTKUAIV+o5G+NmNDVuyI1DHJsWdtfkI9cHqp8UD
0rIkY4XlTFPyWh1ph60vP/UVBBp/mO1gJwkvKVyNeAs7TAYRQYWikw0E2jF60s3clTDehpb89au/
CvmSNdVSYAn6fCwfpkqqctRM3H3Ku7dUnOGHgPW3qwbAEOC6EpXOYi5FmphjNyIbBOne/fQM+luq
Lhxu4l38mN+2n9oNXq883qrVI7IwyjiasJe7WgB8z1diBS/WzAIpNnh2OC501XMvrDAeZpTaPhBp
cUafoy8CVCkTYZM+ZYGSQLlefExUnTdusH483jaTSa0hczAOFTjlfIIpKVuJDkUNRQezv+cckFXf
uVgZG7eN2bBE2sMDpW/nxJBqD3aQcoBSCrQvUQFATfJgQC/65QNQWnogLvz2wjZzBUyhqDohx4ER
tjSHVrbFRoJ4L6w2O7IPAodHp8ZbLOO2i5AUAQQloToQgoIva8enVsQEUNdi8hhFucmFhifhHB3O
h2RhKgFpxFLRUTNCiH8AgfK+Hcy9MfBmxleH+eS3zWTbHHM2RPNEcBEGp/MsDLHGewOio7sZZWWC
9qheeCOXXo23OMZBD7kagGUTXxDzij+N1/jQPRVPYFjblF/j2KVDPwCpbDlHlv6lV47NeeBkEZ5i
xbJ6iJBIfiVSRuHAFvLEjhNMcqW500G+LI0OFZ5Jjdv0o1u2z9ftrwYIHfOx0AhdIaUkc2RoJR1c
g3ZzZ8+l7gSJ1NhDVW51aNdeN7a6wQtjzAYD2GpMOVgwkTI2rgJJoci6nVXdvW5lPUwszDCuO4XQ
tGBKIBi6ECbjNpLWVwRAsCWCD81kkRB5RjSSDVhRDY3SeYpso4/dTPx2fUWrVkwZWqAWGG4BI3of
i0CmOJJES3HTAVLUnjLBb1NeUFjfNVPDvy2Jsm0yRsJ2SnS9S+jowfvg+gG+ndWE+s0W26hoQdo/
SRkW9Pu21t9yC1vMYzxMdb0lCk5D/heoV33p0Yz8DsoEdHhLTzeJS8U7ZEivgsCkh8iU95H+2LpD
W/wK5uiLedSrgY5fIWzNTbqdt4YHeRhwe9IeCI1GHL+yfmT+/Zo6cwf6zjQNs6E7bDwUotcnr0Pg
Xz+V6w9OSzbQjdZpr4exQcJEi80ZPFe/+NEW+uqKE0FsnYuqOr8NLpzlwiKTH2UQszUaiTJrtQKo
sudN0M7ONFmpW+mRYkdxDKruzgDxTaW5SSPa/yPtupbkxpXlFzGC3ryCZLP9eKcXhiy99/z6mxjt
VXMxVGOP9LQROxtbDbCQKJTJ5Kx4dVcX9unfF2CNbFJhpVRIk8ow1FAM9oI9JaYqHkFO5dSYiRNf
FJ5OwPoLZmGViZ7mVm11IUZZLzzmu+QQ7Ze5Dy7N/erZXFhjYqgSMsJtABHcTdbhmOhuFamONh/l
/i2W7sa2I1q8jZTMM+85m0vd5drHZQKoOBskRIdw2Z/uJMnIK/mOcprRii3K9n/gheNZZCCvEtJS
nVcd+N0i34Hp/5BdIoQmQJpsQTrzAzli7VuJqKl42xu911rfa8yUBWkPjuaW6BTd823c8tjo1m74
pU3Ge6pIaLuI0u3RN2e/E1QEpt5XEEMbW8opRsfK0t7l9fquWpV0VdYgOq3qbDJq7n3jn+dTPb1W
hZLbYzjeIa47htwerbVTqSIuQ5MnRBI+0BjO2QQCFj+UNpMivppWeF/HiGWSLmw553/tebYwxDIX
mjJUGrIAacHCd4P2SRZ4Us2rR31pgbmsZMxNGUMCCxRgWohMQBLJ39IToPqgE+IJV65e+ujWALe2
TnWB2b4NKZr8orIAaP87Tf/q6LSG8AXio1SmmXUJ/NswzsdYRy+FppJSS59UI0TvRBPMZy3TXkAC
1O+1WftsaOlNrBnP8hDs5Tp5yDNtLyTjdsRRI8VU3XdtsxmgZnBb5NVXQdQtIpfxpkn61O78UOZ8
9dV7DhygKjLBaLaFkPa/UV/s0ZSHxjJ8FJrvzkAbVHjyrnUNwf1vHQyr0cLCIpsjK3yxQ+G81aFK
GJybzzqodNqD4Ua7/sdwTN1gI/CqpGuov7TIOJ6pZp0ZGyU0quiY60Id4r9M0XPXJ/97RzNM0Xd9
0UoYRQDb+RFJMCeDpCim2I+UcxAVhD/oPlwujwlVMNst5LCH8Ev5XoACJGw3ufJy/QJbe48vbTDB
yRx2Y4wcK3hNKyQ2x8nOLWh4gpBTmaHyK3FWtHp0l+aYWMQMBrlNAbwbRd/VRzrlaTpZB3mYaccf
DlyDWEPXIWEmo4UeA1r//mD4d4DYcQBPYzg4SULFkTNvlnr7+hauAezSDBMCDENrJJgPxklTkftG
X+/ghaB3+J8PNHQ0dIyOaoqsIKmvMVdirFvRoGdD7FVu75h7ml0IoDURnhU32XSH/z2kYuwxuzdO
kHtGRi/2KKpHh+op8jQoIrWn1Es5O/jxBnm3ZSqmhYIZzV3++0uNzawmUt/EnnEDel2srN5+NTzK
XlryJ2zoOf1XPMMYY86xrw5gFg6m2FM/TfbkGocwJ18xQtcQqtjFW9sHJ2SsMYfYF/qpqKYe2xgW
xzYO7EKLXT0SN/+jEzJmmHNspkVUZxIW1WUhKcfQLlVeRYm3Eubsjpgr05Dmjb1GeYvHZ6m7H8fH
66v4iLHMMhgnR6ipS+g4jL0e5LVudY82lD2kliJQaGS3wt56BkPJ3zof4+iRLui4rPGFGlfCNRlv
jPv5rnfj7bRN7fSVs0L6va95H4MWkHCxwIxlxZ6wDc61BumfmXa5burM6Y7tmd+18DESYPaUiQR6
0zDKskAGuX1tKlt/7k7ZSfw2o/6bkvBQe82X4gtnkR8u5n+bZPksDQu8ZpBqi7141++G76HTQjMD
TbxoK+MV9ul+XdlPhYGOUo7DsB9D7GeUEaP4mkWn3nyY6xNGfYjaJpyy48fXPLM0Bj2CJrRKSwBU
0V522jQ8bH426vNaAj88uxhDDHCIWmU0hSHHXhp0RJ724fhpNiM7FB7k9HGqj/r4nfPVaOPata1k
MKQVe9DYSHrsaUVTkVnTXZDagPahAmXJkH5OssEVpsYppWxfl4LHsU6P2TXrDLx05aSORTNHOIbB
Vvd0l6rj0XFL1Rk24x2+qYuBy++8lkTe8VAYyKla1RdLyPZ4aUSi+4agKvGd4g1kTeP3nnpeXelj
zxb9spqEnhAJUzcqmxlVBBHMjCoAJ4PqsmNsjM6LZhR+pIPggqzrba5BmCC5OtiJczJ/5iuW0yV9
2OrLD2AnF9RcqnXf6BIv1Hs3TNvyLUllg6SD9gmKnbz2vtV7Y2GNOaG9qZaB1gHTCy1wQmMvWRpI
0Z457rOKqwsrzLkcBAx+ZP0IyCnIZCcRJPMi1zr7W2Oyq0fwPm3+CHkWFpkDKkT9LE9KBFxt+4Z0
TXzu1PrU1dIz5CR2glGCsqVJeMWs9VhpYZY5pX7b6a1qhYmnpOhEkLbJSXxAuY5OB+ONZfHeWHTf
rvkKcyw1odTG3oezpsdyZ20KhJwpGAYotQ+fMpvnKsxZDMy57fsSCBTJb6F+UygB8WNebolnhLnv
J99Ac+2IOCbeSQ+tg94YjE2C8eWrgWT66BZwFd5kLf0mHzdRgxwmhFsNk81Y1BXIC8IEGBOloMMP
X+qed+Ouf6aLBSasqPywC9qwij3lpnOTbeUZbnKUwDv2X4YV3ium19bDhBR1lRVW16m4KUjv9Jkd
P+qnfCeQxkafcmFTWeFBJijkohHblsb/oEGwDmG/1ssWY3RRjBp1RoTRFj7ykPH0nIzWcTTj0i6r
4O46uKx7zMUYg2BzLstRgOKcV5mxrcUSscoQaLm7boW3JAbBZH2wCs0CgpVI0vdmTEqr3PR4gGl9
trluaj3OBm3OPw7JVlri0ggy6LbHXvIsgl2qcRL0h0X2tIFGex3ZNEOU27xIm7dABrnqUYjDYCxj
TwIVcW5EjhCptgk6rCbkESyuBhOL9TGoNUEmMTcVoFbZaaRMumPjf4HmLtG7h4Y3bbsagS5s0WUv
6isZBlKG3O8jT6w6iN/90KujrjyAJ80RtLc0+N/ZwN/Dh8u3Y/BLHfN8MuiLsoYgfPmte9eBwLQ+
GIP77/weEZ7zM8iSpWDO02rkHUTMN5afRdOry88cd+SgF8sgJxuSFgsGILkEYCGqDh31FrIzP9C8
7v31ilj+OCGBU1jqEHk5OmyGoSfCnCO1y5Ob4PgFSxxXhxK4fDMl8nwMKeG0QS778zzcqcptjZF5
Iyd/t4kGgx9m1w+jFeJDxWn92TKGljRmevbD6UvYmOWmLrVNKvQ3uqzdGlLqqUr2fa6E6W9/BhMW
jZlgQr40iz1a+FOOPwt/lJGANj3zIOU3sbQJSgeQyOsyO7MX60UN7TFA8/ReHW/s9KY9PE4V8Z1g
Vx8GtHeXd5HTFU7IlWj+2G73fhIvxpmT72uNUJl1D6K/Tb6THGkboVD+FoGMxsfLIfw0+bYaEN3l
fOj1UPdilgEAvTTLxEgB3uGONmRKJNpTgv5sJ3i1HXHT0L+5LC72GASwJk0FOxguphqZQMkJDpHb
vxhu+WxCqfgh93gMK+vR0sUeE10o0lQLQo2X71xoJMtju5B5RbHVx7X2ywSboGiFTtQiAxgav4t6
tnjFq5v/kHtZB8+LHSZy8I1Ga7QcZxL5LBVEhh0pd50n5buWoJdehkgsUiI9MI7X6L7+rF2skEUD
QVD9tkcord0Mzw1IcMctFSzXi3/Kp9xX7Wr2YGGQOfdTOvuKHNAtTTM7bysizc+lNbjVAALsxkR3
g5PU4DRH3/3188Bxl3fm9sX9K/cVnQrt/M3cbCtI+xZhzjlxvK9I/76w0DVyLncDrid5PtWwA83I
mVMZ4S2CgZK2Eqcqi+EooCMjQvJaqm/Xd+k9h/4xZr+4IoMaVUvr6QPyK2Pg0hHT4Dw75WZ8TPaR
12tEvclDu8OkPeL2fbAxvwg73luSt0YGR3pdFjuhRvzXFzdD+hw33HYwng8yyGEqWVcECkJmKwkz
MI5kHm1IlMrpaJT9i1yH3xUjdluhckfIB1/fYI6TqMxYKK1f+IE046GsxyQ20dgDssam5dEc/ubt
9es7shXpQZ11XacJSEyp58fi4CcEM/wb8xmjD5nX262rvhp3bUqaaUOH//40Y3456iqDLf3Q+qXa
ozdLBcknRrhcUBi7dDg1Rc6cl2b5TcLjsuAPwDLlM5qoaMa1OkMnBTM72/DLaE9OWBP+W51zNajU
ixeHPerDVqiTIoE5qveMPAvISvhXAz3QV44jOxYQtW2QDHOHklfZnZusPI0mJG8jFASsiiN+/rGb
8N9xyjvF8WJJyaS1YZ7BVuv0TgEhcuQ5IiLuwyNoRJArEGx/mxSQmyBCTfrP5d10BMckl3fmY/WX
+R0MBPUYJml6gx6R4+SCFhsV9PwwgXc+2fCy51xbDNjomtBGPmptHlQWjlgkmB2pLX2T3PAGIHgn
n0GdQvejroylyOvKb1NwI83o4+ERwnJssF08gZUOBvpcI8+Q2ldRELe1Ne78gSsDSgOSK27Jqo7W
fipagxAl3rQvd8aBBg06KR5RiLV528aLKzUGRgRZk8WsAFrrp1P3DD2+k/kIwmedaHvFxR3rcpW0
eLvIQEk+iVVfmoCSudkZk2VL/kOhRs71i+CjwPW/3VxjEKQ3W12pBERCGOhwBARcKVEU29jgoIm2
dkoefRmnjIoOCm+Jw/N83hrp3xeHPe+gtm41CPyKAiKDIE4V9MExJC5vy/rz9hcss/0IeoaJuFnA
y6v5AUJyZVO8k89NMbHOpYtAIiXxQbEzp7QtR595r0xOLMFmVGetmqGIiTcCxM+eqYx4skcCy9Pc
1tU35ac/TRpclsvgSd+MllHrCNCK9r6oc4I6XGPcXfccztXDdrNrRjuoTYC0Krg/QUg0vhMStR7v
4FGYvXLG2dxpXxi+jr6iyKPD2Cjv+aRtZzKEyqmRKhGT7QknNOJ8LHYSWozRcjFBf9DDvCqJ5a3E
pTOhUHFtSQyUdNIkCuWABLtyE96Wt81JFnYqoTJaePiPpDfc61+KtyIGSCR1CJpK8WGvfDOFkJjC
376ndAZFBrGtey0CijR1opBBrPCpQtURteBhNPDSr+pTmPcFWkblTZ8q3vUFrkdd4KRTFAndvRrb
J59oZQJtLYSZoYSgwSI/u+sCCaQO/6VXa9X1F+aY1aaSUETC+B5SUt2kejttJNwBPHBcfwUt7DDo
KFVShlwj0LF/FX/cJNsGzFLhXheIfFu61Q5Jd1trHXC6+yKRjzGh3AC8pNUqQi9+A/PW69o+kPUU
xyHs9srwXJk3YSHwAJJ64IcTsTDCxFpCOAZhEdQ/SzRQpTChAj+jTZJI6MvVwSRs6JxS4WpEq0PE
ES25iqSwmqnxpNSVMAqRN/XaXW+Wd3Ex79sx31mT9Gfe+csWm7+pMfFmjiNCh26ve9oGQls7yaPH
PQPrKY+baz3Pd1kZ22MSJQmUn6Ffh2flpg2cfGdsIhe54/qLYY/QUsUMml02JNvwkHr9VFyWycBa
0ImKFmPE9Z+3CPSDPZqm4p2K1S8HzmmVslVQetx/hwyDbwlaqMAhdfHTBIW6EL0P8wTxd5OXpF51
/YUl5hads0KMK2gBeHr5NRpPlbFLal59dzWEXdhgwnExbxPLjyb62pE28eu8TbyWFEforo2ER8C7
GgT9smWIzKMfTd9CoAl4ZUSaSrruPmhGu1U34/hmmT2ZxIfrqLx67SzMMenETNDbQLcQ9Ri+6UrV
Q1B0znUL1z+QwdJAtZimg5wP2qkq4SXVPzX+Z52n1rt+tSxWwVyec61gHGrCpon1xtxTfhvlPtip
tUPRl99UwNs05mpp0rCQAx/p60buT70sY1K1SDgfZh0iFmti7hVdzmc/xwgSTmovE8lJnTixW2Tl
4/OQIaeWOCBxO/Ay5byvxdwket8Lcl5iaaE6EtH6IftP4EjkXSW8DWTgIcPF3A8DvheUOzClRmUN
b6X7FqAnQSNyBK/1H92Qi91kYAKUUoIZ6wDcCiOjfRHaRnUvFoJ93deVVXhdmGGQAo1fYeyrgFdB
9AcIqyR21Ri3ihyfQxCKmNp4iGNQkZnl0BC8VGcS1sEuLeY70deO89x+qrKstmXFPCtKl5DBqo+d
37zo02AroXAW1SEhkmzeNVWwnbMIAsOKsZm7fjNo2m2d6q9pap0UabzJlepGSYqT5ad2ZSZnQeo3
WS/tR7l+tOaANzTO+aDspIZfYWQNRUJ/U7XWHQZYJmScjZfrm8txzff8zOIZOgSVGvoN7pQMPDCm
YG7LsN2b48DJba0nEQwNTaxQmQRBC3Pwan9OrbIqfPA6/dTGDvV9s5k2Neoc00vREqUk4+2frO1i
kzl2jdxVQtFokTdr96lxqkB3rXIAZX37LiaYM2dogZ4rKU52MQmVrZTxVrfiQx1HI+d0r/vCxRBz
1PCG7qR0xJUyiel5aqS91gWfrm/X+iV5McEcM+iDTrVS4ULOy/TBrM3ncBwO01gdGn08RIr4FIgW
52hzto8t8U9xbWFy2UA5xU89UJLspWYm0sATz/hIGUtTPRfvY2v8oZn32azLkddmUkAikHejeQcI
Yn1VEuEhbZHoCYdX3wzPYY7UliyjPF0Kd4aV38yGch4wcRyk8sMgKaJ3fdN5B4NtBzD82Gh1ml2T
79pjfps6hQ0RcOI/VKCwjUHmyAuTeXuuMFGkmRnIesGTJJDOG6095gGR6h/Xl8VxV4P+fQEr6C3I
MEOCZ40c7av+UYh5g8vr9ZXFJ2UAJRqkoVQChKjCAfqJmLcvTulO9vIdzZSjyccilTMVpHmk8i+i
xyvc8hbIYIsVB30BVsrIU1GqzYzdzFMAp8jx4WG4WB+DLE0mm70qIsnkWw+FeYyNV0VqwdT7FhrP
17/VbwK9XwffYLAl1bIxjEqcQtWTfyC/6+mPlP8OvaN3/FYQ3roYlFHG0qyMGCgjjLeK8ORnRyu4
U+fXROW24NJvcGULWaUxsbPAwmViC38yYqG6HhK9sMONgT7ccibKD4gIYpJoqP8I1iwIB1sG5pMV
5oiJFiZMk7CIvLK1nGLobUXeS8Mj57Otu+DFCnPG8rlWQ0sufi6vme2xJ3RKJQEXe/DNmDA/Grt8
pjH62z9u6sUqc+7KMlBEI8SNRwcrxBGc25Ed7QQNDkPD59Q2eYrgH4d739H7YpI5a22URYNfwGVq
Jzubnn+iXLubwUs+iQMRnrOCiK/pvUhQ/Gi21lEA3BDu/MH6c/XyI5jzKJhJFAiSFXnDXt93XgFq
ORU1ELAUeTz59fei4rU9Zg5kE5S9oAs5bNkThKDNfbHPttJGduNNiwn73CmP/Q76rU5i127mZRmh
dIydk5+LzbQtz1BFA3Wgha684UDFlEvbdzPUmJPb1kahudr+pScyZ1rvA01KwAiFmZDRGc4ayFAz
L9iZUJatNvqB//BYb5sxfn0NtoovKvUQlTMstg7Qfwb8xw4mitDS1Xxrdi2U268vcf3SvNhjXvRG
rwYRgjrERo1EzEwgnfxc8HgN1qHxYoRNI2H+MClNE1mX5t6wDBJlHbGE+7B9HufX6+tZb8hbbCAD
UXGR1f44DBQ8tK+9gq480Z1DIm0rFGIPKh6NmKXPifS5PNeEP9qyup8QRMJUDUgVTJHZz0btmzo2
YL6zyu9qlT5YmWBDyODt+jLpQflwkBZmmB2tKqVJ6siPPAxFbfrpPJVPYJTYVmh7wjuHDEHnXje4
fpcuLDL7qgSjqswGQHnCofMUJ7iT34TvmUwUd4Kkc8tZ4Hr9fGGPuQTKVhZARIyeJ3rHpd8y10dB
BVOY3/j1KN43o39fxHS1CB2aRMNmZnjd+B349bPOaaNvnB1cvdYWK2LQXsxy1Rj6Co0dJ3EfbPON
76jRmR7td0KEgdSDHb1wjPLWxqB7bPl9qNKepxZ6Wf0xe0daKI+X7gxiv9GD33Aep+sQZoJKTLVk
GU2xDGgWad+CmR63Gk6gRaJtinbqlqgPnVPcIsPm8YZb1nNfF4PsY8sYfWXMO7w0/gmH7Lp0ZrRY
bcEf7EYlqg3ylzRx9fvre/ve2/vxEP5aKPv4Mo06m9usotd3claghZNCGPsxu6dct5ZrgndPO1Of
VVxtLzu1F34SNzmKSrwrfN2xLr+DAYNY6sd5LJCtiqRpI6u3wcTb4nUvstAgZ1q6pCmMF/mWiq+a
6/CiTCRBkhCruC3xCLm+oeuvWVj4fzNMeBDq1hwZMzynxYbSzq5o377omKMTID0QPVLmHem7sNM4
J3MdTC9mGYeFoHKXhx1eXFYluiPmUaT5OJlfe9VTu5JguM7mrJN+kI+O88sge8l3URPLOSorcFiM
tJLc6b/QqTYLLI3T9o9ytJdNZfv1hKQXJiOAsQSKb5J6M+TotCrd60viOAjbkZdKSaKPZkNnhfLd
XIJxS5tvpFzjmPnNLXTZOeYW6gdDgCw17FBSiCAjDYZPxj2oX+02gSoFz++59ujRW1wNHQSJIHuF
o4VmtW8qICWytTtKYS0e+FQNq8+6xZeim7wwFswmiMhzpPUmU/F6iCZEvQkJvflW0GVOrXQdMi77
yNxFalZEzUxfHkmJ7ov4pdCe/s4hGMQYoIYdzBXFRjiDKLREEn27gmr0dTPcD8RAhgFKaj9N8BQG
4/C2hlLUQ3CyEmgwQLTLTW4CnuTw+mUDLTkNivbQuGI1NUbKWBPVKfVASEaJW9VOnRDvlXJCsUUA
GTbaqlLPyjfXF7p6wBZmmQ+WFxCHmlvE6dXwlKhApRaNcRovs8Czwnw1K5e6TJDQUzVMT1L1Imr3
OveTrSe4FkthPhmYckQ0n4b02uydDNJ4dOY9dAwMkPivTUyE0i52gS0S8aU7yIf4pD3+3V4yeK+o
aMLAeEfiDepjjUnV4anVOEHQ6lG+rJGtcJS9VfixjAtTGwwntxQCJVNMIWikM7mtaBTzPtwmC1vM
kwNZp6YcMN6LRyrtq5dInpN62ziW159Fkp94Ilvrmd2FQSbegAq7HoeQbwI5nnUjbVQ3vKG5GcOb
Ecmi0Lj5swrgwiID+ymKEVItAU2UG/8u2ib7trH7GDmC92TeJ+RBXwxegyHnLLzvwgKNoVXajgmF
SFkoDpIueUpdblD7dq474zqhx2Jt9Hcs7FhlnIiKgY5X46beaV/wPMAQuHrkd3yvY+XCEoMhLeY7
lDbG6Z72IBEDdQgGx9wJVW9aHOblkdcfcAtrDJaIEDwElwcQa9zoE6HZV+h7npqj8sTXtV+9zha2
GEgRTCtIc2RfwaGRkcpvnDHV/w6A3/MOi89UCwixYxmJ/05XP9dt53WzdG4jnpn1nOBlKe/oubAj
JpEwDQ3evarnT6TZ6yekWCGHlezlZ2Nr+LaFNwWyQbdNZmt7JMFiIm9zbl6I5yzvjWyL3xG3Uo1q
KaopYUTSnYnMoODOZ//BgEQ2vzWf8wHfJwiW1royxfwK4iyUrN3STJ0g5xVqV6P8xcYyGGJFcmOF
oYEu+ZpIXzEGdzd8tzICJULQhtuzS5dVONOW8i/80QsN7GmWbKoKUgCM7UpP9baTcRam5pimGhkk
3ujR+oVzsUA3eLGB1dhBHSAKcOFUmeIYIyTGQik7iH71pYpB8XgdtH5zh1/MMaDVJ0WvmrT9uXF9
r78xdRKWhLpI5UjgzVJsOnDb3YB80x5v1PtOJNzQfB2fLz+BQbNGmzI/l5CQGjfyjzRycwesn5vi
2D+H28EZP7dgfZB54lg8owyodZ3UKXqNCZI8AS+sqTtjj1ZshTe6/ZvTd1kcA2hFISbZpCN+GF/D
R8rMAwGWzfgDzXf/gcti/fBdjDHxEKTB60hrcTIkAcx+xue0/XrdXTgG2HqVgXF32aTvXQjmnOUc
ghLB8HTdBOfDmEwQNM2zZMyhhRSzdWvNhyC8NzIe9RbPBhP3gIcVXX0dQKpxk7Px4HuDBx4OWnUb
nNx0ftIC82Ifmbd5DHYoY9bNcUnHPgc5PBpBEXpyWMT7LhLDV90qtYlIlWo5kYbnT2Bqzwbocog2
J+7k5xbywXmbPshzkZ7AcfBtMGJUX8By7qC9+6YqrYZUoiERyddC0oqdakuTmjr9UNxf/0DUiT5G
qb+czGQAqq4gljeFLcqjWkNMiCzq+q7VdkOHvGfRkWGWbAn/vG50vd36Arwm/aQLWEzTXMpB1PIz
XxAd2t4OZuIPjop6ouaqpH3uf0AuQvupdq4fYjfpuXoHFBSuLZ1BKjETE6tX0ZiMSwDKxpjBwWdp
kqNufUpFXti6Pv2zWDIDUVpUVxi4Q+NT46r7NHJCG7LBOene6PAZJa5ubqbDdAQjlcPDZJ6rMqgV
SX7XhAqILTSBJtHetPHu+vfkGWCQKk0RjycpnCjWBTvMv8m8Blce8LLUZLpitFUQIfzyTzNeNvO2
J+U7wW4J0WWee/4mmfDrUFgMahVdMaUiXU/jzgUBP4ZT41n/aNyj+vlIq86CY2Yk4bEPfNRBpIXn
i49YDJJlba9YQwxABufca/b5p6BYvTUfaVMlxnr37Zmfp18fA11YZZBM8vOxiWqsdtjXGLN7Ur7K
dx0IHRrMRmJeuZRsaL6aTgv9zPIO1HNZiQKdteP1CXGOo8Ug0QjBGlTNEDhUWmZ3MRpXlcktlPtI
fcrbwfsrj7UYACqlMMuNEndrbOxiGeUQa3auW/jNA/LiRAy8yOWYl3VtAllVEaRJorT1m+w0DJIX
GOnN4A+KY5oj0D1rPDWu/ijTYeECB8Ox/oGzPmnDIEoHXIph0BOjehz0cy4ooBasODHn+tm/GGJ8
Vi6CIPYpcWmqZD3JZjECl0PsXt/M9VvqYoRx0aJFN12X5LTxN/SGrN8FSecMekqysXKK2sT02C62
vl83Kq975MUq45FKU/xDddy4oJy0KyyRVHeVHT1ZaH5I73e0/lFExPhRfas2odtsQdUPumwn9IIb
3sOdtwUfPHYasjlFgrMP0H/RmMUbFK2PptY7CcpLYGt0YyhrEMPMC84X/o0nX/aB8eQyDf1+SJGg
iMr2rvbziCRy7RoJOi784BT1xrcx09xYC3fCzJ3N/Q08XawzF2eIRP/sZxhL1B5gOYc3v4qu8JLt
C5vuf7KrXiV7fFa/1m6xa26zG8RcX657wm8uhMtvYG5Que9B5J28X97Jud1gWv4MGlAHlWLSDo7o
0PEibpcLdeqP8cnFKHOrTlU0WkEBZg7a5aIjn43PS7laaONT+qnb8njlOSeZnSVvZL+qBgH1WmSB
3RT1dl/ldPz+5hr/tSR2jNzSZqmMW4CF6k3IiNJ5WSfCWeqf9c104H223zyHL+YYbJrL0oT2GqIG
0G32wAui7lVaBD7HG8QpIMM+jHgjiMchJ8GrtUtfeTLY68mNyw9gcCsR5VQU6EifKpVOlRmkqbdB
VBBLPEAugowlL3ThoAQ7Y47EEFS8NNzlxijZRm3ajfRcGzMJmjvZ+q7gXZTz+gLp6b/iphoDTFM3
aoZKKWri9Ghku+ZNno8mr8OR55sMBElp2ljSQDcyRNu7lpPC4H0r3joYnMHokSLEBpJBGmhvhP4g
Bih0N6+B9T/Lv79HeRenYMCk7VrLCgLAqSV8FoK3kVuwX31eGVCx0lXDkjSRFfkAD3US9jq4SiqU
HmaQOEYJ8UvSR5voKQZFl3k0PA3dmtVLAM+/mTXbLJyZE4GstnwtfgVbbFGHvs81FS3LoFo8zkew
Gse3zY+4t6kEiL4D04+4bVBRih4pnx+vg27t8l5aZ2J4peotM9OBZmEsur5+KpJtkNabRje8kCc6
TF2cPQJLWwzOlBiKjBQTSK1hYgFxF4EuEOlE3iFYhc+lHQZO0rzP64gS7OSpne8AZXu8S4rYqRyq
JJmgo41DP8XbRCYCghRuHJQYzPQm6BBiEqq2+0QB9XcuO+MIIj2Lmw5eu/SWS2TQRK9GNUYvP63s
0yZ7Q3y/IUC7DT0L9HUGhPfs4H07BlkKsDDG2jttpmTc5EO1HyPjCP3KDSeEWIOX5cIYeBHQmpiZ
Cd522o3vqa72Et7QDiy5JPNelpGlQvb+Xv3EjZ9WY5elYQZuhNqoi8BCkU5AXXowESvHky2YpQMV
ojj4ooKJRJBuEzA8GKZKGkEgZfcIXj9blmb3+ias3U7Ln8JENFFSSX4C/UKvQ5l81L5Y/WSP83G2
DkoVElkKbaXi8qLSw3flcLKVm7CvK7VrVdqK0O6qu8BN0Ejt34RbcdsdeBUFzoFhyzOVmSWzJVFj
GBJUIcOC9/I47gbrxTR4Se/VUt5iO9nqjA712imZ4VKqF3/Tv9OgRsVEM6a0+yfh2199uvf62CJj
VwpKil5TVBZEUEM1HmVG1DfyljfZvpoCWa6JQZxGjbJYV5HJD49VSiiLZfOU2eJb+4K5eppo95qD
hWeO83fLY2AnCicoEEso1pd9tdNlZRvlkOvJzZDMSXeTTsY+U/OMiLrIkXTnwI/MwE/fo2YZY6rV
y9t+ExTTPihzt56V7fX1rYbCy31l4KfNM6WU/AkTaa8YhCSV3b7M98NANHfsNrU7vtfZIJot34dP
0KNUTzyWv9V33PIXMDiUt2M39yUIYOGtM2SJBYtQIjULuoiYJbGhP9fhGhNOxo+atE8+smyRwzue
XPdiEGgsfNxZFl4EVTm7mgGO8DySvaIrX810vE990LoF1ltWdjujKr9Mg+UOar3NYvOpaOWcGDmo
5wewRF3/Oqsv7MXesLwVfWaZqIMCGFVvPFL1ELAGYDPkbcO50LmWmLCoVPwEovPIC8W77L7cQPjK
q3b+4T+wY3BwV2GCoiYLIymnYi90SI6S8+XoxJLARv1fqOc5tys7AaUFQqYEVI4ga4KXqi0O8ox2
2FkDHYIi29e/1jsR0pUbhWUWzawukKHlh7YX6PGSQYXrRh3k/SbM2ENWdYeeMGcsS9cYq13S1K9q
+Ryn6Q6cZrvG9yEJkZzlMXIx4emUQU//E4lUmh6QalScpoT2x1wcUoQiojTumzk9DiaU0WAhKaDo
IJRIszXQn8zzs+/LDtqMIRabKnapt9/yzCqBUgoJestNpm2OBpms7gnYo1wDGoy1aLmKpmR2IgXb
NJIxs9VkhZ2M4KRE6xXxZWUgcyVtVX/qiT7HGxBYomqV3g+6bMuDtZkii+eTPE9hwLdWhBmPmQie
IlevcQkdbWMCDYjyGYJVO99CMlxQw21XZK6ClkVbyvuTUSQcIKbwc+2jMkAcyHiQ43QnHliPRlLO
5quUBCNqYQZq5oH8OJbhqSxU3trFVbO6KYoQrlQUVoxuVJMy0mmeNt41Z2lLWxYncA6rB9576Ddx
4MUSg7+WJAmBEun0PPZOddZ/GJvCk+7Hfec0u+oWcr8HnhIjvaw/7unFJIO2apqqY+wjGxFmGJVr
cZfzg6B15/llgy1i192EylqAZQ02lekCB/VBvqX1EnUT7xXeGPDqFIUhXswx+CllclSFaDny6sAZ
N8E2TO13MSLZHjaoj5S2iKmb63izHiJcTDJAqppTnrcF8gWFuB1l2AuPZfLluo3fXIwXI8zT8v9I
+64du3Gm2ycSIIkK1K3Szp3dbftGcFTOWU9/FnvmTKvZ+jc9891swGjAJZKVWKxaS5fzCgQoiEDy
0fitXRilOAj3PJWVHA2b/pjdKf2vQyLr/eTyPVUHtVOYI2HWoR2tr7gjXNwlQFVw9hNlr/xmz21i
2L7/Iw6+rZfzOZ0cIEDIr/1c4V7f00P8Oj4o7xNBg9OmDQBAiRgmsRR018FGVonzoFlTZ4RIaGlq
2FL9XZV/XD+6TfVYCeAclxXQoJ/7GrQFy/ijiHXX6obTnISP/5sYLoGU9CYJZwXlsQkkz3H0pKLB
oUXYuC7lo30BbmpNrMspO1AqyRDT2UCCaBzBARIDLGBP3QFNdf0AHHvJFY2ZfAznnEhO9Yc+BBR7
LyuACgGIjV1+zdmAkNt+jh3q1rv5U+lU38FX8Alwxo6yMx3Ji+/x+PAgYeJ1H71M9niRLyBPX9C1
Zu6IJ921j9VOA8o/uh5L13Ix5/Sr3k/AwGRNbLId3wYP9KE8lR75IaMXy/ryr6sa3Jo4s5KMpQAW
G7iX48YHu/M8+da/BgxgIixUtAxdx3QoH7laMmgpZgEVv4rUx1wqH8wSfKpNToE7WPSRDSr75t/a
EieSC2FKP6OwGSmanxamvch4UBXBnmzr32pVXMjSsayxNMAdbFxmkCiYA5zg/yduR90EJShPoPFM
o98FSSwKw1umomqo1KLh/L2DKFHVq5Me3Lfy7pWRmbiYuD7lB731WeuSCNTtg7t4FYcaBCUoOSHX
48Sl+pzVBAllN75U7Y6Qz3L7IliSSAanfQvR5mIsdZCYH+lOc8ZLRu3se3pBy8ah2U03GVrDq1Hk
OrY38m1l3EbqalS1ozUpcB3qMd3HR8vR0P3OmvPEcOAfq9vcPvJud2y70gx7xQ+I/Ask0O6UKJcl
pU6WaLU9GoufB9V9rUwnU8ufxsI61012MrPmvo0Mt8pttcgNJ6p1QEClvzMlCH3BKbBU5KNive0H
57GHLoisGJPyfmQY3+m4/GqL5NAAGsUlQXjUZVrbQP/+WYThU55YT0Q1//ULALdHnL2OaUGtZcAe
tR4DAo7x2zrLngB2G54VZ1N4YL5dPGM/7kUe8EPcZbJVQ1ZlAvoXme8YmvJSq9C9DK+en0k+21VH
BQq3qeUrCVwqGBTRMKo5LGkqvmStfJkU2Zfi5+unuCUEiYPG+vItReUvtnVb9IAJQ3Ayp9AmaNMn
vqmK7HVrr0yNNUFrwCAy+Ol4wJwBtz8pDR/Udz4BYY0V2sUpPLAkWt5L5+BB9LCwKRFwoLpCdE0z
+XEtdVA0FQhT8BA5SP1CZ8qEzVQfLnRQAHMlgjfQfgxJXUH5+uPio5D4JH9Vj5qTjCh+lU64i3Qw
tKLUZP6JU2e2xdveWjhne6NqmHFh1oYfYCz/q/KD+PGJQS2B9WlwrIv2uXyKTqk7njTBNfbjFBC3
bM7moj4ts7rEWTZAqljcfB97FC3YFrC3A3u4ry6io9z0hOu1ciGTKEurynNqYO5o9DCXZr3Un3CN
9pZjBTD/Y3+odv1p+VJ7eIcvbFHFeNNAdANoQgTNyjLfw29UVUAqFZq0aGgtT+kni4Y3BEAt1+1w
W2HfxLC/r9L4JcxyeHzY4VQMToDHEk14lRWthP19JaIkZk1Ig5xtAQTTGGm/ctrsFrNRBUvZzHFA
FP/PlnGW0WIqZ5JZcpgccMuzVYYBrBfoZWEYwPQk75Xi3861virlm0TOHIZyDMM6xiGVmeoY3ZMp
wqVgn/zB3kxiGqYCCCTrdcmrvYOHWUxaQgCar4uCemXj4aJu542IZ2XbvlaSOEUIpxmXrVQ3/O5z
dZBewKkJXJzK03fTc7bvAHopuv4LJXJ6EY4WXn3VEGk17icB3suPqRMGKKYyvJvqiMl/d4hFoXsr
mTJXy+R0ZNDatKhxofWtfXEYbxhPhnHO8Vo/YImiWL2tkStpnH5IeJ7QM1ixj2Ita7bDK2CG7qrU
0TVf9ZujuOt109hWEjk3adWakreSZviGcswwkIxR6DD88h98xkoG5xhzZcqXPoJSqpiCpMqLIuIW
+ljTY3ZFkRzoigI4aIXbNwIGHCWQBpZgjRnQuOpdPXgUI9BfZz+wC0/+3r6krTPpzvWVfexE4ARz
26emiRWP2aggyvxVdZMelIcR2Oy5jwK0qPfxY7WGE8ftpIaeALB1IpYzKJEYqb0Jg1NdMT/Mppt/
21D+sRhsLbTLkLX4WpoHu3TpLjmZIk+we5tSLNmCWwIpE2Lne08fSJ2kpmCO9evKmRCkI6cwL4mb
O9M9o9oygcsurCJupkMrmZzfGoM8X2gOvzXmkW0ZkZPXT3R80qWznAFeGZ0V1xcpWiPvtSytLmmv
6j7NHkuQaBbopL8u4VW7Pzj91ZI4HwWU6tAIdGzjUnSHIoqel5YesqjYNxi1liu99oacoCs0bR5q
LbnBoM5e0lSwr0T6fd/lh6KfD0Gaf5lN8NFd/zbR6nnDnKq8MCTcRRcLnAFonm+EzUBMSa6tnjNB
LaPlQjt4aG2H7NK0ldNrWAB1KbJauo+ORBMFhS2nSVWFmjIF1uAHUN0oHzEQumBVRo9q92D4RLL8
tmn8IUWzXFFWB7R/P0R5Otgp0fbduJzKKQYSMrlkmrFry8W/vs0fp2rgGKhKcXkBfzb9gOsVRc2U
SiPTaieVPFk9Tuf8Hs+n7ly7ZCe7xilM7Ppc3Yy34vHRj4/qnHQWRFdZRxnLKW7ZiMyzfERBCneM
C3WMr9Wh8hPfcBVYs+ks9MbaNcfUF2W+m1FzvXjOjcx9o0f9sGA+BXkcUm0J4IgGHtMVpzk2k83w
v65v9+b5axZALMEggXjDueE+aztw4qJUNYJRDsiWi3rMaiFwwlbqQXXVtFh5EeGTs51OT5tq6U1U
Vn4ZOwAn7CMJ5QLGxGn+ijzRmjZD2VocZ0ddiSoZUKpUn5rozA0t9VyoyUWpQt0n5nhHkuKQ9TmK
gVGYukPV7XJpxASMRUQxdcug1x/C7W4s476aRJEKg+4OVeKXTu6Yn1hOPneA3bAOg3AoTSCSfzwr
SrMjfR8jxcL8mdcduspmTWmxk4Fm2QtO4rxryzGuFskPhAZlDfBvadZ9LXpMAWOLWtl1Hf3YFcWM
8k19KGeUfSW1mlxBffrjX0TD4525Y3mrGFt269axFsUZoNbhJpCbOLFS1x9MZbzgn77aKb6UUIHv
/ThvypZl4I0Y+G2KjJ/3vmZqUGpSIyyLMRq3sQMeqFMaOtGXaLQZEhcmRjVQLdZ+7OqAIy1tNmid
XDLih0J65U0/8PYt/KQAcH0MjDfB76nyjmiTV/WtbWWJaLB3UztXYrgCW6lOctB0WHLrsbJU4tdo
TjBcltrCIPas3ULUILTt0lcyOe2RzWQIcFdlPnU6a6mraA42e1BdM8eDaPU4nYq99iPC9EfjjDHm
02w58f/g0rfpBFffwanWkJoWWLkZN/e5eAJQZuJKTvab2oENAp2volCyaZUmAdELcBAAAs0OfBXI
5GFOyKSnpp9Hn4f+Z62L3s23LMXCf040Vo8F0fd7AZZcj1QOctWXgYmsdIMnyV+S4DOiunPd/LfS
3LUgzpsXhaJPJsCSfI1+zqXIzYtin4JPqZBOdfyUiiD/t8Xh8Qt3L7zg8DQDQ6KVMhhy4LPBGNXG
gR/rT4OC0lulun03eUn1cH19m+HKkt8kckmvHM3zpNa4oayqAVF8QGuvO938QdK3ZetredzJ9bWZ
lUYKeWngxc2ZzBe5+Hx9TZvKobCEEsMKlsHXuLOgCnoSlqpfL/sy/h0MdNe0uT2kjX9d0OY9Eo0u
/0hidrDSc4NqI8qVqfoaG8DVsVduyFG5iCsam7u2EsQZlFlOQZnHELQQlDOmpN/TWZT8boYEPO8Y
moq3Q3QQcf6xa0urLGmh+mgud/Kl+EnD4iYNGY4DHguaTPKnMN+XVSG7KukLTGa3N+CnuJknsNGQ
ZJ+PqFoNaHnQ58tcaj8TYrhJVx8zCclqSB4xdL0bm6DbCU5hy9tYCpVNKlvUIDwSKbD6zUgi+G71
Yuxe50FYAEPvee/g3uY2xz/wp5s6pmp42ZU1g3HXvT95aQolGo6QaXxlBYscSNHHCbPMO/kOnMiz
aqtg5rGlc1I6ItaazYzEWsnmTHbqQFozZ5D910wDamm4HOhoFIiOIke+eSdYy+LMNagKU7ICKB4q
aav+pAz4dwfixNkf9CdtVqHWMjmfO855m0x9bvrBp+QpuYtP5kuBSPUlOBu303NeuzK7iwiT1633
TYBX40JqWcSiGqf+tdppeq+3qp+cZTzVK4iR5g3ZRfs/aEvf9PMrWVxa0JZwumTCtjZu75HIG5cd
i8jTAwDpNWTocgSaN8ltTwBCFaZbm7qr6axiTy0QL3K5AM26OOqbyvQjuX2Sl/Am6ZPDrCv7Wf9P
rnglinOQaqkDLEnDns7KbS4VTlsBFSn5Mve9wBWL1sTZ4xiQ1uqbQfVTbQDAiZ+D7ST5ZISCh4dN
P7xaD2d6vTyA1k5qVF9Rp3MKWkw1De4m6XDdo4mkcEanWFlb9gMINw080OqlM+o/VUs02rnpNTVW
5YXPVAz+5gRm+rGVZOxYuNyaQ2KHhmg6V4YP5CtK1koCp+RmIVmZIWMZqtzeL1VwShEoInBPmSMw
o+X4R1dpz1YafcUmiop5otVxOj4pdRgkMg6qbluvQDE7NEUEzB8nEHCFWq+PU+6CpEkT6kznDN2P
IulCgWiWBOCjsRLZQavG6GbdEuPHPEemejBos2/GvrZbS8XAaYvg2DiTaZ6qfD6WKKpHJPFCPb6Y
4XzoF1BiXFcr0Z5wNjJ0o9H3RYc96dO7fplclYbedREfR0XZnuiqBmJMAqos/lpJq2zIYjg3X75n
mMf6PrltAaCEpqdDtY+BbXA/u+Ayk+3+lBx61KVFEWtzkW8fwN8lk2xqUlpC6TrctjJMn3VF9q+b
rF8Xyd47AWKKQMHZJ1ZemcVCdDw/grE8KGQn1ejPMpduOx28f0Fq3DTR5Ml6Jp/IsKTu9U1+HXV4
b1g6QdZBNF3GC/WH65URSZMZRyaDAg0fpqf2Emt2+rW6G87jjvEconB7nvCmER80l81IhE55K4EX
MHhAThJdSl86LJ/G76LL7kay8P67OO8Yt20Q6wq+q3EndwE5YXxvPTC+225XXLKL6Jnvo5t8L447
hj5RLCSjEKfJX/sssyVYntZEAqsRropLR2RdGqyGMjEAGUBH+HGyU2fZoft2lx0DTzTY9DE10HGv
tXQFzXTIxl/h6Fd3ir4bZ6vP4VWK+bfczG5Nu52sgvKvVRwK7sAgF5a4mDPk9OmdSO7c9KUJ1XGR
1b+fw2rrjMXGrwg9cuc0u8xRU0Hr5cYr9PtlcoeXWcqQyhSOgu0qoBMeqYRt1WyGKEhPrDF3EZEV
b+jLu2VyB6nmy9KMtYrKrLLP6pcovwsDgWtgX31tJ7mqGi4hwNym2EkD/SvWov+w1FtVAkRv0x/U
ItxfdwSb0jTVYjsJqiaePDuvgxqoQ1T3Z+mmmW/66hOYXXIV+jn8ui5p422MZWoETgf3XWTHbG9X
WllFU2w0ubb83f00PlQ/2Esj5ouABtnJmFbQfNwGgATpCSR/zCLeS+aUMyBGaJKELGgwjVRHq+Zn
S0tua6cxUuK0s+4mZnNTlcDcGGZDsMEbV5H3wjktlUb0AmpZL8MyJnc4xMf4V5+4GOMkx8LLH0PX
eFh+NqLmoI0oqus6buKqomG3VT43Ayq5pfeoSvuNH1zqb02JSUEbra8eSOL80CM30QA4QobhNRd2
fVcHQNASBdKNPqz3H8Glb91UB6GSSmBDipz4Gxp8fy6SU/7CTcWwq/2CW0pidzvlGRR8tZ05RJAE
v46qcrb0bhO4FI4GVkcjCnMt6hwAHaRz4xB8Jvq4lxpid0F7ArzZzRBqz1EuPylNPdmxXIbILmvP
alPJLpvMlQt1F3fBQRkI+IFMd1Gom5pL6Og641Rl1Km5kSh2EMYvXaWISs4bFoo1UBnvThQ4yHw6
lIRZJMXKYv7t5frLE8LHXnIGVCZAZgAe8eQ4nqioaW/DZnSd6CoxoZ4EJEXvrVUuCcAyUopykZru
ZD0E1huRbQrQ3XEgx7IP70c9OxahVWLheG8QmOxGPFmL53tlzZCkIzpYTdyk02+YC8Sl7IYhDS1g
8SprL7sIx42YLn7QlbcF8wh7ViXp3dQp5mtp33CUfX7RPUa1oe0LRzS7vvFKjMszWgMt1USGq/L5
H5ot5EVqW4JTjfeVjFQHxQLUYEB9o3vAA9mrdgT6MmJPn2XTFmwuOzt+qWvhXBTrAiWWFjDToy09
AJVa/wtz7cT/bp5AvAkqnGRxzsHn8QkIKHei0ZYtbTZQmJZldEKjtZerkJShORaTPBl+SEo7xWSs
RD6Xo/UJGKxTI7g9brycYJPRaEkMQwZfPK/DLR1jguEJvDdRp3K1Y+UHR1yvMDODaS4v8plC5QEu
FMkDmOF8WdRwspWhrD+A12Kr1ZtKQ4EXOhXsLD9Dx3m5a07VnuykHSqZgUsFsW5zf9+WzGtxXUgp
sj3Z8GVg0CuJH40/C6m29YrBLFWCvHZTj1bCOPdukSZDmz6Wx56H0yPgYoHAIL6PbaXPuKGgrUxF
ZU0xP1SbWrnsQBJLMPkLqg5J8+S+ai9qnXlmhSbAbP6cNgN1rLKTAQTTXYZO2tG+upR1LXjz3Frx
+ku4+7pUtFZKZYn4dWuCDQVv0+3vCi3EExAMssAppaecfrlurSwt4o11LZJLm8KxJ4uU6MRfouFu
iZdbmQAKobFE2TRLgq7J4ZKkrp1o2cXY5OJHdvj6NXLGX2gSso3b9Ik4mFf59xiwqv7uVLnEqFmM
ca5ULMwEyLOD1PQxN6rn/7B59PUOhM4Nwqe3o5wMiZzFmj9Ut6F2Q6dTuzxcF7Fp5KiCsnvWqwxO
JxAkQ0CVhppvfKqf6TECLF75CRzL9NHcGX5xL92JGkQ2VWIlkVMJtC5HcZtDol6VbpFgdKVE4oIG
Y8HKtoLwemWcSgwJidmkqOYzDiXNScFqZHxhThOlkR3a84R9+6KFcSqhhVUfAogMw+YX1LR9srd6
PwW0ZecxQMPoCGyw0R5EufKWz1wvkwuHbdhVzaRlmj9191LyFY5ory43Zmo6KdoZru/pppWtjo45
mNUlCHePQoonrDCLH7S4u41KOOb6G1ABD9cFXd9KzPG9F4Qx97FA9q35udk/Rubkynr/lY56J1jQ
R247Zsb/rEjjn/wAQECHYYCJpc/qkfGeAsfwu/6AR6x9rrv5L90jRxnMqx2Gvez5FPrUqz5jDBVU
KYIlb1431p/CxaMEtHBq3kQabjyKr9+lQFic3NbuAdeTQoekXXgZfaa74geRjzXD97vATGl1rjXR
B8wwYBdCVGv1ZHBjIqJc2igWv5fBORprzrLU6iBDnaqjXuYv+dCejLlze3O03GrSPQvoHAk6gFzE
DLRoxCWwYpBijRhZ1vLwsrTt3dwBYgez2fdGHd9YtbFL9fFXtlgPBaC2/jcV5N1UT0dKWmbN0WXB
MHvS2bUk6q4QbTznoyKjrmZFb6hvxbjhKc9yJbrAM635EBgtFagaQMPAPAeXssqdpk6lVGLu7BX/
jbwwjFd6S4AbI59EBLjM11wTxqlwDBgXsGVUmk8JClmBbI9R7KuJ16J0V2mhGzUizC6RRE5zk2oE
sfMEiVZwTPHeQIIz6e5HdQRzWOvFmTCqfHwkhRqv9pNT47oujSKf4G512Of8LT1qh9G3jtV96IrK
u8ybXttNTgPlRopIU2Nt2q455McOeTc871E0wLzRAfN+SbwSSmMbWEqisaEHr/nCniriXXQT2LqT
A91ud92utipp73aQC5OkCZIyG1/FqUDjcWQvwzwdCNEC9OAgPI+u7pQFWN924iHWjxDUzN+ziUw8
HZiqwrfGxFPWN3PJoqWPcYS9+iv09BygXapXPGqfUrA3sW7N/Dx5aPc7qi/1Y3hbeqU7Ss64jwRZ
66b1rz6G0yVDR4PXEOOAi6l2hu53L6JP3tagt9VyGkS1DEQeGnxuBqg+ZQ88zZ3i/dcrzmohnAa1
+dgBIwoLwQzXmYGQDWCxDw/RzeI1f9IgsZnzrORxKoSymDb1Y4P0AEbYHfKvMRAkmpN5obflQXUx
cPcTIBB3IkTbzSv5Wnu4XEvpJZOGC1unK4NNCXMmoBB5ib3pgAu5W52Wo+IBZu1xPo+R/Z+abt5r
LzvvVZxepB4ZLcV5ktsOzAK/zX14H7mDCQXu/fJAPKA+0pN0yF+u2+xHti52O1ANi5E6AXOFbw3J
Rjp2eZUCAggoIoqrnBSMyNmz1wJ51nzQ3PRQfRvP2s/RN4/DLvvU7sPv5ffrH7F5VUG7Bp4c0aGC
R0fu1C1LStK0xKk3bgUWzMIHBjT9wiAJpJ2OtP67eRA2uG2Z6Fomd+JyARw54E3DRM9gd2PMFZEf
1rblGLbi6M8UeHeOyO9vZoJrodwxo+GahvqMY+4yJ7iXn8eb+aKfGf5CetBwLxt9ivaq+rFb/gBB
aCv1XgnnW9jbKQRaxwgdj0j0bTBnzUYBcF+alS84zi0jXgviMhNJGwtdirBKCnQk+blw69LRMdxz
Nxzb2J4yO/3Bxj8zp8egvqjZaaPXDxr9pkx8V7s06CPR8KCDtk+tQf2w3QWu/LM5sSFXkIdTF90J
LeZBY4Al5S/TpdrpbnEObkSHvXkDWX8Il8EU0qLOgYKI1LjBbr6pfjKbkkJgyDo9cFURjWRfPide
caEv46216zBebwDt4sU6iDpitsLF+lO4eDTLoaoPMj6FkcyS01/hIhH31G1V59dyuLDUaVqWxlGB
k6ehY+l14QxW9qKn8uMsqd7QT46cLmiVqObdANZSgd6xYMSnVRYeBgASYxE8D3DSJZThajOFgo9H
41jeD2e87gCSpvWTG+li7VQbDSu1LSptbtbM12K5GNmYpUwpgdgEpAsHJD3AitRbjKSwnIci14rv
FK9y0KAQCuuq217sbcmc56zp0iZ6DC8W6b+18jLOz4I93T7RNwGcm8xpFOuZCWuieT96NBoAaZWW
+7mfZVcBk9dIqouax62dziBybBrj6foHbAeo1aFyLjPsiz5OjNekkvUu4kjvY888qQbApYI9GwJt
HGgyI269OzZOfssmkgQ3xs3MdnXEfOsNzWo1RneC5kuI/jfEHyIbJzzsMTvvq59h4ThjjFrsil2X
iGRvu+1/TuADE4TRG6DSRoT+q9qFhwKgF/9gWHNwGTtcvQCLdX3Pt73Fm0TusgfalJZqEhSa1c/b
HRAqcD0RP8NuJl3rXeUcZKjEi6Wy5HLwhzMD3wfI9x1NbOXFPCkvDPemwlOicVIu2N/5LFqmwF3w
DBBzPMZjS3GoOclcDTRuxnSnVm7U3l7fzs1r2HqdnF8Kg7RMDArvOwJNfMeyaPRwu5pllwOmVLS9
6N63WZFZC+Q8UtiiZxRVGc1fbuOb+TjObnYwfQXjHS74DbLHHJUC+fP0rXhmlMfNQ+PgLrQXrFrg
mnTONSXxrA9dAsPV0Ltu+vUF88TyXX5mpCwNSl3Zbha+IIpkct5KTeTK6ltoFLvDlw8EaIWV13ks
qWqcGYOBwnl7ZgtczEG0wTQGRSUGmSu3yiqK1ZiM8I+MTR2j4scAz3jRt2if+pYrgsD+iD2p6u+k
cevriWYhe4QvMC7mj+IOKPCn/BMgiAI/jdwZ0PiRR28KzTYeBIfJ/uNry+S8cNFokwSWQ81HA8Jt
dBhBekb2iS8nNgBzHIYw0O3QIXMSP8dsKfN6zXzaCiJyHaRZA8tdUHqPXQawUe2HPWbNPAVw3N1s
s5WXt+OpPqnH/giuDEHv04ZDfPcJXEIbyLkJghzYE9p+HSULbtFa84SXv580yEN7tuq7oVLuzS40
XMG+byj0O8m8K56p3kUq1KuwbO1+/L24BbCR0E7fgDt88FDM7YTtMaLVcm65Lcyyj1ghTFEXX+9R
LgleAukhBPm7HDwFcmNPxbf/cZ1sH1b3XwNNiEC6gi+ODj0o4FNvAKaqY9zCOfuFox+Kiygl3vLK
77aW88raUsSYIcXWapcCpY3CRz/JwbhluiS+4G/EmnfCOI+sjElWLAmEDWiSNuXISUIgymNesuoF
0WYrYXonivNIGP7vk1HCVho1RjCa4KuURF9wD0nBv0oa4G/ni50E8U9Ucr+Mk7UzCJqcyjF4iADh
GPShm9a1D5Dbo1Utd1nR7uYGjDhaFDyZMWD5qvFStdnu+vlv5Djvvpnza3hnTqayRgGADLXbGhMc
tqLvQzkSITpt5RyGqoJFm4A/EkUP7tTVoutoDBA35Dbxfkidym+1k7JnU0YVyoNu+Ng5IWh25HP8
Q/0epZ6olXjLotcfwGlCP6eNKuk4Ht34VSsNur/21/eSnS/vqtcCuPOPQnUYZxYDJ7oL6Dkht6CS
B93uKHyBEC2FO7UAzWp1x05tPFq3RWAzTOkcja4zaEcdGZgz1p3kX1/clm9aL46LQ8o807k1YEeA
17h06cMclX5cXsLxMKu/Q8wmJJUIwUewnzzjgGRVShxOCH2KZO6CGi+/Y45HXzP5gjKEO5bT4/Ul
boxeojnnTUUJF23kTAqTnrz6QpZ+R3762oOqnoQF+63kZS2Jiy6YnK4lbelYVFdR/CvcILEzML1h
TN+X7oRJxJYTVAGOSSyLtVjxXQ9SqaexRF/FYb4o2CnoeULacjcghejdBc1euCaHvojcblNNV2K5
2JJXYAakOYoSOUUrzHTTm6I72pb7Wi+McyrDNNeUtjgxqT3WY+uk3b4OhZdQ0To4z1HXNJVmBeZm
3HcHDRh057+qWdFD/jPz0EhqCefpNoPkemWcM2kkBRe0ELnA4BdPjAQDNY2jBZAIsAkLeW2F0jiH
AkjrTGoKSBuPgPH0w+N0PzkAyQI+g+WKUvetVmTw07ypI+dLgg7TbqYMRwlwv8gZzgxwFe9EN7lH
Rzt3wEoBjAj1VPpKjStL5IW+KAe5bhAq3wyh9QklpBvxco4KmVbEX3JrBOOMJD8UsSRkyWS79yEw
/LNele+ImNIBAz8q9IfRrj2VNzFYelCcDT2M06AF8Cz7FFaf3w4oKoju2ptZydtmqzLnakJMZesZ
5lD96FzWANFitdhH8gKGJBRFuz2qwwqYCAI784qdXjvaWcNdot//p/ix2gMut51IhrojUPRx5sFR
2Td7VtrAhUEQg/8P3UJHKQZdgNnKP86rAEWji4KT7fzemz22ywTAU9/178sLvSs7QEiy1YLDHGic
mPlN9cv8X9o8oeBvH8HtOUYPs3lQZlaHBwqno9jFIwhMnAylo2S/XMSkQdse6k0gv7uZuiRag1Xn
pL3P5hl9l7rWuv8lPiJ9UxRqyXix5+xWree2U4iCt086PEu2tUyVbZLl+6Ahfy0wWYAr2dKdYhUD
awLR247+H9F8LjCAM1hJKe6igGn+3BzkCc3R4S55Bo4UyHrQYfMHM81bbaY4xjehXD5QRpKmRZNM
ffN2RrtbDpyn8EiRsCrejHKksAFy6znunUBOb3C5LdqYLKymkdYO63Lvvhff9cYxWZj21H0/+MI+
9800a7VKTneAutBjfLtlRTLZYSBdQAs9kH1YvWIALCiwyufiWIBR/uf1Q91W2rftZX9fXT0zqdfK
xcBqIzPfaYblkP7puoTtuKYRGa3CIBrFPNN7EZ0kj2oGIE1fekTDIloRUqd2owfVZoikIle7qaMr
YVwQbYBKVi8sK5+0CASFj8n4TVUf/scVcTbYTUWdKANOK7iwx/IKFMjuACYuUOk+VzsRO871JRE+
ThZtm3VDgCVR67HrJX8OJGThokH7zeoa5nv/PibCB0gYNsBcC1g3g2emmV3cDrch8Daq3wwoMHUR
mTRbzP+1vTrLUizKmA34zpUln+u6a2QcWIVpnREP0ZXqpBhNEpzZZvzX3uRwih53cymHCc5s+Bz+
Tp91jM7cFf5yak7Krq+Q19UH8jwOdomXWdFj6LZPWQlnm7CyMikGG8UgsYCInt2/uiswXYdIxKB5
tVN/Eg2bbrvNlUQuXdbqWF4oU5r5KB9nL/eWvflALuUhec0s9INge5mD+pBereRxRl6HBCC2FCts
XOamMze/xLsBfH2sFsyemq/LYxb2QRw6/0ApAozBD/2t45gkCZGgNQzUkuxT9A78ySPNtu9ayeGC
AdWqLgpUyGF+uQcTN/p/QAw6OZPXyJigFV1KN3PilTwuDkhB0QDeG0mLqeeXQA6OEW7YoLqNwKEj
pJplofPaJnImocRkyowevp9xdeovrB/XRFgtMf4oyvW3ej8MjA38c2CcBTRVVU9hibSFvU2wuSoG
5dM65ndmB+UByEO2/N3Er5jJhC3j2jI5UwDpeNMGCVQT1A5OX6NbPZIFqdFm+F6tjtN+s+nlpEXb
m99FvUuV3um0i6rgeWAwXDIJbE20Hi7EgdumVy1NhWlnR31qbarOguVs+6vVergAp6aTFXQqNKNx
P2tHFrPvYpRh2GW0cSyhdmxfGN7kvRaFVv6xAefxaAWvsWdyNcc44n7EYHP28qfXotphwHOH7gwT
sszxlN6KzG676rT6AC7LHIMIXfgpFlz12u9Qjs+1KmHiNATn16I/tKCzStPspICFpRuy39d92Qbu
k24gNbIYcQfioMwpaJFhuqprcaDaTn6WQSOFlaNdtP+p7oXtGlt+mhqU4RAAYwLXfxjLaqdpmgUk
GIBZ2nqMu23cLfsOj0kMDNY4pb5weEQkj/MxddfK1OhM1qpZvTKJliDGen26YYRt4iazLeNYr4/z
M4s15UMTQl6bZU5atU5GREO4WyJWruw1Zqy2UEMmMUR/xR7jd4jXZV/ygNPRuHHuNA+oH2DEz66E
ty+RWP7k+ogOagMVDUeX7nrTJX6/Q/F31yqu/EM/BvEfDItvvj+uF8udH5kBbiPnkKreV2DFTgHz
ZAD11Sk/aRiLZQ6B3eLJIfSz+2Wyi/tqp55EDcXb/gGVBAJsKx2ujTNPfdZmasXwr+RWO6oe2IBv
ou/BXXo/X2LPOIBG1dOfm2+sMBf6y51aCCoam2F5JZ9LA6pa6gH/QxCWjQSInreN2dshje1RSUWu
dzMor0Rxx6zWppX0PRR4dOhOOSMLB4MDnMHdHziDzbCFgrSpGCraYHmcZk2fEyOzNHahZygILear
6/t2t5wMwMsE9ngrn8L+D3L+LfgFg5Ue/xbM+3tVj2SSMoI27SsePFGdQR0MaPNOWiInRouEy7BJ
tAeBn2Wn9CERWEnltChJrUBXCpzi9BkYSciIWTM3w/zNPPG9Zjt1XEnjdAZOPdGtHNLYhEpr518n
UGSW52SPcu6dKL/aVtC3DeW0hsppncyIMX5Liv2Y5K46RufBBM17Jmjuf4UqvbaLnEdozQCMZBOi
VRLiWR7QITs8hd3nWeoZmB4ntQQkc+2maFS7XubL/yPtOpYbR7bsFyEC3mwTjkakvN0gSqoqeO/x
9XNSPfPITqKYPa832iiCF+muv+dIaowu2MHcxPKnbr0UZUjSHjpi1p7yHuOsQvdYz+JNHWOO0QT7
m/wl9TmR4h5VWsMRJv0llHUyDKVdjspO70xXKUa7q0fwa0ftPjBav5HHjdr1ZLRaW07QND7J7gg4
d21AF2YNq1ZoTmmBNlyVb6buoa2Xpxlgwck0gHjRcuos8VD1/wUKqo1Sgd42ibeJ8CWb3SbswH/e
5V68jATkhXLwlFqHdIo5b341mDm7KYzNklvZqnOR7uhWg04Ht7gPfftfIGihsnYmhnEz+nIGdJmA
RzfWxiaVJrSTcMkGeE+McYTjZAFCxQI2FppEoM8aHb8t2rppo1dx4OWz10wiSDgAOwuaAQqV83dn
ZgHcepEUI5wLPXXQo+OkkcY5m9XAxQTgrAwSMtgfhVnRUC7VmETQx5QO+bsB5UAJugpU7wBr5Cj+
8FJ7wrvmhLf/VY3mXDbj6ZuJmqe6CeMrLJVORDGeSSrqT6ksfqjiuFPncFtKoIvtmrAl4iQACR7U
CVWfb0ygaZYZGLtDQTgmIIOLYuVriBQna9XNHCibRgx9jnpdsybnX8uchtFamqkEuMZ/hXiRXfqx
3x9ovBxvrQZdaPNGPaoHXn/SaubqTLDKTNVKqOz0KLnSS1e/oGiMnGnmBU7oT/aMGdfYizaNz814
rF6+08VgfRIgEVdtG+GqozEIXDOgOUBCvPQpWgigRvdK6lS/eHEKZ4tVxqaEpimLOYA3PVHJ7aLe
WNqPaXjA9AgZTY6e5+4qY1J61ZhKbYa6GLy/5swL2TUS5AhgoQG7aAOFTyVhR/JbXpDC21nGwgxg
eZ8xu4zzBGx6I34EfC9rTU+dh1yMyrW6VDKyCsa5uEmPf+WkjYPoaQAc+QeuwIWCV0S4OiduZ+Yd
t2CjH9t2Tvw6DbxCFffgnzvos7Yz2vJWDYWHICuQgjSnrdGV28loPS1GLDZPh3hq7VDvtknZvwZT
4FaDivKlFj1y3u7FfjBfyLzdfjKTqpOjFPTypmk3dwlUHNJcO/UtVv7BMM7FCf9dHNtRrop5lEUa
WLWBEWOnOspHM+/6XjwVRgTj7KWSHslVFia+0dmjDWxt6IVpU+1pR2y71RCxoc/DARQvJ1SgN+dv
7hEjl3mijdrOfTaMiZ9k4SHrlOe4NJxeHHnalj6/a3KY51klcxG2OvjsO6/aDuhOAH/jVr+JjiqW
1fwSnq7fEN52Mm8yKPtR0ERc4QJgBXK1FYsd0FGJaQ1Oqpb2dWGc96IxrxPFeylKJFwPOrCTYkJY
wgBisuPNPfKOinGIkrJQlcUoE1/NRy/tlmO6JF7X8WBFeWLo1p7lCzqgA0wVPSmtLEmlHfr0eUi/
ru/YZcaOuXaMimkWzKhnS4JE+DfzGQZE2nsKH15ue8qCEbl9R3h34tJEMEIZraEVsylGqpL44+5j
dPuPZZMDQFP4mHaDKwMZJLF/VjxcEM5ufrO0n+3mnMQ5Shs4tArsUUn2YOUNES3e/P1lhPr3pV20
MKSSWs+6lPg0N67QrL8Jw14cAQKveymG5wAFC9CM66d4EcUxQlndUepmW3TYTwD0e8NckXD8BEfN
pjUT77qky5keRhSjPsSlMcy5w/paNGioLqiWf6WH8Ln3JHv5oWIubyRQW7vlJ0cu/d0raktn9AgY
Q6SsgHXDPR3d+ZihNYSWgzvX8k1v3izvHHn0967Jo9fp7Looo6maTSXjikZ2Fzn1sXovgLSYAqlP
BYB0S4YfqOhzbABPKKNYykgXFFGjd1QCjGV7M8/csIRjsHVGqQRx1GlSDKXS73Rfw3SLYItAbKCI
PAK/J4Kj/XVGu0iKOfWIjxKfkgrpGSljWwG4AU7urffm2Zud79TbYzcSHn4M770zOkYZ8hT8m7Cn
nQQa9NHLu+RQoPX0+j3hSDGYEKIA+YSY5ULsT0W+0bPS7jtxl44TuS6G88ANxinp9LKbtSTFqekq
qbM7TISTAL2LWp9zTOj6ghTdwGA7avnf9eGzey+3S1wZs5n4i/6cqClRQww8p7xs5fpFP0mh/z+T
0oINREt63ItCzt5lY74xkJy5vmW8hdD/n4mYlFLQh7BLfKC1unL5I5FnjHCLnBd7WYP51oenlTBP
NqobCsyeAR/5HuP/JN4pD7Q6b3rRjqfl/2A2T7KYt1vHcxh1AXRgsl0UmGvVNn9RrBA6MVv8sEw7
A9DkP3jF9JVe6sKTXOYVG1rZN3JLn5Ij3GYxEfadY0WAvkatzbV+jG/Nj2Zxk39Ul+EdI/OMx7kZ
M6EIEr8UElvMMIeXwFNBOeH6beFcyO8BiLPbkgNv0gTiU+JPGK4EApsYE+T1OGQR69rwP/v4Xa04
ExIqsawVCrUpQrPtuvQmsRS/wIh3mo/baRz862uiW3Pl2L5LNOfiBD032iKCm4qB1BPaCe9a8raO
8QhyjD2NTY/bYemLow+GU/a8ytm68T9tHKMuMlFexga8fr6GUfH82PvDXjvk4JuRndixHF568BIV
5++PWmZ0RwYQtCyLIG/w8qMRk8qLPLnA+KdOMLvwC9CqfuVGsGWoao8b8YhJUHBWd07hqh2RP3nZ
mz846af1s0qm0xcrxDi3T0HQ6DQ3FDLFrdK/aP+DsK2ckjO7d1mFYLaA0TXy0HS6nMPPo3FBt43Q
5d3ss78IAB95EIiXydJvaUh1oAQLkiwW3zqUwlDPBzy/0oWncBMfMflqL5Ld1iQCbCWaNu3vfEJy
GIA8wQu9L5ueGPGM/1xaQmcEFvznwSLNNnWFB0w23beeThaXDotLd9dfprL+NE/rZd5MFtSqPiw4
UGUUd12oHRPaw2Ciozmcj9bU3BaY3Da14Tjl6k5aFl9cAk+zWoyd1cc5llGpjN6WMZQ2Y6v4cQoM
hXhRKEOul1fWbIeFCsQMwFvrcohkhZzcjI2+01NpdA2t8MeqcpOl2FRz6ysCSrOjcAhj6Fet8dXa
eF6yyQ/arOAo2T8YsNOymXecNkvXpzON++AOoovem17hft6h4zhGj2xAZFJMpBcJN3pY11EnwcyD
loq2QDm6TXxhn76IyIShTxbzsJ8LUr2SnS1E5HZMrBuuk0jmzeYp1K85VBCZi7bR/46a37XEbbih
N/NSx5+kMM/UTEClsywqlG+rvWjadCs3CDulNLL1eAFEvJEAX3C6ibTA7dV8O+XKYVaEt+vX+Q/6
6fQVjINQWmNISQpp3gUhRURo+yfQvWc0aGk2QCYc9cBrbuXeJcYx6AK9aMx5DDz1Xt8VzrJP9+Eu
+ElbUhQ72Hd+czDeeV3CPE3BYkDXURJYUycCD66Ut31mEEvMXSsXgNgapq/jYNjIMxzqJP4YDUDn
1MpcOVWtFPZ/Q9/zd63FokMXg4GkfonXVCYNWXDauc5JhnLusMXoxSKZO70OYQR0JT22iUACGZMm
c8YZvuW8TnbCLWyaTGwnK/HlISOxEJMk+rcPxWJUT2xFslqVMOmZRSYPNl35pDTeGO1VfsOM+zyb
zVsTo3HCokR128Sa+qUCfMRPU+emYlZPRxY1VUW2G1aTeQEj6t4FKHYQXO+Kp+YOoOCNZCfAYbOD
LxD3uppAlkf5lbeyddfgJJdNwo9FU+KSYysLQJ69IC/yKBzRsesuaPUDCzr3za0ayzN5TPArhUtW
Rzl03OC1v+sXDGC16HWz3OSF0uOZJH//BrS+o0hFvMWuBt5nspkXEIZpugAsGpm1EgBzJdidygTt
fYur5r3D0aK8dTJOwRjqUTVqU+A1b6ZGIswEA6SZllOk+1TfSPfCj3CLfiWcrB6SoXPwHjlfsOpn
n62WfSRxG8eiVSD/VHVIMPTxqwGQOxIO7U5srJpMFtDRzRSVu1nu7aiTJiIL5kcRWz/jWcns65+z
uveKCAJsjXIwsqnUJFNRM6iQmjbSzLGqlIgL6GFvi+r5upzVd3QmhzljbYJzVZoIqzsZBBztQAbh
KMS8GIb+yoWlPttbRiHISS7lgt7ESJyOCJ0zp2jhwU82bT83cy76Nu8yMe6HlBltq/dz4gcRrlEE
+IR+20R+aaHXzsqczszR0sxLU63u5NkaGW+kjRcJzTMQGk/ir1RbHEOJfL1SOWZpPQl9JofxN4q0
SHMtmwE9gSQ7oCGmvVHuaijCO+gEvBAUYxNXSYgV+6pBeDME36Mll0cJ0iNRB+XaBd1HNzd9lURw
d1o3u0u25T7bLjfzscDf3s99+XG+K+/pw1VBmoya/ndiJPJRkwYnq7ZTNNIcgZngxLx28vU4ClNv
//dlzMaMXWn0rYlsCWU0V5+VT11FXxIJOnv2FLd9FJzouXKsdwohuB33PFWtrT7ZM/mMSRJKs0RU
gpMIRlAqyEvxbmWin4zmTTCUv7owubeqyM2F3GlMcHQXEmg61K/QmMAPrHt5k82IYehgVO6hfQca
N8/2hWx+DFGxVTtU8woNsPGNi/aK9zRQN2PZH6pJGUgGROe8Sp77NjrMlAwpTdxpROQWgaY7L7dI
dt50ptmQADxmUWNuDXU+INdjo01oV5qpbTZ0wjfYB03vdAKqhmWxM2th01vFm5FJu07T3Lko7XoQ
4Wy1E8cFWncsTzvHJqCEJs2rIZpoaATO4vfMyaLv0FcnY0w6EG+jley/UHtnEhmzanTBMAk9zLg4
P/dCaiuaRJrx366LUa7SNJn9ELUxcod0QLFw1NJLgu+XobjzRvup8npuqZK58jq/Z6rP0l5134h9
NsMtGkaZ9KjUhHDT8/xhCTPPygqO1aYv6po0xmRmnTwKkU5zo9qv0Xodc5IuaM8gVRV6guBfPzLu
LWGMSCR3Qi9oMnbTq3AtgHNBQcly2v2KBKyLq82RyFseY0YqzGUmTYwIIBS3Yfo1Fscxc3u5Jn11
u4Q8BtX16unZnWQMSNKYS6E18JqbdriRZ8FfwsBfJP0TRdvIbrLQa2vEW0PxKgy9bwVNeqgUw9bi
HoD00rvcqi/Xd5yj0GRGocpd0rYTLYfkIA/v2tTWgrumAR5QUXMu0h/O1lAlePOgemQZ9dJK6wyh
G9DsgxwYMqlI8gHnY7DLbYmOsGxnbK8vjd7My5t7kscc7TROkziKaN0J4xZcmcJyMCft9boM7qKY
A1UMKdXa5Vutje5wV9z2QGbpSOcau+5B3mPg4bpA3qKY8wpicZI7eO1+DhCkRX7u8P6vS/hO/l7s
28ld1Bg3vUnERTR72FgVkw2YvLHbB30HbnLUf4xNvNMd69C9VMBOBTRLvIUD4ERu/Vpw8SZXl3r2
HfT/Z3oOdQMzwN2kzJxF7yaD9lZBo3NWu+5qnUlhNA5YTRRxzAWaeh+cnnRO+wMtQ+Csg8H4oMkz
sP39ij1ul+SqK3kml7mdodUvgNiBFjcP829ztwBnhEJu1Dfxdo7RRQhgwg2XWnI1/jkTytzWbpmD
finxJCjD1+hLe2Ag3xnf2NYYM9ynLSfCWU+cnQlkrqtcmUmilV3qZzd54UYtXv03b5zXoF2kcbKH
DIzIXEgT3jIZLy3UCskCiAp8jV211W4onBAtbcQ/6bg28KV5d4hzlmzrjRxrIljlQxr6iLYEGuDy
V/qM+SNkfEO7+ABSnWP9/HevVGdeKXgfNSEI4d2EaeMvyKiLgfLQm/22LgO3ySenyJpdoXePetyR
TAxdVDxeLT3djvpsY7zFnirBqwLQ+XZ5REBTNpK5nzxx1F4RxWEsY9Q/ZXUCjfjC05mrNud0KdhW
l6bVZ8kcFzhm98q2AdOdguxm4GiueBdv6cBd4cbcgTveGTHvHHghQi2VDTz3MnoKJ8uTM3W/qCEn
DOaJYZ51GuiiWllC5A/Bc6WiPXUvx+/Xj359+1TZNMEXKF6QEkqiWrQJoDhAyFe7GGb/LWfloRSW
5zKXOAXdP2jHkyyZ0cGiGnbpBFsgDjin5ud8wJD+Y2q6+l3jjjdZSJJ9WwHkZCY6ZyfXTatyks3c
8EIslDKovmM9OveK4SsFIxOL3W6Bs+Ymz8GP6/u67pydCWQMTtJJUtxh9MsfkuazbPInKwlGIBAF
WwyabzJF2E6VYhFFRLt+G75p4RTQ8OpW7kMAPxsKYiqo7usftX6fTpvAXNvcVLtMNFAcU5XpFtDE
gl/XQW8LWlpwzponibm5eVeXlSBDUlR1b0Gi+H3bH9M54CxoPbt6tsuMDRrKCbgWSgX4aDK6igzE
p2nzNdnNj/mJD7C57kOcto+xP5ISd3JMC91ND/uuAHa95N0angjG2CTTlDZRMKXI3s6u4pT32WO4
A5IzSsmD3wp2CK/i+p24RM2ihRHFABS3JluoJzMiCzNTzCLBqsyPeYYlz93QHUjRkG4TRWTYhL5x
SJ9A+ETGTYBQzZ5vZKBJ8TAr//BC//MdbLEoCWp0EQyIZqYv5U1Er6TlxjfSDsQkdPiV321HI/ZL
z/Qkj4no8z6WJ9nqA0CijKQV7bnW8iOINbdC0T9lKabskjz5oYgZAMLHqSNKiMry9b1fP+3TJzAK
Ee1w6mgBz8ovJ9kuI5UUvK7oPzyQkwhG76VaWMvmoCEkSzrbFEanbT7zvHCKRXe2AgLweUAlYHgz
4a/Km+vLW1cCJ9mMCuy0XE7jETerbl605UGc9vLydV0EbwcZjTaWltolDVoDlro4hkIBUoiRx0K9
KgPYcZhtQhfTBU+8mVpoEhYW2ky7eIonPQFUwx3seEC+sqHwao7Gw2GkmuTibp6JZHbOSColmhcB
gVlzNMqOLOpW7h9KFPtrxbJV8N5d38Z11/pMILOP5VimAnxAmiOmuFgJ+uTw+AOn2Cw73Ut2ccBV
PLxtZUxEoalS1OoIPtviq0LfvDg/cBZ1wStBNZuhaUACVGVMLzLGISoLcakThNOqP91owGlvXGsH
fC8u8pBGf+nivM4kMZbB0kdwyAYofCV6elNPylNlKBsVQbWutzdlL23UePatortBfHjoQoNMiF7A
lvKiS80+MAM/lMaCtEN/jAQgFy69hnrDktmt0N9NIME2JuPQFf0hFsL3wOj8vmk/Y2BkOLXc3JXh
+NAha6sboWOkYMIxe7svRLdJNC+0xptcbJ91Qd1HQerpxQhgPkNsiTW1T0KEY56GPci/N3Go26JR
btt6fpA6+ZDV/SaIhvsimR5VDAwn07jrJcxIpfpicw5qVVGcbR9jgtowMiUr7hJfUvpNGiYO3DW7
D9CpaSpeMsR+KDdPmgHs2HpOSRxZflpqx0FNNyZg2wk6l7m4hpxPYqcdVd2YrdlAAQrDMS2hM7al
b/4sI3SAt47l594ygbSPZ4zXvcbTTrDjjoKGUVu1RlWTliQKMHWbP3Mf2JkA86DMZMZTv1e2nN1f
NYRnMhkrFBmA86hyGN7iptlW3rCp3BTlYTSm8NdHf+vKQ1EZcwQGjAopbpgj2ig3oHmMwrDEAERS
3PiWl6FYjW3OFsZo0SlHLraSkRUph4dMfhWAIgKyiJtMTXjqk7csRn0W+qSPuYK8duumxwW1aLih
tWPejk6Hy7PhJSPXrfrZyhjdie7bAWNOtPj9fzhgz91GcykOGGZwi3/5PlVGkcqJJCRzguCJ8h5q
qd0jose82OgttZ0+iQ74pVTSf/IKZKsW4myVF1o1AsEIWrT8NEajWxiSkjvhQTXLtfvIaJ6iybsl
qhGnJIDNoeVIxS+f+Gwp6/b1tBS2CwRjQEoCCEgc2JeKboU7gdCZHFz8e8tAMwgdHeN1GnNuP8vp
oxpRq1oRnrWup5tZzt15DiIC6IJDlk3udR3y3Yx9ZR81RofMQqGM0aD8lfhcHAACmaTcWV7qwr57
2o7myho3eghtEcwH8Gj4vCzr6zUtwC9IwHgSmTcoFJjECKfvTwjulVu0TP6YkAdNHBMwK0ULbkHK
CcPb5fUEt3ESyzxFcJEmwWRByai+STvrPoH2T2jHZgxMU8uliHk1PgCq56giPdkBPMdyZG4H1arH
ePYZzBNVCiOS5wQaSOoztwWEQSj3pEA1NBQmp8zvBTQ5Xj/zP9zp08qZ51kMeoQN/9blkrdYhPJb
BI7uIHSkjRrtI7+7aV0jnEQyzzWOjFYTaJ9YZW0K+YeBPOP1RXEEsJA5ma4IQbagWUHKKjuXfs8a
j8p6XeP8ZwnfIzJnhYgwietq6ZE1V/3lBqQQW0ps8w94eTnP4duEnMmZurSxyhH3EnyXN/FLcTO+
0D5ewTXsZka3EgazKSAPF4ps3XE6rY+x8GDM0/TZgmnSHhfgq2e3cJgA1PWJIAaPAISurxKQzzkN
+Dyh9FjPFgu+hmiYSnj62fRaF19T7pv1wLkaPBmMfhHDcukWARtaD3DLdJXEKhaY8vq4ZN7BsQol
z0MznRE157+t22SbPFGcTwzGIg1xDO+1fQTyJ4w4J0dKciXv49saSoXimIePPAPM+xRGqRRWUhfF
iHKWaVWk0xtbaJ+bRSBCxpsE5m0uo0t6UABp6YhXMbWKo4STm+QPVbVwjpCnsr47gs7uSduVkjLQ
jET6Em3RJOMqr6BwdjFuXALcDLCYPm9YY90+mKjSy4ASN1QWChCU0YkUZAhzaYYSzFaPlGHwCZA9
bnY7P5vb+Va/Re+3scuB02cDbGTb2/MrrzNzVa+dfQXzQMp2roMQEDu+MQGoHS7V2JTOddW5nt4/
k8E8kAWzEZam4ra0bv+iKLbyFW4UxEtm734t9uLq+/hnaA814U6krEYwZ5KZJ7MA26kc+yFFb+83
qrcvuF9UrSbcqcJLpD6aUzgTxTyJvs+02PwGhECHjlUS9UX83dxRClD06VDMRXjDJLmnk0bor91U
IVK2XKBj6k1deFtnH8G8ltqiMHkSfS3wxy2vfxbc9p16GrmX1ER6v36wvLvDGN2hifraFHGDIwwe
99ObqG85AuimXVkPS78mS1NtRWWOcloCV3FSHhRzEL1g6Z6AxfMq65E7h8a2DkwvjhvgmQNTrJaq
91Au9vEAWGlrGbZ1at2FjdqQSlA3EuY61Kx0srLxh8iw0zm2Q9Wy8xxAuGnhZuF8G6rTJm4B5K8n
1uxOhmwScAqjjJzEh6BqDmqzbFpjcfI4yp0pFnXSNuP7JIeSKxhTSDQh3pVyC57d0QnkzgHTljdW
tcpxs1Y14+msTSZNnYRGYvYmdt+cofU7SwAuyAJezlh4uH4K64WAM0n01p0pR3QMpuoUfJfIAn/4
Wjyggrjy84QyOzKeR8D5FqCyoJ1T8k1/Wx3MTxQEOKv9drCuXQXGfWhadQBGPxK6o22Q9giAho3i
Wzt+DL1+59ArbUo6+ofYTEucBM0AAFeMUejDAQ5ET9S23BR64bSR5GlDurm+vesjOOZJILO9eSZH
yxC0NI2sLXc9TI6OySpAePvdLpF36JjKAbWxgZF1eOM/VB9cbupJNLOpY9O0INtD40Skhe+AEhls
a272aV+jEGjZkgBot7h6ub7eVd/hbLmMxemHrjGwYuxvGoLMryQCWt7RQUW04td1SZds3N86+bQ8
xvCkVQGy5wCGpwPMIFE/KORuawOdLPxQQ7u0KWIP3ihS9cnHdMweCoShqcfLNq0XsM5WzFihKFTT
SQzgIEqPvdtsCwDWtqDRXXayR2vMvIIZb4MZS6Tk49KZE/pE8uipAED1ZPW3Vr6LRe2Ts7/r5vW0
v4y5MTQpUqRx/gsoKAOHDi0MAJnPOuqYCjQ+/nJF41v0kKefyUSyw79dK2OCrFpclK4EooOQfHTd
Y9yMjijemFHE82HWXwpQWlVUelA0YAQpgRZGRoBMNPiLVEryTBu5LJLus9uyJvN7uG1L0vwAJyjI
5XmrXM+igG3mf6Wz0WdoRmkpDIidqrf8BdiZviIR06cYqoKrg+GeTKg8yT8ltJItGLXtP3nNTuvG
5vQBjLERKklAjwR1VhNxJ3b6o2BpvpiGPF1IFc6lQjrJYXVhb6BaM36bmtnt7oqflAG6+KbAMEC6
zfWY1l2YkzxGARa9ji6XCA6TZkREFRRSN4J9/ZXwRDD6DtAB8bQIaBPD7JodW4VtxI/XJfAOh1Fz
mLIvjD5TICF+DfOvRnyvMQpzXcZ6AeLsCjJKLIsFoxcn2N/wR7Wdd/kxeW8JzaEB5NYEgUDqta88
o89bGKPJulbTcrOHKe7M57TMiKnEJEBZ+vrSeFIYLRb0wMOoZayMwgEGUwbU2vxmKlP3uhjePWA0
yGQEfVbWuNoAaL1plcURq5TTXLMexp4OiR1/mBTUpqIWBi9ISfmDwqUmzvAZP7dfheRbPshV/NHw
rq9rPbyzwFYHnBsJRNTMKZVlGs29Bv+lVN8WpI+AEF7DuEIhbUF4GN8M4EgGMhKmC4HucF326tGd
iWaOriqqOVcS3HxF/1q0xc61X00Rc4SsOoRnQpiDC4IZeGB0OLwYCteYX0uAG0eT6UhoxOY9Zd5m
shGPMMqNEY8Q1oGsRvHg5u7rg2DXh9RvXMr0Zakk84UNt1N41Ws4rZINJ+QqsRpgDP418zQep5sa
FHXWUXxXDosd2tNziRzFllfX5Bygyej7oTXqaaoBNZilJlGWr6zuSIvOs+vXZP1dnC1O+XsEgzA1
0NsG9rN0gXod+IoTecWnkZMKZLEgmvhV+byRj9XnfiaSUfszas/aFDYpxitSIgV33cQb36MffWEr
zyTQvT0LyzSlb6SUtriAYeiF0mN2JHqhxH4062dteS7AegSG+VEFgxWaaKmMPCivrFEqKBfVx1Sc
ne5oihoRAnekQlp1ts4ksbZGisVCFqEqGyvYFnLkmH1xG0X6UTPjxxj4HnOXuLMiH3VEvb0h7qd4
ccwh2XStQGa5dRLReMzk4VkeS46Hsv5MTpvAKDujkZsGGHr4NC05jEO3szLLMQP5vg8L//qtXff6
zraB0W5GHltKSC0GHfqitTNsxHtRYE5z2Mhb4350xi1F3BB3PakjMpOFV+Bdf56n1TKqDzxPGBFM
MdOLVicb+Z49AgvbVApOln7duTitlK2CznUuBUOLq6z64WYObVkntW86lFhCedFj1AhLk/Dbc9Y1
+3+Wx1ZClcEEgGqANmpNaYkwW844eaDkw9VK7nV95gzx8aQxuq7K53AZ6HG2NRIog7oDtsGTHDRH
Icw70o/Kb879oT94qSBOy2O0XhkXSzHlCAQpS1drt4dOJMlnnpLKQvgpb/MbmpU0gdBP5sTWRmLa
oAaoXJ4bt57hODteRhcKIALFGDOqMMkW40ue9ta73bZGMhZJtng7uIsbv1U+V2GthqdnYhmFpSiB
aak9blWynV+UTeQNhDKfNg98nAr6EK5tNaOxdE1HRZ0We4eyOOZxLJE8LDZiIYL3dNS+ot7a4N+O
NAdP1w953cyczpjRR6LcS4KlQykL42vWNUSdeJXPP7gkJxGMGgqbriyGBTHSaAf31puMKa0FnPXN
79wi0RGp19vExvK2unt9abw9ZZQPZu8Ds0wROM3SvWR9jaKvDA0xAY3Whh+i9jPuOLMA3+TmV06R
nbApzahvxhn3tHHQJfDQvY2uCJ6myQFU6ZYyYxl76Sa/z4Feqt2rb0BN/cCoALBPUHCL8YiA/snv
R+ZYHJ0JvQsMZ8CFMODjlsq9nr2HquSU0kub8w6ao590Rj8tldjUsYJzLpDOL4SCFEromdJd1Y5O
Gn5cP9z1TqXT42Qni2KxVnpdgTY0KwCjKZvAsdxwqxNtB4QFn1fm4q2N0UBarWphEyF9Y3VAeg82
Q30b6PlGlXqvHb+uL229UHu2NEbvyIsoGKqAsFW7lX8PoN6SgMjl9AeK9Kiiid785qyiTMhA8q/f
q2Ozq46FC6ITboC0DrJw9i2MYuqDxQAVso4qgXibCEhypOWzrN5rFSg+C7MYidjFN80oAySgQeIu
Em9iMySGjghjQrAoPocCQKUDkO+quS32ExGTe3XKXkrtJQN8npbqP4cuIXkQO2IWblr9w1x+o9BP
1PwtLX+288hxwDgKT2cUXgGFAMADDHbopuaaqfismcv99QPkvThG4UWjkKOSgpooOG8I8kObIROP
eb2NcsW/LonjX+msihPDvsNsLzLDszf0y0vRGy7alr1/JcVg0HXRP1vVVYv7mMraW9xPKYlQ2sgb
oSHXBf0hzvqPqWABduW8SmWjpCGJL/4WwTxe2or5bXYpf2BbIG62eYV0zh4ajNoqzWxMLQUIcVMm
oJWtxGtLf0XLyEsD8KIStmCfgiCxzjUUS+If1BaAnHqXOcNd65e+BZy2+kb10vfsXsDQCOfOX+6r
TCkKT7SBzCtu28BUIow0eFlUtkTu5m3YWMJtl41eb3RvCHVAthf5Sxkcu9n6ISjGXq+1kgCs67HO
eRnNS93NfA7zBiMhGcWpRHWI8umiC8XTBUJZWdutvg89kZt7vHDkGHnMg7TEWgsEAyRA4VHxyh2o
uX0MvqNjkJ8Qvix2MrKYJ5mKc1nncaB6+iG5q0Eusxs8+XcEAnu0ZWLiKXxajhkGPPqtcqDkZeAE
548gXSi5v38EmwWq8zyJerrB0iOlfxEI+ibBcn2j+KMT7UtQ/vFe0WWRihHJuBl9PaZqAsoyrymJ
hE7F+RDuUrS0A8I32fwjPOSL8IRKNCRTkUSDEnAyEudknhWFUu11b9bshRuAqLu1E7bfbLSCwyui
XLiTjDhGT0SFOMxBjT0Vdxq6z2KfctiLGx4d0oWnwYhhgq5cN1q9brEqpWjRGLE41TjtlqV068H0
297gYKBeaD9GHOPYDJZpNE1o4rpO6j6sZE+VMzK3vBrmZbcSI4fxabok7ICUB+LSKCbGrYJG1r8G
AtV39F3UH8amBuG0Dl7hJwoqEHpTQtSYoONUAsLA/zvty3wMow7DZNKiPsCiG7RoGaGnNKjlpgvH
bK4+wrP7yWi5bIrlYhpwYax+3DcR+vXTyuUYzNXbAlg2xbQsE4VFZlvbqJ0tYYS2ke8DjbQv0c9p
IOE+3pngZAjvzB6DQ2Bvo6wCvNTrZdKF7uKZbGYXrcIUwWuEmzra/e8F8Mx3yZ1s1/cLCGlbh+Iy
L/BJeeQMl41SjFh2W9skR0wTad8cdQI6HarbAAg8C2Y+olvdGVzVi47NcfKz+9CL/HEzvHM2ffVg
zxbOmBMT5/k/pH3Zctw6tuwXMYIgSIB85VSzVBpt+YUhWzbneebXn4S673EVxVPs3jf8sCO2I7wK
ILCwhlyZvqKHQoR3hG/NH0o84Z2QhwRHDKhz1wtNi7f0wuLsUfFUMqSsxWc2wGqibTmVzRwQ7JV1
LXq4v1bmVbSpZoEfUDHclZiDTex6478gpnfF0yUilPqIMF8wybYHfl7L1leWOK+lhRD7nQYIALps
TE1WQqBVfZ0GfWWN4tNcZejXh2c+TtCw0K8URRwe4tvQoUAyx8HMF2Ql6OuC7rGQ1YeGl2tSgCsn
Zk5WI8VTCg4+nJhmepUaV9BYrHy7NQvi7y+K+ZIvD20UYmGNDTa3E/kESIaffHPDS+xigM9esSje
u1tbOXM9sQeMWhLAorT9F5Sg2oJsAUoiAmi05rHXnM0n5d3F+nrDyDqDw1pynFw0CDfg08Nc0lYg
I0X5RIpM/U5aqSsvnRZDBVxD0WSCAZaZqzFoEsZljAvRkLMP9oQBY+raAGJX9TUAhEP112AiS5fg
0uDMsyi5bFBtjDW3CLy9HxZ/0qIAKWUqTc7tr7dmaOZQUk7SGJAxzYUs57bOZbRdu+nB6+SVJtNX
CBUunIGeLpWxi/wLGm7wjD5rGLaw1szJhU8Bs46GgavU1LahUz4ILR8EiW7+XO3ze76HSvwpffKf
1m7g1+xr9kPEcb44QEMgk5RlOEC43YnVKZpVJKDAKfluyJijdcGRMvYiN/WJFvSxi7JTGbO7JpbO
Xd+HNm3DO0lDK04vBkdv05UwbDElQpkFrGPUYOwLPkglagWepVS8KQVU09If+g6zTC5zi/g/GZdc
/P5/zc0BQQUJwjAjMBdXbusdvfCulGtrAv7TzzBLlr60wz7PUisvQMUfxSaScrNGLJYOq0wbaz9l
FsZXZT1RFfhcrBxsT7FZn/IXgnKeoFxj22BPc4g7rHVXP6dh5t7rYr/nUyyom3iNpMEjCziokIwp
Tyo6CcxFRL+9fdcWs+9LW7OQXo8gfVvFuGzeD5H4Y+jiR+g0n94yPzcn6bx62L8MqIvDfvF5Z6/B
yJjXdhNCz2TX7ABXROYpzpJ8WBsYXXp2Lg2Jj3txq4Cf8EsQk4mHLTIn7Tv318omaxZmUWaijppc
twWCEmXT55NZ6GTl7VyzMPPyUQKBALnLcRRS6TB0md00hXX7CKyd8ZlfT9R8bBWKbUqjb6OI0L37
Kvt528YnOOfWkZ779CGPMHCKjy6GBMtHMXaKS/WAmSIb1JTSA4VQutKYLygzIR1Ym89aykQuTsIc
OhSM+SRldaLBu2eHnBrHMgIHiGJYhaLvVUm1b6/2K5rg+oh/Nr8vTh5J+hyq6bAnyIdF6g8ilb0Y
ZV9rAy4mHJcrm70cUpGCfbzCxxOad/423NbvIK6X/4APbMsn0z+2NlLVDDSqGYpKihtgdGoNNvB/
+CtwhehUVZUv4Anofad13JeG6528jQBrFM7oCqmOwlrLsJafSvbX1uzK6aTt865oNKBdQPNZBY4A
ggV2atUYflHtcBc+Q+3kzECZvdZnoWIzvxxiQzcwaysjufwkxLj8rKOWthCN+8xBvJPAiWAEZgMO
4h5c+mfBWhfY9E4wOkt7717wHjYnMDXEdouZ2MJpbRS4tsUeat67lQO3cIcBUYMGtiprTDXm0gWE
B4QbIdxEE2jHNED8OaoZdVjsOYkm7RDk3Eu8nMysyJ5AwBNZnZGf+NgEZj4Yhsk4r6yAZ9PKRRAf
Y7Zh+FmfMB4qUzrvuhVpNmoGh39MJtT11P2UMdcLfJDnPa9swEI0zGVAiFV8HgPcJ7OHOqimeCTx
oLkRQvC+RubtO9VPw0kO+S46CBJKKKnb+iM9Fytr/EqojYNwaXp2BRlgD4OvdghXILLcKdM+5ZJs
JaXRmwH6y4dKi6G2WcqPmPHZ9oA7mxPTvse+8Tal3l3cRlsSGe9JLe/itrUDqf45dLmy8isXD8jF
/sye+XbiHGpVreZWPdl17LsBhbhsddpj4YJgKwzQ6umcUjzz1y+umvoFS1NYESyOsiPE7MOTCuaQ
3B1XKTwWnPqlsXnnJzXCJKtKGNPjpzS8S9AzTvTWJFHsEOVp5XyJ8/PlJP9d2bz503iKpwwUxqCr
B3GtGgXB0RXDk7EbrKQl6oqp2XlS8lCv2dDDVHAoCMgcg9C5vZqvWIDPI/u/32ne7RklP8oUsGm4
PtgCmuN0jDoTmN0TCINyE4iOD8XJN5JVOdUrmjBgkUa5DrSqSGPN8rm9bwBqae/X0QBLzv3qk4qt
uXCwfcnBFgHRR3cUQEYhpsqddBNbYsQesjmv0iZxkhJKTJ6zlsQvX5C/WyL+/sK0Br6gqBzxrowK
3ZEweMkkeRdVq/H22qmdvV917zVK1n1ekRAg5gJpZ+x4b9odADQWxHERCYmC6BpMaW15szgyUEs9
TAIcKql6gI+yojS22DSt1CSWsomrDziLJXWVE630cLCCnbdB9fOpwDeUrOTAN5mTndjPtRh/KdS6
sjhzOUTzExJVsJjl941Wmf1QmJH8rRt38rDtDeTEOWb6eGPevkKLL9tffzBvYumoL5O8gFml/ujG
0WxHwySY85L0Ndj7mqXZywZtiWbqZVhqQcQmO6BkwmjX9BOEaKbwq8XJc8bDWj9pqWN2ua1z7HLF
02owElitHbafcETTjffcQUmHWuzQb9UVdNInSfoN/6rP3qckScNmbGEPlDTv/Wv1VltxblUInacH
gZ0JoPWXoL4r5LE1u7XId3KvW55TPASYCfKc1Sx15SnTZ65IH3Qjj/xRbABxSx/MNd6OBSYwLbvU
NdTVkiVdSIuvdnzmgDwtkyMZFN0ufyJwCu2mtNgb1Ke+SY+aE4DeV3+bDuGLZPUIrX1EluM2/h48
0HN0pLvgRy2bZK3usxhUUVTZiLi4xqdE4YVP7CY/l/qGG0gupHu0TitIYgG1PxzUc2jhTfCwGZj5
tv+TXvXiK/jX9pyKLKqnrihi3XCpd98iRPW8teR90SVCMFPDZDuRQaZ87fHVxAMvgoyQsSzweePe
pMmfSZWd245iqTjM5QszMweldF0eVINsuF2VbvVaraxaC5qzrEnU9hi5y4pAs+OmelFbtTRZF+7l
uDn4I5BGHciBvakqzCnotv9/P2teZBuKnJdpNsFvHvl3YpcPpeW9Qbp8L1py03u3CWJTWbnly8/D
3734TCQvDlRWBxAG02D0s03tSp41qVa78cAtDvyHoPYYYjuK1l6lxeDtwuwsouJQ4+vTWNzlwlL3
5V5MdmmiOA9t2FWwweLBVbnMNNTmQec489fRQHyj8QjK5G1pKdpHjXzn9rdbPLgXFmbL8ZQ8Q+Uf
y0lCxGT7sn/S2ea2ia+4WBEhXtiY+eNJSfHwQOzBHTetI+g/xwchKwuYfuR6O/lJ0NpE43adOmSp
2HxleeZ4jZZPeZ5SWEalSKjBTFvIbqF9CbI8V1txcUseDhKIGkrbBBw98yaKNjVNm2QKcZMRybrO
zVLC8ENlyjF8WgjYT/92e2M1Lu77/KW7NDlzO0kahx3Y2wHV0GXoUEbMc/SRZ0d1GIKn0KgyNymT
yOSgojSRFDq+Dw7boqU9eB0iYoe9d5rAOV+paWmrY3EOJJ2ak6Th3upk740SNP48eDR/SFF6qJsH
lAycJh8xa685U1psgz63e4KRJIwFRhCJ4x8ErkhRUfwdaohUYgLEznhKnILUnkWbTjcbALKskg1k
A7at7B1dKbpvKdBaas9/Vx1E/rqWvBMCgcmqj++T2HOZn9pELvyHsVQiu+c5Bh96/wO0648GMI5m
ZcSpOUXBWQ/rvdFSt/fqycm9+tVvI6B06iA1pVw+KXl6H9aKkxhgpEwG+Tnq9NGUvOaBePldpRWg
ltNR4Zqg9x0VKNGrMshO4/4Bb5pL9RJybUmwiWJwKnfNM5hauKWg0wGWz2pw9bYxNnXoDSYGX+xS
itwyrh9qFN+tAmfD6gNtD0XWfVgpGf7h8Y14vLeqHLDoxle3TJJ2kKBrzUAjsslqkOMy2iRWHia/
lSAC9jdNDSv2yEcwYI9iMOrupwKPWR828l0djMadNLJi149dBwnfKH4qQqDefCnJLAk8ROijY2KX
JsqmHTNniAGkLGot3ala85uNWb/NYhmj/m0ZWzkI/Ry11+N7ifDB1abytwLOSadO5IdgKPZK0Twb
efbacY6GSi7b6ThG90RtoZenaWcpJNu2HjZ+4NlAn2CsEZQqbdZRk8Zjf8i6aNeNYWN3rfLKcYQ3
euWR70MVcTfUJ2rHysBN1urSszTJIKAbZXKKSjXYhaE2HgaJSL7Z9HW90+XWs1q87vuwzDuHVN27
31eR02QxNCaiNoYccSw7ZVaRM6C4KCEa0GFQ0k2QtAev0H4MmfQk1+BAJeNH33UvlU5cnhmHosLf
j82f1kifVdnbB/JwV8nTKZGDuzr3NzLVfg2Jdm6ZL1saKT+SGLLNXoDXFqXosGjMMprOGIM/RyrA
ytKgmJGf3ZURAGJJWphhT99qLpWmnxqDBWFmM5MLwNYiGeLJrcFt34gGhzFVtwzo27m6JpoOsXfQ
aDJBFoyc44Bjvsgrjn2kWIMSP5UhJrq4ZuRWEg13dZE6IF1xU9ptyiLfTGm6BTJpUw+tPcbkIUrZ
G1fS+4FWVs70EysgOtH29cc4GL0LmsNzStkJ7jO1PECfy5psRz1jOLb0m+cndpEPu6gstr3Su1VY
o1nRa/5miNkjyb3AHUH7XUmNk1Mo1w5QGtoMpIZgnvZSMa+x2VSeR2JAeUyrYquMqnJXNHnrKD7X
H7nUBrhLoLzIS9zo0GCbKtIx0Fnz3tTGkJ5Ymfngs9UfkrLGoJUaWZRmgObErTohXcteKcnEIfYq
E2W8d9XwWsfIg/ApbcsAc6FpyTaGahQj6GiMyYmNLD8HtKdmETV8I+WeqxjxLu2k98KbFFMLVYwm
tk96or1kWvDWAeKvTS0xe9rsa/bgG3d9GRNTlgdoomoUxDLDIZA0txuZ/qQWCj0EQZPbniR9l/2m
e4klsEiSri5N/KrSzMb8F63SR4iWlBZii12XBbKld80dZOjhxKVH6qdQjI7C2JHlDJo0XR+YNdUa
rFZVcPB6GUPE6lRu6i6AChEg61am5RTS2sV3v84aE/ilZltmFLj6UnensTiQlFvyEDz44fB9TNT7
KaK/S6X80TN1B+WS0A2NEBc5eldYbnXc2wxpWD/JHXDxXp/8lo00MSGi/of3LMfB0Z8ILj+ei2/Q
1r0DQuM7olE3SJr70pAOqQEesiynvwbN36skayw1Ab/rFO9Yr+7QcE4dsGyeQRxO8FSNyjb3a9+M
iWyYuWZ8+A18FfcwSEn4w6RjGHX0KLSOYwMUwvmz3gCSRbU8MhO12+PEY5WBB05jLh/jAOSggpCH
cUPH//HBLFu3XnueZGiqNFLefvOSYvw+MQVKDuAJevSzojoST86+xZlSuRyhnsX7CgSUWi87U8O4
KZXdMcunrZKV30rI5E2l5MSD4YxaTS1i8MimYfHDCMvS6hX1vcoCxZHz8qen6Kep8lJL89PImQh5
MNKKmxOoPx2mV70VU4WaOP6+LcWSJckZnJG6pbwFBUoIsooi/aAldyYdmEE9I6dibB5V7HVPchDf
E4iye5XR2Fmbu3rNiZn4XmbyMndCDSSM5aifA7V/Y2X1OHbyoSmNXTWBRbuQ2tQK2WD3Y+jghEfu
NJWoQFT+Vp0Y2J009pZW2p3KxwESNfjy8JEYaSWk3delscddPdRq/Q2vJtLMtLJoxhBhke45UKXH
UecbY0oPklyS+5BrR10ebO4B0pIPBzRUjywebB+I9HpKztToNoAthGZacGBRjMciREyfGFtPk0EU
XzaOEnpbJaZWkKDKGKKTrWA22Vcky/DArpca3S6X+THmZDr4EvueZU3lTp72J9Ljnd8pG0NqHiI/
TDYgNNIx/joOpl4GSIZDDSF8OpVOIWP0Tpp+8LE4tqp/xLz3W4+XAH46vK/lAM0NptxJGQKMoNoa
xbBPDBW1TKVxWAFoiRQOmB/opWe/0CFz1GVnBbPA7iiXnk0L8lSyxG5D7wndh3DvhZBdaqvqTfFi
W9VZYEcQiex92TTaCrUJOQYaTdXsQh1be2AgfgXnkuUP5L3LoS6ZhP6DIcOxA/PeuFCiOesSylNJ
PbzRfHiWVeC+ys636l7+AEXEOyytzGouVZQuI9BZRtrQmKpSjgi0qLdGE1iq+tp2H2QNxrMYyetc
1zhBFiSrbFbRKKKuRc4bKJ/Z3iTSLkzZIHOgVl7a2YZEK6n2Ul50aW9WWhUxlhI2aIJNWXJfFTqU
mA3u4L1bQ7YupXiXhmbFVMpo7XvMI2g0QT+bu6NR2bfThKUqsUEF54RMdM2YC/1NeZo0gSwrbqdD
mjXiWMlBZr80pTC7ag13uHQeDKibqqC5UJk6751xYInCckJWztre8VBtAGUWav0B/XZ7UUvf59LO
LG9NAo8HYYBkyy/Tvdxyy8+CDyqX3LxtZ6kfjbeBME1mCma456TIDc9VSQKmyiX9U8X/0ACJUEFN
BfGanMWQI4I2dlDZAYOi2rhyCJdqHDouKVwBwTQTUWa3y8OEEFrUkeJOrYHgSw0Alqd7qQLlWBE7
OpVGU8lkN4ykNzh7i8sQIenr5N1ouxOYiFbqPAt7rjNcPorePFjf5gLwTVPKcYHWqJvHSN6MSbeC
kLg6r9f6J0u9m0tLc4Cuj1SixTQWcxs3fU3fvT2owO60u+hb8TMDaXq5U7agIOq/VZu1qYSlEtuV
6VnJhSQJTlM/4GCFO9F5VC0/ApJJyCv73ra2JRBbgftsDQ+wuLeqriiGpskqeE6vC4hVTMs2Kgbm
xp5uEW2vtb9IuFalXJrZ0ZkoUOA0qVSZe9GgT8qOJxNxBdUGhnapXb9kNkQ0AD5AnXDTuoLlbbgj
TngeXhurgook2a3cqIU6ydWPmLlWTw8lIBOhv4w0drCnY/o6fg7AeTZa3UCBir5A+sYOyFmjk+Su
WBeOYVYyubI+2+gyySdFTWFdgIea5xgs/J3V2vUOHv609lWXOkpX1mYFmkbLytagLa4M14pTJyuN
W6tZYCl6XW4q2e/2TaFtK8232rH4phjGSq958VhB2xUTE3ilQTx0fax8EmdNLcNN9kpkZe25gUsO
qnHlhVn6ojqhBMTxBp7m+eR1n5doW6EO5frTYPUdZmdViFwNfF8M46aRI6voHlY+48KzqV+anPn/
nIE4PZuEW2Y7Udob71BztpPmLrREOdHT0Uxf+5pLm4nmBe6PTCkUccRvuqg4ezyvVb3CZnrTMzz2
VvN9p0+alYrsUqijX5oRP+PCTEAApQlzmBk3bCNGXJg97Hub/kd48yUw3ZW12W1M+rRXecgYJuio
75SvYoQOBYNH7dG48z6UpxYOIX8rMfAR24aNhujtD7m2p/PrCHh2yvCQu13Cp83gkdeUIwHM2Nos
pviH5vf+cldnNxE0j13KaxR4Ehmj5eE3r5Bt0iqWrOV2JK3p2C4dT4NSleDmgTtjPrIHIDXQXWWs
uCiV1VJg9dFa3Li0cYZKuYKjKKsghb8+JUOTRkqkwkLSY2yFAp7HUVZV45Xvs3g+gNSHIISCHoTx
2dy9OI0KYNwe1O24Kx0aSKX4h/GHdpi200GygB4N3sGDPwEPNUKihX6g0BevdccX74MB1BguHuGU
zAGQcR7HHUtbxRX834KXNHQwerQVKIBxFQS58OEMBTJ+TPA2ccZmx8RjwyCGdhFxJaWdTJjtyt7/
6xN/ZWEW0+nKUGc++OHcseBvWgzGVaoe+ZCvPHTi3s7O+6WZOaJJBtFhWCAZcIHwdwrjG3jZ7NC7
66bvt5ezvGECzG8Q7BqdncOA1ahkeBjFV6q70HgpopWuylIAjpuk6wxgMILx15mBdlKERy6pq26a
nfwiyPvRnrgHKPOkPt5ey1f+HUUzKL47VUA3D/qu2XMpV0rLBpAZYLgoegagHOxn8QN0gR4EoVxs
Fy85BozWot2Fm2yomGxUMHdBOZuHfmralzRE19dNmu9dvvMkcAGA/XJlaeJBnJ8HlYKpmSAcUIAo
ufYXIaoqfT6oYmliFB0zhHZxKBHOJphyW4MSf10S9k64Pdxa5IHzJVWlUnuToStubXxjw3Ncf6f+
Shgprsn1eoQJVAQo1wCgnV/UuAwnrYGyG0AeoC7fFIfRpc46O90CeOXazuy6ynmTjSxn3FUf0vdw
W25SqzHjnfKdYD4wXMVWfcJYb6xrfm+nwg+9sjYUFyNSP+XWOFVRUWzrgaCaSKFj34LoNUbFx+uq
aNu3HAVkFHw/UoYaZSMhtB8HwAK6lKB71RRuHIvGVuVITOVbFQV9W5eqczHhy5cEnfLM51ZQwatq
w4npw7NUoNqoJJNvTlP90RPpTlR2AxYABDtKzJHVWt0oIz92WteD7h0BQdtMO7Xq3+uWnjMCXokc
VtB8QmOi7X6XY/pb1+u3SA5+dbV3x3V2Kjn4rNSqUMxclu94rdhD1WZWNbCjpiKFrTsks/0Q52bK
JHKSpKQ147ZaccQLWSYSeoYDRKgQpfxENl4+bcqUKyw2DLf51bz1++BcgzUBsgvgaBAQJdfAHCjQ
QZa6Xddx++o2YdtQUI8his4wcnd9HVnC0KeEorQr1UjoqXEKwl8rN/5rxHNtQvyEi+VVUIas1cDA
/P6/381pC5pTl24H3PvRHe1kyw7jYfXBXrj8hKsywx94LYg9XNuNakknaqQCwwxEW3NfeegQpGzN
ny2t7tLK7KFmQUT6Mkdrv7I9MKRDVuFzeJdB5zc8C2yXsYsehCrYGupybXkzhxAwDrqnEoa76cyN
rc6BMPOTlVd14dW7cjtzjDDoBNWCK4Qj6BHpDaYD9uqn0FF1WhPgWthJWVH0zwALGJM5LW2SdIHW
Y1muxLf9iDp3nrsRLQ7ckwFj6lfe84Xtu7I2+24Sico8CntIovZPNJetqPIdX12tF4v7M3ejl4ua
fSWtKOE/Yg9u+xS+FhBlDFzutJEZHuFZXem8NhW0ECcjQEHcgNIneIW/xOOgB4hHvO0o4O71h/RO
dv6lzJg+8Dv1vj6KmaTAiYERgtSftYbIXfImomjEDQToGlKC6ytX8SCidSF7Lm/z/RDxbTLsbnuT
NQszZxL2aD5UGXylIlcuQW+Xtu3zbRMLgT5O9cUqxNG5cFi1yvSyRr8dWKTUQ6W6tXTeuJ1Xon1e
lY95h8lkWhpHPEE/tQi5BsSfn4whXyN8WFrrxbswr7rGYYoSVQrfzJO83XcpzdABjzz79nJXrHxi
OC9Wy3lX+0mlANsFDErt6+bYrly1JQt/XSSR5ev9zFio9aEC9FhgMGcsO6uP3/77NVxamAWVSpxo
dTLB1YdjozgpdGMUX9NWXP3aMkRke7FREi2byoOmu1vWOcT5QOIf0+n59kK+Zkvs4s0CgvPaBjhh
siavsJCiuA/afitJryz9IADz3LazQA8jDKFUj9gV/51nMwGB2mE5fcJgq2P2nL8OmACRSxPDi2/V
k+TIO7KXj754wdzoBQBGM7lrNtnvtQh9IdURPwR/uKEhBJm7DML1UVJHT+BxO1sDWLLexVsQ8biA
Ce+NP2UKxUdTfl6fHli85peWxfe++J4c3fGY+LAsbYVjHg7etsW8AsZf7MRaBZ8LRz97CK7WOXMq
ldoYFInrv7DXDKWt8MVXzSEFJX8KuSnZ9a1uU7yANdJEK3n4B3kX9hks0AT6Zdjoed6l9TUZRY0I
4zHYZzfcdyamT941VPOgcGDfPl4LTzkBRRTIEzhqQzhk11tbt0mckBCIOQ2N9TBHU71g5hjoTlWU
20TWV8wtJUdX9mZXM0u9SW7hGnGIeicK7RREFYXDA1RgNSt1s99rC1yIHhCgEBRosEyiztVFlEau
UQ8DuMYnp7oDipzsmLHi1JYP6F8jczgzAHjgLaF46+Q9BvXvgCWzWzc86y6UV1ex+qvWZt9sysAL
4PcSBl6hKwnNm3yjgDGtAcNIcFivYS/f+4vFzT5ZqqYZCem/P1n8GBVm4mIiYBPudBMprZns1eM6
kHnRv15YnfnXHomIrItFDvVJyjEuZLz3/lFNyn/yVlzYmfmWUU6xnYXPXAibWhrYhfV0hY912YNf
mJg5FF2NAlrUOILVr+QY39UmMQewjGffwO9VHSIbatzH5o8gdSjdRHBaGB+Nqz/kP9dGpVfuwueX
vvCjvRRXRZ/imNY1dQBOAgzX7enLbY+yMJEK/3Wx3Fk2pw9jWdIUyw120Y64zJoOuOU/6WHYqlDl
JVbxmCCurYTawlpY+3/cDR0wAvwC3PfZXkdQqydKij5wcGQb7tYnA0MF0NNBL+I/IBMU8dCXpwLU
Lf/PmjjEFxs6ylM6MtF15uO0pUOXAEg2QModNO56HyRmA4kvYIOf9SjBqG281p0VZ/OW+dlO55Uv
036AeUUGdX180tSHlW+5+DxcLHCWe+mTkWiFCgs9RP52Yv5rgMSyZwv5+NYtXnvwMgdOsjGeVwwL
p3JraeKRvthZvw/GLEFTB8XH8O5zSNHWnyHttQGq7bCGw1++F//7GefgAcNnNEgUrHKSS0Ai0J1g
QEUCeb6yqMXI4u9uanPH3QZjX494bIfvBFmK2QBeZ6UYdgVSYMcf0QkFR9TwMj7RzAFQYbtiXvzz
N/Z0zvCl9SrxpRzLTI5AfZ+GbbMXmhbDyV8lR15659E9FhGyjLcX4yjX369soeksDQX7pK4BWGA/
HBAfbpkpbVLXv89/rqxt4SZe2ZvdRKqmFPpSYMQd99RFiIigQnap1fyjXYQlDSEahv0FtOV6ZUEG
LMJYVP+CA4jmUnJfbOmeYRpljfht4Q28MjV7m5ji1bqkqOCBB/Mt5ZMrMf1o1HBsxrhy4ZZNAceC
yFbRvxT7q0zJIkJLZNIQca50f5NruwoIw2lIVx7cz2R4dgyxqr+mZvFE2yeZOo6JjqMxOsEOQg2b
Ytedy+3gUhfAXrfYClEjUMGAqjEMTeOxcrRNfKaOfJCehSrH7bOztvTZB+UDiZUxDz03il7K5NwP
1cHgvsWApr1taAEpBPoqRPQqaseMkzlBQTqpSa9TrLwETEjf6H/EQTUc1aR/cnTrxTj/Pwh/L03O
mwMdOAk60jbMTRW8t3FgA6ca/LPb93dh89qjbzB9KoUVdaPvha6cEFQC3d0qCcpSMHq1ntnhGeOJ
6oU/grAJUAfV6u9aVM1+BHiQgslirn4InP6bmq9Tei68hFeGZ6ckp4BCJR2WCBbB0ZXwrUA3z3bQ
2ACn52CpbueUZ6ByYnftfC7FNFemZ25AaSRAESKYDnYMCmA+EkKyqY+iv7jO5btUR76yNvPcUj+o
Eqx5yGXATmSRQ4jUItjW9/8BdeHapoqrefnKe+M0lip8qfej/QOKe8xiZtvxk75w3/yRXUztb5o3
vuNrY+0LL/7VImeRUyw1WROnqY4DK31nqL4O6AjqNjLRB93Mn7XX9ed3ba2zUKox+jymBtYaYTSL
JYNZJD7GbV6S4g8PXm97moVA42p5s+hJT5Q2Vf0JL/0OI7Yu+tEbMPquvoWLS8KopgGmabzx8+KB
kRaqH03wnAEb3vuyrExiZE7fhD9DXiAJDtPH2+tavv4XFmfXv0Amr3gMHlT0pDGO+Cn5EDoCa6ma
9dG3IJj8ovjmbbML/ABw3BdmZ5c/VJKirfsaXjRpXzTf2ALzasu5+qupm/dG4kc2AWzSZccynvKt
N+n3DZcwcqflULCqPLBHQ9iOZx6o++TyHsn0PSAQj+ir9hbxMejJOh+jGLr8UaqDidbKvk6DLVAs
bhZgFPT2YpYv+MViZu4kboyajzr2UMAj6KHZirgTfN0oVazVDMU/9eWpvzA18yUFEjHJr2p0GUrf
ysD9Bfrc26tZvMgXFmYeRBmILsfCQluBePSFFAfDe7xtYjmWvbAxcxZ+0LU1Ec5CsG51wHik1oBg
XfAgxHZ2+kdP9oW5maNAfs4mTOLisGm6GYFVkme+mfl/bq9q7dPMXESo6Jj5EDcpzZrtqPyW9TX8
nNj6Lx8fkGFAVLgBhtjZtrVhHE1FLwO1OzGrNjpT9p8mFXJGEDe5vZYFlDLupxge4CBUkL/gzHOm
/ftI95YMEVhMHwNOYCZnRJf3/oFsBQN1eZw2eWjmxgtxYhfAxHO1WX2qF4/j3x8yzyQ1LuVJaxQe
sB/1a1xB2gAqoTA+8p0IT+QtPbPUzL/dXv/it7ywOssrYzS1B13c6IFlOgRjVNAHJSs0BuLUffma
FzaU66faK8RQbqwyF7OjravF6VmOMMmQyOHvYGCtOUz9MY/WhNbo4iG6MDvzvHKOAXQUdESyMIAe
3zAluH5F2avyqY52WWcWucn27Ua8AK2LkQrF9gNncOCeDXP6Uz8bD/33MTSJ0zihBYpwaAOF4AZc
//ZrH0H8/UUsQ3U+thSRMGYduDUku7xZU9OliyY0qnDkaMCwzedyclZUpO8Djskffe93+W/oSll1
Wh7RU9tzNfgGYNgfqTrlaPpirxgAup63TfpWMw2P2m06PXQG/eANfwHW6kMzGAbCsn7H88rVlPSu
S3sQGWGUXh72XZ7acQHOlWpIAMdWIE4gNfHk1BGfzlWNxfkVG+1xLP97gC+I9DBMB60bqGFiAOl6
I2X2P5x9aW+sOLf1L0ICM381UNSYSlKZv6DKcMxkMPPw69/F6asn1aTecJ8rtdR9dKTeZWNv72Ht
tRKGuFBCIz4J/az5kjBTrIoFp37lXP3LyPT3F18LNIp8iDSGmUFsTjdi5F9g4N38VMX597t5ZSLn
38uZuUG7Z6mht7mJqkvgt5u4oXkz8TSejBd5j+rZXQeqxiXS8yvMnP+2OntEAhX6blKB9bWr6qyf
up0FdUCMKT7ICe0e88MUL9kYd8Y0XIPnP1yXfvPOlpC4V9zhv3Z59sjYQR0wvcGnVONH8Pmgtt64
cb4UzP+o/aiADIF3cZoqtNCbm/kIExNOjVRDqA9kwp3D+fBSSqNrhMazVBpeb2snYDCehRDI7W1n
4fNOfu9ffnFmfHbtE7MIcI2g4zmxJRMH0l+niVBG91WPH5dmjX5+1pm12d3IuzDEPA6WynX6t1yy
Bt0BKKLkQ4pSAkaAE2CrJ7G88j48g417t5y0/XBCs58wuzkqT1R9lIfYH8eTnty1EA//fUt/XM2Z
gdmFaQiRNGvEGkflObFPaXqQ2sbRwCf7u52fcd3M0OyO6CN4v8AikPjpXv2YgJoaFJmzAXgw4gKd
7vbqgsUf12FmcHYdKluumAE2VL+S/Sjjfg9iC6td/b6sn8HQv638xR1duDbDQn7RGm3ikztiuCkY
IyEWplHNK86yZ4CZNHQNMNUGH+K+fZK4N4VDzF0a2lpY6xyD36YAoQYC9yLoidt1YJHI8VgvJfIL
h/HvfblYqwyeBAx6T+P6UOk1rWcOHpbft/Nnyjnbzpl3EXmuBCmDviFqW51L/MEBzTFKXKanAIdx
qiGqEnuSRBd1gab/8S+e5a9+wMXaSiMcx3JSfOMDKH4pHzzdpghu0/4kAtr5/RocA0DnQg+kdFG1
BR7WFo6kgwkFQ85TbWgJ5jSdz99+0cz72FwZ60THL5rKCtMc3LBSvHi7NDW19FFnHgaUSFFfqRFE
Aof+SJRiN5bK/e9fdel0znyMbmeQnZ8EOXuCooX6Now7xX763cbfI/7bds38izJiuphX8JTJQA2M
T9o0/mT3xU2APzrdV70et+yT617KXdPn0T8ip4sV4CU3NwentZaNkT4TSojgDtpPyoGgieY0clL6
D7BRfV1Y98L3m+PUwq6T1Aozvrgx9UZfS6DP8pmvQlRbh/exQezKN6A4gpR67CR/4UyZ339BqPn3
33H15looSwE8JRsGhgr+HePVUmFAglNLfPltQLld3Zen4JU7yj3fA3AyFagnPscqd3+3e9UBX9id
J4FaDDaRxoJT0hU3C6jmlKcJOqS5ySE+Wi6YYm6hsb6JYHwEfWQP/cZlJrNrH+HyR8xywkLjhmJB
WsEXSVvRUuKrwlrkvSZXHMKlkenvL1wUiWQpBRUzGNIgrdOfun8Q1RxkaRJ6fsvIl2uhwaW9mS8e
6g796BAMAek+24D8Y49azJfttQ67lXzUYhz2wRYHLH6i/vECXFqdtvpileDDaUaJYSv7VeCDJMVt
7ifdJ2tj7Se2dRQdLcpWustWi3CGpQXPPG4qxVaWBjEoETbKB0ZXXXUtIBGd4PLKOUUjafO/aRpd
8/OXC5454LAbiTCGvy0AoOAOtofpFbf0F9lzfzSkZxs788KiBMlTYqWIEQ71JofgDYhM8KI0/5tW
w9JRnTljTRuR7orJGU9IBjTeFCc5GPv4SVvxVfcuLWWx2rXn+3ITZ96nMEbLCkJ8OhROIqoZbAVU
zLYZyBG5OGZgtMyXSuHVWrhrOBqtUvmnFaDfU4J1lynPVZxvBiagU8fWrawAZlVGG8WKQY5muF1T
bWoJ4IuEPAQKkvXY2pgiAsu+ua9BpYHIYV8VzbqsdK9J2o0w1M9ERIho7Z2l1D5Sw93QDGsCwWuZ
y89qBCXMYRFwcO2VtdCIsEwbk1e6OttzMahGoJf4vlOnF5oJW1T+gDBcVXv8fCfz1U25OEC/ZHO2
7aOdi3FMZZyp6DlrwZymfnbmUoqyYGROD1v3Q0C6ukSILewjpq81WspRQa1affn9LfnJhDldke8t
nLdYMOzMmlZSpvQSAjlPwZ/qaSI78uADJCSZiiPv+zcJ9heHPK46AUwYElSuQFJrzTZSkRKWqBil
9QdgGsGSuilB8bCMp7j6Tn2bsWeQc8ZDxlPIR4Hbwa1tayt4tFAf+Im/+7uH/1mJPXsK9RiDHX2a
4Rg23V6PjZ0kGae+l9GgAnEcK26Ttr8LOX+RYmWPWd6bVh+2o5bfd3L/kBuYZk+wdlYe+kDeZWqw
SzO+T/t9WpD7psu2YYumM48WYIM/mSCmn43mmqViyEEBn+u/n5200gVnzRT/q5Kf12/daIK6CJTi
4VpXziKvXduIt8RasPtzLmWyC6ZAXQcvg6XO+Wu4zcZBMUdkqZAXkY4KgBgjgpj0f6hQGxcFVCSO
UwQ1TUvpIN1wfj/1P6XRZj9h9gBBcIszNWmBSgZVJxCumoTBQcdkNEwcsLnVaLnne9mdBmMMoM8y
aHo8h49RSQMHbOTe77/m6mW/2I/ZKyWDUlK3wbXigw+AsuRGsp/zbvW7jev3/MLIzFW2aA5HeavE
frwpudNtG/hLZW2CoYfRLnVqRht3olSAHKsGfZslHeirt9CwMC+tQzjDmA8Xjg2mPyWUI/whmGjs
aJMsMhNd3cbvaNyYX3RbsvWQsxTHSnYYBguxks4Z39XcbR3yATk3lAr2fKndeXVlGNfE7KQOiql5
NTm0kqBPULTywbuKTLnp3vvOXDghPyGv03m9MDI7r7gtWRBJceSL/tSohyoHCqTNgKMH86B+bkF0
Oxgj6B/zbVprG8UGMhQkq4YFSbfwo8d8lEYeo7B24WCWvuxP9Mjst82Ob0NqjbAM0asJptgHbPwq
8YuP4WWa486WATpXw56LrZgd5FJPYyUIsN/TlEipAR8Xu/KrRhUniCimR1FXW7g6Vw/WhcXZQ9Vh
crlDseTvAkG/Nj1WAFZHoOhpn8qBBid4z1X8teSkrqeX33bnLxc6wmPaTzWEaeAyfo1u8EADy6lA
w7z/Y0Lvqn6U3EV1vukozYsKIBcDgwFmgRVc13+/CnagJ2SEEKYf7hFWGv7olp8Vhllzh/stSMUN
sNxOKmav/yc3eGF49hwZnWkUBKybfiqsg8Wk3WDVu6IJNr9/zqX1TV/7ItmKbaMRpiQSf8zyVdas
e8zySWkHMuP33w1draVf7uTs0hpKEA8iR5258vJzcJj0iiu/PRZO6Mqf6dPo2FvxpL1MVYJhna/J
3SLI+Wr+c7Gl86uZ5ZI9VDhBGJBH56CA6E3i8M3UJ16C/v9Effx1A9/nZnYvQcPWE6OD+403xY25
DjbK3cSFSNbsuJS1Tj/7xxH9jlnnpV8myaLPawaXG1YHk+0tvJt5/g4o651qaPT3z3g9O7+wNqtB
SAno0cYQvjduhjdB9L2Zyl48jl6gCG/UAqcvgAYw2J3Wxk7YjKu4aTes1p0I0Bqw9KoSX2fRn1zu
Tgu/bGkfZldVaxC6mzbqQNOsU3MjTunK2qBNDX4kZO0YYPtb97lddExXj9XFjsxuat5YBuZuEbkn
ERyBfghB1Rw05aYwWo/pjxVQEDr7MJXYMZTHhTVfTbMvbM+ub0fk1uLgdMSaxxVoIzJqbBC2bnpf
utV2ixnm1df9wtzsDgsBKtYqxw2aYlXjC3cXWnfgvECFdSUcFPe2iy24pa86u7RmHktKNBXWJpM2
uv0UBI/5jQ522U2s0BzaXBPnX7ArD7UTHCW/2zBglyPiWCvkCetkwY9dzxMu9mB2s2XJSqNIIMsu
3d5tbpT1NPYv7oE1WXDNVx/aC0Ozh7Y0pAQ04FXiG0PuD+HTgMru4lzt1XL1RcY7rx6DzzWT0Sn7
Z39DlWan5DD1UyVfdyAwvdzQXLQ4yw/lCLxH8oB6NblroGKprLkjdu22cacMY1kOdNqmX9zjX53H
ixdOSdsA5Lxh6k/ynNWhXvNNtxH/PThzcvjfX2s+pxDrGpdMUuJ5U9l9TQyvzXuqNf0a/CWOMg7n
32/+wuH4i125WJXWhF099FOtJ4ECZ1/6pYQ+Y/P8u5Xr0ezFqmb+pWm0JMtbnA6QbNPqRl/X6xQt
b3tbHzJn0ZMufaqZeylGDMeOAzwpcJqrpqLxh7KHE3ftg1JStkFMS0snOpI1kuDkuNQHW1zszNWA
l73J5exv/aze95A/GdcMd2HiLSLPi9auPxvfZZLZQ9qykTWBgmL+P7jQECgGA9SaU4dvyW9fd9vf
pmYvY9QUlQoAYuQzm3hV0nhmViy8vlfjyIu60uwR5G0rhiZuIj+XjyT5wICeU4U3ibzEG3L93H8v
ZXYgExJAK0VC3pFVHjFQA5RvLWOhJHP9GH7bmB3DwWpTddDr6ctMvWfw8/gKBsQWc4vrn8WUMdmk
AWKmz84bKBPynvM0xUvyF0ZJHmM3AXlV58ot5S5ixcWW8vXt+zY5e7xiwyzUTsZramjM5Q16GtFZ
7ZdEpq9v4LeV6e8vnBOI2VuTSTrusSSviMrcSDRgstKcPhBuDz0IxKZuCSL6373V9RQDvNb/s6Hz
mkdnjnYVIwr7mwxnn+Nq8JpDe9u8xSvJ0Y76ttkMGSVrGV0PhiZgs1tq2f+En/19Br5/wuxx60mY
pZKMq5ZuGEY3w6MsrRuJTmJ6U8lFq2/M16UE4HoH9GLdM1fCulhTgx6uZMImheh/Bq/mO+tpV6D+
j2rPKt5lN8YHlowugLIZ4MqRsS8mItdT9IvfMfMzoivLuC/+RqMhhmZWUDaadKSm0R3NjTG9GkPi
LIei55IzXThwxsz7dFpu6xL/27crN1PxXPVREViutlz1cqBtsHWLqBqu7L8PdiFJ4IMZGOp2qLaY
0A9ymfexqT5MHQWXaXom+LI/lxr8V93EhdGZOwqMtpP6rEN/uwZ7J0dVjd/9fnGun9oLEzNPVEeD
kDH//0/qNBWREuaAPhQvfUDFNr4Lbpbe+un/+CMqu7A4c0SKyqs2EST2Zb1z8+opC0NXt24C808V
ub+v7qrPuzA180a5nJtpJmswBcyp3MsOFMUn4avV72Z+jhtOV//bzjySJnVux7zW8Z1w6huDpg+T
LrvYQUgy2XRu5iEvxD9LZ/96LfvC7szlkFIVvDLEhP/gQL2HDngxMTM++uwwjXR2KwuoU6g3rrq1
9X8C9V0ueuZ6hqIzMGODRferdCLkXPXvU4RN3Oxu0uBecnULF3AeZUsZpInMGsdGqRB/9hW+Y+1U
OoI0zPb8/j2vXzsTk6NgV1DQFPr3XWd1BfaLGh3sNEIm1IDiisgLJq6fzG8T883r1Twneg93Ql5H
aFLG9T4eliry12/at5GZU54kCttag5F4jG8Ks4DYmbIZW8PPy3wNhTHv921bMjdzxaDjhPgAgYvU
c7I2YrRKNUzCmU899G7a0nz+3drSDk5/fxFp1EE4AoSPZpHKX8NJKyt+VOuc/m5k6STMHHAUV2Zo
xiawDAUBNB5DLcV/TYvy13d8f6RpVy/WAZxqzlRMnfpZGp0lTdzpZf74+yr+P/7p28bM5cqctN04
QTLA8QAWxtRRARGwFce+xwCFZ/8RbAUFNmcRdrL0jWb+l0UozEkdGquly86yU91Eu8qvviQPeEov
v41Uutzmvh6KqP9Z7HwQ2+hIUkYFFou+CNDMf6o/Zk5DdFWNzaiDyc1p8YenKawf/2tlmulbahoI
ik0Fo/1zek308PmYxPDHpAzcSvrUVSTMCvMWPufkf368oBdmZp8zyYQdCLCVIdKsN81hyh97x0am
Iq+lhZb+9aNzYWv2CTW9VMIRtJB4Yto9JGrJeUrLNdp6kGXYVptJC3vR118vFP3H6g96PK4UYWhY
sIom7abYTkb/CUrS+wyiUv5Sa+uq67qwN/P4mh5ACKoGiUY3RlC+DrPQBSN9SA1JNl2upRCm18Ti
C3rVu3zjDuYsBYmCDp5aIvaqPIgWAjw+dUQiJ3jQKCg1pqBh6UZevZDfFud3g0COa9AmfwZ1QS9g
jEJwlHbmn4UDOr1ePw7ohZnZdoJIY6ztAMAG8zQRq1W+eO5eLDriztnuYsNlesZ+szZ7S4keYEiY
A3ZbMrdfsXWYOhNsXCPAuGmrTDjyYisU1PZXj8zFGmePK/QmuqCPeOgLrturoS0Hv6ibL6W1fF0T
w15hEOHp2OhFQdD7YFHPPb0HZatkdA4UDsmBRKL14pQVXl8TflcOPXImqIexUt5AYM6RQow0V8PH
aBIn6KTdqNya7IOrL6n6WTQdyMGqEeg2Ux5cUQS7phGPpl470XAP1QaNkmQs1+DCeqlqgMKgAQvV
ugCjFtKorTQjvDXD4CHn0jkkAU0htqDxcgUJtdu0gHhy9R6jAifVL6N6MANxT9LKzWVBNUSTfR+7
imgd3QrvitY+yymUIuuskBzQzZ30Hiqh8kDlsTlCYZM2UUhlQFhAbeRbrDtUKX+z+vqVtyOFtKWn
BflnlEgtVXvzyKxsPRrvUZhDSU9b2cDwrVS7G7zWlG20VlhoIITXcwjzmUeI1J2LVn1W+4KSVjxX
Rv/EIxBTB0bl2Sw5DCmmJbUWTWKt3onkPNbhvlDadTba24grbtqJdaJwjFYG7UeWF4Oj98bt0LU7
xkCQMGbe2Fm0tcqP3o49q9EfZAyUFeS9LuJ0PcbKcwGy7RJqc1klnvVRCsCVPT6HFaaEUugvZNqN
pJBtUg3uWL2HebURCTgOQfgpm6arsOG2N/9IleXUUBltIKMUQEBpAPKkbiiRWi+PIGprZQcydJ7M
Phq0aTuC0ijoyupiq7RoChgMNGpdsgUHq1cOwV7P+Skq85UxQCYSH1ViVgXp0Z62hv0kanWr9QIS
wOl9Hx9LY9+a8Vui9FDLSndJUm/hcg9qaQ8Ukdx9mzXbxoog5KhvcdjXQ8l9OVYPvaGv9REtvkw1
W9oPVuGAZHkjwM+YQZCURVAhjHR7nYtHWZATBPhWUY8pMfNBhvRLhLG4BqLEDVysnESPmt7h+EFS
NOwqKBjKbjQ8q92TEb/ayXDMK4Ui/92oQ+ePAoogiu2o3MagBkYVlYC4epmZ4FbPNnEwMifSwEzQ
Ymgc07MkuhGd2CACcUzSb0VkbzuSunVjORVjm0xSd9lQHPLIcAdb9cd89A3WbnDuPDHqmyD6hK9c
paXmGb195OCpidqqRhY5PrD2pDadm0QZFcZrmSm+IBaCiwqqzZhChvJtH5l3RlFsjQHfa9KYHoeX
vIw3QDOuUltZZR3xeiUzaT3g50DZxVA2dcihldf4hPUOxDNphzPe5G9FrT+EgXIPemi/MCCObHXV
U6zafsDqT1vNjtIwPqoQOa1F7vTjUbEgjlEVXhGusuC9B3RBbby2AEs1R6Agya6Gjm2o5JtECf2S
bAK18zlJaKmGGY0noUouUVRUaFEWpyEKD8DG0brob0JA4chNblqOLGWHgQAV2XCKWp5XpoirwkNp
vTZWjo5nifLT3hyZOyi5J4wjyQ9Egor1COnXfMeHO6XTXQvC85n0ENchjRSIXI7aDqfbKRhw+slr
2WBKI//TD08BOw/WnkAcSekGrAWSt1y4QQoCbDQBRXhTWJWjEFwbfCqQfrlWEa1j6YGPm9SAPCAU
hTuvywWUbx960dE+lje6fK7UgeYDJGftCmcCotAxiIiSlxLS1rmqeDr4tNqTFp8TnKM8fwK82NOV
O4HR6BInVoEQaC1MCu6qozDrXaDFe1HEtANncEVuY12mY6M51ngL4LXbxrKnY9K36aDZC778cGBe
3WpOrQbQG34kFl/3eroujXMSrEXDXT2HlIYFhWiTuBx6E2mnQ7YYTLSoojXDiwrslgnZ0AD1BVxK
W77v7HPAn4zgHsK8VAFgXYAC0DoTvPBRf2Yh3DvGX/l9VT6VAWqSke1FUBssSeHkuC9mU7ihadII
ZaY412jQ4vt+QZHVVZMPDgxcL79wKI9DCoWWAtyz3bPUbvh4rJnl6iPmWvmdGj7qDVq0wVNkoPQ3
vA1sxEPHaJyZ0LzdypXpac07ESc1qVHI8s34bKm3RI2dquYOLxFd+nEL6tUyuasMbW0JCA1w2Wfj
ZFChSVW4tv2AfIyS7t6y9tN5KGvM18YPzBI0Ay44FxIVFmCl62AAIAKPlCZTnu4q/L1Ubwj0+ECP
EJroJYE5RLZdAqXOQbJoMFb73LqJlZvekmgqPYz9bpKZkcWXsEavG9/AQQw5BdUfZDCiJJYbjjoe
uheNvFU9arwJweMdUjuVnMywvFQJoVb60fAvyNY4eBKc2MIs/PgxdqkbyYCohTbwEpwWeM1k+8GW
DadogZQvN5b0zvv7yFBpENxAXJMCVkdNPL6t1HsxuPSleFubt2YW47+E3w3Krkqtp0zHkey/ilan
tSxWgXom+Loh1lQ/t/JzrH9AVt7p5F3Qmq6OM9z1fB3FGZR0EhdKhjeNDj3T8i1ShVO1UHzOPzg7
YbLdaI/6+DoK12rPKnDeuLx+HEDip9/Z1h+EQLTCoyJxe8vNgMaQGCMxd20GXFj5AQQ+HeSIYrrC
Ycqb1bbUTuT7Pn8JO+xu5LdSCnHVfNXmMURgMzpqkhPCHTU5WmK8R1zQqW6EsKPr30MdsQQx1iVZ
dbrhZLhsJUuoDLS2upHEk63fJtYmgLmAH1IIMxv1QPnINlEaOjwWj3qVOIkBY3XtxKSmVSxjs/YZ
N3baIKgoMakVDI40PPPwGFcHAxIaCWncuj2Pza0e3GK+3NGlbd+EtI7vi+Q2JLfQlK3YA8ke9O7V
xLHmKyu8idKdZD/a430Zcycpzj1uGJDFcnPXJNxpQOEclDdSQOACpVVE3uzug41vDWhzE+lWr3ea
Zk4uNU9veHaseOMY5E5RHzMjccph3Y972T5zfq8ZD2x4bA3AHnGQo+xLB+lFZq0NgHWHZ9neQy4c
BR+QZWKOZjzH3PSqjhwGYydLg1OAz9reh2RPjJs+AM0DUFFASCaI4uzyOYWWe9hFTjyobp2YrgkW
JVVbh5HuF9MfQWGMKMoDz8GbgcnThKTUNhNoXJaubvfQ8eqpqfVuZKreWIBjX6+gx17TOFC2OQbz
oK1KoTHsJw3wE0HjMjWkQ73LOaK7rtFcKdI+whiOuYG6MAmdGJMZcYfJPvs2HAGt1HWqiqNWKjSo
TjlU/NKMWnCKrPnMwtyJOkyiQcOvjO6YwJ0hu4ojCKkMN8zP8PB/TIJibdLiwA4eKtJOla9jJXd5
5HdwFr3+TKSUdtHatk6FdDRAMhRatyV0EU2cUiv4VAhxK7P1RhUhulQcg6BaEWas9ax96O1xJbQW
yijRmHg9PFIfNE4cnyAoEg0jyqMVryhJ1Y/aSKmuvSRk0+IFSKrtqJdOL+seom43HXY5i04S3FWb
vebkrJc4d2zwZUD4xxS3WWFu2upOJm0wxo0nAvro7D3FhGMi7sf6q7Q+c/uYVaHTgvo9RyzYdLoT
tmzThh1t4RvbMrqNwshX6vtBPQnwipsSFPtMfDsEShpiu87g7mDcdqC16Pq1pUQ0EwkEypFD4sXA
1AnVsjsVzsgM7NvA5usiChEbyupjDhnL4UZSH7v0bTD24fAUY1Q+q73YSh0SAtIClosWdyCticON
G9I8ZDaanzEOk/Zhkq+xgiC3+kn6GxH4kMKghc1ANyNoF+tHo3yr8tfWMp0mSCFB0/pJHa5IAp8X
w/WnTqO8pqUJj9msLHvPtHJrxs8k7WhV3wrjRZWeiH2AZIEFsiHzULZ4VsrHFOmCGuMRQsAQWRB2
DQ2a168M9BxFlzhVck60zyzDsxaEZ8C8EA4Q02NC25ogPAHMcFUqwUpVbmqpvkWkE/XFapLtZjgp
gfyijqYbxohhpYfIfMqMM4tzqK0/ioFtuAI0eAHz0xnVFcS5qmvyXafgbKYQ3qwf+wHi9MNJThiE
xE8ED6Fgr8PwkIBEVWMqtqfdN6AwapvbQcvwFoWUSSCv6xAcWbiVmuwQkdz21raooAbwKQSwHFg3
QjHP7Biq0FHpQaIC6d1thFA+ELWjYMbZhj/uxCuJX7FIXwWYejRfSHJnGh+y/sSbWyGddf6c45yp
4i4xPqyS3SOGobxDDU7NnZSfDG4jYV3JCVR7AgDWbLEiY+oGuaDcwE3Uq5WeRWtordKsbOEyo7Xe
/yFwwAwxav9c9x8BGGgyQOqi6EtR45WlfcpBghSnX4lIgY527BXSp4RDDq5gavSICjvh1kiJUc+B
sqZBY/Mtz21HjEicSrz1+GAEfaFRcWtEgzGupDxYLgvgpKTXhGXo2XSOWnjonOOyaFRohaNFt52G
kNVGMKK8Z8OJNKkPCASVxEdBNsWkPTw0XsgzZ9A/1ewFcCfKbfFSKCiaiUcox55ymT+0YISJLYVG
iMZ1Oz3q/Q0yMJymp6p8boMX6Getu+TZGL+mYQgrfY+UY9IVjl13jo1PVFaIVDglDVq6XCSrqM1v
MyNwB6Hcq0w9onG468ZkXcentsxpNC0Ot1ljzzxSN2OeeYyVTmm0mwiFZ4TyhMoVGMqqZxB8eEr8
oppIMfMtAlx5uGU9rk3Lckqsg1mQmz6E7nyFdEiHmzUAG+s3sm54DbJXTsZdWTM3h8pVKZsUOunU
rAQobvaZrnkD+xp46ITFybZCPxQA8yFfUCZCZzTLx26nYcy+UqS9EYSIIhIOrSwzQDe7ys9qgu9Z
MCrZf7L+FCfvMcNZ1eyVYUuuoaZuBkx2gTGisZBpqAceCrI7M7ore0ItLd0PvHNiFU9SPq5DRIpW
Wt5LeYbGdOZUGBvowSPVMijL8XsV+lw2nEhkoiqCYRHbTFdqOpxGvGzCGFFxQQRdgO0IzgoC9G4P
1EutvYYmZKBl/QbyVU5XgbtZ7129y49GoW+ypDkqNTYiGm+tCqBu4CeHYScT5qTlTmnucztyEpG5
hvFeMNXRZfzwYWPzeJ/EHQWPENYzrrSsdM0EeyYjxxdV4Mv9px0HqJ+oNMabWpZ/bPyLjJmTJyPy
BIQ4zZ7YDINV2aoaMxdloxiylBjJEtXJ6uN1hmSajINDNEJJVIKmJ6t1WppgqSEh8pS+s0LHUjrM
zyN4TbccU1ppdF9r5n1Tfarp/YhKQ9tDXADQanNEiPXBtWeGrK7LzpH+GeH5CHtaid4tSU9V1Xgx
QOkg6Y3DMTVObVYmq0EvY0SCZe31XIeAtpxBhnGsgfhUKrg31f6qzRhkSKUiHyyLr4DSKahWDWsh
x0elCpKHgOXsA0TgeeDpYY2MUJKjNZzJRwVGB9z24ZCMGUdtlTdASoOocYohStMy6WhV4NWqeYFE
pXIZjkRr5fc2un7CqF4Svf9qdcnLAsx3a0zrj6UU/1EHdia5/CSjYKwYYo9e/Ulum63K9BVXVFcO
DDeQofBWs8gLouzD1o1tmpnIBNIeYVRsFp9GzjsvG/rO1Tq72GZQOEl7a3DjLierEKMd4ENH9oss
Evf8htRR6ypmh183wCM1SaFu0i4u15IdemoNikYO2bYuk4+yUq5F0EI+g7cnu3xX2gTI6+w20S0g
sTM995Qs+ZPHtuYIuYDrS5qM6nn81IgqQZxa3I8RajR6DqSQkt/VRXk3WsVdGrVgCTVr8BZnxZ3S
Yy8HEpcrS4nfW675/SBbDsao92EOZshc0gI3sIODOlQov5meHt3wCJGWmkpnEcOpsGhnpZ3P5PYh
sglenXFtFy24tRA55SL6MiXtqc0VN29B15+H69ou/EAOESNb/FhAXyJCmJZyTPKEVXkQhbqWw0OM
nEGJUxoD+5MjHOuMNQ8gC649QWQRicFJsl4VHG8JfjLSVrLND4aO463dBqT3FCT9ifBr8tYqkLIM
NWSJFrVi1Cy110agfjSmtC3wpiBNL3JItOiPfXcXR/KuD/5ouAAV/F2Bt9TKlf1gV2tlkNGD556I
JBSicOBGyc9QXrFBVKkyOHOUtEb7VOvg0EbptUxuBu0TRBkFMV1B1lmHcqz+p8Zkk1FuB3NABeGV
IAvsW3nVKSgetFRXIIwXijUwmykdkn4FqYVDmJ1jMlFeMOApcy+GAwNChwoFjky/V1r5ThvDgyyn
1GpvO+ls6cke7HbI18cXKKgZxhsYwxw2ZUrBi4KB1AyShM2DJce0QsEbZ83RCiyzzs5KWiPtIVg2
w6975PB10WPaoeHXhRsIDKK7Dc2oIXXT6KWs7itbrIXwITe2DYh5zHr1hhf/j7Tz6o0cCZLwLyJA
smhfm2RbeTMyL8RopKH3nr/+Ps7ibqWePvWZl8UCu1A1yaqszMjIiJe8/2h6sU5naRWVF+Bpwg43
Ewp4cSmv7TRzKonzLviwfrrWBsGhJbaK+nHm1ejGh6aobptRk9slcbBfGxg8FFJ2MdTxylevK8Mt
pY508pmk2RE9RXzUlKuW/3vySQJKjBLD+TpumYrnD+eJuRrkpW/dXtTp7NSafxdw/5lgK2YwXQ9Z
M64ste6cMCzfEj0JSYPzHaiJ0H9WSndg2rWjKJs9yYe8jjvWTBll0XPPo4g7Tlq1EhJ72XWa/IjG
1plombfdSxNpnj/1l7GeP+qY2bcmtoBYWbeo0RRB70pS9HuOjSczlpm4qtahqd5nfeFMzbDuanoC
QWutlba/MwdrZ1jprTQNWCnDhw+b1WgbO4urrggSLBRu40HZZNTKdT1s1OK5sVuNb5/tJmXeDCHI
+SJkYl826EoCJwP9lrsmQxRQmTyo+deRhoqpYXo1EVMH2UsFaJwpe4xnX/tSepnWxMV+PLTBT2Hd
TcrDmC8qq6TVyfi+YJ09bNR61C9xuaaq1x0fDFOR6wvfHjkF6q7sJqe2dLcZrD39pF+yzI2dtasy
1p22fZYiBnQZzQ006vg+vzLRSNQIBRO2KR11TJHX6zboyNQ46wzSdkCnpbCdDLSnVNEkSedNMoQ3
GiqGg/8Ge+dxDIyLNvSvpOqZMLPRysDTRXphjAZH6CVk/aL93bSXuoqV3GxuldA8BH2wn7vmIm2x
GKHWn8tua0vJRScFG22ZVO85dIE1POcYWQtbxtMRCxer4yrMg18JgolZea3LxZui6V4doxfT9Op9
oOVOn0aHbkr2upUc4hrd+9I++AmgohZ5UxrdyKrF7e7nzhhIO4XbMgW0mDTto85fRfqa9fbOBNsT
OhDagiwFL4FduxZWIFoCrmXB8RrFW2uWW7vsXVkXnC5/l2XCpIDQtoRvRynwTGjFbZmlN82SezT4
88Utcxg1+3kXzdVKhvgLHOb03AOdejOlyCPZ646HZLNsRsDEpv9pcpFI6oMu/Qihgyrp0ywJN+XO
CWR5j1St26bvUQ2EmHi+VhMqwTPqh8V3l6lvB7CVssd0bE1xJh/0Jpq8dnxXGxTrKx67Ttck2E6V
TBsJObrZvhFW5lgV3z1+MHi7KaC31Xut/eLX5U6jaEMtCKGIajUCDQSicuK58oL0sZbfRB04LXc/
0zsZ0yUjRneN7YoRO/kYbxMzBIgS7iR1q8Ea93DLVnl1MMcOMVCDROkWTQgmzFf18BwJY1XT/erl
wK0JBk0zrLhB9rPdOYUcb80Z+VQ6cmkinEC6qQPVMUXNXXMYuL6sQvZ8ez+HIFDsatN+0HvQ2EOs
9vyleZUTR6kXBk6d3u8HKJ9LJpuIQyFQqip/WoNBMvnWhKVThB9T/CaNttubu7xkqtuKVoPy0gaa
p7YJhlu3UjrvZ+s+Dm8t9YflV06igtVHN0UU7JLmV1zH60bfRyh6iPmlUIiZmGPXHbipkrBrXzPo
ZXm8VRWiDCRbiBUWRA8qbHBbO8T8PLyOVNUJsFrPxCa2rrPhumGYMvOHVWQUq6DajPWV4V/M2ocy
3vWIbMVh6eo9QrL+ysg5iOqTRO4otfc1sVbGV1SmcSQupeFasYFTU514N6xU811wpaXxS0rnbfyw
TaQY9avZmNbLL7Jid4weI6l0OjWjjriV62vb+BVa1mXSx3uzeypj0ov5tkmew8R3IgVNofLWgHTQ
t5eVf88MFGVsvlKSV1Xz97b8KKzXLhpdeyZxpa1hc6kII90KS3GyYroaqKP1/F3Sml0saAxZpleW
P7M6XNe+IC+M3G5UVsKvV2FwWdRia9QDupXWSq6eG8t6b6i8kurZqPNVV4c3WNaufG10EqrJuN1V
eeAqAF9Zb25JeBCjXUtk1k2G9ApW2Zr1kcukF6gsWHFHSTZf97K8nYKrQbM8Ophu1IELTZXT0J9B
Q5Ir/TbULzu4Drr+ESSkKLLwNH3E3K8/6PVNEkxeKg6lwX4mE8ikd7V8mUdrpepvk3qQJomiWX/s
WuljCC+UGUEmted4dq4mFatKfckhjOTNc2oJhGxDcs0IvbpkhaoceK51mwLD+op/J0uNY0/TiuYN
h/Cpox0UtPXKpHyvisH1Tap8q9+S2dDnXGosFK9BFmTejP07KhvPaH9Vyosdqa5dFAD1CBfUz8pE
08Q3Vtp436SFq2S/KuM9UH6HYAipSFYi7Dx7uOjGy0p/Lynp4nZ2ul5bRRUz5tOh7un6aahrSpEn
zcxa2rdSfaHb5SGkea+rz8nQrcP6sRzQ/UOITITbsv9Zpzf2AoTGg1NG/EhFocSTQJo7MLNyLycm
zIGnP02hBR0Jb01IWmIOt3Z9aWj4kUzVKotnT22oPctmL/u9E9IVimtrK8vB2ubhZjaSyMK1Ykmu
1s/AAaXLTM1qJkgmVCVYe646MjGftEVEPumr71l69iOxUyeIZMcHCEmCRXXhwSS6aJg82y2urCqg
igosHLBNGhu476Mdn3VeASMsThlfRkkJzHIrVMUNKReVjJ5NXyNdLO3j6Ddte0fPpL2flVu5tQmd
xAetBEprrstOvpB73W0thjOTeXHQXsWlRo8p3cV08axLOQUoJTjYU0B3SqKPcDNG21HFEJGnz6vK
K8Ni27bWPlCqdaW3nmEJ105nL44NF4qUY+e/E1A7JGhdM8Ztr6a1RUs/NU3Pp/2lh8qtERhuHxG9
ekb6UIqUotLLlczTu2ldA10PPHU0bPQycvLw2adXUsgMnM+PGkWzbL7IIW0h6pVBeRt4eNWsd6am
kn32PzCxWBmwPfopAPFvnaVRmfJ9UrKRIO63sWjd0H+dwfFEKTsTQFkZZuupqt0MmlqgvdbVvArp
tE/9WxFTq2V0awwiJhvCt0Gh59TBUoV6pNoahfquRtxUrb4PpV+BNK9kxi+UMney9PeY3JVNtLHM
+6msnNEeF2gGAPd1NqB0BZwzjmUGmhzUJF9UcS3ZmxE/mAnkAGk5MLOb5dtyCTUgc2VXroo48CbS
cKVlQGwsX2P9yRK/Y/UwZWKdsyVrzmVPoyQeJGeInqq8vFL8DgkR36kGyvqqvOohenQN/RUwTiVp
HRG9y31VuoX1YnWNO1BPmCToSg5eXCFQ0oh1nO9M+UJL0m0WffhSx28gTJNbm4LBkvSjXEqgxror
iwWrszxtMjwmoJ7all61zgiIWdKWbV2/UWlxXfhWTTKJmGtHqzSwn3Wl8pKRkTNN9vr5gyxulXCF
GtNLEv1qdGSedTBV6UaxswWGI24ZhzYtDmizu3qmOVIUAaWA7SfiRszTJi9nN1UnV55y8KHXpcnq
a781hU6h/yLnkLab11qVNty8qsSDV9UKmwdnmrPNzIuag2KtmnCDHsJw9Hrcbk0wTSVgPy8FTV5R
TIP1KARSTl9YIlvZU1bYYpUwc9Nk10oYe21iOzH9JF/5aCTEMCaBuGXsKXPHBao7fXsfAzfXdOVI
zvQa5sJwp/YYK04TjA7gYSO6Tdt8bdM0zPvGCYHjVONXAfc6MH5B8HRalYxA+hBczuauH2gU+9Bl
521Mzj0scLHqO3JUrpoMsM16tMsRYEVyFKqboUYsnMtNVq7pCady86cp4+tPw7CpoIOYpPlK+Fg2
8m02qOscV6sq25UNin79Q2Y8ZvZlIR6b+DY070xeq2+jxGxsjeRDzRQoBL+K/q4Dt0lpbkH3dgYf
mqRlOCBnHoL8jlVudTFuJ4PqYebKNja5/xqbrSf7SM4VbzQ0SBAk60MtaUYEJKgNf6zU7nyzpZ7b
dPNm5BMUpbketQDvS2TB601O0zEetFURPWj2W5yrTmcNjoocyRhxo5Df2cZmqJ5jpd/o4WsC2ljR
rgkN7iR4cimVjs4dlDuiEfyrvRb9ZR3EJOGXVlpci67zurpfV8a2rZB55FxYKXErl7bMFm6hgLwk
46Ni30kZoR1gGpXyFFTRzOA6PaNjRq/60urfdf+prhw5rNbKkG2N4dHQd4VfXtkEQoGviK4gnyg/
1hOQlJ+6uA2SZSZuFvT8gQHuAb30RHYL8eKbCAWNupuitqIG2Vp0NRbNT60ghw5TF4uvFRQ5J5to
jQavmZ9cyOBuZtaQD/rr0iSITt2qzHGI54TFdLwVGUyTVD3jfgjqg2kaEBaBhTUaTl3sDaB/lU0m
38V79NAcs8kPoiGKxmW1mspg68tXINVONHKDESs1WfS04+gnDvNGA1GUs2qdmDI4nbwu8Wqa5v6H
MlBqz+VDHhSPcwnXIiB7LoI7Kx+3GWOHwmydJPYhK+jbgRGrFgLMHJmuj+Nphzu7kPEfeFfs5kDP
ZYs0MNGvf9O0J9Po70uaiSj7e8GY/Yqq0eki2YNIdtCiblcpiC4N2s2o38z0EaOO/CG9nmvh1dm2
FmD30VK1Ysk304qRQFOKfaBN61JWnZb+QAZ83yNOloXFXdJLbhC/+OCEejfT1KI9+2EKayVpCGMq
GJDrCMLl4y61f08T/CpiN42IPCHpaLNNHe/HEjP0vNvYAg/4BInJIr7IBcpQCXlV0oNqQ3lLhOuH
9x1cO0OtVg192Iokwdf827jtPa3SHyJhk2tEnl2jt7OkiCTu87QgYe90rKEjdqsa0L5s1U1sRK6h
XmrDTQhRIMJksRu1TRNCPYkTpVoNdUpNLHZyRc+Afo0Gw2BAY4daP8peM0SbSjwoUO/quxLKHtAK
QLNj2+NmIOR0QbULjQdkzb3El5y0CS8VJmMyAIdmVn6VmgBio9mgSN5s6Nd+eqkk40FaNkNEmCc6
GWbMm6hpIxfUsxkdSAX/h1RdZho51HlSXCjFYx2nroy/zJQ317k5PZlR9VFx61MAzKsZNbkIS8CM
rmsMs8tvHFhZnpQZF4E8AsQxWDb6F00UbrUcPowSb5WYgDap0JABF2ZaXg1gYGHZW2zd4Ak0jmEA
mRQ3TdNAp4L3YWmrPCXYSz8KtYUFx7vmdPVNdzejVqyAhCkGmVNKouZrXtand4J+21hZ8GQUOibk
KYa+ZfSFbnvLZsppHprKrhjmdRYa79o8XtCVYcf8zDodQ4jFAuLnWDOLY9A6iqZtDNklCC04P9lB
lRIAI+W+qc07gVMDPnVOp5kbLQ23c1NdixHVMZroYYJKJIcTEeuVn5KIDyMZCj06q0LDPsvfqnHa
qL68agZj1/fmQepLeCz4D2EGLkZ5P6QADbPYd0NziAzIbna9jVMJlld/i2Z1QluzvJd5P2MWOUY+
/aZRnC4UN7ZR6DXNTSDIXqXajcsCWud7xjXR1/ZWn56NonxNET6lKobGFzkNyJeL98SfhEiH1tra
F6lfPSdF6ai6cqUNk9jPZnVRGcieAC4UEF7SrnW09nKkt2uWTF7QmOIruzatrSggL5xS5aGy5k1M
/lAOjGuF0ODaca9UrRuzRmL+JrJ4THBzu+F1LwbrRV9Qp8jVm8MMLFiNty2F1GAm98H4oM1IPuKR
BHOSM6CRoimyvJ4tbtuAV1iTPOv03XLST1sedmHJ356Va93wUTwUl3FrUpO+C4kx6waFD7qDA2VL
AuOuof/T0+UNY8tRCbY6QIKsS+4sD+tByh70hUIkdxdakTzkWusEYDESbR26DU4j6odYs/HBCHi9
wvw9+QqNL8U1teRnudR6deW/x7CPgoAUp5ZcU65QwCsvsmmn4hYhc58a1Y72BdhkO7shklPxcJ8N
48bkBNdYaRcJrIk6lz7aud8HgZ9tyDp1eH7ZFo7ZuKlr/1INRe+0hvXW8fBeH3Wx65NObMfMkFel
DmI4DFMItaL7YUThbTY2B2NMjJ2SqfuZG9Ad+yilTxA8aNV81+jT8GOMmmJTSdN7VOQUuWH3LhT5
Ku9JOas0VdZqO7X7wVZoEbZysNJjMmqMJhFmk8O7tqzx7QEaCDo6OJ12AdHl1orV3ZDVD1Qsl/7S
Tah6REVbrey3o5gvS80A0G84ie3gtubEf/drphyFIZzcXHLuwKTPJXU7SenfSROrVZeRlqkgdk4c
6LEjp8qFyM19MKrVpdLIwLGlivdlIPTh0EQQMc+MBJyyjrA+6d4dDYflOQ4kna0wHe3PWy1puWf0
O7MlK7ZpGsAVbbXiQ2nK2wL88czaJwcEPq29TEV8GrFS8qEIZ5vh8Mrr3dEF9bgFadrXKypPxqLP
Tfcv4zd/zSN8Wu5oaEwvlKrsLSa6dJL+zP6RZTeWcm/kL/3CZuDy+P7xTg4ifFruaIBsbPW57UvE
j9Jk7ff+O1LcW6FqhBDrLo3s++9XOzmzYiqmSuPY1v+ysQ/lLC1NGn4bjSYud12e//p+AeXkTvm0
wtE4h9zAo4Q08c8ov3IR7Y3dtMYN8qyA7blHWbbNp20Rxe0UGomINiGActRKQDabM89ycud9epaj
Xa+prZ6rEW9Lghkxa/l60pp91idrRa2fRlFB6gzMi9GuLmKh3UdT95LV0Q8JnOLMDzk5Mvbphxwd
AX9IcrllNg2GufJQN/VlqGuXauV/JDR8K9LbtErWLZ3zweofJUzaz6y/7Pm/zsSn9Y/OxFxEfW0U
TGK3OCUWV5BdEahPNvmWQgsL2kWlK93ou+9XXWbTvlv06GTQ7KcG02TG8Tb+plz3W2WjrrXt2THs
czv2aB4vypJST0cmDvOLxRLZ35mX1a4mtoSX3z/QyfEtpIaErnGD0BH6umN5FH80ipjtJH9ozXtg
YqESXH+/hnIynnxa5OhTkQ2PcLyXqeFM3Jp0L5O0+2lq+dsousu5G82V3MeXPUzYUKEdwp14zbwT
YKgJ/DHAEe0hQvr6ReLT4Djz205+0U+/7eiLKpk9WA2N4w2jKR7w0q4M3UWohdmj3El22pp+GjCT
A7cKxdro7fvlz73+o+9c+6j2pFgGEjB+ThXdQHmZdFCc71c5PcBq2yqSk3h6o0z89SsHyRgno5RH
G+11wnsXYKq5W7zL+63hdutI94qHRXAie/p+3T8T9MfHxYY/rSsqbuJCP4qHZWr0pWLy4fVVdEXf
ySqvhu5uEJvqdjFO71wc7959xQVnuxw34dXkUprUPxFoUrzmXt/Pe3ndwqLyVDfCIUC++v73ndyY
n3/fUTD1oWYPZi7iTY99tfZB259xBHReNvj73Irb5iLcwj823kLv3HjoHwGH717N0SfRFaAxuyF8
4eyB0MGSQriQw35LFyRvcNRx0y6QzTBfpxvJsx1zM//A134VugCdEF72beT8D+LOqdvl8ws5OqkZ
TaGR+YlwM+xp4HqQpqSVcrd4CMf78HE669996sKk5ldoUxuaqdpHp09GyVqUHYlNGUOolO8QqTtz
wE+uoMmaZiCMrcJu+rr1tXAUZVuPaMp3vLHulyrN6+930fJO/vqSn1ZQv65gVk2sDiWbaJp/6hEa
d1O1baHdMyt25llOjk7bmikUrNKErYij19UPTdAb0wCLi3oVKBUvBEq+xbNspKhjb2BoAdP47DDz
STUzTNoM1UBaXFO1o7cYdlKmCVgeyOyBlv3j9gw6nGGCssjsndOrPSnK/Hm9o3famUkeDhLGTYNa
0puVfac3oBmi9tqVO7mQPuIGv+eAQbFGeW07+zCIfFcBWsR1t5XaAXppRW9a86CUPUPO3Hz/yU9k
lBS4qoFsj6ARhT/N129uy6A6+WKT0yzt9Co1t3WhQ4Wud2pET27G+bBmpIqhI5C0ehy8M+uf3HOf
vsdRYDWysFEjQfQwauJTiebXBBKFG6wU5oe07l5s0A1LdEAmHQhZeAnv7KKXwyucHn6a9HHHtjtj
MnpSzNU2TFtoIKf88yiimZZmaeUiHVtQ69LTfaBgICWzylX4e7rBR/i29+orC8et6F65+f6FLBv/
rzP4ae2juBXak1T2i9pebt611VNXM92TvwAueJHYfr/UycsUNQZhyhQsyLkcvXsz0szBXHxdoJ8t
PvYCfGC1SGVb7gjraoU52xXZ53kv+VNJ4eeFjzadLCdGYJsIpi4SBh2Xt4KwpvY/EHY7GTM/PeHR
lxR1EQB5oK7MiQITy5hGSM8EzeVP/PXBPi1x9MHivjOibimgpZQWjP3gjyNQ1Lns7lTd/PmNHcVL
JWAEHicXSss5flH0YZ9mmeebiaMP2ZUO2j1YDGx+vz9ObkVTwz7GVDVDto5CV65o+RT7fKUhqyDN
dY/0GbcaIwcxzJ84EuekhcTpV/nvgkf7MW61VOsEQmlK32x003fVJF8rfXblR8NaKuxXrYWDEOj7
uIxuqjq+tkX3g4bVTgrEPmviJ6vqd0WvPQOlPVQ0HcYhpZPcOE0jrRUJhjccyKmZf8i42IQ6E3Iw
plKb4aoh9HOYcHQAWwsYuYa7GCTTR5kp++/f6elHtGCLc4vjCXYkGdIw0sglyzudGZDWmFzQ36fk
4fs1ToZU87/WOHb+Ani0QnXRm4sKmm/MBWQ0M5KXjoGA7xc6VXHgOGCYFjsEHfijTemLKddHdVqO
MWTydbsd1uFWPZta/YlDfx2xT+sc1RZ+N43MZc2LkJ/spDeKG6/7N9NbHDJh2cHhPbPxTycJFgmC
bChYuh5n+3GcW3VgwjFvfssOTWq3+iBTWVy2YMNum3Nx+OThXowhVN0gMzk2uRkGgTBAgxRQuKsZ
CWV8wQnfoREDAoitfYdlrbjNm/XsGYf8Uj9z4agng/G/qx87CMh+VVS4sCARwqwPY1Z3gOZQwVbj
gY6we6V4/qG4CG7Gn+Vd/H9y+CEBkVXV1vSlqDsWD+xj366zjsimSMwvTbH40fc5NFHtJi2Y2q96
Bn1sKKL+Ob+Mv+8GlXsWw3ZSQcWW/3Ib6cdEs1QRbjrd/5nhLA7CPX18f0JO7KSvT3d0O4SZyPRU
5QKC6uJqDraH1/W2R5CoWHdP+pnzeOKgfF3t6ECGdtCphULiUrvzmmnvNfM921+LXCF06Nuz+/bv
YPZ1uaNzmY2ymNScfbvYQjUAV8o2eKWHuBJ71U337UeAt+L3L/Tvj/Z1yaP42dYKcX1Rsw9CY21l
8R1zz/f/ryWOBQunLBWmVbCElMLGMUa3Su1zAeZvyPHLY4ijKiRImM7A0XXRcPrHrZlBaDCaeFs+
nkXgznwlcXSNx0YYIZ0DAleUHSqZY557Wps+Ggz8q73tqFF+qKrxomz6Wya7XooJBlsbVbedYiae
pA/dRR3bu+/fsXLuBRxd9Rg7lSykhxtT2neN7OZWuVFS/VKHAB8az30gC45jdEAHcKWqZ0Uplz//
9Ub5+v6XbfYJ3p77SA7QpMCt5X7yQgfG4t2ioTWtp4t4Fe61c/DMucddvtGn9QyprJpk5KQsIpgz
GtohMxHuH0MCV3r4/t3+ff0vz6abaF9aVNb20aud8JRHrwckIoJ+CQ9+pIaa1zP9iO/XOXFxLAvZ
imEQQ23TOH6oWDH7Of6DOVmb6Qp6rRfsyy1NCTfZBnvNhbG9mExQwDGICe/qXDA44dD19RccRVcb
n72ipflPAAKV202e5qD3cx0gmr+DNpNAykQzbMQjLN7GXrCuXWnX7Ud4XedMtU8AGl9/ylHobURe
tklEHatewv7eNRugbovFe09xXgD9zjrqnoyEXJsKaKQl1D+I5actZWslzVaJQnG0HwsouIWUn/nA
py+vT0scnRImk/QYjzZ/3brNj3IdrhFY8JiXRA5xcc39fjv9nQTxAj8tdryblJmZyY7niZrIGwLj
kimijcWEZSrZ2LtBRpok9/sl/5sH/Bf8OArDuZaFWiv+uDwMnrUXW2sX7UZv0dMvnfhMg+JPUP8r
6HyCWo4CcULjPcjVRRygktxeZ1LCmm91Dd0adFMKmOh5DwHRfG374Z2B3x0dsld03fejYjjdmK0h
dG/LQbks8h7WsP6zrKK9zvTcbCoHixHVtCoIL0p9mOLgRk/090ZqUcSw3SkM33LV+DH35RlN+JOx
5tMjHcUaWR1qq5jaCF+z6FpOxQ6K2Q1NiHufGYwzH+tkzP601tEGmatRjgMF44/gh7p4VoBT2F6/
V3/9g9xJ6zPrnT5gNoUUU8m2faxA2BSxVY1FvOjQ46nlJF4R7pPHX7BjNuW+Hrz44xz2c2bFYwXC
qNeLwR8QLJdhU0sfJd44Z57p5PdagD5LXSwdj2FXYdmZGBuE7hczIFTeELuHRuNYbuOmdzpjQk56
WTxZV+fa/su3+Wvrf1r3KFOkZWfapm2AXUPVUCDCWv6jJc9nHu/cKkfJYdzkllyki8p8dt2DHqbo
OLbh/7qCJ079+yjHrqt5O0kFogmAFD7aNgxoj64JC+/7D3XmOx2j1LHmV6YcaoBKMkNYw0MaUZgx
o9OcKf7OrXMUklI/6iv4EMnGymtUmBpo0rljDe2u1e6/f6LTtYkwDMpcHfXoY0PPKhm0Pm//qPEz
EYS5Tb2vNpbberNXVG6ASsPZK/KEgPvyrf5dc3n8T3ekFU2mb8ms+Y8wvaq74dp0GHagT1esyUu6
wzkp7hPg8dc1jxIBpcLkvtQB/JnF7ibYfzQZXrk8XduJdsFNgjTcLTPL+CxUb9+/4tPb/9+nPTpk
LWp1ZSqXbBoUFURsbhi/vfIt/cwBOH1rfnqrR8cMPlxXhBVBZFyj1uem1/mfvg1ZFpkBTZzp3DV9
MvL/u+CfHsanzzjItdyUOUU0rPLNErVCV7+r6BHJbr/Bwehctn5yPU3oKjWQIrTj0ycnaWY1CadC
ue68cifg2ehX3TOKpKBbEAvPFUPLKfsrOn5a7+gUNkyEymLGveUfMy9lu2yW6Ze2VrfN4axq8d94
Dxv002rL0396m4XW+oSwxc8n2mX9Rc+gempvJeZ0LNVyUo3RwF+xeo45ce4Zl7vv06q9Pqea3LNp
2rW1Wfqx0tV8hZHWAvuv1TNfcNmB373Qo1TBYvxUz3ITzG7j7xermsXQXT1Lbjmhc/v1VR7Fl0Cr
LK32s8VNFvLcrvRXiotqIFPGTOCtwjUaMJeMFj7AjHe5VF+ztb1XV9Mhu25vg7PK0Etk+e6pjyJP
1klx3EoW6I9APoypWsP69bgf1fX3YeZ0qfNpAx3FGX0q7MmnS7hekojsLtkahsOwQHqN19+uQwH0
kL9Cd3a+X1Y9t4OOwk4WBGLyM5atvHzXXKGR0jjZY/VaXEpOg0NQ71Q78Zjc65BPrnUn9uzd//c3
HEPrqd+ZBZ3Qxb/S+E0D5gYRsUvGNf2ttkPAiV0W82FNGBCNvKoO/s90cw6cVk9iCZAADBUFTQUl
9a8nKTdkOUxqNrf1+oyov5I6ssMk7jXjCVvcEnLgRR3y2DyttHWyzhpnOFhnvsWJ82ULfsBCRdCV
v7v3qIAhllNHG0OXHcF8hg3VXMB4YGqQgVZj78tgycWZjXfifrPh3igLZwAP5WPANkpjhgBMpN2Z
t2G89JkOrWsjG/r9Pjt1vX1Z5ihSzUMR6X5FrsqAv7GnZejh9A1jfUesOgT3Yvd/WU+F/yeb+F39
1RLKNdtHN+CPJn/3mxF8b37SHqIH3TGeorMx4kTPV7FxoP7P1Y53sG2N5hjZpETaRkHx4DZEJxgR
8vAe3PYwPMfVFcOu7nmLLeXsykfFdpcoZVbPPiZb6W+f6elBtu/wGmcIfurWaHk6aSkcO+lWnfSU
+cGl2dK+agOb6SjY7HP5GpTzvYj0VSg1gLK1gshh8AIefFHZ4yHIGaFDrltRJTRkM2ytGY5LsM8J
+tmVbclR5crpkUnJbH1jSNDjlWCfC3zkx2pfoUCnWaFbMgsWWxguqs8lApaK8aZkmDHO4k4SJkJe
+n0v+7uZzV3PmqeZkRuWl76FOt70C+aq4zNGMDcN6k3CgWiyQQb8eojUjTqO69gYYO4wF2Xciql/
j5T3uS1/B1a4atCF4Lgzstq6Woa4Lqo3vY8vdneRDfkeDTA3tfEnR9dq0rcSSoAxGtHIAPgdiiiq
vSpmFJFNZnGT6Wmw7zq0+ezi0IxIoprJXV5+5JPvpTYD+omzqFclSNmOyFT4gempVr9p43EHxWIn
oTuooTiShj9q5boZXvOSoTap+bloILcj84mIgqzObP+/cR9VJ5QIW7UtUxXHjD7Jl6sZLNgEZPqn
Q9Izu/exCOqMXrZD7WKxkVZu2l9Ma8aP6ZnT/ndMYXUI2+CYDNUBmH4Npr4hdWaUM0SYZr0j1SgP
0vwq3r5/xr/r+mURQxGGZam6dexoV0+tlXe5YkNxQvu5Kd6mpn/6fokT5dWyBkwj1dKNpZP49UHK
tLDSRKvyjX3fX1RXiOd55RPaj7vkvd0E1+davyd4Q1/XO0p9kqlq0z4b7bVpyeY6j9mGjMKhkDcw
uhQOFboehbq3ojl2Gf0K0P1nlPv7Z16W+Jrv8BMsGzMRhlO5Eo6/naKkhVrK1lowx64xa4lyY0vP
Ut1+v86JG0E1ZHwSbIOCAF7RUWI1Q25lTli31sPtgu3mIKHpU+lB9/DO222c2CyGDBwCO4AYqllH
YTKrG7TU1GoZMkXYCE2XFInX7BzF6cS7g+tlqTbAsVDYk1+3S5PWvWQVhrmOkzZwhppTr8lq7fYJ
YhetxmBG3NwiH3nXBQVSrT06Shgi0kWM44YZV2Qgiy7/+A/SvmvJbSRa8osQAW9e4cEmm802Uksv
CEkjwXuPr9+s1r0jsIhlaWcfxkQoQodVqDp1TJ5MTYtBTiBimun+ju/tgQCsraDIsqTeaMUMaZPG
kjQZoGZ6qIQXKE4xjs5tqCyqWwNUCJvHwwDiYFSKauD9zbk1IPyXJ4d44S+50f/URFahdAcHeP3u
itcbXg0gPFLiBKqZRtSZYOL0WiPEDDYotxvpM+ER6HgyPyXbM+iVlk7APGWP0aVDzydOjDbOqn7V
29lb4/xhXjpWVLlzn69/n3T9++Qmi8VEROs4D0jKhP+a4CVxW+Zkye3JgyFJkwloBB+YxlYIYQLB
+x6tt7G7JNPnGcOUMShV0uH1/hnaa08ZQNiAw0mF4NANqkJC7DyGBdIh7aVBC/zX8IgZPyez1kty
wrQiENsgkH8ZPfnIH9nX+PZZwzL/WKdRFa2YKmAfRr6rp7295KINEjXA1ovhImHUVK17h7HcnbTg
yiDlN6ZEwqRY8pHzRj7G504gpDmU36H50T+otuJJVuP2HlmoCDZgM3xmNjnJEbn2x9dLpo54Owid
FuZAzYCj6SIU8yEKRzcrwy9qVrzrsgLSDe29bcoXLdGRNMlOhBlMPZdY9SnW76COMheBhGnCcOEH
XKh5bnIndQ3o3ZSPi2jll9xjBRF7D4RCXCneOh34b/rxBaGtuGoTgFAgLAZyzB9Q2JyeQHrMeb0V
OyxQ8V7QsjVHvb1SWIGQGGQDHkjkayj8CTkiWpa8G8sI9ehpQipXUTQrbl8CdKWDfGcAnCP9cf/Y
7vgd8WrrKE+slaBD4ohIaxEiZQb/2FnUZg7SPUZQNcWD0rQVpv8xJT/Ga2hWs2zd/wE7T82VfSqI
wPCs2CwFqJuLMf226qUt1+HlvgnGTtKAkroGz6ShVCASb4CwVp+W+FukMZqLO6Xuq32kESUy38pj
GNcodVkc6oh9IPmodaNKOrzLbuFODxpD/YxszNVtJ9VRBYk4gncMPOrUIcyXQtDVFNQeKYTWSgyQ
SZ5xaD0WfOW23EHZoc7hOMpaOxeN5kovsw0GLQfM3cjqwHFlx5AiNxzxZbIla/2Znwyv+fIXXYSb
YIH6BdQRrdMWpDn5oGFbdW/41j7JTmOFNia1HclaAu0XaYj/he77rl0V3X0NYRBAatTRnFIw7wH7
COE1JH5O4WSXJnuoyu+cQ5QJVQArILmTvY4DGrwQmmMVu269Gln3H/v0E1YIoOydS1BcpkHxWLrz
Q2NrHgF08Ca7eHn7XFPWqPdLAD92ZRA6yeUAHUnQqT9wZ1DfOwR10LxP9voJ9HJELzZ66V7Y8IPb
CSpiX5cxQCghDwXn13UAVC0Cz82JrroriILe0VV/iB74E5BBwAXpL8kTKPIP2qfizKrH33gHyi51
uoRGjzilXVXXALuNBlaUfJKcRGQNet+WTyk71GmqCznqoiTRwIUKDWoVmCewxHRecyAIfOghPXgD
ZmBAeYgp+0ts1qhjsk7U7oH+d4sNnnQmNj2AJRlWBez9qlvV0FIIgcYBUUicndJcNHsxY7lEEm/c
eKiNOepEQZtUjnk0eeA5JiCDpIf4xXAIird/hvaqf9/J3ybgH/urqQBcqYKAScHrxeUdiKTDCouL
xRTstku+EGpTGxAaFVIEIWjk9eogxf2vGAE9N2eYqekSUPikKLoMRhrc/zk3UTb1ayjvvFQyKh4t
1g4yl7M6oGzUHMHkZ/Zlad+3dPOAUpaoexMVFTeBqkZ3Ix1AoTZyVentvgWJXIHbD/lna6krMooc
l4HZCia+hT+nA38QrdatPkW+BN0DK/SkI2jFHYwWO73Z/zI8IF41IFDVM3i1LwMeB+7EnzULun8u
KMNs9kDLR6nh3i+kLlclVGo2xyEory3uDHIxUz0sn7T3PlhdwYZC3TfSswQg7gBCKKhAt99mPB6x
PzrLcX6szqzDuOtTgAzTFElC1YLGhkWqkhpDH+HN5CHQ9ZxzL+PESK/Iim5WvDFBjsXmLvdRI0hK
H+suf+iD5IC8Fhqr7Gu1//xv7FDXCro7IcaAoVlX1lxlKTmQA4SdJhUmTInoTsJXTqegUJ8ap7l6
SdUQQ6hgCgepUF7MLgDgjtKEl7XIH/Vh8CIhA797gamSmFWNYm0IdeMicGRmdYI95wFOyg69Lxxi
n/dZzeJbFBm5b6j0YchUBxqKhiUVSJpqgNlRJnYEN/2Cm/0sPxUX6GultgsSM8xCm7IpvxNU1PCQ
H1S/CvBontXHyo3OqfUQB83n+xd0/7j9+5No3FIEkQdh0jXVbUUR2tmYpYTPE8DMe98Ma+ka5dBn
Dmz5DXHoWc6BaC6G4FhXBw3fHSB68CMRFaxbhtpnUj1ycnRIhs4CVu64lvVnKEq6VcK/yqP6PE4g
WxMTO4IQI3RWnLCJjxkImbQZaXGUHkfo3C2daEbd7EpheunE7lnUe6ct9f/XzADfEnVFjB8AYwbW
AupwlwPIPQc11twkOuUp7w5pAt7+n/e3TbzJhykr1MlsRFC7ClqEecWgPUb+9Fi/hJi3hYxnAJ01
K3udXER1qIVEtuhHaFWHzw2j3ng72kX9BuqVUMDxCJkGDrEsupWgFMVM+Elxs2cOIQhwFkfJb05A
kdjyAYqK1ZvhTJCn1aDqhw5Y7yRPuM/dUXAi8CadQaUbsNKMvSO8/RLUE7P2GNSVV7iZHA9zNJxa
SPKs0KBkfIq9kGRrhnon2h7sQW0HMwKolBbEYbU7+4OERpYJZaRLdACZ30da0aJrK37OPvN+bq3/
3P8Vtzn3x8dAK0IRQVKDKexr3y1KoHgyJoSCaaC4ykNs/8gCRPkH1qbuZhACBgf/1xD1SCiLWgjG
nJPMaQLMPsfgFhhlD+CpdCO3Ypyxvehya4y6TGuaJ1lXIxDpu2BOFDuN5EO66qAehXJNKDr3N3E3
X9mao25V15Yg3Vfh7zsHLQGsDDfrKznIEKgzBSt8n4LMTmcIO2N012WF0nuvzdY6dZ/WeGjKUYJ1
2UMY5Cde76BYy8y+d6ParR3qXuTSsMZJl2mAzk/O+iqYqw82O6SfwxN4EJmTwWTT6Khia466H5ox
NbK2YFkFZAMLjf+VSMonqCU9CGvMQiTtX/l/D6dOZSOF1mu8XH64JHCdBQ246MwI6V5nLzba0xjQ
ePiLNjg58ndWSLd3Km1QJU1MEZqdOdCFWDNGBUDI/won90oEJx7ZMRTrGtKDvEkzzRm4k0iLlbeg
ewSuBQ/0y4COmMM5AVzl/tVgHRqd8i/JAPXRhsMa+QMgUfx4hAiBJ3lZCJkjU/rEQcrJZfma/8sr
9+dzUr5GyNdIF1O8pXlrq7+wxFOJy6EeWoiBu3oAYglLdiX4nvoggdfA7ILxsXBZkTfr81JOaAKb
5YJ3TnMnUi0Fql+GIOD97b0lXLl233TlrS/Hle/Ru3ebX6EnO8lXw01dsITHEmAEVndJMWTIIdHV
zWk0l9f+rb2kz8YFoFdfm/DZDeCjzfwy+Pd/F+Pu6pRLaoCZloYa4sAx78rtWURyK0CTkVP/n+fS
qfVTPkkWykSD1p3m1mpyArtUCaFY/We9lN+LgrOrsGK4+t38c+OV6EKc0XCA1JR4WYQf0bNgZ3jM
MO0IaKF66F3lvbfroPrEvSPbV39BjNM1nPClGs0iKHonC6oges1eQcL4SbKkt/QREEC7Z9cfSPBL
OxagowiGAYSkwkcitUnIZk6psiIeob5yIIReYZAcOQ/C3MDysB6fPc+pAnsGyARKZQI9YZZr7RCt
FcauUtSSEug9EmLVcU6C+wdKJB+SXtLWDnWll7YZ+bqNQxcSUJWZ/tMhWCRIy8rhY0u0hGN7nG1c
ACAdoDjoLQG4joXHxW0GoCz/piS7W0QDnSBaPOhP6YCs4BdvNlnXY35dVgDfwE4PyuQsiL9o59+z
KFAB+hE/L0f1WH6qAsnSfcwS+n/xJO/sCkb7QAbxm+uMThqMtZpDY8EYEZmGJyPFw1t7JsPacOhW
ewBq2ExcSBQ8/Re/jpamjjFtlEj5G0IIKQfxsBgjeiXvyGoDY3IBgN8k+WXiQjuH4ej23i1ZxhA+
BgbAT3PDL5CFZS5C7BzvyCV5xC6foMYNxQAT9MQ2Z7NmVHZCqitrlFtZRlUeBbH835CKsBkMAc9m
M9i5PVd2qDOkxXyqah3iDtmrX0cRsBmTNKZlm//RQ2TvkWRg9U9Wz3Av6N+a/YhnN0eXWxN9UUP0
a/hDeBhOva94vD2f/iLE2UlyrixRaXoM9luA9fHZCD64eya9IdlcreZJ9tldkr3S25U18ms266qB
npRXtYffAyhXQLkttV8hINOBSd4cP4PyE1RoqRX6mqeAUSqymweoO0ES8zn6rJ+Ep3/AwwFBvvue
aycVufpNVADEQWicW0bUaMrqC2lr1toJNxr4+tUphn/u29qJOK5sUU4SHNqDoiS4lJAaGsAqLs8/
7hu4xXuLQKX+uYZ0d1utsimd44+T0z1KnyFqrvnVB6geKXlntl7/c/FZzoa1hVR6NQl9xWeigUy5
QkFJivnvIcQUIPcu2wlkHEItZtRidtzq1Sqp8GWVBnnquCl0Z663MZFhT5wAmacvTZs7sgFKXsbo
1V7DCQZRuhQk8PviMb0+uMYYzypQEWj8+Kq32vJb/j67GGF2PtA3CwALqwOZO3ao/DGiRr2rYJFD
QY6UnSCFRnmgCr22QS3wQWckrWD9hy+H5BhGlJKHElx53WV8QgfOlXwy9dhgLLbyDFAcQlM7mM5l
ZubO8gIIKQkvQCXpQYH0QQSEhhXS7+UR299J71BSVXkjxGj9QpDQUT8NqBTJZnOU3d4SfYOZt+ye
gD/bYlB+i884XhkGbAvXLeCkzwfeM1QdPJp9cupAgZ4YlQOakIzhLPafuY1dyoMtlR6HWYt0aT13
i0mCtxhlkkqyQBmJz8+6WR/39c7nvwnfIi0e2w45iuxhbh+8JKJTHECPqDkzUiU46wDU6B4UiCDF
gznoyYfY2JfBCp2ZdQXIyu79Esp35VC0VYe++p/qgl04s689EnaUxq1PrPrQ/oXb7DOVmwH9HE5x
huMExAwKb/UTZiasAsD+2YHwu7OgtwzKQYsF8N/Ji65OMeXJhk6NQx584m4NhkhrUiASAMVfYLAS
d4bSAsNZ76QBV9YoNwZksdykBpJDPG6u6DTe8lQEggMQtc2aAtmLhq9sURFTCQXSglNxYWSvUU3w
Nh4wmIF0LLzwjvKQ2hjy9IujAQECdN4iSzjNbxCk1ALGkncDqs13pdyZ0a7Aik74rvKlDEhALHzW
g+Fdx+ltLcxsu+yo45a/hLyJ/9qEF7123iV0flJDwNJJKNw+EZct4crID39h6/4tAcfotS3QsA2y
0cE/AJ5L3DPICDFihYCmdJYHFo3yLacGWRnovNAZ5yVdVagDpKdlxOmkBAf5UCS74A/+ISLFCu3y
ZX0wnqExl5grieZUH3IEtmR2gOXHb6zDtev8FYzXfTCM8DfzwkIydWhbwDeob4SYngM/Dn5EhoaF
plvDEzvi2PXDQOgDlgq6KzzM1D5HKl9OsYJv2mHos3/Svo8PGMPETJdWwS0w3TA5IrTz25qj3H6X
KZNRNvis2jnEVOuQP6YYToZ+EwbxeT+DciycL8Jza3ShNfzCtL/33G3tU0Gq0kTNXOewzx9mQKly
e/YVPz3H79VpDHKbzPTiU0dHAgOGpPgT+THiM+/Xj6he8CbLTe5eKUQkpGsNMjD0OK+PuTzPcgil
WXLMBbf9khxavzpyBxJvWEy4856bRAaNgRNUW4G0p0651PNgeJpQ0nkHMdcR4Cb/OFqgNvFZVbE9
56QJhoKxAQwTI3W+XlWvhkORiY3qRhoEcNb0qEXKN1mOGGi8W3w5ru3WDvWUzo1U1ABiqK4IWmze
Ke0wyOGCRYfQ8pCJwNrUIMbjDP50Eb4wPPCeh9oap17WFFh6OZSAYZK97BloIhtCt+7stGZ5YOeX
rB2l3lMBDI18o6EqVACs1OmfhPwgqwxek13vs10RdT5iWa75sgPkpHO0H5KL2MwHdfWpChbQ38QH
VnZOzjbtC7bmqJc0XtC35qeabCBBD5PHhPMw/e0zPhQ5bffsUHes7aICepN9iFATMn/e4IUQVTO1
xw7d1tzJf7K4qMS94GezMJV6JwsuXUUIEEOs+CBfBJd7h1xbQWjw3NHkfmbHGmpvVhQ0R6Jz8FGr
PHQP/IMWTA+sqiXriqiUf19x5at8LqGsZOqeCMPQSEaSk0GL9AGajJGjOWhSPPGjlbzHox29qM+M
7WccXZVy+TMoVQExbEKX94DpTJ86kwBJR3P6Ubx/TFt4xMXeN7pXH9h+AcoBNUaYgwJ3CN0WBFEx
+BlKw7Dvm2Ati/I9QxT32lBiWYMC9m7oc/4qqxTKXJBUvm9oN4TfLoZyNEDDLolKwGbQm3NzAckS
cH0+mCgs+X0C+SiGvp/GnxOTaYxxP1XK52R11XG6CLuj26NhR4pnZLiadT9Z34ryOvpYFXqswwyn
ZOcKoxtraXiMLWTZoFyNWCqa0jRA9Q7WAtpGzmy+zvBtkkcAaTx8G8sH3ELTr58mGrHUqMtSG6Bp
cdXTgI5V4Uzyo+F09uwYIEtwOVv6giGG+8skO3XH0dGQJH5F7V4uWwi8VaJuA0UF8tQ8A3dHvvIQ
pOS9ZiyYCeZeRLU5nTQ+qeKTAjqZ+HyIKezqUUSoXp1+P4fFEWR4ghVZPGqPFbgBWJ6d8QRrlGsp
+FJWW5G8/xcVALQGsh/LOTxDlt0OH/9b+CQa+Gpg0Me8C3VQR1FMjb5As7U8ht7kpS5h/VTN8pnd
2Npr7BJBhX9tUQc2GsQQzCGoBBKghebzP6Pa5SfrByjKbd3NzjkKUCACsIUAr8bn0vnP+Z6GUUmM
KWMo8WbCh1ciaVnKAt1lTDsY3z8IWtAeUL9P5n9qe2xtUc4GvZ2M40I0CMqj9i5D3EQBHhywZcyQ
eZCGZMBmduNu4AU1QiaBW0GXg1pNk1quGhF7nAhMuji03wGsO+YHdiq7+1BsTFEPxTL0i4Z6aghF
1hdt+dHwmEVPUvf+1d8NOTZGqDeiE8ql4JQaz/wkenmj/ay4hLMKjAhCALX4dt/Yrp/ZGKO/VdmH
6qTCm069/G2u4ydeSh2eq9y4Ms6SosT2fXu7D9HGHn3xsqrXRgKFlr02KBzCnN8FbGab3VwYQjci
BNdVCYPrVKyU63WhI3IjD14cmiT8zVCQVkjvDbgfZkd591HamKO8VwzJzVCskECIWWhz7T8ZmOju
b9xu/2u7IioOgjhbDMJSYkLtDpkKkltOKMDFvAp+WaJXlKX8s1gaBww/n/iqYA0j7L4NGMwnTKkG
Lhn14RoVHPVij/Z8WYCQaNV/rOMM7WwjUy6cUY/2IPPPBkhbl1CMofme+IXS/YiN4VsBuiYvnxWQ
26teIxuPM1fMoDZlSSvth+rgH8dIPUSBwXl4nalGCp/MkLFCefSAiVVkkEA34ENL5vouuR3CrNlP
ThwQowcib1TYUKzN32an+gtu01uuEBIybH4Lda2iou25dlx+txAV13DnIzeC0gDBslUF6ydQzbSX
vxj12qvJbO1SX6ng9XUu+k5z46AOCpDY1k7/iWAJWGWBW5o4aoXUqyZWRdskALshX58cQHkOkV84
yWEEew/UjJ/jZwBGvPCRjc7avWqbraVSQBzNYRrQa3dnEQy5aWFV2oVx1fbP+r8n6eMqblqyEPfg
Ri5BS5b0bUDg6g7yY6da0HU5cJZsG6fVUd4ARkqfEt6cWM3X/Qftzwo//nxjXhmh+zQ1ISadDiXI
29YH4ZFAI4QTG4bJWinltxa0FBpexK1ONMXRtMvS/YyjAtK1B24WsbMzq8yz+95s1kZ5sSUWUkMh
B3R0l9wMD+jboeE9QjzbrP3c5EFJAaXS9pQfWCeWcW4+ovzNrgpY57RWcA9Fvfgjpzm62DMet93O
1Ob6fXSiNzbaJF7FpZ5IY7J4BHu9E/nyW+Ikp+xgAEfwexhvBD9v9A7paukJctEG2vp/gVxmOIIP
B7X5JXGEtCEB25ebGI8SQBpNrdq5/jXLgBbAKFcB1nZpAOFQb96/O7teWOcV2ZBVFTwgdL0wj0QI
HYn4wLI3HwdHsZNPEFHjMf65WNkzoSo3nCgIgyiojsqB4CrCF+EX8KooiLNUuvY++fa3kD/fbILM
T3ylTJnuapjTm8MnMFuylrt3gbYmqEcn5FEF1zJcoN/UjonTf+7NEjR6mTN/r3sAcglFKIoy8MH6
c+aiPvKoBSnwVRBfOrPKcLup6vbnUO+OuE5CNvD4OfxBQ/YdkB4WBMEPglcFParyCbMMvxcSby1S
Lw76VmErDS26AHNmFVxy0NP2NMSgvrp/sHZLJ1tD1IOTd6GmDTw+JtFNBHjrlcANVhvMRygQyyKi
OxkzVuiDMtv4rCVSL442ryXOOu4S+cbtk8KbhZcAT4BvCKUIyYmd4TszF99zlISNQcIEMyGWogJY
jB1UmHfFG8RhMMobLPVS+aTekQHMUH4GNjVeQPdPhgGZ6yVOn649ACSnA7dGRrfp5BjYVC7LigU6
YeryZEyXMAeP2XAGFgMcvokvhpGp6ct3OalcOftaTz7jS+/bB7YDTFCCBET09bUVkkHmMg5Lx6gk
AILag/EonjGRAFbzxWf1C3cr5R8DTP9jjboyKjilgXiWNFRVJwfcaxYEtfHKm1A5dxJ7YPKX7jol
MjD1P/aoCwN5zqJNCxWrg8w9J3+ZjNf7+7fbAd2uiLopwqCmg1BiReQVWh65BIHn/ICvZzjcKfTj
Z/z7PATlAWrgoINFAAwoStWa/6lcvP0h1MURFiPTBZD5fcRR4af4HyLn2YPTC9psQJLZaI0ZbMVC
8sFuj++/G0zTVXR1rc1lg+sqKib0l13B8CSMap9BvOtClm4B9WJGzMMXs0qFu6/Bn29Lk1jEDTib
kgEL5rLjPK9+JUDXoHmWe95ErmbNksGIp3a9xMYguUqbF25u2gZTfzBYzy9GBIocPiTC80deXEDe
zEL67AGafw/7/T67EhW9GYPETQn4xQD56u0ZjSSrfDEe+sTsg+oyfh9czltcyZns5Sj7+jtE6YPV
ImjXxC0+Ry4L8cq6uxL1wDe9mmQT2W8yn9U9zq/dSXuWPAwmo00ATC+ztLV7eUXoLskK6JVvkONp
xDe91im/T3T5hUxFtw+Yf8db0F4y9y8YW3e/8MYitURtBXp/ABu+WxFoVeGkNmfVhWk8TqfqJPmI
nSNzVvAU6G7x0nvFC7SSvy8H5bW1K98IWDuw+xZufg7lm3l50LpITsFZl+lmOAV56kPVj/HW7weR
GyuUT+6bQa74Tkf0Gs+jqWlr7RTT8MrJzSP0A99LuV/dsaxBwy54wqJdSh7AKx0hdT415jhUZiQD
2aH3hy4Van9VNK+YepCNGNp4KiYJHK+l7BRK6seJ/lINIYjMivf7XnjXC22WQLl5Tp2TKE5wUsQJ
U0rzYo/tSzv0trSy+oIsS5S7n/V1lNB3AYDY4G1hSMx0OrddbuX/hSoBlHt/Tj/lz1c5lpZ0wprQ
WLbHVYNO5Jf7u3b/tIs0LCmpQz1scxyvUJOO0+xmquLXhZdDbojvGCTb+xElePQwtwz2TMQa185T
akBD1XK4Wpn0mqmvmeCCF95s4oO2FL6BeyVLkAHDzMw8wX2DE6HvHS4Sz6H4pkMkfGL48n1vtvk9
lDNPtHpe+Qa/Z54LX00Bt0geGl0xV+5bKjhDuJhtf16aV9QdCuOsVqt9f/N3i6aYyf93Qyj3rs2R
GusdfgDv8ajnoM536lzFI081W1l479gamFAUBVngAS2hLsjQVHyuJYiDOHGU/DEaHCLFFPVgY05Q
M2S4lD3HvbVGXZJCyHIhHElMJHexzZfDYCWL8V9aEVsr1AUBIYrIRS1ylL7BJDh/Is56HTHao/t/
QdpBzgMd6Gys0RMRSjhzEyfhOqYBZEMvekDQdSg1xqbyeQYsoYAeW8Pj0+UWig1WfcDJZh2ZvQtr
aIhl8Q+mt2gezlzGjIvQ4DeQWQn1UwrYVXYhOef6IaeQQeKAjPNw/9w/qnu0Ghgh+mOXeiHinC+W
XO3g9KzuAwkBcF1gVJjLj5z2e3Ik1FbDOX8W/fyteQLKm4l/272uyMzArAoOMfJLrt1HWOm1uCoo
RIIk8JEk/LGtOct5hSaA+AA+NtbhIrfv5nNv7FFHGOCP2GgklAU/IM+WYJYuOV9Q13Ykpz11DHvk
r7tnjjrL8Yxqf7toeMCE2m64zp4yyczUxBxXSBcR6FKrOve/6l7Z/GNaCmJFhqDAJ19v6QKjciWQ
8gUYw4D2eiIiSarNfcVkopsAy0i6N2CsZtjdcQ5XZqnD1C9g6jM4LDWSFUcIJ7BYM0rKexYIUA8s
GTIhg6E86zoOY6qQnl6yYIInj6xyZqyBbA31uRB4/7FAfsEmE9A1o0hT0Pi4o7TakwGccpatXzO1
Zqxk75FQ0GblFR3vhHrD6tblA+p+Cme4Waz5gE9PplbFZ5mLZ1MZO7uBQrWZae2R70RHXCYQfYuR
pQ+Rdf+s7DwfBJMo8IYB9r4buiojFxK5bwzDHQBKx0jxU42dzQrwkCiMp2OvHg9TEP7BiUQr8YMb
ZLO1NVhb+G5aFDRVwNUEmGnoY54GPXt2g3mvrQL9A1mVsTZomuvUJc+0cYwlgUs8SO/IrVU5qofm
ypucmoiyRz/+HJ7r5/KguiSnYmGW9wDxV9apO8+Ha1KhImO46iUOxMIpVLAU5ijPd65+Xh0ApMAt
EMaoeiVW/AiqO7B79IwQcOcgw6UKyK4Qa+LLUlFZmIgVzyURpCYx1sZlz/0CTst5tO8fn71jrGJ0
SMMXxewSvur1fakqndPaDucHShgHwmJCsjjlL+dud9e0MUZdznwBVjdFGOrmGP0CatkcR0ywjyPj
pO54mas1kZ+xOajwO3EajQIOKuiX1Sa3o+nT/W3bsQCpeELrTc6nTGMt0BTrq0RHnMbjaEQYwwdZ
FePLkDNGObIrE9RerUu4GnwDeCyBknbe6BNcHHsMmbUSaq8mVV5bMRcVV57AlZj/VPCi3d+rj2rI
vZVQz4rML2PbjpDUhPL9sWknTJpJc/tU5F0NWj1u/WUo3HObyKudNJDZKhYVKodTB1mEsXaMCuog
WSF85aPmqeyNf4Yi/VllkFRQjIdOwnxXDcVESfdiocE8aFxALYJb3kqB+5ot42y2LRQUKsVTmuE9
SbtfSql80SI5YXytvXukQUEV09SqIRgCjRmbpmlUW3kg09zGj/4VZ85JLANUpsan2GGFmzvRJpQ/
RDDmoyh+Gx+kTTxV0DVPPS6rnazTTT595hTs6K9G1xgPzE78c2WL+no5RqmBPIWtMhPdRUEFPlLt
SXsrq7OeQAu2ZlazdrwE0Hc8j+cTWg4oMV1fXyPLuFnnuwRbyeUW5vP1Q2xVFsFqCRdoiyfQMG89
Vl9036oK/QHMapLp+GurIVcuvQKP6+X1lyJ7mqdvHItZey9a15DMQz8CEZCoy/S7IiaZpJdS4o2u
BOrOAsz8ZrnacwTw5gjyXTB5JhiMif3VwKQXJiOTR+4L6/Ds3fjNj1AoKHdeG5lckh+hgd+yBZpK
4SPv/pXfC2C3C1XozVzREAxbPvHSIwcCLoylJAdMkTlEsm88aJhYL1wuYK1sLxW5MksyxY3jn5Ii
aXgdS1NPC4ZhkwVt1tCWTkQ5nUerl90T2+kvX1mknk8eUMImq0MsNEh8AW3OBNpZoE45sG7F3jXc
fjXqOcj7RRayheyoHnDtSeYPnPp1kp57rC5hMa+Tz0N77K0x6gamtRSncDs4IqDuRSfIit3alxBt
LUwexF3HubVF+ZeRS4UkiYzEa9B58ep/kOqcgXmVzFZDslN77egwDifrAlAJq5CtUmdIuOkpkrj3
8fixQFu3owDiJ38JhNrzLmQOj5dlULVB8ev6ZJYcVBl6qSbC4TwoTyDQOZhcYUIepyvRZNNRlwC7
2WB3Fetb7h+cP5apSDrU0qrkmw/LRebrKnq3YOx3Ms/4hh5QHlvyjyYgA+BawI4u9tjV4MBllTCd
YBbsxqsKQtJAXDyFTFXkc99VC2D/mLOgn8RZEG84Nu482PNbWJi/5seCuDzWw7y3/u0voHwCJ61D
qQwJ0RafIdmeOep0IX1N0pAhXKflgRD7t+9qA0kFxknbu0db25R3aIVRrKpUAcHOUcUbJvkh+KtW
a/7Ue8yRit11Il9C/UlQNIGuQNWaPhi5Eqee8KMgUihkrWTIlGC6ZVSNnaGzRfCcow71N5Q6e9kh
xEAUaMmRUbwdMoKiVxoNayVfmpARYhyGQBEwOcaq9O8xWYAfCaBWyIHIBv+h57jx83OaL0MpwT+1
LrSmAJ5KnOIUnX6EZ8nBeKP7H6QaSLV/Y5G6RXG3AvgJemdv5HpzyjUznWV77BRGsLXnJrZmqABh
6pckFmZcViTbR2kKA4lTg64rGCV/hhm6NVyuTWx0Mb6VIPwqhedSr6HNxogBiEej35DNUugesNb3
kJacoJ+rl2BPSyarmf1RCrQVZPAVqwqy59JlHdO+ECWGoCCdj/FK24oCUDdeaCjnNmq+iyPYYe7f
5t08ZmuE/IjNqePGRmzzEStaBB0iq3M1m4k8eSBoBoWU0AHvpPJHrV8Drmz9LuKcupHsvtdeR62B
ME7V+7pUvOYt/1IQBaZFCQDZ/j716ldxit6WXpUsrSjPAJz6mgqomjaBUX31qryAFqN80fv0AUwa
pygrvoN4KLi/ut2QTTZEgmzmVVmQaD+5lHmM8W0iPDHa8ZeRgwKepUUm5vve1hwz+KIflaCTB7t9
1DGO/f7WboxTjnLiwqkNQ3BhEaRp/qX7JtjJQYjM6DKdRMfAtGH7JD30vnHJnqYXDDUUZg2CJULz
kFqZiYcjwP976UF5ur8tezdFkTFDD25qUvSidkUZZ6iE93ECvIRgKvKzDIyeztTO27sr5OxqkoZq
AiTUr08Wn/DjWuUV3gnDhE4x3Jk8mY2dPmYoGaZoYXQ2sJLW2mDMgklBuvvlFUXT0PblDUnQKN9m
6GG1rhNkmeOj9jJD7foRevJvCqKT76pN6GLi1sqd+jSz+tu7m7sxTHk7tW9rOQ0nONUS6kbLsZF/
rtXz/Q+4G19uVkfTg/JzG7Vq02Ue79WBAT692h+wm7+H8lmwAKY1KvEpcsVIW/S2vblUeihAFhZQ
VW9aWL1NsW7XSe13g2QLke4DG/jMg/gQidLC8FR73nC7ZOrQjnKrNFyD2zSWoTW2mTkX0v+nCerC
cvIUDkq3hm42fpvz15ZjYVZ3c7ntIihvK0cJ35V5+ztuEzFqDDFmouFBUkhgTF6YcL/dXVPB5ARw
EvoudF6cLJM0relExJ+6X/ETmF2BKpGf+POCATGIaTBplcnxpl9IRdXR8kV4rMPzXt/6KY/TrClR
FwMc402rvvJibVYQRxGFGfHbiqpWZfKIjBkXYn+df8xSn06TV6OWJyg1KecyAJbfqazsJAaDC5EL
Uwcnt/h83yLLIPUlK30EdbMupMjwvsfTP0rBSHFYfz9xM5t3mRfDIYuXOXTrOgh5ICQK5tAR+RT3
PhWVpDad2ufgOEK99/KRRADGTuaoCMtv5DKnMnf94uZgUM8BVyaqiNJmCDhXfxSOqpV91YMEvJAQ
pv5WW+BofGOF1LsvECJc1LM1XeEVag9nDNRHQ66nXtEPr0kxeFMiWIaRPYmdGPSFaN8/EnsAbWhN
oeOgKWCGASnr9Tfj2nhVoayXeeGb6mFIye1O6O1MLuhWV5S+CBJTYEQ4u8fEQHADeT0Nu0vtqjxM
YlFoClwWb3UZWuP1whgOI6fg5pRsLFCLgqhBF7V8kXiRKH0b6/nXOPfPSgUyX01hdSB2MmtkWTJP
smp8thteHUNdjbYoIR6HbE/BBP2FDHd9oOIc9Vz7kVNYMSZLcK85Lz9wT9IXxie8vRPkB0ACEgBp
CO/SvdwsW5Rm7mr4EfDGuvqBkFCIgYEu5DdEZmwWuf9D2pXtyIpj2y9CYjTwCgQQkRGR88mT5wXl
mZhtBjN+/V3OruqKJLhJVbVUUpeU6tphY2/vYe21rr+fSCtROkGQhObxsiFmTNFoR1FXwF6P5FZw
LiCxwPiEkLKawi3k+Qp8+KM9sf4Lt2KVlp5k9QzhPNAWQRrNswYHAw2+X3jSOT4MEDfoQaDe3rUJ
BKod4xUMlFsVhPU12zJK0sB/X2Er7GpspHZuANdFw0Tm3XmYt0aRrp0NlonQ+/3ZuxYczluMm0uY
Dgkk8CCXqMlozKurl43DsmVl4UDtYhgmVhnGOz4GCGRPB2EBSvqCzjt7AD2e14VAPH1uVdy3j/fx
49IWN54UJfx2OuZB2pkujw3XGH8k0r0yFo4ZD46dbM1ern6ui71cOICINiS3B6ySytpDbvODMW3G
RdeeGmRHKHkIT72ilmzEuTnE+gia3udhh518JGD8e6A3+qN2iJAJVS4yt9fuJf7++WZu2F3WDEwl
acaoIqgbWlPn2E2L+s7Mv8atXjsQ03yaEM04n5tc206QjSP9EjRSV3rN1ayZcSYhUmmL2eVWuiNG
sWFipWyF7bywsfhkRE8nbqa28Y4mEk1+tGQw2hgwP/W39HVWsgNhDN0fRYPuzxWuZ06hvTloKhYE
ZrIx9QSlboGCYPwKtMZ2m3Dt0ukov2IkntgmuBc+erDetiSCurPkg3jBGaXxjivpoxGj+Pr5d7p+
9wC4+cvO8mhEkcH01sCyTHUGJQD1jEnddVZ8Cy7WjVhvpfT30dYiwRpIoU+dgTXNtxlgKOhZk0Pu
9qhrDpjkaAL7lZz/eSseNi30+gk6u2AMX0TMclVHLZ2gQKwHf7LGCI2srQxk9XNdmBHX4eLBadpy
nqM8KYKsYf6Aa1UAvW1v4qS3zIi/X5ixurGfoZBTBNoEEl7ESZ5ido/WjDfs82OxksJ93LeF02dp
qXa8gMtod/pBPXRvENw89bFToMtCIqfaJs+/bsd9tLjw+KhqzlYPyDAarBXkEMtACeyAB38DoHSd
vJkoxNmAgdso2QCD+XEXWcayimlxibWhZFL8lH+BMJO/32YNZDjFm2hx2nfMF8X2rQxhzTEiSUUk
a1maAu67j8YLu4opGSQwpjCI0GXQfAfhwcbHW7NhYp5Ph748en1LGr+6zoaORmD/VgPZ7SWoPClh
iU5C8iaxG4E/lLytZa2gvkwVdSgkwzIyA81cbKolTSyTiCw2FYIfwHqd0rPwyYkfHccH/TY9Wrei
gTGFm9R3az4MDCnAqWJy3rgCHWigJ240awQhx8kKYrZL2t2MsUoyOkooGiicfEWLzvwbNM6rgeZ7
I0PYvVb5A8lJE2NaCrpeWgbQQ1GNfm2lrduqwCFgqrZ05MaAVCypduqga06haLuyTbtHpiapV5cN
Jtcy/kWeMIhI1dSf83GfShi1ziU3VhkFy441uboNjcW+1BIgEdONKunqK2phyJlAIWpFzK4F7qZp
DOyeKvoxNggLob8jtBwKSOdtBcVrn+rC2JITSshUGlEDXh0EJL/TCpytcXWMO3pqm2wD/HvlK/Fa
IxkG0EvFEKq2zDlGo4voBPaXIBmGpzEtvuRRh6aJvKFhtG7GAnoI2nbXWFKlH+lUZ4bld/NTm97Y
5LGRN1ZyHXuIpaC2jxq2KjL8xd3SS1bkGptRSTfjsJHiR2a0xwTYD2+g+ler139bjX6gCisDqyCG
J8vT5KTIPTeC8ivHufgdi4AL4n9lqwlWB1LXONky9Yc+OWM6/VUy1Ftezz8bwMWcdEzfNjya8Iof
0gFhGaEQCHFBDXsFlW3AtSJHWWn7yRFc2a6ivqNDZCDV39Eh2zQkVy703aCNnijcGTAOi1iFADAb
RaQtoepePTC78/uGbXTyru6CMAEYsiG4aPBtFyFeOXbQytGKMhi0VyO3d1bbBlZ301QbmydOx9Xe
wTfBEM4nXPPHFwdcgFQrQLQTNIp5S3n2O8KNd41KyR1wi93ryvjt86+1ekxsG8+breNzLSHwo22m
CtdUyc+tSTnKypAc4qiYw0Luf4wNRoYLnan+yBJ+U0l2tLGt73iM5XoB6zYB2cATe8UhLGmdao+a
lWAAiN71oM8NiauEyosEaVqA8NV3+MCAijR0DT9f+NoXvbSsftzplDWpVqugzJEUxTWjDgKc3NGH
wYmresPU2ke9NCUuzEUkWDWo3wB7nQR6Vs1OpLW+rfVPTVzcp4b8MyXs8X9b2iLAbY2cSTaTwfoo
P3GC1mKLLlddubW+tbI1h6ooADUrlgwepCWEkPPaSNMOvHaTNBwnmx7nWA9Y024saMuM+JYXGwia
YyuxNRvPg9LZXsHmFz5xMMkRy/98567THtxzBZU+3TQt1L+WrC1arNh1W2HOR/4mKwfRI2QBi0P6
vXf5b90ffirP2/7rukr7bhXmEIwpAC4tvAtIyrK8lEEIykHlTN5kSDf0oRZov/Wj6jegta6/b6xT
uMSre4c+6B8Wl00YBcR9LIOeBnw03RvH9DCfS6CTSLh90VZP/4WphXcuuZUblDPwy5W9o8yxgzlL
pYY2FX2drNfP17Vla3GpG62ax7aPwRqm1a/zyA6zUoOBplJe8ryGurPa/uPc6+Onu+Kf0dHybHqw
cBtOsY/DLEZTGcOqQq6aQkBOypyth31rjYvbXba6Db+MhEGeOGgOSXKuxvZbnpaZw8bxMI1bKJat
47lsWjAMEM1Kg8OifuvVI4ADvSs5Ilsw3ab9bgfzaXva8DrUXWzs4s4Ts28KpUK0/h9WqvQwQZgh
dvtgu36z/goRA1MgqLPjnV/cP70qMPSeVIjZUILOoLmYOmbnqNJOEINanvmtAqda6bU6kBCi6vf5
oV31bgSoGkymmlBJEH+/8G6j1PK6meFE+Zw9kTh95YX12OrK7nMza1GScmFmsaF13cU5LXWkP/KX
ZvgygpPpcwOroe+lBXFyLxZSqQVRxp5Skat7UHUHsTlq9wdRGUCB5WnD2qoLu1jPIsDNDTvOWAHa
lnh6B3P0kLB6bb2EONpuCumwcdOvh5XEgbywtzgkMY9aMzW1JJgTWgQ5NTOnyEjhGsZsBQTKAB6Z
jdyZarKXG/AlRKR32h4xjZ5PdwQoBLOOzhXTU6cs+y/doDBPYUmxs4c2dWSj3ZdD4lvl1u3d+OzL
LA6RQKnqBQMWPrN9dYZOUkc2tkas/Oox+WtnljMZM4iDzEkuUtTtGlSD0AfYQ1Uv3Krbra7ERkEX
xKt4t5ZVCyPWZ9UY+sifBJVb/VSMGxfxupCGT6zKqg0WTwhaKMtwhoIfCRot0NAYwPWsggsIt/8V
qtZCoFgcqibbuJPijC537tLg4k4qjSZqkXg9upz+GAddiA4ALDzoj2mkP3A6Jw50EDbap+vLBPIM
wx8oxajLcGOOaVzm1IKSVgPKStXNRR1hpxKQp1ROdrNN8bR2QKCQIiPxgzV7iZmljW3mdcRpkJjK
uR3Mo6n1sx/lWhWYNIKovPFU2LFxWxTq1lpXd/jC9GKH+5LYFAQ9Flx7Vzjqbg61ZHDY/NVk3nhv
n8bdANFC1XRqBXS3Tzx6mKpgw1NdVUvFsbLRxAVJJ6A279/jwi/aUdKgn6oAFGXwt3FIMWlM0rdu
7l4GNWbOmEAwhWuscngJsi913ALXXSPP8ANQv7SIqgGwDErmj47ZGOROie0a9/9kOqYjzy55xyuj
PzdhVl/25lOy24aEi2hrebovzYq/X6ybT+pk8yIWM49pONYHwQ4nPwpAOO89Cgyp9/lGrz2k6GJh
kBVjuljt4iGVO7lo9YrCnvIrGc5SfNs3WxW41TVd2FicJ/DE8CihEw2GmTyUFj6aoulub5U+CEr2
vdIfRkpu8mq4bcvmqSimBxVqhp+vczU2ulzo4qEdZFQiKMh332Oj6TyHeGDgovi9wHNs2FoLN8E2
APQUCEoB2Vokr53dFDhUODsDervQwFCe1G/FXt6ZgJ6DeGHat54UgAhv22usL9OCph9UeiEZ9R62
XZwfuy/LIVdT6NmG+iG/+TNJ6QNpe5lr3xUNUIDqkf/hkiy2NIkT+OIKUG1yElqtEEl41h3pJAUc
Ed8WjdZqpARMCTAyBqqR6pJyrtMywAQErE+kX2Jl//mAmMz5GwmYOJLLa3hpbHFkZ4z/EYkBkJMa
+bOsVLfw04BFVy9JPG4UWK8BxvA0UO4x0c6ASpC+BKtIEsOLU9kMmXp+xPina+uI26XaY3W0K3II
i+qA+alSADbfQ2mBLhntsJ50u2Tkh7pPsAPt1yL9WbUqHgrm5TYYPdVqVw0/OIayW10Na3P2yq4K
ZJMfyxTcCe3RTvR9qdTHOn9rmo0C2doDYmgoyRHDxhzEsj+DgkNqKGpcAZkMABB5S+LOIVl/Tqni
aM0vEm9Rlq99LvSsQZoPCV+80CIMujj1BYQJBsuc0oBLHXdsU/VYroAQCBQr0hhu3O61IBo4aKEX
jOImijgfjSlDJJngP8TLIBuHvuiAiy6ynTQzv6Ggf5S60THl4tR1OVi/s1tz6DcqgOur/e8PWHIf
F6pVFQ1k8XxDAu6gBwoe6rN681LFPz9f6rue+vIaoMaILh7AcEDDLZbaNnE5pLqZBmNljd9tTH74
Ucl9tDLrENzie7Ptd61WVY4lqSV6tTUoZiSiu1JR5K5BqziQqgxTxwWqkrok8/3Q4OfGmHJ7k2JW
eXozEndGbOqNldpBiiRWwX2bknurNLSdrtrVq1XjD3qTzY5dyl/HtgVxXuyVY4HUpY9u1Vntdpwb
rQNmJKdomrDs2LEdpweay62TpTHIFSvVKVLqGo3SBTNPvpX65Mqs/jFq2UvXJUHUpT6XdHABprej
WtzODOFOLj+RCohXkz1MpfzEhs6lTHmIc6tw2kG5mSUryCJysjtJciZjAifS0PhZW4RZbT4oeblD
qfQ8dOONNICAuh66e0h3Na456icgy1+6Yni1s+rQR0aOoTPmMZbf9B1/KtsB5Xg9ea1JHjkpTZ8+
/6prsawJPQ18UfRnTVDjfDzAul7rUa7nNqjb3A5pZ7lTLSGL+Sy6DdnkIsLcehFXPMIHk+LvFxcU
OV2DhwnZ1AQ9UGQJz3Oz0wPNzw1HQw/zx0RviaP7lWhibjHuroQ4H2wvDvEkQ64hr1GpUHK40dlh
euJM+evGpq48hpdWlkCTxiiGpJexqf/mebruRuO9ECxgyA5wMwH/WOwnFOIHxWr/RKALdGX+DHfH
XPsB/egJjQAwMrgDOgII07cQuWtRxqX5pWrukLU0YzO29Ir+fDvKWHG3sCXoBNDsV6/efWrMjdVq
fwRuH6jWN22tnhRTQbqFpphsLEe10kmN2xqMNb7WcNdqQrW8H6MNn7oSGwJIgEK5jG4VMsnFl5Mq
lOFLYCSCAgUlXc7cAqoDPTHc3LpPhnG/cSxFqLnw4CBjQKsBgAw0Vpd9vjqW+0lKsSRJ9tqdoR0F
wFFUIefoRfWjm79x11dvwoVJ8feLu27pWaaqHbiJ/9VNWEkUPyxwGWsTavbEhqZ2WUSOrXwvR7jw
u7SGoJ58ThSsuQR025o3CnfXGGdxAy9WqX9cZdWUSakmcRwQo3IaGzgMTKJZCdKZA+ejM0B+zbwr
YkQgJIhSsJ6RXd18l8wXbo2OhChON465mTt1G/yLT46yPPCyOGbXDBw1WPtoa44ScFql2wE/1RjS
Pqp7HGdlV7RaSKfOT6AzRLXE8CSlCCQ0b9QeHLEbv2TtJFz+kmUU3SI6tGdQOEwB3Y/7OSTeeBg8
MRwnbU7erl2sS2OLV601+WiWKo+DGWBnRT5qKAjLfp8+zcMWic9aLmJCvcQS5NummI37+PFrmqkN
t7Q4MJuDqHqlN9AN2BXZQTsIGsGtKt5KwIfsAK1CgnL3NTUZV8eRZ4qRBzW8eSGhzC4jXGgGx5rK
jdMjju3SXwC+pQlMiQX4/MI9MV5w3o0cYGjDOOWZ5qqZthEMrHlZdK/ROcfgIiosi8pKKUd2lQ16
HuR1uWOj+kJJH2RJ+fj56Vu9oZd2Fn5IZfCypjSJIQBkQcRpnrqAPSAmxKBd7Q2exZzab4/zG3dB
Ih4aG8t8D8OvtvJinYtDkrSdXkYEEO+JDudoBnGVWf6cE5AYNVpzi+As6Icod0A2/gKS6K2R4LUz
Cund/8buyyyhnnCCk4LbmNQZvYEBjooJ/4MI8VoCAbOtMyoOxmK1H8wtvmrME2Msygxef2Jea4IZ
p7jj03fDuk3tm8r4Wtr1FmxoJagEt52AD2PGBODUhckWCPteSyIhNyBEucfHaURQGYdcgca8wO/b
FlRZdP/v0auIz7dcMLCHwEtbQqZ7WRGuI2koBFkPKnXRoZKeEl/nIBYQk1DMs6afSLM3BRZWHCqB
SB2M4eUB79rCx1HFnCgrrHfyUtNR3f/Ql3a1J/vF3/A7K87gg7lF1K7SPFIVqYx8BfVWNyqj8wwN
Kfef39MPVhYuhw/zpMgJzYL0S3JX+fRRCzVfiEWXgf6KyfUvqo/87V7LHBqDp3QzN1ndVAN6VJhX
IpgVWmxqlmRdBP6E//T1/2lhabUxbF9YW+xpCRqgMbIlIeAou2kozR5z3xloC8TsjWOFyUGhW7TF
KzE0ymZ/LXGxxfFkkyjOUVX+5/H6ylt1aUoX8dpF9KdCGMk29RR5EIUkNAojZtY6qTo6JK79z0/O
WiIrqoEYP9KAMbsCYg3jDIVz9E7+KHaKoavLouDmSVnfxr/sLeKZkmmt3pawByhpBQhIvPsDStoc
ttPWtSTrw+oW51LPLTJz+L7rj7Y5Z7960S82cnEo+6HVJXWEJ5Xs2c+iu6HTNm75/3Pu/9q7xRGs
srQodRkmTBQvof0mOPQgKwWiZ3Q3ALgXmf/mB1v10QCVQqME9/qqtGpVupkrE2CV5CRglf+CdGv1
iFxYFDt9cfyLWYmN1FIjcUT+pJeOFaCN/w699FokdVnIWTyAnDUTpSZgQt1cuVrduRiEclmVbH27
lW28rG28t/kvFmVZ89QpHLWNYj9iuLGFCIuAUIsWb4Tye3Jg0cbbvrUy8YsuLGosTwctBZ/JKCeu
xCWsDow9/PfnDmTLyuJjzW05KXmL5JjCV1ls2PXNc0fu/zcj4kdcLKVPc8vmHeoXMU5FDdEncC7Q
efe5kZUL/OELLTxTXE6TarUF0nzCdwAuzFTfOAT6Wp8Cwml/xe2L3ZL0mDfRIKMnIp/mAkysMT1J
0jezeBVAjtiK3bKEChFHajcjfZAdjt+SVU8ow5qZV/FDhU5E8Zrbj8pTnLi50MjsoL+mGW6hNmHV
hmCwtkjm0iS0R58aEC+xAYnJQ6m8ZQOm5wuowrTJuFP0/DbRvwBc4lR5FTY6cQbAV7rxkPW7CTga
FXXbWeJuC54/d2ihx5y28kmyol0VDQ9cj+7IqLU7qHW+kE79JpVx0LBuDmoDR83oJtWx+q5zSiU6
g9omcZhK0OUvC4SVdQu3pScyIJVQ7YrKndIWhjeP6n0FLYBOk8MIBBQoG6eyaNTsMQx9K9NcSD6o
Rwm7Z7dUv+kL1esi7gKHfS5G7cVkLIym1pVLGUDXp8n6ZRvTLbgQb9SofNPGdg+s2gOXLIdl6V7L
QcWIsrhsd8doNgM7o9/0oZhCMhpBMtLOiWmnOJURnaQ+Dq2MOFlcOV3h0wS7o7f+jDlTmYJjDOoc
0iTdJOVPi5chm2Rc6rrxoJTq2XFXusWc1g6Zy3s2t17J5BvG2RPrxhPP+LMc8V1cJzjZw0+o1Lqa
aZyAywypRhGEJzHmQkBoBoIhEHV6ZSx5kJDesWjcddAAAUD2p9qA+IvnnVvJUzCOyalmdZAVikfQ
xql75pjG/FZa9M2YwPqd1rsoa+B+gl6m95UV38xs3HMKOnmJhmQGOQyL/bgyTpEOUc1MPnKKcDxv
wsaQA1Oa93Ri+yYyPHt8Gq09jb50E3PBdALC5PKsJZVnRrVHzSOZoUgr2XsKnh8JNZxM7h9qu5p2
Spw/zSP9BS3jW6opX0Ylepql30Q5K2NQdse4VLxW4xAuhdor6k8FOXYzVHdG25nGHwW4TgAQ9+fu
qNCE+7KVPRYZDUoZ0yiTdAI2y5ul6HtGyyOQ7rFjpfMXk40n0qNiQ1DcRRwVF8qOJ5oDQPyJJv0h
4eAo0H6g+ZMoHqYp79Ik91qZelU0h3Nn4N+RlOEiWewuQzdRi/bpuC+lF37HMzMY72vrKN8WlQt+
m1yX3KSuXdmK3OFbnONX7Xrbm+JDI91ZCf4PewlQkCZ/jEE1pT1SeqrrXaxwIDAA4xqPTDlM6n60
nnvjjpr7tjgh7PNkUEoZk6vNL0OO6YmnjLsjKAASL+W/YtOrCr+uU8dugwZbKT93EPJIsm85+FSp
7aSY9egry617iGsAAWO6gyo7DR6eUXfs3rPgcKTsaz3sutqNIrfGzP9rnu/yedek3zjza6jysF+G
9ZbIN33mTdytwemjj2BrHc9GCb4dWRLIWtrcTZJHhx2XwhzY3vxVB3lWtuu1t4hbjpFgBQC9jLXp
JPq3hAKU0XcOZWcbhS3ICGb3zXCKsv3Qfmc1lGx6sMu1kRvVccgM00kTfRfJ6CLHDTBlnvHWFn5B
3GH8nnwl3ato46V9CM6CST9RUK30oLIqijP01VXIyyV+m93I5r7WviD9I5bTmaGEfGgwv3f2YVbR
NUaKNB7boXIq5WlUIGUFekpeBZqgUlTAWancd8kd0e+a+SFHOG55RrJTsGwDYpORo9BwzkK7vevs
k0JcnR8GvsfgmZtNgaydmPI81fFe7zNn7npoVXpFgupNExj9bQqQco+LZt7CfTkd2n9blD5rsTBq
UQjjUGsDaH4JB8JIlR1ltSTKlAir+ltBITGS97Dqb1SwV17TD9YWL1089HKkppg20gNrcuYnwQZg
Cq2OBxvs4wKZuTVZsQY3+mByESWobS9ZfQ6aLd6nv+UJ/G2GxqnTNzI9RdSmrtrLD3Clt+igpm5F
4JUpCpROHls3ucLMHcua1yGW0WuX/wVW0cIsBuhBCQqQV5gSiVbAbJZZDiJZQffNQfet+9szxmsp
wgc7iyxE5ZZSFgOaWr0fh+ii15XPiEteq50UlD70svvamV42k4SVytUHs4vMBITfqjLEJgh0DtGB
vUGmMmifI898LvfNrj1C7TYQ4jrKvnjerBGunTSRm2BzVfSblt0ghgG+rEVVF1A77WscO/IzSMK1
0gEV52Hy5B7MdmBZ0h/+cbQIpKauglIfpuUl6CtvW5CbZWBVk/s+NKVuz2iy/+cmgGND9g1kDODh
i+Q1bm2Q5sUYlwXvDLiH+RyCmuH5f7OxOC9xoVMznXrwmlfzuZIrYC/Ujbh6rYoqxpj/u47F4ShL
LR300SA+ogwLOg8Cj5eOQe+ChgGhi9OGn69pDXKBoi3EO4TsAcZqFjkdKTmd4jTNA80Ec02Gt7zq
ZpCQqGyXTzxAOApOwcEIyxRhaSKSo9mJeyAIeOKW8Xyo2xdiVg5ypl3Xto6Nh521507XMLRVifeC
eMwsD4hRfTXqT6Y1vmH1e7uWAw6q9ng2HSmqX6ySeCZvI0A0SI5xX4ZUj5SDl44vvdw4Gfz9VOgH
vWdhPXHPHgqP0cIFAsbhRe12horRclmFXBeYAVuACiIJJGmNYjxESlQ5hs18Tq3CxZS4U6n8UKQ/
1Cx2bCP11Er11EY+MZt6Crfxn9G9ych8lLqR4FJnBMcHNH3dTGP7zo5cBZLBHD2fPGNej/liLY3C
uqrdhjS+zuJfctLdqHjJnH4ozmYxGE6lI/TOFXPj261dZiE1BC5hTFZdoWWkpmVWA73uIGF4vq3H
udq4tyKLW5ScAX37r4FlST+PexBkaTVIC6w7lf3UqpDqCEy0fiPXWxvu+GBocQilEqQdRg7infx3
lTq5DaJt6JPCK9UtHhqH7+ZdtpM9UFp4jeR8fgPWFnl5AUS59iJfNiWbRwpB7Nm1P0ykY8CRuS2A
Y1m0NYm39r0uLS2KDIbWJe1A4AbjrHsGQ/BXpo1b/CPrDgRQYoCVIL8A9r6Py+mhxlGqM6ZTR58f
oYnszKHx0Lsm3AdgfFtdmNUlaYCpg2xZMFsvwoiy6TCjD228QDVxeUbLI1uk3aufRxdaEqjlAZKx
OBpslkuNFATTtnaH+yrXT42hO0XxK8vNjZOwvncXthZHYQIHYY/xQrF3gvBATPgBGQXZsOKAScaN
Qy9ei+Xl0nRIhmIEXYQ5iw/FkLYlfWkSv85yTwPZG8X/lvmPLD+aFClgzoN/cdD/Mri8zRkkNNXO
xEFPQDhiQheSHJhRQnpqA/osntpPFvYeW19cKIJZ1K4ywElQGcAFpSepTfZlajmS0SPn2+RwXAFk
WBf7+P5RL8xlQwJHnSd5UPUgPdaL7iHVLMjPqvOhjfRTlGYhs6fHNumBUaLk67/YVPSV8Q+qDeoy
7hiMXjU7EHX4DSYaR6btIjq4Vhs9ZyjLbJ3P1dt2YUwcqYulmiofBotExCfP7S6vzsCz7RIfmKvq
ftxxt4ndeJOI5L2BsvycULUE9kABTSGanx+NVglG7WW0lgNUaQKgJ0PyqmMUJYYSpMiKaq/6ImuO
hRZ3HoyuDSrIMtDOg5/fYW5qr5+mg/XAX6Vj4yUn7lvBfCcdzdd+K2VbO3UYDFRtQJoBltUXnqiI
NLmoc1yngrNjE2fPdJJuMxTLkBRrBvL38fvnX14V7vp6Y/6yuKiB0ipvMtPsRL9/2EHHwJ3UG7S8
Q8ZcoTgsJDLzypOOzJPD+NH0prC7SR+30IZrZwJADYS976pnxuJRKeR4iCAdDvUvPt5TkFoxw/jx
+UrXPNVlGLBwi8Y0jlZhIM4gKJRE1fdOO6UDhmAK4qDWfMB934iC13z+pcHFmsa8nBODKXnAQRKs
qvRnEhuN0ylC1JhsErbY4vdffciLLRRbfHGtMKnL5x7dL58w+hiLyTW5VJ+IpAYc1dcdj6Q3a1DB
DZKcJ00FoH246cbiPKgoQfeG9i3qy98FuMAh0obgNx+Pw2we5Fq394YC5QGT7cdoRAxLjMeCWm+m
QGFY+uhpah3MDbTTqllNPM1uRNCRf8mI9SRbqB2RCqQKlXxSK9SQGtByhXNr/5gk9YuECbQpQQRt
zGZop3YQT7qLCq4dqBw16mlfx/Y3TGtAkK+5b8ofEsqZZJh9mcvhIMeuLIE0wmheEBqfzb4c3GIc
XAWkg1Jc3ldKt69yI6y19gAoX9Db+S+0ZALTin3kLT+zKt8nk/4CVZtg1qTXppE9s4ifpfk+n3Jv
GqhLRkYdolaYHxpchrEijTVuafNvttm9EJYfeglidg0v9i2jbsSTc5Yrp6G2R2eWv0YxJH9kspsk
hIAmGAQt6nJiH2qeHCSAv5s43s2j6RCzDLUYhP2E26Ft9WJQzcNoA4J7BvQAc4w4hrry2Dp5We6j
qEWRjBVOEoFUlSJ7yTvQ0s8/Kz4oTj3Tp0TTThG+4wDOI4tM97lMicuaLmS1Zbl5MQadlB1janss
M88pwlXJ/t3z8lfNO8xsKfiZo6x1rt3YDfCO5gx6oRj1Z/mxrezCVXq+MyS6J6CQTUruMjMJYqnf
GVr6w0S1o+8rdBuMewg1PqLgEjvwdo4axdjc6rdcDS4fypCTJOz6Hyj47cAVs0ub/Lay9LAmyvcJ
5EeKURxSQCExZEaQkHR37dQ9UrX8aURtoGWD27Wy7RhNXvqFZYBxsoXsSizlvTO1zO1rdgKHRDDO
aRgl3T0ofzzJYn7Clcz73KesPisAC4JEDuMRGsY5P166WIsrnGYQyTXgU8jflFttP7jVnsCPJhCg
EaIkiCaPtVu6PYgxxcCqfRjD+pTc0nDyQSkGrcUIWi00IGfuNycJLIVbc/zXfFTi4bv4lQvXp0lz
TsayBQ8dGd8GrUIBbM7LM2YJzb1aGE9D39yCRv632qFAPMo5B9pblF35LrFRT+dZ9aDT/C2TKHh1
Khb0ZfKsNPxZysabxKjOA9PPiG9lV+nqraxq7UW8/O0LL6prFS20keaBGhv3NekOyP99YAp2FEFZ
UxcbkZAiAtalG720t3CjrGOTOdhg4WW/xXgWHl6v8udwCATgBFqxnv1l8BBL38f+Viy9hk/Hd9I1
INMxJXMNkMSACM0sNCJrsEmmYeUr3ysfZ+dk7oTqsBWmtyraCM7f0PwVB/V62X+ZXiw7Ta1ozmSR
hR+twDjOofJO0/G3SBDWXqrLZS6CHJqz0i4afFIpnH2IgAZVKJCFAuCaeluHX/zHPlvYIr4Z41lW
RxPfk1STU2u4hZhpoWjkfe4Jtsws4kuw7tGk6ko89mZ95pl01CvVB7PERod/Laa43LpF7GzphT5M
E9odKk9zt0b3V6Vt42gSSI3zZiMFWuOoeQfN6QoBWBCYwY/erR1tq4V8MPFBRz3swNAMaJkRWhjE
TJ8YKDKK3XQjPX2+katNC4HU+8PokkZA6psxM9nwJ4Dnn9BxbNz1Zd4vmW03pG2FQS2/Pwrq1nQP
ietwU8lp/cD/95WQF2cwry21B9AT1clk/N6ZBP14zUYFz8Y7PlPpOxbcgdhP3U9meiBZfGrRz3D0
yXY39nbDmcqLU2o3lTraNRbc+xGcjHUv78QgkfoTrJouR22q9IYwv90qz64mGRdOdUkOj7kpC9N2
uPGC9iQHUBGjN9QxbuZQ0HaMv+FVD9D9RYMo/TI4qYdRtdst2e/Vg3X5IxanmfRWmo4AQ6Ahgx6d
q0FI2tWdWgWLRxVUW2nu1pqXhYpq0FmjcMDPjUFDfaLJMgdlXQ/C608Y/kOPtBnwp+Gk6XiEM/0B
NFrOrGXHqfw/2q6rSW6by/6hZRUziFfGDpODRpoXljSSCOYcf/0ejNff9KC5TVtb++JylctzGyBw
cXFxQmVPy8++AvohAvaDTdUvVZp+/1eWyfVCc/zFojeCpJBspSK2kmyuEp7rP6VMztH40H4UVTZk
LZ/1tJTNd7BlGETH3BvgIsy+Q18FGTp82GJGnWU1IaBQn0SprCT5YkGnEM09bYZuifQmAS4DKMPl
DbA+Mris4nYNiQQRtNp0cz6UOlQwWFw+GIu5V8otYvJ5AfE+mI8YQoqO52ysywT4hDLVTS8MsZOz
mR2aEReUaABFyqya68a0rs2UvECRdde1tS8lFYicU9gFUKY46LlOr1iW3ekD+wmuPGxyoauyMRdn
uYD/TtBdOMJPht24cAoDSxO2KQ7DgEQPWcLcRgM+IPMy5Tctlo1Yq/N+EktIgPqQZro2ocnQZN/n
4QXKiRuZTT273QujETJbPenGrCzo78gHwy8P7XV9WJDZ6HM82PHeuJEe+gBYc5cEePeI/RBqz0gz
MJ/B9eYAWu52MccL07NddDJmYR3Uk1wZZddxrWTA/x4yv3wGdMORfc1rCwjebm2i89P6fQoM0OP0
NUZ8aZahBTlY05cDKN7iJSgALfUBeANeO2a4YSTDPlV3l3fU6tZF5+bvoPzLn3QdpHqoojZErmh6
yzGsJ7XUnInAEnKrwXFWYAmjE5ZrLTekrRjEyLT0aqxDt1mI15kvl0ezFURYp2amFglIjjlMAXO2
G0vAKJcGssgRwCSXI21+LWHBylqpNmCiQUo0tUuCYzF/KA/Mn6GRjJPRsLvvyzWswa63JJnPah5h
HoVlSSS5GpYMcdneOsCg+FoLWviE/nvzZZ5dONEWUmOcsfR5XaTjUhlyB6mxsrxZxi9peRuS+40p
VFd32EcM/t9P1l6oRGo75tjz03hU/HcPVCf5DWAXbyMzL/Q24q2v9Y94wlWUgbnSNamaB11vVxFI
gV70QPzYox4eRmdqqz+HGU9UCsqJLbjF+sL8CC1ss2KCiJcZQaNumpuDmg9+yW5qLJTLI9waoLDH
ZKuACgp08f1BRZeiwsmVW8rb0pW7YTY2bjKr69CAOjJYCMq52kUG8dsI72RgBQRh8Jewe73vNgXk
V0+5jzBiFWYwkueA9aKxjCfZbPwVw6mS9gsUQr5kqrS/PH9bwYRFbya9rrNJQfc+M5wCkK6EHqkW
VEpl8+7f5WCrS+JkZMLqN6ZCLWOGy5k1Ar5pMDeFNxyz4uBymPOymSeMkzjCqg/bmMVLgfsYQGTV
/i/ulDK8g8i27bfP6Yfv0Qzc/yCDYkJu4fOejscRYg4DqifzVT7UcI2EOvdT5g4v+j7cpw731kh/
mv5yPeMpzt16hlif04/oQnJU5NzoMiBz/KIqv8ZS64U1NRxrkf6oIDI+Agl3kbkGTk5WTNysmwYY
6X70qxD1/uVPt1p1fQQRjRKTJIdyE9BpyMGZ3VXHMv96OcDGdIlUQspk0BssnMltHO1SK3XmPrlr
zHKDiLU+Dn6QQFGFE3o/rwk5impJ5SQYZQJeErq8apm7l0dyTop6X3cfMYSTvx9nqkCIgvicClnf
z7/SYITG4+iqdo/zeLSljUGtz91HQGGhl1qtKGaMV1CdQggGypJplTjL+EdnJDpGf8+duKLpmCYy
XhR9/X70kp8FqEPZiwl78rR6L4MvT+N6Uv+IJizrxJqNUorxBpXhih0fiGcEqpv6W/2Ec4jD568l
igq3VZSFRg+tPc7MG2840tS8AvCQ02q8rbN3Y/kZQlZnJMaaZKirl0F6MQc5d0Y6RN7lmVtfgKYJ
m23VIlD/FKJYSz00MWm5XcXkyl5lAq0LfQvD485F0vht23R7dVwnEYUDBDKaJJfhJR9U7AF+y7ap
bwharZYTJwGEk4Na09hSeF7DPOt3EU1+bpZ+zmZXYsXu8uytHrwnkfhQTypBJU8SXZFRTHQ0+lUk
xHC0SnMjOUocAxdPu6ujP8rgJyGFpGRFbafHeFL2zaEBY2YPTMqfpG/wtFU4GyigTAubSeePAZAE
CX2ISe1bgBiVYuNsX5+2/0QQt1HY55VZN4blW83vRbumIAUVuduEFIbokn/5E53jlPmehQ44VO/w
wIGE9PkbWUydrWXB2SqxKy1zoHysemVgPBgVnEwOXFVwhj7m1om+3o45CSskwGRQo5BUMoA1b13v
JE/5jcRc/Yv17jFvudGe3rMH2NBkTtrtt6Vk18unk/jCV5zwxAtlEZRP/17/fHW/fYR6r61OdgFY
55hjOli+MVA7Q0eTypWrQmWj3Dj3twIJuUodaDPQDMzGjqC30N+A2TKAWDWFW6q161nxZEhCjpqm
HALkMnbZDA9zjk7pzOt33ne615zqIIOq8+3yOl3NiicRhaSF+2S3WBWyfTtkdg9ymTYbG5X7+t3/
JIaQrvTBiBdgNakv31d7sGic8I566h6M18kZXViF7YbCqbbMuflKO2tInUQVMlYidxIdaxzO8iHa
Kbu/CAnqbutwXg1jybIGsU7VgDjb530e5dlMqwGeEFSZXLxzOhq2+rhYjtLczNHPcSmcJt7I/6vF
1ElMcULlvJOyBZTeJH1N4sXW9MwpIc92eWmsr8aTMMIM9tMCCAqB7E8N8lhsm3BIjV4tt7AcuXET
u/kHwLVzUDFPmycx+V482dQLpDq4sDDatI+jZ/iZ30u/Bugg4SIk89IKm+CYOSOk8mAu4l4e8Na0
Cimb6oUCE4AOZZYBYdTxm5nK4D9uPnufYR+FIQopOqMJjucIumh53T2rEdmZMbGNJvcoxA8ivX5L
gNFK0uk2pdPGVlwfIUC/VIF8D7RBhNnFSh3UEPlFba6K4UgA2Ukf/mASccYqwBUrsCEX9kPRpSQi
LTyDZCrpEOMAkgWWUd6Ub0HA10/Yk0jCLpjN0Ggk3Cr96HfPX2vBcAB6AeXq3QI3xX+k53L+ysW/
3UlMYUuYVi41Ugw4LtibN7LHIKnH3NvwvrjrA+4ZVkOzN0euRv/5JtvBuO96a1eufULQBqD0BK8t
GJYJn9Bo9BS8UwvCXDKe8kB9YorsSMm/h1VjpOCXwGsKwEz+j89LpRukgYUZOkmpBr2awPDjg5E4
Jmie8P3w5/12029170NDG7aEwI0bZyj4nBnSnJdgtTRu+1v5muiO8m76IT+GjxDx9Dtvdq1dc72F
h18tWk4Ci2/w0bhw1MSCPrhfPJEd8KD27CcPeLJ22AbIYK2WOA0lfD4lLxKz0QA9DsP0N1mq6ygb
/LQuDzHbeqtYvTbCzJf7EYLGRcXnv643CkVfMKz5EAa4HxxgjuxyIEOKF+ct4MlmNCGtpWU5RDCE
yYP0C8/c8UG5mRzLxlMJDN+3Xn/Wp5F3zaDnDIaBsA+N0ljaJIfJlD5AbXbCtVEpb3LjzdQ2jlqe
RMQqgmqKATlGvutEETe6zDEo8LriR0QH0zpxhijbSMprFcRpCCGPtTAoSsEwMX2OUvi7NbxdqKyv
8pOhCHOmNCatUa0QCOFYwfgubq4dQHgKtiF4/FtfmjXhFGcA1fUE54A/dYrqhMPQO+oEC7CCGOD7
Nx1Ec82HRJ62UAiryfFkiELSGnvgOacOXaaoH1/DpJTtUi53cbi8/PtDDi6b2FgEDPozfstMpRjg
BhAXiw5vWXQPUPm1RLZa3quL/CSKcBuIMxP9Ct41HWcQ16TQ1zrdlXUgKI1mYw2uT9zHgIRTO6uS
akArH5tXnd2unK6KfHGoaW3spvUkwbXQOBqBnPFn6KJDKUMCMSiD3RHcSZ0yiJ6VAEQnH2odG7l2
fVD/CSY+hjCZdkkCaxm/Hqt38O5EjkTfWAqrN276MaT3bXdSsc5Nv+Rli7Wg1WjQm9fkdkZdEB+G
3XJsdtFegTLBofrCrc3/gYvA1hiFNZKHaTGb1YJWEBC5keyNgfxFa12wQqGiWdz01sN0ve0evJ6y
PmZWWC5amo/dnGC5/EX2Bg3Ph5JwsHUw8+16nkY+wgiZcYlkOg60J77Sjvao6C4Ev50GwiuJfN0B
sn95U68mLbzPYUdZyOhi373qU12J+wq0uDG3YSLiLOgSQnMEIg0F7j+/mjDf2HWrJSxwhjjFDJgV
oGj+XGSB/1yE+QIYuR5msd23FQBpteyqs3ywwnlXQsg8Kk20jir20laQGSjM8mZWwyCe6j1k6ja2
5+piOvk5wmJqaqJHad1LYLdFfqakjmJMX7qceJcnevVMPQkjrB4IGMxkGRvoNKTDd5prT3Wy5Viy
PrPEhHMpvK3xhiKcBFqstVlcIdGAIuHr0AmMwLMC1cmyIwe2apDynDcuPushkRMNsItU6Dbz2T1J
BFNXGkPBMQBctM+EF43PLJt6lWH3ruK0dyU8h9yodC9P5npKPQkrnLVqK8UhqC95AMkcKFx67NFy
5VtQV2YIMGxLeK52BehJPGFmrZEkSYRGh59b5vOoA94HhZSctDu5LdObqs2PjZ7U9lS21xAlQYva
Ct1iTr5ZpPI3hr5yk4Z9iYYrGb6zCdGJzzOe1GM9dBl491lUouVuepC+CfBa4TE5f4yjzDWU2Wn0
3IuotTHtazfBT7GFvWKGUzEMTVoEaO5W+zEIIbTr1m53bL9JD+b+DpdQ+YqnxNABpchltU2/bTUs
VjaSBkse2C4r3EddLPAz2pupNcjEz6byddTZ3pi0f79XP4XgSfNkUadzRWLc9UEkhIYLY6ULmeqN
z/i+MYQ0/ykGP21OYuRjFpnRgk5dmypeaybw6O3usgWo1aoHRrK7N2dA10JpCXqt2jNpgKyM5JoK
u5fM8aDk4SubShP+go0XTfmzkXIl635PWAWWkVrcDyY0v2L4ROfYgsNIr0LZ8DrddDvaH4zK/K3q
WgC+3N4MYUXfT8lOh2BRZ1lBb/QuDLacFihFtWyu43Rw4tK8m/tsN4WD36rSN72Axy1B/H4wdjIr
oSurwOSQlepXS6kCA4YUitm/ZtKEqqCpb5oK+k6Sdohh3OXgFfx7ls9HJSGe1ll3k9wZtqwmG0fb
Wgv2dIpFwc3ZUsosTKiJMgHaOGgsy6VTP4OZ40KiwS3gQgEXtq1O18rx/SmosD1nagBIUQEs18oW
7AOBAIUiBvRLivCnVLxczgUrFcmnWMJ2NOKW1HAHQBa8bvbarjv2Pj10wb/HtoOmAjgt6LO4dyow
+Pm8VivwRrJCxZg6N3vS3GlHAdKI71Q7BbNp65aLhg7+3PnW+AgnJlurH+WmB1Wf0voL1XU/Wqh6
zODFtSfLfBWzBnDLqSGBqQ+/jQSw/qaBVc/yNun5g27WP816iBx9Qg9cIvcSyR5amUH+qpu+kKXv
bA26V/lc/BhlawervB3kHCw7DK3YUymW9wgmYD5ni9OVVrpXJ7lwrEqa3brCc8tQ571HWQaqCZPt
aur2IEJGQaGTIMvpG0jdQR9CiGSCZYMD603Z7XO8UDZadCXTOXOmbglya/oyZnnlDWkTfi9SFu6n
AuS5sTrqMvupLS18c7g2yHdT+hJBOKru60Ctv6VE2ifqXq5HW82f9RA5o9NseVa+MqJBLx9SfI48
kNfF0t1UtX7OxmNU6scFDquygsqpA+tPnyEVB/xmwZYvQ8X2QLDelHmd2Xp1XfaPWpXumiZ2ipFB
+upOXZAbtDx3Vf3XlDS3enhrpMZbWD2rLEDTyp7lO5p/zWZtT5vxAK/mAJXdrhiaxW6gK1Jkj1l6
bEyw4yLrvpX0gOrPzRhTUCLSzJnrzskIdFEqbVdW1k1WPMLixRlK6GXhYJvDH1akBLoKUg+bYRT7
FMN2ZoDnJZk4QT+1x84EUVGzo3nZMTYfYzL6MamcCCzAEMqf5ZA7ygw9TgY1NDo7Um/Y4H3dxFyP
sSZpYUMHHJzL32Zp3OGKbYet9ZIRw9aZ/mTE+l3cyT9GRfHngsBf8ztrmG+kD7LJjkWa3qrZ5ETw
TLEyaH/ByclIyMs8hns9754HZMlcHXaDvtzQboJKVQ5vPnmv09Kr1K+j/jVu8KMN1VaN2UsYTlGT
2fIo3wyJtk+s+MgKLehUy5310c27nwvECy3wipOk3ScyXiYQ0ILGSA4NHMhD4X+dbaUHwUrOjlMO
GJWJRr5qcZrv7bCAQCmB/Y2yOoGtj1zjtoQWajPH+8gYrzurfcracg+PnqvZgHJelO0HM/kqjeWr
1RaPerh8hVCTS/owqDrtWErk1chvAZbEr+w9ANdf2lL6blTzIRvw3CuZL0kS7uJYvZ86SFcOTdDK
wD7h4va10Nkb1PncOF5u2kINGM0e57Sq4G4scaZteUxMrObZoMNem6otud31nPmRXISzPcya2Sw0
Tg+w5CepmyC/rgdo4TnQv34lWhsMGQukeuvFDD59q1kNQHxUDgCFiU21BISxWKlgLgGd+6DKOr+m
Cxq7ZgTjzNLXDeWb0YOIG7VNkBcAc3cwwmPF41LToG6a+TASKbJTNXOlMTxI8MG2DWg2pubyWJA6
tSH2CFXM5MfSm0/QM6rcdCIP+pzXsJQdHkg8BHNTUPjDVj6q+De5WW66atppZfusRCjbasXDvey5
lYznqsMdsC1MHRSm6g3vfxMcAdTEHRZ5H84d8B3lTp+lZzhguQSOZVIu7cZ8Vp1BabwloT8pkR61
FjbHydTdMqm5Y6DnFs2AhFCMqFHLyIbY92DL2oytyzq3q7p0D13HF1zrr6N5lOw0LKOjDF/RY1Vr
dijLTtpMLqw4ZqdvpufZpFBKjM34a1LVki2NtbdEmT+kpLC7MbyuiuKR9CB3mn383MyTCYsjJffT
vtpFSvfIitpTiV7aS768mfLiwzTdpuE0+9yvRAnLPemr5yGUNafMs2FX5pDI0KL6ptSnnVXnv/Kp
LK9AprxnSbbrQdEz5Qi8+a7aN5Z+pY9N8TBGM8yE68ix2PwTRj3QIJZNbFMrtOw2zn+WWqR6tCNQ
YGWQWiSSdbskIPPXJqwJw+XVKprvRUO+WzDfceqWSM5IwB5i2euAdHm5kFg9cXVLo+BO4QVLtFSd
yVwzVSnQupRfgFqzSf/G6n+PFIIozkcMsYho4Zhm9j1AEtUtjWCfIftMlyBl19j/t8EI5UOWRDD2
Y7irtUUb2eoQ3hR5+dZn2ga6eXXSCJrY/NoL6I4QZ9AHZSYpf9Ugy8+pzQY7WfIHrZ22IDzrhayl
wpbM1CzrzIrUMpt8mIYMjX8THPOo8VINLTfLekrY/EgKPXUHAyqUEwTx2ljeZUb0pQgrR13IVZE1
bhayH5eneK2trkHoCC5bgPqAFS90M8hUQeSr4K/G7+C85ajAT0Jxxtvtbh9fF2fVIMwsMHyMHGIb
n4tP0kB0UokxzQvFwJl+byyabZDsqmHL1o2BF8xnsWCb/neO5jn85FIWxQmVpAT32/C6GGzDV3aQ
ua28HpZhyvM/ePzbOhP4EjuJpxl9NrQLx7S5eM290j3lSB9SZ/gN6VWwG6Q77dvlD7fGoUIp/zFC
YRfSBAErCj5FzhzLGe8Hl3zl6JQyaI7E6aE5j9Pff8PV8JbAcX1wTDu0S64IA79WsP8v/xy+Rc7m
G++sMmQmKfoZwrfVJTqBW4RLcK+TxBn75JnxEs0oLLefVIjibHGr17eSSuDfA88v7Flh05K5L7QI
YDwfhYXxtrjjTXFLvRyFuQNOIoTbIC1ho6uxMdC1hjksmD7iCmXHwOJENrizIFUd3rB6V0vUbnB2
hVfEmzDNilO67DCHDnkatgD+a5D7T+GFbkNssJ6EITII64EgGZ3FhxpzYCa29gPulVhyELx2EgOX
Otit4aE0ern8odf6hKc/QMSpN2NqcjtXXCFlhobFUwzB7taUXLxCe93wo46/kR4K/eRLon9PsBg5
kxbKI5d/xWrGBhAE7/s45c6ss+O6ZEgiSCUQNjkWVfwQDiSoaiu4HGatW6jJJ3GENEJiiqkmOE7x
PvFV9SAA2d3qrolF5mWo4TC/ZrLx7LOGI/gUU0glJIf7DW0AyeoPXBFufICPJHbsAQUY4CGmuR+c
dv+PnJVXk9jJaIWUomVLWFEVszomv/TmqdnCt299NWHL6u20pGmOkSlRbhvDb0n7FhdfNz7Z1iCE
/VmyFH64s/TX407q1c86bta3gwcoyC1xu29wrd0oU1YvIhrMxOCYi6pLBIPX+ZjHWgoeYnFl+G1g
7Uc8J22To9Za5VgYH3H4mXdyxixJ1uOuOkC1x+ePAuS4HCFtC83mKcjgsbW/PJHrH+sjmlAYTN0o
lbEBfKrMrhOF2B31THVLSW81CJ44oOGk4t1KhBlHcaoPtEb1MdPIGRfZiRpk8/b58lBWl8RJFGFJ
QGk2w1dDzhxhCMlSm7HHywHOpa1xx8BhDPN1aCuCrS4cf8VUqjLg2RaMyBTfIA/ciKzY4dwtvT5z
uPlL51RcZnyrh863jHDu6rIqE+6dZ0IUUzgOuihkKHMIUBHkl1J1UBL9zuhdUj93+dYyX1t//D3K
gtwAZHtgHvp5/RldH0fhgMfaP+FxrJ0zn6IJycgcW3WRE1AsKly1r5cqvV1q/aqU9Id8kmya5pld
StZNwdJvQ1bcoAdzpyemmw7FccrKL5c/MA92Ns0nQxcyV9wrsWK0AJ8k+pvavZXwV0gj3S7ncXc5
0MpS/TRqYakukZm2GS/HVWget1YX1H27Yca+NRZhyaRhyCxaAWWStNDeJjCRa+HmnfTACOUbOYT/
2gvTJkIY8q6TR1hI4qkUimlE36VxsRvQu8/M2g5N4tTqloXLSkLBHoT8nwyfM8sU61BKm6aVCIuD
WCu/K2jTNgbyVp8/Xf5Ma9emT3HEXMxypWpx//ahtQzFPMW4YnDO8mqrhuGt+kBD675syS9VNQ+T
Jl2jjNgSUVjd+ScjFfLzOCYFFPWxP+QyUCUFDRlfzZSDGslQnp42jri1QujTePm6PTl7IkjH5pOC
dcmuOLSf4CHJC13tmr+/AKu6bVm3/iENQORAQMHnFFdpQUkyJ7rlN8nr2HzXutxe4i3s2npKgw3l
/0Q5W6Bl3k9hLdN3IuE4uHWA+0rrjXCpA7tE3XSQ3AwoHBRapsUErS9u58a5cGgQPfALA/pph+0L
9/qxdDI8YZXmWsUsaXl/0y/RP1YB+LoGlsBrdpC3hkOO6dPfimlX99uPP2tlLFbMx9QK63NSoRsL
ggsLuIHIHg90E3+1y5/NPfHYd3JYrpND/a27jt1hC0fH18ZZ2jkJLSxWWmuSpMlATlWZNkKVty7s
RKI9Xl8yX4eEZdVmt3mU3o5zE1zOC6vp+ySycESSBB29YpyI31uoZQh7NkL54XKIc905XmucxBAO
xpBOuaZNqNKlor0dW2iJWdVr2C1vA41hm9uzV0lJdTuOB5/2w0tOzUcoSXmNoX3P++YwseWGleG9
2aieBvtYf+Pn8TV1afKFo5JMMGOxehT5nJv7/7GlhCOzXfq6Nwi2VGHuONIbTJLQTR0Kmx53ud5W
llg9P0/mX8hMADLpQCx3RaBanR8ucelG6hTCNWAAs2NUJu/yhG4kQpEnxq07G7TkQV3U6VsSZnh+
t5JntGc3PtzGphHBXBGcERqqgcufQMxQ2cXB6KO3sgmK+19OTguQZHgIGIBRfj5JciOT5qnGycmr
SO3q3yjGrX+pj1DCyrDiHM83CyodON7bg/QNs+gN1Xc0KDeOx9VAJnoRsKzlEk3Ctp9VKKfLZMEF
Y6m9tMMlgE1frREoiazccqpZTTEnsfhvOTmJk37Q9VFFKSqZ5WhXcfKjtiTn8ppbP6bQDUZTGDdO
SMMIQaaBQKOpKEAUeQdc2NErfNJsEhRec23sL0dbrRI/gonE1iwZh4GQAQDhyU/Gxs4HSBtfZeZ9
koJI2G7Rj7cGZwhncJ6PCtxA8X6hB5pPoZ+d13ggc1Ufkp1u5uDis7E8VrfwyQB5yjz5ZM3U0NLi
t9xCMb12nq97Q27xnrHpK7G+uQgkWiwUwQbM2z9Hqse2ZcA1FMFMWs+M2y9mASMyeOf5gM/grRHK
u0tbe3WCfyni6IlScv8HH9OCGC3KXIjFiITCIhxKi1EFUkKmel3iPTKEdIbTW1kwlx3gGA3ocCQK
lY0pXt0VJ2GFIx/SfXI36hoLNF1yEj2YjT/ad3AMQasCzQrYT3ye2kXHE2iq4UWhSJ8VRQN5aYsS
tppFICaLbghQOrD9/hwhbuveauUYbwhJwiUI3zqiLjtI3DqWHob+5e+0uibRMjAJRfsAzkyfgwGw
gWq+Q32tmzct/VVNnpFtse7Xl+NJECFXNRUemOGrWkBVDSZ7P5edfActxJ26Sx+32lVrCwBmAXzF
KRa1xMmrWAY5kmYEWr5lPV7XYXQ4MDn1Ls/aau7gdDLDwKuDdkbyWoy+T9Dp/qvRk+8Sf56CDgjZ
0EZmDPTNXLW2JlRAulVcgQz5jCmU4wq0pBSfqSeP/OLVfCu+jk4Y5LsISlZxWdk00K+2cbJrt0sc
0DLAwHh+PCMOyXgE1SOKEtqsARBNAP9P4V48wa5RBX69Ht3L87q2GnEXhqEL+oDGGbFiWQZ51ipo
KVvTcrXUeIDPSsfUusP/KczZdW+sxgga9KFvssqnwFoYzc9upFuLhKcCsQQGq0sjeA/DP8USB4eL
VUstTs/RGT0OV2S33aHel37kaxtn5/qCPIkl1DiNGo4TFLeLd7FW0EidyIOIoc91SIqg3l2ev9VV
AcCyDrU4fsIId7pxLvN20Qn1B9is9LVPO4DCgUYlNTxugaK7HG11UZxEE3L6rC1zvTQ4Nq30EY8i
dq1HNokeLwdZ3WCAX2OVqzg2xeY95H3rEXpc2NDpY6teY3C2DrH+pO02Eu5aglIh9ajgT6D4FUsq
aWRZXEip5If5fIhBq+n1ZmMXrXZpTmKIlVQOB7CyiPF9RoJH3mYPNFvsMZc6quSrkOFi3hafd339
6TwfEm79JHbwp0ElMNKdEBJrHRbTlc982Gyi440TOIV05+XPtXqkgBT6n3jCeofxWjakBhbFifk4
BM7KvbX7B8/6vDI728kn0YQjWcnBpZdzAqkC+sOgd5IFqjslQJPDZ0Wu7MV6xIq6SjLqxCgJlmwO
Lg93fXX+Z7Ti5W8pTJr2HfoJc2mOtmxU3NI4etJa6TCzdqsAWd1wH6MVSxwplvLCmtvQt9QCQM3Y
6aPXdvh9eUhr1f7JBxSN1mk2W4BK4cXCiNmRLXHqAZs2ozschbY+FDi/gY6ZlV+Xo66vUwOGkCpR
UIqLdWmV55IxDRb1jeq+2YdfMpf5MBmlj6pfHapgEyawegacxBOSlwEJAzaX6EpEi/5daWXFLjsI
QpQ98/oegUP9CMm3l7mQ7mmRH5YhX7ayweriNWCXB1M2RT6jZ0GjKg8ThmzAGbPTvg4ATzj8pdwP
//KtKyPfCmdb5SQa/zUnlxyNQqy5XExe60E1/EeyVx35u+nUMGJI8QLWXsF0hmvblm5y+AOmHSrY
j5EK55I1FXU5MNSZZQ3T6AZYxOyNll/GCd0fZSsDrU4rwFIgCaHlAh/EzwONuQRUYqKp2v4Og8Jt
wcraNwb8Qtgu/AHgllHZl9fu6qn7EZByHtHJzC513dYaXgL8sos9KzQcswsx0swrrUM9/omguA4N
q7/HR4WLjt7khgrx3hB+rbAVC5o7Ltg22AHnuQIWtkmGX0PUfAoorBymz+WoDdC2NuzBxQv6tXU3
3nVH+sxV7scrsBgd6yY/Wtf1y7Jx+q+fmFxcHOwKC40bPvcncwtfTVOdwygOABq4CWUgNy1z8EL0
j72hT+A+Ffpz2jBb16wnM+2PlVJMEJSR9vGmtebmbxGONsDsuyXGgoMiSLaHmcmbAk3sAY7zrgGz
jX9gyLy+kj8GL6xk0pFSAYWHO/NW++Kb+sw1QLiMIqiiwHlvFI+rpwsXPIDDsmpAbejzVFulPptR
E8cB0Se7MnCDnp6jMN7IejyvnqWhkyj8RD35oC2te9gp4sJkWS20Y1EAlRsAndUz+SSCsGSiFEIR
DTix4A+AH9iDm1DBMXQgbkiiP4Axota2CBB1gIxCpenzaBIVyrvEQlOW65H91SzlcpCaY+6kTYPu
1ak7Ccb/+8nUhbRicy/PMLRpe1vRn/pNux7+c88+DlVRaMMqVD9jPAIxZi1RN0BKSysarzTnxtNL
9WGQlczWBugGSUVzO1Z469NqKSC1+ShHylWtkvGhna0/ul+c/Boh76ha0ixojaFl0EuHUhldOS9e
CkiwX07fq9OK0hjFgAxvd9GXhWWLZLSJRv1q/jWGr3LzJ3KomE9YRvHLJnpPwoqMeylV2hpQnc4M
S1A7cA6ChQIjsKsqbf1YVr2hzb5ITH8pSxxZ0uyPTEWRtUXAXs/kJz9EyGBKBl/AvJqpX0jkGvms
us2Y8g2clF1O+uMYmSC2KNOhSWOnLMg3k3VguSTh49hUjtZXt22u3Xf5lNsUBNWbeFJfTVJsvQ6u
5SEgGAENhTgFRR/n8zKHWRaLmhmNvFH5akISJeUS/8z59x/9NIiQhhq9A7m1AkoSRP2d3Fhv5pJt
wePXEtFpDOGzy2aqmGWMVDfS2cdmcaWqPExUP5QUZcjl8azGUoD80QES12F2/nnSCqI31tiMMCWz
it+tAVpFzD1hdDjjzfGvy7FWP9BHLLFLA80Lqk89YhWKMbiMarMDWVwwrGr3cqDVyyTeONBcw5jQ
6RJmMB2IFpsJ+RvR9Df4XcFFeQuotT6oj1DC1lhkq6FswB6V48KXYQMuxdkunqON73SWbGAed2pj
KeTw2mqtXOWu1ujpebIF/G893F2eta0Qwv4hiyQbA7fmNIqvafgcdRt///0G+OmUEMYg7B2rbvVB
0hCAl5/kdnIZWguKW1yBn//EXbohDuKwm/AtigLNyX0CF4aN7Xt2mRF+grAwlEaDNhvBNA5+fVP4
MC04SIF+3CqJ+J+5NFJhUUBsLmyUdIwDpaDPcqztq9Y6LmNhlxH8MCfyePnLnWMyMCz0+pH10Ow6
V0UzWVjmFZ/ZOTADGHU/NW+Trzqamx4sN5udEZoLQBb/A6X4s+uwEFkYKYHUG0mhsIAHxdHr7riI
puUaxwzYKZS4ym9w1pzxGPu5y3tU/Uu9QfFZW7Qo7/E4gO6bjJvb5/ylkQHcOpN/0GRmdjNEe8PS
N2Ksfc3TGMKiqVWF1sSA3VvZ4UixJNiSGt6Mdk035a9zlfmXv+bWkMQpLQxggaUOBOawsvXxpase
/iQACDtAl6IzKhafhgJH7S6DcNMoV6D9TqjYs+jr5RhrG43AQfHvGEK+Cpd0AgRrTuEEpPnc1K33
peAfEN+34ghJq041JWUskiDY/d+sfVlv3EbT9S9qgGRzveU6M5JGuyX7hrBshfu+89e/h3IScXr4
TDv+vlwECAKoptjVVdW1nNM5RWM2Jt46DsIXNifyFwltKSwIAqEzf6bA37gp7ctqnpefPuz/U0/G
/qIeGG3J4pfT+mZYprVTvBvAjVrXYFCbD6hD9d2dPCh2kwxOpBYcf3YWfRjxjGmCq3kAU50MXLtk
X/XTTVLlVhCVzmUtty3yU0nGIkVRrEfsdOKSicdAwpLw4HPC2/lEG6MIk4eQehJVJVVRJcCgNTGV
nfIS29qxsmdg8fpXJDY1m6CJf1mx5XRYPw0sSeTv8J6axG6ujb5cpBj6TkCdHPRmaCSG2RQlsAGM
7LZNJM4D83z0eVFyJU46dVYt+mRKiOEZbJ0MznRU3jKU0JYxweSutZLb1Au9y/pthlxUmbHTCTT7
c+xKaaQqGcuFEBPAoN1xIV0PnP5aRbBdUEF7h1ogNF8Y5eL71kvs5srYXf4J25/431/AglhmU9vF
jQZu3gLjpDmYhcMcI63Ycug73l3cjEWfyrKMeVpdBxiEAMGuXoeoR8Yq3EFahNg9WHixBQCLR7EX
hoZFUzBFq6QGfAUPSo6nLnPEyVSRwg90+NZcdykJ3KbRYkfKul0ZTC1P483ItNKYnhpUlfedkOcg
U1wqbAsw90KRi7Kei7EopzzieB1ALdj05+Uz3fQHK7HL/18VFEjRyrWfwB9Icg/a00F+bGTCewVt
CkFeDQIOFTih7HMum4ysMzCa4elBaNEqtJqeO/28nMbZ/UfZSgZeon4Oo9k0+dw0VQ2gs3vVQ73A
U47gNUNZbmHg5LYOtqUhRwNKC9Ys2Bl2FVvPVU7UxPMTU54WADBn3KH1TlJ7dHSAYvHeJtuf8FMg
Y4yhIo9FFQqpF1WaU0hHUNNzHOj5tubi0hbsGUjBuib7fpx1DciPmCXAdKHognD7Zn4DS+VV6YjW
wkyb3cJzi5yHxHbQ/RTKPiTDUtKBToLkQvbkvyQnOGAhFw2QBhiyyDIfLhv75o0GeRoaO5Se4+/R
GtQFwDpZYkRpKu3jZBwCkdq9wKtffPzsM2tEOoY9anR1zrrwZdgJ8qhDEkklF+Pzpiy9JmrqiIAc
blPVkaq9nhmmH2icMLGZRawEM/fZ0IF0kIJt1CsMzYmqa9F/Ie3MM5VNZ7WSwqRq7WzMfjAiEkie
6OrOCFhZugNh1rLYa6v7FoRxqcN/oG9H3ZXc5YBX3iptjFxVo2ghUl2mNlIbmGjRNwMrvYuNggXS
fxC/XraZcxi25VqsZC7fYiUT4Be5SPWIuNlfxZdSspcBjsKjx6IA3W1wX76JVwvtrfyj2APXxclv
FKStT7yxDt65Mnkbyfp5TAac65T/aIdvYvUwDT8ua7rtAFaaMolbROaGiJK0JPrRrlW9KcHmtPyV
3oxWfhz2iS2jXB/f8eYTNl3bp1i2gZ5ltRGgGg2cFk37Fsfp/QyAnMuqcb4e2zWf426e2ihKvWr+
bsSyGVB0rVJqX5bCU4Tx0eNSFR91mmCx6SvFgJQEbKn/NwlMkkAzWR+xOABvOTdWLoD1dEw4Smz6
yNVpLEquzF02yJyRBnlI6u+DBo3MqTIx0m6Ow/1lXXiXmW02FbPRECxkIqEFKbOeRccJeBNZqXyL
s8BVYvJFEUHHkLUvXVE/SRRQOmPpjZG+ByAhJ53n2QfjV7qekjHNO6Sb0WjWkW/2vZ3oPDbIczyI
U1ciMa6k0+Ne6LsZZoiXkYjaimY8+V8rVFte4MjEt+xblTjGQwosqa8RgERnB8nLi1Y9D61ZNNaw
K8vv8bvII4Xh2S3jW+oAYGtZJfoohOO1q3Rm4O85Z71tVXjDUhnoE5jjOrWqcZhVoRdhuL+yW9HU
gEkf7gtMHqiPg50XmFondk8feTMP2yf7KZi5MVMvp1RBudVLALc7NeW9MqR3qszbAOHpx9wadRK1
Xozr1BsUNxii655UhQmHaoKknovpu/zm8+TiU6dF59UVnUgtG30cpJ5wn+6DXQPokMArndYBMwRq
c7zUc3H7l8Qxl0MNlR7ji2BJX7aFGi/xqCe7/N7zdt3AQPoJMF3MmLLTd02tJLEfwR8MAO1Y2DYS
J1hwrlFLllE7EIGqm4Umby5l0/g/pbLzeGPfZIkg+ImnDuDCHHMTuTHHa59PDSz3fiWDGdfIRKWl
ATD4QDlT70Mrv/X3Pzp7/lLYpcVf61uu69l5raQxd60aej0YSQr0Dz8GtmFyPTfYERKTXZZKu0k4
jtnb5dvN+4TMHUtkvRCzGQai96UNdDw7VF4uS9iuiq90Yu5XC2ZHIShJ4sWkQykgyg5dgLWQFmBd
2Ninc32X1F2FcDgD5SWxyzm+lltggmoCsMrawh59Ac/46nlqKW+d+bxDxZwucx0ByBHOgHJdeMl9
TwwxzpndaA4gKnd1YPFm6LeTtNWXYG4j2BVSYejwsRtnLkz9IJqKYGpvGClGa4BgF93EhiF/8GDT
wa3EMqFLzMtOHUQoqTRzDjjEcTel7Z7ouhtJFWcEnPtFmYAUJHkx66ide0ZlAwPRBRafDLD56nr+
8huYHTzVmLQ37oomTBdpHxsQt/ld7i5fEwiKYLMHE01+GASzu+JFpk23+vlFVWZkTPOjVs8FZIsL
e1hyiLzWkV0+X9725aRopGNKRTsb/s3EEORPSa66FRFsqmPDlv6hTX7KYM6rK0g19ynS65C+A0bR
xmrpbVUPd0WpoM7cfG3H0qQagP8SDe41MI0hQo4hWNjxcuI0ci47i48Hw7kD/Pw5zIGGYIJVq0Hy
XeU2OM76Xph39R5REqW04bVOzfiL8dwAARSAhLb0QTLGO9v/4fH//Qnsm0Y30Jycpzj1AgkYT5p+
Bdbso0zp9VjrOzwor3JjdkDpeD0BfQv02YdOBpWIOjY9L/YsF/PCx2CfPso0iakewLqXzKvvzV9o
WMI+uMHXQJ0ld7DU/pXYvKzhf1ziz0/AhKFeykVwWX24xcmZEnN+ya9Sk9z3XkAs3hvyfwQIDCUD
OVnCyijjFpW2mAtJQfNS9vRDe1c/prfdzTI+PGLMXd+FB30nvk87rpaLFuznXeDNAFgKfJezmWV9
ToSuiVE0a20BOz/LMG1oC/sJi7nhPS9X2XT+a2lMGOyFYBTCBiXpf0C2k9HCNk6/k20UlHYTPmzk
Rlil9y5fqa0sWhfAFU0xj4PuCpPAJKQvRXDPJp5mfB/JUzbfhT0HsXLzyqxlMPai+36ZksBQsHTc
ffDy6Xv6MHuztSSbxYtiX1ZpM91c3iKigqmSc/6GsAS+voY+ESyGunQX/1CuUM0BNRcAnN3sawSU
9WfypHKc05Y7XktlXKXRj1VTLKXwMPheAHCklbkYQFvPg7UIxv3RqA5BfaH6oKVc+gjNe2a1Znik
FgYt7eGK17bfimMrcWwcC5S86Ek+IzWjwqEUlUcFXZKuCVys4QmmP6FCPqK164SV/Hr5CDnfkkV0
KmspVAp/RDkXNE95cqBZwvGePAmMTRKMQBZ9V6ae1P7sSNmYfWbwNo83G3vrD8ikz3OaGiUa+csg
S/6UF+YomdWX/G74VnkAS9xr3wJP8fzb2ZFMsAtUPvhFau+PHOj6VyyfYvWolEXagiEG7jq9BmuS
lzyAbtAlx8YFWrspevmxcKeX3yB12+r0reUy2bOeZrEeqB1efULrqR163nH6DSjKz4q+bK71qeKM
uXI15OFfiqQ/1spUWpfNaDN2rH8CEztCrIAYYQlP0DjBw3As3fi2fqtuerO3UFE2528A5Hxr+aSA
m151mRo2RAOwYCwwGMZv8yDWQ6A87YMrYL7cy3fikTxEaJOj2XcPwB6sL/3kKMsRSpm0M9ODKe59
BKwlUEoJiC7MdhdZvRPdRU8ACjant7CwlKfLYrdy7I8B6V+qUiaAAI4zHMccc8t156XxV5JUJpFe
IynlXNjNouJaEHNjtTCgch8S5YMiB3uCVg3Yebs1sz3w/qzwYOy5/nbTAX4eIzuDI89pRvUZJSbZ
G77IvkNfoyvlpQNvpq0hlFBLfK6PJNkFaEXyNwS2pWuGoYiqho0Q5mGWdqUcljk4ElqVdGYmRNYc
zQ9hiG1WA720sLjPwOSUFaL9Jyf6KZcJZP009+ABx4t8LEMUDtFoAg1f2R2kmVeR3spgAWcnU+xl
CuesR3MThUVCgE6gJtMOtBFtsmsEsDaU1Muk/75ag9f8WhrjDDQ5TstUUlM4A+xI7dDPFUxpXzsl
PIH+FjwW3P3MzRu50o85wTZSiF5jFNmTDABON+FLTzMnrgNeq3XT06L+CjPBcsXZooKCsTcASePB
KXvFEXRC+85dhkb632Bv2+x/YhD5X1lMNNFLXRi1Fq8ObBGCRSJo7DCc3bZV3akNLaMPXDLJ+zl6
kqeOk6tuJ3Yr2UxEaQEyUGKB/NeLh5ihVb0nz0hFhNvJpU5438Zm9eIf/+jNt9aZsZysb7sxlKkP
lk3qxp1ZeHr+MRREvNTRA7PQTR4sy3bSvNKVsR1xoLlKtEXXW9Ftn7AxiVqp8GOwMazpBTavC7n5
qFvryNx6iWAjIw/x0p8O8kF25l1+RQ/LdAC/4iQtNnL2tFrpxuSxkxiNKWjCUG8O86Patsc0638E
IdiWiAFE7fi6nkPVVNXmEObzs6+oXyQxKSxhLkAAIsbfpQyjyeF8BwhzrxXR0ZwSYSfHeWbqvvAl
R9qKBzfORgt3l10j54fLTIjVglEjQEoARyhYP6IJCEAq7y4vYez82+gAFUAz5ZyXbG7DClM7HzUr
gijnFJ5hNa+9I9jVLX9xdDN6gxQDwwx4z58tr9Sg/p2kYjn17L2s7JHeBvK7NvLKfst3OVNqJYYx
rsSPg7YWUaqaDkvkbm7qq4Vhjk/HzNOHsSyxq4ZZVxAzYxpgWfxboYpmmCH1GQdebrl5UCo2mMDa
h8FmiXEK+dSroj+iV6NUYmKKSfLkC8Z3eKd9NrbP1Vzcd6r8it+TIXbHlSs14PWrfLCRXbbJ7cRo
9UMYT1EWgaB2xECL82bZ4EQZ6NE4ig+NKx7CXXwI37nAwctxsccJfm/QTmKxCtURRmIEMEpfbpAh
BNJ01QTTS+WPllJld1Go7rqhbUwgpDkcNbcev2uhjA0FAFQiDUHtTwvNZUNTf182NBsbG5qCvTBo
8dYQNqqNuIUS0i+AzVAdq134DKuHkwa67UpbGO9D0QazQHctfUv3glO6ldXvqgB7EMDtGe0I1WU3
sMoDv0G3MUSFn/DxG1AAA7c5k13nQ9IJvaL8AhgRAIHev0RgolQOhUv20sN//sSQBrgZZBHYMgL8
2KnCad9Vut4B3kF8zPfjT1wdoFeoZpZhBKe2+N5nI8iBy0QFdIUMVhrsNzFfWIoEbez62nBbV/VK
BWNi807aK16h/PX/SSKTvghxGwYFtjoxig4eHPhw5J3ECTBP6JvhtEsw88T5qOfJGXTUUGITMMOI
vQ/mo2KoSSuB4Gr8Dbn3ueaE6qx9WdZ5eDoVtbislcGWWdNkEgEcjVC8zdWjX6ocp3ee0J4KYM4L
ACt+FTUytinl2RYi9OuCwSYyb5xiI9GDHMAmCAsjzPI2OFUkrhuhRFPPcEe33ncyntChrV43uOil
aoveZMdm7S3bln/yAT/lsjOLs9groJPEtijVYjcJ6M/OAHLp5UPa/IYrGYw9pDkBaiWQJ9yxuR9q
1GAGIPnwtmvP4yBmcakhigJiOlhlGSED5snyWcLFStQrKXnHQy437jS14XyvLV2WwVxBVFQEQnaB
f1ZroK7MuE2a9i5gdTn53kUcwOyN8AZ4AFGHHgpGcoEsfWoLlSy0YpiUC0owLf5OiKhXXi0j+fC6
FiDl/+jOrmUyAa5WgApCx7BAa2VwMBFvRwfEHU+yS6/h7C2dx9JT9ZiwJieBUBl5AvLJbqZWRPPG
FEOgWiNv2BEsixB/stOy2F82wo10/1Qsc8N8WcCWsBj5gCeRD8kVoJCPGSZze+83+kUcFdnClN9n
kSHmJMT4RxmZSWoqP+p95lSoKqARq3jNfj5g/VxEGZQPcLEc1WmuAkXBtgm8OMEwqMG4rCI0xqmP
ZXBypaJvTSqWDsamztxiBsiZVNZ4yMUG54pv+WFk00AfQmkD1AeM+RRVptZ9pmA3OHtv50fF4KUm
m0qtBDBGE5G6NgRSZB4BWpYcPQKr0BrKJyE45gZPmS1XslaGsZQq0/tKkGGgelCZGRjGtSG12vFr
p3/l2OTlz6YIzOsqS0oi+6EPPgoM+guzFVqoUwP4tOowMScATjhyeR9y+x6guQcuJ7BHnHGCYeRB
6ECPaPyDaBU4GdCkbMFNdwK/p7h9blgvohQ4oWd8XwMmU5NUgoYEYMmzLT+nrymgemTn7xXQZC/Y
v0Uus62nDOwHbC+BYJzNQiihGGJtyAIhX+6Tq3n3i2lMvOE/7zeTVmyD/CuLSUPSVogAcQAti/gw
WaOtXC/rfnl8oOjV8tESN7PItTzmirehHkhVGHyc4Y3oCjcLkgpgyQwP7WGH1zHdaNXCo8gIeAqV
AODJQkrUc+UD8w8cVMB5W+KDbAGKGuREluIUAHewqYUlqj9W81+57JIWdlXqtiwwl+O/f75/PhBq
sIeNvTtu2Wsrc10pyq5qhTQVpRF0vH8SIxabOHPTnx9VY2yGZkIqdTmU+wXNX1mF9U9E4seE/3Eb
Pj8lYzGBMKlj1+AIf8Fgr3JyLsDSx7DzmWbYJzQ0QMcjVVpyqFVSDh6VYB6lGADLfXzThHut0dCa
2VedBh4VwAOL8dXsxz/r/D3ta/xnaY5xsaBNmQm4biPsiirScS6+GY3X+tdpj86rfxNkojlPOejC
eUjkm0549XOZdAvTK908JA1YozHjJtK3Qs4djp/ftKuVCCY86uiazZQiu/+D3IMni4mURhjShnbR
L1kKAM9/WdVvET5s2vBKLyZSznMikxIkXnjNtvbk5DaAGYkze4ADtYPB7Xac77j8vQuWxb5WfKDl
5EYeL7r9AhRoKxsM8Nayx9Jgtg67K3GyWxxSPFm/Ec02M4NPfT9u2cqy1V5WhxwMdG4yOcVfVenU
oF+ULVDSLUVLv9qXtSu4o8ffmdu+wCvRjLtQiS/3UYQMCyq319UhwlhfU8Hjp78BRLn5ylkJY7xF
KzRaV8ht5iXEByrjZI4pONuDwrx8nptp8krMcjNXnxOcmeFcFQVxAXP/jlThWOagkwGxJca5WmVP
kvbQaion6eKdIeOdBoBqDwodMk/UnwnQPDLAeQA3oXq5rNtG2whBc6Uc41aAWDLNQ5nHGJTur+mu
fpGBRyhdZ3ySl+3TUgyUzVBlxPTW6Wckwdz6oEWO0eZbVjHaR0Dl/ILPH7+gT+zEz8TmPhh5Qpmz
k8shHTtUit3J65whW1bJzFJ8QIWUmPSQO0F2n/UY7uAmI9v+7VNb5vxEjUx+Ro0lbv7Xd9xW8gog
bBV0QAvVAvvYL2rQofcBnox61E9WI4QPUZq9DVi7sMqcHBPRf7tsNFuhaC2Q8d1j3WpT2AOXegpq
sH3dRAkv/d+6cmsJjMcmQI8uQIOHVA43u5KMaxW82kVh41Vnj3lp5hJvFm7rvFYS2ZkqMH35Q9/9
0Xlt2SQWe1HRxVbOUqs/vQgpBURVVyE8AIzLjOrvQGCxEvHhT87oUwhzr5M5ygC0WhiuLxCzbXw7
k3noV9t29ymCSReEmc6jXqLwb9Svk/Dqk8dCruwgU+xQeryszWZcQTVaX/CoJIwQMgZBAZUyyXmK
uA2GKHq9jHyq15on4unJS6+3rBv72BKWlmXlfEqRjuM80UHPUOyWrhsS2dnMXWA477vRD7ihf2Qw
NyjTerkJtBz2ja3acR8dNEdBFUu64vmhrYu0Vob5bvWczL7fQVAg7juxANBcA+LZ2zj5K2/viMo5
pq2gZajoWuKAUBNkazp+nWlSOCaBlxSSSeOnGsjQY5+bZSPYlw1i6w6tJTF+PRrHGCtEwKwX8i++
bqviCzfh3ny+rmUw9xRmOIpjmwXYzqfYzo8OoY3m5bKhILuZq8b8xtaWE1pLZC5tpCGJwaZJ7pFd
a8fYBP2AVaCaKZuT21u9ZiJbdWdLdZescfjTxtb6JzCXmnaEiLOMAvXyAhuOvy5atq9NFU92Xlmf
+4mZe9DkySiJbRN8zHIv6bGefMm8yp7Gq+XtHLgZD21z03AwuoWsB2ydOpuFFLQNs2ZCZJn7EAXP
MspAxZ3lZjvVPF6Fbae1ksUYKZ3A4zoV8MG/vuU/r9nfYZHfvOcrUYytkipRciqhJCDl8X7U/NsA
KKLhBH7zLLiRgsEjY88pkG9M0cKJrWQy1goiXKpUhbyMxg/OvF8ov5uvdWeqz6Mb7EqUXgDGEO0a
e7JboDNfBTbmgCgPB3rbhlY/g7FYP5mBrdsinP4iYRTRPATVmXC7oO3/FgnjZoBYCWSMlsazNswE
PnWcqC3Xk6UO7h94t5UExmtrWdXQWdGIm0S7IQPw57hLY97g5oazRiMPNUcV9D0Y4Fyc0epZQ2hg
JD0hBOF7L5bxTh+8CBsxWtnvLmuzVXeEJEOnOqDmzknpE61XiDH/XVdQELxHc3ntLz6F39XYVutT
GHM6Pm0iOZ1x6bQouSry4DotyqspmK+NQPUuK7bhS070Yo5pmjQgB8ottp6M70H/VJAbgUt1s7yK
mFoCeoUYIMTCi3jO6V4hUZwHIsZgMpGxtUZ3eO1iuCI8LpvHgS3yxpw2QtCJPMZnjWEiN9If1oB4
ujFOqxKNHr1QhLvpHkzy6CF+3NzWjHVr2cPn28bGzT1RjvFYYiUW4FVDIUhPCkfoapCncN4Rmyax
Oi7GGRmTkhYyyQHBWYZfkhpzidUPEvCw0DZtfCWFsfEhoMEAdiSA0ffIg8uHUImtQX0Q5YpT+thy
ridfjDHxrsUUQNQhHVic62xH08cR0Zu/netvkItwDPBj+GftlrDWKKcx6DakHvjr/7FnsHlcGP2Q
AXaPvhY7xpPqdAg1MQMxMmCyBPUlCL93Iee1vP0NQa4BHyuDNZDdsp+SaZy0cSJuFFodRpwzB4yL
4057VgFZjgrgb3zExQDOvAYAfBdIcVQ3PvYvVh8xBTuWSOMu8LqD6smW/Jy/LseHxl3+0YQZ7ztU
H8fs7jfaIZuXDHNZC+62QOHxmbhSk7Yc1BE9+vrQ26M9PlZWZg302FuLUF8HAQ7vmbNcqzN9qYa+
D8Wsi8Fuy3WKCmDaSvHdctBsWbwtNA1ccfd9Tsw4fr3s9beGYMD/+ClMOlVwLsWmJxm2vfIe7GOj
XX9Vnxf2McON3V/sY8W+PvCV3IyjogBeM8C1AnSNNaS8rqKpAJA/HiTBTsHgqafbjT0rbrgTsIDe
8ZArN26HAiAmVcRIMLCg2SkwwEvn8qCCrHjWE1MtMjPssU5aPnO+58ZjWFkqIfKCQiHobAu0iaJu
bLo08jLs1etBZufjUZIPva97fvtYYpFVwxRCh3LrZcEbRgO5KCpgTxtdX7Zf6CM9xlgYWNHFAND6
/UtH3URonc6fTRCJXpa19RZYC2ObhHVUTyRCku6VguyGQmX2HXnLu+xeVwpPiO+oKphNnll0lG4m
UeeRGG3KBxgnhhV1BTyN6nLWK4+g07wrNGVeZj1Ed9yLpr+fbg1vvhl2PNDKJSYwl1FZi2Ki7ER9
HQ0QKfSa4qcWHGN6pOQNtBBeA1zQ0RnU+8vfdsPZnchjYm5QqhnmtYAX3TXY7pxf5PStiEqLFF5Z
vU2E1w7YuhUoN+EaYi8Y/zB5s1TKil/Mc+TF4Hqb669Tjm2c/846hb3ftRTGyUTSHOpDUkUebQ5C
+ZAGozlGPy5/uG2jwBVQEf+Amc+O880JqLkFrSyxB0ndeT/vysmWsaPuX027arI50paffGYXn9LY
tlghK3FWRG3kkfKm3s/71Nb3QWsDhMEAeGpkC0eOwI1IhL30f9X7UH9l80IrYd5iVkvYfG8vaynR
fXPj271V7MOr2gIhxBtH4kZGeyKROTU/y+UQv+eXRMzTm8mhsHqzwtyKZCePvPbGpimuFGRCrRpL
ft4HMMVxDK00vJXq3myN98tKbSSbJzotX3n1FZU0moASngIvKiytzCgtNSicuTcsI5o4JQXegTFO
KgtmAXVzo/TE5LmXa6vEMPdlZbaSsRNtGOfUytUoazVOqEXkXlgo09Jurxp7dNpj5hKAG75clsg7
I8Y7oaVuDIOaFF4/or8lUKst78qYR6eylRugNi4YGBQHbyP6TqenZIAAz5gNEniji6ZvACQnfT/9
TBd0Ym+YbV7CtfUdT+QxVmHUGpK/RA4+IFzap/7nMhmi/5xc0dHL34DE2viMJ/IY08hl0KOAZTUA
hcNR0G8QR7Ts++WT2nKHJzIY2yA+JhWlagr+IEZuq6MhrVp2H7FIcHpc6RxiOT/GcYXacBCk4VmQ
lUeS8MD3OWLYCU+1qikp+yDE8hZYFKb9WD4kWbG7/N0+smvGseO7/asMu2os9EU4gY6p+rCFBR27
I39p/Xvu25E1uYINcILZBqnNsMwJxpozA3MWvd+3/470QE9+B+N9A0NOYiR0ITAzNEsWbCX8A1yx
UxHMNZPyCah6ALX9CCkiCtZZAizwxkY15gc2uz3//fK33XC+qFPLBpgpFA37xoydVNrSKQyEwgM/
uxtWyBF11dVT3VR5kwBbWzVrUWyGquW+LJUz0rS20fc+vC9tE/APYTE2RUG+ADyTWjm6nL/VbV86
SdmlZprJ99GEsQRp+C6T7k0oq0e8ST1FnWszFUL8q+eSmm8Nnp/8UCYBQzwUdJW2hbdA8SVODgbF
K4yjXi1oTq03vRlfC05c2rpGq1Ngh+BmKUC5N5nxpG0qF1SA7jQf9ZxbbNl4CEExXV6G6kXMvjKh
wo/CxKi7ssL7rt/nt8sSveIBq4CParMRaE8kLSn1KqbTWKqioqkr4BkK1oQOpAjmB/1u6ULKbv8N
ONDWH9gxJk8VGYVMwHcvX3glUErAaBZ1cEQYTfCGiDpCdpupqaXVPNT+TdVWkhgn3pJAD6USNyYY
ZzQff0QCh35uOQXW24Ho/l9VmFNqfHTWO7AjekYW3mpNaaVRIptpKNz5uXbH9zk8ecxZRZoKgGlR
gbxJMZtSNnP1aQIucn3dN7ydjk13Y2AcUvkYRmbfNvBC4tgl8+LJdY/aMHjDzlFbePDdpV6f2IIA
v43NajCEXTaQzWNbSWZ8N/YQlEjKotALajCqZJnti5zwzpPAuO5oAtZSHc0BkHwDp0vcKhw5Omw8
RLEYjNUCTdYwVMre38AI0iAa5MpLEvlOqYBHWLymw0NDvlf6oQ+BEnX5m20mYTImWCkyCHRyZOZW
BXIRSZOgLsfle5UAdO7QFo8dGm5qbyVoD2QcR7iZIq0lMrerycey1UqULE7LCP7VsGv++3IyxbNU
BKX6xzg3W5xV6sSfChkmMS78Inmv7pJ0elaV9moA+gfQKMhDqaWeMY5PWkSfL3/bDWvBNgCqwtg9
wAAF+zTWyDyOtJNLr6uPlX9DeFjMGyFl/ffZx7CSNV2u6niH9A3QntXAnKrBbHi15y0pKPqgKCph
xebM7bYdqDLVNgV0rFoB+r4DberLWA/25W+1YfeAOfyUwhiF0hPJgEMEVPTQ/CWmKRxEfp+XxK7L
ch9E/XOnKLw+1YanOpHJeOGUhoPYaZCZpWakmigz/4wS07c1IEZZ6ffsq1SYrQUUyZeGlwRumQZQ
HSVQ5MkLvQaTf4RzPGO3LsIjX4utnkaWXLxe/qCbx4b9QNxqHRu4bKHXaMauFRvUZSRhesoG+WD4
7QM4JJ3LYj5gEZhQhjIyZt8xxLU0KJbfsY7KJGn6EhmHR6XxZgBimOKnPxpZdHpDtMg0vwNH8REF
4u9tGT03Bn308wgAt35g0Zwetbi6bev4ttIG28gyR6Dld1/M9n4Yu/ogYQ2DAAmoCnbinD6hpfNX
Owp7P6Z7ucTedBZ/jwLJmmj7Wtf0boj992kQI6ueZjuRVTtOmmeAxu/7nu4uq731Vj5Rm7FXVckH
X4gq7AxiEjWN/34rywAeLdwBJsS5HltOUwN/EPq3mDvRVXZ4bQJVazDqgFL/A6e5RLGzI0WnyfiI
pSpbs69z4LvHpYHaJ0BgbExfWEjs7NQE1gLFrnjE1W7TVlcCl9uysqGwTqjRtDpqNll+bPr0VYno
l7zmtTy3Yh2CKqKcgm0UVLGZW6cncpSQALjKwHyqLMlZmh916QFB2kInywsPGvEu28nWPV9LZFKS
WkTRFTO8padoN5SIoOrhki4tf4I9LQ1L9gpyYlCWsOvA6mCkmZIpJbr7kwNL7Lx2mZdBr9+NncCV
eeh651y0aMwJChAiMKEnaeDlOz2tRiLAGKi1XxXfCMndD3vCA8DwTTB72B5QuybX8GQf1BOpxc0e
NtQ9kc5cvEKMIyz644vGWK4D2dzgjrvgWnBbqy9d+AT38gFytWWCBGlKINEPkLdMKCmRic7rgUpm
AxqvGLxhe9FpFTsZQPck2MJOQRPvv2eEJwovkXN1ORRhTsdZmkpPQCWT+ohTWWHX8a4cARo2B1ab
lZzXyZazORHJVAzAxJ6UmiEtzm0ZLa2s4DDeA6oUGZq4v/x9N+L+WhQL5A5uhaqVp7Hy5kTf9VFx
WyTTT1mpv0rx5ERJ9SMSKW/cCz+Vc2eYa6nNcLHgfS68qQifBAVsaIpSfc0AtrJLRNDAkERzapoe
+g5jfYMcW4oO9va8trJKAoco1bHNnBXjw9Qpr60MqvViblEZq9MfbVar5iRIulvmE5ZWSClYRKTf
m6joLNCuOY1meFVWhqZSSwf0MqrUivCauDEyAx39XBb3gZCFOyPxkyuswRRoRfvOJNRXhKCeUoz9
TiHZUazK6yQEDEwSPw1q+uw36X0YlfljCIbf2pYI2A8T8I6bCRC7arOTfez2GkXntoKCyXfAVk6K
0F9XwyQ9dAmZrWzucreJG+oJfqVMZiEBT1DW8adkum8VAtcfkggMfcZfVVs5oT9Kltb4hZX7mu7U
mWh4RKpuotF3EzJ8jdVyl4nDWwXQZKGOD5k4ymZHpp8TAjnoaHxHDZNrfe6pOQyTowztvkzFa6I1
x1qVvhQa8CdSEdM1QUu8Qi/eOnW60frgCw3ofUmnwemr8SAJ+a1eKa8oxlu5ogYOvO2zJMrPTak8
x9gqEGvhPhFTYldh8miIxFanYadWZe5KRBfNXlQB/F6WLwFJX9qgdfrYiFFdzF6TBFhTgvotUjFr
EBIViLb5dJtP4Q9aTXBvff8kkwkrfF1rRaV4kIOoNvMxAMsrqZwRw+uSGhxQ3T6OoxGYkoSxxSCt
n1WgX+zT2HjBO3InTgKqM3V9S5B3H9TWsNW0F+1IH9/UadxR5BdmnurP/ZAnZhT016I6H+aSuEPV
HcdI7Gy51x6SXnnv/o+0L2uuFNey/kMfESAxvjKd0cdjOp1+IXIUiEEgBgG/vhdVtzud+LSpri/i
PlRE1bWOhLS1tfca3GzZXFXQetNLZxP3pm6xxfKqyIJ+Ss8ZoYEyEjuWwtZBirfxM43D2Jfq1Gvc
3XEgPjPbPQ+ivDEb71K1IPNbPZW+3skXV7M+l3OtQtVrp35QP8RAUwgWkpeUs3M/0sTvZivSKDzV
bI3eGMl8Trtkb7qQyR2L9Kg58xOfKy8ETXInjPml7+xjNvaPydDuRJ1Gemp8mpy5xwumV0Em5b3H
FZS+vfoos+aSlw52LVPEZ5ae+M2QyFD2IjZTckM69gT75yYsuX6n7KoI5DiAowvH9Ign5REBZvLL
rMZKO1XMRRnKYmxxfKv7tnZsX++V8C0g9n1No3vFqrAuLSccVHthxvQ1Nernzupu+9SzQ0eUx2Jq
Irsa0v1o6P3ZKdWvkmnOXlbWHSfmFw7nEL/PAaYqRvOgF+bBzoajl8pdb5E4Efx+7K32xHg9QwO6
PLWcyxOxR6jbUXfwRelO4Ww8pd0Uy9oNCWf3ksmbtmAHBUcER3HfylUwm9mFjr2f9NnT3C7fSagx
kB09k0n8KrXkhOw6VHWBvQe9Yp20OIbzubHzc2vK+2ykrzVRe5XmeBe0+6bl8Dn/7mF1Ul3sU7e4
Z0bK/U4fo9ylZ5qKMOH8aazpARo0vtmBm1zfm9a5kLB5db8k3uD35LFLH4sOoYI9SziUCpGdMmjD
gsgY9OozYVOI/xTIabT+mJ8mL6r4SnHGXRPENBjXzagXg33XkVut/ORw2M30+GoArdZtFvBFQaMG
Z05vYF1Z+5Ob+FNb+IIXe6Jnl9EuI9ZY2Pgi6NwbSdkvi/WnngHJawPqMj+AVuCnxuSbdv9CmAco
Cmd3VZY+6pPX+W7H8Yie0+MIzYUaZbISOyuwUuu2qQFdEZba4bkdMSnwfRBHyyRiGk4JsYaAlNWd
4SQR1F9ixujj5FjHToAjr0GqXpy9yjqmNkw2hlu3usvTH2XenvL5aSD1jZ5p92nZB6Wso97ek2EI
Mpb5Tjv5DCFz4EBAF+pAaYcl4lHawVCF3CoyBgwu57DyhFZ6eunn+U4CqjU2Dw7DCro31ZD5NLvn
lYjMpN8npXNvD5YPJTO7hz2DUwS4evym4JFLkS3OallU+DfjOrJLG5rkeTiizsU0/ThTHQ5imfXS
Ki+eSj02pyroWt0ODF1EhmkcRd0nvl3Ie3vUn0cHga8gj54tAFLT7XC2HRHYttxbPLvUcNmSXv25
EyXkA/BhfTrJUzJ1LwlxfywdurBNs09JyWPlgiat3zvzV9xeZ7vsvozEehGu2nN99B1Jw4nrZ9E5
N8PcnFP5qwP2x0tnEKGwZdKlwg7T1YkFGf4QsMW73FHnyuT3XiZv8+6G6Xh3KudkNKe6sh56D0pf
Y3pfSnqkyAg677nk0i8XbXa4o1SLBCUIDE53LrKXIqW7XNnRMDwww9xbrjgMrYyWP5cXt7jKjmlf
nhx8LZe/dii8CjQyNADbSw4xFBsasw0w9kMSEegoNJbnd91300axuf2l8weLOUE/ssBT8K/rnNDR
WcBzGQA0FmmShEriYGX8LnHsS+l9tfPy02yIz8wAZSY1KtP3QMEIhsINmQ1AffmdcxN3ixaRsTsi
o4+0kRyUAaH9AerU1Di58J1hRIuA9Mehg8GA1h2pZvtpZweLjVjTYztqaTRTKNgML0Y+72Rx5nkV
kqy41y1o9QDDno4yYBqNTA7dXq+J8/a5hYeEpNASVwX6Pw7AsjD4JSOe7zSY1Y1dItNwEgDGH4YG
uxN7yuyAUkl71G8L380fyejdJILcOSMNe2L5Bc4fcHWBNp/o0AVN/5y0L0wxYLvcUMugPU2MMM1+
KAuSFKW4nfirnvd+p2hELRkZNgi3kPEbTRFy/tgkgHPgNhjUiHyNhN48+VXvhkkPeDmcHoV6pGUG
JbEkKGtscdJFc57dyrT2C0VChs5Wj/BaJBz+kHVgVS/2lAeSZlGW1Yj2Nx4eZJTg+ErfUd8tnUVV
V4SF1fum1fhu4wVTL3zilJdq7AOrrIJRuaFOcr/TvnetDN05RXyFUfAI8AkedajVnvv+IRd5LKo8
yswYCWWgyVvTEhG4sVDJhBE38jYE33CocJGkvqolQtSd0xJ/sB9cLQmtRWqLWYeEUd+WdyaSuXEu
QiP3IsMqY5Zk8QQvb5O6QeaMQeaRE81x5qqvrph8iGMGWafiLEFcL34iXvgN09BMnx/mlB4GzYwZ
YolZf/JUEw2q8eeiCmocWo/iP6uqiKs0HBlqawV+sNmhFFT6aPiFkw5OufWjrT0/p04EydL9DNEE
SHMGsC6wq/mQeF9Mo42KYid1cWPhjjJr90Sa8rnS2ovtaA9NB9cK09k7SN2RtWAvt7GleOCN/K4Q
WZC38iiEFcJnKahVfdt0kKOgIPVjEeCJ4puiC0yCD4GBtQx2bkth1YWOnJvGU/PdRWJTzlo8981+
HkTQdq0/YbO1uItkLV+NDNdbpW4Jw7XaKYTYNCywvfpC+qn9rVVGUPfPeFJC+pmHRfKz9T4hnJ8R
lOKkN25qQZ4+fmJtPeesVdlDWFWbSI7n3OKZUO7nvUmhb/hPIVpXSh5/vOhWbyuj1+UkKjyYzR0J
NF8DcASSLUkLVNgiSr+4epj5hhPgX0JhqyKIC1Fie1E4tByUyFaPZE3vHHfgGDSfnm1zeC08cz5B
yDKs3enYVflpVMntMLHQGRU4RN5pmpJTghaO3eQnWjRRg55AISBlA6rcqDcgJZfVPmF6BPubcCLp
vmlEbFTziShz4wNdKX+hOeASi1gOdKXWFZzUJoMSHmqJVMnPhsNAcGo+584WVvVa09uFEyjk96iH
+te6t8SNDPRNG/0I/WjFFO3uONH80fGReaBYVMZZd3KUv1W/uFZ1+2PYVQGjxGveMk293ml91kAF
zTGCqmlVyOGG7MP27MdQTQ8G3ESXy3sn6/KlJM0n23PkrUeGjXrOUh5ab5S3a7AqbRQCCWtToWfi
5OeG41mV3RPW+4Sn4capu/ZVDXzRhdyMwpy+mjbhEBpqe9TlcEFkMP3sG4h35FEaZjdNqKzWFzKc
IxFWN5srvhzo95P8PfRqkjJHu6ZJcOBrfbb80SieubB3HFp+SpJnCnCVV/UwyXK7gysLK1Tav1Ca
wTf/n1+wbk3ps+KuaPAL0lzb4/F93zZ0o7e3sb5/Rb03dbF5SouxbvAlPf1iulMgEWA7XKYff8Zr
owA3ozsWau7oIa4CC2y3ALLIYbAx05ChhEGebe3l4yGuBcy3Qyz//s1EgIIpPTk0cBIB9FIHqqnX
Hz4e4WoRE3LPxmJsbRuo7P85RFcZHUkLwJvHl+KufZZP5lfwfIAgT8Lq82K4rkokOH73Wo1+cdTC
LUDF1VX8Pf67Kl/VaWmqjQts92mWn5Na+UWyeeKubfs3s1zfc03eWzDag6VDIpIzquJBMyKcan6T
c/xjHqbiGbXSzKjQl9rYjO+DHASgFki8g/gNFNu6tSCpyUiJEt5/tDoWJON0t8hY/jOG4vv+0zIe
BXIc5CkD/bfVF53QMPHaRFUwpZ1jEi2mm8gbgca399Vuq+j+7vP9NRg1l/YTuA5rKpCXmlZvoOYD
txd04+YGz8TvjUc2jtp7z+7VMKuICei9Xg3u5MX6aEXJbAW1PQ1+wSSa9SoJanNsfIc2X1o8X8Gd
N+/sqjdQgmurwBx7L5AKL5ep+JGkqO0tUBB/8LRD17mvNm9CeD3qvpi10OiRjHx8wK4vELQ47EW1
ALieP8+XUP3YN07GdzpTxxZPsYHksW7NW3zbd6FiWSEcYdSm0dR9p8natMjM53GqdkyXsZNDkmZL
svT6RoYliQmuGVpka5KHxuD4MkLuYWdCENt5Wezay11xggXhHA27NEqij5fuHTRpmdKb8Vb9HJdb
PS4Kz4kzenSyi+ROWDl1oAbUjabs8PFg14/Nm9FW3ZyplqYAicWN7dxf/MraXcJDL1IQrCcoBcdb
fdurG8NB/x0QFFiWrVupHXZL2XcWeN7e0ZpPbruzmw3A1dYQq+tj6OzRrQiFUle2d4gMmyTmm/CM
/2Vb/J7Iaof3bYHnHfClsMmw4ooEtA3qE+pTkRWgBwWg7i779vG32prXamMYU5rLVgz4VKoPeucu
h3AGykNbQecdYPKv/fd7YqsdYShX0/URgVTgFoz+sveGeN+J8zgJc7ANDShZNbW/aE3Wn/AP/4Bp
+e7eWv2EVdwr9dy20xICU+nZ3aGyc5zunB0sXqDXu5kaEkSiP1LD1Vire6PJS512HVZ12pnHktyU
EcRfz8tFJdqbf2DTujG3tatG77Rg8zMcOFTozaN+s2iw/ke+c1uPfVmoDya3RtWU6Nywesrc2BJD
rCX8AEbina7l8Vjp3xyBFllV/fh4l16NyL8PuLms95vkTbLcEa0JOjh1ytCps5AztrFFt4ZYpaBA
YzRoM0FUvJz02PV29ehFH0/i3aPoz01hrkJIOlm0VAY2hdRR3S7gOeqh75u9jIb6/5zLKox0pZ1N
M0B5cW8Pvju/5M3/OWFfzWUVNha/JBh34D7pKwASvKOHkmZefP14wbbCobmKGlk2VFCTQtC14ctB
ghldQAiG/M1pT1EJ/RfKtMu8YHsJSDfU8701tB7ozd4sYdodLzhN2BW1kK/CE36CEKQBlRIJ0zK/
2kGEb2OmVwMG4GMuRLMWv4rVTHlpO3JqEJyWcd2fkNc5aD9B4YU7EhgZ/+q+BMEd5iMebCPWGO/W
qxyhhhSj6dpOgTOG+rvxiMWeN1AVf71A38WKNyOt9kmLRHd2esxLLcTg3NwzdA1kikI7pBIL3HO5
GXjy+4AawcaKXg2JngFOtA3jj/cihjrS9kSfMUeGCqlL/bKYzu3sHkcDLgiltyeedq7H/mmaRjDQ
q4184XoO9Gb81WnvGk7sZoCUSnquDt0dOw4+SpoQiF+kVLYunGu3OFjmcEuEoJf57v2cJb0OrB+E
bgobauam9qlV5TNa0RuJ3ZXID+wT4jCs7cCEWnOhspEzXpE826UqD0rtwhPhV5D1N6pQNnHaP338
Dd/PyiUUjG/wEECYg1r0n1EfnVjY9akOiioy2c06miL199qZNs7e+8CPURamIZB4QMetU3FpoVVe
TnW563kapDBIKPXvH8/jrx/65ynAENB4wIohpuDQ/TkRORVjAtv2cpcekvtmDI1Q/g1z+hvzNxzF
zg4XjQn71n2xM7+5A5YDZCwt3HL2fX8H/fFL1vFtZO6QVdy0YyOzofKkFXdFmr66QxqXUm1A0MkS
tN5PGzQsFwk4iI6roJaUKYCsqWHHReMAmDqVj16r1QfPzkhg0elkW/MdYCIRG/sLNVBAZvCCNJMx
9NT8tZncX9WIyGuLBF1wLQBd7DbXsiKs5+ICGtuZzsnXcmz3TsXue2OCQqlr38x6vf/4613dheBI
wjvIxuWwDpaeJbxZNqkTW1V/cQ0vEqiGWeYUfzzM+7oxWT7N73FWodIgWVpS8KXiFF0bbBHXqKEC
vPDyQCzKf9SXRXp16ya4uvnRSICiimm8L7wNFHmCA3HImDS5ryeQHdF+bszr/dWGeb0ZYhUITWdk
PGHT4hcEeDRUME4jEBaL+WfkpMdtmOuVrOHPAVdhA6VWi9PBKP/C1VH0RdKY3DXh32bZ1t0Wtu76
EsIWA89PFKDX6bBiSS0hLO/ESCx8GzCkZHrcWML3d9kyI7QSCDoX3jszn8FJbU+hYPQfsfXl6fK3
1ci/3RD/M9S6pAyVJ+FyKvOdR9IA+gnPbGy3pkOvxYXf01nXlO02VzTRLBuamskupeBmLr2rzAMF
+i+Z7yr4P3OWcLZQyTFRyXMd/G/5RW/eD8KGxZotcLY62u80Vd5hkg8ff6Rr22BxK3YW/1DUJlcx
vh7SWZ+BYYu5RUC3/DnOG8XP956PmAQE920dYGATtIbVA3ZCL63lsgQrL6gO09fiydwtEun0s/uz
CbSA7chtDw8u4vPj4khdX8xz/bpFPn1vCL36Fat5OuUwgU4nOEqiKmL7Cto28Ln9nMNlRBxIKOEj
7EbAeIf/Ynl/T95dCgxvvmDjWoUFfDDfUbcB5M6gD2PeBx+PcTVyWBDZM5F1uFjkVeQQ5qA1M19k
yp9diDGV0XyyHtzHxVVcPBY3Wz5W79Mpl6C8iPIfDNzAUlndj+BUDawGOjJ2aAQ0XzjnT6MufCd5
zJ0MMmvf/sX03o632kAz+hMjVMT/qhKoSPj6zRPztQBIJXFw/4Hq+/t+MfbK2wFXeyXPer2oCCLx
Ip671DjFDfq+OgCUgK6L3d8GKgz8N+0Albcj9lOsnQEZism86Uh17RrHawfsp+XrgjT55wbKEKVt
4Tl2bM4krCqt9Ccx/2qn8unjVd4YZ03kt3Lgt2yu8OLJH8fyrNRn5m704a+FmjdTWbP4adIzt2tQ
SEicJguoqh96Vd5/PI332lnLt/u9XnS51t8eOJBTFJsAZh1i9Hg0f3rloQ0p9gfnRkdGIgPOAlf3
i2DrVFxNhJAG4e0ETTKADVbBOtcl5B146cRJ+0BBsPgK4n4EhK17aNrIu180SovXTSuIa3fs21GX
RX8zX+nWKa0HZEIt3HsXO6/ljpV+/Q8ylGtb5O1QqzBDNZ17DTgGcTYfLOPS5SjCD9ZGMLuW6b8d
ZJVOFm2b8BFOKXGhAAarjoXA6wbYMGARN3bKte3ogFRooTUHX6Q1FRmpuDNqXFbIt4DsaC4LQ31x
zmjPBlCnLwD3xc7h4zGvvSzeDrnanDkugroDrjieivp+JPDmsHg86NNdW6N93CXix8fjXd+Tb+a4
2pN2wrIq6XSc6kAPqnRHIh6XQef3gHbDUzE56XsQqz4e9Nr18HaSqx1p6Zrt9XgRLKV53wD4zgRQ
cjBgU6AD6tcei2z/8YBbH3K1L8VEcqV5eBxOdXufucBdZsXGm/D6h4N1F8yZqQnIxp+nDMgzQmbD
sxG6MBmXNDuSJ9gqlnUZGB48hT1vbJWrhw1Fi/+MuH7xoqQL4+HFqKiB2Y/WvYzw59D513+zcr8H
WYLLm+BRcN2TaI4iZBG6dxr5aE/2y8dDbM1jteWhQ9EbrNbhhyH6W68C5M37XnVqQ4nratR4s1qr
fT5ktiSQBHFiZ7qzstIf6wGIw843vS1K/PXN9nvJVrtbUalLFzoqsTN2h8Ztf8IS+efHS3Z9CAe6
miDQvWf5A2NfUKVyJ248yBViL1cJ2VivK2U+NHBBMf7vMVY5lepcqMq5KDMuZb6/r43feIStMt//
EoZ+j7Y6PmyghetoqJu20r5JOJR4q2q4G1wSAJMy+9RQYUEy4WtsgqKyva9bGrvSOxm0vxsq1fof
L/D13fI/P2fddsKTCi4xIHnFYJLei66D6gW2jvJYWHhbkDI0xnGI1uUksDwhl0ssA76sq/DUdno3
tFQ5cBLojqJ3Irs29wC5BJm62DRpfdfKAh0ZEdfAxernKIf/pw2zoQFWu1pZnPM+i1Q6g9RiAZf7
rGmHujxbzd5rrd00c1D+bkfp+dO079IprAXKbw0NPAJAeVP8ouDEjKn9ZSbmzvCgSC+S2Lbc0IB5
75jH6fBIsfK691SWe3260bvO9wSMpidwXtKdECzqsn0lzJ+omoadY6CaCaRTAaaves2Kg9vWBv7+
hTSAI8vMV/lrCtBrP07HyluSoWz0deo+muWrBnx4Xz127AvNvyp7iAWUxwVAHC3X/ZSBJyQAvoEy
h+BgThRD1DHzhcwcEkgCP/Vr5paflbqdNREt/wUW1u/M4UCI4evO4ONZsi8s8+AkE2DDva+pn4My
boAiDlxT2w2lHpRJfavr1o3mLKwiZz9YZTCl7GwZbazwQ8aCn9JOnN0CEn695vdYBEtPw6Emh7b/
sfSjIMnSk4euMHaMvZqZdar6dkdLHtHUCkh/77BvSgfHVi8ezLS40erqQqQe68k5kcOpLbDoI4CN
jXeyvXwnqpKFUwJSOkH91EQtwZ4YaBvNQ9PfZ0AD4/1V+vbYRuYEOaJe9ycv86Ut/bYdT4J/G5tT
zu97YCNon588cQ+zdJ+OdtSMYCGiybXIU/IJUxicY9GOe9WRQBA9cPjz1H3P+Ldhru5a0cWlK2J4
eUAF4G4A5Waqnyw4zk3NT46vI53er+rpJwRIbqi6aMbgc+2XVRqRmqagT6iPKv7ONVKA9eHuKsS+
dqFDbF9MR51KYh9LQPwr7vpVk4IkJh40zYkq7F2taP1uSG6sGRmrLQ+0/F7BDC+zsK2nJ68cIuKN
ocDOrwh8uqGHMPWvmRjvK4nnOgGF0S183nyqRLMvsLCDYwWubP2Z5Ts56oHdQtRcpOA0cL8Fsqd1
tXAw+FG0F1XU2Dfil65DzpP+dKXEpiMIuAaobPqx638UWGs15wGZhrBTk5/S3h+Esc8TFveZGQ50
8EnWhoMJbrNZPYxOfXZ7GrBGngGdPBqq2804E6Rw9zopItCwjkr7LpsBmCU7ykENrThcDVDwKJJD
UWF5rBK5hBXodffoEMDXJdmJYkcEK25no5gOcIWPa1dvj03bXRJqaKe54K+OVcpzAnJZNOEluRvg
XrI3vAmEUBaLYuC+SLO923ldqLfiyS2MJmwA2rhx3Tb1Aa//ifburStBEczT8WJxJ56r7nZWrhU1
PdSoytY4WX0KFldW7IwBO70sCxy2bg/D4l9uz0KtKHvf0w2+1zOm/NK2swCcqZMFGiiSP9wxTM8j
CnEzL3AZby5AcX2FG6M4lLWp9nVO8cqehNqXpIQKJC2wATSv/DV7HNKJZh3aGUxYuu4XAYUE6oZx
2rKnSqQPAv/HydFAdgNMG8TXQybB5suS7NYxGjTEAeTVIU8wllE69N9KJo6dJ2bgwjyUWHvhhW4q
Xqk2X6TbPDK9uM2LhoeQezG/photfJZbn6Yh36OIBc0JZye8wvSZLu/wBa0QxheZ73X8pzsw8NL4
oYY8rFdouyRHJSsBoLlyb8kgv/U9+eb2sHYceBc103iBxM0PQopPxE2eMmLGQI/dopEA2TMnnpj1
VO2VQaBPzMGVSFzUnZ3iBxNFlHQtWA80VvocmU657wznwnTEfVpbkKLGtoUGXgbJAjEd4ZQUTxwx
FOVrr3MCsD+UPzf1MVX0sPwR2uBE9GM41Q5UOSoLJzZ57q3xBs4iCGygk0ub3Lq9ds+L7FVW+WfK
k6Di2c9egtc04kw3HEdSYv0rGP80Mg3nqXts2+5bkg19gDTmtgSfMMD9dTD6rgesVN/BsXXH2yos
JX+FemAaVRbs0DNQmaXuwnyAyZC5yb6rRtCve9xiNdk3NgaeEWj6HubReT3dlH0alSkMmyzvxmTo
xIJ7eAtX34vetd/AaQIFqwXxzvrcWuB5JOhPa3zJCukBXF8gBDPrjD+e71ne7Yc+7xDg5K9mbBwo
3Tujz6BuHtCBwnkkEXnYDyAHNVJcTJprgVZxLW5K8k0NcACZnRk/PwFfs1ioI33zVEkK7LZItFgX
FT970hgggeI4fjrCw1UrQIcmAXOMQwJSathkehrknnmhLM9PMkkuXVfdgm70ZOaZE9CyBfS2eFAV
WhGZsH3VVvpTrqdxTQQM0ZnuRi246r5K+R62tTg5o+Xi4uqETwe8nTWPN/EkQQNmg3xEKvJ5giuw
b46wbNTVQwIdswxyq2yA7Nb0mtSIRTMeHdQJDLHcs2PMMxS/CA9Faz8Wsjy43nfqNcFgPcJ1L5o1
OQSt1Oxgduf7/wfjXNUKYSOlqmc/qaHO2LnhqLIbldeBaB68ZGgCqqXQ3+dV2Eq4TBD6tcvFDV77
Fr7/cJv26CalZtyQsomKsQks5YDR2YQ9mMy+NL2N59bVnPtNkrYqOwjBqV26PfyZM9M300snN/SE
lhT3oyxwVTTFYk5mmtrIOTu0qwxeHfpGf86LhfaWg9fUw/69qseDyDcqYlef429mtsr0eUlZ2c8o
qNjVr8FFZcj17qzkLEFgZK8lzLY/zq3f84lQgHub7q5yfXPkdVFLTDQ9yIO8FZDmXxwf5WUbP3b1
bfl7auumjyOzynQyDNXQGibMcj6ZVvO919RGReP6a4mggQUBWIjIr/swjkpsiGwYf7+WKLxkoRa2
N46ANgLzutUyuFrOd96Mtnpi5lxwzZACr6WIPZgB7A+j5Au8ENF5zHpADLdQPNf3/u/ZrR4oczaN
MNlDC4i5cPmApGk9vG5siutf6vcQq+PFq6ToM7dCRIBQ9mLDleVhXcPPKQ+m7wqa0tANGkVMq63d
eP31BRspwBhQMHmnQA4jrqQwKuyRmpB9CxWHsm2jgYLZmtVfZhueGTgTqgMKMPd8TTwVgwq0MY0V
T5+F93PgEi8E5evW2XQ/zwKyY/OO1u0OjbsLg1uBNbGLIvYt6MQ+lA/8FJcNTUkIXn/vFXc0+VYj
dmoVLuEGugqwNUFC2MMFQIxf3OZJQNwEnDWgmZswA/21b77kzsUrIDnq4UHOqtirIZWQ7FM6AakG
i9GOxmP2AyAdP3Xtuwyp/CT0SE9+0e57WosR2QI5GDyFEMKPZIDcdAoNLPthqI1feYvQOWuQMzFH
v1Rt5Ogz6K3cpHHvgbhfgJocDzBHmGxUBqciomy8KZ0p4GCECrv3uTBi2Va3dQm5A2R4DSOwYhy/
my6eNE59UCX+nLBueki3sglkFc9IjlkOljGR9649P1izfZvMaYCUH09eIxxm436Y3J1nJ7jybb+s
jB/1ON71w3ixIYDAVRVRcEHo+Im34zFT7nPZmOcGRidGn72adbczgQBQFouraYwtJ3+UzPFLfKs8
L2LXyYKSv5D05AruuxUwG20WJlANY406CIVPrVTsgULPQKiT0MGQIFBDDfGQVF8LD8nsDDlKExm8
MwdZo0J9nC+KsaMS3wXXD1Y3h7XzRfAHDpsVYxBfSt3D237eDWDWJvwBPC+/EGzvts85Dhb8q2I3
ZeHYgkhPq3O6KJnIhj+3Thq0mhGJuvxcpglkZcQcsBbtJJbGVc12yVBt9GWvHsnfB2MdPNvBtMAs
1iH2W7FPlQuRgQE4kZLsPz76W8OsSowGN8ZaK/CicJj7MrEs7hj/zsH0/XiYv/pg7+7XN9NZ1Rnl
UNuMdQRwKFxxcKNm+xbyvX850oS1EaAeYB7ygwkLAmRvz9Yu8eH/BF2NU1v6+TczFqE6bUXyrbmv
qpK6lxhu2QAwkPCjosioZBZm+dPHM79+XbyZ+eq6QAJpTKREexR51OKLV9ZBu9MikwQLcaGq/4EB
+NbEln//pm48za07oKNix33z3OW3xXQLufGNIt3/Mi9wP+3FPQm83T8HKQnkLViKEhL43jYMP3cg
uy/+N6Cxp3MEPCakPT7/qw4NhBFNAmeW94KnU21liy6OExsyeU4QslmZH7qaxkACBQ1tN9LO99y7
JVsChGlBXpiLKPOfk5wzzaNSA0rLua2eqrvpYp28/Gn+lsOj0oFh68AOoL7qqU/2+aNz2FJNvvoh
3wy/2jvUhsB2DvBJTO1vNjsU+jYD5XpC+GaM1Wax5ipPewNjFCz6b78tZsCx3d3n8RZh6Hqp+c1o
q0wD0huiN3pIWEmg0ZwYOBPdtx6GoDl0u+pG3rDbLZDOVWjJ22+4Su1Ns0MBc5mgcoLF9AFqCguT
d75UPsDXoJS9LqV1PPi22SFXU7c3s10l99Cv0UBfpwAIje5BzFCNEHX+5eMAc32PACQGawwQldZk
wrEyoKjVIopZTXWaOg6NnCLDs7DNNtLsZZ3ehXAQCP8z0JoHSscBeqtor0NdQgROb/kg1vtoGpjp
69T9m2sJipkEFq1I6NecPBBddG1Y+EPQz9lNuB3YCNiivtXFu74dbQsdZg/GWkDB/Xm+s4k0lbfk
8oTvCyNsnkFli/Ib9nN5a88Xb2cF2z5eV3bFYu4D+V/qQmB4rXfANR0UjYzg3pnbs6mMEBFtY1MY
y85afSxKF4l3QGRd650hGkPTGTh14EX47MVtZaGQnzzM3HiGm8upHZzKzyV7mFIzWqqjo9teHAfk
l8SzjrmWXGRfPFVecW4h9uaaY/Txlr2yk/74catkwGZUFKpER7iyBkhTdahO96hMl74+g4fTuhtX
1TXAELgPi/MoNIsMfY34TipTZ95/cXZeW3bqWNu+oY8xyOGUuFLVqhx8wrBdZYJEFiC4+v+lvP9t
zKILbx90n7i75pKQpqQZnndAEUbfKq/GdFsWLESCoHWASl/2MlKoloTDA5A4aPa3bnPE9JkmP3LZ
cjgR3ns53qtUvaEGeu/LznDb0Mq8kksHxDGfTAs4pjBV7WqQ9kklA/KzRchY2eK//f6F0+xzq6Il
Lte+Gt5EypGY55htPQGnOb9YMFBoBWwbcqOojP99J+ipWGfKgDgE98MgB5dTm6Su06+9m3sgc26+
/NbsAXsqqwbU5RCQWFw8m84iJSMo71AD8QeenHbilc8g5HnD/XYjw9puQNURHAlk5oCNXhwBNG4t
5GDkJMiVt6giOytBD7t6pKpmu01GNl61a59rbm3h9QXUjDI8TLHvRAMcNcVpmgepoe7nm2jNCtLP
KpYzFN0uuiYIwtpcBgvTN/IHvDDr9KWmGx5/LbAy7RtYmVwkau5+XxS0CKHsQmDD2v0UAwdtB8K9
U2Blu8J6zS3OjS1WeUHLkkPh0ACFrT2PYFO5BUN24vNZm/7IcpnPjSxWgkoVRMSHzvALGRw61IUc
Zal/axItt7GRlQ1rkErdsLdYCyMU96y2R9KAN4XqlaJ0nQN1aKThk8ChlhSlQacVZ42WOL75MaYa
7kV9ciSG8C1WBMMeZQQek36ALkLS/0CB9U7vQdIaI8vT07h2Oil+Fw3EnmoBkfliQLqD06cxDAGh
qivkm6rcJ1wr7cpQZbxwDFA+AQ+pMmdMVW+I5PIgNTpim0YpQumhHmwJTexBkqZPJBd2pIpRc6WL
11wkN3KTw1XLsdeWbF9T3WU1g5MAXqmVda+psoNsjo5kdsjrRN/AbnwGwvBABnJOe+vQRtKEgESn
VD+xw+iLImT3RRkeYslEzsK6yfXqgVTSjWYq/mDmP4R+uEvi7kZBlN8PM9C7NNUlaXiLp8ETs+pX
kiflxO30qMi+JiPbpbFq2KRKd6kaurVJH1o84otCPKC19LFk2pVmMa9vrXs1b0Skwg2w+ohwa0Vq
h6Basm9z5YdM6vfPl9zaI0IxAe6Z+shFxVqGJ3F0FDSjPEe96k/JMX40UAVcXBEHcfm9ujP2rSND
FTVyN2uP19ysqYDeYQANhxb2xXqXkToDKREtvD93cHIY734WkuR/UIG49pbASH9ZW6x20ADyXM8b
kAbReHRAIzYq9v5tGP6btwSsTQwXYyqOX1Zu5KwhBaQ4cKwjajmJ7VX91Qes6icTvDyIO2N4+fxj
rjmpuc2Fk1LE0YobM4U6saqdBQvapODxvn1uY+1W+tvAFh8NxasI0A8o0dMkdM94+sE48t2goD7d
BV6SO9kb/WIhvb3hrbbGtvh6DDRGsyhhVkxlwJJvOyq6GyNbW45wUqg/BAgDYneL93RlNKomADqM
TyaCqDS1aIR7KNsEuRd7+t3n1tZ9/S9j03hnYRCpyfiIis4kqNJDIlzHSQQIIzoJBnFj4tZiIViH
vywtzskMGVw9ptNZjBcRolrme3L4qFWNvT+D7kurp//M4mIdlr0YgQPJJhSAHtTDkb5wf3TRqekL
XkldgNWFv8vo/DbOxcIU1bFoQSJLEBDeAatUs9Ae402fNS2CyzP612wu1iHtqZmMNSjc8QmvdYdV
uwSl2tFpAv3HA6ISWzKam99vcflV2gaqXNP3K93R15UH2ZN25Q5SwOTxIxDpbgYlNsa4rHGTiYzo
FdVQF+5lFEQ34Nwg0gDE5FT3KxEgK7YGubob4CcnSXATkazFt0uKEGUzvYrOYf4MELddN53TZ6iG
0djG/XfVf00u+f+bWnxAK5dGM2TcQsaK6HdGWOeHJjKR0S5oG5hihnh+UmsgDfPEi6ISJUY1iL5a
bVBXrgTJFavx3MKvf+4OVt/E85+1+Mo5aKyyGAKDgjobB/oDTlzugMf3kGdg8KoC1NndyMnQth2k
Dmk3zG/M//KLI38F5lpvWH4YaTct1V8Khd8nrPUtUd1CDa0v6F9fYNk9KKLCW2kgeu0PtxDY3aMB
02U79R5Ubg8OcDMnKq/69Zm96d9nrpbJTVtzzhAMKuiXqkIMuLDC3skM8VwqqMpJwV0NW1QKjA/5
OL5KqvhlEC3blKTWKUNoykAWxhlEnXpxNoZehTo01IMB7tpGGlJbpcfEcNhappf0GJzksx897dHZ
j+5ygUoZJXnQDaVnaWeruDLGU2+aXqo1ziADj5/Ygr5RabD+qJqZXRxLERuBchywvLvW1mz9UB1i
H7WNA6CeyEtuUoxW150moe8MT0UE7xZnUyrFBapXwzgQWAME+aOKukxAfdPY3DjcV48kEMZQEm+g
8X15zRWUVC1CI8mCEAW0BapbjeZbnDDv8128ZWUxe1pTCHo1FRWoegPafm2P4wOVtvJV6+frbDCL
WdMVk2hcAUkLD6kBQPqDAtwUt1FsqHgcyA7AwRmk0zdLsVfXpK4h7AlsFgJWCy8tRHQYaSwlwQhl
kla4qwWogoWWmw1fSVtCM+ScS6kjq1sB18klX5y5M7sLlx0mjWRlOUJMpHtUlcxTo6dc2kNJoyqh
JCdsrZXVNxGq53Frx0V56m79fe8hMhIqKenyQDccfoNE75ns0nP4ap5Kr/OivW6zyR0rHvGNm2Hj
Yjj98YvBovd54v3p6K9eTHIHoqeVWJXpR/ReL74WysYWX91ys7+/mEzkoqIxj2rTH6M70ot2ife3
yt9UZStot7paZoYWJ1pdWFw3GxoCeALpWdJ9S1AihcpBZPv5vgu1Q2nKD4bQ3ZcR3yCRrO7DX6Y/
1GRnzlOVBCVC2YDpw4WfDLG4543hjEW6YWb6FBefCuzOCc4HCsKH9PDMjJ7nvZCqJrKn1UM5Qp1A
B/IKxR4o0IqMrcDd+jE2s7Y4xvJ06PNKwa06hR6K14bSF1Morq2iOjJDBUI0CrSJ86mX/Y0lovIy
1fYoa6nsyCwcsa6ezT5XwLTOC1vVGPDJFZDUWipprhjSW0JVQKkjott/4RFnP3pxjKE2QCWm1OAq
mVHqyBz9GUDxxoWibRhaA45AHQdqceiiQIPxMmYLIjNJIoZUtoVHFU6bO6aBe54gbyiiTlBN98zM
IE6c+KbUXqEqaz/GKGGUqoBxGUUzFHFXJBZT/I+holIA8w/nijYYJwkbFG9W4O0X8YsRkfe80Da2
/HpoYvbbF5/W0JC8kvok9AtLeIjY1G2QQPqH0e9yVZxkUdwhaf6Y1twFRz8gCUplPv9Mq3ey+ewt
vpMm0WbsyxBJz9PEqlN22WP0iJSkJ0O1uP+mpFsG12KPc4MLH5syxISkUQeFA5Wc6CKKoFSNt+Gf
dWWv+by5scWBCQxuPFrQ3falFEWk6fcwhtzH8BVh/q1r2zRPS5cwtzT9kplLKFhX06hAeB0ti2ip
ndNa/yioteZk5/YWpwXPcEnsKiCXOLKFniRGO9EYd6VundMivEFd8VvDlTtICVC7M/8qTzILHi5b
G5HeBW56Qqn8zMvEfpTc1B73zCNUHVxtq/NMWzsbZ/aWjY2RkkDiWzGntlt20p0qaMtHyPpkrWtV
98jX2EzZKaljqGez2+muep5urewq1p04gIRaaifP/RG9FLsCOfVd4k/9MXfo7rCgpfCKVpjnNGC+
gRdYhF4du4TcyJ18FX+B2t299NYeM7S8Yif8XWjrVwh2kW2i8kBlgyNsh6E7hvQ1hsP5fHuvHVTz
eVv4F0XvQzPDdcNX6Y2GYHVTHmvxoU4xciHbfW5r9Qkxj0Iuzv0iMqUBtbVT9ADafUhZGyqQPlN8
hDl1wLoNe+tr4t9A67IWjQ/FPy3DNO4foRl6ZEoXfD6kj/vCxa7+Fcz98N+zXS0LCSmLaswhDRgG
6AY5N19LPz2jQK/DwKYoDIjoB/5UuAmUCZGx+Nz++vkws7/4ftLYqS2NcNGAs5xYl/+Erv/MWW5a
W5wFsdCHI6N4A/5j7R+y5h9am377Z3O7OAi0aMjFyoAAEEMPj02VYqdrFrF1pdqjgtJrRvWgSyjM
K6rmu9khqFcTitVb0LuNSV49JGaTvDgk4l7I0MaC+6quIstcv7IKJXF4WTkNZBgDNLsY6GybYC+b
EYo18MQ8pv7x77P1JQphHElT2/sUee4eiGYntzU6kdAds5veGajbvqp5kNxvVRmun/sQYJ6wiIDq
L2MxQixGWSfg1gT9NQ/XC5T/JR9QHQWxJmEztLh2MTdn5pYLGUL0MtFQOiNEj0L9gDyxLY0bu3V9
NmdGFutX6mVBZ9NpP6mSyO/tI8An0aNyXXuTFgUKHdHIVDjCfmsyp5fTxUqe2V2sZEoTVo1dHPqU
inc5kb9R0vtZirtAW50H6OqEHdka6+p9Y2ZzsWghfNEjT/uRQpvuG6iWsf8LHX7r+y2uN4NShEQg
AtLgA6hfHUT/oGIDMV9a1/vPt+O6JQMthwAFXUqcJxIXk4bQLIByoy1SJQDKyg6VyP/czP/YAP/a
WR4ficlkJW8wgeoHbzUZIF4iOPpHPF9kf1B2tzGw5VmCCBWw5AXDqhDIPqpPGZt6AjZmb/VQVH+N
arHPUj5w7HnAg2v2QFtfopus0VW3PbOw2GRZnGeKQOCyJnqr6kEOERK98plec8Clpa3nwtZ4FltL
YOVoJQxHEgF/RzevtOZxYx2sXqRn45k+28wFV+hkoegPE/x0r/nZgQSq3UO7Bi+vjfvK/3BPv77N
Yg+xTo0KHuLl04K6o6Gy6Lv8Ad+ZGpAd7CcHrYMJEklbrTrrF7PZEKdb4myIuikYZVwhdVUNOz1I
dp3sxT6zDekwuO15O7g7/b1Lf/hroJO/nNmDCGGYSxnsKUAkOIOavKtNfZdm7VsUxqc4lza6EtYv
LrMBLm6eMjeSKEqw6n8+vlBP8E89kLCJE169LPwytYwwdTJExnQjzYKiK4J+YCcrQ3EMQQOIbDx8
vjQ31v4yyoQ3z6CFDaaxEG6MEQ3EamZ/bmHLCX6EnmZfqsXCz4laTdAy89YMsl1yO6LGFKpuHsg4
O/NO2RjTerQG6EjQx8AmQwHI72vDDHkthyHerYDkg/QjINfXo2LesuqTJWk6ZIQqPzVNt4nGI0K/
tsbEY1mW52bUryNlfBs5f+pKM2AW5XY5Nl8qBQXMcd49IHqLu1ptuKMBTS4xPicGdNf+ZsJmP3+x
tBVIgOTilCa5fOZPrOOtm8X6yp7ZW6xskfRh2VI8ANqDGfTXFRDd+skI+vN2OeLq+fTL1JI6WEOO
VgTjw/Tz8U2uX8rKb9n7xvStBn9mNhYv3q5ReTYmsDFNn4aeyJ8b9Y8iJFu2FkchC4VORP7g714z
W5O3OBUTQTdKLmNd6PpLTs4qkqj6RtB5a+uYi7MQqKKyVkJkQxIhgs4h2tSEtDihqjP3dKt+Hlt+
XUBnzq5T9bFrJV9oxF01kL0pJiFuUkV71cnGbTKGSOyzlDgj7wZH1grN6cWu24siSCVMSr7VeuxB
TzsBjTjdQGJtTdP07zN/EwpJ1OeZYPnob7SbGOQDxe7ijeNgy8jinJU1cBrMEi4GcG/bTBHSCa/i
SN9yBVtmFp5Mg26tpGTRT+AjKiQTNMQDxOHGruF0XiOca5u4ubOZjNta1wsXJCZD2UOwcoq9Sb6x
qwIhd6c7S4FYBCm9jR27egjNduzCAcXgGNTwxXlAX/ITulBHN3cjDyXoeJi/iOiA+4NX8er94ZdN
a7qyzVaJAj3RyIJ4uI/OokCwwyfxS+vJjpjdYHZ9fov3gB1D51febV2VLiyjFtEAcFZDrhP0d32x
jSMzaQojtqBnKDw3IqAwj1JFbWIptrQFfL+sR1nYWmznhEaMtWZYBHKNBrwcpTYJWvzR9w58AsIN
tgSp9k3drelz/XY1WxhdbEDU3A6DpEJFD+28GN5rWzzS9ErJX9ryVSi+Er71XrhYPwuDi81IRaOy
WBGWQVNADGF8bGN/Y4Ve7IeFhcU+TIUxTCoCVcSJM58g8s53/NYKRiTCrY0r/LS1lrNnaqoMqSwA
ay8KBdOu1kY8gyEQWOb4T+WYAkUp6dkMX8q6dmi+WTKz9r0g6yAZwF2porEsX0BPNKSnrAE72+AI
WGtYjGqhofccIvG18RRFEbTh1ealN8h7kVWPShTe0xTImErQHyIV9B2oICOfJap3E6PAHg2Un1ZV
8Pk3uLgU4xOgwVlB0b+Ctktr8Qkmp97GwoiPTCJfNd3UaqEaPfjjlijehc+dDGkKuh51SLNeFNem
JWqoUxHLdzQexyw+jp11Duvnz0dzeemarKC7QDPQdgI268ILUEWphMQA+V45o8p1Z95A4dkXoIO3
3V6wMiB0x4HioluwCG7f764uqeUM4tFKGcgRQQ+56tR54dSgiH0+pJWFO1Hpgeu2UNgAZfLfzVAj
NpW+gBkK0EuVIi8cQ0LAOFlQNpbMM9RzPrd3+dZFF9nM4DK6kjZKE6nphzAs1K5VJy93McSvGlCy
AuWAWK5dgt4AOo/w37fob4YXN8xhFDWDJ/DgevQstrsYeT8AYSfd0MrChWnoNq4BxkdL8cIp/Ka1
u7hnKtlQmHKfl0EONfpAo8abkaYPYg9cETHApUHMuvZiMdwnQKOR/JAJX/F/8fE2CigZnBCNEwRA
MwqVZ6t8oByg+PxoUNCb8gPEtcewRgSa7iIZhC/5QR0eMk7AQjC90joDLOpAVHgYvxjJa08OE+FB
jCVbT9+i9k5EtUpa3bKaOKn1WJgP4nhbiZrXh9wpQCvi5ovAHmLtoePf5fGm1J+b5lriCsA+6DAU
lQODSkjbv0PLHiguCnDeFf4vWQs4l67bKRqMK9BZZQ3K8eHOEijc0sOgfNHD3h9r67YCjlAYdhGQ
dVz4IRSdw9raqSvdFuRDm9xn2uAIKlhYFWhHmQ7Ao8EM9Pq36HjvjB7d200wktLm3XvZF04O5RUe
FbY5vNTCfceB99PA/WlaLwftVOeZnWn3TZ7YaTLYLHkq6yveIqIH5UcK5puMdF8fv6hK5DBTupKr
1Gb5LeM6eLq3ovqsgkUoyI2dGvge+XU8PkuVho7SF2H8TsMv4AhC/qX0aG+4MQf8cYRw2/hF0Q+o
mgWFN3ci9SEjuitaMiZdcJtydJrkre3wjjJOEGoIsu7UiMyto+sEXYVWfmbDk5CeCo5On6+yedtq
5Wlkz0PcukJztJrUM7R3sXgWMhEF9yBeflD47qwcCTU0BUVqH6jljzohJyl7pb1qZ6SyleRrrVDs
qyCsn6Je94YRkiIA2I3kVUlaF2LOLumZ2/bUtrQvRMrsBgTFqilcGSnOZLzvkWpJ6Vs/HPsqs1N5
F6PsUVCeJQ6WB3p4DbF6FbOnROvBA3xtUGAjVteFeUoKE59zZ3WFS7MvLVNcqngUpC88V1wtPkkW
8Rr92ehbxEviY0hRTTu6Raa5GlO8TnvOhN7L+x1gZzuxfKFFiThz/a3proUa8LXexL3I6k6Z2UMT
s9XuRAVNjwMFvKQv1CBE103fQ4K6qBK7TNpDFEe3vOgTV8wfW+lcJQ9VBymWMUTcC6ILLfV0sw00
Xjrgd95VImRBWxDi28qXBtwjkPCrGpug4ILG1DYiljhcyZwaEBFN3nWd5DHVV1rZz0WUlTIE1iDK
kkR3hvakaaMXdaIz8TlIK+BAfKzBOWtCZJbTKhAbcLaAKbNLq7HV8L0dc0ceC3vIH+sSbVVC67fh
vUQjh0dPQ1fuQoiUotrHHnQ8mHp8nPxH3L6n9bsi3UKn0U5xaYsLELVayWmVu9LEFbK758O9zl+l
8XWkvQMtKHtQv0MsqYUA1pgf0rCDBD2U6rELQEVIEwAuTOoMSnTVCgy8p3d0bwNiY+2HHAqTMd2N
MToTIT+qCFJAMvAFWIqYVMatF0WPnwVaHsH524uJ8jWpHmIRTWCZ4llTO6rMbWW0bgpgddyoehhw
8xyNZG9IAvwbP6d5fpCV8WwpSJqgf9CuhRdmoqtVV1HInw+o122uo+KVM+2gDQgZ1BNbpQNAs2rx
l2P2WI8pelyhdBW9jWP8IuqhDfWSWzyXXYkJ75ZaniIdoigVgrxhY9ldqzoM/LIKxb58bGGxB/W3
AYylySQk4ytby8Dq1RtPEgvIIaTFWVZPKeSS+hQ8Cdacmpg7ith5I21PUtP4ZSU4fS3ZSnvSi7vK
RFcMEgvZtUmJUzbE1ywI6ZovovGMK95V0lturItBGYI31x4TIn0XMv1Qlt95rAd4dXtKInocaJey
P+nk0eI/CsPyUqsDDTIJiNDuGoZljqIwp2vPxVTG/JWJxV3PR4fkIvoRQLYKR6fKvxcQ3GshM5QY
QKse8zjz6/6NN1Kgpq99ey0M8VGGkHaIo6pUW69oGdZ57Fcpqt6haKoICZrZsPtKpNCkFGnKWnLL
iWU0wGlHteZleu4zwOsiIFch3yYW163Q2VEfO5l0qxnvOHLt3DoDGRenb2Vd2mP5JdKFIx8eDZIe
hJBDTS82X0srcXXQzcLB+hazZxRwAS4nWIc+vc2kHvUaNPnBCXcSXb3RqXGbDjJOVjRJiz2gmZri
Fw3fE0kMIGdL/CpkewBAO1sVx9pNi/7YGNobUyTXQNO+2+I+rBdM3it6KjlClwy38tB/43mOXQSQ
D8VVCQfWTVSl+9FAja1RfBtofiJN2To05K/GWJ9aTT3WERwoOnnv2SCeTD5ejbF8B4rhoSlFT4qb
WyvMvlCiH6hRHSERhe0GZ2dW5Irx7o3EoYxlDioClAsToBWLiarboR2QVXdjH17rLLqOBBRRNPm3
WpBfGpLZJoOv6qU0cRkRrrSCg3gKyVQ0e7taGz0pPXxT22U9vCCQdCQ5iG14m1SdZoeqee5GdOc6
JENlEKbU/C6E5MbEc9tORxB7u3GXJr1vCNIVj8herOJ9yrjXR7HXoYDTbJK9zlQPP8fp5OJNMIZb
FUxRifb5XT2wvRQVFeYnj51RD29aof0+KJ3qyjj95MoMg6IZ5J1elnvs4Zek0omTKPikKb82BuOu
GgEVRbV9Z3HhiAc6yIcMJP++l7nbx+0hQ/libJsoXoUOMxD0BLdK1jEjiJl6GHLmpqFwI+r5NVRP
8utBZpJDdeE1rlPqoFoT1TUo6RxwdrcKtIc1LQ7yIh/9KMy8KrLeJam4AxyKnKK+eYqTLHZ7rdur
guX0JPbBBNtj2nZEQmyP1LdS1J140jVgJot+08WGE4eAkfWdbseJ7tRdci0l6aEDvEpN6EGNU5eo
gheW6Oi0ImtfVFiMKhR2VSgIA9au7DQjv04yBeRS2R+JYqPecc+aGjesfET/vmTT/Es3DtAvBFs3
f7bSp1KW7Ar8XFr9GAR6FaV7jqIlBUAxhNUBl3YGYFwN1FOgoaFSEsAeRcmuKVZsCu/XnywcC3La
OIXVdQ4frfuwbtxcQ8/J2Mu93RHIGePTN9ChU3F1NH/gSziKoQN+Ac3VQXCL+jiCIamTh5D+SCaS
c3Mdg9lqmncITfaa6ndR4Uss80emgKLcOBV0IPq8u6bxXSaTp7B41rujYbEnGj+BjH6N+QHv4VgW
6o40ohcN3yPL2o9h57WI5BnxtdUrdqoMfqi0OwnUazl3NfG1GK6KXsO6/xH3+OGh7Iu4bRcNdDuo
YasValwF+fr/RA1XIZyVeG9NGsNRU4I/28b2/zEiZ3id4aE9lDdJhpJe7StNk4lf6cfSf38um2jK
1k0TqAH9Qp4FyMiw1XP8CCMBaAlX+AIJ51b+ntOt+MFK9AWWTFTFgo8yicn//u4TUOHL6hKWdEF9
6a30Lu+zjafe9LZfPn/AqTF1dHBJ5oXKQRsBAmcl8Jdx2IFRJvuZgRghukgaILWj7OXzh+VKpAHt
N/9aWxYCAjWrazkXy6A1yVOsZIeO5a5hhbi684fPTa09zWV0DYMmD5oUVHR+nzuWtLo14nkSjFJx
ziatjVppjrXVbtTLb9lZhAC6vADiK1dIkOvfe6aB9flNw5XhLwajyRAEUxEFgP7S74NpG4YyUTyM
g7hCn750k6o93NHXz42srTbM079GFjOmy7zlEeivQTPusiHFM2jciGNsWVjMVRwNkdVzK8QlRnEj
0nyPxi3Fti0T07/Pgs88rGjG5JAELO1uChGJsMltfT5Rl408CI/MZ2qxL0f0oUm50VLkXSVfdxDW
PpPHCLVm8U7e0QDogat4w+nI0+wvN6oMwI+qgDmDzqtpI88GpjVZVuXKqKHRsPcglYNQenjqvuX3
ZEcg2V17IPS+aE4N24LmFMdos+jsUtVtGjb4PwgWygiifmS4Zj9B0qPEiCjH3Pp0j6sDqKTSvXWW
nakVEMDH1/pYPepucsVs5lkHft3ut2P8l0nv6VegUBURfuifXURxM01OprcjfoULbTm8aCDrVu+M
q0kCqb/fLoe4bPFcGFwsKVmsyrAeBhIY92FgfJ+GK+2AykDSJj+CIOGkqPrIUEK6mT5e8y0Kwn1w
YYp2qQXIrIrpTCsmri7UB78jakOhScnQRCwE7Kl56yKHBv9ZZBbDnRtdDLfph14BzpkELaj7FQiG
guBu7J+1tQx2hQplDBE9LRfVi7zKiChik6JVEbV+zS0uV8icgLf5CmDrRkhxJQYPdS7ocCC0jTuA
tXQ6BrPyVDZo0Gi14pAezyKodR9SuY9xRQJlUO5e1ZxcR3Veb/i7D7+83LRz24u5VK3KKNPQolir
etCjbkh1ikP6gC5QZOEETz/xH4pDD7I7+O2e+FtKYavrB3wQTDG8BsLiv/uMpEuqSkW9WkDM9IDU
/U5H16saqRun09odAvHif81M4euZX6hB2UKyHqlUdB5XNjUru2gRJUwhpMEll5R0w97WsBbhcImT
JGWDCs347BhRdHajhzHequ5fjYHPRrXsra5ihAO1LM4C+bY+9QeQ7QGoucfb2qVfkSmSBqT5/kTn
dnW9/prN5ebAo5hZQ4vZRFRkJ+30PR5fbh1sbYvN8U2bdPbVopq3Yja11k4HyuhSF9Ew/QZNyx6E
bz0WiG59JaRe9/o3mx/3TZxkuAteqJ0nWkhE9BnAcaGNvN4j/ABsTmpnJ8nB8YXM5sZpvbo60T/8
IYlmXZRKa4Q3HWVAXTPCd3GDoqRSqzw9iZFq7BD1U9C//PkQp119setnFhczW4pZk8e6RoMs3iP4
YdcQfPncgrw+KHSa6woubBcSrk3Bedz0OpyaQXahCsalIgF8osZQlOkzwZdELFFdw4pV5FMjWA95
jzDwkCkPrdAEKeL0rcWcfqy9rs7coWhdNZXeuMBB3K+ZR6zKDkP2vWQN3lKicioqbTeU+saNcy2J
bgJeJKHnU5SBUFs4qIaBhsx5SKE2Tr6OJ/SROaYbncAHB7GC+PRqSwH5skd4Ot1mFhe+iscJh/oN
CgART7nV7rUbNWB7850CZQB0hWs9Tqcr9xBfJf7mlltfGL+Gu3BcchSFYlJjuGJAT52r/8At2EsC
44t0sA4a5Gg3cUbT4Xa5FP+1uKwKUwdEA5QWslf6lYg8nmTaU8Ne42KvPTX3yX9vFPh9es3FQ4WP
UB7XBhx4AulsQfxaaXeoTfp88V8WxC6MLPdXBeyW2mIahwOCXvdsxx3AFp2fBTvSzYa1rSlc3B+I
GpZM7uAnJ7rsgBIFRF34zvDYDwgYuybAPFtCbRc1zRgf9J91bAuUWV5o+5IKXBW1wRpVg25fnmNU
lgB3cRMflK2ZXBvb3NL0Xp+dAW0mxnUptD/PAO3UPPJnE9VIog8+4yMiQ1sFOtPfWy7Hub3Ffk/i
MM0lC2eqRUdoRknGfcX4sdTLh5Qn759/uLXNNre12OnDELMEF4UsqNQhKCA1ZjbShrrtZYPZ4kst
NnTdZAJIhlgbfZSeaYWUgyzRPVWZV9Yxs81eebegG4QGZ+Z1FBLYJHJFMf+WcHmnTvkUU6+RB2jw
Xxz6WS3SJ3mHyiEjJGzrW09b75O5X6J2EUvSc15h1xB0d2NvGsiGIrcVjcmxjTVfEOgROaQI/p++
j2b8VFd8Yyut3dtmX0RbOAfSUeTUaqw22r2MiFVXEJ+y+t77/LuvXmw0FLIA543ImbksZxlrKaqG
AR9+knJurlukJeH2uK3vW3/EHSM7549g+eXc2bpvrwYG5qaXa67RBQo1FNyEqXxASQ2yjWRErk3V
riWN3Lei6Fd9JyCbLUMjVSleEH7zhMF4lgYGlBEKWiCEB5nAjRlZcyjzn7VYpmo6APoJnWLQ8Rku
XN0u2UOdBQV4m65rbdP9smSJ0y+ZORQzNdvBCLEhcKx2tuRqxwJ6Hxlo7rbsF35c2eXV1jN5y+Zi
WVG9DUkLIbSgiW5bsXNyYwuZvua25qNaHDhtFglQdceoBlV0s0zcIzN/qCQwRYQtVdPVK9Hc1uK4
GSJTyIj6sXrx5nfAPAAx9xy63QdICsFuyp2ti8nqDKJqUgUcW7wUTDFJVGhCCpsSVJcslDIJ+enz
Jbg6g78sLAuKjKKztLKDBTF+EbQRME/i8pY6cb/73NDaUMDJlSaUv65Ky9e+mSO1FhroPxtQUWJo
X5VS3dpNa4fm3MT0E2ZrXIRMbxxmeFAM6CBxJtZS5EVXCnL/+/hO8eqrYqPsem3y5gYnvzoz2BVD
LxMJjZEluVMzipZatNfV6QlK1v7ns7dWO2dCihsTh3JC8H8XB3SLxgvUK+bYS57ko7IlQOxgj3Yq
lJCg3OtzY2vHwdzWwlmmKm9iNYZk2FAe434MOE3cDPJ7n1uZfNvy2JtbWfi+yhBMInUYUVognWxp
Xpq+RuaTHBe2HqqOKkLPR9rKqkw//X8bRTTt9y8WJ8SE0mWWBWWvnXJ2rICViQ0LQenE7yVjpxqF
+/kwV8Oiv8apLDkqIitTGhYdrqmieFQy3QtbqA6OEqrPiueBNt9MwRQe0PvXOxGPUBeGB3EP5TXQ
tIeN9br6yJr/loW/JGGtFhUpp1XUodjD0R3tGz+GewMkwsENfdzX3YlN23zLcdfZmomtyV940K7W
07qDOCUu7Nn/Y+3KmuO2me0vYhV3gq8khxyONBptlm29sCzZ5r7v/PX3QE4sCmIGsr9bqTwkqbgH
YHej0Th9zrcBQJlvtF1OfKhCYHr5cdoBhjt+B8KltEdLveV8B7q2c5+eyQ5TkjR6YeDTq154Ozna
Pj0G+9xHr8jjH30K/dPOWWNSg2hK5ZwMYL1PGu0qKdtbVc0M6PzmD2UOH6urHM+3/X29iGjkhvNj
bCg93ounLzNEqFAU/6y07LMuxp/LSY6dRWqdXMO0SaeO14Aw3bTysIcSwEExA08kgouzAUiL2kni
+lFfsnsyJEDc5LlpKwGor9tEv+rEjHN2QB5la5US2MIhPYCSjmV4JYESS3MGAe4iw5u2PIuSnRgi
xOVm9P8lY7FKdDjEtt1PWXM/YUg8LufPcagAuFh/q+Xwh5EuuzwAXgRYSpTWu2mYvDTpbFU+jaAW
MvUKop+ACEfDfmqGJ7NfLBmgorYwj3IrHpWyOIlJ9Ck1BVuOWvxvppPihT1awt0il5hmyF25bOBY
NcCRMogAxudB+xLm3QmYA3csu8s5mT0xj71MmB1IE++V+EcHAaamVixM/uBJ/Dv0b52++TKImj3U
zb6t7vsZELZa9vLm1E6AAXbf5/zT1A1XJglABmVCCXqyq/GUB4NtgFp/SgxbBjdKE12pABqkZNk3
83E2lXuCcaA+EX8OYn4Ihwslmg9mfVKXEYBX9Trux4OpohwG8nCALFo7m54SjjsTNxQqBq0b0WES
CshJxlaXLZZaZI5Q1w410hgqsOL6IR2g8Qgy3EX5rtb1RTzk9jQ/AAJu6fAONXzuIuVQt/eAvTt9
Pe7mWj8OIOlWwFFoTPdKHWEUU7kLcyW1pXBxegn/Um4uUuVzIWaNZeiJnw7A4M2RsIOapgNaLcCE
NKcOQT1oDp8pxQywplDplbJPo1b+TOPSHuLKK6UO6qOTF+KBGzz9yIcYr5qAIRLtCps1ROEpbUQI
QKo7ucOfi5mmehTsOQdeYRksgs2FeoWjT4VPqmRftvl1LQB+3YBaVUMmGzuXROCVhb5XSVGhsbFv
DCh4TpPTtrUH+gux6A/ycrH0NxifPAXVs2aIQLFEPhBwuxJCow0ApZOsWwZUdU3A43LxYWljGxvi
GerXysDz4tABG/ojhe9m4cNUdMelKnHBTHB9CGSr13sQLIMvDcxTbX7SZPk0GIJtdrpVUZBE+AOq
aj5gv7t4Okn6ZIMJ8EsMlXAl6K+bKLPjvN4nOhTodAjYyNd5o+ykSnZxXNhRm57EuQbmcIHoBwDQ
4+Tr83IRk+heHxpcYxRPg164VvVW38iX0filM0s/1L/1WrjvJsMxpQFs6QAsm4MHgDsgkBO04oA9
LowAkM6fQXQFCZuLpEHzGSDNOkhOgqQcNPWzlHWHSmmdrBy+psCLKhP6tX0OobxLKlFdyRjaKjK3
B/GPBOx0pRtOgxZmXz9BshUPA2BPCj7PILDvlNGa484BnNY6n/C3MjAxJVOXNbzRYdLj7VGvKOh2
dajewEurHytQr8YQyDpv4r3QGdoMkLT4nf+YMyXs8Y4WBiVtWor2eCB2ctlb0F7HAH9tC3aH21Xo
CVdAaKOJCR0it9irVnpdgJe1388XKY+XaPOKvf5BzLGjpnoxtBMOeNUbH6rL6BqSlYuV4klL28X3
ITqp9/0J8ySc4n6zYsTsCKSzdHTy2RoHIs69auZB4qkDSkYT64/QAe9jTgNu89kONI6KIdEHindP
FMKkxhWOVvLy1p6GFvk5QdsJ2Gl32acQqt6ZR6zSTh2o/Tny4qBjEzq8S+fWYjE7hMkhA2mSvHvw
xxiClCwoY2rRuKrS1s/MIgTWFZqM591r88pJdFU18NcLJ8lbFy6Ksl96rU7QMBHtcI9qDTTGaDqC
wsZuT9WnnN8J31ycQQA50tGN19l7xjDq1SCDZQAOFBzKx/imOCXECvzqonZAXWc3eG1XuVu69WqC
15LfVpkbhxRNcZUMJMGZUNXQWQxRKaSBbDd65U85mNbHRt2d39ytu9vaJHP9yLu5UxMdC+0LqEOa
tyGI4gPzCXranNvUy3skWwq+WjLYO4cG4QqpaWtwvGD6wgd2TbBmSXseanPESbKUTlpoaPlpueHh
Qexz3bVAMKjN5MotZlT6uvMNofqWjhOxB3UQdlFXzU5LoOyxCCjyWuWHgoF8oQqu2kXcyyPIjtrl
UzInNbJrgTFIArxx1QBIRnxwObqxuABFOP5U4yKxpkgAIjf8no3lV00gwL0iiPs85+z25gcmGkAF
Gt4XcfK89eRmIZgwgyqsK0+zN3V3Q7a4Qero+EUy7/rKs8Uk5aCZlHaKIeOHeQwPXKl+LGueWUsX
GAu9AIaGE6Wb5l7PGZazb4xHeKoaQ063kB6NLjghoC3AMi/VMtoX0czpBGxdotbHGtNUC7uIzoAZ
IMrQrkQt9sJobzS6ZS4HMpuovrn0c7xzlN4BVk0OnG/LMghi7g0uZbKkZ0n4KNixnfqtXz32F/Pt
+cjkrZDxlUVOZLWAdLprtJMXFcJT1kdXBWYvpTICvr/fdVHEGzfbakasd5XxmbkvBqjjIBtgesIO
04txfhTl2Q6lazG96YLrVOYExGZbYG2RJuLVtlYSCAozmboNmuEqLQ4ccwd6ZJsShJqOybmr8b4i
TYcrc1BymJs5QFBgrgnDWv3NqOWc77bZo1oviUbKyoZY5yMOldFAZN9VaGdHLiDey/W0q12+2uLm
Y+PaGnNm6HlOgOiGX3Zu/A0Q+T19r6WCCjnYAXgFzuYDwtoac1wUcjNoCqa6AMoAZSDkBBrNozoC
qpve137pjvsaI1qco4PnJOwrcaYZDQknSEpOqnlfBaM/SOn3yNAOYhd+zhMdXJCS+DOYkmslLK9z
EDn1AJmPUnBzPiSpM747wl5zHPt6PEvlUBBtQckD8XB7wNULXP3mlV4E+//NEJNslKCQx34EfR50
qWx9Ic8KqIDG7M9p3lC4rz4nYXJMOHaJXgZQBhNvFhdongvBVm5Vi1jSTr0ApTHvQ9LffW4DmfwS
LouUJelkuAM4CUBHSAlnTLtv9qVPFffqgrOPvOggTHqRFXnSVBPRod2RG6q/DEWI5hc08iMKf5vV
1MpBmPQylEInJi1a742kuuAaQmkCymPxwRhnTuLkuSKTZKqgU8MRYyEY9M1uNQUa6ZXwJQNA3jrv
iZxTiDDpBao0BRjfoLSa9+pTKhEvwTVXWMoU5LYz6ihwHgY8+WjOKcQKlDZozYYZrUmH/qLJ5sYi
ZPw6GPX9suzVLoMwcHmYhyHkbCnnbGB5QcQG53sEpRavEPobSYDYa6KbnKvbtg1QDKAIRK+QRTxK
ywjIkk79sdUsMtS2mn05/8E2XR71Je1vA8OKp5K3x4/aFmWiTTABonE67eJVLiAMF0FvBadl9wHA
81bltzbIJKtmVEtQKkQU8DzuJp9e0BDXrnH1nPvJHlwgNobxTzzo0Faora0yqasqlwX0ZWDGn6tv
QXcp9RAJI9dlInECgLc6JmVhgjED0BuneZMIuwXjW1M7+zB801bEj3Cz5ny+rYBbr4vJWG0WIfdL
+HxKCExuuUt89ZDDsAX5bXUn/GjxQgE04qn8HHLz85Z3mjpV5zU1k84OvXWdJZYw2hRCpFftzJso
yK5oP5CzPp4NJkUWRJiiDDqQblvZVL4rsuMJxMNox97Q+zy0rqIdD9az2aBaL4zJluUkdNqE3p3X
PWMQ/hCB5mxn3tH+VOIA0OdLh2Y/QCYwP4Zet4tuhYdup/0ETacd7OSj4VcOZxe20vf6BzFpdRYb
RZciE1/5pO8mHL3VXQDW7KvWjR4oEAGcwNENL2R4W88Ub2iAQsR3Ri7H5RhPcORKDwzOtBHHBNtt
1OLWaBUNJvomOhaK/iWN1YxXRWyG/qubGkyGm+M2notazr0QVJqjA74xDJvoIAGw8Sp0Cx0mwGmA
osls4zvns9FUxtYvq89mMKkuEUKJFD0sg9DQk5z45baingQvdzOPRwfE8RGWvGWSZyHKalS9tVle
TELkQYRywTAm4YXkZopb7Sf9qKsLy4hetBGPaCf2hwURKd2vhfVU2R5d1S2qD4iC81bI5Jus7XJo
wmGFc3KoCSCtaWJnNefKx/MWNuFUYiqMPZLaLJlPcgpCELnp/CQPD5Gm+ecdhLcgJs+k6pQVoZ5C
EGJOJyvSx/siXbSdqFWcJ+xNQ+ggYeJKhKIQ22nu9GUB/ZIB36iui/m5N277ksNzt11IrGwwzh6B
CKbRYy0H+JkcwO6Hnn1+ScCtQ7nKeRoMm3c8TI/9XhFznkMBvamDJsHVIF3waiKFd0XUfgFbgd3H
yqWmK0dsxEWfg6FBDD3Kc6uN2j7LSg5mcvP6vv4hbDSASRkz/tAU6g+Fr1wuF9IVVY+VjrHLU0Tc
zJarNTP+X4kgS1NK7DBA8I0UQwNx4uTKTecn4PAyQCwGeTLGIeU0rCqzwDmTR3eDEtsQZdbNa7Rb
OWXLpj+u7DDnmVqUudwqSIxGXzoFcCuplh8Tnpzj5qibuTLDnGDLFEaloeHWQ+E/7Q05yLvMySKL
3iJVC3dy6G9Y6SkmFjQ3OFu5dSsBM5uBKzOdQWU15TDRABXtDEss0YmferCqqJlTSwWemwNQbd+p
TQ3qzJmzsZsdF9OUMGJtQAOXsOX8DHqeRKdM+pPb+DrVDShtjHIGh9ifXdD4HaODAJIfTtLcPBJW
VpnYL0zARMgCREPeG1ckBONSWl8awOJaJC8eob3E2VyePSb68cgkgFNiwTN1P2NmPbRwLFi9+DlT
b3MQ5PxFll4tjonwsG0GORtw7AzyTzn8GRWx08iD+78ZYWIbQhcjcAmh4WpBnlvjLP+gPdyij5/O
2+HtHHO85Si4ujBOCg8dona4lyNfAy1Em1jVWHH2bTtHm5oI8jAgMWWW563OlTmMIFvqiYfiev4U
OUCsAYxfXgpeY4MDikfPvplVXu2xqMylATE/+ER0VyvG5yUW74NgvtH05NP5LdxIkkACS2Diw0Mf
pbB7W/+YedoisGGGdJ9EwDKhD2Br02mAJOB5Q1sbiLsdmBlA121iSJhx8wkSa4kmF7TbjY7NdamB
zhX8NTMmRJC5nHm/1H9ekL+xyPi6nmlqKUEVy83zu0gFh2U3OZxF0XKbKYrfmGC2b8YfP5R1U3iN
DLYo9VKKFEeHBpDRHhRSuc0C8AomW+OutbRY51mnmeicdcb/jbyQWmBZKOczPa7jA5iHPTprPXj8
iedNT1l9P+Y4BehHSvoi0F1lKi/jUdynJZhKII6lG5wEvOEqGEUAcyNeCkGrqLBOqYilrpVtBso/
a3BQlFtgIiNOh3ADm1ltjRYvBW9b1ECzKYGU0kQT4G0YFHnUKAB/gj3ZSa1f/NmdFbi5H9ofIR9/
v5dYoIZrB5j8NUQDc4sr5Qo6X/GM90mhd4Ys9QvwyxEpRGNR5tR0G+QEb21RJ1rdcFIpGmOjb2Nc
t3vMkvbeACJX/dB7gQ/I1rCn4mLgcvlCR7TGvYSjZ69xHJUG2ls/paMlyDKg/QUYh21q9ibwfKap
QAq5vVwSkM+1PzhxuGVBUjRUemj94cRk4lAERZEo6JBvrZ5ne96Bd+CTuis94YGYqF8plfJs8E6E
99EHlIuKTpEhAlsksR/RGDttjmbInLRd7BQNaODSz2r6I+86KzQwfxY+tJCHI6Y7aCIADbyyc6NY
p/Z1sB6io0qla99+2EESR/Cs4jIwe4UfYGLdLr3iIvfrHM+HvDbSxo0I1rBSFUrGsgq6+rfWWgGV
kK7LAUTaC2gLxoe1Jg7v/X57bRAgIyDm1emE/FtrUa8as6Kk2DtAGaHO9Y9elumRj8jBb37JlTXq
XasQUYTF7PISGC55Aimd0A8eKbMvQgupyjaQ9rKcXU+KcduAItAREUr+AGo80CLyHhzel9l0j7HJ
yAyiCD31t7+jC/FkUjSQpU9V0ZribAcp7Va9CAXVQ4FthPVuKf6YRRpHMdGkf1UjTMZmKBKMTNSo
Po1JuEyL2A9UriDQu/1lbND/vtrfuZGCBtLN5gvruN66ipO4v26WRgv5KMP/02zA2GO8RyVNOEcT
aOpFDKHOoQ36ugTVxnQz7BRbMnfKp9hdjB3HKv1T32Q5xirjRaTsgNMqoEIUYX5YtiXZjnfwlxNV
sxPxDy4XTf+u+mAsMjFJ5kgS1UD7xeYOOLluL/t/MoDKJXB/f0Yy1phqI6cox9GANQODTj5ma39I
ezqvrAD7aSc7Ph//u/KeMchUHBCPTQo9BR2/lPd3ZFJ8VdNv1TSRUTWSr1Jcc77gu/Bj7DEX+TAS
hGGRoHUz5omXy9pOHQ9dBtCr8KCHg6fOhRfLncNxG15wMGkc6KugVCIcI7Tn8q8OCS3idLwGcF3m
/J6ie/Y2FE19lCKig4WAPljhmLSl7DiUoMxB6z+0enQ7c0cGDA5Z0Ff+cq0A7uCNBSnnxcVWiWAI
81JaUiocclQPJmgHgYdVHVVyRmeCZq3HXe725r4aZGJSi8tyBlNfgAqZarkt+8EK9oYHmmVIanGt
bW/uqzUmHsvBWDKBxKabQPGXzpdiPnywIME72YKHqQYHU8UV9Cv+io/oxXlfbTPRmVUVWJxzqEnU
kR0+Fb7hJq5wlXrCjxjDnhDAoqzgvL7Quwc7xigToVM3aXUlAQdbiuX3bFEfxEEAB5NhRjuidceu
0H2lj9T78yHD22YmTk1zGYxIwqyy2H2bOiDQDQzANFbbCHtj+XLe1n9kvdd9ZcKz0QCaWmRV+Cc8
Qb9mB3uIn6AX/JEApQ75/hD5bY4VwQqhWRlpORy2wTjMUP/Uuq/nF7RpQFfRTAMhIygMmPXgFg5+
XLCSuq0sWASESxVYZM+boG7+bg06CBIMTZJR9jNeMYT6LNQ0jwYg6Nbu2/ZLFe/Pm3iPi6aet7LB
+ECErg8dx4WkEpiu05o4IkRFDHEGP3tj5fEnIRAtc/RkIMMG0FinV2JvOg33Z2zml9XPYHZTbkpo
NQ8RznwJoDDT+qUjG0qO6M4+9CAczrI59lj3kAJZTsLiReXp12FR2v8KsvFb9O+r8LebzN5wQHU3
yv2IdP3rOSA+jNeGB3JP5E5exf/uRsyYogtfnQyKLieDKNQYc5YjDB1NzqiD+0YDn2r3wNnDzTrt
9ZvJTHUIwvFSLQVoiKrHAFThvnlBtX8xYGN8Et2P3C848fDC3bdam5ZCUSqaW8A1wJosBf5Qd1aW
P59fFm8DmbMHUxmGDrwShPoWwANjS2weY1O3E54KxHZCXG0fc9CYrRZiChmHXBc6tAxcOlDuCZi7
AxpYdObuA2+lmwl/ZZJJKFr6r3OY092iG1Ya1HYh9/ANySoULuRys6w2cKVXVIxevGsmRCAsEAo1
+NftV69g3JJhMxuvTDGbmefZvKRSGnuQ62usLqz8tJk5uKvtMF4ZYbZvAZ/40hoI419F0L/ScB8p
gTZdfWWKSctThwJZTyH4DDSETRS3qp9iPeScL+9HnGiyWFlhsm5CQILbLvhAVA4d6H7xkSbD+PAi
96mi2gmssPebv2iCvDXMwuQyRBRoF//xjD+u1Tl+yF7NmzrXozREovo3/c7XtCE5eB+4F2wmxdct
NZn8G+W1UIkRysfpmTLOpbvlIrWnQ/oySvWBo4XeM97VCCt7TBLOaxIp8BbTFdC6Bm/TBbkEVT5w
t7wSleORJo3AdfLtk1iFlovgkkbamWq2zxt5pysVp826nRZXC2Lyb1pISm10KEhUsHn9vv1rR90C
X/hHRI83k+LKIJM6CqUT0xaTr6Bol6xlqS/rVPAx8oMJc0y3Dtd/cbysrDE5RMY8cJWaaDYG2ech
P03KruhCawFpzHk7vM/FJJBKw5ROEeKsnILooYqVPZnlGbwquX3ezvt+JhPKTA7pF1EvwxIO+DfX
7vOrQjP8rRMuRpImoYhVDcE3Of6hFycZ6jv/04rQSXxrpILQmdqYSPN/1aGlCeG/A1gVmYShVWCk
jmklSq3RtyfaDyZwdvpewqsOz/s6GvxvlwbNcjMbaHA1BdK7DP3Zq3C6EMPHWWs4jnH+RFZFJl/g
3R+HcocUL43ENsx+N5EHzoc6n9dVFk0BkckCRFJYzV/kdZ4tJkuE8dxBkwEXlLeysB951OLtHJMi
TDGtu2gOYig8lhfpkt9IEg9YwIlaVWTSgxRPal9qyOZG7VB0d+ArR+NYXs4OGhzc9hEvbJkc0YKt
s5IbHa+CY7ZLk3kvRtU+NBYe2oy675lYYt/6k8EsGi1+aYtNruIOJ2iFtLYBZkHoz7Y2NJU4Tv4e
WfMm+4Hs+W1ALWlmmoPaAe8fklOWz+4Y4poczhhfD9rGU5L5WxDm3/E8e+yU4Ggu0WJD8vBulprb
OdK/5oPBOUA5e/3y5VfndJOWCgYE0GJtSGcJlb+YoR22Hif0trMW+KZNPJzJBvvOa45yk+QGJOnN
PfEmv/aM3XSQbAXc7AK3O/YfdeqrNSaX4MkwHvEWYboZQBWWfgge5pvCN12Z7MJdE4IagIAn4Zgd
uK9122H/apnu9mo3A3CiNWQY/0a2fTvsX00xGSYV9alXcyxy7BoMM18p2lfOR+MthkksXR4EoxnI
9KPRJu6f3F/es0a+BMbrapgEE3ZyCtYPrGaGQC7FA1fP8kGwwsZ6qoE+UyFCR1VkR6jINtB14qac
/6gjX38Ak3N0cUwTXcbhoMm2CgJ2fbJaj/JIFJK37PoTOqs7zv5up5/fJnWmOukJ2CcFtOX/ebiC
7Nyvh6uX0lX+yCK3w5CAOUGFUv27p3MtmTFJmbxY/PPHZPrJ3mfXV2NMpRIWitIHI153qzQ8xlUA
MDSo0MeKnIhefw7r8EpKzW/n93Q7m73apFu+ir8sAQ3OAuUjt5hcoTpBIqZN3PMm/uMsfLXBZBc9
EoqwD3C0/00F+x9++WqNySiSWcR6meGTjZhQxiGVjPDLAKCcJN1/zC95e8gklqWVurJvcP1dOulz
0eq7MtRKaxlUDp58u5cM6Mi/3sjkl7Lo6zoXUPLNN7onLqBEi3fQAbWM2S4s0elPscsraP+jJ/Nq
k8kzY2rIYZH9Uz5rKJ9/tXE/UjxzHYVJKWTUu6xumRdGevaMp5jb0eI5isJkExCMgoqLOspyMsYL
clh8SvDW1ngEI9YLNoVL7cpJJwpTzcQTMJJZAE+hODjalll1xfkL5Flj8slEAgiD5f+0Zf64CbSd
nH87CouEUcsFtFtpboIlnKIK4nmFKojmDyTn7fP81SCTVgK8IYI1Gcsj7XPXX4nLT07e4q2IySRm
LtRmlMJBpBPtlBjDy4rmEzhmKE4i2vFmv7brMES3ZkDWAIHOBHhUi3NUlSBa0I/lw69Bn8KB7KcI
rT0byo8OeZr9DwT55kpXdpkgr0dxkXMVkEmS7TowlIOJ6QdEKoxdiEEcF2p8Op/meNM7VzaZYC+l
LM4WiUTe9IVy1NY29BBRaE4PMnSh/5wTgZZLr9belQ7InP3QyMQtI4gxLtono4KSb2iAf2/oFLso
QDw2VcqN0fYgydXIsCNdUdjLpPf20pNHBQrBBVjzOC5Gj4Z3R/7qZzEJYS7FyTBG/CwcVp1D2fVD
0Ut3lO8Y7xQ0EYV2bXipyyu8XzrA5ywzyaHI61JvwhbAtbD5RJISyiRx9CT3IO4NJgMyl5ECDVlF
r+5GcygcNQnby0oodxDIA/kl3vYOcgZCwFjVv5RK7YpmCSJjBbw16nXSysSu62gPVYw7tRjv5NY4
tUWbXSUi5EYL6WpaFK+YxkcxjD8NM+ZDhOpBmRt7AqkfhLsh4dwcA0U9VGGrQLM1F50l1yS/iRu8
30jVZxIKz3ouQtSkmMAnYxafzDQQ7GAUY2dUgBbNk7aylKnf5eAOsZDpryOxeM6kwc+M0M+n4DrI
269l1BzyRfza9/qTNgY3ulrLljaD0k6V1WO5QEjUIJd477lt+/E2mtJTICbXuTgex1qDVnJxnxvd
dd0m/hwKUM+IoFA9tIUPvw7sckHd3UTxfikqTONHMVQvh0KzCh3I4BqqHmVNjlD4MKyw6Lml8lZN
AlUk0I/JYDIC6PNtXZe3oQAFTwFXOG/cieJJuZT2gd8BOEOeF+UAFswDpQE5784v76ysU5kA0BrQ
9gL8ksVe4im9V3ItQmcFswe1R/zYwsXATh+jk3Erf6UI3ryyOo/cxp1lXic3PLfeKqHXP4ApxdJo
7M1BiGOvn2R7kBKIK0f7KT1MYAEBHNzqo9Y5v2aaks8tmUnZslmVKUh+MO2kD4cMYWBJYX7Th8p1
Ogb3RRDzlrhZJa3XyCRrI5blJQlVAs7U68zX3BHdJUhfzePdsgsuUpfnS1s5am2PSdSpvih6XOGj
dvL1EoNJlMLp+9zu/ngIlOZoE3QfkIbDgAdLu21ijjCc8b7ojW3Q7xRpeDLm1hcgnuzkbXN//rtt
+irYHQxdg/aMDLbvtxHShWrSBgQfbhmF4xyit6FWyXGCUHnYkSup0z2zWw4zkLTmoF9lVO54Ir5W
EM9MoUlS5qdBm3zZiCHIENmCHn1TlNJLldbn/NDNg3L1Q5lQbuW808YyLl7otNOL8gqCr3Z3QZVm
tKviDmyzoaV5GBi/EO7FPQg9k8eF86iylU3We8XcEhczEpSmQn1QC4GdiuZlWLb3iZpx+otbnrY2
w1R0GqlUcJSCmaWPRrvJFCcOSmdEhpeCZHd+V7erfxPCvBD3fGGhfPv5Z2MaI71GqTUf6LE70PlE
5AgveKb6h4Ij3543uN2weTXIXjcqOnaAEZgIklyYEbTzx3zf3aN96KQHuNgu9A1POo7302N6x9ev
ozvHZimyMs44OymNAarv4LQDyYKlSJmdtTwGyG0f+b2hCuumY6n/YrTXG3DmgiI1xDyRzn322Pxw
ryfbe9ZHOcrDuhaDl/HSGnUEpCgyyP6R0mogXHnzgSb0Vnm8Nslk3HBAdxQc8/QJ6e8A0/LWZq4t
Mjk3x/ealqzAwKCd+cI+vZq/SVbi6IqFmuICf1c7uULUz5fRwXT6g3lZPwl+/SQj+r3zjrt9wP2u
JNgnQXUB4SeGvnHckOVyzNubvsqusxTcnoKQ2LOS87oc1BdZX31dO4YM3kam1KZdWcyguVZvGl8B
9Tm0zwFLLQ6hw/PZ7XLhdW2Mz5J4DupYKGKvTpFFw7u2L8HZPVqZRmzwMQNbLFrnd3PzirdeHZNK
S1lRl6zPClDBqQfFKb3qc7EHaR/w6el9sYvBGSPe8DSaqLuc21ImsYoVkUqo0xuuoEmQedeD1l70
7thqxANbRmIFS7IzSiTZIKh4/rPZQVqvmPr6qsVYpFIVo/P+6wH2/6GDtLbF1H8Ecym1Onb/4Lah
QXihdo5hl37p9Bpuzrz3KZ4DMdVfmQE8bpoYNegGcP5gyrZw+xTk5vr3qRUtfXnmeM9WHl+vj8lE
mECccr1ALSZ7+kG6pMMi9NJc+iCNwrWZHyHcr8dkIvDa6UFJR30AHK38X7BRaXBKn4A1igcb5SyP
fV8UBCNRjFYK3GTI96LwmFSpc34HzydWcDO/dcZJMTN9aRKIYA/CHXTiZSsr0h9BLob2eUP/sXG/
70Isy04CeUVBbTEUQnEHf+b224t6NcUsKgsEVctljLxh9M2bFKiKykOh2LVS/ZX/galC1SSD3vAY
S8JcyfVS4aEZZ/uYHjpfnqBcLdjQ6TOQpYl4TdVMy8/n93LTLVZWmTQ9EKGSIqHGcAQqXAQZaNLO
G9gM45UBJimbQZbp0P8lbpzvg+ExN/dhDK03AvLD3Pw06X8uXoyrDr3p4O6BcVJMZr91Q8izJkEj
gkhlzqNbiIteCAO5BC/5bjHMQ60qe9BM+KB5BjsvOIeVWN0LQvft/KI3d3X1G5hcKYcEzEVTFLhh
EN6QtrgQs0/nLWzHwMoEkx7zGHMXwwIw1l8ASKgTvDvjVraY1FgrzZI1Go4ZjAosrriT9pEAIVDF
U105svhDbZt10coekxjTCTpeUTChl6+1d2kh3ulRe2oawcsCUEouEyf0tu5GK49hU2PcNRF41+Gi
Dcktacz2QtFbUEzo8n53/qttZpPXhbEpUuj0eQi0AcrIwZURLFaRRHaXPZ03sgnsMGVdB1MPKmdo
ar+NgBLDtGlIQNkno1mUX43f6Bh0aod+9gBJ9FvZao7tX1WWiFpF14AAfCfq1+UqquqmLcAMZliL
01rSXvVnVwflL6/hvBlcK1OMNxbxolbA74NZZDAfVXl8Do2Yc5RtPgeCdcZEiw/6Au+YAPFwGwLN
aRquIoPpzHBjiJLX1pzsWkgUKjVGqRpIu0cqx+6mJ67MMnmjktREJiEBP0bVSTuFpNdmLV5XYpda
4EZ6+Bs/WVljUkiPm56RN2aE7kfg1YYdmg4VFJvwHFKqdmFijbj0gMU18jiWNxPKyjLzCeeyMiGa
MQDog8Z8ewtww07FlSvaN7bIFZjfvhesrDHpJE67oAbBAsbWIf+CS1Z5KEXMpkFkM31Ul5tm7K02
vJTSL/F8VMhdrj0I83GCjOz5Vcucr8uWLUsiJFIrDjjhSafsxVF6jJUkwTnfONDbvur0dvAKUQSp
covJpSyQ4oORiOD4qxS0TYKRqqE1lzmG+9I48+UivZjN1lP6xQf7vyMbyS1GVK+XHJq3ydIc6zi7
TLuB46Kb953XzWTJB+PCJHpSokxp6+RJnLKj2Te+Jka7Ohv2QlTfQz/8SRMCzom63Zpd2aUutbrq
jAPgzZWOJE2ZDiZ/gcJv7I+A/H0EtbV5AK2MMRk0gnYppHXQlTAmV9M6axC/CX3smgQUyiaHoYZn
i6a71cKEOKiJPCIKG3PxpGrsnbEJfjZxQuxKlL6GJRc0snkKrVZH//vKYlpVWqcLIMqg879Ue82A
2Cme5iVbhAoaLjq47AjueefnBaHBpLZ4Rn9DBk+bO6PF8iW9Aq3i1XwcLiYTgsa9A03Q6la0op3E
6a9yHYfJco02CYPQgnigPxAvXpFWgCCHyyDLiw4msUmzJo5LgsQ2HwJP2w/73jUOncdDO/AyCZPR
glGAKFQrg7ecRMdy7B7KHgkFEhT2kCUP578c/cnvir9Xb2HJ59VpwflaxiDCiYy9ruENVVFla2wX
Ty9EaI+hRd6m8v68Uc4+skzzUhdVkzbiIJxk0NnVvUfSQLE1QQboToYsjBINT3nYPQptJ9vnTXOi
40XsbhUdLRRY2rJEf1CsSruKB7utQFUN6NF5M9vbSggKS4mqiTPXvQYMI0nUhMQNQbZod0t5L1WV
XQ6ZJ6uDaGl9fiG0KicYaC55/y1fjTJJNOj1OVVov0iKVSvJfywKL8zpzz5ngcmcDVhqjK4A7Ubj
Fn6Ru/kuccnlRwlpeOthcucojKY46gBNZ7VPxZEWRyAWxJHc2E7Ka9Nbjvw3u+2bl/m6iUz6xOPa
EkDK8RfS6NfUw6+RLH4P7D+S16stJmuO4jiFYDnHAv14L8c/aVdqvKZwlbK8AW2a9L9+PyZbCnGq
JCKK0Bealrd0Ivw0xt3K/6Ptuprj1pnlL2IVc3hl3F0l27Jk+bywjsPHnBPIX38bK9lLwTwLBd8q
v7lKswCBnsGEbgYu+wr8Vy15Gld5XSKHa4vFzHZYknCBH6AnEysr0H/9YqokzsFkn5QE7D5lREla
2+6hlFCS50760It05qKxT8lomERZK2GBOvER+jTgmVFt6yNIp+xBcIZvvHwsbwOPZ3UFjHW5qM0M
8e6jI/3V82YEL2kg3KwgY0zpFzoeK1UrW4Ywin0vAUbQvEO75qvIDr3u0LvtvoKcM673vRDQBG0y
+1YQXvDzpfRmndtfBlrwuEYHE8FUbp3c5VnuWsYhL2K7kmP3vCPYrrqt1srgCVmWasY8KbIr6+4+
5eqJM4hPB7/tXE+by4CKJEjqACpvuB4dnVCiXA32bFhI7UjDvxBFvtEW/VKNxZtcgeg9Z7Ec/8Dy
QmCYpJzDKqIUmmpuWxAdHpHcrK+nvbrjRUnbnvy0TgZdiFnJedUgvz5W4MidMRJJMO2S9tLd+UXx
7DDIUikzGHM1NJcXpnAHglDIYFaBFS2cmIjnDFjihy7R025qcCmsnXyYrikNSX94ZAl6QQ/v9rvk
9+4dr+jqCjaCpkRhi+veeUuLrlMVLZpUdbAhbuGB6NiRwG5zyMgLRJ2O9AtnLt+Rz3BlGzTiC7pP
8dgT0DJ8WVwjAeMV4LXU96XsmW7nG4HiYSQUVHDyTvySXrQgtuESQtJo6NyvYGKZKiONMYwYFKIU
lDLEnspbKngWX6e7MlC+nj9EPBhgGSL0GYpHUwRAjy9pSyyafHMfImSXL6YO4xzbY6F8tcmhWtSz
TkC3gUEwJ2t/dP1od9J74e2YFVmZKfpcFHPx2OU+ugImN383L7c2mpdfEKBxoFtmYhirzsscInFV
oF5Rh9EFkeZCbFj/0XoyqK1wV/Y9+gSRJeE8HbYzrycolxnEkeu+DtMY31C/67y6h6CbZFcQk7vL
HJ0SBfsLaN35k3wcUD3Kf6y2WBDiUDA7AIMMUbITU+LLCom8g8p225RJBA0rCxBu/gPGpeFjeksZ
ufWbYbTTXeqh95CzrZxgim3tn8pcnIs5QeABabW5igKorr7TL7EtNgLUIq0+xSk9buEjHQxqsaKf
g2ySW7fnnFC2oX9u01RtI0pesewU3/yZP1AWFQyYYdbdHR25exBdzD7y7wbH9R/16lcnJapI1VSJ
CIaCYNxLF+1uBp2ueMHra+S5KoViz8pOY2SKVfe4gineLblvfpW/KteouDm6Hx/yyj+PnbwDwgQ0
yIjGSZOAdXEY72jfOWUlPm+B98EYSEkqs26jNqog9vtQ1R+LVNyDUmLXpSXHEEWIMz5HYRAEhdKi
72Z0k2F4LHG6JPsikUrbQeS7s0vNnNy6BTs8SV8ttkKrpifkUpgYxjCnSI5q5MjTMJBjw+7MQx5y
SVs2PCpSHbJsiqoly6Abf34sWlBHgnnsmItb/Ai5OMMrLh+TuBGXMGDrEK6tsfn2oerKpYEUma/n
HsiOP5JdWx0MxwoqFynyF+AwZ3lsbjwFXYCSLjC4MYPE7Y85viGZowKCB1lDiCYp0IZWnm/mPCIp
V024Y+IBEzNOeqOiz1HxhA+81pEtt/bMEvMW6gV0dPYSPlvnjcIBekMITL5XHXQEkYiQQB/n3HIR
ZMOnPbPJIEgo9eWISYO3ZFk2AiGYotPgEJ2CVihzKsVR1tR6aBEIhbNbRtBry/odUbhPdo4dNimg
x2VcT5QBBB0eHfoq3fm6C/SvmZNO7uBKOV7u1Y2w56k2bQTy6+WxmQI1nhatabA8ZdSuTWUMNKm6
MiwSpGJxGFIe0fd/nMvf28nmCSQtSSergCaxleeRhxb+2i3j0hs0+YecgYDckIKuRFo1CwOQrPL4
RTcA9NlqmVtRdF0Xh4aJvsN5+IGZAWL3kEyUB1N0NLP6bkDC2EZG9uN5/7AVFD0zy1wRcLerZZIf
rz6dTwfdp70mx+ZeSbqMPy//aZOZ69GTiQhND6oECy9bZ7qnU16ha3hCjTIObRTiXcgND/hsgYyP
jdVQqjQB08zoWL9PstnRG+0wCeXB7OtbzmZu+PNnthhvO+pQ/IoTWut7HMYFuAFxcrsZMLWFgSVI
EXGHcXk2GcerVgk6kaFme8RuVFh3dIJ0OpJtFRAcfAFT7Ka3OMGOxMDOWJeylRgorMSjeG+O7X5u
dddq5dtcaz9UffLNygZPtjI/6/rWE/rqa1OoXFDaxtnfB4lNKkRDXytyjlHPv9JLt/6sbEahVJVp
6FKQw5C2+xeO60MkTjsMiXF6UTgIwCYP4ISHEqyzcTDko+AJCzoSDcyYWRBTcUdl1F09ygYHnqD0
zp9bzhVhSSWVBCiQ9bTPYCR+ZuD1kGIIWclRyOFq1nHuP5staDR5nrsKHcU0N5HsmkCH9J/qhrez
i7mOXWg559e2HUydTiubLYgKMVFAumOC1xgkJsSlmoMN3kdC6VU+WCB59jj3kU0bzHKuiGiRQqLl
Biqu1gMVVc2C5LKeXNNWfXGXO9kXzhp5d4HBnWnEOGRRAQNoT92MBNsjhE8377/9bKpADQeSmhb2
81esCE1O1MkotR+/jsS7EgzUQEWo6hILNy+T64NZfmkjuOIPbTTZRpVfGZXAeU5zPh6bIohVS2sG
5CR8Tb8p0y9tyX2v8yzQT7l6YPZ9ZqaWGoWg90dmzhYHNwJfg5qgBkJ5WcxdfJDKV2vSyKjUnu4A
myToiIqR1wl8cY8kNNRD/E0nz6YJ0MNXT2aC8/jWygAvjGHzA4gqoroojrOt9R7zwRfJVeerNuan
vDYIHfL1/I3jfUUmihnruE3LtgjBj/Jxie4yJePBCOdKK0zY0kIgGlPBlNcjoJI+y+6XmuELrjQH
k1mxwd6KNL2oYSvJf9KJc4SBvuDF+U8diY/2wM8jHUH3TBTIZguMNs/zoYUXiPJjilpxyU6DMxh3
y7WC2sp8sxwgmOQkD5k77KSb0CmA1aFX7c5/x63a4LObwQAMCMvlsaUsV5SuqB3sJkgCvXFHT/LE
XdME581xjo3K0IvMfduO01KmmCGPvvRCeK1XBk8ThefwWOHBopEEpESOzsAMFvWS6hSYx2z8rF7y
ZcQ5j0OVRosrQIvmeonNTEesovwU4tqey68k4+kV8YzQE7wyUhvLMLQlNk6v7o3JB8+wkxGeah13
5+jnW1lJlCoxVQ3oT6l5LZRuJhLQQbPQ7p026Efe4aOf+49bgKSSpSuKhoZdxm0TS+znomoEXxLc
trpT69nO+vt6/JygjTUL+6slGd1cnznYQv/sObPU6a6WGRmFIGCaDTX+WHOM+B8l8ZTiRyU2Dp8d
cNOBr5bI3K9UQDqkXeDuKGcdanF3j5RkYH2VMFyrec3sU7f3ZjoycHv+3l+2A8wslVbSJNyEJ9GX
/Ht2oHqjaQnRsLdW3p5ZZLx7M7WCNHfYWgLRTwNAJomtQ6s35kWCUDMpes63PNadz3zMP7q+JlNr
wwTY/dRwEN4vrdd5GCcG95oD0lan7ZGg8V/SarCNnqsNZq6lZfV9PckSOCbn5mupGvuwakDvEBW9
PUWa3yixGxPxM1QWnCifQCti3p4H1O0ru/oFzJWV27YVxwiRDc3Xx+aBCtIbd5REWxXdMsAM4zsN
Mp6/SUYM6tB8yZuIyzaf2qvlMVFApNfoBbDAk0weJF/1osMSzD7BXB9tHuZNPG0+A1fGGDgyl7Tp
E7R0BGED9pJRje1whK1Qs0ODZ4v74RgQIpiFtJYeDWJv2cdN97FaGYNCIwExYVyOaHQIpYu5lQ/N
KFR2Gsqc07HV/rO+/yzHujIRzRpnzE9luQ0KXuJGEUpjmH0XbelC8HrEU6RwxcquPheu4Iqfxp8v
SOdvxo6n5bLc66Yo9h3RcSloa6EMSrjoUEM4SPESnyeczoMAlnsd8Fr1dVQ9yqO9tu+O47lYNhBj
Ns2mGZFfs9RP6TzZ6dy7VniboUumBVvR+avOcV0s+fpYmXOfWsh6x8VoF9kPIa5cYfg3hFDqhFGH
suW8PblbyUCLmGugMZioHsulGTwP+blZQ4rMZ9yGxQCLKixC2re0xHQ1o/v0iZntFb1bvAtvMegC
ydCiFejTmubr3q/BSF+8qyvAwIsk9ALUnd54LDfD+pUxBl7a0uwbjfJUZ2lohybVPvLPn0X6F/78
XAgTZQyHin8oHWNumMp6Y5o3av2mPBTpB83MbVH70hU3mRbZBbfh7ch+ds4kc0IqHXN6gi7EgTAS
cCc14NQyDL+Of4gIZm1NLFK7TOZrEiZfkgxiXWJzIybVLkZorlnFR1EwbxNz3lk6uQktcFIY+UWr
tr5R14tNLCN1mjDddV36uV6sb2pGFHus6y/RPH010wL95OS7Khc/4rEboLEGsCzDH0uY2PFk/ChE
xYaCxq7vZ9caejecUySI+t1c6l6/tHaitk4f5qPd5su+1Co/ibsLWdMOYYtgmhDDGZbUNYvR76u6
tAupuSb16Gjav2aKagtXF+A/bvbp8zFnP1XSsFcaBGmvJwH+j3t2ssWcfPTxVGSmFJa/8nOv4pPc
fsKcrDFHX7VqJRFj3GrqxvsPCFCuKWcNX+Rj24X/NqQxT2dhKJol6kEDoIhoIzCuJGB+qAfnr9l2
GgncH0/3TGPi9wS9CyRMV4kr9IAInnZsaY3nF3TUbMdcJ4PM61nKJzL3MZbVVdc6lFprxUY6xh7y
m/Mr420fE6nnXRY1CSUtFjG3N5R2WWe2bLTueStbw1KA3dNymHA8SUg913l+YqAGeTgm0Xxpp08f
s2Dy410xvqDpmbc8xnUqXasb1QB6ZIjNOwqORm1XFoeJinezNAYRu1os5FnEHo6gEDZ/QiNoL/xE
cW9f+MPCp2rdDnZOe8mARh7rUdG0iP31ZMI8H4Rf5vATOMa8jii7QRc7u9HFy1gPP6A85api48ZW
dZEQ0x5SxCdDsRvHH3MSfuB84+3Q4fS7GIBp87CWe6QL6YuTkinnpXOcvjWcyV+8ssYkLK9qzNsK
BmU0Ug+yoohFEBGkXEvRToVmF3Vf4w7ds4jk37dClhiUGIoxh6jFI1R5G7fTdqj5e0tZ3jnFKofM
GHCyQPtpl+i3HL6m+ddRG+AkFVsDD+n5FXKui86gThG2FkllLDApP2TFtQR95vHTeRO826IziFOP
ZhKr6Pc6cnLhfe73yK06A+R2e5yQMtqdt7cdg1mQDJdNkAUekX2V1BqMAlyclCZGQwCQj/dyxDv3
26+qkwUG2xrTjJe2aVJMn6JbFbUb8kXzRL/0yiDl6En8R8BwssXgGcn1WMs1HAjqVpXLlYobtx2L
t3EMqillI8olyBj8ZIoEm+iaP3QRrw3xPxzraUEMmNXxBOIYBadB/Cg6olfrN5Gna47moanNj9Kv
/ELsdsh8ssjAVGI1xdxmiEyAjP9LLK+bS0cyH5YFdIlRaWdkuFIJD6h4m8kAlYkRRYzGq6Ffg1Nv
LKBQjFTY+YPO20q28cEw80qHtPQvxYNVX/pLpbq3g5TfW8n2P2DYqcqjSQEJ53FUUbLb2DbFztHS
r2RnOKIvu+hydtryW8RvTeds6R9dETno7UsCd6PZNJkBWs0QFfwBA9ggu5SuZjtyzeGes8cUAP98
/JxWzIDXpMw52DWwx7+G9nWXHF46tM/9ogyyjIsZiX0KmvS3+huuRQZfllnUyp4+j2mjUgHiMMxs
hGjgXtI9SJygGfDOi8F2RRSL1efo+7B8hZRO0mh2VnMcAHdNDMSge64WQApCqdnpvMbTHIpy9XJq
dt4pYSCmKFPdEGNEu7+eWq9pheD5BHZYoszCzJjLp6fWX/UJbBsE4so27hQ6Q9gn866vQPk+9d0b
k1C/bxk7H1HX/WISgnP/+Cx+de8hB8fYNgih1iV9kmewGB1QU0+8+vsMRLFCGz1BrurG4E12Z33P
r3fzvh3bEEHyKZTq4XhSXqsCtN3GCkKKp0iIbYWQDbAYl+nTOXlMIyoHCa2HvPGW/wjxTpYYFOnN
DC14w1IEctv1tqlOsyOVYrDUk5Mv1e3YtQdrUg8d2FVsYzIu0YPy0CZls+eg9faL5PQ7mBBGm9BS
Hlag3cqVT8jvuJht9wQvUz6BJdiZX/I9OTef7ZjILEqBSABnclDvVQ/DoHaLUIbyLfLrMtvR+ml5
DMw0cH59NOKaGHXkiOTjosNazNtETnjLDlLMVrPIfXUMK/4CNyGyBL8XxLZBZNIcF12iUDYx0W/A
xRHKtlhxjydnRWwjBCR/iDbQZ9xjEE1VHh+HTvnZKZ7zYbsgxiasi5Aqtb6tw+oY5J0JUFQmQIkw
mdjLBIkqYUelvkp32aPuqwbRDqX13KcT5pZ5raPhMNXsyn0/pKlM0EIMKe1J9xu8f4kAvUSYmbu7
DNBEMymThIp8/bm75QFjke55QOH4CZXBk7xO2yEtkW1X5uYwi7WryZ1XFplXQgLovCmeZ1CZqCU2
+tzAw+svUYI+u3YMjgim0EBaEF8sy39CwNhWFcke88k5vyJOvK4yTyDoCxlKWZV48ZeVDQyepE/n
DWxx3K3XwaaCe8x3k7yAM1UDc7bR7LeD5sheu14wQZCiMl43Nm+IgG7NmevG5oX7JQGxjwnESvur
aX4wjetC/dg3rVuZ/xTCA2eBHH+mUe+zymWMylCZoYLjDhm9zjMP5r+PN1oDbaW/ILnOW57G+Wis
tCQICbtWNTFSndfxRYuxRFswf8Rxe1NbYK9UjdmVmriyNTLe4APfK9MU21I3XWWj5g3q6Ejy5Nel
fsh1MQPxXhiIcuroVlbapEk7u66M0suM7K5RBdFFChUCLvpiZ918UBbj3qoUNKQO01WthHahD//E
EHz/XAjpTuqa2Lam/BIJv4sBIYTRIceZI0dvW50ClbNMczF+nv+MhvR/itn3dqvMg5vkoI8jcXqT
G3kTRJF2WOJOt8dIuTZG7aIFm3jwzm/GwGFjCAIpZlwuHRLa0F40bn5VDhSU/D+8AIC3Sy+/vajG
gGK2QHtiFBD1NAi+0uGjoD2E3b2hfRSSn6b2PcwjGyo1nGVyYhE2B54p0dOTh/ZL5sSX7MgzPNCi
y5E3+60dXsSHPkWqmgPJvFiTlcFC818Rt6jHo9EHYTra4nzLGzrv+CYPjJRLO81bKAOWSVu2etEB
ZFotRfBqepokup1UcvCfZ4ZBS2lIumXukeRXzOZjnkGOphJMbyk1Dlkfz4WyOW2tE2YoDeF8MjmG
J51M/oufA5lsTrvq5EobJUwJYSLIT0zM2CO3bcCRkvpenT9ZBafJnbOTbE5bMkeMh+fIE6GF/1C1
UdCFbQCeoXfGyWxeO6r7HGzyiLz+SM1y4xDuR2NARe9iKYp1uB2lO0xtYtc9COT7izT63oPVVZj8
ofQz7V6tTEcvbSk2OL78+CI+4/dY8aYumuoY+rUoeTXa3qTUjnFVewJYXp250y1br4lblvIOtOYD
elcXjEUb1pcmTRUnzuu7SqgOcaSKjp5CRUEUZ92rW+XOSvXelqQ+c7QotexCVO9SWf+UL4JH4hnT
9lF7LxqN1+nlhYFmKU1Y9pq89CDDAI8eB9E4TzmdCfaI0ojVEh/jWPP1qso8a2y4NxXt3BqwRvsV
SXPsVxRvQc3r5Dr6FTHHe355vFvBwJigVxA010AFU2AYKcyui3YvyLx4hbcoBsQEcbbQ5gmspK09
lFhutMuddKAjQS94anGWxE7HN/KSLxCQKFCHSbsdcZsFPI5gK8kc5R/ZwhSNRtzhNj4onAIQvWxn
7gI7JF9gPs/UMg1FyHaxwyHb9eX0ThN0o1eBnz5XZS/SHqlKTDwjmZxq/nn+PPAghR2+l6cFsV6P
zAXjB97D1rOO1g0GwxSddLFcIi2rW542oZdUnZwZs/fn18U7FPT/Vzu3KIo+jIQ2yrYPwxIsy9dY
/3LeBHfrGKSYYlRpsxrPQko7nV0suwbs2gZIpxUHnCciChFa+u28Tfonz505Bi4So4pS8SgOS3RP
KnW8SDE2XV3NzfK+QMRggALp+RgxD61cySn6a/xa/5wYH8+vhruDDFDIESllSLc9TtvMDaLH1I0C
JCroHpoIHaeec6P+oyPld5TMzgDogiBgVhnP0b5xJ+QG5QaEYDRqhTre90Z1a6/Zh6bNj8858Q/L
BItWaqs3MpwWcfw2C15Edkv1v1lBPzDecCanYMzBJnYKAEFCrhodgp9YupZDPKZynRMK8L6dSR+t
qxuW960GHjfc4+h/lPMn/y7toPHhKMaRypqfhOEticENVRRESW1xVghkRDJ8H03iYAZ3SQxopBL0
XtGWihaFY/PaIy8d1ZZu7foFaaXtXA96y0RV1nTk52nCcrWF4VRMRSK9Kdez/V5SdB3Yq0B9k03D
CEs/pT0NUztP8ZsIJQ6wnP9UbSEo/HxwucxQmzmLkz02KdNMQ1YNMmhPaAxA2appDED3UkEUIHA5
cjaBcWWO2cqlK3JJgSCLD50Wya7zbLAhrvpRypoQcbHJAcftkwJOHkPHx1PV4xTO6stpk9V26Gql
Qf/kPay5c29nm5d+3D4nK2sMFkP7pcHkFzALnF71fsXpZaIDkZf7Of72P3zMyhoDyn3SZdISYW1z
QFPJ0mf5H+IvrurRBAZ4Nidf9dHVxWcq3T6jJ8tsJ8OAsYxYM5bwTVX2TTxZGWNOjNkVlVjpCFIl
iCiIM7FFlReE8Eww4Vs36QpUMNAnoXY5tJp/CIQD87yTwTI1tBKIN9IGXU70lr2Od5h+9jPHgiVq
EMDsLRAZgWK6h3gA5DVA5RHwx0e3s7mr78KAcKRFTZnRrPQTZwqmVby/wpmysknRZXWd62kRx5k2
XAzzE/22ZdKBRB+8vNbNy4blNiPUlU0mlGv7MR7yGC56Nm9HSzsoUm1PcvsmN60ppixCZc6AoM3z
pQlWb3Ua7eygM6xUIyF2o59UD45qttd30tfzId3mqk7m2IGnqoKmRq5YUHfuyJ1qIHEMWuDrrJct
DgRv3q2VIeb6hmE+RNKCebFyih3Ep4Y0uOeXss0WtjLBXF+j12QlznPE9+hE8KMdxsFp3j1xRDMI
7evlClytoccxylsXE1bNeq/KfVcUwdBaEK5BZKgaI9rT4kL2wFv9qZ0lfLsxFOxayPCEx4ACHN0F
OgRvlgYyjWk17zk/ia7zj5u/2gf6k1e3Y+6I0KV0NohW25Y9rZvSQnprv6i2x7PG3P9iCjEgPGJY
7VfygFqjYYO+44cN2wC6Whtz89tEjxZdxyTGkS7zldKFXGvMnR91WQgha/P35j5WK2OChrod4sTo
sTK6j39nvkqDyhRVGNQxu/78jCT5aAwqZdajWVA0mVzol/SMDDcoTvEgbdMTrWwxK+srJdUtFVd/
DkbQttNHnBNGx0echTTkofWiuxHsiLnXZA5/nHL7hp6WyiBqVqeaIKE65s9WbYvVVV1cn79wHANs
aj4u62EwWnCbIoANyYekuz3/97ej19MGsqn4bpR7UxhAs/vWnA+9RX8iyO8tY3PxczE1pdkASYtG
sYf5zhA/JkuQZrxaMz1l5+ww4JkvqTHVGDcPavVHm0PoHNXFRdnJ0vRd5umsbnu605oYVJxiOdEW
ETilZpAOLBTbKiI7MzhzOtvdW6tvxcDhUkN3cihSKnhv3Odze6+M/ZU5CG6Vt14it3eoRX2Jlvqm
Xbr7d54TFhxrQpoSPZS+ihqmjKLukfFauRq9lzJeb4P/aVMZGJnAE9tEBixaLVVLCO8pO5fhFKOF
eIUge8x9p9I44dyRYcAkb3JLbczjXagBk2teHW5/I88Wgxx5LelmWiEWWzcgvScrros6xNYhvg1E
fg7IU6RkkWHAltz235dQap1K7m+SXLxED6cbKcllGI9BPYOSsFy+QTry5yLpO5KV0GKpD4NEOKB2
bEf9Y6NXP4g5TFJXjXLeQlEqr+y5dtJ9fGldkoc4UP/BlBKY8ctb67rzpUOCMtLnImhcLZhc6+MI
gdXL2e0dvsjVdoS3+k3McSuhY1mpcwj5qUOyW2SvhQ23ijzaSq6BtTr/KWpXqTPyyAo38XBllzl0
imagX79NkkDIxItFgG5F1yRfp1lDyngx2t35e7yJVCtrzLGzltqK9RKpGFl+kEGGoYClilNO3jah
SiBElqGRyw7il1PVyn0+Qo+JYP7rsxoeBJ1zgOie/Hl+TiYYvI3lnBQgJwWVinWQSeK1/WI38myT
eacTvxQ4m7adKNYNTQedtCaBUPf5BWpqxNdDA3WkcrxF84jbftXvelfyi12KVoNWx0Th/iVcWNtB
4sow++wwqzHphCMimQEl73tk+qLkfVxE2sTblS3GYc5W36VNTPF2V+6pFM7jcPBjju5teayVNeYT
okMFI/og734D/m2fltPXY+AvM4dKEmm3QV+bV+VoOtJQBbVxKeegM+tu+uTh/B3bzpqt1sbAW4xm
gzClniu+1AMIXN7lDzRrhh7kU9Zs6oEp3BfjZji8ssyA2AQiAnEscFDRHYbZ9wBO84HKRage/ZyC
08979fiAOprnOtBtLDvtNP0Sq9fhVCWj0BeQinhvQWU7jF0tnMG1LJkkjFDC8lvD2M3A/GSQrTST
MexIoeL8Vnrri2BasCTe24ZzIdmi8tRYvRyqxzXRC7mWxnlB6Zxe7z8x9fe3MxioGTQwyxqg/fhF
iGX+pEWczkURR3FSr3TeCzhsudmEXISczivAedWIDG99DOBI45DnRour8ZvvHUpDNgjfB/fI9/6C
7DnPJAM8I6lMpR8h4fB3qS5Xp5JBnigclkwssci3XoNtZ386NQzghEZrDIOEaSBLrQMpDgOpzT8k
IU+7mnfbGGARE0GVBipCMErfidh5ghb750Gbg5wGAyBSGkUppBxABV7UdpxW6r0pJa2tjeXkxIsV
RIYU2ksRgwNzzG7P2+asjq1DVwTzIopRI883tmiIbbJ/Czl+E0PB6WiwBcamGFpCqEzFm3JAnKPP
Fp2NTi4Si06R/z8dRLYETbROr6oRyWbTTG7DzrpslPRKiRPn/KfieDiTQREr1Ie0oiI3I+ag8R72
Cukht9Jg6RT7vKXtCtjqgzHoUfVQh56oqV8vxAxiYS9WRuM4G5NBjk4kkRTTqSXafDYKoKVeronT
7VFWdCN34oE/BzdMBjekwqqzColkvxIuDaOwI1AWdSGvR5EXP5sMbgig206TAs+dNzRkbr7oV9+L
QZBMWbRwqoG9v77Xy0eKOGDFVla6IVLzYoFjGUElWfpUkbnZy3yRec6SWLI4Q0P3Y0Q9tIjy7xOB
m3mpHDDq8oJqH+cIsnRxS1Z3ckk99HB4vZAO5wCyr9QsSTQrjWX4ZvVCFG7H/H9vZAw6nQiWJS4S
MSXRm6CkeysIbp4LQ1UVzVIR6bM8am0cEZLNGbgMo+ouDrvSrhUlkLLoulYGp07HAFFy49QLmDg5
aLV5VFammZs2AvDziFK/v776vF0WXtlibhom4iu1DNHQR5vtar8Kpg/atXUlOaU37zRXupE4nWKb
Dvq3QUkUn79rOhD0Vg1lgq7kG1JVTpE3HL+ynX5amWBSDOXUVFWVAn/xcnMpdQ7laA3wYrONIlg8
6eoFPRabTnplk17I1XOtK3F2u/6YXaCFmshOPErRZUcvq69t3u+VOfpzVuZ0UuYqidG68jzB8DJ1
gG3oX1ljPDW8SwGpVyxubI76gakLAeHGfbt+oCqurDHOuph0w5gUKDs8ciaCf8nJ7iQkLUXorNSO
sT9/3ah7/OOxtjLHeGtDH9FHFpYobkCwtDFFFyG3veShXUXXpRJxDudm0LOyxjhr09LkkcTAMcwZ
eIb2b1xVdq9Pnl7x6Kf/46sZpiFZEhrU2KGCMANtQj3/nqB4nMt9YVp8+1afbDGbSKy50OMekCXd
yst+8gSQIqtzgGGlH7TKXMtXfCe36XaMk01mK0NLFeceTLqB0TXErsbyZ6volT0kS85D5M3bbZoS
5uEUU9JYXbpMtUqBmMetdM3gdaQQ29/N0kRNMuDQFJE5/3AvStcJTxXm1zUfcW398d2GCQyP6DZd
B1ovPCMU2f+4aKt1Md+rUKIyTTQMPxpo6L7S46y1GwTDpSLYA0lCzyqXL2NV1XZexkGZpzxy+81X
gGQAWywJrKUG+xXzQlCzUEE7EvWrj1nZRwGnN7dAKLJkyrqoWfjHQHQ4mtZkjHR8Nkd3IQZ0XIi8
Ri7xKvcFKacth7C2xkB0V49lnaZog873ReKgp2WXOUYegB7ZVS/nXacG51GTxiDsx1zbYw6pJM+Y
O67QZlVUmVs1s6s2V1MPEdv8MhNxG/uOdwe3IGZtkTmqWisSE4qhKLdc6YEIpVBUTTPq02enfBL9
4mbWt+792iZzZEks61Fp4Bv+vYH4tTkm8Et7dZJmykAxhoekQHnxoeuuCMpY578dbyeZmG8oiJE1
Il5yuXEjd5adNIV73sIWNJ8WorNBnqYpMlnMKQ2k5XqxFrvuUjtsvpw3cn4ZusiEeRk6yot+QQyE
tlp7MfwUB/+8hU14XK+D3rpVmGXKJBNNOgL/hkj8/FmD1uRzWxGm/dpQw3LUK2O6MNERlrvmvoPA
OUTt8ErsA17kw10e3eHV8uYujZQ0x0F4PN6v4ZbYinvWO8nghVbU8WjmiL8xlGdnk3mjS7KXDrNn
yto3zlejX+W/sQkV2ufLyhQxDYv0qXv3r7RorVfGYIQZ9XJFaK/wU6tbBCV6KEO/MDjmrY2BCFPr
l6x9MxcWzxqDFBP5dUAKgCz0npQ5sUFecGEEsmvoX/iVU7pZZz7dsW1ndSIT0kuJNmMSV7LknZ7m
tmFBwE5IA6LdLgpPR4B3AY7/vzI3F9IYtcLxGfVqvqitV/3qnByjk5WtRTZzTUNWJmhR9e46e7kw
P5u3kiPb+jc0mHLuAM8aiybpXA9SS13JYD9SJwmdPYJD8M3dPuu1MUAitnOU1QT7+Aac5K2MQZLR
1ElW1LD1hpCVZ4tBkkYSR0nW32SL4zKPhfDV8RiXspCq2RD8yHwokMEtiRfPD5xTwfExEoMedSku
ZZMMKbI9EqronUNFM4zr0TGC0lO/8XpLNiPu9blg8KMmahMXCs68+nHEfLnfQfYrne3BXbzCTW65
8RoHPthJlzRqoc5YQOmJpj0Xd/r0OGPzrFsAMzb8KUTeSlnuzmbSiTlQOvje713F7xwQhgjeElAx
8Wjyh935L0k37gxOsmydutSMkxqbgh/v+30X9Bd0eoj/xOYui4GRcawamUz4gNqN5FMKIHH/2KNe
+Amfg5RzPNlZmGkMsxbiHL/ikb+in7g6nmwzXw3a2rGkzhSJQkq0gjyhsiuc4yTC4h2brL3z3427
oQyitKnSD1p7fFE8vkFfVajn+G+ZiU3yDA+YbEaAl16KmMeViQM9BjQAqr5GbD4XCSfIYzVLrUVu
9Qocbf7YxTuxURV71tCCmAg3hVoE79xJBlsEDPC3MaX0z3EFiuW5JBWE3sZ3fjqWrRPZplawRiA0
dXKvDis5n44l7YQY1ThLtNxGrc1oISP2ck1LlvWBH3ZxnlJHfpKV8xEKKzXSFEsTtH9JZmHwJ3bf
97lYak4VQngI7PB8p26bJl8eD35r67sXpEM4SMKSc4Y1RhkkCbtHqfoE004OmRMnaNiikmX14SUT
8DyTTFyikcjsJJqSpyYzDSafesSoSSzyIKmcUgoPTFjxUj3qSviAp7Dr1SeSt0AGTJJpUUYlx4VT
r+hoCBhrKf1ndDm5oX0U7eCOzPLuABOupJoZJoWJ9VGnOnulO2TBL6cqyVynynsOsNycCmZtlkTF
GX39e3iT8mfle1hyThlE36klYShXzkuMwM1eEn8ezNiVMiW2l26+VPT0Qoi72JY1ckGmvrBDSpUI
zZ1JGj9J6mzX+mAvWucW+eDNTepU9eyGXRaE8njTx2DnUIXrViCd3erk2yLJh1GKFzstsl2t9Rda
m+xSsNLzXh7boYkm/x9r17Elt60Fv4jnMIBpC5KdpidHacMjjSWCmQQzv/4VW7KmDbUbo/HzxvZm
0AQubkLdKoxwG7qL8ch/Vt9qZdR9DCrjdf9SftF3xmoJqdE6eVJum1W6bpH9xTeLBjkqEylo83TC
/mtxsX7k0TiXuf2hjsa/WMvbWstvOXKaKa+nNNKRrfwoRP5EPEC61nJTjtZyIQ41KBFuwp9b5klx
PUN/+67FDxyt1bDy5xjT4DluQHbjdsHazmWALpvfQGJyV2xMCD47lV+tTa9ZZtFksfZ0QHr7DUJB
mdWgaEuIhUR+mRxe3A08arPEDD8pb9z1/J43XJnxCB68UZQm1k1w333gQCWuTSTNtaO4ahULxqP8
RIgv4dCiIQWDtJzgTLaaYD4ai0H3OMF8lnlbhMMZcNS83i6vA+PVOyLT6eP7++3DEmlzq4p0lZPC
B3CdeZxfpOT7h9KJnwYCZV/h8oVJqCSqii/6P6YTb6sJ+zdNA8aLjEMfGEQRq69/Dw+AwucdpBsn
Edi/buAiW/zPG2hgdGV0LHixv8GufyqPJV1RuG8ug/SdGf/ym8cU8e9h/l1u0u/l69t+CjetY0Ot
l0ugbePMn9k+DFdW2/gSGzl7n7GNQq2lW0NrzwRCqwvkijQry5s3zj7foplONjLAvuyThOyoGjMX
mRg+CSAoPt/r2jcpCGr5E+d2TUiHOmb104SIs1ZKPYAOl5+BFjbu792IebGUyVK2e0Icr7lpZkr6
oZAjM7/fJgDi1mYa+2V+x4X/e8xPup7gPbIORBjttIgmxc/9DIkhJaWpft/myUL+Ts1sjV5OUId3
o9Gv43YMTH0IJNZ52kf+ugPikIBZTSre+lBzDd4PnaO8/Qw4lDddj0HrtT3mkrRWdiVOB4K3RQXP
MoJXzzU7WOmHatjTFcPbaoJXcbSepUO43InLI4GvH+qnkCKXj50eGhpnrogtOpZCn6usNYq18xnS
wH1MXVAju9S5wjbv2A1YycC8AxJDy1cqLyqpEwGmRTIIJDngIzGCRe9Zhs+VXFtbcEORksQNi0H5
lmMYMiKU2QYdymLN6hz6Ak8Ss5KdsOCHMLJsTWYDs5os/yC7cbE8SEWa767HtXxMSmbFgk+K8kQF
WhGNyNS+IbymvS7lJZBZkeCIcjPN8rZA3ZmADw1oMHffbmrgqNHxZBPGaVw/HSUkt/9SWf+yXHGM
YAKoKq4i2FHr2y4a1/HO8aHOYt6Cvyao1mpOJccm+UhxpICFdj2qoQFpOngDRwkWKCYQMCO41k0v
VyFiLTPL83m+44pzBVmYVr21gBtA9r2Clusnnk+1lyFrM5px1xr9pRvGHiz2LiTO93DQNrNabW1e
XGVFfuPW9b7Sq9cmrFiAIfrA0DOfJ6ShDNAm2fZIrFocSXA0gK9CE7+1THZdgGrgogag0+E7Y7eQ
dcmCueTKiqMJccdTJ9dRnEd6Re0m2kfOTq+3SrUyMkdCRSBJHBzBZWVOr0J1EU6y6x9ba9vZX2tT
8logNWfBBalIGqLGQDn1Ebe/XPkzPlicR9CbOgzd5dGsqPSrONbvp1rb8cm9ZLblkcrddUXxkYmc
o4xZHE4YFvFkV8eaH6ThkyRHIv2TasX9CJ1c8KG7X/Eiv9NCi0IsZA0Ofar0lcfS3Gdp7NVuhhsk
Q4gvx3Vmh8WZBdVpsmJIgcetpueZZKu0A71meGnOkm2VOHdxZmGIytniGmJJpYLPgFxHphTVJbnY
4qBCrA3pAAz6xxIS2fcI2U+rlFOhOuAWaaOMurHrtYz45x257GiWn3DUPEmzqnPNRa4F2KpEe2pN
m1pZ402ceecXkrgNV3AbFUlili4pM+hfGNi9Sx44hhQAJTsewXGY7d/vf0tYKm66db627pcYyJG9
1RfnP0nmpsSZC6NIdTdxEOmXLtcfM2JJ7rArpC7dmKXhtFRsf95TO9+/c1xXyGGI1Qwki36a+Z9h
es8aBvqvwoAFIwpwhLaVr+P6u6Gm/qA9E1tmGGdvEhYRCihmEACzSwZpqeaJDPdt+CQxhbP5EBZY
DPPoHtXDbLlzDNfz43D+tCFx/oCwnuAaUjWNm2gpjH70/v4ELC/bO8FF9FmiVspiC0gykM0Sr5YR
QMtWEHxDxrJJMYDuW2vRHcM0A/7TP38+shUEvzBWrRWrKYxsrJTrMk4vWlWSFh0AL/8a5HAiQiET
z3mWaPPSc4uCpQWs6VADXngWXS+Zt1EJ6C9iLdjIWl2a/533RFhc8A15TfSaT4vKxeb/pFbwK3tx
1QNnypGxkx46bekAX74Yn7l/a38s5CRSkMxZn47VhI0NI6Tv40J7+6HWqWw1YSddK81IVmO10A2A
a+VbiDGsLJ91X9x1ePFBpoDjzRRcbalEuak2WHCZFFToT3Yt8/LdCiwyYxFRR61h9K6dfHBDz5Ym
LmiB/ukY+1pNJj1Ko3XaJjRKU5rXkZcpT1Ozz8q787dc5hVFmBGif54m9YdCpCRsiZS7ra4YZuPi
Duj8tdFUL+afXT6tz3+QbBHB9arpNILaZDFGEy9ayUYBGW5aSnyj1B4E9xviCanhDA2fpdpaSKxT
L9zY4DZ915zJ2YwTBiG44n7OC5tZOKMek47EDcJvI3hHIFVYrs3ASJ7VVeSlflXtZUWyJAaI4KKI
RLoej0t1kH3Ko5w6zqfzpyX7MsF1tONUZpoCsiFQl+q+oUCawWpXcx/+1Wrz1/NrnW8JYxsFtxFN
fWQ5b9qHxwnHcmz/1QuLaCLLMXu9gCzP4QEwvvj79fid7K8SryGiiUxzShMnhpEswM8cz0lJdsn0
m8ZDK3S/aJLU6jMU/bzMi2NZIJfYiQguiliI/l2KEWO1Mb9gkPo1trWe9r2leMyBpSaueV0Zw90Y
xoFFCn9qUpuWtbUzJn1eJalRUMlZn838XVXEIqVxzXS9RJ3xcxbfwF0pLg4PQ+1aBtWUuQMRi6SG
nRHNy0PKR+Kt5M4Ygu+xwrhWSY7EjKWfzQ7zWFbv5+1AK2JuJbsoiewi+mhoy6adyKFaO0Z0LdOD
sVQEWWZEQtKSDCbeEmxsohtd2TkGdCMpZF62dYK7iewR3qxn8brmeRFYDudeaAKJXVrN5KUZS3yr
ynQfzAr7qa5vxn6sqWU393M83emalgbNXHX+OBQK5syj/7rbgn+y3LLNjBr+YgkqwxVmdQ6yy+/D
A8q8oYhOyg2zYPkipN36Q9BoW8tLVvG6LK6nlRaoGye+lrX5JQcsAiJ6szOBEUTjJK5SOg1bUsnY
IWXZzG/iwVY2En3RzjiMsf/Qe8AYu7rKNupG6uAlLlfEQCjqMI0QERD1Hgw/xVtCNv1HvYejDFiU
DAaCTDGzCiuT9RQATdZ4zrZ8JaB6bdfDLA1lB5j0mUqNCD4nTOuktWvok+e4Kc+xMyfbLu2/uKPy
Fyi0Jr/QTJ06dns9sPJxwMsrLZP60nGLh9wYGtpmHUC8Rr+NOn5jl6blO5M7UIMrludO1r5Rp9u8
dZhnAttFScHuSKd9kzgzSUgQtYhHO8qaZNkzviq2oRJYiIzFhbHTzaBdyzInWUgQ1YhDnRuNtuSh
HwkJh+D+2/kAa2gYrqNieF3wnUbLR1UzF3tw01WsAJUd1ZsxGTfEKXdNGS9QQPgt9wqCgUETOw9K
ZfusaG4bZ1w5jX0Rt/lDrLdbOwUckahgK9CMndIqqzFLfJbzZ3cExaoTsTwYRguStW24LWYDgjEq
u3HNPg4Mknfr80e2OLxzXyW460Gdu860QjB6tFuH4ZBKBSiITdfGtAOpQqS9TqVsrvW0XzzaSsEL
99aUww07y9UyIAkJuZ8QEuBGcTNCWnABNbrsQyDfX0vaYj+vjcK2YhWL1mTdbpmzC7f24wK5rWxo
oRXrOQnO7+tyW/99X22xtQdIakacPIrWIZ41XJuq5aPKuWSRkxwtkGj6aZO22N9Ls7i06g60xYU1
7oym/QbK5dt80B5DJRuvyo41FNpDT6rTPepz/1Uzh72pxdtGy/1OM597V/l0/rNPR4ejXyR0ADPN
7KoxRjc9vCxA8jlvput8G3ncKz4kenv88UssPOr3MCWqokgFmhcCyjSJLodwxd1IluWebKEefdBy
0EerTJqbxJPKFbx2QJKt3/fXix6b60VNoK/4jgUy9O3JiHe0oFCJAsRs8lHBmfJZ5dRRUjOY3DAo
63KgEPzQ6ThqH3oyOFpT8G14iKuMguMj1d5fyNT/VGpCtqmC10lnrbPHLI6AKeuPIenlFrcfT55e
4v1HuxRcTsKaTB9tGMthvvhH1jL3gHO8S6XqZFL/tp8igLomIFM3Q8QKo8XEr+Z3SUKVYJn41QLT
en4HNvVk5D1aUWho6Y7tGCZHVrYktv+Hp5GjpZaPP7oRSq1B5rbEUnn0QvItq2tKpP5T5kgOMeRo
FTiyuuILWxIQOAv3/aKzhIHw9+FvJN76wO91tBjhfaQUJRzIBObsahq8Qd8DfSvxJSdLo6ONE1wJ
1+0psgkUt9RkRoivaNMz37Eehk52nyX3S2yFg02trnIbm/eD/Mnuf2ojdIh4qv4OyJgkpNtiOzzp
87Yvsk5ZlXPh18aaW5u0y7xoXHdpQgflVXU+O8Y61rIgRjWYZdvzF1y2t4JHyWc8eLa6Wqxdt96m
Oq98G2+FAcnVcpM0ukzabPlzZ8K7JrgTp2D9hH6a8qMICp8I2FSWSeBmCEqvp4ROzoFqK418eXP+
ZJH3Zkdip9waXb1NFijXVDwl3XZspUyfkt38rT0+dFpGVPjnhVM+c1+LFYx2W26nfodDXQSg9YVD
LFnLRhZknyb4FtVhla7PMFyzvq3d73koy08kN0NskLsYRo90crgZC5gynn7ejJ+KwnIw5ekq5ei0
hDQl5PNotSncZbezdpN2vexl7eurntwum9hszl8ESfogTuNqceIOqEQWRfn7ycyDtv8eZ1Mw8cLr
w7vza53kPTxKwcSuua2OIGTQkVUPngZgeOY309rZgmwF9Ex4lu0fFT//KlnzFAHW8ZpCrjLztFK5
kSB3gPKYbW1iMl3G4Ws2TXTmOYTH1k7MVnn/1/l1JSFCnMptGlBqdAQ3PrYrTzUqqg9JMCpP51eR
hT2xgQ4mLIipgR8TOzoE475YjZve6/xpn+2k9bMkZxCb52Y/zLVZHQiYrfWPZtiP0Vh541Gye2Ln
PMtUQ7NUZZlE+kTsx2hclUSi8iELQWKHvHGtfDBDflDEWyQGtIc0WOjCNLKaAwePpNLmlMQUxQ54
7rAmb5wGsN3iSsnsVTS4kBh+BrLMU0PtElTJgQmiBqd6OG8lEi8p9sItouSaM2EYXMUTgBp3XqEa
Ejcic1tiCzyyqp5rIQrYhfoTkrxp4GzRlFikGctVF35Mk9cwTHRWXJMQVSRazDJWRv0Cx1tg7gr9
6Zmjw7vK+3KWJZj8HsTfVlyi4FHWB2ki3pMQbBPdbqEjhKSmP91ANwUvjPIM/fQNeFtMcFsdRkgn
vQUWwnFuktEGQhXyF66Ui0f2TUIeBA2acIjJQbQclBYpdJSt/egpAAlUAOV/iDX7+NCEPGgmxmRb
A/rpk7YbzPsapHVaKvH4p639186JYy0dwDED43h1KzrmGyr3Ev4hoPqb7YnCFnOC5mnaI6P6SCdR
Ygm/jaw0iV50OfxUHgZhzagyfufp6H/ERbxt2pIHHdl2R7ps0DrXXrFO8zTgJse8keBaD1Xsmftj
Lwd3tIZlq+4QVpha+LFr0W7h6n3P5KXMApYdPVoo7TR3mF0cjwIZJ4+bxnYsx1HWIpBcHXHCpGED
eLoyNVln2+ZquGR+T4fVoiTa3CtylhbZaoI/mIxsssMCm4dnlAnzNO5hwuRQ4TrgcpAGe9keCo4B
Pd4h7iq8RdWZv3ArYAQ58XNPL/YLn5XuR92FPOz/SxR5M0PBP7A+juKWYNUlnUkvEh9K1uC+Wdgj
irWyOm/zstV+mzepI2e0ISj2i+ngz+iD/iX9/fV14riJPrt5mi1Sle5G9Wy68HHcRdTCcOT7nm9P
5/Zv6y02dXQPwrmaOSngba2R+K25HfT7Irlsp69lONP/uJeCAwlNKHPosYVvQ7G5rpT4cw0dC4jy
rK3Sekohgu3zLty0JP7E0nDX6vyiK/nX87/idB369sGCh5na2SlKEwca6iXVysfU3WdO5JFUhq6Q
3EZxfMSwx7ZpF46MYUd2Tv5c+OMmOojEjs3TOzgjT5ehbx8mpB5On5VjuuD5ptt5letrzU9WoY+b
aG/mYOECkOaqsi8U/E1YRYpTunWCkn4IFgioYlNQ6VJ33a7ZZ0Py3iI7OMHbaI4158pyE5t850ZF
YDcdNesXZZClqadrmLeNFBxMGze1E+mHK/jH3IOSLRQHRnI2p5nDD2v9OVRD5szEsZFqIIULhdND
A3QZQVQvf44gLpyY8mEt6XrL1x85lyRUISMzIM36TW/lXZmjxJeJxM71OOZ16mIzy+ghUyOvm3Kq
sspXc5UqWUrPO5J/KQ5/2YmofJE4Tm70C2PYD7XYf1YXrfcOLQNJwBVHSxw778M2xX5mNcg3VIR4
UEb8g3xD3hmURSRX8CtjRybFMvoE7YNlHJphAvrG2RqXi3DO1B7GPFm//Y97K7gWYqiNmoY/YS6m
+xPmoow/YS4NkcJcTupfHtUd4tSJMjKuL8zF+M5lZxvaVZg59zXMKW/soNzWf+WtZ3Z+ksoLVZkb
EFxOZrSsGUf4NisLrF13O254ubMh6V36zuy/4+3qfLD4TeyjNCbVLZKD7f6gjFq8NyijfvYs39HY
OO9VoUX5T1/A0N+eYcCAEffHjy/q6l2p6bJh/15HaOIrNkZUNGtwsKETGCYwWf4AsUaTHs7Va6pV
7gF0wzcDVP/eNe4u8XyaOLVCmrlXhhiuaHk7+1MCsPORUVOFlKYrxrboYborUy19zDpmhQuU9iOz
B4nLky0kFE14aZmdbsndIL/poQVNzbbzQhVIIfIscQDnb4QmUkXb3AkdBfR3IJUnu3zy5wvS+rFX
bnXfZbt3lBUy+xQ8TpeZ7jiBKuSHff54rX63lMr5el0Tp1jKuq45U1WMghmEJmHn6UpIiSV5Ujof
LjSR8IvpBFdOAekqrroHnpx9PRSSLPfwMHTmoonP0jFTykFNMI8/eOXTCBU1ZIOr+K5aRUFP4325
Dbfxvt6TVerHvuxp5/Q1IzohGoDhqiM6laqckjTXcM263eLGFj7BIPR5MPhD7+UrKS/7yR09Wm+x
2qOEJhr0uoV0+EIN8sOXZPYyQ6D6C2ETkBUgE3Tsh/NX4YB+/G2LjxYVyibX0nMn6dESjqxypEo6
1b7WNF/iwXguebbRCvtbHHeXrT3MtHSq+97SLvSpfO6M9qm0stwPzfyq7pxL0rB7ZSArLe6DojLv
qyoLKqIBp8UD1oV4YyyzT5ptrrq2ugyr8jKPxpvY1TYD9IS7vIhpauibwk32sZFfVHxYJZND/KY3
PKWwnyMUHfUwpKD2KL6e34OTmd3RFggeznDIUA8lev1aP3mOM3nZBMiME65LF2wTnQzBJrUrwdGp
Vh2SMsc5NwHfwqqW6bZ0fGn8RX6rWJeaVMhGZllClpWHDJIGvQks/s6lzANt6nKBWsrSQ5SaL5Nd
b0gUxk+686NdFVxeOdt5Af5/pJNRyj2If2+JWXnc4n7DDVnsOP0MdbSaUL9VUQotp/LwNPSncJLT
OevRWkI+1QyRqRhLCTd44bdpuavNQ4F62Az6Cc7BjKF6JHVGJ3Oqt0VFV0h42lbTIiQ41xtrHW/Y
ACcIPcvex2Obj1SZS/GqJ+PI0ZJCUlXzqtYdaCivmLJK9Bvm6t7ADO/85TuwO59xQIfbcuT1wJDD
krkEAG/gAOUkxLxxx1SjdmTf6F3XbrrC4siqLBhu3k4UAlp3LW9feeeOeEZy8/tiGoI6NgNQaux0
1l1VDsduWO4jd+vbfo4eUXEHnMQ1TaNekrPI7O5Qxh39elJketG3hxix8PUCPnizMGW/Z4LzdDQ8
Og/BTyWtlqtOixsFYXR/iF+qqKLTiApinrwI7lk3n2sroQBiB6Z9pXM02p7M8im0d3117eZPmHam
CGq0ytbnz1C6C4JHM5lFSNKrPyb4l4R04SxeWorvmKCSXQTBl3HFqMI0w0UIEa4uyO5HMjWvYxet
IWclh/RLHJmIFErjnmQ6DG3daDuriWlUF5SH91Ekm4WQBQaRp9/NutaFzscPfLi5/5tucHnfkxMB
ne4wHJmT4MZYX+lWHh1c5hFNl3r9s0qT84RL/IkIA2pJOCd88dHKuOqhWJtol1P+8t9MUUQChVVX
Rl2NRQ64SUwdQ7QQajrvnPY4mde7ANhrpgrCRnG1arAirv4fu3kEooSOSwxNIyJQJrQT0qu5BTJg
azthMh73DETMRQIypIXiS/oAc+rbiEZM1zbAiGWKyI6+N0uzMSDK8udEGafyE3yYQTSdOOCuECJN
ZKdVCOaCYp2a9UY3+lUf60/nDePkEsQ0MZKl2RCCE5Yoo8Ipc10Fnr5dgf7DzxQSnF/h5IUirq1a
qq0T2xDJSZ3Qdrt5dheQcLHNi/tlvtD2ptU8PuqUe6heJLHzpN81VZWA5NJ1TFs8oplHTAWtEluz
bbjOg3ETbsxdQsHMRWVrLQmUGKZNFV/lQFNS/01WEtVeRozYjtaG9RgDpj8riR+lGIb4POrfXXb7
gb00DUd3daKpNv75Zy2kczwDRz3gkYtAbcO9DBLNLph7AmWtRGgLdptOKnV9KrLAQFTDMlToUBHB
ITalYxRRWIKU9MBb+OdQu1ORxTQdV4XalQGRSSFshlltOXWV2Cs7V71OLx9iS39RuXNVTfrr+Q2F
oOipA7RM20EtqxFbdFWZEbMx0bmzUpxLrbVymjObUUO9HV1trxbV1zZz/WbAEESRXepDT6MepN2J
7rfNbcg0mplk3bC0oMPYpnRoVRo1NjXa/o6Yf81TutIqw2P2dZ3MHvwUKMm1dZd/KbXrxKjBU/Rq
D9/0tt2ohR1MlbWKG2WN+KPTtlU5DZsvdaHTZFR3mqX5rFY8Yr702h3mTe8Kd2FwHIbtZN5zBm4+
Q1k3+ZVKFD+L9AurfdBzVIaDmpkru0i2GnFWUZ6CJ2Hc1PihfXbNOxtyk9OuHF658ZUp8Y6HGY01
3M/IBcNdviONQ3nNgygHG3MLQVEMaRh29h2O0WO5eqkNVwmPtlZGNiy71ObaZ1bHKeYCPDa3NLLb
kYZtturqIeBG5pXW5Gdt+olX6b4c9WeVqV4IdTwMvuWUaWZQ2xBb7hVkMUm6nZoGLwotw/xE6Y1G
uRnM5LbQQOIy4c8at2UZBV2b+0VvoyS1NoOlPJO4DELehl4z/WUmzorUbVAupztaAx0HDGLN/EoD
xMuqYqoqyBnD+Y4gB87ibp3Z07po+brCp8Yg+EqqfG1W3WvGlqE9A3iw1O+4sy6t/pOi9h6EqWk0
VIHb4k28nldO94SA6E88hZzniFi+z4fh1jQ4o9GU+qFiX6T9fNnzgZbjfAXsY+BWm7E2Hkum3xuW
eWOaKggZIq9YuO0xr2yz7/ZQ0FabaET0Bz1jfliFvhH9pWQJmoB6YGoNBtkc2trgbQVBI9FtT28q
v+Uu1bNpxYzPqfEylplnlXgCHhpPma+m9NNskEvoxu4VJB2g06V9Y3nd8Jz0aI+5FU2cgqKnGuA6
+mNkemYyXBA7x6nXNMxUmhlfFWDynOhzrxAvLx8z83UYzFWmd35OhpWtXduO6yML3sZtfOEk+j7M
0sgrnWSfmK/9cJNVzqu6BJ7qRXPrlTkYm0nR7oqovADN4Gus6J/Qa2iDfra2asSeR+gaTka/qSpG
zarAQVbmqtXRmWC3oV2tiunSzLuAsXLdoR9jpjGN28FrcCGnvgusMHmKmOVN7CYu3E3PO8DhKlwy
+y4u669FlV61bRO0Btuaabru1GpvtdYlV/kVQuOV3c23ZuP4PHU/pUPJqDsPLTad4LYNm2LCC2nS
rXU2eEZu+KY536pzfNFoIAdz9bXphjexGl2H4+B3oQHDewLm8Hou5r0C7v++ZtukciB0dWewv2r0
DrX0BWQm1HJbb1bHgE/pM7GeEifq0LRMClDA589hN3nNqN7ZKvEK5dtcToHe1xRxw+sH13f0lwqt
M1rkw3WtxxCerOiYZDsyOr7bqdSNor96dJTD/jMjn7q57LypG2hRQGnOiHct/9So4OnQum2us90Y
Yg5gMILMzjzWYKsib3R0z1YmGs/6E145/bD7XIGM1Jo5qi7Vgw4zhdhCa0XUGFVazfo6i6/C1PRi
N6QGMW77RTS+VhJaI24pmK+r9SaAGK6nxibttFs+fXergoZFhOqOP5at+hk3Gy/7Y9CkDqYu+V/O
lPmlpT7Ys/La99keprtNoXzMErgN9M49uymLHc/18itp3YwmvTYEhjI0/mQVT6AxHylXJj8Z0p6O
MRCtiVVVu0ibv5kJLtTAp4H2loPbF1YNzUqnxw8j31jPwSZGuqWxAcefTmQ7tINf19Uma6oAAJYv
loltBx4nqVM9UIi7D2M0nA1jZ+qhu9MUuEv4BqdRt0OMDnvePbcQUPBNTaGsqi8BIYZFOw+kHy8V
J3xBqQ7Wnia7SrvvHFtkxrrHO9DemDN1YeohJlGGycQpXze1EtjjZy2r/KS6DUeLTmlJ7WKfwxIh
rEahBkP5ZKx0M6dxdVs74z6KnzpzXMUcmE0M/WXcT1nmW23pLwJsqdpQWylp4+YwodtxZp+JgTl4
3Qkcc7wyBu6T2HiZOmdDQE3Cu/pqDhMvsZ1dPmq0SeAvMMxR5jOFWteKVLBKPfV0u1zNlRa4qRuM
+Xw7GQ5lSv4EAQ/ipXY6UlfBO3L3VGbxtrBDfPDoF3mxitXRx1yRb1TRClxR38w69ufG2toOD0Dn
FExGvaqNGGZYvjjsszp87wvlSjMB1jSrXcN6bw5HjP1yqpozwkUBj9/RoUp8O4G1hszXOTgMunHd
GCTQquc8zDY2j4LQvlTqB2dMaG4jWhf2jdHn18u3upg3Kk3Fd+qG5r0KEVbzXklRilTFpxpHlxWh
p03wBO0zmzpqGO22zzAV7Og0LDWMct8svk4d9C/2iOlAJ/Rc9Q5ceUEFq63ZA7rJt8UU3oxDvwkd
vuUpmHjDlw7/6l1gsaLEa3IeEE3xzNT29b7dVIjArOxvlSajOiJy1WSe3T245esQxxtd12lq3qfL
mxJYnzEvtUbtS8fQ3vSs8tqm2KiZtm7Gb5aePqLw8eoEvYsi/wsIbcqKiioWdl9LvL5baHkjPyRQ
py+Hq0hjQd9+wxi7ZxSal7DvfTJsknbcjhO5a7iDr/8KupM19On2hKC9HA1UdcygqUqvjmc/jDiN
3Bs97CFAv5/xa7Ky9vNm2nBMiALhhyBcr3K2nd3ew43fY5ZtxbALShgBWoRMibyyZKQ9qDpHI/WA
XbmKSeTXeRm0zPUqUgdl+VhlHDHEoMx4Kcvei4reZ8lG1YvALBKD8gSll/JYxdraHrT1VOmQ1oov
sug1bJ55qsLRxdRuZ6rmD90I5M8Q78CWPtU6tEJuMkzza/lwVakVpnTZppwVStp6m+Qgc0gGtiZu
exGp3wvN2tbEgvtTNxWfvL6yHqF+6LXZeNe5VTBmc2DwOuD4CUmtUKXuHhotuo8rUlAtCq87Y/YZ
dHOGxL5gUVl4pFUCvQBNsmb7Jv6/RbYxxo1f5YlO8RX+aH2KB+6h5NxHEdx4P6+qMqRFNweaOsEo
vmlVGpjzsKptkwddhuyo69iTwkAy50armrc01+a1nbwo8RV33K0dW2sDg3eJBYHe0gK5WUtJaO7s
+ruuZV+0urzhRrR42isWdiuu4Fs7bZ8ZD0bO8UjSImj2gcpVGD4Bt0HoQW31pdUbms6PbuYABFDd
x3j5cfpkZzIksdZ3EjaXoHjxChZ7rZJfGY7yyXD4ddc89GUT5FYUaHFEy1inQ/fc47wqbQYbyRcF
gQ4JgM1sr6qMla3kfj1FXp4NgTKGcCpmSfvE3vBZ2Qzl8FR3TwXfk6GjVg//F/XlRRIbPtctT+3r
oJnALVjCJyM3CF1MyemZ5/Q9Ivi4S/ldUpm0DRHFkuprXqD2dfHbVIA4wog6SUd1onh6nyACfQ5n
5NUgQs9m1UMaHVRJ7Fl5uOeID1n4YqUzYJ8WxvDsC7ydFh5THhQ+ghobukikejA68gh68E9dPb1U
ehfk7bPd1V7kghfN+GrN2UZZnJsdXhnsvuOfR0wh5yUiDYeOx6T7RRde20kDJLOzBt837VDiqN91
M9tbhXNZNv2N+z/WzmvJbhzp1k/ECBIEQPCWdpvyTqW6YcjSgt4//b+o7pneYjGK0zrnYnouWi1s
gEAikbnySy20Rae4I4+PRVI8wK8+1Sn1RcEeDbW+LkXnj1Vpk/R7uzj8iXCGOXsYqgBHfbBoVaMv
U+lwZXhBIzy4nfCEOCw8yYzPYTfbDXudF6dHH67TCEwB8jTNHXa/tMuswH8qnBG08UwZ/Ym/dES9
IeQuj+lVpb0GOIBFhrAvrgJr0MKrJpsOURw+NHRy4cPhVmuucwPXYN+/wPxdB9mXJqY2hM/22Apc
zF/TtreSesYOzb8oS5Y9bQ6FYd5kQ+GbyU9Gf8pmwMsIkaWyfasVgQxe5YYJIhpx6pjtN6NG76m2
tkdcy8uPpdN8lmb/Y4RO3AoS8hCPaG7LlOKgJfWrwKVnpAOKKT8NSur2Sp1YyaSfmlZ1g8E8RHJH
zbcl0MC7Wuh46uIfa/RFacgBMFY8lSY23nYZ1mUwKcRMLZ4VYGU4UOHBtRPqjPdvK/fiQJsvbVMn
3DBNovF1YUiZ97ySNf2L8ZUeZgh8dBRX6uCxKc5eje5WXItdDLYKh8dDkcIB1CNfzOxNsuQavY13
VnMrP3o5xCoWU5CSlkhN44rg5wnvVU2NfNWcPY0Lt2zNveXbKlJCH3RmMFPTucFXYZioMaN+iHWB
op3gRxDFN6EC7rxO/ITnVhQOr9mYHQYSerIie+rMrdXk0LhQQwBmAmL972GnamjnnhcKh6aQedN4
rAo7/FE5SwFp1VmqZvPZmXahQZuj6pCh6Hi/6MY6iaQqUcDVpEQ9VpSeZEFTK4+mvQDeZniSX4yy
/IqLVFVWasSoGmzLwbCXzDPMDzLP3uITecRDvc0fAS8uR1yt5iJ5mTvUDnmqXryA2YBixyh8GYCb
2QlurUNbOgXP1ABB1UA0FAGu32fWaMGQStoKr9auhvBTWx/C2UAVm9+YVw3Pjzz9/PGA79dyNeIS
SrxYy4DPWp2HnfByJACsoEvdiRoPQ9NdFQnwRWZ6bNQOnBhoYvEkSHDRlj+CIccLup92RDLvbN3y
U4QuhADix0AccfVTYPnHQJuQFiAI543FKTfrYzdnVxIeA4noUxmAA1cq/zrz+WtcQ0cs2NCYuT4q
LBq0eG5hYzMiX0ioP0RLD53QnG1FjlZREGLjnfJSCPZJmYXTKNHTzkd4F5Je/YKV6QvSBGCivoz9
sWEoHUOXgWzobHS0wpME1VEW8gzwuEjY+dGs3sa18UqC8IW1pYvmizeDzCKrSyc3bDuovnu/6PbI
KO9Vn6tfuPo2JJnrIWkRzOk9vOKOUWnF3IEW8qH5vJA1xvHYXp/C3TvhfSJxNe6ychfbU9NVOOtz
vvQx+Vs7H0LtUSN4Lr3serff9/YW/GcrrCx2lpeTKAQ1PDyAu5+TLW+oTalV2Efk3hzEDe22spvC
mhyJG3DXsL0zn5gtUQ2TqkyjXFubT1lSYzSRfEGt7t/CZSCaUBzpmXYxo2vgUkq7q8d4lx1bDbqy
pgZpmgkhcQNvodmqwtBqyp9j2HhZ4ar5OegHu2uoFSfAc4AMuLPzF8P5WzJmGRxRbCQpOCFinamA
wGGsIkNd9hXQhJEN3vF5qRzOrKmzByc7IKJ63uscw7bO28WobLm4L3bVnGtzG43c8IZJNKeS1JWd
dwqeZol0aDLDcY+C5fidU7N9qtCWwEqa5oACNUQlgm/aWBxnaSJUReMvavdFwgmMxsjK9ew+aXHD
JyVFbqE4Rk3L8ZjPB1vRx8iOxgIRD6MH1DKYjqWI3SgcT8OQ3RYGXuZLXbFlGmDeschtw+obqRvT
aVuWWnOP50JTTpFVq+brMHXfmDreF/H8shQ5hzS4wXXsTKISFtBMZ9YEzNYIcCDxkC1Pfno7II9o
d9z8BJP2jYRKtfMh33lWv39HtkpKDtjN3YAIvcdKXltjM5yzsjkbNXlpDbsN8h1J1qY9uvyCq4tS
L9WejGUqPGbRyA780otR34aFLv3ezr7E35f+DmrkjcUuyfO9emU119WV2eGFOs7oLQe25KJu1CwP
MRtjuir8qQeearZnVzrwsPrOman1mFwDMvfxsXmXblv9gtWR1cO+0tFBBQUjLUktfQmHxOgp1Qqb
zjsFuptD6Rr8f12HTVo3iinQE1Drlcnw5ugLn04JkjAVxgySvR30Xoy2TAo5c5OZnL3Paw9V0phE
SRYxIQB9gIMU6HX4AzgGMARQ8cZtLTzt1WZtGoKLMVfbKIH8nDe1hrJFgcioLOwgwZa5rkcD9LbJ
4uXhDz7cxXirraMUPTfTAp5rIQ+jdsKVDkQr4qrtjlu3eZFcjLPaIHEUzr1u9OiXyn50XWVV2Y5m
etNvRHdkqsJfQ85+zczMe0KHzOTib03Fv8VNb07oYriVh6SFBTjKdEJqMB2up7J8BDN8B920udMv
hli5OBVBiEPUA+7+Sn4PmrJFwGK6L7XYMyHh2zlWvwQN7y6+i9FWjo3I+jCbVBJBVazn11nKRhth
YNUhhZiRfRrPUx7wM22SR6hAvjdlPyF/Vl7r4wTWNVe/KjUCxD0V1TlMmFXMlXS7ybjRQR60SCev
R729ycslkxY7APxf6yU7kbz6ZhjgZZfFndLI48d7+5d87KMprZwnWUGAE4NFBaUDntSecQsMgh84
9Kl3NVeiZkZ1aj9wtZ1xt+3xP0u5vs1JJYpR44HhScjLXdXVnfIWGslIsftDXHjfkEpxCqdEb7/C
zivETqzkeu97bvoxF79hdf8lmpHHVRpAIywTOxUFfIPA6/cgyjun4Jcy4sJvYSLGgx/Bfq8x4m8B
ye/VaI8+snykDz4iW1moNhNIwkVg1jdIz3RaB60qXFA0b6/7hzy5m6cD70P7452z6TxcLN7KWjVj
XLdySiGcLZCWq3+ERnGlN+jLM9vG+PTxWHuGi62e8mM3NsFYw3C13gJARP489dFLwf+fAYjbs9MF
tHVcZfraqY9QEdBUaZf7PQEwvm9mvCgAMIqjAjHEheScqan/8STfS5GXu9Q0iMEgRYPSabUdIYrp
06mHwJYReyG9IpVuHvXHxV1ZblZpxza7XwALSzeaIPW4RT3wWP+H18Vyg77fT//8ktUNOw1RC+m8
EHDw26PKcSSz80JFqU8pqmDwuPh45u+FZKuZr/ZvrY9ljHOImBta0ehX/2lLADbGriO4OZaOxj6a
JiB8gnjt92fEyKsp4jW+bHYlfNVNT8YDtWDmrshht6Rmax3hgEH3ZyCiCPHf72NBjJdJqgbijyrl
Np/dl6OtvpqoIYJGnmq53f+qty7s/wih413+9u5oq2/GtRxtE3L0Do05pEpiGL/FUouA/A/RFTB3
GBmdXkP6uYvRjR0+aot2sNQL6j068tZJvZz1yg4VZcPCbnnEUH6DV6tlgs0Vniv2NazpzqW16e1e
jrUyQ7xs00aPYIZ6b/o5Oh10Ck7otmiYmj2Qzm4RYq8+fXw2tpzdyyFXPpSeSCMLSgVvpiG3J+U8
xwKZywjZleNkjMjCPH483tadeDnestwXtxVyIl1QK4ZAa3ThTKipEtDR8J2F/OVorg3M5SgrR6ov
wPFGC1908qrycwvl4xMkLr7MxmdlIl9HgWhNUSpPsclPouZOk+CoRo091L2TTozgoi7g4JU/NDP6
LsP0Da/wZ0UOz/WkOnQpDWvbp6maT0lNHmRb59bcdLdFrlWWWiZ3suqljdrBe7aILCEXgNrNbdv8
hueoDyuUGKntxCEsvdeVBsnULoRYiB5avQ4dKAtueZGW7sfLvm2WLkzFyiy1QteHof/bVPw7IO3m
bXqx+muQXYWuugMnEKkXbu+06bPhVT4Khr0mfUZ2FrWMuzGyxdC9/96QoSFGbuDxsZodNbq0rVo4
C4l8SsyvirzN2JVWvZbZc1ANyO1DY1Td6NmXj1d10zYA900MPE4JYavNXLNyHFqWS18EuMAU8hU9
qlHBBKtfmylSnNr9x+NtryyoCZAoCjyJ19FwZVS0scH9vlzhjStO4kvmRWC1/8pxzNeRuxsIXFbu
3cpejLg6SQlKcnKERg2vy5XR5ZVaWrxCjeSsPbEhlDZk9HcpE1cRNz6brH02muFubmZp8UT+hIIA
ETCanap4eO5FdpoicoXw7c7m3vKAdU4YFkQ3kJdcXRW5Rsw6TmnsE2gdXS3PPUTweufjtd9ciItB
VvdA2MZxWCOj7AdKBAG/DvIeshCR2dm1Lq1qQoPrgd9Klu913tp6gl7ObnUpaCW0UghNSr9GIYMV
NSokl8VzVJWeqPcyy5vW+WKSq9sAxrmWEAgJr4CAJ0HksGsnu+wm6+O13L7cL8ZZHRwwB2IRQzL+
R47L5im9GGy1hRGRyDjaeQBYx2dUK0y2idcLiNJBh2dhn+5sxvdNAOBsXn6vlS0CJl6vtRb9eBGv
b1wV0esCsidn4RCn1XG0q4X88ScFLcu4QkeNMTxPItbufaVrUKxHuMn/PyDHMRRFGQgBHNJADc3q
8+VpLuu0CtGnoWj8JqMOHSpIZeadI7d1rinmo1MThCK2rjgZ6pwKJWHoowLlnIxaKx69jzfi1tmi
qG4zVIFSDHNdYWISCLmNFpjsUoWIJ7uBYnki381it23Blqe+FKOpKDBBIdVasjG3hNGw6kIffT8X
ov/fmJLYNvzcHTtn92mwdSNCIC5Qd4QE6juVRo9qAdlxlFP9+92w+ZkuhloZjaxpq1IVkF4W6NjI
JOoimnlvAbcM0+V0VjsODT8jVnMgBzk9z9wFi5rkrx/vhU0X6XKMlZ1IMtLwIUCZZ+OOjuEhE+Pk
X3V/ySqqux7Lciet79XLwVZWIuxxZU0LNLx1/iYD8WvhoN45Pep2eVIPZK/x4N783oE70SiyNEBY
9fSke8w6fKMojh8qc0TwEGgrOy2zK9Jnz9PQ3VV5GdqK2tkfr/HmedOhxIB5ouhHvLqp1WFkaSgp
4vetN6r3BdTkAgURdbkHH96y+agj/O9Aq9u6puh5lhkRUsRcKH5pqmDcU1miPeY4HlIjqb2gF59N
jm5ns4b3VtwdUH/2WNT5Hc1E4RWsCo+DEqa3ootDhEGCncDy5qG5+IGrW51OGlFniWosyM4YXlz6
jTYl0c49uzfI6mQW3UCKumUo2Qu9REfXm5zvfNDtESguAQMtLWBpsM0vnnOGPjHWA2bu5xFxjbBG
fUSxwzXdcrwoWm//Z4hV2GEaCAUbYGk8aqA6GRlW3qMuBpI7xg9G/EIDH81CnY/36aaDQvWl7tXg
eFOsVVptF8+d7Cb0L0Cs47Lb6f9S9L25iFRjAq4rY9raq58JXoDJDI3LzEw7L9FYI+U7qYXtCV2M
sTJuNT79kOoNWggUn8OqdMbpLmxyZ559FC3bMu6tSTny8ggGSrL35t889YzpqDvUVcQ7V7YubcKc
Nz0Iu9xE2ZDqturXfEDweNjRCm0mgNFPz+Ccq3TRC/2+GyM05pGmAvSIDo6ro3KvAVRVUW1UCdgh
eiTktumUHSJxu+0wN835xcir5dWzBA2mWnzCvyKMS6f1yXNDmx8Ok7WXoNxez3+muVpPJU+AqjV6
dPpsPW146aBDj1Bv3v3ZJfXPrNYAV1DdqhZy79CvEOEHlYOQ/3cqx+JawtfTBeKZ78WCWk6GYGiA
6Zvkmc1n0fiztrNNlm/x7uq9GGI5jhc2K+/Muq86AHH0MPNTCkkZUYRTFSw6g4uPYr8sJujalewM
u/l4R2Uq01TI+JCTWX22PO7+7ljHrN5ZupOgKE04QAwvVz5Ht8a5+/yxGdv0mv4ZcZ0EKyolbniC
QEwWX831qRoey/jw8RDLj363mBdDrC6AgAVDJAaU0SsRRVlRkxz1uTzX2nA1kMgTUeJqVXTF0/z4
8bibNvNi3NWtUAhFNtVMcj8Gqa01PETid6627cUzUaUNvSxq6lc3NALNTZlLyADGJD5VWmAnuN56
1IR8PJHNDCk1/hlndUlPSGJLEiB2peCMzc74WH4bPQCoPe3wq6VmelSdvPxfXoybRuti5JW5REZ4
0pieoTfJCe1xQHeRaOnNrUXRhm63+yH9zb0iiICOg2gMF8LvB6/SdV50qNKAbm90os+AClXIOqG0
6bF6VvB/CGQJzUIayDeVn9Ph3yMfFtsiEAmgusl0iNd/Hz83oGeZKzQdW4x0ep4PCyAdN5K3jx/Z
3DwXQ623Zz/FNQvxdI0C5Zqk800lMm/IyY52fftaN+FHcqT00KRh9QnxxKskX1yHP2Elbp05pmIg
Sjge/ev3uB6jPK4vsX5h35+7XHuuebZjJPeGWK0biLdTpVZYNzNAOWr5FOQ7GpWtD3M5h9UenAa9
FRDsAvQQVyj3QILAE2rr7Jzp5WeurSLDWx8tIMFXQ/zx950WiwhtqvXgr4ZNS3IVPt1DeqTg9yhX
xY4J3twEF6Ot4+2TqaVaO+NVNXrQ+6Lk+JD6jYNGhdSTjulwdc9k7Uxv3T4mkLRSp+VdAV1iZetO
5QvHADsTIL/xJjpFo//xem7uCiwjQbiJA/GwWs6CIc2pQ97g59W1EQk7RxHRxyNsmSY4+gLyQVUD
EHFl7KVEN1I0sIURBjch0z4pmasMx0reGt25QNQGxZEfD7j50S5HXJn9sjPMvhagyG5kU/8sK305
2spOkNAcKToDQk0RC6ccpGGN6uSaXHGaAEjXEHSF2tIF0qkIf6SvO3NdDtX6OFyOvnhkFx5XUDVl
00qws2MQkKGvkC7qjUEGfkYhtJ0gwrxbm7HpbF0OudoySYVGus3CQI2u/gz/tPdB3yHscoNnZoRu
AMvtEp//IzL4C2+1u312lvRXsOdiSYVWA6UVYfs0rg7hIPoBBfASXOialvszmU57maCdE/Jr+hcD
8rkDrwa8BS9Lhm88E05C9esymA4kT8/CiG4jAnl0RPcernsTXf79xbhoYhDk0E0vH3IJnP4XWyPQ
tSJCC/td7fuWseFE50gmUcgYfyFFLwYskO4HPxvxhtBQfSUSXjxnzzsHYm+M1aT6UunTUUOb5+Bt
cOVD+WiEltJY1Op/am7hlXaHkyitnVE3l/JiZsuvupjZGMYBOt0gETJTVEhmpjh0NToKzrWnZqMz
S5pZY5scmrr3mUEfW3CkknYpaBz3bqy9X7IytwqPJy1t8EtGLzwAeTIfFDuJj9TSbIAqQIId2h1P
aTFw70zQxdxX5nYyJ6AdMshylAEqwLrzk0Cx+v5BW6qWAtPZWeq94Vb2NghiHtMlBW4ehA+51fOG
U4800L7h24oNAEeoq6aGpMm72okZCVs0C0dqZuERyDm3dI15nH2h09edKW45ARcjvXtcatXYZjVc
tcZtIG13Gz9FtBW8zsUA0cLZLdDY+oIcSZrFfcMNvVpSUN5FG0LG5WnzDStNq5mpy8DK+HhaW/4h
X7BcaJTIOGqofj8jutkGqNzEe5bFz4NxVyVX056P++ud8W4vXoyxrOzFOaQ99GPF+KtN4+BqV1Nl
FaeoPCwNR3pXAV1y8HRbeNIznSm0IKrPmLNXvLW5Ty5+w8oCJXFqJjKCLhfUAjNyhqQ/jNlZEdHe
SdjcJhcDrYxOVjEJQBGiLb1XH5fm8l7qUwLU2eTUJ3Kg+Z/YFhSZIgXKkWxDcu/31Q2I1HNVlotz
qnvJq3Zg0O0rlu5PDghcqdV9jYO9SW7tmosx13f/RFNNinLIfXptPnYvFGFHSNNG/bhUfkQHcibS
moL9F/WWHb0cd7VbJ22ou0ypQp9cL8xEQ3XCU0fBejfQ/aCrTvuP+K19Y6DyQwVDjpN3Ev/QnKJy
1vF+UoNHvb2m01O1MGGKPajzsi1WZ0TTcQWj5k0IFPSt9qcqUqSQNIwjwfaoWp8BePbxSd/Kh/02
xGpnkqLVDaMBXtA8/OteNXvTWV14E2GV2nZ4MV0W8f23+8gf1icDOHm5hKsrD72W47pojcKv64PM
bnKiWznfo7pu7HxtGQapC6iYEdv5/bQ1ZdLP2CWx39ReOH02qLQCM945X3xj1/02yspiojy+mqNY
KXwWovtNdT/BP4oQrcrvAAbJ0MpFBVH5rISW8axJt6jsrANwwxKfqsifUFZfWeQtjb0UDg5K9urD
GJ+Nxyp5Ul9M0HZAh2JQz9ugTgjUsIauIf06sdXBCoZj0IHtrn3HAzDqrIk8Ap0yyAcZHBoprTn9
OYvPKNprb4DFgDWVOkBOoAyBdZ59DeIESqTTmJ473QECpNFs/enjTby8nNbHBAIG6MiJgTP5K7h4
cZVIDmJFx5Y2ljJ1StCMyrN6S0XhcP0qivqdVNzmZ7gYbfWOa/NOzIC9RX6cPo5TY8XyYSxg4Kbe
/nhaW8cFcglI1QkDOHUde9WieCQ6qkv9XndoEuKRuifTWWK4m2v3zyCr8zHHPAdJowm8WufnTgke
hBhDC/0CTmadXqFFh0fa+aik2Y8kVNxUVm9pCBBXOl+TrDsCKeeEZPBVFSC3yHgCAquwwi64B0v5
tiinkzTqk56218SMbkOtsXvKANDTbwqu+JNSVFaeAkRH02PGgrPKmN1R7uRxeK2T7iCSRxTrHFXj
Zpj6cyGr2DcLlIHPLf6ciGOUkySZnbHuRqr+Qg3jVHMAPQREp/BopNlRCe8+Vb00pKC85MDwJKhc
A2+njT4F9BkQ8he0pf5cFvyxKmq3BHgcwEGGVPzg9wFxp4mcs+GzINOJlUVi5VOJNneQKwAZNQ5o
/JkUbqWgJk/tPPQ4tSJywwvdjaFJt1qRwWeZUZdvBsdKDU9EjKDyMLAC7plJUKqUGC9h1791TfvM
R2HxOTlmoXrislkK2B3WJ9/gQY9WNfNzqHRAVCpAumTTw9jzzg6VGP/rIakd0ZrjCwPExy7z4vMw
4SEcVukdNxHTbSYX6HC3N437iOClAeoTE+GBJsnjQjQAaeiOE1CO8uiO5NHBBHVzTOGSGDWqqpju
jAzMHwPMO8S6kMMj06vsEbgYynMPpCOfjlRGAOnx6wHaPKLyc22qlp5/Kc0OEJGkAIvo2WypPwY3
QhQPVQPt+KwdURIE6F8vrQVbBInCwsirLHCKfUVoT9HIwO6bT0od+Gn5FQqGHkPBlQ8S1bDyUDTw
e5W3Irk3RrWHKIpCKKJCGHVbDremyi02M6cXn8ZSc4aws1FibWl9D1TnfMhHYkNkdZonwKmA8ITy
4CkA2ivQbsz+uz5mD1piHvScnVWzAbLUX0CGlP405tnWsLWaRALfFOP1dJXEz1J9SSKGypzhqQ+R
fVTBUEwGN1fbB65eacB6wVOwCf581xwp3u+NCZ7p6NWk8HqcMwMuEY3KM9Co0KMAxpS6VfddKVHk
zVO3U3MrNuAtonDYzJivZi+p9tx1ujUNT0PZWIMY3ZY+M2zprPEjqHYiFlq0xpsgemiS1lI0zS4S
7RatIa7i4hrkNqcFEwToNEuOn1MxHwoN6EQdZNfmDcScEO3OQFybvs7o0Cq7z62OtsdZ47U4UHXM
bOhWfODGLNxwjp6WtlFoD230peb02OFrjs0IXuNo6fHr8j0RxfQCLk60QtuEtnZ49r3VTrIq3Ihy
F/UEjtr2N3pFAcR8zYkKMBwBBOylF6k9jmDm5S81/KoxuullfJUD2agmyMtk3yZTvxKVZqW9+mwW
xNaUAa3dR4TwNDtVGhR//cwa3dby2AlEfKYJd2bgaNuJucKsndJQbWDWZEXdJTeXh+TUQJyuc79A
c5OO5jemPh7ToHHqSAM4DcTW2XhdAJA9HrM9kz4F8msBKtbtdazmUM7ExwEfrZrORfOGF5VTNdDU
0O+CJcfU+NboQWvHGWSzQFDW02zL6XsJ7JiSGE4UDZYMkoMwUkcbqG+kAHnKmyxq7yrc5bx7lQFq
TEpwjBrmEEDaRgIOZNufRwpib4HqKWgOm7pDuZZpFbRCRjfx4+DBrGegKcGlAoissursuQoiSyLA
wnGZ43q1GbyEEAYUb3Tc2orVYruJSvXLZLTN6DpT5qskb3Hd14AVM3euEgvN8U4qGooF410WmfA4
KneuU2D4Og+fJYjuWyO3K/zdIeoojQe9CO2wRpc3od3mwyvpC5ez26jqHyTYcNhUOLetZWIL0nBw
O8wrV1HcNgx2naP5jvGlq587plwLaDUGYDVKdCYug589/JAxHM51BryvACUdyjQdFNE+kM6sJre5
+QaD95nF4iYhxBfZeKX3yi1uWQDUdFSSzj8bcROEkSvRtkTtnwyUQIYzt9OqcbPpE8dXFyjlFhlK
ltBmoUR1VluhN4485zilRl4DYmw4XUuPJdZM7YOz0ukHkt3SLnVA8Sob5ZTr52yMb9H82iuI5tVl
7w8J4JKSoR9bqj5oQXvCywUN2wKbjD+anJ7NDD1owbnl+p2ho1EeKNhFWIGwiYskj+9z8TlIcLuY
j7FxO5S6WzZoPGy8qHH2Wsyit4UMjllSFHbJ0ayTexKIRy3FAg/JIZXjfUpKwByl1Qw6SLeoeq1v
BhO3F7lu4wlxoNKN6XmsvrXoAAKWnCUn0Am/jQn7xKunCieEDa8ieKPluan4LRQKz1mCn2iixh8X
q2aUQBRmTgM2XQ049EgOC5dPH0D3TIUdVRH+7qORA0E3t76igPTZjLkrUu1A6+gVrDZ3hkkkoQBr
QzlNMVjNnXQkAy4uAZ6QHVLzoZSGrbcmboKXFBcvVGrWPAg/n2OIrsDA1AANT5+AP7BLEO76wLSA
zsIfGS0GejSjP0h3jAnmTMFpLXTNSTsgm7UbPTe/pk32LYRxahj3uNJ6NLudcswj7Rwg4IIiPysa
wq3D/dR+k+b0CV8BKpQ3tWmcBvYxChpb5QB0RJAxiP5NCyDwm9BIiVscVVKq0j13zZ2exbcyucpi
GPHuE0MZAI4KeGxmcU8MA9f7Qs6OUJD7qW0pnPjQysuHBj0wrX4yTm2Gv2N0c7N862J5DCbDNkh6
NcyABnKslUm/8Po7HX6a6OfU6W8q58dwVi0NoCJl/GpOQESC/dmlgOGF6CxTCFCVSw7dh3as+tty
TGHiajc1xgM6+7jYwEcFOciwvSMN0EvJeM44t3l3qIfY12vlVk8jtEBv34YBoW9imYw6fWE6OeRU
ZQuXNS5xihqLmbmT4r5I4isjGZ0qfhM89xqFITLXHVqBR0Rz1UOHqKtfhvEahX6nPn+S+qeKKlZd
I7w/52ejgBnP8CoZ1bdU3OYovVWAI6yBaw0b8xTwQ5AhDQcYuDn8ZHgxZ1F4nDvAtIfoZnEPR/OJ
AGlYFwCHKOVzEPRuKV6A5Ua1JWpP0U0iJOD2wHvVI6toidVB0c1A7jbVyelZ61agKmfGbSZB80MH
gzhPHnRTgUmqnL6O3KB8zcfXKS1RMfBDoChiQbLGwSOF0Y6otCXwlHIAUHuYbCN6YaZw0+KNSURl
8NKK28/6eF9p9/PQuIUGFVp/pSYLLXWyZiYPegTASW74KNyyCx12qwVktahtrXwNBuOkZcq1UjMY
v/Qnnz/RCK3MYEsQLrwisn4cSelMssMp/aSDe8wn6SkAOOPcx/CQYjS5sHKcVplD3xQj3oDe0XPr
SgEcb/U9Az8RZVsWiG3HOEM9fYvJ5GDVClyBkXKWFJhLbXbToXanUaLxggbkag7vC6osLbgC5gRn
Wn+UDL9KmWs7mHK7iVnvaHixAfLkjOXBgP0gBOTsQPcb0CjLprNNQYF4qn1VjL6KXBlw4iAX+yVP
HDgUtpLVXqPCpVRCN6oeoqQ51+psdSQ5U+1tooNjjPQ2DB+HNrACQCGHJHtZcJpMnIcWOChwUQJA
JVN8GPQnwrWvP/YKfhHLjui8fFWa1bKVwRq97Sf9e5g8aKF5nNlrMtwGEgXSI7GKPLIG/iKU1tZQ
Zq/WIERyyL/D2zF4CEjiDm1rqeBf66llVKZbhbeEjy+Bqt8a2LlgWt5GZeyQSf0+N3hCQINfSubP
KSyq+AlhAyg2SI/MoW/S2NIwYm2gOU2tujVvr2U5O4KXjqncSCWyB6N2xohd8eGG9Y3d9JMfpfHt
PFG4cYMdF8+8Gc9md9CANh2ng1KbdpJfAccDO/kZ7RicObodW+LGhemmMzu3yg823NB8shId4cPu
OCC1Ps/fpQqLmt2BFowt4so+PPQCDV7LAfR6etCV0tFjeC00scyyh503Dh1S84r6c+i5Xan3U349
43qj7K2XcIOT7xTgySgp7Bhg2RlNUgdYk0IG91ovfCM2r6f4lc0p8Lgtggq6k6n0Sp1oY9UpikKH
02AgQBGobqQAUibj0/LwKcrEIxVE3u0duo8AFXSlIp2kYvcrCvoXgNZNhenmIDzP5BDAPqSq342j
U5D+tSghQg3Bjs/xU5LobZjRLaAPTyzw40wAeFy+shDlfH36LPC4BGrwG4voj4zwE4m/hPgqY6ji
ov0W6Oc8f6DZJ5JAhFDFXlh8ynMVDwLEDCD+JEF0h9IMF3w3wC2qQ5w3ILkVqIdnjy2tvlUDeWiM
9mtp3CU1Pi4w+YqRH8TUvsyTaYVKZrHimKX1/RQPfkXuZP0VT4MzyqUsM6JwEJH+4P/H0nksuY01
S/iJEAFvtgRAgJ7t2GaD6G5J8B44ME9/P8x/FxMTI6lHJMypqsyszEy4Y3YxMGpdufKGwMGTY3lv
SIXbVryS7fhetrzjseN1mP+n8nSOB+NUqZEnlYq/RD2Ty7ib9eXqVNqyczos8YbG+k11ejB23L3Y
yLzeFIHV3/WOoTVldivZJInXCg903VtZq8VY0q8SUgHW5RSPpAhIy59k/urxbHZaGyvsHu9gm6Cv
sDG1V9F3O6NT3aXd15Ph40a5M5Lq2m5Lp9ZuwLDUNL7wQb0nTAKLNu1SAnbHnOgcJbTk9BRbAGLT
yBux3duCJKIB7KxLm5o+vb6JeRzp7Vn0z7Ex1aPobqCGwcEanQohhUtZgWH9crewadypztSFVct7
ww50r4BjZ099cUdbyMpPNWC6ugZlTrogntu9juVLea1MI8ji9clKu0PdCF9Xhsus5h+dca4GpI/O
U5oVr4aTfKtrc9SU5LFiQMVJ+1fbsvNEvh50a/grlZJXDs9r/kFAxr5qmBYGTN13fW7hkm/e4ib2
cEA2mYLWTGEtsfWl9tDj+T2Yzmck8OXOLpth+iAE86Lxmpa2ayvPKrVAzG+DduhiaWdR+HNVvpQJ
lZEPP3D+5lXu62Z0jM3+IWuWJ3cfS4ZllVJeBmbsJuEM7spr17OTTjer7jej/2o03meDHV8O507x
KjN1lznxCD14ctL3Mq0Du62JmW2DWFziNfqKYzIMlo+YkJCmmnad/TY35kkhCq7rRi/nELHGt5nq
pLD+JMVkhIxhLxfXxLKCiTKwaIaXGJeYxqOWcM+XZ/lcD+KoUL4l5ZGNSWiV6120eTBJKmoq0++J
uNDERLMy4oqFLJpiOjO9iajwijL2HKvcm1wtkfxsNkQJi559tkOKO5Gz6tgfMhCCGqcvvWZe7aSc
XBMjXpxNGpCa+s+ajf/MeDiaY3MtRH7TJ9t6Sg2r5Vl8ik3LB/MhokRnhioHPBSXU2VnYcoMNDoW
Vc0MrMhh/qHncbSDVJtnJzb3o7TlOID2tKmbZNme5VL6g/ZLxHbjpfzuLi+UQzNINBdxGDNbGgjH
WpmuDtxK68nPGzPxNcQ/vV0FBrV3p2M+nLUfi4a5NZ9uYC2iYA0coOW3bw3SG3ImeKf9XRg/dOsi
RPeimqvpReuMz6XwreTN0St3TGaCgnJk+/mulqbzjBVRFv0tK/W29USa+qXTxKTLe8cIa4mUNTmA
C2fwq0mmcjbEKreDNyzmRdWK3SoD6DWDh6/As9ICRG+TuBUnXmcvJwULddY30iCKrxgCgnbPO5bX
foXJnevMVxWABSSN9tJxrQIsru8vpfwxyItr5hpPz63aXnVCYOw+8+2RbiwymPxy6VNJoeUgq5Qr
TvG7Xql3E9swiowMwY74ZaRdEyEzzj2eyU0pD/NU3joJyDt/sYj5zuQpzHM7tMcP3gRAp86jSlHi
/nU4ycuVvqv6yd96MCzVZ7CV/4AlSvyQHgzTvDjqQU2Kc7rcq1rlfNLrDKBGNXA7X/Gfti89xyy7
PNcBgEv8KQv8w8ePTqQnzbxsb8eqsBbYS9dVVf2W80lbirCvRbhENP6NGZrlbPmWFD0laVilPZbu
MxBQi/8JP7zIw0Nrks+Mom8SrWFUasYAOO0KBuZYVMBNQWO9NNriJUSndhxwNeuwnUw2NuhTEazy
2TA/W2H5KaPNvK8o3iMRFelPqcyuah+1dSAsx8Y5ccGd4jy1BQV3xR5d2TtETkfGm2K96SY7bQbc
g/IMBu0qw77XRraCYtdIJLAlY6cO0cVh+rNq7Lc5gusVOfcH17IeSEShUV10/EmbkQOtzN10tN20
zE9VmbrZEB/aVTpVowjacfATZfXGpDjoMWEjoAoLk44yGQA9m3W6AQ38jb8jebYOiREAy3A7bSJ5
Jh9E5iDC7H6Muye++iCX93L56FeH8yss5sbdfk5TxIsZvUbjupssxTPGUKiq12WDq5q0UoKyC1mI
Uw2HTrLXBrju5HfLyFjxFgJN2VWM6Z1MaIN67epbZX3ltcxIomP7cR6nF7U71mni2W2yX1f1yJ5j
ANayG0bN5WRzLeNkWH+IKrthRuYu3Vk0oT6QPsQ4OaWvun7Uliwk8CaMUuXwH+g1M7T1L5Nm+1LZ
Fl4qZaepNM68VSAse5jdczIRkpIMWcpzU9DavUndNe8fBSVjnS8zfrggKitejyQU5B9r/p0xAQ0q
DMwNfzKeoyfkd9y61AMp8EVOWS/x9gAFlCaxl/JfPQdgAwOayq9Y4JUvZjc1Jj+TOS/q33wwkOyU
hxFAteFRUvWntSrP0vqsCqBplYyjTJqdHe3CpBr7Lkp9Q/uR2/Uil5Hf9+VZxFe9jF2tuFnV7M0I
xQRXeXBiX4q/InNwRQrZtf6b+RUSnsgfITWh0+h89auUR7vSfDPM/mnQgnWU3sDgvYTxs+TltN9R
uuyMOb0ske1Kuf5irsQoGwXPviAGhiG/IQVjM1GfN34EQMHhe4KVyfO3qa+BssA+KIZnxtUBhyJf
qp8LUDmsUG5pzPEbc0oiPdtlwH1pqnF2ZfshHf1K0051ProaCF9lDOCj9wbEb8Ve2tGZxeThTyzX
fpr/a9PDqlR+vnz+P27JNwrsdPaysTgkWeP2lGynp52Zp6OlSp5DQ75AGxqyBMAWFMAnGY4e+Tyf
9PltVnuysbKTlkPbVr27RSbIfUwWzboXEAh91L6adBLMMw0z9DQH0ixz5q8vvUkORpaCVo+/gqdu
drjyMeYjuyoFCCIaXgwvWYwuqLNsX7EryEV6YsWsvxytCWsTwD9+Zyea8ajb2zQuVi6OExFaKhB/
Kl3Mrd7YrHLG9jGmXOrFfB21/nUyD2OJeWuru6sJLsH+9udUlgCv6PArPaz16XXQJ85Sxo/GaP1x
/dFXcB0pvhpdcypNVlOnAeLzb1K94cy1H3F97vGomftjUTzMNj+mRuZGDQ3KEMb0J91wFYNxNaT2
My9x8KoFPqYDfYKcv8qmODqz9WIakS/Gye+d/G50ZKnUjfFhTNGnXAKUCOJ4BinxZCO96XF8SCsq
cz5l34tW/sblcu6yGidVIb9LRLuoVlXvovS+rNkuAreR8KyVEnKSCIefqGVquvwp1vrFUVFH5u9A
557Wp/ey1EfyRxhvuG243GqRvuvH/qFU+dmq13A07JsmH/XhXebhSoyFYDkGKlgWd+G0SUqoqVq9
67UW5rV0cqzXLtMvA2MaJbeUCPce/iZYwZbah6bDoKFIsXNvKDHSLtFPSLteDcsRMNs6L5yj9Yp0
RHkl+4AUszeVDg0xIt3Y94ajbLC5Q6BI1H3KpIJUy5umEji3Ts5Oy2xX7bR9JaVeVzWBvZmsp9I5
LYFxS2jFVQGayE0fHh37g6uNPiuecPzCCVYR75adHk1lJv1o3BOU8h+OBMFVVXVI5N0oP+WEozjE
WxVS52sj0zSavUKf9roRe530JZmU6OhPw79UYI6l1HnMIT3wNhsjRuyrodXetOTuRPjMNL0hk91n
mRpMibNj/WxXq7knA0bYDdUh0Y71fDPL7Dhb034hb4lhnItOGo390ydQA024muQBW8vFapyjvQD7
LipDFNDpbGXv+SLtDR1n5tE4Jc5DVWXQQdL79EnjOJXq77T+rrTJi1Q0MosI1YmUjlzx1tTgfs8c
nCK0zY4ctdGr6/vqWKdKj4ggyr6lTnCuX20UUwNogJN+Fbl2lMvsZkFvDq1yr7cmIim9JufeEy42
ZtctEEcmgkbTU3febqQ6q9fKyPdyI0OmxUDPMAJrFMacJoUGsozBCIKpEjhuUMRpKDAqw8Xb1PDo
r66aMfsjtGBDQFYj33obO/JKPmh1e0pE4gNJ+rLUHDtAbjW6lmb21jcXqWk/8mSmZVU+8/Gekj6i
RI8JR+NWif8oiX2OzOlrIixQ1NN+KApGPg7PIrkpUf1EFgULDAOxXgSYRCQ6gvlfAc5vnXMnI+PV
yY2zSoRfKpmXIZFCvZf/Tk6Mi930L9XSsyHl53ghtynp/DaJnyYyRTYudJwHlBo9LT68rfI2j18z
WOG4/NOnDZaQ/EKej1s8S095EsYjt/HvXVN/rcmYWVLfLusg6qeD2ZIWZDanJq32eb1gSVHvy3Xx
9GbF2jEZTXdKITFLTay7Ro1PQl1fwKdqT+moiqmSHOQh9cdmmHaxBm8eTU/GqP6oEt1i5eyGmVCh
orV8vYk63yS6y5GmcDaKyRuSmKBGi3oFvemuafSQnfYrLRSN5zN+Su2sPZrwCQrq6GO/1Meor33G
2ZdWJ11xlrBkTspDp8obi3PumvIICPG+ZYiVzbJfRiKwGHNuRorpe06T0HdgHHEqe4623GYV1GZB
LGCKc6fL7wSYvlmAA33d3GIJDjcdNvPnavxK1PKvqs/XvozHXWMy/iRZ8U6lPlSZemtG9VXbSNU4
kj5IGkwh6uW7ZhH+pE4X4YhQF/ml7xl9IQ++ML7CF1cM/2S0L6uezDCxwxRGM1AnTrYvVg9ckpeD
r+f9O/E3txZKpCz7QF+3M7pYGQvQs2CZHrns4lwAZA8Ymx7qFopwmKwMSm74wJf0oc+qJ6nKta8s
z1RKELViSj3RzClBe+2LbYmvTEpuQow3TRg3q4/3ndWf7EJ7Mq0l+VkEMDPTDLwVnZpuAXfJZlBO
xV9HN8MS2yJ9NM8yn3mM5qNs/BVZvpeq5lSndeLWeRkusn0SAlZUVR8bzCslSUJWRq7sKuy0ZbUn
k0gwi4FrvXO19yP75CBk86mD5RCFvl+t7m3oc+jHxd41KV4PhvFCKtMuR9WQR+qvqZfnPJ+BBsHE
0wTrbrWz/sAMu3OFEgEOwutF5TJFH1MCIvy4m36advRtIsoEsEHUz0epgRC2MPwvzII3JFOZFVUC
lDW2Kyz5X5Hz95VCPRYgAzjNN64Da1lIPxaeucvGRmmd8das8U2eSx9S4FBEmB3HRMhZLO25wohf
lIQEoQIhFe9V65Zr8zllW1QX1Vuo+JnBRtVNFSSFMpxQCOLMb28qjS557wtIV0tt6cvSX201UCu0
4yWahmtrpl8iWnDMbkTjitXQL2ZWsIZORpQ8kG9JjFgUOtmkHpRUf1IZfTJFBVrEF7fGh2/slofe
5kghho9I/bDsNpjXLEz6xZM2ULRcA4PaWwjdN9eIYLrEz2Cj10YmmyA+5619qVL1moMUlYQMDYC/
5IoeTI1Q48ncWVEb4Izrp+qfzbxVmUq/lYujQrnRnPXQWsl3pujuaKDl6dP4pEzMdc0y7eu1RK0D
HTqTaMQxGI2m7zDWLrMCEa/jXdi7OfNdLaF6X5H+IxNRdqkgQ7HLzpL9JbCEILTaG9bqbYSRzKZJ
xntL8scaEFTJ9EOu8E/RPaDfPaudQqstD236syJYk3XmicG6ldr6WIf1dWzUvQx23ONzYQ3xu6Vm
Xhkpe5HJf2fQC70EBCoi8bQk8kkh5XMWZdDmcbDMFHyOFt6ZQ2cnYPw2wPJySzXsvYZKOggkYPiy
PCykO3QftOLyXtcjghL5/phiGUviJ9YU1K3YJcl8LWuDedI2j4OQgtVQ3Ebgbmh0bgsMaIBWNkvt
Z0Xr8fvk99EOIe2LdaIQKbt6Ee8l8WwV+bOmsfBOFlosmpM5Gr+WpPjq7AQWQFUpep8gGupvjXga
BQXRHbZtoA6xXaeYQzPWA9Dzs0pyHI5tx8rekqAIzIxwBB4alB9aKDivRtrjISVmkpgrid3ilu9X
smqsi8LHjsLXrR5SW/J4P29Iv3gvwGzLkrAtnn1GuRDrwP0gpqvC02hQj+J+cGc5vhDefo0UFWmY
niCAGS6iVANUVHd1tbysAlWSKk+tuOlciMJRrvzjo+RCFlSCLnyNsew7k7ofTNiCmr8LqUCLvTAc
nYRH5PZT08L2yKh9pqLx8lj6ieaUAy4PrHrey0t01YXzyBbn5AwVANnUh+awEZ3/knQJIn0MGyvF
2I0crsWwWCqavqQCNc8siLVKyy963ftQqDOuTOgxE/NvXibflTL9VGYdruvoKS1Hld1eIzxkdhkz
hGc5kMMxZQA6hFNKaEhb2m6lzHfnsWvCqY1/U5s/vRRvWSyfE420bzK9gPVngXf1sli/oxkSO3Wd
zLCySNyYCk9RDrDoBZqrs6GttFrggrNE8ZrSZzZibQxPFMfvlvuYfM3g8ERJbjiL0VGBi0BpT1rM
/nH1V29HT6OhJGs8SLCMrFI34hQ327B2XqcyeeF4cjcaRUnm8+w4YbG1Nk3iqW1YZsUh6nCxQUZh
mzkUfgFawmq/hLnuBKis36A0oI3eCuWTULlQ00Dm40em743BOOZD0JS/dXnLimpvFUFTJCSkEXdb
ZnupaC5LVniLFRjqSLirxjDKSTPeE30vhkcBdGr/7bJQN77z6rOLs1smB+uiurN2iaUZiCR0jC2f
2PTK+SCGhD0NcQJfO1UKAZuPVbyxQu+lya1TDkt+JGrLQwTEA17OKsdQ7Mp4BjioDigfavyvM7nu
Sr2firce2IGHyYj3/RQBzhzq5Z7UA954NPCFQYAlBLX1oxkHjWUxEZgrjmsF2iGmmAxAiylr7WtP
zcCvlkvOezZlF73GF7z/Wi3Ts7sCjyf0NMhPHNHozDySt2qLbyOrzxFekv6sre8sMeBlHmSkQ46I
wHqeqvVPlcCFdbcCzMDovtX+uUtDuSZXldjULZmtXsmJfJXqL4ljLFEhTwoFM6KGQGP+YJ+iLSET
GFa83MaX+LGdClPKu9qR5AkmGTuXVBAADhGcS9+NzPrL9FHRVvPFakrmpgld3+1VAZymdhKEa3Qc
XekjtQt3Iik0Y12m136JsNQc9GBlmEV8MfAykZwa+6VTrjlBeXX72WJPYf6sCoqy5+0KWiWfZLmX
tQVYFApA3M461SAT5JOTJoL+gkTqbCalAOkzDYSqRJuCkc75p7SuKZBT4nQcTLyVynttX835o4vJ
L/9S9Dc1PZRaj0683xFJyIszB1SfvYpcJrla9nA1qlNb0RVEi3QrVf1ijQWKwK8+JawZGyNbPU8k
SUKTqkvEIAJGCm8o1Nv2JYANF6nzQO13LQJpUf7qyZeBdCAraWATgsXVfdalbqPxn7nbZHwVxok1
Q7JdySSGW3/U+nlQ+QLpv1REAGOvZgv8PHhdE6ig65lFeml9KVOiIOW/Sf/LtyqXSzd9AXqsu6J8
3xBjI/3I0WU12slJhvNGS0t67a8m4ON84G0ekvXEaz9UcH+YwkuZeM3M6UlSBlhH2S3K4p73n4NM
BcF9mDpq9akEoM1mdwvGOGsc6Ub+yWt2nYoHAYPomfYtUg6r9/SI/NloX0ekmc6234Bhpnr7Mjua
v0jSP4n7VBsRsN+DrWMzvo5EzcbDi1D+kVvdaYyEK0gUw0gRJJggKd3rdq+65W2otZeksXZrBvTX
tujjELZkkxsP3U5fDx0GI4sOTUcg5Pb8x0gw2RM32H6zgpEJpxg/Wx7iqHv0YHrc8KK/Ev9zGOtf
B1cGklIRCoB8lseGsoCEV3f8eqEfGfY20F46NfuZVPcU+dqI2HGmNg70IwZHpnXoi+RYLE+NyvVF
0SpeiQPdxdl44r71SM5QYZxz6cdMnP3k/IwJiT/yA2W2azrIM5LoThbZGZMRL5k5zIC9DeINAcAw
fPWT6Zal/V0un9b0i2rSZneKL5q0szMfizambSK3uqORzdFrBF3/p5vG08C5IOvwasmThP6qYm0N
LWgxDeBByJwJBo+swXUiJulhCKeFsNeiOg9pmGG0j24KAoC9yEGPmAahB4pHSv/smM/dEh15AWqj
PKykYs+RFEQIqdLLqO+H7l6m77l4LnLBWIHELN93BcrcMazy18TgkZiCrgLI+pNX73P/mQ0fMHme
hdKkG99TvplIXlIktoS22qBpOGm4Wly6VmQFgwAW46TJ9Dt85yRp3lSz3ZkRc/xPKYzjUlB7y3BC
hR7f1/oxNOQhKDdMFohtXrxZ20v1K0f4wlVXbfLtu3BZsJWtzoRMuGSKubZ8tlRS2rU9E/TOGrhV
uZc7II/5Lp3vxmR7cp1Dp++bGFtU2aMTd3ucdCLaztHBcFNaXIXTWZ4IdLrPcxJ2+cOhySVqMaOR
E+VMEyaAsCY3myu3UeWw51EWyX2YfpBQ+kRIQDLYe9kmLQlphTHsU/vWAq5LWfWn7PpwFYMXRfSL
9VkHhpGV/YheK7WeLBFwdZsOhMCB7v9V0n8x2cqR+l3EN20KivZ5aWbIATJ1jW+qWi3vQVyXIqgV
QE6UEBLIPC4bgaW/d+X7tHwgDNgNWudlHFRq9zEnL2t00rrHkt5Rx/LDqxrxHHLyIs4hkAFFtfRr
xzzRzHkK19hwnvPyJWsDUS3uxhBxEjT5uVge/F+0KrppdVAMxXNukZa8XGg43LZ8wbua0ZhuEMQ2
ancjwLte6KesPnPjaQqYCnsmvJTu6v+Lrd6eJtYxSZ1Az9ngpbRUqG4/qOKIEhWmlg6Nq04ZgTIq
w0otjkl7oICVHWJd7csois/C1HatFGCbgDRe9ldbQS4/7CUzEOi0+zlzpaVkEgajxeA0O8v93UzO
dNmRc3Ci4qytvCTBElsuhc2yPkZGnUGaXGxGgDbEztbFfir3ua25qVh8w3kX/aFOjiZRe9QDM2KF
AN1KNd/bJpiqJwPC1xY5fcR17Ddi76wxBdsS/Whu3jWjp62t3bG8GfDa0wLizWhvs7WQiZjMXvsU
NXmoCiorAcudRpf0BtfpM697SmMEBB+ixP2eICglHdR7eXTxZy3J5L58SoW9c2TnhGsOJ2sQ5d2h
iRraH1QHuXRI2jN9mKrxAiIE083iabOaaRHrYh4kbcEcmXrHFeY6YfNoGJ+Vo8N8sOFWg7xOdxur
SfGTLcpZSQAlyfZzukdjtQXHxEFq5MNsln7KF0lYYlyqpxFhpEqMTxy9Vs5fktc35i4bv9b4uR/m
N33GqXnYZzxBqrwcYnhdtCfUujPrfftF8XW9/KGIkj3BKsIbsAA3sQuc5akoJKKjK3eVFLePTB/j
CM47TPYJCJugoRSilpPrdpCnlg6aVFM3lx0JdcgvgHYK4IEYPaV+YYTqG+boQgPNvo/ddgdhksBa
3BYcuutb5nT6dnph+tR1uSzydKAZxi/CS036SnO8mAOlU0VTVE+IHjqA3ojHNjlxjzY8YIiXwIKh
wOi0nacdbZjSjXz6wacx2VUogRLw0EmGmFM6T6JniZc/OLyTG21Q/Tq/ywRIKBrdfuMF5k2ZTZ/V
e844QcN9sWZws+PSSzh/LIIfyXQ9zLVPOcmNhxnpbp9cEVuhnny28J62BvpSzualCRQSppXNmS35
GsxQ0809pI0fK54jztRjdgq4GBIEhf7caxDXr3A2Unszu8YjvgMtKhnZrK0uknAT61nQS7Q26kH+
ghnSlv6pdV5NLfG2EaGjDxYUOwQiSlSFyUphpblpFMxMVscMY87WJb/HtYM8zjgO/bLrrWU3yu96
y0QCRA8awRpF3TnoVeiP2R5Quvi4cl8LR9914k1JNy5tpfiFWZzuOsR5KudwEu0r0qdTxYC0ZSyX
jFMqazsYIMc2aHBeueW2Sfp6HSgsATSRhdCxDnK18uaRV8fhSEaR1bf1rok/ZeWQ69zUWve3P6Eg
ppoUnv/4Fd/w2hLuVF2zNGNTAypxUvYLHzlTPGl5smTxH2LSNtpTqhV72QJ84oSjl1Ic1D/Wt732
gZp/DlIw6o2fObnf5I9JtlDrHbQSwYjGUwqtW4XjsiEyyQ4weWpJT6sz17I0HyO8sNTvPUITG6YF
GYkGsCshsHIWWCCQsKGb/ym5c8tlUGLOyko71MNy3vRUPcKWFZ8hwRftAFi39rwC+eZz3Kfso1d6
kt0P1iy9sgd5M7LHFOnP3N6zqaxhxtYmHpvIUuUgHt4GZhbktzXtH5s2OXU9L/etHVAPwhQGHnAf
Su2LW5ssaGhnSDLVfpEGEMXlEdVf20iQCj529qXhzy6zudmJ4azyxhVdBL8TauYEgDByN7k9hAhG
OfLDNPk7ys2RRa9c4UE0g42mRbBgdC1DwUZx6fvqv5m0yt5JVXB51HbZGu9nEJC+YWfJcpXa3iks
feuvNpqScTlttYpTijxyjvDfEg8hQ6NvisPBmXdbg0s/vI6seJWc9E/ztqTGU9fSW8jdLa/NA2IU
eyq9eHFYg/lucbdZ2pyIwy85J9ipSg7kPmRrejMXdiIzLNM1GpgQ2Je8cs5OalYdG/hfdu7Kc2wO
+nlVS4RbNucj4IiE2EQQr41iJB/5iGlQrC+Lg5ac+X8EnIxT3prVb+nMU0wJrPnmcPESBbWXoQZb
Q9usJTqfcBnYSWFK4fr17Y9eabt8zTzDfMStyt8DQ9q+TKIien5GQFN5mpb4U9LR37C0Ck0n8xN1
tknFWQ8ZWBQwzd28yId+yF2q8GXByAJXmH2i/9Zdvlc7FYNDRY+PMacBS3gjCg6r9FQNxV1HBcm0
/CbnyvOSlrdUbS8RvEjXxx+9pbwvdAHlpJ+2tX1VnVQ0NhtJ3D0r7IFEmhOkprjQevDwgEJN0hrC
tDA3lB+KEwVIZ4KuYUtHyttvaNCR/Ja5P6fVw4bjQ1Om9O1308GG5gYQ4LorZaaQAmGoUJKPPpv3
unwfhn43qPFBpIckAXeIRJgkyLRQSJYKDKoKrfqvkOiX43PlzJ4sHlX/6Gi+079zJg4mCGdu/Gqq
eqoNrmJ5Tpsfg77SqV+xSX3Iatgsl8l8apjDLYCdLAvHhOm9q8EMGX7118WZIUDMJ3rsua0vUqV6
tckEjpCGNclAk8+z/fK/AXlFEYhl/smoKjLqWQ9wAtxjPTs6yjwniXmU1xPnW9z9cdrhpKIn1Orm
x4arFhT1AZy/yayDBsm3xHfEJbHx2CyL+8SKKCL1XhtHtynfuZiCnQpH13bO3BxLuQMMIZyQnnV4
ElMediiQHec94rVeJAfFTXvhlayjzsVIM1ne5IVGRtlSG5KzpijMsPXLFNEmb2+HFvt9Q+UxynPD
UtageCWzkjoynQGqWetlrL5JZT0wXngRT5pm6Hss9bCwRKi5gJ+rCIHMMB+AhWfnS2lDPW+eRq15
isaTmF9sp/+DnELrWZNWtM82Q+4lclZF03rxxsY+KDbczwpIbufmrSqkK8HvwrWWZpta1QMT1rOC
OGE72Lb+lPopa69pbxyT+jBLlKqmomeEScJs8eZ09hV13NGYMo17BmqLzCk3P0yUkRaf/ajJzb1C
K7+VMaJKkSiNocrLZpiBMkuBQcUarnH/x0bBFHXBuoYyuw+tvK9bdBmZW7I8wUOToWyr4S8rgV6n
d0IIxDPdJ0i7l9UIngZGZ5sxhZrbyAFFu2rVo6KxvK7P/0OcF4VDxToIpPOptQlgqFPb/kjYIQgH
rfdzttKkGogECZ8d1RwRAPHTTzpvn6r4s7bzKTVLt0A5lrGhpiXK0XI6ToX9WJ5HUBOBx5ZgKUhi
1Z1o72Nc02yj7dqmKlVh7kJglGVPNptrKZIz9gfViUVEZe7+totUuk3cIRlQul3TZjcRZS9GYoFE
MEWkcBpA+lnkZaJufKlJ0V2nyjk1iSfBVbWT5YcoC56X6C5tMIIsI6ghtNO2x++m7GyOvuY5WbaZ
SLX/qWlB5GHJzC5YPNmNs90cTCm6z3n/D53ZtVDZnlA32HvSc540lK84icXVdGmU/ICjUmiibF3r
N7smBb4L++rI+hslt67fm0UKZTkDiLS6UBBv7v4fae+xJLmxbO2+y53DDFoM7qQSCaSo6pItJ7CW
0Frj6f8PzXN2Z6FwEiT3gEajtbE9AxHh7uG+fK0ktM4SNaQomYHRWUpBvTKBO3po+0pKPFJN9O/B
ud+2Ewli6p06y/9UQghO0SM/GZDC3ai6+VOsDH8vS228i0PQCnVJLrADwE7H1jxUA4UsDcDnE9WM
iSgKSMFXgB1ZtPB6Y6QXoPJsoKRQ40IrKnf0le/jjmk6/n7mM1AgFtMfoE+OYu2KXU+x/qDH6QOu
uwI3IDMkN1Tq/ZTGD5NguF19soAtinl7K4rT3lQbXuPtnTm2n71JuVH88SPAosTWs8kVqXGlIjNR
XnEuQ3qvVfzAa9iiiSRF4pH//4U6OvuyCyvxIxzpR0Vx9InXlYeG6OTWXWDrPQhdRnkTBuwSa/gR
jY+d8r3BF/F492mPTZVIvPqezRcnkG79Ej3n8XGGtVSJi3ThTdkxSUdLlv+Td4wSCoy8xIdyiM45
V0Hwn2VLPQ1hRiMxAECqf0xa8WRk3onnV278SlTAqRIjjvWD0eS8llvIwRmLYpx0bG6l8AeNgzjJ
n/LmU5pQYReoKkeMq5mcITrvuN5WV5C7u50LqYAI9lTuFP2zov5qAPrnw0NW/GBM+1aoXdR+aEUc
gv6UhfeROZJxHbSkOSXFey24G+JPeS7sBQuE1hP4hZ40PRaG3QTCDvht+dTK3dHv0QVqDnl+ot/u
TJXCeDtxgqHX5q6ntl1pvBGUL5Zefpb8BEDpu47RMM98blrrHQDZI3QbRx/sXu/3d/5AnSC/IQH/
MdY/LOOezvH7EsiGmv2K4tyZNA5PKtBP0AvpkHTzCJ/eAlydkA43xrMVaa4udSNzBsBcy7wEtSn7
h4qQAs5I4sEDvE5jJG8Qe7uygDypvXY0RuvRq6d7S43syGPqjNnc1jR/8or+0VU5WM4+eRgZFp0T
qBa3zKOYRpL8XteHO150WVIfvRkDiTKoSbkUEHlffZ1UkWjQZ99k6k9SWtR2JmT7jMbFZJBneGMP
qPcupCmY5N9arz4DNro1OUUxGuRKda+1Dc+B6ByrKOeWd4UOs1E0fIjnac1xAopQPWuC9zEM0zPK
Y+q+ir0GvNihMpT7pK5ux7m5X437gNmNpPgcN4e4Ve8zrd2Xcf2+8eG8yJG5h+5OD3/R7yOqU7hI
ZO2M1ksG3kE4h2oFw0D6gcA3+fkvzVOLGz/17iK//toMZA669pnyqUbfPSTENLej1Z6oo3gJc1RG
xQh2q72Uw6nt20Mqpx+CiaZH2pGapprPa1Sd38pN+2C0L3XZVfZYkyNVIyOXjbATqAkXxVOjfUNK
+EXMC1eI471oTDex1YGuSsg1UGxh9/p9Hiefi0lv4SOgOG9mH6divsBQwFGlgUjhIbYY5It/iYr/
kinCFkHTTAnDULWfZ8cf////Z6qGomrw+sxqTSrUPkuCpqBpQV/pPAz14Djq4y7lAWFl00Enp6OO
VFfRuYiHo1KrTtD0G1QyaxzxkBzIDOYoTBm+4YhHijUNzTk5RmNvX3ymIxXv811zHosbfNHRYqTr
t0IZE4H/mNNE02VdNSSUquQ39N+QA9RjyhiUiyAu2/ZFU5+vG5BmTqTlh9VBTkt8XBEijQUXT6Q1
dS6OMmWy3eR4rmRTibmbHgHk2ak9nusNCYvfrFZv7GFJhp9JRrNpQWo0lHUAlVoVugUPi3F6Xwk/
x/GxiT5lipuIrgoiKpOc64tcIbzR9AubC9KW0YyTUe+TnFapcIwGHVDrwLC08q5VNXvohL1RaRsb
J60dWORSVYK5outojPHdL0h2gro0VAHQuauPlU9+mPKaS5pz3ZsHAZKXLIUn0ghpr4jp2VcUoHfB
9+urXt/ai5+wYN5J4b0zayMO2FroTGuH+WhXPjKWOzmzKiSyBlv3RFzh4NHgLxY5s/Tntd8aixer
Tkqe19E0v+V0APiVbv0qWv8Q0PLRNf+gie3JS/pzYRTJsVa6T5HqAQHT7/M0+FDX1iPFq09VQqE8
ozhdNfxkJTwVajuDgkBExMVDimax2mYPCuFojJtHRt8DZsyBAegBEjzz1ENX0qCC8fd9BzjKRztJ
kxDHzlU6I0CppiljoE4+Vb2yyxlUHahxlUXxLosthbqXF93Wuvoh8pWvqGbdapH8cxr9D4YSnyyV
tn2tfR/G9jGN4yc9UT8o1CRvjMLjcaeUTzn4uKBojh4DfiMMymkS/zRqpqYD5jZAEqE2yhMwMzPb
6nnw9xn1MbmVrV3jx59ljS82mMZDASyg8mXHIMOKpPY8MDdupc29iBKZHtcH1Uu++mnAjI9efqCi
1cwpJz0Fw/iSDsRa0U9vrdH7ZWZQV+HCQYjQTw3AdSTzkHaUAP1nypESC43pjprlDsWX+1EI6IMU
oEuvn8IVri88J7fAUHVJe0PDLOqjAXmyEbj1UDlWRtCZC5XNBgX4Ci3TpZXfXufi3FXWWPiNb0HL
xpywomXvwqz7BBF/dDO0Erlq4F5f1co51yUYJaGEJxpRwH19u3NDybQ+ZFVDFuwZo+AZPv5z0nFd
JtZBKSmhNbakrmzTnsOYjfBXFy+j/6uXP8Te53+8ile3deEX4yzKGJybcgoX8c4bXjTF2HCDKwTA
rywsvaBRgtUr4DSfMtkZ6SmpBpPQmaA6qkzBtQqeAw9KkK7d4svcMrzwfZ1Sy55oVID7gI+JZOmy
EZyl9JjnzJwYthSm+75PX65/T2nlWLxa7oJGUlKnXozwCW76Qd6B+dxF9xIUnRAsSyhB3ASn/OOG
xZXrdWlxSaiqlOOkSDFbOJ6aY0AjQXuvW5C5W/vahoRBOhS8ZguHQfVo42JvrFVbJg7NEACyJMD5
4mGMwudO1p6uL27LwoLAb9J505s05tzMej+ZzN/yXLxuQZr/imU2chGvluoSnpBmSdezYdERNj+4
SG48u/3MjIJTuVBTa/aGvY1jqc1LvvBTXT8IzWgVJSFZciS7fg8J07vMoV1pg063Kzc+AtzYhTMD
//667a2vuUi8vFEZgqIbcrczlLOsCndEp+N1E6vJ3eXnXDgUv1fKJGoM2pN6b/uBB/Z67uOKtNU1
SBh4y1q9X5O895+bLvnnPpmroKkWso+45qVPrtSh7BN19jVDdSOWPycIb66vb/75b0+LadF44yXw
hrey9C1fg/DLh5dKBDrhmsAUQl4whfXhuqHVB4ch/rG0OPpRkVSNwggS0JAbWEnEXwz93FTP/h7i
MEpykFE9Wi49Olt4uW5ZFjfWuIhsXgPktymav04oT95jug/uvUP66O+tneJKO+uUfVEdeDoO3vtg
I+b9pp689oUX96OXpFizfPrbRXWcmdvp5UB+BtH3zHIcVDtaOtNuJgEez6CJri9dWnsmXH70xQ0J
21Kia2b5rlba4xM8Gsg5xu8bqjufs1/dr/w4C1Gz7HfCLcxvG8ZXPZEkK4aokw9BWf3aMzSCUMtN
1ZZu40yOugPE+g3t0qN2yk7M0T5dt7biC3SSLqTqUI6z3hDlxoIlBbAJBQApB4k8WnSo8sobS9oy
stjLKe2GkEpr4GpdBF7OYzj7/X+3jMWGjXLnd6MG46chyA+5ntIpGDZEIbcWsfBopa56HSUvvpSV
OgzBOKK6kbqu3fVXid4iVUm9Si6tYghciov77kcSO7zWdmgm2NBry4j/Cq5OK/6cbjzF59xrcdd4
ppmWxQOV0oa++HpFozBSZ8W5O0EDKg93pf8kQvHUDHc+1ep/vlOXthafsZ3igaEWbAGyyED/Rvmw
kWlurWb+84vIqtaWVYoCFviUbo0IaQpTmcZMtKbEUPNsZT8roeDVx1tsWpKoQpDPH0/MfmUG4w30
daxPUiHa1z/cWh1BR6TJsNBOVhFtWvjjSu4LqU2oXQh5e/JhhNQYeeiYwKyeS089MgG8UwvBYYxh
5w/frxtfWyQWdZQRZVkXlz4pEsKoH82OWf6MpvtPT/rQiAj1bBAEryVhOq83zUIgglLU8iBWDJ34
saRTNLAlZ4aMOqkbQvZjW24y4nDFd9eXtWlwcRpLvVCzqQFJp6JPWDPMl+9o+9izaG8Uu8nuX6Re
LJDxMENnG01xkSrDaCXQlc1LtxDB3ACEmPRh4zL/H2v6Y2OOLxfnP+/ywBxGbCTH7liCBL8JXf+2
20t7ZMPfw2q48Q1X6luv1rQ4l4pVMJ3k9f7vTHY4SjfeEcGy43TXH6zDdVuzI1o6qsvPtwgkXYak
JEUPijixepcF9RcBXpzGB+T239lZOMTB92CwjEUfTerythm6YzbhQ2A52nwGrEWVyxUtDuAYxV5s
ymwW3QEbDmbbO+q2sAfysEN+y0nurJfrS1t7mb7aroV7lGsFvBf3zJXuBwcWdP9Qux6c/0qwEz/N
pd5t1v/VwHa5yoWPhO8kMimizKIKqJnsMvrbN/lO2BWjDcRsh1zFIbTpcusb8j9b52WRSkGYq8PI
wnlhUMrLX5jn8cqN67ZhYllvyipqGm1HnTMC8jcyT+RpIM6njZi25n8vPuDv2HBxpxm/alPZHFFq
0LxbibFek/gSDfl3MHYbC9ryH7///MJWp2owLgS8TIvx52DGYFs1euKK4w3AtseHgqDtKS9yn9xm
gCULqdI3bt/mL1h4lCqXKoMJh4BLAWbiPByKhAFXGw60/QzRdnpD2DC5tYsLx9JWWZaaKWIOZvKg
Sx+8yEmHp42Lt+EnpYVTMUshH8OWq64+wpuxQ/XuAdLrPezKd8bW83u+UFcc5e8LebGHQlS3ZTu7
FaCcLkqZjmn3D+UddGdHCO1s2abof/Sg3IAlaONTbu7ewsHUatdYMKDPl11xxGHXHfLvw45hdyBZ
buSCktr4sKs+FD14U6EsKb3pCJaRDnnTXLpR3eyleqjdZrhVcaBAEnaVy9BxCBpT2riRG0aX916p
lVSRsrp0BcgpxHlopsg2TKxe+j/rWl76qB6a0Kq73FXrp0w76AyQMB0R5O+vf7/Vs39hRn6dL4gg
MwAx4SQz/StFejg4bqWk3dikrc+1uNKW3xZRM0MwJqZfUX2nNxF8uL6O9YN3sZDFJW6UQkxymVe7
6lbH8W4OMHN0yZ6im9DW/tUVu7C2uM56kJgh+SPPdNt061/NcVawkh7FY3UQ3o+ObBfkjwzovVe3
ktb5W7253BeWFzmDUUOsbDWcd9pctrqDNPGj8a7az8K72SO0Wx83vuvW3i0udCGrFbOzLU+2e6B7
4Aofwy+eXaH1G74ADy6zG+NhU5V06/AvUgZRDwJD0zgwsxcJBBfqXvYTyOfcZoeE9ix+USGcPG69
heeU4NrHXaYMwE7mjZ2dieIwzH1Q3LkEvOmh51t1xc7v6tuFh9YbJVd6Hzv9TtxNdr2DLD+muGUh
veQD6LCvb+LGHi6b++xfmU4TXRCUy+00F39NWbwVt+dzcG1JC0fS0UDy46HP3bD5ZmgJxMegeOLu
Jsufp9raX1/QxvmQFw6laeM8ZhgPcdXgyWKcHG1hRzVRQdh0K1ufbv7zi53qYULTjSGieoXwesE0
8g7M7A04oew8OsquOomHVnWvr26tY48swn9i2hIc4XVRVkgq3kX63h2NT3PDXttbj7WNusT3YL+l
w7T1NRcuxazhjK4N1pgnhwqmVDU+l905QtHl+ro2Yo28cCWBpZkNwhJ0Z+v21Brei1DBFZQa/+Xh
WDiPUEtaSRvphUUzuZ8xDQ/CyGCOLj/KY//1+pI2HIa8cBihYTRjZ3AQDSRa5FQFgGrANPoINEtE
QLZv7orSuW5y40QuFZvDsJFJ0vmKUlodBoVJLWRt/o0JnURNBXJlLOEbfp1ADW6RxAGbgFqA4cZc
sa+bWP9wf0wszlxSUHE2GurciNzczsFzOv0tT7uad6t/7CzOXN2PtSn6dIPmcDkcGbQ+jPfaiRhy
kI7Xl7R+jf6YWpw7ENtR1Cig/bwkgfDE+uxL3l4EktgjKnbd1P/hIf7YWpw7I0q7uMjZod8pfnuA
tm9v3s7CiFN6iG3mfTYe02tdEXzSfywuO8wwmNaeWSKqBwh6X9VQKSNNrksO2b1H7gH7iQmh+4+5
gtDebFXOVk8LOE+U6sEUvVEmFdS0FAzxd3LXHaUzU8aOshfPWzrF65/1j53lIv20BF06/s9nLZna
twNbetfSQqf0Htu+vZVw/PZ5y7A59xC5aZR3rWVtNbWECCAcK0MP/tEbVWaKGK7uqGwFOhzogibs
fDlAmS5FSqH7mMGsddMUauyMzGm2cQr3agl7Q64ABCo09Rz3MjNulvV5Usrj0PrMdpcGXml4kovh
Bc6B/QhMNRnHn9dP5Fr4v1jH8ssFWT6hE0MMafwWxcrbnNnG6MsEX9SUPl03tRZGLk3NV/4iJLeS
ntTGDFfJoBgYS5D3koKO2bhRj17zs5dmFgkNdEiNWcrUdvr+q4eVIU22bvFKkxXtw/9s/hJ20AXc
Yk2nGsdk3ghvdFyPp555rSpHs8lEsMwC4X7O5a0K55qnurS7SGpiEeaj1BdLN9N+phFq1YFbKUwh
tc//3U7NO3mxU5mk1IHf0cbVGCoq4ucgeFTrrQfRmoe/XMwikihWaxTmRL1o7pvNHt47jve/Xwmb
Hn7rSCyCiZUljdlm7Bc0oo6ufBdCayOGbF2jRQzJqkmUzAIH1HjQD1YWuiohNYyhn1lUYVzNR2Oj
1751mxaRpIHumL+cDGawGJ4G7mKg2xIe/quDoM8X4eIgqK0odNlA8BD07wzxv0yJwcBLsPHxVmsA
F0dBX3gGi+G9TNM4zdExPCjTrXlkMr3aq/DSUwsiKLcbH0+ZncBb963LFu0ckOm/A8rFwmov7zvd
HEtXdiVHsRHK+1bsjSf1prfh+T/7J2ZUG8jKzjP0C0n0R4Y/fpr79oxqC5Jht6i1Hyqn/LbVWlg/
qRYR0zDo65qLL4GEcYjWJmElij8zmHKMvGCrX62sLV1VJJrGmiy/6Qr6o6HHBlNNv1MQ5qshN9ld
xMrtFGR1TX8MLkMMiiliEBukcmQJEOx9EsWtHGf1LlxYWHy1PGsgi5+LYXNWpRHx9zfdoRF3tf2O
CQ8m5PaRG21CxFfP0IXVRaDxqr4bwA7PH1JxeLHEe/NofZ0rHakjMJi7v34XVz8jNHaGSadVlpeA
0jrrqrich1IYYnwuav1OkI2N0Ln6HS9MLLyYDvmwbJqYgKXwxZdLTOnHLB237vtqHLuws/BdShT3
hhJqxLFbyYHH6848ek7oMgb1Q76Z0zUeSff/pphiAM9hkECVgU3M9+Liyleoog18WjokFfOZQoZY
i7DlL9c92YWReRMvjIRR2qQjDU933LV76Jr2CEju61uE7k5wQm7lIWtRx5IkBHPB3aLRuzj33WhN
NWA3TqDEoCq6Zz3j7VTsFWYbFflgwY9UGXalftOKCg0P0fZCyDogiZ2HfmBPa8yf18/oGvxMv/xF
izsRmiPqez47Gx3bk/HS2OMe9pszfJcGHSEVlORce2k+gGPf+zw4rptfO1eX1hdbnGdRZHYZT2wl
N3ciJCedD/VaNvMTPV23NJ/QZfywJCSYDRUclvkbCHexzxpEZxAioTQtU7XOADzUjuA2brsRf3/X
Ia7ZWdxInlST54WsKK/NMyggFB1LXE3OvBj8IeleCuGWzpLhk8UAmRGkD6I67lskJxkBa57LCbaG
WgazDzWqEUKPLo0wnusChO6muBP7Hm4P5ZCXUIuHvnaH/CKMrXr1RazGZm9MPWJvqbdxRtb82OWn
W1x+NdRaKZIEkA6tq5bprpSNjWMwf5QrH21ZpW00eRR8eBRcOZ/JWroXMRiQh7PUL4OhPzEYjcIR
88rXT8Qa0sdgktnURVDN1hsEYNSpzVDqDOH9b8Xif/NZRt83ur1vFsjTQ4YuWZHA/qnmMqLGFPu0
SSc/94tzX7/rShE9zxk0i/QZnPL/GP21MLdwMzE8rkk5KbjoqGJO5yzpz9e/3ZsjsTCw8Bo182Rt
b/JkyyHwUYJHz3y5buCtX15YWHiGdoIOJZsb/jNkqJxOc1sCVDogBijXMneK/mmwXthbxAEpljJv
SuZPVkKxHc7E6RuH/E2sXliY//zCAwmjH2kkCrw4fKhmhoMco61cf7z+3dQ3EWZhZfFIy2IqskJn
WY4yGPEennDS4jH7WOlxYhfeTAc19behp+wsH5ZuqO6e8pKeyJDIj36NflQzqF+od9Y3mVwclRAq
FVTfztYg3RopzOua/CmU0CUDJsCrCdy3JgAaTobHWXC08NDZVvzPHSqlu1b0wh2i3MeaYr43IMhU
Tr/QxPwpSeWP1ku+KEyNF7X21deH933WoDda6D9kqkKOVmbMN/eb0Xc+M6/czPxtVFmH1of5VnkZ
A6yyYLxNgYUqjp7H3WArt7S29kiNIzB+U53AbbnXd+MtPn9hcREN4BfNwtBPYBg7mW54ns7mrXJC
jXc7s5hv3LW1LZx0VOSwT0kTCtu32RFW8dP4ML+EuP6HbWtvgunrZS39dSUEQwM3AjiZtjwYyCrX
cfWt0yYJWr7hDka+U1sag0MBfQsGKq960j97uOywpb2QZ2la/gWDixCogm2PUgQTQDt0tw7mS/yz
fA+tOO9CEheoDzMolG6SffWOgqlj7qK7rRxma5PlhTNMEiX0LS0PSaEgOzh5x9Yp3qnMCmxa2tjk
ZTcuNbVBKCYISv/NJr/JzRabvPCIijfkY6aXmesjacNjbf+bvXp4rwTlhu9d9YwXe7rwjBq0OrBm
YSmdjHcNErIAbO9zXfq5cRu3Pt/CN0IXrPRmA8OgmT4kzB9BiurZdIPjZ0SCzqDa7Q2DWwubnfWF
y5egtBPkxEvdgPFSAZ/ftoDMNbHatUkpflPKDJqQsISEulduC69Fw7P1hG+JpiIg2I130dQGsFEM
nnP9h81bd8VZ/L5kF78LmkH4kSIhddFCAwMGUdm36wb+jzuhSzxiZN475mJL+9xMJZj2Pac/DTZM
hafwTnNhFAWZdN3S+if+Y2ixp+EwWV2qNb5bQrkxHKFlUvWNkYS3zYrfN+GPjcU2TgS+MleMzK0T
u7H1U/QJhiwOTlE50746Iay8v74o9U29emFxETf8yCx6hfFpEC8dDE8JnImI9dx0n+Uvsqsku8o8
qilPmexWP/EnjrUvYC46+AwvyM+Kt9fc0jbvA8pjJWRsz6q8C5VdXNnqvfipPiKEsn3W193Fn4+0
CEBSJedhNMSeUzORtk/r7p0fNHsl6d/Bof9ca6LJbFV/VOX2qaxrxxSLr6qIn4RkVu3gsKwtp5Q2
Cxer4UKTefVZumkS81/fQLnMtBwpFHhGUg3+Kt/6nGbxY1CisZv1tuRPdlNCl6takGfBDTUVioUa
kPeICMheMbX3TSwbEJwUH2O/CBxfY5T1+lb/xiO+uYuarkqiNbtAc/HdxiRt8zbCpyNW6E629BId
/YNyEJBdsRn/2rfInTtbpam3b5/5gP2xai3qxDrSdLE+oGY2y0N3YEsjFR6iMTyq5klN5v27S5nh
MOlzlc3u+pKV1fThwvhiU9RBz/KoqASnCeqvKDX/kLrAKfs62RuWJOz7MJV2SdNptqbqn8xiPAoc
/zaEG8uLZfi4SqlzaqlHQN3sZbtTEB8wxOBTkcIygVjuoTGMQ59VnyAVP06j+Cmq60NXhPBgaeP7
IoTyFToB2wQi2Y6idpPEZgvdnfYt7819raJibajRRzGVtb3Wcq/yvt7yKPMKr2y6tUgZ2ioGpz3E
FnlhdiQNJVtLmXbr3GC/ecBWo97F1168pAKpVGF9wRbi9v1eku0Z5QLtnPTBcqOzeNgyuOoILuwt
8gbV1/s4y1XPafozvPOmeZcbT3q18aJefSBCjWjKsgoFkbWETpRSy3s7pfSp37UfoKK6Q7n2aH7X
fnePt2CIv3O45YZdWluEmRImrbKfS+LiSXMM8QbMlfLRP+kPEHQ5/e3M3IL0iO3fW7ehDVP0OXT0
jf7b2ne9/AmLKBRZpdx2Eq+XTP0J7wZcl+aN3qMVshW71wyZMCCjs0HRWlUWByZCScJDiZks82ie
KMfZrYt8g12dk3PvpJDR2eNBfFK2cLgrXkGnGmOacOLIMBIuvEInW/ng952Bpgb0jt3Y2WWR8k5N
BDefNU2DfNjHuvRJMdPDhkNauSKvTC+uo6gpRWYpg+kwWQD3YeB94NW2z+XooMX09ZX+ORXy5zBN
njMl/clU8kch1u7ayhQJH5KMgiaCIikMlBWhuIEQo2926En8ikPje6GZ37Q6pd9gnLvEt6UoGZ1I
kGDWLJWnRle/GhGdj9F8HsBfXl/Y24kQ2dRpe6sK4CLLoJD+Ovy1lumjQidCLe6obodi/Qf/IB2a
s/riH43HYS+c0GB7Nv/5SX1ldXFZvLZuTCPWYhdhvpK0pdF/JC0EqfnmUNR85hfX8pWlxZ0oIEsN
RKFOXO1Zd8MnKAW++DGUAt1OdDRguii3nUQ7OW3hSleyTiiGtHlOUDZU+XcV5iKBjiwhQxQ2TNys
OZHdWHl1kwXhVmqwujoFIhc42yWZAeLXu0clJ5MDdFcoUEK3+aF2hT36nPzjvcC46epO4apPObK5
NxvHZn15fwwv7kOtpn0HXRO0gmBg7MnuqQDBih7cVJDfHar9hDoeysHPoRNt5AYrLxMdyi+FF4NK
00ddHJ20h4WxDybNaaGab71vFiy+1xe3urYLC4sjA188kmkSr/W0cowJdmYpuNE9eWMdbwfr55t3
YWaRwWeI+MU5svXMWI6/vHGXQSN/bN38J4zjvIo+eckOMkfrVD3FztbzYS02vjK+yCnbqk8g8NNj
JnuaW4Sk3fxuBj1Lu+Zp+wW29tbTmVmFYAwSCIvB0tfHdOSZW43AAZyZ9kq6hYjvkB6TQ/L4L956
rwwtAlNpmvCzDTUQRglahDJ2ZfUpMg3n+gFZCX+6YuqcPUKgZSyxDbEkN9BhKny8BH7DJLlPRCiH
Rv9Ye9LH66bW0vBXthafTrKmZpCEQHdmrJ9/jr+kO5BWQO6yL/VGkFsLr3S/JHqpJGdQdrzepWHo
1GFCRZGC+jyLGLt/ka5s7dFqyOExg9ooDHfmGx42X65Dr0w9dKTc5pjY/peM8atoFzKaJNqx4z8b
n71ddDv1G/d67ZU+v6L+Y3hx47yiU/269tP/oXoBZeXCbTmPeCKu4SY/pYfrm7d2TmB0YJpfkfW3
vdwoGyytNStuuM6oTXebtNAdQwGdevKv65bmX76Icga0yvhDWTGtN1HcqFFZHdvGcKwRiawGYtip
MN8pSZRBfWpJSPgVL3LcCBsXYdUseBtdJSEzTGNx3cRED/ISPi4HwfmHthiGXYpAbqVTMtfluwT6
gV2TbDGSbBldvB4QJEhqq6lNp24hsOmLU46eXw+xWpBZh9CH+BHpvuufdyXmoKbxZ52Lm4GmtgmM
h1pV3Pftzs/Fe41S59bxnK/ym028sDIfp4uUIe3MlGEKUrF6P+7zfN9yBVun+urvLHTkna1X2Eru
8GpRizBXSFleBSrmZKQiDOWdKI934qxrr0BGlzf7659wzZG9Mre4fKYCtqUrDdNhRMTt3ekgp1+r
/UB1bDzE0tfr1lZuniHPJHYyr2RqO4u1KZHQeqrZmE7BQKBZPIWG7mQoLKvF4bqhtY8IcEemdatR
xVzCRofCS3l49uQK4SeIgXdi9l2xnhsPHeZkw9RKWjKznSpgvEwVCPLiEJZJVXu0PA0nL74L2ScB
zeatpu1aqemVjcURLJHpiZVOBrUX3jDMP+5h5z4JO/129ipIaTMkW7jBnfZy/StuLW2xXaY6DsPI
2PWcTVpIMEgTGawUb1yw1b26+ICLE9jlIbzkoWk5CMGnz0Z07wmP5fRB2hp2X8vsDBmon6JpIsF7
yYwbjVrBGE9vUruZHHLjJ/nLwL/hj3HIz+XdHFezYvc3uolrH5JXh2RwGBWIeRfvgTjSG1Fmtods
QZ/H9aCEZr5/jq83iNuFN+gm7ml2efXGp12L6XzZP4Zn33bhuwzByDXfDC18l+eWhiN/mV8F8Tmy
kQ+rbXTBYHW9HQ/91nNg1a9wx+nXirqkg9t/bVkMtcySRopXwW1BW3M6SO/mtqZ0t93UXN3YC1vG
oiaq5l1RTxKrRAHG7gAlpvsWX63YymFOy7yAeVNU6p1odLfqsWshSAEhMpOpIemwXOaE7mFoxily
8k24S4PvevR0/Q6uPQngUv6PheXivFToeNThoK1DduzfzQ0M/favmuPfYKKYD8Qy2F1aW5xUeRB6
bjjrwUHrqKXy8glsa1dMRwvQFcKs/+3yFie0YEJYazzL/Fed0bVU89XHXGRGsViPZhKKSDXLkDgb
TrkbPuY9M7P6jXfTPYEo+hfVzpkKG1YgCx5naxkeJm/KJJiHZ6fT3Jrpx8yhG3E7TwSJ2odme252
3qA3G2gQW0WTwoNiLO7d0BimR2I425uPy3T+33v3NwrUs2d+a2smIjIsi07NIvTFZZ7ElZpbjnk3
2IhVH9TP6Un+Je5nVk35foTAnT5IsLdspd1vXIt5p67ZXoZEOkIWyTQ7iS77cbKT7/AOs5GIU1P4
22dQN2xYXEte+J4mRR1DMXHk/KILX6oboxdSHQOgI+8Q/GCy3BcZu/b3vNCNnc4kvQ/vPy+WLR+z
6kupqsCJhCcna1rE4dA3EFtUkn/TdFhb5KWpRTBWgzSqgUHSc0CSbsryXdQ4evagbyEH1tekQd8n
qTqU48uvKaBx3UcFhqyDepphL9O7v5wa2uQbz4RVFzpTg9FIJO7TdHi9c1ktRhkuZrZlujF1VGMf
HmeYCVJW9mbkW3Ohl9YWN1AvIkSQUayHX6o5ptMJPfid8V7ixquiLdhVt3EV1kLQhT1zGf30Lk+S
GNkfE1VD6LKP+ST82Dj7a7eNmQFJZAaP07+86eOo+WMYctPlO8CsO0O0/RPaJyHFzGzfasfteuKq
q740ubjgaqOmmWaifdzvjJvwkGR3zQEBxDlJGyFld5KdHG/Mqqzm2YDlNajHeDUYy0OZybVoGHJG
wgsNE4kaCnm16wjkEGB0Paqn7T2z5Rv7938czz9W5w2+cCwI4eZl22B1Bgfhsuek5YR4Cgiwv+G0
1wIELpv6GOMN80JfW4szQfIts/zLmkYH86+L93fQZusru7C1CO5ekYM3LQAIoFfqoq04J9omOoOg
L8yDfMj8w8Y5XXtLXC5u4aOnqePIhFrqpmag7pHUhKUxj+uT30bfvaK4VRT/MRCDj3mV/kQIqT5P
qVA/T5qf71TF+qwmESqynfIrDWpcXxj47sYPXL2sF19ksdealspSAOzMnfdauY1s9FvB+30GrP+3
dmD14l7YW4ToUNCNJBh/7/bMlSmBJ9l7tng/zQkI/7FZvtha4OLa8uau61HOaCIbkm0kTCMMW+NA
W5u8CIdIRcRiqACC8mPlLs7Bn8o/lOzbANqtgvPk+o5trWcROwrTj9JMFSPXYIpDDNJnyJo/Xjex
7uouNmkRMXp/Ev1CYZOmezU7VzyXEts8ot86w1vL1PkbaeLGspYwEqHWOP3V/3iB++H4F+wUvbBd
7kCju5k8zUtYpmsXF9NaeB1Nm0Kl8uTUzcqy/VnmTeNaSgjfaFS76tjVO11O20Nbdp0d4TNuiqZC
mL40EEecrPOkDbbW5ecOouoktdAJRi1brGO0jkPKqBvbsRrA/2zHEuMhxYDwAbr85SH/KSL3Ld8g
taHLL7NwWZFWtapRVDxeS7sH22ymwO4ov++NnaKdLdc8/w0U0dYSF24oB6TTosMxZ0T//FE5+5hr
e7/wQX6SF5Yl9IKTyR9K77YNH3T5+8aebUQ1a+F2mKspK1OQMlSM7f9H2nU1x40z21/EKkaQeGUY
jkbBsoLTC8vrwADmTP76eyDtriiId+DV9+QHVbmnwUZ3o8M55km9znwgYRNfPSwX8nqOzJgFB9RE
ajZ0YweWYcXqfcsZwJa+3jZx5tdFdkEzjEzqQOFz6lCi5b43N01U9fGkfENylOllDJ4sLQtBPVm4
aTrSYz+2B4z9ezZRLouMfNKjvEKiCWBuQLd6qVnVbuYMIEsuLNks1P4x/PtrxN0YuzfTXF0xL8TT
aiRMjyDJKi90D6iHfNOVAV0MPJZP49xAfMFiqOQ0uOt9a1cv8gWfog0qyY0K3ZPhxAfw5nvDCOZD
fGSYDDskfu/Wywfimocam9TSVu2+A30RLqQ2hq6Q1GmQICQLeGmZg73DaEo9iYr79/RFiuAcWBQN
S1Ri4G4JzVOhX5eH7ECunjalu2v9KD3SXXmWhv49ynZYHROuqh4DvkRbGYcwGf30qKxA9yDKjzaY
fPMqOTFbOrGwa9Lgu6FoxeFpLU5RqjbwYHQ2ouBEPhnpY8p+M7P0JxBRTmnuqgxOMek8sIZaZgGa
IKD7s0QSf3c/5ctPEGOhXSjxCvBo7ESZBaid14OWGu75D7nrArEPi9kCDhBtCVlEhs1Ig6QgrM/T
q8i5VNLPtXQhdu/pTjYyhCxioCpNIwcj523sP9cnzPSouXEwuqhP8FQi9ho7lM8N7tZfCe8iYd8X
277ivq+jA0EoUuEI8GzqfVCjPdQ/SNjeci+ALgXBcHNzgckquSfef7FtRAuBrEssStICw8vRtyng
Q2+5jw3YHkskIHQ99gDdkVeCdg8a44sqbgloy6jg/vsyAilhnZQhXTUsSn2fJ3qhIGcDW9R5q9kt
kpCNJMFsDG0YWlNBbvDfiyR7lwCbzY6ONXuUmsQ6pWXVlqKyrgoHrfQ5m7mafZVos3fVtyKEGI2J
CXUybYwnasBJBCZN//QWMa75WyRZvD8Ybd9zZ1uJwpcqp7UogT72DLVqH8ExXHznOLnRZeqD8lHW
3tzN5TCzBzQinS8rix2mUisn3a6RVnHQwvSoDkjjmGemPt9qal3nmJy0UrYNuxeGN0Kfpnw25YPe
WZlR5gaWHNDzmFbQ0btT7urBeqReDP5FA0UaHYWu0stO8Rf2QbY5zQ9RDMNb+UIYpuoExOwYSldT
/R3QLFjSUS/bCOuLq+nZdiFBTti98lt5/KNv9K1nTJppJcolpQ0S40a1vMEkJx2ocjkDhjsmEJy+
v2iK4r4xuhvgMAexNj8sKX0oyuYRKF1r+A7D3v4iIUonZd2C6i7GGtt1jGF12JkWY3pFO7GfnD4w
l1aE9y7rVqDg9UoziuwJI5RhATy9oftQgQ9WotNeQr0VIWQCCp3nOWo6vt1gnqyrbf9OVp/d86db
UYJfAPNKN60L3luDpbhO+RWrKq4GVvKKrhLbkV0VwR84WJwAowuUssrrQgd/4efZXF1wNfcYQgAd
cjT8lBzjngfa6iZ48IFUmbKC/+KgPJWe4xPzhoMdxjALRb5muJdmbKUJKYDTRni4ljXF1HCaXJt5
AJrwE9JxhppP6pUT9pYPCkC0pFWf3RRgI1lcLLVMJ5oiXiA2r3mdyZhvMz/y0WJevTXghSZAjUS/
ZgCEyheY9uLKVrbggAxbjxqyQmve5DaD7GA0nwG6gfo+4n9YTJ9k1QzJ9RP3RtEknZ3JgbJYlZ0w
7ZR3vyRmI7l94r5oPa4muJT/Ls/8xyKtTJbgTJZl1LqOobv035OMvYlTe/upBK+CLe6hG5Y+C1vQ
NXa5jjm41PnE4pKdDF33B6zq9XrxLcO2sOuYuelLzlVmKoKraXhzKI7x5YAsdUFWwBdF6G4PfgpS
Grf1/mDzV3a6gsuJy7IhXQ/jfF4YeunH/kHLROJsxO3Q1KjypF0BqvqeLePd4v72WwrOhinaapUq
zvI90navHNoVqq1hbwB4HK+DvmGwoskt7OODtrpTVHcaZRC/+/pgbQYJMGDy37A8GXllDzqDPs+d
czDDeLw18odtGN6Ve5M1EdXBYhwWCNHoeq1QpdTxPDK+KGqZP+cKZOyJERBl/qS2+mnuepR48quU
DBmmDDXZIt9+orqRLtzDWp+72NG4VS4XzwDbteFqLqCpvWK9peF6LffTu8FpI1O4e4zTzts29iVJ
d5ewQzUfZk2CuLYb3zcihMtGwNb23NsywXtfMcdvImz6Lt96MBygVucR87KaZGx4MqFCiE8Xp2qc
GWdpjyErb9P2SjcCOz4M7LYYG8/o1cN5L8a1OGc6wsWbdZo4aY6ikFFer+XqL2zBIgT6oWPhF1oj
e1/s+syXQ31aed7k273WYxFXMcswu8IIap66fMuVhdY3YvABbbzqpVdRJlKI6LlJJswhJdGhGY0L
ENfVICdW71Rq/JytCktCs4q5tX4KEs06Fmn2V+8ot1NOgJFiGqUkE5aYrcmd7kb9DjQTpdaipagZ
NTqKmWvQm9X+n1UWHNwQqY6SjPio/1QwkT79cGYg60ZuBWqvbPx43or2/d3muwoeKELBqB94I/g9
PYDdHheKX//4O3GCoOyzKB90i79SJwCVpYE+edGRJ2lGkJ2oX75nrcDGpJOhYUPddFSRS8wxtdkp
LEjkdBfgx8Eg2/SVI3wAqQtvsvivd53nizzBUOxIyZyuRFfgn/N8jh8GloP/YKZlN6/YaCfYSw4Y
l6KnkNYBoIYvIms32onHKvlQIHdgb/3Ni2KCoXQVK/OkK8qQOZkXlyc0c9y+QXm9Zy566QtWWiVH
KVNOCE9qgkndXH0yzf86HCRTTohKQPwziqRGc6obWbCwS3PG24z+Sgq/HvBkAjKFRDf+H547TSFG
KXkz9c5YcCzLCSOq2SE20ZxxG7yUMMad+r+dwJjc9et5sftB6uUbCkGKJYXRN1kDxH+AFGCR9Dgd
tEA/ymZZdtO0jVUKoYkMS8GwRQTSuexbq32f5+N5NXadMcDNwSSPxRZdLLAlGMEj1QTQkB4liQWY
VUFEZH5xN/i8yBDraaVDI1TSFwweoWqOdlIUe3yBEzV0PnuEMvYftLJ2DX4jk/99E2TWQiUO6SDz
zStBOg23a38bUYKbSgGnTcpaLcMIaJZKVHuJddN3P+kgM3T+H70xdOCnGg6XhqT6tU59rS5t2v39
PuAVpNGNjnYY/RGw1W6pnHLIGgzZAhxQRIkvmwVoaOO7XIZMltj4HLO0d8oGGd9/fzHvGfxGLZE7
npXxWmlqW4Vz/TGdvw70FxsS7/yl2ru0WxmCRYzmAt6RUi9DLFe6QxV7JpE1Mvfcz1aEYAvmMAy0
WtBXZKX53RlQDM9+NWbj0ureVj6WqRFYRJcss+8uP2yFinGryXqln8wsrIEVj+nr+pB+G4/wtf2J
z+pyMJ3hQd4Z3k2sMOgNjBOA4CLNEDy8ipqiaTcz+tL2PUer4lNvK3kgruO+dxqBcqQmUE9gTUBE
yiFqO9JizmPQCqWuM5UHmvfXSx59YLnlrwpwNoYSgDC59fm82ex+U53zIWN8RcWw+ev7zdSsHlWn
B6RjbwbqlH/LnfGzVUxhrS9BwpQ7nc03tVYF58Xu1v/RLQaqNubbHSBdvJarDoWTAWMMRVzy99t1
7r3nPicDoQNajU/zoe/qjW/lCpmCygbTiAnOmfto6wqrA+4/9YE/yO/2vOdWmmBElaKNfUSsLFwi
VDULIL+YF9FRw26zu/jmUbZkvO/TNqcqJAjqAjty1H8j0H8CttmLdlvdhCwhV6mzrmB2PYC9IQr5
PqV21/npLSBgpEiOe+FuI0vkAtKBiRTD4ZRhMw+1WzsdCO+GhbnznPxAH/TuvHHuSjMI758CZAJr
GK9ts4jnOtXB4H5Io7zxelpfKYp1WZr5JRur+/Oydp9U9EWYqFpZMRrl46oc1BHoZlYScK47jos3
d1crepzyuTGJeuIem6oXyzhzHD5D/VRol9S8otlnIlve3LfFjWJCQEqxudmTGYQLOvoFF8/DXNro
YxbuKNdJKk2ITSj5DWXMc8ru9PzYeIZ0+pOXFL+0Ykq0/WJCRNIirSALcDDDKLpVWuY1/VeV3bXs
t93m4Xnr2E0cNmcoeMkuBSpuouJ9WI4UW4a54y9FimmoUkY8tB/uNpIEv1i2oNgZFX6bwUb7NOSd
px9Md/C1AMxv0yfZgoXsEAXPWMSdAxp2jH0ZKzkVakDHJkDvLitvW+Nw/hClugle0U6yZu4GxJoc
z6YeI4VHgt2t7qI91Z7ia7LJ5t1MbHOUgvuYZ6BkUAb30RaAlcf2TV9+l2gksQuxmpdkjtMqHawd
szrLE7UiMQ4dlgrtIAEQCOoxSQ60B9nD8CkqnzF9U8gWKrW21dpKuWrr4hUDibwlK4GoXo1APezU
2I3KpA7KzOzAg1Pd0zq6sjLLp3T6OJXJQ1HlD0PTuMAz/+DU1rWdwestfU3AyTMxPxsNoMplyS2Q
HQ4tpcGqNe75o+Pf+pwGgleaFqoVjdWWoeJg7EADbZN2PbPYLcHuycHtBmkZZPdbAcYLOEWgvsKe
1OtokqmVRiYNU2Pjob2AEfJlM0AeYtTS1YCnjbYqWlaHUpbp7FrhRqxwodO1UQbCgQ0Lo/ZofTKW
WfLi2L3CPD12TIujOwou14qWVRkcKFYD+so3aeZbc3eRgRLD05cixP2WCNxX6UWg4HgBT9s6aWbG
wAPoPhamnQICO8n88wayI8TBdB/Gf0BTgB6VcHvLtsyfWdxbEFTpmenGjqwYvROAtyLEkI/ggSnn
qXjioaTpQ1+MXm0OF13aBud1eWrYC9b+SpJwX5der+qeU9IrRz5cm7rLzTIHHETVxlBhEWb9TR3w
pbZ0PjzKsYlkigqXrVNLUtQ9ltqiHP3Z3HBHrQeQ3Or1pHqHk3+lqmCNWDQjfalC1fc0Mvda4EDw
xLKso3IcMvH5MisZcNMV+PhsyoIcI9Md+2S1mLa1PhnDd6u8Ko2HWgbrq+/Z5laqcKcxycjGQsFz
wogDyCzAE+Kbizv8tu4xtsh35fma4gK7NQNybxShBbpCsMXinfwnI5Q7vvTVIQgxfFbUQc1THILe
Z67Vzq5m/FWknxywqhhle6ilznsvkr+SKERyUkUFyRK4nOfFq5d9lz9Zu9o9bcNEo5o6WMUWn8ZF
3lpVXiGB7ZO/LHbdvoeSwLE2AoTroSuDmsQVeOkwS/HVLJZQ42TCRTJImn8yRYSr4SRJu5gZRjb7
/Ftp1p5WyzyaTAL/+6byaS5kTVoFEOJdvhpu56SAPVYXifvfeyq9Oi8hkqKPrmmrClw8zEbzmm5R
P9V0/wvox07wfiVSuHH2qOQdumvARp91z25tV60/RFQCL7ATSF8JEe4R1VM1ajJQU3As5Ea/Rh3v
27gMF4mh+wbaCOeDwu6t3VidcIeA9W7kY2ZhvMxKSj+n+lVTJjedUsWHeY1Ak7OuH8CuGcu+3k69
4JWWQmBdrCaZmxgOevMeHBq/unCO8jGFfQf9oqUIuAEA7JRDKGRhRxvgyNnsyoojxCHH08rlgBgK
Sm3rctSc1bPX3D9/xHtxb3OxbSHsdmOSRv1al+GS6thmHCZXI/PdlK2HSknfM+S5PVhbcCPdHGf9
CpTh54OlgIVRPDy01cMfPbT3r7ptE5ClgG9PzI9alC8tknHmRv+Z0r01c9e5MK6fgN6wpOMT/bts
uFQiVMyYypooLG1BR0Ozq6JeMS8sTdNlIoRvxuYSsAkGbvp4YDfUXa6r0L7pflgdnwH2moPytUkk
Ocu+c/n3KA3hwyUpGZ+ZV+3+o7V+zdqrfv5y3hJlIgTXHxFnqFcDz526Ln6tDkndNFdSv4hk7Yd9
H/aiCz/ebQTQsLjb5AiWbF4xDvg7VQ7K+kCUMFs+nldpPwkAgMHfFmgIYSDT6oUR0F8C21M7pIVL
MF2BepkFlJLaQO9VNii6f5tf5AkxANSTE6k5c9Bi0i/96qChqHfELRt65bSyWL1XGMdtfpEmBoOS
YgGBv6o4dIHz/KpXvL+fi5HLQEjnxoemCSWnyi1BfCps5QphYTXLnBU9koR/RhEKTHbwbgfHRZeP
I8iumxANGmD/6x2iDLg5RndRgcasSQKO5LOJNZKu7M2aAJQydLretaabqH1QnPGmrR3JvJrMIMWq
SDIl6qgocIm8dub86jznQvmVu0qYB8Mqbf3uXmmMwgC+BpSnAAp/fdOaUTHjnqkKJvAwvWFd6ECr
0WVbodz1vLGGjRDhOs9apk+Uv6b+GYN5xqv6wzGYXWPYSBNu9LDmlPUEXioHRD6Iz4/UdmvV/WF8
BCX5lXqslaMsau76q41I4VJ3Zaq3Ywum3sxafdX8oumGS1TNG5SPhRZI7pZMP+FO54Qw1SYQtvds
GdzjeXH8pp77dsJNthOGEdyFxqhPf66zTxl1x/4yH26pc69RiWp7yPyc0/1faxTuMR6jXZwy+H0A
nPsqcTvX/su6Yh+Btt67iqc/gAGlecCSGIqRq35Y7kFXemCfz2ssOV/xqlNrUhy7hbVa7eIB+8kf
Uxnz1d6tI+CT1zWT6yqyyaaD0mq9ison0augL8obwxqP6qRfnNdEJkb4drFBOjWxFbQn4y+Z/r1T
rp0xkTwA9uaGMcT3oovwzSKT6czKUX/KsdD5VD1WHMwNJwfqVXxu+I/ACva+0UaoSI0dxSgOtjO+
UVNcPi2XgP0NQ6D2Q+rRsPKdiK+2vSMEbGUKOd1iqAoFNXt0MPDBsvmmB1UJsNXcypoP57/bbqVt
K0rI5YhW6yAqQZLwDEtpPpY/OMedAnkeL8w/re8+w4slwGSVluZ3g9D2BwhhYSJFB8hxTANxH7MA
YfCfxnb9B0ggso/J/77J9mi3KrNGehSXZ7S0Z1QQxy/nD3TPP2/V4RdlI8Ghpa7nnY0AVDzWCgnN
VD+oGHcbDB/ckJKNst3KwlaaEA0wpVwiF0cEBw4dL5TmP7SjAjps4NDFKM8rUnyxveRkK1CICJkx
R2nWoXTWG79s+lEHwUah35bF3flT3P1OGrBD4bI0HVi6r09xyEDME81lEgJ1H0iQN+koObln1kYx
2mCE418RwtFRczD62lKxhGCk2cXYap/zaVy9rKOnYcrvGBtXN83wBB5J1DZuQfMsJH02ApW8/aRY
4+QvhpMF+giMi6kepqDLyVWcqr2bR/MXsGjiIyyPGlYB0CI8mRb72pvLQ9wvn3vbxKRKfZvqTsBY
/JD0ee/FQ9KBMIHTXVaX61ScnAagoYBu9W1temjj6LJtho/KCl6nyqI/6KR8LVX2gahY5OvSycsx
leZG8/CoVsngNq32uy7rDCiv9GdW95PXt+rF0jq12zVG67ezw9yBKL+UwrxLcvUwF8XvQm2ig0rG
1LXq4S421VujrS4z65YUWOR1i9b8pCmj4qUAAWZU+boCPzkxmwt01xoPDAyPNXF4Kegw6xhX7Gw8
cUASGihApHOrLj85aXVKi/hKYTlAQ+z71R4+xpF2PxAaucrYflAqHQulvRNORnSvtPlhAiQ80MPz
2ANK508lGg8WTX8l6LSq43obG8BoWJd1cUtL+2CmjuOlrdZ61Bi9qFkzr2ma9YqRMjt1INGbnepU
q+MnS5tPNmZFfR1VaK3GSkFU5qeFdvdApgcpC2bhw6lk95PlGPgi2ehbdoWzTbHV57ScKBnr/VZM
D7GqlC6p6APLJy2wGDCKlTELxp4dlHi4i8zyRhmb2c9K88cU99+BrvjYq/1Nm2m3hGWf+3QcL2uL
rP6o0NhdVhIMutO5eT5dAgoucyen+Zrqzf2YR9eo9IbJrB2rkf6q7aJxJwPQYXMB5A8zPybG4Ctx
fdukVhAlxq++1o/dhHzU4lDefXRJaBp0Qzt7ZLbDpmS/1mw8DVl2pWEfddYsgHrU4AxE7ZOl5MLo
S5QPGPtJ4+QTTcuvZhxfaVFL3LgBT9G4Hq1KDfMCCL51/RAX6jd+Tm5f0y4gKRYmjKq672DeeUsA
kFnBDQ7kYTRG/Oxxuostdo/56tav2+gL7eqfWAYajn3fdaCZzQ6WrSpHaxlgCzmA0MZlzoIiLYsg
amZZerQ3f+Fs3YDg0OJG65wK3APvmKbcz182LkdIkqoqcuyhavFUrcEabxw0l81PWEHzxzHAgr71
B/GV50Rv3RwgUuHpQAEgomM0LcmKgsGTtoN1tE3lphyA9eyA1Mvoen+2xiBWp19zu8jQDPdeYhiT
+1ewEGp13FRNrSFYu5+89qIIkkP+VxtQQDb+QdmUH905NYWA0Tmx0qgTeNq7AOjaV9N1cU2pPwMA
7hsY+QLzM6dxJYF+qtA3lOS+/893fVFVCCVD02VZl7VJyFkrV7/7tv7VR15n8UB80v3kBJwm3Qzf
EyJfhAqGOytOjM49Xkux/pCC7CCtCkkWupvTb76gYK6xskCAgcwM4+5LdW3QPxh33w/0L1oIKT1q
l+hIzmaF77YE+nfN1S7jb+QWiE13ykmHT/SJJLXYzWD+1Qr8Xa9Ti7qpxpEBWC+M28XVllubfVhB
+JtNUuoGnqX//zaJR/hrSbTLcysGb1CYaEAFe65vP6GCAYlDjkfF8+Q30nRMAFAwdzlU7PqlRhcT
okHa81g4XyDdcjnLKtu79T7wl/wrT3g4rHba1yAfqcIcnp/kJ7NSkAeB6nthvqqqbpcSH8M1SvN7
qJi3AiivmO9s+Lt5Cc7fBLA3SHQX3hBtNbNGAzgQ1jrru4Gmrd9VveVHZjUDGEsZ/BWAfmGbVpZP
tLzDHJp6FVnxbamQq3atr4s8CdfZ+OyQUnNnPfqeMD2I+/pejw2wmU9flWI+DXHeu0QZFm9o6g/m
XCDc1w3xanwMMKs2v7o6vwET1amq1sLNquFnXuRody93al58X3rTdvuxvpqt+KQz+hgZyq9htH1n
0j5FjvHZ0ugpmfJTpk1XTdr/KuLoZEw25jgYTixZ81NXD2CtrvILAF8f57Q5ponzpbATsFNjh95d
9dg8jCBX96vRvolifJm4D9ZY/1KT7LQixFUmu2pr9nWu1hmz2uOROgVDOC9vWJd/71O1PtY0T1y9
1g76NH6Z1eY6WcYHrTe+KLECOKXU/klL2ntFW94r0/ghb5GAmPZCQIE3PNaT/dHJDNW1p/mb0lc/
2ZhezQSoifYYPSpNgcpKn3+34wFY1agtHWqW60Fp0Ot1tBt3wEvUdRLnJ2XGw2JaYNTrjqaCAafS
qbwGLea5nGuXsSS0SYPDahXXQkrkAAJvzJyH3Fmux4J+V+ep8azauMDCzqM99Ucj7j7GRH2okLTN
fZV5do3F1aqvS79lnMd4iQzfoGw80EyVBIddd4OpHMKnLcAeLzg4A+urFbbJwACpz3dWWgb2ZH+I
kvrAbCPxz18E8Rqg/g6mGGBCWXz231AFh932+TyTntThrLd3dNQ/KVSRiBDVEUUI6mjOROLKMusw
nszPipPFnjFU0Cme3aRNRvc9CiGF0IAs5hCRSmgx6oUSCmmM3EcUX3lOJZ+HR8mt13zW50UCP9LN
cz2poU05WYANirscvJj1bzslpuv05rc4X8MSlL8SnfZP8EWikKk4JNHyJbEB9q9+A8KX27aXJSBH
81GVhO9dQVQziE3ANIgBvteqtV2ZaOVK61DtDbewP1fJo7p8tpk0zu2a3UaQkImooLsxUpI04foD
w4HeqPrjZ8cvrsDZAOobt/yY3suij5iaPH22jUjB0rV4bFQQkeIQy5+58hEPGY/Zkl6CTC3R1K1J
I9mM80v16nKJ0BdcZGy0kk8krnINK2UOzSGiLcHMaPZulaBvpd1QZZZYnUQZcZOrp2pEe9CDhwBC
uE9WWrqdnkz++esq+SqWkBLYdGFzR2HaKw0nJXErwInLuElligihXjc7fURRow5RUfjmVM4FAL6/
/G9q8J+w8Qk6zcYyWyDCjK8ncpt2R4Pd/m8iBCdQI1ImDMgC4YTww5xbrVi9qZDo8SZFe74laHKA
AoSjrQsWXDgWRuO7vMHIw/S0njGxAHB+IEIMFfCpFEjLpgvqW+8yg3/FPo24bM6vLTq2Fig1hTmY
m5zIcCfrOJeP509w3w5ehAjJNTGhV6JmTWhPt12ngc9kkPjP3dBAXyQI1rxMPcbcDPgY5txTErvV
+mWko0ecOyWW8n7K1BHMejIZoCQ72JyFMoA7g94j1z0dKIGAzgSXaWK5KnAD9ELiFvZv7IuOgqlr
9toueQwdyz7xY+VXgyRPH3+f/1Rv3sfPdggWQmrZOkYEhACR91OeZ5leh/2PIVhTN8ncztNUV1ld
YLsmPiYvwJnyGH0/L3dPORA7WqaNDWAQRAsmEuvVQqgK5fJsXsNFNcsARaVPxqLW7zjGrSTBVHSz
aNK05TG9vLcn7YCcdXFkWPC76micOJLPruNp/9ot5bU+54zCREqSHxYlP6V9gjR9Dt5xai9ixJiU
s4G12JVtQqBK31CsCeGpeakAzea8mD2D1zZihI8zanNUjlPVhJkxHCbjBivvktRu1/2BSMPUKCCM
Lbx9Xx+YmTUAGp+iOiSP8wFDxpFrOS5WTThCq/NhDMoqKHz1LxnJ875mL2KF74R2Vm4WQ9GEJfuG
MTTXJNnh/NntW8K/Ep56ehsHO0zJrBg8s6PoPSRt4Ki/5lwSod60lvil3ZyeuNir0p6V9lI3qMxo
h071OPWXdjMDUI9g7B9gZbZk2lcqUbhFpCqHHIs2zdM4imL+LRGTFD4kov3uF5L51b30i3eXkEiC
Pd6w+N835wgqDizVmKwJJ0DdA+9qxIQSxhyjPpb4B5kgwQEqqj02ig1BA96uSMXjtUU7ZfSA23ve
MmSCBJMH/zAehxZS8disgprY7sAyT5ttN9dlwFP7n2tzeoKd18OapJMBpVbqqh4QdS8y38g8wwKN
w3LRAvq4UCXnuBtJNl9MbMZ3iaZQxg+yhowADab+PvMdCytJTs5xfGN3uE+CtJOkArsX7kVVsbZm
lGTBSxCWacyXeXGd1h+0SmL9u15DR3y0QRGpgqL0tS2iLNGPS6ogd0bLMSV/6Uw27cX/B/GpC38D
BDsDS0IgPH4tYYim1awMKMGBKteL+FRjlRvr3Nnlcql073HvL8LeoJpTMzXyEr6XOo91Rn1Qtb1H
goE2AqoDKhZahDulFiOxYwtxao3ma6Qvt+vghO+4TRsRwm2KFSVTbf7Zzar1OLZXmveHhKXu7Hz6
3yQJ3ybW47wpWNuE85QPPjXjQJ8bBoo3VMoybZSR2e+6iRfFxGs0rqoetVrahKz/XvUHY/y5JHcT
kbSAdk16I0UwaaeNNcUpISWu68ueraeh+B8lCBEjAu4zOq2QUM+fSaS7xSqjh91PIjZKCIn50mFu
tioQzU2Ql07dAfMCDdhTqTdarh0qBeYsAGKD/sF7bI+Acw/TiojDhmDey6LrLNbxvjH10rcWPD/G
ryYWVfRWkTi3XWPYSBKsHIQBw2jwixQBdip2Jte2vujYsDDZw3kj5z/5jQPaCBKMXMEEvtMxpC0E
Uwrkfp3MsFK+Jex3YUyS09s1vRdR4mBdO7DJXAy4n2WuDz3F+nnWSELtm8GlpwRpI0Mw7yKnZmdR
ZLCcsd7mgQgvmbsnYr8BlHQoSp8/vt0ghHkYoE9RsKeJxdBywThDrvRAkluXq8JheB+O5W1RslVi
EPuRHU8MKGerKB4KmpXr2pOV4lpNHlI/tz5UmP4Ao4qNSfWod0tPup/Nb9Eb00CabhLHoM4bWrg5
Gu1uXkqe+pGT8qU4NrNno50TlofukTPgDT42dS/jeyCa31YHs7qYEleOYbt3FThpMJ6MmAkApcTr
EGkQNQFkzYg8TTsumn0g1RBYeuUSs/55/mO+WYnk1rMVJZzxOoxrQmxozK2nVX2MVBzoZwzPFNcN
VmDKALpe637xIcYMV/yBnpaLGmvel++ppGLxRafo5DpvCcRpuQxzjc55WNp3a917pnNnYMrlvLa7
57oRwv++SbQdmuoFELmQenRZ4qJadee0bPHyesYIhJP656XtXX4ddKUaB+RykNy/lmaAdqEiydqE
jtXepw6eeXmvyQYn927jVgj/ERuV4jhXViuP2zBdMdRjPDrt6veZJnEyu1JQvzPxekVuKJYwxnRV
S7tYmrCpf4NxFhzoq5vHi+Tz7KbVSKRwVral8zGR18okVlnmkZG2uPDRxyhMPO1yPv6YvTkwD+0f
jGHuqYXesaWCSMoC06UQ3JTZqOHzizYcysHLltJdjMKli6x9tOuiCcpOJt529C3bJBBGMZJEIacL
+ivdSzzuo8kVZ6Rg97KIva+UDZJeC7u36MIJh2j3a1aWVRs2GWa+1t5tjWuF2TLnvGfdeCE4GpgJ
APAlnt1i5mzMlpp/K9VzTonXAU7oMkWdcPLHu/kx9pvj+fv0VCgRvfNWpJAh9BS0kQ0rW9DnXegn
PchximPssl/lfXvsg/Rr/KCEusuf6LJ1h91D3WgrHKqdxJFdaxq+INA6LOUraxTfaWeJx9jLTDYK
igUVFrdFXTs5yJMV9n2c2T1pvqx6cW8xer+mspzyrTc0wYYEuiIQb1Mbk/mvDYXkXQM0CIDGdK1z
mWIq0i2a/gtb8699JoO+25OF55EOAEQLwsSXaxJ3JYcYasNYOzkreBj6/sBXw+lQ/pBYCU+2t1YC
9wQ8tJeBEMEjYiBpQN/KrsLEgnv/Nmnf7K46rml+shcUc+w8aEHGmfRYXCWdH5UyWHFuCufkC05s
spoBXRBsB+io0q9d45FYByXeJ5WtrmUcrA7IMuwgUVq0T1FpIbJh+yZaRw1TWJMHFjr1gwmotCfq
RDvs+U4pvah/1KFss+9NhiaKFRwoyQZtLmyIJU+EF+ly5DB/1t9kRhgjlDm3N65UlCj4AB175Bgs
hcS9VSCZfrJTFW59q8a0Ns0qCQGqiW6B5VoY6enHj+c/3r7B2JoKQkOwgItMWvVizYWlYv41rxUf
yFSWNQVDcYr7zmvaoLeY20UP50U+eee3RvoiUzhGtRn1qhj4TmbIyQrNx/rHfFh9w++AQ/c3IMDE
ucpkKfb+kb4IFo5U05QBW8J8cL8PW7Ay1UXY4J/z6omx6dlI/hECINTXng1J3VgqUYIpzAV7AXXt
KpktyVV2RRA4To5zY6Pu81oE1bLJ0iZAs6hljFnt0qsxBXReizfp0JMaeIlgWofDPIoJ5ICZ8gG4
E9ixu2Cpp/k5Wqb0uh1uqdcHWoBuIzvQTlKf2/1AG6Gi+0ytRZn4froxY1vk3tJOqS0RsX92L3oJ
Z2cZzE71BCIs8iHDjl0payeK0UY8OMEbKgDr/z/Wrms5blzbfhGrSILxlaGjkiXnF9Y4DDPAnL7+
Lshn3BREN+yZq9eu0ibCDthhLdqO2DjQWXh6igayv1Kt8bJJlgje3CzEqjw3Ato4MdbKO56b41NL
ZvqOzW/s9oaOks3atA4XEWIdbCgWSpMMM1iT9rdmfcPMu1+BgaDOz3pcetXyVyN11tsXbyVTiAy6
1ojsbsLwEBrEuVlI/JQ3iJf+hIFSYKPNv4M4sem3V0L576uXjJOpdav2aNRWAVMb6H7OgRhCqzmx
4+8Axm6bwJU84XkGyh1DqwuL7XP21XJvaP0BLEaBHluBq0WYp6l9Y3S8tKWh25KnuD9oyTu2fI3j
JKjn7y4mba6rOze5r0zy6nsExct1fXbHGG3OWlbvrCK/q6rW7+ZmV09IUOlV2M29pLVIcn1NQRET
FwVCMPMA+aK5ocOZRDeJLcEf3tR1NHiATZVgsMQUdrm0qrYiKfw1XYpQ60pPoTJTvH2SKxnCzkXp
Yub6jJbjH7OD4+MPZ+bu0JMZ/Am6zdbiUM9HpYQYMAFiU2WKoQ3MsKTVvqoPeO37NJGVpzfjnZUI
Ebkj66H+rE/QoYNpSLiAIHpoDi14Pcud8sAkz/zXV9BVNQd5Dxsd9cAzFvTeQZ8JHRbch1q9V+bZ
YxgxylXTy/Q3CjmDvVZy5TemXl4KFHQ+VZOMkhYCOVhDeYhPDShNABdi3CjHpAuuK9hrrwA8ap6w
5GV451VpyxpB4mIZM8Pc0XeFACgRIUhXoDIka07dODRIckxLBZ8tMV/VhOwoW4ijZ3wKRNtZfgay
ptizgnlH/Eb11UOkvru+tNcX8aVAIZwz7CFOtQxN8KXDvKxtvLn80wQdYHxfrEkI3Ix40NXC4vPH
zkMyP83a32opI53fPKHLvon1oL6cGXB/npuUnQ9tyix/YHHnxYMZ9vEgCRJlwoTL3rVJYWk9v3vm
ORuWYMT8QARUztSWBXJbkiwTkCSaoxlIBQpmdmysqZpUuFOj0gO0mPvUvqnbN21WS5a0efHWkviX
rHzoNALir9E0/gwcAob2LTwDESxqp/I43icnDN9dv3ebCrwWKDwA9bLXlWVApI1gcVeflkPcoZg7
hcjWyRWY79NLD4k2qdU+Cre8zJjbEBAc7FlmnirtQ0Xak0olPnFLldZChHteuRnLEHTF+8VoPVcr
/CSVtWFI1iGm91kJ6BZXw6Y12WcnOQAG0R+ib9dPRrIMV7jdFbDwK7fCnWPjO42UvtHJYBBkEgTb
XVVVZLIZG9Usf1vj3nH+NGfELc7qJMSRQRvsJ2NfA+KGJSULkjT7iGSV77TTU9z1Mh19HWa/FMZX
u9IcanTFaHczkD7np5Q+1FEGXF3kb6bJ1031MFD3kHSOd/2QNvInL6WKlkEfhq7UkFcf/TFUvMTH
1AvOygMDxQ0J03spGwQ/9isq5AoGAqyoqenozwZC201HzYuAPMaOy+14cA+SxfFX9jVZgm2oB9RY
TRon+yg3/K7TUkzrKl+YmQRLFStenpm3aZ77hWW/bbJFZt43lQyPZhf4uog7xcAzUkdtnhZsLYjK
9+58mxU2QIqTQLJImRjh3oDWcsxKDW6Rg2lZf6mf9ZPaoq20BOc7cPOiJxLOh0HW6Llt6FerEy5O
XtmuyyicF+8oZMiBh84R7WKWVx/L3bgEsrybmJl+1sWVPOHeGG2dqQCkZ3vN+Do1n3K98tII9M6q
DfVoJG5MtqfCxYmWVFFnCju/DE/E+eyASGD8eP3cZCIEV2JHDVIuNkxwXneeQc52GiFR8Om6EOkp
Cb5kyRJGTQd30PQGDOSinvUB2TX0a9CweWce/5s0MXpqy5RM6FHi6aL0kKYn/mC333GSF1oEFM/K
8D8KFHwM+IZZzHp4AE6nldY73pqpHnlVy0E9Uoojt+lwLnfQEhzOBMqrqtMhzrKrw1yrflOTJ8mS
Nu3jSgZ56Qaq0erHQQd+EB9V4PZxOs/39dE5jwfpuDb/3lf2cSVLMB1TMZWEpbDFTYCZY1SzGHob
yBs+EuEG816yMtnuCRbDqNW+V9sUwVPD3qiDcTO3VkCq6qA7nTfk5Dxk00OKrEY0RDcNrXKvyR3H
I1b+CLTT3fWvkX2MYE6yNCfLlKE0Dh9h+NDEx0ZJvlyXITFZlmBFqhwzLQqLAOMFVEM1zr67BHFW
TxA9Km/ATPLnSUf48tVxCiYlyUqMgUTIQtT07C6Az2CZl9hP1Z9j0ryUIxiVJmnzaJiQUTHrCfN0
+6R/e33jJLZRhH7tyRDXJOfz4uT9aADuAg+j3F0k1kMmRTAeOq3MqCHQZuLc5wQUVPnnZZgfry/l
VdvcD79lIEGD19frGqdOMtMoFuhYFwx8mCXI46ckwPw0hj4Oc8A5RWf9MMsKR9uBnXWRK9iqcbab
OitxSANwlmP0PUO57flL6nOAjWmvHpZahiG9/RZbyRRtV4XRbQPsD8g6TMF0bP3pwG1Xc/oN27Vt
Jx0V1Sr0NOhiEy+dYmfQKqyPt2b9iCPne86Y/Btx5KYswJYbrqUarxFzZ2BZuYuFJPv/vywx3Vaw
osVzFnHVD/vf+tHxt+2/ZF0ij1DsKGk5cVxUHjpORyCO4bzcfQRfI4vFN20hyuJIknI2WLHEWKYx
1YzOZHtGTkWj+TZG9FXzPcnzcFhk1bdNzV4JEwxhz6iG4WzEVoMJ5B3D3UWjftA6KYfoxv6hNRB8
x6DPUF1o+ktf3TGzcKdxSJE8rAA/tJsOQBf0NL/EKKO0brml0Wtp4s3IIifKJx7oG3uM9esh2rqC
Ot0D+QkkJNM+OfUyZJUthX4hkm/A6k2ajXROFz6z/+fBCN8rIRZ5IUqwV2zUq3QysJeKfYsOG9+O
AORgDJ66fKjL+yS+b2QtZVum+YVIwVyNtTY3OcP1z45V+byhis+o38Qe8LAxu8GtpNP4Uqiljev5
Qq4QdkVI+g0Jg4rHxhvCPhADsDiSfnCZCP776uDKCXVHl7a4HfAyreX4+aAEJd6FEu8m0QAihFGd
YlUg5MNSflgQ/pr/YYUp0Feuy9qI2ADUrOkoDDiciEc4rayP8tmBXu8HV/Gj8UMayeKnrdfSCxHC
wdChTqp8hghjHx/sA8MbenRPfNKr3BUgaZW9lzZ3b7Uk4ZQaAMYkyHlzDuIf/pLnQszT78T6mxdi
JUo4qL4eMVQTQb2m/mOvxR5wZCNpIzg/AlGHHQKsKxe98q+NfIE6ekIXXQFR0qifOOMmyNPnOOQ9
yySHTZSVBDYNFAo4BjhVdHQbilEAUQEkMjsj30H+WiqC3484HG6BxNWtZIlJ06ElQAE0kNCsWfyh
Bj0K+BBOC2EHu1Z3DMiD7UIecx5xAbu/IMmBdAb1jKU4o/MtYET9Bhd07jtwzBiDn0wYsEO76+zT
KALqRW/O3mwa/kjRLFIAJ4mh7KAoYZvFgT4bYVlEj8uY7syyf5iWCRMxecgU6uO5eGJF76lN+TYe
NU9J4tCA/ZwwU1zpzZsFWDNulj+QaQKpSwulAcj7kVr121hpP2YZPRX1dE8H687slo+d2XhaUb/X
6yJo0b2pOcZhsYsToXqgsMInjQPMWT00Zu04GsXO0h4BubOLlupTolueleohsMc8/Lu3Wpp4Q7I8
TtS6qdB0Z9TtZ8CuvTN6G33djhuqmEq4biK2Lvn6hAR3BSiBuut5RB9Zu5bSAHW1GCBM14Xw4OH1
NQBu9/Pw8StETtJFWjUpeKBX8/Ctp5Hp1wOg+lK6eH2BmW60yt9XUy6pYnP9vCZV0N+c0Hrpxpbt
TSN6AijTA2XAMWkfnVrWPfiMSnBNlPBsTRI1j+YM4xyzb3vDsb5tQBdNgFXXSoq9G10eqFirl60U
4rRKa40htyDpeXDS8PNw+kI/TCftxAmP8oB+tyTbuBVlrCUKEZvGhnlsW0hUYZ7afYemXWOnH2TJ
yg1QbaxM02wUYE3tNdigzdOHyQD/Wy/Ua47Tt+gvzrZRZMiTDocmrBYMaWYYv7Y8pgfMeTeF9S4J
Zb1umx5t/R2CR0sy1I8WHUTwRps81ol7bEAip0QxhnLG0CaTD1Y4r25z4IACEDWnnq0nEr8t/QbB
yykqeAOXHnYzO3bHpT7VSEyrT3wD6vp3soKbVmC194KqmERJhzRG2oViKNweTnHqeNLYf1sI3rMW
xoJeg8wNncY68CXx1uVvYwTIyqz3Bvp43dRshTyglP4pRIiJlzjqKitFxG/qiWfW56iXGMxt/7mS
IARV/dBHPYmwV/+m/WHzBbNej3AbUU/vJ3V5jnfmEHPtPCdh3QAb8rkpwZNP0ss2ULh6VtNkNOIF
oBmUM3r5LkslJkx2DYS71owFqWwH+5dr81fW6x+GvtiziUjE/EKHHIvPX6J/RHxpTsRGHGHCs1WO
iVCxzY/j5B6LeDhryfTNNlqO+Ns3vjrrO9Oo73SzhtPtdEm8v73cn58hPkGJxVptNnnCGKcX6R+H
pvNSeW1pI1kA63kRI/jxpq+VYgG+2nNUN3wrPha8QzjkiN7584g7HmfZ7CtHWUZcly1Q0LjMdEZd
meEfkiMAgB9RLzkk9yaG6T+ZIBPS38ahE7SBcjuFNBwPmY8JcoRa9zqmUqVoYlvRNAJpFTkTG4Np
Ysokp1bkMo63z0uzhk+DMg9zlPSU/fI5D4p9K+sK2Nz2lUDBHbtT6cwMGNp7bbb/aowpDxp9eoh1
cqasVrxmkZEjb1/rlUTBHVf2UtUpn3bk+QXeW2agKosBHvvU7WENZIhzEnmv2rINmtgs0SGPl8PU
sAVEmzeAHsrdGwcUE2XPk81o4+fybLGbTXfSsctmqIudvANEKEBWa/i87jjaqZ+3d1N0E8vyzZsW
j0+uGSbvnxO5apta0dRM7RkeIaBkYJ+77tt1n/SLPXQwRYauY8DeCi4DJO/tWFgwRWPVoJeI3sbT
96kax6CxtUObKyjnNL4TV28QfJRhrNXHBdSW1z9i+6ZevkFwJLGmlZ2RopGuGeozbd9ihg649J1n
d3E4z7I+k02jgAzzPyvmv6+SKWq8pGmOzrB9t7Sf65n6pCxDR1clwBebIT7ogGy8nDGiJ96WeNEq
9L+hKb1yD9N0p3bUY6A4tk1Tsnub61kJEoycgks5LBOupd4Almzclxauvv50/Yg2n0krIcI1sabF
MjT+FltyuPlu3vdRF850DvoE8x6Z6rlxGV4XqW3q20qmcC0oXZxqbjDC25bDbToWbIfmvcAGCCyb
8xCEKYCwi28cbQzU0QhdK3tSl+VxrNnD0kahyxagwuXtO7cYfaOqHmMVT+brn7ipnqsvFK5Sozk1
gMgRAZXpQZu+1GMkEbAdY60kCBGJW+bVEPHheE5lZYT5KQqit02o7Mud/UBvZXUm2aXlmrrSjbmi
UbkYOGYHgKHsjeHM/khIMPd/isKE/A4HdP6pHYJzguEmWRmhttQFfC4322mg1eFjKCCHCJrqpvBL
Knu5bHrglUzBPaW1FalZ8yxT22EEISTNkxUARDlsK6/ZF34dSQI9yf0QEQOXOesag+eQ6jjxo+Ju
bGR4NBLlf34RrA7MYZoTlRGq8AZmVqslqPLGH7V316/5tpO47Nzz7yspfQOCiIHClvH+Y3eXhuhG
Wryvi58c1INm+tfFbbqDlTTB1gxRFZc2wznF8Vur6P0cLbt6CsDV9r21tMfrwmRHJBiZdGBaOlkI
TpVq8I0ElERfrwvYPiETdUZkmIBSJNw6Sp1WRxstLKcyhInfZSfSyJAtti3lTxlihd0pjQGjJ7w1
Yc7ep+NJU/c9SAGyTyOwHoAQAgaX64t6riW+yiph9PZ/q7KFmL7W7MaqRqTNajO6W9TmHmj3kwdc
zse2aT+Rbho9NSYD4OezcGzrYEm03EvAkOLpJjvFU7svzWL2ch0gpJYTKHn5OMTFA1pEQqseQFts
fSVmfkPM5JwY+Yc2yh5p391X6HL1dNB9LHN3BqxUcH1ZkrMSmVsNt3ZG2uKeL+0bJUIrWg4krt6Q
cPRs3+/L3on3O6dl5HTIoICaJPNsemMZn5IR/DOlAmq4WBbv/EJ7L/KEK96mZElAUIgCFesOFeh/
IvMD682wA3lMk40e2DtCpWsOmZ5RL9Lnm7qUUUXLNpb/vjIgRBmdKn8u70+Hdon9Vnkzt9LyFY90
rl1KwVlmY6oMpYFIqA2bY6sDCszIQhstEnpgJk/KUZWkH7dzqystENylXhqKQqsJYCdUO41lvjOK
OCiUB6X8YtEhTPNPbXtH00HiyWQXSHCeZbwYgPId2F4vnuy59dQaI6PKIdPisIr//m8qIZgvp0D1
oVBweabiHm9JazmnpkQfNi+HoVtAeAf4AypkLy/HPNMhKTJQFVSk9u2sC6sE4DyxDPd2M7ZZiRFu
h1qwca5SDclTFcOA8XDCg87rMUFmqzLmhm1RlqarAGA0AH33ckUsj/oIotBprjJvcocQ3fNBPJo3
eiqZ5tx0X0BR+UeSoNujaaDNLudXvgKhXor6eioJQWUShNMB52mUGTwkjE0OP5B5qV5IRGiy/RKO
pp2RGrV7RLnq3tr3fndThtmO3sdh6vdBi2I+UILjnYyNcLtgsdo8QX3VVlUqu0N41plD5qtxfJ/a
7g3QXY9Lj/gGdbjMc6P8zWLaZ3umR5QAQmWuwnkE8mRaD5Kz3DbUq+8R9Loo4rpkGtw4b7glgMkL
XWRP5gDgOBVgJ5nEjGw/LlbyBN3ujVFL2hHubkDT9wtgUhUI90jgyoBJfyER3fN8kE3Hk/GlYhCC
5LWqIoPLE9RZ8sARVxykjJeQ6vcNwFdlAwrbtuUikLuMleNR63rEwxFxykjRK0eI5w43w+iG140k
P5hXjocjkP5vWYK+R1PumD3g9PeK2h0ByYZ85lBZXlmiYkxbvPoH0BP4qYM383XB24pzESyo/zKA
nS3hD1C3Qs5kaIynom8OVLXuk8bO/evCNqPM1SoFS1DFBSERH4slcKu5/RG8rL5Jbqu+C0h/pF0e
ZNruushfqMRlgYJlKGjNgTJhGch9dTT+4i8PnlHEiDrH5TElz9JtW3eRJhiErlqcWU2Az0FpFvSV
4RmyrNCm617toaDiNWFu1kUd5h6cI2jTwATH3qPrfKwBSKVo7yW7x9Xp2r0UFNwYCK0a41nByW45
Pk/TcTyl5pScLBpIpG2GX5e1icgCbWoD57VGqMCBWN0W0B9OwPoj2RPfOWSnpHp3XaDkPorcDxSc
na6ZYoZEN1QP3Die4wy7bvzujiNm8FV/NsZbxZS8fPglv7KlIhdEz6wU+HfQOKpGZzW3w6zsTlMj
zaVvHp2pgxQYrcawicLRMYdZSzSiFQaUlh8HM31kg3Frotu4yjpwD5Fzms8nzSo/12Yc5mm0/CvN
u3yAmLtolcYFlyi0nZ/m9A3J9fP8DcNru26PeSBZbn1T80zL4FP96MAUofTVxW4wE9+kAL4g57gz
75y0/Xj9umyq3kqEoHqUxrQiPZQhByWaEZrzcaDnPn7IasnE53YZdiVJOLtCH5ELmJ8Lo+uhj99p
nN7UgYsoR0Cm0UitplOKRSnILkwjC0qj9xJLORfJRzRaWs7XKvl6fR+3Xz0rmYIT1/LBKboJMnlf
Xb8H3dZtcsg8RQ7Qxv3mK2VbSRK8dz6OSZ+AEHBP8t3sV/HZQpGZw2Y2870adA3whGS9HpttpCCa
+ucmOoIv78oqRpUj4yOUvMO/BbaeHaHHQX8y96ADO0yfEsP7U2qR53ToSqjgx5Ne7dKME9JPoAtA
F7Cjg7+MyBqpt5XMRcM2oGVeYwwBFt5Nc05mni/viL1zVBnrqEyA4K2TJC2seMbNaOx7c0y9QToI
sa3ElyUIHlpJQHZHW/hPStRbLZkDZ6gmX22yt9HcVCAKji3Z42TTElsg6QLiIuAPRazKhqhqqjfI
EKqkDfXSCmqm7kaGpsC23NGl/ahMANeKykeS5UGlgHPxur5tbupKvqAEdGpyhTU4tQ4oMSPddYWs
dVomQbjyVcEY6APxDpqL86KjmOnGkjh1W6tWi+CfsIrDi2m0cfEQG/zvqVEEAJu2biYf4Byo/f/W
Y0N2cEK8WsT2pCEG4BX3P54p2bRUq/UJN7+wsyh1CHJ6TcBJbjCvm4cKAlWMz37l1f3o+/VLsRmG
rOQJemC3Cqa1HDQsTcZXlp7iMvYdpPKuC3kF5vtsllZSBJcJekPVTEqcGvBM3xaWGZQTDS0W7eLB
CGjWHZWlekTf831e5A/DAm5JXb/VmfYxA/GjoU5vqy7dAQL+bjAjH//jvGTpyVbZ2Rnmnd2ilXZJ
ZI9ovtOvfAaK8zav1G9AaNWKrugRbBA/9bE6G+F0SP3SAdLZhCY1NQ2402CH8l/VYS+CxfC3RwQ6
Rg74OPX4TRdRb+qJZyeypodNXYUtAkIqaso/6N9XipQlIC+xKTpH2/Z7V2cgH/12/dD5mb7ev4sA
4cz1qaz1skLPTMSAqFePR2Wi6kNVLYln23EdDuZ0RNlJhny2bSFWCxOCJnscMSXggEeEVwSHb8PD
8/ivdsd5Up7TEYqUmUWylyI8KlE7c56RcN/HSPTo3UfFeLq+lzIBQqQUZYoxABueoc/rS6/Xnm5L
hxw2DQ9YMXnuFDxUIhbMYADtMYqxbTxMb8FOsusO6KrijbBK6mdhfyBSUq9Nw7qSKRg7xR3dgXKw
R94E2zxwkeOuP1pn6ssK0ts7eFmeYOdUZ3GbwUbXVGXoXkK/NfXu+hH94t5dJAj3PbISkhQRiBAw
5fDctKRnZxd9WXMQnbtb5S07Jyfl7XWh2zbqIlO464jV1abj6AeuXrwHv/GN26U3bhaB8qU7/CdR
4phDb7EsGjPQHS3lW0dvAxtIJ5F9cqSZjU2PdLkUIkCM1Sd6Q1NcCs1tUVJyMGtj+VEyPF5fj765
dw4GNzm86WsAuAZDvmZmYUHuQd8PmHTPD+aX5h7sFfEJ6tWcqwPZWx87v7krd/O5P1hhfE/3oBXb
GZJv2bycq0/hv69ssVsqbWUXC7r4aXS2GhXYoDT/dn292ynTlRAhismRUxlcE+1KUUFBLOwGKJUi
Dblz4+ljVNTEm+fuoVDTu5zqB3cAJ+mIdpy87WSFANnG899Xq1WjuupdPifuTLdDe6NXNx2qAS5K
pJIVb8b4qxULOq+QpAHhNk6YtxFaPlhQvqDqSzW/OoM72W988G7XLKhgbKRcXZumDS25aIYDWwLo
hF4uEkTDU1l2/AWDm/WM14AZ2t/Ds9m+PRdRgnNoJyUBEid6+1j13WwTX+1lsx8yCfrLxaAY2lYt
b50vlegRs1yf7KGSnZZMhvB2GAvdpF2NwLdAk2mya0pZwPMLBbjsE/+C1b3rAfBbajHexrwqwn7g
hvKBA+CG6geOCpIVvuQG8o15FQOtboGgc2UZMWrwDMc/ua9nMByMWqDtivaBbK5j03SuxAmaVQ6k
a0e07e1Z19X+bE+6VxjOniyLrON7W4cveymoFlvYaI2uCoxSt/sw99lN2hj3nUNAyWlKiuObWuyq
tgNNdjG5J/jVwlYzalXYw7wBkBGwz2i9i/p3jTIHuSmZj93OuK2ECQ61UGgeEY7NsXTm4rVDantT
7GKMzlSDJFICI8ZwtVM8DiqIoVL7NBFD2maxqQmXbxDhcux46Je8AbyYenKBvKX3GIdQ/Jjj1/0z
fmzlsoVvhn8roYIR0ZSR0eXHzCnoOQVuQV40lFlIybGKoDkt4BRnOkIbF1IfW3VyvSau37ijeswU
dkIpX1ZL395WQ0cSH2j/xnOP/0r9SdWMajdj+t9R5nO6gPW0iSRXVSZC0D9zUqlrTlhTZYROCxBk
KksibWo4OgH+WYSgd1lK1ZywGZYYHK0mDVjzpi5k9TnZMgSNU+YlHUE+glDP2de96uuVTMK2LV6t
Q9AzjMIQRctrzrWXvNUCTPhh5q3ytP0Ssp0Te9nnVhK/bvcGXESKQyqpTfrajiCyCxZgn4A4ifmx
gbkCy9N3bEdv7cwb9kmYSFRr+6L/PDIRTQM8PLqaxxPQXdvHFh0jtKentByDGhnGGfD9113O9tkB
rt8FCRbIMwQ3mvaspY2BmMdYTm77t0NkGGjby7kI4B+wUiPTBkz+MuKdGMe3KWJDsjxoTXzW2yVo
zCr4b6sR/Cdp3Diped7eVjC4pIx3NFInyY5tD/eA+uOfLRO0tjDzqLbV5zARdx0ptynd5b62nzGo
Xt5CzyxAacQIF+Mn6DRnleFU0+wDqj//yoGvPkVQ7zFpokKxEcotLod9U73C3hEqqTzKroig3mOW
kCFCQwP47MARplkeLdrw+rlt6TfS2YYJjjBwlqH69/KWZI05Knh48fAX2QROjsv8HymYZ3JcuTvZ
8tyQaIP5DSNiGL0Uti63p4yOYDvc23nh+no9q4HWqLGXEOXO1ufcG7S89IEyuTPp/Fjm7m0HkA3J
sjeU48VHCFurt3VtDnyEgsd7tD9c2lJmEijvC8/d17ssBKW8jNNry7y9EC3seNoCR6czkGLlHTGt
9alF149zM+6W0HEeUcsbQcTYAL8tk3VZb7VWrCSDt+flWZdJN9g2h7ICXkr+zt7B9hy7sM7fqQEY
j3ay9rsNVHWEgT9PGoP9L+VNwMC1bF4c4olZjmxZHBWPY6qjoIdZ6mfcGyT65nMr6S/cXqmmGbwb
DzUccYpKrwa9g63A4C3mxIBiTMBK94xibO/7h+SkM4kabV6nlTzBMmWR2pgNb/nuRtdzlvQYle8W
48EZ7sd5kJjajciCqCtZgv6kGei5GpPX9BJgkHVHNal8UL9IFGTjWfxCiqAgQzTRfMYr7OezODpa
N+bpt+C5Nh5fL2QJGqGQaTGA5YdaKEZenIKzNvhDg6E+GrbFW5A0Sl57/DSEx95antg8r+taBdgF
YAey3rrrhiyMqDJ7xVDEnhrJcEK30o0vpAla0A1gdEfTx4/iuZ57bgWgrjjkc9NLiActuEuSMA5i
mYnbeCi8kMt3feX/K4zRWyYMK0ycWn3rjsWOw9bZ5ZnPvwxqKK+kb/irFxKFkGYmbVYNlopEXf/U
27k3S+eX+U24dnL8C1Zr4g9Pc4iRGrO79IND88CgIPQ0aq93aajV7OusP2SpdPaBG8ZrYoXoho6a
vtguXiSFXqBtlOa3aZvvNJJ/b8oFhQRdwZSDbR56wMwD1Npv0PDvoVj1udWHxrMdg3gRa8FUtHw0
qq7woqhEzdAewjGZgiKiwGOZMOplT+APpNOXiim5F5dIcILnsPVImp7bZswCKyv/BcbxiyMTDBdx
x1nLNQSJk1l4vTN5Ch+0n2QV7W2nfzFaYrePY1G31SZ0fL9CeZ8P9SyxkNw2vT4uFI/QNQAwI3HC
1VHnylY4Ojpro5tJtz8rmh1oOj3MVL+rtfoej7av1+3l9tW/iBQuptra6LzjfDfWCNRtBnMyAAJT
EgBvW34HNwnJevwJlmSM80LVK1j+HmMcyuRbxjf4AIkrkwkRzAatczezK8xiKQ6rQ7CqHqOYeBkG
y//VKV1WI1gLkCbHi9XCLnYF9SwFoXy36+Yvw6B7PQi3ukU2dPyLS3iRKBwSLSz0F9XIZ/PRyhVX
COeNlzdHbhuNizTBaBhaCryuGdMH9qQEhWYBWGk5YXTgc78wdAbDJtiNelMq1tkgX67fRulKBbWO
+RCik+Cm/IDV4rBuyx0HIQaI8/G6rO3Q57JMIRxxG0XRTArNVtubvCo8ls3eVKZeZX0yK1VyZ7aD
Z+0iTQhLKADrDDAV8kLkCEyFIij6uzo5lOgQY6kXeeb77GSy3WTfyDrZZXohBCntaIEC1UJAZLso
kgP2h4S9JUNg3fZvP5cntmBy+lxz6KB8fRsFOgMhKmGK68dzdmBGfbKU6jQ5dPFpZ/19/Ri3EI/g
CS6iBeNCCMBBxo6XxuvijaHOWqBkg+1hkLHGqHdfPtVV9EXtqlB39IeuypDe1etDYWj3GouOilbc
pi5yr2pWfmLa9NEl/dkm7O8I7vjeXcx3nULJ/vo3c319becvnyyYKicdWi2LccuVrPRj2Ax5GCw7
EMFIlXqaRI0Gk+FySLfc3Stujl6Wyi/mD4qLtpeyRscznqugOhwBk5DEyY6YgG4edB90EK5vKDeD
AvTjccLgZLz7bxsgGDSlTxbDyrABbo7+I20JUlPS2brtSi9bLBgxgM4tbJ4hQTUaMAV2t0bMwtiY
QiuiyHin6Hip7er99WX9ImS+SBXMF3GYOxspx3/dNceCAsTFCbLy+COtjiaHPACsQpCWElO2/WxE
hw0YdjTQ04uTu3GaaKTj+PdtPIWupnsuoeFgHTAx7Ef10Sipp1bmXq0PTpYc9FRynNtm+yJffJjQ
qWjM5CW3xu9iIvMtfKU7K1GCuutpVhUxH3xlBZZpA4+2/2xan5pu/K+LErS0aVgbo+OCTwBFp6EK
MLKIZh/MaBo3ycnsZXnV7YWBkZizdqCHU/BHI2rWio7UGXiWz72jeQxgmWOEEViZ9fnFaV0kCb5I
UTDfbUeI+aZdtB/3y8Hq/AXdjQygaLl0dI1v0+sDu0gT/E9d5sNgTNDEATnx+sSxTdvprguJz9Dd
tsgAaPVNv67/lGcIySJaKMYCFCdM6L2x9uaOgQwCjOOBncHVWk90l+z4qN7013i0UJONA+Lp+/Tu
vf5Y3co6tDdd7+pThLuazGZlKQVPLrtIZgMKfQr7SBYdblq6lRDhmkZT0lszb5UetcOCfgOr2yUT
2AXuM7YAJiA7SGyc5DwNwbPYC1nmMfofsweS2d5yiPA+B8MbR2qUSHtm5Xlxe4hhqzqUwsIUHsij
Ba1IkljRs6hGTc1CL2aLkfC6zm5acmZ15QObLIis+Ys+otm9MYNinG7zPjv2Rn80C5N5Bl0eYufO
KowDBuLOYzEFiAjw8s7dA9JRXpkwn8QPwB703Qg4qtMEKpnRr/PkMGrfWPp9sHeKXgWT1gR5Ae1w
XK9UkyCrnQAvmkNnMVRbEk+J0zelkT9YebavG6D25l9s7b51/2KJ4zt5NXtpNRSeZpu+06PNc3RB
xYB+fVo9pO5tlGaekd3QufMKUznPSrZjaHrvrN4rsmmHngXPSCmGr5rd4sR3ztTsiPN+oMVBWVRv
1gFJwuwDxexlDyiiou+9kjQh7Shm+0wP2KwnM1m8otlNxl+lGaGbvvT6DFhJ81L6WT4FKeYVUAXZ
O1r9qLD0S1Fi/9LB8K5fnVdhj3CWgt3BQYNZ1S4qlBbLmz5Gp0L952UBQYZgbfqRpG2UV9XzUwlj
wHn43GTYhCAbg/+FxZGmp19p+UuRYjW9N8wYVVOIdKb+Q4yx3CXSJy+eJ0lV5bXdfhYEvl0d6J7O
KwBYBO/TuHQQ9AMzcTkYBJSRI7r/fiMXIZXG/dUqZVWB3cbKLAqdfkY4/j/Srqy5bZzZ/iJWcSfx
SlKiJK+x48TJCysruO/7r78HchzRED/Bk1s185SZtBpsdDd6OeeFD+Z9GNHnzRxOM+6Wj7JO86mH
Zs1msd7LFopBGlli2VY0G3C+UM1J5GyxKw1tbAZIZOSirCU3YCx8N9yPbrM/butQLx4F1f11Qzl9
P842M4xYGwDWhKFg8tq+KcdNLAtgfNjPPneXf0XwLWiMWxskHfHRqln7UsyxJ8vjLznMD9bcfQQS
98euFy32niefb4+Sbz8Hpt6Nhl2UfhzcoDyROckB6NGekT5OQEiKxMvwLGxeUpKLeH1BrGGccI4n
7Pfh/p1MRSJZfLQLc9nqCJR7uQUvrBjvuwXs819Si3sUNTr63ooFtdj0WA7C8/EQ7mpfSJa1rpKt
6bYBFhODb+C3XZTneKK/qvSfLrZIFqeT0kyxLjcVu2bLxRZG9CHqna3frpNa7M8X/socgJCgMs+f
tA8k+5DSm9C+vxzARCI4lyhn6SwrKU5ubAH7F12PKTbZAWN1Wcp6mDwpwjnDUNILdY7r0lfnfSir
zjgJW7nMas9N7SSC835z3erVVEKEnjjdRnUtwhrJ2+EeAyOeVF7VvigV/h8O9ySSc35alVvAbsTZ
MUhVCRxEXuwlbjlh5kzBsgsoL670/z5zdnRNr0JNvnE8x4kmJ+mfK4UqJnt8WE9sxg1DAthA8Lty
c/njXTYRky91A7iFFlqPk52SZq+Fxo7Kw8dIsXaXxaz7ipNinAtUQjm2A/YBWaGhwWKr5jM4cdG0
iOCrmTLn/tLAsmuM5pbHfrTqAhqO7sMtph/aw+SpwPpIXWGY/B+Zx0k5zmmoBlr9eQ2hJ3aKFyai
3BcVRy/fNZMH9InMMgmVAKJqDMsCQMhrbUHWJpLA+QwNykSGwgIIOn4B/cQASy/bgkjCmb/AVC6g
ZRHz45uu0zwlyAVGLfwinL+QYxW8lCxkvKXjYWvioi+yeoEQ52zdMHTwXrGIsnDjpJhis8fjzsfe
Cbi8e48UhUtGkZNdTTkVWQPgqYzRWpMn8NDDpO0mo2VGFvhWf4QEn+7ZChdcA6ZKhCnnWX0Hvmgh
kJ/XtyS0VNAEKH0ahm5nfp7kq0HDuxM12f9uD0tB3An2ZJaqisI3xPR7FF2b+fPlv190dIRzPoM+
Z0Mx4uhYOwpklGwG6e/oFTs6kU2spphLlTg3ZFSm1Nj68PLymffjVTIc2N5TfYi8FPVqQaIulMeu
3MII0Ue0JsmGhpn0GA0S+kLZNig+NeqVHX1Ng+uwtrdTmLm5+pyLSA7Pp484Q2E3ZCG8nhQpS9s/
+Vn/c1a2JVjSrG1f7uItCtr1DrAomN3zpL3woNfyteVB895KaUgW2goOOk56rCvQx8KQNIcCqs5N
5LoHyFR7pVNpdMK5QNN9jLw6TAUGtuYClj+Cc2jYEM5R5GVplnRQhy+28bvrtgIbFt1GzqNBs25S
e7gZNf7VZdTrZtUtim0YeOm8V4uvSv0VkCauGW4n/WDSL5Px1HXXNuprgh/ClOFTsaWyXF5UVWOV
Apr3JUPOo00wbubt7M0fj9Nmjqk/zC4AJCyAzotAAddFo9JsEMsGmB13zlap2X2vwCNFYeUkbbTB
Uv1A0SZIKy8Tca6sRSlFwS6wQsCZdDYcj7R57Fs0oPyujZ26uR0G0eT6ul9aiOCMdxxrElrIa/+9
irB6XRYSuRNUIsvEKPv4GhdfORP/NS4uz48zWG0Gy7wy4Pxs81YzrjSyEaIbrtrDQhvOFOcZu7Kx
zLTBrgSArGJzdIDV6vb9zui/X7b71ft3ksUXKgIK0tiY2qVf2FfW3Hux1TshqrFxJxiOF1kFX54Y
JKsp9BoHxwL9370T1n/4E+hFTnTVfS1U48Ij1ifCtAY5hV8WH0P7Iaa104nGHAW3iZ8UqspEbfXB
LLBqknoYu3Hkxr/8gYTnxsXAicqVCqJmdm5/93VeEiSMvrKanOjcRDpxca9Uormlxw+FSTN9NtCT
/vX/1InzEB2m37M4g4dgzBaKd8S+sFFDlfzhZ+J1OyGzhUgnzkFUlSLNuYJD7K2HTn+gzaNAI8Gd
1Ti3gARWkUZ2aGwLtP25HFWOXhlL8L3ekSqwnOsscC3MnPMWOYnHtK+h2gC2rsjcslFlFWPZoblt
UWgPXNGqhsgizzp7tJTlWjERQgDu4XX1nDmGNfkFCZ5nM/iUFfK3fAAQd5beanrXOqWdZi4W+wi8
mIjx7Rzyn2VpWPLSQa1sGmdrMHU15kSPJ7RrSexGafHLmOQbIwq3RZg9NPBkQW5tKiW5jSnxutHa
DMBylCi4j1E1+p0ZhStXwQe7w4ZjYZQ/5VDxLpvGuhs6/UDu/ma5FGsjQc6M7UKvD566DKRgwib5
uhWcpHCXtpfU2gDCArMCVOpnAP+jts2G8+et8T4rWI+5J4ncHY6pYttTiTt8qv6+d+9ZdITc7S2l
SU6qnpn49LWjaBZHcLatCDhi9XW9NCXuDpdW3+gkwpcqTe1AJzSs6mBj5vJBU+ebviYORVtPkrAx
ZBlblUSby4bC/vrzi3w6UO4ij9Tq03qySz9o5tArTRJvG7nK3aG0dkOs7CwLgIWA0hVkvpfF2nxt
TqmB0Fmq0DrsbJdm3+TZH8Zt3/wyFNuJNHt7WUtFJI97FjdZF9txjq3MV8bOfid9k2pAIKUea2DT
EARHaDfFm9i3iUDZI0DL2SGrAOQFixaSX35dKbEie1RUFWUNlNImYAUYV0R2usSpnpjwYWs78ZWJ
jvUzKqGfqTcRgTs4n0BkDku1CJaXVIX5rLfPSmpbUVwYuKns3pjf8ud5q4Ci5Dbzp/t2c4S1lYGM
J+q0rSZ6bBvWAgKGdTbTbJrhGMQpHhntHG/k8puGp8xQ2I5CRWAvIkmcw9O6MS3b3MKj3bKd0th3
1rcyeq5FWJ7rxYGFRtxBRnKa5LF6fGYo24o6oPvcv+BNppshEOJNrjqhhTjO35l4TAVhAXGhlF3R
ucfuNPafykRQ82Cnc2agCzGcr0vSWgotwI77jY3lw+qZgAVIcANXPfdCBOfnmi4vtJRlX//dc6/7
1IUszqlhvAmgXvHxI4G2bv/S5Hpnj3A1Bp5k8XlJhieT2oe420fmG4JVxNALv3dgF4xTYH+IS4kC
k9A5V6baoVKEEQTmjbppqerU2odJfvj/fS6de8doRaHSiD1uX8rwpyMUl+FXffPiBNkJL0pe2qQO
hMoyrm5xG8WHLr+Hkbu54RMCNPpYtDwisHWd8xStWg9638A4ItpuYvNqMkVcvQJfpHM+Qu1IlgJx
ACaRqZva/A2kTteUvqatMKyxr3Dh3uqce5ix5q5irvWlNFodxp2k/ymNMtQZcWlUcIl1zk+QuIgI
yVAhPHV02YR+cJUKmzPrldCFWXAOw7TGNhkpzII9QePcDfeB3/nj1ej0bjZtGbAKQP49WvsikN/1
aLkQzfmPYlKLvDeQncR7Y1vH23FXxM5oYHQ/2oRoXEb1Xt9mGKVKhOR9IrV5eD5Zf5XNui398U33
ykJJMJh9xOg4slD+0wv8pDQPU22m0ZBUIVIk1Ev2cmr4aSoJBlQEF4MHpc71sMuCGVcPWd81SIJD
Jw5bt6LKFXgjhBFn9XW8UIjzK1ML0kOQ+7y4MJTSf6oHCYDKrLSKkwQJMTrB73odr3toHUyiQF9A
35nz0BXRpqRsw8rvNBI5YZp/miul84j+n4FyWVaHUY5XQZyTblUlaiQNGlYmjRwJq1uSLMx41u/8
SQh3jEYc2iZNjveQBdPXMifbyvk3EzyJ4lxzPxvFGNoIbbGugKD+c9F+FIS19Wh9ksC55lnpVCns
4DD/RGu2xj7onu4x8p2pQktTVGcXGQPnotukLuyeubGqNq7Ar4KHVnxTJ1SgmUgM75nxEjeojds7
Y6miU/dD0DpK9Hz5+NaF2EB7t3RNP9s0kORo1ssB6bw0aqASlTx7/pkLCXDWqyvaXzH8QsEYDQaI
eIOXi8tAatu9/iv2AI3kGb7iov21a11lU7vpk8j1CzTk+cKCKlKCmRg4Rmuvh4fceK6HD5cPcd0t
nbTjLm1pRUiy2ZcaQRBdRKAcw+a4+hXDSztblCCsO9yTLO7u0jgeKi2DLKP/NVSNE+kPZofdXiIi
8WU38zwROQnibm4dF1mZ9iyHk2B+Rr9Rgsq9fG7raeJJBPt0izSxs7VBnSbkHgo6kT0QN0gTOQWK
BpikdEOwul0Wt15wXFghd3EzGnZllZLiWC5mdYJEdyKg+QwYfdE/p8B1FAhcd7QnBbkrXFhdOs72
0TcFfnWYd5iPemXBkESEjKIPxmdXpT4hZjCvnhHAX9qgf9pc1kdk51wSFSmzXI0Tcxa24gJ+Dw//
xI0zPx5vCOZELwtbL/CcvhZPMNBloPKbZlxcVuDpfxaTB7RuF87DCWNACCjyhgX8qNu/p3mx/uDU
FQDWWQB0PlvfCaTQnOzwmGowJoX/Mii6+uEWorgPN6mhESBBRS0Je4vFeAtmdtFZrgbJhQjuy/Ut
bTt7Tl6ALQucIHhPs5vxgT1qh9CZvgf/YiongfwbmgyKLc01HkyJbLi19lXXMUIffUni61FRBNqt
upGFLC45o31Yd4EBw4+VZtvRvdZ9G8EUFqdIRKfPSi0a0BLZBv+STgFqacwBBL5CdQb7l/W43BdN
wa5XpxbKcf6+mPopLE0YR4syXxo7jZ/4jddmHp4rQHevRNduNb4s5HFun9pT24M+iyX0FLhWtpOW
2mZCga/TBCudIkmc95dLkjZ1hvpeHD1VaLCMAALSQLPRCgG+zzbgWVKtG9inNAlKtvxUYC5pdjMY
eKTodfhh1MzruYShyJMXxoMnTZI/ZoETtlhWwKq6wDhXfeZCNhdzgO0nq9gAQXqKd256o7c/wpyC
4O0hEhHysfM6C9iGKiOL08CNx1eRqqgeaU9xnqP5qcbML7lXk/9MO81OciFDfRux57oz7EGGV7RC
PJYBrdkAF+Sy32eu6JIanMFLYxwUFCSGfqF2DhYsnCi7T4efvY1ZPvopBLzzZG0vi1y/0Au1OKM3
GrXosLH2Empeq4vv2wpYtfqFKM7qlRIQPOOM/I2Cly0Z/Yneq+SnFIQCnUTWwNldFQTpZIVQabS/
FeN+Sr/pzWfBsa1GlYUuXHqjNBk4sGz4QUbH87IKOocfWfPBPsLjlsrj/1MiFyr71ETDP8FNBjqb
V89/m9SxucVAG5rUIkAtoWlwkbOTid6kyZ88INsB6283fnhn4Xk1XTydJ18oyqIZ2nXQ7lRQZ4sw
800qRMsQ6cXXhjqQINtheMyu3hbU/7EGsFCLcxphOlBzGJHm9/NnAhze4kFgFaJz41yGXmlBp/XQ
5WWceZmrieoZ/+PcDIwJgPrUVHl2NBnbyHJZwOZP9VIW+9+zASOSxaNwAP2mToHp+KrXa8X+PeNo
QllcEmVnilpXxpuchtWB34Oztu4C/x7hMeVZPvtmKW9khR1hGTtK/NjVTwnNHEpLQShZT54wd/7n
Yx0fhAtJydBTDdB8zEG1e6t9ZKvj40OPWbGo2kdbWziGum6JJ4FcIJG7xASfMKJ9QjCeBjwSYkk3
82A48axemRox0YqrbS9X5J1lAwfKmEX5xrrfBx6XYYBty+ABrlrbxppgDX9F8FcTEAPUNcZqgt+X
r9z6JzxJ4fywOhVapcaQ0tbjNlfvGTBvUH4Zs1b0CddP9CSJ87+VErU2ZXP9r6sKDEHoJTQL7/bq
Q8L4K4t/cZplGxRpiiaBqkZXCdGfeyt80tTuKu7tfUS18XlKNctp7WEjFT0wcZSsxTxxdD9J5QdN
D7bKSK41Od7XSndNzeZfEubFz+OuqGWEedWyJaGuQ5NEo44qmUjLNxS/6fLnXX2RLiSpb9M8Ykdy
L2f4vFnXbpPmWaOSf1mCwIB4rrs01ovWCHBROmPw5NyTsf4/9t+oqD/xP/za6ZtyN1Jpk6RtLdjP
6a32Xr+2LgvDY7ZlaLqi8e7GzAfgR46wn9cV65OtitCuVq/5QhSnVk2CvtYoKktqcEur5/fsHp+j
37BkH2DTqmYw8FSefs7s22yQYsgAo++HaE6BK1C4c5K6VdAcNNPyRsPYRRiLwyT4nuTJQSFh4pQq
cU08xZwxCD7+g9EsfhBnlgkZm15nOUsnHxSNfNGz4HcidS5QJR7+QRL8pwwKVPbg4a5aAWTcibDC
nWZ/j+PPaorSOyhH7E702lm9BzYBRCAOmdj82hLQ7GR1AI69X9DRMZoPpZkfynh0MGO6v6zSevXz
JIpfWAL/aWmkE14ebHC6qV1WSUDXrN1IvkSPfE2d5V6Wqa56VCAsKwrAPkyTh9DPLCoTtWYB2O5v
UmNkpuIHfeumY+9Vo+X1WbSfFeJnlXEou8C1I+mQaCpwgaWrnLZYqdK3WtFfacns2KCanbXB7aLu
uinAzF7kGwvz0ikt3QJTmVIPNI/QFAzSrN5qHXZANLBJ6KB3e+sMm4xalEp4V7/OTdDDe18Aa9aw
FMWH1UoNpiaBKGNoH0sVw6W9MWHIvdlawBW5/G2EenGRtaCA7DJHPLRPmeyLZ3xHFUugGM93Bt6G
YcotBBTdH73GAUMFBUlh0BwZKgLH3qEx0+9ELElrTnJxnPwtVsJeahOWjY3KzxAUHEnrNULzWHsE
L4XwTsk05tKMcIw90Jf+IHgrwEOaN5Hkv2t7bi0lWkrknjthnZrTxMrw/32fltk2X4xZiuLCjDZn
f8L0nAEtJx9cIME7uXZjlYmTdKJ8XfS92J8v0nW5q0lMSijWqrPXt7tpRMLeds5lw1+XApJGopuW
qvG8dXUsd4VKYBV9H2764d7qC7+zhaDj61/pJIZdiYUyYNAx53Y+tjwDf97Tw7H3A85RgHwKez8i
nTgfpchj0sQDqj1pOrl98Uk3ruNWtIj6PzzGSSXOPSUBNgUVFn9fcylWCyH+e96Iq083XTvJ4rxT
Xem9HiTQiLX1iQ7gn8DrnRT1WjAhUbL9lzbxQh4fHdNpiKeWXSogtiVYIAzj0DGD58umtzqGtJTC
5RVE6bU+oscTfEGin7C4EkTHbWVjgxmocTMA91+4CCqwD37FNx8DRc81tGPq8VEdwRJRBk4dCchs
RN+MRyLJZCmOqhTfjEUUdZOChihxtQ/HL7adBC+Iddf010AI55rmGrQNpoGj1NBawsrIkF0byqfS
xN6ZSDHR6bE/X1xlo666Ch0mzBdOmWNH1EvC76UlatKJpHAOQ9KMdJzGtPLT8LYgowPUn7wRYXaJ
7jDPepFWXRmVbCDnNZsZr17AGIad6I1yTuKLB8TS2jl/MQxY1Osk2IOUlu5cFI/YR0Q1pLztm85T
gXCfBs2WYB+bKPp1lxq36px80HpyMGfDL2T0uEJrQ4NoY0zVLhuDrSnRX4VmfEdp+xroDkiY53/a
Ol3+aM7xzJGtFnGJj83wDY+0GKGn3TJajKb5UrviiXpmqOcx9tWQgV/w1rq6uU/HrEPSFw/+CA7s
PBRtWl22LKSwbyXkE6kUOuD2g1732p5Hx7R+t2QWPDAuX0hwZr2Vos/EomOOgEenr/r8LVSuAS5S
K7IXh6JX07HyeXZmIJ6VFV1h6FicRsWYjWVL4a3teaPTuyDaJXbvqOSXAmZnLfek4rqbBW9CZq3n
MvG0tzQbSx/8U601cx3owtBPap8LWrhWnTpjg/1neJyZbNSx9S5Hi9XPpv8VyIekWKVKN0VwCDqq
5049NCCTHiRsmeiVCHRyNT9fiOLOM8F4o9IU0K2t402dmVc9lmlnCgY5Xdlc1mrV3BeiODMhej0E
6gRzl+TbRg7dhorosAUfig9DfQfq8CiBcYSN7UZNtJHrn5Gs3QVl7kjNUzGLWAWYS7hgGXwoGi1p
aFXWPoyH56Z/CsJdGN7p2Wd5KDdzrzl6K3KtokNkprOISLqWJ5kmQUUdVYnSytxiElj7OQ43c96L
78SFoznq57rIICLLwudWq26mLo0cJay+D0UEXqJABnRndAtuuaeCzpvO6vwu1ryh6A55DXDWudwb
dv9cpvkXgMw/zmm3n7XgXkrkrxNRBUheq8WN5a/lEuBmSuR+qGDAjD7q71b4H/iXdw0Irb77FufD
BTcMZZo0r/DRGZNEVyNB7XdY0W28Zv8HmVK4dSZyCFxosiWzkPqJ2Vn5PAfPwAwwalGCcFmGwUcj
STLmvlJxPafI9mprCwIhNVMEdaH/4b9fXZvBRyRrVMDPJkMTu/g0YnwxwOA4aR81gLjLhWPG2yFR
XEIfL7ue9eQHBU0MUmFgGFNdb6+NOaJKmWtIfmK8XcGV4Ubhs6bd2KGfG3ep/FWKdkFeOIWwU878
55mHWAhm93lxXyWlH/WQQF9We+MGATHYdlnNI1oAL80E+JVpYWjBBAPqW2kJNhOrRoe0XjJ/xKW8
C0L9SaFdvekxTuSMVfNEmmx2JU1/yuT5O/Zvd3rX3NVDtUkSAxi0LY2deZJS17biu9lWEqcth8iV
bYMCIAZIpaOGFVYljJxskp8UcFjkEija5ARDIWiS479P9XlbRvZujMd9QrGzfVnHlYBly6xmKgNm
Vga89lsV43HUK1pTVMqam3KOr3Tzhz0N7kTo5rKgFU8LQSbRTF3XiMxP1SRxHg1TEWKbNks+AXXF
H/pMNFWztiHyRggXE1FfB2xvkdXIORXMNMTbiR5ybG9uzJ8MTo/RokX6bpfr3iDqF55V+Rn1nSzb
6GaD/BGFfu4kSzOwhy4Bs0Bmu8mtuok2CbAUMse6mSfIVp3EI57cbyvB5siZy+YFc3dCs+W+UsDX
6BNjcANrHJxo6kxf0WjkZ02v7kkY6k4ZWJaP04nd2h5/5B39MnfVox20wk4jb1LH34PCj2ozLF71
rN2RoQHeNSAQmTvH6hxl33qS5lrb/A6UY2jZ+lHtddetL3mm4OF8FmuPonVig/kQT9az1NLqZ6yE
yzl4nfrufjLojTXYyaNUBN7QVZozKPVt8Al0T9ITrU3bkzr9c2fl7U/ipddonBUG/a1M9GGSRq+P
m8od9BHlcrXdZX0qC+rhfIDgfiuflabTRIdGxTHFRfAhrfAKq5P0KSODKCflbx4TpKgGxtlkmxCD
r9PlejANBdC5/UQiGDSz9duoCwRvljUZlm4h1dGATqfwqaIkNXQeGyX0h2y4nxVtZ6nCy80u0NIb
Mz2WMjg7t+tmqNu0jJCaMFJ5rJA2KIuMbnLPABeJR0XzjvxDjBfIuX8Ajk5T16ihb2nEbfT7lEjP
XfKgGxnALYbHy/7xLJTz0rg8MdWqOimBfMdK+9edb4MdA2n2Idtagm/Fp/W2DuZGBSR1YPRGP4nP
GQY9LOW4xDmG+u8GdYydUk8HahvfTfpVVvfjANq8y7qdW8dbiZxbbsyQZnmUx/7YF4+5VO6oJSoT
n98mxBT0liz4fwMcYdzDS1XmpJjDOvZDe69Fmktz6uV9IfC15xYBKRhWwpqPAoQTnosiUAp57nRI
Kezbzmy8Mo4wLF163SRhXy50Lx/bSkiBOJTWNcvWwH3Gx8w8smgZBWmCZUtpN7nZLcbNvf6q3AU7
MONu7CvMj3qXZfJPMGYcS5Hcp7IHpTQao439ZrqziulD0qOsFMs+maYDusa7yjLvdC3zL0s91hne
3m3gPzCWeeB9mPiAXEbejUTBrnOWgXk92pm+Lm36O1IigGdu5cnbGhx2u/wmCDfgEgO+ob5D7VBg
pCtx9M1v4HerprJTJLiYzNdvTL+9V3aJm+9Y2hBeqQwAQnDSZ0k0jtq2FNu0kESr2llGlOV60kmY
3F70DV/hXIXT7yt3/o0s7rMqVTf2k4rz1X2GMvxcfa8Ap4ejLq/p6JINa7MZujOAXTl3RA5HqCmX
GgU5G4NJ5+xvv4PN+b/MfgpXhZgmZ5akoj2vEoxvY1r9bUILKBgApRIlw5wTCBxQZh72gUfcYp/u
ou4Ke3miS3rm3PDqUmTTtEzghtugVn4r0KoiOsdTliDnBObSp3bPYN7LjfmoAQq4daOtITIcdlxv
VOQkch+TNGVSGwrcwgQl84+aV9yYH9H1dYp9j+aikBv7/GZwArnvV5Vmlak6BKJv+RFEl0ByiL30
87ANd/mHyBNS45w5IU4eO/LFK6/qdVBt5ThS7S7dJ7etV0eObmNliTWvULyLHAM7S4m9A8ID0khR
Y/PsGWFz8jkbIq3R5BiIwIII9uuH39ZWuSIb8mRsKMKy5mO5yEu/hr9kwVzaWZ2fl8ulAGSa9Uox
IZexHM9eCI9vPNKH2us9Y9v47RXQLm/Q3rpGZd9Jbw13/JUDzEDgi89CKac9VwLqa1XKpDBPfAYr
IDnWVXnf/TYP/U9s+G9/gDHkm3FICkfdpjvQ97jhZtgZX9qnUBATzp4R3M/g6kKFbGLuQKGZT/oA
hPdhBbRP9Do8QubEbTWg5lzW+6zrxp8+F4NMu6CaHRaJr3+IHqztvJO/sMU46nZ34ea/e/+36h3T
wYWNa5raq2OBUwZ2qhfbWwDbbjpae5WB6Yf40xR9C+nBrj/mqiCHOc8qOMmcwzK7rAP2Nm7XEaBu
dugDmHd2mBIAycfg9R/ar+K04qyUwh3u8fAX6ia9NWqqchQqu8Uu+MBam9FO8xjIFHbMnewwf498
6wPo925MT1Uc+w57zDe2S76UXnBT7EKQt48gBt5d/uzn1o4cGChMBNNVqNPy7nswykoayyJDjSet
HC3oFW9Qc+OgdcK2P78+ZWN2H0HfsvEqNhTQNr11a+FsmEnQ09RvBmz8zI26Ra98dIuIhi6qI4fc
op/LdLqqAGUW6u23y4qexykM2aPGoysmdi3UY0t98QUiGd34WM4zX6lT2jpB3ZjbGKne42Ux575b
w3iaxv7RjPMyCJ6W4GjSRpZp0J0Gs2JRQt4JeRPOUnEDcsAjgJO0NQVZ/9vDtOk4j3JusZwiuZU/
ASOjuVXAuKU7plN9TPbzptqOFOFXFJ3O/RIEo3VlEtnCF+XLG1JjBQMdINgIu13SGltaGduq0gCD
koheNSs+6a0wLtSrTTuBsTFg2cyMSQDF6WWnd3SnQqSnyNQEqcUZSZzNTnWhHBfpZ62JqF1BufmH
tk02pfyQuT/6PWNd6TBTUWCkwt4obuZlj+0N3eq73E9BGAH/eC+MwucGiwU8HDAxwXKGu8lFYa3X
86CxwxyJVZJvktlVXZzAztxXHi3vAifzJE8U/M69wVuZXARGejcQkiSY3Mvmm1IZkXnUX/u5EcTY
lQwDcoiMGVygMqJeyJ2zZQMuQgugW7MJ77Ufae9Eu8oPvR8DcfLaaTeTFzv5VyN2ROa7eqoLyezP
F26g19V+6C0p86NudI15vK5U8uWyCzhjx2BWtNSO+3JyKEUBiTAOVneuecg21eiMO8DbYdcWyPQ/
iy1wxZ3LMtfcAUgLFNxHk/3LBTXaN4OF0aMcRPLKj8wsHtq2O5RN/TiCDR3c0+Uo+oTsE73NwjXT
gOtB0RzDb2eBIyo7LQ7mMYcDUrb1l+hrfVV54K8Ds5P5vduJFDwbAWaHupTHuYLMKFMpSuYcrmDY
JOD5w1aKoz7FXvu5+WDJoBtEDeLnCL5K7BvfxIf8Rvo4XCWPhouJ4a9ytBUhl58NYfG/iDNipRpI
J9sTM+LAD59Bd2A71iZ56rYDMuSSAuEtfJLuRU7KOHvMHk8CSCt4OysIpFxmmKYZxXOsKnx8m+/t
YOzMuAwd2pX3tVKMX3QUCTFUmYfOHNK7smkbx45xYKN5Z/Rk38nhplYtj4ACEhzMj7Jk7/Qy3Num
dDePMyaqR6elyW4elZ02JFdtZF5lFtiM1Kr3wDnojsnvKU5cHR5fycqfVlp0ThHGtyBEfsAmQe4M
SZg5c1e4RiErgJoZUUQI20Ndkj0yWmA4A+PTladmSxV6YP+3DVDeJM83DHbNzuHVMIBdWjkgcYf6
YYga4piqbjgKZjoFDn/laces6nSWfBhFw8JQEyv3zaSWHdIZt3TqcieRzLtmbjeG0ccPOcnJjTYO
H0qCoapi8suJfreN5PvlK7yWOYB1C4Mo2LdCR4rzGkNjVTRFhnLk+UoOkQ/MZMwzixAV1uL3Ugzn
4nUcOhi3VYzhWr3iaP1EDs08OHpvJVdKJYvgXNciCviBMJZkmKaN1Outv52Jrs92MxWAG47uZsva
qVr7aMu64LW05tbxGZHWaQo4EHnOgi4ye9mYIMZq4oc5Bb9SAUu7/IGOIGS8yyMyIFIx84uKB7+F
oLZ1OxvWjDHfOpKfmiKLNopZeRVtvcoctiROr+ce9cnGMpyh6n9kqn2f9Fg/r3syuV3bmBv46Gjb
075ypUzZjVr81LXkKcAIAMg5my0gjDfUML9lUnXfNNKVmQya089p4hQ9igBBbxxCA7OethY5URJ5
Sh5RdsMad9Lm72pDJSeNCOi5ifnZqm1/LGTM+aTNts+Sq1Cecwe1E5B0VM2YwCsUVz1SdadHXXdn
y9igqqRicmwZX8wB3ejD5fNbi1EEVWMFXRjZ0HlTIBlwRCO1LfwSwCRqdWuMYGqOMy9O92UYCj7W
mkEshPHvS2LNFsaDIIwYmACAM2yzT5fVWQ3zrNNpGERF7Z1fkcx7ViivGwYDVO7rdl8CDfDIAx05
Vr6JnXCDbFEQdlfVMuHYEXJZuY2L80kax00YgTpYCuudXMIUGhHRzNqNRc6pE2IrxFJ17sbacV8D
7Q8nl8pkGxjZtmz0XV+LXO+6Jn/F8EvqgRyqDcCXC9/MA2eqQeqpiUoa6lqOslCFX063pgBg8HFe
4DE2NNvyPvzRVcDlRVl03k+JVxxUQNhoTrZpnlAO2EY/w531qVYyt/ZFlGkiddW3fjCtayWpIwRt
qtwEFpBXsLQisMeVD2fh3YkpRhOjKWc5YIq4apIKnr3fAi41c9rwtn0MJp9uEpfNnUaABLJu3lHL
WQkpEEwI5iiAaoh8/q1uvdwoysTyXc2RD+U++1TjLqgmAPQyV/fMu/hBIS640QXDWitH+kYsnwcF
ihyoNixokGdHJ9/qVHTD2UfhHP4bCdxV0MjQdPKIHPeFFyL3AITCnp9Ic7fRo0ifNYdiYb7PRu8e
gFFnmNg6iiBNUdosocQo2O10a3xnZpmbjnwNVkJXGxxRWr32woYDwyQT0CLRD+WdWFcH1KisBOj8
H8wDiF20K1Ty3XGjPY3fsq2o2rRmKVgoJyqqP1iDO6Zji9fXWNhdOrRh4Rtx8EUG7qGXmZIrTbiW
QUtFa4NrF2IpjRnQQlpoISHIUyQFOflegytKJqDCLkXz9qufbSmG/YyFGKrl4wwslsKXcodW7pQ6
003q9Z/j77bikNpRvpVucieiQF9LXfHlTmfJznohVrKDqNFyiG02+kHeoEahgoGx8cZNc29+/j/q
vmM7bmRN81Xq1D7UQCAM0KfrLoC0zKQTSTHJDU6KlOBNBAL2beY1ZtsvNh8k3SoxpVJOndn01Eos
JjNgwvzmM+mn4enX+8vPlhufLS04ZbYtTs+F0qkrh5IUG3b3MOIVkrBa/XqEHxtlHDQqFJZQjLSQ
2ZyGwJFtm9od0BL8N0n/36SCfy4mguTtzVAnT6/LjXK6FMCvESV21bQbcs5h6Adt/9MhTrbFaVKD
24NUuhaXw8ICZAMB3934oV2jzXsXVX54x1b5kqaBukuf8/W5pf2T2e+h3srQTpbScqyT4bHMhsmb
de9bJBPeXvQ7+c3E8j9ehv8EAeLm61bY/Ou/8PNLVY8alVhz8uO/rutP5Z3Rnz6Zy2P9X/Of/vnR
t3/4r8vkRVdN9dmcfurNH+H7v42/OJrjmx/gTZ+Y8bb9pMf3n5o2N18GwJXOn/y//eVvn758y/1Y
f/rj95eqLc38bVFSlb9/+9X29Y/fJZBsziya/R/fj/HtA1fHAn97ecyP4/G3HYL9vMmOyfG3tU6O
ryhLfx3hzdd8Ojbmj9+R2r1jADfOpWG4Hliz6VT/6etv+DvwxO25Cg8YEbzXfv+trLSJ//idOe8E
4mWU6PlMVOACp1RTtd9+BVQTvhE1dSCbAJH4/d+X++bl/fUyfyvb4qZKStP88ft8mv112sGvBlI0
wBh5EoVlZFKnkN3RyyATU1r6QYRqzZW1K5gAyEgsKgs0G0+ssgKI12q8/u6pfbuM74f92pM+HRiI
EhSuMFuh1HhykKNdTZUxDnpo5KKP+0DL2HdHvRpUvEq8bElyoNMtu1iSvlE+Kd2gzBukXQplw87J
gbPtNdIn+Bp5fN2X2aJhzQUbxIrGxXM6jcs4qTcl7d6n2lrmabsYQhO0luPXA6IhMQFs/tEu+Hos
ykBE/LbIs/uq/hi7zQqd3z2rwNkpxH06dpedrfZE2mvLGZeAWm5FKRaWVwRxlPtOKp76Rj/L5D1n
3r1lLOk7ygIq2esX8C7cxwzajE1+5U2QSmTJsYsnlLAq+0W1znWn3fuoyJdw6HxCIWSnwdmC8Yo/
YQTGYSdRPIruBji2x3gOmLNqOWYIrjR0aAT8Qsqu9oJUu1d9Lu/rOecZByCcgBQ2egtIOxT/SL/N
tHvdo6HoyzGOF42ptoyKBQnZokj3EsQQkkHRTvDF0JKLlDK0HAW6Y4kXeI4VlFb4UtS99MtIxMEw
bcu+3MBP6BWNCMjuSusmzJtr6uXOQvb1wQvD5TRlz3kwjIb7rmriwMmHD9ZAVnTqlkBvP1gM25Ad
yHpGijqaBIaJK14A2qP3CTGgAGQwrs0WgKDZ0LwRC/1AymFb10BSsmIPdcilqIogD68yby2hiJeL
9lxcfRIjfVkY1JLwROcuSvGIXN6etKpRRTvYRD/0PQ9ad2ENfBdzUM7UuFQJv2V99lkgZBL9NU2T
+05Eu9jLl0yXQZbLq6TrFpTnC2DG17WRq0SRi4qNj1PSHCI8j9zgOVegmRC+oSEgDQDMNtGn2Ebb
G3BdWdDb1JM+o7WPuvJ2hG6vX1T5VSy3bdNDhJDjnx+LBtqDwBdbqdjnTX8xcmibhhDm7EO/jYad
KsuA9GCjQjx/OWExVVW6qHh33SizLQ0NBrt9b7VdHEQO3xPXWWo3RP1f3eQxbHCh+p7FmIlx/izd
2M9yvldND7390qzivNoAzhwULS98W7bAg9VPOdcXU5ddIcDeGM39fEo3nihuCir3aT5cQwbnulbq
zovgrQk9+dBObqbuOk6qjePRh05HK9vkwRgWNxJLeIjZVUb1SrLhsotewDlZiKK4ieoUQPIyyL1s
oexwWdtmBTORrVu2F1gN+3gKz+BW0R79cZ+kkAXBHu0g7xf8ZDrA2V0XZS+aB2159/BFuk+tfCmj
pRnr5djqw2Tnr1WHrcwerhN4A9QmvTR97ddQLAu7dcUAWuDDdTqqtVbpPnG9pVVFqzoFqKCml1DX
8PuyvhEhuWdju0hyua8ntW0dPH5I3LgsuSP2sNNKbfnA10x2lzA+2468C4zsl4A0rrFpLEPs3k2I
rclh6xIrPJXjLoyfM/e6hkFgmOuLELx4R6cf6YoN1q5tqs0wtAcLqtOq7D9oN12gyI/rQ+MrKZYC
ZMvMmJWHgNqJsLmivThadNW1XaBMEZBhfh31TdeVm3TsLxM4xQ612JdWhqVebStTBqZuLiOnuy6c
dpE26HrLYUf1tExzO3Djm9TuLwuPrss6ngKDPFxp6oct5mnlXcXqAxPdddjXmyp7BbbMnzgQooP0
LfdFU9wKheaH1hdtU2/sgVzqCJTBqvNNJbY1NCPSkJzLQOco8eTkojZSbhgnoVaCZuzbnSGVohA8
qZsHEeWbShxag+0KVqnRCAYPKzcOaVaOUwYeqvQkxbtomnUuw5tawvQtBU2OtAsy4LnOM2iolpRn
21pjP+xWlrkYyHTFNF3O66ueBERL9EoztgkFC6THAFx97KLbOqz9oWofG7fcAkv5oMLkZV5gFJtB
hCNMg4IXjij8y3ornUftneNQvK3rfd0eEV6ibToD+QSCkDeJCMspUJHZZB5Kyh7m/dDByD20OUbd
Z5DvSc9tyD8dED7gAIZySJOdulx2RDsEUGHzAPGnC15UK4lOsAOdAhntjOIPoex3Y8f3WkMNFmfC
kD16vV4JVPftLox9edYJfQ7P3kwEwL7nO0fFzAac0TkldTo8i6TTd/0DzDf9KVVb4lEfOowXk2Ab
VYp954qgrhFT5WytJduklC+a8q43PKg5XxVYihMu1ZBHLWWQusnSJd6uDJcmR28nesUusIxbua9i
dRjK8iYto53CDk67clt57SXtqhu3yXGQuHCA1Y9sinad4gBW0AeWapzMgTAFRDfG9hGWZ1cF91BK
RqUrd/ZaQfYyjV6LQq27iC/csb2Ezcdi4kHK3WODyISK4bpJMSTCwTxrl9VkL7NRd76KRu17ZYH2
f+lu3HD8ALlD+MNCxS0qnFuGD/kkx2lDyX1jif3gxLs6L/ozc2KeY98vRFSeKHMhwofClw2p7ZN0
rrZDlsQxnr8gzgY2Pmsn/9Y4+UfJzt+mMG/Snr/91P/ARGc2Ofr7HOf9p/q///fHPHk5/rb4VFQv
+r//l5l/eP2U/xZUZVR9n+zMX/U1z3Hsd2CLIcex0bEFQsXDcvmW59B3KE8CbYT6ljVLpyAJ+Zbn
8HeI4eYkBCGlYC4W0Z95DrGdd4x7FoQNUfKGLTZaM/8g0WHibWEYCbHLgalApcEB8BjfelLY69yy
I2TwYp+ymID9mkkVFp+dKVTZHquXkAtJuuQlNoOqXpiteHmBI9A7glPTtZtO9nD09AdwZKTxhbAL
q/Et2CHaHIKQYcJYMMCnHBx5w1h5za2owdciduuftVPp9DiYxKb+kPKGfI7h4KjHwM57q9uPGtIF
m2ZIIUXmw+RoKiKfU5OBKla4VdU1fgoJKcTZjVO526zqXFiu52NGSxQmG5sB0qCi2qnWRe/yGk1a
ahun86uoScDHoqZXN4NUbfnYxrTnZEGSDibBpqtk3X/KsgxJiN+zTKXCr7vGLaJA2qVIc9+ySKkb
n3Dl2HHQq0gosOOJ1UY14A2tlaHRW07toKHkzBh4vWkTGQtgjpx60bEdeKF62NCIJC19geVPR994
MmOfYqDN3JuyH7IJ3SA7JjYq9KmANJHfybJBExgF2L6/6to6Hl551SUEF+yC3/A+Tiyv3Pd1pUsW
UBKNw6oiJWOvXHROFYzUqqeXTglHJEvTZoX7LDvL1C8DcacWJVZVMGyvsZHQuakGM11nPOm8fRaJ
qn/sECrniLMp7u01HnkyvoRJKPlLA357F8PZtiLNbjLCNrdh27ddBPJpW6HRlAqwMZZeVdj2k4R0
D/AsYzFq+WHisdfsI+DezSHRTQMMvwLwznN6177xqkoi9/VLQiFi0dF4bPd1NhZy3btTEtdQvacC
76HNknEzuVHl7Fg+tdMGZlS2d+hhNBDDfaJ2iiLzSYKQdI3Ga1bly0y6TYSILLYws9pU1yvZ25lc
Aijnyo3dOi5ZKxN54e3Y27nZRXZe050tQNsGoKP1nGLpZrD9uwHodBhBbNV9vo7R34f6UOfVTfyQ
1Tg1rknCElvgJauq2kZx6ZTcnwAMy56H1NLNxVTkqvusPSuVhwKrstnVTp/bdUAa9ApBbLD1pPZx
kzC89ChKeHlfgauhlnCvnNpb5eHY2vST0AXzEUMJnzahhSdssWFNOt7pC5llHn82JneHVZG4PUzi
hhKAr6WDs5s8mhi58Q1BYSa6QyGaZHAOaxuoEQVVhw4CL+DGK8piWCiGg7KDbpB9zcc+57uoiF6p
RYoCWRQEkrYDbFr4oqQJZ1uvmJp4GbqYAyZw6VQiGbcM8bxrWw+muu1oMqQPlhP2fVDVoa72Kmkj
cWNHlYg6rGdqwgtoGyfDhWChLNuAhQWyr5xp5S0w10y5T7jxAI8YI9vrAydqSBhY/ZiVd2MSZsjG
PAp8uuenSpEi6HPtwD2YRnBwXcedFcJIC/w3nlxbDQDEm7rkLTyNctIMATMyzz63ZhLWkhcUJrp+
1LlafkRq11V0mWJxtonf11Ylu8AmUMDfulPamMR37boQGVJOgmkf1C243mh410W1lLlwHXAfWdfK
3Sxdlb0fvNzqnYBFcV3cT3FpgGFu7BHsYmxB1ghMXW5mg+hQjf0R0tUa8nykwuY9QSCgxMQBj4FP
GpWTJkfa4Pamdhq0DMZOfNQq1O3nrK5U9kwclCNQmrDzBC0N2JZ5yQOomDLZV80M4/Bzm0e8WYjG
maxHBdkX1vm1qZhd4YULjOvTGC7NsV/YBRUfY8eupg63UkOGNRi7uGIV9oREoEJVot3WxH4/FrZM
/XAqij5bFK2wQogVzVuF3tgRlJe7AHgLD2opdVQXKdKRGrPNCxCJWshQIjsZxw9p5gikf0kyoiSF
hn1dZu5ahxXj+cbuJ0h2+CKCkQkgMWg56w/pBJ2SJ9TqvObCo2Pb9b7OUdwDMkGOqRVAFVkJgkts
BxRdBkwIK/JVWgPsIerRmjb4KhM/MvybQ0CjbrxPxeQVCEnDLnNvCICXuQ6mvg5vE1F0meeb3hrk
U5EZS20ksqnsNoplK2+BaijZskXgR5d8gIAK6pUx3TQwQs0WQxXR9ME1aeTeGrvDkbLADj8ZABAS
3a6aZDCNHQiAjiG/2LoI67E/9F78vvEqIdiqyXFR0IgQXkg2rd2pEWUKQ5A0le6kAcW3wP7nQaw0
0dASY4TCE9IkqJfKi77wjNtuQ5fVA1yLYSdHmgu3HYS9SxTFaQ7euekSeAY2bV+hHBjJ7DNEhGJA
MTLHGbKXQcnYWdHeSeuLUtWJteZwmugvlDvXV7GYZd+tJe9qAc8JuGl7q8FyEiwh0N5ZtBkpLHuu
JzsrRbaym0R7QY6DxKzjuftXBXrkdrUs45QAzOEliR1tWYmASoMmOFn6OBLTU8j/Wll8Kdqy6K+N
zDpyY8HYnE2+cIoqSf0xL9Nx2g3UaqCCkBdW6/h2RELIZgE2gtSw7aTbLh1wK932Be/NTm+AueLm
BZidqGwRwKeOOia6Ro/QZ31BXFgX4hRtn5PEwxm5bIAHtV5Gr+vjV0OTFHiW0LRhBnwX/Izxk0eG
zCkClzgFDjD8lYovNaeI33F1bkq3sG6LxGUN09DirsQ8HQq/I2oygd8B0750a2t8QNxTv+o4TtXa
VTiOMeGVBf8hxQDnI/EkYd3LM1RaBXqkyZUFRVnUDDSIwyNOaZSprGdtEax1WFjZ4a2Gv5Vej53X
yI2VR12Gtq1VaueB04lk+Eokc+WeafCZfIvDPiRHqBJn6UfMLhRWIJrVTv3zWOm64j5HkeRSdIMd
+WmC4j4YONj5jxO2pDAYWyeUAROJ0x+GQUwkgX0zycAjU11eVFs1ogT8jKU0xFtORWM/VlXIENfp
OktUC8PKnrlXXd30BUwBervbxtqqy8cq4j20wSwQ1zJkgHFru9si1HYaFJDH7lNfGrfawqBmroTY
NG3SRTrINLd8fH3Y3XFrsinxFejxbMfrMuI7AFMzudM9iBdBFKdzlFZyFd/UdV9iU0zjRHm3Q6F5
eSUJdckV12M93eDg1nImg5dtfxO6BbV2phycGnFNP5fqx2JIyrvIqx1Q/DEt2w32oBbrG4VKrS55
V+TDS1ORNL37kov8o4zsl+2n/4H5Frocv0q4Lo9oJ5ljmbxpI335o6+pFWHvQIZF+xyNorlfD1rj
v3MrYst3FuiUqMgIDyHT7IT1Lbei8h3sLj0ghD2oNNgQVf4zt7LZOwlmBPrIVM75GEQF/kFq5XzB
1PyViYOIgAQNvEMQ4fHP+WreVoNKQUhvqfhKpPA794lmnl4aZ8xR+28at/tMaAwD35FlvEKcNLlo
30yQ/EXERx25MDoc40WreI9o1o1ild53WSubVSab0v3QJL37BGgzAOMlSwVU+L25XQwUrgRWCVaa
5rXSvdv7dV1Vql+EBoYs770ezaMLqKzPtQhkq2RBXUmTK1s5VRM4o43irC6rxNwijyFqqYCmVi+j
RoBzE9kE1W+nRdOI8Gra9xWECW8h+TnX+0t3uChcbzL9Anu6CI82NpToYytE+B7ZkJVuYAhjdesp
GaFME6Eo5IbqQhnqxNYdc9PYsRZlo9voPSk9DbS76xQU2sG4So3ncY3/SzkQgFBPQSL1jCAr1d2e
Ezgf8BVL3IofIpxzDtao7XJWH0bhFrVza6Narum+jAdam0VhKZ51V1ZkCE6mgGdEe9jkdcxTCbUz
h0QVoqBiRLLi3jsl+mqIGPsEwReYxy36wv2O2MgkHLbgmWYy8bXdt6DAIeb2BiSoFayzPltN6kWA
IiirNC8t5dzcs3Z0Q+L30+Dm4sWqYtuuPgBRF3eptYwNRKEWSsq2hgQzZ9irvBmWGNRdWarLqpyQ
QIMRBpXfznJv+7hEHRho57qCVv1Qb+hYVq8qY0+qQlBsl82TQDX9QJQcsDfmY76zJwNrVbtgGocg
MGwF0DwL6lV6B0GpaB+nkAOtVOr5PKvFxkI3Z+E0NlnSOlMvKs2yXRfFYov1FPqwd6MG4hGKPZKO
OMi0Wlc8iqhFaTmF8q0PUbCOB6ac0FyJ8vCxiUXxZPCsZxUchSotUm34NYV5e5XUEYT/0epecVif
P0EurfrkNln7ENppwoJC42sXHuLmxje8HIvAgts2TqEWI4D1Qst4E1mjPaxDZP97PKeQBimy+lXh
TOKQyAwt0bZRdr9ENx2Chz0PoWhTjo7rx+B3oHZoW95GAr+oA+VmTeU3oUy077DUWtkZyXmAcIS+
t0JYacWtCbMNjEozXGiYoRtOs02ShabDgdAk9tyOxSSOaHnVaIN4y+qSG8cUsgYOfOBXNcj06jKp
czQ2ippdEDuk2h/qGJjWJnO93HczThdOmkMJLwpliJzEKaOgJJbZZZa2VJCYqhc+Y8pssp6xO1ki
rlwC3tqSHfajBJ69NfvQFoNeTW0KsZkygw0Yr9m4d1AqTQI3k+xxmErYrlNRsIsSDMDuYkS6teiG
Wn5C/SXchVCAv20cou51hrZs0lgA6UGd/2NcjaxZRFNnQZw+ybxtg5hMLI2UcRaMLIfVM8r7qIaA
WRJBZETUw4JSZQ8BAcgxX4VU0U9WTelqMmW2116JBJKJXPrUqQoAgVNE//s84q46usIwZ5vNyDZ/
YA2fXobcnhKBYklkORd0snr7ckIPrDya3O4J6kGgJr9wqCQsB63iAFGXt4orNRXL1FIiw3NLUadD
ozzrUAXa6XYAHz9o+oGIz2FS9+S6R/0EASqof+keLjHO/djHibdMh77qVyLvbG8jCsshTzXi5OiR
RGmWLNEnDovtMADosE9CwAkeewwNiPIgMyCtMKuGz8a1imqjSDZ8ljrLhoVNaEa3MP+qGUh+KQ1X
o3DC5oNIxuQQR7SALYBGro5TY6rNKnH50AUNANI0aNKpA19BQCwNifqoH2WaWcqfkkK7264DrxBR
bxzrYGxa97VviOUujNUCA54R+NUvk8QaPuKWvGlRDKKQG2lX3jM2854u8GnACiLS9q8ywWIPhsoe
2RJil/1hqhz3vZsRuKH4scu7ZAWOcuWhH03sOzHF9LVLp/Kug0n9J09VsRuA3IC2ZUud8INLbZkE
rEUC4KMBXNNFnrA2f5JD1Fi+9pwMU8xFmQ2/bmAuu6jzVHxAZpY0WNA8TPaqGCYIXxQ2ahc+DQvk
oiQSA7sK9SjtAPLuDKJKguD89FBYsXEMkdYJplYZe5Uxr0ZrKakGZ40zoDTBpCz7iKIQcA6g3sbQ
IaobIy69skGkmdjQhANTI+bxxkHLC5UASAPiXHbszm9kxdvbyp5Q4Zk8V0ctfk1ovW+wc42oo1aC
pBc1TXvoDDRZzM91Xd9WbLGMkeQBlDODXShEMk7DijavyqEX9L5bucDyvq+3oP2vAXfrH+XaXVmb
c/Trtw0FF0AbVKMBdwPaf8ZPnbLv6IRFDxH9A7LuxTiooMuX38V1N18jojewl5M7+jICMJeA9ti2
lJ570jvUUdwpUo6HWfKjuWR8Ea/EYgqg7gEuZxZ423PUt1PE4A8jnjRJqhiGk8CMH2Z0ncBI09JZ
TCCmTQEvwFda0bM01beQoq9PEcV6gOOBnoCuCmLV7zGKueYxjqPp4ACIkkgt86eiog1dcMjVOIGj
THgcAcVrdikZG+/aa4aIb8885xk99F1A+uWumQdYLbxHUIs/RbiyseKhaZwD4p9lrO49L17bKNCS
3jawU/ro0haEc1TbTeandgYcoAdNkNSHEcRI3EUGtVs4JNP26deXdSp28MNlnYCeoHaEbd+lByeT
qywPP6Khe0UVmKe9vu5NdiWqR6ZQReuTqzwBuALV0WWN5kBXDIEzXckedCVjLSAzq7D1OT5P6FUF
hDDMgn3Cqm0zcP/Xl/yzJcEtMWtooQsDluHblzkxt4q1zQ4DrFISHOJKTP+PI8zIi+8grZz20sD7
5tADXWWb1xYh169v4W2//ut8/P4W5jX53QDVhNagcNgh0snKxBZijzvBpo1IuuDXA/30WdmoYkPg
BqC+U7BsOBkrb+ARPgHkmi/DIdfvJ12G0+LXw/x4P1BmpLP5AFjLgOWeJFtRCJcPGdoHdIjQipWo
Pek6df2Q496Qmukzj+/HpQSVF1iqzZ09CvDxyePjXmIZhGuHUbY7lkVLGqLYwVEojLrdkDxM3rkB
f3yMGBAbP6A2LnLTU7w4TryBUUMOI3UmxKeI/eE+fOZoOVXNw0p8O8h8Ed9NCncscjuCRj9IW0vQ
kI9ISdOXyQ8XL7BZuynJklyOC/RR7twg36cBObsxn7vLk5PAEp3oWxkeUixZ1/4wgtv662lyCqz+
cosQtrKRrlP0Pk8RbKPVqy6crIMpqOcz7Y2J3xXYgV2Z3atJAadog38povCJ6khtHafprjLL/XDm
Mn52o0DKzKUIHOZIi94+6cJLCB8T59CLdJ1M1eBDf035DlZ7V/fQsJvsFIjLNArAvHgdGIcf/RSl
K1TDHR8az+4FMkyy+vVF/fSawGMGnY+CWHUaWFjoCVmZIw8jWhDIkvh9NNC7Xw/xk1UqLYo+M9qt
6N7Jk9tOAPhVbikOYL9CnsHrb5E1b3pDKpTOkAb9erB5srw97nDYfjfYyWxOvLpvaS4OHkEJw833
AMLcJxU7E7385Km9GeVkyuK4dxSatIc4NaU/RfqAF3tmiHM3Mj/V75YlKXI3V4k4yBi0xawvF3Zm
nnrb3fz6edk/GwcSKOCognYL9u3JrThuCm3p1D184fjYN/UqvLEewq1ewmXqWQrf5cvzgdEJiHA+
iSTwYn+NenJ3rk7iUWTzqGBV35erbmN816+v6ovz4gA/W/5vBjs5JmwVlWiizYPZKw/tvHW4nYmK
YIab9Tleyvxdp/Pv+xs7iWtKWvRhibFQyPNJ+jKMERbxk1dDtIq8//Wr+9kk/H6oExRH7AivyzBU
ZItF5kIn+Jw95c+mBpUosjIHtmY/wETgoBDncZM+FZG5KTxrCbL/dqLmn+9A89RDYRYCDrPC59uJ
7qSdRHmAHKhVr4BhWlbYnX/9oH46xxEAIxjEPodo5GQCWG2D+lVZP3U5fGKijfWADjJZFp5P71FU
2VqLAt3slTinIP3j83NBj4W8EAclG/86uTNAE6YQkIqnMQFUUaEhdW3S1o1Q2PVKHZy5xx9zDQyG
2jhA/tBMQb7x9jG6NpobtI+eQ26hsDy+rwt1lTfVyrQisIYCtdH4JsolcKWP0LpeRk2cB4VzU8DD
3c2cICMIoRLbelGyXE3k85mr+3Gu4uqg/swl0j3Qp07m6iQSUaZV8jxDa4Dhu0Aw9z705E1I4a0a
9SA6iH5Taew5Ai8Cggh90vv4g6AS+bkd70SICXvPzOzlYoZmQRPpVCwEp/BYVzR9TrfJprwuoCI7
rsRKX54VKfrJ+8dA4MoDGQlsJD256TFGA01X2TPot+jiVj6QQ5fRRYKtp5x8feRBtjgv4PaTQVFX
QbAIKgvinVMSWTVFAqUl81x2ytftLkmZz8+KiP3wOgE2RAcaWt7AHCJwOFlQfVk0peqKo7wDUzPf
OpthR4LuwgJsd/tFjnd7TprnxzWMIedNCLUC1NOAXHs7v9E64FpZ9ZGtvUN3VwVFkARy7axnG2Kk
75fh8lto9I/6a3+LZXyDePz/rQs343P/HvW4jo/lm/7b/PFvDK53UC/A9gDsIqT/0augf3bfnHfQ
45IgYeGoRZseb+jP9pttv8OMdIWF/xBjzvDFPylc70BdccCdRoUL0ggM4cc/aL/NLb7vTl8JNONM
BuOzWq5gCPZPcnRKm7ZM03vrYlo0AerG47Jeqct4IYPwLn5sF6GPKqAIvJuz03Oefn+d+99GBosL
EHCOYpZ3sv2Szk0KOtz1AepzH4D3Xc/a1BP2NixyAPHP7fZvV/mPw53ETx5JVceGOwv6ebfh2lk4
GzBSl8DavLQtamgFZIjOjnnuFk8Wfahiqxmmu1nuh6nI7+ADPuvz0lWVFr4O6uBs7Wp+Xb96qCfB
lIpYzyK0CtfQILuDLo8vb2u8wfGsxeUJifnH53myVQNO7oTj8OXexgd7xaAvPs+aKF/JdbksIVuw
/G5J3Xy9iV/VPy2JUNtBdGXjTITQ2Wn909SA9hj+PD/Ndo2OAqQCsn2/sJfwSFgOZ0iGb6cLjl5Q
L1G2QmsaGupYGifrAvpXDtBdx7F932ev5ZAELT/jg/qzEdCnniNFjpDntOJjG22xKTyG4Z2lHmpr
646vZx7YyZnz5R5cHDtI4fH9EIZ7ewDIcUCl1RwRxB/6I7TfL9wbhgkhL8Yt5AjOGyvMS+ivyff1
meFxAVqPEhYsQE6emYSxdtuYY7Ost9ay2FS3KoNYZYJyMcQFAQJ6jG/T9TmBE/lFBubtsLOkIXNx
dEMmgJ/WazvPBUgw/5gMUXvRtVn6gQ/MXDSNE+2E6ezRV17M0DFEs2WB/VnsvJYBTF03yQ3NxADR
OF4e85SwbYe46uhCz+8YlYX1nnfC9g0oygtiF+nCruCDAQ26LkBvLX2apkYDMVd7ACGIabrMQhTd
goEW5AUQWHrdJQ09GhsVlHVqWb2+UKhYR2AmGaj6VKK8zSMB4co26igBbZLx9xOBk9mszmMdYxip
tCDtEVAvXSieov0uGGHqSudFtrAq48WXYM/UhyplebdreV8co65OXwClzFa9Q/M8ADWXvpbQQJJo
snV2cnCLrkbjtMcVicGw/8PemWzXyW1Z+l2iTwzqogucWkeSVVlWh2HJErApNzU8WnbzxfLD98a4
luy08kZ2o/U3/OvswwF2sdac38y35lKrd2OUD1eTKfIboF3e1h71wJyNsOzih9YojpYjHzvkm2jt
+1OXw3vCF9RisXVl2JS0UyKjl2GXK4mgL+7w1x3KwOtSXRDR0Z8tSt9ooxES+5IMZShTT01Phdu4
ivAVV4l2zWiMJW3jZh6vMem4jZ/oY0XycGW7b2xmh7fUtZPiyDqJbraJpwKMEQcUZU//zkHE2iNq
35d2a34TBqkiftMu6b5pO/0BvTNqsHxMmsSXOXr0PRNysfjaUpUGcr6ZWE89HjCZpCPyUGuIrFdb
zskTaZLoH5XcmO0gzSN51ZH5coojrfiB+XgOmmoVlZuLcjOYWrFNitYOohophF8r7ASAOHTtgSTv
nPADM9kiA1Uvllapc7+te1jxbgOATRtU75vaWOre0LIL4U27gp5qoLBqhLOmLjuvs/NLo4/7rTWo
aaBbRf9l1kWyhlR7uzHpuq9zV+vPSmp39AiJGHOSePwi8J52fjEOc4cK08heKjeO/Dj35GPkxLkO
nj7tnwehCDoCQ1tuELd7F1budb5kSjzKHOH/Ts1tj4r9kN71MpJMttqgbEpPac7xgjcAgXvnp7D/
T5ysjDtsCN7z2LXLRivndPHx+MnH3hJL2Bfpy2yp6i0PBx6IttTGMVS9CBA1xbNjbNWGxDg0cFt6
NgovdaUhPens4cIUZqQGsl+qO7MxjcsFU2sYI2nzLXQ7D7UjOSHUlJbdTaToBeaFUTM2c0zEqMuL
Qz+y7nH+Oko3+Sa91mDylJcFKci3frGKM33w4SbCK7GvEmSFnYV8ZH3GTr3aLyeZN8o5r4vumLYE
QUZGYT7pcdo8eqPd3CqRZhx76SqWj9C5v4FQknxdMvYXuVioOWstiMNpXAR+EZ2ZNlK8Q641+q2R
Dxg69bg6wPlil2PoONGHYY62cJmwXC5zCtkkd5i/3IWL0Vr33OuV4k+prQawnKxLgHLjCZvivSGI
B895DDXzi4G67nnABnLy0il5loXVnuISflgU613gqXUSSCvVtpNrQDJSXBGMVj9vWmcww8aucySx
ubvLXbu5AAZpfskpcmPMTCsEvuUU5qZoz6VFoQDzSDxdy1ZvvpvGUE3okZtpiyLKe8maqH7BmB1D
OBXVgJPPS+Jvc2fUboCUOdnq7lDXYbeYDgxsJVM2auF2m6Ev48dqbI1d7xKEG9RK3m2o8xqhViT5
tynq9a2jDsoBbXCxdyWzZYMwcSu6sbEDEekpykkN+5pvEdz+pUV2eRkNPcYDz+6e4smru00k3OoH
eI8YDQm+maOrLU3HsRrH6aogDeYmR6WUaWl7a2ddLP051fuDjFvnPNZ1fbsoSf3Yakt9nykaturB
iN0TinH9KRJlufMmenKVaXDrJ1mb+9FU3MvFFTmC41pr/Ql30bd0VAhuFGhxN8mML6LW1zmi1tQ0
XHQ5ayEmAiSSmOqjEHtLczPocrlyot7d0ii1viejK0WQ4gXA4oJ4Cm59SainT+98OOBpmJ+Xquhe
kYFmKE0T00K41fd3bTo4pzLpbQQPQzpv1LTqX1UlmVmqBvOrVRg6KSYS90eGILkYUoxEUu3HU8Fj
eR8V5fKcIy95lT3ifKXDL9DPVvYw55mBTM+rUXNp07YxhLW3+FJhg7biUekn9ySm2bnL4e5vCl2f
5yDvNYwe5aQMV26riQtpcQ/mtp2xArVNclm0SDR8L4NcgRJft64zva1GXDIiivxlqpH4iiJzhU8H
Xt7aSqNPfhZb88MshImnZK0X9Hb53JjZWG3VKK4V30y0eWP3qTwWju6+jUOkHDVzLN9AXhQz8uW8
3wrVa98ixxDZbZo441scD3SWkWqEXWepK1q6zy48WaZbDET6Ia27DhHc7CUH0xr7h2IW0bPVjwMa
WTsWOLZG68wqrx3qznS3RtJkVwYbzL09durOtER1XVc4h3wDqdFFhct665nt1GJ477Mcf0ShP7fZ
Yn9TKte7X0AMwJlI1O3YQe2LezJVfPRk6UGN+mILcqHcuWOpZ8fFoLLu5Hq0tzJQFVJ642VU63GN
XtIgPkJ3m6Npz901gb/FcUyzsvP1vKVrGk+KP7vSNQ9pJABEF03N0qHNpYlOY5TqBbm93vyAnUd9
Ys8fNeEy8OoV/LsI2iWyA8uovQhwqiT4fqvXYDt6X1hdWpwjJTOm+1ybjUPKLqimKZfpqp9kk7KJ
Eb4w6+NAu9br0rlhC4tielAr+YgG2lLI5UJ2FKqoIP2kmOdvw2x2uwoilNzMxZJzEUN9pvWYiQ07
BPlilAbTjpVX+fo79oA7nLyJkeGRILlrW11ez04htku8FInfzEY/hk5nWlfLCICbqXqkVV64Y/al
VHPzlBdlEwedYkNES5Up8sWANt2eZCeC2sZBEGpOA3i9LArvSonN3gokU9atqZPsBGBgNA6TPaV7
tbYwxC2NtBYq6J59ypg+vtti6t50nYnKH9CI60HqSOWUsre+S3oEvX7imcWll3SW7WOf0bLARvYe
43pyq+dlcJGcUc+CI8hicpFFyvw4t1p8qStt39L7d4xda0msRakWRa0fl0Obo5frVAD9daoksFZF
Nvu2ApfUT4amMXaL2qrf6mJJCi4PzCfGE/7AL5a5UIKKNSR0vBa3clbqUUDrtbjW2mW4rafcTL9V
ba5nz/PQyP48F9mYYDLWU/MobNz++hBPmyHuktdy6ikiG+ZIwDIFMfMhkrF7xOfMeW5smFxUh03t
MGqRsykppWEg0GgS6w5kF6xJubtFx0S5u68G+ao7nbJHnVTfp5YVHYAzQ4T3lShrl6O16CDOF0Pm
J0NOk3OYskKwPccDYfltYpJyV4/YefZ1EwkCKlh9OZiz4D3q44J+SUNEjzRwcPT61KRDf0XWKuYI
Xdgg//OoOc1NIvQVeuk9eaZLzHQ8zl89vsEFvjtOO5ObFRzxS62yrmTN/uhKM0wWiFjk+t7gPLBc
sr2wvK+TWguDeVJZsiutVi223tbE2ly3mnNISj0/5TH4mUYZ2efQvBd+1xu4EOqpzRHhjjJnbIyc
UzVdyYHkVzd1eEvswESAmKY3Gkj0kFfcDXR7vXEYy7dFMajMYZk7pReOhz8g1Flra/Z7tJO1qhZn
VygaCsF03vIGeYFVtsNZa6ooKFDtrWJTauTtCJShKquvnaEheCQE6mXSzdivEwR07aJQ2lHbKBjc
Qg1jiz04Cbj9Fn1w7ZutrC+iKYHRsqa4UZ+PQkhePVgZ/qKfcmXjFo2xr5V+OdqjJ3ZlofUbr8+9
vZ6XcuuiVd5bWOww+8B08UhmPiruTW/PW/xA+0FWJshgRb2wutK7ZvtugfxLSGksKxwoboGSEXSM
Nj67PXjYQAMd5AQZCvofqI663Ri55SNb2Rjng6nauXvvFXWKeysS49KD02jRoLpNX6BEFs1dxlbz
EnCU4FHn5ONjTFQuWrsW3zpT6HsaNLQY8io5k3JqOn6lSvFlWJTqqMF9Cf/tYz+SdGqGNMwpE4Id
eX/sl/hVEqf70W7iG/uhPXuXa2EN0vRb4zf33uHfjdehzPB+vA81p66YIdB2P9KHSff1jTxrN5iX
g/KS9fM+/jQ/6PeyyfvRPhY1DC3uUO1HPZpll3gLp9vU5qf6h09GMdeOyC+95Nilm9xbLwD6eLWj
JKhu7GO/q+h88LBUScga2O3+H6qUv5dQ3l3dChT7ddyySc3BXn6ouzmIig1NEC2c7+M4wAo2+yPn
A8qjLpL33T/Lsf9Tuv+PtbD2fy/dB6DZmv/9v96x3Na/+Gf13qYOT0WLlZQ0OQPG239V793/xBlj
Qy9FOaEj2Vq7K//0zsAeUGkrYmVTWa04AvNx/+SvaZDZ1lYTc5KFZQQ41L9TvKcT+67ixo5Vt9Zm
EsOAs1gFr+8fF0Hhr3ZHfStrNbFA88S4vTCBl8beW5wiIUaAwo4dCjJ52RcZLmmm1hLDFMKSbV9l
UV5oviNqtWBtcGz00WUsjXlH6qklzmnvLsmbIqlrBYtbNRU8aW/AOZqZWTLc0LjItc1o4k67bBk4
x1QwYXaHqjLiS8XY3yTQN0LMq92bAzWhu2jw2k6nJde1YWMLY3L2SlsOxjE1RVaHhTmN812Wdpld
Yo/VKudJt5oJNy1eWXjPNHLR9tjkFoDIhJvVHhzF7u1ncsKH5YutAkO7WSLg18coqeLv0sO686jP
tlKdUU4kwG7SZUruUz1vBrYRrvtTN2sqWAC7qnXIjsridvabTphUh6oZ/f9tNGWUE1Bzq1qIv2Lo
AzXHmo0aSs1q5zRSro7Rnbu1seEEEL2M0QTwBOibKEdOI0XpdoGSLk7/dcY5ISFBCAm3AAcxfiM/
b4pOfx1jdhHcAYT+mOmx5pZXdhYPNJfrwhgAyC/1bb/kGp5hfOBqaHMci4dQkcaoqWFU6kp5KLB3
m2fFLCV2hsk0owCbhm2wAcGtOVzIKG7q715RFNMxKYZuLn0TmMEZA7yMEzbXhDmlYFw0a/5GlSOf
L1y2tvnFKI123HViGOQPMx1lmQedU7N19efY1eSX1DBykD1lU5nKrqugTOyFObb2lylZ4iyIRFP8
yGt7GTiZqGKSW9Rckf1t1mNzJmF3coqwMVt3vJwBVwAub9SqvTbc2opfkiHGOlMOzRKKLirtS5Em
MGkwCDZseObETcJsFFVzQ7Vvgl7XRDk2Ho9g1VAarK8bp+gG3KxTBgSumNxq3FDZsJMLbdCWwk/G
2KaYVirR07TWW7YuG8B7tVbN9KKxI9T7otIKxDy1o9MozTHdBItTwSVeujmzDglZVF9ne17DqWMz
KrdYnCICEKJ2yE5lo/bTjUwNaybI14pstTy0/IfUwNaDjpWmOHFDCpfeSIlu0NuJYnARE8rjNN1W
81pX9QlzmSe/YG8Z0xrIHM4nUByEn1tA0YNRr/CxjL1pVOfI0/MsVOwpusr6eVmOccY1XrtRTnmK
A+xiHZgmiDj2lXaIM9oBLTkU7FGIJHnT1kLeRqLE7kNZqZYXB+00mvh/lKI1uC8o+08zvQpvNxW9
vviLOTnj0YRWYe+s1M3TQ9JqUKyQQ7e4mqpJne+q1u0cbpUZVRxAGj3BC5HiKwVeILIXbzAyxe8b
wA9+wlmUZyB15RL0miaB4MVaid0XloJa+pQ25ipAfZ0vPzyTIgxe95aSwYa8NTfaj0ldjteT5dnz
pk+1QjvMXhnZXxTcFeI4jNIzNrJzeHdrdZn166zucJLAv3DSQ+R0jU51qx0fe7tyiLrWmaMC9q6T
eVKGTrlr2P0NG4VtbYXRLu/jW48PLk9KzBbkAGxE04NyBM8BJH+ZFOebPXl2uWmbSXc2NRV465KX
pUg2g+uO6UvZxhj9SQWMlcBNlX4+aQlYjUBZ7BKAk1GP3O7FscW+y02siMrggEyBbWGx11im4lkt
c5tHMaMDwuPLS+onyvTTTt0SZxJXuZiOppfhOXa1Ep9PxHNi9Mqch40omz5csLDctV5LoU8zyvkN
5hcO4liPyqu28PgTuyhyEWhuwZyb4wJRQqyF7RqxZudTgMOhM84px9r5Hux/E221OIqSQ25MmfdQ
8r/UD60WDVMQm/XC7KfR9riaeUL1LZtmDnSuKlxsKVUM/AIJe46eZrQNzqijsKITCwKsgC2Pd17u
sKJThqZJI5R0nxu6MR0XKcQclMs46BtzEXa3esAksjRrUIq9A8gAoe1sROIkM80pjgM8ieKsj6Wx
cMIFpwG9R52LlKewH5Nk12ne9DA2cXPRNhUnmdxuKOGUC2lil3GWr7Ei4wCTTMl0wJ+Vk+a43Lp2
u9StvmYhLPEDx/tO+mZetVDn0jlzw4pZExJdVVGYRSWsiX1EabTAn+HZF4nTtmdiHGaYm56+NQds
U1T6matwSfZhnMvqKDMu29YV5dTXMEtXRlDYU23xLdqRtz2krresNYdHi+r/cdSE+G52pjzLSoGw
mc7abW/lE9b5wbxVl17nwQcqqk1Wiv+trM/DnCgPVhenewX76F3VyZmj6hTrX9p5qk+5I1XAKlWx
6CGHCONcymoIOaWWfpn1r0Yc2wAsTTUUjV7vSunNWysROV0phW5RVFTFMbGr1CCaOyovzQHuhd9j
Tgd+wUtQ+0kOjSOw9U6evUUY3xeYnI4/9y5UyT4yrtymlbSKh/S73cXRtlSNH5gfHwujyHc2GRfb
urOZfKI5+ubqUXajDAQLV1LPrD3lpi/Yc7ULbuPyYhkxC7DACAiZo8aStu2lY9w0iWsf4ART84Bw
ZD2n+TCTIzADyIwiW256y5z3Xay2HPyjKFTayN5kg5WFsDJICFIAA7XaUF8o1PLBznaT+prrA6mP
SRfvSaTRnitRyeOg9SANm4EC5Ixzb6/okXnoZS1Dwx2l61uO6De02DUfj7zcJ7Eza4Cg+vqcs0nA
KNEX4m6BebRTK1d9LG1VfCldqOd+2U+wwg0N66/ESLa11IZ+WaVhpDdq6fnqGA9cCx7Wm3hYbWQj
hd87XShOyE6w461se1sLqkWm1/ZcMJ9SaG++leyMbocGlQhfWHjMSWLGfRdN2BZLsFi+vfA6bpKm
6a9dVeGmOp64wgorDm3p6LyhJdJQudDqYvdL2cVmQUikfW9jvd6SVtLt2U0tIWfjcssl5XeK3Ti3
TuSx06JSmc2Bbgg2o7YCm2ODE1zujVrQz210l+WeU9HbAhPlWrT1QgXWM7fligQP2tzSjvZC2dCg
9kjyctnrrq8UE2QS2mI7rwb3iKW6OXXEwjHJ906/UYayu1AbmfKmxXZW+KUs1LtSA9jaNEnNrxxX
SBgcp7oiftDYNmVCzJhRNTg8rUyrthnznBM6wpxOZREpU2hN6aD7mgO747VPO3wU9O6czI+UwtrW
wFOxC+ppkz7Mk1JGjg9tooqwwuKL3efxnFEbHUiqM5exA9k00az122IA5jt5zWNDRAPQoyWmN1yv
PJkR4paBCr5OUh+/8/yDqmt73dG1PWdgJZYbG34Y20fdXTFO3ZARlER3W5G4r0Na3PJpLLXiJYGP
NPDY2aXuZymH9xGUTc/OLhMHa0VubQGhPCqlHe+qsixf0ErqZ7r/2ptjxlMepIuqPTWuEV+RzTY+
0ngbbpcEL8F4kxZpU4WCb/sDyKZ1ruuyKw+ROSzX2jIeu5qZfsO2Mn0lxr1/datIqd6WFgdJaJoT
8Aw1nhDZBiM+8OymFw4qV0tolXiQw9IVF80yVv3LDDhG3WdW2ymBMRRdQ9vIUty7SIqoPZRpDY/K
1gdQIG2JqTRA/usm9JeS+c7Ou7gu75Ihsd0wXeyVBenRX9mVU2G3T9pktDj4oDKRWog1cmenWn1R
JHNGxyIqh7siy/TnvB+Wx6xgn7Pr7QZj+1ABGoXupJJFN2haH2hLNNVs2RQrjHppx9sSDhlgtSGZ
n7RFUV7doV3JHgKqy1Y2wn3RU4fXy5bUwbZpzx/ecPQwmu8G9W9BGxDNHxvupXKc6Z4Wrlybzxax
cb+cgf+gtflgcYHrsCaFrU4h1VOxM35UnyZRREk2ykNzhyY2OS1qSGUnDewH+ukKfeKdt1lzxq03
+aPLN2K8iGUoToQCbf7+Rd7XYf7xPaA0Igl1PVSwH7WZEpLLtOTcxvlqWgn4OchbWiV/H+S9Tub3
QT4UXVIwL3PFIGlzXeLrnl7//vGfXcOHQ7qWGItJQk44Jtx/S2yVQl63sXP7/zfKhypcMlkthygZ
muOV0j0k45XaP/x9hA+ugJ+/08rMxPhCaQOxzXqhvxTFWKbi2DSaUD1aW6hTa0yMe5VAK/U/tyCs
Zbx/iXr+MZatqqZJJRP72G9FzN5o6lGS5Lx1j8aeZOtdsm92nwmO/3DnTX0NGkPsZQGY/KBYIkze
7CskgTU/Xjg18ZPudfEnT9fHGg2vkkmRBho/gnoDpfH7X00mLfgBhy3ESFOnT81rjW4/m/gvuGvv
PrlDH9Sc62trIjNGzomelOrUer2/3CEAIWAD6jxsN+KOdeu2v/kZrt74HGT9+Ftyg/J3m5/LR/n1
7yP/8SKxJWnAjVUD/f77gSsqFaSaZND/mR9y7wZO8/cJSUT6SRjzn26YgWDWgu+xBn98uGFAWhOX
LTKcls73zNzPE/nJ1Pcz6OvDkwdK9F9DIL399TfMYBIOHeQH2q4bM0iP5sHa6aF6+uzZ++Do+fmI
vxuICuKvA0VCwCTgWsZADeITW7EkpNt2kNvy6b/1Pr0b7MOTsbRqbVOj46rYqB5JTN+ZW3H8bLr+
9Jo+PAddUU+iYJh/5B8hz0DwWu5XRWiy+TT+6A8TK+sCvgTkoAjrP2qX4UjPEE2znz9gkZONjTE3
HN1dfXKIFU02nG4/T9P8KHxd37F3o354PtCTmNRceZ8PECqWUPPFVh8YeL1IuuJ6Roznp2Lp9UM/
PJQQmrDpaWvFF7rB+2elsvXRqzN2+bcUzqytRnYpdCAQSf8IEw7//jZ/VIVzjbhnUVOidwIYpNof
2h9ERSNpBFFC1F+Y7vtXSqQKiORLlFrBfNEFwz2ERcle6Ma41g5/H/z3qYSxdertmMapD398xRFr
DKZAqBgtEVcnjSObnTdquwA3I++zC10n3/e/66rJd11SGmBQsQq8/117U2rJYhQ/L3QJkyDfKpf1
lRLo183GYsmpdxo8oufPlOF/2F+9H3f9EX6ZqKlZ5o5g3DW4KwmgZ4/7zvWzJ02/T5/ccA1lEqd8
U12l+qZVgvJVEZecGz77Hr+vF3wNTScCDr4SjrUPUxCwTljdTRGiMI2QRZpIZhfHKJ48I+p+6LGt
hKyPVP44Knyifv59fWdknY7zaqbG5/RhVYRzObXYsxk56vLHlEMTJetZDnfzEvevFQv2JenELUmw
5jyfi9jJjU9s3L8vJXwDQtNsU6W6Cf7swy3Aw4ljmYRuJhifFohGU8TrPhnkD6sJixSLMV42FmYu
9sMoQAlHqDaEjzSLXzqls29sCCFtUU3nJunfSoG8jXpsjlBjDc0t9eqz5OXfp0nM9yrPtwYeAt/I
hzUzGrW0SmxEs0tNLXCxp1buHHfsp3BeHC/b/v31/dNo66uEbZl9IlaVDxc8kearlKwAng5eCDf2
fJl6E9aqfnTM8d/eW+HagvPtrkSD38PoYgE1q+P5lXWnn00lSs9QR9XKr9JEPPXIhb78Ny6O/S96
c4rKAEreXxxOQoNiHxcn6oga2DSfIKWVZxcR5Cc/4+9PJ1dm8/utQVx0GD/ctCRy5wgtOfwpAn6l
56XsuIvx4r9xOWsXcZ39sFV8WMqaWAivU4rQ6KnagoQot8BX0A1k1mebnT8+FasPzdV1pvW1j/rr
fEeVoobUgessc43TmCjqnQKR6A0NnrX7+zWtt+D9jM4Phz2fTShafvIePozkNsPseiSA6I6zbRZV
AjPuMoT3lufUJ8xIXRoaiVV/Mp/94QIZTyVcgnMzz/6HYZMYk4FXlxzy4PWJF7GQ+lPVm79f2x8e
ineDrF/il1VDVYTWexWpklkUuu4L4r5PNr+fXcWH2zR1RjyBSg9zVZDfTfl2b4yxEXqUSD+5Tesn
fbhNXApbGuamn83195eSu2qyuA3RqmOx6eGipYV1SOPnLrr5+0/25yv61zgfHvGqVyybE1g4oBL2
BjrNP4rmE6vQH+8K2gA8+phe2Jy9v5QsSjQAqWXYEa9RgAFq6iNHl8+Wqz/+YL+M8mFCGBva+eDi
Q09XtsOY7nId6p5rk1ny9PMX+x8lyH8QUffLw7NmAL7L57t9LV/j7/mvCRU//+KfHFU8mdC32C2S
R2Kb0JXYMPwjo2LlqFrrAcRl27z6tVcv43+JQez/xBGy7qdXKgBQqX9pQfQVscpOl30XJkj2H/+G
j9P56XL61wvFiQB9xnr299AtOMiJPyxNGtQ+tejTC0uk2bil5Og8doxMAqzUrY035/NB1TwkjZOp
tMBqEI5sqkLXjmadxXesebUaTIYTgxMjYIh8d2lo/X5WVfkmvBbmmHSNW7tpsu3MNu3QSksBtIi2
pHV/IGxPaBt3eWjptIAoeYC9A+NYhcjUjgY08mvqmcMBmZxHl18zpk0ZRzKAjmliTFBL1B+O9OIX
mhWcKhZIZ1uA7cul1Sjpq9mLdq8DRCE6w4qUu0Eq6dcsLZYLAyxyGMUYeDpd8MFQfw4aYES/1Wt7
o9F7ubciOA+g6719LzrnZNvC3FXIHA5jFWVXPV9yqyUCIPcovLNqpwqSSWlt6XgN50jPVGrg43xs
k0h+pQhd/zCGTkOgieR+KgpzQ+q2elCdOQYDZmnbRfbTl1q0ngxoSmkPhlzSHfRz9clj4Tt0adzs
bD1OjsqQtWcjJ0Rv0cwh9ArX3hje5N0kyaxcKVBsUAznWnmMjbQNi65ww0mbvAAb/iR9mN9IWdne
LEHi6eLgotY9RYY5bdQ6dvewxyfqgMR6JV06XUBbbm9gnZu3SdMTdO92VHAz0enfYqrlN4pW64+0
O6d9mpbuoRxyfs5umg9F0dUhUHJSLXMr2cRRPL8srtbsJ6qZJyiJNlB/eiIHt62rm3p2CRuyutVq
1dZuEUwt2hO8Rr13ia5KbsykxEYU9ynhtqOrXE1KJS8HjDkXXt9G2zqNqhdHUJufO11/Qjas3kvV
QCxfNuIUNZFLhbwb3P1IjAo/mKp1gUVQxckmPqI4jM0IpLCo7PlUSF2+mrKJdt0U1TsPgHAeyChP
a9/ubHfc8PI07baaMeJZDX2WULpXits71407DQAgTTVqNwN5JCbGorK8qFcKdpL2EHwFyhTu7rDJ
eunR5yMwicamsancPD9FSx/RZRnFqxhnqvQ1BuebrMuqaw12rXqM7LYS2zJDQoVhv70Acx5d9KYd
BR2uM3/Koe64tErOylJG29gQxj4m+CCsnFbddaaWni23K3dpCndjdtzubNOB/9JMS7MXih7v4kXl
xGoP2nmKyurJbrXxWnAA+Zo6ib5rRdSfY7IXLqDpdrsBP9JxUMcKIc4CRE8kTnXsRNFQ7x+6Qxfp
SK6Q6bc/RA+IlUwCY7x3gUDdJLyaD5mX1YZfqoVH7J4xVao/IGzCR91KtOyxO9inFBdfSyAI7Gon
k+Yzwis5bb2xHp0QG17PsdaenbPG93/COCrSXZ83qwXdRDmPEA23XFxaHH17l6iDOF+IKQCLvgYX
OoM/Eg93spwx21j6FG/yAYUXvrt4fIk5mWwygmlTgrUcmlvcHCxgZbuI1NfL2b6vZt095boKxJ2k
kfJhsdvuOhaFHvuF6SCXV4EgXdqFG93ysaaHos3s7oZuza8o8licY7Ph5J5h+AtsR+3FpmxVdUt/
abjmTDXu6qlDq6CNrbppOq/F8JNW1wA6qke3bm1UEYazXBETO1w2RGyciB+FfQ9JF33nmJtRjJEA
dKZfKUlu+w6vvE7qQDUQjuENX4p4zDErIY+mQ2fJ8jU14+Zol/b0Rv7NcGPnSrPjxbJ2TeJNcN36
Mr8y8PXwUV5mdoHKVDpuaq3Ams4Ld9/+BIu2mMfJ7xAm/VAiAX1TmQsuZFXbNXBMYfDimzgpZpHC
YzEslNdyqV0jzOIygcltZtMRqYe4ykXRrj4G+c1xKUVzOE53HlE3bI1km31pOzm+AadWni2WjvsE
KeEWnKpxEeW1vKdLjFGpmUzji9vX+j1hyyXqDakvAQBuHWfDSBre2KjNoxXn7XUjlvQC35j12GQG
7W08nYJI2Kr8FnVL+4WnbHqirUm7VMWccmvXk3YsmgwxDEj+fR9H+TPmJHvDZ8sbxStwaKk485xQ
a0flYaElnATl5I23NSjfb/xQZGzKeWl+aEoJBkdLjVc0SNmOrAK6CFOSX+Hs1U8IktzjgnfrYDrx
INmsl/lxidMu1HUy2ERNFM6S56SdOBIjpCjVk5aZTMtpM1mD76HmvFvoBn93Z9N86VfSv0G60MtY
WzTeckkC1eKS8Sps2PAy0/8Pe+exHDmWbdlfaes5nkGLKYQrKhfUE1iQQUJrja/vhcx61QxPGr1f
jXtSVmaZSTiAiyvO2Xvt+JA2HSKNpIny60Q0CnqKTRSIzhBOsujItJTvlKWdiRRkGhmzPmDYBKnh
Q1OlEUKinv2AEwWzuYvCFr1UmqCM4c/Rf3PShPgkO4ob9VruCEOB56qDvdT18DTnFe35QTKCu5ys
kpEo0kLzplQVbyXcGDsiX4zPbIgM6LhWWXhQeedDCoYYSyud9AXVjZCeTnVTA9MEcNahbpasUxvH
0jFtZr4KP5UVi4lAJcAnyZqAXnUmzBvSxVNx1SJ1v09kKXZxzQlvZtyMVICnOI3cdqyzT74wmgSS
0oQvU1WUgVPW0XhnyaGo2oMYE9tilsBhxXAc+C1arZHE0iXiL+QeNN87o572kB/72y6uqsYx/QUg
gf19LwRA2g0/ClEQCGWz741JJ+IXfaEjlnJPItCkGsvaXUbHSA5bZUf2rsKYrlkD35HzEfKXFQHs
XbucECrYkj+JY+eQu2KVm0AIDIIYKFrh01QGpRiogUrjCeR896ShcLgjnbp2hUCLN6EWxKeRKW/F
92s9guppb2sSQam/KMEGxsYQUA0pE68nCwXfpl/wPtl/sYekG9UTO4K3UkYdk2jOQEiH16pFhWJN
1yq7iDsyN9JgnvX1DEpY3nSGPozrdPLjDz+uVM32lbRRnQ62fubGcKlwnUR6bbpGYIzQi2tKHE6t
d9h0QGarXtah3KFCMyDkAaeL2C/onDLKrZtJCogGlbsoMJ2kMqzCHce4uiZgS7waGdUUz2bf3ESY
5h5yM5PQGxb+Swma+DrRpe5lEYe5Y59EN2kj0oym847XtM7nGu+2r9pZp/D6mcenz0GTJ2gnZm59
poolbOWYDTNfGzKtru+NFyOJhVWghflmFIb8CNRXpNmUo/UJAql6I5YtJo7X6E4dVPK10mMLd3rE
CaOtRMpQM73yKbgKIrDElZMKrW1T6yS9zSS3uSCgpfzKjBXJGG+aqkiKK5TGIgE9A7sjk+LVuOpr
XyPpfYy7U1+Vi1O8U4QnIawRhJp17ecQ+k0zW1V9B8kBIR1xSKIZYbmSguRhKuTwzojM8KOHat/Y
pTF1wapR2NHaHORHzUmh5hobP0KKwKrYygXruCSQAFXOtNNCg8akqyc+Qc+DqctPvmhiBwyMMifT
FahEYzMtRhzX9THOPUULe9MzijaUyaaR2S4gNiodOTPx51VWKa7iXhWerGAgF6rLlvVYNGNcFDC8
wSSLFVBfR4lVHERpm5anVGWBhIHdoTpi57YY/OW8eJykXtTs0K/x+Uqkt7Qr9lISmkIl0Xx2Wm2q
2UpK+9P1rRolcDgPIh7ENB740gUlvidxWrC8SJHlBZUVDJw+EtQULM3BgLCdCfFOVBpFtdWSHqqD
XlHuHWOaunGnSWiprswsRouqjMOHz1IMEqfHxjxO2NBXWmeY0lbMgpGODONq8BTJF1Q2iblUbqsB
TCaVA3MbYQnATK3L2VOFGult6lDX4Dpjo+gaSGwiFz1ybd0nos/CdZe0ofkRykZJGAA/bFBkcsXH
lq8LNQji10naTDnnpcgw5NUYsa0q5agiatPyH2YIEZ0tB4hvpgk1DYKiJkDVrFhgvG0AhgREd4mA
wyxNIkI2W212lFzM73rZV67Jkpiv52FmC0XSgpWQkdTxL0jRTFSANBnkCvI944McG8atTT4pHyix
bATOxWNvRK6uCYhmu5gNPJDyjvb3CCB4zX9UG07J68ofgx4qCtFVRTRuEDJmJ11QOnMTiwZQ9Gas
ZwQ1bC+BBNiRlIt8FtLAJrfulIpM3yE0r4apbquVDwc/xpRQL1qhW3XKQ6Ncp6IRKXcBQjRk0wxz
lMBvfS9NqBrbHpmQWr80LQk4nVhJTm6QrF6zt4sLtUHOraXbKe2a15oKsF0BoiE1ifP/2pgLwjHm
mMeB1NEehz4/6ir0Cz/PxWKZPquPNrIQieWi7iiC3t8qA0pei7CRXZ2IYekgUCUZKKCbk/S+ue8L
IViBzY8UJ49V9a0PItpsgCc3clT6v3JU9Ec10yW81JKeOFXEXopiPmLOIFPXPiHys13Gvv6Uij7g
OvZg+zIK5IcMdfuVxSHkAfkM0H8OpxjnOKLlv62gZ62VwbdutRr7di8oBrDUalDvcDJjHNZkojFk
M88/gMpU7KFJqn3A3BoR4kqf4kJD/89y7YJplygA6kgwKKtI+FnOimeCDP1DUfd9XKz6qffCcFiz
yZ0dcYYaXbbzhZL3n2W0v66nyiCCAcYspRzoWX+WULln0tv0g5751605bevRIAa9stYddJYL3Yk/
C4N/XwvNB9EwaCJgO5+V7Brsuu3UiYcRTQ3MbW0YkCZb5oUneNaQ/vsy9FqoLdFpokJ41siScByk
oiYe0trNQzc6UlFxwlXlZrWbyXZzLbqXhTNnHeL/vqgFm4wkIB7jWbmpqSXN72vpMO1mPDFwOTbN
OrtRXdUeP8PPsHAtL9lKHgeR4vpSM0H67iWin/j3xc+0TjI8H10rpYO61p6p+ww381V0E1yrd8UW
58om3MU37MzCCyX+7+8ZwhD0NdxW/xirOumTBpvtQ01OnS1XTnkN/XlNGeWm9HSbZX4r/ap38wPh
cRfq8t/eMC0ng44aFtzzptoYhlLfzfJhMshErD6tYmeCfkY2734peO7/Lhd+ZWz9WS3/11v9cp1l
RH9pMERaIXKYkw+hRH6XGGdvwhjds5P6/Pky330YCEX/fTtnH2HAXFgTpHEw+sLfkQuaeOTYxRde
17cXwX1Ht2kJFT73xrXSbA1Ayg5Z/5bpb1bw8fM9fPuovvz5szGY6FqnSrFyKA1llzYVFzAfTXzm
P1/lTFDzrzei6UAMlsgH9bx5Ow1lVFfkYps3MNa8cdPbOKghRhL55HYX5qu/asR/1JD5kul2//ti
Z80SI0RCPufKYUmYSO9kiDmirS9bWdtySPN0NEddcXBRHvzjJenatyP8y6XP2sYCe8EGgtJhnqnq
dF5p7uLY9wwmlwsPdPlDP93j2RAvqEEbAw90OsS9HWzylY/qKmq8ztVXyYp4vuPPF7x0Y2djXZgp
leiJcujyfYCCm3KgqwFR0EfhP7ozVoEFlQ64/VwrWxICa4aCcmhdiurBRtrgKdymV9OKBeAQrQz3
5xs7TwdZlm5Oif/3esudf50siL/1Fa5Xu8a7eVimwnbTvSyzfvsaepcu9+3n/OVqZwuO2BjRKFjK
IcJ8qCk9UYIXPujvV5UvVzj7ojl/h2keqIfoET4rH1uzHq8sz3CmZ4BVrn5VIuwqLi3eyyf1j+Fo
iApVAxpHCET/fIgDdiM4Yuohow5baXsa/YRVZx5MthvSGV0shLZpvAtp5GVGdi+F0YVRs2wOfrr+
2ecg5/mYJpZ6SMxmHwbTzk+DFcAbj5Y5XKrZ09JhNdDq+XnsfPtRfLnrs49i0KnpJtx1GRirOMk2
AmbYIhJdYWgffr7SN/tLhE0WEfIwENmkn+3BuimhIpjpB7n2xSf6Dvl9jBdyhZR1pPqtTokjDrTt
f77o8vPPHioqPdCs6KpwgJ/LqnQdA4LaGQeFHA+nm6LSm4WUaowsjRem7GVM/nSls9cn5rqZFoZO
E0BI39B39ThCjCRyqShKH2rk5y91mBluFlAs/Pkev3mFqLLRBhoioAkajn8OXDHQy16pzYNVzpqd
ZgH8ol5+UDPLMwcgPP/zi7FtByWnG+xyz8mSfaQE6qRZh6RSvNh4D7UHSkR02W9/vsx3T1MHr7tI
PLnc+aYWQyxFl9w6iL3uptm8UmUio4CRurohP+XBdB8O2qXcKLQ2373DZVNniXC2iT7680lSjWrG
MTUPC1kytZpV0zB1T/AbzWaXz/OauL51KdOrqFpKtypIysi66kfzXking28268QP7qYehzCut2tA
TWTQ0h4pV80QO9b0u5aUK+jnBGCS9EtqXl58lBYNXivaEePqNaRxY0RCuPAcpS8F9Mr6Ee6dnRfT
zhCpSUmRx8OwqXutQ0t0egxmCQz0uontYWyRidRY7NR7vSWTLaEHUybbbPxFDrkzawp+ecvRu2Fj
jeVdFYYPUy0cs0patSM7WF7BSuZXlkDORVGwtVFxwlTcVFNhx+Fvsbyt5FtJp6VsSU6S46jC6rWW
AtkJsxETZpINNr7GJ0o5NifgJ2P2t1X8qgbPvhb/auTIG8vgRvb1xUmV2wuPkEZ6YKu65I54bwfq
A1r9KFHfgn9z3Ws85MZ8K6xRId/JxyWvYc+TVXxmJdVB6aTGD1gGyUIc9lIS8mz0lUjvS+iqja63
W3SKdwau8VKgvJQb68ow9oHoO5rP6yOVbV/4v316K3nYrzUAO/kQu/NIpnGzeEB/G+iZcWElR8KS
qTZUC2LSE3vDi/3qphusO5nzeDDeV/KnoWWEgXBliV+qaRs52IzSTW28FCG3R9G1eNF90hhny6sx
Utf1tdH/UsJPSwJeeFc1dEnLTZPgwJ5zxwxfzPKdg6SNPRRoT7mvFMGLcvS3FkbWkg7NvEmqGR+V
ecjyya1S9UgTEcOTdpcV6q5tlZU1l64cd69pIZVYrSqQkxFO43ZaU+D2Amk9iM+CvxVzUjpxV0Ul
lmSpYW9Z5ke5fjGK+TYKfLjBJxJJ1uHQbdvU35gkvHRU23gJzwpINpnuWg7S0WY8bWWcr5n0piqq
F1Ce0pv40IwnM/nVUe9C8ubEdUfzSnWpBjlwnlykoFu9pSTFsloiyFTx9QGlI6kv8hRqpVV3LVNk
bWjeFuYjvVMvhOqVRc0mXNo/AlWefMn7G0dqSDpZfNKmzrs9vTd3juONhD/boqFNktKWNoANrhbu
VRn3awBAgUOgZuEmSsct93MBTS5uVz5A1aDS16leXKh0fLfyLQggRGnaEmV2VhaIQ8EiO1CAZcYF
B63vHsDL9RSXq3SgyaWHOPCiUP8Plr4vVzXOxFChRM2v7EFsx9Yvo5KugW8eUlgkFxaE785FJFAs
ph3ORP9UfpL+WQlE3h5bl/BMJ/OIDF2/LxJ88eliueHbJ/nlWmcbQwS05ItPwiH5bLx2OfMDGXsb
N5YT3DNPpbfqqj/SPburLmwOv9tGfL3Hszeo9yka+Tw4dgK0v3hjaRHMvejw85p3HhOwbOO/Pslz
+RrINgANSXAUd6Rmkk9qSwjRd8vz7D3RjZp1vJsuP9Pvtg9f7u1c36oJAimlmkAJZ/Ioml8Fu+Th
b06V6FY4U4IV3cILz/P7W8U+sWi1APScX9RAtESCcnBMt9kx8fx9cIMTayuSZbEAldSb9OZS4ebi
JZfF/8shqfQhW6hScDROSeXgCI108ijpr67ajbRLCbn5f3NwfPt4v9zp2bHCz8LOV+PgSCtRcUDg
wFmbCpOeC616cldPP4+hS1c724UudE/CNoMj8e5uKEgUDDh+xslrkKID+vlS3506EdlasilS0pEg
zv75QGMEto08hsfa5YzGwEEUQSIlbJN1u67Eiw6Jb14gcwzMpmUSVYlwONvntk3Rpn3QHRcrDEFv
bLCN1VKGoQ9SQ+Qqj/AcV5d8VN/NONyjrC4KcP0fF1VS5B/gkQ6xXIQrmofbROn3RIjvSbp+7i3h
b8kniRvBR7H/+7zwtex3Zkf5q8q0eAYh3cFtJHrl7KGG7Zw26RKa7cyKszCQtvmKZMlb/z5/oy0q
7tOr4lpyZEILopUVe8J+Qbn//GaXQXJ+lMHeREfRWLyL52VsU20tc2jMQyol4kuN+f4+QAg4XVg4
LlzFOluftLZKzEIzD50s4fnOmiy6QW/jX3ig319lKRIv5TRU4X8OUtgydN9860C16UENlVW1SI9+
flxnzpLlnf05MM9mFmJ96e9I7TGd96KE/KWxc+k2GE5JKTyKtbEW5XzVWb574bLLn/3zNfFuTPoZ
rD2YZs6PYooMDyCdkvtwW28TT3oa4ChiL1VX2UotvUvz59nMspiMGQn8Lx40bvf8JJ1N1iRNlXwK
W+mGFIZjIuBEb4udRrj5pQe6fMlf7my5lkHcg8TN8Rn8ww2xYJymOFBOMXe2DH92TSthTSvZqzYX
HuLZ+PjrUih+2ZVJeI+gP/85PsJgTo0MRIu6jveiV2GTVPfXa9Mu9umBisGFO7t0tbP9i6F1PWnx
6sky3gL24Nbzz3ezTA7nz02WiMrFQ7IEuZytNQROo/WQ4c1QNc7v6k225ZC+uxQT9+1NfLnK8s+/
LKS9PsWYBdWTlOaHLpQe9LkKLzynv5qNP93JWVmqC00pnST11D6X23EVbOpuDRrUTbz5KQmc0C03
6t3EmABQpW56MJeSA6zl7j+IpGIofn2ky2fx5WblqI3Lmh+ynFWT/LpNN/lgXrjb85X070FI+A7m
CGqPjPk/L6IJLaxyXTk1nrIy1UO3ztbGw+yUoIr3xOG4JCD8PFAuXVE5m3yRNOZhoCkM+8kzmpvl
isM+tyXHbG6WKyZP/8EFqYQDs2C6VP+S7H99jhAPEbPL1omj+rzKjvIDCG3jKVnX3uTqIKAuAgXO
twt/PdQvV9TObrE166FWDBRsbrnV7vRdf/o7TQmOruXENmZl+5I5WF6+3/Nh+/WaZ1sU8BItBDDr
ZJ3qrfXEo3RI80X0oN/TmyQnRz4Z6xmk0U15Q7MUt7nohfew8ZoncV26w9v/sFT/r2eA9Yp0KbZo
5tmEYHWmmPeZfypiurBAKTexZr39J2/WQMm7TNXgFc7uORInMTEl/ySh2a3aR51OvgbPvNHXkyKs
QZZQ9HlPUtUO85HK5GTLxONd+A3fTUloMf79G+Q/P6AxrMwp5Deg6tzBc6/3leO7zcq/G9zpnvzf
iy2Xb1ZDOs8S+zMTKss/2sBWLM9VklsnmtCoT0CY12+RcWz9f1WV/78F6H8vK+1PMNi34n89ftS/
P76agJb/5l8eIFkG4MruFJMNaJxFgPlvD5Cs/Zeii0sRl/BKUt1EXt5/e4CM/6IIQxeCDdPigFQZ
KP8NhFX/a9luyBYYRdp2MvPJ/8AFpJwhWkyJD4F9/IJ+RmzO+ejs0wOHkdaGLP7KpnyTLJ8fUPmI
etXwu4ugeE3xWrECdM/trhblye4QJ+rpoRFf0dgBPMqcKZy9CTa2Pj0KmHbb7K1UWow6b35KHPGV
KZHMWtiNWKxj07el6jUvDmpDRITltMx31XsqkgY0sHoWj8m07eGrCVq3bsYj1RqbhM0J0p+q7kh9
qZw0b+5BeD7g8/ZQ113hl7BngGE9ZVUJX7SWI1Y0kDDOkw3JcKVGiQM5x54n00uM5Tj7IOGO16lg
W4i0iqp04yza4Zl1u+Q9H5K1wO6q1Fa453aRH260SbOl8GWm5KcXD7EYbrVgLzXhip7wWgujtW8S
elOyECKMm42tqGFkakyHH/u7bBu3ikgC47PfBv1mlgB5Zr4HmsAJ5p6T01vsI9vt8/ex2cvjQclB
xTfhVjJ+B824RZprq7W0xrdA1MOTlpg3tfiOpW/l+wGksP2iyFU1+PrlDaGnHkYcyzajalMOGtro
9XNr/kb/fzXNN8q4h0FKipS/Agxhi+yEMHfYrf+Oo8vVU7CR/gRbMXe7unI1zB9Ggilqnu00d0JB
89LuqYjAOSnVNmp4y2K4rtIShHxCCIqFdwj17xzcVcGxFH9J87tRctuBBRCv3/aElBRWvzJG8bYL
g+euAMIIjX3VKrlThZ/QtFy5rFfjaOKMMp05W3eZ5oBVcRJVB78VHCHub9JpQvkqvKQC53g92nbo
8dMUToj50ZusV+W27eKrOLNWQ46Qk+yRsvKURT3aWm4UaS4mAXtGyxh0d5GCfkwm/IIcuBzpWGmt
+hJ2i2GumjJzNOEjNp/qXLCDGTObtgZ06vTl/Kbn2SZC3WiGwS4TrzqGWtr9tiJ04jNKv1SjtfIW
MAxMyVayzYgDLQyE9cSbl4XSDZGZNy3UOongLFsOB9KJ0lNGgMCmnZWICKbcaS08VJHlzVmD7FT3
AirRCTLJEYtRFxn71Bzv8Kw/B32Eb7ji8F14gthddfnuL6on5A1Tam2t7LZFbe0gTjpB/1n10glB
8nU7D/QowOHnYrOpG/FaVz4y+gpW9hSY1W2jweLrqZVgiRNnyaUv6Q5ElAj4AeDRZyulVZ90I+0R
ZpebQZCp/Y8u0QQkypb6Plx40UWjPghTQ7iS9sY54iRP3UoR99DsNl1nXZkV1hx/iQxjOQJzpmrR
cwV3DfHbVoC5i4rjFQERfZVAwywT6YM9ipQVkuadLa5+aUk+K5ky/6k0JDkqaqLC/9PO5r9a1uYZ
u9t7fK1yGkl28cm4nfYL/p4y/l350F1dKtX8Y/f19yWpDS1TO8WTs210R2/MjOT5vXUhWf4Cknii
vOfSv3FGEFk6CXjL+di0rR3E+FW70u43A7+GNLyLGglj2XF83Qme/Zbz6gYpbHUyZPN7LvQu5io7
a97r+BGYhz2iBhYAnCXSXZoT2KLN7pgeKjTZZnYiVVHyH3qD7oYKQnu0azyJSZuuSimn91eRv/yc
tevW+J2JxEnSNOlFiMdKDrMUa11020ghJjp6LAiGC0CGUSw6dXYf9YtZ06uw8Eg9TDzaKkLQbDGA
2VO1C2nnKfKVOHLCqu+jNEAoSz5Qhz+/pIMtpS6uSHtu7gQBOwMmicxK7HYXR5ssXvLpHjP/Vioe
iu4UjhD7yKx6mJd+T/bryx5g//fj+1odQ4+67Nr/fK4kKkjwdxa0gPUPJeeihs2gx/zqlF2e0DaK
9YdYeNPTjyXpRQwHCkm5W2ikxwAT0+XOtgSyVZSbJjjleeNYAqvjULmdikq6SndllfK1KTcEnHiJ
9luUg+u4Fk9ZdxUg4vYNdY+I+qCpyVrnnZg6Il8130Ydiy4eCBaPOKKx4t9CM168PO4gvxAWdaP7
yUOWXuEahaFCfDKY9ELcdFpzrRn4OCjy89F/aFFw2zXl1srxcxSKHZfaGsA9yOXGbsrENdhRY0W1
e/O6D9f4rdzUvxmHTw1XgfJhZiZeiU8x3QfMaLWY7ZkcPAyT68BEqhLNXjZ8+kXl5NWAswLDQvdY
Iz5I2qtmXsuS7Ep1haSfBV9CLK4oLk0or5RxlTazazYj68ZjKlJnRITfNilBH4GHcHmjdwQvoD4H
VexYrIg+8ybJPBGt+mo6kuO4HYP+WlOFwzirKx0k4kLyNI3Macg0M36lyZucsHIImTcp1a411dWC
6hWslDTWz6YdVhZ9sVAJ14ZCjt5RyQ+BfCJ3fDMbByHKbOCEYGKQ55Sxa7avuMQc1cidnMGpjgn5
DIE9D9fVknHHeo6QOi33gbZPmpwGbcTSH+IG8cGIbhtDeJz80rVACssV5ZLps0yeges5LWMjJ9rF
vFVz0/azwBGt3OHP3xZNuVLZzbTNsJ2wmgx8gO0gOQKt0En6gO/OrzBdtb5L8l0t3dez72k9bY2W
t2gt8SsbwSfChSA4LYVZlZQ2pFknG2t3yh5nP/CkFoHfGK1lcWu1V315amTqe5HqDbV/Y6aTG+lP
Ih0MwaKz27/W4V3CbwlENkzCVhRfp9xcEz3btJODdN+rY2hVqngV5bLXzZ2L9ctbvo5JJLKO0rkm
jCCiCSNMIcAm9VrRhY1MvJMmt66YveOiXMXjZzu85mW4Fa1tjHqhrMgyNJ2YaZSMuL5tvQK8ppiI
XjdWa60goNDsnGSmIZjszZhuAGTQhry0OLgJhhdTB59uGHR531scDFL2xAFKrdD40+RNLbxLFfa/
9Eng3SgQvomMqcNkIxGPFaVvTWE4Uo/6IryG28Yq6TslXhLVFNm8qR6Iv1U0D5AqZUfI7gVcLVIu
sPeA5lTy1FRGDsO3CmYnI9I8hujaAwU2f/kYXYbiNOmiDfcbz601MGG8tGHoiYBku8ZyKkOyff2x
avIN4nzHyJRVWW5Ca7JnuSGUgUR25cpQXmfjdyf4O4mdmkwCl2WgNJDytSFQfR678RrDJu/A+qgE
DIOqtk+RXUhauZpxe9Mu3oMq5hniAkJ8CfZqyry+P6hT52Rkbg4S26Kqc8WhcUrQoEbxLDVvxBKt
w2wb1K0rRaYztr9kK1lXZXNtljf47DYdrIqYgVow+iJygQJQxMI0rdq5WmXD4PkJvqGAU0K0HYT7
Qb41q91AKGLD3D+M1W1YnMilZ+/Ub2qKGGqRbjRwzRyBnKZ/mfBh5J2xqZCBk8/ACJKvs6B09DC4
J52NvbzlcPKyi6ZzuirjFVwbITxYoV3XVscydt/oT7GiOZ2JO0mMSd7bi/knAptOJZ9QYjnBkNbw
VzQfknR40KeGRAvTTfI7chcIB0Ww0febsPvVC6PTRfNtJmKtLCzHjFXXCH81LdoTag9JpnmjeSqD
xi3VHh2L6vYGi6kuM+RZ1/KNZExuqeO+jTUn7MB+Y2CSUxBAmrmVWXdn/bMQ4cIX+2Z5lDdjfotn
yK5TZJf0SdrId5ZgL5N8Qk35VRYvySSuahM6gAi0tt8RuWqrcMZDeOaW8kD4gjOq9LAq0Yk0fE8V
ga4YujCxpHyDHWGtqZGjmyEeYEi3o/BGTpSDM90xtclOTEYp9ucBDrbKitzc5dJTpUKFY33UwxSj
zUklLiMsvdB/K7WSTM4lGJMom5JSlM50iyWOreAqCZ+q2LBJlbCFPnbacJEXcYATblq+oaT5VcBa
DkFz6tYmCzGiVfdh8gvbKGlY1lGJXxukJqYFfRdxGG2XdSmecIeyqY+8WLoryAvFR7rM1eu4HlaK
eqVafMUs0hgoOQE/jaQU0gMWfotVAaUgdSS6JvCZ7UYpGVQdEaIcX0QQeJxz0blp8ZOkUN/r+Kec
kxL/mKOdLHVHD+atMtyGjEmp120//C0rZItYhwp5jxFoSGjYf+vXJmld8mL6JAK3MDhJWVdanayT
7qWmzKxJuatEdyLyZ2seNkV6qpdcEfqOTD5k27m15ONX2ytyjFH6TvDfpO6zYQYN9JqzgM6XnrFr
whKLhkzl7hNDpQpHZPbi3cXYSb3sqE73PRoko7vVS941X7ue567eD24imFgGW08yF6GyuY2r/Naa
P9SCucQyvcjcS8Za0EqPOI5VxfIBPWM3qbAV/HwtKI8jhlsDSGxY1F5m3pnz8zyTJkEo6CATMps7
Uhy6UxIxmZtOpZ9icd75mE8lf3Axgl4n5lsiPyUGGZwm4InbOrg1xmfg4A5GQ1tvNBvvoetLmAal
W5l9SxAzERfPXaNeVWh3BvO9ptWOWgok/8xhg/kS1ZSfB06NgGIwZ7dlcZ7zFqmOgumXAD/t9zhb
65Z0OanOHbhRKsy74ZNoMzvntFsblG5VpnpV90y2clJPsE6NDLkFmYFwrroqlTvO5GNTbAr/tUQ+
OyCWK9khCGKGI64k+5JLdXyg6MQYExiSUW69WoTJ5epWMXga4Ysa17uAE9dc1hyaKWYSjCkbW60S
0NR9WtnWL+lIxA9Zcz9Jn43AvBJUDg0rPPMY3DjcV797qXd84U41erIbdoPYOtVAwG27U6iTEBHD
UTtlDckcvRB2QVFhNRcc2BFOEY/rpox2mRxuIT1cz0S/ajzovg6I2bmySm1Xpm91t3jFW7gijxqB
ugoZ0Bhx7Ei4KwZy38wn/LvrQStwBM+biPiRfrjJOa+DF7GF4m4wXjT4nBbobg3ZmkWlwT9AdoQ9
pjJct0JEhVy4q5WjHAaOPyX47q6DaT9JbxbuaDNnKSkzNyWdoDE+Yhq4fTM7g1CQHBO5PryZGP/c
YDavDWq/savwZ6ZuFYiceq/NVHK6DsHWYB2jqubcHNPCwR/sswllKlkLOjAPaj8ClYhc+M1Zi2+8
fZkH2CvTjWBBUtCaXZAdc/N5ybDW9V3sZ47aPonz7VTmjihi0WNVmcfSlXQSFOZ3qYYY4zuFzMJL
wUsPjwb5DlqgIN57tZj90oIKvDbaQomaskaNrAQMYfYKfKejeNOxzgdoTzlqEUlBPkh8gwF0hQuU
I7vJ342p/ox2aek4qGGSFqehKu2cAKV50m8K/U3wDafFZynOrG+gHahBoPqcHEW5zZSQJohkpy3r
opnyoKvVkBXsHmNHSPKNNZVuk9ZH4OR2JleukWUbFcb+YI58i5+FD/c+ek+06wx7QfRuEkgTM3Iy
KgKG2Fw3FO0E+TFH7hmTkCDXq0rqdlmYHyIRdSSqzzBK3IaTCtAhQkFYhZgoEoV401jfWBQetWcp
Q7IqN16d964xl6iTqO6kr+F8JJKJ+sqTloJjqa9rPCvDrmhvRRY0oVXWylACzKOvFceOqqZOY74X
IfkTxUAtT38VNabKunFDeA+t+KrH+VbFnal3okcI1QbINQkW5NeL+xGl0Pw74J4IclzA7SvL8B2x
l2+F6VUb8NBbkBXJ1w6r+VrqOpR2736xFchEIDR96vut2h1jTOeW70D2IEfmORdKgmwV25yD6y79
kMVjMwRuSxJCIv/y2fblGWrWCABQq2/EVqd98TaM77H6W2CPKOB5bgilnW7C2F/JxNxM/aZLPokR
IaUB4I4ycXbiA+PQCIuuz47EDzCcJkcHih9axEUYzwaBTJF+MJVrTT5Zwf0osSKy7wwqKEoUx6Ih
IlKRRT++rYZqLxbZ3uL+cmKDokl3hfyNEwM5IQtmaHCKiHJq3XpN9iEFBt7teTN0jz5YDJI33YT8
Gl9JbCs9Ilf36jlzjKZeW4V/7f8fzs5juXEkXdtXhIiEB7YEQU+R8iVtELLw3uPqz4Oec2KqWIrm
H3/Mojc9DcEw88vXyh9tIa3KUGIXsdw2vW2Nz56VO2Z3zNhTqMeMbMzYw6tVnGqr4vcNbhFqm3Io
Nh01ToNmulIZr0Sdc7BM1vRrM44A2DIoeOJer04Tkf0GczHBMsJ87YaVWWy8Nlv5bevoarmQCD6a
5rwIMec9LdqJVbcKgpsJlV+QmAuSHty6G1x07gfJzNwhfxukmzbLnKmmKJUVuK7mdvRvs0pZgR/7
7CsupmUXGwwkv1p2kqot3IKNLn1TWyJ1wcNAgGkRZlKLl7FpotF+aOJXc2JaG5UDen6WPSpjxgk4
FeSIJyyn90WFK344troAyzE5X3bLiJN65ttum8WcZxm+CVPQK746O3TbJnYk9dzTjMMhIpybo30O
XeF3HAePjfZd8AXEjbmQJh2n8qvKUyob4keJBiu6e986Nsy7lXETTlS9KqupelMoKqDZwJmmM1Ur
LfthNQM4LZUh/GatznO75KbhhJHUxPn8stXngb2yT2+pxnBTUMOQXGil3cTdL5H3b6ltrGNeWPgY
W+DHtQxyfpdkyUIDNsGhbCePQ0SAMzN5KhHsIrGLtMNK4uifBOQ59ECR4n7kqIOxf9lyZKMeytFB
KtPU21ZpvFKVwDG6b72bDnanrOmBc0WWrbrQolcq3DU03NqaubCUl7mVqAGq5iCwaEbDlUgyk3rK
5TWCuPWTx2iiSgzNhFmE1Yem76aKWd9AnnWQQQZa6tay6pXfUeN/ZfpHZpSEySNlhqKjQNuVg5Y3
OTgJ25ttbOR+k/a4fThop21NFFSzKnK+ncDb2fmjWp5NDnWFx5urvtSGmgXW3MHozoSvnwojQCz+
SmtZKPhYm5Adi5kNpN9mHjDqLf1etLjO0nfGncJV/XYJYbRsfSbPTLoiMb4knmGb/oDFLgjQuWE5
E6bxlljvSXLyJnVjMzpLjb4a46PeN6srQNzf15t5NJg08r7RmVwqFpQQP/VUFu9kL62azmmKhZSs
1OUsxR2J1HdIKHCYG8qdwg/sKvt6SfcSVyywkuqUwAL4Q/P9SffWwYQUuajeJyCXUN7L4opo7Afy
jgsQfo2yy1TQOl2ogoRR6XmgtO/Nsnf1Aybupbcy16ob31/T2v0Nk5NsyIEJaywj8l/6ND0Usp3W
+XuaP48C0diDnEvXoPhLsprHJZPSr4LD49jhMn8+rmKaCpZy5b13whv8GuCPC2v7j1TsV7BRUFX5
S7GWrnwiP7wjlUhpG7kHssm/wsPbXpD655fvjFEo9TU24PbKFS5d4FAMyPZhGOYvkA/xUlevDlWZ
1VHNfXVLjCFOdAqWlNJ74V6jEUWQOx9iBYcwIY/m/O8/gB/vjpuDSVbx3V96rmKZYmnZqN/TpGYW
BffFpPfvV4Cy/gvqhsQQlkC2QUACH/qfr22uIPSMET9z15NbQ2BIqB/7qf9OC5tS325483uL+YUU
LlsL3qIifDSi5oBvyw0GrEhRve1tTT7GY/OUUY3lxrIGVEyIFcVa5nmw5uOFTf5gXq2teHxUWZkh
VRzOpk5q43BJahwaqptOwA8Spef2R1O+tvqvPiA/sjKwbjSIqKtVTXALYEG1t2p2IemhMVjxNDI8
pmHdZ58lay0ZbMuupxZAUnGZU+JTy2uvvPNrUEefUZT7UEKYZNnYNv1Iu1u1n8C/qthc2tFbKN/S
qbdHy3xKOChK2lfbvlCntdGAblR12tKHdDdlfNaT3K6suHkfvHLrG/5WN8p9CjreRTrnLYob5Z09
Bs+2Ph5AsLelNn0Ueb+XGouSxBT2zgyb/Tg36wTGPk9Dh6LTRRjHrlk8S5FGQIhhLjJwGaDXkwFB
qFSELjbpVupQKXrWcm7A7ljtp8K+0cDYFJpcReM7NBhPQXo0+nrj04Yu6XyrJK0JYLlQbl87Gtb6
Q8gkXXM870A4qL8iQ3HY0awJr/1SMTkLsvZkhlBlKLeBAgwBm3TrBfoqiqpNV5pgINlRVrxykUhL
EoUeOtsmlg3+QH5IJg7OdX+waeDjcDr07J+A8rQoEQuhH8bQZCE1SGXKcG8dJmODmZGp6DlOx/uB
CCxEhY2vbrrRoEu1WSuKtpKy575OlzIHUS+NN5OPWyd4b0JprY31A/FHfsWBPvtoh1/Cb/fymK/z
Ku5cTetOaSPMVT+aELj9XVlzQrOHKCRrLzIdOLxhjaUoa76zsjr1hM7zO+fAUa08rF+W9OnjzYoK
pipZbGdVvRWbRAv20rekPgZedpeAnQWiOFADKxZKc9/2mJVVOqyAY6BonULOz7SlrwCZd55P/bwX
7MHB7jyVrqpiXOsdzluPwC+EGlprL+jLLeOTp3wybXvlnkjQJUg3QcmffXzoo51JM0E5nnprVw8f
FDY5fqI6+Vg6Nmc6MkEWeB2edJXPkKyyugZxUJgXLQ+iNtCCG3xZGUh+pCUrG2ZdM9+baNqWcAWE
JTocSxcBWETYvzUeGUSghpJgHK9uaI1bitKqnCiqgU0jzirkGhaACykeqBwXo3Q38OIMegkXUWcr
buJ190YGP18H4VOrxwejMVft8NLER0PahfoH4j1OxjcKW3qdtAQKShujYl4pe35Cw5n4Xcezj8F4
SygbQ+5zHj3aMTBdaK4Nm0pY7cnwPLK7ngvT3LWx4aZSeJw8+zSnJxp+d+t71caWnspUcFaxDppv
H6KAQlcxRGeNqvlgemPifqD4hVHZJ8E0o5pHSsMX6vgITirFc2+A+OXE/d2WpFkB0xK7lAbx1pSj
577CfxvBWqKvMKbiRY2MLb2Jx7LUDmkbADl1X1YcvYQxNbClJinLUpErVytCA8CWpdxOBHFmOCcV
Zvdk2pSc2RXUbJrZ3P778v7Dvo8pWSYnhv2R7oULrnpQQ0jsaHrPqRJsiKmrJ529S76yiSjzoPIn
XUpPFBsIYwz697/sC5IU9q1d6QCTVIi2A0go700fgGRQSdx44aNPR+7IC7aPtaVs7XamgSZ+fjw0
CbctBFUVZ1RvRoshpeAW3KJqqcuLP0xkFW1811ZgrtfGyx8eDsotJMazoBDs72L84tVxqhv791Df
E1IfpOss2/374/9Hrn7xYPgvy3jyEGHhP7q4REwlNoG5yvtsJoETrEnqEa6+F27qRvcwyE6z4fy6
xR3p2q626FwPb+KG39qrcufft1tlkzl4Ea+Kq9U5h/rylTHTWsxMhpht3RfDLaFbhCYN9QfFyist
6PiJk7DZa3ekFD7LybDJfHnXhi92ru2NHudgWh1FFN8nebWVaTQe4BlydiyASRF+xhaAU5i6QQwz
lb77xX0fTPdFOvt2KdFeKGn8nEtA/5GcL/S0fzHVDu1THjgj9Yw5ZxfJesz8YqmQ/5Fx2msK4qyy
5JNwnpc63FRyvuxG69gnNzkZjnp4EyrM+4pB5iaFNSl8dfGrTGX6zG2d0OpTgrQq799FqC5S+KT8
wbQfNKXcTArEfLGWyGUdH6167i8mzRCgKaw+M9i6aoD8SaYbKZPvS5OlsvTyNyQvNwYRd4FWreOY
vSiHoMzDVT6zFlEOSdaQbDsAqNwJJdxXKggry9k0+ifTK7ZJQVqSJ2HRH4En07XfvupWuzaNb5oY
N6pUHlX2Z8LOwFPflfY8h0AaSXey4TGDUCExL3d0Tp0de3UxmsuxGbAVFwh1vIM8IBYfw7ve+vKz
+8CD9BpmyEL+bAgEhMwwqMIWqIWe42jvD/JdpVhuAi9UGe5EEpoS3iW6hr05WsgTbINnHgwEVWMz
c5DSukhlWuFBDcibIgDuu5gnAMiG8LXovlMEznJ90xnRSrXnkNpNFRJ7x6RfFWt6LZ025lXJOnwz
oFvW8PwCyOYv4RHVFG1obl6rZvfVJPFh8KallAbISEAlzMcgjVEaALRr8MEvhf8S2o+yHh5NiJBC
tm+yBoGBjNyhmzj3xeM+Y14J2HbjxGIpV49IDG4ByDejhkAK6ztOhhvFHjjnq4twAGXclRjcAWhX
opp+xXBkFZjyEHUcqf303c6QisvaZzxWbu5zjVG2X21JPllhvgsHgiTSfidlTIV2su/6W1v/JezX
Kg4DB2cVUKd0oFT40S+ZTPqHJPtMqnEximpnJdXzZLZLRaq3lVzvB9/Gnmc0TkpecSxJN1rFdiwf
NVzWZb1O0M1QQe0WmX/bt5Kb9zTJmyUY0ibiEeW274r4zYCwtPJ9YRDfg729z5sjQP6mynGtKe0+
jqBddHEXDKmrVTCDonKn3F+Y9LKn5idFpvQqG+A28pFe71/ZUJGdXZFQXdM4r1UOPekPJLX3df+m
kf2qzknfFSaqmaP14m0tGa4txo3coROR9ZNIkP3BOfAwVmxLK8scbmU9eelNiFZrXFrFt+Br6wvp
k6s2lAsCQrfpnd0GG4utvGm0k2+3d4lvbwf7GwryO/wYDX7V1lowDjejWKgarz+IUCw+kLmeesOB
hnI6nlHmAM5AH2jDWsmns8LUkgTtqhfaqqAW2UZDYoVQTzVzkd0tIdDcAUaJIm2EcAyYiHjq5r6C
W6hqaEC1WAr0EwlqwF7THBL2e0/bVEl+JtiTNulnffTvmrGcR9OOwRhFCG3Ii6G8a9UtTgs6Saat
UaBSSM9IuDeGkFZJNtvQSBXutX6XpfKVHUeeIZg/dxxtrqRgH+Y0R63dhSBu6rqkq6vxI9om55T8
qGbRLvvDnB91vWPuL3/HLD8zcErqtoafBCqRP+Y32wqG3pb/jR/DKvIWmgsF5Aw7/2E2DhKRfbzm
M7g0HnESt+Q5+A6bAQpq7eJynpJOWjc03Ju+UumI7FdoejbXsJIfhplZ8T2LqRH5kT7y502llVR5
dSh/aNk5K5hQg8oxqWvqWpxh15pIf3pdyM/woGkMIQouoD8vphZm2JeR9T6bsQOHmfD/1IPpS7Az
7v59HPn7+Wky1V+zl3aGtS7htDSuEObo1nu3+o/hrcXalK7azb9fRf0BMeE6FjVrqDLJjLq8KUKY
hRYpNtsvvdtAsTTuqsMtSPYvOWaVKap73QPNGJGgW8qj592UY7QI6XLKNqF/n4aPRHcvtFqlSrDv
34PGXlCDDrx5CLtzpn1X8Y2Q7vX8seFfsxt9ow3RVlTypsg7Eiu2lYJa2kO26H92aOqcUrP26kha
jgRo82wNb4Le5IiQ1ZHUwkZ1hqxmJa8OTbuVAZnNcF9H35rRURONnBaN8CCtzeTBL86mt2/jL7+M
F7V+o+qyg3wqQgqcUtLcjQzz46kOnpURhrQ60+Qcq+bOnvLDEMWnjgpwpXgziqfRnxsd/ENhgWw0
J7u6zaC5FElwdr7H6Sy10bLsp5uiRk1Xx0tB1HytE26ccJyBJwY0qJotWfELYlTf2JM2Wtg7lnpW
w/5Zju0VChHsML6+jNJkOciHDini2CFXovpAH4xFjW6aeB2nJ4GF2NZNkpprHb6w4lwG5roN1chR
chgRUg/zt2xKj3y4qzwHFEB3Yvu0iUj6VvFXcfyqk9o6Ngm6QcutguQkseemUbCrmEWgciBlyrUn
HwgxZi6AOyludA/iJA7VbeRbh3rIlrKarfQaJiC2NjLZgMlw8oMtjdbOWKUbEURrP4Yc69BhSv2J
Pu4zO+s+m6if8KP1UCLeiKaNHiC4HU5F2jZkeejPceI9IsQ+hjFstn22imqXDvkrVl0X2vlgpmJg
OE0aItOxk88DBah9oiGBs7QMWhIrV91BMKOqd+JCWdnNY1PL2Njar258N2Ui5dXbIb4vSXWtDxjw
2ZaJ99ZECpcITBKIQyaQVuT+ylfowcCf1aPKRIkEGXgW5a9Uik9MJw+dFRwtj4Dy3MT1ED0gaND9
nejQqqAHjCiXQA9e1xUBJ/UqwNaZid2MmRh8mKFx6gYpXoSBtNVEDaXN7kijrVeDH5wCgQxvelID
b5uPYq9DOQcQEFMuEF7qWzrU9padPhaiffBL833OchJ+spW5g9DTb4ZSd8M+3iftKTab7eSN694k
LqY5j/Br0y+FPxEB28aAexcZZYUIkFG0LVoVm6uQNxTQk0SbKid0+Y+RhT5JSh4tq9l53fTUMwrv
COI+h5G9K5v0HCTtFrFcxhAzHuntXmZ2ew9ER14QA1gijmLyn6S2Az2sdGfsS5Lrh1XTAghWSJOC
/lxBqoQVrHk7mHec6nem5d80pIypRXwTh+JhjuaOssER8DtDoKwCO94PYYXaXqLwwqusvWc356g0
6ZfT7wc5/P/YnGUNJxeHTagUenv/XO2LWHTFEEvv4w4Q5xVq2UmIFAj22e31CNGfFvvfrzXD9b/t
zWbjc2eJxM4yR7U2+34VbKLdtc3yxw3s98tcbGBSmel9ZXnvs4m6vfXd/+RVAsZzS9eMjz8QJmCt
vz2/+VD72z1V4f8+P/teXvXrbv9BRcBDt/aX12zofwPvGod27NomZ2Mw84sZIBnD0qizkqm3IZP6
Tqkf/n2P/Ms2yuT0xwXmMe63OxlNWcm8lAtAKpAywUT8T3Pus7chYYZfPS1Orr20r2zNl9HBs10C
FyHPEJZmbqm6wIMs0Yy9ZRcfFW5VVVkWK29rO6BaFhNbvEpcTqnOlTudB86LgfT3S5oXBlmOPHUe
kDZFbEDrNFvWKAdZExo9h/KYVXh/bUi8do/mxbuzEmLDUFt/UOnDLA5lA7F28tcaJixHd4gKd9Ir
OTPzz/biFgkumwkUSrn0v7CUcqxhpmxA2bGkQ8FHhRitkzZZ//uTVMy/GTZtTt/7P+eJfXFnQSHo
b6zqj7nBXE1PVfoKIQxKto+me/xDfoqQIASbMdF+WLi7ItqdpAoJyroLxCpEUJ8WbErNdpTFkr11
6dtnnaqdnqOC/NYWb5mEuVbgdxcHn0OmiYxRRA96+dnGD0lxUuXnGXjIvNDtjdatank5NTvLLk+6
HG3Sid+KVqOo/JX5sEN6eQgFNrLwPEUob3GL5BnYZx05nhBL4mIWrck/q/hDhzNHn4boKH4yIhK0
jHIlDeLIT/NILLwbUS5UKc1NERxU5dBPYsFwsEib6ijP8h90sB5Nlmq/LWPmTe4v05WdZubIksGD
McrJhXDH8NkAqA+60lF9ZN/T6Nb5g66UrpW/B6WxCLVky8S6xVGz0EXvFAlCZaPfqMhZlXSna6nb
s8uMlA0Y8ZuEWiMM3rsGp3mUUZrRuGpUICAz1lQZMUjAWdsSEDjUfveGgL8FTQoM04kTaaP2xlZJ
ozMYHH5MZJwUeCy8DvcHcslZ915z7lCeBJyWwOcYGEet2DBrRCJ2c31Eo1I7TXcwhhtf5CtBi5cc
IC/JxV7LQXE4g0YhL0RnnBsxBQU3lYLOQlGXnXVWYnONwl4WxNJ/W/VtwzMbmnkirfgTkJ+M4k7S
s01SlhsB/TMbHGT/FKnbMP4y+jXcL4fn93hgfYcoIasDsduigZRT8q0GnlGzE9eHTLvxlO8o3af8
N1LjaFJrIeKj0L6DQl0YPbl2NeImAB9Nvh8SRHH1wcyKpdU+aurbOH1R5YXyk89u3UoYL7OVsPfZ
AC9Xr7vmFQ/0Cv05/3qHpQJ/u68is/2OmPsz9THu9xOSAKkJ1oY/OrHyNWR3CCALsvIktVx0gBee
An6U3DX6S6GjnR0mt+16DhkYJhv8noSpJwi7RVKeJUr0Kr87llH1pZj3CuyfUfZOGRULlb+dCg3s
rwPtGQl4kUklV5p9WvVzUp/0JOYvr5ahvUmGX6U1uXm65utf9FQ/+Fl9LLpwO+Iz9dH/GDxCodtr
JUGhYz2HEz1PYpGNx1jYV5aSy+jb/7XN/Xcludh+wqzowyEdPqxjdvCIp8pWgbVAp+WgkcHl+xYv
/aX6EFxJ6L6MHfrPZYlltQwL4O8vPYcZcyKQuGzt2h+oYv0NeVjyanxLlgFIy0I5QTkyFBFJ5uhP
aIL8Xwl035VN0J6nhMvleg6H/d+/4jKVIsUiWul9/m1RkYetPnKVtF/Fxb0c0koYxXeNr7sUKKCi
Dc7NRFcUcYZJ5QPH6duuJiVY41iQirtSbdY2FQYxGLIBFo7rEqLoBEdKt5s3HZTY+uoZw8UYLHON
f3YQXEqFkE+HlPZ60t16ADGyMf2wAwQGJ686DBnBykIkGk3F3hZ3YaV+lhatjpXxWMat07P8WInY
Dh2Fh4L4/5yMRMV7SjD4FOKWMhRsmecGN43g2/INfa3VL+mYruCH13nU8fsBJAyVJzT7qAOlx1E5
h1L1bMnvoi8J5VRv+8DDQshWKSrCeo/9uK+Rasmj8eRHw1Gx0ruOUqG5Lo466ZtG14OlLXIb/BSQ
XO2I/VTpNs9re1eE3b7Vq8VofFRYQmuqOALDhgTvqu8O2+G/b5A/zaJYQHVdFlA6wriUS2RpbMZK
U35oa3K+SXGBjHAGB/HC/8vg+9Om//vFLn5Cph8PFIOVH92qd0EMnOi+e/YOgzOB6C6qdb837qYr
cpAf8bbfr3kB7qldL+tUoDBLKbuJGxw28l2H11V1lD0BelfGmp/G7T+e5zwl/zakhmUdtEVb/oO3
neRNuNbXsiuuAm4/vzeDSm+wPcpHzIszREvAk1pIPbdFdZlTL9T31GkW0PbbaHctY/GHyd4wf7vW
xRGiiCy5o3L9ow4BV9KXprwikbt6MxcjNh33hWRHyHe30slcTRtvVS+RE7ogXKurw/X8ZP5ayv57
N9bFcJ1YHeWY3vzkaAtw5gBz64ylpBELa4mlA3EcwsWIUJRyoV3JTtb+Fg4xjf527YtpNFLUuu5l
88vyJ1dru63XesfAwDAZYZ+Q6mKRIhNVZSwvY7SNUhmLQXvoVfinARqnoc0z6ugcuEXF26JiKMOn
QMXhj1uoiMcnxWyOJTz5ZCbrqthWnNJN08JIxKi6pFpnQbnWYxtVlcObXNlj4xhluRO+fdsz+lSK
dGXXMH44x5BF/U939RyfZF2c3eOgLanRGj5SSXciawTMATnsZp/euayJxMdHNFQbq9ScIPfRKPiO
XG5CGBto02VW7hKDuxbNkqQ4kjM++iha9fG3htlDqe/KGG09xooSds3W7wy0uDIwm5rm7A+/pLhc
WRb+k+Ic1Zya9McB8IqQm+UYvQrzoUdtXVSJY47QndVzhalXrkNUUxyPyxE6hwmPBYLYhibQnAER
WQjWIn9lUuRkQnLNYSsUBEHqTorJv2pf/n1d/nG//e3JXSARKfJWUx+GD8la13HoSpbv9OZdV7wF
ypcCxvnvV/v5B/jb5S5WkzqlRLjmB/gfvV7GaGHfFK69zlf29tpq8tNh84+v4mI5KftCFRFHv1mh
OpCP5+P7WqBiA9bxHe15Dvq4cqD+Adf544oX6wtFcjBK0fhhSt6ix8nRR73TexzUkMQI0S/k2sPt
p195qleual8sNGUrxZpVjGyt8xE+hHqRXWVzLVvhx8X5v6/u8oA7eH1p1urwYZfHDok2Ao0rt6H8
eIT+7QoXu7Zay4rc2f73RGVGTgotoSjE2COEw6QWccIQEO7VoN41VoGUEHduHtZkPUsaLv+vLkmo
FBgWZkcvGJ2OZ6lU760AbjnTHqT5ONORlCATwBqUZ1qzr8GHP44cv/3xF9u/koKoVvH8Ev6B9DYE
qCy97XQ7f9vZo8ULuTYr//xCDAK1VTgjAij/nACsZGrpviZew8b8/UVOyJWP+R8N9V8bmPXfC1yM
GLWW5EM8jfx+kECv0g06gAU3tZSeopfUnZZoZOh2W/jrwRnc8oyuEP4XUwIJE9d4q5+nK6S2ppi7
HFTlYkOrKnZSXRv/GUMAB5zwNXaImMbXtZS214BT4weWTGfcAcwxhcwVL59t301NTN7rV0YO+tBR
sdut5+wjqTN2NnREGj0X4XQI62gbK58VeT6oMdfEVaxprnPDtnUF6o688Y6+IlBvDGvJko54t1w7
ilxMbHMCz92EGaSyNcfPxFuWirXVJfsWKkNX7MeW7lQqDsmRR+IgN3QoY5sdrGRldK8ldHipvwyt
5JQCEiXxsKICLXC20KDt4uEl1o559SQFHijLZyx+VcFbEn6OdbOJ4+gQsPeEPfYENkGpH45+phLL
ZkI+JYKGXRAqHYhIznuiRyqMXDhRDG0VKtF7W9+kTbgZymEn0g0W211DJm6aVtiNmiUHV/qpxcbi
rJVL6YraT+LtyOcRrXGyaOrTOVdm9JBr7G1lqd6oFpXUaryd/H00hrdW96QZqzYo1iEElRTgJAMe
rJtZkfAhYZoqbY5I2LrMKiYDvjiMhfiQ5Rr3BxjWtLZIKqmD7k7E6Q2sF6YZUrTWjSQ7nrHm7LOY
PPyQJo9zk9cRCSo9L9bOF4Jlowtf7YjPPPOXxRQuCdsQbPkIFVxNonUAn1Qw7MYRmGhIV03zmNes
UXPMvc9/NjOdwFC2jA0bVC7kj0B9dge7Tw6hcqNzSq1xWMKNLSiU3+iMBVW/6QkPGpF9tJrp+IHl
tMW6SXeFXa66VIHqeRTGQyHARxCTNiBpkcaxFJuQPmwJ1D/2Mq3TNFnGo+sXEFLTsiSmCrMejkcw
a6tNHCxMon0WqUREh+Ym4WZsTCfq1+oU3tZV/pHi3p8CQfRMiB6W2IYarTbawGnd0o3soW+hC3FP
/uxS8TvY2RK1MbEZdb1qYgKfR1KzYrql9U/fFAf+84nX7zvrI8r5WFXyw6JkpXmws9qbTE+GqhIX
JqgfIKGhvlOmR7VFQuq7cUJ1wOjzr0aMbhMhIfuhA4oUh6F7UvCClbaynQL/fuoZq4D+mprQiGSd
l/qCasdDSCKUcVZsDutytS+wRtYZXeq0yDZIPjo0e3KfzuEBhyDR3IA9UuLEHhavTfCuiheaVpsg
c6MgIxSju49KFLjiYIMJ1snalxIHnOdUUMGOkaqFeo2pBhBNvu0GFr1m3IaKcmO8kPBTRdRyeQOs
uAn3C//neUBaD5N67PN3mSHQRHwTNM85lQo5QJ20kYj8kNirgYm7ep1JQ7XAhu9mmbwENbyLUWdp
JIilUuOYlr4avIq+guQQBIYb05TbK9ACkIjyf+LDanjkeOxdSdOdMqGlwoIRFMhv7WGZC5tQUe1Y
6kSdG+qD5R3blKAKzxhWYMxLpnIHxDtb9EFFcApeQSHJT101FIu8QTpi4KeNacKwaxBrafzUq7sq
JyAGclOwagzT1u5mJ3P0qEqwTLm9n3MXhhyJHvBjP7zpcbSayEnsi2DlF+TRpf5dXDQQDfSPM6QB
j4s9SUB7TBBLtFqb2rTcorH3cU5CQzO4Xv+rjcdV2FATZgdPSF0JLWIRiUHRFfOmTbtFLqfLmnwX
BdVyEYykUqANXCTytOmwQ9oSAfoTnHlQHHztQ0rnRaHFwWw4fmG7NYqmXNLviK+gRhm1H7+8ALEs
pDWgEFoh0n90RF4ApU3y0OZfRheTPffCOE+PL2Rv/EskN0LJXas5yuNTPHOj8lMUEC6Wdaeg+CwT
hYg5wuA4fBT4pqOG/2cYfxCWszTLZ1G8j9N95M8o52vGemBJRP1bKNtZxYBg15Jc8y4PSvYgdese
OWYbyQ99bL7TS7C3y/J7juDtvH3C2Tnn40rbBzLGl1mcbqf6vugea2zfPaxLop67UNl00nNgP0SI
EzQeameSGeB/azQE9xmVL1OwUQnDsYfaDauTqhHeI8K1wAM46QC71KabIPGjdWcSQFKN2jKZHZrq
ycRmb9P3MXrrqdOWlZqgIvlO21dJQhTUr23CobqbiIpd3Xwoym/LvptqaReQCmLYSBgB5xrPHb3b
AulrPKw8GaiXUJrQ95dpcVLkz//7xYyfqfwcAsB7hN5gCQ+xWMj9xFvPNnklL6VkPUFh9FVET8Om
1EA0Cwo/Jv15rJ773Dx7wZxioB5qtCE9qhgMDv1Rq2iv6D9JszmVDWE/5jrC3NDOqUg+ck3k4k00
/0Rq01VCo3Z1wydi4kaBXpF6MhTGWlrVsk/El5rcC0Xb2NhOhnBc5eKItuK2yxBFJInCxfhjCHkq
izci5W68kVgGi6cyocSuUPwlglZ5fLcmCTKMvVY7QOv8gjucvS9kd22sPHNxNLtJx1PVvV2nyhuZ
5UCVC0wDpmuOK71/8NNX0NDlYBO3GKhbnQr2RThN2sJPhjU8VLi0/PJT1hE6+9laq5SVlH5G3XtR
5bfEHmzqDvVJ8k5hyiKdnf259BzykL1iIHrmHCNyVAvjceiuNQv8ZH1i/rLmeQ8LGaKoi+nWCMxK
VyL1OyuGdVURLFRiJKXJV0KHnskIhypjS3rAKrO8ZyzDc+LVbTX7l8oEJe+9jPxIL+p126ceUhLi
bcA/UznArGqGrj7oGzJrVzCHjoyOLLWnQ+clbiUV61kn3xA7Q1n9B4MoX1SibH2rXVrQRr2pLcu8
IbWqJ8YgWAd1PTqezlgibnKpoyC+XKRhctN3qtu0iaujspmKBxkbZBC1e1tTv2xSLQZDPLVpi8uJ
bWrQ1lr4NctoMl8sdbJckikjicW7o8mZZAFzoWavBmmQtUY6kpy6viqv2yIjkglFf2WuW+NQNx+m
Hr+T0IiNJcVsPO5wgy0SuCKpOhtV4EY2vyDiD0hMKYjpmGuMJotdnBS0Ma13/8PemWRHbmRdei85
hw4Ag8GAOuef0HtnH+w5wSEZDEPf93uqVdTG6gNVmVIwlGLlPCcaKBRydzRmz96797vF5PgIp3Ae
d6bY2kXNSPJtpDslKn1uDDHJSv1+sH4Y8a3pQpEDVtyLVcqgCfbnOmTslyUu0IVnJoArv+jW5Jwf
LFEj++meorp/lsv2N97XzlnbB/tuui28Sy3Nja2/hWoXNOrYc21BZh7IvWSV6t5yuudR8G0erZ3I
qHZ4wRvNAtSIjeF26wydctl/i4zq2imBIUAW88oOwbBP1r3itpX2bkpeZx1gKVEHWzA1IVbalc2m
sJLNQNWstuTHoOLZKsTF9hhvdYA8rF7E2UGy0l2wm/xkXQhnG0fVNzURt6BxJS39NPxHFe9l7lF9
JrQRPTK63B3oAytlkp4Px8aFdqVeygmkaNycWQhlbM++zEV0moPOQ9667uo3134x07PcH09NQB12
nN+l/XcznDbe8KjhVDTDW0mOR8ogJhrXutCbsYJlaGAk6p8n0EeE252krMFkWq0CNpymwzoer6Gv
0uq7aHBdR7wJJgNp85gN/rrEbNKQLAhNpbHE86SMs64az6dBX2gF+iRoy0snJdFpflJ1s01Me1V1
xDCCB4kdD6nTdd0El+XI9MXXK5tLNTmEdlcIu7KyhI3CjBlxrZfkp0HebCo/vJnmK1LX91mQnahi
UyXucTRjNG351qgv+pqf3esVNB5+PoYrQvpyGl3z1G55zTcS7pWY9bEGjhh2CA1ZeRqdXNsD1Sow
xBLo60IjKxjfkPSEctq4y5bFdln/MvQF6nwIv1tWfGTg46fz0bAxFEzcZmUQ0q0dUB6gDUx7W2Fg
EhHR3/pEU6uOPVXa9O74LioyfRO04z5yXsyeAclwn2FI8WSHtPhG1ca6YuJYqrdEX3kK+7i9iVJV
rsd4uO6G6Sq11Sr3qxvPNB4zoAuR+T3VvDPWs6W/MYFFZ4hq3rg2Mo+LxBey7ctOlecyhjHisEnZ
kkqchcpHiYLide8F8W5ZrbTIgKQwlk5luwl6tbeJvC0KvQe0t7MYeLcj03c4p2mNp7Nrno35ym3d
bY3Gjyz4Va69E5V/izqDk6zz1RhzOZH/3D3gCM1RXTmIWpAff2r1jb1fEKtQvDcbZuhLs905MCIb
NyhbeN2/6B19mHU+fZoL4RyLLI5cKT76B38ah3jT7LpDMr7zlstutUA/sx2b2gq6jjqNt/W+ECv3
rQl28ZfK3b/oTdArQPJMfASvsPfZpUsf3i5Kz3yv19a2/24vpNGlwx9dTbdAB6LLL1U0v/aagD2Z
gKo9y8Lb9VlHnjd9VibNMmqaVuMa5wktAn4xzdSVdxnvx7vpNdj8fefW/nWi4BJNZTl8KHPGX3TD
gwblXoQj6iT9zbppz+w7XsJNdZHQ5xpPFyt5eV+/kEtf/n/o5f7iEtOjYQKFGNslDPIz17U0864J
2oXruqi9DyBdV3IDL2aZooD/2385vPm1F8kHoma3JKHVv3rXAwA1qIbGt4KJIWS/dXCPTqZ699b9
ytzqx4rC6RHb6OqrWKxfm3o/lz2f+lxpOztjOY9vUv1o8/dwNL96UX75Yci/8QXw5OAhW56gn7uG
opkg9dvjW7VRl8WFjQBRrLNjsTM2wTa+cCg5sTt/iWv4dVz56WM/9RJHEMx5aHs/SiK2CHTxDkPH
IzNumNZ/aaD7dcqwfJjnAQSQprB+6d7paqrkgBF3afy7pCpuzady4yHdqy7pMnhf9El/eRs/fdry
539aeoTVpLLygh9Dq9fau0wbvR67L9QZf3HXyPcxPaQRjo0r8NNgIc/6vMJb9jZSViIXIvVbk/gz
vv39S/7ra7ZIOP/4mI+Yoz/9lCmWMfYK+ibLlZMOUTjjg3kDPe9kukW9nN99NTD5VezCJyL3QPBo
uw5+z08/DPRpFg5GRZjftEkoxhbX5cdKtunZK/QqffayL8c0DEI/b04/f+xnHWIdgQZwHaxGDq1e
7AzGsSkinEQzpU/TVHvZIE8c2lVRl7iTFmub3axr+b7MMk2UEjFOJVPTqIEcpHW9k12IfDmwzjsA
dImm8EdKlyWgZ4DoVlhq2+GVKm/rjc6qH6tVjaIea8MqA42r6vVISw6I48U44O2WT0uPdCgeRXHe
ME5U/hZLzA4/ASNWW+4Nf74U2fiOFGZlYM/u6aSJjjF2Qve9ogs1u1jB+7UPDbLM6H8B0pp7YnIm
z7gLzKc2AG9o5Psxi9fcE8CFRbRzZ/FUVflNniSPY08rKYjeZN5dVEpeu8FwneGAUHa4tctwByPo
JjIVRIPsGDjWxsVxV9SQ8IskXLcp6ardHK0gE3r8R7pvnwLgWSfBABwXyJiDC68MAGDSsuT8KZ2Z
Ec68DtudkT2bvT7O01kdvQR4b0AlEWU6qa0K+zN7LDauQ4hutzBtDYQ6/jFAMe8P7qow8WjQXx0K
9kD6TKK77AcNz989rymOZ3osaX8tDkZabFE0nFj5OU5B7SYPXlOsAON21fcpvYrsW7iPo43dxL5f
fC9hfFcU53Xr7R1OCEUmT+cZnGF1avj3Y5Hth/777PUbckLoW9DCQENZZVfe9Crz9Jgi2ltIVy5q
N1hN+6Ksn3ENXvqSAXnd7bsRgbmdnejMuKgWyh141m7lWqeyG040dfpIj6q8MnlEBto0XcoZCHfK
xFwR/XwprTMH7mGUHpS+8xDkCYnyDodnfFfKbDcZN7kFf4AuYb94JkjoDeL3gTpySO3Txs3ozR1k
dD2GFxlFWvEtBsWE02MX+ZDMypfSgFXhDGc1bLhmvLVmWGX5+dCXWzGhiUQiUOPSM73wQltPi79R
l+edeErw6Cf6PcgfqgHzeM+phCaq7dBeAkiP9uhxtsEDlHqdi++wkzeepv2TPmbEXLSms7M7E5qQ
jxUjYbrOyMUJ5qt5pIlXAFWw4+cI64krmvU8voaTs0vbGgcfJXvcY9R4HsWdS9Rhyfwi6fazd5fg
O8bKvhYNsqMChCLKQqM6tcCX5UF6PY79bRlCTHSYvzvlWypnTovGSuUMC1W8dUBaTAkAkwCOh7eb
Jwb4D5H3MNntLgEOIkKxVuOzg3Eh6JHxSnKNexvh5XASD6AioWPIYJfId2r2DcKoFcYK3qzQuBqs
fefdtbTwKRjV+N1GOiotGgno3Vxux9zaq7IDFNKkiM+MmZnP5IdPWdpeSjdd1ficQov2dKmvukpt
hpreJvCQgYVFGWCK+uMImD3EgMOTspFJfeZ07W2bPbvhdMQVwDJ2auhxPdnvjqSEsh7iiYwrsOY0
JjbE0q6tHk02/byybzce/0oMD0Mf75vOYbZ9q1AqFM3DQIq63xkcfs97U68NMItqem3h341ZBdL2
MZS3k7jq8pL8Xzpowb2p70fjKqkrmnvxvvKR0wP/g7ACPAape1XDWszVs11DPUGzjRGQNne8ql2e
Q306G9/wr51MxXMy9CfCLNdRh5GHZnZIK1bKpyn8ZoNujCpvQaxwneRp5VWnRRDYmNKLO1v2Z2xz
i6OE0ztGN+mBeOFyALZVeXghcNRIg3QRFLnW6B8GTSuEtlGRwgiWkNqpOs2w3RpTf1KDznMrWLMS
zNz5ksGdcXQvY3lNPN5j3yPRS7PLLDKPBT5iO0L23ZMHwUZjE7phFjMu2nRXdaDScH8l0jk3OFgS
bltKZEHG+OTb7VUvzzv7vJhufPs1D3rMvJiCeTEqla0LDnmDk24CXuSgRjCZPKSoV4PC3tKuHeDV
L6jOmENklIjrRHjfnB5qeNnwmpScWzu9i+G5QVdUWYI8MLyaawycRnWiuc7xt0hy2h6ZW7H21Hm1
zx2kezmgcdc6dxO4wmWww0NctR7n0Pow28MuE+K0JOJLx8bBHWOQE6/1WJymE9wQ52U2QiIei71R
uNuxvlgEwD5AbgXJR8HWznlustojw4Ndif5xG4lzxTAPE78ueyx1Z+X4knTnBlHpktMwSJAtw451
KnZpdKgjyO5M+yZK9ZDdwsZyWDqnsxYneUnyh//qW9sGOXVbnZoabpg7r4cO9nrL/LHGqJLfSHT4
Jux3o3orSRMV1ooAh4D3o4nBFs3mqw4vivAyrS9gHesRGxjQgkG9Dbra2tEh4wJO+moeikPnF8uZ
HLvIKKGwOSeNYnqErh/v96Fom+dS4mgO8wezYqFt+Mqz460DXPzVbID/rJnu9JTJDXUHY0UZ3oX0
ExI1b4z8rnLnlR7J7y6tkyS5VmeMhvB37RIeRm2BNHCS4+DTXyzEQWGtDIuJOoJeZjRl+7ZQe904
W3/IAMXcpERxp0F4aUGtZzU5jxb+nhHeRMl5NAX7xs4u4mDcay0uCyM+9K1/rip99VF5/jfk6h/L
4fzfh1xt2qgo/8//fvlzxNXyN36PuHLUb0uMicKDLIifMBUKpuG9af/nH8L+DT+LIgUXyekS88if
/DPgihSrBYbmO6bJhIFC918BV+I34SsHpB3hVpjCXer//yTg6kOz+0fThW4Hdi+xmOXQNS2n809n
yTidRpCoI2CG0G58SART1cI+H0h+u+H8PARnYkzUVLOqU+Eaa1A0MZ4OPy+s9knQZcM/S28q2cSp
DtgIOCDycI8GHR5K8RHJno5YXzEt5qZ56ZCYXsPHzEbroi5Faq9xFDTG5UDcRnwezdgmL3qjsvXD
1HWOIcB5aZcqU/dlyvC67uzGpsS3UbxFO46NwVifyso2QudSgacb19UYSwYNWD0d8yb2exHe+jiW
4pmckWx00VRLBpmOs8tHozW76141YRqsqt4IY/+CbqNRlzcisZXTfM9N208X6V/beQ2HzyLo3Omi
A6od4rEM0mJ61LOpmm3mVqI8HeoKXrUKhxrmuEh7HySQO8QtRmW7nE86ty7qveHUDl5Mwy74H2dt
2rv6ZBxjUn0WQSLFzezPZfvsj74IplUB0Sfa+6GRZPtqIud3X8fSHjaOrkeQT1oGDHPbvGC2nzKG
IdjDblKqlRh8lxk5QX8qrD7MtpNjl99V3yp2LI1U5UEXs3JOSqvP2P7LMqb0dsfZv3QhOI2HsGik
B7la1ulN380q3DhxhO6jDzzCJ4YGFjgj4aExlyLGMtBjntizRfZA5Ec+UcZS9CzdMFrMbGeH0SAJ
clBpucWaU3SHIC5M650erhieSdxgMo3ltZgLuBizG7rfhBvGi1amdYF4EXcfTBdzXlVAuFCv4fmk
bARCdy556PqLsMo0sFA5hRYjezlB3zZrN/Uv0rYpm30Cnil5xxMBYlnMfh9cGm4cXGVxW8CHdZ13
d6S/eWYrgsw33Jref4KAMFO7+jP/ww5yD1zrKsOmKMqwKAEDa/woSeJBCB0ZzTxVI56mVWtoLAAp
WAMmV36Yuacppip14sjKwhcu06w8hE7kuMBLY113my4ciKJeubE1lQdZq0ZvgtzgltelK4MzSMB+
cRr5jdPfmHMWhMVDUaRI3/Muw5pVJGX8bpStZRxG7jiSksyZ030ZjCkhbwCp4u9e22NG6qw6gNtX
t4gZyy5Ag1REsY4uPNxH+sdU4qzbzXY5uNtp0gScs0XbnXfptNYAEScC+F6udG0hNJ7dxm852fdT
NT4LPQwMs6ivlNyRe+UoCASiNO+TPp/eee29flV4VtSgf6r1SLUfGn64lrHO0OugE2o4UvVRuAir
1OgPYMuTBe88+F5Gcz7Czb6vJxkVt6a9DEOzobWbXckzOl3oMFPgAOCkuFi+1cIGHpKJUUwm0gE4
uZ2H7KNN6RT9xqjcQLAaUJ2eN2ZEfAvTu1iinAKasPLnVPIXAq37PRC5Wr9EaSTtx7wJ6pb+r+v3
154LEpyJgu4tIHC+pfSulb4unvlZrfvidsDzjnFjxiEapC5nSEeu0Tixw7vuzA8LpPuWJupcmYUI
3nxRciDUUWn02yIpIPs0fQrLy2sZlcdpp5nxhR1XVprTiKGysPOI+t0PGaLEJZoXNU9zj3wktK0L
yG+OezW3hqrO1ZQWJg60pr7rM9dqCdlzZmubYwcgXgKiebONNPXjxvM0JUQ4w3sm+WcK9AobNiwh
BEfTfYRpu14NuTeTD9VPPF0kpKCYDnVqYqNH2bLuurpYRmpOzXAjddrksqxJ12V6n3Cqbj2LNTuf
Kn/a2W6TqW2jOn4xk1wU83kXzCdJbc/Z7WTUtd5mBciFS79l9HhZ9gnChnauG4I1JiZ+iApCmAcc
JK3g4IwMN8/opPvAD12n0PdDiaZyZSD6CXZ2Bu0mnKIppVFoFwT2eIMcSipgt1FUuLHxI591Oz5K
XZbT3rMEDqR2mmxcmo0axz0CAdyMzRgsRXIqqpYslEBKPPcZM5jq4BTVPGzsNunrozRDAV0ynafo
tG3jx3EycQJkdn3udmx6u8wtvPgtUXWLD9Cfq3kNGxPzkMA8Ge8m2QuoEL4/+ykwjVb5ya5ozCa+
MZqCueCZclD0XMFt9oI9hiZ4s0BCSyrR28zphuC5YnrhRqQtGrywJ8rRcX4OppKzR+DmlbUOS0vf
wVTICSIpkvjFZr7LcdkueD1OHNeLfMjoDXRvJ2v8bjuWVoKVPDEs+LFtXXTbuCj1iznbcDaVaCLn
gHcE/503iuG/BWOEXOz7//zDo/f77wvG3Uv2Gv1ULi7//f9LRLXEb4o0VCpFYSOe+Eho/71eNCz3
t6WSXGpCmq3Ua1SF/ywYBX+E+RxDPWZwiHM0sP+ZiCp+MxltOb4k5nYJVPX+o4LRXBTcfxSMHiBg
JNw8ZEzLYNCQT/5zqzxEVutiNrtuTHE7gKE7qQfMlX7FmLqyo2pjW/TEhDaezJr2NiCVukcYg5rQ
4DBUvMZN8jCa9gWsKrr5sr2znYY2hXFMAoIcegXFz7BoVlT2PpSkTDGtOxEJBY40aIv4EV4LGQXs
Iln0WrlouZwpXyRuRG90RnSTxdX31qao8hfVbl2zGg3e62ilrwmVqnSGFzia8PRApxlDt69oludM
y1kD/dtsBFZDqiIEriKziLUJUfBEMdrzxIX5MUrfeu3E5D+EDg0GyiBzhXwyf3BDdH2cWo3ymtQJ
nzg+HTwFrXAvh4AY1yqNaJcWKXFGzlwzuW4D6pY4h25p+T1dNT+a5hkxFTlofS057JN82Q2rOVLR
NvJqWtQ02CMEgzQJw94XS0FJVepNLexgGdxYMU1/NusU1BhJVK3eR5WUj4WbQIz0S75lZCJXEGNs
7CpRRVurp909Akc7zdLkrqtFcVb39bhTakwvvXxmya9snx1tgGZ/r6YKlZaCE4wktcCRQyOUQzTn
SyiBRn7tcuK80fNgEpBFZwVp8OwlL23Ol4bOMjM5jqjkTvFCUn1rIJoXPXvnpW50f+qORB5MmFnz
lSGN6KHgw+G5e/roVJMilKkFoDCS1uWaabFHDGet+8m5i60gPHh0jZ4G7NY+QBLCtE5ckc3nTmNm
27AejLXq4+FQqJxzuyT0Kz4pB8PbDo0B8k5O1RXWcbqbypS3OcrCA7qoHkCKtHddPXXrQA/IFRLg
pA+DHsRhctSwjqULT4gQokMcIu7uzDk95nKRJTVmWB68mgigXse0WZM5xxpdeNwnlEu7tOzgGzdz
ch6nCRGBmaQZHDbJ6ezG8VMVTcZD2VhEVMk44WwVc1WnIg3XjZQPQ2AbD9KKejg83exvDDq1Bwe9
7dXIdPDBnlNG8V5SVIQTONXDBF/lJgB+/5SJST4JP+dAJGO3P/izSSaUIvyMqI+ZQxM0GQGjCfnZ
+EN5tboQPE6aTC8/BzMSO+OT18eA1/g1EOEKX/YXIlRg/1xzRvRrV1fBxDSr8Utvxy7YQIITdB4c
kfA8qiwkgNJPUHkOcXCR2W4Izibvnbdk7PwcP3pi3A91Pm77wvJoTSnrjIOZWCNaHL+NjWhvWIma
p1D0xkYumhEnVkAlazM8dU0keVFd5lemgH/TlU1wnhQj6a9RTHJc6jzXE8bgHu58uG+iNqJbOqHD
VEEcOGecVJ2tNQT7IG+VdZxtQpS0SfZCjsZrX5JpcxBNDgm6VtM+MIS1DaZsfhyj4WKqSlp0Ulf5
hqOMfjdUhKAvvR9C71S22Y+iIoRRBLzldRufmh02Fkkc55RDPLSj/mgXbnrMfAqmsDLFDeAcLrqH
biZpymI3Bj5a4kKjbZ+EidLBTi6dLCcWeJSosTxGLolBpJSTwgC19DuSS1DIZgoCUnZkzvZWsXMZ
DXyjhoiRJprXnQkkNs2hKFdUMw0ArcrfNm47XQmHGSRgPi4PaOOyJd+qVj1G7GgCu7VYCE3ERD/C
pg5YCONm86cd7+r3/eLnDNBftxHHN8l4dTCnSHNpmPx54hq0U18HwXTdMAz9kJaQ+EhL+MTZtive
3fUXH/fJX7XsWj993KfZNS+KMyR6vqbJNq/qx+mbeJvP3NVYbeK1v2k38khR5TUbcBJMt3dfuVG+
+vhPm+ZkiMJx+bUoatBCOxtwT86SjKkOfacOpSt2JQngf/+bl5/0aaP+6Scv8+g/DYKhNXXhaE3X
Ql0GKJ1dT391Dz9NtH+5qJ/kQYEfTHnPr1qcgKxRKHWekOKhYGnWyXcvvltiCaLtf2hi++VTP1kC
w2hC8hXO13G0AY2y4pi1+rhw/21k/mPp7v37upQ4uJfspX77qTRd/srvpall/waskcuvgMzSMPxX
I9P7zVSgr02LrGZAdSAk/1WXSvWbwuqkYD2hxHFoWP6rLpXOb7Q9bcsnW4I0g4WV9B80Mj/UQ388
7RC/FuIFmEzSN3jT6Z7+/LQLJwkcTt7mypjn6Yi+934gCRUTggxWbGfWvjLmlz5PZ9LhrWM8pCgf
rdtcN2pPd4SRtxscW7O4bFoGIRMj1nzIOjLOgn7rqIT4cJ/E3zqbt2NXwX8tww3h35lNhnK21aKY
9t1CkbCrXd6/hvhDF1/DsffzYdMWZrYJ9IOA/Lttupjx7xxt+nKqdzAN30R+b+crd8qbre1V7cZe
xMUI706TjHl/s1D1HaEjdumZ5b/O8M3V3rRybDWzvbo7E0DfkQKqPiAdBIgrmmNNzwwtZNe/d4Gg
7mGq5sTtY+J13qkzXfiRsM6s2Lhgfx1PiIsbT+a5I/81dt6mjsDOZL7K/Xs7gQ4jAnMHJsggtqJs
d9OMZtaIg3ebiigSjNjs1K4PcmwwQQVYztrgyjSpE90ENE9r/35gfBv/l34v/mLTcH4+e5BD7kiP
+BNBYAeNdPszyMBo6onegG3itPJOdR2Fh45YiBaJv05d2ihWHF+0NFY2nXuahU59cOHVoP/Ve7mo
PMYCQKAYGR1jPNkMPRwfHXhiH03iOc6Dx0pkekOYFDTx1J429IG+dSVK8dhrr62F1uhzRNjgKjxz
EZd7feuc+aWBC6lj3wrklTs3TIfdxj2PPY8Jnb9FibMqCnURqfTBd9P695Xq316QD7jXH0/9Ymxk
iVe+hBSg2EWdT9taW9CkSWHoMOxGbxLSRFszkqqRExuvnodXxhA9c+uhB+CH0HSazGxFn6RfzaRc
VF4brcdEtsz0S5unkrz6LMZ4pgqkKpIMsn60Ny1enLlduJSkyp5kFCKdR+kgkKRg5GOs1vkpMdEZ
nKfboSgEbQf+QXcB/YuDjoN+JfBy9cBAzd/IodNkV9p6bTtTdiap6ph2z1s3murD4JKc6syK/qpj
Is5Tu8SdW7BBc7MTITcVriPNaLWJdDxvHZo91L4waivnrPDNhP6NYBZcLDQtUd+EdZOQzkcQ7lCT
1GuQ3zWYcEOC8brRDDr1mAZP7gL9dqu6+mLv/SRO+v3GwH8T9Jc5KaOi/Xk5cgzN9wtpbc8qmbeD
ioxNS85qM8z7kjSFdZs11tEZ05Coy+YgO3RaiowbBWVzp0Nzg3iBkGl/6HZFqs8HUxwrywiuHNy8
a9vDrBDMS/a1BiA9Fnij/rTu/8WLZv1cr/z+9YnlAWLrKnjH5qIk/VPtYLtlYM1DVK0+Vkxb25wF
GwcpWS4IEDR9VOHBXB8+HiXXmMeLwaJxJPx9y2kH5xA85gr5EqkZhylOdi2FPZP/tj24Zn/4++8q
lyrj53cAIpxNZ8OCGqF8tSwaf/qucUMiApgqAJPpwNtvWhxTUVWIgo6omar7AUnGSjdNugEhNQuG
KMqunoJSjVdWXNwGhPrNvTlv/agEaEO2DTMuVmpDp2vPJoRDSIrCKocaL2UDxytEITVbcbauGN7D
C5sWt8pcPqVB2e8i7AmZ69E1y8BwGUbR7zxmMVPBQ2CyPA95v0raxN/1/WtLZKWuXBdOZvnNWhZS
SK03/UhEXJx02HLS4dyUYXtmeOreJcHjJLfdlrl7/t3Q4bnRm93OQqWPBqvJTv7+qn4Sey5PAJuz
JLcBva5SEKF/vqotKjna4A5zfVQGOHh9TGbKPh98v2KrS4luL+1+XQZGuRd+94OJV+v/508hIldI
jUtrSzmQa37+Dn7b6sIvCmRKyTRedI3KNlJUFwF26oQ++Gqk/bStB/1ie2m39G0hx40qgtORvXqZ
jDflKB9l2jB/WN6rCAyv4ZBQWERfni+WovPTQwhXx5U2jTtY059fGG+Wc6eDqMUPzH0MSrNfxbO9
mWgQIV3r6mMTHgMYYJy5sqrfiAQtRSLm57QwVh+31hOsaZ6aT2ff2Ni5XH9xP//iLQExwOSYncIm
MOrTtWT0NGpnUrhMlu9WMVFiiceMFBj4TS1yCx0yafrS6bekVa3CsBNMSoV99H2Qc15AvGZT+7fK
y99TclzKVHy55vx8mvh44hR5E8t66dFg/Ewf72moMeRN0ZC52PqmJvkxLMT/BDNk0CF8ScXGbWsG
R7mZk/U5JFsZJCUYwUDvhPEeLJYbNQLLsofpi7fB/lx4LJFuLv09JehA+Izlf34SaZsHTTbgaLeK
6pxvibkG29CGBv0mZVmiuBzwUzXDSSHMx8ipBYiQeNoQ7YTBysCjT0+Q8PEsxl/KejClSmBzd/2t
G9/psDvtBeQFW873f3/X7b+463R9CTIEFk4r2f107qzSuSj7rmb7L27pX2Y7RZDwtuys20Dix3I7
+9h2F0Zv1WdVwSEUj/Kw6GPjUdTEGzG5q70yXcdp+KiIMbpSagiOy4NQ+KD10fadWk5XUU6fpstW
3QoiPEPmMgys/v6XfKBJfn7BqOyJU6HtjOHO+xwmM1tqaPOUp4N4nUP4Yb/KG3/ndOpi6Io3CuMD
eaz+rmoVxViOtG9ZIWppt5uPf99jwj9xtLwauvAR2S2YzZBluOjkd4PVm9R3DgBMQgnqCCjyPObH
67iEqYCd9KSuMrg9vU+ssLMzxvKt5aiDhCxHNxaoN8S3VPYF63fqOWemEdYn9AkzaxwoYqilUg0z
jeHeai7wqY0x+l4z83dTNd8GU6OvwwCXVDs2mG2L8r1z3JM8QjOEnq5d27mJ15vXzw0gdzTDApNF
p2xO1TJcZY+JUmCLxpggFEZmsM2G+T7wvS35HvaKIId5Oy0VSFrq7Rzgze2N4rowKLmURADHLBU3
JvjsOcCyjP/0WwTx4anRwa5wUGToiHUzldzVOOiNk66TFSP584+bXY/0c8uZH+uLGti7D1YR9+kX
r95ngQobkUu2IkuNYGlgNPdp4eLSx7FdQ1oQCRZXUAjFmVX5pwYnwbPsXff6W6Uq5yLLvVc5OOHR
ZorHKAD3rmDI2jT0diABQN6cD7k534rEn7cIWlZ9y3WL7OBaWv5jvDwsmcltZD5JK18P62oyv1s9
Utg89s8nh2EGGjLs6t2Mcc+ekfa6U4CpPSAZmt29JziEocS8LXy7hyLg0bWfnOGLqyH/otrBhuVa
HJuVXPwfn95ojGiOE4y4sOa2IxCxgez1cTd8b2jWrnReQkdfzkawRx4LuHYoN4OviJovCWRHVHeZ
6vzl9+3JiRoi5rLvDbb/pfgQoqMGn8+xxde7PMFd2BoFWm81vY0GE/cRW8tmNju9bQgJ7gMw3lZy
V8iW32yYeIdGffPxXM8ZAvPBJOVZcgQrfGKAIF2IOncujagtEWXIcu3OGxeWCT+AHBR/fHE9coOm
Cc1EbIZHJzdIe+XViWOtuOnTNkA7siGUBYqHqfKcTCsC3ZsIIIk06JN7w7Up8F1Lll4rR95odSG9
veW2mhqFXR1OxrlOnFcFcY9xqH05DJD7p2Ir0C+OKo1AqpT1zmDkbAKqbS3POnMzHxlCNlxgzoL2
rNaknL/GwAmOUeLCeg2aVeGOTF5psJK2hIC16AN5TJviJjEqhCpuOuwaQppQspKnyr5bWAhoLTt5
DWPKOStbHhyY+KsuM56zPHZODZGGK6Nnr2sSiZ2CKDPYMj+sBhVnUo4QyUTzLWyoFSCVvBhp8gZv
CclL7+6YM03bOWXQEfUDZkJAFRThdwMus9VoWzQJorreTIN119sTNN2CeZrDUH4tVLvXsgmOIcb8
KiKN0WhrfUqXOOZ8bN6aDqd+7bTrJuDZ/1iMchuCQT7twLYGx4/z5TiHzRaxgS9RVBv9eB9FYCRs
OtshKWTl/yXsvJbkxLI1/ERE4M1tkkna8lVSSTeELB42bmOe/nxsnYuZmo5WxEzHTLdaykpgs9Zv
oYUsKnf2mtSQKjb2u+xaolgDTlk1/jSFr9NN02/Z8ggOaoIgFtxqSFfwOs48UcUgBsTEeAXGzovU
La+eV62mzVcENaJNfnsvtlGycvytfdbsRsQAqEnyNhrz+GpMjDxEOOx7jUIKqYF4BNspv2z7UwnP
PhidfVSTImHIXB2fQbKg44XxNPTd79jJ+Na2T8xmeaAe8yeklwyNAtDJ18Wp3T5mb7vPerl1ZgEt
19sOUHTN95G4YhiOik/jckAE82PQM2DVjuTH12mnZ77mD+xGFhVdBz3thihva2qWc/3cUn0ddZhT
9upR8lfyd60Sqa87CVy8/Y/R9b4awkCvoyHYXTrKGVMeg5GpeA9ZdF3qscVZMFhv5mze8gYVX0dr
VZhxOZ9r9vKHtrKO7eQ/FG5SPTukIDyS71YuyY0dkKXT1jGTOGuPAZ2+d5rQHSKMnpJlxSSsi/IA
4fNe2XVw9FfMhHLcqgkwVRMCS+bNmh/HOqWKMXO9vZrYZ6NfI8R74WAO8qql7UPdz3TbI4ReLCL1
5MLuszwoYAtGsj4GMeEmEHLGLaZLlW4F4/uSATJoLvc5raMJccwzWNl2XTUSo29a7gtuVK6OF7cJ
xBEWDrPAD6QFvhu2jUaFVZK+evCXxIeIyJiZhOchcek6xz4RLGJ7RSfLHuKFBRAgBfykp956u1+q
dHtURHZ24nSmjNHR9gmFj7Xu/Eh0gszUzzhCBB/X+HPWB/SwZ8ldEZuPtYnhI4Ct2scjj7/TTGbI
PPbkrevPcTHBz7dfACKlHaz5WbRJcIxjqG+z17mAKQ96Po6oqq11RMg00IKyH1ljI5jU+DIZI3e1
pZ8cN/1powc6kuDKLSz770xW3JkNv9LWrh5Wd4Es7KL5HXJoQYOKaEFtNhhGVtBFuTn1D5VHVL1d
JU+eoOVcIzwmp34jIrglcoZ+PekL+I5GTAyhTGRDCSSUvV+dxpHLAp+HSaPpb8sY2MjhsuDouRbn
fal3NKpBe41032HmNdruRSE/3vYBNUJyumoZ9kJSi2n5QJRQysWG9VScgpqO5h5jNt+2uXxdK9IO
h9rnL+QLBKjTUwf3dCLWL3qakmnVITtydcwRQYvS39D6X37tPRN8cXCNiV0Q9jjM3QFub6w+Z272
tSdaSB1nTe/fQY7x829vj2w1zomJdx/tDOnSPNDqCPiDfNgP9QrzN3iJCGWK20M90dT0Ajr1E5W6
PN+1McIH69UPhQTVHWk4s8dJ5mf7/IhXdok0szS+910+HOcV7JbXpTrs1OEopPtaCHptp0I+qDXY
rJzsSJ7Ke4mXB77xuRl93g0Fl8JAiNGU8f1MKw+6NgAadWLYHCOcPlN3zozhzx6X1FpYsrAQdJKj
Vm2IfNrmPr1IXyvJKjIw4usDN5w6SdqM2d6LZ9YbzO0Hu62tXYvZYGrFeIhzj8RmsjWqTgsdl5u7
tPgZR09+ml0KXtRT+ecCb4+rOjNx8ETo3j10Fnyhg24RbzDbUTqUO/U2UIdz6nKvJ8Zz3AVZ6HrD
cGjZSs4F2RjoStOmk5c8oKWMaPGt2pK2Nx/GvNaLr+pLVhOyvs3yc44boDHmr8O4Vy8ONebPi/XQ
61NxrKYSxcCAIA6x9MnXWDHpAeCpI7Q+XARPVS54hWouY7foOeUs39sTpkJyXH3ROJzJGsjHyCs9
zLCs+iHvjrgvm7uSILCl9Ktb6Tc3zmbv0RyMkyVB8B37VE58Z+qrBDIg+aonJcGdvBN2sjJMNPy7
HfOYz8CV7to++wMuy6G1I3+sm7/BAxuc82G92pgbH6ct6yI8zn8vuJT5DB6VbXCvcWm+Ctd4B2gD
h+XyjIg3w6QltmNKAp0aY+xaJaoFtHf02W5KmskJJnI5tb9sr8qq+vFD+RbckMEOvX28//5QaW/F
YyCNIaQbrApJP7fOFhsIcd4TQSdg0ntUup8mv+jgeTIMndUc/fva+Q+LP21oNHqx/4O1Wx9N65ZI
HCev7AFrGJtvXsbX2Vt+26X9RKPxoVynNlTciToPOCfm0yo/DYL7dJWEZZiD9nv0Pbp9tHNij58I
pyU+D33spcVF1k1u/uyt4/u/f+gP3ukNSeFD4/Lf9F58bR81/SPa6aVNOE6ReU/AkUgXfaLzLUYx
MqimI6JUn56K5ierUsLow3I1QnMUuBj/QlB8CGFUH8XHEewbHqAYEMqH7Q2n+rTYC55IXc4Md0gu
kVDL4FD7tb5zKyelsUqHxPXrx1iLqxNPfnfr0CtUY3aXeWNx52eDf6iI6ElKr4qqXBLHrc/P//6V
KZD4w61GepphYsPgKnvmh7WqyQY7IyIKgMejc2ztGEG6pq0oK+3/bLsmlU/cKC9akgOPuDqJaxLB
qqbFPSWXYsSpJbTdwjcCGcERjpSWM3NmXhhb4sP9dYzwmA+Ri7NXnXp9Wy3Ig6dnnFFopoT9o3Wv
pGcxvif+cFCnL/LPYTcVxh84QrjZwTLL9DDHvHxrmpDtcdGjoOEYKhpkcrX/Kuj42K/Sx3PYx+OR
svkLClgPdZy/Ju+rtpl4l9S6TKt1tVmRwn7lvR/I6tDn2sEtuk/qzZ6JAhdzyuLs+81e6xLGizo9
ScfZKU5GUM9lCLR4iP2OyIeMm/rbtb2rWaD/QqZsbpePh5PvbKZ20EHHsIINOfwPhD8eJ4IHAi6O
4vSaiteyOsKtKWd+ZjZdk/5h8s5z9X1w6CgfOaamlh2nKPqvyLf/QkMa283w4WbhSDJYtU2c/PbH
HRyurSpACWHRZvqeCRrU9ixx55VFJcplPOw6s4ZrHofTiCHXdbpf/dIxctLFmzZg6LYx7Vo6e/5y
iP8D6QRYbwGV8NjDkH587nFH4NEZK6RlorcPGqFoSdJge0QFFAEf1WHXWHu1i+o2orQkKL75DT7K
pC+pzUjwz2LoeWs6evP4HWTkf4bRZUvqALKQqFEwgJzrmsj1WgkGiX9/BMF0/udrBavUIcwMVPhA
FR+EHbhnxOzrPW2tuGEmXSB52tZ53zj6bYuGubHe6fQIjmAeeThZ9rdsbgC6yvwZ6w1/27UpGKyH
r8R1U/yn1XshyuWOWDaCz2RGv4RVHXFDTqQCrM3nwmK95A/4UiaWvoe0pS11xWpU50s0oc3/3GVN
fg/8tze2QcjPKwzLTvd7BHgK/2ATSfdclcvnMmeXUzekzCqXb4py4qBeT/Djz8TNXURdUBjUs+ZX
7V2tbTNri122ad+aqqqOzsKMoqYk1JTZ0bY/G4711kLt3mrE7Ai8mte0836tRkJyRD4RWdQyYDva
wGOwIQg28VCYktebb+GNB3hG41D0N9uYm6jx++5McfMm61/fyl9qZ55jlKCWkdBpmD22jekdbHfy
b8g/idgh0HIb62H5rSgxxJdM9JEaqAx7oFx6YH+nSde/sGK9d0vx7Pdz9eCzD5F6YH1rIYMiCK6f
bcyA3hILVsvVJ210/mLVVf2X14u14e7/9SS6Lq0GANu8YdCQBRv+/R8nA3ahIU0RA4VW3l0Mi6T6
qohdECDCwwTCVS7b+tkyCF2di4TqSYeOWrBUBs74VObQwVswmBo57Rnrhux+ppKXIF09qAkCtiw9
OU/axeBZPqjdRm1vNSb2fU2up3RsfjN7fZUVw/ZfngfvQyDS9vL0LKLzkOLRZQYNtp2L//nTiZw5
3TfbsG70TwagVsD4uk+m0t0L3x9v7O9ziC8DgjEYCPijy9JZ8uH+k45D+N7LvlIFjW5YOg2U+XAy
idB6IHp1r7YUkpjmEAozQBNKGdTW2gg1kOtE265yBmBOzuPkgp62A81EcFZK/cKz5AxCHNSLrqMg
aiWF022uCscTxh4/brmvzZjNlGi3bQX5s/Zoq7bfgsX+4NYj6DbDxrm3K/84DcUFkfUYWr0OpZfU
56kzfjcx7u+qsSF9HPlLraiWxOWQjGSzajJ5pECdyMqNdRDTWETEbj5LUjUUcF/b5nX1sQen43yD
imcf2xbujPt9b/bJ82C+KUq28/T7LBPEfGx4u/paSGG3QXva/DabxXnKx+kwJkN5mNCvd8K8N6kD
HQAhgsyuonwwaHA36XkmowqjcPv/b8ecNbvHCjaSbcHAoh98r15CHTxor74ANUyusOQzm8VunQC2
Ow1Tdx10n3uKVqdsuHPzQYtSL7nz2CVvW1P1rAVPeeocJFG8g2CD19f1QA5pvFfYV+kicVi37cVK
H9hGjJuOmKMSbRxBMPShKFivmm3/nILskq3mjc0U05rQwCbJZZ1RXyIZnk6ocPrP6nPajrjOFuNh
k66CqDdeH0FikYBN1hjm5Sk7KOTYbLXuME6CdomAsCXPwant4GJ0WifZG045U7o1t3t37tYo6VZi
GGt8NpbhfZU2YFTTuxT4JNmBhPQl4mukjQenPwaeYp9NcX0tsoShBgGN6O+zp8TJu/PcpG+6hza1
ZHBtKnlJCvaErkfYURcYf6w5eTJZpMOkQsFkrmzGaJmxBWwKHl+bgbsW69AalLcPSBJcndTEmqT5
FOnbOfNl/bKm4iCskznZ+rNpJf3LVGBUH8C+VsKnFchjpARS70Z8ZBEpqZjRbckbRhuxcdN1SdR5
cEtoSV/NnDb5uLgBNHaHlJo+0+Nl4rjIzNknd2q3dSQWvaVO61DoZB8UqAVCtR1qYzXvR0nJl+QN
PAe9cXY71o5shfTZdfPAe7op0c5uo+c4zOi9TCi7om0ROzCh+ZrzQqY7b+0uVMcUOAvqFyrKKuGQ
hDMRRKruAbXqbtxeHYgiZIfxwqFt1zDoA16gG+ilLSOJzIU4ZFVbhB4WFTDpMj+oLyOZGYyTglfd
H4GRv/UvkWPaZV/U7an79Xvh5TTrbeCk1zuRXFcCWXjpFHYOtLBNzWbdReS4Bsy5j+Sn4lUydaL4
OutYWLR+DMKO9ASbSKWtO+g4PE4bkbZ5RCPojpPRYTyzBz75ZGvnxhyney/YO73on2Rz4Wvrd1NC
e0o2tmu05vETcKCBvGvL4myycDSIWF1zPpRAxq1tcAU2qPjSSkrL2ox53o/BBCVjc645AUxFALST
D0x/q3aGBSDhEW1VTDKGKfbq329wNOzxlND9m+4ZbWtE6NlVYWLkzZGw3X3vF2+4OTURFtu24NQc
y0EHBwsOaPMCsi5WAAtZ14+KLlAQZF41pKrPA3n+UJRmPs97SbiNEmeA40F+uVtytyAPVM9I8q9+
k0VvhyOecu44EgHwCHCHkL4Bi22EfZZWB/X9j8R07KbKJHdY629aJjAyWjaFAbX/2RU4F7TeqCOZ
jvGOIRQUbyUvZHt5qIO43XjQaQWFrev+rbGkCabdeFiRqRPot6U4Xe6dxaZKcfZe8zb5QbA6+fnD
BoNTUgSKtcsxcUS8FD0EXj25OrCvAoee1PzXQve2CwKwFzAOEpHcN1RgFfr3ssIGXfSpd1lHUIs4
qSoSeBkJRTw+F2XgEohMozwqdrCuCuLWIqgVRnC/sFLhmHMvLsEesFnUzgR1Qb368GBUtALnTbwe
auIaWbS6sz0N5UtTQYFsMLAwTDesrfjB2uY3VO72wc3S+9g/ZAVDc+GbX3rIhD9vvHRus3NA95Kw
YZsKreEtTo6S46wQYXHzKJpd7NGq/XPIunRXLVgAR6/fSszeinFew4ri9n0+U5Ws2OliJiy4MsR9
K74kri5P6r6TMbh5I3/W5ZyeUlNaVzfoyefetJ2Ck9ycxno/bJgkUagNZNZO18Myux/NIQPC8you
6kaAqxGpN6ZPk2U2f0gHdXQPsHchjiXAcNCMjYMSLrZIoRdnaUPjCafHIytIFG9N5ts8JQGq3q4U
BZLqcmiai1HGIs8iKx675R0jRsAFTQgectebRTyHR2D4Di3sT0XcT9pCcbJ4yyvuMPV2dgjQCHs8
M7u6bdq9ExAJ5HrFm6vxt5oxBkdEsHBn+yll502NdVK/2GSMnpeAjHoAZY+wY7NkpeelaS39dYuC
UQ+qK+vfi2v6EIwMrsbIzFSlSF/M2FqQl+zFRA52UpL/PAa/Za1zTyRMKMscvLexed8vjDp5kFc7
y6Sxe4qZyzu/rPCFbbQqlOWTXQbvRbJkmEDeFFek3uHqxxIzZUcmpZg7Z7XIC27Auyutp2BcKxMq
miDwCasntnZgw6Y5V4uMHtGwNiSPMXqNo+Ul7ile/HKrXGw4k2x88F7A1qERYuqa5Veusbyu3hEr
93TwMdBHGbACxaH+Na+T0GWRuJel8Vkjd+BSMiliR97kattThIOfxJEEMKTdAldAZWPHOjT+QFRr
5wqmbcQsxXDsNph4apZ9i1fppM4TL+DKqdOOpQyTOPBX2OHzjuHq1Oig1hx1pk2lkx1iKyH0lpCl
IxGp21MWPHTIHSnWK6pdbpRfPO9Nm3v3xzzNUbkE4ZqkDIHQEwpFUdCAIopETUaMnDg0O9farYn+
yyGSkpqmhAT7TKMJbZNNE3O0YP0PhwYgG4cXjVOdJY86H3bn6aB+DgWoVMHG55wwiMNKEXfnwnAo
Al0X0FgkdAjAM4ptHKNfGPbi17RGN1k3jc/EId/lKIuD54Ff2hVMm/qhXWJv/Lx2z/MSf0Ghkx5s
tQNuNE5DU+lsmegTOu1Tqm58Ygccz/xGCoTC5X3fJvt1aU6lj7JNPYcIar81qfYjq1tx7isgfbHx
RmOVGQc5pafCGonuIY7XnB9a8gX+wCcENKwRq1DFctQ9tzqeQ3WMN0vRHtZ3222+NxVhdCRjcU9s
k3Zq9w9t5rnkcdBwy+5yND8lSOtum1woz/QxTPfxpnjxq/QJPltgYadjvZHlI3DJHFYNGpztd1Ns
YdYEjxbdijv1NFQ9PRMoUPA92saenoxfA4zMQIzAqYYVOuiT+zotxsUsC4cluXl1teaSAc3vV5Pv
LN2AaL3wzvjub2nWTBEO0ZNsiT8YUdtF6tYIuuanl1EM8v9XEd5Ln97ylRSwYmPWkGpvq7h4LZrf
fUF4ndiUMrOx/B7TxTzPDi9yT59+1g41bAFvlqOAeg7rQbwYc35fDBkHr+bzQVZ+SD+BOnIbPeqL
U90O3FcbRV3gHZ3rZT7NG2GnYL4/W4yn0Xcwtfd5mx6wooNCGM73ZnNHGYjyNtWempyKTea4naSi
8IdI/fvBOl4Hn/R+d5tuE09+b13j2x/ipUcB5Dn6DiOfHqLgyDjgig53QFqd1NmTF8FPp+q/5KaO
Xt4rjH1njr/UI2lp4rvnEjEkpjUhfMW1QkHNRY/GldUuuYur+QLkhNyFU+M4+NNBknZRDaL/bAVM
+M5ovi1M/uxr/g9FnSCbJb7brCMbzl1zmMIUTqBOCGv0b+QmDRfOZLlf1pyaYd5VRUr6hK9JNu4m
Jns6rt2dGjSWoUCivw7H1Itf1YiZbbODGkYFbPUVmRPg99d8s85pBXWj/G49/vdEJP1lS2obqKPx
LNozl8+6aBqAlOLTNHr+WXbTT7USup54iDOmPKf340uQbn0IvYtmJKn3DmxTDFZGpEawgm9vkg1u
GX+TyJG491xWrDS5C3qyQr2Ncfue60SomW3KFOKWJO4gVlDi7awaQmGZB2EMhA5vZGImaPFDYtlP
wDd2nxKgMnKPImX/IyzuNnSlXKkxYNa4JpOPcqceqCKk1qTzzGj0/ezox9awT3uJVsjcMjDHcZ9L
s3/IyuZH7wNZW7hk5yzrz+MwHhLNxSRG1kcUt9OLFyc9az+aodm9WyoEN31Hhpymxy+mIeR57oI3
/LdE5dniyCM3XZv6t2bzL9BGdMR5PFwz85ibeDEESH/L6+pk85nHFLkQZtYmQkqIVLAmj3z7jY2K
jSjJZn9voJDcW5JXnpoBxmxaQrNjuu3H5M1fwP9if1yjOifpPLMmwE6pE0xn5e/qGVmLjO5hzXhT
g5LQxh9ZbsmzL0/mAomgDdtOUtPy0xbVy59NxemxBGrDUzBxjsTb1E9i+X09yYdpZD8kwYb3gG88
20OO28z/VmZNfdR8GheTY9Cgm93pDFuUlxSh3moEtQW4PJHDa+SAxdqtwUl8tBy6cHNv8O50wSO2
uE3cHVZuoUNj8QIip49YYnfWDutKVUY7Mj4smmCR9MVTLx0f/UVHHHlp5vhMudBd8ZrFQJZ9i+aP
BJ5hF89oKAYwX9MfOHtIAAzbBfla3hEbo85batNJJXPkqRi7+Vxw+DVoZh/V1yzNgWm2c38sjbvd
Y3DZfbdujnlzPKyWfFVzYyOqFyQpCZxXj3Jq656RsriUk/1q25n43PjBsK9K+jfWRUYL5ZkXTaNr
q20bJ1Lri6AwmxQ9pB5d4dfYVojwZyc3+INQx2D9QRsNj4SL2tf2blOd/bFF0N3MaBv8gobUDqsW
gRYkmqBZ2DQ8a5zme6NKxY50IuPaBbl1GG0yWsEsgp0P5vPJ6bILTpH0OXe6Wyn08c5dbETtnEyl
zNpj3rT+w9I73xyZg5lXmk32PP+8ytNHbzX6nZfxNi3IxLpR+zElvk9E+/qTVqsj8YN26HBHRHpB
+gb3rnnQvNy9pmK+0JIJb1jKy1qZtwZE7TQsq8HKm/1yW68Ic72Ep1+b5Ziu9S3X2cvpjl/sdm+6
IMHUUj62VsPf8YwIFzhZiVtGqKnNwSGRC059p48m0tKbsvg+bbpxIx/scwBPvSzLK7GZuIEQJF+q
GRX/dGfRBR9NRKOc6hgD9lBxP9t9DaZWN9OD1ssDBiiSdLupISO1l1tQCO8O0yG9XyuvFSjCbAXY
vFwqxoa1eWHjn/bS4H1lpNzEmk+CQV8PT5NNoH7QdRNXI1hIAqzHqMpcXnn9dPaWoPskugzprZse
TBosTg571+KVzmcItar4XAbF8L5SO7BTL0Yz1iPCAOoooEfQHjQdPc84HwcLOaKhwVMBeZ40rS0i
T9RflYcO9c1hXNIKKkgjFnIGhrLxVRz1vLnRdvYeo3Z4qjbg06+6N894IsomOZjrhMKFiHJaX1a4
h+JWMNbfpfFQvQ0tIkLP0a5lodODMK7261pfk62a3u+67FwOpfPC25fC6JL6A1d63wgYS5+kz1GA
asUP0eNlJIbubfzolLStyckmce2hKDjYc0Ae+Eaqf+rA+lGbaxEl1MxcpQ5FmEqisab5PglG41p4
m5EGEUKegw6S23YEqtZeS2NAo2bxx69D+bg0dXw26+aWyL47loSk7larkkcBcrubEyrYPXNpTzkC
BTrXcoqKimpF6jEgeUyfGxMVAOVbd/TAoaTVy+EZA//Vy8+Wnma3ygjyve4iFuHUv7FI0WFDWZFZ
D2QqxqtOnAXVSIa0NbIWMtIACkzmejNU57mojqQo9NhcJh2yzg4DclBOsDjuTVgiPhSLubwszkyJ
HZUpqBspr6kXusoM4V+cZvji9aX/WvUezSWtQ5BPRehIQibSVbrurdRc62EBNHpYRUxDCeNy5Y7G
HWuJ/DTJ9JZkpf9IOxoO4oDeuSa4ySnXQuobdAho1zgSq/UC75c/oNQvelrsAmK/usK7qL+4DfmQ
XS5PJfFwl9Y2CbQq4HyzOc+umr4WocxJX+M7iK9rTrQomuzyCIPDYdInN+4g66Qu1mr55alMMl7e
bV+dLc2bbrVIn/sV28fE/RDVTVm9FCVOOG325KlaGTeTxVzProYSBCpqewGUlDe55lO82vFV3TvS
br925oyGM3GMqBv0n32gIRDX0YzAt7v05xjGTkuc6d4f8vm+HFO5V/orNxllNHMPjLapPfq91tA8
F6z3OWlUbMDxS5X7+ruAvwwKVFh5XBn3a5c+Tq2bnCVeTLjsTUvER09tyv38cXBOfkZrHrfGuc/y
/hHw6HVYuCZJkpvPVO8Qv/SNWM/8Qck7x07Q49IJgl1iL/5U4D0K8+olxyPx0ttUxpVkZx9Xd+Bs
XBmV6rKqbsij02vJhgJKZ9Cj6Jtvc944h6Ql61IGxLjO5HI3sYiapC3DAk3wA6hzuLkFL+Dihylj
KB/NOPKzikYdUtLuZk8/D0FckhROF6PUs2gU3Q8wYgvLhBHqi5fdEb70UjburzTPm7tF1u4T3BgQ
4njnyXi9q2qZgfS0VBGOKGpWn+ehJaDaoxTlAhzgRA373mNSU9bWx1THwB7c1P9qahbPrkyLY+1u
CiAl/pkIYgj9tjfuHPLN78zqdYSxupJFUt1kZyF5rGd+gdVSCZWmybofFoOzm33gxkodoXZAROAK
/RgAYVxprGMZQO10kh2zeJ6RyVJO82MOQjfYyXkRlHe56w8HJvl+LLThDNv1RoIa8VtoZKIUl3OQ
jN+EvuYPpfRMJPCVDFPH8O6NwKEcraPdxhvjeG8RY8Qj6M03eNnJ758ZA4bnlfZkT6PIrRxf5hl9
F9F5Z4RGEKct4vC+qbw7PELpDg9tcbKFIO4wm5po0pJN2zhnh86J5ZEFo3jgrsaVRuHBFNOSVIED
3yMSie8tovZxw5LS2q40Qrtt+WjMw4o11S2utoaSQDbOFFleigwcLlgU2feK3DzK7ZYA9p7klyDG
NLw5tqcZt2s2cXPqxl074+Gq07m4HwihlgVLficb+klYmXdegklATVNTIuRuGK+YkQJWglzQrNnQ
pAQTCxKakR1Yzu6MHIaJGBMWKkPocDJiQX9vhHNhWSGYca+mU0U+QwS+tlPu3NnLcL8GoGaI8WgO
HfXvcy6szxMeZo3S0lY3n1OXGqE6I+2ZaGhczmN9a5xxvg/a4tFjk+lHI//JmxlM4qB3CLeIW9GJ
bgKxE2L5ZvvSv5Xt6v+hdkYO+LALHuxYx31egzxsukIYXi0I4058se3avuZVBkPHgtos8Xkwq/ob
NGXqgj53feVfsNSH1RAgjJnmzUqcM7L39SnQ9DOvg5b9DfRA7baLvnljwE5wF7bv0FT4JPPqLDMk
icRnExRVUbEkUnLXkW/WyZycgX73Snuyau5rP29MfKD3p0Isjw0QD/nQj9ZTTFLiw2j+cvwXq3nL
G398yIeZoYreucWOY8LtvIMpp/PoWBVR5rB5LHVoJQTQ1rDYPnpNFwkthXvIi9u9EZO9ZjvZM4RK
+pBQb6Dse4IQ0bB0moBjgtsWd7PBajAYOP/GijBQIv1ijuBzVbwirTn6mFOt2azvPJ92RJe9ydSn
u9mvjwaz1lOrkxfelWV8aKTu74ImSW7Ehx7wSj5YQS/OVl88tN3SH3Vd/ipWY2XGoOlRh4eB9QvL
WDeuMyrFXbekW4GazOmnI6bdL4YoG4lnHtNsPhpafa2TMbupvzga70FjZm+QBTQb6tdo1NBWd4Zd
3Rc0cU5E9l0T19KvWOWYQ4XzC1pruIxbolaHl3bGYnbwBlT5ce+IyzAan3yjTB5NWuBYanFljPOY
HauakMRMW6ix0ybtUWN0Lt+KoSoOZtDWp79w6e7/GuE45ugW2qj0f9Dx5SZQm47eN1SIjjEVuNDJ
SK8lOt/F0c9x3Nx3/KrHviCuumlEyG3xrGV2BvBM9VgS09xgl9SQ9jJFuyGpy4OxJwrCq1+NDkeq
Vdvds5XSZbqWRU0zJXtk3Ek7Wmfxok4SN9e/lb78Us+8rTJb908U36JTT+mobyCpic1udWq3yt9d
bMCvEvZ+qY2e3FU6zUIOGxmWBvK3TGanuBz7B218Z1xBF7sy4bl+Q/OqtLRj0ZAfXqbGly7RJIlB
TGlwLbtEANiKDmarMozyrEA3ZftgiDela76huZe98dWwCW5SchfsosyLtfNIHuwZCwkuDGLAnr6U
6R0WHrpRLf9qCafk4LH7Y6lh/QZ0+5T6JRw+/qGl6zbQNOWnXRkakaKNJE8UhETtUg/JmSSAkRqo
8ZiZ8kuH6YWAbX06uBjgcFqvmCkSXv6zvbfd0ibgt4cE7coL+u8tYhysJ2YKjDQRDssB/UZwVUqO
3jd/ZeXyrv5P0K10cNi/FJBd5/HruHlfNkkm+k00Rdoc79UAEm/6HvTmaMe6PyRLUgC9uCMxnPkG
CbjNF6cNHoulS0+T0E7G7L3xPjbwRYl8t+XbIZjrIOfZC1yQ/Jrk/7DntVptcuisqL84xgJmv90X
pHVxYRpj71tUKwMEvqQbkEkUaXOYqvSzzI3naTFpFY3NH0mOZ1lJKaQnSKGKI2CWizrzNBWpRkKt
zn5QOPXrZA1/WGMa07WTR4ixo832X54maxMD/7fqBqLQ8sF3A5dH6qOos00hKTIyYMPMk3dCpDR+
JnP2lBX5z9jUxpNufVU4t6IAFHSiXmUZkEqIKeOWZd6EV8TFPmL8sBBz5173e47j7zNx2UeaHnQM
mg+UgVS7cQNJhfhW1vLSrEYHFoz6r+x4J9NdQaitYYq/yA3NTVb88cezPFRFSKEtSro+akEhKQwq
qyGaBC2wrdvszW7K9sW8JkdbSKII+2IOB+eowBcFsyoNl7fF3mdJl5yLDWAqkuKF2LQJR+tReZ8G
D8sGIma6IdMffzng/kciSVAd3Tsk7Rib4df7IJHsqyrgvEf6l2rOqYjX87g2r/g27FALyu4k1hjv
BvTcYgExatkYHCZ7IdJfGzmhU3Z3SYfAXz7Tpu398D1amCfdLZQBaflHTXlL9GjeQfCEul65qPzv
fQEH5xvzY5b0waHEW3DqYhNv6bKKE/1grGZW/KqR9Y9sq7v+5eMQp/APH8g1TTItCMk0+Q///D/0
VIY39H0ONL+pG038NYNzKHliLppJJTx9JvBaQ3ZFm1GHrWOYe8Qg+neVgKHkTSmyIGyxMogSB8Z9
SlHmd7X8pG4DdtG70oAN7r33xqiJ1MGstneQHxC3Q6zvRPiE0dpUE7EJnbtZeyo2FZQVf090RsQx
E9eim0FlaiL+cBzpD3rbnE2j/pV3CVjQdmzwX6pkN8mfV8GTbbkoShCZN/VWcam/L0P7IKw2fpjp
DOotuLv/o+zMcuPW2iw7lUS+M0EeHnZAZT0Eow9FqLcsvRCW7Mu+7zmbHEtNrBapW/nbuoZVCeQF
0r+bUESQPF+z99qZQi3rUfKttCCVq7Hr7TX7IaApeGjrPP5GKoF66kEDrWKRKQ+jYz2y0sA0NpFT
UUZ9/ZQF/XMOgfm4zFdbkaobjdkgvBimb9DWd5FxB16ofRxK/7tRNRlz8Cg/Qa5H8qxZx+WzkxYJ
Om2ngZM2C3msfzh+oru63ndfRVt/YfbH8zwhprGCoRSYZ1qSvwaKj0pazSl39IwyhBYNjmV5qtg+
pok+XcHuzq5KZzpgSVO21hgRFj9Z/o2kq8hLRMB5y+ZlrjyBeZA0DqswqyqO0tw3dmOOAIBq4E3W
b5XtJOfKn+VSqh+dbBx60A8I6YGSiCa9kYy2Vfr4XuyMcIaEkOWEvAeRNULO67Ri7651waUyx5sA
BfuKXyBd8eeEyFA66xIw6nFZ/kxZBcxQBgiJKMlxGYvGHt93a2pF+q9uH5C8ukQL7QZhOxjWKSHJ
1Ow3s9Sc+eDivRf0/z27tKOJDyKdlyS8Mj3YJFgBGeE5Rt6yWgTQw2yTI0iqe3cm4dg4IIVCBZkq
D52ePgc1cthlv7xIq/saJ44/5ue+ka9aHjKvYbMwUD8yYVGupOh4DDbszxxxpdebrvNX7FkllRBL
oIx10aqT76v7WfKyaF9atYPhwMGGO1Ffd71ZP5UcGC3KN9dQnOYkvsRpqb3Lf0IPv8lyqS/twKKV
ZVji7KpMOcdV9lZp2OpM/qscpBN1k2vATcVtNwXdplBKZ2WBglmNPtoF9BWulZSX5RBSJodg2rA/
8jzaRn0grmzR7WJCl7fL4hi7M+9GbyHGTtONrx4dgR2LXdCzkZsm1s62XJXAqIdOfSt7zJmJuMHr
FF2Morzx21Y9agGWqlAxtirLD7dUNIaW03SeYiqjbDCNzVjpD6XIdzGjxhu9Arlao2AomlhssV3K
bVuV+94oB9fExAyCH81LC8uGzI5s33k4Ttm0L6LFUMjQLYmydhJhbpNWPkfSAU7D5n9XKjl6gbb9
EhT0trr03lL90pbjtKu6utwaMWOpwkkUtyUKZmVV46GehykC2yErI4Vuak6TD+50i2z40Rt27BjC
U6T4jzOjrJI9KGxEW1Xfvnlhmp7aKTvLNjzkvRIeouRM+buTpRxu0li2m3Ty71ny9Yf52x9reWXq
pX7QcEEQbrVMTHH9P+lTEFznzOP9Yi7GwcCwcAim+1KjVtQxWtl1JrciIjKIRFj/YEvvqULtRQt3
RSpyewpzjyWeh6nGQjOw6jRll2DRvYLSeUqE7992ul4eU+yLEnZBGmiYorWxv8q14Is6Yd3UvA3j
QiBaBYtvmWrME9vXRem7eNC6Wcyh4+O+QyDM5HV2yi0P76boX7tWp3VkcbjMqsui/DFNxYueZtqq
zTL/QITz1VKJlp7xpiq1iQjfsHd7QLfxPHf9thRyMFm3TF8AecYyP/Y4XsLUWWn5dBw1tXj30Hnh
rEqYA+kW/tVgc6+Emv0AFo/OumCMHoQrNW0V3NFqtdHYqZXDTi1RD7Zde5B+cwhmZVJqJ8PKLDuM
pt1wEQN77c5/bBv8Kq3eklvO9+AGEYTXYuLhPp9S/y0lWY4Au7duo55NTSfZPbTcDeS7uUsV/fcC
XttXCpKsen4qsSjVe+hiJgqqpVZaGo+2YXqvgqld2Q4q+wjp6jJBWApFZmu7CfnAJsgIXujKH+SF
1Ptudnumcy0eCbKjSQXPD5mev3ilOqw1s7y0TgTNlR2EYXNnRSaQ5GUj2RbD1SwiLqO42RfR97as
1p43BK7m++d0tOsjWVfnpsm6fcC2vqc62inCrty6TE7ezEnxHaStsNNWjVOtowYR4zLmWcSkZO2M
bux77PrAqUVd+7yIqEDgn0ku8Ukro+Hwh/Y+FpR/gU+7Us/28gWVEIkgve4c6mJVx6qVkP5BTrXC
9zh/XMtsVkE0i5aSgbU9HZZnowAqdASCb53BNK6ypA2vNURA2WwmmHnhnLNzDQHy7N1zLxqqEZpP
6tbsOZVIZBMFmSawO7ZrM+kqyqVLxg0ngR1+n1ppbpqpMCEF2XJfZdHrqMaOi6DsNIXDdBfb0V7h
LueRD7GD7QZ5NW7fEJMmUv2E6dzZqVl3oyrEZCdR5bClRX+ldmBvvERzcaKtpohUY4r9ZLds62Xi
IUWX0aHpNcz8DWuMVnblfhYV6dhkGCn/NStrcBFM27Y23EL6HrFPDss8xMvLNWOMBUKSyf/RmAyM
rIcYrveOnvl7GvstHwaD+hKnB/KNoGYy0z6CylCHztq0U4DMGEXEXOukKQYpZxjLU6a/VeWQ3shb
535SFe2KKATKKTE9aJEHuWAWyi0HZ1LG2kqPFO00htGuqNUKCcJ0KuaBWo6ed53a6ZNeCrKM++KY
2tcGs7mzYQ/XFCX9UdOkAJ5lkvZMVMY2ExFrhQZxE7qulVZEybEg6yHDZ7Iugno/FxyEZyMU8uzk
qS60bDMgyUJw0uzLLGxXBV6QXNXLW7XP35QoO8z/zaMkGkudUBe9fo35r1Tj4Ub1skvCsVZNvkAP
xrMBDMGz4pFLvyhJIlp8MCT7tAexMfQHVKjObhhZsEcsiFakdMw/Bst4I1Kv59gIPsxNaPGMZEX9
IyvGq8Vu0uTMzoJGp52VeUQaW/TQD357QPD20NVzLGYBg2iU39tUEzu6+9QtNXserm0Q+A2XsUDk
AYHpZAqVOQf+mgNAphFxTpUvjvTF8oIgwGTaaW0X6UrdKyRv2xRlvhEeu3F6WP5ey5V3RA2iHwC9
nUPPhjKfEbQwl5WBXwarxmJ/PyXMOZMAFgHjN6hGqoI+P+WeYpkcbKsC67ZlYTrNZXTr2RGVQ1lt
JITIbVQE4RlAv73zHOWbPyYzMIY8pc5I7G1sRJzuFgq0Rdhioulm4IdcwFPMvb3RYFffpOm0f1d2
L+rApY2WqYkwC/GCEYKaUxXjNhiD/KL75SYdxmiLPZyzPI8oy5pgt8hcBoNhTcs1q9trHkKMqudV
uT8gQYVbkCt/UyDjrth0g0aq09xeOAUQ0ckrd6E3MrvmONe6Ntgst5eAX/UyNPl+OcsQ8e9SrUbx
goABhF23iiRT64XpMdrsIfRaAUmOTTM95CWFalP6+tro0Gcu306GBC0MCCVZ/u2m5SkSReF5uZt5
pLGdyhn6TxxDrLZmqUtexRgsKDd7+CKbLmH5b9XmYbIjw5WGgrqLw7AKMhJdWy11B/MFS6DvcvE2
O0wm53fHZUPXMhVoKyfScrAW5LPtyyeDXmRg5bl3gJ0dW55mTWHou0UhGMrsNgD0dIPyjeCXBuZA
BhbekC91IKojtl4qAfrAJJKuFVJuLrUUcoyyx+EQd8E9I6RVw49+Jq52M7SsBOSokzHpW4Nwe9y4
bW6DAqmt+Apbi7cyZZLCoEpz+oR8i9I3+BI5DIs7Iggysqp2nvTOy321zOg6tZrQ8/F3MsJAzhAN
/b2Yi+y5LFu+1sVFMCBRp22r9yDsZlRJxf5cOSRD6+xVT7xbX4YRQ0GXOsOVVREaUBbyYvY+UuqS
LUEqy28wM8KjErA1Ymd2G4PjHFqf52qofZdTatwIA0lJbtVPWgyYz3LYSUsn+d7ELHU9eVpOf1/2
4zpry7uwM9uralJYVc3a2eWWKDkudtDpJ7BZtGrMzUzbuSmldbUAmLQ0Ie3X8c5d6d8t0ih7NJ6q
xCCEb1avoSCDwwqjTdePC/VqYLx3BGdy36MhP4TFcFFYerO9Dr5FYbOP1HFX1YN6iS0MhzMAY8rM
ZoWkMtlHhPcsV+cyk5IMTOo6vgRsDvmuo3vYaMkp1oYtdszUNVv9lmXXE8R2cgkk+jjfGcuNpxHN
VIfZ3WKtWGweoTGCEVINWgSP70yfumCtx4BUVNAMblFksxbaLo9MJDKQqhmn4rbDCrStmNY0ohwu
bLMfBjP0T0T3Ai3Ju4OmFO1WiY3hsNAaYukBtoqDx0W0PUit2HmNZbmmrBxkG71DFgUiKK/P9S3D
2Z4gW4NByKLvbIN8Pzn67UR4Ms1A0PMTGImrFAxha2/cNPqIZCDKLeg4836kDadVytEjCxgMDlSZ
d7FyIHxEcj1D54zosh1OjtcOFua+6tRdx7P2qqSFiZHWwqCAW6zDQ9asjIFLOyN5g+5750PnmJEW
y3NF9eU5U+XJJ0CMbpQbvJatvmY2cBo9YB8AHJ4IticMdBzPC9tkqTEzm647JFBkObc6ayJWB1BT
G7Ikgvv7MMouofb3TgvoI66wIgz5l3Jmo7Rjex+2HdG2XZivU2I99nGof6fle0wrPqNG41FuAAle
90LGZ/o7DaBDeVcQZndGKPT+GDAJ8VoZlJ6X1MOnEUccs7Gdmjut4Ea/neu+XeAT8UwQXH5qQ8bn
Jjc3W1QeAxHigcHqrxPkdm6taiaMNl/uTW/2N85KfjIwyHkKb+KO8yiMadQFs/2wwAEBfpm9A5G/
TiT0XUYf1LYGEX5z0dK0erIN5rs8a2nB++Ny6yzz5ywqUYqEb7lH8zjmBBhYVX6hvfrE2vi7AbIO
8sVkGzMnoYsPOMUkqVpnaFROw6zeYPKnLAnetHmVEUMdPebuMGNtlsN/YdWx7poPfjTu/O83eug8
k3uNtBigcBZ9USwFFwDnMXokdeVBU8IVIp7DlLNR9TtzE8BHZSye0GNNsVjVwmNlYFQ3yZjGV1L9
1Mm8MOk+Tj7hFAJGsjXiGz++P9kkQGYMMcDdsr7ivEKQn0wHtbcfIo2DCjqn2Goq41iStkpXV+MJ
RZA8LyviyGERAW3gqGQmuchdLI+KTd1jVcQkWlF8GGS9HRBv3dYoSfFDgqCtgmSrsK5urKPZoSYb
G+MwBsADy9A/LDWEbQ63KQfU/BpQdFL7Sq1OhJ2xpWdGtJ6bHZ/GQJTpHbNH7dCk2YlDM98E9jwl
peNR2Riv29hUgGubl0m2iALwlRvzJlbtUsq5m8TymDaMEeEYCnG/CNpWSVq3u7KTVFY+mdtxpu9h
PWGIyHm4E2/IER936QleylU2sF5mgMcZZLbx7VArbk56yGLs6wD1HcvafFBGZy+QnO8dv8zdWm+d
1dKjz6Hshoc202lf9BkUGAd8/LIatZXa1d7VAKM2vMZHmTr9HRHjjwj3qnVBgsHWjwkADPp4o8/V
jk7ZUwhB0jpknFVXIWjCP9xhWQzJ67LHc9CHJhK43LjgkENLgs6EFGjjFV8qiue5Xk0iIoYT0FIa
8gw3s5poPWotiNVo4NQjH1svcsRfmbft4IbuIp6VVpFaG7Wj4Palx9YgqTd5r78PBsOZwdiMEBhi
uS7z4SuyhfgTI7X4zUrHwgDBzkPqXH72hzsS0pPoQ+am78AfRs8pI7Yp2AxKS6EvvWCrVWRczxjd
eAbRE80G931+txqikXoeneboF1cqcZg5QrWraOh2iTriCK5Ub9VEzveEVmENrKfc/HmwT/DVP+b6
NlsG2oUZegD05INPmvM/o9sHnrag1QKrNTfe2FFTO+OlxkCT1HZ5n0qqm1ahD+QAGVy66e2Uo3iD
z8a1T0PFhaacqqrx3WTwvytTAg3MwFhp4wHHtoUjKwHsBD7e2vqivPOiyNoH1mHZD5Bbit3CDk0U
2yCmdDkQJlNzK03HsGDvXYbw0NQCs9G7VttMXpSJ7pbuASmlqV43My8ModNcduFjJZiFs1bZj2WY
X0n5IpTixvbTr6In21CU/mMk7Be7Rmq1YE7bhidBQjG05lrfxYWjuUUNQq8BNfQXwa4VTintHsPg
eWa7lQ7mQdJgthO5XYuVLTMlACL/hlym2ZkG0kiOZsKI/EtusuAca4IMK/MHS0gmuOM3DIYZ8zLg
1PFTVPa0PYfF6LMMRXzYlDnhQKt5Cr1tCidAEHtrOsN+WYRGM89LL54S7mRifTIL5++RsKn1gtVi
WoqXbuZVTRmuF2R97y3CUMZHpnz4S+bVW9Sglu1RhM/ANz/UECxHVbrqG51qZGaiLiPIYla9zHTH
2uHxk0U9s4OCrDASE7/rvW6dcsKM1n7wI/et58j3Dl2CJoICcbhMtA0aRtH34XosIpYL6A2lUT0F
MRTqpa42ZkmMVTKqimNmqLODvEefuJJFeLdsmSMS5EsmSq7WW9YKZz7igZ75LCtQWpP5gx+zR4ZT
4TGxbVbwYbhhexGghNDHUzOx9GU4tdUD87YFf79fGtha3wqR48Cb/3pWeNkWdSyxU8NNwAGowkH1
VHYXs50oTolRnZJ5TyRe7Kgn1cZsOG7z4Lj87dIqmThV3UNQHLOGfwFw7WpsVPPgZOhiUNZPqKp3
rKAYrAReSpiBpJUJQ43+AOI/IewQW6BKWv0BNSQn72wELSrsKaxvb3WWKqBDkjt/Yry1pFdgwtdd
U0+xcBd4CeorjQT6LTfQeUmsiJj1UH5M4DwrgBs87t8DAKJ5gW5p6NXfb0OW9z4hZ8ZU2FRX7M1j
QrXY3ZP+64AlWRxRVaMHsAC9Z3+C94DOEhWTauHw8SqcUJUWXMqpJfDBeYCO8DfI3pthbENjKK70
MdEt1b8pg9PIEbVVsg7lKcMApAjvjepyESwjThU8+bogvnO17LpUBty5DGdB2/wPekxtDJ9kg3li
JlUPdonXXLyGRymRjc0qVpybwQ9xqVt9t6/19K6cUINOmfeo+rSGdYLMvja9s9+gp2GXg++4y09Z
Xr8qw4jQzLYwWkUjA30bu63bMRW6mQLmfXqpKg9WV38PqiE+1Wjnl1rAUXERttBoLoFfP4fOGL5X
7UVoHtRBE3eZkT3C+gwAFZXO2hzRtlU6DkOj4eoNkgppU8es01cxUtVoqSYyL3dBlDdrqwQqnHbN
2c+CQz5Uxj0Yk20RzcPHQqKzZHv42Zp5wWD8Wm05ukrCoWHo0lAN9QMmbCpED/ud67UBHoG7j/Ft
PErtoqlpue6wxNNXOPWWPGOy56PpJUDm/mAyaIPz1h/7kqbKDxlcGZz6PvabBw1ap1IDd5zSVKO/
idRTrMs3Sxk29O/5sUZJyl2KLDKTe8hR1UGJaR4cGXprAzPB2u5RTitkaewVs0WxlRmPivLih6Gx
ZphgAWsJom3GmGVXWD7a3/TSkcFw3QjKlXiyjk1O12KNtrafM1uXGz8OpITAYFVu4bdyExGut0xG
lt+Us97R7+LqWLTpXU8aGRGvXPe6/kjoXfLumMEld0wUpp91oEQzzzLZ9VH+JCfatGVGYKV4N5SE
H1dXXC00XxZYBLKCbO1JeFLGHdvmabPYg4vE8DYV5l4r98fd8jzpZwbKMsRvRexmwrmuaYXdKJzj
bAa2BLVFuiLlfQmWEvF/7epjXK2XMUs/Wh6NZ7JOETl5U3gRBrPM5fmuZ3V6MjxnWom8fXSiojtZ
3lurPZYxh0dodDqsmlWHAx6dD6Td62wu6uSsqly0IjmgwkIwdmmY1FX19DT4XelqVYE5RPG35Jks
BeTCVgRd3p5GGdwu68dlg6oUXb8RSnyAtvZa4M1zs9JH1pqobLq85GyMTPVbtuWAaXkUjW1cu6Je
TJwNOkn2k76BeRlYDAHk7c6X5MctJJllROf3+BPttj8IHvUXzyQnPA+8ZFep+XYKjBv2v4weQwa/
DPYRl4Q9iSKzixCVGKNYXb8qVZ1Y4NlzWQ/d96EijFrxtXfL3SQGk9jrataDBvwwIeMILy6/U+2w
ifAQ0vR6mwOB2U79oO89YfkgijKgx4UZXy1V2v8oVOshT/m//zX/nbe8GKvQD5ol8+lfv9r9yC/f
0h/1H//QOXxj9pP/1Xz8U7/8y/X/Xn6baKH1t+bbL7/YZA1Jrbftj2q8+1G3yftP8fef/P/9zX/7
sfwrD2Px4z///S1vs2b+13zMXyRmLb81R8Gif/mpnJ1/kr9/c36b//nvO+Lif3zDJFD/n/9q//H3
/pUJa+rStlXVnDMI5qisf/tXJqylUbmrhL7y/1hzRsa84wl4ZfEfuBaE7gAp49GIsPS/s7c09T+Y
JEjTMeAGOGQtiP9J9tav5betOsI0Z+iYZmo26LyPhHa7o82PQkQDHQvomSmh3tp5xEMw/ORR/6vI
6e8X4pXAPyDTl/LDg16LK59DNj9neSkQ6lVvhqkcf/r0b95PjZ9zCX/Vif6/lzBNZF8M4fj1rxKh
MSoblIX5GS38K33MA6f9XZgrT8Qs8wCpP5GaySW24F9n1/vrQRWAYSXhhvEt/fp6cdlYdqvgIig7
GBCc5r5PklatftVkrGxr4OZbklX6RyaIzjN5BO0eKp0OD1WrWRBXEh+XAMDwVNdFe0uUI1fa2JZu
6lTa1ioFZZyNSi5QIWP1NjEkph8w6KaSSIBXduO9ZEmNLGHM7sA1RPeIBUtxK7Uuy0D8To31GjNT
iY9Z2fX+OnUszhkMd057SB1/indeTYXyWMukSK4ssDN3LCMNwbijYLOryZLTvkFF99qH9TRSTTv1
Kzrf8pAEJupzSYC423p5AdxfI7iS4j3Na/zBNNdx7BnPrVOWK9zN8tBkIafTOB9MKKQ2Kdu9zZiC
Giy8XL1oXHqU7qFFSZXrRNbWRviW5n5+MdRcHsO0xlJrkUnWeHBetm1ZK5zwFn+zQ2T0dZAo4jaN
IgO5Rnif9eT65s4+HQ3sQVnqYz4dCau/AXcbYZtTx7eGMIoMKYySvky9iFQX47O11hl5m6swAhs/
maK/LoySFG0tDB3SwIhzO5uhUV6FOkypVHjOOSoS80s5dYAq7LFT74h66q+gH0ARTCV7JBTNcLC6
EUd0M31la4zmgx1uutUcX6BI1ZqHtvOz26gNuzelMihbwPunz3Fo6pdUseRzQFxCwN7XC1+4R1m6
lBYleBp2E8HvkUP/6Ax6u++stmwqZJV2YsYX2U0h5G7L0Ix630pLsUCHiFAeTYatw9aSttrdMyxA
8W2JVAvwodlz2JPMCnmtdz6DWEthFr8HMpncp7ntD/ugMwTyM2fgQjTzMSUFIJqD54jms3c64x8Y
3v0QUMMhqEhRKGMWQ1s0wWfxG+S/NDFxNvH9+YjlikySpeGN6l0aq1CG4krZQdhioGfY5d6qieUo
7Fj7UjpJeS8mWEFxhem6Dgex87oBAkab6tiyZ+f7UFb3hdKoR4y09iqOQ+fR9z2te1SQv7eEBY8r
nQDZHbvGE0lP/TqThEvJuECfp12GIZ52Fp+bm0Uq92+oV5uyNfuVF8HiqEIWvRO5wWKo1bVlIiLS
qqS686axvs7Hqj+3iTXtHAe+Nv2WgBKlY7Vl+EmTDrdwVY1DugUmaR/UqCCVBw6V67WTvg2iTgJn
F95TtgBIDSb1Hp3V1laH8THJfAZZuZq5fVF4uzG0zbeKYIC1GPXSpT0hzjnvbHyjUXbbW0VxLsDM
/dXg5djSoGIaIXjpKRk1fVONRNyISRA7TKoW2JUgE7dIUpy/zNpCbtbnXX8u7b46B40KaFTzzNdK
t/1VoMfiXhH4wKmmv4/IKFBXqsd4csTT2EljU/WAySch1ni6lHts0wOc48no6ZbBpltlOAdJhyQ/
J7RtoTEg1pf2vkUwuubJfW1Fk75RAWeTqUJHxJWyL31x1TjEgiYOUg1GqEwrKppMoV8reFDdQdqc
SmkPEbOPi3VWdcq6lL228asMLSKVrDu1NlMTYRFt5+lPsZG+dUy6XEZOmJhxgz+MWdMeqgqLYujE
5n60sBePFYg2t4+rv9TGjs8aC+6j5rFAqdiTvuAeDdyoC+VXIIa4mjKhbwIkdYcENMN60LwE7aln
vCr9hERyiv2/aJrZsLPnoYhGJxs01StGu2+p6rUw1BUgov6YYqhrQv6+55fu2Cbm06SL9jpNrfrR
CSf9KHxr/DL6WAv4OYdNVhTWDmYpZgKZOl8aMKFXSjYlwDSz9IXPQ3sIrcjZx6qoN36j9zdSzJYH
XhwYYNJxc69Kp8Arqps8XtwoKbPaBfshuB3DQLfYAuKNByCq+Jhu4nG2IcAKw1RmT3caTfZjYuba
lTF2Ot+IENVGpJ24N4UTwnLO+FpW5KV0d8aQJNd6MpJdGA1MoQgt1cSLn5oI5bEL1k/Q1vqviqx7
c1OhLDhLzhoL9Ztes0SlLtBMFWsG5pxd3WnTMdA6dUUKeuRqdazC9NHI9400YnhFdgxggFGST+z8
pH3NQhjFEMmWjWCnV7WNvjPlNLiqHd0PgWRtT1F6nBovcHkk7LBg2Ws+IyyokdYy/hSrqRbB9bwZ
Y0Vc0yD5Vde71Ty3jsFHz247P6zWE67TXZU3Nosfzfpa+6OxgV9NniFZBsZaL4ZbIrqRntBGHFKi
LKF5qlBuRnOHbmLWcJDfrBAXeLSV0thVpe9ds1sCHuX3I8oSwhz8Jq+2mWl9RR+fvhQhtx5zqdZ5
INJEOwHMJtFUMInDcEG/z9ze9I9tE5cPchzjazPx+nsSANPrVIdxHom0vOEGY5QkDLiwXH9pVWyM
sOE28KuAy5YHVX6yJ6XYkNw4bWyYjl9MGv5PRr0fcNJLuWQ5Dg4uQzWRUXwsNQmF90BCdmens/03
QOQ7pY4Y8KmqcgxCx1wrE5k8RC6kaz8X/j4JQU7W0oy+jU0FyEdm/mvRM2Y/kWmKSmHwNE7HQJbP
ZhuwV/tzLfnBSDD/tLalmhTfYOSozz/+tE3mhVUyWuehxQ7v/zAVqE6IW2DWzU979hVv3IH3FHH7
cZrWMSoID3tPEN76c5SJ9mj5T4PVrQLFWfeatx8ZGvz5J/xn5W5buj3HK0kda9QSNvSzID4WgYgs
B2lCL6/Jn6ruWNQ7z3qh+pdqsrv1n1/uQ6zk+wdCGiYOBZ0XI4fu12rXGTNfklFyzq4ablSkzZl6
n26CrTjQ0a6Gb7LZJ9p+llfVB4LAd9ioPll0/OYKsi2TfslwDIsYMfuDuQPBpBRhYp27rf4VxsWw
qV+wx/obx0VTvba+oIMx3Hjdv5ZYup7//P5/93H//Nrz7//0cRcUggkp9WfmqE+aAEobpQ1UvnKk
YKr86ZO3+s9u6dd3+qG1GPK2MCfMtGn75nOE6sXjn9/NByz3+7f589v5wGvO9ZZqveHtbMZNuEcW
rNkr/+i4xi7Ywy/sHrOdcfjza84XyK/tEu9ptm4A+1exYHzoACX9maNM5HPo3Uxro96x4NmyXPD2
Yc332BZhtkaC7z/klvXZi8+Xxp9efN6h/fT1KZWsoaHY57Al6MObVmFq7327+OSe1H5lGv/9seqO
DffXxDbz8aYEBqtjnXHOEMW1vLsuY5TR0Q1jsBV9i6sk31S/PPn2w58/2d9dLRYqAkMlWUzIj1kL
eS87Gl/lPKHz3Ed8zOB6C/Pmzy/yz+4aL5BuEAgu5qiJj86quk2F0ufJpfOSrXAMFCbtfjAZVMfZ
Do/qJ6/2m9ttDiwnNQ6hAVCSDxeLYxB4mTbphQwdt1FAaeWcymgprE9mBr9p4pnN/PRCHy4MaSch
OMf0YpSIXJVgNF+zTFXuR0uWBxpMEPBKiSJQ8VgcS2gpQR4Y91bEINgLekVdxUAhJ1m4SWFym5JV
7mSBQc5lgBsEk0Y1iZlNimHBHh1g6HEJUpWgxG0xZDV26KS1fAS+BX/abo2j2hCjzKZkzZ4d9XxU
IgFBQDAhJ6/lbZaN6RPa83gXaFP1yQNe/OYqwl4Ld0HlezbVjx/56FfIXcr00rCCP00AKSDe0K8S
qjLd6ZXFRl23GvAoPgIIK6yHdY1I6RTIKbhFA24CJ7MweSpIsa7rtODzCZ3wimLGd9zKr+GuOrXa
3PRORzCpLhXwqHWJY1pX3T4wiuSz8cw/b3iHQBTV5M2ogprx1xuezFtHTfTiktv56xCMX0yt/eRm
/80l+ssrzL//0yOFEZ1vFVZxIVmFAX4OekLmj5kBVyhNPvG//ebp5QidukbjvXAHfjgOhCITs/Or
SwE43IrGNQ6yezJobv98hxOK8psPDc0LshkheZR8DJqtYbsoXVteFNHX2LSQlYr4Og867WbMxrsw
MZluZOONiUeYhfRtWbEYZmmyavMO0BhsgLy8VVuRIHqPw/VskK5rQitK5aRQNOiecR2qySHRkg4H
PvKhouiZFIgZbQo0xu1tMMNjeCqjtMRy1O6xXrKWyq4dJSHbCNWG5m9jIZ66iVkW6DhWzU56ZnjF
mrDWD4ohIujDQL0cHT3w5PXfex/RuwXASrddOiP83cqThRSLoddR7Yn/gyKE/Xpiu5j1t2EfXFVS
u6Lwe2oN5VIPxW2CoWWl+48htGfIGG6f9C9iCtMNePGRxl21r9ErIKPDnYgwcJ7F10p8UirUwbHe
o+qRPt2gVOkxiP+8g85zWygqW8b2wtr/ErXjPhhBoAr2b+WA3tcztYMBBF+Kao9MEWmEiCnfyShr
tYEky8wd++hUIQQ2A/PoNPFLUMmvZATUqzHu7ljFfvKQXDRPH05PLrpZXyKE+s/CywkhnE8xgowN
bo36ATj/2tGRSZBivvaPxSZ+sKvbgFAcBCdO8VfI3vpSZttoU39iX/7djfDzD/LhnrMa9EOoqS/Q
XlaKhiHT/G7h8v7zffDbF5nf5azfZ3b/odK1RaSTAMO7Te+VhgPcf4Wr9kmB97uHBztLwSDOsRjn
f3iNBjzTWPbVBd8vYmtrlSg3WARWKlu5//mb+emFjA/ioLwsbRIIqktZemvN1rc9QWr1J4+n3z02
pKTbNGiZdM7rX5+EolKcNC/KS6k1xcbB1+4OdXH58/vQ5oP44zU4r4hZVXBg81T/9UWsfsA85pSX
MGMAAX9DhFRyGC036HDGa2kEww+SPxw4tVZ7tEawsrE2dYcRPhzAJs18/fPP87svcD4pVWodIqY+
pjMLKNmlJtWL7nzTMe5Phr9B070Kg+c/v87SV3183z+/0IdLPsZ8i4VKvVj3oK5zd3ypL0Pq0v7s
lE1yarfOre5eAO4BNVnZV6wF17qbb8d95IqzfghePotL/93dYWvSssh7Mamd5ovhp2PPK6I4Qkp9
cSDwMUeGUXjX+5+86d/U0Y4kM4NbwyYm15iXZj+/SBqnnR3Jjtvj3EKVYEvlImF2M3XHXoMAC3J+
SxsMYfvJbfnPN8frOv+XtPPabRzb1vUTEWAOtyIVLVMup3LVDeFKzDnz6c/H2hunbUpHQvdZWAto
oBc0PMk5J0f4A3UkRjaM35ZJru+TCypB70IGb/xvVbK/eVYuFbHAHWjX4ailkrQvMlsSS6nyg9L1
MhmtYaUP6GLV0gPjp8qp8ulLYmKaHvhNDA/PE9aRZ/5Q6K2Zc8MGf/huHojrNJpC6SDMDgz4MRyR
qvKd6/vu4pn+8GfOx/HDawZQZw6zoq04padS/ZJW4ct/CMBgk1puHgou083EkqQRgqnbxd8KwRWM
/5lZM35m1HthGDhPSM/vC7YQuR+FGPrPnxcwtuAiSq12Y703tpre/vLopoAMzdE9FbV1WepruTJ/
5wPgXr97DUXBvHH1XnyEH/6CxUnBEyuuQql2W3VErhckwyg/Xn+GCzerv/Wmpak6x2TWjRCXHjp0
+BpNSmoGRmV9iiQTDE2tGuVJacvuoUDEFuXNEqnbBio5bGXoomoer9OCZGnCA8Q1+/InqPTpAAL/
Vml1oWC0qNz4yNGW4Z8WZxjVvkIWhcbNfvr18CWZpUFIXTryO30cbr3tC4X3x2DG4jPXFUrXiU3j
RgKqnImO3GHxPVCAr8hJdRgS8a0c+hcty1817daFaM0LWd7QmimxTu4q8qRFdg4LBbMqtXGpzIOt
lIRvUF0guCu9uRMytNEayqMd7hr6tsjgV0kp7m/SRGmFIN+wM8ocpPYIWZb2Lm4rifZnMobk0AUS
Wo90btdeo/8uG1M+VBO6i4LVWi7pdT5TVBLbE4sOcmaB6rKq/Ja1KTsYHcSeyreSh6w3vC/eIIlM
bGhFTAKeQbkshd+lFqfu1dT52jquEAZoKktC29T017GX0qLp6bBOUw//Fx7e1hgNaacPhgY5yw8f
RUkdtwmdXjzLQ+3FkgUoYHFvIR8e+fsc+ispdWf+Moda28qeMW7SIv2F+k/8rDQtIrA+E2yx9mG8
TtMs9IcxMQD/5giI29tPYyTfzx12p2wyTK2ktpnBYXznq2QAEJ/6rqlVM5kNwZ3CwI9Q8WPL1fUW
YpzQQQFtUZkWxR4B1x5V3A0GN8oqrSPTwWA7X0klHi+yHDNo9wr1gR6UyaC7mXF1fdRDEWLU7u2R
hm1/SsKIaL7iFdvai/tj2cvlvRExPb1xUSxA0P97jE1QBCogET6uiwSq1RuhL6zGbZx+TbmsvjYn
/4AynR3vq1c+7Ex+kJ7b3Nq5l3IYaL4i2BRFgeayuCKLpp9AHLQus1Z0ZGMkFQtKC+ahwe/r99Sl
mxCACWgWemMSaO/PdzGQSKxmysY1xHpVR+9y/Hz99y9dNR9/f5EjBbFcaGHB7xuY8XaguZMnc/iW
TsgO1Nrpeix5bo0uj/vHYIvjztgcunXGy9I5GqBXAZS1EnByuDi2oPTFPojADYo0hw5+qd2LOXbT
eGd2zOBQCey9mmoXMv8W5ki6FcWBKaosAzKw/PlojLCkaKJuvEQzsPVSMrtNBWnLDKRYZRATMWmo
UckoQJxM9di+Xl/c/CKurW3RFm7zULcMrtFMNu+7OrGVLNuUengjy7p0YTJaAQwFcsYko/+8HWDt
9UU41W7hJ9CFrHRd6JYIAQyF2ymsdtEorcF67tAM+Hp9eRf34YfAi6QmNPyMSDVil94qlrAB9m60
UC7ujQ8BFidKzavM1FmZB1MVXGOAlVj0C1GfvS+hF5gzbStE+d9Dq6BQfAi6yDOY3Sca01UX4Qo0
s6uNXlg3GgCXLoqPERbnF/sfhshp7Y6QgH0NDkX7Vfbe/eCWW+itjbE4x4oiNqlHOoOgnyJatgHw
Y6h+KkDXpRqzmvLO0+Ube/Hi1YFJMMg04H58tD7vRXMUG2atjZuHwXfkv7hmUahGq49KI+oxQgHV
eX0PXjxi/wRUlplKFNfoPDdur35LocBPX4v8RjJ0eZf/3yUpi+NVhYIFN6lx0/GbrMAuD+L19SVc
DKDo9A9l3VAAEC6eWZRXGn1CwEbHpvgJUfrGI7r4++SMDPsYNFAkff79GsZNWNWtG4/fw3HntdqN
37/4CnQk4uiZmXAYF+9cyJC1Ts3W1fITelQrUXqoQKxcf0YXYzDwUtHoVakoF8/IY345IVrkNj7a
3fjcTeD/ZRKLfx/FEPmg0qylJbJsiqSqCTpZbNxKKtCS+IYuJ2nb+/UYl97Gxxjzv/9QCQ7GIIhG
gMqDFb1NknxvWeGNVdyKsHhWWZJPlpW0bo60Sp0dB/Qhri/h0v31cQmLe4WPpRhlA8SNtto0TfeQ
Gt5Lh6L1CoCgcz3UxbVIEvBc/HwNY/ltCzEZ9I2+dWGgrGJEutAR+y8BSNYkDh54wsXmHYa2IdXt
cK36XjUPkrK9/vOX9q3BMFFkkGhQlS+yG8kQmqgQBrdJw/cojXZ9EDwlancjyvlTslRyQQb5PCWI
xItF5OieFKMxuB0+bLq+L1Afu76MCyn1pwjLa1YEI0I9NrjRvkXcZsKcQbmzHukZrRvLzV6nNXPF
F+9RX1+Pe2Nhy7vXSIpeRBLYRbPgYITFg8V48HqE8w8WCwPy8ff9i7TIPh9HwffBjlmDWw3qGmzb
RjT/qN2Iyxxu1v6tm/hCsjtHoy5hdD8PYxdHUxzBrIra6HajvhJkQMPxm1A9mKF8x3td6TEmhWOZ
rowoS0EOx7YGLgnxeAaZ+haxpWdk9B9HJdxVsP+N6EelU90gLd9Q2NqRLP0xdHiVowdIFEXlH4NH
giuW2Y305XxPf17E4vjLAoWkPo3uOJTI9gpb2G+a/PX6aznP/D7HWLyWPCyLSvaZTABH7EEFUege
Zs6oPgZruR4OAy4z1yNeaP7MIS1sJLkGzrH78PCjDrdJ10Aa9E/yS0o3meOv6TeAGLwLU9u38YN2
ohv7729V+LlG+Bx2PgIfvgdKYgI8Z4v3ducY/tbYTDvLbh38b0BX2sH631epn+MttuCgdILceYOr
RtovSUcLg63YJdkGhMD/7xNdbBSzGhCEn8dLra29Vc9ok8nv8G0d3emgZH5HvMqmJ3PjQr+ArPq8
wMXWGQNJAyU4uuFrV68R0YRfKTn4djqhLYHOqZxQsSd7WmNTcCd+9dbC5sZGmquSa290UfVJjen1
Ck94+OmDKrSzU/FDPpVH783cxRtvPT1cj3fxjvywbxeXv9rDqasJlwn1hnnzWhcfrwe4fPn/E0Fd
5NhlHBWMF7gj33Lk7PERpmpZ9cMqcrqdcl8f1ekJcY4vGBx/ux75xtKWLBcxYVRb8V1rhwqtwAcT
uc7rAS5eM7P6BvwBpkLLAYVSaUUhM4kVYHhOKS7bwm8ZVH1Y9JBYXzuo/NfjzTv+bGugT4xfLWwj
cdlFrwoRS+eeO2aAbg362cPwoRHafe5FN17apUdHsg/ISLJUmqmLpD/04UeOrcSXs3SSuEaa+ybb
9NJ3gMcGAI17wjob7GpxUlghyH/vvn0tfgE226BQCLVgJdwPa9kptubjrbO1kBOZW3t/pz1IboOb
hF2xWBbgTLighuyG2Ay/BTQe7sRJ945Iz3jo/jC3axAVdeKuu/eaRrrDCUqOVn5WTaDF6ApBNSmP
elhWR7kp0q0SpvoPZDukraBGARrqRozFpSl8aWqsOZUhHh1Bxj3MQ3BlMyF1tc+SoPyCclyMoUUM
Pwkd70epAOZTm6G6BayBuFxXjvKNfSPPl9anjUO2oKDoAKDImocA853z4SsxCBVOgGrpVqb+tQvM
4s1oRPMNpff0e8l7uIu7sDuB3sDeXsmLt0RVHqrShM1o4POUIfX8VM5+IRjL5q8Ag8GZNkmIZA8i
O390TxFeqjqU7hBuU7eq36e/M+x8/sS9F/xp24bbEiLze2qM48/r5+HCsihLacCpSN8wVlp8jAof
6Hbsdy5D6qlHEN3ofxdCa9C4S2vAYIPv//G6ut5fj3rxm0vPEbIePRAog4uwoz9BDx9VABjNERMp
O7eRIl4jer/JN2jXv9wIN9/An17evL4P4RbfwVxO8dojnHios/mLNK5rO3KKyUGJ/Og94c4zvWI0
5fg/yh/Z71sfxLObAOQ1TDhVk+hMQy1afB9SMJRBhNERzOTiZ6bM7JDAr7Y31ngjyhIYMZTI3Exq
7ypP8Sse3rtuB6hlWlVr44CZtZPd57vrEc9un3lZloS9hkkTFb2TzyeikzDiZKTq6nmbfjE6LT00
RQlvpWi7Kr9x/C4tbk4qdM20CLvscHhDmOIEV7q1Neq/kdwJ3yz8V29kgudBOOLcpKqlSwal6CJv
UTVsjmWpdDW9gzCQ3w9ssRvrOH9mhJBF2ieQZ5kdLPZ91ke+oAL6wIgwWpVG9lo3yRN0tvt/+2ow
3hVh1IpMnUENLi8r4KWNrmeu1EVuXkun3EO0qR2UG5+489k/l+LHOPMT/XAp9iNsUqnPwNfZ2X58
13b1Pdz2O/0Z8RP5JNnpw7BNn/o77SH8en2FZ9/xReTFgyzTMmjrJnPHXj/6Xgc2qxBFR+wzA0m4
MLvx2s7vqzmcwsZj84GmWBapaWHqtZYXc0rraJt6C9lm025aZ1pHa9+5Be4+r4QW4RYJbFzzMesI
J6IQnI8tTPlI1WxkgDEdTMu71FDvx746psl0nKbmtSo8t6uaJ4s5TVRVP6ioA+f68774J4EjgKcg
GSZDjsXhwIBHEsqgcJPBeoGX75Sp9w6D1RHr8UVv5e+9bu06ZfgTyfIrUvdvUj6+Cm1xkCrVaZXp
RgU8R/t0ofOAQIdLugr4XpWXAzj8gVUp7QpXMmuIC4hhVfBpsSiNDQkhrpfra790aIG1qTgsGLQk
l80dVe99KQDhMpRfhvYJSbSVWD9dD3FxPTLjIxVsr36GvtKAdqAgWLlD8q2xxmRdm80LyvHHEIXL
g2XlNyqkiyuaKfeQgVRdXmbBkpWlODnUbqnDz25G/w/Azbuga29d27fiLO6HvJ2SOtQrty5/Joj7
iw3tlVy6dTjPaoh5M2iormiAHOntLFLSGP3AEgY+sr0ePpRToe60JENKY8h8tElM60dcJyE0W191
cHdFI6lIyo1ndOhya+J07E301FaWOlQ7BipxYOOaGSHomGN5H5XCjWHGpYsLFIkhAn8GM7VMuFS1
DaqxYWQX1Xba/8CIc9OWuzZ5+/cbii4KA2pFB5C0TLBCL9V1L6ncVkogJsMEKLxnadIfa9X6Zpjx
jf108X7UFctQ+NqYYGoXuUAvDp41qrU7pz8I5Q8Mh9Om3BpdMn2v9F5+kKHCm0ivdYhe9g0euxg7
UrYksA9DU0uehBC/zRsb48LuA84ICgGMOeXR8pLIhUjpR21wwRpJ616RSicrkeYLC+gK15/2hcyB
5jj4OkMiJTrL8OI0GJEYkVxxoJ0zfFPTcX09wIX7gQDzf2EbcmrnpX740HYq9sL4YbtCV95F5iyQ
4NcrLaRS1ov4NIu5XI936dExPuSdUL0aZwCHUPNyb0pkV0uqX74k+U6IQvAG8/p/f49/Kj/m0/Jh
XWklISjbdq6GrXgOVcOjyyo+a/F6wpX5+pIuHDxWgjERyF40O5aPsDK8aYDh77bFg5q/g0GwZVQr
yqj8D7vOBFqOSNLck1/eraGWU0KWxEnH2cIl6pnAjm9ZIv65vh7l0qYDDahAYLQgmCwDUe+04QiQ
Vkk6pdiYgWTeoY9bPxaNpn/JxFKEuhOpa6nKkr1oxNK6Lkr9pRvxUm2zxNylflu9QTjt3r24sTAi
CgwTW+eqwIg97xIs6JiMU7rg4gVqyjbrONmUplm9t11jrVuFZnfsT38ktZPQWkd4SoYMgQW2mR0U
MZPdQRSiLcrK1Z80Gpp/natb8zAHKC3/AaI2H5gPG0dAKiTQJ8kNcnMvJd4X1PW/XH++54/3c4RF
DqZNjdkB6nQb5TdexqtgfL7+++ejCBQikZuFQqyron4Oksotbi2ek/gFEYfqLaxWOs3ncO053rP4
oD4IjwhW3JvPc56JxY+drZMDMhf0wLeVHW5u9cEvrncWiDX5W6hVFzVDWZVTnGuy20n6QZvyQ0xr
418fjXnFBjkHKK25NPj80kYxn0ZflF0VeQodLRC1Yr/IN8D751cXQWZiEdB6JnHLajsoTV/xOsVN
+9yWhp/SoKyGor2xkvP7mCCMKyFSi8yslilhpojwdiXZNcuwOWEWhtxeXuJ2EpNB2AESiFuBNtqN
JPFCuWVRfUBa1LiYqU8Xmx4efq4M2eSqW5wmMKZQNsVD5kSOrqz0b6HdreFlQmszdyMYu7t2d33D
nnNs2bB8FPiY0gij8l/sEA01XQlLQdevcCaThGDa6WNWPNdyh1My1iMrIUc+tx9RA/PFOntNEBPf
emU/kOgoBqIWMkwkyIA33sV5d9zEBIvprolkkUJ1tthWuuDXhYalm7aaNolqF7/mWYOZrfLj6AC4
ua/3jZ1t8x/XH8f5PiOqPjdDIdPPzPrPm1mAv9/G5uTS4dwMIoe0trB/HG98IM9PJVHoShAJ2PEZ
IDqVEtGPO8kN63LchWWQrRUhf7++EjIV/tbP5RTb2aK5wkWkkTItniA6v2Eu8bmnO67ZtVSGtlhJ
jynuuqumDL+j7+YKqfGlLvwvgmE9InW68kzRLTtcA8Cf16gtNrVoW3FH8pfagmqsMkXf16GGvEjh
tG0PxAqvUXXtldGmDIcv+I3YAQqDJioeUVXv5Lo8tWV630Yj7es62kCLscckx1WxhyWi9p1qm974
1OFHj2lx+VNsoNCV1pOfo+RoSutsGr6o2XgaDWU7Rv4d+lDCCht2zDnre4GBuR8UtoKyR4SKQafF
ziQFd5P5rYgKOxX8R0RZ0LfgXmr0r0kvf/eq7CQo2V2sjXZjUJEBTVlpg3VoZI5Yieiib1l35SiA
AU4exZTjh0dE6uWPggBuLcoQUMCwvGj7ndXqLxGPH3Z9eY8Xwl0HUWIM+te+Y6eW0UM/oN1XSU9t
KTgK9hIrSw7vefi7YEqijTkGzKCD8qnpVXmjh1l7bAGXeKZ1GFC27rJ4R6VRrhRBeAIH9GShPgKf
zBZjGT3nbKfF3RfMJDK7Bq6N3Y2w7ZGTTIz+iFHWm1VqB/S9dkWvYOJlrES/XycFHgAmynjScI88
35up606eiraMVUScaZjA8QiL4Wc4tZz8pHsOa/4h9byvdSgfUdNFV3bWRso88yv+NWuohiH+MzQP
5JlWqyt3+aS6TV9vSF2cHCmKkFQDI4hj2Xp242E136Q7nhS6+5iG+4JtlP5aKrwNGc0Ki+8D/787
jA8RthThvgvyweiVNbN9SnMzzG/kGhd6H/PFZ9Gslhl40AH5fNT9ZkKItRfdYN++hnfKVwt3xudm
NR3kDWh2Y5Wesq25vnEoL53Jj0Hnf/8hwwkmVCOtSWQsDUfxKN2F236Dxdo6dDL71rf/0ufsY6zF
zW4CF8u1UXTxdLFx3115whcwDl6P5sWtrvG5EMnfr8g/D3O+8T6sKzGyVglJW/3X8N0bV80zLpe7
4mQ+qI62NTF13kgp1K/RkXGLcepTv7vVj7/5PhdXdywUcSXxPnENdEo3Xef39CyP8+wh3Mi7wkaQ
x7nxNm894UWhI+leV2Q84ekkViuptQcYX3bimHv9iaouXumndI+c6SvkpK83Qp8NP3jgFDxzogn/
CU3yzw98UOWsEtlI6jao7sn7MXeR26Oor/4HXTFuimSXyWTqOBuukZEYQht55u31v+K8+vr0Ryyn
E0kaTqkXSK7CBdDBPPZwQcjSahUn1a2Dc/7J/BxqcVqLxApCoZZYr7KJ19EJQYLoB95Ca/S7d764
Cn7fOj4XM6MPj1hbnFVZDNS6JSTKW2vVVtfaV8H+OR/X7j7eYMR260Kal7D8Xn+MtzivfeLrqiCK
zLO0jQlzfBPb04Fow0pwbqW6/4/FzfR5BhegphanxYTdZwiViAwuJHc0t1czmCMAzFGq6/6t3Dfb
eHPr9pt/83yB/8RcHJeBOSxEHWKqLSzJAZpFk8XSScNq/MazPOeCz/cRzE8aHcDBAPB/Ph5Tr/at
aCk8S+MNbIWm2spxfKHr6mr306HcY4jwqrzAV5l9I+4F59ZtdGm7zrxpYHSwys5mNXQ2Q5kKEabX
feUVm8C81ey90JxjhR8iLG5cQfJE0xtU8mOuu8ds0+3MJ3MlOlSRDqLDN666S9eNpGCyrMEFJ52c
b8IP97tRYj2nCSrHr9lnp3AbuNJa3JU3qrwL83gW9SHMojxHg7Mo6FBQPU/+/w6Rvf14EtzgiRHU
Sj2FNg5m9z/xdclXGAA4qIXftzvrGH2/ReK/+AbngaGkkiGcYVjaAR5a5IvuoAtM0Cv8Cm7BFi/d
nswM2aI0uGliLa5wc0pDqYknN9XFfTh9wwx33cS97cMWv35NX/pM0b6l8YASoXSGKDGLJKyUmi+j
TgfX01ZVfJDKd6V7qZqX65EuXyv/hLIWmCatLhI/5SPc2u06fhz2My7NskFlVn9f1+0k55yEPX8I
P0RcfBhM1Mczg4jCFCGtf8qyfJXIb2FMZTFQvGQSfMa7dIhuPNO/leDZZWYgMoTAGY3/5duLy8SK
8U52wfp1jrhmehg5mbmy1tkfbZ3ee8fSQSR8U5+Kl/zruDWY1qeO4GgP6Y1Dc645MD+Bf/6Sv0/o
w9lM606xil5yx4O3LTbDTtxPtsfjBga4/W8fqQ/BFo+bhrxfyYLoFtZYHcaEFqKeq+VmLJv+VVPC
aC9pyeBgXiNBwqlHAXn40NsViPkOq+t7bb7Cz14A0nKzNrQsS8vGxSjERtfzAprOWunBn7KS1+3w
87/EmIt1ii2GxYsjqkQqpi5srqqxNrk87iZzOppI9F6PcukimHtbAMtmoMKy6WCWSpkkGBvR1K2c
Mmz7ra93loMwbrrRY0m/cUgv3Wx0llVJBEQgIc33+S6XSzPOwl51Cw1/AvEtov67vp5bARbf+WKg
Mvc6AgT5Y9OVp0bvNtcjXLrRPi5h8TmacMXydD5+dZze4d2HYeeqGd49MgoBXtT1WOfIV87Xx2CL
j1KZqMIkteqs5Gwe5CLyHpRRxqkKUd+DicfmusER1Wv/CKFwSiIzPkkR1iB1GagreOTBWzt12ckM
AixYFCVT7ZFL2m5bWXGEzKxuvNyLe0mj3ysztDLO2mYJ3ktpX2iuLjxk9EVEJGyx3rr5TC4dPsYh
/zfMIjcW9KyU00pzu416kG3zd+QINgo7+3yP+Kmd3Vfb/9SoBN3PJJhVARBY3Dya0Y8xVhicRang
PSdlvxG8BnetIHkfCsjrgh/12zA31TWjymHVl5OyondHF1cP/Fa0G7/w78TMuqVIdWG7zzkL3yA6
hueac6OemkPipadK/0lFhKr1DSTyhVf66feXxwlHDdPKyLraYBuGT1bxO8nXXRreOFOXwkDZUMGB
IPpwhoYxogGlDshmXvInME4sdNtiKhTgeHn9PN2KszhO6I53qPzmuBSjmFslOERGew235dpU1tcj
zb+0+EJAmFRQvwfdQpKwuOjSFEIzHN5TJWyUbHhnlE0bHYM7ULu40eEPt8Lk/dt/iMkoZIaW/DVF
+Hy5Cn2kFo0enUY1aoxZh6zdayLq3pgmohsrtdabaGYVZqCT/nY98sUGiKpBdYR1ZYCeWBwQXyCR
RMuaM+lt0Sc/ITqMZIldUSSrm/JUlKvo5RZy+MLeFz/GXNwDWAVHPGHDtcxDhA+8EXg3duWli4ah
pwnqjenS2XQESzU9ribF7fXaNRNvk9fpTin6L9ef3cUopqEZEuoG1plJgoBualzEpltBB9+lVoLg
RZrJlMWW6FyPdKmQAm6F9iZuchahPu8PVObE0K91GF/hrr1vdnM/Qb451bm0Hs4wcBTQVDojmM9R
Kj8tkykO8U3Sno1KO5aonvtWfetDf+kzzByDepCy4pw+WuAdm9PMPUVRHWJTLNZ4amGxSQlgYvKW
byKk+K4/vgv7jbQFjCUof6CjS8gecL1EN+L4hM3muBVzS6rsuDHH+sY3/1IYMqMZLIFE6hkefpTo
wUticEox3SP3xPP8/fo6/sJOF3cT9AFDmdnDHMvlcCaMk0zq9eA0N4KZzMS7dBc50w/T6exhjZQ8
zsXzUNixbiCVLuw/UuXZNZSZ4zwf+rwz4lTL4ZVivqphzqnYYN4xZHz1qhevQsW8Yb6GGdL1tV66
8D+EXNYnvTp2QkJINZKwHETAW5A2sfKjpSV9PZDyt7w8e6o8UzIEkFhnOKxSVbNADqOTNmTrjGqM
QuYo5+ahQqGiHpMd7jKx3RY1LRMzXfviOmc4FKAwbwU/EG6HC/s8hs+xV9sxbrYStaSc/EykfqWQ
YVbSg4Hn+8DtoOnmsemHQyHE26arnaRhZFKMj2ne/sIrj5lpgc02iNXMhy2cK/62M4xt20dwpAxG
MrinQpf4qiPgDVOskFaliF9y3m7yDtJE0UX2qBh/KJ3ekf/NN1B1DwhuOaNh4ejeHj3tAdVSjRlc
9xKI2jMSwXm8Q592OzSwH4UMO6b0vsO4tYuHVQM6K8texUhw1PagSZGdxJ3tT7C+BbscW7vHzWmo
kfmq960pro30RYn71RS4JioQITbIRYhBFTKPDNu8RHH6cF+Nh6baGcmzlL2IyaPgPymp09YmLeDR
kXA91siQc791xiK+CwMkBFpMonXcPyXp6PX1Sknql6h7q7saT5b3tn0QEw/rSmulxV9G70eIs6HX
ISUabHSrRNAcT+te2pfdhHVUt0qb5xTTYsYbQPwy3t5Rql+NGudoFZfA+kX27r3+QcHzIwl3hfRq
9g9phvL3vWYcisZb5f77oD3hzg01qXV0/9nLfiFt4wQqNnv+HVCv7azeUykaflvGU9d4TopjvJRr
d0l19CssVtNuq5vFMfRaZG/6VS0pd2LwW1bCTW4ijJI2q0KGEpCNK2GU7hIv/+apkHsjPVj5I8YZ
ZtHgnyPZhja9FGEE2EY+ZtWA50ZxKPz+Pk7lTdXhOy4Kj1GG/7LCvimKY60cvVb5FeNkKErRPi1G
B/vAtSnkyP6T6Gg/E3F47mVrm1opfqUas1L8tYdpBe4RtTbsRiYdoqD/tW1fFe1oRbiaNIDws+Br
bMl33K7rwYrdpBrZkZ22AkEUrcQUvVK40m9t3DOBRd5y1Vc1IAUDV2BDJlCUMaVTnAmzWbuv4nCb
Z7PzWGL87LXhKQnGk0LxXFcpf3cd24m4l4znNs45aelRl9mjGHJuW3OGWzBEsYYEKVZxgy3RDp7Q
ayofpWH62VX6Ua2zfZ5buZ3lyt5QHkqMRoomBw41flXkGkWm1FFCET2xeeuK95zBb55v7cz4RRs0
O8iPqYT0egQNlJenls99GAMZw78g0Fe9ch+ZuhNUzR1eRI0tlbqTSfq9nyoHFccZ0UxWsoIhGuL/
QTw5qfbLKob9oMmOgXEc4ld3utI54WTuplZZyX6zsuoBP6QI90rsOXWf4Tp2zRpghqDbtuErGFpE
h/M12kaOGD+Gpm93mArkJX7DYrWKLGvTIGYg+T0irZXtlc1DmGEuor1a3Ve/8fazinNa/kmwm6gx
VhWK0vEsYRVgexqFD5rU2Lgdr4IoWOcW8lFx4VZgNoQ+fbBakmFvEreRXOyRuVmLHiusGf4PeA7B
LUi+Mcvdx0bypFbZs5y1644Zbyx2m85Mn+RO+spIeB2VRbhB3O2Aee+wriSz2hiJmW9NpTyM7JQo
dc1cX8fTwFFFMugYezhRBC0w9xLbxrDdN9TFq97X30uvd6byTSt8c5eH8WSHgvlsCbxn/sTVmKsr
H0tkGbS2lWS0mX51EL35O3fXvyQX8id0QkH7zULlIqo1n7+SU6GZkUFiYyo1UMJSC9K9qJbqo1nL
t3reF0PN3sI0mhXQMosPsmKGVl940akVD2l60Kw7hMX+w2IwI5jJfUBBlpDCNKlCS6iSk69tVDwA
Wu1XAbD+eoxLxQcCCf8EmTOqD03IqtZzMSBIf2iOwkq3R1oCMbVHfUS1xhF3/n+BtpFV6CIJGgOW
M7BgQ9amxlN8UhtBfAzSoT+NdaneSJcuvR0e2oygAZBJpfN5WdaATaA2pKc87/+IWvqOI6ljIbX+
758eRGCGcXMzmdRlESYUJt3qVYXSrdlrO76YEOQxZN9i4r5OnXFn7W81ci9kuJ8iLqpwD5V2nFuI
iA9oXX7XhefrS7rw+7Qz0ZUBQA6mc6kw0sVlESlMckIhRx5f2ivGrR7gpb63RqE7b2vYm2fYRkOr
JTyahb8zKfEFUUAbo97ngFF/6KRfry/nAhzN+hRssb+tWg5RThB4Q+O6e8g2mEQH5OrI6dvae3Yo
tsJmvLv1km4ucd6eH05VHFae4RN13HLzYj13kHamY9zrP4tpre5ujbwuL3KuCuiuIZq0LBsBUY2j
4nmulmaugqd9L/Tf0AtGobHcBNhioXb+Lms9fkRoRqQBOlsYS51wrx7JEhJgDy2Cj7rh/fsLDEcH
an9gbNiBLA9ho6S+VJb+afQeIlBYRVatkqm4UfLJc+W9qB0oY2c3S8DX4GUXz1qDkDsEbXhqHMz2
9lOM69tq/oatzIf4i4AC/A+oBiBYlLV0kNaxEzGXj9DfcmBGX99sl84OGuYMlfjf/5hxfnzrglQ1
fZwJrh7RTizauFuJwxTeurHnHsDZemWaRTr4YBi7izunIBXNBUX4K+fIjXMwGbAa22hXvNyCiXDq
b8Ra3DbN4GW9LgkuQFc7mcpNN6LZq3X3NTIqSOTHW6PvvmFLggHjZAM1ftDwt8fS9zD2JR5LP0Cg
2U0V7ctC2eJ3juOYt62L2NHyYC/nBSoG0T7CITeKH/MGQhAel11Sro34q+cl9lQONlObbWHhlSgN
KwTvtynuvDEGY16I/mnyVczqjS6O2xEqCWhm8rV6K0mVK/aBy6a+T8XWxlvnvo8pHjL/YCjlfWQU
X4ROekrDn0qufCljHdhettU9cyWZxVbKfvgksBbVWIjW99Q44WAeSzrTkpAfS6FdyUb32Mq545sw
/CWU5Mxi3QaYkDP8FqDZJ8ZoY3Tl4GriqOoP5sjbQM73k6Q6SRA7DT7rnlDsU2VYD7KADaR8SC11
diw+NOSdetA8DMKfVAueaVeukkx8FDt/H+rmnS96tGqGjaAktu+9DVF3pMNzBAFcNT8z2cfeunox
2z/tBElEegf6uWnNGJRqsgpNcVsGbwhubczYu8eHcYXn2LuFHGKmdFsL52cM5TEh0O1STHdyHP4Z
fcQuS30TyVSjde+tUx0jeKsA6EdCp0bFb08zVoP0f0j7jiTJkSzLq7TkHtXgRKSrFiAGGHNzzjaQ
8IhwKDhTAKq405xiLjZPPas73WE2jq7uRS1SoiK+KZR9/f+RX/Zo3lZ94kn1M6pJ3qy2XkoLd4Kn
ZSO/q2oWSirZwDo9tKBKN7aQ+5K6p1F6K9p8p1sJ6v2dtIPBGNS50PvAGZEAFyr3qiflP+qYueqE
igr4v/DwDGcIAdXVLznHdLXDNktJFDPHay3TY/CiH9tbbsGjIYNKlqxtNd43ECd2dk6dnyT2S5nI
tZLZO9Zlhxm6HVLGr5kT9ob0PMLBh1FtN0o06GL4QqiGR+UpEg7eNZNR+rVco4rDDMaWagp79rmM
zORH3U9+kRYB629YarmDdN3FbwZ7cwCbZdyt0mdd/z0Br5PJAXqSnmM5vjr2+9a+yxlkFfoyZAnx
9IwhP67g0vqoWnnQdJVf5vDCklhoSp0/GanHM7zNZ/VmYNNOqZ2gx+EitfIG2RZe/U1EpLce0rrp
oATphLdabUN4rqqMbWsBJAkP+weUtV/Qz+xcuL7cN33q1Tmq6ZJwICQQA0fhykhOJLe9tC6Fe19o
t+CJxdqxUKwAgFWfw2eytKYNnClcQq7lSnHnQvaVlBxVzA9DM1+jDaoTdtCLNuUMHK/1PpCXpMld
SjPVBavVQ7VjU9jmMevGKK9nL5vsoKA3tO2jsRh8i+NvpRBz1X/09s9G10KguzckH0LmkAhuc5GT
1w+GCQcRBRgh6cGqysioh6Do5ACG7j7Ph5OB+ks5XfWQgMmgmQmVJj9VGa5D2Knk+AmtthkU6htI
qVt98kkOb7yk3eJ5te3j8dGiP3P7JWYwQu1hf+vE29ZsA64d8waJspX8gu1O7qvQUG9i6E/n/IWO
v0D53xqwykwtDjoFhcDp3aQ9KcrjIOYdSoNGdxJOt0h/XVA88CmFxyHaXxDXB1TbteGu1kA32bXK
AmJ1SrXnMIIFh1/3WSZdWbR5mizlzbHwHEgZjIe1rtrFJT8wiG64OVpdriNEhnUy3I3Eiqx48FsA
jpVy9rgTvyhFdiAj/FP10frFSuVGTfqIptqho80DiIlog9KIFs1NreBt29GDzcENdEp/Uu1XGYL1
Kik9qKrDq20jAZzOQR+FQChaZ2xbw6EFAI5aWEOaZlSzbQIHDwXNDEql15QavlCvEdhiXy2fxwbK
P7QI1em1LLYVKJ5m0/lV0oaNicJbS6Isll5g/DSzrebE/iw9lt0NUjm/gaE765QIZuto4F4NMSx4
oU6GR+epHutIIdbahXuh9GrAsgj9BVEzPxOtA/1myCROTiaZ2EE3pf6mMFkb0t7C5WJAwuy3E0s5
7GRi4z6Wx0r2YM6qenmT4NOYQI2bngPtlAblFTl7dmB0eTIq09gZpT6+woVx3lazVa9p+Vx4ARlC
BA+NNBSNz2y7ZL0melM5V1kPybBcRrHpbdDWVMLWgqhf89xZG7u2geRdxtryicEbDNdDlljhDA/7
lQ6CSGsWaY+gKiHBg7wFnMkXaZ7cw7e909jJTBIlsOdYdceYJ0FSZz+UrFSvG8fcfp/OXUp+DB1M
c90QTPBl+kpQj2q0KjmVto2K2GQy+jRkrHkFikF9mnR5vlGQuzzkQzKt5LQXKu/G58iLtItI8MsE
SumUSbtOf2hkza2zlxHl7u8HeGn2wNlDqwRNIBO0xa+zl6hTqYGvczKzaMg633CuYsNZGcrFp9Dn
IIsHWAwIopI4yQkFyUB6HsIynMP0HmoUUEQy12xcLnw4JMZQQhGcbuVMF7VVpXGa2w79n74x3X5w
0psqm+Kb1hhqX+FNCQnyETXq41gb2a6iRf1DkIlSyBVIo452kSzvLWbnP9VEKbfm3DnXVZ+zFWDA
he+O3B04V6xmQKCWS1lD1VC3BnrK4N/b68ojLttf4GKsvEYubBhEwW4BFVqFhvOil5hmFGeZTk+F
Np+cCuVjRcNlVo1FVMzK3hrXHBkufHsbb220e2Gqh4rL4l1idKaSkHk+VdkAL+VHRaFRgwcmgU3E
x7L99y/uG/0//gP//bMGUztNCF385z9Oze/qjna/f9Pjj+Y/xF/9r//rP77+J/7mP/9l/wf98eU/
gori0LgZfnf89nc/FPQjJhxAxP/zv/uH//b741+5583vv//xsx4qKv61JK2rP/75R9tff/9DkbG5
/v3zv//PP7z6UeLvRT9S+n//z9lf+P2jp3//Q7KUv6HbCCgEjnOBTBZ7bPr95x8ZfwPHHfMMLCrY
BLaO7VXVHSV//0OV/wYZICwAB2wmKJIJi4y+HsQfKTb+lmJDKghyHVAksOw//vOnXf955v75vf8/
ZijilP90NAvwCTrwDpqTYM8K2div50ibyuY4weY84Lsuc8m1HtQhPMqd3AWLw5ef1t6lyyYsAmLb
YFSwFZAhBLPUBgIpq8t5j5fLuJk3wHYFxaY+wkgNJt7+gOsOREM4tMFrfHxYq7Wo54MFbwPSIAJt
gELZElqodOjldc6kBgIJwJmHHkQeCQg+Z+HoMrDacNUCw1mEbYAsSnO5h34ifstakUkcnF+/Oj46
fLHAJcGaOIOqO51twR2+VYNGfZTTn4O8UkL9qBqdBUAzFuAt+Kqi0vB1Wue8Z/VMqRrIIT3AxwGF
M/26faYRv26CGgydKpj2UmTe6uHgmavidsubQ8yyBU0ZDWrB0AxGrfBr/BYW23Y54ks3zwKpC8QR
rDQiI8Tr5ud/Q3l0cSr/Gc4SymSwWz+39JlBIs6yfFCDPrB+zhvmjyewBsGsAOEbrtFQ50zW6RwC
V738xjAFwEEMyyvBe/g6xgEO1HFRKmrAnrNrfqRPI8Q4SeLS0FrJZi4N71OkJcKbSrXSM4ZIval5
A3smExiY8funU+ufR8O/VUN5XacV7cWx9v14nMVRMKvcqKcOUaRo9CV3COPrYZNfq9H/5AwQhUVg
MEAVgT3R4svpdksJT1QxXaDk+ZUfb2GO+GKj/j57oFO8wmPYl/drmPxlw+RjmXyKu/QC4tqEkkis
qcF0k18JtTxtT3DsoISNx7qHWusm9pzo+896aasLp1G0MsCMOXPOREEoGQkwnYHG97Zk+IO85p9+
cbN/DiF+wqeKtWy0tp4whHCiIVA2JRrTbhJKEGzN7oDxg+ZBtauOMKiE8G+z46s17EvnqvX5B4j1
++kHsE4uZdrhBwjalvojG9wWEIg7Sr3+gZyavRICoxp0Ho+U2rN+t0DqResbUqya5X78/CtEkvPp
V0CsbOKa+AyCMKNEOWieOliIa7fIIlf6cxF9mtBFrjTRTLZreCEHQ5o8yS04ljBt2I089yVHWsk2
l4yjs2CL10RrGXUrizF1vh2mUR8muzyUt7orheVmkN01DtWFwUEVASvVhgEC5I4WM1mZeWnPaqUH
YDja5F1KJne08D/n9/e74tJW/LiX0OgDKg+6A18ni3eTOowZiG+AdXjEA8e5PsKH6qo8WKGAMycn
6Ze2qv1+YTN+jro8SDuQJSY21HpQbPmjsxHalZI3enCpD7KoP4FtvfaEWmTyYgK/RFwcqqRmqiWx
Rg+Eg9Ps5wEh6P255e88FNb0iWe+NUfnJYZSuv/9J744ViR2SBbFI2KZAvACsXVY0QeyVu54pvuJ
Mq3cS5dnEbpDDtqnUElcHuTSmJtaa4/gad7BETFSIskr9smx2jNP7HiQNzJ37UA9vwwhnIGrHhA+
WDGirPB15dSGMda8q7RAsn45iear1pHHa14Ky7Yc5g3CHIKCgglEarz8em1nmcw0ofoj5q2+1X/U
O4K1wjznpnFtpE/2G5w1V1bL+e6DBiiiCRQkihdLgGLOah1RhdSQ9o7ULuwGCwgiG4ifNR7chY/4
JZLIlD+dlZCkAmeoRySo02+MvnNJ5aBw/Pr9EryQBmJAQD/ARFl095ZVipnL0pSKMH3AgzZxy1dB
KcxBBZ3RcVhtsC91XcSsgRgm8J2ggaIssjibG6AMk9nIxazFN8kt8/UgD2qP7mGOWbg99H80j3pA
xV3VTytDvTR3hg69KsQVnn+LjJtpjJFG07Rg2PGdupNggKw9Mdf+1cJgMSBRcQONuqO+UjW5MI/w
h7ax+/B1sVYXA4a9Hwyn2aAHEnpcnQ7QmbFJbCf8fnDnRwmElT5FWdxC2Ai502SIojfwrSjR3Vkz
I74YQQDBRfUHRr6LcRS5pNnJOIEHPVbAPY2hUSsr9mwXJgh1m79CLAYBgby2mlWEiM29QF7a8MaQ
zWM13X//sS4tQh24HLztoZAGfsrigMLyLBNeduJq08QVs5m3sEsxQ9lTfEgVhpq14dNe35QbaVyV
ZLj0IRXcOWL141m/PELGWOZU1RE8VyGn2tRevFYrujw+PClRoEAp90xCD21AkMxargfA5ya3o+qy
Q/erOgGIZ7laqHj0KoHvxL0Tyn6+WXs7XFrwkPdE0oDSGI6UxUJBCz9tDXGfSmDrGUIuSpN4aNNu
ZbVoFwMBhwZMGpK9c9T7ZFhpB/v0oJgH+RoXHT2WigXAYpUlj41JKivI+xoQSvifFdEAlGwwSFyd
IpqnkuYTpZ/DtpcSPZhLVCR9dZJnLcqsumIuGuA5fDHiDM25VoLVndwB3empErT000liO8cutGt0
ZUjsNxDYqNDH64xjDlg33ktNOQ3uMCVoDOgkBqNnJn0OJGiTqPsCiGhPddDodrROWrmeztaWiUoF
6lR4reDtdgb+MSspp1lloEREpau2K+HznvdrenSX7gzc7hAFE/c77o3F9gFexJiluYKIOd4yEOUC
y16/Fw9DcyNH9r9ouiZujC/RxKnx6SKk8JsYc15AXokOUQEZXgVoyImuwPGXnsP/DIM8CSsKypPL
MlsPEwO9LloDVS9tY0RpoFiQZnFuzI2wEF2Zp9Voi9s9yXWo7MDjGO8xgavJUOFqonpbo2zf/svP
W/H9/hrY4tqDpbqZ5HFjQB1xa0yzp9nVymjOVt3HDP0VQfz5pxnqoSSuSdAlC2ySuamRhk7VrYCd
lnTTs+lZrDlbytHFo/hgbWDuPopFu2qrB5lPo2EjheID6nB6UQL4ywcr14X4Ql+frcLaFUKBWBVY
98v1DrA1qyo9Mz/WO4DIaaRFTjBtstvyxX7j+7V3wYU35deAiyVPAEQBfQwBhYwFecn3mV96KR4j
KdAW4bpcwIUJ/DLAxZGtaJU5Vzbiyen03Gn2A4X/nvv9V1yLsbjc55wCpjQgBp11byhOjvP+fYAL
2YNIsODwgNrxublaUeld31tAVJOB/UoNt+LVs2LoO4mNqzLMFwfzV6ylQ1k9dLk00MbEapyCtnfh
wRsUb6hRtfcJbJQSXz3WKwfUUgVE7ACkrWBBA+6H4vjyXjWbsqokBuvzNuhhubUrfrbQZofH6xWS
9wcn+Jncp/fJAbTfQD/oUer3e+uQPdAjj+yVDX/p7WUBmY1yGZLOc6k+SEWnccGkP4+vbqt7UA2N
YbXEPO5nYGjBBNbj+7Uy2vmFD9VlaEGaqCFjipd+LGo+1GycMwM0GgGLKJxAMqTHomtWUvbzlfQ1
zuJwHlAoa8xaxJEoTLFjoC0gvweLkApkXKZP8+P3K/fC4SYC4lfraCUZH72kzweohJKHnPPcCJrC
Y8828WoodWWn8liAO3jQT/bJfHZ2fNveibW19kJZ4hCxskR4NBZlMO4E3P7r+a0zeI2PA8a7hwrK
YUDFF1j1HbsX2pLmLtvKHnq4bFv5tUc2TaS77Xbe5dfmBo4Hm/SXgUpCEaludgPFwZWVJkJ/PXq/
/rTFqVGPpsa0Fj9tysoQlKXBBJJPy0EPMyKp+/39PKwFW1S8rJwoA34d8hrJcXY9S2eP2m0Pinwc
e6UZV9do5mgrIzw7ShYpm/jzT5enUk9ZDs4j6Pn1aY7vbfL2/aDOK0CLAIubc6iRglN0gj4uk3HL
ay/9KD8fu0CUKHmUoeT9tnaHne3VRVSxxz4Nq+dtXBo4fgNG5MSdAPhrLHJTJ2hhfj++s+/3dfEu
/cJkKQFusi2RHhpdMEOBsQKR6PsQZ2MRIYQjggl+/7noEUyGZ7OHYHAQj6AFNgepzd1kePrfBVl8
MGvuh0YhCKJr+QZqD2FhxV7cVGsFwfNk5utgFpt9nADxmgCIQr06DjU/31mZB+KZ64Q07ED53P6L
tpp/ni6fvt5iC7M+b/W2wgTl1SOdK1dF5+H7T3dxCXyKsNi34whPSz4gglm/p+MYamyto7CyApZk
XZk2cNzq8NGc9t7gmWt1j7y7+34UazEWdWg7LeA3UiHGlDlPGW2fUjrcQDrgf3K5/fWxPh53nzZm
B80kQOkQhgyhDkpkEmH3uCuHmpjTs2P7UxCxCD8FseD7kDCGIHOSHClPj3Y3B8D77Iuc3GoSZa4G
Yuf330/M8ncxFwfp2GLvAteLW9vQH0ZZuqmd/mqw4t2ooOKW9OGQmK1L9X4l7sVs4dNYxbx+GqvW
aU2ZmIiLt/+mzCxPTnjQSY5bFP/Lg+gjLfsUau7sQdKhXhBoOZQ7QUzuwZTWbBJ8/yUvrkRkmjYE
n81zCbYRwIge2qVGwGbmGi31bKA/mLEGkLtQpsJR9Fec5a5iMcyQGwVxcGgfLJSEIZntDjf9a7ER
+mj1wYxPQCNG7Jjt1h51F84MAUOAywRSLvhmLHZba0OxX4ckUMALPUy74mdmrHbQLuQTX2KoX1dG
VkwU8u+IIcgzM5roTPIoOhRPNEoP9YH+gFb3TSUcIHerBYa18S12oD2yogOp1QiGzmW+A6xAlnvy
GMA/qPCUd+EvO1C3YP+ahrc47L8MebEJO4CETUWErUfmWbhaQMxdWZ1rI1vsN6VSW31uUAlo6uoa
Td0brVNWRnFhAwD1Az0SPLl0/Yz0NIHlrpcznlrMRPWyN10bUOw+XSlgXooCCxlw9QBWRO69GIil
V5bSF7MZlEmzBdZ/o2pkbzfJyoF/Ac/lANYg0A1QjT936aiTSuYWUpjAOKm7Ce5lovdeeqDC4NKX
HsBuAJtyXdX5owG3OJC/xF2sBalp1F5WEVfUuOor00t2GhT8id+hS97+lgL9zgmYBxviMHaLaDoA
3RbYQXaAcKVHXm2vOBQeEKP+96fbee0NDW0opQDACsS5eSZjUo5lN0+tbQaz44KmEMYQUUBZXPaL
gK+i6c5W6yLY4gyQVZr01WiYQY22Mi8Oc7oGQBD/wpfPDCKuAZtXwAFANUZL4+spk/Zg47YgBgSQ
2ejuMjOWysCcZQb9EtKh5j1ZRVOHZiplBwZL+zsIpNqYkRJ8Ok/Hm9q+qg0pL1cygHOs0uIBsPhZ
UtUpZtniAaCnijfCNkGv50OePJJpdBUO7gdYZmBUdePKrjovnonABnBm8ErDkj/T8E1ZgUYZ3jvN
c/vD2lQn4qsgvLhjYHi5n9+t9TtWAy4y9yzpTJpnCCjWuZEfIPewzyWQrjYCsTQ1fhGuYZzP8qvF
GBcft2gKjeeleDRi75RP4B0V1S6lr4Px3gEyubJhzg4qRFPRNoUKCbreZ1BBNNA6JrdoLvaBCl27
4UoAMi0Parco94Bz5Fbh2v11DlgSMVFwBWIBMNozvLM+dmpVNugFZgd1N47u9M783lWexZul8Mc3
DYomYBq3h5yEgw7YVHUzRWvVh/OjQvwKQNSB8BYCSx9T/ynhghIGIAjVLN7OMwpt+c7cgnjnk/26
avjZQbEItTgtOZMSpegQalCOBE2UpHZW5vEsQf6IgPKSjovNMZdKaOgI1qjzyGgOWajxjE9Z8WSx
cCCjz+TaGyBLU8BAZmXtXFqpICf/V1Bxen36gpyjLNsOCNr9tO6a1C1/6O8omA5XfSgFXZDQwCIg
v3rtFg7t0INdCX/5q/4VfpEG9drAR9YgfBs0B20jkIyAMW9NYO4UT3tUI7LWqBD/4pfjePGVF/Mo
Q6kZRysi2nCqzmeUhsFUhGQ5pHcNJF3r0NqzLBMBP1hI8GYBl2apXZX2Cc3NQgWKKKUxJEaocKCz
001iAM+YDXXttVShm//BhwUAB/4qcOQWSd/XeZVMCNlQALkBRTVDYRM6PllXBM1XtAFFEwZlM+vX
9zEvzSXKMJAeQW4G2NTimT8pTk0ogJRBncp3vewQTzPq9+9jnD3mxMdECRbQJV28CxYH65TABwlm
J/iYkAcCy3iDRNploMtK1sqz8byLugi1qItkdErTpowF0q0rIaTPIpQ1XQdAnz26aJvVrSBeNIuF
iWQW6i2QnoCqxhL0MKktidHowVZQ03zbKqq0z1p1sl3DKRq/yxLwwMFwUKoNPlARYlHp1/WcW0/G
nKTU//47X1i0GL5AUYFt5pwdrHoZy3CpI6KkphVukUE2SpZeJsM8jSoolrBbXmmfXLqlEVE08bB6
0EJYPPgIA/5HdVBJhkqPr3uVTxXUvQRMk4bkNTuueQlcuDSBfYCJAGBiCvKyRTwOXSPDFEX1ieJw
hcONT01hhzPqa0fshTWLSBgWTGJBNllCuAxeWE4NVRHkH8yfHiXiz1vc0BvnKt3GP21oox3iJxgT
r0zhxQE64FeBHwHwxVKiR3cquMYNeOpJFXzoa9kn0FFy6jb4fqVc2icAGiDvwAsJFrhLBKOtNU06
8QTd5WMcVo2rqF6TewSyDDfQT1d6EFRR8llJXy8NDhgWHAIYGjQ2FudAD5cL27TRClCSeN/r1TGH
5letrKVWF8PYsKFCcdnG0bI40jRkcYCwDPiG/C5lO6jR62ztnLm070FGwiggagHI0eIKzCvVirUE
8/SfSugA2UFGUbgErK35S7saaxBgViCG4Q8gTvBPlz1NewBkqgn1KfZkJtyFhWowwQFFzSBw0a5d
QZfWPVQCcOXBEE05EwivDKOpDGfGut/pO6u5b+7LIN6yW8nYNz8URAeQMN2g2rH9fkVemjRIoQBU
K2hSeFh/HaXOeDE4GspWli5Y9ND42xv9w/cxLqRN4MmgOoalB5m3JQ+KyCWHbi3GxuDBDIbMDI3I
5CHT2j1AECF4pVDpLdQ1zOmFXhG0XmHtYKM1A76ZsZjAFkZ3k91PVqDdWXfmAz7rBugel1cb4zj9
FPiUKWrW9tp5N9n8GlV88E/LRq66WtLl0UJLAnfhwXq2EmT5bZgD+J2ovgSb4pd6k59Wr8TzmURg
JDA4p/F6PuMH4bDqyq7iVmC/xtyLlTCVgnFbbaSA/0r7KOmOJIIeXrAW+AMx8vUuFoGB08I1LATD
F/u+SCqupCCJBmQr78wdBhg4LkQdgjT1+itYwkLQSEieOu9WCIrUs7yR/eSnIL98v8yAjTjLCoBp
AQENMv4oHSCf+/rtCyXjkIzCQovtjoBU0MawiLBUKYxVjfLIhJIxFP7qFEKJU9uOBzpn+cHqKSRc
jFS/6W1mhrSOkfDhLN2aPOa7UoJUIBwiYKlrjq2X6LUd5pYONY7CmbKrVh+n20FSjF3X9vahhwrc
VooN+9BwK44G6MlsasfuD1k5az4bY/CO2ml8c3SZ76S51EJHpvEbBPP0vUPLeGu0SQp4oaWdppl2
O9okvzVpwKPRYuCXWWkS2LnR+7Rx7lMsNQ8WJhD8GIrqZPSOE/EUD1sGcWovnQrIZBXQuGks1teu
Mmnzr7Is+C6dUE0K+4KYN1o/5fZmmvvppe3L7nqCN4vjy9WEAydVSHq0cs0C+3owBhjcmE69zdjk
3EtWWzwOEH+4TRTOH+DbhKOjllW4uxFrP1c8q12bpToKp3Gi8TBRxvRKHav2JCeGAsnRjETIYEyv
UwvnResS+/ccxxpqoBN8UnRrLHso6A/6UVFa+8bJmKN4ipzl7Mqqpeqx1MkED9Im5/emSkgo9ZQ9
aHpjGn6ryH3YOTyWvYwPHfWtuRsO0NcS7+oq1kOZFNWrEzOZwYwwK+8TgG+OSivbftsTCjLyDCaY
rdC3uJx6Pys6Y6tB+f0Nsp32Ht+FhYqGwnfO7N70tEY3HyW77KE8W07mHRqCkxqSnjvbnvfKgzkR
p3BlvSQyxNxn/sPgrH0rxjT2KawF2r1a9MxrMNLarVRKC29IswJyxEYMkZxYZq1Xsyy577WkHNy0
zMlOKUztgSjzfJOqsgzzRtYqbtmW8SHJWwjw2UXReHVR5domGxyzgfCpzVFMk+vA6VurcNu+m0pP
lY1kNycYnT1jHoaMUtTzrHSjWDVM/WDBGmiNOrpxCTqAWjPJB24VujryqAZ1TrDVM9g8gmbs7KWa
Ap3TWOOtNIxDYDSWsrUbyK7C+VM6kJQlYQbxyLd2ToWsKoHjcUyzSLfoBDGXoTmYECn2a4ugrI+S
za6zaBpoHZGhd2G4U2+9oEB0qlGU8vgsxz5PEmjTGqMezu1kb3PxQ1StrreDXHQbVZVQz1AzlE/a
mkYqyYywbKcuQoouQVdFajeKxhsflvPWdjRIfTdQqIlIEzTwlTaBxHlGEx/O9CUkQOXpTkHmC10q
DskR15TmOVTjKt7m4FDvOvjU+3ZOYUMHkyY3lhu4seQTUMi0izW3s5nhbIoBkp8M7rk3kAMtiGtl
ZOq8NuPQzIR2pvTO4dfoVUMPdFMGfRkVbKEbjZcA6FhzkcxuV8zzMalJHmpA2L6ARwFMt0WetRTA
+NzG4KfJtmIfFq5Q/BlN81RB1gSyRPXU77Q0xRRCdcqoI2si9SPVqAoNn557Smr3XhoDgcJxIW+g
x6FuMjoON6OtQKyYMs6hpjJz3xnqakc6lkU8IbHL9T3Hzfoq2zmsbAcIqLdSGdVjrMClIR738whF
k5C2hN+obSztZZmPbp7AZpPjKL2GM3O2s+ra3DaN3V8lQ2m7KevoJsvlunPhmNnvjW7Afgeje5vw
GCyOMc21OyjckneapMl+rKcailL1fFt2YFlAAKbe2Gx2YPiMc0NSjeQ255IzelY+19FoSSQ0Gwq1
J2senrtRy65sa7b3ZefEtwPRTU+BIWVoTpBpUvuaX9txZXtGUmmPfdwMDxqfgD8D0e+NNx2FRFhD
8n0sV9kNsSCABXL/8GxIKqxODb3y1R7T6UwEZl3c4a+61ndumslTENcp288ScwIlL2biGo0JXohO
ZW/ClepWBO67Gx3KRLnbO0S+7UEDnm9nq4B2FWNqvu+73NpmfLRfTHnkKswzs+mtUKCebLO6u+E4
Wp47p0qeSq7PPqVkPI7pPNLAnoCfd1mL0eycTFbZwZ6gLAuWGCRyZ0mjMIIY1A2DqPYvwMPtU4lF
DAnbPJ/eBkvh4SiVWe/NuqrAeBCl4c7HgzxTfDK08CSNATF/RR/L2Y1zbMCcPNUDMzOgkA1YOIS2
2r6XXU3Op6gw1Xk3NCaVID2UOPCPkhXmMXPSw6LUOaSXTedEaalDG0qe8DSq++tighfIKdMmit4w
J1BoSq16fJKk3rmDSpIayoX2kFIIezUNdI0SMkA7J07b69FxpIcJO9adge6/mXHdh31fTZ5N+zRK
EqsNGGvid9yN9lWWJ4ObFJlxG2skDvMBF0pSseQBh/Ts61aPcvusjhupBXpuHscMV8o4RIo2VuFE
gQYYlI57RE+Q2sRWExC8HPwmg40s8P7D1q6UGjJtRnwLX/fOLcv5Z1uBNGsY1IAEIUlxW/LplaDc
tVFzom6qbnYgNTZ3WzuxtGBMCT3ajXQLJ6zYy2BLC76kCpg+yeFjgH+mih/L1EgstzBH8xBDYQEy
ArMu40XJzAEdP4dY2zZ3FGQEqb234hFyeXrbwsfRsWshZl7JkwIQRQq2gBHr0AS3xo7c2IMJEm+M
W8BtdGkkni0V5hsclKFe3lhd7FWaMT4oUPqaXbCvIQZGc3WkHpEMeo9ssTlOulClcoYRgsUTUHsu
KNp6iJOOQbh9qFyFZKafQWf62s7V/ID6OdxsZEkOK0gJ/6xKXIQ1q6gWqPAUvtclXlTuVOey5VIu
w4UXWpaMb2ZzqO/MeYBAWTdN/Tu2dvdQGlR6BrdgfI1jExqEHQgWG7j84DgtcsuHSqvjWm1Jxkgu
p5j7NouVaKYVcpE0dsdSgzpymyk3CfpOIDsBm2q0UHfT270Rx3i5Z1TnPk3shEAheoS4caJVmQOZ
99qWrljVsqgibW27KoXJ9BRDsCxXNP2d4KojXt6TepvYZXaTVwS9h5yy1xyXmgeXVUgUdgxSZF3H
4OrbmD61xrfRypod+q+oGhAVN3OWoReepXIXKUbV+kOcpG+azs0N1NNqqEQNQHYX2PqekiPH1Umd
PyORzEpvmC2oXqZTkkIlcTKKOylJso08VcUQDIUG2HQpZY8G+m9eYtvpC4ShZq8peeVaEN+FTNeU
cM+o4Vtc1zbfDEYzeCUqGpGltjkqjbl0R+vK2UwwgFRQm4t5BabJe2WYkaIiRZEs9QUkznvuhEWi
TzhqkTTDLElSzWPcT7MCp2RLh2WB3MIKJJ11rEUt7p6cWAZ8c1IaGMRjfl2oUhdXw5y2J0OD6Bkx
O+VOxSkX4i4qNqPJuU+S2dSh6Fdwr9d7FuD1pIfQ9HEaVEE7GjTNVGzSgo5I5QANDohdIPlRrX47
jbq1T3GMG24+VvCxlkdtCABko1tQeMqH0m5ax1OM3DD9TnHwESfNCYmh9XdGltNXylIDmpRNnYSY
BDtCXq2cUASmp6ka2TU3KfR18rIxQ2TA2QFHzbizMKIESm48+V06o/OethRXdEFI//79O+lCI0h0
TUT5xBQKpPbizV/HWTU7Mwo18RGURU+JQFh0hVgGPa5JSSxdOiE7CuEVyB6juiAj6LKhW6HmXnd4
QARq2ByGR8HdigsXZxLSphDwIrwUwRbpN9Yu8WS3eLC2+dP3wxXP/K/PUxNFBzz/8TTWgbde1C6l
5v+x9yXL0SLZmq/SdvekAQ7usOi7AAJi1BSSQqmNm37pF/Pkzvxa/Qj9Yv3xZ91KCUUpMutaL9qs
N2VZpsw4OPhw/JxviNqOdxnwD3r8HOpIh8IiJMH3Qc5cghEFNDwGFju68MtLcBIC6K6oOVrj7/o7
tMuhlA45F+UVIAHfApRcwtMeoqgwfXCnO/NQ71UvWTHo7Lvhj+8f5cwl+OOTLOH8+ZCnZWjiSXDD
gg/Bi908lNWlZuKlIIuXKrSumdQOQeL8vYV5vNSchF74cGdKKZ/eKVm02/jUSBxlCKIH2it9x13r
hNLClfT7p/DGfu+e9R1UZS5U4s5Olz8/5C8gyIf6TUJCS3RRQVeF2rg2vQ+zSyzlr6W+z8Na1KXM
iZTY6TEs62F0k3v+XnjYrZWr1G1WzWOP/4G6tTxdqmcujTvnpfhpYszf9MPICjZk/VjOEwPuURpE
jyB7FjTraSse5X13EAP6eZdqMl9hcb+CAoo/M5Xn0vrnoHk0iVqoILJo153XAY2eezAHd/qfkO+F
I4OD9YBkv0Y70W7hnXlpnl6Mv2hMGXVSVOGEzwm7EFd4WunAVGTum4rd3N1L7gyvgcF0gczhcAmW
d36R/Dn2RWGMEb3JkLaAasWPWn4/Aw/j4cJmfjYGcCGo95lQ6FrSuUhcI4NTMT6q/m7rN0lreeIS
KufshP0QY/77h4lTD/CwLUfEAIxhpfa3ETRozXg3iEuQ0PNT9EOkxWzRODqUWo1I3av+Hq/TW6gE
7Fnmqb4OiXzu6sElIv38i19Ohw8RF/MjhP6pTuX8/uBEUUU7Y0hgOnLD8h+Syb/f3MIK/BBsMSHG
XO+mvP01POID0wMrpmeIhXrQscUiDN0SDrKQCL2oQzIf6N8McnkkZMxQjBRCor+aaiFQgOs8MBxt
262mVbKKbi8hzM/0Jz8NlCyOh4lWpprMbzXb1y/FRl9BHwf17xzFh2AWRLi00r52GD7HW5wUitDU
UXJsbfZgufBxSJG95a9leV+VfMXFpfbrhQWxPCNsSMr1CZ2/o+3I3ayVw3wUd4adjUGiAoNzFxpg
f8E/fh7Hlw9pz6kU5PNmpvjnlaiUOoGREKh6RmBtceR6aWBcV2gOYd64l0h6Z5cG8iagMFS4iC0T
J4L6cm6mCDYILHm817xz0/R3VRAnHy52a7529vAJP0RbfEIohOSqriJasc9BAiwDw7Ne585e4V46
lM4d8RSHEXRdDJUBI/H5LaZEGGqvD3QFwVv9oEDX2+9Deem8/TpJPrVFlosuNxgpLW1gK1275fqu
xKW6iTZ2e/t9uncmS0Ic0ESBu0Xe+cWGY6CpnllSRZxg8jW/umne8q2yUt/gzOV1z9Snu3F3cYV/
nYmfoy4+F5NFY1dkYlCjgwYXejypy/0cuKdsdTmL+HrIfQ62+GCTztGNNRGs0AenC+Ge1GUuGhHf
v8mvUZCrfJgWi7zMgoeJVRYjbsBw1RLhnramI8fH74OcnXvQSDLhX2eAeLzYGWFe1uAZgCNmabYx
2jDgvXb8N0Lg2jVrmxgGW2JjolRjo4XkfyWi9Cmn8QY3/JfvQ5xNq/C2/hljkRJUXWpEY4MYPbYF
D3CNGH4AABjBIS7gGxuZbDF4MXb80iGWW2nryxjDr+sLD/DhERa5gjJKlLliPIKWPNfWU0EPtIUF
Qni6MNSzXwyIAwBfNAb148XkyxWzqqOJ4hbyzG81j50id1pTz7hmowOYnxttL4Fwz/UxcTuHfMws
OQI24yJPqA0+6Ql2ZLxdKwBeNHvr4NJ3NYNGZ7RqHGg79bFEd3VyB/S/YkdzytTpduGm35uhr+bg
0bjdywBo4nWbu8rWWke7f0dYcf4Afz6nOUs8fkgMiaJaCSgBoMH7EDiMXfj7lXeFH/nw6XlSj/2T
HdB1MgXK5lLT+QyQ5nPoxTrKKk1NuxSvaKiIazToVxqN2w0hPCcGpxTXcjThEJc5RXYv2LosL8lE
nF8BH8a+2AAhG630mC7IAXz5aAXjiuZb42eEE7lztS1SgF+FK38be/zq0tFydqf6EHsxJcc8sju0
EnCpyaNbM6arauBvUUjXF6b+pTiLHTES4L6pGcNBuekzR/PwTq13lPQPljdfnua+BfXK46Wi0aWw
898/TCsoAAolRPcSnWxoAYIdn9bwn72UxM2LaJlLfZy8iy0M6YHZdLAC+SW5Zrj1bXXfeQB/Qb0W
/VkHO9ij7seFKw7hRajCpREu9i4iDSPJUA5ftcY9HTi63bgBR5cs3M9lxR9HuLjbmA1sR/iE9wj2
wgQ3jWzbJMmmHdgW/MJd1dd7YRQXzrdzIwPkFIWwmY2Cu+/nb1dV0cBA/WVAsQEIoqRuZdxPkXC/
n5nn9v6PURaLr8pywXsjRkLwKqIMvdfHKd2k2SVpjEuDWayzqhr6yYZTy8qqRyfpHs0iRKskd74f
zLnPxNBugIoXAJZfpNymFJ24cX5lKjrTYALoqbyrDBMiyqFFc9SXx2aC02gS3sCRRq+876Pr8yCW
6+Bj+MUi14hoJNAVDHKuehBfjSt04wPptndsN6+EYh313uiP0I5MPbTYcJSsbC/+8f1TnDtkZ9Fy
FIt1uD4vy6dllibWJEpgtVLTTeAY00Xjhdd87mPCJZ6hzD4LVC4rUYKiudAJgY8Jso3fYPrDqNeq
V51KLmVHX6cn0gUbKNaZawE0zWLeNIBhECWuGM5v1c0Ml26769rNXWiKbOU+hcjEjH/6N2pdSJNx
U5snEvBYS1Qw+qdqZlOMkKKJvM024Q59QOo2mxrCo/YEQcJ4Q590T1VQ6fv7CFoE/4C2W4y50CX0
qTlQYNpwFSZQ/bDvKtu68A3PY/o+XHYWkxXCa3o9NbjsRJtZd3uWVYeDWxxIv1tVd0NQH4sgCr6f
m18nzufbx/z3D8dRbMEGp5a4ffAR5jrjm9lxj1SX5sylKIvjCGa4qkJjROld6JARz5hgwefmq2FX
e71nDw+1Pxzi46XBnZuqH2+Pi5NItF1H4MiGOWNnXhwf0eNz0Mx24vT+v/cWF4dRFw0TJyOuw9Fw
LNOfGbTtkvH2vxdjkTebYkyEXWF2NPyZNPBcqYFXubBTnX1hBgTpsI1AFHBJdC1HjSv9hBg9LYOW
iKBVgGZrFKBa1M33wzkXChJdCIRcBOWexbcpmRBpwvFtbA2N5/62Yy63YIur/21SLTRTmWnNMkQ4
tr8EyoGQGjpYyKKEkKAT6KdwCpR+GszMoupxZsBkLtn8heq8/uXsgZQ91J/mezcQwssRNnpjTjar
7NXodl51o61ni8+5E/mXxJEvRVtMQYAgEuAFaxvQ3METb+2hWQOAGQwv0H/2LlUTvjKVQblBUQZV
upmtDObs520jITB7t3tEkyseMBQKH8urWQE6hfgZqdzptkPfwVgD33OpGnqmGYkjdBY3BZ4b18cv
B4HsJqQOGl81dXltdHft7G7H6wPTOy/RihsVsEOAJW4U5d4a2XYc+KOKFqljGXdigsdiTzSPV8Cx
qHBco4ry1PNqV1aa1+TbQVMDq9WfRW3/Ae7/W2Yth/gVdrvle/PZmeWzw8v/c5YuFlbuv3Z0CV5+
/O//VXx0dJn//T8MXTTjN1C4YOMLqjube9j/Zedi/QZOgk3BHsPfUUvCXP4vM5ffiDYj+uftCUQC
8Oj+aeaikN9m/g5cEOCRAS9J5Ah/z81F/WziAKIOs+3ZMAaay0DYw+3k8yQH8huVLtjJN3WhvgGx
OtVBGBl65fIJSlwBsBHlSQ/hsu5MIqY/4ZYJUGdJiWKtGkFK5llW2vXbtje1nRHW6XVbj+WJJR0r
4GLdxCnA1o09XKlTl153UgJpPADS1B1CiJBel6aqFGsuVUt6AlDCAm2pLLxSSlaebJOPgOLR0Ey3
E+vwH2rpWKNWL8zmejK18pQpNfwOFWRMPik78z2eYoW5JJt/B+CmtPMBz2PQf4sV7W2kPDGdvEFU
minWY8hKKIv1Pcg6DUnCq8RkPQB9CaPQc5SlbO8MlChsv6VkOok0GryyzKEJ0hnJz7zis3093ACv
Khnh+aJpGK5ETwE17ZtOh6RV2+KfS03wn3WYswfgZjvN5aoBQ74c0l7SaYoBFnJG1QEiSth0SqQu
nsJBbdaAPJNNpZrmu51W8qmJ9OERotjlm1QFWr6kyemLbbS0duuUaW9qZ6oiULIRJX1uGjT1Y60D
vMVTWEE2mYz6jaJFUoPLaTPcooUVSoc2gBgHRTLiWqTgtV7lxdSXbtiP+vUE6g4kQizRvmadVZ4K
nXOIcRfwuJwUKKk71iiyO7VQAVxvpEVCp4SjS+owhfUveZ/HYTDmBYtWY9mHVwDK4M7VhmV6H1J8
I1MfYENgjXaz0xVYHwKXVmFGCdaWp16M/Dkhav57p+iJV/F5SHHWqmvUj4fHXjaYWUIdrjOzAzRc
LzP1KokM8mqyAkFEPdI3WvHGdKJydk3UU0zghLTpiutqDdfOMgzXvDCTyIGr/ZjDSLAgT6Jv84Nu
dfiFyjJ7A+YFUuiAOVXs1Yzt6aSDHHE1ZdbwqNoJuxorjg8FtFy0asKs37QyH2qHNVlcOq06ceD9
UwqjnJDYD7kq2QPXwfn16RDBhrUYJ3DFYPHOepeFkULdqYp5uLIzFr2YE3zmvSnVNS8HDPa9oqS6
AS5sEE43EuR0LKKx9BStxaTNFAqrWwPmVEBS1ZFwZFECH2xI5iWVbNZFluVbMpYK1OCTeFMkMvu9
AKqNOFCuzZ+ssTGBF5sm/HgU9nKvttPsH4aVYRd2dYPLeUUdnmXyvRcDwC9Wi7kHSFfxbEKU+KQI
M3wtRcd/gnlHNigUdOlaBYzyCRjbsYcrKO8emm5etqZKjMHTx0mAzJHW9g2L+/IxbROIalMmRxjF
VsDu5m1C4KOrVvKdZ3gWYauY59iQQjgq9Xbp5Gqq7csSfx8aC1uDLEn/My2G8aoZAU11bJCPb8wy
Da+sEJ8I9AD1lBrpcE304cmWPVZRCplt4C+NaNPL2X/TTgHzMlgKrJkuI5W4YA/OT5yGerLTSyL3
NiynA4gb6xo0h0hkOUCAqslG6n15gipquenbxn4klZLC/aoJMVBgCec3N0g8fZz2G60wKl8diHIy
mDll66Sj2ptmVs01DFeHxyIR0gLUR6gnEFNRg22UXr8GuiTa1HJkr10TwdQ3iWBnlw6pfAcJNjHd
QcuzztczUzkVRmbftK0JEBxmQ/UEQWINPqIhxTQnet5cF5lW3TDAqnf9YICpMIpEXdMJrzivxy7Z
RtIu8lUMovieaqX6w441/daC+vC2jPH7kIzHMuUDCyH3GuV425inDbxuUxU7ZTuMxGHgQK8HzTRk
IAcN93IllJjsrCpQ9mZMWtMq6gQgupXRzmaOxjjdDNSe1oZGrUdSDylgevk8iaMxH3FC6JpSeBBA
1tDkViRmbzUqJxbzaNwadOpbN4PH0WaYjBGcNIWN18nUtm+GldH3Ma9Z5ZqJCNdqP1kQeaPiHXq5
yk8BT1Lu9T3MILbY0GdovNHXpVPjhUovVAscFSOIFfdaWmaxC0eHfPArDhWLDLKBp1Tj0UYQs0cq
38UNcfhYY2CgY8ttSoeucNqSWzCxjswr9HgJiBVgOzSkhggpEvSNUKp+q4sa/pKpXY+gMIEl8D6R
tjrIPI8PManJnmYNC2TS0C3oMZmLfW7wG6UJMnjkJCrIyRXcW7U4Rn2eVRCFr8MCimaUejZkwA/w
6GzWIVzifG7rsdc2KdxKoPbtWxVuiY5ppH3qFDnA6AOyxWCE6ZkTT1Pmg+BAr9oa3AdSqcWmIBm8
p3N7gieQDLsbLOvoRxxrQNXKEEygolZWcFDNdvmUqi4fStw5DcDlV2Fk56uWtOZVn5qlO40mfU64
MT1lzZisclyV4BtNQxfsZxX2vOXgjH3T73qTxCsAasujkI12I00WelqaG3sSxvVdErfjRgvbbqVy
Q6zhdgwBH5SXCy9Vuhm3X9bGoQrjeDUYvPB6tRe5M8LnxC3jXN9SknA/U3i3xZ6kenXTy3vBlXLH
CFhFiaWnLmDh4H8xI92gs6e+gLyh+AAB914CdcCpe6mY4RHapYeGJcU+BGL+utPqGbkrcLMXRRYg
6VZWKW0HB1lDFISFYfptEp8qi4lAVbI6oEAYXglTGQCPpilEfkh1l9UZ1naT967MSsALQ0tz4HCu
eQooSQ61WxaMlER+rGbmRm/63m8LDmMAWwDt1KDJWZqy25FyfA5VTfoijoDVVgwrhAB8wvJNIdTC
T2ksYOKtR/gtzVrBzjZ0QAA3DhQKyJ4N9/ZgKLPpURYhvy5lp7ggBMW/t6oJQ+EBT54IVbrQTcxv
p9wIr6vEBqQe3JZ1g5TloY2S+gUgJorbR8156ggJjbY6ZGA4tDDWVMEdcesMTAtaEJALqVZglxV8
DZl6up2gMuWLSFY3ZVE+V80Uwc5a7V4I/F6hFg/xIDWJqGtNFuiQRI22yPvGfRHPeUnS1XvwTbIX
cDTMTdS3wHHXIBj0NlKEZKqjnZJPDRDtNN1NkwXLT57wuzIt1A3oHnSjmHa/Cschc7EPUnekUxNU
RRWvKEMWwBWA2mRr5Zss0o1rPRQEHMjcyNa8UptNHOqwRQdrBojpyoZmAmheTLTTzmhJtWLjTKxR
KrKmo5qEjorP6E/gJ4D7kzaQiuBpcsxVkhwnbVRBD8oIzAkYuaUqhx+7IvItHUuyA4AyXyeGVmFH
zcx1JGtURBqklUfWxgY4KDF4OTpoYRuVK8WLYUT0AJ2rds1taT4NoOi/AOhtKM6EA0M6STumcJvL
zbBcZXlEDqaI7D1sf/hO7WysZHAZfm/GXnlOEjkkmMtT95CEUxrDFF0m11SU02oEodJySF1GTpmF
zbtdQdo6Eg1fUVPicQqNVptQk2xdCQXZCYICts+HAuih2HKymGWBZlnNbgKFbIUtlJ6iUZHrPMnL
fcH1zjWHOlp1dQ/9+bAxNyLSpwCsscqPoX7sweo4vrErrp0YL0BNrbLJM1tT2UXSSK7QdSLPMBvM
tlWexDdIcio/m0q61ssS2aTGcrpFnqlvTRyYnhGCXtZ1rXbb54b6gsym+dmj0IJVQmCGPtWWawxZ
5hV1bzuxVYi9XZm/SwqeAstBi6kBiF8Bc2896s2Q+EaZi6ty6o8DmH8c39PnvMl2+PDlQVeF7Qlb
/oxyrAptpP0hH4bXvGt1dSXrPtwbvcmPYRoPG9aE9j3tIcTr9Bj9KUJ+i0NCoCOZxnmFJAlsHNKK
/paNmvaWwp98BRB9loFVMOI7jyTXVvoELQYnVsNkDzPlDgzFBili7mhm3orYK8xhSlcAQ+ex5oRY
c7dFhuTpVquNrNtJra5TsqlD07gtmsqAklfd77HB4IWYbDAdAs6oXAE/D5H9fsisrZhyZS1AzwqM
AQ/khBOszEEEyrrSqxmvEqxLS4X2zBhjaygrsBYz3Gc2aZFLuEC1pRkULalPRoTLsT8I3JWcmijR
6DFQhOhOUjhqTBKO8C5yn/BejQ11UxrYQO126O9FojVXsLwPb3PIUcHXhqliD9q6cqiRCAHbMITF
piq4Fa8ammrQa+C8VZw0K4HWiwYDvRkbxKeiZHXtMdBKtmGbTtfJaCQr3QJlzJEdDlGvJlhofq9B
rnE3MY2/6ro2X2y1Igi7AjaLqiHrDe9J3d2UNTELb8y6CXpf4Gs4CqHNilD8E7X6UnhVVOUHwwjb
w5iWlSus3r61lHbwiriguqso/K7JFVI7QsmVE3pPymMjIBkqGfZh1ulkTRi2XjclYG/J2s43Tdg/
cyOL9kStigeejQJO4P0EH5H0Z5znxJMhqM1aHM7H5BtSsmEDavXOTq1HU2aqU40bO8N76BRjdDMa
W4cKg8C9Bps4ScQzvJmidYRtwU1UAZ06m0JuoMhGp+nN1zgZj61hP+DAhowfL6+YiB3wtNEDFtA6
MnAuyvzI4YUCwVWQobjUVzlXNgOjtWfSGUxfqsLl0ngqdGVycbN4SEDNdMmcZAodUvIkSj07miw3
ybIVawZjm2fKWomAiRySepuQ7lAm5Y2MyClkoptpMlscvPaadbx34xicGF4L3xYTbl5p2eIyhF/U
NbsOoD46+X2e/y5BomRa/IpiW+XoOmSisqmGVlQifh+M8a1tGxdF9xvNKt542BwnUbzWIHJB0lKG
7ggwxzQ+Fya4LWrOHbW9jecyNoSHwZoDXwuAvI0cfh9Sfgu5uIPaJncZXBw6WqwzAvFy9mqVkEXs
UcI1zX1bTBsYfx2byrwFsWRldMqxInI9ksgDU/i9SIXpagmOXZllkJhIkVypzPYmcHeDjpu7yNbh
Gtdlmz6K1rKwnzUBQdiRFDuVdqODzXMHDvOd2WceVGVVJ+LVfal0D/XYg8Ga1ncdaXyUcw5KG+EH
a8+2en+QzU1tsQPuRg9GaHpga95KAUsI7Rr3HjDXiGNzE2pTmVG6oxCOUUdeB5qcHYEhpYwxCHKZ
byZa70wJFGI6Hbl40liuFlU3XV6dOOg0wOz8LEYVYB1Or3WurAcI9IBBfJvEA84T80dNkpcwDO/z
qD10URKA3h/Uxn0eIuMqmGNJ804pCAxQraHzWaod0/EYASVYybsiH4NWSk+vi7csU+/A14sdA/a3
Zlq7hjLfCWG71+ImEpku19snUKN/KFTzefqDJMlzWaYA3oKnpafVu6WB+EoKw48U626ou4c+eRW9
eEWByOHls17t+uYGXDdXB+tuauJTHtVunOhenuEqUI5olVYO7YRbgFKpM1yVUclw0E4NwQyM9mDb
n7QpDT2avJmwF26g0YoZRqHNxCd4zWXyWg4voWav7XTwbQaGFk5TUnSOGCuQIHrcKOlxIP2xB/0X
ZOAn3Lfd1DwR/cpu4UfEUp8CiFR3rHMVwTeg0IHinThWf8r0NHGyogDzi/hNw/fGkD8Q8MWNRqKT
Nk9XCrJgHqRN6wHbjrRA8XMz8iPraPfMoSJZ23R00+p2anSH990W8u+w0UrXM/1ZVpNvSumGmpaA
Jaw+2GBVTyV8Rgy25hEJsjH0WH0FQO26hPsz1zejBMd6jJ7hMOaqCsh5OMTUNgbdjKPgOIpb0rE1
WhVvCW6QoUY8WlgHWy0hl6NBC/l6LIhfZ+11g+yOoxKmhPymUbFmRY+Pnh+wr3vMbG54A/IPtU9R
053gLL4LqbKazOIJEjnoxOory4LQoPWuKOU6ZqNXJAF+vDIi145Hr5yKN5qr3mQB3NVzh/anMClu
FWmcOrMC8kbyg26AJ4sSAz55C9t07BsYdli0wZgJgZJknnt4zpi7g23XlgcyaAGt0jCxX0oWN1sc
rvkN0TL+rE4oZ8SwcmvtUx9lq1zE8Y4qqMGovE3dmqo7pZmOMrVLL2HqiAQ7P4EPEGJ/zY11U01H
jvISKB1WmGZXocVxkZsiG9DD0ZTPXY/NZerkWsubzmE01rcysp4EWGnQKOGto+Y59HtLAtyoHWFi
5SnM+xLgVTINam8k1ptNCPo48YpuXvxZ2+e9U1s9sgCuQRMCJGpuvsRVoqu+EZfVFQp0U+4p8TBq
TgwaZnlPlSHscQyMOGdXUqn5tJKpVvdYcfAPCr2i0eIX2pUZFAmECEH9H6PyPi5LXfzkLY6arEAV
eYQGAuo9R9BamQGwN+2L0WmLgj+lyGb5fTWpOLfGrntUsGVc1SSFWFBB4Ek4uUgpuu7BTOMuuumz
ge2zvsKc5NB2ddRMT+rHDw2Emz/QGx/NlT83k1GWB+wAXafZzwp+70Aafy7LQ6lLhVMfh9AbSu1O
n0F1IxI9sIRWno7u97E+dym/xlq05DuUJCSm+owvon5HunClmYPu0XqsgsbmFxU8z47NBLoCKsPo
PCybW7ktpwTdRKcrgNKtzWNeGo4wyAUl2s+gnH+MikHvDCEIbGoWbxBkfgOe6bZT2iV0BmJUXiOH
ok7BOkDDUJPR0D77/j3O7+lPHM6viDqGBA1OyOjoEAn7/M0SOyvTONKdPGx/mEkjnVzPL0GNzsUw
Nby0f/RbF6PCC82rAVtPy23c4hWYgrXK8fthnHlx+scQi+lgRVY8DpCv4HGE8l4fNKR0QuVHYx2h
KOIW1cP34RaIkF+vDSKumOeooWLaL8XNdGT0tO+g1QgX5rFfmZpbCLDaSNB72Dl3je6Pkwe3u0sg
Re1zN/lXYNQXofsHi2+gipbMK1OrxyQFSulXe3c9rafqJFa9J2Do1Tt9+nRhnOj0LafHp3DzMvyA
QhH2kHY1ZMhmmzpkqr7RHmIXLPFdtLXjS4CAc2NjmgURPmgMflXZNlDfqQqQ+seg2pD9LHNdrFsP
pPfDXwABzJNuMfENKJRTnHkADEKA8/PIFKVAtwp9rGSvuiivK0Hmo/C5Rb/LYeCAXfR0XLCT/vhy
qC+iP0o1wA+W9B2LNjWslxAQBkXwx9PRGlxzIFqJAMytvb4skbXgaHyNuFgUEdRmoJI1OQpMiSLY
s7qsAgVxcMAXggCoVzwCYne8jAhbYPu+xp330g+TxghDMhjDHLfxwvwIJJoNG/pwdbOJEnd/spxk
l/p81d9W5F44/TH2LgK1P8Nsvz7CYt7yjqN6jUdQwU6ZvO7Gn440QAUQlDDFDXGF3qgYe3f7F77z
ma3I+PidF/gZtBiVjv8jtOH2d03rzOYFyL5gG7SFsJ/wsV6dhrmpfwmDsYB/fB33/HAfXr1G/xEc
NwWYEaOxE0GGwTX38bZz1A0aBvSOoA4Nj8RLzmIX5/fiJKENa9N5ts00TXhfqYfS/fWqkTD64+Yv
CBOf2y4+vOilbVEMjeCuwoKat4sUqNHIUzfoYf03tos/V+8SYQxweGV3+Kr/GJ39y08Q0xntRd/C
dnFxBp9JcIDj1yn05kBmMJZObXYo4raf96fMbTzYT9jr2SFvHqHmGvFKvyfbeV+8xFI7/xk/xJ3f
+ocZJKO6CpF6O+0Wc9bF7SrzLY+vJ+yLKkzsLwr5nTvRAFk1DZiuWtpX67QJOkg0h+GUGhjb2aYR
8iO/BjkdLm9N50b3KdhifbR6An2g6tNnTOf9ALKrwRD8e5N0JhiicWPAng64lM+vM9GEASOBwZnx
lf3VbEL5xyQVW2Xz90QEIB8Ly0aGPA4CG7+S1MUKzHVDFlbGHFWDs1Km4PrDec8upD7zA/95bv4R
BPOSzNaFFuSwFkFohJomEiIA00d48uJyZVWOgtbe94nHhShswfFprX4aCkRRUchSkutkyB2R//g+
xrwRL0ZioEiGWUdgcwD1ys+fxmwt6F9BCYwATUCn9CZE8QXWWjJx1AKSLDI2Hr8P+It8uYgIdwkI
Npsa8HnQJv0cMTUhtDcZ3In2DTgfxAvTXRHhNu+AjCFLyO45pWvekVt00LzGHU/yOvZy1clxQqI4
vLZyp4FKv5trLruoMv85H/r1XWFtAsqtBfgeEsvFd031QpVWojizd+9Mpkoax9qbzxCoA7myX0+F
//3L+Hwp+BUPNDp4plLQAHA5WMSDcGNmtIaFUutOUcN9rowXXCwWacgfESD/CrlucB4hj7LYyZRJ
FjHAQKgDBwy1CubW5k69mqXWoXDo8jcyrPoMsoWoH7nJ+8BXqPyvdO+ybviZyUw/Psjis9MUEkxd
YzkwCdk1ajWnPXZzkRv7+cD4OtxFtsfTkttDYkH/pQdF8Kna/5HudGu6N44SzbCb9lg8XDynLg1u
/vuH84IqQBsN0nLSx/pRbEAVhJV1HaCFjySTvTe3/zS2+P+Izf+g+Gb/GrG5kdnL/9i+iC6WH2Gb
83/0B2wTgq/2b79clqEkQ2xYj/0TuKlAjf83FXIoM0gTUr1AYf4TuqmovxG0YYDqVA30XFDbwC9C
pr6J/ud/zH+zwMSHlpJNcETjFNP+Fnjzy80ZtjEAluK3ZtFplB4W8yVlfamEqT1dt9uh2xUkRvl1
ncEEQTsqijepj73xxKsfXfWsRtcGOaTlW5dfE+W2lzeh2JV50EIYjsnrjq8J9GRSuS/sF6N/0PJn
Me0EtrA+jpxCuedRjRtxYIqgaoEsuybTfupRCNtJ+RAVD2kMpbnrRB6z7med3aXlPrMBrruKjEPf
rjJ2axdbiwUZqEjiGNqPKgsKCFjw9Vg8zP9CsS7jgIyHKYEKYCA1b2hu7MYX9smGyUl/tA8wkA+7
p2zuJzHQ8Nu9Bc85y4DcVp0gEweBll8x/baqbkS27T0TC6jdAwCn5Vvo8aTjzrDWsnPt0SmjYMg2
XRroFRrBKD6ti8EvxdHIAmN+JxtmHYQShPWRGDcqu+/zza+Z9n9hzf1LLPUc67WsRhGHUSP/8xfU
OvxZei/Ny6f/sypQmh5v259ivPsp26z5P8ydyZLdRtKlX+W33qMM87DoDYA75cTM5MwNjKJIzPN4
8fT/FylKvIlEJVQqa7OuVZVJlX4j4OHh4X78nCcY9s9/8+/+w//5/vRX3p2r7//3/3wr+6ITfw1c
4TPEM+jh1w6cV7bd1//5/fv/3H5tfsTZ5aF7+n/+PHXqvyh2cmuSfnHCOCf80fF723F67H8hsayD
XXI0BDE02SZo/wRMK/K/mEKgOyVT6VA5ffy/fh46nfMIpwKZCafREBfyf3TkROD/lXXYYLUtA5Ye
m8NvyRa/8HmEDp2mSkHherTTZk/Mcg/X/T6700gywHu8DzffEKzthUlSXvDZnG9m1+VlVbEZjCmP
y7NXDVE3vqtHXZ/pephSYr/rTct09gXIVPPaLJ3UiVxVQU/sVrL1xPk2R0lCxyRTAVHFfpW3BiSD
rpPZcE/u5FAFzeGqIIbU6kbtB+kbbXatB9VWIncRxKDhTqNUKEzPdrZT+VponNUvHWRQ510fCdxJ
VNUoJALXBUDuZkwY0BFxwvkEQaRs+paSaohbjONIrb6OcncOoT2F95K4KJq9dM1BX4J5lkaILN/J
gTYFj20CS+rOHJJG4FxAOJFOqGbduy1bFID7zUp71xttaBRuGpnGcDOiwF37wAhT2ZdHyawPTqwx
SX7OAS+67ZwKSqDaruwffROdjd4tAkCr10pp5fbeVCf6LxqDhdYVxLypfmoHGWhS2IRZeVfkc8mY
hVLM2qdijNrso962kFa6s4N4BsyOEY1acmGn/j45A2GJbnhnA2wPunYX9nEIylIeA/PYFHVWXuUO
AfXKju2zfag6BjPuJD05v9OLNkFoexykGS4hJ2pgc5YTNGOL0jRbqFtmeB5DeLShBQBzPD8yHwUT
cqEPWuXaysA2uPQwOrrUetbqPhh4IERtPzuxZ0dwIR7iWZ1gig1LgHmnvs9sCaJQO05uJCmOjM/h
FHykPWOOLnKewUwkHbPbPpw7aR9akhYDHuSu2zvF1BVYAuLnFmD10l0cVJpzQrNCDY750KgQ8dbg
/Fw8R/oEYrW56/sp+jGCskbNzpFs5UFtqkowUDrBW+obqrHLBoXqXVfMCoqo8tAirVWNpuUPKT7r
mnGPjyZyYHwKz2oAFk9pYAdw1P5MEb8q6V6mhda/c/Q4k9z+3M760XBKU91XcW9T74fnOd0rFbTo
RwM0rXGsapj3aZ41wQRSy84mfyin3HpT1GdD36XDkAZeWZt5c10gQq77iap2zsFpHdhe80gvDYjG
gEffZk4BoJKJSQnx5VAdvtO+Lumuhs5k0STrzMadc1tJUO1pMsAStZU6V3ZIt+k450XJTDAAAA/k
eVSANpmaAfijprRuxWRafk0HocmOTTX28bEAbxX5gSJn/V1kTbr8MNthNRzVtJSym5wBY91P1aDl
NQy7eeiaAAwYfyincH40lSRX9yU/1oFRn2hwf64su9jZyEIVxzPMllCqgc8FaqeMk3OlpH0P02cm
J+aBp0aBG/MxMl+nF1DD2RLohmcaddJwgIfauDpn5664dRojyin7ZsjaFU1v1LuG8/EYh3PgfMob
a9gXQZJ9qPXJrHfAemIACblpdXvJGOGVh7NlDrzMKeVvVe5MFTC9CiyaHoGchftTtT40BgI9Lh1s
EMQ2eKHa1xOb1McdzKFNbiIQZ/JDlcdAx+RuctRb0IbddRxDqwsk35CSxAce5zCJXQFHOuYonMNH
C2ZEPtUzfcEj+GXYyXlXgKGmX6xERwCHgJx4yaXKvjXgUWA2omXaRaNVqLq6nefBvaTOdnZoyyyy
fIDzBvkRIFHFb4eaAKRMc/OxcgJpOHScls+6NeXREXZwmvAl8DimJ5WpACqoS9KVDLOrAWIhCic0
PBg4cNNZtc9+BYDTgJRlmmefoywpgDHTXN5FZ6vT3p+NDJ7wJKkzZY9yB7lV3PZC6rfNFNNV7TYx
T60ux1AxM/ChHLpMzeIbLaWh73cBRFRvVeQHsivdbjqIGto8SBgaBCIF6AAkxteSJtb7XiZMe06k
phk89WK4TGEI4Lyr+i6kKEm7KHgDv0/a+jZyq90+C8P+91HKgnkvo5Bl4Vrc54ezTnXjFBbAdTy7
kBvWEzeW4cZ1ovNVFdT1dnoGSM7V0qTsjwwHnN8bQW8nH6yIOZKcHFi5b8ZMYGyc3hmux9qI5p1a
Z9mdLgRKbghpw7tqUmElLmWbYBU66Jj7ROaewgpQtZA2c9mp3/R+lFEY7SXZujVrR22uoeBzUl9B
QiD0J3CITNmkiq19hs1W7f2wqKkXtG1wHvZB22jK3gjyAk3FWAGFxMABcg2MnahXdLOT3DVoftMR
d9ohPfXpeQ6v1L7rbuE66bSvVhYa76HuBpNrV8wM++wxlOHdzDXjWeMQNSfSvuZ71OklWwoLUbFr
z/Bn7+sqRX1iIvYKghgpBHcn1wnAfbxa20lVWNWHEvJiihyVPMm3U9xKiR+bYZK4KjQI8Y1Tx1Pn
VqWAvDpKCJzo/1Vm+6b6Xrztmu/fu9uv1XJS8P/H7FbUcP79c/L6exF/fZbTin//j5xWV/7FoAoT
gExY8OizBG3BHymtxjAfSi9ibJZ6rWqLcu7PjNbggWlrcBYj98QrlOLgXxmtpJPsKmhQoRiryJqs
Uvr6M62//yNX5UXAA4E0/+f/vgQaPC91CJEnDXFSUATk3bKmLmvjcgEuLZAp1E0V3cFhZugkAmIb
3bYggS72ZMXU8/LGT1MMQeok66xu+VyFEMlK2qFJXLM3j1OJ0CJQ1SpNPvx3ZsSKL6ooTCJqY86M
i6vLoR8BZz+XCPza9v51Mwti5JfLWbwFIFkfJ0vYCb4wSEhbd4AYtboXE8LdsfbrG/tTcBQyr403
/vYf1opeWl9UXMPeZrpDWO98wStV+DRteMEzmgzsfydfq9eFt8lPIcp8v54/L42Kt8rF1hpJMusI
/IJac+GMe2Jh7Y66D135rjhssReKP/bCGAVlzoGF6WWFN+JyB0ALw6yR2vUe9tLwbmhL4ygprX2a
U2Vihkn9MI7B5AfceBvsQmvO6lDCEaq9Gg/IRaHRkVKbwcAicZ1W4+5PXSWrTpW0xUL1/EH5tKNw
GHL8edDSQ1cXzsqsL4lxAA6Q9KH3piy6N5vx8+ueumwLiTP+zMjCUzP7XJ1rFSMtVVpX3YVXjA/5
QnZdkDNuesnKh3tmbuGaaoBkjOZgbvo2+eF1jUnoKK7TL9au309nl/t633xVdripK233q8WXWfjN
M/MLJ4WI/0wOh/lhX36dbtQdBaJdl7sleDNXdc/HWXJf32B15VwgdEjfDR4EVcxlPz8XQyIBeAtL
ilNe8JDct4/nW+tjpu20j1BlHPRTt9P3xZeKDNpPP1NymxG68NsNj11oXAtfEo0/kJgKRO2w5Cwa
PRpo6/OZQj2/QvaGU3tID/mNdGDA7z9TlRWWYKukFgNohyvIWGKrSsc4A6MGz9vumpAmgBBw/2YY
Qi4U9fb9div1pUs9NyiO0UXgcYIoOUvCYHIKj0izHJudc5VvAkuEZz53HcwY8DjZsEhS3hUQngsz
kTZmgBExc56PtZU80dJF9XdFHxh1yYBvx97rnvMyyjw3KBzrwqBRmr1lloj8AMd0E0lyo/Z3pSTV
+CsXuf/j919e8QtS5p+f62JZC/cco85MWpNl6bDcGSCdSs88Wbf6Pt+DKt5tt2rXl6XZgrKfZtFS
GzesHIknJwZVDUnT9Ou5TPzW3qBh3zDiLNwdvSRdHSyMdOWnXDo0aKNQ3trYujWPoKCPpDG8KsTp
hUcwnTYO7ZOnM5sKnEl1Qwi2mvtij3CzP3hq70Uf1E+V4xVfthUsX94OvBgvrC/cI1YnaNlHlhgn
P1r9MQI0ubE+sUlLj7+0sHANJ1ZrhgmfXEP6JA5Wv0/vq6twm8d9y9LiCNsTTBeMkVIiuAkO/SE/
KIf6JFiWt3B9a7HicknCby7O1LkPZDuUMfRnrGAiad8dtjg+l/iHpyB4aWdxdRewIqidjp1257yB
IGY/H5lP+DR7KiTgsf+f4pFe2Fvc4spczlQXnj5V/1X9oTeuvEO+ajf81hyHo6BzBEbusKPbuuXC
C17zksWNLiGqRCaGaag6uc6Nxmd4yxeK92X5xrpS3Wi3ub1bvr+4xoM0UHVV+Ivy7VwD+aI69xDu
LC8+ZXfZozFhcyupFl/slWUuI4rSJF3uaJgcRvr0g98R9ytGjboPr5+6lXzh2bl2FlElcUwKjeJT
NlZz3pumpLi6Wv7GY3/PGEPl5TaUGdlHRpXd0ACHFUa72hkeIZMQ+n8A/mB5cIe0eMsU3p2eFx9g
+fgYZ8oNIowwYW/lN1uu7iziEDJC5Qyknt/rBwd1l17lXnU9wD6fQAvs+FuMvStPq+f7s4hKadr2
lJqw1+6QQWRW7T0ZnEt171M2u/G9cDzxsEr3TFTC3Q5h3usfaNX3aNDKqDLAxacujtp5KgCui7hb
x7PPBFaYJxsW1rYU8WgVOVEgsy91kANL7UxzDiJXvgIK5oXRqYStq/fpYiBAyDSUu4UqXFkUq0ED
3KFkQOFo4XRInaGfZVMVr+XCrXJ4Y+5f37WVd4bYr18WFm7CTJTTP6mh6bfylX1FAnr7rfshWmPb
Z3WhgfSU1DwztvARI9IbJ0n4Rn9sYPFG8jq3vomuz0fttLGwlfhn0uoX2S445xdtv6qplQRh3khk
1gBC9vUhx5j0hUI2iJ5tbN2Tgy0iEWhqoIrIHqFIv8TEW8MwDgx+Rhy4845a+BXTQMk7BcTrjYIY
b/JDPzEde+rfzDvjqoX65JbjsROKRMiY/Y27ZyUygkSjaMNTkkxIX9ypDAPPuTkxNJOcyjvm4Osr
7Tq+knhF6u1OXOPZrqDPd10e/8nOI4wCJkc0X7XFJSsx2p/LI4b1Q3g0e7+HC+A0eFAX74td+UYt
j5sXz0qi8qTF8qfJxeEf5KJWc9jREahLVIriKmNsVXDH/eurkmb5vWaAMsvn26xzbgot8F9f8uox
vVjx4q5FJW4oVaZsKcgNbj7eGv0Wj+qaBUoNCumsaGbri5u1U6Z2bmOaxZZ9mLRgZ8jjVnTbMLHk
FU+z0axSh1jDTJsv4ht6lPkXiCy83mdwkjOzKZ+9apImP5M30PK/IDIDNtC2DCHjKQxFpjYsM3AX
v/5p1oK2eGTzzOdlo0Lt/jy1DITWK+M/gpTK7aDML3cwkxO2rYOso/7yd6opT2/OZShw0ECHhxB6
Vtjgntss9SQu5V6mmflF2UPgVx17ZJIP8VX3NryiosKNoX03j0z6WaWXfJm+b8ttrMZanvzEW90E
FrsEGMIyRbOnQfQ0O0W/V/vpOPAdh6/dYfvJI2AjyyRMlBf+tLWEqwZjy6QdeQ2FzcFHkw+aM1U5
pbtob3nlTYAeH4Ad1B398aYGhrcNuRDn+8WGX/yAxT2ZpJpGDEDNHoaAU10ErtFbnjPftLHsdmro
v+5Tq24reCYp5XMnL0HNyDWHes/j3K3Rp54CCFkYu3rdxOqCLkwsYqjTMkGqtyKGKt0BHifIF1Rm
P+/peHsMdmxclmtXhXNhbRE+G5XZytniHErGY9Ml3pTWbi96ChRQXl/XqqfYCgKEorPiPJU9Lh56
Y2To1pkm4NNDTzvap3Gv77NNMYcF+PWPTMPhz6MKCCM0gfP5CYxkZdADgY8Tsyf9XeYjv5lVPlOv
Uu7KqV+ij+pN3gjOWAm97ntDeUVQl5zU6+3zsbpoh9Uy+UTVeOkv53BGhxrRYC5E2Eh5RmuH6m5b
m2OtZgTW6pedhdOAr21nkFWRS4YFAXYWu6LwZt3J9/K3BNHJfXG1XTpeqbYgZ6lYDJKB1lJUcVgu
v+iQmsOYShw9DaaErO6+IVKvoh5Q/GaEZ8gJUuNN027CfUVeujjxz8wuwrpUTed6iiYm/nluqN1e
O6YHxtt3DKA3iEDlH1/327U8mcE8hWBOI081l+/MsVdKFO7J/cXtaO37w0z9FP32vbbTP26tbiXA
iClA4OEaTObEmOd7igrw3DLeS+6aga+CnN2oqz94X/9tD3HFJ5+ZEP/84rM1QQU5XPwzSRNlZ3EQ
t31SfIblZwJ2a9E0FXN/LxpCMJHEBsQXru3k+1p6e25k76xqGwF5iaoVdRZLVcTkNYfdMJYXUDyH
6TyabJhIOeUUSM6dGr1VrsVdi8Qyme7gmyAJNueUVuI0hqkx8obSSWAWkVPLqgjRV14ZuMc7hQkG
SNjORbaboWVLonIjR1vzC2SMVOagdVt90Y0tYBVoziPLbIpmF7WjN9TD1hTqlo1FEJkaZe4TQGtP
IzsKQqqTVnrOruOlwntm8sz+fkqut8o4W1YX++ggBMiFgdU8gfuphScCwoHXj/D6p/q1ectDVfIV
Gyg73ZBg3xWGJxuCscNmmET2o+Lrf2dtcb7MGiKxtGdBcfimZQpjrFz4rbLhBIpqY2HLqcef3v/X
yp6aTBdnuZ9gtqwMbA37hqyLFNOhIjF4lnfeI+ywS6XreLinhTZDbjK59VYTa+PjPaWiF/YpYvUm
mufCZSY/gwHQn4+di4IMEZJuomdyp24N6q2kLBy8X2sW98OFzawOaighsNkPzad2DBW37WBH1PQ7
E02LjWxsfYdJ5lUwF4bDnMDCmpVC9wa9pzuhuXTeFZ9H289Q7OhcMQCZfS3uxncziKBNKee11Frk
Sn9ZFnt/sc5e1UB4QinDPWd86ndEt9ATLFsHIJhN67cHadfshg/aDIkxnQ0mi7eK2Ks7rSJ2qlJJ
AAay8OQBMig9D7gpMiiGDXvMDsM5C8F/6j10uJvOvOpMTETRwmdIAgjc8wUDTAylVFxMo119PGOj
H6oHSep85nsYhosNP49J7ANNdsehCl1Vl68Y6rhXjPAWFtSr14/x6uIvfs0iaBiZJcElza/po+ZL
Psk/7Fp569Ta3dxtqVmvLpyGCmwUAvW+rPVZaTrafUYilYem14ytGw7t/vXVrGYxcJOQrSGbzYW8
2NxAks1Oj58y0fwOmQtaR72veaor09zeEszatLbYPD1Qz3JBHxjf7U7dm4rE1Hcg+ESPVL+2Rtd8
3FieyOqX2QaiDbSDQY/iPYtjqpZt3hkQ6rpW4RiMr8w1jEqQ0VqQLnd2DQdsMn4FaNdm/hjNqeWn
XVr9pofgWGHnSKb3G79H2Fv+HjjaoakA/mUz5fDcl4es1pxg4hUCJtzv3o13ZU0d0vZFrnWGs2J7
Cl1s6WsWFx84DhsjYL0Eqt6FUQ9qjr1ku0jRvC0+Wu/RaWXOxutuh7vhEO+30Axrh+VyuYvvHSsK
NY+eZC8q+ms1gdDTMt/Z5Q5t740rby2tvLS0iEkBLDyBEvPSqeAbshTpplXp5uXxxnlZN0MBBfp0
3pTL0Hdu4wQ1L8J+V77JTTj09Q9nJd1Yy2ryyjzxn1aW1/eopufOVFmMSF6zAL6ya1E4EbVh43ve
eQ0Y+v5vKLKulYiYPf1lePlI1tP2PKhP7kl/XHR4B6pEzkEH/nzYavFuLnNxYxsMa8hSwDJFlpJ8
muFentzizfzb4IpCuLaTlcdtFMpqEBKz9WTpYuRuiWtIZ8UWBNF/5LMCWNQMlDSNQ36vHi3wuFsX
2KrP/LK3fChKTtwojSgOmca1YoZuCgFobmxEltWTZpAXWExPUdNcnLTcsvIobTlplfXbZN3OTDqc
W4gPky2wwVpbz9IuLC1Ompkn6gBTK2e6dCdf3vW3ykdY2bKPVupKXyePzp5b83BkLJvXcAjhu6uc
Xg+jaxcjgCXaGGBQX3L+VFExJNSlafFCsu8MEEVu1r5XAzWAWhnVH916UbDV28pARQLfbHc6XbDh
zXSE8n/wosfxJLvxPm2919e0mlFSk/7L4iKvo2mlWj09erdFKACJFzi23WpfIejri4I7Q/LXEOrO
ptt58d74/XXra0+hS+PChy+SSqnoplxrMG4lzYccgS1IEK1c/wbVvNvM7143tnogLla6uAQZA6m5
s9nbuPqQAcZJw+PgnP3XjaweiAsji3tPpvprZLE4EPX4TpW7/ajPJy0SpI76xmD91noWZ89ETD5p
RJ+vhtNrKgwfn/WzfCuOrDUuEIj65SGLkzd3YMAHm0AiyKem353OFQ11odMUwzh+jP9Dfcynmuml
wSWhzJROQ9+CjoHhsL2muV0nUIgbysaX2ti+JZPM0GlqqEekoGVtqxMDy7GQlS6iOgIOVg7V1kFb
8wxRmgGIAQ0CNajnvt7Mio6kBXC96ZtaHPQPQwcZU+DDsvnVmeE1JSMq77Mdsz1bT9S1XOzS8vKU
wVI/nXssG9LXOvkUJZBqdCn81XRdAeUoMK6+fghWH4t0XImRhErE0hYWUzgzGZHColD2ij5n91Lg
xrs/oBcq19C9+sY6zJ7mQdXoD1v4CLGTy9zz0vrioKtmYRkUgrEu9bvChKVUDbZWuLqnFytcnHNo
iNMM4mfQdR/iu9mPr7UjRKbIMCOFnt4gAKx5zZV6TTv9cdqCSmytb3Hwk2pm+kdQQken4KF5J4YG
ROrSli4kKl532MZFr52Vyx1dhAAmgs+TIjA12vmjVl1p0Lf37T+p3lwYWSYsk0y30jQw0vj6VXBl
HeMUmh6dygYsLI/1m5hId3zdUTfWtcRSZVKGoEOEnwb9e91411RwzpgbWcNaN4TxHUZkTCRYACMs
8s1AyrtcE68RyGa84IpKhaByGjjvPRg4gdfx7a1gs7YwkDo84mGQeQkqL+Ok72FMFMlm8BA8UCna
Z4Ub+EJNUvVDxFjwki3w/lq72bq0ughxXTkl50DU37JTdm9/kN/DqhOb3j2E6YfO06+l+8I7+2ng
arvoKvPQO2k3zuXa0aCewH/oieqGuXhJNJZuTv3Auosg3A/zZ1XfvA6Fry+jy6WJxeekcjvYVfzz
OjRRZYciGWEGP30vnkroqx7Db+PHyhIcXSf9egtisnaNXJoXGeRFyqQhYABpuMiDAyZckUgozjcI
KPjz9Pn1s7GaGYJTQMuZZNRhiOa5pdGc4q6IecLLVyg3MKI+foBdXtRULZ4tEWW/D+Hg4UsMJTTb
FQSxkBf7fGF+EeX0qZnqp4qXoNjkbXjWn6o2s2dcyXRL7dnfehmuftkLi+KfX2ytU05qkIiuxoyu
z2zvu8FxI+tNZNpMml2FQ4KK22bHaO17XlYQFh5rICdgVSIFhvh4p8e35zsLrieaiGKTm6/jCcXp
SL/+G8DctbNyaXnhyJDgn+VaYWeZsT4FP5LxkO7yQy16l9lJv2Fs6rhVwl31qUubC+91zuk8hSIH
H/bdzdncl+VB/ZBDqScKDaj6wEsbvI+uC+YKNmPi6mPjogi2iE6JhTLb2LHTDeCQ8pGUJDDddCfq
1vp5D3Hz1XRobvvfovebGECxlUtfvlz2Ih+qHW3Wkollj1TCaIj7UNYO7kSJI9v1REf/9aO76lMM
i5JnAgph2vO5I6tGkhfwK/Cskk2vVk0mzM8HW2J6qtzo3q7dM1Ct/GVp4UO1GUT6ecRSNibHfAbp
4mRt6p/HqN+9vqYli+pTc+nS1MJ1ZrstjEq4DhQ7p9bL3hr7bC/ttFvpvSBFbNzm1rbcTSHXtTB0
aXbhNamkIh4zs0L9MNxYiEJAuYc4LvThULiEqJehpr2VsK9MYwFXvNjWhb+0WYDcVIFRlez17ICW
dprRC/N7h8Gibi4QSuqB4aTdw5htvCrXj+iF7UX23J2t5NzlvL4EoKHrvKCZvOhtSiJmHcaTDin8
eN8jRn8c6932qMeqQ9koAoMEptEj6LEuY3CuotozinJENUoVqoy24hZ9hvo2xE6vO5T4cMszCUWi
ZvJK4YXy9Oy9iPY5sWiAH4O0TCgaOKmrj1uJ+tpiIKNhigk0DJjcxTksR7mLzQkTsErcCAJc+Xvx
JtzFt7orfzOpYx3Sfdq5r69L0By9XNiF1cWZHMJWC4OEpHZE4mtfvDvf1TQYyh/aHnYYrzj1sQfD
SGD6+YcZIURPYQIEbem3du8Z9CMYW3A8RLh83WH86mg0bhVRCKoNGE5cxUMI5E1ytXkxrH6Nix+9
ON1a9ueP7vb51/JO53dFe/nz5Cley2W0DQhZrcdefpzFwUb+qTWLVLxRr8JHdRcz14pS0Z3oUzv+
FiXoGg7MYhyfaX5TBZr9AompjFKMVrj4KNIbOBAlyukwA0KtM1+bp/gkf5K/KV/679ZHcQWPgEXa
Zpc8bE5fru2zhTS0ZRtC73uJxmynoEP8jlWbX/rdcMOkJ69HicONyErg5swebV1Gq5VbS4N1FaFL
prHlRTDr60KD7giTnd/vgquJ1xasxPlD+9Ddh1fG3eRNuxnhl25nXqtH57TlW6vPkssfsIhooxT+
rAdIR3hFdv1Bu0besnyw0CX+iHwU00+ap9/g19foZkieefdPoOhw3vzag0UuXQsyrPCpIMLJOyAn
F+/EpicfUDPy9MKNrraetqttjkuTi0gKVQzkTznb3u7aD6qn78bvzh2o8JPxQ3UBUfvh3tgIeGvx
7tLkIoFOzlZT17VwLoW1RSOkgMdeP70e31Y9GGZU24QWA07mRaSIWti6zmJdc27t20ny82gjqVl9
sXP//mViERqKxEoMVYSGP9K1p2TjN+fO4slOkfzL+Tfp99fXtGlxcUaK+VxBxvT0sSrVV7+C6fAG
2JBThghueIk8bCPG1j/Wr0UuToUuneugqzAZh8opnt9NjXFl5srGbbRlZeH4PYlg0IitBA6KLPhV
jrqbov8DcMTl91q4etMPHVxOGDGDe1bCGIqrtye1Nr2Nz7SWDII8oQ3FpJKuLmvGEb1eTf7DMSa/
+b1/H+25K3fFXX9feeejvoWBW929C3uLq1yGxUKO/rA3fyJwqrv5Juu5MgTep0SkaXa1r80/mtm0
Lte5OGNlakpBm7GhhjtrXnxUrtMDQ6JXZyqAUJL800viYqWLIyflZ0mmpCkuieJUHgVNN3oFpTfR
xvtYPkR+x3OpuDvf2Ee7PG3DuFZT7sslL05g1VlGnoqtnqLhxnFQGWyVQ6+FO1N/zGfjQ2VoJyFs
VW9xwax+41+VZGfxjZsilC0qn8QzE7nn22F63yu//RO/vbCx+J5OV/yscw77yefd5Ne3kV9BhFCf
iqvx49Z7d2tJi48Zz4rcqIIKYZLvbLtxc+0+MB9eX9OWjcX36nNLRjATG5EDwWRjJm9jrW+h3vpJ
TPVvAcprZYPLsvQiTmqhphqtmF+tw9o7986DrppXnXSG6+tHXB9eX5X4Y8tHCXAoQVwDHuLFeFUR
n3sGOkRboXEeQpP0t1bRH6bMRwHZf93WKuziwthy0KqmsJXkEyvTUW5AIYspiMxlJuimO/wTIDnI
fEFwAun6iwGrbLSUcRBp5xjAkYgSO9Xo11cjfOrFzl1YWPicEwSzMouQ1UrlOB9yu2sRHu/K8D9n
3eEgXRhaOF6uK6mciHvTDipECn/IwdZSVl37wsLC48xzhR62OD6V0ad7GYHdBu1EMEzxhgds7dni
cm6UrjYMFN9ccCuPqN2/aY2tOZv1zOZiMYu7uTSjsaAgD2gCQnvTKw/ao0IphVK5mHljVHlC9WHe
cIb1aH5hdZGJRkMG55Nw7fSDmCXuPuoge9SbfL/l2Otp9l+WGLrFLy/KCHKr/nSHzrcfULuC27cA
rI5stR99jd+V7ygSbb9eV10E5UIUJixGfJd9jtAyU6Nq+XKD/b5WT4leutJ5IxatNv6tCyOLm0k1
UPk1VDZR3MZx7mpHaYfqnZBmarzoKsjdrQ7Savi7sLi4p+SkPWcIRguHbI5aWe6DkLHdQNpL9ePr
4WK1nHi5uGW86Ca9H552cB9AzzJ46YfBP38Vz2ET+To/nvfFI6yf77WNR9L6ibhY5CKAOKMcWr1o
puoHNXN5JcHj+LY7CiwmgIr4M8iUTez0vzFq6Mgko8EAL/1zN62TwtCENLubZy4yPdxkpht5CQVU
+h3WQ2H76o167I+v7/JqgHH+svokxHFxOCp1dNRWeJCOLJtV/h4lnfffWViU2KoM1sxUfEYnsHe5
zSBF9+11CyJAvbhYLtawOAXBXDUWNxcXS6M1b2Y7vx6TCar55MpRY6+1lWIvt+NGFXb9fP/auMVB
MJpAgeQWo1w2XmZ9HpXGTZiaeH1pW16hLQ6B4JVTeovvI+ZloSH0tPIkBq1BQXrzd5tq38NWOWhr
ZQvvp3NZJJJI9KceaWr7iw3/d7QF9fo3oevX/i2uUAagJpXCqzhjiPN298xdwm543idIDkEbtD19
uH4PXLjJ4i4NtaiElIV1ccBobf2QGzd9hKaS4ho4OoCm4Og9dZNxYOuELa5XqUuL0BK5wjwoSMPe
5fn7DR/Z+mCLyJFYg1w+XTXtD3jCz7s8dBUXcdbAb/cZ9bLAHenyI4xjb97ia4ujeE4lRtDzvxiZ
Dydm7ErBcCZfVZ14+vIVbV9/k79jbPWxgcNlyztXLTLjAtMovI0vhtXbmuiZiMdYodL5iK+Sc7rb
2E8RL5bxhAD8p4nliGBoopWmifAvblXac56ZHEQRQTCqOYnv/L5hb2NJ1iJChpWRoQf3057ixzsF
mnsK+oJ/RL0OHk2wsh9ftyl8/bUlLkNmNSsZpPcUeoHy0b8Z0eSGPDIIQPbk2ug2CAm/bnFrkYt4
qWZpJujcOOpJ7/ZIe+j5Fm/hlgnxzy/uMsFTHjrigMsH+6D40BZChtd8jOETmXccgerW3ir/bLmK
OJoXJsdZi0vlqZPTzt2nMbKRi5w+t3n8oBqjB6jvCtVwt2IGU1KNxxhBmf1gJ93G3qrCzPJzMgBs
yzbcCuAXFz+jjfQgNyZWbt8anxLwHo/psdwVN9HNgCKeNXgacwLVUXmAhPoqaiilz7Z3RkHlb1D3
bP2WRWAH+jYA8eG3xEJI3HzbkZCOcN+/7k5bVhbBfNIEk5bNwFAePsjph7IfKSz89rqNNX+63NVF
5A6ivJtLC/xpMDkIilVVCTC5P/x3RhbBW+/TuNdhpSSP+BwFb7Xo99f//upFe7GKJWgP0fEsiAy+
hyiVD+8go3qAUc6THrIjw84H693r9jY+zBKwV6sTjPAK6zGzq1JrPsfzN0hLH183svYKgalFsNuo
XATL6S2UUYqiETQJOUpAjuZm0qfmLMjTpn/iZheGliGlRP3ETDA0ULgOgmDfl00vZJP81xe0/pUu
DC1OcGHosWkJ7DG9Tgk4FRSKXurZHbHr7Ne//435r9UPdWFxcU7NRDXmbMRicoqP4aO+E5O4/V7x
zP3Ey7+ihrz1eBS79SJM6bT04dlSoPJZXHRZZxVRIkzGsC2P6lt5cvb/ZB8ZAIFeC8JJ/SlSXgTk
KpDKMA4ozwk2j6cedYq4qqDvCL3pe3ZwtjpR4ny+WBMjhPQbSEbQNHp+A2RVElnpDIKg8Ts/Rezk
9/JL+74JfOrigsarPLX3sqv+hpfyKPmHdXnn4gcsXDSAQ3tMAzZVvBBCJLPoXAIXkPkvQunV8fKb
+J3mBdewOKa76nYrIVtt01/+gIXrylmCiLCoiApiYtXD7ASOtXO1q+Q6Sd2tZvFq5chBn0lTQSOg
rbkI/bI06KkmPjEMoNeCjyKjciQYKbbwzqsn5MLQIv6fh7iWQjFma1YIVNwRnfP80+v+upaHgc1C
wAjePritFnvX6UZWGANrGcrP+lS6g0yiKT+Ede1K01YKtlpRubS2OPKDJWWSJRKk7MZS/MLYyTsA
Wrx+qh890PRv4H7/5ttLbNWLU3KxzsU3k7piUNPk6ZSEjxWs4a3r7AXrU0e7e0B0ewZiEEN8AOWp
b4ybAxarnxJBBWYdKABCQvP8lM5xibCNTByPNQn6maOUvZ3brSnm1fCGeBnEayZ33BJGMQ/SlDol
i5SH9w1DWmPw+XVv2TKw+H7quZfqTjikE6ZvUmne29KWz4s/8eJDXaxh+aGKTg7CMy7SNmbnxq2O
ChJtYSd+0OW3r69m9ZtcmFocr2CYbb2RMVUNVaN43OctWlfjmUsvQ00l9F43txanSJBlAGXgvMTr
7rkPmPJQxVwbf4x3KjfAl95m14JnETZYJFx3r5tb+VbPrC1WF9WWVYQ9RGdFdDfo1jE7xxtXz5aF
ReY4qTPML4LoL44bUCNKk7pUP5KtG3XLIxZmgiawhkTnM41eBiL2U/g4D9ShBCZJvkctNda96W9x
xa37B8JB8HPDALaEkXQmXn5uiY0KA6SGeeinT84WF+16SBRM9zABwIC5xAtABRiESk662otBKNmb
u2P5BewvqdAn52DbrvF1zoiK2w2C/yXty5brxpFtf6Wj3tmX83DidEccDnvULFmDXxiyLHMA5xHk
H93vuD92FuSqEgXxblS5XyrCte2dG0AiM5HDWqumfyFZ/aiOlpOEtYPQ3J3oUx/n26EJ+lLyZQvg
HI0IJG49vlxI48IUTR2bvGShV34/BtamRHjZ+mSveKzGI/0SoIMNM2saJugU0b7JaQ34KKZkwoAZ
WIx0gCzJLdBsnDMA3aTeOMYPTmxeZlID+PgGJt/QyNdGQpTS0f3pW7iivKy3E5VaTL1gMp9bthl3
NJYZWJDqWEFtNB5Kd8A+AcRiKrQvrI7EmU5w7ACLC3mptzHojwcaAcmumCoc6GyNXq1dZvmw6XMJ
tAmlF6XHaKhdGbMasajDe92w6SpsF9B/4eA4TSJNUVX5BMFsQAE8Pywm0uFX491YgIJD2Pu8angW
8rhNbVt0YcwJzhYwB/fdHQlaEF6gYc6bXgBhP93JHfw3UBVPH6VwmexnLUJ7mo6VA45FLHMCWh1b
pHau3PxMy2XnonesaJHMOi2kaW0UGynFpjoFsuDVj0Z9EKxnxQDYeDf8eWxMdxcSermiIOqDbmpu
omzNgx5o3yTZLbf2vjIwvZvfyWfkJTtgO4U1UXZEn3TVYGzieIoBEI27nnGklz3t3lSG+v2NAs4I
27c89ZEVDuWjkgre0av38F0eX2aKNApIQAYxH5Z6vrOJE22HWmrOSVf3h7KXZUF1Zs2uo4725wLB
xfxhc2XajRVhx/dHg6ACZKvwnqGTKQCxUR9CezOYntoK8cnWmlk/iOauY11JWhUO0NP0zNmZW4aP
qz04F/MW3QjoZ8WlATsHGz9lbPHOWRP5kiAyWN1tzNfhoQ2cO52fC9OB0jkOCmxNmLwSzXCn5kku
rmglCnhXPDTiqXc5XIzTNhIo/Bj4oKkar+DyfLXr8EeR5qLDXNVWS0ZrMiC1wBbFaSsBFFFdsvVg
wuIGw8pPrGZDkCGXVXTXiRsv17wl2ID/FMhXABzDbJIhhEA2iMS6sdCL9cBwyuDGNmCSvjltClZt
zUIcp6wkpyAJYMAjSZ/4o9Yi23R7WsK6Ui5EcErZZHMH4kEEi/OtlF/W6d5UttpG81OfeNHemQKQ
Nao9gOcCNmfxQu5YXCAGemIn9cnuLH4GO+mFzZtAhmVrbP5UjeagJ/eFFrmj+VDMPeZl0BvWfxuo
LrA9ot3l/EYOEEmjGRD3687gTijTdqpgMHr1vi1WxfkKaho92JKhLhUd3UROPRNUphrKKKGIFWdt
bv+DZnJOYwSKkamykU99Gx5U4me39ZfYZ5Dp4MDEZHlxwcjatH3xJTsIvcbqfV+sk3tBFVM4GBaF
EqnX5rbbZy/Krjs2wezlV8MF5mp/je8LHEOLVxunMZ0jRZLE2H7/yC41CKGQNgBC9T0bUiYit7yq
LguBnLr0RWSn44BFsurfsJ/3A6hGA8czXRqM3+fXvzCVvRo5LkRy+uPY1LY7hlA4bMb7GER4Vyks
jnzb+6CqfUi+Kz+cc5aTRTfWU7P9T1+qvEpJcWU4HVTKosW2nbVnYkjNr9xBvK5Ad2kgM8I/s2pV
cqiUYlM1FRxLKgUcYCsI9dfjw4UMzsSRCdyQYHhhB8e4GoFuGXTHKpA3JSjLRAByKwktqOX7gji1
bCPN7HqGZTzMRfEwtoUJUt0w8uLc0t0pr+IHvS7Bw56YtRAFjH33JyO6kM1paNUMfQmNATzpD+3S
3upBiTxvByBPQHYAwvbQivL2q/d+IZDTz9EY87zRoCGD9S3Tv4zGTfwL7TQf9pNTwlkCTJ+dY02d
9c0ez4f5vBI1lKmrZnqxDM58tSYBBcj8ZkoGv7kjjTfkXxTdU19zxj10Q2FFs12SbzSUCnSAOl2n
jmdvYsPV7smmQypsd9orr/4gRwb6OB6pwK/kfpCtgHU6ipg3LF5qiQKy8nuVoiulf/3P5HBxWp0h
gBpnyCkION4bAASo4SbFIFtRe6clrcfdiyVxoRrwm4Hop2KPjXFEoYzo1CVhH2/DqL4NW/mCptJG
z+UtuBY8fS53sWHuNDTfxKV504zGy+gkF8gFiTr62N3/dGUc4J+x8Tb90yjpWGkg047xHDDPTTAa
Gsdw7yDM8iSMd4+YJz+9C2vGAUYOaGgoRAHnnNsEJa1tYyggTZ6nbV53D6oy0EAvgVSgRdeNRpA1
SzC5eVrqatS6EMt3i4O+1akM9kBWzzu/2TMWNglNrtK5AhCTZCMa12faye/pUhwXtQKpvZEoe78q
SOFkculT9Fmn9biJesWfGkGMpa6KQ0EPVT2wUiJf8zF07EOMe5QqMlj6ufYS3zV7+sgGdtWD/MO6
1A/G5bxJrxguofRs925xb2sehtvq/QzqjuqX+OHQrfH+c7g7pZuA6u9rnLG+VTCyCOrunXUOjHcM
5qLVamv4gsNdC0sU3WGDqQiIPo2nmiqVU8C/w4OCjU7xy0OKVisWBgE0UHUrL/NEr7u1hjks8V0k
52farlccPcYBtz/a+/Yi9orL+BL9XVCwl/auOuSX7VEUfq2ZRMxuYRobwLNgYeGuDkFFozFYwR3l
YxSCznLl+8zGBKrb0/spkMMnJHRqD3LFQPo7TbvpSjyCgCIexdSz5VmguWuKq2KkWAPFkYmlcYqb
02GUSoVZ+ca8wez8Vo7MnUSKfWr0gdWU9S/EWiqYf4B4DcxOCP14UczYqnLU4DE/28KHSQZKOYLN
W9FFNN8BSxpSUNR7M0SLV5xTmaMZVnivlr3l2nHko4IjcCQiEZzupfFU2qTAImZNc+3qLpRFSN1r
U88fVsHt0zDMv+cTpaN6mO80UF5ZF8a3+Zt+xWYRwAvdu/lTf5n4YdC8iHy/sqIWH8QzDV1sYlca
He06rLDzWZdhEuhPNza4t9FoqHnpkTHvaS75Fm9PK75oYzlt7GsnqnWAggAaY/LbpPfCXogdzSw/
5xk+LI2zjWGBVomRNU79bKBMAvKqf2dwhPJu7vzT61mLOCDMQhCF6A3XS/u4jwkaIAyzBhpG+MUC
7miDBn1MbicYGidX8QVL9oGv81bY9cC04/Ma38VyCkqlVu/jCK8Nfav/SDW3nLfU2JnkygZata8d
imBWj1OlgJFaNDi+foTvojnFjXp1ojYDmMqqJ12u3EgRddetSlBtgGLAxWGEm7PCoYR5Fk3CARoh
iorSY2qJjNTq9r1L4LvSxnEqJ8IS0EpbeKb0I5u/xvMg0HWREC5CMao5Bcs7hDRx61fGoQITpwO0
JoEGrqr7Yi3cw9OU9DquW+wWuJ2aM2cTHYAIO74wwhdEXYKWU9GaOHVvndwcTHb4BvlaxnfUsN0Y
oEyCJbGf/Em7F0vitNvMhwhjG283eAwUIKhFkWcFKNchXo7AReYL5Im2kFPpLmTTFCy6MSRAPheb
fGvezQDC23QA7xEBtK0Fyui2MYBgg+oHWuC4A8smrZTzCNLAB3HPZqcZ0kNyJ53/NXyN1SNbiOOO
LIpUp0IlCIuTtZsojR4VhVzUkfQi2MSVZ8eHZXGHNpg5KJ3I26HRN1q+PLlNN6zkMQdTuJHvnAP8
C7K6ztl/vKXcAY4TmG9ihtXaoOE4Ko+sQBf72YPRbJwJtY70YAouwqqNWuwq5z+zogFFgQUcIkXK
bwba33Vjsj+9o6IN5Xyl3I0orrDuLNAIDRo6WnWAso6GNWa7yAYC7WGSZ80BT5hhPmlpoYoa2ldv
4fsSNU5PQ+SYyobpKcP1BZrfJaCsPPNWRUYrfRUledbyZ0v14QFwtMTs55CFXKwhdECWFb2Dmat4
5Ck99DsRAu3qpUD3Hh4YALoBmtVHt23PeqvEDR6rMcXkiF7FIACdrdaf2lH0MF7VFIbJj8YswCTy
Cxss1JUoc9W1/ViVL7kp8gCrAlBEZZ2t4H3hy0Ugqu+j1oCfKRlklPItoqI+5LU5MLQ6v4vgXJnU
l8VUsJQC2kzPWEkx9ek39gC0tqpPUX/3fyXN+EEkp31dKStqxjiMG59cpE/KLr51vOmxuIi89Nq5
Er5wV2+bBTIXGzkaPFw4E0JStWsngBIgooqoT8xNdldhhXtroyABr12Et4p1nFEPB7tUdi7KZvx/
dvhdPGdPUsvpUilnSc6N8SjHnvVYX5jYZnsP2KnMS82NLpwNW3tiY4/fhXK3QJdboxzezKa5G9W9
vk2AtBj6eepboCiK/PJMQUJBPEW1evtsdNACwh5M2HxvVdvNmd0wf9sW1VVv9Y9DIl/URn532oCu
Xgz06gJ/HKkCtMZ8vOThCJpBo4Hns7PbYfwRyt9Pf//6/i0EcIemTGaRKIy5mEGQzmfd1fSlf6U7
B2RucyDfmTVQlESaIloUd2Zjp0o6YZkfIwc2lPoldjTv9LLWsMgcZLj+3DfuAdWTUo4Ats/ehiWU
nZw1/QE5NvTq6i5tXKvyogGNi52H/mrcl02X++YjmtQ8MezKqqYsfgr3FDBijC8OLKlYyPLRUJ8j
E4Ae1NgIVrwaAL6L4XOXSplnRc5iJPu8t/yh33ZnTulaG7zlgtrPLtCfXGSHaJ8ovvodTH1edRiP
pipw+ILFGpyVBXW6FA8IZFx1epqTO+SrSf4L6BTLszU4s9rIGBgoNaw0BZVQOZZ+a6sC/Vl35Yvd
5CLOom76eiJot5kOJPGsDYsC+0dGwEHPxSMIggthsM8XmQy71DCNw255O80XkgK0CFuUQ1tN1gAq
G8QsYLrUND7lFI3xKDfSmzOSPW2DlprdfGwetIuhOLSPrP+/CMgGaJfb/DjAJ4qyRatphuUP4BYp
0yTWGgWLLHqUFyUXrLCtN7+9HKZNBaynK9UHnvSVGZy+GWsYMA4mnQw09ikwCHx+QzKdvNYZY7hz
OwaAl9o1O9amBS54T9jZx0wX/+yDU3DALQYIROQPP55kCBYsQItC1rAZ/BQwdBBn+vblFAdRF4wv
rAidBuDCkR+ET0BmSD7JxsFaNrjcgEPD+Yo4lqMSb0B2LxgB9/wCsgdMTAOAHMQLwbyfd5PkMmCa
FsZd+yH7wCsQXP/1Q178Bs6dtJqOKiRzx/p5hb70M0xRXqeb7jhd5WelCgTbzsvBSS3q/xHK5fZd
0XJJVyRWuUEfoLRjWD+1l7+GZwxdc7iYAGonC6Ge164tu0l/bDjnZAqkiMN8YpmEofbzGQJDgVVf
dc9LEZzzqMyqT4BQgh7n2FOzwN5am3lX0u38EIFcglzllTsHvzRyDyPx58r45D4x0xYPJ4Ry6E4e
APo2dgRAruY4C9uq1xwGmFdk6IUCPDbeLIUFzRLFmFimcwxKYGM3rn7PIjjta3oxng03SQ9OINFd
WZv3BYHsu1jOGFVJ1ldGC8Z2+ZDc6F55Ta6Vu7kLQFz3Eyt09vDqzgDZ2Xv54+zJ6M1J/CTZjPJf
gLpZdTfLn8NdXdqZcDgDfg7roVeBrqO0eKgOXr03dwVwJrenTaJo07lb2lC1b2YZ4pDC383TdaTd
j5nI7rIv+WSOFlvMXckmbKppYhFyNcbHMURWj6obeQRNqvwLIE/Lh7fKXUSltEJdMaCuUlK4GAX2
1MRwT2/Z2l1fZry4i1iiq7LtCQx7XehXc5HtSCsyngIR/KWjShQaUg8RpGrPO9vad44tgkNZO/nF
Mviu3jnK9VqqcSiSVuzzgu5riZxNsS6yWyw++nT4CwPCxYG0zFU9Ru0T11r2iqscA5X6LQOCbTAX
m50LUy9r0e/SYHEx4WSEZtiUsJN4xlzrAd2pe9NFK/ZBPIMrssl8NoTMIWuxhawRSNMJEoVBvbWC
5se8Bd2m7ao+2cS1kMdlPYBbbClnstB98TvvB6sJAVHGuusxrdB6BBRq6S0574jHKAVpYM+buvoL
RnP1Qr/Rfmvg/dZ4QC4b6ULwaEB3HKJEbjQXiC20CMC+TXnQ0vn19IVbzTEDHB0s4z/FcUfaxZWe
94ycVonwNM3RjJbJbvpQBdWzEqioCs2j4I6vXY6lRC7ot0g42TajoOzRTQsUVNeJweMyiPDimOH7
fDfeF8YdpDGl0RQzU9K3UTBUxs6ZzqRx3HbUCGYiaNxZMyrLNbE1L54WWeKYvWEjyWt3oT/LzzQV
ZdZWJaAjSAVFIibSeXS4YbTjVDIggRQp4ATQmTNXwWldEIngrIk+q0mlqLhxKQaPuq4MtFSQC189
egNwOLoqgw+YR4nCGOWgWayFcyDgBmxmP05MQO2KRnBWFwLMfxmFVvUzhX2tS0lUxOAjQSuTR8i0
sfL2+vRerccSCxmcM6zrITWUHjKY6Z1RecopDEPtMyKOzvREZfj1UGohj/OMCgWeEEat2ZOH+sO+
3vYe3TiAIdc9EvQ2WkjpId5hmp6wSvLGCkyXYQl056KoRrC5OmsSXqj6EE5TNhqIajTlhpEe6DLx
BXu7LgJdIQBgYEvmblPeZaGhzNhbRjLM1pfEBwvIJgDunYPc72o3jjxDWKFf1U4TVNI6ZipYTebj
ytSiyYpagliGUKAjPOxgdcFdyQqkmMj7Jn7Irp8qUPRxn0Ho96nfuFSHaMoA9/VWy8gw3xjviB3M
0CcAXA5+3/vOQ/71J5B/5A3UdaBl0X48qslT33pD6ZFKWHdc9UCLH8W5BJpJmpwNKur2UngbWQBe
Qg3khvSAhpgUQxQrMcX9ZKcX0rhd141iyFILip3tu32LvjiyNwFgJQr7RItiOrdQW7BnD3Y3YKcz
GSxTSMbehyPm61MZM7RkeDytwasKvFgTp8Bm79htzBpLOina2OrNEJXeaQnrT/GFCLbexXrmIk8R
IMhMWWUGwYjp1KMp3bDM6+wBW/56qgM4oTAVm6LVKPD9ycHPzCa0Gtu2hAVg5b75LI2Rb0W04lkP
5TbCRKe1re+G1o0rL1T9Iihve7QcCLk9Vwshy9ccZ4gqohUID/EzWKRWz26bgJqA7joDTVGoRlxr
YJsJREMI6/HS++Lf0mCLfe9pmpqFA3VF6+qZhZITsLtsvwtou2GJbfHUhXCd3HVsNRqr0gCJjT8F
403TeYAS9+1bG4M0JtNejLMII/216AlpAnSho5iHggj3rGwLGqN4gM1FZvamvQlrt/RKTzsPryyw
azUXIGozAewYAa1PoNhrd2cpmXOshZxOsDJYruECBwobu0cJ0XXArcXg0XpMg29ELm3N8C9F8r5V
q0GKxCYynAlo0hikvbTU0DMquRSEvqtRw0KSyeksbexezyhu7Rsxuq89YB6ZAPan3QMEFDW84PRm
rhm9pbhPEV1ktmUPS26R5CAnqMWYr0V6bRFB6+ga1o2zFMTp6GTStAe88M9Di47kkGwxtB9k16Kj
Eq2I8xYY7mAYqgg7JP1mki2v1UeP6k9G+Su1cqb8mHbAfCWeER/ta97JxeTYUMNOrr0iR6Ovszt9
OKsXeymCM+HprI8RTd9MuIIRR+P4RqzJ7HfoDjfyQyp+wK9frvdVcde6hFdyqhGratQzefbMewXG
C6TgczDYnvoy+cP21+oujOICPQ0GunH5F+1Ydg2VCaL+JpfB+9UPqAIajajysRZHgO0LaFq2jiou
D6Fgy1NiY34CrqY4yuBdtK1q11s/wM0M6gfi1sa9aja+4Ag/Ww7L0BiSITKraIDRuP2MM6OtGwed
N/oW2CaG4ypnyo6lFKPQlV+0AxueDi+E9Q92nT7GTB/FcjZSB9iJXtoQOxkuBfCI/xNBqxlBucjY
1UOBHVlJxnwUyFnIRJ/tcGDrTPfkor9gg8aMOEQ7oFsWhf8YRFeVaG8Fi+QfGrYa2krOZIbnyQ2D
AiFo8+kTBnLyF+rHK479wxL50T+ARTg0YeLGg3RZ37AlgsAsUH4oCP7F6BQCzeHBMKyqRxWSicvM
GyrfSFPuToXIwoiEcNbSyq22rJgQlsi6ZEQotUcfyIEhMzvn3bPxBaVA0bl9tjEfN5J9voiQUrvu
HIcpZ+eH17EO0pd6a/vaNr0Ie8C4MNKXv9/qgNYoXQcxpg0eJ0fmrmGOaeMyZ4P3U/tNQlaQOE+n
L/ramhwGWKoAFhDcy2yjF2uSE2rnM6MytMq7BHAwvQhgTSSA8wV2YlRTwkYV6vAsLsk2MUYBtdGK
u8EmLdbAbRKRy7nHoBtiD8x4XScXLHItHgDhEd+rL8ClA5a1EKF+TQGXMjlDJY2VUcQspaRZ+2y6
yYzSy2LLq6IXU4q2VLmiUHrNOdr0tu4rr58uKNDlQBcsCLxEv4O3X8ksoxsda48wCdKRKsjKHwbN
/F/REke1LV1HnY0vgZdxVLekhgtqe8mtk9wtuq+nJby1/PKW3wFp0B8iuMtV1Xndd4wCnEXHqu3b
lt9eYILu1Xgoz4F0tc/PGAfdeGsDjaV3lefkcdqVgnBvfTfffwR3G9S6q5M6xo+g6dcIsN36VAR2
sz291M+RHlPXdyHcjZjjqS41CbErRddXLLsx2aWYWYg1QfeqSA53LZKocUYNnGIuZpV8LXfcEvS2
ifwqzX8/04F3I5hIwYKNRlzAPH00IuNkJGOkIQWhD92dHWfXYwFbpZXEV7TqKcqib9mUB41s9wK9
fMurcloDyYCSA2+iDKI7bo3odSFapiLSHDYsWRl7884IQr+8rgGng/CvdVu/e9B25mt2yTy7sdU8
6x5RaIDDPWrgULb8uvJg0INClHZbsXwffhtnIuQJBExJhP0vQANSIY7Ke8GTclUCKBPBtAaySp0f
NAPStaEh9MQJg9yEaHBBoahuqbBfye8w+hNBFa8BUhGksx/PVg5rY5wJVtEG0qWNKwji7/v8Ig/m
b+ZT7ZM7u3Tz7wZFgXsStmeuLXApnNtCFWZ2VpnwYjJ2cVrskaIVeI+VKw+qxff1cQYUkGVNmoCA
A/h99Q4J2r09tH7Tabu/fekBSYmRZBl4U4gSOMtik9zR2wlXpM/sDZV1r5cVz9GfKLn/zwRx1sVS
67Y1K5YONAG7293F80sFFD2lFVEPrJgXrAi5XTBWqWgZ4kKwIaFAWSiwcQ0QlUKnccey3kRE3dFE
FVzzVR1ciGJqsghSwpZ2fahiTWMHKqRImo7AyGegR3YGaCU1aNN+G6fWzemdZJr9SfMXUrkji6Va
bmJWbJHS8A6dNOdhOBDkHZ0glp2DzMYCTgtcC2RwwYBfhzIYQjL+PZkpyjDorK+iDNL9GCQ7vUK7
juM1QXs23hEZ1LOifNjq1i5EsrfKYmudahhMHVwL7pCc0f7Y20/Ay/BzCcD01kMT5gKLtfbe+rBE
TmsqW8kMa4Y8adejBhIdx4v6Or1lY/L0R/m9vS1eRXH7qhFhIOXA7QFCND/EUcpkdgqwCblS52zy
zDwLY/tXbvdCBLcqOqU0rdjBwed60lwfItlx7ckEdIWgHrtujxeiuLtgtGoph0yUccm61PJD/QUM
1j4DyJm3bGhWP0teKs/xRUybq4ZyIZi7Dh0SE8COgGAtfdZBXCCVWzoMgisgEsJZL91pyFy+dRaN
hSenoCs12o1JBfBsIimcTyNTmYWUtUtV/WEyrsbmriV/M/iyACaNuWwNE/RwL0gOfbxXypz3daY3
jLst+6bGjeKhTPOjAJi9Z9elCPWDV/E3aToSeoAyAcgG/4qj4GTRTFqiLVTtpTNofHdADNoIouNV
Kej/ReIcU+efzJM8lk0eq6jSU62WvZLm/WWU2P3fLKWztYC1TUFB3jBQTOeCyS6p1bAdk9S1rPG8
n3M/ai4cTQ5O21ree/FSOLun13loywWkhGWycxCgSZ3q60rsF9HtaUksgFi6EV4SZxsAnoWndwdJ
rSq5ChprFXIWWdIuRFI5o+bOrrbK99Mief3mRXI2AkDOdUdbiJSr1jWtxlWrRzLenxaypg3Lc+I0
3NGm3KwrCEmT3NMMVO0T0RTs6iEpwFNF3IQMKx80oQimdVoMEVF83nXOAR02rmMX/qhkf9OAv+3Y
QhJnd1JpyBMth6SwMreUWIdOmSN3aI1nolDBU3f1dBayOOuTV1ZvF0xWlht7Pc2+OpLxiJ5ngYav
no+OnVNV9OJ+4j/M816r0HKYAh3GIkEzK8mX1Jjl69NagL70Nf22QFhqAscUGSpOvxO7TAxdjaEH
aipNnjop+aEyjeymquT0QS+b+q5Jo/SHNEvSV7lNwkt0mXepZ+ghjYJ4NIvvij7Gj40zeVkuBXQm
5atD2kLxm3xEcSwJLbRrIcMDUrImnoBXaLRx99oZKRhHCuxmD94RzUgwlpODCBF9e1nsRBrms9tU
zlywkYZD70ZlIfWVm05NijC1ntXsSSnnwdikYTg+t4U9qy4tElXyLMWZrRuj6eb5ci7LKn+MyJga
z1HqJCDVKiypGb28TNpvmSPbkTepY9L6dmgYQZHp/eTOFY10b276iW6mRk8mt61QkPSSiVI0epvx
dElAxn3vtBFSQwXIiszj3EtR6jpVqmNmvZqNi7plCOyjZEfuNFBMG1WmSs7DFE8H2jqzs1dDc0ww
VqxYPWTNfeUnDcA7vVElXbKfQfdEAloBdHsjm/MIsk0LUV2g5lEHigo8S5tjm5Pyzopi67WhTZ96
eZSbkjuZUo0ad6jBE2xpZsW9lxR1TsMINOhVJCFpXUaK3d3ooKdLncir0wbwjntaji2wvJA9AjGv
2xCJxrk3RRaOE3S2oYmWVxK20iXwJQlMrZRT5WKc2h4gYBpGmy5BxFMD4m+mtNk5vQQ4zKrFe+wq
VMaWVv6U663+lbXWZPfI2fdhdKR9FRmgB7PjxsAe07ShQag4WdO6oRZV815y5vCy6cc52dpam+h7
WSKYPS2kSPk+DJ2iAU8tGcsdUCJIca0bud1v+gItAD4rmjp+Z2VTWLqR3ADLKCsr9YfVxllgZoZe
buXKyTGHYpZxcW4htYLCSGOrNqaz6DxO9JHUQ56rgSI5jVMDiILW85Uk2wPSgrJlzdcD0XMpOjdT
aqvf7bJtC3gGMG4qnUvGPtN9U1WAjX4A2fFwN6ngVDmLqzH5jkdIjYRGLxmSl7dVe61Z4Zhv5qbM
9PNYKhTzHJFJnQE9xZKmjaxQ2M9Ef5FAMg94UaCogUI5fc7CGQnzuKVOUAJC1jzaktPZgVVO0nAW
2tJkeCntLX1jmakOED/JJsBIAVrF6NqJlllIa44J2VVOGhu+ppet5bazUqa3eIGWGHlHV0290xJi
DRtd7nUSdIBrmnadVIc4axIOrWdWo9a4oBqwxju9mqdhN0u0jb/PkTZ2r7MukdlHH4ReEE8x8qzf
lmjR1Q5RYaHJRe70cXCHsMuUDSIF2/YaE7MOLmKLob8w6TxPZ7VFTMPNK2kGRkNVTdKxzcZRvRsm
vS12cRXOXso4zXdji5ZNL7RpocEITEXiwnDWyYWUN1bl1pUi13sShpR4VS1luaeGoQ6n14WyhNn0
Mp76+9EZMR1bZF093ZImN2Yl6IvOsXq/JY3cBFZu2vD/Dlr7PNVKkM4pg2gopY5upFSza93wnDJu
hjtlaJR4co2piVrAl9tDf5XaNLb8Lswcy1WUpio3tWZL8t6EftNjNg2RDKrSZIQB2OaTUqVAq6yn
qgv3p439qj+2FSRLwLODAi/nuWIbGGBgjIQ+AeF0OlNRiDTSbGO0miCA+dQE9OaPF5KY01k8S60c
bgNpPUQwhz7xmumWMQnNO8zjHORH+0UpAlzy8VJc5Fn1mgvBXDqoVCTUVZk3k1uCBO2mm76c3sN1
AZi4NzB3DMYD9vliZbRUaU8d2Ho5eRzQcwZKI++0hNX4wn6XwD5fSLDVoSWaDgmD+U23j0b7WuQv
p0WsK8K7CC5c0pSmmQsbItoWsGctBgKbeys/yy3BK4pPwbypAXiAAVuKpw3gUD4uBR4UJBQ95Mw5
2modlIVTIGoNxE8dBclmc3N6Was7B4oOQJ9hLtv8NBmqqXFMKK50QeRNUZfbuBj8UVYF76iPYiz0
7gKQzzSAJAc4AaTQuGukRlZZhaT/TmNTQS+yxGxJlypZ6KVznI/B6UVx9V8mjvF3GA5CTh0kRzwY
YhhLyZQXyjeDFqGiPlIlpXBS2WCXD9XcW+k1QYOoceOE3Sjt47Y0QU+I/1VcD5o5Tb4RTYMRbhta
ttLoVvAPzu/g9P/nhf5X9Fpe/XwNtf/+b/z5pawAcx3FHffHf58nL03Zlj+6/2b/7M+/9vEf/fuy
ei1uu+b1tTt/rvi/+eEf4vt/l+8/d88f/oBUftJN1/1rM928tn3WvQnBL2V/869++I/Xt2+5m6rX
f/32UsKWs2+LkrL47feP9t//9Ru8zeK02Pf//uHFc45/9z/NS5xUyf/7v9lzVP7jdnjOvj03sJU/
v/vPL3h9brt//abJ/4Su2BiRAMkkUC4Yqvz4yj5R5H/qKBIDxkB+eyYZ0LiibLr4X7/Z7CMZuUS8
ATC4y0oEaIxin1j6P/FHzUQYIb998McufDiv9/P7R9HnV2VSdC2+lT3K3x+5+HKGRYdfhjDWATgk
39Igo625DMsa8MndjMtqyIe3/yigR89djNIXwWTH/SFRdkqbe6nuTyiugol3LC9JThR4shrEFaWu
bzOtR90vyh5U+OXKKJXzPrQf47gqd7kWyufDNMmYrOtNY99P8vWMLkJvKCjmLerwoMhzeIiGWNvY
lgk8TBNZU90a/XRwkitjlJwgm0dEBLZdFa6ZNBLml75aal5eKMVkHaVGQ7xkONdhnwVSn8aBkkfW
ZiBmcVcQ49CVV4Vlg6BG786jvqi2ST4ohzgimEuS2trXwpRcsejOjR10M+YxdfahnsYeSTSfzIoK
lNW6OJa51XgN2P+8ISbawbTa3/+DuNqXij7eK6GTHtVQTo+9iiHCJp1DLLCyXMnqok1tdc0x1Ulz
tAaS+XKqhT6MZ3SzUMXfD3l5qBo3MmSi8QDTtni86cjuK4A155r6bBbGDEYnB4lNQwTYSrm3LTnA
+1X5Qt2o0w9laNqPs0np1kB3oUcdudyGtDyGoCiq6RB/aat5PMeAfevepGUuX5cGla8NIuHl0g0o
rsbKMaz16BZzJujaQnPmYdAU05vi8EIfDApAvlbazwXFcbUOannR4CWyTa9k6uWaNnwLu2rTyOXk
lkQ/2FU86p6hzW6a9/Y+Sm2QsSD+tzadDARhOll4GbRmuK8sLZAKydMGJz1TAAF5kVuDERAplL2x
6LXrsL1M+16/IuOEJ1MfXg20UAMnn6QAUNOVO2hJcYUxiS+22eiXDs23cfW/hF3ZkqO6tvwiIkDM
rxiMbYxdY08viu69uxkkQBISIL7+pt0n4sS9L/dF4eqhqoxBWiszV2bc3veUqdNoeSMOEwl+yJnf
zdivQNZ7WKgsPnk3rPA8KsoxmUzhBnYoyQx1FVe+e/VsgLcZNYA815ibSrrDdozWT93G5kK1P56E
7+VbbIIcRkjxK4p8AL1ROL7LpvsleNCX7jAhP9JOusR971/MnrR55K+0IiqbHd3dtDeJY7eG6pAO
K8vsurkXH2ztYU7DMPeEHxyeF7p12/FlRs+YRQHrC+0l+ER9SqN62bb2BSNb3tSYq0nWFT9AfPOH
B4W9se9+sjZ5R02PgxNDx324trca5Frf5XKwqFxRpmdrOq/l/rjuW29jhPOkQ65i+d0R3gZf4Aaj
EOGcXNq2YyEUfUOab3NsKkg6LLfzLTY95v+blhRb/MFj6t+kQ5AoTuzBTZmsdNDFRx4uPzEUu9y2
wJd4847I1bbUHY/jCnlWw5K4lSDLn31wktIgryRbN7ocqccRdoVsqCN7fDquTn7vjPs3HOknT7Rv
G5Xi+57SBWTUOL26Y1Jg8+sLwcl0WzUmubmzzwVLrL23DNAbnZYPrtA1s9YUoOH3q3CKRPdDzhzS
vDXSYNpw9f0Dsifst3gKQNL39FWiLcqf3xTlEQYiUEqUzNPm7HaWHPCbvjYiFtd17ZCL6nvfZOp/
iRi+lwfs4zMmE5xIKPTzMqkCl9N684Y9kwstlm1y0YRjiQxggcnbZ3SsdCqkCfsfAFsOqWa3eBdw
mG35cKROa04PJ9BDo7hXLijDbsu+O8eWAllE712MuAu+zxqejyKtxKb0WzhsfRklXXdrI7cMG59e
ybr+jmCola2xMuXWB+M1HFfMAS6yu7ANGV9jEoVffb997/tyBSX1qgCdYoOnbhkvgQ8YokdmlO+0
vEpENB7YZD5D0RZAaK5OG2zX9LGwqUe7SN0wT8fUvUZL3FR4gDPhnJcgNK+u78xvasHVhCziMOyA
NejMpzoWy1RvNESbscV90dp2urmPO9RJzWUbmnwN/OiuZDC8pc76tvPltDJi3vGWvBPmhZ28Czqe
TwL9qE/5fAcytRVp3OmD7ioY+oc1nOHCGuhRWMvT0ixrta2YgVy2FY5iKW50dMtT7eqzVs4fp41x
UKHk2qFqwmXHtd7zICI0J2bvX5ZpJ5dk0DfNYPWhHgtFZPgxmPnPVnphlQCbwSnJmiObJ5YZOcvj
84JsoG4MEsYr7a/L/1M/I2/+f1fsODIwueoHgAFBcaPD8f9vZzCgLbC7oEVAVxjD+XG9tFQUjdOJ
Qxir4bxuzmdPhv7Vn9P+tY/oVxyVQ9bZZs45hjnrVApbt2fwXNh++Q5QjeKQ63z2B94YyUkQQm9h
2K854gshoB/braY6yOMIRnD9NIqDHROnBlDo1JEgOyJNIrdYERZwFDObLyYMv6194BwT0y8X4iRb
qTpwyGHrbSUNxBWxp6SmguOuXNroAOQuPFijviVoczSbwtdzO3B14uB/D8rv2nc8Sqx0+h2x54G6
OIwmFzZ5yQXYGUA6h9x73bpXx4UTgRp6c0SREJW9HFXu/+MINtZ2pBCKRRh68Cw+wqTRud/sfa6H
oTs0Om4+Isjd37p1yHj4jxEzxX7ndy84dj4VxLvntfe/pzrtvm3uFGdu2ocH1WD+1JUBL3CosCOJ
F/5B7H1mbX+nPVID58fUdrtH/QsgvQMN1z+xbtvaA9eeQ4jsnuMUiJQZibjoZEUSMtK46nBYvzha
9pWkPobxJeJ2RwAzp5lGnySZ9S2QwXyG0ztamaj5hd+BYiS17yqnMTfoOPpqdMbtOgVKQKuiwSF2
pIKp2wtRo//ZwcIAf7TG2QLvnCN/FG1L5CPwh3jwdO0ezUhqvpBenE0swysydz3gPXbDkRrMp41O
MGhCTTeatb90Ax7vPZh4DXDSh81WkiDar2Ole3Fd7X80yeqVbWDWfGARvS7L+u9Cl/bGneU+jJg9
WQMBH+JhSHJqe2RXDda9NI1f7ynMnpp5Gj8jh73KxMFpIrtf1PfPG3MhStjCekyb5M2LO1ogFMPC
0jouYjY652abKJQK7MN3GKvhd3ZordVVn8ojI6s9y2Furvhv5GwjhvIg8ap43WGPOSQl7jcJ915I
DyzyOzJPj3i3odfdG7jWgLrC8wMpp1vKtB8yP9hZHT6WXZ57vadlg4GwUoNR+dCmDCSAXrPH26Uz
Atx/uM4FR+l+t0KwC/Ya/jAMUxPd3mcBX24aOFs+KO0V4bygd3RiWLoPTnizm49B1DDaXkiyqgza
tu3S7FQdHet9bSeenuO9x2YwjAg1Qth1zjQP391dvLWqny89T8HtJfuHmtR46DvVlBHd5kMHAP8+
dKlGrZtmcSCmM99V8pECpDZqu8VeXyHnY7pFfXdY9uVrBBD+h0kxd81HFmQBKq8XuehjJ8NjrPqX
LdzUvzzGcM91xZwuUFcnrS2aAcDqqz4/okmPCFE2hQPmNhtHNlTxxP1yCsfkZpFZUTiBi1JqE5k/
Jv2tQ9Lgve3G9ARUsD2sgYRZuidJoX0+57BunTYMG8vvwxA6pViGuWYzZwc1TlEufBd+Yo9lwA7i
Slr5I37AHPUiQ2Jpd2121l3hBCShGtuiYl9Je3VDD6l7AxW2iLxkqGC/MVRbiqHsNbIJ7jr0MIQi
T8FzxHVOos+NGnIZSNO88kUiXyp28qmbkC3n9fPrguDvl9i57BrzH8JX8S8WJV+dKfarkHkw31YC
v+e07/XEt4JtmDImfVdLSzGN1hjnYxlQ4SIf9CPSFgyAkR1kD+18B2D6BSJpewhXpMhaV21HOSYA
VAiTGZXu/Em7/TYv4g8R/XRSaepivtiq4+YA5aVpMB4MZX/MwN1Dsw4c4ObwOiG/4hVoZhl6Yq6a
/ayUbg6R7AeShZhQL9nAV3SPJLimuA8yudt/eg2R6Ch+RAhnu6Q2nVCRwSTadSzkNCud8iTa4Ra9
77dEpikuBJ6rdfxCps67Etir1cSCqvf0Gh3QrGDf4vOvtnPj4wYTqqvBznNdeuDPbOKACoXJZdJE
EAW165H184+GiNfNGueEd7/WvUYslUg6U8g51tVzmdEV4CBBpj3ijTQa9NJbQ3hWe62+wlD1C6JJ
kqzbCCbTGhblzkTdX9hDwA0E7V2nvybwXih/3EJqrwz5MihMgiDO/Xlj6aNog/Di4VO4WFizZH8v
luDDCcyIW0EYulfgb+ueBvQyGLNUcgnvCKiLr1O6vOvRS6t53pyzwHtMub2IsCEX9VgW6mv8KH8q
oI4VV+SO65OfjFdq0uCS7m5wGZScQSoEyYKuYoJWd0cmSTYgajXfgniAdVaLZw74RnodnX4+sgXN
v1QLuZvBK5ZI/fbbQZ/6zTIETU5qw40XJdnodRhXBsx9cCTImcU1okL7mT8iQOod81KZsVGY40gr
2LRv1+6xKE9mBmTQbZRBcBz6mORpv/4A68NrgcaiXob0W5p7e+qWa+u0ldHBYUHjhUbB6IwwLo6b
xTM6u94LHCySA19br56S+M3hmC7ig55fJscNjgw2qpjjwJODLZwgbBhswniElIKTzFlne265n1TP
xUK3FkWI8Bm3rlpWyep+TC5ibSLYz+xGllvUoHNlDTlzy3V3mNlwcns94k6JZtQJidkOok/I9bms
Y5ocg0i+OIocVhNtc+YNIj3IKYJZymYJIJhOjdjXS65suuRbx28iXrwS857ORXfxFwvc6dSoEMnZ
fKndxRvuo7Ul4sbQN+5hBysL4eS+SlU52miuifmCRJu5FjjL7Kw3kCm8dJIkOPtO6oIx6XSxjPDX
G9vAKTyRge/ZcSBNce0kzlcxt9PJQHK6Zbt09UHMMzzGmC7ktG61DuycQwvX5v+twqlty3Ga4KS0
TwiscfzhfRTzVTny2Gs93qa4n09azOSt2XDEtrL/HKb1rsBDVlKtIn92HPB5yVeGk3pfbFKBIrnt
JkHE1/KPywZza0uQ2VC1IuGQWloQTLEVC/yiPyN7C0d+i0U8vq7tKGt/mr5zxz3yx3Hmm3R417Zo
PK+BF7EZD/ujB2uZQRlk7U9GEtC8SXSEt1uLW5bhNiBRMcGx+QuQ0pcosf6LWz5LWW/ytpqMCJQC
mXOJANBe3UCCGkTpcFKe170CMWHDsp5Xf+3hjbSM75MD6Sps08xhCpqj2zT2HPt6rh4+FacgZqdA
bbx2ez7UrtW/mJC2ZNsisxAJ1kXrCLfy1RgUGPgCjjaFTpBxaSUw6bY7pkR9TWAUf3xucErI7rxg
+0SoaXINJyc6hS0OqwYjBzOqwCwIJ4gnQJNCFgJ8QaEtzLxeYbKql8PBYCS+iPo4uG6djDOzTfbv
xvn85tPID9xvcc4Jgkow0ZBvpyuq9M7CZuDAlfQOO5ROtxasftM2d4dEV0BDD/gc1S7rGrjYpILV
KMv/9WezHjXRC2pPDR8kgg1+axJzSuWvWUn0eqaZ6hEVXf7328/RgB4cDt4vrksI4Cl/yIXm/gkE
ZZNN7ogDpR+m/UrdeK74AG2aapez0+PJpXtTjzJer2F/CheUhc8lEDiymmSvtwkmopEZ1RGVnszx
D/R1EGuYqzGay0B0b0u0OlWg+znvNhb+3dIIidaD1kwVNHqwjdgEjq1129tsmsx4iIPnzmZyxEq2
5dB7P5dtn7GrhssNPdpyc+iI7gHbq/B2tBo0tiRDAJd7c5Zuyg3wwxxQ5w/t9XuJN9LUyoL4jhyK
JPjJx9byWJ6vlnTpi26K4SsZ0uDIDRCS3uvaeowbgsFl/AV0bezuYBbynIzrQ0vd1X6CZzRZtu4e
xyghZjysUx/fJLPbbYy6u/uN91x+0ztsTZslRWYc+WgkLr8GnfmKvglphtqmue2ir/CLb9+pIB2E
E+EJztXJQbhyOZthF/Ws4LXip9OtR1V2d2c13lGWVrPaLirw13oMZ/XqL3TNdRsdQxu7L2nSe+Vs
h18GDM9vgg71kkTyn04OJ2iK09KZ249RY4qn8eiLMwQid4jDclDXaR0I1IvoYC98xDdXXCel4uRz
QCrERboOuYxyI+cm/GUXig4KKSPdwed4SodJAuRa/K8cNH8W4lSC6HYzh/BRbniCR/XuxOtR8NGi
LVDr1fZxuU67egUjDKu+VV4E37xXAz7nhDvRy3kyOPfNz4xiugZhAIRrSnFCpat7hClok0n8KuTg
smg6wNnRPURGgkjbGWsr2dola3BN4cUhcTwLF8lO/r7II3FtUzbB8idY/fjqr9GcA76D/4I1wY08
liiekiPDyZTROC06p5kuKHjQkBFhKzGJ7OElAGgPC6f9ctri9o+cHIwbS8BFw0p7m+FojyY8Ma2d
g+uzdtu5uXXD4J12MrrOhXNTMLrTipOvxvo4p2wHgHOdvnAqpuq5OA/By9JBVIejr9zXQF2fC6Xs
BQPVCh+kmaKD75or4+N8lvsU1P1K/RrPxMkl+81ZtXvskIFRQ2jwgDDJflydeEeJN8my95o4e0zr
HOMWTWTiLo7No4laOOyPMCgJXWjsO/1t0+lQ0pSAAkXBn3nGbY8p7fqXaXeHIwOLkcXLw1yunTXN
rA8LC0+t/d1dkz8r9UByz0QV3N9tYWKbvM0qPiuxi2rc++1CEWRiRPymN9u8AjRbgPzwECVh231P
/J+PT5uxIfmSuuZHhGcqjxuq8mRmcO+Ej9ppFBTthOfXox/+JktEPi0y6GqyvyRy3sKDpzoMrqF7
j9xW37jElAfA/OQoJuUdcHCjBIVsKu96vpTPT6qNyLdH8Xfykm06tgKcDxGE13QBzE1SQBeUh9sh
dHZy3hz7YV0CLhUN1Huo/Gus6X42q7wFXQrryc22Zz7Y7/Fm2A+jL03YJUeXm6BEB8SqSXylXA61
DOoJ8qE62NK0bM32VRAPIS+PpTfKO5KAfDh7QCsHJlzF2Ovl0SKPFzREddc6y80Fglx7/tum0CGh
mZJXSNfkdSSKVS5rMj31kGGxCDIyf1mKCHquiqPEbxWOFV8E3Y2ON+aE7IUyhUfCiQYQBvhSzzq+
delXNGNQzjTTeuUaQqgRqGu2TGMpkFP52fG2ed2O4d7XrVbrv063Peq6TZcQVKywVWXyQ2PO+40o
TClh+4p54Jy7ziIqAmKnAiiaDyGSjm7dY3FQCMh0by+ekkckubTnZ7e0LSnezKYUej2oRADotgWZ
+uUKSdZriimzat2bFVKf6TzDD+hOkK+44ta+jFvEcZRiaRo2XOXmo5Jd2+n4fFPr6kRHKs1vlqY/
PeazEsMY9hpS2MNDmyWPykz+KwlWddj3LYNCZrjYtFUvyYAhOuyC+2fYrPe44e9I+2pffMLmIyXI
F2naPj0tRP4T6Ka/y3iKz3vvfq5D07yEqoElXqRh++q4M/gvbEuAXUw9jfgkw3Ez9e5dJR3Dqm2d
AvPq850higU6uDUu0X+QI0A3pIy32v/imDWbw+YiWbT96/PuJ4Rg0RuEX0XbBAO6wcj/4sN/aSDu
GTXL9hZ2AiCfh3sZJ9bd7WT/FqP0z3zMUoNlQH3Xe2N/nn3/5z4k5NNF3uDBYwFubUvCLEKLFneD
rGfBsnEFygDLRJmeXAsfq03cE29Oy8TyNCdh8DuW23h10/YYjmhzY9G038BdviPe9MAiT5RJmLKi
lwpBHpMPS41QH9W00Gqfur2QCW60Oey9F/lYeGwvfDBfJx13Z9zE0/sOBWSBJ3g5TGPvlzaULxLN
ZvVcRoPWKupIlLfBrq6dCKCKA7JYyDSS2R6Bppp7X1ZPYuXvspbLQDF48DjsnsfeGBH0he5Fj8JU
o1Dsuo0LOEDjnlbq/HLmyT+uSLQ5kGFzc/BGmDUJ2IrtfYsR2RAN923h432VfXMN0q1svPETh3n8
8xyBSrsmAFvKpo3yAEq1b0G8o+b30/2YROivxRR+gW7uBl6PvdpI0SpN+Z/FDZdrYE6Czzz3cYsf
oOfjFVBdAgOFxe2gJYvfpyQx19UX5hoGrZMHBB2rA8v8W9epPI1gAhoZZk7YcmGYhXDZbwNssC97
N7VvAdVgV/ZIHUPdN3cMb895SGB0tQBNOSSD2Gvr+KckkGn9XPgSHDvkRldD0Kt6oQ0ElK4VBz9t
1xySrrF0mnC9DQZXqB0YijPB4ko6Ke6JJHntaQJaXC8lnprkNR00TOC18csxDpp6fpRvMeV/+gkm
yU04wmb8cUFbvg53gJ2mAmFzkT2KTTVFqO5j7iGq66FJnYEX5aQNZIK5hPAh6HH3ohnRWntofasZ
e2QVjz7GinHfDWLRCipQ7EykXx7UowgOKtFfQzu4x7TB1hI/FjrpRmYe4poNzkwVVG3sYmt87I/P
V+ljk2Sd2fJVePCTeIAvy6rSS2J2gIhhC38cx6gr3FdAp1kJ+uvxJWwufjbJOJXPrteFcsrAOhkw
DZVgF5Xu02vjoS0JuP7PK7jwybOMWNX1uQU586jTeZA2NS7dD+2HtBpVws/G4RZmK6LcmXRO4HfV
CPgXMGoPGOlK+nE9JN2c1m3n/3ZnQKHAf9J3x5vujbOwH/60VXTGUbFtkXs3m+InTU13EWPK69FB
Qrf131onvraO2ioNDBiFGNoGZYFNdcyVkDeKd09RfuZj+tHzMEJHhcoDB3hUsJE3bxGYwVmEgPhY
JRjX75AVR4AdTVQ24Ivf3TXbEP+T830Kf63kmMwWOH+Q6JywDfoHPFqYWgOlO0YOKSY+OgiAn4DL
w5j2zNs14w9uah/ToODwIciAyXZ1iDwMa9wKb8itnq/ayMcrb/ozE388ejsNq/2xdA/KSS393Wun
oezE5l8QTOpfaLvby/Y2JdpBLmfUs3xvgPUQx4L1xQCNLIMtdtHMqOAFiYN5uKeAVLwYk8OBh9IC
skfMiQWoCdMVSk60mukramR7kilFWP2DXpqW8DdvNQZ7H1/FwFxnjAJCSa31ueNsPKXE7i/RuF/T
WMLkIwkGEHFY0li0p6Brv+G0nuvxsehZQo8ngGXaGJLX0IYf0LGSYx/MU4HTua+FCt0r4O73sA2x
ayy4Uptm3wlc2hmamYml4GgG/gW6ZHbjPir/1lVXGuCr5x+hIP+AjgKq5Qka0oJilguqudG5jilc
qqNZXdqO0msQiP7kNsGbD+gK5LVobPVcQqNgVWI8DLIZtFTl2HcvEXTtJ3Fq+k1cg57J6/OVbtVd
tHt3Av/XXhPouK/PV3xvEWwSkV+bEyGiNvA+wEVvt+fmAxwayu92o8eJ8LSGzj3FcRzAeR1fecAi
DrEOEa762O41xrIxJKhwekxNMCL2T5vK7UkgMv14GbA2ySAbd3P7gM8gN/7PEomUVoNn6iCgX1bk
FR9Xz1naYoXJS6e8TzLvTeWpIX0n26JKF31DPsSCHUy3IJDC6OHKJYZpMxoO0ZlYMBeRTqrxsYR7
iLjjrv/VD86DvOow400Dv1rT5QCczT+3SA0UWQzp1IFrA4t93QC5fBTuDk/DnAoQG0+a9LlQu7tX
Zn9ZBeTuuW88F5Gu5syMem9Tg1pvtK/bNvMvHrAUu8iL7TUytyA9Xh8qpxvu8kyPbCqflyBNIlH4
YLcPe4TQlkyMHmx4W+UAuW905kZRXPZkne+hEPGVNc3mHTu3cYtkadK/6OETQsSOGc8LqXDAC2AL
m4Q6P0GRQDck13hCVM8F1R72cMFp0S7szzQ3svrvMiOzK6PR8iZdsGDTwNa35wJp8YdJfEiN49V7
DZ0CcunllWMmK9OgkQ/pmopfI91OnUQYyMyFf0Qil/2IQwxwAAd8S4LukGCCNGijdcyhMMS0vaMx
iTTq+OIrTNfEqeMfh018c/ETb0mw9X8XtQ2l8TAmotofAQTrP7UCDRo32+cYcthCkB7cP+EYgYDQ
HvqJfSm0sMGrjNHwRO3ivC44zpoIYo7dhO73cIBWIp6b9grrx8LtI+vlzQj/CkhCwgtaUxhTqXgo
BNzcz/ahSXguUIZNVwcUGcZKztghXbDW0Etorh4FjbdkeLtD0bmQi8yGig9Lg/kSdPAe0chKcnzv
wndBLs9Xz2WFx0DgoDmh6aXbsNM03tzfFAE3mC5WH2cHnPdu21vbruubm7hIB0/A4opYk3JawXak
Mu5euRd05TYpH9oT+x/wd6SNh9D7ZIDewcWAvODn/x4uEgq7E1/3qvt8FkoNH6MXyaaXsFGiMibc
Tk+KKBh+j4mMSsfzSdnYtQXJpDF60CeqClpzBhZCb0ucxXbxoJBKlHvrxj69M+X0Z9qTBlRLQ+BG
G43lk2Ca4Ft2intQue4inbuHyqJ79H9DF4AObUeQYqOiJ+mo+bj3PIeqT/3bmV865PSSYnYlH4HH
YSJl8St/whM8Sfa1k1CM2cV2L09qWAh6bsaffkPH9yHaga+H73HCXUQ1PNBdYpJ/Q7knSJAZTLaj
lXqFIeCcGzd9NfO6X/oQ5tPRjKpp8+slipNKbQ3qD2VH99CjLM//snxR/+5Fy3wBZoxGgCoCMHBv
C9sZedmU3180Rh8S28LOmj46CDyomF0EZts9NCRPlRNjERh0LUTxrNeeiw/HU4FqCQj4DruTllgY
L3oUaK2l793gMsTerhihidrWLSYM0pwXon8tfTK8BMuDtk6d7uKA8QwdiVk148nzADn2qxror2jW
gDhWcFGTSXH6o58U8gE6gcn+2S8SKNcY3Y3G/yYPHIKZJqoT7+t/7xxceHtxJ2jrsnDth29AHVCR
blXr7qjsMHLw1WBEJoenOL1x8HkllDNvMYC0LPTpgIMwIsX475M5DGhHM2A+uNjNPFTjANU7a6f5
vG1g0jWxy1lFLTkEep7rWAI15rFDyw4oT4FOe/1wxXSQexTgWcel2LwtfJ/t9Mu6nXNKQLmVLXOm
v9UA8Sw9IdQ6yAd3+q7WbSlCR4BabuP56vNhzkQzbfet3W7Q9yG0ITD/bB3DGHDXs9fUSMBTo+cV
DINZ+PbJ2+br8TMVECsRCHsY8gYzyCGaO8T9zm1wO15t0LPNOi0YClIBJ9tRZ8Hg/vE8jchTOcIH
EbZLzXlMl9+rIV/9Lmkq8wDyQy4hTYrAgAOQurhA4C/PV5Du8EPaOOkhJWf6EDE9lwZ1UNV3EOk1
KX+dXZHAngaKKUAd8NVlaxWgrM+Vk/SHJtRrhWjoBUk86N+CpV+zziGi3pNG1t5jic14bJNxPEvW
bJVHyQpvOfolXdYoOizY6wv6OGmfS6TUiIEtVGUFFMC0nBKlXtzF1UUXCHloSPCmA2ovQzua01/N
noT890IBNl57th4XvUe3yDft+2xGZGbAgLPUyhWvwoG+0uMTYuLZgofu4ZRiho53+Rqhg6AhQzvD
HPcgATp/Kt4u1Y6tL9tXQCsQMZyfJfTzrhVcH5LURnsxMtwXmKdTCJBOWD4BYrg0HjuHIaVnvqKr
0XI9/FWDoo6fMaADvgXirQx7+V5Fj+5BUZJeU4lnBAhMafXggwHmIZSoECo+RBowPgY7gSmVNYOq
EcawTor9xYH0y2M5l053arQ/fxm/LNgdEJFmX2dvA6slWPdXHrbTmZW9FUBvEV1+6JBEXXC62BdI
njwMKEIpR9R08gVmi5qwBS4W+1uhFlBJbewliEsHF+4qYkWW9tDeTcxZMZ3k+ldNFudgqUBHx5i6
EIFGqUjotF/0sAZ/b7R+B3M8U6fJeoItljyKJLl2BMRP+2bi0OQmjM07tJDizewvzmSji30IefoG
wO3cJEntY5u++xBFYWgzs+kmvvdT4lylt18MsjveRzLs+cZhIcFHo98wp3hOCUENgaCqOmKBWyor
UF9CqnKzuAv/h6vzWJIbV9bwEzGC3mzLe9NOI20YsvQGJGif/n5gzxlF3A2C1ZppU0UCmb/LjZH+
DDo7eNi26e57SoSjPlN8y5njJTXQscgudfZ553cvjZNYfCP3oGuVZB9L5MvgFyTIa/kBkaq9cvVS
vtZ9i4rIYu5NOzcG0ibgXrPR72XlpDt0RsyRMgMyoBfyvBAwFU6ovXaR49/zigAjw+T0XChITyb5
mrPJ+tQFBt3bMA3GP6ENfGGyO/rS6tehFnyBq5OPItWydYbS9nXIsQ+m4zrvm+hXyJmISU3XHwSu
DdsalY8Z6+Z71EQHcmOM5yD67gU+co+Xdd1JfSC8xd+7ZmMcul76oFmh+2i6otg4I3VYXdrzdlZN
SgZtYNMMf/4ltODi5qinDVXk04l7eQ00z1pbIi23nTQFt3BX/nZM+Qt4ZLXQI23i+Q8GQVMSZJc6
GtCmTMW/V22rYfmH29kPufXLYhAmJ1Fo3Jclc/nORdl3a6Hj3Jsq4y2pLfelxsbIJ022+dw6r65p
S96H2n9PmLOx0Rvj1EhhHhCYt18MMXJ6ze27rNiEPLyvmlWfNVG1yNw67yWXINNiZCKl6IjbU29Z
gr50Lbv22+TqxQFyqH7XjeBlCPP5xxBoj0r3f43FxM6jftHG6vgmRnXRQxNh9Mw9G/HBvACMEtEG
7ogS1NzSYoitO6Tltc+au60knJ2OJlRE5rrW4GTmYjA3i1AN6VIJ7TA1iCvM954QnF2m293Nc+Rh
nFADpkrKGxrdKzJRe2ONKNorMAY62DKnnj5YBu6/Nu+nbxocjxfbCbpozv+6KdDraGjXAyRV7ojY
ZyrkF4uwuaMRxP1GWKkLpF7hUHWpzOvRxKWaZ+5WEKuyYQqE9zT1LF/1mJx1H7We8MtrPpjDi4RD
O/kaFkar2808No9S/bCq39JgeTu2C3kaZYo2NYpjdCqjeNZm/asHnG5sN361PC1fD6GA3TCt4hyU
kqIFSdpRgMQeO7f4aqDsXTuFFu6QSPlP0IbinEvte53Y7iksaB+CoSzftKL4Y7bWwD5lx6eSiofx
47glEoJoTu7QBh9gBB85FtF72qC3dzKWtO2/eCG88WSU1WtIC4JzUzmSdRf7xxQzh9sQyVPzw83U
edW9DIzDmPPGM0C9sff14DN42dOjrWd2HK5JAvtd+Qyp++wJuCsRtHc5qERsDP/EJU4HBNfdwxEt
nJCY68PUyVfdktp+2SsdF22Gr8VHO0MNoBsmFUrs5N+sMBGrJEu1nRN5HNCIpV+meH4CldSvrdbt
/lLPAVU0IxXTBgwLNfnyGFam4+71CYkdIjpM5r7zZUK61q/MKvYv5ZSBEprJLwy8xaYMXSRLWZ7u
eFKPSTe0m8/vUWv3dHS8Y6yEbnHcfVEPz8GZwoRif/pTSj28C0b53aGlmPDW5dZu+Rpe8TXCDfNq
1r57r22mpaAugE7IgzcP7omitireIYDm9eDm3tdUfPjiOXUPDqX5e2x15UZP6vpSj9mLMWnfgi5w
0VoV5gda5E3CxNNT3uvZOUoJEvPL7GCmw3TR1dLHbXGYEuuVHzYRJJaRFJcV9H5ROhd7oDV2dLWh
uZnn7TvO3vU4es7DYULloCw0y+IoH41wJntvN82lBFWBoGaB6dSueZx9BBzz1TjV+1S9MyO+YCU9
ijBFoxEP1KIH4ylA93SywNl3kak7K1Ai/VbFVvZWRFWxs6AEtlSB9WGY53ZNWqLz6PX8K8SRfsID
5DyWJZ3sa5nr3cFtLobse7nygSACmSdfOqvA0p91ydntanPfJWZ8Dryp3GD+C1cl2wDlsTL3dMW4
b7OkISMCUCctvUKu4s475HnjYpgaxTH25QWXNKoHKHgRTu3RU6WkWEixTJQHm2+R54F5Rmhpnpcr
bdAlTTtoWlrsnUZvOrhzfbosC6cmocI5cpmlbYUw+beLJapd20S+pBNvfQDdnqLlOvblfAXO0+cI
HVVoPy0glv2CU809TDAw8OsUSPPY4qS4dFNylOT+32MjX1mCsouK+qqk4KvBt37mgcTKrJYstf69
KtRVKTxwUavfehoKvzVqX7tDMZVn5q6ri+AhedAeePmRsM3+a5DxsEjYox4lx9Pr02lP9EWIwUZs
NBE5F/4xvS9sE2CXTX2lf7XdCSKn0k49tvFLpjQey7K81KufLTEF5xrbkVzlVdNfLHt66iPtObD5
L7eZhnM/esPZ6OLx4PX1QeTRzL1AAzW1Zluslte18YrEoD3Vvh5DkDPSFV43X8UVeQMrxCbJxR3L
QhEeHCHejGV/rLJdGWF0lbn0zr1aUDl559SiBS3modnVltBOljnfgzQz7yGKz3sEeLxxXQSJc2SY
+zwQdCeKGdOtzLpZ7kFa/gTN3poINO4uI9ZuTCkdmUr2MacygFQ25cFx+g+Mhs7BNT3nyWTETUu+
m+MmG1nL7J/C0xmo1Fbf88ZI17YX1V/KAOZX1r59KW08KsRBIm12pmpvM+l4tfAQC8/T2s2T/tPa
u52AcogHRhnABJ1aNDcS+UHYwVwy1TcR0JqKztfVsqD/SVh6+2lMMOeVKYqR/y1NHyKim3Kiqked
pkZRDYODujZkSrd6Yb6iCdHO0yKMc8vqn6yMw325qBCkGdXMPo9wMZfjSWDP2eNY0U/LUiEKPHVm
uUcpDasoy20eDZAwtn5ZltHu9ItUUlBzBMyxmquQfnmzDYMJcm7qI83kZV7b9koOCEMDS9rmyo4c
PF/crkEv/KOfghMrbHSBRZcrLCPII6Sdbv/fo9uh2lzD0aKiVhzGojpalnTK/hDNYSO2zrMXwpvm
g2nxgM0Dud25330fcpQCgMqv6K8+Ig2gOCnJpMwa90Vrtf5Q9+rzFXIC/tXpkkiU2SwF4N96ME7n
A127cVyOotzC7hgSVLJl7uyPMHaS2yIsMDX3B5Hi134IslNXevOmCUpzMyiLhN/Bai11aU8XtrKa
uD46Q0NuiVEUW1k48X5kNu8pGgLrkIWehTxK5mvLlfYuGkoUbH5IozQ6+sZuzPkIJPIEU5I3rXPT
HSKEaB12k3dzHS9aEVfRHPYou7pfOdhxjaniRUsrF+8nMRgFb+CjHbvgMoV/KltHhqh58bsZOSPP
CAg/J/By4CQ1ZiT0HtEm9qx3lbX7Y7nIEn2Tl2FJkZXypsG1klDek/piamZFlxeFm3EYRoeEpwuQ
szvC0dkBswWpKm0oSRIWmG6RudFWlFOEd8drDqM7nWCLScqYHLyrPvt07k/MQFKKED9q4s3Uhvl+
9gv/RRbeFhiW6BJvSjZuVkf7z9adse7khyjIvwzn8lSh+kJh1A2XVMkGlgUvJGj2yPAf2BSjdPtj
EQ58SJLyFt+q0uUENL85J5RW8wxlaOiwUdFTqh+TEzYGW5RqV6PUhjcrbnZTul5cX4u1ypYYJWug
YInveO07GmRkW1je+Zmmc3ZcHpzlmSkbuGu3SVqip+vo7KhluRpEFJ2jXOS7dkYDHwxNtNaJUj3M
ItDxb6X11Ug93HhWPJ2q6uciYBzZnFODd6wPpm8ZQMF6Qle+CuxqwE3gBmhAWMbIYnhsnQWbaizb
XeUzZwjtiX8bjNB/88fs/XoUgZO+LAs+drTGhCflYcNYzQrOGUybdD9rtg+NUnIvS1Rh4ci84FaH
dBrrrLXL86DrTI39b8mN/DxE3UaT8U/0FQVtI7/PPWzbee37o8YW1Dh3uyq0U9CDXmQgqRfyYfQj
5pxDLLN8naLEQGsESrUsJukl685AnZznEkhFT4EAY318dMIIrqLKfoFfu4fWEeETH572xFt9eApR
o87ED3MdOse6ZpFdHAs0aMcFj04upOeEV1ME3JZ+hugdEw2Z1Xa2cufWB6gVGN9C29xbwzgqGT34
9wJeKMIiE/50iHRR7hyMInBbcRmcWmuVUzKhBQD8VukxyonGu08wxtbDAPwJP2A0oIvh77aVYH1Z
dDDK8ReFmv7azKImT6axb1Pd54cqLFf+4HsXvq5fGwk+ppXvgnv8GHbiApkQX1L1ACxLqF4mdELY
C5MeCbGjE1SqDYehnPMtdZ3aBpyfVuQ8apuAiaDNxVutVTdhDfWL56XBakC+gHzX8iHzXDLzQeU0
d/JOFd3QKl1QP82OOZZj61Dr1vdBaM7TR3h+zYL0srzK+M3OuhH9KY3G3XR5b+E+lNa7yApekre9
9yzsMvAPheLzF3GlzOZVE3e7CVkmb+I0/hjr28SPqBvVCzImhzFJR69jr4iqeGdPFQh0MnCc6c1+
hBx6K/XwVKa2d19eCcEcoX5uMM+53nb5LCXKtIece9BuY9pbJS6FMalab01gV3LCT4yEStWuw9xO
R7bQQ4x8fM+gzB9z1k7TasTvuvNrVMPWEE8G0VE5WzP6oVB9bZpMf7dUGEvNUSUNVCF68yh1xrPP
OXPIvYDdZmIbnhvN22kkeqzm0ffW/AOw+uAwEtlPvC2+HvgTkAzSc+3wSReAsXWS99EYrLVRWT72
rj755UcYONVzUPTJwcndjO9YW2uNxP6SniFZqaupi9HjG5HzqjnVi9eF4VcL9QVvtVwZuDIfywIs
G2BFit47Pzk0C7ivBS9C822MojZTghToIf5olVYcFnWZ1L4VptReUJQQlUxw6ith2f+UHhKqsccY
YJORtcYjzyBtf4YZrDUrXVX9aG10X0Qn4LP4OiNu2sbV7znt3HMlrehlqPpoZWd9872tvGefZx9O
nNuHbJrHl5J2liZJHZNKCkSqYrMbaqrcnHvWoe9/0ks7B0NL7tIpiTtKw2Dj1Nb0j+4Wm4oB3l3t
fu3xPu7cvDcOqVWcGIc2P7E1/7QjWR7pZJiv3unZQ1cuvKJwJ2a3adlj+ZrnZ+eRouNQlYEaXOdY
+Wls0f5rkb7pyNjc5HUTvuZV2FyqxPutzxI+FJiwg/SGVcp7EDU6crMR7tWEb7nKccxQfZvjzhNt
faH3ri/EOKGaDPpxZ8WwBcwGiejwm/Za+K+ZwHvRKbVwYoFl1ZNFdR2VWydM9PVf85ww7WRVVRyt
W+5fcZzFdA3tbHrEpUkZ0nNbInnNTsIjdl5Os3YwMwPu7z/S3Y99eyONflgHRovvPZkuy1ZruGF2
wZ53QXTebZJWNtvl6xlRUjZRFV1mKSNqoa3DifqA8jhcF8mk4d/IwzOy7BxbuymQW/P5GQX+Q8eB
TVOkZJkZnAzd9Bs97/VTEJG3ikUoCS8AfZUbzQXIyCog/wpSIXORc+OFMrYt4PZqIZiyT4k2+4lu
E0gQeDlaNtUaLk0iE2uYfIdwUhuCB/RjtXf7KqhXxjAxMGGJMPCnpt4t1ECiCIW4VSkUWqGs9WG2
j7mD8Yi1cj8CLx4I70DpSiO0mxPGGxcuB69Q9nvd0ouNPTXjZnnZ9Y3YD13TrOJUTnjrkglnaA6F
S0ZGmQK7Sti2GIkdv4cpYJZikRf7ImY4BY4i/0L74146MrRM8G+1LF6HSsLyzGb6jAr+Q3BgwDYr
QfqSYzrH3CvfDE301ymZiQuTabohDUR460TL8n1Zy4+iA3kJNDQ/xFlbt37QHQpWtqdycAiwK9ld
N1pq2kecNceiAiNbtcF71JJ9mUgy0V3Pzd8zJPOQPxWqVVCuLUKHdNP7GXHVSTedvVgOa8sir2RS
2phYqWTyMLFPTZt/DbJQ3y09XhjmiKwqe6Yt3g/oHMbRKF+Tvi5f0Yxra7PIqdWkab5OmdVv/FRP
tm0nfmtdb7/0eqoTwA06OmF4YZAUHJdpfUsMMznGfXiqLJnso6D7hTnKTfYGR4uocT0JXQIxTMFv
4sWMnaMAh2Up3GdOnsrJ103Uy9iCjM3gaT1CAGq0vOu0k1mUd2dB0MmPifZpXu7GZtI/mjR4oGzJ
jxU31NOzg98NOuadrhJafB6yYxky8jXSYJsKzsRPmN2gp0cnp01JezOXIwWhAIKsgSOqznEtzHjB
15p2aXqDmQaYC3bkseUfRRsiVCHzp2DPe0Rjfxzz9qPzYW2twUdwqhY7t/uTwDVXm1TVRCFhhEJR
+0gCwFDXFN/ZuNJT2Ybvmo2LePpXQYeMzjOPss8nppBP72iW+32Q1ugbQ607U26X6zLF1bF4dXol
JizC9Kcbd68V3ce5L72LQ3m9Nq36VqvaEmETG3etMZlkiH8WUwJJJkVzNnBN43az/4HwRtfYjxur
xG9GqmJ4jgVnnkcy4d6YkT9WsYvwHMvT0SRP49rg0ZGicz1SKPu1afbBlkgN5PwFoTwEeHTluRsq
azvK6U9YTaGztZMiXHPg037PSUowhG3sXaJET4nSgeWE362xVBeEVSL1aZTQs1ZLKWo6KEBoEj5a
C32cMj1gI84hpmhoZOzYJ0dUUL2G3iM4DojXFDCBQN3OiT7L2hZ1xkTmpWnyUgfZn/8bOa95yhE0
nJYrgwb5OC2pN6P70rdWs4Ps1DeyyfoNnK8O2oLifg7cJ6bx3waZxJw54XSsXPL8YkkOTo0qwGmt
h0lECNH00NiLxGdZ4EbF2kn1eAvUtk7zab60Sd2bCP40f+2R5bHBBmhe5a6YPXmxnB+LjZqKNbv2
ePNOpmY/6HTQsaL0435uo1vopvQ7Vpcf6PQOqS29Z8hQjCMockOVsetrYe3a2n0POhxiFjNGiOtr
9OIsUFc2zrptnR+mEdX7ISpEv9K96V0vOnhtpcPEUFafP6/CnbSEddEVgTupJQhSLGZIQtckf9Tu
1srHfR2RjqtchJTJKHhWAcTMLkGfgWqkYjvRev8DnOBgSCgnYlGMJ+BetnVd5w8sqyBSEfIusIfs
Lnzn6NfRQ2hDdyvUYa7HOPDsRucJLRhc6CRsf53f7r0G5PwTSrfqZjwCkBbEHI17L6/sd1ILa4ZE
1E560brqH4+4xpdALW3qnJKZXJfIPQtCEe/9MNt4X+AhC9qry98ldjvcsE2PRMsr7PPfJUcxtRIR
chzCPovrsvSY9i9xIsY7uVhv0aBFOANT62n73BIaPrx2RJbWKCyyBww/oYF6jDECcZLotBeUgyr+
FK4OF8pVLmiPwnhatWht/ktD1H5Ef1S+NG4PD+254zbChXW2KM1h3O3p2KERX355lfMGmcySztO8
0wvjdzwHmJMgas/VGDM5QVniDOwbF4GYAdACR/6L7DOE+W3BpF5lVSPzeNgOom2gqr322UnrkkmH
fELXDQ6fpbc+UotIYrk5s+bzkgoSx9BRUx6foL04vdUR7pQ4fyrT5WFJpHasCsvdVHCltKO8xHEs
T7PBICGraJ1DZSbzfUkFMOz+BQOONqTtNbXsD3eajdPfRba+cSpSRSV65VVD/o/mwRjeiSuLtmnf
f+Cun1Dw6P8gxR0QvPv5JSEW4NYYbQ83Wv+GCvLPqKgauDw/3PWQf18nmkU96LwTfst8w+0HPpuh
JMnQ9L4b30JlYV4Wt5v8I5bu9Rgnc4n8EokCsvyVntugb30vPoQoLzHKu12eVLDsdpdsXUTtrwM9
KkVKOv0DBrkyZ3KHcokS3mmDzF9paZ3chjpeg4Tu48RzzxlpOwCpOYIZdQV3yIzvJvTYTg1tnykz
ba7V2skoRh/5YdQVayOFl1lUg0YVwKVlUxlfbXdTJH6LUpA6oIvjFwuF4a6OMCzphv9wrGCg4Kww
IHJ7txRP87QJYH8x4zjxzVfLcmVUb20bYSYIgiv7J03D5MhHxe9xoFgkW6ckr6Ize0RrYKzLqzIz
zSscEq6mWDu5i09ZLbjxUTFR2K9FFv4acIS9KVvYG4lHboRySItjhv5psnzr5bSe/M75yJPmIeqO
J7usbpObRFi/nHmT6EZ9N/cL6BwlXXOryodQFS5I1BEGJDu4lgDVKgesjxWc5iK19Jawngx4woaW
aeCCGHfYd0/M3ckGyIfkNheBZ9an9YE+6OYr9/GyjJl4zXpSbcxKH7aesDu0lQMaOT6ECefdbBE8
EFhfghYlrZ/M2vVfosyNm5idyiY+ugSWbuOBiByrGLF+Bu+VZlcvul3UN5F42MuwexJRCZYVhdGh
J8V61ZAwfHXaUpykCpEJTRtIpHSmQ5GW3900LL7bzXEa6mw/mClhxiqxhejH4NC4Nl5mIHvEV3zS
h8aebvmkOYeus25V1nqrDjBjh8eCLdstRH4YzaqgxWUO6Qqm8kc/4ZamdkBSppCdtDOJi4In44FH
8RWp4PImQsI+aZ485ga1ruLOhEE83+TKhy/qn58tLUxMf5wN87EIons7IclY64qrbEYStwGqVqnm
zLhGo/Luq6XSdevaFr9mif60rAq0ejXWdyKXimfjGdWZKAJFKRSxQ1JBiX+HPnS6wQSOt7FpI8oS
fMWIFziHyOGKN8LDye63I+jDlH0px8icNlkST2tKMHtTF7OF6iMhHZuOL2WX0TJ/PA6Z+Bf9diLD
Pk/BL0P1AZZafGV8HgOhMkDqaCu1oSZujJ3g8j91w/CVPGDar/9EDou+4RMobV1017Ka2nFVmKG4
aqS+4EKd30j94hmQjn3W1PmzLJBVEsiD/nbrJxKYGGj+QhhgcUm0+b3o+m5v1eRYkFncmHdTOr0S
KLWv3WwmZ7ZpBvKahnZ2xvqNYKN/5ZyLtWHuMSASLIiUyzai5I0IdP8t7b+TUjCuqpIPOCdG4VYo
VaacKWb71EWuWzDRwpCx8aOT5bc/sztfChWotCxpgZPMC85RyCn5d2lac9649EaEq/eLNCQeaKT8
GG9GgYz20tglcQ9+YLwCDKC64Y4uXBKNRheNDHYRY2xOSV++dIqFWxbu0/zSNumNMsV9OIog1WI3
e4z2zsrjkR3TDnY5WZG3cmpCA7Da45TLxXEhh0db+7CoE8kUM+4d1fqtR8juLypnLy0BraPq16d/
AIO5cYzo3m0VCdZodnZ2tZIBqUGcf7gR1UesTKmVptkXN3WRs3ruDnSaahdt9UaHfsbwXQ1fhjLV
P/tcPh9Gzs3WIzE7m6HJ1YjRfXwXRLDsiJvOz6nKJEGnkuBdKhuY0zCpVn3ub6PR9Q8Exf3rmxlA
FI4EUZH8iHvQVkE8UZMMGFAp+zGJARPnTfRKN32cfMKxA2vEaN7307UQ2q8oS8sTs7iuc03l5UYl
GoTYqk8EA/Z2j9eYKKkgLm6VxjTyCTU6tZExRI9sLz2DNLgc7BkJGsLJEbtqH7RkNZL+1sGgvjrO
KEk7jK52IrYY5dJrphXDnV9gIO0+JSpRw/+xfG1EB/Mp5wMIQuv/X37FokVHQSNWkfJZcvc3q6Vn
I+Ad85Ramvmag++eNCunEM2q/qvROh1ZPLClAu/7eUAFMPbGPTPIHoqxR97IJ6/3epEIpn6498oO
sjdOfTDNmamJWUqZPwd1ceusJlxTiUTkZpPasEq6Qm6pAeS6EaZ47Yv5l613+Qo0CamdIif9Mbnh
XNSfTETotmVh5NvZw/VuOgNj04JRuxg1BtFF1mgRnr1t/GHr1xafWdJnZyPKd2aCJtPxPPgF9NvU
JQXJP0PwZTBHRnfTlq7+tn/EFmHdSTGo9QHGuZoDfp2jJaPrIHQoUI4wElJ2ohLuZtZlf8Oxbm3Y
o/z1nIwkLi69kOgxrRV+Gm0zFXBoF/muiXG3WeCC684sxDZSfr1lyeugubh6+JPsKWsvGDZyc3Jl
WBUJ0tCIYEuHkKIA4/9zWfLUOaZ9N543RUaYGFtVf/UYNIDCGRE0rOOZXtI/V5Rm29TEe8l4o+Qs
hhb9n7paFl+lUM3WMG8MJaa31BJwnxDzn3kI08p8j72cM9dBhH78/GJvjZ/F0FIGJVE+nnsFVylW
neFoeMRIYvq8gvCJtxofv+th9UkV4fnXgTEHrb3yUy+fP/wSKnv5M/S2W6uo4ssSEYcDK1r5KA8O
y8mV+7lYmUOIMTQbUz4U6yzLcLgti133+hEFwUsSlM16MiIb+m2ILsuij4DffcaNo5g69CLR2VVc
la2Wxm+6EzPPIkUaB1Grn3yPyKKVh3RkA36E/62P5vMoHQ9Ou5k2Fiwrv0g/oZpAq+nWfkosQ8PG
xs6H+4hgJgw0AHHHVHibYBrjs6cWoslw7rda65G7mLxZkvRKs2sRYzvqEiWPoQhlc+2ib1vnqi9H
gm2SWAbxXDX+a8Kswg2RWWgY/vvH5cqTbrH7LGPj0Tzwf0kkOhg5R0wb56DN7pls5B7EA5hrGO38
DKLprewhLDaWsrE5ahmqjGwuASRt16glZD1euSHnY09uyS2zcLoUTUwcDpM31q7F1EuGTCD8Aj97
h3bw1i6SoleticzN3MD9z17QbT9p/yLUzgbdpRICxJb9HTlSszOxNvP3sxhdgr2vj7KdW8Y/08EY
Q0zIyKFTYu4wEIgK5g7xlEtK8kXGBWKqecy+DH1Cl6w8xCUFsZMSDiAXb3EaxefPQ31M4sekzOLL
kmOoucTKMS7IO9tXU/Kc98j7sIxpdTefqzSfSauKnp5WJ/vFzeipZKnlanE4aoObHTAtHSCK3JNP
hPHnYmNZxjIVogXgT7Us/d8FbQJhurPxpkyGn+fbcsgtx502N2us9e7J8BLSVNKmPVU8rcurREUq
zJFJXisFYKaQlUXJU86YUlyURU4thsOiztYdVz1dmvtnJHDj0GumszNMMOmJ+vxBFEAPSi6nexTc
EYoJBh+QS2cbaXzpnQ6MxiEv60Six+r/CSLEZHGLQGxt/vKkoiI0NIjdbz2hh8fAmb7ECyrRgDvu
cBvbe5M85K1wiYcePMt6WElqP0gCjqFQKhBNj/RoGMCjRJoA5m7Mu5qP3FZup2q0qs+lV5YntAD1
mRuWHZRadkO+8XRZFnLr58Momxv7VgqmJTkCK+/MNBc4E9CZzfJyEJ221em8V76ND9I6MgSIsVpd
0aD2Fnl10lCCqeDPemWntTyjDuVJIWjpZDLaPowIXEJezkqu7Q/qec1yUMIMQwaoycJI5+xWGbFC
K9vopU1aFZI2XCM/GcnBmhj6NyFwFIHIdilU8FtvNy51UlycegfAHxG9tZrU05nTptQA6Tyt7NXd
xp8pW/5i/MuV3iAomyc8RV8ZfgcVZmXjmcNtPA9KteQ6pXHEHI39gmE5mdbeU8IOkFkU2PwxIz5b
DCJ7IlRGmDShsqOIF2rIEcQtg/2M9+uwvIo86zlGtQVtm9rXTnHMcW21ZxIKN4sNrbKnf11paVne
2W0lGmnrWxS9RElNMHMAHnjIBMIFj9yyTZP55r5ve9zH/gntvfsiyK1/yfPqJ0e22Ig6/ZZVvPGb
SsCBWT6bK4Vc9yIqRBnTK5kB/TVPrPG16lN9XQIZHfQO7FQzkLdh5RcPw/AkTMvckl4VFtcC/HQh
OhbKY1agSZBilMD1wvSVirhJdDOT91F2ECD2bGxCuUbCOqyGwhiqPXGF9pHwp2OlMP1ZtfaqiTlh
3dHXQccOWjCdtVDJ1rk6dUMvmnBwJGK3aHikHU8Xv9lGHh3XbIp2F7WmvLWSPCiyB7Vd2U3GBR1M
fJi+dHKUW4+m9x6oxQCpw7TtpNvWCx+cl+mXshHjofJJ1amTeBcHznwfwrYhPhHyjeTg+A5Cw1IT
RVabhU6yZnuvVE/UkIfN4UZEhMcRdQsgdjdz0b7XjmbwvTsnXM35uK5IAc3dGhM9CcbburbnS2JL
52yYX4YMLpixM/anymDRG4xt9ydOEnHUdNdAsTsTDCjJcyYT0r1mA8Icz9j12G5hQuRbO3nlSxAn
BH3GOt6MVp7a1CA/nlqQwD6fIe+e5nxyKwvB0lca2kkX3zAsAKkEaqdb0uqWsqqg66cbxpcXL4Ht
apGW1R1GHyx9dskDqSGvwtKmQOeVMFrvWGoBVhgjpNGiwTbujgajqafvVd/YX9HSe6uBbvGGrlUe
ZI/WJMnzHp7Rcn91yVfC0d9mQ/nQ0UE/PIMktqxC7jMpuzS3m4bJBtFzLDBOp5P5E+2nvq9FVJFP
N+v3oLErkhDbdr0gTcj+kk/MKXeiepV4jr+LxmafxnZ+mucgQRHjsjnZ+FmJfVYRcYuYy9OdEqXe
/KarP355Q2ql6SwJFDpN07GdffKC7Iy0tso0ML0vuXPElYpzl9W7zJP3z8KNAIt0Ry4K6LQXIVGC
k0Maq6JJl4WpVzTc0VhCaAlxcJAx76AensRvjEdcCITxRXl9RE74LYY3vwPkii2Vm34wbGAthj5S
J5JwYqxHmPf1wvNFlUBpI/y9IbU/SYJ6vWfK7NOZGIXTF/rIaCD9ErlG9yWkHFmS7HKFwC1XhYLh
hEfEZQ0nSrfaH5aQCjMOtNUQDoQkqeqIh2MnkiE/L43L0sJAfTrHxsye+eCBRMaaQZHra9Yq1gCI
M52WE7SpXBEeYKxrCY0yJRJh0NjbA5JHD1W8ASDdRs+CbIWH51L4/x9h57HkONJl6Xfp9cAMyiEW
vaECVZChUkRtYCkqobXG08/nHjmV9Wf3VJmluREggxlBQrjfe853qLO6zChjcY7XVZwp5LpSmgbT
bA3xNMNasQqxvHJtu3ggULasl72XJbbTJ62bdkAMvJeI8gHeR9fdCumfVmAkNSTuWxIldPay8RMc
YO8I5XqiA8rBeHOKU1XJQn5mvzUergLVuI9Y4RPH0OWbyEkB37bxftDWZJ8ApvtYO86byLt1n7oG
f0eZTe80MTpX3lV2k6wWqVjnrYjZqB4fZ+brjj1qdzXYdedv/LZJD7g33d1k2RziNjQ/uItI6ycT
KgY9twf1qMoamH+T2Oqawd1kddcT1ifob4NeThTTOzzR8PiCQUCj7Whz6X1R38mJeezTCpMnjeX3
+2Zblxhko3U9OLZn7nUXC5ZPZe3x4zSFaHSqqT7PCjxZW+2bbHnc1skwbmM/+rt62gjoZFtXFiDx
YXdcVxGvKjyTGrx5mI6sn8iPHeLvtR45h/f7fewU/5JF7fxnlt47PVuYJG3bwjRYMvwWDpRa6H2n
xfD3S8mCOCmj/I5L/7UI12XA1oy0TyHJVbOUVA30J+hLWLR4Z6bTYu+bzfcCFs7Z1/Oeu138bCIG
uc0GzMzJdjiGHRTzPpfwh64zb8vgCdRgZX0eBgx4OUh1fzK2yom4tNgR6Y7QNHIhQiPErC5q0ICw
79yqjbcq/GLtCgPWMhdU0tzKcHxQIR10hzrmcCRcKBZBx7SFZtSi7coKdIFV6Z872U5cwQadXdiT
wbyi+s9b91G3T72j6Weozjgt50Sj/c8l0pyaLyarXipqjnNt8N+e+ar6LTyvHV96vi/1sTipE8Iw
Xv45B0P8D6Y52i7XYnVvG4KQdfO3b2X1RlszgUTvrRqxeu6OexT/Pb12hrKZxCEK6YgCZPi5z4AM
yqkzhWf1Er+Lh7v8qTwHVFdkUbLtO0285n0Hz3Sc88MoN3suM8d01Iz3Zy138q5RkUcbXVq87EXT
H2DbPycW/dedUhZHpAHuBvRK0NHlThVkonYimf9rJ9a0jSlAM1phywnHWhtRdt09qb78r33q4trL
K6zaZ7Vji/Oc1r168a/XqX3qxWpfrDv1v2QAm5yQv8XJCJ+4IsugOukbumeav8V/2WYyMD+0okAD
2BtkAqSRGryGSXUsNHIj5SGXzjOCGYBZsYcn2MKqo+xZevgp6abpWe6IrQi+gkesoxWaLfirBMFd
0mU71ELro4FkCKYwEMtBR6Tt5s2Ds2AoLov42yrPgBaVwmny5p+VGeapf64rk4Zf/LCJOsWmdSgQ
diwr5xbAkiPW4lTa+Tdq0cuzqSfd1sNteOX7jqEZjM9+FPZAKm3tOcYdAk1SrZkjDeB/Y1ZnNUco
ZWPTSgrgLbEOuajNEFTDkjJp38+bulZyFetzVdgsw7oB+OcgTJrSkpEG48Lf6QsFpSns51tRnSnB
AKtZaHAhlPHIdFg+JVGcE47oQgwFt7lnlrBSDa0akFs0OjPg2or1p0cl9nO8Uhtdnq1MactT4phb
NRUDbuPuvSkhGiQx17MhhwgXPHQ0wRWC+JDy6E3VELQ+PAinWJ1z6sBKiTJn2GFLrWG67cdVd7Hf
4r4zNMe+G56R3UYmM3PcjXeKDgma7dw88p+O9xW74cnTjR8rDs0Az5uGZDlZ7ib3VuV/SCDIQK3S
56BoqE9RTpyCGkMWjdakBoeH1qwWnBx+Aee2kSAxt0y0AzyrbGNJIvGw5tDyBt0/gT8OkOJFl76P
d6ksalpSbZ5kRuCBcAnmJpwPazm2D4bf7k3DWG6N2xRBGX8ttYYQkUp0d/AjhMpSSrh38QMpO1sr
7YY/oRh+s8o62STQS09klw530ES0fNF7drYBidYymsfQCfErWZ8WglQDT9YNgWhRgqyNxt+Omfml
qqoeqgud8rqBbFtnxFQMLa1H8hj1c1X34jmqVtUnDqEqasRDQuCo3Ka6gya7C6jQJ8fqtOuAouua
+lMukw1v+FgQsqfFROTHFIP3nhCFL31HFRaBPX2QkCXKpJdrMBFGGKC0R4AZJbS3xHDqo356GWKp
SAjdj/T/D41bRlcKMYQtJpwAPgsIFdGg+fayY45k7HTJJG+7cAiGuvq+FtQQvf+H6cl+vN+6QRqC
k44XgiPKuUXIltCSoh3iYZy40AOfj8vcnVvJq1KDkk3gQn/zV9s5OHOeXhvL54w2CYiVFjjrbvDd
PE5c1gk2+tg24Q/apY9O66z0G2qqEQ4fQzwnr46P21YrPXMr+sgKPP70Ddf9AkJ2/pZJfUuBIChY
Db/5Rmln2iqYUu8Q4JHgsdwjSqzIIIEGjbw53dB/s28OC/cDGVIaWj1axZ3VXNWdUw2uM86nin4G
KKzw/GtowIvEVbUcVeUrd7MxMBAFm1J3QEQJlrGUgrPmvEmS3cCyvc/N5g5wYd5FSbsEBgXTbYjk
fosiPz6MssgbDnCWXXJDYbZ3BM2YJBNT1sDpco6n71NWmc/2+FqNCI4Bi5kPRmy82IT2bNAsNRw9
dBZBQeY7fyL9BLHEza3C8Xk0oNcgxXvgLsZQ4U+bCqsnqCG1CcDQfvQt+T6/hiY2PlS6tRyc0cAY
99eA7NsC/0fm80ox2dqvnveW6hi7j76t+TvPBPiBv4qIlqydrKNOl3WlyYkIffZylMvwWz+mcTcc
TNRkZzWsgpvBlLIOmGt8xonU2CSeG7PC1GnqdpiNWy4rrGFhm8nNcSX8ysZuucOVX1bYjGYcqNWC
oC7x7gthrHglmmvVVf6mY419HJzQe14B3i9p4cO7SC9clag3S80HTWfrIrl+JTTbUwf/g0WINZ4H
+ajxEA7hXz/qiCW4BMPExq9+i9P4U2H7QzBKoJEtvfoDXUjWY+bbNPgf7QLUUh1TnkWJWFxTyo4B
mA79dUjqJytd9mLRvkIObvbh8hr50RBERFjRQE8uQizWyeT63UqFliYR7k5MwHKPIdIgZiCNa5tq
xBruDNxq4ILmPuFGl1cbkiIS6qFrcmhlwIzhGuQ/oCVxsOfl4Jbrdrm6XCNghHYPvyBhuW6jSTHK
YI2DOpxe28TGpdJxWx91rT15rWlcyQhBSJjh5ykn43NuhN8WOllI48kb0korRZ5OJUjLvQcvK5Yt
uYXQFlq7v1RkFx50LuD7Uuu8TQ83c10ngPNceAkCa0GVlu69b9P+0RkGOuHOMU9iWNswiA8J3ZpH
iMho41Fc7UAZTrTlcg/bYCKeBhsPqWMbF7sBTd8b2Hyj8g1R2JJtiRX5qDrFrT2lB9U4FkPzqY7R
waxZ2V57PqwdxcafLRizT7gI0zisq7s9DcZbVBl/NCU0fAry176gwOZna4DbdwexPz6pleNc93Cw
I05YPfIfw5U6IAQpqG4tbpLeKLDhTFxEiJvaquuNGsas/xhafh3uqupV+ek013EPVWV8Q4nlnpyi
C7D8LvemLKxrktvMT40MNtyEtcBLcOgv4QzxbyL7ogG+tsU4O+9cyu1bGmLOmTlVshOakwdTZy4g
OUR+sSG4+2T63afEBtdO5+wQSdrRZMiSsI7RoO/AjKWmlb7TC2sZIRWl+UlIoeJKT387yVu04itT
75ppg3qfkhLptvJP5a45bDBQ2cyxei9YuZxsx6hpoSlX+SmkeSOirnhcFsxnugmkbFrzr02PH0+x
p3wqxc2MAs9aYvHoTe73rqcF1ZjLH75u3VKMyWBrxjN5HJwIY/YIVzs8lmMESjVfD5Ro6mNFBXyb
Qs5+qop4PWd9eS9Irj6tphldZjnErDtNfS2vymusN96z4ztGYBCIeMLvtvvFzezG5htEaOy5LvaB
NgOrPcu0vYHwDOb+4cbVTM5RmQhYQSw4VJP3h+Nk8zWUdZXGLOm2GzsXO6nfGw/UsNrbimp+V+Xo
5ZWYuQBEd6SeL8Htge0DAqllLnyaolEeSuaVVjoRejrDzVBLQi+HeJWl1Ub1NCw9+d5SBT1EPV3z
ocEt2IqUlD8hnkaSJncCyPQBdWu81TRsed5aRVdPX4ICHP8nzXLRUCdV9qGLy+8wKgkFIuSjLd0Q
s0xX7vGfUfOX4pjawTGJXOpTQX104w3RWRPLdDJp8WMgwPHOtN3dObOlP5F6ru0oIwdJF0tKF3lW
Gw9jQuH2xZOWAwkqohklUZUdFacKEQJsRNPcYEZMkJZP+s3W3zAe0AgwK4FC7paCVJDi3Q4tC1aH
GdLrSntFGy1w7DRLt3Vo0MOjDH7MqGMcBNxPQvaSkbIU/Y9OEC0E40FCEegl53X0TUO2s22ZmTND
QjuTORDE7UbHIkPsR5564mNihM9xEZ462XJNynVt6bRaD34ZZUc/Kj+jqbUOKYGQQW2tLxBB4N6n
sdjOtG/yhrp0J+E9pWMdFp/FisL06ZWnS0zPCvmgyCC7cNzY4JLxy4tDLev2NO2AuJfaFwu+DWLH
5ag7mbgWTvsoCmEedVlPnNBWn11Md7ZpjPNm1j5bnLEHvxVfVaKh3qMkTGBeajJPJJMZAihaI1Yd
HdHGxphDtGqfVqpL1z4tUvR+JJnNzSyCcdEDX8zeQ1pZIGCpO+zRa6vUug6OCfH1oNAIN9rlxMsM
Y/kD/FkGG/Ypdsfkc9cMZxpmyV7L7PE4dNq8LYsV1sjs6NzSygTAu7mr3MFgyYyeUHTDPqwNIyiG
4sIVzH2wq+ZPGgwsWRAcbIsW50cx2j/S0rKvzZixTDfHF3zKFKKoNu+bqbY+eOixFlaHV7vw9X1q
Dd+SWYu2Btg17lZwMs2KqiE+sUNX6dVDJLhhmhq4lSTyj5VkF1V6hNB9Bk7qA2NCAJdsC1pVl3KZ
0p2VD+XVghuPGBJAghow4O2G2LA5CWhw5hnhQRIXCpsHm884dBuMeCvom+puOYiMQkEYIT21oKdf
8QwL/jBa7XBoEK3sNa9r9kPNf+SvxrIt4PTQmy7Gay35t6mFUlsPoxPxSQkoiw84dkF1UTHmP8N5
usLiMtJxPbZ6qZ8piq5n8rLy8YuFlPA4OaDImmpOX5ByjX/SuyOUglyiI/YN8oqkLV/484cRmetL
MaHjx7dWlOJzbL/iC3wEwbFT+gZi/rDsWCm6C7pwY1l/ESggUCMn64NGKXRnk1dM63tcL6Y7oPOO
rNcE1MoD2UMLsJxsPPaFM9AEDvM9BUxEJhgUCmd8EQu1qAqIGpDn4WsL0mXrtcAapiTOX9IGZ5S+
lON2S1ctfRjkkHWE5aVp16GG16MNNy/tmPsjGKK5EV/T1eb3okh/HTtzCFRZ2R1BbjsaOFBbWid6
mdgRp1ZyCL0VJaderftstcVtlEh8l/jlg0/W1YH1w66tne7aCa648jBRfSmS1lL84N7dct+a0Yw5
nuCHCmkkwoCBYSLCTdjLIcJzFli6+EpLm/r8jPV2HbNuGy1J5m4WAghRkJg0DLIo4y5F8T6j1b3z
0NJD7SxouqSiPOsdaVWiaJoX202+mWTfHYtxtK5iGD9kGulB/I49P+T7dKGdr1Plm09JVB7aHDWv
DnL2KcR5QGbtoxB+epgsmrW6IEyCK3T1aq2Rt0tq81mT2Kq0JwGt6+0HTCjGpY9TV+a2BUMMxaOQ
rRvm7h/5gP1DJxuzNBbS3dqv8/bdEutKX2yMkm7Om3438ANX6hztlbApG4ffrjIaLo/mUXOYCGte
0V1HBIXSDaoGokeWQxNHSImkolANEanf18jacghrY08HaTWnx6jHYKzmHtytIlp/qLzWpoCjzFBT
+ufuSTaF55+hvCPQTqr6ofEQcIxu4u8pK5Gbk2RmeCpkQoBcZ+CFZ1rs2O2X2ekl8VAziNAFgHDW
5dJEPcr9R/7A+lErC4zOWAkiLZu2JRMDGraY7wom9Bt8KdZhMOnRExRHOdJL0LiV+ZMOJf/I4g72
QEumG9iB740ssqqZhib5u826Xmw7bs5DoV8ElIF7PviA+X3zdXUxZcl2sGoMGzapX2ltwWGQqvEx
wWOuWd6r7iEmbZDS7EaHzB83S/UTgGyUpniTV0caqt3sLXPrP+Jqzq6V1SafbC85/4kAu7/VXsNi
oQV37dlMtCwtOaxFCHVBdJ/UPaXUoAszs/KebRqDq9ddoFlmZ3gK9TOSJhd/K4GO5WVss/7Bcz9i
LxGnuF3bgtNxfiRhmpyGHJcTN7jwbJhjuZ0MTF6/kKdmlfXo+5zH2BYsDsU6vYsZshRNmSazwdSk
E5okbTW1nLfTkHgNmtlhas8nqI53tUDrq/otW2Ngke08BIQmPfRMLAqpw9Ll6tMj/XcBO6lgcmKA
Jbl0eAUyYxyZsEYfFIu5zRADjnCfieci5WXqWCFQlir3LUm9B2PIvMeqIsHRIcdzh0Qh36FsolTm
Y+xPuCGEMmpSGM4A0JklRgB9stuvsp4Ivcznz+vmk+99IPqSfkxOeV9NBsAzoiZp64cBgQ/uAa+C
zNzqO9OPUOUi48e41pUi2ddIgUkF5PBPLEdKP8DcjZbdPoQa5bS+nviw+/nRA9m4j/nF+Lb+SKb5
a2P0C4tC7PG4ab70HQk7HMIpqXr8bOeY+m32MPhFXqbt477DWwcJudbmz05SnOp4dk/JD4o24UXA
64SOCScTita31CdEx/MobA2Tzh8ErASJxfrg+uO3xhpOsVS9lIazwdpfn9PMyg+R/QPqQXudq7LU
9k2hxU+9nn1tJy6iE3ekzeoa0U1g7GmAR2Wek1zsNeXaZo2g/5d7adEHxutjAOwpF861FvSGLuKn
rpQePBrBhyzPTk6okRsCMrapyezti7Ha9Q4fW0MuY1uubcDKf9ytWnoeFkEAZTJ/5VcxD6xN9749
k4Eyxd2D3lYegc1FQIJoBa6rx+Ss9+RSJL29iU+OPF9t3e8CciyYYqliLNXBcwbsC+lRR/bjJW2o
UiTZAndaB5iRdncPHBqzoyG/zsx5rnpLWSIJi4SlMD87xZADJ5uuIqvt8VJWNku6o7Jx2CyHT0ye
120jINhhrRj33rsWkTbVA2zlD6KLlgfLnD6HfkyVplnNvSfTbatheNHMPj+a65Ccmii8qEUQqczf
/WrSTkar6zt6HqSWE9ydL5n2FiMBAynPJ2WjjNR5uzVGUJZ01Mu6HndW6dUr0tTOC0jmemzCMQya
DL0obLIPnUltBDfnj8XTuk+iGj5RUaUYIsR6WGVpMbTWe4Vo5GRmzAUsCe/FaLWe/crArxzTu6cl
6gcJ2oGbGkq+wRW6B6kRxTZOG+s+d7oJLgckVa7TUZ6M5U8YN+lZyxvrxrp8izOoegBjY+yrmVOt
QDywiepppPTNlEJv9MMiybWThifGpyu8bWOpLXfgMAopT8rM6MHT9PkIoLu65rFt7afFRp8qUVAt
KoDA0/2PmdVPD9paHhOTmRUBMITRt2MBX8HInovCZqEYxUTW6Hiccxw0ByqtDivpZ7cDVqZZCxkQ
cytejiT8PUchZkk+fuKYCircC/hkPC/EXzqGtMqnaIV4VJqX2R2mm8odptN9wvtvIJYb9YCFAr0H
ky86G4tXLH908rFJpmnpbN24lo5kFBCNUZ+INn6F8hbt2wPltBjpnlTtlbfQL9CflUX9mDvVg0ce
jZQUET9quvCddMPahZnJCq9Kp6fIKz54GOIP5coXO0tpZ9sPX5TyDB1UEOo0ZmToDtB0koQ0eMWU
PPqziXJy66dQEaSwf++Z/qs+xnaQQKnAJIJoH9ktjqQQ81wF7pwgcYSbZwUR7lWJlHisQF9YgQj0
PAuYVSRo1db1bdveRpqLWtQBMIEamTvWhHpGDShi2mMG8uRXOUY90p2WCKYQjXvrEps40cQ65u1K
0mH6nPu6+Lxw5KQsL3fj9FOPBlCbmOuCRh6SUvuceh6NB8J+dMIyzr4tTgMui+1UMY31e5hcamhS
4kjrEfGx0jWYfk7eTOTSM9VT5uitluEDaqdDPp9VJUOsxnzEqN5v8EfP4HxGFrlOicuALo3iiiKG
JgKiS4OlpAXFhfVhToruTlVSBLZtPOIEhA/sebfamv2b6yUa3+ib7oE3FpSQkOPb9oPQzK9ahlGl
LIoQ3JRmvxAvti0BPO+QXeA1aCSgUi5sM7nEHefw1Rr1RWzt3KsPiz5FN5+YgUNZQpgeohfExkys
hPaUCaQ1RbR+lCTBwIoy/hApFEzTD1gOoFX4WnbtmP8f/CUsr144AWOwx6csBVM5Fpwaq094PN9i
c8iL6o9a+ltAaoZn9WgeL7qSJ8gWCfSvmWs7tiHYk6eOGcmd8NQcTObaXEiwGV8oyvMpl7TpkAJN
5LySWD2HCVrzAW9fl8MCsHpzuk6ce+c6dfcCAexo+3owuGbYknsZunTm9M/tEheX/q9hxePJOZzX
uLAyvFHvllGrRAKhLZpPwc76SMqU9Uj4qvPcpvmmQ9u4WlV787qwualHvSE2Q4U72oe/2CDCsuMN
YghxCB27htwxZ+6+9SmA22CtWMmHXUDUTMhJRQPlL0vjin2cCNfi0QcDfDQJMJtNGzoL9PThVFlk
T3qGg5BooTaXxFMWzMn0OmH/O6uhm0j8yOz5Ywmo5BBJd4EaYoe6bZPn6FPkPl+C71OmpnGaUteW
Fw519TCk+tcXxc0rqSmjqRDon+woPdghxH1c6iwEmOBtlTRaiaQX+EysaDHl4hcXKD5GD/WP/aJB
FeQT1gdKiEOR7TKW48TbhGlyVD7NRhbukaSR82tl1Q5m709Dbt/nXsAU9caE0+Z/j5viIc77L20+
dZiOGgFit/Rvi48ebhDTudctwQGNlQi1SrzlQJi2CjMZ2ZVxcCY4IWpz4Ahsu3U8l7VHAKta+oxb
XPbinBlXe8yKc1KHlo0+hl5rn6DsMOW079dgzBlMoiUHH0OPapaf+ajckQZuw0mYbqDZ7jLwpVN5
t31mkSI/Tn4fP9tYQmjirR7Lu/6LTcZCMHckfgIcdHe0VyDwSWM8Jari1g5vfNV7g+jne1r2zTPN
8x9ll9lBy33kTMNgX0U9NqSZvzYnwWaX+nkJ3qX3CEthkbPDqbGc/Q5U3tBMEP0TjSaCCulpjQRn
eY5vK4vn3UxFc8/dazwbcZcHykYS42hnsp2dZmZEVBnoGFeJTsTD6J9n1TjLU41T0OiIcPKSayUH
Z6j3DiTHk5DC3UiimwaDmFum9/h1qDXrqY2uy4JIFEsLZRihy6uIP6zRtnTQ/h+oUm/1dJgu7w6x
wjKogGfcV2WMB4t8/u9uOM06iuGh9HwshXZLIty8PrpTYl0SU793XuLtwJcSI6cDUW6lRmuFibFD
LOttFStJIULI2aaTkqNJis1CeATuuPUFAKV2ms1pLI6yjaNWpIO8PLC45b4d8zbU+6azGtLCmc7O
Oj03YJ7+1gRj4uhvsYSh4pHzC00q/lKLypxRxZ+nou3JtjDFFhXIipVXs2+jX8yHELn3vhaAzGAd
0k3hyDtENWakTuKykVrQRJZDbrrjzsYWwmlfB66cE64lhHnHola3qa3pI6bb8ABB8+wYefToyQFO
HfCNaNWP5UoJL8f/uiNFx7unmdNt6W3jzpwt9z5A87VcygXg0+N90qN8UHZnD8QsXU9lf47cKcic
5dkxS/uaFqs48BvFG3fGvFlo5nPEiuziZxODO7v0hD+pqA/lRBUAqUn6bPy9QMh6ZO2wid0ovRI+
ZQV5bL0s8OXHzSK/4EkO4Yy4BhZDsSeZgYoxHTPlyjFklaWdzIl2Ebh3RALnbE21U5iDOZZM3JHG
w71rQp+OulseSotzke5H+YzYLz6WxVRuw9j5NJrtEzT7loyCq0m/7KKc5SS4w88YSLX0qvBzonnG
YW0QQroRrnSsiqEH4BNUnpC9VDUYNr9rWXm0V1b0o6a0SyqASmIhIXm/pbQmGSJ1g+uPK6jX75eo
ITx4TPC6TWtoBKExPSre2q8Yadtbvueyu0LBbAD4BlZbRJwGakAww/VrnnDmDtwp9rQWcM7kRKFn
LppzPBUkIWuWhXHB8i8T3cyLRcoUPey9Sl3+JXaMvJQSW7gm21AJ75ljObuwoo4bc4JwA3dWMAd2
/hmIEB0ZgWSINZDUWfbQs0NkVVnY/hFybzjU0n8GSGiiKFMd584i8o2rBtUxD8cjQSHakDt700RG
6TZ1/xBhuyGdg4RcZ7SJpvC41ECmoQroekQzUlX+QGKkeyhqqBtbe0CI38MrKklWzONvOTIW0BuJ
c5uqxHyXs8UNmrasw7TcTFZ0NKTRQdOCxEqec3cd75MtKEhN5geTJeV1dDgwqtCM7hy2H/qw+dxG
tvHsCLOEmKM7oIfxyvdoI7ZelFiBWMvvy8LROpK0ixK7QUu8NNLL1UaBoXFtUMbpfNBJ4dM5S9VE
JImj+RrFHsbpybR3qz9g7aY1vV9r3EgruDIkum6NQXycISHpJeUhu2rXY+gmh9pG3K8GR16jRFt+
NAYUDkUXyz+y4GVr0u3pwvnXDoDNKUzik9riS3pKbXBjVggbMTElSY5KSb9ieehzTvpcG+pHQxvC
u0fkEypFJNWUy2uiF7dMoGbKulhSzJS6gCzegkMtjiRpPinSTG8uZGrr1d4FXXFrBoSyUZ0CF4cy
3o4A7qEpxsBY6Fyscj5ho5q4uI11iaj/HxUCx5IV3dmYL/+sKrTF/9C4WaZjWxakCB2epuHw/Lcv
z4g6u//+L+P/IAHj122bPKgxA070Ao4uEUTbgayFYam7x9zWv5dR+8o8eyTnOeLvWAEl7WIvJ7G6
aS6on5ZzVxH8PoxUlJsR4FmuZ5zYuCnizN5OM/V2VjDhgRUmH6nNsiyMsatwqDvGfLIm5l0up+jG
QcOMGR0UOYKknebBYKZ2gz89GvNzlh4raRfJfJ2+a+yQ7E2+7nl2WQNInw0Yi27v0/MB1chl+V8+
Jv+3j8mBeEAFW/gAzDzD/118mfY6qGrB0kwngWgDC3Q3SpmeGgox/nykNplmLuTynbmskkUouxVq
cCqz55I0PqW9rFd3cX0Xo20fKexwddcTvE70BLhB1LLbV+bwuO2awxHRCX178hlSRDVNAeW8A/MT
lQjHCm1qIUtxs6aROTwsOiI1n0SOvVohdtIAck0NLX3rmTON2rnr0gu9KvEK5xn3LWVuDl+fAh4T
lF6VvjU33P7zJ2fqv6soHd0ydCE/PNPhav67mthmfWmKtBgDGz0qEsPl5sihZrF4Wx0uGdgK9IN6
onLdN79juuhobndWQ29k/fsjtWn/9UTurdQ3qFHvDKze77niqEqxVJDOonbZf+WN/9pUjxCbid1c
Fd1WbaphlW/SpUed1vhZkJfibJNoTi5qyG36J0BeuaVKT/wsAc2/hl/7jHtnYh9VTxlpjjHAQHpi
6d0zZ4V2h2Th7gxJfVGbCQxKFzF0fi4sEI1qnxr8vvBOs1H/AX1n46TUy/NO46inS2dchw41DHUr
nA+kFTR7zU8i2grXsAOKIFrMQxbORxUxrHapnGE1tC0kcDczPv22P4bW/R5HbBqEHELyRM/x1z71
o+on1rRlHkkFea+QxDHK8bPt54jwBrT1s5Rgq33q2V+b2LGwbavt94e/Pa821VCskI7Vo/f3aabq
lOv5lnVg+uCRASqrG+260/EDbGkw0iiTw2JSgNqph5Ep1UE5vfNR/syv15iST/5rE1fmaRSUVaNW
ptVIPsJAi+sK2IuebqgDCJWbLpe7jqlvjvowxEqbV+t8pRYzXw1k8Ft4dqSsyH2/nvi1mconYmGO
MCPN/JxqXnwz8/ZmViU33Ta+l4iCuLfnTG6NnnWpsEfZJdCb92zSSE73tGQ9Ep+ZnFbJ5n7PLJWP
1CaLhxJwoUfqnvOdi3zzuFAwQ8fI6rH0oQYgHu5Qmy4p+BM5LH3OUiTs4wOgygtIefsYAcC4qCaX
8Jm0S0KhHe/Co3NrUBPuwyi1djn5h4+FzGkgJRLCjJRxq33Uwsb7P18vnN9vSI7hk8kuXGG4TOGF
a/7nDcmA32SIgsWbkbePBeCmH9p9BSz4wgQ3etcIYG0OWfFz0kvFgBpgcwKOLLCbk31khjtC5X4+
U48NhigyEtMDvXBqWplTHlnQokxYdONx6mrjEST/etfNF7Vh4s9/mKp4b8jitho62cGKZKn6/7s5
4RzeJBYneJO9zp6T/xlbiAJx5ksBHl3WuPedGwFdP4c6RunbwwJUu2Ce/9xvIWuj6ktPp6iduyOJ
fcpaRnnIxPxB0S1iTSEuOVSWohJoPla5LvabnIfMXeZ/ufNZ/8v3YdsIlDzXtjymCL99H4vdp3Rn
hAgSJpu3wvPMp2jCOJjBUcnR3DypXTFwoEsp2k+/dqVVaByTGeVkJn+o013AE8z8ubvTphylQkF1
LUOOuNO8dmezLLKZrGqeaAp7HnYp3OtNZzNd/NtT3KG7A1EMcyCKKd034Jro3QOn3MQyC85v/f0/
H5G2NFZUeKRJkPn+3/8lBVH8c03TsHzH8j3jt0/Az7hx6V5rByWwzjb/ro9wpNTQ2HkmIxOXn9tq
p5vFhEWgzdp4rC4O9ABiRHF6/gGRoxugS4cfpzaTSjuBQycWjPm0HtJsl8mEVZTQyizU6Kkdzjxh
1o4OckWIqLoluVA98bfXqJ1/ez4s/BD4Xente6tMggbFWmAX/fSWFxnGl9j6kNumuLiP//JRyY/i
t48KXplhG+j3dNNWzqK/zSZDsWSGPzoi4A6Znlj55S+gJEiI1vPvUdwaFQhtPphBYGFNyxaJREl7
Er4Kc34AANziXI0JrwvnFT/NF+aBTOpKWrR+bmH8dWpilOdoN8+EI3BuiJsnB2tJBZOK9GbOrDe7
GSF/LyopgpLPGk9x4q1/e6V8B59EbcGU/V7m6Yc4Tp1TXEw5AcrsUoOBbGHzz5+OJ+fSf/90XNPQ
qTeYrq+TKku86n9e2uoenfIYhejA+zLd/7oxq5vtwvY21ii4871FK3nl3M/Va+I4Lug2jG96KpCd
uxh+o+UPwuNQu6Tr+EooLWTZJO2ualMgDNvZcV0EarM2Wg8YBipetWnUy3qTb4RJcXxVu/roi3oz
/CL/+5vl6fT3NwMh9/PNiAVbb3RVn9T7zGQEy3Zt2J9MeriJl3SvCbD8YPJZTczN2L3q+oA4sDE+
ZY0zIZZYbpVw2hf10qHzsk3WNqRyy5dGKUbixYyQxMo3KrBsIeqTemn5rD0CGW8mM3h/o9L0j47p
l4/qtV6NOjfOZ+OkNtd5ITdeH8Kd2jS0EYQD/qf3d7L+L3XntRw5kmXbX2nrd+Q4HMpxbWYeQgfJ
oNYvMEporfH1dyErayrJzJvZNWb3oc3KWMUig0AgABfn7L225sgrOuBffyboOW9//am7n4cPRg7H
0Q1TOAZWOmF8+tTnwznD4JfEMWVwkRWCk69folk8XWvhQ8PWgBoVmmPEmjHiXtLhLwtksKd5jW2C
mwm+kt3kN13gsbWuontFuNgR5ld7mWnTzoULbEvA7oiXyRv/KmL4+l+dXdPVJaFCRqjxYi+5Qi/R
nX39AvOnP6OdaS4zPYGAP/+AZWd3Vs1fmrp4CZ1yFeJK3Zdz/FXFbXXal+aRS/kPBDX/q5B5yOLb
jLbO/P+IScoOoeZCNHH6k1jQUTZngehf35bIBldtVBTLcrb//uHX07AEf/1Wn/9L1A/NVG65YhF7
0LK4HTsLebReF6ummK4IbMlPurw0T9EdsZtovOqODWGFeIqaYDIQ+VWa3R2i4u2MYn+g2KM2Le2h
bV2RZtZlyBadOe3Ynb+oLKBIpUogx2FPTmKIhmcRSlLnJzdrKBiA1Tki3efblyxE4P715viPl+H/
+G/5+R8Pf/3f/8n3L3kxgupHSvDx2/8+hC8Vqvz35j/nl/3Pr336res85Z/Pv/LhFfzhbwdePTVP
H75ZZ/Tnx4v2rRov3+o2ab7+dU5x/s1/9Yf/ePv6V67H4u2//vmSt1kz/zU/zLN/fvvRPF+ybPvu
AZn//rcfnj6lvO409N+q8OmHV7w91Q0vNr/YgDdpLwjbhtmvY7nr3+afSH5gu0gtLHx6aG1045//
YDvXBLzI+KJAaBqu7grbMdTs06tzNL//9U/zi2QeslxlOTp/12Bu//Odf/hw/vqw/gEf+DwPs4by
x8el0HxWHMKmAMFpkEpvcArf10pyvB81/oNVFOlQgzsUUOQKZD2wHnAJSfOb6eInR2MzzbuSFB8M
1/p0tECHWZtW+cpR9rPMcveiDv1qDZ63/80W/eO09PVtSWGwCWGxQYPUnjfw303aBLB3dkKZweBZ
poTmwo0xsUN1fcI+06J6/N3n/e2qfn8V9Y8FAY43Lw5cm4WUUoZuup+ON8IuovXpr+oxVDcsO0dQ
PH2xDJ3CPXTgTvalCgx8MLQqhacUEbfSPqVE3P7mRORHR+0fJ8JsLKShG0Lq5qeROVO1HUxOvEL5
BmgZBf86b5O7VBftNoKvCW4xAwFbdu9NyyCXFc4N8PlX0nKThRdn5wFpTgCEphQUfDltHeQzu3wu
Ake64V8Fnd/sUxJei3wMGN1Di3XewEgTcEVF0IEjcvPVry/tT9+QpQvHJF2HK/LpyvpN5TOkRava
GV0svr2zjon6pIZQUBfQXRfEEGiHw68PqosPy5pvl5H9muQJJU7Anc/qu/uHcRtil8dOODHJcOvI
22AmrJCGxvkZMTlYHIYYdnedBltqX/G+B8Bx+etz+OFZ4Zbi0AajhmEwNnxy6mK9YUU9xatBa7pt
hwDl3C9Huo5Dna///pFsi92QTTC6Bav345sVxP2EHWrQIpD9pqD9gio9L9qbwMUj++tDfaw5/nFd
Cdy0TFM6iuX4p+vqRlHQyyZaVS5wUAHWfJPjC49XDry5jROXAL5cWcpDMU1mQl70RJDJr8/g49Ll
zzNgGIZCYQsGvY9vFhiMlyKhXPnAZve6X4ZHPjnqj78+yM8+O0f8dZD5JL67fVrXyxW58FSU5avV
zoGdXfcOZr38zZv56XEMy2UNpmOhNT5dziHqp1najVtvznu1q/dpRH/AY+9u/xdv6LsDfb4ZEwTV
Jk+hkEVy1MZ+DgGu8BHF0MYvfnOP/PQT+u5Y8z303cXLwjjFrkxCYS0L2gZDfAwdV+X/q0vnGoYL
n9CmlPvxKNKtNT+J4hW6PXpO5NGuSlpDq7EjP+HX1+6n9zz3u2O5tmnyUH88kukHdS55vMZGwvEF
0SNIqXPuDfAsNtnn2jarpt8c8ofpj7HDMW02ZHPhiQ3ax0NqPGctITMreyKRHhZtvJQ98CZY3Qet
ldlvJtuffWBK6koYBtVwzGYfj9ZCGvF73mAoCLyRtUTZVof5/tdX8ceDMG7YLHoM0zWAVn96S0XV
GgK25CqYSO9Jw3q6J9qvvfr1QfQfPyuOQpHO5B8BJPbTW8kxXtBTj1ZIxFbmkmI6pKc17hEPq8HS
2hrL6kjsZLTUuvUF/LtfH/3Hp3k+uFKKxSCjnvp0S+K9FL7JW8zHNbbetdDeHPQovz7G/Ab+2q/P
wx83ocs+Hb0bGAD56eHyGqvoVRFxE1pIx0y0LyFcEjEQRRSW3pJKyMOvD/jjrTgfkGUY0B3TNr/W
Rr97mkvZtV6J4NSZxFGo64s+AEmYg5Yl7fPXR2Lx+/nNwSdwbEhASnFQRvePN6IVB8ggWsDxFeFr
6PDNGAmvQUDdlYQpKTaukzf4vzKVXNuZa+H0MTIovl7W9oSaZSlR12RiLsxq0okC6n0Dplbe3DQh
DY3NgDf3Qm+IVEoiYwIU5jTNypRDdxu0mO/tiqTkbJgey5JQnLFzabZqNxhuETT07V3pNbug7OEB
I9AOSsNbaASO4fHuzlN6fmdW0S5pYl/EE91Ix58QQSapc6THUmytgNyfFPr7ImK/66jx3u5Nquxm
qSOoKbJoM4CANJa1Rzt75bkg8PqkeyxNw9whp24P+hRNJ6pIesQ2sBC0MLNWVLWShI4z/Af2GaQl
xR6SzkWnDdGi89MrVVYbphyIx+Mco2kgmTBlfmsYeICFXlaXMDFpFagBpa6Rg/sPgdvLPr20cyzF
p+OECRqrZaR4NwHMKrz9pyIDL7VUhqbCbZ26g77S4X2j1sQbooVIz3GRnasAsXPqbaYGZSwAX+yp
K1kZF/TFzl23Xg+SmGHNS/eS/IekdpEOlO4Z8tpNEGTXprTpt7LrP/Yd3dpoDuFUrs6WeGhLTCwY
B6nVFCf+lNLoznoSDqpsE6JYWJpZfTCDFoJtkQ+P9OONDeLuayeI743Kfk2L5FK2NCLNQqdVPOsR
iPBc553TXYVJNEKagsf7guA3OcscAFvzpJPiHiOrHXTZtNGJ/OlA1+qmbO+V1mbjWsFcX7YsQHfu
wOXr4mityzGl4VxkGViVnscm0MslvLZ0jQMTYSvbjMVA/ihUrGzFKJmuCiXPE9bxFpGop2Am283g
qoa6of0YU7ZbhoanXas4RwiWSP1sMtAx9Ib55hZ9jBY8b1cGts0zYOwGijv3GHou/GzHuqozcj6B
aZ1YWnJhe9GRY7fn2BDEWvn6sNKs7qZKY3uhJe1h0oLTBmrCwlfTLq0j2ElaSl2il0citu9Mz4DB
Bb5r6ikXy+kmi7znaJzOWNZqp32PGx0rq9tfVoJkaxOSTFHDu+q6sFu3aXgb2PKpK5FS4rEvFv6s
XTc0OsN9WOTrsDfCbYiBfw+/g7thuAaOe2nbpbtHhgXAGbB9OlX7xMGMBSQQAjl8tKXNo7HoCsJc
xjy/G4UNysVapYhSe8yfK53doxRZvtYT692Kq2d07Gqpk8O+qb30HjbynvDCTU31ZjNnRWU9gYFd
bW5ag2o4w8SFolm7KEY/Oh3GTt8GaVysYEAkQPdSUkSVtlG+ctdsaYIFImpKXWF9FeqaOnN0NyVB
x5AV8LjqOejs91KZ9hn1gAFQQ9GsA5U96U6LK6ckE6vGbLGqQTMvsR9DHbQ1uYRv/OZZ5Cj06I7I
W9maBrjLvLwJR2szeCAFNLS69GsASDi+eze58EjaqjdXrQkfwKfhtlSxPHU8ZEe1N8dGmzCaRCzP
WdFI1PPOocnS26Js3G3LgrOn4911DvJXGpEUHC6HRG4GPGwkgLYvqW+/gbtyloOR8TGq8Lxusc9l
loWLvBxHQobU3YRoctnUwSOtLFwljY/537qZInnW2XjGlZ9G66Ev+xVhrJSyfFxvIsWC2A/0ar2Q
/LLA965omOKGc+EABeOwKhzkE0ZWtae9pr/LrrPP684h9CPW7ou+19cWVNlz1EiEXOXjsCXygur9
iI/FlPMtaInkFg8hyp5Aa8nlY9dAYcO8BySJniEKn0NSYZaCpiuZS0BzsQBpWtWsywkrsMsy1hnN
Z8MKXhpVEdqOy0TrLf1gTTG5900r18SRpiQL8QQEI4o4YZViN7kzQDsvShBQJLqWjz3j1SZTDgfR
a3HHB9PRiNPq8ChTmf/klmFxP/VNcQvvnpVzIucIvxpuRTsYOPD8gL4sUFAfsDwBOzXJGzgpD4Me
RU82IWy7sm+ydyxr9bvuedVVoZXBviuSehUjU7vuiUA8IlEQdXbj6ZQ1Qs0nzhbH7EK3JArWViEO
zmZzSR6MWbOL0YO8k/yRTst2Guha9GWUAyqhefSkKCjeWpANYjoj2TSrkHwyu5AfaSthap53yAIC
WJdFGTDBlnkT7Iw4egjYut4bhhEGW4Fxd+ZBjg12w0oHD8vMCBwhPeRh3VJeprxU+Udjj8v+yoAX
2qymYurlGuUJcULtmJfjUeaRprJLvMyAT2T2Y5JtSY8g2noTxFWM3HPIrGaZ+dz5GxIZNWikSQlI
5cTiNvEeIr/RwqUc2BQt3dyR5Ae2IgjvuNBuABnYzKwNlhzJLWxpvX6IKgm+RmNsU6daEjbXvjE1
LwC8ExydfieRQkovOwuTAQmHsiQqiTjqC33LMFdcZ3ZctysnpaO2ovmxhvhKk66oyxQwT08+0SUS
ftiAA8WSZ89TOakmyCuDFdkBHr4cSRzlLjSKntaq0OEgikAn9krpDpV0o++oXGHl8+Kl304u1qux
Br0VjxYim6rum3zdREFGU4rlD3CMzrNrPI3TpN2VvSrxCMSl3uK78Z2s3SeuEWiY+nLffiwto7Dg
caqBIB+RZRcDHpHg3oMqJFaj7qt7GOi1XHUFeGWoLzQNjvsGH8i5L4vcIZRHVWRDj1Ten5IeG/xd
kY56j40uavRzP8yUt8OshLiDUHCKfgs803H7krt+inaVIQUCUJQq0DItriEgrqEClpSAdkgZ5gZq
XYRMpe6idcz21WWURr41lOFEtJMciquOzF59bxC+nZ/Yk+lecU6WQfCzxdPqVa7AszQUWYiiQ/ep
umeNYl0HoB5B+hACCvATOOk4p43+RCKpSs8gDQTyFLhUPRCqU3cDoVXwm0Bu4uObBw3C4t/hBpU0
FKvKv+TBchngTZa1iVpAEa+YxyQtVGRoeqefC/41kR7jdWfYZSoiC/veyg+oLlSwxC08IVx0KyJW
+D0/IxKJ6JO9lc1cBVYJvr4YDBk1m0Ab/VvkIfVwYQOFQCDC/ObRXKj60N/WnY9gFSF+Wx0kivCZ
wp0MVTxeGwTDt+YC/0zaPU1o8RaQZGiG+r5mPgFcjEiPLkT53o85g5wp0/IVDlXjrR03nOJlX6Up
CQrQW/V1yNOO1NyHi1h78Sy4jGJxlWWx9TClObpQlJzmA5o1XE0WtdVk0WakQWP0te0z9I7Zu9Mk
gziKJmtsFiWBT8hj/SpPlqRtBPhFg0Ij/LsKmwsdDDP3qQJAlyMhXOhBZSE/I6r1Cc134y2Gpmtw
VgeOhXOsdOjLk7CQRAunoHWzonIgqAyCrojfTMcoc+LtVD/S1SpCzTlmGzRUF6zgSuOp9jQVhzsA
zCHQDznVI2fC3GW1j35i6wZ6AIdmHSbAOm714ggf/dgQoNX2IwuUZArNRyIH4nI72a6GKsluBGeA
+mXqkC62VmN5/lJlhKISY2wNfXUfTLhhH1vThIAo+swlRLTFO4zJ2sXqSUwsSCdctBVB9OJtyBs9
OOvMLEZVPE3F6Jy4YeON74YsonSZWjEx5LVVw/6ZND0nAsoT3N37wOWus9YpYyM5kBN6wISoanZ1
ZKChYakwdUIS1OZJuTUN1lusZcxXKI5tcgTjdYzPHa1VSPxaenTbrC4bceRxbculAE7pQODQShuz
IqkfyySaCAk2yFTUb2tBwMu20cy2e2ftnKl5/cC+FeRNWToPhrLAX0L61LeOjd1sQSfZju5NI+jb
Lf6VwlnLPnHDHVEwppgr1ib+Q7JXpH6caFaBedmLin5fTXk7rTyRjcYKgpORrIlQMyogQo6oNnrd
kOziRhUGTk3YgXsXTRnL4BFkPV4yIcJ2YzHksU4VKkfIkU4TexJnqGrj2sug6+3tCRsXABHuHXYI
CFhh+2eNny1BVrjotKjImruWoJQXw2mG/qkf3KHZeA4axw3quxgta69Hd0j4YmNbD/7AfpbMmICW
uedM2VkfNb2PAipyPMK+sE/SUx1EcZRkts0zgPXUXLS6HZyMmaok/Q/oj4hQ8zFZ+kalQa21iNWA
5pg2/r3hjxrjtquh+3Ai4k5rv3O7HRxSMmXrioYOfOJC1lt2R+iFYOpULPDo9bpsWUQxuVBhytTB
iu0kFwg+ee4BgCengtVHQgOhArM4LXU/KluCQN0h4gZHD1ChCAy9IEjqpR0QhEAyZj3Hyev6mDJs
Ow2sNTstjH7Lbm/M7vhAQ5Mbb3CwOyx6e9KKt7IqR1YSKK58tOl0RMJVigduaQZDt8tT2rDPTuNG
b6FmBPl9H5ErlNB3W6Mgdr0NRcfsENhj8psyz+dmEX0ZCraKlZFDNYu20aeCYAx2b8DFvIz25D73
i3KrVswG0BoXchdtf10U+aFsRlWOaoiUtE4cZKufjhUyfOSU/BfVQC2ElI4HesF/1F3+PzR8z4q3
7Kqp3t6aw1Pxb9D3lbOc5T/+7K7+0Pe9e4IrW/9j/MemRVH+9H3/9+sr/+j/apSkvujSFLR66eLY
bN7+bADzI/UFETbsW9cx7FmG/T8dYMjM/IgioNCp0yBon2uR31rAGj1lrBgmnys4V4vGmPF3esBz
8f6vmiDlMgMZs8EpzyfomM6nniH85oYqUlPfVLW2bhrDWwWbPrfJHq+BPA6bsGrr3zwDHyt1fxzS
sWxk+hSMFbfmx0qdSYCcoj1T3/g5lTZPW6WZWBm2tZRZdo4w7f67z+Un/dmPRcgfD/epfUEDuGAR
J+sbfbAAa2fgiLS1KrV1lue/0YuhefrJ5fzal6eKi0rcnh/J7yqecZCMhRtNzU0SOhvbx0QSOywy
iG4dAvOCYfacAKLXwPGuXWi4iyRXjHA4Dm0HjJiHjL6+sdF4IXRFEnsFFwJrsH8jlX+M4eG6KXiN
WYXPGEReiHxeVg2O4Dy/0or2UGdqM4jkZH6bSCYe3dxmbUf4Q6OvJ0FCQ9oe8LEcJr08hKyNkZLs
h05Zy4YCW57UBvsodY1MbcCmVd+L3ru2rOaI2G9a5/B60mpXGvwQwO0jMNVVnXb3NBeEBlcfr8hU
cKMkGo49o7qDVko3oLf2Zpwue0FPmoLFikF816EXxpFGl2ytxiupOU9s/A9em50TUHEL43GNweUK
7Y+Z6lhr20Os8vtMha+iSk4IToEsgIJusLQFuYTHUzOc4V0/plV41cT2JtV9trqCC4HYqmusZZU2
96kJOI6S3mJSzQHcBeGZyXkHIZ0UuFvVvGcRkRboEetUnrPZzMyUa++9BDI5kb070yTTv9U0+XpL
GjzXTAM8+y6Ooo93SRazgCZos74ZiJLPvOGWyNfnX9/1s37k84NNF4ggx1ntCvP50zGakV2Y09vN
TWtrR2ON4mDMz0N2ZABoHqPW3PpTfe+N9b0prFOYJ0eZ9J/tIvtNN/RnT4Rj0l4W6CctNAlzt/27
JyIKJg2oEk9EPaWoW6PnsT/TK2M1NPIi0tiFwVC+Z6t6XXvFlebb+5i9tUK5Hbbhe1fYu19fl08w
+Pnau0IqDBy0eQzrh2vPys0Z8q4PbuEmu8sgrzkDV7+wo4xCSzBtzK3jEcZeYMnNWWLAOrUOUHAD
OoXAnBFXJNFjH0D66NQ6xOy3qGAbL4opv8o6Z09Vj212N6zDgcgxS0OQHpdURtQgFq3U3iFNUY9g
Q0UAd9VmjzXXbs7u23dueWfbFCtnTH7e5dStcL0urGDTDM51IMdbP+YZH5NnL7Gf8zOnCl/V6ELH
6WHq5j47+eF2NCAfgGBZoM1/BfyJy12xikZqirl6F4CPM1Rx3xDbt1BBPi5jsCVDK27bkLfQhGof
EIC7iLrrX19z88d7kY4TUyF96q8tyU+jYu10eT6oKrilrCGXjq8TLWdACKv1XUz0sSynbGtQOV7w
iZ2B7FhF5bAgkAp/XoEC1qj99yS67m35QvEac7u/7dzxNu34eChMEnUKqk7WOaIB1Nke0ApDkHwR
VsDh/OSuK8ydU9v7cAjfiRfcWTHsV2ObmRr0hzcyVC9lFT9bkOIWgH2vTDnd4gZbl4yfX6/D31os
/Vz39kEo968J6LZv+axAq/8dllKzR+r/vZS6bJ+y148rqPkFf6ygDPFFMUa6Cg4LvVHa8H8uoKT6
olgYCSEYRRW9fCb2bwo6Tf8iTEyYcGFwDesW2NK/1k/yC0MA/XjWGDZKNBYif2f9xGLp40A7S2dM
S7FcEzr6th+sdDCcvbFxnasI08Vr05KjohMiexTl1xPlkBspG3Ndu3ZyGtgqv8CFrQ69bg3PImN+
6iKPhAHaAyu/NerT2MMepFWpOBGhD1tWCnltOlOPyT0lGL6ndFG613X2CjxpuiGcMpgrSf6Fl5CV
ZjbCWrPRIYvN6PxxM4YWkGidwjYc+UAdoTdiu8zgRoxCYtZ7p3Ygi6dBYZ05E+njwIrSu1iVsMij
IIBKGmaO9WhNdb9EfdSLtZnAMMHeFuR3cJkUXCQLO6lZq4C8QLO5MCG2whyRQ4stRY8GCqnETFER
QlS29TRBtrbZ19pq9DX24VlCJl9v53RiUqhib2HqRLTdRNveAuS1yHKN0j0C6dhfgP/XXnu/8Q4V
eMttW3nlirCKaW8PIXj/0DNG4qW7xDEXIqLEaDGEiK7auCXwWrwyDkkkvhjFgR0yYKkELFUV+Wa1
zBn51p6S9UtZAe5tJS0qlUzaM1AU4quxbdN4kM5bFecEu1D+GssF/U86NPxRSD1eXm3MODcpiw+V
PVv/scmatUinXV9aojmlCzc3ldJoSpYdcVvta0JaeLGuSaxa5MTFyDVZxMFJkQduhI20ciADtDXB
TZVyKCP0fugcD5OtzqQ2eDsVVkV50kGq9LnuAfHpnW+vBWWeoylIIJQHuaMvHDEGDyCxLdzllXco
jSS/VNSSdxoQwaM2J40kS9r2QqpMp7BIHtFtlPAJI91oIWiyblDEWhMHgQFTXnb5FNCy1dJu7WiZ
u+opbK9TPAj7bBzktS6G9pz2ePDQ2lZymdLhu0jYix7GIssviwYcNslfUQUbh84LQcPVIUT93S6I
NiSJt8j7Sds5ro6xy9IVWMRBVE8+BsF0kSaad0aEAeahsYSTIZSBWSe17GOBpZQKdmvcGnFRHmeZ
Z50Geq89+hWrmzG1MSM3kEaAjgiyEMgh4r4lmvNcpIF5hbMv2KShdBeVY6fhNcxww6Mp5Jh3gem6
54IKrSSo1+cPkEimAprKFnSIwJyugNEV0WVpU5IF+alb1rK0xUDbPsbCtq4bANfATX3qOYkc9GlL
Xmo87TuLWNz9NJIktRyw493pWUaItIAPT7lZNOmySRJM93niOhUgAT/d6qwJiY3MkhvMxe7GNBJR
LbmpNajgZGjJRdENFWsIC/BmU1Zr+PNzBKGWgGyziw1e9GiTixgeRFLFhwKy2Da3hJRY4Dxvk7TB
eKMrzcEAqbpNwWlTiw3hsQ51d4iEOZ03fak/UcpzrpPOz9YdAooj5DH6oxb2lLEALOwpRAW7PsqD
o1i6GnHbvUbNV6f3y45rVWaDdmPN9Z4lssKkXLU1PEQSOOgcKae4aCoNXpDE+4EEUd21pTNdWlOr
Vuj0jBXigGBTaJl+lQLZX4ZWke5rfZxe/v6c/K9NuP9uBQy0BL+adU/C5x+E6/MrvhUuHIoMs2rN
EUxubCJmCeofynVN17+gcnWY7wSiZ0pZzIjfJl71xbKYAueiBNMiGm9qGt/qFlQtLJbe2CmQcDFf
/y3luv11I/1X3UIJTm0WcbKkZG9DJtUnvZTZusaUN9Oy88ys22B2aRl+Q2fcuRq7CrLpQ2RNjQTo
x4YRAGZs2PEtghe1tXMbDmE8OO8qS8prD4nz1mtk9zprDi/dQEY3/ljCO4PMsUsyoI9rZBbu3msn
0RFTYPd7VFzGjhJ0ejuEsl36jS4uuqQdjoYphB9jhDBpleq2hjOK8x6L3MavRH06igRV0Tjl7wR5
Gy8yb5qHOh30CwTdxAGnykk7UK6eg/1ximg4iQDkdlIzMUx9edlX2rgSQyfvXAK530YbalxICXWj
Wd4Iy0aztvC+qh2YUbTlknYqj73lbZqwggIrHOh7GCLvtRbnkfSz6aQIK5deU9F7Z600pn7hey0N
CKH3K5Tk4QZ2RQl+3koNJAV9HO3BDFIILoUEl06lgWKrvK1akwAgMNZ7BXFqDRfIu3D8IT7CwUFb
XQ75U+u401WSFuOhi3JxHNL1Pk8anQAHjzqCRb3aXEZ97q9NlcZreuV+uWgy0Z9xmavrqHGMVztC
Er2Iu5hiip1UC9fAWzzaarpwkHIcdXER0n0r6iBYDdIf1loTlBtKB+FzQuz0TqFYqOeSAjw3kyRe
BjNg8Fh6YAk3MRz/0re3NSi9lbQj7axSdb1P0zhfK6EVB9D43WFQOjC0EaFDGHfTjWIEg+ndY29K
KxntgcmNV8pFd+IJDRocPMNjWxvru5EsIGZWLRyPG9YpK9JlzT0rlGYXDVp/NfVZc2x2lruRnt/s
Jj8plj6GxmqppUZ1CXCifwn0otnpU4gKq5mSahk2lNtZk4XFgxa1KUiTolqa1IUgIeviOFFxdZfG
iQakrenOASIFx1HeyBejrtCRuXFIvd4s/HUPLf3QwfLfppLTUz7CnDHUFV5dPSmYiQFYnGCboujk
E3707lQmiGY8fCctAVWLZCBIMaEdu5adZQAQdhuaWGiuUgW8ZDEAvaDPoQfbuuiNTepmtPRccmMp
INW3TV0JVkApgKZlqbH+bWxLu6zTvAhoO1fBJRQDdTC0snuBJS6v6nqYtiAe6i0ztPbosL03FoU7
5Xc0GcObIOumNRCelo6tJQ9W7OunRUc3vvSS9ETpXUa9I9K3MZlBN60ziIN0R/yITp3Cv5w6+rrB
tB4044ouSbaNw9LeAyVHPWHT1k1a31nUbjCw0zaRfjQyl/vegLcJwoOd4nRZFDXYnyHI0PeZLdQ6
9q7R4HiHzmWzS+so26L2p+rBvLlRmumvc7euFiYGU+5lWS1JDSi2QzQaqGzy+NZ2yUogNTN7gY5B
RKFBbMaQl8RmoMJFdJBW12LUgVmGCg9lbFAvkyO2OVQVpOhYhrf3SH+c64NzdxU506DpFYkGXkF+
MZ1XVKxBO+Ofm3EPt0vxwEwDH0ekbRl265WKsgSyDcucWyu24j3KS2qAiuTAc5auer5wQkQpMave
ladX9bVVN7jSi6prX42MS+IUsItdGUqqKHL0i1WvSeKpvV64JyEuoPtwdFlXudNIKvrMo7FS3QRT
q5EOnCV6bq6dPEiCNewWOopZPeavpCz13p5eh3NAVUorX+d5Pa0iCQddLxxwTxHShBpg2lVsTaCp
Oysyd5YiDlVCAdilFMKWjZsDeIL9jvkP/SdCEss7Ym7ozLVGdsyhqLx2N5iy2IZ6kCyzKmsg/lfy
jOCV6RpHqVzrvUPMc9S5N57jZbvS5R5d9L1mHicJ5XPIVOG5TrDhshqI46odnMuUtspF3YO4gGWQ
3Y3sKYhfRZ25E22HQCWAbVREY4BMvErvIjGdykD6N01p6DtTD5Gt2CgBbX1MzkerhhWajTkhUnFP
HbsL9+iHuNGFm93Rc8jqDZ23CLWyjLSImmcG5kOr8/GkmaxsTYdMXOkd3qC5bU3cKZHIeVQ7JORC
8AJMx9q+aYudbbP2truixLXeG5DAE22Z05t9y3zya5eFgz5aeauMut/GqG0kK5RrQDmxI7rJWq19
yCuAzGEo5gTXWrD8RruRbHqjJkzAHx3vvihrc9uosHzkyUrWDa3Sizbtq3bFaNQjye9aGBKJO+wz
CFbdxkVnpaPEauJXRGV6SNKAHeAsx9m0sSeUgssujKgd9p7C0BSyrz1vqiLf9V5lv9P/zm+qOIv5
SAcbhLJXrMhTnTUxpoZ6FDIf4SnNoJ0lRVleNmUaP/i95tIvrJpoKXV3AvyTpwm99NC35ju9uOud
FB/xEIlnQG1g9MnLOIq8UvmLVNrryrOtTRy35GmbCW3RVBrFGbO0uLA1OzuUYdWcyMnozkEM02+x
gtI6I2pleiyK1N0C/rPuIBBz9w9t9aDypD8SBXtMSWa9t6RiZoUkR/fGPofzhyUJ9fIiKPp85aEA
2ygK5DNyLyJsxnAhwrlJE74Wcd7dIdrBhEPOkGksOpjF5Fd3bMdakesrc/C9y8r13MdQyGgVR215
KQSjRRdMEs2rzZOeaOLN7TK58xJpPnRSJ5ShU/YF2AC4thGxtycUpodVX5j03GmvkhZkpCd95/pb
V9ervRGwEcS83160IOuZuOohRB+BzI/Ntlmc9qYzK0v7Kb8u8BqLhdsZc8yDXQKKr9oLvU2G45wi
67iqwi70F6Xrjc+TPViXtVPn155dTvqScCRcyL5d9dvQnXxj68LwfWoa1bYvbZ4T9WCyaKCPrFs9
eIMAf2zsuE24JmMGtcxEUR0jf9w8oA6FkD0HPjHsF3fjYHn7vBy6ta2n49GYoxcTnmW8N/n/Ze88
uuNGtmz9X3qOWvBmCpOOSS/RaIIlkhK89/j17wOr7rpMUK1s9Z291ZOqgUoVGUAg4sQ5+3zbLLub
NpTpc1Z6yE9wnKtnhclAi6HQv4OPE16LJrtASF7WJralDlxHEXuDoEcprCktMbd5VAoPNeRfL8Oy
qLdBfcUQ10XR37apIT02tZLdjb1Bhlgdy8pB/UJrsYwLaO0L9KaVlUpntsSZjeiD/VE2p40Pf+u+
DAuEn20tZU9tHflPEIZxeynRDRlSph1bJKvXWqjm9yo7I+ggK9iIQjFsoXoobjfrwX4yMN+w6Tgx
D0o/+D9mXFYejSAY9z4WTViNkgL+IVvIzD0rH4wEnkYQYDEUam+msWD4xmHu74gk0BJlhu5Hz7mv
IKZDzS435b4wknLk+BFGtKxVCDVDBmc2BMV4FFN1OBp83VdcRYdFKfIVnIv2oPRsgJssV5HrwazG
ZGsEBt7ciPLMgY73vBDIjlLh8vhQpDTA1G2GH3OWxP5ebyN1dAQj6IMFhml8G+kFexqwgQRw1YdB
cZdg8BPDQOlL3IKsCZ+W2UwJoLj3BKOOE4VaPpQoCy4BZIKrN6cEvQEBgnw9EXvjy8flWbUlNcfF
0ufivPQXjSZMngC1sNIkxzGTk+5CFvJ0cDJfVH2wkWnv4veaeyItdNhuT71YUCXs5S3t9T4Bshkl
qDZ7FEC1JGLJQk3CZHvnc7Z9pa8mrwr74dkYETTYMgDVGNhmWLT9RTDUmxpx6iJNif1yV2ZCEDhw
6oNHHB2qGylDRmKbsKu0xyrCe+RQc95eEn40ApkKMlO2KavBtU45h5/bIP0KS3U53xWl8gospcGy
chDYcjzXJVUdrAo+3E9/UciVTxszufORrpXpftYo3yCfeGe/fSglmVM4lcAgnQSi7HghO/2XxsFA
5cU8yk9wVm+6zhEu1U2xmV5u/bvY+f3wp6Xdv0fXuegtnYuISNfKDTixQCgUqtTmVa3/kNIf83Sm
XWYpg5zcadFokI8mOc1VmQ5wLs8fS2WzIKfEWgK5xMCLeBlBc2aAVVHwfQ4qnThoB5iDxkd3OoKf
1KUioZUO9/W+OsQuOrKNsfVt4k8vdc41JH+eD22JkqagcVAptK3btkILK4RqILRvL0lcB8K5ds6l
cn/6vICB67TQ09iBb9660w0rMUC9c06euvJU5dDLXwN/W46XPpG1Fp7rX19Jd5aHR61WElkCdM2r
ZDlOH14kyKSMq9zlWr3PDv1Fa3cuDXwH3EHt3y+1dwTPemYfhlJWRdNQmtj7GKr6yY3ajQ6ZQwRF
x+W2IJiwDfc/HG618LjrTZkm5a5xDwilsVGSOkvuecO31NmR+x+Pt6pNa3ncYLyYu7UrbVQH35Od
vGcv3so7yy3OFHz/m2dp0F5H+UjS101oXVLPSiXkbvDQo0lkcuMFa0O3Z8cimlPt5tyAnzeKZZ38
e8CVpEbqhlCeg8IVQXXvRY+LANBY1G2Oag+ufOwf+m26nZVza2b5dj+vmX8Pu5LVAI8n02HkrniA
tkMslW4IzPaNy80heEpvBfccCnGBV/x2xOXPP+zHWjqFpunnbro3f0aVwy26pY3rh39cJgoIMfbK
r0pit9+nfbI5+5iXRbKeL14AkmTqEIx0eZUBxIMLy3faauL9eOy22ZZ0n1ftayfZgNU7s/dLn7cy
E+0u8i2DTZNe+dVgEK2HHhtiekPzfXpDqvGWT8TtHRye39pt6JlXv/8kz423WkNCOugT9jCulH6L
uLAm7bnG5F8cBWyYqkwViQomFNDVchmmPtQaeXL7jeiMbu5qL/4zfFoH8+BrItJzWsR3VsPJ66JY
CwBPpFYLJ4Oa7uliMXpLKCgYefI38TC7w1WyY+Hc94/DMxz/iP7awa0hL9vTC8qgu/Sbsf/9E/3V
D5DpIoZ2AiJjyU2f/gD6hygQ0niKpcUWRzmPnt4NzXwbgV0HeHMHycdWtpKDK8poR68gB4vv1Zm9
4X1Rnj4FnrUui6ZFJzMJn9VOS7eFWis+PmjIP2MuXSMK0NCN2BowrXODA7ZmHuWljbCX3dmDxLFr
RDv8NlycW9GfNqnlpX/4IastuCfbMfgGHGA8vgyBpIt5kcVnN/rlSFxPV+V7oXi/bIjm6sjMEfmq
U4O1niM6Mi3VY70t5Rd6SnM3vG53ql0dZ89KXApP2vilVm3T+/1b/7z7M89lk6B9HCGAqq2WXTdo
Sqa2VGm3Q+WoHrQ+hB22uOHmtcXZZ/s+3B8pPP5/rSaxu//3Gg6qSSsIksp//3ctSdb+QvdliqYu
E6gRuPMnf5eSrL/AAbEjoMhCV0hQyp/8U0lSUMDqy7oh3uIzWT6kfwpJkvUXKV4EIRr44vc//RP9
BmvgZI2yOkRriYn5BfwONJurFYJaG9fQto1seiBkmlGIhvxQvC8tBWMfAq/E7y19I1tZW9Dq3apW
JeXDVpBoWlOeuDU1pMG4xdOdQ4sGHS43mIsp+gtdvWm1x6XIHzYjxEj8d/WsF3FMTgdxEAbuj1km
0AHD5Y0WDS6Wsfk6zhg40VmejD1tY0oygPISZr8JZHgoHZbjLl1CnkBvT3KdCDGyiW2OxQ9/BXcf
LCDwMFounnpdR54SF9J1OWQSyjWaZeilYms2vyWzNMt2Y+rZTksjXfxutiSv1YtAAFHiimrfAAUo
S8glW3LQ6bAkLvWEUCmU+rnEQwaTW3yXOxW4cbLpzTYYuw2bWicNpHNnlV6wVGwV9YH6j9neijSB
WFeBhEUbZd/QzysTZy0u/48k36JZdzoTlzYZnwe10BBDyPRnGt4goj/4JtDaMc20MiV6oHmJDteb
HP2YgY6+AGYQStLtTJYpEg4K8lI931Qp1juR2/pWN98HetWm7K0pRkU/5D7R+letwXvgSqqQv1gg
RmjDnjd021kiCZdhNpXNyKKrf+SJYsDmhZpcj6+9ZY6aPWNIJarAacWE0yGMjaTBzxmvj4yCVCHT
73MYKtKHj7kIq+hJI5vXJTQkDM18Q31oMunQVDNfcsZGGpGpRGqJFzyogLYLrusm75q7po2n5MU3
xso6Cj6mI8ccJKTyFoQBbTjIAdt49lKQ+iN9OQlkeG4EUh8pJPqSjo4OhMQ9KZCjD4ip/VmhMU6/
pposBvOh6ie6zciglhl3Z6suMTfY1Bl2Hnf0HLcQq2oxHns0GRnXb7dNLYvgHHlQHtv0AYXBsxBB
76ekkeld/pqag6r8CMmv689oxeXGcss+mWmdG6kCVDSf0QFZxc+CHEXkicn85rJmK5Ci89SRWSPh
EclTO6lOYk4KFvEQScdjCbIvDPYUCkbSsqaq0UFmK5YyptoT9aWOtlxbj6jP0n8VaTRiwcHk0hI8
z1bVIcLBzspQlKnzsqkQUwvr9sSa4ptCT+AfYRIYDnXT6KxBIxcxHs5LvgYSfdmEHZ14JnxbRVeQ
MghyEKABfkHyKH4KTikzKPi4EYVTH7kMZi/YNdv6IpxwhLeDt9ybLorHD/vtzd+H6kcM2So78j4k
0RWwKM66ha+2ClFNvQWLmC6FKkIbycXp9z6lHAFZWsHMwU6v4gtxF7j4nez0b/0zRqJ8sb//DavT
dvkNbNWmgmCAf5MqWf0GPbNGC5WJbg/OAOfMwUDOa+3RGbALsfEsOXdxPb3z/Gs8XiuBLJN+fw0f
biBiSUJr5Pnb8lbfUgN3Ik+TPDwFg314FV6Ul2FwhqGyzODfEc37iBq4LE0jqNHJwa0CuLi18kYH
UgAor3e66jjIb2Pz9vvH+IsxdBgAmsGBqIIOXI3RqbQuynWwON1d1emtWiNZu/39ECtZ9vs8KPab
Brw6ZBmEoqfRMC0KelW3hWb7XzUqwZ7oDdyh5jsQUl1kG4fYRup89h51Gg/+PSoAH+Jfg9Yky1id
tV1Q+3Oh5WiMSUDhEL0lLX/I/vRuuIyDcgVqHBPTUbCsn2BrxmHANVyl9Yl2PUn70kbSC5DEa4on
3Kb8joY6VF25f4+qA3cezbSzrjkjfSd4WS0Vmmreu3tkRRM/TRaQYlWOOMfbXR94WGzCZ5VtMbif
SO3JJtSYwXr+/Vv9PCLUOJ31ifCGTrP14syzyGxnMWFE0v9qdQXv/dCroq2bu8GIqLMn3u8H/LxS
GRDejmSgs0X1snqfEDvg6tcpskt1kylP/ZQzs3NAq3WAxv1URWkEP2vJIX5KI0K6TyYMtlS7EAav
6uOlDfLcxvV5YVJj0KhcsIHy8NaXQy2JFZxwBiZyoHf/MXRpDdi8dA/lJjhEW+2yfZC8Fo/RjXVz
No1ymshYFitXI3C6APgQR3363GdNGaucpiK7O/i30S46JP2l5cyOuqm3ZkXz6rnJ/mpAifiZr5CM
Blvn6bePExYtsDnlv8bzt9SZtqW6pV/XKzbBNQQgNPS/XyW/OBYY6MOAq2tgw9vzI2iKNgXffbrp
L0Zlb1wWe/p/vwpHtdyeGe8XbxNYpIbWDHW3ruir8fq5Efq0lhX63BGV2u2Teig38f1i2xDYwkO0
nzadbA/HwAm9wB1u1TPH/y9W7HK7RppG84xOqv30AVvDhKR9ZHxFCh0xvRv9+zMzXI1AWzDfOMIQ
XuKS+F4XI4Y4QFuUwY0ZnJHLw022E/pN/SjdFUfJ0b6Pl/Ceipczgy4/+8PZx6AmtzWG1DT0e0Qa
p9NqS6PO/YZpYY6j3Y+u7GRevqFx1+mex1tOeVfyxu20q86Z+vxi3IXFqSP0k2iJXHahD6c8aIZc
MCuWpRzcjsazDsr0zMxWX8Qys6XPEvLau6Jw/TiTuZarUSBlucQty7SiQ73T7WxPC93h3OpYn72f
Rlte7of5CPiZFSJFDTt/rY+Saz0qpPgTZ3T0Vyj3D0il/zhS+jTm6hn2Yjl2ScWYS84dLxgAAc5S
wFg2Gf9Ku9HcM4/0tO3S+DTgKoMJZmwsoIotj9Tcavc0Vjn9jbTDC9yG36AdMA75H8xzdSD9Myr3
ePZRKjTrGk1W19yAJxnfrgDhf7qNyD9H+e7M3FZh5zIKGWeJ0hPfniyv01pdGacjHp8SD3PwtE3m
Jbcgi9xpAwr/ZQmxfz/e54+d4XAaQtqEuovP/nS9BEkWFqmPHiHWH1T/ssjOBIO//P+biEwJbKnY
rlOzel+3BkIenFVAj7TWDbX4309gVTp7XwwW0j+TZmeq0p9Avlo5CFxle4nj1d9y7fMKp7yQDulO
3J3L80q/WHgnYy3f+oeva6x8dOwlkBZ5y+3ekT1Ei7MtXMEy2cxOeWXuItNGpnnmJa1KBP+aI7Bv
tmbqkus80tBqeklZHMqhI23aL91Wv5nIqI+c460DOeGFdpczj/UXL46oi60LCTQE6nVVAkvzMq5K
Oid6MjA2ohlM73aCp3m4RsGk+6k48UE79y5/8YktcTWpMok3qqqrw3WifVKv8Pi2gc06S9Z6foTT
EFxKt81RdmGHE3oGdmH8byb7YVxtdWNRea2ZPDGun9jjU3ojuSIv9rG+kG6F0Gm+1JS4/jhWWj71
j7PVVncxQR3oCRQYVURaeKEeVC+8LndScxQ3hZts/jBf/fcqYu/iI7Q0wtD1t17lhTEKQHDft80l
ZV7BH8132T73wsO5csQvvktSr8hYacwljv/0XaLsmuUYiBkn+sbcqh73FGREXu/J/4O5fVqt4C6W
1gDqL2QHuDCcfpilTptl3VLPaMRvYXo/qee25U9fPjE8BR4AsfT2IkNahV3JFDZmBl7Jbjf5fnax
fUACJDn+m/INzS7F3u/VdeQiWhbDzR9+idB2ySSzt6mkuBcY7uncsq5QtTGbSkJqaWMWW3V0gb1d
Qag6QgTVBbeRiTXP5T/eH9nHiIxhuelyx6QPg7hsXQOdZ3Rg4mLUvUTy/q38YD4Yj8lu3sUOolFu
L+POcIztdKSa5byOzhTZ8V3xpu/qr+kBo54ze+B6a1hibgQSBGqYHfDbVk9B9JG3FkZWYnvqCgIW
cz5Ummk4k4JZJ9eI0xhm6TuhlqCZpEhOHzY0n2SQsRt9j9bym0WwkDnm0dhKXv8VGNKZWa0qhyjT
Tsdb7zxtpUWaX72Pt5wojQN0GzblVUKQaHFT29LOvBF3IHTTLdLMaDPtzp0un58sey34maVYwlVK
XW1DIlA4KrYqSU5ZtdMWtkSa0A14Dkzw/omcLijiGq7aYF8VqqXr7aef1ZrmyxJk1EYhTJQukstq
Kwu25SyhYn5gHW1Nz6CicO5YWe8OfLnU1jnGqNPJdIuv1k5tSILQGiEzJBuluPGGpja73UUOyURX
dsutSE/4OaHNLwalAE4rE7B9Jr2+KMqFMJU9EgbEdDdj8SiANvzjjWGJFRcTGRIk2qfLfZXjfVlH
FvbtP7uf+gHUqUsTrsQ19Kv+VLiwNK/PH1rLs1q9RfpPFFWkrC+TEVp9IJXUWkMkmrgNH7qf2qYB
MjQDC/EADe6SjXEzP5+Z5Xrn5eV9HNBYnc3UNyYlosMDqaLdfB+/JN/8N/mtzOzo2HEpzOAq2ukP
BTXl45mRz0zVWH0YeTgjC0TkTmqh5y6F/gTpqr0IUCRP3Jl3ytufDsgWz/FCmxtyRBXtyenmU85G
HhUqODTklEfzkBzIsRuEXDRpHLPrYYee/38xIhseskf46vxzNeJy5Mij0OQEXMvlFIQ0VQsUAya3
qEUpIN6dGVBeLx+czkgLIyZF1/65Zq7NdJWJMQ24Dc3JXrQjY7MjpjRcxWmd8zqidVpBXg23Skfl
sQyysWS4OW98fGEFrwaypgb9a6FhWkJF4z+c3+rzSFp4lsUyoHFt2ZDet/Ou3WmcHuPX82fip9s+
ilVpSUMvqk4q1uuPMYfhaY4T3fvAxLTIrQOv8yYKQpQrt/q+YitYhq635xQ3n/Y2xqXwBOsAzAy3
hNWy6VsRhrSC0XiENhjyQD//8Tm8jEC1hzziUnVaH0plSaY/qAdovJ5++/c2I+5p8+XTi8mrnY1W
l4Vwsq2txlvW7YebnZi0YhS3jAeQ1+k380b0MC/aGIBxHTqX3fAObbBLhHdx7gb+OeRYDb06nYxy
VCfT6pdPQnRm5FIm1W4yNsDVbP1CuDl3HJ6b6vJyP0xVoo9b0QfGg0dLiwqdGkrmlDJlvOynNW3j
QDqTY/t0fV2WKcYABK9QMRaV2+mIWTIBlowZsXWXGTZO1Ll4xzqv6qvklVv8BZWbM9/hp6AGKhGh
DLeBpYTwKeluFXGriQKVQfgJkD31rbGpnNBFnfkadSTA/95uzgXN62y0wkyhhSDgVZbF+6k4JANJ
KKYe4g1tPMd2z931oO8R6jvq8fxX+IuVw7WKRDTFPFLglIFOn6s+BoaqCsvtA6S+a2zmncBJbF4T
igeOvqMFw/n9Y/10Fi/5lQ8DrrZTNdKafsi7lCbOa1Wv7ZGoMZivzbQ6M9DnYHE10moflQpBqZSS
kfpNcSUYO14fkUbt4bNQ/8xtfVMSDiP+4jby+yn+4hUut8jlsmctadt1mJpoRG6JwkMFbE/pkk4T
310SqMKWUGO0rS9nxluiiNOd53S81ec46RRpfI3xlvxwcyXt6gugnxsBQxDhTJfDL86L07FW+7Y/
zJCP1GXBvAZ3qlPyUPtdb2fCBgAHdVnRxth7cs/M8PO3uIy6pAJMRFXI9k+XaWVkilCOQE7onUu+
i8h9nHRDK4IDgRiGSudyw7mIL41zT/ZXq/XjuKs9vaNRRi1nxs0m27wdvEUOXmyJw8tdclS2E+Pi
GLANt2fmu2xn6zeqk2SHAwYLDD3q6XzDKe6MrCMTHe+N1FmqUqFb7saDdWttl6T/Hyd2lvX6YUBr
FSJnQtHWrcSA0lJuX95rf+FvkhqZJ4YJm7P59zMTXLvS0eY1qqXBeJU3OT2O0TvrLmLngf3l260T
bc5Gxp/jOFpysFTiADE0iourJdTNgWHFPqan/cbf1u2e6+OubhzLaT2krFROQztUtrh97M+FOr84
vE6HXq8iXS61voDWQzPtJnympnk5LA0TEmdIfNAv6L6+O7OAPn8wpgyAAucjWJyQgFazVXAN0BbF
1nLxcKMdzYIOhVTULuIm3UWutT/fFfJ5FzodcjXLOdMURFYw7jW7p/jGEX0od8Z2uRyfzfJ+Xj6n
Yy1//iEAKZYCZgqt2Z5fy71AhkW4Wpom/Ffqw84fd7yQbCBhJJNVRpC2NNmsM1lJWKhCWEIVBky4
U78uiUhob27giLvu8ez58cvZfRht2ZU+zo5UpFRXjLYIk+sv2i50aV5gl6u+1BQwz433OZpbJofE
leCKbPKn46qXxwYXAiZXp+gFNXafHe3l1TEpyWF3UWw84kdm3eHgIp8LspZFcbrRMTaJUVMxuM4h
hV5NVYsLYP3YveCeQ7unzb6z6ynV1qRJt+df5C8/iw/DrdaoLxi9qfoMl2JiO+4U7Uk7J8Fatub1
jBTKYO9Ol5/L0EEKpqAd2r+XisLVbdi8pzX2Z77wZUf+NA6ftoL7JNHiOp2cyX69KC+xqjgu18Tl
0G89dYNn0t8j/Z9q/L9InH546J8gypff67r78Vo0H/HJ73/nX/jkv8D76Qg5yKrT4/fOE/oXhcj4
S0K2jcsn2W/0CB/wf4r2F9BrlUrDP/AiwrV/xOOy+BdZvqWksyg0kQz+ETx5FYeihiALJL1n32mL
1T8lLQeR5v9AEV+WrP9y3MWJo99I2xmtUCCfTfevjrl/hgNyRqaSCiN6q9NvuYoHYgxtflkqm7AF
vHCjuv5zS7prCXwD82z7BJLAk4+AIVUI0RZ2wya9nKQTVteXWSMrO07B9ySdrOkiqX05vEx9pbCQ
0RV0ED9YfazBUojF0PeVfalnYwo5z+jjbm9idqBvUyUuhdcux0fiSzwoAn8TiFoiWPsW2sQELAEP
+E619aqBgRrISZEqwMM6/KdpeykEcWzotBpyrht3iVKrRYXzexepJQZOSzf7BknyTBc4dIewvu7q
HHf1OiurB9IuY/RcSPiF3BdW2qQePm8YJFRWpUkHVQuNyZlyid7qMdGxTgqKwoxsMMJKsS+sUgDt
JlX+ZJeaNYybQqHoF6H2T+jjVvE3CwxsrjZGLyh7q01iNI08j0uMqtLxEqvMgbehm124g2/LlGsc
BaBdI/VObFAd2SPuAZTChnryv9XmXH/PTT34HmdDVzmNPKaXqihk6PHrdHjGaEVXnKFEZK62QtW4
WpPTuZOqwCE0FZIcivrFlaQx53G2297PD2mLVD5JQxByUpGDOOnLGNbbYh2zC3OxzO0ODOJVMvXY
sWV9q5h221nhIZ91sDAj+Mh5K0PCCbx6an1awfXo6yRJ+Z2SDeKO5Ch8CU3Fjpau87K1oBoFUo87
T20VwXWEjIG+81KYRqCGeYuqXObHzKF+b0xp2qiAnMZaJRssYYnyGEcpvRPyPIZeHibkOVR1cSdJ
0CQosF/CDE13WAtq6SqNaeVODb0VaxcC+zsV/5TowY/9vPfKIORAl/sma/aFHma3VSgT2o9NUmFV
p3bN24zfz72KccwP3Sh4j/AYS2rmXcddfEQz+tJJs/ClF6bwNaO69YpneuB7o2HMratnogQasWQZ
Y0svCouyWhIO3chDwRtk6KRDhIHEJZBDE2Jlmwuppd5D1oDrA/ojAnvZKnQCHP2iCIFDTAB5NC/X
0tBM0F1U5MuNOsluOglDrptsmEc52shFv9hjj4LZ9LuqhaO4FWCFZjtdCaH9NJVU+8cWB718TwpV
JelWR1L+1vml9KyGiVTdZ0M2AOjQkcuHvl2amVDDViBFQHN5n8mupIQ+AEljlovrBrsoDeuo1lI2
Uw7L86cfcPt2o8TP82PdALGwu6Il3VZFStR6Tdy0FmhRlMrbtsAAC0CXojTVUREytWEpVZNxEwuh
Fj7VzYxTPVlz0bxpMz1j8WR5rGHiVkVSdB9BNtIei6lpBXueus538Vka9DuWuSbva8mXeEZDmMf7
sKkWJqQ0toCz6zDJrxpVr7LrUWlj7QsIk8nJ8LXgm8GQ9NgsVK4bS0vkeSvUnf7YNhq/Y6rFqN2J
7AbqRaXNuMq1gTi+dh11ol08lTWNeV02P9PlsBQWajnKnkOcyGS76Lu0ATFXauLRKI0Ac0Rx9KU9
/492I8OAfEOPbkU0O8h5rz1CrhoKO6EHBvMJJemp9phAEuBrVW25X4jJYNMHzFqxj2lbzGfKObOS
R5ymSjBgEjwP1NjdiBCtFbDOsRVBGEJPyCBR0fCT+c1GxIMGT5w81uMDDkSmBAoPVNuuKOKuA/mO
r95FBSwz9HzBavBELCGLLDQRBQCRP/i7wKAHxUmEuSxpiYAEQRSMWx8wJ3+eO/qTQKNMiN0xealx
EJpsGR5G9zQXeQIds/XTfoA0MqpjFzltIAtvSa1iuaRPY6G5ft8C1wLMlCfX6YSFmJSp8Jp1HAkb
xrGMnH81qS6kFwpcPXpcArA+2Art8igHXGGEuo2mmNgVIbPQlVdAXr76fn4Fj+u+bKPBE3zptlSy
3AtKUblqRh1frlm6oxvxGMqFaGuy8CXvR38rTrJ5BMXXuEiD4u0oqzthbo9mV4b3Gowyv8leSN79
nGuVm0BRFA8Srid2YtHIredTMm5LXcT+rzFaJ+ito8WHege+/KuBJZXYgNkv8808Zdsk1Q7jCFJX
676CrwztTtUTJ5b048Dyt6ueEqe1HKJmeRUpSu/OWU2y02rptcdZOaOKHGYqKYm52GIYyN83lO/j
BClQUp/6jiaHUHDziAOhTUTrehIglai6UC5sLT4xP/hBPfOGzIYrjMULX9BlGbEgRxnjt9nKyn0a
+dMe6M5dPfTcyK0yOXAgIMiSsm2TSmTUlDB9kfBCuorVcL5PhkRyTX146LT4Rqg4n6zWqjdCwssZ
LRRjg9LiB6Ti3jjMlQwgLqm8oNAf4o7Dv7O8Ququyk7fixGWcIbFodVNqe4IvlH/oHUHcksiSFvR
qKhuVa0iANuZkqcGwuChN/Jnn/Y3mmS1uDxgqGQ6RVGTZOyqQ2bV/Vsxx3DuVDxsIinR2daSRt3T
hRjtTavLoNWYnGp6Vy4WVOrMjsO79SPoQF32vQ3K7oJjj96/Sk4CyzatZNwvJxzOuAURf9OWDlre
jFb2EAd68C/kUttimL7l41g7cEoRmNRG6fmaXzitHw4XQh7Mx4kuKFdN86+NGMZ2XkWhXQJUs+sw
oIZNKGOHNNtitZqoLmrQwrWWkntc5+YTYvDuEOaAKLVQEJHs11y48Wj7uniqJU6lCRqmYlXeCvvc
avPGo0vQx55qaPLBBmlPw2Jl3SnJ+NJKaZ1e9NGkD5qd91V9BZMndBX69w5yaBoHEcDaY6dYwT7G
pQcgEWJ+UoyiRcuWXiRXWhmkHnTA/k4L4FjTLmyPmuCOnXnbSosJg868jcvaj3ah+KXSh02VQOFI
Gyp5Df+xFcx3oB850jrqM2Xi21NjFM/yPATfaiP5MteQBmHp7HWwBTs83wf6DmFP6kXBVKArXQ2g
CVOB7z8c0mFD08fs6mxRrtmGpiea8a7HryFFd0P7slrQxBZAl1NzeEcdZmiLBQQc0ZoLN7nvHoic
XYKdc2ptcUYrpSP4KTqx2lJ0cgVktWHASxJa8VbHIuMCQGJiAYzwc0C/UV/ua5r/gJllUbeHkbjL
agNvMzGHQzwBKbN1cKBOagaYd6mFTlg7q1j4hs2+i4s7jKfqN72YgSQAOLw0e+VpDpJ5sulNNZ5i
VrPTVmJLktd8oDYBjEWLYMDEQrNvBuFVJFq28YzIfqR6nqnbbkjR/PQD5QqhuMxL/6g3udvW6WUE
E52NobmDpObVQX/M2e/tCJZYZAIZMzCEdNshUjdxqWr7GO3XDcKL/HVUEwNQdlpvJQFEP72R6m5u
un1MK6QzFRYZNTjMDqDT4ELzjWJbEZLudb986ye8RvhRO468lwkZB4dhm/l22PI+UW1Pjh9VF1Go
tGD8+PbrXv6JAySUwoBKnio1+mHOeDVJXy1zdTSj3aSZslVqgpQBH0pHlBINaNEs2Zbf+Y46AnG1
zBifunbChL59ZANNuD6USCumFqtEtYy91rIQpDcNplGT2HhhVTgD1ntAv7hq+Gb5WrYijTF5Hh2z
JXKh9zffE5lghkjq4SCzH7j00uykONK3BTadN5HeJg+KBAWCDXrwbStKv+P4m7gFVETYxlKxpaUe
oGqF1+ZO8eVgE0Zl+diHZX8zFzIGqmOcCrj3po3xNcPL5Jpdo7yp8OS6KgLfuGI9DkeV8BFbU1/S
ryQtBwQXN3Cfo6Hb6FIhfhXUMd9GoJO3CKDkvzsuN4KAS5taF7TyzzCwrBrmR6akPSQhFdK1UUrE
m03v9vn0YDZQwKwB+GZQC084a97GU4Nd3mACKBGAdtWGTJtzOd5bRXqR18OX0CR8UIkDdqEvWelT
Y0rIPKROaO0oWCxtyyZoDqVKO7KTpL3SXY2kTr5HfgpHNgwb3Qm0sbIhmNHmq8bjwMUPIN4P0oFJ
e2NEVXJr9bB1XBKq02tOk/GbVmgaLK2uqFU31rFY8+CFgmYbQ52KQFS0k5fg3vsWhyBODzDlq+BI
OZprgRDEksoStRgsN6WAgKAuBVnC8rYN0vCrENahk0QhrVBCMMQNt4+gjRyuL7n5SHZSy46aH2rD
16aBtcXZX464UdoBb1pegN2RPG8SnIuH3MUKs8oOtGhr4ZEXXSS7AbfK+NhB0dUuamua5AOU+3Rg
racTx4HN3UBqv6tjOLYtbnyNMB6FSonSxZq4mICH+tyiVEDzIbA6W69VgRBErFor2YUYZ2u7mSHV
Hc3ZeXZRLsJgUP2qiKkL2H4whE3UErzbZp3gZoo1Rmr0b/QIVyM8xDyImx1N5kV+BylY+Fb5up+4
XdDGxmtg4AOYbuW01ICQ1bXYBz+IsEXhJ/cFDZSpDNGenpLIz5qLTGsmDPQE7NdeWu4pVzN2VYNd
RGqVYLcmB7i9aZbfOv6IZqiA7Cv46n1dBVwWyPNk4Z44uRgva2Ju416WQ8F/IeKJECnoJQyOdMwT
wa2ESZAuK7EZNI+cYqKKuMXNpfylmdq+2hW5Ggq3ZQbJ9DhMcZB5xMRN8xDKnUBLtoEr8JYztlMb
4tisgLIuWYsoUSfe30t9YqQ/R/iSoBrZVq3hRZTDvHqqDC1460UpV70Paa2bv5OGH5tzPyeKSKMg
0EYZavEPfClOMzddh0Pn7Offl2YIAvZFmAmv0hsf+jvgMWdGO02QLjkbi4ZDiqMSSkzEdKvBUiiJ
MSS/7wtkBIeV7QJy+uPK9j/DIFQmP4oKHWTZ6ZxU8KeIh43vyjVYvmPjEAHtjG/Thi51b1EJnnmE
pzn79+Hoz1sESegfSaQvmecPOftI6kTu69HLUvxY9AkJlSRnyWQjnrnNL423M+N9znzxwhY2hSHp
cKPWT9GfUgDGek1ub/IWYVnK4eFCfaSqHW+1c6OdlgjeZ3cy2ipvPraJPFVm/dJR0F5SewV1swYw
5JX/pf5/7F3XcuQ4lv2XfWcHPYiNjX0gmUyfKS+VXhgqKUUS9AZ0/7RfsT+2B6ruaSVTI07t88TE
2O6pmwBhLu49ZqE4gZMtsufkHpfCXJlbzNvfZW4Ah2HDBiitULaDIeGFkro2VDBUjZSTulQ8dcG8
TIfO97UKjpyygKxraLgdSIjUrbzfnOBp4EkTRg7BQeSFcmLrZt0ZLioDK7InG3011I4PrQHn/xMP
jUmYLsomWiGTBQTDUhQkVOVUb4T8XebB/uwGkGhXNEPnQCZfTuqnWJOxSU0pKY2mnHTzCZ650HQG
kD8v7ZkRoY59+ek+RZkUZ40GVzj830/KcSBuOqJLF0AqDurB3KbX5L27zZYw5J0J+uXQ0PcEFVc0
zqdFaC22ANOlyonc6oONy8qHIibIssE9uZee46uyAOnazmYZbF+ERSx0sUAGFljIydczaKP2Za2e
5HE/1ndZ9ZMM19+PbILzFjsBAoyEwJNNEBUu6DRmGI4A8Qfv+jJBy1qFxrUNy4ureOG7xInu6Ka9
Qf8ssfN1eafv9JW8nRU1E0fz+WYUpzbuBxVnN/TLJmcqNOATczS1d70rF0oQHkM5WMUobDADwvW1
x/o3CknWOBZL6un74V/cUWA/ykB/GMDto+SPS/v8gC0L2RqwI19FM0NxAftGMQmwb4FNDE+xMrMd
L9cuQGa6Bk4byEvmhUIG60aQWPvhVZiRxew5HObOtbkAky0IcRMuy+3wKi/byrU2IZg0AViWOsy1
3fxKtec3/UVEXLq4DsHhxuShxjD5eIZESsiyBO+FQm2zuPP9WZr69E5SJhEmmyCtGyQR1XCSVnie
e8rKdNXbwZPd1APvYDWzHi52HAglUGoGKEgHukKfDkej3OoDq3wrXHqrpttsTTwGSBAszwHsDg+a
I8Drs8CDr6LCGBGCCViJ6FpPJhGWdAOjWfBuHF11E63KJSCI/i0HEiB1V/Pw3Llw4pt+yiosjnoz
LDbfW/acNw+cbhIINXw/kee4GBwrmMfPI5p8NGheoFpnSScd1ERb64pHv4S/cpLDLCFGqUeZgeWq
XyySs3iThY9H+RCGefCOxOWd5qhY2OIcg0/FkqOI6zrmU7cuXnwbdH/AjvQ99PZm9vblSToZ8uRi
CvlgSgyzKm/gJ6V5mVBRuP6pj8BaSwtYhK7pewmalF1sqvtqMw8pn0pTXsy5SLc+fdYKbyYozwbv
It8eoMJzNTyji3Ws7+Nl6Y7vRW1D1Lrdh5vEmQMLzn1ukZ1/Ct10YV6oQfA+dpCQGtcJ5fYYreXx
HU+PmZU1AZdeLC19AiobAGT9+NTJjt392itIiD2GvckW0SwPee6zTrEkPSvLAQXOd1QQgkNSu/VN
cTQf2mPiihtS9owXrPC6sOEZ/sAg/zkPL5k+bSZ7SRgWfZ5cWS4jfcTaFjljuok/9GOq5SyH+Otv
CJFGA6J0go50HkYfrcgYkAnUi/yFtY5suflG28aBA27CQvXUEI84V9/SNRQ6Ft+fFv/km/4de7J9
SQLjcCURsZtdotmNBEi0wLbiEW+8mKMbeLPb9Rzp8tcy+jvkZLsqGWsyDbul9diVKE5D4QFKiXRB
nHRXri2vudcegMNalR5sZ34X13YZfrJZ27TBo57Kr3+qRNr1PQGDma2KpTkjzPH1af/3QCd7c+jl
NPZZ8N4Mt0X0I0KCV7CZEMrMZH789U/7v0UdhOY4+4ZNtU4X7WpcdjuBtIpnNv8/2Y3/GMwHufdT
IF+GyUCJ3ch2OkIZvt0tM4C79KtgHVzRjbZQHw/KBoZO4OzU23yOMDCzRz7SyU/hB9YMBkyb3uMH
wzVssIeRYDFXvYqu6SIBOYnfmY/RLLr9AgPz6wT4e9ST/EBBHbsQSfrHyQ7FL77vtyKrg3DrLruG
dezMXSa221lGLq4yCHHBOoUAqKxN9kbvt0Qm2I56Clms+KZFK9qHqbWW/fx+33+xNKHZhszfgks8
UG2TIyft6wpcCP1dzXBLGnD0zuF59/J9jC/GQsFBhKE8zjUg2ibLvyvToKpT/b0gq75/4Dq6y9B8
nXlGXQ4E8E3MmYFqAmSNLhI4wkvUStV3RXd6ubstNLRc+3AuORUH/flnOY8yydsqNeEwPCIn8VjR
8FipHuNdu1AWsZc4s8WZi1eZIYJRvFSA4cSLZbLmaGCENDTU98ZtXQoDpVW7gm7+pghssCnd77/R
BP8vTkNw8i0Fnwi6pKDiTp5hWap2bduqzziOX4tdBApAjed1tESBVDNsstS92JsDUH9xlgD6D+1T
0NghV3SBdaSFXveyrj1XT8FB8/QFu618lx7GrYSt1S+aAwGewzEcGXLwaMHsrXwxM+zLD3r+CyaX
gJ6WED/FLxAkR7ReoZhuucA3eKh7Lec04S/3ATgOIB4Bkwso0sXbE4CulMAE5CULb7rw5KtvUgKZ
uNGfycQn8gq/PiUYoqD+oSJ7WYiNYX+QoZ/zImTgh/vQo05JUT1QAYGPf48hjlgA3UMPCnR41GM1
1PPOUxbZhw1anJUvuc8XrIKVKEs2aUaW33+my4UiwggtfRwj+A9TKLNeMfQyG45CdoeqaOIW8o0P
c6efIjHqF0wW9bTlCuS4N3hawS1j9tq5OF4mP2Cy8Vmsos1f8Rcl3ydrKHh7zaN2Q1/yJygXihUq
bru5O+DjYDw7bRAUrF+c9MgIQaacHJwEgrtFNPIXAU5HS7Hd6m9Aa6OjmYEFmLzDhX0tu0Dm6C5w
cYCdDPS3TwXxC7BDCMozoi49uYa6oIYXbNu96Hto2gJ3NO5MJzlCGgSer4551BwIz7ANnztmL3bK
JOxkVaUMkjYqwjaJY5mujiLKId+UDklt7SbeDeU+uhJvDcmd5a989Z1hsoJTF1KbEIsUf/1TeoFS
HAv7VsdCo4kzIPcFjV1adAW8q+HyIkgz8qMJpMHV9wv88vjFiNFjEGpIsDC96GoEcVNkYUIQV0iW
h052DFD/g+kGSLpQrHKS/WzGL5bsZHVhhBqSDIFkvlBRTKIRaL6RvLQein2L7Jjft1vjpvMUp7Lz
W5Y7c1qxlwEt1PpAX8HsolI1LeFWMLpqcyV75d2NlG3qWWOWy2+HRp4CFSYIVkC6cfpKixIGSz+Y
atessgGwdRvYiELUZjHzqS6uDPM8zORaViU4qKIA/mocB1wZyD49fW0eQYsHaWSWrHqR7k6CTc4d
OqJBXFbVa/wQ7oTWAP3gqhaPyo22LNfo4F/Bw93tf/zuGNGSERsAVFkIjsG44Hwb4IGvF50OG0gI
vDRHBk+PYtG+m8gByPo3VYtxh4DHjUWBLiWoIhADm6QeHF7xRYMJbZ4ywBTgquHDmiDeEcMu17kL
ktr6t0enQEgQDE60D7FMpudqAIiAbubDKX1vXdGr/HjpVva/pjNwserRyPul0QOjKqRZk+UC374m
HLLkPanXQxJDsnTuRXb5NplEmKwRK1cDoP3UE1C04GcNJ2Gw1DrlrrgReVOynLuXpqczJOHwoUzc
9rDEwgky/V6ylSalyt7zTNqY6VvP30qu7HJp7qknTvnPB9RHHHiEyNSAorVsTmau1FKNFkp9gsz8
QmgHWhIY9zUG16Hz4xqHAeT71AWwA+ABw5lZI9Pk+yM4WiIW+hNoOMmTm09Okhyg3+oU1zsLDHHm
WQCKbEV38l8wlflqRiGFhTsAfAdo4U1G2it1ZbVlc2qeyofuIV1Fi/ZRhryS13nBVXMQAjjJsu3s
mTFOTzIxxs9hJwunLPMWtIn6lO3aNc4xqBE7pis/ibY9dOPeZqJNN8JHNGxviFhDwOSCqDn08M2M
m+aUV15NDzCzAqbUlhywDax77Tn/kBqbI9x+GVOYr4B+A3GoKZmKa0UFi0N+6mN001PqAN70/ajm
AkwylabE0pHU5pTW7CfNALpvVTJ741wGwbEhQ+zCQJsOdJ/JWoTNdQW6cvIOiNpaOqrZgnrs6O+k
fZasAkddJfvf3+LozsPUVgZWBvGmomlR1nOTY96S4IXIO9gD2lReRcrMVTq9sPFeF/RvnCIAWIBV
Jf7652QrLaUoqtuThSJHJN/Fpbpo+dxVNhdkcpUpZZXGY89PMKhaGem1ZeIGBQp9zV3ftgwoxybm
IyBQM+fHXNTJJ5O0Rq1o1p6AHfNIILmwoFgFsNX4fvVdpI0fM4jGnyyrYEuhYHQ+gxIsqwsW9Tgi
/eYGuu0+6sX+mizIPkk2cXzvf5TD51bHRbF4GnYypwOVLDha9yiDAOI+AnMKyX1RFc/vhtqFGnfk
zYb8ckI/jXQyoUo+0p4Y3Ulkq3DCFbX/BoWQpW63i3qt9RCO56sgnJnguaiT7c1ADky1tj01/a2u
blvrtunm1qc4289vOWyCTwOj558wyRQpqczuZO7Jrb/ky9yJHe3ZBKFbMKzn6jwzA5oK8GdqFgOY
3Z3SqrEraxMEuq37M0P6KgZubc0AWwn6ZlMIE7xITBlmuydwbezRv6OAYJN+psjxVQxkIEhQ0Za4
fBpbFjgrGVI4RkHLOfJuWwR33++tyzsZSYdownwgIy5eZOFAcmIAoOSTW8NYDeUzQJ22P9x8H+Wr
cXyOIo7+T0cgQI2BMmjyqW2R0dC1rh70Zq7RcgGxUKEAhcITXl/CgxM+HedBwlAGd3kgb+B0ufmN
thIGCPDPdkThek7b7mLaJrFEzvFpQLLG4e/Wkrde3YF26XRN7dJUcjp4+Hw/c7OjEhvrUyRT8XV4
6YpRQZ//BrbwS5imo05Z3s6P6vLEmwxr8p1kpQFfXiNvbB0fFFfbRieqH4sPZjZ6nv6Pci75vcjN
JgHFwvk0OhUvlLbG6ATusL0TowOExK3X5XG+2XDxgpgukMl5XvNKLzgWCJzinRxTeQPLejuzf0jL
dv8vhLvIrT/GBhUmiNUL7YXJkVcq/khMhJM3qgNVQvxDXB7CiHOukiQ+y9nhiqKKEK0H7Rp5E9b+
+Sw2PYyGMwslAfi0B+pBa2eOurk/f7LalYGOMjhLr3Fbb+O+9EawYr9f5hePoMkIJqt8TLokLKPm
lVXHXEODy7rqMw/2Ko4kF26oPX0fbW48k2WeAd3fKHHzWoH7JPfUM+O77wOIa3r6QeDMhycxDEP0
C4+EIKzqri7H1wT4vV6XNzJtV0lv7AI+9jbKy3Pb6KsBaRYsDwXIToHP2vkCoHCbMppcfh2Cyq70
ape3uRNqg+3DWJ0CNoAnOxjUMEhCTZU0neePwGhklUuTuVRCnXZohYX0558y2WQNjcqurNBvlgBF
0QJX7jYBU0HcaJ7Z8DyC58KAGcnV0B6N2zxO3Ai00iy9qxMvkYJ10d/VXLNHwQCjD99/lS+Ot/Pf
Ns2u9D4yJS6/8tBRBzsAwfsRnRBQiJ98xQU98T67/02DFYHjhJ8xnBUEDE+Dl9Lk06hmQRlY/q/U
31MyOp1fLb4f1RdbB+4teDYBRgaxnKlgr9WCtdJI3SuLC9OFEoArlc2PylCPYTRuJCPf8Hi4/T7k
RAb+z0H9HXMq2qtUWlw2ZY/C2YCaBeSdsmpRN9Fu6PA9AYmv1/IK5MlFCRKsTztvTsdLTNpkf2Fj
WXiz4d+QVk4OPCabINpkyiuB6n2El+GjwHDOjFEcz9/FmBx6ujoWGWjhr8GLtRTNGJD+bq0TfWSe
Cd355gGufcMtRzXhttvO9dAuJ9iEwZKBSgkEr/Hv0xd9ZgZSEHLy2rjlg5CzihZ97QgVncxWnBIA
S/OndTPbFri4jSdRJ++AVPbZOMQiau+KzmiwETaidJktkvu5FP1yM4pgoHuhNI960IWkv8UIU2LZ
xBr6VfcqjCX5UJlTVxIo7D/+bG79WwgGQjA4yP65fej+Jfnf/zkXgcHf/0sERv8DjgpAZFsQc0Fr
E8jov+xDJUX9Q9XRLJdFLQawCQur4U//UJiOgmYjbKNMHbAKImrZfxmIyvAjJZBihBOxin/BVfTf
//Xa/2dwgjdnMgR5Vk/++2dqz68i9addiB49fpmQPYMDJB5B+uQ6seCgGPC49kQL3VjxXOmlRWqw
xL8qSUSDG58WqXxDzHDEOpJSM39LqyDI1lEr9eG11hcq2bdGZ1Tr0eBq/xxlLKPXHYX/pEsEJXdA
5ZyvopLEdFOB8goqbDD6ltO1oAlutTEPi6dYk8L6CPbYUHKn6Qtao2NXKkb8ZnW9WUKRAhIeMvpl
AdhhHrjEXfRoxCV4ynlSB/42GKMSrVyejPkPJa9G2c1A5DbvGhbWwZKU/gNo4P2yqf3Mw13ys+5Z
7bvI6ob4wDoQ395xUORQuR+CLutWvaYyjTljAdOPRTcSNuLJpkm97iVF0QRbCFQr9bMuMWlcjvJY
SE+9Fba47iLUF4Z9XnJw322IvGvKj7yW8vIJNr45dRgZIut+MOWgPaR6ymOw7TKwVvtB14IrK6a9
svRBRdQeudSRUXPSQA3Zw5iwxl+RsiHaT9AmY32VGgHPXsKY02HHc8OsHvKuzNRtHII1/UzgnTrc
thbmGmmxD3UYpyohsYE0APIcQGJE3EiUE0RWhAHoUNW0OoCHLKNtAsaqpgaCtNqkzVIbIdCg2Xmt
jLG2Av2ZFaNNVBbL60LuI/XVJHBhDhyrC6RyPUK5Wz6Omh53QHxIEmtMG+TLarTbqs2zdgn9E+iH
4H9sYEaL7jMRQi6jCia9pwk6m0t4m8kLNqYg9jlFXHfNXQvjH/kA5R+4qdpSBQGbN40HKkwSaxkc
1oOsgd8LNowW8cqjXQHJUCPiCm1hA6sxCMHsYNmHhYzGqx76qj3Eca46RmqM+ZWM7oOx1htDDTed
YUbjXVqQWPvZNyXtgJA04l5ubZh2ZtUVbFzL7Cjlwcge/Ypo2XWpUaZseMcTa6306LFDfBb2IvGt
AQhMccMhM0C8ruE+y92R0k7by5EcGjuzYLRBUV6FJP6xiqSuPxCr56DhK5nZvseBqkk7Dup9ZMSO
L2k8Ulqb5DwSVtSZhIYT48sslHRFyA5ZXWQGT9wKKiW4CnloJvUObqM1TgpHiyJwXi27lkDn6Y6t
mgFSAWFa+AtqslsabQWnYBleF7Xco6kUxsCu+CYbgJAvhuAnICim/xIoeTC0bg6xQJhK5ea47tho
BuDsxz102Bqr8DrIInDdsfBV+hdLb6GqoOoxigWOxjmtN1ZV6d11pKRYIG6n+2npDHVgdZpd9HmV
YzBDoS2SQbLIKZGspPEqiA6kt0oKHWEoFI9aKMO2dczpMkmSOHkPiFXSp0Ixy+S9jVA5P5IhiLk3
GkOS7s0gUeMrsEQlTQV9NlLUn1ZZNsZ+gCQaPyY9pPzvOfzUtTu97eHXCh6QVmUuZVYh7fswV9mt
JOVYLFbfmslO8dtOfotKNdcpJOJj1m4SFbLULiioZbuPI10DdktOFLaPi16RlpovyTj3hrSItlln
Fsmat63C3VFOSwOKCpKaDp1r5FGwzODAvBrHjBWtI0kDdC2yUTL1RxWt4eHRqgEYPKJmwJLHMg87
65bVeqFnNjBq0rDDeQcU5covJJ46Rpsq7Y3S8aE4kFS2+BqqTk29h5lbTI+NSXj1ooEILG3hGpAp
qUuaVJf2qlSPZKd1ltSvfAN78SpFGpxcVWGdMvhtdHURXIc1RymmY0Pr31thTsGuob1hebI6quYq
Zomlu5CcAO8ogOABgJyp0sUHbJAhXaN30naBw6Ssh2eXpuXBkyEjt1warGM9hAQJH65IUvZsK0Vo
FR5Ss+viZ2Wsic/tIDLy+tiyDAItWsVZvc5IxUCwVWMVfUozSXNoI3TcWNbi00NaINiMmpYF+J9r
Zml7lD9KY5NAe7LZJmM9MEcytIIcB58EwaposwjHdhMoUr/pxij602Ly3znRf0D4+ruc6PC//xOc
qrOkSPwffiVFCiTuAAMygd+gwsVVxtPglzAekhvk48KaDPL9KvCqour7V1Kk/QFRIQjWwWxdAaxA
ADP+SoqUP4C2EaZpeLCg2wQ5vUkS9G1SpJ0/f1AK/vDggmMf2kkQvp8+96OqHKKgzBcgtKntFj5D
ueZU8oiLFL2m0vRq7stkpWVWwB+i1KhgVmyWoY5aOOwOWmuh0kprY9cnMtRCVH9kOoHWUiYnnq+k
Ms5NCgGO0VhQOWZ0DRsnGL/ZFulxExq0UuNDYwK8tKvrTmXeAGt3suN6FuvGhmaFFh5Lw2jlU1Ym
tMw8uQhZVi6VIYroUldGufIa5vf+c2T0XfXUh8MIy9Gm93moOAl00oGvk5DOhYaN84WPo10UVQKR
mpbX8W1ZmbrvEZMPjeyaTVVU3dpSQvU21XgrdzYUmmrIzFRErVunj0inQxEvhQgRhyxMAYa+HQ9d
nESrMTBr7aUySlJA749SH/Z5cW3Kx5ioWXVt0KLFEVoMLQDYVcNfO2i7wAZ5hAbAroZWQboY/YCD
kQFDx5eSGmPm6n1VbIwRyKp1UkXNdQ8CiWLrOYeKWSsZfuAM0IyKkb5AZMEu0pb4G4Oz7F3PLHpM
aopOsamBMGynMSfcruJef9IyI+rsEvnWD+SMMqCjMU4JGqAzAeGcptkGhhUqizwx0tqupDRhTiuR
OvKCzo/f8ipQUieHEuo78pI63yGLjMeXLqZI5GzLt9Js1fkNXqGbQTBAvcCUB/1eL6G14LFWRiLT
AZuDP4LIUv6qBWomLeBb3/kODZtReVCHtGpH2+j8Pv4p08pQEs/yVVIMDv6kvim2YZ1TP3SUzkos
cmfxOO52pKZBxNys4UZkXqswlqKlhznVeP6uKpzk6TokkBhiCxIoVRK5RZDLyrKDD3AB/bkS9/Y+
NMyab3UoOPRk4VdZbynLXo5poi4h+BWr6o8o0Gg8HiCbkNeGDR6ElT8yyIjE7Bb5ZN6ZO7VmYSod
UFRpNCiXlAPN3ywF/Ko7uCBmVf2iQxmoLqFQkVQU/Ua9NavoaehjLruwY+oS6Sihphb3K6Mp1Tby
lCjlJVmUWqtCnIWOhtk1V1IsqxBWY8NYyskOutFkfGOcmZz1sBwoiIVsUBszQ4MFe9WNW91IFb1e
6NwfQPnNE6jGOAoc8LQ9LoXG2BCoKDZ7GRPaLOiY8OZOAnkfOWmE7ghbwHkdRaauj8e29FS4KyVL
oebUEaeLxg4Sd1g3RYiEFxJEPdSegtyHSMYIinz3hlRiiK662OqbpyLLQ80L6oJJ2zLEN9kifIR1
yQaIf+ZrM+ZV/QPTFdY2KZCwoLQ5kMh06wGJkxO1tNQPYYuMRSj2aew45Hhz7NVBKYN9YDR4hDgD
BAI22GopRGhMv4OvxRCjlpRxRWaxDeU0VA6AUZRq9V4ty8pPHUjqmWqwGBvCIqEZl9f5ERdvyz2F
Z2a31ggrAT4yglIxXyM1YqkXc+gU7royMOH81mdFMeyghQBNx8zQo2ohp7yons0i7az9yI1AOdaa
UIaSLAm/YayjnB1LX2lx3Y9NUqzSvsvfiV5A6yQyxVWeaqQ9WHnR9KEzUIhZ7QsS6WngwBtJLZ+q
KJL0H2GP598yGQvwG8q2D2KnqfPuTy2Mf1/o/wHk3HcX+u1peA1PSXKqP1/qH/+nX5e6Yf4BEQao
MAD3L9RrTVQSfl3qOv4K8F3C0NjCf0DF9h93uqT9gesfONm/qhk6Kid/XuqSIv8hxJ9FdQLYKSQc
v3Wra+c1fAOFFCQWBlRvUfJQ4Uw/qWk2EUOmDkFLR5EfdSU9Zn46emkf3gHR82zKLdmjH3IvjymU
4VhpuiGnzzIJA3vIyh3pAVvucnWNl/nWSrRroNf0Ayx/oCBWO0pxQwZi2bkEnaRES58ja1j7Ze71
vXw76tKz0vPHmIWrgqTHUMWfydT4oRqKuZqqGMPf1RxDB+oR8sAAeQOWCCzHtBg+sCpIODTHHFwD
i0ZmV7xvVoMaLEuVbIMgWcON2a4N/QdUQ0QSbX9aEn+Wlz6XkzRRLTqPjxoXBA7ANQKV/IL/zMZK
bPMocIymgXmHn99mRrzOpfwALcI1sqlN0zGvNQwYC1K0L9hG04uF1ZnLIjd+lIm6pRwTHihQqarv
gqDYqsk6zPgySeMXloXPlYm3fMHrvU+G91qo4uKhCyG/J90EptXvD0EJ8SBIYS7McHguWwrZuveZ
QSJvnQwScCa0HShUccAun3oiRU2uD23fxo5alauug2G18EGqzcJ3kUYET2FoDXbtQ6OqHyGQGC7H
Pl/w9i43ZXeEVghyLa5LDqShV2ov+L1SgVVjwSVjLBZ1qCP7MKC1mBVOzOLMITmkFoenjlTLsiCe
b10X5VMSvakwiPx+ZOcVebF6YJ+BrQGEm5A3maLW4wp6YUqGgSUd2xcDvTdptIwtw821xlET1Awg
UQdlrhkQxnmD5VdYYY2NziqiatM+Lh7IDK2dBurTbNMaDyo8WHs2eiVe6bRyU6q73w/zo3tyvkqF
R8g/Ak7RK3kWBLJZIWDFDVc1m9dM5UvN+tmU4WlI2zVUnJ2kbyO4XRgrne/btCQOyIrXKI6Wi8Yv
XDy2XcPoXB+ajKlMXRWnAmoWq4TkbzHyYLsGcb3hjVd2jUtiZsMu1Q7KxlWsYpEO8b1M8e6sNH41
Dk8sLzYWmjhF2V2VEkF1CtdvL3uDKkW2lOhLozVeEsZ/hi09FlBqk+EBrAsl5cR0famfOUQu9/D5
7EzOSVgn1MD5Y3b6ZKe2P1SerM1BX6IKMRPo/JV18d01vOc+YxOywPdjfUAgOf0JQQpwmKC+YoYz
X3t67ItFbWJpoxEijKGmnB8CSYSG6QlqaQq3e0ia5vT6+/U06bT8Gggei4AgAqwEvPtkxlCUz7vI
SoEqBp+vaJFvuf1qhDyP4ljNIregETA3dxOsxV8xQbYkArWHRs/55FW+nIw0RkxB9fCzpRCVGmIw
diX4QuDhtojgdlfM6hCJP3a6dXD2oTEBO28QPiZhR1hS1UOI2YzwKIlS7UdgEbcRT86ULqt4BhY7
AeeIUeIygwww/klAD5uOEjJ5NOoGGTJ46JgZkGJIlxCyQ8csh3XgLFjm8vw7jzZpz41VWwRtjmhK
/2j1WIwQR+3aa9M8RJW/NyERRFu71N+qBHBBlXsMAqIol20JHVZlylFYNxVnrKRtFs65tl/ulfOf
Jn76JxwPtUJp0Dh+mlTskdqAMFUsaH7z/UK+3Pmfg1BZQA8+BQla6LN3vZjtGpc3tBjB5IcI8XOm
GjM3zcyHxWNvEgoykbDGRShjQBaCxkxnSxm518xx0XdvpH8egi3xS9cKQZ7qqtsmSrzvBzv7EybH
j+7LVTOqYrRJvA1H+V7o4jcoh0TSWoq3Gs0fivBaNjdD09lVMTPXE3rln0sbJXQCg1VdB3X6fAbi
mhuhNiJ8so5WxlaQYyCs7mmL9jQnzDTBjFzGmgw1sNAmI2g+OdZeeY0P6Y268EuAXyGou9eEASHU
Rl1118Q2OUEZajVHlbk8NbCwPo1VZFSfFlaJV7cZG4jPLHQOmrpaQDUVsrfqPQGQJkqUueX15XYB
bhSiWMBsXeCDWh+iymREQLzyNwakWq6EN1+2EoDFcMXX5mpeQOnySMaOgU2eMMpCaoiHy/koi6wm
mQopSId2MWrg/U+z0a+SrHhCfTl0AL+/H3LJ7iMKVAPqfS2agTZYUz0EzLt9UsxBKCeobnx1JHN4
W6Ecii6vcaEI1oWK2vtkDB0/T24YgdWdlfSu1iUeqhQbqcpXpoWqkFIsIfW6zTIoaOfyKi2yRRQb
bpi2M6f5B4z87PJA/xs2wnClwYWsAa1zPkF12kH9FFKsDpHhRcOLEpxwxTV7yw5J4bQ+eoyjvoAn
gw3jATeKMq+SbyR4RreJsWolyYGLJdibEEaXma211UZI/pJIWft9d0w4pPihbwBd8eX3J8XF6sXP
xqsGTys8R4GynezUwYqVASR6KJBngDm3P4QJmeSqwb2W/fahQAEJgL8Ljj4hPjDlRJWSYZY1qkBO
2/PDGCXLZoDhYlteGfQHrcKrnkANmOVLo9av5HQO6WRcbBuEx6qB4Sss6C+p5VEZJqpSdpItV8a2
iWAQouF9kqTRdUQbp5H0Q14YXlTLLrHy1pab3EMe7Sil6nSxvsAbHjri0j3YLG6mvSTJD7gy2AMe
yB2FbUYiSltyiWIVsZVqVRvoeY+Ga3JpX2dw6IbcaZo8MfnZJ/cKSLoJfVTZa6T0Th6UwAPgnqiW
rQGKJDW8VluQBoLCeGXFSxaQVdkfu1y/C/s9FFfteujdZMDfC8P3/ffL4Yt9Dg8bBfYJ4P0J0PVk
PVSBL0e5zCXb9wdXz0bXMp5UXmzjQXXzPnGt/oqrYByyakv6wSamuYgzY8ezWTyR2DDnG+r8l0zO
9TioVJ5y/BIBydZa2B7yJXNjCIv2C2LCIuv3bxKskM9jn2xh2kPruK4RUSRkGdxqTVvv7UJ3zIcC
dHZ/na3044eC0pZXmyBz5uUeJnx2ca7hN4iFauKNKpC/58fIGKhwdPDhtmERWBahBOkqsFyMpcSF
7LyryVc+Oyr+/ahGB5bqqDR3S8i6L7RSv03lU0h8r4H2dG2lS+ixz7w2LlJISC4JgpWQehSO6ZMv
opUwc5FbKqGnKK2h039gRBjchPfAoi3kojsaBXfUpl98vyYvMjeEpToqaXjVgho3JdiHFgtaXLES
gAIagKkMnhsDWgoRZOxnHutfHBGmKPCA3A42I3BI55Nft0mWtSkihcNt1HWujp5QrHUzUS6fVLC0
p/jOqLCgPahMSxHQBgtyvaLo6ORy7Vix/+KP16R9yiPARAawyv26eYmptVCqYgvDmSP8VJ+qVJ4j
1F/uMNyb+BUaHja4sqbvnXhQeljHIEsTz6x2pzsRAVO7WsXrcNVJsGuehe1dVEOEdueniJNHSGtU
ADM1sOsRkH18we5BsYsjRBts9RXYdpCiGnh8gpI7q6T1xaSfh55829TgelANCK0voxWqmnA5WebL
Co575TpZmP6sibJ68TgXg4V7MoCmQjVxqk0TGhZQEpJIgnt6F2Ww5dE2GQ2X8CBwpZo5w/9xdlbN
sSNpGv5FihDDraDIzD6+UfiQmFm/fh95NqZtVa0reueip2O652RlKuGDFzoUMdQSeyzDVYvC7uf7
qvwzNU8d2BY778IDyv4USqTACXXVnmcFi5fsMe3SrTrOnO/g6fuDdrz9lx+8mLbBOZCOtr8xi0JZ
ZjOa6yAsBC119dCwIz86c42sJACXOw4FTkQzFCrWi4nZKhWrDCMsIjq62NJoTko41peZM2GQVYWP
gbKP5Z/opWyMfrzQmu7WSsfrNurfMSvYGpr1moPoUs0UDIT6ryNrfhiXrqKiNEtBfx3kZu0olvFY
EMrvFapTCDHiIeDksaPawePsGe+oLkeuQun7zFE8vlkZmCoO8qTEj5Ravl48gEPEvtJz1Eqan2wm
N9FwM5fMLc1HO6pRJC8sDJ7OSZcoJ4blW1N94C5Cd1lfdvCn1GUqy7CNDPqrvY8Ce0P1fFIuRx0f
tbFzc7F3p7ja4Yl5mwg4x4aym2KiEADTHqNmo0/mnabcAJOzZeu5QIFEkRHibh5nYQufwNGNLaga
NzUMrwv8l9hAqx/hWl8bdmCz9mmI+ZUy3dQK+qHx/bi0r/PCber7aPj7/b4+N81l33+aJu5PVdKr
TDP9r+x6uIO/vft+mFNXDM8T+gUQyRDYMlaxk0ErQK1rKyQxGxb9s20CiA24d/K4yJMMP89KUJw4
sAyIKMSiREEOunqQxVIyGpE2Dhe4Ck+o2y628POu3C1OwouCZ7o9l3iduNS+DLnaqcVYZ4sjRujo
JiX8WnDLs8dQPvEufRljtS0NrS8rLKhCZ3yVgFxcT8/dtr8QuLDblx73ed/OvdrJHWXvQ4xygIki
p32OnXwiEl6CjX8Wd7Vr2mwqG4y7sFZBW2HGsXiXXFlLMQFnPQziq9wOq7MlSPk4H/s66hIMfdqr
EcdxjmfmLm/9LYQcGeWgiu3Em0VNo72IDv0LOjuDO11mvb1IOuWI3ieb6uciryScqyOd3GHoO/Ag
EPkBTvr6c1SghJIVCcsiKL/avbKDxmd4v3R7OUBkjNnP8/zbFX/h431Abee/g64NuZPZHMUmZdDw
Ut/iFXcHQuLaXCQ7eAURkpr/gH2gkXIuPPkg039NOVj8TwOvDnCl19OIJ0boZDqq3rRC0q7Z6inm
KI0FCPEhDWKo2xd1+xD6mTsl7S7OfoYABoTCxOfPvBItrzVlRzZeKgximumnOXshtm4i7lRZMODK
xVfUjF1RaU4ni1shqy0XJ0E3NPqXBNsRT25eFSXcJuODguGbGjb3k/JLxbRIGrCXF5GQJSS0njXq
CuX8prIKUvxbo0ZdxupWkR7lbD+Il0NtVo7YSQ9h0TmJroPXtg6AGHcyeIo0Kq4WvEU3AOsZH83Z
uD9zES7rtF5H0oNFAmXhZsirMM/E6quv1Y97CXOQ3x+eGsiV9nfnQ0p5ueOOx9KoTS1u36K2OjCD
5U+DbPL69BtlI7x03uyKT+NOX/yU482SLmr4TDkgtZU/KL046pX1ePYiPhHXgloBAaAvNtLyx0P7
6dTqppEWocCEl7sCPSwH9Dd4S2AaoaPWrmzX22Gn0D13RMP+16LK/zkxn8Zfqw0LYMAkoVxuTFEi
bQ2IUeYn2azs2pR3IVQDzBrpXduhqthK0zmj7m/wrATgM7mm0LE3s7vBKNwkyV6+3wtnVmatmVjK
KihyQWMZtB6rO/Wy8PXSAeljK4nu0mgBh9vUZ6oYpx78pYdjoJYPXlJcLtlPn6NpB4CxGntiynZF
Hb6aEZ6nKdU4ST+E5mNlQtgblHPP/8mdaIIg5o8GAPqxUz+NWoWSORaysjz/SD4ETvCm7hcCVPdY
gwl3rMvvV/ZkuMHOskwJa3acsFdPMQfCl8duqb6SvtEio3JoL3V21P2c4Fe5/ZcCf/+7yz4NuHqX
G0Mf+rFlQHFiRPEZNqZr+A5Nhr/Lo5z8yg/B5iyb7SMNPTrhAGPhGAEB0T8aAJ/WVchxm/XByaM1
h/aVXEOGFbdZPdmjNF5qsnJRNoObCBOI1tDVQVoplWiPhrAZFZ/qKtaNfgmVVBndaKSMlGcuCJjD
jKlbKPzA7cEriusewLXxPJoUJPU7Q42v4qbbalL00pbmVYlgY9qmN81g7HNN8/zFbY7QFj6M3asX
FJv3RTZvcZnN7AmqRN3C1lYiHP4ENwUqm8rZNsBerIiaH6rY/BoKc6NHf5vuh97qO46pC37O7fX4
Ug+a34VJfCNMjjBEm2a27KhVLuKwBhgfiXe1Crclzm4L2u+1j59TVGwNzBSzULwrhJ6KxS8d4nMt
qW5NaUi2il285I1qZKuz9JjJxX2bYEYZq65Rz6DiKUI0N2Um386m8JqBDQg70wuDZ9RoIEYpG1mY
9z39FF8ydnN5qzezm8jxVaQPzkKUSPAbs3Kcf3voyhUuhKxK2Vym9exmZXmTab+tXvNm3OWghzgY
BzvVKHtFaDHlwM2ln7CC4jFzfO117AeQmPX7YMk30yz8VIPkujSpnaY61rHW0DlG3nmVLAAgFm6x
QbSHKHtJfPMR4xFhSkDgygc5wKEQpcCrvplcjJRtI2s8pa4uJq7hDCaGlhTvfje6vRpchTo4llrQ
tsGownXKbFFK7TOHdHl+vm7eRbnEWg4oLRtoJV+votLqBiwdyQk+ZDmFqw/NWJASvEyjY9ppeQEj
aQfi9lz8ehy5fR149QY3ZST6vsbAYv0ctDfd/GB1Z67Z4zYfwrvg3BErQVBwgWV9ndwsamlBPTx0
6uBdER/0/FmmzdhkfG3r0jQ0VzBjRy9Ur47PJMwn+j8MTa6OYAc1ffkD5f7pUlhEIvlqTK/+eHHD
38M2xnjWhp/TuKMnu/UI0sg5C004zk2+jrsKN8Khj9taXr7nwdwmO+2lbW35QSfCoK/xR8CH+dwO
Wqohqx1EnwvfmUW0EQLAKg8pcVYspeAjtujdcS/tSiTW9E1453vf79UTW3VR0FrgX7hewUX4+jX1
pk/wR+CpHiaBG+ixooUnCxgY3X0/znFIAKwDxKOIzBm3+oKK/Pw6F6NcyF3FOBK+l32JrkWMqY8V
eKY2ulYy3GE/9fT9kKen9s+Qq8MQgi1TkpKAQC5iu8ium2ixyWsQtzpzJJbffvSxPs1tvYZwhtoZ
2gB939a1KKIafuRJPJLYDLsxNOzv53XikKPvAyhHB6oHz3YVAuRNZhV9wlJOoOxMdKl9zYbXcWZj
nIw02Hio4ijgjY5UtpVEBftY8QLDmlr47OXNvFvurxKPdmR9z2vJHM+LwObTgKtII+x9q61nmURM
PfjhdWNso/qc7MWpcO3zGMtv+HSDSNpYNF3KpNindPrQ2ADWluY3s3bIMn8zUa1NcXaQKLfq0bg1
hWz//cc7VUqBz4NssYKa7ZHYH+3YRpI7Wtjz/FdGr1c+h1g9/d1o4tFsVaA/r4PvxdE6BoJEk/yN
ONuihxW6+Di23qLE2mPe651LoU8VvUHV6zQVwDUf95Mxbq9TI2VS+l1+W3mLISCFwQsD62eP6pS3
ZPCLdunszB7w+eaxdUJ+yJZk9/vV1U4uL8LbC3iNDoex2kOtkQhBEICqL+ihEy2YgYCz9a++ubL6
P6VfbONa3rVy69ZLoXcycPMqH7Pubztq7qxOThL6HuwpF0bPvld+NfJeaYK90DW2XD32SoQJwKXB
nytOwm0qVHYzv5itSQ7+a5YUW4AGMvv0KgFThsWdlbxqDS7CEH1F6RomBM+yZlthv8c5056i0Mtj
zesw35WMIbCNvL7wS1TbCoT4mvZQE7h+vzwn3u6lGQ77HwSFuuj/fN3+wthasqz35M3qnwk+u6zc
ztiPVxl6Q1rl+kNxU1r5XT2Jmx5j5e9HP/FtGBzLLNWkwsb+/Dq43mMHXyoduyR5CHHsDeiIfz/C
/zG/f4ZYfX49MedGLplfox7GAtB2qV3Ct3ZmpXXDRPLCfHiDiWenarovsRQ+M/yJ28VCtknCJZpC
MNjMrzOsVCPPIOn8Jxls7O4K0qYt3ckbvJ1c5cf/ZzQE89GHREzuSMZFVKNYMPV2GU3aQKi5qJ4w
51IO9aH+c86R4MTdDOYGIP6irXBCLyrP/GjQqtAxi8bWhx8x9NVCq8+8bCcDPEI7kj4Q2xgBrKKE
VprjVBpoiQxONDvWbrExWawaOVEo98a51zr6S+Bav79fyuOduXiJ/DPsKlJI8LDtJg0pLFg4diD9
AR1+bmeeCEYWuxIuXsRLEB1enbw8CH0VAjVpMzCD8bG61p38wfwRY5qa0T/f+BcN2CnBPusnugQf
R8EJzwBOBCBxuBK/7kkI7rrW1EQLQouZaDnuBENyRqHcBFHu5M38pEWVY4FoyabbsKw9AeN4lUZl
nKgvM17JWtw5caHdJ0r/gnCZ9/3KHwP5eAiR0f9ojNMN+2gbfnqQkQspp6xb8vxqk4Xxg5Fj4xEn
fWr3VermgvaglOqeNJkIVdVtrebSGvO92otPQiXeFnL0lFrXqp44Fo6bYhl4sfT6/W/k+Thew4X/
oYrUd3BqWSOuxy6IwqlY9seE1Ayc/y7AOGJI3jOwMpkuHUa/4pm5ktL8d9u2+7Yb7LR9qOZ2k6iC
rYp/o3LcWzPwMANnCzOHqJl6HSTWzCKT6E3bmJlw2t0Gc+A0EMTG5tKf8CZOsg+1QMPYltqVVfqO
ZFUXZo6uRwwuJcxuUjO+4dxe9lLhQGo/lFq2jSTtkGs3RKXbLKM0EmXZWzjqXpxndPsXQPUT9Hm3
rnSnCZONrvWb0hdump7yQlKkTmxVl5oYPlllfpf6jxVlY6MKf8poZNpyXu7hwd+Z/a+oSx/U7HFK
c2e2jG0SztuGvt5IZQJO5bYAQ8y9C5RmPFQGlu4C5XDKHDi40wXPdmlylyStjeC6m2PCwRQFNerw
1w7sAK/5iRhqL+v5fRyVW0GZgOwjIlygDBWPnj/PHiWUDZI0b6KVHspxdOth24a3c1AesLN+hqzr
mupj31JDSX0oujQeBxQDkStoIKbUU2jDvvPwrQZRIu4V4aCZwXPO7Sbx/9D860LQ9oVyJ1lUhLqn
tjtEGQooYnUVzJaHEMlBimAvppABy8fY7HjOH9QJofsswBk+2HURHFBIBrlQ7y0xu5hk3+mth771
7wLzXexUewCC0I6vUV9fje29Jt+2w6/QNJ9r5XLIwcelP2al9qAZdzZkUwcxgEgGpCLou5wiTmmF
V4s0BNg5W0t0Z5Ymu7XE60THD7l8kKB7Ie3maOmTrHuA8GwzVJ206+2OIGa0biZM1KQUBZLGQBOB
3D25hpRkvstxaysFjOBIs0P/AS74VRtE23Yg19WHy1J593vFDsvSUaULC0nOcGg/VrFVbk39rs+5
SNBIKN8F0NYip1VM/U1SXPpQIXL/J7wFqmS5XaQ6HnyykyWveCDZ8fxkFU9KibgLLKspmjA9+6Nx
LsykvFUzulxxFLppLL8W8kZvpYMM3smA5VyWCNkYuCG3SIyg2YraDZy1t0F/j1J5kwfDRSD423QA
0jf5YKEBlnUXwohcJId3EZlI2EhJ6IoVe8I0nUb/HRacpLrAl/RFVPNDMVibOQnuLFCZXXVn1Wg/
cjulylvmmxvZT6BfdLtssOxBQ51/Cv9mZnETxHhTRd291s44hAQvY5K/KYp/7/ud5DRS74SG7mZp
44g0iqyq25RKuy3M8DA37y0gDGPSbooWd8/quUkfTamGf/OUhRmKRZTAhqVt5Oi+4hoazvWZ9rR8
74+fNUIJofBW6IZN9dHVTIgMfn4livXWnwM4WMHVEBTX8qR7vRFuSwqiCVsID6+L3gj2Zntl8ESM
4t/Rh5egD/dlVe9juo5y2+9rC7gQj1RqVM6QBxQBr7o+20yIO9ZzfS1LEaiO0QlwVgyDxBMkAAZT
5vRzvwklcYM+j9MooPhi3TPVn0PduLLIsz7U+15W7XL4kW614gpU5EgttzMOUHLfYomeH9XSoXwO
W93OCcnDCah18pRNKA1YuZfJ+SEPhAuzHXaZH3jZaHppNaCM8xjMl3L+A8b05SzFTiCmT4HmX+Vm
fqf190p740+t3eQE9+CyiqpGsDm2e4WWnUk8BdW2VqIG1tPgRkq+kY2/OZDNsBDdBtspsFwUMkSY
9w8TVxvQ6MtSVQ9JpTijb9o16WTaVdvMjK5yFE4mQz6E+g+BDZMhHBXwB4bioSlLO+yjP7Mks2TR
vgoeA3rNinHDxQ1bjl0130Dqd5Qi+tEn5q3ph5fRFLqzYiEtILmD+UtqOYxJe9GIKCRaOM+aCBj4
1b2U07s20ku6Ja7IP/cBZStaBtV8REFHv0VMgCRbJij+rZjtzwH3AJlKbEuDt7qT6t5bWHwtNe6J
byY3nN9JcyxhcGeh2SF8soniH2ovIZOVbfpW2pqtCAWw4awuRXb/0Fvk1qOAR4D/tzUhDoa0yHDh
VAXZM3u8ctJmO4md17eHTmFmQnPFhN1mnPaWBmpDSz2rCRCokbxM+FnIqePX0nvWF7Id56o7zHhT
qc/ZVLMDIKxNo5dVC+7q0fAtJwgmp+yT67GGvTSxsXXaQWH4OAjLxph3QyleKTVK58BPzHK4TMrZ
NZQNREwngJfYYAjVyfOZaOeYobGKdpZg7VO0EwFmVCjtE0bHO39bkplDd6J3saXmgMvGeXTKyegP
2UVEPoGKSB8U4k8DzlhRVCi5hU5QwwDM7pXmEfiOIB/0ML3IovFH2TxW7YFFtf3mfVySCd240Mfr
WkYPAjx7ngTAUlP9TDnwg0F2FJZ++mGreLiYmiRG+Yfx8hfA845YXrbg6LUSNyPtXuWZGGXo9nVn
g1t2yy6zS+NqtJ56doQ26ptI+xXKr72c2oDt7LAVF10w0Fu3U3Ef16VtdddGEdqTdd/wv0s0AgCf
Ob0MIUZYxCemrSU0REymq4SASwUaS8PshPW94euogIzoxr83MZsghA1Gv6PQ3iLxrQl/l8GFHhj8
oq1O7caS7ypDsllhW+ZVToXbuLuZsjcZQtn3UeiHUeXxilH51hWajUedxsxK2qIpacSFcX/Zjf02
rKznOUsu2+mnFVf3pj88IjPhgC44l2meyI8UEsz/Dr3KayeV9AUsOO5L00NWFN6AJqvQja+tcRep
fwV1sKH9On1c86zlrlllbtDXLPTZNTj5Q2j7iwtgTqQB8fX8xEjIxeZAoaktxAspFm7Nodzr1m2o
7LTI2sCoQP1tsHvNoDLaY4MFnj1toczE5zxCTkAQSFw+/ZRVXlWh3iUhOkdBGyJdTvLWJIUnDsV9
hD9PD0oG7vauU5utqiY0Mau7Vmmu4NhDq64dNSSslDfxpHlDJ9t+2F5aMX2rqb1U5/vvN87J6jQy
z7SjwIthEvd1zbpJCsbA585p8x+i9ar6tS3m8Hl54mjkud8P9tHaOtqlix4BGCqsE1E4+HLDzQJm
XmnPsrRuW7tqDUJj8hpbMe3KaXdNsiETRcnuvnCBtpxrZpwoRCJ1RGdIJJuHYLnGcpoTsKWxYfQy
vF9MhaxAuW0AWFclfA6VVuX0EqH4J8DgD5/QP7tH+YRgdqYzGDuJNDi5KHq1KrpTeI3i12M24xE4
t9dRcxUG05mawHLFrZdKQuQX3gXFUxDDX5cqmaPQasWlUCuIAEYEW9BEN1GscxfH8uccjUNVa4Gq
yKBiVo8OZUR/EMuJT9K9jFOOFjdUlXw6FMbwYxhqHEbafRIguVK1N4qIkp8qi3YO8PP7rXHq7C5l
aXPh2fIOLv/801OkRGWmZTnfJu32haTbiXy2fHRypgsMU9EhOB25IXYNd3itUv4bN2GDG2GzbQYE
omzp74TtLs3BYHMWLHduzNW0OjmMtDym4ry4kS6qv0jzAHL2Fre4/on851yR80QlCeVmmN88AqKu
rcuoJfPv4moZsFe9FKCCVVJexi9IPNdKWM7qeuNgDrQwxRDgoJn99Yshe1KOFC4o2Pq3qT/b+aDZ
dXMhldmeUHIMyjM75ARGHIg4hDquVWgSxpqXFhhRNvkC9dOFKbCAW2SSQS/xorsE3c9rUq494I7r
2tElzzzH5TvRcsUrBpER6vvwQdZw7LFEx0G3Qor023GTXFPViLzMUd30+ra/MJzeGzaj12/FnfCY
3WhnWtv6iVuaYyUbCxOFBVg3fGvBrCWCzsBJU9NW4gs56x5jxIQQAikM4SLLAHOIZQVYJLwTjOFQ
tvm1Vegvlv+nmaRDMJLv6YMdp0+9ou8FfbanAveZBlTQdIis0hFCgvgFQKKgRJGnI5IP6R+latEi
Cmwha8mOjI0uW4c4DC4ydbxq0tERE8VOAhNgfFOSi6Z/jUi4D9EHqxswdyL+EpnlZf0t3dWy/WHm
4VNaTC9Cr3d23xXANif+tc6we0F0LeDkMalBVlwhEIYvvb/PxqcMsK/c+Df5VLgtCcSYPn9/7Zwq
3i2VT64//sqhWQ7wp3vHTObcnxCAQgo3ew3naDslB0OowKaJtpGmrqa3tukhaoHwxXSnlfjcAtyi
L0gJA6lYqBxaGNOqRge/rA4ByaA4xl6nSJvEfEezdGMWpJOWuE1F85cPdqeoJGcwzHOH48RzAe4B
3QC0l5nLWjmgMVOhDrKc09iD8YtzHxbFAu4DRxM1BwV3IT2r97VmeCMZlTFXniQm3oApZ2jKHhJa
j98v7AnELjesQSgGwMXiR60CC2NY1HarOnCgT1xoaNeiATRd6vFtH8x7IZNspU43AkG92GjXuji8
TLHi+iSmsUx1cBAehig/l2Ad38amCkqJBtMHKXddZi+iSg+iNhVIx9PHAhMKW8ueFIPoODUvIJXd
zPJj3Q1Aba1rITYvKoXuNveOc2Zt1hVjPhPgvIWnTMmfTu9q06WIv81zSbWzD58AdtuFqRID3ZnW
7I6iV9TOQHQS6PdC8HcezlFa1vc2g9P+JLT4AMrwFn7d8UmQy7U5M7gg/Vbl0akyw86GB21+9yf1
Bl2rfxlhrsdbFuPTCRtlNJZRP6C0azX7DKB6lb2nEcV6Sn9cA2fCpuVB/fwqrUdbLW0hCVBhe0Yz
4ns/hHAbnxng6MZYj7D8gk/z8cscQWeJEYJE4arT4vthsl5FOC9UC25D3XrQst4zlfK1tMRNMN7G
RePVPAoxll9a9zZJ6rUfvkgdBDuh3shttM0D1An6d238NYh3E3V0X8/cpupcS0k3U42M5dzZufFY
ZvWZ2azDhfVkVom2Xus63RQmo0iXsXk/DXdz8YfKzfcb/uQoC/UNoSyZ/HR1F1hgDPt4qe4r1KxJ
Xm3dfALC55byzfcDndzbnwZa5RcBaM7RAltDYSIFjP9YlcE+w9PBjAbKP+Dc/TPvxxLkHG23TwOu
giCzVYeJSft2h2tX45eOomH5GgaORXUsljvA3fMGlfQzn+3UPAlkYYrS34Wnv/psgp9hQdnqMHrq
G0MQL0Xgr5WEhQQthdyiX2Puvl/Yo975slG4MygvSKRtcBi/7vpE8IusKFVgEch4VXqxrYrfqpSC
lAl3hfUc6dRli7+xNTlBV/86M/ipVf48uPx1cHQNcyTXge6q21h15MOQ2khpOqkb32RO6W0ryrp7
XLWX/m+5PRf7HWFmPuaO2hHvGCJvRwJoSh1Oco1YNKoo8T2xTmVPVf2qts9lFHvt2GMopB1qsVZs
pHPvpjL8EUXtRawXZ1jCp5bBZP21BdZFPLjabPpc+L5cxT7tBfQkqmAT1Cq43Wk3JHjjRPFdPUie
lSSb75f/xOll1MV8iCVYFMu+rn7at3HiN4iBG5Psxf3o6uKt3lOUk5MzUYy5fMgvx4lC0gfl0SLW
ZaOtLoq8L9sGI1TT7vXsqs/iKxAyr1Ks/AniHlpLR1WgDszfyMnZ9C1u5s5/KMZugC2YIetJE9Zp
5/JKTt9nlUpTEF8rUqNs/Thc2pYa/fMiexsRVyjkkUYQVT/upL7U3lq8ALIpcwVDvpaUpVsjZajP
zduhSO1heiqS/pDN8VM0xZczEZZtDmQ8RjpRnTFEL50zhyo+yme53YaKk8jz1aBGiTto+c7KekdJ
RafyBSLdwWssY9d2VMDq+s2XO68rKZfF3B6z7+WW7AaS5RrlMxJrV1ld/9ZD6z6RnzV8DEpEPgdr
3k11QU0focG6rw6tQanfhBieWBfAFHYZXE1LGLcR0kL+FG4saAff74cjGhxVFFWWYYerH//5qPJ8
egFrHc4nZGFyCkAKLc3YOXgydYqnhVjeDP4fPR/Zmo9qhcFCCjBV4u3vGuxtgKF//1PWUe/6l6zu
ez23/BaYC5Tk8k+aoCZoKbSDztzxx3ffar6rcwcEFpVCWtB2jHSR8DPwLEe/0TftVXg4Sxhd7tGv
J4C1VTDYRsUHXY+jJHfumxBjBMNeCgbDNaDKrfohk1Q/nUPtHN9ry7w+jbW6VtUOBUSTXj/iFvNG
dhQ38TJYlZFjbNNd+xSeAcKe/FifhlvdI2YKnznOGE5N812a0dD8LRbnZK6ORHeWLUEiBDIV/CTc
6fXHEs1ySqhYIEoseFqHBLDqFz+zKYh3k655SOvYYtx4Wk29fzmyunY7CtRX/7LhL5DsWQj1mJsl
ynMaFprNWNtZ0XddBl0Hf4GAkliYm05nndMhXOf4Hz8cY2mgOJRueGO/XrOaYjYxFFd+eEdrw/w1
ptREA3kbDe2Veu4pkU+NRh0BTjKIFQSc1h9DVAez7fkYc9TWHo5fiGEP3IFPfaZsxjk4IOlKmwzh
RbCPfp5fTCFHS34cmnQ71ksf4VEC91gm8D4XuxEh9DLpOcb0wBfeIiuzpVbZ5Xp3mKX+37KclpUC
hgN9AtDZcc3ajCOa2sDp7MZLZqf8vQh76W6y7zZwYHmlt6b3/TVz9AIyIHhcwKu8TzCAV88SUaQw
TRhH2GL3bmGDB77P7lSQ6oQ734+knhtqdaNZ4TBKFuK6UHuMSyMVNzVFGjX6ncZvIiQ+9HRVhaQh
zq4GAcZxzIdCqDvVBfTZU1uNb41QuK0yxabYSkfzzVeV/aCWTkD/WjQyZ+4mL293gq9dSMVtbDYX
qWR4ATKtQZpfzJXqLH9f5fdh8bMaEXJUMdAEGl9QjwF5WnbxL1QJXubZehebGoDIjzMLcHT/qYBA
gcApZOo6lb6vp6CbBl1tO7Tki/4SgAFZ0HBmiU9dQ58/5uqC6I0W4wF8NO0xfM/GOxMQSPH6/SSO
kIrLDv00hrlUEz+9kHlj6VWmMUa87yCFIBV1sTRzVTt/Hz1efnjZ52gop6e1NDYWlaAjKeQ5G1Mc
ExiylG67gsZoip7C7zPzOsquP+b1zyDL7v00LyVtB9wUGQRl1w0OT5jRb8R+j5StDcJo9mLLG3ZG
d+b4HVV+/7Oc/wy7On+TkI1KmnD+xl/tL+olwQu0Li86UIEDSAV5rffUTXALtOJp2p07/EcgxI/R
VQ2WI+hnEoBV6kOFS1Gm7GPS5rbxqGRl73StHE5F8jRfU0HZR4+KU2ANDCLiyth/v+in1pwMBIVx
ypPqkfxT0IjDWAWQhIfq0poArU/q/+NEfB5h9VVzo8WAQmV5tcFCLw+/AzHb5lb2b5NzNo/BzU39
bRFuWlMPULwPTEVeDoUq75JaeYyq3B1CH70+0ZHn4TExHr9fuo984Ws0RXxDvYEwYNF4Xhce4q6Q
/TSc0CIOyMd7kKQYeoipq7QWJZr6PRey5yZWniKDXqSqUWGux5xOqyVeJvJvOR93TTYDMUOlr6dE
M/ot2Mt0ByhtcIy+ujGN5yiEGWU+ZAooHynItpJuXSVG/KrXr9EQ305CdSH5jbs0cstMeDLlcIvD
pmf6xrkWxXI1riZL45tMDSD2x1v19XCqlWWleoIskPagbw3ZVnbxBvhY7TToZGxgYSIQsaiOCHv1
HiSCU3kXkJHc75f8qMmKoDWxMHEFOHf+dh1/yXNezoHBq1EGqh2pd8WIyGeIXoJab8I49UKgfvF8
KwPubCawi8l9SncxiEp3SPKtWqNSnRuOLP7R+/qGhRvBklvq6Mij4S7l2O9/7omb+svPXQsPzQjG
1wsjjRtt2YRO/UN8mneC123y9+6yvO8e1MY5d6Q/FLePPhUmhIQSJEb819dPhWfc3DQti6QCL/PD
eCsNzUurFm6Qu4mucaUF27G7LbV+qwo3GJlhIndAvdsJ0icR8XWgSro0gI5FunB8lnOaE/3rMP3C
LA8PutSZ05eMsC63ErtfKLnTn++X7USUza2HHhr+Q1xKR3LMsW5OAASZgNGNV7hb2KR8YvkHEh1w
z6sJfnEs3kfjQ2381rNpY5qoXmMEL0SplwDUhma7wYnFjgqoMDEt2GlEafI6A284VOxT4KXf/+CT
3/nzD17FVcClEd+OFJWYcaQRG3nBk89tDTNeckDrOdNF8yKfOZEnBv0azCxX+6fnkiCpjk2zAM3r
SJtl0HZn3jYbtB838cF3it15l/Dj1+LrkEuY8GnIWmkHv0EY0k500cEEbrTOBRpHUCNqT19CtNVz
YRVzOKshIVq4X1BqGKntQGjbiduc4eOdm8vqlEQChjtCxEAyTexpSt1a785dVx/AgvVRJCn9qGbo
pI6r173CIMqUYhFEDiwSaXwtqr8SZtKa8IT1Gjjzt6qhHo+U59yhrKJF/ls3KT8w8PTMYAQrY9l+
9icHPFuYpj1gMoVBnlPBibea8JI/eItSwWLcs5OU22KBd4ILG8LqgLj1Xm7FXSIVm26q7obeFzeK
P3lznl+CZRV3flg/tVjyaCU5p14Ne8Cju7aKdh3g17LunuKgcA1jcI34UW3qyzyNyITUduMPuacH
8I55yhNLoyMpXQ5jtBeaRef/N8oBXu+/1Itsez3AaGRvokedJLdBUsDyba6aUK/toe/J58JrP4sd
qdEp5QzXCIHaAOqt6FIUXb8SPbygnXEEi0o9a2jyjRb44AEGu+v/+OL/sPdly63jWpa/kpHvzCIB
gkNF3RvRIilqlix5fmH4HPtwBCeA4PA39S31Y72ozLrp4+tO1+1+7ReFSUmGOG1s7L2GlU5rzxIA
3+c7q8czEB3t6E0vbmP3JIGri62trGq/ab8b3QyRv4WxxWL24xxRJkOnLtAid1np+zx+lgwVLgCj
SfVW1d/6DiC9pPK06SHLtm29SmvILrCLU+/L8r4von1jMZ92awjl+arBQ8+Yx5oBiD7ixQqoUfGY
ENTt2GlKwsiE0yqeTQDHIPBOBV+2aL8Amrw0OsvjKLq5tQ7/QoAIk2hpAhgIv9BFDBOrCI1xXl6I
+iGzl6aHs5jKPAoY+JQBMJwvhDl5tg6jv2fYn1DN8iILB5jhpICsdMXms4PGyMJonxWoHtzeA1Kx
7KcIc8LDLAnLgQ8xwZKYb8UhqzatbLcmqNhR/1pNRx2YDss4wRc+jqo9kGRYjgPwbd8WJviC+FOZ
iL7P3DSC0kDFeIz8WB/mDMYXM6C1etLHswEYowOpMGtWbQDYlDcBbJu9sq8XuXpL8yfZPdLkx2Bq
a6owHeEun/Ijg0c1tRc2JNo63EMSLmFaAhILELeOsXKAM++x/uTiAS3rhaaOCifH6L/KjK/8858f
XhPQNRuu1iiboJP64eFVjmqAGR7AIIUT5N4os4OWqmUJ5UVkEUyc2FRYtynpEuDsWqgg1RvYEh9a
p+aBNaiLnspTRJyTyoy9dJtXLWH3sPndSt0KXNY5i5SCxgHtqXzR1X3jWTIH96G2gHbQIZkTI6k+
m/r0YqzhAIfsn4L/w8XL/KMWjtmSpWOByarF1RoEhaXNoKSp8XBCMbiIn221GYw7J4duVUoD0o4b
4CwG8L1UfYKCgCzTU13WIG8PBh6iLkip46WlE6J1HERZV2LBnr5BR7Jc9FRD/knAoHC8EuojMHJF
SnpXIpOFZMcg7qb8Lsm/TSh8pznsHxuO/hiuenzoLODwwVyh8rGb4SQJbjkb2iBYVZmRifvbhRvQ
c5WGabmhLQUjtQoj/aZPXwDzWUx2txs09LnyMey7KlBMoHrNIB+CNBn4PoBJFgOD2hLZtCg/sCGf
RWkXtnThrNquWlcPanv0ugw2ONlrA1p8Uv3ooGvInT2F6jQKr0HvnJFJWwI0EhiV0dgX8Y46AxSp
jwI66jbtfEnrlYzcrTSgpTQAMK3ovlXao9HFG6gKDhAhh7XcwqjxnNMKyUal4anM1mZXLlyDwydo
kxnwG5780n7SCxYM+q2dAzE7IJaj69C2R7g67gtT+hHOcldlq2wEJyPZ52bl5RxcdxcxrgZWzqFe
Df3mmDhehMIhlyA79ThDvI5DUZBLR8H6pNBmr8eQWlg9omFTNNkrbFPDRtGttHU/yxLfARA+bqdF
Cy4JVje+Dn6QJdwgM/MbkGsGZt1OYkJ8zfzYzh/dAomrnS7hrIp5X8KX+VGHjomJ8p2eAbCPU9oA
TYG5AnYOdKFgRgZvbFCK72mE5QE5JDAotjmyyCm/LaHKVOmOR3onsK3Uz5wL1CYQtlr4+2EhE8PE
CPIqoyA3EXmAS/KZcOGXCYhaURcQmXkpngXAP3xuj5DLPBAIo0kIQ1fWHtYkvlVagZXuRvajgA8K
ei0i/dHqt1VOYHs9LR3oosEu0I9EaBTbfggZ37fkB3wEQ8LJOlJrIznXDn5vEi2GOgnd8cy6NDDL
xutmuZuk9QrxA8VlLp1FXoJNBxlRA/OU2T4auYEm3r1RnMzhYYpeYb88yiNwkXgGNdz6T1F8nnXQ
uL1LdAHg08GE+PgUgQ6JVi6DgFp7FKh8ggyVNa+0euDWfTmdcSwuKmkjcOJSmosiu9H6OwrVtwmJ
Cy1bxMh6QSLwOE5G+9AigPcdBOCdLqjlBENXGAinxNOxJo002y8SCEXqmT/gy7JA56o+KLPzFIMK
MNBY5sxAK4BUB1GtiKG0CTfzoXCWQ1MsiwhBV4LDgItl9ToU4PgWtGcEo0sHdxTRP6UNylHlU4kM
3UbBt23fKH5Okh9BdwfnLV0yEsBycyEpP/c6iGlnAKMAiZ08LC+RTYSt+xDZDgDeMPyBF4/Ob9pS
+twMY5hcZZhudQdOd0817ty0P/amAdi9wmz5rUXl3XUOTXu0onvSrMvprTF3TrKlHfe5gyYeBeiB
n0f7oUb2ZRpQ5EWyUw7cZyl4Y+ZlpLgY1jd9uLXaVxg1+669cZywqzvfsSFsFud+rR7bnCAfACWr
+W7ATirWD2D/WOoRrsN4GmoPTpqestOVkVOfWPHW7KCkXt+BhOgJCWKX5UBJGmoI5Q3XND+xjFCl
8VPLNAP8LRhXwsDItEKpP9nAPtpGElLzR+k+waI8qGByBDYYdNshuMWj1TjlqzSdQP1DR1MxMHi7
BUPdOG7KFRdyKanCc6V7dLyvMhQKIWLNHBcNT/mqtMEF4SBaYt4BQryxvo0DPeucv5CuQ2rXQUxB
Ai/do+3W5gjGQ5GfUhkhPsHmrZ7yc6xlO8S+r6Dtc3n0w5QLmRbMtjoERiiEgX9eYBi8pClvkC9n
UE4VoYLHxCz8+FVz6rPcH3MxCsAYC8iRD7k/uhN0ajqF1K2xkNnGa9g2/8tLQhNdyj+H+LAkBJ0F
/eMaQ5j7DvJseVCF9JzffTcXhqf7EPGC58FXy9CPMNJ57fR+zA/F56wx9JG2GDNZy7UIE597s7T2
1+fvk5rpTyNZH0rQiUYaQhuMJP3xBwnKYx4mP1jmfZ+14Cpf7WsvQzXTRfLzf3OQoBPAohiAASDK
P1w7Pjo1pKQFClEyWUqhb+pouDHixofbawifTZQCQIhOo2VVuV8sGT9dcr8f+8NF1SyjnRoDYxfT
pVbg3LSJL6txWUEoDqA8zzbBoZ3inZUA6F+2iJzDvYbOuzkgZab6F5Xrf+7moAY2F8JQJgFw46N1
nm02PQxSW5wJrJXMdN0m8CI2JLLo4osa7qer8hnAjywY5TeIu/z8XGbwVB7tEUOVO8S2VYR2AwuN
AD3N1RfPzT/XGXFQ70b6cIoNUtjxRDCScB8tPRgmMHTlrrX3dgLEKeTeau1HI19YX3vE2iL5/2J8
8kkEej/+h2dIj3lWVOj/oZRDH5G0QY+b77Mf+rIMyuZrBdi/Hu2jjibrCFaD8yWEydXCNe+y3vSU
+pbEX13BqwTqx8j67rg+ViKcdJpseNKi3HGT3Za32rLdNSuIfnvpigdY7HpYnTv+93EJ0lkaKnTp
+WN2ACJr2YOw6An7i+d4juR/9Xvm6/CulJTUpStNG+fZykHREbctYR6A5V+M8k+sxzkkvj/s+XZ7
NwxpoH2YOjhsM+xeuhBQLjAkJi99IqvyXxdru45mwrgInjPQN//Yys2cFO4NKUazjzD0QEkOgO69
5kmIctKgeHbOf32zftI8mqvgaGZC9QWjfuQcAUOAjh1wWjg6sz7sJ+CMgjiwfBZSvmh8fdmhWwdo
rOcsk8B90r6Y5MzP5tH3438o1sEGq0nNGBeRFy583t4mMMQt4w6ZDBjexwSwvamoPYe2PgODrxnv
XfulyL+L4oebh6AlBci99S7yO10tJEfhoIm8sjuPWDSWyFAUis5lmjyIBk9HNGDJ0lX7WqGPkg/e
GJULCt0FeWMJuhgqGF5nWjhq9mp2Iy9AxZtQBTKRokS2/UU8/Oq4P4TDuIKAHmeoHUKuPoufBvOr
ivKnT8e7C/shCmJBoI8Q2MXTQTd5J1bC+sbk+AVk5hOIznz7QCwSRXYIrX1shysDhA+nxChY+doo
Nf4o/GavBaghD1soFnhfy3V9gnb6ecj5zL57Hi1Hj+LGRQV57vEKCAep7QSRoiJIj/QLXsvnF+nP
o/uQS2ZpPkImGUcH0WqvZjUSgy8gk/Nl/hjDIPgEMBpqPpCD/jhCnme43/D4le4xBcpecigaY2WB
Dp5XExX+9dP+WW78Hrzw4Z7op4JZWTPfdNfcWK4glrP8Orf7/KD+xEh8mAAJjTNdzjdFU93rKOZM
2r7F+rqp1YKh2PHXx/TpLfjuoK4R7t39oPVNVsbwAMZie1+vqR9vjHOMkebG1YI8oigUotz114N+
9nC9H/NDXa8fu8lpTIxZG/DjircVNNFdY/nXg3w687wfhfx8p7fJACIyQM0LtVR+vLKX/Ca6pTcR
lPAqrLG/uNk/ywXfj/ZhnlMWScY0wjFR7SYea59ARSRzoJtg/T+2na4t2ndXTB/IyMt5JPeS3U67
PhxWtlhUexY0axh2zz4J9pq9fnE2P1vavD++D49aMmrKIdP8MIf5GWIx62EDMZT910qQxqe57vuh
PkxqFpF/gISK6JnpD6JmG1aizghrAAKXEeK8GFYoyK2MkEdA1zhC+QLSLJ5qnzQSL8dKbSrIu7ju
S5pejPLOdr6nmolWM2yfW9QddbTymx6gUgkhxoNZGpDAclYDaPywR/LdZPRzQBj1jC4L9G+H9GhP
JXRbJtTNqktNHypUdaR5oaQK3PjCojs9vU1H1Iy0l3zIFuiIBjP7p9BkwPUbYBQBDaCBgf6SVp2M
amebT3SsFkO+rFr44D1rWvpQ5z10OajH4cPiTpBOkc3JYM0ZYOC1qgvUEPq9Vb+iYL3uy8kbUxnM
PZfMBb0InQRI0SzR/dhnnbWorTgw6+IVoowoF0G8ahG5qGzkhlb50SDC3mhOXR6/QUF02VXAP0IL
L3aAgazoU04fJiiJMJzNdLqrmsuI1kuL/shIyQa6tKuyrrZ8bN6+uLvmZ/GfA/k/Yh75MJ/XurCj
YW46zuRPeQsjlbAN6AaGdNsi/KrF+QmI4acW50e3AmV3jeFOeILgjQAsBdQh0Ak8uEfiicW0QhEO
Uhh56L5AdaTHcpqv5coy4ENc+WgLBn996J9NkswwTFDj4UIG1OPPUap2JE0Nhd+ijdLrcjSZui+S
xE+nrT9H+IiBsB04xpgMI5hhCz8PqO/+j0o6n+bC746EfYjqNB4JRIAxzoxtzk7Un01Km5s0iHwW
sHD0y6Dem8u5lVx+KVX/xWlkH4I9QcsNEm4YPIfUeh5VPoOQ4F9fqU/n5Xfn8UOEr1tNmmSeKTux
S1p9YcUEnoGXuPsBMOVfD/X5rDyTK91P+TjQ8uMih7nQQn5XvrOhqzpdovlohFrYbkwJR4ky878Y
89Nn8N2YH06hBRy0MVQYc5aUtOALl00+0gLPQo7D4MX3xW35CcgET+G78T6cTx65LIY4+5xOFbcg
sT7F36yQQdbNu2pZgvITgHS3k0Hjm+vOhw34kh/L/Vey6Z/nCe9+x3xrvZtPO57GbT3HHusmCkt/
lsy1fAPWujRIL38UPv/t+/Dv8Vt1+j2mib//B7a/V/XYpnEiP2z+fZ9+b2EM+0P+x/y1f3zs5y/9
/Vi/lRfZvr3J/Uv98ZM/fRH//4/x/Rf58tMGwL6pHG+6t3Y8v0HcWF4HwS+dP/k/ffOXt+t/uR3r
t7/9+r3qSjn/tzityl//eGv9+rdfwVhiCD3/9n6EP94+vHB8838V0Kj55fWt+CWsiv/6z8++/PYi
5N9+pew3x0VaDyYUZAZ+/aV/+2Mv1KhRZgODCCr00D399ZeyamWCL9DfrsQDh+kzpwKuML/+ImCI
ML9FfoNlMqTUAcfC//rvH/fThfrzwv1SdnBSgDOf+Nuv0E36aZKCSPqMDoc2AcOrBVHNDwEurWFo
O3vdegmzYghiWcQnnY7ltRyPvIfddNOhzJgWLfUrfTxCPiHzu9a+c2LrhlBgICDn99yiDSLN9lWb
xDlv0D6vIvata/nOVSb3hywF6b7pbpmmmaFRGiAjFSQdVtPUJmhvpup7rZRAR2kixt1QuvCsYE15
YFrFNop24m5IeLTQC6u7z4XLC2+gHE5krNN7rIoyCkVG1juL2O3nRrqdHKc2HQCOEEz3eINGiZkV
7Zmp1IZ7dlJJr7I0HfiHjqHGSuHN0DaQg/QcY3KPRpG/UjU5aGOVDYhOBbpgWdH5ZFYQaMq+eWr1
zoABRo8uuW50m5xG+qXKZxkQZW5sprYFujnZaAeyiZCfWatmlKvRcPZFPjzxhq/Kyl3ZaWesij6G
VWYemQeLC7ira9aTKrKL2WKCMTp3YZLxFInZB6dm5bE1EwvMdAusJApEOHQdo7j+Lij8eTOWTIFh
1mJtkDK/r21W+2JCW7mdCtSLS/15QOX9Lhrri4ih6dgrru2YMD2DdpeKsoPZUV8k2dJMp5Obp48a
mUCOjNnFYGMEXYQC94YWs8fe6oTfDUPj8cI8VmWO/likQqEDgZLB7Mqb7MHw8UvyJdGjepvBfups
E2BQ3TRK9tQEEDgFbtezG9T+HBkfzbkBHDUxFhWyIb8vbv9/YPr1yqT8P4elS/f6X//5o02/v7yP
Ztcv/RGOnN9mwWoKLCfcW0GRxMT4e0gyrN+gxgUjKvgp4smfmzR/RCSNkN8MkBwhno+CPWglc2/g
j5CkmdZvAEm7DBVD/YqnJf9KXILd0EcP4Rn/DPlcHUxhHV5UIA7/PIWZqUDMUuhzp8bQbaKsD2Ep
HF0kprbl6LaXCgYpxyqWbMdAftSGo+kk5e3Qt9UWosudXzVkfO6w3+qbYQWXIX2ha51xmvQBtse5
9Xzd6pMsWkHgSQKoUmirps7fOkA9w15wspk9QEZDAUYTTyBIF2Yv12XL9Yt0rHgDPSYK1uX8dhOD
RGQyKN0a9pOqNFhg8gg4+8iFp2GJj+ltSe80KHhqWudswbS/TU09uRSCJv6gqio0zDi9lJC9OTZu
H8Rt9Ci1vlCHvBpbRLYkWgOVGd/msYyAvE00KPc62qUjZh4QE15pFfDwaNHnzYsz2DALA3gVZRZr
SqyzHmfs2LkMuIgJayarGMvTBJTBySl4tisKvsrKady06oHTfNjCPq7fqsHutykacpuIoGvesXxX
xX2+KxlkjV1YQ6CCQ+scIoVFtWVRvBBCY7dtIh8aqSWHiY3sNktb+JvGxF63WmvdOnKAs4Pie8xq
/K6cco9renR22rK867VpF8Hs6tC2j6JpxRHwa3HUR4aCIc7RUrld4Rsdg0ye6PuzPdYBY1jmtWVh
enaqIKxdMWiYjjWwXoUhyhOfrEcLZaBN11Rwpk/JizuMzez23Wx7K67rBQy3mm2SxCywDHVJdHPP
uyG6XF8w+x5JXUM10I7pxjSF8lJVnLS+Nc9RJ9NjL2AIN70mrADKrW/TzTg1tVfgkIM2NtNVJBVA
80nkPHXFhbuKB+hA6YGKcwYzcqRYC8gs9SHVqL0HfOioZcAz2Kl0/ajW0hUUoYf7utLv4MV1Firo
+lGdW9NKLnkHY1Uz2cNzWR2mmgPyZonsUejpsqiB3+Mxae5TY3SX9qCbQT5vcorxZ/cNDwPvIQeM
jgjB6dtgBWVvhM3tlVaambaqjT69gRivwFmwQvzi8aGLBd+SmKLMQLuXvkhJmFRNub2+jPUElh1P
yq3eEiD1JtKhI0lMINEKYJoMTaHY2wNM2vUKGgN/bot5m/Z5u2F9d5nk0J6uL0PDIOjc5wdI7rWn
QgWxKKx9q1nOShr9eYxIv9X/8ZIw2W+hej9sr39d3/hzX1cDn6A5b53i6brok1UaTdE2n1/qBl23
0XamJYsEhSGsJcIigzxQVrJ0aSbcPLWa0S/6SMv3qkxfII4T7bOCuIClVDcQZdFOfH5hxcBPbbS5
7oE5a3TKhKGdRjqsBQdSBxF5FhzPm50Q9M5IzCFsJqveXXddXxpdQpt6/gTuwiK0p/ZpcrIRpi6j
C/xd7hSLLh6GWbQVzyCrgQZb6lrynI5xjrjVZz7pCVyohckPgNhxuJlnf/zFijgJhsEAj1sAX7i4
vu3Mn+kgCwXpdGCsrvsKGVGYG03A7ZgURg4ZiyB8OgDwmWlaYfkAUdK92YC3DhCWWfY3DKYHuGpT
A0HY2vTRVeAViJ8Z2tX//e7wj3fHSnM2UGJ4tepxPOSl5u5Juu5T96bQnEeXWcCVjkl14HUEeH0N
s+ADtzUFZJReBrrdYnOYbqfUsbcyq3aNUSSHxrIbyByD7GLYsExiiQOjrXGrpsR4quoZkjv28S3O
lrHMmGsBuTwCOZiCpdEYzz0IU0CZTQ5WRVCs8LRiaEKrUmIlZQ7/NQaImmE0rrPoMoefGpjtJE1m
HZw0if3JjjI/iShENe2ozbaQEQMCBxKORgjKZei6WTDYQt2mLVO3kDBcx1qdn667alJqi5iayQYA
uBQke5x/4O3TfQcljr2mWugTuIL4180/33DyxlhVkTpEg5VsM2TTW4PbcNp+9yevJsNjkAMGUbkW
xyypyLpz7AcnKlw/LQx6MDp5sCpZnnKdd3eUgbMy5oBTm6MBeVRAbHFaWaBNlXgqlev3fIq+6brG
kSIKeYRAU7prQAL2pajlC0xzqzEwHCwGIJ9sjLvEHk8wisBmL4mxaomOSn+iT/6omTZmHBVtpJJ2
uVCZGW3MpgDk8vqnodGz3VtiVUPjZ2+BErVHiTvdVAbEhSu41/rXfVY6kH0VmSpA1Ey93/fNH87L
UQEVhkkp60G5W9QgeGC1DQgd0CT1HqZC1U6Aa2Ji2j7SrFoivMuz0gt5hlu1vpRWW/oyKSALorTk
R9+Xxfb6rnAh5DwCZO4D0/5sGwDl6pmazgPgtJhP2e11l5HruEXTPCyaCtzeeeZi88xlNna5pBT+
0dd9TtdJzOmdvWS2gKdmN+mX3mVjaLk5X0OTmd+YGkhZkZj2ed7re8NuihuTQ7YjwQJ0fd28vvAh
y72ONGN43Uwnvkkk13eKt/f1ULBHbpRqmdZQc71uTnG556ORXwBGhH52XBy4ab4SwykeYxOTRFnW
xlJLVPGY5TxZCJLIY9qJ/lZX6e/7Dd7Em6bMUf2fv+WqtodrsCm3IAyATVim2kG0OaDedXM/RjTD
XaYJKFCp9BEs7mTZF90QutJNH6WhniZidycKtbaLkWsrnQFCHNfc8S2HNn6tc3KQuVFsLC2pQLaX
ztnpNWMBnqF67cjGJWBnxw5KyYD8u4eO6Ot8rBF7jH4avSomWnhNq0aZugegudcDrZILayzDj2PG
/JTVkV+YFd3yuOIn3cEiZKCzNkZhFdvYxSSKn9ytx3iIbq0ZaW1m+oulYz1sV2N1aAfTOaADiLXi
/EZed7duDIGPpNSnA0UaFAiVJmEL3OttW00nKAs9s1KnUA6qtABeTWJpoKlyx3OlBX3ZiuU1L/xz
k8xp4vXD13eh1MnOiBPLstEqD2tzdjId5KuN7UJuOWrjs44i8wL+vurVxJ3K22KlsNQMiW3Wfsz6
aJtJGp87iPhDXd6oX8aiQ61SsumoRS1dkzLb5SouoCoysUctsk6dIfMfAzSPEistvgkKjeEUTrjn
NumbEMrVYlOKVcutaNNbTK4h2d5vCLRWNrQzhnU8cbm1oGW7gmZ7vyN9bYZW4077ySmhml8X7ECo
XSxhNAlIpjYnQCQ9RhHgo2k5sZe6z87TAI6I0WTOWoDQ4GddL25S1hXLQc/IfuhjfTXmI+wLYgaV
NlGSsELGm+lOtaEJlt8QRxmXzOHpGRk8RH7R/muE2Egu6b1OdKSRDX8sTMujgkL+xjTHRx2oAej6
D7BNiNvxkU82JN8d867qCi/lsgbIW7Inp75nWcRfdOi4BFKs27KhN8DdA6rbwt6YTDyweR8/N1Ws
+SMf2p3Ns/yQQq/WR9QyFxGpplVlTf22i0oTJJRG7pEsAgJKgRpv8vih5FDy5930DZ72uDWjrrqD
NASqFlqswZYPnBXSPKu+gufP65Tp6oJ/pC61Az69K5Nxdd0cjZZsE44uyjB/JAWKonAI93vbmpaJ
u7Y6DJCTLvMpK+x97rRs5xTFj1xn+cIohbrBHaGCnFb2MTdxk0IRrj64vBZhZxf2DkJValX2XG1L
ErFlGg2VV7f20cja7nB9mea/9ByPE25E9Cqt8Znqqn5TOmT2qdGADt2nQTql7SvC4NuoZdpDLNXo
pV0mzhDJiAKspMa9rUS+dhRiD3ylurleoK3x+Ntb1sGbQ0WdDd3/bAqGauLnqoaCoJ5S986NIYdh
2yp+JhQRUXc76MFDlISpKl3ArIZl8HcEJ3xpRbrxmmr0AaWlei0oogNma9De3RHGEyzOtrSvsmVU
ZPW9a+j3IreGV4FChoKew2Pe9jzgNsSrQcfK97B7Y1Be1/lT2ffr1myG14Zk39iAApbSIyi4TkJt
SEFhiKUa5RcTtMAzU1XPfY+IkpXU3Vet6m9Eyl6rIamguQ36JMIVzCaU1V+Mlt7kmls9K2Lpvg55
pw0it34n4n513d/ALSpI3P4VnC4UhWQU3fU231QZzV+YW0Mg00ldhD6jORdG/Pr7fgGRqBSOTAe4
qSbHoodORDYWxQvRtbext5Nzb5erRFCs/aLsGUhuci/hHLMdaxg9lPCKATZR6qGs2ia4vltGWMWY
GkLR9V0B+e6FY2lke91MdHYbGUI7XrfATllI3U5uCqPdKRRpV0isKOhRkuM25famYJh9Eotp6ylL
nA3uimLdMGJuweQUK11vyK6LUiNsCDP2FeugzwfptoO4FxN8Ygq9TLd9hwbAQjVtA/OQEugglVVn
VDL0ddIAFNCISO66BPSjkdhYj0SdvhxGdFjbMf7eC7t/pVG+ZmRoniqXmn5VlnwfDa7cjZHNg1zp
5aNmZPvRlcxvbafYDZBPAntbYI0QSwKuhoRNLc0KPNTH3hXRswlWHISOYnhxTBxsl5q+Xd833QLZ
vjWmZyuBx3M3Es+E/jNoV3q3TUpwTrTKsJe6rYwbwGRh7max6JFhNR3BxSpetDueVIj07ZQ+WPk0
PSZUJ16iWHuTkCoJRdR021QJsq1wQT1Sxw+txtrD0DtZaMVFv+c5tKekLo2dqcViBb64va0yPVlr
A5yA3VbQdQSE6CatEIATk0IW04TQilPl7ipXdbwzR16tRJupBaeT8KpcFheIkZkhYN3m75vXfWIk
PiiZ4pRxVlwcwDCXyLgwTb+UzIVLi11Oh87tTyCHlrcoX/NbY4TbE9ZDpw64rVs6uVBGB+MDSk3H
so2asI8tYztoimwkpChX2qTYoROI3a1OxguKPoVnQY3qyWDqKceZeOPw4nXtCiJdtWp8o42s15Lz
b3HZGI+pgMBsJTi/QNFFBc2EyJibvR2WldJCfcCamNWoTkNxplnpo0oPk8oiuDtw9Ft6mMSw2j2k
QE4HxE5q4TtYXvcL6H4Vge1yYPBzTsOpRkwrpeMi7CffioFqx2xK+lvDBXNo3o2GNttEA4UiI2Zt
CICqZ+gzPqFw2561jDq7sUfiLs0kfxbnGgozG1O4oUEikYVJStQK67wbd3Bc6F1ZHejX5hSSaUoA
icNp3V1fYrM49Vabb3Bxk5XRymahq1wdJWXdkcx/WSRKwAiFydx1359vIJ4WS2c25fnwRtO6TdBI
+IXqVEMvwITORa/zc4nGP4jSBB738+b1Bb34o1UgpFZVXJ6Ji6pZwkgoWIWIPu/KDWRUfb3FFcf8
IJrhXJRkOGdYwgIhFWmb675Sk92Ba3R93erSdDxTgklMaVMdXL9wfalALtF6cxZDxv/QoMYcoWOz
BQ4r2gEwqrXubkqn6PeXssnG1ocUqBbIvuVbIdgqL4oKKALdBvZQLVAoleuizN7Aupxl7CJno/WQ
Yx/QDPExAnwoClAmajwJZge+uHLaIkQFfmdn6UrNfkvMhTeKhKvldCfsxssyr0iOqb5NAHGPqmeY
D7jmRpVQv71Lo24FTX20TKeQGqlnWkEcg5iLr7nytWOJX9YX7cXqY08z2bZukbHrDZamcA1kN2k2
eBp5LgoJvYizsxNW6dXiB1gYHTJv5gxemtzrGjRONbWwyj7I7fvYQQVgNpHo7gd4q1XOj955G/J4
BTeCdTkcXfxwxwpAL4XkOjAao3GSiwE+WvpWRWjNgzZjPJABJQrghux6+N9MnVdzo1y0tH8RVeRw
KwEClOXsG2qcyDnz67+H96tT51yMx56xZQlt9l6ru1e3I/SvxpLvc/Hf9nSU8H2Va1fXc6fL/ynr
R138/Fe1zKU9x3T8TC9WOTtMoCgHdYB5J+6yzVCcDNZerM7deOy1zBkMLOaMf20z8O2fllk5M/4H
YvcRGeRZdf/i1mC8a/Py9aqp3Un6h2SodtR/RD2p3Fznsc9srvXEEw2l7a1o9ysvVwAJuekxhrt5
6PG7YnzXKfoHXq2E2iaSTjWPw2T1fu3onDq2PMAaEf/y9qErN3LLa44gWXorMcdbSXLijRpMglzM
P0odkrd+C+XR5PhuQiVJGjhR+b0kX3oj7dTkqyiaQ1uFdiq+ZJqBxuWm8MZo2HPG9M75/AiZ0WNt
5NPnRLjdkApof5Z9T5itbGR2EX6KCdlY2wIAtRqUm1B+K/SOpK0hdc24Zgujjo31g8y1Eg4lD7qu
zKw15a8pKhZOQ88jE4hhnDMz1ThTFR2i+JWAdNJTuIQpwTRy+axKspPBMlu4vPa1slvDd92S9mVJ
J14cM21hrmo3hpK9Lbex5bGyBj/pcZd1npqexuZ7bd2BK7hghUgonl2QzfIj9/b8lTLUu/B27wmN
glFUa8aK3Fy09dpFpxvt5m3oT1undIdj3J/+lIR46ziZsFNQ8lZEptlyigH3DlCUePROlQKLeLRV
jl6Huj2D6SS9rf4sKXPfvhtTiVn1qyL7KKKQAONv2LQ+horMgkHEaUSgZoRudEFbHGLVXSsnwYzl
GVXNNHqa6S6j09JZMocGMA/K0QTCG1aTWfGa5tch2q+q1/0KmsoRgevlEXxRqeng3c541QfPaAFI
d+tiS7ErJ0f6skZ+UvWTCinGyTm4GKK0zWEt/S67kBeGY0bfcAodMEoQBW9W6AW9bK6ZlLRxedGH
szmcJ93ayaiwdsa0OTXqPyGWpJ4Dy8qUBTOgw9EyHQZalNkTBRscWckZG943sSMvrpAFYnPvWp/4
lTF0mAPjQmiNaxbXVKPBAx100oUstzdLem7w4qtuihSMf4iLhtbnligAfvH8oshQnaG6NkIgC0FY
XZl4nMd/dUdIV3OPiClTH1Fzbtbb2pCskXorx27zTsIbi03R7v3CWxjt9O46qHZpfjRMPKq2chkJ
Ftkt2gL2nzwLYWiHzyup9730YsSkOB3mlNj0oCZPTf+BF+kVf0YD3u3T/KxROCgm1mOePge4TSxR
YAI6qwza2VZy7YQ/UXlShUfPpHpETJc+iLvskJ0JxqqFY1L/62suIEABCjvL7bM9jA6pbnZo3Fpp
F6VAAzsS/xg/1fSr9aUzKQXKljnbSm4PbPm6sFubg4l7geDl9KzWMcwIA51O3FYUSh0TC/gNSs0u
AeyY2TVBrABmyWR5UTb/g4ZzhGKiNXdpd5hJRJYxMCFYTXwMHD09bH21GW+iJtzCjq5qRUO10+PA
YjhROwzwRZOvq086qVya+FC7z0HEh+UAiNWPt3i8dGR3ZiRDqv+k6U8frmXt0SyH2cGM/EE5WvoV
z4Ye78XEXrvKJhNnLe90eez4Y+3F863V8ChJ8yMYjt3MpQy+FjK/lQJAiUt8bHlukMXEy5w666Ug
pxBD9QlC4aJn7qJ72ueYBkKJbN+2cmdjFLCCo28jYbpm4BIYxGsY4J6+uXdXsG1lZ6VB0xOp6NI1
sB/o9U6LKMC9tLJJjutCTy5PIkjw6Jol2avuVLl5XO8M4OweYY7ANze7hhsasm4OCByLIizlPD39
Tp84Ub6IR2YagcQGVhA2CdtHMgVVT+v2w7wbZvYK0S4yW63/rcsJ17nDTAhm5CWTR/Kl+tE3Txh1
zIvN85awPOXZSw5jlJa9zAeebdpB2B0XhuZNyq9eUBmsNTtsSXeile5yc/G6uvUMKXpIyhLtaZcK
g0plXETtzLmonY2J52PaxNEFShRVTpONh5D40D2QVpAvyDDZKG21cPsGCbTOescJQbJBKXHBQfER
Ra+qeBG7altTlt829LWkqvpqCpHBdD94TakfVxBlO4Gz2+Gfs67KsTS4qefkqWuamJSFck++RnjM
u/rLishmNQRm60m98+ZuZuQ0168N1i5HNR3BIhQDXaSh5QfgRRqQivUxf0fkBRq0yhQRjGHo6nGe
n/tRI5IxTHaM6FcBfh1Z1Bn2dh4l63xUtAU5RMttSAikxkh8/6pxnOYF6iohdUepv8Gd7pIO+oNC
HjOLvfWvipI0MNewCrTMdDgKOHZR2X/VQnPF/+azWqPzdqDqlQK2QIU2LMUWPEBKtlbehKZrg/8+
gK99zYX5WuW831O9y48xeLhGU9lrnDzpVF8YN0QRPqwEkjXfc5aR43PNFfHfWsWk0FJK5dNp6RfB
bjlk11Em8+85VrebjlD6hCETth1ptA41d5eAYKMlLoF0nQCObIcAUSUcUVl3pjYfuDJS+B5ueCtu
ApxihOZxVhfVeFBgj6LYV2TSRiioxgQ1bDbokdtYyrsmDkugmsbXXAXCepfi517cUxFUs4tYisAS
2A1KDUz+FWNnPUYvcnB/+pesRD6uxSEyTmZyFPvui60YZyJV5PWQ5GCOsAT9PwUIkCkQWw51Eju3
ZFUp1H5WkFXBXwDeGHMQjMiJhJ8aMwIZzq00XcUUdhp/rDwmUxNXmYk88/FV/mg2hKXKvCFnzJUJ
+ot647HFNfbKyApa5p4FLRCliht0+JVj6bhOxTFV6iPJjN5aepEenfmfhWluw0xPkyxTy/Et4fN/
nzZLfgKGP427koMM3zpF7PxGX2+j9KLUyRbD9pHo7UfO3+OgX4flXa3ww/hpteZZGaN/jc5dTNSj
kDzL85TfR6GI/GphdRCIZI3ad4vMqM9h9KWYLbbkJWMUnrB/hCI3SJ7ftWUlPjJ0Fi6MVeKSuTkj
yKBPpvjD3LThmHDcgZJqNtt0nXVwBlpr0sHdsgJ6JdOsYj8VXFwtVrHJMHsm+/Wgo8xn3GsXTx0V
JUHIQMYTOc0ckyqBsW7ad7rPvjfF8ytRJ/NrP2BAMLUDsYbTGLThc9XhA9Q0Azl0US0F2sB3q3L5
JZWCvKPBJqNyDx/gZNUhEy5KxhJKt1DGC7ijkJ2iiV268yrxamLkAG9jQT88RzrWX/Khtnx+DCYf
3wG6IcCarvldo+mjKVuuivRszaRlZhOJaLiAbLGjqiPKqY865GgkpV0CpmvdIZ0vmv6aDAVc3lMn
OlLoitmy09O/VnqLW9JrWQsrJhXiIaVY7xVbb/8aAhQJ5l5M3BGH+WOZliCsF3dJ9AO3fHWOn6o9
/dyOaFCWu41pepiwg+10qrPlPa68vvJGxeNcMUofOdpYB6SY7xrxPdFsSfEELu5wk0lw4+7CfGax
zR/TcKzmYEhYmDp8Xk2ewXAzMZPGSkV/FUw3JfwI7z63w8mltjUv1w1qyCWzzXXBDSD/nbR9WLqm
dDRHR9b3JoZJPEssENhgiE1Jv/PGyXBfGuyIgoo3H2sL6SK0l1i5wrwLe2pjlPPDYIfysaEOzJwe
JzfJnZHTjz7Kt3V+pZydmcnV7BKyMN7pgFNR2rq8ENNNIl/CmWZddgRGC7VTZQ4rgp+Lfjn9+d9W
JIBwtWMM04Lkzis1FI/7wJTc3MTn4E2WjgtRRLUdklFWeQRHJNWeqyGV/Ki171JceRyUcd3kLZOn
Cl4nPDrVTnGKo9rrrwYlEPFeWnafBM8y7hZlXVedxPFs4CthMqft9qa75u9xaAMuSUzGk7GqOxMG
UMoBEYi5HizNLztgGFvTDmNzSKJA5Qp0e17vqhER5JopOLQXjT65y5vG/NJ7qEV+1uN8NB7qDUpi
e5MOYg5DPPH5nM6nqceRCG1L7khLIx5GNQvqzYcfD968jB0wobuq8VaNaHNBTOMdU93LfIS9Vsq/
i1if562Wfi6rHwy1fLw1APFJ65lBoMqqmXlhmMDVgEz7XleIbIzQIPWjZMuWee4l04X5zDwKaq3l
tv4KzX+ZeZCkAI2HTNJ4cW0XsnzhRK/U79WwZwtfBJdOJ6Q+y9KTKLhD7Rb5a59+WOmVklXX90lz
Wru3lIhvcOJmQ9IvRWHsleIs6Gcxe+3Vnp4VV4f1ZC5BVX6hdx6S39g4l1i6TH6fXdP0YxSR0Kcu
pagCNNGg+qNd6V62q5ca9OdReWiHp2R9HmS/kKVAlwnEaB4JAoaixr7ZuMxcyL4N5OZR9C9EspH3
ZxuCvUbc/dbnGOJ23Dys/i3qbhzJDg5m6u+QUAeqrPDfdsj2EiBicpj1Q6Sk+74i1Vz8FYRnoU29
2Dyvgi2E9y7/QR/qLOtzAZSAj1LsD+TbYB0nFlSf0X6Uv8U49eNV3w0rtaDsSdyuteIo4T3kmoby
u7x8zE9Lt4Ia5gcqZcu1Riiyo0JEE1LaVH7U1mfMq87KQGAGqODU/2qwtCHjUeWCdHwKYzaKdiUG
UfltbNfNH5j5Km4lSy1cn2VegSomdiFfE+AgQsX//2MhC7CHFI3FPaNYYNVz0Ks4etKatB9N5WB2
JRbeZNGxfheLL1Jqp/mDpycULzwVPl9oQEbyAje5C85YaOWZ9ClZfpMNIV+WLg1JXYv7bWbJWXIn
Iq565J7RafUc7Ne6QeDeP6aZq3QHZXpvZUINlv0UWbvaODT6BwKoLTQvNg5CuGtkNk5MH9sA2pjT
vPBWUdpJ9bs5+1ZnK3CPMvw91rWDBKAySuUFLlZzFzA0I1YM16DS6Y1lcSIuA+HYtTkQ3kXwbpay
H7bDuDeTKXcxN/6Q9JhhA1PjtB4Ut/xAxYQzZaethLwXe2qN1pESoWGBmIpttoPld3IHvOQsMUNI
GWZ0hokpDaN+oatXv+asnJaEqq5X0/lcY5hgkTnIvZ/UzpqXdwb12mspiB9yPR2W0rFIVmkU3ddG
4VqYWXcv/dWNNs8c8VaCGE+j+iTDqe2EHuJLwJJ1Glv1bTQzBqSGnySHAizVZQZ3hr3rZMqzsN5N
OJJwHAxfqfbX+uaC5f+avQ569WOlBQjH4HbJFFRL5CxZfCd4YVdP7SuzfdSzigSKBLVTTo+uBZSK
MhPLGIbEiD/NgUeF6BCzQ08Ko9H82f7+n68rJYiBRdTn7R86C5IuYc9RcVHaIHcCeis6TnkOT4LO
BF8nXkc0VU4aHUPupkoxgVwIKdh1Aw51ljhc4sm6qK1wmagV5sJwhdA4YD3yXk944a6Ku/3f9j1N
KR+H3GtIi/vP/atWTxRNvdnh3baLPGsnKDEARecTRpB50CHZA5OxYX6RmBqvmpuMCZGKaV5G5izZ
7zlw1COmYUThSRD6ziB/tnB5p7BzckfskbIC7D26w+DCkqOABtiUzqYp7ho+VbKXprkp4YsGG5Xv
WPbWzu/Dly1Wo31Oo0vX3CYu7ELlszrNcFJ6WuELrkphHsT5i5bsUrTsGa9ZlQ+jeIn5ijIptryk
ufA9kXAR9MfiKG4jPPXCtSJaubmGhH80uy5ylYiUcy5iySG8eSvdYtGVZztTA5wuJulqvCPAH3If
qOnBN7H1QO3QLSbtLdZOfe+L9dHqnkvuVvLT85MZuaISDFGzX6x9393JxrW6e8+R00aMz4f+SLcm
vskIGKvpSxYu6oyzzwNfYVHyS/IFc180OZ+/s+lL6v25u4vdD4Hh+vglNxdlRi8+QtW4PAx0RSVR
joY+0Ty9yekh39ZxtxSBKX3GYzC0v6WFcN7n1B55opIv624FnC68SES0F0FXOdlRjGkirAOhdq/C
kipOU4jk0SP/L6fBiwvTNysirzoTqM5Mk/7a9ZG1L02dqG0h0y4j4hR5heOeqiw7jlLxKljdckpb
NmpVjgJEOv3ezA2y7BdqJNV8tG1SYFqVQRciS5Ni7SW3xv5HFZIrImcCg5Vs8TXdSxZrvtR1tB50
MmLItCfFTiqu0dKYfhp3QazM+G0yiA/MCqjXYhU2jx9pVrHq0lsWp7hElZ0bytH43KjTQYgsrxRD
bY/lrjnEF+b8M3vRewGGghYil6pHP4Z7ySoPFtoDp05lYkln+gjJWlKkyLp5EqEuB0377lAlmhD6
dlcWD82UaqfBzNtdu5w80YmDsZ30DxVzOzWbu9fEKvQgqc0XccQzNLLa5r1L8l+OZ29cx+VM+hfH
ciLOrkGZiVyFYMH0qOn18AQGwfbKo1ZUiqjcdPRbrKh6yj/UzNpBJgNodaHklGhQxvmp6ZDNknrz
NEXKs1iZQStTNef0skHXAWPKiWiAz6rUu8gvn4hw+ptTiqpuwLWtxg+5hi0T61p4tGFS3dFu4Lpn
HC1UYhc1X6oza+BIVIXxk+Hifc1xTJ3U6tqhcpkN4tdNDjdhJCInG/K/eIq0Q7Vy4Bslme8WS0KQ
5sZd1gQP4zFFNAGf1yeMnmghJn1rmZPticppj4kmFX9BIkBC6ixgOwq5BRAx1jmGovpfqK+IBkRO
O1xEGTWRLYiJSBI/G4RyddNJtiWSLKxM/51tCRaOIPjQD8YyQNxwTyZyfhNVNnoR+ZhquaquU9Ni
z4FvNxag5WEO8SunJ8jyaU+9a76uTeKr2RM6X7Zij5AfG6L7ZDXAC2X3Rv71XR2+ZBO+VMcs12Mn
SqvpEac6WF+q4a05gTA1fq+Y52T9lw2jFYRGZPdLUwYJFPSpiwzziF5QU1J+pcZJFfdnYTFCe8lT
zvOc4PIsxIwU3eVREvrEz5ATLiIP9N8HpR9PvaiJBzWbVvh6xZnr7Cq3o3RYkfZhbqcJ3lBHNLPy
Pg8LsNFYu3TJUntLuEz2as3FvumzHtWegTtbLL/UrcP0GNOZAiK2nVX38/G/D+PwppIPfIi66iyP
inQUyuH/fjCmqIMHq3Kn3QCr//0gJz2o6X9f/59P45XM7m3O+QtRmcM80+wTO0W7KbecE53qjOMG
duUK7bTOiVl/yWr5s5Ly3sa95BGggqvmVJ97uVb8qO+fpQxTkzTCGtKauo+exPr9UC5b1IlQuFFh
1R9rtl4JsVRvcR7biRLtFRMrtnIb8m5b2zCZKBcrQg5AmZd8UXxi/g5Cmhe0JnJY7YR8TV0JQ/mT
GJXTqU058cTRqHahknygIUI5FEITjGN4C3tImGq1/MYCtQjZCcwPoajU48DMz96KdpIplR8zsyM+
X0AVO0nUjGAD4vxedhCEKx7Z8VPS4FyZb6y4mIYSZtqoDDG7jSyteMqLrDwO3ZYTUOkGnULjRrKm
P3rEBAy143lXm/NmbGla9iyokR1CYxuZHCR5Q0tf1DEAtRrohaJh2jicVhSzACzSRZ3a8Sg30mNK
9JcmBbES4cxLWbPXoSkdIZXf+57c2Cy3ejcR6vdKMtcAm/uOeDIhufSEJtrSqu71qFoO8wJkI84A
TuZkMQ6sYrlc6xuWoxp+M1TLMS9zx+zT+ALxd2pEmjEDcXNW1PVRaKQPJqIHAmORng8VSla1rwan
DwviYgcguOYyksNXNxQknUFnqJ3aFfVKgQQQQGQx3WnWV8/N23JTojd2gYqYrqVIIQzGJ0Z8RTsn
6cdeZb3Eqt5mRKZgul35FiRNdLsKSs7o8LYK6YI6IxvQHyr+0FiRbabqyg5CfI/wxU40OGU9PpIk
op/UJk9cyx8wTSlQMX+8z4s5HLpB/FwL6cQkTHIcLflzsMbG60XQqGrE57hfUsFOYia/hly5w6tK
l1BdQABmuA6lPStNEbtkUtZ2kSzf9axD4s+NGkzp8t308XxvrW6+J0hKfeynIXp6db5XReHUFiWP
mAEqTHNFx6VjFFdLnVNf2yh2EaSadyRi5j3tyHkZgNhodjish47Btjo55HXb7gvLCm1dw8gySarm
qCjrq/CVrkNvW5nqhoryY/EsYvO24L+jaOD2IaNE9IkkaJX/jO0IlAnbNWCySus51Zjtif40MjuL
LQA1gnZJTVsQEbtolzJ/VvBb1dh94uK+RNhh42W8nprpjBJpJ+pwqKXX6lRfKrRBuxw2+0CL5BBb
ow5ISLZHuXeskys6+J3RwLEPpdtsPkXFIyf2uLBIzI6wMFO8rnmPF/ZLr+tyR238pT4L6NkmDusu
EOUN7VPdhKoX11dbQWLcPtrSW1gaKsQwWi1GeibZVlnQ5lOsvS/QR6qJh6a5pSl7a3zlggJjSFw3
wDyAzBwIZpCPeqm5TXqcYtFnFy2XE26/eFIQ3nBOZZ4JSRW3ttf/mVlReFWTMMMzPY+ZbLlK1e5W
Di2jfltMsn5EPHXfa9mz6BfK+bNMA018YVMbxWA0LzKQRfaEkn4vVN+FgSgyknf8nr1gXmLady2Y
y9fWYE4o+0umt4QWhL9mapMhEZ0pchJM/ZOXPHszO2dMfSHxI/0rle5Dekr6gyxjfY41qXWeSSmK
zJd0GPZIhNQC/QJC2+pZnEqMwonagE8z5OcxfStqxDpviXkAUcZyjI0VUrmW7lVznrOn1roYUNpZ
p8GLD4Q9dWrvzFKJN6hfUJbjPcU4qumOZFO1MmKriWof4vAf+SL0XwAn/Lpsn3Opu4q+8QKnbdoF
I/MDvspQmYOEeKA9ytQYU/jogSEtAE3Iw8pdJLen1RogjuwcIonFM9v1scDzA+8udh9tM0JNXsNT
xQ800z0EwpRDXHJQ4B1bCR/zrPUknQNjqTZ133owtP4aTTCBRXlQFgK0REQVjjIYUK2TXSf+kn+Y
IlCDh/iYDuvWCYcoPcDJAawNENFxtOzF4SyCafVaC43xGDAfXbIjiFC6/OHosM/Lc55UFTa8/ljh
xqy+z2kA4bNXkHxMDau6mA+KgXxng/Ot4TfszENTdo4hvyg8Zj654zba07d+Z6LMly8iB3aHv66o
QLgetliKaEL2Ub+Jc0Wrk+I0wiWumqCJbzm0HvfathabhMqxUbkSvN/xdQH+4ziV+hKq8ikyvXTI
QbuuuXguwmtnYrcv/4YDKgUTi+3ZTsRbFz/IF4JLl2Js5JE5mBgIE8VjHkL5m3oe828mLnZtLpzi
4RINdq21SFPPOY0xwe0Hg2lsA/OOtXtgYH5uatFNeKtE7ErmKVBZK4giM8PZKHFoE4bE1KQ6gvyP
wCU60ZeMTtkGiIgMUoPinl0o8ebFm/MIrIX3XPrTxT8cnAMQyZh5mwlYu2ViOitl6h6wp+RtiVAa
KMzKVDWXDUkMztOYponatBdjiIb6bGwZieZh+yaEAZH8KxEFPTZfE/RZVGOfyVzkJkuZN9yAnIAf
bMwjYB2eFlonYwJOBndU6xjd6ghE4vaQrTJbI1hTprI0hntpIH0jYf00dMG4+tyqmfIDNbdPpeXA
1PqpL3+s8jtpAISlXyFvbcm6oX/BeHyv6y9Ck7hi/GKVimNSajIs3oGr6/uK15TEGP8SUV8un9Ig
7y3pPmvvDH76PdzpSpRCTkm0Ncyb3NRru1Ma6ZwJNQZ0EdwsU6RqYCXbNkysgqQhJMzQp3xmxHVr
4bFTLopyzfqPFFJaqxxDqr+UGfc6voyGczdgwHbCRdmWNGx46vyAy7+BMkhtC8BO5gpV3LSVT1E6
CRaTOZkby/E5wSOD675GoTP3yi4WW1dPTxYO1Cg3GrGEpdi2aUAeOaJ6qhMWk4wJ+Otcsrm1zzxb
ydBAIw1Apkeav0mrL8+xvXEo1aXx4/BSSnAf6T5s39PobBovI4xYh2EmYGLrbE8lPaPNVpJ7Qqxk
fajGezH6bECpdg7pVclhM+/yHCzWK3qKtX3StHOjvqFbEXv05Ap3m19NvoWvdYOBezonSAHI/ryZ
ldtmzy1fJ9mx7I9KHcSMhap2vT7K9in5hSFYU/My9hwhEgPmx46rhCpOmLhCxyr8icJHNjCw55nx
LZ4WkPBzlxyz3i71e8v5AP8ZI8wK2vog00HvtOxvLY4DmgPDtZRDhWBsTclGgIXd61bQLZfFOnet
1zSENBx0TFC3epLVccwZAbGCpgsM4ZRKQSb99uVFnoFvfuPwLcEusLqCusvheeocVOdD+jLXPxdz
eVPCSzy/aO23pnxgk0051evHdiD9riKYIDxH2Snp3scRxvG11JhX9FjxoBAgxSekQFHxaMa7PHSA
HLdkfI5rp5ShAIZzqZ0T6Sjxpo8/WV/szfkdc39I0hE1U2nc0/DIBeCVhsK3NGKc3nyiLirZ4LZt
PkKJwAAkRe7O4li2mG7BuhuBzfAab+D+kSsM/z4qV3N4nstg1p8H6yGM36J8mZRbUp9T1S1F6s8a
WdJZFl1NPY8IcJoGJIwCZuOWtoG7PaRWZDqLQk00uhNRr6l6VaKPPH+XmSM2maZDKSEUfjYFovVQ
SuhHRvQOdIZG4bU4nk0Ze9o9Lg5MqihkYuo175E/GP7U+B3JtVV1LeTTojrA3zRRGdBCKP81A8/L
q+TXUH1oFbM/LyU1QHfqVgQrI8CdL1bXoTmftPKod4E0vswN7uUqdoIZ0Dh8c/gmwe+2ftgCHsl/
Y/nbzW/oIuIeGN/vyeuQxG21pNVFUEWqjpc5C/oSjlLdZ+bCSeqhNV2Ml2l6k1XqNwCtrwb7IJ2a
DWvL3C6ZXuwCc3bV7fWBvOl2uVARPIfmtZTuY3cqWm+tXgsB0V8gZm5hHkzjoCGsY/huh3nDWt6W
LtAuCjt8y0ByCeXp5SJaiZvEBdTtwXhBuyVhiJ8GugTQ9VWzyAS3dpihmT+b8lpYZ1M6xeHNUAEC
nU4+zclbw0mQpKfF8Gd0etiW2VbN0BdzZRxw2hGH9Sz9hEga9C8ldLDll8wnrnW6XNXlUq9eal3i
8V/B7ABYqPzHpjN3vEWP3LBLDCDk+lnkfQhvReM3xUeuHbua43FfDX6TXAbUN0r63uLSJmtMJzyM
9igO3hDZFVKv+MoBnSfXVLlK7RH5wDIF4QllFdmnuzw7J9B2WqDMX/H0iWYWLSmPainvy3yxUNZE
jjI7mnER9RcLuY/hc8FE+adLPrkKiAAjweVV68U1ET6H+lz0B/Haigfy1Rb9BWXuinIS447B+pG4
K9RNgwTw1iWXLEIznlxC3Vm7SyE/tVgND/Ib/tKRdJySV1D7XVM8+CdJv1tOkebA2ddWvyfGq7DB
XDR04W0lMTx7yjhYOV4oTLX1HCbmTidwtTP9UD5lNE+Nsjebuxw5k3Vt5WcaR67Sp1IeNW1Xwv3J
pPB5xAFUK9Ka7hRagZK85d0DzVUXv4zGfqnubfYXz9cxvkrL10ww3IRVYju+Mua41zFTQx6VMYnY
tk8oDvXqpKevanowSyrGyp+z5zm/F92nPD3DpSoqkC6xF81Lrrywt3fzczedM5jYVnxU7Us5/zbR
E5s8BGKDSl97KuWvqX2p1QJCqNEcUhnQ0dBp87vETct+0EL7GQlfhetC86kPZ7XtXWbKcKcpEKJd
TQjhmIPwYoJShDjCzJUvLkGpvmSWuW8JMQEfGWCjqSKRv+awyD0BiQ7awk1oG1bc0RJqsueS42W+
VuaV97lez3nqCbND7TGnT1kOTI/dyUloXNUKNtP8NX6jqqkh9Y1/ooQw2XKQzdTCiWVMBG5NLTOV
btJ/VNp+IJ9ooYFmLZDAV75sStXsjy0r5fe9C4hnw/hEdgo1lsis7XKbccBJ/Dr1MsoP9WjN5a6o
7yvCS/PSFR+R+Y+Dh43RMN8qSjeOI/SviFPl8WnOfxXrxlaCOA7eGFClj+lvicwRXweeZ9f4q3hY
wADGt3X63LYT4xDBGVs3fj1H/qA+KrYW6bVvXWNEcVndKF+w789ZhLcp/dTzfYwBqqxyWCt/GUL3
2GHlsauqEuSLdA+7d5X/jDXXRKtTZ14qUaxtFMV5ZROsnzOU7IkPDIh0z4BYZgWGTkQf5uulW6dk
0n8CUKSlXyXfI6qE4tF3xyk91taHJTkGiPR8F+YflAXr9Btlx7w9iLgR0jvvCARiAXhWKdnulCIf
VELm5P8fR+e11Di2heEnUpXylm5t2XLOYMONCmhQzllPP5/m4oSZ6mrASHuv9ceiY0yWOQX1dLCX
A1eTyn1pJ9abIOi49G+FChfuBee8Cr8zvjBOF0BPwjwWSrgWtPT2MqmbY8RhQ6F5ik2osPZEN+35
CeRG29lBvU4RGtFm5ob1p0iDZyShI7QU3/UgX7ABvBQKjMF3vmaDmWInxyaFXeT1ipHKWoFYTpaF
183mrdWQct6qeRpOKdFBWmom2rJF6g1qCeSAsEeG9vnqDLGYKuTWFNhU9py0B15VlN5V0CKwaKV8
p+ihDGNa1LzSoRt3H3oThU6zM4Dw49qZ5A8l3PY88fUur1eWHCxLsT1E9a2ajkjZWIh18VbRADty
kSsfnfLgkJd9R8nfadAac89Fj9btCFssUpqf75DtVcUCSrvVgk4PPDBgLfIWBWvW/KJkDhQUGLMQ
pWe/Dfei/UV66zIYAFhmyPTajyTftM3ZvFCTghgFIzLJt5F1RWrTs2MTQHqS7LLZJ8msSaabom+3
kNhdk9J1di21nxFrA+4M6oQJQdnMvX1QqqXdroPsVL9yugZNx7z33Z2wsyV9XyL7qYKzhgS/lvd5
vzTIcKmQq2WHYrxN5V3DxcxQXSO3yQ5kpTiU5ywScQUs57+Z8UMkc+ExhtV8KuXdVsU8/vMPVXKU
motBcrQsDmlzbqNTUe8LbKd6eBGUwIy3otiNCFB5XD02uOINGa8k7YWNc2A0qd/lN3igDABlKkRB
plTciVlHeYmI+Es1FpocOXKthe84x/DmKg/uLkTbItqxuBbLWWFWOgKZpfGtBxSHbLVqL9ItwF0Z
nQwd1uDT7B5IkVX1PibTLCGPh92kbRMsVYOrf9g6wt9/nY5eEUM/6ErVHzrMt5Bq40lwYk7HjqNQ
0liu17gL9BBuxh3UTYL5OFwzN0BR29bac7qn1hYfUTK9yQIhYJdJA85pTMUjAyFiO1Ru+QUqTqfL
JacRJvew/J/B/zl5rPHEjDTwXPXPTIbh2qNGj5K/0d7Zw5nJqm9cTj1aTWcAK8p+M8pTmxmoyS9d
TLDDoa+udvY3JuCHn9XMWMJUPJTqp5vOjYTCfZ0kDGsUp1+TAeznIIqTUi41GWkShOTFFD9Uv9h/
eM/5d/gXu2nFUVMMAhcSUpy1R35svY3TdZCiizrLvosD2ZC4wO89M776UPsn6lGvRHGxBqmL+3ug
7ETwKIHB1WfHDBAfLbZZhaBV0Oh/vAu2Z6w8ZKpk3hBx1DMH9/E/uWt4REuxRGyaUVT2lihuxswy
G4yNH71+eTXig7syfqbRm9Qj/iqPdk6FHhB6sFrMtgmZJuwebOM6Ma8Ye9YVPkFzOHVU/7Fnf8xS
V1yyy8JgzRjWP4OiEZjMuoAHe5dkp8wrOXQOdfdsIa6yaDPgERgxCZ5r5U+23CRDdl1tJf6t+pHK
F7v78qfnMLwVxmOWG8c3hVKuZjvZq/jHNLZNsA2NjRWtic9B1JCFm5yrLNxUJZr2rVEe6MAphZuM
DpEjDZs00kJvmzfb2HPDSyNvwumZem+g7pH+ocYHu73ptqsWH2RBBaprik0iXZreqYqLYOTxjgUN
hOmea4cxThF3bD2YdEwDSxw84lpODz4HLNoNtVhg0FRMRxpuo/pkqBwKN6VHeiigIaGBl3RH0Qnm
hxdgeL09DrrLzSH0o1Szd+ES2SISHcN3SNBmFRvDv8wLNzHakOUYRBw+QrylnkktX0dSAHlxINTD
MYtZKH3umsyR66MobqQ8sCtnkGjoVZm7M9lfFzr9CYQoVVO7KN5FoLL6ecgFLTxnuK04rL2CswkU
9RG3V3VUcA6Id2GkyxXSj6U6kVpl/Gs1RPgLqyLTr7h7FrAwGJhvd05q5xth9iuGIC16qjb0JvIK
Kkq2WcradDLynUdZVSpwoVLErq1t00XPTW9oi9gi4PNVyNXxYA8Jh1DGlm4nSgW3MhapQH6T/6WV
sYRCrq6W1LBgvxHo+ucRDwgeMn8pxHdNFZ7ypqP06UgiBN9AnC6FsQi3AGSB8ijBpy2ahFJst374
yVQH+901iwf9uLTISvz6wKW4Rm2+bzmvHWYQy/9SUoTc30X2r4f4wIPOoctRhKfC60AvVn7sFu+S
QKShETxAW62YNvT5uS25N4hh1lzeJPV1bGW8yNw9TpL/UEy/gCVaSMimpF/fjh3CuFZlpi1nMKy2
zy0eh+IkV8eqp4gbm2lxmTxsYaeI9Fr7wjzUW24lHwc0rT7deLhnVUDjkfAw37yV4DgjbJzZj0uF
C1O16rWpmQg2GUx40ZKYCCz+1xuGdUjxZScztiIPKTl2+dx7U1rWHB94OnalxKdPM4KMR6dGvcp8
VryXLZrsC/7mJYZexFEnW8xK0QnBd86Hs1Z5vyLpZSj+mspCN+ve2+5ajq8Jq2uhryLjJYqfeNaD
PEtwvDHOnGD8zuJjKb7a8iUntxixKfAfD6Cba82x8tnR7mb6NpISRcFDf/BiaYufa59xTnATIIK0
geIrkDlRfnsy16MsVmiTFrGy7/RjMqopclhcT0gARoUa5pDKU32l8jiASVHakFgP+5Q06MYC7lpG
R90tkHwtQNxD/Z9VbcxUXqUpofoMKZn+QCNQwIgHboZZICncosTfu2/KSxl+GRwKOFOY+pmmG3rk
yztntIfgMkDunvLrWpWoGd35FWeRQjInnAjbG4bK0UHkEWhuCKIUS7T+vWJ0cHUUrJOw3IRRdMoB
Z4Xx4eMRW5J3tFgK7i3E8xv0ZhC71Yb/PyfprEmAXAQCOKVaNTYGLb9ZhR9d+uzQfpBh7Y5DtIKQ
WQY0mwFYdOZe7c27SaFrCdDZgn+AgwOd+jS+VjzBibfomoOIN1l5GpLNYPKAvJnlg0V7iyOL87Io
L1APWGMAR6hDK2ZLTsqIZP1I6b2fXWTC3iigHoUhVqMcrZOG8A2UNCb+ZiQ+ov+2UsnJm4eYNDjw
dKuXNXoxD9Z3Izuh8qysEQ17t2rtzym2HMUk4ghaiVVoxCVo5N/d4B1F7q3bFEahRHZcVthQB8xO
CX9cjijoa3hsR/ufLsx7V/fM/X69HUKsknmHpY5ckrYL34JgwOFGeWodfBq66qRoWlU0Tbn3o8KV
F8bV05NVoVCxjH4rgf5QEH11yjHlXSMuYZsWCNOtvZw9BP1mOaqJDDWWYW/5i7VOo0hWLredJgPg
41PVg68ej8hkG2tTxYeIlmz+1qaYfJR7bU6Oycxokf7eezQQv2hcorf0qcHQDiFFfcqyY7JlbEtm
khElY76sKEbzyh4lMzuSpDmzQ6K2JUfpvIWke0fGLa3nd9Pq65L5LdtqnP+p5O+hGySLVR/pNrqo
RCj7upF3oy5xXvesde8JSHfLolaljRNUP7JcYO8gHzA/KT52SStajr2xaS3y/2p0iggZQrTUc8+B
Rhj1kIZMhQwJ2ltRj04AeynnL4vKRRFduvanFaghWQVGgTRP49ZhfrdLy1nohvprys2eE5LH/Kcp
+BwLl8mujo1HJY2rptFIEFG3usop5bGwDki7Z6St7miGrF9ASZVqrOtGoXZ0r8x4/HCqZbpqGBzr
+ZXE6tOzMYE3Z78kRizE8G3V9bKUvYvdFqBsNWryT4MkLqMtWI5nq4XdHhBgoYUWHYwO6fuYHTt9
dfA5kpG/a5xIlXWfnVp9EjkzqxoGc2e1dSeubFrm28amly1wAgJGsmHlxR8juo26vuLt2NDuN2mw
/QF+Ni35IE3sOEJjlg6iesk/T/2B7tclNOlCJMCk8K4G1mWre0Zd42Z/9HQsU3NwOsGREWLHb0Pc
p9JVmjlx41cYGrlutygfdAjADiEYZWLJrYKBlNvg0EOYqHCYcFSQXh6XvlqdLeVe7LnBwtzi11Tx
xO9UDUMheoBcMy9Dnbs1ql7P+4x8wgPxdcYigEy4SDWeqn4XkTPp2FGkLBtEsFnEqyV6lOlGarK5
8a15FNGb/LheczTHU4KIOOnJF+lNF3yc0AdU1bJbQg1oYKY5ybUNAmQlOAoEJ1R4EPJ/jO1k0amo
/RArqrYOb/SZMNcHsb1E0ZpyljEsLAyjX9nMxCkXiadsmMqHLN52lGzNMnGfFtZlkdrJppdNKrFs
7ZtYS2emtWacB5XQlwfqGvXcqFhw/eirjTjyycjwwWGu86+inK1dIKPVi/haDAN7SX5ozRvoHuei
wHpjZfVB/xfUxGWy9TKjyztNRUQZW4gpqfaxEZZ0DhrU37rgtNeaCi0xeSX434CxAkeycH1EX7Ss
8dFUfbxKpFUlPTWml4iLQYeOIrkMElxUB4N+Ou4Q7VxpYvGLFcmRDcL3DGW8oGaTSBtbZkABpAeg
/l0wMGfNO7LGueB3odePlru1++7Fj5jOLcrXHgF1Guwt/1vmOkySZ1odIyNnZ5QiVFzVPRFQCL5E
3+X0lFUHbA6qQqVzVDqq3m6pczvazCMBLdgmFBYE5lHP8MNN+Xc8ZcVSQqpMYpBxLjM86XgeshLF
rkFIhPied3IwKjuFECf4uedgZ6FCH8C9nO76lm+IqTIkUsca7nH7QowoYcQE7kHHXeEm/qx7ySn5
jtiPmf90hnLUSJS+nnL9WzYIrtRJs+Ljtil0Vi1pPRA34802GneKJs9BLURVVEUEZ+gYWEwrIt3I
HePED4XLX5FiK4h6cmpyk40SzJDtRIZXi3Fa0mOJEte08eU2ct/fiEnb2hZqzyhRuPij2CWejMqZ
MUJePWgIYyG5ZAbgwVR1h8uywRi6ICJowUvk2hlmKZS6SuFOTeFM8U5v1S9LJw8rlYiZqjLrMaYs
L6uO51mZ4qOBhtMG4YwYPelKXgjs66GtYyNJf9L+xPj7nbJVKd9T92Gl18wEAZMPUnswZUQHidw+
Gx9XYBm21WoApulyGxDFiGfmbXxMqSm2Y9WGVGORxO139jUbxweJrPtUUQ5eL6lLo0fxkD/tmHJu
7ZP3zqKHdyzVlRZqjzBVvzNVzHAzr74nVe6AIQ7Z0qKIuq9oTnwSrVh0MntWNA4fZP8slIYALTIC
zAa2LMeyd/YZTvTh10ZBFtS/DZOPMGCqVMuZcyqnSt+wl44YFdg84kAAgphiKY+8Ql7n2QuN9ABk
QCHeLIA5YCB/XakB7k6z/OHp1Nd+3QRObVUPPzL1ExitbiPUUmVjUw+EjNgfY4LCJvr1jI1sDjx7
71F5GaQT1mzDPKnmeWoPoZ/8kyz5lVdHwaOmz8+kkHFWEYj54/nDhvQHA/eEvClmQDGZfqKhO6bl
eGdASFrMdMTzsqyDljbOpDvooqz+PZY+cBY4Qzid7JDCaq9Y1x3iVNBy42tILvS9AiUmp2wAEhzU
hahq+JpbP07vhhYeKhm1iqqnbxYih/WgyS8lVPOjX2doEJCRfBEjpWn9agj/DCJhq3KdY9bgiseW
+WaNezJpl5SGH+WaCLHStAnQi5uXPIfyqljN+7FVkR9Q7tx7w4bEWuIKkhgtrww8YEzjM+Ku7Af5
Y5gUk0OsF47ph1s1/ox9mqZzb2i4CNluuirkyGjRcMcxXtRCH2EMh9dosLfC2IRV9a8ewveasavN
XxFNtC0Fs4rKY+f/+e29GLdKT3X8Kah/QCxpHnaSkpGnLvKdPkXHAnWV2woyzEm635LZivpArp+5
rzBbRwVcmhmtWoOEoFjIH6Pub9LE3JPkuss9CpExdFrt01dOoXQuyn8eKGvdlddG2faVPx0zzXpS
4d0gPjWQdPXIoGuCwQqjTLFw0rPSslJbFpdTLcnPQCNTeQzbckehx7LSYdhaYgn5zqwF9tbJSZOb
VFCZTGDkhMTfS5Z1BQjmORoePFFeJOPDxLThNf7SxCtAlinLp4S/0LWVjdo+M46qdNYrl7NiplvQ
d5eg6/xrEsBxOpgJmG8bNwxvhHb1IAXUVbilHn5ZJt7zwZLwIAZsjp30TIdyozVgkfhKW9bb5Kxp
IHZTu6lZNFK9eQsG8oqJpWotp0vYj5VhbdrEyqSPUZJ+rIilXZlH+iiNAhZs6ZkR4IU7Dyw8Km+G
HH/5fbCS8k64YWQfE0U9d3J9R1/o5KT9+FRFjys5rGCKwbJL0kR8NxrRT5aXrtsJVhpko5ALxlJt
vutom//1SnxpO4xZ41iGjlauZZ3AzTqtf2lcrod3Eoe9zjW0q+HdY/6mSMNlSo5IaC5yPoy23yfz
sbVs2ltL81JwxZM/PvNg+J5Gm0gGaWn5B81/mrXbyyde/CW7NJgQ04EunTVytKLxmsU/kjiEAeWe
/ras3Lrd++YmKS+yfQz5CrIbxLuy3VjhD73JeLpvg7aXqda19jq456nCVdarUBn5vzQQ36P5r2LP
EAzCJB2ALbU4OmcLWPKjTBjlfSZPaCRyJte6r/32DDpE7inhLtGtuz2qb7Hu/2gdFxW34b0mApLz
J4SUCTzhKLX/pUeNTtJY8CUHdKsrlv7jAVYFwWFUG8qWtmH8GmD51fNIGvLAvLZbTvFPkZCXsq7y
W4fZ9Tyy41ieo+ObQ35hsdEC4savMr4iopeCjaFwdTfpvRUp9mqp/cp4FthmIaSMll+sIfhSZvti
o3bDRH2QO/01VThzyWAnYqP5CELlkOhuMx3MadXHF0EuTPgygg2HZpDsLO02Di8ycA6TtE894N7f
0KZxijjrHXmfOBZlTIsjXOTOjq/2dIsGwK+nlRC89S/oLp73HqhEOyByMF6WJz+m2E27fW9vquAI
ww3jTUrfOlQRJ/ccMGUnkK96oOKtsgz96VzV0p40u+kLN9mwUHswtmA0zqM6bCDaCGei04TkTaQo
1hoPCXkyL2yeUOaJt4ITjoct0dqFwR4uH+PiBMd0Yy4CR+0zi2dzTSLWq+jkX7nsb/zUOS+qSfgH
IRDLINnr/TrWVjmK++JSsGf678I/m+ZXZa6L4k+SLmr0Ruklf3Qna/9gArToCB84fPmXwuMbf+sL
DrtHormpdGZGUsODOdA5tIsHZBN8j+u2n/27ehKdyIijB6Qyl9RwkntWkjwsSCwoA+Ak4V+sVHVr
pSFcfOGM2XvgE8h2NA14GLcaUD1bEHZogHt3IjpAfauC39p0pdglba/BYzJpYIU1ycGm8pUE2KiK
YEQh9JCVS9Ye2HUJZ4CORIxTaERVvKuB6yeHFIprXsODfd2upmIfVJdQOTUyONdGKpYhSlH/xs/s
66egfGrSq6Ucw0Zq1FDhCBQ6em/IP2yIcxtkZCJfL55TfgCJw/wceU+rvxsI9eJNFW9Q6MjGLRTf
UO96drbjJ4ycpFxrPEYEY6njqYGhVX8bRCOQ7OROoYlpe9co3Ag6ztjBjEjZruNlmkPQtdM4Tnc5
J2AfRjn88JjtYkJ5ClTcaM644jFotldNfpq4xDL04j0noZ7sYvWIMVeTD5ZENvVRf5fUW2cdA/+9
Hr/wxcN1rszCdjSkdPZxqm782lXgNxivPsTLQvxqqhNqoqB145doDtd1JW69dAnUP9UHWNGi9Gnp
Tgl+J+zwQKCfvCAm/GH52ob8fi4eXkNeuKM39yq96aS/lGtgfWHuhQB/OlFZ31P0CP+SukVIwFE/
IgBhn0pB8hYE+mnJFnhMy5GBzuNovohH8x6VSYq+4C0cSeYtpdTJjL6D/84XjYxIzRUqGcAQFEsf
pI0p7hjR7bBuQu1IjzM8UvOZeyGQxAXQdZhIx+DXFHELGPFJ19+GkfzJWze5QXWIrY1tvni9hL0P
o/yzSo1/RqiAD4Bh9U2I3jA5gdBlFjK5R5+/JnYAgKsyOHm8lT6RBaL8Z5f/rCnex2F2K4T5rpdY
CpS2vkYSFz96oUzVBbODuumsVxmlGzBD6DV0ThnEXwiJNGn3gtQRcQ1gGUt7r8v8bjf+cBjLe9E/
9JFCrrAmnAwdHK7V8dgF20LbjwEOkf5UhLvWu0YyYgaEiN/JzHfgMyiALauR2KZ4CtDB2NDF6mHV
9gmi6uBTCjv2UOLtMDLujLL47pMmXCMRpUbQyvAlZP7TUD1tWRnRt2T2h7C0g6VkhB9RhohIsTnA
mviVFymsc3/QUtHSyOuHq16taiIv2bKzmbtO0DLXBWC2p5XA4X+kk9C6pYMn+jzoB3CK0bwN8raj
kTPfxzgw5z+6QnSppH8otWJrG6PoBzyCj0f8lUk67txevgdWy32GD3fR68UJeZW+mHIMDTljjqiJ
/VEUNrjIr5RlFKDrgbvntbY4ohq2+SLLTy2RD8FS/xShA0vQ9Q8JpgfpSIH019YvM9teLif1hheo
rIjEcwycm5aDtYL8IL9YY/Jvle04keS54gc02mOesB/t8nxrsv7o7PtgdJsUyy+JyfEGSMhADttr
B6vedKQNvlnamxbuCn4qGj9KJBAO3yQDH2S7Ia+i7t0mCGEdF4qz1Igpn5QQYWwNy0O8DYa/jZ8e
BtUdwxWwm9rsU1zwwXUQWCv40LhO+/3YvODhUIcEsXxIa+9BYQRgDUyjHFOaHPnowBdyv158yJZ5
FjVgUct4ImcMU2gSkS2ZF9F9xgYhuAjHoETznIgwR9P3XLNegx07uXrY04YRIfRa0ZC+D66hbhcF
HSvJCReX9C3SEz8dqZN6g76Q+MHNFHcOt8eLsIAM6iG6EDiNy8/Rkvti2teY9OdlIdOZc3ODw5Vq
FsQ7+sDJHGT3Kf9KbQINzEWg7nrvPHhPNVjJ9B4i7e1GVOvNhhvVrDke8asyeZZHvbsmSNYRszVI
ZX32IoRrC5IdXCHW8svPEL3XC8wh4KnDm4A3mdfGhdH8tflyrTEydustgrv82EftRLS2AseeIz06
Lq1zGKxw67Xhu3ZMCnIgtW0BGMXqRZqpjU/vMnTvEM9jvPTVLwLSViUtFuUnrgt1uEOB/yYeUD71
Ix8UQvET//jTq/bvXXU3q19V/ZDN9Tj/lkeOC0nej9G/vD4H2RHWhHN2/pSs4gyCIW8nqyJ/5ceT
PvULB+Ijq/rPoXEMIqfU6RK38LPrAb95oD0lJNDNpvAuZf8I/gICv9iL23PcbpPxLUezkzR7xifF
kFzTGv/EalDJIV0rABZ8hWxt0LcSTdvY/LNnIOWDlg81SZy+jdaEhuoKWUgExfsb1X5V1dGM9zZe
aPUfV13cEePn2cM9hERMwUkUl8wXJfoV5kkhRQIoSiI9A/6jeEvaPzn9RnuP4mOh279MDguBaqsv
1olPicswLdMf0X0U9stT/vzqyH0nGSlZ1FwoUgqDNXDT9118yNQYgV2T3aMK0aFefFCis0Gew92v
DvuR90Xy9Y2pIw+xyAJoPKTiEY+Eojywk80qfASQaKbXv21F7ttbkq/88T5He9WApYSdvEv5Su1p
t1kBDHQBx1B7Q35aDYgjRsdIZjp1AQT/6E087N8m5iScwPqj7S8Td2C1XwfFthTgiScJO1Ee3CrU
FtNmklbqR9HBISLS90CnIqL8NUFSKF+wbJyaIA8dkXr4lSIBr/qvZacWUJqTg2JY5DDGTD+iPwCm
R9q/1qZt46DpiAD0O+VgpRkcWgJXlSEM1liC3zwj3oLIvZvJV4qkQDsC7WgLtezhqW6Z5TpVf+yb
V0l+b0fqhCU5WtsHvEZIGGG70IGB4jgGtUuGuVRiDjyWe9KjMoB5u/kTkbKVQKkynPPNlCBz3cdR
v5JAiWv7L2Wio6JI7gg/RtM0a64wlmgRkRNByB5QmxBSk61t/PIhDAKUw8leg+J6Ru4sYxhPyx8m
QqBCzia7RPbLmmSJzJVjo7rJY1Ns0lROF1XLnK+6Ya7X76Od/IBOrar2Ox2s39mts0ipLG17grOi
5grdguSfZg8/QpLxxXobm8uq/pZ1ZYlgUNG+lEHKVh6juEmulicT1ifniAK1NY1wgBBsuG1hHdns
nF5xUEcp6jAbWJcsAbnMjWaj5DFFR+QcZXN+SrOU1uOYyTD3YB/dlXqwQvHfqhm3VEbsikEWohZZ
6wYP9MLUCJ4bg/EVaqCIygT8XDZ+MmOyaUmsplpLJOgJ/7OBLeFDJGquLeylFO1wW5Tgb1SQL1Vy
1VucIABgGB5Vi+e9fXNti0uryl+JAKtsQYdkS+fMlUEcSP39NtkUCrv7zJBrVCzmB+YTvGOKdFRi
/NRBDCkq+nGd6uKl1PUJT1orxpJkERMhLY50YCEI7dFa1BHVXA2aT5HPiC6WYzJ1UY6lRObURDhZ
Jpd6ZewtM/iTEnKv26aBlAwqNzfs91JvJMbJ7qMZ2QmshhiVYjFqdbssbWjDKZG+sGm+eTnqWbnT
YjQ7BArbYAoq5gwSegRZpqXC4yAH71IhvxJkidRKdb19HylrDucDREoXoaFGS4mliXwE2WydjKit
wCwC6Grmk+CAzNt0cAZJCeJqCatT7YO/F5LtpkXHEkjmjwZHUDYNX7tVH1WUd66tz8bICl1HUObD
PiaiwvNGWj/yFucslUwhS/OiFMUdyPs61YNYNiPcT5nSgEYers3tOevO1b5YGvX4JmXFVUl0ugWV
/+GAhrGhiOQrD7MhC+Iv/AkJqWXtfBvZFU0fv30TlWBd5CoPBctdAjyqlRgWgjJ5q6wX5C5julo8
c6VQ1vEEKdoQexXH2S+PaoYNJKale/4v6qZgXUnIh1bkwAF0yqOrSmRXZHwkXUhcJvvtVNfOSYpl
TttRTxjNzXs5aFetuzXqUZQ2Mghrp/pUKswAnpWNLHPcOK3BLJQye7eDhuSmvBU3HToii1tiXWi9
oraBgdTkR4LKVEI+Tq+KyANGVI/tLKUMi+ASI6hawsg8681TVdUdxom7Yv7HJDZDtzaUOXY7OpTk
/ruSspOV6pso8ikhB/Col5/oJdsJ38B3aaqLkSQ4+UIkzICj9tL8DZSDYMmx9fzo8S2U+q8hXs1X
0n2ZmrqwAmkVozXs6j/+iqL6idlY1YMxIrdBWl3i7y5xcsDCgtNSXGawlDbotFTL3JeVujLjQ9d9
a7CfRsRYlcOPP1IbSoJZpisBLnBk7EOPLFMuKVBIfCU5yTqwB6ux3uZ2R1ir6kwd2H6mb1ieCK1u
HExu8yE0LMJx5F35Dqhri+WLVTz4YimECse8PW3rACCGO3ZaTBiBTEdnA63NDSBTiWRd1m8t01Sf
EJvVNthc4Zbyk6FtS2VPtmfPAi9VSOdwlxYIdP+Shhypa9YLspBjbleLZeoS9xBx0laV/gYyOfXg
H2m3fGU49hyIEzpORduiGcRhWQl84z1Dm6YWCCoUZPJr8C511YyfTQufkKW17UoTkhxJhhcTIt9n
lJxEGv8wzqoZyZ/HtoqgEfWfBgnyw0cK7xlgphLKDsEAY1lb0E3F30DgLZpKvBy6zy9k2ho8YLOz
Io4/28pfWjzrCb+UHBldQjZQiaE3NH6kxGHcj6ofBIzzxxaqv6XAmwmssbJ9MqNIVzaMNbJEP4fS
lfn9ERlcFOu+Cxwj2tCZuuwVCO38EcAX68yNodZgZeaUkTFemPthOuIUipSjrh304VnzxNm8Lmr4
RmTiIrDvTFHocgzlITIEM+tO3ZTdVktW07QNjD1qBerAI66Yg0fjfftn1HxIRHZpiyR/L3NsjXSi
71Fe5t29L7dafO8F+YCXUr/1/R4lFxJGgXciuGBHbrRPhYlM4j816IokKDb5l6hoI+t9IsjebkEN
zGuq3C3cHDhXKQ9b9Jjxp7RE8/Jle6jfv5XqMBZH1Tqb2cOTkXm6CuJ6+ZpG3zgwiuHMqRqaB6Fu
+slfjhi/WkKB+QvNDQmjo3rITUSFZN/abh7OUu4F+SLKpzzcZ3mi/ECwbNUf3kRuAZkxiHnZvXP/
XuJySJK7Vxx5GcufxZi9peEptf8YmIR8Dc3bqsv+PP9LpH+ZRxotc+k16PWl1v0b4mMUnCP91TVv
OMpwJ5WckNhrVWmmR0kaHLhcHn03e1h+VHPrDSdfv5Xw7wQELMhGR//VqnzCWE16bAsEGGvnWHI1
XtTS/hrHkyY/uLtXHSaMit6l1P5NJRdKxNZfaFwVTMgBm9whUt3YO6rVZ288vfCiqV885EH/zr8R
3n72bc9ZsyZ/bmOVG1CsSdnhCi/aNVnJuOdU7aTizfuNcvPM82FaHoKiTuyH7HfO7Eboj1ysqW8p
BqP2rS4e4NBpd+Wc1IOTX1xN+ZcFjWqcCuEjakgNVuvLNj/z4istfLZF3FFH1bikhAW3yCPiEapI
XFWYhA+C3BEpW9DFmOv4Hg3xILP7iasQbl3z6NDZlM2u8l+QMNswO2toVNNDmn2N/dXueUswyYsU
mgt9tEI1KJhxbLthxYW7DyugqcMkChbxMyQaru35eMwS4htqsQhYZn0Ng1f+DKzHYO6Ix4GUWEQE
MeL19/Np4etP2hDl4qBhKGkdjeAh/64a/SLK0ftshbotkNCCFreQSyQAjYTC79J+axDdkp+nmq1/
12irWnqGJwvZX0ACyfk/js6rt3VjjaK/iAA57K9Wr5Ys25L9Qrgd1mFvw1+fxQAJAtyb49gyOfOV
vddGLWkXO1kcreTgiDNbKn9VVcsY3HazXwOb2rfoecN94XL9b6qasdqmTl7L8o5nJvYOVbhrYDu0
kFd3U30VvKomp/tm9HawhNrsaAyHIL+8upBPM9SYyLnCk568meEpqg+tiyD5BHGi9a46+80oPDnm
T6WtNXeP96mMtwwZV4Skd0CRjsWItWNrTzy8e+VuJqjaKDbUZtas+Ax6VmXFfuPZIJWUM79HyVoc
19KHdDKX+4ckuIKEkmSGOqdcXiNYHPKs+xhPlgOhiOnZXrXI6n4uUQy20T0k9FDjnQbqf0m45T8j
3+Woi9UhJA+q3sn8Qc14AMX26I0PUO/ZfUSgX+yL4bVmZxofMDgKE17iKrIfFMGYoNJu0xlHHq00
4Po58z1js/aSc+Adocf1/RJUzw7fmJO/uP0/qOy0CSm/C/RGcCHjlemc5D53T6b3OmQrDD8i2KK6
Y0tmF1vp3EO1GxgEwXM1j463HMYdbhpNrPR+i1yWBCxElF28YTzHg8lsydxwBsmErdkmSbCVrdGg
gIGA04aSKciPeF2FecPFNlhUfdt4hbBOLBxV7QzEbV2PfR5952xJ5DHBm1ZbGNnxXBwYJRsmBovh
ku4j8DLmxO1wnbElXbifI/c6X1wyUlvVyHYNajEVJCNwk0EL8KL82YqC/Ug4Q9gBvXKm6qMMJUqS
TD6G0Qfk6e48Da4N9AuMDBNL8QzASfw7AqWyEf7We3yTGQu5PptWcfa6xNb33MRvfXhqyYuomc2A
ugy9cuvO0T6QVPJlUWerecsRNfpXkLvI/5EvxZLWUavnpL2W31Bq+Z+16P/GcAIPnGqMNGXd78fG
e3VokaVA9VGE0Cwq/tTof3d4NpEiU3HYxiZ+Za5ocF9ileivvQVC/1ISqzt1xlOi5c56FPZ8AsTA
yYYNDLxwSS+6ow/R2n86o0CrfV5XbPPaZ9rA0xh8ZB6K0uTLH7ALjYOCa5VG8/Qn2grktb5LZtlQ
tjfk+319NLt3Mj+DcN+X+3hY2bqZPxWs+6VX19tyoszKr1qknIORb9EfYj7Al+QNvb9OPJ8xRcLD
ho9sV1dbVCFWvzX8tYFK2lkMb8o6o/8eCnvcRD44W2zA1eQZOxeuvmltpqKfrkKXxYvViHRvC3h5
wW+hDe/ACzlMT6LLNpjKbGM4lRN/psVl06dghr1vkkw3SAFRcxjazccut0Ty5gcUnyEY/GzT0liR
xDRCT9RBB/m7wf7z4dSESGot5p4KYywr1bY4p+KIf7xU2974CmvGwlBL3wuMvqbRvgyYV51APbW1
eQrqTZsdRLljaEckMSpSiPIowHgKyuI3rh8MTMwZJ9tiHHpV2YvjRB6T0B1KdSCZDZcq7x4L6kDd
/QlH8civbuP1hxDDW0bcqUk04/CEl6fQ1rqWyEUHSnkR46vUvfc03JM5yCPOjJDFVTV8+Ii+WY74
0PX8wLholuZ8TsZ308ZIlh6OHK+oHIaKjSBQ4vA9b69pSyjAxYL2Z2IZPZhE8cAYzPYdY1MLNYvG
WNeGuaV2vtx0iN7nPWG67rt67fuUZuD5DBu8eMDRhmW/wgwx4JtNsGNLdUeRO8RvSNCwaOb5LrM3
dvRhsrcZvFWeRoipL7EKNxkiqoxRCxCqnM0QZ45GfzjdRYj1cFvpW4vbHPYSqRzIxD32OXiK2ycb
f0DcfSUu3zyAb/Lkiji9j0K+aGP3ktF2VoOgnUXfVa4EDTYoP+JnvlJUgzT2DOtc4K5YW098mHF+
pKxZJ7PLUpLey5R4/NeNp1SSfEF1cYm6VdO8u13JKQZMdBcJdl07d+K51eSLD82l8HFI4g3vvQ/2
ZCxQc/WSNNB6dmN7qbTfmhVS6ezK6ND3zHE2Knw4LrNTIH3Co9cpQmZ3XYBD1kL+ULTdzoEMhnXL
bA4GJ7dMTabK333yMaq/PHyDkUqaISmetGAGIa+/JVI5NaH8Gtc9akUNYrTD1TCXX+ya6oONzbdn
S72P8CCWTEafbO9aVqsc/MgQ7WX9Fgy7mhkprNvSiWE0qyY/VFBMRZqu6zsKJXPl1CvmriwXGic4
+FN59Y09KN6hZkf0wcUQhO9Rvh1m5r/M1oGBHgTTf/s8Z1HwKiU9C10WEs6yyjZecfOZoiPZlMYu
aq4Gwpo8+xSWBVgRySOa9vBUN92x0ga+t8hdDMr8bNEYdESE5tfEu9jJX2YdAp+Z7bYkBwz1J0vU
QbKG8yTnpdEjNAjc4dCkpCC5DSRFNOSZnJ2fPpZo7N/GDe7OE3vx5ZC/aGGOzx9ZoNui+8U/a8vD
oF0V3QfkBD1oGVXtJQhM3f5lyUjfqq/G4QScnrB1f/zIOZ8KxmXkvtFGkrHHGoSRYyCXITWNskG0
0wg6odfuR1Y0tu08tCyHNSO2dUxLaReSJ5PtsWScHYzqE8fZYlpYyadbfzvOlhtVBltKmsQE73LS
wRLpL2KWCVzDihP9hvbVDdDDbBiSoPmByHWIzZk1afkr58vVwYwjAL7n3qlwoRI9crQuNjvLfjnV
+5SEF4mY7+RNn+2UL7ryF05riB0mQBKIqdNoN75yuOOYnO275puN4FD+oUnKUx8dWPbc+lhhkfGz
WUsgwdTuXYxgo8ZKWxR+eBgdn8m4WlAz2eEjr35RVSDx1+pjllw9in4jOODIQINOUw7njbCplTcd
Kv2mAU9FhPcUOg6EkY84eIKstWjRR2Z8a6127MIfvkYKukH5aMDklxY8iGMxI/8pjomQuzfkkRqT
vsxNfgvxp40/bOulaCXzRZyUSzVgtiJlJshQOZaQhRKa3DePgMEZVtSqb50jvnFtDpR2kfLz4RZ1
YuaY9cJkLKRn7xWKoSF+dHzwbnhmqrTAdMZyH5Zxvhpa2FImFoS0gUVFDhfT6Tj8nWE9JgWQYAVV
eGc6PNHjMKMD8YjtSJ07sM6yd5DsXIruJyMuMgv4WCQOMCtmUo2Bn4HlUxLZ1q7KtM1IUR/iidU6
VicUOLTwYKxLXuoO8ieAnrWcwZE1unhoE5r9kpT9wny4brVvzGwThv9IrAyeTM2feV7TQucu8+k5
dJodpNc0min2lNKHvBBa6y50jpMTLxR6M2M2ngMjjykNbXathLuRX+UzEnx43bfS7LXk+5WouWs2
VgVH+siYqcZSIJuaiq2hQ7Z5wZ0ltPBFP53FhOAx5rkkLU/HXgYMoDEKPlQb6WkYHgZiHIm/ZLqb
LwXvnQmj3bshZ92AmVySy7uEwRCrGRcJVSG3QW+59gm7ZYoqkJdutw7DnHxF4zfLvBCleYj8FUyf
SdrKSAgUYmd9WVrAM99zxm7h/6uD+MOu8V95+dUJFZ0bAN1WaMzpKepC80xqna5WAvonK2S5NbyI
d5cwvcRydolLhJDKP4p6V6ekRkLHMU13m/f8Lnp9VZQII0qYG42KfhKd5zjk5hq74jdPhkPvtGw1
23Na83zTgE2VAj/kHWMjfdNVAZTP+gfy7kWARK3FNTeZOJArsH4Sz2LmpCV5twbhx4O5CKZ3tzcw
uupnXGdPzbFe1V4JV7PnHJV34leBAkJDRKZ67AFdt2CD4R1n0PEn/o5qWCYSCrv6s+I/vWtWkXy2
VnrJ0FH0/CZ1HvIJ0wexUUPPb2tf6YexfYt5u716WKrmeWC41xwSZipp9l0PfyigtJHXwVyzgg2y
nbMvmMul5R/B0gvFbdCNxFGy2Wn5O8IvpmFNaV2enhFJRv2OwrUAeapa/yEQkdNadzF1oAr27DUn
h2UChZhI1DkqQOLlWA9TLKAUgq620slvYB42GCO99WGgmNDRx6gdfJEwxjEevdpIqOBGTslrnWLq
n4ck6OX0ec9LO1E8munaTV86Mos6+7K9X+Vb1GDzeOtV6x4dPFdTI2k9zqkZwn+KLEnQOt51wu4t
cTiEXrSzYSIEoGx6Vv+CP2Dxa0rjR4quVUujbVNq56Ql+5YYH1vDosjndAtc48N2SdAxnx1AW44/
MvoCgvoV9QSSVerTS4onONeoH8l1wbM/Js8ArJ7MhNHCSekN9htvhf9+78Ie0KnDKkYdbpLP7+Bq
Fv6r6hQVxspkqpsWybIabHw6LsQSiAgj7FdkCh703v6tLIk+reVWp7IiY69P97AnWqK2e2c/RL9d
91k7q6J6GSNszE84l9sO0oNpLuuoPhfZb5Q9V4idVfesIs5o132q8ONI/FWW1x0A9xK3YLDOiY8G
/jgn/okCbzlmjx4QXQz0vN/qMJp06iOOsdDuF04VsDN25ykxB/RNfrZIuLogxbuD1btmBRXsI66O
1ETFyfbLZXwprRdFICFy34U9+QvT/ErQTdQctkEEYsp5qupfSfVtoUBO+N79OZUr5zYq0esXttqe
Cus6Jh+BBu1s3p+SyZKGoMrJ5TNI+JDiTmUPPisTxsVwSIQIf2pMM31zKdRFxxo60ByE/YiQ7a1l
4a1CksRE+m6iiu31clm48VMoqLxIEAjbbeTbjwizg6U62ALeLSrbC9HHRwJBNwZ9zcRkEdcJJfK+
SbLlbJ6V2JlytGI50YkVbA9Q9MuZLWISvBKBNrBw8zcIFdV6sA3MY69lxyq2Y1v5+WMaOummAY71
aZkBoyC+rceUEXj/ahEvXEyohsQMgoqg+SMHVZxNYaO3sZcEPQ4kBpqQjcb+N67IpHO9ha3/9ClR
FaLYReG4UYW1fG6LR9G0r5T2WoqYkwt2oPkBtlgBHhHazsLMEytw9yCicHvbYDvdRhAYxeU2sBxV
s2UNcsqdOa9m4tqAyAfnKv9IaZf7FqcydKTSOTB398N+WYL8YcZGcpfe333lbl1maBTHbrwIkdLZ
9aYySj7tlHE2jwcYTJFedM6XgTofXg93m91+JZITxQ7WnL9Z1C4M/B9EIyXj2xg+slmh+9k6OrMG
dF5zz8KWpNQGPtQJs+++4JkAeyX998HHK/MdRL9FiF//XRI1aUMKnc3cyV8dEfMIjaPJFWHY9VJy
qzc9NrlUXSHeL0zcqXMWBi44tiV/I1IQcPrk5HywRu86e1nBAYLAQ2L6ZuAdBQtkUH5k6bQefEnp
zHiT19S5I99IJp7sPcRQSJtOdCjwnfotDgymoAgSir//Zzh82az60Sk0A0Vg2nAbjD8tJljmJ8v4
F31QBoQrYv8gaYBJFahW5gcNIVkp/+znt8u2tvNElf+PRLazn2M6Dj7nRbamnv2QniDpljVyMC37
4xqqjNtYHyd9L/O3DKokrCEIRagt+IGzaFrZ5LYKWl9ffeq2s58UoGRKHOKTS9ZNNu4zk1+95vRb
my1O4c/KZCotdk2W9pXMRJRTKjR23feoOsjsLfR+PJYlTZUA2v0s5zeJDbIbDhuvmmmfw0i2jc3a
5aozjBc5NwwKuRH2oTc+jH6ZU2sMlYap+LlibRtyx5QMksw+WHbQuINBMaSE6V2dvfSNHTz8T9Se
LJzkLiIApXidcGtjVMQJvSVnNKTkMs3nHsEaOgJBDVSh/+E1jZq7W6JHcdmLEMGCNozxeYvKbCYf
2x4rGoDoKUP6ih2B8RfNlS+SeT1gsBQBJqDaTcrt6JFAU1JEpnc/ubNOygbJkowELobE3t1UJ9w/
dYOp66tzmFnUPzMQjibRxPfPsmTiHne+ssZeNQFGwOa3jx5d2G+0jviBKV+FSOY88Y76VKtNqsh/
TFfi6mGSEoKiRxrIBLVNO6dASqzJ1kVpV8grIRWMDInXpOlwngz924c1KELypYkLAn2IiRwFBKoT
ryR2i46p5Li28Hjo7sV3/oboGjN2EwTHyZC8zr0XXg1Ck6fRR0DLB2VSFVcHliPA64gGAPQa2Guu
70bf6+aBGOG1h3/em76S7h6VFb9l1kNEDYYY3m89AgiqKad8Y9zQue+lc+1otyUfLnPrOPqKtb1g
FKTxsc5rydQHn8oMaVMF38p6r+W9JI2h9zFDzLbNusGn3K8p76ETQFokc95jMKfNWwymPgmGIxf8
GNmZGbVxWH4ogTQx2ekPj4Mw6KmvCM101+Q7vUIgV3P0kv/KqCR3MOL3wzJDn1cUbJtAKsD8TEuU
qNGfG6MBrCDcAXAJUVjV2ONogz18NmmxdmHC9PKA7BBdQqnbXxne4xbBYtiShzgnTe6Fhg+Q3qLt
Pj2Xxam/zBFuaulBazpWrR7JAoS43AlWHG2kMBMtI7WheeiJQREo79m015O7sNZNyMoHDCACNjQW
gABeG757m6U4+E+odOU/UT+MikKGwStZAUts/E8dD4MBHzHedCYMUX9JCjOfCpAIbvgZyEv1qqmt
MJcpWUP9Tc6qG/GbsXy3xJ9nQenRePnLtG2ROPJvkRs3jdtWndB6LEYtYOnKgxI8B/FX5qqNUDf5
WxClEAdfGNgqlDrzm51KZKr5x8Tp4tpqKaurpTNaYfTkxepco6xVmEqG+WIfb+R50+9UTwzr2b8n
1bvGKgP+CZpT1e41rOk1zhRFnTt3YFGAHZ5MtFXDCqimJU693TCdM2Sn5r+AT6hkYqmV7y0E9XnR
65i/nJ9h5y4zk2rZAxbwf0hBsula+9Vwkj90q14HJCIVz07YGXvl/VBd3t2s9lGtX4tBsLD67IK3
hqd35LyqqG7icuypzu3tpPB+YEeD2AnCI4n6W1gOL4WWMREoecix8WB1ZvNSjDezOTqYJNMFLoin
DHAQ80yW7YBgdKGvJs2iRXPeQ/ocmwgKF1Ke0Cmt3WYjrIs1knVZFFtRes+W9jOhyugPFup+FtF2
zsxIk1yNHr1rAT+0F867OfCM1jhqM4R5fhx85zp1k0tk/WLM6scAnCXZW9axlQFtLzQ6GIWsSGar
anoP+DAkM/qKMqss600f5Shi+/ygOwWwnKr9GJFZCzuMN5YLZ9Yxo36Vlf1nh6wZxo3lXXP2wYq2
nrviq2hO48R9gGlL5xpZuXGwSnI2sdDYfNas/3SEUsaARif4LCQnSd6u88bBQhuhY11HAi8j8S1l
FLLtVDYsBEINkALPeIV5wJh9ewFOQYwSXviRJxMvMeVaUTG/QD/LFJHZoZl/FRC9UXxpY//kzY6m
clhMWknZvxp1tJlulL0Vyj+Tx6MB7cDeFiHNm2xwRu2gPQ0FM/op+e0MTGiWpNidCTSeXFv6n6FO
DilNCJ9jOKwSiddTmM4yFz2Pl0J0cBNy+61rJ4RlNYtLgeu4vg4Bg6lRzkpp8NgoVFLvnxMSoJrw
XPfPetSQGjJukhKVdFBbLFdB97eaty2jn2jcuDB2Cz0iV5IQI0A2g/bhNfKfS5KiVT4r683QyR9t
CGmohh+4DYy24c140FCMyV7p5A/wqkDqCBlS94DKolbnoowzDhNybIzWuqGf0IPpLZmPHeEcWeCw
ZiQZjzli7mYvbF4M0WHs7Jz1ANaBIstYSwPY9sCE8UkM4VHOJiVnehf3ob25ZEIE4oJAui6/M4u5
LVMANaLuFTnbQWdC6Gj6dAndkO7ztltZk7UxhQFeICKgQzoGwSkoVzoXYnipscNE4h9E34RmbB1e
RfRXsH+MwT5EHRenmXnrdEwfngdNTalDntITsyo6iAZraUNSgbVOguxofaskZPBqbhMFNBs4RBeQ
YS355EQ3Prkx1qZc7iv6Jwf/KHB71ifWIqeSGjNSOoX7MxLdxLdFK1EaKOLqebHmBKwlZdR9krwp
CgKp63BYN019wQq673EX4lgkjA/TLOxfiOpoEru1o+PUrfyBpRKnsprxkH17K4h359BPzdug7Dcx
+A86wRoqvsltlwb1yiFNht0PAX96duuTlBnYd9hpl7xJ75Y5vRQhUvZOrGPW8e4jbMNzOfjRybIN
+pBVW3LYiaobTgp6FDQFil2TJD8VIXQm483Ep6IeNSOMoDsFxVtAf5KHyyG5IN/Lmfn6/of8M/gj
/FiHTEK979OXJqF3MNqnXDO2mvpGV5HDnR/Mr1zhALI1EB5l8AFyAfNo+8MKjNJn4IfGo35oykiu
gVXg5K6xJHW6drKUZpFSLJ7OzatbHjjsrCNCNjJEMsCtVr50dPaiv0G9hfnu4AYUTyVwZOQVI82S
7BIoN+37XiIeLJxNFR7d8B/EAwh9rykYA7IP499a7Yc2W1eZDedGMnLmaCGm4nnEi6CPFxUvK7l2
HNaUKwNYmhuc44Avp18gYERy6aBMN/hCA4H0pm//dUlOIITsMOfaVxwUc52R7co+5LR/z6Z0C0GQ
Z/ZoUSFrw86qkIejFSqXlblKgqPfvFEJ5+7Z7KHJuXeXKLoJJQU2EjFXfQiECc5N2nfDYfD4rUbi
MSFVJLxFBY7krt5N3UsJgYCy1ks+J24/gzsIxl9+rgb3uS8ApNR5S5lUDsAWXIRAjqSs6qlkMff9
A+9obHR1RvEIzL3duzTVdbzuQM8T7ODvtDlyILaXgyMZyGKAyLNCMlVjPJs5ySb90MiGnEjzMSJo
7Fq+w5ZLAUkbxB/o9iYu/Aa3rCONU+CyJS8cApAVcyG92Dp4amIHTXJWI91ir1OxzHHWTVdTW/pb
bEvZ5Z6O3Xa0CMQKbFq8HAtxvE0Zs3Yy2QaO+8IcLqRZylkESAIIA/MQBeVLKNFQNN9IrIR17Mqo
WvRUxNBvtgn3exrxGpmGt9f6nOD05rMe4D6z8umx5JnzrOCRjjXLRuLWUzrvZJTekhpr4FDMHKq6
uEetVDfTLZyyvZnfuyj+Iqlm38J7aBfoxLjfYmKA3WI21JpHfrDjFFf7Lgs3OcY5DTXfoKnPtCpv
gEvzrMT/iLHBE+HJcRhKoDBQGQroOBh+oxwFZe7AOzLWpZZ+xTI7IsLe6ZzgiblHdJgqf+kKD/02
BTZjFMalLnJU3+1HulGEOL68xhMhVb2LOC2oCCECWjWfnuESGEmKWCFZDS7NSPuRTg7AO51V1fAz
4So6ugElJElV8bLpGTNBzga+RLy3O4bEBSMQSUo+kR70nOZKtoNVPS7rkAGm47sW+ZGMETPDx3mX
Y1A07JbEFQwWpc099JB5fA8y7blGrdERAhb6ccOJNabLPgqPSXFTZFDhvMAilctbqY2kWLSnMVSE
DDqnQEVkyzh7fZY4tL9xTEPZGhgrEyJJycgOveBfBx+RnQG0DiFxQMDWtYatCwqnJ2GqKPStmd/I
Pmfc8obW8mKwQQWuQKaeIK+L2qlcRehx9dY+pjJ5xI19dHhYbesatsXaQZRB2hN7T+54JK3Z05i4
W900SEhCcWt/6a7x26MXRdtgUuKXOgYL49R50/OYTwsbgjumRxeOu2OgNagrxiKgWRICZupYjbfR
oeJPtEuPFZ5QOvh54t+U3ipCTJJlfDJfmF9pJSFKVn3RPnOCpDCfMR5xU2yDvn8yikzsmoCBl/A+
VS3OeKIRiun2t8Nqo0Kszvqcj7DfBj6aJPVDfzw0sNUhF/kfs5AUTVGIQ5spd/YcrrKswd9TAHem
z+Flg90ZntIUE+DRq7eCMVq2dpCSIGpkm3VUjwR2EYY3l971N+xXzMVrWjncTKBx5M5jWZcsESBN
w7sAiaUdLI3e54ccUoR5mpUtPfvFcd1+HU/yr3CmHb5s5rv/kjshB8ykGZWhJQgZi9XBs4x/HKgy
6kWOe6PYs/YB/2VYpyGge8IaIhg6Berxf3LWG/j12lvP/zPB2Nx4ggC0pjg+ubl8doPygOL6e5q8
f8HkZouCU3Nlr0wPRnMzAlvwRoIfELLZLDF+3E7v9qM93f2WhyAc1D9bPZf/qvI1JvCXMg/N0iJg
sVrjBeG9TiY8ngdPozleRoSkqG+EIvReof+SdfbKwPsPvnNSpM8tJuugaEMisnzFDnwWjA88cVuD
5APtAZFLz4/MKb34ncgRHwFi54H9aT9k579G3Nu0BcTPcld25JGDNyy3QTf3YRrg1nEEzzfFJ089
3ExzLxAhwSoxnHHwTViBJxbmoBFCVvNUt7mo4FfFN0IY8uex5T+EdANY77op9DfTmMaFNbKDzWYn
lM0QK4pfqwB9+NKd4mdi34Fsc+MNdOflzpm3/cl7GQOesUIC2QO/vtZJ2u2thIrCHsqdmzCt7lye
//6LNd7BVM8o4je56n5GAW6ozeTZRfVCWMOsluQNQHOHLRWgCbId++KOR1JW0MnwBAz9tuaZNuzN
WO554vhrYkxt7aTEgfBC1KVlNUvGhy1aeP/Jsu5JVF3lYL/QDy3D/RRjGhn4hXjX2dsYQgPAXhSv
MbQM9tmQmIOXusf+eakP2yihHxn/BkeDjW2sFLnO1ZdvfMuI4mI4WdF+sracA42GFxsH51pYZzfD
MTXvQJMzxlEzii+65PAeiuSMPNmgwx1EsjXlimkt6lGdeFAOZNwcxGLIRdkyp4gWAKm52esDGbwi
+M0YzKEklYzQRlaZ1sku7+14ZDjdhRasIYQTTw7erWyAP7LrxRfpyZLaftB+4+FqciDtig53B9Sy
qvqE521Q49niqxdvqsdzyk1I5OL0jc+HYeiDr+GmpwbMePE262k7D7GJDW9zIbGO2wuecqwwim1v
/Aw5hv8KIdYxPbG2KzTE8acZtTK9EPjAtEv/gOFZBVvKsSLYElST3VHcWRyj8G1/5liEfjHq2G3k
gI4hwN9nFe2/3r+NIeZ01dqsg05htLL9czMe0B/MmaMLi2RhDMgeLKczUstmrXNeueCMAF8ydoyB
XMNH7OhiV6B7cXXSaaf+C0tH+g7ki27D60uT/6SbF9qBoUNA5eND0yXtXlrwju4179IMxMGsa/ze
0UbOy9pLER6Qw6f11SHpRiyJmYnHAyUZE/kk3erByZx2Djlr9DhYbJmmjeOLKXbs6YHfQ0hSH/zw
GqkSdXOWfEqR+wrc1Lb3XnyxeClNzjdUUQWeNNylmxwqXLzBNh+Vd+IgfD+8Cs/49cvfWE6YCBqk
d9jIUw/IdHhIsi3z7SS86h5R4u8zg7YtzxDBA5iw6rMUQNxPQ71TwanObjx+3GokMxHGQASJWtuY
PtTKwwmhtpBIp2RfascUTr/ahj5CPkqP47xTGFdNtuAT7qQMkdL471y09oL43h+tNra5wwI8LLhe
xXgxR4/5McmMnbBo4HjnuEwyBxdySP73e41zyLB7TO2UR+i39OrckT5gKxv5jv/EvHtpz9SJoeAz
rm5G3r9MWnOrhbx4jVonUIg9qCm8LTsrepiq2eRVh885/9C1escy02Q4JUV+zcXYbnOFCaAW5Y8o
w8+BCBTNfPZ1f4M3Siv8eQZbbxRohT7zHrBRLlZHLG2mM5XU4zlbDEUHlEGmQy+J317gAx4aae4i
5pxDli5HqiAZjDtdqK2l9Y9c20NOAmSBNFUXj77UX1li32IDvyz9CFRZu+V9ISbaezgtFlMzWk0B
O8xNq4IBmUWN3KYaukXbGsSdHYvM2UCtYqhNpDjZgtdBvXkAJNVhkLeoZYEN5+bugbFM4gAH2wZx
y+QzsM88mlKqK5ndGragOmakBfRhBwOhpCWHlAEEShhfE+R85TkMxS85DAqRyWU70wxyagfBefue
M0NJCSssMARpuJXr/jHAuklpouZV3/w0jPqvLVzSlpgtLTq9t5iX+tireCX8tl3plnvPHEGD0rGF
FkLbF7xcNB+nZpFJbny4U03K7/yvraOPqs9vLVr1DhBDlnwlwbeHizRfYI1ppy98sKuWYWcRXxvx
maRfdAVXbFjIaYr1mPursEsHjNn6solYXhLzlgDzaNTB7u418ncELmn/YnabyCJTpuhwYcdvyESX
tN+1+acwcLQIrosr89jGIpYH2pFQBShAc61RMprgXGzS92Z+vH4UgbPVh+A3DoetKrpfaWp/YHW+
ZABS9BI1rLAraIUNSFdBHvXItVJ+8IlI/TkFdW0DvzslE3RMtS21HQXcaEQHl2mPU5H7Yb4EbP58
v8wWvkZLn5BFa1vWIoiNreUTARWgPfwMNvBT+Ao8Iox9vTFdpXw5QqwJFGgwJmkHvXbfMmSD2P3W
Nj6uDhBoiqnfIbsaihITeDzDLG1ZRmc9VCqTvsfDxVPi0gtTjG0G5C/2tzw3riYdSEkrXYfeInS4
ZTZ8ZbSJmNGaYFWoERmJizoCwXk+nLHITmSmBZvQV2y9GfWYnfFKVvD+s0M7CCbhtwZ0YEUx6IpW
P3vveeKRD4tiv0Htb595158SoztbU+Y+BYH1nbY+FUGxHPD6dzZSvBSN8VyqPqJ4ZXSwwNHwpjXm
nGFbZS69JZxu2vVI/XYBn3SUczkpvGMtMv1J+Cu9wk+VCbpqTdPWg8urHdOBMcDKEbOPITl1I6MO
DVRMmKhd5NL3uSmTQ5AEDDzNkfES0yPlMrgm8gX0O9d65wS3+V4ysVGLBtkrmg5U5TSriFDSaDdl
wodfTfkaNBouew2sVb5WFaigEvRSSyLnp1JvXfmvLohnmdYBPYYzJzTBlbAMbVNK7OFav/cZyvIq
bnBHLotxpsW/wL8irjnZQL151U2g8y7Xzrel2ceo5LEP3GOejaxgjJew/lLte8N7pvUDp9MYo99P
OPcoNTMY9ZkboNw6BuG8SSl4Jv9c3cDP2a6shtsmjQ95gkLdJOt4JSI4/6G77BW5gWjKXJ9gyvwx
tod6Otb2tlA7J4R4VX0QdYcJBtyq/W/WyLSQdGugGjGIwdDcGwxaTbxGFoK5im51URraM1HTK1Gf
Yy4JWR7qgiiGtlx7dbEQ/xzsEFOEOqAYNOK4MLiDsYXT7sOv9HBaA+diOYeyFI4AuecgTItDKazF
OMswTTqXf83wbOSEpulIWDkUI9dfiOord/udiNDnBlhwmi+bJiWy/wb0XomwThGSBE4JC03LtNbM
CGgcXWvVsy+TpbrntWIEstT+I+q8llrXoiz6RapSDq+W5IyNjTGGF5UxWDlnfX0Pcbr7Vt3icsA4
KOy91lwzTP4STwzWpPpsYQzQI8cyGR0j3p/A4jwM2at0OmYmA/ysx0GmPBa6sg1CD6/PX/XZKvAE
1V8gh4cqXCdIuIRLOW1NcAaYQbMOYXl5Q3IQudA1b3KblliHaRtPMr0cbtXye6JhShpWJ9XTOieX
oZHxZ2aBoh6vUxJcN3L0XXen1jsb8Ql9c0sFa3gCJHuZMKY3o3kT+tfG+oombYE2I6Wc6+nuGgz9
iuisa9m64VTqxas4JIulAoRV4DwyWBt9nhlnOcfmqZI3oRqjY5UnM5eWgtYe4jBUHSLAXVNWofT5
tM9j/l41KScPa2tcy1PYtzlAOulprwDZUPPZ4ThDffHdNTSFqluobC9jjMyufwkZIMqJCL5d168p
kQBq1wfvGS4AlkCbndc+vCYDPmCpEj02Ds+pTh0TtmSlYhEVLDRSaWkDIU3rGqRoHK7f5HeL4XCO
GlkK9v4ILFeuyy+qqC8hiM9pfbXK6bUcZTtGxEDPMaHNaYJPHMxfOgI0BL/DbKZbYSF8YvP/8QMu
wSDd5BOx65mvQW+MN1Jn7oa0X0bMU3KYmrlwnph6TwGXe45Up0CtobTMzLpTHbwkinFUvdksjjqp
lpe6IMIrYYMwxKuPedyMR0dkE0V8TmHSdynysvE8do6Xe4bLYK0zytnA0fqqtfFlGOrB6XIyNkUM
+Hui3XPqU6khWs9A50UwEU4tBbNiNUgput+Fws1/TQprC0uToH5LxUiESepXy1boz6QjsrGLx9TA
fsxY1FrtZD3FFWvTWWCKST1FBNUmkyCs+izXYq7h4oN4rK2VFUG9p8mPoAVwc3Ewe/krBOqh3sCF
C8gIMib9MG13CwVvJOwsX6QqW132yOn+IX3Os9V6L5uYzhlZiEvUSu+nl4ZWBaX/AeOeveLRIgf5
SlXpmzP8+zr1oOomSAxmlCPsBYY+e5Q57J/c63m/8nGnh+K1UmqcIHKF6QMmyZCGVB8wPESCXpLg
uewr+bOfJoqBLHRx9rJZzAesKNVsUxd/nPdVERuPrK4/1NlQz5qSdd11rYOWdTUN0UojB9EjxmpE
a+PrWBfI8IRS0GVVPXhSvaY3gIedhd+SxJvVlL2VBZ9mQvhDj50GOaUomnHrXJQw7wpcGisIyx5/
j8YdDZgMLykGWqK2zraSuK2hCAYkokoY41jtXWCw3GXCb93tMkupHfVnrDUyPLqlVUt4q2ksYnKm
73tYbC2ke1LdQcIWJPCk/qnsyHMHDGBWy0w9hoSEHpA2JsoJPw+IqZRB0/DZJbkS4yAWy4s1muua
tj6hyNOV7kDH40lhjQIkPcWBuPZEhvUAE5bR38wG04om0A9Kc9GLnskGngqSfybPGXKUmU/rMtNO
fm+5SuG7og+GlZeU2FYyfuUEnbQxhoUgmPFMpk5fjYSWt+D3gnnZgIlTarOtbjpjGDakqa8YVH50
k7CUaK450HU1XGvlQzbGt15ldlTzm5Oh3rDLQnY9G+mxMCP8ZW0I9e8kQzSXwrsPLW8rNtaL38QQ
k2ie/a0aMMr/5o5oI/CGoZsQjmCM+Klj8gTNhgZqyI5BoHOaDXDhqsX+wifSehKV5yhkYIzIrrt2
OXjiq6LpKoQQ7UqI9oRJPAB4YZ70TmJp1mHlNNMPPr2OZEwulQpTEBa2aEDaOHwKlG/KMk9waVun
2KN4THJQgXRZfa8gGXuMLLr0lpjlR9YSj5QrwZXgHfpyjDqj9Jj3+NoMKSMEgUq81HiyHe+B4YUW
cnfEsVMOpF157VPnxo9rdReRzEHA4TmgXK1Jl8iH9lJP+ovCdtl54JvhG9lhWBC0jqQAk6aRixKH
40n3m2NiyoRAWnqiCOkJc61wOegCSkvjTI3L6hz5IBXKMygZ1YkSpjSDXLxXA3erpSyrMXaWEWx4
EhiCIj01eM5muAB1f+wzb9swLRc5/SxykUTKdIoCag4YiUhhSyuUQYJO+kq0G/IYs/P2gPcEBY7d
gCpluN/lJMAuLc9gwY63CcoVvdnqFsxLusSdrGlwZjA30ovDyFajBeDzbYXJZza+6lHznYahK5Ia
a4XSHaKEEacgQYiB0nim4TF5gPBq5I/5PwUm5mhaX1Ae8n1L+VVFSIAwf8ehBhPdeK3G6XboG2bS
HgkA5gHgGjvN+CfBKLmO6+9ohJ7tU9SmqEW1cTlnak7Di5jhcek1G6KjTQnj+1zaYu38ICEaprk0
uUlHJpXMSmVPVExIeOYkaN0Eh8d1s9cqFW94XD2efau6fS44rRmuyiZZ9fhkFKRhDU16UK2WXLOP
yUKEUuBUb4bMiqc+f6syJvQtxP8sf8Mq5WWSXd8U3QorlprhQk+ieqiy88kapuJnxcdVYpa4+2Bu
mJaQgoTCXcBQtTdyQmvCVUbRm0fIt2BbTTvm4y61HpPIzAa5TKnS+7UlwfIxknqCP0lahXm1MNgp
Eh3GMkNTYd3pX36UusiNC3AXX0pWKuNQJvnrHMZB0QnLKdDWqUaCG6EaWfTJGGJm8AYZqsBimG2w
CSEi4jSb9m0nlE6jy7slJHhn6eP41QQLqcazKavDbNtrGuesZo6YJsKyUWMcmQasMFPfdP9+F0gm
bcPft39frN+QefF21Bva+UTGvtYccRuQpTTb4uiJy1VmvAXjhDWPUGbkOvPdf/80yvIsM1PuJSYm
8fyAv3fx91Ao8wlc+o2X6/l2iqwjQ+BxWc1vSa2afBsnJlmg8z8xxSUKQU15X/kLmQ7MUf+eIY8J
bBvx1YV4jMFuVyf/+8VvpL0iScSwFf0saBd0fiHK4DIyc5m/v/17H39f/ntbqeEj8M0th6SetoOd
LIjjN4X8qzhB0B9Nuot/x+G/vxsQexBc7O/S0ESbS3ppjMjU6ULvWDQAtAwghJEgF6EfiT9WBWUp
RsSV9tBnivl8NEPmDMFHmDP2mu8WzZxyTHivU4PVRZOaTEdLeOoT6JKsDIf5+ai4OELzl0RgPpHA
TIniamJtJAC0UkNjzbgNbY0VvgYa8YTVrNuxKh+vC2kfqh5bk6Ct5fkQe1AOs0aONlFEhdEL7eHv
eP99iRXAhxijAsQqdC/a/F4mMyy2iDiRI8bPMRrQuARaJ7uTKH+q/38KsOI1Hd9aVNuWiTz04qrY
/v3l35k2G8hcY/BVKxVjsXDYxiX51hm5womgbP47MmmQ6G6raB99HieS+3dyMwkz5VTBhDB3ol7u
yP+uhm2pp4RmtmhFTTPk4v17jr8vWUeopmSxdv39k8Aec4Q4wMH/+6J3ePlHptYv1MjTOespJjZD
OFDZW/c+m2qwWKPe/n2Xzh8F0b5UJoHrF/rEzsq2ZaHaN4G0JJrdf3eNqTM1H4gHQo/L+UV2l4zm
v88Fs+p/X/nv5fOpRbVnVcsiFP/vbWumAawVUwT/3Ul9Vu1TbyKcu52DQf1gI1r5G5SodBsq5BKk
BevW35MN6i5IyrUKD6MpUzzpoLMcxD490dPAVdfPIocyFlna/vv8QviGSuJSRK0EpMVS0eEFlPrM
8rnzYIpexVFeEpjiiEiOWQXezBzDlbLDLiqMQUMMDz4cYmy1kQ6xpfANMdbrrCqc/+4uJSJQDOOS
VyZtiURtoTra2ZSm06i4Q4EBia9Hy6wDvYqao9ijj9B6b3QSIt9X3nGCTpOudGGJFQBwu+m7SPwx
CCTYbDIco0K5wcxuCUfElBxs3sob+a657zILJ153TpCjdaicktB4StuZY7UyG5suHmtC0vKoEDWG
gySBkzemYhMAR5bIBkcxbCTQAeQnInUDkgMcIvZqdKJ0TfVn/lC+OlsEwkipOGwNJytXDrE4JEPX
FMYWwkh07Xy4f3SV3eh2z+DK55rZa8xYsP+kM08gTdoJo9uKScDssCiQbUOYCUZ0xIqkNmw4AC08
STS2eWf+GdsXJRWdiA5hFywbOgBmPnb6MyLRB28AmfjBlAwRuYbUEO8v26ABWZAvEehgx/gG2cOd
VKp9Njhy4yrculDJM5d8BzEgtcctsDiwWPcICnHwMIMAhK4bSIEFY48LxGRTu1d3H8UbtUi8gQbA
+8d1L5psiWPUOxxrP1wIdL3YNZDZxhSX0ssG0q8oEGHrkstVuXT9McxO/JSdKG+c4ephwAWtE+7A
/HKIpnkd4zlcSQHogQsIC/xs7lTS2rjIcPZC5WHD0gt/rCcUtOY+awrSJUpA+lGMkijOSYhlkBfa
uIJXdw4djk6C4QjP/kLtAxOj/kE95AlO92WhFEBYhbE07lu+TaIOhELrF6yxNF7IMpnHx6QtcuOD
qjgaxNhfdJAK+X9f/k2FrrQtC4dwW/hap+5LehkODCOjXb8Z7j2unWt4wXCr5SXeugwqLtk1u9N6
1oHDB/Ae1d185BcewBvNztozIneB4Lj5KMgzXWxR4R2U2v5rcJ6e+YV/5WgGLNQDdnLnpHIlcD1U
dz42s5juKm0hEXCU1If2JT+GajE9CZsv5fnPeMx0LQ7hKxdcA6KOleP8M0wjTCylJttsbapYpr7F
mUfz9ngfPIqv+OYNdwoYfh1g4weuPzHvXVjPDLSqcfHHRwN25y8YJzBTZ751J1alaPc8tzDPyXhn
uKTcszPMQAK7Iqixd4s00kX4ysnhk3L6efOc9JF3RZapfTAf/HF80eEUJQv1Br2nuytP/qfeeAH/
h44onX/LxeL/hD/NtedzcsAHmOBQZhnkoPHfVA0j3Vcu0rhbcLiM0eUbwF4YsIjWsCakK9XgVM23
KdhZcpWT+Uo28E9i2flCQeBJeFDSa9msPSwUw1b7mhtLa2G+JVflxCOKZ7hHrlHfkquOzAKesasf
zbdwMz70N+54lhRs3OeDzueFKL+HhylfTKz5zymDLcBMVNAw03ehgOGcXTGvRQDLkf1kR4ieMXz7
bCu+Rt94kSDyfzfO5qvK7AcqF56xjPUEDYUSPg/8GyDXIgkPnleO9lfBbyrrzafo0bCiBd8ZIgTp
sjYwBcOObQwFUiAx45EHRv5Na65itVHXedYG9C04FXSuxcG5GyfviHELZ4lvu2e+Fx+sQ9qJCOGb
3/YXUujgvViPymW2gVb5TOjRic+KcoRyDXONX0QeGjUz/MZZTQLmB2dxUSY2h4Y+QXthP9ngf89E
hffJNbggfAYiJfyzxXjJsMT8pfvnHx7rXGf301LBghcMhEFP7RgDiyNkiYXCCS5tqyRBzuYiwOmM
i8uNWuVFiYzfoBnig4zTjJnHB6kKwb77gJPCG6z6+COuQQLTpv+xWq93Jpfri+6ZC6xtcU9mbOFK
KXoiOgOb9gE2Mi5DeCnPWjOyCljR8RhCpJYdYRkTPlMLs/03Fi/TOfjGD8YEpbecpHDnuW/GEfhI
v4aFdMr9qUGmH0lL/6ceG1wkaqR7SlKjt5vMs1tDj+a2DV9Zu9uN8TRv3ZV1HlneHpugDdbrN/3W
sIAaT/+HPYBrbF5NntFZrBzvIT1nE1AnflUfIAevxYEbCDbiTNCtl/OiGG8Kvr9zr8FkxcWFIE6b
Q8xeVVYImYgCmDctNhGDkx1dra8wgE9lKycROKZ2mYKTbsc9gsclYMd7YjnlQ37LrtqpY1vbTKfg
Op2ia3KNN1ThXDbeUX34F542uqKrSZ6QWbCiAUXFhBU6Lj6a7Us8giKGYrUNSa9ZvWE7um5aFHsL
PCp84pN4PJdI7GA7AL6lQagR103mptIrSwkJGV95i1z6rXpnBjRCchUcCNYGJE9GDbYxsHR3tA8U
cgN53GDtGHauBOzDkScxycQwDhUuU6KrdGWrQPGYzwscjt+Boy7Tz/7oAavy8Y/eR32c3qV3MgBA
yrNFe4TUV7M7YmNIGlHHoI5VvbpnSO/ndVa/TVcCZrFuYw3lA8E33cHobS9sGZ0PFSKxchToqNmd
5swvMLr8Ua7CVrrWF42/k/HEz876o9dcFkqs4s7xhaM6W/pduXnSjQbH1GUpkx/zQWaRo+xltwnu
w7iQHyYGZMfGxaaK3Rn/BC5+qqC37CmggUEs+NDhf5NYxEzhWFlqvQmgJq4sz5yDk/JH1+rwPMdg
bao5bgRdVx7wkVkaWcHojRZtUM1XJW0LtCUTqTwmeYDyBGkpb+pvvaJNa0wxshWl7YnZxpOerCrG
J5tWJzcH7iREhs5vSTnW1lKtTiszwPpe0wzVbQy8UiTN3OW8OjuiXizpevDBeGnXBjzd3CbjDZY1
MAcmEjEzyWHRlAvCxLfmut/I8EC7VfeOsmuwESh0sUOQiolZNrpT2Q4fWLh29Z0QAYjflr64i0l5
YPRG/a5+K7CHPpITCGYIE/KbDV9Gce0OOS0k8ymEYYsJzg2L8an7Hd5xekhOInZ+RAjRmk+/9Ruv
VQwLncqYkiK2u3eeo3nXvy3dxgeVCxGvP3xKtF8KkPKtO02/pMhVndN8Tb+pufDCpfft35ovopD0
j5SLOvpSP2AzfodUJgDvsGHERf/hv/H8/YfyWr1zkDrfbn7RSRLRho0G/EW88DkkvIviRfj0SDiZ
HDRMOZbtUJp/8YdqOPQmhGOYxej+EBTgUDK/QbgK1W/whXyBSohHMO/q+QAqCDZ6SJhwkLlw+ea0
2CKmf78jscac5ALPPusD+j0FI1Q2kTRVWJuQjReAt91N3ALTfcGC5n6l+kJ/zkbD77hZibpFZ/Fp
XTr6XagJaBgvFeQ80Y4/sLLNOLTEZf7mxPp9CBcFlWLkRL+Mpbwz+PUMXRLo0C+IkyB6EsUTV2Ck
YmbC3yTvkrTE8OSXh8CUylFQFa7p/z3kZWKi9Cuj4MOWmpfUIodRRIsCSLDFj+aXc129D+AzDMq/
udganZZ7wY2gYxiGLLZ3I4xGxlWNAiZ2Qm3j6yul36Ab52hyNZWCHeP3Pu6T3uWsyIx24x2q6tnY
mUMX2xFj4MJpgVq/yIoAi00I4VvMEUEYICEq71C24266sDCBp1s1jliwK3fxEk67qCJVfQHPO8Qv
gHJNn2tgKrFIX7ICRWfqu/gnfE0OMUsGMZoIoSjfqKuyZE0BPeGxQEm6mazpx0++rKJk4ZChB0ax
hkyn91U05QNjsah664nks+jKaKSQxVHAUz5pWLHY/W2kvgSEh3uizaGrwhcRu7JrJspvDeMkfYDC
spzCXmP34f0FmVO2SHyXyFspe2VzYyp2b6zzdgVDnoUhglnVIgBy5o3pyjtMX6s7fQ/lH4UxlS/f
KDQ5T4qK7imObOzzL6g8J+A5q1hOLS1k0D/TysQsf6k9O9qJcH4MNSRAEP3YjTKPN823CHyCO5of
Qj9xRqVu5XMFNp5pNOdpu2LnAskboXQBAKnzV/hKZLfR3BASiYUyxMziyQrrVw4FQTFy3Bx2Neqc
bLZLcsRHKC/Y8XB+MAiB5tnhDs3etfvKc+fW0vE6bZ1UAoGiMRIEpGUP8djCInwLrkTtVtS5HIK/
3ZKvlrrkCeBbngr6GtrV8Uin0M482rk2g1YCXwOgA/SxgpEIacYBome75n1yyoQvyrqEiOtZg0Q9
yjfY8yCTGWcRFFVnj82INu/M/BIXW2sOCaBFgi+w4HnogwliZPegxhNLR37LH9SooUSsJWUrU3c5
WmDwoP7wDzyuwULnOrfm3kQgxcX6E32ne7MUYWEdfUtnV0esQUr6Q6dy9MinoKRgOqQUr+UQaBsp
RjiGlxlMmPC1VaDRRrnR7cOB4V/EMhhV2MqFBi8CX2fRSVA8s30XGwS/i9ZXU3c/pSo8U72QHbMX
dqUxio5mDDpWNngyKJ60UicEgnHVCetYk5dlB87b+ulGKoG9mgBSZ6vnXJ0tBaPE6M+FRP0Qswia
WnSJQmYPgoFYTdN8Ct6YlbqXqARKYyCbGImMnLaHQSg6V4nU7y6EeiEiY9WY7hWqv+wDJmu5hoFR
JFi2FEK574sW8ixBj1NrQdkx34TAhJ1cqSSNTnP2DtysMEFUVE5UopVHCt5YcpEkEx7tZQPcE2cT
PpEL3vRH1pBJh+CWdTCx5J0Q8wJNxHhYm8AapBbChQB/sE+v8OY+GvDFjeF9YPpEJgcGzwuPWMW6
4GrJPLVyREE5hX++CRPWMyI+6MzqcJnQKH4Dyiv4i3TeTWTtYZOfrZ5UBhFsnBgOavTqSxngZHlQ
nxhqS0cNK0G11iARkAnnJvpkMfj3eliAsJ0CjnMwUcjowM5Gb1x8aZZQldOuiWaP3JTMyEFLbnCb
8WjICMdbUHKxnilP/g/KJfq76hAQGUjVOewCevN8lze3GZ2p1yr6lNEleYMYEmta9xhGtiuI9MqT
hTMOVlSSHT6a3DxYp2LJPOz2g6Siga2ugwGvWn/wIxovFmR6v8CRRldXcVFz6ZNQOvcYPdJGROt4
Nssi5LYFhcU0Mlv2rQuN6FXDddeoHhlrSK+E2WoU1ooZ8I48alAEa4j2AmHb4T0+KSVUmBFiU6Gn
juBL44e8idOpxRJa09xQx0yvHZnrdkO7RoG5CGMKssFXn5LZMDPAv0WI5WzHRcepImzSq3ERSBpY
0vBsI0O6tepEGwXZz7H8CUdpWCqpBwCe9CC/EANLWe03tYVWXKjSSzIdDxVydXrUJd0/4IA+7Ajo
AZfhFIAYzd23aftz0cz2g3wPuEAHxnkyage7YJUCd6PBxc1Lw2OEDRWveX+LJ4FidltpAMLKVdLb
jRArL0CezL+nMaVThLllVYuNU8mc8xEyuRabSERNCOGI5RYd3tibtIkMKHfcwOKw8/NPGVZ5yzlp
SozexKlFZzJh9BkKqyDwib4IfroKnbteWof0lZsty1e5f5gYQSE9gedzl1Bhx4iNd6V3VPQd3RQ7
gultPe3Bugr/ls2D9CzW5F4w3RH97liOLH+69j7BU0M3V7pJHFAhme2xlKuPurZqAoMNbGtdfP7n
ySEdGUomWgaFPOBjfBmjd692gS0sIDWNoZnLFVvT0EV7udpARx70nU+JNrD2E7WKrsp/wbbaKzh5
9Yeg6jkEoctQSQSEAwfOyzfNdzLak7yR85fOWOIsWbVL7GzL5mgwQaAUihyo1I3WDy/aMAIFuGz8
HulhyImsbQdDRECvtJpahtlNku+hO73runZue+iyRQJO56OJo//0BxZqzcfW3qxjetyYXpCoB5UQ
GCWIyVQTMfhQDQUr2ZD9tGf0rWkqe+Zd9L2tViAACYvCqfc8JeCVcOKaIR2a6qC6Nlfuy+JubNUb
PB02cWZ1IDrQi6feYdernmhXAAkDHF8gY21BF0n2Vj+F85C8hO86Whcln8JNL4SXquiXgyBobjHk
/lLvMN5IOORIKrEnAAnymJrpIeLFkvJcT5tw1YvGe+cR5q3qaNf7truHpezDl6zesyTZ6yh7Ww09
0TT0d9V4jXQZUKNB0oud0w5zBjAscioQsKgbKK7EHvzFjrfcJAU5H6wjneCatUsbz2UFIAzwJKVc
QbRBFMUEhC6pTViI+wc4EsC18qUxvV7qMlmIdoqOezhjJV3jmNqYu0CsANL6dSWAstQiartMHDda
OizLCllLSXXA6iltVA2jekk1V13W/xqSfiSP0x8t6CE4pttcq9dCqnIuD5NccII+WjBtszJc/LIA
KwHhb6SXbSUTejD6Pfy/pZYzpr5y/wGYqcJbJbZrbTZRrsFGdcSFE4aa9F/DeZREvCqpiFoJblRp
QkOuy1jf5KrgCsxd6F2uif4eoKqF4of5baW4TD2Ckzm7NJLMo+EZHkAtJI4ZV4hM7kmmr5hiW+wf
+MxFp0HXtLVXcQsFOMiosN8d2M1OKZnd4lzJYrYTfFKUsvgMOoD0YS6JIZky+adasVk58WZn8eAn
lG6Sijuj0z1hVck3/QEJB0yW1e3QsQdfo4N8A3UC3uyulJrgLFcRydH/Qfy04dwb84/vElAN4D07
FYslZ51SlhKXr/TA/k8Jcf+KHRMNPeiTesv3+hvVtnDiB8MTVgaAPjqYhfScNzzsMyn3/ipY01zx
yAcVrPeWy3PJzBv/KYki4Ml42xTrQf8eHChuqdDnUQr+07xi4DJB4X1ymwEygf+QrAQ01F3b/XSN
1tYWIEBfMpMCc6DG4m1E9/GWaEsQhnkwwlyQfRoRlmvFW4YBNP/5xf+k9gZ3J4MUMzHwaOpRtjrK
bVDecC5SXY43+yZPh80MP+SNMqDh2PIY8CY6iHjvb6xmKfxOK7DC5Eld/cEyC3YEnsp54qV5zzNQ
d/LeAFwR/j6ML+sdEzXhPlg7hFCiwlwPIj24Ej53iyJd5I/xB1hS+CVP7Dmcvb35yg40R+vQWypr
7YxfEvFLaNoEc4YiO3XCDJAg5ivHnPJ0y6uCGsOQhx2P3Iulaa7mWX44cVAP5WEHW8vXz/OBt7DR
cCk/+DrnzmnL2ZdJI3J5NzPs/25znpVjBiLDNdY9KUk4q/Ltr1eJPS4WDgiXDisB1ybfC1+MWJhy
ga7RG4hwdVNkXo4pzf0ET8GkiyNHnc9Nz8UasHlB2m1hWIC8jTeqfVyUGW2nyslS+9eERlODDg5r
+1J9412kxYCx687b9VCDhIV2qD4QtqUl8RYLpp+4QQh0xSAbHFIBK9B5+46gZbDOf9cvPELZ1SQI
dUsJJxKUg9D2ab4FRniwPhnKzP+Mqe2OXkMtDvprDx/JMX0XzqnmIC/XoOngTQe+XQC1zo8OUPLH
rlpWaLcTiltuMD0Y3jHpXXXQaY6SlN2gu/7wveGYAxATtE2BSRqKaHhTx86PjE0x+scM+Se582wH
2HotkkxgqIYaWdbbfUZIp5/yfnlG28SzqPM3nhdhXVaCzsAbIle2D/RTU2wVTXnvZUDmHjrqJqS2
XpkFvNaxALDLzU1fgyg4NH8cavB77LY+MBMiMcby1+Ellue7QfgCbrMw3S9e5mUdS22sucHBR1vU
vwW4a94rc0uA1Xp2QG7F6yS67C310sDEb5cxChdFYd13MjdkA0cxFu3m0G66+3AvGYjTfu1xbyE+
zmJnOcCFZXkxnrTOTHzogZmLzaOXH7+Bmeoy+WGMyC+1p9iuqGfnOZq14hHlxZrc6vyvjOM2o7dU
HyK70Yllg2vpKd64//TWlp76zf9pmM+wmsn1ekYfwgWmX4CWxCyFnywnJvDjvDgyZSy5A/gBlON5
M+MJWUu8N+slu7KVc7fwy94k18zmPgNO4JjR2tB1LhAhvOKteG6j+qErtD968DN0mYfGXXQpFbRn
cfc/q0N0KC9ALxfrVO55ycyNAZ1BR6kaeueAiJ25EwNP8s2f6oMlLZpcZknLygZqt0E05z9bAtvZ
rBhEzLNEGVv0n7a49OaxnHpTbwnOh8vqoDGrILnib+hF7swiODMo2cQXlsaTstVYcTMuN5tz/jfn
bVo2nzisL6PEItusq9E0d0bXv+iWUDDbr19Y3UPNZcLQRRuYiKwsQe/Qg8cK3idoTxftzTsy6kqy
2daG9ZoRh1dhRYUrF0MK8DJG0tHZSLZT8GLRVrAkkBKQuR02HQzGjEWqgPItRqdz2yVC1LO/GrbT
1nsbHzCsgTIeLECcgX9tjHxDX+K8ezsO43gTvuQ3iwS72mX5YUzGksRG01MCc8mA35oO55glrvWB
vpzCBBTiacabR7VMo0W1zHHA4nC+wPASZb2jmp7R68lm0JhC6f+bbXO1ACgV6duA9JF9kpPPX5Cx
AUjFbPcP2mI+zpiCP5zDZ7BM4kKv7O4MRMZtyHwxO/NQ4Smba8anrfWN7wO+LGg+xFj/ZAQQQxiP
lkK/VtMXHyMZwNUZ+nSlX6A4EUYfax19OIZk/bKvaW33XnxEutHvwBPb74R+aM3Lw3E7G0jn3qH6
KZQwOOkOi+mXRQOj2xziiW+XbyU+QxgCfMjfBVAg+Ne7ES20T/NcficvP/2ajPUPveJOwV5moR4s
iphfLKXRGkfvVJG9q3avfvMR1e/x+Gvp2CAesPUNoJUQYxnas8dIc7UojIYD3hlVzlrxo+8SltcQ
AwKwWPQ/ayOBu4g1M3jQMTKWNd8EB0vGaF4mozKzfaaPkJ8WGa2TyfwzTnEJM3ZcQgZAFiC8+GKc
qBvaYSc3W7ldMXCppdehfI39VwYxzVeNhFc68/lzB0m/Y2y9h36ztoprAKRHy8LbT+NJlM4xJ5QZ
e0QwMIAzShMsrXyCXReqgL6UoQfpq3ULJL/A6K5LXDK8ULMIT1YkYghw6REvqoAlFYMbAPYB1L17
pzvEpSOUWXEWvJl/Ux3IogAStIOza7DooCbgYaD1nA8gfPlb0llenN5aytpRz9dW/8IpJJcnfgDz
+MgyLt6Nq0i/FfeI8bumLQs+c7f4pORKLzKfjqKIq58llcuUFoVFlG+4KaGFDhje2rissLywIU8B
IjPujvmqB7tBQMhePt/rsBAkEOwN7hsUEqyFPJibS1ZnHIG9hK0eRJHbBZSR3zKX46ajXmNhYMeA
sOINS3rEk/YC1EMJ0HguqCLjaYZ05LfgFP2cZqqsTalQ3ugZ/mGSMFqI2Ol7oI95jKy+qqj/2ZwB
/tFpcyHnNpt8xYgDgzLs8uzA7LK9wjmhAWBupMhbDddGUoUke3ykngpnenwbQ041xuffUxjSkuPB
Q+Ehr40f6wcbILhkwiVuFgPXJQzSb9x8Qdr5gQgzeQ2sCtyFCxBFG6460lKVXDB+v1tOkYM9CWTX
MCQHwbG6de3RRLKB4gG16L+ZiKDWpqCy8nusHdsCrrp4q8BNGSX4oPvzNUG5whRicjDXCb6aXzB5
xiFcC6OxLWUXxB43lOwrfoDF91wkHAE+uAmtaTGPWbAgIxKAV+HrL1cIVdP4hmHLa/jgSsWyojlY
1+luPeFAJIfhCg7fTS7qVJLQcGW7MpCGtm88WZwp/Js7+UEMTqWVjHDUpdEDV+bymFKXVr52qNgo
BSj56G+pkLlkvGZF84fO2CvxKHDrfme+eUeq4ICL4Y3TTkkH0lx4aOCAFvB0tNkq6IIz7kMDYtaP
L+2Lfo/LfgO2ijUypifIPchEnwiOBOmFno9ZOymOEYAnCw8Sy5D6UTY5a0mAnsmlSh+eNCx031TA
9RIuCoUEKzBYD5sQJA/vAShEC8TtQYPH5c+uBC29bldwVP4+t1871AbM7DtyBQg50XkB5C3ooXHR
WjYd/lzEuLzgL81J0GK3FewJDjXMTc3hnISMjl7qUHDEQf7SMQ+PrOCtwuUafbcI4cgGOG4Y4zQO
ubpCA9SzQ5HoM2ohyRKtz+RIgBxYHeRMLpA3OEO3iWJX+/sVQdcMEyVqXng6ZJFLDHTm2ZbAzOKX
tTjD8u9obLTNiO0SNhBErNJZAI8yWcL6AS1+6yCqaKho5V0SryYZyaKTInVVMSTct6KTWO489GPb
ASGuRTw0bY3MncPkBjs2mxwlETNkPFCxcfdt7H+VgbGaYy6n6Z2Nm9Gk5GWOr5xVbNuKRbSmyGJF
zEQXC15hgJjqdvqn6mGLsGA4BGt/qrlqV9ydFIIiaK1qs01DKiO8Esfe8sIwxkD+gmsacQEjJ2bN
7Aj4jZJPmjkBDJMYOuO7ll7YgulHGJ8wdQl/GByxRfs/1ik484c0Slz5zZXehoKDq5r9+kZPR3c8
kxXkmdRDMRciOp1lzRtKOjQmFARsLN0TSgGLYBJtWOlABpnEcDNQZ9CB09Phdt/eRAYsBnMMmwql
RG6PexYWIinSLRu9Ow1f/0ktv4WlrVV0JInKhCLV6JoFId7mquyCkfBE3FOMWoRfq1iRWRx9F4nT
amTrRQGzlezOe+UThBfpNL/BB7ZF5nquKIBBVJtyluPNoa9xM0sXZDGw93IUObQDUCFEOsZojMBK
IFOXgis6z/3+9X+oOq+l1rUoi/5Qq0o5vFqWnDPGwIsKDCjnrK/vIc596K665QscbGxph7XnmqHc
cwZPXa4r6kgqGKYIxUrNpeToXS+bZI1jJIuDggRtmosziGn8cmeCxdqaZUNw4IaEmRtTbyJnk+iO
wy5YoBrgl6NxCXGBt4DXFOMDn/YcndO1+Qy/k2v+Ur/EGAf9sh1x0yhlw0X5zpgYb+FzhncLm08R
gAoSWFcs+KSNtObr+u+1zG411ktT3ddosy14ExzbJhzZZMQ+2LfiHZlGbiqCp9nMYDZarISZoGXv
crnVr+qniR34GqbsUElE+IDUdi8DZrnql55ven0Fh5S1tTCRmMGOm5vOLM60RrNgW2qnVJ7bpFW8
09Sb1J7QhZJAeAjTC2v1/Evyjs432ncrd7P4FUNYZqMvOxkc9oZcNbICHUWiil7lGjYRWNi9RVZ2
r/K9YDhGs4Qmy9gn0WY2WV7E4iKF6gdonC9TUm8okWuikhfKud0Z33TjsNUWzta3ftTOSmYr57Jw
snv/EL6De/LDasAi0D90YM/eZqfju/zLv9U786i803nm9aJ7uxNerG+IxtRjsmfrV42XpbNePoK7
gQUNFCyM31CRHfg/rwBBK+fYyBGkXEQfrThfLDrO4i4pXDYrdiYKp0FHuLhhdQwG9gYnxxVpgP40
l1V58yDlo5pWrb6Ko/mmgOnNN4vblJymcM3A0V77PfUy2lPfhj5Au581iWLMfFQfkBZYhGtzbk8P
LL/EcxAfLeHUu/CfCCOhV/zMHr8BeCayeRsWh4IG5/aPbMDN5QUwzsevUwIQAD34wKyW54nmgqWc
YgyOAhurifnnjs2WpQ+HKdZDs1lQkCux0xdLNuo7rwcTofrRlTtXxzj7J/HB61Igc21o3gv+OvqI
b3PmN6U1LuBfXDzjDAPggaelcG4O7S6br2kwzByO/iu755LNak+owqP8iul1oJR8gWqAxxfFIXcd
Hgn9d2WhG/SdZg5B+ohvPIkX5gar8IW+Qn6NgdQTc4Fl6pJCJMEJ3QKLyoe5HtGVtRSdrYhehatq
9IIwLIJQkC6ze0Gf4QN9KK1YfI1o5wE3DPaIGYS8rCe3EdettUKK5k/A0w40XLpzHnF4yjuFNwCR
Oi/HsLboiMPTzDErRHL6NN84NtGfw5N6Fhvo40PFGhlmUoK9hrLStu1+xhxZoH55F97oshKLqIbo
sHPo/sXBk/WOpthA08tfUbgW89IFngkTeFBxjFr969CzjBPsk2THoMKEb26Tw+Gc4c4Zz8sgRlCr
gmnxc+oWKlx6JJS62av8tC7FK+DpS/KZ7//QSMrY/IXYDxxzBZejBahfeJ5+qYAhE/zZfFgfeDaO
H9B6UebEC8d7i79nYOKMqzCQXLZMFfZDhDUcD2pvFeAHIdWvrF+lt5KhLuMBASEQTB/XRvJQOBmC
nwebHgry6wBNtYENAH5O0v3sme5QDw6cVfi6Xaq74kJ+gTfzdAKOPTIL4JJjC/We8aOxMZNtREmN
EhGgAENcGhbYavxMBwUnfk4m/J4uzFMxzQ5S4crlXGRKWB7GS+YtqyThV8wvGMaG7EbJmZEP/SMa
1kbsKPFKLB2NlfEH53eztuHtMESyj4oJRulAXV3MFRLHTJMIT7hJsEZ47z8xi4zpTKj7OOIMdg/H
lIlNyc0MZMnAKSheDT8V7BXmHmFp5JIE8yznncJcCpLV/GFLl8lpcjRjVYfVzEe9e1+zP1MzH884
Owc0zskk5mSmkyBvt2d896gkdIBry4aLwk5J1cCwquGYMzYBZvxLYs2Edn4437hjIa8gaMNUpLtG
kRCfwYjmBqLyS0/lm8pDfQMIwsMMUJUmNTwQIBT9CQhAwckBi5KCg3/PM+HJ8y8MRGMJQZMXp2GI
LnSmQ88WaN4i4tw7tyStX++NIoZZMm+IM9LAZrkJvzkFpysI+MyHf1D6jFRDtntSh2gXcCNe3l9C
zyiXAHt6uYz30gVRANBVQqHL2U51+3BvDQ51dW5x5rbpaFCf3wI6ArwYJtOziAFeN6XBX5shm1sI
lDz8Be/WjAT2OvxFgHjoerxZnhPNuC8mFGBr8ZajN/0AD3gfq+nJAapnCaiFA/5uFOXAyBRoPJ9z
OgUM6FFYnDCCmB0+QUVoW1yaXyAXettcDXCT9AyqAw4JBeeqbIFtriSzoDDggvPSXEROufD7M4MM
PVur4draFCcZRiiAC9KGG9noLonx8I284hT6RzDHOHSw26FtrluoRFY5fDuQtBRHsvmW89f0YGn9
jhBLOSDVMHlosPIbc0nEnTy34hFGL0ROBkWJXSUtCRkBFTwch0YNBHm6xzMeqT6Lz4EkiReSHJ+0
s7tPsd5QiM5lGCdwXL/fGDv+N8OL2wmQxevxoWmx8mmhBzEuchETzvnIzrDibpi4zHH+CglOZD0G
EMZdGaBzXhT5AmyEw9wL4yJGnPA35oA9KO6MX47+pr9inEM/pvcM3aO4grwKv3w88wncxepmPsW3
XLsOAChPOiTIPVgxQfsL8E6iCPnwbwxrcLL5WPekkwtdZx7n0pJeNUd92ivjG2p3DnrNL2FwIATy
3IEAGaXlArjIsRLokY/NITTc8Gu4Iz2QvwQMzN+Enil1cuxyIKTqZV1+CHfrELzK87gyWKhgSGDx
RivuhbWEMNBWmck+YBUNBbySYvTiATKVHD2DIRPguHEc6w1i5eX3Mu/e4z38P4yz0euw9H/ywRhz
vBu2CCCMfI/Kks9wmY50oGfT2XIu4IEp5gL/lRkBNWfLt7wxngpYpFBMOHD/ecE9+wdDl1fKIBHz
eeEjQyKhKwdaxYtiuwVvraJIpw/3PQtPeM2S/HVHf9J24nRdviGw4TTB1eUy8n64AcAl/FB8Mo/5
l4pXmxsi4CPcDX4GasJ1n4H4C/6rcJ1uHDt4dzxHwqaQRek0PmHJ/oEo7Vv1K0MhTlf8aZ4JPpN8
zn+JZYtV6m9lgCClfcyuzx+gtrfkExb0nlYe/8gF42PwNScdXrsxlgQSzMKMdB+9sg/SZEIu8So+
+zewb67EQKe/ms9o3auP2Z0PABWeGV90If+A2TONMe0DOhYne1o/PAloAIiWxhBvh7fYsdXTeVnw
Cd6ST+8WnmMwauAlLhBDDU0EprTzFbUWEc2NYAndgHdZvLJmWheecWI/Z1C9Tr+8YE9FMLp8wTN4
19QJRPdc2LQx/Hw1b70rPnlD8ql9Ak7wh/lNlBXhC6+oPvN5pHKdkHLN723m4COeW0Bko4U53zq2
Be5NjcXt3DacoopMZXbBCn6/4MyHpnBucrCjzyflH4ph6kFK0QCninsIK/K1Z0XigHwNhQMr5NyA
AxNjQfiUcUtCTOR/R3/nNbaAeW3izoI9s0JAdt/nROss2csIuShyh7MaXG2NybsvX4BvhleWNI8s
SDv/phoAWgrfjE8OTQLLErYHKsQDfNPmM15OMpfHGqA+524x85qWA8Jo+quaw57IIW+AFR8cm1d2
QA5oHA6Dq/fkQM1gZ8Zz3Vf1PjniJ9EORB9qM9GwGDXidhOOoMKjwAdGHyBHicmYnksLMYxWNfh8
D5fGYAKZPAMzoBjvYH+pwVBYqBNLntJGCcUIRZpfZAc9Ifxcxot0UOruGJI3we3uOPu0dIgnT/ZW
OPXALfrK/DqyK1/fpMmobnW9szCPMMtTjAEAhtut+jKJJLM1vNa2DayAC1r+BFKt77vanJXvtCY1
ldB62aM5hVkVjRVIeG6M7yypc8jvPITdQIuNtq0k8hWzlkhUwsnmuGLfu7SVZe66HD6oacX1ZyLU
K8sMhNdU61dFwyEvHPruVuMAeYIatilkkyCuRGKWKOFBAgXOvRD8Lu9wB8Xl4aeYpjcpUst3X6oR
nwk+V1vGjUVSyDT4e0CgLq5lA/GNTg/HilJij1NZvqNY5TisYqFWhJFyz4v8v2/Rn3a7qg5AX/MR
8rUfiQdBV7sHSGI46iYhx4N/wOEMzWPMwPNFkcT7GsdeM7AsTv6GgESbb0ecKy/YuhY2vDk8s+ef
FfODVVOIFmakuH8/+3toxDJemmUd/5+fTSleV1MMKe3vaX+/V6UlkDrcWqlKRKg/gXar42hGprov
CXV2ZavauBmqciQyoNFuih4aIBbBZyV1YNRJ2Z9ST+xPf19ZQ/bOrRJRdfy/n7eFvrW6tCEH00Cz
nkWvbQtfFmcq9rxAD1+rFgw3I3t2Lc3/Woc9xFlNrHBmMmZws0UTaijBMVc9Mi2EavX33UDY4mB6
wl0O4aBP2CLgMm1Afk3Kj0INvfc+bBESaoq5hVVHNGvfuDj6eO+DINWuX0Hi+/s1jMn6sAIESQNj
bfml7oAXAUl4vmdrTRnvycW4ZyV9glEri40lIQL0c3lgHcjVW6sCwY9Rpn0YfXzERiB8zUqo4oaM
unu+KZpnCee/h7BJVQSW8Cpbsvy63qhvWhb4N+r9v290MWtuRWGxE1nUsEqDjrrODXWHyX+y6338
ANu4wG9DILuIUJCLhrHJujSk8u6X6mudJ+Oxnr8LcZZGoGlK+79/nCKRVbLCImnSB3XdpH64MQgZ
ILNUNHdJNXSrTDTjU4lJgGN0qn6tEiDhsJa817BN2JNCjFLjUD4blj5cs4Qx05hoZ3Kv0JGGEZwA
6fSbU0FeDpzVdGNXNFn/VCCOG1FX4o8yYhZZKuUD6BjEHFMZup3QcaaysC5NZCKUNazu1Jax4bIA
5QdN0Zs1KFy6U/QScbRklBtPGOL9FMPmFUpwD6/vjUtjxcalx5dR1Ypi3WVM+bIyutc8tJZK2Brv
VlcZrmHK4+rv24z0KQynk23aEsxmTXJ9beMRXCKRo+3ft7EVWKt27L7zoHr4Cab1oqKgvMgFeJPJ
IL0kAY7kgt8jGPWITY4ZL1ImsoKkJxnV/4tITipvuP71DcXbTb46rjAAuHo634VVi2VrU0Cejuvq
aMwPqU5g22QCgmWGzBYz/0zvASsXf/+SJspODarok7CTVacVIzYmdQWpVBn2XadE+2Rwmgb31VSa
oB102UVOTMKmirQE2Z2/DPvgVBWghrirkSJcFpcg6H5yLYg/DAtWiJYoAqbm+L5gKZCTkiHfaUmT
S1SWROXCnjhg0KBt8io6Jy2GTbCvC6yti/GIEZWPd5kH1yS0MmzNyOQoc4I5/TasbkHoa1C8i5GV
LfRanLPE4JqnHaqM3iq+4DJ/yqHUnGWFA9KYjFSUZQVvkkzes2ld0irHzmp+GJRI23gmB/M66sA/
MRv4e5AHHATE+cGsGXzMWajRujtCrThi1ZetwiDsDp6giLSeDRMn0vBmxL63GRNTRLtYRTtzRpIy
Szzg0eRt04QcmhyiMcKzDGIrBG4qLH+6e8jGMS3T5SFwui4MTwPp32KpiD+e3jx1smUpicDOaHat
QjyKlmLU4G1i+TSBu0xidGrU9r4KxW5oppWQQxbuo0Eml714i1WlAGqvzVdzIBQ9t0b5nDK2E52c
2LTFyUsJR0hxtSwiSLGCNaIrederoggJvgLZH9N656mwmoJSXettPa0kn3UwM0jF5UbmX1KskuxA
xgcf/paFAUZggbdWvCk4/T1EUvjOjIcL2+rCJa0pFjsv1b/7RzEOw3dXc54kTHC8jLnx0wQtHuai
bGxUS2sOqmpAg6gG/SYaAlj0EEsrVtpyV8wPPH3XDPLDLAv/Xlimhc8j/op10AsveJoeDVqHCJNY
lK0gdAtFTF4rq1C3QSXtqjF71p0QHaNsnIkc0jhQLFC2+BNNbbHoLyyQ8jouG8UpNL9/T5PyMigS
Z/IGgQ50XsBWhKKTpvcHshdFV86Dfjt1sn9srOgmZpL/UtfJatQVdHsGWA3VgvY6hvkG0if8hoC2
oTw1oPpCBNVYN3BuTft8ZWmisMXFrNqzFuRuoTXClSoI0CeMyGbu4vdoLFqCXfE8TiKSmtQs7M+V
x/GvESrhhTgLbT0GKaG/oiq8FPiBJ7V/kwaus9/LzEtGKqFwsz7hMJkaKgwLMkA6idrOEKABZSmT
qimy9KjD+IfGJvXL+lbl6nAMooZMzvlB7JXxqFviLZOzYWMVHylE2zSyNklaKG8aqerrutctCBZM
r6CUaJswdK9cT3jJXdutNGwPFb+l7DY8EwsQMb1oQ/fd58jcQtoja3NKoVD5BnmA8XT7e8hxszdF
MbqMffoRB8gDa0FimI1+iLPoBNle6bZ/P/p7GCYJY56ULKl67PX930MysfaFEka7f98GfmW5Kam0
xOHExJt5xT2R6uzsi8F/D0rQAvGSQLeussrDEFmbnJvHJD9NFQoMOLkg/qTbrnS/yei1JTSVOAkp
Si0e2lZvDkprJstQpLenRrK8UrFJQ/enB/j0ev99BfecitcP12Zv+oehnNn+lmK5QtNCCdNb/ByU
JDYdSdGnq1FbME0N7SRPqXhNy6LdtEMPLDj/I86A6lIfOsGusUbZyfJkcnKdv5zm1ShvI1hwhSot
fVXUj72hxpt6KJW1XukXKYHXU2eGCc1vDDq8AQmHlDq/OycTYrTR98WtphS08D2IVDilUj0ydWNP
2olomB9SB8bUyt7d6GISlnpoEZNfEVAoAWt3Rt5vQq+Id+OoD8DmRgq9jiYjm8eAYaaGEg0BxOQr
byzkWZq3jyGShd3UJnhUq+XRH7N11HvKIe/oG8clQgBFHtVDPeX/PcS1mFJYkSoZBlN2EBrAjVrp
sIf2OA4IHCRCTS7XlQLzaZw8bUcxhJNCS4E/dfXdsszoR4Am2iKIBtMxF4nKqTavw3w/xKFxGdQy
ckMlbCCA6yelDYpbHNcEZRZ+fO5LUqXkQsUmUh17aUV6BaJIUDGdmhWpU5W7bEfqYWI9GuFw5NVB
xBxWxQPbY2xv1JijyOQXFkwXXVhhr2ce/VheUyZ99X4KjkQid7/4n3LyyrgfDEwZBuuKb6xdTEjm
AM4CMSRUvDmNevCUDUxnvQQFDhvxJurTfVOR+WLJsKSLdo35YUbDQ78qIFOeW4E15WRl4+Njt628
EsRYY9NdyYJ8K5QMVe0LNwS7gh70R1boKy46BXFmNVW/Hf41cDYmIF9qpyzRPyO/+ypalV6cNHxN
Bc07E1yUelTCvPOIcge9b6Yj9W2x6mV25xOBxkO/k1p9AZAtvSdA2vUZB+qmXKX+T9qzjp5C817U
z6B+Rpg/DA+0Jm18j6QLYayJdA/Tq99d5PBVYXtNlFNVXc10bxkvVAAFdB7OFMiWZmhUgbawov79
EySC/H2iCgQ2lDvifCkRZleUNHGBLv12RU0LTkejEoQm3c8VLtXqTEqu9/x8JpApMwzHqzU0BjYW
3tfQXt6EX2sFopa/heH80ngi13tRwVuac7gdzHlDANObdHQBYYDMxm9uon5S29kHxrq3BChjF4nl
Hv5maNmELRYmGvA+nZ01z+YfBRaLQ1y/8WRWhrTdmN/8DidGTtjDFWcG7BZSwlO+zedwpYI9gygX
OyVCVmITcdSaJ95OBqBX7y35hAYPnRA8f6HCL36mLvdn/ja2Z0AkukiXqrjkkWN9gpbjmu4LOJz+
gDDyhrFwC/ewizC6l3UnRE6DiURij9/4MaBlY0TRWjsI9nDttvxJ4QfSLBZ8kV3seviTum1dW4I1
SNZeqJpd095CjibC8Xf7N2AhOjm42PVn/hJsERMeNV/xJ/ApQxm8zn/083Dt/TXFJTvoRA80nOmk
E9c/uZpPDBBX2mFYW1fft6uH/D5c8x/8BCCVQgCZPXCWXM+BsOhVjrUDpSJvFHc0BAk4fGFLmK1D
W4C9AjoDE/Kar8D0cWdbQPb1t7ytl+EyfuOBT4WtHDrAJTNaGqheMhBzGFojllsLrO3nyF9lOVyL
T3pfk05K83JM3PyNHEVvUuzM2unBFVNnPnzJzefzdGtGgYGaQnOB+3r52MknGbU4Yw1+AwiZdZO8
R4UWAzst8JFmhRqT14S7S7UtMOajNQEwLORYhUhuYlx89QzxHB4U9MBoCZGb3cAmVCCLNslvi58m
jB8s21+4N5GxhAnGqG9DZ0xdmgRejPUfmZubonzq07nbAkMSs0SCsO9vjcTBe0oqOQK5FgHTEFn4
A8SRsyy8dhOVyF0UULPaGI7VgJrVphvXbe6Si9omr552hnkNf+9KeUfKFJ6T8I4LcgSIdihZEUkf
lE3QwviAWstqjgmuiNkmbk5e5jIPmHCkmMq3BXkNsW7rryNBj4v8x1BXg/w5qKd5JRtWDDVNcgpY
ACzD+wHWWmkzbdEHVEe4DEyB4YuxTxSBqaAtXxKIATscezryuxnDKb4k6WwmZV0RFgMTjsVdSw4C
ZBfRCaqdiCcA0p3X6hsXRgYIsd4t2HNN1gNI4ZakDj+/YyxRFCupeFjKW6BuotLhFxhY/L5GPy83
iH+xMUXlXjDdywYvj+OIXj5C32MVj7w5tSEMHXQOeL/kfKnzrugXt0eDkLTS6eGT0d6LdoqGgGgh
D2uVRAj6CAv5twuJU1gMEKSgahmHQrB9uvaSMxXbUHyTeP6XREeud/X4FVvyha6fceGK21NCt45p
6r1o+kmQv+DLY8FLbSfgE4hzDJg5suDgoULgEJ0RfkF0wq87HOhRbXg3YoeX8bTPTMj6+SG4xXdy
fxVQLR/n5l0t9wuptmW20HYXhluDQZcZ204/SF8taDTe/XLwLeafRXKBKMqrljKQ04NeEPd10Y4v
teh0iiObDv70FYlY+ocrWvs+eY7KjlBmPQB+Y7ZqGIFemkfu22K0TNQT8RRyibmIwaAUb/p+Ium9
++FPoErLc1z87o32wU0vBkgeF6woY25fci2I8sg+/fTqia4QX6gc88LFUNXYKXtof0lw7CJMEQ9V
+9tJCh/lPY+/jO6nzT+t6sY9URViNcgc3WC7WCYYxXCLFBoAcGVoA9GFJsCu3gtQrQxqIJRo1sJ7
FR7tnUtJbDDx5njY4IFho/8lAljOMY4y3pP4kiRvOqYI6gJzs6q5xOabVrxz7iuLs0ebkgiKXf5R
jtuuusG4RDtBXDW5z3FyTMMfVNnqmtnb5euGKme8BuNXZby0Gg4BLxOBovoZMMn06KDsA5Xsxo1e
Yh6J4e0Du/k+oj9xGEgHYrdscY+cJeOSsC+sXRMfGPQlTIURIpljnrzgCkpMNyn6NBAIfrCX6ESV
HFQBl9+HoW6MaSmDlxQbTboq40+mrwYokTFBL59DvsGMGfvO2YfT9H/C8FsYn2qLN/IKx2KLMoPM
5cAt2OAwZiAiafZKhim0bGgg4R9/ngLXsHbzdPJmVojkMjul2JYEfLscMtImWpTcBmmdA3AfvrTH
1LkUfPCiz9HDj5C52N4LLxzfexisCQaayo3UrUy8DOJ7VzxRvOvGRpDePeswdPeiuSbx2uxslgmS
h1syFY3fmrmM+edHdBrWyRcZPawTJRY+8MmiRfZgBgnGi6hxtwPm52eL04S3RASS0bvvNwZ9He3I
7ePTpoTvXANKS/Vcyeuyc/LgO+nx0Eou2oxY2dVA9dc/NdhAV8t0qQx1OCSmsWd7qRW3B53n75f5
Hg8UgnWZuWaHZke+KcJMzHYJ8xMekuxUQMlUPTruVfSBiJUtdhHSmKtM02i2ToOEYyPwdi1SM7sz
g/NFDrYtRSNj3IfDgF1Bi6zFjo8sjlx1L7NjfyvfJA78C+wXxAKJJPVoJDh6vSWlMEw4R+gbUYc2
swdk9RG6Ddtx2PbdBk/hkspyIEHWGb5I7Av0Q6OuxzvBBAh8tHEfEa0Gl6ZxRthxFDA45MH+1haW
iYUDveZ6Iucg6s5yeLGGX0Vyalg9TMw6fIu6aKlpr4l8jDqikxyR+lnoaZYARrAVsaNzLCjcVD9y
FU0f0eK27QlyW+X1R9uvQ6IYWSutZQ4dCDWg/DYq2xDrz+7k+p4JDPuqtWc1rOwceaXO25KnFyNo
Nv6wJkwFQhiuCt45a/ZB/uRuUySSlLQo7y6ZtzGh9R3Lpd7bOfY4svCIScjNMOzo9gZEw8Ra5/5m
PvKI6myVyGZBjMQAVUhHGUzmWnGCPus9YgUmYoMICcnKsDVSdgKibX1h7dPxj9lVsNrBd+NNEO9V
l64KXG+EYpVCN8rit0q++GjQE7iuVragUXGgr43DS3qXtZuc3xA9LZB3YzDwqwo/sn6WUShy9Gzf
8uZqxjevGBfKm0pD34fwMqSnTDgY8VVMfHLBse4rxKUJETnE/kBA+234u2Dc5ZhQqjS4cllwJuCu
iWZSDukjU7/EH+CT9qO+RPB0b+Nh+krv6U9wQwTGPq2+V+NS3lQ7y9GXzRqBzwLDLWc8DhvD7Y/l
NnqzdjAd7nS1PJXzLYXnQnlgBKYxvakiiFGFrRi5xkP76n+4FdqjQbN7mNbTIzpFwtL86fBeouLc
aG63mTiHI8/AnXdT0GqC2RUvBozIO3fQVnHvJLIT3IbHQKYyx06yDuu5zEfua0o7Q1mzLerC2qT8
U5fpIaO+Mh2d3dx0GaR8TU6JHzvUXfjxBu1R7DaUvtQ5moodzDKDtsdWioNNj7pqkcCSH1akWTDh
LIcQLIpC8pwtlsBxSQWookeKHD3m/B29F/pKIG5MsAOMELqjJ+8iPrTsCDDlWLjg5yfHPNzipd0X
rBPzYxmfWY0tWPLEciHskVxTWJXdmoADnJIDlyEykRFdzwJIaNM4k1HtAlLgfcbpHectKkTOedDG
xXI9GS7LJLlVAmOF0sej/EUOdMdjg04BInJUBdhMSZULexdtKXRXlVO9eMADLK0dqlGBiBJ8jggN
lLaiSnTzSve2+B5DdTEQe9OKA4yo5BOu7+/iDQQSMzFa1O0b/N2RIBviS2iMHzhFBNx3yIKgbfCn
YDBqiPM3AhVVf+AWsu/yT9RLUYtBg+0nAJFz1Yt5REeNAz2SPxMsaswcbMTcfMkgoghBvCg9CC8h
gbDmlpv7wDgF+OXRSWbXMbOVhqyWlbR4xyVOIxLBXCaEJuI7880rGrv+nn5womNQD1+cvonlNukQ
RNgr2cKrGSzodKbY8ftLzmWA4dg38BPschBzY34Avsm5oa7XUPuQScEuCP74ILCG4DXDIGo0BE9L
zlrzudDCFGBBNc49SP21hG6rcNTMHtBM9PMhi7/MsYljonYFy+OKEAGva0uRmLq9/Ik1bEgO2qcy
uSY0kV+f4FLdFfydJxzNhrQVAjqQRaB1nf9TLUfbU9WYSI4giuIP5UP+n6edqLNv2p5+pkCkWmpB
M7Vlh4X6ks2IiEkR60LQ0N5mbOdAXiG1F9L3ZUiwZebip14yvAVigO0mYgVGMo9wZcvCwAIKRsPj
tZJsQmDxYaeQFnIKKgdxKCElpXDF3Jq5ZnkoF2yfWkFZmN/ZVynt9HdNW7GfGV8sOUwO64sdnT1u
gkaB4ORT/2Q5qM7e70gDC4M3DpDtysDfA6f0fGf2ywTiEJI1RjAiSRgfM+ty0bwU52nT0+BzrV39
MUVuG2MuYbOdwgH/TDLb5OUKMLc59SDe4czdQSwFOVqlBDSVTpw49bDhLlAEa8ALPgqkZYPpwWzL
YJMtKFJV3YQvdiPAL05I3mAPxKpRXkY+IgKof6APzOQldXX0Jh40AXXxkiRV9tK433cnJVwKD0Bo
TVz2GHGquFzCAFpk30j2G9Bccz130ojwEW2UzFS56OcTZYHnQI/ANV/5kc2zQ7bvbpkhhZv5gU7+
wSSRY6e8lz+cTGl9KaxtxBYhkMmhftk++ylEBJNmpBOYlwK7uXLFwsMJBPPEBvVudWuFX5PoZm1V
TUsR1UjNwgKW6AbaSmZB+uFnAobj0W6SKMPtIl8WwJGk01IRFiuPwOlsa5HFKHLynNch+nEsQlo2
l2ZIhQaGnkcPqd6MzRaSrNqu1MSVgyW8QBAR6G2i99maG2YbjJoXwSMwbvZvgmIHxc2zPhGrw6XB
GBN7KRSU+AoDMCE8mM/Z1RqjDJYwNnBxcHGvbYS9Em1ZGSvSMQYYkKtM2M8CnNjFbkEW3RT0MXJy
WN+giAx3JCUtJg3IPhYso5jFtdq7KLOndRwrNpK8hVijEWQaz5Of7jkyUixmBO+RydtZ5v3kTQJe
ewhuZihppU2bSN6O1olsZZW/O/t/UNm4HOe9fof1ulHvqXL5FD4sNuuET2mM+Tfxa9KFtL14dEEL
ME4mt21eY3F0WUIYCuI1aqBlDmFLscHGYAEp8Vb1P8vEZcmCCKR4Dmy1LF7nmC5TA3J9gDZHJyTi
OMWabzGeOG2WyiKP3TByuH/9GagINRnlNesRlbD6jlHpt8jWAT2aW+xBWQSVZPi8q+/+DysWP4Ul
QZHNbln6616dFxOWEXjLX6xynEWEivx5x4SDjcYS9v8l/Ihu5U/70/dr5as8EItQnShTmPeXRnjh
eu2MXXcydto+pUxxBMAlYuSo13bDS3+V9ioprnZ9jQ07c4ub8ZW5BHathzUSduAYc5PHDkWX9Ag/
WPQSV3mQ7n2ITuUB63R28k33CE76efZgpWH8A3ADw43LFb7osbls5UtEGCDpHCvrlKdY6q3UeCtK
KzPeDtwVY13ByayAYxbCSQct5GT/Gw6cDigp3anBnf0rLElWdBqY0bDw8NrKSDvDc3ymBCsBSTF2
L8J4dpoVeqIqORu63SCR/0BLlyLjw1JEQiICcH9uqo2p7TTzHuB1hAM24hCkug6R84JiG5CeEoCj
TF0FTIwY9jFq4+WkfzTKp9cdmNMxhwzAsjmCfY3Sv/xJP6juWLhaVgbAUViOk510K0GmcrRFiO2a
I0Afb1cDYi/iKWHc4eaMVSjSHj6CumoMp1KXCh0PCx2WI0k7D3EWLoIUvRQ7+Sy76ClUyHAM3Ans
gd3knSYO5JOUQhXmhbEMob/+ktBDPLdUbSGjiDPBtafTaCuIS3yCrG8sWnTeEwFvsNmHTGWD9Ha5
uBPrd+JnMClTFejsawFPyWkx6mss2MiChOoHKoYzOFDPbGwGQw0E4Om5yQPIyYPhyZrNFkmWQ+eC
oMyb/zxsieN1xBiyBnrsRcHeOxfKpAbgdD7vVTWDNb/kF1hD9/w6QNYTHG3YDT7b0GkwN0UAyrpQ
nuJIS9cemZ4ptcZC/0CVVD05lJD4oRq2/1u9eYcAw0TM9yBRcnAyMYzZmKPDqS+GHo/oFGUTDEYk
90xSqGa4bwCUF9fJehpXrH3YkRsSQ9hwCf+icADW/vE2zDfOpPo7Z1j+a77YkymPUH5a0DiaRXnp
2ftuKVUOuLXNn8mbff0byvgfLdAwlPJW1XfYwBTC1mADRarAUZnhy+DwUOwsGBzVpjzG1+jc7atN
du7OzY26HWyBa1ajUwIle+dMbQLjggW8V1+ziv3Yvo9oWKxZ/v7P8IPbQf8Y2BNL8ehX+cBqVvkw
7sKr+k0BVnzlP9oX3a03tkjyhwBfRN/uPySgaWtXUeqKjjkxhxZsuth8PKimWw0kGXOvAy0ABesL
aig8QIgyqKFYAZmtgxvxH8f8WT5ZKse38MVYQQKGUUhzot53r//sW2Dvadv8xdgiJX0ZXv336VVc
Nvb/snReu3Fj2Rp+IgLM4VZVjMVKUin5hpAlmTlnPv18bAxwptHt01ZbKnLvtf7YBHF9Nn6pGEYA
pNgFeUQ/0hvqYKTP6NU3O38Mb/o3PBN3E+cwMlQm4QzB9HW76wB9vGQPRp3YTc9ssZsBonKRP5n3
ir8AHvrP4Elgm8RUSmB+Dj+09JW/6Lfhb/LCyrTPgRh+PE31rJpjCTaT8mFUBYeVE0N3ewzqy9P4
KjXH/Rh9kX+10HyT/5uSyGqr4VN0lsojZ1aGzp7We0TDkBrW08yf8b+3+/84JlJ6FEy4OIIspdWH
qfGJTrpQCYvP7kZ8CoBa9aMlLlMTQSoM2pwfM6ZuNjxQzuYIcj2xLDEjjBeWpZQ5jiEROxiG4L98
Ej1XAtYgPhs+TNAWKJFXNjlWOgZ9zmm+Wb4TrX9hB+Bb0RmmSGWlfHM6KhOevwOz2JcGZTehqzyo
lPgKV6s7VjcmpvWN7zXBBwYoR24Gy8ChfOYfqCsWEru90DOocC+T25jSmvcUdQSuHMR/LYJQ2Cly
uTbyxw6ghh0Z+qK/QwNYELwRkx2Gh8GpPvnuRfSqzdPws17U17F/ncFjd/PGPg/ub5lsG61tqR40
MYfr+Cr+7iMtiApSK7AvHCmAXuCEUYiOiSc4aVFz7t+gUiE4fZJ/mTdThnWmy+YIqcTRxJITcdvy
g2n/W3j+Ftfxtblu4BfdIT/Fp+o2PAjbQpRKiA4iYGID9aeIzcdym4eI7787r2RDb+8FbUPWjmds
pG4P9lY6iXJkDlaR+8dPza2ASHpSjrkHB2o55pv0ANTOvqM3tvHb9lBf0UoKPHO/xl8+pFU/cGTO
v/ytIj71sd/E4Rj7PIsJIy5eFzNEQ9XmrhYdOYZ6FjnVVxFl4svjOwHtJ4Cf+NkXBu/so/vkUetu
83IsSIfGghBOj81fz6VHk+eb+q/BPIL6D9N67sfVsYFdRQr8wS8QXsW9C9/AaYIN88mUXK5HHVjJ
Kfw1PnN1Vb72zQGqYYn4AK3nmAW/4mjlVueG429a9Onf9ZfwHT9vzvgmXHk4JNLJ/CnMbuWFE7B6
yP/mt/GrI+kH1ws/tH8yWgQg5v3HvvPzwUpHAUIQvo2HjK0FnuoHZIxVk9o+6DxvvRSf+htbjEze
qegMP3zymcIiOtzML0IzeRz4UZhvXYMfjGKu/cHddwHMLOXBDNav7jb5zee6cZK3r6CXGVg+5nY+
BnKDnfpbO2c7TanxjnrZ350e/tFJz/ntgWD4JCA+O5fNmyAxarK4V/eThSQUoBvsUKQtg8pwmAN3
4B18By3m0QURHu/cGKhMaaST2Jkw4HyKb9XD+kif/6M/AMMZCRGFIzgPpG8KyGNevMjuOO/+ag8E
MDoAH8GhMzngxAEd2/cWO99Tr3gJl+o79j38eDro7+TwV4WGcMKiwQe1wz4HcbtdcGUaCrPB7g7P
WU0ym2igvfMSvJFKNjJM7WaycV4KGP1gEWkgK58I4OA3YeGU+dL96Yf/+JyeM6H4yRbLae8Rkj6E
ym8xKQ3DAVDuE4Z93v/exBf1vck0ZfK25gtmlv2wY/REnsmnMV6az+6Tu3R8BcEpf0F5s/7EuQ7H
SCd4OtntcKzBIHClGXtCfDs9QMz+wqKJZmiSO0ySBR8ZHcGFry6kNdo5eAwy9C+VlPa3me4aDdFq
QEFXuYSZEWrpqdQD5DBkHuv44jObWaqEdRZPeYlz8YQUo9+uBZ8IY75AsaDLAZZsJ3SZiuUZg9ek
x7i2S4AgFTk9z/tJXBB4uASEimnAH2U/658tYguJB+u9qaeAOhhBVvcQdlfXTkNHC85NSV+j7Zzn
ZLgfdECN/tkkLqngWyBABr7wCQV7iaswd/gVJr2UJAQF8vw4DbaE2B+xSHWvN1de2LuxPh1ZpnXI
zulofvFwzSnYjt1SPZt7mk4RsF8Yr7Po0nM8MCnguekI+DhJ0nEseYz5IdMFc2CIilvyg0C+9pe2
I9GdY8IgicGxYldmeqF4cvAjvuzz9gAT4cRuWei3I2sKd/CGvGIuvxSsjxNLTnZg0PvTPvfxfVN4
GPZs4EMrkunhxMU7P4/K3aH5wa5IWCDkYrYh7hiuuehoAhSzNxAPPup4T44+7iPIGNkpBsBi1eir
wwaV5MxbaWM1R2MTVb+N15NkdS5Mn6R/9rqHRPQoF4tbDfSlzTiVgGRz/pc1w6nOfwxckyU5FWh0
6DezzpPUXZNoDrrqnOTx72alF53GPyp7gw6+wGyxovOvY4KmjmLK1fO0TrZcwqKp21uXkTjD/0iZ
TCsDW+XvaJCngUmCH5KpvaiNgH+xOJWbK/JRzfb+/07BoZbOQNb6VQkPfs/Wc5lhKrLUy35sROkh
H/90qckQnL32JAAS+uvQlBbj72nIWRktAv5FT9SN466aYC3cLZ0Soh13U6G+Pf4qdupJLZ7X5FvC
CjsxXhi8zjHcnkJjNVXuq5JTcs+g2wMqpBzYgna2uO7bpd01HaJvrODAmsSBZE3/pnrqiDEZRQ64
oBXlm8V6VajWoy9V3G3KpTE5qFjmdbl/gx2dKEIdByQR+ZDiZMC9Q1yAUq+3BKEsu1wH8pSl9rxl
BEcSvJIBReNRjxXpMAkshF3PtG92xeQ0DRBfrgdz0d+7wnK6FPShrRZgQ8XV2aQieijbiN7g4juZ
ssgfcgxCeEEjNg9RkJ2mJ3A24c8frHSDs8rOUXdpy/w+IjonxAe741XQyeea+z56WGIe6Et+U9aq
OUqWIzE1fsVoQMFeA2BTFpyEUjIjWZxFlTjp45W2+Wa0a1Pw5Y78A73b07cbPP9tMTxWos6zdLyt
dYgG0KlWotGk4rpmuEfp6llVxGfAt530rMuiWys6zw3mwCdZ+O3UrzTxkggh1XngHhiV94GaPTqa
xeeYKAhuHUxdpAZpPLG0OMgn8IW2eDaikzl9buJfKXsU0st8bswgqr9Qw42o5TLh1K8fOSdNUf+q
KuL2o9WFPX1UNxUHquRzyLEeM5Ww4hHcAZeMcRagjszmyptKBOk+CpAV5TfOQgAWfBWnfjrr6S1l
RuF6Ubx8jzGwAZ4xLcipFwG1grCCTaOivpiixwjI5krFqcHCWzBVgTMBSm8wzH4ykKESxuujFd46
aNaeRcPvS3rHXBFts+itIEbiuTN9nTjy+Tii/JEDHTR5tV5S4ZaY5HhOnMnoponUrm8DCHuEi4wT
ETEX8XgblseRinlTipBsYFwCokROA0NyrItveXko5V3ZqbsGL7Hubvq1xAjcQrhS2WnTyEmbcAih
PnM+aX5Z/RVoIDHviRGsfAwGexElwTC//YwMBjjQLaM3rQMeTVjTz730QfLxcsgEN+7guF4qyyd2
m87xLHat9bLLyhc7xcO4IoeDWHIa8RQnpBoa1w3dED8e626Jz1MezmXGLDzA4AvzxagSAE8ZQ01+
TaV+PWqy8Fl0mmeC2jmLBVXmFTFnAoWHvq48ssFjuBXFa1WyBA2+ooZ1ScXbU4KLPLEZdvPa5dWM
USN622O4KWK4kFpU2PSUsymJ652cWLkJJxXNPNZBXxGxCB6S0eOeNxkm2XeXkK+zHNNn/tEagqx7
FN0DSDYfYHzQoTz0Mtgsb1ZccaM96lmefW04TTjI5ROcrVT7GyF0RDn0x/ZZYraUiCh7HjdvtCl4
loZDWtLacu3zO+lIk/IyssAbLQsM877eG6/UY1JKPsKlLRkhTtYYMHFqwEob77FSDz70IALvIr8y
bpv8x+HyO1fhsRtPShKWiqvIR2ey3DT3pxiqCOFYkOsnha7p+Kw1DzV/0bUPsw+ZIrjaaY9tefDk
7TzmwWRdxYDHEd+FDJRB6lH6JSghRYza6EZy0AjnuiCm2hOo1umdxvLX6NIWXi3zkHgmuELnFKsj
0ZFqut18ytKwkI5m6WmG22d0jzixxIKA/JehqgVfEs30e/nAMsS7KcqvOW4yJeB1m9tLYnkt1VXc
BIw6hCrJYUe4sPToiTeX7kYaVoaXIFp3wEpihU0y0qFD8pG5BlXvqEvxJTfXZwElxvAy8dRDXCJI
Mo+4247ZyHPjV/WnYfix/CipQujpZDxQE11Luj+0dy0K5JXI53tSw/8euk54ryTrrb6vpq2ggCMG
U7FFCquI5mPPBkZEfrj5pk40nZfmQWNdEefPp9F8aaSwHh2rgjzw4p2PuO4xbdn6LKvrQ1xTUjAl
CUUlORfm3yjW7iUFy5NrEU4GcQ4dAUZ0bBUIHx+xQb54Cz7RCZvm4nGSo//sC6i5x8J1YSGEgc1z
dA5FnN/g0YWHwmATgl70LeRRlLn2VBoUJJV+KiP97yR3mP+oKJX7sInADs8IbgUZ/DIK4syX6CRH
5olwLuDD49c5/22CGniOjImrqK+/LaopXR3VVZ4l27EC+mYAbZAwrkDjT2B9qeHo+ss0vnCob53L
SWvoAXKDXVs1e8YaDvo51t9F44YUeMYToflb4/HXBR6D1ZkC5C16hdjbyLUwPaPzrfY8Le9W/qd/
E7frJJxTJZDES2Y8p2UgCpdMtzvRSQi/1S/CdJHaQMOXwgBIVDir53d6Um3D4WVPBydL3P2MwQrT
XlYoifoU6adKCNr2LRY9K32tYw4fYqVmi75p4oTI7IvPQ/YqMO1vy0u1vKTNz4LttJZa+6xWv80Q
VPtUHCeHbDmt4lkxfVG4lYhmcabSIkBhw4lCx9W6TL2NTqkZXCo1E/SCsnIeE0dVfMRLiRMRL65c
25k4lrZl8ZTE7WaI41nLlHsbSMY5JZOK2jDm6HK+UqxTqVg3EPR7Q//C0Q3hapWI2ZdfOmet/24I
8DIuaNCarTgrlT9wYHEuIgar7VbyogAb+aHWyZvhdzoYKFYQibTwu/RoUGwFm99CEdNiAhdBnPJL
JXxKA3Izj8dvVRhZ7uVKBG0oWG420aflUicpEXViRu+leJagqvNgxiDLBjZqHxRd15tvTO8WQJ/V
Qpra9XZWs6CWPSE5Rb+6tHqJKZxNEjCz52Y9icmZH2MEMWu9CHKozO/CisjDfVPFgFlk622exa27
S9qPBhHhmwVxpmFuYapxOZMN85niTTFF9x5yyDQqaCr6FGy2Tl+5MhEMFRmZxgai33GxBtQjW5Qs
aHY22CC+HKryf3cRX3sbA45mxE756tHG2rbgX0x/r5BxvfEuRQhybCnlviCyzAXgiGAlOTQz/iBV
+UczfJPFv8HB8IRkhz2WPZhVz4j5F3H2+WvyWbzW2VUrOTb6vkaXEOW0SDeHP0BiPYvd5qIMUeDZ
0ROiEyWHP7eZ+B4YChDaJPDm7PWj4ihIUHBlQs3195mMhDKs+68McJMMehC5Pcheg320W4tSNjIS
P8gKNrJrl10N8W+p30wYMnLbINZop4ebeG6r+KgLP40OMNq6Ufa2znSZoE1Ig+0UyZi3ebGq4rEw
XMznZbwIxh8NX6ZxxcED7t9jX8rl66ST5OSX6n3Go2buNEr8PJMBErsx9F79sPhBCb6e3bPJa/EO
vdMLj97hoydabaB0FgJd1Aq3ibd7lRC6OmG40Cbhc/DNoIZlUgL44BUhlSa8SuP7eO+AZMGat+Ka
je/7QpMJAHXoDeTTSLb/7xq/FI23gL8s2w/jUhU5mOYY5iqdRtIH/hKpCJU9xuVZU0OzOcVqwAdR
px9s9GuBt/AMLsrOtK9rjUbekUOAJ8Q9nP0UgVp1ULyoyrtox+Q2etFUDP4uN4dICjSHLHfGeLAM
vzO8hbPFNFhU98K7y6pDyJFiDPuwWFc4H+WaWU/VQj/Q86Q8p9b7NLty62DBjfgoOFs/syzUpNAA
aVNCHReRXcUpLAhd6Xqgk0JTKF969ZxsZGHWMNfKe0vEDNQHyjaIYTQ13HKRyZj6gfa1P5RdqPVu
jM4crvB5i9+EzFE6xlxntN609LHVti5fmvGtj7xCddXRR+4wtS7LjzQ5YhLoDUphD14dpyE4aKy4
A3YXMNuv5hNkpHuhZZ3W2Ry3AfLAN+gE7S+8fa0fIcGnx/jfS28gNxrcDLULpAunpZERCKh7BfC7
xP7EGKiSNBP9HS0CQqVATUliHRERjWL+WweTfACHYGdezRtbCLDICttJ0vINBBmpCB9HhZMBnA99
fEfu0w5tUIYw8XKq5+ScaDcQGq3/5KCZqNo1XWF+GYHf4D1nOfoq4/mPGRN8CS7bq581UvWEVjDV
OO16MwJJdZ7NUfKzApXg8yh/WurzBopLcsA8vWrlp7LADP/jl3gSACkZawBF5vpiSveCBCn4Yem+
wBpYYNpjVGEZSM7F+l5YPu8NSkK5PjUcQhUBUoLyZpG9zEg2OCge9sFHJHyQhArwLIKjIUbhrs2D
gItDDmLE8mCPVzUJqA/QtHNBnipTaX/CW5fPd1RR8xKYFAiWH+Xis2MAaVXisU682bBlPaymt2pn
BrB0zWE3h6p8SYzHYN0Uw6EyUf+h9oNx2xXQp0ePerkTUPs32wOOGnsaWYn2vIsYyho7iAoafrIy
drZAEX3SWqLRLfuGVLhXmoSt1MfmXmlBBnDQuOOE1fdvoVE87OU0pCOGYJuFpKuvqv6hKL+6zmL5
lRA2IZBrcAaU0lZcU699yWZxHJCkWnaneot558ATlRexedWNEKEuXtUy50f6XK8UZttJEyTZQxCJ
j/FQMutMTksgRt6UOKj0N9ZG8uOBCwD2dO5Wh8+vFP0pCtTMX5Z3Bs11CPkzsA9KC+PFeZXZcS6s
BaIUzJufxue5BKOxaeO0EP1WsYt3BscR7+dRVlgxrtnsDxy9onaOrGNPBl11BDWl+qZeTQLfSWWd
qQ5DyCS3aCpP8hhavQfH249hst/FNly2LqHjc0oqSDqv67yefZhxDRhGYakNVPluNreJTo2Jkp0d
jE4iV+vO5vDXbIFn+81XlgS5o18sJ6CsW9eeR2m/dc17LT96vlQfGIa7CPcMTtYwYbK09LLBCSnt
vYdQnUuvb53ReNfmS2qdOE1HvHvCazqFY3th8GDRU6OLmGOYDSeSLdNDxiBH64XkOcsYlILdUzs8
n4oIfbWLr7MGVumSzZ8AlRniAWNyffvOK/NtkCFxpSIN/oikgCoQrezPiAvEyzJ9CGSHbXDCSBPW
1pnMn74NYWaQ6Eqkda2hYhC4RfvGqUQUHb012jXmKqyf0THMsmM1NhqYdbqXi8vfxNmtoTGwf1lm
jm2OFCt/WOp1jF9SZGrJD0rVeTov5cc0QxWwplMPip7H6Nw19XTN2fepzhusK7gh4oGpuWcR4x1n
M6xmJW9HQ32ux68Ze4BiT4JryoSIe1t6mdU/unEXK3+RTlXskWu4skTrnMXshDbyuPS3XVZXtFhe
8+Gv/BXJ7kDw+hiWw/daeJJwhRJCDVDPu07IMJ15uBYKA02gR55uQe7Wr/RPoVN0wG2ViGWD1E53
URFpcXK4feFpsdv/h3Bkia2hx2ELEsIOFeVWvTLgDOlJjj8N9YgRhqjDS969J4wZ2k3Rw11LkNWI
mxFS8q6Je9LMcMuNLcRoIW1k2aB41y8JpgfjbMVhl5y2/jz19ybjtSyfBkhELX1mHGR9x3MhcvUl
nzn24GgCWk5+J6g/8A5ZOa2Fm7XXmFaP4a+m0Ssd75slA1kRuZtw1Fc3W3/G+VPLHxIf0g6PCCc2
la24r3GgIQsC7K/CVTxZJVj5LY68ZblWEV0bx6pzWnhViVYyIPpjp5+nNtjlX40LjZinZ50sJQ7m
bX3frFettxOywuyKd6f8N6Svcv5iIBuO5j9EJ1TzaRcbgrNHYSw2obwHuahk5/T607EwvQ6VDCoh
wU5JLEKmpPIvAx65ZWvfeyE/j6Z429BoK0Ek2IZ4GXMuKD4tkn+5L5bdq5BTDA5Rl7kI1flHDrcd
TqC4TvP44gKnTaAXAWxinZzryh7RJhD/BUL0nwYT93bEl2pbZqcWSbs3Lhcp/yfBpw3WKU3QH6Yn
zfrUa/iTNLcT4GwD2sYqZC+O3oz8bkivtbBrmqrtTzbUHDwRNIDGRmGgvwhl3VOGn8q4m8M1yR15
OVb6XjEHSR39h1+todG+GIjdSrg2pfgXzRCYaZikVzEO9PlzoUFGfMlab2/k235SsvwIJ8GERhay
GCKwZ3CZf0FOYC8V5l58mvqpCVsSUDcJez+RRvN/gIhX0u85Q/WL/ji+ysSUHVWDqigPq7BOrJFs
roQN9iLJssT9pJLMRgXNXeABAWku5+eMPUnSv2L0hX0aQOKPuTt0zLensQ47CQYSBiAxQOtBdBFW
pwjicj5pktjPRnM2cHcOSGwqRGCSDVd2aNSXbMXtHVjYsDCn9dd2uAyASSV3mm8Zbl3aGo8iaUbW
YX4G/UuXc2yF2A762UbeWBY+BEnfOyUNJqu9RayCR3EvTBPvWssjTmhyQ5Qfl7+Cb/1vjWQsIpSu
5uKJyr/MgpX5rHc/CYQbSxkgxTa5KcNcGRZUPXW/Uf/GfGuMSIk+QIcSNWyaa12fhiE4CzjdGZ2c
OvX7LiyqsCWZrvfykXhmTCvGR9N1Qb3uu2A8PHoLtAc5JAGe2oD/9RoVXm/RBvCRiC8IYCXh1Yyx
nYQamvCWnryLOvli5haqLyonTAeFcB3yVz26GCS9jSEQ1Ro/DNPbFES5p5VuXNnTF2xHj7UPpO08
tx4uS55oBlg8cYxBVg1vHjbE7WgsuOd2CyQL3aRnJp5G6qT+Pio7TQL8NvDuJLi/MT+TgYTzDCFa
kJovquwtKa5Zb62D9n2Knnu+WdM6WaNH8YUJtLOSSHyfDM4UL/YQIHQDRMJxML1I9FoTBTF4yU3C
LNttF5XAhgjg/3tiLkjHUEeCuDnTSlOam8cO7BSgPngmLwrKUGRybeKjNQV/aSV/2yMH3Si61Gwu
BV12NsphEIJtfpvVS2uE+B+ryjcUX0qv/AoKe9gnSXczRFw8pvnXFDHwn0frIMAToxTy4xVLtccw
08Wgnzv0u8xMOEGN7DnzMpZqOeCSyFtsdEB1xEE5fc2z4gzlHTlpPdn54upVKGYnzCZJde7/RODx
vcvCDiUZrX5aH2fTGcW/fUazVSgZYWw6aeKAFXeE7HPhj24Kq7och5n2ZB9xrBKfIAANlBBQm7hI
fcXw1s0r5DBZna4HXHTLzhGJOQMviLBcOtt6mtW7CIo5IcRbsL+cFOG87LCDG9Ect/+8vIo1jXQi
uheftNoZ9jJyu1ruVUVmBwj1XYW+4eNrN8XPjoL2B0MX9ANVOGP0Vv6BcefVwqxmJS5TWWYxtLEj
chNDm15bKorN+6z/sTKXQsd5vNBgQyYz0YyDWJ2ritpc3mlxDOGfxmLnatciqDZnG110V3BKa2AO
x2Z7FrqTQvSwPp6lypOWUEW0O+JiecJjR92nbYwuaq94u3KPxM2PwobTzq9T8qXL96h9o91x0Tgn
gik+MSqluiONH4jW2uYiaw6i6yQ+8dMB4ElSnvmwodCKVKcSQPY6r68p1z3B0goyVCctbEQhEU4v
/jjCkwMzCj+a6edee88aL50/TXK4I2oJKk9MWdFOUheKJMitf/LlRWgdVgP2C41kg4Qt4G7tXOcV
457C+Y/FjrTV9linbMqe0Hhq8tLUH3P3RZhHwy48OE6k3s3FB/uHkeEpBiuVtpOWh85mQhzYDfoM
0c1HNHrjowLYmCoSM+XbaCKlNDTkq8lCKUQqx19xN09eMz/yLMJfsLIt0J05VeY5Jahyszless1h
pWKT0tdD+U9W8lclv1qa7yzyc87ZTExK6grTvkAXP+PbsfvO+fgpVSGQ2QjH8aKolyPJ0JHCrZlx
YrZgHWUu88rM0qs64d2qDcRAayX9K0wfNQmVOW12ni1AGQeNjqUekMyDVaFRNHG+gsyuQJl2vR4V
QvnjY21dhvY81FwVx0g8z3Qibi/MfihYJrQq8amLLyQJCTxZugMqqsWXavT4+mvio4MfQWVnZ1Yc
NBL64LSKy8OEKIf1Ii88dQjn6GVsLp3lDgDr6EffMHClioOjI7XCVbtkFiPGszyh4HXpKcBTjV5z
nk9onHM5bLQTfK43rbggLpuMhCK9LdlDzKgn+Ydl0pT3/3BDkSt/bgEn7neh/6zKY96QvALT+kp7
7hZYHxdVkGJytrq8aBOplV/Qw3gHquR4XPBRk4dDXS69jo2bYVx4VZDtJMIYZPOhyFitglbxTZV3
n+4AwCeU/ZqImBTtg1KazKRzHUrmN64KWH4F2GDZkCOE4gpT9bF0HPCg6ZZjob8UQFCOmLUqagAy
7V89hiriBO1XIq/QWE6Eu7S0/MDs0iOx59jjzCSi/zCqZ1G55ry53ckYz+V2LJaDaARVwSLOO0GP
dP0D5Gz0B3UFKHDRoxTFA9cbkxvbJ9yGZaD9gPQN9M3jM+fybZQQAAUtn9XfI4TzLHukKmPYZcLO
jqh2STSnMaEGD8bnZDpG6sJgiyq+pZDHDUhOVZ2649MMhP6Y81YgrAD9o5kg5l8ImB8BhxS+PUiH
J3YgxHj7hIF8w9JR6zqiuutYdpUwRSD7Iaf6W+w1MXfiZtgQIPryPZrOYPxVzSisVDZFarsMFjuF
pytr72pvfRZjy/SDbFekS9sGhOlTfxs9Y3bv6UbkExcuiNvAdO2C6UuIWrmLQ6ReGdYcfIK7esiO
LuiM5n9TZSFWjGV0eKBSG6HWpf61LZB1d0YooMdMcCYIJyFQKZjF40Ps6/oxZJyEwabfCpArWiC2
tvUbirDYlJkMbcl0MFLoxBmAxO5I4FP3g2ot/4pL6CjWB/6sRKb6HSCMInyPNBoQXopw9AccbcFL
3OCD1gORRY6s9V03qPXndfyrS2e1QYeI/L6u7YUY1+3YZQcyi+UYncroY9jBqYaXkxQjByUgWs8l
fi4KdASgIh7jkyqfh4Xe8dgplhteFgHBbHEfpQ9kpctfXD2EvOJZpP6gYFeOLU/qvkeKgkAGVg83
ul5RdnFdsutu40pBsclecIHykEvC7tmG/MbngUDC+oipBJfdVjor4k2IkKfd08IjyCrd6AsGxmX/
RA+J231A0UuHZphKXonIE3UfwvpvvThqLdEcx9I6mtUxkZEZnhVO2Hyns6G38M3q/xD8CHSNU2nZ
2BtGKulElYweVNLJesxkYSuEZfP2qxsZX7Qkek0ZGjL0Agm+J0jHDuWA4GULbDYDyaUhWF6RAX3O
Sn1lx5KIuiEnmNH1h12X6qMnkLJ6xSgSbiINUjZ58GZrExpOCL7+l+zS7pXk9xWdBDSK2t3EwRHx
K0AsAVsRzxE7Y2GzE+Y5ZsCERB0vazG8ukpxHtawpo+PDPv+hBSP1k3ABvx7vc+YAB1lIqfCwia7
kxJyxfDzlr/6Oy+9VnsTfH0OOwqBR7s4BcRPjHyx6EI7ZJWTKTemUjP9bfSrqTjd4DMEY42r3/oE
0yAMymFeIDA5C2EyiR2hZ8Cvt6s4ECb6tlZIAC7AoAmVhAOqdT8t7e6DgFKrYXhQ/0WrQpoYilTQ
EPNh0gFshixW6LMBAnn/ldhGFkZ+Ib8FKwNYl9b5KVHVEN3HdrPxQtB9tiNcTGFPMFgYu6DXJtVG
A5abhwUAO6PaL9SQzUs3a30xqVfFliEfdQKDPwr6IQk3qDLAmx3aVbRw1O5W8VquR85nUByyClnL
O2S/ORZKkrb8GUM/ie3SwXg3f7kvdUQVmAPJi2Z903ERH5SCIG/kcjzwtPIGWXYa9WBg7ydsYiQH
E9U+SUnqc1oXN7B/AhSOSFHz7YrzAymHeejYl5JD2zsttDAPNMsLLD/JKJgQDooOvyYd4AxvqFFJ
ycs3Ty9PDd5Kgl6KY58H7JpdfJqf68XPtlBHUkDOhuwopO6ifxfwb9NjAJvlswtszLjc3YjfSgg/
t5V9lQ3PYFy+wmhO3YNpLxOuMpVHluV3myM2F2ulTNU2ON0MT5dcmBo4CtE8ImeFZtf1Y0FGyIUB
Psbjh+hetDPu5cVJ0+I+x5Iz7H7N6ImxG8Wt2DvJJ7enKdKI603xBZDZNvF56NxJjBY+SpAKqqby
xcQZdlchAp4raa9IQV0DkAOJmeLwf5xLdXqeyj/HYQBPdhIgd/Rr2MN5l+EahePCvJc5W+3nAE94
jJn4jdXhWhIMFx1ABJCJCQcR08fW8mcnThrRtXuQ+xdFPhk5OlYqFzs4e5TZcqQfGybAiBAxX8sd
PjOeDZKLa65cyhPOKfAKaYsoATuie04bwXG9za2J2Cjp+a2k+xyBDRjAq5Un2zHZpwFcRb8WvUSk
49VBqYg1vqoOEjU0zREtYP1SrNlFtIHqUS+a1B+SCZAWOPQCY3JSUlRSmwmSdcjVOVCJrkYrQbM5
pVC5Vw1BLMCN7v95ipZc9r00/tDbt04NS6rjBsfkpoMjMLA1e+D/5qu+qN9D1/pF+idZ6L8LyQmA
c58JeCDgEafX6ljbTaN/Uj+Rpoo4gzpfaI0CzRwUKjdIqQHzgEEz0KCU0el/RiOOlcwid+Ux8m6D
FubnTrkcZwnHlLBm2C8EMqpxcWJBIm1K1G4oI0Gd+JH18xF5cC7ZO1RJ+riGtZtU+DyKuVzBvawM
qLO1fvp6/t1zusZhfcyB/JWN3F+gFK5OAjiKBnrSBGdJ+W4PK5m3IhrgJxSp3PFq6bZUZ4gsXUeK
ZHTVl5pwFQhZBpcTGZgIbtL9VXGbEu/wczv8ZQdmZFx3yPubVwooGxnTXGD2RJlPH8XFJCpz+uVL
qghem0emcrofYs75ZYgLqrNQfIuiPabDaU7Wg7SxsKlLXjmEWC5kjBXfjOMlKj1UmHwGEj4Pxate
gKCyEjTb5XbjfUjKXX/rxFhlyI5bwk3wiNB8JgPzC8oXYA4UiSCU0bSRMC++A73Ex4PDaPoGZpJZ
4scnyDT9F1Im0XxotO7FOmEWVd/qy/5Q0vWOl2t3tdKb+jS9Ew7jlR4LpRN/KS8LLCMTB/VbmJIn
J9fPTGdy6qwE6jATgmAJVEEw1f2Po/PqcVRLo+gvQiKHV9tgDM6hXFUvqFKTTM78+ru4mtFIc2e6
u9qGc76w99prGssRchl2gHmjYBlu1pU7ni0Rae4KdTbbvdoBYumLoU5MUhNuJ/yxdOicsxtZ9MTM
D9ByGruOJxtLGK4e3DOAxA/gFvziW3C1G/8VWS7GjpmfGSveouhrf5MP9hB8Rrx/WJhYlSr1bvFd
3aQPVtjjI5RWN4DUzBL5NxEdEnZWwBaobRn+Biq6+kJBBKi36Qa7BVvq2W/W3edAL7yqb9Rpsd/e
uzdMbj+Vm1BrcNIuAXX0+mqP2xSrfOpUx/zMAOMF/oFd2T64aKE92LqHyMMRjoFEfbJKt/FW+QSJ
hLC2/AazhNbNoNxYEfa5x1rg5D/TVYGZ8bMYw5Alf8ySQxnDJBeqBvds2l5Tbg36C3MbHLI3FccD
LirUYS6hcLIdlA7TkUPudkxcPqaP6DQ8TP4QH9oUSRIX+ZCDXVoXtnUyfqwbSp/4X7Q1zrHDsiP4
P3iPcD7ZdChKVjNJ6avibcP8HDkEs1R6Ybolgh3eIZYcmj9kIvTso+qiNCyd1G2+mIF03nxOUekD
qfowp01jYANYS7uuJwVOyna4w90YI3p15blT31qEI256SU6g3xPaPrKiMdKvyieBzcGOigdMQoaY
ZdxNX0iZNnyFT/WMYNSyY9vyUf+g7OzsemPlDrMDIPOIqrD0o5ew5X8MxfvOyzfVAeoQ4lfDf53T
N0bewYGkHUwOKwqTWjsobvnLhjeEK1Su+rP8cHgDbEoHNz0EZ45bp3RCWz0D/z3HUIpXw1/0Iz5w
CFBJfHd/WJewTy5cSUyDF/w1TuzKNvmGNp6t4aNIVowk97VfbCW32Q4Hxi/fyYnsth3JyIfi0fFP
qoNyhZvpBCeSec7xLt4yxtr2Nx7uX+2nmlYs1e+X6jsQ1xqv5P8pUtp5PE3X7BugO243RPxMDd5N
G3kczcdf8Hy5LflIykf04G3ik+EXFi4GRO29PatkofLDiofYZ0qy35Q75Hubzpefwk7YW3f92PkD
/0pvkxscqfppjOYY6ssNA92JL80td+E1PUoOYWxefAHk5yib7hj6M05ANBbX5KM61ruDcOJdDC4I
E87j/46k6lgdmyNvSccvFm4s5pHXBZ/BI3i8ibqFmWcpk4P0krp8Q9Bdqj+sFTyAMyUvt7hmo3kI
aJshpji8GvqCL7szOxnlddJsowE8Gqg55kk7LGT49k1ws9J6+Aq/aGeLafmYYNtS5hJ8VvC8SA49
qFlte4Gekwsni7nWYFJoFosfz+RKxLoQvCnhngMryU5InT4nFOEYycEuFJh4nZ5dSwnKE+8RO0ms
9+ADGPdRzfPPQhYXg41PSnii0kJnqPnIprJLfkOkgqRbPZuMk3iUCkCGE1E+bwyQMBSNjT3WO9wb
Y2KTXmh8hE8MFWxZB8lroytrYYNAAK5oUjnkPQpVHIZ77rgcVFCxcuZ3rJxINt5o9+ldZ8uLoBEZ
K+0O2wZbvSm/WRPK+DycYVIYi10mU/YDRabOxN6IaqRcpICm372iDk5aZ8TmCbg4xxLrg5I8G2kN
ahk/QApcg+zUK6BF1/JTH7mRne86hB+r4B++WJS2aIsO6GJdLIEu0BIXb7s/HeU38e31W1yHL+7S
w3TJnmwWCFoblrt+9frTcG2Hi8tniVBjhcdsFVyGQ6SuVhza/esueu370F5DvwHrdY3u0V6/5ocU
oV0jFCAHGOSZ8b0YlMyVpeHWdt27kha6HcWsJ+NKuJUhKV4xh+1HewOBxvlW31MfZRRH2rhhgc45
JiquiTwTneqMhthvKfF2ys/8axl2tC33w3GRCSwZ6MGdLTinFzwbRHDVdcPx3P5QJjOqaDwSJ044
jGBZGN+Zx/HwJgQnxGWJhe1h1eJms80PDKlbRHLX8V0iZxy/WczIeG2d2vfgc5psbCAL9gRx3UwH
u3vdy32OyR9n7bTpvpHkfE7/xn3HSH2FVaQ8YdpfzRJpqAThbphOIxaLHux/uVJJyAtLT0B6/wc1
71m57Xu0rzQZEowJTKb/IGSLVbq84r388hcf8Zr2qvkKDo2HDwJ3plvc1D0srN1UBRsskUf5r99J
DulF38MzP4hPdN0/oWpi4OYxyvT5FjMRAX5IjvSAbWOaR8YzMV9yMMLVkCQwv6LqWTWJB9Hrpy8j
CDg6hsNCT8NjUFWs1JqUBNCHmQmHUm8kJ4zFJ1OqVHq01WdlfjQFeZCcAOtEIp3ZRos68MLQdvFn
QFVB573lC2XUk2vrsbZjElN/cmuFWSiZGMaCR/G0ZaZxTCr82OiwEcaBFPWM6AERnUWbEqPjP3Wc
swDesf+YG5bbKfLDiCy3NWsXnlfRH/D4aEv2MFBl02aA1pP8CL0w3zNeBKsriX5JHaGCl/PRa4ys
yl7sxKYsKo+8zq3wXjHkLIrcchPJB8QEQ9XiKpEa66vG54HDV1E2Vimj1qB9KCIFGxWy1UAavFLT
nlRBQ3HGFNXzcBhryi114oZc96NXdWeMcYQnthiLf8WFhba+qDLMp6jOvycEZ1Ry06wPR8o2cBJ4
fc6YLxERAf4m3eliZJ9sP+rpJir3UL3n/Xbkrz1jDxPdYhkhUl/bGUmxNiMd3Fk61rBkH+q+VOKS
1a580LhZlllC+RancClv6E7KcCvgC6InssbbOB8ZCwXFuZkPNFkaxBRt3Sd8UtuCY5O8IwDXPODL
xc8MgE13GbgpdWT2tAavzx0yKJDG9+mxHWxRp2VaNacZGE6xbixnQrMxX3lKyg1NYE+cKMcXZ/4P
RppA2ZeI8Wj11X2a7YVoh7G7j10khUyMFGOvMk/qDqw+BYyhTAW03GmwV1bcG3YAVHOJjbWDtfVb
PYtnRDiZugmDDQAE1rR6w5bzFGo0hv2OYV/HYyFwXHBuyK4ouzIYuk6ljj3RAulADbQDIDBccd6L
KGso9YvOY0NQ5VmVH6F1F60Pk8pp8tIYhcgK9O6KiWnUfyjKU0mOHWbUvNjTorLCpXy3BHfGlaYd
p863xkMg7iWiupZNPbAsp1HdR3cKCa4ZsMpfUGuCjpqY6gGZ1ffMW4E5quwANfwfzCFgvmBn41je
ZdqZZda/rtlVzSFXvf61eykIxLdkxlX3xsR8eLKUj6Q6C7o/5tsRkl1m57AD00OKOY44dNiBLP5+
wAEkuPSeMV48HkGmzsaNTzZN4KDt5/7CpRX91sqNhS+QSPmhJefYvFQ9awdXS7/H/m7EDCXPXXs0
KYHDX7I1jO5OWgzbcfrsVHVhXPepL7LfJ7aPypWGaCL2eV/JRyFjLekqHMTH8BfR59Isb9RwYzIP
BIxljSdF2MflvclPKeiR5kqkzRLfzew5BPL1v6kzObNH5PHERrrC7V6WXgBGkPfYCUfQYT6orLbw
R+FcQYshV3DHPHVGv8CCDsgQUz/S4nG0PtsD41zjoJ4yrHbmXxPiy32Ti4MAJQh9W7aFg2vkcA+2
Kckq0l4TmUFvBhJtQE55ce42EyI8p9F8Wn1NBkvRULkQk7MPjw2hJelyYuHz5xijSaOmK9aVU5Un
vh4S+3rDRyrbmkTI+/rsqLNTH81+CUObuAIcgHCb+hD9SWcxPSTxscvfunhntg8d9hmPa+HxcZO0
Y477QL+8Hq/eRsNjHissS0tMG3DdJe6PeIXMCRgv2eNB+OCtGfq3Nv+ic6hBnMGcWuJWV+2B3fkR
oEKFY330iWn/l5Yr8oxKHcANolVSlnho0vJUfpnmDnCQ+T7sshtkmePEScyJ9a4fChta4IrmbgWp
4UiGXKT/D5Jm0Pg73cZHQ6dabAyyHtblduR0hZscOj3lG40r765iY2EzGOqCaRtsIwVhbJdoZVKk
oKsl0WlGdjWlh6zRC0clZ6aZCMSC5oHLeN3cJ1REiEgYrXLH58OqcrXNyDfL2UtheEU45yl0rhS+
aH6B7gJcl8+iEDEktIZkMw/K7+ugV4JgSwVATUU8tpzGxOk1NkOBF1YF5TrW73N56dCoCnSTdOpE
GAI5QhkyuzkzBO0nli/YfSo6rhWjPwZDNb0sEmHMecRWQ6Nes65EzEPlyPBpASJE6/69JhpJXssB
ZSGvJVOoYdGjU+oyHn4hDlWdTMWlhP7GBruVxYesOlrWFs0200fqboGgX15yeJ5bqKNqAbPMU2HD
MCSvtxjxWL5mLqKI6R/EQYQNSBYM6SxNWJUWz575tfAGTjN9GfJEB+SeSgXvcbH6sgZV3SlAFQWL
ZYCRw4ayL2G0h8qNihEstystqFiNQjgLAR54wUWRsX9S0dQ/U79hsC24zB4C1WFhhZyW/+TvQfVM
zd586dlG9dgwHo1b/85fnZVXDiCTIF00zqhs98av8oFsDGDsiojuQV1Lj+iS3pKDsiNvFnU2xzt9
FI0uVtgVLvR8uIglgqITp3tjEJdzpNmux20E5gF8C2yZ8yDZ7CxUFKSBXyHFtjbSWfnf3E77VTKf
RF6+Ct9jIsJUXzdXAYIieiMmL5/oj4bd/JC/05vMW7StToRiCpxwpKYuYaDqN7fgYTwW59dV+Mdj
Vu1S2nmsejwWrcsLz+8wI0gbHatAl7Qmb9iSHVKYjYJpFFzIzRjepmeao69fd1xITwpyLhA3Zb11
LZ4a0GgGs4XH33bZ48G061kmLp57Y0BR96eQyk13yg9XLNe4KyPJhGEYrBnIqv+X94g0uSmFxOcP
ET7qwUZ1nnvA/WmK2tUt+aQtEHaAmtXv9m9JIf7EvWhjZbxxyStv/WX8orKfCAj9R/bnFeipZG54
nQt8wiCGmAHwZzFXQkHiNK0vhPCBgKnaOTZmYI/pZugdfvT8k9//0v4RTsQhxN8yfgZgiQhaQPVa
7eLZpf0cDHbq+4lNNZVHgpeaWQr/Ub7nP9pNvOQ/1JiM3pb29h9eQYbeVCqNp+2ibcOmb/mdo2EX
dQuuIHnwUQ2YD6DrWRvhlxcMIZBElu0apSwHCQUsOnP6d9qg5eECEgHnAK1UsDEMwIxMi/l2XL0C
4msnlDP8E5qY38yP9sMlfZN+EnzqFx5sNOyahujBDg0wJCtrVd6ZmOkgnkH7UH8hA2QFsuKBh/+Z
lIgQf6kuqVv5gVhA0yyz/d6AXCZbmQjmJUW5P2DcgSb0XZkOhRXVGtMqFgUcvyL2Lo7W34oRHneN
CSCXogbe4N3EHE9zuo2fGig4xKInuWRIf8RbrXS2xHNFkCI/DMqmH/GzDq+8mnyM5iF8k4/zmd/F
xodlT7vX8XWNri2DwskpN8RDIuEmt4iMAXhZwB7Xab2Bcoar5HXNvfzPQg2w0h5qtDEievgjt2ep
LbDMiBsRzSegJrqVH0aZOtq3Ze1mT1x7MCnrbW0SYbkKvpfnCLQmdSj6EYyvEfI0T2lPUnIcx61w
Hm6JD9gI4lrx3gkODnfjHxGqNZjOP15FHrRCWI8Hzoxs8jFJcDNE1RnbvyUTCOvGoD+IjuSJ4bnt
Bn+M/ijXG5f1uxIjO7UHw0mZ7QmYJg4cgWr5Iy8suRW+PIYAyk9UX2anDHG0CGcW34smGtww/mRu
4mqbq6xasPdcusBnJBC0DvsrmTg6Qs3MbWUwUcZ0DWXJQbhlsW3MwYmuCStGZm/9i4otbR9cnZX5
LNgsIkFoX9tXkW9I+CH0jXZ5JqalxpGJJGinAT5AbsLN+4KjBaPYF5jIEPGV/pKARLYx4R88wipj
kMydZLc33mLA7LxTcLo6J1V2WfcnNRTOjEu3JK70LNAD/qytxMMjbqoPGvyfiIkfF5u6Yiat57tq
eKtTyoO1bjoh6ld11xJLzTEGxbW3ecNfhEiBO/lg0qCjzIpx5CKG2QeFx//C7x1yb8l0F7YM9njY
1eqziT70YP0PeaeKBcVyKD8D817MVzPwJ1j5yVZFqdQ5he6Fujc1xNv5RuJX2UHVD2mxY87A1z7K
fKa7ol0HvfMKd0GH7W9FjncF2e0N8DF6SiHxyLky8g0gBNjt8GyhpSKUYlXCbEGUoMvQDsCE2BQ4
hYikrHhTCS7YU6ZSiFrpKn8rPubH/P+HwdYFKNsETkVYrqgR1gK3dQShgtk1Uhd2+ksceypQ7iFf
3sviPrHs5RkFHo58CEBjD21kPRtH44+APZqNtPCMzkW7XVGXZ1dLOQZlvdrkPPKvQ0lT254GkgNS
PzBxT7oG1BVE3KUdKojNHPo/1CW0z9AXkA+PDKIuWJbqCpshM4ANAncZXR2FCPgTfWMxGGhXVPKM
hH5x4LEcaAwnDnzMqTwt8YwE1n1to8mLUL6OXktqNa0eSIolhnKjQjtL7UBx2961BOQ/u6Q/4PqV
4h+TKyfI2CXjObb5+hgPmMUmKhy8uJW65SHhguE3YlUz9CwsV5wPQ7sl6JZ9VBHaJtsHWk9oE8Bg
CpdZNwunucbwtWOVwfkJl4XKspOB7CAweurCBqyfNG9f8zawHKO4yiieeEGgaAhMnjajZXfQgdMj
nR2aL/ReKoh2CPCCz3POZy+OyChAzlxIjZTRniZ+ib+gQH6OFO5UC1uiDAssAtKGwq+PH0J4lWo6
En5nWlxwK7Tx+DV2aHYKFdeEp9CIdkeDLhFlONxOKisI/9mW+Tkrdl7Apf4Agv1/O0b9o7MWgpMg
06Zs2d2+OOj5xJJt3Du87PWBUkSavKb06Kxpel8oYVKfz19nrBdFmOgvGmRy/ZDpp3K6gKUm6bwx
V0PJ5GDfAnEs3EajR9rH5v3Vw+reh1Q2S01hx7xitMpzvi/jc2E63LgVDizQdgLPfHGQJ5eJWR+x
7PFaQBb5IyNqI/YThByhNxP90G4ajhDznlr3ROZRvRQd/fmzEjjhfREqYAB5pfUnwxP0szARjbAm
7UcuvPR1qHFcsiQwAM+eM1rPGLDXwpKGpLvhQ7TOXOORtklex3y6K2Ab++RfJYi/Aa9AG6KO6RjH
jSJPAx8E7yXjM+syAIiYMMDJzpC/y/pBDaH+mXttvIiwECIuc1sUNzMixZ8U87s9x0w/zaS7yAXS
TVMlhVa3E96Sl4umiVW9yryfiSSAfcnV/59JISMYhk0+Ofhs0R2oyDcm2wrtKffZiAaSJyR7xi+U
SZMzFT4moFfnKViGKIMbO2GWo7s1sPyG6AdEUtgdyH/f8nQhTuLjZ/ssY0823ITJfMYnAF2PSfUe
PM4c2REJ5ug26HvMDW6DtPiHBaTLfStFfLJGLMHUPeogess3SyTAzyamU4htGfQPRlAAP6Fd/FMw
/0EWYnuqLr9WXOyBVD02Wzcjd34LcmNo1HI2NY2fa2ddRZeyNvDxvziqdopJKgLznZqu+DgWh5CY
jzr2TabeUnEgzav94DtWXwcD4IldwAhM7DJ0KayYQvNFlQljmC3rTYislC4b5cPYsYCJDtWTDajb
PjgcMta5dv8QaTDHkZnJihqc9QPKkWGEBj3jIytQcY4NRr62VNvtPIefSh16+ZZhIRGI/IGI9ama
guPgZqdbhraLtSVny7ymQmdaWt1lx3T6o+qPjxE5EWfcIwrpPcNdx56MjBYaEsZjcvTRxE7zzXVl
EYsy7YUNUgrrHmaHF2ZNKB+bXj9nCIHYIH7C76CHeLafKjLtFVG3nc0IDI7uT8tCgVn95wgvyOOn
sPQV4CmH1gOEcunKcON4q0BzOPgMAZSKPfpLR6Ud4TdQyYFgiLvCUb7lOjMB2C7mF+6covWW1YFw
nng4EKyhPTHnjfTyKnyw9cbAPS/ijAMkcZ5bZ6jZ0q74W9IRJNX/vQRhMXxsryNVQxljRNxYf698
U4O3Sl2ldlpmIgNSxkfQ2RZfDB8ckVKdt4SopnDzcoHqjfqymHDW1upxRv0cIL6w/nRiuFbZVHnz
rPpaX/jwCvZNKPwESYu+o7E1yXCCov9FgFvuVD3+jBPr7TdWOBZOskoO5KPr36zuQBWAL59YJfa2
JkAQmNQFC+74NBNsgNGml/wKsoGxyNLo8rIYdxUFHSHzRGZ4Mik2YGkKl7tM1pBBfs3JbzUjAdsa
dGLarVbD9Tje85SS9ahynKTr+jhRw4tbWT4aNSHoZ6KdSFHiZwZITl0pkUlCgtzMzoMD2dFhGfAN
ZQ8LqX6FkH8fGvRXYMMZd1ETRKtlUIMAT91Y3Q41oih9wSLpA7CP7VnodgqTi2w10eMqO/7CGBek
fpez14goT5lyEA+FXHULsx0JKjuGdF0ITFacWN+lGoOngwbjCx2BwBu9tBEUfosIFCPpghvYqaZD
8vLgdoYnTr9B4VYh/vzLy9rLYHuabc0eNXb72ONojKA81R4r14Ep82kA14Jrjo9rXHIjGOSQtYKj
EAiSK0fkhbReWxzF8m4yxs/fJsuTah9HQxG62E8rWMX7+a9WnI5NqCxsjPgQD8vsuB7vsyjvoY8Q
SAuPnrKAWscu42MT34fqZvZvMSx2FFKvYs/sS852rXoeIJ8K+h69hhD/VCqJUUxO9woAW/xY4rV5
3V/5d4xUjlHqjtK6ZIGOisa6VO2zBeUxnHuiE2avrNca68vgmAYPkSEr5gjM/T9FbQ/d05Tja2oO
B6lun6MAA7EOGVHTPEZ4yRM+/N+XWEYbhm9AToiKUNyMdBtB8nFxcawJEF3XHeuhcZMFwOs0mxDz
cdvcuHVJ+5uta5R9jcAwsIbTvLVk3/HjElJDqsq8F1WcrruscsX5jR1PPx4iqE/oeTJfXQLrGNKy
yTNW6S1+p0qSI1vXbE6StEH4sSDvoRkwcjkliUZnBzB6zjWQWbcwzd500rJe4q2cxwG4fPYhxEhh
K9V0FQt0jPbCAU8r2OTPMIuoGoOaA0ERqA4jtGNFTeaASksjqChEahaPPEvZe2nuccElJSNHTtPR
map3UZ/YpLuvN3qvH1SeU3e2Qm/c1sf4txAQutg93RSsQt9AQaNRWSO+qAk/8WrYlGKqrhLEc2P5
2423CpQkWliC0F62hQQBTypw9ia0F4sUMQmGH2WuqJGZ8mEhfF9C7Ix52rQwZFiXo6DjgpUcPCFI
fFEK5yQ7UQIILqIsMmbke5I+sRNS4APl1rOThjSUzZY7j49KfRNLgZfeNUAf9dccgUNaLtxWT2Dc
jNQMdVL7poFiyePNDPybtzzUr3FwKqo74dyG5BXp/hUfTCAa5MHXxZagL4ttH1c/al6M2AI/KXNl
YWuMdjkTIreT73K8jYOrkO0qLvDhR22WkHdc13Su/e9oXGLqU41soPlaa58V/evoLXyFcKXv053+
/0fQbCxGpQqMP5ru15I9UV7H5JCyLts3+zFDpuSm8j/mOBpA1gAcvT9iL+AFZIn92mvTaoKYyw8W
bwGU81TlHcJA4vqIUqztUj9Ow7mFh/PyNQRX9uufqdghclUa/lT4BA4YPxMGpDCgM7Dz7EopQhK7
qohjojvo4nPUHgnxsGpfU05qgeRIme59K94kZdC3Vcw7NkkkqsTzm96xJWw9y8xOFXxhikd43MwQ
SHtDs4wmrXZz+KIfyeHC8Iex00LIS49MaeYb26pYXhs6m067seDUI1nDw+dm2ak0n+0C49l2tfey
QNzZYryRLIhZJEEyLKJf8LhapxesiBWbmwZKho50c6VcNG/YTbcJNdlrGwZO+9n8hr+wjgcwdxED
jT1OxqBjaMtWgcnM5wuIhela2HeLrQDDijSQDTuqbQhoBsmR/mDoVTKtjlkAHark3vcclF9t6LFS
jSlfWfl/86qR3MayhYYTq3G+jxWXi1DqLzEPUkfHtxpRCqI3tgBrr/OSfLEjBxGSLCpcho4xM3Zm
SyVl2EYpDhiyctR/P0xTOYGMJZCHYZtDt6TDcvitajvE4IN8Em4Xhl8yrZVjMnpsTXHAM33PsFPC
3WhvFiQufStzG8yo7C46Hhpd2sbt/DapRCcMcEtksotTrPqhVgIosdBfDS3QOdmkv9Pn12qSB7ZV
L+jmZp0/pIpyXhJb2GuI7pljMsw9jLPNConBTfFhzWsTA8S4SSZXq/ZFSTtNBg32C1+0tnrj8rlP
txa9oEVw0nZ67b/C6qThqpr8ChffC6GrTXhLzCC8PFv5dmBHihSJOw9pG7dghKGP2ciHkr6/2uMg
31qdSmcJX+jUDW8Zb4bO6L6k5zm0QIN4pjVixRH34i65zN+NaROtkx3S8cIZg7ebuBtwlQ07xnl5
EdCoSaofmwACGHN5qUxZvlbKJV+xxX8H6wP6JirH1DPRdJiYqhgj4/hec9R4I8IYw9WKcyjvTXK6
RfTG7LzX/DKyFfL8THxkrhAz4M3NWYnuWeOlBFJB9zmN2ZY4R4GVjc6ZtpXkXUmlPR8CExaZ1+Pu
0FD024W8JMBwPmsPAZkXn3MOlpOOclnFCYqroCA1GH3CzjXMBBGhiolGwbItrTPpXM1OVB3ZdQIb
At2Z7OKUxf6tyJzu10DKh1Ovp5zeSMhtg0MLgy84Kku4+C4YfTMCmIERZM2pa9CEJvugoXI8iIFH
xqMmegXUC4BQ/aHiNskxIhyJDyJODRZSaXizhkGeb25jkTPQfZB1Kv5E8KUamP9eaTA4ZFDgyCyL
MifHQ89iiIcHXQjCE8mtS78EEjs7bOOys4XkmEl+4yrcZDzPPCOS4hSp9qG3NB59DBa7DxYSrWl5
oYRHewzM2G4ifsvxEVWsYVfYwwemlxPZ6q42bftPCRIlKecvm2RFG/84+2EWFdzuFHigKqmJID0K
07YlsxEtDjIPWEUx6tA101aigqC6NxaITXBJHHny9IIn3vEiZ2fzpUnbKmQxkvRYDHuhOeahiMzK
AC80L9BQVQp/rAr8bBTgXNPokHQZ93TNR5qUQ7Hu6oDvHcLj3Ij/jGJykpeFULDX/ympkHv1qKIU
w61SEH7t1OWxlcsndEx8EY2GkZCCJ26nBqht81cO/cwGDdB12k+CE8stRKbGr2VGoQEzH/a+nq6R
kPFWIM7VOaaQn7fYC5A28zeWJbwmvHmFvlegLbA349nTZ7zapWhbhPJNKCFKlecLNn9RMT0SZrE9
DBgu5wZ3QZsJKc23tI+yeTjHk4lJrvWtntTkl/hnkrUECSyOr1RNCYnNsvaWKues+KzbB+smE7Pb
vSAEQYsOef3TyW/qwL6xOlTBwZhscj+I9ySjFAaJpt9T5SZYILIZZYu+QRJLs5EYVXKYt1eBjkgu
P0T9Ogy3Atsj1d/Q7QbrWpZvvCeyztO5TfdqeJUlBn6LcaLDpINTPflOYrDDvGKT4PHdq/pVz1mQ
BV9qwZ5yFyl3FaZcozDUdAfzYWn+OO9IoWpzyKVvpOnKHZAJX2VIMRpC7LMgoQmJaDCq4T0ptyY5
Kv/KhMzzdUBVZ0l3pdn3OLDy3wKIX4i7ObBs5s8MMNZ1qCGnkz2OToROfyPRVbEZfrelZfGrB0wC
gfqllqxGggySvAm+kQZzYGaf1dD8OjrXMJMbJn/f9LwkYMGrkcPfQYC3OCmLa5RmNCaMQk/55UmU
IOSjTkotVNOyCIeE6AVBKE2WxHSfcuQb82eRQddHjUiKMVMP/ROG5lS7skEVnc6WtpmG20jMAsHI
VlwyTdG/tZBDqHwhSYksch9lbP7fjfWgYpmPvXgvEVCIwb+YIl8afuXEjrKdEj2H5CxabxIprg1Z
ZdGZL/jVXAXrrNW4RI5lfeN0J0isiLwGkA/6xq7qFuQ6Pa5e0Xd4psGF2vs1sr2QbZ35IVD6gN+R
ByepTLoGjZAwi1S+WEbB4ffQX1qeecq/PysX+HNFGEHCYp1gPWpAZjmKxYOBdTtRkF4SxCzDpZZB
QoukNOqwuFg2le05wzQ0ftaAMjj7e6wY4IveBwy/fIRxCClpuDTJNlWOcfQTBWeTi0UqfisBM8dR
UBzu5jj6jbWjgp52KPi/37v6k4TcUvyWl7AXhV24AFQTFYRufvfU7xNWaydHZ5yL94oVVdZ+MMSo
yrtWOfLAVzi3kPTsVDvnykPktY2jf1ipCjOrV2zo4yJ/RlLbubXJNjCK2IILgFeC6RlowiFsRqir
zelj/tdWb2WClIjTtMTyoMkfFWxYCdyR8IPTgAVnQFBE7Qv6fTKY9G8AtungGyPxkUn6eaxTztZD
8zFMx748zuUfTZHCOwAdgckMi+4o23bDti25Bp0kuQ/9vZp73BL/XjnpJImf176MNNBqvqzsmEMa
UA8DRUGdkfpurAK2kViqSxKhOUyTQ6t5UnyXz2l+LZXW7fh9l8j4fv4GRGnp3UqTvvTupMCtMRA4
vEfylyW76eDlzb6D4lf7kBUilFLsLDrJN/n1r2oke6RlHQOq7zWvSuMjQ0wEilMFRj+wsHgEafwg
h3EU4ptOpqx2z9LrKB2k7NbIjJ6/4uCRIi9rw/ecXR9IsPYe8T0gTZk/82OIGDBxycyej+m9xHQ8
8Aeqe9RHC1Q7w8BT7yRP6h68DnxuMlRlqDlT+AU/yuiuteKN8Q1VR1kSv7rOj6zedPPRQ1xCbZyV
FA/MUZ0F5mRds/SbegvBLpVLy8mZpLdX8ZMGcQQq+OUZ+UAUmgBeWOFNZtXLypnnEaCjKZ2j/DZL
hyz0aaQz6G8Ku5HXMpJj/zMF8rrlfQwaX9DOHVUWB+ko3KTSf6HcHlm0ITDF51geIjTTenlQ44c6
UISsJM3TiPpCUq+4r3xnxt8Em6rZnjh2bWHa7sY1/c4r28q/8XB4Nc9cO+V44zX24I0vAsaewf68
TxJqmk5m3d/1oAACKHXkXij/SmTtHXBGviJZuQp/YWjjrRb9lQ4CMDHvBl/2MHjhAJpzQjTDPZp/
ZMmnDhI7ZbLM5mef0Kb3z0m5yrmjVb6GzE07yx1G5mQrxCdTvmk5trrKabKPcdq1VD1t91DM56v7
0kUnjaFMP7jl4qbaSaQ/lAETo76+Zua2eA2LIbdEBSpF4tqEnFkFtiVT8YiRSdQG2ot4YkWbM91q
cvAgZi7dIsW6phJIOFHgG5JzyxNiFGe9WKF6/ZDqkUMsxy0mt7sQFxblKZ7LWGzfW90ZQp/qXYGb
m93S+OulXMbxS37tU8xhBn3zANcUJEwmn+kUpemzmGAmO9on51Zd/HQxS36owhDL1L1Y7lrjrOsH
odYYol64S9BZRK5VP1IUThLHTiBek/rRYyxQX/c6Ani2UV5uqO5fFOP7sGFBiRgi3/AsMAGsy3Ut
39kCFsqPKlym6Fx/V4YTsgQCkM82b0sSYqFtQJK0OpS7d2lGrK5KmJSf1vQtVbe0BsM1/GjGRzqg
gHGYEXaWm8uHuL2rwTJlKJJrGx5m3S8BzYlbnfUaa3puy/LNAEH4H2dntlw3kmXZX0mL50aWw90B
d7RV1gNnXs6kKIl6gVEShXl0zF/f60YOFaSiqcoyCwsLxaWIi8mHc/ZeO6g+6fi8mi5UdzlCsG9f
5vLLul2b7mPhwPJ+reud2U5ZdJmS4gaIBWg3MAp/jDSnx5KaGNoG9sMjDZ/wbMQbmJ4QHGnMdU4v
3S63jHAEsCH7VT+S6nLknS4YdxDZo+Whqdkmhzlfo0EfwcKRXRhZ4ZcD2nJE3XIn9TGJi3F8BuWf
tNdib4plmxx3XwJ5Q6qhBUYf3rbqGUVjVO949U39kkLhi2+HCrHEWZd9iWHPlDn/dbmddvEu/Vq0
xCRKwaLIZcfau5I96y/ywNPnqf/mDOsr83mqjqr+KtOXQfwQ6+9D9cNglc8/CfuYo9PtWV/vWXvn
CYVqYriqXVCH4AXuYhDnWIQpQ3ioNsZLzoHak+cuG4yjJUaCbkOqTE1+ruRZ30ThyRjC5fSmDAWm
vPz9UZ4rOm8lq5kEga/pb9mzpOJqWcaDMkDgEcb3YPbL9oLysGNH4e18guwolIVoXryeKOH4iQb2
1j/OzdUcnw4d8HSUIiQgscAhNwRuxnZZFDfeUV199fWDqO6Ql+bMnqSPRNxkGNk/Zng16R2VZus6
6Ja34eUiGYR2ZX43OfDzwVemkKy7+hQ5ij5jynbeyph1EkBzunrrDq2qtGfuktkXUaZlDR/0CeDS
HyP5m3N7btsniU+P/IbjqNi7f87i5sZfHkPwis6dquWp305prbrg0XkfKJs3rGoZJfojf70JPEwG
6USD+k5g3FUviT7kw9m/Fsjx6iNOpksuBAxhALcTpXj4Jyjzj7sZQthtPxMfhh8SiieVlJ5oQEaJ
3/fIS/Ox3GBMfW5gODa31bl0nxnrDqLtzETXBtFQgiDev966Ex7jcH5Igm8TPrLZEpN5uIRH2bzT
6rZR1yltUNRu+QhuW8B9O9TdPm/Uw9Lp3ZblJ2IELTKW+DYBYpebo6lBA7tDbFp7t2OGZAD+h9rN
1Unun7FBjJ75kn3oAdG4QDwqLKDw9GA/ggf5UzhOty43u+KGrvYAPgLzM6Jg6nXzdZNeAxmNcjzH
9xgA2+Lj1DIBB9cl5rpsmygiP7XjzbpvCdFUGs4rQQwp9MjzOkHmBroVn/Uxj1rZg8s+FPUH3R2H
y62O71gj1eqzpC8WXk+AIn5wb7igpdxN6i6nJPiyrU9bz2s2stKsrySeOrw/6S4p6GheVoxlxKEU
wZe2uO0s+hDQH6y6s92y7fKN6u/dKr5NJB6crR3xmugW9wU0GZ2V5nC4q7bLFaU9eUY47IdDTWgU
21y+a9Hi14WpdMmDTwFnwpBEstR2vEy0MA7K7l5WLCE/9t0ocWp8pu7iIwDlJszP7HNT9UT/j+qm
pZrWHXJKXnDC327M/Yqp4rPTQE1ON4KYMvIQjg9g7mYDUWA0xIGN/PaX//iv//y2/N/kpbltyjVp
6r/UY0XdpB7c337T8re/tH//3+ff//ZbEAbS6Ejp0GgttK+N4vNvz/dZnfDT/v+xZrBq6Vci24qT
1oILOFx/4DmxyKZKUnAIGgTZdwKTpKgxy/ug2/oV2O0BRX+fpGSNTOGWHtSWnungxhHjUH9u11P3
O6hDZDcTsndxqGrYkb/45jJ49c2tb5UQVkI4FzqMtDTh628ez8FcmJh+f5F2HXi9fWR4MN5FwZ6R
Mnm0HRCWxGkCS24KLmMPnpvcfPVZkE3RqD7+OkeKRsO8sevvIw8pkqFzJYZ7wwmOeX8zFdbcDqFG
mQd3/siqJDp1U3zz/h2Q5vV5cNlDdhu+DpQvAhOG9s15WKJP2orMpD7F0S1aiF6ZRgcj02q6nQ0m
osQhJ5Blo+86qv2in29HVbmrSBrvurNxxDqv/doVi3ed2pOAFsRlGWYPubXrLnIJC1UlOtwm04zm
Izqz/uw9mLCOr/21phuQDuYXtyaIfj4lGUVKKmmC0KhQvz6lmaJS3IQRkOsQuc2owvu+CieEwTq7
SOJSfBKJPp3VMj50jmCxOhm3a5u6u3bty5ds7oATGISgVXGdigO1+Prmv/9VFyWU3ix/7Ez5EJZD
dPn7v7bRDy/T+9rBfiwXPd3EcJiO3DAnrDDIt+ualvKgQeY+TQBC5yrD+OMWd9a0jvDNarjtBcpw
jbPtaGtGeBBDjoPP0GoLvLX82Bqen0kjbaJ2xnp0bC9ytZe5+9SOyzRZSJvhj6ZuBIW8chdNJc2Y
CoR7hRvm9z+VAaFnvz88//Hq/XW/v8/fGs4+S9LhzR//60NT8c9/7v/Ov37m9d/4r6vsW9+45sfw
7k+dvjTXz9WLe/tDr34zR//Htzt6Hp5f/eG4HqiR3Y0v/Xr/4sZy+Oc4tP/J/+mHf3n5/bd8WNuX
v/1GwmI97H9bwu75t398tB+3pOaR+9c4t//9//hwfwJ/++3jS/2yjS/l809/5+XZDX/7zQuiv1rh
K2uMDS1joOIJhQ+w/8iovyodBcbawGjpW8O4Uzf9kDIcyr/6ESOl8AOhAz9kxHHNuP9E/DXUJuCZ
D/jchjqKfvvnyf9jEP77Xfv/DMqvXh8woqEMeW8iY7XWKhJvRrZcxnUVU9c6TJch/uwVCZYa+sj9
6R+uyZ+M/a8H0CDg4Q2sYVTjCEpG4Zuhf2r9eSw3BnjtMUMczaWdnzq91OOx5/Xbl/cPth/F/jDP
cDAb6FD4IiSrKQrtm4PxYCObqIxCKwrTN0Gm0FbEdSlxuHTkZwwe6NZlW57eP+rPp2iD0AomChUp
bvP+8z/MblPdbrbOqgDn7d777+J8htsWDA9pysL0/WPt78rbM+RhslYo7fuR8V8fS3aTc3A40VLK
1N2MAf6TbDXprbdRg+yadTp7/3h/em6RUH6oeB6Zwt8crxnbcVFU58IoQQ2QBmYhmVl6qUXhtJbf
3z/an52dESKUWqow0L+vI/5wJZNRl6nzaIAGhUXz0WxR/xzFtrhvo5yMNkpCv3g6X88h+6eTF1BZ
7UeRpsYYvbmc9WQiO1LqPqy9EnM7jivpocXdqPqomv58njkKJr5syPoNfnHsP7u0RvM++zYKtfx9
yv7DyQ6bWxrmRaL1ah9P0pSr+aFdsmSnNsKX3r+wr6f//XlGMuT2RbzxLMOCN3Pl0Nfh1OVI7f0x
pnwVlDHGwyYymKTnbqSmPlhSABB+lBnD3b/GxP/J+2+FFvzDGxKiUzL7O/CHs/QXlbSdh0+4bllc
sLeWuHtMH/gv/pBShX3/aD+dpxWBVfu7GelQBW/Pc4tBjMuc0aYbcne35oS4mX5LL9MocOdBjfdT
sCb9xUF/upGWIZyhTcpgf/C3I+m82iEdPd5/Iyiq56yFAT/nbCd7CkDvn9/PhwqkoC1jAhX5Whnx
+mqGizdnns/rT/EkASRbjdB2lqHDmzAELEP/7TPbH46lo8/ryPd+c7ixtV3QWR6biCLhY5ZFDeSP
wZczNM2A/cr7J/f25kVCK2WZL/3QDxi+37yM0+AHa2YQla95T5t3cu1HRoPq3sUaTFJV5w+zV4jH
9w/6dsh5e1D5+oq2c0rY3CjtIX0Gtogj6I9GMyBEW2tPbLZFx+8f7+0d5HhBqJhxtWb250F9fbzA
TAzaE0/oNOybG/UYn7pWdJeTBRL7vziUlYGyvi9D/+3Y3WydM5WVmpUj2EXrRHxcWTve2hRc4v/m
UJH2GbyFtPbNVZz0sn8ZcY54Em9XZsIm2xXxvG2AyJGkvX+wP7llgZFC8bBIbZkEX1/CKovS1muE
QjyS0lNudLDA0yV/KZi1fvbsHP3iwdzfkz9Ouvt7ZpQItc/gySLmzeapb8qkq1oQhGuT6u526Dwz
IxjtYv/ffzisiKyQxvgRa8M3l1H03VL2TQVGKhzpW886Cm+bIVif9Qp47f2r+CcPIm9uYFmWKins
25OKe1Mlyxjivmoze5XW6XPlGzztVehfvX+kP3mvrTIyYg6QoZXRm7PakqxYyhCXac5lJPsEabWX
N8mXeiyTL23lF5guLO3894/q73/tm7sWyYi1SchwIhguXz8mdahjs8iJvPBqReAfKe9Ll4XYyxlg
T5RNGrJvUMV0PkqLemzzq4zhlJDXMiV81IJAeP/7/MlTy9cxPi8k7z2z/uuv0yVWbG6kvlfnasU9
Ra0zLrz4KJSr/KqgdV2+f7w/ub8MoaGR1mf+D/w3YzfvIHNIQ62pXzYzHAkRM8jNHZgGMiPyPP/F
O/LT4ZiUfMoUyvBUaSHfXO2x0pMchwkuVdxUn7IuGi7nvp2/G5Nmv1iTvlnlM8AEEcZxE0RKad7G
t4eKXd6EHcUzIvWKXW5HihFHmTcV46fBT8kyL8pxAdI1L0g4z8espNL9b13bn77Bm0VNMFnn9w3F
tY3dNk1HU9LPDpMULeCgxC8e5DdXloOFls2TFopxNYjevj5BFqylbtjUNJkU4fEwt4N/bNp5/tab
cX15/8xeD3VMvlqwVDQs2PyAdRtbzFfLtXao5m6WIHc7uaTu2swxAoRuyvviF4P465u4P5C/HxIE
W5kgkvbtIO5tdRukA1rvNJ3RUNWf00R/cYRuHro6QIkzpAOcMXP7/um9Hor+eVTFztoqlu3h/lr/
YTWaBFVH9ccDwZK1wMgKv4+IqFsN5MpoDReCYnygYJlFb/CL139/4f57NPr7kVUYCZaJvI3q7eKG
ClSXlCr1DuuFsDknpTtXSQh4e4ZU7Xw301L0QoKBqGFmW9D84iH6sxMP2Qb4LJAjBi/15sRnCnvl
VhJDMqxI4oOyKZ6CPlRY/JZoL24sFnyBWqz64d+94myIJYM+o00k9b6k8scrXlZFNq+zSZCNsjln
n7Xgxmw8Q21tWdaZnDXr4ABlzRCFH94/9OsRd3/J94cOudaUH4T136wT1q1srM0iCBmqXO6CVeDS
aISDsUCFKbtOehJY3z/iz2+PZKdjmXQUWx22lq9PtphUktoI+le7BMQ0bauPBGJSs/3VAPTzqTH1
K9YiIVsOru2bwX1d5rYRXk+0rZ5aHC6tB2G7RToRAsNpi09eERMI8f7J/fwIBUqF7OCo4LObe7tg
sHGli4VgEB4eWupj6j7y6q40ICl39EnnyNgN618c8+dRItivlZVlCtuPRm+GenK4nShqVUJtNQZJ
jspplW3ZSVAmoNN00JzNIk0vojLAE/z+6f75oVmvMBBS1wn3y4s/DBUx46QZfQ7tz2V4x2qeiAQH
v7Xs1haZBcCdwUUbnhXwKe8fWbJx5Je/Gi0C7UsRCNYvjBg/vTWD9LZqdsQVurVd0eHkMQvqtl1j
9G2Rrz4W/Gs9ietwjIhujeuV3Og5/axF3i3XBWuJMQu9J9VLVCNrMQlcB5sqn/vBQV4R5YIVf3Oz
bna905M5D6IKq+4geoTmftCQCiqDJMWglgYVfYA1hHa9iBnEb1hXjsRNpevstIRmlh8kzgn9MI5F
F+A9mki8Wl0yIvoPxYpCd1ZRkO4y/oLetWOTDfAy0lLt1tWW9nQ069KhWl4wBcyunfee13L4Vjn0
qOOI9AINo4OjK5wLoUr5WH0nBjf8TRS8cWl5UzJjOudFO5ThtICpDBs4f1baveQ+1pUkiqZKLebC
pEpO7WqXCHLBhFl6ivOXqd0q+gdI5vIjlYjUQ1auF7GbZUTjjutAz3toM/1YZAkqwWLoNHG1nEWE
HrcOojNnM9FdtDIdyU2t/T1go0qRXUth8DinUR/k99HsyuzUBpmAh+e5habttDRBdYPisiSEswnB
7JStjOgjiphSon+YJd04fmJlXNFlclNBDbO3Uw/0K4+Hj2UtshkU55TlWKPXiOY7nDMfQTvv7nTS
859EV9VNOdFf8xYsi4Xn9zjvSTVvn8Vk9GNT1Px8tAkMth6i3ce896gebAvdCvrxGh833XuBUS/K
SVbRxtv/92zwbc5FPRHyuQZBi2W5Ri1ZtzwmpANJ1lz9PHrlZdN7hDJ6WTPJCzUbkZxbGeIZ33LT
wApZ1xS/y1ZMJG2KOhSkfaZ1XxAuHmJk0DPtrybbcDm73u+w1cmc/g3ZFgHa0KHg/yfbvHx1vWev
k2WqIKenvUKqhmSpitIE8y9LCPHdlVo/6tjbqFj2dn5R8bI/ryBIxVEbGtzJeWurBQp6rjW8FO/c
rX50Wc8U7gFe6f6zS1Jvu5vdbK8av2rFvZYUzfgxFJ3HjVqX5sQLp2K4LvIyV/B3fQJodJQt8LFq
F57aMadpHm1xnJ2ooWnHU5sNw3LRJD0W7QYfx4vOGy6nKkvuh3CqaX6I2m/xfxRWchvnthixREOj
IwFvZRQ8CGxYgdjQW5fg7E2mocLgOvN0w/Fa0gLFhikgAXRVAx6AoQecdyHyu7pvxJdY5vlNkqu9
/yOBkUHlAReL5Cs81hFdMX91At5LkySQ6LdVn/aJhMo4bB2YRcN9/FZEG5GN6TwIZLdltF2FrL4N
rImGdBJX7jUQFWZH02yafC7u1UHpCYBSI+3HAeRIUFOLH2z/Y0wSIy+Jt+iAu7TCBWi3fVQQC2rs
k5HXBLB91/nq3CvzBo279Lrt6zCVZXremtyfjkpD15HVVE6mwJrYOT0R/lKbQ6YC/MFzFm/RgfOk
j0PP57058hcL6TntZwwjK/tFbHAuJjYDXS3g6LHmbQLlVyz6ZEzbjmDduWsf+ywm+yqruhAjhAgm
JISNOls9me+qqYck6mXe01bJ0kMbk2zfErsSvdA1vIl0+cYGhvS6ZeGZV7T2TNc96iI5VQWsRxMl
gHfKmspd7ekSjvOICjTkM3ymfSTlrin79Udd6LY7qeKMRHpqK8uXtMgs2fOB87xdYmlEHi0cMwAi
3qTrSO7Vlt8G5NgLvkZpgumrqlWEpmtKxLet1eKWYraF3rKGa3c/VkOgH7pNloiM/FSZXRcGcbQL
1aBLYkMMYJVlXQ0Mu1gs+LCXVgJGKfT6aYiGmbyeZa0J3GyXEBu07oC0JZNbn9e2BOApspb2kr+4
5EPdd9W31OskLif6tv1hqQZ5mwjp5vMm8OLpyCRo5A9mvLA7lU9JczIqy6WcfOWTTWzb8FBlLWbP
JZ2n5sy02KbJyYDlXzAHnMtNpvCMbUi23gHN4uyx4H+RodmHWEpEseF5WKoeP/6Ydd1ZnK8+oSZb
Bo+5zGwxHqe+WjA/DCjlT7cc3wk0K5iIRIhPB67MCYFSmUTeTdgVZKguUX1JG8RM2Se/7SJ5k85u
enCqbV6atkYetSGUuF2nsAXhn5nqepHt8MF0QAZ/BDJBskX4r/qIHQJifMmXqcSBHHQc7HobNEQt
F2MEPKrJSL5RbmxISchnAtwrqvzlbowiMDirZzyo5S5WCWCfZEwkaRD+0KBm9BHMVNVqUG0OzM/w
wpgzDqsK/cZhNxuelpAGmX+dzUmOIr1eXYPAifmJ+HDP2kqR/5NP9dGs8/656FfvhuUgi9ghAwap
C+gOrujK+0xPwV3bej3d6SHlWQhOpmrMN2z6ifKxviwdQtIsbJEQbNKNeAYTUfcYAzNEu9r1TOoq
pr4Fr2fUyW3lLREa6KpoSN7JkiIqjnQ05iR6FnPh3/U6jhKC8VIb32frSq+/YN74bMTUzhRUEkC+
7Sbm7H6d4+Y6b5W4TzMzviSqEdD913zW80c+Wsqjsh/t+kW3tZx+2KQok88iH/v6rGgYMs5mVrhH
c+OAmAw5sijupgZuQwMeKXVhSh722WT0+xmaQGxSO3TdzlPbtleeO9ANaHJ0AI3BF2T1RJrM3m3M
AS7oehCfqlmp9mSJFYNVRCWh+RQFjdouPRFXAB+waCAjORyw/WK1r0TC/C1CZ1Fv5z0mDyWnZDx2
MUb6ZnGEVvZqqtIbEUZb9KFS1Uy4lTcRH1JmHsTDNlq6x3XsS2j6SUTYQ1OH1w1jEi7q9UWmEh7+
UuCajsCTK53eOi+vj+h2nEwp6UDt4hD5kmocsw46aH1wgqPMUJkH4S4v08cFkn2jJLm3JdF9RAxg
YjjHUSFwtNjLNBiQy3WMKJFD4JmOcX9cAUdoyW/XwuPNDFJ1Qp3oDJ+bw0sJnn6R7ioMp0dvw4FS
OE02e1gd5u1y2/l4HBjCzkJXXzde8mJKspTjfJ/9WK/3M6TWw8lMX5Y4b0+mvPEPshgg1IRLlrYw
lF5Wjy5m4hb2eskNyYYZzJ6JSJs40FfaTifa9DsX4hgr/CuxdXezqT9u6wTuDV2Ha/r7aEoGLIUd
ssOaQDKy6Yu0uKL784hH97auJLHTKn7uJgQh9A6P1BJAmFohxI3euZj6lyAo782W3bRJ9Tzm2WlV
hSTWT/r7XC9Paz2CHShhXvjW3020riWJC/m6fadafEpEd3Yy+P1RNsr4oA7hD64zQdPhApZxds+b
J77yiAzkkGf58VZnwUGdThPZJdN44ebqIXE45U3evOis2cm12E6jOPX3Ayi+ighOW5Z6X4bGf9YY
yadIk7GYND+S3n40bXRF34cfS+R4nEQO+4U/7VzZAXcjGjgNWJ9NMFR5kg6KADD5TIK9H1c40xey
NxbyivqTvl6+dDSOGVmvPNOd5wtPBwPnehB6tF0Ki0rS5t6HOVnnTzG6CcCxKGxpIGRoHkOiLJlG
sJR6+jrJ5beScLq5QhtbpJD1YqlOhjK+KnHmdTHv+TLASuqAQJF/Lnw04yWus2qJ6OwqMMiKlcjj
WtYkqvSxBP6hU98nI2hlUXYgq3AlNRkkfzsi47Mhmehh5bXPbeBjWetYWvgOhCEYlNuix32mEMYd
p4YPZ+YACoKDo7C1nNOsAxkiz/3YgXcaTtucfQ3pMzx4161XXa2lB7wqOGU9ctp6C9DHcfowh/pW
ZRC65w2Ahl74TZZtL8rVzuyq1julAAjjTqKSRIw7dvuEFJFcQ3c8XALve2+3L365XXi+/SpE8oP2
4KHOy6um3T44r76jTnpjGQM7NI697Y60HxOTVNzNhfixbPZyXWCI5or2nj+wwU3SnLY0nnonh4uS
1LueWSohAKTr5Ieg6S9n4Cm2877GkyJjlECyLc52fgfpruH1sAyi0YwvpaV7eFRUAyYw7LaEi22C
6AB2DUdjwsww5OAy/AC2UBV/7sVMmDP0TUlYgmkeJxffFDFaWVZacDTz+lPnd/flNOJcQJfpkVkW
k7KS+QbvWXiF3vCslXgegvBBDPq6J3lwblitFOqpzKMrtvFnEw6yviaPZPYv0LmdBf20HVLLuKkT
uQsMqsNtPU1IWGjgZUxuuY7y8mLtWtwLQC7LsSINF0GtaMkQyNbDJjHIGKuUFjoReNF80xl3YmJE
rsS6Ndhyl4akpBHTQrx0Cf5h3sB+fqhl/VEG/o1pYpKHPQJdVqLg9JMHwotFJ1m5In5WDfryfc5X
0+y0KC9nTNiJsCfjgPMvTi4KWc9IQuu7PAFI3zko1uxtknU7pRt+bseGnCDIsH3PuoQ+TM04nexw
TbyUfXgrJ+SjwTYPLNSCr6xcb1mqksFUhbe5hxB7qMLr3o/ObUBeg1TJvU0ptg+ANoWZ7lzK648n
wg2EeoGjy2gEHbsAHPlUlZf5PLPS1RgOGvwI2IP9EuJOU3gX85CcDCsR2MtQIwqIohqMYHY/DZTo
qF5eLgngNqRCB8FMSnuftCelD9Q+E5J4TwOJAvivpxnB6skiuFeQM7RwV6KG4xvH4HtqLR6HSgkc
S0BqygiXVBMIfO4dM9Fl1YakFniVGj61eH0Z1HZseevimL0Dw140d19XnkGe5OVh1d2HZDPbYyGK
9iofi+Opzp7KJLtfyq06kiG4qZpN3XW/kcs0sTf/UG9jsRubuvnURgbj7Z5IMnGPSm+o1gGKGG3N
M7WvmDx19eZgrDnfs5+TwsuSG1M1urpvdbZC0+UpXriyroPvQvocOmk/6pfyR5otcvkWNKFiKZRX
ef6tHr0e5sjod+pirzuEz2ybAc5qSGyMh1RSnbkpSZ4SVI+EHift0Jwmg4MYlAq0EuxLxiB8zuO2
kLdpU5FOM3kyLq4rnXfprb/ILT9KghGv0JyFE5CgvEa7W3tx9xSKmhwJHtn2bFDxtuFVr0kkbQYu
1HXEbp/g+HZjPQhhHGxOpmdMWPh+cFRheQfToqvUsHhXkwfeSe2de34Z1BBV99sbrWy3Hudjs3hf
jR2wqo3oaj28pT08inLO1vq2j9f9Bq0qt8caDyw0pIhWIywAUXvnqvFw0vjNkj+hW6pAhS6JJ+Bz
yPCL1YM+4/JhzdvGyT6168SYW/UxcU4DA0Keqf5uiDw6PRWe4KPKODBjseVOHmjlF9c9Nw2iS1Ut
F9KPfEBcdrPADNMuIKo26Q+jUnwuxOSTtehKduUdeWRuKPFy+eZ5ihZ5wy9wZ22ZECc0DMm1ifPt
geUlO4IMkQRWT3AOnS+aj8vUVXvRsDqDD9GepyQSX2ZN5Z5HvwTBj6MY4pYFswHlWqriWTZkc6IY
Z3WPeSft0yNdexBZs5iNMF+epdn4JA35y1su+4OSpxabbppCDHOt7lLCnEiOTH1CcLuxak/7CqfT
2CnC9bKg/NCxov/idEsmS56VJYFai8ELK3w4GYmCvTERUQ01YUqfioodz4b0GO69KQHM+DrD1tiN
ZLCFPfJ4geNkNYbNxRTBt6sn+J5h4/s0DDJ4w2NPEl5aK/XRacApm6hKbOcp4RB2ghbbEQUYh0Qi
snTOHrEQdxjOJrvGx34PumXtceRzyQx4WVfhi9E5CVtlr4ervOxjitct6Ue6itPusPJsml8tRVzi
KnSlf14waeAebdKHOC69+9iq5Uc7SsLlaJ+JY8nLjDc3sEdtkfmPQ0h0/Z5mUAOTo2TTF6Y5oKuP
S8E/7li6tnY6MwkQ7iH/WFTAYauJAo1O70u2TYp0h1rb+rBYMQ7GsGXn8pMLo2/+FEhCKUMQfZRP
0vQyK/xridB3U2MO4yQ4ZtfxTQ/bI92JB5UHpNdlU3jkrLp02cpckHwSKTUWrIXeQ+EJvPkega/I
64f2uEa3iO+gvRipE1HoPOtQbZ0wqZDiVJuvfUDfJli9+9BUH+M25C2wWAG6ADIFKKKu7Ql6KrG6
JvUMbXEfZd5K1V57ccIYG+5zD6v1fM3FrW7hbpTVWTEOPzynr7XXnIV98SkcDVu3HM5JH5DxVvkA
90HxGwendFgSS0EFrH+pwLBQGP7hW43avvqeJ8tFkfef0ji/TfeT8VbveYcp8I5+bU6mrv8Yxt5Z
1/Xl8QY9VuEFUyH1rW25lOSgVXQgL7q8/b5VRXnUVNlNacwALhjbY8Ijd5BN7Z03c4p4x6y1P5Jk
OMHYjVUJJ6tMF0x3RfGYa7KC59DvvlCzLK+CbZ9nnw4bqCP4DCXC96RALamILwjhuVtkVIQAUJnu
Zct3tyExm+KKU5/YbUnz4M/fFgrn+VTswiqnvKqw1lc2PnACj99mNMhGQxKaGWFNpmVzlS0AD2TQ
w00Ll4YiiD5RqrvvEn2RRNFVk5eXpiLKmyKtGNfHFebGJJqHJmsfEe3A7Wm+70tCLgalvIEGlTme
8gEyVSlS8P96l1TdxyCKP1gfojVvy5Vo7E1t3DVtNLD0bIcLctUzj1zibpIQukdAmD5LximM4uNi
1Jx+SVArWwoetEXRXYaZlltxaGIf1mps7iUvjQu357LooZD1p9Wir9o+B25AokKQX2eObbht+ytk
xBEG10hSgibhJJnaL8rlI4Hn6126zyn1SEj352U9YLUFWjBg6SfqL0nHU5p4/r3Uy0sTQzOtJWL8
6gPz2qeenURTUcIPYvmRYeK0jtRDoTAhWaiNU9hcj6H/YUinb7G1n/CEoEQlZ6Fz4a6voUuB+Ljo
mv68wMdbWgUcslw/UmIAJJBN3nFey2FX1vkjDa5PtgcRKNJtO+8jAwx+IzquoBAFF9f56qhPA3ap
jQEa11oQLmMX8XKHrK/CGdi3a08nUs070Vz08UJMBac4rMhT46JYjybyU7uObU6eUEZxyDuvBuc9
egGNJGra5D1kMXIp9sQlX7Qszsu0e5IrBpzFVPe6ZIrOiMzO+vhqLKH/6pg1OZWDozn5rpcvjmBZ
J0HAoIRKhz0+e/5Qlvazt9FTEeHZBiVcCOiLbMG8VOKo33eZvlHSBez3LNkcxWB6tpYIgcHd0Xa+
SCZikBByRUv0SF/4cAJxbHn7pojFNK6lnDRzj8VqMiNiC6mXmuLI9c1lne95AqRvuxh6+6ouM5Wd
LeQNkJh7YtXjEMPOjkDAsRK0zf+j7jyW5Ea2Lfsr/QN4BsChfBpapM5kCk5gqQjpgEOLr+8Vdeu9
JoNlzL63R12TsqIZCxEIh8PPOXuvXX0bxTytWfMQBzKgLTL24lU2uNd0L0md9PzPNqBQk04CWxTj
FRxHlNu3lavWoSSwwqofJ87OhX4tTHyfKTu+wp0Ww7jQ7xXdbVxEt6Zhbjyw0bnJRp7l5Jbm2OTG
Hnnf/TwM17m6tUDidCNMAJcQVJ4xPQ073x1/5Nl9lEwbM7wWKek4Ywhlx3wMQRQ1+XRhD9Ul+7hb
Y5qbUsq4lMgzaDQ3mgasE+HVix8K0KyVgS2ySi/qAg5L0d4MzbM/3ATDUzVOF0ISgJjd1qp5GIZg
EwP78As6UnHGjFE7D0bSI1q9YztFn8SrW8QH95SADVUm6rt1kIW7itLL8stl0HNYE8TyzcW4MUf8
bH2wlUV27wQEKJSxXmXkBhsZP51V7evuPk8dwAJ0KhOT15K5Kmg32X56hyRiTX/vYI+gru3y2i2h
aZfFwTCNZ+3NB6uBb2JsJWZHAU/NrfZDHu0UhF9hvhvV0YbiRrZFLscLmdAHbyYmWu6q9O4zaGCW
ET/G2QgLFIKjLPZeMK3n8VXPoL8NwP8ANzA673qL5kjc3XV1dT0yaJsM7wrJyoaTIy6i6LIiM6AO
q12SgTXMom3MUTGNinXaUyQTaJK6Flsi+MycZFUgdroOV70FJ6ofDgiztmnDcZvUHHKBSgBelXHh
wQnwy8RlFygOs32hpvohB6OuT31Qy4AQNbbXjguMnR+sg3o2qMpaC1vjveyMfjPR1brtATQcGic8
mLN8dvviwjNpqYWqE1tlRBI3XJIJWrc2c7vOJ0xeRVQSlUe6kV9pe69y6yYLnWeRcHin+MZktTJ5
wRL92zezu4npr70oN1CHjrQTM5/g2VZCHfI+i4C+jwp+iyrNJV3pGs0BsuStVSYYphtU/YdM5xid
daqHG98cTazRYykx/bdDeOzisfJW9Zik363ZNp0Vo56qZIRnAVqbWgF6zpz6W4/FtMkR6QAKoEMF
tl+7ct9E6eiuhRUUE63NMgzWedDAKBUeQxIonkYiYKZ26VvvGuV9g0p0FxgkwzNAiedVM+h5zwlA
rLKsNvYn5S/cbA69edpWNEar6zlvvsk2DK7broxv2zowdmM9qrto7tg6+SE4LCTJdOnKNNvNrZBr
5lL1ZeRT06PbpF+qgYKkXlQ+obDfcYyxxJXOHPzarfRtmKNWYtL+meiXPpqzzftGM5caVyxFRnW7
SnpqIqnKGL2lOYSDQx6OUhh2jVwJhtgn3ttutCh6IF+HWqzjwCyIWI3InqpDcm17Sgq4ID4aRoe5
H2HtKdQU2jR0iubKdbZJ0Gc3s9TtdqjD9i5uSwHhlkYLw2fq+A+efuuyrIW/VOMsXma3CWFpTHI6
1u4UHvtOjS9cQ71UsUlCkjdRljcldavHCaaG2MeRsG8rfMbpWPQLP4yMfU/nYa3NEOyIl43+haji
nEykJH1gNJqvyGWdj6422o8m09V7Ms0zc4giEPepfyp5T8CT+xq9+Y4OL1tL2J1yjLrI5wTJPPgm
G10eKZ2Oyfd8CFmeJlwRw7ddyFz0aT+ijlyYYfblpkpThyDBga6bx6zk1JmqiN5JCk3SVAtfmiHo
tars+aHC0rnxjOIkQe9/JG700o7WDVwRWJIeJS5MSJDqrkegihVG67EJwg0qjfhA/zC4CAZIDCL9
iywQYTO2DWeZtda7iAZmXBkkBNqSb6Hi0VOSbJY0gPfudSYbWJHywI74Euume0evWsMzyQhDiarx
oMMu3yRtbGxjc5Twrvx93vQ++6z73AUZ+TcBSQJWgaogbNyGZx7xXuOAk7dVXDqkwmVT57mLMu+S
W4fXNyB1r8mSyyilUlzYYTAufZGffJAvMp7uYzwwy5rijaVjHgupsPI7TIKHpD2dV3nu/eiHpbJr
WfbptlX1QfdOt5xOYK1WPowxcwM9ch5KLORtlkm57oX3cS/LzTDznNcUsTPdU59Sx7XTBGWKoERS
VJTMJ1MKE1LjjGh88fLQWWlTVRthdwZs8KxZh0V0mTaM4bzW+qip3ld4S8iTGQI0hTODkpAm40IJ
5C1celr4tk3qfU+drBugjMJ/ccxwuvSidg+V6ZsRa0DsVdo9cW4EM64YwXPcutAUywuMtYw9Q8oq
T47fR2G8BFgm1nMqP53IuMgzSpZghizv9iYqjROTqULJsUiUfC1SHR6lrKBw5jW0KTuMKQ89jxSx
4ljGyWXXn3jzAEhh/zHDS1v9QybqYvY5Grt9CmPOt9/GHqB16XcvYVAyR2JLp0AYHoSOiULJQvgj
VbmnCyIW6WwkG7O2N61Pcz+qokujtUCJ9d9NlLCLvE/fOcz4ZBck/RhsgyDnDFQzpCcjJsbUepxs
kHYpgKvBUfd0lS6tHr+5lUMNc5JxO/fZdYc/e4W2uKW7QBMm7aZs0dJxEPXwlurqPtciwmZThRNR
oR0Kpp4MMtveZx65l9lEfGXsRuGThYrkMakYTxRTSU3qVN87OhTXRZPJ53wc+u0sTOg4U0dYRqFO
kT/M59dxRaxcqqqEQ15QjjSja/mMqNrbyoRACJMpNfNVY6Q/ZVZFCGUesoHdV8baTaYUbvHUt/ei
JxoRNUF3iBIIKs1AHj1aHl7kvR3cM9arH2H0e7e2Ewtgg2yCTA/lK7HK1haZe3jy/Dvpt84eRi6G
F25c0PAKJTtgrKlyvJ6yTdkWnJfUl2zHpSm7b9rJgkMg8+EpcQx3gj1jeDtWA6JTB3U1OAf881D/
y4jDACRQfTQToS5S+vPfY3umssvjyQAeogUNSanR1JQ0eEeI961lfq8M7F0k5vQEeQQC0UOrTSI0
8O4Vx9ydK3r7aewSk2Wkr0Ia1t53yI6j3ZU9GjSQOdbyUqWUDLBROCHAMUY5MxjaHMylPfpE0Tnq
g3achEzkwA2e8zC8qmnvrzo/4g2iez/Z1C6DR7h/9PEKmSTE2CU0sovS9UnrbYsrdvL5JptblEOR
HqF/0sI3Nx3Ov0OjzPrCL8g41oxm6ITjH7cT5Q+wr1rjMpRx/plqPzyqcggZT5AaYTJjvza6xn5N
/IEGn3K2EwcVEFyJRikiWdUpK/q0PomGwxpGldwropw6yKCZcJKLQVcToI2wh9A7yEvNkn6d5sF/
LtyZCi0c+PZm3ojrtHCrj4bthtOrZ35EcwkqtrHBhyV2ScEV9F2yRGFGSiYdg1UXRBbj9KGBb2ur
H4EW4mO0ivA4UqvyAuHwSfE5UzK79jJRJGVKPVl3TWbbOzUyUSsZk14qxkMvp5dVttRWwLDeMlKf
pBlUQDVtVac7hn0ArFmMKK3vbS8NRmuTijJgTmU2w0XFwRUOGHdpr4KubZfRGLWkRegQABi6rmkf
qEC3hLfH9X0lapqn04waeDGgv7uyG8FydOcM8nPS50RUpsH1iMfnuwwL2kLtKI27iinc96boTUZp
owgeJqGBvQYsEfqwHe5/vJPyU7U1bd8MUlux0TyMFJ192t2bjmhAoMHfW7lZGl/2SIONhS4kDZRM
awJ9Wyzva+QG7nXLgZeMQtW08PGDQbHH68p5K+ygual7ayDYu2RGv07MWnc8RBh1NqWdNvSDZ1po
pzcj84eTOhs8yVyynZN6wFTT6XMQSI6Avb7MCuI9PG/gr4p2nPI3YaS1uqtMLd1Pd3Qa+ZIi+fgm
yiZT69wVpd4YuR3Vd3MQi/ZTTi4xeGZWdmpj9n1SHdOcBxdAblJSO5ZNEl87zjA1P7TZM74OdJpQ
KUnLG3exP5IOqlGiO0tzxFRwbB2BCmghA11xrgwUO8LG7BBv7VojD7wLJ2OqvWKgPAIEy8y6XnNU
rBE72S7w9jJteX0wvdTxQXkJ9sV93wbZCP2vjt8nA1oBJlClyIkE3hbvbG1a+34gn3YRsa0lz6iA
GzL5Kt9nBu6beXQnRsbyhxrqxUwccl/nGwSkRndAv+fARG/yvCLHMKjAZHYT/ZG5qjk69o0c8iu7
imPR8CZBF7GjQwbozebgwSktSYjHNLSKOgbikqylussUOXxNgniCIo/mUX0VeoMMtwgJHcKPBtv7
zKJxCPdpwIGKYJHSYMHQabzPTScxL/MkpKspvIwE27kzETcyhSuW2HP4CFnhsVv2Olf6oMxGetd8
sNj6wuLwm4j35IZBaepbQiJgFmdq8LmuJycOnHxl8uhsWtoka7aJktKzEV/I+//xUmjdgWEgV8aK
86tYuUD+jIolrwDNib7kze0zc0dIQNLKjJqlXf1ZofxPl8O2wVEWsMhJ3v/r5TgK2BUTBVjbzEMY
f6mpfKDaa8g3M5rNn6/1l3PoFy00tS6eZQG3xMeA/hcH5CchtladFMmcqpWsKgKZKM7reDt1FjFY
NHIGIEloEV5MqCXUmWyDVIyFljBIYp7KcdFqSw3XSK5ITESfEZQbxBVxDzFDi+92n8/zxzxw5kQi
l9rDoguHOLywO48gnggpYwEIuhP09wpV1itKCfGFS8E6Gb/Ovt/J9cpddHEqiHOfGvpAlSR5QkhY
OnoXtVdZR0bkeqU8ELBuPJr3QYolsJvtZN022nsfESuuvSptv1C8/+ZecF38aSQdo3d3wEucFPE/
3ejE9pOGQydw0swKdqBph9e4DqMv1O3/sHacwA5MemJ4M34zU6b91Ca1A6d9lHJGNmJ1ucXJVgXf
IyRR/+4j6GJG9dCmgYnhCRRnPgkii32h0Uet5Ej2AFPa7EJ2GQlP9Ku+/Xmd/va9uJTEpnDy9/3F
2fn17pknQU0FJYo93j9JvP2cZOGS4n6RDWH+8ueL/f5T4drk6wRwGTzzN38ApIJKZqkFJL/N1Z3v
qfjVrICs/vkqv7lMMF/AtcBCaZ7cLObpU/y0IJTVCraaCfyvnUztLhIj/k33REQ62nHdWHuzUUQZ
/fmi9smK9PPzIE3UZSY+WOfkNqFd9OtVW2aDoqzp9NJw3yLsvcYIeBIpA55wFVzwxInv6wyLWo5y
i77VdgQ2SQFz36QWqRMdxZA5oUmGknPsRxMVkVU+xqPzjFL86E6kJEaRwOWtK/3FA3S+BHhJ246P
MRlXm8Rddv4AeagFzZlUjTFUBvMwm1Dw2eLsuE1rDeT5zzfqfA1wNcfF+uOI0x4sxNl9Aiyr0acS
mYxaDhQ4go7vFRLP9z9f5R++0+kr8Q7zeGLZh3/9NXzXtWLkr+Q4xZa99sWQbhynrJZl0XZfPKzn
y+30hfB1Y59y2Qy5ib9eKu6tWaUtWmCIHyl5Zm53VKg7ItMN96NffuVY/W3jPV0vsEybLeJktz73
xMU47woLcxrNGA+yn8nsr5iSbczZvtU27v8iZeyS3KD5u4hL76FB2rz68939y4X7y2L/6zMIj0/i
4MU+N3K5kdP0ca6xkzt0vmOdop/Trtksvchm91eyWnlZUz5zYub8d0IXZ3HSf/Upzl9B3IkTm8Jy
T2w2B1/tr3ce/QuaLzqDmPTykTi1vlE3ky3g7A6CNDnbcX+YVeL+aIZwurELN0Vgz6yNoAKjsT6/
uCWndXt2S8CU4Bbn9YDR1z17igxkLn6dVsNKY32lNx1HtBVljyrPzDUli0Vp5cXhm3CT8sISDsB7
/Ub9QBlekDzw509zZno7Wc94TUGwc3gx45yUv96Z2W8zhrrOuMqlU19k3USsyAhdmCY88eN5QPnG
TVn/+aLn9q+/r4pZ1GRt8nCfbbxl6TFkFETv2HT1YwKuKme4KiCgek72mlbTI/TbHy1BmY0RsHJc
Wu2AJQOHwiOeQIGE8qMYFKk0BNS76Y1Q0VvAwQZqvHntm3Tc7LF4NYbxYLb2F9v36Yb89Ov99dEF
5zXslpbNmj574zqz4c3gLcaVMOjgOTL010UskkPkQ8TEZBZ4CInUhEwwawrji7PF2Q4CVIPL8l6U
/mkDxnD6668VSV10lZ0GKzturZdyHgkhdUOyrSR18SoInegLtMFv3xaiDmAk1ojteXCnzr5tQIe+
0Lnpr2B6WMsZ3RQtKU18TTkl61Qm3wtXbE0hX2y3+2JjPt+++LJc24bNYp74YTAKf/2yXaJR1qPC
Q8uBDh3vVsUcwWCsierYoObqA2eV+p3PBKwJ30dcQQ/1bFAjZ+b8BV7wt/sORcx1fJ+bIBljnJt8
zTCrUxRKM/Gomf1a0/bZMtpNYP7PhAk5EhvQn5+Qs3cfGEkObidnvGeCGhDntAHTKgrfHFCN8MTm
lyFmmJV0/OTmz1c5e/f9dpWzd5/hOw16vShYsabny1Z34evAvO0utefxX3fwb4rdzb+ekDOo3tl/
/l8C9K71Z0Eyy+dne/mq/3+g6Fm8Tf6HGPUbRe8++azr1/918VkWr7+A9E5/7W+QnmX+l83BgFrB
5z2F1YTl8DdIzwKkB0QAZgFnLp5+h9/wb5Ce/C/JP1A7ocTYp0fkf0B63n9JymT+Py7OcEmx4/47
ID0L8NKvmx77NB8s4KiKXoZXxflJwscnFTl1joZjTl7qILU/ULQ6h9QpM6Ioxp5Iolz5O4Y2+cZs
fDi2lCXPEfO4i9Av3XUXx+QROP3bhJl2P5+EKyEdpIV34nT4TDl2tQ/VxnJQjVj2tjUatRlPWKs+
vMHUhbMjr8nhQy627k4K6UjGWCFyyAL0BNqlLXq9pprEuh2D5xFJ/0bOA0mSasiYeagnq5Tuzin7
V+mbb4agiz0pcmPNks6k1Z1ivaFWqjFGRR+637qBaC4raG6jNLk1O7Aice8EK1RUeElc82hhfFui
ktiZIXohC6PHwq+sx6QJ79EC7cswdNejWdpPPVCSrRkEKUZGBFkkAktTrefKNh5rCHDb2VdkFCJx
A4+WWIVfkbiHLn8myGWB6Sq+bl3D2vlxxGgicLV8jURCVdzENjnAmV93Nyaevx/0admWLTUdKvPU
iMcjeuXGiK8mt23hK0uykNqpfWGrIY5uDoh8RO/QJWuO+OCErbiVG7+0BwK2J/vddyyVakxwffxa
NTIW2wgR9LagPqmIKc9Na1mjXHsAJ+Hyvm7nNwYtOH+joJ2mlWPOxqF0x/wOf21FEKzEpWJYFrEW
kDYeQH/m3gJroL5S3XRy9iMgws9skFjYdoOkj9HmhziVMYnFttFK/AZTti4jMi7bjqgtpg9jAeYf
p9Qi8GckMfCRI2PRqLDHoG9pVHOirzZTAWi/s5WmpRDld56ACbNQTHqIA8zV3pFjva7Q6d24kcS+
Uin7yVeOuMePKvc0CtwXTi8Qn2uGS3cpRsPHIanmS8Mc9KXbVSXWG6KzMIP6nzw77dqp+lOsIz9v
5URy51QMjxbO2Bh3RmPGlxCW/E1V9mQSKmRhbhvCU0YTj5jPP3JOIPPIV/0DHM9TOFLA+XOyCBub
8oHMbOSYC1J7kA4Z7vxNMV7Y1lUwHFIjQcdhIV3onMklRdA3SNzllbSkq/qe+IgYnFQwap0DOnQo
TQfxluVm/9mWclqqxtAfVsXsemkh41wkAeGak05dYhByH82UQ9fXWeoOE+PSL4gGqMKILFZ6pZsx
UP4R+2pAiHSpbnKTEIc+I6onV/gnRZ1U1/UcqK0zTgRahm512wA0eJ8H0a2q3jS2SJ9FiF4NlaIr
SBvNc41wmgLpHscOy3XCtpIlxGHXNUWw5qN/xDlhlblj1lgh9HCBOlWsscja117s6ydnYhjhJz5N
cMceL5u8ZRBuC6K2vXQMoG4HTKa1P/mIW4vqUzHwRB4Tdhsv6MjwYzq5Igcoepsl026/Ikaor2V5
GL1efgjLHMilrjNs+S3CDKu262PqyOiWSffJ2D+ReJtmNiFKqe9uOc9Ph9x2+63wuvGuT5OHvkhf
Mj9b5o2dkymJXNL2e3DnuAF3kdeY66YsauzaqS2O9Fj6h3QiwTrW9OoWFgB/G3E77RBo8mVBePbk
VQnWE8dKbqck+EDKjDNP9Z13OztlKS7neDBIAkulucV2kvOL9KeJe1D4xEsq099G0s6e4hQfNRF6
fnKYxChvkiIY30phVqu4GjWo44xO41DUGFyc3gFBZnnqvqLRTVbv3P+IzcxEPMNMnw/ojAvRFuIQ
dfSi4klWFyrHClio1rkNigFpFyJBD0+AUpCMRiLUTLs6lIGe9gy8hxujAguDLLonjcQbcK55VnnT
eC4pzNOYYE5xaX4wp6n8ZzNgo0O5bL9VRYdtVZKrjHI62STJ6GwFGMZVrEt/OYQi3IuhxwAPeiNe
xYbj7etZWNeV4o9pl4fyLZdNdzPgpOUpTqn/0zxBfRUoJouVUa/xJ/iboayiG7Ah6Ez8EhfFwtWx
OrBOJuQCvdQPsyqtK5rWMfOaAp/fyg4qBH569lL8xsq56zXHObRuOSIkNyZXuAjn6KoOam/cxiJ3
b1sqUGZkoiA9rAviOlrXsKX6dR/Mo7lMerTFhC6Yb1EmjUsesuTI1D1/BcccQaDgpbyCeJ0ZCwxD
7TFJ4PgzLk2O2K+RUqcm40lsppqkmJoAgjz90SViXoUO2XTq5MPLdsbgnKQtO9VOe88cr/tmeIv7
4jhYw0En96VZ4Qcn4pUSuozIlGDsHY+XXTSs0lIf3dm7DOmOYwiRA/F8WbLt7eoOzQKBP/gJtEg+
vYJkCGSe1RA/1uRrhS2Oq+plUKgv8YwYec8SgVsgupIs+BwdriVeUdPgpwqfIpqb4TCSlU6UZZHi
z4nksWnSHUICwn8ywY8PmZJ3Z6D7ZdfWWPqHtW8w1G4qzJ6C9I/2UAynTEQcRB6OoJKPZX0PjW6l
IW2lWIanujx0rn1QOBOyk6gof0IdiYlywMxhb2fUo3VnoKJ08fyQdZqbS4sABMKiltqM0ds3aMoJ
RUIVVMfZPmOAnZApisuijnqGTGjAos9BsvKCZjkYxVobwYW0W1gHesO5aGUX/g6kB0qAcVknICsY
HU0MVdkq9nmYbYyE7HPYmGVO6EWUbqkWmb0PYAJJWYUDEE0kZHc/0DSuMvshmFsyWdKDZen3vnXv
+7i6VQniWWSKi9R57YiZa5qSdsy4BOlw3aSc4tI3YU/HBC1xO90ktHkby9w3MWZ//ztC1rUySGGq
CDr2IO3HSCOqIN9X5kyGKZSpjS95k2GTwMdtk3LYXXt1bpFBwbuaFITU9S+CrvthYFwoSBRghrP0
+f3rmIwkgirqqr3i+xBO2+w7j9VfNAnGM6w7HJ1cCVMBhfvCTjhWrbLOTLZClHLXh0n1NmK5XiV4
0NeygnQntbLfEb41jLwlyZddrW7coO0ksQyhd9HHD8l2JMWJMZ2PtdKfN6KhtUKWsconPBpk1ec4
h9JBbxyiH+r4wRfdkUdyXZIO2nknrb1Nfp8Ao4Hpopgkh9oTK8a27mEfLjWy/LrjpzaNfKemicCf
u6ip1wX2xJGVOdUEZnnRa+2/wn8hjALRoVnwbrBzZ10b96c9wtIIhGjIYWtAt9Uh1nnGD3UV62aN
9gJfLhHAqvoG4uAYkmDkJt5j3zWPOIg2TaWCpebJXMRGdFc0lYOxpyD7vdoY7WdBvMVAimDGw2SG
yZL52cpW8jAFPsOkH8WY7+2MbHP/diCWvUJ1WAdPFWZl9MKLCJII8+ql02niZnwkZA+Rj9XAoych
gwV7OYHB1cpixpkqH4cNQVeOXs5Of1NHY80QtPwwghuUJ+tuMC8rR9w5sdoQLjiQzAQ2BJPDR4JI
I7F4PV5Y5VVIDLcFp8E79R7iDHhYhPjijrYUj+Udw7KViWe45A61YbUpButgD7VcdUl9rPnR7MC7
HseEiIVG3uvSPmjrti/zJ2tgAiURdLfZRedadCF7nGLZWtnhzmucb9hreBDDVVzrx4pYujRiaDYs
IrHXk4/DpoX5EWBorca3bAbdLPEddXBHgv6y9tQtLUe2vXrtRE9x5m5x1SAE96/tIWLkJXaR4dy0
0WNPAFSHFN+6zMX9RLY3XrX1YOW3Gb433HOGaLaZ7h5CLBWkNKwsypTeS5+HYtiarsEHRjRn1Wuh
Kg4bxiZz7KX2xcqlthodY5UT6CWR5kUKIRNRGXa2wyzyZJYNKaUCz2aP41nf9AqttiPRbOT3ice3
qVOvXPjUZsb4KE5RP54GyZRfIQ7CeN6sjKrlhB0+M/56LCWxI3F54Qfxx9ApH/WdPM4dUhGG9Axw
PMNBRNogdjVqZ92aVnXVO6X7AXmEULNhyaIdNvEshFqWbvCtqcbd3FckFjQuplqrRL/hfG+9oD46
M0rbrvatlTvG7W48ddEHHY8bYqqe46izr9zJvSNOL2L4gUBxmstgkTeh3MxW663B4/NUDPIGVAPq
IznI+3nonA0gQGLU/ZBs6TxchuWJboF9/nrgpXyZWDiSclndzigsQCxkQHRkhewZrx/BZXVw7Ieq
PZhBmG/smAglhvg8JBycE+oZrFnYtkcS87rUYdupMfrn9sDjINGyVBZjH6shsb1l3VNwKsro5LuW
1lWQkynuT5ci6NvNPNpwlwZk+SmiC9z5u0J3axBd9aqx+gdryB5MkCuRNb0HoRdv4HsA9c7x12X5
0sJ53uGiH51dYEYHVC5LB79ckxk7141XnA6WnXVnkHYlKX/9Bjkypy6EfrFHHkl9I0rzRsrEuLfN
Kd4FvkHedN4ue8c4ZEW9G0Q0PUsnx6M9OUl8lyCbhFYCEaEL+/IeGbCx6vt2WCMtgfDgsg0VTLl4
nMZyyfQKxWwc8obDoDaD0V/WhfsZGUAb7IBIStssflhievIzDy9h9Tq4xo98RhnOFg1qAE37ohu8
cdVXPG5Djc8/px51W6pgE8kwfAAs2kgD79h04WgpcT0xvdJqvnLGzti4c/k08Cwt7Ehv5xwplYhI
mfHdYWMExWU7l7je4pdmGDicgQpZqELUPPacM1RI+Cnavzn7FtX+FY0EyKCl+9Da9UVYiEcKTMpa
YvV4lDYg+3f+7G2FO3FwK7dSY8pEVCbIDG6S67kg47jA+jNRx07lMYzGy5BHp9XOPjffRjC8LgEk
efQC6WAtg2KfxgR8ibl/gIuX72w9vGfTeDBCCFs1WJNU2hsaTS1BO9O+w/qB6jW4dulrUEcaJ9ID
RUIdp8bStt7wWxwtgAJ1Puz6ZFhWBrK4wduYxvvYd2ib0YW3fDH5HJYBhreKFwCuZfwlmPDqE1kD
a4kbNcs08HIqhTHnFV17d6IAe+iO40MxYTmO+/gil924QgKHQy3x9+48Xmo722KYw6Tk7w2BwK6c
SWY2XPRcP5CtHfOE9CYb84yySRTpW6BJ2nmlzF3a5d3sxre0UhBudQ+zMV9Yk5dTGHePfl3ugjF7
hmS+H+uOBN2yJZNq6khUr5aZwcfE74/QWcTNguwbSD6te4G37i52vEtRPdUSM1r9PKWzuyx7fdLZ
V6vB5e4JsZicdIepziTACQd1iVstblCTJ63/ObvBqZWgi23XOUCtHHY6dJNDO5uLmAcFxWP5kQT5
DcCdbxMyPJcVgpw2eBVF+gRTqOcF2ttkwBpkidZPEfr9ulVL3y4vHBtt7RzfhqG5webscNrsxnlV
YsQpLX/r64njAIFTfveoQhVdYkRd+xwWC5KR3Cj18I3nQhzmPvU3ged7ty1a0vvYySktw5rNIMI/
hfaQVDBwUQAj+n2TF+hOI175HGy7gCgwk5FUt7aYjZ+OCo5TEDyejuYG8YGtQDd4JzdLL9+Fcgnc
8RXaMwoqJ/hiBmOdNa7pR0qXcSIT9NOQAOHDr6MBr7R6fKTpDkbiCtvDEmJSPnzKZbTv1/oOMB2+
2hkL49VPndu/e9g/5zydJnM/zX5+u+zZ2Ip2nwJBme6cmGxeSzXYQqVRcYL23nO4QN863RCBVA9j
uv3zhc/mD79d+HQ/fhYqlFYbGqy7LMnNbdZ07aaRvbdNR3/eJbjh/02lzL+uh9iK5rHNtMk+G70g
9e6R1mc71zYuWgXFYAq/SDL5p1/QpW+NiIB/8WP++o1oRSWArdWuJBnZq4YDqN/PTCZf/GBfXeVs
4u74fdeBkds56uh6SKzlEdzQF6Oaf/ptTqlTiHBMk5Hg2b0K6ZfPiAx3JvQW7HTTA1iBnW/Mejfr
6QumufXPF4PMafqOT/jO2cQmpUdJpQTVY8k5e5WvRlsu634z3zWr+A7vI14ttOHldDFzyPhiWvTV
tc/m1in2wWLApJLUZMfR9tLkoeqWDpKx+vNq/8dfjbX331/ybMqZuFnFEIHV51CDWWHcbmWbACxJ
gv9oI0G4+N+Xss/mm/UYAnLkVKzfW7G01QpuwC67zI9YG11IHYt0N+3yZT38R2vm/1z2bM3gNMRc
JHBY0YpP4luZcCBDDirq+osF88WtPBcyumOS9SleZIS135HVAUGRnOwjfPNffKMzHcFfOwYyRpDE
HlszEuNfn+cYD5gTlfkutB9Sjhmz6zwRprGaguka0NUX+//ZdPS3i53twzU2BMxs+c7V6tFzI9h+
IkiW/8Ei/OkLnW1QcWQRlxfnuyzIV/R310EPdoLZQ/n/eJ2zLcrlnVJQeABjsKjWy0VZXfr9/s/f
5S+J5fmL66TxcAMXSSvY/F9/ndmvxazmnP7ror3AuHg/Wku57on17b0F6pNDgVL8ixXxjz/ST9e0
z64Jc6B1pnyHee3NspN7EPBf7O5fXeFszZF7A1fBIrW3hecn9qL88efb9o8b3k/f4GyZqbmNR4u7
ZsTZMSlhJvxv9s5kx3EkWdfvcvZscCa1uBtSc8wZETltiBxJivMgTm9znuW+2P08svqURBFiR53t
BRoFdCUqTe40Nzc3++3/Oa1MoSDY+U8i64mhka+FZkWDoCGRr2BBksP6scmDaAUMX3E65R8dHotr
HY54yKLGxPQ0OfSsTBJKvgy4ULi/H2L5+f0bB9QXOQw48AFujD5My1SQ1+TZNpLzfY4+c6ItfkP9
swuhWrtuaSq+mRAiyyY9cqBUo50DFKvKCtmfGuX3BnVDty8S2GSsfOYLTdrRLBYF4EKgH8+dOSPL
LSCWp5YnGbdlDeKxr3nZHqvFYQZqMuXU5t+WFqMbyY6YA6WLsz0eittMKe8XXf3pH+yZjuAn4AEh
WjLKIXqGWQ21yLd9xyitEUCsblbZushN5R9EAGiG6fVbqgXYdbRpPZorPjfc1qTwx8PTeun9Ygaf
NLVbyAwx5mQjzGGPk68j6ioFOFHgA/YtZUAYGCRpjih96tuf2hgFMiqdMT6Rb7s63JiR/DT0xh7V
j+X7v8qpldGZiQpqIEcrZ14/sEAn8JqKfRRkjfTzdTtTQe3UziioSQc/hFcB6V2/+lTD+KhJzQ3c
IM86deR/YGmhMrLBsOglaEpHFU4rs2KbpMN3K+0+WRpytwcUyT2RtV63NfmN/rY1RuURh+DmgbAw
7PPfdk2K4x0Vt5CjcuYrTfmbbaEAA77GMi9w6UPdU3RCBqUsmg/h0P+y29ybWcqMifFSKghaoYqC
REgLaXjVQYrAc9DOnJup/TpZhzFKCLxMSWU9SbcDPa/26H3V/GYnHdOf17/K3FJGJycyIT7oOqb+
c7Ok7kIryNKazXUbcysZnZtQ0SBVgfkHMMIXQFK3qVT/AEywvm5lciW2giwEfMwChHke/6s0LzrV
z0hvzTvLy3amUswoQUyuAzAsuAVrAXHGaB1GmhVgUrJt36fQAIBuOap0eBZ5PHP+337qOBcEGmbp
PFdl0xyH//iIKlaySLdpdw81/yrfpsOTnNzlYC3S8KmVUIrJc1eF9aXlkVdYCu0DyOyL6smmKmh1
M99v8kl7+ntGz0qdCW9DQrAA9u0lJRVf/mqnG8neqvZNugzWltuvezpJIXMm67m6iiZ29dpmjK4o
im1el+ChSFclTww/djQIi/BZ97RffX2wnUXF7KUDbRUwVDmMZLiQIA0qnKZO4QiEOB9Y2jHSBrTM
0o6xfqUaku+FUjeFw9XUmxBxBFHm1q1af2DKisJ3AZ/vqoA0xLV8//DSNEb6WvJEtVdlAktKeMwj
yoRwW9zTpWrM3/SfLHlj9TWj7zBwVHu1oP593bvFFp/tgsJQHRcoJQxLBuQ38m4t6hpoApRtoNM7
7CgV8n8h2RBcxhLb3iGQ0HTL6zZH8mWMv2DU0Beoj2tAmi8wtYNnwqRvy1sjIrvu4w+NDPGMWS87
X19XRgNBhu/CNHCj2f3m4GluPMhzriei3HjdIPGZn1KZM0ID7/xUQ60iQWCiwtS1g1vabi3H69Vl
YzPcWe4bkxFbqaSZoa+Kvp/JjS6Ou1i9pQHfVxay0Ew7N52mcKL1nrI1j711Y6R2C74hWnzyTSV5
vb7RFxf+myXOucwohqyMZx+0geabUahbzQD30z4gWeDWUGE3c4+Yt6z+YjeRBjJAXmlCvvB8SbZe
QS6lU06GYMppduF+4Ya31ubgc3Bnxe/Ep7k0Zik2AGl8Vh5dYI2sD4sh0LfN2vo8QOL1guJk/lNf
dVvLbRBp2HXpynejJWyaM19uPNLyx3GF0N1fpke32pDLcIhY2jZUgPsrVr6i47qvfP8F8vDl0O+0
VFGWhxwAhBFsr3/LiVXzzAGKbuCv3N8jr4kBCzQDFfsOEMoKrhhIaghG6GwcXRCdrz6lwdV1i5el
A4XZGUbrDYbxKB6MXz5FjzKCz1e1QWUFBu2hjDL3yxHuuIP8rNUPtEj6/GNalM6h+SkNu1AZZo7p
hAObQO+ZPpRRUruITh5TD0fIcqAjQvBChl/wMTVu7Pj9xwSUNVFABoTN8ObIe8su7wGSGluYj6AM
WCTWPTQvh08o8amy28hdPZOBqRdBlx4G8y8KotpMsKD5d35ctKjtM0RMOC7eRvXdorwvGzd+TNc2
XUDH75bFB1g+n4NnjXbTXaneA36O14sVPEduu+MGv5Gh8F7OTo3N/S7xOU56Dakmo+1Q0H5eQrIF
E/HH/LP22d8qDk+SO3pRr9Bm1vqLvm2dudT3MoSM9mQUkA0pGGoQIm/lbdu6Ecc55DhLkJE0rvEK
FfXMLSQ2+SyMCIPMJDP/qYFfGo+wN3ldo5qdbZEH+uJZNuQ5AW2+UoVS6/o5mjMkdv1kVz0kdaAt
4dmlRkenaI8fIOF86HVv7vNN26GWxESjym0+8qoOkCoA43wLe9mL3ssfKxu1Csha370azoiYh2Gk
m2rI6DulhlVWg4nOSP3dbHeV9b1pv1y3MJFwm0IpllErZptprJzvl+LxBPOxYCR+vzcPi3yvAgSa
q1FO7BZECDYqm8z5W8p4t7xFkltRXm3LON77SvXd1rxNEZur62uZszI6UQdfN2FBLbdB2W0hBHti
2OhTYuXvf26bIGqYLKUeRmt09OXTsgE0XFZbz6vrTZAdjhECYdxQXu9DFtUK8oTry7qIyyi3UeRj
alah5E856fwTUR3V5Tyu6QeV7iEtnoIE7EquP+Zm+3rd0uQG2ljgxmMKfRybE7kxhkVw3HZmGqwr
LTG3ahvYv8xQklbvtMRth3KnLO46g+WNHBsiglg3c3MLGD9b9430RTqW1dJYNDP1xMtINzI0igeS
DbxPr82tvLE31jrbpNmyezIdxU1X7RaMqjxTK5+6x1FHk0U9lPKiZo1W5muqJ8WtSWgFwvshujlu
Dmv4N5cMk3sOzPPL4r3+CNGCzJkScucM8o17DkrixYsg9baa3nzJj8qtWurQ3dcgZE05eLr+2S5c
cWRrlJIFwPkH5eht48PXcni26t8IA0KbYc+kfhd+iBnK2ZRNcX2e6iOP598weKijipf8CuPa6eEc
REZwxsjlA/3NCpQOnCkSvXGSF9b1sUCUbusXLmTYt/XP4ileSqvG8aHTTZbanjGAbX0HxqmbCbpT
TsIC/zY9ilQwvBeKUnpbu1hDKb9TbqIN/XIN/KZr7VWcBODrz+uf7vL9z4aquskziFaBxf/Ow8jR
hEYPTZltnIFHdIp7Sjl34V5/bPbHz4yN77NH/VP8y3ZnzAqXOLv50Z+kiMcDjAFkpjpH+d7QmiVl
GCo5T9LRbUJSq+TO25YfPUevt/K2mjkNivCNa/bEhXeSAISBB7kc9qKPh5fgJyh1KNvX8heIu2Bl
Dxcba5+uFjuQN4Gr3sM58+5MR6zXgE3DNFDpZr703H5cRMDr1HyHcoKTFyZs+C8wi8xcCWIR40Uy
UC4jSM7r5KK2ZEipYZRxvatACcOV5LT+jADtRNyEMlXhHqDnI15+4oiebGPHu4/563JnPZsbgN1b
yY1vqiWFl1W5QfZ3Zj2z5kYHooobHiSYE1FTd0V7yYm+wri3BPO0QSOxem9ixVcyYKMwTLgvFjx4
zpenohRTdh1Mh3rlgU07MBvkaHL3ZRgO1twJEB4+/lhcBwvNFMQIvEHObRVW11tVkO+6H/4Ha92/
+ntvDQtRt2o2wMzwwusnbso3Ts2NtlJXjEaJ/HxnLVJ41nzuuIVUex+vGxF/ybU1jYJJisBmDT/h
zjpWuRMnxXfVqB460GJO2y4+Xbd1eRtQ9YPQCOl5UfIYV2wTWNbRFal2nZ66bf/oSd98FD+u25ha
D/enRSav8uAfA7FIU5qCR8ruCJkg8itQHR8cK9gX+rubXDjeqSERLk/OVWFANUUFZ2eqLxACIwnI
kKU+8+SduNkwAo/aQic91S6KXjLA2L4u6l2zNjf9CurVwKFZ6yYbuGWX/RIU/D7+CjZ4ztMnd/HE
rvjzk8WFBem32EXvrriXPkVPqNwlr+X2BySk0qrfxU/SsiJ3WF3/dm8fZ+yMEBjBX8M7ScHBz83K
UmPSWe128gbxKtOxfw+35RcwWw7y78/eS+PK6/xD1Tje58MNPM734ffrP+DSQQ0qGiSxC+o2Imc5
tx92qeqjMLPrFvLxa3GElO7o64sHD1Wt1+uWLjcYS4LBjONAT1kfHTuPwjZKN+3OA0OcRJCl6of2
gVnWL0pWzjnRxKp4Fiq6SUFIEens+aogKIJCLe64Kg+u4Qxr3TXyJSSf5LLtUoZYkDTF2L17fTw/
MMZJNEHHjpKF3uM6KtJuZwgRBThBf9h9+91oq8dOYirguq3J9QHN0AXJJqXN0fpSD4niIu92da8h
73lYm2WwDrRkfd3KxBdjRX9bGZ33RleQqg27XYCIx5LTvrfR/Fg1KJ84MIPPHMDJJbF7hDGq7Be5
R6p2cQlZya4xqctK3kNjmLeyMXy8vqRJKwKiIcPZJBgJzx1jyLs2RRJ6h+4ybFq/YGx0JAiarxuZ
iGHUX22FLJnkg2LhyAqyEQHMLxqHOvyGnl51n+2pdH9Ax2ad8hzY67fl1/TOvn8nGxZVZ4qfhg4B
CTSB+sVhhma6ToyjDak7Ko0DkH6ptLv3ux42oIwCUk0pYfxGzOqSR9Rg7zRJ7yA20KDAckqGO754
kdn/Ocf/nxDkv3glnfjUJSHI8ef//e/0nAqE/+APFYhm/8sWFJB8ZErufGfO5R8mEFX5l83LDLi7
YI2yTVEE+YsIRFX/RRgUrEC0sQQUhmJClR3r4P/81+JfOqgYkBaAFWGzNC31XUwg50dMYLloO4ia
NeBHanLjR5OPfIAZkWQ5/8Yf4/r31qpz4YRwoMXeZKu5d8voFr20KfLKk8tbM5OBbBib9bJdQRpQ
bPw7pjhW+SMjJ2tzqez1NcN4wyp8Mdf9lrG2+jBzLkZv1MvfMDr0vdqnagiLmhN9ZIDd36ZrNF7u
6pWyCnf+ZnDj+2ztrxfve+z82yyvAO5vy1yoowu8zEhbYhuzcEzvuiUM6w+1Q/3/t+hs/Qd50vTn
/R97YzZJD7nlBk5i00lv0XO4FeX3/vFRVKXQmly326efJ47/+CcVOp2nEL//7wTpYn3a6KpDBChY
xDDPOfqGN+Mm2mgbRk22c4+qUav5LzsKooOcG1KGcbk6rtsg0QvsVKs4cdVVuK8T9hGMN6Nx9FBm
+xji9rxYGARWkAoiWE0h+9xn+wN8z3BWQTO/q76h5OSmD822cdsllM71Zg7FoIhi4aU58nOaGeAT
x3HbUGCTzlXPdI577SHFU6Jt9TXaQ2Sx0p6YWFOfkXxa9d/t++j79S94/qj7a2dpXlGXpabI5X6+
UE+poqY9Uk7QYvvOjvubQ9e+a1LkzYSINTrL460NEuLchM/NiIAK+XOgiIlA/7A75MxyaFL+rrf3
pSGxyyeBBlGOOD56rAU10fuqyz7IyeLFRPn63VvGegA+wEJr0nQabVkSUcAoK8x4i2fpMEBNnSyv
Wxh1qP+9kr9NiOTvZCW+hvgcJLTC35P7nFiFyj0FPH3+ZIkTOvI8HU4q2C8YFLqsopl+niOjhKWW
WuXxHt2DZblNdtpK3QYzif+Ek/OEEi8plVe3NQ6GQ16JgRjYg7o4QJCDopm9CezH1HtW7GIV5zPB
V7jVxcr+NjeOhVUTpYl0xFzvR8ss+EzBdx0lFbQPyNNBVHD9k02cIxYnemqC6QPyt/MvdoiYUkoF
VXiPtklkMq86G5PmTIzc27OQiYDNVsSkcNtTn0MCylXrpbHq1/ApLI+1AxNWMzceNXGnnK1sHApT
BDHFm4100ndiMTJ7SNxaKmeu6Imr5MTMBVFhVaKinVSszle0XdXLyzbM3LL/YdJU95CWOfhPi2Ym
YIzK5X/OmSIo28BGAGMaH2VQ+nImFaBdmC1+6lctLRXJhR9iOXxUHfg4ZrEnU6uEPJgGBJXyy9YA
9DCxGh44bn7moXkYfE9r7XeKOLB/0O/aIlymnb82qrkQPHX0KLfypiIMC57pc+9sjb61moMIwRky
ima+Xqi3cHitq7pxokxe1epctXwqrpxaFM58EsEqIZ0eWmQiIunrXqpNvW3X5HlP4XquOjR1Lk5N
jeLxoo7bY43sp+MfGNPVMiiXaqzP+OdkTNZkiNB1Km10PEa5TpBVve3nqch1UA9aRxsdHIe0Lzdz
2c7UgTs1JHKTk62TSjWIeEkw11MVbtt86eUQmShrbj3im4/j46mZkU94igKLks01lq1QdFsr2+Ym
vKsd+bO+Ft2Tuf7liDX7z1nT3qqHlA9JOEZxJEEw1apTDrj61K1NtDK/lmvlIby31tFT9lrCD7KD
5WRnw0e492BF3WsubCOz8Jjp3RVFzLefMR7PQO3VANzJZ4TAC5D5XQdONlJW12+DUZHhr8UCSnkb
a7nsowwk/YtSJOKQfx1WZkwVmAGKVNsh7FC6Q4dQVFj0IfRHFmKXByGbDQH3NkGMfnMsVe+jBnfb
XVwvDFjcuuol7A4a/fm+/3X9h07FIyit6YhC8A8KYHSndFCdHTWRwMt7f1tt7F20M9eHlbW7bmZy
P07tjD5+H3N1Iq3zJ804AAUSwvFuvjZumq3uHJdC5PElhOAPPfe7uQP1NgQ6dnV9wRQDw8oUfsad
7LTM2izJWSVqZk6+Mz6nj+kSWjGfnuzqB6Q3OzQT+2WyPnyVdrNIR3Fer1kfnWcjayOttFh7teqZ
+Q1XcuvWxA6ioRsum9a9vtdT4fB0saNzHeQGlEzCnNqY1IsflaScKT1OHSFmEHmOmYYBIGH0MZGs
w5FEroPgyaqPD5tWgaAjUT78k4WIPj2VYkogo5RKNv1GhUwM3+yLBzNtEWOv+2pmt6YqA4D34GHl
aQIMdVyNhttOlRqxGHFRDbeBGz8j2bKEzdKxNtoKEsgDw5Vzd9bUFp5aHfmEtQi6zOqxag/J3vbs
LTg2Ry+KudVN+d6pnZEzHDpjKA+D+FR35r6/627QIX7ol6qDNMlublFTnif68TwmIQa4GBcb/OQ4
yAQ4YEsxlIO29L3IlJmsftTQ/SuyQgP+NsgnxuzOb8eq74I+ykll+r23GXYI07mQbiy7jwcnWrbO
3JqmSg+CvhmsCI89VRk7ew9HoWrELArCjd0C+VgXcLkoBPwsN9bjLDZ5KiCfmBu/WvRUReml4eJQ
N/aeNldNYNzYS4UOG0teIoz7QdyLybP0GN/NIX4mwzRgSta5APfD8T7f3CjUI/hpWaw4DFXlpEsw
w8t8Ze8g6Xb7JUwsm+R58ThXI5zyHJhALFE05ZoY48NST2mtPiI3SM3qWUoa+ibhnONM5sDikkPJ
xua6GTnOwNSf9fYeVDcwoKzrl/xntPJXqFaJ+ljt5ptkWTziRetgcz2QKZPJ8Inp0WmH+V+xIcIR
LzdRJmtuhn4pfChb9ts+mInOk+skpJnwScIAMi63SLklKWnPXkLX9atP0IP1g89NYDxCcKmgwaz2
yzTNZ4ZeR+iYv47lidVRIqHlqSy3cALiOf3vPHTMu+6hd71NvoayCjpGV3cyH4xMfk/pc3YMaNb8
6Epq4aCXYpHVlUt7c7yPbprIDZ/qh2Aduoun7uNCKBU48OpuPvbbOSjSVDAHcgiTjUYtC8q00alJ
SimnUcXriuY+2ZoTHT8j9XfdiaaOyImRcWBoBiU69CWBIYrCZxt6F4aa5DkQwaQRmqQIdjKRDTnP
+Uqarjai1mYb2xQukhoeOrVaXl+HMrlbJzbEbzh53tAGsYa4Fe+ATbprA3zkuIE9eavdLb4i3beK
V8F+rvQ0ecvTxl8IpAygsfGhsEq10ZqQe1CA9dHB3qSVCwAw3xobn3DqP6jb1B2+MCr2T1Zr0veh
122KAu/5ajMGTSRNZUflvbdP19Z3f7VIHIHcRNt3Y7iQqMFIMVdQnvyO5tscBF/xYqqeBtAig62b
02jYKziWHc+aA7ZMldco6YpRizcToxJll/t1WimYaPIc4mpE+PqvMuqknUHpRk92M/s4t6JRMmgF
vRKkEeakYglBG98w+hq9Llw2dq3sIV4vZ6vyU4H09M0yOgyaZA9yomNS8XmitFz5qupoxc2i82F8
hRZ67pqYPBknj7HRyYgPkTeEoulQLr1N9UHZ1jdQl9eOeCz0SyR/v3v3x9my4pxV8ecn57HRGyhp
G86jqAAPtyazkTC9MqdSr4aVZ8MtUm4Wy9lX0dSdeLq7I//xzRj/Qb6ZC6Nh2MoZbtJPBgn3gFqf
O7fIuTWOvOfQmke/F0m+b8Bo7MPG+hAVR++DpQbaHFZC/PDxc+8kC7ZG/A/ekNjxQlz2apVTRm9D
uCnRxI2dMk78dbOQ+4/Xz8acwVFiIwHVUnqdnRz64j6uoxtfaZE3aMyvKODOBbSpc3i6ulEqkxVF
Dlkt97ynHfZ9iiRoMHPURUS8tn+jYzekTRrYMt/qsEM9bSvqhsF2/nSPVBv/ZCynKxmdNqgxjW4Q
T6PmR76DDfFJ+kw/eqnnjnm7kGGi81/UxindYOW5w4OSQ6/pQKroBLMd8sk3zelPGR1B5KGP8kGU
oaVtvoPhlUaq/Kg+E9m4C6vtLGJbbOG1LR6dvcb3izxmdtyxHg6P4Q0APjf41Lmeoy4Rq/0np88w
Bd0ZY4jUxMbVZzM7dNWxx0F9C3qk9FsOOrWfbfFP+A2jwCB6oIwBoTR+GHYyD1Jms8l7d+EAS9Lx
m/HD3JePyo25NDZSv5LuFJf2Lbrjbr/V5uZBJuIZWZOAtAFtsy66gkYmpXGmiGMvoelEcvVdisPK
rYYshZhd+lpW1U7OrY+pd/yMYPBOMcOZvuTUMwMUH+WtNwICGm3nkVwL4qHp2SKnDXTU3rMvFrR5
KMjB2aw5KSq9TaO6aG0slabZBl28vB6HpspsvDl4OjIxQmV5TBeTMMUhW74Hpu+h3xs/WkLezr+x
bkRp2fhgPLVfYEv1nORLcydvvVU203OYiIMI1KlIQho87y7BT3LZtk0dWpCf5t4eB7c3sR6WW2gy
B9dsrW59fb0T+cGZvdGTp7KVtK07yF7y0IAm3w5u00io3RAkuuHVVLk7fb/8dt3ohJeDWxNyWryV
aSSNbrJMk3yrikzLiaOvndzRKwq2YVQ7KpT9gN3XqpE+1MrcoP1E1D+zKn7VSY6QaVrZDnSRSfYI
D/XObsOZRHnSgsooJ6UWaDrGCXokq8FAVdFyInWXxp+FTtn1jZvwDuIPCGkwHYzsj4OQkku60Req
5SiM4Ya8o7Qw2RUQdJkQkF83Jb7BKLyemRqdQyvr+kbOQhsVAcGvjtoAlBCy/T1X8mUfv1w3NpHa
MMdJdGXuAIqAMQVCWi3yojZy2ymqzK2SkANO80SZq4NNbh/jnEyFQD1yEVvgvPChc8VMggcuM91y
C2OJiPNdwbzvzP5NHCyIoJirBviMsOvYF4AdHzsjjNBROi7WUFe7tlTuC1SjdS2Cd7py6mK2fiGy
svE3s3mgCXOANNXRNyMJLr3BgjDEh3LXkqJNGCFvkmpOmMqvgZKt9MZ3pchcBrX8/jiCmrHCi5vn
obhBzg9XXOZN1x40PHMwVzUvcyeGJDY1B8do5MCxkJhzmmqOdmeqsClq69yZ8OFcgstNWz2k/LWE
ryNaAcnheRGUT17xSwa6rFqR02Tenabn34ZCWZfxD92aq3Veeq7FVQ0UUrgUuMRRotcGQdypAw3I
Q6W5uRGEjlLkOzMLZ/BHE+gq5mmZOhUToeKCGsXMPPG0pDq+PTWyj/oe3u7+Xn1t75JNCILfDlbV
C0DwO20VrueEMqfWKPwY4WWa/lQez7+tH9UV/O1EGzvM0BC4j7THhVRtroeACRiDpQOeIOkQsOaL
yeE+SlqvFW/x4374Ue4EuDFL3fRT7DSrdidv4UWZQzNPXPaC9IAJUSF9/kfW7vRKiCofVRsBbaSw
IVSknHDhNjtB+NM4OgNqbvORjg3UPw/y2gDtiMzJ+6vGUJXwXqYJAADlomqcF2letyKvlCklHQcn
g29pZmcvQ5EwAdSLwKAC9xqdzaiFwS8p31ynXUFQsob/PLuBTEY0zP0NOVUffKA/r60Oq/ZmSN3r
9i9vxTPz47fkIEtdOZgklZbQkq8Q7Qai/r8zMXo90t3TIzNjhVFUbkCKR6byv1yEen4GoLG05IGh
fCJK7lr5z7hMZtYwdQAY4jI54OCqRQ323IRqSpbkoV/21rdQV8wVOmAmttom//YHRaDMpPsT5xqD
SIlyS4HrHdMWhoN36AbRsDBRjrHszEVtZous0+r6x7m8da0zM6Ot05Ex0yVmb5140T+FlfrbQ+ss
t1EYkJknu27rMmvBFjBQulyMYFzMlweVZcZ2LB6hYXBjGAdXUxabVrsNKsnxgzm2xMs89tzaKHnu
zeYoOO0NB4G8ZWLqoMsWbg5zAxz6vE8+hHkBP81xJrOY2k/d0lmmzCDtxVUrJT5S4YAqnKMO8Cle
maa6qvxHo0lmfH4qPDKCwQgAuqAaIWTkkWVVhtFQWgZtSqlaBY9eDiEcOhdouWx9iJWOS0velWAt
lAfJZhTE+YM3e3/aJvTP//4ZIsCcJO7mgfktuyH+V7EHs3juyovBVReqU5lz/jO1t4K7grYhk2Tc
R+em7CwwhyxXKJfmg+TaR8XcxRSgnmJfVfeHvio+vNtfoS4R+qgQWEB8NgrN/aFJo8ORHU4On+LO
cCwmn6L0wxE9BTTk3u84b4FFBStocOpHn/PgHSStHQSxpyU/6rVyE2TxCzrx6GP62+vrmrhyTBSb
wYETz8wLjgI1D6wy9m1Ohsr8WA8yMXwcENzLo6ObWL8r+fW6vYnvRr+HJaFVTOVknB3ZReQXDK/y
tjOMbZglqyNikDKsVIt+rkIwkXOCMxaPlDdN24sebDX0Zel5seV0P9DzWKUPJegf+4fmIm80mx5c
xmgxhEN6zOAtUzWy+PMT36ePjsDZgnJEDv1QBb1s+8ls1ZmoOWWE9ECH0kvoSo93Twq1QupLDVy7
BdsSDHhq/gWhj+ufaKJ9Jaim/rYyipaHw7Co2lo3HO/VelDW6J8ElCpT2bFW5jNHQHMPjv49vks+
zRieW97okNl5i0wSJBeO8iC6LsU+XA03zU3fOmL4NVtmFLef59Bil1nP2WrfYuvJh7OS4VgcC4ym
x710/NWh2nt9WTOrGkM5rSpZqAOoeKcOlxJg3EP2QdNmtm7Ohnrufbop+4cyxoaN3HHuB8tUf2rC
OQ6Ay0v7fKtGcUkd1FpDzJ4LDc2dNttoeuha7dbvH23v5fqmve3K+RP53NboLunVREacCVsQfRix
K7Bs+mv8YD/mn1BVTG8g4STTz56ztX7TfypSJ97MheHL2Hj+E8Smn3iGDGIVtidOmxk9Z97HPtxZ
/S3wPldt17OkmhOI1XNrInKeWFO0euElHdbEsBxHu35BJGSVFO7ic3sfrjIXlcw9xCqb7DH8yRtP
+RZ+/g+YEi8ry+c/Q/jAyc9ItUJFtkbs+y0jZK6opi7gVDXZ5rkx6blA88Z5d2IrUfLcK4/Yqlb6
vtx9RZkhcqI7yFzcxSZb56/BSv00Z/WtuHLNs0ZRhpGJxaLp2WghBwRLhxOuPESBCtd+DO+gA6/3
R0bDpd+HVb81ltE37069qz7FtEauu/hk4BHVeyqEosQ6SmEs1dbjmOTRGcIU+IMMg8Lcc2siMeRr
MggFEBUAMqOi519zgLpds8UOH26Hz/2q2/V3ceB0gFOo0SsrC3CZvkZPMXeO9JoQP1Pc9mYuLZx4
MJ3/ipFr16Vg1hFxXZD2ooHebqrXQIAeV/3y+Nzc/6MZvnOTIzf2A3D6pDviNClrbXlAps0JyYMF
8YvxOHdzTfvUyT6PrkzF7oJUr8Q+77rbhFQDHe4vx7vhJnw1qOYtBehLderX5sNh5a0MWt6beFMX
Tj9/qCaj1slPGbm3mTWqb/T8FNHqFmpXxSsUkVriqI/5itbEOtgvHn3wpl/Ch7kaycQ1hAoPZS+R
oMBIMLogDl6IxFvC0bK026O0TfsjGvZzjFdzRkY3QxTpnh1qKnut/USnMVr8aszn60dzKjKdLWR0
bvQ0SiE1ZiHxbY6a+uduFz0FS+t+EdFYd4R2EhwcN9l3a+bam7hhz+yOToraa2WYiw20ka3X+OfW
S28LkzGouTA4t4ujA5KZUQnJCbtY1aGbFN/SIzJ35bvn1IRU0t/+MDoWle+hMC1u0EjtXDPgku7f
H0TPLIy8/dDLdlOGWKhjagjhS2b+uu4KUyH01II9QlgQuqqFBzmNoz8dHoe1+VovFXKsNcOL4Kry
3j18O9zX39odoE7XX/YzD8/LB9PZFo5rP2opNWUhPDGsCNnaSjKfNPVLcZxJ+ifdAWwVgxE8OJlW
Ob8okDbsIxOtMKfUP5QeDO+oYebr61s5Y+Nt5unkutcXxwqOGQUbxgEV7ocqe8mHp+s2Ji5VGpb/
s463rvWJjVatdD8vWQd94zs18DfhQXOvm5h4V7JFVIh0yvyMso6be3La+mih9AYAChCF5S5ZCU9A
xrhdqstwPRdUJwAbPPYIppoB8Shgg9FRLWRYRJICewInrbvx0js49uOCu1vaJGs4YeeQ2VNR6NTg
6NhGipyrDAwZTmH6S0vzVr75CF33chH7q0yz5rDS4nEySsgoW6GPASgb1pIxVjo0o0UgRZhro09q
VK/Qc93QmKXm+SKF9Ibq4yt/3zpTPJAO+Q5g3iycYyLrFZS+KuqQTOBfUCdABYBKd49rdvlLvhMz
0LAa5kA4skeA98t/4EAn1sbo2rqqE7srsVYBDQctcVgGS/XZ2qhLD0bP2fGPSYc9tTfKNKU64oEr
Dp5crgXKCR1fN//NRSYw9v8Bwmjqg57aG71Gi7SoA6sWB73ciePBE/7oaIgOqmsKk/OA7KlDD/kJ
/PjMTfDxRgdEWiSSFyccekiAHRkIzLGaSQgmQheNNYifqZWJ4TXx5ydhRVk0PqwClJLSsF3ymP9o
DYuCcrw+F1smwr0g32JoQIT9i853Y6G/m9oY4pZZg3WVVKeA83HZOBVUe8cH6PGN13T/H0SZi0Mv
aJN5jbBKBhYuBqCkWJNz+lI8i55BZi6Z003Qb+feWUluuXr7cj1Sv92y+/YfcFJo4xgwsj4KOUlU
BEpNsxw8FU0vpw4YlxN4W8XtX6L18WauHXwZVEcGRxdeYhmV2cCe/xZUtVv17UHSudWtvka2OHZn
maDECs6i3JnBhTzKI5pjEnUJQylvz87F5+FW75xksTqs7aVgsxsGJ//QbNKv1q/5j3v926Igce6+
mSn1qc8bFLyBuVk0vwayS6ntl1mLpDhKIe+Nb2KpghoKjAEtnnHO4umqV4FwEPFNduVVKuCOKzHh
JhB/x5kMcPJL0o7liYuuKsF7dPqj4NhL7cFnEMxfCmylv4eNSn2JQoDM5jrfxK73bWaBU956anLk
rUx/SH0cYBJJdWNd75Rt4oZ0OpzDfcrISbmZBTBPfcFTiyN3jTyzMOwQi0rsBo8gmGvFOfzw9+n3
xu1WtLzXebIXtDv+eo6P/PL64HPS8uZLvsl1jtvSaWjmNCZDE881N8GX8osYWAwxWzXu/NP9ItRi
jRYLyEpQDJekUXIGaFo7UGDM9fKWpPQ+CHPufn8mGb0c4hnZEZfKSUhP7YONXiNOqj9lxnrhr8pb
00W2YBN8WnxVn1GrVTa96igraosNZLFzVZG5dY6ulHyht2oIVaCjh9VOCUghzfpGLxZzOM0pXz3d
T3HjnKzzcDSTvAnYz/SWqqK+yjaRGzvFrSqAztz+c/NJl9We0caOzqNtBV5VDCxMeRjWWeVUrqBb
1J0kWCquhqf6y1nqq6ngerrI0YGEQz6OW7GZ4trUbstwqW2bLcMb0F893X7xoFH6Hf+ifzDXPbi4
r1kspQ4gVWgoiDmj891NQwZeDR2EukhBXM+LElc+9j3KTuoHRT7MBJ6LRAdr4MVAUCl0eS8mbVSt
8+28BMQE09e+O4B+aesv12PbnImRuygHQFp5i4naj58BU5VOJ8XyzA0xtWtUiMCfgaUBJiV89sQn
7VyHhUTCSHIY9koT/F4M8UemChLHSPPOvb6it67Y6OYF78aTjawGLObYWpR4mdXy7biOREk72zfZ
LjGWya8GnqMORlc1Xya20ysuberZ4zCx1jProzgTmFpAfQLrgrVMoWJwWAfFvhFTigIxpbnep6D+
2hhoD82FmKmrEVJQG2Z4KDDg2R55p04HspQHuuT2XbkTAuADDNhiwCf8KejZ596NykRMY0JLwSAJ
AETpo+/qeVWWJfTR30ZP7WA/xE/mThCZKavh9Zg6wdeDuu695RzwbeqKEs82kb9yS14AetXIttKy
UsUnzr5BfLdeuMqTxcQbU9o3s590IqSeWRtFm84KFlU5YK1mdCr4fFhb9/qy2KWrVFASu7O04uJy
HzmwqfAJGScEdIsXnx8XxGB0KSEEOd7XLnTin/1d+py9hnfq4/9j78t2I2XWLV+lde7ZYh5aRy01
kJCznR6qbN+EXFX+mSKAiGB+p37HXuDSKTudqtQ+12fr36lKQxIQxPAN61sLAfxt6YJPsUGRNnQ8
Tn2DIv8rs/Vi72LBsZBKmKnUz3kcNWMYOS2Ud8BT1wUz5G/m0WC/+PN1Y/XChMHyZoDUEtxW5hf+
DDuXbiFBweyr8qfSb9PyoVfSCLD69d/XhUuD9WM7Z15q22dZ0U5op0pPhfKrMm5z40r886vVNjO2
gWFzRokBN3j24upSH5sWgAegf+rBL3X7BmlNPJeMHQ8ujtpeAwh8HSmYdLPoCVJKQMWc28JMF/pE
stbze4PdFIS8DqYekHpY9yLbDFzxRfdDAFf89578+sbQKvAIEIxD+ORLETgW84Q4BlqlpD5YTuZD
9eJO6s7G7Lsff2/q60szQUCPWBEwODNpwJkno2Wj6uWK4/la8SLLHwMkICm7ljb7ugeikVnpBzss
QNLnZbTNqJdD21qeD9ZUXyszv7gqTPB1ZKAJiGoiWAE+RMBKP0/pgRRE5Y2LJjTmi8yKOous6wHS
1GIMkuSXYFXIizcAkfzEgJDZOISQFfZ19072Zsynt/K6It/FvoVYqTrLfAPXe2a4VYBkQ7ItAXxr
5YJwvds44IWci4eNmN1aQC9jy7hWRvO1jEhHR3xo9GwtpdIzAQFCoyJ0fs7SNuMt2yQBQhzXt8Mv
sPuzts6mY08h/NIOaMuM7dF3QBbg7svXDixh10pALz4W3iyiapBKmJ/v8/sdbbOVhawdH+w4q26a
oOwpN3WFN9nmgc7yuARQAyK0vsmSYNLpFcToV/gEHhWSmfN/M3B6sQw+WFiEgEWkAcpyMYiBwEPK
NeZvCCVBku0I3y2wtuPeMf3iqTtkIQ3yffH935+p2JPAvoiAGXBzZ7aAcGF0GW3j+Mm00kUJxDbI
dq+0oV1YeWZ2TLQww65giX/uZmhXYQtxUFbQRXwKrIhGzXqOO66zN8CXYVzBwyn8SvWvehwX1oiP
LZ/rLldMdtZQAevIvrnxtC9D7UcBkIYSzMRzSgLH6t+v2J6j/38e9osKs6cyAG/wsAJ5ACcCXYoE
PQw2fCCyhkMRKRtvcy1OdvkxUR8D4wrNn4/jlpTDpJDB8dUy9XUtCQznGuz9wrKDx/rTxNkKwGqU
YlkJmqBwnqpUAgqoB8M1AOe1Vs5GCry3BjqcI1AARh6rwsRu/IzlffX3QX/B4p7f0X89zDmaLG8Z
B24IDyNX1tP05ER85tM52T/T9VwIejWVcOWxzvcRMWSdWvdoz7jPk5UdZ+s5mcDzVfJA1iOGIuz8
qxmpS4MCOX5gYQF0xLQ760tmZenInQmzbnLCAnZpWzz/vR+/Zl0x2OAYAgCLapq5yPLzxAaZPDSN
CzQB4qUT2Inu2qABmsF9bQ/szYCQatyxUH3SIxbWB+96FfGlBfzTDcwrz4cFdKRqbncuxsus5SOP
bDszMkMkHvmgqxN73uw/2/efH/Zss3D73BoMgbZGtOVE8hGUp356NFZ1zK+tmBff3YeOPZttJDcn
tZk7diZgmLmm2zcSzi6h/YT2kMA2Hv7+Ki84hZ+f7my0GKMOoVQDT0c3RuWbAaTW7sVOPs0k8Fie
T93hv+X5Au0EVUsH/9dhwZ11KVc9hcLwnjcGLfKiaFoXARQe2EYHCxKK3f7+jJdm4VytiI12Lvk8
rwb3Si8ljaegus2Gg194QaUfhXeVX22+6fNxsuhIIMFtza7Y5zHJjERx6YRSRT5CyaRY648AYKZP
OvdhyWCVSR64GRARq6VfXw1BXxg4M+R4BlSjBAWfnxs3waHBvKFFnCTn+3FsNha/Et26tJujCVQ/
QSd0mfmfm2hT7tgGdHWXsekAxPqLosILeXUj4ALpL2g030y3dO9ecdO+Yi/nii5oyr2Ty3yp6FGI
qoEDe3QXh15DFeQGCskQDPOgZp8uIZNupYYjIjYvLJQb3S/u69N/A0OO21jGKwik5jzjmVPAO0ep
xhyV3Co5mmoVNdqT514bRRfGKur3ACNAKRR8m/MdXbSdYZeFh2cdm0BLmK8wbd2b1yi6vsZI8Cwf
mjlbZ/KssVPUM+Fd1kEhonKjr+atMCerFmhecE2o1zfDS0MUsx4AEBehxS9ltazPSlNv0SZwhnv+
bYkDrRCuOBpbHYw2WXg1EnTBo0Bl0QyvnGtLURn9ecQ2VV1lY4nONLHztgd7M0Y6tlys21fwOZcM
i08tnfUnqTKrdhhaSo49sNB8SzbvgbyZQ+46ZuCCYY1kL5T/XABHZ0zQ5wfTGjBVVy2DS9/CeA/N
EXBLkKhaxQkxbtCT8Am1KKu/r6KXnhHNIW6B6hAHftPZEsOEoyjOkHt+yZ0IRic4CD011iq5yfq3
Wi/WNt+1qraps3snAXV2IgNTv+b8X4h2QUMYmDWUc6i4m/Nw8WhUiSoSPG66sbdzvqTZltALmUum
rvfzvPmdLemI1WDMovgGEbbznSOB4LJuFxL9vJD1zfwz2qqJr6UpLkx6F9IuENuCgvXXUrQuBRP4
hGQbrN9yrbRPMhl2DGyjf3+BF+bfXFSO5VuFgswXPUdgCsBYrfUe5B2mDXX0oNXqa2Pk0sCEcAV8
WigiQCrtbIyAc9fg/TAgwhX0/9T7DoirxOenKq7XsvJTuhVg5oTKqv39mpl2qQ/xirDPe8jAfAnm
KaPMvUqMHkDS8Jt55tepFjLvGlX212ZQH4W+s5A7n6NcZ+ZSL3IHpHueh3KRfuUqSjiwPlCoGf79
XX21JdDMXAqP6BNC9eepgZ7VYGyDioxv59u6OlglD7RRex34GBc2e/h7YxfmFFqb6TbA44uN7Twx
gB7LrZYjbOfptxQkWJ39pjXkJB3yqHUZCAAl4KF0ZUgvQP38o9FdEzCbl8fP82xm+0Q+GYRAHqTS
zno1nxpbSTtM6qZJ95PlhErt9UFi2LeqNp6aPt8YbXdlzb70JpGOcFHsBnj7lxiQ0acWQFAQUGX1
q8eRupelr2b8yqS79CKxl9uupXlQ/TpfroxCpKk6YbwMnn2SFdsA7BXXKjn0HQ/z4uoirV/oyTkP
ME9yvMjzuE4yEVsqDV7lnE2bc0ppmDxq8QxFlN+vkZleem0eyKrm2b6U3n/ehiCayegIdJ4PDpCV
y8hjYtwy0/Wz9iiT14RUq78P1K8rGNIbH9qbH/6D1yelbbeo18Ir86pdSUFm1JErE++Clfu5jbPA
GHqWty2SozA2x2LdtcHMha6s9IeRBu5NRnz5MEda88eruJyv1srnluen//B0WsNp2qQYkFmW/yih
JVwY1t7iwofinp8xqAtrkdrWPiuuiLF8XbQ/NzzPlI8NG62YAGtDwz1SEJh41biF8IHfESv4+wu8
OBugSQfBFyxuX+yWvioVpRsxOisHM21s0tAeIdo5loEyZVHf/vP35i5O8Q/NnVllGYJXBKEQpCOa
dJUhQ+bWoGtsrrRywTCa++/PU52tXglXuGrSZc5NDbjzQe15nGIMlb7yPShtX8dwXpgI2OIAqZir
q5EQOHNFaK8bCVfRgttZQeIlB2dorrl78zXO1mSsjbg8trsZd3s2KsAVnk7piDZm20fcVPEMadYC
ssuv1lotmba/tTWP0A8jEJSIYCxq0FYXFXd2MIcDpmP2CJEZtq9ePMBGb6k/RyQo8AAC5DsQYwG7
74tyb23Kw3SfRNciqxdCXHijHx7/zMS2EghgEY5bEhEbQZlC4SKpVZBsnTv26G7027kzai+g63RF
30hwjVTlwtj91P7Z2E0p4ZMxt98Wm5F4YarfqPQap8hXOhzAAJGKgBdhzCoY5+5mMWrJsujAXtNB
SuuaYKqEKJ8bqjd9NHMOMhQkYWPU+LzmXVkNlgrC89eOyjoIGUJtamY8+vza68YmrC8KqLS/tCvo
ch8MK7Y0xLyaAnVRhbuamXFRWhzZEF0r/PLgPIsYcBDrVYCyXlknszrJ+u9rxgWAFJyLPzd1njrI
iZJpA8VNzZWeE3bQDEh+3Ecfpmt7XcbkaGyuNHlhWUQyEwRI6lwLCG/jcz/0OgfbOk/QD7HYEOHX
eysaD3kExNmvCjSJzZwqQcN94l9lQ740zUG1hmIJwLPn4v/PbbuMe4LIFOD9LTsCYrf27mbhFxDX
fTeupb0uLVsf2zob012tGBKUiOjabbW2YyMD4M2lYJYH3gaIPoDsAxeAlGpTRZB/v6Wxvi7urdcs
uhoZmFs6G3mwMyGSjZ0c3sp5j5vSa8sqq+aX3OEeYht1GyD8IuC213/WK/V2xjYjAAOB4EflSkXF
UkDwpfGZ6WqW7AXl1tnrbjKLEFPUMCVABtJkWMnASL4qtj+8zI9oyAL7F0Dd0Ow+zEvuXISZPb+C
YRXUXzFHiJTdXB30F8xGIPOx3qkzfB5j4fMoMFw2oLdwS3M8nd6Ctnxr3s4JCnmfIP/49/F+Ybh/
auzMjBuKwVRzHY1x5Tu1IGg3pEGagjm6Eyh7vUbndmElR+rRnutXXG/WeD8b4anbj6nmoTnDbwPr
hqVY6hS/WBHFb6E2VATd1loh9pzvQB1t/7jWt18HPUQjoWcA8W7EoJG8/9y1Y66mTqqD63JIXtXk
H4f/++bHTEeC97ZYVF987m7QPAeiAgR6pkREAqICsy5FCmylA+Q6CA6vZpjgGJ7NHyR0EaqYw8HA
AkMI+mwmm2AKaeC0PQFo1doPKe84WL8Tnueq2LslS5y3RIWvDC73cpK1eDGbHmIDq0GtRufA+sTW
8xVnzNXSAMK5rOMbUhtGox8NuLilHvXUlJ0RV6nTVqtEEEMr7vMBtUh12CpZ2WMzIDm0a4PBNSiI
8ZJBuvaPhKT5iKr7aixlE/VYcQtnrdMpzYLKU3Lzlagk6X3gwwF9iVmaZ8YKe2sLujnHGiueh6Dv
INbjlAzYlnylyJ1tYYPDla4aMuoiVIqZ9DgcICCXFAGsSUc9KHSw28jrh9YSgesUQ3nf0Bo2vJ8X
DRuEX4HkJFszmRf1PwYQeFXYtnWbepCmBGsn6H1ZLVmAyhK7bgOISBEVW41D6vIfpgq3flaaDCJQ
A2qtvB8jx23eSCdrjF2jFWoL8JLtJnwD2cQRoZai6V2V+5ZeusYro4NRtaFs7Q711cJwh2n0CyhQ
QEbP4lWRr4QcRAYpomLwwPol0c0PdFJ0awhrkgnPDrzJzboKsom91j5kSmIMqBxGtzZ+AUR6+4Bp
NU7WWhOupbw0XmdYt2VvVMXPIpuYveu4Uic5rmJ2+iapM6PhEQRhZLpPG9NgRtABXeJCqaUtc/Ji
OaBYiAZjGgbo/lKzd+9SrpDysdQ8Wjz20syqPBhzrVRipVMntnOpUWKhdBH7aXcgLhusFaKwBtm3
NRCQ3yyhd+jTXqI16rutS8mJObmN4GTvaMORD8KEpVkVxAwLJzdnxQZXltsCAkNtXKaIHgR0yLR8
p/eK7b6Ysi7qyBE1tMuCXBYqqcLSAFIdTK8lxzAs0sSUG2fK7ZtBiCZMFJUY3+2p7ZG2sJJSAX0j
T3XhrlGKTY1DMRbeVPldIkWzSXlKaRIkPXL998UE7JqJIw7NDoboyha0WFkvyhicmzXGfUU0yKMR
FQbUodTLFLXryNSWexQuzTGbCdi5HiDvrhyGILcTogea3vM+HqVFFX8YCsNeE4eWQg9ys66bV5GI
mipGqOV4f4FuEo9GOKDzPa1F1s1kxsPYSz81nVr74SHUNxWbMleSmQGcZqkAAR7XxjoL+kpNkCaa
lKrLbPZkabVsNooo+0GF3IKTmiJ9sJM8hWm6MyS4rlFz3zhm8Y9umImjQzKoG4YnLnjOf3T2pKun
vueAxhWpw0wrgIJCj2SezEtVO6SZZhYolyk5Mzeyt6UbK4ZpJN8bl8ppy21LUbCaqG0fMKVUILCm
oc4nqLtuBKURVRqN54FL1EkHL9AEekMANpRKz/EeiF5WTwhnUPOt4kamGggRgT8LT0kIq59l6zXq
Xd1PGUEZDSaZ8jNzZZZEBkVUSaDKrVe6hzxH3JNPilHe64Uw9FU6CgLMWoMyMvrCjcqy2RztUpqD
GHJKvzmylaA7G6hrNYCtm+O4bto2He/GUtgFDUs6oF3f6GSZ0h13Che67h5I7dlt5zRdQQI5OsrU
+rkzlMmh8yYOULFW9NkaokyKvUrKXFd+VMWU9SBu11JL+qh00LUtBp6T3vZ1l+V7Btr44h+IK0na
rGxG1wSzSw8rOUl5Uxl1auwMtwPYBEL2vfAbVU+q527qpNEGbdtS2frEzac6BV8rV6bfQI7/0Zv/
DzD3fjCmvujN/1/x+iN7/V/3r9Cd/3+fZOfn373LzlvWv2z8DwFdyJhCfGuurXmXnTfMfyE4Dwjh
zK1sa8585LfsvKH/C2ooqNK0UckMbVATZsxv2XnN/hcAYiB/RCUASo0QUvw///lz+N/JW3X7btXK
s+8fVcIBPzn3ODQ41rAooIM+k6Eix/nZIEpGJ6FSM8EkOIkiGAvsL44qI6/QgXxTmypoQYLiQAMW
JLj4ZuvypA3JvQF2YUhubAZVfNcp0ukUvKYaLI/I444VQ8J0B+Tp99ZpoRqhkU3GCQ9KNr4NeRdj
TwkHemPxEhCjgSInYYtdX4DZLG2TQ9JQ6WuMnYAZfGSZF+t0gNrWtiuyJhgsLQtDO6E0KF6TLlsB
zgdYC+oFw1paR93OflZdz1cWz3ARcWMBUeG7KmwOghyL3TwSpQS62OxWlAw5BOzsPdfajWl1ayRh
5BrsOuS7PdyNXuuEBvaFAG/0p1Y0eaxNWtiAT8NPy/JAmv4fpay7LXfMJ1B5tGuzrXeqPT436pTs
RdrFBEqnKCRkoWEnYHPQeeTUuRvxly5L1EAowVjBZIJVx3xsv5XfW9WurX5OI9yNqhuClGMVxL59
hCkTu+ypVs03MdZPllV5G5Gbs1B3psR5L47gF1lRyeEqDe3PMu/Am9VsJjuAxtxbXytvSGTvG73a
Z1IFpBrkjgGsZBKIuo2bLh9ghihg8dECtYewGXHVuHeS0a/ZG6rsdd8mPA2kzrVwzKYty/Ud9pjC
hgqEwZwAZg8IBJw61Io0h5RmvQ6x2BV+q78OTecr3XFQzYcss9Vg7fV6GZiKdsrq8aEEh3Qzufu2
UWmoEvAcpBB/dujw4kcDa6ZQM7OX0EpbqB/0kwy7xAN7oVQe819pkRwdr3oay59W3Rx6Ot1zQ9Sh
OhKMQnmr1QhL+Z3DYlQ7tf4EdtKgQ4DHz9zbTkWZfLZ2M9DRI21261j0MSW9bx2mekWd/rZVUXid
TNBSjia9fKoTYzdoZpzL6aUuiePbdn6iDXi8qcQoalAemlXaNtIy7Ued9rE6YSH2SH+QtX4AbAow
0hWcgiyYWAMqBwNpAG6cJsvbkVSApypT/cEwx9CCdN6qbCCdp4wsYDoVq6m2Bl8FW0fctOy1YfkT
krEAM5ZJTLOErQAbf0wHxdtXWm+A3LfqQp4grw7nERyhJ9Oexl2FKlZarBGhfIby0HcThUMxEl0B
tLeFPwo7PbYodKEwwKsm9qBra2qtsXO63gy7hqTBRGAFGckqrTsZgLfvganpTtgOi5jQ8rgd6IMx
AxGh8QXdJuF3opGbWa/PVw29XnFLvBRc70AvO/b7irVppJTPKa19a+qDuq+soC5vijyTMbJeQCOo
5o/K835I0/yeTXWxMpEQaoAJ7oyfRQvGoML8xyDJDyddsRHhkW7HjbjTeoSvyzKwykdECVd6i0Jo
hLSHFukkoNIb0J1U5W7Up2pFKv3ZLrJfVQOzVnL0RGJVD1QDXwR3o6xS7z0bQTc3P7mVZjzpsuHw
Sn6VSF6GLK9eBzZNG5W6ia+ZUg27aRiDsR+zQFO/w81R8/wn6BF+CY1GlpU+tpzuBCqJ9zUTa3il
Wug0+lopMU71rLTWpFGOBZhPI5jsbyD3flRQJHdrqmzliiKFmTHcOrV8I7Cy7mlivvSTAvPOyp+S
so+6pv8FRw5qVSgVyqpJrLIcbo/XYaEeeV+HdOAgN3VoEffVltVtt+EpbMq6ectRoL/Rx3QICwLd
uTZ97rjEVK/yOrAhD5dnMB2geLQetUdiNW5EMxLmwnFW6uh95ySwK5BSIjS3QTQRBaDNLQhBj6Hq
Petjvy5Aff8MklcnFEh/BQ4v1oBCQLOl09jBzCJWqFXcWYW6blXq7bXGexoxj3P7Nve8lwbWu+84
ahPkA3jtraJVt1oLoVE3CcZWWJu+h9+Yg7bJnHBRsy883wXgCwO/9VM4/hE1xEMF2mszF0jRppP0
WUOrXZ5+U3R1VVVkjEKoYN5NAxfH3qJrkHdEZuGPFtF9EEI1fu+wLFLJrlJzJxKOpqyqdt5QIJgt
oYrWlAmyoyKJE690t8Wo7NTYqtRmg6LUMlSFDmsWmic7ivIVipXaSeSdIqf82cxaVNPVfekPJe3C
dKIyKscMIPtt+gsFSToZvC0VnK+GXAGRwGijQqSvvrmOtAJVHV7GBAU+o1fJvS0zscP8inMFvCbM
Mgl2iUEAQUR+ccyofT+nq8LCZfe86siur7JpxTRr9A0l3SpNrcdNfeiGLt+aGcGWJUB6QTmS6E0C
qgsvh1hKIneN6vIIfPfUJ0nV7/upcqN8St5ydej3E/aZiggXHTHNAvSTk9y6DX1Up7rfLt+GlK8c
vasOAKxB4lcqYqOicPIEprdhT1p5HOdvwHsETa8jWxph+Tvm2lBtqIsVnVut8k1F36/MEiEII3WV
bxy0WX5WOHJvzV8bV9nUVK/vEi/VH6RAb3fyl5N09RoxjH4P0O+wH/Uez/Pne2vmWVCMvR1maYLD
qrDKcDm8fE/mP+o1vDJB5b5ynnk3drvlSsvxszOXvy0fmmzvmTBAq2GQOlh+8Ofc5YzSy4vWX/5Z
TSj077Riy8CSCM/NXTtGI3cogYHK9/zx5+vyr+Vvy9Hl6/JRefRolEMWs2IK4EuknV9CM6DzU5UQ
OH9IioyVbu6zfMo6X5/ozk2KcpOO0txTRTH3y79Yau2kkiG5MZ/bzx/v/4KwxEokKpIQvbfTR8F+
Iicqfdep07uuQRzBEd0YwZApvxOH75vJZj9tD6zJ8NyLOzmLBOc0QXamN6aorEb23RvAGzFfiI8o
SMISn99ZBtHeL2SrXf2d2Mn7hdwRSzEChskdVMKghFS7NDDkiwstbvLQa721pWAvD8hkOFtnoOUT
Jolv2nnyjY/Y2MAG3PrL31FVqq9GOMLr5SuYYU9GmZgnWwz2iSfDaflzIma3DJKgq4xN5ZPSwHxh
LETkzbqrUWZ3sCSGpsiz+5Yb6T1TGhoMRqevl7+V8xkOzlgOLh9DgTS1PRr6evmqkhRiv6X6fsby
o+Ua5nyGzm8tW+wNkyG/QyqYpa/JmFZvGqJCvtAyei8dWceq2iEs3hjVTTIWStBmtHsZrRFbelK/
FeX4qEUckf1vCsESorilsR+smu7huqI4H0UR35LBfrHnkzvszl3ZyNeRpFoA7YPkFopIR+I42KKB
OY0lU9id2XooLjS5sVUgXhrZ+nZpKeeq8EEHa91bnfQibPDNtkIg+wizBFGYgarPpie3Tj5Ub1ix
T7Lw7O+IpZFQaJ04CE8dd7CN0yjNqubRE9k/y6me2wc2r+ofkwdrQ4xUuyWD6q61QinXoMGfTozD
FqW1Jx/aUh4UIgY/r9m0I6IsH/M264PMs7sNyMRhCkBvNcQTqvFyVBnUPMozxATc+WQ2GmZsGmQM
l6NOaaobXrRY+ebfDpo0d4PACPBUmz32hpEfSTY+LwcbuHO3ica2yy+nWu0QZET4Z77s8iHcx3Ec
yP1y9tS2687x8tNyJeD5vjEbVvFyjHe58FGFWOyX3+U9hYuFIpL3B8gcTYYyH9P1+03w1lylgyGi
5WSIWIk4qVz39wMIl25aChjucrKdZ9UO8S7t/baMIhsOdS5+YaaaiPIa7cqhOaZX2iTlnng6e/8A
WJTtWddxvxqE/fEcCwGfAiIrOP39l0p1ykUtd8tP/lxhOcNrG7Z3cyzo/vthpULgpyhePzT6/s/l
hx+uyhlQAUrVG+FyxBw8tPrlcvNddoO9mnJpbpajf55j+frhx5mRiHVZ4v3Nv/pz9M+NLgeWjz/P
UtIWzplFzODP5d9v5s/Zf4702nRsK7VayyY9ZrnON0mZGAen5sYBBAEOFL5cBX5ek2cxdIBTsgXV
Wq014iA9RH3jBmZkPDOz+NLhIJv582uVZHUgJStXH44sh1vdiD0utO37JThgkxtdq/fOKLsxhAVm
HJbzVIlpALsaocW+dUf/z7WXc5QpefaEqNcI1vci7iht93qJePnyVSHtrPxoddjL+BH4B1B2WlKc
6tIUJ73kNz3G6F6OYLEKJre9JRMv9xS2xGk5LU+MU9kW6b5r0xbhRm7fuRV1d+9fJQEKX/H03fKD
5ZJ5Lh5LFB7u3i9JVP2bk3K5W662fCRl+tQMKvt9DaPvnifklN7PeL+twn5JUGm3fW/Fy8WPpK2N
7fslBUt+EWATf3/lQ/sGk675fbJrg3PVKjjM5f96TK82Ur9xYCf9vina5f4EGTEwI6Arlo++odRX
AX3evJ8zpPD5EfhRN8stLecI16x8xc76zfuNacqIagSHIUm09F+lQ6EYThD7cF3FghMzW3Pvf1s6
yuZT78sq99Z/rk1pN/p0ck2ApOae7gxkcZ2yU9eocpYp0KWujm1k6tbvbVkM6IJE68Xv71CRAmHX
qLD3a76/wYYDOup22e9r2v2g+DKrwTZOs+HGFbDC6kbe1tNtauL9I4jsxGIeGGrHtSDTCzuqOhu8
116HUO/cqVXPgCKZe821EG4CYg7EMdyIlDEtjsvfazdlAUnSWKKOd7X8qZBDvvOM5Llx3DLwkIuK
vdpx14zbcNvhAQxaq930rlsHtahkvPyIwGaPIc1DEI5lMmhEBdjrMmgJw0pUVsfS0FrYDlnx/nfE
jM0V76BsUecV4l9wHGVJk/erIcBjHkcDLFAaVYNWOk60tPI+cLNHiegDzElqRL+7u0I5qSJ4aJtk
ChEge29jOd3qBMLCmfbSW0i1Lve0/F0WLAtrJa2iNBG/ahA1zWMyzAiSsG3jyoCVBuI15qrU+M4A
OG0DRej0WNQs1vOOHBE2h65ZDDOnOmkaVudkADeaNzZQjzGfh85qb2pm+svxrsirGwmvlfvLqa5Z
dHuvGY8M4ahYmYAxZeZJKfXqltlNdVOXLMAQmU4N3U9wYvNc37cogNmUvY7qjvkj1emqkKOIjAwl
drqX8pNtFuPeM4A/bJNI9oN5lP1kn1Sr73aI/Bw60Hp5mSNOBfE2rBL9vkaVwIpAFDrkDhilyzE9
5kZvnZJxdG+xADWNPYTQlDFXLOmaYznMca9Bu3H63m/QcBqMWqWtTQ8z1PYQWVEGeZI6ZKym0TEi
S2m7G6N0faVRNknfykPdMAVc+RWWV5mLmyY5ttBkn39V29UN60izr53e2ecWKPUTLVgOaTXiWomA
qYcIyWHIk9gYjSdPG+nOYzD5TBSOxSCCugVWttzbifddqet1NnEWtwidZZYYEMz9XiP15hs2sbel
yYNMc+i6GPNf+aB7NxMQh3Xn2LFpK1upNc96kzy6amJtG+eulGGrHHWvyG5Tq0OHIGOwUj16V0HG
0ygdsuW9Co5XmT4hFTiBqwFdmOcu6plJM/v1/E4aChhzjfpWNAmo4dVkiqDBp5y0KUphoZ90Pe9X
QpmsUB+ZdgPRFKwudX4CSiM7tUTNTxa6URh2F44uXhdFMclp6ocuyECGEwNCBgzJ4ATtaIE628KG
xG2qv/+rIUJfYaRaJlj3rcGroGKGEoUMqYqo07wxyCDvFuEhZZl1pxJ+DIgFeLam2mRB7rXziZ2B
UgP5lTVDGstPckrWPZ3jWboq4lTOdHxWdyoq/R+z+DZwSvcdh5/Qy/ylFRVoVahwY42n9qlVq1ev
Q5aoKp7JkGQb4OymVc5c5zkX7EDFANhpVeYhAmLVliCRxiVB92sp95E3tg46MH8qk1sEVWD9etWd
qKG9Z4tEgfCEZ0cMXnoMNTURwI1S9kam0fvRre5SzUW2XU76gbYpCcexALYc4evvKeR2jKZOXvSi
txEILfR4+aoAjSWRCVQ0pMEGtvn/ZH3Xkqw60+wTEYE3t5j2Zry7UcwsgxFIAiQEevqTzex/r/2t
c9PRNLZpWqrKysyyRzoXQ6zJe6X9U4IOrk8aBe9TU/seNHVJeW0ia06DW2MqPpvhror4dI1mR2LM
lNa7KoHI13Iuzyym9BFI04NXqWBTw0t0BxII+szVOniJnRborOubu6ns2HaWtNmjkXLRQ+xlutwd
uttc84uR0jt1dg8va1oFsM/wtyxSYltug778dBbpnqRHznwq/d26NM4jz+G3M6X9bBXxtPyKNLJ/
0dveibZm3iwTQGTu6+vUa7VrvrN0ZPL6ls57YwDjhSpxIIT2kE433MynP9s064e0pf1JIZL5d996
6FtsfFv+s8e62Pe+Tv3ZRu73Z5vldqr1fN9n8VnCtk3rfvzZ+e+t/xzbtQAnj1MLphCO8ufzfs3/
/xy6i9AHNi6dJv8+yXq+dfM/26zvLBWNe4p578/n/3z5//0+6+p+iB7R7Sfe/ucC/1z1936RGYGv
+hitv6/udpjvzddD/OcazBIftT7855MVU7m9/H3RYvYHVAF8Unwf9K8f5s85mHCSTbzMP/+/r/Pv
LusRYBsW7s0Ozk05LlctW+bQ3ICr8WnX5ZwK48+PDvgqmxKk30M7KXMObo0TQwF/o8ZuUl4G6iiY
9SXVMv3GMXg4+r+qukHrTyAdzzXXrAiX0T6zeuwP6KI9b+fYl/dx58gMZRP9YcbyOPa1/h1Wzbbp
iP/pYerN4AEkH/x4Sja0UwhRfOGfjNf6heoH88RmZD+l8uRPaZp0up28qqqXuJqqt8RbeN5Yi7p2
ThnvGBhLOzPh/7muWDdBavr8zxXf/gf++DNglUy9gCxPpl78AgwT/7SeWEMDswlmrR7Wy1ovEJJC
VA1wzmZpjr0Mpw8M5jLzpZT361eEnqs/rF87NJQVE508VNvCBu2aouCXQ1BMqafft/sG3lz0sjDb
A/lS6wuIOGY/a9LuuO/IO2dww2xMKH/nc3n3fZf8Jg/BovxhVfBk7dxoehxuZJO6Z8lxLMPkGDll
v5kiph/VAI7B0Jv6hxPX+XrFw1TfodiFChqILqke2/4w+LH4fllg/AIoUnp7INzN3l6Gwg4ZuzCn
LvcmaYPceEpkkur5JbZHMJSmcRdXjnPtYLcPcFQmBaOGby1Coo0fDTKz4IWHPh6AOh1ODzSoEbg/
zk4yfLa8McU4BE+VcbGvD263o1FY8CbtbNnkgw0AEsYGphrWIZwXvNiAYwbpbWt0Hb5MjlWfGmbt
+n5oMBVO7N1EsIFqAL/IwcsizNLbwEbeTluvyyzHHc9BTPVD7YuDHfZTapqyL5rIn8+BC3vAeUji
DRlt79xo4p17w/1zPfeFjts6L5PG3nWKOi/d6B9mx3uuJhynb2f6SG/8is70214w84DJVBRN63nn
A9g2T+5sWDp6YCBIBtBAtcOLHQwJbg67GUyEqJUh7o7RwRkTE32eyqZ8HiQaKknjnoxGeZFXsCxJ
njwdYRZ/9UzrpeEoeWpkB4Az2dFmPMW2vtJJPzuBuUyedUS3jTZtSP+RtOQUzzQb2bh1ovk5wOSX
JbPGPC9ZYUZ0DghKgwQaiqQw+Jos1ChdPAQZ95f7cPQO8CaCv9YcgtwlQI4PyyfVvTsJ+qPAa6rK
CGIUD+Ejb5uHUepXBz1/G89cOkvNGf7iTTq4IK2QKMkBjrDUX6Ijt9TBNcJLoaopN0Mzhgj67Qyw
FwrJQBozMwSPymMYA7gNq6GoPeiIvOBP47NnlHE+uIpNDrMJdCvRT2U5PzQR8PGmo1vXjh4jLjTk
mGC4CefAo/IydUCzQWTbSPoUieiXkmOT98DiCtNZ+IkDtkE74V2AXs8oIc4i992S7Bx/Z80IHiBn
vPIkbgoXBWktENto5JZZNydvAC93YI+Uex2jTEw8ktdaI69qPfjrwfl9CbwCFnXzxlvoIVBNCIA1
qzyTqWBR+YJUIw1q54Ki+3Kxz1IHwBzF3Jx7zOh7p0bDhzY2SOmimr6CdlLvNWFT7opTpwbrFASW
PvNQzOfOPMXMX1I0JhavFNSiAohqv7VKyzwIVFAF55mB6PK172wrn4gIdrzhyetA63uhLfu+YsR5
gIblGBC+ZIPXoBbYm7MJxZTHLvh9PUiNSxpC1nxGHXInmdUcXHvRP7wShoU33thr5aJFFqfR1+iU
wMV6ZCyNca20RxF+FyIdgoczgl2MhJA09AS1OrT5vWutpzCZTJnBN5Dea1jzRS7ZySgkX32Dbsu0
b7+qgI5ZHErvLp5nfyeCRe7KymX3oO/sXL/6CR4lvQD6D+GITbuitn26LRkbsvUWCYFyuwFrZ9Pd
bpa0EKQNE2mP7aTVhgvMMBAZb2BTZB4IjGX6pU3ee2JZaYhw9NEY0sF6FQb7ERTrB0G7+7JLxLuZ
fFAqaD3s58ZnJ2/oNXoW8EMDsRu6Z5zKIQAJ1E02TWjb+8pqgkNJzWXgAmA7GVDTg8Rz73KIiwMZ
brxOtK+IPU2uF/8AgCV6iJbqlQJ++SDNEGfdVIoTHKz+8zmg+rdWcrK3hRfbOZumu3IZ2IHZfDj7
PR9zW1pIyGMwz0dI/nM7auWBNgE7kAjQBy2Hu1CFp5Xs6NrlcgqQZR/V8uxiiLomPRB/wZLo0INB
fqU1rGnRnM8qofsOuu69n6Nki+aHbOPdFiV6KEwGRv2GLXzneOO4o2pqdyYuyb0FqTY39iuIdcPT
+tIuT6FB+BwvXXQU6I7wTACtSEqB9/bw35TgR049zMfsaNpJvwa/t4I+1IDeohBFHyItvBMqrTEo
CDwGuE+gKdbkFY9OuV1K76UBKzavWdedLMsC8isilQ3oKLVpVenfeWqUZydkRe3x+Qi7On0Us6WP
Y0XfSx6+CdQ1AVqQG+pBH1w7bh4aIOh4nO+6BE0ejRAVOHc3soZjhQ9oV4uIJ2TlcUL/ywfmikeX
GHPVE0DIxXqn3ovH2KMXlwIFaEs+8CbITNiIDVhNzqYjsdmOCRJFKmwbQzixLyjqfHkMXBzfN9EV
Ro9WPkCPvkct/i0YxXiPuQ09z1/7270D+QUMDeRvO9m57vei5Tr7qYV3um+GExPJcHKC4W6oYn7y
4Nl651H7KhdEb7KQS1U9cScQ951n8qB0yANmx0dpAvhW1pH9YJEnO2rktWrd+RIg/9Jef8W1+nsL
hNajM8h6E7Tg8WkVwAILGjJIhaEgspxLWzG0+BF44OEYexKE8byezs1YgjI4BNPT3NRPk0Lbcd8e
3pfgdWkC/wMUEKcIgloeAiLGB0k9DEIi7g6SSa8AGlGmqKLPm4YSq+gBWhzXl7lh9Kjql7pysy7U
w9WgLnOP5Nu9I+M17NtuO8bcy5lg00Nflk9BJ/W750h0jF6scr8uIsDyOwzQnMTWnfGcjQokewOh
yN2gHTzd91t8R7M3LYkLFElgaBxykvGSuWc4FTnnkFcUQzyKhT46ix1hJ7/kcRtUny3YIArmGkUU
k7JoZvQ2sXoRHObWrfMgGesiKAnYDMwHJOoA8GZkGPCrkjCX88IPQSKBCrb2Xhq+bEY37M6jJ1Di
Q7qXRZ7rXuMbGdsBA7SsF/HBhILN8QDyP4oOT7iZIIdXXbcPeEC3TKI+SajvbRZmId9uPGcfjGO7
EbP0915Zf85BQp6iUGwt8DuPKPVUlxjEANAdYgHxJLPuG9GQ3ICODQGpge85puSNEw38wr2LXAL/
iGdDn0qljkMy4ruDlp3rqGLPKPtcykQ5RyLaKtMuRWGc0Q5kBWixPLpsVex2HyFPqYGnktWxcmMq
3Rx9GJ3tPQnG+1c/+1WVtv5wgZqj+pzxp0ZMAwmrrswJ7et3YzSHe5suDEKvwL6I9mjJUe5YJO+6
qCOXUdhBNkT9WJSNQzI4dqAEF/D+QCtOd00gQSqIyifeO9OFtA5/qoHaA7GM5is69/Ks45Z9wDyK
KIRTuqvjCjpad56OlgvoaeE0OFliG/bCv1DSb2wJryNeJskB0oHkMDYB+gz3mCoxDQoMWLE86Ngi
ueIzpDhyDH/EBmPnph8+kqA2L1QJswGW7n76XfTV1vRaUrI8NsGndmf2EBFECnE1oJOHX3JERGCt
hEnlpEEs493kswxUYvSO89hWxxTtvrTTFDMJ9RFUXEyDSf0ZCzAJuoYmeedDSOoZloPXax2EpRBt
hgThW1j6wcHxF0RsCl0ktYxGwFcC7vOqivJKzbJwZw22fexNW7SqgMAnJhWm28T+GU+otYQsvCMu
nDl9dwhP9iBKsLys5A79pMEBmx8pSOY7xxD0ZhOLl4EtrnJwiZNrNdWffPT8/STRAxoYpE45gxJj
GgaIJ3j5ky9VcCKLRpwx+OoMVsaQdfVsjmi96mFoXnw0yfHkHaEW3HirElTMcUFwdRud2sbyMtl7
JMysZEzyBTqWDeyKh0fIvi+WZjAOJy3fR7Qz4CIhBbKIe12cenwkbVBou4ufwtnbeG6rclczkS6I
VPYtqWjhoIvp+5Kwe+aCNBNZ4XKOfQBc/nDrvubE5R14gFcxOe4Vjlhx1mBSbUFr/oVi9v0cRQs4
FlBKO6OBNGNT8mE+z6QG8ZETs+3E3cT5gbntbrLd+k269Y2RF7qbwfLpET80bKZw4Ys9f8E0Qt5J
m+tz0ncX/PLIOODH8YFS5H1s1ctn5asNxBhnih6e57i3/HvlqigzdQxu5tC6R2t49zD0vrvQmIQq
4wTOUr3mSyEil34kUY2LH/pLDGl+4SYvRCfiK6jrCXGHWjZteOvqG1IXmBbmaToB6ltkPGWynVAq
VU6ZCr+GQ44FblbQan2O3OhjUkkPdUPiZ1WdlHeWrJBJgS1bBDMsg3oWd8ceDuTKe05qZwDyhFKb
0+Vc2fFxtEmUaSmKxO7HwxwCrpofIvaDgb+WlyHf6d52QWFy5aGONYqHrjl1t6XW8Istq3gzj6bb
ewlY6iSCgoZ5RB5GiQatMP0Cn0OgVHRbajUKW001CvzaGslNpD+DcAJsDHsAFG/iDartaMzgtDMs
NpsoLwMfHtTzAqx8QB9sTBC3PxR6VYfgyiA69G8vy3Roup8WnEL3nYhPLTCVjNKwxHPfTwdUHCe3
bw8W9IxuEILFCD6fq6vlgLIl3TkjyHSWl5Yk6fJuOk2DQSjTlOSxBJ8McGmSD3YyH33LalLWhE4q
WopODiV4Z/1YZmAO5/C82XXzTjSYHkTA6z0XGzBPYI0O9iScAeKFb2aRLABXSlALyh0nhwCPVmz7
VVE6vchYSAB5C3Md2fSmGRhYwye6u1/rGf3B5y4HDeYl1MHGc/p8lMkdqdkVENcXVBzp3AFYtrwj
QJhp5y7ztUog1RdubrVhl7WNq1PB+0sLnx4UgsqtoXw8UpxjSHSVEtSJMVDpA3PMcWESdoR2W23A
N5yWmhaG9RDJeF9ehenB09Al8P2IxusIkzcUhD4kIxeiJAQwIOLJyf4RLujoEwTdkwSDRLX49eQQ
bMcGbWHkhzuN4HHQmG7byQHNUl1V/RPtf96rPvzJYrmb4dJykDJNGvej6pDPmxZ6MRXtemdAX9VG
vY8jhsmJRXs4x0/IJyEHniYoVWMRZ8gD7llpoi06faBU58a7PqxfZtXqbYIoO4O0g+biOEdYE4Gx
NBmu8Zyh+a4twDa/cXydhD02cfs7Atk3dVwCJSbX4Cx09UMfe2yzRGRb+u28GUv/F6k6A5kJ5BAR
sUB3ZsFSKAA/WeKQLgfSTo41ANUqeZ9LtD0Mel0QeQbna9ibiBZjOL7OE8wtNanh7KcsN4t7tNxj
CtgPKceNWx/92TqPUMtsgWEI400HjlxYCe4UiLFN2gf62vQ0AEvWvTrdjcOK/Gbk5DmIp/hEgBXv
w2jewrBzPNWj/r8XlKGyctLA+Bebn4bATnLMUHHKewmWe2xDen17kbGHDqMNAOw+Qs8Lr7I2CMLh
oyOTPcwAAHW4rwi1r9VcHzuLPs5S+JDCoBsPlELZGONBVBqG6yb5gTLPcRzGcFcPzo8Wf5TeOH1h
l7YDCuvGb8ZuL2j02yXdRevF3tGRVye3HF8gkEaj4KhB7nN7WZYOLFNdXmIoM6eWjlve2S+97jNZ
UZoHqCmCmdNB29a1L/4A8CRhZMzgW9EAr9WQkyZjCc5MyDLb8n61dBEbFyFxn0qA/kea2EcSK4Eu
jg7557PaoJH7ujYck3qDO/bbpSXf15iEQjI0oFAjyrHrMMmCZoAyHcd1oUTMwqZDa6QkfgPTBiNB
Y3bB1J/KMO536+Gg0fS/D7wuri/ryf4+uS9JsitZD4ot/rco9flZo2huLbY6GHZorLo5dj1ARChy
wLwJI3Eks7ccyvFaMxD3IaaA74RmgVso39X7rlXgn+KR55L9sm5XwTyxqXiAXm23m9za/q4D4dJu
5nIz81ef+ocgbuAFWbtozwpV5EkB5E2hAltyX4jhSMB0BPV7AZSPqSpHcdVLW2ZBcDq0MToWQX4W
kI4eKRIibc8H+Cy7tGWg3TdgTVvhXGgFBzFwPLJR4Bm01f00jXsbDGsZtDkQMTev+phnwbAgBAWq
fQwpDG6Vf+MMwzUSA8o1qSnfjrN1h6fK24bS3vJWXGFmgFDD91KygCyCRHgzmujNLIgygyqMizaM
UhksDlzl+w8EetZxGGqyd8ZyBwpqm8+8k8U0tSPqidOrnbBfaOvTPI2u8+JDKn8lhCHDDMet6vmt
Yuxh5K7Av/EwLEfgYA41Swrk98MhEfyReB7ELPEMKrsrN5QxXlR4Vo5AVuw7TQFD137ofVUyOdJS
Ji/Kj+h2dCuAbHFCn0giPtYNkKKVKUqj7SNf7HEve202s4R6GhW53bqFA0gs8xHsXU0ZWUj7HKDS
XUS/Ip6H6I/55dZizPHAoNTVcHIRUAJk655l1RWtMdU7YGB0u3J0dSCVZg/s9nXWLfpOPhmX02e/
8zGHovHqNsDc++zU6m7dAAoJGKLWw3yPJtnzwV86D0NKGL1D95jJaPC+XDWbzKoQBmE+6s+VheRo
3bWhT4uKxWcZMFrIfkIrsQYI/2i1aG12uzcOTQ4lRoVXQAtAMFD52Bmt4sea1V/rBp7d/+rqRT5i
amV7H6qojUGi+xpRul/P3cH+PrWjyLq6iRscme6TnAJe+SSABW4XV8JTDkrAgZwCKPQusKmQ37cm
VjqfoYp47yvEbmZ02CHC6HEPvh9SvduuKqkeLcHG59iryl3F7WgrA2meZzTpXI+NegUGoVoEeBj5
iOmdRwWFDPedEDSsbbh6oqx8w0BiZ8RFWJEgpwaDDhYQ84hItENlQMRGYXhFN0v9VEfEy7W/WFvu
VTvFFv1KiPooTWiypQ4KEA4HhGeuuKgy+VwkvZhwSj6jWKPFD8oml3YaKrAK+ymD70fyaUXuAa2j
phcWq3Y3hlxs9Uybt8YxxbpBL3SV+3imTnWIO1hx8KDNtMSfNGAvSDyap0AByEvQYXlTaeN8hPK6
rtdxiXDHls0RLIfmoSMAvb93rAnE23C4vPcq/BVs3SFZvh3RFc+tq9RHVPt0gxlN79t56J/mtnpe
1ycQIaQdjCuvrDbWSTodCvi3L6FgR+agxcErD/HHHDq32tXMcl5IYu3XDeIQGlg28/jsdSS6wOQL
ot/bfcHPd22JUc8cbORdVHkeEsuxe++QlK17JqVUuZqnGj5Mc3yKY+tRdPGFiaF77DDiPfaG+Wii
bOz9upjECAOkK36uS98vIXCLpjfT8XsvWtWHMhFLaqOOz7OGkXtGkH5gYO0ea2scdrRGLKoG759T
xBbYrpZANnTbAoW6cBO5nszXo6+f+eRB8aF+WPfxEVUWivog3t8uMJqs4F7VP/5ccsB27c3eZHD6
+YhBRb5yhMY1xAGPGtwvKBQkinSdfBVyqY+IcyQIxVjsGuEUTh+CZ3JbJBhB05bjpg7gJb0q9hBD
7v5iRVV4HUPrfT3ypKCRiA0AjnUf8BAFQlqm9+s+VDrPndWruzHo1DPwptsYJ19jRsUZsm6NwB8n
csKwQ0nfh1zittg6XpsJbiOFvZ23D4Jt2XD+2CM1eFAoQ607hZDEHcvOVxgUsVMkiSkMbF3xeGCn
ckIy2suJnNe1g39twAJ60aAXXXtiPtaNZoUyWniDkNfFSqB+Knm1fF87YopnGfv6Lhjk8OwsUA9D
LgxR+NQfwzjeSwwZe2O9dW3wUPvaQdX6bUSR9oRWmCkVSZyBXwTP7Lm0z0aNqCDXEVKyDl+u1i6q
DLcV67s/L4jYdaa0F6Gigk3Wl9aZQcNb36qFd2nb0Gr7nw+/3/YWUGwoFuDU+X87er1B1wpVX2gE
zIF2zjx/X804cQR4ailaaOdRI7hdCIU4cUmrbux2qGW9r595laf/2QXVg6AQt0AMw2Pujhpwoxrr
JQ06PNklhqmzayXlhgcOoJfbZ1SgkqB6XebMKSEhQ6Wxu6E7zCUbAkvRd1RVUhCJbmWnzj6FyVKd
gX6GOa18chkwo+HhYLC+SuwPZUcldhpQnZrV8urzBuCI1WcqBA+7MmzXa7n34AWbItpA+K8oWGtB
Ka/rC9GDvGqfVdtBsVvz4/9ZQanrbKwxgC/a/67gMYSnDS4uW1eUIG5f10P5I7dAX+WA1W97rJ+t
7xxl2QVhPmys/ndFZaK+6C2QcP5akTQNNGdNg/Tif/foF5CVq5io/M/h103YADLhqCNQmW9fa/1s
fTEVaREvq6r4a0UzQa6BIubw9wpQCZ0sgoS3+HOU9R2QbwxPToUi5b+3ZH1nz1AR9gSh5F8rHAkW
J3I64C//7rFehokt+Co5Du79bcWfm0haCFGlCOX3inXtusdiR0BFhib8ewXoxIAcR7BJ/2y8vhs9
Xqee8czfK/Sgf0ZhXe3/2oGCsjWpQH1/PpjKL6ZyOsOxxMvdJHxjvKmLEsgi6BATBZXeLZpl2kYD
6p/CNHFe9sD52Rjf6+4tKV3vMkPvl8GCAEWiOF9GYA4l1WUxAmFATmFfkHajkQM0rj3+dQRkaAR+
+7qB9syNIfiTcGHJbE0PUNOBzpigZxfm0Dyu3m3Fd9PkHzy/dU/zAHQ+ufOX0X0RqEwMsLlKRVLN
Rw7aPtTAQ5BNrGMQtEE4WbUoWEHjV7gmx+zNdzwJhlxSB0ku3/R1UiPXArHFem/7Z0IskyaRdLNA
oaIaCwpd/y2S7iEinabtopJjFlW/XQAkWzH1bRHo+7JW9yPsXNDVtB4yktAhXxwwehYAFiZDIVuk
DBYVBZ6zQ48BMbWqcA+HwKwaKDohzpSn8ER5Qyj7Cxn7K7L/LxfIVQ8cow00KuDUL/dDUndIZM3m
d0SByjX26IE9yZ9sCb03YXBxqJPqmf0qla2eLchgUwb32WXaNLNjZZWNeUA2c1MAs4BE13umDR3z
oGthImN3vyc27TirniW3p59+ZCARPNnqrowwCQa1VQG5jq1U0Hnfh0M2w0ZmqRBcqt65gmlT5hU9
NiUvrwwsDhfiMoz5cOnxna7GTe7SENTkA5Knab+oS9M6MBCxUD61IApByRZ2xlW5AMioHI5vUMek
Q5A9ynd2HkfHpWnegs2+Le05OeMJmgMzPSS+1edLAOXwEgPBcjelsMI06Wr+wvhD3Mmbtm8Y0ppA
Hm53zW/ZR4Wlltv4GQKaBayWKczSFwfWc2kEqir40JPeybqKTpaPOHkeA9woDL2of7Vp5NBbTTXh
9+jWCYoN4y9uD7kRMdGnjcIfmPQDyPkxpsdlXVzs6tBa8QxhIdY6Kml2qDX4+bortci4QWrYbda1
c5wkuQWgfjtZtnOo2sHAlEPCB0WBzYuvHT7j/iB9HLvqtC6iat2nVNvmexGmSTc9fNKeE7jbPrO+
/R3YJjiv2wJ8+myjYLys65pIvkjRVFcHaBsoEUoUUExGWRv7X+gAeu0FOhVwELdlGzF0fnbNjeiL
NkWmGt1zD337khLfd1OuwnrTOijH/3cDuNTklHvTEdxK92xp77VqlnCjF+hJprLe8aH9IRNoSbW6
6fQX1F8hwRpA/E7cGGAQaiTo6A0vjfiyTPQKDXF5Y0GQPMKsnlcdgPP202sOxpVbQ8ili9ShDk+B
bA6lCVBzMAlccIBuwu3FzAVY0M9JT58BwB5ja/wNb6TcuVcNGDjzUoOgvQWelqD4gxlGiTE+I2BC
B+RId0FhqwS2k6N+Fa4yBW2aOwr4Kk0SIBaxitmlhYnXYD1PDECxxR7JuGSh758zGN4eNbPAdIVa
u4GgPcLFidhJFzgA5kMEZr1r45l3m31M/I1j17u6Em+NVV3CoEyTsrkKDm0xWKCVsIJTMqAKDHHy
VY7Irmb7RQi4JRp/lFtaQhvbla9hYJE73tW/h9lC0aWej03I3AOUQhXk7n1m+YnajaUKCtACnmo1
/GyqSaVCJNtRTg8uizaeBNkJjjGw021RKu/h15L5HclM0J0aYQrERHuYE+VhEH/YXQLeOW/B3sEz
ZIZHShDStLK91CK0sWkAuwS/shFThVsO0tHB7oc7GNFBpjP5dQpjbl1tXQNX1IGfZF+hdkVltOOV
C3oSdQ8G4tGAzaD2E9vOobL+ueCb+k15HsO+PPRTVSzl8N7F7Y/abGL/VzSPAyTZA/qGNK7MJYAa
Be5yKjnaVCRTZVAIHSC6Rc3VrrtfrsoQTgYpUexI6mkTUW62w3KFxwFM8iifs/gxUZbMG4NOh76c
ob0Qv5IxYjlHCIUQwvlBZI8wnr80c5iP1vQQ9c2+V0m3D6Hf8/oQ7lfE+eLCJNse/p7wlAoKEyLW
oHH8Mdb6OoOh9RTGrkwtUOFg6ZWcZbugVLnEACRiugXC3j84zXxvIDtGFgOUjZRzwUuVMohg7uCL
swsA16cc7TgyPj+ivAehneX+gojbuyQeP492n5F4sA4NKpMoqj47vgxTDz3BtsuM+lCK9jol6Igg
21SqtY+VKEJOdbaQWWRxR3coiWdlTEhBFOy2bC1EwYxTzByZDqAzyAJTjbZxY9DnVvPKFby2ysr7
KezyJmoG4+qm1fUi9WVk/0Cq8KV1yA+JKlxhXGdr/CEHNxEM1Erl6MMI8oxdz1tlwSuKc3++0Ao+
P8YM6HZfSYH5wICny5PTulRbrjiv78p/362fBVP4Nmj0MgUt866jjTj7Rr9DmZJsYQYmzvPtWBUL
+PmmmNqMoQCP+7Zi3XZ99+dl/UyCD+ZZvD4scGoD0AS6eATa1zmSejzD0htO4vfS0f5hvRyHjW1u
eZOV/bnOUsOTAzZw77a1tduyO1Mt2oIP6NEVSB7BNQS1gAHlLR2Z+7mxv9B+EuZl4yMMOeAf+Avq
5dT+f5ydSXPbSNel/0pH7xGRQCIxbDnPoihZlrxB2LIL8zzj138P1L0o0xVWdL8Lhl1R9ZIggcy8
957zHN/AnbA3eVxHO88fxfyCdN86DVZ6yrL4l1JauCmViUwE4EdgJ/W+ligMfSBRq5gWxiqo/LXz
MV4TjX+T3OS7RLJbCy3wb/b8zwotrPgdpELtIr7QcR+AboTeLtF0/zy48ifUJ+2KVMfYtRNCN2VP
3pOhyr3mmuY2RYGJSDnstIUX9+BjJM7GLsL16cWbIczeXdIjDmIKhksWGnKf99NjVf/MRKKfUKIW
5M9buUWVyBTD0Inizf2EoyGtjW8dVVJctdF6knm/a0OWWU0XD0HcjY9+U6/wyQ/XJiF/lJHYzQ91
Yw0nggJ00lajgHweJ226D8OyWadxSR4P5CsUoAITq9ZGW+mV+doyEpTQYZFwLtKGp77DMm8W2Vlr
GU8349jfdPkYJunbQJP2QXPd4qVtBpxeWXj7+FsYbLV/YF+Z11ofeXSdMbnq5a/ILrVzlQTP/ai0
fYIl+CFrjHgV+67+5nfDIR3Q2o+WX+0NLdFXZunXKxtS2U5weWv6irjOneH68UJgIw0vLMHBoPI3
O1cvSPIWBQW9EdXqoabAxNFkOwdNiH6NnoQhnVeYr7o1bQjQeCmHwZohXyEHdNeLDShcYb6Py95a
98Z4CNDkHLEKQ2TtvM5ZFy0ql14DLJkD0D8MYWPuWMTA6FiwexpVTQvTKx7NhAUC9fBbUOXNylRF
fi2AP6wmxIeLCIPesnA4v5Ecl7zjfTxLPYy+2KD1GKZe8Lc1hyFD+5an8aWvzK0TsyEWropuQiu+
5DJKTswOy+EpsLvwFdCNaUrGugrDZ5P7/5ShVW2CWeuk91O1iXqzPAlnk/lR8ZoakdhH3QPiG/+c
BFxXgxrmJab1cnQmfPSkwAIpcQS0DirqrRrScoXpvH5MC+ntqtYrnnMuYNO2o700W+ei17q6eH0o
TnUte/j27fDVRz2jgz5wTd//ZabJL92d9K+51KALRisCHZJTyqRtFSA523clzPESYfm6pZm6Zi4u
LinNScY8t2qWdKXMwlMz9x/LplmHXt7d5n+StDx6QrVvGIDis0Y3nDNqq21UrL71hS5A2BUm1n1q
DMSaRVq45wT6AYgYxf9LoDmsl3rODLD3HiRSLRGO+Q/H7y3gMjouGad+cWE/XuqGZGombtkiqvDp
g4/A1q/RcBs6/6bbdnqwA7vGQeUHJ1Qizt7LGtgd5DjUs5as6inJKBWig9ZPztFD7rxEcWwvOCa3
uyow0p0flsNaJvRIyaYtvkPHeJmcoTtZYA0XZZL1FyNwOYrmj4YGJrtP7Dc71C51GDF1EZO3izr9
YKMaeub+z5k1y4oayE92oWz7UyayZOfPf8KUnqCk6pO9xoRM81EbLLUo6U9aXzwoETd7L29ZdT1p
74aKzl9SQ+oRYdRfc1lV+EnbbMmhJXpA6yChM1jedYh5R3PStLWI++mAjhk8dp5HixGxh4f9c9sg
mV8NpRHTLI7HZe3hAAhoG5ltXRyloLYMzdo7DYzsV7aTOJSKWOrKLq130eDA2cpOTRrzjMy7QjPL
qLLmrQ/AX+aleimab1mMs2JUbvfQz8V0wtDZHqerXzaEgaRFuHKrSa7jxq33viiaTVKHb5CA+ltX
nIrcit6wDug7QzEVV6gMv9FQ3zi+a9E1ssFRD4Zxs0zKduSFzVb35VcoE8WtDOzXlNkfcgHBKYsh
JUhNe1yiEFXPHlPtXK/FV10AbelNgL8kjG5M2WsvVsVN2sUoG3BnfNXGQr3YofGmbOwiwp2VmQAZ
FSrZbScD9cQBjyOIG51tG+M9wqRLq5mXoU+Nk2tp63DsahRVo3Eek3NnBcY3HI7xJm29du/1PSeW
skl3dBJy1M9ZsLM5YyOD6OSpShQvaXQbcZOfq1hMT2nN7LzunvUqB7hjyaWggdblk/nw8eKm5clp
DPc4WGG0gQYkl84Ulletb6jm4B7sbZtOlJP/o+XRz7YL02XmGT+i1vAerUuE7szUGvX08RI26Vdy
4k5GGtu3aEJT3VSgr0odYYFow/UQGva+ciow2EHob9HZk0GSOo9gQf29HMvs4Iguupk65rMA6twb
qYvvvh44P6o+vkCI9R5zX/7jB2a6ccgUXllMTW+UBD+FhUuunrWhSZ/9BOQybsEZPjMGEmiXg7Oo
zXhPMZcchnmAwcas70OP0Yvr1l/AWKqNKng2OI1hyCR9+cWz5LmdTO2HZg/NovHbEF0ufpCFX8Qk
ByGOujqgRrRIoruup1Xp1Ma1EjF0zRlQUqOrrKPSfS0iUKZ6aO2dCv3OoBnG0sS8+yMcflat3uxt
HJV7O3F3MnDjr6ZRiDkXZlpjFdk0s66xg6azRnlrL6vWOICeTM4HZdX12kBwdDIEW6kAaVZlcXRi
2UCarzuYdoCNfTxKvW9+qcceRMNslmXk4EnazENRaw8AtZyDFUftygeQ/xSraJdUnvHoREO9ClQa
PfvwpELoFocR1cM5mdW2WF/icyeGJSPpBdbii1b6zmsuJbTvBGxLF4bFCh/nmtFytmv7MQCC0i+H
2HlKJpVfXMNdJ/0w7fF0pM961iMUj71rQIXQtlW4bpPkEDLMikdM20rfhHpfvMZVaR982SMGyBmp
eJ3ojmiyFcNqJW9lTrPKL4f64DR+vwuTvFlkDCigYYbpiw6K7KCLIlr2UYERNevfsaf6Ve/+0+od
U4ik3NZ8zLVqe38fNU67npza+VpUF8lk+gw7dp1R0yJZKiEv+e606W3jifgn/4jRNdo6Pv29ONQZ
ScCmuQ5uEa/GDsuSE7YMd7rC2iHn0de0epOV1DSX2SC3SYbYHNmzvcJBlV3r1Dk0YctIrO5IwjM0
WHd1lOz7uSsRCPHsYBxYGw7ArK49kGJxIFzLf2ystniRRkDNhWebxWjUNOstNe0bJOUsDr7ZaPXp
Q8iIfkAxm4AM/0vu9JuooIk4wXjZjHVP8RGSReJm36sgK79Esqu2uTCnxcdLYNb6T6Xt4tlz0zhK
cmLVss00P7xsdMMqMhGUfjzLH3/t8spcayBN8Tclb7VVrZhYq6egsA+TG5fHRivCRa6FCdMCDCg4
adKvHaOdrq/UL4DIq0Tgf9G6uuAALa4Z4aDvGrvVv/6Achbh7rCV0Vhf9Pkl6WehFxNAQATONO/K
5EnMf0JIsVT+qF0iO3iSs4NEmI22wo+AHrXUn62+PyYqcR9iM7xxmyGfgfn6mDVgb40WPgrSuBMl
grlvtTRaMdupd26bl3vERT+xToU322SmbxqG4mdpwluoCedSk+jmNekKvZJNadyQl6xrAt+/Y2xs
aNkH2SAyLwQncbTdnlOXu0BLT9+7aI0PuLlqNd9rU8U6EVvwXopKHNAfte/jsRrNfu+1E+2fTurH
2JqGLVjtJ3O2y/ReTZOYJnNntPlp9KYFZG31FI7a8GCqcV+MtJv9GnkhZlrjHFI5L+NBs/dMYJvQ
9b5HvuGvJbvusSgr/aqQtCxsv+1/1F70kIAD3RbcwUsSKunWUNzHebwp/KLetIIe7tQDwhpD8Rx0
I3Uz1YqzGoje2gtleUc8xNqK2HPxxoh9nfhu/iJB3G37WDs3xhRTdw/WW5Tk2Omn8d0ve2Mx+WP5
aHj0Y71BRVs3x7U5BDZ89LYdDnbFMYWs5o1hJN5rwyKb9rZ6Nfo+Wbes5yfm9cZ5GDo0s7XG1Lp1
X7oGrnhSYI9OwzBY6als97GFkLy1+R5ajXZq0DVfYP5+51DdP5DpZa9ye3RQw2GSarT45ojcpSMU
CFoBWfqOTl5ePl4ib2hPTZEj+2Yz8EuvAITEyZA8IG1HHCxCa9+E3oPmE2mJh4pt/mdK9t9aTtFX
t/NOSZbYL1pnapuobWJgeIfSq3GozC+eZtNG7IRaY7Nvn1orAHPUNhdGH/MhSz/bffS1MSvm/6OO
uq0AlU31oG+N3ATLGBpqAf+9PLpJ5O8126GaGZTOQ90p5Dxu2YSvUV5xSiuHZllLY9xEhtscZB0+
OagAzh8vvZa91oDh10ZYVUu7KcavvjYvFSZNCHeIH1TsyQ3EAfvsNGxmHH6mkwmbYd0Co0S96Ayr
PvOgGzbDa94Y9JrSTC37qixe6rzMViDGeTIa422qvfDBM6fwAYLXsOvH6ns4O48ylKinQhbuwu8b
b+Xn0Xz7IYpNa63fjdmEK37IL6NvRjstImbJ7zy5LQPdWpU9T+9YP0r11I4YYg23VI/s9MiF2pAG
COlvMMf7B7PLrsyLRyyC0cpzLETasWVfIRyukrbRbpmur7U6yc8RSzjd/j2nS4TnbDpr02H+ozQw
gDhWlx/GHwGNe2+GfKmO4swYWcbwCIDrfVS+u68qzBWB7gXA8mgVS5my29tTfGqrbN+0PFATdohN
PNNbaY5tFFUa5dOIf6z/LkVhP1Vply5SCau0ZAt7A/kdoEp+Q+H87sejddZN/KEZmsJz1kX5SlM8
b7mOtkgVQ7XOXfmFL3RYpGVeLfPuu5WScKBpof0w27MPUVt/KQc58UF9HjYbWZorDP3ijhjosd65
l2nIa/ZvjAJokT12eiihiErGK5qmfa4piPhGiqdq9hiZsEzrAKNtYfr6D+oqdrC8fcNO+tNngnEt
44ojrUkNkUbVrRTCQ4WcXoas7y9VncstmjmKDI4NxxTUQKjXCJH84Syq2LtB5INuOGg/+yOY7ati
CXspOzrNWRSvZeeXz1rQe1eZT08MMqN1x3DjEo3bIQcdTAeof0xFqt60aSyWJcjAWywyElW7qj0R
RW6thghVjfscZJH7IBT9PzDAySO7z9LTdT9iw12MLatOb5AIh1XTPtScrlh7kvEmOwQZQkuR1nkG
RgF7Us9lwaGEhj6LvDZKBILQ+sF0yC0jrvxqe8b7kPTja2SEeydOOhyp0fga+uWlLYxg0UMC23Qf
XofJxGfl2IQugcGHeRD+CoMmfo21yNsApxAbwWK7zFVV7+kaAgGgYYRvOlM3Ng3/itN4a2YUHLBw
3gKvw9DdvaEYpULKtR+wLuHYeV6+UUaEZVh900H2ElMg1KLVTfFU0awB8DyoLR0K4H2yzL5pOX7p
AlfUNjGCn5VZhV8lkHKzbWmhuvUFoSXrTh20Xx19cLZZnneLHC3qsiyUtWs0p1sVeCC3Le95y4JH
lgE0Km69FXqO3Lo0n2sOKjk/8zfaMOAp7ZXt5eVRU/SRAN7V+35g0uil1EABjKxJ1u/eYOVHLcyt
VaJr/nEAR78wNT/a1EiFHvq4sUDXlvOy6rzLIlvZTA9+1Y69mJL3pByCJ8ZjkPs6lma3GrFF+uJo
tE+2nftL5sbe8mOZpbCmoVS2b30hmqsvw38mw8Jh/EIQBBWcHTSPiWKU2k7uOm0abQPttQWKRICg
w0x8XXh0mCcndW7pmBarqrOwFrdxtgEYtklgsOM/nLoH5Ub6ziLugdLb/WK1JcOwVm1jMRiHYpq+
Qu0AM1Rwnb4sXzR2hWXqILvKnVF7iGrHPNQOw9sCHzGie3o7GiySvDZf4jBF6RXlwHz7F8ctzB9a
Y5y7yrn6RflxHg0Pg6nvWnvwjx8v0gbTm7nFKVOVeZFG+GsA8r9C7Tnr9gZcwYV5zAOruH686HRr
JYCLi+2hgrR9Z9MbmXeuNFFuvQDLn1WY2tVDPLgNBWA0GDVGE7RvDcRElxFHo73YoLef3HCKn7Pw
IOPpe0NLnr1blmcQvte0DPI1Js36Gtv9KxSFcNNobbtELzk9cNY6llUFkBcf8YTe8DoGcrj23o9B
tS2mULYhXSJVpBJeEOnAt9yXxeaj3xJmVbXuzcK+ahFLJz5U0L0+LKoKzfAZIXpNvkY0HUPLekhB
pR2Ys6EtSdr9x+mYXfgcN7JBttuITYH7mCIqp5Vdh+/WYFm7HNMRLZabJ9viR0oHeVU1pc6qpAGI
glpYTZg4cBZyhFPbEmA7UqVenTJJO9KyU9LqIqs/mf2mUJwyKmEAPxyjdVIl3pJerX1zgxiRVVAw
mrTpX4lx2utJER2y0kkpiTJx1KJs11s4lZU8Fy2yZF/ZEQzrnHpucOjtc8XxYG0mLG4biuv4ZNAI
h+GUH7H/eWufK35sszRehptJVgQxmY167ivrK2SiYV0k7CTpVDwyqyNjmJ/Vt/gkCUXA3mqmzcSJ
mqFt7+06VV0g1GRPyZgTnNjhxAQB+oPDOT5HtzzjceGGVbZCRVk/ITs3v6uEJ1FDvATVL/yFl9HD
eCoCALGzwLD13GcHmlkZcwzBGJP+CJvqYbSm4p8A045Ref4jjqZolcbF2oA9/D2jnbykFIuuNXKF
oSydq1E+Te6A5bK2zVtpFz8Ab29LTXk74F7fnRTHtYZK9+Y/tZnN1MgL2lNJvN++tWJzAxkIFa2W
c3hsIZIItLOwNV/6DNfz2LWzrJdIefBh1qWu4p9JIH+EMpSngNnaxq7Zt+3KK3eOFUwrx63jjasz
7OD0D/JRstKZ2ZduVhvaTk14M87pResZh6wfy/fcL3+Cek3eMru0FwAr0LF4RNhHVR2evSl+lz4G
w84M7HUK5Q7EaQumqqMZLCyXuX/vAswFuQox/FrDUhdBRaxkWw0bp9ONZaVLtNER3OM689Q16LRq
G9LVWVABNKbCnec4HRYpoMJd3ITkTPilTtNf4/eiDnBavz5UdI1QksGeXHjHGgTzIa8b//jxolrb
2Do4T89FlzGrb0b3OIaFe9TnP9XtJFZ2BWOU5ZxU8OHrBKDo0CH7ZdOU/nOST/FFpJaHkCoYbm7L
12yYFeeZuHV2Th6Px7glOsbQEY1DPhpWYLiSU+MM736NF9VzTTgbtr6eGm6QZBKIRTy3ASyso7rJ
+L1C0EkPqOkC7I/xGkPksXUHnHCpfq0HN9pb5PMx1MxhriktobtjH40SXBWQ5nyFX8PetA2rFooB
udQqFk3DaCU+DNSNBGpuszqdVr5tyh2TzW9Gmx6jWvpPiugVVuKE5E1sWOve08dNmCi1iJXKd5xg
SWq2/JqOjh6uo4zQLIcTIKtMc4uppfZB533JrYE7s8hsnPni59TPJDH8SUp01eMkKowJKUAm/jvG
lu7wS1b2qegbtlpf/1U3EiRSkg07US+ZQHHfhIYOThH/srDfYnJyjrBM952PPXEoeawZHHXrLvXn
Z3EuRwN+vDZddJq2I8CFPlGfwxnwVwVxQZQnjO8t5qtqeNVEnK2ATJRLIu+hGiIeKhxqfMz9n4Sa
yfvARlsSRm6RtYVSxkSgcheJNSVtHJs9OgPDVd8YhSrAD5F1pKZiuZxMa2fXbrDuFadHDIbBmSM5
RUZtNBdoZtOevudPv+eCooZsrEIZR45bWxvFz5WaJLxWeb2ZJtf8LgxMxQGc7C0TJ4Qv7jSnGaWr
MsO11UaxOLN1iLNjEZij+JHiQR+oa82c/IngwSlV/1ms332gx3zlyjIJFdeFkJSM//t//Tu9M6+m
hBKsoPfUFxqHWWdadpNWXAn6KDaYWf2NS1jvPoM5mwK0n5sjcF51UBRBOFQbw/+e1SLhd80j9Jo+
HVmsOwC3BmdZ+u54DS1FSTpWnwRA32cA8rFt29UNoXTi4RDR/f6xOTuVE/iGnFP7eAZ4ph+yMN0P
7TSuZAwemkb/tJwSJ1z8K7Hl/0ai/DsC5T7+DmSprRN84oA0Zi7ykVf3r7DTJtJIBCPKCkCgNDc9
vRU9premQ8gFsrNrIrX++xveh7XNbygVxYYpCdmAsvT7hcZ6kHd2EHChcCb3HQrd8jHQW4Quppd9
8qV+JIb+O9yQd2Ioo1OXGXMbXdw9BmpwIlVHnNZCbwgOIh3zc1aPj56O28WMc+tqZG7Hcp6LL6bJ
pAjNrWw66+T1xiveD/EQE1tQa6RcIayDnMDQ5pP79c/f3WbJU/wIhq0s4yOV9F/fv3SUZzVeT4OF
SmqPGwx7UZofsBYC55EMTNj1LmAOooe//wx3CwR+bCIfDYdUHtskOt66+xnIaXDKvJcATucCg67P
oyNm4Z7rRLu/v9Oc41P8/iNgJ4VdMseOSzTqdz9CV6DS4kwKQkmyYw1f3T7Lnll1mQqaIbCd1rzq
zptfaOaTCwHHA3VGOkZbLRszT27laPSrVJXx5uOvLST+m7T1Z7/+ZM38j5vFsQlH5DBAOqKU1t0j
SEXoBm2dpst6igW9pDQ/8Qz+cisbe7SLSULHbvvY9msND0BI2NsjIuppXdV6fKSadzfAkvRb86sg
UKOmy7z5+/f4Ry6xbcIF0g2DqyOglcfn7skx9YHw+Cklir49Gkx0SQYq3H1uB8a6NomkzXmOt4gS
kzUX8CsPO//ZE+mXTBujjdXr9QXpf33JTdoPY1kxcKaJD1qSc2vaS3JWizjZ4pmVB6UF665PNyVW
gne7LBP4YDG0sFjgLJhPvXU2rP5+dX/kVnN1xJ8aNjeJoq/wEYX+rwcht0ThQgAAp1irZ4WqQ/Pr
n7HXr2jNrv1Y7P1Yr3+1xsKogvhbqNKXDALQM62LTxJR7z+JNJTSBXeCziSRO9a9+56ZE7WC8pCB
xFSSeZrr2bKVYkKCg4POIW9oi+YFx+qodtM0ngVOkbSffnVhTi5x2/34+xcj5wDW3x4fEyWMMHlu
TJfB4/2CadCCSEMdeGkMc7h03cPUCAgVvSDjxScECQwX2RvaydJUc4rc7JtZJw8f7IYp0jY4RIut
RxeMaBF7OxKo9do3PdDSpLuYE5Nfa+r3xiiDVZARUVf0UXdFq1xiM9bStUlcUipLtF/4JN04GpcQ
TfAM6LG/B3n6yT3wcSn3l8q+rfOlsz4Zzt0TCIOQ0e3cbaMmgtTB/b433XJHIMJ0ZBSvPWl1/6tx
S3OXF6QuhLNg38aM/SEpcYbGWwoZMJ010gfT2Y+G7l3MkvbbEJk3pbuffV7rPqiWe9bijCFpJHHS
UvcrG8PXdGK3pDU5TI+5SxWqx91Nr6NpEcOJvnRdjJ+EkMfdODTEU8beseNwuTUQsBKU9DqMnvWW
t+CtDNsalsBRv1cyDOA5KvCAHnk8SJ3phMtim0wERaZ6SXpKQpu6JtcIsgrVAPqjhw9/cps0Nl2P
odinTRygaYHVlnT8goMNjqOJnekY9RnY0MxXmwpE+SYoM+BsJpA2H1XXyRpdWp+yBvoYBNE+Csdp
mXXgovU0ACtrWC9d3iWntu7eUyqVhRfgJGxcByGhFj6RbCsgC7p70A0FzfaRyVv/5GcOhBcZfnKn
6HfbF3ulIB1YKXfeU9g377avGl2gEmGQLmnjm1TjHhPkbyGntZx584+OFNalrvr06Hc8vRwHOQ2O
8kGQ5oHe/VeSauqWa/Kz7Oy7s41EjmHrum2yOAvjzx0kTiOXBq5LMlzeXoTWfdTGPDj20UZe98l3
cHdy+NjBiYB0OTTASFTm3baqTXHVmbwb+gQm3J5slh2qk5TIx/iptyLsFiNm378vRsbd6frjTZWB
c9DltMqOOC9W/1ql2yLqNItG9YLkTvMtZxax4qqjk5uP/ToVKGUixMhLp02DdwMQRR35/jJw3Ney
qYoTnez6GGbPpPpcKTN8EKMLt/VCgEaBdU6HElvmhKf77x9a/68PbQslTP7HLWPe3SxDK2vHYpS1
aIMCqITZPw5u2uykxOjqomxeWUNhb4qIMWszpsSRPcV6FX2yrfzxcynFqZ6DL4F53LX3u0rhRk3A
RDNcpoXuAHSyETmjvo6QwWHYnGcpbWcVh08ufb60f62o0rAM2+bEwG/mCsk5+PffSzk4RwsX7asF
N+/Rm7phTTEdwH7xka1o3fe8N6JdwPxlX0JGc+d/4ZOP8Me3P3+E+QMYijOndX/CtSCVE79EEmv4
HZ8W7r1CPPc25he9cbvTUGRr3QrgSAByso1u93/mrn//DHerBd+CZHZgCt1UUF9gv/3+LdTKrvpo
BKsptf6nx8R96ebtz8Rgzf37G90ddec3UmCtTW4ykqLl/Z0WjKFeGNWc12qTDRzHL62AGTDCbqka
9PrC5chbv0to9X9/3/+4QMvSLaFYglzXdO9CzHtB34ONhShdr2DaN19hosURk0D+9Mlb/cc1Eu5N
sagMg2JOv3uvxLMUjRsGt4X0x2VepsNV9Srah/5XkXavJoq6c1lH5s5PPmyTnnPJ6X0uNMcbv7UG
7nwZQIw0inTf03J7RDntuCerCDHv1AMGb8+HupL37TrOOxejT7olIMddFnooH+OkAUqAwBUU3cYn
W/vYUx6Mfgo3bYZels4si5GHEEXPBdzomln/zm5YG3jcKHbwgK28QMbfqkFg3PXlPiYIDGfD0M4Y
mys5PSNt0rh9LCX7omHgj8tzbVp7fpm81hbEfidAk2k4MfCvWFxUYk0XrUimT37Ru7qcOwmDjmUq
nlnak4S2/X7LZk3nFFEdBkuwHAauouHRrtDAds5L6qCudpkWLj75Yf9YKhDj8nQgAKcW/eMemoE3
QxZwotTLDslv/6VL2y+CP//9bf68fUxz3jvYK3VL/6PwjMIIqTYCd2KA2aOkbj77VjnivoNx23hr
0++WWp1fTCRQn1zgHyswX6lDdqyNLN7mm727ccNW2E4XI3QqNEK9XI2wvHDyLmytwzJ0DXHoWwuh
q/PZAnh3gJ9/SstQEtE2FTdb5t37TqMFm98AW4oYEkaWTbymlRS0KOnzH61mQEdlux19XFbiLCgZ
Hldut2mGAvtiiKBvCOrr338D/T++CmobNiEHzyyXfbctdBnutkgCkarqLMXwGK9KJI0HoY0uGDnn
Nkah2CeiTM4Bo+LFaKtuNfklE808Z0bqaWoDQewY9vYjuOfgEKfjtABD2+3+/kGN+cT/+/5l0p8w
HDqYRHvSL/r9MUhB1SECkD5nGwsfdwpFx3f64RdhQtUoBWBegjqLJuaQEYt6kSuwFSx/5XKKvPd1
QFjbsnI9Y5V5LZNRILujPefATkSjhpplkEINXy7UW/5VCxm2aP3936/gz+eYrxltkC7Qp3MpdyVN
miZF6+IrWJTV+EWfun1YG1ierOYL/xmhIuYn68afOwFZxjY1tEkp51rq7mbTI1QuXTBqYBmHj6eY
AcL/11NsWaxPHx0rR1AF/f67IBAaaIS2/jJ3cJ6Ofvt1xAgFEbDCEOqvESJlK184MTl+zNH+/pX+
xyXSUDL5Vrm+P6uuvmkcX+o0d9llDvNClYrw8PlC9ecvxz1nArDT6cfalKO/XyIjiLBuSoQ89uTL
A0hlDeFHkHtXpq4ZWZrNz//Xy7Lp6lD7cpdznnfuvlIVYOmJGpeBKOSihVYIENkkxaw+v7I/yhSL
BdhxLJ2WCxLj+3dq7HQM88jxFvSwsqeMacbHcVCzx4cg6M3N36/rP97NmXvalitYdClVfv8e0z4v
RzR9MwNv7K9tus5rGr3BQNxs4tTdJzeH8edqS38QYYfkvMvKZs53z78qFOr1MDSDxlsQ0LlI4G4t
U88g8LmIUG7NAUiVlesbL4M02IshuQxh8iOxxMWqvepUGzkdJTt7sCOdzdYu3rtengRC9dz1g/Ms
qRiSMd0YWW3d8saqF3//rv7cHPnEc41CK97VlXH34b2R0aNNCits+aRcU0HmrE5Tt/pQG5Pina6E
P1OhpbwBj/r0qP5f353luFQq9MzVH4vHTOHQkQhriy5qva09ivePQ1tmAQ+M3H6LFsPbiMp4Eojy
9yYIpUVvxj+KtpFXYqmcT37L+ynWXG1SMkgqNkMK+ceRxKOayqOSGfDEmH3f/oOKPTd9azvhiVhM
qQJJy88Nerj/1QXMxVP6GIfI7oKjWzfnuulauh2YE40JsJeZls0uEEF2LXTj6FNxXvlRMTOnLWUY
tte4c8dvula0G7K3SHHMigdrtvwEGFwPFZ0aM8gEevE4ewomejackPXDhIlg/febQP9j06O+ZmKB
ENplfAEC7/dbeMStC2azn4vsBu+xpddMHroVsF/zwfL1/VCk+oYUU6IbdfpylBYBymJ5wdEYPxpj
eC0a9/z3z2R8nFJ+24n5UPOBzWWmwsN1X/nXfo9fOuDWbHGO7TOgh4gKvzktUU8VtvgFPa0LTWl/
04eWs6AzqZ8AuwVZezVa9WhK90HBPdhBhAaEHAb5jTv9NczqGD4kIrDI+9pZVboahrx/koI8ahXJ
7IGGEoh9y/1BgoPxSB2L+xgxsorIPqonEAWi3xUjylnAfHDFHNnv0qpzOBLMUqcWX4VGfHafrWqP
KEPAWMsevdCu8Al8rxQJEyk71aUcevD1HXMHlkWk/51bPIyG/TPD235MNLCc3egetMkz1yQiqsX/
kHZmy20jW7p+lY66x27MQ0fvfUGCIimJlmTL4w1CnjDPM57+fKnap48IIohT1REVFeWS7QQSmStX
rvUPdgqML+y4eNRF9tGSTonVpMfKqQK3p79FJb3+CkcheSfHIfaolncqguaUBpb0CGsUDwS6TrTc
KbCqNF9U5P64vNr3WtFFt2ggPphSUf10+7K/mxxzuoVc7tylRbAHTg9rzJA/db30pUUP8akry/CJ
nv1vC803sEG3Sey02LGANzERcn3I697HRcMebpoEvLWhRQLJXHzu01aHzigAj3rn39pdlGwr2PEu
FC3YeUr7MUioMEvE14OUA3asx3j8GNQwEsZWfULi+1c54AFRYHd9qxZwXXTNQhRP1f3bwJCM28iJ
rQ3iYVDsuSc+qkL4ZMryn6nf5Me8rKutzNUfhWeUzvE3VK1KBw9vYF5g5PE91aQC4pl6gvYkPafZ
F7Oa0p0ZWdrJLtJHWwBT4g5rahwdvHsH8MKkaNKJy95N7Kv2tlZKed+g2HyK7BgN83w8tLH9C80/
86h3Ecki18eBDt/mVf46QiRTnTTjoReKIr7Vlt/80Y3BWd91cvUIEaCmZd9r+yIB2lcHZKFy1wVH
VRs6N6fmQIkUfG4aaD+kMgye5SBnpcLXvCtKXKbGqegetHA4esiQbK3GmZCg15BlaW3lQbOir5oz
Duj6IugIztJFYMK/s9u4/JRVHwMk0LcRxMmTXY3BjeK31aFMACvbCgrMzpTED3FSfzPSLH9wYvO3
aQT5U1OjHJw1D7VoshWZ/NtKQ+dkx9NnHYAgsG2Yakp9CpQBK44IgEKbo9k9yYdOtsYPCOHUkNW8
LQmyd/JGG7B5UH2TAifBRL1UN3550sI7aJzdo4IazWNaobRYgpLcTLYTHDRDiR9lB6ZL3UtrFZaL
bMKxKbbTm6FlSm42r7DUpAxICVtQE3Df8xUypTIAhhPKKoKpyXrz8uJIZDyRkVnkuzLNefE8b9IJ
r58K2VRJJ4Rj3ADqhvpCR6lVM6uDEwN2BBRQbjOqmO+GBrZtGbMejfBTZ2Q4UUvZy/U4PL+4Efmo
uygq4UDcoec9QDwCk8ryUIBC4AqNbQ8V8EjF84KCpr6HKQ2sdthN4fDx+rDzWWdYm0usSdWX1OoC
ThLZUghNn2EnxBn61Cb6irTEpnj4HpDx9cEUkem+PWoYDfy1Qw+Wo5+O4Cxj9JJQbWv8uzdd1uZ3
SNp696GCh5TcpqOb2WgcIAun7HMbLImqUaGRoPSuHMLzM1g8A3kHub8u7m7zrBWhgTbM8xZdsJ4u
U55SSvdzR/8z3/vPH8N/+b/yxz9fqv7Xf/PrH7SkKo69ZvbLfz3nKf/8t/gz//N7zv/Ev07hDxA1
+e/m6u/a/8rfvaS/6vlvOvubGf3fT+e+NC9nv9ihsdyMT+2vanz/q6Zd9PoUvIf4nf+/P/yPX69/
y/NY/PrnHz/yNmvE3+ZjWfjHv390/PnPPxSTzPY/3/79//6heIF//nF6SX6G3Ut98Ud+vdTNP/+w
tH9YJkKqig2Nh8vuH//RA9Pi/6v/MEXj0OJqKEqTGgsny6k/8KN/KLJpUHintUxz0bD4UQ0WlR9J
8j8sWWRZDvm2zg4HlPLH/320s0/4/z7pW0TNfPmK6harVuNRRApH4DgPGXUwwZVJQ9nVcAxp8qes
Rrgm/xDhKtN57Q5AmxzjZYSk/5s5+veDnA0826WvA7Nuga3zliaE2fOBs9gayqxrEGPRvzhDsJPl
FMQjSDoHKFuIA1ctuYVJk8PmIoskiYTfMuEGJXzZNRp/D1Nn5YlmO/nfT8QOojQt2vqznZzRDZmq
upRdvg5cqoZAaaK3od1mno6zPeCfFNldoDnp4/WR563kP0fmfks7zgQwoc4+AqyputDplLtqruxR
q2lTqOONtFPH/CXp7Y+e9NtWjJPi6yff6naZilajmRzaorkrVP+LBQprTEZ4xi7iXWTF7vXnm130
Xh9Pp6AFD9c2NVKx80+Fvl5HrRWpD5uMaiDhHdw0VE9yKSEHizixFO4mp1q5XS6uTO5MXMZBFAA1
m10skLlGuASRGDdGGKJKUTjuul0+Pib6l7zqNgFlR1DZyOaudeCW1sGbgeflIlqiDjToTnaLbuL2
VoCQT5qHxPpiGjSpSYr6Yngn6/bzACrx+kxfbApxfsPqEykDXXRVlHneHOAo3SbYd0gTEr/RVh2j
bZPDvp1gh+Eo9b8barbazaZU7ahhqKqBpeCHOzXmilZBtlD6lU9JjHt7ROrgGincciJTwDHFajp/
KzBVWEDSP3RJMrm4xngKpW6C8PP1N5q3TufjzEtFdtdqTmj4sjvpQOAogEUG6g1Tezdhl+erwwaf
+G1G3x2g4oaa3Yfr419sE/GaoJ5oGQDq5PZ5/ppk1sVggel3YW1St9iaHbqKIzpz2CBnJQhfRkfK
4XB91NcW1psE5M+3fjPsbHaBFCeOEuUEj1skSzeSNbno/0EWQppg09BLgisAg0uHHoTF79pmES91
MTr1DgXAIimQMQvjZkSX0tD4tlyQfXyKTFU7NOPwrlclPBukXWFCo8xA6n+LfvlmAxlw2ttafaSJ
cKMDfZaU9q7x10L54qegGE/N1QJm5syfiuVYwIlH47/+3sFwa5JgZ0n6oS7xI4yn23I4KrIH4l4L
EYOKD7SZblsNScok31OWf8S/8BTBfQNarX1c+V6Lz8YJDnQLGW7KZ+fLxAlGn6I3J674UtrXNP+c
YRhhFuOe2sMWeYmNAQjK0reQshBub7YTwvwjKG2HKRMoIsDBu+lnpa6VclR14VuCY3J4KNrf8CjP
n6yVkoECF8fQqGPC53U7Llj7bvrkFzi02O0dRsX3hmY/s6jf5+N48je45nFvgKGIvqyfGodRze5Z
sB+BYDfdwzQhUPNXzyI2GXgVKn70qDjvZ89oIzLcZ1OKtDAgfAv4TwzPoXGwkqNTJWbJitWTpq8t
qFmG/brJgAI78OvAXZIdnE8NXeTRH0Omxq+cYz1wHKTeB9H2betoW+XZvep0O7AKty2+v0qJa2bP
Yzjep2htbS8tH5O+HPc7tBF1RzzpmyPC7A3PyLsOw0qvOgxdvQ9t/73pNXehrfwIwxfgLhLjrixa
8X7zbW46GicT/VaakmLpvBk1xUSrciDGuoqEuiHG5YX3DIFzk3Iy4vzqSmGwUaTuJqibFezvYnyz
ZPDGokQOimf2wl3ScWNC+Qgxddze2+GuxlMXeV+IdbvCco5dhPkGwogl2AyeQB+9lUN5+QnAnZu2
qr7e8c5fvjRj27MCDw5Q1t1ZNv4R6biX1PA9eMQjpXkVNXCle33/+GF0pC8rk7+0+CwwydzwuNIC
DDkfPwkDrDpsxp/G9NAcx09qlRyaHLJPXuysdHgHx/vBy5Dch3HS5cV9SLu4zKq1L7G0CCw6fQ6x
gdg1X3q4THVKlEWyQD3stTYAeqsfLBTlUaF7DzT/vk6SeydI75FNXJuDWWnjdQMKzWT2vEa915pt
wMKSewNDF6JmDrcB4JMHQEbHvVQHC1GMEGaro4GYhGp5u0G5U83iGOFVfv1LLO09bBBAzNC3tLX5
UrTTopIzfLLcqIePkoa7wlZvkYNyNXPcKzwJ4tr6Ktp41tt7fXWugipIAN2htCHSqzd7D5z/0DsS
mVqZeTuRk6qytMO35SDuIj3yfNdfcg5X/HM8tjrXQoXbiCGO/DfjBZESqImEb2PoY+dQbyo9BZVy
l2fejSHZ6OOgZGfg7H2Af7/lfMN/xnlG4+sRc5SVR5nBsf58FAM0FB+eoDe/nWZaUBu5o0zuoJsg
wNNNmD7WSEzYtf8eTt2D3A/v2vg5bjPEN6LjyuhLa46+CJUrmfOQStL5RCjJJA1Jbk6wiW0Xw7g9
MPyjnf6Y8vSpVKGq6fG9R6FzkyKba0svY9R9l1p35SkWdh1b3+amD39Mp817/hSRHWEBAuzDhYoc
malrUDMH7+/GWEfRnkfyxNjK47DPAM6uDC1ecBb1z4aeBZ4qbsZ6TElfG6nbiZQ2yoNdYLZ7JMv0
VDupk3HbZf4pVMLbavheNO1z44wAQbRTFTkfdGW1arCwA5kKVSbFVmDIvKYwb9ZmbKuZjwzXvy9I
Q3SLmfmhqvRTxmfyFPtDnZon04EJHFP3xIxpsuJDjbqHN8Zbz2j3wMif4El+0Dvu9v1qMr70sSh2
CrAZj0kvfvaxpKgT5jGTW5f9zYhmHSIcLgvJjZ3gt+nvzO4xVPsbr109JBZHhjkkyCCyKAKej4wV
i+9j/cBirYL3Zhxu4sa7USQ8zEbz1nLqnYf4/O+hqn9cXyRLWSNcCIfPooNbBcpxPrAahGaoJ/ro
SpRbYzVEc7S76Yv+Bkb3dojMg2RETwbnt1FGWwzlcdR6QCBrJ+RCQllc4n8XJU71avN96qT32n5q
R4wMV28q4jlmi9mgDieasxTX+K/z55Scnhtv641M0Ia+EVI9yCjIpfLNkeOv8YSHZGUxuDI+9zWE
PCSL1WFt/S4sX7DgkAVUBS4TT3H+DFNdTHGik0Y1OvMhpzi50RbLvIM3tgeci11P8IftcC19XXx3
9gyvDbvp4uRWQI+mhUnSSMNnrwbmjfxSK8g6OiqFJH3baOOeMuV2opvuYBw10I65vkrmPBURySmp
ifQRWBlHy+zN8ZXrPQPrPkoM/k2JZU6fxk9OKd0nfXIY+zt8tzlL9E1laoeMe8Y4hO8lv10J6XPA
xZ+PgVQYlVgNWIk+C+lqPikBgGcOlNLe6kC4Tfw3IgWZgy4wEGmexo9WKW86h/0T+S9wfreJhbJb
gdixEn1rfUT06naH5KtboMcuOz+lrJGBXuIIPYJHG8uVlGPpNBblXoVSMcVSdZ78GRRnsxhGj2vA
Py6d/r42jJ3RlHAQe/OnGY8nafoY4YWEThOgUSXZBz7i1DqMZVSSkApd+ZALZ4IBGFKT8VyGtGrM
zoTIiMNewWLdVbIOFSEEn80U5Ro0XzulxBVPKl/8toVjpp1SOn4be8i+BSO92oTba6Kfmgwdy7D+
Oytc0IfZ4Ao4qPlZ3UclV0bfJzWDXQBzTxhK4rk12cDXJTKWkl3f8JCTXzxlCcBYPz74GBWszI7I
xeZBRnEMYjBoECoPs9wJbibk/5FlHpTpodTSe1srHq3MeTY96PgfoklPNxMCYzTtXyIk+jCpvXdi
7Zh0/hf0MFaqM2K0+dOoFPYFn5EIPT+Nkjb0VCfm9LFCnNmjbpdO9s+gsbaqnwqjdLfM5ZXjYGlI
GlBcV5hvkpbZadCg39LHKkTgXqdYbiG0TNU27emsK3tc1uC2qmuffiFJNMACU+YBhkKMET9/kxNU
hVNoCFZxACnWlyCQd8pgHPwm2GNa85DAOAIk9IQFORgqZr+2/bUtKpb8fJoB/ABFAnXi0M44f4DS
tielqXiAOrOLTRz7nwdswmCvQ0+W7i0jPuhm+JTjZjXq6J3l7b4dgi2cvqfh6/X1t3S+0BYCgSoK
rhebM88VtRsHicYjTk+F45boNmZWgmg0+lGHQbZdiko318dcKrsaFDwVEHqCXDa/L6ihOkqJxcEK
8e+DM9UPCobf0hYj1NL6bePDJuxUQBkI+ab9ythL0Uj0u8V1DCLsvGdTOnQJzQkoCNAJ1//dG/aH
vOnu6qa/6ywDjT/MyeiU0DEhE4Mn2uDCidh0jlLqoNl3hfS48kBLixGwsgVoG5a8fZGGOSYa0I5C
KR14jNwF7ye1huDo74ekejCj+iHDNagY02OmouEYriHxLxcA10Q6SaJpCHDSnm2/CKblUPjMR162
W2Ah2ZTcYgL/weuDry8xXeqwOKy88WVuwZDAaom7YMYv3jhBvikfI3VEvbd+Ueljwro9Opl5B+aZ
i9qtUfgwEKRtbGnwH6T7UF3NfZceASAiV1buanRMxSp5EwEABA2tl4BG0T3tICKvNgAaalxRJkOK
BDGN+mHAG2+iQK0bn6I+WbukieTxPASIOwkoY7CQ5Dja7FQEdAueo6AOQTVuL5JdC+esP+u68UHc
0PQiPSCOWfws1WiTmtomCMbN9S9xWSdA44wOs6AwEYjmNbpMthBGd/LB7dL0EFe4OPgxjovNpi7G
XU0Yvj7c5dZTZZJCTjnK7KTTYim+mfQ2hp9Nqj1wIaUyhr9zWQ97FN83CuWJ/9VQcxxNJ+d+UBUM
peJZjUw2MK3HJgu3stGvBbOlD+kgcGDAW6fpOC/05pqOzR1cK1fxWpZt9YQa6g0iP/kmKzk9KInI
W7ku0OqhFxqpuQ+k6ltUme9Am367/tZLe9kxmGGKHwY+zbNcgmpCKliNNI9CyP1Ofawm+zmwkad9
X3TfLN9HLHy1xrewlUieZMGqoQt+EUDqvLaGKSkw5A37m6ZjIWkIlNbSfal3u6n1biq8rzvpc8Hy
lZFJyEbv4/XXvswgCCU0R0xuDMTROaA055auNCnSfO3OHPJ9RM4YxF969XPD8WWPq2+88MVhOcIR
JcHm3wLs8XYd63WJ9WwZCqpV6mZWcGvlqLsiJNP9wnfmgHcT3hjZDb6bz5WJpImWvVeRVbr+0gvf
mrfmPsIL00qbt16sujO1PgfnCftiJ2v++6Tr7/QEc6Ei2NRAP40x/EpvbQUpuxAyCJgoNNCJErIq
s7CVlYiCQkDpXYNyiEafsCyMbaW1uww6rNn4f+MtqYtwRjDjJoT086nucgfQuDO8MvrdkAsn2iq7
1jTcGOJzlt7l9GyVMl47oS7PZFVkwOB4aBpRSpzdPaesoEQRpb3b0TNqh2dziKDcYIeDjxrMVszD
fPl9FlLIr/9GkITwTKXKoewg2M/nbyysq5s613vXBA5fqsl97zWbtg22ehCvtL+XlhD88le4Ifez
eV8xU2sHT040KCjRb3MkViV2jiyHx3oabnAu3gW9eWhxSbm+chdu9nC6VdlmHTm85bwrUDlZpOSO
1bsOVu8dhtXopJVlCUkp/wbp/T63XrQQVoDl74PU+dAr4FkU+/n6UywFDRATImbRmLhIQqayDn09
h12J9+4eh+5NZ2in0G42XtVtJ0fa4d+2cu9YnG9IerbYsWLPnn9atDnLIUt5757U16c3W+DhAxcz
0n3XsGhOam6Bgfj191xItlVBk4YijMYGS2u2oHoT71Aa8b2rOKlrd1648ZX64KmtG0v7WNTm42Lr
+0jIdWQAoVofrz/A0kRDUEbZg2Y/2Zb4+dtTv7PQWFUFjRUTaFipHEtjFtxkje+ad0OvrezdpQBF
XdEhswJbcREXgTnXTQUrjOJhsCsDoSmpnjAREtYXouFy/eUuMUdUlMFt26iRoTgE/fr87cAj26h6
ymzXYdzbJdTeX5ghvVDDbQE9jzFJjvPUm+rKSX8xqcBHDY56QWiVzVco4NmkhjltqxzEUaUoGGSY
W/w5uCs2d6YvIED9jr7XX33T1yFt3Qa6yiKe10uMHnS3Vo7I+Ek6wv1ptZfy4c7Jk3cpPYbCRlaq
nCq3HPBOHIc1qMxcvkh8UY1oyL1dgIM4e84nWi5DOTB7ygOokG4B5n4t3+GYUyGFXYXbwkx/j0P9
HVrYo23v41T67MnxT13YqoKzp0Rp3IXJ8FntvM31aXm9np3l8eK5SD2gxKOSAmbp/LlqyYx74ggY
HtX5GSSIuLR4dDYHZL3lrS5V9nZQm9FVsKXbOHa+VaJtpkYP+BXYm89BsneST7g23Nt98KQ68g9L
9jB2VZoTZIBDSAvPkznpJkfrNnWs32rRtA886zZL/R3n5Vr/5mLz8DKOEC8TdRiA6LMIhV+d3icN
oIU6wv0YwdspRTyx7m8GGUvbol+LTcvjgXQngRTlr9nuQfPWHGW5kt2o0U9l1d+E00sefBDdctEk
zZT6qHW4dCXPSRjtMKncYSvnVnWyTQb/Gcm3T4mprGQ4l/VTMQmgTMluaGeC1D7/on6IdGg7MAmx
/Fyi/od8TZTe8/R3YYy1a7/HauRGz7Vb09NOWb8bynangLHcXl9Zl8ekeA6NBj6XcyCN88CN3O/Y
NB7N8yJUcJRCNbNOT55XfyeY7jzsYCezuwOM/7Vu7Y9dDdIGl7IyXQnfr6S8+QIHwyDblAlAc8z3
vda0Xa8YAsup4WCZT/gyRvfGeIO/HgoCiv8RU473oVPdNn6xQ8/4qTA5tynEYxK+awb6NFxA2kJG
/9Z533HrH2Tzfe+Pp5do8j5WBm2Uzl7JbObE6tf4D/aBM5bpu0Sf4J5VFAiRA3GzJfSVu2FjhMbH
QA8/VzXOKWWMH50lNGVo0m5NOuNh5BQbQ6+PATk9WsQ7FQ96rUihniSHKm+/o1iP74Vk7arJw1cw
EWYAHJ5U1Vc+uwgYs/mmLkFlgk0BtHNeGPC1orD1hIagjihWWtpfETWVlOJkCNfEJv6aZ+qx6POt
M6TbMJSfK30Vu3P5CJYMfFdAByhPcME43wFjGSMzgA419Tnpo9pwYKcDRpUVQmr4TMCGaeN7iKND
hkebTNswWEmULk9VIqmAqxNOFarQ8wzR7FRJg4fMA4z6Bxu03ZTdG17/Lu4/42G2q3NyVaEAa/68
PvmXxyrjsvlJ0BSx2OfxKLBqXe548UDVIVjSiQyk+9j83hg+F8nU1cZVCKqYy/PPzZCAsijBoh54
0eZq+rjsMtQvXfRzfjTqcG+X8hNakY/BmH9FBjqf+ofe0A+jqQQrS+0y+qKdI04vKv4q9YvZXU4f
IPGECc70Jfc3bwp3TTvtka24LTq8EYClXZ/cS1SU+Kq8Jqv7lQIult2bTNDzC28Eiji5qu/9bDgq
dTRp8zIut4kJSAycdNuqxyiIn7SeQ7tpfnL3fll5iMX5JhUmMFisrPnaLvHJ6+3UGd1iKDemB8PJ
S+7HxnlvnJCC3tW4seX4LsTvr48rVs78M3OmgsVBfBMRuNlcj5IiGRrkZ9z9CNp0MRsVHWfrBeTB
zfWRFjcP0BfwjlytGG+WcKPmW6L0wBUDr5l4Y+GGt7Gc4numP+SYKDfJBmNM186Dr3z9r9fHXlhR
6EuS6At6ExnqbGjfi5uhmdi3vpG4o0bLviGLUX7LQOCU0jxcH00cxBdzinIBsUroCsyjhATPG1dh
ThQdMJVgP2B2B2+2vXMGKFXcZckkT+1aX3opRhAeaSGgLXB5cdSyaJgUPDXdyEOh21J+ZJL6Yicb
EGCfCk9x6wLnx/pLMCQHc5Bcf/B2TQ/6bejI555UpX6AwzJtW7Thr0/H0uSj7UkpmZlHZXAWtWOp
zlo97oEr0M/o++ah79VDUr4zSNfbdq0KtjT5gDg4W01qFSTl55s56LQxHDLadlbeHwEacSs4FV5x
kzvSAWzUJsZzpQRmc/0dl2IIPWQuIMhYihx1to8GVrMsS6wwFINvp7A5SnngDkggwpoWXBP7M57G
Bz1sqExN5aPcxLQPwpXNvLTFAMyQnZETiZ02e/mUlmDpNXh1NlXwAffrX5X/TRmDpxQpUku7kbMA
t26z2zSm+mNlAhbmnaKjQfSicYAA9CyIjhF1IXyOWPRhvO079PCGAX8UNJSsd76jHRJz+B4n3mcB
rffS5FteNr8GnBLNxuEbTfdBHR19LAnM4VGwgVae7qJwJjAH1JJASygItMzhKjkwpylzWIPgzQ5V
sem7+FfHgboZAYgMVnGbhtJGNSVafNkImMZZk05c2ARCHUNot8AvsOY3CrlSa/TaWzqrKW6mlv2z
j2nnTzcc67t4klYWwkJUJ1GgrgLKVAagP1uNZecNEMNpnvm6+dEwmmMSD++kSMEEV1mrmokPO4t2
dKuoHYnwClFhNhaqXlVfK4zVKI+FFtwLXKevhrdoIm5yEzD1ZLtagol29RGUpx2vJWVLC0/QRonr
cA3Bqp1v+KgI87T2ucrWCJQiEv+Ak80egvbWG0s3rod3TX6j0da4vqIWRhVsYCqFFK/As8522mDb
oY1YzOAOaf1gKG5vfECu+sbx+7tB/eq18XaYnJXbw9L2fqXW0UThn4tFhDQvMMayHdwAu/dW8e6x
eHuWuv5UpbeNckQG2UyAVmYIwP2Nt4UtQKWb+A03+3yOzazvuiqgl6QN43ZqvwzF7ZQp7uDrB1TF
NgGkib+XglLtho0Dj4N0f54weHqrTZLGl8UwSYqno1cHz13b7RS9OsbHyvvcTtIWLsPx+ssuHKQI
9AhgJguaQ2SWbPdK1aA4kxPK++g20LRbjWJ6MdkflKnFYiPeSGhRXB9y+csCuLAFl4YCx6x1o5hp
GlZDh/qBGt16sr9nvOcw07Ya0MOqgbgX6Tda+DPWgqfrQy++7ZuRZ287aHIqFSaRMeICGk2fbTp0
WPjUibEfRnmDge9KcWUhElLtZRXBEaXDO48Xg2+lntnT4ja6nipKe2vgamAIX2qTk0JbyasXIiE1
fRsQgVAXv6jyhmOlhLIlEC0Gpi8DiD0wnQMuQXW7vz6Rr8txFggpA9owA22bDznvCYVDYGQqbCK3
kcO9HCDjC9dt2ulRtB+qsHflarz1FFXQ54Z7wxq2pqTeloYBA7TqDkpb/B6weMeUCpPhsbDdfPrL
TTKSUhCDoN24W3G/moXqDoWIzBiZDPSeb0mI96DP9x7lErjBN3BF/8Z1WRVIItpyoIjR2ToPG100
hUki4ER+5N+gHX4/ydk31JC/CT9bk8ZscFNPn6aBS9X1b7G0qOk2cxhwlUK6fZZyqnZaWnkQknJa
WIlThh4IG+EEmMEsd6HU39TwrK4PuXQgoLTKSYieI63u+btOCNx6DsxTres36ggkpthbGX3Y8dsw
FBRMpkMKWfP6oEvviWwZTRRdodQ7rwv4iHCMBqAVV/NxLrcRN9SLh0ST3Uz1UAMe3ll84OtDLoYq
AVSiCoRQ5gWBqiobnIQM9m8Tg4qOoSNSZ5FaijHDZ8XHKBZfvM6qWMj2ytBLUww4C9wvdXYuOrOv
OiEe5uuYKBGm4r3ZgFPFr6YDaosQOdpZX6Yy2HjGSkdjKYDQQ4Evh6wAxcZ5fCzqzopCBu2K8FYU
fkl3NnGuuX+jxcry4eoA9fSVtDivewwTNtGJxlB9DrYZRFVmTJhGy1u19lai/uJUMhA3fiiSIA7P
d2ZS9X00jGwQARWQ4Y0WbY84HABmudky+Xw9/8uoreWlS9ckIdb7P+Oq5+P6RSpPicQtQYvuk/yr
ZDabUbY3WvQw6mybFGhpdjdC900fBP/w+tJd3C1Ye5AtorR2wT5rIk2OkDEZ3bJL7x2snOvGucfa
7T5o36sTjQU6rddHXN4sgD8E02wBloASPeLPLadrhw7yBi3dvRT7aFJUDwmW0YGlHWHo71Dm+6YV
fytdpHgNXkDcA4hK55M9xbUqWV1F1bCHQx3dYKK3L7JpHx9TO9m2Rb+JThBNV+5alzQKsYzp1gAc
hud0USjWpKRrgwwEWaEh8dtxGx0nCylfLXOx2ZPwot2orXoyUvWHQbfCR2NuSFJXdC7GNqs29ejt
uz459agS230dbbi8VNvC0mt0a70bvV1j4i6tC6EeL1B3CpyX2TwFJWYnCcQj17KmfeHLe2NK3W7q
92GVPRqWq+KffX1dLI5I11DgqvGWmN9ZfNDsjtOqg4vy6Y2C+V0Gm74hEzC6bzqDZ+EabWEp66Ji
7vBhaLZzYJyvBQSYcZQza2InzEu9QsK1xmN6tJ6DUDl4q4tg8QURZEH+HVeoCwQfSv1T3+s9tfDQ
uG2b9uhU2X2XlA/G3sjiHdrDK3ne4vuxwxiL1hj8nfP3q5rJsTDvxPfQOVXIz6ppuxXiDNn0kExr
IMml6ElCib6JUL25gOhTTY6gArFgggD+otIcK+JYZL7UNVZzxYOcWjeGsnbwLg0qFqdodNNAmp8O
HgYzETJkfEEDWrrqvw+q0EURcqN48i7PnE1aIdUHDen6Ul0cVljzUBtmS8/rOoZH27EOGBb10l1Y
xk8SkJegH/eCJZ/FyTeIJWbqrYTqxYMCKBuhhF4LTb7ZsTuNkW9gBzC4YatusaKJ/O/J9EFRYQzC
Uoe8SNejS9C6MzEsGv5GWoVcPZkcxRPu97NTKiuzOMpkDuLiB27wN73uEwocisZgJ+Me25E1Vv7S
JAtpblr1tHYv+s0F5iJqo3u8LaDbSiLXiA4Ud06lrN2m0schtjaD8bfSc2pDqHyKdYVU7PmeAb4B
D9oHlqmMzTFSobiAMk5zKKBB4k5ye4yS5Jti/0qn5K/3kMmU3wwttvOblkuc1o00dszwBB8oxt6I
rTqOuJ14u8SK+drmTkcnhzxI84+x5O8iqHfXF/YlAElk6yTroAZh/1wIRtlGp8q4v/L68sQw+C95
6ZHrtvUtFgwLMtvqYzP5j9Iq+3oxLaAiLuhHQqpqnlSOetVAEwMZmlvv4rxF3WT4VLXy57IqjwAy
bjMgwU6ORxrh8/PKa4tIP7+mCkcIuonaEjKoUEgMJh/ox+h9wC/wUbCLROrny95HpfhMP/chCrae
9nOYwi3b8+cY1vARqpU1sHBEEKkF9uq1hjbPTsY6wO+9wTBTNWgL1HRK0uw+871D6STbkB59Ua5h
sMSCnr06Q5ISiWYX1EnxSG9Wneyo6HZKEwk2+cYgJAPbbNO8i7L6sDLJ4ri5GIm7iuC5c/rNuxCJ
j/daWlGpk3GkqL2Ey/+00WuU/JA88aVirw6layJukLTRyrwu4DMsKqFCHpxGEEW72VEfOhLkrELh
LXVvW6bGLdCzzdDc9oX8axjsZ2f8mYcYSdnBe9BST01X3Hj29+sTsDjTFEEEKkponMz2t2NGykSV
C/C1EnxBUMdJTnkXv9Ml7ff1gRZXkWiaoquhczbOYliT2oo0oMns5rrXoUvLjHdOgmdc7NZNRInF
6jaIRv5V/K+AQYj0hn8LrPX8VEwqRcVXQ+2QC5H3orrhmeBekm6nWzGWGdF+RLhJJsW6/rYXx+Kf
41p05RG1pyw6S3NS2WhtPZJRi2jCnS/48nhV+GW40UuAUCbyOljV7+u6oE/eoDZnrC2uefQQD4CN
DgsM6KaQ1j/fQpXcw4vstM41U+Dc+bvcR6gJa+cYtSgjejaPWYm5XQlCKyaiK/HGTp5MUATX52H+
1V+fgicAvckCuyi1VeiOSnaIaEZp4gsISjjhiKjk+ljX/VEpjZuSysv1IS9i9uuYEGOEgDtHxnxb
9VpUO3mFvXwUh7cCszoaGFr7dzR2tol8sKOPfJeNpfzVBOzPcVEdFdsIQdBZMjKNFV1DlRkfELLQ
pmA3NdwYNWVjebhoIOZnI0LFXWl//X3nO/h1WJhXLHK0OInR5x+690o/s0Bsumpl3Ao5wzarH5r6
e9Cqa20N8QZvg6UYikIEzE5GuiyxqPg2a2Uyovqipi66o5uoLfbILjwLymmu/sx7+Q675btcrx60
vr6Py9Xa7Txe//kIEP8V1jaRZDbJUhNXlTb2vZv99OP+IAauVLIuRX5W2w9qgeR8rp+04NP1Sb6I
1a/jUqIE5KKR0xuz8MUy1bGGBxXsx/4mitNNn5R0zhLE779OSATTLtjKCDgaNLRNHAMolW65H6zs
6nn6OX+KWbSOVbsLIrXuX0n1r2yGctrncX/M88j1wUgI0T4BnVt5+8VZpzxBKkiufRG8YzjfhTZU
vSuiZwwQVeiGVYMO7qa5yVOcR1gMgTTs5SRbWXQLr6zRsaSyRxfisjYiF3gaxgagTQO/gqpBGTPc
buRMOzjmM97YGxKXlVqQmMTZKmdEgeMCwgWIbZZ8TLiwkxEGvZuMgKom/dS33Kmk3WQ5OytcC1eL
o6EwhIquwMzNQZotyZ+E+xegVEQRB9TIAx3NjgxL+U+Fs0ZeXZxM0KDomREYIeCcx4o2VIvA9wmN
rdoexRWmbPzdYIVbUAHIfyJ36pVf7OSvqjGybEnnSNxtoqNMwel8WCW36eGVEqcACN1YMY51rvDh
2pXdsRT5AVSIwjNYGcSSZs25SFIaa5LNztVj/+aVloGCTmmFt3HExdQAqmU020qSeGVp5dRZnFlk
mnSa+As8I2+MpryIka0Xwd9rvwmBqCRP7+GspbxsbMMjCNcENRdOVzoYnPLCG5nlOvuckuNLHeC/
3hWsd3jJt034bJntEV6TwM46fyurEJJo3PNR64PbNCtHp2SzuVfFvdto3c7I843AZ5Vh/hgN942+
LwLMO2mthJz0Vvx/ODuv3biRdl1fEQHmcMpmB7Vk2ZIl2dYJMU7MOfPq91P6sfZSs7nFPT8GMxjA
gKtJVn31hTd0JFiIUBanvLI2JlarT/7udyyugdEOo4Re4H9YE3n+XRtfQiU4xO3LmHsDxlkbAVBb
iwlvYwV01a/7gHFek6ibnFIjHm9FH7AHOCCg3Ani2saXAueFNsyOsQ6uFFkqv06fE1Pd2t8r9y9w
buF5Abz+GjnWl0NgwBXpvTaOjrnR733b2IU54vyF5M1G7vqxtI/IrhEuriAidf9FNs0PgH8EsFe2
KQcvDzIpLSyLnnTOgiWCRwQCHBTfzU5WvkVIxqbk8Lm9FT3WjpaA0gPHEQ21ZfSwy0Cv8rnrPU1p
d6IgDKkY7OOksTquJO2nZJg3cqqrEbGIWAhkg5HCcwg3v8U+n9UKr92eW4fx5JepoBbDViBWXSka
XL9/GuuvtPN3KVp4qXWDBqArm+MRTYh9aNluUGNGMHuQlDZ2/VUn5O1nwVAlmwYGC37s8v3bWQYu
MsJsLO8gFtg3lfq5i2/1vkfvHuoqFY38KhiNQhPp4xOwduCwhfuflZd8aHxmlNSMSG7F1FSQ3Kvg
jx9hU4gTROZJ9Wb9spJy8AEYfeP1w1R6udXCXImQfRmpXyL9pA23QnesGyifhr3Tho/+9A2tFxfH
s42O/9p9LIz+hFySsKVb1E16GkQDdp+9F3YguJHUEiCPiJSq9ttHJfEPH7/X1eVMHYUmTrSoky6/
qN/FozqMbU9D0cB+s9sVyK456oORp27ZbfXDV1eD8ovPlEjll1VpEtQZHqs8XBaHR6lFj8xQz+hP
geYl+VCcx48fbu3kih0Dhlb8Z/kNrakq1Clj0+Q902eIt2KWMbU/IAy4uP/uAgN1wXKr/756SgD/
izBFkCRuXL7TuGtqyRiUHqzXIdCefIRPwt8OHqoT6sDcSijsHWX9ODbOxt5ZTUAM5neQbaBVX80b
Ot+pUaDjfA4yfXdFP8U+enB0G7Dbu9Nex6b29FbfVfaWiMDK8SQtp18GqBPRa3mR+ZDf6FreoAQY
qLmbGNJeQhi2kSsADorbNvpZMAA+/rgre4lvShOckkBIbIsr812Pzq7ayFYraLaGUu06mEMYu+7D
9i6RTM/Xt+6+la0EKpmbF3wZoNVlQM4DfWza3Oi8XGIIFwIMF+lFbO6ETpZ2ZFi265R04xFXF0XX
hrIPXRWS9MtHtDp8Gx3QXt4ny2r3akSzBGWjgFK+HlEmlKrD74/f6doGYiT2NstgIEcn4XLF2urn
kcwG15z5pjd/CgxuyFWihQViXE+x/NRZwxG013+zLGAvxigA/6+CrR/ovTYGnBi5JwIxBRegBn9I
78b4m5TeMqxyxejRMv91b58bDb1HBkiKDVfoSt/Uie1Wam0ikqLOntDNrn1PHfoj7YObKb6zncZ1
frR9dWyTLfT/Wpyg7hCy98Lk7yr2ohxtz7nM5xXKNSKZ7RODsuSbg/EUDHu4aSOV5lMMihB10n8f
+HUaKbRDLRWw1xKpKbXaqNZ6Qiiuk72i5Wdu2FvElHsViEyyJdKzurHovmIOhFYj8/7FtWYngROP
YUl9AqO4DBzPDoBQw4hS5s9x8humhRJNx3nY5DeLHbuopsXEHlc0VJwF3/hyRxtTPwRwfGHjF9Le
CXDbmIWTRnQG2uAysxd63kIIUAQpCxW3/2Jng8EFBwX4iudf3AX0LEZTqmt2tmbsxI0XDSC+SOCN
8BsYEyT3DBQjgz1kyY02wlrLSH+/tIjZ7wKkmpu8cCCpnhAKDet259g/hq5wjQZZ5bY6j/KNCcrO
Lg4dGY7W3epw9jYeX3zWq7ePBiN3EnHlSkR8crqq0nXM8TLkqEwkAgopP/bRQUdEW48icD1emJ0F
wsSMzbNZ2c9d4d/Yxdagdi2SCiFtVD9oxdOpvHwXCnysvtSLzkvj/qGw+oNN3ThOJ9uZd0K+Oaow
nZDKrcdfSSLBudMJgF5P125ZII+alqS503ZIAapneRfJHbzfv0WTe7qD2QrHXg7bmzn5vfHaVwo1
tjrNf0MIF9D6uHxcoE0JOLWu8+LOOLUaTAYIpJX5NQjMUxS5LXv+n8xsd2OTnjJ5qyO8dtgvll/s
PK0tlCo2sdWZEuMsl4Cj4XU4QPDk+uAMn6eOS6xr3ArU2saDr+w3VhaTJNEfhgp++eBJ6Vjl0NAw
iwAelDlkTy7KGfJGtReiaFGCTqskHQCt7aPyafiaSQ/SvMUKF5tpselhU1C1kZ0w9HnjZ787eGnU
R3Md+503xv/Y9t8wNXdZRkNiM7qI93i1kCok0unCMERcvGc7GuTEkcbOk/jMQhze96Nzg0CTKrz+
OFQGx2zjDa9tLQX2kgp2mdO0RGVLeS2TkcS955Th3hgNV0jLwAA/9ZP9NHwfd1YdurnuDnF8In/7
urH8yolCcgV/S1Gz4I+9OMh2grZvmnKQE2nYo/ceTM5jUTQwnCvEqdCHtmv+R9Km3WBuLr4SRQC4
kC1AcKAsX9YTNcJqadKzeNWH38OmP3RS/GOM8gerch4Fehjv0X0/+64s5V98p73NMudOqS03mBXa
1QaeFu1t6Oj1Tuuwp+23ws11SkwPDpIJZARR0V3thyrQhx6bSM/kM9j6zkKvNGnCo49fQhdi/6cb
X/s2f/V9yC6m/RUrI/7sV5nO920gvYjwy4hloyi53qSkzUJsiRER3L5lzSdD9c5GTW28uvjREQSG
cDigSBRkr6qVnOMs2YoBqwuCHQWnIpqSS4rEMLFHHWVshPxBpPywvvaN4Qpko5E/9OpOSNSRfHiz
C9beZQaMApYYCPduHJ26ACgF9+PGrr0OS6J0+N+ftNi1CuPsyB+GxisbHZau6epqR+2L/ECFWyn+
VllT3VD6PwYYTZjf4xBFEEANqZmdNn7J9fkBNCya4dwBjOyuAIXJrJRmq9SIYRhujHx1U3a7OOdX
NGiuREj6FOVN40d7guhhY+3rVEysrYFxFcUM/14G5zafTalt1dpL88+G/KXr71AkUOxDHSnkBoir
hXd59Edytmji18cWBWp6OSSe0NSvGngB6G89ndvac5zYxU/WrQu6YzXP33+uhGNQQCk3PGw87fU2
ZFXGdVxHjB2uvNXAgJlKo2e1Z0f/8VZrcUcsgYUP2iHRToY/u5aOFw+74H9IBwOCDpojrG4J5xVE
hCDca+3W9bSCDaA9IGjsALdAXS4hkLoswVfzg9qTSD6rjGZyOLzZJo1YzYrCxySsi3WtIjm9TWms
Hxsv5/pAUMCApoJmTZi6mstPrWRMauTAugXWFbXwLHCkPajFq/gpGbIXvZIgOWO4Pp18kScJaJeU
b+qkiQr68gbF8By/ThGYSM6NRaLkJHU7NJVWe7HMWLV5qtN/ELxmwFq5rRAFD9yWkPU1Tva684Pd
8/FruI7XrE5EFFIRBIglskmVu9QvE7v2QhNgGY1N1ETH+t7ScjcCKvHxYm+4g6tnRQacCwxIF3Cj
y+OXyklQTlHUsPXrNz5GoTOJAr1mB9OxxTXLUc7SpzqgrVGjpp2eFEyL0VHfCobX6ZEBOVGAFGjK
MeNc/A7bmPSimOAfvobJ/EWCZ1sgqVBbAJtR7BROQwJF4MCPEimMhYZz70v7PmWY1Xl/N16KaEwt
Xgq/gv6RQKzidrPYAHZuZImfBJWn0dEGiuw29wow0Sx9sYM/Vpm4RVW5KdVieRN0iOh3rurGm6Yf
10kVr+TdrxCx5F3GOPQS9+9E/dF0d1OagNB97adHdubXGknd/KG2gXpKhifpsZf1/9LVHji7aEIA
8RN2KyhSiMP6bvUp95W5V6wSinW9Ey0fPcSZizFaFhk7FU1nEr6Drz5//OpXojIURoZ4JrJTdNTE
O3m3ajYFcV60RumF0TEdUdrh4wsRMOHoU0NwlJCsrc2Naf5KUUy7hcYWC4o51hKWZJe9BD6B2Gdb
36tT8DNKvCg8O/3kRnWJ8NjvqTwl82OC6VinWBvnfe0IggajFcF9BBN5WZ5w/xiBpJXcvjYIMOqS
8cnQX8UVIOrBqWF6V2Jzkr4ODOInE7lXoWRO0fbxq199C+x1QH9E4esbYAA0HmlxWr8BacQQr+13
ObcwvJOdUA8WIDFxQYpBHjryXolGZlxvNcrfuonLwwe/hkGSzo10JRAVO2luOmNUe4WiY+F1LgGw
AGTOv5TxZwt2vemfrOFXkUguOE3UaF+SpNll0337akq7QbPcKnoq0xHgy9aXWrm8SaWFvweoX4LU
oo4c9SyVbCjUnsNgoplf1eNsK4w5X0lbaxTQNr7HykUgEkRBCCRP4Sq6PAuM0KWhVIrKG/rqc+LM
jCdkoMV4Sf9UJ/3XPBuYOf7njhY5QsZN1Kg55ca4lxLrLismkiqfrsmgbP20lYTxjdzMO6S0oKq4
/Gm53ZZyNqqVV2vzcRhwk+SMisY3ltNeXwSu3kLC6d3B3OKSX+mYEZfEEBTtMOCxwoTucmmlq6x5
VOeKzn7rzk9xAYGv5CagSzsh5yYKz1EXsnLxzqGjITZr3KCvFwY3efm48YlW3oNo04o8AbAD9e/l
jxmdCaRlZZbeFIz7If06N6ObKurZ1qf7LqC3B/ooqvI709gijF7xpHgPYuKAPrNQTbiiHdXFhCVU
S3xWrdSDj4wi5DnFCSnEAAOogTBNlTGmxWLEE+AdGt07qwBXMz5qZrI3STIttKq7n1Jgelna39bV
4NI92goqK/c6EUXwokgphS765RsivW1UiHKl50B2Ycblas3ghgGIAPtL20n7Scf5Rio8Obrvzfpm
miDMRzRC8QiNmRhNurbVAV3JMi9+kbiC3l0xZjSiCz7ZXDEweh16P1iW2Ok5d15Nqp8WGpUIeOJd
cawn87Uh+VSK/2YfQwICLwiei7J7uY9rOc40P+J2b+vvc/kgtV7SvwoNvIZIMuJWL3ay+GoCiltJ
KdY45EEhbQxlqwRb+0Z0pZA4YR8DVVocKXnwsySWw8pr9YRb13muSXrjNL8vus940NzIY/RN/JKp
N3Zd9CpwNLafv1kZCM5lsNkfF8dmcQVAmeUuJtBC3lkaSUxGNIRzkXDGEQhuo11mw2JJVZ85yBFh
OGS/kdM1//amE7klzjQbVdpKnKdFTnVG6KUMWXazOtJvZUg51UJBuNd1RsKGW0H1QOp2ryeaF27y
pNYuXy4W5OloC+sQIEVN8m5XNrppSrOmlW+Ox471jxU0O4HaGjCKKmtzZ5cpGgt3Q1gcbKW64W3u
6nqDrLwCMIGDTgsApDCm61extc/mGg1Sp/BKGdJ7fAy72KvcaSaUAr9rzKcahg1DgV1ikpbp3V4A
iIXGgx9jOhn9LrPuRvHbrdtm5cTyswTjBFeTa63dhtkmxNOAE5u3N631TLfxjMA+Pifchg7dPboU
bRl5Y/fc6+ob7Yl5jrsddNe+ksDdsCkFguCKMV+jFDNKSV16mKDutLbdSVZ2bI5TnZwKvd2X3WMJ
1CbH1SvBUipi1r7lQb5Wp/MTGE+yWfA40xYbRZ2LkWQ/LT1d7d06z04iU5sxqR0rxKHgmJmRRF0q
HaK6uxd2yyVEho+vvZV4QZsTFiZ5upgniD9/t1edgnZnmUelJxcCidK9+dKPUrNTpy2M28pRvFhq
kWhoRW/5VspSTvetDoJPAnAj5I+dIdjnAQFx/vZvnw0PByafHAMghfTELp8tUTtrgrpZeKINJmig
qiIdUBHHXG/jtF2/RbGSiP/UWgJoc7lS1Oty1ltG8WZTAThTzP9ge++keOsAra70prpOMQflZLll
pDJJirYrvJwgEqrqeZrB/dOd14et5sXKlIenEh0k5luIZi1NOlO91NMmnwpvQFuTfKwZg6NtpOcS
OJrPpSEGuszy3cKS3I+/3ObSi21pjhGSM91QeE1TvzF454Lmew0+Tv7HGHW30VK3UJxdQMjYWFps
w8sLi6eG0SJ8yXDfMhZvuCqNWOmrssBxvGoO7US7yqrcbATOfGvFzl6x74f2mNT9vYEZusA12VF2
yjK6jThJblxfKyGCeaaAbXOHAVFfOjnIEvimAYNWD7BGO6Ir3WZ3UnTsUCUXFaVeSl5qIKsi4FUV
xtWb4yDRrFm+DprJAqkGnYDjdLm1kyJtbb/zOUTjV4fmdTVxYrlB4uRJj1KgsAyHoCeWRKuh21Jv
Wdvt+F+Jq1RswyUoxwj1oszQpPbqhBOskxJTp9JNdGUO2MZ3F991+aCg1kmcBFiecf7iQZPQGVTQ
mOhZUy6z66XmLPhMDcbfdGVEIumj+FwrRCt7p1ARjfEGmODqcVUNPCB1mGDAUJ4uwsjEFQCpCihO
0gf7kJcsGgeM8BUKgI+f9qorJlZCAAB7DFjy2rJFZ6ZWV2ixmXuNIR+xJvmiB3j7qFsQhasWEMsI
tRRQIbSgrqa18siwbsxYZhyZVYb5TWTauxTlql527gQopkI7TIu3MI/XhaVYlz4QKp+4il/d7UMT
lGHVWLmXSfrZ3Bdlw4S420WmtA9JvSXa7iqOPlUa75BhOg9hd0sGvw/VDifurWn51b0nfgyseeQ4
wV+iz3O5saQQGpkpSbmXB18cWGI5wTrIURF3s+zh/yPFWvu279dbXHt9RqESOD4P3zyigOnaHE8Q
E17lT0c54ak5qlbTuk62f6trxWAsjPZOsteKjW12nWTx7LS/QUfAH2AXLO78SisKBFeJ40asu8KM
Jc9ZXWvjB2WaC/zL0pM1pac5hRpS9sqXqQ9vUxm9/CLeEh9dO1wGMZ1GLPuenXH5Geq4zmlHcXPG
VKxNHu2FjW3IWe8LfeOxN5Zatv3Bvkw6KroFWxuXjibedQygRK873swHlPW1GEGhGEwjZVngVDni
TnFTF/QO0IfLMINhY7V5/o88IYig51+jpHoksGBlq72kVmvv/O/JNH3PQPfPobSzzHCj/391gYpv
jisrnQKBTrIXN0ao+I4x51xZsmTsBDSp6+IfU2f9ngus1bF4+jiUre8xph6i0yl0RhbrdWGTx10f
c0moHPMu2pctCsk4tKFpsK+4OIaCLjd7z3G+5l2w7030hbbgo9cXNU+NABfdG5B+pJuL6yOCgGP6
JmmDJL0KppVfH5pxdkUUtxEaMlFT8rPcDYw7Y0ReQfm68Rau2lfIuDF8hZqE5u+1h2mTRIWBTWUB
Brm7KVEiGRvLd+ciBoTn3+v+544hWO1rXhDOLx+vfd3mBVeJhA1aVSzOOFTs0XdFhMoYRSp6P/Oa
+heuMbQuyexBS0zBcFCl/hALrpDcHVJISoIhRTMG6P1eUBnzvgMNxjSIg0j369RXr1lgusXw5+Pf
eI3FfPuNaN4BnxYbczEDSWhQjzmGAJ5ocQopcdmBaQieRGroxEv6Tpi5Ct6ubiRY3myFhLX9gZY5
onsC/irOx+U7SueispuWdzRGz1hDuaLJKazf4rk7JLAbVMT3UB8/Bn54lO0Hqc4OH78BcQwu8hte
AEMgskgqFYKgdvkD2jCZktKw+AFatWMm+aBjnahh3/TxMqsP+n6dxYtWpyiQW7EOPYZyHlBqglQz
MF4YfJqGya5x8MiOXCclyIt2g7J1365+atH6YARq4ku9JCFqIB7CsNSZszDeq/ZFuu+0Q4vOX2uT
ztFMDrPfgzm7ZrblJLwSjJl0QZGGSMprXqIQq9bQewNPPepa5SAP4SlNDK8lD8nrZKP3uZJVMF9H
X1koaDJVWJw51Kcnk5BEXI/kz6JlH9A5oULjuHPd086I8o0V3y7r5Q6y6SYJ6BsaQOriy87+PFlh
hZWOWhU7hIXpuiY7q0eYBm3FGOirSmtVzJl1Bc/iwKdxEp0FpBzUsxjxRzpC4/pGvbaSYvIe/vdH
LaL/rIcFBRDbzaeL1IzdrpmeQo70iC/MG+wU+Xqn2lj0uj7lML1fdfH2taTMjFm8ikLOXcMGcEQ5
Pn9Tsu+JP7lwYN14Ll273dAaXl+XTBKNHjpGV+ieJE8UbIGRHKjk11wxTiYlqKAL6AOmsAwmfP2l
t0M4L1uYktUYD98FyUWa/yA6Fu/ZrPXODCRWnpmhB7zgHItsDBF8cmlHgVVMEG+HdmdNqPXIFBO1
smvjGxNK1VvZBA+4D/WTAfShiXoEWOmKM7j4OPhceaHb4ru8+5WL76LqbZzomiRMD/9hqlfIJ3VU
6RKgpxaBg2CI5Buq196oU+FmiczM82UXjCEyQ/7etyQBXh2lv0V2K/as4CnP8UZ2tJaw8RN11Cro
ETMjFgf73WVZTtAeOyPKvVLYuPEyZ9CydqJ+MjEBFeV0BFKlS1NPAIWE14tAME0jJ0vj5DEgyiNp
o+78f7w2IW1Jj4F58eK1ZXqGs52d5J79jMH2UTcZWwC9HMgoQVKJHyiOtqz1B8y8ZL/yUvh/s8x1
bYZHGouu4OgFlbmrjfvKSH60Ns3KQfb3artx8sQvuYxBFuZP7H4Mf0RbYBGD5FKrrMTUIlKNO9rL
nq4XB137rTtb1Jzr+MpCiFxDd1KEUvviM1VSPo64wEaelcrI8naejONeGKOLWTM0mHeDb21s3pWd
IaTpGR/RauHpluRLIzbtjkkJJj5m9ikCtheppteH1TGopsj1Lf8lLvV7O+q+JnX+4NAOafPhJFfh
TnqacgXfny0630rIF40/LG5oiqAysySRqHkTjmGS8ZMshnmTvE/K8DjN5Yvd6w/pKJ1MOTmlIXJN
CO0oqtso9T9+GHwNVPlXoLr+RIvO3sq1Vz4N7QTUObj2wBktJ7UVkjvFoA0RfN3IDbEL7ORsp4yP
bdV6RrbXpa0FV7+MwLhSxPJ5wJ5fntmut8Yu7uPII7jA+JvdzMZhk74fll9mDJoo9mlxhMcenFNr
GXtdtEdNo/8NgpzGR6AdlOCTNfRbudZ1TofyoIECvBAlQL51EZQ7SglJNaQQ2YzyLDf6t1iRf/XV
tzbI90XcPkVVdZCz4ozzaTANf8Dj/nBQRsL04BdSwR/H3rWXJMwbhYmjQFQsUfEggRoUPykn5Zmd
Gdb3mdQc2dCtm2FwHJY7vbS5F5NkZyrfnqu4uJnVWHabmGlDaOdHCsctYOhKYIP6hLg2DRikLukF
LT4cE5YB/WDkQ4v+JpXRmBXqfZX6rU4QcmmTgLOd1YBGW9UNpzu9n7/rDnY0hZLvpbi7GWr/c6Pf
NJr9YlJO1zJgakmjrob9QM8zUUE7bwHwV7Y3+G4I2MKrGWDA4qP2vTzKfWDzm0vtrsPjvq/m50nx
z4MKID3SflWTdVYy7a+jhw9plZ60B6Q7b9s6Zxg//W6bOt0V0xDCdDOOG994ZcPx2wA4QeSjmHnL
Et5dXlHXtlmCOILX+8pdEamfHitZvU+C8RmSyjfNgfqEGhRea5464r0QRz8y/WaQqz9IJ2+1xq86
0/T3hCQRgrqMzkC3XX7bFBnMSGqQjZtT5zlqwkcUOl+EQVrTfLZq7U6OU0T0EfOT/UcBtdp4FeKv
X9xEb/sKTB0Q16sEXDVSR87LGCcEOfMQJUISiQmziu0Fw8Mk+muhnBOF3JpKfJiqgLonuavt9mdn
hFus/evanzdBF9EyqDsoQBYdP5qrMEjaANlaVBPQcb7r7famMcPHeM6/yDotACe8t0M6b/kkvWy8
B/GXX70HhxmRwLiSQCzqygAolcyEAvU+5KEsLOIF4rRRcYdIugOZWIgZx1Q/RcYx17SNj7ByVEB9
6+ALhavL1XQfy83YlDKrhw9MVRekd3MxuE6OkUo87QeIiM2mRfxKdUkFTx8BNj09XX3ZR6TLXcoF
yvHeSNNA6KIkOV6QGECrweRWDjxW6yC6GezKUyZtPPBKdc3qAJREkmthr7NISzo9M//j5urgsOLa
flnDcrB6t+8Q8+0mjMo6E6ldvCkUufpHzoRYRM78f9qIBNdll+hj4GlOr0mgTRaBtW/iUTIyc/Bs
v/gC1OVhCFtP9vN9YNdnle4bME8A/0a9cctcY6U49QwuGCcIiAsl7uWpp4Oj1bJkD29Ap9kmxUyK
fZl9SujqBlh0gGj524TRV7UjKzWdx3ZGzdRgeBO2f/JS3UlBussbNeIo9PjDxi9V2v80tPFeiGp9
fDTWdqeDPaGQmRRyQYtArkhVN9uSg69xTU1EdBii+NwjKJFitIqupxEnGzHxuvXKy3m34iJPAY6i
1cAukNHSAfjSeetYNTB/2YDCRTr+r5+PuxMgB+00SMbLtp/ZmtIYZQgtxrgdFqp+LnT8MzMXjvdR
MZ07nVj88Ypr2/8NWc5Em2LlylW4jbN5UFp0O4Pmp4YYUp8oXO0R9M7+nL0qAWlXqn62yuK214tH
5mZ/P/4B4gUugh0wbkbDqLbgsiCLD/Du/rMl+NxqjqLmXERncrPbwAC8Y5Wn1CoOHy+1snsoEkFO
wfgCU7yc9GdV3szphDK4VcQ7obiAZ9S+MyUvqasvOA/U0RZqeKXGh0CLWxq5G11Cct3Lp5PVcQ77
kbfrwFhKGQlZ1U2e2PmuD9B0RJVdCYxTUfwMkqQlxZBeRqTZdji3uOxwd6TbO5c4eESmRmu1c/1M
N/Z1EbRuYP/59y8HwR4SEdFSvRrwhfnUlWDPB8/C2oKNclJ67VNF6yFokrNFrz1z/rUZpZjekf5T
mKEooF4NiIPeySTJJPKU+nykZL6rWv1cjomb+Okh1LeUoFeGmKwHNEcUXiy5ZJaHcovFb96TYGgv
eWwdcrW9GdT2oKEMVUz9fXRjDM9mtityeZfia61IsjtFFN4w0Dei7tql90aspnMuRD+X/i1tacvo
Xacj0swxOtTFfaq9NEH6MNo3WFKATlX3lW4dHan9ibHMv6/5yW7INs23ZueSSIDhlBEUFhlGocRn
IcsxS/j11jd6s0WUeNOyXJ7vNz1qcFlk39ZiSFiOfVQ0QorYSvIvTjXe1qa+r+36WTQ7JLs/qE78
GCvRSRvDG7XoP5Vt8NnghtWTQ5EWT1bj3zcQ0Nr4dymnGyijlejOxkMs+z8/zl7cuUA7wzz3B6R0
h2gf2t3BjyJQtRKIeRT883gjrRTX0/Jd2MJBENliEuwlr7MsCvpUFVozmRS/4UV9S99BOt9oPq2F
VNodYC4QkYUytMho4jotq2ZEMpCu22TpzGJa5qVAMBjPfhw0tlZafFzkG8IsbskWBVdUsMAcExdl
A2lrY+PVrcXud8+0HAAnATXBULJSX8BHR1FsUBDl1XrAHHTW4ORPKLd+/HArY1CcK0SjSpTf8O4W
wVvPSiaTCdptAr8iOniFGu8MpTvEqnOs4BDYf8fpTV8ynwDRcDdXWzIvqzuG/oiQ4qW9udRFGiJy
NidGjklE4ABI+qh0+203qbVzAKD1/y6z2DFdV+Qt3ssw1Ok7d+GfLnkBD0UP9RBtDpNW8lyhLQK1
FHVSANWLM1dnQdi3Fno5YsYhwPgWQ6O0kg6S9qltJ+a5PqIj/14PlbuGpBHtGgU+7RV3yunQGBh7
VGuirL/VMY8Vb7Obulstyl+lqPWcIN9JvX5We/tpYyOtvF6g48Q/gBL8s8wCoMD7tR+ZPLIQlYBL
wJBSUFz7FLvM7hmdpMe4/Fsn6UPjDN8yS++g6bhDNP6RpOmWjtRLqCffQ9XeqH1WPgVpJt0lAYVD
rl8c73e5FzrXVpWPFNwpA7bcmR5s6S5FdqGKjSdst63Yd5uq37h7rre0AE+TUivITVBfLxK+xO/o
wsSIUKlOf9CtF5VYP+X/fm7IMAm2GnUhjDV0TC4fzYjl0Zd0vQPu+NgNj06L7KD8LdE3JnjXX5Zl
QMKyn0T9umzzT5IG2ldVOg9EgttItVsWvxjFluOnqtx6pJVRlWgDEnNMUaYCart8psJWysGeK1Sy
p/heTmvyw+5udHxEDX93Fo2zwnHb6EUFuPHxBr4O8yxM5x5xAFq1KJZdLpxrVjX6PYJAXem7pgTM
anZcPT2km+3FlfcpXMkdUhOWUZYz/V7O1aBXESMplJt49AEEfm+KBwZjdZZt7MPrGwWzHiRRgQeK
sd8Si1sXOdjw2aHGThzYPr+1DKPsQXLt7hRlFbZZW0orawviBo7AAp0VoCWL00aDXW3mhAXH5NUO
Po/mjyD0ICoKf5v45eMvtrZXVMSJeaw3+pW8gMhpzqxj/GS3aBR/f639B6f7nbXnJDlUuKciydb9
+HjB61DChqRrQUSHFIIM5+UWCaWU1BswlKdXv6PxsUOqSsYrwD/5Obzw8G/jbyQ5KztFEA3EQdBE
YSV+0LvYFRt9m2ZmgFRT3DCZR9h8FFgl/6jNN7BRP366lVQA7QV0+enSWjpJ8+LoVZPklGWN9JeC
r3HuJMfcjJBSr09mRlEXH/yRjrth7GfDvs2i7n781Otf/pvfAOGarE6gWZexps1kO1MDZGTC6HFo
7/rRP4aZfLQi/2iomTs7yUEurYM8Jbe1ywxH3QJIrIQBKJfMCUWXCiWCxQbWJfqQdRx3Xp3nbpX+
bMuXsHqcmWl+/KRrn1ZsJu4JqiNmZZefNtdrTan8GeWp2t4FTXZTa8+KmRyyvDgUzdePF1spUIAu
8lFBttB/vIKZ+WMejUamoVBTWzsVqmCgPIz+6M7Ng1l9yWYNhe0fhU1TIvgB8zifs/2QD3vV/qXy
BYbT4PzQ1Wgj4r55Vl+WCshgEm2F1AJHatkJqqPEMHM94v6Kz3mvuErwBaIEdhBPg//SqHdAVdxU
Q8f+1LfP8/AaSIeu+u4Xn7BZ6+SHsnt46YvMHceDmR3lsnW16F6fNqu764kBL4/LAWUjQYVfJnPJ
YORdgiedNxq/lWJ4hB1yyILfdmLd+s6IHGpzO0NWluyXiYbhx19uJZ5erL3YJkMwNaUycVekuZia
tkerbxijPytteRghpATpFkhlfUWkUekiMcde0tB8ay6rzmdyjdGrWzPUos3gRgXytv2d0WD9Xsgb
+2B9RcC+qI8g0bXM/7Vat3sH/qqnh8ORfTh3z5jfHnt0nDPUP/zxz8fvdCWM807/d71FnJviuG7M
GhW0OSWg9doOzzuQhDNy0fG++B0ygBjzfz5ec+2uouuNDyjqQwqZ1CKUt+TmM4xdbiUV2zPtZ1Zq
N7Kf7Iz6l6Rph8HcG/IMxkU9bSy8tns1UREIHU0B970MNHoKQ0FCzNJTyXRlkE5jKcMQ+5sOgANK
9LDSnrk0kTS1MPPcasKsfVvtre0pirsraJvapE1MN5vVy9g105dceQ6db6Bt2/Q+1rb27krzi4hC
3xPuC7pKgD0uHzave9vK1bzz+vKzg2TJQA+iUV5DbZ8WN9l49HMe1gx3av+9Zthw1JL7SbvZeONr
+4tvjfw9uqHksYs3PiRaLENA6Txr/FKryi5qIgySoeW9JKqPY5fuyeWjaaLJ3bupL4sfBFFIQR2t
dM2T3dVuAJEvmza2/drNhkIakxd+GwPixbtJsU0N/JJsKVKeRAGUxB0jdQVY7ZYy+krfj8+AMRr8
H0quK3lHJZSCvGfSihHtr+ivYBOgCB4nEEhp+jNXLFovkx/HYaMGXelEi3VhC1Pk0+F9uwbf5UtO
pDbRGHB5h/2uK7DhJHhAdDqpw01unrsf3S8DmF1xlORXOqFFdCCdcp4cgAbyOTS9rdLzmk0LrIEL
A8QWWT75vn65HSVIQxI6o52nZrdj4CEv3RUz7gPhXZrLp8j6okKNapyfpjMfeljOqX3bIM3mYxGI
KGl5sDfRFmLFqyuXHqUChZWKeFl7tNRXOuJCpDditjxod+ZY3Y3EQVzdGjePsxtZvg+U5xqcTGxk
bixl5zRNXXN2Nm621XSTvSHqViRP0E++fDlNqJopJQsvJ0BxMmg8ORiYwz0mYebmReNi1ewZUrKz
uYM6pXa1cxlsHImrJIwuJXrGXHJC8Jaq8/In4LfOYCibWs/WdXAPrJtzFPVkJzMh2Kiir59XLIaY
E70ITiFuJ5eLTUHbBBV6Y14eehJNNOWb0/yp/LMzuUq6b8Cmha6FNbTOKEzeeNlvd+jFd18srl0u
rmIuH2BCwpMq5y56eLISVxC8a28Iv87Wpznc0bLd1bxt6YACQSR/Gux9mbpa+iDbu/k0qTFesz/a
eNhZgWupFFg+urXFLv+pJuEusmMYjsoJcsdBDb+U8+eqfUqch05O3U5Hu7lS3b54krXMxanj/3B2
Xkt2K0e6fhXFvocOvJkY6QILy/Vq70j2DYLcZMN7j6c/X7X2HHGZaBxNhKQQo8kuoFCVlZX5mxUm
zqs8TFfaXK6U6UHJ1oG1Tu1veie7Fam2gQbioLkBVnPYCVSuGW4gfAf9T4ysXCOxUH5CjcftYnqH
uza7a0AHfR7Ez2I480XwEoRzmEhnZQhcBTIpytsWS4sXwYQSKsH55IEloFWONgQBJDPXn4953qaE
bMwZTaOe5ATGwckKSSWpi2MJOUBRoRRofyG6BELDLcFvUi8rkrcYMZMp+BYaCxevC+9Lb4o3pjeO
hqZzMnSeJc7kFPaHOKKiBYLprzvvkqa71oqeRZcswZVEBfRkQR4NeLIg5bzm4h45jVdwREcwyM0W
OzQowjl/DiQcLdgWWHoLEb6FaT6LgWKa0QgV9R6OZ/mkOOukQc4BxbuWRuRawSErTBdh2pUAZAtt
OVl9T5l8w0w9ZUCFTwhPjcO6WkoULs75b89xktvX8lg6hcZz+DOwXkw8NaTeyqFfTzLiQtKIr+ns
lQsh7wO7djrxgEBEZu9w7TqNeVOjyVUema3XV9/a5ql2dm3y7KerSX+S7K3d/erJC7nWxG3kGdvG
d/1qrYybpNoC0xYEMWupSHV+D+SDUFQRwFxqRpyUJ8HJKWcHtQ2KRuNGqXeWtXOmg1kjc/G13Ekz
10M3CVyokFTMs9bT7Nta9orItb8U2rWxtQbEqVbVT2NYOf6jlu4/Xy8f97uzGfv3432k9r9lFUWN
h0EfUfaJQ6+a10a2wWetvo/TVX1XT+hybMZqHdvsy+vsWgZD0+js2MNc7OZ8f503bqK5qLm38jpU
QACsdgAAnOFBsRbixwes9uxBiVXoBgKrgj95PI9ZHKf+rDCPyqSvbWYtRCwKxswrXoo/4wDOvT1m
e0fGAtBSPPqT63FQ96nTFVBt6q/I3bnYm7id/17HyXYuv6Crta56UmhDukvMd0OGqGDtUtqo5k0Z
VfTwvUi2d/ZQ7IwUVXoU80ixsTxQnU3u5zsARHvLeCAHWEnqW9vP9EK+oqXYlC9Jpd9HsrwB7pZg
bRp16a6VlO+Yngpte1W4FL7GiVdN5iHsXuL82TT3cUgBwLjRsy3a7W4iXYdSte7AvfvyfSC/d9p9
xEIG35FgpZ2KF6muCjL+wppfwiLZpFq911KAPAgvcyB9vkzMS2FF+cg+gV5QKjgJoYbjB+NYqBwZ
4ik3zffgUD0Yw6ZEG4rT8RB3uxmsL1Q6daeYwNrozKyHcaUHSLysYGRU6pXSrJzufo/7iRwnbqig
b5X/ZIGvDWMTkc3We3af9qDctG/ZZmqJTWuH4/ndvPavJekWDk88rmodHRSPYo9qbMv4ULZ3vr1B
GS19VG6rjXMflqCMu1e46n28XZiEs/ue2MoAvslsBb7xdK/olTQEWqW33tQV6/xrl9/baCX+CO6k
bw27pLOwVP3uU1kaWVQPmX1Q6r2ir/V0V4EF6W6tdm+Yr2HxNXU2VdTCbVs1jaePpVvSvK62Ur6e
AnVV59QHWiAceye8U6Fqz4pHPjPrGxjTGCS8hsbGajQXwdzgCWyJcWfFP4fhkHe3gbPKXrLym+oM
q0SpNlVwa/jYVSWEQFpBIFbuNH87ovqnBoFXdD8BMF5HwVK74dJEgc4AiIoUMffykzrjJKuFb6sD
2SBkLCpybMlgLUwI3Lx5A0O8cOhdGo42GLk2/SjKbSc3kSTTlFiyckrX4bjmcC86cycsDhLrXYvp
iyVL4HfjwvkO2glaG+0vmpIn2b3TJ6E0yGnrlZD5pvJNyLUIpdvP19vSKCcRb8S/o6LzSHkhJPro
zvU8vk1KvZSsnF2dWdVkRvBUqWCc3+gzNPqCMhVQxe6lhP3vwP2ZCaMjpWklGQ/Z/OwEd70goHOM
KxOkpXG4BeSx1msucu1Sx/xSpkg9lwwRkQtYLaeK3g4U2djIEc/mektwGVT7SkIFNbd/pPHXsFc9
LpWBr3iVo6z89uHzST+vZaH9wDFDY0KwToh1x+eMT9JshrHGZX6oXJG7CZSiIOar/rsPSCINkVUD
TlDUT5+PfCFjorAClBzjTQR6ThdVNzhZH8dUQO2INBiRQRV9mUTLVybk1OKn4xndUif34svSZGLn
8JWp4J0ssWTqMvKouIE6hJ1r+CJYYcIvROSqQutQ1JHYAtivtQuL+9JXpnJA0Z6AKhu0eo/nObKL
WcYhgNdNvpTGz1Ryp+ZFzLMVP8vtnR3C6pLAUOKsJiVLVdkLd+MPkC7AEBQCzhxwzMkwRyrfiBA7
vpv0d6ko36AQaPRvhlUtveqF6wC0W0o3OGR+iD8fv2qJ8rOdxBAAYqD3Vp3t1GpjKDO20HeCYNc0
qChasFPRX/18SV36vsLkh9QT1wK6pSdZeJpYztA5Vu2hNLUy+zehCm8JDHj4SjD5UMpR3oRQzsK4
Ih04SdaOxj1JF/AiVjsYk9zAkZof6p+tfq0MW8d4w3rV9Wc8c5n3KFsJHl+AVcTnw18InELaiv4T
8Yx++8kdqB2UeigoNdKDNvftpO/K4Zs/RksvKVbo6UuihcRlWhc8o1MiWJ5EOVGkJVLor1P3aFBq
TLjBhnHu9Xq3wftnYyKfrLZ3Qls8D4JNO9quKT9+/rYXai8AMdhD9G65dVKSPF5eqQQxRZnQ8zMp
K8TI8+ioSxr1l4Js3W4eRNGtN9za0d3R5h5mSN6wJB17Hrt4BFwiBOeDzOi0FW/4RWGltl56gkml
IZooSABVBhkyIu9D86Iro6s5XaD+nu/i41FP0gwcg+skEvKkaZntMDBArgBddX0HTvm6KvP7hXk+
38aC5Q0Yhfoyh8NHYfi3q5JiJ1kWJjA9fWzlMSV261pZ9Q0Mv9TGR2FVN7hI4Y4ckl4tDK2dLTWy
TYFTgeZMD+BUBcnoxoZoRR9udq5MVLVigFfoJnRqdp2XqCUL82twZTpLMAaRKXTEzXnJNfk8zTp6
iNNtlZRRGcZGWHuyHGBFiRJuZOxk6Dwqvuv+DP5rycvwvOUBjwJpGuwTEE2hjil2+m9TXvVVm2vK
VHmVUqyTANCgKXux1u6tSloL8atSCPNK2FwYuluoktcN+X2bprsQA0ltiad84S4vmJ+ovLLSRf/w
JKyR9wxJHY6V1xshhf7CbfvY+5GC7s3ROgsaQIZcjwNktI1+I5yfxDkq9IJNrOxw/vGy7G4AVtSh
G2yPaD+YGkDLu6LD5q10QbJ61Ik+XzofYu7HUYpHBSuN1D6qjtT7jqcwG2x7UqYW9dMxXsPRQ2ED
wjqFByFA79iQM/XArZGkUe1uHcydm8r3wi8i2ufdd32+7Tgy7PZ57LFQ7K7iACUQqA2ielOH4ZWZ
4AqoVnvJrpfCqwhbZw9Ol0ugJbhHnKqWVzhKqr2FSmqevPlk8yYadwNC0Ei0CuEKs9nOKHcOPFfa
LeXEF7Y6tXNb5rYnpLJOz03U8DtT0irWHXFMJIFCviWZjVVZbtUMZQcNW8K825jNQki7FMyPRj5Z
YngRdvRJ68qLJix00BQQgihCOEaMbulXdsbbk4XypwgzHhUKv/Xz8yVz3uES3RMBmAXYf0GtqDO1
WmrrvvS0AeqYuA4A8sydYVN0yU6mmKhTS2+TaZugXmE8L4x+PveMjn8YMBkBtT4lefRJkRdWrBLV
JXPTzDvjXpqFn2a8ipObzt9hq7dtyn7z+bDnwe14VHHY/xZp0gZipjkpJT0EvnJ30/xiiyhGs0+L
xOusBdj6hez3eLiTwAYseNRKjZec1dAFLuNOIeIoeMKjh9sjycs6E/qfQcJn9l8Ebunz1738jT/S
FnjsJsio4/et4nzGRFtG6pW7axM/q8FGTjIvTe0VfO7QSD/saXvFv5apGi8MLibzeGvz9r8NfnLH
aqMphp04s8DotijAFNBXyLQbx6dpnElUSYjm4jPjG3CVNvouzNAcx5Izr5bC44UMmUcBDmZBEoWo
eVqetQIcj/t2EnLZyQp0eDe/FHOPNF6+GyJhtf4cZg2hcAkidX7rBiehovMOZwp00Kl5LL0WQI0z
imBzUG3r+dccOm4FKBOe0EKJ98LK5monrtNoGop89fhLh1aBOGrcogWG3ZAa1aup0rEpp+tVbils
XiXzj4XPex65OSCRGaIvTLKCDNnxiGZpBRUWBQWkgnFjkIdA0NyO/e2IH6451a4xUgejQx1uit5+
+XzwC28rsLXUnEiHzyXrs9pXMtAAuYfZz65Mu5vQd1FYCvGtHorofax/fT7ehaVMS4kPCdALJtRp
bynT1TTQMjv3ZLJfeULaKKgXjvCPL3SyXYALQnNBRhf04BnmgiMhtnP07CR93EwaatCxcRPmxg2k
vs2UfkEFZYekN/RW+0WIs5qZ/RSNDbXJ4oej9z+rJJhpPZm65yemFzi4g9m3gZ18SwyECLp5M4XO
sz/0PzqMYVZNFe8Mo69dG0lGD4DLJoqlAOEN9aEP//x89s7NQTSk84HswdOmbncmQRZKcd5ZQ5Zj
SGIiGtSvVee6LCnjc6pTNxX5U6O3q1aOqLun7mjcg/RzB/X7wnNc2I5Qh6mBkXAiSHlKYtQwzIbK
hlScBGpobrNd6AdPdRVdmUN/qNO7aehdW0G9eMyuBRNHBGfoMtvGbA8l9xxLbRa++sWpERRS4gMa
s5Q2j3dRjCY4yDvU86aAbUMJPR3J+Kfc1QayAVTaIJ+hK0E3Lc6hGhSuEG7MJnUbyIv2chfOZBq3
/36Wkyumr4dqqMB+QkuEfHskcSzCbw3qCmaYXpt+ewiIzhEO9XawiLe5tMMEc4ZIwv+C3DueB9Jn
JA/SqPBaZMqmLNjo+bAZMAQqpZ3oXAtHJ/1bERhk29rHUZGP5WaWg6UPIlKv021IY5FlqlDzMo2T
M7sY4RLP05QDfYJMaRxotVLCT1DYMj7U3Eqzd2dTpq6BlQniSeO4W1ill56AmKqjqigwHacg5mBO
lXlsCgT75DuLmoKC9pQQ8Z/QxEVmZOVj92CMwTq1gq26M/Cd+PwBLu0Sh9IsVQaF1OxUaUjJ9MjQ
EoOoENLE1uD248EZc2dp4/I/HooSDvAVHZ3nD5rl8VcfaqlsUVXKPV+V95Ydbh3E2LUm4BRb+K7n
tQsEcamcCM0KaKWnNdC5lGOrjeHP+LrsppN9C6XsxrF+pv6hQZ1S1uL7oc/+c8AMo3L8Gwo2PmgP
npyRHNe021oFrTobbrE+buewOtBEyqSrLouunLxe5U6/jfNs7bfRjSYZ+6gbFl79XJ9GfEUg+EIK
BjrX6f26SAIr72eoktKoeF3+M26MPdchvM+lTW7UdBLZZdOjraR7bU7WyD1Jirzt7BkhsHlXRNmX
zxfYhXQM/jIrG64eDSTwA8efPUfzW8pl1EOcprsiyfDQxIGTqH9UpJsaxyTE0iwDhbBJ3n4+9vni
Zmhh0SiEQzgBTmJcNNWFVc4qMAkOnEEhS3HurSpEqi26/3ykSyuO4w5+J+o7eKCJbf7bXaMptQCn
S1pjUdjs0UP4klvTO5bJXtf0kttadrQe5mKph3t5bn8bVjselk5dKCdCAxI8TEWVorzK1OR2sOsE
+EHt9U5z7cvBYbB1ltu4+fydz2WzWGq0U8hABUb/7DofG2qsGjV6bWW7r9pyn03FD4D7G8nP/wz7
aWewyOObRA2/KTiyUdg71EV9PZuKO7lp+dYV2ePnT3SeKQqqvC2OfIRyONuOpyNOm1qZIiJoONZX
ynRwOuSBUtxQKE33ckFoNxZi2sXv/tuI4ue/ffdiaAyzKgHiqNUt6rDPkpW+SvWfgw92OY1vgpqM
w/pf7ah/D3patesm0F7FzGs2phdBh4+yaTslNH+nYCtZ5aqPok0bhze2Eyy87uVPzkLnrKJZyrFx
/L59khiW34fgf9JxaxbQLpr2uspAmUQ2Pj/mVZLlm1StV01ZYEpqu5Y1eVr5CmbjJ+71t9xanrTC
WAi9H5qcx+e4UEZmm9NcJASfbnTbGBNf8uHYjYZ0HUR96CagU33zPiidclXmTb6dI6AiBer2pF1R
5ewr/7qG6+WogTfXwZcoMLE394uW62vx0sydiZtTukft6+ccS6tJbe6gEH2+XC/kgx+CzrTqBMoe
F4bj2bSrRMdInl69A/Z4tF/Kzm3tbQDu1spo7gw/yrG9tRQ0Gw8J5pYxDdo0dH4sPMX53e74KU7O
rTBpC6io3K9gbq35Xu7X5sE3YLkk0KrQlrWieR3r6a0cxEsR5FKAFpUKeLh0NNBzPp6AxBrttCqw
Aqjcpqi3aWC8d/JEgzIo7oIu3Q+asxlkey0HDUWL8YsvO5tQ2UnNi6JBYcsX4sfFeCqOToynhaT3
aTV4VPIG9DtKtnUK3I7B0gSYs5qF2yogejnlc1o790NnhzRdwv+UPSdKY6gQIIViY+V6eiec9Mgx
w45ULJCnbW3LkquXzdVstBsnaW41uwgXcoVL4RItAoUysrDNPJWNU+XB0mpbo7c1ancYdW0Ks3vy
DeMGz8CdNE2PTZDvP19sIrM/3ai/D3lyIoMX0ayJKj/6quy9ONx0SrYKcmuNkskG1aOFKb1QlBPl
RvjUwqDX4apxvMBofI9l4yhU4QNjj6i3OyPgK/fKISShBj1We0lTuLjDvNdYHCdTCggtHJau+/r5
ZQvJdjoM0GdZ6Wd9xVabhkzFucQz0LxMtW5rSfFNXwCiHsxol2pcvrqMvCx97dpoF5fht0nrvlBO
xT+S7l8oKX9WMsXyiHaYX+uVl1Qp8Hd7frXSamNprY2vQPQ1Nr6OKkiistv00/A110b4yJkNFlSf
rksLIJrVhM9pGmuglHI6PmN9Hcf6Ns2GlVamO6M07lE1Ht3PP/q5mhXUFlHw52Tm1DgTkfNxAxyG
MRUlgfDtJpqtVzvOtmbjIIEu251r+cDb7Olb3LcHJRh2SaeuezXYN2E6g/vWm1X8WLYZIjBkVb5S
rXbZEOzkcVjIF88DMvAFWXBN+FB8pdPjzY/mUpUSJfYmbdo2coOqVPI4h9pdmtfQj+Xma/5DUqp1
mCXvwVT9MLXg+4TV0hwtmXuc7U3xJCgjcCyQM5PEHi/cKO1a3S55EmtwvKru9q2m3qGL7Mpdtarm
5Krx/YVT9GxviiFhd3Ksc4vhTDoeUvX9sO9zK/Z8uB/cB/yi3mR9u0nseGc6S3N96QVBqAgyKbKG
gO2PR4tVe86jXo69RHnLaICOVUvX8dVp7/rvQ7tQ0hPnyFHY4dVQd+GgYSiBjTkerEequooqVI41
9VWfA2ziWlcqmvXn6/z8+BDD0OJAsYu3whL2eJjGGBQD66/Em6zmKmlbkJxAnmB4amn/mOOtFqtw
febkplGUp4Wxz45SxqYjyAsSybmCnuS+ddjKVTYBQQ01nI/j6RCrydWYWl+jXLkzjOzGhrrCbegw
FfZKElhxLbmpxv6OW+outHw6nGG3tJ8uPhT9PsqomGSQnR1PiNpnQS01YeKlcXoVNbcTYAq5R420
s9exD9Fp7va5X11PuuM60uCmDpXQabxP5RlyyVSCXLMWRGvO2yRiokD4scS5rHHeHj+T1WRpaEoS
DtRys47N+lpSx62t0RUIzfsZSqflyyvu8ej2zwcUqJYqb+drkboyimfwGylocxgej5+XisFVsYy9
kQZzMZdryb83BnlhLZ7PPJwBwcInmYHIqJ2MMk6OUaojvWy5fO3Kx9LmFjrfYIizWVh3Z0cbZQ1w
DERhQDNAc07WnVxLeogqYYTVYeHWdJkz6bUefNfGigTKe7u27ls/XBj1PHgwqBBHNjjThZPV8RwW
Sh8bhWxFXm4CEm8aoYLpylK2QxnskOmWK/sLuZKYr+MIwogwa0CGQrI/q2pPuRbJRRARj6t5L5q3
klo+qP68yczoJuv9hSPzQigB7ETewYWG/XzGgG/QMiyM1I+BvYsrCUrzpnzAI+2+Gqz1xBZqnWrt
6HUARsJ4XfimYgucvixaqkIEX7SzTk3CZtQnu6Q2Y/QHfS8DtK778p2c0L2u5uvQVoEwNxtdmw+R
mrhz1YGk7JKFfXp2s2ZdCbUB+D2srTMesBz1eZDLPEM4VW7NgTfZ3ZOdmrdWZK9x+/mROONDUi8k
jJdGhTzHTUTgZxn8eGGlNT+Qa85AqEfwbWa3GtUvmME9taHtlaF8n2Xza++/fz7hF0c1SJBws7XP
TTqLTtVCYkbsNfm74dfrKB9fFXV8iDMbv9/xETvk23CRfnHhI4OJJTRwXp1TxkIwqIbtM8FdbW+U
1PHGfn61uYhmEh9W716s+Mfnr3mOhOCAEiq2gK5MuDynx0HoJKTdFSAeardXSefcoOsci3MHZQd9
r7X98yQ32wGKT5C89zI5iBIOD3n9vzgD0FNXeHmTNi1PdHItQMoyC9sYjmCGppMujw/1bP40i+RG
0oaHsJexMtZvWewvoxJ/H50lk64LZxDjmwJJT5mW2uhJdFbthrxoILubk3JlGPPKKHZI32x6t/L9
bVniOIm8sIk7GEjXpdAiXu5kd5MLCb9QGlHnDbrMceIa+iyZF1nKkIwPZXLtYAIZmemNEmh3SmRv
MjX02s5asy9vZL9x0eHYSOGSosbFBSF6Hyx7rr5ndkGGZJRWWEzk2/K0Q3MwL8MdZadbFbHhWmv2
SScDy7PXYV5dB4XzOgMmLrktfr4uz3nYrEsLsCW7AJ1tzrHjXd+EqMcHodD7nuu1lk732OR5JZqI
wqs3iaZdk81PiW9+0yobVHFfbWrzUNorrQo8vcBmQ/7TSOU3Xc1R6je0VcKv6OZ5ITZ9NNlPPxzJ
ORxkYdXA6Xf8mFMVZWi3+aFnVs5dFRkPUTbcN6p52wfjbQhqMRnUADR76Bm5ImPUaWBrTyPELZz6
T7uRQaUUB5JHfD7L5q6XytshKh/jLL/JnWaDq856Gvnad07rP0pK8UvvfMudpuygmEiw2CBfs1B/
Njlz11KX3OZqRaGK1pUdOUuWehcOePqj6NnTMgDOffqqCnXV0myxIhA40GIAVhxUawNPq7qGIx+5
LaDjzxfBhQOeYxbOCWpwDsyTkzwmwDEgz21u5F3xayqSB5PIVNXxI7eJ+2G2Fuog520aseSgVeNt
BHkWFa/jb5nqQ5JAmcV4I9Ae+rT5bjmj187drtB6hPphoMWdvm2haARY2BVT/jy2KuyFSoGhjDRq
wsqs8cr4fBIuHERUzXkawYIh8ziZhKjwi9i2sANJFIn185Zk5ZWU1euuQv2rr9c+5MF6iYR1cfvB
kkACkAqJuH0fz4UqhWk9YpPjNdFwJZX+O8LXwC6zr31m1nz16a3TZlcdzavazjatP67a0FxneC0E
bbcT/9USHc5zpZoCUgjagE5tgfOV5H0+PZp4ktMdSLGUEg4Pe64ANORtE1I4jLx+upWt4d6mJ+zE
fr3yJ0U+aOkbFcwXu2qbm7byYVHWzstkIYhZG7BvOgeaaiChI5uUnuU8j3MXrsNO8gG2RPwdGeZR
YcETjzR4VhI687kthC7xYEh8Lbty5hh6ZDv/tLJpM+Xqrqi+fP5+l3adA61AyA0DtD9lGldRUito
I7MHeLeQo8EzkvmLnmWvSVccYHpzWA7m5vNBL6W69Ab/PepJJQD79kprijHyoLZjrnWP8PwVSD1/
LFeDg+AFzo5WuRBLL52Bv495suRiaY5Rn0I0YpLTmyiRqOAECwms2MFna8WgjCLSWDKek0MFPfmm
sgNeS0G8JFCVt6LNVrafP/pt/Z8dYJSrkLBDgxB+HgU2wCUnY9WFmgEszUUC6RMehpssr59mqf5S
xcPNUMzXmIRfjYFzJdnlfT9Uj4ai3mlqsZq0Jzp1rjqoG2Tt95ld3sS6eq2O4ZWigIf/jz71X8/p
fEipk9TTKT3e6aaRShY9D1KP6SbSrxT7R11fVda+M351NOY52sL++fMxP9xh/v0dzsc8OTW1MpDG
Towp50T0qLzNC2Pr/JkWxUaW+hswerjKlGp+SPVwHaUV/fDyNpwfZ+VmpKGmpvg8+MomKeDORTc1
Cg6N/m4kKiJa4z2Q5YXHvXAOiXY5cg7IIKIVfPIp86buEmmiPDBP9fUUjg+TLx3qIU8gZKf2ei7n
e1ut7E1Vy9/1wLnTUMbRDDdJk01XjDtHKx81fGawBlO1NR4qD6FVRauqcPq1XKjbuile66seWYzY
w/hL450/f4HjGMJ0Q4mnnQB+TvgSIuJ8/ImLfJqmqqUeEJEzPEXSEyZfyBUoK7LAlR1b3ufDGeLz
HX3ek/HEkfZbB7bPfaMcbZ9KetbAJp5fAMNfD0FJ5RuAoCpV4HHngzxHuev44Pbzon80SzQCfPQB
IozHAjl47OXwQaMog2rxNg5ehm7yRjR5hPFCjP1dF4LAC0NwSZOH8Z4192tf6w92iRVIDAVgVkGL
2U/B+GWy6i/mGH6Lb9tW9jpp2EZB+m3Q29vMbBWvaBAyMeX+uR90H2d5ru9NXn/vYF10NU6imXmV
UcHoG56275YEKPWzb4OqOQkunpFgKcmsTpKOGUUXaPhO5Dm5symrcGNFgwe3ApGnVW7dMVHrce4h
sdeHMlSuQ02/fW6BqHRDeTfI+MPnVvdiyBOmytnDGPQQ2X2EaakLhBosZvOpDKa7GN/XqHb1Debb
q06h+EmLZxrfJxK4TDqEUn4TtvVB8fMbDT+4aXIO2Ch5SiV7TWltq2Lf4zIAYXM3TMpmUnejNi0U
c45D879CAtLKH5AUQDmnJTh9jPXOkVgzwQxuNkBNcHrI5J929/PzxXnS+Pgr9rCXRYNXaFmdHG0a
/mF9olI1mhv4NFe6Yq1CLIusvNmUcvToTNeTat+12LfUtvNkSsmbA4/8bbRvpd5LsxQvDe2q8m3N
LTR0aAYFlOKSm8ZJ0+N/HpK8lxMPpY3Tun+VtLo5jwmVFiD4ctx+MZvqKUupwI5IP+s+vBIzdfXu
dkLLE8R2nmx8ubz1pWqBo/FRVzray3BzMRcm/aCYiKHISf0cLFiQFz7HWFWN95JebRp6vUb5NOjl
r0w2DqWj3+p5sLdgD0yT5goKB+SurTbY+6zTbrr2LZ1fi6FGa8C61SblC1Yx3aSulL676vUWLUb1
QO7PLaKFfN+hDZTQiXyTC+ObqnX3chKszCBbaaMDOSPY2sG0U2vzVo9SdyYtrySvsL/Vw6qRILUq
0tro8EZIyitjSj3xZ1DtayV7lWwJ12llrQ7UC4ONVpcIQXaego4YQKGt1iQPcl0/Vl31INhl82B9
U+f+PhjCb8GUPhUxogna8Ob0S7eOs2ApJpgQjeuWsGY8bTHbeuLXk8lZWA0zdujXjrSagZsO3Vqr
riOo0MV8H2cIVDzLBSI6+b/23f/5c/yv4Fdx/69P2fzzv/nzn0U51VEQtid//OdN9GddNMV7+9/i
n/2/v3b8j/65/VXcfs9+NZ/+peci4z+nf+Xo1zL6X0/nfW+/H/1hnbdROz10v+rp8VfTpe3HI/Ae
4m/+//7wb78+fsvzVP76xx9/Fl3eit8WREX+x18/2v/8xx9AUn4LHOL3//VD8Y7/+OO5CIqzv/7r
e9P+4w/l75RAkXe1iR0ykoii0j38Ej+R5L9DXKN4RTynJi00PP74W17Ubci/Uv4OmBPvJEoFEH4U
ceNqik78yPw7lFLuLhQ5wPJT37X/+J/3Pvp+//6ef8u77L5APKoRv/jo9BXWhOxXOoYoTyGjDN38
+PQ1ND81bJo65BPufG0c7P2w0TfzTeAtsSsWhzrJHbVJ7aeZobgV751DsJZW4wrz1dv4aulCujiU
2Ea/5RShJA2q4P3q22CXb7LtxP6v1+qm3abbMl3Kik8u3WdzeJLxdWjJUe/ESmqDndk22RpbfVNv
m91vS+qvT/f7p4KJf+Fb0f0EmwosVMgNHr9VZVs1NeZ3WZ2NYKeFtbyeLLwkiwhpokyWJm/OonG+
mUKUN7hyFoWyy0cA6GQpzXw7c/9YmUCmYC9lxlobGpCjUuFc97xggPZV3cB4LNqfilUVXhKF1iul
qg4IuZHsHAs52srWATWlRUmyKtt3zlyFGFf3tbQJpslfS03hb8wqrK5aGribUR/NQzykSKSApfeG
FgeLxoZS4DeooEyN4nhx2acHI6AJwy4hpgVDsoba1O8Q4GYRqn350GNjuInsCv2a2dF+RZOkoCSa
Q6DIdX9LY0tzM58qjC4F1W3fzS0aRNK8tscY0RZJL5/NUo3uM2f+ZZq546aK3l7J5Wxeze1QXUtA
pLa+ps3XuZWMN6qvhoeBOk3i6u2Q7fk/KtYlVhrdaYFMFyWpx6ugM4zRlZtGvlPJ4ct1NkTTt7TO
yvlBHWiEvOjZGHX3VS6DZ7OVNm1vZiXNR+xCGif7HoOs09ZG7+BtASZdMV9KdAjeHS3FAa9CmzDY
9BDcxnWtYUqUukS+bFjnRaloaw3t38K1c90q9qWh9MnONALJgiE1SvlXZo5+odPiiOIqJYJmWzOW
8i+dH0rTGmR3zSnhdxJljbCpf0jk2tVGB7nxrseJo7lMfxA9SJ00iaII2FvhPJ9jF9p0StVdI0qC
kVHtV36PgGMia/dTVOb+Sq+s7jlVDAB7csctfD1WWbSdKzoB0JCLrG9+KgHuO9Q1U/sudSZkAIs+
2UwO9txGaFGmRRPHQhrNVwCt9dHNHOd++iDpbfMeJE23CaLOV6gn5cW93ubBoTMz593ooupKC5Vp
PftBKbmFqWJ5YWj0ANRByQq3ylXtJQ6M6dUMdbSiQjPJnwtJqHjoPRpVploF9ipWG7z4qqI2EA6i
ebhFPzaR+bx1eOvkA+jmMjeMp2yU+rukU4pin6rqNK1KR0JjKZaHl643zEPVJ/5XSkagtucav+sC
BbMGCz63qiqNjriRvFpynMNi7KxDCWfgVx53w48iS/2XUoZrnPZRGLgaPRXWfZVuuzxo90GpAVWR
ZyFFBCJhNSN0WqEYkHN3jdXwJaoa2QKhOSSNO9Awj9H2jKYfcWj0eysn8ruzLJgoZmNLGX5LNjzR
OMrGby2QDs/pp/RbNoz1o9lE6MTOdlG7k1pNihdE+ZQjAG+MmMBJ8tbRy2kXOb6+NrOuTt0BSv63
Wkqd2o3R8Vz3umTfDlWp7wbt/7J3HsmRJGl7vspcIIahxTZUCiQyoYHCJgyFqg6tddyIC16A27kY
n+jq3wbIKlZO04wLmnHR1gJd8BAe7v693ysyIH69njgyxwaiEFPDL2tUQvNKhG1cYWCfV4+iEFUv
jZmIt41uLo+zJEzAlVLc3teQDWM7jpLaCRehdzCkFjuMtbTsUBQTdGArMTFeEbVqdDNxTEtbGPp5
O2alcQpzS/8yS5bwjKW7+pLpmSHiYRjGR9pImo+woacfQs6jvqTljjJXxue9jp+qORPu5ZFaij5p
tHxfxb7OJKSCR9RYFnpi0CF3j4iPVByjDSZCIcISUwUz7oZNIcjRvVgN1fskjdZ7kkSLX7J5D27V
ys3b1EnjTY6xjYUeXmuum4CAqJH4Jrcyivwm00v1Vuejvio5B28LCbewOBTF20UwsUGr2mA79nK0
GWtp8iZFna6aXGuvAuw1vxqzHl7JStV81bJavR2wZun/MHJtuNE6Y7yKEQ4cxwqhHVMnciYQpmNj
LoqXaHP3Pe2C+pYQRNXthznwW0hz3xaOCJu+TonDDSCVpVIj3+uDYu1kkpz8ehoXgG2plXy5rmJb
m2Pzvo3K6Hkpjf4uD9HJsvgGyj7q+ua+b8T6RVBy9TWW1Jiy1Gr3LbEeR3FQg/2MdO2qnCzzuogG
i5DEPN1WuTzcIfrKr2dlqr50hfWu8iHDGRM6soDDfNolZtCIGAy0GXrnQUH8IKOOK2cDOkqnqmZp
L9qgPzQi/zQnluEqjaociTctH5SEHjhebVF9ncRlzyJRW++zNuSkJMPBLpEYZN3VYgXs3AXGiK6a
GnFkD6szXc4AGJfiyYgxQvwcFiYmb3DeDHRP2rSdBlMZ+fcs32ZhfiBVWfNwwA+u1aYSPFaFmqMO
55GdloahZ+G05mhL11QbAe+sq05D8VfIsXXQpLzwRisZZciAXU9CdUtyr4Ay4KUAqLabWlfetKaT
Fz5TbcadAKfjWyHXmscRz2u77aJlX9BlCu1QEtrnZoz0rTaG7VbS8v5WHVDsGRESebPTs+Mkicsm
qCPE9KWyqpyNb1orCVvoPdYXvPoqONjw1zZzK+DLyrxfDoqmRn5lTNmd2XQtVmihLNskfJJGEeYt
hOsCeL8yxOiuFYMIk2M93itTqD+2YRPC2Azq01Kak+6oWoHVfi4VwpU6BNr3MR6VFjv+QT+UEgs7
IqYpzrxQpG9nV3D32m06Rhi2pUuvhk7ddvJT3S7x1mpaYPqB/ta3KM4tYSuEkfFXt/f/QtVzqr4X
913z/Xt3/Vb9P1HXcDL+b/9VP/xU19y/FV35D0q0f/33f8z/uGn+9T+K93g1AP1RNP2ojPgNP0od
45/0AMixwLfqz7jVtZb4Uero/ARRDZ1Z6IlUret5/b8qnX+SfG1RINGvglSgrj3TvyodCqTV7IEm
GxWShO8AFe/fqnW0T+fnVU0F/WeNGllHpFe8/vxDVdBzXDFy4wuuaqO7fAMFUziG2vm+29auID/E
N6LbbC7VIn/mPf0bE/lrVJhAtMlxS6HQ+jxqClFBmvQvFa1BhBc2PmO2hXJVUL6X7UOWfuVct4/U
zJvwE0ynrxTtfosDbKA0x6arcOBqyWY+GeGdkLwpBhuT1jmDsq3l7tVIcaUkS6rWiAXH6DDKvYLE
3x6Jd81XNnfThn7vUL+p8+Tn6HeHRXXlIPcVq7gtdGWnQUsNAQIB77EJV/tL7YK1zvr3va/qaEK4
gaQIQcNBDTz88713IyDd0jQ2/Bc7G27NGSB7utMSxa2IXO7znrgXw87ocOvWXkG7YVWXuAFncPyP
SwAsYQYy/2BrfL4EnXigeJAbMpwyN1xFJRP545NhD9a1NV2scT8Dk3/d8IfRzgDaQl5okOAdrm5A
PkGKEVBfwUqwcaCJPLm0Nac9UTSlX+e7Dx/mL6rDcyYG94l+ixlGLCqZWfhIf77PnFKkiafeHobI
S6vuDryKJnvs5uFw0+V7HXFuMWxqkQio6N2K/pCw7Pz9JZyLeH66hLM6GEWmwomoB0sYvX5f7Gaq
HGe8jrfk7LrxPnAx6fEa3Z4PyVXniS606+/xven9/jJ+fuE8COykWDDIGv/phUtCY1kNQhyJGrgJ
tvMycibHJIejefX2+6H4jT9N8M+Dnb3vpofgXre9PQnTfdJGW7EQj+yaV1qm8im+jIF23Rar7dbk
BRTBeoQ0XK1gJz0qNV4m87NYY7uaZ0j+YXmY+OvlKva9D9FwLWSzZyYLwDI14PDVFOJDoZMcW+he
jdVRB7UwL6OdUX4ZxxSe5jEwTDuuYpRsVzKYCi72SvCmS6EjdbdF0NvxKgo2xn06kq+SS5u6ETY5
yKZRKM5s1ujW0dPHozNItWtk2maqInfB3IfOOGRQgWScA15be0WSfDVVPDybt3o6PXJEdtQ/hagS
4qPKKzoMlORiK0Wxlxa6XWOjlFoPButUQ561lVieoH5r++9zkdpyId9ZJQaHYmDX6XRTGNGuZlVb
OGBJmrAdgNGNZtrNfWurYXebVfiAWDdxBMNNIWEw2sIgJNjQnvQ3dZqcOqhsHNE2aU6JNKf0STKn
wr9xJlgpeJ/pzauroYdAFiAlIanXRywN6M5bXzNpNRhoD4Nl+tpsHCVlBMU2cFJ6DSfJUQT9RU8x
6hAqZ06/TnHoiJJkpyaelxSbTaw6HHbtOXhbvayDDBMI+RnWnjsvum0m8a4v9KcOODnEzd2Kc18q
5V3MSa6eDGfAnSwSkxsRH8uyr7dCJV2r0nC99PJBLQO3odUZBX+EVekYElBfdjVZjIVZ1JhJflPn
+NUMuTcs4lYux++YRJKDqMgOVA2cRVBmZISxBV8kFemsyLE5El4XbCqmsiB/KXTh3dq5McESqhy1
1O6wptoXWfSUJaHfmha29xE+tavCS+CoRZ4l2HNWxtdSrjwsQ7nJTc1NO82fFl7o2iuH00tX3bUq
rCxCqA7xi9RmPgQCIt8fLUF1i1j1YqhhozF4aaryyu7bcM8GV47hZiGVcZIdSBhOqdJIqq3rFCfe
gv+W04Wh8tRCy0+FiA1Oc7KRXUNS7gdIrNnwnivGSa6mvVSqjoUyalGx99Mt/AECLNiG6yiibK8U
vAgkv4AjrubwqknDIpITAxacGMXKl2mwkcoFsi46uZT4WXPUpT+s9mnOrX2kVKceEsA0PegoOCeM
n1iXnUm/yc1dzYNOMVEW9HgniBXi/+4q6FKnCsJ9PA686OhGM3JSBPKtiVFxX2wj80qYRAiyJ9Qi
dpXfDTMIj9bjCp9i0t7dNeAtrTWEtjYaT72SHFudSF2olekwbUPyVISCVTXoYJT010IR7Kp03DRV
8TIk5ZdeSx7jNfhA651Cewsk8RTI+SMuXQAEi0No5kaLrutMonhY04ASXxnT7Zyne4RXtqC9hJl6
EphkY5O/Dcl0qsfcNTO8o+fioGvNk2p128mYnNW2CH8HtzXJ8KijTQXhLtbrfRspbjo1Ph1z9vvY
SxSwMzlzkNsmvXbE1flxECZWs0OXsSNIONJE76EgeXUl+Oj1tnP53WJxakVsP1J7JKxitR+N4quU
jMaolGwTm/FWEJ0yVJ2xXzbLdOxqIAqd40ZwAu+iU0791R6S5g06lycztYLHQnpppOAmboODZaY8
G92ulHgziUA2XeopaCvK3LTVSXDUIdzOWuX1eYLr1kU25xl6vO6aq58IJFYZwRAnxM8btxgBtxVg
UJpNeqcTOTh0s+Dm9WG4gr5ceZOHTdBjMm1Jb+bm1W1/AVg+19hxBXiKKZy/YbTBTDyPNUyWdszS
6mvrCafpgX36gTQgYnqcxJu3lPy/3zN/3p5lFA0rWQxuPELks9tVo6UUlfF9StgFgQOLh5roy7Bs
nWK8ZNciXxprbad/OPCjnkgKY3xPYnv2LF/39A0+Nd76kFtP8Stfusqd2Ol4xBgpH/LdHNu6b2xC
p7m+hN6ftyTWh6ytkdhk/K3hsOf3zcltUMbhm4ya3WxvilCkdz/Y8pBgi7ns9IK8RSTDYq2hxL+k
E/2zA/z5HC7DOF2VlKg8aBSf1SAtvdWk11/XKRZeBa+LT+QoLo2kLOIzWLr6oXfpB38NXcUW981L
8xh/E19G2Ct26F88I6+D/e5izvpAeqDV6qL9dTG1k7jxZvR1n8bupW7p+n5/N9LZmRihEFRI7RUo
60jtQxc5tiW3OAkeadN4gx4bJ9oT/pPYzXV0QYt38ZGfHYYbGZsEzHWRhXPqJ0rlqp9t7QWJ7qbZ
FrMXHIxj/Zg7a2kw+6htrjANvOk28y72L1FsflEbfH79ZzWQlhtFOOs8B8VvnfwW2nzs6DanPx+D
mv7q4hv++VTMeHQ8V3a6wuKyLnkfvjuS3lJdC16Da8vFbtiTXKT5cF9DL3WUTbK18OK/qTaXbvM8
aeTPT4zGKH9XoYawoH0eVjJKhf7V2+iIDhkeTnVfpc6Os43pkpph3P61pF3Bo8Z2U9nVl9bRn6td
+ruotgjypD9PLPbn8Ue9CwyjZHxzMxwq2o6xM/rFkTARV7jcTv3laJjkrSa/qx3P2UPOg2zCgfW1
9SZXcoFsdcd0VVv0C0/v7PH50tM9Y5mspS13h8MS7pugOKAZn+8uKidxVH+sIfE2NZzEN10O1m57
E1ypXwvnUpjZ+vvOP96P452VVvUYNpKgvSbaoR5AT4jdvChnuTTE2V6UFo26GPor7rm0NW31iTaL
29n6fXKcD52T3UIau+QYcWnIsy1JEvpOLPkU6TDe1k9gtqx/5JdozrIJwZ+q28sL7hmJaX1zn4vU
s9tcqszUzbLnhFHs5LcW5ZeDSOdYO5H7Lt8H9zhGCKkt7SVH33a4C70GOLle2PZ/MX3WiyDwFxQI
tuu55WHdxkMSgjD1+94bn5adtNUF23K0jfmCFTVuabZ6ARJZV9jPEwgK0hryqZuAfUhUPk9YrWjr
PK3Z5dSHsT0105ffH2R++evZVOk1YVQJ5vL51+d1oks1gVEQU1wVc9jqEpDxi3MZGj5s+FCxrbSq
8yODjkVkmsLxlEU4oCG04LdCRdWalttcFhxazy7MA7ufLXemgMkuoXeoaX96gnzyRFCvNlT41Ztn
nzxtMnGRjC9zNDpzPwEShPukyzxlEbxKVkgSnjZp0WGvQUS6JNsSrK5MJQaHgMNBfk7ir2mxU9N3
s8q9iiJZQOOpD/xFBnlD0OoYvFo1GU8ydSHZiEG6eBKu2SPMVr0VvwuitmmbdMdJ0sH/wO6y5RBa
30wj39DQdnPUt1Vyl4KjJPq3VBrAAN5LELAZcmyphvsukU5VadqpjADTCOgj3Ez9doCmbObJXh70
TVhLVwHxoHQmnUBTdlUCLsuFKlbkZaq0k61jgVNI2BATQLGfKPkmM+edWnW3WiJ71SqCRt7Vcc8Z
PEl5jF4bYVdM2gP9yp250JvF418Vhxe1sJxOeqF/suOoTRAsWXz4/YjXLRe3cEk9sU1N/zAv36qc
kNhudGMjtocc0GxVyXJOS1t5FxnFdZ5MtpRUNnWOgsu1tWB0IgDuzaMrImuNir1Oh3aw/Ny6Hwn9
oePoa/2TuJxyAytyBBn93G2IAbMnpkwu0LOV9pZF+73snCB5HnPapfmmNitnSXunHt4qOXSUuPVy
GDXdbNxhruNI5E8NdeDEFGwqEUpqfkBfte2N2uvImeys27k65vHsqOqVLhGdV7/XYn4Xj6d0qexM
ZPRkdGdwCuATcIA1tqjZW3S+M+HR1AXPxMum1k0gPPmWzqaj95MXJfKuqqhHBeplgpCHlyJ+GtWS
5r+wl3rkLSoPRAHwmN6MSfbzCpOyuGttA8dRqyh2hpY6eZdd96p2M6n5rZnda1XhlNOw6czEH8kB
l+KbmSpe0SMc9Q4qCdlLO9g0vW+GfNrrwvCyLIIjZ+8S8YmdLLrm+FJWw17rkm00mtu2D9zAEuy6
vRsjw00I49TyB/Qh25gE2szy5jE4xA1Rx2awUlfsQLiRktmHnOVY1qmqBQwzwptOPirJW6Remxk0
SeWLgmZqrB6YvV5M+EdFSFHRTVxb75W9tdPmFjNOuMf0ZQl0WopXwbA2y6yfSqPx61q7UpSYoOsC
Nd7XzgJrnICeVB1mFLZfhUAy4nea2o4+w7IWj8mAcqQd3zGq2oAOOcFourPAsCJepPgvVdmXKAYw
ig8Dppei8VBl8Qa2jKMnfxT4gWJo1o2GG2NhlnaIyMdTUcdvLMdeqOgkyBS7bnqIsPWE5eSm1WOT
SwSa3ZYUvth40wjs7BTFzQpxeb1g2iKJZroR3KVtbkMHpjkyP7QdvevotiN9VcoaPwteaYIrTPiu
C23L4OWAx3W65OTNFUwAWw6tTZi9yEroTg3LNi4PbaL4tTzCgj4KJSEJCDgnK3IScKzBvK40JJVR
71SUhWZaHbsg9KPyWzasKa+BaxkdK57qK9HkmAMrno5TaQ0HbO0NQ6dRpDtL7bZhMUFHJ4isKY61
NbyQue4stHFw2tstNdhul74KwzFPnvtu9MMs9kf+rk88AbUmwiD09ULzk5VBrImeMZMaDY1ASKuN
RQcLPxVvGIRtVI9vkLdYit+0WL+JRMghMfbcdZPbhFHYiXU71IrLtnxoqvpKiU0SYbel9TXVjX2b
i1uBmRO0Ea0nzYZ55hhGv1MG88GoxqvaIqU0GKYT2TD386Qc2lp2Nanbx7hZasp4aNpuj8vTSZGi
fa/Gh5j9KAHJNfPAJk7SyUjMWurcb1joliq8KgMMC3v1Oq7hpE7SsWGBNbN3BIybLJOcxBTJb1gp
O1aFaKLbWxnfeJ+Y9wbxJbPRxXwDUWLHcn/NvuLWkCbmqfSbdnrNRO2Uadq3YGZ/GomBC5a3qv+O
g42TZRZkHvgEYQ4vCekEsGmuaYcewacWP+eFslGl9m7B8CxlN7MEZdOyliQaVAooVmXkZ4SfJ8Lw
qi4vg7lKuY4iHC6jmZHayc7QRw8cfjYwZvbDMJMsDh2kfJ8aWPRN6XeYF+X5DA9v3lta+S0VrH1d
je9Bb9Uu+Mwp1ILeya0+xgewfy2GBMNtBQ5VmISVDcdttyjzu7IEdyM4ZQPi1bV3aVFHXjMqfqqX
fwzrz1P51AE/OgPcUyeeaq4yRPY5ulFH/ylY+tAeiDq0+pbPajBu5Vj4ktWLE5Yv6/xaYpoO7HVW
1N/JTbbLQ/MFQ10uBU/TYhCPIrdSdXQ5avmbPBEh86j26Wag7VjFRErDMRuJoJp12Qki/G85dqqN
5ODHiw/ufRlCr86gCk6VK8+yrSrNIYKObq6orA7uAogrZU/lGnPVNg7OBnbMRhWWlbfwDYmT7kdJ
skvTV4VQhyHvbK1SXXMGrb8SwZEl8c0Y65MV7mU2oyJub8NG9zD48RKhdaau2A5TlnhJ3HI/zXag
2ygTCZM2y62Fqn2e8TMaI6gkohcG6jGBZoe32k2mmE5rQFgwMNns6B/kL9kUeworU9o8Dx0H6xpS
DDv5ahejsXq0TOaeNLgQatkXIjrsOHnsp1PS3mB/PY2P0mjaWSJ6E6nsYaLRQEHGD95oRuQCD71X
hMSgqgMQ/ddGuomTGnD6Lqgbu4keBavYtMC8xcRZAmlOHG710PIMJmk93beBuO/SbNsiTm/Gr0X7
VRl2PfyldD4ooK7mvOz1/DUoal7IiMYmdUW58KIQZ9G+4BB2r3UjdA7Tk8NxUyTTF7WUX/QYo6lA
dCeBaMCm3TXCtNFANtSRA02Pg2DQPw3iYCsGiQjdKZN2kAZJlmvoxCAeaTKY9tsiP8ZIdFgJ7CQs
tw1JG00W2JiB0K+4pYzZCHLrdciblQJP7P5G6zs31STWALKs23Sf9dyuRP+ctNRl7vxlAMUziKwd
20Oc17djW39biIFMAr50VANq8tA0NxzTbGOh2Jgf0lGjmYI5ktV5ir6d2wdJeKsGptKk2Jr5VgT5
VuQk180v8fLcCZcQgl9Wf0h3MDPTJAlDnc81A8k7WcyBuvUkX7CNq8QVjoZnbFYkKvajDVkpl8qu
X0CgHOH/PeIZDNXnaqPOJiMSMfgi+ZGTucvDWvkxSwH96H3YhSd+vch6+FXlgO0VwMQqnTmvvThn
ZYosfBkmiRf2xaj+dmknayBLwJnKioCc28dMZd40ffuqVxDSsu+6uvt9afcL/IrWsYITqUiSFFDO
59fUa2PSzB2/XvJGVCp9V2zGcatTCvx+nF9MB8YB819J+HQAzqZDXugIxlGvkOgmyXutfi5w0f39
EL+ou2m1fRjjbAKkUKenNVfsWt3kR1K3HY7Wh9En9Nel9Npcstm5ON7Zsxs7q1mS6TXZ5VdooN/Z
dsnAsjtb2Sh/CHt5e2mmnQvxWRY+3+AZTjTpmDmqE3DyiEArcvQ/FJcGtRfsyhf1ZXYDgU/rIhgm
/zy/Pz3VM2wB76Aik6fXfq+8kLy6ERxxZ92qvmz/B2P94hNGnbHaxUKDwh71DGioqsJq5gkkOT4a
L8tuxXCJ2rlhS77nrDAf1K34HDj53xNY/3is/x5VOZNyLZZcGubwOsl0n5rYa4aLAVq/nP0fRjiD
S7MhimVpesV1SrmZ3s2N4sbesAWwoSiS3+ns+4WjfbvwOfzyxX0YdP35R2g6a9tBm15Xikp7zMH7
Blt7lf3SD+8v4sG/HgvhqGQR8sQT/TyW1EuVKIivg58fBZuyAqBvvCl3pAdcRGd/hX2TlEILj9wS
HHH+tGj4cF+L0Ru9pb6K+6Lfw7WOr5at7ur39SHYRmBEg1Pt1UPqd0690xGnXPoKfwbD6OjhKMyJ
zFAVapfPt2rpC/aT+qsZNVTl723xcuG1Xfj91tlsLKK8GovgNTnMzuxBNHUJmsbZf7M4s9vshZvy
x+z//5RPpGw82/895fPhX/+z+L58ZnjyB/4Ss0n/1GBqiqxDBHEpssyG9YPhafzzT09pJETMP/xa
+cFfBE+FH61/CEYWfwpLMr6SvwieivjPlSm6kjFXA2Ng4b9F7zybI1zO2mxiIIimSNfPDSkDC+JV
KON3PO6FU32HKNphXT4pm8mTvNwfr6LNhydz8wNK/qjIWrH6DwDzTwOeryXgJrWkMiBB2iVey2J5
LXXfUpiYhnwlEz7+++HO1ssfw3FmXKNwV2ezs42u0+UQ38Mcw7YiyiB8WS8k6t3kKhrfvz2QynkE
zi3unjgQnn3Mg0asu75kHBCzXYwoP1I0B47ChVHODlnr7ajQO+DUEYHHFn72SYtGI1g6rgdwXlYX
IqhD8FRk6UYKLrm+nDdAfgwFlI1CmvOo8Wd/9MPiGKGQ0YyIoQY/ehCPeGdWO8VN/G4bPaPnD+5T
L/KlY+v2h24DROainLm0Qv65Ap/NFkjAaw9tZTJT0H9eIhccyaVgIv+TrO3xdnBn8GM6lbLT3sIK
e5xPxkZ7QnsvojFGqghgUDoXWQjrlPzdRazf0IcnIcQDyYMdFzHu4yNp8Btkz8iONtZ+vsfKyP39
RPrlK/5wy2dnwXlA9hKto5VD7GjFSyBcK8qLBQv39+P84sv49GjPvgwx0doqFRkn1ZF4QHUyy4dS
Uy5M2F+sL59GOdvO8W8EF5cYpVAIhBuBppKb39/H2Unvxzz98LzOmoNWvHRyp68j0APoZwymnxdy
xudh386XPvJLd3P2kZPkOApDw1habToplAB5uZRusf6K30w2/ewLHwPZ6BaDIQTpZhIzZ0o0eHX3
YlvhlP0aAb7009ffP8GfZtzqiEdQovgjluh86WqjAAVOKCN2g22LPgfCl91pz0v3/vtxfppxn8c5
NzpgRdPjDl8MKKS1rar7zgicPn34PxhE19hUWR3xsj6b1nlBLoPaM4g6EWwryDiKdXYDSv/7Yc77
jGTX8tA+jHM2sQMBIV1eMY5y6j0Aum3xHD2BqnviFq+rSx3wdZ37NCvORjub5HOfadaQMpq8kV7W
0RCLHokRdTUndePTpU36nHj1591pEMLxczY5sZz729aBNi9WCX+giEXMgKAgF1FIyPjwZgr8SzLE
ntxKj2Inb7pWoiYWi3F34QmfUZ5+uoazj00pdbp6/QyHga7t7dgpwaaQhtoNJx2+czGjNoy/GNK8
zbXeL5boBaefC0foX83YD49BPfsYUevBcdS5hCrJEc91ft3flpm8/f2d/rzV8nbhiABvEYpl/NCw
f9hgMOOH6ki+oF0cuofedMKttLWOtIymq/i2gfY/u6ZPlZDuxgN476Z9Tm7bC6XrOQbx43F/uIh1
F/xwEfkciEMwcRHLSd1MLim5NDbtwC93IfXCf1Kkryffn2b1x/tef/5hyIHPdGkVhjQg2h/z48JD
3uMs5JXXFnQzyRl3xj4/oLPzG1u6Nvbwx7cXGQO/fMkfbnxd9D9chR7D39EWrqJx1f2wCzZkcAMW
qF8mZ3GMJ/h8/wER6adl/uyVrxf1YVAhm8IS4QvL1Kb2zNvZC6+qEy38neFN2+pKt5sn5S31lcS+
zPlSf9rGVuosSUE4VcFchfz1eXDSB5K5kej04YloD5l0jxM/fblexv0UR4Z53Mp4fEZjfjfnw16H
ya6hPO2txUnNZq8hhpwsEVF0twkVYrZK+nKBK+vfBeNJo7UZhvVthDSxb3N3IPEiCEI37/BLMgz0
UoPTmp2v1KyanY7j/kZErpgM2B1jtdxJ97pC+AroM8QwV4D9XmNo9fvv7TyNG1UZh3RsaFHKEYqM
RdHn+6+XMWHlYo+VNzgN/tE6mT9tMb5ylCfZ54k74UVM+fyRr0MSF8WOAdGNKvAMt6lyPVzzgFN7
SvvkMI59uFcrWCkXbu18GFw8MZxnxV6HkCgvP9+ZaqQJ/WuqK3UUhxMn+HaH6DW/YPL38xfD/MF0
FXwGWjJnh8+jaFEeRkHNbpREMUYHdMhohmD1dWFd5JWsM/HjvgdjDteK1Zt0JdUQmPB5pAmNKp0O
7T3PQrC0JBGL/EGJ8fE9DpUYPrfhlIlbi6DUu2FcQ0BHcYFfsYq94k2NjnuEThEpy60WLcbJqNJh
8Iu6JJKsWbJa8Ql8T++I1kB3ayIvCCGC1F3idGq3uhxMzRqDM7WEPKXaEF/B5stPldIXBmq4emyU
K8vMx3mjNgX9mnHpBIy+IlF8VmZRWpyhDZKeLlM/C54lSekBGbF6UhA574wmwHwxq8iHC3o8v8IU
/dWmLmKeJdEt6U0uWstVltNb15N5cKxmCjHKat8SQ4r8OsdUTZkxLCXks3OEsNLseCJ0Pc6WwQmw
IvF0E/+5YFJXt6hRtbVUf6+lOXoJ9DCZbcxL4pQ0OjZYZMHVGJ6qIVS2bTZhFofYUlHozk1ZbHaP
Rt9E2qYpq1rDqbKH6W9NghD6XdVZpjN2pZxssbhQMpwqwuxGKsOGZpwVYdzZyjmdyE4n94b/rRLc
Zmjn3K8rzQw3s7o0z2IlDCgaxSDs/DyotNNEW1DFHM5MGr9M8dO7hm5I/5jMmMpA+2AoX+qOuUb/
CnKLtNAlj9PgVumm9g/eU3sny1rY0XewCvwTmjF1A0WtbtVFFQ/FOH0zagmlXZfmdETJqzbNSdoX
PCGvXkwIxRix6kJzbBcSs1YjOT+RktJJCZQ7hcpEC1Ja54akIAoMvixjvQms6kGICcDrM6pfGR84
pZ5gC49rmJIWVq7UarGnytNdOePxQhrzFMLJCjOnLRe6mbgKF6IjSFPmJ9pQQ0toA5UiBh1qVzbF
qzYVyW4YNcFOOnlfBWv7Tq5bp8XIhZrXckxz2ckNvbeu8mLENqUeONqgfs/XVVOQiz9aCzNVET6A
3VQodJCZJyRsdjBEirHyla67DrpJwHsvgGSMpEeJFcK6Az9o4w0iXN0pW/NWHMreTbLpGeeN5q43
UJN3qwZIl/EPDbMAxWyob0NNfE8V603tOlZtEeM8olZ3ZhVfDUbrm31wKtR+s/pTYC+zS+fwbh00
F+R9BgFsysqaNV8S/EQ1sX2UB2OXFNFWjlL5ddFNExtRw8iourAm5DU6ciptJAsiklLp87WGTayr
NAUEs0hNybPX5ZcanlUf4FrYF6/lEvgi0UuQO/obsa9dbC+gspSHeZX0KEF5k3fxXp6MnYSrArpr
TGJIAQj1hqoouW6G6HpJF95YwpOfJFne6YgmHTMWZyct26+9VZhOQYDu2Bj3TT5xHXkCI6CYEf2Z
4700TPrWkPr7rMoCJ4OTZk99jU1gTj8+mPsbBOANu6OxeIYgbKp53rRhsNGV4UkPi40lLPLz2EJg
mVAwHTJ8XD0zjx+DZHkF2CIttup3ldy3G1JyTlUlKIR5IBeLTCfS0ueSmrFUh7tkmt1YjJwqtO6z
dCIBOHBNOtRaGVxPEpxoITMcGWpA0qvfRAFXVdTRSjG4oxJAG1C1r+Qk7TCBuGnFRvVkhfSSUska
p67QcxbLsI8ztlWW1ruokPiHJfHrQbzPkXcVpGIsRUbkriw8M09R98bTKYoRGzZdfuKOXuRC2MRy
ddNUbMe4Ii6dQfMetwInyhPzODW15YWz/LQosq//L9LOa0luJNm2XwQzaPGaSKQorcgq8gXGpoDW
Gl9/VlSfuVOJzFuYnvPatC7PQER4uNi+N0RBt52kUpwPlNorwjA4KlBw7isz3teZ+dqbzJvpYX7Q
EVRw4U2B/7WFhhDyjcIrteGNoWMmGkc0z8bQhvLbhx+z8Q3/WoLxV+V5uy7yEJAzLt7LNPvYVeOh
MsbnPpPcJPlVgLTedKbAfDmuqU0ZcOjU6/CcSjJbh4F8DQm74rtk9PvCLL6PKM4oc/JkWfYhzYI3
u0y8qp33NgQvR1tJrsABX0M9pLsmBDR8Oshkhla+0gsAwFBMgsWsBTmnEG9mJB4h8LvZsH7AXQIq
sN8UNXN6ST7vosIGq1W+oi7jjsH8CqUIgztBEN5rCSFfOAs5VMrBuzmVa4ZN5Zc5SUHsVGV5JWca
m6RTN5EUx5PNZJ+0zi2qFJDjNTJTdvqhRJZvsvMfjRmWG0qhv6a4OEiFftT97NrolTfB/0ssJ11n
U/AVeP/et6MbvRrvykjHq6fOvZ1Ib7D08B4i25jU052VJdf5yGSHKb8VihPuJCPfJRUXXe01QObg
J6GObI37zIE1I7OVmxweSy+SQsAfGbJe5UiyNIVZLv7cEwjcG7MKHirL2utRKD9F0jh1YOX6HzmU
94/oXVS1N1pZGN/GQ8GEnJNAXhM2gIJLB+nzOqOA5OQ9z0fgTBAtGbkrxXK3Zbjzry5N8n2bqfLX
IBwCzWvlKVSuYpu5PrtvfZC8XaDcw/MToTvGvHioIlJq5JO+hYFl2sGRRDQc54obxs1wN+XttFfz
BrEYpYA7Ze/XNQdP7pkPLuIU6pEk2utZZrsMmgKpq/UCKKoyV25hl+M3RUqAzEDpA+AI9qMfWpyE
sIZB8KRb73AhpaC+x3BkVlrdXaY18RdIp5QtQtSZZ7WDfMxUxi4Jml4VufMr5pXryp3rYdx0Gfpo
cohu2nUUMI48VtqvDtXodJMHphKh01DBQSPN0ffZgT0IkgsoVSOtq75Mma8dpKwDAjhmlnoXdRVq
j7UPYYo1DhL/v8TwNoN9QHMiKquAKqU4SDZ2b+t7aUaVXJ+RIsgrm3pzgwRkHSSJ1/tZ7cZ1C1M/
mrq/kjauf/kRASFYw7l+ivAkL4rTmHvdbEffLbIuopeul3kAQFAlNpRhKysF+C8Dfd3OkbSFACZx
B5VYoYZQA6i1/TMPKbQNYJRsi8lolIx+dQbj3FZUaJt0UG60yToGUnPXTzYsV+b8VCTOgz2zU2Vp
/cwic18W6rBLJ+cqmmUdvI4Nuja2/lJTmH7SFPxWETNGAKP/qDUvVgs/TicpAcjkarzOOlN/CeZA
P1aS5HtW5bRM19nwCQFoG+x7QYn4bE92umdq7oUYgk+T/UK28hjI1iHvkuIG9giUrabWP5RjrvyS
U7l4lEzlLtbjx0i393I+HyE52ket7yF342ZlucsbZpR1OoRVfyylETxXD2o2nP90Cv4vGLq9Xg6R
mzEEj2CC3O3NtlYeG6ihduNkyR6vRn4VghTzLEGfmQ4SANW8uVag/znKRjxhJYT93VJf5sz6IZkW
SG2Yscgbx3Fjk45B09QbW8eAKs6au6/KhF8kHN53avCm1wOXqsiG45TOvxmOvHf0yJWy4YkMCBSc
D++efzuUigV7dBIVbjbHr6DhPCfJvyuKVm7qRr2PmBgFVmOg6jHCjGP1CVRA8nQfKJZ/BGZYE4lA
HKQF0dEfciIj6zaWmOjI4lRypbB5NHlBNlYP3ZcVhExVs76pHQ5pmFNyHnYNgESe2vskT3eBlu6n
EnCYxRdCZ9UbYV3u/I7jHiPJ7dtXFbhanOfXVC9/Bn75Own07xCLXlWddK9odb81uxhAW+I3+2zw
H9Si+BE6MLlFfF5fIr9rcMzbYUpNz0pzJvmLrNw6Vd9kbg53WhqSbnNLJOjhxv4mBdF/qzCN76YZ
yN0iLG9TPwKI1jcJHB+1m8YZs78Kg/DlfoBRZNZsr3dgYmMBYgKegewpbl3Hl2H2U638C07M3/vG
eO2rBYJM/pUF74Huw9OmtnX3HOlTsE2LliyjqDoIWfIhfzQT3/8RGAbu3W4fGBTmlU0pdAQOUbWK
am48ooIYT+M4bIbY6TI3bhnbd2HZGrcdg550rwX/F7vso/YxVJP0F4qQD+Vo7RMEa+vqymnbI7T6
Lli3gxCYYcj+2hyqq6Ge/+TA5zZm0u7rWG8OXTJAycU4BDNg0DZAWHU3jrm6owcFJnN8siJTu9aU
6Y9mTyDt50YgiI82xfioU1I3lbviu9I10nUs+8U2zJTZUwcoeB1/PlrIW27kzoAEX2fgYMyaX1BK
WrusaxzwtzO40YT0bG6mt2numAMZe4uJOz9qQGwbMNOHLuz5Vv8jDVr0r/B78bwnTjUPsllrcHRN
wj9Bes/YlTkWvquFFnEV76X8F5Fr8W20W5jemn6gfuXHCojJxhx3vOJKyScfjAPiNtPtHBrtTRbX
BNZwQXnBOMJ3Mxiwc7PDZkJVrrd5btUk64/E2BV4zLZHpQjKC9fsy/hHBSZ+nw6lv9fl3EeKQrK7
341VVl9nGcUoN55S/4cGf1DsdopUZhvJR1/EjboYsoywC+yjpPsSQ+th75FgAjYsTXNfVIZzrGU/
fUYiC7admfJQ1PTmHYRHthsZOuAyNRwmZ6NCxveICAETqlIWEe60bSwHrs7CIy+Tp/JhHBUIZdp5
SF9orNbHNKxgjU8bbfhqS3Z4jRhefB9bevqW0gO/1e3aF29vvnMK5mAaI5d+F1klIzoyZL3lGmqX
elaoFVvdroJ8k052+2TLI1DJtuugCZTa+sukarBglmqrfrcCm9dkjPpu2JqtPv6Qw0iqeQkLhl/0
pii/gN2MX4N49G+mwmK8QSkfCqkKdrYxkeU2zRfbivRrx8rG2y7Ncyp26ZgeJZJThmgkMhcFERsJ
SoKpvSYMln9Bf2nvzSjscWXNqF518sjgf5jSM+ia8C5KEu6ZM8rbQEuU69pI8aAT9JFqpTlAO2GJ
1vMw+VIPjnrIgnzaBhw/LyrC9L6IcQFdTVphZhAwIL3alW6rmckBb1NuO8X0qTkkRXjTD31+Y1S9
uqPrrmzjHp5VUK5D9UdNTBtxFT1IYVAp+huzDwb92mItzHVEgfREBTr5akc+efoU6QnzG4WTo2zH
UMOr1Tv5U1IMbbphjsAkwzdJMnYUBHDKoZz6EyNMsva9mUcoQJWiEpHhYBLPhHoR3gYVL41rFkOp
buEaadyhnhQX1b5fukZI4DfIzOpR0dx2ceR/MYaKsqQzJTJid031ozbs6brpw9EzrZiQJZfn9pdK
uvMCeVD6tWyjiEl0suXDUNjK3g/MgavaOeNNo6WMLPUovZTthC8kGVIg0y4cEPDNMLlBmdC4dAb5
zkHO+8AgjXRomRZg/jnr+hJexxmaaoR+3QnSRYYwdESYmnZIrvWhiA6Spmq3RpAozY6XgPNZ8B8o
5lrBX7pvSQfyWsOHamNIbthjotCxae+Uci68Sk67rVbZ7QuYUP++QnrypeCi/uyqfoCgT5EedDXu
riDjmN0CXr1tbhTUfKNo2Pd4oSvH6sI3x4zohiOgTCOKyPOmTsvofmqmxGAspalvEsOxrsG1yvf9
2LYy4mYlbKKFEweeX+rTawphKPW4Rmr2Y1TDvjH22tZPwlARtJcdM0+lZXxP5ti+KeoAFU1Zb0M4
LXTreSQsU6E67IXaE1iFQxDDNV90w9cSvkBoNJv2d8GBu+5KXa9giJjk28hpYYOds7H5GauzfQ0t
vh26xmh133EJ1deOS3xf53opEw9WDAr4WsmgpxQ1zYEwWd6qA//UahqBSZ7ZD40zDN+LRpePgUlP
CgenbGk74mnTKC6/zXkxvkhQqP1MnKI8jEkZM+YEWgRQ/GRPb33g279LLelJFJT0pWu64UuLzPx9
kvkRkUvNXPjW1Ccjv/Z9UuXMrjqm0FMSe6OMq5cw1iHJpQAaXxuGrrc3Bkne14zI5C2yuyFFvDBV
t2MM2gYFBgbqkLLpHlqzs/a2lTIPMKRliO4a5Gab2kigeCxbGJlqu3hzMpUw0TH8h5oA2iJzhGHN
lKzYi6zYPxq1HF6phQxK3cnLx27M+9vEV/Rvs2aFT4aU5l+KpGH2cvKL2eHJs+1fkc+8QeyYxGRF
RIQNlRHDDHE1OZ2bKqrf3EkdNSJnhLEF2m299aQkhmHU1xJ4NYYJ8iUdyou7nBEjddPLQ+3JKbS6
1OjGngSOWSF4QtvyENJ3+GMY1fAz68n/KVCPcrbreqdNwfsbvJ9RlffzZp71wc2CWHvxC2WGtikx
6LMx/ScDiNcDCY/b2QUvjo+ES0eYUpkv5Qx5Ld7KhKAIScZ8r89C0spEszBX0YQseArjWkoKyKBk
K3jQArboWVL0mEJJDrObeYVgkqncmGWdqfdJXan5AAJwCsN2a1WVCp9MqUQ8XHY5DHNFHa9SlecU
umyl2qdtblnwFStVJJTiYyX4s9IdWXblRKviY3dk0dnmZ2hpIiAbowLkJ6c1Ikt7CIUfzF25RxVv
Oqy1m0UV/7TKf2pxUeUvi4aquyYwDzL3QoP0agwS1x6zB10PKVaIgkW7/XyZyx6GWOXHhsyiBxYz
N1RHPmxaLTXDdMgecyfbkZE+fW5mia0QZujrmqpsoOgmL1kd9CKHzCfGTC2y8DakKAZdDgOMfvI7
Itb83NpZE/dvc4YQ8oQeF9bzRb8kr+OGY0j/Z58+hJTF9rD2WW70kB7gZ26ZNN7EV2tcOMum09Lo
YvsY+LFKycIoEFuy1escyuvP13Vps4hc/9+yFg27WBoTuxXUZ2YSfCn9a2WOrimuuJ9bWSKJFut4
hwt/6MlqHbNbqoKVLkgP4pGJHBsakoISj+HV2eFzaytrWrbqCj+a5sbGmu08kHrV0o20pve1ZmJx
xiU7qrMAESVIcNXnYRweppgaUtNMj/+3pSz6+LNqDnAkY+d9wLl5YextS8D+uZEzTMrf24PSF5xA
QrlVrPbD9tA9baJMeAmhhZDfQ6HlysguxB4z4St7c4buebdFo4s7ZKGPuNwcrZknWo+QTgpeFNU1
3XkTbvNread50nHN/S2nMd770dYHa4t9in21dZgjJav3srvhypJ2w5/6CDHy1od0xkqeq2P9lF6t
ARvfD/TS7yKtybQRKj2C4fX0iw5Bp5EKkKTD9LIJDvV95gUbwXPTvNHdcW5H78dV6aa/YwphG2sN
Gqhcemg+ml9CtQgkx5kC56beyVfGTgPUFOyVPWU3L/akrXL8/ABddFPMJQFq0oGzmoveeI/OVEXj
ECdSNg+qc4QaYeWIrllY7CNRlxoxGwiuwOneEAy7b/3fn6/h8sH8sIjFVevL3kwa8ThDOblFySDZ
hztzK86lkYDCXZtMuuhBHAS0VJUyI+iF0xMy1hCPGQGwhQ6VCcVhJomQ0pBWduYiIMP6YGZxEhiF
y61aoCPs79WP5Drd5dtwF7nzVXAU8CMFDa79KuHSxd36YHTxVur9CHzAFA74dvDgw+g2ySHeSS5c
G/fNkXpvvv/fCQkkfS4rx6x9zsVLOYxVW9riczal8xhQqMoT40dQJf/NQ/ZhZYvnsrVNn2xIfE7T
QkmUiaDykDFlP8vFfhqTzcqZvPhu/tuctUDJ+dBi2CiccLG+l9BK/JFd3Z2+FLeM1N9HLqSOIWHv
pt1Lx7U9XNlCa3GlWWdg9yLysBLZUygK+uUaH96aicWdJrT3i06YcBr608HOquuV3VqzsLjSSoNE
jRry+dSkhgrFuusydb+yReJvLD29De6ImUkUlMHTnN5jdNQCSaNYgdsYIUyENy/6U+wt19prnjn+
WUexX7zSHywuJxVSOn/xIMYH/mVxjL+NB2hbPdJRaHEkt022wXbNYV10kLDvqIipQ9qnLLFJIZw7
uUFOiF2UB1jpLD9JXrN19ikIicdVujxxuM+/7L/tLVyXo4MDiWvsiahEu06g5dN36VXurp31i7H9
x5Ut/FUTTa3V5u8rE1xtoYv+LwE+LAtbzS2/24m1bb+sTWBcjLo+Wl24LKUDBlRVWBVPNH3nANrH
aad4qIqso+QuhgQfrS3O6WDJfjZl72sct4KPDohvtgcAtS9g0P22bvHC5ROT3rrAAio2LHSnF6Oh
Y+L4sQyboWNuYrsEKrUW51wy4Rg6eDzYI8BUL9YURFlb4EXijcIA9kGv8hb6GwiDPr/iK1aMhRPW
YrmoJx+SGgR4tgalTClec/TGRRvA6mE8gdnKWEbgTdrkfQ9kbqNmc4DMRz70r0VeU6JMnOFIzUA/
gtag3W1bxbTtu6z6BvJEdF1G6F3GQtpbMbq7zTwoD5AOmpkb9pXxUClKR1dKHeCj1dB/DZ1vAhnZ
Ub65j2sbYmQpj2v/Vu2Grqfw4iNfNWlF7NpdrhyNBnlfF7Eg1OD1gTYK0rc947fKvWYjiePWDcUZ
CQ2ozVS19TEyVPgki85I8Qw2hMXoyPa7yImAsCHz029Kv6gfncg2r9rBj3bygLJqFGikg3VXRZ4f
2Vm6m6Q58xw4+N/UxPAPdSk3x8/3cxkqLJGci3enRdKskGM6fTl8QRGM2s99tALjvOQrYXkDV4LO
BBppy1chbPwslGEOw1fKbvWkHZI93Pt7aS84PteyDXHMF47yo7Hlg2BZIdNFE8bSY3BI0I8obhSv
3lcrOPYLBReb6pWi2czgCbTt6YU2/KEpK5Xb1hVS7xZpWW+7OL8eje771Hea+/kuXXLKqEoKaj54
gM+FKkrb0CxQVfEGMQo4LGnswk7YHybKZuj01RuYm2Fq8T63euEenhhdnI1JrWYlUTE6FF6WQGXW
rckSXLIA9NYWVIDUkqzFW5MWcULTBG+iqhB4xTRojg36yyt79b7np2cCel1VQJVRQEG0cRG/TeYg
BZDDx0jz2JuADmEcA1UZvukQuxktr1y8qy0VomltxVteeGhOLS8+odqnUAjm9DT1R2VnuuZwDDyL
eoLmjfom+gnF7T8NwVA5gueUoiNvDSrgxuIZCIu8rOO+I0q+nXdihIcheq/2AB/CGS1t15hAl/dg
YW45RzZbc2IYA+Zi49do/Smbr+BHKvv75ydxeanfrQhOFjhF8B9LMg404WYljrAiRCOF/wAIcZRX
+SqWxxEzpCoOA698QYZBF+dkmEY7azVUH6r0qBAp053dfL6Qc3d7amF5HhTk5cIJC1ExbZS+3Rrh
lVm8fm5kbRkL39TJadL0KkZM4zpp0q3SrvJDiN/58Ua9fykCGo332VS5Vafuz5+tvLdbTMQ35hUj
GHvALZvX+ocY0V2LtS99M6YANIX3w2DKc2FL1zrfsQdmqw39T9+Ve5jhoIpaeaTOTxjD7mKqmjkD
GkNLFzH0hRbAwQhwUctvaNkgadGBnWFyxkYzMJez68mRbqM6tVac0/lmCcOi1Ogw/g8z8+mXhBEw
RjmhzxC++NOjgBqt/P3zr3fy95fsDLURx5NSdhlyGPGWoRAXwXbASiuVzPe47/RAYIbZfoS/eaT0
JeuPJfcQCtagOcDFFPkRVpQe4HYTbWNU2MBe/UAOlNYf782fEgLAG2OqaMt1JeD2ZJp1F3lmKAFU
SBDtxHY8uwkFnV2t7aNMdXZSbX9POxIuN+lM44AGkz9sEqn5I1vTXds0P/lxLthVYDMNtHDwvwbI
d5aDmwYT8FTo9dwInMC2nPPcS4TC39CoxZs92s4vfTJbIUnB0yMDCwdQ61DQ8OsXVQn1vWw2gWtV
ZbULkg7mPE3pb+S2B9RH33Kvs3crX/KsSot/Y6ZUs0gWSBnOpl5QCw8CJ6AjKKKl6BA8yR4kNjhy
m2EMMTzkNs+hp/yvfPT/t2Z06QKACTZ1QOWqfUZZ7XS5rfajkzIEAS+h385GdKyCCWAnBDhQmUWS
yTyBCqXPF+Jx4IVSONcrl/AsUmTtCiNFjCfyE2CLWDhgKWB+adItRHVgztbdfCfF8EQ0WzFyDzvg
WoCzam/hjmdYiK1e2BPfun5BIPg2OUJFyfAjZKdrQZzwu4s7grck+zNo08FDvrjqU2jRxa9Rh2m8
AaIUBDeMvUOlQsSnBKwGIxM3n78EwjV+YnGZrWVgFhykdbn8zZMc/6rl/jhzDbUY1t2g3n1u7CzY
YfdUTaGPYRnMbZ35gD7X2d2YI1Rv593k5Vu4zHbMlW6KY3hd3q5VOVftCdf6oVOjQlHUZhH2xPcM
3W4feDZdhdqrjv2+u16zJ0oQi495sjzhaT+YS+UWhojs/YY8jbPtObm2oyAJIzFAWIZImWL5/INe
cN2wIYEYMxWuJVzhpwbbKYWsOxXYyTFx007atmV1cLqn/5OVJZlUZtRF3PYtXB/VN7t/rOAdrVYC
kpWFaItrPergC2wBAg00GbAq/H6DdtSn5/9iIUjaESHaXLMli3mZWV2DfCpME9Xvxnjo+79Mf+Ux
vfBYQ4rybxOLEwfqeLaNFhPWNO5jTT9oc7KWMly4s6yAUEBUFiHfWYQ7DLYFZlfVokuHHgqoumEf
wlh7kDyoED1kjUDXVL/Kq+IePvi1OtylBeqaTAxkQQvEJOTpketQkDUaFKQFcMrNYdccVk7bpeeN
1pjCnKVYnHNW3NHiuXdgGyZyDGYXmfBt9hhd9dfpdZDRiRm2cMVWm+6wlqicJYF4J8piEBqRKjvw
pi9uU1pWfQG3KYaPVPw20ZV+tPaEBKti8Jf8EqgIJIt1VRAHClKnj45iMuJMBzWJ4jOvmPDzvGIy
W0dBU9/Jh76/XS3aXrphH00ufBP4TwBfwmR8HDzZoywA/NHtXRVWsTjZqtvYg538v7gNqILCgaFY
ZEvLJKAYpkgZ2yKm+kAtTrnJkm+f3+gLp5GiAJcZSAYXYZn2xSmKVWUyxhuZ0lvAeFW5xuoiNn3h
008sLLYqAaRot6Kukh7r478Sy39OhChaISd2FvsjVyXscD0rGa5kWiPJob9BB8vYCYYN6XvwYlzp
lARXqd/OWu9Lu4u2waynjTqJL9gh8/WcH8sdvKZupW1Ka1P8FGUBf6NuBJdI5VWH/Pcay9BZXX/5
AxbeTAuYzYMNl3rx899kD+FWexKFfUbx9p+flrW9XLQQVAIvNS0xFRRfg9GCNv1r1r/a0/Msy+/s
31Lvbz83ecmbnezrwqlYYZsyySJKZASQPeNxTIz81L2Zqsu+2yZoKZgUnDb1fi10vXA1qI3Luopw
h2kqy8pZXQKHQl0iYUxtgFb/WzcEm5W1ieB3cTeQnbBEuCoUJpYpsa8EVLhrOLgGV683opTkuCCO
76ctLa5VPqoLz96JNfFrPkRX4LvHhMlriv7FnZWGf7rUgvboTrK/hqq9clLOilYkm9QcVcRg4Zw5
y7mjUC/DWY7zDUQGt6OvPJjg/yQt/xrM81o6d/YV322ZJqA8lDrQIzldl1WDQE4DVPnqrRADSrdO
QYwK54eHoNRfypqE2/njs7C3uAUdids8/G1PVBxTiC3zvxi1cXWoJY0H7fj5KTnbNsw5QjONNg0d
teVzLmfMvdgWn9JJ4bjWZ2uXtvKP2ImuJtk4pFrz5XN75x5tYXDh0Yq5jbTGwGC7RRCC7+k7X9vX
OXYZHiWP46lDu/3FzjYB2pNHWALSL0rsff4jzi6f+A2GA0UerV/0sUWi9+GsWm3m08ghrWoRKJUA
xBc/PjdwcRcFZwjKzBB2noX+liQzQxyFObpA6pUQxVMAhqkPwnEK6aO1+OHCgojIFEyBQ8OnLBbE
/JLf1CnDrYWK3AkqD/O0cuXOU20GZHQiMB1ElGMTHZ1+s1CjrdwzW7KJda/kHRKCY0xvNYCKGGzy
1h6Di/YMuJVt0THRSExP7al5ZBRVgnhRv7PRfMYlC4Gz4IF7B+nwWo3yDIeAcC2Jx7/NiS/84Ugw
tKKYUYC5+g0xuVzdyl7iiZZyaCJys+lgO25dZOS2Kwflgns5sbv4rAnUZFaV/2uZ2raiojBeZcfh
KKiU1s7J6ldd3D5zjFAb9iHfaSFyFoTl46E95EAk4Vc+TKv6m0vUw/KrLpznENuDJEesDuXDFw1T
0VHfjbf/ARf72ndcuM3GVLsunFkYfTwCaGR+no07ET/nXrweFZ2FKovTsggbVCuAeKJkXfoeqLar
/zHdai8+ZP61OmbfIul2egsPs02xr3aldfSKOPwnTzuiW4h9QXQDGR7s1cs0L3MiSbJnRstuRhAe
ff5Y7c2tsZdvGvlGPqzrnJ1nXwuLi+fdyOW0kANqTyJQ6u6qfXk9ISyZrEaBF952qjS0v4BeUgRY
UnnaXTZB0sHSxuHZ8feDhkayeSzsb59fvAs7qOLEHAsj0PMtg6MEXv2q13XcCz1FRs/Gw2iilVuM
/ldZYj5tqq/K1mGiO5XHtTt/afc+2l58S0Sa5yZKjfy9xedfIcXsOl74tfc0N9shoLDy2l16jE7W
unClVVHJkHaxVqFUAKvHs7+1PP9ZcZmnQkZSXamACJe1PJy8Eg68+wgxwAp46kqlfHSkGmobRCGG
4GsKIt9zYglCDzF29vkunvXVcTDaO8GtrhhIv56lsHk352XFRSyde98ThHSma8Gss6+2ivoifPY6
afyFx1aD7paHVijT0dM6XV+DbltZyLiaQDPm24EpIGo8s7aytAtfkR4ChUPY13Sy84WVpIqaMcqx
UgWPc/rm10eGIDeff76LK/lgY/EadIFcQbGMDQeVqxq9mZfP//6l54ZFQE5NIwROJXl5FGx/hjyS
uMS4F7rlXnSVuO0VzPoAZ3f53lz5Zpft4Rl5yQnYudinW8Pob2KFOgtClji48/fdXohOTtCjEjWs
AywuOBFEV0xN4MLYpCWIUO7VLmBIUzwD7bHb28fkGB7oBRw//4wXj8IHM4tt0hRJaYZspO4vBACH
YhOk36N4xSFe8vAni1m81Vk+q3msshgBvKnvxYcD43NV366Fdhe+GtVwxnTo0gqY/eLxasE8NGnE
cJN8Nd+ku/6Q3YjoI15RCb7k9kDTmRZDGpQpIfVeHIZojEOnxc5wlbMk5kYPjqf+grmG1C2/Vddu
03mtRJF5t6hPgvRBPsVcfMGkLszG7N4XhorrY+b+ZLzYjQ/ywVg5EZcOOi8UrQUKzbZ9Vgz1jajI
ISL6OysVAggzkNJ0IwqiySrNq/jdC4cucHwiFCdXOivj1ahcORoQ/03uICsVqIASHiTpWe7bo436
weeH/fz958lQucMIq5KjLcu8vROmsVQhb2VFsF2m19YcbM35tW3vP7fz/sKfrooBD5ZFDYZi+VkM
ZfmZVoYGjDUVdXrdhYXpmF+3r8mjfZwfO21THxggn7ZCYTh4hk82Urw1oMd5+QnPgaiSEDplrufs
KoS5OcA8B2FI5fVbp9tHh5kzauyzl/guf3pXS3cFZ/o/X/qJ2cXNsJJaKywNsyIH1xAuNx7qbfjg
IKAd7AVfe+ImN/UPaN4IEaLtmn63cu4BTpe9eBZkOA3gT8K+gAOlNzNtuPcGifKKnLQXNMf+B22S
/fjAp98Nj5+v/tybYpwWtUyyB6vO0mkXzNJbYHkhiCru/OTaMF8QCFt5WC+4glMjC5c9wxtgBUFC
gwei2AF0jbIfblQoQ9dz/wu+AMp7cJ6MVkD5Ly8RKMyld+okRRWZshDnCXdzt+tdUUkJr6LG1dYe
9UsfUDfAQRED8bIviw2pnzp2bAdibdHBeC1uIbVEYXhjbph63yS0Ol3TWxMcvhDpscoPVkUs8yFB
1xBE1aEME2cGnjVPu0batIcTD70lEebJyCpS53z6/KxceEMwylOFsoEOrGxZplXaoq102KGwGkEG
sxmfC5THBWYTXSlESvP9ap9LHP6FXzoxuchk41JTujE0IAR5s/fWLqAPVG1H9hMGTUoC/6U9m+fY
Ito8uw+SJk2xn5slx4dH0lVeYX+rtua766u/+HfW2vkR3mWxQMbWgYdopkEGuzyvcKJo6ZRZBe8/
IyYMVm+gZnKzo7rlg66Pelxy9IYJ6YuigFEVymOnJ2cqe5iEDZRxjfv66Lymz+1f+jdJ8dA5rrbd
Vqa3Vn7pIMmxNvWjaKVov1DN+PwgXbgz5Cf02WTIfZF3WfyGgsILem1audH634P8O4t3RrM2gnT+
cpInfLCxuCHWIFcVbzgw+z+1Ssrl2saNQojw+UrEX1nuHjTkUO2CbeB5XgQ5vZHXxpQwARGHHbqn
1SG1s1+fm3gfP1/agDqYvy6aI9T4T3cMaeOqIt+DeSvaVH+EKJHG2KfkWc2myIETybvuKPiX0y++
7H5u+8JGQXWNoA55F8DmZXCqWHkwgyBAAhr+TcizYMR7s7IVt7JmRNyQD77MnLQWWga8Sqx22t1U
m/VfvSPJr0osJbvP13PhdRDNV1UIB5Egs2mntiyfXv2MfC0eLKdxLqSyHCQBZre9+2/6pKJeySEX
LxKtmeXdTrnvUjRhrd/BkuPm23lECJZsvPcMdzbd3Mv3hn2zHtOchxTCsK5wt8BPg044XSbRuGHk
QGE2/m19bPbttdBdWdfiuvg53wH8QN4J95fJf9DWdWE42IG5iG8KC7vDgTTfhHOWVptqF8rSLIt5
CIMyCmnMslPB6P8gZ0Ulds95QwAVMoPw2dy2HiQb7nRQRigH/4PE9vIyP9hd+BK4SoumVVjmjGyF
yJ36A2Kaj6J1+B+w3J8nGKySWQxUXgTwYulTxlHPrUlhAqjxGpv2uhAVyAhEBdZ+dBESBZK2EYXU
VQlPkWueeppTy4vHti0SP0uE5ZpIWNyO4CplfF/drrOXXP6m6GSQ3dBLPMM3MSzRVn5N+t4Cr4MD
K9+JiyHvpD/6IdiulfrP/bQhEw8S6nL1mcpe7KBPZcJIwh5eT386mGqzNfTgYcW3nL84UJYA+WRB
qgNka+nHoiYfrAGIaeM591WzyyIoEJjFoMzv/xwrF/Kd/6wALrZlsW0nhhdOLW/7d1kXto2XOirr
txRWTD+ACXciFB0q/zqdVsoJF74nk0KIAALtBYe0RFb1+BbLUMNyw2l5K/XiS57+U6klapgnJhaf
EySAWY8TJmztDdRYWWobR39d2bNL60AmyxIgO5DCywdujILWLAyzoDMZ3AWHzKPR/l4vFchkeI9z
GIrRRfdWzIrfvtwxHgYmM6BIpU678M9p2KhjqeIyY0ox7bPoHoqYtnyCP2tbHVasnT+wSFF8sLa4
1nYmS0nSYU2oARuCQJLiY0DxsfbqrwOKIcCzp2t/ZZEXrcIuzgAKdWF7yarTDJ1TQopebIC7f8kR
Ea/9zEMaYXXA8vxbqo4YpKEUAyBhiSu1h6BS0g7Fcbm7mZJ2A5kveKCVxVxIfZDVBPFLikdFDiQc
v+JDkFIgxyXXCt9QfZx3yg1Mwm7iwq/8I3BLl7mAfxx4YQ5PJTrmYkRucUCIUMpabvElhfRqjb9s
7Y8afls5Fhe8vQZukW9HlAC+T2zghyVJpZgfEkFCfqPtqivmKdx2Y2+Kh3YVuXWhAmCgn0ysT5mB
PVr6C6cZlTJxeLntW/Oq22e3wBluaQ5umTJdQYlf2qoTWwvHQScLvjD7PUpgZtJLf8Y7yL1JUotv
9uv603LhnJ+YW3jfTp2DKjIJ8lp41EZUneJiK5S9P9+tC0EBR1zVSUsR9EOv5HSz/CKHI/d/SDuP
JbmRZGu/yljvMT+0MLs9CwCpSrEUq9jcwIoKWms8/f1Azj+TiUwrDOdu2oxdVekZER4eEe7Hz1GF
nPgOSkq4G8vHRo8cr/1Rgh5539aF84REtMjRPLeNiUtfn+DNb6fWh8hW/pbosq2FDzo9vl3jdN5d
Oq6s14X5O7G2WK5SMauwDLGmZtMX4DeUHitXUdYqSBciPXUQ2JLpIzTZygtvB8lfK1Km5vZMYinl
e9loVvbsJSfXLJFzj72LTs6yI6KI1M70obLjSpMd4NQlRng3GknoZrVqcOn6dGxr2QvhhYGOoAm2
jCc07fcUvL/5hx4ltWpnuWu9Apcu3ifWFtGvgUOvbXSsiVfStthK10L8AHPsZkZhSehH3gYP5t1a
B8alFTuaTjRbT+ITZNSKSQcyITdC6xcSfWXtwnvJ9Y4tLDaVwFOCOMutsDZeY19GFw2iwzhea5O8
kK1DmJagR5pZpRqyfI6R65CrrGckFVqco2ZXEATmDqTuIarapOvm1Nk69cU8P4tLxonVxbFfI0gz
yLPV/qq5MbZzLr3dRnc+nbP0pW3ejxmXHfJojPOT9Og0MZLM72syhHb6MoMwJHt6DXfeE6AIN3xa
K5pdsEYH9KzxayLzS2F9sXJiBTtu0cB38IuwJHH7/mC6M8Il30LDuqrzdg7dwR6NThZ1VOLi8k0m
p2Uz6mqeA/zl/Qfdl35ot8V/kDM4d8lTQ4tFo/wdI6TEaSImT7H1ksc3Svb420s12yBdRXoAIbNl
QmmItbGtEgbTO/lLdwN/2ZVM3eMnX0iEe+zet3f+LsIcFW9jVpVnqRZ3mThrQys3ktwuW3oh21Yc
73Ik0jZq1OZ7Y8ytlTh8HjdO7S2mEKAvvBc59pLuqopLx+K591+MiIZqWhrRfz7L+aemp+qJgveV
GoIsGU0JobETCssJmxX0yMWxHFmaf360q/qurWF4xRJksjY9ixuxbNZ27rxXTuME80V10SRXNJNa
LIL7CA9PqenZ7A4DQL/E7fY6/c8Q5u6qXX+9xih3ocxnoKDHGTzn4aj0LfyhCEatUyQKw/PLn8u0
G2+GL9ad8DLXogtK7DDFO/Quv79mq2YXblGbY+qXQj6DUOlEguOI3gHDzr7IHyC6cIwremKfqsb1
X1fsnodhQO1cOCC7mBuylzkyTRQsxau5js54o5QUGboV9bZ1dZpn2r30bcXcPIzFap6Ym3fjkcek
5OPSwcDc9BXO47G26x2B0UaG5a78yjaHsOduLmSWhTv1tve2Yv6Cw6qUMniJgVpTzvgCzZlvOTCJ
X2M1T/PG+FI1dmdDA6zbwb7+EEJfhXTyitXZZc4GzTPeIvFCc/0Sjpu0Xq2PyNTYRmAPW65eD1y9
vvWKPatRdiiBwsnxutfux5VQeiFaE9I42nUcGTzN4hhKRz03y5RQk9Wf2uRrqX7zhbVn2oXteWJj
EQImyI21uMFG5YZ3g9s9J27gWqB/rZ2E2OVaOfzCkNDKpiuQNqULre91pmqeFwGcJo1mtx1sQ7DK
K/5ab/SFUWHAgm2BGxHPjEUQgI4+pwyEGTQDta/6Vbb13OJaKZwytKdNAj2p8Py+k1wamGao3Pc4
isApLS4oSMTnsuVLoMKrLyIMSGnIsNbqC+eOaPJqFmcxexUk3rIaXAWq3Mmen9rizkf1fDrAWMKj
2p3BA5UzA6JiEP3GQVgzfB5lTDrtDfyQ97xFbfZ028eJ3ytDSB51Bl81T2AooWScHKTgXHG/Rhd0
4fqFNWAiMnDbGaoxz/VRkIkV05M6qNCpL8yXPUW0U3IHug3HxDYM7DXI17w0p9sbJgVqlVAhzxjq
5W0vbgzV08s0s+M0NX7Aa1IfjLKfdpok9E8Buh3weMbKXaho2ZXfolT2vudcuL+f2l9sQbomGhFB
Y5CBCCFu0sfmPnHRunU1jhJ3etH3NGmsvIovD5lsCfw+lN+WCRNPqMW883ja/wLTNft+G+yb1e7O
C/7KzP7bzOxWRwspK90IMzpmqhS8ROFfe1p6a+b09Qwlomj50/szedEclVJ00zkIUR06NRd1guwL
I1XYFoYpSXgefMmtyyu9eEhH1Xnf1vl+Z9HmfCBXToh2lr08saCJGZ3HGaIv5pber/ss8zZ68rsU
chTZTswszltlUpo28TGjWR/amuq98uX9cZwf6GQc5xoeqWfafZeRMlT62hwmlggxq12HJE0swrav
640bptpNJCVXg1z9unb+vxP+jPof/8O/v+bFiEhS0Cz++Y/b8GuV1/mP5n/mP/vXr53+0T8+FN+z
p6b6/r25fSuWv3nyh3z+P+27b83byT82WRM240P7HZ2573WbND+NwA47/+Z/+sO/ff/5Kc9j8f3P
P77mbdbMn+YD/fvjnz86fPvzD0ibj6Z//vx//vDuLeXvnt+y6S0LufX8+rR//cn3t7r58w9V/DsI
GCq5ZE1JIdFG+Mff+u/zT2Tr73O6jGYgeLlIeM+ivCioNMGffwji36GS4cCBElvlL8Gz4CR13v78
oST9nfs99BmQHfJM4kP++P+jv/8VA38tzGWuXF4gJ7ESYXUanzgBuFpLNN2fcTNmg+5rvV7TwpxX
U3QQykRPtkWhlfW+S/tKfdWNsKH6jPalameNbjWu2uXGi2CMbeNaALUAqCeaOnyb0Amutn41ZAOa
P0MrvKoo7AqbwCrD3vVGeteerM5Ii89eGfvF3hrySb8fq26iT60r1cbbZlbpaT+8qWs6p9TEtKih
NawMxHm8yvgyGZaQ34iZUZo2ykZhWdmCNTXz83CAN8CGDBqZgdHP0+Gu7CpvtNNAzSy7UlJPfc0E
S0Y6pIcPatdWVfNK43XxXBRkxq7iOJOBVAdqeJcYcpwekqxB5IhIEX0UtGm8AvZGkBM8M0l3al1T
ZRokcgq26YveU4my6Yx39OtXTWo8rq6dRy9SRRbM0YtBMLdSMAvwwcQtcRBpIw0SVKjSJK1eojRV
HhEi6p+iPPX+GpAUTnaVFML8IlbaQ5BVLQpukpmmduiXOdxpuj9U9iT0sDQ2Q1JcpbQDvrWlqn4z
R124F408aJH6RoHHbui02SZ6gLq6DGOrk2oKjbJjM6Q7I0UHXtIFHw05M3cVPzOvFYifTFsM4P/K
ex8hnqzW0RtTq2e/mKQtasIWioWSFb6JiVQ/UiOLyqfcqpsvZZnFnY2ALO3wA5Lrrp4Pw0sfRIgh
lcL0NdWM9ibsq2Ivjn2Zun1lzdecpE4+czkRUmfIPFHaGn6rxKgfCe29EQsp3YtVhSJ1R1ZHdcJM
V78kniXeKZlWeCioZ6AjwsoLP5RiWPzoDRRSbCuQRRre+qEAfmr09WgPdQS/lOXH470ijurV0Edx
7mT6YKAOqkdvY2kJH6reCD4pcRKgn1UaSropiqG/khjmvTEEfut0gthdqUicoY8mh9kh0xsUb8oe
bsskSQffLfM+u/e6KHNKGnA2UWtJ28wIun3RSVNnB/pgPZbBGB2ytBgPRi6JIGPEYpdKbXAQxd7/
S5t0yfHMWtkKfWHuWkhA71CC6a8KpF12E904tFsKVnsljT0ikmHkZ19H7nEdQpl69kmRWxGNroq3
h10nZgg3KPLBvRPQRaBfFWYrFHZdVtUNJNXhRyDJykbWkc5TkqH7bEpCJzhVHMrBzpJ9BDijoUDB
sQ3RhRK6uN6rSHldTZ6Xw2elSsW27gYfRatU6akHCq2iuS1o3OBgcBN4lY0Jrb9pikACh3BbfROl
Diq2MEgHc6t0nf8UKoYg2doUsm3sClXD5KqCPrm+MswAyiypiS0gGrXQW9Cl5P4schkn1suo1q3/
LEpZNm7lyh/KK5DI/vQBvaWhd3tutIM9QaRLaiUNvEc1L0zlBqG9wfirCydZ3CPDVRrbMfIR2Qtl
fYCIf8oQxpF6q+wRHI/iepcgCahvWFBxkGxkWHNEj71Etdxq1MZHgRfK5JhN13XPgaa2iIDUbVzc
mQiRVbblpbJ5D8mdwMs1MpH2RfRV6fovXRAHMHvUk/nSBXqWbirJ17+ZPVJQb6gj0xfdpdPUbWsp
HcAQCmFS6hDBS2NhiyjxJHZHvkBzoRn1fVvTE9E/WHVqyNuxLblXziyjgYsnirGrhaosbLohtczn
Xq6kg4UcseVCzNrzBhQREmv2iH+HLaqhYR9WIKbHzhdJ4KhSaGz6UtV8IsKYhNt2CrN2G4otyefY
HAID8m+kqB0pqYzpRe4q+PxQWqrMdCuEgypEO7PNNai0iNtZZ4yfvYzwnW0qKHbQMEP0sUN6jF73
anLagjBip0lDIwhMARXUg/kWVYvOvB/lKZc+ylKd6duuaKIvQYPgUWhnmt6HT7onZcquC9XQQhM8
0dtvJY8L+eDHSGj/lQVmW7yJYy6YT4YxpdoB7lAvc72+k8ptJwxTsNWEPCKRXvRRb5dmp+55SViV
iwqx1lS2KUhoICVtiEIyUAA1e5SC2B9sI4V1txHN0tj4PnyMj21fSsVt1aiWiZpmnXtgD/TedIrS
S8QDcrRBSUYxRARVnwDCOmMw8eLimiv/MNGyRjzcb0bI22tfU4gLPjRYnNN5+nHsQ/SEx1wv2qvM
y+TyWZ+mIt9OQkRvjip2wvixG4u231aWptVuZ1VoBkWTEocfrAixR2JkpCMDZva1iFZyVIrVzs9E
RIZtrUJFz00mC3G/rkOtdl8qE9xODlwuk/jRg+49OnC9N5JryRM6kKZ0Nk8cWqpWVujxZbWWslUa
uTL/qqEvla7FRgwgn6r8NvmYd80gXctwpwXRrIerp/sG+UPpwYxEo9npvRVNr0PVImNoh51iJvem
Hspy4ZaT12uBMyRhxp5pYdbvwUiraYDnmcMQtoad1gjUEMoJPd2ngYAcCKi9qWZ2l/mpprtxINE0
SgMionISkUo8jBVTNOt6RZ/UpqkVp4sKqbkSxVY3baKWqDyIbYdMcBYQmq5imDble5hsYVtLkEWz
7ribGP5WGSrf2AdVoHuPbeql+XNbpsqwLevCv0tF0Ytuxm6al69LO07nqACxCgEOlHzX1VQhCa8a
NY3RPRR09feoRyVjY015kt4A+ZuGr1wVckgkq4ZABE92mTq0Naih0woBIsOmEAds8ClHVCCItUps
EfENDfOKzBkqia3SWcqBmNE33wV06XoZ+fX+LW1lN+EgUUpHzJR02nlQPCQuFH7GeKVH9eBdjQCf
rH2jC5Wxj5PIMrZyhwbURlHaQPtc0RSs2k1RZ8KNmQ6qv7dwXyZP8mUFcbAy052uLdHHnJD7JTxY
fTJ7tK8FbwW7Q/wcTp4pD26VpvMxrFghfLNpO+gPce0LCQ6TtzECvkP/kKISnbi65MnxPg9INrEh
UYC2ZROlXe5vnoFuSRZbIxLjajpu4qZJhw3CvdzxIDRMDLtta7pMpAhPcdO8Ty3Hioj9jpIgLn2o
m9HK90OZe98teVjtuvnZTv/vhAOX6PkCP7fCgAGfqasWuaKxL9pIC8eWnC0MrchucnPZxfp9o+2A
hiuRkw6295e1KV1QgDfJJtigPuxXO7Ea7MTcrDU4nSZVz77Oz2a1o1c6JYhcMCQ0q7k+bStqDmju
2UfPnH8+JP6Wtel9Tptk/ecf8zP1bMS8TEBWKvRtyYuMTqXlOXmAHlf04r0qf6rR87PoGxfWyFYv
GQJMLMIHBsCRbsHTFIAwjg0Lj/qu0kqctySpUmMvm94mSFcezqcJgF+zdmyJF9lxbkOJYHZHhhS5
esF36kZBNP5jlIW/lxz6pxmedzy6ZqLHZTWN95FZFF3cUs7o3PKxegoA0tSfhg1xY9N/yXZrVetL
3oB/8sADXQWgcU6tHnkD1ZrRLK0QfXvUV6JYtydphQprUe9nTFC7QJFDgZ1MDeNaeIPUmFqvEToA
S1BHgOEJtfGr8CG8bS1bVzflfbJBDXk3raSHzlYMs6aKqBJtaOSgl23oUBBOojGBa++63pagfE4a
N9bWgIULgNCv0R2bWThGrpQ8aQXMNO6sCZG4yYfuGt4Cu77pdv7TWuL5zOONn5xDgLhohpQQUVqs
F4DePm/h4M0kdUMjwb5tkY6SPpmjfHh/E5+m1+aB0fIk0cxlkp6gnXQRtgS470eh7qn5yAoqspo7
WfG2TRAC6g17ClYpQOeJOgka2COjASaJKh7NpYu93OSj3oZGxUTOGlzKPnDHufVpcLI76Q3lyP37
w1uknX+N79jeYuHYzVqRTNgLWmdmXQmgA4KmAOqxK9kNt2thVzrLpSzGt1i5rEmLKCJzZrdXSNQf
wutsG2z9j+IBkrObjg0u29lt9LG8HlawxGdbfGF4kXD2Skozg8dAKw8NEUm3TXMN5HVhF5wu3mKP
x5PQxmaLjUJVt+i022J628LbNgquKD7osPRK3wdl2ngNBNWedQjVFW9d9FifL+e8cY4CmaX5XYzO
R20rU4XkKgmf5KEWuZdbj7156w2+wytHEEL7fTc6jzJwr1NF4L9AtShSnpoVLJVHlZqjUi//peVc
mrVPSjU47xu55DrHRhYrOFrhmNUZ+S6f3rXJq/bQSpG5KnyZ67f2ofXzrRzU2/eNXnIbQid1EmpP
qBYt9mPqqzWvGUZWQKZplp+V4eP7Bi5P3b8NLDagnqPFDe6htj3QRNYz6q0QU634/oUgNmuM6gBS
IeCiNHi6PBxHfpJ4aBn4WWgHES9U+H0jRGKzgSxd8PrbIzqxNq/jkQ8KUz4WupTWcKCmr3UVbKMJ
4a0yfnjfzBx5F5GS4AzugdYACpDLA5WKajKqQkL6M5X2sczjUwpLSC0T7UoTeLRKepnsGq+7zvp8
977pC05BHRLk7cxvT9vfwt3LIKyTIOKubvWaa2SVPStP/6YJriNA2+ZLEBluyGpOJ7Er9IrEMHXi
IlQQe9HCZivF/loZ7swxFlYWztcAWA50esRsFWFymx2A8myBnI3nCnX7vWv7lTU728KzPdKVlAxM
FajZIkDmkm8UhsAjQC1647qn3rD3gTi5ASoYWyMwPDsWU8PpRdFYWTL5wprNBtG+pfHv/MrQ1FCm
C51cgbfUttpretU9hRtr03/1DtNeuRv2+eeZjQtsX3zvO9kVORR1p3pOv4ZDX/si88+Ptkeutrml
VRKJ+fFHOz3V0QrvwOXPp+VfpxmPe8vCc4Ze7gTdIvyTWrVT5auurl1S1iwsvEZH33qUPXLIRfwY
Gh9TFIved/5LtxIQPgqCoMCalDOOhrAf1LjQGUPltYOr6O2tKgz7KUxc07Pm++tDl/u3cGR4dhsZ
134844ymt/e/xYVLJsBjSj4o+NCLvqysSii4NQkc9qRn0002vZgNRJoT9CXWSmH6bBcSxo4NLQJm
6FVB3umge4Toc00DutH9SETIm0yyZz/eH9OaqcV11tfK0CDFVtlt9iNvuB4IH5KeVs34tRE/vW/q
bK+fjkqe8Z9Hfm6U6J3XyGjZSuxdGzopbKNy/PK2Kcjg9PIuL1cAMJfcEnA9qAYgKTzmFsFFy32/
FFUMlt1jKn8XlNf3B3ThpAZvCRAFGxq8p/PcHg1ILyzdL5K+snnOp82H0n9rolXPn4+OxamGEYUI
CQvifLqdGrGisUl7v2OBOne8o8h4o4T+zoq50cGeFwGINMXrod32Y0nSx3dWnqkX5/DI/OL+qIHo
A8bUUj2zajSXfuTGKmjw8jT+e4SLabQCjTSggYn0BW78+sF49R9CIq//3LxIm9hNNLff/zdB93ha
F1ssEMZBzFSMBua3Mvur9tbu/pcm7qfSF6sGH/WSGCqugqwRknkPJ92Dl6Jakusr/n1p4o5NLNam
aYK4Eynj2l7wSRSvZf+uWcMxn5sgh8TJLM75gnPqEskKorHVYkKelTpteROZtYNO0MpFfs3KYiBx
FiZdoWAl6hRnRPbZ76jgSF/e364LdOr8FpoHM+vJAYnTz8r2nih3cW9EzNdt9Jwc4pe5b3vuMaMe
oz10m2A/7MT97/HdnludHeUoSgzUUinqzYMzQcNl+kYOUqdIrmVBsy0arN8f5HmQPR3jPNVH1qAi
K3SxZoy9l7jVpG+KOL0Ni+e6/BBFop2J0coL89zPZxgE0HOF4xkUzWL3NoEvUo5tS7toX5XhcZLX
6JkuOQcLR+qP7vDzrKlQWxbtVxjQ1PKg8k4RupAU9Rox9wUzs4YX6fufrP/m4pY0DVIXiT55HGg9
QlesjW91kzyVvb797QXi5YheAldOlZb+xYGb1bGe9D1lzVK61XRv04zDZgo+eCN8vWqwN6s1TZB5
85weINQ456Y2QzfZyTM259gjtKrXzaqZaWx6M900cVQ+5lVS7mR4JncxHVvpigvOH/iOQXVxzkut
n5VNyQgj/0Urn5rkgynTIo0MSimAzxwEO6q1lQhy7oVA6+UZmAmfjEpK9XSQHTAABBaJGlr80VA+
N/S8v79sC3zivI2xwHvZBEcEhmWZ96sjrgE1ahB2A55e3pS78Lt4aF11+5NA0zEOv52CPjW4VFkp
hMaguXcuZY+FazWt4+srD4Nzlz8Z0rJM0Fuhb4YFFtJBUGDj6VoeYm2RjOUmN43w909EzBnAt4w5
CNNgebpGSuUpYWAxg5Ew3NW6cRVo0UqIP49+JyaWrlcMRRB4KiaCoH6T+snNoqzcl3X8yev9A/Sr
L0VRf13xjEvTSCcnhAcmAijUrU/HZbVaC8ipxfds80GFRsxNP3fX1qaDAzKO7OltJltY8445rJ5u
MrL4R0YXk4nAVh9ms9E00u2O/B1Ra5P44K+GD7VZrlARXHh/HZvjFXk6xioffTMv2F9RXBrwxkkH
US8evTbeNrFgF7yM88z6NArpc1/qyJFHKWCbLF2JnRdnmnKhTFEG9rGfMsBHh1uml5Sra75FWH2v
uns6ttNOXtnol1xIPbKxiCQFyCqd+zYJxVhRbNAKqo3/6LZXWluYSyHmbiF2KnVr974bXbJLyhR+
wJnmiPrg6QzrqZKPtZTQoisDUovFD4JOv1Oq0UfrJU5Tv4TZp9+3yD4khcmhQC5zjqlHszkqnRf7
ml7YbdiBu3mS08Ch9r3Xs/Zq6kbXMtP9+xYvuRGsrBSeuA/PxcnFZaHSprykPwBQ1WbcRF/jz6Zr
0D0yutOtKK5KE13YI7SNUF8G+2mS61lY62K/moaBPVJlH6b4r1Q3D7L6XQl+SKG24pkXzh/cUcEz
IcVjcAtTniYo6tAReIDmJD98WfdegzoeHt+fvzUrsw8drZinBorvjVjpYJ5rGJhqVWtLdGnSdNh/
0OeZQTXLe1ApyWWn1xXHDvJb+cbSwZ3YAKJqz1XrShOcYKqn6MH0/Nh6NoQ4yp+b0sqj3djLIxqY
gCA/NmaYI4wO8vwbSZvc2DRmrmZXlaL20UablEReOf7P7zhQI4kI4khIvZ5LYk6hlBmSQOd+ORWu
adyBk9tPBXrw40qwv2AIplD2KEyOc+FWOV2BtOohqfDB9whQSw1AdIHD7aFM2sHLuxKIzq9Rusyh
QgUFODQp38WFNApSuYp7ODcqQ9+OQDSSsN2nmvTSqeNWoJLTNu3DOI4rZi9UjIA0oyFHOpsKGPxI
p0PsZCMUpCScCaCETwWMQQ2NbdNLs0oyfGkumcZZa4EaOxRnp4YG35CnScaQ35neVlOjABioTmdL
5DX7zhol9/3dc3560DIHey3hlYs3IIxTexr4M1UqBdoHasQpg0/QL9p9sJIvuTAoWuPm5q7ZDrw9
p0YGa0zy0dQzO0yH7o0jZEAaI1Qdc6KLVYv8lTFdMgflwpx8gtn4LAXVjZEhxiPmRrUcd0Es1U8c
zrGLgoz4ivKJ5Lw/h+cRaNZTZr14682UPgvnkPseFnkDpnUa8l4mqb+X/TpYsXEegeZWkrl7bBZ7
owtgMYUD+rNAEOEhjzIJCswamkZdBE9u+VZoi5yJb4Wn1E+/PzIwSdQiqIudv2NLrfMVr1RoARGK
ZxDFj50sPvzfTCzCtzwAFe47TMRadKVG+o1mrGkBnvs4DO7z3QhFYshFln3gWdqZQS5RyObFBxlQ
cV2rMeizj787EANSSxIpFG7mjotFaKplsxggI0rtztOe1DGe6Y7EbMW1z10NdWDiHhgL0+RmtHC1
ODUj3iImfZ+puM+mcCuMK+sxz/fpHRriFd4jALKQVz2Tq1LUPJu0AlaUuFc2ncTCyGI2HBCo++JV
07YxJ6gSpfHw/uRd2LK8fzisIDiC6WiJe8ssrysMMyqA/Wm3cf6qBx9b81HQ1hIz564wE6VB5Qcm
htrk8krSUFVKJAk7RdhvyuSulrJNOfz43cHgCXPFFXJMA0Tb4t7T0yhsFSOeYPXRLVP84IfjXdQF
n2vQk++bUs4nbuaiQANyvmKdxx6vM5qxRK3DlpJENm8pKktk1Ear8/JDKJSN57ap4sFYm3U0NYC+
7htKDXnEH+RVAYxdKcZhH8Rh91K3liG8TLUcjNeVlU/ihtS5UW2EAaZJuwkMQXbLITeR5zD0cdiO
Yth0H8TAHGqHTP3oO0MtCbFjiFEp3XVdUsFRWAmpb0ty234fMkvw74hiMBOXQqJvg7YZyj2tuubk
aDlAX1uRihDmV4Cuxcpb7dyrgVeTjyN2crCeaQZXxQAZ20TvizfIiiPQ0OXoo3xTxdGVLlKtoo1I
tzMTPrb31+cCoI1DCMQHyVXY+c44DrSmt7SsG+f2WGWr3Xi5k38sXqmgulRg7uNPqEpGzhrTwflh
AeaLDDvUcgql5GWUKDs/j4Y+oXEFyb48qVyvSw+a7PGGylSXzovfjUo/X0ozZAIi97lj8PRwQtHM
bBSaXuwuVpFpol9npfZ35uUYoE0NBiU+S4e2+NRAUU9easYhybLW3KluFz41xU0EIH1ltc4mbrZD
56Zpor1+zq9Rid5Qgw2C5/JTcC+/VU/TdbAtI1fadVBE5PApAQAYv1iHNWK+iwM8MjzH/aNHTAxK
PvAnDEsRis9Nc1v1oqvV8UYW0pVQK8vLCL8Y5OIMyQe91+QeW+qDHjjatr4Vb8vv8rDrwfcCRhw/
Wbtor+7Ha3qURM+BK61HVHOt3/8cB/bze5C4UGk4Oaf/kKZkrEOd4qD3uUInBHbTdJe9ZvtmUx/8
T6hurcTKs9i/sDfPy9EcD3HedwF4GCAFnC/wv6UqvGLByl44izQLK4uLWqqOoN0nrITibihEW1du
S5A38+aYMwr5b+OnZ3vUIkXuN2Cb5/bP41E1DeDpIeDj4U6jxcy8nqx2U4uWM8X6/v3tcXECj0wt
hibQfmYZI0OTJ7ApwRP9Tk4eP//fjCx2AiQt4qTMRsLxL0N8I4fogCh438ZF14NFh9sGrzmZdMjp
pLV13tRBi5HkUBxkeOy9g3Hbu4oj2vL+P2DWnWfm5FLFIh3ZsxaZwoHuLdOXiF9G6aq76pBu0lvx
XnyiTCnsdITCpPv3R3hpqY4NLgKmSFbWLzMGqFc/KlPaQQft0hC34utr87h0PjXyrTIwGRcUM4Ez
a5vS/fNm3dJdCk7bd1eFAC7FruNxLVywi8mjFR3j+kW/RZ/AtrouUKqXmcRV9rlLUfnY2sIXmz5W
2mrA2iyQEW/y2+LZuo621gb650fBdHhNQNLaKSvuOX/subegNcVN3DjnKVImdTTqaPYW75Bqlj2m
v/3qh4mEut5Mwz/Txyw1edoxSPw8UYH4Rr2Tmq9T0W9jeobed8IFLyHloYWZxWpFYZzLnocZIaxT
xaZJRSSDLGfXeq0IdJV21oPSd4Jdkr5yhkiWNkNfAT4r6A9cKetcWEpSdzNAlVoYX2yxlJMWZlPO
HcUuCVo6iHRffeT37AaimfdHfd7DM4/6yNTifC2lNBC9HlON6z3AMmNqdoFgD9I2uSM4Ikl031Z/
KnYqL9PDLB09Pqfb5PsamuO8tD9/EQ3mNoqqlKOX18AqjJWgBahgq58j2Z45oLz7HsXJO2HWucsP
syqbljlT5sTGigv/hH0tfJhHEBwY8HnO4IJFhFVpOk8y0jC2JNl6DTfSrL5qziruw151/YN0pfq7
mcJ2vQp0YftgGkAcXSTU1czZFY7OeXVoUrGsmH89Kw6BpNrWUK2s8Xnhk6nFANDBuQ8GwPCpjVjt
J3GMGN54BaeiG38e9t5N9PKr8KnYXmqvXZcuRHReerOOFuU0yBwWE2qUsdV1Xkfn3giNV3ubKJ+8
4Pl91720SSBi5xo/cxxaxmKTKI2nyMhMxTbKE06lha7Sf/b1TaCIKzeJS0t0bGixRQIjHhV4KRlM
pR3kSJrsUcr1FR+8NGPHRhZ+YNLKi1IWown96NqIpo+qZm3VXnt6f9IumkHUhKsXgKCz7FJTJ6UK
a05st2hHuJoSPOjmCC4xqNWVAV1cHpIXYKl52MEnf+p0POfJDrdYUuLHOu/2YvOsd9+M1cLBebYb
74a5+1+GFn4geGrY06eAiDjnnraPd8OVsIuQoFprdJn5R5ZHHSQk4DpVUt2QZC0cQYIYd6xjXqph
FEbJnaFGxui2kTXtI7MzbpC8L/MPMgnxcevpQ3HTeMlMXtBa1W0q0yB6XQm9d0OvtP5XMXbWU+DL
OS8aJYToOc0t0206aGJRhKtAkuRp9nmCp+uh9rQRHYMs9Py7Ke8kWMhNL+z5P2aSU7NJ0chVs6J3
FL9OoTRQ6oFcciBLAAFqUd6ok9C8mj41CHhLWtpLdc2PH+RAp2kRrukKvIzmG6lTlbH4lWZpnlke
DRi6nQwRPd/m6E8qDagmJvukyQeSktkwOVUU1Y+Nrnu3GYOFJVAP42up7ZKIzIgBbWY4ppQ+xqiG
FLkVG27hv+/KkBSr1FWAdJyJrFtwn4A2hiIgNOk6Fn092k9N/xCkjbDyCL0UACCMIZRRN7LOIO59
XylWp2GpkgvxW6WEg3hoBjlVV2gsLwZqkzscHR0zWGq5Z5rI8wULCQZOIG9nNtv6Y/ixsaUrfate
y198H83s/yZSmyRpSTX/zKQuLvtNpDWzGkQMOUs/Op0VZVcmLCobOe6nr+8v2MWdOvcKIzBBwZqt
dBoSCnqTdW9keEUrb1NVuu9a4zb3oquszZ8kP301jXhX6OE1tau1S+SlNQThBh0fd1RIpxdnoBBG
ImlCbndS193neryj4X8l73PBBIcd3SMWueHZLU+Hx3EYtaLAMWu07L1Ad+toVXjrso2f1Y05lbok
zw6nHm4CyCR4UgTPcu824B+5ph3ym6p0hJ32n+i6XDgzMARShbIE2KklaL7J0pJ2ScalJU791t0r
18IduG9tQ8+887/sfUlz3Di29V/5oveo4ASSWHwbDjlpSM2WvGFItkyQBCcQJEj++nfo6uiWMjOU
z7V+i+6uCLfrJkAMF/eeoXwxH/Pb/qL49vViOTlQPN/RqFq8WQ/hYFDMgCyKgYH2NrttmwTSPfXt
1yGWT36Q9aHmCCvFRTEP+nwH36vis/DsSS8JRFmGdBIk0DY0EAi3L6o+9dd+M999HfLUVOL6cEFB
wHvmyHp4zMwi7wsoGqAH/YqDfgfAKxQhKkg3fB3o5NgQw0P/94Q+pSaoGvvzhHTC6yBlM1cg7s7s
ldTizlRVH5vddObNcnJoaL3BVxROx0fU+JbxntoCswmETwiR+sucUagiDWeSsRN3MJr2/w1zkCdZ
HZRwJheZZdZ1VzMdoHiQ1G0kF8ttCCSdtcI6Fc814C/h/4ZeHp5Z88LJaXskf2kZGb9Q+oNb9NOy
534IHXkyAFktDYcraMSeydpPzefHwNbn08QwZndSAwJ7CXSHUuXn0eBne27xMzN6aqd9DHSQqLFU
tt0sEYhTsrK05wdz59bR1+vxmKu1yL9+mMflV3x45wDEZGWAOxTQZy2u/Qn+oSyy4SazGDcxPxA/
F61IN6ovUyd0nBga/a91lPLgvAHzqVsWPwUQRiiqogtwiAOlkprNXOKnzAMwUnNZ2WFnqwvVUyQq
Vv1NOvJnYeVQ+Jn9Oq4qqAFDT2Uo1BybdZailV2tvp6d5Tl0eBJ9+EWHQNGhG12rqfCLFndMpHMb
ujbj805rpw4F5DFIYJHMAJGy/PmHb2DRluTCwd6BTF0AZ6n1YO/L3g9r10bH7Mxtf3JZfQjmfw6W
QqBdKwPBLMjjSXRmazzRvp62k1sELRa0LSEdjY7/5xAtTtm0HZcnxvQtYV0keBLP+XTm45yKAsVv
9KgWHBruo89R+qweIYTU4MSZNwOfg2JaLKPO0a1PnTMfoxxMF6FFIlmPKNppWuhaEcDlOZSTb7XN
+ZWBE+jM+XI6IB7pkLg3kG4eJH5+4akaZm1IiHi9nWh3aacosfQwTOynMyyXk6GWXhjslRag4sFF
C8GhySca38mYijZWZgkpwK4u3JU51+j/op2pzp2ey3R93lG2aQDMC/AJOJN4r33+aICH5pL7Be52
oCMl1rhLplXTj9C9krGorF3Jz+Vmv4dxFJM5OFCWJPdI5yHR9eAYuUCedD9kkNUPJ0iCyOuJgYEa
s2/lFY39ffmQdhGrANVclQA544p8zO7P2Uwcjt5DNx9yQRD5Xli5R0vWERaBmt8C0mzywB2jnu0G
awxKl0Cocse6c43jwy1yGO9g8Vpqyks+oFhYzFZkd1DAfCHenxYUDoMcfNK6KCYNmGATJCy5s6Z8
Yzp6l6nqus3dM5nhmfnzD/aGclozB8sEKE3m3vg+2WhprjuRrHTXroD2u5+1e+btd3hcQtMFTlaL
Wg1kLY+1opu2aIhjF1gSul0BJvoj8ZuXPzsul83nQREO70pcfUcSPHhxgi9dUcAK+LS3ctVjQXhv
FBp8X8c5HgoCLAhh1HNB1Dp8xXaToRpUc8ugBkpC4lL12fiHh9cylI8hlp/w4SbLej2VHbVgOuzC
YlLqjYOitUqtXcOK569Hc1SYPox1cMtUsnWNHlpiv0ER5SsLeFjv0h1EQbMHMAZgawZ5uP9Fx/nw
1DyMu/z5hzFCYlrlAHNDFU4iW8o2zb5cJ5fDBZqyLKS3kOrb+WlgwaFhfWbEpz8g9BfQbcR/HwoV
QM11TIses7so/7R3VZTvhRHYV387GYkr1FvPlSGOmnN/j/a/MQ/SXT8bPQiUIuZi/uOE/Rrp7obG
6LmEeUC23s+vx3hyci0QIm0otC9kls+Tm1lqsX5FOF+paJrpyrGTR53aG1mdU5Y4zLqWkaFpBaiJ
AQgcSOefQxksEyUnAD01Dq1uvLS8Qj8gnGbxM8srSJT2mkVfD+74OEZtEsn2Au8Du/QQJgsxWLP2
SwntXA9Sto3EJeCI6rbkbhd/HenENALkAsS2Z6Omg6Pr89hk4QjI6yESzDSCzqVB4fKIV7CPm/SZ
Qf0ml3+8XjGPwIWj1AuULBoZh6WPgYlpKHxgwZZu6rCV+xoQDHhir4p40RIz7lFqXUNxC6AlHuiL
dvP1UE9sio/hD/OlWgEWX3kIn6Zijnnd25H2u+zMzXPq06GhAVDhIlCFp/vnCTX7xK0dI0WN12A/
WTNSEHHEJYRMz8mEnPpyqCAtpqQo0B/ZDam6Mz3pQ5ezzvqV27kbY9Fq7lv+5Bf0HBD+1O52AAde
UJoGYMe/K4MfzjJ7VD5UDhGNbNxdAq+rHY/kptqUWzShzMCAi/WZAsgRlm1ZLh9DHizNBjIFHVQo
lub7GOnrrg2GKgA+KuouawizgZTuBMbFuczrxGb/FPXgGCsqDvS9gYF6GW4kYs8Po2NcODN/YkKH
lZ69M7n10Wv273EysBtRdjx+nphZPxqt83uc88rdLdY5Q9BFcFyIrcAIzncs7WUMhxsRggb/iXiQ
7TlDmuAbI6KxI8/lKzoYYRpnj9U9i9kVi+t1f+Vv+ZN4sndJYAWY6bCJ+AOMaaMiQn/jkb9bkME+
cxSd3DkfftVBeuh2E9WtjV+lmlvWPEu7WWlVnzkETn5eQMwBVAS94kikzpuztHYVgnCNTnFmx+7i
D5a/TPqbLM4hK06OCIAHzPUCNT68o1Jb9DCZ9NF2cODXU7ahXzzmTP6TjeLjHWibaIF7R2jmUkMR
Oee/PyddzW2c7aCTHgOOuZqiKlagJETdtz9t3mDVAkvnLr1BqAcdtaSJbSlpuDOicDf0ZhYODryF
fXXm0jhxaKPdALyZDV740uT4fJy2RKcJNMZwygn/xZuLtzorH7++F058JQCaF6A+RgFO7MFbIek6
GHNCmTpoKKpV/BeRaICND18HOZWEwqEe3Qv4ZkO6xjm4FwhL6y7pYUls7LKN9AO3DtWlE4t9tlax
epXXIvb0Vl+c+05nAy8z/OHknntRQesegX9DgiGWXj17AGE6HKLr4MfW23YFdfrAGW6Su/rtzKiX
k+TgpPHQl4IiF+QJkBUd7OlMyrKoJJzc8y1deW/lrr9z0hCMkmlHwixcPNeHOmz4FhLyHJXSP189
YHICr4guIzLFw7pFAgHMWqFLEOia9qEwNFxS1Pz09SBPLFFscEggQx4Gb/XDpnKB2QN8SuHG6GgA
eaIQcJAzW3yZpsNp/BhiyQU+fMO0dWveMVCmfiPDdlDIWjmwVTv3bji1E1CJQ/HftKEGfwgzaWGQ
4xkDHAhY6bWhdPK44+hdNiU5M56TixLJC7QCLCCFnMOUOqkMkfccA9I7ebkA+ZIH825MwgHu4Ekg
w+qdP/IrfU7n5tQ8YpfjyIIbECSDDpYjpM6ymttSBEVzsZzHEHsLGxfS/vwC/ipBlWUxHbuff74+
PgT1Ds6XTo9Vlzot2tzdo5nfJnZ95i19agEumAZIqME454il45f4V2YEn83JpwtshxtNSuPMFztx
bwLkvxzFQJ4sGKvPK7CDsHlXGzU2cpfcJN13WIxhKw3hMEPERfyD9w+ePgsJGw5j2FjLQv2w3huo
5be9B01QoC6siJfsoRZts/LL6ebrb3OETsc1BvSBBzYiAAhYFgcrAkL4Fi4uUsAcfL60N/6NeEMr
3dkmuAM2KKWG2ba7bFfFSjzaKrJ/6p13yc9cQCcyeTzyFgbA8hOgSfx5tCNLGCx1MVomeLqnYPTD
jIO4Vha0I69eeWd559TiTiXXYCVB9g9vFPAcDlunMGPJiqyArqV7C25x/pOHcrn8NiWkeJA3XHrj
tojIlq+/nu+TQ/0Q1vo81KpOYDFTI+ziu4VGGHRRQ01/pX/KJPz9WReaOyQTbBckrM9xJm04tZGk
QMEbYOEMyuhDzvvsTDJ54rxE24LCDwlxsDkOosBWAfweH6PRxLhhyt05s3mZ2ub915N2KgzETqAO
AJDcseyJNkbHSTyKDmYHMJ7jZ+9cKC9A0f0McfbEQYLKN1TAUGBEU+GwUTKnpc2HpYtVWjvo6geu
d66rfRwB7+KFnA8dTTBlD3mlJR9pY2Q5wCrzg7JvgZv6eqpOPKYQAPcwdhGS4eP+/AhDA8PPimCA
PSaeNTtnDPKV3NArePZtzCJOV+fWtLl85s+3M2KiawCFO/i9glX4ebFZQ5q7osKgoNnwYznn7wr0
mVCbvRZ7+U3DP1l+h5JLvfcv+vTiPIn7CP2K+tenH3CQW8pGS60a/AC613G2mbdoCtWP/g3K3Su2
7h+GdbnP9v7dOY3E4938Oe7ytT8c0/Pgd2ZTIm4G1l3uv0NLKYK5Q9hbZxGwx/fP51AHN0JhgVLr
LEN0b/21Fep1hRfVG7vjb2NId/1Dc5vt6zfyMJ05sI733ue4B5mXUhUcCeCuE2i3DKv6ucuM0JjP
4I5OVFc+R1lG/2EioeYG0TSJKJ0MRuTlAYB4b/2L/mE95xcA57yda3UdJ2ALDQVH1qJdh314mBln
aSWYU6DVhSvdRN9eRwO5mi+Bi4hlXD4Y9E7WF1MEMlb0x0n5QeiD7WIQGBRXMLIEGK+ORscPGHn6
+hQ4+mgW3qQOYODAFp6AHqEwbNU+mEqo9I2Rr/eJ5jGf/7TQhyCgXuNh46EvelQ57UC5FdoGZ01w
WL/ZcMqYnPwBDkbnkv+jXYZAeGCg34O6IpqwB0u/y+ssg0xFHnjNTO97S1s2qOUWefZEnvyinT5n
HHBq+pDsGVBGgy4NDuvPqxGMc3hOKRuWaDCnM6E0yCGrX+Zn6Y/Lh/50bmJgSPB+36AoWxzmlCDs
whp3RpzKfqrQFCGlihtZ7z3ZRK4k+74HQdbP3YciTXaZhMhnbcAs5eu1ctT0xav80684WI7mlNoE
LF1Mr33X5jAc21u3Y2RGLfykqynMvC2eP70OyLsD4We88kQ0xirk8bn61/E9cvBLDo/xJCNauvgl
BE7rl4w/VmI1xW7Yrt1IwWIXpsFi0UnUz85zGhrB/4I5dnQ/H/yEgxOdzIWRlAZ+wnQLi/DN4lZM
yPMQsvVSBuTv7NKhZ+qfp1YbOPIM9PhFM/zQW9psEy6oi31UiSRsy1/ejDbOdOYrnxrXxyAH48pM
szZkgiAQIAdBsoor49yuORkCg4AEEchOsCb+vGu0ZyaQ3NF54GvuxiXxUqDz0+bMVXHqMGCo+WPD
A1uJkt/nKIkBMHkppjxIGrL2vNXcJYFtP8EA6Z/M2IdAB9sC4I6JNmzEjHl24KW3BKj5r3feqTto
Ua5YgD9gDUEx8PNYipbQNFeYMQp3MjPKvolLRwbmykVBKEDmFrXuvBpjGp7vzR7VpRAV1x9AM7gj
lift59DC9AmSiQEfi0mJQ66j0wanAFmhCE12zIYhA0jEejNQ+ac8kaUeZqBM66N3sSBXDzKKuaZ5
bYJUGPRp3qJiyld1hk3t2d3dmfk9yksRCSwHgGeWbtSR+gR3YWnqETheLO4oTyQQUX1FQnOdPnhX
SA5/0njC9FrwMA36i/Fc8fs4FV+aRUDmgvgKB4qj11HtAwI8yDZH/yZZz0NYrYaNtRdPyX6OAcXc
0Dyov3095OM9+CnkYYuvr1Na1goh/RTCEM3PtD/zFDsVYFFARWUClk7InT6vG3DcrBSSwjiiDT4O
q6YbJhggJo1xTgLvVCCwYuB5AmoESsYH268s+wxCQilWiS0eGm3yoJ4AxPh6uo604LAWARD4b5SD
GwdGDRBSIojSgtxB0zmoVRnOaohr+gMaqQG1f6nkVyr6oOJgaMyrM/GX0+pzBvA5/jILH/Je+PHm
qAgsowznVfVTOGEXlmAWwFwBWUd8rupxfNV8DneQ2FT2QFlfYyQZvZjdDVzUk3PKH+dCHOxurQvL
a1KE8Lr1vPW+52X89ZydWhi2g3bIcnKhx3zwyfrRm1hSoEVRkPpJMAis4bJ4/wcxgPwB6g738lEC
CINWEB+g2hKgg3VRgoc0SeufDONDiIN5qlMIjIkeuAZYI6wHSMEENixSz6zvUx8D0jj/GcfBs8oQ
oiiTHOOYZLsxOx0WmkT9uZbiqS+CxhQqALiPkcUeROmZncgBInxBN0JIrfAHFihmnylUnjjLUeCl
i1gsOrM4zD/vFJtxs6BQ5QogfXllNcb3CVJMngkRAReOVCAzKt+OS7dcf70SjksLOCEohPVtkA0X
QMPBgZcnbIaNK+JSQJgcErs+ePcZ7ub81bVjZ68jI7I23hA37//uRvyfOfu/oF784TMcmbMDD1Zk
1ev/W7129SeD9uWv/W3Qbv2Fxy0SCDBzAbwHNRj752+DdkL/AhjExOMeIhD4bKDF/8eh3aR/oQsG
G4aFNwrQ8ELE/7c/O/vLQR/GW04VVDMBqfL+xJ7dX4J8ONmBg/y9G7Aj4L7qIws5ONlFwaFI3lqh
p2sRZrCaNq4TrqgLEXunvM56rLjAKkdmBQLSvSy0LSgfQ3ZwVL98X/DXHtCPC98sauQKQMl2wTQ4
XVwybUNZCMJPoQTv/T6n00DDuizZXs+u9Ww2FqAvhAA7Enhjq+BGTqW1lbRvjRDYtFmF8zTSW9uu
8y2UMMsxNLQ9LiAymFVVkznoqILkHQ+ctCThIB3rpVNdtvaFTBUEC/u8j1xRIxcuitZYVFCG9m0Y
UNuPir5zb83BBqiPjkMX2mNhXRRdiZYd4c0zCt54PtrGkEQp6qxJwJoyfan9zoLhR1N5d6DTpTc8
qQsdlH1lrEsNqaxAGnbyKmG9jevZs7cd9XV7M7msVk8wHs4BXujbgSig3xqW0DCHqFQIS1H4sIPx
jH8kPZER5Zn53eN+Mj2ZujUuuy5dzIRaY49ZJKMKKpc4cSITt9uqdCTw2p2al9GCgGEgxVjuDF2k
N9Rsx12qsnlvqZpDf9euxmsBlCqsx8tpBwOJJ09XVgGJKxe694VJwqbVZgSWd7Z1us6EI289w0Su
NIGDrH32KIvZfVHATrxRl0BThptkhH0gSLkrq6qyS5EYFHr9SJhvegJnUqiJpVvoNhR70cCdfq4q
6yKXTrIbCmqGXta139KZwobW0lPyZlPdP3mA/m95o9QQCOVb23Gk7aaZLIZ/hagUpgau707b5Dej
m3KYscPzdSl49HKbwxH6yeEelJVXDezGQmvIitWI6nNYcOHvqUkkrG5Sho7h1E5GVwUEhth30zgy
F9ISlvVsDXBTLzPoXQ4O4fuCgEwLpWjDV8EAthWa36x1L825MxaiVXvZJom+NDM5XqCs6i8eXUYk
LFnGjpUNzy3IxWFimn2YmSVdAXKS3GlSmSlaAbMHf94iu3Lh5HvrAHa66j1RrmXGiouu1eOPHLKp
P3Pi4B3vFDo0qCJhArhyaOY2uddNVl8qIzFiR1Y0ruigVnU10teO2gnuf6a8Vyl78kKlMV7mmqVb
MXlWBAPlbF0I6r/UbVGtJHGM7VhKWItNNdgpVmGtjA6K2I2ciph22fAmKbZbbZfGm6r86dpq3fIb
KKzJzVRIA5ez0+5Ykdjvc9mZd7NTyqh2fbHhjQUHxEwk5WUvm/bSn4l5JRnmIqktdyNZXsdT6/WX
PrF+QdkZ0teDtN8k58XeaajegbZq3GO3OTHOwCZ0c1rEuT1kFw2GEAMyN6ybJDfXrTGbqwzdkQdS
FGztibGLcheaudyzq5Ugqn8ozcwPrNTJtyA+0F/ovFaRMtJ+m4mGrVxhdpHhdU2o5ry5yqtZxERn
foR5aG6MvtZX0EIZ9kMzJ7Fr8PYblZpsSq+vYbfc1FtbZPIKlsp6x+vOsUOemMkLUEvGnIeDNscr
1ri1XqV2XovYchI7oiPNflp+2cd+5zOo4LnVesrIuNXKlj/Sis2RylPvvVB1/qSVMV05c5KtTCOv
92Sw8zSohja/bphkG5/2ORZPW1Dhh+CC9wxe50VlXzuEJiuw9LtrxqbyWiirW3W9ErvR0fBuryhM
DFwxTWEtdf4diJo6nmtlXhKLzT/gEV+kOJKN/qot547FcJgF/c4Gs8QMiJeVoIoZcBofQaj/NjS8
GXAXVPq6yO1+7xSmk216WVcKLbAeNgqpKaGoVU84q+MZNAqxV7xyvKvKHt2bom4FD3pU7l1oIjYN
15d228qkDBNBOuuxdqBhCvFA5NeBXdoKpnjzWFqQTfGqptr0AG2+ukowlCWL9I7BseGt0UMBRCfs
RUPeJ9k1OMomuF7w+1mlDWvfq5bRrW/JOQ2VSGG7IOciUwFtWk+F4PvCI27AhTggkJujccEngZ8G
r6YmdARxN5adcGuXmiOiJKwaOWryzjQtFmzuShdls9Wm0UWjyNXGzbPGuVZTM9Yhire5GxEqhjvW
C3TJS6u762yXVHHh1XMJKEqa94HRiwxmoqPtbhLVAXjjMsIDgT/c9CkuKJlxuibcpa+0TNrvpIcm
orPBGddsVavkt9ZLFJoTdZd1kd2UogszDfZ1ODEz245pntshneGWDrUbwCtWrpM8tYNsBLysrXZc
cc7yl3Q2sIk8L/HaNERthpg/fCsvwMP36rzBy9OjAOBtyED4pZHDXhAPUnOxqccCrVJUh/xEj9uk
YpXA+TMaY8wkFMJCI59NNNtab/SAoZpUq7di9tzxPu+pMN+5UXHvHT11e740dFmRR0VmPDLBw75U
ypk3eIGXOETGEShT6WcbUhncvqphF2OsBsgWXUyGdNsIarSJs65gLpWsqfJBI20dy/7hZUP/spgA
YK/m+RUeTdajz+r2Ju3Z8Az4P3myUCkAzLCdaohWNQAGN6qYE4j4T831nErrJyvILMOhKOhbDV5J
Gjp51xAoM7QALkF2QV5IyHwkobCseVqndu2TYFI0N4NCcHmnqADAz7cH6wk+ROxhhJXTFf4Dr3vq
qR42tb3N1x2KDLvGGOqXBioYIMEW1Jq3M52UWA1jOq4go5muigq2JOvKmtu7KUsg15nk032eJJCt
86ELnYGKlMqVm43WtpqwDChcF58zkXcXwyim274zZOwY2psCnqp2CMyZ2NfaaK07Idpk3bW02Rgz
H3eC6fS+zXwUpLhon81W98+i8MTtbOCkiGAwIN5QGaS3baUtbFY4V9phIUZTBYXHHHiaTjns4Muy
GUK/W6TY07p04jFp1KVRE1aHdp+Za9wBLY1EqfVt3bSsCGFVD+HkzObVPfzDgQDi9VhGnVfgLADd
qty6M3D9WAlLDZyK1LovhGTPqGA2u9ys0/tESbgwOboD5bXH7b6lXqeu586pvnmQJ8MZMYAoUGZJ
zqIJ1q6vrJuclQR4M86RAv3AGB3UVXxOH0wFGqpvpsRGFZIndxXQwT/qavHhTRsf1TFogJNt18qm
XifKHcTak4AxXuRp09/lbWnqwAaw6EV5rrovRgdaxpqX7TeFicMJXpreFM6OpZqg7qElHbR0nJHe
Kq4ftWcV72VfJvcmQ/nTaR0egz/Jf2VO4t/ZfS9WyJanCwv6WKGFizoeCq9HV7BGXU0VfhpaEy4i
z6zcp0SX/abFLtrZ7myvCsC2t710y0dKhX01m6P/PpqOjDyWeVbgE59vuzGfYC2fNLs09Z173yZw
RcL/MYAtT3rf6aF/EFbn30E9oNsXHaehUnMGiUFnujZpm4R204CpMGmyooMnNgmT3bfRSNpvc56R
Xd2nfFO5NI9KRiDE4tEkTDntYG1lsDfkKeKal7xY5ZPbrMy8zEJKWBlwQp1dkxERT+haBemod0BW
baAaeV0NDloGZfrUlCXSeFjS+lFSZWjMFJCQliOyWkdO9JoOQrxbiTK+zX2FnZWzzHy2vLGERq7f
yje/J/5Vjovi3W8tpLa9If2LtrGKZyiWT++QSIE+mD9yGcsqwUOAJpMnN4XsjVibSqHhUyr/snfh
BhfY1uy+i2rMh8g2Zcm3NkntN6djDuqqtdY7g6TuzxSQGwRvWtwIxHIecjcpv7s1a67tzoBVnc47
8goCuQcbndqrX8zZrFA+JWzYMzvt65APoM8FvqFc3IJUb0tXGhukeWwD16T5fapwkLozn/oo15lu
g7lv3bjVeb+fVNVEzsA53n+Q2cn1rHe5U9f7KW/klYlk/9pJ8/I5sYwGm8NRKwMiVyIoG+7uoalV
xIw25NJjZHrDq9F/ryGlvO4Kc7osywQpXGcu7owKNHQywOQN10V2iWy1+gH30u6mxH6PQXHL97kF
RXsN9EYAHgVeJiS314t+4t6tGx+JhuvwldmZ/ppWpfdUTeX0iBdW/kvhcIjSzs/WjqJI2R1W0Hsv
IfWVXZjGbTLO9XU5VXQ3SQifBZSDBh4Y7dQ/lrQd1l5qq5chke3KQ5HzibEG0ums7dmGkj67MXsx
PMEhdxiCopaDE9qOTF8kctXYyTrU5VPqrJTIxWpOGPSIfCN7XBCAgady44EaHg7uSTtxOkn/sSZW
t+5wnV76ncQBliF7WnXD3F2kdcrWwrF12OdmujKmmlyUyK1fGOvM7ZQaaZw6kCFiLSTEuVb3yL0M
vMSs8bafaPXTy7S/7waffE+QfMaDsJo1xVDWtqRWTIUQF7UnXLiqqSlyC4gw9yP1XgxhGXVkCdNN
A9CW1LsF6aTvZCyNZ6v09L1vZd2zDxu2JzKxZmvgQZ4GgwtLgMri8pYk7rwbMpNB9dN0wNwzaIey
l5ndCzYWqwLrwQsyFM9fSi+z7/Nc0juv6uR3OxnlDV90h6E3LTZ41rgvLejDKpgshXHZHEjjLvH1
8wSfgF3iGBBUq3uJXUeKFyVmvZmJS2LK7S6Us+L72uq7OC37fjNyq3sa8YT7ppMU1fFCWBXHqeQZ
lyioQFnPF+49r3g/RWnTKBpUdHYj28orIGS43d43MN8KRqSJLwUh/M2Hat9dkcn6DblRZcQVDgGo
NbUJjjqQpdKIJF7qBHqaDTzJi4psyypRoFv7I3tyO6vx0bohvht0ns6fFPHI3p78CsxdPrxYUAWb
AbPL+woyCcxqAr8xJAmXw3bAzkrZFaBYcKNNYCWwMhHJDJxKoAbbZ7a7tpNu2MMaw4/8hhtX4NUX
eETIPIOHWWnhisaOgE2aL8w0vbD4UOO3mLD/tnhDH3iXoQAUKDyy4szosEN/l8P+rzL4L/Btv6oM
Xr+W2Vv2+qkouPyNfxcF6V+LxA/g9kDoLt1uVKL/Lgqa5l8wJIDG3lLHRad10XVHKqf4//8XMd2/
UA9crIBQ90PD10Kv9N9FQWL5+DPmLM6t+B8fouJ/UhVEO/9TVRB1OpAMF5mHxR5mab8eNC+aYoRZ
VIo1hM5kijpAlZiSXJkN6at49CkRV2Oik3xVF7BluBoVLbNLZoqehbrQ/RgyW4zFVmbQr1mNPQBT
F7hAOLkQrIeFATx6YQHeqfuq46UwY69MiTDuGXdtbvqbuszqxI0s7ufC3s3WRBCpgZaap3e4psgM
tzJRjyuFch3f6AnnbGzaU+9tTG9u3jgkbpO1shjUFk3u+EPYlXU6xzSpoc2qXd2AV8u9EjUDO8nc
VUWMav7Bq7H6OSSKopRX8iq/zUxi3cMGs00C+KEZ1b3ZOrKNoeNmj8htKcR+zAy/fmeXuGpjcGzK
SwBDa3GBzhWzIzGKNtt6OfENDmqhcvAO6NsWNxrebmAZZxMZIp8pH9bhbVPZW/Rh6c8iFWW7cezM
VKumnvRw0ZhGCvlhFIRMnFN2g0n3J+vZ1Zb30jK/6vPAqqa2W2WtJ3/yjjsqFq2tnCcptIeUIq1y
/DM3Ciu2pNMOq6yv1YgjN816A95/WFFT071XxJncCPyFJElh0ptgugJVwkZkV2cVX7u5DWM4gyRT
YGhD2g/9VGq8W7XXlptEohd7jb/UD49dNzOBKsnk6zjP8TJcjanQ/NeEu6mNQbPCGyX389xZ1SRT
KFna4+jpAPXzdPrRVp6CDGo2o9nxOraDJvet6g3nh50z++egvG01qDeCesgYNknKZwqDg37yPAVZ
laTy6yIGV2yi+2XbdRsfT7ghaqnFzSA1pNFEdWJkqLKgQpeyW8J05QdZU1rscWjRP1l3vexzZJOK
wcPXQjNq8F0NAk4/VS6TkTMRN9200qt5hElJxcMM8UU7gtxFWtyPHqnYrkEZIIucDE/sdW43XvKu
tDv2T5bJWxtwcZrraz5z0/jeVLPR8eXQ7wxodzbQ2XjAkMi87QdLV1OQy5yguNqBmfM6lbNfoFCb
8cZ897p06ta0Hzsk5a1g6pYbpbbuDCudzJjYopM5aqO1doEHa1QuDSCfS92vGKsIEK4Ns6v/Ye+8
luvGtiz7KzfuO9TwJqJvR/QBcByNKFL+BUGmSHi74f+mvqV+rAekvCkSpHhK+VYdFfmUkUnsg41t
11pzzBx/cCsGNKb0dSruZyWzbbghTEAsQ6tGS8ZPk2w29nFWQLKXrtMDfHlvTbND0X0QNMPnIG/b
xke5EzaGZ4q4UDJ3AEY6XU6zJoob1Nox5xxttuOzBspXyRiz0vpQSOVg+21tNunOqop0XzbhCDMZ
v1WJ7HnYhhQ1k7671rkLwGmw5NqO3o1VG3e+3ESNxtUUWeSZyR0U7H5adtJGaBbPw0XTVNOvahgY
8n4MJz3wgorboieHutQmm7w0I6OhwnyI06MRqIPhEZRsRO3iID6MxzGFMHw0MjMszsqeYPt5bUK9
PBJ1t8VZ3gaj9UVqjZbqZDEFyvUQl1myVZQ6T7aalA6NX40YHe1ngOvDmS0Rg/fiWkmrraS3ynw0
Rhbeexa2IR43M/EMe9fGBA44GEd6781yq9jv52QQli8cp8OyWm4te6+NTj27BfKe4T5I8fR7209i
DM5z8s8Rxl1DhjdqSqHg6DUF7N/I7aNJo3Y7Sbp6OxTWCHi0kDDWvVZ7qDENRvC2mQuvq8lqbC27
Dz+P04j2MU9zUV/llV0CIo8amxfNM8oJUMRq+Bpn3OLAcCpydeFY0Sy70I8k0w1yJUKIXkiZRuaE
om9OFF0QuI3oI8Jq3P0Hf2yLRWs9t7F6AC3Wql/zIisGv+Ekh0toJDgCZ5xdTNi5lTlSJDxRFHoe
8P8OGzNNy88FyGj12OhD1X1wxNjdk/aYZjfmCFe7VqNAGZQwlML0Fmxa2r0VqdRFH0KMQYv9XAdy
/d4JTSdXyCxldvDQ5WHbbsnSEKYcQy12TmBGlFXp0kK9otwb1rUMhP8FDVNuZ1qXlazAx+Jq8Iej
eYzckWD+4Q9zM9fu9IdEsR5Mi9Q9xU9dE7Z/tK2QzsO2AhcYbZXq5rJZYMDHbXZR8Gdflmrh8CAO
yoffL0Vc2iK1iQwN6QPSzDWERJq0mR0q4OZGW7oLJCAjwYJiUd5yl72Zzk6p31Yp9mcNrlKWUZFK
nK9pMDm0ByIzB20X7U8zvF7qRASzqEBJp3MTXZdeG8Lup0782U6Jjj51h+3sjwDsTxVArGU+P97p
UVurMiI1lwlOyk6EvMk+ah4C+sRz/PYOLgekheksVCHKnypkXTrqUVXPs0ZXpzyrLqq4UWlUc+pz
iRs2s2D/6Nh79eNh/yi6/IpDQCv+9c91xfyzNlYfqy0DKUFQ/2N02EfTDd+lF9V+djWXyMP+VGHZ
03Q2B9dlMILkWHzXYHyvHRwCMeRUd3CmMse3abWrIZjP/Z05fjzxWquKlR/t2FyrTKpuQJusyjwS
u0DMGqFDbjz5OPjGFnSLN56ZB7HtvPwq31YXxonKkjXY73ub0D84jVMqAx50VeIxQfyw4pZVuvbH
bSjwR6nOx3NnKz5gIIuPo8tZ1B13itv79o1437p4CH1oduLUJ13G4nrYPPodax12r0bUsSxKefui
pfnxLHXNzVLpXLmFewovti59461xZwN5wmkBz0ru5/yaR6Vn2RyCuK3J9LdbBS/pZEuuO0Z/Km+T
vbyvTxLqn0+Kp+0ty/qj9uTRqmJ1aU/a2zvlvIa4EF7M1+YNWTB/2ou9Up2ofnph8j9tcvVhi8BB
0d7QZHIgyHEoL61tudMP1cPgGS4HmR017O7rA3jNePnerdzxZMRqKnTGtYSMhE9UpboUAkBuDgRz
OMB4S+NL09a1elDecfXysz2cdEM9Gz6dEpe8+NL6smOoy5DGu/NpP2tFDTrL4q7Rb7/Xrx8i3OrJ
z/qTp24q175EQhdJJ5XmL46nx+2uVlrh5CKLU9qNzudtdaXsbU/3itvFs+O0hGYNYv7RzeRIF1E7
Njxr5WHTD0GjmmhwF5pAG4FFid38MB3Uu+7UtHy+9Jkalkn/bmpdU5ulU6ePFk1l51T/H3WXatCZ
uYlq9Jq7O64k48V/4Q2XTeLpavC02dV3zLIm6buGZoU/+IrX7ZRP/b72ygOJmHfZxcmd8qX2UMP+
KOt9TmGZKeStHE7oi7fMTrjVWynAPoOQw67cJuPG+XLquPHCOYDxScQWAbxmP6eD1JgDjtWC6pHz
mzhP/aInp8m5bkZk0vVbS202urbjNrodT635L31Tdhg43gvJmyXw6SRxCMFaoud2WI/2VhqzbWGV
u6I7RNrgvb4gvDgfHze12qjTOjKpQaGp1jN31VXuC5BPsIw3gwfu4jw5DvuTTiQvfEvQ2oq+aEqo
c1sTGWayb9mQ9SFHx9GrL5c9NIc2ER6Wo6P05dR556V3/I7yRskAGR8My9PurAZB+Gdql3fsUQ5l
Xn5verUn7ext6jnefjyxZa+rMpfpj5cOTGOHglNyGKsG06zAmTPploiGSZ5B2gVRdw8w8hD29Weu
O6PbkhAqcr13AZfdCniI3Auro6WUt3naf8tt4bhh3V2QvjghUFmX/T/7basPPqTthBULnaFfkJRp
ya3voB/7jqvWnvPVeZfsk3fSiUafH5voD7oBnARzSVl/8KZJhdOHAiSBSR53kt3I0jcqKf0Tg3nZ
pFeL0oL+NiFIgEJ9ZvWbN1IxRdTxfF8kqMkPqq1Z3EXBNvHSD+N1ecj2tfReDNvc3Kn91jl5oH/p
RR//gNUpQuuqPjJzfgA/26fgQzjJpspPAXOfn1UsHHzQtINtsdlKVwcHU+1y2Sj0B3n6ktifc+OU
SPv58vPk+Ws6Z5TmutHX+kO/tXfjeX2dHxdhCiHMDht6jmGedQjfnlrhn3+7JQTOlZIRytFgfYSP
8eso1F59sKJbQ46p+ByItb1V7a9F8CBXxamh8vxLLc2h2QTCuEhglj54dN4bo7lsJEd70Ih+FU1w
HEdSmUrtaTVho0K60TJfz5E2JQdzmStkKCVyv6OjuWjVtifG7UsdDiUO0gUh/qWm/+mPAbsHUjBQ
H0b1oSdSW5fyTSBmN42jy0yK/RQFkAz/pM1Mr1BV/DvtQ5lEnpjinTRVm7j7dOIHLafrpxOJ3uEK
jAxLfQGjP1VOMUCheSg+6+/Ca84U5LrYbqNP4nP5WYE61rjynfSNYPjvNww8G1AqZ7WlPnp17O9w
ZNQqQ3kg3k9tLacXK/E0+UtJaExyKmpPz5rkYhov7e5zTxDbyO/L6jBpF2p0Zki/KQVjIC4k758/
ZjWb86Vkr4nUhzj7FKSWWxtkB/tTk+2FyUwjDio3uAtUeK+ulAhJMNHNlYcFBRqe6ffpkaCrj+26
131L/OaDdXi9i18Y+CyP1J3riNyew2OtJMn1MG4eouS6MS706q2mnMBUrIWDS78tOE4mFa/DJXn1
ESfRAZIY4gd4fAf1I9zwAKev1ENJuHitaO48byTbN2x/2Kunwm8vTCXaXqx9TfSqz6ZSNVdCTDOV
wq5NWt0dqSo0thG6pfbO8tPzSGzHj6RaTksWX9hYl7f+2fJqY6V2S6ThGD0sSozZIzutuvEReO7O
3I6YJL+VvFOX5JfeFSSaYyESY66u71J5FyRS2Dj3s5RtClnysMR1Z0c+5OQsXh80y46yWg+wCFks
hDnWwMJZ7ThjUcmC8/e3rmr3SgRWaPgQEneVjyanuJEifLs9sUC/cFO1Hje5vtdQNJ9FUeZ8U78a
mNU523rX7IOFnJG7FAts6/fFJcksDOPUi9M9+2ySAKBaaGFIk8C3M5CeLshOV6SDkjh3aoglrr4n
pruZglOwleehYg7A6FyZKIByFz7U01a0WFfnXE9vxz/MnezXR5Xy8UO1r3zzxmAFULeZ33xN31oI
vU4t8M9f8GnTq+swWUuFU2d6S53O6EmbwqOQYtxE3kK2nLCa2oz06qkt/vklfPXCq33O1iWq4oL0
FtfBrfqB7B35NNfa4Sw/8iFPTY+1YN8CX/akf1czsk0tLaqt9Fb4Ni6SVPeWm/x6fo/Bt3yReKW7
FKFQVrWZb5PJC+5OB8mfTZvVD1it7U0c15kt0ttMbj7Oc30l8yN6dV/U5sGqE7c1hk0ctJ9fn6vP
NpRVo8uq8fhkIwT0fNxvVJUKofdkS357j141sFreW40qUznMbns8tOb3GkHX0iWxpZ1FHvlYX/aA
7lPh2TKevp66yz2PhtL4slVCHWPGPEPEDS2FAXWxDKHeG8+Lb4rqNgdxnL4nITKvuBHTcbH36A7G
vZoivtzU33Qc3U/6Rz9foJ7+kjUWDM9UzNm65DY5hHvTt6p3ghPrtbPNL7KztH7H0LI3Glu5scPE
yTs9uJ5fa1c/YLV82EoXlnO5DO9gp9tnwccFE6tcK8fm0tbdtnHLm+Dy1OX9pYXjUf9bq4UDLHOI
rim9TVLJJx9zEav3IhOnlqdnO9vq1VYLRWa3ams5ya2xGfzwTP4w3dcXjlt7qbrpMmLApTft9W57
8vz50tx5/HarFaNn0H1fkS1KpONc9QXVEK/PzuexgdWrrdaEKZoceczSWxTdDn5zHfIzP1G9SvXa
9+W7VOeMhPm0PrMM25iuW97r7Z/6fqvVIVbq3sQF81YRoPV7Qq51tFGDUyv9ycmxWiOogsiw4Upu
QW1aNxMBQvEu85ZUmsAvOf+gHoZtfagu7X32zrlSr19/x+cH0FUfrw7uqGok7BHS2yU1OX1MCtco
NiN1dvUxfRfvpq3sNdUdh7L0Rpw6+y7j/8lJadX0+uRQ2lQXxemt8VbZQtkP2dF1Lz8k+4GSE+9U
PP/E11zf1BtnSgY5Sm+rEF6DUrhT1RyFLU6M2VOtrBYauRUG0kzW3EjfhNbl2Oc+FYyvf7NlQLzS
b/bSr493rbITlPemt/ZibkZxP2o/XGCRhJeECRGbvN7aiXlur9aXPAffWDAJjWD2ZMyyJhSrr7dw
qs9WK4mctMCXleQ2Lr8peFvFn8bs1FBbfuRrXbb8hMddJtl5rLHR1z4vslVgQ+ob+2bZdP4rOY0X
X4js42Kfic59HdOsO5FPQ5XczlVyIaPJksvzolU/vN5rz4JAy+zhfkHoYfEBXdsdSEM1h3MY38rT
6C6UQMCpRzVOvpiadN4nwQXFXP7rLb44Eih6NMgxLt6Vq/nKJQDUJpuoihg6HWzX0m5eb0B98TMt
VRKLVct35faTz2QrZWfHnBNM6MPpfpKu4tm3moOGviBydpW6WfJgkl97FLXkJeiw81bytfQTfBTW
Kff05ebFV370g1arY0XRAcaMyS0RKXfQEJ5Vu9df+cVzPqbRf73yqlOtiZxGl2LA6AU7qqWLbbvP
NrMrn0dUE21PbWkvLh0/W1svgnbTo+uSkttcoAFAUOWYLbp226sjrsXl7Yl3e/FzUs1EFS9lACTk
n846bLVqmZo09haNg+etcGs38Co/7nbjR3N7Ou/+4td61N5qYYyNOpsoDL0tRxONjrnpOeq9/kov
zuxHLSxv/GgdQSMsUZMZ32a6fNSKy45CVyOd/s6KS90vAVcTuPM6goDbBlqcILpt6veZ9TWO7/7O
O/z1+HW0wJwlkQ9OdFtzPAwKFMymuoF9dOIlXu6pn62svn2RF4lMlcmtQL1RqdeSbPhjc2qAvTic
f/aUsf7gEmLVmVeJDvPn+mNtbpTzlOIZi/xY74+oCfrN4voQ+afckV86dIPYJ2omLzmrddCj1QJT
6/KYDJRh+sK0tloboZWzABAD5Va3v/vFlvi7SjqIRAaVcuu+rPTGnMzua2zJbL8f6tEBUXoqEff8
lcifQrfn+cRYCCg9HdrhrDhzrvZfhd/5yyl08jVv3sdu8rH3VeD21e4v3uz/qB/+yfb46Bs/46L4
Yrht4yJ+In9Y/uSH/EFT34Ctd6g9AWcKn2u5Ov6QP2jyG+q8GQpgOsnHwEv5KX9QjTeAt+Frkk5d
SGkm6+Nf8gfrDflcgtnARFmPsb/5HfkDaX1Gw6MDFbbVbM+UNfBjOOjI3+URjxZCLew1tRoDaWMW
Vrep4ZjgeE6g29qopVYcJMo6NjX8iU3d5x1ayVCfTVfByXjTSUpwF7S18yAbSb8zpCFBb1k4phcP
c3oY0NTzv6u4fRgIR42eKt1ubu/Srp9cs4pGsEG2ei7ClDxw4LSuiRDWpTI/vJp6cUMOQnUnLIrM
Q91ZpfMRWmKVvk9yNfjWxMqI3ltvs/KGKv5YPacuOrowMmCKsmSECDkR+F6GBQb0Y9y0V3Izg5yb
w8Qo3vZhldsY3Ye5nF+o1CXH30rNLstjE4dR4WqSI8G61VFeAtjtnQDrsHZQLspIqc9bEwtNT061
WPtCbj0Jd8DXelw6uIsUPtRhG6Mq3Rgu5sTqIKJW2hB4mjGX0p5ZWXeXajwLIn9iKK7Qhw4AVsxk
G3R2eN4sRlcSsA0cYEgayz2RwkGWxN6ayu5YzPO2HLPKo47xSiob56DXUaNvOgsGa6PmN+MoG++G
2tLPNE06zGZ723aR6uPqPe/COIu2jtRW25h/fQfrvNhGupYDunJS7uNJzsXAaycdBkU9RY3yySZN
mH/Q7VZOBHoMuvRSosoW7Or3ufJby8bb6r64aZv7+/bitvrfy5/+UVbT0tnt/3n6r+LHv4f35TIN
n/yLX1A8jpj7vpmu70WX8ac86M//87/6H/9x//0p76fq/l///KNEDbs8DfuF4unsZjb+r8fP//Pv
EELxd1/j/O72rrt/9id/LgjaG7yqlumGRxxbwTIffywITHqVmmLZgUPOrIe7/3NBAJLEKR3XHlUn
Q2hRQPJoQYC7xKVBtgG+858x5/ydBYFU32pBsJbkyqIZgeVEFeL3AP6jBaG2QaA4/UDKu0ztad8H
CYivelMs1UICIkYZ2VddMLStH5qD0d6Wg6gXekqCC6siSTEEotkZleR80OwcQuysleId7mMo7iwz
mtrdNKVFvZNTXbGw0FGLXH4IS0NU274C6kGJRJR2fg6vp/HqyZ5Sz8qUUT5UrWRc9UmqBGhpW2w4
gqQNzSsJvkvlpkqEgmts1LrbBo49sudJpQ4BrI3U+FiFfVZ7MboSKN3B1HSbOIQ2dQ6go2m9WQpm
6QJsszPtahQtDdpBiA1m0sEtwUG5RkRiw9zcy30ey7vYTpRop6to/r00H6Rg0wep0+yMvjL0M9zP
6uYgRVJkfHZA5+Zen0O89Kup78pjPYJy8PkdCtWIWTLJsIxCNf7QpW1k7aN0LjI3b1q6nYKeoxGn
8J1KZODhaKRnpaQcux5pVS2rYnTr0K6+OW1kXNe6JpEQb0ZVPsAEUvMrhHXD+NaRSggyajqNyTbs
hyg5Q5Nc4z0AbaKo3uUmYN2zqm772EN2YQyoevqqP6BYMmSP/PxIeM6qKfvS5VrmRwi0W1SCAQMJ
tzVnD9mk9LiTqqsxidVNMCqeYkai82qndppt1ehtcNclpbMBNVNuKr06S0YgFVT2LQiIQM5SZOB5
ZkXN27G3HGRrWq8b7w2+VnVWp4E6jb4wur56n6dWPCJHmfN01yGnNQ7QUzLh1yDYyWoCs7Lv+OA4
4MJ1gA23KXs5Sra6XkGqGDVdwqwNujhkIbPVcN7cpDWN+0ndiGmXZHKs+lKd5KHfN6boD0MUOJ2L
AN2udjabRrU3oUImhykZtepcCidN+ZprwxgPXhvMRvReqvUOyXubp9GlUslybG5SzUFbsoljtdLP
Clktw62TWUO7m4kSZpJnCEOoH3Pc/srPpinJ30Yl1NCDsV9JeYY5uNooG1nMgbrR5EQTex0eZneo
zaDmhoxSnRraqatEfTPHcwSFZ0ZC9r7XQ7nb2FmAGCbvzLrdyEFKbj1KpeSs0PU235p2OojPfaVZ
36io0TIGIkqm5nLQ81ScFXYAK0IWmCJeTFMfj8ckIRB2UKs5rg7UmDv1sa2BVyggfnVDhN6kG9Ho
iSwX3ad46HMIAZXUV180fSEyhYK3PjMcKiuu+pQM3ALgKBr1S1aJxr5jwLQPuihb3RtTs6VUvrK1
8TB1GN19TvQpSo/OaE6WnxRsYBCNNKWt0cg0A48em1G6TqNmHgA31La4nlMotufTPOXNboSKUe/l
jD/b6THah9StkHnS8aM15zskkO10FkuagMJYtIpzhXKniwlS2GG5y6wwbL6Fg1IuoI8iKjS/sYzw
s47W+bbVRYDqo2ztD3Os1XjO63E+IAwMrtt5zmfPAph4jjg0jo/mpDuIyJs0lMeDkCujcmCt1P1s
bbq8GZDZ51CNzu1yQqNpJEERviuVbC7OE4U4FwYGZdKNLH0xeRYZo7iPVhMPkaebMRqqcWqGEqpI
rckQgS3TaLuDqKzW2ZsxEsEH9HWiejc4ipS4BV6a9UcprjhnbEaidMWOgr0I+UWjCW0jdNgyGzsv
IAT9/hZ/Ef/RlKJ8aJ/u59/30J+b/X+7g4DFzevXB4Gb7tt//kfxj2/32T9uuubJcWD5wz+PA8Yb
pMxUHOE/yjF8Oc3/+zigvaEQlr0YdjcXVAb2X8cBReWkYAJY5Ja36DFMHvfn9YA/QgiCRI07A3cH
/vmdwwAtPTkMUGPBT9A5d2DoyTWG6wr//dFhoFBseBQoOksAAkPiAl4b8ZEPJxuRflH1UrFsKf2Y
uko5wBEocgVgPui+UdPe6Y4U3rTaVCwUIyMmF8HWBqjGGNLy49AIScNqJ64gtBm9QFkd1X3hxawp
mauWcjgNkHGErFN5pwwiv2xR7QdfrA5AXL1hw5Ft4aKxLubKl6QeIMeuCAYTJAKoBFAcm4FMuN0t
mBEdvGqnmbCrIMWZ/T5LYcHAYdEprNCMYpaOdta0xnVoBXn9thZJxclfSUbYQqPtzNK2qWONZL1U
9YorO0kk0E0XOi5Bk5j5f+GROlm/Yae0gCIkVpMlu9FotXKD80sow0FSOmtXmKWd/IH2oegPqtyj
AOi1oPCHKI2tbV7YkX6ba2Xd+Y1kxzAP9TlrLAQJaYf2kBJPLSP4BltyD4pVUGvj1D2+GE2pltTK
NXNMTL+Kzc/gRPjZ4xTXXi6mJmO1FCNUYVTVVVdvcs0IvoVpVAT8RGCOwChF33tV1IfmHmai055L
DULBizgUs3ow5XJ0/GooR/06ESxY54XDVrZpir6S30LBHIeDDTHmdpaaJtwGQ5JYN/pgNSwpXc/h
SjNFbm2lbIyUXV/EyuQGsdZ0bt2oLDVKaDfpW2S2TXXRV2Wh7BMHxaWH2WnzPhmgBW4AXybpcSzs
OfMUTZ561+i7+mboTatwczRriet0toHFuRDyQPWrMkRbDAvGYmuKzkw8mbVN2ULDVdutoYrmQx1H
XD7hTDvNBZrFfrySJrUv3i6YpR6Lg6qjIAS8TeFnMbMCxHQ/33ZFAUglUCTrSurslENOn7YIYSnb
dPVaWBw2pi4ctrZWjYqrhmTx/+hFia+wglSVxokmeVlgJLLuc36Lqwc9VpV514pwTD9NILYQpHeF
ArIXl6hR3KCSLeLtPE0xIpwwH00UzVVoyRdlk1ThfQDlRD2KsK5F7BnVsDx9ngMOvjKQIIxMJHWI
asM1Uzs2vsa8TwtNyNbM1A1my7pKwKXIeB2PM+fmmgCv8dWsshhoQGIoqbW3ANmJditVlgTbRBqE
bd6ZnTSjjjfz2Eq3AW7sA810gZxW4KxguDgfZKg95P2EIizTC0G2UUU61lOh8iBNa9XLVLdTdtQJ
DTJpgDy3lcjN7VJWE19OILZfFjVFnhUHltLUj3nUWZBRUhIW1r6GfWn6s507kUOXD5U0HeJUtmf8
d6RKBzsc9cy80A8WDp2fV7Oi9e6UqXn/PujTSP0yJYVRXBnwa8ovllI5X6q0UN+G6bSQq2X9AnDV
uyaafdmYquksU9k5d2ToymCjGwDdNlOtahvjO9gYbbmzsbkSgypxdI9LD1eFgWkbS05celox9bKX
QtLsDkUL9gtDlkpSN6x56bsg14PSz7KwqOk3kRLdnCsFeSz8JVQzUhIOZ6UaTJWbOJy93ERCVe7a
St18SUa7GN0SVgDoVKubN50sDdFZMxudzLrsROSokmROMx+GVQGCQHVyDl864Lx2ZF6gyXY0f5aM
KtxLYYo/DPtIhaJNNMq2nOahOZazDdXPUAHg+ZMzqUQOcn3WM6+LJpNjld7W2DzWSmJfm1XX9Wdy
M43WZaDYzbiv5nZUb6XQMOZ9Qikx6lFiKxcp9eEjuP1xqD9CWkvK7Txn+rBxlCkD7QZTfrwwCKRY
O9yasr7Ca6GXKTFRuzBmBWz0yockCL92Goox/TYVXKN8sx+L3EcIJNhHhD4GVwAhAuUsnx2Haaxy
1vyKqW6KQCjmkPghpHcqf7CqzA43ZWgnFoxBQDL3rTAj+7LL9dq4BBZQ3bEEJNmhN6zAIHWlycVB
m/sy99uU8bKpptjBIjzUlQw8bZZYhyx0wNMLnIukLzpCcGy1yqpotjDLw3HXRbY0bYgPNpcwesPM
nVj3BxeWGGkooi2l7dZlKlG5UoAcPZpOZUNw4NYweGBGNGmTG4xEj+tLlFxkk8a5v2Dn4uaEZ9n8
Vk5ta9ywnWaBV/ZzdR0FnPIuiK81lApJsd36esrzXamIg4cEOWntCiiSyrYf7DDYTElDYs4UGsG+
No/R8uvxsKyaZV2xhlucVOV67m9xThiMTZaWTg9IL0G7ro4qXcDZZa62Y5k0KZR+sjabSka46QKu
zChFQvPuUOfRgzaLbSE92KqUd28trUwvNK3OKsAPxcKV47BjZ/BD4SXcWUVreeasT2j7G3n6NsjC
lnxU85X9dcAu3T5m+minO6WYxV0wl1h/hzSNwqGyo56KfVHdBkCgjfNA2NGnitN555rgIsMzLmUh
IoVAs50dFBrmWOcQ8txA66tmLldtLy47NQ+67WTk1L8DwpOwSI7DLj9vQbNp25Asrr6LurJPL3MR
9pyjKagUZ5pInPEzJCi1eBCzDnoOvO7QotqsC5mvx717a8/DbPnEYXWAqVpu1n5gl4rBGlnaused
U9VAbHXJeNn1ukk1bdk2X2atm7vtOMjfFTTFJPClJUizE7CsyZ/mlTr6c6qqJvlTVW+22LFI5W7q
ZKPZz+QIAGmocaQDPpWzxi80EYV+Kcy8dIdWSmBn6JIcHiddUM5WgkWO+VyhJvzEUdPRM0O4gNvJ
jtIW9LWVAQCR4F74UgtgyUUVHEi7pGpaea84MRGguWgHzf+fK0Q7Hb7965/E91+7QhCz+cf72yHO
Ht8evv/Nn7cH/Y3MWR92tW0RyLMNcgh/Zhe0N+CvFjN1qkG1pdj2r9uDqr6BJkwmF4mdjrTwEVtJ
BclEVS7JCPRK7KnqbwHXV2JCxK4GeQrmP2qTxTV1rbtFipuq9jxpm2XtVu6YdBzkNzPBsoegokqV
vSpyGgvv5SRtcZIyQn1cZEQDFBkH/mFch1vscWfj+vfH03+3yyZXMa5g2NxC18eum3Av3/rXl8//
ezfdP8lJvfj3P0bRkvP8MwRtvUG7y/UR/a6KjEEmzPwnkkuRfwwox14KYUhfEjb+887pvCFiZ1tA
aTGf+5Hj+nd0/OpHponA/Y9o/J///oSiwAx4lJBi1LB+Kmg1uHgiBH1mzz2GRjBIVfuVXb4yfb3P
zLpxRRPK2gwhlui1q5dmUR0iQa6kgex51GpFz2IXJHFjXwvUqxn+Uw1BxOYrUYmG8xsMnMbyKEvv
p9ArZm7Of/z/P6SMxaDhlSFUtP/5H00bfyOX/yMx8n3FWv7ox7gB5vYGCBtiPDQS+hK8+Pc4kl76
T/9mu5nyG40qBMId30EjuKD/NZIkGzMIY9n/yMjjukba9HfCF08zGdLifsIqRlNPgxZmqPbELfR2
h/fSRs+p9Mc+NsTw/VF3vDBSn9Zt/Xz8EjN5FBNJx9rqtVrqdll43RsEvvXLuNY3wn47IvLBE+JH
kuzXM4Ls8aMZ8bOhVfCFbImMo1qIUyoBd1X+qqYAFUtqIW7U2nY1AymYeYmdgff6ez2dgD+bY8t4
/F5DrymxEEm3gz5/SWTGH4W1NzJxAH766fUmftV1q/oHTm2kIeys3xGA2TnjmWHF3si8HqgLU0rd
NeBavd7S0wDWz5dZ+vTRR5qFmodKMYpdoTf7rOm9bChOPPoXL7GunjM1kQa1NohdOukeTJmvoSxc
hXiD0SgPnZMhjc9+y4/wr7dY1uPHb4Hd1xDD6u93dnUVknyZzLeDevhbPSQvJTmPeigCsh7LDc8O
nZtkvpPD39I///zNy/B69NwMNJqsLs+VsxvQzEScfNn5reqtn89ezexg4iRkTzw7Gs9k6XqUPvXa
CTHdLxYNeTWrFy93+Gg8OtM46V9rxS48pTH+xVj8XoLxqEfmeZAb9luxM7XJE1p4kcny7vWP+Ktf
vZ6z4I67iIvVrpwLAH5fq1xhyp5SqP7q6avpWo+I/9S8GHfOJB/V2TpLpO5AbuSEHPRX/bKao0Ho
DHEd8/gkOEDSC6u/NWuovnk6AlPOMHVh9oxs/ZhGH3t1h0fLicn/cpfozmpGSnmSQcAr6RIyK8Mh
jT8E2d/qDiTRT3826HdpyB26o5McX68zz0q/vT5KXu5ovHKfPjms2XQDwNHkqK/K5EOcfn79uS/v
GDiNr547pmhWAKXupP5GznZahYVM6Xf531qhdGd5nUfzprIzqoh1OqTJKPMmJhDbp9bwX33G1dZq
17i2VN2yhzsHC1bNoHlS9PH1XvnVs1dzsigTs1UyAl6R/bbMbwY8gqf6bw7t1YwUFpZruczvnsSd
kX4uA3yP/tYCSCHJ096OMY5W8XUeOdbcVVRgVvknwt8nps0vRsoadDA55D7MmKNMqr8XnMg687qb
/kibE/vCLwa4vZqVXJ0sJxjpFmUqXBxufEwIvNe/5vKIn3Vy/95yuH497RZuGamihAxCGVU+abqv
Uyhhcje7pWN8dKr/x9mV7ciNK8svIqB9eZWqSlXqxe12e2m/CB57RtROSdT69TfUOPdMmW4WcQQ/
GOiHLCqZkdwyI8jjRNZGseOTeWn7+1XA93geNksDn+F5n7Ti0TN/muCKWZ5vf4kkLkW5PmLbw5qV
mIN0NAPcIeH2geER/3+rF/7XUQJaV2ueM+pg8Hn2GRoGGvm4jPtCU+xcafRxNqbqLeqf2fTkdjzo
po+3vSILHQGtOuvrgXOgtbVYB3FJdPfVxqfbtmUeF9AKTmdjQJ3+HNXro9F/8IbIqs+3TQusW/+6
W4ArDgIMcqyAq9f6YwhCJ5Q7zi+0toNGX8iBZXkAVtfnBbTIWl8UCjRIvkhkYYG0/FIvUEiKSPKB
aZ9T8OhUivCUBP9W4nYd/KROG9wCYSLmTZ+N/TMaqAKzcB007ltOxOsoLaO48dBLzIbNIjBbH8Ai
fHsyZEMXcKvh7dZoElw9F+kDby7u/FfdHDX9x23rMp9vf7/KCmAD55A5QAZy2GNefBvN2PUVA5cE
vytg1h4SQhMHKQFySW7gUgIlimZS7ZVk1oVFdnZqbSA93GK4NZoPJzzL7tuZWltZ9bVPSq+oXGO0
hqjRp/vRtM5N25ycWXX03naK7yR9VwAuChoStuYYOaQNDksWz00djstfhP/I5+xA67/8pNmJKAHH
I7WnEUzv+Cn9dWCnJv++eoqTmMT/ojC0ZrdQA1lgurFPhJ4K1ZIosysg1dLpCpZmRI1NHsjweVZx
qcjsCkstiIJWc9YTJBf67OYxlGBuA0hmV4Dn0PHO1VADGo1okgIBRTiPmsK0BJuOgM3Ops3a2V0b
6VC4yfF0QuwgcxWbPdm4t79fAT8HS8cyb5s90Pbj8bhps+FjV4zat9tukY1dgCfDiw/RHIQHqz90
5tFLTsO4c+QCPPsRe8mCwuNNB1WOwXlo+uF0e9QypwjQJEbTOgtKRKOqjMblaKiamSU5fGvhuHZ2
UqL60h2NMYJqY6DzOyP7S0MRQKpYryXmt5eaa/PgM6Qd1Dxx8wUpI418Zdbnbj6WFT/cdotkMm0B
k3jc5Nrk8TYyB7yd+htPVnNImnWneQGaEIpF2ZkN73Aoe075zz7/no5Pt4cuc83296swh6IOynQL
c4xq+sNKf5Xrw5B8oHv3pW/17lfm0Y/stXwLc+gLoExH88HA4n+5PXRJMG6yJ9dDrzUoX/ABXndN
6Dd1NUq/eT9RRXKRrEK2ANA0yf+TZ8cCWqwbsQf5e56h8UjuCdFCVtxZynsN2ZcIiMWzIGsGNPNE
k8NQfjcdTdNUfIYsNAXEtiueEAhJcUc1PPPmzPKvXNWgKjMtgJavTeU4rGojBoFc1EMENiraUA0d
3J5eiXmxfxMym9AH8xqctiEil0LUFByERz9JFKdWSeBbAmYJnYzcL7IxMlfwC5x08yFPHk2oje0b
vYBZiP+iLh8VjZG3LCfqoqHL8mMnY8d95gXYLolPzMSgfTRWry00KvNPHo32md7m4wqyC+hIIK8J
x7jL49ycC+t5Vh33ZFMqINYHgT80aZo2guxjF0CszAZd2thBUrXWvu8bvQBbr2AMOs5sgNKj/h2N
J6GV1h8h36fwuyxqBKT63TpYtl/2uF+HXiqowFD5pRcX6ip2jTIPCXBddNQkjdBTjUbt0avune4h
VV3TyEwLcGU+nUhKxxbVKdWReGtgeM0ZYkenXY7fOiqvw8YumdflkKyOIExyn6TZ316pnRPT+nrb
vCRFmgJcaT8tIzFZG1k5XqoMDU1Hf+2zLCA16wyWQYEKSO1/QkcRuX5S5IDNwjsHma3c5Nol5uBA
u6RBWm94dmrzXw3qDHP2VLePXIUomVu2yb4Cq1cZWeU5PVaOpdAiVPtOh8arn297RhIxb/XpV8ZX
C3zx3TwPkeaBD9SFnClUfaFCVA69agsvc5EA1xwipuOaTkPk11hTuX6BxPihM6dPEHmNNh1GxVQI
nIn/vbExjd8dNTlWbydu00XW9/TZPG26FzTIHtJLe4+KYzPUAhYVvWLRlc2KgGJfQwefTRY4DoWA
ASuWJGg853B7Vt5e0t8LKwHIfgu1G9NhXaR9HA9WWBzncwm+i+xeDyG1FNYRVJUvt39L8iFigz6l
VleNZY8mnnl9mHIwSOmjZyvmRGZcgLSRNA2k4Cn2b0l612XrA3SXFBMgiVyUUv0Gi6psIHzNyi7K
jIepxzX9xZ8UpyvJCiDS+PY0RzlGmvDI7F10F39ZcA9iDDHe5va5XEC0hhbTfvUYiyh0ekFlHvaZ
Kh/Jhr5NxBWee2c1+JB0LEqqO5dGiWYHnnmfYineN3QBzGTw00abWob+zDHQ0uSA8k6FadnQBfjW
boqG1llvohkEEWgZCwfv8zLcVfbeiBEgW41tZ6HpFUouzd9sAYe24wUzV3GxyUJdgKybjymEwWf0
H9o/E/MJ5Qu7PP7GR3k1o9ZkeaXRwq7WP1fkuUkUQShLl2IfcubaGeQPYBgqscf8yTzM540gFIrz
xzSkoNH931j+/puX38jrrr6g9FuP59AFjEryfeR36/KQOoqPkCSBN862K9MZKuhWFJnjVJ5/d0GZ
4NDnlX3e53gBpanrkbVA923EmRnWLY2J4Z5um5YNW0DpiropvBWtLOrYq1H/6PhzCamxfbYFhFaM
MS3LUrSBc3Re9hAMZna8aqMi7UrC/I2l6crjUGRcesi1swhP6WFZVKjrd/Yd197KXa9M66O51j3a
zaK+/dlDdR33RAmJOyVCJQnm7aXnyn6eo91Wt2G/NL605R2F4naBFjS39Y+7XC8WLg3JQoaiQjRC
1u5YgV08d5bY4I4iaiSuF4uVbG2sOetLjL86QWOYq2hQBRbJ/wJUrFRC48pKO74iZD664JnemNlN
yGekQRr5UXdcQ/247TlUVLqS6N8KHq/XKA2te+i9wzy0zRc2olekeZ1Uj+yCVti/3yKgVoMMqZVZ
cFJ/1E9OmJ8YrnYSCIGMR/2onStwdisVIraF451dmljSlCw6iIcJpME2slT7Xj/zHOIx5aNzwp9U
7xeyWRfw3M59iSYbfFDdQTD2ZNpPt4NVZldYbu0p6/ROg13o5R5W5h0Ne1XgQGZaWGibYsB1I7gZ
orm8N52PJu6Nbo9Z4IL7d3aFRZYx9PzrXMNmNaJP7FRFBRyePaFpKERroiLFSZ5+zT/qm6hWNhBE
51F+yc4VmH/XGC1Z5/SkYox8/0hkikVOeZuY/QyV0WhxwTJMl9gGy0K+gjbKcKKiQWPrbX/57wao
KVY8QX1dMysogUb1/cYHuKkbkohHqqOD5JhiinVPLWS37LrRN0fB/qH4TkK/xw5iDZ1T8SEJy2/o
Y1QE1ftZwxRrodpiAdbquUNnmBcQHoNO5JDPL7cd9f7SYIqVUCSDpOzsbXHFXTRlQdfcv1/n7yl9
vW1fNngBxKB6d43agn0zeSALutWq77nqXV9mWwBy3RRzOQ+w3Th3EOsM+vYhxX+3By5BnOkLWGbU
QYcSaEUi/9N03ATd6rsBO0QTgoBq9un3EwbK0n9fEczaQoN1uaKrKgPtVc5CU1mnLDTL/H/KQN/Z
77ZrUMHYdoEPmEIn2lDA73AjcEHKUKoZSoYvVkfZIHjomFN3EcM7wlDpd+AyP9/2v8y0cMotnIUw
u1y6iPgfCF5AxsM+u8IanEx1DVoaeAVP127+Ma0UNZYCTf6/7t6i9GqTZeRrt9T6yFG8HXgRbiGH
wDy5p/KwyS164LQ0Tnp19Ltgo7X0L0SxN5IAeOt5uP7Zwi/93NsiCOwcgVM+GQ7uY/SnQVUOJJsH
AcCE5o4+2/isab34DErDivmV7FfQTPb7wIEFAwQy6KXoDvPbTY8LRbHACbKnTQNzOM8fbk+4DMh/
UCNWOCiNE2a8boIl5Jc+8h/XqD+Uz/ihSJWlZX4SkGzrBh7US/wK6HLCFMwKxaq6H5AhWayNqmp/
mI0Wc4C+1YMR0jCN2V1z2ZQ0W8V0SIYv1kgNRtolSe7gZsZHku6S0HMyxa5CkqbF6igzbQs8R8Ez
zPoJNjg3uW/SXeV75sZ+ch38pHNNSGunLYo/m2CinxytCLtip3EB0KY5NggcjUUk/9y69978qRoU
W9DtFvDP/TO42X4ft46eAMJ1JDfT+eVU7sUi9blKus8jOmjJUqAlR9UzIZtXAb5zM4xF18H5iRaZ
bYTu9n2oEuukOs8kRs6xA6KXDFKr6xmSZg/5ox0WEIKzD4pf2dDznqOERbhzmxFkTPiV5IFfzHN3
t2lH13EZlorglGxIRdkJOxu6SUdbe+TiMjstz3ZyV9IPQ/tx6j8pvmFLaO98g1gsVWToiwZVWhet
P9kFHGn5JxJ2x/kf7CSGgBxcha8kMeVsf79afxioQnsGXpYIElul/qhn94bz5OMlzy2NYGkUeUKW
th1hXTYNI81HCrYxfururSOIPiAjPGDju2m/qjdGkqSxERFdf01ZFya1dMQtOAg+2FN7X9m4tDBU
0y4zL2B75QlJminHZY7zjUNJi+kPo/fl9oTLbAvg9oeiThxwq+DZ6nu+Pnvso7VzN+0IaDZwarKW
BDjuHD92BxpqxnBPXaaaXNnQhTWZOZXT4N8Gav/sfvDi4QEt+k/0nzUk0BUqDmVUKe68JInJEZCt
aXzOx8XAmcw5FzjQlF9ve1+yHxKrraau06ulwtXEYry40LlCUU4HolJLtc2T2BfLrcDCOLh9gfg3
Pq7fts2E+6xdhhP45SLwEB1rrMk02vfgb4q1VymbM0Id/FixvnTTz659bvk/t/0kmWpbwHECVkLb
WwEwtLQewaX04A0EIkOJ4iVJMr1bB+81fsnG5ktz3LETUENl+r1d7TQsINcC3W5tOGsbZU0fOFMB
0qZx55FPLLoye4475BXuppdtS4rboXMRYV6Pzh24bBUrjswzAoY7re/daaNrHPjJt05gELs9oYJC
wn8PICLTuUG9hdIUG2or4sZhvvA6QPNwFSdPHiRTCG5yOux37TDHGbY6bFLWHQiOnv83EZV/f14A
dJmD6zHnmHGHWmHKl5iSCUwuq+LzZPEq7K+7joA9rEPqq0CYc3CS5ceSeO3J96mtmBjJL4g1WWOe
W16bInP4/oPdfm3mr934cntuJNdRYj3WmpZjZ7nwTX4xT/VpPA+n7TqqV/hGtihbApjz0gFn6ODC
foZrbPZUxCQs76B6iYLTY3FKD/rl9ofIjiKWgGu4aCscxpesP3EUgby192JHbswRWaqNjCTDivLG
fl1TH6yoQKF1zPNTzZ9W5y5vFTVUsuOgteHyap+ksRE0RBXM82/TkV90bFzXiH3ZZF7U4iCyCRdA
TlrOwU+LhTS/jJcs7s4ussjuexdLXKfNYTBqbQLWyL02nXHevz29MggIGDbQ/U/mCsMuVohpVd9m
sO+Ws2LplCQ+S0CwhvphKD3giAnq82Dy2lD7f9ZvKaGBJGT+qM9iEFrINcxp1jrPGXUhNNyBgQ4y
MH52vO0ayejFGq18KXWKS0Yk0MJCFbdz6fxOsaTJQCXK9C5cz/Jcs3m0CbQZWHfSODlv6u11pLom
ksysWK5VV7yo8wzDX4rzSl8X7dEp9s2ruf3kFaDqCq+LFJKlUZnVTw7o5CEtrEjJMqcLWK0aJzNN
AxcfA16yejoEK8Lm9nxuqfGdU5kpIHQpvTahHqKxSD8OeR6Y7smeftj21zLbt8MVq7ISNnVEB7V9
ZBU+qguosQRltSouJ2SeEZBqZ5njFzW2QZpXnRrDC5NKU2yDZKEi4BRNtHXf6gCTxrJD4Z5aC5xy
i8IpEuNi0ZU76b3emEsb9fzZyJ4IuTe8l9szKjPt/R6H65BPBWjigFDrF6gAA8vKghX1b7etSxwu
Vl05g+ln9oSBr9pXxx4PKNg57bMsLKkE3SEmKfFoCNGHZHiobNVava0G74S4IQCTlVavu9uuYLth
NcIaL9v0YD9A7/GUnUzVr2wR996vCBj1TReH0Q6/0h+3p7D5bP0q7qeDieTVqJryZBlSZAs2apcs
1MaPbLre2Tk/VNGmBW0esxPdl8Y2XrPrNGbxuZo7jmnA5pnREy2i29MrC0sBqUzvvJo7UCfI0od1
uXf5GnTJf+Qu/teF70048ir3Qj4Jh0YPVWmjmQVZHdNpCNLlLleV4EoGL9ZgOU0B9UAPg7fm0NS7
0Fruda6ClMy4ANihHszWKj3UepLsZ1sYh6p1PrnlzhQpVl+B+jnzfK3G/a05//CrxAyZnqmEuGRj
F0AL6mzwwjbb2N27tfiWJVHafr0dMJJM8/bmfDWnddMa2QzN1mjRLmN2yXxFnpHtfN/q4a4Ml9wY
VwcPjpH9qcb7fnlynuo7+qW5OKflrLN9ifLtjHL1KyuZygQrK65sl6ND7+ZZtUvaVuZ3Es3bZ10Z
tkkJCthm80u8njaFxuSwPm83LzjYokRnfb3tfqmbBMCOLJ/WwYObllg/oW82cu75cTlwlAYmYXNU
/IosgIRVdmxBFJJrSDeb7rMTrudN5L4JISv08W3n9zfWA0UGkhxGxOqsSgdNSw4GXlwMpGeQS0XT
yTpVJ+Xpc8PrOxMjlmelzZBiYwP75b37IUVcgfgZnP/2cXi7ZWCooDICMKke2jtVK4mkhtMUK7f6
ZKncbHn7JiteUbU1n4uQH8ejddpqYkAPrAhnyTyJNVs6aw3L6wF0o7kbUN3Kw3Tn0+omy3O94gzc
7JeJYE9OlvqY4xkIHKmKVVk2amFR1hYPlRAMMWzYdxo7Mf2lXXZ18Zgi51SZLQVo2FMWOVBDGe3v
bvOLqypPt+z5XiQJa7AB/mzSr0jZbvfN076x7i9TP3tU8RIsSayaAGytrea+tzjOQNOP3kqCWlP1
gcse/zUBzW2BJ9p+6jeILUcaNt/pCd1C/UMTukCBdao/dg8UKmV31Vf3SbVjeX+SwTH5e/ysZaPl
zPBxUUJik9FwTb6Yg+JK6X1fQaf2d9sO99rBLjiKR8yP1Dx7jmIO3p9hMIL+bnct/S4BFT2LMv5M
3O9a+60uLnm97kIrWEN/N+86OSWViTu8Mr3zzMd5Rf+5YlmWXLIZYh1Wk7moct3mGHc6B9z8hylU
dS9jiKv/sPs+8UBVSvB+PoXs6+8fkeBcZ/d8QP219aub/044C/WSh1l5jxb1cK2G4+01aPP5n2gz
fOEIXK4L6L7noYsKqKYtAR/c4UfemZkfWG3FzMAi69wcmL6kveIXJVEl0u3wkfSTM5qo2GoWUN8/
ZY2q4E+GBSFzZLY/p6ODiYfqByffGvtssU+33SQzLaaNEfVrtoZ5n/yvaHwNyzYLlDlJZlxIHPPQ
ZFBvhpLQYJ8M+0njsT9+vD3ut5PLO/MrFoDlFp+WqUqHqD0SrMtWjNrmU3eGRBGe6/3HrTJ4k0TO
v/uxEXQPyeO+pwBDLAsDle4y0hY/XPoRtR9Av85VTB6Shd8QWbNSq5pHtBtvzRvmz+oRV8QfINrw
aQ2n+/yMTcbJ2RmrQiqZM8/FLgPTviSPLXsZVbsx6RdsoXC9j+XWkDnT2xeMh+yueJ4inGYhXREU
T9VhObuXvZ8gJJKig5Kr0WEeBv+45pfKVCwO7wYtFMyFxWEtjXHpy9G7sAoSbmB/SaBqZxhcYf7d
NQLmhTXCSHDVkk8NymKy4cPA9eM0+S8Q6DqhT3bPOoGfECY3BStBWy1aHueW+QDRjFD3c2i+sT3b
L5gXprinU92bb4U9nhZCS+vAyuKAunNFaMocJMwrm0CvCvlBENkkyaUqP7Huk6npYHEooaF0O3nI
fkJYG9Jlqdu00vN4Ys4j/QrZkcCmQ5iXjcJF7y4FcJGQsLWCmkSvDf9SWsQJ2mVpoJRSdIfbw5dF
qJCzXQixZXnLyCXPQB3JIFOSz+xlsevTbfsy9whpu4ISTMZrzEAOFbagHO1Dw9lWe2aFmpIaZdvH
/ZG/wcUv7O/azvR6gCGPfeNXhzcTA5OgoYA0c8sjbZ6MSgu9MVFMuMRj4iGO1XPqrEWdxXWTgakG
hYCjc+iJqrFX4jDxvKbNOL1TzUBuc9d7nvys2cFI1mdSGOHtGXl3M7MJF/yeVafcSqGZgRmnyQfi
v+Yr1OvbjzONm4orfkLmou3vV4lbn1uWlFpDLgtJQo1DNaqF1EXVK2JKZl5ANdFti3taSy7VbIR6
S8IW7eKelx5vO0hmXkC0nS5QeqI9uUxafdBmL+A6dLy5ilJGZl7A8+K0aQq6HXJBUUloGPlhnazD
onx+k5kXAA0mxbJZ8fp8yVzonEzuvUNKVLXVikOtLDwFPHvQkJ3rac3jSpvDMfEOpOp5ACHQU5bO
ipfn9zOeLR7X6CYVT22dxlneHZjXv2au8c/tuZWZFhbkAed9nvleGhOt+2vKIGvvmB3ZlRnArv97
2JM8m/VKw8zysodgjXEYsiRMXFVcysYuAJeyNvEYtHZRrwJxMegbv7JFVdIhs71F0xViE3sYISE6
Iuaz/N5pSwiI7TppQh9l+8kr0/6wUovXGDbEjL/YM+iSHK99nAyq2L2/H/C2eDgrdA8U57ygMe2y
KKPeT/C+hKCzUrzDyTwjwBU8LCkk0Dxy0YbugLfzQ+eMu/IYNKd/9wzkt8s2BWNrzCHismmV05a3
L6NZpdkrZGdnTXEh/D5mbbF3hmoW6bvSRcZp/54hhGY3j93y4qY/d2FKPD3pDM9NEKnwLwXxf5lt
+iMrVecjifPF85EzkmodRzi/qf1wYPxUp/9RNpI+CMlMC2DV0pGCJt/dwqZvTkmqvbKuVl1zSWLS
E6BKQCOekT5H90FfHpvJClye3XGu7QsckUZ4aTqHT37vXQyineYEOn8jrtz9nXlM7JTREm7kyVym
MeUaeg9R7sPTizuqco3MOcL6mqNc2XHbhFySEU8GFlhXivlMiX/YF44CYB3fWWiVWDQuWhu3QH47
ZZHdcUO1Y5YFjoDasWrqhjesiN3ee2w1+sPDcrtvBfGE1TWzJkOfDIfGbsbCNetPkKJGh7uhcM22
yv25T4Yq1O8JZ7CqqrH9poinKr+Qbj45ZA5ojQcV6n8u61ibuSLlSOZY7JJxC1/PTa/1IOE+hQ3O
dcXqQzNvUWwwJRlN7JTRe6O3Fwvn6r52LlkODTkdO02aQrq5XHaxaXu22DOTFnOva2OHQGpIdnan
AiKHE80OzTrl+4Dsbu67WhtTAmZEvUFmtugUaql1SLmNXnRVgaBsFrYQvjLvJiBJhwQ5ll6o79kV
jc3x+2Tv3I+4Ao69zhjBvAggtHZSHmaUloWtrikWFdnQBRSXTM+zDkqFl562AV3KMzocw5Wl0e0k
ITMvgNhsmnSCgDFW9YxGLikfDRNAa8bjbfOSHCE2y7RQXCTTYHuXZnAfHZTzBSzr93lG7JIZDJ4k
aYGhD9oajMV6mEYdrCZsn2fE7phmsGa9KLDkQqLrOPkJHsaMoJ12ccd6ttgVszZ5Wa8+QNWgUiql
+h1Z+T4wiZ0wPU94UlYWuTBWnXHt82Ech7+1Uft6e04lISPyDOsu3gC0FeYTW3tqdPc0ONoLyIYV
uVlmXsBq3tGiL9yFxhVIWdyiP+VTeqk11TunJCLFhpjGhkht3Trexa9A0+GUMSRKd45cgCrLysx1
5sm7cPTa8JRBohnvkraKIEzmGAGqs972NqmZf8HN3UEj7QlCwiDcmRRQlZkXllzDXI0BkhX+xevM
+7VxQssl933pKuAkWanELhg/g8wr5Jr9i5b3d92ABjM3vav0LoB4tcL/kqkVe18gcd1qngcHbUfy
ogOJr6UpnCMz7f6+gHSt7tjMzf3LaLRYYtsjH1qFY2SmN4ddrU250xqktQv/MjnLATK2x6XcCSWR
btiwWsoaDp+PY32kELjlWflYUWPXrbstNr+kQwEq6azzL/XG/eYPAWTbcCo85Ou325lGFjPCwjoV
VT+AI8jHnSx61iIHmuo8PbX2vusVsf1lrsuu8ixMqp/kpzRFte0y5jvPDraA1r7QWAmlXv9CJ/0v
M9GPdar9vfQqEmyZawS0rmWnTZMOtI72c1Y8QRovGJb7RLWESIJS7GxxtdLWzQJTOw1DWE7jBfL1
p9uTKjMt3Dz1epYkmVun8ZBNUV90F+b2h32mBZSWrZmyrCvSuBr7vru0do9yn9XpibUPq3/0stSl
A30WuKWoigPE6aPC7hSmJelX7GGpBoqu675H8oLqOy2bAw4phx7aPrddIzO/zcZVlilYs7gEZ+XL
uAz9x4JS8p0Wmv25nvL+y+2f2Lz8zqHKEtDatO3UrBDNjVu/jZIez/VT81w7CVor5kPnFfvuocRO
FlzfmBS71izW7OS5dYgW1GuluqOTBaeAWohQm4aeeTQ2WtQNd/7JVe5rZKYFxM64HKKrBcQajbW8
Ls7WFYIrrl5RjCyZYLGhxcxo2nkuRp44Wgj1ipA36an2Vc0PknwjNrPUvW7ZiUdoXNMszlf7cZyM
O+6xe1ba+9ZYsadlbEGpW41Le8m9tH6dF258p76f7Gl/8N6Eq68BQDg2ldwc58vQ+esjbzL9WFpl
pRi7zPvb36/gldr+mvYWVirXh9y8n50dhnuLcZe0IgYvoNdCYwKIhbIsZpVxapwl1CGxSNJFkZJl
oxeQ6+YcBecVZXFZj6famB7s1Io0nE1uJwZJ5IttLZxbc1J5MD8PS2jibElb7XDbtGzkAl4Tu/eM
JoPphAwH0vCwcskJQpT7sqYpYnbIzckgun9p0N2G9Hk2XQ0E56rRSxwjtrZo1UxTT9ObuJqWLExW
vNbWjfN5l2s2afXrkMQ9dE5tI2NxR3wtSCtCAmfwD0YxKFYs2ei3deAq5teqo5672tjRkz5sNXIZ
nVmR4yXT+gercD45Oe7/mrg1+7iCxtGy5Eemq8Q+Zea3v1+N3AOrMC6l4ZqBpFG+sR4W7OeqDZ9u
e17mmO3vV+bLHu8XOsPoXe9ZT/WAJuRw27IkC4tNLaO1ksXwtSamq35w7CmoDV6Ei+bi0Jb+c/s3
tvh4ZxkXu1qoXeHE0NAm9povo/5Ezc+9c58lsVF9Z5mKefX9QgXbEHBLFwY1ngEqq3ZvnZrlAk2O
zyZZH8haxdg0B9XE4pZW+3K/2PPi15QYVYuHmQX6LpcSO/EHresTxaRIplvseCnzYax0juk2sCsJ
6rywjlPPVVMusy7AGNfFCWotyyZeeWMGOSTkQ3PQiSLByawLGLYKVi95l7OYMeNkGW602JXiCl8S
q2LBlN7P9Zq4WRNnHj+NA573y/VLaxUfZst5vR2qEhyLRVNTbhdLTQjg0HFMK0j56+avNtklUunZ
YvdLu3FQFc7cxFbFz8vgnjhkwZd23hk3wqqbdrMBOTBkf7u2IzwOf+i1XTXTGLlwE2Wty+Bk/drE
vcuCqSyDhmKzWUS1ikhRkiTeuu6uUhzVRyPNUNkSr+kzNZ5Qyh6w/rmrYn26pO2+PCqSEGujDc2+
Cg7i/UuHUtdcb15uB8773YGeLRZKzRk42bW+AtVFuUBos/hYGC8m/4RS5nBGu12+VHGTlCet+Fjx
v2//pgQPYrmUXTSagxf5Il6JdZn1OkyX6mPn2OHkevsiSiyZgvKjO3sJsqpZj0E9ry91p3++PXpJ
ohCLpSpDTybmJU2MOqpLrqdfkpwoTi4yxwirsaFz3/Ycr0HscH6YW9AgZmuixSbJX6vScHYV7Ngi
A3FXe2W/Vn0Tl3174mke5qPzwV+cyO07xZfInCQgusdrRzHkHA9BTXKfO/5DUu88f2kCot1lSbLJ
qRGWcEhVfcmr5GLU2CC5xfH2DEuWZLHXpc3dgbsTIGHSPFx8/a7COaPotLDuqiOk3YO+fhi56rZZ
5iphZ13j7iHxvK6Ja06PpesfQY6gWHi2uPlzA/OH5HqTpEZmmZgFyDuEGerKisVET4JKQuz9cP1D
dX2wF7IuJuLI67MQWTAYvA98+rGU327Pg2z4wpKc5IwsEJ4sYp8U8VCnh5TR+5TsK/f4Q3/d8Kiv
r6nN4rFLojrhT36e7zrn/SHBTjM++82AGNWKxQ98d1pOQ9vtKyX5Q4G9NfOBVyMGbkOoCXuLA/og
TuU+ZTjPEqun+mpo21WzcEh1+LH3t6di9zDoKp0U2awK+DUr29YbPtVx3zyZ3qu1PLaqgHkfSpZY
PbW2U182aFuOaTUc8hS3h2O1a3v4hw57lSUzFq21jhvPCuyhOy2p6vFA4hCxWKprVw+lqz6NtdJ9
rF0nTFrttWlVPfQSp/xRMFWPVmqypY7h9gPVilOujBSZaQGgTQvxlbLHVI7Vi+O0p2baGSRitVTi
c2cipcNiLy+8oKXTFwYt4cBYPBVTxzbGd3KjWDDV0XwxO8eqY9981tlrkdKgSJ8t9+ec/9yVvsSa
Kc/UIe+nz3U8tGjDSHBNO7anFSwVt83LPkBYYgtapJODZom4KuIyq4Ik/TXWd8R+7S1Fv+H7W1tL
ZBl2DRfS8WgpjTP9ZbRCTu6o+0KXD5l5AHGFYo2SxZBw/h1QYFR3HIutZRafS7OhQZ9WX2+7SIYs
YWm1UcAzr+4WnxO95+hQcTIt7NbluMv8H7VTM6PDsGCCrak4mnN1V2rWgeQqwSfJBIsFU7rfcLMt
cb3vMfNkkiqaUBhXUD321uyrYzqFYgYkXhIrp8gyNeAxNJCQWR5MaR74FQ08a9/p1xJrpjJjYbPJ
kJRn81e6vNT653IZAkMpqCEb/vb3qwOYDZIQ8Idj+IQ9lM7DzH466a5TtSVSDdeWYQzzAtO29VzU
z8by2KhYjCV7J7FSqvJnBiV2B6OePpnWfd1+5XUfdDtzj8gw7GiW7XopnF6b95r+qdhEUi+3o14C
WFGFvQTtSEJdZAVSf09WL7R61XuobCYFuKaZnleMZG3ctuzOdabTRIwny21fbg9cYl6skkqJ5Va0
TVgMDsyjDopuvagug6GSR5XMqFgl5Vls8kqbZXHaQp8TSsAFdV5YWxwMkh5uf4HE9WKl1ICzOq81
B2UGfI5MO/3cFc3TbdOy0W9/v0LRMmjOiuZKbJ3q16m4a1o7aMHa0Xy+bV42cgGkyfR/nF1Jb9w6
s/1FAiSR1LCVerLdduLESZzeCPdmoMRJI0VJv/5Vf8ADfGmzBWhpL6qpIotD1alzGA+Z31f3Ma7S
6DTBH/U57RW0A9/+AdfkXn/4zfjTaqwTAa+nO7H4FZAEhWFWLPivJw3d+AvWeeshwHoVbSDvScOe
ovIPm/w71G0rt+Io/O/4S2CCM6MP/kcVzlpP5InZ6hrrhDUSsiEVgrBawvjkNdU+mEHYkqxVoT8W
vkmwzRrchrEhksEJXg5k19bNIa5fPQ7N70OZ0c7AT0Vnr7yTzZoInWOubQBVEqRExiyU901dHjro
MyoLvWvJmpSvIyWGbfSUQnE1DW0t7xP5uQNGrhTveaP37VI+pGP9qFicRTwGOuFp34h5JbYdAWhz
CpdVTZZBa3kfy+QPxnBl6Y5RCNT8CK0VexxBaPMKd6Mp4uW6v4643EmUXsKIrpUxXLatAE91M4NK
K/iMgsJbZabf8RJsO4VtcFUJGrMdLaHbFUPLoE5BZBAtO8L4YdPOYeu5A2KZ4wl0ge4ErCYT+icP
KpyKrCFxXIvVCmyasEpBSby4M+G8a/r4rm37o2TLyuhdfreC21vQgHHYyHtOs3j6YtauPi671lk8
8xQIRyPVQkvrtXPWh06SMJjX8KEO6zaoihfTmLYcRq2C+SLKutoRuazx0zsi6R1hMJn0VAKe5N6D
jPwAzaZAp6SB6nXbs87mC05qVIBaDWvv04VBI0+id+M8PvnTGG07aGxolS94kgQc8i+1Mkcmgt2C
6XOadisn/Ye+jyK7SAc4d5BBHzr/J41etGdOnaxW8souy1aBrlJeXzZ08X+KpGizGfk/IY+yplHr
Mn59Jb054JU/p0nDA8iMJCxP4+QgBdvf3gE+XDDgkev/35g2ghqCpsn/WaaP0MwBqPFcKWjeX3mF
ukZubY3DInTV1jN0kw0xdHPoBx+vaau7Rn79yTcjFxMGJWZguj+ZZqjKPQ1TCr0cHQKQiQZsCRXd
F6R0uwlqCY6yrkAUJwakmA27UDbsmN7HDXCTkSoL1hhKXK6yNstZpklXeiO7TNBhAKd7PvBNSjow
dmujBC2U2Eyy4xcoI2dM8SPcIO7h4Xi6vYZcI7f2y1KqtqgRj098ZvmI+4eo36SJEb2jMiB+HPYg
58EvNbvHah+mPFdATn573B8eT2DcitkQClkJbGf8koLOX2myttp5QLZ127hjedpVuL4oC9pHDbtU
gwDczb2Inxf8OrVrqQWH0+1S3IDCMmJqABXfIMp8qU4KrXUyufxiBW1ZYIDON8L/2SEGXbhiH3pD
HrD5eNszrpFf//8mcAn040vAPcanaKn3vmC7gf2+bdk1cCtGUTlIuPFX4tKrJzIeOzlnE1k5Oj4s
jMFiscJzQf44jVTDfBYm43Wci1ll0dhmOvjaBMfJvECDX377O1wesuJVl+3ohT0szL4FQJj6t2B6
d9vyh3k1+AorVJNyKgm0GcQnESzAVaCymSSnPuRn3+N7ruXKFH88Ee8oC6CpRoG+38Av4VXLYTj0
IZDle19uf4PLuBW2Jg16rxRgnNMfcJPPwnAP7WorDvrY9e9IC8bEnwlcQvhlYCprGBBsVvHKrLrG
bR21GiUM8TLkl7J8UuhSVTsRbrshEJtjruiHJRCRBj1R8ouNaT6N/cZRXx31JloFlLP7pCf8gku+
Syu8j4neD6tPBJe/rZD1S2+pvDblF8jEZrL1dkSvwWVdpq2ILReJhnrA7BI1TzSeDk1UbVzeVnwu
QRIaimJ+aQeUaULOUfptiNdo/T8+Od7xE3R+m/BYsPAOBLj2DTAzaZLukqo+KxAm2BRCdtmtRcSH
nhchLgBAPwRRCOTPVXnwTL8tRO26m98FlHIOS90L9BnPICHN0ilDc7PSs+MIJZvMLVZzUkMTL1xo
evbIiuBzE1cgvrYmieNYOe8qcP0YNfX/NoHk36CsPk9dslJWcg38+v830aTHiuolxXDlWIC+MgLB
cCwfh2nbjYbYZTetR191oBpwEqTekSA6JQ1oC4toBUH58elBbBpGuHlNQyM9fmmG45R+QuMhCfNq
fko2kXtFxK66ca11CxRucN2DWhgP51z448o+5ppTK2ZrWpC5TEtxaUWwX6ooL9UK4MHlFetMFYxy
3LEK36UDO4TBZa7xPUe/YvPvotcUth3rxi63yS4GsEmBo5NnvF3UgZzaVO7maV6pazi2HLvc1rV1
3ySs4RdSfQvHxyBq4OK0C8qVu5PD93aVbWiwSvyFiwv2vJcpIWUG0OuVrebjFGz0jpcAlaFIDGg6
Q0Gm3yOcp/oPrv5tpx8j+hQFZ59/YuEaB4LrQ6zwba4ViCBsxKXgfEfg0hHFa5kb1wxff/LNzlBX
6QzNkzAFQKPh8RxBTgutsV67bFuHbF21RSWBxugiqyWXMvhBiu9TK7btaXa9rYH+urpphugUIO8x
9pYHGgZPC7THbTqr7JrbnE5DXxnOL6p5jMVr1T6ObGU/c/nFitx50JKPJAUiU/rQj88xuyOtym4P
2xFSdsWNFwS6M0sYdsnOcIXk8svE77w13jHHnmMX3DyAyVRj4bGLnu/q/kChAwtfBnQv2Pfbw3e4
xi63LQQRAu+C8G4BqsCjrNpXTal+oHOfrjjI9QtXx71Z8I0GkqcBem4vRfhCh09J/G0p/m4b/PUn
35gexw66RggRFy7KXMvhEHdVhn2zcv1z7AKRFaq0jpWHtIlOpmPmcY4Z/lxQNaxYd02tFazJGLMi
VlpelviOhq9L+TKZ3yH+m0DJ5bZ7XOMP/+seEgPF7qhUeMdQKXMk0vQeCI7WoIWuhW8ftKQuWIsi
chJTkWRj2j94pnkBStADBX68bV9gBe5EUq0pgVyZlnFmegKsPWrFtGP4doENpUMY8HhhF1k8kbnP
yuFMzBe6hityrHq7vkZrXEV+DSNfzI+g/xoNQebNr5u8YpfRiqTrgLm3k5fCLFkRlzuVbgxWu3zG
6cCiEsGw0/51Zt/DEKBKyZpUgsvlVrjGc9yZtPP4Awh2AXt/SKDzxz/IOli5+rl8bsUr4Fy7ckAF
f8DdcET4n7YNQRisXNnHHPFq19BwlLYDXuCZadCYCXJC/BW6vrJWHej4fdvEWgEbTjNwIMyDvARj
tNccuJMHupK7dfnGilYFzldBxNjFXz61DeSDkrslXCMDdrnGClNZgM4QhuacS+Bd4OKWRSFIr0bA
VvI9WDunHD9hV9Ma7nuLnnt5kQuk45YiRy3PlopBn8uPUX257X+Hk+yqGiAMh34RRl6Sud9zcxZQ
ESxxu79t3fUJ1/+/Oa0KGYPS0wgbfgLrH8nXuK7zfoak8dTsRxB7vf0rrnuyXVqrOEsIg9zrRSKZ
E7XcgYoSeOoO1Nizmoodgn+j+Idu1tCNjrC2uQwKOscVVj5sdfFxknk30l03gdjUmn3HMWYLcs5h
UYc1p+KhK/XOV1Pe6Xplx3CZts5gWi1jsshRXjpA4KZdmLNmbbNzrSUrluvA872RC4iJUeXDsgDB
+rArxLCymFxOt+LZDFqkwMAtHpKlvw9eaKf3EdGghr6t7kBsNU7dCujYoDH7A0rrz32H7nu9VmJz
uMYmL/CgPtgD1628TGWSAUfyKQH6t7Rco/tzuMYmL6gLUAEe0MQuYRlmcZC35a855pnRm1BSEbGp
CwKQJIsB2ggRBoWHenpuCgrZkU0F5nfMBcjn3hIQOAPEXO/6GGSL2mDblccW4iSUgZpHCX5n3UtR
Dtnsf4/IXupxxb4jmmzegrheygjufnCj9fmu1forJ6sAXpdtK1InA0oPIoWzPZl1neF+YdlSb2uT
gRm1gjWaocasPM4uQ5J+X3o44JtlrfvQtdqtSJ0KoPJSiqtLJf/Gy65Fvwq97V1rExZ4qp0LUIDn
D/0MEt5JlxnyS4XbakjE5itQ/TU1Khf+oKpvPagqxtm0fKFoAG4jvLJirqWcdw0KEbFZC3rMprRM
pLqM/T2QHRr0wwyPtXcf6SckVg51x8qxhTm7ns2Lmoz3wgGISaNyz8K19LrL9HUHenOidxpIklse
tA+N7I9Ud18Ktra/O1aNrc3pt2Mp0qTlDwV+Dfvv/nSo0ZTdviI4Nsjw+jlvhg387jMKlVGXJfkn
qXLl1VkKt6rEFxt/wApWNC7QueFp/0sdPsv5lVU/ArOPRrZi/mOlJVg24X8/oIpHXQwK7JcgAzY+
Vrp5hdLpXlbDn8IvoYMG6Jqi5S7iBrgWy7uyYnmyrN0ZXDNjxXPtI6yqPgV+hOlrmsBllNfZMrJt
NxKbvIBFdSgUYJQvC/ez1EBHCghf3J52x2q1QVGTz4kCHVn/C20/y7bJU7qmreCybFVqW1y1U+PD
fJjktTHjIyBHtzQARcSWeun1MDYqGL2XpT+l8lVC/igpM1m/arSG03NEg42Man24oHVh739pkvvQ
9/c0FfDAkEeUbnw52sQFuAoJpAImOAGSJzqHeZR8j+AiHlDgrtl2a7DJC/xlvHKATs2DV00E0mB8
PpSVvxZwjiVvY6IYnofYj+ADuIGuFi4yNvzj+//eXpYu/1vB7PVA3pYuHVzXuiHT5V2AH4v2uRi+
3jbvWpt2uLJoBK4mGLvpPXiUTMex2dQADovTevZSPBufI3j2xqmEfmnQ59q4x9iEBTVdhDAeURc1
P8jqCafHZE3k0DGXNhgqZXBqjdfNX1Y8JzzIg3DJAm8tB+M40W04VAKaN6ZEsH+NYwviJOFhiNB+
rqDTgqljSauDDMOVepxjZm1kVKMWkApX8FM1fpbNCNanlVKEy/LVd28OyBR3XSXJeF0zf2KQqW3r
5Xh7Nbq8f/3FN5ZRECjjA6LoUg57kRxKtffX2Aod6YV3upsUc18BB+1Dx/pPWBWHYIxPJOZ/y7rf
A4PvtkSSjY+iRBCvQLA0tTB5DwwBom0OhuqVjcyxG9i8BHSETxAhhOsY/2rZ51E+oO43XcM1u5Ij
Ni4K65YGdROry9Td6focpH3ml9/n8lsgP5flbzLtojVZwI+/5B0xQQftb5oAd+FFLV+Lhe1w8UnR
P7jf9gp9x0zgySEd6CDZBVePxqsyDgiAfo2R/+MIwLamC7z1qSDtBHf/1pgGkuMSVHsUB8LETZeR
d8QELeVXeUmkLq0EwRgU7lWFn2/H2Me9LdE7ZgLsg8BNIlPIjTyaPTlU9yBQOuZmB7rtR7xJnBd+
xIpkSJN3AmoIsFDnKJfAXb/0f26P/+M94h03wQy8AU0E/CsPDHuH1pe550/PHus/3zbvmlrrvBXD
3JK45vVlKetD6Q1naEjc3TbtWvLWWZsIv8NmhJ5JEdAMR5+T5BGnnzBfmViXeeu8NS0vNfZC9icW
cmwAylsX8akbS1l+L/C8DJ+DUQ7+yiw43IStb5mAP7JJA0XuvKGOMpwA5xGGq8q25W9n12oaMjpD
L9mdqrrnpCyqHIgqt70hsJ1fK0GZY04ij9x1Ygbl+cLkpkzWEIiO1Wln18KeFaDlVRKgIp52rfEP
PCqyul/r9XGYtxFrg2z0WALDxcXIUxj86AA5vEbJ5DJtvVLkFMWxx2R90fUvSbO0FRnfltvHNlAt
TUCNCelEXRLeQ0rwznjP1fQVNGT4sJLrcaxHG6vWTENAYugAvSTNP8005TSu9rej1uWX6//f3Eni
KC1olTT1JRWHDlrip+BURC+3bX98KcE2UA1yrgOdmaovMfnVFlMWqZdlOc3eg6FrRPkux1jJhiUR
GAQ/yuaBKvNkCnXCU7/tyfyOHcILOx5o0lcXXo93Ucp3SNdbSC8jnNj7i5H+qIKuvlD0MhQ4w2Wm
5LbkPbYFdTSLS44xjBtqfjlg/F951X67PaMOd9sItT71PVyKqnloyUtf/BOsYXRcdq3oxEBS3Tew
uT8k4uugv7V45S7vWN02Ji2JMMj0BmB3rC4m/gzEP5lMD9t8cT2o3kROyr1q8DDY1uhYF/dkrQfB
NWYrInUyLHWr0uCubAH3mhpguu0CP/1WVdUar0cKQ3yfeX1H+xDpBuQSlOB/Sn85BHTMpRJHDnLb
UwUS4urBlLCNLSsvtY8fhdgmgihnBlKuBa0voD4Yqa9C/1nU7yg5CXEcp9fbc+G4HNjoNHjjSwyP
wWs8/WTpzyt3Q3Csp2LlwHZsZDY6Tc5jgmMGa8ibP+s0H4Jhx1OahckpHcTK49AVAtb9BkFDwtKM
S32ZMRCw+eX4mSTp2o3edSu2gWpDTdhYTKZ+8IKuJWU+Ei6hMaQJh5Du4NXOhzwWifcS1NF01xjW
HNTcV95XuElH/j3T2P9n00zZ5bNxDFARDV55GSHTthTPCqhYePDZrElsOKIHWVEpPBBhWVpUX2RU
AwzB20ljsm5Za3Z2rAQbksf6eqIgqFlf2v6AIZO33NWmy7R44Rvz59gG5bXAxCWJCghov9A/CtDj
qNBNlg513tVrOAHHYrNlg+JAB4uHRny3VFWUoWTsTiUItqyksR1zYKsGlf0oGvguDArgQGOeeE9m
6Y+MTRvNXz/qzcYLrXY16iNg1iS4ga44xb7BUm5yCQ1tK/Hu+gDrVqGqhTXKD+EXpl7ddbjGp6Ap
xQGAwMv+dhy4ZsB+iKWk79ki5QOLBlPlwMoOuIaI9dBKdfsHXN9gXTFAJj1ORQx7Fp4/BQAMWMRX
b4032mXb2qugmLAgCXJ0dxNIPY4ByyYgcALU6MrQHb6x0XnQShz5RRTB6vTKNm9QU+9T5c0brVt3
jZgmuEvA51B2bKG1wd97zZoq0f/KBh8crDY4L5x6PJNS8T9xne7IoJ4bwH8Es7g3Ij3xOLxDYtxD
Xf/JK6EzEnRWQO/wLFDwLcborhvPc7BJYyTCNpYvhr0COl/L6LQIBaDMAQcZYlUKOEpIt9xeYY5D
15YcIgbpIokEbFSh+KWT+SldyscpHbNk633TZsYYOfMiUhTkpIOxOfQd56fYC/+9PX7HKrYxfSXT
PmtBwf5UEgzIKD6LHOFiPpCoW+lgcnko/O9OVSMQvdYI4mQp6KkRCwj6mTxs9T008GzC5WNbewhB
R7kHCIPoNA76BHpP+bygT5R2K3PsCkUr0mdJIkOTkdzher7HTXIaA/V82/0O0zaoL6rlRIthIXdV
R0Dm0G9U3mOz8sByGbeCfOyqguoeHlje/GfxaJ72azyZjlVjs2NoHCZCL3V0Z3hwNDzOEO0fZCsO
t73iMm/dX1DtpyN00kQn5acvVMf3PRkeaZtsSyTYcL2OF4WsGG8fUCCLexXrtMrQWKxVbF2jv07H
m6N5atTYFIuGBE75mKpTUz8J/OO2YxzPCFtyaAHtylCOU30pIiCxCbJRPDMQrYv2lM55P63sCa51
Y0Xs9fwlDKf1pSPwdk4Fy2jfNtntT/hwOwBwvBVMXjix2QtmfGTVNxw8YgkA02nJJhAR3fQDdkjp
Vvd6jg0+ho0PWhE1gIiXJsa5PyagFjut6Q996CQE6Yv/znLZD6EQ84iPjbfkka8fo35THQtMX+/d
bxbQEKZB1AFe5yzE9IcDFxkInD8ktfm3gyZcXMvdbUe5vsCKMqBnBxoBDY6iQt556bwXm5TZ4QOu
kfHmAwI8hH04anyMxgrY5bzc08muIeWW7QHMXz/ojflS+33AFcdHjvv7SS5HBvQKQdyu+OXD+AXz
1sUXTtkx5J7Ax3kodhPoJs1oj+TK08/ldCu2uJy1JI3ER+Ci2Rn6Z+rXUBwf7g0wbPuu27dyhj5J
76y5jGG1+4ckNg8GOGOh5yBPoBdOAonatqVjBTFUKBUrCEywXwP+s/J3qtIr4evwvp26T7z/D99S
JKchaHNjkgs07qxMrsP/dvJ+CCuorwrunRkd+7tQqvE0pmsdNS7jVuAK1nZMJLAnDHEKD256ZeAr
q5VLjmN+7Ud9LOIC5HAW7xwMYl+Wx3B+nQQggUBjSpfZEny9PbUfPu5RZENksQ8XWNqp8rEIPsVy
+VlrVu2A2/V7J2V7IG28hsFzOev6/zdRPHbhREM6emeZNl42pbO/rygZNi4jK4gB+AyZVOoXZ+Bf
NfuZ9SBsweYdR/FKVtU1fDuQB59EUTgXZ0LmZ0ZEHlb+l21TYEVy1JppCE1JH4O0JAflqU+9gJ0f
dIFNHnVJ9ImYNcVRV7RZgWySTkRtJWESRiOBIsWwXOjwWxg1a5SXjl+wMbSdH3VsUA19BCI1mpHl
rw/J0GyM1+QJXPatc7hiQecPVNHHsEbeoQI2hgzVHtmDoNbaY9kREjZ+djbeIppJ08daLTwTEcpK
gPBQQk60LQ9luYYIcH2KdSD7XEOKuIXfMQs6JoHaaV5/CvEKrsRl/fr/N/EGlzpg4J4ZfZxE8AMA
zIckDXIp1jhIXOatcO4wIn0D5HBnP2JJtgD/wNEf0J8Eh2u6U65fsEIaA2PjCIcOfeQmgGzO7yid
XrEOV+6lrkm24tmU1ViVwLb+2Azk1LbtvSeSOzH3d12R/uPXa+2Fjm3DFgIDRuXF78YaH9vY7DBw
Pvih2rbl2cBZ5AHFpfZbmGCv+gx0X4eiREeyzC+3d6XrKnyX1kHvGQWvcqotgkAbliFnIMU2QI90
tC+gQ+z2DzjmN7AiOWhMW0gDPKipHGiOFQ8zkGI4lc1adcFxgtpQ2gRy/yD4jb1zNWK4ji57TJNn
ZZKHFqj6fG4O/VLsb3+LY5ptSK1Kw6UjkJ89M1CiJkl7CuJ5ZZpd83B135s4Jq3kCcPEOwPd70Gj
6CHAU86q+qDatcy4ayasWC46g1tkAJcXK5DbCVFrQGmsHfdxMGwC1MJqsoI5AKmKsJ4RPnoRJPWX
2US7yAyvA11Ncbo+wgpoHScFqQKCj6oufi44LjIfyFkzVbK/t+fYNRHWMV3D0yANrxORNnAF63Kj
zihMsmGNctm1hqyzGS99yQaKvDOq+glu2RVgoSjaxDKO3vENSuYX2hvhOunNxddyDD/JetwWyDbA
lpGKFUsKJw0w3DBwS0mAU6+ZdmGRroWyw/c2yHY08TjNk++dazJJoHdLTvG0QBJbkGPVVlvyROCi
64+/jbS0nvp0gv1ipuKJ0jhvg/h4e+045ta3gniqxh5HNIDczdLcz8x/6NLv2yxbsTuAaHHbExg0
jrzvYVDj3YBBM/q2cUdM2QhbxE1bUi+KAUpQftVF908d06w3zUqvg8srVsi2Da1CKPPTx3hWXxDS
v0cRfLk9cteCsYK195UnGwbBapI+x6y7q8Swg+LA17T3/t7+CZdzrHgdGBZVr2H0VfK1YJ8p6rOx
+LPF9juaQTZXnaQF7AVRWJIda9rnbhmqp2Bim9SoEUmt07epKIvTGdIHIS/TQzoW6SMkvYDc/fYH
fDy179gGvTruRwrawueAnjXtv1cj/3ebZStKQfpPt5JBtiwYULqbpBg+lWUY7bZZtwK1RkttdA/h
5AkS3HdFJe48rODdfdv8hyAU8LoVrdCZEc9GVegouyr38ZjR4VDExREgnXd8mbK0+lX5/soLwDUH
1plLi1G0bIEfWybgz9HjaxPXK/gWl+nwv1slyGOaOfIkfYTq7QMDkm8kh5UZ+DisiC331YtZYNJD
mhvKbEcRfxmr8UfT96fbE+AauBW0YlLzCKxLkDVD/fOVxv2QqtXGqo8vnABV+a9XBg/ROaloeCS+
+D0H4S7pzS4x/ksL7MRhEB4LP1yp9Ti8ZPMQVstQdHLA3flaPI+mF1MloIj5vMlJNrazAJfUcYkR
dIQl1V9OaNdmEVrkivmPgTkIxC8tPy2lqWYadWdcDrsZkRya8w7UewrCb8CI/OxDk/xoIAECSQmM
Vs6ajw8EYiuDKYBnKBCuDo+z4PSfEe4nD9AyjzPgRf7tI7RW7nCsLxv+OWOgnkWmjh/Kfp6PkPIC
WmS4vNCVc8Fl3grpop/SLgYw7sOceNHTpFPoliIl+np73l0+sqJaFphM3pSgozfTr1X/PebJPhbD
mdI193zcjgJTb53LJFSzSbxwPAN9KRB2j3k1fhmHB1l/CxcgBof0cuT9q4rftz/I5S4r2tOondqa
tfg8ifogQY+26tuVHfDj/AGxUaGsSQUy2sPnxj+D1u6RI5OnVd5Bp/gy1Yfb43dsKDZ7IZAT6dgT
8CPc6x6APJ0Ahcms9GszfoNaF1J4ZTdx/c71I9/cfBsMWahiMfiMB7wz4SWZ5r3XjjsCqDzcqbxV
m0Sh0TtOQyZ6xps4AG2syYuzCnVNhukaOMNxusbW4Z2YeQnQ5ONzbS5xJ08LXvaJRDlQ8cIl5GkO
v6VVv789NY5YsVXEEuY3XaMROS9A+hgzldeK7drmHhoud7d/wbF4bQxpNIU0JRpyOrwa9q3u2jxA
8bzRuBXqIiYxgSc5OScef9ZdryFFCxxGt0fuWk5WkAM1TiWWLiagBTXnA65zOSS/y2XJYB+k1H9c
FMlv/5LLR1aAN4HmaupnfF66SmSqn+ZcXTmSblt3fIcNIMWBlxQGMH3nwNQ7GR1Q+bOJ/MNAXhH9
pOVaYdaxlGx8JTARDMBZx9CxKYYsrcNDo6asq+VdAwCm21/iuC7Y+MoABHEDTIvwiPWSVd03wtJ8
Dv+5bdwxCTawEmQAq36oEgiFju2rqzaXZuPLNttWSC+yBnUDH8IMh9LkKKTDkXZetLJ8XG65ftGb
fa9EZFJwEKGjkX+F+Q71qYzOv7aNHP3XNtJE14mC8E3xtAtikSXTsFKLci0YK3hNPctx8LzwCLq4
h0EBJZsRnwgNQKpVr5w8roM6smK4SRZeaw2T6gW/kf9VDG2WJLui/MUBj1ZPXxUTeZ9s6qMD6TAr
jruiaJowSsPj0g9fB2NOANh5aarnkGzq+QGKT+tubvRQJsKDCJgayDbXdf0zEXGQTVP79/Z8u261
NgGijEYcTYZGZ4zNrp/+kcFD6yc5UPpnnaiytv7J5++leU6LtdZzR+DZyMuiIVDu5xE5C9AmyeNu
qfZEqI1HhI2m7HE9hRVPyVkznCvQtmoXvBJ3roFbUc2LccSmm9AxxiW0Gqr6zxgBiOH2RLiMW0Et
qnrxNYaSWkfR+OAtkfoCkgfdinVH7NkAypp4dTCmPmwZ6jfI5/ISdCxSnrXBymbqsm/F9lRIkLqO
ETqOPmhM9tlgdtCZ0nK+Mn6Xd6y4nqFxve15AONPzS5Fel+t0Vq4LFsx3EwKG1OBZ0AR8lCh+akM
xpXdyLFP2xivqJlEKmgPD9Kh3oVj8eJXC3Aujtt8bmO7/AbyaksbwopZauAGN1kp4SUKnd9FtA0+
RmyMlwYWFJoMafygZy/9FJZeqDJSFsH3TWvepkCEQlo3NzH4HrIlh2HQh8Fbq2A6FqQN7ooxx23n
QayyYQH509jbxax89eLoRKM1inDH0rERXpwmsqp9mIAU66MGlp6Rm5X17lo66L/HsKQS60ZAChv4
kT71CYTqotBPNEU/t3neitfIb/1waSFXMjRZl045bMC7bZatSC1G3yt0TMApgDgMRHxHRLzfZtoK
1Xoxk+aABzzO7NHn1ZEY/3TbssPdNpxLKbm0LICZlG2cBYnMNLQL0SBeMe9YKDaci16pteFago5h
Vb763tBnKPQ22rYewUOQdFwPNTrCKtmnxQRKwmtgA9ewr7H15p4pFHDD0A5My/Y7hb4saB/Ztkhs
+FYfiTCqfYWOYkxflOTQU+tvIntDxGY3XApe0NiDXRco73fS06cer52iLodYUQnNusm81JCaboF5
Zmdav90FQbJSbPsfB9R76AKxyQ0bXuluGCbv3KS4WubTiNJG0WxKtDd9Y101Bv2unKXnn4BBZub/
RnM3BeJQzSKSTzpNtdwB3YJH/Txp5FSUmWhKaCVigDHqu23JeWRFd5IMVVWAcv2f2CAU5aDNBKyU
vkZFs23js6kSBSiGjW1SVX8Xztn8ncRzGO5U05Tquwkqsg2l844zMfYnMvYxKf/OKbDuVPNkvkkK
aEjqhfT37T3FsVhszkSgk6wH0/P4b+er8pBAdeCxiIe1RI7LuhX2hM1tQbwu/gtwEUghDJLs9dDP
2zaV0Ir80A/SwaQTQOFaaIX6PBWwuvZAulxtUn9BxKZNDFigEyhCwg9EPQCXlTCnXpXjbpvrr057
s3E1LCka0Japoe+3R9V9ynX3teZecbht/n+EcB9Eavh/nF3JjuS4DvwiA5K8X72kM11rV2/VfTGm
+83Y8r5vX//Cc6pRp1JA3gpZgCRTJEWJZITgBwxWcm1aWQuaW+cvk7+16+J3c+NRwAhnJhk9kEB/
sQDb0ozveKH0XM0M3MFkoZkizrRVqJwyHRAOcbvtjhpzAz6iBUwdOsWDmqoKnCWPkmIFGGvA1OUu
KKTyCv59axufJRte8tJTC2i5xP0FfqqwUzbSyr5EONkXllW0Qptx6pVgQDCrNbCBXnd7tyRnuwin
uPFJLzmOr9TT+nNObc/Mo97+dnvwwyCuaIJYDYZs9JS4s4bBkU63jRe94h5KCVElfHt8iWDEYrCu
JxTVIgnGN8nua+AR2C07uD324SqurV0w8nIgSbHbCQ5fZ548vn7lK4mG/j0FuoCd6IpZZF9wbMsH
W9zWsqaaccwCcKqvBkoOdKridJEoqYimqJMGb45diTx378ZOiUoGPbStTzWQ0xO8/NC/TSVenmwq
weQ1PqMfdISPwv2HeCsoLtye+ub0v8pIPJSieWv2tIyJwv/KtkawbMCoD6y2yjTzkpqGVVN5Tlac
bOs1T6oTWzvFaS57Lvv3UejD5uyUmKXOxvxJK3lUGprfu4DiZiuwd0MHilaj1c9bjemh7h2FOToS
rRNMfU/7JCOAVXpy8uGJ52vY0Ox/jWWh0Nfwm4V/Sbmq/0P2eSI8Yzl0JiGcD5mnE8vrbe2U669O
b3hDoXno2z81lPor8rW0VhUlXse8BW/f8d0fRDqOA6EJEkaZNzef2n496c7mTdqz3VmnClClRg2E
APMBJ6oP3oXB1L0lnxQhpERtxHozshiLtTrGhtTOQK1vI6n0gLv9GPbDvK3eyJDtY820KLRU4lnF
yjM+7NzUKhvTWfv8zkgSJ6mJcN5VJL9lnyO4jhWIQYO9JBg/K/vYyZCRGdKIOWtYof5yyldFBZ1s
nsN1fdgyDTRiuUMtzAOQ/udyXQMT+NCL6/zUkFE0HZUrlM0j+JAiW9e6oTrm2bb5yUQutN34U5eQ
p3WxvZS40V2OXYR+BEHo1mjVjHl6s81+tnkDWuxSy543WpSBNRTWMzNIosjCyr5KuBK0mtOOc3d8
VdpXISBDjqDr7FpOXK8oN834l9tfJTlIREjIcgLMSd8dys1oZUYLeEpPdlsrHkSuH+R/oEBuLg4M
gEXvMNvxiEo19zyzPsg0E2wcSMje/obrp8gfWJB8SYy6m3gPv94gaQaMI6faAJAP5IGZBf3ehdn+
SXNU0JOy6Y4t+6DYhs5ImpQNeNq0ZuxBIZBq3Kw9g9IUz4UrT9uS+k5R2lnvzVuz7XG3DAkKi5al
rwfFIXN93wyxbIYBnaMrpsV93FwH2X+0kZ+X3dQUui4bXfARxBhNVlh18gjabRLt+lT+6stWBYgk
Gd0VQiSOPsje4BCgTvy8CUZLIZPrnvMP5EsXdlhMiYa6Ra0uJiB/aT+yZt/9vWlV56zk8PsD+HIm
0GhtM8gbseaf7moHg9sFc6oV3pbxX9nAH8iQhQ6pI/DQ9MFtBZcJTHBxwC9ExdVEyVu/L3qQdtY3
6jSZYnCZ1ISoqM9Zv+62Tt4qqpeeaQJa0hhe16ZRWKds8YInY10LxDSXkDfASqyekzOgPda74rC8
HvcYrhD3sHHGobXn5M3tcW0a2ylobB6zKa98t3B2H0+EwFcld3HK6YZY1EcBWFOzHWjpDRs63c9Z
B0znqXbcL7c3WqZeYimfCbvrgM1C3tbeHb1W6xZ/TXNUe7T5czJQhI/7Py7IaSOqt7NHd1X7mWST
xCo/owWwJVnm5LHO0h8g6QRitb6pHviungIuE/lu0fbEILh0iuz86zg9b85fSRqZiIFvC+2qAmN4
QcHQhNRqtqaPeAN4INajqYHi/fX20LKVC+rFp7IAxXsyRpp2KvGAnfWZb6afwIx9j3G4TKwcc3UX
b0AJHaPMvfT1Ob/LxWJcIV7WHXR1WOXSRxsH8cQwNbnXMU0F0H49vY3hhSOwBxhNXc0QeeAU31Pa
ekT/X9PGa/o0Z2fGLtZXRRh0VS8xkXBUpFPuHh0lY2R9xV2pVRUlXX8VxriHLn04w5O9Ttpd38do
PrUXyy9i6zKc+JPhOZ5xImf3lf+6S4PE0rBqt1eaVscHWCejfeySc1c+gsJLofsy+Qgng9u7tEyX
uY968pzXD216ub1siU2JeIJjiiZdwImNUVWBHBJ+u+6/7ZbCqq46bQhfMNjcTSa+bNkQHXzJ6wXs
EL3zc+r2zq6DcUGCZIDna5L6Qa+SvK+9MdlNtihqNaVbL9i0na4OSsUgsvk36b3si36aX/RzEWlf
tykyTmWoBZkijJJIUawZs+si1XfHHCNGnpzl06SNeND4fXuHrj+XukysFFsKa2AlSGCj/KJ9Nt8N
n3rlqYrYpXvUw+pL6uM/iu+QaNkfFWNlW2Qm5xNwW96o8zkr7vN+YrEY2loyyjJ4v3QzAKBV5b49
qPiaZWsWLLzXF/ToJdmEjKlvOC/F9qaQO4OL+OOBD3I/JvzgOraKMnQVwnXQlwNfvYv6c3pZAt3v
fS1QgVhLDh5LsOsh4VnjoLk9Kqw5Xsbm+0T0oE/YBWUVCtchU87j+z58RzuXVdkVmGLnX2vjvOff
07tYEiAiwcBXAy/c3WB0EWERmb/UbVSpmk3+TZZcE79gvqu59qZTOPBMjt8HU0iDOljC5B8jTEP+
NL0np+2kh+Qh8asH4oGg6NE2PRLk4fLg+AoVkDgwsX5sHdFyu67WGL2/W1F/yb7w8352wz2uvZAE
2TNsz+cn1YuyRJPFWjKaFbqVA2UzmuavtD3XY6HQANnAwine9SBFBttSHzFcXQObccCuLo6q2OJ6
LOsysWZsPEgg91Iboy0mvuEPkf28nGjIztP59j7I1i+YeM5mo5hmqEI2XGx2NjPFuLIjQkTdM4Eg
oleFO0aLT0+aVwaG3/lp6IaoA/CnV3LuFDNJbFAsICuzZBvQEoMwpP5B9qhtf2er4plP+hGCfa/M
qI1KN8aoftzCwatPja/53N9O3YV5vZ8GjeIjZNsgWDspyN6An3CM3CInqHsn1ThHZrMpS/llEwgm
X1brWCGKwD6vD5MbcxVsvWRcsZIMFEAjiiUh/WwxL3lGT2uqogeXDe3817lOBJwAyWFaTVME6eAG
ea7KIUp0RqweI02za101tZFlfi75l6NRY1GhnciURqwd27MEJ0/HDs1f/qlfB/9Qmi7oGm8JSFCc
lrN2um289NDDK45crCVbAEeycwO3QhI5kR4AF//VQvht+sWp9M3g9iyyfTh+/3DIrUkxdD3gqqMD
wra1VxCoqbZYtg/CET3NA7XRxz1FevpmrUFKv02twqIOLbkmGsF0uYF+WaNC7DJrq/nQ6/1w2Xb+
jzZniWfSaguWtrWDbTfq+8J9kVJwXIyhnNKyi5z+kekPS/1jVaUzJDsgprwTt7Ks3Cq6yB7eM+Ni
DZ/u2lkR8aR0bC0bBr2LlnQNdCAMVIB5vT20JPgSc9tDkxTOumLJXbt5fHkBuEOXve2VrTh3ZZoj
OEz0io9pU8DIiumvqf1qo71Vu+++LDKrDANfnGRw+6ibzbeCza9jC3Dlu8QilvOlrKnS0YXE3fk7
XwCkctH4Rbc+3x5dIhSxms/MUzubKemikX0z8l9u8zxWb/cNLcQ5wDHRdZRpd5EGOyL/FFowTvdp
oQjMprkg4Ght3Ix0+k9S/jURhd+6nvB0mVjLR5jmECfBwP37FDox9Trffkb7fIDUwrmNVKGsTOqC
f1wqNs3TIRqzOuXTN2M/lSpKAtkjkS44SLbkVaLP+ITyMYnMs3PZI8fTfdz2gkShkrLlC46yXdba
XB1MAQChX7gMXzZnP8+A3rutOBJHINbllRZnzEWyInK0z0jgeFsXrkNozuHt4WVHoFiWNyZ2VrYb
EtX5hfxj4ypphwVmOZk+rivKIFPmgY881oczcBlMvqQNZplaHnQ5wxO5KhUmkb9YjaeDacXUOGkj
PYn1Jl7cl71WJHMksheB1+o9oRYHFlGECr9h/rSDPLQ7N7qKI0a28mPaD0JJm8FJaHe8AplOaBZW
nOTNaV8KxQkuG/74/cPwQ2fnbAOkc8Tyz3w89fU3Zznd1hqZYASTrZbG7LOs76N2JMuLgxfSkJZ6
/gD47v5zbW6tYgNkaiOY70Irp6QtJFSYn43hktmKcSWiEYu7KtosY1rhdC30HyX7WpSNV4x3FVe7
TKzs0vSlT9sihyXlg7+sqZ8Yf90Wu0QcIqrXti3ASj/Op9RoPYbR1+yuJiUsWlAWvamdLmu1Pkp3
az8nLst/9H2GGpb7Vi4oDF+NfigRB0fmdtKacFXF1pIoVYTx4mlnN+A07aKJ/ljXAcxZpTe0SzBP
6LHKwTNkKZ4fj3P6Sjj8r/v8YEwza0eLrXgvtps8rJPcIyXqGA2rOXPDCPty4XdKSgjMlnRMprEd
EYNoT6CPSntFbCO7Vv37RPLhC5x9RN1Zgi0oH/lf6XmI9sTfo+axe6QhOYMHL1Lhh0rUVCzOmvUl
y4tqbSMU33itmwausm9YNvShBx8+AndaUOcWkE7Rvk7jS6kCHJA4NLG+ai07QlxUXUf9VId5q/1K
Ukb8oQfEed+OCh2SLV7w96NVGrzvsfjWyXxS1UHBVDcciXqKeF5LqQ1LtaddtLNvC3the6gvNSpX
QRmguJ7JZhAseOJGlgGOEpYGoG7jsmZvrv1JX77my4/bLkK2BYKvZ0CM2eYh6yJutgCBvZjL47T3
nl0qasEkPl+snaJzmuppxofIQp4edYLG5POiBtleZt/p+UXq3KXvrURnCRQfMBJ87fxp/X1bODLp
C89PTZo0LsAk2ig3UOhXXtbm+zxXnjmcauMu+VBXCNG44Va2xTXEUfTRTB9S7aemOsavi56K2F6b
ZQ59zlkbmeWM+qi/HDL6Gx3v8phUZMol6MVscW1royRN495cfUCrhbfFft1iqVglVFYjmxf3GLp9
xeMKVQHbXN9O6gqn7d4QvdVchGYV/z4a/j49L+4/XfFz5PcduFQE9ur1BiDEFOZaoWJjRPkZiG4U
8pbtpmCoWt8BZqSBUJzmVTOfDP51UR1SsqHZf927a+RTXh5qbvdPI+A/i3OiYu881PjPA5yKMF44
rRs6mkcE8gLY0mh+4Bc7VucBJKlQKlYB2XZOObEx/hjQ0+AN/h4MeK9fPfLZjZpT/jM9qS7Mkjsb
FUuAsAELGtYx1xDivhzmJ/ev4Z2cWLA9mEGiCDalswhnLVoyGxdPxscsSO2GTVT4QzB+Yx7x1EnG
f0PuK/siVv2YdLQJp5ilfrc+pecl4kihvSWvmk8/7X7r+d3/er+Oiu+3LVoSBlGxaFFHoVTNBsiO
frZf7Hf7xMMs4L4RaE+I4XSfnVUZa4kyiwhfU7Mi3jpOzNo5V+7fee9n2/vtr5ANLRzGFrXAwqJv
XZR1AADgQTFNtamhPHel27vVuGuqeFuSTSTYej8ZRYcmGNw4ijMvIlrEHT/d9w2CrdcHmId9qJdB
PzH2kNd/T/vb7aH/Df+vKZUQRNN+YkPb4X4HxkUwbOue5UxhYb+S9H+EsXBhnbehjWQCv4xrmN5m
vwz7r9tzS44MkfiV0bEzkLbD1jS63zil5zJF1YhkZLFOy+YAqnKO2Nclv2Z0YE+KwEuyx3/UaVWJ
M3MLV5t+4YvXUJtczLz5lcytCttTth9irVZlGQMqtLD0IdyQLe/wJOG1D0Ywh3pYnKznWVVQ8G+2
4MrOi8Va414yMm/QqsXfT8VZ+02e0EiL2w6SSM/slfw23lEp9qWFSyFn6409mK937btYzTUvq1vS
BCZ5dE2kyRp3ZaIwQqn4BHNnpT7Y2QTxTfES8jM4EF+X3Bs9y0Ol2wMIo63wvo8QzB39Lbzo2h0u
S3tJOupxJbi6THkFa095322JVQwRpW4atkbSPeMX/Xx73ZLDXazmIiNe0Ip2Y+c+dTwGkLhxL4K6
oH6z5qc+f1qcL5arKiaWTSbE4mXXLbOuLUj2029pfdlJ5xdb7qd4k9Xa3Ct5vG+qbtrjrL2izmL1
1kryiedtz86uUQX20HrapJ2zGhUAo/NWpTwCwtjltgwlOyTWcuVJuetbgc9quiJopvXJblR3R9nQ
Rxj84dbu7CuALoeJnWvHjrqNPlq1KoUr2QyxfCthBqBf7ZmdNZ77tTYHbX2ax2fDKQKnrqO9DGui
4p2VzXU40A+fkWzzog0l5jparkCSvWifNzCq760V2ey9nn/MKhIc2bYLBn9AQnVaBoERY4snvFGS
/9kFfyuT59X+vnV3Xm/ECi+Du6XTtgM7r271yUSBj9ca29+31UlSekMtweKNFJmRZWvZuUsWb5xW
FEvNJ76u6KI1/Mnm6Ht9p8ngu8pOTpmaCad+YqUVIDJgLMASmYN96ht/3lU1d5Irm4gIhnSppXFK
6LnJ88cFiuBle3ru3OUhrxrTWzVVObbkOBYLu0yrdrPOsbbznppfq2LRL6k11FECvt27ErRULOZK
8Qyl6eA7OqdF/ZlV+bO5qcjvJFISEcAao2gnC8iNUFxwqP/NlrqptNAdXTonD+5kOewTwI5Z+94Z
zmCrcBFlIhMe1vTUZnXlYFZG3N8DMbjf7QDLKOslVRww1x+nqEiz2rSzUU1zs53ZUGn8pahNrp1b
kMDZnwdto+QvUOe0uuq8PxT2itcXM7pd0S9AF1y7i1U4p22tPNK9WbUZNvXqp27hF7QPWaL5Wa5f
diVxoWTvxHRv0+5tCbrC7gLkO7SxuJ6xZGfajx61TpqVKmrCJEYqgrigN3enjcMBJmlm0wMaZNxn
d+aVYnSJJvyR7zW3cuOcNpclfUqdb2YdGpXifJR4fxHEpZocnXY8BXK/S076mgAyvfKAR4H2gzxI
9eXCix9ppiBbk4V8YtoXEPU1c3a3uxzPCZZfnrrxBU1LKIDKQzcPpsSnisBVds8XM8CFZe8b6TbI
DEWGsR7kJ+NVf3J/EuSA8fIV3j4PJDsj8nBN8+q6nBbthY+j9dwkzR4vDuJ+PQc2xO0pJKollkyy
jG98rYl11nHL/21poFQPWQ6f7d83vhAdt5OLpKdjWme8f2nhVjjlUwnoQIXqylYvnJfoEjT0ZLZR
Iga8ceM81nO/vJm852grv2/9wvk4WNRpAaBknc3CHX4ztCkj1jNVPAiSmOUPYtVizbaWDuWltn9Z
nXumVhJ0gE/L6yLQ2vZl4DS4/R0SRyXWTDo7T1o8VJcX7ri6vyJJ/25rrf7scgbodqDFBxVZUoUl
SvRWxOLrNVQccaepL4NF/u7mip1MM79sFbuLJNylYi2lng97znfIjY32F9sdX93jAj6XCmFJ1Eqs
pmwLWo4L6+vLuFRoEJ7qzOcLGmpub4VMOsfvH0Nip1s6uib5ZdSLizOXL2tan3KHKXyubPjjoz4M
j7L+xTEmXlzmjoWg7DhT5Ib6/C4wJIheMOgGiQN0tXbFhfSggITDwFO869ypOII9N9oyLLlbY+1j
d+rcPOyXHMhlS3hb8rJ9FYy5TTawpvd5cUn2NM6oc1ryVOHnZFIXLrg5cC7s3iiKy0T6U9nrX7st
9TKjVLxjSYYXa/gm4HastVMWUPgm0nb7cW53fxxVCi8b/vBPH3RmcmnfDqQ61NH2m7GMinU9rcha
3iV3/XBKH4bfLLpr7WCmeCNLUI5vJa4/5/ZdaKi2QQSNxGmVp2XDtthN6gsfgCFO+unrHSvH2IJC
tomZt2jZNWK7n+iZbEn2aePJfs9zLkYX9HHP6ESLqdxAiFw87Lr11eQA0ZpV2H9XdxXDCzrZ1GNO
0761Yk6G2E4uVY/4PqeKxV81JhsNr//dVM4AsWiC4xSv225+nsAo9XnV9kpxebi+dnCU/Hf0dckJ
sVlmxd1qhgiBwmyqQjRSKTTy6t0Eixc0kuo63/eq2OIkc30NjMXt0v6uuyYiZt/f4+cxxzH3B62f
tcweM6024n4A0+mY+4C6fLaJqpFQJv9Dch+Gr7ltucsK5UGO7i0xu2/joELklwlfOEKSTgPSEU/M
eKBOMNj266Rtr6Ve33X3hGQEiy1cfdSIllvxPGvAjBzPFB3CTt4rNle2fMFoK0Pjw9JXZsyN5dO+
c29ex7eV3wV0i9ULVsu4m+qt026xYe7PAPOLF0uVlpetXLBYrqVDmaQYupnTC1DHQqNLom25CwnQ
1sUcqMOaMputbotrVviNPj1a7l0dURhasNeWZ9yux8mI0xlYnVoalpt7GRMV2IVE2cWM51bOoGMq
UzNGwNEGZcESr5+dTvG4IxG7mN9MprLSU8s14r2YNw/vU3/RZAlB4qwIDmSrP+b9YKroCqUTtxIj
Xkkdskl/GTTnnsAAchdMdVwnx54rCEZbrXDvZr+ettPeJQofJlu5YKnTUC/asqV7bHZGg8I0Pde3
c56RTVXfJRO9YKuWi4aZJdVZ7OZ1tJS5x60ybCdVY5RseMFWZ2KVuH9ieKssvubJ5OM8P3WrqzgD
ZcML9koPcp9hsoyYaetbMhGv4+uZgnz9dvQhGV7MXhYVS7LKtqGXWROnW+NZ1RpNjSrxJ9lcMYmZ
MGBmJltCY8b0H8NavM+2pQrKZEsXDtgE1cI56Rwjzsfl+6RrXluVpYerv0LysrULhysxNGBiMgOH
65o/c16/wrndZ61iVjIrWAskFZjUVrbOSdftNUp2/n57S2XrPn7/4Ap0N20ru4dcEkLSk5kYACPT
F1VfhWx0wVzr3IQZrdDHzt3iwl5PdX6nJYnIEoNRdcg9cjO2tbnwwOkNHDqiOb6zqWIymcoItsrJ
SpIkwbHt9Aue7qoTNchl6gqFp5TJRrDVrcqWZd2dDUHNVvSeljJ23mx7Mu9zlWLa0S1KTnWwPMcV
bb+PNUok0Ei9KwaXyOaPROOiF3pFazNu0DVngB5kLfYwaa37rEkEigD5RTsCfc+M+y3PX/NJ389D
MtwFdmLrYr7RSPajI6pnsT1DPNRZnWcN4Dz3mat1iOyDRWUbLwxbg2jaZfzcs/Jna5rRXcYqQkbU
YBhYzWYgcdZrwbADoGj/5/bIh5v6I1sBkQiG2iKma4wFPmYwjFfNynxALr7RDpmLxglvTyHRdzGX
iIdwYFElzRHUtGctcw/Q3PbnfWMLpjpUiTWDyMyIrdw4Nxp5yHvzTlUUzFSbSLdoGmRuVeWzDsJT
kvaKO6VEImKWcB8cs8WzjBmDhcR4d0uj/QnMv/vW/UeCMB/0ukw66EoxvOzU+ptyFfKnbN3CWboU
9b7RekCU0Q5WWPaEnCaW/nV7KyWeRUR76Fyr2qehMONuWL+iGK7wMp70XkPyVKGIshmO3z8YqO30
9b52mOF4uyozIxzHPLo7EhAzGPpY0Y2khRE3Vt6FZacPp2lI7nmQtHUR6CHfZkcHjtsWV8vwYJe1
e7ap+9TVua1QG5lwhPh3pIltARqFxFqfnfC89Lu3rUfdBV/B7e2V6Y5gqU2f5tVe9kbMeae9gPbI
+QQSP1WpjcSNifmLvqEgX9CJHZsm95ah9mg3epMTN92qWL9EPmLeYh5LOlrglohpNgVAFl8AMVX5
DlNlYCTyEVMVwLgDFDHfWMwS4u9dGqaogrot+sM8r/h4MUmRrfm4TdXO4tz+VdJftft91j8x/az3
iohGIn0xTZHk07QaK9a+9Mwf8u+8CWcDDUpIft/+AplwBMttUmI3oE2E48mbTw1I6r0xq1R4GLLV
H5N+cAvZQsYmI7MdE+JYnlnn/rIAmnc3ndfWdO/8AuGcpbO+I0s72fE6z1/Xbn9jKGe9Tzjsv+tn
YHUF0VfLYn0A8ck+Bj25M2AyBKPtECcldYKAybDL7pWCLOPvxky5quBEtq3CEbvt+zoN+m7HYzft
UdevLy5IXBXpp+PB54rWi5kKndmL1sy6HS+TaV9wqNRBy0Gg3JdO4/VO8ate2BDW1MgU8Z/EQ4gA
BGmWVY5O8My6A3pu9bIsaf7uS6C2bzTdFHNIJCYmMBb7eHZyah0P9dvPDn94sA3VB8gGPwzkgyH0
6NjNARZqxFmpWV/WEtcrPm/jt7vUVKxQ2TpE2tWAzTZqIEryxAUpwIo6mPtGP77pw9ot5uRWRXBn
I0WfBnNRpGdnLFVNGxIXIVamECQXs6TE6LNRnhjaKMwdaLe/wdYb3l6+THcEG66nXOP7EWyaOmoS
G/chb5hvV9Odwwt2vJJsmSnD8HtTndOS+fXIT/Q+PBLQCQp2nDXmauwdzsa1yewSNIZJpYemvW6D
Xxp6ryJWuS4kJr7W85Hb5kxmM6739Bcpiid90OD0VBxH19WfucIe8KFsNa3arHifNecF5ZVT66OT
FE9Gt/f4+vi6WERTddR292UkcZ0AbKbvHzc23nehEGEU8p6adp1haBDGRT0jjxqZgvtWLcT81TR1
LHHhFPSyHqO2WMgvPWvpna85IqURLYxsH/huxnm/WJfOtIcXEMOQYJo1V+EarquNzo7fP7gGjia6
siGDGVO3em6T9XXo13ivLYXsZcMLnsd0gMo+sAWeZ27f9GYMi1J7QcPe6bb8Ja5HJDXKGV2HYcTw
LEme+2V5Mvb185omQYWEz+0pZIopKD7Q+lEIUmIPqgZQ8N1ISxRhuaroU/YBgu9hbqvtiGnxpFPn
b2XFXR+W8MtCk6PXOfnv+z5B8EBjV3UGcSY9trJU29Fkw53BWyo0VivM4Ho0wcQa0ixPlrGYXTcm
JjgxLf1E3Hd92U4ZyJL52AXtYNx102PiNTLhxOWOY9hxXs/VU5ZPn7ZFs2M7Ne+aQBfRqZyqXYlN
JivebJDXuEaQLFrg2KpbtuS2IcJzrIi2Uk3PSJwuDLWVu5H/GAub/r1VS+kvTFv+R9y+vG/fRbiO
xEUybm3T4/1nwWmzIMr+e7Iz/ctdaiVidiR6OhOULuANiOfoZp9263kbgRB0e3SJ5xBhO7SWw9Oh
JDHeDjjz4QsoKC98V8FnSqz63x7KD26vAUMcENmwD/XM9zd7nLbPVMtUEZFs7fp/naqu0X5u14bG
lrM/Wt3k7el47jLFs55sdMEjAZdmSTOwzMdL0/s5eezQjrfd+U4rsisBh2Xi+9TqMZnmrDkbWw9k
JnS41PpdBw4T32o0vPuiMqqw4810W5+n6xxMneEGK9iqFJeb6wJipiCgdprnfBg1K6Z55Xp6gco6
vKhYiOtyFXaVbArBb7fJgAtBmmAKW8/BRWY9WRSUXnbf3emHBJ+9dmzfa0BpxyklIDH9lWup3/LP
t21Lov0ijMlkacBIXxsrztJ5fdjsVP9OklbF/3ZdNrrIJtX0fVXmuW7Fer1cUMngzVn2SmZ61+7i
2eq/xjUit11re6fHecINP5lWfjJtNvqjVqn64CSnskgShZv3wM3cgHysdPSHZv3Bac39Gu0lHi3I
XVXL4AA5BPjBCeWaaaz5YOtxOZXc11K78VEzQRSGJtvk4/cPozPXBtIlcMzjreJnkIWHA2neb+uP
TD6CfyNNDagEizgxGYZnpx6+maQ+Wx1ajjtVjlSmRIING8YGEpB+sCCbaT656cjBc7oaga1nKmaL
631ckL9gxEMz0LopTCcu1uZXYbffVs5Owz4/u/UcgrLjwXDo53zHZbBVUaDKPksw60nXpwQtSoAc
RJdNVpFfzoryWde9B+nEZmK131JMW7Uy6sQj656RfT/jUvXYooDunn1nYrlfnq9mh9eP5LUZfg3L
S2Nmwdj+U4B86b7xBdNuy9FdOh2x9oo8bdCyvjmxuXYOcs1PBucq1uLr6svEkr/a6Mo561HYRio8
tujZgIfBOU4dN67du9i5sROCbe8Ds4qktKC/rvvPNjBUjGotCBHQIHZbVtc1iYkwKNlggkfKQOll
kdrjY0vsv/Ny7oJC3+5qmcYnCOYxpcDMweEJTrTeSqN07EnUsE5FW3PdPTERVaQxBqtLEiSE3LR8
2cY68RzNvgvzzWZiCd1Q9yl3dxxwY1lNpy3FdWSbWoWWSm47YhHd5Dpg32u5hWoltN9ruT8icITl
hUYCYJejGIXTt7s2WSyo03lrFdbUoTZ4KcJkJH67N6GFJunbw0v2QKyooxoKoqxCQ1KeDYCUy90u
sohbhbdHl2ioiBLS1x0gUDg2YTbNMUBlypcEnLkRS7/eN/7xVR8OuIwMk6t1EE5j4PUaGfnKKHzO
70tKMEc45A60Otrp8BL/5+xLmuTUma5/EREgJEBboAa6u+y2fT3cuyE8PAbEPCN+/XfK8S76k0ul
iNrWQqhSmalU5smTc+H/rrPqm1ekXx7buXK5gb8v6Aac7RPSOge8YQNvPBHjFDWd3BW7bZbAEkhb
eE9sssH7EmS/yqB/bavACe9vX6c2yiUWsLR2eibgLiXzwqZCqY9n8tdDi6toOtQE5ARcM38Smxtj
NM0JDdXxY0tfDfqNwniBv5dOXWNpm38ZbDQ5Wu1j1f+/ZjYRNs5LJnP+RIOqjlq/zMJ5F4Zr/QrW
/7ta89ecJs/G7N4WY96e2rH7WnTj89I2RVg62b/cX0LS7nHvg12OP4at+2t+U4EWsKkNWv6EwtyX
rLAAaUyNvlmjnurMJiJENWC+q/e0lo57qFzPjmaZNYegGB4rWhJfMd0dHK5tjmfC+7HxJfu2Z9Ry
T4zs1AnCKeNOjumvYDgfP93Xq5v/iPp/xZFdYLtsnprL6pyK7Zv/PSsf6ZzEyoqlpXIrWwwebi7L
BorkjzI1WMLNCIh6apyI+j9fMP6uufgTxgI5gvzoKRWR5xR7CDbBh5LL+IxicMGYrm0paH2hoj5h
iOipJOw8T5vhX9yWu6e2h5A8HXY+1s1lQwaEB0k37+FkG7IsOhFdf3/jLCzwoACW0TUXi6xRvr9b
0zbq6UdhKh3oNn/9/c36Yk17KUqnvaTIG5D/8enXyB55IUPs9P9fGj0+PGNctpeyPPvFP16A8Wgf
7qv6dYm/PBGWViyLDHOP3JkNhezWZK7XJDMZ0c3MKFZW7kTuU2fN+gry7mUE4L0rL5KOABoct8Ug
F92RKhcj86a+4ZhnfPH89TDU32bvZVo+j9bn+7LR/QPFWOdsRSiVLs2Fwa31sZhGNNHHuYOZD+f7
X7h5D1Dvr7CWZ35dARCOUS2Yw7yScE7lu1qKeErfiU7G7lbFtW9yEpr/o8a5Xm85E7Ehrqk8Zt2r
GJ9zUHN+9jfDa1JjAWpwO19RT10jm0vr2K+1zJJ2Kt8TkAzdF5ZGVdXg1q63IsWUpPbSes/t9s4x
EWbo1lUNl4mdNzX1TxZ/GronOzAcrm7d6+9vHIIzW60NUvP24vD9lBL5IdurB5dWrNZFtg88aHt7
2ZwcHKv/Wg8Rt0EhFaMtemSvaOf5p6bMn8nYvi9GExenThyKsQYWLerehjXRII3wmn7GEIL4Mc1Q
DDVt1wzdOH17KWR7mMr1OApTs4bGxajRq1P0pUSJtrnkXgki7bO35+BuOjDL4MI0UlGbQbqhC1q7
hwfodoyqcMmB8PmRqJ56KpMd7dx1RbKtucil/VH1/EdLTb14GktXqevqkYBrscZFXRWf6+DQdD+7
zGDluqVVaxzGLWC2aC579l2UHwLruBNDv9lt+hBIRLHIfuicdsts1BkT50hARmpF47/s5B27UxWZ
2Jd0f0CxTdG6u8UzuKm1+Cr/a9EXLUrDs0GnjIp1Vo4vWptCNkiFxM5wwmscjP2/CDcISLe+YqLu
UgYNHHh76dI98vtDEOThyETopx8fMlRfMdQaOaJdbghTAanwimh5LTE43TQEUnO9qZ0gKLCUNWJS
BKfWghz/iTQv9vLJJr8d6/f97Wvko7aDTA66Wve+aC+Y9HAa+Gc0ep+68cdk6u2+PQOGempDiEQa
oSLW3lyGeIv32Am35+mJn8AMdzIlAW/T9eAb1z/35lpiZKurYIERdD+XY3rqjiJewtENaXj9kBU/
xDKJ7yiGnM2ltU8FIku3+DwF79z/3T8D7f4VI/baurQxgr2+VDwch7BJwCocBzFGNlcyrBM7Ng9y
1Ziy2i4i2satxhrqSvofZH/aGKjSq3/u/w+dLim2TJota70Ox+DawwHtHEv/sxjWkMyv99fX7V2x
5drDwOZmdWu8YcX/OO9iV7DvnTSVunTLK5Y8UqtpqA9Nxci40JnXcB76MC9N+HOdq1abRvKgktID
b/ylrzHuJzj5x/Y0POcYewfuaJBux/elpDkFtX2kW5ea2qyqL1PevM6p9TmnyxpxkUde8xCmiXoq
0ZzH081dcga/1AZflw1QemdHX4D31XdM7QxX3b/xilO7SbZ+EkF5tbWWTT8WjPAV9miKgDQnrWKB
pG+3ssthBDteb854kpOMBDk+Jn/FmKW0UlGmsIIhD9D8Eg3ja0a+bOXp/vK6vSt3sVxQXJQUvmJa
xMfNskJL8nO7PEQkgpNVbNglXlrxZasvlnjpCGYcbFHDDVelTjMV+11Bqdm4OTJFTQ6SEi5fy339
YvXOGdUCg/LrtEa14VzsyPe6zQUFiYs3ue95+vu+3DUrq+0j1Sx7wWfRXdLJj1AFjNbSAKPQraxk
oFzSZmuz4ESlfUFDY9AaZKHRFLVrJA3maiwXBA/M/SjER+TposZUZdXt+XrEb25cJP3IPg1YW6av
Luae5IZkom7P19/frOt7VQ5iP6y7I3NvxZv4FJgSE7qlr3/lzdJBMCFLxloEIiQusl9Z/49sTAQt
OnEoRmm3bJ5LGOZFMmt7ddrO/9bmuYmyQmM3VLFJz8pYNQ9Zcwnq/xXeK5+OdftvUX27r9i6e0nt
EUH4Om1LgeXJCbytGKb9Z+LrN3Jsj9VpON7/ik76imGKhuDphsrGhS/PpfuPi4TibGIG1shHbRRh
8IKkW/Eq7Iox8rMZNM14M3evvjA8IjSbVxtDyIzBXy7LuwsYZg7UZWE5VIc1f6gnhHpqTwjxSYkW
aaQRdts/LRiXPZQ/70tdo5cqlWlbWGWxp/DmTfbd7z/RyjDBTbeuYqZDTant+z7uf8qizXJfSPoQ
/QuEoZhpzRwqihk5bc8XUT5FNn/irYmj8vb8CayuGGqxu1YFhrLm0h8cEKEnNQLtJdw+iC/VlzW+
Mm6awjDN000lLLWGHd53hIgGzGqavzrpyba/ZBipZD80dRv/RblOnRU021I2yFis5FoH2z1ZnmQ+
D4Z7SfcsUbtCUAQrAJhGCLY5IW7S99fXmzgGsb8druyk5dHETnp7DAn11M6K1F2tKb/q0wx4dri0
4bV0+G49iZgfspf2pRjicgmdiIQYHRCZXtc6z6d2XfBsYIVog/oCTukDOzrn7OK9iN9t0h6bExjN
7xuhxnuocyxHiraXkfeI+9lyHvc2cQBvluDEur+8xvupDRgBjLFIS5xSUe4RnV4mtK5R8puYABi6
7Su2vo75blvXHETTpKeyqEHvuXyx3QfzbkSxd9A5jPvojLgYZvhUaZ/pOCW9MUGm271i8GCvBHHJ
WkL4sg57+a2yrbCfHuqJht4qN7PVo1yfTVg9aJ6t6pQ9hF7Auopp73VF6m5e60uLSXtL4EcskIa7
TOO61anZeWALycnYXMYWMJRhp18t5PPvq6JG2GpjwjKuPrMnVGM2+3dbYRDDFBbNYwGE2pUwl/mw
TTbebDaoskkE0uThM6ftWJ8ni3GDLWmEo3YjgBb9/5LAxHadgxzKNQqm7MEoUW1GyKsxc3sPNXhv
XJ7BJv7E6h/3Ba/bt2KjhI9ZaY8e7uPaKsO1C1jIfGY4Vd3i19/fBM79RtCR6cDBVP2/yzQDxFyE
j21bMU7CykqsV9vfcLnQxLZMN9fV/m4kD/44/DdbDhhGznvpihIHsuJ/hmeJeDz+mdF1nkUkDW9x
nWQUM52RtxtX2tWX2uEb2Ap2J+SWa8h26W4ndWRol7U1qySey1O8HvxjFedHkjgncqyPWdw+pjkq
zB7Devat4A4kNRyy7NSaXlsa0agA+3ztMilyxORz3S/hWlg0shj5+ZDeqPD6vRA58WZoJAp7J8rL
596dH3MzKqy+92rPlyMY8RuMIm34HleSvZ93w8Z1IZUKp69s4NLWETnG65m6cXGo7JAmUwiq9Lg8
Omu4m7TnakM3TMBWrFZUPZp4U3xpOAYnctjP07PD4yVaYwyqOyMjyP65fxiaQFclzR373F7zbUDs
trYX4lh2vJI1bPzKC7k/f99rL77/odtYeOqpFLoUDQ7Z2OENCeKaIezBuhNXjKYHKoYxruzp4nk0
+Jgt5Fe+FCSctsJgJJoQSwVP9RIV073AA61pitNmY4q9rH7OwX+1b8Lram5OFUQ1+UAJ2UWLtNsa
nCfMZWHBFqHz+iFHxVQsFYKUKqiuURCb1jISswUm3K55LFphKoRqHBtvWgU0wOmqKpZ1lUX19FjS
n6kAql7O6VRyHPqWVmGRP1H34OQf7mvU7XNlKsjebdpt5htC20q+1tOPFR1qUx1XJvDIbR/IVHx9
ZhUoFwkE/tsKCrdgvpSDCeN0W1+YCp/KmhFxBMHO2/bdOANZjEy/wcx0SyuXclcSsrdFjaWbd0Ud
kvyd+xC1OWUqfqoN3NV2GJaul+K5Ta3YZdvnnjsGCIlu58p13AUjaGYkfDc6oj4MffMiWH7Ji80Q
VeiWV1JYmbsBs7xP9SVjz1kQA/zF9+i+ImqWVkFTmb1MnUWx9EiWsAcma/rt7I9tW4VI1dWybHmP
9PLs1+zApvr3hrxE6G/b5/ub11xqTAVJkXx2GOZ0Ixn8Yfk2JG7cR0HS/8S0nNdr6dIEGdSYkwqW
Qnmp2SRgTZfJIXgljlHTmshpr6n2vy9LprYBdOlSl6jCwlK79VczkGO3ekfHX/7rVopy+2vpOgZP
fPu2ZCrLru2nGCXVW9XF78FSC34lvvLIXeuDXJ8x5f5w/0g0jk3tC5Bbt6cWJnOcaipPu70f6OBG
hQRYXZrwWrdxfkyFVbk+K/ZyxRO1Wzz7BNqHj2POGOgY1/aldMt/Oidd0C4z1JHjuP/e/1s6DVAM
HCMF2mkjqKCirBFVXhCj+fRBC1SMO7e71gUvCrweRmgMsnreh5+MmthhNBtXIVdL77Xg7IeFzMNE
nwJ0Lx9BWPXfQ1JR8Vb1kHnbDEFfnNqrQEucMgReoEF/bPWrIr95SnFCQSpU45x7HjV7YlODIWhU
VMVbbSXAFOUEa96BQssq5Pc+pC1wwIarXSfxq6d9s23fH/iad9i2CD6n2ZNlIhTQeGoVb1XZY19z
B7OHWvhQz/o4ZFvomTK6usWVq3fee0GBbLum64PQ94vIyfYD6U30UDqRX1/Lb2SCy3dBnM7250V0
4Zrzb34WPM02jepN0AfVRTFRv0SZVGSIeeZlPvR1cEG4aMhD6LavmCjxnIEvLtmfW699XhxU7pcl
2Z3gFbONPt1Xds0BqHirbSBlhzt+f64DO7Zq61tTOc8F9ww6r1FKFWxFN57vonP35yDnp7q1n7r0
QQ+jwqxIxtwBuogbbOJhUIN/ZzcVTXS7vp7HG7XZJrItLqP785Cyr72D6aq1AIruvsR1iyt2WjVl
zbrW2Z9xM/1TFysPkdR7qD2OMpV1dwt46409nj10SXmSZ8I60zowRbO6ravW6rjDmnK4mN0i32aZ
fiqMG9fpoWKpPKsbUoh1f566+oto209L4X+uN1MuVbdzxUhBCDiWYofQ+8HxwpZRL6zS3JBg1u1d
MdOyb/O1ITbUpWhOmZwj21t+BoFpEKBm7yqKinYrnuMce0cX8XNnt1+krB8zTxU5tU1NMMwlbMgh
9DMmBzxT+eATWQVM7R7J8gCsgpcqvfRZCTaOLw/ZjwqTCtCM7tsbBUyqesrTV890PWtOUYVIpf62
VqTAA9PKrMNQzWG69FGby/j+tjXRo8qRlAniV0PJ0EnDsnMlxki2oHt10aMMwOAk1lM5d6FHDTeH
7s8olpq2hA3FtQK3DCycqROmnghB4Xn/v+hWV4w1l5Ji1AqSzYN8nVKQ/yED3zyEpWdMsdQckIl1
5KiolHaCeRnGYYq6PatGWrd8LgI8eOToR1Xux2zMnjp/Nghcg/plKlpq6gbaLWDkuSySvFbVEtnt
72XNQ8Hm92svDhn7KL1kZ18pf8ztqPS7g80ZsQPkifbgfVmHGf2Iz90/YE3goQKpalRWkBNBmj+T
JPZAuuhKdmx659QQU8+E7hPKHZtvVrOko4S5bY0Xb0O/R3XZfudW95UsrDOUtzSnTq+/v7nJaSH5
7DQ4dd8/D24y+HGQGsSvccv0+vubpR1JOQqWeIQM+7uNnowEDzrBKKbbYBQCHswIideagqwZPE8p
uhAOTmHoP9CJRDHePmUsoxWrL6Q+edP72fvB+P/uq41uacV2kVokwvMgkn19Xvh/G96saWB4CevW
Vux3mWneeRUelH4gxiMGr9qHtQ7koQB/2uH+9nVpHRVW1S6ibgoP32h/k9/Z2TlbUb+GZeIc6vfB
sTg+xERGmYqukmPq5qmN73Tkl72HqZ2H9kNjdbC28nqlm722Ywv1qcZz5SaiOcjmsWyjiq3Kdg/j
NxvA5jZ+ccX7XmISSP39vuw11qRS7ba107aA0kN1ZsHwVCt/oAW9OD62uGKqtedgWOyCjdP1c1Wk
YZmbBpdotFJFV9Wz5a7IcuD9irHC0S6apO/yX2D7NhirTiyKsVLZYyDpiFRmNlonv8qduKgrU6eK
bnHFXFe7YaiZIyHRFxj/e5KmSuhV1W7kFlUU1dg2tJYWhJLBg+XDU2V/nprX0n7XO4/1sDMVPiUw
CX33RoHyjv1Ku881+e0JU+SqKUMzFSQFvt4pWDGA/WKdN7hfVBKtKEu672koDk30EJcWZSpISpbE
8TcfXQu+HxwW209kunxsQE/4kM6rICnppFuPZk1EgKh0p582+vrYuldLeHPtIfXmbuA5RD/1OBz6
nIazEAb/clMfuaPKve9BATGudpuw7ZNIX6fS4Ndvht5YV3GJcxUIG13xmKRu+wfiXGzEw14JmP+W
n9zSC/3aCkVG4gcEhK8pgU0Nb9OXg9UnzQRyQDF8cvv082NLK7K32cymlqV94vYZyCXpsQhMFKjX
Jf6yWez6eiZvjhXDR1e7mDD/fVjJHJXpLL6DabIPy30fDKmmmyUHfEIJbBy0tXC7zYekq7MoSHko
2ux55ekpnfqoqL0DhiAaHP5tE8a3FL/JgnTdkLBvk5mFXTKf2qiOrC80bNFaZp9NKM6bjg5fURzo
YFm7x6ZtSNZpQmiMhqBTlkh3DLOiMuiuziaUsOc6pGKxUkwYmECmmLrLB9KY0K6apf/CrgWzDUv2
26Ry85ANVeguhk3rxK9C10jXAj9gYelRHtJTc8wOUzhgUNOXPgGU58gNoOzbKFruqOg1CQbovAoC
HPNT98KO48kFb8pH77U5LwcX2NnsvXgaz0NcXexHLmR8UbVuUXIrQLt34jE7mpohrkfDe+L2CxJL
K9aNcaWY3Lti6TxBSfFFxGmcnvlp/WTFJmCu7sgVK1/FMhbUxScK/m4bX40BlsbD/gmo33gPzKdw
LLlhXXrKzuOpPLkn52Bu4dSKRjHnxqvxgQn6lL8sMcCyJ/YxeI9Ka1TEpphcJxrFlttuBH6OpG0y
jGcxvnNMLFG3MTw4VsWCq7QmYJ+iQ8IbGsqOPk9VdhbLHua9FQ4WiwN3D8v2l882wz2qcbQqwg2Y
0WHAoD442nKJ+PzcpO4xsElYsAxovV/oUI3u30eaY/8L8mZLD8+BaUg8u3oeeRrlhfuxqN0oRT94
Zn9t6ybqiKlpRKcFKggOUBsyuhaOaDlKQMlaTPcNy5c1dg/y3JlGHuj+k2LgpHJoOlk4rn6dTsE+
HWrbOszci3oRIIP2s5zdxHYfmhLEHRUdB66VqsdwqTYhfrz7R5Cq3j+ZP078xn2uguE6nzbZWmVd
Yn/wwz1epqg48EMRtS8yruM5dqM6bk4iHKIsZrHho1eVvvVR5YanS+ctbWUNSUCCsOz+J9mHoJjC
bLLDyRpf1u0ToWeRZd/uf0+n54pXmBpXYohHOiSYU3uwrItwPqedH8v91cteiRGarrnlVSycE9Sc
zkDcJRsZzn5uvVCB7uUgOK32J5kZc25a9VYcBTKI05qDLi6RT87RiftTPv1Rb+eQg5IwvC+z23/G
VnFxVlC7+RRAvfOsCa0BnUD7HpVijId+fJ4G00SA297UVgFy2zQ1Di/5kKCPL0YdIPHtIrn/D3RL
K9F82k5jkY449XL0Tovs3gUZNViNbmnF9uk0+XNAob+u0/63odG7ajbDrm+7FaRm///4umvzcV67
bkwo6LG95nfby0vnlweH/EuaD2hPQJOJYwi//kS5f9uhrWLlCppVArUGGP+Y1bIIO1QzgwNDdxb/
p2gs5gdhlo+t+Micbqs+yL61hm/Z4lX1l30om/bDJtMqncOaF+i0iUa/LZz3e7Ey8mnBaI8M14ib
UpeGVNYWZsS74HEn4p0QeV0g4Z2S7KMtLKeJ0fvc0dKgurrTUbwLS/E+ADvtlDRj9pzSHhUUU8B6
PYVbAlM8CSv4YtWLNyV7Lg+oK0eWCzeJSeyPqawSW1Sb42GmM3ZOFjjjejqsPHtQZRWn0VW1szvo
JUuAqoozPK7q6aGhv9xWIXp5UE9eVrIpaWVx6FL7WHBiCBw0R6ki9ByCydmO5WPXHiok4DhEtTq+
L2vNUarQPIQbs2VTHKVM1xgQ3bgFYh7YfENspVtecRFk7Jqg6q6akuXP+1gdmyBH/syUT9QJ5vrZ
N4E0Q0MREWk7JzJfTxVdT45rAlxfd3hDx1Uc3jjWblbXzpws/fp1au0Qbacv81J/rofckHPSCUex
0BUzIJ3dwu7tdD3kZExYhptsrgw+VLe8YqWOA1TxXu1zklZBFmIQ9UVuW7y2LXnMwwSKnXoI87Jx
pzhcYsXIRSXoAzzcV0vNvRsodirmVGDogjslZZFHkizHfEZVbfCOeedHvpMZypAaEamwu3QCM1BB
/TkZJOhnPVzrw/LMLc9gtxod+gt454DkLGfFkrChv4APOK6dMtm2IqqC7bEzUAnPnHQcvS4rl8Rp
BdgQ5lNjPTQkndsqAK90ZLP6Tr4kwVKFi7X/7NwlInb14f4Ra2zXv57JG9uVRWd7mG67JBzsrTtP
X5hnqi7rjvX6yTdL5/7GxrTkc7IVQULLKfSY/IAZYQanplFOlZl3LlpCWQmtsVo6PHcrKgwZ978v
YmrjnC1plHapiXNIJyXFiPuhrDEqWMANWf43ZjcyasbdRE+ok5NiwNDIwHH3eU4wufckMVsbw9+i
1Oan+yesU3/FiKsV7Dn5fj2GsScRQihMlUb9DgMFzjuvDE5U8xEVkZdlBBUlns8Jgh0UlpHjKJrX
DWMzh/QhnhRuq6i8dQ1kWjjVnCBGfHG2IKp5/yorergvJs0Rq8g810cdrHQIToGhPuAu0o9LUT00
4BWbv8rtjS00u1eXgbTg4vb2qajZv+3QmF5HGv1R6c4GAKL3ZaBzAlKs9/5CnkGu+eTR6fW+YHTL
K2Y80I12fnr1zjM92BbaNK3t4HUPRrEq05krOXj9R0BE7QZ9D2sz7FE1VAIEevtDZO0QvmK91kpd
r0YnYrL5V6J2YN2mUvx+TDqK8VbzstYgNJ+ThpanMQjOo4ur0npo8AG2rhgvJtTRugEcJHFccSS7
+FDmKL07nSExrDlbFaW3croN3E/npOgQuc3FpV38eHazLw8JR0XqrQ6p0dKCkAQgiABNSt5UlqIO
aV8K4oWgageRp+EG1v0T5YFNrVxwNkggjXMrsWzyVLPxiDaRw/1/ovFvKn5vcJuCsx700XSSZ5rl
4e6Or8PwZaH58f4XNJkUW4XyebMjgq3cp2RDAnTZnZc03T7WafBt2q1wtQWkJ44OtSOWgxsThYn7
39X4PRXix3p/GzDQCE+Pegdj3/LRQXvr/aVvp7psdT7bOEykWscNS8ssbtZXWVbh5BRR7mxRSf1w
WU33s+70FQsfpwBkayViYLdgXwafX4CfSizPlCPUnb5i5HZX2imbEQfbIn8dl/r9PsuIMNmHbDER
6ujOQbF0lOT2Rlry+gRsn92te8Y8tfj+OWiko6L88GwFUcUOFxuM9YFihqC/upcsKw0FLc3OVUjf
wtKqsnpoELfzlzzfL/nqGfyTbmnFqqccaZvChwa13npw2v0oOtO4VN3S17N+cyN305zbJSZtJCBB
f9emM4/9YjNlsjUKoyL4wDgwVvlQrMggpien9ETsjMsTG9avNeNf75/qVQY3nsYqlM+dvbkBqmxJ
1qr+Nrn9d6/6GNgor+fWpSEmG9bpjvI63vYczS3bivcBka9ebif70J4Ymkbu/wnd8orh0pZOMwNJ
JYw1Ow/7dkjt+cSNjydNAlPlTENI5zcYw3p9wDond7jw/N+5rsN65MCubYexe9/whzBs3KaKATfc
Hxnu6iXJ5/zQi+Klpr/L6qEZptxWUX52IEpLSLoAG2c/b9kSApTwwkffcA4aZVLBfSmaBNHoBWXa
VvA7L/yZ5Mu54/w80eGDKZmjOWwV5ReAAHvFVIMlAWv6U7atR5HVX2eXGJ6yf8rZNyxChfrlHu6x
9eqIMAs35Mv62R3cJ1qy5zEvQIeC6ZqiLZ+d2T83qwXOfQtx/ua8ln3zLHdx7KdEpJ1BoBr3okID
J1m7PW3gzjEl4tLy7d1MXcO1qlv6+vsbz1VsGJTrjIhF+j4YzgINwpVdm5g5dWek2Ps8uPYyDFd7
H8ih8tlTaZEP++J+v2/vGseo0q0tZLRAJe4j2vfTyCrFYcPdFOUpmjiqyjRgXhN3qIxrEqOZ3Hm3
EawtRbSPG6apjQNCJ0zqsNZDwdwLZ6I/3f9HOoEpZr+wNqtkAKVeAZr/By3D25HO8PwinUzZJc0n
VNzg1PY9x4wheJag/5Cm4z9pk5+zeo/v/wONPv2FYNsrVnrrgPwYfH04F3I/FW3ePSYfFcfmYMYL
JWm+JX1bXbacHiaRvmzMVLPTyUa5xtfBX7iwsLzVkWNatM+c8KRpTAGIbvnr729sjez+/9lalh1t
5xMH6/34+pjYVTMeG7rVVr8lJZlDR5Q/0XRsYmzSbVu14qpAY9qEu4iWPLKlfQJXdmRxcXhs68qt
nXZO5WzFuCVLl5/bhn+z59T0kNNpoxJrW627lS7BReeMxPk9F4gHpj1o/7u/c51gFGsNnArUEwLx
Bip8UdcMEd/20C4fomXmtopOax0/5wsr18TxxH8Y5IbWUTp/dZfiIe4MfODq8t7o494tGcu6eUs4
BpzG+TKAllwsE57UlQndocH+2Co+rQgmQUTZbQhk1tBanAjlU1RVwRZBfgoGjETfh+viJ+40PvYG
VfFpaC4NLBQyt4QVfAKpJEfglPuG61Jz5CpCbbGoMxbg7U+qwsLbs0GzIFr7UC31fdMgck2YqY6A
p6CLp4VnI9xvmlPAaYgSDI/q3D1N3h7NFcVg7BGdyrtj4qjT3KMqdm3Ka5hdZ61J0Jfhzrc4Q2Wv
qeJAGGoyGjP8A5J8o2jEKdumsfCBLu27UFS8CDfPe7De+ScH8mb1xi0me8nElrS+lKGdoYuwmCkG
QqB8bchI6/IpKoRtrfAQKuWKc5fDuXGmaKE/hLMf+IQMlBcctvmlJZ/liE9vv+57F82pqBi20d5w
SwfbnPTZPtJ/pbBSlIm3wPf2d5jq5/Bnufpk/Hz/azePKOAqXKWeWQq+5kYmdsX+c9agi1Z/NaXD
b6o0Fr8+FN6ckNULtxbEtRMMwI1J9tWf14iM4H/AXOu5+lyAmWyCft//J7ddDr6m3OL9gp77KuNo
nmQjZr4A+1oM5xzzHXbWRXgNo50sO7heH6M13+AWbp4VPnl1F2/+YC0hOrsmS+JVDSGvsi+C9De6
T1HdLOe66/xQWFXqmqZ16w5LuTK7Xnarb6Obr1wyazzLCfxKT+jenQ2B9c31ua2iGotst+11WnAl
pyK07Ca2HJN30y2tqEJQgu193nqZlLaNowB8cpGRw/PcVAD7c7PceLipbH4N25ggeCglYjiv1RqJ
IIjBMXAgBKi//MvM+tjCuWxAMDbl0yh/pbn9labdMbfOXdfH7bId7mviTbWHGBWtyKs6G92MbAm1
1rDNxVNOi0jUMtzLr1ZehG1bRvlmGp5xXfXW/75K/I0Obg2ZAsHcLZFBgW66PMvA3bJVIaCa0qDm
GlS7rfL+Wann7aKcZBLU/rsVY+/7lkdd6T0RIPX8jJ5J2b6M/AeGPIRitaOKmMDJ2mNVdH5ucqfy
qw0+ZPxRle9R1hnCbPjodXidMze0F3EWzXBoAF0qOYu7fQ5t/33m/3CKT1aauoe0ooYcpe5claiy
aDFdKqggaQBlQyGasC/BSliXEedZPC5dmC9BODya+VZ5AivWEYBKO5mMjn9onK9gYYomEP7YtHzZ
Cj8MAho/oLBwY9c//EaFutVapENHmfR5jVah/1wvPznjGlmp/WEmMizsH2s9GeK0m/qKj6lSrB13
8kfLTqwyOK9/Zt9O8sV2UkPQcfPhjvWV6Lxk48atLSOJPzhhw2U4eG6IOXKR5XVR4Z8C96GgMOAq
TMzDCWHCZuEmxJ5O/4+zK2mO3GaWv4gRXAACvHLpblFqjUaz+8IYj8fcwR1cfv1L+nsHGRaaEX1V
hEB0AVUAqrIyh8b86Ar62Uro33etigoVay0nL5Mtsx8Aarza9g+L/qynOQIGCxI8aObZcYDdUXpA
d3qq6DG5UK9loNJ8yFczzJzUH7qfKc+ipPd8qG76Y/VQOpWPHOhBUHn3RID1lON6qct8Wgw06hqj
7fgDY2bYVN6P27bTbAKV5I0WlIBumFgPzUajLP/Be+7bHfVXXvpZ+2qWR+xr+/n1n+iLX6FG3yKv
Ba5pFtqtmudu+eKtSWS45ccl/Y6mtQOX0ZlKeYnXxLBLe+AOcNhGmFOIGLHu9bah3m8kwg9Q4msK
ZU/Rtcv2kFi5IYsHyhHmkBmubdZfC4m6ww/Hq9zM8auBAtfsd8Uwo5hoUavoVpxlhEyZzzs221HS
ykWIYFu2hP9ypRjks7nQHpQz9VDaHPe/VJQfKbTD75OD456KuMAsDdfi8HZICUDQZAiKEOrv0a4G
1wDm3x20KGlWQIVegPAQKUaGzzR1SJxnozk4UjTbR4VdNK5ZcmsgBXSLpyBHZ+CAE1SWcZV9rCZ+
4GnvK2HASMom3Uyo1KwVIskcTNH4YF3KL8Wf1WPl7x0k4rzMwXDwYNLZSdmpi52Zq2M7xUOOBuiO
dyeQPp0Odqrm4FARGLbJeCrxnnigH5jni8/eh+HngOYOI7CeExLViZ/49oUfVA3fv/PAaMo5JUeb
LKtZ2g/8mj7vghF1gIW/IkqBD+FIOeSft/Y78UPFZmSDnJJJVPhRn/rc7x+GcxLaL/SP7HlAw6AR
ep9vW0/zUlFBGsU6lOD/x3e4+E2G2Gm/9e3jkh2kIXU7TAVpGDlUwxEK//9npJcJP8N5dv5onrZo
DJAhC5tv9/0Q5SHBshY99kNbPriIPh5YB6ZL0n1c+XbgLDpDqcdSVzFjSzH+JjufjNJPna8r/yjc
+zxeRWg0Cci+UsjyPnCowwMMaDkP3DylBlAN88Hhp/sJirvPtp204E8oH1j+OsmPYsSx3UWJezC8
xsdVRAY3BpQ+kct5oAPe0gkJDfeuQjGDGNK/L6Jpm1E84zM3Hmp0TnkgrI8mR3yv3OnoKH3XNviC
4tVNZcvZdS0nzmVZhA0Huw/ez2VojoIBVzIf0Tu+ayR8R7mFcira1ikWN25Yv4hzgvfJdlmEQQ7C
k2Z8FSuZdCXUW7eqfKiy5mlc2JNhHDHpaUykYiRtt+x4Vjlu7FWO4zdyKNAeNY0xM5a/HCnMA65i
3S9QHHkqEjPhc0pjmaJbOnN7f/bG8p4bE7PV8zov7bFktenEZlpmD87Q8ycTlopux6B3T22Mvp9Q
b95LyzhUzTD1Xlx52ReBHn5zM6PcKp9GmUZuOZxuf+b9Ozm+s5vuzXdKe0+fDQJAczYATWqFZffs
lgyUZiLo0GyamlnEvK89RJpvf1G3Jsrx3dGJOznjTryJ/k/qgiyGke6onqQbXHFumgFzNnULSIWy
/MtWAZpfrZk8mPk/dcz/HKSwleLYtcUQWQ1WPNgten639YR7qo/uspOdbt/MZLkUZPiDi8mfGPH7
afD7de/SqgOojAfp9Dkfq2ha+JPhIvveyqAASI7Z42uV1mEnt7AXq5/QBf1fa7Cx7OLOW+D2dzXX
YPZKuMiRuwJQAoafZNGfmjazI2MYXT8VxVEHw7vXJ2arNwBamMngitaLx4n/Ro73qTWciyyPApLG
J9QbQNU5S026jMXD5D04cvbrtADGB3TUbvqnZbKDm4ZmE6nkisskDGBMqBMvaS4C6vXoyJun9cDj
dDbaQ+Ibh2uLFKXgmcFG9qtMSIqMThoTKDYchCXd+MoyJxskV5cJcmDoiTs1i+mnrDsZSxXedl9d
wFBBelPr8GWgmRc3Jt7uNECM6s3WX2jmksZvBEj5Pw12lbTPruhs0PRx6L4GePlt9RAmwp2Ng3eA
5oeqcD7H3WyROhWJ86WNIcaQ+kudNUFvTQc/VbMPVJ4+d2pJKiRC8LxBsQ5dyoBm1fldQmXMJso+
AMMFaj0pZ7HYYysDpKw3yE/Q9R1Eq32cd4KVCu1DPXSqq9Zw4202Jl+Q+VuRVi98XcG7SY4aJHVr
sJvuzWZmU1akiYc1aOwa2lYsewUOYQm99EgZWvcB5bRIk7bMJElZTFtYyZ7rX2lan5Ls6CKiW2Pl
wPDsxTK6CqKQ6Jz5s0ZZJcgLfiQDoIlXKqqvNfhMLSA2Y+ZYweKSy2ibz2wRl4GPIfDy48FS64yk
uDwkKebeLVsS99UQtrQJbFQSPTAe3HZ5zfAqpC/heAqtqeXFaQ2Fy348mXUTy6Z/uD28xkoqpK8Q
brcMlu3FiwVVyNr6lE72szvSi+2ATC5Hbf/2dzRLraL6LLE4VpLMXlzXxIpAgroGnXWE6dMNrngz
g16at6QDiyduGuGYL8ixIPXYHd2aNN6swvRmJ6Ulmie9uEvkuZXUd9rmks407Is7Dw5H8WXCOe/z
InHjvPVS9K9uwQyFxkoYB8+Jd/OlzFbZ/JwsHfb6jhe3SxdAzHS/Xl7m1gwTYwxNh0TLepegFz6l
eDVqYnnr9B2J3TI3opYjv9y6/NvtfaRbCuUWWNZV40wCIYM52ynx1mAiXWhb5NRA4+/2J3Qepzh0
BwlCCbyYG3NeXrKuDKhsoqL66/bomr2qwvR6mfema+Q0TibovG7jlrzkAtWs26Nr5q6i9ECibwjX
MQDInJPu0V228SXJIHEj29o7AEdpVkCF6nk1IzTdA5JRJIHXlX/NUxKLaQ2t3p0OooXuG/vf35xs
VHAUGt3GjdtCrr4zQHZs5XUL4hU7Q0PuUJ7vM9duxjffKWyTyL6l2KrrBkgzcpppdvVSkfHAdaeR
HjifZs1VmEzfOLLyBHfjhX6pWeLjDXbffVOFyAyrgdyMwF4dB/s88RdjABFzyQ5G1yzDP7fQN+Zp
55U3RpvzuFitZ69YoS2xfZi9OmTOUeOyxjQqGKYQcnHZvLIYNB4ikGVi+7ReL3ctrwp3mDsEiqmw
eNxwvndWbOPQ+Dxhnoyz4c62TWarBIPVVJZ216ZODEbTfAgpIPKFjxxdelSD0nm1cg/r2eZA2RhX
DEpRG1wF0FD90jt+ls5HxTrdJ5SgzWRStQkoX+MCMl7+KJ1XaUG1buDd59troVlolVCwyPOmcL39
N0wpGOizxaJxik7aI6ybbnwlanMpKrZ1M4kTKs2vo0P72MrpER2YZnQVsglkwFJ1/cbiFhV0KHoJ
CqyH9XrbNDo328/sN27m1Ja7UrPgsWMvn7Z2+AngRdBMyY/WlveUtxjoV//9CdPKvHzKLDcuEytm
q4xL8wg7ojONEquXwSuzrptZbHe1n+M2IZvywH91Q6vhOR8TYy1xKeoABrFB8+ZNByluncn3L74x
Ofh+0mpxEXbKuuh9UVUPDrM/L/X2J5dHYku6byhea09b6ZDZdmNIT/20bePiOO1TBRiuiczS7Z2j
8VqVNq7KqskYkWiL0wrdnvmFtqNvs4Mnvsb6Kt7KdaS0vaLjccKG58RbjEA6bA5vz1w3uLK0y9Za
UwZSkthIVhrOkLh6tOVhdljzqlEp4qhNDGPNYZfFgZJZ7DjnafmORbblr/umr6ztKlCXxg3BjSvL
++z0zPBlshUHtx+dbZRYLKGR2RUGbDMPfbAJEdt5efDc0+xJlfCNGQlLvIIB1zWJLvUNp6VPTiUz
v27HIipM6AHdZyAlHAPNWhUrFBxjzwY2vITwbsjd4Wjfa/JglgposnPk0sdi5bG9mVMo7XkLkzzJ
/dqyVvBC0jTcJGi7aktUfrKw5lS2gzzYuu/b0FIRtYON3pcKDYmoYdHsNckaJN42g4XFZox+U9rZ
weVU9x0lZkO4MxVbD3cugODwpxRM5hvS22ItI0KPqqHv7zVLxdSiydor+4lxHAxVHsqul/7YZgdP
Bd3gipPbZDQ5zQSJ17wfn6ixebZPLAJw3e1N9n74s1QyuNXgg+CgU4jNwn4VI48qukKGqzndHl43
fcXJ5zz3llW2LDYrp3tIQYMQDoD/3je44uRVSWg+ohEkRu7uWnZmE47MIQfepzOM8krGQYPOQlIj
ITJOP53aiFI3faTp+np77rrhFedGo+TQ0KLwYtOrzvZY+INnfcqc9q5j31Jhd5SKrezymcdVubV+
utEkbBrz6MmkcSsVddfwbCtljmQRy1LHbxP+h8zpp7GFYpnrHJQ+dd9QXBcyaE3T5R6PW1jKB6vR
hQ19G3SiOdH2SItAFwRVgN1AHaAfpfDiAqpfzxZj11r0Y0SQDttTOtRfhFcFQ/ujXr7aAPEebC7d
j1O8uiflWuSlwePNHh9lc92y7NUGYUcy3vuF3SHf3M4qUndEWhXSI9T+3ZfmpW6WzPfM4XmQ88Em
0/0KxbmTrczSTKSoBHXi85zkcU5Bf5rO4VQZp9tuookfKvIOMmnpUjKEpxplOPG9mYzv9w2suDeX
c1Ji+h7iqlWhQS3JQjM1DuC1ulkrzg2YgQCEAoGJ9czypWN8t+f06JWmiRwqiZudrEXXmmAeIjIz
noFEXeKhsPKQrW0f3mUclchtspzF8Vr4d903SEgttB5Tf6aLvM/4Kosb5QW66jaXxdk4/Ow7FzJe
S5KgWH/f9Pf9+mbvs2WtpAUmqNd5QyI4RcHep8141M+is7/iu5WoiDPWm4dciPXMrORXt3m+0fCD
K8se3/5b9rJUQVVOKHeTPbaW0qZ+WohT5Y5PMt/+MhIvSqajK5hmj6qsbn22MUsOOJnnufzD+700
08Hi6uyjnMqE2avcsh4VLxBZEFp87MomLps7I4IKTsI1RYKLzqMxs8jkk7nsIz5v99UQLBWSZJB2
q4YKSQohvdBh48Wul0tbWnflECwVkUTGwegJ7oqxiWb2cwn474NIJ/Fye99r4rEKShrMrNocObqx
2XUXr7FCafKXufxJ8XC+/QXN2qpI4tRmEF+bejee2Phqbas/GNNH9CffdxlVEUlCCukOEypphmsA
zZ8EYw7a6ewu5h9mqZCkrPW23ILKUEyWrghyzpKQ8eHbbdNo/Ok/OCS55s26ju6rx9PfnAJAQ2j3
8/bYOrMrB625dm1fJUi1LOPyWFjsKS+2l6oRf943vOKxdK1S6Pmh4lGZbrQO5kkMTsSau6hnYHbl
qB1S4cCDOgAWaROVxvpU5FvkzuZf981eOWylBM2FsIEX6RAr06T/mKbgn0iXg3uoZl1VSJADSvSW
NSnyIIvzYa7NH3NxxNigG5r/+5yanJUh7Q0kp5s6nw3LfTK6v2/bZB/hnUNERQDVc1WOvY3iz+SO
JztHewcvHkbHfpyy8rH0zKeUur9vf0qzN1XCtsarJqtxKoA4K1BHNbn4UdlFe1kNIOZvf0Fnpv3L
b45zSNxAGHVAoii16ydwOTSBO+Jmfntw3fT3j74ZPKk8o9wWxExAEh83soseilcXEsm3h9fNXfHc
HEldUue4ZvYsN051PvyyMvQl3R5ct8qK3xq1WCTaQ73YI+kSt9T67XhWcypY8SHhCTpJqm9m5hx9
TWcpxY0lmkgqpNW8eEAOFjioZxPFS5kdFcp0llLcGIz3tPImyb4RLn2rko/JeJemJa4F3r/XuK89
B5Uk1LCsvAjcbQ7RWoes4xF5s+bYVXFcObguwSlOeCwzs/d5WkeyHdAbRlCMG+r7nEDFcm1rD/Jm
WXK8V+YYfYjl3kh01CGksT1RLsydAIkJJJk4yEyH6TTL8Vua9tnBnUFnHsV9l6Qui4UTFqcgCZpy
42xn5Ps8bee6Et9vO4Ju/vvf3zhxPYlBVNLDe4Wl3+i6mX7TkSOaDs2+J4oL0x7aF3LZeCxoj1e0
GVqGFVPLPDDPu8MTpNX/PXdzQ5Z9MCD0l1XSl23vJwNq3PdcSjC4Mvc8pSzrk2V9HHJoABtipoE5
ukeYnveZHzC8EoAYh76l3cxQrR5oiEvEKZnrWCQfZqeKu6r5QEcbHLNNUNoRZB/uidj4qBKHimbr
U+RK6qtLiwC8PkGxvObWUSnu3ecXRlfCUGbYQ5+P0Dy3KU7OufarLqpB+dKn3nksDp4B77oEoWop
1LRXuwNnd30t8kX8TiBt+tiCwuzHaIriMeutI4T/+/1Z+NB+crxxDIk6yDImsFWPHMeDExYnL9qe
ob0bAalxOsqyaz+zG/PNZ3qbd2MmIBU6ntondurO7aWP0DcXlGF+qE6mcRSVuwaAn5ktE0TLC/KV
Zj/6NveH+a/bAUS3k1XummZhIgFcdheYRYNZHWUn8W2M8xdI+ZyPnh9aMymunhVmz0xnF7W+LKdd
j84IkpNz/p9S2VG33L60/7n6YclVlxfz1mwzZD0rEGt72amdsIfNPkiqP1axhNCoum0y3XIovm8D
Wr7M3gw1ZGI95tLx3XqKAOI4cBHd8IqXz5InVeNKLMjYjsG0WK99Xq4n6G8dwSn/Wdv3LKW4+kK3
tJgIfgE0F9in7cROeVQHgIKnD+YvoJn/Ub860tbT/B4VpDMubY1DBArGlJMfGy/yoB7tF3Oxjup5
msClAnW6AcwktICys+A8atvsocvd5xW472GqzxBNOKh+6n6H4uoOKKogr4vPSNv26/ki828AdN7e
UrsfvLMgarV8W4zaXLdVXC02gQGEtWbQMO+IulgTdFXGEa8dy9VMET/6gfqNKQH8b/2xBI3UwZbV
TV9x727sq3bNFnEFxycUEpZze9SArhtZ8WnsEl4JCp3n1foDUcp3prswBISaihen3BiLiWNbDuI8
JxfQHd5eSk0UUovk+SrRU5EM4mpSEK40axGj8BqB+D8AsvhDto4+aAJ+3v6WbksqftzNS9ZUu2tl
A7Cm39j4NLsfbw/9vuGJWiPf0k4k5ooQYYuwKGMzOdgq7zsrUevfZcOcmnZjfXWMJhjAv+O8tDbx
UV9qj3poNacNUYmlBjgqQTMDPPUkQ7TFRfKSPrm+ca5P1Xk9cNn3bU/U2rfwbMOo9h9SmiD78ppw
aQZ/cp3otv11w+9/f3Ox8NwE2mE5ToGJPhrb61hDD+oIv6RbW8VdKZiAVu4hHoA2IuYVDwg9al3R
HC3EUxwWfRhl4k0wy3jiZ+87tG3DLNz1+taXPsou/Tk9QablPhspLuz1xULpMImrXZ8FjhO2/Fib
e/BLhKg8NCUtp9Yg+B398LDSl2H8dN+cFZcdRQfs4upBW376aSaZb9DvXfvt9tiadVVL3yljmSzQ
fw3fKv0WlBECsf720JrtqNa929JZAViycIjb7JxSM/Kk98EojjIsmlsoUfllgNgu0QYDcxdP/Lw9
5DEais/kVIdGeKQrrwsLasV7Ges6yfazZKmCNRgf6o9GNMZlH5JTeWIP3sEB8D5pA7IfiutaY5F6
dm/X1zmeouVJnAx0a/rTyQrc03hOouUAhqhbbsWNPdmWW9ON4poaz2VmRsY6hLdX+/0LA+GKEzuk
tYx+mbCR2N+eAR0uQvx2hqT9cN9TlqjV7XaGygtUeHFjyMvQrs2HarHDdWUHdzWdaZQ7dD72FK8k
eAIR0WjFhBwEfd24ivfS0uwYiPfhvdijC8j1DtxLt//V0jYgMA7UY+Bf6/902euz+Zf7yThXUXo6
6sHVbUy1uM0L7iRLmYrrFKOvMDlP5+zEnteX7Kt9qqJc+Ef67xozqVVuG5I11cAS3K3aFZrvaWjc
G4hUrbLE4OnsSfyGBQ1V4IxNgZqzv9ze9rppK447r+s0tjXHdYriEd+DOqQ84jzX2n7/5pvzHOp8
XS6RL72uH/Ov7UN7as7iMX3wrgsYUMCjFd33ExTPzV2w0rAtE9cSfdZu74EYQNyFNCeoZv/7JzSy
Y8KkWNW2bvy6ATDPzOOiz0NvtI9gz7olUBx3hTgzMferG9DJQzRXzUcv5eJ02zj7Ov73lUXUErdo
rNUYKe5US/qael+L7WLJg2qHZmi1vF10gy2G3sF1DURDnZldGDgGpmI+uDVrzKLWt628YXOx9ALt
RT9nkNWVyJbetoluY6qF7WYscBPcN2bxlL/aX3aCLPMT99fQ9t1vxp05LKIWuHHuLgvIrHEnr562
5YmCqoIeXNV0tt///sa1SGN69rhhzyTD68DLAIlRcoh5eR8nR4ha3R5kMi2FhYfQ7NQf2kyKqMTJ
EkwF8OYVt8m5atPvHMxl0TpLMDGnJTlYGt2iK77sjbMnrAx7amydIK+XwN7Sg6F1JlNcGcwhLt0y
XLdI1Vo+NDhBH5n14Zy5f93eVrq5K368gVeFyRR3rWkdIkCEwvmgKK2buXICb2uRkATyytd0u9qL
v5q/5Xjf0Gq9O6uA6Rtbt75aaT8HoOc5E1mnUSX5r9tG0cxdJcHY2pJ1Iwhnr8X8yZ2/tLIGf87B
zYS9H9vUujdFG/ZY4G197bvxj7la435MXtlc+RThYvEO6Kl09xS15t3ycXQm8EFcd0I9OxiC7dJe
2NmJ8tNRslizdVQKrBT98K6xYYW97YVAUGXtPt02v27g/e9v4kQ9GbRA2hievBO90Mnmp4bJI+JS
3eiKtxa8Xrt5L5+UG/1NMv4bLY93rq3irbKBaifJsbZWey3akM5PffO1/DVMf902jG5fKs4Kos26
YwbZnVWEcwISR9L/LDLnwO664RWX7WWaO53LEPp7pB+riwPqHXM4OHg1TxW1wr3l9v+f6T39JckH
UcSN81TSgx4E3eh7ku/Nlsm6pahtE9sdFxywlfsgZxjlBWKn98VhtbYtrU440sNDa+jLaDGmD6Ta
WV+s+zaOWt2uAZ7yVgs3Nq/tToDc+RtxL8jTnujs+JAjPXhtaRZY5SvpBioI3wNnaX1e/3BAQtzx
gzeu7nqiSpCN6Vp3VosVQGtgSBBwmi9eMITe2Q5Nf75Yd/4ExXuZW0jw3+Az3PnMk189D7m8z7uI
4r2JyI01XTG0mX6ny2s1vfbpwdCamKOylNAE0AiLUgSGIQZScz2KZboFVTyWDN5ilgumvACMmz9T
6yxBdXhXsFEpSbw2q/tSIrxnzPxskOSZQ1oCKZPwvuEVj82bvBOeBZO0ICluzcp3rPNk/7xv8P3w
fRMOBChzBINc6rW3vpLFd7Yf8qhsoIk0qrAYdLbyzAF35dUcirNnA+hI+Xc5uaFV1EftWpplVZlI
0O9Ut/OGQFwZaD+b/G2LqHewFXXz37foW9P0TV6b3X64Wg3YnK524kFg2rfsAxaE9zlECVE5SGzJ
wRiV4fI0htbJDbozexXf2khG47Ppi6AKCuNgh+oShSoHySRS938XBaQGYzOqQtqEZQBB0RcBsn7/
CM/9Pnk9fpJy7o5rWYK/aE/6fNwvU9ZT/0k+7Iy1eSAj/qmpgyZcH/nzEeukLpg6il+vU7+1dg/f
GyLr1L6U8eIvRTD6S0CQmRysYDh4r+peTSpRSbGunlVsMzC7A2jW10/DzMHEVnyYifGULWiCX65I
eaH7JPt12zU1ofA/3CVgjaczkctjRaugzonv2kc9Idofo7i9xeuxcVz8mGUtTgnIUuumvzZdFbVr
F9EF+dGtCAUdPs9mE9z3c3Y3e+NOUnLuNg4+ySTaN8VoFcHs0M+3B/cwyDt5EHuPD28G99ZhzbzR
XR7zagxp9aEvLX/M59OwloE7P8s8D9pj0eF9c733NSUyuKD8KIeaLI/bWp63soGw8LOd9kGDCFR1
+WkQReht8TAfpXl0W0E5y3mfsYE16/JoTGbuT1BEOre4Ux1cOLW7QTnPSyO3oKq2pk8UiOIMjGO5
JyEeU0Sjl+KlRZEtd4ClvZSHPC26H6TEiYmioYokyHk6u8bPl205uB7qxlXCQZWaJXYvxi2yKC/O
cxfd3l+ac0YFeZFuXCtKcnEltoAyAIKm9WFJloN0j2bWKrJr9ijtOzQGX/ss3OoH5y6STUJUloux
N5oSuBhA+mwemf0L6IYjwzm4x+6h4h0nUCFcLRAeU15h8BFpdjF0cWY0D3ZqPBVgGWn4gWl0J5cK
5ppzUBSLGhc3iBnwM4mK0AiMr0D1nGjQnll4e311K7D//U38IMPeGmrhK713Sqwwqe+7hP9zbL0Z
1ytz7tQtVpbMBmgPhwd0cQYWpAVvT1u3LRXHzdq+oTzbt6VrfrTAjOBOTmjfp3KO/aN4qdcDcljt
ZT+KaiI5s6PWIO2iKm5qlPb/p432U9sNipPp+ATk/DtCb7jk3+6yjgrTMkbcDlm/L+pyKn55+aXj
B/cpjd1VfBbqWh7YXzGyKx4rcq35A5kP8lG6oXd3e7Nj8qEbms3DhaZN/No4s5/OXcBwQlREluuU
1KqWDjmRLo1ET851csRPpokFKhxLNpZLKkjEIcGVBRCVDyQrP4m64D6rHp1hOrqD7fv6nZij8pis
CSCjLv8HBpOc66g5F39uH+fTElVQdYAQx337RjltTW81HRBxArqWy1NaVciMe8+T157uG15x2rZ3
UvQr447MTaiLLHnxp1VbkUAC7/b4mruQCtdya68pidU2V0llVLqNn0KcCojFSHR9QPvVL+XXuuLR
7a9pXkmqaFNe12nK92JCBzyP6Qaj+9FmD3b5+fbwmlDhqKgtaxy9qi5agQu+fHKhflEH5CH7mV3M
SxKYB0+x953OUSFcKAwKi+T4EVM/PC9l/eJk2dmwj5pK3j9dHBW91SG7Ji0LVbpsIdEgRdCkX26b
Rzdx5VINrohiaRLkqQj9PnR/jNY1v0uimTiq1J8oZGmLBJOW01lOJ68/rUeYg/f3jKPylLCWlXWW
IEdYpeXjTpPseuIJwrVBAmqL+wyj+DDbKlkjLSiuXUaKeEisH329jieH3sUgBvMoXpyvbMm6DXdm
qLXxi8VLWvkQsHIOFla3ZZSjF7CUbq0JFnaqXX9qlpNXTgd3Ep31lcM3z8FW2aUA+Hdb9ixIFYyk
Coc0u0D95eBeopm9CttKEDAry0Rxd9iWAIpevneEjNaNrCTDQOwB9c4aWFSHXTYzdoqDGe///9+T
xVHRWp2x1Ly3EWZKUSdBMeZnl5KvM/nIZ2jciwGoNrAM3t6b75+WjoraytvREozitNzaZosMQBdR
r0weJ9cNBtKBl/EQhKZZahW3ZRaSMPB+4ajJxh+yb85O9TIbI95032//FE3+xVHlwAZoaZF2R1Cw
zB9Dfm5PeKTCWl/2BEx9AjTy2+0v6X6K4tDZkLbFbGHhR7vi54w+iWHusVDD6BtpfrAyut2lOLXM
5dpNYyOuFIDb59Uz+g/letS5qBtccel12dyMZbhWrOWFZScom922jOYM4Io/Q5vB2QrT2ys6Ty4A
5ZMRrO2n22Nr5qyCuJI2ySx7hz1lrRlZy/qrGo6oJTQLqkK3IGvkjF6GGMGr8ZIVWdi7zQs4w/zc
Tf68b/a7A765S5diSVhm4aZVDRdjvd6ZZXBUxNa81HMBDXogtpy/h/Q1vw8h7bB9hd/Mt3KsvAUE
G4fWCp1NSYKmcYLGrA9inCbuqGwkSW/yWnpoyagpBTh0XIlfF+zPaW2hdbdYfxhyOigyarbkf/hI
Rq81Gxdb3Wz6sHDsmOX9p6rhdzYrgovy35baeDc3XYEPLKfkLE71uUf74NMcIrt8yY/gtbrNrzis
ADFDOq94bZCKf+O1iTy5d5Ty0e1+xWkz4LM7vsw4b2je+ZRZYU3s09iywqfOEYJCswwqhKuWVTeD
rFtcGfkrSb7ize0bUJK77Vy6wZWT2M4ry4Z0Is5462OXA51dxWv58b6xFcfNDNnmFFwqV96D5V9K
6UWp54JBx+VH6Wjd9PeFeeNrZZVhfUcsbiNZF5GsEFHWTJ+bhn+9/Rs0u0clKEGyW9BWiObak3UD
zR9ITslc3Tn4/tE3s3dY63SjBaD0xIPVOBvW6fakdVZRTtl8FaBVqSxx3fgMuvQq4E3xPBhHXHM6
myhuW1XGmjQzpl33L1tTxi7oT25PXDey4qvc7HrTsFNUF9Yi6jgw9rw/CJu6oRVXNYaV7WTczTUv
uw+tlNd0frlr0io8S0CnHQQSe2W3nv9sq/qzze68yajArG4D7XO/13WX/QjhTsjTo947zR5RcVms
rcd+JAC6G21yli69LLtCdH90SumGVxyzoUvRjdOOoy8uVo2843dDRrftrRt6//sbrylrLzMygqBL
hzXgHEIJYxbNXR3eN/y+gd4M7xZoMXCKffj0Z91+yZrfrH69PfT+4995nqgShE0y5JM1INm+iPlB
bH+NFXtoXemLybvTNoprpqDwbZoFZm+N2F6/ZxBTbL7cnrzGgajim0BAbx7gKLjWeEPQci9y79NU
Jg5VfNNFposMLkECPHd+mA1wBZIbf981bRWHhSZNsCxSXJfGkp7zzozn8S4WHOKoLCNWkzOrqfYy
VbL6jKZgVDh6DWiMreKvllpUUDDErFO0ocCRwp7c9xZQoVdjBtJ3a0iqa8UvJH8q5cGZo5ux4pX9
AvUeMuH9MlAzEM0YsPXnfSuoOORk08o0SrxeGlvGuLBHS3nU7fMPh8Q7HqkyidRdmk9QpZ4fxfJ/
nF3Hctw8s30iVjET3JKcQEljy2PZsr1BOQLMOT79Pfz+u5DhwaCKWy5AoIFuhD59jhN1zR+38Q4o
KDt4YCrM3CgB1YRH3Mh0tENpfwHm+tStwJ9bI0jitNAewSkDhZZBH6HJ+cE2FW87MlsKXlys/ZyP
k59f/EqrAgejj9qZKxbANiG3hiz4ce92dj36Fg4dPUjibXe6gpb2U6350b7pEpzZ0Yd5GgHuvfR9
wVDR3Y5PHYGCwa7WRZRWZhlAnaIqHVx0GgmbtKDv0s6b9h0SRN2oRuO0LEi2Va4Rzwn7cgGZrlWN
6fl+7yW2F/WiUgJKHwe8HJe1CPvxs+Yci0zxhnNzzRBffI3VOkCgG62G1HdG12AZRx62wIWF9zt+
c+dC68KJ0vYHQ8s7NsctT8xHT0+LpzE3xrOf2tNHbXFVD6Y3sx6QdRcWJ7bdvq7m1onNhkQL9BFI
+mscE5BuzmGOCpZE/8WyJrg/KInJxCeXFCgTiAB0TlwVdRGAoE3HLbfIDvdblwxFfHSpPFPzsrlx
4gJ0H5R2KHq1Q5d/Tp0vGSnwp6OaqUsyPeIrDNT+mG2B0SnmY0fWJwZAlf7VH1HqBuBxnfIuyDzN
6BXh6eYqJr5YRTfx1S6JodmxU3cnc6ChpncHsKArDCeZFvFdJnON1MkL5kDyJ/89VRfe2Aof2S61
/4Q+dHwb0NujXe9MK0WBZ5ybHPKIj9l4bvJr5Z8892iPn+/P++1cF/6yjevNXzraQ2MG8OaYP43H
Ni6P2aV/mI5LtNXTqRJ2sjkQHLIgXTtkS23EPoDZC3iy529cVb97G9KIEQj7j5V0umvbhfE/dff/
yaLrUHdfH/4ni86OKn332y/P+JXg8Atd2Vh2mhGn8RhnH+jXbTjPzsk9QuBiCkAZtq/KFL8SNqZ2
0XM6zfhVHa3HFewLVbix/diBf6rwxK0EM25dv7HKxPeaJBmQEFjxn/G4HKyoOnVTmD86p/JQn7jq
EiSJLmLh3ZSOeJTLrDSuAMNz5tdifWlNaH6WbWiNbuS2pylR6YlJoosjLAdP9ytrMaGczuuXQg/1
HBVf9FOmpHOTOLx4s4AiagVkK0nizIbe2uKfCt5ECmfc/OHGZIhXC1Cg05YZrRkvKK1foy7MUFwP
EGZghPUDiKRUmAbJGMRrRk1Lv4HAvAmXGf6Qh+5EI/O5+5nFeA4M21DtMZIYJl46GC0IYPAsxcVu
etGN80DXZ6v4NaMSfpymY9/Xii1fssLEKwgIVle7pzyNSV8EA3R4/ex92rlBU3ydQfQFcsVVVS5w
80mb+OKdxO77pPAai8c662KgnKPR7o/p0IN08lfv5Yp95XaNGH4jhH9jZBbEU2G6QmMnrzcCMn3K
8JKK98/ABVVez9uAW1+65Wej4rSXhVKxTGQl1WQtPeJ0/gQo9SHHZuDWgXcYoiUCicTXMlxUtZOy
WCpeZgaPDpAcwr/0OjS+1LEdltF8dn9pdZi9bFALVwG0kAQEsXJk0SBzRLcfaVMZlmZog8kwtV7s
ZE/BIyZK2BTy3vUtv0X7pvbUkAPvnnRHccKX7Ju2sAmsuslTF6SjsTdCRL1skNVmZDSjGSoWimPl
f4DPGzFHvKMUkJ9xGtZt2+fF+vm/YGC9Mz++WifttEUDP/rlKelDJM4j3ll0UPHSpcmzWE+KmC1V
sHI/LPBeOJpfKhWeTRLexIsLrbld8q4340Z7XvxLyRRBRrKSxOqSlmQuuISqJNZL73NKv9V9fUmq
/k/Zq9Bmsp4LTp/NhUGBuuAxGB4jameP3sAUa+k24pr4orytU1rcc3IbGxf01hfISZTeqfXNsJrG
4wQpgsL+rbtFwADpvL+dSVavWGuS4vbbmqnH4ylpT5XtPXJefJssS3F0ldlK2OizlkJ/nUws9mh1
1pv0tRhXxQYpa1pwaa1mdg1JTxZblA6hMXNo6IIKJdpnF8Grx8RLkrqlLAZDMZ6Dp8NaGKeuVZGD
SjovFo1Q3HehtjWb8Zx07zOgnCr64X7HZfuDWB6SOZzVKHL9/6N2j9sCjfTn6kv1hBookHX6UfV6
/1eyQWzx4821hA4OVLfnmcVNNR2r2QgT63lfy5tzv2mZT7q11tuyAe1VBCKLg0ZVIE7Zni2WhFjG
sDZdzcyYMw1qUmCh7vjHHgJQ1blo89z7AImjrDsQaCvYp37Ia/uUDpAVeLShyjmda6/QVNw9sv1V
5AUuFj3LWU+MeLX+mEUerH17sMzvurMEpACbAMmjYvoDIF8w5tlRd7zQATnCfRtLAqVIG+wkdl3P
7spjUjbnxdSCldkvXNNOq7Xs/IXg/cWcTQbgHDz26vnU+eOT5jWn2W4OQ9crDg6SM6VIFOyVoJE0
5z6Pex9JbBpY2qM9szClz631wiGmlzaKwUh2RZE0eDJTa1qglR6XybfVnUIzAetYXxwG4AsSFV+p
xKXEepJymMakZF0eT02OfCIkZo0Fp7v7My7bXcR6En3os1XXOnpOOfjpUvsw+VnINPME+utzXn0c
6inExn+c/eZ4/5eS7UWsNLFsO6duZjA8bhchm3CxTMnRR0nUvuaFOFF2RZMlNdFiQ19XOwk7q6qQ
VJ9zAIPbqFsspn29/yfJxIgI84w6lp3WjMXtiFqchEdNrSoakDiibv0d7NgCDv+p9LI4cfUgAxON
/mFpX2zVg4is54IT6qBY5amfsDixhzpYUrKgFDZr950fRFA5L/rcnCnsAprwMxZsWEH9zy13EcMQ
X0SRk9JIydqsWVyl0N4sweW6LyFG8AL9t9nLsmUNErNJnPLyXVfNl25RyS7dDkp4dP676ZHVfp6y
vI3Tqo+nFSpzixnSZYjcBmy30CcAuP9jb6henW8vILxD/f076ERDnHem2pm6eI0wFtRyNWWQrzR0
s0bF33B7GRGRBJRwzszMy6q4tuagMQAvYelhj28REVE+QvSNcdPQzovR5MGUTT/mzO+jfY1v43lz
lHCQPIRAGxYor7pTpetn3diVrcUKEhxXS408qzrO4gHMsQ3yfBmpdvZacFprBUuDPeRV3KHEipt5
6HNDETNvP/cQke4ThWbgqXa3d74izYC/rvQ5Gy/TmBdZlHVG6T6i0sgeXx07z7yPTQWWTRU13O3d
ABb7ey5GVIQ0boJRIa97sjQ7SF0z6EsVbfXtJQrqg7+bbx2jddzaxFT35SMqfc++rzrJ3O65/99h
+80q8gCXW6oV+1hSZtEw6Qen/2mbya7ZRjW40HHXNZGQzhFE1y7UsyL0W5WkyO3Y4P+XUnjT8cHP
R0+fCuxb3qekPxYlMkcJAZZWxbQgM7pwDZvo3NaZ3bCYERReOkM4mCp5S8mJ679jzJu+m1Zjrdlm
lhoii/qzMb7j/fPIeAjMt+JIJOm9WAqIcq6hqceSxdhnAmYZgb3+2hN3fLEU0Lc1faW0YvGEqvnC
LCK8Eyo8WNZpId7zTJ/LdaA81nDxhcJzWGSuomnJOhdrAbOmzBk1NO0MtNWRM+/kQFQCASLaZxTB
Q80s83RUHiexPSShbYBZy1NtgreNgqPC3z6kZ2T0KcdioaQ/+YXhhsBiJ4f7/b7tRUTkBPaaRgM3
DwJXPoJ847TRmSX+caTXfc0LEzoMWpeXeLSKzTl2p3NGvrMejOEqlg9Z77fvb/wI6CpvqsFkGfsa
ZCKcs1s/LQD+2nsglrCNMKnVxPKFMBinATA0GN28C6hu7zp3E7GOJONZguoIHDtSSws5f48wqXB9
mVWEoKuxlI9FyauYUfc8md7zUutgigJPCAg87s/rbW8iIvUvQWLYb/uqjqu5flgN6D/XoJkEb8L9
5iVLXoQ2tADMFmmFEcxjE/lUe/AgOnm/aVnPBW/ik1cyc+s5CgPivB8PNZ9O0IZVGEZiexHJkFn2
MFYeel5V+Yvlf+iZEU1OEblg874/AIlt/sEv2MC6bRmF2G4dFjrMnYK0TRWNS6wjwhWSXusbf23q
eACZf9oeHAcipc6v+z2XNS54a5HicaQy2zweZiiuRF25pl6EkpiyeazyDBeJ+7+RGWj7/ZugQJk1
tGRJaJz76ynz5mPRzwrzSJ7YiIhXmMFdxCjlNCZgeJrHBwrCIk/np2WqAyg7HSh7hBAfsktR3+TR
vvEI7txrZAHbS1bHJm0fPVd7l6/f77csmxDzb0sZVrHVl6U0xhmchsTNkqDWLD30VxWKRPYH4Qw1
4Mg0+gn6vuQfB/9zZsxBvostiBARo2D2hM/AO9Yg8Z67raDkXPvay33LSNaQiEsoK7+gqB2q4x66
UMFUJa9OnyvW502bQM9PsDqYx4eUEcjVTcTKA6IPYQuh8IAM3XFH5/EDwehdOeS8tiBZV8xJFpot
5nac0p16qGJWsCKVblk11K+91YhKCOGlrXGa3F03Bs8QE4J5UeXavFDvYWTeGCTNYASVpcK13JxW
NC48X7TrOvlWPZIHNJsGubf+BN3U632rS6ZVTPuN4Eu3an/yXqnfH0fwkrqwz4LYsK95IXj2HR6k
pk4HkiChj4v2ObVBD7uoAAyyzm/f38TM1Tb7ukyhEujpfTg51ZHz+eB3+r4lLyb/FrfS28pD8wOA
CtDcO0LkIkpYFu+zjRAhcd7RCsuFR+lDcTB8ekn6NKqUWuMy4wgOm7EmdVk5E/DGeSezyJ7bZDjO
nXW+3/ubRwYsSsFd3dRCrqRO0fuEnxjTtXO34qaMGkX/ohm14i+ypS+ce6DLwbLZz8lDmg7WGfuJ
H/adqzqUSMYgZv0cA1ndtTSxfqbGOLnfjWpOEOkBUNNpMkS7DCXm/7pmIrXPc+91WJzfudVHGgfq
FcTXgdap8tTbxeQfPIKHSt+/HYGtWt83bICWaGnXkUWh+TEMj01PnshUfdNRaXx/LJLpMAV3nmZr
LG3UdT80eGR4BWOVx049XezicL/9m29hGIfg0BA+aGjVNeSBOtMhJUMI0vOjVbXhWv3x+wqXpV0Y
dvxpG+Gb0DEwzxoAoiUPjmN1oabRIpxVz8238zpoXPDsvG4yi5ctebCZcSTrw6hNX0qAmh0jiVw7
Cdrmu7HML8OSK9xEZjfB1700W129zL2zVpLQca/6gAqN5YeR/wb53dz3x/vTI5t+wech91Xlg1d6
Z467QV6CBsFX1WlIopWYzTNGOi3ghreuzXqa8yQopw8F3wM28gwxiacNLnS+s8q6OrrtHwdzSGKG
knbAgoYfuwwjJvJWyzRnBtbEa90U5yJfolV12JWYXEzY8WQd+pVm1rUryLFM+qhREaPcTIrAKoIv
21mf0aTLreu4uD/yYo1bi8TJ1J/m1QmA9b7ONXlNs/r3fRNJlqj4GMymrmCpj4EMdRYYzsFMs2Ap
vg9LE9L2o6ZMvsgMJjh2hemHmCyGRSA5bZ1QEna//zKn/vdROB0bXzPpA8MsVMl06qC6xpo1mMpP
Re+cKaARWf61GBSYC5nBBJ+mRc1SLFz6QCighH4aTelPLDRsrl/dwgjMjCvOITKLCV7NPHuBvANc
r6r8JMCRLQnGTIVi/m9+b2xN4qMxTzguO1vrSJxYztlffziEBXb20I7F49Q/ZekP331n9Qkw7kXQ
GR/T/NUkxof7sybZGMX35HkYfaedERjbqXnXau8XOzktVXFu9Ij0ipUtCV3iyzLqSxLPTSb7OnWg
2H6XVs9WpXjKkzUt7Os9XvfsLBvta+M8VuYRMABzF1OmZ4gvy4lpGnzKFvua9U90jPPyl40qnPtW
l6wokWaOrzTPXFQ1X4HMybzPzFEQoErOa2LSf5r9LnO8wb7m/QOq6R0U8YVOtK/Pwp7temz03d6z
rzZ3I9AaBCRfFU3frheBrUVX1stGb+EIV/6U4rEiHk7zeX3Xt8EGHS9POy9bYu6/T/O8MAcsRKs/
FcspLx+V4tm3kVEYgnAQN3hiuGzAEMovfdRiBMVpZkHytBw3+iB6WBVR7/aK10UUgE+WsaiNGSue
FZFZLtDxSkOr2FVciLKGLdi+OfZxs9U7nbv21bABqwE/LOCoirOxxES6mPZP6dAWY7liBX1bwq0q
iEdjkD9OPzf1T3pQSXLcdgJdTPz37ZJYRsmcq5dWwZIF0OQghhloxff7jiBrf5uZNyYyakvzbM22
rz0UUOz1PGdGuJhP+agIybIZ3oLGm/ZNniek1hF4nPmYmcdGO7oqKrzbcUcXAQBEwxtM2iE+AOH0
0Fnrh5bXikgsa1pwYYBb8xHJSazL9bAkp3ratfmCcv1va6xFCbZiKGJfUXehFWeiEhGVxBxdzL8t
qNLNfa9HMHg/HECpeoKCE17zPRQpbRHH/bRrtYgQgrR1e95vdvGqC0TxJlzQZuuj7b7cb/7207Wn
i5k+beoaQ68S59qDQMg+zOf+oYnTIIumgCgcVzK1IqUc481YOzocClmPF5aNxYmgzPZ4fwCS1S5y
yLHe1DPTQUwutaNPAp6eCxWDgMRRxTxfm2h4GKHb0klevTWqwQ6FNCWZr/t6vpnrjZ+uYzfRasAC
GvmntA/zEjAjlZqFzOTCZps1dV5piYVQ2UHggCV2Gflass+lxCyfuYyg2txcqs/GwPWa0Jw+3zeJ
zOKCs4I7Mhu6yYBP1RenfrC7MWicQ+rsomrCYhc2WSAzrb4dcNyzlqMPOE7jvLdTxdlJshDFFF8P
kjVQ3yPsutU7wzis5XM7KSK6xCxibi/RoHo/zVjjSYVHLX7Ii1irfw7J8b7VZaHsn/ReMvekXzCh
dXve9CtTSGJov50lxLsmiKhVBbfS/2zje7viDZutgHrbV/ZZ+2gdh5P9dfgK0qwn46CfB1WhvWwi
tu9v/mJSjxQ8xzFBM54M8zAln0D/e99SErcS83xGTS3IReDw5AOHMn4o2o/72hXcdQCe0aTIzVz5
8GUtisig+07duliHjGxYnWQDjFHgjQ+xUfU6LbOE4KllmrVds90UaBGt+mkgirUoa1fw0KF1lrFp
4aElO7Hk0Vb1V7IoxMwdG2cndUYHi4J9GvsHl1rBPjYlTxcLiVmjOYwC+X11E4B2W90A6tvWo7bZ
BU7AD4RbKunNrKq2znfVs6F9cbqjr6LrkNlFdMnUSFAKgpVXtueRRlb6YO48LIq8b6yuATCxEMzL
kp6cxfgylq1iB5L1els9b1ycTqCFmGqs6ik9Z0OUGw+LoXBxWdOCK2ot4J9lhQuMTV8JTQK//myP
P3e5uSuccdnistkpcW3P/Bp7PTynVeHGt/n69xVIdwV/XFOwDYwu5rHQz1CYMicWujRaXC+833XZ
OdEVHJMlKMLlFUKfZobltkcc2Qmaf/rRjKCJECn+sln5xjBEIjj4D4ZW4Uw0PdD/KHStNaBnF4oI
5QGKcM/09/0fScKMyApHWLPQckb4Ss3IM1HJet7XruCpqetkadtgp143Oo9oVCEgJatS1OZE2TWE
Ik2sHNt4aKqj7l/8RFFWKNuVRVHOpp87t13R5/FoHDeyhbUN3WANy8Nyrh7zL/ctIxuB4LJ4wB/y
hSGGcS82aKC1TyAQud+0bDIFly0819E7Dy47WNW7wqGPrvZjX8uCwxoLyQCNxnK0Scjtk6najW7X
LHq6yNcwTE1pDwVsbl8gExBCyvsxu9Cn5ucaaqf2xN6vX++PQPI8rIvsDcRNPdp1OHPpp/XoHI0z
WKroy8a6FW0yI/yA6gCdBUqomGQyRBaHhjh9U3WefYVm7anyyaUFveD9sciaFt6WKqvQS8vFbCzF
KTGPxDncb1eyNEWaBnPwe7/QsH4q/YX+SZC4SncxGHm6SMvAOptoA/GMK0nyl7niR1oenMGYwzZ9
5zdZsOaHjqmUxCV7gEjO0HaF3ifbVBclRKpIMM3vqPU0tioa4Ntv/bpIxJAnEzCkFYKmSZ9p8oya
iiN0Hg1ovXmcKeZY9g/Bl9deZ17CMIZK/4DUDyNzwOyfQJ60SGrcn26ZmQSnLgrN0WaXGNdlveR2
jCx41GbBmKiGIFtOwlbcZnxKUOOKJ9D5Xd1Ea/MjUx0EZbFaRFkBn8GGlfnGtcbTZOgcrTPSLUMw
ROsBUSOyr/dNJPE0EW1VmnYLlTWcrwyb5t8Hl3TPGrUnxVlCMgEi3MpoeKmnFCGiHV+BJRodsHk0
YTMc93Ve2IPJjBftMsP8JtjHqm8rV6FZJBMrMi0QnzvplOKMZerOkf7xBwu1bj/ud1pmk+2fb060
vsWdjJeIbUUSz0Vo9X867cHoFAl62Xxu39+0XjRpCaPgVuVAZU43DtxVMY3JbCL6q4OboOt32NbT
p2GKnflbrmIyli12S3BUHSk0c7AxkcCmvGfnra6/iWYe/k/lSHVD3naPG0dOEWe10v8ksmF5o/SP
SJs6EB5dQQMF9rxmDI2dFy1Rn7NJ9K6tVkQFPj/63R8bvFkqSgtJzBRRVpreWusI/7yWXkzIYSit
M4RBDvrcR3zQ951sRZSVpkOVg4zo/6ZqZxNAnV1VsYlkdYrgKsjlgRfXZuYVVSwXFFeQow2RVkU0
kDiWiKiam7pkZQ3jMP8dKjgDVtUBiN6YF9x3XFnnBcedabPdWLYnyzZ9MUYQGeSoktzZuOC33PIT
n7aT8cstS7z7+x3gA/q6t3XBdy2AwTRuWcYv4nYkdBsCGuVRlc+RBAZTcF7sgGWXpTjv697oPPAF
iPgBB60LnkiTaJ/phY02neuMuBxTi0ucO8Tgs9jXrnDVbfQUjGBNbl4TN9JsiJgqXi0kS1GESTWW
x1AK5sMkKYDpZjDkEBUloT/s67cIkhra0nBBz0UeqnJAhq5tQsfE4WaXUUScVN1PWTsXGVBLfpVG
IN33Lj6rVXv2f6CoG1FYBEtVueE1NkOOCO9y5/9ld7UrlNoj60rPQ2QczLMzBaqtRbI4/8FK+Qlo
SxMszo3CbDDrMxvto50nz/dtJZtowW1z06yqdNbxitGDR9Bugq6iPABt7bliTHFtl/1DcF5U0NWt
bmIIiQlR7h7XuDms56hqFe1vfb01IYL/QnkeVf2tQR4sp/iu0R7lREWl4DCRmV9wXEQbm0Blyvi1
0Kw/mpSD5HidzKO7NK4icsrAAiIsqtGtimQ6jjzGf+nZHGABL1w/bEupOPpRe7w/1ZKhiPgn1NkX
5jLjN7w/A24ckObAjE/325ZMgYh7MmhLEtPGfWvzuIl6sW7ufOXUhTMyWBap6c8zMj7+d6eMEwuw
7PTzvm5vK/btYVOjXjqRJX1MU1yle8f3Aq+qFI3L7L19f9O4qQNnRg2cwRvXPVOPPrZLerI7VRyS
mVzw3Bm1473Bcf30luo9q4yfZpq83DfLNvwbDiWyntTIe+MMbuLxF55K/3S8D3rwnbm7GBQ8XcRA
GYQPyJ0gIJTuT1Zf3PR4v98ykwjOmjvmUM769owPSZ5ielXKicimUthmPeZwLdtOTiMIQlDUs/IX
Z/x+v9M3je36Isppcge9qztE4JoNETWPTjOES/pptRQR7KZR0P52mXizDNloprrlwu3XpIBaYwte
rWlUUTzJOi84p5/5euZrfvpo2JkzBrVZu6iPmxvt4NgT1OL9IdH2hBiMY+vCm3G47ewbE0OIad14
0+N0lYX1skEIjgoGda8eIHbx2Dlu7Gr6VdeNCLiP47CPVBedF5xV76cc6r24e1qp3187wqsjtq1r
W/hQaHeHNrq/lmRzLey0awamtJLkyL510Kb5U6nS7rJ2hR12rhDGxtJKH0ETlR5Wq/k8zrq75ywI
2wheW2N5akRP08faWwh/qiuv4r9SZ62NPU8K7j8U3YNW5J5rFNhfFxeVHevBSHvF3i1ZOqJoGnNA
8VAC4fpYZ6g4S5pn4vCvZdpHGdN2kcHBPkLwMZNMM7hbYeG3kbt8sfU/phEa2q5qC9cXUVta4ea+
OdaAyNihh2NBujzwUoGUuxk30bYQezob0jda1myp98etotx8alRLUta0EHmcget1Z2AP6bKPIMhB
YvUyJY5iWmWNi7GmgJiFNqHfPf+UeMGM1F7dfrvvo7K2t+9v4tha06luLUynVrwnxXUuTqOm8CRZ
00KU0VD6hYqsFrc2+jFhdWQWfjCZOxsXYos11iU2KqyTsb6w6rvhg/Fln4OKKK2VZallQRbo2pLu
OGj6JUncw31rSyKXyMMwodY3L0tExDF9giJvoRLslplacMrFLBLLqbBClkEL2sIGx6ERFF2v4HiQ
xRX/70WiN3SdUg8WydmpRC1EUWmB0352815hF0n/RZwWalnt0reQ1cvsYflBwNzzzvOa8kfHNP/j
fdPLfiF46FQvpDeqEm8exECp7BCvaXbsCtVjqGRmReEIFEIlbtHDj1J6ya1vyFLt6/Y2nDf+WXCz
X9wVR5p86SG2WU95YNbcDPEoWhzv/0LWdWE7bZJyIKaGDSkzH3Tvs+PsucxjoxN20rEcdL7qKS7z
/iv5XRlTMGfxlH2432vZmhSWfMvckuUlet1ra2gaoLNjdh+UPH9Mau+66x8i9sktrMZ0J6wZPedB
lT+ayTMpqmBUFdHcrtxyfREA1VoLMT2PojoPckVLeRrGr7rjgDrMgpLCpwaqks4apE5yuj8eyUyL
cKgR9XNlTTzraq6HYTgbKhoAyVy42/c3i3RdHYNmrW9dPftA6O96zUPDPRbtrAgPsvYFJ9DWuc6T
bjNT8tQYl7VfA90MTdVeIjPL9v1N9zU+UcPsS/5o9z5Dy+USzHTZF3dcYaPKF30cXBPrdNDjsv44
9IdKVT0q67fguHlm1jb0la2rP6HaqIbCRKEig5NEy39QUXbiLDzfYsJaR3yyLpWbh6PNj/sWouC8
HZiN8lTHQdVMx++D5Y9Hi9Rk3yoXoVBt29kOOKCsK1+PLn9X2fvOBSL0ydHzhi2kzB51rzyvGa5J
rmaZ0X2L3IaJub6oiTl4zHSbCb3+T7cHYKIZ5O1POKVCj7hXUVpLVoyIhkqmqmNkTXC7p3nzrcj8
5B10sHbJ8GEIgptmOOBhK6myR5bbH11/WqOUzSqGLEkMcAQndfpyQrXkduAbH8GTuvZdUHfHXPt1
3/4yywhuOpoLrpQFmjd9BqY87TyaXbSvacFNu56lTWM61jXRWMjLJCqcIrjf9O1ML0wu7LGs5Frr
GRxvTKMfaAtAUEX91cyv/Sb0wR5ICXEp78OCGtZi9UPeqXQmJPFBBEfpdM7nFkoZ16H87a3XtrNA
Cr5vKkQglNWRRa8y5JWRx9arwMSj9wewXE2KTf3mTNuGiCXVnNQEVUQBdVhPP860DAymEp69uUbR
tDAbEw7KtlGiaQJWwYC27TuD0++t250s9uX+jMt6L0ROMoCbKU2hmT0jAZNbSDzuYlwEo6J4yDdo
ztoRLZe18epkSIePsyIi31wtaFq4eOvADVXUSMqLafl5AHn6cF6yD/q0i3MV7Ytn+6LljA6QfTQ6
68Gm+jMxzd++r6qflEyrGDUn4tDKp1CftfQyHlM/MIz500i7906iKIGRzKoYOWde1HiyWaFbybxH
1yoii+0K+bDN9ss3h5uhT8aqM2F7PvCDrveHrG0V0UdmFyFm4rGVWYltlpe2/4KkHQq8PtpQFMpU
R3yZVYTA6fFyHW2ImFwKy275o5fpXD+M7Zyp8K+yAQj+6tW6baZNC3V7WoEfKA+Bd4ggFz2pfiAb
geCtptdZ3KwXCF2DkByvfmfu+dGuQCBGyYH4fdd7C5S/tfVcuMuHal4P+5oW3JWC+smaNiVSj0zd
wc2pFk5U9UYvMYmIGdWq0gCxH0zioQauNBwIMPy53+3N2//JE9mGCBklOq2cdYG6sO2lIc9e1uKX
o19m/5C5ijun7A/CAcefURmYT5u2fWr74dx0xuO4TEXAx7mMSTpBoTc1J8UES4KmCBr1NWuc503a
PUNBHA3S5BVgy/uWks2B4LiuZvpcL6BqnLX5i1cnflA5i2J7lfiULThtnRnjMlp+eZnoFNTsydY/
t+v7lSne/WRdF1zWgFq8zZE7vhh28zNtyy+01Pec77F+BGclhlUmKKQsLimjdmQD/P1jMev+832b
S6ZTRIbONKXjQCj2wCapQe/KAqcsWNAnuxiw7H+4+JzJrTkkNIpLj2TR2e9W/uC0k4o4Q9Z9YYtd
PY2aa4cdCrWxAYe8VPq8VjuPHiI+dNSp0ZMZstD5eJqmR6a6kMg6vX1/s/fNEPChVsKLC44fJ68q
w84cTq22C1YPi29r9E3zLc3TbAaz5SWrmRVxe3Iu5tCquDlknRec1LaGNSlphcPkXAb2bxO1BqAc
vr8YJU4qAkT5NLsuUOg4RVq/E8cJuPNlWv4sux4mYBjBSb0iRTpxcvPL4juB2aAGaVKha2RWEZyU
1vbsWf4E3XszCbwk6DpwpKngR5LgIuJB05Fk6ZjALHhPB695E7WaigBVsnWIKFC6Jh6ktpLiUq5G
SNYh8JyT038aahZ6qsyixDYiHLRru6qks4YTPNMhulF+nRAIJqja3V80Mutsi+nNcgeJ4uQnhGDn
Tur8MDer+wCBzOb5fuuyzm/f37Q+1X3LHd8qLvYaN/2IwBiS4df9tmU9376/ads0ljUfcqe8+DRH
BVVJ/EBvzJ/3G5d1XPBTPvWLTkEQd+nAmVM+GL8T72Vfy8JWOjbu2KAQETF3zq+Wk4ertzwg5xXt
a17w0pRCV6MCsfkly84dP8/aM931vmcbImeek+Mi9n+cXUmTpDiz/EWYARKLriS5kLV2dXVPz1yw
WXpAILFv4tc/z8/eoUZdSsy41KEOQilFKEIhD3evpDi76kqeXLAw8tpKz7vmraNBS78tGCkw746W
57rFc5SnXntpne4P/3mLGXV0NKgccQFrGNLf5UV1UfFKD+1heXBfre/y0TqHD/Yl3PO4gy9pQdUh
AGVVLc4biFD9awO+reTwR+6SDdiswex1aGiXOkzNHn4INuNUy/BQuvucVYeBlrgIZ0pi5Nb+3Z/+
9DsnaoeNDO9zACJWRfPWMhta4mYwewtC6dGNrqg+lFCvj+aTC0an7LS1PgbP/d8EPhwLkwMBFYs3
+BVrBZXh36t0PqbLBtjAtPia8ypO28kecVo64R9Wtp6q3NkDMMX6aH7LpQsyiAHXbplPV4GSTYTe
wa1Syq3a88klSkd/FqrjYBBE1gG0ObQEpxJfKF6HYTnimIu9kP6zzMVvc8P/vO9thkxEh4H649wD
qyWwB9U//k9f4pq8HiTdOCoMm6ADQbPRm6DKiaNi9f6uvB/NVv5kslEdBkp4s0q1YGCI+5xvJgpq
nkdow0Ckvo7FederMv2FCk8t4RiuEP18GgWJyOgCpbzV+/L5gwPG1gIurXg12Ldj1G0O6bk63Yjf
QFgPF4v5aRfgAR/RfNmvc9pVRSOfciX/kqIcI7dYtorQpt3VIu88pYyl3Ietcjs4pVb/btF5V28N
Zq75LzSZuyB0UPSrFD2BxfapC/L4vs0bzh2dDS/lAx4YIMnxRO2nNhQRaaN1/HJ/bJM/afnxkgVz
Ova4k3T91Z8Ty7fwJp5A32bj5nCrAf16PvzCgtcioBOFJqmnTmZ/K24/h3K5CsIfZpq9dPl77YUb
q/T5L/mFEG/wU8oI1G6eSii+XcpSAkgvANl3w2WFMvf08/6Cfb4Zv3DjNehgVjRATacHoK0Yv5P+
UYS7wuQvhHg1rVTruHBfydG04nqRBKfs1Icbe2Ga+u3/H+IXQeWPez6m3pA4S8tD314ngKPvr8vn
zmXrGFFZjwXSZuQmzu2hISweCWjO9w2t+a2cecE6C6FxqtQPVEKKqJb7bs0209zWycJhChRKurPX
4ALxlxryo79upIamBdciLx4Ja0tZSGtpMZ+AWHr0q6hUamPFTQavuS6kG6zGD7HivtN/cV0/WUV5
6Kp8icD7vuFUhl3V4ZVz2E+WPdzucM0g4zy0vANptzg8DMuj4ytZw+XiEZzHaQaZ4Gdwu5fj910m
ozPh9SkPljFFTriSDKlUCFx68PX+0KZZ37bjgxfBWP7/PRAUMzwGl2g0dH5+CpYt1jfTB27///AB
6bNKtC0e1qbxzIOj3x/tffcsW9e8kkUK9do5q58cthTvIVmHB/BANRvXE5OxaH6akbTgncK1eVjd
S4s2/wCys/cX3WDrOsYShFIT9ABRDaXoex4OU/A+obrdOhtZpWnmmqPSRa4+GB3gSu4Cwc0FSrai
sXapb9BfyfAIKSsntFCuLLt/2r49s9L+6tAtZWeDveh8eLyqpoIUuFzNQ/gV90No2kBH8kTIuIXM
NSyPDrfkVj4R7iHJR870mIJVe6TWRpHINHntSism0VNoXtkPQzUqSB/zJZpTbj3OVtsdd9mODrVk
Vd2tkMOon8St/SWNvaqLAve92Fqd21Q/SXECzV9ZC2XQ2kfmN+RhVI+WOkIx+jcxhIDVd34MwZ4t
2K5pH27//3Ay1OGoqqnHiZ+vfL3YRcnXg726cosvwjS+5sDFpJoGKKtbRKHoJyuPLuCE9zfBtM9a
nB1on8pOIIflVul+GbjfvKjCniKX4aZy/xOm2WtOXDrASw4oYz5BlIqjF8nyk0bQ+nB/dMP9x9bl
roqWWvME4dx/gqqOAEc72fRZhezQ0p92c3GXv5V4dKGsWHu7hNTwcK0hLIJc1H5WlvVTExZL7HUt
xFZ4+eP+7zGslg4lDdeBtXWHvYbqc7w05Bmp4c99Q2s+vaB/LaUSwbeXFoh6KybEjwVttBs78XnJ
Ad1f//UC0qTcCYLJPRdF7R0GQBQkewi74rdxEP+g2vHbmP2RMn+jJGAwXKJ79womZhCduGfG+yJS
1gKiuvqvodgSmjf9Gs2nVbc0LKi4e6YqPbmqfC4GkGJMdfi9rfK4p+oll/wk/OWffZujrZ4TLExO
Y1E/1QRivUUVL2rDogwrpdMQVj3q5FNwu4DZlyHHI1STsmeqdvF6wBu0heq7uavdLsfE6wyvCU8L
d867ZBcxtnbwZbIKJFjtUVUqLmkb0eDPYNwIcCY/0w4+t2wZ8TmmnePVHJD2DScwLbZ22HUW4LZg
qqufUjt/qvr8atPhoXS2kGmm4bW7RTHLIbN7zHpJ2QFKZym6O/fRPlBbR471jYByCl4pn1guDxTX
3E1BRcNi68Ax32bCqhEkn3poOdvNN55txS/TyNqZls6ZU/UhMufeeuX5t2CrOGtIbHWsWJhnA2DC
eCcfQVIWTCeFZ8owO9t0n/npSLEbeBFKsViRkam4KvIzHfuNeGuwER0p1vXpaM0ulqTK5GFwoec3
cPD6bKW1phXXfFJSMGKtFaJIteIpqK/r7oLn1q39NE1ec0vbzXPa+lj3qc/B75VN0ZKP7/m8/rPr
mNWBtsU6d7maJozfAroRNt7vVrdRJTItjOabkpSOzx1MPS/y37ldvatlKwE0pLI6SMzppjxU4mYt
KWJo4MV5rmK10Ke8GWJCrOOuxaG3YuGHPHaFVPeUWbgQWS56H9NGiaOS7hZRkGFrdcRYHuYrE6Wc
XrpsEpDBC9KglX8sFkmr18wXqnu//ytM39Ei6WI1pJ1V7Z7bsvsqmzRygvT2rjVvlL0MR4POMigw
Y4tUoXNWIn/LmYxSr74Oa3FFLrWR3Jg+cTOxDxsRMGpTqy3cczcuSD7qd+lBVoEHB9sjp/urZLBW
qrnxosjqiTZwztKefoxFINGPKjbezEw7oDmxDGVX2zaqAoHtHGQjT1bQRAWYH/dNXYuxvJQ1oLAY
vs7EpQ7zbyQsN97kTAuv+XABZbW1WnEnHUENFYOz+bXJxGsdpF+bTRY9w8rrCLIRAIkyqOf6yWLu
eWyaCcx/U7ZvbXRqwbGxfCjndqgkyZBG3jrEo0+37rmGfdWlXGs6jnUpMHifLZESb0Xzmm11XptW
RbPHIKBkyVLk89lIjrxtT86yxYdvGlozxwoooDnolXu2/D95MMVjuuVEpgXRLNHxRpf3fHHPzgDw
Fbh7SmlHzNri8DENr1mjUKCOKGtKIAPODusqLhl4cNp9jHzU1mFSdcvmvCs88sCke8xofbI6fkQ/
dnzfTQ1BS4dKNflYh65DyENRF88cze4Zyt/dUPz0Uxm1tZPs+4yWAaKm6S587twz6GWqYyer16KT
LvSj838DTzwsst/nWjqRnstsf2EZzGhh5RrlARok213k0NiKmwV8OPBJVaccNS33vJLxrOSCpkgZ
K2+rBGMwJF2LdIWsI/TLYUiKjInn5uc641c/22LIMQ2v+y6rp5l3MKQCZQXa2gef/eWP9LBvgzX3
zQDkaYu5wk3cn6EJ2kZtE774HT0q0RwLqfZl5K7my8QVZFmhpnMORjUlrFvQq406xv3fYIgrOpCq
n/KF5ylykgokshTy1GPooFzr/SwrVBV2fUPHUynCmVMGOEE96T2yobwC/XTkQXutyRbhoMGldUiV
AgUupG/wCZG2rzbIxESXkDmL03Q4NrXaODgM57UOpyprNAmDcal4qqAkcVr80j4TgfvX/WX6vFmb
2jqcqql5LWeRzg+Tl39nYA5oGT/b09BEYeqsryOXz9Id5iMkXf3IbrKti5PBBnSwFZ3yalkGWTwR
9uKIL+HybPUntcWVZvBBHW1VWZ6bDktdPNnuAP5r79Q4/qMtu42k17QnmouHBMzarcDwYQvaLsoP
9hai1jRx3b1p1tdSZMh1hzYZlu4cduog5p3BX0dZ1VOnBHjB3LM/Uxohfx6PC7e23npNy6JF6Cb3
WwSFsnhqJ/cg0+U0ebvaTamtI6rs1WL9pETx1IvsNOJQzezf7nvAp5MOQ73EXKZLaAleNYkLdpvm
S7BFKvnp6YBxtUiczdLz10A2iZUF4aENyhMb02hu++4QjO0lhADd/R/wqcngQzcP+xAtBxBJenzG
D1ihoZ52Iq5GCHmDhv3+8P/zyF9ejjD+7bsfxufcQQO3vY5J6E5R2nxX5TkPZOLwHBK52VuVNq8e
NCKo7I7jIi5eKK542T75Dj80YX68PwvTj7zt3odJlJNQZGGsTda5BzwhWA4qFG0EBYmNn2n6gObS
3JGCKFwzk6whJ5628ZjzayO30j+TlWl+3WV9V9ijGpO+hYxnQ6/56G88aJtmroXqpSsdryN5l9gN
+v1EfyUzOYZiC+xmGl5z6turwhqkWHlZQdaQi4NQ7CJHGe/aWL3Mao1e4/oT7xKLgiu5Kh6UJPGc
N+d9w2tFHFt0awH1TgTm0YqDpjnnIj+PfItO+nPIZBjqTbqpV6gpkNjXSjnPLnuEzMWBBF8YfcjS
F9vjhxxomr58Duyrb12tcReVBb6rOb1UE0i3XexKIcbYZ/lRQr8qq7YAR5+/I2L8mzV88Le1A8TR
8bw0qavm5BTsKlh5TEFn7Wfn1O2BoX10pz5CYnJG7XDDBw1Ootdqi57VbklomrSTiDjoP4CO2Rja
YMWe5t7FQAJ38qE4tQgvadbsEQiTk3S6nWamuTeBgGVmuRi+Wet4QKMdz0Q8WLtqPNgNzcXtJuxI
PyO99JtpiUqmvC9TsTh7ClQYXfNwAsR1WmQtDpBwunY+jzn3ztB82Fgbw67q5VqVrXnroHadiM6L
+uznAB33Xc6tV2jrKbRDq8Oqr/lykbSKZlEnY7r16GmwGb1Em4q+npweB2vJhpeALXE6ZF+ZzDdM
8nOaCyiLaz5MsjatsgC72tHpDZjxg7WWZz6LN5lVl57m373wB6+z2GLTYSjH98b1NrbE9Ms07y5F
WtCOyS6ByuDJmaEjm08nf8o29sW047f/fzg8rBaSJGMJgyKBqqLBp1ZM+rbcWDfT6JorS6fEc1Gd
T0k5tkdbLJciyDcKnqahNTd2ejB1Z2OHHV/8WHL2jRTTRpS+BZxPsiiqubC/js5a9suYuPWzJV6K
zjqgFBdlvIoI/UrtfqMA9Om9CkalObPlDSt1u6ZLgi49W4SdXTaevAFOTfMv993OsEp6yVbRlWZB
g4SQNV/y4r0R+6xSr9Z6NoAkwsO40ILJp58lS5otTjKDweu12pUWnt3itSvxWPcuhuWxn72Ltewi
mwtDHewhph7qlwR2w4l9tlBvs4Hgur/Ypplrrupmgw0au3BMasLS8RBag9UcfLJm7akIyKCO+z5z
2+sPLruEqN4Bwt8ls0rfekHOfhEm676mYiyQ5rNLFRbVWtRD4izyZxowCG8E6/v9qZvMUXNadPz1
NSe5lcg5zMPhUKwcLxcHBkaZdN8ndPWKegqmDMLbsPjKPVrjfFmKLcSWYfZ6oa22aqvNAQlLHLYe
KMrNKD9vHMOfgnbCUC+ztbVUM9RDhwSK0pyC4Q8cKcX4cxgl2g3KKM++ghN736Gsl9vsclEMmMsh
UcSzIKSc1c8Tn+yNc9mUZuulNukNHfzXTi9paXlHIsEk78r8LW27w2S1D0U6o5t8vilcZHGO55gG
HQpxhsck7odv983M5IjaAV4ubZuORTUkme3GDo7vcS1OlG35uSE+6IJAA1FDyAk8JM9lGwVouA9R
b0X3xdFl9DjZWexndJ+z608dgNR5dWY3Q4KenVM7DCfgu64MzKG7Vkp/6nDSxZsslQ2JFWbVEbp2
L4Qt7YUDRLZh2SanCf57Wk3dgOcaRw5Jmw/hYfWG4VC30x7GDLiNlpbN9TgHlsOwE0DvDa5zBtvh
xrwNm6w/bGQicMZ5grOX9d9CQKijYlGF/j0LXbKgRYm89O/7W2By/dvCfTjOeVFmYlJw/bD813G/
28Fro4a4IpASy35Y87twwn2O72on+1gVfKz6FLYUgp+mW2J/2kqQ/9fi/0nOpJe+F1/NIHcDPRX7
2iXyiGcmiHYgOTvWB+vgH0TMv7GD+L6gO5GfvMTF3wGydzkkM/vL/YX8vG86DPX6+Oi2PbjJanaZ
nebRacJouD1IZeXwnovyd+4WSRHwywDquEjRbo2U7b90ovk2cR7xsdkqTxnSOr1cznk/yLnw2EXQ
4WtZ8yK6PbSia+wpU8EGa7bBq/SiedBy0Ca2K7vkVmG/8KFyvthTX2zQLRtsX+9LttLFCVdFUDvK
yO+1HJ5RQf/RtA1UJJrgK2tUZBf1zhvI/65cH+x/gWrnKPNyTOaqO62WPIVpvxGLDK6ll9CtbLGB
BSpGVJS8eLJe0vI7DbrIDeiBQhYHQSJS5S6eM1ifls17ueqFyuFdle0fraLB07q17yzSK+rVVAO8
pnDM9WCGDZc4QPHIzaooqM4Aabr2VoJj2He9WzngS9+KHN/p+B+O30fSag+Cv4/OT9a8NuPOFFzv
XW4LGQwDSdmFkI4dqe/7jz60DjZubwbXsLWYUMh+HAMXP0KBILVOSewJtREtTfV1vWU5DWq88RSl
SOrc56OKGifNfS+eF2D+WDLaZLD+kLMsx98X4QYPVuZkTjQ4Lph/ZNaSMY/8ILfaP/pqWMR4bdIx
xbPLUCiZPReuk4kNw//8qTAM9bZnRVrPblI41Tj8uWIn0yyPoGh7qFX3u11NUTdPEfX7J7Fu3UoM
vqaL5KgsY9Xc4oscdQpB88gL+aFt56M9FMfK+urM8sC3NDcNCZ7eGy1ahzbKHiakLU+MPI6kiFi4
UWIz2Y+WPKaidlsvXaakHtiLz+gj63bBkLAr2hGRgwWmsIIZ5ZAKomLNNzGjqsB+vx/+Pp93oAvn
AI4FWrIF8864c2JdGJdb0FODNQW6Zk7tDCCvd7HcnvVlWb42aOIpxT+U48l5OtX00a8vorY3nMz0
O7SEsav6oBv6cUrkqs45mBCHOtwY+nOzCXTNnMZNl044jZ04pLsAFHMm8rXe6uP+/PAM2O2jH+JY
IIEoXsfaTghkNhf/jcosJmyMQ/XVddbDOr7f32fTj7it24fv9Csbq5R3duLdnhPACTCGQNwsbFeS
GDAtSURgc1M/xPBu28W4aJzdisT3Z25aIfe/M6/zuWzskY1JGYTncFpBDHBmdf+1bMODi42W48/7
H/r8LAp0CZ1ylLblorkt8XOZTPaAc+htmMTFTekZcNqIlu+zv3UbNO2H5tTKkuMoWG8n7WoBJWM/
z0tx3C4qGdxBb5h2ac+7ph3TSxlOwUFZ6x/z2O/LWQK9Ybrz1nYGSzBPVta0h9zyADcurV3grTDQ
e6ZHONsSZiOH1jLJIsJAvgEymSZys2UXkSQ+oQV7H+iDtQXsJkHTYhct7ThEo9oiajbsbHj7/wdP
c7plVP6w2nitV0dHZg+r4mjSa5L7VmoaXnPkpvSdxZ5sO6Gg/UFf3tFj6jo6+a4SbRBqjkxzyRrU
fmcgwtxjkBYJKboISp37zlK9gVqEOO5kW89J0fSQ8WvPWW0fZ7L1oGMyey0KK1CEZmvTzcmSZg/U
617ddUsp0HAMhZrD+vZUMWfJ3aSm6aEJ3Ci1oAPwutAxabuXtWO7EolAb6NemOtWZcrdxA/k1bIb
KAZa/S7MXBjoHdTL3HaET3ROwjE7VqQBa119msc27jN3F3kwvqFFYtfrWV+23pxME4v9TiSzxzaM
07AHegu1G1S57CSZk7H8t7VfOmCbxn9nDnghu0xbnXK3Q+DXmkSg91GD2MnJIQLlJJTXy7MQC4lX
VjcJLV12bKvwz/t+bDDVQPNjv4DEImXujHq8HecqjSq5xUtqOCJ0PTVqr2vjVWxOcPKdqjW4oNXw
AFnseN/MtYC8ziHr0naZkwYEdow0r2Ci2JdG6No7tF5KmQdYlLwA0omqg21vmaVpUTT/bRe7XlrI
JSfVzGIwIeDBtYznbIvyymA1epP06jPhQyBvTjJw/UzhdYF8nYMSfL9RszRMXwex2XTMvWXBntbp
cKrr8lJPOXTrd7VChYGOZfPB+NOCfAILL71zl63HvP5rl7Xo4DVSjI0gOUb2Vh6t63JAP9qGtZjW
5Pb/D5FWrarmFfiaE+WT81DOD7LqD6qdjvdnbhpe89AVWr+ALmdLUq40JkvwiAt3VPGtlkvT8Fqk
9d3JFQ6BrbcjeXZccREZOwf5VlXGcL7oehFd1liylMGciFYBnPibN5CNdTGNrAVZFP5lBQQMRqbu
JU/5I8nrjaFNa6I5qYKG80I9GMvk+pHwurgB0rGe99VYAx2KJr0QFYwUoalen9hwHFIrKoCSzeZ0
o+RmWBq98be3hJorhvmD//QYVO0lq/x9xq7j0CCctk59h1Wf2+ZkN/6zvbbxlG69GJlmrqXEPQE9
49znS9K6L5OXxrbFL/fdyDTyba8/eOlkl2mYFhg5mK0XGlpZlDnevsNFx5OxshyGSjKZzKFNfnY5
c9MYjKHFLjK3MPgFVKZavKosrUj8fuYX6g/daSGM3C5U9qGsh2wj6TNED08LqSyfBFs8HDVef6VO
dgjnJqpC+C3ZCB+mTdB8thTKt71WFkmaj90XH+0ZgPalLt2oIpnmr/kt6bLMY7iMJBCmYDY/1NQB
mRnobayyfLHUKKQXVaMb4Mq+y6h0yJkHgT5pKeEkE5/HOgorD4+bkwNaxZ0fuKWgH6y2yJ3OHsGX
lPCJtDGK8uUzDcKty4RhvXTgmWsvYp1W6SQ9xHyK5oV5VxtNaa7aqOSaxr/9/8Psm9KuZxRpZIKS
dihiz/WpfYK8mJBJVpCl+eqJyacbxmuwLb1BeOlW1KrFopK2JnjHTo+W3JL0MMQDXUyCMtHODuMt
oPto3Tus1RIOp8L3pzEuctDgxvetyfAZvcI64A0pFYPlJaRyWTy4+XxuVI16N6di43Hs00VC/Vez
JzG5a9WCGfJt6q/C/ZNsdfCaxtVuW70HSinP8aFhqH6TXvXsi27jyPgcIYwpa0ZUlZ2N6yFU1+wv
49E79efgGbUAAEdj+5JuITw/tVR8RIsOvVMHKks9/mBD5diDAnHVz90Xq0B1DKW9TqXh2RsV2+xG
/nSr8T0t6wq5S5nTQnxw6JNm5FGBc5xuPK9+/pSMwbVjXAZF2RYVVmwt3shaRmP9dzFGPmERAWK4
8sqL66uozJpj5r15U3/IwiJx0TRy34w/x5vi+9opv1YkJIU7jD/oeXr0D/yYfbO+e2doWn4Vh24X
Sw2+oh32E3hTZlJADbhcL057FkUy1af7v8CwOzrw0OFhL0DJQN4UtHCa4gdZ/mBbKgkGS9PBh/Wk
lrqj2JxxTRT/fkOfo9FEIde5P3eDJ+oIRDalXRXYkNIdARSMwRa6vjeSeF/3ja454ziNzQAKn9vo
LRopgZPAo9m+oTUX9Ckr+dIGw49usGI6+0c5bgHUTGt+W6sPcQhkuF6rGkXffDbIK6F1GOdinB5S
bwyiknpbp8inhSHo92leXVlc9MDeDD+mxT863lsefvG64TzODw47qGWr/c30czT/dlK0Lyg7yB5s
tzzlvXWCSEgWgX4gmrNqV40Ov0Vz4rxrWUqyHgdEeRrJSaU8mvAozLfGN/iYHlPrwVrSwcEhMdav
NLu4+bfGertvSYahdYgbSCqcvK18lLwL9TiX9EudWUeXzPtiqI5qk/2UFWlnQS68fmi8h3GX3o7P
dDjbWNGUl2FK3zryd0FiCVkAKFfvWhJd3ISmNHUAAsOc3f7LrCD9Urp/lb6/79DRoWyOTRylKFa8
Al/C0fL7IQ66dhdxMBZGOxkY8Ry5UigMu4U/R73PE9wjwsjuq43U0eBQeqM+EA5qKCb0hFnNWF3g
xMtZ9tDBhnr1n63dbeHMDEezDmETyzBMIeHpdZrldyqcb6mb7rndYom0I4FnDUIKVNoT0q5x13ex
5xXH+6ZjmrV2EHQqCPs0J9jbdC7RUgj1Hdz9t3rbTaNrUZw7NOO4ykJTF3JNJ5p32XM6yXKjUv/5
47/PfoEL52JZw6FkV3f4sy3dSPFrmwFdgOJfT9xILH+y5pHOw8bRYDAkHT48jv5il0gg33qIViCy
dEW8dg5ouirir4dMAWuzlWTdlv+X9wH8Mi3jnp0W2h9Bza6WTM/1+FgCi+OneWSxNupqABcBeMv8
C7jC4ep8z3UUH7397g+BtFIpQFxCeW+dNUQoZR8qscWYbji0deChbG1rzFOZXsslPZXzAJSj9RjQ
rcqyafib/X2YOaqoCi+wdXqFXPl5UPO1t4sT2oY3bikGM9ZBh54o7W51OpUA2hhZ5XpO7a1wY5q5
5toFsIxL1+fWldjeBSxJLyuZDlZNNwzJNLzm3jQYusIpK+taBNC9Kr10iCzodxWBfbx/fpg+oHl4
2I7zvMw8fxhzdi5TdSALeVb5FguKweV0eOGcs3yY17F8oBksvszW6+rzo/BDGanV2Vgk00e0azMh
aGObb4vELfd9nilobVm8WuXFn8J9y6TjCmfuEg4KHevqDEPSkCGePf91HaeNk9CwCzqwsHFLqHSw
dEmKbjo4vD85jXOkPN+XvOvYwj5Vc9egcvk2huNRivqlabc06wyupaMBaeMojqzFexP29zzoH7yg
+3LfMk0ja+k6myWzQX5VPqSqrofHGcRs4fM4+csWrNC06JrrhuNaN5kXpteBBtOxn5bvkGzlcZg1
P+7/AlN808VQSgpWjWVc2DWQ1QPEuaOKCrw92SfuZBGIkg9rCR2ivIjc5a/7nzT9Js2dQUU2iCKr
rSt+3Jla4aUU1sWxg41E9Ra+fg1roQ4EXGvIqlkDMkkh18RfYtBMXXz8lgA1n2rZerL7fOdDHRNY
9ATM8JlP3yYRRpSfA5AZ318e08haWHaHABXPdvLepE/RcOkeAC2N9w2tBd/Uc6YAIT9/8HCmRp7t
eHg62mRs+fyIC3UEIGXFDErI1rqKsHqvluyLW5ODXffg19hqGTWtze3/H2Iwm1hez9maXllPmzYq
U9ZA0QjU8Kf7C8QMtqP5s6qL3KMNyx5U3cViuNBqjdD2dsBTRpTOc5Tjc8uy4Xqm9dJ8G3A02yLh
Uj4ot0DIX4frIqdjydII8e7t/g8yLZgWm8fOG1eL4qLvBtZwmIu6Bu823cq4TKNrnrxUbd10FHdC
tJ2fKrmeZrV10/n8kAh13F/u16J1U1xlhVU8oCfrTQKEU3RbTYCGQ0JH/hUo1K5T1YPnIuffICXx
7PcsgnhCJFOChs+N8GDYYR0BKJo0rOAIiMjp8EDD8CIHcWwpkFCT3DjtDKVSkN781yXGobfyHgRf
b+4X8nd26c9h4j/SvymU+hAnjvfNyPiV2zZ9cDxSFgPU2lGxGOL0LI/ZsRii4q/pMMfkaCXc2fiO
waB0PRWXTtSabrteo2ie8SDK6cY6GTxbhwPOqIoMUH7KHsbFitD4eVinZ4pSlO2DJhpap6WsIm7t
S4nRmfff5ao7Dk1MoK+uft9e0AN45EjJynqLKuaWNH4S4kLNq3mmqmousBsze20cPP0nfV9HrPxK
wWzvtBuByGS9mndnKZNygMLbFewS1xXeLYL5SCt5qIW9h7vPD3WMYLB0rdXVuXhY87rFnqBFrz64
QZdt3KYNp4gOE/SGhlSTRB21nv067ruaRV3f5LGd0y0pQoPJ6ijBNi0CB1SHqHJW63yU0Lu5jLSQ
+2KEDhQcSiuAHKQoH6zVSSOI6oBaO088HgKbxct9XqcDBT3p8qJo6vIhU40VCdH9hoxTxPePDtP6
3P7/4eQYO9WJiQ/+myxL61voI1OOrILIaef4WsjO5wJy63aYPwxhnswWlCDDDeM0GY/mxOFsDx5x
mvyhCthVqfxrg8JIH+6reIY6RHBBD7oneeG9Vbh8omOly58ZdEM2bmsG59XVVVxrzauCog+jlc4x
UOU1JeznbM3Xouq/3d/Zz1vd/VCHCrbQRyumGr+AntWRxPWZQ6QxApjnWB3VhTXRVgeOYSd0zOBE
x3QlAlwbq/vPILxIVb+LYotX0jS4lm9zSElxapfemw09GKCF4FhPdrmRAZgG16KzBykSCBxz723q
nrwyj/h0qPK/76+/aezb/z94FukmaIuvsPyaKTwBKsjo+LJLDx5YGTdCgMF5dY2QzJuasSNp+bA2
i0D3XB8XdrlVgDTNX/NcZ2jXNQPb9RudjzNoEpBrh/lWvcU0c815rQD9qCGDbXroxesgIRSQLZpB
Q/T1tegr2bimJfgEH9T/cfZlPZLyTLO/CAkw6y1QW3fXLD1LPzM3aFbb7DZgll9/ol7pSP152oXE
VUl1kTZpp5d0ZETzdbiJFYXIAv9uxXwKYpnaJNzpfG3/XZ1FzJ03YO13ifWeKxqGyTKg0V3TR8cQ
Ll1BwSWP93vBp/4Eui4nmRduPSxONKb7mrh58NUMxbG0CIu+5o/x5GdlPx0ECpFt6p7vmzcc4nUk
YYibPvRn+/KRSGtMPNzASSse7GZ8J4sYbMxbFHOGiaoz2BWttF1R+N5zWB2H6SnkKaDL9z/BME3/
Ia8rCAQnFqQRuA2lZMjQtmOf5oRBVPp+AyYf3Rp+NQRNWPa87bG6QTMcTzrsVC/kR8iGAx7AoEe+
9WBq+g4tlpFfKZt+xnc0blYWB28Li2ByvRbGgTP5TimmCnpUgC1CUCgqrcPQb90KDKGss9VFyFeU
sYUlqEY6iojh0QFRe1WVlzoSRxXEl1A03/YNhBbNYHeMOi9SyDJ7y8/BDxLHn45VVX0Ol+VcoXrl
fjOGgdDxhFXuhRUnY/UI4bw6RZ21nfYu3vXvWzcMhw7+qv1iJoONjbgd+gcIMn9uQKcqvWYr93Xb
Ft+42OhwwnzC22Ze3IbbWY6clYeoYceo6tIhjzYWDZODbk2/Coi16DpftUv5OBR8Ps/xOmZTnG8M
ssk/t/9fGffHPoTAE65MZayuiwdsqt3EWe9sybAabrE65KHgluWtJaePxSqTTqlDBFVQVYDkcq4T
Hn6PnAHw1HDnXNKCurF51ZRKYMrGNC1Vlwpwbe+bSFpcezwflm7CxawE+5GMQb7bSp8nhEW/9jWg
bdLxJFxcknF493P5UhOGBHP5pVBb+SND2vwf8rqh5Y7TtzgEFEiZzza0yLo6cVyS1AXqnps8YU6R
OkSg5HMXVBhCxLdJ8Wpy9TlxBsZc/3kITyixGorLfVcZtggdT8YWB4yHTUkfu1UeRBLF+dd58Q/g
GT7xZauu2hAZOqhMOp47dy4GfCpeyuXBXWSi8ud9H6CF9ExAvBBEeMCTdcuOcRnMaW7hxYKShQPh
roZLXC5Ntq8xLcTt3rFWqIqXj8AOXgrGL7ULeLv4z2unz3RTmcGwSpHb/6/Gulw4nZe6DJ7DvMzW
jp7ltCVpYBoJLao5G9ya2E3wbGG4pdumJSrEJSid7vvH1HMtsoMQZy+62v4z7pw8Pw/jht9NdrWA
ZkSQMCQ4SxJItVhelygE3L4ua1vzUntB2IQtPDKmc/zYFXuoWIJIh3lFSNOBKRJddiFZRlmXVpvK
tYaNQEd6IQnE/bFt+WPJhqxYyxRNHO36K8NeYHkQhrKudrCl7WZwvQ79kuCsQ8Fwxx+9rnonkB3v
6FYSxLD26LCviuSglR0b/ujbX8eeJAqITWixZaFzaaNvu4ZXB38NLRaDdaLBsxs8WsPv1v2xz+7N
Xa9iNOAk6sJoKh85jT8Rxx4y8AdvXZ1MPteiNBhGu20Bo3h0XS/hQ5Ss9OV+tw3xrwO9wpgVvHRt
XCtRFvzHgr59WreB+2xJ58v9Fkx910J1JhASg7w1ck9BkdUFXjH7Kbtv2tR5LVR97jRT1GAs+7ZK
cxqfZ+qlLo/35Yt1sFddKcvit7x97VfPngWyrDhXx3Xpf+7qvo7uqlyLdQ6qd5/xEVl5e2SnVhKv
9r6zrY7o8kdvYk2NSTONw6+aIPOh/C0QhcHzOnBL+XbTQfEjeF6DM5LnI2oB8k08smHG6NAtYOxU
4FgseCalewSe6NiUWxQZpn7fmnwVpeBC6QhFDcPjwJsPkWUBThe/b3h92DeiWpzOqB+PignXunYs
f7CWZHLqXlTbbcx3w/r4v/e4V72noWgHb+IIJXkcy4Pjdu9s78m2ZhDq7NpZIVhyuxy/agNXiAKJ
Zwi5VCPwwmCq9umuVQymb5/1ynQelgSLGIO09DJ9rqcOujy982eH52FbO/X5tQx94DKdE57v5mO+
4KJF+QCAuR9s1aG8OXfQxO3/V91fJep1ejBsQkdg+sDzOu1LsNFKdyuT+Oa0h31tbjp533f2skK1
sHAhVgF1NXuLQOTmhX9u0jCtzUtImMouXCFa5ATrOa9+VePwMxDvZ+lvvI6Y+q6d8yZrqB0alRja
CbE6Susv7eK/94fWZFvbQGgLSaHgxhppxV9UrzKwfWX3LZtGVNs/IsTr2oc5vyqL/S28/rF2yMO8
j+2VxDr2SFSSShBUF9datYeJDWkeWRv+frPnMK1FaUCHEtTF8AlbHbxk9iB2DnAo2Fpo3nQ5zGuR
imc5Jt0cgkiV8n08YwL8Qqd4l5gTrGuxWuIZ3Apii19jkPHNLDgM/lbC682TMExrMcog5Qj6QeGc
oB17Lsomcd1PPdQ/CPPOdfnFd0FRPP13f/aYnHT7/9V6AJjrvEJACGymQ+VNDyQQ+Q8g8uVW/YbJ
vha07srcntVwU+GFpzX3DyiWSe93/c2NBG7SwrUeZ68fOWamo14a9SDURQDTFLCTtcV8beq8FrQ2
Cstjad9mkD0ndYlTJd/KFplMa1HrFXbsFQMrrtKvsw43Hsv6c98thqjSYUYDBWZ27DGicmKZ1QTH
TvyZ5nXD6YZ+6yijsKlZJHpIgdUos1Ir+0hHbyNpY+q4Fq/ML6KJ2qB9HsEhXsrhOHQ4EKstrWST
eT1gl4Kq1R3dU6+Kky3rZM3XT15jbTjmzd2JxDq1WEAsmw83zcY5r8B9BwWLUj52UZfM5Ra5j6mJ
25i8ilVHLGINLKhPBj00xhSEDtr4iXjfGF83an5MPtKidfCgPcgLAh+x4Ul5X4ZiOuZ1tCcpARdp
AduOxK69cYJEbRnkc8pRFcKTG1vwFnjP5CAtXnsgQUnDEK8+ylgEmErqP073WHaH+5FlmvtazLak
DyfSkumxtIlnJSOFBtSxqapwV1aCxDp2CBQoTVABu3KK+ujoO/F5zLdenQyLpQ4b6lzXxrk+QHDx
tUgLZ3joivU6LuRxCr1jHO3Sh8EnaEGcV66I2lbOj51dThmbR+tDV4XWh/sjYBhgHTsUQruvaAm+
oqj804iHoAJVPE6VXynEGu83YRjkf5BDRRXXRexjDMbiUlbrZd3MsJt6r8VvG0NJyiKY/5ypbHHH
R8WA7wmLY0nJ8/3ev81nDP9rEZxX/lzba+0/dg1JQYH+Eor5CvLeHwAOZMQRuI46B0m9n27Vp3xA
wYbwfkEdJ12ACW7yNrvfD5MXtVCfkSIUNxLk30CVF6kdxmHKRf33vnHD+UiHGTWs97xcocrUltFj
Bw44yz+vFj8yUjzFgmfu8NndrF57GycKj2pRH3f+JKEz5yNt1b5jC8nC5ZGOy5VMZdZCfU3EKsMb
WeY4Y7L25bliu1SeSayDkao6GPKV48JT1ct/kSNfpk0VZsP46PCjsoypo5CZPHXW+LGK3W+dsyUW
athDdLoyP4aP6Ixt3EGeP4j5gxuMJ+p5Gwkhk/lbcL3aBLvCjgan4Dg4WflF5r9sVRxHvvWSYPLL
rdVX1qshB/0oKYprmVcn7k/JONQbHTeZvv3/yjSp/ThCWBTXdY2e6sE+o9BoY2My+UQL+oiDTitc
0WulXPBZhMt75XkfXF99vh9wpq5r0dwQOx+RprwdCxx6dPzcQcag/XXfuGFV1LFHAZgH/NXLq6tr
gxVgqDIAWx8syg/NsvMSEughbMVV2OOt7uSVgqVx6I6nYOmd9P4HGLyjo46Q/vGCqsYHWDOoHHN+
yAG8vm/a4Buds4y3pFyLktXX1i6PEwQugqH52jrg8a/oBorc1Httw/ZkV9nLiN43bDkIVqTtVh2W
ybIWqVPUikX1U321mI0TsZOJchcUjsQ6xsjuQQ26tLP3WExWKFAEUg75YXKw8204/n8KUP8km9DC
7aNeRevYyiifZgtLfUxPTbQ+g9HoArHNBBj1a9SVR59MJ9/vjrTqn/yyO01UHAprKUHdZR9DJDK4
LFPWq3cLZL2jkGfUpn/58Pf+xDD5Vov4CWzYoh8gJW2DKVPkIpXDrqdDfLkW7DHJGZgFkJXxPbDg
1HyMU+G2W6wjpo5rR3TSFRE0itHx1rGzYlyONZ5r7/vEsArqSppIBuAUOEXldRyJcwB3Uf3EGiiB
AoGzxXdu6L0ORfKIDWnnIC6voM1MA6858WBXnQj5h4QKJXJqquIVKeum+49SAWBk2+xK6cO4HuSe
NynS2O5JVdaFlP0RmsIH6Njs29p0Nipw7TGIZ1GC5RuklsN0IuVkbWQFbl18IxB1EioihDVZ0L+9
ivVqrRkkD+fmq7Czrt6a8KYWtFCPAqeNwRlQXqMAHFf1sSPfx1qlKCfst2CdhnVcZ7YKxLBKC+97
VyiK4mJ66MfPLf/R0S2QmWleajELpS+/q6egvM4Q0TyhImH9DhqcrZITU++1mI1jCuoq7BNXxcjH
cI6PdmxlnPU/ClTx3o9d0wdoO/SIh3+HTH37W3KLZ84o//aW/e2+bcO6oIOM4li2uFlP1TUgUE/h
UQa0Hx5a541lx9B1HWskLF9YSwPzrG4fKGuPVH3a13Etalvf6f0gmKurKErAyb1TA7U4ZGc2To2m
jmv7s90x7kFgt7gSBpqzKm8+5XTc6LohpshtLF5tnyh4q6uAjeSE3Cytz7T4dYNHUf8MmoP7zjFM
Sh1O5FaeoyRYbiGx2vG0mcVHCrHVBxS3eMfKytuNiWmaPOT/fsjC5UpJjpVzrlTSNvzJbYt3UWP9
vv8VJvNa4I6FX805R8JN0jp1UDJLujTfAnmbBliL22ZAsYOwYJyM0VPRLxBN29KvMpnW4tUCMV4V
SJhGyjYLfXrw1If7HjFY1hFG4zTTKKhhmcrgNPTqk7eZ2jE4W0cYTSF12hmpwVPudymYTzIQSCeY
Ptm+nmvhyubVdqwK5kerOsWgOBOQ/NxnWgtVq+IgBaMrrqXgMUyAIq6SHpm1fca1WLW5l0cDXwmm
ibhMcfMo2LKxNkZvb97/cEiJXrQojsDFESWqDhKxbtF/CfI+lWT6T/ry2Hd8V1UeiXUiKVpBLGkB
i/yJDf0LFNu7Q2OrnWdLHWHUR601ycgnp1qxd3O7HsNgfSenfsNPppmpRWrrzmE+guL4tPaoJVzG
scm8MvzpsmrvDNICNvTXaurj3Hv0CuY5SeXMVXSgBEeF0/1ZZFiPdZyR8mLZ4yZPsCLUD6ujMhfn
nNAvPzbhlvqDYWnQoUZ+E83rSm6DwAnEdKWk6RT0GzuWybgWvaoD9mK+kdVHQXAeXKieQb/ovmsM
o6vjjOJpdOu1tcmpXd1UdOFDzWhK8WR837yp51r8ijYeiPSh1tW7IfuJ87LbQ7W+XrfYyAxBrCtT
Rs1Cu96D2ztk3Mp8vOR+c+6K4ABItUzJ+Ew6su8ioTNGoTg7LCKWkxNeXo+rS3C9jTcGwTQ/tZ0W
NZ1jGbiEnBpRCKS+HQkW+84rn9exGV+4F9QbgWAaDi2WO9z/hQKG79GJoDiLvLrL/vBJ2XO2b7i1
SOasCy0BTofT7NVZtXpp4G8Ra9/m+ht3LZ02KmeoXYz62D46tdf87OZhyXhXygfQI4sPkdfJc135
3cbJyuAnHaNV1nmwhgXGeC3rNFIkc8MtVT7DjNUxWkEYUUwlmG75Szn8XMVLACwu+brIT1vwD5Or
tB25pt7A3HworqyyE5ziwLgAKUj6zNVjnO8S8yLxP2Attghu4x3l2pA4RU3Acc3Vx/uzyLAm6Tgt
8F5MluPDtK8+MYih9PS5o3/32dbOzM7I5n5eYXvOT015nQQujlvYR9Os0cJ4JtwPopbYR5m7ykpa
Fq2AV/sF+XG/7yb7WvSOExSGbSwR1zD3UqjpHOtyK3lkmpVa4Lai6Ne+8MgJcn/PsugZcomgZrHs
MkwAm/vhhcV/TZNv3I/ebu0fzqjBVeXg5zWyGvU7GrTv2kAlNZIzoLETdQs+/o38jKmd2/+vbnrg
sYmtXk7FlaofNQN/epuG3sO8vA9w+o29reX77fka6WCufOGi6KLbjrA253r9jJeUE2u2ZpXJuhbN
rGVQMe8ZOeUOyNTpAnZwSEkWfON49/ak+odGKmhVHM8l9p6qi1Kaj8fR3oI8mEzf/n/l/tXy56rE
S+vvOEapfyzfL5N43hMKka4b2fZCgsykhFMsrhJVRyuq5eqdxrU4Vl3QIGXYllewZ+JFhlz5tIuB
hUS6ViSSMRxV1P3y23GfkcZPIrmlOmRythbBVVzRoYDy0ClcX3o/T7xq30r/DzeUM+P4v1Tj8lvJ
9hyyj34RHnaNog7YaiZO/ckuyImK9ls7j99jt9wYQ0PU6FxQud2O1AK/5293mbJuqk/rZB/Fpgyn
wds6DRSNPVphEycnt6varOmAqULRzhYVkKnzt/9fBU68roMVdGz5jSLvYxeSJPbH9zRwN7hPTea1
uLRbO54kE3gpmNz8ElD625IjSaGI5Wb3B/btA22k0z8tHlTjwmrA/grRQ+hj5BaqNq0pUcPGJ7x9
xPmH8cmz4sVDAhL5jJwMF7b6deJ7T77XW1kYOuqg6i3ac9NIa5uuHdNpravIBe7dT4YVwELq7lt6
dWnIdcLFSK0xMHMdRHU50oNnFaldRCvkH7KnoBqr0vGQOvHsJUqcHOdABzjgTHEUrd0fZsNE0oFb
XijLACXSyLSFq53hTfXk+iXgovG8cV8xNXAb/leBMLW236gQzgeHJXR07UzdfqN9WTHI1/1f8xxv
qJU/wbwNCuN+ENApmQ73XWOYNjpUq5gXu/eKkJxCOmWRXx17tdfrWviCK2pqJW2Rv75pDccihW7m
QRb2RuyafK6dkKuujKyuiXD3yafHEHdct8dNYpO20mRe21xdr11EPiOX0fkS+g4orfyfOJ71gXd2
teH8tyVoMPe1oEU+wwP0aQ4eOyp/KXvkeA6vL3OvprQNy0vu2U/tnF+gzTokceXIxPWWfSuTDsmC
vh3KN7tFPvU5mLx5TfmFTJ53mS3JE58v/ikWjtx1T/2HEioucEqx7Dp4HKEq+9/ELPJo1+3y8f4c
/l8h27937khHYlWcV64iGP7I8dNgvSmME1CxL8dIvpsd5whI0oHSKGkJS0TE8E5DsyD4UozPTQ/A
2a0cP/x6vy+GeNKRW64vQXUq8/hpLK3vXhf+CNf/9lnWFgG3tiLlDUCysSBIirXJhs3UqeH+Edxi
4NXyhcr4mmLrwx15EqmFaC05TwRtj7OQKSt+i3DjGTGGwbcGSlsSVmaFNaiiiusYvRPWp3l5ykG2
WC1NQlXazr8But9Y8g0bb6CtDj3UA6kCces1DFUG+Emp2mR23/eEJ/awRfJnOD7oGpQDraHJApqT
61J1RzYfPVwO4z+i3rgWmuaStjqsPFhyVt/Mu8FlYv6T3CwUN608OpxrDDwBZBQeLqdJHMbu0c1J
BpRrD87i3v3a2Qe6lBkbvvn5FmmYYUR0iFcVC4ge4QJ/ZcJPSvEuqn60eM+MhkPZnO+HiGE8dKiX
hZxhuzpogkfvckB112+eC6Lnnda1Tb7DA4NrK9zSWfE9ap/s6Bqu54J8ut93Q2jobFLxCgIGpqDM
VuEV00fJJZ8/ylYmDo/TkaxZ0f7oANO635jJUVrAu14Evud5YtfCalNnFSkN2EXZF3dr6poa0AId
ANMcZ0XPf8T9NHUsWiVRO1/LpkOtZLVFtm2aUVqMryC4FcuK4iVVFdkIHVv10qk6GbBx9hsZIEMI
6kAu0s0AQzcru/pjfCQzIDPYMO6PgeGAoZNMlTNxWhDQs2srwS3MSeLTIIm6rbXJ1HPtnm2pMm4g
U8SuOTn6L84WTMm0cOjwLaHiUeI5g11xmj6RjD405/YCfYSMZ1t5YYNndDop6hWqK7oeszP6UUYQ
H/ne7RI8JZEO4upE1IDnSbCrM30axAuf54QXSbFZ2fw2+SUauAXEq61Uuc6iSg8NLKfgdBMVRDAf
VLqmJMVWetgi/TG5SAvggoUksmrJQEl5bgqRINEaFRsHjbdJjPANWvDKTnjD4q3BY9MU3xdRfY6E
/1DiRawN8pdBWukyku9RNGcxnz7cDwbD6qeDu/p18Hic43tGf33iUma9y5NFXhz/o1d8H2cn4ztv
s7qIIZRBi9LKff/RKp1vjCxLsnb2vpLESFcoRIlr6dhLw659n2deO56teF9V0D/UUgH1i1GFMO2v
H2zrY99ubGuGhUKHdv1vX16rliEHsmT16p6dYOvB3DBLdViXlzd5GPYlv3ZxlQR//LFOyJ/7E8ZQ
UhLpzFEUUocT5bCNA+R4uDGcsyxO5ZIs2ZDyY5jdb8fknX/iufex/qOZcKXfRsIus9oClJpMazFs
KyCbWTyyK5+9LMz9pG83isJNlm//v1qEGt4zOgkM6Y2goLNfwpW87HOHtuVOS1PEnAWYhLxPrUpm
jP3eZ1m/b/tR0I54RLjK6L2ECKvY6QvtEO3Ws1f0c4htFk9HR9GN62ltoo2bp8nR2iYLwKg7roVi
V2s8EeupK073nWE42egArrDjPplr7IB27FrHgYYfQJjxpWrzOav9/FMwLPuuGDqcq+/Wum3HmF2J
ivpD3NPwpKYtKlmDd3SCqKkQxczajl29Xq0oqVFNGqGu5r6LoreuklGo7xi+LZfJbq35wu05HRlN
HDDs3gRd5PrFyr+u8da95c2vQEPaxLTkWrjdTeCIV/mTDOTJ6auNXc9kWpubVlVGoYvb9yWfveBT
vKr6/bLKLdHyt49q6Lk2O9fJsUo2wkVz0SY57S+VmpJQvlSdeIAoYdI1f0PnGlXId8dbgNi3Dw9R
qG8nXf7/G5Wjd63nL/Vcp3P/1w9Q9hHZaVCqZFIntu8xG+3d5serta50ApSDlu58obKmkHCAQjoe
q37dn2TGr7kF6CvrSA25jt3K9ULwcueCiWxkfxiODKplaVeu6UR/+DUF1RrduJm9Gfn4HG2/GUin
OiSRVpTltSl42l26HMfqh1+4Se3tqpNAI9rO03SrJ/zAlhfVqOCFdlCvhViRoht7883MP1kemL9N
91dOg9hV1VkD6y9uk5dfqWD5N5+2AEhwi4UbI2MIf10Rd6FtLb25Xy90mlNCgsRbPnt9fKhkexr4
VYzNntQlPkYLf5wyHLXIWl6spvXcD1BvzvNn4rhUbDRgGnFtEVhna/UwtOTiWSLjoj83LLxS4HnC
OjzUot16nzcsNrp4rajmMVftIC9uTMffEG4p2EkUTLaH+7FisK/vWU7TRKLKc5zZbTqkox+M0AkL
tiij3kwoYFXUwtyGYB2BQGR+GQRlH2buvQ8LCJ5OHDoGQJV+2fcNWrgDtBKRbrXB4EnDB7sPaGKP
0df7tk1foEV2G7YqwlkEj4zjcm4aP2mK6mswRqlqyz3ZCjjpFpCvAi9yl7KcWjZc/IY4/3UrDX/N
liIbhx3TB2hhjSka1woQh4tXjyOKV4skFuVP5rErrbckbExtaOfLoBEs9m3lX1xafPPr+dzy8HfA
1DESW5cS0zzVAjoE0nNGGs+/gGTy0asiINm33mDfvv1jALRYhlgxBTOy11/oegk/RSfvUBwhCivP
8Xd1AAX6cUt5yfQR2tY+4wZeiCkGjnT+YnW/8i1hCoP/dQRyzVZVBivsir5N/WhAYupcIMTa4fP9
KDDtqDoAGcSJlmQjWpgVmJnKWeWoJ7pRkcvYVf8xf25SMGl0flJbnWcnJJ6hvuWoILnfvsFxOhdi
BK3NqK98ceGM0I+1D2FGSzRbSTfDzqejlNd1YrbtyuBCGuu9PTiQZmy/r/Lvvr5r4V3HLHSGAH0P
hidwvIbuRvmyqdc3X71aNsK8anLIDAQXIKzeBWv7W9l458dzZXa/3/9DOb9xINAhyXKtc8/jgbjM
0ZLQCaIMxXpAMnWdmySA4K+jvGyWnyzvj1M5J6ifqnBOqrHbOFOZxlyL+NWKVcXGMb9UPA67xB2K
cXjfx3487KH8wSuuFvaO3XNrYSq4tL2bKoscoKj4ELpsY3xM/deD3esdSvs+vAyS2IkM7BH67eNW
3aNh9HXAsrBQLhE5QXeBCKBfn9cYL4DH+wNvOKTp8GQf75W9JDK85KxdE2cGyybjHygBWwuyKch/
JENbne63ZVi5dLwyuK4qYQ1reJlH8rDkIhtRsCWiAgCzYd880qklF+xDlKopvCgVSKihi6DskpIR
y91YnExDoQX4aAkZt9BFvzSzNyYsWr42xXSyxc7lSQcsg9RwtJ0ePqoALnDHGg+W/IHzLW4nU/e1
zRt10X0bBS7m6Qpyraoar4FcusPMl53+0QI5LkFXIOmgLo3Dl7O19ONRzgFLx1BOG2uVIdZ03Vsv
Hsq+xc6KaYTK4mYJGbZBue8MHuhEkC00Sku/nePLsvLHtRTvebSV1n57/gc6EWQzD150OxJcAs+9
Vo2N6twuG9zuh1y33tve9k2g44ch2TMLp+nCy1JW53HxrjIuDvej9+2pE+hMkCpfopFVa3yxwEta
WOIMqNwB+JONyDWZv/3/aocLcmu1ZYuex3b1rShAqmW1H1S/9dppcszt/1fmyzIIsBi04aUbxVXa
1mdJrY1lzWRaiyk/DCeqKNb+cQUuJ6YFTQPL2TjRm9yixVO9rn0MSGhwacr1o1fn31rs+2WTb6To
TH3XtsWwZsQbsKhdynhKKjqluKxl9+fL25fmINa2RG7lEZMl5ktOOQdFiKierE6K91E4uynLS/cw
R+V/99syeEkngyRxBVK80YaXpuZvV/ZBOsb0W1UBZ7mvAe1uO0sbKFc3gqxQN5+4Y5/rMU5oJw/3
zRuGQYcYO6JbfZGvwYUqkjAbgm3FVm3qm892wF3dFqNXE9/noEaXnN02rE6FJaA10vceAhdJOZ6g
SLID3jXqlJg/5o2j2k9VCTr5r4Owg+XD/Y8zDc7t/1c96MbCGR1qYdnz3Wsb32hi6mtjiY0TjMn8
zaevzBOJ+wmIP4ZLGDw79s++v3biy76ea5E9l+tYOzZ63kHCmLT00E8iUeBP32dei22QrDi2z+fh
4jkPcf25Xd7l7s/7pk0TSotr256juQ0REBb02zC6D027c7nTocay8qW1oIwUaT23es/aYP5YjtFW
fa2h4zo3ZAO8+rpU6LiDc+FQQDlVbembGCJBhxjjMjnNfTPLi48MxnSSuSPDc8Nji/wBKR0I6FJ3
Fa5XpLHdV+q5ilgnf1ui7fI971xR8A9p4VzJbqYzfVgGV2aNxZGvrst9K3moTaaotqZpGDBXm1Uk
xFZ/C7Vu3T9Mg6LNppXZXU58hz7UQ/uujIEFtGK6pUxm2Cd0lGvdCxbaC8svjtuPh1D1dsZyVOLQ
xS6TqqhBMdUVW8drQ24j0MkGx4EPgJoS+pBD0zPg556SQ118cJ0X0kzHMrrW/Zy1bBdBJEqqtX1j
oJOnuhkf19bDRzAVAzMWN1uJEsN5UichLT1JamRX+4sNHq4CZaV19KsqH2K68yysg9p7xZkUHBM2
qNaXain81FuKXeRmiAZtW5jDzqJD3faXRfydYiAZi62SEdN0vf3/akdohJ9HdUfzyxwug3eQQ+Oj
XFUodwv9ZHi2C3QIMbLndsXEgEj2AJuoO5mt+eeRNB+dcU2Gfkha97n2y1PYvQNb0a4lPdA2cjGK
6UYRhyD0nfdOJE7OJluZYQvVwcUxKJchREDpg/CR5emaJq1Zc2D2qDZ2OsOI6Gq09jCBHdNWM1hm
aZPk3I0yITbFSk3WtW2aRXlIeC/oQw8hhrip3wdds7Gqvp0eCXT4cNNBjrmc+vziKud9b18WYFYX
ez12OCrPfiZAhHd/dE1DoC2xhbghS+cCaWkMxJWPUOOUIPY4TmG9VaJiakI/kLcEjAZ5Th84KGcw
fY+2ZT251S5+hijQwcNu51ikHJDCY4VKWB0dOhD433eOYYB10PAENuR2jSh7oCFxkqkO+jNqusfD
Puu3jenVclG5002vLUeaZaySeWyOQbnzXK8jhqWfB7FTWvzBzuNsUD/rTZUQw2Dq1JBrwWzUDaLT
yorTIIyTzvE+qCDfyGcathadF9IqFclJDvOIrISLLy31ktE7K77xDGbqvhayKA2f6EjgmGgaUw9Q
bVCvnbvR3WleOwx5/jDLxXLCiwzVQcjoBI6uQ9fsnTF6sBZAWXoTLzCs5YvM6+9lXb/cn4wmx2hB
mscFc0TPoouwohMO7UfPkWewW+27LOnQYJJXqiwoem7Rn3LsrtH61ba7jUlj6LsOCi59uczhOPIH
xyuSoD8S+dzLj7v8oqOCUZXSz8K65Y7t7hT63WHpm89WsKVFYlhhdEww4CmqnlRRPCjHyUbhHZA7
S+/33GT65q1Xy0vOgxGTBXNxlvQ3KasqgdDMxvZksn37/5Vt6tpFMddzeLFn28k6yZ1DyeOv+zqu
xWjNvSnKQcFy4U55aKb+gpzAzn5r8YkEgKs48LcXFMeLizu74j2dpi2mL9M81MLTbayhG8n/4+xK
liNXlegXKUIjkraSarDL5blvd92NokfQhNA8fP07dVd+tCkitHKEF4hKMpMETp5TBnd5bhw9t02W
Dp0Bma9ZUNXwUoi2IjUID3h+D53m/dS7UYv6L7N0N+iKNZXRWQUaZIyuMvP7mY+AZZGIpLpznGLm
MhDLWCy8phYwjGeRmNAsLuDtKM23GUbG+4ZpOIZNXrJ7b/ahiZDuKrCKz6GOWVxxfpdxV2W9rF66
rvl97lRJxbvIzp/LuUfBeoUtfTHct2CTWnNAZPRVVZmsGhBc9311KfHsxpodW/JoIl+o+TgFeChj
niYjq5ZbCmEXqtndyuv83jWWBO/ed31mai7eVENLARz25dxUdM7vV/+nyNIXHhhvm1KDjLiqyqHx
QM0cANnpfLUhaBeP+aBjA1d5qRS+C8Vjd0uW/J6BR5qugxuHS/jTX0em8VNFUS/DrEwz82i/Wvm9
3RSRz62kzCbcNUHyu75Y3b9TpyONUfwSGW/VtH0K3RfHv8tX54n67Dgt/Zvd6xAmquGly4WgArQT
FJVYhSHbixwKhkhIotAdoxU1oIwNpm5jzI1AEFTWe8OOiwnSgnnn5T9u+5Bq+Ov/P+xd5UJMPmdZ
cDc04ntv+HFJr+zsfO/WutdglYGu///wCXOw2pkZRXBnprgT8dGcjYrBwlK3muBV/QYpeAfuDjkN
++CuArKAULxt8GfO2qjuiOYLihiW6R7TfLaLursuQnhap/J7sPY61LTKOtImTFyfo9cW6brEJQk4
lKIWjT2NoyOIUw0vhbEHAUmou1X+nY1ehNImx6wPAC7XKf2oDCPtwhOg9/ZazMEd8GEsGXLGk7If
NecHxeAyxmrqSmsAcyHqqhaw9bEoQaTaGCy57fmfjk4CGYuCq4rMn2tIhI/c41FFuRXhaWnLAQKD
S3ZZTZsFRQXVVNOgBzevdmzOTuY0727P/fOmHhLIWJTZGvPUz0oI4cbWnsTZzu2TPhoSsm8P8xR7
22wk41L8sZ9BCdel9yCeZnGRL02cT4vmKu1ztBN+hHTkp4DU2l0ritdFZLuuSiPOyc53hngd/6D6
RyNEmYzNrxmi0K1nJIV7pC6NSl2Lzqehgc9LqS+1IXeRlRATbukYRKy0QNmSsSUy2rDS7HEKH5M5
9VruOMwIMnZiYAFnM7R7DJ22qmro6/8/ZNXWpvMA8RjyWvfQZ5vDQ53qrqhUQ0sVy9SvlTU5Lgzj
ZdGU9rHd6jb9T1M1bC5lO9YBtc851O3RLBbNKOYI/zLY/+SpkdyODNWiSvkOTDWFmLo2vQ9wYT5W
1gMrhq+hFpX5adGC+ctxTaxxAg0MOzm4fuSuEaPFhVllVJfDfRf+sCcd2c/nH4JA6/8vLykNQM5r
eI5vgnLQme9c/6tY7fMSYPMPvnXVerhtMNWHpPLFcE3ShBlnpys9oMiXnTAAxM28uz4UUer54PHT
nak+X3zIcP3/bxqBJ+ybLoByuvDmhFv1e7GMxi70m+rJX2bNqVb1g6SwLlJrSG1AZ0/oUIpcv47q
ddwLkHDPkw+B4CLKm1CThj89C+F67+qEH2LQZUO5QlITn2ognlz/zlqcf9aoygDHJWbE5nNVbLp9
xbfkeIeAeFZ2aHQR4dIfG3vo942Vz/9u8wIp5AkY4fzra8oJzXTJDBaCzuBx14VJw0dc5v9wqB/d
/tLnAerLQqpm3RglmNHJK7EOYXiyy32muy5VrbwU+7XoZuY5HTt1jhfbo48+pPKp7EUi+ofF/lH5
1nHbb5CywOymtRhZw05mMLPj3Dj+kXVlGY9l6m4zk4ylyabQTcPF8l5pPfVNPKwE78gQ9hj/nTyI
fG77ivyCxtvQMaw5K05e7rU7256naG5KEwoHVPfAqFhvmRJw6L2htxYkZLAoPdmOOFpL9gSkiCZ9
fb5X+TJmJ5uGehQ4xbyOeM9K2oq9g3aBbNpMfBm1E1YLXTJByOsaurFv0n1es6jLdTyMKtNI6QMQ
gdrKwCn2qxmcbseblD2iJz6M+nGZNDWW6hNS1uh4toIJH7/ABDSz4ACU0++ONW1zH5kVMEuXeiq9
sjhNnR+hGeIq1BaFs+69UjV5+//Ta+O1Rc/mqgC59Xn1U7yANAnbhCUDSbOULDpzcSe02hWnahB7
16Uno85ATFxtNLycIvJ8hfwe5t6Q/QpU3/q7S3VYDYVdZHRONgm3FwRj++jiraaXgn43iabJThFP
MjwnJb0wQd9fnFLxyzOa3VL1u9tJ87rL/9XbQHwZJ2HUVk5IjVkbHUsYOWf5j6U9XktBvqW7AF+Q
dv4B9MB5F+ILw8ITkJqiBXwAa5vu1Ub1A67L8WG3N30DFGlDXpxq6x3MYg5Zo9T6bbuxCXb32zZS
WV8K1zEl3BArL07ceZ5AL5aNuuOCymekDV5AIzOYHdhmoaCSovc1Rh+LH9umLQWqmYdDxXo4TTZ+
Ic4bpc+3x1Ucc0H0+f8mxymkqJYJA7sFSE6i4CD2eVLErh33/4An5qCjEfgcSgLXkcLVQne/m2bB
8FSIsD44pH2AaPQJbBw5WO+BFyIN21uOgXed7rVdwtdm7V9u/0ZFUSxDoZaesRRkKMXJQZPmdCcY
tmBxggLmNpeSsU/EpvaIHFqcQLYfm36583wdqFXhUzIWJmd20FMD1UM+E1xw+Ak6xo5WrjsrKso5
GQ9TAk/ctBaIcsv2W8Hu0vE99F6q+Wv7OE2bngWJL0NijIqFkJCFgxWhf8l6BLJRh99ur6wimGVm
vbyjoPEC1/JTl9nR3OaHxqDJ7aFVlpcCrrB4nzsGGZ7G5Rk3C2PRgbJRU9yqpi3F3Oiv9VJW1zQX
zq9+ZQFLL77cnrbivCRz6Y2GN/A5t9Co2uLIHA7g0YCyYYVObuLFpXPIlxwEa7q7SYWRZCgMLZpp
9QsYqTKDBFnkIcWBsFz9t9s/RmEnGQ6DBnQXxzR4vxU8heR+MrZVDp50Sq7mIAcNHOyfFccqf7Rx
tpg1m7vKIvIG6bmhP+bIcj0aVtGOnFYi8nUaAKrBr///sD3SeXX5ahnDU0DBccbqA2mu7znZ7ra5
Fb7zFxbm+gwymab/a3TsiIsm9hy6B4dGPNTVHq1UwTRD4lNozsOqxZW2y0Z4WVGMgXP0S/utNDtA
DHXgV5WdpNhdrDUluNcen1gTgGRkisfMvm96sdF9pPCtl7ys29Aiv9LcmZx3r1nSisQtINfVgZks
D8P97QVRpGdZATW3B2FUNhbEa5w4bZ1jaPrRaAyJ68Z8wR8xaTKSovCS4TL0qsrZz3335E/dE54Y
dmbqHsasjytnOraNTtNLsTAycAZlKYhECXGOUN7DLzKs92qoQnDg1u+3Lab6gBTZ7RyWjJQIP7wN
JCadd2vFn1ZGNRGi8FkZPWP0dT6ADSn4VQvXeSONRfPYmYmrw1upiiRZHbV0KovQqnHuZmrvi+6X
mwVZJGy/j/zCuoJVI79rk9Yy/hC+Hu3Z2raRyjR7weSjdxSvZHfQEQMHaviwjLPmyPA5EQH5ix1p
KWpKnLl17gwxRUH6teZvkzNFE54f2qGEjg97C8zfonKivB6PAycv1PM06Vi1YFImEKkYByoWfkLj
4Wje++nrbT9TjSulACpsp3NXjDtY5L0FiQng7obuUK4aXKqUOVn7Pi9NfrJa72FJ83fCre+b5i1j
bgarqX3uhfVlXHlchuFOlGu0behrEvuwOeWs81yPsxoXXXh0sOcBTN5lr0HcKUwiI27GQhgltWAS
Gz7yxvKU/yZlTTTZT3FAkAE3XRGETepRcelbtp/Gc9EbydztPZ3QnSK7yigbuxS2OXSZuJCW4pX4
q0XQggMOy34odhZ1k9sLoMh9MtVRZjnjKMC0egK3S3GfpdVDwdjwRNxNOlDo6pF27M4ffAhrXH8G
uBKY8cWz6qjq3m/PXlF8yEgbq1gYtL4bfln481AfxrmLZn4f5P+GYF1dfraTJiOorCRFrj+s0xwO
QlxY7aLFbYjR7IsX0eDu9s/4jzvkkzsYGXPDec1RAizVJcRpmrbiySy+0hztiIXYh+EvFhxbUSUh
yOHB3YR7pgjv78eZQmXJY0leJqSdk0yr1vB5GxDxZWQOKcK+gugYpoMXk4xP8ep0UdifZhyCw2BI
hGMmZWuC81H3rKbaw2R6JCaWMvPR/XPqdnOCQiWZj+YdHk+TbM+2VWAyYicwSOuJFJ/ww/wUhkU0
MvchL3V3RIpnc9+WqviGdXm78I5f+PpsgCJicZ99/rimjwTsvJQNkVXdBeEDYSeXmXGLg4TJXm47
kMI/Zd6kuYS8qlEhyECGG7M22NkpPUJvSlNSKhKprOCaiyIzJ2ftX2tzjcLa2dN8Uw8AXE1KD6Nf
m3NWT/WFl97BRXnK6nRb3SXLtdbz1PttltWnonwrjQfUpduMLSWDcc4z28ny+mR6/b4dwmTq+Kvp
arYVla2lfdwd8e4jXMw6HZ2vPEWjiFg3vgvIwB0RFKaVr1Z9mc02IqbxbECWg+LZcpNhZGakgoZt
RVYmLkY+0mgxWCQM8scgo6Yo/C+tf5ImZe4jWhlhblGvf/UDdh+KF4u4u4p/pz490rDcDd7LMg8n
SILjvONGuC4BSQ7vdmC0/p0BSZ2GfVyax8ZbAY59as1L1cd50F64uQPqKLLpYfHEHlKgVuSDVqvp
DXSvmeULy4vHReSaqkQRqzLFUmq33PNt1A1pUeY73k4/phyAGrtuc42dFJWDdf3yh6LKAuMfo61T
X6iHq0WvBgdVA4XBC02/M1/zDYWb/pcEP3wD9G+h0V4zDjQ9knEIv9pVprldVmzqMtkSGgFcGixW
/2oE58IR99nSxb54K3CnMJZvVlWgk3Nj/fnfBfeHn4Hnczd0V5S23ZrOOxPC1wccl61tmUKGsrng
7HB8A6ObPCHmb4hfFMOvbbEmpQngrzMD/NHisjbmP2Vm/mROfca5++328IriVsaxXcE0OFBg5s3K
o9p7rNc5apv9PGxLFTKArSXcg3YGMhEtv05BE5PlzdAyB6gmL53nF76Gfh2m9WUdrAfReYc5MKJ+
gGZ3lW3bEWWMmph8FiBs+9epHfH+T0wSVav387bxFRlCRqc1fWOD59LlFz//AohUNIexbW47y8kM
Sh7PhCiLuX8NUmB9vanAjYpZaSJXkRRM5/8TjwkeZjK6M/y9Brs2dUca14ano6b/L399kv5lkFpb
j9zI+wVGn/412ywZxyWeEFR5k9hued8sp76fEqNKunLfg448W/fEXuPB+HZ7XVR1scytZHp5vfrU
6V89kkfjyO4Xhmbmrou75qUr30di7wI0yK+pxhEC2O2zHywFedN1gdN3Q33JvG+Dda7CNmr5r9p8
zOe7RWwK9b8onYrVRLOhgC4kNIYPIHqI3PrfEocpy9NBpBSXOX9RO0Eesgw92+1f2+rCzD1z6d62
wp1TFnE1tdAQBJyxexetF3u0je1l3XGSHW4vmn011t9G/Iv0yUvNvKTG6twRMEoQL48N+8Edzjbe
6F3+KiowIwPe0cZdCDKuzovAqpSw6uDzt14sEWP3Q2tHeI6KASpLbs/p8wD/iyyKFibUTQTqGEJO
YfY+NS9k0rjM57mPyNA38Pwy7jeop+cVCmItS+rhWyHurUFz0vg8xMlfcDd/cvI8G5cLXdbIa/wI
XBrbjCIlj5yVkxss03Ix+KUyfvnGs6fTuVZNWrrQywhnzSiq5bLmAu8TZuwgkrbNWjoMGJbVgt5l
qE9QVjpWBfrep/EtmzQ2+TwB/MUSNXEzm0O3BJ2vs+5nc+9b04FVEBdJQf5hjbEwdI+6Cr+RcW1j
ZqILczH7S7+cSDbEZvqvUdhx7WgebhS5k8h4s6l1Q8Y827mb5uytzBLH/FGndcKy9QiCxdgq74L5
J4iV4tvrovyeXAR4o1eMuePc8d5JRJaEw29juHKmlH/q+cTm42gaoAZZNQWNwsVkSBp0HyzRFq2N
rkr0A0Hp1c5mzbajGloq5+es4V7bVRPq9yqeOhH3me4pVjX09f8fyt++I+OweMNy4XUY+RU5hNBm
ub0AqqGlcPYza0qB8Z4uOT303TOrNx08SCDFclV1ZDC6cLow9miEdtIXul7Dz49NaA75f2PMHF11
foCRh/67M0bCfXLbJ2f4nm3ECgOm/v9foNAWKN15ti5zhbKLgg7P1/m7wtwy9qxKB2fyFm5dQhEc
HcpeQ1fH3qrYrWToWeuSeu3wbHUB2Uecud7D6rwYRq+5+1QkHhl+Vg+cddRqrQsPz2V9R6YxDirI
4Oj0CFSzv373g4vbdWF5OR+sC20ecSaI/PwOChWa7K9wGZmlp5inlFdstC6OgJAV9JK+zGYdCTxU
8U4Dm1fNXwpRm2SQTR0m6+KmjyleDotv7qADn6lsL8Wo1zdgsRhh+3whscWrM/OGHzXtEs9dmMZE
qvlL8erVzuxCegvzr6xDPfsnt8mTsdI9fqqGl4LW8iy7dQVCyk7fzFlEfHhY3Eozd5V9pHgtF8cE
Bz0Gz8r7rHhErbhad6L+silDygizYPEqh2a9dWmpCTH58YjdfL9t6Gs98cHpx2Ht0IaUIRtccULM
f+wXvnHW0r7KGW6tvMY2L27nRNwrk2LVsfwocpiMW1tmZxnBN2deLIdE3eAklXYlVUNf3eeDQSwB
/ey1ItYFcghJSb1kKjYmGBmqNvjOuLYAXFwYpMcMiCzT0T3nRHd4UvigjFYDNiu32LpYlyYIzATE
mj8XOzVjN3VfncLlGodRfUWK0raB1GXqetiZum+02Vf9GHkj4PV/bvujIk8SKUo7Fycwu6lx40rK
xAGuzLu3sy9LUEarri5QfUKKVcjzAJROhXkB6jXuwwMNX5mfxt7vXndnpbCRjFurDDqydvHMS10U
iTGOe+6kP0FAE2WLbhkUbipj17ocNOnIldYFZHlORCgkSMCCuQ2fTmQEG3jf8wrkPNZVzGa/pMbX
pjBjWul0+BSpWKZzApKyEFYD+1jueuzDHy6Zd3bZaQp6lWmkCK4no53mAh7aTvYuLb07oIU3Dn39
5IfkQOYS9LuubV1KXPinbbhrMl2jrsom0g472QvHXmeaWFARmeBOtFjk6BjjVSaRgtYJcEno5y5K
G1EdprR9F16pefBW+boUsGFXTjZegM1LtzwZIimCf+bmZ5jrdEZUM5eCtQ6Qb0JQWl9ckuLEvEAb
/uvtTKMwuIxJW61qnv3SMi+2R76sdRU7Rf5jdnR3kAq7yFi0jqeDOZkIoXxZ/hjowXOoC5iBtc8L
HSJDYRuZy8ktGpDF2V5+SptfvEjvaLdqXp4UKVIGorGxGMicotwLpzqxm19m/pjCH9GpFdPx+bb9
Vd+QwjSfw5pBmxlhWvzbNHuaHlf+xy1iO9T8CNUCS8FKB58CRIU8wNr+jjDrnrtu5BXztlzgSgE7
glDF6dfJvpjQelt4EIfaqyKV70jhCg8hAah17Ys/fp3H/TJh57Bjc9p2MHalkHWH1YIqUGhevMJG
a1O9E9mf22uqmrgUrSulrKcLxa7kjlFeDoeAVI+G+N6V/uumL8gIszXlS10EeKKcqyfex9DBiJfu
UJhftg0vlcMV9/q0snzz4njgy13EMfBALECrO14HP25/QhG1MtbMdjxgYYsAj6yWSCpj3oVE186h
Gvq6LB+2p36eWt8YYf4lAGTQtBs/zrn7e9u8pXhlBpCWvl+alwHiuaYY8QKwja6AyNCyLuBoVF65
eSkHI57TNMYzQLJt1lKUQmEEvC8Dsy6dsPC6VxyLRXcmVuQXGVLGRV2TYoK1neZKyJLvQk73YaE7
r6oWU4rSbCArnzt4Om9pjDvKXd5vUglCfSiFqcdDZ3DHjn0B3D/ppjwGkmRbVpQBYZ5f097hFQ7C
fpTz6p264p9NKynjvrrMQQN9XsLcmX03mtbOREF9e+hrdH/y8CPjvTKQPzVoAUTt1Wa4yA5ip98F
VXNIxctkfjVr3baqWFIZ94Wki2KmxYZdVe7BsbJTFVqH2z9BNbQUncEyF+7g4ydYoKVbAv8FEPJt
24WM6bLTubX5OCBhkfyrPbxYa/dr26Sl4FxFt9jruHqXSoAddQWRxKgjdlDZQ9pCfepyE3Te5iWl
5b42nXuv6fe3Z616pJSl76w+sCnzcYDM0iaqGTjDeeyvYFww42adY5AS7VbnKPjjEGYx3usCT7P5
KUqm/x4uP+R3UBoXZbus5Dily89lekrr5eyDVKery12rVV//dBN3AtlLmxleOQ4pOxN0PQftj9R7
XvBIT3QY1k+XBuNLrloNvKfpsLKznYkm6tb5rRnd3e21+TQnY+zrNz9YaIbiALJODx3mvt4ZSxbZ
jQfEl055SDV1yWFJD4UtZ0iNB+isJYXRJ5nz5fbEVSNL/roAJwhaEMbOuUs7IETWIHZHnTqNyirS
VhLYTmUEaIA9C8fYDzVPWBe8oT9KU8mrhpe2ExwU2n5MKTuDjfR+assnqHFErelothTF8DIW0bL6
diUhhl/5U8iefH5ydWpGnwaUE8g4RHtOc495KT3TkMa2t8/FV9d5nVP9I5Rq8tcvf3DIceyLpnAM
di74czEn6XoCeHCTy/wFDwxzDxVqYDz0pulGk11PUWP9vD22atrX/3+Ydti6zCOdQc9rCTYZ9Hh6
dhA1uGm6PbzK7lKYWjP3h7bAknrOawHdnJRFYBDK52TWUuWrPiGFatuYdFpnZALRWZHZ7QPnkVlu
lPY7Zm05YMJ7pJgd26Xyww5r2xt1zIwzpbDR8nbbRIqEICMC87QY7Loe2Xmqn/PsnbiaVzTVuFKw
rl1jgxV3Qnb3sF3N48NcOBqHVDiNDAXMZq8TRVtkZ5bPbtL59GAIh0cZejw1fvMp4NMJZDBgX2fl
AHJ2WBxItIGN9qnMXPHuBG16cCvmRx5lxn2dGXXS+PWkSUCKDVFmuRtKCOlcH2DOBdmHI7ivdgTq
C5anSZ+KFZERgqTgXtrncKMwuCPhGTKCtz1ItRxSDJfImoFw1vRhcUBpP7zlgpxp8Pv24KpJX///
IUHUvPBxQzSjA9kV30bis6SAAo2mwlINLsWu6y/cXSBkek6bx7JII2r2GgdSjSyF7ILeJWgcYuQ2
PRvzD4u/3jbHpycIOKa0wy7MQB+UL9jZ6PhOzF9xLSzybynrUBE+ZqPGLir3l2K3cR3DCZYmO6+h
9ZYZO7P4OY5o4wBOyeACZe6+7HQP1p87/V/0danpO/ZYhPBKK4tmo0ggdB83JDiCzuN422ifF9KO
Lws5Zp2PW+6uys68fp/KN1y1WMW3klevnps/+JCDb8PHcHrvm/LggGnMt2fNlz93g7947HLaN01u
YnNAV+H1pDrWOjZe1chXc36IC8OgLRFgpTxPYVnFTemXsZeFm3L3X2x1fW8ObS9W92CDC6qd1zgz
dJn182TxFzmdqCGwESwLO9dTu/f9M1Qf7lzSJrdXWmUVOaDF2FdzPcJxG4gSQ7Kwy3XyiKqhpYgO
eg/AgQA2Ic1v3GokJjDQtyf9eUz7oRTToB8ivceH7Jz3oDuy8QLZfuu8ZGjdXel/bZwtsA0EgRTU
9bz6AFPU8EX3p/vbg5xWb2vyhWJRZahe1TkMoCdsyDy8W9n7ZCQ21zz7qIa+Gu2jn/NuHHLTwU5M
zPclz76uRhdbLteUEorsI5PCgdbX6/3rDsACXGI2azNGa1CLB19k0yGji/tye41VP0MKV272FbU6
5O0uSDvIvZEnPwMe3OmsL7c/oHDP4PrhD3aas572VjDSsxvw+d7mqRGTwdc1mKlGv/7/w+ieTYLr
pVh+HkCAnKHTtC11zxuqFZBCthy8AqTrODMW878uiWkfRkOAO+VtqUwG53V9utjWEGDDHEBMaZL6
j1PqtF5VU5cCN5vSjuQuxnbrxyF7tK3lZUiTJQ03Oo0UsSa127rusKZOb96v9XpYxXiaKNEcKxSL
KgP0vJCVdgqw2zkXFd7c3PDP0Afb3FFG6JXrGvZN7rMzHgfyOLCg1WeZlo5ZQBFNMkIPhMP9Yts2
zhZgXJgWdJharumcHMPYpC/j/EUQx5fGqrMUd0dVzsaYC+OR2tCtvh2rqulLsTp5aGay29EBEfO0
y+0yLga+I6OO8lu1rlKwoi/W5uXksfPA/wSzuUOnQHJ74oqdShbEBA03X/i8ZDgW/QnbMBkAuDcH
EG0Mu4m5UeCIbVEri2PWPDRdHsBCxUgOg78eV+2bp8r4UtC2/QKirQXnXbHMHppXWhH7jLJ4rmi4
qfj/iyJuMi3h4kKGntHI9zR39I6S37cXQDF5GaAHsL0IVmt2DkFKjt1kHoFfTwroD28bXtpsB46e
mIoPzsEDd7RRiENYhnGR6mo/hWPKHLJh1huugKjmGc1pd0Y7l1Fg8LdtU5c2WKu3XT8rCD13zI2D
7zUEKvNC4/aqeUvxmrudMPnYYt5lCOYaEVa7rN7WeOj8RSwHvoS5EwJr6tKMRflanNtK8KhhgU5I
VzV/aYudmoWZ1IBtXHTeerYXN5PubVI1tFQVh3DIFH6I3TsPLpDXmKI2D3Scw4r9Vcbo0Tals9lb
OESTIhKXclzQRb1bN1FowPDS9toYWelaKXYRwZtz3dIE5CzfDC0SW2EaGZw32b1w3Q6zD5p/zKk9
tu7GU6WMyWstYjs2gdED0zjVkzja6ZfbUaSwuIzHG4cAfG8dPCW3oK3opmNk+sOz1TdP1qIDLKns
IkUqMRjDA0SVn0ePTMnAcadJOrBC3f4Figwp6yyOlpkLWhVwyJ60cZ+bdVzOEBwRWTZqzgyqH3D9
/4diOM9WcAQPJrKkN98PA8iAwQeqqw1UKyDF6pKLyV278FrHd/fZnH9ZMu+wmuPjmDW7bSaSYnbF
o3CPHgTngG7tpKX/Vg7bD+hKvT266gdI+ys4pBtoNMCFwD6ER/+yjcySJ32JAtAWteYjqiWQQrev
RGEGHqw0D17Sk2LnU113gGJoGa5XUVwKNmSh5wA3XUY5PxSNTv9JNbS0vVpjQPp0DOgZzATHOj/b
tbmtlJcRemxgmfDWoHkwB3vZdWs5n7028DQOo5q3FLFoXfdmO8VdE7TdvwQ1pG4z4m6S4XB8mSrO
sQL4RzfTM//v9gMMQ5W94/kmnAiGv/6mD8FqLCCdy6rQOcydE1ccQN1V5+kqs0ihajct7Sz08x38
nL/iSfKFgu9sm4O7UowuDm+NNYCy8NJW1/aA9mkN1mBbfSrj8qAo2pmhG8Am6LFrlnZXBLqHTkX0
u1JgsrDqsgVUBOeudJMmCHerHexBYHhqGNGcihVml5F5kCHLaEUmBChjuLFxYmNKt1ld1lss7dZs
7R6xb5dj4nnIkFy3L6lmfX0+/OCH/QrCQ9PCgpKpf/edro+63t6kE+n4MvFbk6YCFKTiqkOdvhKz
fezL8rnaeqB0rnvth7kb1eBAJxb+0vpdRNMw7qpGY3HFdi0j8ioLN82NC3+xwbphTv84CHwvWLYg
imAXKUKncqnt0vevO50dw/y7YOtNswzKA1/zYjq2i22u+qdBr9o6DsntDVTlKdIGmpZTLsTgugdu
tTuRtifLmPfbhpaisxcpNWvfoWfQ5JxmaIy1LD3eHlqxkDIeL/SzPoMSFz3XyFnzmbhZBNK+22Mr
LCIj8vzO4YZP4H9VXZ4tK3imtS4sVdOWwhJCQyOOLzB21fwg7H5Op2jptm3KMr7JKOsxN9POOQCv
GRurtff4NnyQL0ObJh+6Dqmw6Nmo5iPoz3Zj/WObra9r8CHWA7+1Z3/BfjnhKpO20y5cN2ZXmVhN
uHRdCwp7cDzgCs8HZeG3bZOWdktn8bxscLCKodMnnWnFTTFoin2Vg0jRONVhY3b8enZ22OtcFHdD
nT8P5qo746p8WwpJt1wCe/Xg28zG6RaNA75WP0kxtIxnshkvQE4GqwhwTKT2hI4HneSramipkhX5
Ovm1gcQ607WJnAl3vCPbRA/u+DKnmgGkS2HRAXkEyMYCGqZPRBfuqnlLlazfe8S1Bnj3Va8uQGM3
8XSFpsJRZIozVvIcBeHVJEN+NoR/znn4ErBqi8IljHL9RR/iMsMr4Vhfc6Db/srAUuEP1bZN4b9H
8w8jA84L3CLxcFt55ffs2PJWzDD77chUWUWKzD7oyOT2WMusLM8Zmkv8vPgncKaNc5eik/PRTwML
62llXiym8JDno+bh8eoSf2G1YXApME30DRJiY+iKQhyOxjOAtziS17reRIUryiAmp+TTiKtj4yGE
JEZBwBY76GgmFVOX0UsUaoNjsw7Gg1nYX4o1uIc82JMnvoPaUuONqi9I26YDjkJKV+z2VlA923kf
WwB6QgxyBx0dTWX4Of+q48twJdzjjOC8RsXcGGNs9FPE/PCe2i8efSidJeltmlSzc98Xd16m2bFV
P+vqxR9CgTUGbqUrrMls3E/W/zi7kh67cV77iwR4kKet7+yqDJWk051sjHxJWrZlyZZn+de/c9+q
WildA14FKCC8MkVSFEWeEwP36aPTXYpwi0jWJt9wYvSnqVHHef5cKj9d8ssMDKcwAGDkRhJmsykj
323rEBWGARu/1lNKvPksi10zgNgNw5GJj4oRn1fyPC8va79+0d7043GIsC3a8GFfNBi2cDWOqTlJ
14qdg02kDZu+DR+Ow6XLW39AGzVQg6f5K2aNU8TNzt9wg7eX/gdQmXR4vHYL7GXokzNbum9gVv24
Ryt/AJThuZ2wQGErl14fBMBFY1Gf94k2nBef0eIiCoWTtcPo73BYhq1mrvv5/2fQ/ANGzC/7op4m
lES8QJ872v2Oq+WvMi9L/A65sCg+OcTZqXzDWTGUHiRJE9JLFIkfFR/8dPLcr/tUZDiqdllZVvOK
2/rgn7Wn0rDeNSjmh4nho3jamVVTU/+Ci+nFr+OsYlskhDZzNHyU5cM6lVFFniNSTDfVkvLCeL6R
CN+t462tNd3UYR3nsSbPYgZ4G6CkeKPzw8y5c/Li6dPgoXFpn/INr23aUbahz8gzrYZvUzf8zJOt
F8i305HQbFSqxMzdiUP53f0K4jWH1o1Ozjwdd63cRBRLmqkLZO/BbMRTEGausxHX32Y380OzTSmp
QhY3EwS39aH6kpyrMznQL2WTso/TRV6ajfPPYkAmZJgWzoohgok8x6VTH1VZYcBIubvobPARhsMC
1z8K6HCPO10C5IF3aIc6OdNW3f7tWB/Ghsv6Vd+qOl/opfIwjZO879pTJZtD2exqSUCm/d/cQLQr
2kL1TC9AaHMunlMCz391+302b7Yp8coXVA0LXDdmVzdhxxwXlMdGaUmk/kAR8+dZBjRUOEq6ocxK
TCAeFetk5raF+hZq2rxTaAE9sHUeszlvnRPtdXIh8eaIhM2sDIcuY4iqOax3iZvv7gDIOzcnuxDE
ffBo/XdfKt2uIi5hVT6ocoYgugSCZCteLh9rzxIxzEameNBNFHhYe0mnLAwTUDXLK5fNvohhdjJF
btH2g4uKXNwB5nSIjiSKdoq+O8qrZLaZ3HaqRk6eweWVgW44K4rfj3Vi2U8TY4wqpD1uh6suZvsP
CZvBdFuQLXO1Cb///dWyi2jIKy2b/Fn1P1GNv6zJvuoniD/+KxmTFWQdE5c853z4H10wLEIomw77
dOL9V3juDq1YKkmevWGpXtbQ5YeIrVvVVZtSjMO3DVEk9wviX4bVPdRzfuriXayP8B/DOZuwretp
gOhwxE2k+V/sVhunlsV1zGalXqsAwFMJ5kJAo3Eq8KqaOk0SfwjDed/DR2hSVlI3lLLjbf7czfJW
J1kZAwbC3wK6sn2AkShHqN2uRYh8aurpKWj9zAvcX6u/VbW0iTcc1KmFHhtW58+D16fSqVJN6zPR
Oy3SJMV0krynJVi7nwuZDCkJgGGr+uNja7ct3XDSZgGwKKkxz0j0cGDsd8eaX8vK/3ks3WLtJsBY
M0ZLmQ9IQ6qEgypaVN7wtVrQ//pYvG3xhqsGdRPMgYrz56KOeRq04YuYMFntC/X58Q/Y1m94K7r0
lO9WHnkepYcR/OIniYstCAFLmmM2LUkM9mvuU5QQ5ubrWpa3dQEAYKT/pzQ571q+2bhU16rHzYoi
lOX1JZ/XD2u+NXB1P5TfuESYnUsDRn2aYUYBxMegDyUkQ7PhwfOH8+y/Qx38pezCz+W0C9Ta/xNd
zK2RtRUyf6b5cBYuv3F+VuFWDdxiRia4mACoUzXVaJ9e2uGzU/qfI91nUucb9Ueb+PvfX52DI9Jl
UgwouPTj9JmSAAP+7NuUxxvnlU284cEhWo9ZidU+10BeS/S/zqjed97WAJnFSgPjqJ2pK1HTgYtV
Ex3TJVBPRNbvCzCs8mpLQbbfMN3Y6X2/KZAyj8wnB0HbPi27iZ8WCtoGwJB/2+cNhjO3/pQAoTH0
L2tB0l4232fGf+4QHVOz9SVyk1iieSG5Bb068tF9z+Zp47by5vZCtLG9ZR0X81wV+S3xxkvDYkAc
itMQbVnPmxEO4o39FVE7La3gKqO1e0oq+TzrreK1TbSxrROdqgoAqiJriv4pKF2Mam8Rw75pMVi1
sZV+XrmBF2HVxQJGr67mKZnrI5mjS+2yPVUp/IaRTi0APM79LhCZPzZOSsL6Xc52AVjHMOP/hoR5
8AaQS0wSSJXxGRXTa7jsSqQg+l7QexVtPHBieCsdZeaAXcWdytSJ/xfSPTRnEG7kUZPS0+SVocik
/7vQOuWiSTvwVDz2ojcLU5B+3+1XS68JJ7XwwzbLgY8WaNWkudBnPblHIlFzRAVs44cslmm2wUTo
X8RRha2NK/lZ1gnDuD/dyElssu9/f/URFcOofORha4PpHzwTnHnubmThb8POQz+GryJv4i0yZ571
85hOyHh0K4+RHlLOPtVxddDTBa8sh1JupSiW2GO2xrShGAGLOctMqhfZP3ntS7drhB3fYnhw4+Ry
GYJCAf2jA43seGjXLShS2w4YjquAhBIKhlX7XZsuSt8k2/WUGFOzN2ZmNQpTBCHNC54afsGg80HX
L92w54SCeMN3uyKqARoBu2xIfUHExCjRRjCzBEwTrwrY831OczgurZtfI3uZCFhmkv6M6vJj37Uo
3WyRWTpHOmOZtxkdwwuetT8vU7ARdGyijfypWaqxKiqsfUbz6q+64/01qtr878cLt9i4if8jE0V0
fg860lG3aK0+TKo7srH8tE+84bO+LDtXxCK/uX11yslyLWty026xEW1sqzfO2J4Rt5kDmd+6djrQ
pbhOiqXblSeb2RheCmZSbyXl2mZD7ZwCL7m0tP2Lor+lGIqN1Mn2BYa31rPDu8RJ2ixZxgGUeFOB
x9rmcySWXbX8mJrdM6wFDoFoIpEFZXCboviyBJ8fb67FMk0woJDVIHwBZEbmRM2ayrniB47+pY1T
yqIZs3vG9zyXywl23wXjs5I/XaQg7roF8GuTbhy2TSLEOkS+yNxO/M6H6Fu3Nr9QYN5wWpv4+99f
HYP52vTj6kVthpemI1DPDnk0nIZ9JRHs6X1HXolvUVrM29CR2aj9U8fcswiinWo3PHaJpqIZOYKw
M/iYRoguNB4/Um94eWwzFpcyIYAq1vZi7XCIF1N0HFvnjKq9vziHcotzy6Z5w2cbUeu+GhESVrTP
sU4fq6k9SrUFMmlbv+GvtPTZgIEExMvYKVORF8eu1t9iIQ5JXJ0e6+h+3v1RXIip2VEDnKFqGfsE
OhrcVPGfEijOXfJ3631xi2zl8vj4ZyyfYnbXVAmoBgClg9AjPmDciAG67t+Vqu911J33/cI9031l
pir32ra7H7s8eY9Hjblv0kF9pcOuxyYo6v5lr+QLjEYNzLkfjeFwJgDdIl27sXRLbDOJAoM8j8J+
9tpMk/c5LU6ts1VSsEk2fJdjb3mS4FAJ3I+49xx7IjbsxibZcF3dF2z21lplsfw8o99oCregpy1O
ZTbNdGMel5WAqbiCnPpweSpldaSVtxEUbOJNnwXD05KrGXfNwgcQOgAb+88Rnfs+XefQ++exMb6t
Hd/sV/DXNmjjCZdmdy3TtsYhPm5hZ9o8yQgKRdGKMSSJyCamOAZeyyc8rP0TL8UxdnZBocZA7/mv
rXul19S9n/PMbfqLBAY1pl82Qr5NM0bePRSiDpJVdDdULRn7uyx8Kf+OixzN+4d9ujcCQVt6iefm
QmVT037W7tSnuWY/9sk2gkDckLLkXSyyXLDxuDirfysjd6vR9u1HZ+j9brOvYoyse/CCFUpkwEI+
ysY/DLRIASU6T3FaN+Sg3TB1cfsMV3LMwXr8+KPuivnzCPBNLkBsB6e0gMKo/LiK8x2pTcgPTXny
WLBz173/fhiPVgBU9wz0O4qdQiWPPdcbgejtNg8ozXBoVrokAjGgyArHfS4lttv90A3zoYPCIl0f
wtI5de5ymMGhUwPNGxyWx8eKezuU+H+AAzHMs7Zrl9/mMAaHTv7//QdsGTbEW1zF7LvxGGiyl/u+
hGI4hgNOfa439uPtU983e25I4ky5Ey/5LSDjuS1/NDRIPZw8YTSdFv0lEHrnNxjOGIWjTxagyGRu
OPkpepTaEwWh3MbBadkAs/WmBJQXbgN9fpvi9dy34jyGXsr5FnqVTUuGO84qQPdmNONCSafT7N7Q
jp2CZfdI2Q8B9NpoFxln7JtdOEow3efxeN8N75DT+7gY3/COt08L32zA8QGDu5QjbEixJW21e6t0
9QFgJCdHbk5j2HbBdO4qcEkTTPmtwKRoCQDbsK8Bwqg3wpPNDQz/7lC/0upegNY0TkdwWor49y7/
NXn8Wm8GBZBGDtM14zEQ4v20hBcx9Z8fi7fo3myyyZWmeYHLXzaLgr1UST4eGcYCjwWp4rRtk61x
QIuCzG4bxUjLClDY3WoR3GJ0vaqi3jAfy9FgdtrQtvX6xGtUJtSQSvQ3+WtGZ+8yzPo0JP/u09Nd
f69OPU+scRB1CEZO3x1JEZ5Cdz0O7AVwirsqZr7Ze6MYCAwwb4ONpu4Boe+LF9C/Hy/epvz7318t
fp18OXm9VLgd11/YCDZdAgrWjTBtE+7/VzgVSTQ4skOSXbcv0Uq7dNTD1kCzxW1NuCAipZqXDtZP
wV6pVu/vZIlSTquN+UObeMNt0Uaol6hrVbagF1IP7NLV4F92nA3LtIk30uCFdy7PZ6gmlBWob8Y0
J98J+7VrU80mnIV2o5c0iJqlFuCMplncD3teqGM0dP53S8exHb06gVq6+C/p/WjA8Ck3klOLSkyk
IJooVkcUVl7R+cCTY4kxb7VuqMQSzExSP+r2w6x6RIK2wc16pLI/TTlaEYCNjhmT5vJY8bZfuX/a
K2/iquRyyDuWqWb42RSgj1nYe9YtFx5vJdmWQ93k+aNMhfW97TVTzgvy6JR7NK3HJ97OtzD/oeuN
opztSwzXzWdv7gDcpLLV/S3ba9Xhqukd+2HjkcESGULjzFVEtcCAgYXW7T9hUmS62kUoAQM1/FY3
rlPMDoqVcc8JO1TgrXbRqjgsXx5vsc1KDcdF7xZQI91JZCGf1lNfgBYPfby4D65xcdr1E2YvjpO7
wRI5bZXJKER8kACFLtIoUMfH4i26N/txEh8vUz76vFFUudfilsBd3HQZnK0dsJiOiSfUarLWoKJU
WVKKw0jb6+qRL8PipH5Yft33CfeffuVnyZg4PQbEVdYr3Jdof1mHbk87fOybWEIj2MfFyh2828V1
mDKgZhz8ttoX4oL7lrxaN66mRbVGMJ5g8Y+5Ox6pMz73TbORsdl21nBaVSZ4ILmXDkTcvPQalwl/
2JzQsBh+YLgs6tyeE4eeyNaxer+W4r03O1nAd40hQO+G304irpe50PCrufMPuomHowuq9o1MxLZ4
w2vr4c77znHcivZrNPyr2y/j9OuxLVpEm9hBJRhZIk0gep71FYDTx6KZnibmbOR+Fm8yqf68vi69
Sk4sGzrvR94uHS64HgUAOGKCHjDB+/grLMeKCSZUjo3fzUCuzlr5gQOjtiyOkf9u6H661U/f2+o7
tunK8FspczHGE+y/ADUZLbqzS+YTgE4Pjz/CYv9mb1WFicJopKiN6rV4j360L3Xd7st7zN6qKizn
gigcK0FDP+XO+j2YorQd6EbUsSnG8NwC1HBONKFbYAXOblUkx5yR61RvkUnYjMjwXVX00lnmCvFy
QQN8IFIef6DFp77Yhe8W+2aXVelN1arZPfIgaK6Ruo7zzozTbK7ifRCA8I+yTND+5CfiVlfzwRXB
+bHNWDRv9ld10m86B33qWcLEoSqDlK3DEybM922s2WMlKtDdylqybNLdp4FVx9BNvnTVVlyzbKzZ
ZSX0EBHJcQkqRpWW0zfX+xDLb2Dk2Rc3zT4r7qErwbvnaVGJ4kWgD5MmqdzkirMp//73V+chn3w1
gf6CZWVSHyMRnpZVn91pF2hf7JtAQ2RtQNDlI+nPpzVFInVcxVYDmm3lhsNy1/XXKoDoicfXpv1U
VfNZ+B8f26QljpnNVElNix4P4ri/0e5d19XhkQ+Ns3FHsQk3DtpxUXmTgKklCwgw9Nwxp+chJ58f
r9xmj8Y5K3tnplziDodo9r1SSYo3YJGWKr/19dbF3/IBZmeVOzfDkAw4qsZlPPh1/jLGycbyLbtq
dlX5TtS7IMFgWaT4kJ/0nW70TBpJxRkDgHwLwcL2M/dy1Suzr2vaekEzwXja/tLjtXSqKFgYt57Y
bAq6b84r8azQVYxuWnLr+1j9Zg4D0restoh4bNINn03WyoubIBSZImxNMfXwoyHh6bH52GTf//5q
5RiTnvF0pJqML/17dJs8N+6nfZINf9WLP7d92DbZUjeZo0AGord4u227aRyuoim0J4MZVS5Am2rg
2Ef3f/kWsLRNvOGvvROQZSpG5ExFDIoIplPP+5jH/UbiZxNveGxT9R0BcnWXtYU+jQv51sz/aF/v
q6KZDVWKrAUGJhaVyaD4lxXel3Wl4TEhQ3zcta9mX1WOZp5RAMowG4K8PHp5ADYBNWwc3hZzNNuq
ZMCl0wlceYiIKpAUktqZTkxLtlUgfVv5nvlgOoUA3Sg077K1bj4wDohpOX3TUbtRZXk7qffMl1EJ
ePm4XfouYzyL6uc6fCfpu7JDNec9mlM3UoS3lQRwnP/6LDIxcEOsBDFzVmnsNVmj2QaUn009hmcN
0xBSNDB36Lpp0p7mTz5652Janh7bztvifZPjLqhLP0bbEFK/Kj/wwjv6ok/BsbMvszTBoVqQj6Lu
5MI0a/oJnNu/y3ZKdb010fb25vpmX1uQgNsrcjQqyCAJldPHtXoR7cvSPHXLi65eHqvo7c31/8CJ
4g547vwVj1ddD2hoefarrTuJTbSxuWWiBxorhAblA+ffT0LvLEImjvsWbkRNzBD2RcnbLpPJfNCd
QjV56/HZtnAjYgJ5KgbkCRQvGnaWVXjg4VZWaRFtdrO5RRSus8Y1EFOb6ayL60CjfbHM7GCbau2z
wMUFVpbks9IA9eROsvGIdO+reaMDw+Sw85s+UBIo/1kS/2j7d3H5S5Fbob+H+V+0zcj45fGeWvzV
bGEj1eJzV6gu82qchsP8DjORhyUpvj0Wb1P+/WdfJR9a5zmPq7nLQlyS/S5MQ+/TY8m2hd9/8ZVk
LsM80DHi2DJc6uRczk8AEd8n2oi+ZUxHtrhVh4736buY1vhU1M4zw+v4Yd8PGG6qSqfHlQH5gR/9
lfufg/GHrDauOTa1GD4qUQqteAHRzMtI99R3N73sOjl8x/BRuQYtXzU0Xvgs9QYMZTUf6000+7dv
OZ7ZX5Z03exVIwyRFDJNUJKIaH0cmhoPeVsUWG8bo2ey1/GuAHhHB90I9J0sfXJT476CipcYt4+5
Voku72pvph+VVIdQfuf79O4lxtVDVdoDVyz0zuI2dcd/i95PK7Gmj23xTaWEnlmbX4o2GpXfF5kT
yiPV7mFtlz1mDtGGizoxGwKlcE9tmUtTUvbszEMSHjsfUFz7Vm+4qg90wYp5BcsK3h8EoIOddWtK
7U1PwuoNJ42kXNq2VkVWy+Wy9pjvCEDiJwfydd/SDU91I7RRhIuLKtboZKChSTGfeXws+m51f5wd
WLrhqaKNvTLpPXJbqZfeXyt6r0ipOBQTGk1+Pf6NN/019MwSPfcUDauuYtlIS5Uy2h51ozC5I0Va
hbt6BPEj9zztVZBvxNThvs2SazXSTxKtjgcfj5H7bMcszxdJvIJGwCU3Bxg6eG98Ynorj7Qpx3DZ
mhLNVjlGV4xO8TQWPvKlcsg/eqH4V69c7ckkoR7jdM05W0TbuPEVU0IHX6m/k7kUG3HhzVQYsg3n
rdgSVMMI7ZT8c1m86Pa5BmUjBgL88L3egqD37hb5hqWa88+qWReKMb7oigoXT1fNcSep/PW5D1bn
Vwe84HM4x+15VpP4O3Si4jI59fzXSILx49w4P+pwGg6lNwI+yik4Oyo0Id180FA9hcUSfixJoD4t
Ou43XNamEyMkrCQioTdEwbXtljMpfjjVkMYSFENOdXVBnNGRn4+dyxJ7zNK/LKYkWIhPbsn8NA4f
fHFxtxKE+/69pXEjNjQBy1utHOxrV3b0Petrz3kpZB1u3RIstm8W/z0ylj24EKKrLqfm0vuipMAT
cJFViq7+6MNmN7Jvi5LMZ4CxJxNphpVluqyTKI0ED7qTJAEb0mIm3laYsH2PcbSP6A1bfOWjFc2b
UHWtU9bQbBQ07eLy8ni7LXtivgj02vcjHaroCjwVdqTcjbN4XLeu5DbpRpSYSmeQbIzjKwPQxpcu
J7E6iDmut7jhbftgRIqYxxRsRy4gEuLiX1ny55yxn6TjHx8rx3KYmWPXvKykt8xtdJ15ew7irKDF
i+rkbxW7p5H0W3BZFt/+430ABJFlpZrk2kWtl7rM7Q6lLg8LUWh1Ib1/JRMQVXsQ3z/+LJtZGcf/
XEa1BwKk4CrkEp1gAd2BR3lzDuYxSAG9tOv6Cz4rw9/jmTe8c+b42inhvysmZHm+Cvz/Pf6K/y86
vhFOzIcDp6gFCiadeuK0ieJ0KoJ5PYzJzG60FPIZqE/OB28JCDp63DY4LOgUDVIa6OBz1DriJl38
p9x12r81JyuAR4p2zEis5SWkQfypWXXpH8Z43moDsviC+RhRdsvEEhEH16GWac7bD2Dp+vxYFW9e
2EPPnPFmzopGETePr9TpX0YcaX1DnlYvZ2njoudonPQzHcF37CYLOz7+SdvX3G3rVXoEs0TfPJ6J
0d1XYOyYHbrNCqTFqU1iBNhMD5I7TW75PITvfb0uKffZ+CGp+S54AyjMiBt8DcZOtgMa1RS9tng8
wwj41a/C6z7lGFeDWZHZW6q6yIT8HDVDSiXfSBxtujHSgNAt3CZpJ3IbW1pefNwmD25cJteFR1uH
qM2YjOiQhAHNe6fimTf8Vftfh+hT5V/d4S/h/9vQ52DaSCAtQej/07JXBqQJWMQVm6uMr1fhP9Gu
SVdxpf2/u7bAfKmY0CuOVy2FrjjygYKJfo6CjRLN22NRoWe+UXRiTHI+RuqpuLU356/qHB6nIJ1O
3tG5LnJjoy3+Zb5V9D26zht3qLI6HNXF6zHdGYstWEnLuWZWymkUNJxiVhgzDM4BhzGnHxdPHyOa
tu5GSHobsgRaMo5+WSWTSFiRXMUanBvxuxn/B9zYQ4U5MVn275JwPDVFGoqtUoVNYYZLe2G4BDhi
1FOVYw6x/eK1G85sMVSzZp5QGeA6kqun2G9eclelSC6PAHO89YqcHhurJQEwJ8MFSkN4ZyfxNVL1
aR2D68y8Q1zRp4kPzy1PeRhsJK62jzGce+4rQEQGRZ2B7vAcKCdlUjbpkuBg7HZhI2DnjWNfNWqW
TgPTZapKI84P8+jty1zMgnoToJ+qvRtu1L/j2IrWuUbzC5n/ebwPluhqFtXjqu5CGsOzR/ke78Cp
183puJ73CTeS+dnpIz6uiXqioBl5doP2fwVh7FTHcj4+/gXL5poF9VlOSZQHhOPYIVkrHKAu9qcw
UL/oWG48L1u8zJwNL31NE2+oMDnJhuskXRz99YZp2pRvOHAbD2HbofESA9anufrauT8aJ9mIpjbZ
/n+zFTYuqwymhmeARU5X1hyrDkw9aleHRuiZM+Is8BvQQGieLZThRh6kfVhurNymcMNhy0mHumce
zwK0DqkhI2QX3yQWbbhpHfSw9CLpMl5OVVp00W8AiG3NVb+tcNcsqQOMUyUhEHaywu3SHKlhi1Gk
qdy6972tFWDs/Xc/3WiUo2KszJbq0zq6Z7flG9HetnDDS8mCBkIn9LunKAB51qp6kXpjTdKEt1tb
avuJu/u+ynyGkkTeXOZFBiTIk3Sbg4yCc79JuvJ2FHDNJoSxFBp4pU6V9eWtL985Qh4d/beLZr/H
Uca2fMNPa7zyAv4AnHZsoCivtPlv0Y76uMbRFoW57QsMb6VL41aN8KpskuutEOLjSKY6bT2SMrfe
yqTfzoHcxMiknVJ18YIR96tiwKlGQ2FTlWlQRzeQHZ1w336sLNuvGO5bk3Zo9OxXWb7eAC+VOu4M
mOAvA1lSAkrdxz9i05fhyZPU4ImJ7wMm7ZeyvCbyK6mvLN74BMt+m3PfARhpxup+02v5BzpMaTj/
rsWPxyu3yTb82EFVCFSjuARMtEpD8rse/1qCvx/LtsQIk29h6hrBkrAuM1l8jNxsmve8K4euOeVd
Ayeh6v2lypxRYqAkOlVkq7v4/tl/VjRck10haJbQAaxRlQlR4okT9D+nHsQljv7ode+iTbRFm9YN
Dy6KLljdyq2ybg3xatgiIa8AYL3VBWX7CsN9O4DdRu3Y4WanvxfBc4n2ASAh0H/5/HHS/+zbXMN7
NUnCsqh5mQ2ywotw1zkYhw/mj4+l2xRkeO08T65HQnyBJ2WQVuRSt6I6ujT49Fi+zTQNh8XbQrG4
aumuvd+mUc9OnPkbscAScMwpb5+Cy0iOc53Ffnvo6Utd/66GOlXi3E7Xx6u3aMcc8C5BHrPGy1Rn
oEr+lJTsELkBCHy3rigW5ZhD3mE9qWjusLWlZGegZOORZUPtljgZ3f/+6uAN0Pi7+LQpMw+jPbOK
X7RMnsu1uOl23y3UNUe7MUo7qn4k4gmAf3/NAnjG0dD/fKx3m2Luf3+1fBTY6kmAoeqq1/r9ysT3
HAyFj0XbNGO4LEXXOC+SqswS6Tx5vndgDd6Uhuod8L42DNNmNYbHevUshgasSZlyx7SQ/WdMsFzd
wtkQb1OO4bJj0N8hNGH3mBb95jjJd5bQnfZueGuD7LZplSwzJtC7gUaIoMSVfBdqbOiaw91Op6H3
CqqftHcpfX7L2dYUj0Xl5nC3BFBeN9eyBkbY9G87rFfQ5J6KatdIPVZ+D0Gv7DFkS9OjDw1pR+4B
kHY+FX2RJp63kXdYdtQc8SZBA549KcqsiHEUDiVKVT7FdP1ji7fp5v73V4vPgzlWrYb0Tour9qcP
fvSP1OPnx9Jta7///ZV0rYt4HocEOcKU//KaCE/XHM93+4QbzsqmIa+1iHG+UlRA2kOrvj8WbIkC
5hR3KOOinhkyG1XMETCRANpNpTdcXFIO5zUK5enx79i0Y/gqSo8DWxNoR/RDumJqRa1bF33bJxi+
yhyuWROQCnmB+tqT4dARnZWBn4ZB8Ovx6i2W88c4t4d3nNFBpFm74sjBLTo1R2CkPhZuUY05zE1K
vPI3Q4f6ivwKAp0jaK03ophNsuGtVV70eUWnMiNqvtV8vfjdVrOVpdbr/kGjMJPFaeOxzHTRBGnd
45JTjRhLJInUX1uKfmDRJAXQ8wRPZ5rEpxHd25d9GjMcGewQmBKIFiQ8nrxOLnli+6B+QtdsIsOT
LLDVGDajor9mEqLDdotS17YZhgvPk1KYHrjfqfzhxNhwCYYtmC6beRrn7CRH3ZcNovIyq8MQhQdQ
916rme4LPoHhu4DqlbxxcRj2gp3nhF4msgs4COo2fFf7DYAAWlzY6ig5SM+/+W28YSSWsGB2jDWS
4DVXFyjQ6Sfps3PCPiBTOznD1pP63YveuLmZ3WJuu6JyxKP+2g1BWqiTcuaUBT+1ONebyLe2jzA8
GGN+fa7HkmcqGtFe1xyWuHwGQcQpbsN9u0vvP/3q3Koq2i/oykFXuRP7KeHemlZRvTWba7F6s2cM
43hLCIBdnuX6x7KU7/gqPj0OAjb133/x1bp7h7GZ4z39Og8/pPrQiuHEg/+puj2A++38+Ddsqzd8
duLB5IlIiKz2yIG04YeF73svdqnhs+PgcYGGVah9Hr63pSKXjrN9xWnXbOgqmVtUzMW6JQiFKUbl
nF0d9qFrjnK7eiVVgvpcxqfokHP+3o3rjUfW+G1/Mju5uho0bwPBVOJcXybJrgEPD6TMU+Du+F7x
5LItm7SES7OTCxmy6y05VE+XKOsG4K4WnB6bINqa97N4rTnSPS9aA/FWANFYL7/BWndGT9eHuv8l
im5fzmC2cE15GAM9pRNZghbJLm9OrrPFP2bTzv3vr/wKXXO+n5ctxwzFF2foD1NxS+gu4JrQNce5
owEkWJEP1XPvu1xrNDm7GxqxLdtw1b6KAERBa56x1ne/xFWkqsNEqgaUJapwt8ijLAHBbNvCuPgA
8Jfg/lQQBG4BUN2Af3Zokwcb+bglqplMGXVY+I6aV+CRe02a0AMd35H69zgB1GNjrsLmZsaR67qD
G2LwHTNtHsBx9Hjg07ve+zUDI20tXtphz9ho6JqdWijirIMKYaHM5Weq9JGuGNErAB583BWb/4+1
L2uSU+e2/EVESEKAeAVyqNmV5flF4RGEmARi0q/vlY7bHW4+Z+W91f1wHo7DJkHS3trD2mttsVUm
QJ7I4URvFVV7IabM768V1y+cpS22qoImmWjOTk5ws1tGfuinbt8t0ZVb5YJ72KpnjA1g5mHTwf9E
wxd/Bbpg9t6NyCdMfc0DXfqC85//ZcQrCuye4i0ugOLQTGtSV888eH594S+9/ubiLYt2bbwKltYx
dhzclAgQnXDWpIxdQ4Nfev2NMXds8cMGRDwYCYa8ouS7RsbPMSjP3xbzsM3lO7ku9Nx5Kjhoyc4f
ohS9s/T11bngIdgmWJ4ZCM20F4EGBoNFVentJ+FdOfGXFn5judoW04S0GRIR7ftx3rWKJFW3b9mV
bPHfIDC6hU8FaIIxObLhDpq8+2Y/HaGdtrOH4crjLyzMFkIFEjfHAMeEQwALIzUsMVdnZ/6AZv4R
im+RU9pfFQ01Xr3P6J6naidumjtQc+37Q5zVbwIr0C2CKoBWKTE9fqQIvjP/C8vBiH3NJVw48Fvk
1NzJEYochh2J0buiANVJvDyO5k0D3iHdDhqrIiiCGlWvW8o/FnTNKHmToiievLFUqeoQBGxnN187
BN7mvtIV2p2BqN9mT1ucVCeh/OGq5eyL35s52oMt540HcmOpXe9oDTlU8GWNxzieO6i+iWvy0xdM
dYuHkpPhTC1YllJUSTS/tAummKd0Xa9c4heMaQuKss56xENBAcnPehQo2Kv42iDapUef44a/rg5O
gq4D/wsCKfQ0UrM6tMb1NF7ZzgsHfTtn3ES6KVsObj4TDs9t8RIxeJnp2iTapXc/b8df7x5P7QKY
SEiPURHt1zw4tFdBORd2dIuCqqbJsRWh5TGfgh3Np2cNAESLgmlSd9fwCZcW5/xZf71+i6Jl3tSC
Hmk9Pi79U4tRQOBZs9dvpgv+nWxMFUWcVcZg4Lqbuvcxe+cgS9CdVQPpXT0cdQTq4CuO8tIubG5X
AKNKHa3gcKtHllbjdFP30+71b7j06I3NTpVH17yCzQbyyfgmM/WbRGdDuoVGWRrE/Vzj6PRld5yC
KDF8+uj85U3OhmzBUYtulAX4ih5H5x2YV2TrvBxeX5N/n0yyBUYFbWBFO2BNePRCp3RYPmM/RXPl
xS89fVOBivXcUuUUO3ojfzAlP9alTloLNSDVvC1aJduRYwHDcj4oWY+9Qk8MoyloSBzhJ64cmn8f
fLJFR00YAB7DEVu79l2eciHexW7Konm4HaWCOAr+E4Q/LP61S/HSmm3tuM6p6i3uLMjEfkNP65BH
5oMMw7RZrmXp/zYEsqVs0fkEYith2dH3eJsQFQWY58nf1m4iW6BUMOl19GNElp7h0YOUIvw2Rs3b
JsTIVi6jEgwQGurRY1j59kmPmLCamrepMIVkK4nB4rJAfZoDJVyRBIyne8j8vQTtSxsBqPm6xf07
3vTZlrZ/yT1S9U7L07Cz9zyt9vpAXpaU7+t9nEXv3/YrW1yHXBXJ7eqLP79Csyo7/8rwJ6rNr/7K
P+8cn22RHTS3Djrzvjy59okiU6ziVM3XOq6XFmoL7DDRYGpR/NcnsB0oFo7kZczOeYVM60+vL9Q/
bQGfcDbDv65N2bGQoaEiT8qNiS6bjNZX21znO+s/Mgs8+7xsfz3bV3IBWor/7z3Qu/8fH7DxF6rq
VDwNJj5F+bpzUt1X0bWc8dL2bi79ZoldCypt76RieD6donMj2uItwRwWZ3PRh4G2I5twdrh87FrI
MtNnqMVdMbJLb7656nM7wMf5njihw8LZo1IZLqDXD8ylR28SaWSLta7XCmceqnyTCtMY5H36qmrO
hcdv4R1hu7hhycv4VCg57GfoP9/MNNd7UfD2yq184chvYR6OiJYFGAv7c+T9ldzPtLsSvf2zAumz
LcQD8f8AhvpWnkxX6eKYL/mYp+M0DP2+N62QSdgHZNgNs3JXPubSem3st1/aunV5DBurR0gM2eBl
VmF+Y0LM47++4Zf8UHj+6b/MOBrKADPIRQxXWr33M3PQqYoTntCUZeuxmd9mEFtmfyZ5RyeGn/nv
n9l/xhTYlo0hr4TMhV2r+CS126F7UWbxvO5DGaVhIeSV97/0IxuDVp6OOLO9POVx6osv54Lbwg6S
9tnr+3Bppzc2bZuxDutwlKdJHLviqayO4fDu9UdfsoiNTdtVNY2T8EVRsIvid1Rdee6lo7PFflgx
tfNSc7zzXp38zB11CoDo/+vR2aJAJJwGZxQ/c24oD49F82Z3t2Xzp4FVAfgqvP/Bqby4OhvbjfRM
xkkW3mn5szrlXqdllIBAOvV3K2aT33Ywt7RB4GPvYlZid+tcZ5GZgJSWYGrvs3mlV3zEhbO5RX64
xY5mrHPv1KoinWy/b8y7aLk27nfheAYb8w3XtmB9IORJG08dW8eKPpvWMg6vLNClt99YrtcHBZMg
PzpN1KTdXB09tYAJJn+bi95CQJYxVkwhK/4fHKFLK7Mx3GnmiqH0HJ1WyApOLt+DkOKKu7nw6C0E
JM5jVRTnRRHKpdHMErdcEx+94Cm34A83lwJM/hILwrz1MBTlE4lmfk8G4BY1ldfiz0tfsMm+x0XV
QdtF0UlbSCLaMnXq5+v+8pLlbnEfDZ0LPmDIFX6tuzlnF9NxfVpS4BAOeUaveM8Lx3IL/4iCUAS2
Vt7J8hRiBCCFKsMrJdBLjz4v2V9XOssN0D3j/3n0ObAtr8SHl1Z9Y6xdDKEuuS71l5AEBUk5XQR7
iIM6fpPIvc+24A8VxD7rRyVOYxmnIYoCun7jqmxu2Fn7bh7mCdFb49IyyHd+t0KF+JofvrQyG2MV
kR/bEoWsU8emGwEFlJz4b1v0LfwjYnUshxgesqA2LbkFXfebiiU+2wI+9LqgnhEv8oQavPfpfJdE
tzmp6bUa2YWjuMV7LHk3+00u5X+d8v/OUbz06M39WvEpnHM3yxMxVWq8NlsUwwRSm73uBS64Mf/8
s38ZUdN3YT6h5HyKe8z1Ar4pXHHH9Bd1NfS+kE5sER8I4r1aSRmelKR+1sV9A70rA5Tx2BTJKKAv
FJZaX/mcS6u1MVwyFiBK8SZ6GrpyeNQCRBBri1SmaZf1yijYpZ/YXLRdE62gumvD0yKtdygVuPEj
Eeh33PTX+DovGNkWA5KXixxF3YWnQiyiSPypNrBhO9c3r2/6pU/YGLGNHTp2s+SnzndZROiO+WFi
xZuYJnz2H8gPr1G5nPPgFBZxSodnZNr3cc+zctBJ6I+nN33EFv4xLiC9szrmJ266vWvt49rJQ+3y
j68//oJhbCEgoBKJecSxRhhNSrymuClLu2NCHzStrpStLljGFgYyoKjudfMSnOKu8PpkJVV+zGM6
HEg/RbdBZ/THjrDqbRHclmFHWoyJccX5qSBWJoXExCu4CL6uTLq3haBbgh3UzoayYiE/+eN4NPNZ
NW98BGnGlQ2/YBVsY9tMFMNcrgLEjBOZd5ors5fSPr9tuzdWDT0jLdq1CE5gxjrw4mch/Pdipgny
vivX2wWj2+JCSjOOjHZY/7mbxK+KlHRXzM2ap/5QmSulmz9r8Y9q5ZZgh0009ywZoaubDyqNyEuk
3nujS8D6a/w188fb0H6pBMb3TJjUelf5XztvN7M17df1YBnLLF/uyNjugjxKc+4SlT+MwTXy1z94
jH+83xZiAj0/1cKu5ClY2S+0fL5SUdwPrt2VIP3X9XhzJvpIZ9N8JL7Y5WhWpt7iJ2Bpymbf/9CF
4ib2xEMd+PvX9/3fYwxQwRL/9wUIfsDaDo5233w6dyZrl6I9+NW8/h5i3/viGc1xSxWV93kBW/UN
aPLVg0R5+dpQwKUofItcKZBy2sVVbM+Jof2YlL3fRuYpXp0EiVrMlAp7KBrHHdOJ4sGwdru86uLu
h2glWHlTgS5N16YzaxiAZIDB6fyK8sDFVzu7xr9ig6ioOsbhNr7mYOOkQ3MifEm7aN5zFewDG2YB
q1MvXj66qUrrftnJ9hof1QVb38JhxiVi42Tr6jsinWNXY/5OzOJaU+LSw89//td3GeeQGFpc1yAA
jUDSjs+gAPDTpbgCfbzg2LeYGE6EhAyBZ/IEF9Sj5vMX5smbuiGJDPqskeKKS7n0IRuntXZEhbUn
wRE4hlFYPZhpwQg2JM1sYL+9bh8XvNYfPqy/1mqsSW27qIBDIfyz7PYkvuXxlTDkD9ruX95gE4e0
c1B2ZJiXPOmrNpmbJQm/Tf0dq39xG92Ofpl49a7wbyh5X7L3fvm9tM1OkCp15FBok+r+WORp41EU
PL7Za+30C6v6H9CaDpPB7dLjrVT/g8yoZ+VvPHlbriHoxFelUxhXS4y1h6bz0mm+JmFz6bXPh/Gv
nVqqmrejE+RMRhN/ty3qS21t1+T1c/DHH/5jr7Y8Q303gbdNCYrHx/Qk8vdBjYt+DnerAYFMTH54
/ryfbXVHfMyytgL9bl27G2hApmys74RqcN/Edys1J9aqKy7q0jefT+1f30wcz13OgJnGPb2gcjSA
4qx46g1641fO6KVfOP/5X7/AYtYooMfBqhh5pvhO17Zk6cTlcu1IXLqAtqicxQSyaQaJb6COeyop
avT+qF1TYcRBCLIcdd9CUDBU8a5d5Zh6ELJ+fVMvfdzGf3gNglwPzVksX8geeEdui/zT64+++Fmb
OoToW8/zJQR1ExJhgEOxpUoCblPCKMiv52fohLzooPZT1d3kVXXlOr/0RRuPoko/CLUCcXMSj6V8
j2jUfI1yj145Df+mAfT/g+IoEIVrC2/1sGJzfiaWh5DTF8JeOuLDBlD58+K7IMQMZJ5MjO1eX8t/
++D/ID4q1egHQ0d7cJN1OU+i1R/2rR1MBuLea83WP2nAf9o33SoK+KCjG4lj+JEIsOLYealPvbTJ
gS2ZQA1Q9wmfdkYsBzW/iOo9jzHVCbV59qvlH+PYJKba+8WxCz8o/wjhhgS1lQVSg3lKi3evL8O/
95ZuQUI1Gqq0rgje0NLoc1vK/VJePa4x7Plfn7/xJCuOK1iFZzzcxO+a9cUW4InVTz7Woe8e2HSK
ilMDaR7+oS+HxPgsicsfPf8s5lsSAA9Fh31RfXz9Q8/x1b/eZeNzYtpW0bSseJfWNVkVyWTO04BW
YAa84s0vnahNKmV66le8Pv/COtbJDJkBnyStumKEl95/41b6xsBwxh5GYt3yMrA7n7O0LUeA+a+J
0F6ITekWQpT7xvYOzHRnwgqoYEATJ8/blOIOisYSFZN1P7U/K4gLrsuczu1tdHUk8NLabVyMaxWL
nCPojDb1PgfdfrAkZvr5+tZfOONb3iWjm5lYW8/gdp/8Ga32VcR+Uhf6GlXMpR/YpDtFWVfRwiLM
wPZR/qUk0IGINMgz3/b6mxikwLyXj8gJT6eDScJlzFhwDZIGscZLL38+cH9dxryB1pQ3Y0B4JmLu
LMkw7+VWAnmuHI2dWPVzf6d7tXa9fRlA9bxWvNqPxnGx4O8E1IDDW/5ixpCmEFnUK0vIL7WCyZ0+
SA44daEOnd9Rqz6jvzOH4xe55K1fJB2QG1F8GItgyYPEBXUxuHQO49I+dEvl6vY2X+UQtWmuaRPk
aRUbA05pY7y6LLIQXF3Rp2EiKIQljlcDkAdRXJXFkLQxE0GRlXRmxYPvUPXrEzQIYzSYdYXU7pe3
2HK9Z5YuvT7EY9HyErMw86LiLF66GtXTJqLgMz7/z/BYs5Hle8vb2HuqMBVOws/CH5vmhsxlOfZH
f5qhVKmom6dfC365/ADRaLmeOBsC8XukEooUIwi0GIQv+n7w5jzxG3A+7zCLg2YuB+WYwUimUOu+
0Wb178bV44W+IwZUAy7rCC1RpAbDFPmpgUpVeaYJH/1vNMD1AneGETBx6GJntUsY7yMdpTX11/gQ
9OBm0/vz5V2nVMHXr0m7jtPHyMQd0uBREPnoujbOWRJa0rCbYpyn8sDWGo2CUFSr7pJSIGx6aM3K
4nu/DiD0kHUeG9d0bmhcjcka8Xr54rwZwUkS9JD/uPErO8n7uhgj9bWUiMz9RMk6L+r9gEwaqT6B
1NZwVAalmw9lZ0r6iYZ9i7QbgicEFEuVkuOBLG03gl5yqpo2Dfo+BIqlw3Ea8gT1jk6kFBOI3te5
pwrkF5j1zUH15QeWrb/jqPTKCiwDpuv248TO6ikBb4MJXE5+OD00aBDV1tu19TpVH4FiNVCER9/R
Id6wnT55QOTS+ViWLMw/A6lLtMlsFVbeu4nSiJ66HKIa+zLwg2+i5xzHvmQFWEk6tp6h8aYQWt9V
OVISDHoKiin28+QwKGJbr7S3oB3xyWH0ex2din6cvC91UTKd8nlW/F0F3imPZxYCD+UpzMeO3mkz
gHEiAWMrcx+AwVTyTkIZQ//oY6+cPjgoj4Z4c1kY8EN45Wqmm1E4CcBvT3qxosHRh12YmiVfqncD
cYHZOx018uhBuHs5VkGorEpY7Y3mNIAvMPpdxhIMT+cEuCX3XeSLmiYGdDrudoXYGEhAQEgMS3sG
SCae3o9BND/ZItS3mOEMgc1qS+N+ebEidcrKfGKfyUA9DfLEaQ4+1lEQV99lHOQlJvunbiL5ERr0
sgJ8aIZ3SScmQHmZdA1R804NOu8TcGCKs94shAlVYiKyTJ9CzatuyQC9rGJItlXgl3vwdUWH4zpP
86kLUOr/WfNelae5pnrIdOcivpeDLYpbKUrNb1TpeQ2EDpQ3/tBd5AVHY7tyfl9NcdgeqiGuPbsL
Ym+qT3kR0ubLLNg43oQFpNoPqmtqFNGmzi4C3I2AVjPS6Z3u+77NZjCkQs1E593jahoCZYB6bPZL
rBT83uJ0vgaJGD1HPwSVz0EaSmsgjk9nrb/wA1hLGF2Ttawj/rJC7xwqXajL9utxaKA0vecsqKsP
BF/V7cAuLpcpC9CytQgqRe5AsGnCvP3pN4snnheQ5bBnE6yT+SIFNgpDo4NfZHasnJA7Y/1zAZOa
qp6gEaonewOqIF2ypNJzLvfUeSx6Bz7/2EMTC3LXxa0u/aJlCQHom/FEgOjUu58afzS/mZ2CaUKi
7HkeyLpcmFmIw7snaZn9HJYoUY6JMb6Ob8ngkD2g/j8/gSUB1pa0UQ/ve3CYnG27w9DBnZfZFLkQ
1eKGe/n8MGvP639jg711SihDXgXKnrodEFJORdSBjTbuW0MgMhtAyqC6B/izKYs9FWsX+wcZRpK8
AxcaU2AQApkKJuBzXq4Y8YmwLRBWQA7SHRbpsQcw5FfguwmZbnoCaACEYXZkbRa/SZciDvAvZcyK
dk6r3FD5MvQWlCNQnHQRS+cYhRdkZzMtAyiitmUv5C3QWfkgE21Bw7Hj3lL5Q6p8u9IbaSbUsHhd
eP6eiMkuNzUnepJZqME6fIApy3hK4qWZhNnPY+6KByjm2FQSTV7C3l9vPbIEQAWJIqDvS1xnHDxy
UxH2yXkac33GMbTmmcZ9nj+aPOTyCFgg+FcDrQbM8qmhVA+TbB2GE11MKgptxZK0B2W4a1hajnJd
b3sZFOrWyIj6t40b8/oO+1qUzwuAzYGBXIFa7W/BI6v7vY5p6Wft3MHhJXMExGG6FmW0YGizmzFQ
70ADmPvHoaLj2j9zid4rSEoGUrwrolFOe1oiVPg+lq3NVWpDjTVL/dz5M0Q2Q8X0p8IZqZDeLuX6
HHrWlLsCkrkgysasvhDlkzFoQCe4ssoAGzTPVfDDDcPQ7tZQlvJ7w1evvgfnJONPda0XDe4P285Q
SIBQa1nuaJ23kC9SQe31t2acUFdKcjX75hsRIdVLKj2dh33GCq9BLEKroeo/aCgZddWuE74Kx8OU
S9ebHVyq6FOAhJvhNiJqmIq0tW2fNz/p4M9rZiZp7EcwhOBvJMUUVLRMqiDWXoNcEQURpD9t3cvP
0DXGvxnnAWFVgqijmMrMn/NiHHfa13PIdsoo38sGVEGrnwISy98668fRsR3GKqE8mh+K2nIq4bMr
nqukj/NmuifClci5Co8HHML1bm0VQA06L977dgYboVvE5LLJ8/i6HFhT8tXf5yFu1UPvd6wz+xiC
pxr07UKsYPb17Wjt58gRHjR4IW7Zd1HBp5YZIoJgupn8RpT1DV9rCEKntQslMtuxw6pgKaO4jlMS
FzYCnihfi4Iey7oIpczyold+Fjq7hk8NdMqmhEW5iW47PkTDu17JiCVTXUrQZ5vC1+rXMDg/WDMB
R1TeMwegzIOIQP8Upc4gcSnuMTwl5nJ3LrppfrQRRiTyXVMH60GC7PGRVdwuD4KAr5zuBYrK1ru3
QImyR9swMT0TiDp1DgppIO25aWUT1+N3cAQP024cRGtckouw9GnSdpBlMM9+LMCVmOpA5ewdJpiF
X+1txUCinaI/kfcf+h5R8NEMa3m/1KJiPO0RYrao6MCBsCBtoPI0HT1Y47DLAUHhwa7kFQ8/UvRY
pMQQ5Bi2Xhq0oNlc07boPJxR0RsxxJi+JoZ0mWZj0/dpRRmb3BGXg0GC2gaIb4IVV9vwCAWpoDeJ
LDRqZA6sl6DOt9xzQZR1A6K6EnM8RafarJgRGEZZEVe1/8ETOHHv+iEmiJdm1cAri3ltnNnVBNUv
XBcsbN3DyBHx3bGFow9gB9q7KMFJyIsZ1Y+6kSY1Tew1T9iTcv3BYK9Dt48bO4NhHABRep4sipsF
+9vyqI8+xMgRwx+Qzjb0I6K4MH9EqM3Vj77qZ+95WII6uqN+6CNZim0/zzdlJKK6THvq0DzI4GNL
GWH6T9Ims9M6c56utpC5OXgNpdAL7lfK3aMGOeGEkQ2GlsaTXyzCA8k5F25xuwA9FP8hjNZpuAtp
bBlcbdUjGUnHHIzOJKsw2wlNLjHxfnKnQUM30b3EpPeDgweMZfDR+BS9ryON8rgzsPlcjJBvsKOv
3od1hbv9xlWh1x4nH/EZ6uUQnfExDxnWYE+8URH4wMJ9uVYzGY5gP6bsHBVb/hK6qOrzPdIXznfM
eHY9VXM7kt9hBW/+HuH3XKDeROREvAwcEn3u34+VqvQuJGtUqixQYQf6uNxnqi2Bv+hIPqp0HJAt
k1sEpb1HE0aXKjwMUae727ytm/qp8MKKLVnIDPC8aRRHbfTdaY1p1zQ/k0zvceFJUh91M+QIIprJ
Z4NLhjpaNfQfSFPvSET0bA9e5Yj51ikPh7UZJTH3Y6nannbwTmM1QFyBVWxgdZHowgvKR00nEbwf
Wjnmn1tMwdubWkaD95WrRqCC4cVGoBvL58Yi+3NiHqrMG0BAMaVnkwnHdJEyLt6Dg5jqAs1ASe2x
19oUH0DAfa5ESJ/V+QPru7LIUYesC/Xir2HBfyMfQ0t4R2k3uCAN3VC6KluagaNCGo1x0CHOieyi
VhwqImyDWSmaV2YHqoHWPoD8VvXf4moRyJTi1l9YVq+eCj4EMY34ceY9mv2IXXQx771hmZeHZqnE
YG5sgysH9BAe9yv0JBVGtv15rr2dVG1UnUhL8hRhpq5T8Jt6IUT4pn7UVVKuawMDmqFu2vgPpMsH
RPtLvGhI4XaDD1G6OcpR6wEzUOe+5h14P7uspn1nvyGiG9ZpZ03lAwg4xBKxBoCHHTuyeima/rjE
kqFPmQcIKFVS6rqosnWCSiJJhqqu1/vcExPJPC3jCiljuVTjR15Zr/01gVk9/2URWVbf5nng4+e2
j7X9WE7Wtp+8gPj+bdRLAUb3GDhf/QTo3Wg+uKWLq30Oy+2X01gUlt/3xonJS9a6nKJfmL3tPg9V
4Xp+FnyR5V3uOjUrqHIg8PpOrHiG/te5HDvUBtZElLY35VpLNMVlQ/JeJk2h2IzeazSNyz60lvTN
rhyCcHyp2g7KXmlPGOvq+wnB5wRYsG385SZcCtyAN9A0K3UHfxNxFXdJV4xd+clJJkpvp/SolvZm
zdcwv/Wo9s2LclVX9bsYXSDvK5lHTMceBEaxxLNpDF/kLkJGDvxACScau8wtgyDdfVjXY2mPBCUB
kD5Ah8uR4MD7Urj4BmF31XiYYmgLexNHMwlsVli4n32kGPKxMZoY/Q2ScOWjsq7K2htgUWuB3GgE
kaEXjz996a/rnk5tiKCq8b1JpwMtoGa/kyPgQcg2JovkLhkIM+LTOgqWNJg5QH2y+crxLn2RzkVs
6yUpIoBVmjTm+PzhfMOr+R5R6XhvCVfdy8LUGD0Fmup858UV2kyZnkqUIfIJsIH3Xj+x9nZe5vIp
quZ+7znkSVQxOSSUjGGVKcXH6QOZrFl4YpH6ZQRQlv60dKKJMrLol6Aq7C0URzn7XChURpJc1mMW
ct7v2lLArAWfbXO/8Lay79qOA/qa1EPEzQjhDOEGla097cmvYmrXlSe5Z8ZkaVYW7AD3knJKSO3A
oDD7iAD9g1IVaSCPRlUnTtLMYUVvz8nUWKZqErENj64f4bVehhAnGqKuhHDGdxTnCFETXVFwCW7G
1uHKz2ZDBw3H4APql9LSMdJmJKJ9afYMmZCPuHVWwv/etaHXPBbxJFEhMDYCnhwnSC0y30FYW1RL
0jZ91J4JyttyZ0cZAH4i16qJP+gRSfXvzgfx2D4ya25+29nXUJghXhVEXxpGiHM7aRsZYX4O0D+N
FfDBBoB2mnEz3OrAwqHQKZlI0E4pSh/DUu7XxUGB5KRXR5d7HXCkT+lkCqhsAeqAuTkonJG2LMrq
JSgcTkfObZf00Lo9InVi63SrddP0yPHoNINLqdABKhl6aVCVqUXEbh1lQx0kwM5bl9UDH34E1Onh
EfxXqBvjoM23zCvDEApSpHsMS9QW6z4KLTvwwQ/YV4F2x5I/RQIayTsWqVjfq8AM+qZq/amT6RT6
ZZug2mPLHVCvMLZMlGsUQn1n6hT7GGJBUAERoVdB9m5RCJcq1KdAoe4SHjH4sN20IIT/WrUzNXds
LigmWSFe9gsjTFLv4T9DkdTBFOwX6AciCe/DUP3M/ab5isKaWu9n4uiMJAZXavgBRThUSMGiocbx
F5KFqvo2tgZybp22DRZuVp7ZzTGcZpuMKJPleRbmjR5vWDzZsrtVPeIGm65D0Hw3ziKguUW5cqmH
Q+ABG+xShbKO3/2MdWtQQJO47aV7IShFjPxdyITn9I03r2z4hqySUPsuaEKUtFLwygWw9EZNNP4d
QI8ntGinGN6kSpEqC5VbP4XD0A0vOh8dyXezC5vxZnVz0GWqDyCHvZvUxBaSdWzuigwswiiPZuOw
VOgDN9gepL605TOeNkiUCkUaBMsYsJcGcXTxsfpfnJ1Jc6TKloT/S68bMyAYF70hJykllaSSVIM2
WI3MBAQBBPHr+8tedauvqszu9r1bmSmI4Rx3P+6OiNotiwKtSG8t4iKxj6Mt6a72APDW+oT0ldJz
DtFUkHi+8yeX23Hnea0tg/06b7G6m4JmGa+l6/bLN/DKMRGERpUqeLwk8kF9z04Rc0yO2gb5TS0j
r352euDUL6G2S1fte11V871Tpby9vWicZTX7wjRLt48Ibhm+E9wl61PsGUlHPiSpL2+Iwl04/3Xs
RcmBQz1f5iORggSEHzxrxn7iL2p0hVJKhcOBqn60vEvf1d0FjqkXU942vcUFJRPS64JiT0SxmA1o
howid+cOA0YgnLX+TCAyK7oLOb0YSbhPFxuUN3JdrNyyBmhlOQZBxSukC9uKT5HoRHWqW7yiGa6M
GEHKFicY9WENeGUHT0+NfSjbrYSGnBjrsce1qBMTZkLguX29UmcDjW3DqNJjIzvu4zRNizvXzMl2
UxElmxANLJ1EfeChRuoKE7Mu+Z7Wsp7anaRHG0RGWHfo/CTM3FSHdlBh2uMQPnDY7MR2EUEyZ4s9
pc5S0raBMtwW0NA9GVlH6nOYMttKBsA6NukXgUaZYtUtxDZl3M/uiCCay2hbs2kGyLkxMonEYyJw
loaStHlZtYdc5db73Iw9uM6+zHW1DAcckIvAAc8bSnM1la30b6cxF8NDnehqjXAtLsNK85yTfrlr
BKO7t82Sdkm3n1xn871dDG9CLcmYlROJA+1UU7gnFzfASFGsFXM07dnTTf25dBGNvtS9yvPuOS3r
aR0zOsJqZvstFNC/rJ4bnME6gdsQ+p61PzWhITdGTNiwytFJ8NzyqnqjaqxiDEEPG+hEXe9jNLbK
u8cmNDCvxLR462Ndi0bf8DKCgBZzdrviNm7aKvlO27PSBBHGHK5PAcnI5XVlE9Fw/oc0RL9DV8eN
2Yskmtt1F4p6XL0diHvajZnVxt/ULqZY9MBFyST0VAbGPW73KaHc7m+C0qf5jkMaUyCYpk4/uNTr
03Vtm95/LI1KwyefzAuZ7IBN8nje9+RfxM8QH7U6un0ULVlXTcpMqDsV6fMdTrHRVVukoX+XjJRI
8zEaFpvsJ68ZRXBI0QKLx9pxVwaSC6diDDPjkmqLONtM2ZIHohR1/ae+ioX8YMJqKW47zH7TTxRf
9PG7FJwvv/Zm7YnqwFeG3o+0Wk2sTyD7qn/tNviau6FYSnlYyBzR5lDMZbC+zjPkRbtzSA/NP8xU
Fe6xqV17LxYnlhlFZg6fAGLxxeix+JI2mH8e+oYzHAjXeNPH0IvjoedgmtbT6rjBsQhzrdSXJSet
Y9zFk5nHg9tPW/ujV906+seiJl4mvRFzVBJXtmIQYORTPudp2p3mzc4BRVXE+XlY87pqfwX+UOvh
k+rcodoIzeiC6kUWYko/StH49a+2LMb0Z56IJf3aG3iHUyDiZniwvdnC18gmW3AKC04P7PaESJU9
L3UdgXHpZpm8oyZiV30pptCJdqpet+q5YsFGdAhxOzvPSzk1y3kyzKRQO/lpROoF1IlzVW5e7deM
MszMw6BI6OuBSismfybblkZu3xqf5uO6ofyPo2tHh03gZfj+ueF38Dbh3hSdnJNPBQAVdKDjxXm6
u9yuj1XMWr+H1DNaccNv4XJCblDP9xETLGI6uMEyL1k+RhEmqVyLdyy/uQHIbfT2LRStMHYvpScd
MrxX565tJnk/znp5vlx/eDpZex8TKt64XLRRwgqFEg6i7SqqZ0v9UNV4qWdlUaX1JR5paIMbQglr
dSMGKeTeH4Jl5456yy8lXDgg2at10g87IW3q3wFN9BsFH7BB8AiR5OWPyRylFv9Bnl5xO+T9grkE
RIbQP9ya22Dbr5cpPbKV+0IPv+uBRLufIOZbdOTMccRd7Ium++7yZ8zevuLN1/OT4i6KvpXWtsrD
K0YVySEWoszD0xb0lSWLrSvT4XUpdC3jE5PqGxpJU8ZgzuFcGHw768lxp10XAmbQPnsR5W2GDImI
5MwvMSZ9GQbMeuRuA8IYubOhd+EEPCeFFdFWdQgTbe7NCGCTrq/dgzeivNvPAylW+7Bdm/EetreX
N0W7xi6HCz1ycKyxmF0/OH04xCdbzbhXZpxOJtm1Y0QVXHhrABIsGfS4a/yhEcHJgxYUaImCxdSQ
XOMU2DTjwMFKjDmXdL4DWosM5VSbgD4GvtvOP7BmhH3JcMX0JURzoWXrn9yYlrnd+zbm5nr0cy/o
5SkuZdViFt5p0X5TGDUBIc86rPwDCzgamjvGT9L6MbFB39FtuEzEZZQwbQf2FKLvoTME+xmxeiJ/
SvuT941AoRQmlsNAUh6MTsGfmk0m78iQ0kFpKMG1o2OYvpymgNYAaLOAbF7cZNC7uelG2nZAKa3P
Fpar/1hUodbDHlnBPHwqq8IR1Y4U66Ex95Xrr3UB8LpYTirr1umGEiOa0nbd9xP/+BeWdK5sswp/
ynnPcII2V3lYlE5mIJK77Vhrm3B/jtsS/E/iWy1oFHrF9+9dErzCb2IF7MbXEpMLkpKsTLpohIpc
9RgfKmbZf/XtKIqEJSxEsO4v2RvDXgg3rcaTTFQBmpaybzIPmi44Oold+3NKM6a7I4jziHYxS4DM
hj0nQpU/gxun/TOkmyjhEjrT5vmtnOOou3byJQ9+Gc848klHIvLjnahjx0zHeeCK+9LW0ojz7IcR
afRrPsq5yEAWYu9GJ+D+N9VUMH2ZcyFXHzx3KYeTh/TZpRnoveUEt1OagyuVn1xTF279NWTGGt0G
yFu6M5HSJkQWUIjks28D3JSyVKSp8W4Bp0oWX90NStBUTYw33BgnWtQHQganBHUrYpwZEsq3GN9t
HAT601oDIV3JCsh/XybQrNXRBf29fD+bcAKi9GqtTUaRNFER4SPWmO/AAmTfUBCbyARXbb0k64PF
/7+5TqJc21u9rM2SIPvhj5WZHL2kn086iDvvkMxN+CVls3wsddEnt+U6yG+B8MJjVW5so0JBH2Yj
ffB4OyW6/bFFNLWHJZ3C7jEydSAOHZICeQAgL7oHLSM7D1lFi+7UOy6wqupQONItIrydHIXt8H2e
zpN/t6Uimb77rXG/uQido9syYfxmaOK/aG08QMZ/Foolb0RrfRSU9Vgl1J7CS0Zf4q3ZNB4c4UUR
03GvVQ16C38ZCjZzzMHmxYoGH7AiqiEjhHIfGVWW6ecWTURTXw8xHeyGAk7287fYa5ML5YZxme2P
bTUK5H4mn9D4q3mOvW7fmj62zWEbEOVda2ph+2FG9uEND4IRoy56dhkyS7izE9F3P2RR+HQYHgOj
8ZciGGwT7MTYNK1/8HUX923mRvNQPoVd7QjvlvR46ZWHOXLpiDj53DpeMz+vRwgkesNKTYd8oA7+
1gUtYMc1Nf1QfodPFITcunQztAswQcZ9bpMhGK+b0FITw1kwivhFBOmW3rsQzNuRVywTfJaXsG7J
/aoNbEcG+RWSkUYbFa07iECAxF0n3YTfPMzYiBS/J6qDPj4sUwfOdwODVjUvDtx0NR+gjO0479yo
Xm1xWt2gmQ2qlxFK4sltepE4TJSVWzinh75fk9we3THY1o/bzORfuU9HI6TYkZYizWXGlunM9AgZ
XCf1VdqRyMKUOUUdvEVO+yl2tU1XXXxIthTkZ7cOESQbW6sqpvqudYwcX2fHKev5MLhh1/sn5Ze0
fFf5plRcZU0yVeGStV4VOenVnJMs7hFvknqBfxXPbWvsgwNTk3xxKNvC/E7nazvHn4ZexEX50JZ9
53VXDpbhQtNsgeIeA9Hb/mMbF11sX7eOvegO2dKna9MQtuigRljuPMfmBQ4LQRGqOxMkAQILV3qj
lDskl9p5WtCUEu8hpUnIYJOreqALpLc8DIMR/pA1QxRIDxVP1ab8Z8vsvAyAwbnO+hQc5kh4/BL9
oO2348swWte7ybX2BdR7Oq7bh2ZYZPCN6XSPEa/xIunIDPPwPgbVkWppkxrXjMvLsnhUdChDgqiz
mQ0MGzoyIn5KN94u8P4QNuV5zR2BCNEN43Q8UPg4lcBzXCEoILtyDLvPfUTne2e9WWzlrh6NQuST
BmERJcdOdh18eQeT3mcBd8X6WWtRet+XIsWHgnHcNtlW0ELrOyzLyBHhq1eYrvgFKyrNfWhSCqds
Gom1uBXBFDkf01FM9geovqc/Fxc3n19VOvYBULOeXGrQxgRbvN9onJZdrQrj3MJtusUtf2wkfgQN
hMKVN6eg/TuPTNsxRkvQhu1rKnodXJOKl4R2n5fuAC0yBIw9o5Dt/fgR/VTSdyC/OlDu2c3rZntQ
8xD3r2D84fxoVNRO5EUVzfzcmdExP9e699RPgIILjNLyFKEjDK6sxe+knsX4SzfTZs7Cxl33vR7S
pIcO63yL5q2H/jXXTqo0ltNFVRvvWzx7hufauevUfClFv7mvK5Gl1QNeRm7OMETopQuio2DL12cX
aEhctTm1q911TVX2+DQ7ZeeHkGK6na9NKSrzQMREPZMcAixRfAqTMfZ/enk0Nzs+KhoIwNoWN7AH
J8oDvWbNhuX/HWdAGDcnZFc2vsJT0jY/xVi31FkzFFF/hoKK+0c+au4dvBr5SxIYVpP2L/zRK+Ul
VlElPmxj1dvkJHJamiO+yab5ZRunG64CnQzzj85tRYmGDyHJMUE7Jwtox97ZDnJefPRbkeP6YXAF
PENrcq6dtlbwz7XR4S40a27928UEZR/eRaJxfeph7EnKo95im0R7G5kmvl3U4PvJ0fD2XHCqucsJ
n/LhLjmCOacrVVnvHpHqxdZ2rWjSslzGMYyZP6U2fhnHyUQ6a908z39wyQB/jKvbhN8Gu872I7KM
YfupR+CGJZvjfDQJoyTgf/cRaqlw35HQIL5SU2zcSLHAIFIeTSwn9Agx+g1/Owyj07cvxJUAJe7t
IALnRdZyvBzbbpIOH2a4YnuyOVEM/Z4Aa8r5g8NnB7fw3aUADooKFejryei2+Q2oU4gnEwxFyRp3
Ecxd89BE9G2Vjm8h9gPJHB6L0P3RVlE5QvLbRfYZUc2BvWKHr8tn7wIU+TtFk5TsZwOetG+RXjlD
BoiJ6mtXk57W9mQn1qp+mtD1U8zEKmVKR5eoP0FnkCCOt11LwvbHaNjy8eECMsDvr2FUP3ohodDP
XZAuZr+ElTt/LfMhqX5KFFXRj83t8v6uH9SY38SbI+aniCEF96tNyexF9GkG79FyIOSHPKASegAJ
557VeRxzFUIWiWjH2NMlPMgVnnypPMjml0iVYXLapKox606L0OCwF2mygNvdbBubcpIXafq71dgI
ttkEByeu/bZJ/G99Maw0yO1EFcatX0JQKuRZwe1o1mD+VDRJsXEcy3jz946p4+qj6hJGBoCKOBL3
EwK0+vtadGHSHprRRN0LB2qBNWuv0/lcynQN7wanc9xXsBlItaDjzqY5u+Akw8Fp8ctCxpgMebTT
a7zoIBub2Sv2ywB+dOR214PaKQ2Tdm/GdVT3+sJfXZUas7yS8lP662f+6DZ5QDyxms/Kc/p53rVs
eOpSl5mgbd8Hzaivc8ADROep4yG7iEBgujuVxks17SRW/9uXsN+sfAVli/2HrrBdKbO8Z9l8zcst
Wp9Ha4hrOSTdakHP09xQyWXunCh7X3WquyvLmWe/OarX34xaUOVmshwZCclWUErvbh425dzZHjnI
19Elo73dsUvlVQ44UDyi8pPxszL0e/yE3AyfYYty9yr3ORuPZpmSbV8LRtyOXZ501cvi9ANqHJ0H
P4swzM9Yv3IKoWu7b2PvoSwbaZ/neXM3+oUt/Z7LuqYFL9kfD41BckoFesxT78M0lNc+IPAewbnT
EpcBZvtxIgvF3G7Ie+WN6JfFv+695HqEi2rqHfWLTer9SuvuVVmE3bJ3TBG+EaC8pGPz2lZUTC9p
bQRHjVe20aizIHeGoNkD3ifgEqAezfiI4GIOb8gxEvl8gEvqq/uihj+/t3YL/EexqUEiIVhbFVLv
NGI+tEhh4uNoXIb8U8C1bAPrSua9JFxy1LugYm75vKqQ0iITOYNwr+s2b8ucBS2jyt90IXXJsLXv
MsSVTEPsn2hLWLqMBiw5MkhvduP8Q1XEDfNdoMiznFE1YWaead+Dru4dPWfoI5bt3JW+XG8o6iPv
ABwUOudRLDK/2UJHUG36gGWMHBHPlNmtm2SGHBUkp0TIiIFhM8NYUd6v/c3qB/w3SY5AGxEhEosT
+BO+KisqdJafUtjNHxbIuDg+xG5soSdoQW1/k1+UiQEITTzLJ4PIzfmJV9UcBge5Ikyss2pcU7Fm
SW+j7asWjCkvx4KrgKq5HtUW/wa4aJYv0u2Vvo9LFONTNjHTgHE2mw2PDG9tg/I6zWnaiLQiRsV0
J09uLUrVgixuVNUhxJx8dqepZYqADJdg1vukQdYB3ibzhbKIYX0gg4MOpgrVRduoDk5nCCLrDvg8
DUv0i8/n/rpWMcfhY1gSxHOZXKyN/S0b1djXhkHM+WmMunoq9g6qoceRG3n5EDVyqMRvwJuwTfem
RfD3O/G2Ru4tMs3lRYXaUXdVtHUDtQ6jIMULMj8ULHWIhXQNYmqnbriBN+RXn6siytX9LF2DLNnT
NB81WtCK9O785Pac5y2yg0AHr2s1r5G3k8gQzYeQvnNUmQ/bI9FCMlyms2Xux/5JYBgGQbC1zCiY
Hbg9sHjW1bA9HycOsSrYySJAvcWbx5nTzRwksjBJbtqOKjykxJkk7q7OW2frWXWCf02M4RSW/RWi
8WYq94YzewI1kr3oLjrVxEs+Ip+A9TqmQ5ubpwUGKsiPFfchDrs53njPc8Aq2KWQRTAZSbxacdXp
JtpeoXGM7jOjHc6NbNxa25xqUMjgG5RiY0HXwO+YECydrWTEHDG6Ss+RiuKBop8plWC/uUVjfvWm
Y12FMl1CsAqnQyiwpcDo8X4G0I6+E9XA9aBAR9YlUwwpbNtL4sSxg52BRqv+NZzaKvb2VvSQKYzT
GC/5BLnW6WfkEUF5R6dsojgb2adfyi3vcLDrRZPkj8KtZ8MJLBTSwynEG/GKx+yV8cFOCObgiezY
LL9BVUP3iGhvTIkqqcxs8QSeVN6fuEvsQH1egOmksNAKf4GsnJx5+lqWqxTzCRoo1z82taRVfQzi
oVuIi+oGfw6e86LzuWt8za++gvgR4Utlkrq9ZThZYAVWqy74IDy2zgemAPrwKkIP0J6beYzb0yon
8IbMdzoIk2wN8yj9Xsc5zWK2pK7LSTRvbcd17q2Rcn5NCExRCQwuUwInyL3Rb28iWpRCXZGa7JNE
odrY/nTjCiu1Esu/BCPikduKktsCa18XhMIQudR0k1FP47YOzo90uaiZsgi9NMuuKuGoe8iXRi63
/EehOTHGY1FgQ21t86cO+VK1ILDvOzo7eRFEfKqGIiTXDQ21ksmhztcVYHau8jSrulZXn+DsfNyz
Aj+avUfSHPz53AajsLuczmVJbueKJ8J4yTgx3ndQExcq8qJKNYYW/KItGLK598rtekz6Mf1BriRI
0dWI7mtrcNAa9ZgfqURteSvbwo+ZrW9UGNBGTngGTF/U3E/rbUOJHXxCvEDn7A2biH/xo8a+2Zmm
9txql/Ab2PZ0/jLGL1qj5iC8JWVmwNynbh3G5QUrUAFPclyCNDp0UVyF2zX6xqR7ofuXap84i9N9
XbSK2196ZBf319otfNHuE826e2QztOmJoicYH+ESF6mylvGL4gkn8qIM9/liQ8SvUTAtIshKCtiL
qesEGA6eGjlU9/DSVetU+7S1LT7ieXMRpmZIiHVXEgCRcyTs/NwZHUSxxTB53o7Dmvnkm25ZFcbC
9BgbnhDeNBQmPlWMSQ7EpeaB4+orNqE0pzWEzi92URG1TKPIcPB+hhvQz9NQ5JU9d7rIgzWbl05X
0b6mXHJPuuY8fHV9lc+cVIVTe96+30SSfm9kNIw3oN8h4O9YtqplHtcDdbxu20GQeIeboBGoVl0m
cDIndgY5HLq6Clf5qHkGdYBYXcvu3qXum8wOtw+nv7OUNtCdpteOM6Hl8ZUTHuQY1+PBanbGZdO4
w4IwXwfFckcPbWqmRZooLeaT7PPWvZrZiuFHxqb8VeyrbXbUB5FaNCB7Oua1uQ2awLoHVRDmi57e
SlnMNCxcWp8YVwmGu3wrcveb588ATMiPURWg2EvchZmiNRwvvI4a+znYx3NnUBlDNsXJzu8961W3
RegqlT+WCfLmckfwdkkCVOPkTdpdJWOoUu8wjYCC3SHRG7cpF0vfRwdbx+n2aGdX1L9F27LZMkkR
n/4aA8YGmP9pLyo5gVKQysuQQdSo3ZikDnQS8iW/zygz4uq6rYNKF9dCGzU1h0QGtBm7uW1M/py4
sm+P3kK/t+yhQaL+Bsmb8Z7cKBj6r1unXJdeMQR9sfe2wwQGrU5YoR7aS3I2p/uqScFwqsp4djdA
kkOKOEFRN+FuKuA5KKvSVU3ZDIyb/FzbuE8giyC07U9LcTPe40LG0XVr+ffqMJIggSphmBSTZFS/
elpeVjQ8fZd5RedOcmcXRAbRgZo/d68vgt3wV2zwo0tOrQ3F9qX31wSsGucVL/8x0U05ZAEl7RrA
FxcVI0/QQoyc3i+5lrjnLH46bWS1bJGV9ZFJQF0UWeAXEfG1OPbEFp1YzLzbfZhXMXyBTOZJN3dN
aRokBxWfhGwAVQAygQOjFeTTZqvbmeCLJ4bQ/SCn3sQvoocwj/ZBOsUaDniT1mdLVDTaqKB0nvbN
qdKAVOUH5iDAXw9Kase1N/1gcWBGlZGL9Aaisk3tKSUIQwAETHHktofOjxx/uvV0BGPIH7j5yznt
wLPSrNBBuGLqyD06w2N5az32twsVTd7s2jgKo4dJohCQqAucEh6w8FOVe3COmiItg4dNCC5A1Nnm
wy7BMMCZd8wk9Lr5HJRO1xcHBjd8Fru3Vi1vjIVowv1k3MivdyDl7QZRqxAhOZlDoFd3UbtdqOiL
uBUlDApQ1xvvxAQTRLQyvm222c3KrVsMjnWYIw+wLSuKgTRv4j7z67p9pGGREQOO2F2gWYgQZnTg
xnVq0Qr4/Yo5bIJYrfkdj2BNdH9mHOSIiaNnk2TPIvKKnSnYz/nTBmeuX9NyXHS/H9u6D+/Rd4Xe
Pp23FMBoYIas/RR1AfkUh7RdGoGaK8cmb3mYlkHN3wejggT4A9K2PXsorSRNuCVcTO5FscUMYCSr
zxjrXT/FKy3ZIoCCL5qW5Cthe8OjVt1EzJxis3vrbuD/pmvcBr2M+Q5AYamnvXLxEYIjbeCYqx1F
TdKwWehOZkYzx6lfz4vLdsZiZt2m7XYoGfAb9oMpVPmZL1U5/6Y26eMKSbY6hyUOm8Lsufl8/Uol
CVqaeZXRPu+J0BWHPbPGftnR/hUyRThZblAlyKDXBGCjzLnDJt9H4oJsNex/Q7v2Ijwy1xcgGfaS
wBuBLJSUy6uSfqmvmO6bpn4vl6pNnKzpwNNfqo7/DHOfOugcNF4lOOvPKMQmhA7FwOs60DcXjMCd
R6+ud1CCUz3vPJsG2w/UeIG4T0ekNx+ZQnJbC0GAePcXXSdLKitduU4PyIUQXu6ZQlmLxw3NPxLm
JBy78h4soKGfEHWJlHLKV7+9o2saKqYojXQsI4EOuB8HtuWYvZ5WocKXbgumcD2E8Fnlsk+wM0mu
0B1gIc+YRA2SfMC9PI2rXWdyRoLNlF7QL4BStgLpLEV901RUse113IqroDljsrXv1EoxkfFUFueh
XxG83jfg3/IRu5YESyusOGiIcsZS0k9NAlJ2cXAouMBQ1CxbC5roz6n6qVXi1jeeZg6kOHXT6Pc3
hVSISUh/ccekGAjPa61Q922Tt+HEBBziqtzdNy1CLdQfkddWkhkY9vmyD3oMR5AdbDkfdwoX5B0O
Lie9vaThcOnQoMUpGA/i9ymffJ3NNiqqFqJpa9LE7GsetEh/LFB4ZEYfCnQQZNHSqmpPLziH+TKF
3ko94izSwxo3KnotogXw9gbqEuXzp3AC3K9JKHPpNz7CXeZuVf7+8+j7P5oeJP5bQwKZhqQSQaGe
VxndLbo8gk7uolF+iep0/+ev+EfnAb7ijfNAKDc/8cOaF+wHRH0L9w4oPWVCewkOf/6GfxywT/y3
9gOxm/dhFHgKzP1pEvaK8dS/ZPu+89uTN74DaH97YBLmWa31GHfX+25pD32Q/MV68L0f/sZ4wCKv
K3vJZICHFGXuxQ784i9P/b2PfmM6UNKVztWyMWPnuOzH6GrR01+8et/76Lf8ra7a2jVGnZPQvQ65
UuY+/4sF2Xsfffnff3z7WPXF9F//4f0nQlrEsuuizib8FMb6ttfJXz75vTf5xjskhkar13RkjQzx
IyMpT7JaHp1ZfvzzEnxnHyVvzEMKQ4WC4a06c67sBvNz8n634nHx/uKQ+N7Hv7El0sFoYm8qmKuu
umvhTlntjf+DMe3Gavn+5z/hvSf0Zp82HsxF1KzqTDl8hYH3wxo5dzStf7GqfOfVvk0FoltrKmfQ
CmEuNkSm3iPSPv6rX/42C8iNcZuoYXHPzNCdW/GAhPFWV7/+/OHv/e43e9TbKGmnLujOEUPFfi2P
SEtPf/7od5742wAg6rttmFpsOACKH5zuWfTNi0tR9u8+/fKt/2svEf9UkFDIU6H8lYhQl2fTgDN6
Y/Pw5y9478m82axthOQD2Fedm7I8DfN22oif+/NHv/dk3uzWufAody/r3enr3TDm14predbzXxbM
O9vpbQBQOLY2ANuU57r4KIHPXWA+axiDG/7y+y+L4/95ITFP9Ga/Jjz4rbYup6/XfIg6UeysH/VZ
3Y9n7Z4buKu/fNF77+DNpm23SDZMUalz2W1fNgs53Tp/sWl85x28jQPC4lADUBSKLNDksDrmxHzN
qV7df7f430YBmVgRiZqG/dnKiYlXKvzGIUTBDv/uvHmbB9TNK5rcOmaer8xvmGl6jszfYnkut/8/
vN3osqz+185arfGZMeahi/LFtwitPnrlvZ/cD+0V4tR/92bfRv8M2m3dsecCH6Cj1TBi/VE+/avd
Fb3ZuFWrMTPo+P1d/qCWB9f73ZRf//zR7z2aNxu3HJbBLQMWzTZ4UTaGy/0cApFP+ug2DESZ+dx7
+V+Ks3fWfuT/39dglS8VYvr+7Gt7aFKEJhdd4F8e/3ur/80OzqcmDww40ZnB/IeoMQhtxi/KrPs/
P6f3fvubfbsMSIQ2hfLN0rPunRqYTKj8L8fbOy/hbfRP0gG4QaNQoDGvgmLpMMj8voUxZIwAQxh5
5+j2L7v4nYPubfxPtNRSuEAf5358VPVzD7to14NKTDb8uyf1NgUoEHBMhR3lWV/2QZwevET+ZQG9
9+Pf7GOGt7c1Hnx1hty+GoR+NHl5BGPdlRP3cPmXb3nnsgnf3MMbPahxG1YSNhKHGoxaEOzobr/n
YPjL+35nMb2NAIpLBm+BXYszLepdzaRF16vDv1qnb/N/Gnp8xPSconHSPaoer49QPv/5o8VlK/3D
MRq+2b+Q5FEXMjtyLQfe7yujHqV3RMxehHdIIiacKhkrMcHLLLvUxZSRaXTnsOHEYz9NXvTfnF3H
kqW6EvwiIpAwEtvDcU37cT0zG2LMHZzwIMzXv+TGW5yraUEEWxaFKFVJopSV2Scf7BKlrvE49yjj
XTKDlvMAJLUEl0qP/jTxBJR8bqAF20Q9GYjyApwhKL/nE37wqcE/GW5kGAH4p5vexyWy2x9RrZbD
75G6plWczLktUWDMwcUwXWaBbgXE9oi7+qe4yyzxJwZJUrHhZs1qYyurDS7LcTcKeAHoX9wAvyrf
Y7N9stFdue5qTYDYymrTFRAOtIF6D5ymfDBm+SjFuMEtqhm5Kn+CGxI+LNCUAGh0IFzRloUzuGnu
ov/nf0mguGTsccaESQDBTkaXPIEf1QdgeyM3NaNX9aHqGTR0IMHAJjv9yZn4mJRfZ95uBLjG647i
9Qm3Hq4bMRwTiH1K3fHzCA749QnVrCmqQhR3B7AUEhfbLBtOOUpQudVe3Hg4dvOW7LZm9KpSVAtd
OhlKjL4es1M1Vw+oAW/EjM70sh7fnJ/AZghEoRmVQSYE7ppBCYXLWNJu7Nw63yzPb6w7uP4Vbmo3
AQGaqK0/4EYVtz/WqZIbztcEjSoORaCC5KRenwdTCao8UbiPps0ufbp19NC5Z3l+8wHDgMYxMPQB
RI37d/ds4V5ovLO9CJDe9ejRvUA5pNWiCBNzgP8lKAxAQ/SIi9SNhNKZVtZ09MQKm6BxN2gYdLAB
agDK0nTzjanVeF4VLGomoJA5cK9BP6SXyQKsugWFEcru637RRI6lRI7hpZkky/YBfN6zO1gn3ppg
m8ovDjE3vkD3iuXLbuYWNBhlFodY6Cn5xq2PDjBZ9EjRzLX+BToHKaFDJS8KVMWTgFioVoykeHKS
0FmavN/2vUAJHTT54f5lxk5iVJ9AUj2Sbym6r/bZpv/1DUd7WJ0WAttH8Y+s3yLn1zD8XjetCct/
jyA3bk+LyMiyKcIuVVRnx3NeQ0jj7DOtrvIpQHjDgl8ZrRwaj7QCkpiVX9eNa+ZT1STyXCnzqcK4
61BeStD/QKoVIO8tNUCd+eUH4sYtfJrQNwGYeoB2PkhTYq2J6oMFmYz10WuCXRUjyoa+AidBXwTN
IEC0Qq9yKh/nFk1+0y71NU5VMSIjTefJmfAFIPg8t1H4lEt+Wh+9JmZU5aECp0czT4gIwGoAEj4a
9YdONsd9xpeX3ni+AN9YNXpmERgAgtzzwTZzYAFia1/xQxUdag3ZhuCNA2yfLIAeia0DBAHNvkSl
SqLOIdZHHCeXzuTqoWnF5yIfLtIar+u+0UWlchjGFRx67mpHBBF1zm3SnCuK/mHcd+8zryRsQ/oB
kE67DWbjO01+tclnM/20y7SqE+TixhJMdE0RFJaLbjJ5h6L9K/emjTsMTUSqoj8jNdBOatEisBz5
5V8yCdPaCHaNz1U9n8ic0XWcOy1uor6hKn0AeYwAnnzdLZp1gCzPb4I9tkC+ShpMaIqeYqA2QA7l
AngMoDFzNvJJN/7l+c0rJGRjDSDG28B2vs79n2R8M8df66PXmVZSlaLnpWh40wUd/afHZmeIPzN6
q/cZV/ZTwONwqzu7bZAXYNBC/7PX/xg2jwO6gFEStQTrZQq6bNwvhvnjnMv7Ym73ZdG/UhM3Dk9C
8PfICHS1LpmOaCrzAdq+pmhzWfeLLmSUJHXCtnIiE/3UxHuc6ck1wKRJL2jo2Od3VS2nECk6FQzE
i+OVvmuC2aPK0LFnbCxhGserijm1RPN2BW7rQEbWdzRosrsC9Hj7/j9M5ffJRlM8IKEYe5K+UYj8
FOXvsIs2HKMbuZKrbHKAjI/KIoiGGj37xQRl+3n8tD6rOuNKljpganJbvmTpAFBnLY4AH+yLR3N5
5U08WksDiymzFFU2AsAkWinzyjeG/rhv5EqeFg0Q6SA4L4Jx7s9TCXILkNSvm9asL6aSpFXLMq8o
YxQ45/SrbZeXKhIvwzxt3NbrzCu7KS87cNuhTht4lRzRZ1tXPvbU6UzzdquYrXuFkqwgysigKcBb
6Bk8o8Hh0GYPI0CJ6+55P2YgwfHfiW1mNJtMQxsHwkleY8oe3GHroKEzrRx/0Xhe5sC3t0EYh/gJ
cwP023xfH/X769dfujScA9/mMLhETE9dfBG8gBrKDxetY+v233f5X6oyHXDOOG2Y2K87DwBUKOmR
Bl3d9oZ53fCX195kEyUSt6/QCggku0MnmguVhRmcDRs/kTq/L89vrNtzZ3f5BOfQafTrofUHMDTv
84uSp47RoWsIvTuBDalBsKfExotLPq/b1jmF/nfY6G4pwZAwpQEaAY+2w+/6cfgG6urnkdZbUKZ/
D1x/F8X/UohpZ5eBVcXAX0cS4+Led8GzbX5vMrMY7poChIFQnEMzsvu15eh6B/8HiK9d9CJA2iA6
1wyck9YB/0LJFICEVBaf0IQyo2mChRZriS9TI6weRZwY6PlK0Dk3b53xNAGpwjtAk2CFA7hKAtBI
HEHMcphqaIENf9Zdr4sYZYVBn7Zc+mLbwBLSj2MA73YJ5qItSFleSO7SKHTcMnCj9FtsvpE0fC7D
+SLBe7Q+dk3YqBiyHjxDaF0ibdB6fQfOSP5rGtvxkKIF7M71pvay/hrNBHDlVAA6CzSwJWDjDMsv
dfdseG892/ib1JlevuwmXzPWRh1jRRdU7OeSVDT5HG6eUXXGl+c3xrswdJgVI3AYqvxlDIq0HkD2
pNkoz+jMK2sN+h6NCRJcOCyFb3b/bcw+ZsOXfR5X1hpgstAgX+Zp0AEgwafUH5v6ynCdu25eE/Mq
pAy9wwKEGSG2EEg0DDV6izexBTqnKGcC0QMwXhVIJ2MoTh0oduKyvacy2bhu0plXstUZwkwMOHgE
BP2xUADzDbu5C3O2cf7VOEaFe/XQnklAFd4GwMKDtMmK8lNpsOq0y+1MyaOQpVWBP+024CkIZNFg
Ssff+ywradSH6J0BB3kHgB0FNUzlz5BwWDet8Thbnt8kkSPRURYLkQYz706VGP+Qsj6J3t5VeABJ
9n/N8yHJ49jDhIJW9lM25p/RGnlcH7lmdWRKEnEJ3rCF5wEgMgjooJZ/6CaK3pH5oW2TXSdsosK9
mrlEuxDBlKb8s5395MnnSe5bA1Sg1wASu6RP8UdTzkvjoQ0cOvnUDP1GMOrmVcmkElGSgjwT+14z
PoLC5tBDQ7CHPsK685f5e+ewoUK80CTSlpOD6kM4VEeB1vG63wdfAtXqf0OmKQxahSZGzthvF/xw
A1jp9g1aSVDwehmkizN0KaPq4HrNs8yjl3XTmmBUgV0V6HcjmznYi5g85Y54MKBR4JXROSv45/VX
6FyuZCpuba3aa5s0MCE99QTJsPZ1Ajn9vkhXkV2o8+YcBR/4BjQ4c0nuyuzHYEbn9bFrotFVcrUh
EN2IwNcRVODKrip5ilkO7bh9WBOi4rkmg1RGF855kIMzoAKZawLF4X0jVzY8MLZTOrqIxrZeRBGy
A5j6D5xsifzpHKOkaeFwy47RwxSwqXiAxMPHpHFfIxbu2/BUPNdkjyyF4Bn2U7TyggQRfZPuRjJp
Rq7ityqSTmFpVGmAxs8LunEu6Em7RCB93OV3FbyFLk+jqeypC1rLu2aJDPqZXtDVsu/M6yx5fLPt
xegNJU4C2jg7SR/QaXnOjOm1zbIN85pcVZFbNmttjv63LhixHFQ8egNd3saOqvP78sqbkdPKqKh0
8y5IKxBBmD9zdPvGdr0R7rqBK4kKetSFCQsnDfw3Hejc3aPPd995WgVttWBuGp0Oa4B0jHOZMh96
UucOZJLrAaMbuZKotltOuekNIAKspjeCvmaw61tbqGyd05U0ZQPA0pExYYHJxOMihjB33i9aeLua
NIgKynFKp5EdGbvAkx9NesliBh2zH1MybMyqZvgqIidurI41pE0DcGkfk8y62AD85DI8rbteZ17Z
V3Eb2baEYvi2+ENxMrXQTsflzvqAraRqRksQzlIskQP5lhh/jPE7xDz3DXz5oJtcyu2sZF2IRaYh
2cV0wyCe6lNnOBurgM4vSqpaY4FfaxeLTGvMHx2Hn6cEB0g6byBmdOaVXJUjdPSIFeEm2CL+zMUj
6b+jJfe6zzf0v77xMqtz2iYpgi51LkKATMQQF/DGnfaZV9K1rGIzdVHPQ9UdbOtjfrZHcQJ73r7d
ScUtDuCiE31cdUFuVEFoOEfImH8Ff8CPXaNXsYt9AVlaQEjzgEf2VZbtWYrwwXO3LoGW0H7ndG0p
R2BATAqvdRGXvdmewMUKJp3xVEjvDqRwH/Z9gZqz6EMY3BbbyAzRN2JAp49B7oQXGwcPTWyqgKis
4RFtcToFujs9jqPtM6M7A4KysdjrzC/PbxIXRMoU8MilrgQ1UhHbAI1DY43koDfZ5x4ldSkYNHOJ
u+Egbw1AJVGQTEXgpNaGed0EK6kLMuCsqyVA/OC//GkWb1DWu29y8dJFbCMBNNuhpaQvfipplLEY
CJpxgoYnusYPNRGf93lHSV7OopYVCe8CA2WatORP2XI9vxk8Ou8ou61tZYOzqNMHs+Xip57cVUMH
VRDp566zb+1U4VEC9N1T0tfYsmR+qMD/YUBLLwVv0C4HUSWBozni0lsWzxli6ROLTyALQg+Fs3Fe
eHdyXZA7KuFfWqyuBDYWKLVUEKOkxgMRItvIXZ11ZfAgqCxBacVwUJu5G9TtXHaHuuXerx2+weCV
lQfMXKXZW50IwIPiicfKAh0m6FDXjb8bOjC+PL9ZGICHjIGkwSGzqdkxiT5Zk/xnwj9PArqafW9Q
lp4UdKgQbZY5bkXTEyQXUwcwA/NQiLd1+zrvL89vvkCAYAWMJDjHtv2vHhe7OOPTLYCzzray7OAW
Osf1TQjMG3RSM+cLzbI9yw38riw3yVBCYQEEJmgaj/waHIcWLtL3OURZbIoCcj1WCG4lC0wUR8gV
Wn1Nj/tsKyuNHAiQrmaHcz14weaFHV3s+pNCQ6uSoyA4iqcO0I0gnUDq5wBgAKEounE1r5lItZCd
lxNoAyMEoSgiHzJ9d6LeupLXmVbS05KzC8ooYNS9pjpMhB5wzbqRnDrTSnJmINjNE4HwqzpxcvP2
BOnqffGnlrEtu4ICK+i7A8+zIUVkX6p5C8ChWVL+KmGPBhQbZ4Q2FMEuNX025kMys8u0dVTS2VeS
EjTjQ9NBXyNISGAlRwbavBr0pmiEW4/xd89KCEQlNUGVDs5c7tKrVU7fOyN7LjI0WIKkZ8O+blaV
/AwzF4RyjoMckumPKSbRIe6mf/aNXclPwiEAmoJzIWDhpYx+4ecGb9sYt8Yvagm74A14eTL804NT
/gqGI3C/gQ40MdjWIU/3AnUfxS+92XDEZO95EJ+vjq0bvkAY6LjuG43f1TZlAnYhc3KiLOBGclfG
L1A+3XcAUIvZHMJeqSlxvCAlKN0mHGMay0429k/dsBdv3exv3AABe2rC7VNmLQRX0P/OQf2+bx1Q
y9gge0arRzwJ0F28jdlrV+07cakFbMiGGZBvGvOghFomreWF2dV1fR51YaLkJ1rZO/BrLgeKXpxM
Fj2CA+8IZvCdI1fSM4O4YD2hGBmkNdqSD72R0w+g/9yq0+qmU8nQxOhsbxRwuEgysHCPd4W3b49T
a9dQeYiT1hBg/4GII2RgTzQc90WJWrsGU1rcdM2I1IkhgNM3T4ZHNnJHM5tq3ZpasoCoA7JSpJEF
Qqf8jCX3kbvy83q0aHYLtXCNHqAkTJowDUCi90yheZkWLZjneH0g3i7gn2uq1WsowPcRGJfRI2i8
OO6rR16b6eu+4S9hdJP9YTiNUw862itug0DF9ga+yHvw8V8gh3Zaf4MmINW+YwJNC3C+4twFyfpz
i75JTvN9qaRWsE1wCLIpzQAfWMiniwk/GNbOiFSytAcJzSwshE0insYxOrYQllj3hy5glASN6zEf
FjrioCNfYusowvpQgnEs2XC3xrxaujahIQbZH5YG0rbdQ9uBUA0kh/JaN2V86UBgfl7/DE1eqSVs
Sa3Rcyv8FuXJ8FTZ3keIIpzRvr5vam3l1MtsXkBzG1veOHZJMHoEaggO+7g+dk1IqhXsBlpro2lz
YCxi+0DSwk+3SNh0Xlme36QTJJMZAYFpFmQd8/swPk1FexzzrXVSZ17J1r6eGYjd+yzoE/cDr35H
tvHWza/7vGL9d+xpEXpzZcIrFSnOZm6euWN9WTetG7eypYKcFXJBNWYTwtiI/lPPA3AGnPYZV1LV
oKBRnGqswG3q+bag/tgm57ob9+WrWrkW4JNm9dLyVoMjDbKDAOWIx8mBQk/kbnyBJh7V6rUDnEta
V7gux9b9BRUTcm/QbNo4zuiMK6feyZrc1FxWeCyV0A+OqwTa3Lm5cYmos67kKXRnI9CQN1ngASoW
naMW9MU5tnBKxQb+WveGZaG7SSnPkCVgiz255tZYXyPI5h1D09n66dAsl9YSsTfWKVAQUVtIci2k
9QweD/yUZT8kvwfb9ob/F0/8dXcAuonlu27ekEJoeoayVxMk5Rcn9+3hUzE81OZLCpabXQlgKYkb
uXPlmn3UBkPP/I6REyrMgazLjSnWuUhJXrsahy4DtebVmvj3pP0BaQTf68ufEZRZ1z9AN8VKBpdl
WeWswZbooZ/PJyVt/WSg4YZ7dNaVDdebJxCrprzBtVPkCzc51oWzYVrjGrVq7cqk7iWkNQNIxBPU
TFsoW7aXerOFR7NuqmVr0PcmrJsHuB4i3ua4KHS6P23X23fIUbt6o7HvGDSu8acDZQS/w403iIOz
je1EN3Ylb60CepdVkmVQykl9nF8Ppkn8sN8iftPMqtrTmzLoLgmaokGThwcjlycrjzbCUTfy5ZU3
GduhmZewqcMJrbA/xHN4wtn7FfpQG0GjG7mSruCFnRgPPdQKy+4rSHju89TcmFDNWvNXOy/Uobsh
N9IArPan2jA+Z0n5wiBoeeCgVmhCa6eHlISFmJEHrQ+eBxYbj2iZeI7n/BDP8cbhT5dWSsa2U0R5
TziBOo59bzjRMwSD/LxtnjwxfV5fcjRzrPb3hhDgHlJgMK6TWV4cw3udRewXobnvC9T+XjSCQu0P
p8GgBZi0isA9NCevLB4PAtvXvi9Qd17TaO22qsk1i4c/CzjrMLOnGC0+6+Y1Uap2+ppJUVeOi6Vn
JNE/k1H8iES00/QyJzf5lblhnHtFDFw2AYHAUrsJt3jAdKNent+Yhsoo5F0SlPi6qXiDml1+KKb2
57pHlgPTOxs5UfK2AyKtitqwCfomOQI3CTJvyLtJNzs1lnmsPevKSpPuWyQI/e+HoLkvraRw8wC6
xPw0s7Q5xlG6AVnTeUlJXwca24NpSey3kBK7BxsWMo3kL+tu0hlXkrcI2ZTXBs47Y8EP2WCfWy87
rZvWrAtqqy9pQwcVUAMU10td+E8IoqFqPNoQhF23rxm62utbjAaUbqAoG9SilocI8ux3oq/FeZ91
JWEzt6ljWmDRBNPTK2Th/YEbO00vDrsJ+yiC4LNtm+TqCsiYjPW3edzVMID2aTVZO7TiTrGFjPJ+
jZZ4tZrybd0fmiVY7fP1aM646bkiaCoIHr4RcSLeP+umdROppGrMHSjkthSm5y8TjR7brv24z7KS
lxBFqZIwZCivpt+cwXp0bPJp3bLOHUpSpm6RplHHReBmH8P0KSWvbrMxaF3eKCkpXMhjgvtOBKx8
tpLnsIT05ISiWezvGLrjqY293OynwSS2CGpzOJLY/DVV7omRas8fIMwrf7DogcRulFpZUA4eSN1C
b1Fy2kVeC+NKVhaTy2IHN/yoMXXHtG8a6JB4/gSRx42V/N15xQuU3HQg8tM7LfT7QpP6ETOOkG/2
nczcWLN05pfnN6lfN/kgHchSB9S06HWMZ3nfG3aOrtZ86zDzbjbhC5bnN69IZQ2py/Jf/z+P1Xw/
8G7PXgHLSp7KuqJ1D6X2wIHsbIICbu/RjZjUDVpJ1DAbi3iYPaAUhuSFM5pdp7CoNq5CyJI5f50F
MHAlWaFCnzke2kEDw/DuYwg2RsVPNKD6UK/246E/OFC+kaQ/8nZPIx5e+FcK17aDDlOsDhBtHBJo
YEGn7cq6fVAUx1MhTNCTgN6eQJhajfwwSgeiy1m5q24J40oG07pA0ymu6wPoAjkODn3VXdb/3rX4
qPAlOkDrFZpCYHVvIY/D5zuT9A9zG+80r6RvXtcWSudgls1JMJF7Gn1wdjVXwitK6loYtHRCE8eN
sQbrsfUKXaPr6PGv+xyjpO0M8UPD7YYskDISvt1a/Rm95WGwqMFe1l/x7saCL1DytxOj58nh393w
oaKnOSYHe4EE9Btr57IIv5NmKooJvTgFKuoRWM3cczWQcy4/JoUv+vKQMfe4/g2LO957h5LKs5NE
PIZ0TiCyz47RnKEkdd5nWclZhkM2lLCxBDEAGQ4m1AZOqIdsURxqxq3imVKeNLMVhti47OYUhuWx
HrdK3jrTSrpWCZc0AUddEEMv2PEgbrRVtVksvONstSU3mwi06SB2H9Dmw0yPEz+R9inxHocGpEY/
1t2u2RFVLQboTose/QNZMLfjhY+2eXBSiBGWfAtMqnOPkreQ8EODGETCA1Yx7wo4HMmPTBhi2Ld1
qQCnNkbnHNR/M9yWyF+gPv1iQEZ7I6N0zlEyllgQAK8crJZZ535yreTi9b/CCXqt674nOvvKtjtC
Ll46EQFBoCmS743Xe9CHzMVpmBKwyXgCAq99XEOblH5H+yHx6xDbARXx72lohF/IBPDZmn+fbXer
8VY3W0p+yygqSxBS4l9g/G2UIj94DILu65+rWf+YkuGpwS0rF/DmXN811PfypXp9P0+7KiWOp0Ki
mia1q6QAPV8dVx/SWeQ+wm4+rQ9e4xi1r3eCED2drAoyLtUhx5DtaYuXT+MWFQnVQZfeoTWKa9zE
PdnyCgiPfheeuEBgceNApHvH8vzmUErt0MkrF6735nPdQKFyPlXR7zn8te4cnXklx6ciNomskIOE
fAEXRBcPB1K9NN4u1jLM7DIpN8M3pTPNIHaFpEsJSiEooabPKcS91wevm1klyafcqjxIdGUBDeVr
Jad7GvdbvzM6xygJXraYW8YQkl7i3GUDNL6jajxHeXOqBqhPr3+AZhVxlZyd4rlvJAEeqDHC/JpF
pPadXCZQO4jSfYusq6RulFgVBNzrLJimGqtrlBWuhUa5odr5AhUulWSFyDLsQ0GLQ96hcL3xxMfm
zy4HqYCpCVqIGSshwTRk9yWlpxZCTPOwcarThI8KmRKll8ghHXGfmEB0uSivtmtf18et+3FS4VJp
x3rklmFeHVn7UZT54NfLDp3jYoLZY+jiQDAnPoQ3Azf39i10KnzKAHMiwRUvDgQdqFcgh565+cbd
qCZQVb0G2vUuAwwJ4ICQNkdAVYXvFTOa0pMiPq67TJNwKn4KypQgj0ELTpDRi+h/V+QTCHvacIsf
TDfZSj5DU5hSJ6FwTu8c0nrwcWG9kWI65yhZTI24X8oTC0dgdoJe5xWa8ceqzjZiSTdyJYMblK2H
pI3be3QhMe9zO3Vtfu+2FHjtdc9rXqBCqUhipHGeF3AN5djVi2aYD2NYZz/3mVdO2UKMzG6MlF7t
kVTo2jLkcSiyrYY53eCVutY4s6gfKsxrm9fgFsvSp0Xzct/Il1C92bwsVIQmWmB/GSGoy2L2pTCA
Mt9newmmG9sQHSJz7jFcvpbDPyYq5telbW7PxYfj2Yuzboy3zBBl0njm1SibL1KOIQo19d6RK7vu
YHQGCiimCCSIADJe+9TbQqnoJlNJUgktbGOw4XA3Gi6pnd/ZEK3f528lSQeg7KLRQqm8KM2TGaaf
SrnVlagbtZKgrMPND5R0yTWltek3ZVWf5Whvofk11lXQ1FhDStlZavzRxEGqlftyEPtWdbXdNyZZ
MVplYgUhMQE2kudmmp7bLN/YvHUjV1JTMM8IQTSPo0ds/8iy4bdD0IywPp2aNVft86VJ005egjLe
BIV2XvaH0DbOjr1zSVThUpknyhq/u/TqWLbzIStk/LHq5y3JCc1Wp0KlQpFYXVngGqvqyMFr5Slk
9RczupdgZ9znHiVHyxJ1AUCeydWZjMeseRjm8s/UFhtNrJrqhtrjS0cqDc/Ff0+GguS5407vQ+4N
/U/Ero5uO8e+J4av9SB3EctBrERJ3mSYKRjzO3wOiX4WPXRLyBx+XnfVEo3vlGosJXshK2eLaMa5
w66gqSiPlPw2E/DDH6Kt1Vgz3Sp6qh67vOptRq6kya98ZOei5EFJP0wsOa9/gybTVPwUoHeQMIls
cg1b0n5DmW+oD40Y+eu6eU2yqfgpp29di/8bTX19bCDr3Y7kCWibDfM6/yzPb3YrljHDdJdlyI3E
E0g/D9IxP1q4WaDV1s2dzkHKbju5LnfbEgVcSASVJ4lm1+fZmbeupXX+Wd568wFkEUsTEfbyKXUP
VTT8E4I2k5Rb6sU680oyt+NULUrbuFXoIz8riw8dVNQzt93A8Oh8o2y6lFvMCK1i6QPyDjLi5xjC
6uuBozOt5G09ZF3WQIA6kAAuD8fGNZLwYlTh9GPdvs4zSu42cmLVOIM7dzbaMwoAv2hqn8vS3qi9
vGueEzXuGe/RHZGDDwC05U5xZ5afemPD6TrTSsyTxiN2nrtggCnDC4vS6ziVlzreBdjEyJfX3kZk
XY7oLGAY+Xwdy2tm/co6X8Zfdrgd1pV4RzmK9UkHgm7Ze58ZFNS8aPpQ21sFu3dXZJhX4t1y+9HJ
QnDaUVtCgPZxzB6ndsC96WO/RcPwbmDiFUrMh55L4rJAVcTomvQuhGqeHxuefFn3j866EvZi7oc6
IogbN599K2Q+gxbwuul310oMXIl4N6yKvsmhMlD34dGkYWCM03MVt4cQcIT1V2hCU4UMOmM1RmZT
ZbgJRP+rKI+kICfBdnUccaJCBinp7UTWNjg8uhiEn+ml2ZSm0ASOKgkS9hB+6x2YDtPrYN1bcXWI
vA9AoM60Pa47R+N/FS7IjcIYy6QHPZwgaB6zD0aTfLXCyO/qLflunf+V3E2yrk+TtOrvKuFlkXdu
otCIT7MZmoDe2U7fd7t+tzhRcWBmmtpdaWOV8OpvHbg0DahK7HKTKvgwdpI6RYMUTifcY6bVwcmn
QxJ9ceXGEqSZanOZn5sFDkhE26hKTHXdJCezTg+Ve2GGc+iwzSRbPxnvnnPhH2UmmrTPxmqJJ1CF
dz60vqBs7F496Z2EjB+Xru2y3Lpi1sy6ihLLuGzLSuBdQx4femhkdO3PiW/8Dmii1lRW1DJvDDNt
MNHDaB8r71M1God4+mxaG/UGnaPU5dRp3LwxKRIvvxeOeyDNpZavffPVqv6x9ymiEVNZVSebgVoo
AjnV1FVfUCnIDg0krjbKA7p4UtbVPolrs0JpLeDz1YurEzGtAyOXtH/OeXJdT4r3p9hU4WNi7tKw
iOCldPA+mWb+IEaJc3q367QFSOEyOzc5kYGTw7PqqAeEUR45G545lXsqBVi0lR2/ZBWoVBPks5c8
2FGQ0wdqbXjFw+j++v+CaSU20wS0u52Jk1AJgtOEGmjjvJDkk5e8RYnjZ85dbO07zqlY47xGXXxw
8aYkeuRQuuJP4bgBlNKEj6otJHja9uW8fETT4Zr3Zcqf3b4+FBJn3o1XaA4V/9403MyuU2PjJ7lc
wv8XsVt/8qKNxVpjWYUbg5O0q22KyW1CeRozfjY2d+T3TZsq6tAcIezdNCjTpE392lbs1Uzmz+vZ
pDOt7ABma0edbRo4ZKE//yBSxrHBZFvlwvdXTNNbcvjG2103REkyYz3ojPnSuwVOoO633PrJemPY
WHJ0y8HyYTevoE77/0UTlD3okhvOfe58Ghg/r/tHZ17JKxCjNEaVEET7hD9eTi5o03hJumzXlmJ6
ypKfptXcpv/ujTXabkg0nMYwObVz9I2k/OP6J+imWFnxDVzQ1SYYtIK4ay9zkz945RZaQje/ynrf
ORPP7TQEkV9R3Gc2dsVxuDSMv7jFvh39L7I024rrMrOw3CdD8kzGF2xfn5tyK0A1vlGhhmARZkVf
pD3ouqDR7tXXrNuSkdREjoo0NNMpGd027sHcMdyh3/LQU/I0FVu/MDrzSuKGjLE+o3B9bw0P1twd
O76wd9DTetDozC/Pb9IKtZg+RotuH8wivB8K89WAjCr28n08yCZX0jZsbcceagy/9SrfYta5yLuj
A5TU+vB186qkLWdFbbkSw6/510h0Z1Hzy7plnWOUjHUAacAddN4Hlt28SejdQHj0e5eYu44IJleS
Na5CnoQl/OLNri859R3b8ft5q4dTN3olYb0Yv6XgQka8R/LkMeaHbXE/CHtjd9WsByrKMBprz1kY
cQK7eDHpPQ+Tg0Xu8uzrLt+rvGlDZvBQCmxWdfWlYa9J/ZjsanLipgo1lKKVs7csBLUDHnQ7f3Q4
3zelKsKwBbIj780lFml/YCD6HfNfUxJtlMA0ka5Sp82i41XlJjiuhv2DG08PYVht7H262VRyFO18
RTIuPKFx33rXwUXLQzw30zEy3Po6RtEW6Y7uE5RkNYbZhChY1gdV+5Xz8uiSxl8PGJ1lJVnBHyNj
AqbQoKFfgFHxa3feOHboLCt5agjXzcMWy0BO5kMxzH4JGuH1QWtyVIUJRrQcAVHHElDM9DpQ8F8A
IFluMv9rRq6iBKMx8iYzLPpgbOMzdY2PveG9rI9cZ1r5dXK4aRmuB3e7bvwLEtB+PTlyw+Ear6go
wbluet53VR/Y4XQS7VszVk9ik7JZN/IlBW62O3cE6DOu8Wufjdan2m4vOCttHPF0A1+e35h2TEtA
sA0/NQ3PHz13fGnm5jx14caPn27ky/Mb89LouGcZmM6uic8J0OhuvoUl0o1cyUscYNzIoXB5XXbH
CU4BN9Oh8nZxAnFTlf2wyhRELzlWc0LMT05bfGVR9y0P7bd9wahkqJilaXkcq0reNOIQciaPablJ
Eaxzu7KRWonR5G0KXrYpMqQPGvfkEDYzO66PXbPyqmjAKslBbF/C8+ZkvrBKQkzL+T27Jg4bcuMV
mg9QMYG0TGSRTpEIWqgKPKFP0f2ZW9A935euKhoqHbicC16IIBYGaPHisyfD4+htOUgTmiqflDN3
jKNahsbKtj7mGfNxtX1Moy1aLI15FdOI5j5SN13dgxfFeWgG6y4Sji/MrfK3zvfKaoMGv7LnIL8J
LK9+KdPsCf+s+/yuohfp7EZF2jVYgjtI4nZQrTY5ACn5aT0wdY5ZvuhmtQGJV8ENs++h+Drdm6N5
6WT1oRyHPfR7gHurKw6uIts+BSEWzbO5PrlT0VVHuzGL7tFLI7qLUwOvof/9igY38Xm2fEVoyID3
XuOTLtvViw/jyrrTWNIDQY3sg8FyHxxS5P6QWuXO6VWWnaorG7vOwaZcNOOZMPDNonDfyy3xLs26
o/KoyXFOkpiCoaZj+ZPH8wutx/iQTempypp9c6zSqXV2VIrUE31AEpNdhrABR7bwfpv/4+xLmuTU
ma5/ERGIQRJboKq66cFuz/aGsB/bzAgEiOHXv6fu9y366raKCLa1UEEqMyUyT54j6R7Ht8FJvevv
r5w0ndfJXio0rGg5XxYrO/mQqunoHuPn9Tbz31KrrcMCXag2+32NE1cNd5JBqKYcTsx+cZd46paQ
OvP5dqwZsoSnBYMfTOAsrccpqYgTs754nqvm4B5oAbBOXed0PRJQCrSOmv/OOaimAES+/eBvl3Ft
T4uAdgFL6Twhe/rQF/AwrIVZlJe+EGEfkPeuZ8W3/8a0zVosQP12aMiAbSYN/1NMwQuGX6K+VnuQ
fMP6OmSwo9aWyYo3aDT4cbtWcSGGOC+OSTzYOmyQWplk/oTtbYfgDMrLB5ft9Q0NnuNeN+ZVAGwA
MXk5A59MFsxxBvmLlI3Hvqh0xGA/rXycZniOzJoQ8LWLyqydyooh+ehoQeiFuSsmOCBY3nDvi+0S
54/bdf1zmbWZDDE7wsnOS5j+STvFrIqQplzgoF3PI9lWl86vvwraP3bLdOyzXGdZC8jq2YvAX5RU
3kE8q8Goq3fwcqUjB4diawNMh8B1Fje2IcnJ+fJc8XKnimNyHy1+q6no+r5nuJ7ItIjSrlmgLO3t
7LJpcS1qcyo8AQXEKVlFc58DWDMpdbqdEAzbqiMEqyUf3UnNE4BG7AvG3wG/l9+g03lhm9rxHMPT
6xDBUkC9seGAsG5see5T/qTkXu/UtLQWtP7IOr8IaJVkJBimMF/q/o/r996nY8a5Gu1VTphcNS61
jWsJWdfIqrazMzThuFRfHS73uPMMGVPHS60VtVfZwzo50OHBXL3M1qci4Ds1XdPqV8O9egMAS+0x
GBd4fVrFoNc8DYrFa9vubK1pefffy8vMXgcu3CmZ1hL6A/nLWIjIsQ5pVXBbx0oJlHRsAtG/pEl7
KwhlNskvVsYOMeBieS1mrWIFBoU6+NpVW4TRz/uZDDv1S1NYaRFbL+3YTBbIpURVyLjN4T+4MtO7
cRl+FwPdQycb7K8DpvgIRn+vCqYkWGhSSCucUvYk2N6YmuEtdMDUWBOWFhzL01ZGpfVSedZ93w4R
Avp0O8KugfrGvVDHTbVkHpu5QtosNgfEmtZjVZDPnhujrBS36d/bf2J6jevvr4KgknJVw5Li/CXF
i2xf1jb44PZrWAFtcfsfTPtw/f3VP0jZi7wu/BaXB7D+ePLClPvMnHrncDEtr0Vx0xMvHwH6SWzH
vmcMEGVQzG50r9j+9sggt3UgROtUcwfCQdQJu2KI0nGmEQmUEyt3mu9Ld/p77dNDEKl9ogAlxSlR
X2/bzbQz2p26Tb3CdgDiB8ypikfrpW7zZMVXGuqtO7d2k4NpMd54PfPowHFrn4aHMc+dEBF5GTqR
1GNwmkW9J79nOIp0kARTadZbVaYS1YzfPJ620eCTP4fMpMMkGHTWWVVibZBRxJ1VFtFopdHE5bcV
yLDb/2HwMR2RVxJojizKQirHSCrDJbV12lBN7Hxsee2kHp0F0NEeMVgN/aUjLKyhRO/YMr69vMH6
Oihv49J1fQceXNLfTRBEc2ftHHGmlbXQnvKgLsaiEolEezfavD6Lc76LxDAEgI6927qxWTqOmx0Z
WTzz5U5ZrA0l9++Dbf5yzDbaIS1E74ypgxtGBv74BWSKvTp2Ybe18KVqKEfwUeCrfqtPQvpPTuC/
P/bQWtzWFkiufd9Gid5eQEXjY9Jq73MsePvMsbWzuQyk8tT4j5LlEpYLCSnmcZv0A8aMw5x9CzgJ
+baHKH/Tfdh/iNsyr3Md1eIKKYtRhlMwtafC6vY6am+6D1bXmkeNCpjsgnVKBOhvoJJx8SBao9Ay
nci6A7A0vYAWuNbazkFfEOSFdP3KrKkMm5xdbm/ymzkHj399rVfH5sQLaFd0kHP1VBe7DY79EZCY
Y6cyltdCNwWIxC8tWAfeFFI/P4taoKvRbgfJQ/Tr1zTZDkOfF0Izkr0D+1DMZnHENH6gX72WZQh4
yTk47RzLP9lO38cWqNxAAzHuqcy96Tz4C21ne49v5WYtaDeUxWcWpHG5OckgwXig2E6j7c0Nxl9o
G9xQb04z4GnvfJt/yHw3CNlKn4CePjii+g9JzisPyknRN85Q2uA1J2HbN3Fe7ZXt33R8PPv191dL
9zVQbOuVGaYl0HKtxlNt1zsxZTKLlpFZ267jZIFZBcOkoW+PdyvNwn48pAeDJ9fSMuNbTZar3CQn
gbyMFbmvuFhOB2IWi2uJmVhVt40NCMOorZ5dgmFpnp5J4P24vbzJKbXkvJZgPuk4UXeO/NWpLGza
70N59g8SLeo3qcrKIN3mYDo1nRcmwkVx+r2SdfD59tMbfEa/RM11wJZ13qD1U5R9TBlomVrFd7zm
zRq6H+iTDZiJWRxnc8FJOOTx1MYNSNq80oPes4ja+lR5y8vttzDsgX6ZquU8KDmAr81yQFbhnvjm
h4J/ttTO+gb314cbFBSkXep1GI7xSQp66sm5pwuoeSarr863X8H0F1rwot8gNrWm4FrcxqhK0QSm
v3x+iBgcO6HFL4hnVquhNmqTZHmY7S+1c+GHNGKwtha8g6KQkcZkW7JY26l3/cf0KNuGPsYAJSqH
8MW5Kjxj9qnEMdg4u/VVk+trgStS4m41E84dYIOPtVDvm6E/1B70uT6+UBVjh967xBDM4P6wi+IB
AMtjVHNcv0JtHMrmGfPV3djboavAI9TIHSd82yRch6BTsQkPvDjOXdkHz7iMRJO77CztvB2jXL86
zS7kO5p0w/aNwzeIdV4sKiNLfhuaDwTiq8GWh179gawvNW9OonxerCpci4dsexbBh4HIsM+8c9vG
wRrcuenXtqnDdS5D2XxX4mftHbnFY+Ou4fnqDM1cd1ZOBV6gvOOhQ5c43fYY0K63lP9UjrC0FuE8
9fM1AFTqjncyspuPWfPLKX6V4DvKDonC4S+0MCfVgFQuwSLh2W3Ybr82kYdKfbqdoUwbqMU5dNtd
K6UzeBqZ/aPM5tgvg3eZN13ydQdEZXI/7aQuq2yoIe2AEei6phDgInHVp3s0FW8fRlxny7WKHq04
G5dHy93uUh6c0G9V3hbK9Ovmp880O/YSOmluObRbsEIr8q62aUQBdCyqvSkIg310HPssGRjDUtgH
lYkQn2cx9/e+y94+friOY28yyCQsE+Q1mkDep1P3rVPBfe9Vf277jmn5q0+9CquOA4fEAtDaWtDZ
qbfynbt1UTv5OzUzg2vqrLnoD0+uVxYgG4ckUecDy47GgZvyF9q78bE3uO7JqzegtKUN4Ej/nztp
3n6Odj2Gs7uXHUx7q4Vukzmg1gCJErCJ63nos4tf/r795P/c/99IPDpj7jyltNvKVN1tCFoRfGPz
75RKB2wqeejLX1bAMQqaRm0xYm58+AjIUlSSIW6KPfVh0+5rcZ36A8jj2gCSSLk4Z+VvD7c04h+M
N+0Yr8p0nflVCwzqJE3YAzgaAlSx41iGnK1D3Z2CzZNI+z7Z7GcC6qZhgtrYw7D9z1s+3N4dg210
tLtXLlbDfPBhOINyosbr3hWi7h9q5NqdT1qDZ+mgd6+sOKnBtHG3qTzuuHsO+ja+/fCmpbWwnlr0
ESyrgVLanP4lkxJxkDsH7zk65r2Z+9Gar2ozvOzAbjcVTrh189HVr6/0Kp59Mm8VScshEctSh143
iLgtpkPT4j5nWjSP1pJ2k1jrhNR9fvLXKn8Gh3q6811lSHe6Wrjdp/hcvlL8zLb4nK11JAf+kdrl
edq9rJh2VgtZFJC5qjHQnWSiCDsInYJVK7rtNCaP1wIWLY10tADsRAvwvVWfUQQMxz16bUO86rD3
NR3cKh16P2mtHxN/qK+34+rvln+T3R6D4ZvFWJ/rFLmACbWA0Uo/KboxJAxElSB4dKcvLhDra/9S
5d/nydsxlWEXdDg86QAqd/28TrqRtl+cYlk/EJoeo+zjuoR4kM5UjRvepFo/B/0UTUsVH9piet36
V8ElmlTkqBBKCFBAQPE9cS5r+en20gbf10lyWxfZIBsq0AfTz433wPMR0LbP+XAwcnURcUfkDsko
Hr20Rey76TOgJkeaD/Ac7QLtCira8VqytPoyKnsZbWo+aHAtXGWQSr9gOWLKelHLwwYtTEEvxyyu
xesGmUeGOVUJevAP/vpI7T95fbewPdZjg4/rKHh7zKVfThBwykCS4+YP0nd2Dm/TytcvgddeOMus
G4EOSiDJSEPH6X9zp9j5TjQkGh07HmStBRox7OViyzDo7tvi3ZCOYQ62UXLwiNJ5cRGOw7Zw0kOd
oUT3vB3OBWe/b2+qyTZahAZ5Skq2BtjUYQ1HLu7nvtxxc0N+1/lvfacesp5AHcN34kKSUIIqbvcq
afiK07HjneVWJekLidnDZ2JtoTv/zmRwapsUCrafrG7d8R3T/mqxahXQygEaF1zcJEmzu6beQs/+
E4jHg/MBPtch5Jvv+6QoiiHB3DO4ytbMRoMcXPTHNliLWtFYINZ3S5mwlP5PQOcmmvv24IeoPvfh
cF56ADhJAOQmO255toTCEcduN/rUBx2zGcJ5yDeS3RHyqxne+fJ56r4esosOfi/KliwMXYYk38oP
M6M07PkxZL3PddS78Bu/yloxJIPgX1XrX5ZtfTdb04ur9mYDDIGrw94F+KZqKIYMSdv1TwPjT1Ox
8yFlOFl1xLvMewrss4+U0OYXIulTsPSPhZ2GvU9ebhvfkBp0sHvLF8stC3DQOfP4Ie0e3Kx4P3Z7
wERDzHpazHK78h1CRh9UayBSGqGE9FyOQwjtvsL7fPsFTDbSztlWVk2/bGhhFIMTefZdwFVE7KdN
nG+vb9pdLWpHsdTZZE9+4rTNvWhmCNyTnYRgsP1/gO45kiPHUEyyemmUgh93GN1kIdbp9pMbLKMD
3eUouCuuB4rM2jBj72vMHBD2UKTHThUd7Q7CnkH6YPZOBAg2w7H2Pm3ONseW6g8mNR30LqrKKqmN
yEo9+yT6IV6WPai+yTjXPXl1ExkzLotiRaqXgn5ElSfeGrliUALla8fa+cw37e/VpV79h1VPM/Vo
5SW1qt5d+b0JhOO3yd5xH0Nw6VD3zHJXQoSyE+U+WnYVltW3YfsapGgD7+mZGZxfB7zPqvLLbcEn
eSPc88aKsB7cHTyi6em1uAVbWEfl2LroX2dnq33iFfsq2pydhjKLykbtKQeaXkGLX6f1c5mufp+I
tjuX3Is9e+cNDCvrsPcMw4oDzl2ZEL6Ga7VEVb3n+Abj6HD3tVolGEuEnYDHPnTFvb1848FnKEjI
gyUonRwUBH1rKlw4zzaskT+nIQQ2dvzSZJdryL1y+7Rxiy6vfScpgMgpMWkAUpr4dkoz2UWLWiEC
ytRGHVzQoHlRbbELKinS/qVrfqHenp6ZITfoBKGFM8kJ4/QeCHEHVLk++AqK69VdJw46jlaKcoqx
ZHON9YfcfygIv6/X+9v2MZleO29H3sjBxjB6MpD+G4TEf4nsmFIB14HuczN4trI8B0RnTSi9OUZz
f2dXDXlSZwVFnX0bU4U7SNMN6KKIJ4ctZWixY+IZAKz82yHR+B3TnuOggm4oD70+KM7Luu1VVv5B
rbxRzP8PzErldjm6gw/kMwttsDhu9RnfROcpc0PqbXdZ2UWkel7kfJL87+2NNv7pNUJeB9kGktmG
BUOisiaa6t89/yuCL21Fo2BtY4JCW1FEbs7CReyV2QzbpAOxbGexcihmesncM3ygNqGy/fdjPux8
vxt8V4dhobYs3bKBxGs1gbyQVae18HcczLT09fdXxlrqtWndDQG3zAHmwYIIKrvH6oE67N3jfk/T
TOEYW8m7mvkvab+HMX0bUo8pOy2aMwiVg0IXOXpuRdQ32bkZRNSxpyn7n+jezXx9n3bv0mLnS8Bk
JO1A3hjJ3Nz28AXp/R04qN7bfCcrmRxHO4ID2Tsgg4WwsQT3frjQLAtn5PG4VNze2WFDytYxWdNY
QRkVTackCD637l2Kodcx+zaTYmebTXuho7IwICPnqcOXTNCVJ5U3GAEAiArN6m0ZTk3wM6NfBDgi
7P7QvB4YXLQAp36FIWSe4xDyeTjNExSbxc7LGHZax2YtfbOAwx/fGhWQDk3e/Mk959ftvGRaWjug
UZ316YBDKGnnKuLZH5XtceAbnEhHuU+zN9XbjK+ZtlkfJ7ZelhEFoDT4cuzBtTNZTPZAghH1k9mp
1WWgvp20XOxka5NVtEBGp3fIswVJYi3IpRq8d4SUO45vWlqLWt8uAq9ObRelvfxUrNkaes2xeRT4
oBa4Y+vNllPhAyadmntqz2WkxtI+5IWAVv87KacdOhKlC6Nsa3eqxfRFNtmho4TpeKxK5dQfU6Qy
Lsf/0Q2CdxhLOfRRx3RAVld1RDVWiYQP1x4acU/mdxvd41d5ezsxIvNvowRgV2oh6SGTFdNyrvc5
B+PxbQc3YA6YjqMabUjRcdGND8WX7pN6X8YiGiHpFi4RiZywPDEr3HsLw+2E6cCq1R36lYz4rzUh
5+683BWPW9SFTojO686hYrKUFrDF2khSO6tM+iI9ZdVyV9I9XJJpaS1cVU1zcIGhS8EK/wKhK1Cb
7pyxb3+/MF2QnBLC1nVAEltd9aT84GfDyks9dh/GubxvmrTaia23kyVgPP92Iz/HGBMAmm5SpOOn
QTghGMCfmvkQSaXPdECVpXJE7+i7ydzV0bBO8TgGH4e6+n3bVQ1W0kFVKOhheNlmMqlrFXriMvYf
x+aB1R+Z3Osp/nM/+++lnenoKgYE6DBxeKgfgrD5DHzjZX2/RcDdRFUc3B/isoCltHiuxs5fCxT5
kiVVsVXlcVGQJ9nXl9uWui7z1ltox+3kLJlvOahiBTUKBQDZREDr/ShIfep5upM4DL6kM4ZWtIaC
NVvcpNsC3Nv43SK/uPl6ZGQQBtLD2K4I5pk8N7EBnkOOCuni3FV8j1DKEMo60Kr2+0rMCp4qIXHc
jfLMxDGkDdMZQ4UoO5tXA646RRd5Nb/0697Al8nkWvgqOrj5RGc3Gfw0klkZk8FCy3RPGMBgFB1C
pXD1G/oOpTeC/CaD7YkM9vm2Q5qW1hq8Ree1+UwYriP2V/CQnaRT7OR7g010zBTY7YdsVnBDadNT
MdmRsIIok3sfW9dbxxuRpJOFiiafJl8wL7GoF/Xl/dDclcMccZnH23ZPhh/rNIS3bWR6k+vvr75G
h6GQM8TDXXCoWXFdNs8lPnj7zNm5oBhygq5LTq25HWxMRyWA4EWzyOKUt++XxYl4kX+9/Qamv9CC
dmgGp90WCuW97qEDtSfEAJz22zjwgxbSDuCJ8qV1PUStX/FQohQgWhFa2R4lxNUZ39pr7c7cU8fn
E6oLyVB93JrPqvqULd9AcxMSkkV8/t9tI5lCQQtiRkFgTpXjXis0EHJpT4PcI1wxLK1jqrrCs31e
wj4BoJWdxyIofcaHnlrHUlWVD535HFlt8diAiZ1ljIog/XV7cYPn6+CpgvWLW68UUIEqw8TsY2v/
VO3H22sbLg06dGrtpC8LJImEiZc+vycAPQrykffvlmCPvs7g9jqGauogOAN+M0ix+5b9vSoxI1FY
0xyviwjCPLcPur8OqMKjlx7QwH6ylQpQqgH035+qdgdGYfIdLXazFNPbrMUeWI767DvupfDIQd/R
wrbLck771fISMYMxPr9U3N+5JZgeWotYQUdvWGY2JPmcx6S2f/vb/P2235h8UgtT5Jq6adZtSHhX
4AKCgv/qRl4vjtlEx1IFRWbJ1lvGB5AHopuwVXy6uJaT7fWQ/yliv5HMdD5REaAnPWMW9GGOgnf5
+y1uY4gw9D9oVJzmOezj4IJqVXlyvma43D4Ve1xehnjT4VZS1dBFVrDb4n3Y1i88vXfHxxbqkO2h
LgnTsVYibweX5Y2XuMx5cbYRNHbVuNO6NviTztZZO5bdLnPmJ6LIkEAdIHGynePXtPT191enu5Wq
VKY2HpttIgYN7olDQe22qxryj460gpau1ZXVjCiop+dpck+yGyHuTB4KlR87eXWGTlpA4qb0W1Qd
JTmBFwsklIW8ay1/xzqGaNMRVsHmVIAt914yFluIWsqZDJgpI85OnjBZSAvmxpqgIpQKP+HNc91G
KEVCuf4eukU7O2B4fB1ltQFZD6ZXZt8hQT+UuXqHAsTJT/fIpAwXEx1nRVyb+R0XXtI3f+rxvoNS
bDF/zOmZZB+d+Vhc6XArTKRvAP1YbpJ7FOOyKGKxYwg3kOL82/chKrd50BzzEu77UZbWJ5KuO5Y3
hJUOsqo9WtIM/IoJojUs/Sl0u5+3o8q0shawVJWrxPy5l2QdtEJ4FZXV3oeWyV20sxZQ0briHJep
rZx/BdY7x6lzKBHsbKRpde24ZevmWkBeemBOGSMCpPjU9+ecDTu1BZMzamcu7jmKKN6rxAm+jhDJ
mfl2P8oP1vK5rKb7yd4x/z/drDcOME+L2SIoK9bMEoTA5RZ5YovAQ3yeOhHZW1KC5vU6edVNTmyD
ZWXq7gX/dHvfDeb7D/oKHzCT6tPtjlsMcP6cfG89T3x2e4yZHvuHq2VfHQVNkfmimeCzTRFEQ46r
unule91jozQkOx1/ZW997c88te+Gvn6qfB6hBfmYV8VpIXu3C9NfaAHNRtqr3kUTimVdFAh5Am/U
e7+mYcn3mIUM9widfRRC3Fk5C/Rmm+ERKjrMa8Kqv89mTKYd4sX1mS5YDnpBt3Kg4g7pGMxPUxL2
UKVpe6AAiiLEwOn729ttSCQ6HstKG0FayfEmwXyyp+6H3B3oN+2DFuqtckXncHxLOjm50MqJArsn
YV55cePUX28/viketHjPlrEjW2nZd5MLJRZ81tQsRaO8Pd9e3lBg0YXKN9E4qVMoQEEXdqlbN6qb
RzGVUZ3nH1wHNMXfCds7pg07oSOzKBmRGX1oV2US6USor5lX/br9GqaltZie1m5ZAgdClyObLlM3
ndh6iH/MZzoky4G80chsF7Ivdh63TfbAlNrRDjQ9tRbHqSrwxb34QCIuweeJ9BiTrf29cRFDBOvs
o8OSb/8Ph7iQx7ZRkObMARD6RgRoLX4fs/r1vV5l0klQB4KEi5/UXhZamIkexz0BR5NptDOa8MFy
89RF1Np2nLfuKd2FTBkiSqceldPqjAzM+knr9s92Ub3vFHibpdz5iDEtrwUsPo5ULkgxPDBni7vs
cWNdyKYdPzctrp3KtdqInzIcLo1kUUDHyKLjOzdv7w5tqA7J8i3pr9PS2pA4yeJuGkNqH9Ie8pkO
x5JEpZ1FlwFUdZyGmb8CD965O0nSkIh1viv08ZeCbgv0asTvQvwsh1/WEjV7O2q4cukIK95Lt7aq
f/JWcVfnj607Ra36vAL5nC8oeB8DxDEdauVuy5xi4gIfkmIafoL7iouo8DCqeejiQ/WuF9sqTH77
11Gs9ZkMHz33S7k3Tvp2uFKdV6CGJuGMbzAnqWd2LzwrcuZupzL2pssDj6AlGcwQlB3r5jYhEzjS
XDdyegsiGPXOAWhaXks0BYO/97xsoYuTnaivomXkD9ze6xm96Zl4eu2KsEJxfuoIZHd870M1Pjf2
fbvVkb0nvvCm3bG8lmwm1xlEkEE9IutlXKfDI12ay+1cYDKMlmpyljNnASU/CAjpo7B/IG2+J+Tb
7cUNz623qgsgncaFYnEoa8QlLC93e8impbWrAEEeKKnyYJKxCPHskQwOKUABv3I9al+ddwGFh1fE
ArkbVFJeAlqyM6gf56igot/JwAar6zGa5quf50q2iR+k4dgM5zRoYtfaq3ualr/+/uoNsknIbeum
NrEUBFOc7r6ENvJwlJZRb0qz1clGsJu2yeiionou18Yazi21mvxxtu32UDsT+6DFbOsVMq9rkAbU
nV2E1VY9+0IeypJYXIvYLG/rBhPZkPmyrXCsIDE/Vjwuln7ny9qQEfQGdQl2XLdia5uwMX9kpIr9
xf3K/RGcDc1OTnvz6odX0EKXBilD+aRVCcr+D5x/W/PpXnmoGkKrKJ7XPf5QgzPpDWuQvDjQRBMK
E+Zz5DYobbtbLI+JWgHRpQXy0lT1klt4C5dtl85NnwaCKlAxnG6nIMM+6J1rF4yhVF6ffgVaBsSK
oaqGsJTPQ79zKbk+538qKHj+6x+/ijXXnYZ+qFaVjGsVCVCP2f30LU+LxJfNac0fncH9fPtVDPut
E4DUWYtKjL8osKB/ycRJUnJKySNZPw/LIYIFvIx+CkOddlEpyk5q7b9bEIqKtnLaG2IwbYUWz75w
xcJ9pZKiys5z1j0q3n50shJU5f6X2yYy/YUW1eBC8/NebSqpS/u0QG5QZj2+h7Iy8cbt0+3/MJw8
TDuM+81rV6/Ca9hSPk1Ne5E032mHmZbWIjpfJii9zljaL6aYL/nDusnL7ac2RLHetU7d3mZkQxyk
wXM3/c3HX+Vuice0thbClcdGVBELMAwv2Yk31ft1lGCzJDshbFr+Gg+vIoyhQlUvEx69WjiGEOVl
uXZfKnl/zDJaABdZbXceqpGJJ6Ep7QUX5gVPeeYeXP76Vq+efoZ4QU5sT4EyiSa1XYZcinfuuhdU
JuNoEdvWDhqQASK2VXNYce/kio9Wn0a3bWNwSJ39o82V1Y/FiORWs/81GTo601LuIeFNj64FK5MS
+izVgNozqR+cTDw3QXXvTnV8+9lNy2tx2i42hVQ7lDadTMZFt2C4aRnPEq3N8NgfaNFat06QFzl2
VqDhMo5O2GRphC7DMdvrzeuMrIFIr7ZP0+Dk+dvFx3Dp7Sc3bKvetmaqE5iPAmm9UFME2utTnu7B
NAxW1zvTtjtX4+z6aFw4zveabiDyB2X3yqcdq5jW16LVqwAW6yxEK52r57KYZJQ6bnPaFNuboDSc
IXp7mkDdUNCrnLddWSNqsBienxbP/VHSyn/0u+WQKjkQ4VrkUpSUZwVYUrLl68ldnIfRbkK6yyFt
eg3ttGXTlla0tHHagrHKXcuwmp66oAu7xjroRVr8pvWaq/oqZRvYBJLqflR2e3yxpl3WY7esSepV
ePi0/IoLYmhBr139Oeb8WtiCCETMi5WOybq2IGqDYBakjw4trXeoOaD3uZ3isXENuVfpVWiFHvN7
vTvNRplWoOzBKVWkPwkFg5Q3oX9i7UHPDJdLvTGdlz2tRkJVshQO2KjnAFT422m1VRX5qnl002UH
JWDIPXqbui/U4FcKpRJu9Re/dz/TxtvpyRpcXm9Tz1PeD65bqCSby4sF1n3XlReHVlFHD4HvMVqh
Ba1sqCuCFkHbtOgoAvnhO14oDxU4sboWs3NJ/XlbIBNUB/RBsfxFEPKsijRWrNqpW5vMrwWtJUHQ
XnHsc7EMz7JOH/vh623nN8SsLoAJ7lUQXtRYeWbzaYbOGgmaM8/2iF5My2th61RFNhU2Njdt3bMq
W5DLlc8z7c63n95gF70hXW72JAKC0O2p/64Mgp/2pI4ZRqcCCYJtGrMhR6kh7crQpq53LqsSE7yb
2hviNni+3o2mjpM5/oZUjOtZspIGpALFu5Tz0wyE8zEDXf/61T2W+FvA3B63NZX7X+bcjlXrHauG
6V3oPGgXKYmDoMJIPvVeFPiH12GvQ2baWS1kR1AtjNLDPQqaTsspn8f0XKlsTzzYtLoWslXu2vaW
4vO/7PxHe2HfnL79cdvipk3VQrUqgKr1BFySQTIYKokgz/B+DGx+4j6Pb/+F6em1czaj/jDVmANM
LMCQnHQ6FyLd+e4xLa3FK+3TnI4BUUlO+u9ejmHjucrmndPQsLjeY5a5CEq5whmbsScYzk2n0zxu
e0RzBsPrBCAdqwJUxOGPCzonlbKjbe4+9cEW0uoQUJEFeru5say8Rw0VhYrGORNaP5WQjrq9p4ZE
+Q/h/KtAVWQhfZ/C35s5uOdlGYpFfkCtZ8dlTMtff3+1fM4DxVlj49Y3g8X/aRTv1+rl9pObdvX6
+6ulezdIPTBVIweDixzkGVlY58Wf22sb7jeOFqdA5ggUzHDt2OoCU8BB5KTi4zjXj+vGLjaqmrf/
xmQdLWYnt14WMiIdqIWeuhU3NJWevW0Njy2vxWsrGiFZAQtBT/An4ASXfiqflmOTi/BKLWbdHpIq
3sxQf5pTjK/Q9c9IIbIytsf0XjGCGfx7i+E8gRvMDRSdoGBAivnc2up82zYG7/lv63kZ/C7Hl2E/
YmZlzR/KzD/dXtqwq3rjuXQAk7Mm7Go2eb+XvP7iMkhFjYeUB2EU7WjNQLYCNhGElFuqc5lO77Y0
P3bd05vNRd0xxawZ1fW6gSD2fG+r7eDSWrQufg5cCFqpyeTBxUsbdEDrjr1NW6kFK3Sz0hEgCPgh
RG8X6V06fgjKCltrATq71tYBmzAmnFtDPGTBcoZAxLfbfmJ6bi0806CcS2QZgIgEFF0bds+8PQ1m
kwtqoekQp+jrDtYGBOqM9nmcU3UHev9jp7VO4ZFWywiFD3SYVzcnoWeNaPE4/t9DZtHpO+pCeb3t
InzGHMkkHe5IIY45oU7UoRppCyWQseiC8duOfeBkr91i2EydqAN4all5HW4BAFOk8SBakJI27Ndt
kxi2U1dQSms6oWBb/R9nV9JkKatEf5ERioK61TuVNXT1PGyMHr52VhQU9de/czveopourhEuqxZc
hEwSMk+eg9fMYsc1c49CAkYMhbvbw5vmfv3/i0haEWvO5hoVWmITGkGtrDjg7bQzfairJ9WDnaG8
jAxKCqIrPo4/wXyxET9NE9fcc8rbsCMTLi9DV41g2qTOwcs3L3am0TX/LJcJKQJoRyYjpyTOak9F
FiNby2LaU81Fq3FYFjrAFp3w5+hl9yH7TOpqI21yjQX/lhn/UVAS9eCNYDRECHKBRBoD5AqLvvvW
zf+xKt/4jdeX5x8lpZZYreANfsOq2zNj4Yk5G+ZuGvl6K3thj8IBNHHN4Evo3/jiBYMXp+W863T5
R0hJhs24okseL7A0a49u7TgPSB/Wu0LRPwJIaTeg6w1SZIlawp9Zm56zZdx1Uf9HAIkNIXN7H4+v
QKgBzGEpj0XogU9M7DoF/pE/altp2WzE3Ks8+8i89L0Dg99zwAQ64InRUlkTWwDyDVH4oIuTR5Cp
3TlvzU3DYg4lOA+QzWit//KibU6kFVtlIZMjaV5q+X3bLSsuAKgPdcfelh9TyF6cPLd6UPm+YyzQ
gU+um8/r1PPx2r5hIU/b7yJe8QOdnaNoUldJF7eLvM4PKhxPdiCfb2/p68fXP5JH6IoPoLuCOafr
W4SKwvq5VvucSIc7FWCKcnwL0MrVfXDLPqbrvmtRoCMSe9cXCt3q2M0FZQ7oQn5lLrsf2y3coOHg
0qFO6ZLnGfiurhV5EkahK5Cf2sV6hb3UbrlhWq8AayKMqiZE7sjqraPn+lvdI68/eAMd4OSyWva0
wcz7Bq+sykIOeXk3VPxuqNJTwXepjuMjNF9diyzzOcqISW9N5yL/b2TpWc5bzmr6CM1Zh8wrlzWV
sMmqIVHVimgYvKdlGT6HojiW83i4bfuGbdYxTsVq98Xa41Dol6p5wF1MJSWpdkFbAx3hlLIpr0Jy
zf8GSFPl3qF12kuzbEn0muauxVZXlJWbQ8s1QVMBSNlQQwAz2y4VbxD1XE/RF4E7bXMa4o03JCmE
blcWJCC92ajWGM4bHc40dwr5L6mgLDKEJyQ27rLSi0i5LxMT6FCm2W4xcxV2iVLAcbv8foCu14De
o30WoznvQKraG4nXJbSnbQ9cnB+qw1pW/ZZ2oSFO6aJGBFkBCWPnSaVIcByrsjtD+2J5VNJ2gWgK
vI1g+yfl+MrNUsczpa6T+qB0EcibkLp+6BsQl98LcFuzKmq8dcjniHJ7sL2ICs9Z7mVqp/MjCSQL
yYHzqq/mCPQ4Y/bkW92EHkVPgtgM8oKyeUehcMkPq8frNI+WGjqueeQ001hNUVq3Fa7ezroMIP9Q
uZzne1I4aePFYY/mge9ercrqw9Cg8HMfVq4HyelaAQe96+UY6LVakHsKFkrcYKp0mGJVjtkJgny7
EgGBXq3l+dxyVsx4TkNhMRo9tLpd/XKX6emlWjUs+dKn13RRhljngFbuHc2ktSsT8I9mg8+ICEsX
YC4nyO/c0OGgHbR3ySr6gV6hlQoV2lQiC1vMlY1OwBoEYFn34EK5aNfa+FrAGMfanfMBihOdzJf6
nUDxYbgEPsGlY8cPoMHlegq/OBDXpnQXlB/sRHb5pQNvboRe3S3FhlePcgyuHSpOUc5VNqAdSkEN
yWrlUzH4G9t6TbD+4+UYWntYN55IK3iXgDY8GnNyYSfEy2JvnM59N5/8ac5iwgSke7YIiwPDD2oX
g8ofujKgtbivR/rkpNlx7unZndZjO/N3nle888udZGB/aGNf7EmWI5viZNxJ/OZDCSEK6L5uXFwN
H6GnxZBp92oOMfakcsa7JnxPx3vVf5OpirKmPFTORm311VBIfT1B5hTEDmeOD2BoOnB+9ePRSn/e
tlcDdy5KhX8bbJ32o13Q1kFjozzmK+AcwESkvwJUcKv2aya+1MX7Ufy+/WsGA9ZzZuWI1iZZCvwY
/a8FiSY6zTb8zrRE1/+/2OPcGnAUQZ06cel/o23FVhZndAtUZpq25tSkFC7JgNBKshbyacjGjaTf
uOWYhtZcmngtR3gYnKQIRBzS7Fgwf08cgNVoLm0BrSNnidMC7EcqbsJsAk6K7zlIMbjuvnYJuvnR
w+ADx8WvBvpwS/ratCTaGW2HVTr2ZQgGfvtxUVmcQ0zqtvm9biRMZ7Xt2Egd1nCCnv/P/XrsBPph
1Z5bPGU6rW3eITvG/ZYkI4uWEMCfLg6dz/vmrflo0KC5o1wsO8nlOR0PVnGZ1XHf0NoF3ppqNEcx
LMkCUoeMFFG6PNVb0mavH49MZ7W1eht9jA38Jkgf0uwL775Y/umqdFNO35j6te8LNOfMqI9VdzMn
Caf3AFyN7UmEG5f46/r+GxSZrg+e8zQNitDxknbs79PhV5UlV7mJasxRu/1we/qvWzvuxH8fXA7o
7z3urjRxmDwKu/m69FvAolefCDBJzUe7Us4AkMJHW/W+mC8rOlsYNHm3GmJNM9f81GqthmYOFn5Y
TnV/drc0Gwzj6smxms695wkbXAejX6L7zRMR8cP3t5fbcAToCTI+DA1BI5qDjvIPksST/97PNkKQ
ad6alxLaWXnoYWhhjYfBc49ev4WaNg19/f+L6JZVlo3UL6JbO99DJo3Jy+3VMBi4nmIipW0zHmDK
VffkBufUew+FawhjTFs1D4MJ6lmmjHcShDT4gaFFmKg+zDjSx7uAbjioaXjNwlnvIQR5Ey5G6VE4
aK3CE77Ea3CLM+nP9feVE0DvoQNDarjWAh3N1v10Gu7a03RZniF1dZQxP++CzFCmZ5dohSRl7WB3
HfbR4/cBkuX1Fm7X9AV6dmkZ5rpwRnxB9Uk+eMcsCR6gv1DdOXF3WC7S3QitBkvS++gysFZ1E2lQ
S7Dby2T5MTD+Y6Q6fuZAFfTFVvOt6Xe0eLWGarBzpwY+tRYRFMCz4lOaeRBnA8nSl9tOYTgi9MRT
KpzVlz5s1l7zxwWcyq0o4kZuIQINNqsnnsAF3TQN9iSxmjfL8ImoAdx5D8H06fbsDUeFLqVdNqNV
9WAVB2VP9STqJQ7oPr5mpqecMPGycO2GQXGgiCfFcWd1T/tmrTmyBc5jVrmLnfigI/C+0HLnamgx
SrF2lmWD12wX3Asfzc7rVs+9YRv1hrkG5S003KAv1RPv+iXJnN+EH4S37zapM73aI/O5tYws8fnb
QUEd8KfYqrUaXnxMJ3qtKQqt7SiuV74qasMzDR4VzgPrq4+LZaHWO3+6K/Oftzf29bwC+4f51bKH
sLNX+9K6zaHJvrQFe5sF7ZE5BFEdvcio4DnLRnA32P4/HLBNaUFzY7WTgf30XXAY8i3VMdPIWgB2
K7e2Q9A8JWUJQYmIqj0ldcr0Brp+aXoqwRmVAAsrIq/wjqIfP95eesNRqetn91zWqZp76NRlBJ0g
h7BNRGlHDj+tW7xRJifQ3LZSygGdZo/DBvRzoKFZfnB5InIj7WFadM15aV1bhXJL3OybWMwnIXa9
XZneOZdOzqBYDte1ZXpQaorlljiCYcb/NM4FgT0EWYjQgfaPbrBP7b5SF2V645wLODAZHCwGKz9X
3nPDlsivonE9oBS+EcMNgU8ndc3SnFiI1gCUd/7JL/rncO7OqVWVO8e//u6LW6xjTYFrt1j3lt+h
Lh21fhx4Wx5qMEW9XQ5pFBuKUpWTyPHM0w85+QAkfDaebvuSaWPdv6euXD7VokFvvezTe76Ed229
RRxrOCF1VlcxtyhgZoiqWftEkfUWkBIIvezIVXqi6zHvloPFs40Ls+k7NIedPULbyXZB7aR+8CZ9
O9Lw874V0pyVTFaVtni2JeUcPCnUueIuq3Y+CfViTNe2DMGqmS+d5R/Hdv4vVOLd7XkbpHeYXotx
KheL0IHltnwovrun8Zwfhot6Xt+Oh/wyPKbHamOFDBaq12X6waNhMGPt0+EUyke0JjkV8hVs48pg
2Fq9cY7mYTf2Fs4eOof3fZ3eZ/bOR7NelilT2rhywsz99Zn6XxekP8p9Z7zeMNewVlFVX82GuyCT
kD/b3vm0sbNX53zl8aa3y5X5mk55kSG4PgZvs4s4W8f0Ir6wyDsN5/DQbTyiTQtP/j4bho5D2RG8
d4nl+eAepsdy2RJCNg2tuau9kokPbWhfgvV7xek30KtsHcama6BO7VrSslFZR51kbcRBZV8smd7x
BoVI14PWAo1GJwr4HI35j9vbYYgueged4/Rl6kkOpJwX3oX5+NyI/L4q2fH28IZco95FF1QlDxgK
0Al3x4dm+NXwNkr973TNEi+PxFZZ+A/o/hWj0lvpAjXXHUXdM2FTHblQXQtKJ+b0J1fI+wbzKVdZ
5Np1xMs7Xrwf0JNPOxTKWR616lIg/3b7cw2Hia6+nde2nYrKYUkefJT519E/szGZpre3RzfYnd5x
hwK+7a89YLbUWaKaIt8cDs/7hr7+5ItLAFsGy8ugZneZVlLEuYKcPZ/Lj/sG18K0T4O0ChbbwdPm
Z1b7kep3tZdSpottB6i6IhMM64XimFQ/aRFn88/bk/7TbPGaSWleXvLBdbpiGO/JY3vH4m/iEWWg
WJ2aD8lTdcgOW1ckkwdqIRpkwYsjatw0wuGxJk0k1tPa7Bxcb7lTQKtKZOGdhJQXsNOA7XiaNmrT
BmvU++3WDgBKdGPgHTDe29Y3DyzEGyt/PaJfWXm9za5a0JDRlgtStkfnxOLyJH8Ml/U8HtjJvqz7
apPoevnb5MOxWKEqlCLnfKX7yqKcvbfZhqcazgGd31UGizfMFUDCitUfZrn8RzhkdNmQFqBbaLay
bgbL0UW3oaDctoHAeZAuXaSUf3KGIio2u0tMw2tuK2qZNWJc+vsQWWLifrWA6G/qraPSNPp181+c
OGWHuFNLuBdFl2Z2x9siaq13ty3IZJqa67K2Ut5g4/oCntqo9PMPw7p1MTUNrXlr51Y4vRy8lmZa
RN5KUZnbahM0DK132Xl9DsgVMLdJBWaa1JniIpvjXQuid9nhdKGEgJg8sZvsgMYvMmxxfpgmfU1z
vNjGVY2W286IeETWMa+duFqnw+1JG+4O/zTYzWCwqxhucJ0ih6V+35QZkN8QX6AsIsHPst7qHDaY
ot5u5xHW4SmJBBXaHSK0Okzdz7rboiw0PCR16BFxeiXZIOfL2Kn2MNb8v2aqDtUiPy28tQ5QUpji
IUW6uah3Vhh1QJInQztfPNywafvIxZNrX4h7oXLfi0bHJIUA3PZ8wbnpCjdGADhn/ZYOm2kjNL8d
vHxwcgXOsN4F2gUEONWdl201P1wt8pWo8ufG/cJS/bQoltGx7WQKyCVk6YE137grD3Nqx3OYbayO
4RN07JFDSeWF16hCAQpwTtlyYsHptj+Yhr76yYsPYH49VdPaj/d+82YlcZ+9s7ZgtwYv1uFGfm81
7oRcTeJycmya/NQMu4gcKNPBRcLrWROWjCQZOY/O+5Z/3Lca11V6sRpgVexbP8d2+s4D6d85E4rS
/S6SJEz6uk4vBlezXY3zuvb3wbxGFo6fAO0g++atRdWwlsFM+pwkXvjkFc9N+dButSYYbh06tMgr
s3mgFWGJqn/XKHTLr9P6hlf7cgI6tgiqCbVDbbxM0bzeQHGUe1vtMYYjUtfMtv2Z1+P1DTrx9r7i
8x10Ko9sts9hyOMKqvcr2D9K2ewKhlTHG41904DZv3IuKdxUkOnE8n2JPCSO/rYbAZqSalwk8ib0
QaV1nLXrRjB83fmprqEtGhLUlOGu5y3FZQmai3K9o0zn8x6rBMb+74lXAxlHJEn+5GmX8W05H1q2
gaUz1LqpjjfKm5woiCfB4h/HY3ZxLuhpf2gelkNzaDer9a+fYFRnImf9nDYU19X7GtJtnqiPjb3F
ePi6W1Edb6Sy+v+3SbW8mby7GdTVk/u2wVPt9tqbpq7dhCey2KnieKPluOZYd+NWBsxkMlo0BQVK
2rIJna3cySLf+57JPgrFBs2NadLaPdjNSeCpFJva1++p/XZT/8kwrg4zWvq2yPsVx+PY1zGq8gBV
Wxvx8/VjhuogI9ECpr3MGNpOClhhdqZnSCRdguOubdQJyCURlpf3FGigih2d6jPd7As3bKTeiAd5
sHTgBTgyfOkdwysbsj09pnSLRMu0LteffRHshhosK2sI33dLEfugFLK7JyCbo7GcYwIRhUb9Wtx9
ZqN35gVuYBd+gD1obBTnSRT2W895Q76G6qgpuYZ93slxvA8v1Imck1vH7qk9lKcwnsvL+tuN5Tk7
bAkkmexUc9pBlKt0lNOjs3CCaN5yLAXbCLSm7db8Nmu7yel8BBESPLXhKZ+/1dOu2ynVgVNQZ5im
esA7UPHh20KW96MNiI4tv+9yAR0ylUkFgvylAHuU9aOau0PGrY2Y/frlHaLnf9voOGW5O9e4IgzO
eBb5F9tyn8NMPoaVd7bZVt+cYeV1uBRbw8pREtfgdPrOMxrR9veAnPu+xdFCbOgvqmO9DRqDZohV
WJ+4Iw77htY8uOgWweurV1Vdfd87KJXly8ahabBzHRc12rwF4U+wgp2xONllcIDa0t3tWRtqfFAZ
+3tTbasAS6KDaatYHUlcH8oD9aNORV6kDkM0xO2jtYWJ+PP4/ff5B62ov3/MynhNhI2AxUV6dvsz
67/09efVu6vtD9X8vl2/pPJDbb0jwRvfczfM1rR6miuXS1c2jLhIv16bKx5JuXNXtOibEqp6XiML
BcGkJzGNEBKwNnzY4AM6gqoTIGGvcoSxtfsATcqosxKv/Hp7x01ja17st0uF0l95ZSNcIwookAAH
LR6Hl9vDG4pnwGz+vcduGaoxROduUpSkjYitnjvXvQNRS0Tn7BDA32rPgnh5N0ecpLvAQkAL/f2j
lI9dPfg+wqffqmhUSkbNPP68/UkGA9KxU5YHKuypKuDZ+SN1Pjbex9vjXlf8FW/Q9bJVJlG0JBi3
zyH4lPXR3PWxVbO4KtWx6R/zxd8wVdOea04+EDv1mjAHlxW33jBriKDC+4ZkW6wT11V+7UM0t+Z9
S3rK4Anh/DnNf4Xdp759zPZhnSjT/LcRTduHIL9NUh5mUetZn0hmb8QDQ0hjmg+TDPlYRpAAd/Nj
395NboGa5NdcNke+r1BNdUgV9FHWAT2COH5Ie1gXCbaPt7ftx7CrOqRq8tK+gbmP9+CEGqejpb5V
2b5DQodUhV3BQ5vCYNo0eBo4P2eUPbfVFiTa4FE6nArcYl25LnBX1ASGuJ6HJqLOuvHWNS3L9f8v
rtIeOD7rui0BTJd3rKijQt4tO1PtVMdSKdLZRTj5uJ3IH0KKmI72RpgyBUddJpuAjiPzBLZzSdIz
OZaoQEbZw3Iaog4vpDRef+0zG81buwD4XMe97m3xnUGenOdf2uXL7bFNG6v5qvTaMVQ8XBOWiwh/
HYLN1LFpWzVXnaHqy+eA2cnMWNR7BbjTofDXbWWNDMPrOCpucVrmKTaWTRVkIIuDsn703pZGpuGE
1JFUyzyKMU+vk0cmrat+FSx8GkFkPE5bKiWGB6QOoXI4c0UzoFBjF+o8ozoDZUXHLWJKq0uTH11/
joN8ON7eZtPnXP//wsUEuknGgGOx8vHsdOADyk7tchZo/7w9vsGMdFTVLIgCBTPOB+5G7XKpt94W
pnGv/38xb7cl9ZiXmDdCOrIxHHkevpG8Mw2thVjmDgSsd31/v/gHYZ0t57RvKTRvJVCEqFoHam2s
caOU50doxW/c/U0mrzkriLXnkg7efJFr+h6cE1GD+tRkb6mIm1ZEc9jSKUcyLzPSmdaPLOhjr9i6
eRsmruOlZEHJPEzBmHjZW97+Et5lHfdZno6VohVdRzcfsI1BA6Jb7zyJLdExw3ro8Ci5TiMVUANP
IM1Y8qO/lRo1rYbmjKqWzdSj/Iv+Iv/Ip/tqRZYl2LohmTLH/wCeSply5l23EeCJpD3lJ3p03iIr
dQKt0Gmr0ctwouha1w2QgkGLZv6EeUC0W/9l4Dmp3ANN3912I8NFTxe5djPpuZPnIJ9DTyQvI2Ld
qeCN28dZkG2YjnGlNFcdLMte+hUrNZ28pLpUx+bs3Q2/vVNzyk7rxs3MZEWa06bUCmvi2uIe9Fef
HIBzo5GoLeSjyZQ0l+0qNfly8gEmLka8E+hHKN3EXeVs3MwMc9eBUGMP0i4iuZ848u3kIGY4xcZR
9odn+ZUniA6EEsho0gZidehFZG/Xkxcvj+3DcvRilrC4O7PDcqoKwIsiQGm/LZ+3zNawYDpKinvg
lk0B0rkPys9TcWLXvoN5Y7VMY2t+3RdtsArAARM21FGlvsoRxJXrxpvW4A86OMqdoOOtHJhRWdtR
3TNoErC4leV5Zp9lF254nekTrobwIt6WsuzYKrErzD53BCxBZySwdjm0zkoeYNXbtsGBUaYJtw/r
9Km2HnI7FpsQOMORpMtgewoJeWcs5f2cLU+ctg/BkB8WW97Rfp+cNCWaM8+2gIKjCOeLHRQ/JVNz
tEw7i0M6IzmezWlHgGq8t/h8KkR/5u0W3siwrTpIKiizfBAUlll2PJKqSpiff7Ly6sPtrTUNr2Wo
iioH7wfFWV0u/NjSJvIFQ8pzSx3MNPzVJV4Y5dQJsixjaCdVJQ+Fv8Ssmi+1bx32zV5zW1t2TUY5
qtqVRCNSWKkxEnXfH9libRWLTElbHSxFLSDeRwYwL3cObRN7sYihEHxpvlQPeLKQiMdtXG68S03L
pflwL6EtUHZYrjJ8BEbQEe/KLXJLg4fpGCmb1WNbdc6IdHDtHMeusQ++A9XJMAVxaTZUW3lnw9tI
R0uNIb6B1oF9cbN36QCWCu9zk34bfBu0Hj/s+oslxMZiGXdG8+i8T7FUAjk9MpGDHB6bvICHvLfn
y4yyteWtEUSKUAEuI0/OUSd/+/7ntXi+bXqGQ11HV012XfphxuDytvdRueHd7NjPDvQr2rK5myD4
dvtnDMupw6vyrh2Ur6BNHZIRkckJv9hjds5xZQjq/A7JnY+yco/WtIvTntJ/OJ7colBNSQWqKnZE
6+rQ9fnGp1yN+JVrg465qkEDN0gbZf+1Pin2EGz1UZrugjriyp1qqGaguzRx0e6l5rva9SOGFqrh
WyHrOz79sMST+tVP6WWBWNjtfTG4k86MPo1iYkMO2ysmF8LeSTV98PJ3ct7KUBny1Toga1F2Y/di
7u/XqombbvwcVM15nRcoeQHzjPCSDNlyvv0tpo1x/z6kq5z1nGNnEkn6+76wo5aSjQPaNLR2Tc/B
uzgitwCkqfe1cvLYmnl0e9KGo1JHZxVtyNGxXdkJCIlOkodRadVnf92idDUdLjpGa177ch050iLs
Y4kFv3NRrGseAZtXXbQcoFN42D72X18lTwdo+aVDFQW9WpKzc90+h9Y+7J2nw7OoNZe9CjCw5B/q
/r2/vFG76GKpp+Oz5EI9i4y4E3quSIDJP5crqD/FLukkDK9F9rpsXVDsI7JLj+BQ92IAxTcsx7Ta
V4t6cSfJeia9EfcF8Jx4qAWRboh87u6rens6LqsM66KFRBDWBbQgfu0erGVfYtPTcVkDTT0UsXAV
rNbuEULJCQEriM2Lc2mpT7e96vVw4+k0UC5eJyoLLCeZwcHVNc6RiE8cTP7MBSSmjDIZxLm7xf1s
2ggtfg9L4BQ58e0LAwfm5Jd32bqFTXr9+PRC7XG98sVVfQPzAfltJNxHKuaHofySLe4BSuuXMmw3
4oDhG3T4FtjsQ1Z7AYqha/HdT20F4ljcoG/vhuErdABXXtVhJ9a1u4cYZXboLfHM/eHQFylu6iU/
wNCqSLn7CkWejueioPWc+xrc4ZyGaTQX6j9PNlvHtWmdNH/22qyzJo4YQ9wPk/3VXne9evFU0Zw5
cNHNv1yPIeofBUeSrAG8Qmy9vl4P854O37J7i1quI5AWb0ILpYqpPzT2OL+di+lxdarmze2NfnV1
wBp8dccXR9I823btOhVPgA14u/pP3uxvJDZevaZiZO19Z4e8BQUS2NsnUM9Hqz23UZGK3/kifhSz
gjgo74M99zv8lPbWy6y8LYuiGZIpRNdKFLij/2ks3HDn8JoFFV0nspQqmfhTUB4gV9AmJVPrxuiv
Xicwec2Ohj8qwVU2JllWtlFVZegHdTuwQQfFFu2jaZOv/3+xyYHdhS6xBdjbVRdGXt/xUxtM08ZG
v3pW4AO0Sxz0HAntx5knNW8oPWbcLZZDRvKljT3Wlh8kVi04uz6rm2jtcLBssJgYFk7vnFeLD/G1
K4e0P9QhZLRTccoysKQXYiteG75M758XdjqSUIK73yqa5VtAJxR9iFXfSSdgsb9SQNqH/E03Z1vt
UaaN0i6tbJ5FPtmwtAL3sqPlgeILYMtd/SHYKC3q9VadDkG+ysSraxUtXcCeOVvLPeAcjK4HPm+k
XVCDutoB2X7iwwyeZsK9w+1zynCa6PgKUqNuDigNxOoJkO3ZdEnxwPYgJhiTsFfxBOD43e1fMuyB
jreYJXpouq7qk4UV6xGemH9oHGfYcJZXj3UfgiF/u6ItUZLvBrCHQzLz2KXT27JVTbSAtK/J2i+3
v8DgGDruYnDQ1guiAWgIgqM2LtBgd3Cs4lctrK0GL9MvaGdWIQueM9WOSQVR7PvWleLYO4u6VH79
+/Y3mNZJO7IaktfWJKlMLMu5W7Nr1ZKoYxagabvelyPEZmgnly+7tWlzcTVZcuc778iSfl6rLYyc
yZA0Z7YCfxCLB5WeFrtAFwFtp/y4b3U0T3arzs+X3B6S2RongDuClS3qU0WaRroxL+TY/c6v6P63
t3/OtN2aa7OwFYsDZqfEL4uEl/mh9+U9L4qNCGhYKE9bqHwlq99OBRbKXZ59FaKI4GwMbZi5py2U
17CV8rqXSW3PxXkUaXnmJTg+qGi96PbimGavLY495MHaep1MbI+Dk759kyE9dntogxPoFXBm9WkF
3XmZNKK8sytZQEIyuLM7+rQGZCvPZ5i/XgtvWY4bzbQMiQX+8HelqgjOpLLf+ATT6Np5V9ZiIMiP
jEkp+hS5i171bVws1pZGmGn869K9uNo0g6zHbkHEpG0jk7Ky7QMD9nvf3upV8ZRBW6e6amGNUAi7
eD6Vh4kTsuFWprlf//9i7mrsS45Tjt1RP+0+WG2Z9tHU5c27fdajnW4ynEF72iDUUJd3Sd8P7Qmg
7BwFrpnE3Bc/bv+MwcV0YpBinJ3imtlIrrCtU2Bl7WG2xKUtlp2boPnw6kLOSymco3wa5qgsV3Sa
FPO+94+rea8VQpx1GjG405Nj5zfPxSg3LkQG79Xr4P3Al6qTkN7yFaTIRvqY+f3HaW3fNvYW57rB
gvR6eJOVys8EZO1rkdmnAvwA98iNbT1BTaPrvtsFI50sxGBRevHKuues2WqYMw2tue1Q1emc5hWG
TkXxoe6aSkboXnY2lt40/NVWX3iWI/xgzEIfEWUiMrL6/EkQtjG24SaqU4GoHK+pJc3xXhvRSCHS
Owu1P+n3hzC1EpW7+7xXr3yDbhecDA4WvxmrI7RKH4idfVVp+s1HrWmX5+ql76KoV24DdJ0MEzk3
UxA1BNXFdFdntx/oZW+ny0UNCk6ZdCyc4irL5TdIavP3tydv2mLNcWXroAd7pH0yT818biunOqZk
3YhahjNNL327zhAsw+L1SYOXpUVUImh9qmi579DROUKYPfSdJzje49V0cLw0XvL+cHtZTDPXfDZs
HRfFIbzCeIf7Tls9+co6h434eHt4w5mmE4VUbMm83gn6BFWDNpogxw30wZMX5r/VtEXjYdhZvew9
TaPDZUaHJIPY4uMCbh8wBvnhsBF1Xy/a+cGfusuLw2HNFUJKDb5DOSwx4c+Wg/Ry8Y378i1gLEfH
eWuTH904npBcPQfTzjCml8Fz2dZOvs4kqbPlvVUHzcOQcbYvF6LXvtvAHifBELpAQdVELnJHh9KH
shZb7K02TEMyxNHCMMivsyK48qhzb/nilVD4GMlwP3jB+saHyAKOQILlLO3m+21TM5mB5uDWus7Q
CIX+mODkvgsEBYQ92+oWM9ixXtz2/SqfUhsBQtmP7fpjdIqkad7KfCsA/VmVf0rOfqBXs5uisOVk
X1XCcuHdVUsP+uFiPFNpJYXNL/laQIymqQ4i8I5jtrAjsbrjroXTq90K3NZZPzlI85Duya/q09Bs
ZUJNy6aF7baf5LBy3JasnJwQAkdhgx/oO5EbmYsQ8fm1Vbueai9cc8n8xR3LErFVDs4RjOi/RafO
IlidaLac+6kbmzgP+xODwOu+xbpa34tfxG3eUemMQiLAFCQSoMaIVTtc9g2u38AD2rT+iusZy8Pm
ncO64DuKl3LjbWtwEJ2DpFPjMNYyh8Rw86T6+oiH7nnfvDVXz0qbLI2FBznPrSOl7FDWz/tG1py6
nFUo1z6UST71j1VePmfDVt/y67bp66XswJ3n3GpKXLfTEM30l8UG6Xfzfpo2NvP1yOrrFW2ohFSz
LZmA1FnA3gUtG07lAMIn4Js2TjzTL+ixOxBlbSF7A8TN72zBja9gT40odhEU+r5e2J5n1fmixQJ5
gPK43reJqitM6X+cXWmPnDrT/UWWMGCWr0BDdzOZJZmsX1CSe8O+b4Zf/x4ivdI8vuO21J8ijRQ3
LleVlzp1zud7VtYWqUeonVd0StDBgCzNT+6m48jXNIpm+vdd3RZL25leO+hlwvaWNekjnSbds1d+
3xuRLRa3q8wodz3D03KmL1+MaX815jzQHSe4bRjZqur/m2HyamuWzEQnbpG3V7Oe/cogr42bKxLY
+9cRW9Q4WhgBhmbTsNHYpp/SS50/Yj7+zoNRxf0tm4EQtFm/ufua6hDr7NlTYj0uXf1kZnc9iNti
Gdvas1xD5y28Ml2CudB9bqJPsKqcYF7Zr9tLIHEfsZqdj5x1O2Slrvqu5eHOtDbMN1PFGi8bXQjb
BEK63aYD38iH6VIN4yNKRnfd0FBU+V/fGdd0N00ND9So+F7M3fE6J311uQpyJ0mZYgl726uy3hu4
ppuzy2pn55yRB1D0hpWluo/IjHP8/c3+StKiznAWAZnSOhi+uxjpaa1Ud2SJY4o8JHS3TFDNoSOZ
mF3kpkXYZ80zqgb3ZR1Ru2kd+s6oWoK3Syf9lTYdNN9R47jPJYUtltKJQfsXMj5APn+ZOBiOjCJV
nKJkZhHitYL+qrPVWFYtqy+8ed2M4dUiqkqcZHSReURPKtsx8mW5jnX1wcqglZ6kAG6oZGVkwzuC
w5hD0uf88ElmLdBN5r3HtiGEStfptuVlPyCEazHYNWHNiBqr032tlwl4Abd/3iv0U93+AYnLi5Lg
dDdTtoEuHmTxG46rZef6Vaa93Df4Mas38YQ+lMXpCF5b29KYftKSG/+O5jTf5/EiBUnTZFPVZlhb
rSWl5279GNTQglJkM5lhhOMwKp1dAQZT6Lxba36qO7eOmuPh77ZlJBuhyDrClraanQHiHUvBzzQp
npfkAjDF47pWnZfxWXHTlk1CCFwXCt84wmO/rbbpYnf1w6Rp0e0ZyIYW4hbqYVPbL9hnc9vuQAq+
dt7n2yNLbCOifKxi6DQQt4POHBXOxt0j1wa+RL/sGwMQh+uKvVz2M0Ls2nRyJ7PYEbsoUdW2/cld
3a9cMy7gAfxD7Da8PRuJnUS4T1XMQNJVSBFp3c8BgJDsNJiNquYjyQ8iyQgKAixrNgi55TWN2Mgu
3Nk/FcVdTc+2LcJ97AY1Z6dkOIuM2xe2IfEDQKNI/DLDHH9/kxw20xwaMDJjP9zdwrcS56E8SBdu
W11yWBBhPszJDAeaZ8u1rfqnwXAnT1+Hr92cQUOLNIrcKfMg/X9nYHbgvC0Y2Lyt1DjQ50NIOv2z
NVVXSupPg9Eo0qhskYUoHtycljkpxmtlj6Zn0/Q3Koc10B6m6rlMthZCMBOnom5nLICRMBrzrH+2
tTy4vRKSjxexMNsMIui1Ab3Vyuuru0FDzHV/UkvFESr5chEAAzXvaR+SEngFvX1yZyP1pqT+fvvT
ZWMf6/7GQ518wNNUYiK4IBEclalJo8lOMoWLykYXjsua0YyNY8D/QSX23WRF6Y3NqIgtifuzYzHe
fPmCXg9tM7A1rhaN98IMoax3HR3Ls7pasa6yzz/+/uYndGOfXSfBcbZizo8aju85ZFUw3cnGFvZe
PAfwscqxO+a6FVFWrzjLOvcBOGxRwWmvU63Od6zqyMxfAymYbzlQIr7PZYRQrYy8dnDYwQ3CABy8
1Ztf4zCphM1loSREaamvKa1B3Xk8yl4rApXwgr2aBVOsqCSdiXQjWT32Wqt3I0RKftI+9em+Rnjf
9EtWQUZdlTQlayvSjiRWwrNmhIVqkxa/AFZlH/d+vdNEIuUIiOgIELB0gYa1NX8Y25l5oz0Wp5zo
qk5H2QSEuDV3Xlgp2darCdGYAQ1UuvvjtvNI1lekGEk5GFNIAtM0oNbcl8xn2GC8ussUry+yLz/+
/iZknRavLiZ4+K8AbTLfcafy2ZggDHrH1zNDrFQlzM2dRs/B37l3AV3GT+MwBzNXyYq8X6TA+EJS
IC7LpsFO9uvM5tO+Ds+m6fgkrQIT8up417ySLQ02q3mqEu2bxuaPt6f1birFzwqbfFNubASKDL2m
w3mzwnX6vpofte4umCuGFxJG12/jWnczOkna1N9bHkyWqm/kXXfC0EK6MFwdxait0uKk+bL80+Yx
rxRL/a4jMUMsSFVWY7Fl1Zd4G/N2/nvv9e18n1QQcInNxXrUbrDMSfPi4HCvAweaQ0WXXDgk71tH
paX9123+U73BHITN3UYSooM7rDH9tATsW+b3fhaUfmuAReQgx1ApXcnmIqSL3MrN0W3B76NhX/AA
A7d9nQO+kC3bH8NwFCsiWWuxzxJsnHufERP9HZMTZ+72RF3cnyoW3hUEYptlUq39YJnDfgZyuTgx
iGi9OKSrXiz0zUWANDiK7fN9Y+liWaRmCbctPJnHSRXhtDJ00fq89qfbk3h3f2O6WBOxktxeCJnW
2HI+5cMjGKjqIsqbJ5r9e/sH3l8EXez161A4y5kxT/FufMxBjLGcC6p465AZRvCilOmmwyukCdAK
n2e+BUA0P5tz6teOqovq/aDWxZrIjvMiTR18fQL6IrAauqpt5y9S5L+hposFka3JUScFO1LMPu2h
floC089ADlBGNmSzdt/wwXsb6N6gJH2XdKXqYpWkoAQy7X2xxttL8jJdxqj2hzg5W172aIbFKQ0N
BfZGZjRhd9i7vdWHFFObjRfa/rOpWDiOR4j3TCZuCyk1C81MwQ20/rLHOCuPe83zOvlbyoKlP992
2PfRJQgJYYsgoA+30g52mgLN13+OSIH6xXqi/uBNnw3FNUoSFmLRhAGANvAEc5mrFCy+H8YBpbxG
sT3LBj8M+OZMc5z1MhDDr7HW+9P8x0hDNr/cto4kX4iNfmWyJvU4jlNcdd2nWYfgW6PFNkR66k7z
m2pRXHbehREwXSybVHCgnfRwIRA4XseojIzIDKurCnMsM9Dx9zcGasA561bZvMRjPXpLEjoHjmj5
c9tEEvcX+/4WQq3KShd6pfXiMas84TwT3De0cNyrWzq11hFZpWODR5SdckP1+CqzuBC0g56mmVZh
6CUcLnOEhBqOlykaVVF1fOI7wesIwYtySWmkM8Y3o/a8hxAViIcYsOxAC5aIBIl/20KylRWCF9ze
yWq2OCUxHIKthX6pjQ2FmVmR2iTE+bpYOxnM/zfTFKwnGlyOA1J3zv0jYz8ekqy14pVakuxEEvee
6ma76bDXsG7+bsbOhI6/Ry39B8Jnga2kgZY4q8jiDj5mbk900OJpvLgm+iMVe7NsXHFvrtAnNVmI
sMYgPnNmQM16xRJTSQ6yhejlqdZtbQfTWB+KVyMcvSooI5Qj/MmbTpCbfgSvnp+d3NfbLiW5ZOli
TSWztSqF/t4aoz0kiWrQxW2FB0KKgzAuOakWXBKAIsF73paNWfLpCJBD6Hc6s4iehkhVNJMclsTi
ypoaYI3rMYl0a3B18FjqevoB8ldkbNm2aQsBPjnmQlCpWWM8AFyacImzXzTSQsi0nNkl/Xp7LWRu
JYT3uHV9tqzjEq/G97p5yva7rgq6WF5hxpRPel2u8b5VrVeaKTo69MGz8iW6/eGyxCE2U3dJo61O
g+UtyIdlfmQWePz73OPJmZknx37O+x9uFQ2gYqfbOSU/NVD78/v0v3Sx3gLBMkiyT5heuXw2+XXo
voAx8/bEJCsiFluyxAVX9rJgRZJHc/3EVSUiSZCLVZa9bkFRAP3emLTePH3u9whSS6PzeVR1/8sc
VqR1r7uCVn2LFFU9IJU/7GfjcfGbn8zvospXRbX0V4Qte7JLTlgF+zgf9pCF+5n4Y1hfUpzvc+Wu
9xfW/s7uagm791aCc72B6k2sR0PIQ+uaPwKuGOSnLGBIjKVvPu1/zBYM1duZPt9eeUnCEpuRWVE1
XV/iN4tLEiHgz92JRFOkOqNJHiN0sR2Z1mVdVCvGt8CGUmSPDSSZBvOcr3HurL7hPhcTkJ5P1fxE
0ElcWKrXJ8m8xOLMvKPF3jw8WrsOl/I6ndfQDKfIVhwhJI4tFmcqd7Y1IEXwuGXNqddRI+4oeLgJ
ELIZ0XxjzxRHLslRSGxUJqM9bVYC+9H0Y8nAvxIRTTG0JOj/059stl3auxjaMB7s5nkninH/tuC8
48dijSbt7XR23RV+DFlR4lvQGB2GU6u9prYFBrNX7kajHTr9szH2UC5zQp6sXq93J4P/LspPNTl3
08es/LDWGv48eWv+0CfhbX+XTfr4+5tLQ1uV7QGfX2KXdVHZOOd+VfXxyHxd7GPONT3J8nGDz0Vm
xAM7LJ6KryxyvEN0C2ocp/umIKQJcx+2xEET2zlty83bnVWPRgKc532jCycAAgpm2vUV2A4HK/fS
xP3R7aq3PJnxhY2fNmNWVZ3Tn5v2KH/V64O5OapmbMngYpGnWM15WTeuxasW7Tu4DRV7o+TMJZZ1
7JY7M87AGDctA01v0aTyYV6MJ1tF4y8JcbGyo3ctpOIzfPg0W77Ly3Blg4deVMX3y+wiHOKr3uGA
hjndeVm/kam+Nql73/VArOrMDWgCqZt0Z97lQDO3ZmDhOec+LxdpRUZajF3Wp1rcOwH6QfRWcUiU
mUPYyi17cDUdSN3YmNxg7qxPeTrfaWkhMJuqAkgUCq2xo9Gnutgvc/3jdlDKfFAIyo2ULM0NfHRh
phBroo+llYWZCQD2aBiK1ZS5oRCcY5qaTtaZYFeePqepV7v/Zq5iLSWfLzbQ29OYUmYM7Xnlpy31
x870TMdL539uW0d2txN757N8AlxxBhlC8mMJ8nMfASyBhrHj5pX4uupuJPEckVIepcsVREr4lfFU
6MFw6ajXgwQQZyatwtNBCvaTaDK9QuFNkvUwhLjNyiVn3HLAiIznA/ZRnz6U+cfbBpMNffz9zSZY
8ror+WZNsVt/z0isQYjHuAu7yHSRW545tVubfJtw5K/Pc6mftuTl9lfL7C9EbtkVZbnUfXc26/JL
bxeVB7bVT7fHlllECN3eoQMd+6yP60rTwj1r7KDjpe01WvL59i9InoIMIYSzvpnaZB27s1OlIVgr
aZ1Bk7APTP1PZ7lePlDF0VRmJiGOzVYbqhniwmcI5HkpX8J0ssLbc5AcqsVWeggTpMSeky4eEjea
DT3s7eV3WuzntUmigdteZZpfyD4q3FQyE7GtXi8726lrRABp9RNkhk8jnjxuz0Sy3iKVfL07w+hu
6RCT1E3yFzu3ZjvQjVzvv6+pZqqOhLIZCDG8aUXlagQzyKHvTKrltW/q+9K1yCnfD3vBmN7yWKff
yfwIoi+/5r9vW0e2zsd03uQHvjV7S5qKg8VAqy0w1ttQpl631S/2vg7XGm3B3qQ7u9/rhevnrqNq
cZFdtMV2e0PLgRaYCg0P2MvDoSUwnNmP+qIH2XX2qm+3pyfZjsSG+4mBEy1P8SO8DwjwdcYlXT/N
KmICmWsJgb72/bLy1uExWb4uw4tRQTxZJSIj8ychtkewbwE0tm8xZ9tL6xSnrOjuSxtir32P6/iY
p/kck4GH7qoFhCvug7JFFfvsoZaSUTSJ7DGalZmXPbNzFkxxVnntRcPNSLVhSozz96X5jdfmXQ/d
Jf0wznw1tO+2isBFsqBis33fOKaV8nyLKd4p2jMhDz1T7PGyK6PYZN+BMZF1BdvjbPaNbzSARMqp
9DvmWV77ehSO7y3diCAmip8hS4tf0l7mU7J5o5+fyAmEPYOXeM45O92n0qH/neqbZWgtu+YDwQ8t
2S++P63zuTJVoHBZ+fuvi70ZfB6LdaMVXGk8Gd/GRwjkBFrhaZ+4z0+ADHxq/rVfbycJqdcKcWyX
IArIu32PeUhDyy/COrI6z/aXkxV20dwGt39H5rVCSE9tu+jAy+7xCu0/xyNUcVqSeK2IZEqGrana
HLfKVPuwO2GRPCs1lf/uMe888IgoJrw+mK25mVhis8lJ6zt5MR1nGEt3yrCs86L8Qfdy2b+tPbOn
x7arSvsbIWtbVpBIq+txidY218gpX3AVu85dupaab4ImqQxJ1vX8Y1cNKxqHWwscd8ybSUPq1Otb
QssW/3VIaHta+rLioFkrNo11p80tWPLV6PtxvGwzZ4kK5S3zAxFOpblLYVkMLgfIAtAdVWh/1A3P
fGLX5rSek7voApguctij07KYluNn3CHI6hNT9YlJ/EvET5Vpj2aliu+xvv4c98Gr7mrExgcfP/gm
FIehaNiYYmBr/jxYpxpjb0plh+Pc/Z6HCWf9unfyvjDXPTY+uTOUsOao9XHSAL/hpbof5CL27oOh
RTPRbrxj03tp2sdG9WorM7qQO3LQGRpthc8n7EMynpJRcQeVjSskCxBJFnPZ1XtMF99JLulw1/WH
iui0KR+gHkQ2OB8lfjn43fI7YfcdgqmITnMcC9jlGonU0S7D+LFUyT68bwzc9f7XAU0IJFgoWMLI
W8iLq8EVm/L7p18qNugD/glMGh2PgAfA4dydbdRwt/N9z7f0P2g0Z83NpMRnTx3drnzPzZiVWq34
eJlRjr+/ico9O7BuDKNX7oc1O7uVwkNk4woBiVYUNhTcwFcXD+i6sP+9vftJDkBU5Ju3uyKZXbvY
Y2guRtppjLChP+uvpud4xqmLdhW3uSSNU7FB352dkThpiVWNLAi+0nMebf8MpzUwsLaL6l4pM5MQ
oMwyKQX6HLv59ODWsbYH99lJhJrVY1UWmoOBM9dzXvZg9PdzErSAMLwYV3rKrircn+Qxjf6nS7/P
ZvASV8jrL4Bl+PScnvgLeXHO63l/Vszm/fRORQAaszpDW/XjNz44fxfDPbEPLNKCMkyD7L5QEOFn
TtLrfEzxIwm/1osP4tE7v/44cr2JMR09PPuKTuUYesfzabgY5zLaXw7tweJURfcdCKiIQJu21Uro
jF9prGhNo1lV63//YEjFbv3UGDZebwSRTK4bDufama33WuZY7zeWKeYNdLgTVNwsy3YhtoDijobz
nuacQL3U86g0N235tfCZjBHviu6jW5dL2ftGBWWA5xrPCdXHUasPKrDbayWbrLAR8yKxe9Ocebwn
w88xL54mrfxap6oXKllWcYR434qZu+OGU5t1oIoOxJ32ib5YT1aIe62v3bXtUxGvhsb7oR9dYDQ7
avmV/T1xft82j+z7RYAa+tZBupm3GrLiEYg7drvp1HkHsCENVIw3siQv4tMKJzHGtkNhZPm9z356
bkLnoqNS/pO8mGEZuoEqsUjSr9jzv1Vz7oJxWYsr46Fsnkx6Utjp8Jf/nkepiFYDpXNpdRx2Wq80
NE/87DzMQQI7ZadM8aBnS37imNOb2Okh6MwyrUNhauwvq7UQryqySM9c362MEzdV5XmZjYSd3NU2
nk025/GyJ2WsD0AraCS56xWJigA1Xd8yphWYhN33vj3m/pIyxRrIvlsI5aoZGV8rMsS1XZ6JvXtZ
ppLzlmQJW4jitN7sxGTOEM+D4RXfrPH71CtCVxZhIiitbzYrdQkeG93mr4hUCiSP9bq/6GEbkKBX
AE0lxhGBaQtuwnRpYXd3+725/yQFDW57vmzgw1vfeKW95SAt2A+vzPoiyih09Mq0uYvAnlERdzYS
a8+LhPK46l8nm3j6EOyuihBIsqoi+Kwam7lbtmrEveNlWy5dE8+JwiqyoQ9rvbFKV22z4cIj4xbt
C1ru686/dX6fn4sN/vq8NXNdt2O8uGcGrdhh3u4cWdidWTYOW1fWkKHd22CAgIPRqFgJZG4iBOdc
bqBzMSw9xv7qG20eZEOj2MJlQwvB2UAAibgmhPCSoUq2aMpA2bkXI7mLCYJRESlWb93ItTwBjn12
PYPoAYhBFZ8u2/hEmJibLGu97bjxsv6SOCcXD+AgfpuXX6PxdbXA2NCcjOShnTZ/My99oepE/vs0
/c52JaLGUsMG9Lwqhzjj69eKvIIe9LS45aU1wd5IuqiuoRBvl18Tpoczof60WoFek082HvT8fiZP
TXNX3zLMK5TA7C6x+dgXY+za54bC5WKH3QXloCLOrGqZ0egF/JnQh60AGldR5pR4HBOie0r2yq5S
7DTzPvd+bpMajaCO4iIt2xBElFiRWtxd1hRReDmaD8CXHDgP1pMZHo0HKtUnSYISqQBmq0PtdIBT
t1BZaDRQwQN22fp37QlMCPbKnShF9+cYN3kDyHMGgNsw3flaxIRwt22zhXwnQsaxA7eLTBXVueR4
JcLD+GpXKI1jXHMIW/4AQLJDHb/e4qb4ddssEpuLQDEIK5QLXWEW1nznLvc3FFicP7fHlrikiBHb
RvBUbwWKirWOLvDtVFZE4eyyHGUKAYrUPekdxcsCQh7t5wEaGH8Q3/Sq3d+CMlDjm2X2Of7+dtOs
nbrswMKAqsHHdnQ8Xp25ivZSNrYQsrvV7U1W47I88cFLh8cGLyOb9fE+44sn5qSZhs7Ah2uub2FR
VUEqW1T9fw1Cp6zdCNjfY7pq18VsH7NV9YB+LN47G4AphGiX2bNlOi2eAZPKS8HBAgHH7XkgJJhb
cpdMFqOmEKoMMqU4/6B0hfy7sAgV0rvsLcLFUHBhtXW8CU7uB5tFpvZ8e1yJk4gwsSXloE0e4emA
9vjFbzb+SzrVMf8w7DsGF8Fh/d4CkJRhbDPaoRYbQmX+YnnUX17UlVWJv4iIsH3fGTqm8DC9lC04
ktER0CoQEbIkICqsFGZbZ+kCk4MYcgmOJLD/cgLTQyu5Fgy+urVPNgchUKmr9WxNMId9asMhWU97
N57uW14hTHliEghmDggnYwwZWwsvN4aHprZeb48v+3QhXGsrZaRLUSQZp/7c5+3DfqeWMRXBYXq/
dqPJMHQO7Rkyfts0y9tVvin7biFM+3yc3J5owLaNIJFGMXVd7Afq1vcpADIqwsIcqF1tvIMSOqjI
3f7Ttj0OyouFJGZFDFi6gMHd5mgUn/dzbT3y/UOpoml7d2icKwR/0YaFOPm6r1cwM4Tcyv0OvVu1
qaw4HPb9T0rA+IK/4AWk7kcjG64aXc5Z8jSlD2XyxzaToB7coE+f2fwdb9Tebe+UzUbI+KZW7F2a
gB+odueg139kGonRABPcHv1dH8JcBB/a+WBmA2iTrnqfnw0LdupLxWnyXWCkbYvZvqkh/NP1KXQm
cG10Aa83HH8xKi8BIkubPlmaKg4kFhLTv7mPOVt7Hcx5o9b5OcQywbmYh3mrYrCWzUR4KymdNMH8
QO5lcdvvahLWU/aPXVkfqDHHdq59gQyRYr+RrIe4FZSdtrgFz7Ee5jx7dZF/nXir2CbfPSnjgw/7
vTmn7a6RaIMDXjvHbZ+tfo9RromoCa6ysUhic20UJ893zyj4nWNub35Hh0bKVqMj97qPPRKfg45N
/bK57rVMuMK3ZEsuhPgBFx5MDsJNunQn1lCvzXG3HVQS6LIZCBHe8LquDGNcrxbVPzTa6A3ueG6z
7VSBzfB24MlmIIS1RpPWxS10vbLd/LDYu9/0YDAxk7vu0FgEIbCTrpmqogedJGTEIZM9r5T0D4zY
6Lq4PYH377u2Le4OUEIH3seAvBG6UHxbe6blU5njDvDFTJpT47anufxx9PfDoU+6Us5XEiDivqEP
xDTdRbcuy5L1rd8sY+UGqGyCaPX2vCRrLyKIgYWmU1XN6zVL82s71R7ofa6tZgSdrtJTlv3E8fc3
AZKjtUuzVrgXRHvDfl+8qmO/Eva5TmtFqEu8SwQRo8DQgSy2Xa9LnmaeWaY/emvegzYfFY0rsh8Q
YjzRwKO0jxxVE8v+5rA2NCykdgjKhLdXQZJyRbwwRIbnjScuVoEPJ65/qdZHKIf6XWdFqR2BLFXh
xbKlECI9tdN6b6dlvU6dG7KehEU5fHIX09PMOyNR1OlKq4aSGXxU17kn/7J8+bp20z0XKoSgEOQ7
mu5GKCivVxu3Bi+rLDtYZq6iWH0XL2PbInLYJY2h1zbEqAgZ/KYr/dl81ZY5sCwkKyeY0CDPuk6h
2SVZCBFLvPRow05mTKXMq8fBLp+GLX8yJvOTnqvY5SSpQ8QRg/1tXjZoo197SklA6MBibdFVSA7Z
6EJQk7JlI0mHFeSoZHlgbWE+DMXc3peVRDwxOnlq8ILCPKmZP20O85xq/WUZiWelZXQ75GQrIIQ0
Cun5bOoIBU6Gp961T2yYQwZBBLNSMctJssbfW+qbxDdkhg5oIX4i77uwXLWnqvpnWMnpvgkIsTy5
icFKgi11YX0OmdKeh2tW088rB52DVY0/b/+MbKGFnZuRnqfpgKVoE/J51eohsLHwioON5IwmMiA6
61SnFlAo117b8FL6o+nROe+M2ceq1LmXgRJa4VCSWYgw4hlKYhy9YkjgTpedi9WDDIaKCkw29pHU
3yzzvtR6nWvret02aoAne0gjV59NhYkkTiTidtHGnOxaitEXvYx6QNB1e4/mXmUY2fBCHIOjSJ8G
KwEXYdIN/MKGZPloFFk1R/O82n/u8SFLRMclHXdpt3TrtbaG3IN48rPdcEUY/PWV/95PLRERt2nG
MjLI013H3vCGCVSybRlCisSjhnluWXYZKt3f5uHqbO595w0RjIwomArbAtNpnianctEf0IN1Ashb
MSWZQx1/f+NQHW26oiqRN9CX7LnoS2tcN7hnJUDu8L9D75tr6qSjK0ihM39i7ofO4IrdWRLLIggZ
QHhQmY4aFrl51o3Wq8rXem381r2Yk8LuMsMIuaivcJ7IKAQ0dxsiiywDs2ypMIwsDoSzBeSCnNbo
kImMmj1a+3bW8S+xVSjz97/cEpHJuZO5+8Q0fm3BH7OOfPYMnf+6vabvH1wsEZg8sH4r13Hj12yf
/MX6p65+F4vp0xncXJbjbStIqeZZYaf3V9kS0cq9w9B0dvwYbYpgtl2vhGhfP/Thbj+3fFTgb2RT
ErISCHervuIrv85t/UC0wUM/nceW3LM7yzNaUPCQ17ZUCaPLFufwiTfx5uZrS9nQrFdnrPvHbpqd
i5VZqkY6aYI6fvbN8G2icz4DqnRNR91Pd+4Xxhe2hIbdeGmWPrs22mXQN8WmQrFlyOYjBHk/N33J
LMyH2KtfuTSqtF5xano/TCyRjxISlCNUTUEYM0xoLd7tM7qNw65Qhcn79yBLhAfPDXRgzRYXuQH0
5p2Th/3UXoxxv+ggTqjX7QGU5KonCYkniwBh6M4yo3KxKc3NM873Jfm3034y8lwsquqVxFgiPLjP
UtrqO9JVaQ0Xy/02sDauN8We+n6tA4EsxIjVjCZIe+rtOhiFZ5q1z0stsvPaxzXbo3XvpXh911Ny
Ws3kZExo+mFoXCjK8HbWkU1ODJrKBJcDMMTXPoHE1+YS4mnZXIeET4qTp8wZhLjZ5iRF23THrwt/
NKrFs5YWzEq6Tw3NJ9UZKHhFtpHEiwglbkyrrVeAoa6GOQGSXlF+WUteKQwlG104p/eN0Seb02zQ
l+lCgKFjat6nDWWJPJY1N4jb6Tm/FjM68Tf2vBiq1h+Z8YX9cON7Au0dfHVJVq/LP478vPU/tpGd
bfptNVSwGsnPiJDgbLOzAcLF9GomDx37vemzt7HEm/tXW3viheJoItlORHhwy/rWLTeEyoi6FC5+
QV9NnjZpXm39alonnMi/iWo3liy3CBLmlq6VSVHxa9fUjZeM5I/LFsU8JDEn4oJJm0HEsy84qDH1
KMmMSKMgHE5UBNNH5njnJC2ig3O8yyXHNelqk/VcpVo0apCDOWgAZ0tFQyRbCjGordVIwW64XbvU
8VrG/DXNw5GiTphZXuKW0CSMUUdU7IQygwk7Id85zlsGAqTe8ria6sAw8qfGJcHtHChbayG0dTwZ
MEBA+LVx6upkTnTz8Uz79fbgMksJh93d1dFWmiICs/a1L4Bg0Z5Sc/VMmoObbfGn9k9JOsVEZHYS
ot3ZWoMPW7VfpzE7NSQ/rc0YdGt13/AieNjuNS2Z+hZ2So0XA1IB8zac9kpFhib5ehE1TJyWo4uu
3a/DCPaLPvEyJ3mc5vV0eyEkqywSVuqs6YmZYh/SuuzZpUZkayodBdmXC3v4jKdSSDof7x+kvThk
CXvTep7qew1z/Oybk+fauWSzGOyekPG5Ko3ATvqDAePOZT0M9mb4KaFpvlQQLio4DcCx4actYJF7
onizkaQjEUFsLvPUGFrN8a6y/zQy6IiwPtD6tvLwSqSYgmxthQhenZFOcErcKPUiCYbWNsOF3Pl2
Y4mslE4KduDJdui1N5ogP4TIrXPCVEErs48QtJxXWwb1wPXamSNqp8eORj27DBz7+23Hl3inCCne
i6nVZgc/YBc/UvKHOJ+m9C58JHTrjgPBG9/R7W4x6tql14ZO8VqUj0nBFH4j++zjwP9maDd3Ddfo
8NlQv442yl+zpAyzUvXcJ7k3iEjgtaj7ZrYx/GL/slhgrF+S7LEwvzuWKitInFIEBNduYnbbhl/Y
CPOK3Ajm9K46liVCggEb2K2FYT8E5C20B+4l1IpxEY3ucxhhu8UdoJoIag5X8/84u5ImuVVm+4sU
gRBo2KrGrnJ3e2y7vVH42tcSaJ7Q8Ovfqfs2HXxNEaFFbWqBpCQzgeTkOT3bU7GcHZl9TIJl06WJ
r6OBixs0v6qw/cn9ftczV8UUWquRaA9F42xqtYNjasuuQ4MClF8t1qq2ArMOp+eiHaEaOxGbf5qm
V4tbQDzTIOGoRfdesewkTtC4NC5svSiGHbUOEPYLgkXltuUJuDpkwxTz7FRAF5J5f4YxgAacJXMa
wkCHCfsT5PbCBpMxdg6+5OvqnQkq0142xxU93vcng6V0uDBUePp5ybEhVQ39NSaROvb+0Fs+wDS4
tvauKZ86NffzZXBBs102XrrzA2pxVUMO0jklZVgIkiQhjv7Y+OwyMLXiWsP76WU4p2+zze2z3mQ5
SoKhHF0svlyg5wM7nl3hd7a7JZNttEBmWZALTir3ohIqd3MTDg+rUw0bLa8tupy3nM0ebrurznkm
tXxcGlvLiMnuWvR2YdCEfQTvn321p2CXjJpiB7Ipy9JisosWuolTwCc9OD0mFxmIHqtqsfi6qUyo
A8gcmjR0atP54i/LeS39Xy2WrrwPP7SZd0Wx5+BG2T50672fq++bfEiHknmVsywUBGkXsqb7IUgP
OCdbLGWYCB1I7I4umN8VQnfGm4dCHLMlOjdT/bDtzbXgDaqQD7TARIA99DC3IFhzbJIOhjnWcWN9
R4Jy8rFpHspAxdEMdj2vV8Ly4ia73J76JmzXlfDZK5IbAmP4K5v1WHj0keabGigD39MCt81pSyTD
8IXy+7gh7ItX5bY9m+ndtbiti8THW2NDnk7iH68LrxB2jSNBbLf+pvG14EXXlkwLhNilbqdj54/o
UnAOddEd7vuMaXgteMsRzXxDjoKvL4e9dFB9H7P9aOViNPiNDhCTdQSZwNveSjr8FRcKEGVZW2l5
d9Pg2nbZSdJmaLsMuxIgLXZJqfIH5iw2iolb1LxT+NFBYF2aS7A7wjIqyOO8/Ti3px6F5Dm31K1M
42vRSgcuhyRzyaVS3j5TzqHLi4+VyHdoSLEsh4bJ1SFgVcD9ovFxsRn5SdzhDDq33X5Be/V93zHZ
Xwvb0afVLFKCKutALnnQfxXKxsFvMo4WsgBXBMFU3vIN7qpJ+qxU9D0s62PU24TUTS+vxa0EeUaZ
Bogr0XTrR9aQ6hPDwdpimveZVgKuEw0Bk0VEVTJcRDjrbgqWfSv+pc4fUpQAkhantMbuan2po1cI
oe/vT4dh86mDzGZFWhTbMNus/LcsP7LhcXA/0fA8qn/vP8BkMi1XuKSiK7vdNJfDnwTXqvO4SRQK
YMpbue/NAhBBAXcgSqFTihfHaFCHhpFdImwX/AZv0oFlpJUu1t4eocbWfYprxaxPH3pe7BKHWIxv
esRtUt58QYk9eOO1sA0gw3E/HThf46D7DSF3i0cZjK8zVWLX79F6xda2pdlTOPv/zE3/bdO86sAy
7JjJAtpXAq3t/mnqE+8gM5Ge7g9uyEE6N2VajEPYeUgSQ0te2hK0y+n4HEa+xSym4fVEQQLREh/v
nlPxJxDyIMErHAeOrYPBNL6WJuYgxF1xMcMzJT/1rnOIwungqPK4zTra6t6gGTaoXEouocizg0gD
8IJOzrCjfHU3PkKLWnC/8ibpYaGiqE75BHp2t/1Utul50xfoILLQKzoG/Dq5OJk6Qiz2lMz0xPLh
sG14bY0HzyWjvYO9W5YHR9cJP/X+n6boP2wbXYva3C3BjofewYtLvNvm8ynPpn0W2fQIDElB532M
spaIbsGZjgvQn4VRvBTsWnU9eNNtF/YG/9RRV2DFzZclQt6huMELVbPzCT17c7DNeXQiyDpwk7Bl
KAVHQXpm4K70Zv+h8GzlBtPba9ErvXEZqYO3L7oZmXN8ndPxSJm0FBwMZR8dfdVn4KEqM7pcxLjG
0vvr9eDIHFBZctQJ1bF4zTduhYgWx9EQ0SFHyyPuLDLwiE5uFvdz++2+l95WwXd2okSL4BXE7CQp
QChIcVPbpz+6Aby++T9h1u8kqlcZTaEobpOZfN9mXAdloQMwSCI0/V0kpL0Fe/XCZD9T3Kr2D2PW
xEU5bopsriO0nC7LVo/49LLOwb4snTgFc4nfqY3Da6GdiAz1Q8Zv+KXx11C3Lx6oGYAyAsz1/qy8
vyBzneux7NBWSKUDqMwoxAcxZt73bqorC2PU+5HBdfXhKl0dMBfh4ARK5FPprj+rNdmLNbBNs+nt
tciLxsJJMoazE+F+Frctb+OmAyhum220VbOnde4Gs0svk3CPZdU8u6yzdMeZDKNF2jQFbRlmqXeR
aj5WEOaS1brLVWXhHTENr8WaD+lcx81CeumKKTzM+Xidp65ExSPZdu/LdThXHgwRcyBEfwENyQG0
CfGwuodg5rv7pjd8gI7gWiJg3mWI3iXhkr3siiM6jfZBbpMjf39J4zp8yw0HP08W37tEQw/YtcAl
UgKuTcr2SbpaFh3TM27/v9lLt62TqD4hFLLhcidDNMysL3TO9sVaf71vJNMTbsZ784SEUmeKmgxO
VE4PPOO70qmuiibHqbAVXU2PuAXem0dkGZ+acoEjzaT9Tabi8zSTuJu972A/+HH/K0xTrcVw1TIy
QUyXXrwkPU88+5OH3ecydb9sG14L4jVYs5AFK6Zhqg/LVB6Hml+pY+PANL29FshuiFPHXEaYg1n+
8EL1rQmJt+vFsjEQtEiWddmw0sEc93XxuRm+l0t2dbPBMrohf+oYrSnyvYl7mN5x8igIPnq69+Z1
G1iV/w82aw2SlFWY2WyIvg09m3aN02fbkrMOxiokW2pZYeFtovBnRXIZqyr6tclndDBWj1Vx7W/Z
eRL5Sy3db3XWnPlINh0muQ7GygIHrcbo8bmECfY+Lr0yMQHvbkNYmyZVi1kGq7sAleK2YUD9NlLB
S+63ttYzg7/r8sGlR1iehQ48xglPqRB7byw+j+Gm/ggQNWj7nWB2+gLtkv0N0dU+zklZ/bu6ib9l
1cXoWkrO+ZytadCBqiGPdgW2oVP0nNiUYd41OwbXsjFOL1i0CAaX03fOT35uudi/ffr/7Jsxrjad
iinXb3Ow7XnrNLmvg4gg1oKO0iQ4rMmydmf4U5Sfexk0tqRm+hQtJRcr531d9/11AfEtfcCz78eV
aVwtFyO/4B5MYNxQnkfnzGwHMNO4WhIe/JUVM4Xph4x/6ErvQyU2YQZgfS3/FlXLvbJu+2vufqqK
cqeabj9s9Ee9YNjlWbJ2NzuvxbGJrrKMRXa8b+p3F27u6sXCzpukCzrY7tq1U+zSX5Bpi91532eW
Q+n7pWE8QItUBR3RYKiD4qz6dt+0SJVyNzRfyvkLgEVx4kBHdfH2njovbvNy/5sM06wXD0uAxjuZ
4ZFhzT/hUrWPF1fYeoRNBtPCt2bdzJgIi/OUfMyXfQ0OAz59S6bf29799k1vNlKlanvVDhieO90v
itIPr62c1jc3fydD6M2oSwbiWVLy4ixz+iCDaqcYjR12nsPXbizjAspeLQFpWvIt8rZl0v+oFN58
TuBylHIFpkKo343THpYF8lTllotUuJYWzmtH6jppMTjaN0axq8grsxGgmFxIC+eSD5Ub5FFx9jxw
TIru0grbSdqQp/US4rIk9ZT7GLpOPgbQdwIkOSivIv/F6k1lXO7qqjasXiRqQLe3j54D/+LmX6bx
4yb/1HtR08TD5jXB0O0aV9F+8c7bxr2F2xtHabuxyNoA44aMH8OlOc1pYdm8vrsVgTW0iM2qtBkZ
x9C4r1PeuUwu1UYGar1gGC3R3ERlUpypt+zBBhYPs7C8tcED9TbNgufD3FK8NUvRwyMhJpD93WZq
bXVFk+PosJtv+135ATi3x1ltQiTB1FpEElGCdGPOynPh/cWKdSpK23WfaRK1gGQ+ulUzFz0/ir74
6Tmlabzkn7YYhOhFwIr6cxXWIHYVWYsLyxKdq9ITx22D3yqPbxx79Py0Xhe4SCNwn97PUbfL+862
ut7m7H9TOtF7MUUC+mavADM0Oy2Hm8pg+m16ZbE60P1yRnvmtm/Qg7MVfhf5ojzzPIyFCzWr1bZv
erfay4leVwxpquq6k+W5P4SX8qDOAKae6JlblgiDzBrRK4v1lLhNmd7GX3bsgo1NPJ7KU3piX8jv
6ET36DyxZLD3PZRE2mZ4HYlgLQOHb1YEf3DDeBro9HFVmypdMJQWtW1PyKhqzEHh/XHrcxv9qrhl
em/T+J4T6VFbZAEXGVhBGxB9TYeh/acG7evn+77z/nJH9HZRlo+JW/k4GuSR89I0Y0wmJy6d7jLO
7odpsDEMvZ8uiV5nlKhF+1WA/TdhuPNT7n61XtcbzKPXGAkh4HcYMTS2BCeBtmpe1HuXu6iVvm6y
kV5mzNJxCZoc55LOxUU3uvLzDKqk15TeIKO2Rqj36as40btF1RiiTI395TXvwN9fHuQxOrCvLJ4P
3iE/2kQTDRt+EmrLbegUNPAVPob+v5BIevD3YwFVw+IACODpvsVM0337/01WTRv0nwuGsA4zkE4X
8zmgwlITNw2txbGTSFxTj1UJksYrTT5XnuVQa3IjLYBVgfoimDwg1LtmuyiMCzeInegJGIdtJtGi
mM5K0I6W5dmtalALNLuVqE17EaJrw7huXk1CQAUbTNaTOOFy9P4rG3KDXlasZT7NEfqVz1zlzxPu
Wdv2R0gP/QRZLuff+88wTKdeXPQ8l/EmlPm5BHna6OWoitpa1U1D3z7rjRPShQfrzPL8zFQZr2Ap
CGzJ/rY5eCcj64VFMonIoQVopbPly7Q2YFgoTlnwWg4PYggPC08P941jeo4Wq0Xt+gCjgkofVEv/
5n17cEQb+57zOHfFbnKCHcl/3X+SyVa3/9/YilcDWnIcz706hft1SKTcSxHY8GemwbWQ9ZSkPRsi
eW49bxdRvsvlJmIITnQZmKlcpVp7R56hXLTr5vy4MFvjmSEhBFrALirwhiLw8/O0QOc3lcNNCLlt
YtCbqEM39/W2XKlrwgwJhM6LiMtzA8xKPrkfKLUdUgwB/D9dnVxJp558VOna8jkEVXxciPln6+0c
mcZBIn7fdx6Dm+rdnZ4KhjBZJb1G/oD4rY+UPHs5uABY/pX7JEa23t9/ksGT9EbPJKpXb2ZRhiQ6
fZ0aIBkp2uDj+4ObPuPmCG9ioOn8bA5wnXuWbfgZSBO5q/p857ezu/PHnOyb0v3sBOX5/tNMn6LF
didpECVhkp27BRnEbwN1ylfmWQxlcF7/9tS336Kgr+E7qTgPs38JB4ALJ/mdReGhdhfL3t30AVpU
01l2TgN2gHPOsyT2eHWZx1JY3t+0TfG15bhjuUjm2c/OKDzksZrLj+6cTXHtOXHY9S+RbKNYdmir
bMJqT3L6Y2CBpYZiOPPoPaGON1epKkh6Fu0Qgzg8ayYQxEN47ZGtKcDXXeyGtlKQyYjaudnjSReJ
dEnPGa2Tz2BTC79nrTNYEGUGL9DbQ5nqQK8aMUwRDlnxIteDSNwlLgu5KwYbrtvwCXqfaFSW6FKR
c3Yekno9sDVkDynu4y2OcAuHd5ZaXWAG5W9vBJxJnGXWfWwLf79W49dm67FNbxUdxSQHB13j56xm
n5e1eKbpfKW5b9lUmt5eC/KaBX5QB3V27rviCQVWN55DoAjmllhylukBt0l5E+dp5aRVXsA81BXP
47oc1pJfl22tipzoEjJ+24ihC2WG+vAa06yLV1xzztUSAwe0otN4HW2XzKYP0eI9iFIP4H0JHVy/
fExH6BpIJ4+5Z+vqMXmptpo3dRCmBF2XZ1zUhnFQSQe8bRuLSLqUTO44IxklEYgziDE06e9CbNMC
IHqzKMjfMqd2A/fquzzYtXycd0UnX+6vQQaj6x2iazonkBaIcJGXtjFbqk85y05M2BRfDDbXm0Pl
AMjJ2g/QqUmTndOOL44nP91/c0Nm07Vk2lIy9E9lEJkiqYyjsPy3h7L7HhxMO8dJLDszw4ZAbxGN
0sEfcoqH4EbpefDKczcnR0dAuJqvZ3cFirMSlkxtOv0zLZDZWqkkL0tswEn1ty2aT+F8VlnzICbv
0CbDY5V0Z5CgfU+86TSG9Y8IB7H7pjTV4HR5Aggf8DKZlHv1HPZQ4cZvUWCSD7KYF48r+RbKOnbr
7EeRp8cu/FAtw65kIna2iWARXb1gWBvlTCgeX1WfQivJqXG0SYQNC2tycS3u15VWPGe1i+pQ+m9Q
h+DPBMVo0/x733gmP9TW7yzw3KXwGvcqgvzvzLs4C9IVXLjtXvg2YnPDfkRvOx2xK5URKXAKZFzt
SuHuwCpx8trqy5KmMV3ah6EQT0zZ9sEGk+k9p5DOTfPWA+mDcr7VIjiE8puotqljEb3rtJ7Y0A5F
eBMdfAZLQ9ziqJlPL1P+l9vksQxpR5cs6BihVXRT8vDL05w/1jbxTkM60NtOE0YAxryF6DDxZL+E
/mPHK+gdlWse95Q5kJzzkw9O0VvKjqbv0FJC5PYAu6N79god5S8raPXAaU4cS83IcDTU21BHpy3C
rKIDNBcikNOVfhwK/yloRJzOIFRYNq7rnrau+1IFnWq94Rq4nzv5g4wQLN+EHeNEF7MJXS9YugYG
AsvhSK7U5qOmANCC2qfdLPwKQb2Ubn1wydzsIb/sPsBzbW3qhkforaj1kqftWPPhWvCD8p4JdKMz
y/HFMLO6IEE5B3Vxq7dcS/HdKxXW9cvML3wcd320bfXV4V1Y1v2yobdJRTeqAq+go2Q801c+b1MQ
JTrEy+vAayZBFHCN+sM0/6htlF2GmNLRXd1Shy5tYPcsq+NhCGLPyiVpGloLV+WrnOUSQ4/0ggW7
o5YzhGlc7ZztsGquSHrz8jE80DE7QCHAssExDa0F55oAk5ZzvPK60HPEl88RJYf7C6NpaG3ddaHC
XWPLikVk+l5FH5VNa9c0rhabadi2GVsxbho9yeFfKmxXtbcXe+egqYO4RlIEUSkq95rM0dnPux/F
oE5qqR7a3NllSf8xaaZD5CRPfpmBzClst9WBdIQX9E+boAXh81WJBlQwfu3GYCH+en8WDLlAR3el
UXND+IfDdfDQaOQ/LuJUT9+nAZeINtVc0yNuO6M3J1AOwiLlRhTXVs1HcNPtUu8pT09oPokn9ef+
VxjmXG8JjdbFky3FVyjyOwAxM7eeOk0j3/5/8/Ih+iir3MHL+0H36tJyF06ezTCGraEO52pA/TCI
KhiujPIjr7rnpUmyePXbWAB3YTn/mx6iRbBkpAbtET5gUNcmiR1P7PLo1I5/t1lei2K/yiY/XaLh
2kZCgbZ2GCCmGVg837AG/kez8sb449g0XRvCQC2oo6OO7bv0hyxt/COGXbOO45rdcM2pM7rXdhhe
3MDbp2i5nqZ2n7rrkdOf0hn2vmuDHRqiQId0ZauY2Eh69zoG5FNEsr1i5En13ZfQg1yCaCwJ22Ay
Hd7V1WIdsxyRMLPfkj1H3T8ksSwzphOo3h/KI0kL6KO5V3BNHmpag+lAxBAf34NgBUDQ4MfczUcG
1bpCRqfZW8/DpCxebAhDHQLWMVUA3QgvDmbCjlEWRafIG79s8mEdBAYl2I51DQZ3B5fEucdfqWhs
+zjTvGuLM8cVUQ5JTuekquTUjz8rMGI7SXSYf4aBDUxveoYW4x1aawJnxjOqHD3TadxDt87j3tEf
nH3h2rByxvnXYj2pWSYXto5X6e2SEzuAyuhB/uO7cf3gHsgZMN3782E4RukNpGXuJSsO5OMVoKV/
iuBnR8iHZgS9d+ns1il6WFDmv/+kd92KRTpwLFNeKtcSTypU9Zcl/d8kshzN3o1DjHz7trepi045
XBWHmRJoGQltlyjapcySF9/N6Rj85gdvBld173FHLeN1jdLzEKZAizXiR6LauOxSS2I3fcDt2W+e
IflIy4zANJQdU/4laT7x9cd9q5uGvv3/Zuh0TFGvz+h4hdAB7wBXzw+rrU3XNKPaeu2VbteDQwa3
jN6wAy7tQCJno7NokYyzHYSRoWh0dSL/iELxKe9te1aTRbQADnGDiDtdHJdKJc5ZgU7OMjx2TWfJ
3O+udPAXLXDDwvUX1ENxGmt/kOQpK7/69Tc5/qKQHC+v4fz5/ryabK/tvFsFraSymHF0agKnuRa0
mvwHF9W1ab/pATpGrF6zrM1ukzsUzS3LVS+VF3zdNrYWsKvXL0twsxHwQxBy4MEUgwbcMgGG+dXx
YU2WkrQt8eK1EldoAcURWz+gkeJw/91Nw2uxyqepboA1Rq2g6XcgHD3n8xQv3aZ7XFwB3x77Jl65
n7QiuXXdJEETix79uZPtatD05lq4Tl3Pm6xfEa4d1pS2OCWOgmTsYEmUpuG1kF29xZvcGR65NOIs
suQplPxhTm3ypKbhtbDlzVzkc4rrC9KHr/MMjHfTyy7u8llu2c7B9FrkRmnkDIBYoRhaobC74LL7
v7RmE14yRKyOCyuYkMlC0IXHo+4EQZ4v3uDYWvZvgfM/x2UW6dgwRzKnU1J217719w3vY7ngF5WH
CjoWxVLGBFQNm/xfh4hVHTQ05IR6buIlR+V1u4XK8zQnh23Da8stCUGSSlk9XD1/OIw9Oc60Ojch
fbg/vGESdKxYFAIlwTjCq82mk2qbR0CTLW/+7sYQc3Bz3DeR200AjDg1gMFDFBPC9qXoQYkynBYU
iJiNg8D0EC2G/aYlYd5BIVL0n6fqY5SMcUfSo7uE8Zrajk/vwz3wKVooRzMKxZMswJM65Tug9h4l
p7Ei/3gBAy33Z2SRR2dZwcL7IgbbRtSwz9KxYzXgKt1YpUgfLLwqyDBCs/ehmf2ntrbhlQwpRMeQ
hZCj7evJudUXxoNKm0PododUbepVhdW0JZnUXjI4nPXXlIBFPqY8K9KdB8ZxC++HwXd1/JgIoZJB
alRhp9Gt48wTWTzVlrENptFBY9BArINVFsM1UumOi+gV8l5xyJPf98POMLk6UmyZUrasAsM7XYSe
kTCu6uySFWznpTY+WMO+y9fWZZSocza52FPAk+IKog8q+iplFA/tuEtVFAPvHuN23XZDfAuFdzKu
r0W7U0P02wHnyjXNv+QcGKTx2W3CPVrzT9lEr1m5b8IPzrAceBMdmjB8WqJNNUoW6WiynIfjWkm/
fmwqch3DCFSxgWXbbXIDLfBXLOByISn4c1lxdOfxGPg+EJfr4b4bmDxYW8NHOfcOOoroVebYlk1L
HLWW+TA5mLZ21/2U5I4svCtfxw9hSECFKj44GdtFwsbmanp5LbyLsW5rYMM89LlPT9HUXxKwyW2y
i44M41wFflsL7yqG9m+PHrydmqwstIb31hFh4YAOtqHPvWvXy8dudI99ZRPser9KwSIdD5a7JGnd
dKkfozNw9MmpPNQnfz9kaGAYdvnR1q9icEsdF+bkYVA6aobHs99F8WNiMu6SdKPxtUgORlIyvojx
WnfDN56Vj13qWnYbBq/ktyl5syXAyr9mjRpwZ1w6z23WHd2mfwr6l74OLRFlsowWsKQA2L2KBlim
fSwTEbevrf/pvlOaXl4LVjLxcAqaHgVhHtTxSpfYyYNHEPCccZLY3X+GyTe1sE2GdV3mOhuvXQcg
Sy9Bukayedt+XseBgTWdAjus6sdA1hdcIO/G2Xsu2uG46d11LNiQASYOVr36UdXPAfmqbKU/wxZP
h4FRCYepG/jjUrhnwa6ryvd+Jncde+VWpzdMrg4GC+RSDWyBZzpoJqEy2IUVWA3W/ilybC02hjOJ
DgojdVTLbk1ReaKgHPe7XQ0RI968BOIcDi8V/3h/GgwRoMPCaJXnrsuQG9r6RWUx8X6HriW4DN6p
o8Aq5q5KJGn9mAEQ0BwmZXFM0/5ax3h52Asp7jnVI4+XHRT04vXanAM0WDYn2ybhv5vSdzYoOpCL
9Ej5C0QIHulpPdKDODiH/ghphSP/zGKotB+7x2KH1shDc9p4dmNaNK8qyCSEFOvHAgfohoEUstkN
NoE90zxryy8fWp4Frotwm76sTRfP5HFJX+/70LsTHXD97FH2wVqhN49eKG3mc5c7a5zNmY0e4d03
x+iaWYSEfEk3ed5l6dV1Wca908mHHjiN+y9vGl4zjDdUhWgoBUkp0pzALjcog6cZdJ+bhtdPHVyy
mZIbF1c7ZE+svbZUfaxc2wJgeHn93NE4y1zhThNchkH94g/uCwFfWTC637a9/C3HvlmAXbQoJa1i
3iVVy97v2WPL6h3SneXU9G4WBWP67f83w4OurUkGMgFh0vnQDl73kx/9dPzmEiW9BQlhMtDt/zeP
cDoH/QF5DvNXYl9X5YEl2cOa2m6sDZ6vnyXapp2Zmgt2UYvf70XaD7uCiE3YRdhH251EreiJX4ME
Dbwd56nwzyTl2JnLLRVHDK/tUKZgWgruIbBAdYfsnKCo2e6jyqbYarKNFrd87KIS2sAe9MKcI2QX
D55r6zIzOY4Ws0AQSRbdDBMC/p4G6T6Z5Tn1PvvKVk4x+I1+pOioDN1oBk1ch4t2t6nPU7ieI6KO
9wPr3dN2wPVDRYDe3Bu7NhjL/Eyg1c9r47EBNJnOQxKHbaJ2YsIxpi9n3FKTurJsqA1Top832nSd
IHmKRM3y4KmrskujOkueMw2txbIsorJ2B4ovKviFgouf1rXFWKah9RhWRaJIXSCGOTmFDYvRdGzZ
/RgcST9hqHANsrZp2GWI5qc1WeOpIC+pT+MAdYH7U216ey2I/RrXWVEIpuquOjqOG3epTczWNLIW
vz11nTlMbzS55bqTyxIrK9zH5P5a7EYJkUFf5shrkLeox/oh5+JlEuXW8NICWHAHtXwyI/UU7TOL
lr1g/u8hiixr+rtngIDrZ4tlkWNdgV37oiAAmtfqCQJT5zbPT8NUXviaWginTI+5bd3fLC5giZlF
i24DZP/v6DboxNeG/4Cec8xs9XaDf+rnjGRIwbkP5PSl7kDVgOvSIg4T+TUtc3ev0FSxyUX1o0Y2
pKnsPfC0kxSyFkQMOyeXtqaud88xmAstel2ciHLXh7aXM9V7pp4rB/iotoiV+tW0x43oNzznFiVv
JmPq27QOaIuP6HrvlNPy1W+LeX/fQqZ50IK4SaMiHQbBQM21/ploexA5eWH9+ORtjWb9wFHmeUUa
HLMvYvX3Si3HsLNVOQyJQj9YpAwAebw8eODR65PGziLdh0WCD+y+cQzJgmnBrLKUdeDH9S61W53d
QvzsBDsV0B69P7zh7fWOkQW8j+7QhGCbBRNsUbfPKSWWADYNrQXw3HjlyAvYPGDiE43q/dqElrRv
MIreGtLIKvX7tGeXToz+TlbLxx6HmH2jGsvO1pB89MYQFbbeopYWiqZ9tufiW09+BD1u7IPLCqXx
+6Y3fYQWu1WSOCC7QZrOFWSOvSRL4yHA5UkxV7Vl32B6xG1q3oQtur9EqdAOcZG9PCRe/VXO6QHw
uW07Hr0zhLd9Ilo14HRH6nbXdorsS0XX/Tb7aCuwcIc1LFYc7sbaA40XvdRFsPd8cbo/vGmKtVW4
aqIaSaB2Lz2AchMaVUv/S5cCLpFEuxAFuftPMc2AFr5V0kQAZfTexYNC0AQZmQJQmMGxkX4aPkJv
DvHE0qx1Dz8FPB8Xu49jhOJDmu9X9prW3TZH1dtEhsUrOOBZcFQ5nOtAHbOMfAmXTeBe0JPcvu2N
k6ZTy2XJwL2cBOFpGrp9opKvTm67ezOsLnp/SElUNywS3MtAn1/W4E9aLr/C4C/ltqY7wxTrjSKT
vzakn0CpPfntj6ZsYsi7/XD7TVc7MI8Ww3PhFwrzDA/Kq8cmlR+C0VYlNr25tvCKifPMmwNMbOCR
XV7Ww14kK90NktlIpEyP0IJYtnIAgSUy9QDC3p2S1TdQFzcPiDtbGjUsM7p8WI1Tao2motv83s5d
dc8hQe0v2xYxnQ0YylVRkqZwzoH05EQdGR78sLKsMgbj6I0kObha5VyU3sV3vYdGNDGn48M6FZYM
ZxpeW4BrTwShCnC0IyQ6rwS9eyK/LsjUm1Kb3jHSRJUbgY7pVr/Knrwufy08dJxHm7BsAde5f13c
NKRdI7wL7+ipAN1Jv4Q/o8JWQDEZ5/b/m6xD1s5Nw3n0Lg7U+tyZxj7pj5PYWPjU5cNav8gGFXAY
p/Y/k6689BW6z8Gb8Pm+8Q1ZTW8ZEaL12yxF/QcUds98Kg6Op37Jpt4FpS1xGgLrv3vVNxaivdv3
iw/id1Xl6RCPJMrCHcrR7sZP0BbgYClEV7fwfto2H/JJPJR9dhjpdM4T7+t9KxmWR71vpHHZGPER
xxaxRNWhlCMHTwRfdm41/LOUOCsxCpGU+88ymEvvIhEoRGdSYsbDqidxz6Tae7QfN46uxXLBxQIR
CMw3NE4f5ZrWO+G3NuyRwZn0XhFW4EKhbBHJPkv7fZjnn2gJQRGO6T/WnWtbbkwWuj3+rUONThCG
DQ6rdTn6+yST7f9xdh3LcetK9ItYxQAwbBkmSaNo2bresOzna2aCBDO//h3elQwLgyputNCiB2yg
gQ6nTwcLyd5uq19iz2JjSDZgYqthmwgi8/xXP45f+IymlFQ58U6mo+2jPiw+JkPCqglxGHhmSiQQ
yR3TOOgO2vQp2cdR5sAx//NHUItJJnfhxmUuVj0YYR9+1XZ1eFtFkqnUVJwrlmB2K7qP4PICqvqA
8x8UMfp+0Z7DCLpSFr8dliChp8ywdp5awcS7PMvK1LLJJTfqc+fM0aD/uv0tsrMk+NWOt2gcBTfj
QlztzrSH59pQceR+fpKQ9vlzEzITnACjF5ML8iqRq6XRSrpLsqjmGn5+kADl/VM8cdAp53TwV/om
v5YaCHIS5wFDY6O020Xe7ADt9+dP1Jal2VaOhArNacX8IqnYGNoxUmqKfd3W+lf9Fj8gWDIdNap1
/bCF9gSdopdy7S5rigEARRMUIM8eY6Y4s5/vM1A8f36KxuA98rU3wEy28OOY2j8t3dlF+4jP2H70
g02vtMiKno4ofuYtyqoZJvo86FnXK9w72U4L1hwvHQHxwITXxxrOXL9Pymr1jYWHzaIit5GpxxS+
YM5yurQ4q6ZTgPjFKv1upD9vm5hs+YLxTgQYG8ySp5clSQOwO19IvL71yFKMBvt9+ydk50iw4o5a
XpXi3r7oLmbcrUXgOd/1BSBPhLB2/Z0t/7v9OxKTFvtFml7TnDrGpxhFFQxtcuzAGAXMU7RPvGDS
jk2HdSTtclnhYHtGdcyS7DJqncKP/7yeRcSmkanESMAF7/ClmGs/Qzkia5+q9sfq1P7M4AjktY8l
KExb9mOCaU9gtGAYkWZcYmuIuF6dehDQ5uCEmxYvZFMdlMnvqlKNo5JtjGDerla7dWNZSMHbwznv
yMNSlGFmqbgBZeIFA+d8BTAAI4Iv40hPG2fbjAxnMzmvt/ddYn2uYOBLUZARETS5gJD5d56Mv7p2
VdwdspULho1GWhuFOYZXYmrPnllGVPN+2WaigKTKxAu2Td0FyUdjxQtReg+p4QXtmD/k084HSGwn
aWtHr7oROReegO8z6MAgY/o5CL298LbmJa4MEZtKMq+zptnAMV3dFTRn1M/sf3oM4cy5i/xRHU3x
mw7ElbmqSrASjYmtJRrX+yzWkUpNlhh9kBNcS+tschW/hky88GRrXl8X1oT9Nsz10IxVCJr4i6Wp
0jCSkyq2ljhTxgc2V+TiUe5EYM+zjiY3VMw9kpdC7C5xncYDAlYnl6zv71fwnFeT+zIvIyYM7Mv4
E0ew5HxMu4wNm6nZc2DZTjB05iGxi+j2eZJ9gWDJNNeGxXYLeqktO0hS7DDHQGVCr4P+4/YvyDZY
MGiecFbWGnRka91pBsq5MZp7ajWKa1v2AYJB2/rqOG5PscHFcFmGKTTj4pIP//Ni1VUtO0LCW42e
zhpIZ4LRC/b6kizWk6163ySSRRRXZ8e2x2I4MZXOfmbcugO7ZLhL6yKEK866pAL/HRbt2RekrsME
g/cyrgqcJZsqto4YXZw6bPbIZR1TpBf4uUiQJDSpovYn2VQRwjWNaYzSnLZtKr/UNfUnPXml7b+J
8v2V/cL2YR884GaywWxkJ4iah4n7KOkGQ1x9K9b8YMV2sG8PBNOdkcpvp2F7hMuk9pnXHhgDBRe4
A27Llx0fwXY1Ppfr2OAbaseb/GZybX9MmSL/K9thwWwbBJqG0WjWZZzql7wzgl6bX7pS5W19nqAi
IoEwA42Go3XQjW2W3/POjEBmdWJW8tgMZmClqsdLts2C7aak0+BOpOTSLcVhBe1gx+gV9KlBHasA
7ZJdEDFdXTVoS6It9OJOxZsH5H9ol+a+KhoCjz+PKZoIVoz3hiFMdX628sEv3PYpUdJ5S3ZBRG5l
5Tr0pp6uFzaxowWKeA+IljpBf5brRZbjKsqlkl0QO0WKHvTzRdvQC+tevCJgFUZ63WmqoXCSk0oF
U26dWosrm2EDjNHXmuE4aV4wZPlhl5WJYC7NBmskzi8clCLO/VpbWbBmXNXn8l/e+pOMgkgfTC2j
7U0X6DZMjCwu7VoNCMfz32RdvcOoYxhAuRb8WC8t8TU6v8eId+ESVywgcTYfHGOwFcGWTI2Cwbda
h3anldDLNGoXCgpVRL0nO+en22qUiRfe6Wyq9DVzenrxSuZz861eHjPtn32yBSs3O2qOG2XdZWm9
oCfeK1wMkGBbr7fFSyxcxH311oIonWCLQLviRXbMh6h32Mtt4RK9iI0lzKZsBmQNMMSl/5o0Vn9M
rRTzZk29+377F2TLFzzsxTQaWqGx5JInnJAo0RIC1IUdayoXTPYJm9l/eEvJmINww8I71I2rr7Xr
oWyqFzrVqqSbTP72/w/ymZNPto7pypfUyEE4X4dTPx8ypsq0ycRvevsgvkej1piXGS5B5pWI+Dvq
YyL7GpZurHCBZTsgPNTNRFs3nXV64VN+NePqlHeq5k3Z4gWrRbyZ5xMFeeU4ch+R7cnW/smMRnFx
yxYuGC24HPShbLGzIGkLOnTbWLYKwCETLdjsUlgYNDZiLn1XJqAyIWRg/zrDkKvGuUsUI+K7DGvl
qdtWQA0P/ZHF/NnITH9w9k2eJiIBsGYUzOsmYHTWbWYLa9MDqcxk31Usorxqz9asuMCmsi45jCDD
WdzusGgqnLtMNYK9LslUxrk7gvA01QNzyc4GMAnTqOpekInf/v/BnkC44HbaaiD0wExlx/KOfDVD
s1VNXJKJF8x1pnG8TnWxIkHUhdwzjt1c3zXu+HT7tpSJF2yVDpNu6zYyOHo6PNZVem50UF04psKb
kHhcItfvqhE0syYjuehDYoVt3VkRsfP+adByPSJ1B+oI2xxVDMbbjn7iXIjsv6ARdou0L9fLBITL
AH+Ok/U1gTM/G2Tf62IJdlxU7jAvFiLBNLYjmmDeU7ZrNrdDRIxXUXiLPjCgFMqlXAO71DDeWVv2
2ZiI7QIFcOM6K259s2wNfzJq+KUeWoZcFVpccsGJ6K45LlcHMT1W3+mYaZFjDsu4FIroTCZcMGG7
rte5Rprm4lVm5Jn1oRrrnYoRzLenIDaPUV25cG6R9N30rKyJ4sFixr2beBnxd9mZWLZOnTypUktD
4qkeLpyh6D7bZ7NVBU6SbL7IaDiuzAUoGakVtwBnBiYvNVHVAB+u0wbZOc0qwnEtsO8j41/yCuPs
dn3VX5g10uuxCRsHLLEKE/ZagCNnsftwn3ThbiJuzzvba+wLbdvr0v7oQENOiYqMVXLzmYIrMZjW
2Nagh7roDFOAbUDrmx86Bl7vW7vgSuiGBbaysbQvS5bf19oQZAa5VrnKB5XcdCJcTV86c8KkJWB2
Svfaxt2xLYeLpi2B3pr7TqwIWhvyGKCvurUv3RC/IGFnc/eFL7uaFolIcZxNRhkjvgRckGmRW5Hn
gaTnkSxgsy72RUkibE2bSOLUZkwvZT+cFsIwoNA+aamK7UpyfETYWjtnWsFKOFxO1gVJthxak0dZ
vrPUKBIcu61R8FZDonopWIA6wbHD4NUEBC+7jqcIWwNLF3KOLupCFaPvaRE/o7fqbqpVY15kyhEs
F0E+4Cczzg7V7afRGYDrS6JGm99ur15y+kXEGhn1smdGvlxAcnRAisgvyz4yq+bkeva+u+e/rvkP
Xp0Hj9dLMPXpYlnehXYW3mN2nhZVOCBTkOBGGK3Z1oQhxjYK96ynNtze+JdjadFtBUnEixi1pQYl
RzGnNhIs+QUTTMMWboXtqVJQEv2L1Mb1YA5r22XLJWZWlJmaz1g6+snUPfKx/rrvEzaP8sMGZJhP
mDQNMqZTU92DMQaPZRrpRarYX4lHIVIbe161Ao0OMHdTjQe+0VhhfL0qy/WpcIIxmX+u3Spyy5pc
0AR0dWQWh3TYs2jIFdKjfCiyyi3AdNOwx5m8lyq2D9l6RV2DESZDBx679n3tHGhbmT5xqeqhlUnf
TtGHnTSNwvBygKmvcx8hLe2qSoXb6v7y9qGN7fB/kDuWJLXrFtrQlxo9v36RPVD3wS4PTEWA/akZ
4Re2L/rwCwBcLKlLdXbN4iE00mNCf/LcVryvMrUId2TXpS74ZaGWQq99q/9hq6Y3yQQLjo1brNQC
rq2+5laP3ClGe66KOpVMH4JTs8ytQ4wWkpuZo0Z1mmkDUsc9GVMoW7gSVxPMcryC8Kw/5BAMInZ3
LRXKlqxcjK2a2kuXyvHqKzAhehXW5LumK9YtUbcYWa2AHGVGy9nVYo+mdy2acMcFSDwxoPJMqyk9
F+ejAZejRk5JWoGRK7otXLZowSbpgAe57KDsChSKOU+ibFB1JX+e4sfCtz34YDVaP2sLn6FrZL7d
Z/fSHeMw1f3sPIO96Zhf2E9+uP0Vsl3dvu7DL3H8tpv3Tn3l2ZtNwGEAqleFaJmCBOsc7H5aSx2i
CSx/iSYVP6NsyYJxFrRjNe/BiNPWDzELevehUEHHpYoXzDPTk6XKyGDdmXqMMfFWajwMjTkFxYCZ
VBikWPpFz3SfzPn3sTWemZ5esmJoAtOO5yDla64wNpnuBEvuqyLVpxoHIHer0Gpj9Juq2i0kosWg
BKDptK6BJruu43zImyTii6q/6D/X+pP3RIxJ8iXGwL1ta9y35dKcjfc1LEB57wXdIS998x2ThU+D
4tKQHAMxOMk6twBeocJLvj4ZcEC6+2kXVQLxxMAkH9Yyn0Zovx6dK45b4BjjHjQZRAuWjejeMlF8
BJmZ+XvOv7D2udlVF4JowZSteDAc9Fdvw6Kb1zIz0UicnEBbpzBnmb4Fc9YWEzAuB3vbJflrXyzB
4MavQ6xyRWSmJ0YkGAxUc2JsN1FY/aCH9piGOPPzBXm8g35nvxTfbt94svMvmHjv9i3hwFJei+Ge
uq+tpTiPMrmCyVqgE19iA4fGtN5n+H8Y+7bYilhze1M+sSsxGHEm02K6u8bHFV7DmByN/mRQkGOm
x106EaORhCasSFtaX+Hq6Pb9QhU5Col/KXbLYNTYysHsDTraLL7jGMLUde1db+AJy955v9N9EAOR
wpwcr20IHhrvdV1OzS4oCPHEhGM7g9ptoHjhmVUFphaZC66z9QGjkm9rXWJRYsaxZPmCCS0gNpxM
Gkyj67MJbBqxKj6TiRcMdrXn0kxtE+x01v8W7WXlL6sq9yE562J3TJ5v/Tb9Jjr/4Qze2VEOTJEt
WrBOs188u6MzrBPg7aa5JPbPXnX3yqxIsNDB03WeE6O+9jYaeNKrUfxuvR90jG5v5+dKccVmmGXI
u9ozQTOYUD20BhK6paoy8LlWXLERptQZNZIVK6/dH2VyjxfcVy5bcvG6YgsMyhqNZqBN7srf67Pm
Gz5784IM7VRnFqaRF65Pt/Uj+4htWz64mrTRx6qb8RFO3aC/9upWoOffBbkkrtj8svTgzxtqvE4N
OnfQxo7yyZ7CCSRv2/1h2YxmfZ0zSObJXV+89o7CE5DqXbBPEzNnp7JZ8WA8A2x5Mk5uaDzwCAzw
UR4loab4HdmxFNzlxbbJDN4/aKag54WV/uqOiuv9c4NyxRkp9sTKFXzY/Z1Z9c/rOF1pa0Wgyj3k
VqL4CdnqBZslSWWNnOO1HvWnpfhZ7AIAEVdsc7EzUEVqKXZ1jH/M2jvTn+bl/fY5/89j+fu1dl33
zxNTl71WzBrWrJ3iZ3owTs2d+7oGVlAdkpCGt39Fonux08UdPa02qhQJMvYQN4e+0YJ4OC6lCuMi
UbwrWOtqjnHNDVzxehkRfp53gR+h+O12+GBOqLGRKsnh5rn57DPzflyfbytEtuDt/x8Epw4pu2mC
YGY2F+o6QWntmyjiis0r+aSnmreFTC4dTxjSEdUr3jxbRcInW7lgoWh+L8zBxHnhXha0bAymqQj3
KUV8TpH8WM3NqW7s33VytfjbbbmSu1zsWhlG1ph2BVJppycHm/+qJlQOEtXkOol0sWPFqa0kKWuc
bY++IEgyKYbRY6r17aVLDEfsTum4vTgrh59eFa8seRy0S6m/Tdmekhn6zzZP+MMpLOMktfIJe2ks
h9J51s0wNxQDkSTHRGxMAUlmZhU2TmHC4l/JYPY+bEkRYMg0vv3/w7L7bJ1nI95uE+euJxVy1ydz
VNGyyC5EsSNloprO2ALp/WGI9KgOWVAcyat5YIfksKtgBs0Lz6mztG5CiQ31zN/r4SFZHvR9s+Pc
v3iFi7qZ9C1kHMzRr5O7lIMMm/mLCnQj21nBSpcpXXU2wEoXYp+HPL0rVQ3a/6UsPnmLxGEmaeuZ
MduuW/M4fDVC665ZQxCQR/HrvRVYkd77mH7QqeZOyHwasT+lQjdq38XQlHcyMU3j0BzSg/tFfwRz
eDSd00h1I0uMWGxWKWZMiTBmfBYdl2CendPKrcgeNVCT7OJaIq7YsDKuY6kv64I8Wf/eeINftqmf
TV9vX0ISexPbVVKKwSOpjtDSsuyo4zrq03EIJvfgtniZegRzdgyilYaFbdAqNyjsQ9ke68T0PWff
VSTSDcd9ppkgoWVXezkO/DwOCm9PphbBhovJArFJhbvZZb+IG+XegxkfbqtEYmMiyTDLx64dFxTo
tDwNa7MOjVn1fn+e5XDFzhR9TIY2t7Bqyz22+ROGyfpJfMHcq95RxfKy1QtuMHLBFKaM1afVAeXQ
SUUcJ6Gwd8VelNzJc+IynJT07B4xzvfSX9iZ+0WYhKqWR8mmih0pIOpre77gsKTJj6o4dvy9U40j
lt03YjsKSzW9yRLYUfEV446T01YoGYOO+eAAC0w/O6i6QiUWJTak1CRfM0BhljsvuWuyR8P7Vhm+
k6jYPyRHSOxIGTAJyltWb7nT2vpltv6N1ySwtfxOz13fAznLbRuQ7cR2uj688mxJ8jbdbGA2nCMD
/x1ImI/tPgI/VLcF6+3jPEOrGs5S0v3EBAHfQWCrCqpkSxd8ZIP1WdMxHU8wPSwMhzNBH/NYKKqy
EvOiwgOs1Ww2qxoZxGSwfMvBQMh5X/QtDi8BNmtpR4qHKi6/uZX9xWPs267NFHtMPAuMXybBrTOh
PKT1dbCg7Y7xObwtfgtWP3EcxC6TtOvRajrhwHOzCqn1NTbupnIJ1zz26zlaHEfxVEk2VmQWthLu
QvMTatbGc0HDrrukKtESoxLphNExuGDGL4bqALCeYZDbMPqTc4yRwVXSx0gqXq7IKswWolUZaEiv
7PcUkcDw87D/aYfTOzlMYRJs92ii2HDZjgjWu2rVNFYl/P+4p4+WNbzFFdrLLLsNmWmGIDWLplQ1
2kS2K4Ip50ncV/NmEGY6+zwzwrnvARFT0StJ7E3kGJ7KpAQsBFbB2WO/4q/iMMlUJNix1+npmGVI
ZVbGF1S+znHzFrOrUWNO5Bg46T7nTeQZ1ucx9YDUYte4eG1QeUTVYRfFPHFF2FNhMOplDrIuE30F
Iizq010EPpAsJKWMuGmWdkF4VKdHh1zHYp8yxM4TzNAt43pCehH9oJWe+BQkw+n/bt9BkmMiUgvH
Lps8ioL13VI1qV/AGfdzs/t5W/h/ddFPbjgR/OSAiGZAQdM9OuxLVp5zffJH81efvy3zPz2mStIq
9/PxLY7fvLzwzfytIYqUsuRiEkFRtOjiqW/gtQx2HLj6ydW/puaxB3hOeZAkliDyDfc2dwpMvdiq
41odNpgz7xnGE3pRXxlvzzmmpS5ZGd3WpGybhLd5YGacFxzVQ2fGF3D7fXYwt3GfbMGiG2doEWsg
CmMYspGA2uq8T67gUOeOlyYVwRagHhTq6xrOucIgJNoQcVLWnBdeZzjL3aAnoUXKsEXweHvRMndX
BEp1tUXJzDd3l/vm0T2SaD65X6bBr+7JgR/jQFWrkX3EdnI/eIpzg/ZJNFEiY1PVfuzaB2KqYEGS
p0UkGU71ntgjqN2uSfMLCBdk9sA9aE0KFckWvv3qh4V3GAk/aAA1XofqlYPzpN059BJEGH9KBjdy
02cevNu69qYgRou6XzmO4jhKwgtTeG/dJCENgN71VevPY/9vxs/gxNS4q9CKTLz559rLmGIuVoeL
1GGNvzYnT6N+o0fOpPCfZXsqWGmvt5abeZgY5pS6b3hZ1KN7zC5UrTky8YKxrj3pgQaeUaFsrrV9
7br3UtUbKMtNinCoJElnLUEl67o+9iE/d0da+etzcd7syTlXioSJ5AtEYBSYNpZuzlZ2JbE3Br2H
9iEz4eiQNc0pVFwOkqMvAqIcIMmLZUaIZL32VrCCsTWowxjgK1qG3RBoxzLChGnFgZU5viJGqk06
p2u2XzOSqDzjvu/8Er8WH6aDkwbl1yXsgzRShd8y/W3//2DWvJoqmzi4NHTC/IlOb22tYzj68Hpb
dzLVCbbdzroxYv4OuzJnCRvU0Fp7ZwXmv6v8w8otrQKZOojirslEws4pgpzvCy1FwFRt6dlo2zBq
umDBbRPYnSLSkGlbMOfGmeN5creEVtz7RVn6ZOV+4ilKJDJlC9bcOyhdgr4VJ0dP71fd+tbrzen2
PkoWLuKkssrR2WQjbBnHb0t5LsEuUCeKEy9ZtoiRMlONDuaM+7/l/D31sjEgFVkVF7RMuPDeDpbt
8trKEFK49nAgNDcfeTWroGkyv0FESKXNUqa067coFbS1yJJVQREkZ3a/hFWYhTutVARMDXrd9NxA
MByDBDHRLH+kYa96Y2Qq2v7/wZCmJjWMfsY3dHEZDiwJDC/ad2qEx5daMx3JhvYnUwfKzhnTq2ZM
OAo8a1QFphKPXwRModsHJHw8845pf9IGVNQxATY2M5zOIshUuSbJK68LZuusnQ18IJwIg8dD0HSG
fVxzXp+Whf90syx+2qcuwX7L1exqSrERc/2Ibejp3TwHt0V/ribnLwhVkhV2bAAS41o04vb0UOZW
OC/22XIyzIobd91vjginguDJaApc9xO9q4pw6i6N6rr/fA8cEUzF1wIM4RSlzsxeQkKTB5tjRI3p
dT4G+JHwtpo+NwVH5BS2ZtaMGMmL4C5v0NDQRh5VIc1kooWHtveG1ML4BtQD+vg40vV13JmBcEQg
Ves6bdZkI3JK+bkhh7ZQHBrZkgXzNVOuTVM/4DyiG2BZk7PWkNd9ihb85snT47XPoA3SlX7i1kGT
/ntb8ucvlSNCp/Qq1rpqRMtLW95VGNyWBWz4vU+0YJ+9nZVj0uN0DNQ+kelHPFmPvSp1IVG2iJsa
26QujAUaGcBhbfIybFpVdCtRiQibwgRxEKDXyCRhRMlJm9Ow0tz32ds3eNgRAVMWiL2teMnZ1d3o
25sftHf8rny+rXMPj9DfuSRHREvRClr3nHbLrs0/jCLt/DjHjCrq+mO73mUcOVp0I/napBq4K/G/
HRFH5fEiBu1IibzbJXkph6D9SoIOY6Ft8Db6jIfsbIbFodvlWDnudhw+PL7uCvIRlhIYQrwEtC6/
luYS2fasUJ9s6wUT7ps1SzEAE32I9C7uwdZ07HdRKhLHFUx47LB2m2JnyvUpp1j/haqgbNI9EB7c
tcg46XPIdgu/+GpethHgTu/b5yLzJ4RgQXpqEER6CodfpiXBsHVeLgW65PAp5u/V/cerjqTfFZ86
IuLKphr6wEzs79ifRg6kQHO/ev/etg3JlSECrrze1mhDOe5nagRNYURO1UW3RUs0IqKtxnEo7czG
LWr06C0AJWeC/EOsl4qXRSZ+e+Q/nPrMMDGQXoONWYaNcdyHohj91lPEE5IrQ2QCLhLGTFQm4K1h
1Gvc9KeKsmdOxlC3y5+2nh6HaqtjA2FxW1cS30oEYZmJvjadBs/Eab7w/rUrf3ZeghFuj/mkYqGS
7bRgxhUtkxhNovgkO/dj638xVaxdJlgwYm11xnIo4NmOZhps5aixUbXDyfZYsOGkJw3x0LQNG4ZL
vszg1q9Dx/yyT+mCydZ5xscYNf2rpqfBXM4Hz5qfDQ4ebm2NzH7ddz2LsCsdYF0MIm3Q2eCcUvKY
xI+lpahVSFQvIq1oBbJJc8al02lPxH1MVY6yTO52TD/YFjdsDmRIsTW/ECPKqWscpllXubGflz8c
EV+ll+AOmLjhHuG9Bc6aPuvjN94nkWEZPp2NoGxVlVKJWdnbufrwHbSurEbfbrfKGP6lbR+4Wgl/
/z1L6wdm1ooEq0xb2/8//EqSsY3ZE0P/PFDqFW72pS24Avop+wDBaK2qzNKB4JIbu0vlHGKH+x1F
uYgdOl3VOy5bvmC/4B0dB6rB9afdBUMRY2vfiygiryparR6mPGHtycvcHS2W+xVX3DmSi8EWTLfs
26Jt+xrhin7V5ns7Bi/g0+1bQaIOEXSFyiOq9SOu/mVCYdEqzlQ55VuyahFsxew8L6YV1xnav0LM
YPrpTfSZr5ni0ZLgSR0RcKXnccJojmBregY/XEQP2rc2SMAzEOrntPT7SDuap6wIlJ3QkoBaBF4l
dLEwgA5vyrzM/3Ydprc1+OHSPQHEcdi3HYIJWyurxmnJ8QQ0d3PNA10Jv5ctXjBb0+nK3uOb66N/
c83/ee6rVTyUKDTfXrgkr4cZeX9eC2veaWVuxNV/wGp62Hqtmzsn4FF3rg5xpHI8pb8j2C8yAmRu
eAm853UrOmbP9nl9MY4A2UXNUfsyK+xCUozBJMM/v6dGeapLaYIE4tt8SE71YTx1/3ThGpXRclJN
oZaZiGDYzrR2OW4NbIrxlZsRYc/epHiHJYYtYrJqumK804Q0rgPihpamUdbuw4g7Ih7Lykxn7jKI
XrOIaAdTlRuWaEPEX2UFTa0xQbYgz9k9JoSdjKWNYAUK25JYwF8YrDGnpJih7L6LKvtppRjrpD20
e110EX9V1hhKpW2528HL7rn91SNQT6kigZKtXrDfAlddnZuAXNn5iYynLB/9DkQ5pmoQokz5gv2O
JRCTKaj+r2udh8hEGmMDEuHo9u0gO4yC0abID7Te1qSbNE/AI49JcFuuxGEQp7hrhec4fDNSx/hq
1681edd6ZMe0sLYVz7okNBIBVgYmvFitB0CJyw4eXNp5NA6pkx2aKWoN/d4aMf7VmRRPmmSPRchV
n5m8yDOtutbOefUK8Bh+183fhL3f1pZki0Xc1UyTuQIrMq7OoQH5rF74g90G8bQzISfir+phwCzi
HLtBiH6OdS1owfl/e+mSjRbhVzXGvNpp4VXXuGXBuIbrctWTHyWL2l5x4UuOqAjBGqfJTe3Yrbbg
QkdwoWqOlGC7HBFh5VJacQxk2x4SB/y4l+agPeQ/zcFn9/rBiPRTd6cpUieybxBsGEzy9kBpza6F
40RG256QJ1ZswH8ghE/SiiL3bxvbSxmjHgV0vvfo8ZC8Gb2/lfR5NIXsfo7ax/KNBuPX9pBGO+8N
kQI4bfoZ48UMFAuRIW2B+UQvu+KDZLoSnl66zQAbO/grhWcdRwwiiGuFFUvMTERdAY6TmW4MnFhs
dFFntWEMUnaO0Qi3TUEmfoszP8RfmpezYU4hfp6sO5THM5+WZ0xoVdiBTPxmgR/EMzeuUyfGPpOq
Opo0PSRa++TlRHEHSa44EXJVL6U2TMjcX6f6yWu/NO4/TpP7bqno2pG5bSJdFalqmyABgeUfUVwO
OvAHOG/GxT40KED6bJ9zJQKwRoCfxwpoxqtTxN2BjCifpt5UKMI9ydEUEVglzovltCukE9sH4UdI
0Maz7/CYf+4uiuJA/s+4R3v4D8Z61yDLxKbDbeGydQsuszZhmF6d4GRWVnGokDxfMXZyn2jBWoux
qgZvhOian7l1VuLyJaddhFz1GLyh4SVEk6B3SbOwMU+liqRIFqmIQKssX02mEdwwoOoaIvu3c0oi
LyqYrw+BgWBlOHWKlIzsKwSbbZsOQ5oK/JJu6aE91kGcvxix4qzLTEqEVy2kqOvMhvT8HgDlw3rC
wM+3CjWdNIoDlUXJPmH7/4drp69LkBY52wPPf+rDP4V5n6sqpzLR23H9IHrQWJ5SkJdd0/WpMaOs
+eKoMPIy0eKDW7V5XSV4cM3uBZzEVvfCMoUxyUQLljobvCcx34AB1e9BS8CH+dKrOHMkl7BIh9tM
jZsN/RbA2aeiiNyJ+0T3vf7LbWOVLV0wVjZR3C6uVSHTzNEFS/2x40GjHGknWb2IrBqnecb4SKze
KJNgWoMhR7GFPS58nxf1F7qqzvuBc7jJGYKV6dVTjZCWqEVkoJorXesmzGa9GuavuQga97X0FHGQ
TPSmqg9HvEZHbRmXWHJR0Dt0QPxbJeU9SlIKjcg0vv3sB/F9ZuSUOsiZFkN2wJhXd3jGYKmoyFRN
wpKXQ6Sf0kZjyNfNz0u0p75+IKrStEwvgn1qXb5QzAjDxbiYQeF95WPvm1SRrZYtWrBQxJ2pto7I
bxI6gj5EO6R6F+6wIJuIwUif0aHp1pV979j/vObMwZzKy6+3ZX8aSkH29jkfNnNKyGixOLdPGMHQ
PXlT3weL0f5GbhDTmxsdrWOzO+w5l/gtQf+c602xgp/gu9M+J1Pjs/yQZ4pqkOw7BPVXetFWdkXY
96X6nZCnsbo66ZckPlp9o1j95lH/FfJg9YI/g4jQQNJ9wi+M073B4nPh6mGijwezsb8ZpAsn21A8
sp+eJfyUcGX2vd3Qzkvp2e0ZZjXTUF/sw+39/jSDYf81iMRbMDUYXl/2PYudqCRZqNfa79kwrz2Z
HjH/NbBBGNsw+nL75z41OfzcpswPx4uaWhkvqNJ91/XiYFRrOKx2EGeqPLNMvODqGN08mJoBRQ0j
CUEaH2gDeE1S1asr2QcxPPk/aV+2HDmOLPtFMCMJAgRfyVwllaqUUi3SC62nqoc7wX37+uPZM32u
GiUkjvE+SZYPIAlEBAIBD/dikjbaSi35lhffs2IJOHqHb8/LhzEU86LE0BKbSldkVvLW2XcTQxsr
mHrZY9MZvEE3L4pXN3Y3OYCusHPM5TfPzQNUYg71zLbsAHh7xZHtyGWWExXpm42mcMvxvkzxfBrr
P5NkMJyadfOjuPPol/k0cIS8BQ0hlX9OpjkcnbtOGnJk3coqzkxXu6TCxvijnM5exPbu+OP2yupG
VnzXIyvuWifGzpzbX9OerqFvOSaGYc3g6gGlbBKv75cqfatxiWb5w6FkqSG8aUxGPZ9A3bV02wm2
PvUZpAXuWL/c59Hr7UnRDa746QxV0SgdODvXfHgcbPezV7HPLt901OSueiaBKjaNl7xmZzp3zpOf
Tt3R7pbu6+2X19jiXyCrdzEsmaIVgndMvqWuFQ5+ONUuWomeu02HHby94qxWnCXAFw7s3GdFElrE
s3YF5cm+nZbSULfWfYLisFDwGcp1uu7yY4Zb+irsuOcGK/ihy8k36dbojFPx2cUCzjvDre65tKbh
GRSf7GmStenWWze64rE880DZBtGOs5WTJqwSboWNb6LU0eyKfynUv1viofB6JwcWD62RczgxkERc
0roKSE/3fkSDYQx5/XzbmjSuoJ5X5iHuHdeCNYFZI2DJa9HkgZ8ZArNucGW7Ra0L0Edr5Od59AMP
0pVZ9dNmJhZ/TY6lHlkSSzZjGSN/s0BEsVbpS0FZmI1OYFfVXcu6Tfk/d9WmEOhYlUXcdfwEVa1m
h8JafBSsMTGYX+figzxO7QWJraHLrpLfb6J/iFMadNGlr/OA+vs5ukTlpmtRfITi1UOVk5q6SEhT
SFAVzHpwBs9Q1tS4gqV4sy1XZNFRwc7pkP2sKbh8rHVO9rftUze44sVut/bYYrrqfr72vo7p+qs1
HsB0Yys+XEXLYnMv4ecyimfoq05rHRZSGOuCOvNX9l4nn0s+FiM7O5SyXbN0xUMD+rj9CAPdNPdU
bQRBSuJ3EcH2ngsC0UOrB6z2Ks62iW+HU7UDZKQxAXpXsjNu/k5+XOylV+xH377vMycUXXW4vcof
OwFVu0E49oI6cRp2LgrvsDSpFyTS3ZUiPWWQxbtWaiHZYXjWx6tC1aYQqygka5uanwGvbcN4ZJcV
egWfqJsWhrD38fZGVY7dtqO1P7V4Ap5yzCcZzK3/PY2zPRF0d3vCdB9xNel3OwTtXH/GnsnOnpc8
xK0znVaPT+ciiqZ/337Cx85BfcWrHaeOcZKEcyxNQwLLzvPTSmoRbhtdcevGFaAV65h7LlcIE469
kz3GLtlE0w6rVRzbY27UpNwTr4T9mkQeCt/Z+N6KS/cuLqXbriSvWTLtFj6fltI5bZoStWOkliA5
Z3VRv3lu+n3l9KVO5Z+3h9ZYi9oxwrOGuc2Etx5S586KsmPjHYQLUpxtwyvp9DB6fmSnKz+P4DU+
d9ZU36FAzHaQuTShjzXWqPaNdIVFsooKdga/ab+rcCXqHEHGPWwCN3AM9E9/YrzpY8shOBEs9s4b
vTc3Qlk75l4Qj8gobs+TJsqpzSFN5LiZcJAO+VX2Fnt1EJE8nPhU4XDmobA4C7nzcVliKAHqVl3x
YDfvRlZOkrwCvx5yYA2niYdkYQZX0A2vuHBE5egsTszPUJ9sw6Uek/PscRHwodokL4VVUfw4ETNO
CVVDXpcu3bE62i2ZqVSjMyjFkctsSSu+IH8HvcDbkLTulcZmEyc0p2qXSBFZA+FpRV6TbubBIH0R
Nu666boRo1/N613sn5FuDaJCyr7GAknLuGsyE85KMytqnwhDG+zqxZjwlLmBTOShdTZGfJWV118L
7ChVjxiU0NfYKX2k6tIEY9fYotojUq5oDJ/BIfdars7XVMj8BGhDHnjLEu1v++7Hhw2qdoXUuAO0
5qVL3kr/+5zuZ3mX0y4AjF02z7efoMkaVF5ex567NmlhNHm7BAhG3y0xwHacs2jLl9uP0H2E4rIN
AX8H533yVpfZjvuh39wTq9q5Zdgk24KOp7gsGoESDsVJ8irWeCeIONtjfHYrsamSSFWa3mz2RyGc
lrwibO6Z0+8YmIaZtYlQm1O1P4Tlwi35ACPN3CRgoviezH2QNr3h7TXupfaIjOnEpS3y5j62JjkF
DE01zmGIZm82WKnGD1QuXmFzWbvck/e9+LxwaDs8e822zUvtFJnm2oon7FD3JO+OVv/ZL1tkhd3e
Te5K1uPXL5tsVO0TifOBdU5bww3y57IN/eWhHtLAd16gTG/YuXTLcP39XQAt486lBZRQz4ntOye+
WuhoSpltGVZZ48hc2XerKca9koVF8EDzFvEf63jIelxkm6Qida+veLE71oOwwOH8mkM/BV1k90m2
ifwO9q94LwDOok7bxDuTxO73g82G19LvTeFHZ53Knrvk1MP5DksrKKplabrzbfT+i3Z323I086J2
i1RJ1HRDf41urN9X1RzE8m3byMqO2/Q+CMWsrHuLhRWCOetb0XuGqK97aSV3ThcoZ0Y5Eltoqvd1
ILiz1GE8xSbpEc2cq20hNRtoI1YWv9U9OzGBe51e3JeOia/jY15kTlVC3t736UqJaHEFcElAmjWI
XT692Fdq53YKUp/uavsUERJARfxwezU0uxi7TuU7903TZmZyovEbmD6DaILQxJN1/c9/KU2ayRoX
VvtFatFOApR6aElOlxpcM+W0s2KZniqBVtA2df/c9iWKJ0e2GKJsSru3qjmz+Gg1b9X01qVgmzdB
6nTmpTj0GDVJB7lF8mo3ryRdw4qYoMO6kRVnbob+yiXR1W9thFbcrHuw4nbbSVjtDrHsycEMwCfy
2nvxLHDvo6dvW8FMbQ8BuhDxLIG9JjWIiaQ8L15veG2Nq6kdIpBEWux5xYzkTnoQCTuUMQlGblJO
1tik2iEyjMDf46qTn+yBlRC3e5R597VCt1EwJaVh89UsqtolEg3j1E3DTF599Ik3jOwmY6TQzY7i
tcBIJ8BIj/XbuNihR2XIKxHigmzbnu4qmy4U2XG36Tb1m8zJt5q497mITPLJuplX3LTMrdXHabp+
iyCfPMkhcLq7LPu0jL9uhwHd1ChOWnkDWIc8Eb+RodrLztrZRH5J0tlwea0bXvFUh3eNTawofovy
72z4ZTffquTnpjdXe0KsAaB+6mNoxz5ZC9m75cFuLEOc1+0taksIh/BXxqq0vE+WQ30ejhkA/TGo
PPdylz1tUsjg6A3+525C2qLmK/fJa5RGAWmPLrqeBwbYoeGuUzP7anPIEKW9lTSjd0bE/IKExw2K
ur3uiq133LYI1ye/2w/9oa8tQihIGN1hPxbTHr2gTzmfDBFTY/0qJMuLh8oeI8c7e2K6L1l9sqNp
VwztweK24Qs0YUdFYg3o7yJF2gxvlWWHTlTvp97ku7qhFd8dmeDZnMzeObE4WFoXXCcQK95EBwLj
UTx38XtoGJKsBF9oHx8T7rT7kaF1Pvd9ZxM0hKrgKwnqqrTLLe9c+H2Y0hYkyKYyucY01V6Quuvn
BfK93pnP82u98ir0HLniHp6ZCni6JyiJc57l0mZRAQ+ura8kWUJrzD55bNwW9FXdctw3yiWKYfkR
bu0OrszHx7Zy4q+b/EqFW1n2OqIeL3AYckBJ5Dbrsl+K7AnyIiY2Q41rqbCrWTZtSVH7PY8L38cF
pH8ICEKL1j71i9jEKcCp2g6S0qgSGI6dkiyRu76V5SkpRhOAT+NfKvaqW31cLcwxP3E2/nvJreVE
oZC7v70CusEV5117NP9DxIudphGF5colYyiqzJCu6QZXfZe72ezFPTk7/vNIP0+1YbvVjatst+24
upFnUXJui/ZuYevJWbdtJSrcCpF47bt+JecMAsfjz84/V+Lft2daY4kq3CqiLoGECiYjtj+1zteh
s4LSviQ2C26Pr5kUlXNXuLHfjNVIcE9dB41FQ9xdbhz6+knvtj/udb2Y0T9+HpIkHFZr33aDwf40
4UuFWsXjVPG2XMi5dJ5ABx/QPyzyY9uEXCfq3VvXDZiMiKzju84ug1mIY9eYRFo05+O/Wn7eDb3m
ddksoonviPMQR98sqGV1/X4ChThK5IZJ1z1D8cyYTkU34BbuNIG/8dwtdEaZzhp3WUazQ5nK/syH
1ZTg6IxH8VTiLRFqVViGmUEOL5Jd4CxG/I1ucNVdE7tDB8t1jet/Q418X+XW7vYS/wXX+h3aQ3/D
VnGZUCYaTFL5ayR3dXXwcjsAo8Iu8uUpaR9JVgQFYdsCmtoa4qPh3HElhGEgbn9O3HjflYb6l8YP
fkNa5YBaZUMX303pEzAidzR+8SpTR4tucMV/IzaxuollfFe6Y0DsNnRx9szrxJAj6Ia//v7OG+aq
GaUtsb6FE3eBPfxoePOvrjFVijTmo+Kqiryd08wGOCzP1u8r616llxmuUnRDK0farO0yt/IRIlrv
X/00fEtWU9FRE+1Vll2Rd73jjYycowx8q8l9BBke+WptYiHjVOXXbTO/hlK7Rc4QVA6RRh2qMjVs
gbo5UbzVpVmOkqPkJwj25UE6+xMEyuv9bYf9eHBHBVP1LYl4t3Ds3JI8QdknpBPfdMJxVBwVgZ2A
pQ4e1EH+ZbWnL7JaNw59DdHvDDyavCgp6za+Y5EH7Y9p6IMsX5zd7Tn5ONA7KlpqruY65zZMpQWj
XGF/ieTXBtyBVfWcNoYP+NgaHRUu5UKLi1meIGdrQF0LZBbJPSR4i9lwftWt6vX3d/MDvpOidwTA
xpTw/J4nEreFU16vmzQjuKMCpVqf26VNC3K2aYpy9J44n1frU2xK+nSvr+y0K2cAddV9fOdkyTGd
yye77gzOpFtbZV/1cduToP0UQw/5k9uikpj1zRr0JG2DxIb8xWTVwoCJ032G6rglaSfqjXAAqL1k
TRo67h+3LfTjAO+ouCnbKvMUbfXkLOfokK5PdJzDvjTVDzTGqUKnojWx1ogN8V2x9mHlHT0wnxfy
T5oYjve6t1e8txURi1NByJk2L3mahrT51UJ/7fbUaCZdRU3JZEZz8ZwRJGMIkgsFqVDcVV+3DX79
ond+1VlO7XukxCYS21+G2H/0YlOjk25SFJd1oI81E5At3blUPgI2EtChvvPKyZAS6KZF2ViXrKFL
Q1PvVAvxkoF1NaR+buq61g2u+Ks1olggllmc5kT8YV+PPJ5VjwYv0k2M4rGyKwCIxi3t3fUeQAhI
R9ZOkMl1v21JFSeVJHKd0Sm8k5TZg1tR75D0Iz1sGlwFRbkiu9JrwBgprpZBixyg6cOwg2imRUVE
jbRrJBFYUL/pczBe8PzzXPtPc0JMTPKaMKACo9pqxDYLDPSZJyyHnngagArsvpbeY13027xVRUil
2dw4q4sJ8ti30k0O02LqJ9HNz/X3d666FDgW52VFrujGh7InQSX5sZxMDcEak1exUVdlu5ZZMeoS
toMLL3RUVsJQTNG9ueKqjeU2rWcjyMiY/JjyxgucNVlAFj64hmBwLUX+fkhzVM1yH6zICRr2cbgs
s5C0z2336MqXjB4d99TZpiKc7jsUxx3kOCZC4Dscyz9FfnrMrn9TkwPoVkB1XNBTQHMLK+DIFFka
OeZLafAtTZKgQqIySvypKXNUhngZMjccoovtf8niF6szBDXNy6uoqLyJstKf6ujskOaYxvWDV7P9
7ZijmXYVDyXdphKeBZdaxLS3IPVU9Q7uwE2pn25urtHinV/lrqhp3yM5XtOHGPy5xQ+3/QyxHid7
uv3+uqm5fte7Bww9870cIuhAh6QBHYdgzUy1VU11wlG1ySm6cmNOW37qvShox0fW5a8CMug2+WI7
95GFq7Ck3eeOZQhvurVQXNmpwQEhchhS1FfxgzcxJ4CyO55QFb3BVjVRWtUuxzmFxpCnjM60nY8R
J3vRtg85T0I0cBmMVfcIxZGbanTWPupQLuLDPlnkyRqLn6PvB0Np4jDWTZTizIPdxIM95d4JgrlL
4AJoEa5pCxqRpY12t+1K8xUqVAqxmjhSrNHZr5FERByHL5ez9uDMUXGfeSkxLIjmU1SW3Vzmclin
LrmLrHPlvazV0S//uP0JuqGvPvnONdw0Zc3cYJY4KKJ4utylrTj56Ii5PbzG81TclMUHKetkSO7y
7hDbh3UTaRx11R4AaaWrXfRT9EAA4gvzekALEsSWN7w0BldcjPl9tsQ1BpdzsxwzXrZ77puU7D6c
EQyuJLZryv10qEoMzlP7wW8qFwDEynQW/TgcYXjFsdoFSnlZ3UUPovL/RZdy1zIKrsb0G+D1zw5f
nqIhuyCcf52dojXs/R/aEJ6peBq/sjbmDo0exoXeOde2MxKJYJ39Pzeth5rySkLJNNOWfY+jJui9
YXmOM0YMe8OHiQuFYsc/HaCyrq1/WRk/1zn+fK3Rh+wf5jhii3dmaV8nX93auvY1sJzYc5igl7j7
cvu7/rrf/i1pwrMV52uGxK2TcqXfu0UGvv+vXBYhJU6w4taySMFsV0HYhaD1AaUiWvdB0szBsHxa
G8AgaH0qI7nja3Zy4scBPSlNmj/aafTAZXNY4zasYi/04+eZ0jCXYt/I5o6IJkwdNIHM3ibFXHyD
snk7UJjsSUKm76Pk8951InIvpzYy1FY0pqV2JAw0yuPYa7LH1suAw14Pufczy7397QXQ+KKacbN1
6SPJ2+zRId+92IbAqulKWjeyEkIq1yVisjHyMLuBBwW51FiJ17m4mmr3NIvGeZHZ41T3P5ceN4FV
n+Sn0a4fUee+syTJwrgmp6qsQGWTr50h8/DhER9ZqxJaqA8AC1vbNAmEK5PAHn+QCDWiBPSgWb+T
6XiYi18+6Q1RRTeFSlTx/Sl1RrfG43I77yC30kahLWITr8HHlHfUVTPy2Hasurc6jO/a7EATFE3F
8sXBPWLqzwcS97uypqG7ZvtkHEKn/gGiAsOnaaxaTdXFAia8bk3dy7qiac1vAzsvPiVGwkPNzKnp
elGDUSEXhXuZa/cht5tQsMzgjx9mPJg0xdvHoapWMeLNp74rw1bAsAk/Vih31pVJKV33+tdZe5eS
gAFYVM3SuJeiBBd7N4VTuqkxC69/feS7oVGMBe/pWrqXrmRLEtQda9pQLEVqyKZ0r664ve34ZLEz
i16uSLI0GCBq3Qcssk3qKJrNSs3Mxyi1KZPUSgJS2hUo/YDdlig4i4zW9md3jBb3J5UTqEfQUNW1
NvTRvWEwHT00T1ehs4U7gGbBj9jFLeLDDLqnvEn3S5JhfwJsqFwenLHectsAQgXFBtascGPpAww/
d6dEPFbSYL+aBXIVA2CldGRj5/zC+nLncCeIs8rg1Lqh1bWvYU3zyNlFRv2hisZHqzZxyegmXskZ
F1mUC/hh+aX2xD4TNKgL8HN2EF6r/IM9pOFQmkQ9NaFJZVsHDInEssejxvrz4CdBCqGoflPLJVZV
CempiJtSQh380o/yR9lYTejivsSwPWneXAXR9otXEDmm/CKb6dALcScWupvkJhIW6qooWjdJUkss
sMgcms1RvJ7LyQnKrNlmPSp+tiW9x7N14RcCaGUHJfYyMpFJawxThc42Atd0DfHZBcqmYTvku3F+
2ZQ/qRSGic+SLM89dhlWZ1exFrAk09Fa89JqC5V0WJ8UwC1fJDqLvxRrPf+Rjs6mIjr2AcUQcXsD
qmHwBFyyhbdBI3l94lMs95umRS0L+NypcUmNd7cFre6bziuDlrT56fboGjtXiwE+bYa8JAm7UGiS
e+P4aZrQJZSb7sF1wytnksxqcZnJQRUoZfEyxV7ge9cUqTdJ02sWVq0IrKIGJlOk7DLOkKzkcxHt
JG5LtgUBtY+KRgxszzljF+HXoWU5B+mRgzfFhp5E3eRcP+pd/sAymwCJdN0+hmxfV+555j+62FR3
0KWkar8UjX1h9a1gl27fP9i7YifO69McuofyEO+cy2370T5F2U1me3CiBR/y36fk+/xoPQ+761N8
41N0y6wcFsqkmlJcubNLPqcSKlmNE7adKUPULYPivrWXygYkEPwSp35YVj+voWeI4v3tCdKM/lvf
VFuM02rj1Yf4pV/jg139uy+loSCmG/y6xb+zoKmrpzJhEvtrnO3Ah3WofHAnk8EQHDTTrjZPNYIk
Y0qxfQ9NDXr25C5LTHd3mjdXGxhWlvp1k0/uRTQ/J/Tvxc1LFpu4TzTvrbYuOCV6Q6dEuBefryea
TgdvYzxTNS1sp7BdCiqbS9p8SRZwZkZ/QNtoW7hRGxdoh6466JO7F5yMd2Nb3rtxGSSliV5eN+WK
nSNVjfxrOLsAOJsDRIxkLIlMPY2awdW2Bc/PvYHbA45ZIzpMS3EsljWAkJTB0DUrqnLEWgKXUWSI
3EtcntPoksSLYc518UttV5Bz5dV2hJH/EyVTxK/5qdslpxxR0nvZFATUrgW7i2TN65hdrAig4ro4
+8wKYt+kPK+b/Ovv78JAXw0FsMu2e1nsT7T7s/sVm+S4NSd0tU9h4LSc5mFxL57Izz1woCuuSDua
B6u/iZeF/kYU61GLlquH7Im1DNLW/r6MTSSB2sVVNifaeDOJmP/34haH/Og8d9ic2qN5cbVPUXan
2arGanb/14TyfX+an/r9/+0pujVWvHeENMzkUGQ6IvruJZ/HHsHNcIzVDP1bC8Nsl6JlCGq8TsOS
7zIQ6aZGwLXGddUuBhAsQRkVxZP/dTDI4h2a3d8u1pxMZDa6z1ByzTa1ZOVlWIYcwu7lfferXC63
3Ve3wip5bCYTy/a9FbuVF4d0kWGzPFNoMxEOmO7r6Lm7JfqjrL1zBw0u1+qfbj9X90XX39/5tTul
QviM4ov4LuFPkxtG1rbakkooO0F3zkt67DXtGPbZqTeRVWgChtrn4JLas3ziuZdmwn2BX54cR76I
sblv+Wy47dXNiuLU07ouoKBq3UvN0Jfld/d2J0M5jIatRje84s19jrJC3ONE1BQn3n8CI0Y/GOpQ
uqEVH66qbOUpmsEuQ8uP4CM5WZ0PPdn6sMlc1NYGMY4yZgVxLyx6SUbIGKUnxrL9tsGVVLNiSwRF
BwvvDsRDFhcBGeQ+6Q3NDBqzUZsZrCLPaJPBbCjJ7rHP7Lth/s669BDJ2JDMaiZfZYytSCbFsGCT
zJY+7PknOdUBNx3lNEFOJYy1Kh4L8K1e378IoDwUoCxoyFB073195LsgkJO5GK0UuUPldEFNA8Zf
gAbZtqhKlXF0G859B4tqA+jK/uVEgdhEL09dtZ0hL2Y2Oh0yB5T+5LUClR7N0pO6gKx2M1hjW00F
xLffnW3pp2FHjteN3TbMjm5RFXct2jnz6dVdefTorAydWuWm+txvDLGssqMkWxDYwUSElCjMjSnP
x9byOzfsOjjJPCJNqGqI6MSBBWJhUz+ibmxlg3XjrpUDCrEXvzul6SNapoyR8eOp/o3/lSxp4Y4S
Q8/Wrl7PmWdIbT6mK6C/076yKZf1gIHdY3pxw+LQn5qf/Z4f8sNsoi3UzYvioXRtOI1cPCPpSZgQ
ZzegljYXuWHX0Bj776yv2Zz6w1D/XWK5ZrH/r8RiOqLoVkDZVV2SsgWtNohgV7LNudtX2c/bQUY3
srKhkjWStG9bdolziF/TcZ8lv26PrJt4xUEzR85j5MONIMSWo22Pos7VmXD6umlXexgGS3LpxnD/
8dA/QAXsv5Wtdd8fzZUtzSeorQy4ZXAiO6pwC0b2FXGDGscsYDQ2zY9QHLYtKs+K8hI3JG6IVCZp
Q8+kFqB77+tG/m5XarjnF8JHMWFcHzPyA1lSa7qW1A19/f3d0H7r+EMrrwdC/4gwU/mhMczohlY8
1Rn9BSzNmBBrmvaO135prAoco7kJvnJNhn4HNVAV65V4/jqSCZtekyQ/0uWPmk2H2kFXgBSnbPnk
J91+28oq3go5tjIDsIxdnCE6dF21i5P8PovFbtvwistGTU4orbEETVfvrAg4IbAhAt9g2P50y6D4
7UwZBTody+D61mFxxNmblkOXToYDgi7oqxCvNh78GDTf1+wg+UJ3KUQUyZ/seJXOjbZhcn4jfC1b
2TSpaNglaesgnaCKnJtYHTUBUwVyMdu1kmS6vr4L6ce22GXjxplX8VUJeg5cN0Iy6Q8QyJA/evD3
csg6bzIbFV9VLl1d1dl1I8RlKfHd3RAXu9HYu60xGxVgNfSU+bxArJSeRE/ivKsKNxzn2nBA0E27
kgz7S+eBgBLHp8kvUsgnxqSOwkpEAF3cnh7dAxSnTaPG9gcIPlxm6gRLn4Xp8uv2yB8rh4IvSXXY
fiiH/jrz/c69c8MulCEJ+zuc0o7FPj4QQzql+wLFcUWf867v8QVivVYNJN029Sp6Kk0yf5UWxuVr
KLzjaKpGaN5XhUZN3RCDZhGVrWwcX2NB/SDt3Nfbc64bW9lcfQLVBcngpVElw9WlkAndBj4A2cw/
d8DRk+j2lJgOu28O0o+OY+mGc2sKAro3v/rXuw0WCk5OjwD/f55tjX+qeKiSVNPg+nAgtx6qsJU+
tPuK5BPCgtjSmEmpyuLaJGia8q61GWd86BEAGvJHKkwNjrppUdzTaaOqkQuKxUCd7tY831kpMVRm
Pi5v/EbhOpIlzsX1JIl0NSSFDypp8lw39xDjedpmjYpnTg0krLtrdaO2v9h+E2RQrbk9subdVfxB
NTh9X7V4d6eJdl33lq/J53UpA97221ZVxSBEnecnVQp7dDznxW8icK9401M9L3/e/gKNXTLFU23R
DWzyuuR5EHGY2OgOXIIm+np78OsgH6R8KgIhIsKbxoLEz1lHdhRbqZ/zMMcyy/hbB4jx7afoPuH6
+zuXZbxea1BNJs/u+AB4fJgNbx5EorcNfnWId4N7szsvrJDJ8wSW+aDno/y8Dtmv2atNODCNa6lQ
BCjWrNlQJskzzzPAU9GukFXbtiSmeO2cL1PjMcz/5C1hHSdHwAcNdqnLI5myq2ZuS6fBbuuvC512
Pr04XAb5MgRi2HVQ/WYALHZ2Fdb1IdvUQQMFIsWPfchmC+lw6E39dWQDC/xgIj3UWKqKRHA7qMYV
bI1QwY12ANof1lrsvJSfpGXv4tTebbImlczV9caWoOVXPrsFWot66k/Aji9JeGU2MJwfNCFJxSVk
1B5IUifRpWT36EFwoSbTAKGXmQou1/X9wKdVaKqAFuHQWt0SB9ITx5SOdZBE67GOfVB7DyFbqlMJ
4fFx7Y/RhHNX0RrcXPdhipuTkceWAHjhuYhAyddO/hn8X9DXhWSwlYDi+vYKabxRha3KtUP7YsTl
c7mkaXtol8hiJzfqPRNuSvcAJZMe5sIHPMeSz7bDpwuUH+xnYExNBIOaWOgqHg8htt5JS9u5CGvZ
xeUvSN0cxjw1mK/u3RWfH3MxVGOL0ccodkM7Ay7Wj0E/um3qFfdeQfInZM8cQLrpqYeQXJ/Mhiiu
eXEVsWqNcV4szBKX1eGBhcaJNNuW6apg1cahZBQ4iz5XS96GEkCPZ6e2lu+3p8T/2NlUrGreiyHp
I2FfvGYKZoaOYJynEyAMijRwnCTw5ywc+sgwSxoPU+Gr+Zi0ko942uimgT19S9N4tyZPcswN9qMr
G6owVsgZdxOF4t5fVxP/LBvGu9wwaRofUOFTLnQbhbdS5yJx+MjzX0mb7htuamzQlLFU/FQ5stwC
UENcst79JHL35KGoLZoXliQXMjrQ49uGScJlyj9TDytyItoPmf/f7Q6qnZkJ1aDzB8WRmQ1MSZVf
w4T8RvrHimxCbf7G/eo3VlakbeFfvOl7y5/K+qVynm+7gmZVVRCV6+VTx6fZv3CUk8qHNQ1jZshl
dENfl/pdjpegkeQ/b73Q13rsoQLzyYm3QXioiqEiZb4KMWBKpCDXke2N4CCqAqfmMp1InLTiMuaX
NC7DiZgwUxrzUGleizVG+z66My8VhZBh4u1jsbF6qoKmFugg5KIBTG3Kz8sw7Jh16rzaEF90C6ns
rV6bjOUsU+dCmPVr6tGdN/ZDEbRc/LHNCBWXLMtssniMKbdxnimzwPtD9qamP93LKz7pC7rmtIij
i9edXOcRtwaDa0raru/3QdLmKFurW6bzgi4l8Q5n9PctmTnuarYPFSqVz2uBfrsGkzPZIQTTQZvK
grqPdkllCr5/QXA++BAVMGX7pYwi7uEIsNtdL56KHdkH1nO/X/fX2+1y2xaisr96GcH1djb5l6Y8
2XH5WC9RWDomLIpuG1QhU0KApavOxv8sh7X/z6Xl9Ruckxl6p1uOq529i2oz2lxGSXpsVIP94PZt
WOfi+9BNgW1Z+03uoAKlHFAlZtOCA9kqP+OiC02Exosu7RwpvuwsJZjvXKz03wj968Xu/yc8kf71
9HeTFLlJjXbkEQu9Lx9t3Ib8fX2c7c0rofHsv47Q7x6SZzYUVjmsybJOVpQGuLUzC6boBldcGyli
7qZoFrx4g3P02v8h7buW5MaBLb+IEQA9X0mW72qpW26kF4bMiKAnaEDz9fdwZm9ED1Qo7Na+1gOI
SqRD4uTJ9hfoh/DYSzTVZ9U5yMAp0oNmPaOZgXMYP1txcyii2gnt0A+t3XKsdRRnir8hc8G2RlJZ
M8jvt2THA49CpU92lH9hu/S/kT9vnHksLKhpF6NvP/5fc7OBc9AfsiJmyhAqzyma3p0hJ6A0QH7v
P4pw+AM+1XB41cIK/jGE/1dnoZTR9rfeyAipf2K3nhm8zvvslcbrEdM3aViGGG8QtwdXR2ChkpJk
1cboWItjMgNQ+EPCnpLi5b4nUq0rBebJ8Fp7aCiEhOprWZX71PP3jy0txeWyzXNjS4deCxsQhIZF
S6+7lm4KeCOaEcl22wolrWWwYbtzHU0tPaXtwSH20ew4umwKjZe+LZs/WGJbpzLXsaL+Kyi3KkwJ
XMoEnFtDn/y8L6DbpvsHVWxNysSfN81H4iJE/v/j3sxAst1VNKPhg2PuFWXwF+GhOu2W7pc8yHTt
oKrdb+HzreJPZEmSAY7HcdoDQ3sTd/62ljx+TDbbV9+s7jeW37LCRfZfHkHU9n+T1Kk2vh33m6Vr
u64XxlYk6UkRgmY4Kqzf1OaajauURjJUwD4YeBt7lBFt1BpW2vsgjMre35eKwtuYgWSug9tRMZLg
3+C+ZXFb2N26AjaPrEvilF+RLBev4EmQ4kn/H5DS//r9f9vv9H5fdQySDWOYR8YIBnO+CuoditXB
e2Qfen0b3ReVYnkZaOWnLsU0XifZcIX/J3fQNyYpDlkGWI3+CMIr7iObhhGDK70cP3GjeIx/yZQR
VhNo0d0Jj3qvo+2jf36JhbYzSbVxyWjB8dkbTm3ArBw/5KsVOZMO2qYS+Pb7G7MyDUF6q0H9HN4M
Fsvqh69hpsylNeaO43oMvmbLaTe1H47bNexf1NxjYEVTxlk5LJsEqU1kO8vFmr5R66E7kSnTaeW4
Q66khSZW9hzlQXkF5duuXtmH+4p++7piynRaSWd1lVvCWPOE9CGzhqPIuw/r1O6B2dUY0021cf6g
G2MBECuYZ74cjSlp3/PMTr8TUZWa1W9qDlaXnJoBjIkhqEHPXfJuYVaY2r9d+yFIFRaXfFk5Fs68
GvN8zKplDELQw4gfZbA9UdwXv0o0khsD/dboYe6XuAzJFU+bWhLdm8fq2DLczCMo5BumDZEvQTwE
0z7rRBoZiXdpiaNrDlVsXmYWG1Obunnl0LMIjHnfirm8riAz+PSQaGTI2TgNgjsWGS/tfBnqZ6oj
Xlboi4w36028MJmcjpcpOy3NQXQ/suCx05TBZgQE+7m9kO4ytOJdAC7giCZ82t2Xh+pIt1N46yFT
UQfVgH3P7DCTj5gQ4sz7VTfe7nbUhsZY/11+AeQ3S0e7u1hpG3XMibn/2e1PE7z8MMeGC57nOXab
mGJeepn/uP+fVBok2W7ZA0KQYhbvha17DKVLhOYg/inp/JHi499IdsvnvGbDYo6XBFfaYN1XA+qR
WR51ya+sz46gRw29zgoBX8DALids+hOmtUbg/gmtIu6Wvx77e5J19wyUOShyExxZFZqiPvW1rnVI
dV4yPm3p68KvEtpdUvYRLyNgybFOi2HFljVHZfp7NV4yxIq1CyeLhNOiGzaisB4ZvmbSrMJg3WS8
5FtvwWUmX7WXSdXS0p3DLwZMBPMKcjHsH+v6nPgM3ICat4abz0fOH7ReZsZr3Pi4+fewlL51Hcqu
XM41HpwDsMVg8rHxwkTfeS8mUC3s6Jl8WXUIVIWOy4PKpxT3P7dvKYhHs8gHRkPP23/znRL/SnIJ
qVfMCODQgQlzMEy6S10W8+pqWmsYWF84+Wrq2Gpu407wKck90CBjDJxPw2U5JwcwLxySY3AwQ8yg
jnWBXCUoyRlwC82f/TIOlyI3wVXIs2E8uwYjOkyRan3JJ7juOGRZOw0Xa9mPdO/rhhcqTVE2c5d3
yUC88QKSwCpOj9YRvN1o/QDt3W6jHNFB9m4TIzq2jHtLzKVxMWFzvJBzeukPxq78DMcV1VHwCHIJ
H5Ce5PqumIOmstZz5oG0r6gYwN7rQxgPLC7Zd5COubsSCwEsBa/J59GI73tZlfxlvNvQ2SNZXCzc
xcY7GqPZ/cK+dLjWimsQOx/vf0WhPTLxzgIssD+XPjkbvYhEgdEEBTk9tvT2yTeRnQYr2uPWnp6D
JTHDyRHGfgItqOYVSrVxyXL9epmTrHHIxe9+8fQ1Zw/xa+A8JXutJnOdndQeL56HMUsnI9lxHdX7
phI3wreMcksxKiBlY9pfluVIi6ipX9PlPZ78PO1gOkWwkUFti1uiL3ka6HloyNfU896Pbf5tobom
P4XQZWCb4Y4kLTDn+zyM6S+7qz4TK9HkgaqlJRtl3ZLhLXSl57n76AfXRcdnopCIjGAb1mR2TQfH
aXdPwLyw4lokh4cUXAavGYnRdiByJ2eR0udkCkIMstFAH1TS2P7NG9sB5qcBN32A21+bPnteuoYO
a3RFCdXi2+9vFs+cpMosCpH4w95Y3iW6UXaKuP3HEPLMxDCZBpvecu25/1DZ3vuMfVrNr2PrRrPJ
Q2MY4/uyV1wbZGjaTEGgOQ2cnkEoFSZ2eXZ8VHPXodr7ePoO739EJSgptKZuyRYAORGWanEO8jl0
afCg7kjB1fYWr8Y1EAdctANGVnP3ME7AYz+0cRmhZnX1bGVDR8/VOEbtYl3B7Kzx6grByxA1mnqO
O9WwU5bh0a7mYbccef5pmn8/tnUpnGJ+IPcwVZecTYZpgg2Jyrp4zKhkRFpZjoGwwDt/nhvvQKYl
yjzdI7zCy8hQNDob9oSHEXoualweYtM79NZjjlEGoFVpkVXAyNKzO/wcZx6tlfGglkghFAlGl4gx
oZjK944TIwKhhWbPKnFIMZSCp87JU+zZYK9+/TTXv8riwXxX5u6a1nRAdQ9expy7/ULZO1T0HjNK
edi45eTz7LCCnuv5QqtLrXszU4hDRpu5mCs1VwnEUbvHPkAz2vtel6WrlpbCpo8Zqpbg2HLVPvfF
GgrAPiydG1EtLtsiy5ICeDZ6Tg3yDcNLdutifp4yXQH1di+dY8uYM2ZhnPOK2Uln80D3VswPxaEf
YhFNsRmzM83DRAeHUn5q+4tvYh7GEHRTm5b0vH4Y4uQwHljsvU5fzXdTvDWrrroenn9APTdyPBmS
lmOgmkgq/KchJtEa0zDb+afqxXjO0mNyXPYkLuJyjOkUVrrBnQqXLA8hz1Pmt8aMpK8a3XgCHsef
5l9p9bFxgLx9yCubkkE3hC+dTVxy6YsvQ/HB7aP76ypSBlOKsG7j+h51+unSzN9L8ziCEE5c1gKz
kJ4W913Dv9z/jCKQy4g1iwzZyIlHzhmrDqxd03Ccxq/311aploxUKymGN4G7nUC10BdzGg/prsNL
jIj+7Qi1NIFX+R3J1BOUuB2rR/hyPpQfnT0/+HF5oS8IDHjozA+mJkoqjF5Gq7mtAWjflpm4aXks
Gx61FMnPqEsSVctvSvzGEGu/KuqsMOmZ1PyYpV9o234n3NZ4cKWQJDuvel5Z2Qh/aB+sfbVj+/IL
4qV1WOJ6F5zYIdB1L6j+h5REVynNaqsIyHkquwOQ1Z+CkkUWSzSnsLnYG27kn//3RkxuKspSlAG/
TMyOKj6GS/NpFcXOHzBl5CFeb8f+p/Lw5iOlZU9GQSCsojia1dOsq7orzE2GqNEsTcFnCmebziA1
6NKDV+nmdqnELuXNLDWt2nNRVCiX6hP4mo2/QNH8vHB/1oydVjhTGaHGgpk4os3JGbQDJ2+drpjS
FRtFHfcp15ytQjwyOq3M0Prui82QQQmfpt8L/0GllMm9bLedxbi5CE6Pk+2EfXoIBkfjq1Xbliy3
W7nooET0PAEpErEkCXYNpvJqVlfJXTLcweITLBerL+aLT1PMJvlQ89ep13VKKQxKnlRulrZZshKK
45V97DBwTGEGGFAoDobmVl+5P2QaF7S54xuWS6SsemxbUXs9Xc5l+W32r63/ldbPhvMxbY918+l+
zFEdhRSOTd43pW3BwPKpvtjomRL5Q+NbHFvm+1rqoZ7yHD7BWekP1+nOzsyP93etOmLJdq1ucphd
4PUW/XZf8qE9zhl/12bOC96jHzKtP+i+/NqjtefAAFyO2XF0jddaR8d/Gy3u/EH4RRsn8Jfc3TI7
+tcGnTS9nRv/iwCyqxBtYI+xP+BTmxK/ccyiRTtWw+CEyOzGrUmeskHXxat4Q/yDAMxMJtakDf7G
FJHIjFiUv5vQOQFi6OsQuqEJOvFuOqXxrMmPbp/6H7xgZsCsqmihUCZ1IoauM/+3wX+g2nxfqW6b
ghVsv78RFQDFbtsPSO2sKTfxgjx88fFgHT+2uGTLrpGNk99BVut86cnn1HzIfi0ZseaNqWAJxbqU
Lbu8HA9t9li5wAqkjJr03C26AJWIwHBtQLcLK/RA+KaR9u3wawWyCRtBQ5qciAsxniq0SzSfQVt0
X9aKpWVs2tQWDbGZBQfdoBcGU4yD2HeXb/aGZr3/BYWqyAA1vg5G6eNh8TwWx8T/e66/31/3dmix
ZGha1magMiUtPSci2XOfhLS2nhBqor5KLkZla8iWVAKS4i8uMVPZz+5y5nV+amzzS1mP78y+0Lwl
K96bLH/77htLsoukywOnE5d+R/cYS3foLtnTsv+Hyyl6LL2yZNBa1xjo8jfhDcoNQgzyO5DAxvnC
DmVi7u8fh8LhyJC1riCdgZfe5eyY7wf6vTGfnPm0Do9Vzy0ZmLXSbOCtRcUlTT6w3oymRgfgVh2w
bLp4SBz9whKXjBx5/eSlV67jCFXciyxfMtzJyEfDq4S4zHtrz8/5vj0635yDtWsPSTSerff3Za8w
MRmgxbzKGDFuB6gAyD/wq13p60oFCunIsKwalUojm5zl7Dp1nNlLNHG2N7iOGEm1vBRyZ4xyc0aO
knltoRZvscy5VqWD8Y5+8qBrliFa6VAFIFGGnwg6GhoOWtmM3/fFrsAxYC7Cf23X5H5F0hGuTeyL
53Y/H9eXMU7CKs7ihxipHEvmBJtnjOX1FmjQaldx4Zq7ZX6IPRFLy2G2FIVTilVc/Lpd4t6t/N0i
MFoTsw50pMoqxZQyZq8NGrdPTSAS++PAD0I3pkLlNWVIlhF0HIQL2LsA19BxPFRREQ24Xfwz/SWI
dRAGhVPzJPut7bUbGh8HDBBJyPJ9xj6n6YEln+8rkGJ5GXZVYWQfFy5HVWZK9kX2K+BzD6jKV7Sz
fXrsC1L1CtOD0nluUVZaJmeX5WPUj0MbYi5paPDH5gQ6ljxBcfWyxCK8QvVnwHC1gEdlp6uFKxRI
ZgrDkBMPlT64/ZoRAWSd90Vw0JbcF44ig5DBVItnb62uKCZhiHPWf7NzqI/9lGHGXVu/3v+E6oS3
//Umuq+1k65Jma1nt/shst3anL3si5tpknyVA5KBVKjKOJQPKN7WT2YE1YlY3KLavcUXdrj/DxQe
Wh6imA++s/omPiH4i19WYcUOk/vy2NpS6B0nYowthfdv6jwU3bWwp4gbmrxTtXHJdvuZ2629QCtF
+gpm8TT7ph1LpNBKGTrlr7WP4d+QiQmEFiCGOv581bqStdor6wfw56OCF1R7Pluh2/ga4I5CGjJe
CrOgC7JgDOZ5Mv33PoqnFQfLSafrIlbtfNP/N3pO8iYgBiiuL3xsT8JP/rZTS1sC2ALSn7UdS0ZL
gT/NwiRK7L3fiRglgHgjf0z2ZchPGPW115b6t6h06zuSsaZL1VNXDOLSpHu3ek6nKjTKOi78y1jh
jQ9ZZyUOxCnCrH3Xi1/3bUAVymTusJGmBhcU/678a4i3hwx/CkVIX4ff9t48Lo/h6y0ZYNUDl9Dm
AXQLxYCk3k+PPYVaMrpq8VyjRnM0Pfu4k4rgmxukl2nWji/aXMGtM5GsuBMzLTsOU5vO7Qn85vF8
JKfm5F/SONE4CoXuyvCqMsAgUietESOrg2V9GzNNTVtVupKZwqgbeF6VoF7YxXO8kZamOzOPnR5p
Co2SsIuSZ8PQuGnVn5AS6VJgOO+Q4Xgd+jtryB7jx+L7CqpaWTJtw0qtIG826yvSfZfi0bB4iFcF
c142Z/XGa+TrnHlNA8lnDvD6aNwHne5jm97+zJuVyeRiAKzprGfanRx72gti7O6vrHCkMtzKa1jQ
kQA5G8b6hm0b96BwwlvF/cVvV7ExGeG/257aNhksI2kvTlDUA48cszNEF2a57b0s+UoiTFKk76qy
XqsLRxOwr/lTqjOWAnFb8mlNLJyxufiXbvkRLO6DeinZL+AXnWVUor+0ffcE+DWQGINm0wphyXAr
F4PdjamD9rC6jy2wVCfjdajPIH9O3J++q7FihWhk5JXvo+2hoB4yOGJ+KcjnyZ/f3z9shSbJxGB9
nwQkS6CjeW2c5qXHjFy28wg7Pra8ZLcE4AuMOUhROB+CuLHEnljdznV0j16bY7nhmGXsVeKaZBC9
gSJtw/bCzWK3nD+K1I2JC0QgOFTv/wuV+Lff3xiy4/opOulx/+158hQs7DqiEeqxpbd0483SbpWx
0vaN9bwkI8aTYsK1vWpUUyUcyY4ZOluTPCtQHq/Y51zgiP32uQvy85i5l6ZudamRSoUku81LrxaC
QDoNhqZ5L31yHl1NwqgSvGS4RccSkVbQewz4fN832WFFe/pDgpeBWY63sMXdKrek9JxL06G1mLeT
jp9TceWSRylSXq9W0wp6puJLMccY+RFlP2mpudApJC5TgbUedfEUDtgJ7/Ga8oV0ce1plEYhcRmX
JZJCYIDCJC6YRFrve7aku5m3mmYMhUbKdGAgG7S7wbTIefE/eN7fhluHaXKl9kuCR9n7x6oSvGSq
vZWjE8rJyNluPzMjstyPuXdZir/ur67KpmS8lbBohY5fnOsG+Ck/smi77bpWuB6qEz/ZSAibL/c/
pToIyXox7trIVwFklxjz53xproOjk5FKfSSDddapFiSBUybVeez7aGifcpNqDkDR0mPJgKuFlZbb
5sV0sQ/iqdolJ3ow9y74qB7rqrJk0FUuMHFloO10QdvQzK6ttgFRoTsyJ5jJjY6yFQuv79b9snOj
db89kma77aJnv/Nx5Qo3uNX9A1bpkoy2qtqqSZMZn8OU2OcArYHoQpsv7seE42XZ3ZPjGApNjUah
TP88CL+JMqQRooXYYHhFEC1l+rLyTPM0pVp6U7I3S5fjUK6W2Uzo2hxq0LgWlP1qABR9bHkZUtHO
ax+QAtfhFVQ8NLZ1TwqKbcuT01ybFaZtA304dCeWXMRjaHBg5f4rjgq5srkuiFjCXw8kC05ceMhK
dOhqhYrKRD9z5TFvKYfp0o6HnB8yYMIyCoIAXdvDTddgWzJOvprSHnQtOZiQMxtDNgcA5e3paKb+
IyANrC9py8Bt1GgFaJ2BcNgFs/vkdMHuvj3dPFEsvf3+RhGD0Z+m1lnray28Xwu3R4y7Fh/vr337
DQ2LS2maMLOhd4ukutrXcWftrWMVpYd2t+IGvYE/dFUAlfglp2+4CxvGqYD4+6e5eFmTL8H4cv8v
qJaWFHOtWVcBHlFdk+I8gjvONONy1oRF1dpSmuaC0CcTFamvbf1uEJ/H4JALzaneVHjbktM0XtZG
148Gth18mPzPXpGC2v5UgxDyvlhupiRYf7vXvdGaBFhFzAksmuvsFweMqI4b0zkJMkdNnuK5S1ea
VP2N7fNvPmP6XWB7NqQ/da9zcJjRp2SjMz955JqFf7F99s3yKV4AWclhtnwoltBIv7U5D8K87zQA
ZMUBy4mbH+QFIeNSXf3mvdvwuCoiFw3N949gE/UflzhsXjLcHhzLJTdwxM3S7EZfHCbbu1DQsld8
jdOO753+oYoMPiWZMannjuFyW18xcNsI12zK4zFgDyHlsbpkveXS0HlEU/k1p0a02OYJVaVHbitY
WrJet/fBuJYY5dVs6W8ny8awCdz4vvw3Od+Sv2S9o5lWExd9fc3Gwf1EqWN/IqXucBWLy8laYVU2
BVS6ugaBj4Yus6rBmUN1s8cVeilnbFSYC6vBq3p18uCT13M84NS/SaXLCFWbl6zWpyJL6mmBWXHD
2QnEhd3im5qigsLzyDmZaPAa7ji0unZL8WQbqCAl3nNvNlE2kmOr+4oqctFNdG9cg4dsP3G5ich1
8M/Vrjn0eTi/bMXfelcfaBsSTWhXncUmxDcfqivXLIWDD63tRzr+wjCPXkfKqFpaMtvc50HCXXhP
l36s6ldzfS8eamu2/+BtNYK8pM6E0GXP7wp/5yaPVC6wrmSwU2pSt/EgDZRgwoKXOxy2xhmrtFKy
VxBSitRuseWyv7ZeH9V9o/HECjnLAPhycsrBywfoCqOH1J1CcFQfIR7N8ipdlNHvZCyywCvT+sqe
xl16BN9DhCozRgpvfH1BXD1yZ7AtGQo/+BMvyjVDOoKWtfEr73QwuU3fbnhKmZqVe8QseI/99zsQ
COFc0WRiPbsfhs9pNBzyv5fX+x5ZdQ7b729MCQ/qI3XtvLrWxrf8Z9cOYa/jIbh9PYdwJDMtBjf1
sgFByglFXBzTc3skeKvP9jqot0I95RsbI1wkGDdRX/2h9C8Lx7N3s+Q6IJVKNFKMNVueeFkw1dex
TMKsiGmHF1hPY7QKlyxf3gQCk50xu74uRtZGrLHilrQfA/BLuGnKwK+ku6uo/oVkwn4ANvmeufD9
PiaZD08c09Knh1gs7D9oWqcpHSxG0+bK+MeufKn4dW00ink7jf2DoZUMlmuCXbm6DtnOND+Yzcu6
7oDqfCjL+YOjteBtliYeQmKfiEOQr4es1fjM2zmmGUgJ8hQkdZAma3Wl3V9tcvCcq2OeGCi0pmyX
akcKqsQj2a1d+W4ZUBxrA6pTJwvdfA1Ne+e3h0f8gikD3jHwjFvVimRqXgAM+NqBIDTn3x5bW4qx
KyJKM48eUvxlNw4oCn4Tqe7ZP7jpN/9gacUceeC/TBvDnPx3mRe6NsdUmCejfy1oGZLx7Dx2DzJl
BHy6DhOhJv6EM3dhTsOJA8agAxffNlpTBsBnDPO20oE11zYzdoO7osWNX4Ox1KioQnlkEDydiw6s
GX51Lf1TZj/jwh655TUhuvbk237ZlCHwrNjmaFIojzcE4VANUd5qvIJCMDIIvrEdMXgLijoowMQV
Lc9lcCGu7npy2ymbvmS6DkYWGzaeCq598SHJf1gFjbiVha397Lfz7r7yq74hGW7L7bkDMAVlKRPD
5VfvyUMTl8XTg5lXUVZzTQKhOgIp9lYVpgRQ7sALlfuVfMqnj/e3rzoAyXYH1qa9a0F1qjQk5nNf
h5Nunp1qy1K8TYhX2T4GYV+nKgstNOu6ue6NTLVrKUVmA9j+ymK7LnvV+xmYpygLuBNapaODBak2
L4XZoGBsTkp4fTcdnpIEzqZkgSZXUJirDHcnmKBZzNv1bRMMJvVOHpp129DoNNdDhXRkzLvBqVcT
AcE3xc5jAOo0kbvonlBUi2928DbBHIPZqDKzBtiRvLD2q23xXwSNbPfVURFsZbB7ltoTJwu8sFGa
O1d8p1B1ErXcj317V+veT1T/Yfv9zX+oUebtUHBBspB/ptM3zkJh6DpGFTcVU0a8g8UEVCMZCrHJ
p+Taneo925vvyYfys73fxsPoJowpFFRGvxeYt1F3C+p2ufFj5lMeBg19aL6xjamu/5UPJfMU+D2c
jb+cGH1fzq/NqCk3qrYtWe7o2CVlDLoZzPXJcNt4HHX1WNWpSibbTaKhy3YfN4xvrbVz2iJE2fG+
XipMVka61+ZqZzNFGuJUSAHZbvbKg6AvzNCIRbF3mUm0R68+mwdE2Mypj6NTfsDwr9DltSZ6qJaX
jLbsTFqQCSUFhMP9UnghZf6+K+z4vnQUhyqj3EeMHRQTGqKvuKKHNKwMnTtQLSwZqsk9RoIM+26b
+VDTLu6dX/e3rAjbMltoXU7MnbZ3h7T3hic3L2Iu2HewMcyh17IuxiPx7v6XVP9BirCNPa6N0eDa
afvZYsZOZfSfVhYEgcZlqtaXjDVp/a7tOl4jmhQ9uG/GDGz0H+7vXaU3krUiqFY+sOLVlZe/V+ep
rp+z5MdjS0vWGvSg6xomxJFUgKbOOxZ5E7ZUY64KmcgA98FunRKDEKvrAs6Zwi13zNBdkVVLb5Hr
TewwrbG38FJbX93ei9pAHLJG53YVTkbGuFuTaaamAd849lV+Jp2Zh1MgvlGS4qrjBsn7+5JXxFiZ
IdQPvJZUBa2vwrAPi7Hs0hTg8GZXOD/buoub7nD/OypJScY7oHPQy5btRRLTdsiu2eY9onk/aHQl
fIUNO9uH3xxFZTa4qiwd7rQbs3PnfiZO8yQCsl+b5dyNTv6YhckId45RLA0r+u3u/JNksf0QNtA2
ZUg74+26Fgusqyr574SXzp5VRMe7oTBdGdc+NN7UBy2eZswy+Ysmxj7Boccczu7+6arWl+zXMpM6
E92Ap5/eCnkXZZ0Tltb+/uIK1ZEh7W49zRYaa5Ahr7s62Y06KnTVupLxgs1paMYB69bLfrWv5UNY
VduU6UJTbq5MTG199UbxqRqrJ9oMbuihi/6+PBTCljlDe4dQUMxB2AOur4sFvva+DNdUp+AKQ5Jx
7IQMeClHDeFqWa+1fXJRlXN4GfbNsXbZ7v5fUIleMtaky0rq1qjtpqBsjb3Wd44C49u/3F9d4Tpl
VLuZeD1L6w4+LQFl/de2r3YmixvdADRFFUrGtVO8tq0dD2o8UC2RtfBodPc2+ZsNXpgHX4ru1DaP
mZUtRdyNWXHAzHe80MxFNLNdsczhqCN+V6mRZLNB1jrUbbcitSXCsg3zf1j/H9NRGc6+dFkPvLaA
DTAMIMoBSDNStLnrmH4U+iPj2EXSG8XkIM3JzX4vxuqcY7zJfeVRLb2ZxZs44tmeMSc+TtesDk2m
J3BUrbsp65t1Uevr1s7DljH47IMZQHVYVese3FSLb2f8ZnHwv5bCEj4eYyCPtLN3WaEpHyhsSUZD
8bLnnj9CHGD0+epbGPfSJAeTdGGNAVz3Ja5QRBkTZaydOfrpgsIcUDnHsjb/sng176Zper3/AZV0
zP9KZ+ymqjY8ILq4PdHDUgVplGYu12xftbpspCTznNzNcFszlqgq28iiD15iZTJR9PpDNj2WXu0N
HYxbIJjWvg+e/9hFUwZFJZj40tUV3gcnEhxtNwibxogN46GRbbYpY6Iqa2gsUPHiJihQqo+YZXQG
2EWpjmdKoTgyfH1YKj+nDkNZrkniaRXhkAI5ylPx4yG9kdFQRdvb/RhsgdZfp2hahjoyB13fgGrz
ksmCjakla44gNRXF56nJn0kyh6Iao/t7V0RxGQxlOHZdiRKyd0mVN9HKveCImSvNB57M6PGqiPGb
W0F8/2Oq/yLdamueu4Wo4dsC9BB3gQEgaRUbc6uxMNXysv1yUtVjirvDmqzjkRfTbyAMfmLgw0O0
OFBU2YSNEg1qCa5xnp2H7KdX/fJ1x3y7IxZrS2F2LohoWVZi8+96Bm7Pdt8c7BhjEcWuidlOx32v
kJGMj/LyYFh7hgwf8wHCqcCL5zUNNG5C4eFkdNSUCw8F5E3+3Sn132n5UlTrSqF2Wlq6WhOKIcI4
5yB61mE9FbovI6KsbnaqIQC8wuy/F6B093E5X4vmaBA7nHXDslSbl+y3nNk6Yp4g7oG8/OkVWxmt
NzV5n+oPbN98E85tDLGbZgwxupYeOxU1+YUSbIIK4ORGddd+Tx0dXZDqT0iGa+SYY+JOM4A0pQh9
DyBwXceVSh8lm/UKDM3KAohn9T+VTh6NLJzYx/vuRrVryVyJN/jN2uCCNYOSKDTZ8H0tdc1uqrUl
c7Uz05l6YgFR0VTpc9a166mm+deHNi7jorrc6fH2joCSd9XRYene0GKiFPuWIVHG0AwkxSvA1Td6
JyJleqqGSTdHRpEEykCoanEytiBiXTkBiel0zUsgWVr0qA7v7wtG9QEpOe4ympsjSIGuPbwXENrU
xHRX/5Sw/f31Fdooj6y2BF42Axcp5mK9JNmAaYVAbJQ6UjjV6tuZvDFXDDMJmhyswdfenV6czvkZ
BJin5uqeA1TCkYyUtZZL7AnpazL3Z5fWIcpcL0ZXRoko4vvyUWmPZK1iFDNHhz9Ku63fny2QVOwt
p3kI0GnKaKhlDko02OJyMjWXqnptjHOpIzG9zRljm3IfC3K9lSFJQ4q2b09WnJ7rY3MyQxIaca7J
pG7LhgZbGeDN6ZZ2sfGxozbde22TR0Efg4Gr1OUHqtWlItQymNQiHSTvjyBUSNNfdCKaq5tqaSm8
GiUG4qQOrm6LT8GMPwBAlzj0x32Nua3zVAZC5f4KGHm6+feeXwonCLOgj3LX1jgE1d63z74RemJ2
wuNbOtOMaRZmMKpj55Zc4w5Uq2+/v1m9zwfK23RzlpZ16Gfv4OU/HxOLZKsOE4MN1u3t/YUdGK9i
t5gvnKYPblyyU7asgSAtIl9QiJBbPE5aXSpwO+egMuQpXx3RpTOSsax5RsvZVPxM2xqcPe+szNnd
F45K7FJsDaxxawZGZbEIgrY+9HZHcaNKavHYfZnKD6fzDDb1wa3xH/CM5DGwk3xvdLD0222WmN8q
mROIH1gzc7jhHrOS3e9NlMTpIT2tkRVlf2HQXKwbU33b31P5AbVKu6T1ygbR1n+G79/xjIRzNkWB
Lj9WfUAyLrsfrMF2gRYw1xOefttj5X+ydHgT1eKSbZUTEHqeQKhtFxpb5UuPp7zM+/E/nF3XcuRK
dvwVxb5jBVsAFNp9KLg26G6yaWdeECSHA+89vl6J1pXEqW00FIz7NJckCihz6pg8mYr+fHsTLRge
liWM9NAbjufst6SdkMPpBbf+Xo+JwCLnfF5P5FwDkGiCmp0RwSiQUD7ffu2FaWFRc4Psp3mpISaJ
p9OoHAXg5rje7IJ85WwtTAuLnaurSdTCoQAmoS/3Ggh8DblVtpBaWzFsC2eXRc9JYTJCpww+To6e
tskDYRFZQ3Uuvfr8/79Y41EIk1Kf4RSD2OyrX2MaOqn3dnvaFwA4AksWy5Ns0OQkxHZBo72/yWzP
VK0JfSuyHVmcmX8rRBZYwliOCH1b97OHXH1EUmqUaktvf8HS7DAmX/L4SQu12RoIit3XtpBWZpF/
3n740qoykVTWDSSsImn2bfZdtg/XAHNLL81Y+rEYZd/LsKQ9UAh46Q5aw0ATfuulWcScFyMjnUK9
+CBCY5u2eftb/p6unSywaDkSqePQRbi/W64zwlpGqf17WAGBVe0Wgiog8eyqTsGU0RBeqyEPa+LD
CwvJQuUiFRs9E5GBCyTvRfPTyQRyTv7mhDMHVMiUcZADvLkYFHdlqZoaL5m313LBLLL4uGL0NDEs
sJZwT0erLNtHpawbWuhaYcAJXPmApVEYrywsu0zyuDnNASJnxQ2yX7qw4bgVwPXCZmcBcuLUqYog
wOso6pKStxA5ROFbtLbYj8wBVQgfjb2E2xQRPfVSE9fdyH/Px2b5YFE6G4QeQny47kQn1oKeltFU
r0z5wqSwGDkeRL8ppESRo9FOPL9RPCg3/hUQ//vH8B/+Z373351S9T//E//+yAvUDEH9wPzzn6fi
M3toqs/P5vBW/Of8p//7q3/+4T8P4UeV1/nvhv2tP/4Iz/9rfPOtefvjH1bWhM14335W4/mzbpPm
MgDedP7N/+8P/+3z8pTHsfj8x98+8jZr5qf5YZ797a8fbX/942/izJ/171+f/9cPj28p/u7xLezf
/vUPPt/q5h9/E0Tx7zwP1h4VLdCioM1Ezv3n5SeC8nddJLo+dyyraNnCIFleNQEGJH+XNIhEzP9J
BO3r2Gg10A/zj/i/K5qiE6j4arjYFHSL/M+L/bFE/7dk/5a16V0eZk2Nt5l3LNvzpvEq60BA31Tj
+IEX3MIVToOr3aUb8S4WKdk3T2sy0NdimHkMxlDJfsUPQewLLrlvj8Ez7W1uJXN3td1tfvRseL84
KaCRDjluwqMlVz17bveSu7nNv/u/5ZUsiXDJpl2bIcZK9b2iNpNY867WcPG9BnYgcFvKpZP7XWbq
CrTnzLDV9V0jDxqdAiSBVc1XN2Xu1ZsEpS+zatXKmAac5kQa4yMJJjfQFAQQUsnTVuhKmglBZ/qt
llldCGUTgesCuy5iQos6zgxfDSCY0BWJ3SmBvkOKuzSaOGyNKOFURyYKuEL6XN1UsRRawjQWdhgL
0r0Wet5L3HlohIqG6GcUeECxJ7H3NIwlHPQMUeR0P6FD1p4q3bO4cPAhRxUlpt8kMfVEXtvyvCdv
uLyK7KbPFEevQLuW9gWyLXmLbOYogiQj6sExGTTptvcG39ZyUOymuVeAgKIen5Khj/dEVosHPe0k
Gg5V/gqRtsbBaw5Uydv6s+3D2vIiOXXg8XBU0YISNNh+Jm04LaudphlEi+fUwiUk7y0ZmBSbJzko
e6YqtQq/hPBvXpCdJoSpo/L5ZI7VKFucH4KhqAr4vRzrGlUUP6ZRXgjwkVsCsUN1MioI1rxFUucd
+UBMNmqodVuVaInVDMWwiYp2eJR9fjT0MgoNAQ1UtGk4b9ekvWROUaSuwH7njNK17SX+uYNbOVfb
dsQOlg/hBsx2PSTNRDPmv2Hw5wPC3FRoRBxiZT4goloYfvU59oiJozXq1DnZdu3lGYdS8NrOq5Cj
dAsRTY41EEmnSi6MuPiRSAKV1H22Ks5wzVnAh7DuJTr8oJPMJZKbojZl+EEnGmPjVzMGh9vkndys
uD4L68G6mjrRSkXn9Mnls0rch8171GuKU5RiZ5JAmfZ+X0gG1DrWoMHXbuT5u5j8RV9xuqbH9eQm
pLaLVjYz/z5NXr/cQ3+Z+z/M+7wQVxaIdUBHUoHvWfQntwYvQCvypipvtEqjMvntl49duYU9iIbH
26MtfQpj5+umzrkJYFWXiwC30H/Wfm/p/Yo7d0FXXfsUxtQLSIQLQhKPrkQbM96fOmgyjQa4bo/x
odsqdk1DI922IG7uLd7yKYIEezCOpak7+n1pP6Q0247WQ2Vox11iibTdr91vS9/N3BAa6jttVOPN
JiD/su6od4PhSZVxe1aXNj5jIIYxz7pJibAh6w+ANMw8lWg7vObB8HB7gKu18HkLMjZi5t9p6raY
XM3xN4Eh0IHGhg4rJO1QC7Nvj3KprF9bP8ZWdJCvDzQdoxAHKq3P2bZyayM3io33oD9lm26HlJfh
WcEBd9F2rUqw5CCwDq+v8cDX4gJ3B5CqCNyPcdxO9Z1YHQslNHiutgdfM9U1hc0ld4pNdRIVHqXX
5ZPbDIls17IHEoRo1GkSQasSgC2y74KWUGiFQL8vTLyXIuQhopgUa6Cqhb3IpkMhZx5X8C3xAmJk
c554kmLVTYc1Fc75sF1ZRDYJ6qEbrqqTYXL7PrZ0z5UEbuWiukBgrj2asR4xzndR66Xo+mDr/CUN
VWgVglSZTZd5QEHqnY3gvHG6Bm5WFQ3iTp0lpbyqbLfA9eZGyZOKymUYGUKdCujZi0M7kPrYDtO6
s6J8EmlBhMYKlbnXoNKys9wPfOd6WiR9B6WIk8R2rEwpR7TGx/SQQjS1QaGN56/MzwUmcW1+GCsz
aEmbyVU1ueOuP+p2biggLuSMatNYgvWb+4Wv3a2VTi8Qm2uDMUZH18KkaSfcG5oT7hVU7g4QpN3E
+zY0sjsBQ05v2gfvDk/kpTn0D6Jbr2TsFq5fwtqiQeuDKMDA4MB2IshwVOVDimRPCBEWXjxl8krk
sGBVCWONwipXc7XEbE5q5luZNjQm8SKyLaJi2AlxNq64Ewvnke1ygUHgvaxKRlfriDmI6e/Gq49V
WKx4j0uPn6fxS/wDul9ZaUZcPX3r9sFIE+4oe2s5Tmle7Su7gG120dGtBzoXbQTPZ/kT4tM/Pupt
b24FSp7tdKfuI+gjFHSwtE1G73iQzYvmhwCqFNVs3+P3yFB/3b47lqw42w5DuqLReU8d3Vr80UeP
HfkZoXOEa/ZQHgRq7j4pHrp+La+2NKeMIQImFV6THI1I6fBm1nbvWuQf63GNvmbxYxhHpvR5KWoj
zOpk86HBvbV2Z4EY+oXg3rs9X0u2lO2GAUHGNKUdGd3Ancti/bk+lA76T7N9ZGYb/UBey7tok1mF
AaCOkz4rJuRqbeHu9vBLE8gYDyQ0+CwZYQVDX3scUwR/Gm+GqbwCw1p6PGMiFDIF6aApo5uAU55y
0JalXS7+4AJtLTG5uPEZ65Cpmc5BRm90K3swNSsyZjYdhaqmSicTOvZmTYnBUc9sKJgitwklW2I6
8TY0JqPYwY0BbWTi3J7NhSuX7bPphBok/EI2uXIj8GafqpJZRdN3CHdwY7H6EX6WJLhksRm15pz2
pzH3jSRqVu6sBWPOtty0ed+VXkJ6d5avF5UBtbWa6p1vjkFv+lNA01UGvSUnlm2/qXqdxHHui653
4B6y7Xtk3o0f3YUHzV+x5QvRLtuCQ2Zm02riBFfQekNVT2n+ewAlQ9PeifU7qV5JMlq31/xC33bF
8sqMjUilTtA8DUNpDrINpr9RbfBRGdKuouQUm9kusJSVr7qwI14bi3Es5FbXoqzFWOGx2co7xUwe
CxdkcnAuOCN9RFHEkam68+/irf9YGNxeN9WVsZdmlLEUHVckU9ZhaLJT3GmPG9KKNtNhjf1tyR1n
O3XCEgSgXYnn6wJtHocHddO9cJ9A1AuHmEMgeHu1FgySzFiLHHkxeRAxShE+kTamYEvu+DXK3oUz
xLbskE4cuiDFvvbFxzACH/ybpNmQ1bM8UlB1TUNsYSHYzp3YG7Ionj9BKjsjCh3NGwGc3aeDakBX
Q9AUo8/W6vlLYzEZD5GIYMcSMNYkfYbtCSzBnKgbrXdSI6cbNzm3BrZfWn6W7tiPiRoPsofl19/4
+hPEelavwI+Z7jxoQOrvKPebXQ3FEyQeb2+FC7v3lcPEMiCHUxsP02yGekN2GlO/6KWlBqEJ0hNI
8FC46U8rYy1tDcZIhJDIbAqCiSyHTSptC9AJCfdq9RAJdtwVBgJLBEeU71IjSY6jf9YQNUhbodny
yqaM+rVPnrf5tU9m7AeSokkvzvZDOnlPIIt4Ezbjj1yk2XFN4nFpxzBmQuz5log6RtDuBfNxoPLJ
o4mlGbfncSkzITEOhVpxg1/NVijaygkd3HyfOIPdAbhYH0KZJnZDA92ABdyOd4KVDEb6fnvky664
NnWM5fAqtRf1GCOPCQWs+RkCrmfI/ewyZ9wUZrWd7PQtuRP2hDbP3IHc5U74NBjds77zaHD0jdjs
bf+gOuU2f1ibjksb05WXYtuPoIbiVWTewo3Zw/GJHNHh7wcztOAXVJveDA2ooyMIKJEnkuEBxcbn
jyeQptgVrfckpWtMg1ehXfBN2EalJtNHfUowO/oDB8nQnLZHAg1OHXfgK2/mW9xIpzXOkyWvnO1a
AoYV+tfzVYGuXa4yiaGfi2cpNQUrOqzp2Vze/NrUztHol3BNE8B0lQ4YBNyMVrrTbRGMrYld2Jmp
OZNJTEKD87ht9rJZuo0RHBqH3yt3o/MzsYo1s7FwXlm2Z9GvSFf1eAnJjje89ak6naU73HbNoViy
gWyTUy/yfxn4xi7p/F21Q0ztMTTARmsKBpgWTc7+tda0vFBdZEmfBR36tfK8cH36UAzPhHsYPY/W
3j4Yt7eP6VLqhWV+Drg464vZ8fOf87f+PG3734OrbsgD/5E/ck5tT8/tQ/J5e7RLH9u1TcKYI9+r
R60CYzDkNjWH7B7Pk5HhqJ3RJYPoQ7BPYOc++YZGRTM1a+t5VqlbE+lamkzGIEG8T5v0CmNDHcCa
r63GWvOSLrfule9ie6GasY40Mu+7xq5yKjuTrSFhwNPSqraplZ4TE+p1dg1hDmUj2QKtrAjn4o7Q
6k00c9uj/Ek5DHtk9Qeam/yKC3pxpK69FpNCkaVwaqL/PpO8ldmD2z53tNsJdHKLbbhJaWTJDhoT
Yqt+FqCaOPzOXe/U2qk7WI2zEWm6FU0VIijIvlj9Jtj6trqy8S4b7Nq7Ma7SlMQgAJpdpcr2Nx1Y
dVtn2hRW7PAocXimfqiO4Z38WhnJIXCIo0Gr4PYmvOTHr43MWCpxFMp8qnAJTLYOPYR4V9LGRaBN
A9tzOPqouRrkBsmO7GojsHUn8ClnZGZhkx16Yk2NxhCprk3kDDeQtaSBmWIT9zj9oSHTjL5BPhaJ
osRAffXUwxNPnIrGrkeRLw0czdK3idNu2n1gwdm11lyVhaQfS5ZdJGGgRfNHqSm/EYrwZ6gkVp3H
ptTpr7cn7rKbr00c45RJKQqVnYIlaw3FTk6lI9i9FVvtk2+9IEXmDI5s8zaUDvdrBmMpW3EBWX65
VbhAQIs2jyEVlLhyzN+zgO3SQsh01reJsT6pNdFPAXWw2iwsjRZOaTXm0wAJX8GotwF9WPn4BY/0
Epx/eZMC2fd8lPAmwgklAos4slGcSkMwBypuaxNcA1v1vrwrDtEKidDSgIyt9MS85oPZViJXTfXy
3Da5kRW2l7+nUmBU7Vqhe8kXubgNX76MlwqvG+ZlzWlvpcd4lxtb5d6Cyob1sHbcl3wQthEtaMOJ
CAUGifVjrh4FwGKjCoKwWzDQ0Fp+CNVz3KwluS59old2KtubpnZ+EgqDhrn74F6nRyWnjUirX5Fd
vHUon56K1AwmOm6lh34rv5cv39sjbNeaoPNFU817pDLT8/h7gpp0YQWznQfzJ6SRUrQIQdzFrFa2
yEJ0zrJ6K0NTNz6Kni6nnLXqZ8jfld/iYoaHys9jftkV0xRl4SDNUxjJQLxoRs899cJa+mzpzRlT
wqOUqBaNArcDgCwB/eFq+lmpa10ZS9Exy+TdcFGsop8HZgN0cISKB/9c2PFBfuBfK5zZ59vrvRC7
sUpMw9BXOUkIDs6YqKZS1SgYNOLrlJHK0DXfgWdlpBHSDcUQrQy55EGxrW2eqmQpH2HM8hmA7/DY
Hr3n8hCdYrijZvtYbWp32oVbiJ7+rjfiptiJtu+0ZvMUwN2+/dlLPiPbAieF0TRxLbZG/1sxvQMC
S+k1uosyaMmBvLj4Le2Kc3UM7sn59oDX7zagCf/civqgJCTUMZ5IHpL62ADi4P0K9dC6/fiFLCHR
GTcpyFRw7mvYLafuIT8381zWT8mpN9Pt9Fvf+Q+Z02ET7cFRNlGCCLY8FU9rOP7rJwGaxn9+XCXm
pdInMlzH9EeWQKmtDOxVYdqF+J+wTXNlr5fNkGO7EEfcNdvQyo2azhn+Cdn94O3tjd9M1mTN3t2q
4PH1IIzojOVIMuKP3YAvwly6QeTK0wYssClyAP5evEt/ljJFutXoT/wLZDd3jYZr7TncKue+33QZ
lQA17GgBDnIjPAy/peekpsVOey8Us38hDdYhuF8rWC1NPmOG8mjyh1HFq6ISbMWP4cpFsPRYJm2k
dDmqYA0eq6rvQhkbsfoBMaiVpNQlWfGvlxvRmZSRr0Jgsb8Yt4/wLB6FrWSLyGVsIdfhWdmjBITr
o3LQTjL1n4gJHi2zQJbnWMK/t5pDbnMOyA9WirQLATFwSn9u30nnArmsscFGCxg/bKvAgFiOrThg
DzA/JaM+Bf8PhYaF4j1hmcy5May1AVgHV6WhFSJSmMBvSwC7JeZdQSUDaAiqm2TXmZiKw1p15MI9
dGXK2T6tZKxlTh2xoO2uuPgSIr8JQyM+Bh0N9/q527eOsBd/iI/cIbzjTPm++qj3wc/iHhFUSANi
K8B2vjY7dPmfBsvby2vYiQXbyHZ5Ea5BO0rY4CJF3SzwK1riygO6mpJmrSPguiNK2EYv1OcCaRwE
WCg0yTthn6QUdfmS5qpU2x7J6lOvpMorT+Q1+o+Le39tvuev/eJ8FCTghbav4Wx/yPIsE869+ymt
Hpqd2DrpB+8ZU2+t6ZUueAuEBXHHfKEFIHpB6moozX5EDQ9ymRwaEwThXizdPD4H+kueRoY0Pd2+
chYMBIvtHjIJbBIcRpT6wipKfZcX2rYga3nOhUiNsM1hQ5+nST1i/iq7M0cr3kTwfppN985Z8vYj
Os+BUeKIe+6xWQtAF+p6RGPMkgz57SrzW6B9ndGqj8Ne2EcPPkJmYUdsaMz4xrjPnNvztzgYY3aS
IOmnQgU6txfHR98Xn4tW+ixVFPW68qEMsiM4NRxBC44g9Lb8ZDqndWT5VXOI4vEcqfJKw/vS6WNy
SinA8nI7Svjm4tiGdlf/KHiJ1t2wksGZ76Er54BFBotpE8WthzlVufeue45UaaUwMHsX1x7MuDxD
J3IQjS0QOSDrXpYGFz1o+rMu7rpoXFmjBbPBon9jTq99dcC7Q32PBgFPe4mz4ugMhWmzAxBeT5OV
G3HJXLBQ4KnhoGafYzcgm37K38pd/+Tfq1bypr1Oz93PeOVaX8hZkbnP5atZ0ngCzg0FsyY7QDq5
yTYwElMzJ0PHxUOAnIAP3FFC+X3xlGxik39Zu4GWNjzbttZxA0kFaDC41Z0kGx1ga0jo+T/VMzht
d+KH9AY9VU9eB5curR7jwghVOETK/Km9wZ1iJDInc9jAM0W6Y7QLJzR/qIZvDNZa/WBpPMZ66G04
9h7omQCBzrY6fWxo6a41CiwkHwiLAoZKPTjNoZiOsg+aKI4+KpbRZgBQWv/mOWXsAJnEjiPBbI64
o4Y8X9etIbaWPB4W5RvKedP7s1nt7Hw3bKpTuit3kQkE7LHbd/sGnF79SdtEVrCDDEK/j9ZYBheK
ZYQF/Cod2ouBHxVcLMgrOnR4CrTk5DmxQgVlMxUbDilP1BDR10iV4pwh31hQ/4ffU7+1xr1k1SU4
QFDuGxOTVw3VDE/S3Yr9XzC8ZLZrXxwEtY/Kwusx4WVhCDYxwNzzK4wpd9aP2V6/F83u0Dlghltr
nVjyc1l0cAmSc60UeAQ1z5Mb/5TMJkT1VD1MjvdQJBRJXQQsx8YJf6T2yjcuxFGEsTYjvM5YmIcs
Le8+3syrHQImMxz6b9ozFtNbxuIQoxtKgCWb6Ynum226k16GTWvGbmU1m2IzmpWh7JK3DAEi76iP
38wHEpZUQQ3Vvi9nn0uRLD1/zB2QrmQKLfZDtAv2wUp4snB/EsaqZKmvp3yFyJ40ldHNfTXJSurt
eu6HsGDeoIAkgxciIuA0ziBtY3dVbHX9o8dNtGoUOmQqbVZFnJe2AmNf0Nruj+NsHUsLuQnqO5Et
boF5dLTz7c224JCyWN4JXWm9pGWAIYi9BV1SM85RA8/X4LZLx0dh/I2kRHuelvc4PtZUW92rehJ3
8bmBPEm8ne6DZ++hOdaQRnpbI8tbuE9YfO+odEgs89Ecl5Y7MFgplgL8w+daSmopZmBhuzIHVtEx
7+bGz/gsvaB0RIsDb8L00F+3l2Rh7yrM8U+4mB9kDeZ37LWXGLQdYdLd3370bCWveH8scz3fQTwH
FEFIqCkU1JYP3c5LjG7lZCykBwmL0BXQWRgUJce702k4eW/dFh0MyR156s/+ru+p4AwxFXMaTQZ5
v/09C4dRYY65R/yB12KM2LXo36QNvLBdvm1CI79rV5KeSweECTgiTUgCrsCUQUDzPdkHa/f70nPZ
kx0kcZvXeG4o5TTRW6rHL9Kwss5LS8ECbAteL/Ri0Hi3CpGAyx61ezSLeq5+3xmeC/5LJ7PSE/fo
raAFl04FC7kdwadScBzGK8dTKIaWIr8OIL3TBbBmxPcF2XYciE4zKo8rgOmFnSwzfoAAKgRQdWH6
APh4ku+qQ7keY85Le+WUsLBbToMkMIi5edc/js/RXf4MUc2NNBrTW3xa00VcMows8DapdCFSskRw
g61slU/qXn0dtvFOLEC+idzdzA67L09Jv9HgVa7R2y4YRxaCq/rR1PI8Zq3ZznmcJ8FJNu27uvb4
pUVhYofR66KBh5yhq+rI2UBSwtOp/N6q9PZpXzCMMnPaVU6CskQywmtJcormcRorK+H8QikUooJ/
upW5MpUg+8WtoXIH4V059OiljKi/De69lNa2ZusucFnfMyksthbkzmrH17hC5tAKUJvN7elZsCgs
qhZ6072mcx7OIFrVm/F55IDPTNfSPBfk4JVTwcJp87Sr9D5WcXfsChTfFXTLhLvmMbtT9wAE7JR7
ICVONfA10NMxeDQMEDs0A4BugH5+1va11VJ1u4bpWSiHkZnE4mscgPy91qNRCEkGYGsym9+BVwQp
Lu+x2Lcust7GCKHjZhccyabftBvODE3dhJ64ofz43mwzmUqvl7s+nbMcnA4PmqtpQn4KQKjefvrC
Qb2AK7+EOUUf1WHJ5UhsUMnljuFWo9ydd7798KWNMp+vLw8nbZIoQ4mHl/69IsZUaUJTEtY2yoIR
YDn2R45w4OUe4FFWH8BOQKPlUZM3/bTVk29udMYO9B4y09FcZ5LClObEbZIXLluT/lqaecYSxGM3
5STDw1VOs0Y1f+OAGehBdJFpmgkKq/2kr6lFLbQ0kUsA/mUhoFTkSbmKqYpcNLfa6L/Pz6qtAwVV
7Xt7oFCld0PkmMjd8Nv/MbyFpxpsr8/13e19sJQtZlGxgz+okd/2gjvY/HP73B79nXRE/chUrNyN
dpwpfRDgabIzb66FT0ueCQuAJbWuE3VOa8x4HmWf71QbDsI+RN0IPHU/+H1z3zhrVOVLFd5/QcCq
JeidOphawX7ubDjth+axdKJzeFDeB9fb5m4AFtfURgYFIolGdBRWIdgLt9XFcn1Z3DxSa42LcMGH
umeHFW8HerJyXS09ej7YXx4NatW8SFKdd8XswZM+knxt8y+cXRblWpQtBG1qbAgPvUwpHXWjac+Q
+0HP6u0tt2S3WWRrWvggnqkULIgpP01b8YmPaep4d9LL7JcicQPQ7ghInbyJsP930bwozs8MEcNa
SLpwwFngK6eQsouaXHbBjWZ0uX8sIKQRwQyKmX9QFMnVphU7u5CrYrn+U09BJ6uCby3bAZOZt9um
ju2m6O0yDcOVGV3aC0wc0fJlozQpnKK4eWrknNbDx+2lWvLpL1bjyy4jBddLQhgKLv8cPEqbBtmh
waoh4HPAnf69e47l+89r0qo1yO1dmcQQYvYiM+4g/l73D1JRnyuvMUiHRp2VL5oviCsuzMUX//JF
baZBzGpOe5FMv1dCYhRttVH14ZOv4mMS+CKN/bSkflydhHF0Si6000FfsbYLCV2FZWERs4YPc7GC
tf0AgieB1iMyh4EhWr4jnxKbM6JnwOPvE/Syxo8xWuMATbXWCmcL4AGFrcrooa+PMXqU4L75P3Ng
sCdbNjxAVR/8jWeOP2JnPLQHFDEgSEmzM3c/QY4cax3tiZ1vQMxU0uBzZR2uB1gKW7bxA10ORAmr
3gNem9ndfrqvbckonHq31oaygARU2JJNJcjgmVOQKE6P+mvWYTaNDvheZJzM0kj2pevZiiVDnQ6U
TUb9Lc9eYYs1YjbVfDRMsCGh+JtrkCHWRrALFNnKmVzId1wu1S8bOJnFKyGtgiNpVA9k99ntsl3n
rMkTL5iSSwnqy9N7seAIFNmQmh1eOO41Cx5ur/eCv3kJur48N5eGYOz9OdtcHJrpF4QYKYkebz97
qcRzKQ1+efhEIlHJZATrfbRVPDN96nbSTrCQhBrgMq8MIi0YjtmgfBmkHZKIUztkSTu7s1Ua02Ir
bNJtZHs2kpf63XdErlFUvJjiL+NEGcTueTnG+sYAOac/1AoCOmu66EtVzMsUfnm6nvs1jy2Ep1dU
OAktRSlDhrOZbqotADV75PytFpH7JnsGTHbXPFdO/LgKGFq4d1kgsKiBHVDOA2SCaZIa8HXl52yv
uSFazOdqim6EzmRBeC6g+g91JUhb8jZZPHAeRwGMPrZ0su0A8q+dzo0ew31qaabiaDbk1bWP0VW/
uU9YHPA48shJZTif/W44abv44CHldcedoU5s8C/63bjiWSycKBb/G/alDMFWbHou+gnFCcqh7t2u
5fIWbkkWAFwnpZgnAaxzXGiRwU/iMWr8J0mRnGaQ7d5DmduTTIVDE3cNZPpUuR5OxvdOGj/bpi97
1KvqUpkixKZo1LPqc3tID58NZg/UM5vuEKykqhc8MxYmnCaJHoL/EJchn+ybaDTqAfWJVn9QU7Jd
+ZKlaWRsRi/z4owbmNvd5R1O8w4QHOpyTo6+H2VlkEt/2xWPhkUFQ4lW0NUZBZZtRat25kF8Kz6I
P2QTqDiHj2i1F7eq4z8kTvSk3nHbQKcjIix95Q2W7C/P+J8A4wCBMX9mi5aI2iiNuaEGfYzGmvG9
fispLAhYLVWwKYpIzTWSD5j1UVNXDtFC0k9h4b/VpMSaOmDyuA30Ki6rlBrdDm1RoLwYzfi05nzp
V68PhYX6TtyU6JIIw9vU1gwZohMyOuFddZ++3N5s1+M2MKj+eWoUz0v9WMUAaF1CdzZIxw/fgykr
LKi3rEQ5DHM8uhN/K+R3q6J/dljZPNfN2Ez3+sdhV/K84+IRz86TXYJMZVd+BuXT96Zkvsq/GJJu
kpVgbPBsPgSDqHYc+JSKEoASOmR918LZBQCSwkJyAz1tylHAKGWxb9JTLgCcyn1E8pMHfB3xj2K+
K8THdNyo/ETr+PX2ty0Qgygs+Hb0Qj8tegw7PXQmt8+PohXeO4KjKBT4e+v2KEurw5xscIhzId8j
svQ74qSpYmla6wb9Wrr6ug1WWGgtl6mqL+pIYqSjbzVK/KtUZTtT2+2A6IDe/oSFc8GCZPUwEia/
whhDUZtB8tYHGpUIoLvBse/WIvCFeWJhslmopZ0635eFupGh955wd6q39gVLD2dOdjvFiScU+IJs
yKxa/8WhWhgoa1f9db8W6OA/D0lWdlyjz8YbHapO4aKrcS8dOwPtqHO3IjIvt5dhwf6xqFdOJ2KT
ahims9s3GVjxGZbOu2u1tAXHVmFRr16kdrIwh0XiSIM7/2E0klO8g9rza/rWvYivaoUemcDwD4KR
6IaArkwT0vardamlXcbc9KFQJKDUwvBx1BtCuQs76DVDHVQ7F9FKYHndeVZYytsENMJ9EM5fiMi9
POKWNTTUu43b67NQjFQ05qjXk/9X5KfFNBBp/5zZ2gOIey2tp6057RpDfQSLCboD13L4i/H5vFe+
2OcW0gR57sEzF3sT/MfhRgBLCk14KkZ0QO1I3FSRScCV58R33GzWxs3tj12wOypzMYwi1J5yguOq
nwK0SNXuGjZtIZ2vsOz8/8XZlzS5jQNL/5fvjgiS4Hr4Lly0S713u31htLttLiDBDQQB/PqX8slP
z7Ii5jQzjrG4AYWqrKxMtkDCsXaRu/KD8wH4FE/1Jj7pqrXi/iDvh2P1Apgnq9YQpD8446apkmbn
vTsHfWOVXEmVLumONUxkx9oHW8jqvvzCScx8i61wpZDyLhX89WSGcvQApMsUow+1TPopyb+s+2CK
zc7ouPiEeN30tuyWnX8LHLyWoF1SIFVArFyfMRzxrX0dwCiHvvenn9I034rM2rPVzcm280L/v3m0
d0l5lD21zaDQGJ8fCZQH4mCtEAXhhIL1eKPmuBLJL5mLc6ilbSpBD/4wtJsWE76wWHbh5Snb4Uac
vZKMe5dkRZjxQPfKxgosPqD1QjKZQK+zSF7sWx3+ayDmJTdxmFtdzvNgHYKn4rGGlfvz8st9VQ8D
NIuBaQ/noR/7Xu9gS5Y2TaxTfrwlW3/tBV5ki8yFlWV+pnzM0amp38X4GdX3/ykmXJISJ1vVjXFn
69DYZWwsDID0UJh3YsJvzb1eCeCXhMSgDsZCO/gy9XCn3MRSz1AojkvCkzE/+fXDv5/jykl0SU4k
g9tXc4jYJn0/bvXzHLgJaZ4qTH4FQfrva1wJMpcqo9w0luJnQroVRrFYTDz0t6Yertz+JRnRhV+9
Z+UDRTbdk+9+qJekUXWxKvgonqaGtOu+jeSN3PBKUnLJTOxyO1AhrIwP0pCkzMOVlB8L0O5oW3nn
ybkvr7zlRneFxO9dkhKXCRLiBk5xh3x8hDVlg8GLfv4gaKtBRyE6tPk2n+BmzePG3TmHyuKr0i1u
HO5XzrtLwmIugjaatYT0J3LJxHOXIC6016+KjuXZ0Do3lt61E+KStlhZtBoUwzOSfb5zfvFndD53
QaJXzWnc2A/dM2fxU/3y70V4pXXtXTIZqwjabVxCeXuG1ZYFAb8l60EqLc4CL5BRKj8AGUG8dUyW
+Ma6v9IPQyfwf2csnZ2Hdm5TKMfWZqfm5q7wMGWJmBRDnjrzZLsH3gO6nTO+Gi0+feL9JzKzd8ly
DAMmTEAXcwgolScPX3Sl8iW/kQ9dq2G9C8YDqYKBCQ9ymRZKADslj/aGQ9pEvg7bEuQZcgPau7YO
L3JMzUOCbigIgIKWceE/a1HDc+CemFtn05Xoccl5rCUhgfIgcNrOH6bbdrWfSO9uRq7SYOro3+vu
ykNc8hxZPQSswFQknDv2Uv3s+J1dHfv8579//dr5fclq9HIf1sqqtg7a7kGZnR6Ywd17Qza7VZKL
Oouq+QH2Uj9bvTz9+5rXnuj853/k4eEIKwU7wIHeUbrKwyiBS1asShE3wr6xfq+cfZdUR9OLHt70
uAR0iB6bVbH1N9P9rZbbtfu/yApqzeEnc+bnzuKzLvzY5RsWrSX5/PfruRZo3Itdr30adc103h0P
/q5+D9cAUo/21k7ZTu6bOziMVjGBCk375e5v5fG/WWx/SUd/y0398VFkz8Dp4BaUvO/Kw13a7vKz
TF78I32dNkzE1hp+Blb8RhLwIL9Q3e6W+GmGQFG1rpJi/atIPiF5ewTidYtv9zsY/O2OzknZH3dU
hsSZSFDQQ2d6gnG31t+71cQgZR6xx84QHCUqT2c20AR4GHJc6Oi3UdrNw8F0XlpE3ndi1TRtSg2J
TxFCiqBGF1z6LEjrbnix6RnfEDDBsUdvV7UgjkVWhxERfwJdvHae4N364AVSQCe0gkwYK/dMsm9R
W28qn6a00GsFW+M+n3+1TVDFY6SHeJhgW+1VSxUX7YhJUNFuiK+9mMqiTkwfHSkkJchg6mNv/F9l
PgTJwJ3gRqyw3Wtv7ZKxOoVuEQrYzR18eCgkBhOQ28irpRUHZoh+cG/0eVy4AtJ8TCKZxjRGOCa0
dupHmC6NEOpW82NgdHvfnx1/BgAALlyOak/upHCUWeuK5xg7CWa/zeYSCrsZTEVRwPNIwVOwniMR
U8ownGg7E54y55HsM4x2QQ1ncvSTGUS7aqcCiEmAmkSXJQR/CVf381A7KmUOLIvigCjHgRCMWy+P
eaPJJsJPvUNZ1Y5dq4y+SWasdWc8Zw27r7qIYWkz/vSaYoBPimN9An4DbwSe6B4MbkB7STkuz1fE
LL2VjY2tHkuWQ1Kpgm44rRGwlWZRsK7KaX4Dt8V1slp25UbgXkjSUz7/tJ2asKw3ReXFGnj0G7U7
8bQMrHxUpKNpJKYi6VtTHr1a2ens2h+l8Wd0yWrjN3Gpc3/jQxiWxnWp1COODPuHy+s2SNqwxu7q
Smaegijsgn3fFfOjhuHBHHtLPp9c0gA1whR3dy9BQwRpLHJxtlCuQOjg0EBP5touMqKHJfGpmtPa
RyNXwlZ31fm5P+JrtA7ma5DfrlxY7ySyJQTpbRHuokk5qR82mHqPBhVXHGK+dNZ5pjrYGy2V62eT
6/UPPlsc6K60vG9XhVWjwViSynbiICIF2Buj1XzMkiDH42MU54TrBN7WqMp4BysuN5r0foB7x6oL
tVUms9PigihO2FdocXtPcbat7ZZF2YDRiljNU7u2hqV+z2fm3otw7p8a1pqEQI7m5wxOyQPnxknc
M9BQt617or2kb3RuqJW0opzvggpvoqgGK9WCWttuwYQU95tp5TZ2v6pzWMtDpjR/bOdRJdHSuVvc
TJ3AAnaIIxXolW/PEvoVQTdkNC+qVU/AC5sMYIc5N17GLbj5xWWdD6lVDmZLRQBxNWsAh7LRzsky
Qt7ByGx5cKppvh/KHEqjdjUlUCpBIuIx/y5a5gEcy8FqHlU48dcm99ythtI71khHMkOLBesC6ouw
rJ4/A3jL3WnCoPtg2xida9sgeissjyVNPgz7Eav63uZhd2oq2KJ1LPCOvJpIwoqArTpmyi4uegZ+
J4Jh0nlIUQJ3yk8qKoe9u8gxbgZX7Ad8kATMLrkeZg/MBkog5gvHRD8rArfD6I4YXLhZawCpefV9
Ca23qu3Ma1MziyWCTD1CpjtWUJ7CsOSxxqTBOpwprNLMMsfjMrEmDhzH2eQ0JKuKLuJeMMX7JCrN
JFbRiNkdG0jc2BXPbKYBojSmqh14V5Q6HQyULjv/o5CNhPcs4NRaP82e2IyTBZVKluQDeLMsT6iy
9YrDVi728miIg6A2T3adz+k0RzqzrLBYtTaHyF65GWaR1J4aE93z7warOkNghjyzKDbu6JXQMha/
0OSkiSUAMU3tsfRpt5otu0j4AJNgfDP5M4QfNKoqB1t1rKMY3yNpq27u444LxBdB1v7SjvHI1C/u
dSO8okyfjdq7C4LmwfJDWGk6Oq1LP4XCezpN4CLxKeGVTugk7ioTwv/Oh50qON9yBz/xzPJN4rL6
rim7QyHUoSrla2DD1yNwl2/VDDMZRYYNW8CoqgoX8wTLAKGAsf82Ep0DKYHX9qwgntyPcdc4J7Ai
p1cpg7PERSE2U57TNxaSowN3axiw+9kM8WOjgbbVoBPMnVyVXZCxVsWLUkmIGMrK+ohH3o8NhdsR
XeKqKU65Zb13ykKlkvcbWczPjECZpwYPkfn2vhv4nhTTTg7YxSF/PR/HjV+s8shVWblYfN1aObC9
ysbhHuTZiJ2YwPhwNQBY6ka5HqnAOg9d/75Wi8lwwu3xXui6qcdVRfrMaaIdkc0Glj0Z2B9ZOFf3
9VjuOqyYauKZ9r2dV0Dq0RSnkS8nXUEGs7BSS1U0K8p5U48YEoWYZTxW9pJSyzn2dFGQey79uBNE
xTKYrDifagaZknw49SrHMDAK7gQl0raBv3wU2XcOzNViUpg1YjHGpf0EBJtNO0ECsh/BAZu2eR/G
kMtdT8P425pvFcropCMm0jrIV22IKLCArb3BEXqAKD9bw2H+3vXN/QCzBhN3lPWxVt4rZki8ZJin
H9oM/MTkgumd2e+helDByiGSLnkGqIRNOneb0A0P1lwPCQ6REq1tTPpUTTPG82zrvccEyCkOQTob
6ic+dWNcLiICQ9Vz03Pf7FukUBT0sNKMaVfXa0vlW1KVmQz1sFaL26aW7ew5YRsoKeo0YNj1+UTB
kgL6DbemZkjLiOwDHSCfMxNdB4P/YAvnMYjytG85lAY8sxuCrlzN51GSXM7fgkG/WxbyqUqOc8KX
6thCcbKTTQanxeqFWm2wg3IFhJ/HycRuvzCox8mHqmBPhnC2CvBNgpja7sb4GAYElDStLIYtG4gI
wlC9RpMGfgTH3GugsjlO4sNp/GhVcqguVn3WOAU0q53cSYjNcNrV7fTiB516GYxZN7laFcRq3olL
5jUgXpx8g2UnsDeAzIV0wUuQSAJoNw73zEaDrnC8z2mC/Bz114GU22nhb7kbHCtSbEZt8BASAhZe
VJebMoBjI5Zd1vbTashzsqs43yIdteFma6tTLuyncilPlPtg43T1sO3dPM8mEICTkIzYMQEMBJH0
OqPImsmxdzWZgy/PwbjX7NBpg8NsK3kY+7i23bb3RtUybvsWjY92XPkaTlu5KBGrdeaW/muX07vQ
V20SgbfCwv5V+36ieveTtt5nsYDM3JeaJ7OdL8m4AMQswryO/aB8qEvz7PJmpZ06g6HKtPXEhImd
IpJNjNHZOKwQgbEGGS/IuvQmaFlQa8kUHHyz0V+K1KN2m3VLS1Ouqzqr7QDTL2+g931KY46WXE6j
nFPO2lUTDWh9sPnTKutdo/MTyfu9abqjjYeNJjubavWY24BMkAE+eSSqklLjUDDIS6wRsd77pTs6
HAvfTfMy16kuqACoDM6RqraQ+SNbK4+aLfJZd0vB0+W1HlbT3Fpp0UXDEWlIkQp7/PIUqMSzk9a1
t+rqwsmI5T3qnmTdJHQcjLx/6sLJu6d1l/Y+O5I22vvKbEsX2WqI6dUQgrh8epmrGaxCviQSdXrs
CmfYMzHB6nRBw7qQ/R7N8XtqyLNrynVuLYme+8yMfpZrmYV6WkX1UMWOv8DZvnNh6olBhwk2n6P3
7BJRb8vRf3Yb54D31SAYzWvGo7RUddoGbVbRaGUGaGnrJRMdIghSd2QbKrYpDEhEhcZzFBQwlIJZ
qxX5ic3qtRG4WXzRR/iLIZhYcorl8mPsebCpYEQaB1NOd8FkY2q9xORWC+moE7K9O7frk7Ga9rRl
DyNZDhGnAnahwQl6x0nRKaxnGwmthXYdDAD0hKQgjyNhf5dkWgeVE8PxdWdgoirnIWUcCI+ul0+t
Ooxf1cM30zViXWpyb6vgZbZAiyuWbhUJmcK2I21nmvCiSEAES70JpiQRSYywMyrhgViUXwZulolv
V8CGJ3Pqy/6HT/BbqB/uassHi9quVy4NdyETLC6oO6dw914XPTqyrHd/BhPeiXI12RFdr1UbfE3u
8NqyYTc23rsMmlNYwUujoH0c2jKTcJXn/lTG7jzc1cCStIF8jUSl2EwgZ85RmdBw2gQLzVhlv7kY
DmpGgn4pLcyKhKNea9DZVp1iRVKx8m7UvEq7YKLbsPR/UOUoNFxhSOs7KIG76NEdOwc5keumqizv
mWVO8B4+2r59XAR0YAvu4+G4yHIbzliRZ+96+PJSMvZx37j3Ditg/FentsCp2jnfe285EsWOLe0f
FslhwmklXP8YsVhaQR9K+bOloDuBsUDpd1F9grr4wO0PL/9Jcmni3ouOkUW2zoCpJP5zluEdJ/lr
N7ZfddPDtZTBrKqu7grfbsCl1BgaKjvEHgvY9uQ8ymHQqS/t8xnoFF7qFv4P2GKMp2UgYF57zAkx
HSzrR/d8vg/td0bOvsFDNnA7M5a1Lgnq18Z6gPnwjoDDzcX5L/h2HBXWKWi+GBWvVW8dQ61SRasv
x0wPVYsaG2wPoQBnjvqr52DmdCJrK//eYwG88hRbMxQfeQQrLG2L3UKtHUYmwVhr/Q2XVqryJg3E
sMKtJkoUma7cFLPaK9did+5AN2oa1i4PoCeqozUKvG3TIbWDKVq/pw3z1kqLBYQfLFdn2RlZx6w2
sQknkchxXHf8NVjgoFw8LqbgxzrERrUAkeDL31VWdywZyworX1GMicIMBepZIZqEHYT1bNXF+cDX
vEciRF6QyW6E7bG0p49QHQRhzWYZm/WXnSvkWn4mveq7RjK/FMHJUZhipWbtNV8B/sEJTbyGvuNw
Q0FWtN9pPn+1s/c+mvnVj+grSH0JJc4zB184rcd55+eAHrrhAUJOS9Enbl7eFbW+70QeE3+2Elsg
5SpLbAmO+DG8+jifO/prdOsXpwyfrLaMa8HTun+VaBy28pc7fpvml6l3wJZ5W6J7r64y4n3T8ot5
IlYjbDOd53GEHUSIyVKGHjoM06H3Vb3URRkPiCV9rxNdRittQOEV88/S0M+iCo8L/4DG2k7XdBfK
LwwMn+x+TD1dHgOn+egiooHYBwem+UmBaorx6vAH7JO7VbHAYBnfa9EQxXJPrHDaNLCLeED9P437
yg82tuvA08z9UdBfxt80Ujx37KXizrcRXg6VB2AD9b2EU6IIUY1PUerh71vWI40eCP7Nm+9GmyUI
0ltfQFGpq9aoCPAGdwH1MrjdwQp7Rh+hi6POeggVxDNnn2+V0WkhBUU4AjMDKh2yLLLOnDr9ODnH
BaMzI2Zd8fKLEowJsYPTWzJAI3L6RfLnznnIe55CbyAtIOFTd/tpcbedxL1hRL+YnoPKTRrab9sh
2E5TENfLe1OaD7sr43xElubdnx9ORjgY20xbT+i8pLIJN+P4K5AjREsFtnzlZIuSdyEqv/Ks84Di
ym3MwTPekS3A1WBw3MjoBeTINKyRweZAmemPkiyfDEez4jn+ly8JEmDlt6nGOGc1YZ4JukMjZokt
ssRDxN/QfN6z5uiiblS2wM4AD6FVqY+2WYieWjA06SyrB07bHZngxdU12I0w4rHZzow8Hax6VXrv
XRQl/ahI4pk3y/3ltfwwhct+GqenWU/xWCpoWCqyyR2xdYLgQwLzQWhZqSU4SQ/LujExQeXWKzjM
Ceibue92gztdYBYdfKuqz87NM4t6zx3GyAfRZxreWvAM201j/tbK6rmoIZWkyCEn9jdboNAcX1X7
0QXV0YF4e6n9VNCXvMdCygusnhJJd9U9OX60p4sVT404FIPzqiv9Hf65UT+sMC2cCXdHhu5bnTvz
iqJIL0QOBNHDmvNonrSzvW4LTNjkD1K4SC8gDhEDFHsFsAgLH9dLdCG+8IFPXd0ECSceSRzbz7gU
WAalLw8GJu07wL1lLJSMRz2ms6UhuTHvRPnTmfHFvKJ85VgwOeRVgd4IyEZTufWxeerZpGU4JQZ5
QgPPdh94jWzxqoM5Hhq0w/MGDgP2aWnPTkZV5i4NwE8o3mj4r3ATN/J0XkQhGVIHVkqO6VKlcFtg
BIf+ve9AYB85ryx15rUhBi1DCsyCr/wwT5ZueSCkByvvUNJTzbtM58DP5hZJyxx3HnJyaq0ZCza8
+IAr8TpQLOu8+6DtgStYiWX/VLQ++lG1Hni/iWT4ImBcvFQqI2ObuhBM8qB2WjhHkuP7jyJx5Wft
R/eiAV3Z+0ANC5SAHz0yIq8tOVqwyNurBXzEAcaFZEi81gcU1mLqNkCQQ6CbKpjTF9awxiY5ds6u
ZF9nGAf0qAW4wwaG6Jge2/bBlIZOk9jt/VTe5djZU7gF3RFKiKC7wTSeWTiZFiyQqv5UXL+EBcSq
g+iXNfZPygI9XM4xwKmdCscPBgOuCG+1KgREO1DsitF6QWHUpmgMwlWMtvsAFjqoI6o5pQ39ZgDQ
q+5uwGefF8grYStLAO74z4WXwPadTdWNr6IV+PjlF+EVNjYcbOvhlcx3M4ck+5h70NWsT3DePSoY
hidgIq6qqMGEwZftoTq1h9fesjPRED8uCpIJoneFq2DaQJG2s27ck5xNG9l/VbXewaAlY5SfwLxL
qrx6aF0GaxE06HJOn6By9F420yG0IoAtzEt9GJNPIQydPF8eHeYfer4UWz5ijh+mm+HGta13zzVD
xjr+FrYFiTv56Jfh1vVYNswWcl+okKmNPHt2dqh04m4qk9p6sIP5w5qtz7zr3gfk7nHo8We1LO6j
Y0WgtN3LYSeB5UJGex2wrSJNlp813NEHGDZOr5LAf4ZV5zYEEZbkfF0ICJwU3Ir14q+wpl9siFYr
wHeQAo8DZlsrFk3Ot6L1IgAKs0ucFTPG87bSQUGaRPCThDRBVYW/2n72xQFZsbwbpmC515UEIB2U
XvMWsqH8qFwCIKXigsbOhGIjZ6RfhUY475GCvnxByFtAS/rCLW2JOAyqvMNQnYVAM3Enu9FtO3fV
ukYXHd9+/f//RxzbhW2j5bkXvWg8qQGiuqCHG1vJD/Om4Ktx7uQ/LDFC5o1O/rln9beLXHaiO1iM
RbBuPKjxeZBHa3yowlssiPON/uW3L0U4Bre0dEMdew+YBIrBFnXGo3ZK9EUqryvv7aUDQDiDd7IA
poT3AmKYO/wMDbQyk8GG1XLy7zd55Rkv1ToGxCk0c22A3NWhLR8cxJnJyW90tq5QZy7FN0ZBfeMH
gQccccmBYAfDdoEU8DdL5DZSE3Qa0HqzvUcUPZDhEE399d8e6qLXO09F3YDsC8IkAC/o+w80NrWJ
kraz+I21ce3RLtq93AIwFjQE2gCWzFcDxQEl55AeptEqKjgwSXWqgsZPcg+RRMrq1ojIlTb2bx+U
P/qragwbh5leH2bT+nOsWK0zLNH+KS8rcjfT8RaT8/yu/rZAL3aYJQyzPH+ih8IrdlyYZ5CuXv/9
ea69u4t9xTlfdDAH1l4Uvf8UjGy6Q+lU22lR+uxBTlHxUg0RonCkNYYohbg1znVF7d67FLKwiIGZ
Cdd0L7DXYtF3T70PNlU30a9olNv5rHKGldpNfNeNcLOcWxgOseKraptVW3BUd1ELIt6CTp55XQbr
k5ZWu6mj6YZgwxUdCu9S9WIp4ddelAM9Q0QEULqJLJlNYxEAmos0+pForwbAC0srxB/4yPIaFLfg
IVqjOPjUtV4wFrc8LEEDYmKHtxgjgNLtTJj4QLsuD2OFo7tK/ICId7fSmp0R3gCvQPp1xudwurX3
ryzUS0WNGd3X2uKEH/3Znze+36p1XS1IFivtZn1oqRukkSsB7FI+I18woxewqDsyQ2W8TM4eXaAv
Ys1v/16sV9hCl45xkQCgPDo6OOSRWM8DOxnW/2xUszaR2RiP3zgQrl3mImQNy8gnaFYHmN9wMwdl
ZxwZZC/UmjJWiCc6NrcMJa8NBV1KaxCjmeUvxhwGWyXu4iaufmkZFnsUoCX6bgEcnfO1jbjVtJC3
Ujd2/bUP5SDQ/BG5qKU9t2nAxAuAURjrg2p4vJnPf3+laz9+Ea16TanTALDAlMB0kgMM1FwH8El4
4yD7fRz+JRr+Dih/3HwQtCEO5Bm+5WNHtoaNHijmlVI/hiF0ASQU+jsQESdTPprNVlDV72DlFJkP
ggoAGyBtru0Mq0GUdtyHaB8ixYFacmO8VEkTpsIZ1TuGdZcVUgDvrgWzIM0ZqPO921mpL+Zha7yl
2DVhae1px9UKGKA5FgMP311n8MGrh/zQW0X9Iq1MFBwaUrm/YG4NzMBoz3oMhrr79e9XfWWl/iZA
/fEqkHCOxnVKEJ3GAOSFHUROUwbVwC5/Icy5kZZcI1FeCn5Uo+dDXRRX8VqBloQKK71GxSrWiwqm
o9+X7JTrsjhgEEwDukZXE0MiPKlhQfvfAsulCAjFMSGF8tVBBxPagHrPpnbTt/LGz1+Jj7/psX+8
RuKDBGOpQh/IcESb0FGrMFoDS//3R7rGELzUaKBjVxrHWOrgawBNcw1cn/qwTrS8PTphB0npKa8G
EGNyOKW5KDn/fd1ri+MijKHz6XLlKXWQS3Dm/UTfQSteYzDtzjP9irLu7d/XubLff3NU/3h7k8zd
TlGpIB6GQVZGYh0eCzCh/tuvX4Qq3mpVRLmD5I4+5NNdMe/G+kagusJx/L3e/7jxMBi9fhzw04W9
YzzrYDZGoJa9R8vbNzdu//yy/xKsfq+JP66hZBAaTHzjI7DvyAMYSuH/9F4upRnGCULjqMnUoZye
xQRLtk9T/Pz3T1+550sBBqtVCnEN96w6zKuxJ6Gf//3DV174pdSC786qqAnuORJJa0EYPwMswh9D
N0Hy9O9LXNnKlyoLM8adWkB02GvQMacrbad+HnN149evLPVLmYWyzQsjQRM6uA4GUtFukssch/pG
NL/26+fv8cdaEWxse+W13dGadP6D43w5Bq0o7ryldf9bTLDo/75ECdxXG5d3R5GXGBMUtrt2xdKu
CxK9WzWAzD4Yb5Wz1+LepeWaP89dMy7gMKKtz07WiwH3Dm39B/VC41vGFdfe2WWyAZSkBzWoPpqh
KDp0yPIqHWzMjNeqr24xyK8+yUWVlDuu3dSFqI9eI2M6PTTVa6D2BC1iNn0rQpMOlCW0u8G6//v+
cy/VE4aWNK47tgAwq5C9SFHKQx645fbfO+Tvb8y9VFBoOIhoDR/xVfJTM98LCmzr1mzy+X3832jn
Xoom6NAWUje487qLxzFF63VCpe/Gwo9nsstnsPpv7MS/163upXrCEniCYAoP5KlXD5TCOvZ0CiCj
AGMX/Dz+H69yfod/7EhWCYb5vPOXgO9ZHtc4RoEOToCjkdTe1Na69iwX+94DhbYqDK4im4SDnvWl
pgSC23OOAjGRP//bZ7/Y+f1glX3rNHiUckkcum4DlaKz9e8f/3vUdS8lFWa7NNIfmvY4jxAPNbsR
UDI4IpNzaxTv2gUutnlg63JsWdsiIAKgU0dnXGLl7iJ542S6tuUuNrgrwFiFVhQeQLyW4CAs6sZe
vpI8u5eSCdxfcg905vaoHzCc2MKT8Gfbr5wlBl+kahKQH8buRnD/+/HqXion8HqZqLPgUi7yLwCW
GeSQ2b01oLGc/qfvfCmbAImEfuYEV+jq0t62TZXNrIIcHAjDqLi6G7vuSoQKz4vgj11nGgkZw4XU
xwLtJhI9LPSrm5/+/QRX9tr/UU8g41KbcmDHGsxt0O1Q9BUxc2Kq0gGUtltzTdce4XJLl+C/L4GB
j5fzWgyHoNpK90Y5cWUrhBcbubS5O/rVjJ9WJQ5Ue8RYN8FERHPyuPP677d0BZdwQ+d/fwJoSMJC
pa6gSiRGDbYJqGmPNuGYbCjKKhFd2yYGINhmiro6m3HKZ3MuzJqJkGzsQi43nvXKtgwvtr2pBwJe
dd8cxTLEpv0V6BsV39VtebHhp1I34dC0zbGfwVbCDCf4USBjxfNn/m3qYmUSeXMO5++H4qUvmDdJ
ULb40ByNI5I5+CD+XoQ3wsuVLX+pTzk37kh6HrEjsp11pz5mep+TX1P4YZSfloBP/70eriznSyHK
GeLNpvRxmdBA+xyNzKH+KJdb+/3Kir6UltQF7KRsr2qOI+9ijzxPboMCHARdc+v4uKJK4F4qS8q+
q0qICjXH2YO3wvQ/1J3Zct04uqVf5UTeMw8ITkDHqYpoknvWLNmyfMOQlRInECQGEiTfpp+lX6zX
dmX3SatLdp+664i6qAxZ3FscQPz/v9a3ngcA3kyQBl+DrHxi+6zYgCb883P1wT37nidJRN2iDdyI
S8Ff2vWKFg//2nHfPfcFhqMqmitxqfzwZcAzAXTF9ueH/uedgvA9BAOiA1km38/OW7hZ983neFvd
/vzQH13bd09w0Iye1wuIxRtXYtfPMT2DB52n1dzZdJ1/lb/00V/w7nGuwFrhGl7py/VlevC/DW/F
F+5+cUE/eGW8J1qArvnn2SE4O95VfBG9DZc8/1UF88Ej/B5jwUcTSVbi1uTQBTyApAJ9POyBPZqa
+heP7we35HuMBWbvE2BmuCUtpPsp8n4fxS+zlT76+ucL/5eXtVSrh4RbnHkIKE1/Atb/hsvT8Gx/
geD46Lufl6S/HD/q/V5WjYTbIKKpbW4duf/5nfnRZT1/4F8O7PVudvWCA7fQq3zWD94duYbUF7C/
X2yKP/qAdw8sJBoOr2p8AFa1lR3GqxiRs5oc1udf5Rl89Jp+T6jofAxWMUTDWvDWrhnMNvUJN1Bw
R8MNQDX6WL2O+5+frQ8c5+F7TEXBDeLTTS8ucRn6qwAY5Cjv+mwcUv22PIRF3iBe/LH8xbn78OPe
PdCt8nwWnC97+Ty/yJf2LXwzt95dHWXW37EXe+k//Wt/2HuABV6SFInw2KpVXlukNOrKfay4ejJG
8k20KH8rOwwSYgvLpwiF3UxSj6caNrwjNNE98qrWX6HvP3iW3uMtwtj0Nhj89lJB2A+J/ZfyUwRZ
P6TYv3oRfvA0vYdaAOll/aU8f4IxacXCFJL+X5zH85X5J7V/9G4hMMTFoYnxfpIvnsggN0M+unik
L8lt8QU1+c8/5YONyHtghR960VSc31Skgs+pnHqkVRUlOcbCM//iR7xbF7jqE0IqfETCr9viwrQQ
D+pf5YF/9P3frQldZYJzKwffvwTqgn/tkg3iX37xzT94175nTvQk6SCtmNrLtb4o2imfep1JhEm5
X8HxP7p73r3MKayfoe2waV7OFZO88tS/2DiK3j3ummNe3gQC7+8qh8wZsGEB7++8SfQWU3BXpdAT
//wO+qCXF75HToizsW9o8UdA/tmvG4hHkWNffQv8XT2kPEzhMf7FJ51Pyz95It6DJ2ZVRx7DTPwS
12B+mG46xLaUaXxtv5rr6av59vOP+WDr854/0RFA2THbxDvgtqC7ekd1Pj939z8/+Acr0vtYrbku
eFEX+BNmsUXDGCLvcty5Iq1fhl9trz64qd6TJkLp5qWQ+P6ehejz0f4q2u6DR+19bhYsDK23tuN8
4bdfCTZUyu5L9/nnp+WjY79/jGXRh3BzYh45XniowFsPgrsv34/97y/zfytfQYv7rpwzf/8P/PcL
DM+6Liv77j///tB3+N9/nH/n//ybH3/j75f1i+5N/2bf/6sffgkH/vOD82f7/MN/bKStLWT4r3q5
ezWjsN8/AF/x/C//X3/4b6/fj/KwDK9/++2lHyXaAnevJQgJv/35o7NGEKfp3/969D9/dPXc4bf+
+xu0urWx//N/vP+d12dj//ZbEv7OGAsiPwxJSHl8bm+51/NPYvJ75CdQofsc9ss4OCt1ZA80OT6R
/Q77DolIQgkEiux8F5h+PP+I8t+DBL/CfdiggTkIgt/+93f74eL858X6Nwl/aA81pfnbb1Hw4/0L
SBtFYAHEqH4S+BSe4fM28C/7ySaCxtLEgGpIrVeTdTPwj6noCSaLVTR5tdrM47o6saucI/X6MkCx
aSYIr31WvHRRwoeMKkAGHhqMTcRTjIbtgrO+log+kB2BtVvP4HgvAwfOdS5bNNdtnwjr8sqbCdYt
7vXzG1hycXwHe35U3fAgQhNWsiIhX4M5jOK7GKSuHv8Snc5NYRVqDBFIPzwuXsjMdWfhSyWd/8bH
tYzOHfwwbRNu9Kd16ipgqHUysdSH75RuRudB4EoLo1VeLLPg0ErC14/0OL3yo1zCdYXvCJBNBCTy
sHyG2aDCPGZF6Px8mZjazUcxeJ3ItGAhTLehi5ubWIVnB46X9MOtiAIOSkDYO/z/rlqr41D5dZez
gDn4Fzw68o2ICjBBa8JMuQGYw8BdRacSSIqyczvQ+oYoD/xWs9uEALdw6aoKiBUAMLw8llXZPjVx
X9gdnmOve12DFbLLAluY+jruWIfs6cTN5ZbByhJfT/jd5n5COgWQLTij7bYCvwM+sKn2/1AjwnFg
Gpk42aLUBfqhTkgldnOz6udex1V425Oy9YB4rAg59lba8SCQ6QftlyUSRIKEiQnvOofIGalXO200
TvgbEsoKkP7L4aw/pTWNv1aLmVeY8SuoYWG2gKoga8kE99XkeUWV43rLIGujKCanEqHgFlOXYIEM
xUHqf70s0tq8x90H71urYgM+RusjvCf0VfWtjZbRICY8ChK9Z5wyjGSNqcMpDxSsCc9+FEiwL5vW
IBiM0v5TK21b7tD6M+SoZ6BN0Muu/DsWc39KqcK5y2pkE6HFrVYaAw9BYXQOFum7Hc7REKcrzi8o
KmCHqNSfYhLdAvEiCHhJ4ZBJIadpO5AwgclV6XLQWR0XxaOJ3BLDRtNLudFJtY47nDr9tZNr1e7j
pfdPsa41ah/CR3LHZWv6286SpchD+OP9g25D5m9hpKv0rphIMuaqIEV8SXgBt1hJXYOYeDvWw80g
QxJksa6mIQ+HEkwQMQ/6pgaywOQm4hWMBYNu+51W63KP/O1wPrFB47mJwCX0dkM0wBKEdR/G1zJa
EPwUcq/JqFT2wS/6NU49T7RI3VaCsRMuFGnfVBXc4aIHLLUE1g0MaFyB4B7qdLGrwe/gqRknGj7N
fQ1cgsf6Sh8JFa6HON4Phh00MuOYWUZCeD9JJcuH0i7J6+pATv4UwiOG8ISKIMsLFp12BgtCriWF
4TepkrSYE7jKYdNxxRVpFaTxLcRFUxrBuauuhWbwcq6DHyL1hQWFv7UGLKErti4AQcQrg0NqddjR
QruOaZxQhsE2gvicedcVCYVwEud5PREbO71hop0QIWODsd0kSQ/+S2tkdAXxPvS6unK0O8hamHPY
hTc2uY6wuMNXGgPyCNP0kKRYpF2XeeMCP4IZShhu4mhyLAMfZWk3TLb4910Jg0oGEkMSntBeXIbL
ul1Mvxk4L9c7CwuNfhw0jCuRASHzqmlL923ySP3Jh/HVptAOA/Sp5zA5SOUlL+EQyj9iMZR/UOMP
L6qJVALaDlT3mwb1ggUcYmRqG06zWQCKDaXa4E0FZlHiWvUUND4laYN7U1wAIISTG84FsudpP/bt
rg7EDH0h/MwsC4cRNg2sV/qr6uOQpUvShWLHaDcCKeN806UwE8TlJXcg9Nw1Ol7t3ViN0BHxYHYZ
gbcd9ogusDgWYBABTA+wMeZ1O1bTvcWChwmaK7kLaLoIqtaz/yxWh4CXDoiFeGmabMaCNr0Fs7eW
M0gwcSOXdDHaxfdNAWM1DFV+52+XUrZVC7ZGh97pKq3v761tiLtWq5vb29EFCfxmXHN6JCt4HJtB
iQi2MbDp17tKu6AAEsez5bY2DhLUSMDhv6d8dhxdGIlJfi6RNKXwkrGexBVu4fE+NBrx1FgMJfr2
XbxSPAXr5L6skZm74wC3pL3uTNVmSQXDZeMomo7gr8EwCBNgmDcLyni8KkTd5GZRPYzAsp1NGugR
DmEY8+tyC8jQuMD0Mkb+FitX4sHZ3AmsurGP+W9SiUHtiAtCnoVEVnWeeBGcW0ZEA98Nsa+GZ58G
UIKrwJMOLRLrf/L8Bs3yvuqWDiZUOZe7YHR6OkV42NRFV/quOpga+4bMjDr8jGCA/tu8JEzBfzM6
lya10frbNLgzqbwmHVgKlR6SbAICcMh62vU1sExNFVzCSVa3x8g3dYDaz2ta/xugmR3WGl625dYE
BEeB620YNaQ9dOhVk47UL0CsgAFHb6Ow0/0uckgNSR21S7TBnQtRJACGYbEd1TI+zsOg7wILPTNc
UGUCmzVAXAuC3zBPQRYWbk67U8FcyQPe6Z3bYrg9mLRPVO1/Ky114poay9tD5NFkOjA/DtzReLBX
f+X4J9jsaGiID7JviXitMTZp9gwu5SWvEy7ro5tc10Lh4WJ3gN0+4Pux8rzyMqYw9l4HNWBcuccb
qo+wihX2UazAERyHcfbgIOsrZfq9bEtS5RQejuQMg0n6L3AyLtVVEjSh3VPf8wHHKQMP95k1viU5
UO4BQCDMQs4JaFAfR7bEAg3z1JMtmcLd0pEptvczbyKga4xnPAiPhDDQCgygVtzD7wwhElzS+Cql
Dcl0Zzzu+L5RwUNZt0YfrICl+KCAFMMrkcsBLiZJ4SvDy4RAVndbTBLEEjoS3Kwr1PDR5WQG12+m
uKL8c80JqBeEAbeFWJnV3CWs4ut1f4aIAFXgd4tMSRjiDKhkgd91kbHPr42ZrQU0wvMkcAg+iBp9
DepoKmJKA4zEVh1UsM1SVR6xqlp+7Vt4jg4y1q2PV3tYIYJjLEW0VxUOfZBRXMoXRifVT3htAsyQ
TnjQwv3Qr+O46WMV9VdR5cVd1jjSCfiw2Khxq+Ae2ki2NNBpxXbwcx4Lhg+A4PkRISWmQZY6l+zS
mILQdGhkobd4/vrxihcQye9CHHfJOuU6lhMqy+ARJXHCDistGrHrEzRJ7/s+CmAyUAJZ538kHH/n
I0FgnUFwUrIwL187CCUv4L5JkivtEokw3sExBdEHMALz0UWlgRFX1EFl8lkMvLvyAjH1100psGuE
NQCkMOSxxrLVd6Ovx2aL6tAhZBaWhNk/FO0YzRJspqkTn+qhboPuDvlXbLnsva5UuzbuxuqWCG5B
csKlK458xUt/VzYan1vPehlhI5WOTeozDEiYnbxVMVkBBYIPQcXFMydAcAVboihvt//1MvTDGvOH
uvR6eJX3Vr++2svn4f+DahTF/E+q0fVVf3uul3fVKH7nH9VoRH5n4MlxRhKfMk7Orfd/VKNh+HsS
B+AFh7B4MEoCtIP+rEZD/3dOGAk44QFBxXoe1/5ZjaJQDTjlyGrhmL/FEY73X6hG34UCJHADhdT3
USgHPuPx9w/6oRiFBVCNU0E3tGFPxWria3B9JBzFbqN8uhtLucfmCwCvAmFQYbmV69jmfBofS4Z2
M+Xl41APDZBrs8oc4De/6Jv8OBL58+vBPOlHfpAEYAf9WCuzEq9X2JLpBsycG+sIv52duFrcUIBw
0OwoNcelWGFG/yXY8cfeKD454UlEzqeZI74E68CPn0znsIjAFQOKvn9jM2he/a2rBIgtyT+emx+6
N39tCPjkO1f9P/t++CzmA1lEaewD8BST92o4MdaW+SqBqR5WpSbz2dx+wSwOwCRtlyaf9TAe51np
C+US9RiuDN6Boo4GFNOrC+NnBjikygcztgdfl8EmCCd9XMK+2yoUUHvflt+mkoyZA1rj2BPhnQIw
mS6jkXd7MtBkOSyQat2ixITzYJrMLXwk/X1BInOChAToB+lX5JnxFi+qnrbOz9alCbd1n9Csnsly
qvti3XfWxZ9G15u3LunIfbeAEmbgPUbsG4oUu53mAXP6xgubN7+G92KKdP3NtRFHWKWHmkg0Y9Rt
kwpYx870oU4ti40ED2hY3pxt7aYUqOjCej1j3Hmi9lVd81tSWLO1wIShdcrm6JGta7zDCz3cIB9o
fgH/zGVjOCBsgrerWiAgRtyz01A9+M06gCxImh4TDlGP3lYX07JleN3DWivnI1sTnY1LJbYa1ut7
2Xlh3tVkOtu6Vm+DeltupKriL/B2M8AheXzdfO+ksGAsD5M/Dl8R2VABbhaw62Lx6g3W4jGv0Je6
mBvPZaaKqm1sgIx3ctY7Njev6BiACBL5IgEBizj1KEKw8dOGJZQdPC8Yqk3ICvkV78LhEcqb9g9/
VvJpnZL4GIGos43XUQNaqaumxr5tNOmgwMk7JF3Jt1bFQAGzOsJGpCFVtxt5aU9DITGHAb4wuTJr
jY3yrCvsWyJQN5ZUT6GZ4ThvebtDK8WWWUWAE9nA+yIAcgPOkuXTPBMfZjROwK7gU5e1BQB2JVvC
1/MaxzKDlJsmnYLk/LMFJnM9cQQPk6UuN9hAAdaAAiJZUsqw49VALMIwUianaalYyhl7Q8ne3DDF
uw038JFL54YNo2W9Hzmx3yIad89mosGmG8lws5hJ308ASLRszKpuSJF4lwUdipvUZ6Of2q7C9LYd
VXDXK1fnyJLqTmaEPaepg2kPJad3iYoVgzXq+bcEmJ8TAeH0PuxBHtXIzN3VPQEdBKv+xbCIcOfq
oEMyFIi4QC1RaJ0KxJPmhYD0qSn74t5DewC7QL7cSqPXnE7Tq4y9Ng9gss4bEdX3HrflifTF0mah
0NUVegH00digy3wQbbfBsEJv5ANBGYJB/jkEzWQ/gwX62HdoNkRM/wFRhtzPVNU39Wqhu6KxN14W
UxumYBImm0mMIABOZXQMmiRe02Yow/WA/foQbrshBIy0RHqB3iy6w8UuYXK+NuMy3jQUXVYAbgy+
WDAv5YXxBOz1cF1+CdlUXBau9E5zHfa7RjTraexduZ/w5D5CAUayJvFQnfQhafKxiCIA4UJzlcQ+
9u8IRq9Ajgz0jnDBcjAR4+t2HMAgdGHVmtPsG263a73gT5ZNAtA8K1Fe8RX5XqUT+kqi8VRnDmUl
Ui6FKYG7MyHIMf1U+PdMrqh/RuMDVFG06HDMiwquMZYd7nTSTMjQAz8T/AZYubFJrlV7EN6ZHldg
x/Q229kiWA/38W3VobHadXz41trO6f1Y1wtAaXWpO3i8phCADDQQ4/1oWvpU4lTxk4HuPz60DPSj
vSj9vr1okhJjI6PWit6spG6Kl7ksoxKXHysy27WU+09xgyftXDhdNUmNvaTw6YEH2qsPCIQt+hOZ
G6z44N9O9xgp4xKgKoNJTNZ1+XmQPgAktKLdtVi6PnksZmWepnIG5y5ZA0ys4Bi66JNivifLSrEK
J2JvlMGNKObwxaNWbGXvoRYMSH+ahiEEJHdMMKoeB1MenAmDG6gTvAtwq9kn1dTsjmGzfrM2NXpy
g1tAm4JwDZyuml/ipuifKDRH2VpH7grwTQ3OFMhzbeTq7YQG2PWiSiAvSxlCGWBmLe8XVjefsS01
N9YPmtw1goc5NsvsWMaef18SPhwnFNzbYJ7dW7T23iUDSx1SyeBTh/NQXieYVt8INbgjRYl/ImUz
XS8BYM/gpfnRtdJ46glqFMBzGrZ1tQ/4WkzQixjiMHlyPRMvQ4doaE2c29ugIHlTFM0W1GC+Oaf7
pYun/C9oOtS4qe26wp2OKu4UDfUcZF5riq1GxyJH1vV6S7jkGfbkHkT/TYtaJBhPYxIN97wohjGt
l95eAZA1J4gSQKGdFnwZ0Cgusd3Ci+iTw0173wE6iluyx5iRyLG5BYSNf5ayFTkoucVJybpa856G
HgiBOjgs3jJcoEt81sTVeqyxxA7TxSIE9PS4cPwz9J/yxqsifbMKi6CG0U8EWjvU6CXtXTQBAy0j
pGsFCG26KvuRHhWmIUD7SsMfGDq/Jx+9qmPgsIAI0IDZDhcG3jRfki5H076u0Uzy2pNskyFIo4El
NzHRsI4spHgtRsvvvNKtT9TXJBtWx3LOhNrxtusBBF58vNDOzKAOpJW4D+IMhGf4cAImbOoSNJ9K
lO/gkzbqQGfPbRcDQDTA8HUaOG/ZNFGEdw2UCn8sEVoVQTWg0wM6IGYkSQhS5HTjFopuedvbnJdo
QgCIBv3Uyprcesy7aKdq2K1qlYepDHRKsdPJB+UjYaUa6F0jQ7p1aMpnIDxAaBHgboDpukvnggZX
RodtNs3CIXMcWtCm7rCH4OdZMZDqeRUPbLdOFbwy1BU3YemDhyyGL+1STTleF3brG5dsZA1xW4ve
6cZjANiogA0gB/pQ6nZISAchc8jByh0zVi7lnQU0GyTxoD8sohXbuYsXqDeZyCEM47kbLRY+lLOw
rpK+zdSkypyL9QGLGrmVTfsNYZtqZ87Rrk2gQPNhMeBshcWIJ129iaRI8QVje0I6Vy0gXmnVWu9i
LG+bWLR9lnQQovtUyzenuunOh9tlKweYdno5NHvsRLvMNI4faeRAAkYH7hjTWG+iJJgPljfIHGtB
IlRxTR9CBsLNANCdgb499LaJ9AHma9x6SlwAKp8e7TFiODMrBiU5VEaYkpSROAmC3c3ou2i7dBj4
V57gdxgrqQy36ZwvdIx2UQXSysKbYCcZgSIgDmp24ctK5aXvN5/Y6I03IfPs10UV/f3cFV2yLwD/
fYhB6gAYMJyXJ2xvqkuDoJoXbDojsH41XkWgWpObpXPIUJ8qK8W+C0uU29qdoYFNkOxtuIzpgFzi
0ygxoTuqGuDlXK/L8IA+hNAbH8icGmB3Bnwzm2GG2LQyCvYUKzUAVNQYQDLb4jYQDvRjU8lxyOsw
otuqrNFXbNVykFOydplrBlCwSz8UXzmm13sVTmiwxsyBKoBaAqM2GZb9J1bB32uY19zqYmluW4Bl
kaGg+HK96CG6VO3c6RNE9A3650Ww01TYmzBuwyyo2+GC4CFHu9awO12DTjz1SEDOh8515ydFbQdK
/U9SF3KboO144hydrwBA2c1aummDNKwm5+tSnrDVrnbVHKANGkfzH4IAh9b0j3OIFRe7+gQP87zq
e9CSzad6bTCvCpUzCBkAYBjSLrxflsivdx62iQeJXKUjQfv1hgx19zwWZDm7qsoDmi9zyvHa2oyr
BQF89PpU+euaY3cJLPTUVgCCK/OpwlwRZBuArTC6CprTWRMNX3slMnROK7SQO6M3vQXdks+F2tu4
mAArxMBEgI9+9IMVhCytFpQlaDIDu4hYset4TvjO4t6903ioNnxWxZT6pEWna0yWOvXbABXLtFZg
Jy1NVyMfe47GzLRxdHJhCD7k3ILS2hdddWxaLnbLSKoviUy8G9yVSKToh+IKzYXKbTyJWqjBZc14
LEuZ1qCHv5X4vjuHvuCm82b2JaAeJP8VcIGN5gxGUuttFWa9Kdqr4w7NaXUFFUXy6gYd3sURMu2B
0qXhgfYmvmw8lCXFPMx77iwedhAP1cuCBfpaI83hZpbRZEHaKHGfo+feS1ipbAlsKNwF12ju2TVD
CEGYJwWw6JXvgHyuElzRSceYvwLNM98kdYVxI/Zp0M6PEkGU8bIA/14O5qZGKQeVYJDMWQ2pMSgX
6OhfxJgxn2IvAUMKjwyMTyqxnwNbLk/AVdm8UB4YYkCKk70DArJJl5WVe4oTnXVFo1/ippg5cgl0
80j7iBymBcwQIXl8mAeBKqGzludikglcjk2oBuzUmTkEk98+q1XVz57jwR2P4x7HSPqdLTww4WI1
5P5coe9eOQxn/bjgTxi9YbQVhyWKaPDM5J1mZj2JmZUPkcWkA6W6H6FxL2z8tgDM68PCpRFrEsjg
ORRtiLZhVCHSqJ/W2yjCeGI+7wCzEdFShxG7ps8jAZ57ZYuFe6IIfPRkKL+Jk0g+grxfHSeu6bXP
rL5AflD54BhTF41uF2AliwklfhtO4nkF0XOTjBLEwAEkaS/R9p4r/9ucqO42LEFLAcAC3nbR6oce
tchucYoeew+ZJeftpkb+G8rlOcMQgF3VthOgvidvBnrEbMVx+qwC935JvUlXmwTpAXu+QH4gWkIu
WGj13gsLd/As4g0a3o5A4Uxn5tyYxMW+DTDnKQeQddEWw3s9HIJjD/HGTTcWIDc2BIkMnaxlhrkK
xnvrhO19U7R4AVfKe6GFc3dt50EF6YkmzhoG0DKQ2m7OYVk1e1xq9y0EQAXZAhFcNnXTASGGVRPU
WiX0cZT+Sz1xwHZNvOxZU5Ivokn8E0i6WDAQn1PgDeN725F73mnF3ZStBoMOygB/FrGOMoqYHUw1
OqUPSVsk1wg3rFCBq644dQbQPxjdyZdWgZ8bAwO/NxiQ39cRwMBFPAZv81QO2JkmK0p304F/hD/U
PVW8R8s9bofhpo+G8pZh8b0ELgipKp5TPcDXSaNTSDKSZxRCkLyO/SLBxnXsBnXP+pmgdNrSNcR+
Y+q9ddMkkb7CKEefIlu56yUO1VFWuLQiWCc0nyk9imbGDGhKSI5lXGCrIeMHg53tJ4GeeMpAWc+A
auepTcbhhGye6LqlCb/TswRzmtKCjSnEK0UezzP0Co0f223iKe8w6zGKs96iaXJWsvTbuBdooYOw
uEEaiZcX4QTJSi/9fe1RjAWsEId1BH8GdAJzzQWyJOp5qjFD6uLi0AOZeBkL3p3qusGWsIztrtHY
sKdJuIIfXwKdDKS8eOGrs6dw8fknjPmibzUZHVYo3T5gjlzdLXUXXVvgVdNCmOW645X37FqMr9la
MVS32neHogDjbyFDdakxFDuTdwo/SgUoIFsMo7BFR49lAcCSNt3Bx/t+P7COpcU6P2E+NW/rGAZw
NdtvAJ470AR7AJ7Hoj74hHWHtavh9Mf+9rJbAK/1RkxurV+pmzJI0GjRq3jRXeDdDN/zE0Z80fix
FMobcX8XVaizrgN2bwwauKVlL/mNAoSmT43nk5SNCll0HbqBXYLdUosBHgbpJHmCFEGlfakgOvLh
5M6hn8IjF0JmcFbz7BfTNvtlqsLLAg0NKG1AJwnhgsqjCkMgWkXkPlgCeFoLWBM73Lw0R4ntgQSI
oUaT0onWM/DZY7yP7NzsLFYCmcdkAjXTwwKDyVI42c9EYMFJsRnC+DCKhgVE1UBVeGXM5UuQ1MO2
A7IASibr2MHSYoaUBbBRjF+S9QD9FsFqpkaaVjJQacFM+8gaj4GMSYd8TVpyWct5bXOgCdQ9XWXM
UumZ8BqbqyGzqBq2RdXSR9dxbDr7qlqjNFZosmZzMxNMAuvqEmGFzQ2Hwei1ISK6baugfSsCKABS
bGGHr3pm8RY9OTQN8eaN8n5GvzK0LaQIi+bNsPnLSOFPEdlfe8TvsqK+d4gxwodwLQqhUPu/2vQe
H63FyArdaOf5ORuHYANpBOtSXjXtlUwWftcPM/ImxRRtq7huIQxaEcI8ddeYyecuNDLFvgCQYud2
wnn1LuCA22TnV/I1VRLuRuKZ+8Wb4wNGUe6woFVpgACcyrfC1PZaIoUeAC4Q6mtfZqzj/IJN/R5d
7dd4glDAc8u4cRq3o2tjubNlIA6jgmjq5yeCkh/VczgTGH4EBGI86PAYQq3P6ta/qOfKwXdzX2HY
p3oPf1hUucsmLptjgugcQKTpujyjpm43IZX6UtFx+twYVe2M9NYX2nFQRxQ515foCCPRBnDp22bo
+l3VOnEsVlAoW9Da0TWJVhzOxxf4HGvRf+NoiN2XdADpmLYLUtlZjaqSxnTZTRBToayk5xXs3Gb/
xBEkSLM5gNm1Afb9qW37ddc0PMmKUDRviUJOBCQ+7GoJaAziAZDwm0bFCB4B1OuyatiwmWbKNoCO
YGcO6hkYeFa+4JEntwSN4mMY+mgYOUdiwLMSF76MaPpceHYZrgIVC/Q4p2D9Yw3FeOxKMxyrwjWf
QhtVfrYUZ4ha78b5k+Y8OXS1TB5aF6odQrqi7TSKHu/CGY2xAYqWCzgG292IFtZWUgG5FkRcmC6v
dXnPxf+i7jyWI0eaNftEuAYttlApqFUVWRtYCRa01nj6OeDt+YcEc5jTdzeLtra27i5PABEeHi7O
Nw/fdcWg3k6exCVPol6LIb0yrgi3pnIpa/WV3zDi6avWkr2S1a2uWiUzPRqr8ZqcRZprmGPxixwq
NPUpWi6oJxOnGKlmXGTQB23EpgaaYxp1pyij4keknHnqQt83iNQcaKQEeQpy4dAlg3LArfTXuTYL
D8S0XGXromieigBksdQMnadOrUBCfEEiSQcEKkJQt1uM3DXLRIIOMn7x0pllt+MmOvjSIjavcDiH
57KupF2IUARFBkX2Z6HMD3HXBvuuUTuvV6bsASc0X+i1FMESySgmmMmexP50n0+NfNsrMP0tPQ7o
RZCfR6QOHGp6yPDlSh5dIl9hOqEYwxLKK+thbKv8MqFZxAkQPd8hGqpfN3pq7SO9tA4daejZRu1r
dlpeyBFUXHU/I7rhtsh4Hej7A++JRHUA+F3MD6oUS04vNJmLBOSAlolO5ioyJioLJmz6H8HQDXdN
yPLzrGqu9mJkSH90rpN2iqO71NtgShz6mkZPK0TzQmqlYSB73mdomoQziHFTNmPQpfRmMXqVQ4Xv
432VyO03/tcGLnah/qiWWdmVuYQaFikk+dIQ8/wJJ3tr5UXgZzONFek8xxdpFQfHehDw7qnZ3MhC
jgY62mOSU3ekEVJ6vX5A2Uo6TyGt+hzJRvCtqoFsL2pj3gLNV39FKa7KGugJ+trlbCZ/V4+jUoS1
VPK3cPckc1ODVCBs1LR1wgmTbLoIvHKnwve3RV92Y/+c8O5mQuuztbWT/J1/I+WmxLGINemBy82u
8IND+zI5so+YnRudcacfRwH+MSbTXqaYlkaVdfNoI1EhOZFS9ug5J5nSTxzHdN81d2SkIwqKZudG
S9IczrzRzz6cN4pBVVEMyZS3c7wIU7WJhJSd1/m9BwKXN0ufiG26rSs5oVPeRJOT/6uph38e9Z3N
zbmR90mUkHKVPU1EQwNom0BdkiH0ltQX4q9nFs2pJ1xruhTwRdGk+v/xK8YKN/9SBZ1bN81hQhIt
1tIzD3RypUgmQGhV17W1iv/RhpSj+SF12Gi90QPy7lNqDHz6u3eZVzzp92c+2jqq8KFIzTZ4b07+
aK7KE0kwVnOjI/nS47IXPKpCRyQMXAKxo/D4tb1P9ffVnKXq5tqQKlrb6ZtALsrKinMq/wNCkIUj
GvNPUGRPjV7tv7Z08lv9H0vbkSJa1Vpd1TIZVbnqUi1iFDq671+b+NTGwMPIb3+ZmqrQM/Xx3Unt
gmQl2BDPahIyAVqo/KDuteYqymfE8nbaIHZ+KgTIUbSy4XxtfPUY2w8HYUfUZEUSaaJYn/+dR6nq
UUHHi5UvxfotTZ0up4xthPOfr82c+mDvzWwcV5OGFBwLNvWozheCsQaTwc1gin4LUfdrU6e+mA5j
XzdgHunGlsO89B3TZZkheQE6hlr7muvnpknXxbx5Z6osa6phGroqKdtxpiaJM2oIquQlh8FFDpb2
mJ3lQN70c7+P/X9HfHhzTqqMFyZikSRT3MJG+GWo+cSB5DVA72vhNZ4eSIXaX7+1E+vgg5H1A75b
B6QjDBnJQMmjjcKuevoAe1q3jcevrZxySx/MbBytlOjtPGeYEY/DoYHj7yL44dQHyYu88OHcBOxm
Ou/zq9t42jaJ5FajdXX9UofiIXJ/5wcuPrtz+GHphP+jfVyi9Urh2DK347/k9yuBNieR59J8WgpC
j/heulv+yu68Hwqyok7/77/Ye5P6ZthxkAnJcsJ8r6bd0qEEMTmNISIyMKBd8O8/G8JyzE3pEucy
IgofV0dFuc1QC2iorSf5hk8ehnKl7s4+HxJhBOaP/gcWP8RVmwOlC6elkmlL9egiUh7ko+rFnunG
tMQSWaVn99iplfLB3uYJqVwHC30+MuU4i8ERyN/6T1qQ6B7qSDoyikVaK6Pt9bZN8uViJEX8JLXa
cs61nHBemixzbjP9pcLB3zz2IEvG3LWt6HVugdI0+Rsyog4jFof5QAGOwtn35NyrPhHn4f0pyBCP
YNfYhAox9ZC2yAbWrmYLl+pucpHlQIFknzrFX/IDSLH61U47gMKYbr9eWCeOvg+mN4+7GOSCyqoX
PSX6WdWoORemHwBRyOfdkoONHHrq5cOZCPPU8yoizZPkB2jiWzsr37u6qolofGwKRoTmkMR719xK
yFZReOTbM1dX9+e4bye9A+R/9Bm5IXDKbtzQ0nY0IdQMJak7mujz0G5fI1f/M6Cp4+ZupzPzctY9
nFpJ9IohSqTQufmJVWPOZk85PsJmIDFGZLb5z7APqzOj1ietGGsIJsqazt8/vsuY23+uj+g5Z1Fy
J+Xa3Tp78/UaOXEyMS32HxNvO/fdyQQJeEgNdIS9DFkYRGQp+9jheK7P8tSDaEj60IYLp4qG248P
UsghmcSWfoPOHT3pMvUiX/3T+5IjHOV96NZ74wxr6eSiILC0RIk+XQXCxsbixHphwkAiZDZsCrjQ
fG+WPd1MOFV5vGUkxP36Ra6rbBO26EzAEy2TvRP1rSQ55JYi6eNsQlYbmvasOjRFOV39UHR05CR/
m27YfW3wxEYzWHlrbxOhuraNk4KMkYGMoSRvTDo6hEgjTqidDop4G5flIx0P3/+9PQ5gTaIz36CX
ev0971ZKQMNOrUTx7IV11N5bkVJ4uTWCQmROkWE/Y3aESk69r42eCmloVJRZo+hesEw3PizqjEkX
YOB70aE5aJdoNjowiZzgudtBrz7jrE+80g/GNotGoqkzsAyMiY36G44IWtmZNNsDQtrEXXdRH/z5
+vFO7D6T5MbaTG4qnPybuFBf6qxq65o7ZFbftKq+m7VlX2vJGT9y6rnoguc+h5NcbX38dEup6YnF
jKBHpWyHFENto893OQrThd5pL8xbSP/eq1ginSGaSDM3O3BjcEh7a5GqYERXjeHEfPGTHuaN2JGm
/foFbmBhbzHoB0sbFylqYVMyDTkSO80etRlfFPYwbOnUcegl89pfsY82zhmj66Lb7PX3RrfBISr0
DKlRGvUad/YkN/YYPWOO11X9ZmdpjnbGtazP8JW5zZGaaGk80RMxesryEEjfh9LRhPFarie3zx5z
tARRp/z6Cd+EPb4yudl2QchUHhOkVMxw2AwGewTdtR0egfZqXnKTvNB4QA5CpeTiigdjR9jvUJtw
yr+paKPe5k/D4dzuPOXTP7z2zfbMI+pzyFCP+PQ169Lys1CAdxCW9gsv9PUzu+bE5vxgTt3umswA
14I5IbyXdJROqDqg/HvGw52zsv77d251rvUkNlJhpKiU7NUWl5N24L/OmTnlSC3CMVGWRVFlAH+z
JecqqDqGqf73yyMz/dRcoDB7yP0AEvMZT3ryqd5Z22xLBHqHQqAFwGt0b6QiMADKZYT6zEY8kfd4
/0zWJqxYEoFwcH2mMtMvTYKX/rCMBxz3uYvDyQ3PWJBECGMwhbfZDuZQxfDZWArrDS1ypH2hHiwH
qbn98KQN+3Nv7/THemdvs9IVU4xhf7+t9PW+0CKXase7wRF2yD+r9ln69/rnfdru7+xtlnrbIX86
j7zI6TeKo65KVfVVd5lo8NFEo6WKjpIzHubz9BOREhna/7zSzbrnuIp1qcHk4Ee3+rf2itkOWkAO
qSfcG97Co/Jy76pof46O9hZsfvWwm0O3ixkzTtdVM/mSj4ibK3u5F922Ni2AkPHMg+FEP/vL/gHd
+LF1zj35ya3x7sE3cZQ1GCW1F8w3vfoYxNlFET8gATjYX7vw9ZN99ZSb/U53ZwY5gSUUJO0xaK4k
Q9h/beFNU+QrE5tN3hgtRcL1RepXsxPuCzf0mv0U+2u2jumRI03g+/HCoq9sdy5rt/76rWmJ4TmF
TKRItL15iajUj7GFoJ1Hc/tyzEqJxge6+yrd/JUtiTv3izNLws8zD3zq0723unmnScq0rjVhlZvm
NaNTjrIP7wRn/G3aipOjBIuU3llfcMrJvTe6ecthOJkMR/AhSSBIPo086S7X3Mg1HGiCqJR4D8WP
YvSSp3MpsDOGt8l5GaFJmjzWhQoRq9eivTZdmaXgymVw9/WLfZPp+uJzapsIR89Roq3Xz9m5km9+
k2yoFQwg1akrkJi9wPkBT96h+8OVvnQbbqoox15XlNTdJXrV17DrEH83zhwvp7bQuzevbbw+nfpl
LXW8eQHQbT0EzPEEZ0yciMwtljHAFVKbXFY3Dy5KQkBTJCZ6cT8lF6Ll6Y2+z9u7Lkl2X7/kk9v1
va3N49Cq3itCjC0OsWfRK9wWAKDp1m75mB+Yr3KKdKeafnEXu8nruWV8auvImkWCRiXVzoX1Y5hT
530YUe+bvIoREAaI3DCPdw38ma8f8tQne29ms1mY9Atz2cRMAOpltiuoxc7QqMyK/w/sMKZqcQ82
gbFszhAjmxESVKvJs6TXOAWD3J8JPk+ej7Tv/cfCxsOFnZDTnoYF82l29GPhR34wHqvv0vVc4F8n
j45HL+KeI9hLf2ZVfn6Lmki9ytThdclgtzZncz1P3aJAZvPkYpeWobvMmfv1+5M+O5ePJjYvsFxo
zB1kTPROcCX5Cpeo8AjL0xt9bvd254gX1tma++dFiFGKS3Rxsa+J4z4uwqhidqBTVYySbRW6Q2/Q
uT78+9STJpFJJidDspl4e/PlCs3SgXeQtdMe9CPitW73HRypLdI8th4Tfr8XAvnMejwRMX40utlf
9JdIsdiW5HpvJN/yhwvLqd3epa3XSV3tTGL5xK0bxBslOsRIJRb/Vm1Mj7pp1vJUJIRq6BX9Lo/7
tdZEq48v4S71h9QP7v8JnP5h3t3+93mwoett/vH/TtL7/5pywPT5u+2zMv0+UPdeXvPX4j2j7+2/
/4dxoP4XmDvmbE3QVJpEKuk/jAPpv5htp7BkQcSgc2+F3f3DOFiL4P8wDST5v+h3FQ2yliKuDH3U
f4M02DoOiHprDp5ftDIVTGNzb+mMGD6MpU8O/TN3NCINt/QEQaX0g/3oLp4m77pdu3/3Lv5ZFe8b
NLebGptkB3VShGuBBVzAx00NQ0GW4naYnJJ5qj75VqsMZv762sabKub7AIVbnwTdjIK3TkMC2/uj
kVDupnaZqsFhlDwWTbcqtRoYiQhUxG3lWe0eYhM+jC/XvGIfAjzFUXTc24JQhW6R51oW0YwL5IjZ
OTpIB31vJKmJRpXQqdq+yY1G8WQYSz+Y5spVJsLKXksOKTowy4thTKZpj3WbwREi7dQze9ZaNbVI
I4pln9bhYDnzvJ/cM3UqilaWQpGM3iR92wJCs/jUzYUxOKNj7prn1mseFbZ47KiWXbu0i7udU+3O
XY22hwLXawP/LMmsZZmc/Wb5MCA0FfmkMxmidTpINagXdmrV4NXkqDcORpCUy790nDLBl7luH4O6
BGt329RqzEOyKIms29nl6Mle5nf7wE+g68Oec8Qzp/pmf3wytvHScQxrryoxZgJBKKDrDOfO1XW1
v1uoWOBWTZRHLUzWLd7jx4VKZ2gVjQkIyNarDrqTueF8bImcy52ACv2TtFN9eZ89lQznnQswNxtx
NY1N9v7abSPBGvxoGhYWW5VVTesuvYJyuVcUkRkh1f96L54yQzcNTaw8qPVpv2e6AbApDYGuzYc6
eh4t6gHT3dc2ttHX27O8N7L5UOMi0X5bYiS61EK3i9zJhS3oNsKFzjkn/ZXt4JfyNwq52p7LT2yL
5Z9sbz6hxag2sSW2U7GBnBm2GiAOhHvqGEUcqYBfMe4IbB/jUjjmU/tw5tHXpNm7FcR75UMRudCQ
IIqGuhXwzUKR5ubM6B11N1wqtJpNR9nvdqF/7n65vsOtIZbL2v24Ilk/rRe1SWqm6HqHvu1uuC4t
wwu0h3q+TsDHT1ymv36wzbp5ey4KV9TMMIYbX//9u0SraqWhBpKOPnwOiwIgBWA3uxo7M96N6488
fG3uhAs1ICHwfGAEqN9uw8BYD5VhYnbAUW6Gy+lgfV8T5hlVguJi4uoeOtVd9XSWkC9/fqkWxWKR
XhLCT8YWPj6lZcw54yV55zDdtBNJbAWHYr9G1MsT1zrnzDOuS/HjJzRVY410gSnxDfVNFN8pUttz
42uc5HKgFJJ7Gjk0N3At6qzWjkqrXTnhTXK0MH3O0218Kd/zo+3NkxZBp6SqhO3l97o5tX38oz4u
e8vrPDZLd1/DUzsrLvj5hMKoSdCrcjdb++A+vt4GyZsm6WDTVG52YBjfAZVBy058p7vLsasdhWt0
5J17zyfCj49mN+9ZiTIRPipmwec2h/BnfD17zaWwH9z8WndqZ7jILnSbUjDoHc2ODzIFkbUgo7yk
/rl468TC/vhjNi9eZyi2TAZ+zOSX14Kde6HX4SYgR9CPWvrREebm2Raiz86Cti+O6LWFhqDk07pO
y4zW5WmFAjF84lWMYTzBGaxKm3t+LjAiHQ5yZU9js8gHpaXN5+XrtX5iufHRLY0rMTX3T8dO1KdR
2PQgbiP9t6p+187qg5xYWh8MbI4cox+ZfJMxMDrpT4VEX3yXPtXEj66K0xDd7q76MX9Xzl3lPrtF
84PZzWlTZT2k1xmz6q56TBkMM21dsAt4Ok75yEinq0FeMm3j5VwT2pnnVTfFG/pmLCJ3DE/NlVF3
NEk8q+qTloXnHMXnA40nJJi11kYdut83e5bcqcCQNYbEo+Lnx3RnXLWHxEZo/Ex099ZLvHGHWKKM
b3AnIb+wuSVACw8aRtR4l3eApGiuZ9xvAlBLrPWgu5OzdtiDeZyemJVuj+p1e0aCbRP8rS6R+Jnr
HO6YQ/ytgPruiKuB6lgt3VeOGreHsuxscagdgC37kclS5Wyy7U0Ue/O8jMWtKVK8IT1um09YcwDp
VYEnmLvKDRbZbRQNpYaXImR+sL8NFN0Op8CpBeYfGazVhqc6eqlEZsaF+69356eMBJE7m5OBybVr
kx+1CT6XJNIYlWWmRb9bk+Tj07Sv9umuxSmFTvibrPXZs+CTRzB1giTWE+cf3dBbwbUuj5uqqJkI
Sg5s153qrLke9da6Su7XYyB2pXN7dWtRppWCd00CCZAdEw4bz5sy8E1fvsV4ffZ30lRfiX8ERnk1
QHTqxXrH7Mq+VyNfS/rHSemZeld2Vav5QZKf+yVbd/z2S+iVgaRPuEgD0sdzMIlUCB61mDtBY93V
I+oKs2qXmcJf82WYGUBanhKIWwuR1qK2HjU3T47qgx62bpoz266LDribnciYy9cr4dQ7optb4arO
vCJdNR9/WaSVawZYy51yYfRUwncuhf+1iW3Usz78exPrT3i3zXTGPXNBwUSVmNxMVyrDrdVNLtgK
e9BDB+1KZ2jO9jluHebW7MaPyUrfLzi53Okz1wLY44iv+US4FZMOBhwCCF3YaU7q67QpnImdP535
q216h7jgWSSfoCZ+fOQcOJVRqeBP8kaxhcTyylK6k4OSqcVno1onzirHaMhPT6VniaOv9I0rG4vd
z8se3q+jRca5n3RqCb7/SZuDK0iZmg1klqD1kP9Vj4qr/Hqcr6e96raX0rfmunyk/vj/UpDbnpjk
diXmSAC+rZGItt33bMvQjBh5dDS7Nh2L3Mih3wneQFvv1RoCsfX9uz9fL7kTH4CLC+2FxEDc7T91
+2mgZEByWzXZcuFZ/pYwySKgX3GVUG3ViLS17NtkOdY3cX/uWv95tdPWSNc9t4o1mbjVzFj6sgwD
US8JELpDi3gNU6X+eTOfMth0SL+3Y2wOk6IrFIQnsEPFxhXsyKl3kR/ujF3txzfn6sefeonerJH1
YUyY8UJ5q1qa1XWgD2YANeMQX2t+fGS+0hb4fmshTDh/U1p//fujcrWHP6JUTezI3zehAUz3Mp0M
vSIIaQ5w9fe9P7oh1YBzRctt6oIR/I+W1hviO+8UK4VQRJZWcSzJHEnKRUT3a8alLHaMXeHNe9lO
jud7J08tEzYEXb5cA0Vx63fl2pgAkEir2f8enez9+sBI7+HMRvjs3/nz39nZOF8zs0YOepna79F6
Du8jBwTzEVaLa+S8z4pj99zt61OYQ72IRAgDDCsmFn2bzbebO8Vc2gneY3Kpv/XvJ88JBfjVKAoH
a4FlPD+i8cnbr0YpCrNU3lpDN97eBG1EExdG1V24zz1GBjhhm4Y9ATjVFxHcunmLMYarc1nYE89L
+IqzX7unGUrZPm8+SzNALCHE1xjP0mVBbY6D/lK96d3ZTS6QariQznzWt1Dxw/4gW/ne5mbValPS
NlmDzdbTnuPr+Kf6Q76Sd8oz05WucN2Q9L5/a/SznPQ58s51QH3y6bIB3mG9Jqi6rDK78HHT6NIC
Qa0FVhEKwlOq9xfSrP5W0/5cbXBdKh8fEzsyyRmS2xKz5hs7Q9JbcpGs2iH0VY7X7S7d6Tftobsa
zzaRvf1Zn2wpNPut0Tn1n82yNZKwa4Ebm/bg695yQ6Jtcrtb6Fz59RqpIjBS7MtL7RhdJ/ftI4BS
T/YbZ+3Hz87kiU6+XbrmcLMcYjTtfHy7BMmZWqGDYAdIGeTjnar+Xc51/J+zsfELuRibpjBgw4Kh
JIGezZ7yc7nRT75nXSXvnmPz9bqgSLJqtRGrhT32tdtY//pWQaKQHIOmUp9G3oCy1sd3BUeuygJy
UCTws1z0gt1/xxY0T9hpehm1vujSFXO+ufbUynxvdxPRx8jIjC1hgI2WVbiX9oIjHnpAj283mbMu
hrf2cSeQ5WY2m5SORPaX6t12Tgh8MbwuLV25HfLyuyTVjxudKyWGmnJfRfem1VxEs7mb1WA45EO2
N2Lhoo+1h3JR7qHYca+wSt0p1Dy20R+6VgfpV5enR3Occ8ccwIKMiXwHn7kwQvqH4gYfrXYXljaC
/VglS4YguZHGwJ97zRlq0e17WMRJfZe38Y8MIp0XwahxI9O6VtrgZVbK0UVmYa/DiYqtmYqAPt8a
4hx6QQXxASYyvlEoXoMWyq0aGE+1WdEpWjCuqBXFvRmj/qDK7V2BQtIValEPdSxo6JlYqCf4emhk
18KkRt1Ni7bM7Fd9CQ26JMWPOpCuyx4KEBq3yw7W4DxbqC4hh+qliyn78hyPAy9jCjkfkIQCNGGa
wSXolOiXZRbKAyI7nTdOk+UNcMCPmV6UR1ldEk8XC2E/zrrhSqR3naAUg70yi8PvpGila0Gt25u4
H8YbYeV26wFsVztLc+1VQfGrt+V51nQbr256ei8ChVdn/cZIv0m92N+nHWIag9lV96kmTq4+i7FT
FZeVrthJkyAO1SFzpSdK8BDpaXYdGN0yOdkw6pdWADeHKDAHN/sN3Q7+R6msi+8AksXfKM7Cqoaw
rfbPQdRa0xFdi7QDWqnF4cKe7ErBNHABSaNBum31EMmrRcil5k9Mj3XcA06tay1yliwfaqAkZR6h
3wG/K050v8/kcrjKp1yrLq2oTpWHoo+C7Ee9lCrvti2t6NYEbTLYVjmVhMElJF6SzMrgtm3a6sc8
zU3SsosQr0pUBswjJ+i1uvwRWmhUeHUnxdVLuNQNFyIUBphANAQQYIvUxP0hQLOuod2H6AaFklAT
2+7bMmooTDVgNXM70uelf2wCTcwTN+wCVc1gGsKFny7GoM4FsJb6KI6X/VBrIGT0QisdNFK14RXW
UyDZchZFgg1yokBDqK6yRdrBpdXD74Ay58wva9h016BYILrYpbZwdXZIfgRydTRrTa/+ylB0gbF2
Uw6oeJfD0WzdIKzy0G8UuUb6yKUHZZ513s4sJeq80KRnlIsImAoqWTX8FaCy14w/G1Kn30qoixmL
KxVVFD0JY5Dr9Y4kTmcNbsH4SJZ/y+oyhZcyKHor/BrjrERGZ1xf4T7RzSb+S0O2KVAfazOL3Bok
Lt0TBrN5jSw5uZhmQN6Hssua/KoG5g5ZVdUbZd8LaHrY+swuo1mzzrPkVoYAWVGrD4bhW6k0+W/Z
RDDGUZVeLW1Z7JtnbVim8Zsmofv7yFIg/yL0S03fXGTFky+kdSi7gZJrgZtmCepVGbI5D7CfKohY
WQAyd2CKCK8TmsaRkT4ToZ0Wdo9WEDzWpunOnfSzHUT5vpOEZtewxC6rxSyOldJUbsi6c2gGl5wm
7L8bCehhCfkYt0tqsCEG2i3wYVunqki/CYLe3rWtARSi7a6jmYn2Bm6401Q9ModSXjsc0JVb90r0
Ols5sSVnNuwxC+JZ2i7HiYDUNvSGrBn72qGRTrtSlwZi0zDKdt6pll90ZgYZRg4Un234OEPrv+Br
A9sZuuQS8oZmjwCRnRKxiH3UJC1YWtVy+WzUhdN2cgIjvUhEADNUNuMATHI6pfjeWLccQ2aSDESw
/CsHXgdgSmJML4pS4MpIgx27RtXgZQY1GuZMdSbILTgF9QI7jwHOlnIToHGGtsQOsorioESkXsAm
LkDwcE9Wa6YQ6NFo4B4ax0DS/RA8oKQ0rVPkw7GMBsENU/VbLcRXSqscBUtDMgZUeTsMrAWDXa07
4fzb0HpvVnUnrYY/SqL4AAdp+ohRMisPmiHvgJ14dTUcjVJzM04SMJZSUnGgxT8mWN8QrOSHPOh3
k1I5aFDuAAu5TVgishGIjH3IF7mY6pcxM1nOUiL5MMIhbriZhsuj0cEL7fPmextUlErDiSIf8Khw
KmsnkZJDPsN+tdSHtgWtFrYG+NOKHpx5zIRDuSzk4IZfS9EDbZvtGLhhMhmP5GgcIPn7YY4PJuQq
F8fJPXGSH7vyZ2BIjgxWmtd70bGFWg0YiFqET2VjHgfz1YDX54T9ENumUd/pw4xYgqXTWRfA75pG
ZoXMiNlbUhqD36Op/CMVjFcw0707IPxz2RXAqwJI3E4Vx9cQpVN7ra3ZyM/lsHcBNyYDtMy0RRi2
65VDPWe8h7h0yibrHX3UYaAZvXARlQB04rZgyDh/VLJ+h/cfd1rRZB6B4MPcmx70NF/sxviWvvFk
F6sIAIph9pArEDDrKGEkukifhbbUPJwFVsaluO1URbiY9ci6WpTIcsZ2yndoK8MbruCxBZp5nyj6
MzdVhMjkHK04fdfpy51RFztjqW6VQXpNdFYnkgWc5EUl2iRNA1rUs6es7Kneo/sUNd0vowBUC6EE
LM5Q3xb1eB2Xw+++FUVP19sO8nNuOUksvWg1lUWjfBRCXK7RmgetFLmA0vSkTC+SVjyWnYncZ8Gn
FvL6Xu8QNS2t+1aT72Chwd0G5C4u+sDhJ8ju0kY9iiLqY9NHFkywPHVi6nrOIicgflWkzUPwKOs8
sGDPhWzcaeI82+JSgN62AocB8taF85/dpyU53qTLUt8SogQAeDTwQcO/ddpGbqmmmWdKuWCXdQgy
ry2VXQqCJUATicivumeHPpgV4lZxkzqtoDtGz7msC/nVoI6y00Tho5REvyDKEaSIO6JJCJCQiNXE
3MPi27dpfoXAxlEgyHHGXEkBZJUKUCX9N8ptT1JbQyktQsnRJo3EUi+hdtBagMURgt3roXDZRNMT
IQTtFTnvV5fBMitTW98qSXLMTe1xLoIdnEmCJWRO6jC8RTzgR9wNv7s+82ZzwftNh6yWL/oEbUer
dfgTvFJtfy4EaJpVEisoTlsMf7s6PoyRSo0kQtWjGNijjXW7tOFFP0yhLRjhb0mgt7fiErzI8VOS
ir/7Dh8gRMjS6vpNkSl3lVq9FLN01VXpxSQ2N03G5sh0kkmGWDs5xK9BHh+Wtn8MTOFGqbJbQ0++
Bcn8vWnwcElnRu4Q6j8mvYHsXRHt61bgcyi+KJm4y0qC20kXUSiTCISSonSaElhkWmdAooWrqRIP
DeSvOon2AXg6JACphM8xCPAl3SOJ216WoYqP6EPxUJtxi0qQ9NIrxrNeGJ2rTct1lA2vWZ/eBghD
2F01Pod0mdmmCgey4ajz0zm/Zab+slzqW1NVLoqi/MlkAOltcPmXyWI9dxF1bcQgUW+k41SoAhe6
ylPczLediLtrjZkyPKogVogDmkR4VpOqL3tUTUiHyciXwEvt/ApKNJp9ykuSzAWBe3grCsIVtPfc
rq2i8flZ+Y7cYXaTRyOXlBZ6uggu1UeKBxJeXYBcRO3Fy/UMoGD1iCdB36AYK5eJfSm3CSzHwLHk
ColNuZiTfRkU+k4YuvA6ixSKHyx6t0NCAWqcgE0p5kahVd9RTkSQVBR0F7lIUui63Ra/8ihD3HFe
bzqxerTm5mlGukNLhktg9d9SAUFZ5GYFbywZCOlC7VcwcrUgufQnKroBnrYy77u2pBlM1v0RxT9b
1tJjFFnVSz9SvqOBxbJhuoG9G2MHND+KMfBsnyrUAtwEWrgjl1PlFhpC7FFXo5cixGiIzOVeKKVi
zyj6b1MaDmInP0198sC43Hw5Mf8O9zL4ruXGyzTRSz4I35HjhaNfXOlhD5ERpR0wl8rO1KVLWete
YyNxiPomdCzDn9liIiSQj6FXrYUkBbY0KsKwA+b2h9oVqpuVQmdzy+GQtJrYFZWCIf8w4xJQhge1
zf72JkT+tqr+ot8DZR7ByZoZaLuKlHsQf8/AoLWdmtSenCU3RgXeT2uM3NFKcqPAio+jVfklIli7
IG4DJ56ll6rV24tWlGp3KawfyYIeDf1pN2Zay34ooAypq8WVMS53y4Baill3l0li/Kn14tLopCcr
G24SIzgggnjR5N2rklEiCrtSBGta3QRDsAdD6ilKfNs1ylHpjF/WqN+I0P7tSsnuZxlVgbANkkNU
oeli51bdxY7FndaOm2FkSD2pnsN4/iHQLOJZxnAUpiy0RUH6ibCheGj7bo9bVcCxZrMfSk3vxOm0
D5vuYlwY7LWih0wO7pU22mlZEbmhmj5oHGasevXaEtprAcULTwLUfydEtAcMmvDST+QhhThbdu0k
Kei1Nvmx0wvS9zEtTwPORC3Kq3qaaWrI49YO5XyXZeGeKfvDGhWgNJEiZ2zpf6IapaecexHqMgwb
06r8s47n1hWHUfGWHt50msa9NyEsiaSuxvqcpydhyEX0LfX7jOrITVtQ6O4Wg8Ooqg7gm3/Wtfpz
DDR31oynfkiv5FYGnDxMIxz5JXblWXOkajkQUh5mTb3I6uYpkVbipdg+ZjFo2Ynh3EOs0NMiI86j
/S/SzmvXcSNY109EgDncMkhaOUyeG2Iic858+v1xfLC9RPGItrcBAwbGdqmbHaqr/hCKSEDque6W
antoMpSsI9P6iJEtp/xgqf0BGG/tGSWYL3xHBLeIh/6Dro6a20coD9P1Fod3UdRojyNutE+BOcp3
jZrjudNJZF1KhckiLoEYdNfq9Kmb4+SUxJH1Y3GJeoen6rg4i2fNgftCOMgZapZx80NTx96Vc9ly
cs3/EGnghTO8dvMOj4SQV4cvTAOSvjDvVV34ltTWrZRFimtICEzmw4OvdNjiNi07z5cfs675jeqj
l0ZoWf/RiW8Bw4qNY+WxiAtO/SJm+U0HeHQM6vnOytr34lzdxmgXRi3LOQ1rtzekjxSwXpWCl3v1
y5AnnMA5PDk7lnxRUu76FMNqcq0s0lxB1HHTwSEClER1j0uCPRFxyg7BBPGsfsIY5F1pWqCob4dW
tgdRddRJIN027Ma60XVvNKDCyR9bhfxU5MVbMBSKS4XT6clIU9T4JWGC7RYWsLBAvMPg9YskscTw
pMH0pZZOc4eleFK5vdSRcuNCMYPOLjrdk8cJh8sJMWgfRy58IIPiNZ/r26oInN4ExkEHXuoey6F+
xl7NFeWfvYYShgQEDnVUuStfVPzJ8tsOdRXcS7wm/x2Wt6WOmqji34dxdUI/40FLwTSJgttn0V2j
Bd/qWjiOXJCZ9rEdpVeptRaHKNFB3s24p0CHUUo5WbNrJLJ0l6OK5XT9Iroeib4ntxL+mikMYR/8
wMfJKgW0UqPipsGWBYcIgf8snj6ao/FM7/apNKmSoc5wx+0cvYduhNu4imb8KKqVi88HjWVZf0VN
/aXDQ8Kus/7ZNDCCDVSRSfI/Rnk62zlUmmypOPQI+I5N27wXSeWPMNu+W6F6V4Xc84KqfZYy/9WX
J8/oUQwgZyKlT1+6yeTQjrFYUYrYuMvTqX2oOqREpK740lXdXdgbJ3XhANZme4IAAXIaoVpM0fL3
QW3kmB9WGim13Dq1UpyipjnyiHuuKsXxkXl3crGcPF8og4OQtp8n7LXAhkHIoQaN4x3PKl9RSTbx
lEDGdD74InVBzFPAJEny+xEzwOdRSMdHyid16/m+GEuLNRmWpH1jdrGdUDfTuDYmXBNK6Ru8s5JH
bvsqKVbr9q3LcWybPk9vkGmKNoE8NTyturF8bhDpYYqeGuuErbdTZTwGB/1xVGgKpNJ9KNI9Vx6l
qLrhTcL2OPVDCk3fcPs4wNEpHh/QvDll+OPZqjkcUS581nMO2G6Q3NHCOiTqXepht0NZ2TmCqSnu
e4YaYvGUsnfTeb5T8aUu8HlIkvxelKvboUDNPlWfE85PizQvE2NPlQtQ+LVkerFvcAANL4UW+u5Q
HpOuwbKt+DVhC972H7XpVxJ9zRTpQzA2TlK9ls1zkyU3jSZ+D2UAiUgbDMMEJCn80Ev1I1ciyiqK
rRsHQXivFx4etae0QJ0n/T00R8P6VenfaAbxLIm9fEQePj+lsemNsXWLQrhNhkVJOHSK4b7KNNsY
ixlbRAjd5YwlVi+AeVKeVRQPsHnPfxYDtezshq1edcNdOT6O6VcWtivFmge7k06a/GsarUc1tb62
4jFrczgO4wH7xoOEgTqa7viH8wcNzA+8bU/JhGa5cQSulzpxkd365djZmvnALnLl+nUONU+QM3Bz
Aq+5QyUtpjmNa7Uxjg7erP6Q5YPQVLdjKD5SywPzPHpUHPhf6rZWfauE+jtu866afjLK9B6CmZOy
vMWqwGMX2Dk/yBzJfsYId4JPmv9Db8F3oaPtNBKbKShwKLAsO09DRyAjQuyVInmc3MrClx4MlJm+
xwP6EPrdiyx1HrfNXd9Ux2nGv05ITlIcuBgAUSQR7VR7X/GvJMPPKoveRxTyoglAG7cWqK4jTsmz
Y4YJh9b94iWIPrliSiQI3L0JB6fUPeGq4VFPdCvzvu9fpYrX59Go7jClIdcXfgnG73xGRUF4yMub
3pydbA48K3sflAiFW/6xxaKZEj6HVcWV3Zo8RLI+n2+GiIqD36lOOfR2MxbvlKk9UGqyU1wtilx3
qDW5GLo/GgkZd6mhUSI4o29idpM+RBlZGfdJiQ5ZIosf4+7H4tulhLfNKFBnoibm04Q0Ik/i16fN
4MHR5Jsah7q2DmGI+UiGgfvwbCbcPeB/iuYur0cnFn6raXaM5puIu4CsihtLfg3JVPImPaq8HfUB
AXuLMviI7DYSdAnAEQt1hzG1G120C2RdMuSYUe11KFOdZh7FCf8bJejtSBLscc4gYqZo9xg+TylK
Rr7VPqZKcsPD1faTu7TUo8dMsLJnLTLqI3bYJllzn2IrMug3FY5zji6ag+AmnS7+VH163ScDU/Bn
qqZpcFT8n3IQf+fi09HFa+rge0/mgrQZykTXW/iXnR/UD0Qay8CJkCBeq5q1SodDTk4XLWiexRZS
RaHtALTWHeyFQoGtL/1kGmVQRdYsmKCdE/wEhqWJVo93lJltqbVxQbJV4DO3MHtQnQjcf4loXUdd
E+bLtBfKISaqXP30g19lEbnmUlBtxB3s0+YM0tWlWQ2hlT7aeY+QMlMRT5po2hjkSmxHBbXx//CN
gOOozB0QhDXScJblqgrCzmSffBJoKS0F6+sR1tref82WAVwFQBM6zeumcJoacdgUDdX4hx6Nk+FB
ff6BaNM9diLHnVALeOBNJ/wi1DKfbyAxvVFiQpqBbM6pap3QvP40UJZ0eFvfjB8iMrkv1wOusBsX
8VY93L4n89KEGgEDFIUFM/XqRvsUW+mdkBcv10P9YR6uxwbsFwCqCPoVWtT52BbF4yq3+FLxjegk
p8lRoUIg3XzI74OTAPAndOHA6z8XnUkFMJC3C6Vadd7/Gi286gVjAOHCWM1uMMkUscgS7AGAgX/b
OCmnIpYBh/pEsdTTHB4g6Jzv8RA2NwHLE5KLgsu3ugIVoPxjWVQ+SHbk30P+oWh2Vs2yiVYTK72h
gK3x6dSGUklcKGDaU32jnMyb4Ga6/wd4rY3pO4uz+oDA+lgvOnHgW8n2AtmK3cRE2YpSjic5ygfT
dwN3F9F5ERbalQ4VSjEAcMPXW2GJ6xw1W3FKNTswMWWRaFmeqiF9rkvV/IXJQvu9U55ruVB/prIV
P4qNXB+bxk8dAbUovxSmU10mohsV1K2ur+iLeUfQEAi3IaGGQbtifbjlElElo9NY0MFJObWnBW8o
78IaL/boEgaaosqlB1h+zfsM2h4vkrDS7AVjhX3ZoZ+yY95QFLT82+sj+iM2ebaUNBk6GZRIHYqp
DDL5fI8GgTygvYU4qf81+pZT7nyxbBV8o+BRlPLd6UvlWp7xEj3jzEY56wC84yX8tbtRVxAPJFIX
Vh+QEosto8KXPv8ZVEeRUyxL3a6hM0Z3lFIyJ3Kymz8qT//+0F1FW61rxagGvKOIRrrkoMDpFEfD
+1Hc4OZ2rE7XZ3iFBV5GZhko8SvIcTAya3UhhobEl8tjXoel8UErTIH6kHD0A/FjQ025EPvbZLJ2
1umyQVYflRoVJA+oB2Cs1ii50FK7vA4hPJSzOvHUC4djRAZ6UtqMbG4srB+hjDnZ9YFerlq+IBc/
Am4ieNz1rk1jIfFHRcDROYndGlDg3D8KvDBlQ9oZ3sXxypTS3zckiA068I/VHQZqnr5LaVJorL8F
8yetf7k+kjXe9883extgGeqbSznUG9y7WwIIJ7yYT8Ft4nQHY0Gw/4Pj7vK0Ox/N6rRLkfUccVIh
WP5em38LlpfjUbwzomUbX6yIN1O2AslXUa/iI0qQ/qAcZHz+DosoRgi8xmkd6IhCu49N3djTZ59p
tfIp0/cz8GaNsr+r3ooP3B1ObzjWMT3hZetdH+HWNuMEo/qqW6jDrI9mv2iGLPNDSonG8Bym6pMy
H7pQG+jfANOmtp2J6a/rITeXoSYtOl/Scs+vlqFQQRcCFa7Z/mC90PU4pRQnrofY3MhvQqwWIr5B
EGfQwrGDPoWGVge80+bxHUhjJG1b66hZ0fF6xDVb6a+1/ybkajlSZs2aPKd2tBh6FIFdPOaHDH2/
1qOmn3vYpx33/Gb+PzGh60og0OFzrC6hWShxARr+Wp3Y6nndkder4InvOsUJT5SFEh5Ebb5zYG1v
c54pfDpyQ3kN60+wOYt8qFs2g/Xo7DrBLQTNW9+GNXbagxFvD/JNtNWlg/JBZKoT0fyH6nF8t8gF
l57/jvavQ7nO7T7tvfnWSql/fco3EVfA5Q7oXpEuXekF0au+8LeXfOVOfx5v/kQ/GY8YVnm+Lbrp
beAm9vgDW3JkeeRTfbtvYnR50IFTJ69DKRkU8wWvQe47cjdwx3bg601wmLE2Hx4yS4+NmxE6hL5z
8a4pjwxfgWsOuxJwi4Qq9Hp/6q02DAK3/Eij7ibzxpM53ALpILPovUWFV3HGo3jCNjeMj5BnPbBt
O5vp8tg9/wmr/VvT/rJoHpDW/IAO7B8zbzkExfzQuItephnv6kRvLDNCLpIwhs6k8cY6v7vMuhwn
jl4KdrYaOtP8VC8w9fTdQiIZ5xtGXT3+a6Wbv+b6TdTVUsvCFsswFGdwyKM0SvXRxJc9Cr3r83l5
4oIZJ7PA7BBcrmmuogiT0pVdif7KIiTiqDLVQLHRd4Jc3iRLEE4EpL1FKgCra8uig5X3ekfCRsuk
1mUMeTEprj8lwecye81NdWeRXOZNZ/HWpZm0KZOiS2iCdTOgPN9uumPhP5XTt+tzt7kw3oxLWy2M
dGiirA+IE96rt6rTP2UvCzMMjuR7hWPdf9wlp+yNbPW56sZSQ1UnombLNX39wyzbyR1yL54fYeqV
PjaqEwdYCiLKvBd8L/bqShGMocdzmq/YyWZnC3KT2WmJZ69cVuVBSaI9TdPNeCq+EmjcKLzcVrMr
WFIwJzLvKFEXD2re3+jmVDpmmv0sxbDYWTJbJykGAgtAnRKiuPZuqkyxw20RgPqcaTdl/rmpmmM7
v7++YOTl85znjCxMzDJ4uCBCpK+LoVmgKWYXcHhpdudFkSN6w7H4RZvpYH1eXFmgGR1LT3gw4PhV
stO1kAv30Pib0/r3b1h7QKhSAfRf5wynry/ezwUW0lghT8ERCE/xLs4ydYenvjW13BdYtEmcAdCc
zo/PUhkrKgis2SSqoQd/K6lvC/3D9andC7KM+s37Iq3ULO3o5dpSU9yLyS+cu2kn/rgeZCO9UeBi
S/CgoQTT7VsNpVONoAtDogAUOM3anzt/fFmuvaIiiwtmdyfgssbXCwYuLgxnKOeUMFYB/S6sh1rh
eDbyCO8cQ5n92Bt8MQBQM4ICcwMgsyKOzerQO1o0KZmTs23Qt0ry/rsiZXspwNbqgXbMWQ42gW2y
+kGZxtNaihusq6X4WY2UH2bbPSiVBvo32CukbHxTZBVQ/UeDTb10oAWFMMvm4qGlHnGDCI8Z2CUV
E086oDSyIRAAw3Sb45JKg2ttDhIXTH8MupPoH4PcoSX1I3u3V+nYuDDPftTq2ddHluzXBiAxAZgX
ZQhXA1Jx/atfjhuNDmiVS4ebJG1da6hVrCDBQyFH1d2a+An71Rc92mnLrPVhSS8IYuooI1HTMC66
ClPDaqmnApHKwJ0ciBr3aePlN6oHP8WNGs98l96pnW0c/4lF1OYI/w6+lnLvp+WgAONPn5xksXvs
BOE7vILD9XlEznC9e6Cf6dDYFxMo2L+rG0RS4qmaJTTKoiJ1GlzWO3+Gwi1TBYT1QONRtrr3Sdk+
l5nmWIlkl7ifC+gLhYAJ+KxRXdz08vfIyO4N9QOwKrXs7EqzTpYGZKoIAeg1h0bXDwhyPtDyfkzF
IHD0cvhmDemN0TY7z6vLt6uugj5fXHXQhEBN/fyQA7rQhGBc6QSZxp0VNPdifaOCm8hIcFr53fXZ
ky9XOvTlRdmR1yN8zbW+yCyE2sj9Sx9Fn59wUX/qpSED3VHc0Rd4gnIzv6SjjJ8xtAlP7bDDFpU7
BEsSeskj8x1bILqa/EvS+D+rXH0OR+MmGIN3EvBzkFVDAdh5Uk7VVETPoW79uv7zt3+9ggjMIp9x
8TQy9dRvdZMlFhYYvo/1oW26nYtt4zpghvgiuqKyVy+K1/I4ywJOQDQNeO1KLt2XQ33XHf7o9h/3
9GYuT16CcYnyPbCIovJ5/vHNSgZUo9Bv1IMXVVbvJPlm6o5m3r1cnzhpa3O+DbTM7Jur1MCpLWio
HfwpyedPxt3ysv2hPwU3EMAOiD1l9vzl/xhz+U1vYo6iBq9hGRxq1Qd0iZagwiMAYfoixrFwg/iw
T2K/HOhym3M2WCr9B3ndysqjLlYyABW2JH6KivvM/CFKH/71wCgRklAuEon4KFmrLWuOYrUIhtJ8
9BY+bv3cfYgQ9qQ43nqzF+uuUfwDAYLLg4KoFKll1eCapoi3ms5OHqFdcR/GYEXb7qPSZ0dMoaX8
1yjuaUptzSKVXQ2mPA/Ii3ZH2wZxOEJxBKlQgMux7MH/prd7WetelNWi5Doc4VsSRe+0O3Ddj2Ia
f9BaaWfxX24ydGURbGBNQNmGE38+cVkWJ5C9SG+a+r5XWsfqYtcys1tD+7yzMFYSEX+e928irStl
QjRrk1oTCcjU4mJ+iLriA71zbO9H9SRWxpNemd+SKvveReEeMX05K87TyvOzZJmGN9ttitW0mX22
WwJoCNCtY0j3ulbZovxSj9FzrL9a+a0U1nbHys0E8NbTsJOAbJ7PSJbqBuAQmVby+U/wm7DMx3mE
ry5L8KtABe2Rq/+Qii9G+SbEkh68GWXEU0brAR3a4wF8ke6Vlds8Aga61w6AycVvQ++CHV68MJem
I3IAandX3zbv+xfjNkTVKYBA+tC+gKJW7/b62dt3x5sftzrOOz2etUzkxy3tg6J0LGNRd/Emfok0
IeS3t4EuoQMkfGiS/O+Er3ZQOhv4Ay8T3rpJRSEajNNN6epH41AdVVT9LK9z09chsi3DVZzY20fM
XGqdrn7CssnffJDKGNpSaBmzeqweF/+V5Lio2ah3u7ohl8fF+WBXCzyYIh2mLoMlkQ3pSBoH7Q61
SDQ80kcRRBttp/37ZGNJ64vcCwaE0gJSWA2vFwoMqwyYC3L/jZIhYNBdVai9EKtxyaEglaZECPU4
eWmO6Fx/Sjtqn4vYnM6ipvUqOXtl762UQLfouao8R+ijrzdrOMF3qSp2CAirmyH1VPDnrnJaVGbm
W+FWFO/N7//ADGUjfz8Lu9rAMLlh8M5gxxasiURTGe/6BCAPApBH48telfLy7OcsWkqh3GXLbbZq
06hD02VSIYPjUX3HB9Gf03mtKgR0Rnvn8N8OBQxBhpZDGWG1+esCLeg2MJf5hAUQ8cL9HeJvZnm1
l/W8LD3ldvYWwZe9U2Bj/TDGvwOvDoHCShrYtXxIpRm/GU0CWpWnhrszvI3ddxZltRHyVAhbE4Vo
VmlonkoUvYMC9dTlfGu9NHjJcGTXC3ZhvYv+2hwgGDa6uwsmaP3kQwwp0uuMmQXJfSf2qgdReefr
bY5OWaRBlgyLutb5KVakdR9gJQfsSc8OugFgsy7toRwPO7N4mSHoBgNRDIIswsmrRRKZMO/NQFjy
8PZeO42ISGXvl77W7l203LWri/Is0mpVwOetFVHwl7sof1/Smyy95D2F5f/UmqeesXhI4FKg4Qyz
Whp124y5NJgUqJrPcwU/K3vnBzuviY0PdBZjdUj6ggXWZwJgLVY/8vmhEWrbhLp0/fMsX3k1Z2dB
VqeFlbZTNrUMxGqlh8TgYKp+zfmN2GqnMnvsIv5RU53/W8xV7Qnm3RBwbDB56k/oTu7E66wJ0Ycs
4NOMrqbXttz03vWgl9BNqlCyRkucQgBrcY0ORfZgmhvEa+w0/lqnoqPLeGgv8lTVfIKX5Fnws0se
/JL6LkyFnWleS7eRJ1P3pNoqUzmHb7aOLqH7J2ZKzLPCYXjGYT7pfyRyo2fNEe1/oN22bKvzD0ut
2uSaQ0YJVIy12nYFMLWwkLEoF4/zwUxt+KK8f6G8WEfAxM70Xd8Tkr1sjxmLLB3vjUVh8KI9FrST
gX3ZbLHRYYSIulvlOR45yW3mSK/mjwTv3cF4LYzXtrvHiMEJ3D1BrI1O1tlPWHfMSpPC8tDwExpP
dOT6Y1D6turN2JajqJLakhDDRnxIb/eqqZdbFZ0TRaQhgr4ii2v1CpiWAtQCGLZ1MflQWeZTk9Iy
jkN4LzurWL78rGhwgVLDsYTS2Ro5a2ICNLeoRtl5VunyB83w0Y3t+0yyfVkJPikRkHh9nOsvUzsG
rRdwb8d3uhE0kTtYcj3bMr3/vQrlRkOdUp5CjYrigEgvfzX+ETEQLA5S3y7xjT7gy30oVLv5YH1f
5OPxVYBmwIMg9ixXfDUfx+frk7JR4jsPv0zam4S8sGZ9wEnPZ+WJ+VFyE6TWMHPhujksmlDIqaJ4
A6///YLTWgxgIc1XN0iHnXbhipeb4PynrLYdUIYZwBEzEX1E5OGmSe3qm/ixf79kuDQ2m4MOLfDd
5Kbefla0ccgAs+NSsihfIPu3xjXk4jzB2YQWvahRLujF2O1PPb7C4iE9CTfCztV+mf4t9iOANlTW
Psj9VQbRx2I9VTW6Ha3ZZZldCtH4tdLV5IQGjoBWQ6Xs5SyXt9Wipq5hyUZBiFL4anZVcFW6KsAU
Ss0I7h7yCrN56tHYUXNEKq3QMSADR7+vL6+tzY0FLZ0Merj4E6wWd8RNn7Z9bdlS8KoLlm1I78tc
2dnYlwmfgbPI30FWS1hs5kRUKoLMMOlQg0L+eCfCBqB3CUG3ltWhQKRZfa4pNqW0GOEBmg/ybX8f
3Vl3PWRuQNuzu9hg4gn5/0DLootp4oH2W3bYOyk3x8k1CAYFLCin9flWTcVhQNkiWcpr4DSyL+X8
8h++lo64Ar0nmY7baolgYNEJIGthO6bi+6ARP6ZFf8trYadofrn2mcQ3YVa5ptUqaaGYhOksLYDn
Gn+NIn1GxCv7TNK2x525PFXOoy1L9M0BB3Eq9f2+AIDdKI/IyD3gipW6fRWgmo7Ukk3t0utK8+N/
mMql/qqDkrrEu/gtycWcMsbG5DKzbtvsl9V9vR5jIy1jaCbuVBwidGjWz4OcsrMp+wRBWOY5A1Hb
HCje/JUf7EE/trcAHjE6QGRQEusDUm7mpgkEpGMWWeD6HbL9cLerX0Viq6pruqB5booDQqGqnbyL
OTZP/uf0pN8libNXbr4sbSOyAwGG4QFGo0e6+qLqLCdZGFm2kgleEn+ukJaZhdiVkpE2n7XTg94o
05lLp99EXpzyx0U2qA9GGEwLHzql4298CjE7AePuKl52mE57D7HLPU4wgzYBm1xGoXQ1to6ruMhT
rqHZTzO7h8ttp6mf7CT0fz7WeYZ7dtWuwzAkrU99bn3jnT/aw20MsRIZSDLcz1Jv6ylqzJGXoPw8
z05ptx/jR4jG+YwD2R/N3Xy3vrQ17rdZ0IqqIHfxUKLOhn0hgNih/TGY8+H6btmKgAClSRELBP+F
en8s+ppq+T6fMUSmXLoXu72azuW5xg3L+gC6THnlAhgxtTCjxj/aVEggBI111K1Hw3op9X7vLt+L
tPz5mzMNZb4MEZgImQKU4BbzBTamLY2QEhr3+qxdXuAmrnBcN7xO2Pdr1kxcTL04WTHfBem2Pv+d
YmyZatrxepTLHU37iIsVWBQGUWDNz8cjZHUASZgtliNX4EUzciO6MiIoORR0raKY+li303zYGBjP
SYp9ok4GdiFRGxWlLkYN6ZCpFFCGTWQkHnJTah9UrSud68Nbi7nzgkWWzuQlg3kGnnPr9EFKc20Q
BQXmuTN4Kcr1oYuMDc7njuGIh848haf0RNkxOuw96zbwZhxcRF5EVzkv10mDUFt6bqlIBy4FVMR+
UA1sScdwwnKXPLe6XZTCkaOaxgOPjeSk9gC1BVcR7L0bZHMWqHTSjF9sOyCbrr5yMMYqijrLT5Hw
0l6YirrmjMrNOLnyu+KGN+5pEmGxH6biPxziS5X1f2Mvp8ObHSPlaTlE2LXYuu9pOJDxzPJx1G6m
A95RKDad9voPW+uLZBvQKwc58OxV5mtldYxoKAGl4beZKaCjBTtRvu0srCW1XZ3jDOvvKKvUVyoU
w58HoqQ37Y34K+SFtlixVz+X5kaxk7dtAIYgcS9mEDyQQICts/miZlSZMYKmRaYY8KlyqG5h1VC8
jk7VMXMwygudpjnFs41DxGnP7WajB3Eefz1alNSU2l/iZ14oYMFC4wo6XTbY4niYUXr0FkH4f1AQ
2prmtwNfrdxi7KtOiiYw/bfLSKOHUnkqveImZcWG/Snb67Zs3FUgSnBpxeoekfJ1iTT1h0A04t63
KwNUkt44Qf55Z+VsHblvQ6yukKwcI1/LCJH9nhzZ6X92v7Kj4QwuHd/n6h5tY6zc9kXKN0emShrj
AjFzQQKv8hKKYIoGhzK376a4+FY08s4r5jLhZ5VQJgTgCoYMu5rzrW42sxGjdIMDnlCYzkIapoWD
YEOJdnefGKj46/GzVLX/4ULRjaVIalA9vHg8pWaRVD3UF1sr4se8jmW7EtJfU2j+vP7ltg4WwsDA
kIAcXWQZdWnOeoO6pp0X1gdfXlRpI/RN9xCIW2kviSg4iD/X5EUvTFBj2Wp0g6Pl3sTrKMGuu/Ta
j//QcmFrXTBpi3bDFo2lUuc5tRq080b9u4QK5a3sLARSTFOT21x6EQ+L0c3eg3prKuFyknHA0l3k
Kc5XipgHfunzF3ocwUsUBJ9DXfOiMD5c/2Kb5yYZId7qC+4brvN5HDUKJjzmdI6Pl8Z0dAAXVfnL
xEfv1BwFTk14YXllHpD7A9eHncz+CbY5UmPxsQEGtwFTC7RRRePOt4sZtRIps1DTKsO7pt4zitra
fCYMc6qs9DQZ9PlQlXrKc11kf4dmcpNbr1N1SCjbCRWiV4iNGsLH63O7tW6A7Os4hIDCI0E9j9eV
i+yJnC5pnPLYdsF9ZgV7UJnLLhyVOpE2nwKKlErt6vSvJb9E9Ja6Szb3kQtJJlhsmfODEeepW/bq
tzGt0xcZQ4KfQ6Q1z2GPfN31YW6c1uSqPFoAz+OvuV5BuMCOsxiQuFG8W+gdVX1KytZygbxTrI3C
L8Ygnq6H3JhZxEBwhOUk3SjdpfHUt3pIyWvq4u9TkrxygO6E2FgsvHDxVoIHwcjWmII5lMIWKwvT
Tnm40NEqRDYCTOrnOOtRhy6E8E7KWoC7eliq0s6Ubo1vaauqvLc3iidRRb9VEOl4RpaKFOTcPilj
tLd0lixvlZ9Rm+E64ONBYFlvBx0XrcIfaOCmaBvU7xZ6cErtID3VD3uH2UYDB5Tfm1jLbL9JcVHi
1ga//9Ms1g6onRdfp+7Jei29wV2gzR6SHGni7cEJNk4WyGMmciSYVYGlXG34QMHxIBYXAeq6vzPH
5kEb0VUS/XhvKrcWi4zdO2h1WPhcs+fDCyUtziOZ/lRF8pmWdv9sfMqZUaSeyFqyL0nvmHh4pw/q
o+Ze3wqbY3wTepUrWQWKsB2oQbgFeCc0BhL+pcBDqWzQif4PoUDlI69CXk/d6XyUVian4qzSeuyR
9cTSQo7y5A7VSYRu+6TS9uzDtzYBDxRUiaAjcbKsbsCkmpIpgixva/roLspls/H5+oCWuVnvAI5N
iFXAXxnWan0UGBZEPMCZuxxw0qT5lpu2meyYid/astnuPPS2BoRgFbqRAAopvK4GVGaROic6vWJD
lUZEARM//OHXYjD9+9MD2xaIt7zvRPpGq2FNclD1wWiRPlvtk19YXhakO6tuqyV1FmO1oSvd16rW
Isby3OLFg7TcIdKeFzsoarxHtX3UupvrX2vjnjkLuZq+CDtTfK/IiBLhfk7yxyKqb9MaAdRUdLXo
5/VgW61PotH9EnG+QaRktaUbqdKmNiLF7G7b+8yTPhmvcYg+jYdInBue9BOYSAXH9fiDclM87b3Q
N1amQReF7yeBsLkoaA8WhFRMaXkn4LWQAwdtYvl9hFJbOKn/YVVS8lgOZ4qcFxVrWYs0IaM0iRav
imFamb6qufT++mxuHVII/CzlAGDdF++PSa71sU81KscqMN4+GbwqkRrbwBP0eqCNeQOh8Oc5TDp5
IQrRalY9p/jboa3WCk7ehAi8tI0JeL59lMvk308dzDf5D0SAyuAai1GPI2LpEgeiKsS3mpa7JkaM
1we0tdE0ihrU6IB7YMe0OnR7yQhKJebFmKuUwGLwoi9te7SiwLFiBD7jByP8PovWna97vorvOdzO
neNk43JD72Kh93FyXRpmSWNEMWAp6HKliE7bVkgHqWh4htNwGynK17JrblU/OuwMfGPN0A/mGyLi
xYt8zSYqhlQvDCQC6ekEpyE69aEtNM78PTiiPOz2X+HLTMI/IKBudK5w934TWD6/5swhEQqcIygy
0lOpvi49lYXwqn/6T8JXSywc2MgxF8Te6kyrxypOqnBGGu2+OCl2eUP9VfoueHBvD4oXiG6oHIRd
bcDNqUV+CftUWoBIBp2PUFQLowzzCV/Lyvg+TdVTFOcvUpN9vf4JNzYjFSKelZQENihBYuyTfCkM
ztAC9bGrherZEj5jXtW+1lYa/rgebevE5rpbYJUaWTOiE+ejwrkrNPOEcLiPjB+SR/0lTcFLLI/1
ykF4TnOUB+NlRJtzsdXcxwNvXO+0xUBO6JSQLjvUQ6G1YhDWgl0mwcOUJ89yXu1gsZYhrBKWsxDL
T3iTRqtBGwcTE8me8I/KqT/VHn59x71G39aHUxYJK9Ylz+Q1tV2tMVPuDG6fXgie4lJAehTyt1LD
rRL3zrdlN62HBBp9eT7iJnuRFI1m6McdUlJol973uuQWyUuifytwdZ2+SPiVRVlsK5Ny6MWjEBd7
0be+2ZvoaxUyKKYxrX2if0aZ1cOK6lg4LRaFrvAgASMy+tN/eJMgh/y/411bzY194QvmEGH3ZQZ3
uRY/Wn7zxczknYtwa2AqrGwsUJdK6joHrPAq03MJu5Q6+oAhCHfu953ttvXh3kZYZYCJnGuzWRLB
fFB+LNWipcZOLj25mbvvibkxHio3PMMBl6Dcs25ZTIUsaKWg+fak4GTffenVYGfGts6PsxCrc9+H
H1rLKZWwJaVtlAc/+akMjxpCu65+k90Uz353lxdeHZ20FDuQU//wn2phZ79hddubJflo6vMbelFz
9QTh3uDbgFvJ9W+3Njhden6EoRRM8215ty6p9ptzZKxnP4wtZnPRCdLpdo3zZGeS4MU/5lNb3PZO
78lu9iTNn6fh48ibMu3cYPi4qyCw/Vn//iGrRQQKBQnHnh+C+HT+VKHt7OB8U71eH+9W+eFsvKur
AW5Ik4kd04qfAqSU6iGPDvKXFkWgpaQ5IWxMA2wP3LOVSJDEw0yWxUUh4OIYTZHPQY0IVwrZ0fEE
L46m20/c7C314r1zZasBxT0r099fxPjQPz3/pqSIVTya1N7jbBwRhy60xO67ND1Q5imOQ5JYN3Gi
GHeCgvNgiEui2495cMCTSDoMTfpjyDP511wKg5Mler+TKW9kHOj3LOJMBpznC4BDpyXGrOto3Qza
56oFnRYLnrZLQN+4t4jy53RFRvSi/RCYuRSqGT04UXrfm6+jxNIW60Oufbm+njbjoFUKtXrpF68P
1zngMaMPODFUaWKc/KzAho0RfQQhLrzOJbLh1+Nt9Tt4BC5AZHTnLrXuMF1K1DSlAxGF+GkJvtt0
+btxyF+VMJW8wJ+e8k78gcy55KApsHjvyR/8wLKv/4ytjwgrAg4SpcmFU3u+wnw1U+c+oH7eCUnw
iRXfYA4k0o8TS3HnMN4MBd4cLQESkAsI6oAxQqBo/QI87m0MsRyEvHp1Olwf0NbpY/0dZa3zAKE7
FvOKKIkU1KLdGEWEcNaot/XOzG0sGO5gQOQqi8a82Ju1PyXoY0LysJowv1en+qVLamzzEtGrqnZH
a2YrmAS4jluSw/2iTCcEZqPkCaiKUelmt09r8dai5fc6q1bzP+R9WXPcuJrlX7lR76zmvkz0vRHN
JZO5ardlvzBkWwY3gCAIEgR//Ryqqm9Zabc09TAPExNRD+VISWSC4IdvOcsYS1e07zysXywjBGUR
4hwwkqOfWMk8aAxIIo/r3PRsWCJlQZ++/aB+dWCBzBSGYMMDhONeduO5y6nrcqD+VeIh2SB+qp/n
ux4BtVmFkC1QgzHWhxdxGgKOPn58Fx+yHrwXaeqrG7hIDlxhjioccAPWVbhl1z3mfwCc39HdWkvo
w98XtwTDD88OQzknAiXgIph7pRGWMCjCgVWH5Fh7vEhG+ADChdnxj7rmQ+5il+6a1p6zt5f6V7Em
XIWIQXhABP1JmWIo0QxTDN/UyJfNvFtpqc422K6c1PcL4F/uVfSdAg8eMBiHXYSUkhq+Zbg4tGQQ
ZqX/rKcmadBlEBg7vv291pTmpwcIYCuQqMAQYxjwOngFcM91OkMjs+q6YGsS8xxZ/EQ6LiHZ0wVw
EHtPaXl9Rq+uiKEt0GkRENEeIHeXiGXDWSJKmzmI4QVuprUTO+3iZ/VgBo8NuFCbiVDnCuZ8Araj
un9vRv5TBH25OuRYIcP+i7YeqZfWLqMxgDV4zTbKgL9ILzjbWEEX7d5e2p9nyOu1AFWDOC/EP7xL
WYKqnpsGyktB7H6GGZimIMMiSd/CtSbx9uJ79MDzMXUxAFFfzPfg77/8nn9d+1KoAM4R7RR1uHbv
GJjNY2gGOztgmiZbv+dD8NNmXb8m5nEgKjgrUf0iOa/CGZWUoQLgAOx8qOqdbbffem5DXOq9/vpP
u3W9VIhRAV5BB+nS+vkPCTpZVG32A75V02BFTXv5bMBoNQ69+TxIelOr4ds7z3ANYD/tVgx10JFZ
z6jLdpssh7aMQEuEWIyZOBvAAJL5EIDw72T1zXsNhl++Gj9c7CKa2m6FXTji1WidDxV0s9B9zHRJ
EyfsYthlQNfCjOtqeafa/6mRuS7qD1e9eH4BCkhjNnBV5UPjxDV33JM7NUIA3ZPfGu4+wG0pe3tZ
f7U7o5Vrb0NeDiOmiziua0gEBv0SxI4vD3VRPUptPvfKfecE/uVlVggADkh0bS63y7iExDURWAA+
a9KZV/cQxc8au/q7mQUWEBHl35e5qNYIjTgxNL4N9E42UHr8Bp/Hb3SGPW0Hf++3V+5XbwC2PwYG
ATKKn44hHwe+38DqNZaWAJC+gpJ00VzDU30Dg6WjsN7lTf9cJEI4F5H6BasB1fbL9JZDGJ81EbaH
iwM+uJqOsE1P5Uco531YMrcEAPbdmu3n9+D1JdeI88NrXkeL5yw+LknaONwKPwPDbQLyllQxgIMi
g5R7Ip6nIIOgwL5LTRm/O5n/eZ2heYqMHlkGpl0/YXD9YEDXBX3V2DgMEFpzIMbcmhsLr3+znRNn
RR/kukwxTEz59r0x188XR+SOALnDKxK4P1UUlSTMg1dxEFPuTFfE5LCi00WwAXSGPE2j124G2PW9
k0z+/LL4wFOtTSRAH5BMrp//sOhRB1mbTq00BhyIRygmwovTLNsDLN7EH5f6j6/z/yLP3fUf8XP4
13/i3187Dhd3UsqLf/7rVH0V3dB9l/+5/tq/f+z1L/3rij+zOymen+XpiV/+5KtfxN//8/rpk3x6
9Y+MyUrCAO9Z6NvnYWzly0Vwp+tP/p9++I/nl79yr/nzP3/72o1Mrn8NVtbstz8/2n375294kv/x
41//86PzE8Vv/Zegz6wCXviPP/Xnzz8/DfKfv7n+70BXo5SFdDueAmjFv/1DPb984vyOp4L9sJql
YEa+ipyyTsgSv2T9joMJalEOmvuoMNY4OnTj+pET/g4EFJjJgB4BZYWA8dt/39er5/PX8/oHG+l1
V2Hu98/fkK+8PgeBuF9RfigyTDQaQQW7OJoEXK61EcA4fQAyIAETa861q8M86roWfnmOhDty0UHI
kkaWzmCGOCThQPtclov92JeecfA7DY/ROTDqa1Bm7B2QIQStrUrubRhD7mwe2VUs1Bw9iAplIMbZ
qofdFrRZ0qb26Yl7nNwMhdFd+Q6DdkM3WeVjS8c57xt7OSoGyAA8ugnfGEB+fAfiAAoMbd3c9VNt
5G1fQUCmLJZHNsC1HIVEdLAKXVaxlrQ8cxrRLbEN302oD0eI0aKA+Q9usQHZuIsp6Mdnoqib2b4A
CJ0NUNAtRWMfQji+P0p7njIzLM8eX5zUnPgH36/NDYzAwwRC5+A4FX5dw3vekAP6iVJ9cTt7yGcZ
qTk1wplet0YLg0jQBa2d1cINzqw5ySbb0WdW8SZZlhWfRnk/wGiwYkmoSfDdsJU4ceyU60lrZy9N
o970mgUZkcNwDeSgOAOV4wSxCCe6saiHaQHYSadlqd0TxACnHVGizLhb6Fuc1H1MTDpvCDRI4YXg
D10C4137sa6K8Ay/8WFOuqoS1QbN77rFAL63951Z9DCLbcT9JML+VLcygFmlrb8sjjHcUa777TQP
bPWSBDWJl+0TVLF8vWtEo7uYe6zObG70O89WsFnBLk9oYQ8PYwXBbkXsch8EHvvYIDpft7JwMPJ3
hNwWsJFMJt2TD4XfT7tKdc69gqHqlb8iwmaYLdyUrQc3da9t3NQNlvoBkAHrynO112USnsLfsc4e
rIBlvyigHrvyfgAE+dCqgN0GLmE8nkVhNYntF9GnSpEqgXwsxCLcYuLA7i78iAEDzcTI3VtdetUT
9F3bp8EMh93IET1hosoCFY9kidKF0B4YQHPW95EjnKeAePXHyo/gdcKKWny1dE0TXTeQ93esoI5d
2YKHp5cO7MpqhBuF28kHylv9ZNtNKBMkiNA1GBdyqMNeXc/2tHyF5eicoJrElV3Ch2vqY3qZ6ZFF
O746xIZVOcuYO3K+VsLHoQqvPMlhWafUOSwGMGK9cfVWtmp1TcxeXBmWJMDy+mPHUj5gtgZ7eQ9D
fGdq2+vFDeurqpHLF+W7FbrFpcIL45VzHjjEfYJDsbsLvMGE+ABz3Fu7sIJn4Vv9WXRq3FZFBE2K
WRroP7bRDvyPJhOatyfbM8JHUpRtZjAJnxbFYJHLlUdgylHDOtFuafGkpKmRDnS8OGtzbCGkGBjX
VUjLR9Y2UEApaLknuoFMzYywmIe+8g56BntkqWlFk4DPFFJtjWOVWJSenwYvGr4Uc19Av4fOfYaa
fLrVtRltAZACOM6B/OjSTe310Gs4kM5dHa07fBmhnuTwLXrnUwZ2Q5931SBgaT4IVLIQuo+dKYIV
NFy/VvvpGpTKacxBkkLYGLx+eHCqgByVHAVgxehGwVoc6LgFnV/L6IxsMdQM/w5BdsFY2I+SKfFk
RSvIsuzYXjDf2M2eBdFp3sFM06dtnzm9Go7as/BYp5kPDwtEEe7KYHK+R2QuY6Th436EJzVijPms
Q3Ffw4SxWCy4oUKyxkthFD6mhl2FycJDfkQhVKNiNa3YCUp7NzrMiuuemEnblmNGRcE20VzbuEwE
+0yq6E4hvMM+gTrjtmWMwS/DtJaHNoSlqA04RDxMrNqaS+tnbDLdOy+kcwbJ5vG6Ya150nRW56Fj
4c5SaFSvtnP5rMfwaQJT/NZ35/EK74B5iEzD3lHS99c91/NWMiJPlUPdb50FqEUtW/6x6Ed2bboN
S/rS5jSOvE5kzIbZOlzp7T36O8PejDBghUUWf7CUXnbakvbB6qjXxR6M5b9Fi7Rj31LgpxiU4p1b
aL+pvUntfRm1WeRU0NcgBsQTK0oOvW+XW1H0TRwB9JsJQ6nPgDbPmd8786kDBuQYzNJFk64c+DmS
FDIZipklarkBgIOYF5O1kbVpHNTEi908U3vXEsvfDMKTG7+3YW8ywZoqQavPup2nBvSnoRgNGLaB
wRBL8G2306C85xFTWxIrQ9GUoBmGE3rwX5wrafO5q6seXh6us+DJlaBVxZZNpJmRmaodGmnQzxWC
GdDRtYqHoa+r4FDYM3nogqH+pGDOl2O+MD2LcexvzXGhXyAiaz35hllqWLzaLj1G49Afwr4r944z
wNhO2OaV2UZkbxkOxFbn0OoetKPsowiKkacjd/RdGRE/R+HGdo2pOT8UpQ2nE2Czh6t6npunVoTh
qZrgAw2hFXaaPAH30sUxUxg/wHTYreGqNBQeVmJxr10PVsdlsAAdMrgipUx6W7MsyqzQHn+QYVA8
YYgGJL+jV2Omop62Auz8xLEplHDrfvmEBj9sO6Poy0RhMgYVBAmwSbS0mS8IeG4GvLiNcHTu1OqC
OtUdTHd728kiYZgJXk3jfipa8C4bm0s7CcRIEVM96d0WoGB9BajNOfbmGtKBj96ahVweGF7qjURS
mDOhrXS0qdj5nA0PvOEOAzVLuMDw1dZnYx7VmJCgnu9rQOCehtGFYkIEy+EbJPQAjmnl6lOzWHbe
Uc02uPc66THQPBMmrRWXTXNLeMgkIIB807Nq/uS0AfkqpOmcsYI0QRXo5G1rjzu3mf3rUJrg99dw
DiJg+ReRg/6j1ldi7EuRlasVPCyVxy8G3P3yYBFLF1tO620Qmf1tz6t+63eOyCI5z0mJVy6H0y6m
tt6IarEYYS5meNGHYIjgVDw38sTUhOxnnsc0rJh91aMTAedrSz4zvxEH1oT0q/QMdziOk+5uirlc
DnMLM+gFVslXbRng3fcUAMYQjQoz3tL+RKaaPhumBTo0jOr4ZqnDFq4SGAKIVDSBcy5rGqVAzGiY
ADfTx4VW1U1E7Hq7VFX1tbZDfa58CccEibOn5VV47ED0BtJKcZHAzZseYcAe3PeANOyYGueHudB2
GTvSK6HqV6j6gZom32u3HfclACLf8L3RkK/dkJ8pkokjKYn3deaSHgdu2efOaUv0mEJP7B20QL+I
INRPQvpVhvFmmJE65BlwdfOVG4Xg6QnkTjPIFahNIyM8M1sY95Hb1t+rOkLmGpBly4rQ+9R2sMId
DNneWMQ0vozEHB9q253gB+H5sBYHXFBvWVjZFK7Y2jhAqRAnZDiM+s4TbfelXCbvg18scx+XJbgF
cDGz9Z40qt1XMDTeLgObbzofQCbUpmyOwVNpgK5gxvKVRLzdkEYvHwHw6k9RpJuM2ot+8htlTzHj
brWfvFKd0FnUqbJ65w+g1Z9l3qsy5t/14/8fZSb0KTCIiNAX+Z+rzesno62Mr2X1BIHx8cei86/f
/qP2DKLfX0Chq1cBJisvTaU/ak98gitBdwAsL0xcQvev2tNxfkdVidoTLCi0vgBA+av2tH8Hvgaa
NcAuAWID58a/U3ui6/Gq9jRgXgqmEHS2LrqEka15zZlR5xYGOmdVlcAK+DjC4dAc3QU1DU20nAU5
4Swg9a6DFUgcLaSOa/gp3QST6PbCnMkHz+28PVnaR7SHP89jP5y5CoyDx+i9L6Y5sSCz3CrksF6J
gG0jK0iW0OCJXUq2L8s2uC2dGU102s3+nQs5FxiQgUKxF5S5XQpZ9DFWQj+LYilS2x/ue9Z+LsgI
i+jFGXBS82KDGsOG/ItuYtAcg2SyUAk3XjAlJQGF3VZQAh2G+oThcndiRalzJLhzws2oS5tGIWEr
qyH3BkN99SpW3E2YRN2UFLY9sdK+/5nA9Anv5BJkvMeQkRrhN2hwNkscUhp0MXNa2MwoY/qAvNLf
uCFtzp0RiAMH8+srNQudtEv7USw+uY+oQ7IWVX0uXN5lNAjnIzxdrJyRyrnpO+1kg28vG1R9iGsW
7NStQDs4I0z8b1NAjsLDbkr8gEV3vghRXxWosmKbDW6MNio5CxAYM6MS5Y2j+IjSxZihlYhNBAGL
EGaJtinUvsc0at9R08+Qnztb12WyTutionvuRfO1Nnx2HbW0A4hjtHrYZkhzU/rNuHUE1GIg3G3n
HLvg7Idi+jhWE/raRhHc+nUZXcFh3DgOTVE8RML3d3C2HlHe9UgYKG2vFt4152juwUPw3e4IE4Eq
qQW3gAjqyvI0criDy3pyYurDKtC3I1Qant3GbrhYGab+i5H1lqx2ZFn4MxwTgOYOiyIZolB/aLGb
kRw5dgY8JD/NHUqbBn82lp3N0MedwWiEvE0moaiQFNKBtapdcaTmw7NHi+Y8uiVLkI6r/CUu/F+I
k/cdxX//D/ThVimc/zk0xk+MtE/fnofyx7C4/s4fATGyf8cYa5VsggMFWiTrMPiPgBiGv0OIFYEP
+oarN87aB/uzGWevHbxVDHCVpYeisIPo/GczzjZ/R9cMMwL0ksH8h13X3+jFXbbiQMtByQjaJK4D
FDhA0q8btZTY2i+NqMq1D3dA2VcP6I/FNDAyRysoQhe1u2HmPGdjgXYMCp0w/mGx/jxWf+wGXoLv
Ye4C1TuQcOFpjXE8gBuv74A5VoNyjpFcF+GcEAtUmvWFlpjZ4rDo0CzQCKtGaGRDxCjkyuWUOgBA
xfPggbNhGV/evqGLCdbL/ayiIBbGuoBUX46U7SFU49S5BHocvNuwNhAxr6Ilaax+B0nTL6bLm3gc
Eajfvu4LoumH6eB6YXA8HQhdutBCAebpYiEmoRfu21Uu06DuNgUVahctrpGWMIOII0XvHamSAlS0
GFVqzif1KBBXYjQGZdxPxp1X1gc9jtPD3dt39kI6++HOoJa4MhhBHMYIAS1g7+IRGUKGKF/GIS85
rzdWOM1XiIrbhY/1XpBhW4qanzn0dJgO2oyR0L31l+BABhT6TVm6uTIx91iUDwuHqsSuCvneMEe9
m5zmgSv9JYhquIWwR+bU3ja0jOGx6vsE6W8iu558wohh67hjlNvtsnXrLi2Z7G9tZ3jPA/ciO4Ar
tIuQCQ1KZC5gj+HtfP0MOs9EaRvRLo9KrPnimg8YnqEDrfRVi1aXFjbA9dpOOOAzj5NSPbpEIkiY
Kx97zecPc4eysRLf5hZ1yYRR3rkZejzLsCFfSqfsN+C5RzO2rp07brkvurA6Tpa1D7qyPlFYx2wY
BLgxmOphjIvyENKyZEpDdFEzYjf2bdcQnF00+rJWD2Fr4RxEBYcfqJtNG5ZjDLZdsHP6JGoXc2+X
DAd/E7kbd+5lwqrq1LiqyATQYFlb17F9dJdhq3lv7EBX2GAuEBukg5NSHVb525vodd7158qGMC0B
Mgvp5iVPdFEuOuvMYPnsMNh7M8NOLYutXvGDn6Mlt60XUP3fvuaLIMmPG3d9nKgHPBByMOaEHNvF
4yx13y6ag/YREv1F6LCJQffnd73tDpseXdVGEmsLDZUKuZQBHXUi8qWGs9bCvY+jtPSu4gF89gaS
LHPZfjDcSqRDPcHpUo04tnu7g+LgO0zXFyjHxV0DpgPwA4IP/MovIyJoAZ0wxqLJhWRt1i0+THO6
eskgiImWsYZA+UG5AqMOu1jiOXJpOhWabLgsg1zXhKUWRPQESu5doI2MtTCO7CITjaNiuOotsokE
8N3S+9SEVgo6U+EQ81A5el9p5AeK6Gvhori0XBGkrdqGmJ9sXB4tp5nyx7YUh0hx5xgFa/MTQ4Ut
DdFiQMK0051fwH2z6JOg6vw9d7ovaLu1m2mx+9UfabW0gJgElL3mpnevpwLKe+iPD3gATp82S2HG
aJC5a6PUjFHvQn1WDQSaw8pOMGS8guGJdQhL8LSitkcA1FVG6NR8KlUEi3qA/k/Y08MOlHE7e3sj
/WrzYhNFq/qbCfEwHO4/jjNHcwmUEUiWUxeOEFQWxhGmmUVGofaU+B1RSOvc5Z2LXkJ+XoKRD8oS
VMsA+/npJHIa1x9AXKKYSSkG46rRT4fIgG1MpB9r73lBR/gMfRGaQc5W7xYfEUnyT15rVh9n0+9S
ZyzaPeN4hN0y7G2nrpIGOfx759b6Ev24XXFWrnBoSBwBoRghi3i9OF7jLqr1QpFbanoIS7eNDeVC
Iw/jzljAiBMIOvZ1UDnR8HuiGGOcpfN5jkKZcUKCc5Mqv4RwEePhibsH6Vnh5u2nd4k6+GMhwQFb
daQBn1pL3R8fX2Rg481mQPOg4N4poJ/91TKraTUmQ6MLNSjDSCfX4WjY8mbTk+6+gzPJ3bSM96Y7
gqZC3oVzrYvy46Ktkcn3I0j7YM0w5bzQu1vcci41FPhydNQ+tv1g7Z2ovxkofIUdzYBUMPsJExKj
yt2l+DQP5SN0yurc9fjGhUcjMsbrtxfpBVl1eUd4eoAKIEpDrOBikQiw9RTguS4vMM5PRWfBnWju
McMyZAlHiYifJvQJ46pwoIoLxeKvskdUHGDQXWrxDbOJhpp3zSzkUToIDRr+iXseFWBQRWgf1pU4
S1KQvHVayJSHmAiWIOVm+HYycaf2sUB++GDxfdOxJQYCrtgy2N/uSjB4E3TdMCqrmjlrpQsX3EW7
eWvBQQB91iFfWqtG0TUOmTE27ma2kZr5NjrotCqLhJdVczBt+tGyO+Mas7Uaozpj2sNoPJ1Zo/Y4
dtQe/PoWGG/07C0SWoe52w7h4l15zDM2sw9Eo9t7fiIGN9xoj9pXgCnstTU/gdSur1C/s1RSZK8N
m88ec9Vuam0zmb2+Bq6DfqyMfkzeflzOBaxlzcmcFQ8Mpg5UKQP3YgM1CoyOEYOwvFfTsx+MfYr9
1mKYR+cdAV6uK5bqYGiVzo724VbHnWscc+NugNUN/WAb3cdGjzBxb1zU2+JGEUPmKBZWaKivjsa0
pCqsgtSGYHasajlnsm9KTNi8R7OCWo0JrFCI3blwKmHkYOQRbYZji1FJPPKpO/s8L+Rkb0oLxbDZ
BOZdLb33hH8vq5eXRbBBVALzEXBB8BFfv9gV6IAVRpxYhDX3KXrgWKpqo/snD1IJG2m7yJGmOStC
/gmJwHus7mDNey9emRcFZ9zCmrdfZuxcSgsYiIrmTeR8nIKAbjyfmkdeuOtMTuJYltMWSs4Q0iJ8
TCZgMo5egbtyaHFfLqLPwK2HczU32jQw9LwPK7XEqgucmBHf2lYD2syT7xKQDWoj7V0chP4ynEZT
soNf3hXRzA6uxNymdiSFihHmnZgQ+fuGZZPlYbvLub2rTI2hgwFtzbIYTWAIbGzU1vJTzyMp8OrV
TjRSoT3fxMGoE7Rr9lMhwhsFFsy2lKYZj30d7prB4zHG5f4Hh5NNU1pVDNpT8GSK7ohpMYxMRCvO
AevLxAL67oy3LOcVn65rnOs+69qzUYV3wjCgeFSt8wfNo01tw4hoDqOj681m3tRxIIb3LBPXwPXT
UwL4Gax4Z5XPuUgCjUkVTQg1jZyIChdAO8QfXax6iPxvqt5zR718LxHY15YoGBxgq7uor19vyRAs
nBFeaG3eV0ud6HGimdFg9BkUU7MpIBUYL2iyn/BHirQekE28HRd+kamsAn3ooKKsRr99FaT5AXgV
zGvGIHB5h3bkNPcflAbOxHJQB7hhMobvBqJLTtR6uKJcDiG+9OIsdakLTGebEWcY2nxitDhY1eeq
jK7hjmpeIWRSxFhRb6u22mJyE26HBWdBWQz7SHWoWLpA5nhDb4F1fEeN7aVSu3jqMKtwVxEQWMAA
Iv56IdB/jsxWMpq3aqqPiwtSQyNUsph63JEJ4D/ICqij1/SwXysLkpTYnVDeHw0MrywUl0aUL+nW
V5bY80ZtqD/Loy0tCEg27LrmfpnZxgKKRDTzT9SqvdsuwmTRNmkfF5E7x537Z2ftFc7tVacETfDL
jYyIDwcOtMqh8XCZxhjKhyag2QDoDUkkKfH2+tLp4xpwyz2wCgmxW7EzatjFBiUiSke8KO1H1HsQ
YT9hCGNsiHAgqcHG/r1U9ULn6GUT4A1D0xUlC5x3LnJAWHQ3GFyHPIdC441jGEfky0d3MFHARmK7
+CE9xHmrPbUxoKT+3tV/kUyhewW/jhCsS5ABLq6OiVM/9NTmuexFcRpHYCo71zngKURIIrYUnS2T
enjQUWLYfbgnwYxGthI8EzxqUquS5Tuv4aXA8suCBOgjYLACeTmA8F5vvz5s2sXD5DFnLFIJd4ZN
jfMSBWYYJt70GAKOcKzI1Sjm4IR4AjQILCBOZX1DZHsMmOJp2zsbXlj7BWywvT2qaturSB+bEUc0
4eZBOos+cstcS9GHURTvvEC/SpotMCpgvv7CY72snZHZFdMUejx3S9NHcw4IAygcn5g3x1XLT93o
JUStyXON2YjLlELSpcnRhoJMWogGHMnWvHk7uP3ynqLVwcOGEr+J5v7rVQ1RKAKyjzdABAbQtCAS
xNUgwcFkRpd3EmOShmA80ZporCvurX3DYUosc0ZTDQPNG6FgbbIYYfr2fV1WQGsIhNBDYK7y6CDZ
X6TO3BrQ4FFhl68SHmmNbD3ljO7aCXUrFR/ZiPRWBf3mb1919YbCUAzATBvou9eLQYEA8xZachRW
/EH7rXUM/IamTmtEKSSQUOvPCu0cgA/evu5lo3Ld2yvbFm0ydLkwkr54CvCNnAxwWBGH1BcjDJ2j
ydEb82HAvreIB9jEKBroX7MtRtGYwTTQ9C3BiutcpImEuDbSe2kmBEd+Yi79szDq9wLCLw5h5B5o
WGKkGCFJvlgaYMMaTLelyAdjuC4GSB42FryeAZOJEjWZUU6nsbp3hwEYICa3o4F4astlN0/TQbXM
OTa+d246K9x1DP3fwBZT1lFSpcrwn95ezV9kJzZEe8D5xIpixnlxToEz5DoSh2TeNr6R6tnclxxE
jQ7i6xOme29f7JJ49vLo1k6uibYlxEkud+rk1KWUDbpcIixlMgJEmzNlQERtPJcAIFSNcRV2NwqN
983C+LyjoFX37fiuodTaMLk4nd3V9gRkagh5WJfBBZzfQbrM7NDamG1gXvy967l74QhYcUpTpUVv
IlVz3U8Nma5LJLaxPTtyT9oRIBrwcd9Zl1+8wGucQ5sFUi1QU15P3h+zJrT6Q2030OBmFUnnafnQ
AzuMurOEy4F/rkn0NTKb5p0X+Be71EOhvqpyAHuK4cfrq2oTLG1t6zZnC0WSHS43vna+aJdfCT+6
knJw4sCwVIK5c/vOO+z9/I3dF+oqJupIi3Fyvr42rYihzLkQedlrivlgBEOvSKVaQ/20b/WnqUWX
tlqaJ3eA/61YPEDfamc/typKoDQzpSUfmo1pRrDT3BCzpJ9baBthYhO0ZxtbCv1Uc9jyvpQAuvrm
EwFCDHjSmd3qpuvjoYV+FPWH6cPi75Xz1eurxOeoLIkKSA4elofa3imyyBKgazR+iPS19k9hX3z0
akFzzKwghena1w3wzv5itJu2MSFDPbLwBohi4INNSOLYXn8cKsU/IqtzwIinJtyDK6uuc2UbLubI
O9aFKuWj8+3t9+xl/77e30DOrKmauZpXQY7r9fL2rh48jdo3Nyb/I7BNAjl4veNlZOQ4vuZ4Gth4
bVo8pWjJexO9mTD+33bVaqXRrZC8IVCZYALVdL94+xKz7LYewkOLr8uQ7u4aq4A5k/SgOjKPwcbW
KDE6NpGNU/Aj6g8cjCEACk5zWth4RSrqxu5UFwm1JghNRBizlHWB1i8d4g7vd+pX7W40IR5ZogKL
iTaB6YPnZw7U4JYQ41PvusYRUpanAuDmrfLfHX95SBexKK8XbdWeg/4WrAYcFJcXOVO02LIgxOpy
q0KSEVQRB1IbE6Al2gMUehfNXnXbWcy4qhaKXkzP9+YYTbFkk3iIik8aYv5ePQQfnMlTB1mu2vId
AMtgnxS5q6wBoPsrjzomojva1lrNn+pwX/pOiwYFCtJIeR+ABjl4BmkPpIKGwuRcd88dMvyrFuDb
zCfmlBHRfqsVCmfaw5ecB0goQoAfgiIHgiXIQMCp47aDyKGt/ExFZR5OY4bs/NRWsz6MJv0MSjyQ
kUDzjzVGnPNUpDKqTxwwOHQrXLotLJIFergX0bJkowVTNLO9nzvnGp2Z22g2UTrzPnN5b9+GLEiI
oNFVHTrx5EE2z4AC02h8LDgozQVX32GDCDH2MdoA9+tuQxcKHODowqmvUTJu3C5u+uUZoi+4E5MA
R1X1Ku4KDmM0X0LzbIatfcFSw++rfKj1gFaQfzuEfp1McEYuv4moMFIyi++6NaCzWGSQj9k2Zfud
B+X3iUiRKHTWYqsfUiZW3LVhw0WsFogaBhQHKosee2g5pP0TbxiwIjR8rov/zdF5LMeNZFH0ixAB
b7ZwxXL0foNQixQy4W3CfP2cmsXMolvRIquAzPeuNV4yr06mtVwic8me7Kw1Q67pLBGMNREiw5cZ
mV1cVctj3Q3gKqP7hqtRcXjsItnxGhVT0CfUiXmh92shdE0A0NqE79ZvtDXc81GP5OS8eGI9ZrV/
b/vze9m5Y7gHM/qRCprIt5eCNyOrbnJq6ifag+IEi5ZKEhvmL5+5t1XQ4b8CxPQiW/MNeiuZDHFW
2a7Fo18EUUZuV+wSohNjBP+RqqYuVCs7FkiNMu1RglRaZrTozPnEdpXRBjeYdEZDBHs1YS/xI6kZ
5GoF+xwvGFNVTVerXw8HHI/OlcAGTAemHhta/xfN1n4yV3kuPX+PPDjAyGjIWrDom5iK/jSXMgIy
kCEGvKStcoSMljE+LtVjMJTDZc3VdMwn97IUUkVURKPw2YajXznm4+YEF2wHzWnccv+qoQcNG2QE
Se3OiAaEdmpbq0saq73LhfGPDq3gYhbbTU/YO2GlFeq8Mu7dIWE/GcVqIbLvPxB6uomP4gDj4UTX
mmVWUaOM137SmwT+MBaimWJjXf5abfc5d2gZnclsYwDzPTI2v466TdMpDp2D2JPibuu2cLbtkJQ8
LISI/6Kg7n/swTxnsqEDNH9aVl27q/NijKpNDQki9tyT/X3gfxMAIGGW/Hue7jyiBqViR+w2HjOi
QCzlHfzKPWR+85NbINU4vtNqaaakXMotIpsVCaN7b3V8m7k2N6DePbIxfED2a+UGTSTzzOQxKg6B
hXCJidTBxKKSbhP2fduPj8UAPEMk0pObz7+e31+qcb3vJ2K5RHDLeZjSOc/blFggUPZ06os3z+qw
PFQXbTR4AJc5PxieVGmWSxHWI9qA+o5Ugz9wa5Ka5u3OND8R21pHtd165os5HDSWBEOKv/U276Fn
oeilw8kspZkMfvYQeDv/tBGovmdOh248bmNFbkfln22veyD+LQUZH0Ot97SIlLvjMGfT2RjdyPIq
tthmPBvMdY7dmaCMlUsKv/PilNK7sipfIP5k7Bq8O8HkPVad76R6LR/mq7uaRWyKfYmNUX+dCqwH
BJbnMSYd+qUMstjGIQ8dPTvuptdey3Z5NLvb472PF9dV9zgmPin7pooBVa0SiVXlgkqj+a/h4koA
LD93q0aKSm/hTCZeBVuoDHf1mFn7p+6jXS2b4q+vwc0vdnHshf4kJAE/VjRpeep52KREo1Kvq06O
qV0M+79g5WrhzP5vMDmRi7EWGKLoLiqY45FIo/bPqvFrs8yLqSNucFsCnjLbCafBVHGerVU8Mhup
kGRvtNmGd5ezaDG3tFe3LmXCRZjHJdLzky7U54ZwrCrNg2PzbUmj/Q0c5L4GoYm7fORqeiQyGWe3
rr9R3dTlb/vGt161Eabf+3FHhQHDVMeaGF73YTnrJcOP2sufwpKRaXsy7NuuiAxHHU0l6uO0Mw8M
vRcagf+12NVLabmvZBNEW2885gsykJnBfSPTZYD6CeFcQx00QOg+CXMw+X39d9dlHy2+vkeibV8h
fgqcbA5vaMkMQrGAG+uL+4ZEmo5FhOSVv1qxd3vyOq857R31OPVYX1TfcSVswTEgjqe1OxIH5sEI
dQlLNuLq05T1u7n2396eP5hgX7Ue3xtTH+Ce4Kzd12TRuTF0R17Az7cDRvG7wqrP47QeA7/5DPKW
IFbGsVk+iVnp3F6SKiAo0kGvy6idxes2tJFGxpGf8SzcPuk2M/gT1odjBFPYEAjPZ7u8dnP9zvJC
WI8szrIzQ7vR3toVDg+E+a9ryDsOAawo6/DqOHyHuBi+5ealQ+ddET58L0FxoF3l3az5ybtNP/sc
+Eu/SoSKmBis87AtZijW8Tuzx49N84/a2MpwDMTXXnLLFI8FlFpodSWRRVQL0faIQ7C4dyjz8m53
rIbmpG8SmKSAm2BN+h6vBIXVlOL89J6bKtyWXkf31ySpgiwN67UQJQu+wZ/KOMOX+2Hf/Ytl87eR
hTTy/OS4Dxl2LL8SB0lzUGMY4mKDcrsGMORWzHf2aF77dn2fjeWN97DnNxMHNSACxVBTz/qTY+x3
o62nayHr0Mrbf2azcckyyHUGN6VXhji/5mja7cO6I3DcrOEqbGsOzRxDXS3m1MMuEm2ZdrDN8l20
WKJAqsgYXMqws7Wn3J0O/lS/rEp8zAC0ScbrFC54BEGF+uegWfVoJPk/9I3lxy69c4/LzsGqUuBs
O2yVQOShZhEXooFfcrcinHdIQuEVwHgB94VQRbjmlHUGHdkK9iJ/MOfhT8RgLffttDRIS0pMmoeu
xSTkL0etck/m1Bn8WaLnOn9iGFi9U0li0GyKAcUrZ2bfiDos8D010xzNXuNjn2Mlp9T82w7eOs0v
I8/WypBhGgvjLmjBsRPS9O8zf/jY/bnHrsHXKLcPluznfV+zyA7wUagJmsxYV4JmMo5gI9jDaaqH
tByrhxFzELFk7bnw9pOf+4/lNqVLx9FbF9t/mKGqo2hKEfndgE1vVEPsF20QzSYjOH42amv36lh0
3u88yCqaJ5L1nYVo9kZn2MIkEQmZHVsVWHHje9j5HLxveKNCXAuCCixO2DGQRNW30rjmhEZhQHtD
FXWP7e7alrud6NwvQmx8V26zHJSC6subhFJTpjU+naNuMRyU8EnGts6JZujhJtYykaPWRqu71LwJ
2eNSZ4JQaUMe3QUbym3w7Y0RA3BNB5VeIaBa1yzO8+JxaLoWoq4zwsCn63NlzooYJ65drS/n23A1
tXc3fzInkULQwojDMGb5ffc0mO6EBqvnyxzMZyQACwalLE/MbmQG6OmFQ4Dcd4zU7bZ03Jv60R1L
PEJDA4pZeee2U6HTlUhoCv1eQ4ZpKKx52ZbNrNUwvTbbtps/ooXGecHhvWwH2ODhPGS86ry2Ta6+
HbRW5729IfAT92Qwwizq2cF21Yo51PyRFgv0WMT+go14db2PUtyWLkWfk5Vb91up/fRrluy59V/e
freqTQf9lk88NS9jNRmhqTVIoOsUPQBTtfOus2NGzfym7OVpkhslwY52nKfqK1B/iplBSRu6N2Gu
esLZmor9VOC5DAHd8O7yeuhSPBTZevSCNhnXmpeStnGm5V/aj3WrHs4CnViSP5riz2oPwRmQbAbl
1F/5TknJ4NLbf7IlY65b5nhszMRh2wrWPayWnvG5IG7MXphdh928qkCgS/T9T94evpDz0IkTHv0z
Dkqqd1sin+18i2evuynROcE0K+w7/RV9ENNlYX3PVZ9ikfwkLO65sJyf2XCaqKNR1xy4mFbb+ZHY
n+qMKKm5Puuuluj7Tf1OuW/RP+TIXcKsab5yP+ij0b5fNRcPn10eml3+zYzmjY8Tg8INChnJp2yn
+8Lpn1W7c5b3zRxxoTchBjmbsKPiKivfpCxS+ZGYyO+vLJA8y3zyteZ3op8+7AKBhT5ArpDlj2rk
LAOe2cONePAx+wWqRkTlGu9jYT/puXYwO+ZIV5tf9FprDr4al6SUpc/FrYPF+aegZvMfmEXCUWb8
eAAaqjv5mva2tYc18x56quEB4gXQrmNGTfegGmRd9v7jr9lJ3+QxwAgXqxYLJat+ylBwHXNiko1W
+6DHN9JIUowxl/2HEfhlX0zWNQ/pXtD9bKU67rlrRS6Vqp4WfGXYtI59NhRxKQI95iev+eWed8qP
4xm3wm27WBJVFl7iMuM0zZ526z4nbnDwXQ5YXujS5R/S9v48+ziN8HS6HIjur+/JPV698n4XthlJ
bz8HypGR7G8dxmA7WjijZAZg8h92l8yJeTy68/ibGbCJlSGuVuf/m+1JxmuBjPiB8JUOFKW3427F
6tGN2WWorDKakQOU1nDR2PVK5d7hMN0vdtsnATxRunEq83fnDJeBfUay02CiL0Cy6lWc3dVJrdH5
2HPek67g3lv67tjYUVY1dzD3xsGb2EG1ELPnrz3bfzDUWQku+VNlyFc/4D/dbvlHk+FqX2beG866
4WXKVJ6MWQNZWrgfRiNP2uS8lqZqQw2oLDTUhox0cP9qu/Mz1MKOGwokCBbzfouOXGF8p/G89wR+
ypkhagy+GkF9qE69hEaNuGOO6VHDBAfi3qMx6rRjvuVAfVWF3JUTfckHhkHPb69ZYWFcGYsPqkoH
HrgvrkvKSNsXEuDzZXWiTtozyW0MIMY4UyzBo9Tt7xDcTgyKxvLKaRK2prwEHYeSITHU+uy12C3e
Snvu2Re3P+C68oCpLNWaYQ3rmajAjbgEOT3Xg3mtHZuyxizIIlXu813vOM9BPcdGU96sOQTEl4wd
oqNZrHQSUm3+9KyRcd5PRszh9NTlwAgekFO3sqRtMr9DrmHT1OkZILpLYuSQzoPrhzI3PuTk5ql7
IU4CQ49kvfZK8dcV/S+qrwG+umO+G7ieJyudfP11a4gBmGwTgcHWbnGXNWZKusDSL5elY2tSN/Uy
4M2YArrU3IPkaG1+EGuVs0eF43RRPxYvdJWuySjWIWxWfidHSTIz8uLZg/S+383ms6wHLww8p4+k
7py5ZCkDIzhhoaP2qA8lJFefAy4RaWq5ZUwKJJWOuvXAPYcIs4pzvypTrJb+bVBnIvAZC4TC3jyY
3JoD5smGIWBkoSLUAdAf8ZuTZpo5nv3xPssdgoF9zl5RqTYqwIXhAKoPmc3/TIOPb23WgyZNLcnx
tKbBoiOOXrqwhrVJbTA30tns80yrF26GXeMv3R9nTmvWcyvepv2q5Jbg8baBTXnHjE78GIVArDGz
DBaSNlwLac+hXC9sQd2ps/vHaidHIx/Z16hHbu8tUb+YxNI8y/avmmg1t+kmjPNGxrvj1CehLXcY
s7FqafsYWUI91k3VHEl9CChNcF+ahZ1H1xYKpXJEB5KAXg7h6lzV/BLEHNwVnvsigI5AoMwxHkcU
s45FIDI51qxM9bPwGpvBomtCWXbFMSOQJBE6z2ygfP9lm+aDbq5uPG1FtCwroFpTRtg4tRfJE1IY
FmM+zDhqDMZHxEG1Mk84Vf0I0WEerrXxI2T+X78bT0tVE/lhtMWD3sG6ikYcJn/sw++K5JXN2T8G
7c5vT0bZum++N21Jzr6X4u2PWMX20OY5C/3CeNqq4dvnLErLjcFznkYRtfmaehxc3WKBnRjbaRyZ
eoT3lfXyVUiqfpraiciDC+JiwQdCk1qDCKkh8K+3nAT1bUMCYKRWoqpU7d4rne8B9dIvnruT0agg
DOTGNTVUd5nm2Jeq7fmsxSISry6HJ3e07wCi85PJdHdZqUFUc5v02ZxF+pDbwLrWp6abyWZW9YXr
GKpwLr4CzSLPYt/OhSDNAx3QKy/eer9UryogGoNAEnJBRfC2ezqAcnCsiwKZ4eQ+gV1XKWpBGQrg
mcOGO14s/buHoBdnG4CjNucqGowGk0Xx3Roc9o5VzVE/2ZGHrijR2ophd1iuyKaMuy7raKKU96op
p4NoileUXmuyDowSfmccVpONneTLiM7DIhUbYKw9tms8VggL7BxziT2+VDJAa+2ZKhW5xT7TsAkH
7NhtyXiubEog3JGmWl08+sGGyHEd45nciAi7gIhMnRXBygLSOe3uudv8LJnN3IwHkS04sCc3NYv+
Q+hpWWd2OpMrYs6MuNKiCUi/6emdIjsNkwLDgJXI0RaO62ZdxIweApD6Ji033Lu14OGAdA6eOYIT
epxhtVloj+sRzMi5EGzZrsQBaGbz0K5dhD3lK2NWfvEbpMhEL92v03zObfrbOsBbw5ovrUKaTLSM
fRW3GIh8zdOqn47KrcZ42RCgFZXGkRBUfirtB1nLT1aAPl1R09f5qG4v3R+NFIYwN7MNmj/gwSEJ
WvrYB+28XuBHOmwyswwXY3tfzOreIHU4LKvVi2CVU8fPtxMnxglezUrW0njd9/0OfvxVnx5aMZ6w
XZuHnL2l9Bb2MfIBcveJqQwVuL00Z3+orjqQrpRst7zeQdmyvVu9Fe+jPNMxg0LTXXmIBnqPWuIv
LpNYT3oZbx0YE67AlqPbJjvAdD/rttheTBqW7QKsqW/eg2HidHaY0/fqvTOVfbFn3CdGa0SqQes0
+qE3edbJ86tPs1/Tjek1u7Wjd9JNVLMf9mqu7iaPIOpJDMhTbe+BGEIsLlqa6Xp28bUDTJUR1izK
tLo4B4k+PTLbilSBzQIqc5hmbG/7HgwhkqLpcUWueFVMUHtH1sQTlOqFXI45WrfpXbUTXnYdoNO1
HnvjjLrxe62UlnqVesi+ytou0gEPSGrMe/EotXI+upX92+NUgqOpmO58qzkp4CoNpSAxTUkNPpXo
Fk+1aVTdYeuduxxAvVciv/Nm3u1Az98JS8mJIemG1Oin6a7zyzs1m/41KJaMwKNt50Tv8yNGLe42
+Go2sZw1xM5OxRLc9Tl/BX7WL/qQ5RnzceqKAjxygPLd8n1Ma5OIqGx43+ZkdOT8JFvvoxN8MdnS
PpAkpE4DpmK1em9bXdgoKK0uFkQqHce+j9FNd5AwppH06EcHDeOe1YujyjI98bCENjPyJysogPvK
80xqeMTM+jRnu4mzdb7oNsUzbq2VZ/bxQ1BpzDx1tYTS2b/hzxOSQHHrZOY1Nz2wUcGw6E9d3C8t
F5/YU9X4962C0Mane0LzzxyuzOxuGduP3HDqc1NjoIKu1IahixryLSK/mRM55EPqjHYTLVpGbgXx
DXnAosOArj/OS8FEavjhjria/JvJOOqZBhaBiiF1Vt8NCSwckfasbtjK9Y9e1b+Q236q40M+3jhk
r9CCq2tk6lLBouwDgqxdESHlbcbVMTE59jo3iy2Z2VDC6wcXHqyejPEqCVq5DjVZXl2wJQPfDmxW
6jqaPAyrAWonhxCVUU5nQQ+ux0LZ+x2hSpBd0BpP3tpfnKpLBUinZ6z5SQU3LoxIrwjqhXIffpmD
sJ3HzR3agznako5MDS+3DNzj1LhjoqQ9xlYDtu6ymk3z3tyTVY7IduYmZYh5D667UKSCrUWTOMsW
DpxgN6kvxX9O8zhn3ZzO6zokcwOcrkAQd17lEoESeTTW61g3fwZirRLfXBiMsoJ1GN7UVw/L4D84
82QnjtYePdMV6bZX8NDyIRfddrS0/BMbRZvKAuTRr6guWYVO8gvaNek0/zIhm7iaC6DmBRhYmNtl
r70rPpoMJTBaAc1v10QXi7rsHRMYgtbLamwSLYoI96mfHn2L23QhoQoKmFAbW1FFREt8mheMaPvg
AUM1nptM7bJeoe/Wa9M4L/rosTY6W0JnaPPw///b9Kp8yA9TtYoES1XP8b7HvH3Gc+57/UM/758w
H/WVuJ487EXtpJVejLENYj8Nln6Q2tREruEIJPaYxDBRQA3mjPHsBdCMu/9azWT8tG2vR/MYxHpB
Ywchaxs95nDm7E1OrQWnQhBBZ85aRi5qibik+9vvcL77qjERZQ23KY/dTR25NPjsgwA6ajABDa22
No5QlrHm1Yeg7awjg1TUC9z32OplmOlDn/KdWwTZikibnTcJGwBNpb3kU57W7WCd4IjMt+HHHoc2
sd3VAF/V8gRPwGj6p7aaoMHL9doX5JYFBDXrtvC47nbzUd/Ed03qByObl24ehVAaB9+ejcup825E
9uKMse5+8KxzN/nDnTn34FU7FhY0BIR7Llb7vOr+FhpEAkVGy6WY9egt677kk2q0g1UF//QxiBjz
D6qdrzgbnUtmPSnAv8MqgX/9wJbxpmXDwbZKEK/eZnNqtm9mtcs+Mi5bw/CXXyCLFfkOy9YNx6Wc
3wuA9lNRNDQP4s9QC7IuTWeYye3VBnfprRMisFPZdfe0s5H6WVsmI0+TZmbAjYapkBmwP89W0CVj
W4Jl0PsqgH6kZl4KKIFO7k9F3fwzuQvCfBSUeay3rbo6g6k9272g5macL74kbQ+xwzc8ATHYBRkx
NQurv7jv7iparMREAE75S+6R9JUPrZkSAHFybW3Byj8lbKE4NjwifAl8WJStsfJxopJbFFqF8bp0
GQkAdvCJXjjp82BNZNGSmbLzy0xNsaeOxqQ5NCViBDOV3UQRBeqiZBon7N7wQFrl7XfkED3UAomn
Mc0FQD7CI5pleQatnFPY+smVkeAt80hV6D2yK9xPg6cu3JhJyRCYSSaC+hmbeibwUB51acKU9t2X
571Wm83woDU7vgKNAIzgyavm9VA4ZQ17ksVzkF29Ao8JmrUtGkoerpypXSualxaT6uj3J8MMnhGc
RC2txffj/Gu1wY9PbE/4VdEzJQv/WneMBswOVyK07vVWAKA0UBQVJwsLQxIU9mXQ9g++vD2y1uXT
3OXzUBKnWwAZhhvhUSGpGYsAkqmX/aRP/XPTwevX8HlkQMCH9uX7YNUn7pTgtKkiLa32k3X3tZBm
z/ArzLAbiitu02fdzdVT1UHLms1hwZwZat643ezbTTQUvpfAg81k0bLNN63BOjj5McFNXNXNh9r1
32Kt7sfeZDkzBeL1EqTbapNOoxR7XPl5pGrlZZi8IGm9B376bjd5Aao7z8spp78d0HCEF/gokYw2
UdOFGD5cgj3ufFteBOyPMzI59ho6rnZ33obcDE2IurNiQCea7F5J52yKQr1Yk3zMlqdiWOmHDySO
0m5/UyUUkeq3p5FraxAIvsa6ijpqUaK2uDRwt2HjzRp/0XIhPRIz2wyAbo6J6/IXWtMCJl51X0tn
fpBiCVLl+T/DlpFOac4n21yGZAKQU02/nDapvy9E5vFfdx7REeUJ6WfnfGaeyLzstcbaPKnMC5vK
mFMxyENl/fv/j8e734UFBxP3cvA4N0gr9q4KXmGRsB+6JjqeIQ00Z+Gzky99Lp108p5Ih0815fME
F6AF/lL82a2dpaTRzjox82lPi0CkbFo4ytL7gimDYHKzO8L+SLZ6zbGUJCIz4UooLd9NN0GRwa6M
+zWv/upr8SfDufmpVyeGXiIaMUhituGtMtia0SL4OP52T8YK/d9kfnG1e9HoqX9ZFUxnyyE5r/ef
Nh0Yz+rPy8LLU/dEKCq+3HWlWxsFMNGiJgq3piAZy2kOQ2e+lVCUEPOqq69kqn5lPjF5mVmcxO4c
G42kkqkHE6n+GKo/127za8rSOQ+LiBtc96eqIgRL6/w/4Jj71FXETX02SgvSsV4IMhzkM9jRCKTA
C0L80k9TTc6Zf3WDBBD52A2aWR+LD2BXNIO/6c4Cgji7AD0F6ax7eSrkSnOMW/1anj0catLEQCr0
xLrxi7vxt/Oh7gmTfuQzdsKhfqHe+IHMHGCbW6LaXjvMmN7B7YyPdpVvey6v2TD9igIEjoqnXwit
x9rZ4Pt6kK22ZVCuNvJzRPOiFeZOW52b1K31u2oJ/qemzVRKthSbQquOTadTbafOue8OXPbDKwq6
N2zZmKAHkrVId2TWcWnibv+QmNgmltm8gmyG8zKGJWF3sWmCtQbs7Gi0PmX9uvKaQrp9cqJ9KzRF
3DdkommtOjijeT8TlJWQfPzPML51g3V/5NwOQasHlE/M0krTsYMaJxvJ02bi1RqTtifMbuvjZbQh
spb1U2vUtXLGQ59V/4riJvPr9GQpCQsas/yj8Pc29tlMgD82so1M1FY9gvl8KFZ4hTWpfRqU+6aF
UHJ63lkdhrZ48uv5xXNk6lp/ehiM8zrjF/QR4ARBFY7L9GkvjPKdW5KKUzTIwhSQEkQ4E6zrEfN9
A4yhsNke9vKuHFYVjwaf9TJ2CZmOOT9aFdZlQaTm/iU9MrAZ8x53JtlKEyrGOvvYF4Vx75jGUbQm
MY7s4Cr3tBCBS39y+jN2/SAivFQnJ5V6FLtY9HjL24U3N3upgwwyyv5USivT9kUR8s/k0/N03TJE
kIosm35orbwPa2d8tkzoaXJnBQeVj1VZ9DLUYK2XKcjSXWKd0Vn1Sk1AS3uk/vW4qlZMjdgeJC8Z
SrS5rxHO6NqVWp3UdgrB9mXasTWRKLAwImLpvtSmr6Bz92e3r3g4+DZZrN4V/RRRFdTq0nWVD6kO
57KTuhs6AsVc3iAIMsPZEySSoHtJRBNEbgmHp0mSIxHkcoiQbBePuwI9JMMi9LMAZUH/BYJw4Fq1
Eph53qZyH+N9r/9kmXvn3GQ8bfBedCePuMo743WrjDIeJ8shgZB4Nr2Vd9g79oNXmC9Nq59BaCOl
r3863US2NJbf04oAQqyM4pjV4U6U9tLtt/DKeT75bfWnXQcGDrd+c/r5teEwSfrC4mcx7d/K1kmF
65F5T/LbIhNJEolyMOqhRfppHmx743sd8yelqvehc4t4zfs1LF2JBNCfL2RPH7ZcA7lD4CUGPx7c
7Y2UdVYRdx+OtjP+Hcuc2BoQ/m5GJRs8OhknbECy3tlUJh+omuKOHH9qGVKzHK6gPzzzqkgsshao
RbVB8pw5AcSoU8svjja3HJ569dAX0z0X+5n8DwAaDy54Jy2aK2OgVKH/3eygCEezvk4GYhhnsqa0
78kBIzaXI6dkJHaD715A20mPyH3ZrG/DEsjYd+41x3IOSN95JypZhc0Y4JzmmDCzckh0tudUCkqU
lM5cL6o80oZ5jLYS0d5EgmMOcMcb/FE5d52LSGKbJ4chq0nHxv63IMcrNvViT9w8+1bCGE9vlrUl
FuHU5GcwkQekT6qboNCKbv+D4RpC0wnUqeGIyALjr46VqVcj6kAXjU3BlYCC0ntxeoGo1C0Iyx1+
/Ck7927g3I0rT0998RjHue/6R4XtL9ZJrCiQ37zIyrjnrqQ5GPWtB4Yt2Knqurhau/8pFuNDQxfC
KFgxInT/mSt75QTp2JPgyvXvXuRCejTXH9PqFQUM5VVyOQ9zuZ6M9cQLq6KAFhgwnVuMp+JkNzL3
28xQPdtH07Hvc7ZjmT2Z3oQgzAPw7DQNUMN7t7UOjmAUT5UDpkzPN7Pma9fv912hnbGyx10R3M+b
9WwXGfqNPks1cbu3Zu8iqhJDb83tAD9ejbhZZ5u7kUhNdCAyi8y+QaYy/FTICcMMx1rUNZwlMybZ
VOsEi3bgTYnnZpFr5b+YQoh6saYxqfzurbBFFWIbxtHcTvlBgnybfCpcZh2vuSsIuy4P4EJWYtL6
irzcZZbv+9TXSlS9ZLg5GvJ5S/NiqoabkJdaUq3y65UGA1Yzm+EfQpitY68OpKgOkcz+NgzK/tAy
7usu6aBN0re+GWm2oyVdQVGBGkH5kBvruNIIqyWcbQYjVQHQvk5n/aSN/BNthr3qpxoggJ+IfrUX
O3dAmSqDtbW2463RO3688axPw5KsPA9lD/0u7vvudp1maZMtMMz6eG/vZNx29fqtrO0haO076ZFM
ms1XU+U/RKm48OU65ukcakCCG2ET+Fae+rZHSByvfqsYT24fyRKXlZ2Mu/26jS0yJq+0Qn2qkdXl
3uMwegjtNMgf1545HPUr3VAibDKFVdhQqVUEP6Sip3lvMlSi7WtbUKPRdiG26tAZnU/RYTHru+yw
jfqpyu0DaFge6mqMTSTdDNfJGnTfjigfPRqnw2oL/hYLj79ej2tiom1HUE3OVr090LX7hrZ2CwXZ
ghuSzn7WYscjgxe+zCKTg2etAVrvqti218PsUOQ6Aqt62v9IOo8lx3Esin4RIwh6biXKm/R2w6h0
tKAF6L5+jno2FTMd3VWVEgk8c++5bUS5/D5QjDOEHPlOxQoRirfVrlmtK0bnW3eAnsnTiHfuLLzu
UgPUZZGXvJuAXxrD/hE9mz+Rs6I0wySIWAI39fhk64nLYtBrMgd+1DB8tuDpuVBPngFaFqEwo5i1
6jom5IMbLZb1GjvNJqQtWnVF8gCL3lgldccHOtiw61FTzSVDw4VxTuXOztqcu2Wfe/zMPrLOPinu
dM5gRCn1PBcMP11sC7dqXQUdeOnaZYqFnslN3Bcn3hSeIHVSut9Wzq5Z65QZ5nzvVVzbEM7luswV
t2Ih0ebBxjPIU9qgwbmjAiOX0mleW+0xUdbTW5fa33ap3toCE4RlNFDdw5A2rq9mzm97wMnJqNHK
LkmR1iyplmtPvi6968wtuPR/3X9ZsPEIEd+nIMEjuvXN8uxKb68t5MA5y+ZzfNu64YFpvPLAwofz
gvvrAPT1rWKrumo7vZ3QsLU2onyn9n6KkOmXofhH/6EY005c83DAvKGm9345Y97KUNaphxFqLwAC
n1OJyd3c2nh63Oaipv4rA1m07rZp5tp4FmKYlInP2VsUEda9rQvHGxkTiFiMAu+wHwBzF/nW1FUT
UQ/ySaRiWwXmtFUNgz7P2Y1L+zZ0VhVJNFfpbf5WDMG8w74JfpD9xPzK900qD/FR0eCnuIiS6tvJ
XXtneyDUZqTi20BU58bQJ8eLPeqo/Ij2/DplaHJjh4YTv74dB8HWXbUo6na4hGjalHkyw3lf2eiY
1UAyXS0rHrjuyRbWTSYrqJkXea/rggRqpkooUfqN6AhxnBKHv8/CH87JKArSHia+h7Wx8LE63kLQ
He+2lYACBbwzbOZ58KPUXbZp9RaA7dzVM6ISV8SUjejtzKL6tKrQj2qKV/6yqFTEkG006MeVQldY
+3gN4nB4MeQfeH1ra/rmm6ydTVk34Squ82SbzO1B5YXBuNe4Dr391Jnxi1z+M+W0EzXl8Ddr57Vu
mXqGXfcHiGhNGIDzTlu99jpoFzYN6cREYQ+kf89Ang+sQEpWMRJZLW3zpxOkExbMeGtxWB4w9BGA
3dk5dxthZt4hJkEc8VTYRGJM5yPozi9vKF+ktN7L1ByP3Uv9bAw4NIwcjFh1G9skzYS0rosh8hsw
G3yEflkyIA8fELwP4/Ro1WS+5NNHqeclStjcrdpFfCirWyJau2JNpvEXAHf0u5jEtoUbs9eJcxwo
S5ev+87adqN1t6R8x61yfgldYsGLSndrTxl9sLyiKFcYaydcnfXyhHKzxNQVMVS7bdBjRBexDfGe
DZDH4LLN3L/FoKKF5G9RCdUoOi1AqJ6OGh1v+0H/SfY8+wLqF0KSN2VT0eLoPQ49B6WAKrb2zfxo
s8R5pAT+xlyRrMhJrvdIOmBY9cQhjmXKZJBoDGFvZOidFhl+GEXxXfCB6MkgwFDY/IYZM8NRA6eZ
lb2fE+4cUkb0dtbhCzuHozk+5eMoOBNpJ4zqvVYO6fHm0q1lVuDhH++VtdhAExA598yNtjW2OLJq
q02mE6g2fQ20HQR13hCZ0GGjyirJamcgAayTB3MJmWSP3UsmSYdgCBEpjx1fS5OZGZ/SjDJzgffl
d/POKFVk2KyerGY5dMp1aHPNd78Y3ul90ee0sVwbCA32hDXcDCwdY4f2EJdASx2E8BFV/WeaVx/e
UrQrSHjuWuTlmzYbL/Jk0jDkNAxqGS6D0W4P0MjfrLhCPVd5/L5iByGPyt9Lq6iyHzKnuH1gzms5
zV+0jQhf+ybY8pGfDUZeJ9N2/ujktl6IHk6xlBqd89DJbpepGoGVuyHM5+yly9/o4doIXflWVoxg
cR+9gEaAvK/BEPrSYTYnIJXkTwqatVchewNXQU0M08FVCTMUQIQbzW8aeWaVwPCuRo4M671iN+rY
NL7a7F7iWr8vaXr23amIsPHtUFK9x6L+cOOerMfRWDfoEG2spusFj+Om6vsxyox0k9r/LEvO+3Sx
PkftPo7w6m8KUP58QW1Jzk20TPOe+OzHLFDuoZlI/evVeWQvuMLiYsJtSyOz6e/Mejbgr7Afchfe
sKT2C3RYRX5szOlZVMhIRSxe/axb94off/KwTbGBeGZ6umt61tbGQKppNriHtJG7bNZyFUxIb+yk
646+Xb94Rb8Hf1FupjJEdHAabOuCxbXd8XLM0VJ5bErt4tiJdtOP7DKIm7fI1EDERiNsQBBqlp+y
vL1VOEHqMqNOjbXaK2v8LJNnCH3fTkA4RjaofI1h9+iYzMtSxENnbZLVyT2Q4BXqr3DKUzSvWzZV
xJV18w/8LIUglzNKnzrbvZi5UWKFYVIkUmiGuaBbxoqebVqbT50dkheFVf07AHx6rhYoRUvLVMB3
Bla6mY80dVx2LTR6XNJUxVMH7bnH0VozBtSxMd54a/O6cQU3XsAjCr7spQr0JYy0SQk7xjo4OPB0
TpDbzwU455Ot8XuS7ADSz1y1TljuxVT3a6dVy9kukqieQoc4CPvHD8ZgvxTpZUjY2Xd16G40Y2LY
OBOrJKNidYmbDOfRMtIZB98jUTAbrzAvAbuTVQrlde1ODAjaMeFS5frduUlCKoeWINcUePtJAlpt
/YuZpgCCc5PiLR3ME8qxvVkgC5hDeZgN91eAW16VDudzZtNJq3KFkCjdMCXt2E2g6y5k4qzDtgQ6
gGMobQwarKRbL37d7GLLNig2nJVGQ3df2u6Hm91me/KqGnTLfuO8I6L8S9hMs23i1B4k9ifWqbse
ygpzZhRlnS+2TYIgg7mRoZduX0/LFniHe8aj+djeikNUHJ9jTawRyLCOdbI8NY9a98lB3h4XtzCv
heLCKwRFoTMackN6DkLKUEQjZAIIZfISO1w3JCEGbeasb37den4rEqNf66FkJztn73VpV7tlmtB4
tealMYduFSY+31r4QAWBjxbaiO64j/0px9sh8RrWZI741cBwqzpQidMh9NO/ysnXfo4UnfnjMe7d
ZxxPzsYp5UPij+9KsstilEZGjaO4ZyXpAlW4Jc4J0a9JoJHV9wxTnhv3ClTnVRsNLVyQ4N5mzWtX
13LGJ47+m17FYE09Ab5ccX68p5YFqoM1ZIX8PzKD7VJkH/2IyWeaeMaRf8R3hepe0iZ8GArPjbQt
8ZtdWj+49MXX0OAicVE0qF7eNVZ6xcWLuTowzagdivCIcICjIz9IxQeelYRToPJnpDCzxBxJTqob
h0mvN0LWFgMDs4BaydtmBK5Yzh4NFLhIIGpVQt+dLuFXLxgLAg0gPb5wVn2aPlW8EFGVW5LBULLv
x9qJkFxKqttbLWHixMj8x1nN7yFC2DUcv3I9WtVmVO0FWTlG5iyk8l8shpBWfEKAb276yjZZlvP6
mz421AaJcpl+kYPC/cLrhC2brw6BbB7NfndHqfhb2Wl5yNQbsRrkj9hMWujpb5vYD5lhu06hJudK
fw/oaQtjpEL2P8ig+A6bBj6jFPu5ar5N0iBWyJlcSpDydwoF4JKbRqmuCvhfYOesYWct8UY5OQRH
Zr89ryVTweG+35upIVdZq1+SVkLHpc8izc+gtXMn/85K+sNIj3gTrj9weT3I2MMznW5TpVDAUxXT
GnuSrrgFU+laya6qsMur5QM0EA8HPxzNyPPoZteysUA5ecabZx3qhr1s7CB5qW35V2QL0hY9X4Y+
7E7Cnr4HURx6tFdMmtXvVObURDZzp6X8xhoiNwUN5LqSLPEdIY+5qz0YTOGw0ZrPdroYyNf5o0Nv
HRKBM9FeVzJg4GnImHjrJxoPjxUnhApvwQ8WJve5K9w1wgzmQjdzAEd2Nrl7t2UDVcrqLm6r+3Jy
zb3f/+Cyjflx8xEniKnfYUoghDG5/Tj7EefxL5mkZox9+mSY1MwdR5xfjFmUaFwhNoOrYU6i2dGM
DoyvcpbvhmR8kGXTcxuC2jTdz8zxHys08iwU0dfL+VdqWmi3PHnxUbr0REMVYfvmwcOIvyL88MNh
r7iydIfHyMH5l9qnJE829LwfXujda88DNBseZi/5WWbaYyaxpAp067jIT17or7upeLTrVG2s1qP5
LpOVN957XnuM8fesbo8OE7NxV4ZI12yeY+am0WQofzPhBFn1ero1i3GLXHr+cVrLRJ2F+jbNTipp
uoilcbL2pi8m3KtWF68oysgX0NmfTiv2HQsiYzc9dAnC2jm7w9vKxpuxHxFbIXsCrh00tjNCdCfY
mdJ/VChztzaZCwCoUIAgALWSRazGmYydQf6McYkzgcgDTrq0Q1ewxfUhxnfujZUKFXN+fAqpM7Zb
E8U8Y/U//Nt/wtg1tokU1rtJ6NwLYQjNap6qT3xGD+QFF1xxznasn9vY89apfdtLdXhWWsMv0KTi
DSbdhBux7n/rbhQR4pa9SZkYWbA44YwTLtfl82N7wIk3AJxeEHGF4slOmpfy3+A1ybqumYC6PcfY
0Ll4jhlJlbN/FQmRc7MdP8xz9d4u8R1P0RDRvspNQxOqw7Zahxb17pC0uAxIDWos9rnjoogqQmfA
ZDPnOUEaMd2kH6moD57p/xYTUsdm4AQleWxb6mB744Jgqm1pnjVhe276L1MLfqZgHtbV+DCGXRpR
jVzb2viYWu83zAoAAbUoMFHoSFnmQ+ctmHkbHbUeYdEpH8eCFSdpBdOkUW/GHlX4YpHZwpvuPKAJ
eIhrPsKBV3VOOUZFWx8CNV0nTIp8VWF1oQUcWH0AZMICTLQWtD26aX/8id2WhkJ3AT/2xSBSZurj
YptOC/a/5t4krAUxPMOgPHzPsro7TajR854FpOroE81/yit+04CF1+RsTQFSdPlHKJitrQtnvb8d
YBLQubopvuSOm4hnMGx5w0t7DGGiBajWvBmswHfO6HA1t+kr5lbmk2zgb3+071mvTeWfR7cngZnT
YD0l4f0IHRDp1cFPaQnSEES26MMTN1uK6Sr9Ily9isCLJDbCH06EU1/IZuuWbHOtUW3crtqr3rxq
z8bqVr34sEWRr/d4XhiCsyJkit2jEfVN9ZXTc+IyefFNuHyda73Cgd4XllIRcUvThi9kwXm57RQ/
Je3dHl8x6ZLYdtxiuKCxaf9PROndfadZ/ztBAeKvfWkG0UY1HhbqyukN2DqfBWkSSAzWsqVWGEb1
EPRNunFuxBCC0rB+V7QvgcrMaPSQXxQOPr8Eh7sMNwiKWBo63kNtTy5hhQ3Ra6T5UdCE75KB2ypw
8wRPxY71fbZDmwquA58pwihrHSC8nGnEpYFy3qow9VSQILz6YjXZX1HPv8j2r9LB5JOUaxTj/VUN
+rHs87ug8ii0cM2FvM8r2xJy5eDnRq50e90RLo/ZtvFL2lJbtRt+PEwnLoI0u2ZnP1/aOTwGpmx2
DHRg1K7iYNnEdfI7x+yF/WR6dbI0qjv8ixLVwDjnO46j+9IBlR0MV1T1ZJ4Ud5nRERbp75JalsRS
+qzjbP7+PQUt7QvpczbgnqHY20aD9Lyv3U3vYxVpiwqRsPuPrY6CnGSxfBvLbuMjRcrmXEXtXIf7
waJogQWJD0zEYDkzHDKeCx1eSiMK2WmDXalWTWXD/LTcfJO2P4O3/AvYWRPV9Ctsq1vR9iAQckGM
BS3vBmQyir0OL8fsp+tuVOkGakjo82UI5LoR3bsEzEUb0LjOr1AFEuDce/dmjLQo77qdiYXxWqN1
90p/4LoN8s0MElYaSXiwb2FMAMYQp/ZLfCh1cW2xwEZszc49R1ciDHmpGwsRlxekx7Fzhse0xIpr
sGqgGww3Rmv2O9ghh6aFXRA2bRjNPZwjVxuvyygZbbbyTclhebER9nBkyIzIMqOxxo3BGG1r9eot
y/Ojkcn4PTwF8B12hY6d43wMyqh46my7+1fmwX2mZX6KvwZoFziWsYYilxGH0WXd7Bh3E4D7RhqI
iaq43GDs2aLSSs66DdcKhMHR6V2BPCQVm8rNr7WWJQwFVnIpXltwNG+phq7PB29Tpht3tsukW9TV
XWKDnwv0kK4hGcsdI6Wl6Nh6ZdxA5YJGIp1MlKyeDZ89QR0uRHPAnf6FZj/k7+S+0KtDlGHVXLSm
5BPTDjF6D0K4ZCdjDos0PF6AaUF+cr3yWbm06BO6fVkXd8Ci+T/T9NhV1fgMMZzsswXdD4hTpPqZ
15/81LuYdD5nhFfr2k2MSxlS8zA6tU9dq8gy1182+QFTjAUtkEz0u0Ga186iAEXwxKVI/gwu/7FY
IzNeLpZJS2Es84seH24ImyJ33hYg8U+MCLAoj+FZtpKn3TF2OEyzqPOxRRmqmHYpG+jJspb1rKQ6
18L5TojB3Rt2QUhsHTvnGgXQSgbOvd1BTXlLvaR/YJmSblqrHDZwxGG8aLN8SpHMV4WLKSELq8eJ
trgtQVu4wgtP1sQu1W8nPoK+T0+1kJyk43NGF3NXLr5zxcRwNHT4vPAanhZGbaWI9yWbbJjzaKJ1
jM4Yd6W+J4q6whrG4gpj0r88Jy7NHSagumQijhKJzw10CX2IDN+egQnyb5Ytjn31SrulDGG2hQbo
iqQiZgIVfwf60205HYxQHWv6yFXdN+HBDEBooZ5MCCIt2bt7/XitPPc566r4LEXWr/0k/ehy1kMg
qenZFrBYMzlAZ8wrDNVuUbN95+56l8FECgGaLeT8Dp7knsTX8hQqglZjBjnGdcQdXBdi3IkY6SXx
bt+DXB60bJdzXnPOq0yS4kkmU4aUupvAPKUBj6Rl+PMh8UDes7gFvvYHQKs9ehWzXU2luBP1JFHi
T+9dHed3Ln617eRWPVyEugw2dlCpPe5ZNM+W3z7StzJ3dSAw9mb1BZ+ESKcgDK7bxTC/IOdUpwqS
U+5UZKSzh9vJUN/iBkLMfdY73KjX2EIFQubneeS7uI9lzLiC5Khorm/uh4ATNs4SZ5O0Z157c6S5
K+bJuA8rDFlm352GIr1ShcXXMj5n4ATOMMKKU0axzffr7bHARsJMP+OxfEo0hiJCECBcuADiJfGn
Zkknkpn61Ta74ZSKdzULUqrFqN8KG7xCYcZYe5nI+zE9iWmpC4DWTYXfeI3CTR28MKc/q5tjVbv6
MihnenCrlHoGtFc6UY53IV0mzll29c0IocFhRVmZznAeGn/PdWhdxBj0j1jQD2injhYzTnsR9ect
OdP/8INvvEfOnWlAJYAcJ/bDmBd3DBhz6JQbN+tCtt4Tb2rl/gCLbvehTQIp9ftj7FbVeUR0A0Oi
XUtGm6+h0YCA640l8uti3rnj4t8FJg8kDBgBcGaZoqHrfwdHvLFwDw5u2dWRCJiyZ4T/7rocodeC
IrtB4hLMTXKH3OxHxZXYWV5xadSS3PnzT2cZ5oNRi6jSqU33y5whrbU4dQY5P5ISeLXIm6errh8Y
Dv7M0i4fJyOhSwvnAWPRiLjZ2hpFgl9K5c9NCKWlDXsE4QbYAO5ObpxjVfzKpcj3FH45dkCjuhbL
Kbk5WgNXIYSh/l1VdjJew7w5FWSbsc4a9lng7MxchsdbmjA3bCzp2PK1XS5IDgA1Koq6lkdu91eo
aVV1NhPA/Kfpx/HkmRklsQr8XR0z2kttY7wjL/TP9Dp1GV3bfIbwgP9ksZmGJ9b+lhFwcCEdrRhd
Ui96HStGW84HYcDvms1FkL2Jkt4tMQiyL428GLmsgwBmXTDUj4bcse88glDnIX2cSZ7GH4NwFDUz
JXmxI6KB8vr/Q02GfTdBqugTbLpdvBIWO2+GU1fMh3IbBLA7gQuMxPgYL9ltlboEbYcOjrtMKcc8
q+Cu90G5QJqCLpo9KH8I7/57VgTA1sN/Tk5XuyixjBer53+A1PjHjbSFmBKsiRu2t6y/vyybs0oo
oUn09cejaaOjTNORyXyNsnROkcfa3EJhUh4QfZdUocttdzXNRxjJJEEGETof+7XG/rSYNwEKhM0n
jah6GOzHZPatb0qjxmqGo9NA+jdhiYGI49lenHD5Bx7zlpWTaHb78rcPseR3A4AhrxPdQznnr+1S
rerFhFPGZn7tNfojt6e3XMc4IWv/aQxS97gsSBO88Rsl4hc4KHMn2LGsULgXm7wU/WEZ8/0ipHvE
ryx2arQ/przD0ufXRyqGJYob82nUmPxE69ZnP2D0KkZLbQInebMmkijsmgGSJVlbSaxSPugQrF5j
v6ba7FeqYIyySC/f5QTQw1lpnlMif/dtHSvGUbJDPzaHp/9+wZS6GWvoy1aY2C+dZqBXlEN2lnF9
bEoLz6CBDkMucbcZJvJkTLNv+FMa71AY7OPi3EFrqiykjSqcjoM4WKhT9rGXsb678VCIQCZOETIL
GmImtKTCyBWT4hevzNFkTtm97pUgq8RgHCKq96kcg50T/CiPqwX1Ctg8UtnDsXMxFZB31TIHnStF
NneDWablv9sXVfakSqMhFan4mDtt3LcNhydx2Wc9VE+Eit6EuZNDGEOm2JrdZ6DTknQpTpaqvoNg
Mg+VSECoMHcd+mHfh8AH8gEmnp0wka86FnqEnOxCpsvXubdaVHnBdPIUKyxnSE59iva6VaI8Dlb7
x5mty6F4cXSdbquJ/kQ54XFKxK8TorRnxeSu47BRG0dNjFvr6xQHw32BPhRn9q4NczbT5FEeYBQi
akHun5Bes09b9zNWiWRYbZqXFPk16QxbUeJ7DVwEJwi20xLoPxatcIbs1+mbdqg6IY4K+MLvCjOM
pin9VMJ/M3yWMARZ4VFMKOpVErR3chjeAPbRIbhbctiGLz9Eh4OmpXyWWD1pfEVy9Mz6nGuaiaSX
3oOjjmyXMdh1+Vnq4dsbx39VCSiUSfJ4j9p7GtTwPFLPzm03jZgqxbNuKo/gMtc+63E45T26eeIy
RiAz2n4uh2PLmBqtQo/MilTsuzjgzsW2Lzauk4EoFJ0V+TFMaQyS6PIn07ur8FatJ9wm+VDYjH0t
A12qF5xoSL8EqJGx1uGhmlp6cm3cIseM9F8foJRBp8b7nvqXHlkWiJ3PVMavlVLdztHBcChdVoHC
99D+B4DDS5uTxwsJ75j83YQOFC1VK/HwFeRiP5jzAtrdZdAddJ636+dqo2blRgMDy+tY2PdyzJwn
4PesY8flXCc9ZeFykK3vR+EipnvlBvXWAoyIwAEJl1982tQK14V8Lqo6V7+6cJRxUcAl6rmEVwie
7kYT6W49387xgcTwAD8YtVRyDEW6BQ5zP44pgpJ8JnZ5YCrU4WwxYq87s1w7dp7hRZS97TFooYla
rpTrwqS9zWYKVTwj7VnnWb2zBX+s0wimrn1bnsF6JCvATnIHPQERzWQ398DS2vupwF3rJ9YTcaAo
e3OcDzqLsxP0O27PebZRIxTmCU2jBq4p7oehlke7eiiquT4l5s3G1erbAl/tTEdOpHBXCuHys5+S
cacKdFh+6X26dY7nK++PxCJFM8P2Awm/u0Xm8kQrzONilm+mDyPALYo9SP8KOTxLgVvx4C3VkVbe
PJADY28dLf9J4ZZnz7XFwRjFbhjZcIJcYgHpTaTWNfjPcHZOq7JCIWOHZ63hy7kqvmYhLx4iD+L2
8MddaKiCqAsTzbpBLFFjE0ZII4VTsKW5UP4/bWdPjIb0dknVumP9dMHS+uA6Zv1MWYmbVpyRxiCi
aCpEV5Vu9pNqXipN3Io3h5x4Ik5Pad38ZJjiofFA0BgmDBWF7T8wMEiO0jM/2CIwSTXTcz6X7bNn
YRtAFl/P5rgvDXmUQ0srlDTXORbXoFfe91ycS5SsVrGwUE4ujlT9aVjUPcZs6BCj9cYscF8x6Crw
eDL/B+jbee5h8sc7osFOdZsfljlsdwkV7xrvoU8HcbLZhvKgaOtoimGfW0I/SIpU5Yunvhzco5iL
g61pYsRoY3hPk7MsXPB9A1WGnGT/4CE9wMeukWnEmPeaECaCEW40ZwRYqXC+/PeLbRVGRNOn9k6x
9yTAtsmD9gTIOD26MuFdlYxd8nR89uIOzEV/qHMCh8xOzBcvMXPcy1lLL8jqoG2RRcX2fMY6vrMK
5GqBl8zX0jaHg+ADdtAt4ltyeZWtOrv890vcdbu49MYDhYg859WCEirHEo/HkqyF3D9Iid9eznJe
BzqZGL2X99gb4pPO9Yvp9fY5zobLTIrU3mFUuycl8M90en9XTuDxF9LHI2Xm7SuDWy5C/6STJvzU
up1XCf9F5stTrG7CYjaw21v6FwRmqMXEye6mlspyvA2bARRs0IAymXcCce5d0rXmsjlajewYDcNH
dbCH48kCiGhQbOKRHtcZe8O0m88xUothTOoInbMNJ6cOd2EFQydOwmcH1upTYZBA21bvyAZAkOK8
OnYBmBN/ReCFeRUG050xCKzVvJDjESMI5fChb/dupvjBOQ5lXDyKiSxfdqA9Ay/ABw4Qw9nlX6ci
T5g020ShtEa+xduQRlPhPHu19zzjy16ns5Mcs1vzb471KexEBpjAFFvp4J22ZJNEwdSdQm+skxXE
tSw95pK00lUF2ccvodtlfm8eKFvb6KYEdatls7jO8xKO81Mw0yezS/bu/R7zfdzpQ4xSeaeDaX7v
zeIZOrp48KwTlp7+GLewR5n+tfvC44BKm2lYOx3qMe6mCQmawM7shemR4XCC1QpYd4jv4d0UaFsm
7k30MCSfMJy4VxIXUtQE2VW2U/rUj3oEAQfqt7dnlMchMl2mpT90/GIfmlh6eldXkdXmLwz/UdzJ
Ur82qI0u/BZ7y63/cLgVW4BuN8FBPV3L6o4BcxtB5OZFyoeli7RnIsH1bi4Qt+xX9ghjADnScW4z
TJHOzROAeXxrzqxnhiV+G8tb4mubAvaXOEmtnl9M35/eaHT5DetNOjhqZ+WTfHZYKY0pj1Zt8uEW
mm1P2fgoOJMcFo8WsFpvuY41TqwkUPWFGgAx+66rFZoMgCsI3Iflc5gdLGvD8yLIl0qZ753VfEPk
zGhZcsTNMXvsDRE6pMLNqoiq1E3WGubkMS4TUvEm2AhYaY9LjPEQyTmpnXGHlzZ8mFNbfDTNth+8
7jNcxg4Hg0lWp133nx2grQDHvS+g0+RA29ZpDrYosacJX6twPzGxg0EcggdzgcJkLWCUJp0xpnJr
i1AVL0UM1njv+M/aoms/AOHqg+vDTZmIXbJpObhq/YVmoEVaHrCW0ILXTxkTVVkT/1pES/q2gPMD
neVQpkC+zLK8nyvZ3IHsNx+SxNkyRtmGbtw8J6Oi677pzlp0t3nr548GlonKinOYXGxr1TOCP+sD
gv2Jlbv/LKTx6mjzLbSM/h4JE/QUPD9Vb/kHVaMsFXGYn5oeeGfiEjDrTu1lKW3j5SaCWysn+O1m
37yE4aCjvHLJvxQCOOGonyQeE+pRbr05N65ZlnJI9Pl5GnOcpojBr4HJtSiCDjXfgp3MwS2/fLuW
JdYCZtLH2OG3zriHsqKGs0Qs2aYDN7DGaIHSIo/nVwvCCKqo3hDp3X+/hHP4Ggs0wWxgzcgyyVLi
ct0bKFqpZIIItCCbLaQLx4IFwl0M2ptE3PgwjiQW4G7KUTyghjBYA2+aoRgPxDceAjZQj7wVTEho
nlgXsXCvQwSErPB3yoZ3aGjej4FO8ODN0Ges4ReFUv/UpHD62DcdEyezImds2g9SDNjZBT5YOmVR
IeJzakcdHPuM6O4l/dW+W35laUbi3Q115Gt73HvEPWybOse92RvtJjOaH8Yc/XEsgmaDdm+4T8AU
bVxMWzt0IFj+C6t+4fGHx+s+z7Y0NpPHyzhpPfGep8VBlLXzIHAQrXLLCXcIjqyLBWxpcOrwZAZH
25ntC3vW5rxY8z7MXGRZAXdoYtiX1Fb/XHIgntmf4W5p5/O8VGFkzyI80FZiq528rzn37a2ZjI/+
yMdmeS3DQomx1h/0l3cb6HQVAIggJxbAncHG+bBA1qqV033vX2xLtqcBlTRqViqHlCkbcp8XCulv
iZNm10mqRIgLgk3sXdY6gNxAB0VWZ945LWNpiga2tATHqn/qN3NHBOU0ew++ng4ey+nLAJhoZfb3
dWrBUjI8tBcC3lXfZw+QJOa91VRogXAD06hexZxABetbuhGXfFEBaKpOw1/XqbzHgUMYwRjbRyQ9
K7OLQTdRdm4XUw3XzOrHkxjS+6rOf8oE7vrsBFQodMxYBGeEA525yZGDRq6dHWTdMLnPey5hVAF2
67BBnYIdeskRNWlJjusik22d6T2Bxijw/sfZme3GjWQJ9FcG9c4eMrgD0/2Qu1L7Ztn1Qli2zJ0M
ksH16+ekp2ZaZjkzBwIKqFLJTibJ2O+955hJNm5+cvip56quFGwi4nCUcpKzsJcesr0xYANIveRD
0SbPtj74Tz7poRzN1xbL5aYlmi90EigMktcgX5IfMnCytqJg7JCfRhm3W0fijkyYHaNrtGr4iYNw
+QPsS3KpSEdZOK2InjhLMqitB5+oG+mN59oB+64o31Dvvm6Jw/1c43gCgADSVcJu+mReanVF9tPh
v4D3vrR9k+w2k8uI3hvArTWN+UrPQGK0lETudZbtLBoCokTULnYx+SzCJiyRBqBufdh1Rl1eU1HS
7H1T8Dr1C6gJ+YMwS7QclroVIEIpsKOudTLjXatXN/JHJ5NXNcBLdq2IBCOjvtS6kdJyvsq+cLoN
p7e7UGrNZ7sjlU6bTKj/NqOpDNti3+bFWpRtdxf1sUaNf0LxONk4sQkDU5v2k4BB40eluzTkFOzL
gPPcxgJHgwps2oetS5HrxKmv8hLOLGtOgxPK6QRrhK9FTaqJGsqvhBCKKzJUqo3GwehVTLe5THTd
3oiulg+UoF94efWqwLN8q/LrlCH/Sdede5Cr8e1gBH8GZIJeILp40UqpqFxSzUUCun/VdXAR4rp2
OZOAi2DXenPTGn517wrzOxnsxpMeNBfIRcqNWVTOOi6V99S9jZPt7NwoixeGVjyXRTs9k3ZA5Vip
rictLTdOM4VnBCvG310nrs1Gy8Gha6JJ8meuEx6epuueV+xsQXlgZR1YcJLD+7QW1apS44s3hdCj
rfCBSn1WjVPzOWE9vGwPi1SfQoArNs1EwWXmAg2jGLAl66Yz4Kowtv+Ud/znL6K15l//xc/fSsm2
IozU7Md/PZU5//zX4e/835/59W/86zr+VpdN+UOd/FPbt/LmKyeI8z/0yydz9b++3eqr+vrLD+tC
xWq8b5l2H96aNlM/v0X4Vh7+5P/3l//x9vNTnkb59s8/voEyVYdPw79b/PHXry6+//MPgUvwP99/
/F+/O3z/f/5xPX4t8q/1/C+8fW3UP//AUPYPzkkEIhnDdFzj4Fjs3w6/8QW/EJ5l+qaJdcg6+BCL
slYR1/P+YVuu53j8ntAnC7Q//qMp28Ov/H/AtSNY59LOGRVsz/njf7/Y3f8YQ/7nhfEc/vr5vTjv
4A35t1dEQ1Plwj/HN/SrhIW6oqE2KzbbtZNBCinT/LNEPh6faduHj/ndx890JUUiQ0qEUgRpYSKv
ACowuGcj/JRVV/iGOmPs+VXs+O+bmHWcSJRuJxtXHjoOo3rWeOpzlJfk4cuGrItdW9mTfadg+qVn
7uvYY5vpvcSQ2KVTTeUu0nzqDXthyMuI+r1p9a79/Oa1GL9KA/99S4f//862VKmkxhI9lrshrf1u
p1rDaXa2NckvWkfN30Ei1r9RzBM+aRkV5ubkKKp6ZZTIC90S9afTX+PYbc4cYRoJH5ZltdWuk+wp
lnZSUo+NHTQ/p+T8ffvA7frrbUadshF5uMjnQ7MD9+gZP5Ks8izM2Fo5nGkexy4y8zgNkjz2yGHL
xp6OoIyMMu+W5TpJnXndT2eEVb9/VEhdf70Tpdgc21FZofQ1uluvkv2dPRXi8vSLOHYLBy3Qu+ZQ
xlJ1qj5kUNSx9ZyO1D9tExjhFgfVVLNtT1/l2D0crv7uKnroR8LxgpKzMtVtpsomypEV8cPHPv1w
1XefDpa3oGggkTui/u19ZUjqTCO3dur16c+f2Vb/t88wmv56AYP6J2tk/t85xLN7hE72qF/UWhiY
a9LGyaGHJF6yAKG4kMNbm1IjoUURGS2+G+uXdg5YbM3RKFV1rAfksFCa8ljp6akTnvmKv870//6G
s2FjjEtSzF0GqmDyNNxypd5Ea/aLVk60TvPLP3GehCRxBIU0rxyXfJA11BAxnXFE/iqR+vflZ4OK
bQES89Kw2jll7bG4DKx70gGAi4+OvNQ4an09/SaOtaPZsNECgU2TPqHYrgyLh1w72CJI2JTeh0Zf
aux/fdFhLKeU4zi5ywDloAwxivzZzSPvzKh3pLPNZciqd9oBCWC164mhAZ22k0eNKvpvrMbzM6PF
sUvMRovWCOuMstJqp7GMJ1uO1K4NHD6y3pPIdT/WnVkg/NLhsql2cbt6cgeBKaYGyjaJWqQ5leVn
3sOxuzj8/3c9msmWTUrA9IC10mjWJKkhjCfRmRzANNaTl9Ot6dhVZuMGyDdrzFwkq8T+AGv2Wmt4
xBr7LrsZGtgVZ2aJX61//9c5vNno0fqjcgOlFzvL7Q+lY4aVqkcXEYR7XRB/GJeBQEG5IQ2DFOEu
41D3g21hNih0kV4ZJmnaO6eLiyc3NmDVsDWsfGgTIciH00/x8NL/vhIzvVnfJ+2xV4PZo6ACa8gG
f2S7qK0hDeYI9uCdjxx7OWr88/TVjowA3mwEQOMrRUCwcdc20ivWgWyoPp84inj+0Oe7sxFgwCln
WiU24zplYU05Z1N+tzI99M48rSPf350tGah8l1pRxXIX+35MWosDQ8jJzkmZj0wD7qz3lwPkk1qn
FKQ3eCTkZYRGDNmANDD3OZusydmlcWMfYvOJ9C6hPXgjOVN+f24eONKj3NnAUAjCDwYFkDtNdv7n
AKjfd7gQGE9y5Wln5ppjT3A2Njgaue5VPbImxzQLn3/qLQKPrvvjdAM49ghng0JBZoHumnm182Ic
AEtIFJa/DkmH48y2jLNDEUtMiWEQeAgf2nRMv7iBY347ffEjfcmdDRXREKdjZbHQ0AND5CsSSqNo
l6Rk3tzHSH+1RzdSZflw+mLHHuRseJCaCAO3yGiKVj69cnISPuv1QJnR6Y8/tLnfjAvubFyA/6XF
1aCqncpGjYgq5ffgqAAswxmpyufMic/MRsca3WxIyJH/tMRp5c6DrKHW5tC1QHXKCiIbp3GTWp2+
nyOXOeyl389Jo51TtVF3PC6d/MrWrZ4V+Vqoh7IPXmA2NJhZkAAQ5uVThAPywdEN8u9Mv8uj7dSr
9PX0bRx5Lc5siBAVJ7ExoaEdYam8eDYiE2FbWOYE5hTFX+5mIlxLpnBhEZc5fckjDe2nevTdbJ57
sShNg/W5nhjFA8et2GP0DvvpmZZ27M3MRgRSfRJCjuxh5IjCYgGHkIwLT4L+IaY9WPbdx27jcHvv
biPMCC+pwJDoFPGH+o1D+VlbyQ/exKzrl3mdE42nN4L0My8RX1MjQI7GUzlSJXb6Bo49p1mHDxwV
E7hhu+oUiBmQslVrW/WPWhOrzekrHHvTsz4fGZZXaQi2dnKAL1O72MXqKjTOfPqx7z/r6B09Ou/C
mhfQmOalYDTJMgqwgNWfWz0f+f72rI9Hmqj8HDDGLk6j6mtOKm9JCU1cfPrQ4/nphX7XgryqbNj1
Dqyb87G8LW1tXFc+vM/F6Y8/0rXtWdd2Js2Qgg3mLh77H1OQlPDIGlKmB9yNKrgutOj29IWMwxP/
zdhuH+avdzcyFilVDGXBey6Su0nEn71g3AivvmvS/kp2ORYJ8YNJlIJeMPJnbu/Yy5l1c1CWAect
PidXSbz3E+11Is3h9A0daVn2rGsrq1FIIRlBItdCXuKDxDegvi5qIkJn+vfh0fzukc36dzuQlUG+
Tkm2VL+1qRxcKbNxqCH3V9Kxqi+nb+TYM5p1cVVqHSnyPCMv0iF0k/q6iMu8Wp3+9GP3MOvert/F
tSlZ6pcV4HwNLCC81GTFy6Y62qc46fRljr2NWT8vgPh26B7YUZD1B1yNaO9txQ6DbHxDb9OPNSdr
1tc10rkbcDyQF716LfoWyjir/4+97Z+K8ncdpDKl50aN4D2Et9KYLovRXFB4RIy4OfMujrxpa9bZ
cfRaHUk4ckfZNrVhpA8PHXR/p+53p9/CkZNi05p1cs+uKIOo6nKn5ZMGVhRIcA17EvhtgRQCfcOD
Cbnw1mtAuhFicqgDUz51vc3wcvobHLvFWYdHImcbdVHSZZQcGfTL5qEdScE7/elHRkvrcNV3r8hw
h7YrMxozqf7abZiQZQDNhXgi5Akfoiq4GeuLnAZK905f8NjtzEaAMWqxH0XoeUVqIHmgNC2RC4rj
/Q/u961Z57drlzLvwxDjO0pbJIFdrssYHrWdeP32Y/cwGwEiSosiPNAcq3sOAME69xeNKsIzHf/Y
K5l1fEWotU7g5HEDU/KYU7YQKGp+jKrdFmPxmh7KgU7fx5GRzJx1fikHl6q8hncRjQzH/UR2nmv2
Vyq0wueBBcX69HWOnP2YszV9aemRn/UDzwsUzA46X71gr/K5sEikVP79VI0wbStln+kxR0ZO8/Bg
37XpvOlMeJtk00exTMiSwJEx4hfz+metUkHzsUZgzgaGSevSLgl5eIM2eEvypq0Lj2DjmXHnSDcx
Z71eNVaE/5cmRt93N1KW7YWvqF0//UKOPaFZryexpDP9goE5bKEftkVtr9gRRTvXG84tIo9dYtbP
hUZ5mWkwsIxWbFw5xAfuYM7hystgzq9O38axhzTr6pBTcYiNUIyahirvkG3uGuBNc+YhUdnw+9WK
Oevn0hOk0aZNsROZX9x3dsiVkjbd5bo3XYm0bUBeYnz1J1B4VZGB/SQreYlLN/46AD88aFuBIq4q
tyZ1Oa3NQ7V6blpAyyvIrGXiHQqYVdA/kSqJJ8JLSfyyk3TvTrJ9zmIQRYHeDZdxZpFx4jbiG+kk
9XNX96GN3t0UkBOgXEC88xN9iW0wICKbad11LCKKOjI5uVBAQjgiS48F0b5oLQruU6Jde+r1p70I
vPLWsPAwUtsDNoycSGCbhso/kzdl3kZ9MGHqcrQfCExB5OCUce5HAbV+bck0Ay3qAo0eKvWpnYaS
fJ1QOLdpP2XP4Wj/CdNbfy3TmOpoyA1/5mPkvQhFmbXe2CEJmJxL2AXZ/Nwgi0DbDzB99vouSmu1
JcCkX5aOnl54TubZbMmBIprTJB5I1IfWbzjy2UkELIhYG3rOqGA9U8xOKJdqJJN6YMvF+xA7ib1w
HHiYeJM9ECPg7JXzI5Bkq4g8aQWAbw/Rg5kEzl1vld4ms8voHp4IbsYxNr1PuUM22oUW+SXS9C4P
3koVR+fOA450EDEbP4bGsrzJkvkOut200gr3YNLzw7WpNerM+uvY4kXMRpHCTwFLNnqGPcrU7D3V
gIgXpsnNqq0eDgbBMdItzQvR4g3cJl5AyXM5af2wi8ZyoM1CvpzMM1/mMKn8ZulvzqY12QxmKshZ
3+HJVU+qEPENB5hfg76msjvWUSLJHuYjZSCVfxPU8N3OzHLHHvRslhs5OijwNJc7XME6NS9hRdob
pYt5kjVnRutjl5hNcHbRk7icxuVualQFVy4U48ok0vnFa6A9f/A+ZtNaU+sUDZhpQVEomFlBqdD3
0M8xLIOUORelOTKiitnEAHvd1jphZbvJaXUB4MltwRK1nvzyoRFbzGYFLEpxByAKWIjupdTgeNA6
IhJMT3/6kSYmZvPBCCO5d0eRkoRtvwTiYL/p/WqlvDBfiuwAusv0dtMcfswSik5OX/XYM5vNEoGl
xQoqZLYDyhZS0DfWWxuk1JlZ6PB2f9NtxKzbUMelOZXRkp2CQ3QgGS1R3+O+Mu6jyrSoFevhUFWU
ifdnnuGRpvwzi+7d4kkLqiEzxdTsrCHVEyiTVechJUs9POtwSD596JkZsw5j2HFP+mDU7IA82ZdB
5mZ3B8fp6+lPPwyhv3lmxqynRJk12J4f4cSzQzguHfnbaGNTfERpm7iYI2UCLuj0tY6dAhmzcbwg
5xAjZ6ZRpy3AzZmScBwk4SmLvg5Z9AxpfjPEpbxoWe32lro/fdkjje5nksa71zQZ1KdF5RCwJcig
Aoeg46vYq8/c1LFGMBsGUrvxY4S+9U6n9gbyeu6F9pricx99TR4E5ZnLHH12Ji/w3V0oCUPHj2W9
syiGvuzBL1ZfqWOM5KVH1UcAs54T4E2GDQuPW0xx78UAXym5a6Ohns58iUOT+3tjEfMcKelQn0Rg
rtwVtdb8GU9Tpi/cKgrXEIM5VzjwfVLHURtKa6zhQ51a92fPN2ryoStwXG0RFKHsyHAGOPAgkQCV
7bo+uD4o9U/O9LXfv0x9nrfDkUYyFiwAthQfZpTYRjEG1rxCSrLMs7o7dyx27DKzwVfrx5aFUmhu
QYAqBGvxowknbBkP3s1Hmrzuz8bZDGw/ppXO3NZ2PF7IJJYcuFjumVfy+w6l+7NxNsiCwUD6Cm6h
TOUm7WDYur1efezT5yk1kjUeeSGZtYWUCztNxJ3xNJBY05wZtY98+3lODepBV8EjtbYRVojJzXEV
eOX1h567NxtNNTtqjChM2JvUnbMcc+utOSTVfOzDnV9HgNJxy0wD8Lzt4ym5NFLolGZdOme++u8n
T907tNV340tXDgMG5sLe6k0JiBoy9+QtueREZ7Cs0d6AQfNfok6oMzPPzwns76OJ7s16NvWkcTsZ
ngkaKobtkXatQskpaw3epKmM67b0cpa6FBXHDVW8LdstdiscTa0oxbAA7bPybdYwWQWK715QN5U4
TI56qdekLQSJjg9M9sLce7mK3j70Dtx5z4Xz07E3Fds+Qv4xBrq9yvLq3Lr/WNOcjfFopqdDboC5
7ak96haDRBUNgy0Zz636jl1g9vUb7IE+NBoGHrJ6V3gCKEAv4Nx96OHME3tEYmlI6mgwU48/tTbb
/N7O048dxOjzRB4gFC71VbrYkqhWrdgIqj02cUrLsmS6OH0Dv5/f9HkuTy/hZlelJbadA6qrBWyV
IY6A7vIUFBkoGqsTG0iKu9NXOzILzDN7zDZUleMW5rbiPP6ibzWxHAIr33nc1fb0JQ5Dw2+62Dy9
p0vMKKpZnWwLyMnu0ipS+eLrQVktgaCjC7Eofj43qR271mx4apQfNi0E9G1hZy1GN2rx9FyM16TY
5q8eHpgzrezYY5sNVE6ogmQIMG430wR3OYeZhJ8TB5AJrz1ruo+Ntu6hC70bD0lOpEzy0Nx63092
7PMCUoShxJ5+MYdP+d2LmfX0nFIoN2yw1Wq55y2BgLu4dGRyZp127FXMp/9mCBtnGsSWo9ZimUgE
kHoHuz6F6JNb+4/dwmwVAOcaYAYJW9AeBuv5wABZonIonz/06X9LnvGi1MpL3dg6ddI9S/hn19RU
nYtKHJnsnNmeCstPOkxlY2yRZsExgPNPMWmjBe1CA7T0pEdV123DXAvOhI6OvO55Dk1sCnsEX8P1
+t7Z2sAulpXrqzPD1pHXPU+X6W2LiGeijG2q4mxtOdZlldmb3gaT67rmB9dNzqzfjUBpvGyQxrbS
wupxJIfm1m567Ux3O9KrnVl3w1wlfDfnHsZsjK+RXHiXemkAJhoVzpaPtalZpwMqUAycoAiW3aH1
ENYqu5YUNH392KfP5tYIRI1k3QLYSHezTV6V5sqIAHee/vRjz2fWpU0mbUq6PGB1DcrVDJ8jNixc
rHs2tqo48xKONdN5lx6xs7RGq297IItQblp5OVndx+I0+jxXxrXrsMnQrm9dw5IvIUCZ5zh0knNr
myNP6G+5MhCzSrhM9DG7rzkHx3SNM6DFT5DoZ7ZVvz800+f5Mq6dtBEHmLxiTbrPuL1RUHUwax0N
dJIGA5XjffRxDdXrzy3E2TMj7bE7m82skMRC4NSMhXHeW2IB0MJ+9UcD8yUVc85fBZXURv6+/u7I
KGIfrv5uwousRgv1sWJKGk1IdkYfrzXH1Tb9FNbrolPtmbs5MvbOU2cmQMJsJzRKyFPCgTv0SZg5
irZo03XQukW11rM2Eavq5xL1dOc50q7tWccHppt2sHww6hC9vdHNKbxSLSTzj336rONPrtt5epiL
LdD28LaEhfApG8f+TJs79t1nHb+NEe12lE1sDbet15UdvRICPlfcd+ydzzq8XVWiMcBobL3SldtB
1/xdXqRQiCBkYK0wz2XcHrmJeepMVXgmieahAB+AJ5Igdrn0neLc2ZgJJPX366l5+gzkYj2HLS+2
gxmGsHt6u4IWqcYEchFBtebAKuA4AYBG2oHfr0fAlUmlxdNjUABCWo1RAMHA7l1fLMe6yNEecFjo
L312xAEp43lSw0azq+YFcEkL/3k84BN0DWjFEGHLiiJ9aXnWI2fOX5p6vMR5nV/2Ptwfz2xHcrEh
RBa1i0q2iwaIyVRVj0oaC81DWBcO4X6Imy9GpQOm9CkNTSMgR449fpMpzA0wKT2qNb/c9nl5zbnO
sPIrYmBBGux6q42QzIHqc/ISaWXmCgimRAwx2y/L3t8il3wpbV3bpKn83pn9sGlRoRENDO/jfnor
quAQhDE+2WP9RkT1xVb6sxK9g9G8nQ7u0n5pIGpdlqq/gkuCDdigRkwL1cYW5FoQvyyWYWLvu1K7
cyJkHEXn3BHdV4s6qW/aynhIDfs5o2oT3ByL0ExCeatdkNI2wBtw9+PrFA7VXtOHz54EPu36BIaV
UTx7Wfop8tPbjt+vCe3Xq0EM3VaqgywnGyFOpzhTGelxcptxP34KVSO2ocWMkoTt9RDYj0E8aBfR
kN/5UYT519HvE7/Fhh1MzwVhdxB96B6jsKpWnoslpelqbVOGI0XZY7iIAYItWt3BE5iH+9bHZxa7
6kvZmK+JDevfT8QbGOR78Gi4YMt2zwopXqgMO4eKzTddaPB90HJvVedfBnLYZ62/J4vsm51N37XG
uqjT3NwOFq6g2MnIJgsmAVlpmBDEG6RiZmW3rKP0a514xgqszrioYO5uLS3F3uKiHG+T0d7pPjQx
zN7Ryogp3TBN6gvi6KopKFBylGEDVIqDS0tEP/roJ3MkC+/hVz1k0k+gAduQ9pRbLcocAJ+bVN/h
hYwr/OHd2s30Z+l2A0iVnhLEDrXX6JdY+Ch1AkzTeND9s2xlsLVbqER9Enb7WAX1ra0Z7mJQnNHS
j7ylJWCEt170GBJPJNcazIY9USuldy1r7Ek9GmYRLpB1E2yIgPZJ11BX1lhf06neXIkgJATXU6fI
eLpAuAvd9MUavWMHCl89ZVbO/smQ31qgz1YDC8hq7XIZkgS/slA9Q+P3vnRF3qwLPTXWwIwRyFhR
iV0o/bMSPrkJWstJSzUtGiNXdLrizSrZ56Guvqktg/oqj+BuN12MYYcXwk2vbMvfUCifXk61CJe2
yckk6KPLMcqmXT01t2kTPcAMe5icg2k0H4ttqTHgwef6boRIHdEwIMJqPNa2pQ1fVPkbzYGhYmjJ
tOwznERSQop1sumbEojrNSqGd4Gb3qlKf45d/16SybymbMfDlVvYuMz0aNE3yl00obI2TlB+b2rI
uSqqXRh2sc0ZvdUts5qHO7Xo0MSomStPjGJnygNcf7SijRrbEbKplBcVilGizCM63ty6yR3ScTPH
/VaOzieFS25hghihpbRYmis88IaFN8z3hviR4yR7L1uywwGhBM4XCX/gxWhqMJZBQoQclZkucdjV
8b1PhNFa2tTEf4Zvk6CvSJVzPTZevY9bM9k0Yd0/1BWjTavDmV+6FmfYS7fOQO52mhNu6P7huIQJ
p32CdZU8uiEMcl6DqLeZMVg72VXaXq9KfdeIMd90JjZ533H4FsHUTnvYiOQlBgYD6KDL6MKxLPVo
jwcMvA/hEmBqD7TEkWN5pcuas8Y4tGPkBr0LGwYIj3+DaTP9gT3OvlRSYw/ZlG65LQlmriwuS7mH
Y0aXditw0yjhtguDLfmdZlrGlzzqmsvAa/MfflSF97Un7UesZkgpi8Ew7kO/GW8KkldtMKIyv7cA
bn63xr57Cove5e162i0A+hQ+fwx6w1N2ctmMCf4XVKTjtVunTXktG9sSy8h2cgQmwjSvUBX3u8aM
h2wTao258wHN7kTbTE8dRPNnRarNlTbiX1sQYEycRR4OwaoGjOJSkmtPkJyEV+Ef1vUWAcIgw8U4
UskwtMGjFjcV8ZLhJurtb5WC2ZhXOCCNDK+2VPLbGFT9QyqHcBeapJdQRFnfyWDw95OTXYPsHBem
GLaeI16CzHz0aEALf4KoVvbck8YuAfNj9UkTUJy6yuXMu6H92V6Bu0/7NtGQLq2wAW1P9ZoOVvwJ
qjeNxHHjvRZgy9QbZkQJ5xiDLeY3hvEHO3X3gS0+aYQGN14ORTsei3Efw20AxWNjtaxI5cgqK1q5
nj0w7Mb1nVZ0sJipWYYFa39tkvg21Ti1dmpXLr3eNS5Hqya87DnT0rTL+6QkeJqX1daHuLRRYaXf
2A7OX5YZ0aIipnpRutmNIgSOii94GpSdkxwlsItp9Uq12LXgiNZLMcXjQjTFtyb0u0UzOqgLxw7B
l53DTk/ZhPzkruNAQjuDrYag/U02KSxjUCLRnTOpTb4rVnlpPsfZCFxQZ3kBVy6/KClYSEaepRMe
dOKsTkDaqW3vsPCvvGZaxpA+sBlWlJVV1pMcW+zm2ZSAG86+ejGCWx239Vomxqc0OphTDANSkiqs
VW/3BYelWL1zrf6TCpjvVeDDSk3HEUmctnNsCbN/TBNcJA3Dke1+ygVp2mUmHiCWlPvK8uWiVDZw
yDzzmGkRS22JzL2ELmA+7OouYhqzh8slUxTpJuOaGrZ5iGC5g82/6M3gupND+Tb0Uw0Y2tOhfrjR
RhOozKoa43oQCY0zfADUvuNhpEKy4m5CdEqILnQRrsjnihNG+TGR92Wq0S+Q2RKiyx0/T6/t0izq
nWeqfBNPh+7CvvCQVTeG9p05HISCDQXPCf6sxn2gkXUrIRrvwvSNw9Y9Lr53E7ROnJnTTiRqXEND
rL/qcCGWbum1d15nmWScxR7S0qm8qHx7etRNYd02YigfAnJCwHopW3sN4qZ8GAwruAntwdlofhV9
LlIv3BGZDR7I8FArxXnHbeBHxVuvYO+iuJqu4f2oy7CNw34BRYOTxyCXS9SyPlJU0TNCSG96LE3g
ZCCA8stu7HocSC4pa/2kwygLA32rEOOte+rPsCgBeWp9qkUZGav2mrYuPmODbp5CyfpG4vlYeInZ
by3k8nRhJ/qUGDXqzgmUdd6NHt4vM1vyVlj3JQWnYnVTmpeeNuGOTm2DJjsO12EjYUSZTvHcGbG3
z0o7isHBRxJeWp/C741lvJlM9FBouryl6cIDK7I+WfluGG60Nrc3oLORpKKfv8h9sH8g8b7KQEOd
3mJ+A6bIcwpNjCokQrySKA8mnRNBWkabPiNfNR9qOF+QmINyjSk2QlmaSshcrn9duAX9wHLBYQWB
tmsGCvbh2cmLxKrjfW86/X5MvYzFzmRs6pZcMoD1rHZqbUA7lVv4CSbnsqPvrrzGLG9kpypEo6on
DpEbd6p282XT6wC00t69zHJHrFrX0e59IE67TBGFWkCBY8gMg0B8ojjLp5621MgwVI5CQUTLBdeV
uRhK/ajRXxwVmpx6jnCxk8TV9rmeQOkvpI7uK+jCOypk7XsiyO13a1D6p96wzcsMtNXXQQTGi6Bc
xPgU22HJge+YCfL7mxEprZvyMDeVMaJ51EjME38mPjRsrG9+9ApzoZPXsSElahdIvazgPdWZcGpt
7TMpBUHG/iRMX2ASayk9mUObvQGrOVvHYL8CtBa0xxXezXbY08yzam96VlwuRQ1mEii3GSQ/LLO2
GMq1dJQLQI0x8Dyn05ES+jairWZMNVaxiZDVujd8EvjTMgJQCVNGULAQudquJX+oeBMpeXaXTTcm
eEaCDjZo3MXdny6iotvUVTb8wapLnMvQGp1pUw+akSxi1n0w6UdLdvfdZIn2i+JsfFjCPGCdVBaN
gkNdlCgED2XuzapmjGnuizHXUCfFYGeYONx0WPRhyBaJ3Eapr8YBXPqSg2qlP2hMQ/V6iOrcXKIt
9Yut0UTudzhtUGKzwjPKq1GQB4HaMvLzvdWmXrEvgYbIBdY7Qy19iS/1xgoMM92qqfTRuaBaXmCX
wBtmZabFWVLks2WYfFsxa7oIpvK1VjcJwdhMmx6RouXJOrBN4toesrV2E2vQFzcdVsqHIDI087Wt
yR1cYOgg94pUECtZ5yzfy420Bi29p3iQOEoxkHqLzsmgmFcPqwT5lID6uS0NaJ+vetIqjDrmAU71
LCdAxg+aYD0I0lLGhHcqlBp7rzUMlnG9EvnjmGaDtwesYuSYMZuKl5DkcTJcFH5mGUiOpfJuOAYA
ZbDImh7lEdwnDcanyWtbdH3gWKyG8amw/czr75F0x+J6tG013QinIF1tMWFdHV/NAgrHMtA8BgSt
qA0PhGXRYpmwWwioRP0TsGghw/tagGtOL/UGWPQi1aJsV4mA2kkAGKTuxH0ObjKryBFeZ5g07C0z
Ib0yjDvm4a4n8odfy9S1z4eULPD8wmAxraeJybZ3lNZdG7TmFwSUHr7hXvOCa3O0RLaKCsaNXdlM
fbcgKJ6ntPakp1HFoe+sR3Q0GqcddoEMTnQt6pYst66Rg8NZxPBKpyEdQEXck7TwkGeGP270LETq
ULIPx+oeT37VLZyq9Xt6r3T8L4z8HcBWQ6kfTWx3r6qeomDVN6MX7JJCmfqNU2rC2wuQuHiman3o
FizjzOHKGyMEZxpSs+IaL66toNV7WX5RqCA31lS9mQVKkVq2n6A7GSZSCpMxjNm8H5ddc7C9wxx2
Id/bJl52S+Nf62C0GnEVUipz36Q+cU22m0GzYVZm32eabZpcJ9qoufuWBRdlpn5K1hld0O2Qpw3t
U0Dq9ouGFj3ipEY09rLTA4IRy0kFYbNhJy3HbxMKSOuG4Gkk33JRGO2b43d8vbJ3Ic97mh9/E1NW
fDVs9oeoHH1lIvscp+6mQgYLzn9AEbNsHM/T7oAa1s3KC3AIsqTSC4LledCPTAbCYl7IJnyPDkTx
Q1JmU6C2ZC3DUNDCJr0zA/K+P4d66nr7GA3r65D4cXxvFaIqNq1dq3xdFkWmlpAaynE/eSo1eFE1
2gSOEakqG0VvTjdTIPtx2+XFqO0zZ0xfqjBW4X3X1525aNu+lxe0Heq6xyn2AT6ryR7WxtSX/RYk
oPHDhK/61nT/zdGZLEeKLFH0izBjhtgCOSkHzWqVNphKVQXBEMwQ8PXv5Nu0tXW1SlJmEuF+/fo9
If9fbVEkHujthuDSBwPBtBxinEVbPU3etZu3VZ8mDwLxQ+tseju5fdnPe9NNDXXlE2N5L4wcJrSr
LFjdePLwae58m+DspFxMenmHR/0LqOKw/jXNYKrfckxNG8RNUqgPoeOLLSqDaVr3c1UBSbeI3L+j
hPO6P7ujCrfEssZA7vxFt8PF8ycgUo4P1OhU2QS1H/y8Ce1Da800AwLxhs7DGAjjyrehJ5eRha/E
bRuCO21jyqsLM+7ReRg0aOZdtXFfJZNRkbWdBhswgZG0hemAMDdx1KfA/6J2UDStOZ5udxcWvSDu
ugk6moQCsHrERAEg+1Qhw56pDNz8kpW0FHHRL/OWmBOhZzvbdY3b3FVSHkRWjyJq5JYzqdzIDL4D
CPziTNXcjkfaQnc4zGBHQaZz4tOJBTqTZ6ncrUwMqWF5jYZK/5mgsECmF50NXqApq1+gFbKPMhsb
QqbWxv4X5DjUCH2eIDTBjnO6BICE87xSt/69/0fq3sUMsp2Xw1pLfLfJPmEYpFa0+b73C+5M2Z+0
nYO46Qmg5+zNK1aNYxYonX+u2y8eVGqZ9bTxKaqa7eRUR+iCGXSMruRvD8apKA7D4LXyYdapz5ti
pHqyYXmzV7BvAnK7scLzGMG3HtKheNE5wd4QT42q58j1s/55Ei1GXIZCln9l6SJAZ10HWESxq02n
V9FYV7P9QCPsBUkf8PvidpY2JTigQfon6ZUbH8CNqu5+pX20xNfL3UTHD8xW4polmrqp5ienpZnd
g35yy1eQJBb0dVhtiMa9HKeXoGiwIXneoLy3qvCK/lhljh/uZlFVxanvyDf4Y3lZaD0IEsuXCHJm
WXyGecWGOuezj+TYK8iDKw9kszOyO/27WKYme+QCm/W+ILC1UdHU6lEhu6wM/C9pY7tLvLZ3SaEU
heh+VOP4GO5ZttFx6TRbc64LGqj7SbjmdexzfQG6J9KPgBmqTS7uoimWZ9pNmz9IC4Yz+xox8ZGK
rsn2PRLTGE2Epa5J55t6POVUi9aDy2ZG99CgrLoPtU0y+rxaw6WC96pOTXXfaJ1sZ6P9xCcNa4wM
tuzYtZ7D0KHxUiKD+6EMDvy13uuybi11etWUPgKLNyJ3lDM5v0Vhw93xLddDagXV2P8ZvYncCV5N
mT7XBDlgcWjAVDYtNDGuEFROMttNIgUYnEJX4y32iqTxN0mGc9imn5LrNL+WZC27NKeyI52KR1nc
PCE7H96k1U5RK8I5cTJ7OQOQWmpo6ixrdUBp/qCIm0+I28EnUOHmbmVeup0uuxkwaNVtz/ciF7Ji
rjAqEZE/XQPFFl/erUsTpUSwP5sSYoIavPxFeL5zyExz/QlUmH1yrYBjWfLuLTVYw4paqYhE3zag
HE0B15EGuhaHorayPdlxwc53g/JKAH/KFrd0eHpdznzWIUfj3FsLS0/oj2W+6wkN+V10CxpJSczU
BWO01cVyMjzkw1Sbuzo1p4E7Fuy2DJfpo7ZsNdEU9d5HNaBdpDOmz13RF8YuGAeyvHlfGT4QJM6H
JxVM7NlSdXcloOt95+mF3jqbix3j2OlxdezuPS3rbe+hUaiHMs2WIzvuE8qSa9ifMDs2tR9ARDN5
yIfQpinQ6MJ2aE/rPc14Pfobrdhz69bdg0em7ytuv+LNaNJ65xuyeErVaJw0qQwPDQtl16xcPPaR
/BAG6bCQ/usXyr65kglCNlvm99Iu02GZSbG+H9nv0D+8ZGP4ffY2eB4235ezps1fARQ6z1K46ZfZ
k+Xfhjk8BldPMGxr89its8m2ttku6L+L4JAwgoswHC4pZmjv5eYyI85NbNvK7+bLVtjBb8IGOXDK
1tuLzB1+V6MavqZOZQ+jm49/AJiixOvQHmMC0+Be6VDpa0CT8r1qpiDEmC99tV+HemoQdjlTYjb8
WoKtNytlvmF2E3mMs2dvUbcSqHCaZAjeT/WpXk5NauplTzv/U2zyvZBuv7OC3rlZ/laFsQX5b0f+
LwDqjX5tH7TNaO42GfIB4Xmz0YfX5ZX83/JTO06ViDELdlk456/CsNQ/4o7tn3Ab7T+q2ihedWWW
XElen5jdQBhSX839KV/MF/KdGPJK58fmor5iHmPmLN31P6eUfWz2AnBd5QL0chzi1qZaxBb54O9O
IEci3cp12/Ura2l5DoWRqRFsLZjFR5A0RPFVjkBY6FAzUDD3mkZtJ1T61ZpkV7E5F+6htcOkJZxp
z/07frZpSf1iyOmWbekxgDe+g6/aRp6xEQ5TT+NRQFn9Yu/KuMy8bOVoLucKQMdxYh902gmaaCZF
ACb/3i2Cv21l2PBlNyCzw1TsMMx7e1KozI41vjD4gT8MkHstsOtzxri73nCny5RRA3dBI/ajhI1o
seMWM4fkq9OqfCilbzz4U0g+tOVCp4fSHmsqLQIPtA94JUzf/Vaw92qS/E2PSlPue+JnQmIi75D+
7bM0nO3aWvX6xBdvfxzFYWUpmpeAAUcksoW3Sg4bFcNoJBvVxMHMaU5HcEFPvumS0D5tw8FR8L1t
o3QflcISx5wtbA/gDe7c4MmvMUI02wslvJcofuLdtMykl9PSG0+q62ZAsJnzOeXTdM5psmJNckq0
lCMNtF0o/bOF23JUlVNdDNv4XVtFAB4u1W9qyJ5DwCwXCPbFqZFa0gMBpJL8TK9m5WUnEAMsXfZ1
t2+7rv1E3Q+fVjJQPxn6DG4SzqCBR2dcE4B+fr3rvHkw35qi5rNkzn11CAMn3NVDlidYuBUYJY+I
B4opdzcbnfMyVp4A7jGqh7yYNmpOktgKQrgPJKWjZ6QDS5CNq8nfsZ3bSFA5OXZLeUOUVAdwl1Zi
Cf3Ncql3JQs9f9rK2UnYM5iOeQ/+pFa0NsoyRMwuxW+Qnrd86OhhrNKJy0aXcTXD+jZRXA6undZJ
PxbldEzXAKVYpQiLaOorkw0THMUQGQtvY+K6ufezdEZ+FVVpP4ypv9jIznfRf7HTvY21OJEM5PjR
ZOrH89QXf3ofeKHvjOXH0tucS0yYTk4wpn/zwgLgBCrjocvvEzhBEu9HABOCOdFMKx8HbZaTcLZY
21XPszx7usI3Qtv5YirH/fS8oIVYNPaUcYHTEAcu7TeraF5ryBt5HKIWIXLLbj4h9DJ3CTTHC0Bl
Acorc8CRRiS0gs/rK7c8rFPW/wmZlZ7tuSiTTjf+xKQPuJmH8HLqQyeNeq7zfT5Xp9CcxlfDN8UH
KIHhtyyYtXWUpwnQag7+rTYOYpH9tZl4GOXqq3PtGuCCpgKIrTcy4CiRZF5dwJv8hIbukoq/Go9H
35HP6jPeC5thl9nZqzPXYr8Y2l0ZBIbBg8qFQIwwCmcXVnbz1biWm+TeyNQLpTJqsgAqR8crGCDl
/2yuYb52yvGPrsFB2C+LeJizqdiPNPLnzTGCK7LfcG3WgSETW3usqGZxYKTbN+oc8OhpLp5Mp3qH
OlU96KIrmZUPy1ffVc/9tjLlavvuSeK1OTTKmE9UZMQtZdbm74vNfYe6u0aF06VHgB3FbhKz/Suv
aut9LYmQS822/PTdojqoyrKojJlqYEBjH9U0gaz64d+xVCmTiw6C/FLaBVMdwWxdQGOYlDlcKwuW
obewFy282rlNnPDcTk1mHotiqBIMMynkZeG3hxDT+EWRR3jewgoAq2qyL4HI9TxL37yUAGy/tDPO
BzV762u4+O3DZo3GrlCyfRTtYACWNT/+D8wtgXrsApZXD5YoPjPSTiKMHjIJDR5WW2qE4Zy62nYg
e2AxhF6TL3CqUvE78KGgBc1dZBJ2t5yNLPDP5VQy+EO3eXZlu+znAu7yIE2nBqnTZrucmH+SoitP
UYdxDqLRoaiFQg47yarUHzez7JshhLGffFmBTtBYlqmIH4Rn+ZF22Q63mM7RzRXhJW9n96PNWTiv
oIc4q+I4sUV9sS3TYSWjcrIfFYbbf0bvfM9Fq27NUj3X5uo+FvbWxT1a04Vxgbfr6yU/ul7qfShz
Fl/eNqS3lZ12cN1dc9LwTK++r/IHnJfgo0y1w2ISPBXUgnAgmvlgKW7HyO6BwZmKsUozpb/qQCAe
gjv70/QILdot0FwUAAypiYXbXGXtlp7xn8rHaU9fnF7oOIMj+Kh8z3PB3Y8QderyZf2ruynE3rt5
56VmjF0o7nMzczEFdJMPn3ZVTEzkfu7Wat/XPYw4TFufkmyX/VCEH65fiiNrR/qGk14kG0kgbHfi
u8GlwNQmDES4n3EcUjeu8xUhsrmVTjEcjTArz+gUeUSAf0sb3YIN1/XGOjfq6iBmJg7+liV12BW/
OkLW6OSaCnYIBZBtQV5YVjSFnNvl4lvivfIgfxnl0F+ILdavJBEVQHeENV3sXMBBaLdvYB7GHwrM
f8Fq7ZoeJK7lWNtpSJl1GLbpkcVj1XvcH6j0G3VYng/sQaaaJPz5u2tZy2WLyI6ZWYHW21r/xpaF
gQ5WziwfA0qH3OP/8NCAz2U0exGDOR3pvxZKibI6oC67rwbjqJMzC8YHVfBZemt3SoFY0TrIDAnW
BEZmrj1smvtgY2VsovVCWGrgkQdAq//GtjkBg5SmJ0EbG09oB7/RjhgXm5LevwzLDzCfMOuJqEb+
GIwzLQeQYWri52XOrFPPwbQfuwE3jUGjCU1ZFM/VtolPYnXkU8WSK+c7jqs069SJcXh1lX33aImZ
fadu+6+jENihcJIM2nvGcUzFbQDGt8cq8zOBpE3MrMo/DKqOx9KjiiJCYgTsDMBSMyI4shD5mVk8
+ukwzXZCXgKMp9oBgxM63EP5WP3FeNUfco8ZlRGO43E1Fq4JC0EmpcDFMLD9mZqKFdmcmcmDDAVI
LShvf7eWGZjV5Gq3uMQZ+/ZY7S3GmVQiBegnj86Afb/sZDo4oCqEmIImNlePi+8gTWf+HOPeGtDp
nCCWBIdfVOr1l76o0tOqZ30w51AdlMrZsYOAdmHRjgwgN68iy7d1PGeGdaATMZ+2UI6Qw3y/jQJE
hM+lYBwdVMpIdK7+21j1/glMbaSRYKv8bHZLiDYyPONqCSK/gucSpN5fR6e8zTY8rCEDg1SMHHNV
WFGUqnEAraP7vZuKX22II6kvxBIb9FpIWe30ON1/Uy3Vf6FszH0o4V6HdSquw+b3sT+ODNzk5j2I
1fzl0SqhjQ4IDGl9MgnnjQdD3la/osK02jFxgHPGRZlqqjP1WYeUs9PWv/VojoleULEw7wPkVbL+
dru8eQzbDPB0OOsPqH/BwXIc+VCSB3aqwvKv7c/E2Sn/vRCevQsc7eBBCbvEaVFySNwyd3aLE08N
i7zoFF7VvNnPis3axBd9wZXFo7aYGQxmzWEyz34T+7mAuy5pM5iuAoVs5/woStvidrHLi2MQ2lxa
3OOmaQUH9Ia/g2XMMAvC7MUyOT8BD+GtS3VwR1AGYzIQgk7cyZgl4E8b+Ecs6CC1+pGq6uZhSB1C
k1qNn4+ZS4TSrE5qqYg4KiBrDX3Loo0KhmNu5i/GRv4cbMv+rL07/VnP2ReJcXzp3CG39ZvaKTdL
90vppx8T8T/k0uYb19A4Pk9c4w+ZUX91gtnuOG7sXciKJ2szq6TtPJ8BTAjQ2rB/+9r7z/GZ9ujM
s2BS40zFcLATIsWyhv2Zu8Jo/UOlrPnBdB3/0fKK4Dp7pX2dcXwTlWU+D4U/n1xchgnJxhDoeled
RxOhwp0A9rBUOhHGCfhsyvCiuyVxF9qt/EgwRsMgYaoT2i5OISsbI8eiRSX1Zd6ZLq4CVacHf1Ff
aYEPAa+bCVWXNYgMh0Q0sx4BYy31KSSBag1yEpeCS/Cx8EvvmOt0+TSbtaSV6azmsc5tnAp9Pfsc
TjVCZuvB3wlMSYeWzfYOFcTsLxjvxBPmMUwYlt076CgLoRBwixjgrU+pWec4J809Xob+qrL031xY
2RtWHC8JJi7D2baKM/nKDYPGboyzUfcv0hdrPLRywcVl6D3aZnphaGlFrsdcTVrG72xA8JsJ8d8p
DRs9auw72XgyATFgxPg98cu+MEbrTvmUAWTMx2fZ84YVZv1eLqN7KIBHwRwD7gty65v5RRH7vnGG
NHbifnsNFgDmodBf8m7dmPx5BIyYVzGvWsXY13MxfRa/7xPXWGAn46r3v8Kl++0ya72FxIdQgMK4
C6zb1PtPngfEoCrb99XZnreRUthesLg4Yb8PjPG/ITDfO3MeI1NTZqyb8dTCNWM0ou6x9Gq68ZFy
mAw4Tgzs5K/qO3noQ8OKXQchvEQyjhS2yAN7/tday/+ChdZom6HyBq7f/DVHtV6ofZe4xodxc8Ku
pvnF1PsZsuT6pnQ1mjhdBe1ZKbG1caf9Zw3jcAi7uTt6lRQ7JireUfcg0UsDEwaGTSzl8VZu8g8Z
QdYd/7sYZGbQNxsjEunWZ5N1M0empT0dzz/G6u21q6kKlOn4ZZQaS5uI/9vFHNxV+Tj3B00Jw8jJ
9RNsYzb6h5ehqbbB+AVHlXnwONEerGp+MXERfltbVX0DFLtf9bN/7jNUNwyAKcDIpnYobla8mbM1
uH+Fast/Tda0O7/BFcwF5s8fVs0CBoeMsUyxMUy2mXDWN/sUhgxj/dnrY8dQ+psApeAY+tQtABHX
E8QufDo+IbnPY+t3DOqXbr+4ZXlIt8yMqSurC1KnfS30Io/r0teU2OWAq7mGNLe3nNT/h8NBnsaS
QVfht0Q0CbhqhQF2WSmO1r4UznNDKf+gBzY8l6FZEner5zd/MVckSr5XEno8qgau/o/eW/M/TBeJ
qClqOJys0G/Zf4xs1PvgqPbDzD2xcya3SKbGWM6mabZj1CzlFrVZO/yZxdb2kT+aq7V3VollTGz5
tu0GXKoG767s6ihTaXBkt2P4Mewa1Za3s6SJphmjksivtGbG2UiluqBJVhjWitHG1r0J+3sVIY5L
0ymWZM1K+QjFdYy5dVpsFhSctzwc7UPd1dtL1g1mAIpuC1CUCnQOul07CnNVfeBG6hSz+WCkGV/l
XEH8a0wRI/E0ArtGqZYjg7TmW2dm9dEIc7pKnAY0dxvW2CN+j66OGUPix/a7mpjj2lsFoxAv6M5u
PdK1MLwjmNzsRsBxMjdFtcuLKhvjru7c9cMEKETHr62MdDhEmx3EF4rCnEdtjMm2chB1PbCklr3A
aPOrsvnB2Rp0u5CVbNqANpjAkoJ4VDs3G/0mKYFf7TbqQKSfaqRToCiejh1s9qd08IIdk0bn1tTM
sE7pFoggbjEm+NfJRJimNC0mxj++MkXUDwJmusr4AGuHqcDOVzNimCNtUVAwL8yteWCNXwUCYP1S
pmSlRz38hDAe0H3mpKtar0lYW5zD/eKExbS/V3pPg9WQ3971Tv+E0V2cxiELCCAnRKOOcb4YIiks
gxGxPcvKoZwc5bcr+t6LWgpwtVurUC+YW7aVFYLCH8QpkNIPtohAIhwLhMSkXcrx1gvnB2vpWD5L
5LE1wsZju+c1bHw7xmLmzruUlDKwv0GBvjU2YzEx5YO+GCPh9ttNTmXTH7HYVzpCUON1SjnHdeL7
jZO+j409pK9ahWvzC9Y80dmYFJaq2PuKqeEnM1Y9HQICDOlDCbroioPawBck6azkR5FV3VMzbt2b
VDnsVwPV/nYPtoXvbvSUSl6YB3VSWw2yttPp/oM5kSMTVM9+O82DpmUiuT3/HArLTuPO6rL5oVvy
fk3MmhjFyBdQB38Y87ruc2AFZvvopGZaHRZ8YOGhG4A93XNEsGyCyr0PShY75DJN9d3OvVK1x47d
bu+uXs3fC7lph9zo3MSyOzuq5PhS1jm/CVTpYypUDcOyHd8C7KHJaHXPNNz67BfM7HtXDxQcw3NR
NinG9BAUxZZ6aq+nwowUXtfERhyJ77lBMfpxc9u0RUFRkgCHB1QwgvNaa42o2NCcmRvvmGjrX946
P3Mhlkdpz87b4Hr6wZ2z8HEYp4zlPahVckuhdLceR+7kjO8bEhsDaf01mRjAshJjssqXPAkZv2LL
1EaUh3ZxKBvue2pE6Jll07wyh6LcdOfyWVtGm+BHmPckyG6JrhrjurgtTg2PZexlZp3S0HfKaSsb
sNhF2kc6gAC3C3p7vY30F4+ZGJcFlnBg/WJUaXLCNoyx7LTtPsdinU8tbpCZGr3rLvgkjT4mj5/I
Kwr0JimmIdwZIR0BmzAcdlHVpdkXFs/+Iku6PhxF1nIT7tphvNdT/1eaSOYWzkornkQoLZZdKhYK
KtlrTDyW5poQw7J3Bs9+FEwz0Cn5QDGfnV8zbxh3czNXfMPWxftfFW/21GWnHvTrCcSD96dsbIpC
W7WPas3bS4oX69X3TP9s5zO3xmJXA5caDUsEgrXNiTdz23jM7Hm/egENGza67WJs/b38Zw73pQO7
pK0CEH/uNRBkt0fSirwVsHbkwURPCsZ4Jy7DYUev8uHZftolvQ9JGUeB+N2XWHLadrReXSpP+qMp
SCztDVEY4KT2MjP8CFDlD7ac0sM6ypdUGF/En5SM5Mp87zbVrW6oP7Z1C07ujH+Uk/EUYHtLZBim
OxPlki6v4c1rHoO+uDizgmxqYiAs1IKBzZTjmU6CtQgr8OhYne9GSmz9jV2BMh0IGHaHJ+E2U7K1
RZH480TgzRReN0XF3ImsImsx8ONuhJpqjEPAEk97Cyf7inFo11aOOm5jeezzJSkCjH9NPzg3ckqe
lMJMbWTyo8pJDxuqxvqvXurvlVl/5M7wlwxYuPg2vDfmnMvOsMHcjln5jbHoCtHyAE47OHlGexk9
/z3E2Bpttu4Z9eRXPu8rGrRil6jPYJrDHD46aEzpNIEad4qdt1Rvk1H+7nOT6oyBiIBh72X5yfby
SzpguGIX7cr8OYiyzjJPIdQpbtugGiNmhEFCLonL4MrdpY4cKfWMp7sPFd87jxh7yU7XnaY2B7/q
NzdnG6d4yMMytpysoD5pnlPNsleT5cxDeecjjdbKeGTI66jo4Hq5HbY+KKlkrk6Zsx+G++njlaa8
UuF8165EN+NW2TG9m3GhDQFKNH2aU7YGtxXyu5vOD6p3r22zfIeWbJNMrL8ELsGcwSmz6cw5ka2N
yrcE3l7lPQscXYtu4coODK7VnxjCO7stzOvdNLKM5Sxt8IeIU/8n0Oz+NF7hnLesap83HY5vflag
ds1aJuS/TEm+uCsuVXEtmnXjYXcz8TEJ76N1KuP/TdO0xz1zmU2rfTeC6hqudRbjsRI75HXz1+ov
7e88zBaqMmVdGV9XxYXdCc5CRtKXoPFQhg1KxTVdi72dYu4HrxutQ/XfIDr9xN4Pw2O8C7EG7vyg
ndk6gl9bvxZO/zeGaFlSdOj2QtqPE1tVjMEWMxrdoGMsLW0Mli0bRF3+TYHNIlg25PKlN0yLjTQs
/4MKch0vClvzGUmBaWE//R7xLD64rPONsxvu08LGYNVPz0DkDK658J3aFbuIgRG9kjzrAZP+zF+n
o7t0wx/V29uxtbMTe25Xl77laNl5dSswlOAH+1U05buZtr/KJjsrLEIHgav42s/plKBHz0k4Nesv
XjzrsFFQJ0ZNqGYCVtZ46MqpmSJz9exrY7O0mJc8pUG9YuDD85Bf2BfnkRw7VhtHF1N2AJ8X2qV3
LI3Fu3Rh0FyYbFPl59P4E7RmdjIGv/m3EaB98iGA3gJOpJiVKWuP9TqHPWa46JFTe6mWafsrg4Hs
0AVOE6V94WNxEECCQ7eQX7Mic0JNjcsqqdN81gUHoh+UTM28f+wuZOc10PY/Rv/6ocnT6qjoFrFN
Zv3FUQzTR52XsadreRsYT/ItQ7Dm5GySZ0BhEg2G514CIovdyJS1+zXbGzVHnvnBIR2HsLiSnppV
8TJL81+9Bahtbr1004suewvjSCHEh64H7z3oskJGHcTZa2PU81EwaZSHskMPYnxuyifbFeo3H5ys
OgeNE7xkQaZ9nIYei3QEJt8mf2Fl456fcgYv5V8IIbOeTZz7TaxqrQkmkuaSeEJ1LBD4xu/GN9iK
Y4Fipd/KvJLsJqd+klWdf4301Md5nre/w7Z0l1KUxZTQsYf/AeJuzUORrysiQ4EndjaDJ5sP7RAt
xYQ+NrOaQD1suW84wIQXN2qzsKUx/qNWyzsPvaDvbjYuu7fSQHhxhra6sKcwnNBqcI+xO3XtUtu4
buUSHvpcdhBk5l7pvZXmftKaxtDzmgf2C0Wnr6PQFPKXh3P6XLnmcIJiuR7scqtx5oyhc8XEWz87
U6iSsFtYbhgb52r0gXWhRMWXIAlJwL2COWZhV5L1fDG8KQrcJLfuqh7I4fapxa9Yxks7+8kwjVW8
2TbDhVEysPfWX65N/zfcg3RlHhp7by3ue1NL+FzQ+dLiOAxLFtbl96rS/wq/k8+VYHmXkWLa/i0s
0Dts+dAQMRSLgszsrpbtygcvr/SD1xHt7JE0G+Vpo6+OvRl7PiPlzvNDbMrb5iQjgTMfwL8brGRC
PzKIfvWsQR5x8m7YcuRgHUvTndleRYbHlf1jugqRJacd27xqIVoYTa9jESOyKv/VZHk/aueOfb8F
9aVzQKhi7PFOZbbZrwS2zLuhwwFvLfMYz5XF8Ch32U+gHGI7uV13eOUcmjVehx554e5UQM7r+M3o
yukfOK7fZsesk7xJsbtlONmpzRtKHj87WYxYOTQQVB3btk8pju5j7UNISTGrPvWWp9cIo4n1h2tI
76GQzDtv6hExDZp0zeI+fUX1hOYb7mnMBjzuiBdEo2O6EP5FDohuXZ6LH9lWd1Us1RfR53MUkGq+
z2tt7slZoUr3GX3n23Srt1Vi5vUpHoj2SZY6KOjLBQNWaaWP+DWWmHc+P0y5Cam9f2TgXCCH4sAq
hoGSH2j6q3sf6FW1/DfT3kRKl+uumnOLx3GQh3WunchkaSUmPx8/yzJbu4wFRP6R+rcWUAyWSRHc
ltJ6F2IGW43L6mnh5fvC+/HPua+oAKtjGVqaT7On8n0QYPVDF0L6pGOJrC4042Ges12BaZOGITRQ
SoL10ffZ9So2PLQsZnb3ZY3BWrbIQESLepOPvVuhzVUFWdR+U0d9thysajn6Gita5mHPszpx7HXJ
l4FVV64njjrT7nUElRe3M4uebuc5ceq2XB9t8I+DwI1ptOq/tRfOBxhuf6iHe4AYYEanDaGFbYvx
PGdsN/el+VSIPDyOTdidpExLyL1NR7sLdgKXTh6FDtYb1p0oiJjiKKNK+Xh5g3Wr8AAeCvy8calX
JnhVvkRyIcdIb+1nOdXeITQoIWvlvo20gHxA/OKwCCkY4ODD3WiRHywtPkkoFFDrMQ2M48RvnqkE
c0K9gwMjDqz/1RT8DkP80OLaxPT4nU8GQeGNN3pnJ1i6FyIajUeu5vUo+6mnw+1GXIwZedbOgn1L
YQwe6dUP7O49h/iFzoYXVij1lUvxK2n/UF5P9TKrF429asogvZsFZ4QYUWSnDQSizy5ERH0kyefy
sCewR3cIwtzg6RWm859vrnXMrIMnXTWaaT1rA21rKiS4LfiaxVoel2r1bxuG5RddzVNiVFZ983Wg
9nZAzDtbFRZSQjXwr9qf2bWq8Xan+Rq7blHetAkPb3ULldih3shMGZ0jCUav0zZYianFPZ+g8a4u
C3MxjmZ0Y5s9Ntr6/KGT9RXv1KNXttVeDll2qFLrsay7q4GbLXYsNuNC3XAxIs6cBhN71yrD8T+b
1TgGDQC3AJoWR+0C7ZyDdH0s0qb4H3XnsV23kvX3V+nVI0/QH1DIXl/34ATiMIikAqkwwZJ0KeSc
8TZ+Fr+Yf7hu21Rd4sA+M697JyIlFFBVu8Le/wDrM+dYOHS4pUVQG0y1P7JqvxvyJfkPsrapAc7k
WWLftrMtPrUh14a0D+DGRyWloWkhTCcFqe06J6EcK51Hlqr1alBZj7mFwklstP0u1roH0MWflUFR
j03qKzugaM07nX4/2EZ2U+jhZ1DvDSLyoK9Lk+NIPbX3JN3mj41jl3fYjHilaL6Nlltd4btXk3Yr
a/KKZD8DA0F0X3D6QPsY5Ag4MXghH0aW0L0aj0/D2P0wI3ZxKxzLK2Av/TFPst7T0/Cdbxj6sXPM
j2bQ9dw8XFx+jfQ4J656peIzy3BUT4bN70ubekWWf64TUJmDKaZjTa7AtCHMVa1LbR9UysmekgiM
bZJd+03YPNm9/mWu5wQ8A7WH3GgBX/buH5pr+RzltHxv2Ey8aU7gt8PvhR2eskS4AdZKhks+LIo+
6uNYf4+N/MYS0fQdolZy6yciuNFE7BxgE/rvhqL+XmqJ4OJm1lRbJ/0hi4r+Rz0WydXMFfNrnOq4
w8B5uCogJn5MaxhzZg0oO1BUUDK6KWBjGA/oBFDidqn8UYTHew73nT6FLWh02l5Y+gN3iwzdBbKE
vVpfwU06Wb7xiOwp553RK1XxPlDaK1bGG2Dhz3UT3mkxexzYuWjflMCObXodaF17hN/+MxjzhE00
W3aqfoe0d3NgX72HmgvqVI3vBWIXXORYWEvcACgxKu/8uT+UQXt0Mfg+jp1ynwLmOnZ9Q1K2FZAn
Aw/rEJB4affLYgdGiMMejxNnzcNI3O/GmXKx68R/wJziYp8iRwvtEH2QNNGKo9ZOyWMUtXdp5jAD
DGZVoNARcFW/VbN4Yi38ZlJJvfI7Fw5fqBiHxupAYnG9BXKaRVfs4zP1ziQ4BoG7i5tSv3f1kEKg
FjxBtiBI0m6+dRLro15iPBJM03sNpB2CDgWonpma45wkKVd26OdlpeW3nN2qhV6TYsJu+f1z1ImJ
MicgAk3MoLbH6qsTNb+QE4EnCwTTUXBkABUc3M0+BFDQSfMe8iPcn6osT7YgRozcQk07yFRKgRxg
shRiijYXwJsACu30Qo2obTVPYTDHZPLme65hy9Gpj/foH2N2AHN6pzb6XdoG9S5MqGFak1Luc4gQ
O7LWn4pC13atLx4XhesjunIgPE0DFg4pun2QhV8Dqu8RGe1kBKteKfuIe9fRSRznCoB6vjez7MUv
5ufZtdIrK4iWgk/6gFt1BSC0BGqXgGONTEikro+3LDSIK82Yxwc3max9yLHpudbnbl8qvU90TcFB
ryj32nXiXKGBUt5SWUNrn1r9VVlDoKfIC4XQFbdTUNu3IAsGCmVhdKWCC2RVGn5Uw+BDNBtTTzfa
5z5JHyvSibuepNjCxo9OQlTfC0d9CsMOSuIQzntEOVNmNaXsSV10M5onp7Xro230UH0WoH4puFdn
GYekbH52BgQguOHlO5ZFKvSmWnszSKt9VcakmI0+44xWl7PhpVkDBhh+oKsflInTwm7E5AHAipZG
D6GtMoihbqU/YV0238hk4Ueu9maAcOpk38IZYgWEH6n9jFjT+0OtG3XmKV2laIeJ/FThiUpd3CB7
BcUZp3ZbaldmHvvXQxB2SMkmkR2C0RkrxlHRa9czza5w7w1cOcZbTav758Fn+n5KrB64iUj91toV
lu53V9TJo4aKgzsTauTPLfLNKqAv0B/ReJncmbEoVL1SvPI7U8OQisu1pVTAxF1XnX448Kh+ndeF
WpHtku2wJmUex1E14UprM3Zn49jfkbfzd/TbtCH0qC0aU2/oSBqSaFeQih7eLii3SMWw5MShOtaY
dSS59hMAPmR7iqhuKWJZ0XcO++XPuq0mi5yeL7J3s9ZlpYdcy/j+/BevyEkZi/zTqw4d9ICQJvfk
+QU2IGy7bGzm8DOz+q+zPm3o7K3ohxmSmJfCkSJxKMN7VW5kHB99/1mQrIl2aYCzM3r1CTGuVWDP
z3/UmnaVJO8VhJWdAEWdPWhuJC+UdD7gASI+XvZ0Sd5LU/WB8mw9e3lXWQeuPMZJVYvocP7pa1NQ
0vfiNKAGIrboq8XoFsypCp+IZCeC8cnxfBMr3SMbY6W1W6gOwBKv0Nys3AXwUARnwjjc0KVemVOy
IZaSazmEOLiKYfU+FN0pMcoD7hXHQdEvE6STPbAooqToc2Uz+m36z8qnJqjdK8+6uKqiurhsEskO
WMCXO3AQzuTViUUOYjKVo6AqsKEkvBISsgPWiDaHWarxzOFsKXWbTeFNCFV4ICamg1lrPtIiVbkx
4GuNSUGegJeMcIGdvKY3fa9V4bp0KCPcTEEQXWF8lJO66oOL1O/0P9e9VyuKgmuVGmFqfQoqNEi0
inpT6m45a7w9tXRNij2/iHQyFlV4qkbLBmrvo/7h6NGxS9qPkeJ+Ph8gb8cgkJvfF0UTiJEJvSY4
JTOMFpjxYfs1rbLBOMBa2hLjXWlEXRQrX/WT03amwCPQ9RBFoI0qRb8mWdgdmbGlQPp2oOuqpJmr
DdmEEwKiIKOf98+olHO4Hl376/leWhkLdZltrz5gzCAWAOHxPd/WzC/kyWyAGrFok8NQwBe8AhdI
mfN8W2udtbzDq7bcyuoTR1EpNcNSQfAlNhedIR3Urt5fnW/i7SDR1aXpV01oepZqbTkEp1H1zejF
7pOqvNGKMh887k9le6zw8e2uxwFnostalMKyyYIkrtze9yKlIueFABS3oAZ0za7XBURYNQWkyw0N
NOTxfItrE0LaiPsRmmpoxorXJDoyPq3TU3jJdLXRLlo0dVXaecN6hKkGOsKrc87WO8NuSf5mI4iZ
jQbWJoK0AACXF3UZKz4iTUZ7Rd7dPXFuHW+dGGrtZZ0kRX9liiIeJ3gmTVXk5Acn7RA7Ir1oCFD4
+H2ameRlILcoOUmc9DPIc+xtAD5eJFoNCeD3h8/U/AYB4Iz09tQ9mNPgXjWZa2/0/duzR7hSEJKD
SqzExzBQsdHW7F3VPbWtpm10jPb20Ap3+fmrAKRwnZmqv4iyBlb2pbUVhD7KYty5iZnsw4paPGUo
/c7STQSwSk3cFnPq3thcWk+tEyHVMXL7Q8Lqcx1MG1Nh+bK/ntWF7GSjV2TLg9zJTpiHugSn7Q8/
Wtid7yl4WC/kxxJr41qw9vFSZDrpNDRujQVjaVSUBgPfeWermnGt+khBnp/Xa01IsZkHiqsMiBKe
MsPNdga8NgqDqvgUBHPz67ImpOjEkjHUe1ZOKqnYMLa2lV/NVaqeps7tNoZkbRJK0emLQXUodsan
IR/7bikaGSD+kHMSG7N8ZcxlM5us7syqHGkAGbru2ewt/aRglrQv68R8SLmceef7auVDZFMbpACR
OUQiwWsTUA87sxADVVeVdP9GT62MtyMtBoXwJ9ikTXzqkXj4g6ukcdeltoaPa5ZbG5211sbSia9i
FnfL0lqoCHAbY7RMuNGmB7gT5sQt1rK+n++ptUaWn79qxK4DG0NPnxGBtOHskSGOo4Owpyjb6wEk
jMP5ZtYGZPn5q2aMyga5qY7xSe9gwxsD4nkoZjgXjoYU4IllpEEx1vHJdCCMtf1cPECg0d6ncWV9
uewDpAAXvQv3MaeJsRbfqxC5haAyNu50a50jRXYaDK0lbAoLedOUj87o9DvVQMjx/JuvjbAU1MM4
G0i3WBF7eWXPiAkZtU1GFjVIJHs1aOHnm1n5CNksJg4M7lSlEp0sFfrQjmwkfLhc0Z0tw/aVtUP2
h8Gu1Q5jsJYnPzC+u83cUK6L74xxvB/6UWxsFW9L2gvZIaa0QwdFJivkK/T7WRtewP3bew0ASuVo
nxsFvFEQfzSU+dP5XlsZHFuK8TKhrJ2F5EC73irBoneafqtSfPqmTmgFn29jbWTkEFdNkdYQucmP
u/kesWcoQbWzZRK09vTl568iexQxZfEhIItbaMpJy7nZTSQSN/pnbTykyA4UWwsstLdO9lwBxS5G
qzVuwE0YP1rqNc49al3R+wpI9LeJhGgV7yansduNPMLa4Egx34INAnfBraXXxHgt6l553y587jyI
7afzY7OcTN84BNlS6Gt6DQsoV8ITiPZj7dgvWHKAw5ra70BE4X7EYLYMlNwvDFJpLYDeOo8mlown
fJBBGWJv8Zl6LMnC81+zMhdklxqU8XTMPpgB5F3cWzPQ8Wfu/eLh/NPfvkQK2aVm9CszqMoiOKFr
8wg69tFsKHtRD/iCT9jnnPLb+XZWhl12pymtscVZizwImpHFoWlJGKtAH48IPVcbHbXWhBT2WQe2
1VFVrvd5XhSkhjP/PqwUJCT8AuGMC1tZWn8VmrVhiL6sG1ItqkrtZyqa5BhTxW4QzQX3e7631sZc
iv9hbstep4DlmQhKQFGr7nTKMYfzD1/rJyn8UdThSpd3igfBP1ucIeGAk9KLJ//pfANrby9+76IK
0XUrdmhANAUVZE2tr5sR+bbLni5FN/rc4GpixfUAkkV3+jir15WSN5et65YUzNkYpHOBqJfXtZl1
ZZuThb5RnW10/UrPyPY0UWaZ+ETnwUlvi19OkRZ7x9K2nFPXHi5d1EXc41qnNIqHCUXolfCFdrba
Rxs39ZVZY0qHc72qtbzzZ9cDfa2gx2pT5QUsCkcd+qANq/2i0TWlIMYafB5KJyeXQaWcAv4QwMge
ussOhaYUvF2MeLcbF64HDB+lURSBsLsQ+UaSf62LloF5tTRoDryi1vdZgOqKQ4HZx+2I1FtFATvM
2RY2umitGSl+Ae6JPmxZ56zJ/hX0QJdFqaG7g8b4ZWMgxS8j2+DKjnBaHSfJTmsR37d9J73w9aX4
jfK4r5QSq+Ta0oYviYEYSG2ixT2Hevt42QdIQWzPrZNGse57aG8t6kPl5wZYy2XvL/vMFKU55vXM
w6G0PWlOCcXNfzZi5cf5d18ZXdllxu9w4gncNDiVs59cN6lIbzmDzaexn8LL9mK5Ju1OEK8QVPI9
vZvfh1N+gyXTdVqCID3/CSsLkVyUbh0KUDp8ZXRvYmSz0VZJQSIr5aXPl6K40hF7ayp2xyoZzWd4
DOYHVB+G42VvL0VxbhjAKkKL/aXGwwm4e3UKOxEfzj995cIlV5YzZxpQV2NvVHLUKMpUoShU2iMG
ijd5oBUbK9HaCEgRLBDOGmBtMEfNuLgpwzIGNBRNo3rhCEsxLBDjF1lWs8PnSXTtRwDzZtDTl3WR
FL0QuLj++GwBWqRjBTSgwjX51vueFWlvBPFG7mElzuSaskC6UqFqvUwiFcOdUkth2y5c/DuTq4+/
sVisDIRcWY6BBiGsFfleymqxH8zOJFVqjxvDvHJ4l6vKiAPDxbCWnkL06RpFBv19FaFliIIk2Egn
eao0x99YNFYuVXJ12cwM4U527XthHEWHUqEa60a6cg15AV1ELR8Q1tKnI3x6fSMQV0JFrjijSVT0
MHN8DwziB1On1tSmwRW0s0dwpfVlM1mXot22XDWBC+t7womqY9Rp0SE1gfOen8prwy9t1fpiLx4b
oeL17aQf4gabST1t9Y0j2drTpSgvULvS+7nl6XUJNcXCLKVH2e6isrjQpRjP7LkukSfimpCDpPLI
KOcA24HOx9fnO+fP6vQb93RdCvQga4wQT1f2Ib9Hbc/93AIhOLrKfJsO08nI8upQDuLTNMU3qj/+
Ot/qSsyIJSny6pCGLnoBAd9XvKwPCvTuES1ScNVKguYQZyGcFjiauroHPjGKjQ9dWWqEdDAHhWui
nDsoXij69hHk/3BSDaX6oGW1v9HESqwI+XSOGdhMCtKFvY7p1s6EBo4Shd9YXwWfcz/kc73Rf2tV
L7G8wusOdBDIj2dOD4WKz8aHahJ1ctSAeU2PpVplj75ilNp1keQlJNfBBpvbCKsC0RrpbEiopKXu
cUpQC/uAPYiBhq0VRuoBLRxruCym/3zzV2/ot1M7FLbpennQ1rtMG0GE1nN7dX4CrYymJq0Y49TW
JkVFLkLoyCG1eKtG3Q2cs8uuKGJp9tXL18jbO1NgMD/bwPgGeb9K9qrdFs/n336Z5m/EnJDeftFW
1rRidL02UI/GbPyobYUCRfwJqRIUzTX/PUIm5b0S9ZdlyoW0BBo4ovShUfkeYhkf53C8B7J3P1RI
n57/oJVFUEiLIKIKfVaiWO4Fbo3QrzmnMDrcLUPilcEW0iJYZarTBDqYlxHVu6h33lup8p6b9VaC
f+350hLYCIFynN27nl+lHzotu1b6/Mr0L4OHCk1a7IaodTLdSTin+R304x5dTJxPIedXCApe1P+a
tLhZsCDHtuALHK35GQkmklVvHG9WOkeTFrUWjVe161hpFN/Rj3YFGr038hyWrxtszM5l0XojHDRp
MSt6TPZ8NecyOoT2J3i80Um3FffRrscfiKVvFctXNh1NCgK9gHgDhtZBezvQ4NT147GsemwHBIJq
IkZPS6DEubEXrESEjGeDf+RXRl2SPCyxDRW6nf1AN9/eOHSsDYoUETEEEvTNXd8zbTROEc+YIeIq
hYfT2tbBb+0DpKDATSnPgbc7XmlY5SfDt8QD5LzSOz9hV8ZChrEJC1Y/MiIM+VwNwb7sINfADG7I
4gb9IUH5NN1Vk71lOr7yMTKkLVNwHct6QjCwLKCZY8kKmBrFRvT9GWZvTGAZ04aal90MQcp6rhbN
izmg+HVtqNH4MifUDK7iYHoUOCKirhQ9unpl4zsY+pOyH91JhJ5rzT9tbGTqOwhqJnrimuXsMsvo
2sM81+anqGkcY+NVVyaOKoVanI5mV46Zg8maEn0e8Gz56GZOQ6K+GfPT+bFda2P5+avNE84oMNHI
9r0sMnDaMDoTQTdopZWyiSlaa2IZ51dNpPA24mHuCeUhQqPFDe6Rr/olgnjj2L2yIqnSUpE4Rjmb
k8atpw6O/cJ4JIGCyULfv++ySxPRMuwtQeUD7R+SHLYGZRwh/WIRf67254dhbc5La0SPcZumZSB3
SXVwlsgCFYFfu/pw/ulrASwvD/hZ2H7Zud5i12oqNSw7qPkIzsBKjrgIIdf3fL6lt79Dc6Xt03bw
MINH7Hi2rTnfUSFtr0QZ+h8ve7q0c3ZGMSgWErJeEjjPi3rdQ+c74afzD397GmkysK7sjUTNUIfB
egYSUT7c6bq47dLoZoCGfdHRC3bg76HQoMSuOAgbe/CMxZXdNeW7ce7Mp/NfsNb5UizrfSiEGnP0
cnUkuTETQe6m9N3j+ae/HcaaDJSDcofIQ4kgTuT37We9rZXvYu6U26pW0IG5rA0plJWomK1mcB1v
xD7husjyeTeaRYdoEpqalzUhnX6TzJ/yIjcdcmXpjWkggKalX+2s2uiltTGQAnkwNJTk2tL10tmy
bwN4jdd+magbB5W1OSoFstNrdWUh6001JjFuRiQW3g2IBWP2NAF2IZHkbmz5K4MtI+SGmDKqrWBl
gvnsdySCvigqSt8FwlHnR2FZD/66CWsyMq5LgWFZWsJqWpY4zmNjhRhCVKHa7EG8cd19M+qRec34
QFD1YRkge5SX5BrON78ySnINH516A8UxRGkLwenSRQbxLiv9+vGypy/L8KsND1tVPYlDw/YWFCYO
dPg6z0qyRStZmQMy5g/GMemEGl2QACGnXdbAZqaMlu+QV/g0kl686BscaaXCNwKCijI7Hjmt+jvi
GPNJnftp456y9g3LtHvVQ9moQeh1CELEma+DeMTbAadHF0n+XYBgxMYor7WyjP6rVqYebUgjoaoi
gvyhHtwnN6vuSx9FohTg32X9JK9YITRwUZOuRpWwwoMSCdsa4cGNo83KPHWkxQpe76zVfsNiVQUj
JfAMbxUrer7s1aWlCgLPYGWitb1+yJpkP2XIXQD8yNCWuawBabUKULnLeqNzvBC3MFTQcaQOs6T9
dNHTZaRfiacYmtCV43XIsN/hC4bKf4+y82VPl44aZDfHADM/FzviIrqKkfg8Dui0XDZrZHzf7NdN
51qMq1nXiWc1pfBUTIo2Cg8r815G8+FqVli1EzheYTuPSLFjUV2773Ci6vYQ0L5e1kFyCBsNp420
sr0Ko7fPWhnq74cObvr5p6/sP7YUurVO7qKMLcuz8Id9b4uwPijgILFqcusLR1iKXKF26lCqIStc
4+hIohRj+GxlKONcNvttKXah1nPRRGXbc5CtCPDTrNGNBv9Yb8z/tS6SwhfHSc02AtKE2FqYX2es
7k74GQfXJWK77y8bBSmA26CtDLgQbDXsvR87I4LJW1QxwnPlFvJ0ZYX7C1bPNtzIgdbm+aKo8Jxu
UATvy63M89rTlwh5tQP0OStbs+wAOm4BXBy+CVOdNsZ3JcosKQAMfRrTeOTmPGSIiCKwJMLrSOs7
r8AGCg0dLLAuGgVLigUcZ5JZLfkIktynabSPU1l9dTP9x/nHr/WRFAfIhWZpm8xcPdV6fM6Qb8fg
xhF1urHXLyvmG0c9S4qDZsbwW4nJTVlISCmKcTc4489qTr9Ssz6lkG8rV7vw4CWFhIZ5J7BSROdA
YyIWryt1mu4w1FbVC4dCCgisfWAk4GHnVfjz7fow8ybNOWKFedmiKqPdjFHPh26yiQak9nAmcltQ
UVXpGMnGB6wMtilta12Cq29bOxy87D5HgFK196GLQ8j5qbSyJMmIt0QHJeOgIOZR7A5xYUq+TKr5
2V5cd843sBJzMtat0bu4rEbOvrpt4I3e9ChpWjdFa+nXyqRu7D1rfSQFNrr1qZa05KvaGfFMAyO4
veo7xsYn/JkofyMeTCmc/QFHDXyFKTwmbhjgFWf6jTcGNv7oloay6C2aWsUdoGXb4EbntOEur1Lr
uSxdpf4FvUF8CYayK0++4eBlDxLmJyI9rrZIe2eX8WQ0GeoB73dokUlf1MIGfCgyw8EFfRyGLX7D
ShfLII8pMSzEfGOTNFFCcsVBMfNrh/yWejw/T9Ymov77ul9lHc5fCKV6eQEv9WAzft2uxW6k21UI
yl7GltRMaWkzS20eoXSRrsj75snXRf81mwfr+bKPkFYzpyb3GwSCWK3Ce6YMCTs9ug3R0j7//JVB
MKXFrJkmxcIH2fFUdNA8Oid7bvx+S79h5eky6M/RuFmr4IW8UK8Md++6cTAgqYiJ60YgrTUgLWVR
Zwl8/ipyaVXovnAwnD45ud4/ne+clRkkI/7S2B7mCcsiHN6d8kYfKhWj7gx4oe9Yl12xZdCfbwcC
fkJIus7H5BlCD8DsXZVEprOxHK/10PJtr04/k6Am58LZ9wpkMz17xAgpR1Bso//Xemhp9dXTg8rG
sL0DVFsk7T4JMFip+wXYvPH4JVnyxjIpw/5cNRWdreampxXzteWj3xumwrPr6gb7+OAQlsNlh1xD
CmI9xKml9xXTgzY/eBmyZcfEMNSHxkQw7rLJJEVyNsQ4AKU12/qQ9k9mr2gJyuqVW+9YQJQv5xtx
VzpMCue0mW09DAesjcrcvB4m3XgReDerqFHaR4zv4VIPH2F2+buhyOKr842uTDEZT4dJFFgUh0ZV
e6Q4q+OUoyvI+Z1/+sonyQi6yqiMUSxQs1Z79tP5dnYxfQ1JbfcoGVJLtbna1tomRnNlRsvwuXQS
8dQUNIfA44hyazsoDwFCudkuq2xjY1Vf6zEpbOaudsgtQMZARb6/wpCrPmHiOXw732Mr0lN4av0e
lQ5lYAMfb8srpm6H+9fVNCBxl36fkFHH4GrndMZtK8rruUYdFnVnylqXwdQR6fq96WzmGjfE9tL0
pFElwB9r0HBCbpvav3C6SYFkTVFa1o5heS4QFlKFOgZ+br2x4qwNvxRAUatXaJpqhofwc4WzjtPs
0fxOd2wqj+dHZ2U+y0i6ciyMqc1Ny9NNf1cF6ZWv47mGtPspFioWFuO9OzuHSN9KQazNBhlHx8Fx
sXclJ0n+CgvANFHz4ohZS1nudMykY3ysE8znkjJ256NT1sW4n/wZvpylZsXT4hoK6WxQ/ekiqJYm
g+7wWI4ymPakHC3AfXGMMCVXz+yy2SHj7DB+cEDJhZZXDfUVG91zYjQbKbWVqJUxZtCK3X42yZWm
1oiAsZtivIE13caL/wmOemOzkzFmlppXkzFzFIPD5nRHB6uz4GsUFAi4OEXUVrsuUrRHRBRrZefb
hu9f91FuDzsVlyV7p1iKijGSE2vmIZoboV3VoeskXhIJs71BVHv8gSK0fVAEnl9+i4vvzCm12A+R
FVvH81N7JXhk0FodAShTsCP3iro64Q/yjLJeiP2ZuTWX10ZAWl2QsFMtNzaWBrqfGsO8IydyGUFI
k0FryZKqC2bLROeoOWHh8TObg4+u5vw83zlr7y6tLKnd6qpbc63vHbOBt1sPiA2rW8Rq6+2NX4as
kQXEDKquLU91wvaB5FAS7sam0Q9FExZHnB7cjWm68hkycM2MmhgJWJuTUm+IHxXVR3Wf6AFz8nw3
/fnGb4SBDF+DJwomFikLLxBVGx8VM+/SvQai85OGWsp9NqaTcZtm2F5+VuooDtDUF/l9bLFyYea1
SKuYgHSmXRhMjoJ/TIfscVo5Pe48ZZg5Oz3mSHyo1bixdn0yDVsEp7URWH7+6iishCKIDN80vbaN
MDpOn5fpYwd9hSNXv3EWWuv8JfBetTEG/jxHubC9BGIQNpWuJbq9IZRW2dj+1hpYfv6qgULvXYCb
5Kub1jC4VNnGdRoKfWPrW3u6dC7B1RZ1dFM1vZnU4inTXUwtBaaTG1Nn7fHS6oBjqctWt9w21Tj4
iaA0OS1yyeqW6sPK8iaL0tlMpbYfRpM9y7B3Q7XgB1Lb3Wk+NsznZ//aJ0iLBKLl8I2sFqPekHPI
DtnO/GtY+sllpUQZxDfZ+IomTcsAZEF1rWN6vretNt9Aha68vIzZK426V8e2MSGw6e3NPLZYZwTj
ZSRgTYbs4WeSYkLiIByuGeHBV1zz4My4I5/v+JWxlWF2TtNXRZszd3Tk+sJDYMdZsBMYewU3idlZ
vy5rRY7fCeu2ZqBe1omq/2gEtvrBFlP0E6G7ID+eb2NJfbyxfqrL6LwK4TzrAHPj3uTVtf2dw1wq
dolaYMM4413HyS40Xzo3iL509qD1G22ujbwU2IDhKLOzN+MiEIbVPsNTNuHIXBsv579pZW2VcXdK
X2EVN1AJbLlsOru6w295b8yz+4dlF8anCZDC8/mWlpF4q/ekywW0Wu5KYU1SMona+4gTzTccacUH
P7HyC4NQivHEtGy/KgU1QQX/CZOcHqU1LdmoaL79AVgWS8PvlM2UqYIPGHKsQsN+8O8RN3O+OZz1
Nxbat6eYKmvbQT+J8OXlnIc5ig2R3QrmX2EhDAO5ftSprwM8qlCyr3kRvMEUjFvPD87b00CV0Xmp
E2NomUwsX4HxYOH006b2YWZT5DwcBxsrwdtzWZXheQrJPWycB3JOluY+6FlnXJWpuQXnXXv6Mmyv
otM1jIyZzAl27jAwd4xAO3Wh+W/F3//4Of7X4KV4/J8TtfnXf/Lnn/gg1VEQttIf//Uu+lkXTfGr
/c/ln/3vv/b7P/rXpyLjf/mv/PYvePC/Gz58b7//9ocjjqDt9L57qacPL7hytX8+nVdc/ub/7S//
9vLnUz5N5cs///6z6PJ2eRp61Pnf//2r6z/++feFYvgfrx//79/df8/4Z7uu/e//7S9//+V70/7z
7674B1ZBluGqBnAizVyKj8PL8hvH+YdtOqqgpKKrBqBRRiMv6jb859+F8w/cdSg6C1XVXFw++EdN
0f35K+sfluss/1mOZhkqz/tf7/XbyPyfkfpb3mWPRYQROw+2l3j/61KjGtJSE/i5b4ytKU6oBkz4
Iatlj7egUmUnqAL1TQ+EFsf3rsaI1TGho2AYBRZ+F+mZ1j5F+Kc/O6Fq48HZFOavNhrFsz8hR4M5
rt41sAsGE4O0rE8xLbV73H9mHoufk5q6X0egGviy1dYHLLnUdwUlQSzQMjd+dLF5CU+Gobkqtnnw
Ond6pwS/EszSMLBjoQ/uFGMgR41bm1buqBq02s4mG2vugzwyCMc0LnFSclClw4DDXIot84SHvZMm
AwYFGHX6d7UCp+ZoR2H0pAUxvgJQ8MqjMqMtt29wOjIPOKP0JRy0oVXxfKrG5qC7KbeyvGeHnq38
XaiN6bfeCibgm4Z7JwYRnbIJw0NsFOYu3Gk49vwYktR9wDUSc4YwHdqdZsedu2sdzCkqtDfIvEL4
C3aVlhUvWaQkd3Ph1jiYlFHipZFSnHJVd781udK85LoVvLO4OtwHhe5+sLU0ffJ7gaN3NWDga+gx
NgKlY+cPs4m/1m5wot7TLTxpM6evPrepat5UaVzjFZRa8Ye0mKtveTd2H9iUx09q4GIfqzqmjZea
Vf2wwtL6wzDSDtVmzan3jlvgEceV5QMmBJ0GOmKIH+fWxDXcFUb1QFbfONiKo+LmGSGynmPVfI3l
hdLssD0ZLVzCa/MnR20cpKcYU4PawrCogLGJgiMqRmHsTsdm1rRr28LmGHVaJY8PmqNheYZjww30
1RwvlkzhIxWTUyn6N44/HHAOgvYRROiR3sV6n44HFRF2a++OuBdknPV/JVOdNYeoQoDyFCbCp0Jg
WO3nVlXM5ISlnT/tAz/VjP0cVvqDyj22P/RZPymoW5Tq9zYVtrMz8T2EPI125m0eZto7N1fTCKV0
c7xZ6LYuvosl8khOEKX2FbbcyldMno1PkWsps4cPEEY+aTE2N5qiBb+UmqJqdpiEK9orpYq1dt+Y
mS6ORiXC6GgzhvhYYavWJ2jI7eoaKd29qi8zuaMChGOrSN+nZmR/wKjQwfoGA9ZmF5macWPgHHpd
QRorrxfUzAnQQXSN4sK87woRvmQUrPs9ZJL+Z83p67PuuFmP/XVkHgcsUduj7rb9F1/vxungFpqu
fiHlHFge3kXYU1hq0X4fUjys8WSbHPvomwp255Pv1w9cRTCKLnxt8VYKS5GALe/Gn9gxpdeWM6Pl
1LRK+uikc3eN9kA57MIisJD2K/0AqpNZPGBXorw3zB4RzAHLE6w4AuMoxiZ4V1rI7+y6eKAOPulB
d3LzQb/uURhHo6jG6jbSA+1b68RFux+yORLHUjX1CiNaFQu0XEx3fTIikpGWXfvOUe0y2aehRuom
azX3SIY6NDF8LYMDBZj8WqdM9dim8fQOYrZI92m+OJB0oZ98cO22Cvb2OBi3Tpa1+ODpmXkXK5nl
7nMzda6qOZ8ewxhblr2jlsU39CjwyxBVl723lIiEwmzxMkOeXrlqq1xrSl/j65I70S1AY/tedabo
YSL/0B80N8Q4MfKnD0UjnkTwrnUa/0tBkf6pdIjPPrNGlsMx0bwe0+eXP7eu/6fd++19+beN3Hsp
ls2v+f9g8zaXE/v67v0peqnr73/74+Vv+fc/ope//ZeAE8X/oO7MmuPGsSj9e+aBFQAIkMArt9xT
qc2S9cLQYnEDwX399XNSVdNje7qro2JeZqIr5Gq7LCVXXJx77vna1//x8/r/9S3+XNBt8QeAIkjG
BlANa7S4uir+XNBt/ocSwnawmDKhXOfqDflrQbfpH8pxJVWM2nD/fLnN/1rQ8UeSCqzmtuuCWSnQ
5/0HCzow2L8s6C7sYwKfiUgFerGLHelvJbhGdAWguSDiAJ++y7MjiOXnpK7eqhrAl5TpyMTZJbOd
Rwyu7EFnxUtsOCHmRfPiAEScc6Vcfgd72PUtpwMEZv6RrHYEDe/IfWyy1qCScUQzFD/sxYopWGRZ
dcVv69rvGtNGa9cdDd6ZXiJdH8vDK+Mbxrb5vcpvumLT1gHifZY6imUIAbjaqzpou42Q+0ZebnoH
GDX3xIAgTI9Qb4dNw0PkVCFRKu59Rr1p8MCFWnLPA/92yUNtdsTy5jokPKiHiwI2fQiy6i7ODxn4
XJWPFwXykGTheg2AlOdWYcJsp+/1PcLTAn0TJ5/No03umpMgHoi0+GoXwtPrUUc6Ek8W4FqNV77A
JFbfQ8tDcNODRX3s/PE26LIfKb0z9630Hhp9rqxvwM2Dgr56SPxMwEfHWIGnWX0CR52g97rmfmfN
mzgBnw9OzBS+kJ2ej61qts5wWyFrYIiawT1MFLYb7Xd55dFNF5ie+fCnD8/Lu/VivSzv5OtX8vXr
9Wv62n/++TV9Ze/9J3v/X/8bP/NXsREb/j5+8nexcdAQs9gEztJ57KJ4iRSiVI4MUEWuEEklQG0a
bM/e6xp4w3PeRWRSECK+N0B3uAGIW+xZv4J8N4KRWzxMQXo3kx0IIinbeNSvdukaQnKZkg0ay1MM
oJxPRQRm+QjgbnXTNv683jg2Rmhv8b1cijYq+gowvt7IduvalYdpMJRpDF+MiFILSYPB9xlkL+W1
iCOCirBv8Lfxa3E/g2TkoaBSL6PPbzykQvhSvlZoywLR9LIp221evzN5I4B1TpfQJptk8F3Xd+bI
1sFywXEiMQaUqKIP+AOoc9jJX9K3mESqu5TZwTX7mW3NIbaDGmFC3IdK4zn6LrHek+6mdI5shwop
2eCvV+m3eb6b7Rdh9heHRLn1jFsVKDlUc8hMTfqATV/4OF8uVTRbWG1SF2lsVjCMO0TXLyCg80Mr
Ws+eL+mwtccNWX20SxorNDjgSkSu1zcncNR9C6W4XycbwNrs+ATq7ujNEYcB7ShvX8TaeooGMLup
m7bfpyAwVXio/YU9dNalGwe/XC3g9YKcXPLRmz7Bqj6fggj18V5+Rs0cVNZ5ej1ZwH15yiuwtKE2
WqMsva27YASv+0zCtAu6NVT2EWYL/QDEYhriO4JhJ5KwA3wU3Lw+3mt2LMrPOHuSGKYAcZNbx8nn
/etsxWFnlz4n9oahsOCW8AQgmzUFjTozfotcCXfFJAZIsn0OquZbIocA5RMY5kV/NMng1QWYobUX
W+T62VQf1hfymiSYKPTYN3ANmruy+cRMJtJD/VLPocu86m51ej+tB5DKUCjjBXPD+D7vyNZ8ZBUY
8D73+xHkMcureuVT3FLgFnzcRAjKAew2AgB+3tFA216JnYn7UqByTN0farKe+jzSYqvr3WIfShUC
LObJ5CGlT1wKHOnGkKgw3wz5RnRYj4flLF8xPO4B6echxYGt+0kfbFZ4RIYD0jSQb60vZHnImc/r
aEyOw8l9wshzSr3qtrxVxMM/C/dA7MG/mJvh1J2+fhu/9+efELxeuYd31Xp9oaH7/ec/ovO7H9Up
m/1u2uHFCC/D0zKBSe0VsC+sJQ1kHyDx49Lws4h9urzhtkfha81vnQbmsjuLBVRG9gTqYsKDbMAz
1TheTzRedOA4kjdq1iCx7tzW8hOArVG+cnwK1+w69HCVgGgNI4Bc9lfSa71rxWMZxlM4yaBYkMO8
Dhle1s4z7CJdds3ev8NZNSBWYD/VTJ5IcG7epBfjJwdIlkeN7YOCDfeF2lSdpwdvRkeiftaTE+nA
RMUIzvyYeurVOeZvw+Q3Refz5pRWZyf5VmFNBF1dAZCQB66L3Wm0nkGPL7kvVn9mz+Cog+pb+iCY
+fE8h5nEs0OwkLAVQSgoEl2J/597VvPaopA0e4GHNuufuEBKAFeh6kXE3DXMqzjSU/2ZCO2DQOUx
5MjnQwUQ6RQU7DGmxRtWc1AVufIAzwVNLvMzUQTtQC5lD4Ts4PiEI050vSWVjU3GiPFlGx4K6g+c
7jrjgItXH7RDArHIwLaA/ENCzjR9TslRdk9I7t04GHPzMpJGubpY9lCGKeWZtyZ4USzZbSYMDy2p
wjmDMa5VFnaV3Xhg6qac72kyexTVfsF4iA5xgJLDILkwQWtjXCOr2AzW/CLoeC5yepyFvnE1DNza
+WCGHyGTpeb1n1enN/UPc9+3P370p9f6/4P682pJ+s/lJ/Ri8yP7udi8/vd/1pqUij9soTCigS3e
VTuCRPRnrUkp/4Og+COoJhWGnK8RKn/VmuIPwgWHdOgqFKKSX5ukf9Wa+DvYb0oA6/4lRv2DWvM3
/zB+rk0gU9m2zRXEKsmvMuNPcuJaWyTl4P/sjPuauzpK8NIoXe14YlEPUGmRWUJyBzD6ymeuPsxx
GZJBkY3WMTaXqUFeQX1eVP7PnEdfn8uFQoZDhUAGge2qHP/0uVxlVYsiRO8Kqt4d8NM91i9veixZ
oLOg3SZVBT6BLYPWBVEzm+vN0Py3BsivKvH/+Rl+K8MtBJHQpVn0DtlVra8KhoB2eQsyqe1jd3D7
0x3zl6z3s4z3W81/vRA/H/CXyPfTAQ90STU49noH993bXDdn01mvqdkB8/ChM+fx73/avzk0G0gZ
BTyrYNeb7NfTC6IzRpjjDLk3nTko2xxscEeRBko9K/9vKKYvW8v/1if/vMdgTWA2Zy6HToon4Odr
2XS5TdJyKHcIT31KMSzNZnYsq1iBAOsGfercMqBzpnrexxMiwus4nnHD6WNZdO9OTjpkeyctEgcA
/86fBMPGmgId52EO/qOVn2oEd7GWoHo2zP7G7Dz2/v5cia++468HAFAIZ46jbChaOJRfD6C2+jlJ
hbK2iSLVrrIHwGHt1G/61g4UAUZBCJBol7oMyyWMcXx1tyuGPg9g/V3CEXNP53IqwrSoCthl5ovI
s/SAqNr82IHejG+hHg0rJmg2xRKU7So9hifQRghClMsxCQx+2GhaQJmb+XaYsg7qbV57S5fcJbMd
e7ZErbfOOfMEAMa3fJyQdbJvZrvZTa7dhbGdI5OLvUMvbM7jTIpvGVc3huE7UhLfisQFBrfezW0z
n03Rf5+lA2r4mXcgFuqkPw5d63pLuT5x8GB31ShQBhpAGN2ENoeKphWwyPPepAuWecrqy7Ri/RpK
A8Dw1AaJhpy5ZMjrNitCUtTS+WCZJ/BXjJtZyGM9LEvoJPVrasnYcwErJXG1HaGCbh1afnDJ8qiJ
65c1BdV7WGnpX6cZ4mS6s3AxoCq3i9BHLsxHgYj7iDvtS2XVHfYsK/YTpTLeVNpnTdEuKTIrPari
u04xpIrJj4iMEhWnTXWQ255V1+kNDHsVUA855gmYuec1w9vFqVCsrc2eFwZ8V/2dmHUnE3gSMyy7
C0KfQQ1/htbZerhNsJsW7aGweR7VAvXsIMQaze52LFWH2DtUTlgt/NitH2U1Dz6h6WmWJfW1BVi2
jYTFOwJMr7GxXyN9HPTOUH9zB5DF18yZsWVuE6/EWo+2FYridbwSlO9EKj3IEwoj8MPss/ZoBhUf
mqr43s6jv6zID5TxNzNlny0S2qFAfaRtc4YeTjRBVPJT0/RTtJDpBZO1iG6R5XgS8JXOscLGHGIJ
pLY7RCyjxhyU60MBg8XchrLPiqgFqgT+He5uwDwK665HbSRr7P0gEZSNHgI3n0PpZE9pPS5+b6aX
doCJsFr657yiA86Y+sAxLZCFyxxDKjUY5AyC81TYD9OnK/o0KEETRhAF22cqniGtZUgDS3lQ8uGh
6Opb2WI3xuf1w8krE1I22f7M222rI+yfhg7kgaoat5QY6Y2GcjxbsGMKVx5jPATXNa9J7GNTTW8l
XrN2yY7zKh7H2oSmw/xR91jqiuLuL18cnj5jQThLF0Rnq+Z+bYOHRtxceW4DVrlWg+fm2Ss8mU85
BSu4JrWv64ckXcsgWUMAeFEF9AdijmMbFwigzSTUbFApOULgDmgZ3thAdoD9LbuQt/hAw1Aetarq
09BMD0ewYPmljp+mLNX3IPees3qkfkwaFpKevSK34YmXzELeGKRm1aCruYxw98nixTH8cW2xb6xT
9dTgLHh2B7VG6/ssgQALqn3pTyZ5rp1m42JKdsFdaBfDDUG2SJC28Clm6LMAsQLQM80XyPszDLnu
EwI2gs4asOdsY76jXetbhb2ESyrJ88I/SPecGld8p65tReNYABfd0Ws9PX+3Zx4oTL6ZJDMPCTV3
QDBrv1KiPWdF7RND3Whwx3YHUT3fJiMEoJXnTqDasd9no0BJAvUMwXlg4tHyRfTryWnXXa0G+n3S
5syzCXdrVqcn0ABxuXFdIY9hgMFgsHVjKJqyMCediRMPm16xxidT0jz2IbLPItMP2RlauAlSpP9H
qsjRtLGSbacJtstsJLs+K8u7Na/jEEEKflwzvDImUl/Squp3RTK9r0Y0Z+Dnq+i6Htl0/FR2Qg4y
YVFGeYVYoeTSmT7xFc3UVsp0j1FrZ59keODqHGzfhMY8cBD1iAhFTFx0xfKJpRCiU2LzMC9E4y2W
zT3g+eiVXH5cyxpVCZsknLZNGlDbCq3MKiOBdlwkMA8SMLzTfKdsbhGtPAepUTLUTf5Z8l0rYysQ
tikPtiyXK5AArr/MOtm52TrlKWZ5c0fynJx0sb46cXcvwcw2yzIebSE8pEyn6KevQ0B7N9TYCacl
R2/JeURGutpJU/uqlY7Xxco90zxwWO8ZC+LiZMe3cQVZaZYgELXZHOgO8kXu9NJPebG1avbNWBhA
J1YnA2c0Lpq4KZYfcMqT8awyLvbDYh3sQnXB0KP/lRlxy7LlzhmTLoLy2Vbrs5md2ivyvAsbY981
XXwzQvGE9M7eeumOnsmxq9Zjf0/y2TO036m6ejZ1fYNlC8oauknuEDuHfJp3FXN3VNMblUwmsLvS
QychvpX2gHSiDDv+SqEEIbEn47o+Ui0mrwNS2NNQ7MwVNY+EuzG0U2y/iphin8bBm6+a+VnG5llU
NXDhZb2vui4yuOoV4OaZi/ZDBt67p1ETjuuR877wh0amvrs+d04OyhIqxr7GgoHECxJYBmLMyMJO
tlidGvepTj5XlpahmNVrWRu869ebeBrFjrTFIV5pxPO/mg/oHPz7frT9W0Lptd7jEt4KKmxmO3ij
/Vbv1U2jZzVUBZ4EdAp7AoWwseO7LKdRrA27FT12+2C+YVsK0aTn8lmS9NotYWcXmXN9lZQY0xnT
04DUO4gDgz9hPMQrS1OcRSND7tDvHfKVIHO49zHudKRWY3sil+44LurgLlCWOEuw2nbgISd2Al4I
5Y1X26qKKmuEbo3pczcFPwjacGsIWAdLEuFGCamYJi+O3XuzJNuqWw4UD1O25juYbKatbcMW6mbd
k4uxtzAdmg+3eo7zhSFaUGc+RheyA3Dnx8Ul+d6lKWqQxnpIlPBlA6PJjBIfI2zpE++TQE7Z22JZ
k5f0aR3gdXWxDb0vk2obOyIs8xZ9R/lDd2Lw8NbEotuGJdPPYhy6EGOJ56EcfGcq7mxmbtQ8jjtG
1Cvokyc44fmxyTlKwDT2aIE1jHfTxarDisd7NRTWDq1FiNoJtIxsku9NIdwby60nfyi3MOKe+utK
nFWAyJcrOthZvh1WXUGumnfXOkwgElAkBrpBM0fLPGHBkVYIlGvq5VbmWzxrAlnyT2dq71KpZoTU
LoekAqKLoleekK7eol69VDlU/7HhAe6WU6JRkA2syD0pIIqWTSSXGU1i0NSnhg8ePBQcLUQrbNyt
jL9b5fhy/TFFzQ+jgEhGhq3josoG87yWNqKr1DuWi9WPRf7SNcXL1DdQebFdLG/KAepmiZ6xp2OU
TRRHEIz5QQzJczyTreizM1I6n+2VHMcOei6Mw3D+pnsjio81vfZfhr2k/cZqnSeTNecukQguTOcu
TEb3Vitn27HyMXUC0sUX5KK2XgU+o9dycdu740YtUG/acnmbFhSHhdPB/jnpYEJvH6PmU+5hdj7z
2JK/rCM0n0If0Jl8JHH3BotDHsGz/sZccwaQGULa6GoPj/e2yZFGLSyJbn2MLnMz3hRqX2MrUA0Q
04vqHbsmd+ekbuZh/XvDAPRHksYGLQkHVzsuYKuAzGcyb6FozWPEFb0kxX/kwkFFn2IVEcsADW2c
0LF9L3DxEGbbnqeqfbDWASaOsYTumKqdU613Zq2Ml7tlH/XlhTtOG4wJgp3TrrsV47wgWH4eN8D0
7kC40o9W8oQCgMHKccQ+cdtV5RSiZZf4Ti78ykl7XydM+OWUXVCaOrjK+KATUv+SzrkAWuz6GHuC
ntXF36rJjeHycE6xys9zh6PKwI73tVDPAFnfrWmpfYak6aDAH7UuhFopu3stuztU7sNRoy2P354O
chFZMNTWiyaYphbsh2myTxsjrn6V4GGqc/O9GM5d0Rd4IgH/KHi7IwQoELc/AdGaRkOGcYpkyWpv
LlXv2XX25pYx9XhtXww0FK6GoMO2ZB6dh/WKKLQJNn/oFhHF95Aasigea2xmzB6Rztg39Hc1b5sA
1liwR8bivXOnjWiUCL/2uf+oa/x/4/n6pbf8H7/R9eP8y0v2/4YzjMNQ9Z/FPf+1fKsWaJx/usyu
VrLrX/hL3SPuHw5DDKEDnYr/6fL6S90j7A/bVkqBlo2EH7yg/qXuQfdzpIM/Q/sZmhvkv3+pe5T8
AdkPStC1AQz5z/1HneQvGecn4UJKyrmEVmhDXCJw3f+2EkOxy9d8HvttidTbICtiryubh9md8+PQ
8mo3TDDH0HgkAXjP3S4ZeuI7NQCEI6m2LUwhW4vGWBDlVIZDVkGh6JIkwkT5RbQzdtB9DPdYPOMb
rV3jaakhoGPH5Vdmfa7mon+ElVgcIH6GC5/VYSpgUjbSdfAfjL3X5E7j55Wzs90623CACa/VmN7w
DiqjSvunoYWDKhY0+un6/Rup7Wsm/bfT4l71WCWZwNn5PWFiGBFWkTVpt+2JOLfcabbIEZMBoKQp
VBc0MbQ1or2DRISgmaQ4fJ0rOKDFgdIxw0RU8wwqzD4h9Q1WefSbYFf1y756yiakJHW63dfZbIeQ
dv15IfSMROU+IELhwaYpCeH6uE37uDyBSZr6edllG9YA5lv1DA1aXEe8MlITltWUbexxeVtaOUfJ
ZD2PytJHRUbI9NZV/dwlHIY8xeYi6pMfq5Vt8mKtdqWdPjruWhx7xLz8/an7mq37/dQBN4+bijBl
o5v8qxSGK9JgNsJtt1y54sAGM4ekQbWG6DiOywjOKnc8R/bVbjHLGK0Dem8abR+Lvdo6IxEMeCfq
oivYJuOjiqfkDK0JdRqMiriJPcfBMRtsKZDxgpoOX2RoVVeLGOU06OdKB39/QFfp7tfjEVziyeDU
huAOE9avx6PJAORjSrst1oNs48zZtnFaKyAM+N62pN/KxHhWKfS2bEf6X/zbv4UH45aiQgjIMjbO
laD0d12xZ8PQu1bdb5FWmXlkLtm+7PWDuV74rxtnWZ/HHIOUJsXmhGU5vyS9KgLoYw2wxtgS4gLs
CjZHlmWNJ4z/kcBAIdv+/Tn6mkv57SQJx4YbBhouxWDsb/pnnM+o91Z8Tpwo5k+Tte7SwQpS9A51
vMaHtJfSc4HY8UxbdREty/sFYcj/xU9t0y/2xa8fBI0UdANcJqEZgKDw69UCVZQbteoJwdF6T8wZ
htnZs1rUdQPaFCHuwgu89o03D/PeoYh7TNf2B6iU2NRScQYO4j4pAEXKIfaeEIrnbIsxDhoGN6qT
t8/G3eVcR7a7vKRVDt9DU6Ph2U5R6ZId9g3P1mTf9IVzHK82xgyQDm9w/dJhbK8XBAa3LYfjxTyS
NRaHutbjrqudqKx6Ga7abn09U3eXqu7JAWoKu4okDdIkf2wy1aI73U/7uC2mPfxn0742sQT+s+lC
1P9NGdZrC2chinTU/UXQJbAcYrZ219TNFGBYmu5sWTWBXRb2ExNLVCVom+YTQnmRNq3DBsGRXnfd
KVQaBr8sQVBfnPLkMAkyRvWSFlF8Lf7K7uAiYuNWLRP6q5DzCix90aJg8lGDPIF58gmN/5476WXF
e35XEH67OMkFPKsyZINsvZzU38vWKQOTzc+aJCISb1Pawh+h0DWxE114Fe5Vv5QWGqJApwV5ZTEv
SwWa9QXNYCR17AAwrgNK+yZaESINy1ARznNsIaXSPkm0ndeFZF5eDLCy1LAeuB2EyTxVqcc7qDyJ
kPdlyz45IqO9SiW3bd+/YGHLNzP8f142xB7X2HrAs/2WV8gSnJtwRCZNDPIInizrNsPRYWO5xOrW
UuzetZd+owncJdloMxho8CrnxXLq8fMtTe2bpIMhxbCwGg165HH3BBdyvM2n9gdphtfOVTO8M8NO
CbwoWV2Lq6JD/D7uIXfS5FyRKgsahz9lzQb7S3XOk7r0XIWGOWXt2VrrOuxL6573EJkYJOZlhV/V
po+Mdo9rLY6zRoxP/xYz8Voqpf0B3my4U9iBxSPMUru2TG9KsUBRd7BT6uFgcobOCdcJ7GpHH5Z0
zk75bF6lPYNmQ5wXa1zx9u6Dtl+OdLUvdFhOqdXCE6t6n1hZ4UEBfkRC7bDB9KRl0iOEbu3nSrs7
3b0MCyRP6EdYxRS2BQW/g4YNRDbkoNCp185H6EcambX3q3GNT/hSwamTQoqwXhCml/iEsR73Z5de
RgSgbuLrnDvA3jXU05bu43R6mcauuslTLNKYPYY32ZBtklHmqW55WTJ7jKwEYgxPZeWxXFyaYTm4
9GPEOuqR0lrxQLinKZ1oCCjN4LPGgkwPQ3ZUwJC6LTR2DdxGlorsxE3SAsO3pG5gLET0yJSehaP7
IwHhZGzIgPEUKryRLd8Qs977s1Wd4hKfS5UJtmbQXrwaMgwfK9yYmBX11djPHj6SmZzx7JTqQGad
nBqpEYfnwspm2f6g4L4gA/Qm079ZamqiLkdjbkmwD013y5DsIOD5IqnQJsridjugvw8eW7oUWcTH
+j1Pqx8YB0PnH68qBJnDgkzWZ0SNP/GsLzfaKhCh44jxxdo5XbUtunjYmaURAUvaIkI3GO5+Mnt2
kn8rlP5Eb2HxR4421yC7rbOsdD9VYsCHwk5MauODvNg+FaR9xpgqC2aGnUpZYjipGk8WrOd2Skp4
LyhGaVVWI5tg/T6jPcTYOn30DQDBZUVunSs5Nh8prFx8eBprDNVaa4G59Y6dYng4Cgm3t5u3x7bF
fdM/I6QYukxv8SjOYE7C+5zhCmJU1rUS4tsjz728Kl5ylLEG+/1bps9qoePBBsZiNsIr4MUgrQ7L
Jm5giBnhTF7RVWqLdI5WGm+RpA6juykW3+7GjyqG5agk6HpX7stc7srcfu6WycJbjVSBQNQOYHjl
tk5uM9vcuZX16NLsDGthop2g0Fa7GTNbhEna+my04SAh7e2yQOVDatd6mSr/ypJsM3TgMlFFskTr
4gG5Hm7IVpi6+xWGTy0oTus7Sk90eioYYEAeghzaGn8CyNlglpdZMP+MOd22VgGTXtJLrIzuSS9q
jZDH6hGx1Dusle2GkvzQFWoNYsbxlKrhnLtVEtJ8xDqorw/yhDGPPBodmQWmEDyAOP00q+aa+N48
JyEZ23mPTqeLvgw80HC01em2WNtiH2uwqtCmYiR5zCH0ikF/I65779bxfani16Y9J8OUb+PVeSlc
tVNG6QvWhrAbuy6gidsEoL4K37WQW3eTtRoPZr18yBrBI7ovv+vl6lqdY38Z4dofBFpgRSoHyCLq
B8l7HlJrgEFnKDYdNus7Wq/BYKOTPMtmeymbwb5VYMmYcS8mTKZgFCKoC/7NYlh5VKJvbPcrKY+V
nrT6B+H0pzSGSkam+LnBoAySoU5z1ZMD+NYrq8NGI1kI0+M0sgzb0UY89FbJA51wCK2TAVTGvef2
MqGFUF2K5b2vLfd5FdDYqbC2LOvWIGXYaKzZh52je+uytQ7iOD2h09dG0k3vIA+3ZyYDoaY5Ep1p
gxpEU3/IYTMVeML8VixdCBvxDMObt9bqJRVdu0Hg9RLAVLHp6dTu20jBFH9MNPURp7A+jh3GA9BK
d+sVa6ZwWqjaSXmq1Iw+MKq7ADdAv6soDKCdU27auWKHvFEYy0yc60t0M41MeFWupT/SAdnzeXKc
RijdmHPFpeUQMBiGSA/jtPLjsJiXrF6zY+qM8VHX3aYupnID4R42sJwVAVLWdnivv6tUvAwwJm9K
gjvWJNI5qB5V0zTX79plYQGNyCPFvmL000pX6eeYtIOs5u4WMlenVg6PcoK/UbqNDsWKJHBqF0lA
BjH4YGxuIXPiflztHD066Kkz/8xnLHCF47zYud4NLEv9OJsaTyLtM1Ta3LpaVqfapHCRaeyQ6+lz
aehFsmsLFWJN677QeTiXlnUYkhqMkQESXmHjlgVzcIP0P7E30KS/KeW+dCn63TyxjhlCnC6VHPVm
mFBWzDxCQu29o4pXjNTC1Ittsmc76WPLRoR0KPJR4+mZBBvCtb6zkgXGwdq8oCWEvHF4/hRn23o+
uJrc8bmbtiKG41qI5Lua7b1qdQDLxUOp10APyxC0LR5J5dqFD5HR8V1aYn4+263pIgLjVr1XDexb
gi2AL2l6i/Y0HqXlOUehsvS4GPWnHO2n1hlSfxrcI7KGW9/FcEXp0EtDmptUspd8Ut8bWT1U2Ueh
hh+Ux997ZU9YsuzaW0nW7NEV/VjXCrsHG/tGU8GWaHg0t8+xQwqfxbn0C2ZIiNScT6ts38nQfy9S
e/a+1ghMuexpDpG+hyFYC1j1Ygcq/bA2Hp+nswXTVTg16DS3EsVqk96oMv0RrzfAw9+UZnhDcEwc
WIMlQwoB2gNTlnpoVWPfX8LjbPJvjTqko3nsc3gtOayzotLv2PMvEvKtXmH3nRGMUWjoog5urA7y
Dmo1dahaDwMwZBfDbecWmGAnzXJ135udGJ0MXoOmO4i1uCGNrgIIpwGr2k1et3c9rTJPFMN9kxW4
pdnHOjZAIU575QyPZImf55WjkxnDZ2vomnvdTAGqQktllMoCwgJuErlGmMPBQsolWmQWPQwVx3tT
ducsUReKyTBMXlXay7S4/E/qzqPHcqVJz7+IH+jNRoDojqtT3vaGqHb0PplM8tfPc+5IwMwAEjRL
Le+t7q5jkpERr4si2y9SeXfomtBJW0mp9JfGXn8iVDvLfS3hJ9R5bDOGDdc5G4zAYb/VVtgUgL8s
uaPFURaaXp3Mz2ahz1yqL9GqdFmCO8/yr0ZlPbpBRnnouUZ5Bv7Sk6pwWMZr7dqPaKpYcaPBgHb1
3RJUfkiuK/FYBnXA976cjbGnGqC/zdLxot6st1RopAdtLDTPpfm22GOdzHqAaCMXGs24fBl2d0A5
2mFwsmkui7l7nRvRJzvD6vNir9dglgYqhnmMpCgYJ1a+O2HOUTlbxTFY66M7U62bOvVrSKKeZZtg
OXZs2FA6ZdfCXLKBOwmCX02+WoiNMSNe5ISeXderP2xlYExa3UPLs4P085aHKjU9ngr/5MD1j82s
rlvQQDOpOrZcNyy59lDT1gj4DUjQ3Lz0Jjq3TffPgp+l1ea1kRwkWo49uXF6xdBynft+4qOtTe21
dqLJQjvKuR/Gdk5b2/vbeOMlk7XPQ9BUsdlpiEiG/TgxHuC4etny8aMeivuK+hqiNnwQXvdpbq+I
e2FaGnE2JY2R3le/yz2p3er3mEknnJxCD8VQmlHdiwO+F/KsluWKw3M+B4596DPZ3DVWEC1DObCS
qjrbtn0OcrOK+uY+D8whnHb8pOyLIcRn33/2/AJDNw/bqr/kC9zeLYyb0pgYxIQmWu06JPjPImGx
xnXpjCFakSqJEvdGbaBmaHxygDqYg21dt9Qzq0df7R/CN/yw2XRMKfJZr4f9sT27oGDBFLAnyMtZ
8FujDtyQjUmDbH0LEncXW+gj77Wl9OOB8rWbFh4JsSFVVvfa2GtnudHF224rwtIQ2MjGckWIArs9
tr+rbLNTvsKTa+WHvF7vNGd8u/ll6uAFLxyC7OrqEcIatzk0RwlOUBeAp7K76iQtnY2ZUmutbKSs
njPPQ5vvOEljOsYLqXeQXuwki+UNeyjhw5+7zlTP9h5pvYRilF1zCMxGYZB15lPQ+0B/jaoTr6+i
IKeuTPo0pSy8Hy6GNxMLFkxzhL6jOw7NPDyqHuphyrMzIuULC+XP67Bqia+7blz6OkIQp3is1xuo
sMO5t7UiIsNqUVgNZtJVCPQ8KEGt8L7zVe/TCh8En2qtDpObVZG134wnNypnsbnfFgsqBi0LD4SC
8lusXwQpUzsNMaS+MV1bXcy4MtrrmrUtCfmlZHNm/dzKYkjZTEEZh7ud9rMHsMDka5oPgy5fm/6z
D4rsqW2NDuNJtZ53RM72lN0D3Oqxa215XIOErspHFWRK79ky9Dvdv6FsomFPp3OFtVbRUmLwIf3q
uKwM/1SUIPIAOZJ9kilATRMuK63wsBkfrqL+KS6gBWgwskpYvQyMWwTGAax8C60SHTnrU7SWr8wp
MT7lVZasGWAyWoJQs6ffnQ41hRY8nSx2hBjjbUHTL69zo1qbF3Ceyo9fXey5WGQ8wV3Y49s1EXpN
+197cu+mErGBtFo+3Zuha9ssWNZhSnKLjr3ptB+mPj6BSJdhMWCyaedKxcG+4YUu8lczP6491HhT
FCCz+xmSEybWMF/MVmZpiSxzWCbI5Z7AuHwc3groxcM0FmxxGNoXT6tMbpnsxwQYvvqmfzZLLxrn
8osncg+tzF1iazU7MLKpRKkhj0XpvE3tusa7LnP66O0Vqv/CJEM1FSBlM403Cy6CcB70ILI9bUpc
1BVh2/ARU+xpYwGKWZVopyhkBMNcbZGj57wH0jbDItAwLLCiGPodOqPQ1pc9r+LWqa/sZANTkrRX
jGtcJ9ap0evmrArRh7q1X42hBuxrPDuy1/Gh67REEouG12vWDxlyn8g1mvt6+tNiDYRk1mFWeQmb
AVhfPuIzGaN8xWeQ7cO39cvWOR1NtZ52MohUuc28XYvyq40LXUSro5pyvwprn85GXv+QJo5Zr1cM
NmAzaG/QFEtbi5ZuFKdFdTlCHj8xOQx31VotxyIfBfYSmWjkcMEbZndyzNqDYKtn1PXl2SMAj+/6
awzqOupvgv7+vAx6lnQdqAApv9j87oOlgZNBEMtsuX8vAnvN2Ao6XzWfqA0iVLb32iotFrn8LpsW
OtPC0cK8hGfIlD18fPcX1ZDDA2w9tUxCMWCZDIc2+DUKhS6hwOqX+To88uCnm+0mlXpmudBnbutL
JNbtvcB2yP9rt34LJZbGOB/Lk+2tfTro5pshbAP+3f5F3MhL18z4hbPur9Nf+mx7zDd1xSeOmhLl
WTRq7XGWuxlKurzE14L70d1eROPCw2vOmQDELmYLzxxx/+rbMib60ATxWuRnnt77whi9O9HrP30y
0/SlyWMt5/25DjcVxnjQyQqf3wotXDAIjsK37+vNPNn1fsNUN3rVOQedQH+7GkUytu0vhOhB6mrZ
EBadsNOAXiLcp5R8IVrYJiJqez6q0btqu4jdUkDzgq92fcb1d0R1QIM9cI10A6Cw3KbU6eUQm04S
DGo9bOOTKBwdWIIzOGjm6+hkL+ZoP6i9/iO2kVKg8WPjOUOJT07BuMWkK2CMW8vEWLxX266Bg1vv
uK/FwTfnn8Q7pK4ZfHqFkx11M21n5mNRNQDD676EgMBOuLs4T7aJQMndf7Oruo9yhdTTLMz73eJr
7gIteJBb9XP1AF9nF2WwqZAze+v2VasCIa09AZ+1T83ePCmQoLBwoLqH+9rVV5gtlAd+oY1hxm/t
KL/Zkm3AVoEC56km5JjFq2M59CFbdY/8VDsWk4E3qt9Bpbqjxm4NmieMY4xkIV7slauW3x4Ib+M5
0bbIF/oXZ8eB5sxyKgyo3NG36uY4FMO9iZWWkI46tBwsrnlX5Qejs2JLbKfZmnuWK3HNoFxkSgKw
I+uYNtCrEHN467V37P1+3xbEXCPTZdvg/FEc1qjIu2eJpz3xxq1K5zlHK4q5rHNnGe9r852jnokc
kd2BAiAg6e3n1nXeTKa2hEYDXL9YIqtjM7mbn7X+1o+6PiV9G+hEZo8WRs8hH1ymBPYCDZoGbsqI
F61wVaWDGJbi+Nzh3QUw/7MZ9b2v5J2mCvyYTClCe7L2ngilXb6ILnejhSXxoTHWv7b8vGKNdI7l
YtCIIakRRXXvOuIPyAJeW2NbmCjn4XkxL8gOSjB4uq4dX0uy+BUTD01twEsKPSHqO+Ar3HVVt8KD
EKl3rhfsfMq0f7so1ywx8zsdz2CDr7Rjx0MZZVhvXl7+CjyZtjUS3EEdbR/leUAQwR6AXOjMOE2f
kZqa+W2YLdFCRwOo3/xxzSwMmv5PSWd2mIq5Cf3Qnexnfx7Iz8AQhdBGmbFzDirxJPvJiIaZtsZw
61guJO/7VncYWmy/tTYwH+pPvbnJk9pdnbCNao9J+PPoYYbTjNDo4E46iKT3RMDEMzGBBIatZBCI
elHHkRO5rfIwlQSNrJCL8YLYFNLkmNsytRb/0i/lIecEmoGmXypSs0e1XRfd55vT33pn7GM8BUNi
IQrx8hrEDeMHCuGX3AZU0jpaFY0QAb+rqsSEvdjhCRNqqUozO5mHKs7RPYfmwtGtK3nU3enJKhlr
THPYiGd4BraFW6hHmShOk/Sx0SHiHaIsmPCGC0tGslpepymwkJ0iaQJlR2fI6x1VU6buVj1t++7E
U+0+GaX3ZxLmQ+/n9KMrNrdJJZZY5dGy1rPoGoD9bArF1jixDrVljO5zZpcfmQs4pXzCltFWqWlj
rBPLaXMH8+ir8bnKlx1Giua61+b7WZeogkdiPjKDFI6p6RMT1WBET096zRRSyPDMbSx00XaM1zDT
OA40ME2v2wghke2lqFCiUyOUAygCmgVHpsogasfxrTEwG1a/nRrNvFytIW4COaGebXRYu3YJM533
IFd2AUNzwgJtWUqyTnE6wi/8kEG1vTiV8IB/jrLCiToNXRs1k3lxa/qSadreLT144JAjFZqozS4K
nWhpYEhb1oYYc4fCkQcHHXjVhdIzr1wP7uAFx8GgrbSpghny8LCZqP6sRD7tvpdKA6f8ojxaK5sT
3LZ+0pnuCTvPI6uG/tCFbOjj6iDOWBoONzgbseabS7zUNL+G60VC8YEPWklh9bHE7s3IS6peLUYZ
nPV06mOzJl57LKG00nrVHxbjvZugXkro8KirjHjPqgWxoIzt0QZw4SB4bvcp1O/G6NKm14qPrl4e
h6X9q9Skf6DrdyKV5e97jx2bWbdHSLEempak9aY2Xsxgeqq6T/KKXjtWnyTN7J4XX+pnHfTbs4nx
LZf8tUce7CzjH1phpM0eYj+7J+cAAkwr+RfBfUD52WxCb26dW74bhOqtm3hb8UnQ/rkONO2oryAB
wqmrdPVGwbo51Hn0+yeWlbehFtyUaCPeTOYXrML+22SdrGyRKExRNWN5kHXv8Z6bgzLWF6QOcRfM
TzOoZYlejBaPrKEelMDY+yd3gm4w4fzQPYNMtg4JO7vCaF2/Fsozab7BzTxnTQvDBHn1OcyG9miT
mjxNujzM+72jpjn1UWTe5ePNPjyCv2ZOgewRuLOtHvOJQWIyDhZGkHewpMvMG48IfvAjYR9bfYVn
0rb6ZFbmt25s161vPl1r/pBypnv1VrIZCYwwBzcHwMN2mjVtz+vndddqGUOdbvHj1tGZGTfeukzX
7NEZeENFWbACtyO6GU1n1746BQs7x3J8WXMIIniwMFhcmbRL8NrMK9asSlyIFU145nhQ+nWJOuFe
hIVDQucGMYylTlhfRSNaZj+6tnN4esFsOrTSk9z6L634Cpp2vgUYfDZ1xXPrFVXEhuhrEOQOK054
GYNj7rREDUIkrfj0h/1XL8C1VMsA5lO0BuO9DZY19ktE0Nvnyt6Y0Fyn37qW35ndrKc7TUjYtzKl
t9Yu0iRhBmokdoNTfpusy5W22NRVii+uSC3NRFjg7zh38705iuxl8I2/gJ3DOdgeDAO8mWVW18za
kb67Vmi4OdpI0gVWW1rXov0steack2AeN/hmDnIHIZTWT5MF9lmJntGF7YkGfz2WTTBBoeY4oavg
xE1txZUZfLHV7adjefE8iw8bgEQXCA1HRx76Cs9zb6j3gGXS26AzmSIxC2vG+RwIkjAfiMTpw26p
Yo289oJsqdwkfaIkhw0sfZdHNQO7aQtndiH4NtphmQ+uqSG5ZEcqG5D1hw0Nc+6u/bXuajr17aF3
uOTpbzUPJYzR4a3fxfNoBmch3Y2DboOBOf2zjX/v6PW1nbps7SkXjBdTLupjIJ7Fut6cxuUamZX2
MmKbN7YZS7gxYEPI7ahQOY9Pq5xkJIMsXKR6IJ1HJJn+SeorvietluBaWR5Nk/VFpLh/apfGhaed
mS8rlBDFQDRENobuSHtnAZgUhXUmx5q3aW6IW7WqgH6G/cdao9UXcDuZZKjiV4/KPrRlggkGERPg
PiZXP/ZY+QVIi2koM+bUrkeM5BnpS61XnsFsRToY0jrYQuHVKOwShE7/UwCaIKImKGwqcXLr2fil
svtpq76G1b+QI/vs+aDH5ojwZCWVQ05EghRLFy+OS/QGliCH6Qu8bFwTiwzusAr4T1K1Uk8t37vO
H+zpHZa8IFsrMG4m/q6Oxj4sCvBRw2W9YOG0FH715GJmPO+uhB1vyy9OgRU53jqEY7PFFl7Cw774
HwRjAaLY5tw85SC9jGzWXe4kpT09dXXx4Ra/2OmlnYoSGlRrXyu//ywyXCpDin46du1baTVr0kVY
0RKRJc4Yu+tvLcR6JHZ/vdOL+0B1+qEmMoNZfL4EvqKvy78lDEhY2psZe+72vBTWQWXOkyp5FyqB
A7naQfFePctlUM+FemO/AWL3LYC85voNncGc4p4HLSJE8i7o1448B/UuTEh2X7Y0CXWWrhWmPQxo
fTSTH0Ycmg5ey4HsreJ7737PDbViFZx6FsdtyDb6sMUnMpPJoJddF+aabUREvJG9072OnQgSt+bt
TuWeCtvMjg4dwowPoQN5SEinYrvdhPBKa5E9rZp874oe1fqaOXFmj/d7CUGrM8IFqsxOzcQ04ePc
m7vZPpWanTjbdNiC2+036h+5MgDd3SAtq6ZKKpP1xb5E321kxiNawT9ZRXYZWrE73EJFKlfjN0lG
kCEttoms0CoYRIClfcsvHVkkmt8/sYeKhxsbicOgkc4lxiaBgqZvePCt/Gft5DwphfdOGm5oSbVg
CyThXw1sAx4aizSrUv/Z68vBaCv36Hf9GREUAz0CjUEnOyOTVerpgTrNHoiD1/lph9MqnMxZHGYU
GX1Jx6Gvy10LpNfncDYWAOMifuuLymI2DfK57iTLCqgzRkc+z30gQa2nDLfOhRGlSXrjcXYnhehK
I3ZO18/OPwqnvjCidvPRIPhcw874oy22s094XVw66riIfkdV0t8tVgVhoABocxuHVMdpqnPYkyIA
Auzcq+YKeanrHyTb0REv4x6NlacfmBqwl+tPml3dNeQkQR3IIrYRZp8QjTL7TEmnlj+W9Lp0XrAe
upaZ5p6xcBwXGK9yftRszjndw7ZgbBm65tp0U3CZy+Go6vWgK1AfVjDOFwsdmlLVaWP72TFAN8i3
LV8CV+J4WFv9rt/vbRwJ0bJ2jy6Cs4QNaVEAoZTOVvAX+2kiS+MPjyHxOwpOP6+1y5CDpLMlXNqo
K5ECfOUkX0Rj22DSyt87pgy3INVX300+e6YDZ6l++TnpUeic+ZA8Foc5mKpWzm9WY0xu9rqF9R0P
a7nRb86/Gs79wWZ7dxi4eUEY3wsqhSYOOkJE2hHsImjZ1WT88MbSOHAjEVzkE0DBHP/DEkPMtWuB
BMpk9OGcZ8P50rdgjfxi0RN7dyqED0H2ZKH7WCc80NlEnDU+uNhUwVvpImBi8VE8BBL+EXNLlndg
njx0nL23QGxdXHcj+wyyiQ7Z9SC1AsY33yfNhNniy5iLH3rd/t6zdT7O05PfdfcTOxijjqSUqJmt
01j0r1Pr9RgIJvqsonXI+QGXVMbfbnuY9c5F/Ava6hmobLNiQxc8CTtcjRb7reT3BHT9cz248aqx
XcQU/QNYGYkxSxDE3g/NgugkLG7DPbG+0r5fIRSs8Ism1kZtZxwC5XSRhvVuI46pHpcDe97qmFVq
Lxw4N6w1Cm9X1szRuYWNdnCTWasesqUDqeADi7ZJw2Pmo4NapozPhz5x96RxqE9rU75x3x/FbFrX
SofT6ykL+D65Crr5qAnCHpQvz8NgN4k1m8PN6/mDoBnCVdDERCNRVBVRLFCrKqrnE1T3d7ap+uzv
+ZfVjG3swDCWXX2kFwMN37v3oUEewFSQFBu+Yd1VnysgB5ro9lcumFFrAnPjbv0W5GJyUdFg6MBS
SYuEM59PlZ9hc5YTzCnalnA28++j7thflqcIiPCqB2Bo6GwpFgDhKYWqyUPHrn7dElUPnOYYm3Oe
3LQm4brtBMuU+K6Gng4oaAMaygrWwUF+x6WNFIL9d5BVIpqGWvL2YECLrvlm1Dw5VZEdp6a8aLJD
xUWcNHcH6gbYAtAePD/5/KTWWoeJQRlma0tNylj2EtRlAtO9xxCsOfGNiC7W5oVOzr8GdWIRSpzu
m3Gme//Kqr6KV4c7hTKynBkU8wRJkC7/NnZfRp2uP7kBkDBS3S8oz9iTefViYbPU6+m5nDC+9d74
Me9uk4Donexp4O6XCTQom+tkSaTlqmIEKAfDw18I2VUlm19eO3+1Uj6fq5FrgEe3psb2MSRmZNyE
hT8RWzC2f0q5fQdBf4IGQJrtjX+DPgv3vjiUs0b6j6tnuOjrTy/TkC6gmYf1op7/AWp9mdbsG03I
lUyA+YASGl3etr+XKiOTzSi/Ct04u22LzqlFzeZpLKj2nCw1M0aV0i7evGH8VtZAOMI+/Vz78l23
y+bQBgXOY0sje/IwduuX6e4Xe2g/lm28U6oHDSgAaiznN7whevXhMHkGbK7OtNm4BZP/zEXru867
f5znxea5mO5ZbQP10r43m5GnPYMox8o4GyZhYDAX6VQLcfBaIMWeUmC3JU7U2Tj66NNiVYrDuqHp
6R3n12bnd0CY6th2bEqxnHJJCL3GEJr9HLHPshA9+GTDFj76oG3eya3MZlXhHDLZz7dVH4GkGWDQ
k0mT+dEKzh0R9glhWiHp0/jZYn0Hc4mwrB9/ELClbOptUYPCEVNgNS3BmQV/UZbkIgVKu3crkCY5
vwmMHbfNXV1KxssB1wbPqo85uDX9N5F7nNd6f7ah7qilEB647KfZeBfT0ermQ1vkNB4mY607YUI3
u2Qh8aHG4ZDyGFducfKUuJUIxqDOzKIKj0c+wHyUDhOotVZtMooDYSB1uoxLfyxMcXAxXS6jOUUs
gAaZM8KhrLwL0dYpoW/myfk2MVOiSqKWrqr83jwg3VFTMKtmiS4HWU3mMEYOeOmqJuiSWt4E08UB
WI01NrXyCIhKkA+ZcTWh/FAl2LxWnaU1PCzwhj5x83etTnZIU5SXypj8KNOa4wpFNuhrEfUtqTLD
kP0p93JLdNSfONSrdB9Ae/W1auIMCiaUZAtQmjYzCrLmYR+49N0Ayi7vmUQ8GVWmTmc6u1BbHVqE
rkCMpF0BUeTFaHxAcR/WvYQbRda1cz/R9iExBtzozmbe/DIxtIfVvN8wsOyUdSBw3q5/q5aF9xIv
c57nXzo7p3Bdjh2BEWV+bBzFjEEUn7nqAV0Pg4Z91Byiaq0OFDvwqPcZYKA9ls+TXhwlHQNaWg02
aXG/N2t5R9d3sdZXazKrO99Z0UbaiN3dqsUTk/rkVaPcmNwEueiZmJACl3TVUiqAm3q7uCk22g8d
NX0M1UfSVGadqdHor9ime8e3ybucmi5BU4VMDGAw20uZ9JpdpwgvKU52/tKXwNEs5kK2IgNyB1Eq
j/qQ2s1MD7aC0qDxyi6Q5X938mL+MY4Eo3pQWIgeGnsQkYbsLIGuJ+KQ1YhwCaK6TLh6zeKg6Y75
JK55uxj3Xvm32Z3+fvVE7EjzVest51Kp5VYCFwQBpVkiJjyRnOCEpAm318kaXsfyZh1fzfEg8p7h
uhbO6zKZSVCf+Zo/nJ2LKceoKkxrgvhg/FyK/vrPn/3nlWYQmkTWoWOSNjxayZOBYClkSXN/ghUh
tYE7IEYyFxmLQktRoBgQ69WcUYSPSq0nGeTPBWfvzlfLoZ097aSJHSoQj5KtFmD3ZdMvQXFuukU8
65KTfLNjeUgbonEvqvOQ46MWxXyajO03ZtLgrK1MTrbXJVOHMErrbKKkb34tPKKIzcz8w71h3+Wi
7CRYAHvaGlQLTTJN+ebNd+wDiZeRBp6bGOF5d+3zV/6WfSgQPNLjVPvL1HbXzxqTyr0sqg4WhEw6
IcrqJgnjbefArYpshl1UT8QzP7dLqQ5gnRCVYI9I92hl5jaz79C2dSzTnaN+U37cI/mMK0DSuC6W
R0MYb4Frv7F+ozlo6mIp5V7ZWTGQQ1lNyWxMO4mmc5cq2Y4x/L3JZsNPgweHPIbJSee1+kUewd0y
WsULeQc/NOavC86Ik95WL3WPs6MlfuGpbMn0GEXzOEyiPAyeGM511iIkKPV7zwEZ6e3BZoN0fgqs
uTmNXRZAftonZxzs+0wR6KwtJu0dcdjMJEmn45n4x/fW2Sg0+OPXrvHjQMx1GEx7/qmjLjIsAk8F
NWgwjbu+4227k9OdWn9NSctq024xxpgdY9XBRFx36UwddS7LRzv9loSOSKOHNlxQ96Mf6rS02KDS
GkLsyHvoDnx4AYba6VsB/K8BoN+k833Q8Ah73k/T7vCkziLmPrLuDSGOTqm7Z80pb3rFRqS6Ak83
Ao8GqGELXeEoTLu32m9lVcrm7hkRMXAwA2WOo5mRrxfWn32ULVrEtT85N8/f5kCpCdM+jWpBjKJZ
brIFavgiyXuPS1Z5RiPlkwzMHsE6ImAeX0Y/J+kCt03E7QMlJwfnmTNYaVfKH/94usiM6U9alZ/n
nRumsrP8eZmIZ3fW8jRaFTYHktdib1zYg6w/Ui8RxThU397Amm0bzq9//mE1AZ70bq8OvTGoRGBh
C7Mu2A5lxyUp1uZX7dJKbhVXZEuoGp3KStzLxhPBUqc2tix1bDBekmNKfOFukc/CPL5ou3vXl1ks
S9hHA9TohOLSCwdXqsQZjHPv9NXVvtkjSRtBI7fVlBK2k59ylSVgHc+yom8ey2+si/WzY/ZkPTJu
5ploknmc1GNHzg1XOZpfe3oOetj+fyyMGdQyQGR+nCbqsS/aVN2e9WwWnO+HHkg/2VQ/kihS9Udt
HO507uHIsUZJQKY9AsIFuAtz52igT65a+DJtqfjfpdruMndNd7eEwWzqZ1ez28gpFPmbStuIwJHG
vQ0+2ufmcu8u0Pdlbd8D9SZG43pPnONzfkPxNonESlUOr2msfu+1Z8Tt7XTtwWyHhczcWBva5eQ1
ARHv62NLNsp9buSAZLd1NYNtpf8cxlHZCKMLM/mtceguy9Iftn5nclbBs7MC6Hjle1+5HBCtKEKt
H7ljm+XRmx3zzp4EXDHSGG1Fgrjmq3Nu1vFSVtCPiNKIogw4IdmsrcepItaVNaMPRJnjn/dbO/XH
7dXa5p993TEBZl81rPS/G+L+W4bt/4eY7/+jFfs/OrH/x/9HYeDG/3WTx/9cZjGV/8mvffsLf/5Z
5WF4/zLwaxPNf7OTsu6Cn/y7Xzv4F/oCktYQfYBVBe7NjPm/0hjt4F/sDcCfa5mu4ZGViY36f6cx
uv/C3Y0xGLMiuAEm6/9O8rdlOTf/7H9wOOrsEQn4HRbpfLfQyP/qcKR8iMInyi3KctAWXe/adAD+
Zoc8m1azVl1AiRCCfpjqZiHbtlO+wQw4CvUnQzOo77FvekKcRhKSEF6z0G7+YbW4qNhJEVmN3519
eBjPAwIb8C4TzjuUbPEkly3PHnLdfSb7iDvVMd8Xp3nVEU2Kgu4c7ZierELRynUkJtMsEkOHWNgq
nySiDwXaGOfkNkR1udxt+foNIEfY99q5oZL1D18boHvXsYouvm44j4j33NDzJ9YCQPyrlkj/esJL
oeo3LRMMA7mRmv3y0TDvQREFf30T5rJyc3ECRulsgeuyM+4JUC/CPAtOTgm4FCAWRHFXrWTnBqil
PVEcFeY6bGPnwkCaOOVvc8I6jPIZlgZFC/km45QOgesC7xQIyEfGTjFe52F/Jvvh6rrFvXLa97Yb
swMyrk/j5jizxKftrshVEZk7bkU2uQMeSywWKLTmpiX6+MjRXyiOrIzfJm5WOiNIpZ/g8wHk9nrn
DCTPapaP10VfFgS+Oqho38diIi22sYi0dlY3iN11z0LgyTkGTb0bZNGfTMGc09x4ZTqwY7nWWDU8
wLah0SPpExcrWvYObxiudauqIWlQfUt/e5I62cCltd+VhUYhFb+7ZgPwE9pfayd6DRtDiwKNiWkC
gQtZ7WHeeSWJz51Ambjn3a+yrNyIfaKAy4WBG4WUORLMau4BiLpGI0zaAmGrMF1Iae6noNTfLOT2
cU3oLnSmcYQIb/mGbom/YoP5YOPTAcsPfK0fHCeTf8khwmcnnMfeGCRMcp6EbQN8o1PzKl+LOzbR
hO4SqHujqF5JpntGy/bsFQjayKapXZ/3I2tJVM2RjehhID0nGtiPxXfgzaHMvSfy/ILU2rNzb1mE
ecGHgTSQyaYLALmNJLOq7eiTLb8gr67+k5nBRlM6jslc3HL+jH4+dLB2QoAaixrPgsa7Jx5GOqll
T4+6pdZ0vUXY2DWBacoPfrQN+/HkcmtJ9+qjIDUoWrLSSII71rR6ScDa5rCy1Aj0OxVkA9jIwOc1
Uiz4wAUorPNYmkBQpnRj5P3Qzpjm0K6h+ljZwVOUaIKWygaR7rXnwG63cOPOjZyp7lMenKgbxipm
0vXjsZpuiF6etjr+EhLQ4DY3I8kXf43/jaMz2Y4UyYLoF/k5gOMM2wiIWVJqlnLD0VDJPONMX9+X
XtSmq6tKqSCc58/MrrWKap923hWzx6Yr61F83f5lYeLW1vCotUdJYZ4FA67voEvlj2WRn0MhPEkn
o4GFSvusbPBO+g4VspAhajxReEJwdKIvYCfEUV4b7O/6YYqufsOKVFhFHxrO5lAg79RPUQ3WH3NL
O6R7r0xoJGme5rVDgDLyV+zwfeCUFOp0Rormjm9PDoTyGWrwM7IT47O6j3ObSDgwnEar7ig82BRJ
5dVhhESXr8yF2WbWqDkG8SWhM7pNhoHaZVOw5fKqKP/oC/MrYRUTZrKEt2pXIPtpoZ8zFEvtC+Bd
/iXzBcGECCEgc7pL4jkxtwjU0q59GltP7o2Ea3LuRnQFvHNJZB+cZefGSn4J9FzHdlgJaPG4lng7
MaohV8bZiyV0s2s4GijEkQNilHNvlrZx0Mzl3gCaqGJ7eHLS7M2uJai5mK8RuCUGpDz7iqgquVjL
lpBmozI195u07GaRQGzGIM9ReLZ68yGbD74kVTILmJ1m57MTGcbmyGvhvcgxvmOwxRoUdQF60ReV
Ev4+Ive98+r4vU3WizlaKXHz5GnWNZtaM05vEVEpxY0na64VcX32TCJYNVJ/P7Lgr1sfZ24DJK2M
tXWZo+5qkKeDTeTzs3cemYLsj0LXOKIV4YBMsagWQ3JxkkSd3CoTnEDmXcSGEgaH+27Wrjj6Nbj9
boCS4TTleVVin9ah7siYFC2X+24w78qMlSYIkvTOLB86p/UQKdhWL6Zz7Dx58QSFpNwavX1qZHsq
hfu31HlXHVvvgplRGm11Hof8iCIPumiJb+0yQM3L7IFynZiFm3qqx/af0cJHTIfUJAQEIcpG0S99
c7fO4rumNxbaKUdpNhzNRm0Jip4Hydd/Mv3/J6u44CC5WAZYq6pbHgSUscBS2YMDOrTFP0YN4T3j
r3qe6ALIceAMwMVoGiKQqFxuHQNm3BVn696vaM3iYMCjPTPEFt1yaOVG4xc4nyBSHmipMoe/MqZn
el1cbqH4E9E+ywe+Dh5qq/w32Gg+pIU+k5xog6TYKQammXZriE1wDHzAheybpiODzzFvKUAY4o2f
BTVhp/oV2//4kab0I+RjN+GBV9RPbTN0BEg1zRJc5asBagk0e8sh2BLrYgdiXDEtT0SbB3j7Zk1/
fQlSsddYs1wtMTCtxCGHrNlNRf1qmF0FL4SnIEnTp6SusstCkeNBmTgnI2bwMsZ1ncIt42Flcxem
pdk/WhOemHkN7Tr+E8PFIsAVmKV+xUQtDjLJj46bfEvVG6zuIIzkMUaYZGxLap+A7sc5wVZb3Vzf
fWXKykX2Dgdg3k18AglzRGOYAva6y2SmvnCTAtuP9JfbIyxX3m32XGy/tjjR0HnuUu9cSBwMafvF
DeTWV6LmYpFgRDbfly7zQzWm/GO5d25GyIn5ptvV1b1sBh2mg3mtUs6ACUpXpwZIYQtU1c6OtuQi
ovZoEalfWHfBECGuZFpEf4OcczBARkDaKerDODl/8ADiFUrxwsjFPbbJ0vEBedaBZi3kGBKBJB1C
HZPknLSVboHVAy8lEuPxluR0vTfj3XOK9DROk3filr3u8jZkWWfc1GZCQGh56yJTH9i2bJGH5ZMZ
hoxaDG+iydJ3IkzAKiBuABvLYAnxg6ebI05jLB/H5ziepoMll1ej7wHeGzGLg/FPmrHJ0riL93g0
PtYJ95vMJVpN2wx3y7QsO6RuBV0nWW4rD9hiDeslTl0YdKrtqWfmeznZ2iD1i1wtgc7dVRarvy18
4qz0hXQETPK4xIqyFu5+SSp0NoRaRAHukAjrJ9vGiFDS7xyMHA9cIsRd20NAwy29x4WqaKEwOUJi
etwiTBu2xmRjV/HbUBmvg/FmlHF8md2zTx/sIZsKAXm0p810IOBtokTPJg1W1Rav62PSHHXzUvdM
8E3n+cyRIjp4PiwDzRkcAFSqGqRo4fhvfjz9ipkOn2weD4lDc9Tsl2e2c7xA1kpeM4FA3tLWdW/Z
8ALE0D8IA8LqFhE7Rnw4D33Uk7WjAmJuSxLSQRqzmup191/ceLeuxpLlsHdGyfkqyY2eAGs8s6PE
dbuwDjGc02IQ7Ms69Q4EQvKurf4oE/GYRUUdyHVl2KjoDSlQgov3ugIqmvkRah+kqcDG8ebH88H1
6/HBXlsiM0N+B4tCprgMvJWjVvatvRcbNTGfza0XhkQzyaD55NnpcjBYaPFyx5jhXhMU1WMkePmb
cU+kxLCPiBjAhe0DYR+UX3vmdMxYelsZx+PkSxpT8KPvPLf7yW3SJWJdp4eKq0LqbPt5/lYJ//VU
9EVzzJLrYhB66nMBisSRnCVOfbEnle2z5qK7KT5Pvj4JC/d+57LeMAZ+acnshT0Dcsg3Ba1iTD5q
4+yUXnUYeqywdtX9yxTcy5TSr7PrVX5oz9Y/RQQXYYZ4xNDlNyfm6Ms11GA2uLqg7KasCKDJHGb6
6C4fxlhuMC7SHbp+EH2ij2m2vsRVjyFvgn+SLtll2H4LfpJezDRyr7ld0w1bHaZWssdSL+g8SxCV
/LyugBacDd85JkdM5SfZzgAuy+jfNmd37fCPXFHCWUPNhKqtgoIc4hvYVrVk2y4Qig/Ky57WoYlO
7MwY5XCbJ7b3ZrWYPCpcQu4Sw/1sRm5s5vOSTmyMbTKYiy//5OIfJZ5/5zZG2uWhcznNZSPv3fLa
LvNy9KAe12N+Irpz49dZX1HnaQNCKx+k/SW4IYcUbJ7dLCagM9kPVhk/SZd5duxoeu+nL89f/3nR
DKmLTWvR1c4OKZgWuJoJvKqbiasWIQ3JPEinxtZzT7TK2Zi07SJ5Sax/CxIIpo3xZNHmRWOYzqes
PROwjAjt8i3rolfR23k4sFTeibsx1zhFcXXuB1eGiHf+BvB+6hl9AvTtB6xo3mmykhPZAl7BnSal
8ilLvHOVZLU50hK8Q/H8b54W/rslMChlTu7BmlyS+tNKNKkhRFwSfj6PZaM349+TNv0JaqVEINfj
oYK9FaE1nuc4++0M7DfuZOH/dhO6QBbx4ankocjIt8nO5lWU82+DljHGw2MnB32KPPuW1w6hTVc/
wCoKItMQ+OdZsnsvnIY+CCqXF862y/fyToSss5rQVche4/QazVmFVZE8W+V0XN66zWa+cCuGKJFf
O0eR7NHz75J09dEZLdbHKr+W2LmtMR7/9Ez4D+34snUPpmYmXiYeqNBOMwyhkg5C17vHjPWnR1BW
96se5osUER9rXJvUXqWcoNH0JIXxCnXsR3ZkQxIW8zvNcRaNJ2Gsadip7rkr+PJ4pfdTuyz2VPFK
NofzptdvjDE55F4mB1gnSYBZxNuB7GL7uy1svcg7TxnqvVjnB10L0MhGdPRs+SW4ZkiL0H3SnDLb
RPQ2ykNX8KHSYrgT7vKglXADk5TFrlcFKaUa135FD1UdU25mxccVSGnAnR1St83dVaiewqqqueDr
a46zRj83XVx1nbT0Zth7dhDk91GP1ovsjTM4/zSl05x1A+I3S1/EZMtTPMhnC298bJZR4MqZzXiB
KsUpcRJ0MCUbqTKZb+5civv4LnPhmEPjI/3b+Ld0xkU5IZMf0ssaDSDx7eGxTVfzblicQ4O/g65O
H1pHnt+1aTegZzpEJlR7NjagaHqIsyvEKQvei8BdhBdNmm4R2mrKaMHiQ3FST+1YQ22HNTO8l5cz
4zdJng36nUzNndEgOw7OA3EAKtpy9z1fWoBdrgn4oE6WAw0MgDTdzMRQnGC/wi2f0Ba2NvJGP+9N
ZhbOWCaphZUNQAayUq3D7SDzEaj0uecTODhYXzz+WpUJvXB1W64StNFRX/EXpzQEkSK+EGfHJ07w
Hu8PIzfvux31KXvU831eYForWlw6xtR9rDPNec0MIxflE5dJdJ69g1CIrX50Fzv9v14Md4QFTb5r
E9c3gtS2W94XC4T9tD0X40w1xHbq46PiEtRwl8qijzjlI06jCPDOtIBHNKpzBukakvSXLvTdCi9v
jwx40QU/suDazrqTyFP3Xp7rCC+GI7z/8lptsngT2lz0UAZZupS2fywaMw78nPWf8sdrb87EP0hu
e2a+7l3a6sl2Wieu9696vee+eOq9UsCnpyjWGN1HJ50vPcdVUFCbeVi79mFiAN4vBpMwRigrVPFM
9n0z4fgog37CHy3iZS4SmsZUZT4NnstCrqi+c7B1QZKC9svJB1SPmeRxInX1F/YIHnPSOZWnTr4N
yAwW2iclGstB846Llo7oQpXRqTfTd9B1xXXa+GW+y+fkO19KnSep/3o6OVWVfgU4ZTCppZesppsW
kTBdgUP7iMK65xs78YrPTafZm7Lmdih/Sy5S3E3SdfhgXwSW3ED2J/jMj3eAJrSi13rciudvbwEP
jgQWqkGxH+VZ4qJFoVlhBdXIyZs45d4RJACpu8VRlz/wvG5dvsfaQVpOEKuO+LU+lj75tzg42bUo
fku61rTR6ovy1D+02Itg/TZn5kfu5wyReNnwQfdwN30fKwNlwVw9I1LserjC+ABRlF7JOc94Uqj5
QB3etXY1HTynJxWWdxR88YI1NAmaJc+f3Hi2d8MaX0jJcWdqmvEBcN1+natDLIpub6L2UKvAfIKz
Z+8Opv2k3fihIqwM00oBoKAJZ4/wgYnfQ4SzbUC/RGkaz/jKiIIEPDIsJqJ93y2Mf9YL4jO8g5oD
oLOLfTJUzFuedSVSVe7FAiE+V8lZrWTTRv+Rul3zYvvTT/7HKqrqA5fU3kmeJOuooOlwGoElftbY
cpnv87Neojd74mSgS+ksNmxT7GGfBsLB5iLGBvD/Koemf4/NDAMVsZbJ82qwxs55Stg386Irr6M/
Mn7+n0NVVJdI+X/1yv9n1T9G279ZYxRdBHwAdnutuX09neTXdavnUazftpZl4OT8TsrkopO31rkZ
MjKIcgro/zhSFib8O8P/R77KoTvC+mjGhf0YNjT8WnYYDzx73rSXUF8I/gikedXdXFatIuOYc10M
IB5sT7Yq1XoaaA6LxNTvyu7MtxiZUXif/DjdkQ8/sMwaMgODuoypsqNgTObOL21rIiEUYlClg/c/
JaTsKyxB03QdYn4+mC83087KwGh5mvO6+VlrDqTUGhTJCF6cuATyeAXl38onM3ZsQsn6X1syTU6W
hcbpquNULRdjXtujORoCwlZlQ1AjFdai9c9KvBBgu8NidB2awmTE83+XWBLBHotjO2GGbiPcBTmH
gJsY02PRddaFb3kJHsz+8FgvAPBybzSuzECqnY3HgVuI1WCvxvZS6jboB7qDlrp6LPPpc+7avw47
evHW6r0vpunYZzAQenAza/pnFEPKSRXdZ1H2GpesUUGBB5Ifgh34R6wd6PDeN7nOz3jOuBrk0Wvu
vI2DYnw3MKpQ3nwrh/Sx1xJ2oGWwjfSru0pAl2OdS+sgpzFDHt/Wyfrumv+ihHhxPKAVlIbYNicY
/pNXOuQi/Dk5ZTDdp05Qt1fLCOKyZzkt7Zzeuok0V2k+NoPx27KvL21caGa1odOPg1hvy2g8JV1E
TUv93pPSJOaI93B14gAHOQ1ZXXxuKOTEGsfLoVIWzwuKD1Gtq81v48Uu8ByANpV8OgRvnZeCnxJO
kAvarSVXkvR/yWNwf3CxONU+N5sS9Jv0sUNM0YXXKScDoRm8m2l+yMGTLd07Tijz0sG2NkwrfRSV
86jyHMvS9vniiuDwm+9ZUNCMuZYFhCrcbmlyl0vxZMFuZzeBjqpYHs15HWZaPXrPc01JDNu1L0+Y
3FOWvypbriWHjsqTo7I5uSpoML7/PLWkG6AVFuZ0aixu/0yiUtvHnNVNnSsP9R5YO9Q4P/5vO3/W
9h/FLiGmX4UwwYWUvctZmd3V4p1lSv+hzq1vR6wvk9GVwWjCZeAv1W8VmalDEh3+OcdDXh7FgsNx
qAi7wvUcgzi+L5LTVJRsXmIWHkb5ryCtt2efcIOAECElt8Ut9fijTsOJILjx4K7eZzTSyEEsDdoK
oeRTxvvDYpvyDPkCYk6SHClWEQ6/eSEX0qhD7p8X/8GxyTEkmaMPdt0RpcANw/kSn1oWv7txBwCN
1FjnVWDyt1fJCilVLtAMWGb4QwvBs3xdI8N98ir7qVNxDIdk+NOyJL/QX78SHumrY+Ku93h9XRbr
7qdlzPquq81jp5K7qpL06XoIImOffU5D6LSgjxQThlHUdGlCm1HG8tK5cKMixSLEGXUU9Pwyem2c
YKU/R61R0g+iHtwmDtfaAhhm6z9zrx08R304AO8PoxJLC0grFoq7vgY3i2S30/n8ndjtv9q0jJ3u
MVpG07vX9QQ15X9eNR58j+CEBsW1X3VyH2dUETUUOaA1mbd1Hj6ho9xBIpPEj+a/qxfdVnzmOyGa
BysrT+w04A3HqHaAL/bs15aTR3/Xfqjnh75nUVOqCetqRQouU9G2Mn2ZK59AxMwRM/NGP7HUJnCy
7GwWuk9YFpFqYAUaFt/Q/BpzaUOAdfxQ56UK+oT4Z4IPBG3U9liA49D39iD4Q5KzJq/6TV6V2BJV
jOr0ahfia0HyMHX5n4jcs1gk5pK9rZA4joaBq6yUzFRN8SHOsm3jMNeuClZPs78dC1bNPK8jatf3
s+XY7lXkzHI1cd6qaMOhAgrXNOA7J2GDUPBmnI2MlBOvt4CXEUzOlARBXMvPTN9cjT850eVjU0Lh
lzP/bIzwKwtn2isvuXMX56nQID7qIebFjdUbtyfGFxIpHnLpP0AeX76xWCcHV1JS4PBCt2xvNmAn
rlT2a2QMlAlPmXfCayv3bUIRoHSsH9lSpZIWi3WEQIMV0537B9NwkfdSKqFL0wt9UzOx9f0UskIO
x64B27qbC37KxkGhXYGEnaXKv3zmdyz7mJJpqiCo/KDH9GtUTsoOhvwAadl3i9U6bTW4Gr0o3XOu
uDsrNn6W2j3S1bMBdWR9ZNy+tYpojUFq4qCy+q7kt3i2U3kalN/uOp8/Ce8qEYhoWycAB/By45TU
po03WQZau4e2jdL7yPPOqRe9mMp7V3F7M4k87XFhPqCfkX6Ny6dBGfdlx2nSzdOFM78jum4SNHK9
r8qZ1M2xcd/ZQF/5TMPU7OjcmeKPdrAZ7iMbU7c42yq+JzjDMl30N66X6TmNWYFoQ31OJk9wh92s
jWjCbnNIBhnlJZbmlTKZ8hF/wa9dtxbPavWQ8GPRah+mltVdQE/zDXdufgICwREVD/jfeCrZUkkk
gijNfqoUj6TXphxME1CCykyf8Wn0e7U5uSfd9Hy/YXmhlJ5VYZ/xR+OK8+djVjwhV7z7gwUxEds1
NTYxZXdsH4OW6CWuf4vLDl6dXVLWpKBQk7ghMybxliaj1uXkaeEbHTj0T6Ypb1Y/9xBNkv/8xw5E
XDy+VCn3CyPP/vJdIB7vps8iBXKwQro4zupRKMH9hWeUqjhvt5mh8DUY76MHIZPUK0sY1AM7SX1u
DzDKy6F3HhlDzKkyD6BLPzB9scz0Gc8WCSChrNwHx7c+0BL9cIBPBBv9SatMh1obrJesNbtUi3Fm
xbjc8OYWXFobOqqSSEKNaonQi8/O55zoUK320PKARfcJrkmHXnjMe6h05bJP+Srt0+RfOq1/hwgn
yeTJvw42/JvjCoa7uPoa9arCdQbQjKRDhyBev/PES5I05i5e25/V99ITgflbKgAXo1CCam4kkUzw
NHbxlnRcRFN/aoO0cSlASTH8knMWNpSO3MXDNzncDgSoKDrcSEwk5EMoC/BYVfTZxfEeeqprkQOp
8EyW5QCcD1QSo1hmwxqlQY/OmrFmpZfMyyFyiOXlouVFl0Q3i3fXSqOYm7IZMJCmi7pJrjSfvfjY
KMO84+4cLbTqrevM1LXEId70wM64eLqtA/PsM89d41zgADzqvHnuIoG8XU0R5F1asxvungk7sx2F
UdE+AZUmMxMmbftLM2678+ufLtYvVcIky6RTAxhgOrErQ+1X33gmGEgUkuzWmNbscLvCRg0hUJyX
7PNw9pYXzwHV1cxo4MUgXteOtWM7OeG80PuYAPAN8aew5ICvNPz2JZZ9PdbsRxismnZOw7wkC9MS
Qw1ABrA38jr6yYFYRsSNjhbxuUAdkTA5VbLBwFKSPi+tXo9O1h+5DFonXoUKGrPRwcaw4YAv6lEP
JT62LueVQ7XjHjexvWeQI9+cQIiwfG0cijheD6bfX4pOmATkRc9+vjmJqfqZZzFx3V18ICUNc6+O
uzBRSOJLJS654eeH2sNmI4vNGWGzecQADBCnan78kgqDxB5hU22GonHp2SfbBxPLwq4nI3wYNu0x
x/MdQV9hd8LzSbChd2hiiXEiRLb5PuXRQLuTkx1SwPB7V5H+ErByHHO6mOvmF2y/o5Vncq7XxxqJ
ZzcNyryb8+XRH3IG8msyF1dGYAwEqfOU+vK/MQKm18fmxRou1Zo1+6wQkAs3H8JQgnlgO18+eJX7
i6FnPlTReyq27iMtLl5DV121QAVq9Xno6NkbLFbGclxHBDofwGsyk0Ix4wcAP8m5LQldd0xFc8J4
o/lKko0nRLw1trnsGzSRhWYTyOOGLAdLpp4EMg7h5duvTSrFi+VObENJMc23tRI0zwEPgMSIAo9v
bEHg51Yp7vkI2qtxbmyeND/hdw8o67LkqmKy5UymFxG/aPSVrhRyYDSfEMoCf0SczcvlO47m99Ed
xtDyy1PSNDqsM/Cks2Xo0JpnqFyFJJ82wMBAyYMRUz92NtkwI68vq7IpMwCUi6UTo06TQUYYa46p
uTzwHB3GxelD1CFyYrJ/T3gbBF4EiGWWMnsESrtfQJ09q5UFMLBL9hzsl2eegtxFDkfFlGkBwmZy
PuISlbNoqGT11uyUKS41TYVzBqMpqRX95aPcUJWXAwzSXXn26c6ee/jMi58OxBTpe2wtdtpPENz7
57p9nRtxS9bkZutsJQKyq+LmYfFKRYpd/2Nn1YZr1LANlgzaeWbBbYx+yw5EWedPr3lCc7mN44MO
zt3YrIwuHup5BlYqBA8aE8/5sBzVXd2CNz49T8pgSTMoKoi44YONhCu0jG9mAQiE6/AQejOPeGam
6ow/4uLikjcYx+KVh5QiKHb43hMBWVh3pFhyEGead2to465hEwhcnZLLRGBT7fw7mIEHQZkN/avN
4zQ0CFQmmx5uCmxY6uyPH4nlYCL37VO8w51EhQR5EcOlaXLwBrqA84JVuFlCSrusgG0x0MEwxVTx
lGU5E65t3lmOIE/IFX2EDRz6KR8zRr9j6lqPYzp1bDA0C5QEcCsHkFm3V7hBd3Eny/2iC/eiEoVj
fSmeWks5gdeuX4SNlmNSJSGZzVsyT+oej6FdVRPZKON50v50Q0c946scwMHjRB4k25guW+9WS9jb
q27cuxx8C32C+2iYwn4wLrk90EvG+ICjYpMpszH0zAjTCfcrtxQ8FdtXyDbZqAmAIoSr02+/dN+I
jDY7EXnMLaK+GnHx3NCzt2jiU/AlrDAzGxfAFS4SPlgvsqa/uLR+hOi+7JZfskEGLozzDlVH1l8G
pq/ZTmRoxQ3OQPVfL0Gkglzu9yIqHnuKGTDuUwTG+55Nvn3nzv9qmyUqIy8J9UGgpNbtcuiy3CZ8
AQxgpQqBPc1lBPn+EBUpLn/QWyeM3PBunpZxPMIHotE+IzVGHeeYpi9Njy+UeZWQWTQS0B0vrUre
UtDw1zy7h+3F2OtkY1CYhPJoz7i3kFXgSqTmdTJGprZ+VCEmh7+qnAMUXELP0KT3k2SxHDnY5RxY
XZzGu7pJKzitHW9ep3m1Wu7vJOifdadPbgwmC3Mmcqyc/DA3sblo3V3i8uD4TXWP5xuPJ1eIYyLc
kOiqvzdzPgNQxdY1py2haBx5yYzHLuXTRIJmR9TE7jFx+mtrCWxv/JABVUZrgDjA29fPexwRqLps
7eNDltpnxFwqDZwlv2refqONmS4atOQ5sEhezC3niMH/tuKFNRghA2UbdlAPX+O05cLY8SeVPFm0
T4ajw2rPnqo6KO34lUKX0HEuKqqbI6Qh/EPagDhP9A3EiHnLKlDuzjyGHeneXZoqrn7SuteZDBoP
j7o5yE+nLS4KDzDWr5/FMERolPPRqGj0axjeXLiw8bF16DcRRfUOzpwQJGkZj/BsD1sYs+PB8iAI
poXzzhMAvSxff32qqN1Y/7ZujvZgGMl5dq8N5+4dlzMA7IUxuSdcMgbzwXSXNS5PfcIt0UKoM+2V
1riyJAdICsRbUco9W+G+RIWGC+aRRGUmANnhyQdhoa+ZdnrrYXPvPc1yvKhOUZx9Z2TaWI3ax6pe
mM4zE3wHCfjAaoIVRtI53ZJvs8/7vkp8nKPcM/YdG6Ggt9sZiBCXBb2B02O0JPAAfVh32JNdD7Au
VUGPFhYz4Nbt2V2a08L34WR6C8eHMV8GeT82XL3xbWyilvuVdzUz2IpfAZGXu3RpfDsMSrRbBIZY
633jp18sSKdr0j0V7J1VnzgHAojejo3ZiXoiIJWa1zj5Enx+TuYfDf/qLQn9JKX3x22su6WdebZN
u72tgtituouK9U9bNLSnOqbESsu9GjuDDgkXXvpEatB4y2vhTV04MqPxwrXy/kAJSxqk7ldD5GyH
Ifkysfc+yqhVXCqtKegbdNrBqW/WYne7qaV2WxvQSebPMV2fITeNR2Vi9xZLvzPFNB4G3ukZt7Gj
a9pliLkWMGcZ3W0yq1tTbYJdZF0Zu+ftdVaLSr80mxqpfOL8ZtYFjH+Pivd3YLCCRnpIr5GfiPsK
195Jjhj6VPE95NtI6szQo31AsQlj3N6y3RURalgDG17fjHwcdMw5Pl0eohsfS9/9t/2NIstmanr0
fzM1VyQqPeuSWNObv268+zQOhiqXx7XghdHkWJn4fgdezkvDo7+nlv9hpd06f2cMM+5XZjIisK+u
zqiPmOjsAjrj5gryEv+e/fi+yKecQjMgUQPSI7RXyJlH6aQkxLKm386boOZJJXxm3vp6MXdDaS+7
HGLktikr2GzJu7TmzwH8ea0osSIjiizUNyDFmAp1ZLyl8+zu2pb7VzxXZ7k03FSVZR9Gi29L2sR3
FBIWh8m0X6IUh+saxxIQuXVluw4ajTwhuwV1yBmbmS/7+yYuUVoiN+KNf8nn7Gp7znNMfKdanftl
QByIMpCkjqvPdKg6J7wf/OFKqznUtmEGrfCODM4uLsriF0pDYXX5eYBKbyuQcO06z0evOk0ezdbg
3F2gXoY4GK55mqvROMpseHEiiGrs+E8NXsV9GoM2GSu0CeZyDoiWkmejvy6mtk5uqy6ZytDMGUAB
0vkW9UeAc8AZH7pxeFYzdYvUAgwHqRY+E5IBddtlx34c3/FgnWIucGtPa4azdOxtzQBt0xQ/5Gva
c2vFb0VadY8Rfzo19oFgi7y3cgMpz/O/IGlaQSNGXgJm2V/6SIYLOGPkGjrZBuu+zt34xuP7SMkn
FO8EHLJafNrrK/D6YH93aAs/EcH7kLs4VAXHae8YZ7FCZAQkJoD6mEdQZ3wuG4PjxYdoJRSG1bpF
kfnJ3Cd7LP8OpEePW3HqqsWj5hMMsH2uey4vS8B33XI8aFDcbN2ellhvrMPYL4nqOhHOkfKcSjxk
nUsR7djc63IkjRaJ5BjLlLPcjQ+UNAFjLYsnXmIFxIsxXOLm7KzNJXGj3TBnH51lTph26L7NIFYG
ktXubs4MJ7CKAco2lxKcEQvvkvlQo5rUGhNZQ06WvmoiCOObhej9rvFMwUm+kwsS6jZIs3p33vVm
D1i7M7W/N3vsXYwblnVCrwAdTd4eihPayyR5wzntJ/eMX6NomnPr4pQ1rNeITtJdWs45FpQ18LVG
iaYmK+QlwkSwRXm9cnX2vV8vpynGPjiThrxwgbxNDUoU2p24yIrwu63850p0UEfaM/c6kx9p+sXw
jCFMh+bisTRlJVT19cGCJPZi5NN1kupPI7aIOMvdxXqR+Geg9s3kggcmQ5fADlNVRwxtHTAvbRaf
ycv/dDiPAb3yXXLYeMAAYu2J7TLOpr9D3nGWShxc+Hx3AqmNimL7T9a01nm2FFuASHJQVf2zUen3
Tv3kScL6Ip7FoS6+crgu7C3aY5P3t5TCo0tKt0c5xMudOcffpgFzs05oUreK7xIKGrAhfXb6OT+i
EJEk96GX1Dm7mjXntVl3NJzkFq7wfGvzoKrsU4+4ZSMs8Q45Z86Sv3WyIqWRNMC9h+F2WMn0e16E
jzQgGQeuhY3/oRmsa7e+akmgRERJxyr6fiLnBvnWuDcNE8N65f2XTTo5ehbX6HXFBpNYcO8H0V2d
CekLAX4IZP0rFlDzttGkgWJhyDZ3hdlZgFhZCnsJQEI8LFI2J6Qh1fVvTEvWiTMwQkvEXM/rWXY9
JDuzoU/IKbirw9aIsWRqc32x9JY3kjNS2QS1pE7HH5ZYsNXBBBRQIbmNdV/o32RL/S8yqM7jVJVn
DywHrxJWu1rn31RCYyeBSKfmRyOxLZKBLrEYXra8Uq48Yc0Dy9M3Rzr/Y+88lhzHsjT9Km29bpRB
C7PpWZAEQNJ1uId7RGxgIaG1xtPPh8iaSRLOJiqztrPIyKoyqzi8F1ece84vPslIkuMC9zlMy/gZ
+mezGdlj7qxR00tvfg8Fy0M1wPdMDMIDFQk2jN76CPy4NdL18Op+uOPhEPBsDUP9zvBEE02VtHQR
wup2aIC0npYeSqoMu9yP9jEg8aFHhAI2ZGZr1CkRQLCCPe+zzLF4DFFVz2b/zuZeSEnIJHEEi2bC
QE09JXRLZWh53xjoBvm046Sultnwv/3Jmd2sp4I8AX2HNTK4uISysSdoof6ooGwBYxNJfxlgnzrr
J7XggAcD/RaewkiZat/0BPFnIQsprAQ0yUoL/pWkic0hE7K7MKZyHqsqb8VS4zGKDwKwBQph5fQD
UR+JRyVaMoIlulKTPKgJCi9DKFZ3U3/0g3HiJoXrM3p2GtSu6s37w6ykjd5nxX6iJZ4Ksg/NG95S
JrW504850KRvctAqbt2GVAO0OkKhELtstaCcrEiYJ3s57YkYnBQ2Jvmg5DdKRBO383r6TKXbodBu
BxbcbGQrrUOP2cCs8ACFHoE1rYh+mQJ4xK7V4lttKr0blaXah8ZDUxlvpWwg4aqXodP688uuZuFE
UfTqoSm6wV7ymTuF/wX0ftMKBaQbJbWHLKCaOct2FtpWrtvyRnmQKDBhFgV1FOFKfBzIHtT82Szx
+tCm9IfGItXMJNllksWz7wGlweTRF+AFeDKAMgRC5DB8NBDR4T1jfakF/K+sQN9wFNAtaV8lvXoc
ErGGbAtjwBeL72oIqSTC+dwTyv2kx0hQ9KKytSYrsTHfg6bhc6urJvDcUdR+iNzeWAWNzlhyvahi
yowJQ0xJ30/vjB+qhoY/RlBIpNcIvkTYP6jeHdcYJP726KmADJMRwZ3EAsgrirdWSSuWRxySI3Lu
UJasjgXqBXgF9Hir05rgtUZZve3TTakNnxUzgUtUUlcNclDszThISF4IuyHLrGMmIPoIbNXv6EUb
cZd96BHoMVEZ2bd4V0OL7B5bxUr22TjLlUVfUpquLyIc98R4QgJd2HmxjkJlf4g8PjFis7ikgJKD
C0O3H6jjvol6gaurI1cc8vHW7+gHZtYgQlUUaea3o12KrcAFXJY3khA5NFa5r2p06FsoZnvLy5wg
TveURJrbhO7sHt3GWUBlC16Kpqoy/PBLRUe8uQeaq4AW14cZ3Y5s4UY0fPSL8vo+NyaNpljX3VUa
gubJ7KQjdVC5zFK8k6XhjgT8o1+Fj0UB6lakSrVtSmPmkQSUj9v8sQzTO7UxQQXoWQSKwXDl/Bke
9bgbdeFGByoGiYscagDWMFRWcMsbjQzVL5HBKFRj2+KtxiVV/n9S88+sgUz4MhY///s/v+cgm2nE
//TDPDvzlIYJ/D+bUD9X4X/cfs3iM1qzyv/lD1qzKf0DVjJ0Yt3iD0uZGcp/0JoNeM2yLJpwmhE3
MqzZu/WftGbrH6aimfj06nDz5Nmi+v/RmrV/WBK2tJBYgE2Lv/++//2/oIv7P/N/+ivj3H323/+D
Q/9x1tOq//s/pXNSM40sdf5dMqg10j5LXPot91OPPv+AiY7qGp8KZ9hzUzrxo79FjH3Xbk4m5oK7
szSbWv9JoSaaBg7GkAwLwKclM7Bzk1igQo2fGmpls1t3yH7f8SzZc3U8Sk/TdrK7e0RmVlyE34/w
PKaFQXjx/esHJC/n+fgv3DJy+i9aZRsPva3auYvcuYs8CiPEMmpthO/mcxFNOo+GS4LfVCnRgoPp
xnv/aG1rdM+rTbxDD2PFdneersV0UuOFjj4vFcnAkfxsaGaIlFFtjKUdHfx9fIzd3lEdeR+5K59t
9u5dxDFVU5RV6t6/1/B5nBRJ8ECp69Lut0AkdqDb0EbZfm934w63xH3510yNfy+Ts3jmeTy4uxic
hWpOPMpUr6jouOqm3SGW6tZrsea/69rYFksyM8pERMs1t+mAJB09i022SxzQhDeRk26x9SEb32Dr
5JYv6P2vzez8ha5En93rTxenN0bA8wpGij8kG0LZhXbqIi67+yM0F8NT+NDvo5WFI19Ypqcz/Nud
/mRTKEGWzlr9ha3fwSHegeSlOl8gdrLhgbBVttJH/67eAYK2g2PQ7vCgu43u/s5mMTVRNOf1q2P6
PB8XJ79iTAM8UDJG3zmICtgoNr3hLHY72alTv62tKqopFybbtJBukFRd0jlhz8MVaAZRFo+Ar9Ut
tnJ4EvnHNI2B0UEYOrQDmKFdBgfxqaxmDtaABJxqJf0xMUW6QOEsmwZT8ZsfpfErFrvaIYxwVwaU
PzVPcmeNym4K6vAwDor2Ao+n/6ST2WAAbFJEruOZI26hsyZPhfhlpBsFMjlBzspsDPRMwA2mmg+F
vNK7HHVcGEG3sdwE4T4u0vKboaq0f9tA6j0sjrPGAz6GuyHuiRUYEkkMMYMwwonPJ0nx28iAbM/U
4HzJ8qg/meYECENOG7Ol3oNt7sYMY5jhKp3XJ+rOYgMQq0rutGZElY6HV/5NB3mATSqAtL7Kmx0C
Bj1UeC9/ylNJ+aqIQeEDFlDQCVIzE1Ik6leobCIUWGHwmFLN4Y823sWjh/FskElBCZqTU8wVjbqD
HDPS06HQCn1tUyMOHJGmj94e0e6EykOu+Jin4mTpBnGdIYOoGA/IpVJQyMK6mbt2AungIIZfJ1nG
OYx0GHxJlw/9nd6F4B4HJAwzyvWG/Orlndo9qlYXfKbjD42xH8NZcc9TUOmWLMxtt1HTh5/6SG1v
oVcMXxQ1zBxRVPIPXpsoLy0k/IeIrBx90KlVH3WpmR4iHHBf4GUme5D7vpvmCI2W0CEQGWVBg4VT
MwP1Knoobaw3R1zmkHzIi/xYNUmG8Qod2CIGIhOyHuGtF7QVtDK8VYtZUoICKG7t86NXBSg1Yg5G
7h4gSRFX1YveevoTxcPiIQpb/TZqBeXDlCOFIEuysStayiMeJOAXb/QHtyy5iRBkjPEXFou5Hu7N
fGq5Q6+x9XpQFhWq+hkt2SS9LU0MeWjjCEnvSHWKaRtvMQ2ab5xKP0zdwExDIj0ls4aQrdHIbgXj
F3SHJuYL14Pfvmb8GuO1LUs6SZKmUz/1LcAjwApEIKXNkND8jwR6N07bm2UCZqOdwFUmPDQokVHd
tmh3bOX55NcioXlKWLxfMuqwiBMGyCEYpkZ5aAC9DgrE/GYl0Ge3gZkgolXVNUl2EBlOGuozZ9bz
5Vd0iEBCouU4jQD1UJQsBniYo+JjywV98cH0cozMoGVutNQPb5TRK3dloQV2L4D4rpspR+tbLFyx
zGv0WNSoVXCuqQrTxR3VV2G0U83Bcd6w1SpSn30lgo+MLVDlQi/179QYC3IqRhP9Yt5kk45qbGBa
4MxiJLvADXglAnVGVQmUB8XEA2UjxahBiEL7WvNA2Ra8Gna8Y6RDLofFpxAOoLrpdIUSK0o1dodR
EKxLL7tJ2l+B8IjxzyTKdxSDTdvLygoVkraTngM90PGH0rVZd6KzqNgLM0RF9DEGF8V6xH5MMfRt
OujFbSmqAfYIkdx/9iRdf8GpEbplM9YWorfiLaIQPL2V3k8rRE2UeuBNWIXSrheN6aXJofL7XgLv
Av33I+Avne4s55vtq352a2nV7NvcDN86WvS4U47ImVD5SGeNkwwm/xhWN15kIShCSuPFlGBTRH1p
9/XhfgoHvFiqIlcfEQysPmRzb7htwKchDcckyO0INqiZTDowCMYV+UNaKpWERbhQUxrRJHTcEouX
cF0lHqu7wtZRKePwcehw4NuR+fCUouOBxmdtIekHMKOITBunoewlNMYRxxGrL3ZW2PfbQPca/PeK
3gb/EDqWJSDgjkb62EwYdMhT5SpBgDwku+FzxBPtTgiRihNniWZLnthnUSeBYgdskWfiiwTd+QsK
vf6uBBF5RFnhDsQA4qM9th0Tm2tXGGN0V8+NwCCZRTCzcNxU2C+5g5WgwSxjXQ+q8hAVunQzWMVL
PdJIr1v5MSxMfVdI5hE/xc8F7EKWPsJhHgUfYPRqSkUmktEjSFGpk8TUPIp6h5ZAlGlPnprP7M9E
y753iMU8UnJpjlFkIYet5sj8dR3ppmWIj3AVgmPllZNdA+2b6zifBnx5OLNr8uwe0Us1y+FjeYnw
3LWq9wsRSXR1JOvXJOG1FWYCzdFBgDCSgjPpPMy4wMXRi4xaTzjyXELp1uS7DZ5kAv1AIKkavA8U
t16DFMmMNiif5WaUDmB7gWfhabKlO2IepUFAbQV4Am/zAhsHSU4Rf9GYeB2npLnfhvijUGQQAXA1
UlFFTXHT8QAqcEaU1QdqCf3eTMHRJ6oQ7lG/AQWpFqn/g16bB0EyFb55Rm0NjxPeuMqT6qfxdJuE
HchyrCkqF+jRI2xwitpdTZ+MA11RevAtKkK2uawXu9hAGbs3aJd0cB6oUYw04/NBdsaJEiBIqOwj
RyuaoRE3VDjjsuXZQNiK+9oZEq93QrN70McANqVaPelIwmH7VIbHCrHKrWz2ogsLFaU6KwTqEajx
r5B9hA4bEmsIsY4cppqkfGv9MUZYQvFejWjK3mJsovd1mWLW1snNjFWir1QihTMp1Gl9ocMJr1GK
xxyirqPLVXQ/DeZ0k4RFEBz9DOfoW5iAXvwkWU1K/1NAeQn+WfHW0CW+jxLO5DxugG/Ro0yqu7JF
23GsdB/DNktP6LcIhQgBGCk41auCcY88fTzuswiqNM0nNGfzojwC+Uq+VSNNnm1XqtJwixVpfWvO
uFdc1MK70hBMJ/Rh8aBTkiEJ0QBBR2snvB+LobBX3kaXMunTpHJOOk9y2IklkzVwuXmr9DZmzjtq
Td1G3ZQH/Wa8UR6vh7v0WjmNtnjxqYmXZ1IJoU1uP6Dtv5E8ONfQvNXvVvmY4fxwPZx06eVHjUGW
eV7il2wu4jVJUrNQSZn7bXhvfJ9zdGELZLLkjVDxfl57mFwOSBxdBwqgIt52Pp0I+GPPUHYlFQIM
ArZYB25VPFq36CAd1D0wlNWI759gmsiDgIIECaSqSoshCi3a5zJailRAGo6RO+2t/Ol9hjFny7t4
l3zE4CZRnPZR+LxWmpBRtFu8/ghNYcgyTFOzNHlRLKAoA8WkQC1HeWhfO97wwafEybepK9237rD/
jgzE7fwaGz4iZl/cpzv5zXi0wr/+kc9/xrzET5ZwWog0FgL0HFE0p+MDusw2dxhzQFizNuJO3nAj
r8R8/xQDAE7GSCXLlJHMWIzc6OkExfhFARprXA/QFSa1T009vvZG+/36Gn5fcyKUiaAgCDORKV18
3xjKuKrUs62fkX8aEb9E9RhAfv18PcyFEQGT4hlrmYqsWtZy4Wpk/GbqDbae0BADSIQVdS3EboEm
w/VIFwZkmYZiQfxjxdIWOP9cbQUMSJHK0W6072l6YwCyEUb3eowLK9Oaq3UGrSD49MuX+TCFianK
s0JRK5Gb/krrlQC/v/B55QMYykmExbnZ0xetEAwYOVn8D9UOLP4dUv80pYONsYduuEVKL6Gb7nif
0N5y2pvSNtfO7vnTX/sNi6WR45EnTAm/QXWp+5AxjHZq+0/V53ILvWTb2VKJQ9vG+hn+nbLk+fgX
NS59CnNfaYld23CH57qktVXc5qu/RQJl9VyV50LS+VAN0O66aRgmk64oizIXV6/S5vRg7PaYflV/
+Tf5Kxpr3Y4ELdhGu2oPj8RkOTmkXhhUbLLt2kH7vljJL9AlmQq4riAluZhsaHbAdCMuZPHo75U9
llMUK5Nju1bQe38hn8dZTCyOKr1uQca1k4PmdM+BM18eyhFXcDt8WC0frkVbzKvXpKmu+kRDG3A3
3c5ziV7fDR2bXfRldcHOh8jyKyqwi+YZ1FVtWfC1eP+NmBzTpHc9d7iNbUiB1O1snGRc8cZ/CO6u
HwMXiueGIlmQYjkjNVoEi+GpfZN1rT73tFkrPAy3KMgApNt4D+3juE/frod7f7KdRVMW1dAQXaAG
AC3648ZNKr8VuGjF/+aIlMXNA+SpLjGdmUfU2/5N7XZ7MJEbZSvv+xtze31A74/R8wEtbtYA2KSQ
CQSLpl9xqn/E0ezn9QjS/HsXS+L0CymLe6eFbN95oUmV7Gi6ljPc1E7wAX7jv3CISO+zz/PhzMM9
SRTaYTL0FqFa5g7lhi0aRNaTOrqat8MLade84gC3DYtdVzhS4YSgrd2Vwa7N5+Lq48bgRQnqwh4c
UMPRj6Df0JZ2jK3oqOaeKv02XE1V1vaAsripsDCWBWFeMXP3Yx51+xOAC20y04m+rB1fl7YAPUEa
ZIpmiBzU51OM2qicewXGGECiwVZ90MMPfa+vZBCXpvE0yOI7Fqnsy3k+u294H4f4KRk/r3ynC7cN
2KM/R7H4TkM46V4iEmDOqbGW2XYoMQV7eMX31yNdWpGngRbfhhNSDaiesvqzZ72/tWLe7wVk9PHR
RNpQldK1FXhpu50GXNxiCHv5qtQysn47OSC1tuFRu4d+fQwdc2VsF7f2aazFTdZOmJ4V+HJh6rDx
3PYpeAYNdojCLaweu1w5ey/0Zg1VoTmiGeTJc3p5vvLyDL8HvQJRgXkfSq7iq3YTHrM3687cpI/l
Q/R1svHXOVz/fqtRF0sxjUp4CeiIkQZhVcN9Fil7TTlQ1De2UGnszB06KhKuJ++vR76UEfG+lOh6
y4apSsurLY0GpZ5GIuMFsffiH4H4ivEXVitP+lHd1k/BQ7yFaEErHH9YLFWaj131NXtanYELK+r0
dywvvWaM1FrADOz38ULgzfBm2KIDZv3x7+QPZ7GWl59Q+3Iw8o1bGquSo29jm2G6wxau0mP8sBbv
/ZuIvpQiI0cjqrLF2/p8ScXYlg9Di8EHFUf0E9uPfvMSZ0CVOslcOdLehzIV4AsSKQoeVTjGn4cK
ESuhCKoUIHM1J6LDYIa2GCKhiEvc9YVz4T44C/V7YZ3cgmlu5DAhtMIuSmXbVNlBSvfijk6mU3iI
IBkPIXyJ9kZovhvdynZ5f3Cfh15MaCGaXVR6jDKQaoMSKV1rT+lXBrgylb97xyfjo7How3hjfDMQ
VB1L1KZ9/Y2cpAQqFq18t/f33fmIFqeO5Yk+xq8EU2AoNC0tRxuJqOtfbG3WFmeMlIQ0NFpmrZZA
ZFAejaZ6Zc4ulHLOx7G48SDsoWIxLwrEYACTWd/BYWYOz8eD4sDDRp6o28qfEL565ePBtn1KD5It
fczu5L9+a5z/ksWVCPkV3UKLXxIdwn3+hNDvVnN1J39Yx/OsfbzFZZhMw6R1hsqgy58J4lRB+oPK
+O7611tbjotbsITQXCvFvOZxo45FZ4RG3P0uN3+6HmhtmSyOkCDDPUTGG8gedWsvF81LEo4v/1aI
5Vmv4RCtmfP+zQLpVRdhKiD79ZdDGNQSKa2ZkmRQiTo/COO4i4tKymp0is0Q/fD8bsg153qMC1Va
KrSyztWp8W9Ka+dBxi4A9tiWqA3a5pN57FDwcS2bcuVL/SPehQ/C7UrA+SOfv3LOAy4eUjn+Gjhs
ELDayUfPbV54X9g4t1CLZiO5wT2uPrsAAaLNX69UnkdeHFCKJ7RAwIlsWB/VWECFCYy+gVJw//n6
GH/X7RZjpDajiYZGOXi+zM4nFbCFh5gWlOu5k0DOL2ys5xiNYzf4PN0anwLKst4OoRNIX8buNrlH
Z9FpvgrH9RrKvG+v/ZLFEQIPzMpMVeWXRNZjKuf8CCjbKNW8ieqAwaE3/fV9QRlYNudyoziv3vOh
m+1kKEGFTIVu3auooUf11+uT+/v+Xw5JEQEZaYqFe8uyaNplPKIb3cPcwNWQIfiuON0LwpyOfyd9
QDdgQ6bnbYwjTgQP2R0SGn8j/FyvsUxZVUF1Lk5KvAdRly7j5neaazyAQj6K/jY+BgiOUL+ZKipU
7SEDHLQj+Drg69KONedqLvhLkl6eZuczLNE+1/2+aOZSpxPC4d/Ln7stql87plsCWPM36n3macQl
7jKVRdh6CRGhoSNvCHqmeYo1qEp4d94PWGwiG3h9luV5mSw/8skgrcWxlBlSkaGx14Ci9t8yX3rW
xPhHqKu7TAuPRaDf0Ga/17OPXiS5OlrsCAd8p/lqW+oNLy0Xtcl7JnDch93M2UF4+L8yjBksTWMU
E61MP0XXa7XHduFsY6LAPnFg8wBbNigiTUPcSS8bUHD4mfsbIFGWuKEvvx22eDN+6Xf+Fo1W2dHw
51itDF9KZ00NYCf4UdaGtawpdh6EBTqkjd2Uw1cUSJ4LsXI9Cxi7kv0IfDSYfaG8T/HA3EZQ+JQp
xrI0X7nk5+W3/HKIzM33Fv8oy36D4CMUj7hBwyX/QLsYU4NNnn+VZxEB6nNwvGowDddXy4XkhXH/
GXJxyOHLg16oPPFlKwqo99Tit1Oxdm/N99K1cS32fTCUkGsasbFlN/9qONPe4sbqIUBsZzzw2gb4
H77ln2Na5ErEwh8oI1xibYrDfL5l3xApd5UjFA7Hs6/P4KVr4nQGF2eKr/Tog/pEC6TxU1f495Np
vtWBil+7k6x8rQu1R9rPtC7YKeocdN77J6+SATsgLYjb2gaJ+hJ/kOnUxE/xT2XcTR/SW4CyFP/A
IBQ7nBgD9/pALx4sp8Hn1PEkeCbIABF8gs9XsxXYRb1DMw3p3ieY0Ydgi9ksNzNqxvh84qkH08PJ
MJFBN9VZq4Fe2CkUaWifcLoC11+mXhjQiqgo0zFV3XAv7UOX6aewtjbkeUSLhXsWZpFwIWwu4T9J
GK157hUMuDJpZctfyOvnww7fMwBrGLst0h2rCGJx6icioEyr1u0G2Z0Kqpfsr2zCC+frWaDFRoeY
nadGKZLBwagzjIM8mTdNXT2bgZshLpGvhLs4cyfjWmx5C9srBW4cayXVfuQZqjy1uoICuXB0Wdxz
qiRycJNMLEKM5hgZMQqr6ALJL1bQu0ExOnU1rTwlLodRTVUnK4NVvvhCemEWeoHaCZQp/YMygJvu
wr3VfL6+uS7Ol/FnlMXn6VXLwwCGlWZJ+F1izL4JxDxbScDWgixmTMTDdBRNqbZTLlHT+Bi2h+uj
uHQ+8U3+HMbi6KVjH1Q6xqQg+aERjK/xzbTxDt+5sl18mn7TTdoD1tXu2gPlQpmYQvtJ5MUxbEj4
rhgSkf/oT9Rb/+g5BpnduNftlVFe3LR/xtIWHTpEiEI4Sb9jKZ/imjeKhGrWTn6kWx99yMqtjprR
pn+T77Pv10Nf3MU0r0mgDYqJvxPckyMYgSGECBMNeR4ftHqW3oezilI/vsRCicwO6F8sZ1fz9otb
AOatxHPHBEayyCjrWp1SlEdq6DzGBr1eaEua097pjyn3OIJc02adFHJxrc6AIJAX2vtGudTBClc1
s7ZbyT+IMqjwOl3Zc7/fG++O95MYi9WaR0ro5xMniOxWh+aWzu6mePYOBv2Fzla2aEi56OSv0qMu
Tqcl4ztGnkdTeXGi4BBQc7GgHzBKIMRRochhUKaQV6+vlYszeBJmcaTkRoIkKdwoW5jeRJCTPiTT
6xFmm9L396OlqTreA4oKwe88I1B1tJVQT5wLEtkBOQxEO1yUfI8Y2B7NfeH6O+1vnTAnIeefdLID
MHUKS/grtR3dWs9d45qubPtH8XGmfUXA048tnV/Jjmxht8adufzd/hzt4ruhkJkrKpxku5vuM/l7
oXzOtY/XZ/TiyXIyusU38+uyF3B6ZdWHdFfJ9ivpa5zjYKl5x+uRLn47DRa0yMcjp1zWAqLKQLAF
xXBSKLH/aB7j48y2ihMH921x723SHQj9bytB5xtmueMAos2ALf6ECHr+9WQIGPCk2XGNM25pXpeo
KlYbXM3dZo+KQ9u6kp0cva3gWOtFrEurVac1QrsLmqlqLII3cgY9A8c1u9bro1CjMQgXfuWAvrRG
TmMslif8FaX0tID3fntbdykKlZ+AJazsu8sD0RUgqYY4t+3OZ7GSOonKY9LYgoWM91estlcCXCqU
cDL9GUE+jyBWQaKNeTq/xjFHi28QLMscb4dZQQ41gFs1cxF3/RuL4zTo4vuYAuolVsCwVGzgm2J8
9lBKwar0qeVBI6BKoE6VozaiM2n1g2cor1Yy7C3shjZxlt0hbXY/ZPVTk4wrW+XyN/1zMhbf1BgF
qPETv0vGNax/KsR2o7av1wd/OQZ1B2CTHKezufPpsaZXBZCO2m/sQf2Zj/mj0gTugCjJvxVFWiQu
oo+svp4TRc/QKrHqnSWpOIilK19yZTC/c7WTMzpvawm+OV6kQ1R9DHLVDmchAzBU5UqgS8eJDjLz
n7P2uxJwGkgRpMlHGNdW0unQ6dKbbiIR5ifBNz/IbsKwXluj70eGrRLAgLlKRR60PL8qXysFpMFH
2+rhoBjuVHibQn37q1+JIDxoRJy8DUVbvgkbHeJlgTI7Ikm1o1dIc4O+HrSVFtn7uZujgAQGe4yq
+/IQKeFqhn0B9DJB5x8Nup2BW7MGJ2IMUSbOnq6PaV6/5wf/ebTFgQLDNy8jgWjy0G6j7GuFPZEw
IFkyIqWLSGHCS6H4dT3m+2OSmJieoyxgmaa+3FN16QNUNqfRjgbVDgqEN1dxZ+/v67MQyw0VDYbk
WaE02h7OfqaL03W1xWsadQ6nuqlsrznCnURl+CVYx+3OU7aYUpJxHWUEHXCBNAsnnB4Z2O+k/tSb
M3a42aFxqtrTDZqzv/odgpexswZjuPC2syze2nNH7fdTeBHPD7u2K4J6RNZ+I37RHninOnNLtzni
+BM1mw6WuLjTvyHu5a6lXheedwRXEXqbwbscj4vgDUq/NczWEedrcRsPjYtI84unWChCinDJ7oM+
+jkmwaHthDfAYx+ur6QLq9fiNtSMOZ02kBY5n2p0dKWE7YLRIh5ZGiw1X3lRy9busduWxnDTF7ID
jXLldLsAC6LC92fY5TsTN2OvbKxgsrFQxgos+VE/ldvhW4YB0Q7JvE8ogZnNJnEnZSWy/G5d68BH
NKQpwChbIvXw8wGb3P4GOkAZib3njtvorkEfe5t/jffJruThhx1Zc6PukG6F7LgFng5jXnR0B9Io
lmQrhZ7387D4NYt3WlyDwYh6PCaL78aD8am+T/f4gQ+bCcHpJx1JbEyhNiPdAvf6Z393gCziLj57
hTOBnpnsMEHA8LUX7FRZq+heD0GF6XyioWILaUQpy05Q5WzMZwuG2fVBvM/lzkYByeU8BIzyvjFS
CzbiUXJUe9gr/kY8TE9/AMuaz+La9S9dXD3zzWXpmiy+K2pKeAXqgW/MJ1P+yrsWL7ifKc+LmF7O
YNfY6LxV7vq7+vI6OYk7/66TdECzhCKhcAKf5hjuDVixX0K7+Na3G1JKJzqS6/CqGL+t1p7mxPTs
JJ5n+CTuYrcIqm7ARNFHdovk1CECFjN1AwvL5BVP7K24x8H0+kd9dyAtIi52hNT5U40hB1fboTnM
6O3eCfaps4bDfX/mL+IsdkADHJ465HzHHNUjQLmjdFu65g4nQSTF7nm8ARnHyv6JLma1hsBaGePy
bk1bS+y9ltiiMmwzr0Tg7ZBqmmvoTtw6oYJk/Rpk9116dz7cZeIawCfWhJ5pLQwEqBuEKKn7Uohb
ScPfF54WceTzhZoFugpBigVjfpm4tnPERnf6EZW4PW3P0J5BJJ41znB8ep1rejm/J+7Kcl0WEXtv
6JpWJnp0yO8zp9u3TnYvb8Ld2vn5vsawGOd8+p1syEkOokjBGPh3UTb5ITnzzlB3uHTtdAflyHVC
0XxeLsfGsxgMLwwbk17uecQMWjwoSHK+IfkoFkhGapY7Gux/ZDiC5kvRhdvKB8AeKCs78tLSOQ28
+KRJopEl5CTtMdezeUzar8NaFrIWYvE+9to6RXpN4PHhYVqMCdQnrbzxqqj/cf1weVdk5qudDmXx
1WR0DnrdJ6nt6qfJBNCJGsxGKmNHGZ/lIsbct/18PeLFO+o05Dz0k4UiIV0uSNgNg7bcWs+KY36t
XYFdYEx70KVQbFc3waUz+zTi4q4IAnRmQ4OFMjNglFuguIHTbIattLVexVtxldUzT9r7hUlXAHCu
Qg1xsTAT0BZ5bgxgXvLU1lPZ6WpzJV25vD7+DLFYgn6RKmaqEsID1JE3xVYrblTl4fqnWhvHYhHq
XeAFyTwOr/xeJ49eLq7kK2ujWKw+aEkcwT0fxqN7qBsRvp0Un6ZP/94wFguuK82oqfSez9F3Nwp6
3tgrIAl/PcilG0yhXvB/v/lijWFP1pbx/MRG1hV/qg+iiRfS8BFVWHG6rXoShXgtVb6Uep2GXKQi
uNvq0hSO0GJ3WDfkbv0FJvW23A12KkIi3cj7dcDFWsxFMjLkKORmGUcfAve7Mg/efLELb6F8hU6R
GyvFuLX1t8hI2i7wAWMzQAmPxLH5PMt2XP9qF9PXkzk0Fjl5oSAhpeR8tuA2TTbap3A/fszibXw3
KmSSpbzpb3MHjb5ovYt5cSpN2VDRs/tdmDk/B3HOpkJtsCzp0SKSu0WHXPmAQsZuvG078BQU5pGe
5qpey2EvTutJ4PmHnRzAePJ0TAlj7rHpxBB8i3XJyvF0MetRLPjOCD3qGtoG5zF0E/8UPWRni8cB
A3kaiV81R9rH2+/JV8sNzJ3yGw+0dtRf3IUnYRfLE3aLbsBxgcVdt8cO7ko53Ohx8NApE74girBB
GP917IZf15fRxRk9CbtYqNjLemjtduR4waFGfz/r+t2/FWG5TqM0AJQ7sViKmEZRn2yH4uP1CGuf
zFjcWmOSjlo1h8A7NEd2+pOOPM6mfZreqpvwNqqd8gCTBTwjx8paEeJiUoD2BRUQ0Jr8h8UZXYyl
WeY6Mzjjjbxk06AowvPVAA9Y47D39W9mBachF9ugi9U+qiqW6IxCHF6wRZlfrekB95s3jDrX9917
UBXJlioifApjR5XfSX1EHlq5iHDPB/awyz/MuAX9Nnfln8M3lNm+TOOmQFafyPoHz9gUO2BfG+vz
tHJvXCz4nP6MeTWf7P++U8ukn+uzdKVtZefbQn40NBxdKG+73cb6qEt0+r0NfjGYCe80Cpqo1m/w
C3gW743wvglXytMX3w5UNQ1q0wal8CW8RwyxYoghH9CfzDM71J3wJqEFhU/vznuuGzsN7XXUwW/u
wTJNs0xR54vAxnqnk9E2YljEJYlocts/DQ4F3T1GmPE+v0/tmgeLt403SLnNqDfcI+5A0H6f+b7x
FmHO8Xmc8ff2GkbzffGTNWJZIgVQYGKIRC52YYpGlydq7EIZIql2kxMO/M4GJM1x7cl2Kfs6DbXI
IQXEgRBIYM8lfXnwfJ6lYvoUG8oaAf3SoXwaZ5FG9o0w4uPGRmN1dZvoUBwG82C18IoTJ3SLX9nX
/FGSXOmX9Nq46ynLxbPlNP5ivVsV3a+s/322TA7ylX+UbNrdNPHmnlV/126h96hUHUqeCSNFs3TU
Pt9VsKewwEsHEO/MtAy07VxHqcnLAnb107oq7oXrZxZGpoBMwZ6AizVjiYXeYz3OZauHN0JqfBGV
IFzJby8sFkmSTFBx6L3MwP7zQ0MuMHpoRGJIOgT08tsgomYcl08rl9C85hZ78izM4gIvYnn0W48j
Ugg26hHkket/UT7oG/zJun8BSvaexcaXOh3W4ubWUQ+lajGfhUh+QW+2HOEB91dXfsXB/E1ClxYZ
y3tsWe12h7LZk6Xt4u/rtYwLueDpzzAXaWgem7mWxTpbEXvzEjfaHKtrBL528pjsr0/x5SGrKOlA
uZdpli2GXKRA56ZZwEPGBtFWbWk/g0HKu2CLpLIdOOqud9IDZtnb2KnQqMZCyBUO+dv1n3FxPWno
4M6gThpbiwvfyOpykqz5UBBmiTtVhgyph9YmiM2/CuqcP/FJpMU9P1SB2vs+T5bSBMoMxqZNbHnt
qXzpkKFXBnwN6i9bcNlF6fAZon+gzXc7phgHbtCb+K664Qs6uYMZwtrhfakAfhZwsVOQkzJrXGHn
9MXfd8/Kjf8EaOMWT/Wd4KYPUfmvVL8vbs+TUS7WTonCpRJbBO239Be26XF+cTbHGSXSf1u9Cy/U
bU6GSN39/MxJkxn4Mg9xlpqZtViMfD9XipAMPAC6rKXtWsj5FHt3/ND00wx5JhQuxShwVmx6GS1d
W8pfcKUeZwNo1dw0AbaOP/7GBjgJtbiVNMEXKt8iVInhEDkj7hE0F5tgez3MpbtBOgmz2Ge6FJlJ
blDgA1v/YIjlW5rrKwnlxevu/5D2XcuNK1uyvzKx33EG3kTMORG3qgDQk6Io+4KQhfceXz9Z6r6n
JYgj7rn3rbvVYrGAqmVyrZX5eY3ZDRuzSorlQgEQ6/ioAKHn3Cldy0YziH/iYxhQ7/l5U2fN5adN
zZyRrsUCOKnx7LpUpJL2OHWPY/CkXWph41fop9Mwu2JpyuWRRSyTC+YBoG9IChkONtPsED0ord4v
0uGSeT5rF9HDYEGdwEBFbRaUpdClk5URa9YWRDfRrgN+UChRShfc+Xl79WmdWVCmpP4g9TnemXcD
aWQVAx0BhMNuO9tYVUd9HTqXiKMubWx+3k3D1/QIC5aRTjoLPE5TSqb+0lz6mcMo6yKG1qC5qUMR
a975V+nNWMWZxuf++lvo2SxeeCESbsz5G1XI77cLi/GIXUPAbsDsf7VQYmcOYidjIEjbe27mgEkt
x1gMZzDkyUEIcgTqX3Cc5zf4Z815rQxaic2QpRIauyQMBmuLdCtQ6GsqBqbm/s6M1fcXJ+NBorLL
+SLBMzE7KV4/BJIigfw3HwSQnIOFKETvbb/8+Uqfe5KfV5kdjzjU+zQRkYT3UHsShb0S3v68AH8V
Xy8zyOCwAdSKzvEM6UEcgJdV6uAv9dWvSpjsqJelI767kK/rzDbi5RGyu/JjnYFB6Ve1M6TY6A4F
stc70I+ADAcw+78xFnHmERqyAkpGbBPD8PrM1KtDYIJ7HAejNlp/hT48g/omF+cVLY9mgQDd16bE
0m0FliAwxfduFQn+NWiXYyeri/LGEpNpYeZKd8EHnTuy3KEqfMxb/94k0CR1MOmhzltMo5NsTwsf
A+wmZgKrv5N9nXkDEFlQUaXHmBXQx5l3yCwDdYuygimDavJSYWVJxIcScPyreA19KgS0wnKAKGtP
gstkFGeOmanBIGBkD2ftG6nQUPVwhBMWhxr8FZp1RuBZ9RFqZU1HJeLbhh09Vbf+azCBfhEQ/SUz
+91nyV/Wnx0/JYi9SgOfrK15V3ESoCMZXPp+eu9De11WQBYdjP97V8KXVBV0qClgk51DFlarhqpX
QJFdddFAnIIxFzEhymsK9veRX1+S0ThjkRBmg3IUBsMAA+nM6qLqhtH6GArZkq4uq6y2iC8FSw/j
CRe29j3OwM7+LDRHXSHKmzRxlnQAoGLaZ+WqssyTUeSQm1b9C/bpwqbm8CsooKOpL+POFvQnq4di
p28S8VK94+zV+LShWXRR5EpcjRMWgVIbxI5PaLMD3/a1kd156W/xrP9RaemMOfry8GZ+Q1DS2Ggs
/pb6gcjQTpajC/XJc4/MBNOSJaKaAabN2UWvvE4p1SDEwYuvZeOgCg3Lsoz97DfOPbLPi8yCwCAT
ClNtsUgCQVe0Pg4N6JHjAUTU+DP+/vNqZ9I6GUYSRMFAQlUotsyemhGUvlEkPmSpl/4R+iokYCbo
J8HN7HBJpcsxzPmH+GfBmcHwygLdKTkWjKory7oKJoGM7fvPuzp3jz5vin+HT4hzaRqFagpYI1cK
ForJlVjGLEqzR3GcLiBI504d5oQR2eLx6d+aQpIyrVoZFCZ2qdVXWaVghiFv/z/XmN2iTkwVgLQB
HIzGdVobOgr+hVN3zoybEAiCRJAFWGHO1VbpVobkENvIPYV6EN3ojW4jJk9qc4dWsH3Uic7Pr+gM
Bo+D92fFOVOPGQWlVU1YEdp9bQL6PQW5tueUAqbpRxasK4jsXeSaOdN09nXVGXTp61InQoClRTtd
JLMPLaqIQR8UdHzLdMux74lqFBT9iBYc6ULMeeZqo8sZES36fDGhN0fCdM8y+iCrId6eov1kAM9N
kJWvEEBK6ZDneL1QaroQCp15rxYCNBS5eHPxt6H+CKJKgSV50GWzMm05SElgZ3FQ7bJJypaTqEWs
y31/IXjapcmWMxkfvKKIsU6I0eEPc4QKNHRVMUb+AD6BZiPaPTg2GCdngDbBE9QjL1fYzoRCeLQa
TDMYbvRvPfmSrKVSIJRY0PdWTQn9DEj9Et0LVxDleJmgWsyCznotJuiN/XyYzxgBMN4gIwMzOaLb
j0fxyd6opYDW0Ewc7EFpESGkJSTIa8W7MPd+xnKC3UZR0XqG8bZvYQhnj5yUOh6gxqSzpipcMFfu
PO8i9H6mSYGzdoAwBaMbIEKeN7pZNTQLIZ3De07VVbPUaUnDmJgHThgJyVvq7707dPRdOKpnSlFf
l52ZObNPJqHky3Iq5G4JiTbXsPmKwepS1HqmT/HrWjO312uDjBGHCnBEW5hkCGJ3MiC4UW0L4T4Z
UtpO/q3mCdeZLCz+92fl88Od+T8pjH3IMWNlo7w3uGAtRIB/XuGM9+NKC3DpMDVg5J+FKdBG1Ufd
LFDSE9AHKTfiqrWUq2HM0vVUo+L782rnzj6QDzhAFFRRZp75WiXqKzOU8daKAaI6YndXyxDF/XmN
71SiuoIuaCh58sYVKGrOFkmVvs+DMOIlPRM8Q/a0gXyDx4oUnfr5qnwLt76rkg9YOHTQAHW5mH7m
xPCvAGk7rjSKYtvsxGAaR4ZwhoCma0krSZ/o2m6CrucikWt/AzVraVt6EpKRvJHcVp68ZREMwwUv
/f3N4nVCGM1QefXm22MQWqNIW1EebFl2ixCcPQmSvCGiZdNdWOm7rcFKKJSYMpJKLq36NYLKMahT
huI42L50JSYKKa2EVOZ44cp/9054pvgoxO0cJ5mvIkN4PrPkFIZGazuqqIBH+tBR0bEMyR2u4r6I
h6S8sLUzjunLqvMsK+/EOsKwNXoRSGtzhmFJJJxtwHDHZbX1He3Cgufe2qddzjMtqTK8bMLoqF2O
KksxKElrSCShScmQSWKi9+rny3Lu1X1eTv766upWH32tizFLZRqnwo8GIqaBLTXGpQnJ/+FBoqoH
dhlQIs4lD3pVKApor6MNaWvcKxuwRFAd0q/+K+cJ/xtEWud39u/15lqefh/lBiQkfzkIqQbUwume
WmaYtARdHyfxsg6X3NL5RSFvAkQJoMN8YnJo8zhIfTzOKVNQjp02UDYhVpDbP7+1M+1Q/FT+WYef
ok8xRN0XqiAPWIfzNHOFmEpz5Z6EVCe8NUa6hR+0lZ6Ix6z/fzoxf5aeOYyu6ASoRfGl/XsDTdhc
HU2p1QurnAkrvu6QW4NPO5xKC9wmMpbh/j0EwZQY27wAzLEbSPMVH+hNRlPT+fnRnr9/f7Y3s2UN
uFu0oYbzSORd7i1y/y4MRFIoF7qKLhyUOU4OvcLA8ktcc1AIr3zZWA+TzvxLKjjnTea/N/MRRH1+
iJEItVMDm0mhnQgQtaDTWDpe67lCLj4nWtDRTr/EZqLizXzFsr+8uQ+89dOikCsT/D7Dmxvi8E5Q
cpMlonoR1zv7nlDX4KUooJnzSopUJUo1dXiAEGxxdajTAzl/AHUjLXZKimJDRa2l7KKpsrx0xz8s
x3yDAEEw28EzeYjlfj2aqQemZ6+Bc5fMKN4EXuvToPIhS9dIo0fFyIN4TdXdmByMgYbdNgu6mCpZ
/pb7xRX060aUzKComnro3AryIb9CUA0hVAncBpMqXeulWDFBqCRiJWZPstRIILdWQRY0KbkeneDT
UldP4gBDrSaxhy7ZMb0LUkjJWVMzXINaeSKjpLUvg4iqrWpm5dI3epVA4idAJCAI71qhWxe88/d0
FdZORYMPZlOBpM+peeJwBEkpJrbtrJocAyqVxbgVVGSu452fXnQm587Y59VmbmuqTAtCS1iNv320
y0MxGagXEgAfXXnqvURRFxeG1aXm5HO39vOys7DOaCVzUHMsGyjwxgPmnU2TlNmlnjTeOjA/YJou
g5pEVzH1Ok/9S4h+9+WvjsMOsSvX5uk3qXOZMfo7DytC5U8rzVlB5aqQJyv8eI4DA0e2woprMDJw
luoa8/cEBXJmLTsX0kC27winn23t2bf4Z59zgtDUy/JIEIPR9kFsi8RgJ3T6289LnA07ECuiAw0D
4xoYBr5e1qBvPajY4bLykwK9W6foX4HeLLn/r0OnUVmksp/XPGeaNMzCGyDONMCoN1tSUFuhHxQE
qhEKvUI3uWVlXMuaBwo67wLYdyYNRkcP58ISIQsEOq6ZLQrrMgibEtvL4LNWoRdWriyP1W2TG6Uz
pknO1EmP37UmkJah1VhHARd4UwtN9vrzps/dfwCCYAMzgDcAc/j6nMXEb8xx8OHQ4pfS86B1PNLc
rEgSYiK6ASLw83JnEEFg6yrQaHCwcDWD2Xo9DOekxe2A1pESHG9+Ze0qefLtoRL6a8/vB6bJSrdK
fFV36mwMSMkNZGON5qE2a2i6Z/24L6zCv5R+8oXnlxdgCCc3BmUYKp5fHwRmcKqwHyZofRYFyQpv
6WcWybXpwgM4d3c+LzOzgKaux9BKBIqkDGEJdbbGdAToh18wRecCiM+rzAxeq3WFpPkSsKpEsGW0
NZXFkwZtCl23W7Dj9rcX3uq5U4ROa6TMBpIEeZ43i6Fqhalm4q2iN3Xcmk/anSPYnY8BZkyi5sRc
wx4xGSLF2QX/de55opEJZ4orraKV4Otrw02Jc79EtmwaY3hT+rG/t1rdvGAa+HWcHQ703gJyBOEa
QN1vaEsFyFHSZTQS9JJ3kMayfh4nv34PoIMcgUYApBaNFAZg3wSBk8YGTSidC4+YH4z5V4APw0UF
KIA2lJnFSKekznw05NoQqnKSEZTXomn7qbeTwfKTjTEboGUBAWWnHgo31IwjdLbdn7/DmbcsAdCG
fwP2ygecvj7rsskMPQk59jpAmj5sRzBS58VuNPx1GFdrzJRfGnQ+cym/rMjf/qeYtJkkX+/UCmio
cAcxXlJHx8K/RHBwaVszkzTISR55BbYVRvCVafqqhoNPIvmmNUGQUWUXFzzjaFB+AXaNgBstMPM6
TK8EIFPVMrRuj+FgF63VbZRSFq50dHfTIiwvqeuee4pArNEmwcHeb63cWSZHasVtbjYKezTv3VYm
rmIVQbb95wNydiFUyg1w0IMVbn5GA2xF61osJAtdcsSUZ7kePSHPiapOxYULcebiA1LiF8LEZA88
9tejoUTAdyDGDqVQ0atJW6D9IsNKHxv6zy/15vpf/4W/v+TFWIV+0Mz++q9t+FKB+PK9+S/+a//+
b19/6V/74i27bqq3t2b7VMz/55dfxOf/Xp89NU9f/mJnDXitrtq3ajy+1W3SfCziv+X8f/7dH/7H
28ennMbi7Z9/veQQfeef5od59tfvHy1f//kXrxH/5+eP//2z3VOKX/s/md+GydP8F96e6uaffwm6
/A8YARREOT6JMrkIQ9C//fqR8g94dRm2AWEU17WAZ4K8eBNgRfMfXJ0XlRMZ1FRo0IaFQ5n094+Q
EVpAPTG5qCPa++v/frPDLxP4653gQfz++39kbXrIw6yp//kXPumLqYTog4xIBnAjZiA5w7M2wyAk
QUwBkPnoOaeZEtCmBQQomc+m7xTlfTSsM4Q5aIDMoSBTNw1Jm03feSxNr0U76okSMi4DLjdOmq4a
FfT25vsA+Z7cOuiKmyf4PQqR00DapcpVhaET8VZVHQjWKKotNDQuI5Jqq25wNXDd9f1AIeEXexQC
FDVTk+uiWiKvT0lXLQyFWQG+Gxru1rmLzsXoPo2Bhj5VrRumtqitQsioLKDv/o450o4BFQ/x2aTF
vyzqq2gbUdhhKyOhSZvNxCSCLpmFjB9UL+FTxUaKUX+nXSVuBK4xiOiUR+HekNA+BC4Xt4cItNby
ztrqFUotVwHk2z/4eTC7hd79lg1XA1XvveX4MNH0lKzB7G6Pp5LFp3xT2fqhffFCe8h3uW9Df71v
3Ehza0D1IOuloLnPeqZciVCDfJ2gxSA7obUpu30isvIG7D/TWng23V8iySayQJD9svJBkPcdFe9H
5qE0q9le7Ezqso/dEEIT4kaqFprPRv/BpK3d1At/UbuxSmSFJZGj6SvBcnlvZkO0cFmNNAENWeNK
Bu1flPdu1723Pa2rRZcQ/bpnxS5UWFWgEaJ3kGWcioqmmBO/9m/M2/IqctQMQuoO+sQhSoVRtaKz
m8iVO7TOukm9Ft4QlD55GlVDV4i3VrYSB9rWLzVtYgoVF2stxe/xuEuFiuQ6+WiFRXI2JlQ5jjct
aJisY9rTFp0ES9MZpU0uDaR4n/DIw2qrBm4jX8mscCN/1UiLINkVokB61TajTe8zCMWc+PiYq4ds
guKCTKB/EW/KagFZhimgYUtzTPt6IFwAgQUJhIPyiEETqLjLJ+iR6BXrU0fLoEWfOiomZxukiaCJ
S8zNpFO1ppgEDd2oOI46dPIWIWayFxVaryDgq2BmLneixcjyQwhF8ftwbwFRT/e8PbW4km4Rsfcd
ra6yN3WDAY+9ui4VCICH17K1rGh0VZ+aiZoDWCEd7VGCYMdVvck3XXRdqU6GicBNgW6vk49+RtxW
phwqg0lQExluzWvdaW5kADWgEGbRzmT+Bsph+iHvSWouvRfJxkhhRFRcClSJ3sreyUBstZPSTVfc
ZOGhttaDgMv0yS6esTZfI8NftkYRITjDhwwRlc3cUNknIwYzBYVFEB7nLKQ99HgvzxV+lGP/hH+/
1wFlIDqDLVkFn/FXdzfWpTVM8OOwacJ1DeIcml4BolrHrrYTbgMIu6PRn3Gt9XAf3SiHqKeXVCJn
udvv74AJU9Bzm4r0Tc7a16LGH/oQQiCbX0RQIW1siT7IRCR/R4eBx5Pf9owwCWVOGVnZvG3JN8t0
BGsa9ryK5RXmvbkuMCY4aTiszReuNXtxAOZrlP17i5+WnAWcWtelU8uXjJaTfuRSEyozofBsS+AI
w2jf5RV/VVDm2wQrHVod4U11YKNfXy1inKbUolJlKuBdgmlRL9/FMKvT1s9X2VK2q+xBBzUg6DbD
ox6TwVGczNG5WqePZvfr1MMMoF2oh8ke3MD2mexy/7UTXqO3yI5PybF0slWz5eLGvGDTryBCjJEX
iEKC82/A/DzsIa47kUKiiAcZ0rcecppFqIO29VHxbwTEcuN92r+mylMwnBqUzjvr2HV3QcJy2S78
RQRQJj/cJ91IJ1YT6a4Gt1tK4CBR0iVx/tbmr0N1L4m3YtATs7udIkyikaaiXrWUJvC658letpxR
xqCyp7oaA0N4S+PG8XVWV6+av4ZwTOBBV1JNVy2wiT6HAGINQ5U/SNGjr+Irpfu632gqvkJ2FMDe
DjVGkLKkC6hHlERjY+UgTZxKuMU+tWV/C6KtoT7FEEvoKzpqxBJWur6OjAUDHmFmrhVtUlRmqmfo
3oDtvqChqhKpK0leHETrelAhMjmAq71ryWj61AssMkG0DkJrrBtQsFJIDFmvchVHCDPsaYCoxRbt
uQAElYliGHyEJKCcUYxhSBTYLiaCPTcHsn/b0OEtDUj1WJog52tXEyzce+uTAJLE08560MGf3pYU
7jCpF6JIexriXTarPoP+ih1U902/Urq1ITnlOsYEYic8dcqmldwxXoSySuD14YfIUK/ikhYZFdXH
V2/YFPnRF9ZqgooD7Zxhr7uwM/1I1JTx2XKwzsR2xNT4zgu2DUgbGwQQU70yi7uWtsUtQN2jVWxj
0UXHZEqtl1haSC3VJNKE+KfJ0W8qyHy0rnCUHzjBZbqADgIonNfBtnPinbAo15UChMBJ3kwK2b1j
+p4/WQoLINRar3p72LSwcAh90MwP1mnBrlTS3iHbdqaOQG3URgdLTmvcFc4HbT4UpwjI/DWWzsl0
kq6DK9RjETwVxPBu0vZZHG4SazVZi0LZGK2L7qWtnBAJ/FnFsrk3XkTbWCvtKpOJZrr9OrdH2m28
R4QgHfMXzYvkBAWpRkc+Vng8Wr30bkaq+CjoMYEYmChDeEmT60ZmgnacMN69wAVT6dTtwF2aFUQI
bDllUXAs+40Mp6agc9uj48jQYy8JNvRjs5ewI5OtWCj+g8oDM5P1Ilkq8SZU8BbT3IHmfXoct+3A
ClS5xW3Vk55G9aKIWf6ABnwK6rr7WrlJQMdBEZIqMA7H6WEsPyZXTCoFR32b3Hg4Qh3DzaUoCDbR
kyJvSsHGeNzA2tTuGtcSmYbTlBGOZesGrcd9IizrcYl3o4O/4RVKqKLEvHgxdjdqx5p78bFMyIRZ
V7wCmJXqJJV7X7RbGWJ967oERbhPwA1te2hwEG25WCvF3hTu9OhuMFzMuKT+Q9cu1NbpDDDBEA14
AyAPsO/RKmBGucSVNmnvgZXmoboNw18TEJACkvnILcwoLm9oQHeTlO+lZ2fCahSXOgL3jMTPmc/j
SA/BYqix6RQ/le/hcTgZIg4fmj6IJjHrBW2D0SndFa8ThkhjGgUPZY6oiunYVk4qcBMjirrVnAKf
uC5SOqItBDXPaKNnzADVFawsHojhGBmNrz1bAsk0hv2h/HQN3K97ad/RTBMy0GKIGoE0nA8p7ILq
wibiJgCMRUOIQru47bO1mh2yXKGJ9xRjyimG7UKdSGdq9lrdD+lD3z0ZxsKsHIC4HWYDRGK1UKkc
U+gsSI5sY1KhvlLhOo0FWspwmkVa72Jb8In+ALUmvPGwJJgL894HhQbiTlRWmCyIS9yZdgcDT6s1
NPtkfClHMcBCsksamvrE8N3oVN5iU82mxp3RcebVRWgQQaGCb3cBIlMi9UR+jOFyKKjUJmasUVET
0ehVOYYJBbXmkHgk8N0+XhXWttUwK63equk1hIG8ad9j7O8KL34EHW6JyiBk5nSmPyWomk9Oo9lR
eExAkSgx2CvMtPnNztO2+rTx1YVpVzGIFPcpJrAF4agoO4UEozONByl2fDQNItTX+8eG+SEaoKU9
Mr14YNCIRnakGjTvGTPDJV6LxmlJDInpBQhSCFTZIx/TJWjqjHzI+tEA8cgoYNIYMbWj9szK9oqD
LvhAZD1qm8I6nFZTtM/A3vKQRMe6PSb1vT5AQ8cFA66CXPMxwiTZY0E9BXdf0THpa7qGM76FmGIx
WZqsfJgnYpqbRmFmvK7hFxMnNTn3vWjHwRJz8/U6zanQ3ZclnK8WOZL2HlX2pC4CzIZUBMSvipMw
BzV/kAtn4k5S7TbYi/CTOeleRx0J7TYXbN2z85GKa4NZCrTcmLkOID2P8Qu7fzKThX4rkSpAMkyU
DZQaQIj8ELwiD66W4kjweMKadMvJ5FcoeS2c4LXfBacShO+7aVlfJdeYJ3uwCmRcJMYM28p7CJhm
y+BBgqQxtNk0u6odM0KAf2zik5AveGK+KF2c2JEEHsOAqWKdonhv1NdmsSkTNzOPlY+8aKcKh6nc
mvlhqBbAtXAmhFd4nfbOgGuwXvwERiNr7BGaOH24rawl3IiWpCjk7mTpVOust416gbJCra0RPSg9
NyEosRuj41l3aPpOrwcP8sQOaPJN69pq3TZd1VRam+jawBGpmIW7ADPYmfA84yNY+8XiFawUEjOK
RY3ilY9rxwAPwBJBraDxWdgQAAkNhrixucgVgnXDonqZyg9+iOQ8RjXWTbvlGLloXIRTM/EcY7uR
KUIvNV7wfibeOVn2sAoM7Mk9Aj8I8vaubiGssMsMnQPLsH8CBAwiykgH/EF0dMQanAngqC0UR0CR
EHCB4gxLtCmlbmEDDfSc3smX0xHMo+FGxEtG4IsQAJlWcKszb9k6OktuVSAHe/NhylBvrBbDGsJT
vIBv4n32DpcQK3a9IzvCY3pqmReA5EB1wqXhaiatlzJR10giaeJWToYqpcCUJXTOfNI8xScf3u5o
LpN1/1IteBPxcFs94draocysioge1HGQ5h0Vvhy+HgKDiqIuiMBxoTvyGkZykR17OIhVf48mPgxG
CVvgNDjndmULbs1EpwYPAf9Br9ARQ99Q2pFJfcKJoMYKc5YuuGGWxTsXYs3e5eVo3gBqweyReEjh
GhHRUjzJlhZ34GetF9ZIww1Iuif5ZHh3SUiRvUYKUpWDKh6qGveWqMpN3CA4ZCj7o79OV2gO5RF4
WzSGxxQICmQBnAjsx7xDnpqZA8RovPFXAvTmhphU3QSXBOuGqlQd2GIesUxyBXEb6BosREz8nBoT
uJWcTlrFCtWuavk9AxkdMy1SvwzP0xUoSNEQKiP07OJVZ+0MJXbk61LZxQhCB/MqKlaD5fSjq/a2
GFLoFCiaPSYrBPA4PHnjiG8B69CpwbgyUbkcpmWeQNo9YpBjDpeCQSxb1hcmiWH47vo34Ec11KeW
obEcbDRVpCnYV6lK9PJqgiMEHgP5OXyNegPQAPGwj8muCUKaNdNWw6LjEhESOKLgsvVF368VP6BE
gMcRxsWQv5n5ti9OU39Te9uo2SnaGuBLgan9jZ80aOC4bpp1Mr0E8nPznL+BaMNFr2ZoPMvAp2RA
ZeHRaJ8sBP1+A1a7sSW+OJCovYFM45jtW3ALY77SEN0gujOQIQgjurCJoK08BASKsDF7HPQJPMuu
uoHysCC6uZot9fhRNpYd0JYRANFi6lMCt4Ch3dRuvdUQrapx38B5i2NGNYMZW4geDayBzlN7QDvy
CqqCpN60e7gIhkyGmDCXw7O1w2AYPp8O2cEfrj1sAmdbkVbVrTp+3DSlcNQNMhMdUWJ3NK8nWndU
wPiVSEIM7iI9Fw+40nijj2mHZkRWby07Ai6ytmh+r4NINYZ3eJxotguX9QeCQFoIuKgIqJFgR1AQ
ICZk2aMV0LcbAFNO58YscQcfr8xGcApdS/0gLvONsTMPfU+0NWf+UBlI56B4aUs7zcXXGTQnyd0u
WWm0F5kcgOiPgYx7a6Vsgj1ENqQRzgScF8SU3luWHCUgbiPVRBuXgfXX4RJROxqBO7tU8a1kj02w
6ge1XKjAfSIIvhib7DG/g2rhmC/K6Xnyl2N8JQvralhFGgZjixBqXvBiUL3CJ6bIjpdovolJGx09
DzNQHFck2OI7jAKBdunEepkmOoJmWw6egoVeuUNnhwgtjCsp3vno/lFPMZo7faunCrLpGP3kvYU8
8TkWDx4klCWamczKeQUJ+OhVojyMw12r2uJLdwuLVAH7yu0GahOIIRRM/axjE/ZNXxeY4q2cCQCY
uWwNtzNY924aoEk7ltJGbdzGYiOSmfgaXRh4/nBW4HoIVJgPBHk5TFxtIpBYa3B6KMECh4WtxCV0
+rvIIgImVt0BrldaA8aewEBP5eytlm786q4J3oP6KRA6/C9ktydPP8bam9Y8V0DHteguqBwLTi6g
eu8iGEzfwAs5OOGA84puSUECokDhtDiNf/igKqzxaN6yQlkKiZ2VLkBOq3EG6Ldb6Lnqr3t9UfpP
UtXAK63DZtUC6kueGo0k4iJ2kQKtRqe5VRBTg/AEB3spwHqtvJfeWKj6s3Qs7nongQcndU/KboGZ
oq4igKOzyhFugTBbraN4NI3WANaDDpkDBqaFJQqzTbydcqa3C8OzTcwrQ4qSepYbAX8XbLNxKxni
qddGeFUUdqyytmGh9Vbnp9Hce8prUSUU1q6P4QfiDTSk0ZgKAHZyW8bVswHO7lqFteaCw7flHRx8
Xtmx/5yKQG8ncVX58jrGNVYDk1i5PRU2nDd358ZR30sgw5Zb8muCBiyRvh088VklXGf03GqrZARt
PiKs4U5Ao4/AeZBBKodZMawMmFZEKEcg5JYNIfJjDGO2ePuNW+B+G2R0wlelgqmAcGrgWJSzMoT4
IzPwR6DySLI0wkWckInALU7AwxMg4zLh0O97NT7C9aV0uqmVTdy6+YlW9UbGILq00gW3ajACXpJ0
oAisAtq7uYtXAMspWiuUYOB7rIwle9yThOIe82fVIC6ESeWASL/G4zdxNjoTtAr6AmiJbT5HHr4Y
Oqf5iGJ0UyMVOSmQd6pcaMGAQ+UJ9YWODfDH5UFe+Mw6Wcx8hkejwhusFuHPX8bPhHYzZLcmGmxF
5Fse0TPQmYoOJIiOAOcViylub93woeLEtMELmABbNKHhljxJtndX2FzJTbsRAyY9JoBQJkeJF36x
D/21AKwZmwPJmVWgMTmXkNJT/wBUWz51q/F+sptjYAuH2ncVODRklcDOAfdAIIs0V6JEPVvhCgh4
f/2Lmrg/I9MfLVI/4Yqzurag+L2pNDmmfplIp4286ja8DpHj/SADXSRglrBskDzUiMmcaaU7MDwA
6uu79FLrpfa1WPsLVgU1lIyaHJ/Wn7deToreTl0GiBPw5UiR0uGSAF8I6FDaXAnQWOMYHtE1CaZ/
KpVulx1w1CWc/OzRA3vhuOA5ZH8LhHTtOy2t4Vz2wDYAiLa2uZPxj5WLkYxN60Q7ED7b8Nr4bE5J
fgHv/+gD+vZU/2xFm/EHBVM5FWqLrWQIUVfyVbHsgjUqT3wOH2HiclpPIDHKGOe88va8FuA5gRNT
RF82cnmMIPIjyxtdceDocNCWPsQCNUQEHv6Vlz3kPaAKbL6hzQ3OOO6C/twvjE2F19MiA7soeHyu
hvHp7Wiz2kKRCA06Vj8AaI4sdwsFjYOXaxhn6wdgYsSMHiaDxW+6hYUU1i0UnXgNA5EmtsjAyY9w
CtIvNuxAux+RfF64BOdO3uc1eS/Gpw4SVQzKTuTgOpd0QMevBSFeFeNESGW7Q4B8BvwRtyjDwRJy
qYXQMTnOusqQ5uv4PpfEnrWvvR+/bgIfMkCbFJdH0XkB4tP3MbsCXSXhCLB/W74DD6wUqjiprSCD
ukMcj1MfxIvgNoN5mphyZy5VCZY1Q/gMm11RFejoO7IO/xQ9CdtyyQsS2X2T7q3rBsYUrmNZQ9QE
EwSu8RJtuPqkDqCExJw1BpDDScVQJkgbkDHcoZZ26XagkH+mZoPKEBoAILvJp4y/7g+90Xmfm5PK
atVpEWEg93gZHroXGbZO+RgDHomw5wWGwPZulbXHSlatUcdYKuuBANWKSPecopNpHY/MehYTO5GO
XoTY3Rb+m7rzWm5by9LwE6ELOdySAEEwBwXbNyhbPkbOGU8/H6hT3bbcc1xzOTcsUS5ZFIC991r/
+kO2UkFsDjIEtpVxAxcYPskKqhBdrFdRbTN4RzpP0Z3v8680amLHkBp54Ta5GtvqmNGlctJrN58x
8LP0bXDH7bwdD8nOctS7Jm/nU3bMrhg1CzQTJql1jm9z/NMLX+IT9ZV2pZSdsvXgUWxzKMTLqMWO
HXoaT9wWh9lhUOxl30Sq5ROcFJpzj5JroH6u3T7Y5eUm2LABdtO6tGUS6t2RiYGj7Pj3dc9vuwsu
CPBJcP0zJ+eApXjBliCugnA1ySsQYId7eDLs8DnCPtqyh6v2OcP98Sgcw+3yOaAZ5NlZhABQvkVL
nE1wV0n2/vzPa0pZ9oOPW+BP9/ijtsqP0qRvI+7x4oYkrnVHvSoeM2HkvqRP/OCwsRuwtcER2M+5
a/Ln8GWEzxAAJoSMYzirD+nzH5+9/7rU0RTouGtAtf4o4pmqPmjaTFZBfVLZZkzgmsvD9aLaS30z
HkPnj7vLQ67w26X46Xd+2F4MXxrmuJNUG4Fu8gK7Emgz9OrDsDMuxTYwCSMgHYCZ04/Wq9+WNiMo
HUHC5GE11esxXQ/Tyr8VjqY6A6wGw17woQWwW0ad6YVRvgMS6z8Nl+kySHb5AsWJYW9ynY79U/yW
fAFpo2M07+3LkjTiZB3UDf8MngAet9CmqaO1FSlwB/XC4kH9flUvwW5UPKWwx718sZjiXJpTuanW
yV80cSDvLqOZdbcJniZAK8nNb3m7UlhAgzs4s11dxz3MjNhetGAL4byjCteO0+dm49/1g/559oz9
gmFKWDx3XxdCRrMR41W6LwfKLnMTXKwRO0q339H1gzTpMpbFyreeA69dBdf2lXp9Pk2bBYTyNNCe
pRoEsTlyKtr9dlFFExXV3kpXOADv6k5k98fcLe3uR/KS2AsZAoB4maVgdzteur0aPZ64YpO60sX3
HWFTPtJK5s8iQaE7oEtbZ+c9LZGlxFISubnKBrvQMIBxKas3AL/dAWesjcbkcaV/mg5g6N9a8O7L
Qoiwdou7cghkfg5oj3O3cLIX5UyyJsAWgN+xeAle/GP61DnKyroAGOwtLzyorroLfmjsX442sBsX
7OTR2bChHZ3yA6uXtN2lhAXKPv5xzP3fJusmllWqioclR/+H0nBOJrGqQpNdmipM5SELYOJQOQfM
8iOb3vtP6jNF/W8H38+/8sNKEWUrq9qBX9nXn3JsQNMdMJTh71J1bfXsE+PW/A7sMpWbSXEtsjvz
v+rkWZ6O+SThfinZ0S6W18Ps+OIT15czM/rqj7CnyiejIvyGnuu53SuhjQOpL67rYj0UttyuGI57
s+IkxNFKK2TY7WehI7GjfRq/yy/Kp4mWJDqC7eBOng6rdEeDHKyItKVj2YR3a52+pOd6yxCIddgB
+M4rMd+LA9OMxbVvmQp0ThStQZkhWYEwO9PX6JsSrxSdQYFw0L+0YMkrYN2wddUv5nG53osFLP+7
chBfihszwJHi45O04cRLpVWGughUak/gFV4VdbxVpgXhqyOvnWgdOMKmaQPpRVRWooSeNSpXAewp
+UQEY+nTvbWsMwHqj9NpTnGpTyE7AgBevSq/5ffpeSi41u1K2qnm1prPyTFlC4lf6Ut63eb/bVk9
ND+zK1jrwQDyOInqq6C5tHfalvvlESwgr/InCG2foTZF87o4LRs9kVVudMhf8f5nBUdw70SGM45c
O2kJCrZtYQvPttp58LVyqFkHtpXuTYNp+yMynO6teqP+L0AV2adyYW8s/nNw+FDxAa5mKx3OkAWa
yhDDYycsPk1EYiwYm46ix6anFWWQmzZZpV+gT8EpANfVfsir7Bx+6cfVSbfcKjnQES9MGfF7cxRO
2SdmL0zOB5sJRAl4gq0Zfd9rDmcwXMtvRLlktvaVoYlOqZ58C07qLqQLX1z/wr/aBCTLlSpGQWtG
N6vwielezydi0O8t1YFgZwd5067T67ANXseX3tXikyjaIgf7Wdzwxda8SczaqvFQDFzsfDvGdrGF
sHWpTgE9WmCXgF3mJmaXf7a+LwWFcgbKaOJzH2zVcjebTmZtxsQB1TDXarcyz4B1Dt4Nf2h7lF8V
Be91K9oYfYluJGP3o06sIBPZGFJBtSum4wINzN78MX9SNupzRJk0etnO9LDb3gYOf8imFtHvrUZM
O+n1N4MdU55YfDDja3Gne4fZQJWFSZT9IBH8oTz5fafRsemBYoqxhYjh5bL5/VRiY5phZXLMozO+
ma6/szb+bmnHSgeqnoOqB22he2OiS9BlB8BRvC3YwAACy+TimNnD1gRPs5hO13boGl4dv5OKf+EU
/0xQlf70AZdC5qcP2PvxGMcVnDG8kqeVArPT3zWub9esEB5nLpvigB19+2OF9Du7SUdggoeJxoVR
SbH+9RfjYySr8OdV27gHtyU6gyS2nfpJeSi5//TIyL/y6pdH5pff9tH8JzPxFsgyflu/aT1xp980
T6NFwXa3weuMa8y5IzjWV4ulvhm/jhz0GuxazmDqqKXP/dMnWsjHHwrX5RMtpGCeDJEvf/37o8SY
ksCA3TXfrbv2JlR2fGF0Ofxg7gyDtt8MUDfe+g2m3ZRhHvW6M3r1RncZ9YNTED92p8i4tWT2PlW3
hcsSfCm3MGVfug11h7VjnAC9dD7JsDtgLArX4JBNr4IDJRZ+ETJeZ8HpfNp8+JmgvQvV8eFm6zvz
Xbvz4O1Ak8RlMnb3139KYH008r9Wq5AHH6HA8pJ6/PHYT8J8HhScx+wIwjJ8YFV0hC2zdC/fENSg
vRZu5BgnbasdqtPycFR2+zLupB+WM7j5OdywMSqu5pjngX/qHevIbG7H4M6jO5poNs2TBv1zfRwv
JMO9DtvK+MPSecjRfvsLMAfAqpQMrN/clXJjnElX8N8hhMoxvkc/WjhBymV8828hKQCz127gc7vj
YWE5t+dxX7l00I9Z1atOGbcI0aN1ccieBzD6vXaTWHmQjqnkXpPju1RduTKmS0qQSUozZZUj4oxs
9WaAPmKG+hcA8C24Z3+wFFfk33tnVMkyqhAc1EEHPqqodLXTsWmvGEjvOtxPhpwQCdPtCvSP87YG
N6SOACahCO9upbmNDyW2PZQL5cYnw9EAeIJisWm+1E/dtt9kdKlPzbMGY2ipOolhPXVfK+YBHoib
o34JNhCOduaxt0WnAddcKZ8EWobwIhPS2HbrpY2z9oOxT8FGn6DuHJVPIAkBUL/vVi4hC/faZuiF
U3jmJLdlNWe3wFYYnsvXpffTqZZirxPPCxvRSXahDB9mbboqGN8M5W3dr3UPwjhEIe6gXVaO6WXY
EUmb/NJffNErbe5tBp8QNlcMacsOP6s/zCPzjdkOFxx5nb0kN+oC57GVMHZawKt5u9zPpTcpt8Z1
duZnSp/gUp4Yrwa7wDUWFnf56t+ldSRuBNcA3v5iuG2AwJ7wiMzN65VMuOB4RXrtmPIqcSky3pYO
smIfKNmjZxZydZ+BYRxooevuoByxvm8JbB5s6SVi5K2sLTdYp8zZl3OxWcefKjdk0UApWJW3xfZ/
tNZKs9HW5Ze8w/QhdiUIjd+M52lDCHLtKl8nSCNrw5PhZgvENan7JexBh21k+4669W+jO+KRDjfL
q57UfdGCK062uYEzyHAz3C5E0Omb6cALi9fqgVjY6Hncdc/hRjn5d6qElEJrZX5iVzJDZxmXm5v0
S85WxwwBvqujdXa7p0Szo0tGMvU6j9bS0Sg3LI361B8FW4XgCdEoXrf2tDUeoN70uuDo/0Yo/086
nP93ChuDA/F/l9icirr7K/hVYrP8xLvGRpH+hS8PdRbk8cWPSKdGeJfYqP8CPly0nUhssKKl7vq3
wsaQ/iXxAyi9KHtUWMz80N8KG8341xJijv0j3qYy/krm/0ViA+/8l5MUs/6FqEzC8yK9XOLRP5yk
Rqco+CBA6sqs/os+p7Viyy7as5VSNv25ztX6OtZ1fJ4xHDWSFiaBgdbADKPmEFZm7o36fBbrXHnG
xQp6U1V1e6nX5fe3czrCECinbFcOU31tqiShNxpTe1a1C+6c48XS85OKbFhZ+ToBBaFubuai+CQn
jbqbgf66KJIOodS3K7Vu54vZBMy286rzHj9tipEFUJbGL0rHtF3N1VXiU4mqUdTsCSSJPWBaFQlO
/aQTb01v1YjbtscCAi5DmDqiFDdX05d2hNJPtHYKU1CA5rvYGWvZKmMmYUp4j8yMCXayGD2oPu1B
PGdvtdC5PhDwa6p8Lec6O5q1FB8KERMpPf4WTSHjy1hiyZoEomhyVpw6a76NdaCAy6iHodRwG85g
IUjzpvTn4Ph4EXBmxqKLjzchW9G758Ey0aOanBdpDn9DVwvjiIQa2oGmqXu0IpM1lp/VkGlLi71c
HYSBE4Tldszjfi0v90E1RsMzJagQrTWe62KoT5ZvdXuxmH/kMzInySiAbpf7HHfs3n0NflnW4T3A
VsFMI2Nd9l1+zKVidtPuxoFnbOcyHmB5CTOFP40VPgrChbQ/cRMPlXzoRkP2uoCws0Jogz+0LwQm
/vbAGjyvi7obMYGB8PLX0k+cRWvsp1CzS6z2j10VFoiDoM7FmV68pqa1C1UZfw+1/Px+o0M9Je9Q
nsejFpl4UySqtH+8zE0oI+6RoeWL0wQDqH5hch0f0iwCb9dz9XmEhNn+NUY5YrK+yauVLAfNJkYf
fPRNX6e3TNVuPWOFsbd6Wql+TMdVSwabv5f81HSbqm7O/VuZNtKhF3TFM8L6KoWzdWnkoUJjFuQr
qe4r7/G2SNvRC8IGJlDAuL3Iat+bIaD4MEBia/d4QHwsUVkpWfXZyGYBiQ2Cns4y623p1xTkPemS
CXLmM/6UYC3KPNiW1WjQHAfTkZZVGsG0MssCk4CShworfGhky70vrFbeah1chkwuQuqJUgFy5BNd
piZkcq6Kh2Z5EeaKXrZPRXeU4B0lY/CC4N9wk6SE4BLV4UuhS6egtwhNbtYJDxcEZtPc9QXJqsIc
SKuyy9W1SrKsHUw67MdYA9eAfaF0ypbM8+Qpl61zkDSQt9VpvDSP1Vq2ebCX6sl/8qHXV1l8Y73R
/5eRE/pSderqwtoqSO36adQ8XxXvP+3o/0UchEX0x8fuYa+2KOOJxRFVZemRfmr18sLMBaPIcdhN
1LfHtqibtL36HGLsX4radpA0KqWpiy+xlJzl5WJPUg0ztM3ACYoW3vZjM1OMytzyWw7tcj0f30qi
QnUzi8mZlovK82zBM5XEp8c+qqXrNodYscmNSruC1re31uwjtzAmuVsvkXlrKzLqq5JGEGkt7VVC
gHZUyBt1qzjb52mF7kttynWJ191Nb+mZstEMD0UNOpZN8Xw0An3VZgKXOgfrmcxqYt4jcuOF+db4
lrUWJ+vaNzLk86zWGMcva8soZZ2bTsUnWoHy3CZhdMxTKOEjeI2gImIMfMY9s36KNYW5h5m+YTF/
n8eSJPjHRy+0munhpDqpps6S/djIxgaHpGD8EcSh9TKP8KHebz9+Rozx+q7eTYMW7gQBEABKVx+b
2aXRM6pXCzSe0+nl790zbdRtXfT+vlxejLilmtZKGaRFRhoaxWdJisRr0OUXOUuU1zotTwYbperN
WhR4jyU0pSl5sPF8i8ZovCl1uDXaMDw+Xqps2L4vzeX/evwXQiTA1dTrapvU+ak3y+9L/pfjK7OB
qwoeIm48jpIrop92g94Qj2JOj9nq0lOSGKljmvVsm5qQQ24woIVoIiy5xLCzQeI4XjbyLhSg0Eoo
WZOZQ09LR+jmVrCv5IHCue4J6/Tl8CxMfbGXopdqrLU7+4/iDKrBHhJOMzOM3BIP/jSLh9Qkqkoy
5N1jN0s7ml65yzSnraviqKsVwpx5gt6HBXhkk6bi4hyvf5fm4ZsInQoHw+5TKEMM0cRJvpSxRRJ7
5CNgtCa2lUQLnrIhGuCfCHPP5mtWKyWUm7MBxzIx51MdachwB3XazkmeX1S9t8i2ql600jinqhUc
8zoevUgYru/raFAhpmNdecBUjtnZaBgbZa6R4kYDbNRSoXd9bBOPhygY4whir09NIVbD9zRXzM0k
0BbXRq+8KkGMeyihLSlHYlSWHawlnfNTEAhsUaUKbRG99VaJc0SWrDaHnx+ONLHQfxJDWyuYQbWT
locw/uvXvsSnT1pWgDJJL3gvQ2HQWuVZ410iIeXwR82voda0dADDLO0fLyJ+MnvsTAv3n3cpddmE
/tNUU8xJooEbuQkvg4gYDB5+3aRUuZvCWsVqUycBxO6UotgYkwiRfHmAhDz6++3johoy22ZKniEC
8oMwDsYmHauvPvKoZvX43sjVQRjVKtEhnJPo0GTZtOsavNisEg5rH3TVvq1nBsBCSoO3vNVnqPQp
djh2oH+r8jQ6Sj4iiMJwRCOYvnTjvM+SWjlPVbgrx7q9mX36jI9+e8Duy7DrBvBUrlMx3/i4Wa0E
g3TsqfShf5hh6opGXZz8uZOcf75sxjIk+fmyWaggRdmUgJKMBVb6cNmCojGtfoYQmqVSseWvdvtm
7p8lQphuGhnxfZQntiIjpX0UjHE9D16Pg8ZKBEaxxOwpNAf/Kuj+yqAdHgSJcrmVrKMPQ6KXknaX
1cisHl89XtTal9y+ixn35Y3kBf6cHR8vpW79/VWky4UtJrP0FDAyT0MvTo3yoEEC8jhckSuNWXWR
sq7ziGRXt0PPbo6RlLklKhVZCJjeeyHQiuFRaOHcyiVCilaG9xeo4cujIjWWslRgjE1lGvRNubN6
M6ZXHYNd1rDBGbPv4on2dQmuLlyzriv3fZn1o8Rsbp5jRwtgDYInA4JrHU13E0NEkgth3ZkQtAoT
m4qim65KRl0W+QAx/3zn5I/FIDYEhHhQEHImm5iffRh/iXKgTEKnEbtZhZy+S1dSN3XOIb2MViyT
4nQIjM00GpMXNUl/9zOw2UpEQqdNPFKZPnui1HN6j3mDBSfUhWTySUeBiGBmSXbtGgalvd+fLYnJ
RFYo8h98CKXfLMAsLIpYruR6LlHP0oNo8lNlUamlJSYdHLlonIb9PKj1YYHo902bQnosX3qBnbdV
lZ0hxJn9vsPGgwjZL4AkqS83US/1aK1UFgnGynCt9RLZWGwdjV6lKNSQfk4FEhKTDQxVUrnSO/9W
Uqxu3zdpvYldv5HLgy4VlB6pOpIJEiYbM+8biNp6sDKbSEQbKaHImHVf3MoTV1tMtcmNewuJ8vIy
0AY5fiCvtTZumDvS7yk1k6csrUw3VeYnfTSysxKK8jP+u0+RkdBGKjWmceIwuJWCfVy91MuPw1ek
enBy+qqNkaixZ+hdYkM5Eg+JNcDoVyLukeo/vZ/BQtI/UUUXq1IOku3QGs1Z7VMorNqUhnY+wHFO
lk84tjzdXc9UMlreqmOgHd5rEWKhvudL/TXXYXB8HLfp8jaRlLMh5LoXpnrzXMtwHalwPjVSQPpq
i+7j0ZoVJmKyXGSWpvXmtCMW5GIGquhhegG9RdeaW6/A2B4JU/gsGd3shXnXklYnlZdSSgumitox
nPOXYrlmnV8oG80Qys/j49yW9F7xerXYWb5KF9z4uehKfvgtMtLXbp7aXSCG+SVWXv95ZakfcQHO
EpThJp4gxMwS7vRhTwxbf+pSFUZqWyDYjYp6POazDqtpzMPxaAkNLNYgeAu1uFtPs1rtWlPQPJMk
DzfvQcHqorT71JR2uIh1YOGcvgknkmE8a2ZYHSksSS8maPh5pKndJ4lpfG45RgpMBY+R2U1U1upm
CIrpixH2rTNOsUJ4NgSaNuMWCSXCAi3RDS8p1Ry5EzLdOjfRfeZ5sQY517Y5U65Ll9bfRwX1izys
hLjyn8Soaw/yBI318TZKY/kPh7D+8RBmLZM6g6fKEjImax8HbEqeaZkyzr1dKUEW2njpMLZtZhGe
iNrfHi/CKKE1Czp5+3jbxc18yeWXAanPAj9IahDdyyFJHMVvj10y5qu8IWewEcPT42WwatWlSM9s
VRGqQzGKItuVAbqP29rx/UVjGN/Pc26PNJLX97VQ9v7sPRpJY9FN1UnVbaSmtZxGVoclCp1HPlKQ
NFXgw6k41V8SpBEFKv28UJtTPeYl/cXJEOfsRZ8v2ZQPly5f/j4RrfdcDepZkLpin5dWfRgp8Pay
Xhq2UMt4REcjxTr97Uqf63JbUcKcI03YhHWsHqakaQ5tkcCi7Jqt1BbeHx7n3454CbN/jSeawwI3
zwWF+7l94xghQLUXwXvrTrSNvDV2jxft31893qr5QLfVFpm/8Uf14vf+4D6QJg6aeRVh9LkBfqAL
FdMnNl1EjwXqnLnRCy+MhXQfUDQR1JCfG6kc9g9M5h2YmY/RAIfhvT0JWcS3PkvTNUGspvP+zUJW
ym1f0TmPjWps6qmzNcTw0egb6N8l9TnnWFasV3nZQcOU7nuujFfFTzP7D9fqY6trKTy8BggLjBId
S6YPkKDZS6OV5pW+Hob2LetG/66qjeX5eC2upqgS7kGrtPcMUd4g6si2enlc5ZEPI4//badOPpMB
E8ZbXTTN1ail+qqHWe3g4e/VRZbd6iLCM1krdFuL0Bn6ZlVv/aWHVUuEjI9tMk1F0wZWXJWS1rxK
je5OShHezQoXAKseMRQYxxStZG7utBKdTlFAUTRTdd6ZcaB7S1tZ9qDlGOhf9ZGjwRJywBUtRvRQ
cYSsstifHaNVvid1pFz++QL+OhVeYjtUqkkVjzlskJiyf0Co5EoIhUw3dGYjOOHOPsqYKafhwQRD
W2fW2z//tt8Q3Mevo3yQVcBcoOQPs2Bqbjkv5NBYv/caXVq8RVOJkjRRtY2vqOhvpzOGYfqTYUXX
OdFRTMd16gLUCJvGNiuf9rCJ/H3cx+UhKbK/TEuNt4/t1GhMFFrN9P5ODjqP3RvRcqiMlzmLpgso
QuOkldGt//mv+v38oSLi+ZNI6cHl9wGO/7xgoznkUBmy1laSWTgGpPNdqyB4xtNx+oRjlMBoN4zD
2S1LKXnlDNt2pdJf9Ty9vZc/crZXeyhfbTffS4FgTrLTU6gk9ecHfvpAUq2+NPeWwt7kW/U1jdQn
jpBuGyS52wtdfWjiljSSim1YrGmUHrDFIMCsSdtUu8vUvsdKSO7FglMBS/VFG7+2XcBzVc6vVu0f
qzS8P8DU0ScVrC+xP9sOZSZtBBV+3z9fMUle9rCf2xhNogDmYmkEH1AL68uR/lMhKYSFQcnWhQ5i
6WnHwm1v6WixM+nypevKvyo1z0B0SoLsFQ1uUtXPAPFZvW8kMfFMo6/3YhAZrlnqx0iRkX9oTY+7
RBGZp3l52YtSZLx/qWaz6LwfcFqsvYxh5Ls4rI5OtTTZYT5uyQT/LGbBcGrHoIKthza9qOTpSyZf
54mJWxLTa1Xx3D/Jg6K6SlZC/ItlwVW0BlB1wQX0roKWO8PUtToYQvk8Vhh/AWMVfqJ4s6GVq0ov
3opaUT21NqXzyJ2z/BJr4AVE8IUy3UZjrnpaXGrXSGPkr4elPSaVqe8mhSNriMxVrWvI1zllr2gU
zUZjIbTpbV5GA408Zzi4FDvDrKR1wAN5igfGAilnFiLBzt9YMwYpViGlz4/vlVN4DKtSwCdPQRe3
APuRCFdKQg72Dn82AcrCxx6nmKehR7iJSS1BSstx+HjBXAanXDG+BXoib4bU6HaxWKcwimBVpjGc
xqIr6aUn/nr8rGlCuzC6B802X65u2OuuNsho9yz60yTW8l2QWtSYc3WGTjN+wjtqjKzycyFH+YuQ
t8HNT57r3mmEZu83Rnp+AEdNiZzwn5/PDxP/ZVvESFDBXNQydEIq1A/bomG1lZYARJNb68U8bTtL
+p7XYSqsq7431pXYQCtequWxJoJuzKjrxkj4e1yjIs72+yi4KPr4l9rH06WXtRLmW2OxOmNpPfnd
PZPy/CBqeXFuh8mzkoHJNJH1blAK6j1L2vPQpb4XLrWs3GPIphdgM0M3K27dlcHfvUA5ie949wP0
ltsEGhSe9BQF8edBGrVlMFIcMOJ97eMMPKhGb9XXI3OZ5aWpC9Od8vE7058aly5EXl3VMpDIW3jd
mIDjj5PPpxSpH7Zliqu3SrGeIzgoJrwvaTapGNNO7o6J4SsnLVD9jb6g8v98Lx6MnZ+3Ckj9ZJIw
RsFdDyzg470IemXWja7GwyQGZwi1TtuOOutMDzI3lQv/0kNrAWxGtp8IMJp6JPSqnzZnS4Vf1Vrt
lWaos+O2F78lnY/IOdOKo1ilGEr5RXP04SedkiY7gcnvKLKVgz71XKze0k9CvonkoTmbVnswx870
qtGf/7AZMkf9bTMkdnfxDcQ8UNXVj/IFM9THnBLYsOOICC9FUIwjpQtOMJjCr5FcV8eg3nTmwGhH
17CxyROycpPGP+m1aTdR1B9KWfYBcrsUEBY5alWbYIV+0aK7awbTFsZW8/oSBRrwUL2SLf+v9347
FnKREh5FNxnV0j0o2FLLienGLBZnUcZ9MFOzQ6Ln8mUIR1sgZGxV1caXkXmoV0RteZ7CoFrlUoP9
kJ9k8BA7OtrW0HaBUkJeWsA8KQj3ojD7lweWt7yjRLMu8uyNmN1fNKFs9hSot//051JpfI/zHs83
g8T7lTSJnx9wqRJSw+OyfxwL9o5uGVONwN72489/XJHHS2j25yxivGh2eEHEQFNfOh3+b1/uJb3q
UFRzhbFPM44CiMFuqM39oFSfKia52KGmmM1lqba1IPbf5+RLUoQXLrZ4e7xkuH+ufVaT2xcVUwOg
fbGro3NqTVdih+X9aHYMV6amgswXm5pbpjyiTa5+68oy3vQxKumiUCCVZuK0I96ZKZFW3C0zLe+K
2uer2kqD/eN7UpNGO3D8efX4144ObRXlGB8IRfySd1VNTBBo9k4sYwGHoZSWO6okay1IwucgoCB9
NOli0rZ/t3dSKHWbLisZ/Jm1Iyd1dX4/u+Zyx8N1enQPfRV1Z6WwTqLFeWfkDTBO3nhYoyvrYK6E
y6OEeJ8UiTET9crIIntQtOjS9UoOu7c4D6VMyF4/Xyl/m3M4JP05t6zxEmX64JQT0nDTEBI7DJXw
YkXh3y8Jw+2qmqODNmU4XMQJLmFj1lyrguGxooD6L4Mq/LjoNjSz2D4ertkMv9aCcBzizLoBeULZ
aXGKxED0uek0eRNYeBGWndLthRFlRKWLwaYpmMUI0ssDIW0pRPBeYSbDrqnvdS79vv/3V4/vtUZP
7xdJr+//2Ci7sVZzW5R9fRUs28MUt50nTCP3Z5bUW6q9DVWYP4l+ne6KPn5LQ8vfzvgEknfhn0r9
m+kL8F1whj2HetEo9tDE/U4LwJDmZohtjJCzDWPHlnvZQWTMpMIOhiiBap0Ubq3q4X1SXsu8Xw3V
SzH3xvFx62IzuMdxuHg8AMOJazFVsfnyte9G2RqeqKDoWwARAGpzo/VZt2MjRCv9GMdaafi1LAPk
yHKS0yjXlIbi8Fc3y2AUTOm7CA/vJhUdMyyVa5QWl7iLJnLGKkhfpjHbddf3pzpPhpMfTDtLH9Qd
JyTfWr6vqqm2AUmK960+aNt2zpmijaiVtEa+tOOYeUYg1HapYbbOjCl7Gqpy8sRai9eFMOTee9vZ
lCEEQq2pr1PfIXuQMgIPG017Kq3UTn3Ggl1bWxhfBc01lC3c0Iz+2i/1smL0GTMnK9rECUqphDAO
qOxCc3t8lZuhvJNzljIO+cwKW72Fm2fGU7OaZ0F26xqiwSxi+8uOaGAGlaXBsxkI17J4U5YZfWB1
f7/IZCTsuhYfo6Ume3xWJvSSPA3LHkDualhhcmI0m0RPzqNaZt+XLwoK722YDQxfY2xtoTj4KFWL
FpJ+27V7UUP4PwPb5yq4vpTjIoLczb/WVi5c27LH/xNTFBJwDn40zHszrapNIPQYViZjiUcUvU9n
1fIhWaqZ2RAPgYCWNdLpnMxYuwnLkG02llgMs6lWqpjNu8EadG/5aD5m55iO1OH5Py+hRgehC2W9
eXyvx46JRJGDMirNVtcprJnKT5/SAH8kbkV8rqVKv8v66PWVgXO3PvrrTu8A6T4PCjBHn0bJbgq0
amfVleTKCW7nGkrs6DOjVFiT1dy9vH+l45M2JdmTquHp8T+Unddu3MgWrp+IAFOxyNvOWdmWfUPY
Hps5Zz79+Vg9BzOjfWDjYAOEujXbktjFqrX+9YepilvUiW1zbHNcEhUWqy6dpNUyof9hXn5HkKjx
GpwUF34CulO4DQtZQMypxSTcch6F4C4tPbsXzjX2nRN8xT7Hj212QRE8PpXUkcmjdLBFMcPMRpeX
nuw5CnaDmZoPCRsuBIk4XOlO+RQPvf1ssLwmg77WhLye1Yhu/dnnkPP8s/qqmFCL3IfJwzBwaoPc
3rIIVgH707lxMQpupJhuQAVg+qMNAtvTvMUa1l5Chhs7MjjH/WY02ElrnObKHJu5yZNvldUFl45p
4DoYHErlrvR2RV2Xx7qZAgRjAofSsaISWFY/CPxLS6GXXHUtsE4tJi/tXNtPo8U/5waoP6K4hqxd
DK+q3jdz5sz3++h1RJ3G4YRUq+xtJGCuAUJcpHtvcMPDpJdPgT3XF1GJq/SDV3tZvuqSsWanoOkv
5vJW30OGMq0A3rs3bMN4GJ7vQLXoRv4ZM5ZXczmohwp6zhyBpkhnfJCVDYbitVQYmWHc8q74Tr8z
4Oeh4x1yxw+T1MF7ShFEaoI3Nj5UBH+X2bp3aheilhG45S4tgb3L+3wahF3TEM1XtnsWc2u+lV31
K/zGnFU72Goo0QUG2q3CbrdRabwMCUi3qomF3rPFBNUpciPkb8C612KqxbpIvPogSfTZZAvI2BAG
dDaw1/GCbFr1w3dttoCHl4vUrdd7UxbGMCiWOYltgMXADhGXLvkaeVHwJWoHybGYMQWGAHKIvSR/
sqL6XTNa2BJZ6JyzGVubYoj0P8BsxmKu/d9+nVBLT+KuzaQWM233Q7/eTkWVlqPOLBpi3blYmkXV
tyZTHl71Jpq3UEqQ3kAqaVee5VcbD+Mb6JsTUhM1SA4yjq7IN/2L4/vBPnSaPNnVERVSEtny4nRw
GcI52Ne5iI/NnK+Xoh+szn5Ns0xHxzfVTxopaXtWJHh6PUWbJMObLV2ajyQKq63qVN1ids+mPpec
5M3nxGUYEYuLqhzSqX2pAv82Gb21s1jK67Dq7MdRWtYjLirdZfbFWRK+oQrLxsDCpas4Z+yFDmBN
TroPkrGGs7awRBIcU9RewpAFY0yg6IMfptnOlBWwNX/1Wn2KDfNKRfDS5YU34ofScJHm4Eqkhi3q
Uo807Kn/uXKsZK/attoOi5PWXNwMql83h86bUYRM2aQJpS/ARm7GQyyRno8ESx+1i9ZKRF9YBW/I
FrfMLemf5R5e97OG6mPbtWnyGjHqX5kM/b85aXLM9PY0Ju1Bl7P9ysCkYsQQj89D11DkL1/lrrn7
fR/nfoS1gXsIDnUs4jyhcOr6B1hbujX1jZYZW7vRoAM1UYUWYSHC+cZTOdnxpyixxJGCI96GkVY/
MaShjvawarPdEG69VcMQX3hIc6YX/JbgMuo9J2Gmqu69SIfkysSG6Eq7qCFbQAcr6yo5F7HlfTf1
2mW2b/S7yqk1/Oay7pBpMVv/kGUXDRkzGJLBlKILX4Y2ax6cUd/nbKIXo7BvguSJ8+Am/75oM+hs
25USgxeN4WzsoBrsw3eqKhaM4kayfn84WfZTjQvbZWao0bM5YZg8TOwj+tIfxXWyunOHXJP+Pku6
4QUeIzZ67Zk/PzobaZvgbFJv3SjSFuqj/yQnGjBAppbPtOmucIrOqpSHIFGyYjLjUNftsWWqw7lt
1Y/NjGoiMVCt2hij14UEkE7n9knPc3fftk3yh6b2fzloS1YUuaq4VFuknn0cYniB48+t7XA+TTUi
R4TKdinQxuf2Sz+liHRTP7neAS+j8x7gp/3KNN+6xLXoX4nuRJ5UImEERwWRrmJipcPirPcdXo+M
f9trq+N46dbOVkZQPa3y25LQ/B4a09UwNQwgF2bLJDx7W3Tm19+vZPMjaM5sxoYnvczCQTZNhXL/
C7yUHMNhUkmxVay/gVhcSKwU1hPUTji11MQ/Z0yT7cL+xVjk00jBHMblXiiEP7bwC3bHR8s6GmLS
nm1hiZepsQ5OlQwPsSPHU+vM36fU1S91mkBepShalYGV/wFYcT8O/2jpkX1Y5K9hmsDw5gPIZZth
XhulGe5MG7lH4+mFv2bnwTSmmqeNZDJOqGRyjkiGmtDUif7Kva/6cO+VDoaTRpye6qZ1N2aHgTtR
rnjhWNp6qJLy2RgrfBN9+e6Uun9V38vD6eYn0z7VjaMXze1XMqiAwqoiO48Sl8SyNZHHLT1FJ7VD
ABltW8w1p7nR5I/DGKXrf5CdWGuwDm1cnLoUPlpUtvPSmdnFnfrwlNhJd+yNbhloOn54S6aSra/p
sOJbSvBJZ7iVBPGTm+sd3pYLw/o+v7b7HpLZ3HUrO4zNq2Sef/QMLVuLUpx9I+qPeYzd4YAYmHTr
0zCXfxmD7Z0tt7io0baIbpb/yOQ3OpiFfqZM1YkIsOMvcJgFHLgmM8237EWVEBAD+8dJ0JzH1qLG
hAJnGCGSchs7rUQPfv1+0cr/+ifgEU+AkA7nSrqmFEx8Pmy/iRjLthi0GO/Lhfcm00R/iMcsX8Wj
g0Fhj+33Pxcf/2CgtW+lMfgX0dvy1WjIzqs3Jg6QRizfbYqvldFZ8Z5Z5ER2lf429kRo6RrY7ECU
EMUpH08fO8ZBM738ULr5dEO7FzPsTvFvK6fpNnBPT1NdUxmH3hUCEd4YrnZTz4k67ytcrUGojKMZ
2pWLnesoN37G4x2gqjuapbsOteRg60Hx0Cf9AP+qmfdDnpY/WhO7Vm10QJ6izjzV6cZbXsSd662N
qESmmRHImybeRRXCg1/CVfZTZyMHaNVtJi93+hBxxfZO142a49z8YU5jTl+OMWZt+jZ82SZL/sSx
+X88lpRanJHsnnAanEVq8e/RiGv1bZZPTrm7L8oYstou1H9YpQ6bhKBfXH2dJy+18AxYlnMwEvQo
DYoQCtqGkxSp3dGqpb4rLZywjRrSuNqd3Aq1QTJXDCvhiO0Um7fC7f58/zmVNkBQlp3Lsq0jhpA+
VWzsPQlV/SyXaaL41XNYFjhP6Q0q+bLVDhDCVnWX4XPFWqrIF9sp8rVCpEe7gza8nNml3xwaKT0u
9Krp7HQ7lLQ4SCukskxRwUOXdO7Are4W9S03v7mTn+20oRy3k2z614TodKAZewQ58eYdBDisIhRY
Klt5LebIPme4G0fN8x2dCjSOmNyV3SMsCLSCAoazR6TV8rC1z6Pks9RTRBDduBQad4A9AldSLEqz
2lRJkFypb8drN9cHVcUVDmP/O2AiZmxfVb8JE6G2sc4FfR4vbKP4UOg65FgzN6neBh37hoLZieo6
1M2IRHY1aG+zupNPvsaKjxL7c2Vke8dI/Gtr7HxbTX/LrY3cZeUPjbYfsSRYjcPANlI2xs97eeF8
CcvaubpDxhoZ8EseOgdYpY4TxFyilD6sxwiNN39D7fb5adL8+5/HxHQ8jk3yK53qCkHHLzfsoUhO
JjZ4yzxKuiEGZAu1J5yahkp3Ng7CjxGf5da9CtO00tzOhhhpFCeMBjwWFsQJOit1UZWaqs8GWaLs
UtMCCUJ6KmmydJc0xU4kF62pbwXQ57TM0AwPo5Fq8MxDlsWbMYjlTSEoMI8wfMkjF0fXCnfO5R7M
AjAHjOMb5Mt2PUDYwLVgIKpR4XGV9i2sRtA0D8kJbfu4sVI4tl6G5fBIv7cOoDpspyjZB8hpLsKw
TdT7Tbcypz+0TqrQ+ff4QkqSy+AmCexh4HVYSzHxr2LBzWq41cCy2/tIteoYd1Zj+NLbb2hOIJxU
uXNqYt9FGtKVb0O6WCQOvvycQ83wpmKdlpVxjpdLF7co/+fnzJy1fRXF1hvjJFz8sjvxN04meaaE
ZdQnnclbB5cRAPCsuz1wah/iR0ADau07PW1xV6HxDWoZ/X1QdoHZ7BWMpZWSli0N3GQ96kYKCuiB
O6aTeVA1VTM6D1ae4NZRws9s3Mm5TdE8upvYr/D81P1z5sU8aOo7ftaj8fGoK+xo/tT2wANuznzk
UM9WvjO05mcm7eCqeN3qK6togVhS6Wwrt/v++xPwzk78+FHgEEVRShgkCU4fLMesaHALJOpYFg0o
LL2iD29+L8Kbu1ykFTzkuWMe1fuhFUe3NGlAXgIQWBr5ZB0UaXGcZiM5WwLTeSWcMoLsV1hk4SEg
pATbiBx7V/W0TfhmSSfhdM/TJGDHw4d+SownfyRIwMkm96vqHhv7a66l5EAA5gL5ZQbU5iKsT3UZ
i52eDb/6Vs/OBKN0NyuwV6mXpFBt0TeFfe1+MsN1s/CcOmPCBFLgBBok2llhwTMovysmeXNCsW38
bNgkmsX8ap7we1KqCI5lGEHvfY1BGZAbQteoLE7kkfJvpwev7XrjkDvOZrbctd7/1YthungIt6wu
7W/qHLkjNVn7JZ9Lb5Op3r8Uzk/1TThhWGUusJe6xGOeHVWH3mVTcumF3mw9p3UuRpT0a0U8yJOM
MbA2An2YYBlhinfSImOonMzZuZFfbCcf2Cy3DWcHSQ2WJe0Nkj0fpY4cQBdoY7yt0frNKTDsGY/y
rAIMNTlVrCSmyvUYxGclI7PS6VZzQtuR0Rpfm55EeyYpD+GEoWTV1/JQxMWwNYph1zT6sFZokBH7
9e6+63puf/BKI96H1eS/5D2QDYTPfV/D4oOmFJzYdcovKbsT5x5IieYFyYoI0Y6uNcLXN9CM93t5
0cwmxr7jNG4zN6geJimHU1zhjag46ObY7e68hWaSz5oxpEdbG20oSgmuMlGj/UiLcV3XGFnTZBX8
OoY4h0k97ERg/XWfCCGknLe/f5BMJSD6z4NEfCyZkJYwdZeos49CzK5PfdRS7URmC2aYy6A5s4iu
gjgSHvPQegeyc45+OiPOShnOa1FM9IT29wDQpxU1hJsdxUJ7agH1rr3Fg1YzB/1m/vIzUjtN2/41
F8a1JpT668wSRYaenEXhxUckJ8y1DdDHsJf2JUMwcoszq1gxrxd79VJDmkMAFkxvdxGR2G0wnO5r
1R3D8TCpM7IsBOu+Ft6OHi1GD5amGwUCdxxVxzsY34TuuJ+pl3dF1+Hq0jgYZwWB8SzKFkW8ketn
w5J4i4fxtq3akDTKkePXTRymZ2SI8NEzTTl2TdQ8GhZWWa3e76EwQw1ZEHJ7GL4badI+6l79OWFw
tlPDF30UyQGu1qszZ/0r+E68NrzZOraJ071WHW5DsZ53t7CImEokzISZ0YFjdHulmtN6ZCdJRdmq
nrY+YRD5T+mh5+I+5tMSh11mAST0vgxO9iJwLWsIhRkk1UO2zN3MeXIfJY9dmdkFZTs7NQhCeFVf
tZVW7tpQThxEA/b8Cu1o4dUrRnKd1s0K/RJznRFsRRrJC6O8eIVH3y8vwGtTDHq6Bl3Di5ajjkpe
u5l1bT7KAlTZRHUberlz9aNvzRyWrzktfidHyEwJemUCf776ZYyBaW7iZbi0oH1AH9XVBcEu/Sy4
jQzlFAcgKhmi3T97pwctiYbU3fWjJ1fq27oHKeX+uwsHRlnnd4+GRmuCFpoxQ5w/MgC9xJGBo0xe
Fn/XHk1iuZBCc25dE1J2tOTczDGRNxY0fXV3jIHQLCTHpGDoCN5lWnDaK06WDamdCJE2Pw6zMzy5
Vku8z9zFf8UAp3SV2xTzWcZYfrLlkMCXUAb2Ie4neboXtemYuRegifhnYJffzZIkEOcaZB6c+Swo
zYtCkUcH6NjN8D5e1j/WLPWmr6b+rqkqjLY/psPioe7vo6C7KhCKI127dvWxcRpxbu8cs8m+wM7H
8Lzf33sEEdVH0ep7ewp5amOrfzTSxeK8h0fLVvr3BXgN0ceMp2XNWervWMXNuouZuVYN/Nm4bg6+
Uo81Vvikg/2f5RQdM7RQZxEO2qZyxuf7tmeP5sNc2OlJMUyysLAvv9/K/od6gYgcgjXEC5ot2Hsf
YSqDbq/wjZhmSQzyqOa7d47EOGMv0pRkDN6HvvEkCP/2EfCqbW3SLh6JvGdttv2zCYnyTI2lZ8z/
1TtNMevnIDnq1IMvuh2SxZD1u872uCUoohWtj0hm/hvkKjG7C8P8sMWX516suXoVH0H4Ds3oDsjb
hyG5FSUOC34MsKt3sdh6NuZvA+LPz0Nt1RdYIt31TojAnNvIjIBxp91991MddgYThNGaqQPyavgD
hfx/JSGwlNHjsyND5oPV+WEy4GVxK0SEgFbV2kLixw5tubj1pUQanub+p3bAYcdHIfAw6+OwrXSI
scHYTJc60yUc+Qiz3da11jBVq4OrVYDATWVcDS/vt651+P0nbn6EoT1+X4JiIT3pnoNh04fft47h
+c0jPUOW87hELfUs8qdhNLWbejEOmfNQTy0Tsxx6aVsRxti44D9RAhHfK+Sty0jk9PwEAWbon9TF
1a30FObhSu1+IspwIeknZ6tFuUNuchSfY903/oSxfoR0lj/F4wjGrQGs1f6oe/B8q5Ra4JD3lFhP
Muz8VbUcK1ZvfhNEUrtRefL9vv8uS58AFEMf3gKDRzFGI/kDLhN0vQzP+orxRUeNGyeecYxbWE+q
dtccAxaS/ydg2Ppg6oXwD8jU4DeHeQxhFrnGfxuiBmL66Lahuw2zZq8kQcJAFiuWlIlg4btpNkan
doiOfXLRfdv9U7XIJcD18SXNMx3VThBt+8ZvnwoydbaJfJ87waC4s/FVs4t5xwh2ujYeRwqEkR6S
42MZ5aBPsUOPE8NwS6riBqnwZ1XFyRFlAcPTrv9bhK8OFH0KsCqpeHoQb3OKsfx3ZTLhMlGL58i2
jM29gLPi0dwpiMT0Z/ijhr/vJg9M1K6yvS98+0Q1SUVZko5VtBt/BJpqHBuobYEdHTThdtXCM7DC
uT8kYr5YaXbAuoGAuraH0MNIARoPzt95a2dP9hPxUvetcciG4r0ss3I1LQSS+0yFbsTBSdDyiaJz
fjVDlf3QoUxoOPHJ2l1PUWG9lbGR7vAyxcGTsQJzn755SqLMPOSjuW2YqF1Gz73ouetftDK/xnUc
vcgct7c03oSLV8TEnHkbDkzHVI+vuv1cz55kRX6BQRJCV2hntRmUOczhzHYxDmR4p4hIvZeBjBiT
uGY2vWGfDhPiXG3baV5yDRqkYUFbhtfA0/FyYFZUVJ6+LcivxydP0DIajdjKrB2uKT8XdGXyDkia
8tMoHcg984i/HRjro7pYgSCk03Vv/7wVmjHash4z9bYNrft/5sZjv7OrWF/HEFY2adP/hM46Xt3K
JmxtzMdVovfzzSaxA1QEh+2F1t21+bkuLP9ViLk5aALff7uaNlo0Ry8GQ0/SUNPuaMut4q2FYkJJ
ZTDKajH/eG3bAorvVbEQFJsKz2bj7xkz+EWy0fTgNlQO2S/LQQyq0G/qerK2Y4p9gjeSpmc2M45G
jk68T514J86FDq7QsDe1BLvfGJ9V1xrgBU4+YUlDwrQwko9jmTqHSs/jQzUg/vaL6KfMxvGqT5Ds
5hFL4by1Tv5SM0R93O8amUFGGOWvPBDuzQIu2qpezi+c5tDbhJ2lTnSe7a/houvyJzN7nNrpm+tP
5NuGYbdXsnZ1sSZY6SafjCGGJ31AMd21OB9pcSv3eZRCistGjPHjrCn2PE7Bdy0e32BiRN/hE6w8
XZ++uHK4arkGt7mY2V6Xn6Z+rrqYOn/sXATkriwOJEOfa0dYXEdr6uxbGZXZDTGBffPTknakH6ov
Tkoyss7mh48luY3SDOyHgrncKnmrWqe5IsCJmXqY+DpbEL2Vlk6a3U/B/3utWknEJqdC9e4iRzuY
dDnhak11CsyxBAb0g2OoLYRrggpEZKZvy1/U+xJdpxd804Mk+l7HOBqF5XDizn4fQhcz/GAAE/Mm
fNuFR7DwMvvQZ5M2MOVREoOxA/6Mr1lmzZc8xduKhzYksmYhB7dW6pxU9YmElaLhPn8UbbNTBB+Z
lPLUdgYfnB1+htKJnWJCvBDyi9fRycQSmBLuJkHXbehw8htq0EMRYU/p1313BNWR9sEYyq3ED41R
Rlvqm3CwCDaBisLAFVtb2wrKakU/MZ1L8T3igcFqo9zpgVlt47HIXuvMHS7W7O/yMh8+xR45Jzpw
Vj5V63+oHuor2XvH2LbjE8TgdwMznq0dW+4lNp1nkPvppc+xRdUySklcb/I/maJ9MExfzij+Z2Ha
h9mRY6Lb/e8ZVbRhUYzwy7b3oruQAQFbi0ofRfiqqM2KvrzsV5Y9GKSyxZ7OaHK4VKgMVx2o8cYe
tO7UAVk+mAmmZsgvoeSkSE6d9GC5evl5HLEnog4hZ1PDD3KBjNRFOWJohiBvoiXXJfJwIwim7AdV
0skpXedzPETxthhw7goNvNYWLI9baz3dj6NA06LPYp6tneMV0QEpQPEFaUWm+8EXa/YSfs2FANwa
GusUuzU1M9b7dt9XrndJquTNSRn0iIWoNE6Vf+aoK7aoUY4W+vHWDc7WwDwZ36BT1+eCuQ0q5ixm
NIvKjCAKWnDSXO1q2yXMBPFrolpaLrMFU2koC9rDRHMgJM8AkSMQ7Jx3uHro39S6bcIeWokM3rTO
f9DSrDkXQxe+JnHz6Gvz1/tnMVMNvQU4exccqmmrrcNE+D8t13oz0li/uaVkc9ApxbS57d8cy472
MvFj8Jd2SNbeOPExdO2P+4GJDAlD7AXAmOJyvvSjBfnKzb6OSLPWbuV5O8NvCcCBMrK2M4NAShYu
/GlMFMb4dar94SYG+y+LQe5hrhnEeBoWBqPu6yuoFNr3YnQ2WaRlNzEJBg1O981C/PFkJ/P84EgM
dq2SAVmHcDZcwzKYWdID5gG+thsL+TYMlvO3Swh91vSy8NZjGQQk8HTGUcPwf9XknXlsIY1sA9G5
zDtHrFrptBSezhYCjmr4SErN/KBQLEWF18bSxtQvejDsttgyh0n3uBc8RjC2rppo/G05DNPpTk+r
vMZHFDkbFyQZf5lMDF/ToCjwbiaPr8ja+cYv+Z5WRnp2xJCe1Q/woz4/yIy0NGccCapM8ZyqUNm1
ZTO+pnZwaZ0y/JYkNn5BbmOd3Sj+VGWBdWOI/FndXfWKD+G9xG/m7M1kB0htTo4dO+ga+mJ5QmAO
53bB03LbW6iC0VfAAwopV/vkDJpPrO8Y7irRaZ8w4SKWJqg+Ndk0b0uZusQQNvY5h4ekRlQKH4ly
3sYUxd2jIvKPFZKvDXWl/sUSzjszP/mU5POqEWZ7MbqhudqPWQ24UMyElHqqnwVD+eve5Xfd/IWO
j9Ibp2Ynir43LtVOa1fQ5xwoOXcyGqOb6aLoR4VRUwOVMPTUS9cuCBSfCNit0SRAF3f+SsbwswQo
+GTJ0tlOOoa/957cHeVlggN40xPXWmlNTpKyKtMScqTydB3C+z8XTUCv2v3fr9R7Mi6D9X1MbmWQ
pJ2oJBsW1tSugif+fP+OyGV2UBVBNofMZZRM3W4NTI2SPifF0dwY5SqMPHkVNoZfzdLeNoB6f++c
caQRMQXbZ6lFTcS9bWTsa1+4J40seaFq3xy7B3C8MLmorxCpdCst0Qnug1yyhV3Q7C0ZYJ7I/SXo
zmJYx5WgqQU3l3lyvd8I2tDnchRIJTn4V4ZFRLEC+qyvgZ/65w5U/T4Sm7oBL8jlGU4ijWmoKPS9
UqpihuQhFA31vWtq7aPZpRBG0VySVAoP5OBn472isUsgjpVw8x8uS1JkfbZVZC9mStjpWAi77ofv
PIVsmoMVnIcuf0YvhgYv69CTm/bJw+PjJpMpYEec1lmVzGv8c/SjOeVo9ZUvl5hYkFWEi1wbBdhS
LXu9NbRfVW3tuADZgY2TtaI7F8P4rkrJ33fLSlzzb6R3OQZtfFrYKgT9vf2RNUBWXRH1pDumvlPo
q96rnsCWh5VXeRaQZXccYXFsxypEArBQ3iMS6CZziM8YIjQXm9S84PPQCx6A2X+XBI7vKDBa+H3+
u2sMpGsHjKVmPaU7qdqU2i51xMplX8DIkGxIs6MpLLvSp34g/9I2ybDU/fEl7GT4fZ7SZyvkQNbs
7l3rXbKoi5kZSe34l8ALapRwxdPv78cHM1tVGLhY2IIWQWqyMD78b2FACdCYeRX0pA0SGqJ3jnc/
n4PS2HYyqr5oRqhvbV3XTraTwk+O0YehhuM0GUOCKmWVPkR5kD5grZU+sANyGmWDj7MdL9V7Rhlg
L7+wlOGUYS66wK4u1EtI4TXC0F8JmzEmF2FyDUU4beIxMjZIGvstsCrMrqVT9ltBK6c6zCHqOzB2
M930nhfv6mLEbFQ9xFmTAURa0IMzMMptpAX5FgqtIK8sOHS1QWLTVJDztcgBqrLI7p3M72+nWj7/
XV7wG6i2YAPCDaSJ/u/tTFORuIw+B55ZeHfLCKAH5ubOdp3nHXPX+Y53nDjjsWAc224xAR2cBVWE
PA3/D3MKuM949g444kURIp7ppyhxj5ORi32gEGsAIByDkzgcV6g/OgStzsswUYukTty+OsOwThCK
e/zVqRzAIaNso0A0Iw1s2qg86FZ+6/eXUNJfVBV2IrYRiVPZzfCj49ElW3m2sSQbS/Mhm3Bx5cG/
pKb4kwWxIZY78eFOUThBCmEWDf/sIwHXEUbhaLauGN1YkMUaPzbrvgWpG20NzbEf1EWXqXjA6eHd
GMAdIv1L2MMc3RiJdA66H724adEc52Z5ZN2sfYo9siVMHS/aPMy/xK49MQyRISCw3BZN2T2FRvsi
kyr6nkBkXGGycbgLTXzb2UU5pLRV3hLVYQ9rT/TzoVnmCZBBIPRoxVOTYuXmW5JJQuq5+zDx7E2g
z8a1io3wZmozPNgG27DKxa1yOcHsZEQYMOnPDFQbAPf6pNSTtlmKTZ8hKFGXJhT2SQvNr76opmPW
lGSvVXqLF1Br7S0sNRR/g4EJdIlpIL9c834Mej3czKEuHxmsVqvA+eu+Q0cjHlBW3z3XNDdFhcVE
QI99KijCqriJ1116HN3auzQiMIiW1uYGrgaT8X/YLUGin3GyqtbtlNfHqY1YBIvUaQh9/J90PCsX
or26JATV3X9sAWHlMnZBcb2vzagZPrdtUm48HWIMgtPkzcUZ0vVpEnwt8rAKQSPu6Hlydj1CoD0p
Mhp8gURBtbvwBJP7LQzIcYlabRmrltZBnwkyGDWIKm1mVS+EUjFYqp3qUIZucsgtAoKxg5qgExO1
ADU7WA0d532mRqoe5zZkmiJC9rcPI6v81wmfNz5W1YZ5428Va0SgDD8WqEInM7Yg3ZK9BlIMpmlY
wTAg0AI4LTnkXI2z5j1ElgUZmLg8SgaQIg5i9bKyy79+v78o5eTHp0YIUGmAUptn5wP5YqqmqZ96
lAVS77DQkxiqODLHrgbKm70od9Kaba8PySlVL0NZ6rCK02BTlO7S4JWOc2mmAVBscbOcJbW3EXQa
eY8WJHBpkUmcBN2amcreFmXxyF5KMKqHIL2Ycv0wLqqSASU3GBTgcEc+aZlFRysjkbWmFm17P93P
0fzmJdB4lPKpqen0734do+hXCniw2mo8aCTK6/zDann3SPs3mmtO20DazaNXzldV3w/SOVdi6s69
Z9YIqLJP4Nb2bSAEOOh16w1vUQenO8O9JKPmfjZOUU87ZWI21PrVdC5q0kfxfym/VFqvr1qNgIqp
nx9b0/L/QD/9n9HLsu0Lh2yHJTIBFsmHHlub8OiwoC+t7ypGTAWrq+wQyvlzwxT7m2hzaNfLJYLy
jGcq/BJOdXJqPXmaozo6hYASqzTVxgdqCaokQ1hby4C8MMweTUtTk8FT50ikhc1grM3Sm+Y2M08q
PFZ/vCZO3DyAxWXX0PKOC3sLCYGjv3k1Up6Y0dC+RymI05aG4hMnXeQV8yc5W93NL6YbRP7we45g
jJjv6UsbziSnNYKAdD+AwB6ExkUEnxsgqcfOjeP/7zoEE2bPwg2ZUDdHusp59l+sIltLZVo1IsEg
MjqNWlJT9gJqn8CHFVGtQRvGzCH5PuvueJ6w8r2KJnzPIXfdTJTGMq4eFDdBXQZrWNs9g0W3JFUc
oTOB9MYQPqhLWMoQFzw8VjEtxhlihjLIjpedy7kk3Vt9WfgmDPVFK9epCbgDZLnmye9h7pknRWYo
w8HbhNLvsG4zgm1dIBfXOrbrrj5j5qlv/+kfYPJy5MJC0jFWunl1FCFWnST6H7f+A9TzP94dwjCR
eOEeyUbFNEh+2CFaO6gE/NF0O7Wg5jRM1wrC09VbviI58GdqBLiTLm+pbwqvtrAOtkMYJ//XIlF9
1XgVgjnhI7vCG2iT+z6KKybTHefAP0eAyJC+6nCZOyziTk6eaVeLBmPfGNYa+5iC9rvcNRBREQ/n
tY3HqodIeFjcqjq0RxPAzSck7GJbcbgyJHGokUL9KWWisnEwOH5Kytze4OCYPecdnseDbPvnIXT6
jTGTRPT73VUuT+i/d1fc4JB0LGQq/Ld0ZiD/rd5mWPpzk1nk3eIKflK4n8Z0B5AJBBCdqL5Bri7u
NFU33eDH7D2mfY+j7xjWG4ip/gIq93tG/C1sAV4WRjUcstSBILz4u2nOOO1nG8td9ZKV0K6qstLq
LUTcGNdRhIvaMucebfNX1FXNWUs5hSUqg3U1cHiy03n3ibw5l7hmW6DCihhuFXs1BBo061yPZA+F
lfMmKPugoQ7yKdTYMP8PYWe23aiybdsvojXq4lWolizJtmxn+oVmOzOpi4Cg/Prbweuedfdat539
QkoIOy0Jgog5x+jDDCMqwDPlYdmk4cf34t6jRmERRl6OEvnzIvXsRfymIXrfw5LUJjVVdwtRUim/
onRSd7VFAvBC0vw2RLmFZvtayuygmVGU7byhOidOy9Pl0dj8F9LPv/pukCNn3A9jLeIFG1nKf35b
bW4OWPtN6YeJYYKe8DBWRH/U2Gy3VeUwzqVJeCqxBPr1lAZE50ISNIaRGciYKnBga7D87jD+oOaX
b2iEuvvlqQ4AKqImt7FkH5wMR3+IyD5bPtzF1YgUBIWoyiS+6q1TWEblfUqyeGsZ2XkqPNeHptkx
3o9bvRbyFiU2NGW7gQcTqpAs6d79l9PW+FcHeFZjMkWiYW2rmvnPsTNTxKih2SPpEZflbFAPo7Rg
1QridVljq9n0S+/Q/ufSOlpFYO69WCFquSO5uhQD2nkzILrcSj6/Z1/MkbKVW7WgySkc4+UOMIhJ
jyHjew025JPf5whysgZi/cLjodrxkXbuKyjg8TBGE6D42YW2bOLRrW8Bmcn/TYr6b5IGb9yxOQds
SoNIzP9xx0W8Qy22U4d1Yte/l7dqJfpzTnLmWWSt8GtLlTuaxf3Jqu/0rqSWZiQvoKMtbW4JXapO
J6Cg2baucKrr0ZA95qHoN0kfbhMj6FH+Rvsiki0Eytg+On2bbCuROq9dTK5FkD96VbjT+4IVidGF
9X9RIvxrKAcUojKRsBCQwgJjXvGfJ3jiiqG1XUD83xOKxiMLY9YyLx7F5dGyKUYOSZR2XOmyPy8d
57/r70bQmIR+NIwwGJTOvZ2Wa3hcV7pQ4cM0sNy0lIgADLpsy8QKuaPxFwbfmOTTorQWZMDlcNEe
+BSuWoAsXY5GuCq8ONhHKHeX/lja2ekrdeK/rgvNTR81xPNMJECoWRkBGf0EJ6tk8vTY2rqE9YGR
d3422lp+/d9H8n+VNfjo6Mp7KCdnMQE1n//86FKhWPSqG+a+1La+7QLUEFTUS4fQiaorxaZi2xRG
de2tiqJDUhNkowbYQfKeCLPeAxyfUnwdvGrtLiNioVsqzAKU9XHYHft5cVBZ9bBODTPZAm+lj0Rq
xF4FZfwjdtQ9PbRpk0Dc3TWZBX+dwCQ86Wy0CvA/PG1uYQb1y1yO3xKzacgypC3mM3Vpal8BlCTR
ed+a9e9mSCQ144Bts/ND1WA+SPBQkfXPWhpxmIpld1Gu/e+fpDufZP9xT5zJVo5q6gRfAFU0/3mN
FbYpTa2S/ne3ghoQZFTIW2dmkN03wUKYOOIiS3Yri9HtZjZjsCpC0gGnrDjm6DtjO6QnP+1YPHjm
t2iWwazfl7UGgtzN6OQzyfRj4dJfYj76YCHlWk3gAiLWM68oKnM/TM3wFRp47ic6S62oaNLtojs3
C2szqFQB+ji49a4D1aNSvZ0OwQWoZbyzOqzzXaZ5ezgduAraIN42SbUJR9zhqdTVq50/dnxlT03U
7gOkHpc+p22u6MAwgidMnBVhOdFnE3oweAfdgn1G6bv38vtYkcFYSNIv5tMBziGZtHaH4GsGn0N1
O08ZsBq3FA/djDQLAuWzwKmPQIPF07KqVvq8PfVhjkOdhW6aFNgZZr5VTYl/BZ+tvDbE1mjBeyxC
94IE2V3/l+/3X5obi9oL/mgXJy0I639WrOwq92QEdtl3VRk/VzkDtd5ExRUBoHJKHO2TqrSyRQxC
KmPrbpWpnMgCHeP90Dk/akNWiN2c8qRXEqyqMeh70RTexWG5DBSDhRyqEMCs42mRVVihpK/rXm3h
5tdKGJBpMiXAfh0x6cdst5eDQl6jnna4P2KQ4yK9RWNPovRg0TPE59aXgfJeGtGXWYfhnmksvQB3
7vQ72Z8Qbecxc8jIMLT4kg69ftezQPiKS5NSltWjHaTP6A3JbeokeZaWDbN0sA5F2ZkffV+8I2mW
VyevWBTnOYW5MLb5fokVOHVVafsu5w8qtMJYzerSU6l6nyOXPyj8lAQ2j3GuF0F4qYYyQu3AI52O
x4Zxo/XbqkOgI4LbaHb1ceq8bo0GchPOuk4jF8//+5dqzZqvf1y05CSgL6PSbZPX8Q9NmNF4DukC
JZ+bPoFcXjxJo5kR5N4TkUtNYK3bwnwbJ2kBSjTbjYia7mQp0npOy5FsAS2+9UZkPXO6kobFHJee
b+H5ScYStJ5bUFFHx0IaIzXsuUEFzOmn647DdXmxCY9tpCSviTmFvhJN3CYUnDBpZFCbVNKSWbKf
ReqPLP+9tBhaCUGnbFp1o+kEM3qePRs3Y/Q5RQto34xGoquU6tSXZHMnDggK0xucH1auneAqc6jh
XPGrx3DEL6UBGAx+jfFedORrDUn7u3SmezUhxPjfP+X5RjJbSv/jg3ZgdeKGsXTw0f+uYur5aPcp
013/24TY4S+F5x5yugf9SmtaQrn0KX6L7GSfE6nDKRBhnAphR3eZ95IYvmtx1eWpwBzhxtTYBd2R
qLeV/XJrT7xs8L+bJ3UnfmpuuEeRXV5y6X1WVpE8miZ48WZqqvvQomolODw9NFbyWx0CuU9pdWz7
tvwquENegyL9MkoKlSSfoEqMkker7i5TrEbUpM2I5lJ6pLl/dyDArRcKrlw3eKG3uCujR71sFX+I
9OoN13UIFwHBr1XPOSwIrrgslTzy8yZ0TqWVnRo7926mYNVDjRo/VPeRMs15gRzV3zpHvbdO+Kh1
ZfVSmeSLJlEhj1ngYGNxqlUf59Z1MQJaLupUhtliw+L7ZZG+sSxMfbcm8QPZywJZhMBiXkFpE5sB
w80u0+rMRew+mVn4lo559Qyq8RaKli5BXDLHmwV0ZU+NGfCpn8GC3zCGFffc0pSTqBjkAohNflsG
Odp3AMiKiS3fc5AT2kHdbDXyfo+FrmN/8FqX4Emwp+uWlZ06oAUwmWCv05lPOThKtFE7AGLFrPoK
+eBu1AS1TaVEYuem4GeNztHXrRdad2pR1iqOvfI9sN3nSbebP0Z5RYaljbXzqfHO/Ixq+MzgE3tA
Bg3IVdDx3qJbGXX3hlga12NW3JYuVmFS/kf6jh5Dx/hYVlFFxxx0156p6z7Gc7URSm6Q9eSQKoe3
iN5itBIO7MgqzoezNdEMHMwvQanFXUUmyJBZN6jyLZxLph/7SbZ0qxs6nsyV7Mq5aDRVKTurzVFb
+GjzUz7kU6ZkNP/nj3w5opfB2pFKfPQcIZ6LuLlT0JneHbo966opyAppHOEnmjOuzGHU9prOLGDx
NtYJqbZR5v72ZnnyokheNqDtP2AbnXodWvqS35JmXEClgw6p0NIHJ5a8a2e2f5YNAJ35T7ErE7w5
01JIG1gt/t6kSnRHvNysAxc+13fNmKgO9+ypuGi+CXQ1DOfv7myRuJAdzX7cmFljI1+Ga1Rgv9hU
sk+enNE7JWlfvcWKrW8IlXKvMFWvSoQmIJl5UC7B1GPQ9cE2bGLrezhWKsOPC8e4miXF0GWGbsm6
25lmlaAgtJRPfLbcV5dGWKLXrxPu38elPOa5pKCXQRGc02yKfa4hMHSlfV2iY4bcIKE8OOFFRpIv
vOg5UugTGG2pw1CInwOJ6loberAw9l9LPFutw+vS/cCyDnvfKce9JhKFIn8ktrFm5TezaJI9cmAa
DT38zmZsiO4eCHFGyfesIG57tUV7XQK7RG5gLR0nA+OAHG60Q+2L5UAGlpMA+ZKQvBy0Vfmaq9U6
zVLxMxFttC6F0gBnA5kV4eT6K3QnS8eIsOYoOSfDRJMLVgoc419KmhjPATJb1PcR/dfxMLkWuciG
8ov5i/ODgJjQpyqgnPShygHxJ8ouGwC6kLqWPqWVCE+jJ+/LxG05sxYJfAbnGLhdC8m0a1nP/CR2
pF59T4SpqCB+Rye3VHLkRHDQ8ijF2GI5zBG6uB63js5pkXfJEGytVIC/CPvuopcEfOKl2CisnN5r
I9GofCEFaEOBR1X2ymvAi33jeMdi8ub8Z6HhgzDUswjE87dgJmlc40CX5DTOXK4xA/sRd7bc2Y0S
n6Sb/yyTtD2KNjVWvSHbl16XX0btwQuOg/AvQQUgQtBaD8B5+vPottx3o/CkzEaUsGq2RVj0d8Xk
nCQBSFkZ0NPWZp2Gv2gBi73M3YkOagazb57jtkmo+Y1pAZGbmmi7gKc5BdpNqqKaW1ZLKZcO8rJq
Y9T5e28qga9iE3mobZbXg2TJUDn50Zka565W8Z9hdAG8Dm21WXhChZ30245lhE9Z33iDDV6s5vrT
OUCKn7KKBtOdbGWovGjfIgfgPV8dne1TWggG18oiZG/QXWAk4SUhQ2Cv9KS0wLyoN3FNkJabGL/N
NEU1UjBwhaWKXndGCwOwDvdLz5hlX8WtW3mxXZewEabwD5mRJUeFnCXdsJJHonr9CmP36VsBTavm
Cw8ltNf59/R8RSe0PnjLPRle1HAiIT5wD3aj27/coXsbyGVfqusT/rvHGNs6MzSgUC1ejKOS9YRu
9vnbd/ca/BXGCrxJi2Uzw+QIckk3Q3QVaf41ERehBh4kFdN71uZulKGQ1IoErWim/oFJkrzUuvfU
UbBa/vtYze+K0LHgyTkuCwX8ZRl8UmMM0aKQtD77K/tI+1NgUwQmgWGDBAq+dmy0mo/k9jVQW/Oe
eH8sZYILPPfslRivrQRf7buAec9hPJQs2JDzzENrQUhBYF77Hq5bC2lXgEeKXCP1s/Je2NI9uW7o
51N1Vkt92ALL+CKMA2C2Pl00dKn7APmAA07loOnRSktqZ2Nixl1X7mzHrQnnIEYDwxMK0OZPm+K9
npT6Z09mduolJk46FaW1SxC8lU6/aQ6txGSiTLLIKZCqjvcwBXjcYMhTSdTK0ojkuqE4C4+FaqM5
2mbMZ/9Bz1x4NBD56nDgKQlqrJCEFq0HZIPrsCvJVUMgHVsPkMp2VdsnLFco/EZNhJi5D8Od0Oze
18LylGAalzF+W8tUDoHt+IYZvE6dIMm941cov+oUY1hK9sx2iLsVWomPLC+vRZ//Vlr0N/VHaIe3
Isbz3Q57D8qmUplXlKhCER82NXm16n9XDomiYXrTnPDkOTvYRYeWqEmP6lhrR3fTHa1NP8nPKSXo
IZ+YaOkyu+fF5AeFlgEVon1YCNwMWk41iGY049sx83hFPNmotzx7B0bwrIR0kQIIGqqFSAGzf9ES
VVUODreD/jJoRHA5NYjVOiMY1v4VUMXwpReg1Jq5fO40a5TLDCd8gxYhG7ejg52mQKpjNtaR1Wm4
dgZw965psLA0aQfnhfocEWLbmuFGR8i1Q+H5a2j0A9J8eDuT1T1l2fSo0Y2r7OhM0MtPpRAw9sJd
QuoCWocOCC9du1ROjL7tLSJeUhnU16ErrwMYQNCYB6/zKHRWGIBKgQi9PcfpeDdkeghV7Winzs/R
ENSCeP9BQINgnE1DTNxYGnq/SdjyGauIAWq5NyUGwYN1wa+S2bupKvO3qeAXbkikxcy5CiYdlZ5f
R/ikhDD3XV+8DbzNUfHOjip+TWBBPTBPK3Sa6qbqolehlWJrmul+QsXnG2MTYiQkDRwUPldp2/vS
qQDDjo+2q78lhryIJHTvVpR/1Fi516NELunRz1zhL4Yy0M3RMRuSBFjt6fuGOAi1LNb9TCazAZXV
xhTSRGAt4VIIrzKM87mZnqubYVbPTgDor+V2MkXe3Sy7enVg4T4igLokUyweconnyMgyEoCx/4eY
EXZSNyMyA6rZUq59uCQcSrMX60gP2hUtydCnZ8hw23t/utYGkddy9vXaY1fov4jRfMtov1lPOhwp
EElMoyvQoCTO4EnHskvPScHwjvqumTnE1UPf5fqqI/gGSTjcXF2t0o0W19W+CeU5UpRxVyrqe7fw
XTxwdQgrGc3wBVQXQnK4lKpXUlof2yL50jVLR23YVKtkPKUKiFwGBUqHUUkWM3OWoe1eqibMfEu3
P5NEBUuqnvDuCSwwxhHBT58jJ5/oGCUtH2hODrOwq6tjtnz/I6TuSuo3LEFPoaf/JJoxXU2J9RBo
YcCpQC5qA9EoaC9NBnwSile8VVPHL2zqY30wnAJHR2ziDerWi+Jxo/UTmUFd/0KInIrYI/4dRwr2
WnulVcEBq/9B0mNCrJYS0sybtJORVoIFvTdMbVpZGlgqVFnVeO4HNVrVltAxkSXniALmfC7UpGk5
0SUfNwXIt6pGO62L9NMRyVtX5VsNe5SvIQ3YZGVyS7Mx2rd2dTfSGFjh8KzxdjdjO6svYwUCJnl4
imrwhiOyZS1lX4vkjxV5PxBJk9pBfQpL+NoD27POTKSGNv6WEpoUstk/EoqJH6LuhQAgvJ2XVM/8
O+3SiTxmzLb3CdhtZhEmhlnVnyIsJWjbzrmVCfSpW0Etcp0xY2EWAekgyKfDpEs/QJiHgrE8uqWG
gMoIcEe73rANs2eVSKRIr6Oj5FjVykYGdMcFYTGeOyrfVCLQDBmjuFiWu6noEqwjgzK4iKqXcio3
ZV70IEgQGXrWl26m+saKyTEFF6IctS9RYz+QlpMcAs1y/JZl/MoIEFGaAqOhUVt3RfWYjrOA2pdB
ti6Uo2oTDwoGA9UO2Lgy6HNO4Nh4mIz4zR6BPTEDLfadHbe7VmjDGpl7dKzvqZXdYdgXL7Yy3pOI
kQW4f+wPTIgMaXU7bvwHS0u/Gq8fH7Kx/+3ZXKQSAK4faxzYUTE10T5wqhT2prfs9Qgw4gg0FrOw
7CYf5USLWAhVDksVP0ngALoRiwXHBhjAp16uXD0GsqTFAI6KgHuOIXzdS0f+/wp2Cm8mp+S3BgyI
QdiDFYSTaqMk9PRN8YemRA4XNoNy3kL54quay5nOqgw684gFBB9qUu6HWHHAVGq+BxFwXrVTb1cl
0I8uIyGlrWjI0xsDtYDJC5k2ybDqDjRBdkKyuva0tNnnNm62ALmo26TVAyYlaJfqZ0QbCaps6VMq
+mNZ4dfkKf5otvdeqGdLycnAHB4sGb2MGcntxfCUN/qdahyDnxnt0IojatbzJ7sNMxy7sGp60ziw
Ohv9pM/0Dx0zrqsnyktvMwjjEDzqblAcGzIwfNumUjoV1ns8ynwTUXTb6mn42Axm+AbVjVoIlV3P
xsttl+I954/Z0sz7pCm6qfnzQTWY1SqnUW3rI0bK6Iwy8TOSJC+mw3MbIGnoqqFaF2PHBTf8YNlY
nkUR8ckDRwNzcmFW4azHHPIt7f5VbmqKj4m9JTmkYiVc/Oinwn3qui451pqZUBKJBt/k3Vz0eZNi
FlpPKlcFo6P34FVudOxEBGWCZxN+0y6J+0MbJc5e5bQNWX5jP2A2Yheavg/6Dn02n6nnMACx3tkA
RigOShxnJyIVxxwjjes0D0Vgk8TJUA9nXl2DXyJZsdI+u9gV69bJdlpPQKVsQfC3kf0urexTev3J
Uys4NJGzhdGqi/JrStIQ3XSfrkxvprArs3AZ5MiQqvsx7Pd9XsRr1Pd70ysgBlushbTcirdCbZqH
OmruS3wKqMB4VxSKvjVm2900VRto5H4UVNYLSz/twZQR6zIjsV9aOQooR1AGlldrqwkfrBAylU07
9CUl6pnVnmEcQ9ceEIbW1oetB8cw6MSrQgDCHqd9vAuJCv5R14qPL9j6wAbMsIbH9OxNavQ4MO9Z
1fMLhRX+KbJ8fDJT5IKxWaSbZf/U3qgHDrDtQIHaKCZw5A6/XQCtpz5QJDUy2/StjI5WRk/vZJDo
zA0x8OaWbOni4mSSV9vVC66Y5maL5hVTRPcm46o4pB4Ml2iqujfTrYkf4e5yKOdX80Y8173i3KSQ
5r1pyO2Zd0/gis+6wz1r+SHgwi2ZisztR+z5EKv76LGb8vqSqMoaImP0iAw3elz2T8mHok+UQP9n
Dxr4qyvb9OzpQUplwNUYBqocPjmt/1VkhNPjsrFl9gcKwoC0pflrl66Lq0NCzvn7gHl/TOfQnTLn
8vcuhTClWJYnBb4ss+D2J9RnwyfdutzrUyYPturU/Pkjob9Ij1jda3T61OJTt6H84VmKHzrXLa5j
MvuAGbw+Cyc8Z2bevqoSi2HWSROWZzC9atTFlwOUoU19mVcb3UiVh1yoKs0squJdpza3qFMmX9FD
5730rB0Zru1uLHOVVQBe3bafrIcJldwbrSxshPkbnDqQOI2Jzd3L1DcHVcGOIo+HS4Zuu1VptH+s
AOnPJKstqxjJ+pFen1XkLv7iVN69xjZuoZrt2kDtHzjDCWA2xlPkeeo7o6FBva+2jwjftLvuobCY
9+slFYYpGbJT0Wv53ZPKlV/dsEinHZQHTe4PVTz9nJL63pRhTBHa2yYo3UIg9SMXeZh+hGNnrszK
lWTNlekGaB4WHLfvSJfoQiaKBGbNsFtDoW6TMEZSxsjlAxBXZas4RAS4Vkbnv016uB3ASFDx14eU
guvZLCrO63wSv5rEXk26ofzRpXMRqj6epUq0VNBTaZFZUFO7QYWdadJ7tmq7XWsCqFFlmtrO8Qi4
jWuFsqTaVgcBCuHQl5ZzzqJh2JaaGz9ayqCvWrvWr0PktZfQaMWKTmnxY8gQtJTdaO1KWZU/Wk08
W3rzXrftvnJa7T6phNplYkyPZjN/prIgbaN28u3yapy7W5MsFMoTEJsir2vXbhd5z9ziBz904+oV
oYS5miCg75tx8vwAl/HObqmat6LajjTd3ljdCUd+1o1w5iHUOMXMJW9wiMDIzC8g9yD5XLNeWK9Z
6yKcbjrCjV2nde5Ll9Y3Xtc+U6XvVoqI68eaIvWRgs6wKWpLvhcaZuT5CIphjp+Sj/jQK7YJQHua
tulrEMr8cRztBj408AyTQheeWpZ+5AGlehg+luSL3NCajQ/5BJKz0ZRbk8qAWNLy1Rxs4yq3Y5LX
EWvKpNpPZn3X+9wbL60VZtsK2yJ4D1fZ5RZDFcjZMwYihamCq/FOeBqoEXj6fo7jVYAf7Ip0+rG8
UED4HUeDcA2yq8/KvDGlpZyWjeSka1aF685zy7xbK6NETsLY3c+M48Ip/tooM+0YptAcGqil6dEA
K7YcMv7nccu+VuYnlHv5aw05EUr5hHIv+GgADqIfA0GljybV7pgc2qKkN+Sp4oDSV/8ljeKpK1Tx
6U7lL8W16suIZnKdBuO6NiuFmQRlDs7a7tzvWPDhCZsfx6XdcR+bH1ZJFtJ9C0fiWArMSMtOwzCo
K5Nm2iUOLfVetXFxVBg6loc1Hb9zZL5bAqtu1NLwLx1xc7Je3Fw58371+o+Yd02eBdWnSo2n0dWj
03LEciwu73QH8jDycQwp1aaULEsx5ly6RLorTiR9XcK32baaqR8r7qiXoWyKdaXV0XvHN60zWflt
lNhMnbB/paxC74P+7jlT8ZuYnU5znRCFH4o3XZdDkflfiiqTP6aW89yOrfqB4FZnbRjIjDuLamEO
7PJHwa9OuSF9DcQvrxrN8wheQNKcSsXZNUMS3quQLtlyCPTyc+bExluBXnBDX5D41LxTr2NVN/78
izDEBK+E85zUxjFfOoQNhxS/4VYmTvFRnQlckx+ZFcXbAAnloemp5nZR8WDP+4eiMHxjckl/V4z6
ZjXU7xLc9rRN+FQI5Bh9x5TDJoXJvRmbkg943rQUglNSVq9GpRpPsXCGffgRqHFHQDknTdEo5Z3a
dHmXBsR/z3pengwNRExCrt/dShOHEVUjjOYkBjlb0t1dHi4bZMjxCb7fyhpsejOhlhGLyUa6wV+P
lqdm4+3MwkuPWWXrPVEiI/c1gz5Ggmp61ZtF98IiwvPLUKA7KNLCJ0zLYI6h4JhkCv2Ty6ZchaNr
XJV5rYOF5JGuwrCibEdYNsWTo6qVLGF7md0csWGhygUiaaeiAMyaQ9g02m3Z9EkAhUEbknXipTo4
hyyOzoWgbtaBRTAt72PKLfW4bOicUvGZN4Y1gApddkrHHbZQPJ7/PmR5tBy3/ARcyf978PL8Hy8v
T5dNSx1xU+lg/zsxlTeWz6QlyXhbNkF5C/oh8VjHwkoVIWx50lfK2/KK8JCcaFZ7Xp4t+5efh6Q3
rmwdHdvyNCG052a3FK2yuH5Zdv39A1mCUUlICCLLPsUYnvMKpQJ3QT5wtb5NJYXnPDI2Kvb6A8xS
zHph95LHFP+7ofvVpo74YbYmTf5q2xme91JJgAsVMx+4YeMlFKqxxhU6ElFu/Kq7BtC9O4LESmc3
ryVQAJmf/VRnjOyBfsrSLHge+saAt5HiqwFQ8JyZHbf0BpI9SxlPxvWzELp4ZvXRUi7Dfr48jafg
yQOEua3qGVkaFN2zjcAhCmiCQl7W1qkJNbBulTMJ57/6UD/pQZl8eTRBV4UFn4zYm3Lf4KECgh/X
e7OpkqdqIpCvZ/38AvH3Z4z81hnq4IcJU2Eng6DdxeWU/xziAixnmn1IwFIbmAsh4iOVdVuuRy9B
2V9UutIfjg4gDqc/iz0ALDelmAR/5vRBfpf2nDb6k6xH5quyj9cyfdcSYb/HgVaSsoLHtSqRFyuj
0t2tIcq3qgHSZwnzm4QVHGtAtjOlVV3XGTfP/1GAwkGrTsuzVCXfyaLsDh6EfOTZhhkSuk6MkLiK
jooB1bLysR/t4pE0H23r9rXhRyAb/cLLD2pMGTo2sAnJMpqbgfND6my4skwBbNdzf7VjEX61TvWj
psd9z1gz7UfNcXYwYrMXiLUvywHubGqP+7J8HrlODhCAw91YKdqrm3sPw6CHX0ltNyvKRu5jqMO0
6Oqx2IZRyfzHoII0/yd2Kji9rS2ma+SemWXfxkYnucBA/qD0QfmIMzjzmyxJXxyBKRCq3GnZRLoB
tU9mP4thIMxvmBczNTU+kCyZggEYvenGETMIWseW38TjC/e19NnLGixqiBm1YiSWRL+ju+zn67Pg
8h/bgxHNw37KbakZhPIyRj1nQxLGv1rUM6M+IXhykRZEmr7L4cG89CWcFY8SWYo3gnoU60bD+yL5
kNtUQzZCY9qnGJIJU4YcP+Ykf0Y2wZsZUd7b2DOan6mmHCegQ3fpVtlDaU+cu/N+VqTPHmoE8J7V
NS8A7iybAUnTKs5Gbwtgj6gTqbT4pOV4XTZozGCEYXFGASsODfrrpwQI55Mobw3zABIosvdOWN4j
ul5cELnzJ9UlGv15Q4O838IBS9Z/7yO95EiSxR3lKR2g0qbNbw/tIXCnCylHLPB0lApOWjhbj06/
og8QUKTHGVUpdwoTu1o14QAYpvBZlY57q25/1HMOc5QR3IR7j3mAkacPnWTV30Vf3DIayqljc1ke
afOjuAeBabmDtg4H5Sl05HDxZDJcAloWl+Vp3LU15YryLQOSviI9tr9a9ASuTU7qmg2ZYj12Xcb3
wdNl31ArfwihJluPkpZVEFO+xBg4Q2M9oBA7NpYg89mo7QOdVdPnNAQYpLjtQ0kQDzTi2puDL6pD
OJGRNYK+PHrwUqDX9clZbVt6WDjwKVVHEJoq1qmKnhjM9KbksSpKa92b8stLw/xSj8PvLEniF4pj
rIEKiTZtEp8aeBwfRHhVt9qlCqxnZtouv72cAmr9lukbIiQsLQKls4YbWPjER5vrbGjJZcyUPQkW
xUNb9f/vphbTe4cNWGga2bWKKRxc7BBnmzEkQz4zLPHw/XCcAvdM0lbVqrwApuYZCo514o8/NbnC
t9VZw5Oa9hhuVPcPWsIix7BKAmHb1dOuiMySMh4RWZICnxQlTSGKQCQTsVGwrh2BQ/Qrk2b7enlh
2SdZiPIpzy8vB8pQhSG4PA+MjIBISg+PiHCGfRUW+oNODA19SGPgvB/0h2Wfjbb8r0fzvj5rPND2
prEBLmsyvsw7/z6mZC2n1pp6/PsXfP+W+TBwBcNRy2nG/P2jy6vLJh1bbeN1eM/+8bN//wIat/0q
GOIW4gl/1f/vOL33/DoAtvf9U/NhKjQ8ok0JWkDNOH6/FzRZ/Qq74+BbovG2ZiPMByhRjB5xdLVC
pT/mtEum/KL0xskJEFuFLH33mhHYm2Joe8BcpjzUOsV82li4/SY7PQ5hgz2nKYm+IYB7mmYjeMlY
EygOqR1p/cqiyolK6puTJHFIPGKl+Ww95a0zY6QMSYYFcKiSYFu3XXfB1wwcd4iPU6AFGvg/TDC6
lcc7LoaRRbQ1bvLgdzeq+lUF+vW4bEygBFK04mwLi+ZOtB71kGx3QxR4rLzX2lXbJ8+R/YPhSbDk
/Zc1JO8Knq094nbtlpISWJkgs7XcsE9Oa/a7AQsNKNwzY138o20r96jnZrJ2x1RsTG+K8WW3a8hb
SCkG69g0Zb1htDN8TW+y62xcriugxKXsHP6/7rGuhfDx++vMwlv7khftPSBksW018zWbOr6nWmpv
TvKSQKECo4c4KZXHirDlAwt7lMsjvimNEqmpjms5hSUpi9hKBuRTqNmblYOaXzeBKOWIW3Nj7J7s
EfKQyKiTpLqr3B20yrusNZu1J6rwJYTEckRXY7NW5tWqLokfEcX/Yeu8lhtXliz6RYiAN68k6L18
6wUhdfeBK9iC//pZgO7EuTExL2iRVMuRrMrK3Hvtj3i+VadALIQXbpbH2thFngevlT7CgAtEGtNf
3TDgti839eWasvIel8t/3QaMx2I/P9JhXDr+e9N2Eoc0s/mRwBwy38AKv+4QHT9BGomeSpNfqIjl
HV989CQmMZw53v48tnwWzqrJJXcvQO/2cwkDvfWDlhiqf+9bPpom3Op53f/X/V4LMtpZLkrQML7V
a0YQ//uV4iHMqMwsYuR0JoVBGVaPsEN5Eve5BjlHLU75uwFBaLO88rqqih/Em91wPt/QKAVfkXyf
DLOjDqF9PhmO5VsDw20IJ8WGHggjTHKWsGmVTzFd0cM4JH8NBxs6YV6PADjBIxlCWJ222AYUWatQ
juOD0d5I37KNdkBv0lXWjzvpljmJPrwnyUiawyk7956NsXspS/htbZ2dqiK/TSClz05ck5CbDEAU
DeJlnaJohL/cqY7qfx62RYLxTIki6yCbYLM8+u9l+TLEGCV45F9UlLmQhKCVsePtRr2Nd24ZTb8Q
HHAedehl2IRZ1WHkovPg/iRh6KsEpA0BKkKBSGbMOcHxOoXaawa8bQeOgD0MaXKji3QVVkx/9X7s
VmopwDx3DCa8vJqODkM+AIj3Vs/1zajRyS5CbXwfaMZhDOgNhlD5SArwbg6hfdOdwiGHz4lIZeaz
cFDbO+wYUKjnmzHEdtxpXU9qa/CtpbrceoEi35SB5mMDPrfJh4v8Hgx1+AArGp6snvCkzNHsj8Y2
MN2gPTmTPGO+kiThw1Rv9nRMyh3iXG8feMmwKhrXiJhluXLfFw4Kk7SbEcajQYWlMYCYL1kVbgDt
koVaK/+5y+01MET52bOyUoWeRbZLNfXPDaqPQwsAG+mX5+XM/qEyrgVnawQafM6/F1Gl9Sad8fSl
VWlHJ1AxrHvLVR0yIL/L3cuBc7lYGiUmsaQM0g0ieC1SCHdG2urvEM1KJKg4ik09qd+ZcC1348yk
ZoB2tCA+Yluxt8AQ0FPNxA8kmult4XxYTEsZQ8j7/7k/z0xo+v/96SmKE9ql9TFPxHRClzudlo+8
MSJjshVoncbsFMCj+Lm/T4zhRPBJGSvftCNXE8/HX1y731HIi6vK0je7AzMQla6xSZIkYONI9rrb
Ju9S9B+JJKvCLafmwjrYgGPkD798pNrFQF95oKWwoH6HBp9IGDKYM5Rjo8cwZlugXyBps0vYs/Cb
1Ef0+EAOV7HLJDb0uC8qInTLPHNJpIqTlqkYTZYPp8S+EluVsVzsR0oPWpsFsTH4ILFhs5J3ZXdS
bRYxlvqDVErI9rYtbnrd8ybitEMK41cQa+1GePJl6LGVqK7JdJ+2+DGzsy0FnXaIo3A4d2o5nJeP
lssw3/y5r+hJbg8ArmBSoilUNIl35mz/n4sBje0s4OczShXbqqvOIiM/ejaS24GDabGClA0t9YA/
8J9kvrXcn2eEwWk4NoKErXUEIZV5xkV1Jm/Ttngsi6oI9lS+MOQyJgNqWvdHQE/QHYeVoefTPS/b
fxaq+2DyRzbqySORcXypxsw9YcL6RSmIv9HgrP+Fqz09JJb+QRaGOFtWA8dfH3k5ed0hQ11fqYp6
qEW8Swv9VaOFfiw02z2WZvAOkwNjl2tom1i6zJ57u8Ak3zKA9xogGpGy0pCyr2a0eW4yrKzrHJ1H
DFZCAa10iAhr1sLnqFaHQ6bQ6Uv0ce/oq4I4az+JtHhttfp33yXPfeISohcniLWVgyEhYZuleuZ1
sa8L/Zq57G3ZlSSjWdLDS7FTayQ5uN+3k40/VQNhORnTrdKUGYAyXJUsgf8dePp6tHUNyd53QR2I
J+bR5ARVEjhUJKQCAX4L1uwPvp5SIOTuYUxr6Q/FS19CZJpsWVDphH/TumgOxOfKlSVbuWpCgIaQ
yFctgYOrxM2/vLryR1T4I++nJHSyVRTZL2o4OJs27Hct0HpfzPTOrPcOUc+urYBoXIcUxGNK77ln
iOIO7puwCrlWs+wO8QqaUSzttREnsS+pjsjdgCIJN+Q8JbDFPDdhSwy8EyALWnwakez0KG5VoU6Y
V/OLTAxrpRdvUC37rQ5hLMtpviYZKZR2ScZAWjJ6r4mfiu1wDaLtqUCn7HPhd7RIMR46jL1jaG+S
zrPecqgj6twDR8V9ASbePoawxQlvblKDhEIX0CoG7Q9XNvl7ydSRSi1LGe1zE4PjU4M2/hL98WJX
P6BNgnhoHjA2PA8eOb99v4krr31PJOBlxp7rLEMUmTnqwLxYvVheHh5KDGwGmAF7omEw5Dqlch02
+zBy7FUiKV3Je2oThuneJEFhE/HMYAGFq6A1M+awijwHx1PWks6kIY4TvQlAKkfq6mjuk4jbs5rQ
/e/qzG8qjvWu0j/aRr4aYVGtq3QgTzJlFsDECy0ro4gTAO31CL8yi6U4VpH5xwmBOVKS5/QaCZJB
q7yD/66n7V9a4IeBiKFwUC95EfyjMqRZFYz/yRIeNlKjq0MSI8gUBsUxQA3kfKm2RiyNEw/hO2id
CmdAT8+iR/VdFsjwVXN8aQajPtG+WplAnm2K2RV/GhJGCVWjCO7f6shT/CFI9mNkKNfEoPNmrWbu
W+WM51pKvBYuG3KsSFSonZIgLw4ftespWwP5IHgcdqTW6HB7NYzDXFdukDUUT/wcsfdcjJ69Lqtu
9LuY85DjoglL5F4Pp/o22iRGwpEdGDMctM4Teywxz7TJmP2a2yJCCtPBdhkVppAwRMQqMZvPGZpk
DMnVnmzrpAAp6hHtnfN8zkjv0aWUKAIDiwwwQq9Jd1MCn0LwhePvNbBGeOh9255btRqPQeytZZFz
Asfze8a6Aqgk8Q5wK75AYZDBMcwcI0SOScxJH6AvDOWgzbdCdbqdZWrfOcOVi9fzC01wLbep2YkX
KttYRcblbSWDnlVUSeXkTNp1YjG+xYwBA7HyWrqpjSKKh0jq/MYUcI0hbpMziLiJAm+OVk/KhWyC
VV42Hi2U1vLdhgqvbvQJMkTyxbiwuVjVILemYiDFjsbXxqarY2TE2A/PBi+LWbA5nuOsmM5DEhF9
8e/t5aNuShWf4Hjl54FeQb/cGEkFrKjRfGKgIQ1P8qAZ8U7W9eSj/YBQJUkCR3h7DVgqzi5YUZtW
11FpbSxSnrnTaOEcMsQC6G5B8aZkECiMQ/VQexnRKZetGwO+ec4EJMW2M9GPCucQpCrjefb6zchm
tNK8CmsUg1UAOtsi9uYBjY1YCeOCdLZu13tHk1izxVGQ1+7vSkKNt0kjXwVluraRN/qiDBTWgCBY
N8WICKOf+2NpxdSqJkMkgFZZ50lOqFdd3z1dGH4Q1KavEGQEH1rcC0ROyCmkvE7adKvj2lqFA8k9
uaKYZ92F4aWEtHlrCFcxa6BqA45ked8Zc1Ixm+AWStJHp/L+YE6FML1lUoaOe2dGzR7cf3kRHc45
2IQYtZBlyYx3clXBvAocrb4FibyMfNY+nbUdmYgNXBWdX7LuT/TBkaZLYD94szQpPJbIkMUXZaQw
wW3jct7arfUh0Q6irWkLPNLIfFomCD+9mmHquk1dcUaAdVWdLUwFZ10NfmOaQidhhJzVIvMlIsp4
xygJBSi7KXM9m8WENSRFvq1QB02IgJrsqAzaNU1ZPzv06JmS/waRom6NySZiJ0QHSp8coW97SUNj
PBbeZ8mocUuHgj+Z0NHZclw6tkr5JwgyhzOJ1zDd8rzrZOV/W62/jDT2H3TrEXEiblq1gPT8LBjE
Z9NYT241JntYpTw1Rm08sajV6zzQxD4iR/NhcG4LPfseW+XDjGoyrwJdIXsEGU+pCfrtKvi1UcJ0
nm/ZdV/dmiF2kIzwLqhDsok7RaILjxzUSxV2SschYakJOQ6JaFfp460thHFZLnXdGRelLst1q3nZ
BuvQfx6wGbUxE5g/cTTLbeBQ5S6f/O//XT4yKhqpiQEe6f/7rxHOZITreeG3rWVc8DOhjv33Gzud
fq1sojiW//xf35J3v06StO3LKvwb53m/oWDYhCBFv7A6pysdgcZH45F1IsEG063o3PWg9+YTBkdY
cJGZ3fVOb7btpNJfCQEOqLg/2WblK5L44aSqK6Jf8fOMznsfOy7rXUZPZ1RXQc6sD5/EFT0QxYcW
1beIt0FjqtGxMjPYRkJkv7KcbCULDeJJrxIaWJ3DwIBEn2h6HlVBd6bprWNVqidccN6t7FX9hSGt
ilC2Vo7LzdL2PB8HZLRbbla2AnOsxtWGdmDYq7PgM8Q8erbr7C/z+f6FLrz+ZGW7InoaU1e84OsW
L6Wd/uNKpTsvd0lDbTZkHIitY4WPikDAzJYZLb7uH9J5Di1cvbWoQrEqmz8EtDJSK2dfQZzDJW56
1Vfa5i6r3jmSHLE2cNo/FAzdgvTYDVAHsbIrmd2TC+mgue968bCDtO4+ohD6SZUrM2oVi1QEjxoT
/3fYY0NIk7LbFR3FWVfvQPhvwkr/7LW64JzO26ZvzKsom61wiCwltlyuwqzckRKiwbV1pf3lYhdc
2U745gTUlIB9kTMGjKfRSlYl4QKZY/0ihmId1e7e0KP2JsKmf7VCBMsOQ0z0/dFOONN+alOQiEWv
+1WJeaDuKf0Dit530Pp3U7HIItSRoReX3MyemBTdsrbeDVPFubnbJ23lJziUinQ6Nlr0bsvgU9Oo
gLRCORSFt+5lf8XOTSYoGuYxJXsQbwhxTFtcvfeEBHkmwQ/iWV8rr7jX4dNE81QSkLyeBHg9Jwao
UcibG4qHrh9b3s5EXf1DDtOBp++7pUDOaqNeFR5ribQ5Gcp9TgdI9Abmhju23a1aKkdRg9efnrR8
gkNQHpzAxzO8VbMB99nIcDwNUEpF3QPlCPUArfqGJ3HSz8oTilcUe3hP0gyovOzF2Rg5GqiXOCPD
pnDLfaLbXxW5SODTnou+JAjIwXThdjaEwHwLJ+AKwuhe0ZH0xPQZNlAMfmd9yWnB+mUZT/aQ7+1Y
R+Re2LzlNA5W2toc0BE5zVbp7XqVdd5vdbogVz9UQn9FavzexhDIMLdsiwzxXCt+hZZ517rhyHj7
zWTBnA8niHzOcTzP7aotFMZNha3WVeQdRoktSV/ynvpmFbb5uVSch+14d0dXDvRS5ux0+pMW6UXe
oSvHgj7ywBTObm74PNyhfOSkhHv98BxDlqMmwpsXUMpXBJko956l31R39KXxRjoTzgVx7OPytafm
Cupgc8qF+Zfg1SNv8mMHs6732puaMKWKQHXifGJQHWcfBYUz4qrnTlSUXB0nfVdjq+nVg5vSCpCK
9VmZjBZMCHhoxQgZq9heGFfO0meCQ25Opb45OSPjZm4Gzn8vukByJXhbrQrV/IPhuVLbrzyDc1/l
iN5sVh8Gyxsl54AwNCjyKXP7RvaEU8uvUfUOmRZvLCpAwBg+OZigeQcbtRaVTcKamNryWGK1zTi3
h0LbsZRuEk+/9zD4LGc8EGabr5oU90kYHN3PfrAPDAEUe3qavOxbmsPbEFoHVHDrlFTTYTQvGBY3
JSPwsGX0RfQHT6bvWe0O+e42HkF7Qb5mMOSTnrHPRhzMvUoi6/BQHbrrfUTLxMDG3b6wicBFDkgB
/WRCO4FN5tQa60SeptPe7ZJvLICb1CyujuRRp7QQrNB4xfLEcj75RWRv6lbceJv/zloWLsE4LY4Y
1SUXocYPh5cLVCF/aIGqht5HN5AwHnN8zYv7vlVXllEfBqM7t5V50DRlX+jJ2XEvnJ4OFiy0tZPO
yMHmK7cz46Tpf0rl00IpuC811sa603xdVyAZ/G507btyU85OeCsnsUUh+mRZslo5I6bLrjt5tvjF
tAKRpREi3I8ug62+UGdvbY04TJkknJBR/MfK8Gtq8XbpaI1oGn8gPAp5w+bfyNEPpc2btqrRXjrM
xg0E0ZDCZ6EhJtCVY705OkqNMMp5FUwvrVt8owzT8KiQAsdT3/warfFYYwkrvOJk/cZGtA3L/qqx
MeH8ykSEk4L35aA0KI/ORT4wUlB8symItUz7j7Ga0IQWYEq9Kz6au1US/sRJD8lJstOHGBQY+oFs
OobhNuunqx2YMVaylCciOuaNdVYr3AhOyCYB9iBuVwwyXggf4eTJtLJ3f0dT9G6EyXXy6LwO/+RU
SgSsrZv6HVlFe8rD8K8eBNt0SMmN00IChYerRTJVnfPpNtoIXm8NrY2uajEIVBeT46uraBj5s810
LTtU4TYqCeTB5E/wVrFoUFhpg4U6dE9a139xZEFoojXQbILCb6LkbhbKsTfaw+AW+3m3UdPgQ1Ma
382wxjjq22jiOHLo3NmCFD/2lp3NtDbUU2xwSv3RSXL5nBfkWg910LxtZdzSzvo2iAyxOmAJDa/Y
MkrxfdS/ChE8EpsSAo3GxpAEZnmI/icdHZOZyU9IjtcSRRy+frHR8Ugr7HbQg1Y0Dg5w8/LJ+DID
64/d19gppfNU0HDRBpR3sF4+dDGMoNFEDsKGxpVp3Qez/4UYgG4hrbNIl0+jqX1Y+ZlDsLvC0h3i
Psn2xsSrqaMpEjPsdor0atrWHWHEpsj7E8I17OsNOHI6vXpBY1Cm3Xeyg62wq6lsqavKT8VNPx5A
r4CGKhrHLuSHYLxMX5psXK4rvlL8nfTKrthT3+o8/2cK4rtLoOGKQwaVgGG/mjU25xyIVyXNeuXA
c8jja6wyNew4J9aFt6mHQdsD2PRHkj52lnB3HFMC32v0q57PFCIrpdeY/s0j+ao6hLoZEZ0aCiqc
NFc1NmKcFNPOttUvtQwBLekb1IbrGLuMRTEeMq0I0pWt6CCAsY3+siDeWCgUjZ5GSoo0GsLC2FUb
jXSiru/WGBIMIlODtCS+RN3IIdrJWG7bhGErxqjUCUFfplukw6bYpnzZhC80wZAyamLfpdi0erpN
62RmMvqZSUt8XMsINb/GMBwgrGTsnloOEw+IUzJDBd4gZcl3dKvTKfdbkw1Wlj7qP7KONB8L784w
QeOLZt86xkbCfJcpYfH6Dq3rViuCXeR855ydYFQebGTRQ9Ef9Fw9N8a0jeJXvvc5lfzQ5OqoygjA
MHywMh7Hgt8bmGDY27tAM3bkb7Fi6lvZj9vBRWwbO9syKbYhZ98SyKzOdiZd3yjGTVoMB7Jy9wLn
bkcbI0u0R8t31wxzG6EPwMnmi9m9Xit7aSHfkS85vdyR7SNAm05T+BCmHWN+mjsNafXs4IXhbPqU
A+8Q75klbNTCRDAab8Ly2jEFCfrk0Kjedpi0QzA3GvAOhLg3OOZtBcnqyA3QW6howHkCGTeGfAXX
2mkgb3O738Z6fCiJUuvtEolYt9OcxjeTcavE9jqHJRLlZA7zAh9pRNV0DZzqBth2N1SEfTvqBnvT
dkR7YXFWBuzoS+nQFHag0dmboR724DO2tY6gonB3Bbx+JXA3SbYurengaVg0QfkmtFic5BpncjMB
Sil0G5Wxs1da8KmJzr8Yk0ncypFI0Z7G0DxtTJUDmCAoOoyp1efcsR69h/rsgsCbHy8cxX9S4sIn
GR1rzkEoGJ7F6JeKuKSBc+AAtytsB2/19BK2/mzl1oyT2hj72YQ7q6Y6f/55nCjZM1QkBmr0o9bc
pWVxMIGapA3C/Mnah9CzOaAfO0cQQR+DpV3nhr5vQOoXXcGJQZ5CMzunnXkqyngf4lwJc+N3wdlK
48UbqeOutaydLQafmnFmD4/kREt3kyqqH4fRVdKrhe5Apoa6d0kvrZRDBilWtX6n6einJeh+xTqm
Xk7Xzz3w/vV7dS+V+jinyaf8ddyBss5dpcafYda0iHabU3UWve2nGHVBZr7LQp5xN4fV50ACb87z
ZqjaJpuUDRJ0HFOKD+uB59Srd7Nhgx75ZMEtg1qp4KpF/LBccFHulUIw6OrQzc6k/KTJosOSneRm
UbhjxvXJ3MOEN1GqG0gxzsU2CadomKFeGiR5LlKnVVYEiIkT51Jb41Mvu18MjXDYzAl0C2J5udSa
tV0gHI0yRWeBU0RmafnR9/u6pcsvUPsvIRMNk5rTZKHzaEvhELhMSnSEowp/QE5rVasUzrpj/TCx
qK3ioNaOtZFP1yE/6dkXuj1MZQVpud0YpEdLTN+YC8dPmvXKzY28wtdUIAhQtPGb0AM4ZJHCQafp
vwugGEk4wNjzrpHDoTeZL0uCEl4TrK8kEf8if7tivffUswpg4Ezu2nvVl8arRVsbobLra3pIaI3Z
queFa76koSw3TaSMc6FIZh30WCZMw4fQxhfLnGrGVkLNt3ZzYRQqCbiYc+eX/A66rxMB5N6fJdIj
HOyU1xCoTUHbnxNPl53NOFKPJDR7bBctHZks2lFsDluFVcpfsDSAHqM9C9Rmwc3neR4eQTpQgBdx
vmb1IV9cg16wZLg6cEpo7dsjmjVQQ+vYvAfzL7uAYWnwr6UjwHnPVB8ZqSla1SDdcQS/lQrnG9wI
7Q4zoslSwRA/oGX/87WEToRr5lVrjvgYD5ohoHbgguMYHXbHMJ6lWgCygaha0q2+/HvJ+3bEUiyG
9F30HOKLJlvM2elzmMGQGdt9E0J8NY1OzJudZFhNzKOvBK27FkpEsRIIeesbR95ylV3/5wcaO0rx
qDkG2vg3ykrrmmC87FysTXPPJjo00NYXmjOM55CfhuDp5dJUDRYcWw7wIByNxkM3lScSNw66V7e3
nz/MULt/LefVbaGejqaSUMlwMR+c6ruLLsI9NJLgtFyWWKjcib+GmKTdRpvpR/H8qH5VaeZdLRvx
yXJpTJYJZi/H5VY1C5jK3L6aeE73Cy9mIceU6Dp3gQy/GqFXhv/4IV9Eo/ar8pyC/TqOLtqkKgzD
UpOzE9+pXr7pvz/Sz223Vec4wyHcLo8sP9MQOA8CPWP6GYx57t1I1RGW0oVJ2IxXDLV/O9ep92Nv
zJNSFbU8DG8Ukp6qbGzkiNcFH1ZV4qkeou6w3LJD83dUVT2OvmbAMGhUfj0zsTrTfK3JzNoTTOid
O7v6kxHmsltuLRdLa6raXz7EUl75alGvW3fEGpCUxjuku/MUDPrOtcLuYeqPvh70q2cxagVGBA+b
7NRzoZcVTsuQFGra+Mv9/OwHNcAqONC21sZkvEVdjQQVffvy913+0rw2OcXqCBFxN2DjtfV6Owae
beJ3N1EQzZfeDJlRNImF0gsZDK7hoPGjSjdWyYBrYblUPVYFHXWpnyUCYhspO/k2qOiFZ1OT+DaA
F5hXtUU5I+OnIg1f0jx6UZpoS4ihvu/ohe+Q3+K/LGemz7z41CniK6ejD0doCm9UZSDvmK+NQqc7
BF7H4Mcb9rQY4teaDCIWD3n/weMTl1lj3aE91PLHuTMVTbYm5K9VPf/ycYCW3k2+4/mZnshkvAas
sVcM27uy0OBjT4gGyi5UcDcU0jcC0u7dFjL33MvVh8S8ML0xLqY6/Jkd+PTN+peowYhqU6rv2x6O
QK07NJbL5VVJcFpA/Ffb0cKHZzdKo9+V5Jg1B4OdYvZRESsRvQWR6SJ8T54g9x1bbRqPMTxDNts8
Qz+fkOTYpbeYA/vBmg2/xnzpq5BjdlKRgWXBLfaFRn/YnCsbT81hFRS4voeJb2KkZC4u4MiGnu25
z8g+A/4fk7N8WlK13HyNLCcadppH8AdgwzWSOuf0Q8iydRFvmDdx5qhz+mpqH7zI1m4w8Y4DYuIY
9tuc7tSOnb0n5+LdQ6Cszjw8Q2cMSx6keCN960qHqban+IJNurrkvMgvEtvVKW2QpshCLS70XAgs
paG6yrzyXEXg8ojPUnezju5ctts0bnRaK0hOnYi3qmnUDT0ifYg2+A087BUi4ylH/ne0K8Wdz/jV
b+m3BvoHZ2EAuSmCf7c2/6lG8CmjlMktaULQU/Xk3EQ78Ktn/Nl2am7mp1KW3mvrlmdbM7wXhyNS
aJDSrjuGum8QQPq9ByyKdKTUrzthoDW13Z2qac06H/CqJk2nfuPduPPnSui9oQxW0nsM4XAK5c0z
5SNUrfaIZKtDSmSil5tv5mzRF50WmUMFpJb3sR+cw/wTA1qNxjpCjAb/QK9M+pJG8sx2g9pONkrB
zEk6O9cv9MI5tCmStnje8Q3FoOFNbYYi2sXrLprwmELl6UFdnMgx9g2OR3Nni1eJcL9cp/g7Sk/u
luejFaLYd/CyaG0m0QHEYrtPJE+BjrxFBiiTl2cx0mqGMHNzaky+tb6hjp+/XJgAQzTKqLvwaiSA
yCzKo67i9kDwIM4/TxY03/wI4bM8TEG/Hfr0GKZucLCk1gZbuyTVZgQKQVjcPLue/jdfYPlIeg1j
QQaOut71K1Uqirqq06w6Fo1xXMqV5VLOY7owi9/Ndn5lezFE2655LpCY4dzPaYBWrv2Is8BYWVnb
7HOEXwFzGRh/+XhwVKaIS7liCg83JiMNQTG4XtKctU4zGamOO0c4CdoyEj20yk4xTAKpLB37b4JL
EUsbOC3g/dlcI/R24B7NPgQTNj4FpfY+DnVyU0t1S7QySe2hQWpKE44OR6RuvwCv3MLRPlX6oFdQ
zdVnrjjRFkbseair9Ni2JGiaTtFvsPSiYHR12D9RED81JnUlMwr027jrpnQPZRzxa3ZfLksI4CxZ
mF+jnh7/FpqGloC8mx3Wz/FaCTc7LIvwz4Kqph6AJYFeZFlPB2B9it4jq+vr8ef13FtetgNYi+db
7+Xtp/6qqr9Kg2NKkapx8eYLAsT87HRKd+81RGbL0vDDYStthGWoTYz7mMX8OgXckEovzPtyX5aN
+iEFV1y6cJHntY9EDXJIlg+V0uouGjlGsk6vWm3B+Y6xLGVC2E+e6QApICH4WCeD/RQEiANY4+5Q
/Wk0uZXYayLTryHWKfy0nvEejm3EdPuj4s3x3AGSyEhg2QqB1N9i3rNpE+AcKV1Wf0LGt9PGlNCY
oj0sgO+UufR+WOej940mLHxW8z5+2EmB/DDADeoCqGkzYK+rkJiiC6BA+zQSOUd8lAesghYl4gEA
+IniXZb7PCCDlyERxr6IrJelfItqaBxEJ516QAX7hGWkctEzLU9bHQu06DZtQY71RX3MUhlcbdDu
V+x6M+40cvUPImCN/VLChCB61CDJDuTqyptKWbk1kxpxttn10caCOowFnAFFl9Mq/8+dNR0efRd3
KQCQZeWy5ntqxWILwtjxWBItmoQhpRUhzWIkiHRFFKH/U3nPuQxD4Gonx35ZlqDl0sa2tx4qBmDx
SKzrGmLCobF151gTmnZLZU0zzqGR4mQ10hE8my+19RtHT7PpplmdkSfeDaKfeunSdG3F1NgQY9OV
MQHptWZj1GH5NssjQG0z5IzHVseWtaqg47HRVsFRixm9DWUKg1xRn1Uwwyc9Tsy702h/o5gRwr43
wVyuOGLc0RDj0Cezb+azUdqAY3QDubMa/YnAzWBnjgjql0BkOE0tgcaSZNM+I0ja4DxxoC/0WIqP
2MJK1ZGPtYkq6xjii/tMCwXIsdPnj4yGx3YiZe+kToFFbWcwlZiXr6bv622INgjPX9UiW4LPM40I
eVwvHH07FZWfUQDReqrEWzvgHCalzbnrFlozffDIvXJbG9gJPBbytWDSRjBbSOWdsyEbRgsHbKI3
hMDxdVkezDL6vTx5UU3rt4nMcEsh6t2V9KNOCwafNsVwI5oTU/k3YDacIMLqbumKedfJ3pgAqcws
05GWvCU6NujlB851oZ0qgCEgAunD2X1Ol6t7Wyh7TqKdRr0XeLhiImDU4MWY/9rAfdcllbcdh9rd
nspvUknrs616pJbPYX+8OCDmzPvaciFxgTxbmcTkxtktMdfGgziRdjcjp+8wfbZ6od2dBCftz/Mz
1AikM7smKQXak6VFsF5n2HgUA8TTG7SjuUPiXscuQlUu3kizil/7appWqdK9ES2YvGhqz6eTmqb3
2AhyEgJwkyiPMPodzT9qxaDjGCXlCQeEejUnofhk9QYXVJZgISGZLwkQg1PgrNLCS9HJhHGH5b6F
af9AwTI9RYnlZ6EXf7FotIX6vByCIyNx6fJk6toq0SiiNho/bVUTNObi/AQMmtwqM/UdsxdvoTmi
03+jutV+GRioMKkwKVPIDrdTi16+W58Hu35VDa+4ToAX9zjC3o0qezdiz29nYqSCAJNgY7L3gpCZ
upzryWWjdSuN3dOQj3he25YFDjcGlHK6CWsNDeklzD19P/QDTW+F3MGMUhikZ7atOfdKjXeBk5KS
gYb8yJZn9RhFus8JHcJe17TkBt4VpV9QYDziVt7W0dHAeitgEFzdpKFVZjn3wWsctjhSfZUiUL+z
yMT90WdnSd373Lx0YgiByVT53SmTddpAqtGfl7g1SVvx0nUswct/lJkD13VeFjM7Auig81RU0aRe
g8pBQOh2aPQgP/ihrvxS1A5qSfgRqRpPuIYvJwPHQ6ADWbF2GWiHyLVzflvyfpaLljOVy0cRlqAF
yNQDnPKc5Zb1hHrGfpIFYXAECLq7fN6/ULQeA9dmRuBWv4sqjl9dL3XvZWLuEUXHrwlZmVR1lGhs
gsz2IusNPOc8LLd+LbdytzSggboShDkPWpodr6uSXptn5rhfEB2FFQ6mf1daFSM8RmXg+lPl+l49
fbegvYTxV0TtU9GiOhrK3+bMv6bugKHDMOXcTdBrOLpiDcPMvS9HwMb06ejjUzVHIzYydV4DJsZB
/8PVeS23rWxb9ItQhdQIr8xRgYrWC8oRQCPn8PV3oOlzXPe8sEjZ21sSicYKc47ptxA74sFEWtjJ
jehbkvVEpN18rlZV77Rh/eVPvnVrAGNsfXZsW/UyNfMG7ilbPoBO/j72s49U956qrJquXBfidZz9
H3JK6muXkFc7QZ7eO7XHm4eT4jyhFj7YrczXQR9aJ9FPr0hKMrbWdEZ4XxeMUMwCPEwvTTw2WyfM
scvMfbGv+7d6TMsL+IIzPJl6nyzjoEn85Ejg3pPieMpCLX2I0Vf0o9Y/1CQkCJDqB+7eLP0Ew3cR
R6+BFNlzklqfYiC1NJjd8Khr7vThReydPLbOgTnVa5V1FditeUEEDG5V6w+2tMzVHEyo4cTEfyQP
tdlu2cmg04/2w9CTMTM3v/mGvWcMlNm+ipJiGxNHfO9BQtfUf7ChdeFSO9ChmQojBdZBd6dmVh15
YxgyTllymbEJEVDbolZuyKOThlnsTOZvh8zUCubTTYNaBNUsQOD4xGFYAYogfZxSaGRk8CiFzOjO
sKV2KHacOrY+0BvjRl0Kxd6Lnce6QQe8hHIXZX9Im7Z/mpMMoHHHPoW2yl3XWlodzUGy2Umthy6K
ztZMja0+F4YDljjwlkyndtrWsxBng3E2QufoFka/pSPNfaEH+d7kl4d/DzwNhOp4nZniT1NMBalk
eX2Yl2AVM5/e7dZKn3MwMTsDOg/4Hfs8huD5cwbAdmhyewjASXZBhrrFsp+t0k3QQ0G3iy37O4VF
fVFBtuqZ5sieRYNurl2CRzcyxdjoL7ZyRLf4ofVH/tvZoOuLAtC3UTnPD3Z7sbUPKHtbby7NqyqE
HbfHgsfc2VyaNmtpR70xkZCAmQfpbj6/NSbl2f3osAW/1BD6HLuT8MNjikBUiMkuLdN/q4Gl01SH
Dn8v8+SKfWNLWsRAhdMOCF1UZG8jtP0wwoWoh5ks3RgQ0Ci1omce23gnLDxd6lcfQFutE3yuJ6sF
bq7A38MCCc8Ms0bVPnqE6uDy9JAQPQyA1Le9ngXrXDSgaYpu2Bpt1K0H+ppmN5iDvlNdhVW4xY4I
bYmSkkhg0t4k7TabRSajKIU5dseEeFyukd/d5P9UJHirATKW6RSSs/tg+8F74RG2Fuqu3NfY0GJQ
31vdJ502mMbojNDk7wPJBTFblfBHnhNEY0J7e8rxq+BF6BPYkdQHccYMO2dhtBEVKltVG9PEMG8o
QeHDoj8kAy5G32hgosmeO1yb3uLIAR0MYl/db8es/oVUvycXy0Aj3djBvgshvIu6Q1tdwy6QnQkN
L6Cg2wwaOUc+y6i1mVv1YwoahEXGQ5p4/gUBKvc5s5Sy2XoFyoXYsxoqGA7suin6Q9iNl1YTF1YI
lN1Wfwsr97VGNA4fz7v0KsKM9lgg53QOdvUzsV0gmX6BJ5RT00AOP6JeyehldUfAIejNEaTHczSM
7Onq/pna70PNDBx8twd76F88xEAD7+6TVXrDLTG1/ez6+jtF/JILM9Cz+h0I0uUBo6wHeZCkUsez
9nYqjVeCnc2TvZRvdV4cHNsvttWMecMw4xdiPKpjtURjY1Nq79cAnx7Odt1y1upftBKiOL3J/H0f
F5hj8ZnGPXX0mI+AfeccoCIyG7N1hve8ip5KFrsns0hgQVLmbQOps8koY7yFc3EmGfF77y6Ayypb
NpldcIxFAzTLrG+ybeOnsMb8tLSgZcrQr2XCsNKGGjathx240jS2qA6NeKCF8Yl5g/FstDpfK+ur
72BjhjW3VoVeX3jt0YHyX4+1eMHbi2IztlZjly9ZZs0PPyc/oMZ+0fT6sJaAK1iglsO1sQhET0iZ
PkDrZN2Q1Vt2I8EXEMsfEZWPYbAi8cPig2bzd8qtdjXNs3Wa4tF6CKX1ZLdxc0oM6W0rm84Axhvi
3KXcnavuwqjYeqsCzXmQ6TOK426Vtan2lBJdcq41hLhGiZUnL0kiMbtRe3CScOM54q1VQbJ+mr8Y
mZlsIrePPxOXJhtgoHfyWpy+EwhQAlKL9X2YFGVowYXHsMqsNVI7Cx9icyrDo++zz476bnFx4MqY
B+Mny9Xs1dC04tqFwtuHVT4cRY5IJJlT+DNR/gQUB6kIacRza+CatrmvBqj2PKP4MvMsvt3/nwjx
tnrhw0GF73uOYE08Un8nbwsq0Szyq6qUSSgDFznmyaZPN/GIeEHTsXKq7qbI63arWTp5p8ss0401
1Hi0ZRv1sunsx6RLfjkZoE7P1ZxrOzftM1LKP/6x2mj9Eu3IOvDdVORvCEXYG+wPwNKgEJYnoKAJ
nJgvbWJpV6Ow/Bl5BLuhNnIgz9Exhj/cZa2gLocwq1L4C8tgzipybBaJ777lmf6FHdb5hf4FSpTw
Xt2pETtkkxM5qIyy1UMNBhumpDus7mHeHRjcjznXo/UMsuKWpeOxC6nORDB8qk+nEZGtnObeuFdn
dtI2NaXtVN5fwh1lTlmCxy4IU7ZLDDv8dl4tGWztDpN64g0f/JvyJJmX7ALOy1MUy+9kU7Rrwi6M
XbT05nrS+Y8U/u2KRN5iD29zbh5sO6anJh3Bz6NrTU/6WFkxEzRn/CVLU5yRhkYviV8OJ27lDGe0
W9xF9U/YYaRxDvXPiSeDjOt1EwM4UZHT0H1ZezqEqzvEkebjvLJEa72xuEUvRyA3fUc7Am4aNkZH
X4YkS40rREvnN+O7X3vDbJwNm/mEesavkNSWOP9RcQowAUER8m9nPCR5iQULApBeiXEziQzLf00u
RhQqtF/0NAmtYNUCUr5OUGLlCQ7ZZQSnpm9yRJWzaux5xPaS9ZjJiUvx8sY5aGBez1Or52DuBcPn
icl5odkvHRjdbY0dFZGrVjHwGm7hcoGUgnj3DlH5QU4lFksyqoJV4lpnOxizw4RdAJI6u1mH9l1d
mmVZ54tWhShRXfQXmFHwyLgFD5cSMrjhOOfGMrGu6cb536dLLUrmhiKu9GJQkUXA4WSnfMxhja/x
gcWbuCy7dhXL8ffgcPKo7pla0VvRW1X7LjHyHbmtzibyXwBqWT/jVwRL4peHWSomxUCY0tl7ibBf
HPgeZ4Kw4EYvGTBQiIsdKnIfjxtmbuwaSFXVDg4c09GQ5W+sn/Wrrhtrdknes3rF7WYG2gAcT72c
G8Z6AKz0LSK4Hvg2wx9gRM0z1hFxEA5j6VDInuwd2yDB3O8sgFQOYSH/ubepZ+zYsQOoA3HUIX8t
kynVOVFRtpduKO9fUl9PEFGt264nj8HR3PO/BycpUcg31QdldcQPzCv1h53+XczfVOGi5yF4dF+T
OIXs4KQ6VPzR8blGCapaVZB4eGSp0zcmFOZLHhCCnPRJ/lIWPcN4Pgj2kfCufq1WXv8e4qTZpBHg
f6FTr0HhXXW6GX8SxtjvGh1TOkFu9uPYmAL/QvwTr59xoNYGFWVZ+6D1erJ5MRjSmSzvNdDmCLZH
ZG4jR39MwDl+6IPXHAEobpBrT+imiayc27F+ktHYPvbx07+vqC/PA1apYuTG2E1wCKyYPVpt0HKw
EUHUbAn74AwdmdylT9om2qxNIloQES6CAAsfzwbOD5THQkKU6wbyD41ndqkN3wvldr08q90qe3Re
ktx2rzmSwAGoxibHeIziBeUxQzL7GmnAbaTjzF+FQ30ciiY4WVpgQE9GL6AUEuTNJNwS0qxifuO2
1cGg8yb/062fcUjnuzEL5YaPGiIWGbb7OfWYi3QhdUMUgFVaPtZ1EdkbJ3KsHVNC8dLYfGYqO/zh
v6lLxSaKxNhxkofo1PvoQcuz4tkT5boQENHVHbP12PAWLng5YkbwZQ7yqg1++2xoRfWeLgAP5mBj
wyTAFpZ4KQXTPCA9QL4cXbCIL8aS9WHvXcwk84Axksnz72VcQo8lLsBYw14iVEdd4i1ZNUc1za/4
qU8wpB5AmdWXRo7lBZH/PMh9QZAgiswUg7o28KZHUWowTyU/VTVurj/2391Cp5Rv/YfR6nCGL4dN
txw+nYMatm9K1meBA3K1cvCqisJlhSnkDQ8XBFEC/dQrpwrAeYZndVQ16p9YHlJGgHjZ4EyqPyAB
EQgC28ffo8XxxGyh3bRFLvlngdmSvywPnNpc6b0XYHgXOfYxr333zC5jd4Jtqy6sG0xgBkFyRg9e
B8l2bIDEOnN3SQRDn9RlOzcztaK0YGFp9LT5TdPJh4LdJe5OvMGwgSi7AE1Ej2aQ0fJFDRRsdJ//
xuBpPH8r2m+VzW+wXgbJ+lR+oVIaz6kU7TXoAsZwCVIyhgNka9X6EmvcvocRo6Swf5Bjkb3qpo4Q
IoZUTrcH918Yj3Gsy1uFUsTPpudOTumB8CfW37GJqo2261q4jTwZoVNt/bAxH22z/4gGieMl68tr
lyUvjmvNaABvclnkMEesHvNHxNE+PzIzABTe57tmaimTCrjXpHF+a03EXKIl8ylSp6iwqu8ujvc6
Mh2ms7r5Nkrk8ZbZ4DQvi7dlnFi44fjKerBfT43xA4UIehF1UI1IhEZE6wSrcu1G16p7ob6C1Tjb
R9kHv5MpiO8dZkCYDhA7VPkhNxel+AqJEF4IO/Z1bnvAbwnrBG3yMJGxDc0d5AteK+O9PVch34r9
8rfgYm+WNQuiY/lr3G7bXV6zPQfBOV7vB35uuMnzKOfyaBYMZIK0SI/2wjBQM+sSk/U6y5N4rb5m
Lj/yNLP2HAzh7dQEX8swlEXaRA1dGQz0OWLr1tH3su7uYXSq8aTWz7BNlQQh6ojjBvT+NyNkKAGO
BWKHC9q9MrMfaaFByO8YdgXoRFVs5jwT/Vllcbu1l65pbiLzrJ6laTezrSLvvmK7cunr5hJb7aE1
HK4CQ8TGoUcanaflY7DsZ9SMhb/psYWXhFJBAw3YlZvJQ1aUL+pzZwJmX4Xh0K3SJfqLxvLAlTDQ
YfEqiDqiPUogqEoEEgZesU/i+V136+JBtxrcPUVZIiZPUnBkCQsNg7WFBAO7CpSexcWOqZ6VFn7h
wPL3JIc4uEtL++DlOlVjLx6Kyp1vaBK2pTldIRvHazgp5UeNv38X2Bli+SADnODmE4F8yDXUQ+wY
BnS72dr8+1qEE9m1p43aUiRH3eWI1Wd48kagyzMc42zTzBoTjqCWBLHFEvs3f6Be+gFDEmoipeDz
IRdzDuDh6MUJRyfsoeXBY5V0f6ZeOlb2DYSCv//39SBykrWctXQ/tZjYcSwHe6q7E7V4cLIBSp3h
PtMFkE5wNfq0XE8i+dIbr31QV9byShCYd3at7r51mhAbnZ3S58TXANhqY5TAhUf2hR0qPECDfG0n
kUebIEKwPONOiXt0+Q6LsgtrGoJAl6ClhoiZtQGKEC/Mcgb25sAAty8PIUtUpJf8H/cDNvudEh42
FVf6HtRLta1yu34ejVNDwDExxfxTQcL2OWwSBIhu+OiORIzwfsZT2r1jCijPXu4dVPfhei+27Evi
98jPbAPrLNw0fHLaLrogebZXZWn30IQCiX+NwLLSQnjQ1B2MmiT51UsQygBuBAxYGM/LGiQOsagA
7xiOHWP1c2ngf41gm68mQZw8tMycCSQPeeEbp55xeuaNN3WMAKK5STTPMbzOq1cFbP5CK4HcEBfh
7h7tXnsxEUImataS7qVlqta+xokfX1TRGk5gFKRvrMegKr9pPj6Yks/FhCL1Wlr9PoxKD4zzNTRr
/1XlQtmJ/qdb8m9bklKOQd0j1rbz9iAdO9kLM/ZurTvYyXW2KWXHsSyvpg1hkehF92ssww+oz4/q
Q6y1/iOSoWQ1DtcgSqZPL8/No5wxgQ6hq3/ju3pHv/Orjj0c7v9PEnj/lEhnwH9hE60WMUju4ulz
itPf6q10qoK5amo3Bz0OnEdN6CnMv8o7gf4WawYH05kdDG7EDQiK4jkv6oVDZOClHDqi0KhriOyo
fhCDm3/vh1emg8YPTPI0z4mTMCOS84PIIiC0tGMPZKsEB3Vt6RbWAa8hCUu9FEvlDlnseQpMIDIk
oqxsY4gex4wETuLIQeWl3LIrrXb3ESzxFYQs7php+Wt50oCYeOI0iVdul1SHZiQ3gGyhGQce0XtF
HB8bPdR+ez89W6J3GbTfy9cEypuVY4v4BS3zIeEe8WwD0uTQL5dYA1IagpoLUL2VnUVMg7TtP1R4
ObiW3yGYoFX+FETMxtdpPFKSgDbYFE70c3Qz8S3Ic+5xIAIgZ/T7e3xYI7LHyjFwL7f8pj1i5B8y
L9nFVQIPxsJRZUTP8zzwyQRnjCFKG65msEiQwgGWIJuaEzq+GKjHyMAmi1DSa4U4ycHtTqVf4V4C
LOObfJOVkKcor6r3wGwRKeAlZReSXBuuu0dRBgFrces350J3iAsXi9eyBkxNw8USHnE52fJIJ+U9
YKbTN0JL8luPi7Fb9Abq5qrmGiUEo60Bfoi3X6uPsz08a2T+dPduBqJTlUr9KzAt7bHRrEfNSPyt
6dXs5OjM0mLqv5fZlJvMQ9r8+5CJJfNHF8WN88G8V+Eu0IiL4Qgy5IJfYSnfQ5wpp8hiRkgJ1j4j
Q8yXi3/+TkZSvspsVm9xHPyJMDG/BOOyo3C4JSsZD32FEkjP+OCuujZiwWvIPptQ+zHytj4Kz5+2
gwOrbl501NTLeEC4+9iiWJMs4bwGTL2f7u2S3cvpyWPPHCKBmuwVfFJnP4esZr3IsrZkgnEIFQGC
owLGYkv+MkJUVkiaYfqER6+lT2tVcYatBq+fPvo2LPeQVvHGt6O5VrchElX/3pD+3aRcZGR61Fy1
ihGt1kXDztBgh61ML/TP9yMcxlB8FwbDE8Y3N4HRT6rwOpEOvhtCkmXUuAKAmHv1LKwky/BCbc0Q
g375SSn2d5WxkxVHXwMCbERgWdgAJnsnjiM0C/avfuraU0bC6coHjFeyjiFvxI7FLigoahhad09w
h7Casih7uH+cQRjE+zlB2ZRLT7zXA1o7V4+mg2p6Mk79VdFh085J0ShIo33HgZGsozixnhONnBwk
uCQEkYtlLBVH1QJzc1B7L5m3dKRQnDZ5JY219JruSNvgrHxPh5id+1g6w+d7m8C3RL4eE/8n9C3h
U/RdnayyTsoTAxUEiChMnoY5CjbpQjbrs9k9IV/j4NNQCjg9frRaKbqqDLjznOOc031G9q4jmhs+
Uu8xIHHDQjPV20uyd9vNpNuW7Ag8ACMwlKT1RgrCU0S3Cz/CJdkkGxb8lAs6DokXEyf1dmB0tvcF
ISV3KXhf9VtNL9pdPTf6TS4/LnvtrEafzB40cS9mtak8nKfYM86irZKLDgELYGtwEIb1s52jCkve
iLebCUB/0SN6tJsXJU9lbNSETUSYYknKscrCu8ipS69B3Or04En5FZOYkXo5WaTR8KV+zMXI/0iC
zi5pq2l9f29Zh9jljMw66hkFL+OrdqL39krSKoLY+/RbO/uUen5wbfKiqqDTN/ff0F39bfsp+DFP
w6hod8j8NGZRo9LlmHm9Vsskc9koqWf/89Jv+c4JLP0CEAnqxxMSW4Vp5Vu1w0sj8pNcm2nVP4W0
toTkkjV5DPuhuo60jeT5mRXwDk/jY8B7qsWReDQdYp2Xgt9JiCPr/QmrSx6U2wzoxkYYuK/d5aGU
3UdTVdjDLcKt8SvkJ5Y0a8aI+ATwcdxLtP+5IY8loIpt1+r1zjXSbt/nsTjefyP3u8TYUEssv0dq
hedO1OkZL/pV08bkNZziG7Dr6WMYyp8Z22A/6l+KZSVRDcHiziVsxsaCp+RBYNXdp2DGvwyphrTg
RTIU2kGIkTT9pgQe/9wfbLGTfUUcWy67+l4tzotDa7AchEPWk5IU68hP4Pdgwhn8tFuXs7DRGt9U
Ayz96uAK2BmwJx4TMPePdiv8dU6EAWuI6tkMpLyQv0csclwWxNEAbGhsLCqq7DMsEmsB3gOMUt4Y
zcSQXHr1DzOpCjCoHZs52282xZzMFGOdy8dL81BW1MdhTrN9L3BwuR4Y4tREZrwsoEwHgaljUb3K
wtJwvQHRAU1MOFhh36Aktw9Tx2ygoXbLiYiTSYZRWE+A7C7n/31UX4beVug99RuhfZdJNGRGlN+1
Mshuga2Ly7CwyQf2uX9nZ3HNEqgrZxAoVUwELmfXWmm07Sxw95xL1nEcedtmNxcv2Dr8TZZaw26t
eSMZzqPIfkqysWvQpW3R6A8WjnKQciETM62u2o2aS8Iu2AbclVhWI/peqcFkP1891AHJlSkjqqnK
R6c/pLTvi/KTRdyaSfk277n/GlV5KyrLvFZO+o1Ym/IbezQUPQ7qv6ZBP5qkFK+u195of/Uvf76i
dV9kW4Bv1X3UkV1z45BL0uFnEeDbDfOu/MjGhqvayP1DkhvB+X5yIVj8jJP5ydEovRh3gJUytXPb
wZQGfoAybcz2I4Wmc7IGskPoU5WNp+8x44yTma37hBN811hs2O1CN4lMxTPA4vaPq3VXX7TTM4mj
hPpN0Vs0TMYJfXtyzbXF92HUoDaXEXvVOzb9xfjNzkf8537BGC5Dt7yaIZqjTxMgs52k2Q5YotbO
clFrzjjtZ6YrmKZ5mTTZBTAyLnTwNJcRw/zaZlfJYpltpANq80kPIAgQ2c2/uXQe3XJP/XTrmVhU
14NxUxGU2c3xT3aUAET++yVQTecBviYqtzojHyQYmF9VRKaSu3W89x8RJCHZswVOXSjLaqcgZzQI
bNpym9F62fsI4lgANxBIcjB7GP9KrfYuTRT/8TngX+eATLUaHHGB2v21SNITJUN4Ule/HBZqSE+k
gFG7rw3a4tP9AkHUg9KetgsM4GkuUvdVDURgUhDMFr8MEWelQbILkXYN03Ohw8Af42E/t3b8pLl6
8HjfWo+2FAdlkZip+YAY2jZBPDp7yVwPd45Wy/t4wFtmBP8zKKANeb7PKyPL9Y7IEB7teQie1QN/
391XhECBGR6wp6m9Ws/nfqUsfVw78SoDfHPysz9qkdz03J5r7OFVz+dlyNsTEHgY8uNQb6vl+Exi
4yXSi+TgSZnDHSWWNm+noyo3bDwJcHZRYgaSmJzc5xzIabNTqijwckN9vyWrkb564JNWkR9NUajK
DUHKGRclm7b7ZHvUhqc+hNqFJVkMixFBR6WOQ3/cKtvduqf1Y/3S/SAc+l0n8Xm2k/6SjllD/uiw
h6y4ukt/nJw7cY9HfyoJwYRi8M6WDq/TsjvEq2YBJCvY7Cz7xHB221Wj4/nCBfaZR05/HSpkt1pB
6rDdaJQggLUBDozTiGw8jrb68p6phyah1mSWDhln+bwHmhU/AaeNmISxtQIQxdopsOQqXTpPo9fK
ixYcOaLcE0ZQ96SeqQffGP++NHwNJvnyp+prZUGgr1s2/iavoxTLOwzr031W5fagfW09JyVrubCQ
kWHuzvE0E8/pnGQZnefSxu8xsO+ULYIda3KNfWN4EnI2Cqv7DkhkKdJ614CyI/WfeA/vTYKWptVD
nrYXdbal7gYxHMkpJsmoeUv51wfQB+ME3fL9aStpKlpYM5s+0g6iAyT07wE6DQ26jjXFyvqK24uL
P5FOZLS8L3j8HAehEX8hMOmOTZsS7RsIYwNXZyz2uXsU5qtv9tMPTkcZSu4ETORouQxS4nw92RVu
K68uySQbitfphzVsnGb8HnJrPShFxb+11uwiDYl95P5BC7hZ97mu0Wr1Hw2RGjO6tVtD2flSRxkB
s9I/3OtPh5whTPN9eFWaWKtoXoqQe3qyePIyAAz3BoOgI1wHi4jWD11tW3VwNwaze67NAX+cTkfj
FyhiA4aFq7m35L4EZq9Wsr3NO9IlpHbNhWQ0y8x6O5tmeI5tzFvq2bi8nBinHiLfOqiv4/0PiOvk
5k9GuWXsUUoNDEGgv5SF2VxUCV9kzLCdvNnca1tZzBWhOhjj+S9cPHj+fyzBy3jbyI5a1m9LL0uQ
cjJPU6Lu3GbhIGfsfbw71O7QWcGQoG+UhfN1vzpSHzspOQnq4lKXmbQtMpzTmFUJv/IDRTrDbSY5
6zwZrAsV8jWLnZot6cgkjhw/cXXkp4GEA/M22uEQHqwHIPpfD2aCgkwD0R/jqf6NuWHaKZMtVgfA
Dkvx0FuFXKv9exkL/zEmz4Nltpms9VK8QJiPcdSiNVWxJS20nQs58w/MuLoQ4A3YbcSp2kGnbd4m
PfIgkxxwTHv0IEwSyZED16Rmdo6X/sBuVR5t9iB74p3YoapNS+MSXGgF42pMh+mTM/nD99hoptpM
FlxKio3eZ85mdiN+amNRR93vA+inX1SpqW47eEMpuilIHIvkXbVhVPvGYBI94Rr1wFodFrpTG/Vz
GZvvGMmTYzNX5nEYMayFYZM/qpEMQrGK6n26WuDkviwblZWWe9FLzxZxJ2vRg0BYtB3ZiNHVbfrX
zAcM79t0gX1TPYWCqErem+YaeBEJOUkFQylxiy2KoGYttL4gwhwwJ4GwCPSwnEDV67xx+pTkcy7v
zIrjmVVh5xGc2USEexr9sUn76Ss0o5++9LOLlSf3sfG/ybBoe4ZqTlARxYpni4Z7hv39ijDsUI19
dIVhheyfDe66HvPyA4gn4EpcP/vRhdSLIwpVl27jA4HP5DUzaeqJ5H5feMdQq8qnxB7hY+d48v26
nVH74Lf62/4yCNhputHvZ4EGjuqDzaBXr/JMtq95Zm4MaZQnfB7ZU5HSnt9ruCmbeRNZbeaWX+2d
yS43QZN8Lwi8hQOoZU+2Y/GuxS2FoqeRL9xQjbugBW4CngQFCaMKdSHZsqg2o5UTk4YB4rXNGgLS
WcyA8WCEEVbDr8oCB6FmgaXufFaSLgiFwJzv0A2uNegFl8ZAxhuaXb8TDkoP9bJoDRsxlFy1MaW9
WsrOaeE+L3n0qg9H54NZ0jQe1H1+TuA4szRFt0DnbhAUkS462TbKxg2nLsQxpCOER/S7tuogOVSC
ROomlBd70fNldtMdjJmV3sYIN0pUN1Siwy9QWJdmGhEGLMPx2CyJAsq/NF8rDtVy6sAYdK9KCBwt
x5HWwUDE3/ldfd2/wBuqYdyiG3SwDCyuf3qBdJ174mRlKJPUL5QksQaPcn2wkeP8rbCn8MUMQWNH
KX7OKpq06xS3CJFa0kKvrju6cJkaOgd4+9uSZLWL2p+rdXpVTO3apdcAs8mqsvGATiNl7I9maWNA
FKkA02WA5Fq+dbUeVCdp4jYfeu6+OlHcXPSsi1huFBjN/bHdFY4z3opJL8kVC8tvo7D+Prt/bbSj
XWSaAtDuPJ1ziipX+jjMEIywUfriog83QC/d8zAingn18PNe2I1F3izZb+Mm4lZxIQuh38YR+4dm
WUt4ZLTsJYfdeoT8ybTNm5mp+Jm1VhMLrw9nipooRIUXfJATlb71aPJdO/M+sdkAYBFgkIe6sa6C
1L+VUWXhyyKHhiZXfofnEz2yJtHfQ3zDaCFNJI5j9eolEo96CRSGAeO59VnTAcpeBQXhXv4iMOij
Ojjx/u01hvRXjSEEYIwWREuJaPG/D2Xs/X0Zos/ZIXkwNzpzZULUiETqXRh46oaCdXLcMjDM1z72
s22VQMrCbz67BzdEK6kMMx4gTg4BF9xu7dzwy9aZ/qL2FjLEdI96ZNMZkGGXbMVrU3SuvmHGvYSR
2xi9rC56mc3QX91N8Y2JhnKcGK5JC0Bt5r0g/B2YusYUVJmPrXGo3e4KtXx0pbXXUlLX0rxfVgEw
/PYVHqH1tAjNhsr379yOoq5fMNwTtlZWNNkLc4DeI7llI2IjJA7+PIDlZLSlHprFPDyZDnaBxY3L
vLbCjduG2/toiBr2BNacQniUAseKhcxWvfREMx3erRilppKrI0lbVTaojnsv4UZDvfdoW3mXhuJc
dfmXXzlXdQvue/8H4nFxbGmLsHYmO36v6ArHaEBtQMyRKoxUPaSeuRn39WH0+pXVtKvW/OYx2f/y
GWVtJ60Tx07PyHOJQQuSuFLvuGiY9fhA2GZ8jgh2IZ5Mw4e64aoPshu52ZYMmXiVECLJTtO0v5ce
TamcnwfLPNNtZK/lNLsX4WY/nbqNruzEo23lCZiRVtsDgE7XrI5CQiJ7DqViQdkEhNHWKKQEi+Tl
Os/L5oemeYyslle1V6GIT2W360B5YucPaFz80HrjLNsWpTgq5QP7kvjdYli1DjW43Y2HrpIO4jyT
EHOfDKW8wm5rwvI73GEhTAAdsjtI8/FqkliWsWvieN5D2/1WM0L1UIjwKklcQ1NYZsdCj8uz7Oca
REb/XRWNvmM153IQPwMuwvW9BOX8ZUmNM2VNILPzwPh/SzLi4iMNC7AVXGDq2b8HE7s4yUhYm7R8
sp5a6GFrMgG9XbwIgxuDhT0O3JFh13/KSjG35ps10wWPf4Ygn541uDGH2NNJXWryD73vYYfSH18s
AQBmzozi3Mbu21D35inNiG4PTLobpL/fMB3RZerGryhiIh43rCksgsiOLtHxNxxVR22hc2LfJoWj
ihnBAWFYhcnMG7JsW0KdEaxy7TguiDW2Bfqtn4riyfPttXqVMWm6BIZZHtS54+SMwe0KoBK+5Ad+
4fu5Ks2jGkKNVm1cFC1AvexO98+GgcZN2UUrAhY27cQEapy4lLe936Wb0BMYR+OoIoNZK78R7mBv
fO6Mxz4jkjj0Me/c7zOo4d//9fpE/BTVKrarXz1Ss31tYUjLzPB3tThb1UMkR/2kFpBY7ZEmQdCU
tfY2pn2060xgsK0Yt4PReM86omCmImX6V7hc6NpK8x3/W2nHjHriMvg2uPrRKBpweE18qaHFv3Xj
9/v2TkeEUMxO+6cBPq77jK21stSuRPIgVzYm57GJ31UhB2k8OrhkMq2qwfFx7CeH2kawWjG6gmEB
yy3L1mpyx+nJgGoJ1aZH9wfO5g4I3S3PQlAKkrtY1qVbfUBDuRBMxNJlKJLKPMINnG2wB22C1jC0
EyQJ6mqrvK1t+N/iZCjh9A7GdhzrcT+gPbuGQeZfiZpmUwnuya3MCsNNHZ5ThCA05ehRQjMbjsqt
waFJxonF4MGiBPGH7LMeSuvNrcqjFprOR+y6lzCwxC/szJe86chlMt1NH8p6M2YfUKc3Nj6yq758
T5ELYkUkHkun5WWi94vmaaOWkn7bIuXDXnnxtLmFO5FOR+bvonKKt9piw9cM3ZNJIhm+Mce7D2Xa
BNVRbDBVQ7YKRec/yBo1HVdLKmbC2yjSj8RylaDEDTAC2v9xdV7NbStdlP1FqEIOr8xJlETJQX5B
2dZ1I+f862d1w/N5ah4ui6Tta4sEuk+fs/faQXVczxCuyZUWk65+qk3TQv0mbdkceTbK5Eq8hUny
Cp9sHiGM/zuYoG2Bfy4tXgY7aPaRQ9bmesmX5XJEOQrHR0rSYscq7m7DXHoOiFmU7V/2YH7cEtPS
2DxDEASlQxzcPdOr7uRJRXF+FZYHX1kKi91UYweNMcqEUh3ikC1PaslMRzsbfXMPjJSSszHR3w41
85vFgsAaBUDuSFiqB47D0A0mAMW22bg3o+kuBu2nk5Ir/1Mvp7VOX8a3YzZJKxF81qG/Wz8abRwR
WXsJmfLR2F+DqjMOaxnkzmBSmEplp9KRAUnTXOCiCzrtjVKm3f4/s1ySs0njo8mCrlhczcmwn9VD
7cwovg2Y7erlgLcrd93qNisSCVUeeRqJ9y1cKuzOHeLRU2G/VLppH/81JNSzCovcxpjRlKlOr5oZ
6JyA6om/T8kxJ842+7Xi01w92f77fVkK6yL08rO6VqKUf3prEAHTgNFpQ2TftpWm77Xm7rqYGrNl
k4d2R3NcpxP3TT1Lu6HBU0iA0SgN4bNuoHT0LOtFPVgDqNasCEPne2xkYqdlbsb0sPqGGhjUjW0k
0W2Iu+g2pvafDCSWseszvbnq+Bq2AfXWKxmW1rsae/g1+hyWkmvtZ+WhdArzmnQyooF+HK0S85sT
Rd2XNI05skyx+Z6203svNYi0oYZ9KkaOMYTQR1tfA8ZXtqK++nUU+Ns89SGQ+whvjUo8pB/8zvgv
f0+KR9GCXi/McPg+WihFZ8hb6zP1Hp3aYTPK99ZnerobDfDFsF0T0mNv6xQVUStRm3TIOEQnIccQ
cyD4Pg6fmsGxN+SWkWGuif7WTv57C+nn3JmRAWlclE+tLNvUM4egVspKgLIm6Usi6oe3lnDUFyeu
11euVdRbTkrzjMyFvQ7xRwqeVHUOmxbb+GwiwVFHoLrjvmGEEu7UdWrPJWWn/D230pgKLUOmrt2D
pAaH2aEQQjj+n955xdcWVTVnpH5mGjr/ZxQ13C1pIe9DmBzdQmVfDxgf4XkktIKWalely7clQM+O
QK566BHyiCghptSj28HUFaU0U2FxaCbUbZ4lmJ/JJcJrrR+dujzY9cHFLZCKN3EnWpwIVG0NKQRW
y0BQSQATgWBJ7eOtZReXAnQ/ZN6lzE8Y77DSsgXbAHLOlp273opFwfJFFKRlfu9Gp2J2LunckCj5
jTPlDEvSyfQn67J+LKJnUkAFPB/yGjah0dXmYRF27W8Sx3buTfUbP1DMJKaNXyr5rA0IlnDzjSMM
86BGODOQmI3Uwd0sI7R2XYLg4k/dDMgfnZr4VHmwRe9IGI2uF9zKC6zrxBuOWU5+bBuD5P9HlWu0
ycNvgdOQvE2mHuI8yJzhZk7Sa4FslcZxz7+qXX4xd6Wj1ETT95RohGhKzusKsJIZTBzkFLVQzwxs
3oe4B4DJlO8LW9i8K6tOuw+T4RxTz9+zTUreFkpZ9ZAn+EVaOO5nu/nelpz4bNns8oVLfrA6IlLn
cDKJKkK4y/mH5PA1RBJus9nPd+b/Jg1RGpXbJY28Y1WbGGNrx4bcXU9MbvovkWV8aIk3vbij+8ka
tuGXpzeOhQznIkJhWqJbhCamN10s9oVwikdF3+I6eMOrGsbWMk9KPUvrI7MBnFHYzQdfR+QXaVc1
q45nJ9ompBWt3QxyWE9lMjrwUIAxjUVLwTEu8NTTGmoYM2OpzjKtvntSrwKyBdFGSxUTpk9rOwZF
ARvMo3yVJ76i8wmvEPOBuezLOHvVR2wLl+wkgpMcm3VSaZ6FMcBEImYuzVPSS9SwxfeC4GZa/g0Y
TPnD1W2yeQTo6do2wa3T3zwLCcd09eab6WKjXimLifZDde5aevpgrbStKrTN2Uleyp5+w9jfiz5q
PyuzvesM2L4bPgJdP9mqSWWlp9WpZqrHPks/eEqMaRdKtX7ixfbGKKyn2hK0Zmw7qQDRmu2zlfun
yXc48onkc1WegOGCOZC0l1VuH9S/e9I371NzjjUtuv1jrYHFGW/cQsExWKY36tyWaD5C1UunZLjU
GvjsTCEoTiHVzIZH3jhv/Xs/NW9zHNQHmkXT3jGJuNVom+98JJSfVaenZya848lIsm+lWNxHTNLQ
3uwzpF/UDyG3G6Vta4b+Bz1XuLtD7H/g40X+1VCezslbm47L0eiA65oMt4HM+OdyQXFgJPqVYT6o
+X7qHqoTnMABY/60jZnvPC0+KIHYo/jVXL6EKqM29AwJj/emr0UE+UYiUXqjGpjnwgHF4CBwn3XL
28CX/BIZ7p7QhuUtCnmrkiIgsWA+92oml3rRxDfBen76/56NEykCYyVJY12kM27EU9VjRr8mEWHF
mUujrdUH7yZL9LZ2+z9Me4+0EkmBw2p4sCcPTyUov2+6ifSmxgPxewz8g5XE2g+vSGaIOFzNwUw/
uS85VM09YBbXcO3LiJVpg9Kpfu4d3dnWY0n6uhorL7qNEVEqdTqDDlAUps5JtQyiyXuvUO9tB7Pp
z4vjjk8eILmx839ZBX097jtbBOEuhZl9jRo4tJWGA68OUdjr+VeSFr63o3f3h+m3Oj/0JfnWeTFL
OSFFLyILyeBuGK5y+92zGR75/5at3uXiIq2i3voGyRhdElZvbTO020RDv64hV1eDP/wR+Xn0fjnY
aoksMe2LqOkCe2bhAP90LXAzoCjU8DJnl2fgcsVA/vApuFZJCpQsB812Nxy1COZUFVT6Toxj/WFT
szCU+KL7WXNVSyYapYRYNX/YRz8DDx23auKnIFT2VYQYFp8RsxJbeyIMPky3M82Bw5B09c5CwP8w
bKtDt14aX4q5RyqO9Bh+XCVM0sOTyX62G5rWxeCkm3TMMB3Qf8agQROryd64JJwz3uD2Zd6RMBMA
bwBnneH2Z14aHIGFr9xGIeAqcKd+b+bUwqQdY01iW0VmN3wdrcV68XsLmkaZYt/hz6xVLylzpBTy
o6mXvV8PFyRnV82OQ4zw7odaPlXbwpIpSXV9XIB8Y8CD1hnWnBMs26wOHZGDG9t2z+lcEURhBPQA
/+cvcjxOhz3NJDUvyw3jcwpK59CH/l0piONy/o7Rw3uNYry5Eq4wzB3nj2he5/NQVhHZ5N2XPhWy
vx0b62c/NMbfIjQe4BuLfPpW3tR1AUj9ufK9Yudhy343teYRieG/NHEkRJJajGKoA/OQ/6YV3E8/
lnwECfwnH8ND5/Yea3l5byISgujwbII2BcfQGzUkeLmo9oH7Nprlq6PqMAgLxChFctWH/RIX4Z3p
bIynwMIoE3vpMbO1k/+2eKkGmH1qP6d6xNLSGcxsy9RKQUZpX5yhf48zMzz7XQ8MzElgZqs6w045
U3PWCK+cyPDvJcaTejD6NqQLnBEemorls+L/92Rn3niOevE597NDgh3Hb0vM+W/Q506TE3cQM0Ex
cGQAIxUIkP28ODWW+R9ipv7+7331EnPvl0JLgYlI6ZR6sNPl61za2vpW6HbWturIpxJjkZFoXWQH
W3R0yUfNiY/AAFD90/GMvBKIOwWHGrFFP4m9v+SxTy9LVX5U9c7NTh0apZAZRfndIgHsKPtto+t0
oMxtyZXj2QgO4kzxidka8xmBGGhkmm7A1RpDpij6X2aectmUhjiZ8/x9PfeqTbu0rXInxPytNL36
FxmPqugxKpv4iGWGgS4P9W0EXMNtAXqRHWIeuPy61aT/7/CWJF54aNviqV6m6uoW3hWD+nnogUAa
Gk0ieAFM0QaN6MWRZR7LHT2Ops7KXVBFD9T9zZMuG+82mi0jpXEy+MJimTHJByjczy6dPtg7sMsE
sHXVTac78fJkkOsChRkNnPLDQstK0eTx1UvtewC4KQ3+tIzf5FSnewSQT1CkRyfLTzQZMpO8a3X8
okfNhK2tRTqga/NtILVzoyqOYUB7CyqODlVP1Ys/LD8zbiu3dLuNQ2Ea+s4NaD+By0m2+qw5x8TL
5xtSrJ0LN+GOguQrJ03EskIGZXL4RTiFreMEqa3e6i5lcd86H3Y9jnKZJ1LC02mfKwejPprdvdQx
sXcG6eEsbG8IxBmLVTldSolV8LE+bzjef0ctihF/eJ7JfiKODIwsODx/T4DO9FYOwTpYw6hwTgjo
POM9j3dQ7VypaCmhi6CUXWwNw/XMRMQJxH2gdXi26oa9dfSME75ycVrlvjStTv1Mrp7aouKFU6AB
lPWUwdKFmZpmj75YXq3exOiXYepLCvPZpDt+ZVSML8UhUSw13F9tbMY46Ni51CBuDHXz2tnZdWzs
/apoGis6OEPsTPfCaNxd6KKOrYjnUAVe3Pjb2p26r2GWXcyo8o7BWM07VaBz/tyOFhZ0rq9P35ie
isJaPmn7lr9aYf3pGLxd1RQDSYd1qSa33GhEg23aePwd9JJxY1avNe36JyU4DME2I6foppfEIMld
DQCmAjCRgWByZ1uwVaOuPIVcgcr84mP8uMAmgN5huSN47sQ6CPms0LmHlWQ8Q2O77QMvOE1OFr8W
Lp0seWhC2f2uWEkN44vCKbIreDlno6exTbCTk53jxq5OWeUR+9MQpbo2aCgztqVhE4BT6vlB7blz
gmIbD48NIUDoLEiJu9NbvKd+jHBA5MAyCa9+4SAS4c/Wh4vyY6FyRGcWQ5G3fe8Ixzj6NST6gup9
bI9zOLD4e2b/H2vCs1eViMWiotjnGiTOf4sA0lNkL8sS7krMPHufZIxTbEGKx5Iw/5jpvdkOniO0
GeY+5Wp9KoKm2jgDLW+u0+SsD1a3CRG3nUzsRcyUJAZ3RFxeUzxTm0ecKgAMKflc6Yr2ugphZzTz
fUf4GM0j+9FyBOGE2P1YZtaErR4iPW8g/B+5WjnTaBGND5Q7t0wGAEbkxt3cOmOCMZHVJV9ZIawq
1yPdHjPRS2m10a+5G/wNVrLuEpTL0+pMF/kPQBf4ack0+ivNblLzOW/IIpy8+WKmhMBZSjCljVP9
piWWiRqv6V9WtK7qXRiIyhu8zEdryHua+kb2hp37tSwMspca8623O4ohaZ0YgSwnkmfDeUXnzi35
WdRL+aCe9WCq9rGGxi4qjPRVKyx/w0+QfObdL7OtoyubB4KKqqGTk4XpzWv6BvuGVHQRj/PVQS+8
jy1drB+vVYjt+unWQTjdRXivB8YTSVmNgMMRqhjDhFqxTL4UkQ4uA+KNIQY0JXIcoYiTaA4pPgVZ
RNKw30SMn+Nq8lYtJLPg8jIU3Xf1XRpGLcOgET5uPO7/k2B3xvMg6Yb+4o67BME3lxtOaPbF7fqe
jR6xQYry7ALRUID47EybNTwMVRW9j5mVb+Yw+Y+MvPh96HW6zzrC/X0toh/r8Y8I33DP/+tkl6mB
/4gZ8SBGHD3qdKW5N6wtIDZHYnm8gTt9m+j1sepI22sdM7zShinega4SrR5iQSzi5Bb1ZJiZWHcZ
ptTzlRiGZ/RUC1MocNh/XdU9Ea1LFVgX2hV4jG3a+36X/tURp0Z6VE0ygVNt5xD/tVXtsrVnBp0L
AAhjZBMPYa+JfNM1SUfQIA9akoc3RHwnV2rN1FtLsnwCRTCQZqXPajtj2pq8qFcZJNl17IbKZ1zn
mpUQDJ5lBIYyetQl09Aim0tuA6yDTk83NWlD/aHGSbor/rMiLT41Yenes1yYGL74QXN3eAs8xObm
8NVPreCutLEsCcFzNozfqgq3LSbfYLPq2egeObdWu4VhtayC6r8t+WDpryVqCXqUS/a7q4wjo6/s
SZvC/jYMzmMiXeU/G0pO2A3v3OHIJOrhA3JRcVxGCF1RWhy1ZmJT4NvdmKOZvs6VO5Ol5Z7U9qoe
xjhBUVPh+kzLn3NnNBtVRiA4QnWp9NQJV5kSpeoZdnjydv1x23Ro75Tcge+Q+Sml3yaKDShissmp
HtSXaBj0ACvdqMmLw089xAbAGcVRyHo0cQqoqx7MKcCOnpQfo53CXJXSGg8RxT3CAOUhmt1peo7V
KYnh/mtxfJgKukPKsAuljpwTdRT39KTe0aOL0/myTtpoERMXg8y6hAi0CkGiLsM7DGieU5VEb0ss
uXrwiLeCYk47cKi6P0KSfpIo0Uhom+dDIEk/5dL9jqydUzotzg7E+w5A473HXghyzY/2fk1HKO/A
ecBM5B/aBN4tdsie66qCo7xI419Lu3ypjyJts59l3/5mCFH9XMLq3gf/KW3J2MXZ1c5jCRoMjFvi
Cc4zWoCJeBX4VHOxs/CoXIWWO0/aFyVRUA9K0kLgKeJWj+i7ErzuLpmF/0qzHqsxOd9YwtjbUUW/
EVW5sFPM3O5lcC2nLCblWr+RrWJ/rTPxe3TFsxX73U2njX2Ol+lTyc3VeS0iLm1jomU4K9FIa5Uu
ppp+2DWw6pV+CcFCeEyAKm1iTyS/BEGzSHolxAbOWJ0hjXD6XeqSZGlpy21MUutFDPqCESf/jVLR
uZYif1KujiV/qAZyylhPD7+xuM7HtrP1m+GxK1ZWXqx9TCMkqSZ16Imr/kCAZgb5AK1XKlVQVKy9
LaSfnar2rbTSj+WRdv78ZpoeOLTYe/T5cOqrQDyM2ggvYx/l0JDKeG8Fc8PFRQRIPnKKE/P4E7E/
mBmt/jml4pqMNWgFObEvZ8cgDpIKXxVNBd3aDSr6DvEUcVGrrsys/Ieay9g2xhsIQQxnnWpjoPa+
iX7J8IJLRU6Ls6JIbftW0Sk5+kmNU0UNUoTeXc1uoMcLJoOMqCw+FWPtbmkZGcSVTc5lWsgjw+wA
bCBn2apnhPco6GQQ0Jy8LgzZcHq33rmVQRt1gLl9o54KGTSTDzadnJx4oo2eJ7/YWOj1EFvUhKQK
sTRoX2275+g+0ltUL2OfT9gjStGVtTgVA9rxm/oBETp9ZuGc7AfUXqv1zpZ0ubUjSnb1sBsdYq48
fX4OQ1v+RFESEoYMdEzVFpkBnHqu0fZBIZPYQ6G1ICDNyDqg4U33qh7tiEoNQRdtAtrrJ3U5lhPN
lvVvWbzG2Pvk5coOdaKl4auxIIF2Xfd3TobEa6QtrbRuBDuS9oL90KYLn7uF3q+unuesxCpjL6cY
8depDfQSrB+BV8JEcRYMuAjVg48udn327z1P/mo6YsqoIEnt/v0C+KoTOY3XbppLvALuY1TagTij
DpAv1XoMFNMiiNZlccQ6fwfaV/r4yVnqG9/6OViF9jDgRm0KQ2fY6OQvkKVAgObUKprrUKtO+I9L
klZvRaIjxIjrL4s8vyJW0iV+FKG+fGlwWGj8pKGbW890lAndgR66FT1pCuZS/aYcHw8ib9OvKOVS
oIgp0IHS1BhsgRSfD+PJnZv6M5UaFwMdzQb95gFSnPO9MOEnqiml1+fNYckQqVSzjaKWyuIUdd3y
JcNN+3voOlopYYC1FaNTEhntYxlihsqg0S8myvhtZDJWD8hAwJDlooikuHqqp4vqFAKnNm9l7n5V
7cywbT/L0PNkGhXTs2oIX0qfrWxoOFnYU+Od8zknxIj+XeQLIA+LM71AhqwvbZxmG82CQk8r5jXN
+XjB35yNztwwVBs+HB1kdjg3A8pZAHdqBaFgtG4hWqHXHp7ipuk7n4M0Y1C1NHUlo6osjR7/ZjzV
yJYzaul0EG46PTkRip/BTFdBk0xQedahkNrd1CNbDqbj0ntfal/rj6vtD4/704CA93m0q2tWNeGb
egCv80B6HN3VKw2WALhJQEhdkGhvNbiVv6pON0n6jdF53muF9V3Lguojx2Pz914swYa2xHXVbFNi
RPvIpaORlyT3nYYBZOKD4jIA5u0yvH0/phpkY0eodd57B6UH/4dbaDqEmKt4DKzCjwS817tJEHBr
6/PfVSkn5fWfnkE9oxNQl8HNcYhZ0RPI9aKPm7fWgLHXzIhymtqs35IAK3IVaO+6b/uPHJak1MPV
NRmONiaatS2M4LM9DFSnOwLIJFG2M45LnJyW1gx+CA0sIsftYlOZzQjwUzo6mzheDk2NJoG4QuzV
eu1h5NaNU14UPSemsGCgXUTHoA+mu0+DEvV3TJ0lvWJLIaO2yMHK7LFbNjH34sZq2uxYRAhuc2pj
BELSbkTrbkRrEc0b0NDVM1IWakrgxgp4PHlMgfsWxxdK07LYzr/tqpkfWTg9CK55W4VsPWnAVT0+
ADgQkTYyoiaR+eHS6HrVOnpXa28+tTtSpkOnu+qi+GpqPp0Vxyu2+YjezcuFvY84L77CRhaQyDRC
WP0uJ0OLv+8Wec1PZ26Ko3qlBzodnDyjA6teDwQn7npomVt6dPNN/bKNrdyRsvj55i2ec4yZbSZ5
fqpi+zQsZyIiwUsbgekflrBJd6ps7lttFxXOAbQ3XC1zFrsIvOw5DYh6mq1nb2DswYk3q689njd1
OlbT7n8P6r0ROgJo7uah3i/lpKCtFu1itpy7sp4RS+0P6b61mQRsot7F1h9AO11f58n4e2rTP2FB
WttaEfGvfHe93rxEpdtcirqObiR7cJ7pKxuHuBXvWqv/ynJnvjlu+qPBf7bJsc3dlCDfslDWJ/+X
OOhEdLHcBYCttMSajv9ZmgsJ3QwxdlFoQdilSHxfi9Oh4ipdQveouznAb1zZFyu02nuGOWQHlCgi
nknvyVgUzm5B1nqN+4zg3ZQs1LXxIbSGA7uZuhu28t99MHzMdZbuHSsMANZ2d0GU15u3xP5x1MkY
IAT4IgzD/UaQxzmxc+tpBMfyz8iia3Clp/wxyiyPhZEe/1V3Ro74UFRNESZYWX0MU440egYaKFLT
QI6hdEWCMLoptrZ2VhHS5Xvf2DK1lSn4T5+D+Jhtol9yZAzyrvF60lZsAd/V9epPaHCUP7a2mFsF
LFp/TwfSEDNZtR9rkNgMFKxvlhfhsxDeofMt6zmrb1AfNjDcE4pjktW6zWBV/W19qsOk3Bhn4XPi
WhUAppuHfK9y0qvjBlfz1nDQvAvtGBCxNBA9SwsOgU8nR4WkBND0Tm0au+tLV2amwLLF8Y1Vd+/l
yUfWoY08WpB4TgoaiaCVnrrKcXFq683XZu02QWt4wH/41Sjjg0w1x85w9qZhu4pQyUlYiPdFhMeY
AfUTgW7VIdE5DzFapUrppmirTGamJfAMqadJpe16wr3u8wB6HLw5EFMlLg5/rA2rpiFKBObPczgN
AHRsUT6QtpV3eoZn9WqRbyWCq02E5bV0hv8i9uDOpuUnT3aVV2Wb2phM/jku08qKLJR8iBwoW/g1
CDVRD6GPdZwYK2f/7z160inpFHhDBt8pdz0CsVNLj2C/nsNqwVRxdJBq1gboqTL9oRx9Y52529YD
310gFHoq8gVHA5LiLwXij8SNXibjed1F0YkcUzOd7svUM3Wv8+yeJgDn+Zguxtz5h2JZ8ouD2u9s
kfisfLTIIshnBDAP7USuzXOixUcCspmU2oH/HFgIMKNAcGFKP2uRwR8JnNC+2IvDMq23NAGk3jUS
2rJzUgLguDI+7ZAsEnUVIf25Zn3r7stwIodWeoaNUmZwu1mP2zlF9luYwcU0OKDZTdCS2Zrqe4lH
pTVmoEuSz8rFviV5ZeyzCmoGvWnzBfEvWEJgjZuZ2exHXOQvuTcd1X1VxrOJElmq6/SQkwIyD7ZL
uDCJNr5bbq6/xoLeE5fyYqQ/CKT0dtHsgqG3PpWgGhHXoa8x4VWWsOCjScLCZI8viYflRAG5gwCj
bqLdshbn83qP8mX0G1Xph8RQX92ZLOx6yknOphc7OHH8K5k6VKDpgVyKZwEE5LjK85sMU1kx3ie/
CZ4Y5Jd3QLV3wJ/li0bDe//vmTZ2COhtCFarrCUwmdMGfU0IeGXpx8klW1SJumoTHe+6QGWZzKB3
I+fm9x6cy8ByLzOnphcHXRoTGeeRBGX3Qku4ewmhWZ0z1rqNR7GnFB0e8K4TehtvX5TdtBZ7NDTB
CC9BTMyLTkSv43yCj2PHGfvwpbfKdy2pHQ70+Xwq9eU7YIP6UCPUIkG3EHs/ZEnRDCAUyhQWtjnC
uABySpUXB5HhiCez7x4syTcxxtorxub8GFX6fLcMaMNYCH552F43CJy5WHFq4JdkORuwMM/Ri16n
n2xUCBWc2XkHuT5uaf5mMLQ1533cWD/dsviihvKO7ndH1srw2NUtKyV88VPOFOmwdniQoTO7yYIT
vM3pw4jtt9atqpRcVfQpdUxjEP17WizkKRmTtodyOF2BVsP1WdrnXPygGdMc1UQhMN/wi0FHMzl3
qPauR2JMZw9M1ZrBemqoV8hx5fa8msgB6r9HG+GJP4Wf588lRj93NAg4xOCFZ9oe49Uk4nOLBo04
5H3gPHWgEV4rG9okDOCv63ISCxJOpI1CXdRjjWiAoVV9qn0CClGsWvzxaLwSW5JvU5lhMHK8Ikt5
flSWxqxETiANJuOXjs+QMBlO4wwhsmPgtil+mKC7xmONvGHwaKUvMJq4AJLjCO0RHSixypEMtOdg
FWnkQffNi4i1D18qbgoGYwdvEdUpTXJO1uMyXNURrP5VgSHbBnIlZt1x3rQU2YrR2AG5JzVZzovJ
vNLtm62ZYZhpy6XH7JvhOfa7sX1i1NxCKSpoHVhn9UK9zWnQONQDkD9P9j3UyN4wNOS32ITVW7FV
v04LBqeJ9IhzF0KJcJ1rUcCedCuUs6NUAP57MAGVbRi95UfblnIeqBVn1bLLwYId2nq0toJQiQ3S
MPLLwip8pizrb1GXHxiLG2STms7OCUkM1WUDLJX5Ex04VYSroASGhZBTErEOq9rYNhBBzf4P3Y3H
07pbk9uDOTd8diId0iHn5J3624nJQWug7irVItIcVG8KY1CYBPvU3WzAAi3fy74eBZ8vic3KF/rX
GNEkYmu4i025L4C4BkSMcsbAoTVYuvt/sTQ2GAgcMCZmdue9KFlm1cVFa0uShRE2Eps0b1mls1d7
8h90K7R3WVtSkm4qybAhTrSin8rPrg1T9aye1QvCI3s8dqnRrN4eZfDpIHfA1q6/r9hXivKEor+a
v5spmjJaHgcQg8aLgHCx4U/OvyOMmGufni+lnqK3aum1A0mYG6zhi2Zx/zLTeRNioJyebpgfptdO
GCHW6oVrvpSh2cQhqY8s8Mm8UzAOZtJkOsJFgfM5iOMkvaAenpYzqwLl0hzmG8mbuOgU70PWave1
2phoL074LIaOoE8lxlMPBnz6Azws3DCt7l56zQAFMLvRR91UiAHq4K/IPG+j5jnP9HmHXtLb0yo+
oxmG0dcDPwAOkHF00Qg8kW95Qdwzb5DDOG2yhpcy5+ZAgRufQQ5BH6HNXkUkJ9PHelKd98gBfrBe
XrHmzhJUXOyWSXdJYYViQKsKzEJAa/uJVGdLax8U+c3FdYc/ay/M0OzgkN2g1egbkKdwXsM++c8p
GnPTdb59xwVp362wIrZtIhZRmRw9O/uVGl2C7nMMOfqPvwzIwI+CiBSxwYozI5Glf1zUZDEY8QLj
pkRwb/T4kZSLzdKGv4ZgRmjwr6zgL38qHNhegEBtVfeWYFSqMaS1R8WEm103oD1XlPRiWbHBB8cI
zYbiqGbl1FtALdUdo1E3rf+HVMY9DTVDGx+PMmcX038xNPCLSr2j+LcwHr9Esnuvk4OyslPyBmng
5BOy1gzze215kpCY+qTCqXOC1OjOi4UqSk31Z9r292ShfBshAJel/6zmJ26D5DR2E4QQcqYSe8Oj
4PB1NTrfPNaBbW54O94llOvpISHjd5sHxrtVO+FTZ/X5O+GKgMeD8THAS8NtwgxfybgWjlmkBi0v
bdJRXLb5dAr1ObmL1H6o5dD0cVXQJQF3I2ucXtPJLCVvdxdyQH8iNbDnnnul9vMOUeUa1wyHzpUu
AWYV9enhUTqZMkYp4NDAAmFAQa3Mq6/V1QbJYCOj7Zj0l+PPqSUQntvlRbWIW8DAuDIB0NTaPp2c
EqtBU19iY6CuJp6BgKQBVKDfWo9JZCPSr+HJi3D6hraJqXrMMbCsKtOgnJ6JCtCE4b2YIcKJnlD3
S5yU0MKH7K578Hsa01qYQU/lTtP+aAi/iIFzfq0rRgclSX7r6aHrK3HjvHmahS3Oo8MgTKVokCo+
rAquVKpU+ITtNX451H73zPa/NI33hOy5fxX+on+pg68hfaTz+v0T9R0e17buMGYnte4agDqvRCNH
u8bz3J1ae1XA91CNV9UIcvGtbobxozSz6BDEbntZdAGHBFzfVqPp/4B8BAolL7ydehlMpLMzMq/5
LBMA1vK7VMdGuCTzMacoesq2Ff7ZD/TC8blCg7N3Qit/05cFjE5gEuDh+Ds1aMAIfEZBjd24KuA2
QYbfutKZ3Sz2dFaMM2PRAfmkzXs/uVA1JoZ4sd98W2rDepqpgpCC3h10IEdIytNGvVQPmg18L0EM
YWbzfPbAXR2j2p8PYHhBaNRzvikrI/l0OQ6KuRs/dNKPmGI8FzMx0pMsVAf54LnJdDGr4VssC9il
iMLbgH/D+Z9hSvmnbC9mVomoMa6K7JXhxU/V7jOWToLbgxtNQvdU6KN3ihkTHoqS3O9mxlkSe8vD
syr2GbAkymHkVt5zbHDGXQKOwaq3rtsT0Z1q3+tSepzuDPezq9kloHxsxAd91sDduJEey/wVWH8o
K7/lE7iyGnL2wYwR5BMKKmzXvpf0Mw4tHWupZK62caPdSvrjn31fvk1RAGSsiqH/20Tc5CYcqhjP
QRwW1b2LBC0ty3dvgWmGDwiYD5Kj8t/GUn6Ld+ssn9AYHJnlR4B0/hXlnnU3Y3feVDL3bdGdYQsm
50ci5nqnpvS+hn2+s8Sja7nwMmP5iamw2k2RT1DrlJm7dUs2jTjcq8lkOpBQ0cfouuScMpit6Rl6
7KYhiWdbS0cd+eD5uVMvxfTNiugSz3J9ygAgY4HttaOwE5jXQXNW1t8Un++mzoPlri3Vngzkj7zE
JUpa0I8F5XPcxQ+9H54B1pjI/Cg8XMa2MoRKPOUt00YSt9uDClYYrJRUcpEDmwqA9zMrMa5Rn1Qn
zy6vgyvMs13jg5XUrzoD8kQqi3lx5mXjurb1J02aV6WRhRMC17LwgnPhuaC8MlN/xphNzhw20pS1
9qSiXooG4HkXFfoBebGxsQhE3RhKO0Bye3UsPUEmYlWz3c/LvmkH9zDG1k7VybVNgxpkuYN6iU4Z
ONwvAbSNjavlNdOdnspEIMECWAVXTDgzWXkprX+H9x26mG5jNK9jC0mndRIIOuCzd2RddWeLSj1J
U7QhOc3g0qHVHmj5a2BppHZZPqNfPSKl0SPrzpTa6mkYiH2XL+cwTAkAo9j5P5ydaY/byJam/0qh
Ps0Aw27uy6BvAyNSu5T74vQXItN2cd93/vp5qLx3Os1OpQYFowy7bJMSGXEi4pz3PC+ph7LclmGW
OVqgI5A3H8ogJosoocmbnFuFxkQ3kbs+BRPDf9Mx9MhdYMBNTcb81C2sYSVkZ/T+T52giupmd/iA
op33AFxKmLA9x2ymN6JL/gghmPes++wkJ0anV8EdTQc8s3odTCnc2HATqRr9PBAjBbvNGol1ijNz
HtTbafRnYUTVZ1Ckq1goMavzaIwPvc5aQVKuV4OQ/+wk9cptcT6Cp0ErkAv5ciEZeMOkBk0JSduz
9WqgtJX3ZVWbznut8R24SIdVjJy7T3cgbIaVauR3QqcGfKIxJPfs13Y04Peh84EdlcaQZVv0I7MQ
1YiFqazzvtwYUpo/mqV7SDXqRXo8QqWYgK00m/sLdYyEFz/JVuGoGg/Ahfqt2yOCa1TGgGTK2OyG
UxoyvC8bQ9nSv7WuJn2vqbqgLDPFdwqR8wEJHPyhEPUcfXp3d56XfDvhhvqUv1EaKV6okyykGDSy
AT2BjDB0EEsIIi2bjncacmzU0Sq1LBwydRH5XvfoaupUa2uKa1pOku8R+ItTidZXw2F1IhmKFMSA
mSHL162cVLwc0F0i5Y1t6Vx/4uLQ6rYY8UKxUuhkp/p0VZTtLonV6QDTl7uszcNVWozk9rMECS86
aR25FwzqLD5wyno9EZfQjaoLPSjZi6ZKh51k9+aHyXocQ/NYAorZtxlDaBC75k4tYB5BA3Q3VYBf
ZRt77uI0yzTfU+xaC/KFmOnP9AXqP9nKbQVhfKVSj9oCg/JtWSjmMp0A0kIUOVo5HnNNxCzI7OWt
j0jZLozkV6u28iPiE9pVSiqirYeNnF7GbB4ngXqSEuJpyP/+rmRsGw5SeEdcV3V/fC96ohFtlm5v
OVXi+rs0GBobMcXqFD2TWH4zRv8q6yrtAaZauq4BNjun34ZNB9YW/NCiNqm/WKHJ85iwJKeSJ/2b
HnBzlcOcFoRruaeAmJWeCgzGr/ckFHEHwtH11lOSfdoJSEmm3wV5nfGFcakEXafI4mQvOGFcTLe7
0jMD4Zel3Q+KJ96e2tIigdNuEI7JDwHpdwvQA+f348mSFtzueKR2Tls5U8OMm+rx9KuqV8cbfyR2
qcbQLIS0FuxA/xEqo7fW9SHHJWuq2Q8pDu+njSw19ZN1VQ3CZwO8DfM31PZLOapwU1ZlEimV0S29
qDY2lhSO9whk7xS/6686OaZHJVF3BsXxYy6aEhujqZbX03G/ebdppr4RZAtGK4o3XPMcuYco7zJU
1j55nC70MZOaBi7yyZwUGwawgkYjwlRnSSuM4by2ifZoCej0lrWDIVrXHo0tN144FlTYFJjdGnSR
0ygN8bpYcpZ/LPAT2MUxGmF8iKujISoPzEnKJnX3hsOfdJf7aP2Ry+rYJYMBgO8Y8A76UhQfQRw0
y5N2AX6Jt1LqtHOCLDePLvtnCEhtuDfw1worCuGndSEX3J02An31OpqoDQzH7DRWbhR46N8aYy/6
HdwJYCo7NyjekomS2KG21NoddbkWCt+VaXSccxVZZnSPgmOQpl29SxbLsmJhbMNtVEHGnn7hiRll
k6G7YR+nsoNWcVBsjKuoh7ddF9ZVRlehI/g9m+2cEt+eTjsKDBwIFtWJWiSYBSnLsXeyGM+eUxcS
9LEa8I15AEg62R7Tq3TSCBYlNYZT/k+QkmSn6qK/MARxfJSqGFNI4Sg216beZruCLMdVNiC9B5Jh
h3LaPZ5+heIMiUwPkCiSpODQlf3tu05GCMXkkCY+DTaiGV4LQrr2aqUlvqbR9VTnEceJ5DMYerGK
aQKyWyFBVZk7pZZ2P8zMx/jDnVjoVc+EM/vbcKR5yVU83SZNF62DYnDvgQMs30uVLorztj1GhdS8
EEqFNWWcGPaveUWURdXdpfkG8gZlS8/bnrawlUiiyGWtXweDtQf7K1MxpEylpCQG2TgKbGtLOgQ6
zN5Pfag9cFP2L/I7Mwwq9n0r15P+WbqRIzbwkx+cCDETnYrV1hzbAfzlDU6mjRHckziMlmpGU1VT
5/fYeCt/CeS++C/FQi2mwCxE6o2Ay/hCNtX8JfeNeGnCLt6ekvwsPpBMNAg4Rs1WVNWKWx2LYSc5
VWYIAT1HXu/G1b2nfqKDQUku7RI8bAdWZlvpeBAJhSwtciRUJ4TZMFmIKapeoR2QnWooXSdvU+Tt
jXH3vmPJAMsJ+IRESJGPpvnShFyyLYcATiVZybEBzMCCGiyChNOVQefg/cA+ki3d+EpmSKOnCEeP
Kel6cC0jWFRCMuyKqeV/2hPsxGp41XKd7jncLU6pga42quu44sDTVirU+WknbIZZegWj2IEIRi5a
C+S9YIw5gkzU2CEOjMzF8b7W1fI6pSTmYIQ7LouWDFqWv2ga2qVEllQnqOv4RqseaNQE61FUA91g
FCUsuXwUKLutS5xwIrNFAt6mB2MQ3Z2PC9pCVs2SkQFk/NSwkZpx9f7bcLwL8TS5eUdXpJ61bNwQ
YVElLZsJfj+FBb/N2MQO5kswmBWiWqlzhDbx0HuXezITwjFOm/ouM1DS6a13oP9EXLfj8JOUihjT
MjBVhd6bJqYNX1Snya6PFPe6K8udqdjUmpJogcCzamr5tQiKp2YiYBVtt680ybgv3By1sr7phpxi
/FSmj6V47dJRaFdKWxwis8z3VEzNFfYG4rKGxoM8oa8ObtPVdju1o0pwocF1OdKQhs+SLj1ZlJ9+
NL2FhAN8YBprh2DK4njTT+aAY6OQyk7mo6HNzUq9Ln3uOkbed6hE+vo92tFsX6+LDnIBaYh4ojCG
d2wAkqYSNwn6BHrKSe4aSaA8qhg9LFCMH9qJvmfkJBpPI89QnkcjvXXNuIB8PuUxaLYko57kEAym
DjGvFLVdYAhXkfRIGsO4OYEmOpEWlSphP9QLZbUmm4ic7lQmFxOo121q49ESraNJkxL+MugUX/Ut
LcHvt9ADLLX6MSWFqmbGsU3VZhO55bcTYKwlIQyNNe2XeacUiDRboGR6jvRtYtQVgS/CVVI26APL
WwE27VLIqwENENDdd15VFiNTL+I9rfXNxisBklhq+YwcHUkdjfcgNxsyDUXHoqWq0abSrCevSX6d
2s4kWcGZwcw0ElAWKX4PEakv3xUu1sqGgEKdSlUDVBQdnKnhpuHmUXqMJfNZFvS3k7qyTMxVgfqv
QAy3LaiEkGrWrOtTnEAtWzso1BIqKynpYzQjxNL0QVFxog4LitPT4XFEnPHOVYx1LyffBi+qFui+
QD9yaoXtuslyLkFQVNb1K6w+nP9wu3/HHaE6oeRAC2ui9FQhpyPo9JMk+LbOXHxyVWMRH71KMl4N
gRW0iUpkgPS0L2Q6UpVF7BG4RBkebOErw7eylp5HPl0q0IgmreiiGY/vqWhDM707hkjyT8Y59XJz
wuSobyJyUw4zU0OqXBm2h8XhUS4LKrlKcxADaV3Q6VMjTZQDylyVZfvsFvvhm6T1yuLPP/79P//j
R/+/vV8Z9L7By9I/0gaQX5DW1T/+NKU//8jf//f25z/+RKZtYlWkAChSTIs2Wd3kz3+83gWpx9+W
/pcH0IzC5dQCPGp4K0dGu3FbSd7U+DJWzfDQd74F6JXtVPLEfodUIbut29GQN2auizd+BEA1Bu+j
8PKfVHH0tqpgkpyzsmotlnq3bOjTsmuDgo5lGJge+l13V2BEEbiteXP6HWEr2bYiaGrFfyLfrNCA
lqnH0684h4p2HzWowH2zOHRsT2scaDg1yKtT33cloZKM/MF0+o4qt47xNRiPUzKtDcpkb9EzFeV+
dpcyVLK8l28qeEGaGXTLTlHkowLWZuvh/d6W9Cqw6SmoVHXbUzKir5FD5620P5WRjcHU7dGqX61R
ru6M+ntLOcHpgfFfeXQpkwpI8UzoqfLSLjxuzQiGACq56yYXn06X05S4Xgy8Zg8r1S2CreJGxMDu
6fRG//23V1qdXvGPLB/oafTr2W//8wH3sCz5j+nf/L+/8/u/+M9j8KPMquyvev63fvtHXPifN3Ze
69fffrOE2gd2u/mFnOtX1cT1v0bd9Df/f//wj1+nqzwM+a9//PkDmWY9Xc0LsvTPf/7RNEolUf0w
qqfr//MPr14T/t0mS70/9tNP/+Pu/yz/53/7l79eq5qLSOq/0Z6rGSZ9WaolS9aff3S/3v9E+TdT
FSVZFxVDswxd//MPrG1q/x9/yvK/aRpGF8DidUVWZFX+8w+QT//8I0mTdOAHlkwrkcHM+tcT+Oe8
e38rn89DvtCHaSiwLTBUU8Gy7/fpJ3rkKfyyFfcJgSD2NHw2nj88i09muHbmysbvV26HKuEQ3Il7
CfnkqAt3OinwoXM3X19eOnd9HtrHwNEayF2iqBL33ivI/vYnkujme/NYvmlHkNzQ4nO+kGGLz/7x
6zvynj59VNMH+RCpTDEP5cYH40kBcFmUo43RnGr1jpbcjsJBOBlh/fr6VufeyvT/P9wqVaQCjyNu
JXhXdXVjqMWFsDs9nP+Kuv/1upXfLwzcdZQDWRVB48OYmM7f2i3hdiEk/fbrjy6d++yM2I+fPVBM
Mi0Fnz156g/1dUpfpLoon1VlEd0ACPmOuozuV+nn17eTxTPfaFpfPjwqIQxcKKA5aKwmQVCor9vA
2nVGttGi9hoe8oJklU3hY8M3f/HowLW0/CCH1BIDGq3wOQ2r5J4j+yIHPF14xRuavQtDdBrpnz3s
6SN/+Gjscc3WyERx32vhtwH7j5qBKih0++j5ms6SC7c588DVabx+uI1EGhqTGh64739XR4ipF97k
uevOQoOXsnGMK0IDqLGF3/7VV+8rxW8Lxce1/8xzUWeRge4+FjaRD9w0Cvo8jL/rZ1Aai9gS1364
/3pgGGeGujqLD15NN3oWjyKtur9MZTzWqJTEmrJrdDT9kG20YewgGy+NprMtRBjgWneZqK08qXlM
IuBl+LV5JhKLQURwk2LuWUE7zlecyK6NgnW+A9/ctOvEE5aBmh7DyVbcjJA4d+WmFy2YHjEujHc6
HRGyGWODFR5KU1souIf75VM/PJsChLW4A1LwWFXfc7YNsLmuBjG9boC/hD0sUNdwooasVM+OP4U3
3yjL3m3XklcvAdKts7qwB3ffKcK64jk2CKViaa8a12PQOEJBKVBc9GWwDoMfSUivnwk9hRamWn4b
redTElApb79+3mfCsTqLjpjJar45hhBhxkcd2ZR7KIML40U+9yqnEfphhIdhW4I5ZCLpBblRxK9W
6/8lVTL151+csOwCgXePI4PVgMVSfbuR/VUOn4TC3zYAfSAnr5oCX9bwDjX7K01TN2kk7xsD36tE
uXN7+TtyZAci8fLrh3FmqVBnYZacStHkJSOc4sjSIledkZIORfSJnp2VsBPw+GGb//XNThP9kzgz
7RE+Ph6mKUpXoRb3iuk+DyEQPbdCEPndFbGhtgTg2b+k0NgnjXY9lN0VsAuQsNrW0429giO0S4sh
vmB23IjPWDR8L6yfjfeIohUCGV5jLoZNzfAiT+qUYLQzmeRwuLNQbRvqi8pBTK/Z4TLA3aSyEUMu
SnIXEsiTNHhAMuDgQ0wiGXs83bQ98b6TntAWoGc3Fxk5vKTu7AuPgW/72VOYLQQuXmBdk/DMZfAP
5AMXdbT++sryubE9D+RSPPaJIIl7Q5agzjS2wpbGUn8K4UsGyx9j1ra7V4s7lN1e+E2qaIADij6l
E5rBLn0LmOQPwF60NuLRU3TbMLgNk9LOYPulMirNrz/mmXitzNYBPQvRT+vWsGfbTJG4PobCj6+v
fCZgK7OVwApCgHapzPxLdmbWUPc6RkhjMnOn6MHu63ucecbKbFHIOy8MrI7VphZwIUYTfK1DuPn6
2uf2ispsLYjgkUfVwNgoV+m23Sqb8Fq9Ue4KZ1xSxVsHq+G5urTufD4MlVkczOM8DXOJW0WCCEoJ
RQY1QxLNS6kaF2P396KtMouIepxWrVRxl7p/VoVfQnNHLLvwsM697VnwwsNcHzNvYPO573bjanTy
1biPjsE6sOkhWOEcYyerbm9efX2/U5j6ZOIqs/BVWIUJ66nnu8iAVVVhnbqwAYbYKfUnqe+PJWpA
hbYR0DX9CoAsNXTaWaOnIKrxkXEhD8BBVGO7aWFiuNVaBvUYt9qeepgdmwbdjNHKTeVNNkLNo+Ep
yJSdV9+YSXOtYoJNzbhKXisRl4TkQCV6oSBKCpi/2MZ3oJ774cKiIE8P8LMvOotQQmv0NCwY4j48
uEdrFezCe24OO7Rmeyz8Rf+TeKPedwe6HOkYhLEl4Oq4wZ+aqg81zejt6wcuT9P2s88xC2d6PlQ0
bmEHUjvmOr5J7qzVuI32yUbZ9Hs6o5feslqHK99p7W4lr+RDdw1mRUK9eStu4rWw+vpznFnV5Vm8
omAVJyo6Jo6eGF130aqlCCvlbyINDF/f4UxEPD2AD/uGAjGjINMhsG/9NUjX1rv/+rpnZog8i1WT
fot5zn4kol1EoSdL+6bG9CaYFKqpQX19k3MffhazEAtTaA7dcU8/eVvtS5prv77wuWh4WuY+PJY8
LPNOxmdnnzvVMrryNrodOpSlnXpprSUb+wLHu/COz0R1eRanup68t+HK416v8lWK8owE315WH7/+
Juq5ZzTNtA/fRNE0zBQCnhF11myhY6i0GJbCwlhhjLh3d/1BWgWvxr2P0vSQr6JlsEvscnMDonCL
bmbVLr1t/KT/MHbpEkzGUtkVB+vW2BUP+opOEDu88MTPPYVZhPMiEXFfZI2cpKJFU3AAhPuqddmF
kXJuOM7iiiiqnloOJScdC0J69NCLQHDpXyhGW+5+XnjUn8eM0/H7w5MOBoWGVarJ+xzcr5AsPD24
8HCk6Sl8Eo6mvNjHlxhkcdkMDXGgdKKretscUarZ7S6+M1llLi3L59IS0mwP449tUpsJd6kdDC1s
Oj2v7qYFrXFgl62Eg34hyp+90Sw45DXHOgp/I4unfhvfFDtr1W+8dcDIGpfVdf0Yrv/WK5FmAaKn
naMvY76RjiVNad1U+vXXFz4zXE9x48O7FuQ815rpwp53nXQ7j16J5O7rS59bA09P7cO142YIurbj
6ehr3YZEu/avwdotcZHclntpHV5x2F7GKMkRDKyjlX/s9n/7zcyihWxVIYwbvpd8S8/osVprezS6
Tr+LHgQiQPrYv3z9Lc+OgfmET5Do1TnfUl7Xh/bBWlGZXVs2TOgrf89paWVemjzTJPls8szmvkx7
TVkU3KlfGavuqNvDsl1Rg143a3S4S/qd1tFNezc++rtLz/FM0JVm24cIu9GurLhl4t32yvei+/X1
Uzsz7MRZHKijHE94iyjZxTu1oy6cX8fecCFGStNL/uRBibP5D2G3ADjKUgFedTkeYJ0+ekfVSQ7q
Kr0lKSAcvv4W0ploLM7mf+z5oxu36rgna+bGi+7OfbL2xSO+kpv+r/RKiBfU6Y7lMTzWF4bbmTEg
zgKBH3RDaqDABtKDKzLQEATaiwbT2xLZUe9WdlyBiUJb+/U3PPP+xen9fZjCXu27KOW5nS5et/0T
1OoL70idRtBn72i644cr57S+tWOVc85e1E6y+NktgLotgCYu3hByONXiF3kT9io9P6eLZ1CY/DAd
WPzLfMEPO177y2pTbX4iM1iAwL/wwc4OnlnkSHAHnwzCx71yPwBz2mY7zgdLY1l907+1d/mjfOEs
dC5wiLPA0eDC0RQqN+p2/Wo4otmkDLuPDtIO3fmjeRfbyfPXb1GeLvnZw55FDmWUCkGJiIa4cm3T
G+VwTX/bJlzpN9pdxRPFLnMdLqlc34e3aL8fm82FG585foiz+NHVidSMhdXvn/boiJad/fSEiH/x
PVkGi3jlrxLbWgZga+JF47w8UsexYz7AxUDw6SCTqZ79PshMP83MIuMRj9arAHilzcZVDVgOiJNT
ed/oZ1bFFg3Nzddf99Ooxu1mcYdWM+TKpcFs0fbJgDT3Rkrf/t6lZ5EmQVhiAKMc9yD/F3TtLGWs
znLtwtZdmgbCfxsgfPJZWIkSnGBEj727jMfA2xsiD7u3i7y1sRlaGs7X3+HTYMJNZsEEXrgCk5O3
kXkIth1Z3f69685CSZ3qRepi97VX4UjRHBH43//ehWehYFBkXWInyYWBSU++pxfSLufGyWzmA1NI
QoOmgH3q0wJPG3u6rIp+8fWHPnfx2VwvVa9SrCl+mX29kBOPTO5tFqUXFoTTTv2zkTKb0aj/O/AQ
047AbXehptu+hU4+AagJOCeS8FV7tPB7m9zvVImpjD7Ok+4wi++FbQzejO7wdSPtgsC78Ik+XRFl
JCa/z/GgCTJBKflADa332V/upB3zZXq0ksVkPJOJz7VycXE4d7PZDG+zQM2bJIYJu0iknRB8V2o6
kM1XlEQcM/BxWuvJS8xuYOB4lsIoWQOIXQQXJtCZV2vOgkDflpqfx3zVINm58ZvXfCuFn39r1Jiz
AFBXFFebaUjWimS79CMn8V2A8ebXV/98AeIlzaZ+bOjgfkq5nzrZp/7exQjjORtyHCULiBkawKth
IU4JPPFZHpq9WHYL0fOWOUCZTvUWdW4sNBkrQym4ylLBiUOKcoK+VUEMfv0Rp2Dxybg2p///YT8y
6lKlwy0f975I1Sjcwh27MCHPTRlzFkZgfhe043Jp0PZO7WRX6rK8NzbVEZz5Yu1vQPSxAidOfgwu
xPPprX32ZWYBRh0zt2qwKNhnw7U+PIQCLl/5RoOJ8fXDOmW/PrvBLMgUYTmk+hQZO8Z6oN5qyAn7
chNOXrKA7gS/WltK9Iblz6IFRJNof+HtKXUriSJ9kEyNt69mq24j7yqIjipiVrmunUj114VebwuR
5sT2rVQvbH/OPY1ZyCrFsLKqLhn2AwDBbHxIk5+JBMZAuiRwOzN2jFkIombZFJUiDntJLPHzfaVd
5+vn/PkBQ7aMWbyJNS33AzHFZcimNLfqD6odLWkftyW7c8rl8wHw17r5e8uSMQsvo5RF3pCTKzZa
Oqrbnz7E7Ka/ML/OhYBT7f7DBAvinE6RkLdQLJulusu35RZg4w5v4U2wNJ3ioH8zv1k7uPRLd/FK
L/OF2HPu5cxCjyLhaFU20rgXEViGpmabcn1hGpzbNhmzoFHEiSmpQA/39OesEYLbxlJbu4urfG0u
L4yAMzszYxY8LJSblR7T01cse0d8hKezypeiU91Lj9aFV3P2a8zCBcyVeMBAZ7rH6AjP1S2Bdzku
x8fx8j0+PQkwkmcRwwqjuo0KwFwtSyWFm3ApiJQCEqxVsPeQ21vVUReDA5N8r4flMpWzlUz32YWv
eGblNGYhINdyry5rFAstQUp4gSS9hDa+ufCOzgwxfTb/aRkNNBqKCDDrftU7iuM6Lm+pXe5eI6dZ
NJeG2/TOP4m6c/1sO3AGyFLuM0WDa2EROuyn1umCXS/564u3mR7KZ7eZxQHYSR5DYvo6dupgsro2
7JI7pBcH9Zm3MWkgP661nSgEeaky3lIQVZr8vdBf3bb69vXb+FwiQVJsNuFLcMzvE96toLqaL0IR
HQLvVuoqGka926xAZVrYXnnFCrVorHDpm786yJYhPoGuKS6sIF16EhqfhzBu6VA9BvJD3t+O1qMR
04MlPQx00JfITwwx2PdhvxTgVCSY6JFxuvaCrW5u4OPFPihUTzgKpbsaDANZgG+7KhuecTe0NNlV
jwmLhWvUdiXeluKFL39KcX/27mYRqdaMpDTbbhoiNH+sake0EV4sszWVRadwoq25UGzNxgv3Qng9
pQI/u+MsQIEYoWHJE6klqslON+49PLF9rVnFzY/MLYA5xkidvnsXC/znJtssWOF6W7tpQS7DFJZp
CvjmUjLvzDZBn0WoKOjEVLUEEj+LwVZWla3sx4W3Q0LmxAu2C/uEk9r29utRevZFzSKSYYFExmNy
2hQWy8GWbQ7d2dq4E1/c1eGAnGTRbfxj8fb17c7MOG0WoWhAkwaA6sw4SK/6wHfLKH6DKPv68ucW
97m0WKEbVDchVFPX6ZaKEzrF0b82t+pNsk6OwtKywc3ayjJZxUfzzv/Fjj67EHynoPTJ8NNmwUpX
81SXy7HfS+g6VdAAFMfsrnyIpb8AKV34fufeljaLWPRpQZnpyShP7wo7W9taKQ7tKra3hDOyLrZo
9dbhPrcvJfvPvbBZECsMsWpL6I57abwxECqI+JRYbXvp+5wZ69osTEQImxIdDMZev+2d/kA28C2/
bjc/aOLb4ot1jw+Kfan2fxKqfPaKZhHCjXP0pVgx0Xn6GgfZAf80Jakcd3gw9Ue6L1YW7gVyiVeN
VdtDrR8LE3tHTd8GPjhAjboGZheJH+0LOFXYg6wwOKWDPLmV0YEn5Q8/xsku/dX3Gy29MmS8VvAm
S3WnrUXbrGixD4tLwe5ctNPk35cutZVaU1bIriSV7oxetzRwSQ+wOWvj7wAV7ar42cjeGhCYbQxw
PFw8AuLKdq3DADhiaLJtNqDEVt4iOdhiY+koebnKMjZ30mtVwt0BKFgvZYxUEkNb1jT99vq2AafT
peHaL2u74cpF+1CIN1YU0zl1L+rtwot/Km2wKDvxbkKaSV5+60k58CRpJWL/46P11wV9RRsUqvzW
FoPiRsHjOBYBL0YvXbCXvWYZmMuw/BlhghClQHS769x9FuKblqdbcXLMLIATtb4w0xdJ6HGrOuBC
CqZnIdPt1LYHLUCEWd/Fcb5olAAoKfJHuA6AEsG5gNa7MTJyJKZ3FbbkeRNrkfrX7mCCJlWXkahd
NeZT4F0xJvEABUhb1UulwW8kteM4sBOz3pgwpXtY36Mn4w4XOgYNb0CaW9+8oZfCxkz5752DtNlC
MPq6FBRTKsCsMHc6BvW3Sr0Qrc7kj7RZ1EeQX2g07LALjiY0mcixvFsl+TGDfDWUGFHlya6jZ+/r
sHwmiMzV4q4SZTRhACBM05ckPGoJ/hDdy9fXPhNBVPP3iWBKAfzZjEnt4krtZaJjZg9DWdh6F14I
UufuMIvsVdOKUTOtKdV4XRXf9WjbBa/xpaTASZbySVSaa8ZluAI0GhECNQpQwCBs6oILGN5OuMKZ
0taW0hojelukGhE4qd1RYcLw68J3O7dgziXUUhyAiQcTsPcP/rbiRDwdGwRboB5iLfN94Wjrl8FR
bGoi01FYuDC0z37rWeDvFBlfIp08H3HGGZbevrgLNqBZFj8MW94CA57u6NIEmDn6KnOwU7t4ED+z
Uv83oXSel1Ja4iBCphEAHnCTggcv4iPQ34VDElx4tOdC9FwiXQpNq5JcQihUf+u8F7G4cTtxQaGH
7YG2KCGQxfFT0Pz19Tw4N8dmwSLTo4YsFxmaJF0bzehUarZC+Xdpm3juoc0CRjOAyVL9athbG3kt
reh/XLUb7Srd5BvvoKzlVbh0r6Jn5eHrbzPN3k8mxVxXLGHxOvhTvU4M8itJVWnN5LiAZg9iz8ZX
PJgp8YX3pJw5Zs6VxliS1m0sE2YN5WCy7gm4fo7iTVoItjzWq9x667qDSbN6ml6LrFasdUiTF1WI
GjkIbG3AG85fpNDZxM5aam3CKvTTaN2jQDtAqtbrksV3gqEkBnzg6DC5Gn/9lD5vUpCtuYC51yHl
wOjho+s/NGizFcCgKqF/d8QRw38zG1b8zliEOYBfnFOSaz3HFcazMfqyw4TelAn3ExV70pKLquqd
vFkmGIiLwn0fX+kiDD7rwo5lmtefvdApuH7IuvW9ADy4prAH6d8TFspF5fC0efvswrMN6qhiacwe
bTq/yDuoAuyE6f4/NI6CZji31QtV8jML5lz8jCjSxIiT7F2eP2TmoReXZmBjRNBLmyzautn26zd6
7jHNtqiB5vlwVBiLo7stSglGYH/hBZzb/Sry72+Ahuug7AS+gSF818tXTBUsevFK63ucbbHzlOtV
5dKKafww3adBjpY1jthZCF+Flos+SK7StrryJcogBs4ftFr4bvNNFV7digbhuFqGrmtbZnydJSvN
LegcsmwVOn/4FGoDLGR1+fce0CzM1aoBLQJ8Cl3HJE3cFXWYry/8ecMFc2kW4dz4X88nd8Q1+QqO
j9Gu3ktX/V2eLMardsde2PFZhmFzXgnIP5XrcgVH4MKrPxPA59Jk05dCoZl2e038l1t1jptvvebm
6y93ZljNRcluTa8vBEPevfkjnajdFzZfkjGNnk+m31yWPNai34wWB/pSkoGzZQuvvIu674l0DWQZ
rt2kTn5Ly1XjbST3Js6/34JipXPefBzSXRPgg/Iked+VAmK4HILzxWMltA24jTJtZKZge8Nfcdcs
0uQ17gp7AscY0Utf2zhw2xquc8U6xKFXsbJFbU10xwZKpQ1+2fsra/dB+aB7HNXcdimA+aziYz/8
coWDae388lbSKMRgpcF+dJ+nRxGHREzqhl91uclVKNsvenQfjDdCVcER774VZrD1ouzJkoobwYuu
O9Vfaklkw29dSfUBMyoD/2qNrUsV7oZiJT+U+svQXYfhM9gsmrGs8F4zv9flAWNQr30WHwgonHRK
2zT1Fa5Dy9bKaSbYmj7aRCZofQcEng9/pfXHMdzDVqUXwW+u9cpJ9GPY63atmI4Cerpq6aRy7YqE
vPcGoHrh01ca1A9dvVelRVcsg/yGhzjkB+ASY8Ph2rsR0/sxPRTuVoTikWKveciL66G4D4ptHB90
X3A6GGi9uerDrUzqNVyGSD6t7joCjDiWj5G6z6HRczKOw8OY3ndt4RS5o04didVPAIAQ7hSgXlpv
XMF9/jbgLuPrzz7Hvkq45furzc+vB/fn2nLcS2ZrSyjHGG/nHRv0XbVk8Vsnu/i6f45sZY2+egk0
eaNdOgycK6LOlWjV0IcjSNRp40r5iJvF98Yb/qLPumMdoxsA/3t/F35XXvx1deGwdmbvJU6z+sPa
6bcKfAdJYWsX0aNRkPUdOAsbHmAg1QST4V94kGcikDhbfLxOGWAL+ZT1rc5phtRWg7fUfPqbb2m2
/mSwNsTc4C21q3Y7XGU7aDvsHq21Yod7c4Pt1bW//vpen3ebMCJmq4SQud6Y4bSwF+3RSTbCc7dG
5WVPPyp7XAg2ooiFZD8mq3SpbwInWCUOrrAcr0itOl9/iHNPc7ae9IqC2ZPRkjnLX0q1XoxwTLyL
56dzcXc25oG3dwUM7Onc1q8oZFGDcREl/l/OzmO5cSxrt0+ECHgzhaMnZSkzQcjCe4+nv4t5J9n6
pVREDbqrq7qScOfss+23LOej2Vk3uKEe289BLpfBCtOLH/rc/vdjXRbddwb/8rh/LUY1J+FVTlx4
lLcg/kBs/vt3fyrlfx3bQMAwiMJoYn0womjhJqO/C/PQrcmlKjil43w3LuukvpUW+6Ase8F4EjQk
ZOnGFDdReUbxzxbF5oiozkk1njOpPS8CKsSNadflSkVL6983+tML+LJLAhHYQCzRXJdPaEiBZQp/
OUx/+uEvG6ReYiVBD49uYcGyK0SGg/m3BsTvFQtkhED+96vFtZL2iIItO2Gt2aiosmBeLz2PtLHu
gCbZDXn+9E924f23zLF0WYrfrZQvG8DUiwLtUVKU6D661qM02P/fPUfU36/3xtb0EVPf/pZj+pPw
+eZyfwz2XwsTgXYwTZcey5BOZFaSV47PDYwri++fL05VvFbqVWxVdpOeeB+k/mq3hDlHzlSvkOOP
PgPxME8pPeBMrS8Uj+a3aj5OCaWjETFlNJva26qCnXME/+DMS+nHTNsPKMvN2bJfoAaDBncNExlB
wVFFeTWqr734GrVXi+ozamiECJIeoxg34zdpjR+WzNcBE0sXZikPLv209Y0a7UgY/rLLv5+ZkK0/
jSB/vc0EIk2qhqzyy3K5DK8UbuolbkmGJqDae+mURVdiNaxA/m0DB9yJ/R8bJf6sp78urWi6AieV
h1rEtzK60kvpl537Q1Lh64zJbGaVgFrZvFPeZu2hLx3NHFfhnVRrvvFr0/8PZv9Pl/Vfd1/06H+P
7YwzYuKTzvi/xcOApfi38fmpAPSnW/yvn4+KSBEjTZ0Y9a3tJjIQmDNix6gupFgQc+YH2eiVUHbE
XE3laI0CeyxzjQRtmkYor7oKAHsoPPctQLoA/YF/39ZPb/aL6VoYNMuZepx3ppEgNcuc84OEwlSP
05hUm/T231f5fmqLRfnFisFwQ1VZ4lhvGDdR/O7UnOJVZ9cb3e9P+S+TSN833nOVL3YrNBE9Vxqu
UuzpAdteamu42dTWSET6wuZXJ+Xye98YrK+zJzEKvnOS4kkqj+3R2Elrhf+E19kp/0iO+RWO/no6
iOvqYGwsV7j75R3+sD6/zqSUSg5/suTpaq/bG/5l8m1YpwwKqThE8jrb5oUdeP++mHr5MN894sWj
/Wu1DmLSV1HPI+rNezCAgtLvzUlFJWmfGoOtW09oglkJqW5ybWp0bUa6q6cf5nSjUeRZ0KsLRNHX
mmIfTveyvlVCxk2mQyl3jtXOq8x8VLvBQxtFEGqySrE3FseueFjk41JeRYanop4irWZmsNv0Lhlf
ZpBwvzzZtw8Ghu5/H0wB2aKLYU/9pMsRrwY5Y/w2g/v9BzK/Nu9rFBctDa7BTleeCtBYFYM75m8F
5B/sOrJgX25cK1Szvfz6xa5P/uLPXmtLdurhKXn019AsNLp03uIPNH9qDUi8/mJ+vz+sUN7730vL
lRp2dXxx8GpAJl3sNEb0y0L7wSzS9/2/vx2jKjyN8h/LUHutJ3qRM61N16SS0LqmfdRw7BvnN1Wu
7wMy07o84V/L2hBx1Axou7vOh6+JCBdz/Ckigb8Y+Z9e1BcPc7LmTNR7HibvXwfzOIe/dZb8dN9f
zbTQNKDSe4KGjebTGevR+brKdoNDNs/+pOx6CDzY6O6/98iPH+WLuTaXiey3mF4uV+21Ryaj3YKq
FoO2nuy3G1C/nuiThKae9csVv7c3pvXFdCOpOreKkVw6xlr7LrTpzOGz34+/t759b7TN/9vlrzXi
onOF87NgnyZ7X9mJ/fnv278Yj/9rLU3zcrr+taxGFPwWBOZnotbaDu2Pp+P9b91RfxoqvvvtL/s+
QDnbrFC22I1a5YQJkq66lLyY8Ksa3Tqr/aGNr4m/PLMcnbIK7AL5VCDktmleVcgI2sD+VtDIo+RO
MNGuyg9W9DzNL1Pt5vUMS7BC8yz3qtlaQNkLXiVhrdVhqwGrncqli20pjkonHZmBLm+R2V/3pQRo
CYJDuvjK2J2GzEenAmnWGeU+cNqN3m9QOt2EOQk8wIWwiVYIb/pTpN2pGAC7DtDeLZGg/vfL/+Og
ffeGvpgnqW8nkLC8/cfn17vQ+3jYbyP7NqRv8pcLXLbvdxf4YqNKELxKZMUsncfn2L5ZrVb7+8/3
f//49w6Y+XVqAHiDVfdDRGvLYsFXOhnZYz1GXpS9qsX7sqz+fZUf7MfXAQKtC5Qa1udl4qtdVUvh
lwKNIwlVOf0mmx//fZEf/C/T/GKlYhpL1Qkc0G5HztRu7YV3tWCitoXzy9v6oZ3d/CMQ+9dOS6VA
V9NL42epiU4Y5L4ebwZm9DNX8KRkrenAFhpk2/CxJ87Ci4X6b9GNaX4xUaBWNV0VBQqpSueF1k2V
6L8ssB8ch6/d/3WPNLzIsPsuDW7NybRVrUW4t/xtf1xe/zfL9+sIAI178iQBhN3p0ir0aR0xylN0
G9/JyxE02mdurf5b5sz82v8vG8scIX3PjKEBppKcj4YTNwW/ZbD+VFS+e5IvOz0P4GnCtJ0p4Qy+
vIo2/PclM2irtD+OaHkglkeMq7rdtmGaHXk8nxyl/QIMgGcMfnmhP1h744s5EOZySoWAijrIIMoc
ohsr1zBObJXOsZHFp+uJ386/diP8tDouzsZfSz7sy0UfWvoDZGUrj7OdKRcOwb0gGM7CiFoO+7iG
2qFVjZvEyGx3oisGoK+Tcxr85hD8YAG/zhAo4NVGODD4Te7j6+nu5urJtO9vf9nUf9SuvvusX+xG
k0wTAHdsIETylQaROZHOkZKAJ3gUrY+pnJ20QzleipxCBeZK43S2BPaUnQRNtk11u0Sja3XoxTK9
qUhn1QQJJm2EEZXjm3QanqwosFMLxJM0vI7DS9re0osgMpiNrHIHAzvpzV9C0D8aYf/3UYyvfkxE
I38QQG3eJcpZEVAJpN8gMEMvN98HQ0Ajat0g+ihNSHCzQiwa0rp5YnaJ+pG1rWCL9/lLIqt0IiSt
b6CnAeuO0kyyToAG9lSUKBrVIOJmhvS7alrpCANWCvyD4NaayWoKq2wUXL2TAB3+NqTy/RGFIvH/
LsA6pd9OkQKeSWwoTtE8wcFRFVeCCciKYeLUWH6Rdbss6W/e3lc/irMQYHPPldTmnEXM8CeF99/O
pq/TI8Bg50IBr7MDSaHJt0n9JAet26CxOs7JoYk+hAa6l+Q0w6pXNrF88+/r/nDwGl8OjSTS0ChI
CJ3y6NBT99GwTNVtZoF8/a/uydfhkVkz9Y4diuya3biTu9gfH294t/e31/9+hu+/ivl1aKRpkjbL
FHPaJRbUHMBtwi+V+x9Kcqb+xbctwyU2gvHPnV/8/sTFycRrINIgY6nbhZfZR4I/b979J4kp0JNf
TpAaTe2EHhoqZWMGrfNlmu7L/yRJwm9/ORessAcECPx8B68dHG0y3ev1L/7bD2eAfvk0f50BbZWK
SZctpMilk7z0rmncNEXo/vv7/uRU6Rer//ev5w2cVZljmxQ66eLEX9bmpe9+9fZ0D6R3E56Eq98y
Sz89yVdbn89NNUh8gG7YKsldl21q+f6X5/jpt7+ErVDjmg4hZ2olseCJowLOpbYV8dwgOrIUg9P0
k63E6H7FKpzbd6tWnbwot/LQH0pp+cU7+Gm3fN3xZoikv06oLpqPQnnO29t/P90Pv/t1ACOGtGCF
Eg8nV+dC2UT5+t+/K5s/NKOZX2cv1BFibVYWtOaw/xq3z1dIGfapJ+wlpHJTe3oKYbn6tXZUAwe0
RJWCJqdlzab5TB+8svVD80pJXJk+tmgNmmKJPbV3M+UFjmS2j6F7HOp0q5uuwayDtQL/HCROF65S
eOOxPQCvtAgbbfpBpDctdIJynSRAvh1Dd4TovZF2XfAeDbbwaia7NoHOZUN9lO1I9q15n1t3CeIq
nzXga2jGs0cTU5Ta8nXy3qj3pdeACj6N0mNFdomgp1vpnwAlUSTTUHzUNkpySmLwyF4L8KIFctG1
jdMfx26fmYCXeDq7xkWooL3Yw1Wi0dNLj4S0Ca+m/qoAK9MfySA21TbTPbg/q6XsAaj4dSKv6zul
cS34Z+JanZArk8r9cJ4/DWXwjU9aDOXHzhp9EK8xVUO44Dd6WLAd8CkdbZk3UvNmWIOtlPsKfbZy
b3wOtVcnqyzZJldjSB+g05rusjFuUA6q6ytNfxP5Y7kMSITZCKe5q0M7Q6pPuDELZVVoL9WVfN2v
YLiyIZq7pFzjtepAQQtnke1FtCuclfZZSfyUiAqnovZkflm/7dt3E330wOXPJfTV0Hxr03qS33Bj
45EKDJykLnOGO1RMJyYRkDFuaRnf5CF0aTsH2p5/jKPlWsbjxLZM5X1Izm3RVtJnWm1DuvDQn/O1
dwmeauzIr60v7tXUMa4TwynW1l6qbavwRnQm5cMCgmS4HuvndETzYj9H10MLPH4tNGh2gqZ2QcvF
8C+F9XjdznZ+E/pD97iEXhatUHaInkKGARp7AZ9cuuMNFIyH2jwlknO5g3pV5J76OD0PcLkFb7zS
uqOJJjKzDXLNWl9nI3yyjWS5hnqi21TRvFp1tYcgQvK7Pqqzt+S+Ydnla8xU++LNBKnperyxIluW
0BAjRSIPG3Pyu8BBzXOsXQFMKZMRzgjwp9zo03qy1mF7LlhB6bbloW/oP22btyB3+xQ0qGPtu8Au
y/e03M6i3W9jutvduTin1G86HMBzEBwm+GbFwVRPVb1ZgtCuk+uWvIvpJqjY5zaIsKLcRyl4TXsw
zySPtAfS9tGjjrpdvZrBR721LP7QEZgTXjyKpmPJH2TzgNM8hddN70StW9WHuaaJxZ1YOdqNZdhW
t6KZiL8VwhvNpwspyh0pWVWSG4Y+etn6S/aYInJrbEaD7beWP0vkP67yIbLNlLdhhw/WK/XzsHEM
zWG4LLBu9cWbBrYTH2EPpqoF/VU4MgpP74BPAr51ZluPi7Kpa1vsD83lhh0uED0O0nvVrpdpFZyb
2BdmXn8rbfMPkH3xSjQcSkTp+2Wkc77mU9TBB7tF61ad6tQKAjO3gmzrvdtI0FK3bbrCPgVrM/oA
SuOU0Tt4JLtFbUKzY0rJsS+XvV2x12JnpO0q8gXxqLbPBc3/vddoh1BeoWSAgBDs9zp3asZjLKqY
R3hcyESwhsb+VLWOwEAO/45kI24S+C0YLo8GuV6w5VjFEkN83rSDbQyuCYS7TfaTfI12oyZsyvxa
MdFCO7XjroQABDLvOnxLTMckQaiAOMIKrMAHDj63UfVbyI1Ks9Ew9tlmINW6A5tlUmGHKajQLs1g
j63N6zk5qukq0d+Daia83Q10jTK/Q6a5fmhQ0cQQtI+Z4vb3E0Td2jECuo9QfFwrBtLfvogilGnr
L+jYY2jED1DO0i5pwLG508Pw3p9zmn4XJPA97ss6iQcrO9SSt3ROMZ8NZc28U/Jq7MIVKejB7xQa
EW2MnlDci0h2fqqG25xAc6nQkdaqYA9vo+FFo9Mw71Bu05foVLKy07VFR8DkjJ1XpFvVWOXJam5O
S+IM+nMW2F1hL7K7rAMYd/c1w+TjrdHc5NM2FpBd/9BToqous835qrbuB6YBlF16I+yBENwhHOPw
L6a6Y1xOSVzY+TEnQJOrlyXbVxotBvum8bQb83p4iN5neVdP6+Z96R32ORJs7pjqgHcre541p+jI
xFascaWx1ShlBAspyKZ3RUMB7oYDw97vLGqmFuZF1Lz4cjS0jS0pCB6Hhd9mfExuNOuxgnqzymjj
62PshTzBgto1TWoP6YdRx0eVslqMK6/p1wvy+OoQOHqmcwa/ZNNK7WK367U1bQSnfHZb0a2pNniJ
elvrxy5+i9PzkOy18DYIb8NuHwfXQb7qGbAyAm/uj2V5X6VH2Vzl2W5agK3ecdx7S+0PottYntNr
R/Bu4EidMOReMRGttVcXkIsWiGSUXDgTma2e6OSYik9TflqkVzl4Ms3VEDzNwZPUf2b8f4a0EvvS
i8thO2dXaeDlxj4y3lSmGqptKdMhHb7jk0Ri7wbcm2zi9FleHp5KpoinGJk4tpUiHgOC8azMId/e
U/LwQ6FepxzARvDR0lkyIaTb06Bp3i3BIZWrQwRLME1p20qLzdLfiIrKnY6rZSpXFkKNwypDXwOA
apU5pTpuVJVz5HUugQlYtQ/lGigjBxrg9WR6HYV2Q2oOUvgp58AX2q1Ui2tx6laIaGxa4IGjlTtQ
5FeT2DhzpkM7/Ah4dqZkbSM+ZYq1g2Xf2QZqFJkhOT3wWUHV4GPodiPeKUFqd4JiBwLw7vhKU0+G
eJVJ2BsOAUMwkVTJnShWD5UpnKJWWJsd8wbzXUAOMks4g7q9xjoYM8kVpk0jSE6U8CBo0ubVezOl
uAFAmllk5mK6Ggr684IiGyduGKhuiONdaAynCaMt0WnaZIUv9adhpD+KrAXzO+sqfcsk1VETfVs3
5PBq0x4bPlWQO6XyHAv0BmelbfSDncu9bYYcs1rtKM0+5Zmt/EUtPotydIdeXhkmKwagbxH/SZAZ
mQz5EncUx0Tv75Q2Xlv9c9SdrGKXFJ2t5pKTTLdhYr7UoCNDJhCNKnHBpXpyY/pVek4h+8X9tajW
D+AIX2bLYPkIh6kKZRppTfRssW8cAEHTrxMxc2JQ53KhUMkOz6ECkW3i8fsDoEwvCoVVlQd+FLHZ
UjsMUz8l/U5rTLMgIceT9zV4vSnalvxBuQMcWUcrvQk8IXwo83o/JF6aHpf2ThGei+h6TNm8TGQ2
eU7hhnNT2tZic2qtzSSbJ0orHiI4fMdzxQLOmns5eoh45mG811tjNQcopYStq+mPEZtUBj5rMRes
DwL40MpdColu7HQV8eOByoEqrkRlBW9bFphvu/wD6d74kzKR1qlpOhXTl6FFEi0s72PluWgQ/EfE
BIJqKXwiyGOX9bUknIzpuQfPCkq4W/d5s+m66yp8q2D7BMkt2HJflzZL8yxIH5Nh7CBKY5MOlc4v
DQW1pbMR7STj0FBz0pSzII/ASEdbbd6tYGsuNzIRK5kVVdhXxjYbAHNuiyp1yla1xWSws3l8W2im
Dkak2ydaSHXJHVFTT7dK9TQnV6pMIMFMe5C/9j02olZtYfqcFhjY50G6GrrJHgUQuMjaZeG0qRQ8
wwjTZR0MLXHzBIW7ub0fhsxWsHnB8J6Fx4ZJVqaLhoFUn3loaf4VS6QoJSpy1ObLS3o8CQqnTW+7
UvVqusrAlTsjX2Ce4n3Xn6fkJkfiPNtLHU3ku2iK2fKXb9FjvwLa8YVzRelaegEzk4f7Yjkv+pU6
3QP3LhlnFl7LGOzLLmsedOmp1iUcgEMjSX5TP43IxV2qfnMdeAFq7vKH2ER236sfbRit8yjc1Lw1
uRPsUcNPx1vWE2HXdC/hILhlo9pthnaYaK1N3ooW5bxQYyNq4z6nKWmpC69e6pNlkn2kEgBNJNp0
SroqtY2Vnyylt0WWYBhP7BmOZQvY5Kg5sjH6MWYyxXSMlzKicVPPDG8YbJDnMqLTZPZ6afAvln0G
S6eOzbFEGRt0y7qkHyWOPtNgF/XMdz/P4mMS77T5nCncG25tGyarsPrIk+txOkzEKEnrdJMC5mlf
J9hzmI56Ag5s3o74PnIHxDqsXAPLNQfviUrUqAGHVV+rlAweItllue3Ac1gqo9TjQQ4eJvUUI9dR
bpKRyaL8dME/zpKMmN0pg1Gkz1tJKI+z0h9yYVqXJIflEbovE9FGErlSuTAbOlNb72p7qaiTlu1N
hTPVtx0ZYJIxS/raTfV66j1D6nGJYYEE9T4fRyCsbxadMYFUea02gWB8imiTjOPYNTtQI4rgycHL
PH2KBZ1k8pssbSwJ91I9oOZ5VIhZVNSZKC9vu5Ye0mpymqp0THU1Wok/dp0jSZOTgN5MmdauZ44S
Rmf0h1qJ/KEW3SV410kCZLippcqOqs56vS3Kc29E64VYRCS/0rTlabwMjXcT7KFjFUSrgRBi6Kg0
y5YTV7KX692taURgelQ2ouzURLNLByM6q3096zwRr/HQdgxeKpIHcNlLOkqL+AowisnkWhFn+xzf
RwPKQ9Y27Q/azKYZJ/zlQzfdW+PRytddi4BzEl5lbchTnRFPhABBnJ8oPqFeqgz7eAmY86eLvBX2
hNEhlQRjI0yFE4IcnajG0aVKwKn4KSzdWlUfe87RnDSHoOq4nHMBRe4ytO62mXElzLJLFShor9Q6
3ehG96iOpQtzhQReymRf61j9Xpkngqq3uVrhHF1Yoh1RUTSeJijnM8dhT4xsACMHXHvVlvnO4B0w
/uQJCTM3+uSITCcu082UR6usCbm8tB1UY63Wy3bBwy21q6iRrlStWAm1As2q36aFSrhDnNvsBrwQ
RrJoVa6dJZrcOjc3k47EcY5zRE1EbQhz5MSlFUDA2iaXnkhFJIkgukqwzmLJ6YT2qjfxfGr9EBsF
E/bR2lp4T73kmIPpQK4ko2MSbdKjhDOSSHSiAnLN+mKrSoU3dcJ2jIMzzM5HYxzddsgcNe1hCGW2
xokulYbdl/ImZOhAnbFGdP6iyZCFmdOiDpdWw6lUKlp5O+6ucpYe+zEGtqJMKNaJZ0uoH0ecA6Bq
5GMWu8sxRo+tgpsa57YkjR4qJmvjIg/Qn6OyoUSzq1LBjmr0LISHjH+iDB0L90nGQtXwgbtzV8Zg
1YcnxdpO8yaTHgRB8TRha01eLWfurCtYlvs2SLdWbzhj9JaQzuhyE/SX5eaZtS6RnjBOhkJYuCCe
q5pA5hXCz8KxUiQnQnE9EE/nIV1clu5PMdrjY32cMTXK2K57bXAjGZErTV4vSmGHNGbUsx/AGKpZ
K1r+YYY4xYuxupgBTSQLVqZUqYN0euh7/QH8LQKFWOBbrZYcI+sOuRpdQXR0Tf2xqFdmdTGF9Rpp
vlXfkjFqZ+MuRzSRQf2DEp74Wna4YEB4G21DHK+EfkD8JFXHhhlUUXwu0WURkqkkKL4U6d6NmD6A
CXFCBqVKOfYHsrCCmKFQMPK4DcPxw7hvZPw62VwPATZjTr2Cr1Yt90WJb9YuvjbeZqbsheVbVyy3
+GK3IiqhLajlid5YXeA1+mD56A43RFscJL+YNoHVo6cxOdq4yQ3a5Iz9EMA3x+LI8lNtpV5vDY5l
jE7BAHAUTLY5fRoRLZVkr4QBlqys7AFObyLgjRZIrk4WtjUTO0tzQcPFfitEnl7odwneQSxap2Bc
HMk6JPleCrSdWBI9dx810VcgdO6gZ87SEdBM8KXT2JUMhVHOJxUtsUJ0unTYVxdpDRKNVnDdkFNN
u3KdKZkbpIpb1rC9J2ZsANL1mnYyonNkzbYmCYd2UZ2qOtY0Byu+URxDdJ9J3Fr4ovFZU6+XDL72
bpxvykq3Iy2T90mVuomkbcdRvZ0H5RgQ9KZldoUUOMNgnZ1evPtFem6C9I/z36XhQUnlja4Pjxqy
DHJP7VUYQ3tiRUoVflp1VScWXUUxzcMXo8GW7Ss/UQVf04brgcZtrky6lBm4HP/WCA5lRASXeFI3
7+WxcUQpc7Ra3Koy6Z6SkFwUgEszjqfuB9309IpDYprtZjFcaSTQT5G5mHRs/3jSmnLfkpU1yM8s
JzGZNwPxjmIJNPTVjthp1xmpBCvDeyzaCqReuRflgNyLBCS8Poqqjp7zIuAlGceGVzSGHxZhl5Sm
Ts+hUkXXoYka7AKonWAEzy0qskMbkFMkDyGkW4MyrVj0SJIQNARUGornsbovOAnmmThB1ry0fE1A
Wo7VTpT2GfZwyQo7HgjQaZ8zdhP1RpVWyjy6qaIHBcmWpDMdEdgXfdl2brwo5bEbyMzqL63UeCZe
oJDhsWjUXS1Ea4R9O23KVnB7U9nofWFD5raN9nMi8sIxpSEYqaYRvOlSrvpqn6GQUAlPskwT54X/
lw6OVh2pSjoSCVEgTivsn6PkDAsKsb+oH1YkO6awzzJmrTTS/jKDu1DVLRUdGuR3eq1ciSU56ms1
iLHBRKzDW4pybs9c5tQfoqBahTrxMw59L6U+hURHjrPPiUSXapzjnIO7vZGqzhnV7pZ8edacap3M
ffhhGmSfRXQkCnkba8U6Gj5kiQwMkGwj+xSWVWIxD1PlG6Wst5ForNHFOenGvh/xaeC4sukv86Ym
R1mxAQ/v9EQr8shoMEzmZfIK67mQyFaI5LMrHbUn8olxeN9D+dSK5yqJ1jqjPEMSMK46u9r4UGLm
rCl+EPLHIKmwuleDqa7zJKHUABdbfW+Qpxmww8OjoHsy2VYhPaS4a3Ly0Eo7jR4Y7VkTD3JMkM0i
s+rSSyLdVtvhuCyfcVA5rWq5AVCgqVJdCRNdJv5Acs+Kwr04chAXI9ZbYPoSdqdabQuJpNQwejVm
Ls6zTYSDltHEl7ckIHTqeMPk5pKC+6LxV2TnanGfM0JbDqaftQ/9Am9yes47pHKDUxVT1S9OUIvd
Mr61TJ20UmSLZDfrLtmbg8gYDQ69CAlDHDadmtJ6QcxNOG91qTNIrJkAzUVVFDcpNMxEfQ+WYG2Z
K7NrSGpzhwbdqhO5TyvBsYthZ5IYqDuSB9qu1YNtHc3bjnRlbMp+p2a7pKb6w0xwnmp+NfVkyFnK
UeuV5eQIhrTWwAYqRH4Tk++q2dgjwMpJpU5jxuspV9e9fq+1udssodsJGIKquxC3j2JN7UR9ERaM
jtC70GRWuMJ+K16KSeN+pBm4IO/WKrUdKfK93Ga3evhmknwdrNgvaRsROFkbuszMsHC1AofP/GyM
5659TKJL/JI9FUrsFSWCFJpmR1yna42bPE9csR03Wjdu09Y85Lj6Iipj5BJ2NbKAaTESQiWHSqRl
KZhWnWUcMnQzZGEj9Oa2DBS3phZGu49rTAjiEr8OcklNgVR4Hg6HpUABIoxWXdc9ifNE4jq9j0TL
A2xfYqN1T+ua585QOJz7ypXIWOTJdC6GiCDvEgsaA+h2dSG0RGkqlxndEyEayeDbkrthCfdtNYSr
MX8e5WI1yq0/azAiUy8U0sgGRe9nxGKVxGC1vi1npncreZuUO4ujq5Oui2FfFk/D9KS2L2ODCkf4
KC2ICpJ20ZnNCnLZF6ziKZF4LZKtkbklvZHohRcFHj36BQW99DhpklOZL5X4FFPAbdTMTbuM2cCa
HOqbMG9iig4yX88cd8G0tWg9U9etHBOyqI4xVB99NnolmwtNwV69sdLdQLZvYeD5LlXPAzlxyXpU
BwtyLToJUfFShpNj6hI5yWg9Z9SsxEl6AOjsDXVzG4vi3YRClRwLV1p7JeF9FnrsxR2zDNNRkMa9
VnarQr8Olr2Um36Qyu/RuM+GQ07pq677gyWarTPKpe6qWnMVQpylInpvLBpO4/KZ55Fht9K5moL3
tOjZeIPsDM3sBhwLFgkIhsqnvDxWpLKtVN7ip/Eaar8lMDJSmHXZbTak61DvjmVEZhp/0wWCSu4c
Ex3cRULGCOSVjsWNlNYTOlohtIa6Q0NFrM3YUFQwtIa8tzr6YVOuZfl6oXRoVb6Jnz5YYm2PfUpT
03Svhek+GYoXk3n6Ke39yJKh0ff+5e9Be/pKsGxq/tpFTA3wV1EgwseM9EA+bb3ZVXyTLi40Z+g7
Rw/K80LLcmaEr1GibYQBDxCT1oupb4UMu5DpR/KIekf8MlWGG6BaoMiIO1Rk/3Vy3yRBUCpx0xA5
mB26ZYxO5bM/Kc0tcmHrXiGXSCmRoMWXq/lmarcU1DfIDVyqkZY5U42Z9kHU08rXoNSUP9NGp0+f
sfkYzq8FpdC2lfxOq1b5Qs8p0ZcavpTSdY30tjV4M++yGQ8WxSC1C1yFMSBT8A3+9Wr5UCiyWcuM
vrXha9grgVuHmWAX/O+56cn5QAE+5JrhKNLiFnieACAo1eXFPu/eh+wl7uu1ArOwYyqLqq9Jjm0g
WI6NayU7FtFLyFEBdMSO9LdGm3HCe8pN+a0UBq4w4qVOQXw3GNTjqkJY50t0jIxNX23IXpdUbcZu
0zK8FI6nRsBpFc0HIUYTNtws1TqRjVUvkHgIO7eoDe//cXZey41rWZp+lYpzj2p409FVFyQAWlEi
5XWDkJQSvPd4tLmdF5uP6urpTGZS7OiIOlGZISVBbGysvcxvdOaPUvTeI7lnDbcDW3VAWCBWH0d1
rybttSl3S4gwdpIiZRDygisMN8LoQeYkmx2zTiNqHSmO5JlQqLOJka7kK247rUQyASFZd/2m60VX
HKo17pgLQqPQHo2Yu0+d2JfXxXKS7nyKFo6vSMNCdgzbO2oIlao8fDdjXJQi9V3pjvWimkGjE63N
NGXLrDMJnyIWTtMepVZpblWRM2DYSMTe5k28x/hz29fx1tSnZRCyj7tu2fQboaI21cKrVFdWUosz
DzEyGqjip3LRqtpiQrwV62BV+SEwvlLu45FU7q2W3uAt+QwgJGUbx9sGMETfUmteA6PQ9b3W7kry
ANkfrgUmNAKTv3h6j+pHa3xMvA9OdBCCO7VbtgFE5WuNCZ7lrfR4m6EIC9C0kiiepBtAA1LF/K68
MYUbE0yZJa6EZj30+7i68oudmlxJwVUoXYnjO4/JFqvbug3t3PLdMYwOQf6S+eN2EiNkKKAWWGP0
3BciBpLv+vhUKskM/ORNrtEpKVMnYVpJ148OoH4oKwNS2G1oropgLZZMfal03d7E6Ca41SsUNphS
lvGhGITZcUowwR5D7Jqk+a6nldMqa/atZ2G14B/U6FDQtLbK+8LQ920rH3wpvfbVpdgvC36l6RRW
Ube99BP5fgrIbSu+x2P+VmdPkbCfmMpYRrwdUONNQ3UREE4sGGRCcZWYx6eKd7OyE9D9BzbR3sfx
jwLP0Mmno7npY+q6qlpJhsAbDESgTLt1IAFkmYz15O+Pp6OeSoyxM6hJkfXa5u31oFbkyfXLUL1b
5VNhaC7GlK5vMTkrH3TzNrMyxnlvdZDuJ99a1scEK8nsYmo2dRpgAWyuJYooVf3IiYS4MDdrQyQn
Tq11Le5Ma9dFcOR6chIRJeigQJhEuROzZm5kmtt75dKPHi2cP/xoqRavRg1GS1PWMWhkIU/fOP6Z
8jC/V0P8rOfiosxQvrqKxFvZvNE/jdjVX3STEYg/J8oZ9JeoLIVkJZXLMt+k4mhjiTD2NNVJgudV
WdCk2mTcwhDdaN6HHKkvcXKoqezkaxERsQcyk052VfFNAdogUsPD9tPlaSsXHmMTTutHDuLofrLA
+nDK+NFB62dV/V4a7bxIlrK1TMZXybCFz0B1U+G6iZfNHsVN2SQDn0+fEiAXbE/ruX7N6SHQOUzA
KMyjwsXBil+Sr03WGJ9ygErswgl6LWfX/bgw2br1HLSsb1yBkyWyJWhp96sB3iIDj8/Jo5PqCP0y
1pSFmkUEa5Q6Zq3q6G+lIs/8Zu7ddjRZCushRbKgwNneIaOaim2d80fgsDTdttAXxXzDGJQclnwz
xhRTp4H3KMTulBzn7TQx65f61Ys3crIGlK3FWzprLeM92duMDxi670xl34KJQpohN+wg3LT9fYKU
fewksL2ieSEdBPFmqEnkEKTe+/m6Lagy6JXOpRiyBaJm4WMnrIz4jcObS5d2jRfUeih++EfpMDon
YJvmXoBX7b2J9Kz4REkQ6/um32vU250jtRB7uF/5fqAWIDMXyQUsl/Aa58um2JJaeKAk4jlY6vB6
eMm7xXRvFo5q3CXaPKTm/axR1bwkKiGdg7udQEPVwK+rtgfuNq67u3jDCAXwRLLRb4ODuRHfKN31
nXWBXnfuWieg0IhcijyFa5k1pcBGyC6Af7/46b/jmcn4//oFWCmGoZhrIx/cr8Odue5uwMt0b8Xj
eMO+eu32pPClOJN+fI/kO7tmx/v7CceZDUYoM82l5zOPVhO2pum6XgQ2Y7ZZsDERY/y8cKEzqGbt
BDDqp6UyNAwzNrmA05hKRUL0lHRm0Jj2NH67lFo6hYnsptaH6Q235UgTksZJANYlpoUEmpWXSJ1d
+DrH5/SnZT7BlKJkpSXR8b7HRe407tM105n58T/GIvZOnO0vUc3ObZQTgGkX97oZ5zxPMd0F6qI2
LjFbzj66E9SoOenkjWmKyt6VCGCiWtGV3xxVYdiR9lGtIblgCHJmrdQTMH+oVGbsyeiJdHjoGKgD
K+Yu9KJZWVwynDjHVD4Vdg1FvxG6UOg3hnc9AHZqc2khoKeAqeLMlJEN6sAbShwfA3Y2tEppeVP9
lk4PVnAAFZJrB+uoayyH16ov3JYebdOqoL1WbNX0Alb4jK6KqZ7EF+qjSQx8YLoR31BqkExlMiZ7
sPnxq0VGmjh9hQhn0N502m0PYgZZY4o/RtpjODMLkHdwE0r1IFmOKDX29zv57Lc6iUQ8mZymkwXT
8EskfH3keIOFd8nfcVqe5jfC/NGfN4tgbV265Jl3+VRHtsTZvK5FGHXMZkkCXKS1oZYPtjEDJrpK
tkeRV97YxZFUVT81n5RZ1t68Bhfkkkk439/4uf2vnoSuPq9yo5r4Fg+dDQZrMUED8Gc3uB3Mc7eY
Xwhc55DO6kngMvpYUgVLHzYbQHezYvUiz68ZIc0C96ObvT+qSKNwktnrHc2vN8v+YVxY5eNt/CFC
qScRyqjUuOzDatyoDAbTJF3ix3IBb352z5wEpRJieDa1wVFHk4H3rD/q5j/jy7hrQNZGO9lm2DRr
N8Yqfuye0wsywGcf2EnACixKZL8bIWI6YH7tmnibzt/1WTHbNfPlpd15jhr2m5xsKAuGNhqopqjw
IpVowYkKNCWzqwG4Ud5RTqn5SouFbTlGy9Y33zXwsqoRbxJvy7isMJxKXhq0TOsfOnVxiGegzCSj
lvRtwmkkgoZI+2HnW2RSYoce4MtENmVl/Y1fyU5Zhkju5VQu0oWc4M9kKvNUs9aQI2bcPZiOInvW
mZr2CsD20Y+f5VZ+Cwut+hpHff9WnYvEykmQG2Mt1ZOSbdfZyAbMuyU12iay60W4R2BhLV9712i1
29FVWc/zjeBa2/zC/jhH1VROIpmSqW0mqSGyq1CSEHa8qq/CdYlmybAET2h/dMt0oc5M3m/9scHg
dtwc9SoQklwkC9DV/7v37mtb/ZQRdTqqPsjKD5vR7OaK0QTzZmKi9P3yfrEf//BWKydBS4OVKCka
b55mjDRBDoCqRfWuBURQRvQdVLrG0c0UPTNwzfDyzt6C4I0pJccHfbgj/KVlqDI8evQ71frN1Hdm
tE5KC3gLozSd/rKg4zUVOh2ERYm2nH4jGO8K2mJ6Z+ds3iy/1zx0AFpmYs2bCjAmYCSV5E9NCE5p
a4lvYbQPTag2N8K0bzvOlOA6NB4xzQWg8lGm/bXlbRR1VzL0lyV9poWwV70Xjz6uFLUH3SjXhWHO
4pDRS7KUxuBHnLziVIbK/CJVGIiNq++X8hx1XDkJzHqoa03UokZagiahvwG0NbGjVHTC+kMdBWcM
Fn1wn03poqC4UoXBtvzgQkp0JjgrJ8GZSXIu9JDCNkN55XvLXr50qB0/4E/74yQyy7mvBkKKZ6E2
A7DHuTbMeLD2czUTZz++X7ivvfana5zEYRXphbqvICP73qMINAL0eZ5hJC1PKEHortUOy7qtXNVk
hjf2bldELoBDFNFWQbyyiqXYLLRkdEQZRBhiwEleXkea+qj0xcES6aom+t7MyKWFDxPbW6lO57oh
PFm0L6lXtwbDDq+5pFX+5wdhmCfhilkdHPuhwxszWBw9HpTGnH2/TOc++SQaGb4Uqkpq9Ixcr9Lu
LgU3/f0HHz/g9+U3zJMKT7eUvM8Mvd/EIKlTpMZzL0ByA73KTLS/v4R03C5/usbxpn4KYiJTdYuF
6TcinrcR3AhdRFixWquRauvgmSJgGXqlMVE6qtddCG7natdTVWOGcH02xRKiBOgNPZVY03krb2U4
7ybpRLS2Vpdi9LlU4lTjuKvrPK4CrvRwdHZ+Y5CyD+z3Z38eu2zrC6t4fCC/L6L5JV750yJW+PfF
acpLDj7DmH5A3V/q1XChgXB2sU72V1j3bVVKx/DllK8FGj0lrkXhIlv2ruqq22jvOdHi++1w7kZO
dhzlCZpJBZfqiZQFQ4lGyWdSf4ENeEapzZR/22xTmootZlw0c+cqWd3R9Cubvf5PpHjO3cJJsK8F
OauTAUWDeEYe/vImkeoPs2b2/nw0i75E9T3HLpZP4nqs+7XQ1dxKjrCUuUBYivA7zPkPpjEqPY8V
2UfsXhaGOLsNTgK+3te51x8X7+FBYytfIzN0eH8k2qLSdInufSaB/CoDftrIaYummeqlLN5YuQnq
0gZIwPK+z+8NsXJL81Item4nnMpyqpGAEG+iDBtUdY76kRRjKKjPQRlcCjF/Dp7ml/zUT7cSdb4u
hiZbubDb+dML2IUrDHlXpT3Nb0Ec2MHVJQWzczHmi/r806XSKkSrIadcwfjQZsw7T+x8MczeQaXa
sh27lxSfz93SSSCQNb8SellmhKW0Syuclm15PRx5YqBs/lfv/9fe++lOYlkcA1PKhg3Yeb08YnRm
sn5BvuLM3vpavZ8+uxWjQBFAZm36snBj9SnW9qNa20bqL0UwId7gXcr3zq3TSQiIErXXhxgtGo4t
3FTu6X9DxwnmKa/nY7nylAHl+EeIYBeVg/58ippf2/yne2M+2LVjLfFujnNxHtJf6GiovN5edPY+
00j5Or5/uoCu5rlvgr7YPJDBM/igyf7eD0ztsOU7Vsaopt0LkLkygFrxRTGaM7FUOsn/dM/3KulY
h4fxMh6juac/SGXrfL/XjkH/D4emeNIsRJ/by8GuoGumb5j8jsqFw/hcoDzVsizGSGPuyMOAMuAK
s8nN7gJkDNVVhbCcNh8WmXNJrefMThNPkkpEz0oZRVzuQX7WzRL01c3EEFiAp/f9Ip15AuLpK6/H
ps/E+bhITxNzcmU8EsgO33/4uSdwvOhPm0rRxlLxa9TfokQKgaSrdg4a/PvP/joI//R4T856X4NF
2pr/klPKtoVdbuplYXsL1akX+T0i06vendbSHg4QiuTp9aUW8bmjWTx5/U0dq/Rx5LYUjn9lqSwT
N58faEjPa4I/sI05MJyNd7h0QfP4wX+61ZNcQG16zYqtftiINWQ6abQjwMeDv4188IbhR2Jgiy1C
qGSW0SRUnlnrwBbQFYAikKr92ynJd0P8YkEr02qEBiKE2sOa0lt3s/p5AEIR9MJ6kisGxVeqgAB6
ld5An3DiMQFPA9VGMhwTO1npWLur2LX0R9/iDDLCLm7auZLlmOuBT4nlOZJ/mxbKRdJZq7DrZzlf
qA22gQLCQwf+OQGDNV6nFlV68UYAaDPGGEeAAvDBkwZIQY2oCnRCsGyOoqodaPZ6m/jjSvSyVQve
ZBKgh9xboEhT60ee4+YnbjMaZUr06Hl3Y1fP2olKUN95aojY4Nv3u+3PO9k4ld4MIl8MYwrtTeHd
NfC9hAtHiXxmGxvWyWYy9AzgU+ujb1a9K4Bsk2o/yaDnjfTQpvTNk3Kt1qHdjT4kaGPmq4yHR0Bx
tR/eKegRmsdEmvU19kbyUutMrdTUbfJmU4nBwhxDJ1GyazV9jyEJ1n3jUu85R4OMTFvW9TY2X8Qj
3HL4gb9clwI4h25XUQH69VYSt/CDjHxbpp/4ic0LZYcZYwl5mmGYDDLLgoZc1t6qBSPTGO+NiLqj
EC8THvPQ5sva8gF6pbDnPyXdmje6MDPhZXgV3oeGaKvJq+y/DOT/CtYh/QB2Lzwipfpdow+rRAMd
fZOn2koNXHUyl0G5C/JVNqjPXawskXQCxZVCEMc6eWfiMiJJAMulvL7L1M5Gz9LtoGV52bOhOFOx
kbtHQ5PtHIyeUWys0Zu1o+GG+Im026EMVsIR5Qs5MR5XSra21ARQCiIfyeRGwl1uCTdpi2878/kA
+8pegs+P4MQAektXbNUpNKQnXB+mldTDv+h9pzVfBh2kbQXh/0h8KQc3MUc7w6VyVKJlUgtAWsvb
GKKPN2rLtGDIXijzAmu4FuaXUr128ZUcXzFTg5TsRUiFvCmp5AwwMVXz0wreVUTfiyM8mt5HBg/d
AoGfABjyRMhX5aIxCtvUjI9CwQHHHBwxUmdZJ64g1dpepjiJkTkSXbwOxYCs5XTXUxA4wLJ81Hi7
we1z7xBNMkKz+P4lWAJDwulq4cEqp7k65EtLvC7RVfEjeyCHG4TbYExscZLcpLn31UPDGL4awSSr
n1kxriYRALLezXOkuZUoc9MWpidg2gFE+xRrTlTrd60BuEngwYjPgheuPUhMR5Z0pUHOTT6j/KqW
9l71oxfHhVijj2KIF/JG7Wx8Pal8UP2TJGr4HiV7sJTC+zS9e8VHgA5pEAiLvlOgUeDDZqazgv6l
ARxanVJntI7eVdI6w40tFddN4M3lmOeIzkTmSTTmUYmQ2Q7WXigLQGf0B6YXSbmp0JEp5XwxpR0s
fuZx9a6p1lGvur2fOGlF87UDVSRD1jPmaJFuSnUzlTiskVjExRK1rLXgI51rIZqtY6PZUJ5lxnxs
27laswno4BoDzA4NZEroJmnn4urlWbIdBIBw2mckhJeq6DnFeK+BlOnS11x+80AF+8DlOnbdQRpu
VWrzoLzpwfHEPTwLwcQ8CG5CrrlxnV1Phbb1Q8zRwXZiyT7zJWveZcasK5CwxGutkoS5DjdxxAbO
qqNdNj7ltYl1j7dKsFdSw5ogprlBr18HAJ5FjJj6WLlF6rU3nySJkc+AwlWuuDrgeRFsbxI+5EDf
8wrPOTcqoaYXyxbOJrretmG9WBNkE2YnfWHall6hdFJt87jAnbVXrkzQoy2kBnW87tK3MfNh9SzT
8n3It2P1EIjmvJQVNzd3bYuylu8A34WxJD2KAuGVm69Hge64/qCGgh2n3LgYfgpNt8iL8A5TUbx5
60PUgqMR7hWtPowdvo6RYau9CQOemUF4E4m7vgZDJUzLDvGKPuxWkTAg2pPPqxjMkbVK8xurKp3O
DNYDWm7qTh3gYMH6NSVhcaTR6KMwk6q7MFX4v2wRB5ycEcjUhdK0di6ma8mrXU1/KcTbAr5WyxwN
0SNRXCZt6gQG3GVdnU96xSCBqJUDZtc/m85z0zpGtYVXmG07qOXB0hja4lvkg6oT09zttBCe8Ism
xbZefXqIlgq5tUvkH2WBck8BBg3X32CY5YE1ixIistGuJprskBDnUrk/Ahm7+rlJ0l0lfhjjIebV
ECAaCsKVFTVXhQQ9bXBS9UkXe7vsXmvzOmuXYqHv0qxbdXLh5OKAxAOK5OGSeGwNSOaIsOyNpVHy
DGKNEfy72INN7z+7qtygwIdWxpueXcHwAsSuzMX4psnfhfKqL9AbJqxMuaMxABe95E4kvsXBI/R/
Rxawu4dVlwZ3lv8q1mvdJ4OR+LA7yQfO1uXLqq9dmICOHn8aoLl0JKfM/KGrNxpoqsLUn6cYUGgY
OUH6EgSVy9WXbXWX6sewZ7B7gYDGyqoQ1niuoRY02iZZVBx9NvUBDySnj7pZU7iauM8KzhMZXstH
p9CzhORc8kr1GQzTxpqL6JfIKBW3LIZ+FycLM/swsmXVwVAG/T8lb7KAjytHgoI445RiYRYCG0uY
r3Qbud4aVoaiAyRbHYab195NIt6CIIbhAUVQb5IelJZm3XbGpgbYDg2uCGE7LpVicPVKv2pBvhv1
k5DEADCAPmZAZjPEkgaEMfRwO/n+R6TCEGwfoqEgwXuUGoDCWrFMa27nA/sBpMuam+IIRpB/pMN+
QLRFDelswSXs02Un3Q7+JvZTGBdrK6XkDbNlA0LHGKRVMd526qtYPo2wUabgzdJVdDMYq6T6UkWi
nxJjJuS547eApY0bD+dQwMzpvgINpiCvY4LFE8dsE0qoNMhwZrrmHnAtAHIjd/I4+EgkZVXVt6n/
pKJI2XiQK4lyUvM4ZikqTf4iyad3TfVBXBgfpmTNBK0h4/Jmfe2B488FW5ahO6gvEZValgAZT4PN
6FfvKazIMU2RyYBYyqDtze9b9FaUEelA4CIJDXIdpnGusaYNdJCsSm6qTl9p1j5SN54ivTPcsMM6
3uiZq4RMxt4qcSeXj6L0bLTBIYhSONvZNtffc8C0iVUuKv+55Bso5YMVIzHqZVdW40NUZdTS3bfF
nYa60ZgZTj/pjh8fN2yxGSSg4PJVV73J3doEdD3J8KqR6RSjGNrBLgc7PrT3Yf6m6xCvm2RXTXeV
8Jzlk82UcsZ82J46UHtXCFPMBgnz2WacJxbEY+uOg3MpgtXVR2Kzrq9HVF5mjd5xyEluhD9oKIcL
T/xQA+BQUcQo6KjLDYZGt+7KuHqDPOT20Ml0AkNamKzRREMfTGo6fVpj6sqJOUvBwOsgHbEjmUsq
6TMqXriketlTrr3Iw3AVIv6k+MFdEtKjqTvaQx3wT2/rF3sPuQFdw4OxUVY1uMj8Spa0K6BpHNnH
T8t4Y5unStKcIQJkEj9PJomKJ70Zdb3sK9DvUbn2YPBpHUTOOIaW/Djmgiv1iDpoAFQyRhFhh2JU
AHFE2PgalmrB+4Uq5Wty86dK8aShkjdBGxcBQ6iSLRvIkxvGd5Xi3Y5qtKjBVYZSypIJbmJcl8W0
rct3I371iQJyouMojuBEdxeAh6xMyTYqwfYhdSSZhaU5aOv9BGurn3YcbqBLn4UWTS0tnA+okAnp
whIzB5pugc2eojONtbAzgq+QIrxW8bBN+GWhcWt1m6atVkZALwBlGMt6FT2EesruM8l6IIwrXXqs
oueBEiifVlq46tEJCxts2DleeLPH8MFDrsXKsxsNhnBUPmgFWoziNAtzOG8cqqUQrczWuIpiKLPH
ObYtHTW9cviiz7KEeI0BWmqY157JA4BynVRIAI27iMky8ai3CrsCLJ2D8ateJnoKoubmkButHBUo
3bv3/COcGlGqWLNbYRuKDLTNFJqetxBkaTt2/qwAdGuYn+PwI1G2Ou+aMN761UaD3KIJ+VKRfU5z
E6aOMQuHK4zb+XaozeSHqMHjMPHdPnnzw6cchoXgbTPuWiyB/gLoVUuGMsljpL+o7aG3PhTgwr7U
2pFWLSJeGlpoQkGaDZM1jPuNYi4EHe0zRdyGyS4hIHop4rdmb0MOt4vu0MDCjIBom3CzfHkhoBZy
MGqIxNBb0ILDhtu4VXiQeoI3eARlBALnqN6I/T0UIaNb1yaKAThuDtaLOJDphW9NZ9nqhARAtDdl
8un3pOtQL3kQxX3gvynqVdU/emXsJgkSVsS5lpNGDaFKHTCKRROmZ/a4xNXHDlChiWDApmFDKDME
OL4o/XdWDJ6l8m0DV0gh8h1C0KLu11iPuabuHUJBdkIyvvrKJJrhXAyrVtw2KZisztrIMJWbbnqF
JUdBbdhG8ZDXL5Z+EKxbCfx6ZRYIdamPSZG9qGoCefM5wc5NH/bg19nJhMCMypmNVvsd9P47FWIl
2pZHLvvagwWjhPLGg1ERCv5tlpVwmdp9q+g3oYi+jyXZodzNPekA/W1WkS1bhjdv1HsFbIM48dti
vPWUW+gjdXJoECOhLTcKDZ2edNOrgi1IylWM6MhU2GnxoBS3RYAhPFHo6Km5ZG+W0VVGNyq7NVq3
DfaC8ChnW63f1dNtBVQiua6yW39YS0gHW496vDFB0ZSvPpxLHCdsnBGKcBtJ8BCGQ+tDzzH3HnjC
Tji0zbKsr33Eu/wuPxiqf5/huIR2nAxrAL0Kzc64pQKJFQVhwgcPG1+y7DRe8JOx2IcISME4K8FB
pNK714ywgbuRwoA0wtopxVoNFlXGi4QWBQPiqkTqD/9Cf57GdqBrc7N+lOKamaHsWKA2tCJadF19
bwr1Rmp1UAA6Yomf1M9JUM8qqOBBKTXALpFK0eiTGwgnmt4awhqEx4CsrbVlmiOqRUuqJhVBGYoy
2C3TxunAwgApiX1y5ahb6q21KqoY6bB1h2AG/pSC6uRDYqeWrRshlYF4NCWeC0BPrMrxWqDz5PMF
7SzwLnFzAw4cSNQutSBXhWgduM2ARjCtsoYIYq7MeN2lUMR0xu9TAKll5gWvdYZmGlJ8Eclee9vq
hdv1MTX+AG8KIDm8r+Q67O6TIwg1XMmBIyHyKEtImsB6kXTzUEzSbGA/xS2JDy02Sm/0NNEWzTAp
YoGLXIdhzUCsCO6R6rLReFhhmXQTJe/VtArxbPRqIDQPZSZvTbND8EZZD/6d0OAZa5SuhzpIiiii
tOhFlkmt9rkXXin4uTbarh0TB29eZ+yZWOqJE/YBPnTmShX9VSotLToWU41mRAQD31v02rOgI8st
dXbYv0dDcxeC2VRWSvrYGbchqpi1lT02jbpMcn8VeN1WpgD//rA8A/IyTs2UckNHpMXkHcudbMX2
cLq78uCtp222Kla14y1QS9nDCJpLayg+h/zOWktOtWu39U1qp+6lkfiZdrJx6rzUS53eq3SINmbb
3Os+TJ9UhuYKmXli9Cp5i6zJ5maKP4D5UXpIcVTwqgFJ9tAK+tK4AcVxyCOsIix/Z3mf36/On+cC
hnUyeKgmq4TZqGOthtBMJMMOtqhB/YsjzXOffzJ3UGOz68rEYHoKS6iZxHs0ZIORwMpNJdOtgghA
q65UegWMIWuk7qeKmO6/hOOFXOnMFMc49W7CTTfXPYnHr0jIFFXRUqStN5gVvOrM9iCHV6pu0xNH
3E9zZfLpsq0c1BdoF1K1iBfAF2f7vye9fVEffdErBmBDMmKLGdVsedeELaoxnDDToS+efFT1FA/t
xqZZVrij11npJAiI9JyJQg+VvIrQYksoAvNorpNPts3nBE/++41wrvN90hurvUgamgZmshIiGVjO
0EK68AKe2QJf3bifpkPZJInGeEQf6WBWZWTEWpphAfIr33/x4076PRU2zJOFJcEO0gnYICm2OPOK
TTAxmcE1EzeKC1c4A8g2zJO1ibwGaLSmcAexj4aJiHKptGbejGiEfyuFlounrJum6qLV+xuJFrNZ
JYv2aCgeKjaybXZboPQSKStkS2axIH+AJVo26AgyYnJNBiej9mrI4jIbW/v7RdGOhcCfVuWkQCgD
7JhalVUJoJm3g7Ktq9yxmn6FiNEKF2aqt8zJ1NtwDN+1wESe5FZr1QcrMxamlWyQyksxAh8UYEEt
un5ujAJzKX/6Ef3e+DYILHeklJQwJzOPJ0BIt7xCtqkmdWrQlfFEt1IqV0/ejPEl1mju9IgpjvGD
KnsLHMjmPirYxD4IN3d6nzhRgurHNLxxrD3G2n0l/Ph+Hc5sjlPTmjGGzguvp99ICX6qpOgdmIFR
vkmCj68L/Nv78O/+R37zn0ta//M/+Pt7XoxV6AfNyV//eRW+V3mdfzb/cfxn///Xfv1H/9y9dmH2
mZ/+zi//hE/+15Xt1+b1l784WRM24779qMbDR90mzdfH8x2Pv/k//eHfPr4+5W4sPv7x13veZs3x
03wi3l//+tHqxz/+0nmD/+3nj//Xz3avKf/s8FH83//zloTvr3+z8zTM+EP2evrPP17r5h9/Cbr5
d0VWJU0UTU1VSdKZ0fcfXz8y5L+LkqTqusXJbCJnw4+yvGqCf/wlWX+3FElTLdGgk6LpMt+nztuv
Hxl/Vw0mVpauqxZTJUv+67++6C/P6r+f3d+yNr3Jw6yp+eBft4epqrKEUJpsWpKqqsDdj6HrpxDl
WZEwipHMFAJr+0UwNait1DDb570n0tfosD55pTgMn9OW0ahTIX+xswwGHInBJYFCa91CTknB3AqS
LfOvPKQfqcuZf2F++Cvm5T+/qCwZmoZvqGpw479+0UbSDb01Y6TLg22NqoiH3hQSHGlmPkuKfFVh
6ffTM/3XUv28NL/iRH67oHESRwQjDHSr5IIIFKn5ZzosOvp3JsdYcwHYLP069f7XpTRN0VSTG+Mu
f723ss1DPSy4lNbOspW/RDD9rZmRw7uY7OAdegn9dFyr/w6N/3U9E0jV8X/a6UPvgNvWYlkUzuAe
LxYvejdYXgZZHffOb5fBCVNSNU1ji53clq4nhdYlYeEYzCtoXR0MCCK6Jl/gMPx+N7Ii66rCm4Ti
jSyenFGxMmEUZEyloyHNYKBaJNCljZmNZxHNqmAEhdmhJKjPv98ff3h1fr3uyfE7CoqBOLTIdX1H
cQu3vvL3Y7SBqGSAjyGZDPYI+IXuJSDu78uqyrz+lmTJoiLyx193S6bHjMsVpXSiTmhQXtWmJzFu
qsdKUbKPC/f4+1unyprFGFVSTEWim/DrtUryUtqV5G21MzqQl3CWmFVbda4sm6W0iHaTU98ky2jt
X18sFo6P7dfdo/JMDZVMU9cl+ZQJaQ0p5ayIaIe6MJ5UB0XutbWIltX8MiD018zv+D6oukj40xTp
GKrVkx1U+vA7k75tGMRkeJaPL0kQXsh+/7CQv1ziZLPksZeHSYNgYVca9A5i8dGwOPm7oHvIAu9B
8gpGsKp54fD/Q2RRddmSZVWRNcPQTp+fPMUNyiJJ63RucKNsi2vEau3yfZprc5JEn+7EhbRL/sNj
0xWF3Sniba4rXz//6UCpjUgwE7lteWyKC8UGrxo7vIqdfIEivqsjagLGd5qjMg9PPcq3ajS/BL09
no6nW8fgkCQjlk3FMPST5xkJShQIGH04/dzbm1e5o67R6xgdy0XtzVzVz9S8L6iQbeObah7bSJ//
P+rOa7lxJVvTLzTogAfylp4SKe9KNwiVQ8J7+/TzgbWjW0IpxDh9Yi5mX3BTLFUlM5Fm5Vq/wcSo
2aW4tH69fs59kdlTdw0zqxOVLyKiZoV6ixvCmMmLMzvRuVam4+XdkMsiSUd96i5gDFSGS8xhsC3X
Yxh4X3fnky2PBekQM7hMJxblbOvBPkkzpQF+0QGcsjZWOiWMX8E22kcPSP8jUbbo7qMNzOIzq+fv
KGXaCJhSbHecJFN49r6H5TCU2dDVJF3U7Sg2Rf3NlkhgnvG5+mwcLVWboitCIYT7Z62oNqKkades
FQVqd2dvuiZG97Fe/xejaBEPOsR9bK7zDdw1eks6EcYTAkGHV/9OXRcXxaO3IuGbIUV5oS27PXYA
3U48fN3y5x38d8NzMOrYqZLcLULFDVndtk22Jd4/lnXGHW6GSD9tpw5BK3Gv63BQzclijTdkMZlQ
DK9hnhoH47u3F8tsbyzLJdn1c8HMJ5s3rQnHVmnZVefHv6+mXtkjP7RW83HtVCBPsrOY4c/m3/s2
ZuvYNK0877GuokfZk3lR743DZGWJxOmyf3LQTFvmy253zsn0kzPDsV2HYbQJDcWc+g2RrzFrkbW4
9UCG9m8KjDqKDlch09yglrdQ1DOR1Ik9MjtzOSV0i22b8/6v4x7RLydTppkZHsAhLI4VldFlvwec
tSYbPgk2DBv8Guolt+uFvauvklW+JevgvX09UU8z8asvMg3Nuy1NDFw/FGwo1uEeTMTkbb1N9lCl
d87+TEt/R4+m40zThpsUsm7zDIeMnJK7u9ms0wOQHQPG502Cu513U17aAIAmK+2Vuwuo5X5Xbpqd
dea8/GxJvm9+NrMykGiRUVnNOkqAoJMlLj0kmdHfO9PNae/6a0DfdXO2t/kRk0ck9nQk9uAVFz3w
qpWyjPbdagyW6k7+Ojd7tc8W5vuuTX/+7hlSSzHsMKNJeQAutEZhdZWYC4FpoHGBAjk5k9W5k/9s
m9Nwv2szKCNF5t40nFQ8IJLgNLGMYPIismKT6Vn0r+ejx3OPcNo83rVpIhneEls2a9sbtiOmOArW
L2l/+/UT/Gw0UaixNSjLhimcWSQu0rFuKtVpcMzp1lMNxfDOne7nmpgtuqbLw7IM3IZgP933K7nU
f7XWVrvDU2DfXItskxA9rb/u1mcRKrTM//RrFlLoiuwdpWaWsNKnk/A2eAW7ve2f0E9bAL9pdv+7
Buc+0bbRVm3tTANJCKMdQM55+5E+Fnv1AfeHnX/Ol3WW+P5zHr7r4nyLMaJWxI3CuIb78Gf+M9pR
i2dDsw/Fi3ttLPurC0RXFyRBt9UzkNzVuTH+7Bx53/5sjwkCSx0Ub+pxj3gjQb9UjqNrX7v50Rm1
bYyw/9dj/NmKeN/gbLNRYUTI2uaZavVF57RLdBgLIJP/u0Zm2wuJyjxIBxpBAdrtwWdTxgnK568b
+TSWed+V2YZSNwMIBJux87BPObYPFPjW2ravDxWTJbs/Nzs/XYI2J75hkBvk1v1xL0nMOIhqk6kC
Qh38K5T0OP9vxu1dE7Nx8xrdKGUhiHJRCfTu8uAorZszo/bpBHjXxmzU4lZrFAPYHddO5QeejeWD
CaPPXytLZ9msxO9WLMvtuWn+2dUTofr/DN5sI3ZjK1QKhVZxFVjJdpnv0WG8tgK40eEq+FWSsVDI
zBT31UP3s7yLzhY4P4sl3n+B2R4trT4zhpyn53jj2iwMgNXi6FoSYDXmKFhMS4H66jnxlXNzZrZt
g7ovM3uk1UCoi3FsFrZ5Jkg618Jsj0Zju0hkw8DK8E0VxRIQ4plJeaaFOWu2il1HMTBKWHuqt/JR
0RPK09dz8tMpya1OTJluUmeznADINGs0XIU9SQFqEF5Hzs/cPjPvz7Ux22jVhmp75NCGpx5bIIAu
thpR8vJ1Rz6NcUCrkFclxcJdeDbLMh0aRm34Lcd0t8ZzHe+qhbM2F92qxJJZrsVNdubMnP7FefD4
vsXZDJOoD+d2z4XOlYA9ICAF+nXU7lPFJf9+Zq6da2s213o3g3gTBC3+M4dmOOJYcZXB1wJftLCc
s8X5zy5273pmz5L8nh8mSuHRsya6iG8m2rFcOVf1sMpwsbpuVhiGQOvBvmOJtu3Xz/HzyfLvxzhP
UtmB1vuexWOMk2tZPPvNXlHkmTY+i664gzuOMSVNVApRH88TRXUCxWmsdu0dwaJs/QtzVa4Rs56Y
9SuMWs5MFG3692Yz5UN7sxUwBpUxepiqrzFVIiUOBWRrXBDbLJTVufvFDNVyCqs+tDU7K4WsBiMA
/sSVBnItsdwqX4qVsgOCSrbYXE03NxzAtti5kXs0brnprItgEV5pZD/DtXf138ymD99o2uXe3QQi
q9VGR+MbAWkzb3UQ4et0OvXWtbPA4AthcEa+uldu5OPXc+mTaczdVdctU6XYxQXhY8MVPjG2XwY1
NCMsQUFGJGaxYsd+y5G6/bqpz6bUh7ZmncwY8iRvJFD+JTaSdwLjNC6Szlq/B/kUvIRseeqZafzJ
UvnQ5PTn78bVyoLI8TuaBFe50MQtot0Lo2/PtHK2Z7P4IdM9zCVrmsGFdZ/fGCsurEd9zx15Pz4O
l+dS5Z9kUy0T8xGN/yh06OpssTTKEEMk6PppJG8BY0m0BCHYX0DsXVSH8mlapcHGr849wenf/bBI
DQoCFllOA5AR9Z3ZAeLAy9OTuOyoUbUZulVdmn+vxgCoQOIUa7f1rat+CGHmwGuS17kJQsizAg/z
NWgwG03gIP71nPpr+vKFKICTE7Wnm+B8Kxy63h30uAMCBSjJkwCTSeP19cZun75u6O9HPGtpNuS9
Oza6kjQdur3qpZEbOxn3G6VGbKCC7Jzn3yotXhVG+Suo2zs76946KAuqmm6+/h5/HXIsUts1ifAF
hxbVko8Tuq1dWxoZ7iDGiE5YJ+0tUcnRN9EUbYpjZpyV8PgrviIZy+hquu0KmwT+bAWB0BmUoZfT
VOvWcKnX1bF9Zq4txTbblMfgujiTSpyBztidZy3OFhObjwo6/9SiuhxXuLQ/4l7krVpypt5iuC+3
XETPXQFs668DiGbJmeIKaWgolsw72hhlqg01bhKKMFzssEWj0oxXqt+HRgHwHTnUZOPc1VeYHepo
JVe685qiBHaPjVp/7cZVthlTanMTycOtl61q5fUtxh+4C1a4o9m+qcAzxCsFlLGt2P7GdQJtY4QW
lDowA803vSoHe4U4/cR07Rw8/xJYNbWjOC8wqobHVILAX3ZlyFwP4orKGCZUT70h8gsRadjneXgn
VUWAK6ppiT1VQkxbRdRDA2tyA9f6Sgb7SoNVJrDDevASVOBLz3Dv4g69llU1NMY3IB1QE/twwHUA
FFYTAdCP3Z/pMBRbLwonh504wYInFjhhDqSY5cLAiBd3ohTlmjEZuoNwZGtetFYn5KZLYiSthkoi
Lh1FEEkXmZm6x1oP7as49ZoLy1WDfq2rfvBmgu286BFd0I+955a/BQluXNr0/KIzimCT2A6OUoMi
dZ6FaeImFoiyhgNY+Qjnl7p2JbscHFmXOHWy6AIf+Jg/ijcFn5Zd5qeQspM+ArqNvJL2nQy55LA3
zTHaN9TZjomEMG7w/e8jr02cbWj0yQZ7jhBWeIrrUWQ5mK32rV8RTY4JGC6zw0UoITqI7aWo0Zbu
u0H/oYSpt+obH+RuOkCyExhM2jWmZFlsLlWnfoDrvQ7S/CZUrD6Gbo7BJg6S+ffISWp1bStw41Zd
4SM6iBL8VoHxhDDb1Bm9rHau5YpdDsbnEnNg47bAUQ2iVj3aV6qf5ai5jlr7hC9xBd0zRWiQvbE+
OmkpH0MRAfEeB2QFRytQ7XUXhSb2pHwBb5UCGrBWokkgNw64ce2wVSiTneyc4bccqhCl+QjAbWQJ
Ffkj1HXXbR2bzTEoJa5xbeTKcTmonb4qusE9KqM6PCpeHSWbKQXi3/VhjEmbpQ1GcqGEkX3X+RHu
QKWSw7owje6gRKm88zNHh3xh42KUdMFjWI3RPUbC41XgJtSBvURtF6We4WgVpBy1hZtNriRdB6Q9
l+oqhoK69lrsUVx8h77ZXoN8khgyTDRrqslRr8C/DdrSRlLBTGW+qsK6fJNFpBJj1v5418Jg7ACg
Gz3cDgCY6EdoyAanOh7VtZdNwqNlcG+6o7bLKlxyFnGnZhjiwUMsZd/XS93K1Vc55M62x0Frp7RF
sgd6BPnbkSRlytRW13lahsd2hNOLaaXyWjhVWaPfl3cre+ziCqdBK90PdVDsEDXqwbPmyWb0h4md
3HWIOw6Q0vK2s1/1CnE46acCZUMDhyI9NHBnNuDnYUHs/FITJdCX8ejCLsdRolzLUuMGm3nOU8s5
eqgUkV3Co8BMJAXnPm51uPUryPrZLrcwGTY7iAqhalWbfEjlsQA7e6+6WvJag+o4eGrJGiuTQJl4
1BHYzpKSrqGLl8Bz7YtYy4KbPsMLtpJ+vAeflMBGyS2X3QjPbZlGAL0aTVug4qBdhYqKaXIY5s0t
g4GHWqPUWMm21uBrawMBcrgvmd3+8Dl+5TovihwrMOLIhzqRBI5qHQU3WBiAlcxcZPqQZnxUktLf
lk3OhT0sxHDnTazCXrRUZfo+FVeDrHL0yPxUedG7DjECl3VnLaNIlsXWHxGjblPLQfJDLZtqqRRB
eWh9E4VF2dgWXl5atRntyQywUEzvzXLT8G7Uxh+1qSUbzxH3MqQia7gnylH3y+PQWYDGuaN+i30c
HlL73EQqW1fc7FbHaumyHHCdM7Ro2NjsMMvMrx/Lrn2OW6Qc7CTMroTm4Wjr1IR4yNkv2C9+aJn6
UNjti+n2+Ssb3cM0PuBNxdNQtPC6KxTiC0tB8ECbOoIySVNkmJGVfc0axyfUTvO1lFl9PWRutLB1
tBhKmfySeXGrmBkNp3LEI8CPLkstQcQ78VIUvjVUU2yiaFNHcESZaIjeCDS2VthI8WECvuTijEg1
ALR25jSXcVsfKzVQHxLVlXuC1hwTWgwRIGNelkLC6hgrFR9TtCMCMIQLJY1Rb4tKGzeX4Il6N3oT
fo1nRwu+77odKyhjhQXlKJ8iUE021Y3w7H4LgX+8kW1XvpqhFm9EW9u/K/jAKzk5A+UdOzZP7FfU
Zv6z4Aw8ooP6ayxadrUON73KpHrm2TiwZ2WXr+DMB8i0ALjuy9Za1QFeiGbaDwdNidWFIYNvCAd7
uLnhw9HiBFsxu3LYI7q8cOICCoRsX1HoJYAQyUXUT5nsSrsBywGg3xXFW6mo8Mj0EQfzpknx+UuC
+9gS2OoZqXtVqZm4UEx5ESClgeZIOqrbpHAmc2pFNe/iQXH3YZu0N2rOtbSpWg0fm/iH47s6kGK9
3nlAMJYx4I511eqMZNHfOG37UqD5eu36arxjvti3UGy1XRV3IQo5FYFraHa3xF7xUi1i6AZpp8m9
VuspXhq+scQaxVtxBEN9H0ipCDetb9G09Q52HsFC86PsJvRxIMyStLg1zNa50Dgm93Xc5zu7bX5V
SRPdZQD1l5UrloZ8Lhq8JMValPeGKV8Sy5BvVqOql5HVFJgEYaQcoN9Czln5pqQy2iphjken1xXo
nlbagz4kZC21JjNvg7BUoKBVDhQxXOYj0/Z+5+Fgk27C6RY7u2AiJiRjCJvSCgjdmyBa6RpkHmGM
fbyx2YApkOd2txJqni/9pCGgieoEfvtkQm47OHbUnbe38JvdVoOdI/TqATNb+oPt3dcjJBSDiHJf
2Vg+j8pQrdq8ju89NFz3mMPkK0uYxUZMOp5V5EJzLFp7a4x+jTWq0+7wzQouRePlG8PIsr3asHUn
4zDsTU0Wl2oE4VND9GZNSoZS7wgTBg96b/o+Q3Y1ynF8rZwavVanQnHDkQJLcWi6ihLlB8OpJ5tR
vWJmgRHVdP7UdrAkLuqhXowNeFjXLJsrH/A2BnEwtYsmx38aX7tgrHA9awAr5BA5W8WE7OkWJinK
FLJFLK2Vn9cBdxxR7l1pQSdXWx29WYvpLHRlJZLQXZlAKHHxBiasOhn2Q70MN7qR14uqcu0lzG9r
3yVRgG0OXErIbIXDJMe9cW0HwbgOGmHnq871cXNGvi4i+uXY3DS9K6BCAdefIjZiFhi6xmOgO/6F
7iRjvPBavNTqOiQsL3wP109nsO/4elG7GKNeXfvakO8UUmiPDqHv7wbVPVyNc6W4jNqAZW0FxfeG
J/DGUSD5dbJhWzXCA6wcKu3Rrwaxr8a007dl0tn3pd9OfjtBaUPllJW9VI1eWQKr6reBiQhXlkXN
jyCmq3oNv3B0NSyEiLtWRexWK7VQGSaz044orCQPuZw4vJGjJ6+lKLx7J8qal8BoImcV8g0gAhqW
gqGcru3K1FOQb7V9HmfktOqNwF9uV4TduAoM4dxbZVQ8uJmm3YYc2sGuMGN53ZcFFh5oGab3mq6N
MMUnHOXu/yDcQw+QwFl3QXfrwjRV3W6dFC7l/l5JztzbP7lVWvqEzLJVwMt/AZl6GQkEE8J+zV12
6es69mFnIFkzytjpGkktTBeEpISl+hyTpdZFXkhv6Nb6LV5QJbxBjLceRlIzcuMsTfFm3OZ4XS9A
qO51RPaW47evr+qf9PHDF5ilu3Kw7xATxw7tk/tIv48Rb/66gU9yAR8amF3N+ygxvDSmgUpOlkkq
UjRF+FYHmCdnBlIGql2cQdP9XdQkHfx+UGd38zzsWGAug1p1mPQt7CW7DhdzpMmmfPd5hMRnaZcP
Dc4yTlnBjl4rNNhv+hXUcvFdXqOXtQaw1S/TV5h9Z2bm2S7OShZuaVQyc2ixXjk/9PW4Y/vYyDuD
tDeLfPU/f4Q26QbwrqQe+P/HdE4e95kVpFiWW4ROUGUNubJiT66I+9eanm9yjqMzs+bThfG+zVkH
JWHWEOS0CbGKGvidXFZbu1gUJ0Mh+EvjEuPbfqnhz6HsjW9y+3WX9c+m7fv2ZyksK8uN3J36rG7N
7ZTh0R91c2F8j6OlhYrUullRkl/Wx2zz9qfikKyoAWzlq/LgY2R65nl/tkphyUy4TYNK3jylGbVW
MUY+3yZ1/J+mTXRanytM/ZWEnmoo75qYDbhj9qohhdqtfXSKUgOtf2/ZDg9nhvXzjrimaxoqNb7T
sL9LdeciLM2imjpyqMHZI3q0i+ulv3Zv1G89Vj2LZmNcWVv2fugFxs3wbO25Mcpjc2ZAP1myeC1a
hNCgc8Dcnubfuy8SF37iS+GoVHKwCP411e6DfXrVgJZGrmJl+mcm9ElG/GNW+kOD8xIwkG0vU3oa
lPvwobto1iQNl+F9sjRhwpgbcJ3L4TXga/woGIVv3UZbo9REvuwI0Xzrnjt4pkzwX1+HB2BrPAuy
tbP5PbqF1etDrJ1gQtN5kxw5bxb6JkUB+5wNxyfbFVU6zlBqNxMHaA5iRTVeQ4Ou06jpIkEQkZmb
CpHY23k/rEdo9eee7ie90yZaBUVk25lm2scdK44t5LUqoa2d6/gB92IQcuWlup+IK+nrOeOGv1cO
G6Oq2zqAcVKW89K7NYYYHRuxMUkmLDGOr8Z67bTngpFPMs6OTQ2BxDokKsuZw2WDTB1MIj2DpeNt
x73zPfk1eUbtDVaLts6uU3MR/tLvvl6wf1c8DVixxhSdGA6Y+DnJqbB8wBceAfUEJ9OXOGHuyp21
RYbjeK66+sk4ugBzVV0HhO9ac/S9lL0ZZB72hyKS95WlbwLZPQ3ojn3dpb93dkoERF62xl7qWPOZ
r+SJLLw8oEdVsagRZOuOpOIWvby10zP14r93O5oSRKZMfI3sxaw8bcZhSJyamGuzTg5jND56VnoO
jT6V8D8uZEGphQnoujZray4/KtFpUNBhM9dRfRfApQteA5Q4Te3ZGx8iRPU67Q6m438xhi4FHrZQ
x/m77h77gnupb9Bo85aPkhqbWEeZu8iJ6gb3fxyi0kPXofhrTSW0OZ8Ai2kQjamOSif4Yccf16N9
Tr3176lH7tgG1I8wLNSeeRjeNLJvKWaYazcfEGDzl74qV8gHfT3zPpkOjkoIpRuGoEvzXVAJVd2t
UloRWrbKQL5NkPuvm5hC29lscCDdwlPBO4F9bxaqeVFbuZ4qTHR2fsQdlfp0pM6iH1RbO9PSZ52h
wOdYkCwdzpFpSN8doNRlqjh1PHOt+eoGRaQ3J0ao5OvefPJYYFdqLpurxpYwXz9NnSTaCL5zXaKP
2hRvMbJPufuPddn/A4b3df4rva/LX7/q41v+/wHPm8r7uwGfeOQfiN779GeW/qqCt/fk7tPf+cPu
Zuj/pULXdQULj2NgqjZ2J3K3sP6lU1pXoZ+Zqm6Yk4/YP9xu61/MbOa3K6AxmwbU2H9zuxVN/RcX
XVMV/FvEfpQy/0fk7tPzfzfbWbLC5phXLYcbtEVV6eMcDFPDHMzMQtWgaopH1SIDoGqR/3R6l5mF
8uez0ztfEMW78g2xFv2xKWR16ZSuuTj92E0/JiMFGDm4BypVVBRaUo5rlezjIpSFjn5HXF0Heldd
N30dXSRGcK8PjYmvc4TU5/ROZJ23xWMaScV2jLexO2IVR2r00AiKN1Qh+7WTCvUgppdmkWluc9Vo
jXshB6fcjI4sH8vB/eHj6ulmiNXKQMNPeLBR1nDklVfJ4U7LUUeePld9JYUfi8pIZAv30USDOQrE
dkCq/b6NyuK2q+Rd4bTG8+CM4b4JtFtdR7QIns/wEpilsTAqlMvc1HDXnenH/S3fBG9oI0DfD1Pl
sVMuw6mzfdf11gLc6a5z0qvS0bKD0inNU1re2/T8uWTpHoIMiHWfVJu0NSl8JRZO1uTDkDSzI01c
FAWgHalX19HoV9dDjHSpVlTRKtG1JVhdqAxq4gG8iLxDUbvpFVml7KpNW2dVjAiKiGoqwBXCeM6w
69gMadNuyqlrpm90i1hXsYWX5a5I0TGqppfW5dowmimS1p0ZHWMVMqTTIAXh9tWhSjXMibs+wJwM
1d8hDe4V1OkMpVOPxUh2IuNm/V0tg21mBMZzbmXFlnLcaxeI/Kq0N35RyvsmVJtjE2QkpfsgnHLN
rUaRta1vRqPod/h4olmZ5u61aZsayeHKis5w6o0ZEGCa+o5pOBzdnIiTzMHHqU86NFBUj6mP9lP/
Y0QzrqLAIBca70zZ8bztLl2SEn8CRhBRlY+NLcW7akfRA5Dy6Wl3mWYdchMC0CBsZhzv8qr+592f
z6Y/Rd+czz7+HplY7LGpiK4T9BcXSCroj2GeR4eoas+oOpuzCGfqqKUjf0WSbCIwzc80qbamnRlu
e6m6jrPHRGnj6g3Cu0mlkqJHZQ7r2miXmebwkoTNJo9c48EK1e6gZr1y1VjuXtEFjK+oEddBGorr
qHDGi6Zr7ovA+uejwM9uWPcsxrBNj4Npsez8EjWuVkEyLKtg2yvGjadhtl0NoX1onag7FB2aBkNZ
qs8kyG/cwr3qTG94URjl1I3S34Nb76hvBw/vNumbP/vbe+UGa3b0MiCQRBEdgDRu6cSys21Ps+zE
Y+PDxLEScqGLEskzf0h+eE6/79NeeS6F+1r13WsB1uCxdsNdVMd3gxai22WVCNzk4rdTauWtkaLP
2LclUAXhH3NvfP+SpCR7MJcN1gPaFMgAoMa7MwZYRiUSGjtvtPobxYyGG1dv1W09CocqGZ8NTTFe
lqlq7fsi1x+Zl63xeHq789Myw902kwcoKtX1aU/1m2EfQPi/PG2uXj7gUecH40VnOQe70u2f6ljd
64kaPidO32EgXv3+ejjdT4YTpiohhgHJkljd+LiUPK9UDGloykV7WtFmDUbbGLSprpJVO2XaebTQ
eAliJbuhFhevUCY07C2XtXg3KJ27qkZkBz03zu+lpinXMso20h/y+3B6SYliFq79rCCSdMiN6CIr
S8xENS1EIjFFwjdi57z10pGCtJoefaVpLipwEwtz2qv5fTLt6nOUBlQU9P7CDZzylmqftQq+5RRP
tmUu+pdAVnd9kHq3VhX+bIss2nAcWNsu7b1D3UT2n3cAZeytqVf5zopQWO3YChcyjoaX0lJ4vpzn
u9QzR+S7UqTwNPEkRB8fGjWu78za8a+cPkCW1POPHQWXpWNoLcrHbvbspDWKQYVabimmZM9YolIA
APFy9GKIuI7nDmu9pAZTpsaj78f+/fSTPv3EI/GvKl/Y69RoglVc9JIB09zLP5vr1w9aO9m1fogX
JlK3SiaT7PBEnJ/FrP3Qu52iN/KSX8r2bITgKWpJ0ScSm85okGwCLxC3A0WN7lENx/TZDLy1n7bD
M84LP/JsOBD2ele91lv3lR8laxFr6UZxOe+HThspEnBmFmgTrpJBJ8GdVXm0Bq6/V0a7xjtFH17B
fF2zPycP6KJml06LMh0GnfG0AE8v0YRk8MrYXf3523WN0jyqe8pGb5FdHqM0vemnlwmdYnYuDbQJ
stR+PFRLYyiTH7mYOHqgAUpJSf+00BtXxxl9rDhHx2jjyvzNH8b4osxa79IbTe/S9PU9BozmruhN
bV+6Mee4mnbB7WBk8j7Atcbwum6b9tZ39DW9deDW3lKxlBSImWH3R9I7m9Pqb0zjBqHy/tAH3s9Y
zeVljx/JXd4Mwy2lykj3QGtlmn3x5wjS3bG6wPWgO6JyolyOBkpf8AO7ldpKfxMpmgKU6yL2GwX5
WlSw/SK9yuqsfaCAKFFcU/tVgCb9cwbcAlM9npzq2AtfH8uljiT4AVhUeuGJLF+00zQ+vXiIdy2F
ZV+mRUrsYOTgl4ytVvvrKlXzW+xGr4ZaU57GBCdsW+q4KeqB/6wparj1G+FiOYlWcyhQDhr7jTSN
4bVWqnJVZ3hDJJ76VMt0E4DYIO6aQgRFeEyiaWakpWutR9Hn3/w0N3fs4s+j8I3HMfSscykwZ3YV
tMnmIqplacQGNqiD+eWpFM6QaKaw94phExeHGRV/tc5tkAmqs1RTJlMpLHmw6tS8Cjo0hZU+HglU
e/MqRprwSqfYZ+Q4EcfxsxUrxjM6e9h52lnILhxXVyTeKhjpo4cWuyru09GHfjdU3vdRuivL8s3f
mXon8s7CvIlNc5we8jRxTy+q2mELWtRPvhEjoNyL7keS38jIs392ht4jRIS/TR9n3l63SnHd1ju3
DPNrEILi+vSJL/pgl3RZg2WBc1Mga93F3fDig2ZdBHnqXzsu+NcsC3Hbak3AvV5Hen56CqfAVgkz
80Bi9DIcRPySdWxZHFT/vMtda6NpQDW0SDVANtXVhREF8XWM2+7SE9deGPjXRtSb16YOeMCskTsd
HxNR17e1SIpb18+eBrvXLuys0MBq+KBhKmfSU7Y19OPK3jnaaoxyB86pa/T0o/GpSsr8uk0T5IKD
8JBaVXkbuZBtDdMMDoNvHzxQjPdlo5vXTmL56Apj+NQfKcvqj6KOxNXYDk+nnxIZ7z2nq1ZRWjVP
Y1ZdysaR3/tJSDhkb7gK2ibCkcU6kH6IDmhoRgcF/0sgg9PPVl08iMEF36KYWnGlZGhygy4rrgfx
MBQFVg8Tlgol7+KbFNX3hur/ra0qwY1fw4TTR0Wu/CDw15Dk5MYq6vaQgx66rNLE37ax6d9lVpgv
a+n4W4k59C6AdxX1LY9d0X4rPbJxjto9eE3qLb0mQxVXqtWzFyF339XVm1kRj3EXHC8drc/vLLP/
ZSpe+UZmTGfZx9o1gIUfwZgcVeCMh95Pu0OsFSh565jIjV13SEJ2EyCyJq+n32mqLanr6lsReBfp
EGBkWJrdRRAxiT24Bkgms7+eSWycrs7vEjWOS05Dd4Q91R8ciJDzGC5tay1v6rrfZH7hbVUwvVvV
DZkSPWf6n3eJREWvUkZuYlF6Y1Kuv6i78e70U1JiTBCXY4qereeuwI9hyDAFY9LiRRG9fRka6pU4
7dCj9laEOkgIfRjuogbqoOlp5YsmrO8ASJWfYDeWosJnd6Ggq9z7VfGzEc1vQ6utZ82LvrMt3kbp
0N4akc8uwfy9bFW8tUGFiE2VGP2t7kcqW0xuv1i+fIqdOiJoRGZ+rXtqfxnbWrKiYqldgq3U7uuo
vYvGDvlAs0O1WtG0y7Gz1XtV1ncWm/bCq118LfI8fuZgyFZBDZrCUtvy9hT8nD7LM/23MKSKE5C8
kqYq708Hla+hc41jDlfZFPnItRIaBp4rpjye3incmv68+89nf975lgG0Bu3+3mqGTdSK4TUNf4Qm
YEFrxC3n9HGl+4eRC4R9AQMYfW4zPiqZom796d2gGP+8O302xJGGnHYjDrF1I8I2uq+MJnkoPa1F
grnwL08/VgmmmUFtZmv8F3DR9pFLCga0UbTMfz29UzobYf7psz/vIgQ56m+nWPl0pJxi6LpQOmC7
2ACcPovd7FxJ3Z3Kf/8Jnab5SupyYuBM+WwEkGahExfisnZcv9uIwGTf1cpNj/kfdhmusS6NftLk
8Y1Lv84fgWkNl8kU1KpZGaM03GerskHpuSv0Cu143uWjXi4ZSZyKph/d1BwEUNNhpTZui6x4lXwH
blO+5A+ov7On93mxVdvE2wZWpBxToO2ktTPtW1fauwKmx6LAh/A2GLpqUYkquIMEjDClKe78qNX3
o9egyGAl/7w7fdZPn4XTZ1gHYdcUsYfbRYF0L4WxVcn29jwk9XP3fwk7ryVXlW1NPxEReHMrr1JJ
Ku9uiGnxZGITePrzgeZZc+/V0d03WqDSmqWSIHOMf/zGycIvzavuCeoIsx+ydLJNV0fqPHTFSHlr
pptucosfT//6sd5T63QCqmMtpUNVjS9+GiTRhW+q2rZyUi8zaXhllFX9vaL6iNuEZiofPzsPc4Ap
sL+5qR3SN1jBU6FnPYbig3PoBOxYS2uetAz2fUlszW45XR6kEeybdLy7rVcZw+17Z2pNGEeY1OM4
nkZ9eJQF6SBjnODx7n2/4SMZy8ZWNLZ8CdMvaPrxSYMK9WClP8w0Ub8S2/jVlVnxPgwud7EfFw+g
/M4eUhQthNnohwZq7Dqdb+jJgGTpBr18LFszZ8Bi/cw727syD/4Nnkaj0WCOz+W1ShLlH5Xo++MI
f/muVFZ/1OyGIzNhr3aI3vZF6zxjWfShR1nyXS/yniyYJHgYXBtf73mDmgZ4xcEELjc/WLlsrr4v
yMHj+eVseV7IYzlRgHi9pFrFKSQ6Gc3wEs0LJTVRe511iSGjmoPXK2e7vE89Zi9LuCe2mpNPhzCv
Htuwst5NWxZHyydcezn1sVMO+6rc1x1BfjiQKpqJLumhSwZU5PO7SoMGkobWmeu09YrL6MREo90h
100pUCnWSxlt5JjhzRAQypZ0frxVKqSEtaf6fnnIZVDf46v//zX48/6NITHTg3QEgYrJND5NC87w
HxC+LN2+CIosPkRuZe4kWyTEq+B1gUT/OXNK3XrVua3uTDQQyk5Rxnk5MbmBPb6M4gHwBdZ47vbn
5ZVVQXpV2+iE4wQFn7fWmz89Mbrn0hHX2C5KMggDbNNxStcaby48q+KFYICDNcMtKVjB6g8UWUKy
Y72uN3Hkak/LUTb3AcuRXxiPkcz1gxqdPaXAo5slPxI3ah6j+UEv5abUNI9QCCkP1Avj1iMSIICE
djHnirty5VdjlO2FPcRczpxm8HYlX95G88ZpW+tR8DYM/YttFt7PQQWnHA3CdipzuXMtGxl6OOO4
sZ4/sqHKg1J9sTHICSL+LdTMlVtJG6GtwrK4MuJD7oXWpZzgqVmp4tqyEW1sl/fb+8pZJ+mrj4/v
iToHitLoDR+Ohi+0cogjMCtUgU5jdOFOxB3U3/mhGSbzTfcagthaggLZHuy8sHceQvazDxXx9pBp
2NCUfmNvS1cSVAEj8a6iV7cdTZ1TiU9Om2U/siov4Ivq7ZoWGO+nzmzMa6CjUhmS/D0bq/gVDw17
L8tphoHhpJtdTrRFaTnhPpTgobYdpVCKW0W52qeHPrEFdF6sg7ve1i9pPtYvTAX2RB+kz01v8/fj
7XjJ3LS5tkM3Q+p0oHLESKBrdxqrzl3ZSJrm5SgcCGIf/FNEq7Gz6CP3sVLVpxmRapmW0ytWE4SH
6uQE8JFVn1jkkI0ZE6GYA8X30SAu7gwoWyLAc3TBPdvlLVDwqOc414/h1HdffkkMViySnqBATR1c
IcIDOqsHFgeB1CELd+U8itZUEOwiT+2V7fER/L8BChNO4X9tsz6UBV3XLQRsVIzgnQxI/muqNjVo
qCy6IJQOSXJk8JaiDShjmOJRcFoefER+9ervOaTMTeK134Ys/14lqfWqZX5+KWaAO3a9q+Hb8jPz
7ezgRO730hyjp1KbtHvHotixG1tcqqXZ9yuqMNFnm7brwBViv3/udPIN52W9snwWBr41oSXhfVdG
xtWZV2hjXpitJHxAKeM9orNYBzM6FelVuBXFPhkLQr+Y67o75pJiFUT6q1a6b7aFfsOc7zvqGlxg
51Njvikjt+k2fhNeM42N2XIJybRBOF8x6IVenznhr5G6gPeoG435WBseu59Zf3NaNKR2GuSPjtvF
ByeA8lcSDiLUyDAgDOpHDDJJcnMsXCrm5yo1dZiv2/ahDr2NHBiRL234P2fLu5nPXD0zntiNrNd/
fvbnjVurMktZ+QYyvihhw6sgzWrLgGnaCL9pZ5kVDqm+HV4wFIjOk4kcEKQ27o7VUp62XaC1xwUL
gH3sfphTe9eHhfsTxdeba5X9XWd6zsYs8xlGstyfFWE9uVP33/g/PxT1CwktebhzNXbJsuzz+0gb
fgsn9B8xpL8f4jFby8ABeZkfMGk016iuyv3UVH221gv73o1iKgMj9s6OkzpH4bY53nJN8+hh4bm+
VRFm0BGSlqvmDtCbBtHq4mf419xXC7LRhcY2Kto5XYwLz4uM6BT3GHV4jjov2DOOuBdcmQWtWaOO
wiyqlw7/iAVNcEbimWLC7yCE1h83JEsrHpuqQGrl25dUyX6OoLA/q3gwHrD4IZ6IduUYF0Xy5uUx
u2w+7m7/Y5Rgnegvq9+kaceBbi+Yl8FIfr/d82xBLagYoX9D742vhle+yFbTdkPax5u8LnGwBx7u
T7VZguhFMhq5E+avyN+Lld4MdrZCZjFQgPLf0i9/N25OkgPJUAgHEW+vgzEI9+gmtRviZrrvt1/s
KKBd9JUwiAvJftVE7jOilvQuH6iDatFtmtpQVG2knXpx+VsrS5ltxsI3/kxpTCjaSKry4SGT2ls3
lyGEoTBlSnqg+Uir9zHZATCOsOeKuBM3znxJIKFLH7WUIBbB96PnfbbPbCc2CL7E4D6MLin++hYZ
puGbVkXVkZizDMwu2i9vkJ61X9f2MB3oKpznCcjvqLur2NRryOxV+WD888D29lJGoliZsaiPva+T
RD0R3TMhm3kpAxZdbTS6R29gGduo/lPUonhk5lzdOZgY75Rs4u0UCncXS3QDkTMU76IDwxOuE5zC
xvy057pOi1t6QIswS8eNmM6CnsfQEwt8Ome8agGtFiBreZCmOlp4fHdpc0Ia1F6beZdZHnynP1EI
ksjUEzUYVLG+01vfuJRFScpM6wlSM4Po14JO52jUNoZXmPug0sp3HFzcrROW1eYvlqjn008GHtWJ
rbNe40XbMheY9V751Nx3Rd+/VJEkuzrUyaiaTz3peIcS6i7JNnLuf+xyv5Qs1dftI/IHaoFKx7w1
V8m9KxxtmznCeqm8Uqy8SfgHqXVhexSoN1/rd2tenIqJXK6O4EuJcom5KNsaqL4x6vF6Wf9ryrHl
djAaYpfrZHDRxnN3yIEUHWlOgJSEWFnNbpB1uk3bTrJ0ddarMEd0JlJbhZmKX+o6bbaujTXpss8M
k2GtdK9GPeULf90Wg7X1EXGe0e+QmsV3CZHm3LXydPvDxtG6LvNZUJ917Bjl7SzOWiCHdHoTXbXP
ImnfNVVsIjyxmc8uNdby4M/VVlsY+l2/7OEW4T1LaZY+h/kw/sRrGc2I1QYkf3l582lTpG7Qf5Ai
mjq7LtHDvedVxJDKEJgyy1zsehkF7Cwb+d68F8XeYO6ryP2VZ1z2DpfkMUFLeBEBSWdYNaq3vg1/
V75KzmNEhMKuZwayfM4iSXaOOXkv0YgMTeLIPTTMIctpbA/g1fpHHpSrZh4ruHX7y12u30xwidcR
izsx2+MXO+lz7ZhX3Mvsq5uSseYRA7fNM2rDPtfrE4PcI3+X91OT+rsuqvrNsa+EgqL7m1HvUCvf
jLp6tRPVrMu5Zwb8e+/xd8ey2wUjZ8NcBzHn2x4V19qddFKXQCf3PejUa4IQ0CxD/SVtaocpd/+u
V82nYjx4L+aRDJD4jyybxDE27X07z3o96UGn0IbhqHiLTdeXD60eu6dERl89OQfMVXioDMzyO+Hw
j7FAr1CjibWyYufZrBL5PDq3pUqvCZWWosNXqo3js+XVmSKLwjk3SPqPy4XKlI1LSSPTeigeW7Mp
zrGgNGrmbadyk+IccZsTslnDLM0Js46Yw21VJMavILPXGgDUO0piB56SKzeZkcRnaFjR7QH09Lvd
lc0deu+YPbMdDn+bal+u5JDF+7wmZLubawmn9OQ1zcu1nEsJp5HNo5n40+Z22fWqIPrWrzbj3O6i
pe+PAhbdhtaeSifR5GHSsmYfWFQ6gSrLFxWHCelUxnOGtPpF9NzkBZFGdwHbAeNB+V67Qt4XHlGZ
thfJdx3p6i4bHblLLe+eAix4IOgTkDnK7fflKFKgaoFkgSXJ3djkkr5GDrUDvqaJe0vrf5VZDeTa
FW+GjUIC2pZ7n2Easa5Ryu2Wz9tN+4pUQ7PeLXuqxG+ZlLqK+Oc+ftTripzNf4702jJI8p3pIxMQ
F5I09yWdP+Ji/oiXhyioP/Q0r8+dPh66OC5/+Abx250LezBPzRMiYrVP0iK5g2nbXtKinzZhUg0X
knJI7GaHNuJQPSQzzmd3Y7BzRUeDN8V0k/jCbBIMVR8MxsbPw1gHO2/kjlKG8RAT1nXUy0pul9sP
ztpeQ4m28TSr3+fQ7S8mtQ/zTtN6Hxq32tNkYQcQowabe4S7OCrE3TjS7I1NZz1G8c8gqqsXFxeE
uV5dTpL6y5n0nwJa0f0Czaqgc+9BX/ZuXpnnW7U3Gb+5/+UqzSoK1JkLU9HH3FbeavLDtZEQP7yU
V4j0K+Yuxo8KlOJHNV3V2Hq3mUg8jM76NhU0jIYUdOWu0Lolj8V8kxZeP+6w3Bs2y2nXD97htlLN
Xrq4ba0wHcDmYS4gXHVszcJ/syrRXRpno4SPdnLIq3vSvFxg9ep9+cQwW2CPInLmvif+9qloxe35
oPRJ1UqGD/SJWObOnx/A1lqZbvkqROxcq7r8PjolO4cnmocu6r/0JnXf4ERG27DRjXOtY0mVqOMw
eNrOCz3vqRaocaMiH36MxBhqLAgvbkKu2ugk6kopKNZENftfbi5WcTptlV+IFz3r9AdLZG8LISiM
Iwos134NqeJ2tUv1g0wWzV1QdKTPclpqac/71pLDAhdDnMCc03ySo7lxzCE/LwylMiJOkyB3e7ec
JgHBcUTe1dRo2gHLhvQ91hOD9DkLDX0Ow6aT9d3QE5WqD3Tjt9nNpPytEEO9cSqbjaJGTVGPbXjs
sHI+Dc0AMlJF6Fga1Mda1LLOtGY7/4RzzEzOqDvfA8bVJ1aYaLVc28vlH5mJIPdNOXfDPJk1rRxj
l/kly09llHcPrKJbtOWvEkDtoWXk8yqH92Yo5bvbGvllFBkpwnFcXBPH+dUVXr53C3faVbE1fnh+
9BnGZfAQM5R/zIryeaGMsQf9+1X2qIfndGLMPOBYQvas412nf46E0v889/coIlxoy5r253UizOTZ
ivlSCHbYe3Jo7vqsiS+TQd8ji6p6d4z+vYPbs9LZNM5+1XZ3mttgtNg25YfWW7q7LzX5aDTlva0X
4l33uRiHnt5xGH/wbHde+GS1M75HyiNceBQUwDl/DOLhkJTOeT1PcmqcpnSb/XK6rOo9eoWVLl8Z
q/gnQllq1pXiZbkjqhA1aRjizxBIaZ+YLydodmmSI6cjCFrK+Zavoi26W+gAEhg4Bbp8HBjt3Y6W
5+L5uWl+bjlK/WgXxXOudmtb7w4GIGhafWwo5tPWrMguzKyNO0T1Jp1BRaKfGhKRC5QTBCauo2wg
RxEldjgMDqPzwofRhV2owjV/51QBhLWc1em2Ro8MGkLMT56Lwu2foasxMneJbou7/lm3O3dfDaQ4
Lj9kWqM2GOtY60pRXUVxkf50JzgpYf9d2qOHetQ0L23Td6e+I2e7FgE+mNIw9p2NLNeq9eahyKt8
H5ajzYU82ndZmWl7OxzyKwyqCEGZ2bxgA1izbQcrXzeTR8tT5kmq1NoQXJ581/IPGxuXT7e8qpl1
AZtlJMPY5E/MHHsmBgUnN9ffdBujNC0e7/6ymMwYyflAxvxhcjAzrXSI6gNHaZJZj5pj/q5LX53H
urd2LOfVyrQr637qiRxPbPdbJQZCgmjIa9icq67SkYFBsdvFeJBt86pVm2W1Xx46R15VHgIlje3u
1rdKqfw/DZzQe2NVesmXz2Z3l8/DvNtGwZBkM9nJZqkrYlyTtsKbyBQzXBrfdD5PY0B24bNHYU4Q
fzeTkd/v+MwmFLdMVlYH20+quygzplUURcNqSkX9EStf0Un53msGmyqvumhjGQMRpP4Yvyu4mnbi
VJ8OjdFhShN/S3httM7KnNGL5bj9sdZIPWlz5zmdH+opfNI1GB218W0ZnQNlVKskiKLD33F6btfF
arDM8moNjHeJcGnn5cXdlQsFZiqJ7uTXZESY587JmOGlFnhJSa9/y6Phyl31xBY4fjiGkHuYamrn
ZH66HTKR35Gys3EGDIYgRVo7VdoeQ2g/fi0L+zFs+XamkpipPcSUi0g1iqi5tGHVJuhSNPCnfO1K
Zc72pHEBV2eKMsmW2QouoWq7cEEnW0OvqaX52Rz95ip9pPpWjTw9ixxqsUmDDaMX2ZU7M3li60KR
LatPUA8UTT0DC01mCdJdSr4uHvdGHNQv0m21DbHn8CdV8bLUCwr7+et81jpmdNc0gb51xoEvrW6j
b2ECO89X5u8uSVfch3ixVJm90cwx/BkY8rMldeSTjxDCjXLFg9K5AOdlII+JL+0Dq94OoQlX17D7
7/iC6LuqbujBikB+agnt5uhV8X1mph6+IxIzlyjBUsgwd0ZPt1fUvfZY4wS0n3IrPWHmDAYDi3eX
W7HAMq0lPI5utJfJ+OVBat3kWWPeJRYUB66zfJUabNlCtOVHlPnDKrb67r3vvzchuEGmPP3enbr8
3qSeXS0Upcp2zoagAKmt0d5pidYdm9il/6qAyfJBWfdNMRxo9DciCo4Yppq//vsgjrFRUFmCf8Dc
TRpFew5KsJeIHLu73Em+XH7FqQBPfgrbsL3IsmRuUxHmZVENhonb3EmTv8+SWvNBOs6B0iIn351K
OtZY1OIo3qZsOPsh7rpzpHTyh+ejeH5uOVqei6BRbXRNctP2pAOH9bxSjd6dNxMXHeeMXS9/omwf
uibHkTcXD3Fj9Ge4J5g/zbsPcqiLHqSzu5I/PRTOO5by5LXigfrsV2RbO5NQX72FmXWQe9GqwgvJ
x7dppu09W10Tbvw80DDRqotdn4bFtp4LfYUU5wJyCoTg7IaOhX3sjPxU11a/HlPJGIsRBUtCHe3S
3noKrCK5XyAHvvFg28WO/6JcaOihmTA7swx3jQXABJCp/qMzaoQmdq4N3diqiRGRXfPDbm1MW0T4
i8DBz7Zzg7dYer86LJXWPrYkG3eGD42ySK+VAVoH72d5ddKX3we3G96CCd4A9013tv3mydY8AY0g
gCFZeKTaCjS/y23Uwos51i50O0v2Lw533TOjNtKknaZ4ovl17xB/C8hcZvRlOu+W9aqw/PiEXJgd
vDE24evRMvO0DNL8s7Il5GE6kHUShsnR/ZmMsbjkuZljSzHdabFbHmsmlVerCGAo1lr+GWjyovAT
OTfYZmyUrv/uE0NBHNPN1RSBT7PYdAdMwgBl56NpOYqSen/DLubBySruWj3HS8L+XQ5tchII7Z68
HmXTApziNyPXbHXlnZfhcuDkEuAyEsHOxin/1nr6mI7ti6xL1kuZaoyVf7xt8bHhYx8yjDDrQdeg
tFcd9caqMVNabJa15wDftOWjFEHDjZjJX8ukuGnr8DDUcbQxZ5EE4+DGr417O6ydg6j8J5iJwzk2
GRvFXi7XxJLhlTMU3Wk5EqbbHlpn2rYz4VePD5K7/8UkmWFc25kHelrWWeys/sA7edpCo4iGdWWO
9rHXm2jXqDDZFTrGcalbRA+qjf1TkSTeJgtl/j0R6zDXjO92XfZsmRhyBc0groESxZ8f6B4XpF2d
4qYzNpk1RudMr+VWJm24WtratGSml8fTncl06kzFBrWgOUTcL7+Fi+zhvw6GvD6kAfntdlcEq7bQ
hge7rsxt4bsZDizksqwKtpUz6oC9i/LTMEucX1h1r/X8YISWPNWpc4psn/TfKZr2S8+B0ENB5XSm
zXKaW370HPmwz5y8Pg1hJT9vKgpI1wOwOarO5ZuyUrs5Laf0ysadofRkvTyXdjW69BnBMjEcO1U2
dsmqpCR8xAHHW0fp13J5SAcCwcrv7fLUUK7TAK/61GeWP8G5x4qFL71w+qcUMwzMWxzrsjzgHGRf
Gtn5J5r+XaSnBN40k732MPO4lSk9F83d7Va1stZa+W26XrCVvyiLEw41DmpGd/RSJquusjXgR7CP
OrHVKXFb3I0W8INyb5CBd69tBy0MnvXSiF4yruOVEi243xjHL4lwMd2d0ZPlpwywk2ueafce+oBr
FDeM6Q3jWOF7ckC3ir9XJiEeCyE+xjJ9iyOhXZIqG/F1zj/gLgTPU5VOxzHWsl1BH/nlEJ4OZCn3
AiHzPqKrv6vAYVd/EaGKeffGzTJM/eA/rSH6q3fLk/B5YvGGnIciqjKyElqqOC3Lm1+Od3Ds8i8w
EZutKh6PtAXX5UqRRuFsLTMfb/fwopLxovS+6h3zXrm+2lMqwz+IM2S3y5xOatbF1Pgl4TxqS8xh
l/RFt1vu3140+gqil7fGCHzckPoLllIPePQmtfxqzXBXmBE2LsvC6rmKfyXowToI4ivYcAv1Pqlz
IirvciuoZGx4q2VAC4sFMVSA2kDW3TH14sPC9/BLs9wOXaihsBjjt/l5vK/WptC8d5n4JZqBlgXN
1G4/6xgJrykKk73DYsEHiw+Zkw1nIv/cTdEoWsHEfnAtZf+eg9jD2Ex/jnlLbA1v+aVuyC2/vWuw
akLhGUNSVjrPxgi3zck9YxfITDBu1l4Sn7JCmKDxWk4BZA8uhNxEvhqV1t1LZg7rUDjvWhoFTwRG
vWqpY38vVfPvg0qcUF1j+eV6v0oHK9kqZUhdU5al1D8/taH8DnPU+jCdVDBeG9tn2ySo0Qrs7oTt
zaEsigJ2WOOeEQ/k+5K/GvqZ/ecomp9L5p/++3WFCg5slq8plRdWbWn4IJOwgR6vYlyVGJNYcaN/
Cl1+xnpl/Sw89N/1kMCca05OmGMwp+zoHu/vfufAvzoMAf5YYUXPObvnHKguHGwTy+lBhUxCXQXd
qEwx5sOf7hdV+FdVj7hGyXTYUyuHV1WXHxD1AR9NNRynsSs3y2la9d16znsDnRyeGouRcFgN6Y/E
yddtI8NfmiY/5hMLbcS5VUHxUuF1s24c6R7MdKClFl1xcDNapdlQMo4M85upAYLEmHfKOMMzq3Q+
KyFwx/KD+qnNXLnL6Wpk9FIZ3Wvnt9O3afZDIwA3vo5s6Bcv6Op13fvTtyYcr30nkrVXFAzy6Ptv
ipNSy0dcNOMfWuhmF1WUfxR/lcgBAXTkAY5Vp5t+9CidBxtDTb8MEeD51eONWthHxbM+07CYCgRn
mRin5QyQtX2iDDznlXaCuqqyNQDra9/72T0yrvRJdLR+UeGskFYyl4ji3yHDcYjE+PrcyEBOukEi
rH2iXK+2zG/akxWKF0wjGawGlb7ypBF/Lw3jFS/++sXr0urYl2O4AdK5VKqXNO9s73VSmid/HtMu
pyTCrL3GIdVynqT1eviHK5U2WHjrpQi2Y1btyraZP5X5JcsPMnBJZqX5xzD16qI1yp2p3/6G9s56
19uBpGdwjpPRHyVZ6y+Oog3wOl+7X4bn1nyaTE8gFfKUzqt731kY8thWsltOc79DgelguD+55bmm
PniA8IZBMELJdYSK4N1SEwZbBJzuUbklo1Xfp+SuFZvej1M8xbojIj73ZLQ6jghFDx7DHXpaHnKv
dm9HfP0Cs75C32phaFWrCa/CU9U3/3sIQ3FYudA5hj4s74rC7M8eO9o2TkLtZYwb3l0eip+GwAav
638qz7PfvC56Gr14+izcrFlXaVs8oX0ZdhCeEZn5RQ9dpOq3i0akgO968qTJwHwGLzpU26ux6vrj
csGAZK/bLNeuy5UTl6O2lyHzN801maayoycFG6QpLE7nMV/i5eo0lF21ioAUqWNaRJhpeGxU529h
BFpflnhSyYwZWdpnFhTHBVFeHlwyO9a9WQb7G8rsFNG17vNjnTcouEvxJKNYf2qCaLv85no+k4G2
Wb5NlIbFrsYbkdyK/nHp060hrveVUsy5XCqOsmn0c5kYTKpzU8BPoK0t3VR+aBHTa03hZ2fkgbMN
QIItLe5/p+MeSRG3eWcUT4kL89EcmGY5MjSOZj9pW18cFzmQPeNXWeBe22g4LvSN5UHXiDAoZJTs
29o6/JlhTtBcesDCY42miBUUHmDW6+Z2LLLwCSeIau10rfMRJ9XXaKroFyqPFZOE8WsAI9hiJHxl
IbNuoLFjuWIjTQvDqAHIqTccjW4MPmU4MumNpXgs+VLuxxRUYCEA/HNKAxUe8s4c0Ve07n3cl2pT
mYP2KkJ19tFoavjLvSyyuPlMBW364uclLqzzjlzm3mcPUnkUSR3gwzjAmpyogfzKNRBhQjrI567W
z8fiFNfTr24etDlZ6p57vI11BRVAsANsk4U+4Ylwh1NdTqD9mOyW1y4PfBlHVafy4tSAiiVUB5BI
f3hoHONoAzZCbOMsc8rxoWncGqtIt8J5tLrU8yquF+54iSv1IAkEaNaqTHfCd60D++kPO04Y3y0c
tLoD4GqjztsMpDHM73r53UiS27kRIxk1w63utqZGuYX1pGHgh+MFDR0XvybC4mAPfUVs4EQkzxE8
+oL9Lfjq7fi6XAULuydoq+6+Gu5zD9LQPzLtZLjXzKi5msD0lwymTjeXu32rF6fec7tVVlMZmjhZ
fjLgA8Rku4Ikcei9pjpbkvqWry3dRl6N3mA0i4ccQPkhiQ06J5XVm4YWdrXcHEALAJbm8OeUaaR5
lEqsjIxOPqUmA7kOZoyOPyZnT37wJvj2XQMXLvDRHhA3vjV9Te7gjdvPia4nZ+EaH8DB2DIuXCE1
mdqtDmOEF9/RQI+rUtj9g5birv/3CA/kWa1jDttRZusglOElmdFGqPAX2En6Kc0Fiqa8Qh8GiniT
urlJXRGpgz6azry/AMn1cMKqmDy5RBe7SrXTHp+HjAS/1thUeld8RS2ZjRFYGgoRZCJ+7z1NRVhR
oerFoZma5z5BnuJTda7tfmyBxqv7vEAPFEYe4L2vfeTK+uEIimGneFjeorSYIOcqmLhUMPtNVHhQ
ZRDha2y0x3E+0mx2lCiD2LmcLj9YXjL2bXukgopPaj76+9MZ1rz9A7fXddObIYYAnCBCcGkNJPWm
cXwUgHprJ+GrSFVPU0e/Sg4icptVC+ZwAI8Mbvpme3R3yB6ip0gX6vkPsDkwcg68B2eYust/bKE8
pckns87aX0lE6BuA5ofduxUDnwBKWAFhSMNVZ1fk4nlZkEt/ch51a8KMuNotd32iRHQ0gjzd9r1Q
B2LW0s0igMh7/fmm0ClasA+FInaYURe7e3DyfvppBLZaUfv/wV7bUbxnamyuYsbTeoYn706bflsE
Wijr7THyzqEBFyUjeAMDXb+De5HId2VzrSfgtWdnPgUJoK0oMGtNvWnvdjpS8hmy660+fzX97g1/
7+JHPPk/UL6N595q7pdvlmFuvevgEa5rs6fVXJ7Uy3JrYAN2zubrMwCP5rbHPzsd+1MQJsWvqBhO
3OHFryZsTxlf2o2PBsd1U3uxfWSNke9VXb31Woc2BvjnrSowdOWNDhKJRF8XEEWip0WY7heRflVT
+MgU19y4TAfvUungOx6wQbQjyGScOMXWCTLvw2ghMc04cc6tRqFWnLQ0ls8atjGrcp6xl1luopNh
iFqesyQqN40Hi335zXoKRE087RX15fBmjVTPWfoEyvpLV1Dk3RkzRhKbrqnN0nPkl91LpYwj/pbG
I7f7ywB//G7yBR3UvPvjDJnc+YoiY1lnktx9VL3GpG9Z2Q2zn8Wqyjy6s5Rb2V61T3v+qucQY9N3
JIvu2Yf8tVqY6kUHm7GOE0K4M/0QwWZ4Fs7we6k65xKzaL3hFQ5Nvx+Z0Kyc0IR8Pe+8sdalp6mB
YMy4xdg4yVDuR1+vH7E8Pi572HLmsn915mSevbDXVpM3RigAKRQzP/tOOGn228+ZPMMtWwXo6Os0
9C92VTQw8oIG31nKRr/Vk4ulmDfHg1P8wGBd1mbzPQEnur1gKJBnJBWD5//zBbWVMNAe7OO/XqQZ
uyzP2//7v/K/L1jeR2MV0bn14xPtdnqvQIpXiJq1z8E2FZSSeKZ769Oz3cH2nJ9PUfNtC6u0jqnE
C6ND8bO83iNcZE+agtgzFG7XgzD/h7AzW24bWbboFyEChRmvnEfNsmS9INxuG/M84+vvqqK7fe0T
4X44PCAtuykSQGVl7r222M6u8B8nfMLqjAQb2/5Y+ICGH0dkb2wd5T5xKh36/pjrFl2jbYpY4pK6
DXjb2RFnK44pu3GaX2jMqq9ds4dhpWlheHu66EzMbK/HyzLl92mGAKyRrIvJaO6iwjVfh9Ki6W0O
l1mEIGSligHwy7yH4P7jaZ75877pui9zHLgrJ9RjNCpeuDaAfn+GOPQWA0v6BnFkXQe0Sle4UzZp
TTEVz9OH2WvmGfd6tZ5tFslalN519uKA3TC60MLO/bdBt69VbTd/i95907PEf/Xhze6QGdIm4WK8
T2Mmp6mN3mbK4vhUT3h5694rnmzfHnfF5KaXCKHiOQqAh/Nh2A99ml6aokTDJB0VdcNn7y4fIhoO
gd9dVElw2/O5DtezW7QXvQthoVjdJ7OfqlOdlOWGXXB71y1sstRIyazN4JHdS3hGr5VuezmL9NxV
WNsW2a6i2g6FO117CKar1O/Z7sdxskFqn6Plz6JP6oitfvjjiB031X9JgiO7d21Bxhsh8V3URncZ
8UMaVvu3MSDB9euy+LSM+XqZqw99LGniorgervp5SrRyC0l1/pgZRtatdsn62ntQD63vgamgfvBw
zN1DTTqFE/jxdqI7p9YXF2wLeyLvLx2yATss+acOmwXNRoffLdfaB3evzpWFNqrWadZbjLN31jhN
2CC1J/INsntrGjw8/331Je+mjcIzBBR8K9dK9JcQF9XOQUeU43/dhjbKWjQl/CaZNpRrn+3sLq9T
utdStdU5vn5UT22mgWutN5d9PlXPgGHzr6RuhyudgmMzeyH772aOT4FC3csT1nGq+LT0JsB4+dR2
a+RV0qMZ69oXkhvSR93mDWtzw/yqpHTuTZr+aMkcBLHlVS0dS6kFpyQp+rW6c5ctM9LUjm//YuQb
Xz3Gd1e168Iy/7lcNg5zrsc+D8TVmucCrRR6vkoHQoqKFZtXsdjHik3WMV6w9OkT3drbmwoQm6QT
nVH1ZnWY6+f416dZSYMRxsg2rKL4owgRPGjJEv04Kv0rq9DwyISz3uRhMNzbfiIOo13hPC4MGrWy
L2ahIEhqLXpIjUqjV7C8+4vR3uptDLfQnqkj5hCvgDm42z/bFqxfiXp4AwVUBZC7PoQu9JLWbzwS
sCngmwdt2o250HC1e/CRcgzhczviJHC+e5oUVzBKx3n/l1gKnYGMlu+qcZyZgm5VH1wI/zANRoRH
CJFX1tbfFy4C8lic4rFBc/pMNZs/ej7bdTlFMjVrY/Tks5ixjrc8idKd0t1gjDQeSmueHoy4MR5c
lheEiecAv9DFr3J0a3NBZasMPK6UlGZcu8FkY1XteqO8g/tWPBCdaDna/e04Y+T858/rt2Q3Pi9w
dpYJh8K3QFdh8/jV5OH2rY8quDH2uoPT3TKqt7QK2r/Svr8dyFf0se/WY40G7t8/b+L2bWqcaZW4
jDlXKCEGjA75dF3UXaIKJujbZsusIhu/dfiqvg6C0izR29c5mj41I7qCJzFPL+rcTZ0mXFt2a+3/
/NuZlvGbh8UX0Lh8Eq9MieYCVfnrr9fXjZkjbTBPWiks3GxFsbHmV7clmQKZCAoc4Xwny3TeNJLW
ZGXZnWH62TmazeJjFhgl42hG6823XC1t8oicjCL1yXafXHrnNr+3dqAgEdyB/eVFpOK6zNZ3tm2o
mANTE6vQQdltm367pYAI3oHhOS2Y2SIq31mFkt1YFvUpbdJPReuVWzVu80w0UdxMl60/S5ZGZGBx
djAYabKhPE0ARBOnuy51DnajD75OHCR+4KuDMN33ANE/i7QT69imVqj6BEEFUaneiuk3KVQpbBFG
K9Z6Hsf2nNDp2khd7h6AE6EnBoqZZmpL+qR4pJVAjwpyQ7XkvfBhEpijt1J07aOPE/3wMkT1Xafj
x5gdpA2tl9XMBod7dWGklrHL2fnQLpEsJKlCMQCZ3LcCnZC0xk3mhFwK2OdadTNgK5qrcVj6s5BA
ljkAX62ZfXfCwkjTtDQidEterq2jznCfS/IV1uGpEVazn8TA2uTl3BuVyHwJXCrL1O92pc4eRx2F
Kf0KEnPMVW76tJT9sTs6GJQeOmBJjp0nbwmYn1gWfLVUEMzitUwZw0yhie2lxQNm2VW3Nzsyg1j3
6DpfYEEJJHxs7wNH009YAgVT0KV5QDCablqtbRlvt393C7VsKAD4jOG+cR0vWXHgk+bzPMJVWvPE
q2r3DdFhL//k3x/Jepu4KJJbmO7JLxDBaPEwLpXJ++GrvcHN0NeoC6yeui9Ni9rDjey3asqS57gb
3ZXAjXI3BkP6sCB2X/WzVdDP4kZi141+mAD93Kb/ObXUAUBbur7JEQOiBY0QcIhdQL/Ird7Z3RQ3
rbdCCJBsbvMlO6S/mHnBnZK3CSgeFw+Uj3Cb8k5Nr/MwXkOtGLZtEH6b4+ZBySNp5VdHEYNMcZrY
fMvJC+B0bXd1rZMfJYkT6oHNe7uqtCU7KqRaGTvLKu4KkusqrH5DYBNOxfp2c/7lKBnuSzyWQ21G
z3pMizfRCoSTKEKXDOmM0OwnW8/CJ01vwN0R/dbANTgqZ64rqmndQXyoI5euf11qGyT37sdULBjc
6Gwn/dNtczxERDA2i7OyrfxvQbnWboSEitzUtezNaKNNuCFtHFZbVJf2c2CMOTLt8kwolLWbLddd
q0LQD8r+kAC9XdtlVF/GYK4PCCnrSyQwNhJJQYQaVs3QSYKVWzvNrlN2TtPv/cMoSA6ZdZqdfSP9
+KsiZxljID9vm2gIr7XhJOOqLafLbXsOpY8bbrSIw0QYIn4tNCESmjdIgTF6uxm9KZ9T9C0wHXFI
JsJ9OikKGTvX2NXIIknsorXljNNHBgD8FNGaQPoc+C8mq2qMP+zYopDeJhPbrZrGx4EWbXeO9BJn
Quiba9JFjH0hxcEkdw7r2m/nTVWUpJwg4ddQ117ls8oI0bXOg7mP4xRiDi6DqE9frHbQPjmYEkYt
pOseoRVSb1dUzD6TWThXvWQOA6h3jQWHrqbIDcp41lT/34dsQnlam9YFvwMrlpUUV30gRsoI0XCN
C2fowo72oP5dEoUJPINvUmEbzwmnO2IuKe+qwKXH1PAZo0v56vn4MvsJjcWfVy1bAfN+Ag48B0KO
Dq3S1QFVGyZ4tV9XrY7dXrs0FYVzzNSxj0ZGf8uyLqUqFkqhvs5S851QpWArpDiiNFN31XsNoWta
wvxZjZiMuIhOFQ3wu6lk7jFk4pr6Iv3S5OWN0CZI/JhSi7GUXActp6auJIRy/VMqr466vvgEkOzA
/JWOp+8T4mjLhd6UD7pvMhcx53wrPA2F0JD0VywoEfOK7qyGVjOYGKkEh7I+TDs4SP46mCI4C/QH
Pi0Ur/oU04loRHlISrhi3JaHlRh72jptrPcrrKfiYhYRt27gAYZt1Osc6uWNnkSiz4ysrBmPfhv1
914wnEqhMY8vB+Pp51GY+XuvcXF5VX5wToMlOOM6cxq2XTwvaIur323J+Dz+YQLVY1YeosXqyT/h
NYYCxYPq2s4xGm27xtmfGD5Qztjdt2OR0mU24g/Md+mqre6ShbNLTV1Cj6jYSQMgxSY8f67zrfr3
Uo8xJykfR/VfDEorOQ0eZkvpDsY4d8JiC7GHQMKN45XLgVuDDwUUH1AH1PSi1rjZIVpnCYtoW/SN
BwBlIW5XOWxFVhVkblFmooklwka+WPqzeVBeqTjFphdqrdgWoR3cLS0nhAIWMmWAbCuywwQFd5OM
ibZXvR+dr2ATyadR69zVWWJCxTDM1yYV49rSC/tYL3X1WLbpQwih+4H9nM5Q9jrJ7q2qWgZ5NNVG
so4azdrmi/3jDxg5JEHiQpSQjiTsi12RfrRWBL3ErOCWSj8SLy+zZ65aEoJWKHXRTldj8ZjlM+dq
ow1fCZAccmflaP1wXwfAutYxwpHeTZ4QpVRQSZP2PsebuPb0XtsqUmqADNsZ9eKokKnqobWncHXj
YcVDeVQLTO3Oxq7DV7DRkye90IYLHLf2aYk4gTFNfa2jvn0ym9TYwlq011ky+dtsgKFjSYDAmA60
Hck1LERjnwOL1Eml3HHz2ce5qI37PtJhFDb1/IBCo93XHVYWJkDtPE8n3benTZM6q0QCiTyN8NLQ
dKxnvXdCIgG04g0LL+0Fu9TWOoFKe00r0jttow2tDgZqLPdaX5NUgWH3YleG9YnI3VXpjn9Bnkiv
VtKPp9sKzqZzoa07kiSBIO2o1l1Nt/vjrbyIwG7ImohR3trN5uzD9qPHqAN5kUyV/YiwwcS4YEKC
qd2TlzrWi51rl5s+fZwFPpxof/uXbu5YZCZcx/K2pYo8Vfg1hi7jGo3iUOMnx3wTnDtvZP0KiqE9
3t6mMBiyGWq5bZHrrpoxb3atXOqmgcAxXKHVTewTDi5rrx/yE/gt6kqzd77dzFsFpFqS3Nm58ik3
4AMMWP+KED86B5gUN8qkVRiRnDDX29KwLOTsyETL1uMCmvWKnn/wDQvsLCtvXjdIYHKHvKYDYDmM
dWfiVqbs0E1Nua7Ii9qqCogZXbc1Oo/9+EkpToMGviBLV7QOqZU2GWlJfyM3pH+tnEsDxIDNMC1n
9SGCBniNW2ZAiopgS4+X8gUYYE3WadMtK6T1H+o/VMu7fVgS5qvFFari9EWpfJVmq0jjF43uQT7p
7U79tCrRioq+iNLghJ53sOQ9XSnRRXQftKZxiS1je3MJUrYWT310QhOgf4Y66e2TosLflHmI7W2S
zuYabhkfQX+vCs0kiVkvJr70o7rtzEynd5Qc1SnD97gX9tisQRBw08UxRX5T78+r2zsBZokwZgrY
qFd5fvIGMrt62xGUioO4Mh1I1jhTHoOohqknS0UIef51FPVu1JOX3i/iq7p6DWghe2CdRJZzx1Nv
wi3MZGtRnNQIXR9z0Y8b1HA6JrZsOGdu0a+srtd3Q1PlhzgKOK0ykoMNNJfbrvXHS2v01gWqabKt
JoExItVNHowXejb+X9i6X0pG6M8FkVsn4qaDY+npp9BBVmSYfbhmD5EeMzFElwyzyprhmPkmJhJi
p5F7RiumL7dBTpNx4qAx+PnQB6Q1YkO5y8F7Hos5eTWo8v6aQmirkgniwhZZtZpF1C5K2n0rF01P
rZ8Dm7ytp6a5oZ/tK1N3Nz/kmE4dbycdf2CZ6/q5ttPvyrfDEI7dHGjzh3T85luV9pcRedw8keze
d4wiJS01aUJ59WSAeqvmfINUww/VVp7pALdlwSyVlo/vm5uOkt2T5u5vkkZsCnII2BzH6Nu1d1Wg
+GbIxdR09rlkC+rFafNCVql9gPder1BXfmph9lgRXeQqGw6pcI2TKk3cy+gP3oWaYjr5o36a6TMQ
s5ftyswWV9Bwzr4BlIppD/SR/sq4AcMIeLM1WTpvGtvJvedMKEXGqaEfZR9GDJqbBrwoqawD0tEa
c1pUlmcDlf0ao6FDKxh2QR8zrpuDmnfBVbWm/9DsF8SMG0tenPpCG3aJ2uLUWd6w4paa/EePS9i/
ArBkfWhzETikSwtbOCR9/FofRsSFsuJa3mlogQNDR2YQEyb5V+miYVVuT32B5bypzHbPsMg86FY5
PNdNBQpWPx7Qv3cvHratsx9/4vTr7tsgebZobdi5/hRUwnjJgsnY6drUnwwrSu6rANCkR0Q3+YxF
nY5/J8i9V9NSm4e+NzWa48lLhkXmqk6gVm4dkYD8VRZeeNGLpdsNVjLs1J6nRFa6BSWSn7EK4J1j
s51OwdoBTYQHuSCEL9FRDRHIuw0QTUNg4aldC7qcJHaqU+tWpDXapnRQuda3E439265DoLNWRZrb
o/QCM2Osb0rFSRLQkjbzX8IKLQTljnc7AlfAv2pKBRHX0jCFUCwmN9wp7k3rz9+ZdMGpVS1dqlKi
GOOixZ+yRFdUKfQFyNvbhTZwwjBt3N3SSSyVBJYaVXkbkxdDX288+sobxFc7K2qSL5Zerz3Sesmq
4GiMa+dznxruYck8/TI7mbg9mBpRghXhgUcvs8Z9NyOmVHtzM32+Oc4kMxIcVrz1erIlrS6Mt1lA
nrtmusNmmiAbrSIU0HuWOdJVucftqraEbiahGm1FOaXWYQQawCTTV1Pr8tdm2njRpnc8DuX6Gfkw
Q6O7oeySt4lgMWoAnduubC8s0fxqTjUUStQO91VY3Rld4H1OimJcEwbbPmpiadiaB+JUL8l14SoT
3TAQojhazUU9lJ5EZZTGhzo3aK3313ngA208hyhDN7gHgghITlYbf95jCed3uo1vGY5JzJ0gVM/i
f79By80xstoJ6ulJI53tyC7EOmdhvp6krjz2JpDeNa5LRVdYNFTWnhn+eEo9rJ3AKRcrrV+5Sddy
M6ZdxZO8CdvX/JNB5+fKRliOS4gtHpJ31wIo0HSgDgHeejuEfPWTSf6n5+b6o2E2+XNfRkeN5PEX
UZcnGOHWwfQH+06nfbsJhmh81Vu6NwQYjl/90cdT7cTPCBZR/4Ct5cxJgnNpIVlfqn6CiBPRsita
8WzKo0krqnXjMC6pR+dTJQkuVFCnlm3CZ1iYUgYPJ8Dq9YvMXzj6hblrO4tgAPkQ6MHbTGz6qinh
saTzEj4w18+Qzt6Pccl2WCBga1S3QWmt/V7s2B8lGJBHWBmBd8rwIZwtKYahmdDeqyMoSyfDBFOV
l3BePiPXvxojiu6CbOZ1P6BtRTjON6Fk/orJmwZNtbLZGqVOnm1/MvyVojyM5S8cuY+wf8fb31R/
6fbXx4B/zghIbyvwmu6w5p1Q5zbXSdKAieIOd4Hol82NB2wDHVqVWb4wes/2kxmOzy4hzHAU5uxi
Cy97d7K1wd32vEzINecQF9SQd/Y1Lzr9qbHKF+Da1udwAs9exei/yrDS9248TWu181QPix6Uu94m
2evna+gS+rWu3GNNivxOiYpmfxY7S8rcacDZu8bA8alma9Nog74Wxp2SVbbOYIOc8lajGNNrnNPE
BdGYXplMlABZdvVUpa9ogr8pfE/RuPC+qv4/rinz19kLyxIISpCMsm3BLhSx0K/LEs09EKOApE71
kF9UZwJKirazRN5TQ3GJ9E4Fs9MgDV09DdN0ExFRP5qdey59j6aWNsCc++dpzfoSOgZNrtzAbep2
7hXMhHtVRzCt3SvKp+k62HhAeHmxh++9BzzHWbL0KbIC8wK441FBh9SDNRm0PSM08+qpViXaf0Qh
CBlD8v/YlB6TN9YOdUOx+BgAH//6GQShRQHBZJX0jThYz6L60iOJfA6zwD92hJFsR1agj2V6XsLS
2okuyQ6pg5jHqMEOVENIzgb9HTfN/U8BN4zTwviQeXAvPidysjDHGe3aAAjHbPdXz62lYB4IeDpN
/gasMCPAfCkP8xTcaUh2D5pjBmcjj7TzaPdLvJml4Jts1JWaY5VunT3MnnZzQ6mefTxA/JlwR+5H
rXmIR929y2Z5N17w1+GIiPe3It2sEJc7KQlIRjVZB3tET5KG3wovE29e1drURlBFtKzdKSqMsEt9
j5PAQ+gix6ah/ojOgDFAjFarrmvxcCt9kwTp9RASjl7B3zilrXb15dyDsWm3GlMmxFhEEgDaZGW4
hkav0I4zBhZ2+kkExaORJeUlgqTIkLzMCYVsy3sbS/uxtfvkUE5e/Djn+ceNGGWAWlqJpX9XLb9S
LO3Bi7FBq6fM/Gumwz1fYRa99YTIM1/tXrPMsa7cOdbTkoxXyMDbTkn55MMIwOB0s67+EGRRY8mi
pmhZULsj1eJHPiT5vq7L7qnVjf5xqu/EiL+sSbSWCXy6HFAsrgApuQ9KlctC6Rx1DG0rlgDnPxLB
nN+HY6Q/+UAl8LDrruUQoPTruSqG1q2ItS1OTjCWF4QQ8QuxZ9TwXftww+rduInlJNwzTv7o6suH
zO5zqM7mpcjCejur0WjPqIIOzKxvbgSqPKpm9AGdvmlLeytynDTq9JpSkx+BQLVjKAeFpKsn1kVs
MkNDDabODfW0k08jqqW1rtnNVq89cxNRHzypo1Dk8ZOqxISIHipIA7cJgCem9AFrNcVqNuNBHcZg
18D9o2Sv2gvcFky5Tsl/J7V9dpiY7UEj/c2gzn/O3ErusHKxd0e570eeseksegGRRF4pEZxTEJMw
twSd/rkWsX9nX3quaXomI1jDoIGJCPTX78Gx/Rx2QlSccHJEq8HKP41GaX23jBPMcZyWtAChlRjp
F0JN+JS9oH7xXNKt24GRLDFu4lCSD+/H9QYhobfppU43DxlcNEuF5iXx83snQFUid/felH4UGanH
aptvkc5+dConC1YGm/jjHFurjoTw9xGZ2iHsh3LnGvb0IV8P9NBcIcgxD1jz0MIN5mvAfvrap9F3
1cT/95kWpO7awcNyasbFOy8DygS1TKmHoe52ILuG858/xf8d9foUQz4xzYx5yQL7PdHMyGMPTTud
tmbysxeAf6u4rxB5JaK+otUzPqYOfL7o6/S5RA7Cmsi4j00yBcHkudsbkawbWnlq0ieRElsckGaF
mSuQottIjuPblOGJoctMIas8IcdsLl1kY/dBQoJjTp5wBRKaIg1fNIA4X9VB2b0MdH+fQs8GB1SK
5ME0IvtgpY1xUGJf0+nfhwQRu9pBRrNl/sfS7PxPrgiDcMv0HZIm+H/n91yRHgM+rTUmWyXahqLq
3ouxwxMyLXq0Y18zYwyXz4s2R8LV69ORTJ3x4vTdpy6P+nMacwLc1uzY6s6Q2gDjyhWdAVp/eyq8
PTGY4gMRBA47x/e5g1XdZeplSAmSnC927+/SxGregrHQyKYPahBxY3wQWoiOSfPQQkxs++lgJFy1
UmbhkTf+YD0AU8BR7thh8A0L+xP+kuI9L7N+k0SueQe6zj4mDZOfHlDNgEz7URvyHF9qon3JjJpO
zRh8S/mLURXArZwF8gztWTVfvKZyLrWHVdjJZKZAx2mxRHmz98v2P74Bw5BX8S9DHdI4dQCgUPDZ
drDx+PUqTypRlF2jhZfZ4u1lyUjL00U+l876iDeQuAOIV5AyUYJpXqXQUOHWl8462Ffdqbb0b+qZ
ymgJswr7WqXTm+BbsHTn6JUp6hQKklOCeZgxerBB0Iuj10+h3iNCCKzyS6VdQbZyS+ln86KhtP0C
35dM18HtXwbsg1tuftoF2PBaF5W5rWoj/tz52U5F+iy+5q4Qh0+ASHv3FJqUbugmuSeKGQlbabc3
rJ0pj+T6sY3j7uQYrrdKupofDqZYWzXdKA6RSXaGV+lHhZ3VxtDbAYeh7pHy0QXmWW7W0WMR9ges
MtMjTXdjdeNxoypmdx3laz7NbFeZvfUK1eeLCmtIFoNwmSBbGZ6h7Wo7ISq0IlPgHLDRyGLbf8Ij
MmyFG2frqB8zyZlkzNuDetDsboIWZT3CY9ip6YZpGnu0UhaETrbBeWRR0VVo5no092b15JKAevIJ
siCmER/UUZgxlDLldZ0T1zso3+3N6KqNKPzdKJF6VxAY6XQ3tNwbs5adusoXq4vZ3Ieww7AH1Qi8
pfVZNccbrz9OeOhkGE2659TFmDH3xj6BU/3kMEhfdSBVVj8iEowi2ZuT7+09+i5HckWDh9m1AGxK
7dKy+MaDN51HjGYghKMFTjk/kHpPiaD3vRrSYFpjTrU2few/ZXxTZ7WzUhstP2LAtbR+d6iEHm4W
l/ZakA871+IEsx3zaBVl+sVv2xRphks5Q3ppDOd7izzPOmSR3T2TXY/twZKufJk5InG2sHCq9aRr
zWPPfG+PSXM5inDR7syiqTf9ED84uDHXbGlW1J3z3c+7cDFjuG+bQr/q1LJ4geP+/ueR5zVPPiLT
tqBPN7h6+5SOQX8c+sbaoe5ejU6z7efC2xt5ar6FZghIJp3v60YMr1BxIYtmL3ZjnZRITmu5LQsG
fFsBM6vKi12hB9mp5Sp/xTldgS8tkHdbAwRZ25fb7AT7V2TvgjYrr+ph0HRn2ziNgSXyn9fUkdX0
9RlI8VFoWnlNPDBcXZE5MCs99ih/Xh5lCuLvtx/miRKubdvsM34vMirPaRfElf6ZAUBBQGtmP6Ns
NE9mrg8rNapUr7kdUQHusc369HY1K1Jlh6L7kOpWtlIXd2Xb9Ck8wgdc+LLnOIzEJWtM/TLZr17l
GbdXqs5974O2P6nKr4YBES5dcdeNmbadJ2x+HuOJYxXrHQNfimBVFs9VOwLzCxmG5FZxQKpML/Q/
7sX+75s0FGHUCD42IHqofBi/3YpB1tl9Zbq0TCb/cS4GZ6N7FQIjC1ihcJdNXIvuNcg1i7sleYnq
9cmonE2VzNTxZeGufZULYcM50DN7ORDEVu38KF8+JgxzDDmrd7fhPuaGkNSVtM6L7ek+md14Jypa
NG0QJTv1WpiLeJd6+dpx3fa14LYz05R59oLcf5JU8bavqjf6Ds550SlgkiJlAL10jnVI87I7a9K1
HC0GRKdOOxVNXlyNBHDo5H1XSBzVbmkSyDRMMZJ9Udg0cGInubPneA3QKnpQL6kHqyurLcBcaXLi
x9SD+pEsFsckWcqLekmv9JUJWu6KwHbEW+ROH2nqiVWXdOl9X2b6PVAqRLMjL0kJbYDDNC3z4k1v
7XnXhTSFG5tmuhzMqgdLrhiJkeNYmPQjaIjsyLOP1LRcHaD0N0IYrEvAHQzwRKoT7TuaBP3UjXbV
IA79+UIxvP9pY3Bu6MI2haReC8ryXxfqIUbS0cxpfQmDwlorFBkTye+2XXqAN7CPFcAAtoXfvLk1
k6oEGMcKQaz1hqkG9a+JMi4u22ePMhG3O0cjQH96zvomdYbmGXT7j9d//sTPI/APlQP3SV12JQrX
S5kCG4UUSoXaj4/Nv0fWYv14LbSrL5WZLOzPmbMv3Wiebsuk3pWfF0I099nC5MxznWqfyCO7flGT
bid7BGoYfDYyajrpOkuy9lQtfv6BjJHRUoIETKIjpihAr+0CbaAJCVPCJF3qhvcAtebdeKJDEGzs
sU/f8m6ujoEzcJNRGCcUeGKD3afcA1s0rwvc2H0ZeMa1NFJU2LoGWTd40iieepxCdBxTs6rPTbDs
xqqYti1twc/9nG5HuyzvZp2p/wwoZ2/1fnwTTC4QnvYZ9Jx1dwNZ23O0bZr0uTdi5OVz7q7adH7T
xmq6r21vgZFZvysYEXarfhsOowZ0pRQboe674ZJbB8J+dxlNhidVC2SMCINE7jJ1TVvX8DlF5LtP
xmIFj+U8gPHHjON4C/WTQgt7uUFpJOsG24j6LThCbVfGpflUGjp9vcB54ANotkotoY7KVvCVIQ5T
da+TYLYJdURd7WhcJnlHNFicNpXsG6gHJvJfUu4vxNl0/dYHqb3nHRNNauJAoo6b72wHB3zT8yuj
AMi4DpkIkgXmlpuA+AcNbchM/iRXL/bug99qycHySyLdtKzeKhDCwm+/8abJ3rFuFKcI2dhaLZjS
IAwFRUd0U2Uug56pOUaTk5yg1kcrG5bxo8EVgoK88tYirUugji1fVRfra0TZn2FT6+wqE2yEIDpf
lmFYHmkrYDbv8W+SRaHAI1RV1VXXMr73Okw2kW5/yVrxqgQpDoaBtYlG+ui4WvU5hre2U54HDRXo
829HBbQZU0w6ybDmg1IG9nwBp9YovmgLUOAEefXKEzGqSNncSL252Syea60DYVMXEaY2HxbX+GSa
wVPalfarW2XNnn/VPtQRH+YU0nRePhcRXn0FTyOXheBxVvTDgjnjlBAbNsxje43pU/pu91XdEivD
/YQUfni6xbIVmKkOjrtSgR/+VOTntKoBdBTlOYyLqwiYK/R2/mqERGv6TQbgBY+FfPuUsAQsyHde
01hDYMWkB2CUuKiH5N8jZ9yVqaNdbr/VYjsEoMkH9BvL3nSrb07uNww/dWc9A4ifVrrWldfbYViR
heKwBESobzaRoYf9MXMfyPNoNkPaYb6TLgqzNK5GGh2Rvbf3KvvHSR61Gp6AMllEeWwfoAYlFFHW
Q5JX3tOfb9z/K/2XujmPW6WDBYC21m9S9s6t2pSmr70v0SzyxYHICmna0xRZ4q/h9pZHWBTJxprS
5dq2Vn8NmKqsZyKqEgw7nWZelRwl6sq/rTmaD7fOCHY2CujCGy5FTYNLCyn/1VEBbfuJBhpYNXlU
6BiVVNKU29ANi43CXufL4OBzSL5FRj5tdMZ3jyZS1E5UcMvsMT82oPvfc6c6g9kPnjLL1R5KtFVL
VMXv7Rz6+xj5/pbuT/wej/B8M0mi+/MH5/26M8UDQLPER4Pn0Hty2I/91gfstBl4nEhBoajNVRGZ
JN7w+b0KNpiJjzyJgq9/JbnwmQ5Ofo98xX8k+gqKWR6tjUzvt509jtdIKh3UEZmVDIz0KTlN/fus
Ww0NEH4rL8SDr9X7PNFohCwM1N0wXXZ6l72jbyyPuRSGaW0O7soYr3JFURIYGuTmlpMPKLZqJo+g
kzfu0D6rO4WecOFZbXSPj9g5JkM/0UYp66eQzBXWK2v52qIILTCPMhEG1+RVJWIaKTgbFue+snxk
MhYymqUIjDMRLj6apmjdcc96cbDhvNRu/bWPGmNNCB8KZXsOuMyYEu21KtRuKoHKQqelJ9yshzJG
Ho05/YhzvEAxjRPLkZvaOBPGNnAQBhXC7U5ujWxKxW5pE9uVBOdcJMkUYEfa/7B4eL9Wu/LrNWz2
/ZZtusIjvPi39qIYhM4aijMA8nZ9yYt5QsbmTrcjDNzNabYtaDb/vFQZBZPGhGFoGoYNJTCIGvV5
UXB8z1B40E38W3XD7J4YXnSPjJllcwzM4XBsrOGLY5X4eGHXXlFe+LN77eSDenUBy743cC2vRjkM
xIfjO+n/EXYey5Ej2bb9lzt+MIMWgzsJrRkkI8kkJzCmghYODXz9XfDILlZl2+seJAxARFIEAYf7
OXuvfe8JyoahhTEqKhETwyY9jDAW1aXczcpCwwbqaytD1U/pNBgf1EbhHE7eDz8hD2RM0/EWOpGx
cefECuHlysVLeVy3imK/R4G5hqnt/aBp/cPRhUO8SzytEC/Zx4ELdVvn6RO6WfuYzJuK2hzJHaWJ
fyLEDeUk6bgjtUhbyK6ctPq7lTfcz6nNNSzV+iMvod0UvRt+jXycsg2ivucQocZawzT+EBWNucU3
Wh15DNPYGQtv+59vZHuemX6WmORf2sHr4phoh13iNOcr4fvHU5QH9f/+j/b/4swLqEVW0VbTW8Sb
c2nIoqyzMOepeKbZIz4wmCpYpCoUjbHDbJVDZSJ7VLHCYV00Rnkt65usMwl0tvs7zMKkVEohfYLY
MmCNm0XcvuIcYYv7Gxqg6he60StJGW8S41c8+wpNSCwPXmH0K3Lj65c0KkmSC4Djq3qwHKXX0A6C
A4/wvzRnsiId9/bXHNnthvjsdiVaDHW9C+HBa/vxQq5EqS8KVT0rWc5lW4zJWbXxKTJNAY2gN3gy
Id0vNBW6F1Y7r12medUds+l7lPfeLy3pr6NuZB8FzoZFBJvxBb9ARD5f2T+a6Pk3Rlx3Z6OC2OEk
TfRfGi7Ov9+JhoMS3vMMk+Bs88+BFr29ggqT+IsCkc1KzHPpIib9N26dj3gOpJcbeZ54A2V4cV2g
UA0QlXbAVjuATIM2hywJXS/+XsJl5H0JdWspIA+9egEBb4FKSJHmBOP7fJ4OwCXykuTghJV2EeSi
XpxEVy+ZKIjiSIKKoA9ekOfkq1Y+6Od0fAI1q+4dtbzVwczpMoma6EH/XRx9mAFBxcHqdf+JGOEf
ueaG3wzkgQtomdpjG2u3Ph9JY0f4IXXTUrUjNz0sNL909BswWG+LZ8rdSAOYpR17s01WfTW4W9n5
Mh1LgdSo+Bt5GJvWuFdHAMdAm/fSAVu2EJ+EEucXUevlpUpq1DltMP6Xm0qKqf55U9GcMVTXcHAi
zaPoP2+qqoAuo1O030LwTC7t7C3xKqZaYKiHxf3+iFWk37lh3p1BlVd+xxklVZoSrCmy0oBoANvX
aBLyEk3zzPOqP/gmhUgFseAK26R1dLRClzXgR6xXDfzectGrzBMG4EOviYfPRM1ZWvEBlK9lM7z3
iNoerF4jJrNEqhJFiJQ98mkWSU7HUx7KDQigRVdk3dXJ0mZZQOhff4KJWecG523h9ke3SaKLRO1O
muDqRP64Uaw2fep5Is+BFfo2GJz0S9XUL8CdUb/oTvYgookQsqll8sDl/Sp7qpiL63vQlYy8EoZ6
xRJNj++vAKwYn/8yb9J2m9eefbWRIMnekJQ24Il7j/Ii2/XF6GkbnPDLGqjwUyLsD6YU+UUW5krD
+PCwigFat76q31B6mB9e1SMtIAoCewoUMI+0kP88whpz+/6fF4NpOXh4qKNZWAv/HGH1QFN0S83T
rTFdUoLo3qcOEJ0XV/0lltm5qYqm3fOm4qoUsE3MwSzPppKGRyjNxiYrBvFce/BZJrs21gbyhRVu
L1JAMjW/qoqBg5fwbb2YqZh1RNq2nzO32SgEof7mp1Ai3pQqZqVas6NT47KGMxHcrmTXunHQh1TM
Zg8SjTU28THy3v7zZ0Cr5h8fAjoP3TGoIXoeSgcqiX96bPHhDF7mpgTTOkZ0GIpuE4rxEkT9YzDG
0XeLTNIZzw0UnXSPBrQb8CVvn5WqBdy69a8F3O1gaPMFGuEJpQx7RaSO973wr3Py1YEy79/eB3Tl
O7MwQFYeAeiDbollNRMKKESBF7Dy4twrqku/yq8XLRZbTMrKSwrZ+GwoiVjIw67wpp2t4VSWhy2l
LODI0Y+mimFgzXYkWmH1Koz16u6Y6ORhB9RCQ/kE9N/HkwY6QxVxvsUlNlzlJqmR1cHQpPlizHhv
iosPgO68h27eEzWr24Qk0Y18waMft8hpGe2BcAcr2HLBzpgxdK7ZB/SzCla48yEM2Tee6MVApaYG
7uVWJ99J65Pcc+e9CikOJYaoV57DYjjoM2teoccw32x9A8PLs1us5fNjVlOIXpnKbFpBQklIo5hR
1VzTLnEoNgrREJumXhFXFoRt99wFdfNItWIRq0iakOz2RGBq1AjqADj3/PXEDC2nU1ws7xJgzQUR
mgszxeRmJ8dwMvB59E65cjxu9S4P9XWd1f66FVywciZ1b3h66e9zkQflEfQzDAZKWffy+WfRvAmN
LQDlgjAR6uhxRZs0H1x1HxJVt20J/1oH89iY6qqFkycoD/08clJ4eFKzFlE0g+2ge0s7RD+jAL59
8VCJykJQGtnFLrcVZd0qpbvIRK+uB7r2V8J14mPcuzdFoTG3JjNjAegmfVDdCClLJeqVVNjwKPKP
n1obAtSmIxTTwCrMxb0kBKIeDmuRvjSdasEBt+iizRnJTA179NlauSrmYFCdJ81avjq1Je3pMdrf
k+1JStNPXMJXuyffdBo+Qqcc1m3iNoR31caT41e/kjpFsd+wHh1q/1HYff21YIK3wkvsXCi06Xtd
6fH4jvXXOq3TjYysMaqaaQ/B5xunToatFyIargti0qzGyy+KpyavZrYWTme8YioZCLVVsuVYRMY5
NZJpZRqxeIPFTWAcwnnQR+ZqmuWddhjVd42nPFQ13DUUiRagxclYafrqpSso6/SkJA52HeyU0ck2
YU0dDIS1ukpDB/9e0LxWqINhu03VNtXG/qtZU5Sau8ltq06rXkTqcYRnUA9GsjLJr6Fq1+PRuz+W
xz7LTnpo0NnrsonPQvOJguw84IP5S+KVFByZPf5W2xY+nqla0Z6jvqYfwKCwk1MtvZiex9RFZi6T
lu5mFKr9wQEJbw78pz18iiXpBQHMiZF5yXQpf0i0VV3Vw9oOq3Cf5lq7+HwB4zYhpijZHygvL3oR
Jg+uiiutnoBpRmOcrZy2dA8kevSvGokeSat78CeYK/muFz+aSXpQO1v/MlqVTS8loXyq1hh+tdb+
sS6tzvpBZVNjGFzac3fbrVAuh1Q8jvcyHqjGpvPFqeqJM8mHPlpBlTDecdIToEGTEPzaKYnrTaub
Ox1D09FBcn65W1DTruo3KtKtuzKaR9F0ZAKFbYcGcnIulIlYj6G1jw45zrvAMexjDwVm5ylr2Srz
nHE7oMJ5lBpjfxy2gBiJlbfAIQNnC5egbRB2l6s/npBp65jknlbdWtdS9a1mqKLuO6wsUbeklyfI
B/LGc2jvARmVtdQmzMqHUHCBlQxTadA3NxzPdw1slZisimr17NX2b/1H2FOgomhWLMwQPAvek4Ws
42JpcI+GhcMlc3X/IagrdyGM4izXWHj1KGKr+ktNgKAeS6AWoseHEQxMVtbwoqicVHPH0KhAlEdu
8Yw8HFAHorSlJYNAwhp/l96G7/fes9l87W1usUJ5VipDeRF0pVW9r56D0p2eWc1TEUqCV4+V7lm0
HgJctfWe7Z4Sh5q62F+KgYxSnfvLcc5FFXTTosjr8FjJODOkAq+pJn737JIi4EYYFXdJH8FYsfYj
Y2xe4oFPQr9BtQAWNboprf0Ri+y+g4pq03g+6H09vUrgc4Q1UI2rlKYRnoh7Ib71O3z2rTOvDhJm
Mpr+SptZbJGzZjslD2KAc+aABsv2wfZ4IWFmY3FKsXKuMzASsPj1GV1OMqRpzK44Wmyy2Ua/nE7U
XGJKPR2pip6ee5jt5xGV3dFWTPuOk5ZM6YKu2lFzp1OrYpRjdagt0IKJe0EjzLRV5+vqz6J6TEuH
e4zyWxpQELYwiD5P2fg0X2xvBQkNlP396EkRzYSIHl+Dp44x5aJXXSfAWqpJRJUpi7Qxy5M8nG92
MPDdsuuM6gGlVQGgoKne5J4GF/S+J8/1Oqk5sfrOM6177CYNNbTtAHqYf2+W+78c0OYLkQbV3o6F
S5oFFE+aDOVb13D1ZwbLMZ3V9eV3NTlzWBmlCGg0PYWv4zoPbZ9fS6jSd19jSUXzbPQIJYzawgwI
yRrTVk4Zr+u1a5/QU+gHK6fmqYwrWdHvdF+/WjRlq9E/mFbwA+uT9RyoWr+OC8VZ15NjPoOGocEo
3T4iZi4btYha7o5MdFUR2cguxu9ZRq7F4/cgzWb3vj+tFIEASXaWrFAnjirr1JNrO9o+UhOmt4EO
NaWsJlSf/8LFBk6+QeRxkAZxUeyCCNojLVxwZuR+UVnFwDqGroW50nyTRfVpigXUs3o7TgYyhsAa
l/JnJgcBLWbAFeo4+9gvpxUo7Qy0fSgeBqvEoy6xh8OUvYe+86LPWZNDqmT3TU3UD1N3j0fbVaUI
fhqKcTylKOHWCl7zVyWvr4Kw1EEYGRHtkXlpU5JBtIDpggmDpKhs7+T1/bqLRpNbPqDwiZ0LqOPN
Ep3Y3TtS4M8t0n2mb/5IMKZFAeG+QdqSnOQ51xhIh/ByEPRi+u77ePnkOItkm5aKrFsWrXHtM2/9
//0aVUTK52iNF4EO6Y6vCjrzVDnFk2Lm45e8jj/GJNM/5p1A1bUlxktjL2thdbFy9MC7CpQ6ayUo
h32vHIkrJglhZKfQ60dHetASi2AIUC205arefyv5fO6E5QbboJmHv5rR/aYroj/oFXp/b54+q0Go
bFx0pUt5mGaux6/JCwg1xSKZJ9xGVlGZ8AciQzLvLGeW6kBuCoMP7kTT+JATQ+w92T5wAbZLZHRi
G9qqhQawM2OLmEzLty4A/b/Wfi+uWgFFqk0J7YlL41X3eSLNogzIVOKIghvGWThtOjptgNDa8Sj3
Pje5yPWV34a//vPSiy7Ovy29XMMyDXWGAtCZU//oTTfYsy1d9brD3bLeE46HaifWNmDIsh36Q7LO
ZRwuHCciTOb5OZzWA/OA4FCbZrUyRqIOzap5sTWjOZJ1f7ybA5m4nZTcy49N7rzKv6n8FMOCU3Te
X30rGAlmzbNFQFFmT8TI93aOIRhm9/IkLcyYJGs9tc/QQA9aH0UPRa0Ma6WropOggnK2Y5vukXrR
e0yfMqAGLQPBz0qnHrvatdHzVeq6sNH84K1KX37v/bwbqub12zPhC+9WWA832+MOx0e7r2NhvURp
MqeQkNleEmnfFlQBNfU8RcYvdVabl/PRwJHUFycpRBKVqsFRDzWSoPDs4ay0VrEKSYUFr7epGgHw
1/G0p85XnuLaCZYNCcUraY+t83IotoNf4PcLiGqjI8RwgGh7tqtIz4oJjO5QdfYT+K9kb+EnW8ej
YW3coEItlqrq0upZoBlaP5yAij9GDaoYOxfTfgrpO6K48vauqDt4MmW/JpkXqXIOedIdPpj0ipWG
x2Al6nIHV6M6dPOTz7NHbWvNzdDWtTIwyCSsu5lfsoDAGoibhnuuFw9OghdaTNPDhMTgDA35Hdy/
DpNcnQERJAY5bwj6xH+poFn/ftValkURzTJNi1YEwpt/ltBE1YQNPnBxzEIKHpPeI1vJND0DEezk
Cyn6g7SJYqSogEvETB/oOItJ077YPo+i6rtriObXjHFgwby6Kw/o9F0J24YbhzZm0WD9/N6hm2jN
YEU81DzZaotu/OIe5PwtCANSSnGYglN01mmpFyfS73iKB2O4CX1we2pLQdTjCq6Kx0i1y8Vvi13v
lsm6UIZkL9UV5pQLoovGNaQDdwXBJQTTYKmvUYhego7um14XZB838YsRwPOu3cR5aOr20UbGscnC
3nxCJXcRJdg0YJXi7rwQxWYIu5b2X10zBdHFDlCkv05qatcRSLMzkU79qqsZ7kpUvjvdhgWoD8TY
yPqvpvjn2C5oJkrrIaXuvaTxOKKvaLn236wZK3GXGjZufknt7td9HYO5Tpq2EvIg7gmkvp8nu9/5
W0SQLAy3CVZ4qr13lCxrZ84SmjFq4Sb3S/f4WeOsIvuRASaEmwRnOgjhDYeiVK9yL573Cr/8KgIl
3MdqvZf9IubeNI0cC+gWrEKuWQ3VbqStB0Cq4Zpg+l8Mxyy4e8uB7ItkwWvSCcudqsXr+0IDWumI
qmYGPAhBlGmUWEtaPQ4GXJUXGA8XMpotUfEhDaM/rGSBszIVa90aETyJwkZSNXtnS3vk96SgeI80
nnyqMrI90mtqvlMUnySsMIkgpQxauXR7n4icgD8ISNbhJAx+zlG1u3NMsoXs0mcxWv00Dd9dPxo2
jpiTF+PslwPUa3v3xld5SuGl02wE6ExznAy119Ztb5Hhj6dcmtb8Eh3V3X+P6sJeSFObIMxsTRQw
TZY8pZWod7vPP3AUYJeofL1bpjM7yJ7XbIOiCv661OfnUxptraXnNjYYbKM/03rsl0J41kqrBJ2j
Uq9XyegTg9OP6iHM9N97Nb20Dcz8+3ywxFG7H5CcLSQGuC9pv3qZuZeaAjkk2V345jNPx5XXXqu+
yo7uhBFSfg7ycAj77TQGAEeJxo2sJlxZRu8fYYnTZu76G9zc5wCH+y5U6Bc92rn61gEN2EWJuqbK
FjyTb1I+Velr7rvP0ewk7sowWOgQNJ9rYPi15h8Gz6+v3ZziM0WUIO/9bV8ZoehjHJNeTyMEmTNP
0/MfUlltdkA8GldELIIc6NNaxI8YJi/uoL8kdb1JFKf50j6n8xA7BLZLm6kHpTIfWln3lbLocHEd
iCkID9V9GcTFS4fJ/B5dMrS/FW9xEeokeXct0pMZJOdZNlCoXgO8OAepYf+C0kBiuCNVVz7t7ntm
ua1FJ9mdkxvdt/dZy0oyYVh74NdJNik825U1Zcap9Ux6z0O0kwNgSfDSARgDgxmybyatCIS4dpnE
g3az4ZApC6Q6+qNVNOhX40rsHC73DRBkF1gOQn6VdeG6NCzlqXeo6+b1UN2UGFiy0hOQx6K4WjaY
i1ehDT1Tsja6+bARloa9mITh2cblY90E/2Qiw7fCjV/12jbKS3wlI124UKvGk2SxWKV1CZW6XFX6
jGmexkRdZgZ1KgiJrGQZIM9JGBElLUDSehA1r1qKS8eZldid351gfAKipUWMufVd7iiF/56rnfGo
UWgnngEylE0TlMSd4dA7tstHmMYKYpsY+tBcVIly7J65iqkXgS6RkGgCv0wF/TanSRaUB2IS2ViD
8Yrc+eslFlVWWt+wPLYAlQn0DtF672EkBq+FBh6LX2V2OKQHnygalNoGQYsz1invxMYqPVQ0gFmk
jT4bGvs4VkjCro3inkcHAFU454HxXCyxnwzxSl4rdVVQn4vd02zSjUOhrgKnHk8GdJ5Lp4XaMm7E
QxfE4RbxO6SnXrugKDPEtxid+EVCvsq4t65psUHLYi7UzM62EjwGTiQ0Fk3H2KYDHkT0ZD0JuRxq
x0DfgOi2SPN0vUXl1wQdzaizIcOCaIva31qTB9YPqPqKCldwlhvTO94vQStlclp0/lLGBsphFk5o
/dCi/Vu71fCl0gWdvth7kBuzzN2di+Pzb+dip07P9wq20uUv3IpkStDRXavzByU/rUzmq3++ImET
IFb0Y1BkZ0VRWK22ufd7L1KvUxzYrG6V/oyOB22Vv7FSPjEQvslzMJvRzMCL77rwpiHBQR62lpev
0snSNhr5Yw+iIzuO6q4/V3flnhFymTD9AhpS1F/CrjOfJh7IeIVXiVaE+XKyqKY1w9BRr0HutZz8
6uArXUfKHe8FGt1vKlufm0CECEtSkhs+lprtPtf21B0/z4eUBT/PCxRRK+5OGgnV8GyTE77xFUFv
eJ4Tm/OhNybJrGXByUWBdt30jz6Kv23eaMV7/FN+Kx2m9FZLrGGLgHc+S6YqQstOMU5pRGhkwgLg
YGJN/y8rHfOPlQ6za3rlnmoj5KLjxmLnjznjYDWNkoSoDLLR3t5xIqPSzVVKdVorY0y9vo2AVsQ2
bEM8WAHVRYP5DIUEBD1BOjx6xvAzVs2IkCEt2Nm2UG+RMG6Y/xaQcMnRxoDaOfWwkRMROSVB+R2z
yIveAYeQHTmrWuSLDt1QWFa0n6d2DlwIaZx0bgldalbtCOKPFgwi/VFKGuOeNEMSW6Y1OSXfiy5w
GACsdJW0RJq4ckTHcVeuMWvkq6osnGtl+w4xp4vS5qKRZ+xhcq7k6LH0zL3D56k4Ul/HzB6WQc5A
RvqCXUJlreyTWeknhLMHYGR7PD/khfhTcP7cKHTf7tZdNOyI+HpEekNaPFQMeg4+VdXRv90nVcIK
37LZ2Raa0+9Nq+NXnwabQDIbz2dWh8lSCsunnkLRwlD759hmUTwxIQCQUQZLo4r0VWOFFKIqG8Vt
m3wNU//nWFXKxzhEC3oEDP3D9At37jaYd0bOKKSrXbLRGfG06NnVYqWW1Vp5kYEXxK8KHKOzCEu1
2wcmCgnBRX1yIonPOORqv/g8ZU2sqwzbeKTxXS0z32kvla6Fl9yGmynlA/7FnNDsaV57km5wssvd
hxGprWqFOOFMWtQ7THMMfdpHIPnR7ZREO3uu9sj1seOJ6nRfbAf4xNdVTFi2ZkFUIaOosNMMNYBu
vCLQ7Zb/+eZA0vPPPrSLy94z0aiDY1D5Z/zpYDDoFgQ9y40zOaYbKkkxDoYIvhiagEM3b+Th50ae
c+lyIYcGvBSMPI4XMQKlg5YH6E5bw/77SbMNigMqnADJ1bz7t/fLY7kRhfXQWv24kV/n8/zkGDl0
PLCDxBvzHeQrU1X/6zvev1je2jGl22yh61y1sDZgn8+bJgoJKGmMPF3IY2hY4n5SHoIeNXYOATBM
nvNDNE45PKl/7Q0hpm1dNPh6/zon39KbMd/9891//Oc/DuX75LnPLxPghdzWyC96xRYHRYy/N4OF
ZTfXTQTOGJIPg2Vlh6mrnIR4Z3YzQTljkSqCRCe5+7c3NDDZt6ofb1vmgHxW85ssNWF0g7LBJ6i9
QqnYZ7Z+ol1SLf3Q/cnlwPyiM60VU1Mjc/ZmlT5Yc2qKEncPaQyHtwnLn6NLWb20xm1WOsQk3CyX
9mIePWRoFxY1aqOlEUQnNel+ImXYRblnEuXsnjLRrk3bP9aNm23GQqH+RmMFKWBP8FBNcTUZbz5o
gqXqkKjdkNAxODn9I3PdCeyYKsJ+kU/k1PDwTsaCiMcpeiODaZUUoCuYGKTlxDx6xtfiJl+WmfZc
pM2rFyp4dRlR1zq6EyMIT4MinJVb4MYsqvhUayNsrm9hEJExrmfrlFThvMnfkfiXizh9DBIqpf3k
HfTYfay97hGHCUvwAZ/urBAagnfypKL1TGPy1C5Z+F2nLTBx3bJce/TtowkrYDVWPqLHvfdqW5jP
Ql+c66Lb+x4EMXdZRdYL2u+fjkfQsHNyHO6LqNFvfU1Dsw1vlas3kJ6AS3d9TOlQO5GuPcwZ1MdY
WxIp/NNETWl4obXqMrKi00d9dq+SZGr1pzZ7TsyiOiSN+VyHI53AgKFssn7aYnwiPglMX3A1k3jt
qMQUObjhiK7ZCjQVS9OES6bqC8/H7cbHqrCAREmwjEObNUjd7/vUwI9Mc1wRwaI2uycTPeKimADG
MTejWhSJUx6oS68iEQ6r1i52eBr61XtTENygZtPWalnCVZpYNpO/A/EWLhCcdytTQ/UtFOfUeUD7
K+/KfalyZToa6iNag5g5V3XfISNvNIo28UX/cHJgJaK4tqhfkmAwFkOafjP92F5ZECAzUqLp1RCX
C2S2DZtl0tDfUXvxfcLDwSP+yY+jZ1gtawogjyCmB4rqN99DqV1qD2b1oSfeLknIBi1Ja2zsF0z3
H3ku9q3ZO8vUM/PFpGsvTqGSH9XVJGyWL/Szv3XThErHGJZ+YD1n9i3qWQDQkFhWeN+NjkRb7mvY
o7WxDI0WE1WdDcs4ifZRxwTfiX5m/c3isqb4/GbXur4WY/BcWcNTnPPcEPob0ICr0rjLvFffAPTA
YWp0l8Q/eIN+N77ArBYLtZ4ADBEqS07wsiscRK6e+VbkRr7sMmM1AmBKDfuQeWO+EmV0wcmMebF5
KyIy1Vu1P8X8iNARFkDqfuZK9cMcvBapxVhPy9Er+12OGMEpA1KLiRgsD2iYi4MbTDtlUMZtX6fi
UJlueRgpbcIX+evY6+BlFF27kWOT3MixUY5Pcu/zBTleykOjcIm8JTx6UcxDohwX0ZgwJMpxUJ6U
GzkWahhVYMTN7/zbboyUxs9UYxfZ3jhiGi26HL0nm9DrbS7llIwgC+027e6M/zk/cuSefM+fh3+9
5f7qfCj3svtXaOAPuo2freSP//mL5GRf8pScx2W5uT8XPk8yDYKpKV+isMVvIT+Xz7fKw8bsokWG
fHONxonPwJi/OzEk2f1ZIfc+z8lDhx+BteVf75Ev3//359vb3Ppmsuxdl3Wr10d7fkz3lk17X+7K
hzCtTQKbI5YUvW7qO6tCOyMfaeEUIaVFfe/7DP/AzoltwTM4P63DbswaxkS+nDwOmuQ1nLGcAxTN
hVlj9kUpaT5qatmxVqRso/vmuJIFx6QoMARJ11dlK+iOtT0a4elc0ny9tIHTLLwsYqQbA4a/qil3
1cSYzkxggFtVT7vAHLtlUBId4otee/LGJxYGtBnnM3mYGYwmacICjXO2eFfdorpYkYfTIprOcjoq
p7WR3hFpDVt7nc1TxNGh5oAwYk/s5VgvXMu1t0oIUhu5zEQGVQD5iaS6g2EWpGvP3IGoQR9OI0/s
7Zn8n3X0SFlIP9sWcerTnAIiGwkYX6Nm+JJaTf6F7OjwOQZvzaX8pQg0FguYVFgTpD7tE9M/Vqx2
7xt5ziP9axXNH5eAqa8p6HLvXnBZyQvs2qTrTpPeMXAc5DtR0rnKZo1Waqn+wWsN6tNlhCrLJfFT
hOh7hthIiQOJf6ExrilPENPB48E7oE2t13xKyQdPRwcpwDfFieuVOw0jNR2vfSincUFKQbQw8sS7
ZW2tXjBFPMsjVcmi554Ckzy6byhG4VbyHlWHqE03iRFT1/YpNh9Ua7RuqeeSLFOjympqxbo1ASld
k0+iXDcfUrkwdnQ3LQjCHAJ9wKjUouo1iQpwO1I1DNqzj1YQb8yuybplhJuSOpb5JL+a7VZv6Pas
s/xWU2j/qMKQesoYPsK+5I9bzsuBfN4USoS1z0oDjHfdezDU1se8M6WO9TEM9TsZ2/bHxA6L6uEN
ouYiBkhDNSeyHwRxChfKXeBOZgCxaVJ0li/U8wtmCwGlUA6N7VC9y317Lc117WxdlBA1at/H0cAU
UMTXPoJMFJVhdtUn7UUqebuRkKZRVfAh0U1rp6F7kFIzxx0mBF2s8TGNmFd5rtNL5xDZ/os8ajN0
+lpQ3ArRXTQtUh6ZbjhPxtAcKE/nT5GodyhxaDJ3oX7oBpLu7gVfTjm5O+76kBnEQKgu9LbhFVyX
wL819Q95WkN7ccJi7/CEP8Q5GYZpElMwIrXO180JTgoBPKmde8/ZfKmagmQxfreb500k8TWhZhO0
xV/NZ9JGmILIVEaTNOQnsaNN4CLJkIdeZ4WXvsWfSlDZOfThMQsNydg9gL4ttVezbutF7XvKtm9S
91rkGbFwSVd9TEbEfLQwg8fWsdQT3SGfKHdeKLXomLWUzhwzz3d4U6FIA4sNY0zqutIGxzE21IVC
0fxGnAvXe8byrK+tW9442m1EZcIrdebl2PSKdmm5w4PGlPTSJHZ7KzEVLHvFSfb2lHU3L259WjWD
uxoHEe4yPSef3iqpWqdAxeXG97xo7xo8oOfzSOTCZZHbj1YX2ufBc8gcmCs4hS/iBTMh6tpTZZ9t
BHhLQgPUy11QNbj15e5VnEDGAvzyWHgPw8ZL8mQzMDaf5QaGxVvlCG9bQye9n5Ln6xjTB9S9DBus
2zYLymrOmvletRhnbV5nd+8qIpMdNXVFx+rVaOeofw1iAtbNRgDyd9tndM3hsvds9dwN3fRUW95N
qQ37LSUVdwW6ITioYTi+toBhGD6dN7RnzZbrEZ1a0DwVhN0srKEpn4mT7Kj15d0eBLt5uDczAsSY
u7teywysbtVD5KfwjA1Hy8X5c89Q27+fs9IePFeD3GyLBpg2fpkHx6zpxpXkZhM8eG7sZHpQI6Kq
mwTFfOLjUC+qNluYeqqs/iBFfDIjCpP6jJGhAKrIw1lJMPedzm2Vzdk1po1Ed3cB+PE+sg1mlGCs
Xb3Nb3h9unXV+OY5gY+95+mr7ibXUC7gV6zVyFqj6M1pTwWlu7kVHNA6SZSNPKQxmuxdNJzLvNW4
uhJgA3f9jOeP4/1ztWKXpm5qP5a1LS6ic39/3mFG5ypT/fGcGZH+5Ic1c1f+DrEtNLJ0lKU9hdZp
REpxLCIwbCjM/GdTAWiPBAO7oZdX62lwkU+qLiTJaDhLfeE0gOO3A50w7Tbq9qpIn/Uxyja0QKKv
edWLBTZqcbG7MXhpWOOUkDO/GlEtjqgvKZ60pXhSlOmDeLknqUT0fJ22+CS+Tp0OaK5haZPUzOLj
2tU2nZd/N+2631azUkH21+VhZBW/5Cm5mahK7u7t2Lim98APSh6afVCKNCUBmANjbPqTRQtSvuRF
DI2h545bNbcRXdv699IlpKWYE9r7ZFWqmXjujZCDnyTh0HrzU+8UzzGOGiZYlFTiZiaNzcqyOLt2
UTwZmW2Kb67blvtgbC+2bRq/POiytCeG7worrcVIx4Z1YPGtUfqZT0fGQtT/RAhGHVsU7W20cOVY
uekcx4kLNyBdE6WqsA5WlpBqEZd7kb2QlmEn57YPSZ+XMvNUgzwcmqyN4jn+FkNAgoi4WXdVd+tH
p3xzI8VYqxruNKcvIfBhCfLiUrwOQ7+rrZg1bqj/ABGRXN1ClNfKvbpg0M73YNxJV2ws7Zba/kz8
xL8FUwSyL2tB8HD2GLTGt7aeGpB92NtVESnLiknSQcpiqyk8ON20TYDGH1Bx1Q+yij8YU/QQa+jn
hnTtWKTVhbrT3UZ30lc1wRTb0Ii62/8Rdl7LkSrpFn6ijMAmcFveykst9Q3RFu89T38+svps7dkz
MXNDAFXqLqGCzPz/tb4VJSP1/LkF8ba8OtSNtTWigLkT9KS1gL76ra3RFi9aKEnLmLTLUXuJkULQ
W5UNXckpuQ9ICqZZ7u7kkrTZp11LJI3Mj9Zy6MXZNwTJ432SdNpdKL2P2AhPlhnW10AGqJEWT+Zy
CrtcfQ071PcwzU25N4U3rU0qBJdPGm/YUN5BcP+NhsJuHB5kiIN5ltJ8QCRqPRhD/qG34Bc+z1dY
zzbUqD0MSosw38/tR4UoEkF0DCxj/nCqnnK/FhLxF8AGjHv6Z1Oq+d+n4jclTuedaflWsT3MkfsK
ZYW9UYcpo7RhAYtTR2qTdTMKtHiattNQU/ddIhCoZxj7saV4ob7X00DlJ5PSvjBeF18Wmfak1emL
EeSEW1Z4LNKsI9YEzQxxjNnE3RzWu8ChuBE7ZMoZlMpto9SRXZb5Cxjufg2x1j00SzZyrY/JQZiL
tH5sd7Uusi+EYCI8KaT2pPXRcCoKrd/ia0/fRC2OSp1hz3Nw0UdzuAlsM8O8QIYgvq+x4SViy/OA
75PYNOoz0sjMn5jEGQHkJ/bm5dznXjA0cFf+eh8lDsqP8eEfbyjkgAR9zEGFWzrBkHR4DS37z1zR
Qnyl2Kydo546VaWZHqtzcqkgnMxcxrLoD9E4fSOYPLqqBkAMSmdb9SMk+aUfMJpUfyVhiEc7Hqx7
teF5801D2fW3UzqFu3v46+byJmdkvA0QVewBv2TrXm+yg24KsDh0/p9ieZKxCI6hJ7x1E5j1yUEa
cZhEbdxJzFVbia3uuYLEs478QX5gLHqpvED77aGD8QCy0Fl47GOvfiiEflXLl7+OlKeaNoizCywK
CYZBMwCEXrH2HQfBRKxPO/6cS/C5HhH9B4FwWRWplVI5Gn/eoc6pd+QN63OR1mtH5slRrRlKLbjg
fw8e1JrBMFHXjGWL2HFZcSSYZ+BOOPNBvZpiX9pV9CTQEabNHoqg5lH8nIlultNwCWpNZ4Kni7em
rOW+tKxyqw4znJ4bWTbpUStb92qXIK7oDx1o8OUf6KfDLX+G7lL403zVPKCqSe95X63aXRcyclkK
MVhrCZY+SHjFk5dllJkFnScmOPpzNyyC28aPfnpNdLCmqNjZPlMBErtKoswm84k7TWyTLoG+MzjG
cUJWfIipGN1xrth2KG63Ioo95Da5uDpJdV8H3Xyc9N7o9x6M7k0UuuiTl1fb9DcN1IJfYUKM6ebA
PHxaVmle0INJo4p6X+eNd/nsYd6MoBW7bRUdefzv5r6cznRf/mxMMyBUOY/NEUSffR+BqjoHXuji
yxguNyWGOsyT9jKb06avAn1N1IRcN15Io91qDRC7alekd9qK9LA6ai/I4zAZmhGDo9ow2SmuzZwO
+BVsbR31GHxDS9wrnhOlLX1rz0m4VYwnswUwIWsmMfVcW499jmxtCbIPMtN6nBa8kf4N3+ymLRLn
rGIqlECmJfBhRyLjk2COfa+krZoVP2WNnO5nyoZ3VuK/DZp4VK8r9cHIu73l3TF5XdXQ2S9SXBtL
aG+WmOc7FqYpE7MZxYPV21sWOV+6wioO5uJrmmWGn1g3ev2Uqtmm0eb3adpslRd1AaA8FSM4Zqer
abwsNykudhQOafvUpf5PwtKcay3TknjkEfy2artrlfl2059EIoADD0YWwTAhdz73ZBxvU0ccKt/T
HnWYnM9djHJwMVRG4PNPoxQfwWy8CuTqi1oGgyJfQEJJd+qzqE8AzWiVpWULNE03z07R/jI8X2wh
YNW3jm9WTn8Ow/propX5o5Zb02PQnNXPq01VDRjq7KZKtm7mbYySUt4uKEZ8VyT7rZQ8Wwm1CQTD
d9UU74UdtORZXzUGKSTWOPnSUSddwBkehV1taYvr1OAdYh2WU8TN6y8N5u0VtU2smojUV2WhiX09
NJQHk9LGe4ZwZpu6zRNd/2xLOk52se3JvXYweuAp1dW3Ks/X5IDFP12aoKuOCJxDkEUGGeOsyBFk
UvIyiPIulxx3WU8PNGZv+oNPJQK60H6buxV12aq950mT/PyXHQoC6e3MkLk70Kf9QUx8kYzKFAfV
QGd1JdZ6BYI4TvvoQo7jb7ncsGrTaZ5xlrLFr7Dcr+pca7rTXVk3hOMV4l4npnarFLRy0MmToexx
9u3m8XaqT/LjTbZ963emRK0s69se1r5hnUNQQ+8WI9OiHGlDWOQs+MHFMP/c9eESwRiFPQuAKCeo
F/lyRk+pG+ziJceoSWlM2AeZhD3pdJFc3+KIZ9uLcGdC6o6pOyOISsF2Olb03cq8Nfbg4MM0pmB7
+wajvj6Uto/ZZUEMaITBHNUhuW/QfgxWBkt03JzBOHLaWt6sfp/nXB1qrJk8Wm5xVrZwXa88hFQ1
LEMnJh63iM+0XCniLXKX2p3QYChVh0Yu3Q7S6Y9IMWgSkniOqnnrSU/eOaS+KvS3OkW0KwNoOMbr
2EaWmDhSO3dt1D6N5fTdFfZwO0qKtthluMA2KjPGIpTrZJRzuQI9SAc3qfuT8pH4LKzP4Vg+TUu6
yZ8i51gxvddjKc6VCxFRyT7+cvZRG3goXJcYn6g/3BKQ9FEnPzT3ik3ViA7vGCsOGBsfKe6n+zzz
xjfYAB6PhcOEpnOlhv+wq37B2c/P6qhPs/geL+JOPPVuO38DCG9s0ikEsF/H8VNPavtKvVA0Sbsy
yx7UjkW0nRW39Vbp/T51yurQm00WqKzKd6YDdquz68Mg8Z/lDdECi3VnElqxMTyyr6K+Tu+ablhx
UWgkSLolVm/92fs8N5QgBNtJIlVxwiesX/MODnFAkECbnGFnFvumDcQDfX2HTnw2n0qNLA/AN+ui
I/zKcGJ/GwMVPhImGT2GqXVAMwSwHKzmgyxmkpCLPua2NaavWWE8F1ABkG1b6UZV4KSap2kZCZ+9
nZPOalUXS/P19yiJHObGWXFlaQFps8TsiWIx2WVeRBxKD0o9t6P+F9AYRmKUP7bZbObZt89oQv5s
Pg8rp+tPjBxiGlYm6h3LmqpvehL/UDtuH/xtp/LSl4Rqkd520b1vrNpFBQgUHOHETKrqreJjdh5S
NioAu6FPtKM07Ox4u/dt8B54zTWk4HUxbGEUlHetE1yVV542EuqbrL5X6iv8kAJ9zPCWGihEFCur
HAJvWwujuw0C+XIYomXayfQK6S/90M36bqRy8mtqg8OUzf5XV4qFhhNsbEtzHgIBzDMx7PxoBEV/
3wk32kRNGrEgT/JtIMx8NS0lVLUnAmv8YEkKHGDZyyUalaWGtEY4Gx2QEWPXtFvEK4tYX3alsS7m
oSLsC2I1eUx1MDx5/SS3NtFNr1FYlqukN/SLsLTkWvssHzUve+p04uzXvRf4q4KUuCNw1PA5bMBL
2fX83Gn1PcVKDUaWDQ3Agru2JRNGPAbGWr0z6ZYvpKHfZ1FpHm/2ntvtmcFXDTu8cioWhfhe6zxC
xvbm2IXJyZxJa73+ksVpgHF0Oc5a0W5TwdJqDPI/L5eB82KbVn80F7aKUuih7u7n8l6kMNEj4TvH
hLgsmoXyZ1DZLGTmmUol0VpScnMpsPZcDR5OVhZNiqztkli7GxZ2Lf6wdRYxGhnGjGzSWeS9qW9w
h1osmD1mv0M7/wRZbt0TgBcexaBjoZsZBNuGW3WuvGlri27cqqEwXmTfKi5Ut23KIw3q0M62Vmic
4m+mT4U1GNvgXiN+5oS46iuzKGPdaGF6N0yuv/tPe0Vq/P3V4ltodWLlG206gXceolNIT1YBQwvY
AsVmnPG6ZalzpxaF9DBfNaKh7tOo5m6NsJREOr3LuUuN+zZyoyOF8ObAeK0/FEH33a2Np8CJEqij
hM6ovRwx3bqkxX2d+/aq+MKDE3H5smm+8YVVAUCdMwQtqOhHtTR9ABQ3wBJA2JlZz8MnRn46e7LZ
z2E9Hy0jSB+oA3TrpmJW0s4iwRPtU0YS636pJFmiRf2Yjt6fAt5BDXdKKFSzEDy4bWkz35zqx9Kq
+utNzpsaGItGO/rN/zjulYfRNfTyoJWmfhwWaoAVyWxt1Y0GK5QH5kqd1NA9TP5wylotv6r/va4n
5O5mIJgDUeNKuxLocyvpBfGp1CZM2z1Pv+5YiVZc2sqVB6RvQFritHqX13TBTljxMxFCySVhjLhS
62gOdlA0qxQJ91Eji20volo+Vxrq2n7ocxSZWX3ocOUheY39C7Pe/g2J9krrKJ35GcAwAFuJ4KcR
RGcY1Cz5TBti05fmixsF8ucMGpqFYP7d1q1pnaVhus6pFBFAzziZF2ZFShd72ADrL0PP81LE5hJ6
1wPGXsZZj5+96xHqu7bIGS+bxr7eFFl8m1xScbJ2kzZAtWH7EDTp6R+DHOudj/R0p0+kNipBf9WG
EpOJ+WTmdDrGqgm3whDOO8GrJynK+qcemj/cqApeUS47O7dKxLGTEXmgjlGuO6B/PxxciuVk7UxT
n7f0i4YVuSbtu9objHqXtFN+p6Y6dhLBuqZSBGYvyS6tBFTk8E+i30ohiy4y8gIj+1lL5ietc8Qu
stLurdLkfWl64miTAL2zbMTrkxvSrVlcBXI5DKv4mNYILoSrtWuqb/VHh+5+6TXUYwbJBabuQZ3W
7f94eugeQB/6j7lWvPRpHT0l2qqlPgUqWzNQEEiKShKT2DiL8NHrQYw4OpyFyu7EW61bYpsxpdyr
Q7Cd8brvQPzbQY4R0QsfOt9hYuJn8meKAiNBHPbNwqW5phad3Pdu1Z7yBj5K7Ljay+d7Dfy5DNbF
Ny8lpVijVnseCUh+zm2/2VFXMjYEceX0G2n6eFlYYf+D3uBhBt2iS8N52wJdUNFS4RSPd5F9nv9i
E1S3zsgMYaHO+7s/mTEGQkI9DIFdA1zg6VfV2zGDf0Dhc9EuexOrxsHxyrOwBEXaDnGhN7j9OZgY
Myt0OCc1ENdQFfj6obcYg5i5KwSyxK6eCuF6r74VAmStB+eQGkFJP43252iP4NrnEX75pHcPlDZA
Xtvx020mizL62MUVxfblnA38ixo6SNJwXCKmkHERix5TA0ogZ3yEYXmhIDE+lwOqoN7R0MW3afiR
5ka56VjgnbywkO8OtDY7PeUdSyAtM4YnVMxrIQVLDI+Frg6V/nFeGrqWQZ6dN8/OpVlatn2cGGhl
OsJAi/i3urZqoy617fHWSUNmKVJMDabrfa1MQzB9ME4TYLXT30atBS0Qg0VY2fAODvS++heKy+2e
aTvSnuUwWrrDkeH+VkfBaK3r0RrvmswMNrUune3trq/MqjoZWfMVXMq8mTI0UdWiqa0WTa2/dkbb
erAXNa3atNJ+LR0ZnT9PZcA6EhvNu6klP2ue60tAVj6DnG9wSm3bMWC5FEEo9TKbkDl9uRPK1KVL
ZC597WWpIySi8q7pCMZkQB/TebiqRWLj+sGqTEV/VSprpnt/Xv18n3oLUVzD7S3qhUB6BcbWyrmD
TDVtXJiGOzV3wfmfPOYIIdRRUc757o8R1IlhKNhfxqJt6aYX1Xqe4vp3VGcPU0nLOy4LluZOrX1p
cf6vZ32Uz9OY2pswL5sHN49nVKTQc1KCHg5umGV/hrGx1XC/LSWWTelM18aW/Wl0MgQBkjRw2oA6
Ch0DbgkPiddMTLCgyBNoNTt7rn0s1gtNJ7XH/NlIprVobCaXA7P3Nm/JJwwdY6vYoNSZzfVtHjzM
/qNVJcENGgpMTZ68qiA7c/mXHEKtboe+Ltrnrk7W3l+n1L+k3vH580GY83iFfUkyOh5qOvyk75jV
a1xkRJepcwZ0nD0ueIAnth4+Med+rRaiUEULfzu0RHSI1CtZoqHcGoeNDfnxG1aWfOV7iyvAJzWI
tN3gUNSO+YyxELGPTOSPsq/PjRWE7yMWdEyccXom5mDfS3fYSwM73DyRjwRILftBLDEByJ54DwP6
IBHcjJ0ERdgeGZ661c3Jtxj4Ar9zcWOYH8UwNo+NHE7qk1VNDE+6SfxTYejtl0gw+V4+sYcGhA5l
3B9S4WTNJl3dKgrxCYFW/xyYWv3Yt9aj31rmFwR7yVEfQNCGfBlWlkQtcCtzdGRJp4xGB/UnDpbD
qLf2BTWZrb0UgtuCtnUSeid1pDZE5UEcKkWxuy1hEGL3K5Khyi+OPW0sGjkQE2YG6IpKACCeXyrt
wExCkz60+0sbwulsm9N3Vcr8j0VN9YodOnd67ay56EuzmVvcXDa4NZj4tdZenfp8FrC42chOL3Ff
8njQWj9ZVzMGZH+I3X0U6NqRdDP/ruKrvQnMZnjHnHvMxt+WOYg3sxr7k1Uk81odViIrd53lGjt1
yISthJZZ2Qe03A3sWQdblI9Nf/m7hQCHVrYew5vKOyqHSfmCHWcEaG5AdDJq/erUMGs9FEAame31
4qMBw2wcksFr1/4U+pfAGd4UXDixgG02SSAPodKkR8uxZZakPLjBtMqnCZp2Wt+yGz4DHDJ/+Nt5
yxBX045CBF5INAp8pYfMtd4+FRp0FdL/F3C0e6oI/VUJO9Q7osqFQujQOak8Ei2xpjZw5E0yRzyh
6xfZaKeo98wHQarFQ9tBaoDj/jt1xm5dEC30isS0IzQ1/LOnzrVxc0QfWiKOrKgLjSgBZn6/k7Qo
qAcNYU697eov5P+0qwRC0w8DDpVKn+gc894BAfOBSnBei8SBpmTk5jq2sFij8kLZt3AyZAn2Jxrs
+gwM1X5rJm9l7TwDRBgikixFHCmjW4aU6UJiCwx74/VzSPAG00SeFRNoDQ32ZDQRIB8V80mdU5vG
z+o7HzuJsOqdmVMBT3XJbDRhknfntzEgCnN8CIN8WrtBOJ7MyfoxzcQ3tgQunOh6mttAZ72FTSwm
l2gViVDsGTptnh9wDVbZTC9WHXftkO3g55r7koXDXZY0Pq5epHl9EYDlXA4/X4hsqmb8IX7gQ5kg
AJFf/8lhLDuUyAYzshSOkZruF4tbpB678lzq5jpYjC+DGXSXAWeXOvJahsE07mAJLiNeUPlHK/Jo
p6rvIZAqysEYS0Sbh+tRocU/l5hqz+1y6l4G5lN1GCI0b0Xmn2rEFWQzNhdVWL5VlwfiGCNsXasA
BdraS6roO+2PS544+RslPTLzYlAetk2u5c3q04b9oUaIyNijU+0zvbY6ZC0peCns5tumyZJ0CcCF
s6M8JA08xiaM+qdhwXz8p72iIktGRKN+oJlaZqBxPG3fVvkrhYqlzh2FaGceAs9Fy8NObEKQgz36
0IwBjd9AOsfJImESKuaX0OiQWixHTq7Bi5upmixHo2P88rp+gt5YWRfM4trad+lwTo7ztXHq8gkW
KQwO2hbo+am33NboVeb4O11lqXqlcE61btxCVclxPWKSHp8TtOI7s2icg6Mn7hdIhWtQnVTMlvP6
cn7QrrAkrDt1wXtTNpsS+sdG1fNDyeztT+ejkhUsBC5iZfnf61HIP9dZXV0AUuY21+qWWKvxdwB9
+H6I7fjoGszt1YBs8ue6HVax9LcYV4y9ThVuW0x+uldDjDpMR0LCbNLF1mXs9+/W0FPIqpm45EtC
OprZC1ge56HpkTNV9F6+9Z3502boerIb0zyJnIujfsDWl1V89Jo1OZkkdbobvKo6JtQMX4FD3Ne9
O39zvI5ue+nFdyVt13tXzhB/bFrcEaCwu3xIrkMmzZ/LjrCq2860nBms6JprpfVzYofcKpumaPIR
dnq71rF4nm2lPUjCK0pR53GWXfEST8OGBiUcOt93yCsnU8Fc3mVkGZXQkl6H+qEoHFvmt30G4Wvs
9x1/1qNMrfDYulZ5rfSWdPO+Lx9l1qabgfrea5+zdEQC438t8O1OBLv/blmdlCiMUP0Bgy0dhFqW
N59juLsPnQb6KM/6/jto43svNtzXUaT+3oJ9sU9Rvdva3LzatnZPtFXxaPRa9prgi+0p6HwJ6ii4
k26S3w77+O6/O5r+6faTqG6JgdAsS5OWJTXFsP4bubirBHx4OfVHzC3y7sbQqt29mZnhg4W+2QCg
NCX724I9QgoIHTd+V/0oGKXaBoUwjejBC9Y3gyqABZdWUMEzMAvG+Nxh+4TW36Ix3dnoP1cUEX/o
dlzerPMBlaBLzKNbDZk1jsrTNHkvNi1inLYL/t3u9GI7lC9NEs9PCiLANHjRO4GJj1vCdPI6QkcM
OmhMzWabZLL4UmI9XedEgJyi5VAf0iekQu6DHCv5/N8voK6gm59kUleS+Ec5VmMYdA0HNOc/Mm3q
WKeMniJhHpsW9cMqY67+49PmXo74Inr6GWg84tQ9ijB5uUU3FgSTDMXgPNvRLKCyE06mtzo5R3Wv
3wOtBemwtJkGs3K3I2goJk3BWzboFdnf9vci0gnrVI0adc6L3O+Mx79v5KKqrES9zafMXPtxQcE0
26tKk9qocWe0/VVT6M4TqqJ3a3T0O8Q3GL7Ctl4FRT1eRWi/mEJMB+XWT1tBIz90QeLnVCD1sHT2
rZGR5eT3HepZ7bFwUucn3fw7kYvsPdSzkCJ14m1Ek4BJW3QMWWLNW91O261h6eWT5+xyZRSmKu/1
TB0Jl3nzRJke5qyxTkZnbhSUVVkpp7LL/yTWdfLgtQ6X0vfFd+mgvEkWboPEvFPhHt/2btq3q08P
penE6GPVNzD0I7mHVsb3kBw3FMt/bcKh2nJpo60sl1DGuRLfzFGX6KQWvyZxF5d0DG7gBhQorP6J
NR7WDUygFbUau3/Ciuo95P33wHExN5U1Qg0/YVRs3VNfiOwuqRpvFwK7WEXkN5whhx/rhe1IUmtz
QiXPY3s5rAWSBNI+WWkjcnlsXOqcIW3qiz3Hr7c74najNXoAybGH6a7j1FczBbVRjk2GnXPQNM+G
tGfiy3B0qtfG5f2gH7yVPsChibTwby8SNHJmGhRf1FvtznP/h3vy35KwXAf/pIZn0rBg1/4bQ4n8
JMhPo9YePUE1XTolLSxFGu6JLj+hQG3vmEPvlUhm9GbvsUyXJ4+cX+eD2c7hnlV8/BLQdqV3TanA
n5o1npn5sQMlvOOJbB07IpgOtEXTB6fUg40fVM07JunXLEc4qMWvnT/Dg/eP6r5RrU21J4d5O3nG
sBkSIzzAQi0//OSxyqv/cQkcA/P0vzwsXF3zTJ1OOg8SHZYUr//tcRuYMaJCJsfHUh+uXo9rFdPR
eKorE0BbWdhvMEKQA9V1uHOWVyHoYrzWuv6oXtVGkDt2jXA5MnACe7aVHu3J+KrwMNIMD0adeh8U
bMkH6ehpjLPurT9N1m6Vy3U6CjpRyzwzreSf+yKIRLml1/klmXWWuczxl4Om75vvy45Z2lxjUowz
zPcnMlXBT4ezs/b58n6zbZC9OrVbstpASyy4GLOf6DDUBpluwP4PJNaYuh4+WgVcRpBz2ZfMix1i
tKYpXPiTZNEw9O76oEq3Kowh8SLiIbFwN9QNXpg9wJSvbbG30qY9zpX/qigJaqMtsnu1Z1N4/u/P
dvOf4Z2uS0nPgBovNZPfyvgH9MuhuMTsNwlOLESXXmx47XxhfdWyKFx3ZpY9a2EZ7FigeBeTK4gw
2/b3Wr4HKQUGdg7mnbB0DOF/xQelXfMr88X+hrrROxyCg2ZCS6nar7cyjACGQcaN+zOaIRSTwtu5
VKfbPt5UILinVd3CXUGufGDlN2xyAOf/I69Oh1j/b19SYPlYKvmNdZ1c7X98SRPHqrhPWZbHYx+d
ImTDT6QubyWiGvwodbkrTJCWamOMabO6Za/4FOq3Q5dPp9nM4k28pDvmxOuumZwbJIPUIGtsiCWp
zOqPYiyxwibRd0kzEEqx01/8zkgeuBDXuoAE+e7SJyR55DzMK0T2BGOMPgkWK2NZn6kNH7zYG6b/
UxFZNDLcgbFn96OgRkNCfHK4BeWNahZRzq20DkyvkbmMSI5by/+FkeCo93L+avrY9XrkDg+Fzt0H
IeChnZN4PeiCVPSu8PudOsacYBEv2FCEG/IihIJCf7pr4zLcuIkQyC6nnb00fhpSP1Y8uqOLOgQB
E+xn0YwbxJVk2dUWtr+kPJajP77ocxhc51pLwCLS/pdMn9dz69uX3J/j423Ycn3cgZreRd9Cv1yp
HKMcOfQ6JvzpluLKLT/ftNyZMxY7tLcjegcUVUrHTcGMMBzSOqCfo3lREB+eQz6IlTo+ko3DYBVq
7dUR2mM8lazNgcf8y6t1wdQ6l5hMBVJmWl3TyRQS2m6sl2fS9IwEbaOubzMEsscZyfjexBL5VFFu
X5VVa7zdfpF4Hr8y384Y4fXuEiR6digSC7Js3SwFjeHshHN9VgElylamNup8QZPw85SfN5fbFCd1
F+WgOcHvMZ1o7ansqDb3yVVBLbh3Z+d3Xab+S6RPEys3az4lTuzd9eZ4vU1N8V3sY89DzuMsblh2
d+qra4jpGU2Be7wN90qzQbbzny+7pgdrjef1E4URXHzL1Me27tEujT865oIrbVr6D2VTnDDOBfSG
9O6RLkYHItGs1iqvUL2g6Ul4MitrfCBU3bl41TDtTSZsfNsN2m6K0tLT7mNWqe1UgSrupLuzRMbU
W3Ffkix4iCx7X8ej3Ny+DJlt0rCUxKzoPYr/aPRp91n2YN8LZ916wcttxrJ0W6p5EyQZxfGiwcsx
IO3yyH6ty8OIu+cm1W9dWO8Nq5uD+jJnkTdtMCie+4RKAMhY8wChEduKY5JF6yPcDCCXja9N6u96
OdE0o7b3BQ3TsUPd9yPUrH3Q19eSYeinZzKF507sQSGvTEEFWEuKaauVE+6xzHpXlLMaZdaJMsBX
dUQYPPrOCtxYYdaoTKo23SeU5N4wXDwGVD5BamXzWesS7ziFTJptIZLHKbJ3+oKnUcpGP2fyo3m/
Spw4tw+LkoTpZM//PY6y/ejyCr6KqC9BY0Tjq6GNGvEfFF/UR4g0ZLSdzjzGSGqxptuPVXChGaoX
zI4xSqVPMFgRK9DP6Z46xx9BKfEb7SaLxnqjpKTt3Gcwr50Wm6OsiZ4LWM86M37CHoiZT733hrRt
6zean/WbHKS86+xfZQEpJ3W1i9pAHv6zZ4IOu8TEvXmUxmJ+/008YBrHN4q+r8pKkJKwqHEhM5oA
6jNg/zwtR/VAZJ460iax6a3eeNW9QlOvDTwL1lEU+nvocHiYlo2hSiAJWZxnREOsH1e9zDFxkOxy
yAMIwmm+b4zYPk+e9VX+pVrW5wpvcrcpsrh9mcVsrXHqNy8FwRzredkbl3Pq1aAsfyfoEO77yaie
a1li+ZDGq08j7dmYqrUdDGshevdBPb06sqg2mkZsA/VGc1Wpp30wOeb6thgAW0KYbB69Z3KijjFo
aYcJLKn2KtoW8pp9hnt8VbOiXG+660KY/PTBiKFHPVSh6qTvGx3ByTx9Pou0Ka3OALH/9nh6smSe
47slCCD1Aupljp6vOg+vfGw0t8t4u4LqYk5La9ThbzXf8tD4alVHdec3dR+fb6Nr6yU42NQKwePG
jPz4sbU181mzk7067UAXWyWxz0IFOcIFSQnE0BkjxgSmfqvq/E6q/VJha145X+M0Tq96iRixGQpz
06nuWmV+SS2UUiPX+TK0RvWFaop6OpqkEK8G3/TXTSTDW+aQbNHLZz1CL4+IekY4CdYbLN3WR1AA
8p5yTGM039HPMXqDQHmpB9hHQy3Mc1DVIwZhcglcO5kfYwdQ1wrW30PjRYL0hKDb2SCW75DakTWQ
a/fZmHGDEUx+DkIbhAEao4cCO8t2XvbIyRxue+ocyRZ/Xh3J3IaqrpmQBP7/zWoPaqu7jnK8IOTK
rAkzCN/bEclbFLOUUGQ8wtbWcKWc3Q3Ok3lS3NflVj0C1MPARFh/3+to5LuDZlSU9ZYnzLxswgz6
t2QST5FWPxQdyRife6iC9ENc9NPeqUbWwtrZrSb6lssP6kYj/szJ0zCrDgoS2YQ8rwyyKDY+Aqe1
NCRsuSz6pYSJkUMQYiF+ojCF7ooxT+6bCSX4XLOOH1DwbQpSP1oRbNSz7/MzBoyhQ0WRr5O9OERl
K++HwPFwD3jzRz2Ot0lSRQaRJ69VhGSaFpS4RwZ373s+RkAp5E6VbbBlFKAVS2YHS5aS2oxxB1zZ
mZorIq1hNtP32DVMeiGQqBtf6/bJPKMBXghlioHZIp4/IpmGLM0p3SemTE3cillPrkFdii1rZOM+
EboAFQqYPI7+BtYkHRwlcrOnAxjddcNUPjPgnGVZTu/LCnpnLSOslpjPrTRFsYXB+aZxm5/KmLDO
25fvpkTrF+SKegyoDdGMp8AYy8vtyYAm0ZX28AgYjPQOEiG50iD0BBrDvBTf1AWO3CHZOaJZqmAA
Nu3vhlUY53LE4iRL/kJjmWlnrZ++qb+e8pjUZBJtJu5YxvWuvUJz/6F+z8FAfGXNUbBr8krf3z6h
QKV1Vf+Tm2Ggqtz4FA5RsiLOeYSn7DiXzDoJNQ1ym3DPorDcRFAH3hmkV2E7eqguTIq9iyKKyHZG
KFl/9LW+BbOeYzuU3s5qh+ktDeLFjy0P6RDouHCc+tFfaFUVLTZiJMy7XLPfFcAzIwaeimZ0qgxT
x65prNTgEhet/lxz1CxDDW18/bkgHjLEC3xMvAzDwwy6fIrR8IeNTzxtDnAAWR3Po0jbBob1ZKr6
Y4RqeleNEcYA2Ypn7vxtTibsS5lVCKQLdDiNL5rj7ZtYyWuseQBJp+gr1I51wZjwlflpRniBPp+F
2cAoTjxjVS4bt5s0VlPLYZBqX1xiuVemzzxmBGDq74IxIUKyzKY1ucQARUgWUHUEMjzW1TSaP8IS
amFPoBxQhhgZa0tBw0Utt59bQPBRnk3bpLe9dZ2DE2zFnJICWs+HsgwxWpDssbaXKbqCRaesr1zX
uir2pSyIRzGc9tIvQ4j8P8LOazlyZMm2XxRmEAH1mlpSq6oXWAkWtNb4+lmIrNvsOTM29yUbQLLJ
LBLCw33vtZdZJiUV4CFfUsbTuau3TKSCrTvUESKtUN8VIkDc7Niy3iLysuShEuVP2lLWxZPcDLCU
Th8MysuNS27XqdFQJJZAmG/zIhZ8aNBM/5pkjGYDUyLmyrUHZZMAchqcMhnsqo7KPDJRE1WLak+N
m6kc7yb1qyI3J10FmUfb1/RRtLW9XEBvls7YMA2m9dgE5AQhAxC7WnNGllbaeyYwDhVYvDfqDGGc
YODrmb+joevWvlF7h3Zyxg/MzyyxvfnF5GxcB22Urd0xS/dgj52rJPXitjVEnQYmM6DbDKQGi7pa
iNEFvdZm8wbhk8W0Z07XKlzdWqQpHfGHLoxQXg6FRMY9dfeeqB9v7/p93J3csCGhAeOSdlHkyrij
ZmYuAab+H/Z4aPb9ng/68L8xydWXuTh9V+msBdtWn4kZqdVr4mNcD1xTO9f5up3ANdYNVQ7xB3yJ
etMqPf88ThWDz+Vrp77KdkjBySmZzOnOrQHN/jNis2ceimGwgCh1A16W2qc9fvSZP17bonquWmGd
1QRRCSRx2D7bwWSfBfOVh6Q4aFkpj1Nh00Jf2Ath5O9KlIhv6rgMnXxdVtb3CunPaUrF9OJkxrXW
rKe6RST1dR4rG0/LcL/ICCMkmDG5n6K+P06VRKrhztmjiwGJIndofwCiX8+wJu0ToueHcJoAZji/
xySt/gVxDACHrkaBvbufd6pZp2iSXw08O5bzSr3bEZ2GCa0J7Y8C79xozChJTXzYABTdZ3zdvZcx
H8biddZMdIF+7iO5XJa7QufUCxO7+lnIaXyoB+2grsqJqpDkkQDHiVPV5WYcAc+v/vOtrB/KjTqo
1TOPy5L4w95xiqto0niFx8x8RaOIYaHO/RtiNE2so0RgciernHtds3TplouwV/PbuWKcGk1QKUIC
5eNy6C926sgWJtSR0LCMxOHJuWbCehR1XD5GLGpHTImvjNmfb81hhB7pLh7Rx4MUi9ZKKKbigdXW
1xtfx0BtPnWYP49h5DloqLrTTLDgyUl7/GjN8vOsJVuUUHcs1xMhr3Hbbr5Qm3RmtUtQJSclD039
Hs80i9GLGbf34PT3ioKu7hl+QDfIkR0Vv/I6TqGz70enIrSlAQ9vWcYBTa1+mBe1FxGMGlGHif40
DQLbWGzpJ3XMkFV4p3nxRb1pRZl3TibrlyEd7I9kSR6nqVjSEGsuGXgwW7XrOnV8QrqLTW551yCs
8p5m9T0MX53alDloNrDWhI70pzcRJMaLw1291P6nyZzyIVyOuINF7zwCJE9AZrzWBW1O4im03cbq
NVp0t/t56cNSFVaKAArmrW9rRGToMUOwZTWETlhuNN8CPbvsJqXbPxZjvPr7G5qbh9t1kWU4JuQc
/Gg9rbrF78nB+Q6R4KVmLIPc1c/86g2DN5kfhvbRkIF3+z/7sPW2SvvmVkxiSF/vbkNftcvjvNtb
KMTPc9wF4H/6czgF4holWsvk28gv9ji9qb4l0o9hRwJMh4X3n5NfD9/qaa43YYUySz0PKgD01yiv
74XtmxdgQ/e3c1md1upF0GJ2a/Gh62Z/UP+PblTzeZ66P5oAGWBM3QKxIOC529iJjI+lb4V7rJvV
G6llDwVBkau/z77UsclyBVIbBIj6R018yxyQPTdILRGR+FuGGYmb3pZY55YAqAvo8uaxzmX9GJGq
/phe1LY6WmZ9/jidpuUrcrPd+mYaXfzMZQkcmK+2zgSnaGCZCYaVb9GYvtCJs3+T+XGJa21+lRoy
+ZIirdcc/4AN33xvK/M29U+0ItiR8gqDSt1dyM6x11/5a2qrCkW5rttg34x+cyeLLFkrdVrkRSRu
dQQN9DV/wKVSyN3M3UYzWC51joUeiVsO9clZc5pu72H52qkn/fLwL60MrnoDO/fm4+qNKD7ZAQ5x
NJG1GN7LOcjgxXuoeJfqwCfbKfJhlPVzvPmPW6y62YZNF13yJt3oPq7CUk7FdlyiC7rmXI/R/J7U
Y3KxC/fOt9vHmzilh9688wYmSXlParXPEmUVDiJi7c9TePntAgqCN6Yqmrzpxcl1x8cayfLl9g1o
sVHTBt4LPWN5LVvzU2I4Ba2fJXsE69bjaL6rU2mk/4o7oZIb/pv7lVxWkwchQTHgKz4I8l4+w6Ba
K2S9eumsmQeyKlNEbrUHdY6qSogsc4JjiNlZGwlDh1sDmQV3fkJZFv9/eLuG9d+zaZkfLwNky9BZ
tpFraRr/0W0PPAtGxiDN45zG3s/kqRfF92bq2ruRIHMwfyPqdgcBgD1p+wxbgr8K+mJrUupfA0ri
pThkBosWr41pSFX0uOqaG2luT4fC47QFjpIdtaC8GowLH9QheoHlTrcqcry86SQGeD99j70bTbz3
01zYD8t3hZQVXJwEOrVVdMTYUnjRLjdebbvXd7mGuNLQOroeLRmYAyBi5CQuNuvW3VhVaCHvcspt
mlFC1w5zKfyKrZ4Ga6ckhwO11vxApsiPvmJaqkcmcVxD+lu49pJSEMBFnacMBpE8aF0X/+GhwoY9
HuhKu1v+Z1Tr0MX3Asv4WrWXwkJ+EzmKGbW+NYnLc1wmE0k5Js8W8x0Cl8Aq2GQgr+CZQdOssZ4t
1HLhF7R2ZG5zmZHybmSQb6UTYA8sk34HN1MHPEGYYRETPom0cFUA+b7xAXCFlg8TelpRT4LcgOxF
BXIRp/vUAbNYonLCbZUwUYjNpF+hWTRPdCjlc9tiDCym6dOdku/qAw+idHYCjTgGGuf75COYx7O2
Uitjk7723o+Tmp4XkIEcG7KQbkSAnbatHcPdWsqM4JQYr5xkd5sOpNoP9FPO3rVz7qGF7LbQHLON
clRmDBrWuTqTxtqzn9yQoM9CL66lqD/sxdhUTY3HgglCtrvsOkwn9xV2nJV6V7GtpJ9vE0OkFyP2
ufUJfVyrHiiKZWy7IQL8Rg7f7I6nBCvMQGPB4jnbotfkLUtB3xPz+anizgoq50fNivZEQpA0UEu6
yjQ86jHMz1bq/8KMtAALxJ1uOXy31MrNk7vAVAqYGMvHRACp1Ud8RMO7Ew+CAFDIMS1I3n0/gzgo
XP6wom7bJ4g/4cpYxk5ANwCPJZpzMhLC6OhupNBpgu57Gk+7jAb2RdeQYpUq2U5oAuW9294rq3Y5
kIBDgmCMLggYu9c22s3vkOi2TpRev1VFFmRRHlfUaIjoIJQk0G6UQwHy9x7XX3WwG5HvBEa9lyRs
mxWNdOPBnad83ZCmUoKd+R4Aedt1caof6RfMaCO9dcxYgla+Ob/UtUG+uVlFd/M0V0dpF1xl1eTv
KGY+LULELjYBaWs9L84RKLrnwKtA1xWy+pa73qoYRK+DISQS5TYNKmt3hf5tFViG8+rl01PAvfAu
SYbk0NXOESKDcxcMDjEMDnpK9fhRLxOdoKY+/9+DV937H3NyT/cs7oWmNDTXu40o/zUnd405TiZy
gI+3O15p2M/M/qH/B/rwzWtCBNbp5N/ZEG9u/xSW48yzdJGQdmZeRk0vH0sjma/FmF/ivoj2TRsY
CE0Hg9UjdIi+ruyVEg+ISn+GJxi9a4QibWdtWqEpRggKklpHzJ9G56ExKdQyE/SNW8oV3kexBy8H
9jUQ+om4memDdWOHZ2VVpyJ+JOqe/j5Bn3dI2+zd7PffIlhnm2BJlWstk2V3Er12ixQuSTUe4VRy
l3o615Y9vGjpOwxr/d5lscLaOam+GV7VbRw6CierMghKXVD9N+ZPWj8F1hBRUTjuJR41Z6+2wn+2
CsrjdZ6YT6p/pZrdTQzoLikJZat0405pLQYH08zEBWi53W+m9mSikKaMS5fMnY0p6GeAe5PbxPsz
qRLQq2ufEsFtCHk3h2uo1EL40MyMebaWWOXNx0m9OF80Dw+R9qktDw5C48ydJsCEdYKsy7D2b1sC
wyMhGpa9NY3yvSQ9/dQve6HguOyAgut4t5R/Wv1A+tIBqa1IpYJh3KkelJGVi/pnWy3Ay8wR+V1c
G+fbDcPKyvSUhiI/+RrVDqCYjbmECQ0k3d65SfDT48M94M5LN5Wd5lefM1I/BwEg47DzvNe4rvJ1
WGOhHQ3H/akjSKPv4ATHyDOiravY9+puGsvMvJqCkovTN/o1xb+MJZd3qOY/TB6t44goe90bHoIi
BBArWpTp4+0j4lHSaZHn/OarpOp36kFMZOzIFPgNrhVkGwlcss+ncj3R3T6IuJju6a5svzpExHPR
fUrcc1IjpaBbFOfGj3Jskpt1a8BfkpqphA2NJGjJBCE6gX+/jukgICOY2v5fYWqqcVEYzN/DptdP
hrrzjoT20C8gYe7/vtz56v95vbsm8iCNKsjSbMdy/rsupumLrh/zyD/edLZJQVKKH80MOfqsPRWM
n3ayceIVJCNzH2RZ8kBuILwPOX1oIO122szVrXazVLsbZJvceQVZwt4/2qfBicttgMGW+/z4M5Ml
cCTlCqUVsQcom3MVFUQLk525Gbo2vNic/KoO6qHvjHafXROepo+zKdajPlrPsvPw2jTbJgB4Y2dV
f+w1OCRtH9aPdvOkdnSWkSuTkeWpMQfS1M2wPbXStbY9ZccmQX5yyEeJrzswOkzOyCZ4kiEXDEfI
GkrfXfS9DXaHOhiXU7IRPibu3ClQLqRJsVYstRtVLdmkuAeZ4yx6Sx7nrPqXGOvEBO8NPXNpq0KM
Mkh9P4dpkFEfhcaugAG5TqRSrDfyh6vJD05d4zAsvnC9cPb4PKennt6Sbs7z0dAHfLsdzRoU7QBY
Atr64TC/0XSwn3wRfqhwbPXi/5OVLQy/2d7SR4ohlti64mHtCvwCuCixN5Fqh2iynY5KjjUjOV95
QWTtafrnLDP8P+SX5g80wKNVV2bZke5T9mBHZb0lk0dfsywsrr0zQE800ussWtKrxVR3GxAhAaCT
qCR8tEf+UEdVfzGMj0UihgivFSuSeTSEu32ZEP285BrKsPOJ/U0e1d7Xi232NdYtsyru3bk4x50O
FcjUwWW1Ur5YC9YmHdyrbhNUOluz+WTo4mSlwnxvDAwmFqAWar4VkQHJwbBqD0up4d3nVZzdu+Zp
smV8fwtO7uOxWqdQjbzETx/NdNafAUjsFQcOE1ywK2fD2RhuT6N6YmWA8klWm6Yk3E1EDqdhnre7
W/M/0CXYHKKaQDYUunYvODuQHjr9c5tqDO4HzNV0Z3E1yJ1SZ+YCSRhU1U2ey0tcyfwBiH32YqFo
sGBi3E4s181QODVle2fk1Xd6/dzV5XzbUzMi9V4qX3XzkgvvpRcEGtuxcQbk434EnknEraOFKzoW
+l2k0w5ZZjS5V7sHB7o6ZVp3p9YKk6fB3ht7c6t2fUIyb7vECX5kcWc9CRcihVM4r/xZmgPQMFTt
eCA+BpsosvJOUd98q/ukhZW8xnj4dygzBU4d6a29fhlgdCLaSJfoZTJPuUZa+sdpE+xVI8CWO3Ss
xLBN03BQbBj10pp1zegKYthck7/YjdDSbg3jODTSW76Ravg4S9cnc7OG+wh9q7XThv57YEIICh0a
/9KiLWvzyLkpNyvw0MTQ3CvxZtq7/kazGCyatEK3WRl154xb7z2V1+vUxQ84WuqfukD+VYz+Z5M3
L9S+7ruf9g9TIQiedOrs1PZ2sYIjwuymIWJG3es0e2oebjozJrJTwFWhW9DMcQBXP5mqOWkw7tN5
rG4kUNQ61dVbjhVks5I7Qj9VYwQB4t+prl9fLPCm7j19//X1X19g2QUar8VUN3YbkTkLPtmr7tss
cYgMcN+KxfIHjZPKKw+dA93Gft0WjncyPYuWEC49GQvAW+5i+DCt/tTGgdi2YSUuBlkcq5Fh3xp5
+0Tefepf0wC2oYoZSaP8YMykxSQlZvmibT4CMlA/J0RCHSK6X1YUkTfvs0QjvLrfq5tPNJa/aUNm
B8IbHchnn4b2E8Vo8tsP4R2lZtg8T0kD/mdcvJJN/C1r3rGcTt/NutV3dVCkhw4qo9WX3V+7qobE
NtPoVarffxvToO/9dDyU0vjl1KS4fj2gqhgUjsZSJSY27t5IivhIzH1ziLVKfwCVMq3bLufZZMpw
Yy7rfEKfH21GGsemyEAD4wCfLgwVaQlWFnOkfoWrqLkfK4IhEvsyjrWJEz6NuYykRTutKO8o9cAb
MNlTUcOWU4nrDfJaMwYu5bv6BhCimftNWWMcM8N+T41ke/uDutMA5NDH3IDP9uy1HdWLIWhY5lFv
76mIylNIzb65tZdSN1w7gzQurE/QtYbxKu3M+DmX3lOgmf4m0nPtUW3lGK8eJ5x1Iu0MhHIzLLV6
YatpPZS1236W5eQyWGV9++5/RgIdaGEV0/oGSgoXownwx4CKHCd+33sXYh505HB0ALUmHU6mo/8O
0iFf2141PXPu1J+exTQ3ntL67va4GgLau+S5FscMYfMmXNgpdDqWhwfMtCCzm92ciUOdz+OKskB7
bkt/3I2uV5zRzYdXAdli6y0DyCqNaImF196WxZPFpPYpnc1zFNrDq8g72ewGZiTcI3E9VZ757vC3
vMRm5q0Mu5Lv7WRuatup/47rCD3xjuVQ/6w1GV5kgN8G/5W7zWbpvQSpma38PC0PRs84ZWZ9sXFM
4O2qV1cxA55LnFhCZuXLkGbvZHi3P0n/eSeSrvkhzYOpiz8JZ+vzVCFTsJFQ7Vsvf51rJutVNWHf
K5PsyLgxv9O1qN9Q2UYfbWlvJzsfIJkKGh9RuBS80ceU64L0IqItzGVXn51jJzrCp+fsBX0+w+DR
Ij2wc/clBKCP0INmMBVGdwrRmz3il/hj4XgmwIAbFS7p+66kr2yOzI5x0YBNiOrxUJU0BGlhgJtW
f5HUdDZZ48qtF0scP06dEEWp5ya9HJCumYZ4ZdRiLHB2Wz7Hc/8iy258t4G7t5io1HoI8hkVjouK
b16ih2/hTR6W+TVD140z2forupARGxeG8DI0AabaLSEqy0Upp5xpstX3rE307Rx4f7JSh5/kRcVB
hFBSIwn63U0jFLLR7GxQvjonoLTci3QZX+vJKN5GfsvMu9c38q451voKLVn/AL5rOETF4B9E1zn3
cKk9ECXSX0eFkVEDIfgxCu2j0uv2YGtVtyN2QBwCHaW4qXXTvigzHxUzbVe1G3ss4+Cxma+uRdLK
XO4aVGi7dDbM91ou8pFMimsnia2NS++ESuiXNk3uYxkbmLFsBFggzKfvuDoe7GomKdxMalpMfUcu
2bDkHWo+9wESoMbXiLQB1jzlN4AI017U/rwzfbzYTkwPWqH0Ji2mcQNU/3Brsiyov+bQp37xpA4U
SWEfnGh0V2K2SY7LG6rcBTbH/Sh/cIUN4bEFoBjlnbWqMl+7tAD+Tug78GAsKvI6qcqnCD6w2hNk
a9w+pM1oXtXztqb1u8yqxAZ7qPVcRwPDomncTXUh15NOTjbqvPTkFCgkLNdwLyRZ2Hs3bZ0N4qb0
B3fhVdTT+JqjUdyXNaJND67giwESZatXQ07znFN7dqkHMvw4QRAR2bxshUnzdytmNoJagIlkWUCO
KMV0w/O0afYt6E1yEkfzwPqP/L4s8J9HeEu0t2bvWR0LRsB/txQIjX77GnMh3ynocPEHQ4F1dCh6
sC8xyKcoZasZyw2x9tHdkimInPe7qNFnzbIsjrGDCw0C5X2z2PbsxaInPWfchsDtedRbTEGjrCZq
pouMbRH44g3bzHqEt01jqmqeulw78gnFm61NSLub1Fj1bdTsjAbJ7wR6bc3dP32Yqik5s0YeqE/c
4RuRoFtzeeb/x1dIk38YZPVQ67PvUeqsqinSf7b9YK3DSHeu6gXNNFSU5Q3bspC/ehmS+pQeqV3o
p64rh0ezcNtVWnSXXi2SZAEmL4IjQM2e+BCLxhvqjWE8AgbGRisaolh5rdDeq7NMnW/8M4ptMDSH
AfX1IaqS5jhoY8mUe0rRZ03+R9rU910V/xiBZjzrxCHwfUr9pey6aavPc35tuAmeOnir+8F/S8Wd
ksv0bfkQVrrLA9u/0jm+ppNIXmhvcddkYR95KQ2DzDkTw1LxOclNB28mQHc768pYwjoNz0j5/ssd
yxTzuNOsMdx6cPAPKg4tFcNb5jjTQ8+fmk62bWyjLmu3QW2ZD3nTtNto2QqWY2pLHQtqUgrQwYD3
QDf5hVby5j45qmOqsAmrgb8ciXmHMCp4cFdT/+BBNSW+BfUGumHttYvqjwRa8++uTB8GS0paja1x
VuJ90N3QklkNkYyQbhrTik+jdJ+WPucbdXW+Q1+hnRDp6vcWTZQ1dyfnV/7SdpDsMtefMWzism6z
uYWq7SyQFlCBQfwepp7/6ug8LuAogN5kGJfoxCn5xAGt21Bzdri9YIp5zOgv+n07IsR0A+xy/vLi
xDnvxfia1/jZ3Z2TRCQ0lP4T6173sc68OyQ8GLjimTsOKHAkAigt7aHTv3mJ9pQw7XkKhsymWcQN
vewDnREFy7He6WrU8njQ/ETvN6I2xdtVvda6XjyYKYNrLQnem6GTaC3Q+ZcMPPeDJ7ODm+KYYdH5
R/cJBa4L6w8ZH7t0ObK8lbgYH1tvXoKJeGaGNgVC5Q/6QyUMZOq6G/7M8vExE8/m4BCBANjiqfOm
c2I3MfqgNAURPZPInovoY+7mDF+uS1a3HDAGagbukxAs1Yyf/AWxPwiUrDDPwif01NBJXNUEzJMo
urjEAj6ClHudx+CZRReisCUmoaHmhAHI1tdL3bn5Me3lVUbZ35TgyNWyN7rQ9w7t1c9G+rAlw/oH
zfNmHZf3juMnW6PIogvFe3EFJOVsNKnrD2VRnrCgOwdNjOMqorsHLcYPD1Dzo5XTh+J7HCNdK/X4
d7+I9tGv508xPNiDQ6G3nzOnvxMliyZijT9EkaU3CYhl2zaB9fMLGghMvv9YecwWMf2Mf3CPb3y+
E1oII3jRYdO8vb24Y8xdk0CdzdR0T9ls+PcZI4IzUH2aLktnN0xdnZO1yu+GgYqNykYQsCntx5aV
kYwsBnTLygg4hXPguraeo6w/kOe+j5KkedN9Sx7jtqMFtdS4FZSTr+Mk3X4Oqf2i2RnCuVnpWMA8
aGlcXvGjfOajVe6zzJf7znA+vtIq3Yg0scKr3mlvbYxUT97zLCuPOrXHFqfzsHZoo+z+FQremv0n
OuBh1To0TYV8+2JQKBDFWP6iI9Xd10Yhb2gK8hOrlWOS72F3bXdUmofGTyTDQr8gGmEhYENvqItx
elLD3djC7K7eBHLQbYLAg8uuLMaBBhGlIlhl5SwTy9KJoYHahzZ2swceQcmVWNydGno5qfCPoKnf
lCvGXqbpGIXCa+Jsv3wy6rCtZb/0pAj2t2SbbIkygn/g7yt9RmhsJjvsnBkqIkeuWiuutv/CX07I
yqGL3PKGkMX+O36IfL3irC8U2OcgoSsy5bSsHZl6TxRi5h5QJVkZaQ94gorJ2Fo0ItdCa/zvtS32
BiEPn5FX3SUgZPZ+Sp2muvmBg6yN1du8Uy4/yvV7O3XFYRR6cbBGPTv2WTfcDzYm6Qrn/2OoecR/
Ip1QL2SiFzvpmN16RtR+O4bWnhgq4RTJdp7E7zCs3pB/mNxM3RmUJgtmtYuVBgxtOO3yMRSXceml
p02HuFF0PgYIU/JTA/0Fpaf3c8zN20b//zaWt0KLdUhq2d//968Lo9L/prc1uv74jk4Q1LqagX9T
du+y6shaz5PmQvCed2k6H4GFneUfegcDMeSikoxY7vtWjGTcxcUp02T/kaaHdLnqdC9xD1mGVVHY
GzQwxXuc9eWmbYgDaLuyfB+S7FspPOwyvYbSEtnkfpBvRpaY7xHZOxdlzlC7MWXdKug0SmtiWwHi
9Wdbf86Wnb/+Yy/dD3mQjHhTnPgJ7wPp6xD6ATZAPW2Q4C4vnQENhOw8nunL+pSgCvech5wrbeRQ
bkERwF4D8Va5Xkt56F3mX7JxH9T8FBG7sWOy/UDhBeOPFd8ZQWxw185RR4E2yCcR9SiwMNmsHeYJ
VTDCqVn09GM5sBDWliCOBLyRh8tBDcXHXrYbsCH5xeuq4tguY9NGS2y6YRRnLSpf8B3DhVRC+LFh
8BIty7jacf+YSevuEEDnG52cR7Q9Tb9p+85ZdVahnfIpDGCKzAGSHS97QlFeUNnd053wtv+xFbaB
fzsWqy1anptSB/nExUauEKej7BtBjCn5fWoXCgRy0fy7XXnlD34ERTXdnsaW95GdODzb7EPepeY6
D0mcUMkMQ91hRhlc76qSGUykUx2N7Je8ey4WGqC1xFHPY2oxNmp3EMSeBuZRm6AcrvHEuhLoN6pM
a3CRZrqpOLehPPn2KAjKW4LkZbDXiAS9KCOHWbQTECIv3s5JXRwLzyURSEliv/Zjq4GJQ07MXp+f
2z6qHtTfKNS1cn9b2jYEn7h+fwpsa/hcNkCvjmoD4b5/qQwGpMoaWWc5z6x/nJLz7NEOgASsjjNf
OjJLaK7qWZb4DNpSy3Q3SvuVTVG6RayWbnqhkUwWN92nDyGcO1LzK4sjpMRa6TwSQoMbl8Ha0SyZ
4g05KY1TogX7ode1XQp2aNY08zvRBn+GMvu7EeUmZ2INchslQlgw11HNXzv/HKzWf+vjeb60QY4U
ZOkJe41vruocPaibBhs5dfKuRRxrrtQmWVGBp+1Kv6IMTQE+1TDkLrJqJybpQvabWJTBNkdYfqK2
YzC8LHPTf3b9Ke0fp86/ZZYDOZ/P+awRFLgwFbIOjG7bzfVRgOZTGjqkjM2z2gvBrSW5xx1OJV1j
DMqf/ZI8OPTlWAxKszqWdPe3MkIusuTPecuL2iKQkLOGVIfheEO8uF7/h7Hu4+y6ETqKjOvTAIYX
EKE1Z78iu0KKkkTBg5MzhtMdPVOT/PXQNw1PWzOHxLhMDAXYlVVt+fqxnMS0ngzPvcKpmO88tP9r
bZE7GCQL9llJXUK6IBBOPlEa5hvYQ/iqwB7dPqB6wyserYoQBCU4V3NEAg70tU2O/ZY4lyXo1LTP
TR1O3Wcdg6gORH/naIazl4nUz18vs9Wa1Qr9yEC7Ha+HEjGz3PorZ1a7uiHjg++ld0uSCYPqHA2a
MTQ3dGSwbBlt95qXrDxvvzIbMy5B18La0oMnznQBpiqmhWf25TpSdPK0Np/zPLG2GYpqTvWkfsnN
7rlbsN1LyAUDFt2885nD3gnbyMlNwATS9hVIHiv5aYsufpqhOFyAqKL8xzywZ3Y3bLTlCSnL+AwX
BqTQsqc0iK0ZOKcstJExMVmfQoSB95URzLSxY/tsof3a6nGbrWhye82u/LidOHoqwCoud/sY9sW2
rrRw+6VRbHQd+h+Mk60aRtT0GFpRy2M7Jv25M9r+3CwvaksdA2fEscil9xxkh8pp77valyc1sxiX
ScXshZwpJBQe1OCC3yDVojSqdTfzy6Sq6fC78Wl0t2yvPHD2qkYHcVmiP/WnWwX/VberWh5qW3LO
xuZs+PbRpI15vT1kDCveI6NALJ//0kr/Nxhnhzua/n67jbVza/80YQzA3vd+dYMNL72LzBe6D9O2
Teb0gKrg6M0+K5jOxq2j5VtyLeoX37ZT4Hiztw8AW7xYtfmhrhRGvj8kKVtLnJR26aqlmhKauY6U
trvW4kNNY+w+jAa5j3WZbz3ff/aY92AnLLv96PnAFAGOPeteHIBM7pLvLB52AOdJZ+ZKbLPAXTVW
NT6UGt06z4/NrShNIpb5Cm2af+dOkj7xa/I26M67kxFGzas5jSfCZk2AIo2xgSzrI5oDk7CKguG5
JKnykEkt/wBZuFJ2YPStC7AtOHbaoO+IMfGeTCdK4fJbw/3fpjZj6hULkIP6VGGS6TRQ2+lSG5Wz
Vs3xAR+0KLzyGJGqFsf1oa3D5lsVTCiWmE6c7Io2ecwsGYNEMlbiJ7zrz75Jw7cJpNi2qSWIA2JF
6KK30VGtzePR8Fl/axPR3pML7zTiPiQTvd5ITav2VeVXBLEEzaPRoQOqsqrcmUORr0ngMt9Juatg
ylssXJOph3Wygcq4U5bNxQf07HLtAmez3rD+jXhvm/KFR+uPRnjtY9ppH9ZS1TdW+lMQHYzqzvXW
SUn/o8y8H8WCAImjdt+hiHgfXOQRWPmeoW2Nx7l0zNXspfbBpMS9VegNWvKLBfHLMnz/iKsp3Mu4
HvY9PKyVMsBWVSvXOv4u9WMV/5FESy4MXUv2lRzql6iz73ppgPgGeBSKlEDKxaJSFvqe1Wp6R+xJ
BC+sTSiXMD2lU5Nc1e6EX+/cVVG95glBmoOvEZWEfnI9e2P5LTSKeN8GprHBge2vlX7FTi9/i/Aw
qa+WXnj3FeDu+zwqqr2Z++QZyAHNs5mCGtAWCCCpjoymKrPaOuhHmXqbO5yP1jOP2ubRrGlMLhYr
6JTB6fadR6n1myLwvseRa/xYNpquvW1ogxV/kISGcA2W5CLembsse1r2VGxMXCcrrQjDB59H96qp
muDQLLcPVc6qY3XXl7sYQq76QxPt45OiFq7dSfj72xqBlrgDBPHFhsh5py/3U7UI8fWmPiRjXq1G
SOj3KVz17lN6FX8uhRUpRF/DPBbeytbzx2AOimO0eBYYrTjXdnEqqC29kMk2dl193VZ1Q+qPbv4N
g7C6XbXwfGcdEArmIH2D4zp5UseGhPQGO+kMwsKm6IG+y1Nm9va6UtleEGtQB0qYj6BVtwgHu/vB
C9FculF/26qXrcSXPDDbXr6N9XiXMbF+5dbWHaZyiokJT1iEquUV84IfBLMgW+/Kd9sqnavf5SQ0
LXrTbPwvws5rSU5l67pPRAQuIbkt79urW7ohZLbw3vP0/yBL59PeOn/sc1MB1ZKiVQXJyrXmHHPS
9nRaKlhJZnLyJw3ggMglcj13pUJJ0XPbj+oonrXnMMeepc6s2S4O7piZ1Tcd89DOYUbBnvRZDflj
uzxDWM63uqZhGFooMBok50dRtNq1NlC8OAYmRWpOb51SgOxdRzTPbZoTEWeLxYtB1VDlw/e8t9mp
1gb58lR66yrtxk0++NgfUh4e/P3urGItfWZJaCSTRZxfUr29312MMA5ssOigD9ULK7W7maa2WHv6
azxjMotDjKx3AEdYzpA9a6ZFSzMyTgpzG6Zx/qiOiqzLH0fZHuIhnldKkMBYA4hCaadrqZLl+i4x
rmrNSZlZtF5kXIiuOKomgeoNtG6ERkEYR5xP877pUsqp5ZqxbVucjFj77i6RAVIDRCLqH5T3GumL
MTFdGuHwwaLotQyGQ9Lp3QM9S/EyCctf3f+jtFIYruTz3tQzedH6GRRD0QELcTHxsPcq2lcyFBcD
2fhRm/qvYdM9i7K2rXplMSxBlsze08+scidJiqMbzdqK4Zc0H4PusjK9DRpTHF8kIzl7vFjEKx5+
3eYkTawAc1VX6QFtzZcuYOI4W09GyHecPN6zJT3UTTSv76CAJtdyQpCqdy8Z9LWDmnerJsGNHXP7
RzZ9iqV/ovzxjWsElx69ddxSNdcpHI97s4m4q9tUh+KovKoEwNTHEest6Z0fFc2+xzLREJlCziz0
pr+y8gbsXRZdC7fWKmf3eFUCF6e1fETlPGiDOJ/2ZVpka0VXMAWzItRMBv1iyV4Ry9ODOsIoNB1N
3XZXuVf97O3efNOnxLyyO/rJsDS63D+vpnql6dQfYmYuT5NP+ghTO/FjK5v25/1z04vP8+L0sLOe
7YA+0MagJeO5zrB1bC87qKwjdiMZEO2eqnQZRKE/hTm/5KTqHQsYcNON+moFRe7awM96ARS9HC26
nGGe5PrOQm08bU1i18+k0ssr9IAa931Et7IjmIVV590bXXeT1HG3SbIIbLmNcpnPtAVqW40PxHFu
Qygrt/vE0MkRa7IhuoRBaDBvr4xL0WvjOS6/xb54zn2rx/XK7lcLiu4zTY6l50nIXsdskb64qLzT
PafSj4b6hGZkX6rQlIz78j5egk6yjpuqOECFby7qKCin5hIu783Le0Ew/eenieev7xMXjI+E8i7/
Jy/Bs9rHjEoJPQSbbZeHzjLN28DIcpuWlctzyg7WfqMRfGuNr3YOZdH0XluY3i8pC/y61RiediAS
rSxg/VH3QBiMF0NdRJ1d4DNPHPYNvrRuUp/8fUicAdFquX0TwEUu9CzXHaZ+7Mppw5Ki9g6nHJrH
JZqs+lL+31HRm/qx84d9Xj4rtiYB2ONrYDw3i/6pGVt1on4i+4HUqbmoDlqeZ3sYxSZPaPJIMLA2
D2ERDEgVlxGNsIfkyUm1fB9O1bi1K52wgZ5wC1jY1h6jaf8p0qt+HboQt9RPW2/MV2UwN9c5z7tP
sY1DJA3lo9/WAikhuTuCif861igXtBQfDZzln3oQiU9csVxtGjZhozXZ6/X9vNWHzMPg1b3m6eRc
dJ7lOzvdSbNFjMcBCSgagcJiS7KNx5Cw9Q4GJdbzYNKmddvqQZ01gz6QJgwEcMy+/RaSaD6Di6gO
v6VLk6ksExQoulnSsYzeGxhe70Hi2RvHENGt9ksMTulAhlntg8fom+cEuAL6Y0t+A/+xrsfB/ytM
vP1oIl1YpH8ZXFW5mrPqYll9ugN5/aPwBY6YoCYbc+lDjgm7L82qrG0ZQ9Gyy+yH+pvj8tcns/l6
169EU4Emr1yS1jSSxDaBQ/mnzRYJP8uLbMPwOlU4MJ3Rj099HZmPpjB2tKEYyMlsfnCG0L5plfNG
vTCdVLoQkG6r7v2bWi+jrHI2pHXhd8l8MPUZny2YeftFYSzThqY28Kd1l4CtKsZR23gDm4QAf/Gr
35Ev5DI2XEFcQ8XZbCZtTB4dnwAoaZJvltQJVtbKQP5jZ25ASjXLhYm+/X7B3y9sY5sQN32bWORX
MTui5CqTDIBU3o7XFtE3m+04erO7GW8q4qYfKCQIVg+Cy6BV7oZYqpmY8owBzfK8aRLtsYra/slr
B+BubVgsj4sSZmDQbhQxo5rchyyrk1f1frq8D5m+P+aB4W5TL5qp/El4QbZsv1pl8dIQ0gdfLsB/
QTxva2RbNQmN/IIZamHc56JZjudfbarvm6CCG+eCh7A7N3n+SeLPPf9+Afz491P1g6mwkpXI0Enm
PlhF5Y9petiaKIkniAz1r667M+CvIF6DXh+ywcOUe9E6Qh3Jk7GgEWpySS8r/H2ZH8W6HxCLqsVV
LbPDiyvmnkchdhTLbsId8Sw0MpZ7f5FOHhCY5avQBKNEZMuStI4rGCINfhTH7K9q8fh9qn6KTvXX
T80pT9HUh8x3Ad5GJPa+d36Z3eoSn5vh98E79rTk2JfQ5tVPe3LrthoB1CpZSCs649BWnRLbBjYG
CZK7Qg8/dtCKiyhE82CUxc/ZQjDTxTDOaGDHa9Xv+N3mEDwsVlZDIomsSGCkCQR9wcz0p85YNuW0
19QZPvs7sF6d0c47eAwujLi7KM05v094rOoMJwehGWfT69N7hLgt6K8G2vii3mfUhh+n0N2zCd6Q
HlZePbH7f1AA36gZpxOken2tAL5xw5A/dpuN3TponXJsvfe0nolfeLb89sYdxGwj6LpNb/jBPvU8
XJN4v1D6NuiXWElIzKwfpW3gNE9tbSVrrXba7TARramqqcQiObyqSDO/gyhExwOkzF9C1PHH0Q3E
KqggfmZTlx8Lmqnc5iDHysm/sL6FL8ZCuLWt/NkmkuUkUYif1BFBWgTPTA+oZRg0L2IaQLL2ymcF
vBngyB7akqjllP/Yq+1U53y5DcdWfm6KNH4szUyiogqIICjycxlm7bqL3fpiGZkDCEgW71E1yl2E
c22nphxa0WfrIOuZYpq5ccjjqNnLEBBagtxgZTCaVnCOF6THPVO0ihG3zZNFVTOdjNoju1ufL6T0
z87S9Van6oUQzpX7KaE3LsQVyuevu0Tgr9mBVSgwJztfi1LTqdlL++QVPFi0diRGSz2Z/ESmtxzM
2DnJK8KaQpSLGcUxyYhXEuVPjrC/K/6P1fTRqo4IiCLK4KMZquw7G/2vQqNHd7/Uf5UwNQ1Df9nX
KJap7Vb5ARpRv0o68f3fvQv/H+eCZ0OJ1E3Tg6sh9D/wvyisNPp29Faa/CXSomL/e0QcgRXEHRI/
qtY6QAqyPtAOr329pgnDhlbNDdQE4Y9ZAiHxM5k8CxSpDiW1pe0zXhua8JDWxc9yMbncrZ7L+3fd
2RhfaoY3p1JlhpDxfG5GCrmeZvxtIOKTuPPXoubqwio9nlQaODNUuS1dFucOPPUrHubpJGKPfaEV
9a9tWz1qozjNuJKulTmPJ7ZZe7XDkLklGbsqA3oeESI4ojpcq2dAYzM2KHviuroGypHH4l6bETIk
PJlv+dTu3EaCZxlHptKIfW930krlz+jwfUrGShREoQv6SU5t1E9u0A/7f//GbP1Ps4mn855tuJah
OyBS/8R66nUBh9YhylmjR7JHb4g5wo/ts09uFjkYFdlH+TzjNSNeNKh0xHizZxyVe49AuOBYT0Qf
Zc6paoynaiitN7uP0ltSdt/UWZ/byU2Tw7c89l9ROBafG/049yCLaNQck6qevhed+97EQ/kYoNo4
R1R1DPnJFUUgHmH+qVdhakqMq+gu5mr8qhGltYnaQD9VCxG6Hulva+YOAZQk4S4ZyXWrp63bx88T
adQX3RruXv/GcNmqNg3uWWmUD+RwIDxHH9NIUxyV6K1twaxgo6zWfmm5C/qABsfsL4IBoDbxkL/G
vRatTRycRLHF+auRiAQPk9U+9RrR23Vf9lSrqJYT7BBXgQd9heCquWUtgVJGMVPofvXhqz4rDIYe
47Ahael5UR0xOEX3o1BaPNu+Q5UtX9BLk/ONJ/Yl00ZzV9dddC6lFx/AvBqXXvjOKTfMFyOr8kcw
KNZ1Bh23IA2uvtIf23lBctfAIEw91mpYj2c7DNEs4vbOh9G/xKZTX5iqLI3ShmAkm2CzyBDZo1J3
ZSOI2sQeE3pKYbRGKLJsWMLiSv3AMrZwIjOReED/LQYPIqiZhCbmrtNm7SlvvZ1r6ePRREy8jXoX
kIuZMVzp+o6Bi2P558HxEza3fAoa3PVrbg76/n6kL8LB3ESv7sVFcvAqr95ntkeKY5tM1zqTXzyS
Qa/6nDbjykEHe72fe21+hlK7UW+pF/P+R9A3ABolwZcpZh2N+7Hqx1OcTT+XgdaZxHf9ySE9Xn0t
edGJXbFkRgbDEG6C0DJfCp1dyijFt3unB+wjW+imw1IykpVRkHmSdrb2l1/Gn0JZ2Z/nBLxokgTh
0WF4cZ2N9pOLxPeHVqKcIjAoWpnFqsTEHa2aIdwC0u//8k0e+pIAT4RTGAO8uH+vNa1a5zqN/qSS
X6Ykjs4ibiLmLRyZ5Oo2ke8CB0Fko2CHCoAoCzfADLGkKFal1+/N1PksImc+hOBdgKQTrbinBqVx
nQtEML1dBeuxGLPFPReRIGcIiEQzCIaexfGAnwyoxdK/Vad27/SbPp8DYszsz3bl0WPu5LQarMk7
6no2bG1EtNuxINgh6uKr6pipFzP3jW2pRx7j7+xN+RSn9lTWY/qN0HXPt+Ize+3wpZxaBG9eRwal
WirNRv/ipo61IU1TnHWXdnKZZ5+FpbdMN+hxT3Vrw/bsDp2warRd0Xc1Mm1cWq7Q2266VhWPTZCs
J1jPrDGCvLspoNAt0T71bvXmO369E/EsT4RVQpmTg8GNykSGQdd11LNyPw7mjNwq9nC3B81JOZCy
pjsW8FtehpqSy/TqsCNhojgii41R2tYkqlLtGs5DT9DZQRHG1EumhZ/rCNfxkPSPFCCojtsWsf9y
FHQwVTutdUnraZ9txxoeFKvQl+SDFHqPzQk5fYabbk8v3juF6QhexE4kaTNF+FoSw8L3ibjt3m7T
krG+NHTD83JKv0U1Kx7tZfHQF6gmjDl5NmB8Ee2DREWV3O3A7a9Oh4GcoPvePJiIIVbbPzoGixl2
ZppAp20dNDiZBlqOB3ss0wvx1sccejQiPYRfwPHmy02xOA3XCX7FahFfOW/UdMEpKF6Mdqqu6tpy
GbWvOjtF4pflWwfu95ntyV8qX0xvGg3rvtq1T83yUaYmQhZASQEXLYBZ75b4FdMIuB0l7r09UWvW
qplJ2pLN8MWW66bOix9wtIJ1NnYof9PMPsSsPff6yGrJn6UoCQHhoNDga8E6toxa1AuqQfoyHTMc
YlGHVVek+kMbt8kDIz7MHmpqNSGOXVK+w2XlLJnLnYKg+hzoXXsMNflNWWvVXlxV/Z1n0IQG8LmL
/ZJ42yD39nHG6FWzI/xqGq0GeMbJ/7CVGrr1D5C1C1lD6kJ3bVyl0rYcsfz8by5yl4HINHRhtQ+R
YG77xbU5WrlzsTPni3r8xbWPryc3EAz9SqTU9ZU/mNNBKWu6aeLLk/OwM2lGVTKl5a1LezgIZ/4l
EGlqTawDwQR+pDW7maOQnlyRz2jCOZqX9wJkWLDhpgy6ce3eBvZ81fLZWbKoH6qUYFhVOVnVd9GE
H6NflZ812yfVGt1CEkFX4HGIsSAGGbTsdRA1/qdtzq2Br7GtxrVekD5Gw7T8bFkI+xBJTRvUqyUp
jsK60XmgsUqj+olq5oYVLjRWAlvBRmOqz5zMu0qIO6sZqdMK/d20K91K3vLlZcqvcPu/xlW1c6um
vKRxpZ/v3bYx6sRRpdhkXYzFAHzeTm+YWQsjNdZKOlCZ0+a+bQe7CIvXBx9qxTnPD8ZcMVNZ4shI
zF3OZgkwnTBJd5Uo6WY42MYNpdbGCOVL3EzTa8CTd1PVFI1+XLunOVs8FDYxXOZcRBuFNlNiZMTq
2fbfa0Z8uf99KdmuTjvZNHEDuob856UUmzQrwL9AHE/DjiBTMwDH7PIJ9lP5rF4Aof3UaKUswSPR
qtV0cCYECkVBDgqQ3fA1Fq5FNruxCoLwFJxdEAI3Vcr3tpZu1VpvNn27a9r261yF5S1JSY1FHnpR
sFmGdxCwNPKVaILK1T3IFl1RD6AEm4ftSnLtJb7dDiU1W7yZXm5t5WtVKykPrToyISKs4YfAMYDn
U1QE3wRDAPR/OYqnzvoMpWdnj3V/D1EbjQk5YR19xIscI/Ra+1o18mjmQ31fyLK2JNVbIsbIU9qM
MyzWHd2ID7XKkXpBpMbABG15yxh0a5ejkIUPbA3XIQ+ZVhjOo3TTaJ2bQX6jko42vgUAUjXrLJqo
l9G35QoqI7TgJZ2ytsie9d3qVZ2pF522r1aNL0HqNKs8M/y9xsBxk7NPfskHGvH3QZCFw4xFsl9k
Wt41ynx3A/4+ea+K8YOlSwKu1/wt9o0Hr3PlB23abFNMY/EwSdkcexN5hzbk3yJZZ9egLfW9OlJF
3FAcIrqRlFMgdGWov+qzJR9dxNk8rJtdEeG4HmHu3awZKnxkJUuTiDAiP9fxtQZ2t1OneLAOOEev
WNLcbw1h1XFVJJd/v5atxUv/9wwKzxS2DnFIt3Qyf9i3/vNSHsIFiVVOxQnr0mMcToj+hGESNdSZ
tDGs+KGYMUm6BBSvwkw0h2axEaoXa2kVDWmAFSHoY+gz3U1bJk7qZXC68eqUXbu3uto51oMNP8Vw
tF1MzNbJyeznQhvnG3OmLcZvRtUhUXbH7k6rBErwiEhn2IezpmHVRhv4+/TeZp+Rx/37J2Hqy137
j48Cl5/p2fQjTRf1gPPH5r02B6tzE59dc1nGDJKmM/KB6YsRlc6mL0s8B07nPlZ5+hqM/i7Tyuqs
HpE15u/NveNgpal77ctmM0wtYjWH7S8j3vS1mNd6lGO8jfXhUR0lRkiN77M2GnYQgUbloW7WaQsu
B/tXGETeFbMUIxY9b17cCbEKNAcWzFAQo9mFgp4l2pdLYk07JLHVoeCRsEX6K8FZFIRBTPP8fs/7
Lhcevm/yLYKmk1HS3cQy9lADNXUktfQ5NxA/2H7/2Hr+ZrIB7Sl80XLWykZ/Vkax5Ywp6F7GYj/K
gY7dogVA2MhjsycR2vXpvtokU05hcatSsyCQMlllpNbeEo2+a4zd73I3Wkk2Ontls50QoWhGYB/G
6EZGSvkZdNgaFxiQoGWgwsdk75a9iZlpBRFs5Q/1i/Xw86/LmckTYXUfKDkRiFumsHLveXl0DJzQ
e2QWhxMplOQXOBVRqYY5bigT4oP6V9RpgmwZKWs0fyqwNO4GI6MidZsz2IMRjXxtTuUqTNg7rLCz
ZIdGN25qUIyQiuUZODZ9YhTmIMvljqwZqgJBQAT+HJjHTWJOx2y0jU+jndxJ0qKkjbMUZ/ex3xjP
ANymMXxPA4i7kR5+i2JGPdU8pLc4qiysRYa7m8ELPo4ZhNkQG/e3ePA/mmYSLyX9/jVCpV574cm9
6jusx1obJPtg8adWQHctQFw737F0UJQkhWgkAxy0ughJzNMc5rmW/FwWa310j21T+n/FaUPXCLuU
P5IGS6lUAtfoPgxXZid/CM6qJLU8fZHLDZ9yuPwpEt9zUYMXSvycXIAMem0ODenIJGf6KAjHdQhN
piNpParOcEtage3G9vOy93wLUmNjmVYEm7PsDkARhktgw31XTt2y8D4m4uieZz0ZLlSc9lp3g+mL
bmofOX3Gx874qprSUQMee3KQGKpGNZQzxDBZV1N4U6pvJ1wS6h/UTf1H6YTx/4hJkf+sLSXGaneJ
TqM/wGiN1K8/aktdg7pkacjBjMHn7k3abNMyQdoogC/OofDc5t7Nqqfg0kYOvJplYUnCAC+kn72I
5f36/97PeF+34uhIU1e/g5G9CiOp5cHCUbIdWJfgnTNjYCaavuDB/dpwsO5nT+4KKFeSZUOaF27q
Q297hG6kc/bc92z6xDTFnwekTqvAYtNgjYt2lbPGTH69n7ql9SRsHw9HlH/qR0Meh1awSV9Oc0/L
CPkixLv/T7ZoRe/ygO4FSOnyHqoJi01oWt4MCs5Sb6FF9ISHI5Loo0PpF9NmwsS9UXqQuwpEVaU4
TDWv2pOa6n4bcmMZe88/JJHq/zzAh3R/x+DAtRp3NclIg9HCfzUP2uKi2W0N+0//X2g+uoH/eDyw
f5A8KMGyWZ6j0+L1lnygv+0f7CgIinau4wPBy6yKTMwu7CdWkdu6V4vO7tVYXtSRem+kvc++jwYH
TUHNF597xEM31RRs0NfXRRWfU5pZQxM4L3NM/KkkOZ5FEV1WhTjw7I3kUw6Meze/AmskOUpzKzEc
BgVYao7iDj/BihCbbdEE/zmCcHYO6z7aEwi0DUam+j17w61Lhjudk4ZAcWmfSQ6eqblc5l1s04dl
PKWOmjSYV4nMSKD3u23ZZmKvOU3xTl4HDazOp/005uV7RTKt04bZW1+44ozvBHlSK9eTL4Nbbpch
MA7GT3Pa9gfbMhj5yuxN73vxbTkYGFAfZr/ErVMOD83c9c/wJ8vHuJy/E6yoXQCPMnKCnHZwUgH5
YxmGePpHMQ3R5xhu0aExlrBmui3+pNsvbPeYRpmgCmlZrvpYyNc7p9GLs3Ojufl+qIdm7Yylda4H
901JA8VkiZUwsHmoqQyDjNVUROa7P9tHvNjjW2jGFdm8ZrBFcyBX/15t/NflRKCSa5H6JXBnWtgQ
5bLH+NvlNEwOYQUYVE/FGIYPSel0O/KiPb4mt10vitXkWljaW+tpKAkRaN8ZomFJhySuO/1xSqiP
GDHsyiHrHjurqNeANcLvfv09Q0Sz1ltDHqYswuM5e8Upr70vRt1Oj9AppkfkjwaysCpXvmlWkfYS
F1n+HvSMJRCwG0e89tek63ExACLA6yfpgzv1j7goNp5RlqdobIunRlZU+lWgHcLaGPYx0vDRoR/h
l2yVi8l6wRVQP49gvW/uaHV4yHF9J1MSbco8GI69Z0MXZZK2H/UpXKdZ+m63Zb4jMOsna5fgDuAa
1OESHgxZNetSSmeVTRoP4UVeOE1TeZ3T7oHB27GcHf1NTiI/4ZaEhxhARlzeJ+hH1Jr9nSJ32eu2
P3CD3hqr9V6ky0eJdJ2EkMQy4ZVQ5q+GEqebZTAhXCyTCa32b7KmCgh17TOthQxRLgFmUuubdZBG
87mtsV+TjievUQkT6a4mEiF5TncEhtQJoy3CNqNK+96qhl5l9j+gG4//4xkk/lif4OKxm9cdoVvU
YKxPf1CzghpKDxzu7mSxY29fYs3oX/RGijNA5AJld4+VrBZb0DYdQTCLIVKdkzpCq9FCymrdDeLu
1owH+ZA0ya42Gnkma4QOQR80G9/Pv4VFWLzm4/hlglv4FzoEdE36+N01ifvol9Ssdkq23NKIYfWy
fxkyIwCoiG6aKTsYjOwLxSrCQrEA1HQ6y6OVPEMJ1t6cvtkoqYXfJgUFNBwWHG9VuletuXoCedIn
Ghcm9+JQW95BjWBCoh/RqlDdqNMURdBD9f7v96r65H5vDMg+Mx2JZdUwPNfkA7b+eLoLShPPRjp2
unfhklqY6wo59ntARq5XLMZURuQImLov971lQphhUCLSkvHkLGavX0d2KZ5InXwvlYC0Sq2EYhTZ
iiZ+yr5OTyI0EQjYLEUhlJztcj8VTt+GbMr1X0e4wtdBqCebUC+c5NqNpK7gnYu2sKj0L2L0V+0y
CU3DAiV2JauHtk/ds2HX65ZVd6U5COjXczHjjQaKMgoLqodtXdRLaIf2xTcDl1aBR75lDGQ2GJYN
vZO+Zk4+LqNxkNDjpF+hxVyV7KfWCRXJopSHPi0bgxHCeQywOjGxLlezBEhYT27yVM6DPJhmHh6g
8LaHAvMrg0IkOOql7NOfwpb9cdCaAnFoVh4Ul3dsXZ8+tP6p1orgEqakOJZMwXd6AFOjaBPGE6LV
zm5SftLpuW8zr7E+ZYl2GEReYdGi9nFcJjSi5qoRRgn5yjT8S1fX4Qb6hPf1368Uw/xzOy0MZr9S
SEd36P0Zfw6Ae0323dQ68T7rYzaJ9OB6IpMZYCbltPfDdPjIbTNaM/XyEerVjPE9tARlRT4rUtLV
8vR7sWk/rIo+8X6I8tQtRTmepnAlYHk/xLb4PmrQ4yZEhF9L0LHqPhyi8RkYbPHRNV6LOgiENVyZ
hyCevrG1YTCei/cQOMhrJ8BUCClQ/dsS7gpBxIXvzGsh0DD6izTCYCaJyxDeKUJO70GLmBuCQhfD
quA22ZNwHG6ysMyvZB7fEmlVSLYN3H2JBf5lKc7jMHgoIrGdGplfp6VJQ6sOHRyP0pM6DZsR3Rgi
rK06HXU4eDNB3asgZ1R877prIfTRYaio56K/ciLmXnoLy3M1F4c0ZHWi1te3lYd5adeGBgnSGYNk
01pUv5C6do7pJweFJK27VKxqr3WJNJHDlenHkfqkftFi72uup4xT/3OQE2+uccnvGBjbJNcvHLw6
Ssdt0ycvCYO0u05kzoZHEDnVm5HM5oH8QqauUTt/kEK2MbIgQSMxgb5GFLuduyg64f3y3kwfTfJS
xQwmJaMnvGc28t7FF4GDWAOGFWLa5q2nm0Ido7eYe2fAzlbwHRAE1CEu36fSyQFK1UV0bDLyjf79
wnX/7H0Inhuuo+vCgUltStUm+ls10tZ1Y2kI//Yj5NCDUi1MqRttBj10d+oUaoc4OKjQPnuV2R2b
rrLXLfu1h7pA79B1preDD/vDqqtwq7wiUVmYcP8PmadTfjQE36k0xmbKyLybEDOgswd7BgEMKgl7
2tnrt1WTVh/u7AT7zgmvBAyLK9N2aEt+Yz7BEfM2yKXMpyJaFAFLsp4Opyge/yLlx/ly31Cbc+68
uvBW6tIbPzq7JnWvay8MPYZXY7SbzWgN49GJEhsT83jTnTi8agWcJGtCc8jo/GMggmsXO267D2nV
MQ8O84PS89l9SdWb6/tSJzcNPd9WNaPQfIwQYTlVspUpBx88EE9EEqh8atrsSSlI1YsE9rEDZxmR
6ICqlLBQ7X98k/+1FeWbNE3TNYmV5ePx3D8eVnU4WjoTveKXBqaQ1PPW8lxB/aedii6r1wU3yzUo
x34fJEN7LbAp/DoqwCQXb79//vtI/clgFM+WTE22heUm0UL52eioO8sO2JrPKPjSyVCsFYAg9Y0P
Q2u6DXochnBBdDYW72Fpw7cn1Xi8GWgJrkVB/AsOqZXeCx1KJtEylhmEF6OMiwupUZJLSRsOSWZl
G9x941W1io1Ayv1dtimsBGP0open7UByR5p8wmKM4rk1vo45DBTSV+U1NWzJdJaHj8z9+jEHqLg2
uYuuk6w+osV7lCQxetG5Sg8qhOOXgnimf6d+DJkH3aMZPGg0YzaDyURTK0MUZaI0ntLAz88DOtNt
I6Lom80utsZFrdkQ+li+jnnR5h//fr8qBOrvkkQ6OAUVIt5GvsK87M9iL8tSH9OLPgPjYw8Maila
KR9YEHXPje2SnKUsGfOIC0bHhl21MTh0QlCeHY/JvlNq4Alj7SjMmWGQInkDvqBrEbX40wIXeJQM
nuGxM/vnabqs4mqxZlz95pZFfLsv7DBd+n54qmrdfQgt96fJTOuZnv5r7jTilAc9WVhyWoNK50y6
8/GPI+po/Zhn3gJErzG8Lh2hpkJ5Zzi5tc+S7KbKOkKSI24b/C9spsQLxjXroOMzXBXnynXyB1/0
zenfP2EIsf/Y7y8fseshfRE2F4dLXOCf7WDE92XYxO7eC93ghkkdMnoUyE9KYdWnpdhUfSLX7MWg
7KMc0sGIdGwU0rVpdgajwRFShqUthpksfghUeCQWCu3QuJp8nQttESmj32H8csyHcAfLp1yrZoEd
+uZ+GlJ3U8hOTCuBpwoHihnp4sDsMVjZ4A52DDByytCOMMegrA7m4rLRWNZuQVMz1Y5ow7FTZzOA
x4XPjU8WYrG5M4PS2HY6gQ0904xNunhw4+VFHf1+aaRTMUwv9e3gDP7GCyjwTepZZirM3i9/O8zQ
UnKrEpyHAOiJLkmyDYS+vYe8upO9dhfHDMBa+MqUKGNJCp872N6FiWWykgWTuwHA+FPTMXRSq4Sd
+3+hUBfPcT82bDWJ4kzgla3ufZCpwbTYj2DDcD3aW0UaVadazGlsNHD5ZVAd1Fy1Q9G+TrrO2ypJ
jy/KhBiFJfmH0VAKPCOdH3wnfVZ9mbRxpofSy58Dt8fiSF4gqEOvPteOWfMbkKbtE1Cc1Cb9q9Hu
rkZFPofLQJUE7sh7jPIpYfjFnC8dgQ0GwFr/+GG21AC//9YQBDyJZucpHetP1Gg+iR9hfKbgrUli
jYkhSnr3/PcjkW/mecjoqan/QzqXBvcsJiZ+Hf3CQo5zozYLa4tJneAvEBj82bh3xEUDPLE3K2DB
dtsELzSyPnn38DC9An3H71UO8VcxQcunkWdflCGxxjXzcP8ii47iZAynETVP2uyLSI6kGjbNHpLJ
r6NCT4+hyI/9aBFzGcTjdQD3u7eWo3F5D+7xZSKfYqcux1yCmJjHakScOHHJGNUNL4C+KI5KvGXY
VGGU/RptNnrgnTXbXZgqi3UzlgL6XUDTKhCvUz/rz1De4p01DjlWMytB5SjrjZ+V7j6jnb2/4BoY
vrAfMrcWMWm/kz9i1/nCmAqfnxch/KNL2xTzJ3Nx9seWOe88KR6y0uyedEsc1BSz+MdZzFjhqU7c
g4iRndCZe2P22pwjX+oEefFcano4OdoXCTDgkEHnCNcxG4SVOp8q8yvFfMYu2N9pXWH/1AE4hQNT
k1TGxVl1pnhsITiphvnIbKrd3r+0mk3CmvLSuDTLSz1G1S6vG9Qzy2nBirPnOjTYUMxvvbBjfJ9x
fAnDn52JBEAtJ7Vg2nFPW9HDfuPV8KoUGsuPQ/A2FTlpeBeP6v0WNxaLhjbs1FCd0fgmY2B/B5kG
HfPewctbPPu1uY80GV8JwFgjge/MB1H04v8Rdl7NjStpEv1FiIA3ryDoSXnbLwi1g7eFgvv1ewD2
TN+ZjdiduKOgKLWDYKq+zDx5rfRNtGRe0in0djYulD9RCwzO+NDkuJGMRDeicbJnfZ4hJcLFu20E
OIPG09QBL5mUPDqtLpcisfykHvrDYDqc3uDeYS8p0bM6ZpgVCzfdrQdu9JyXm6NU6RHglAjGWqmK
5qpQv4W9tLyvOgjLTJbU3V83/0htABnFYidse7qw9m/89Wy4aRdmMrPpkfd/O84aNXK3fauDdg9l
vXegwfnrQVo9CKz37vHGiks/eBGV9Q29cwuFPFXpvBJlG+1yTfxxJnO0LnBSpT9wv2Swan1bZ5ps
CXkYDOGnDD9vY82YA35cn5UU5sBhIQ58dF3uOCqVfOhtPaMrHFuvUTMqfmqEE+zh52gB8+PSHa8q
PdNBYvZWINJag7q/+8udXS3SmZb/P+NO6z8dEwgkmuMA6SWTjLSKALEMr/6xv0Bdj0I8dsrJQw/f
DiBwBAvpH8sLI9RvL6y0Ld5NWX+5NJRAvOnvWHLNRxnV5sbU4vxilSzbFq5mU9btMY2hnzMRu7gm
SqO9VGdNNRqStL1fN/9XS5+tpfYt+DEiPJPHsjuDAG5Zsn1epUsF5Ys7d/vcOgXBKvZgfldPb4Oe
jt/bf73IlP4tblS4cSmTmLXOI1rcDyKbd7kziMv61vqhRze8b3gfPqm44FSN/p/VveWq/7Uq8TQO
pmNiJHNYlPD6Pw8kzsMwT9G3zmk7/iH70xh3Ab7hr2ITN3D2rVHeAJyUVg19IpyT3Wi0GkAUTwdM
A3yPWwRNa+WuTSybzXGpPMY4sXGGKkew9+EjvoTwsZwJilBXSDPG8t76ITK5edKocmpRvHgQ2NRX
ANHZNkU1vlFle7HTcat1XX2/Pk+dKX2Zl89qxWk2lel4vrYuISw9dZks02S+rCXczkguDPyHpV9v
7Qzkxv15g5xktaU+FhMxDrt0rMfe0+QhqetmX9K7ST94eqaQr7mbxxp7U+RlgP06vkZbj04M668h
wY4n009JSd94/cCZAk214sfVBxZHXho4C+6oPK6m6nFGOcEM8Dq73qnpsvyYzw0juEW2c9X6S1ha
+dR1SBx4cF5XJ0TZZdkdnPtNZyubLOaujfdZ2XSrwynTo6BdXy1fNQrnu1vFIBB5+/YNy7eapsDU
lRrNPTvnnaYV8qt1RLsp8xIMC2XOe6cbjuwq5EMDgn49wn1YlH4FPgVcZHFHwl7+XF7MdAXuFdUu
93Nf8XMm5LdfXaE8ZO5dmiWBHrroZ0D9pTLJrV3+1k/0BzL3mKx+w83hSiCkgbHfdxTAIwFaJjWc
C/h4zIyzxXRf6zHzx6W1FBEVtB4HWmqcTXX+RWBKBEWV/R7H+OgMyo9SZ1SQQ/kcLefbLJuS0ibp
Etj3tjyqt3ldfM0J4WlLDRS9Jlve6m86sBbGn4iK7CCsBVak/Ig0TezKpTW6sOOfMu38usE6o/WT
d+LSVfx28VoZyQ7VfG+Kkd8RUu006Mm+rXAxojm3W7PN+NdTv9mHcu/g/dtWnS2h66qngZma349F
FjggPrpdbevMXpr8dUAtSMrmdMgizOKMpS2RnlVOsg2ugHLrOnT1Mj/Qmn0HNrCOoh26i7UQf1g1
Dq88VNUgk215AYrBeeBB9Xap/m5yXAncgTCBTJelGtzPhIieCOzAV6ctNpmn01TUT2FZRLthFhfR
sAYeo0o/WtZRc1vv4jCoZQWdmkwvsMO6uLplVo4npShfbFsHCRJBZTYHJnxJwyey39ppOQZwXH2t
yDSfttMjmYCPxlIb7q3zpYYzRAXCAeb/z9lMKNJWv5naA6HBzNehefcApgtHkIeYhv1icpGlx5me
yu7ghlQStYsF15mfUTbpl43pX+s184hDnGRtBBWW9h3J5sc6TWUDm8LWr1qp/IR1+WDz+0zgn+8R
Hq95YZ+dlApdQGOXpud67kra2wal5PiRTGGkc/aURN9oLV253Pz3BEQsf6kOgOZEcHH0so07YhhU
uG55xF8nmwzFoG9nr3gU5W8VTSRENkx6/XOeMns7tiBD4vLFM0uT5KghDuy9afHqqvmAbfSCkvO+
etTWEcQ6jOiIJxmtctBqisHXuYjIpruiHX4k7eQ9ZK6a72p3VqnLUvvntBxOQ6IA8pdZt2XMSt9K
inGqmjzj4PTd66QBOonDqn7shu7NK4e7XBuj01+H58z48yxm5EEVfT1e7vEDnIE9TjQQlXdlX5RB
N4MQzhtg9pCIjW8FIqeezxQddEQ43zMNFSfnOiPc2tOUGvIjGzlcxdRw5RM74/9T/4zbh2q+kFYA
+QR+/w7M/ya031KZM2thSh3lQcm9wlUfkuRbjRZDAhP45EUAx4vrX+gJAzhcs7xX7YNwDxF8YZwp
fqHuxpFgYuLnEURRm8XSVfGezdDPk49Bupsmkr6pjr6O6S3fuhnA9JkQosOZd2IwW7QnDVMqCX+Y
FArJ6jcYjUwP1Xfydt9Lbjz3bva05jylLLVNg4th09bKk0eO9RxK66KFpM5YKW2U1M7PWrmkEYyL
kZ/Uke3CjBvyXI7lsBnM4lckLS+gKyW+14Ablto3YyAEVQt/SGnS1TFI4MJithGju+Pu6d/bqIOq
oodPPc7W2EU5j4g0nrL+07WIoEk3fGlFWGwV1XqfNBUDeUWTVN4z982aay4VAFmuc+bqU49JDE6n
9TQuibniIaEaWhC11iEEp3SWGk0nM7eRqRb5cbTBzZVLK9Q8cqbHwLXjtrrak3mvMyR5xLDmy+xH
RQ220mw9BmOOOdEVRGrOz9si3kkQvFN7jDKUb6JbX5n33oWVClSw+4EogfW7z72Hde/TxNQbuzyH
s34zyIQ4jS7qg1urDdmo8WDbWXxRQ+djxcLAByN54xb6BpSzTXCvLw9z5rF8I+K/TQe9fCqqGiDG
LFS/L6i9tWXk7VyD7EFl0ckhMMbsrMox7gxaWnakxRcqF++tXyUwVAW6AabrOhjpC6rIRfFYGHl2
2dw5q18e7QT1XiTYWxMxvEPGIWVIefpqq779UhQjedC0xnNBEPNkYMwAqSLaesJjWtgAmJiXOKtZ
T61PY3m4WGvJ1xCsKmU6bXQySltWUSocVXD6dpsY751Qpp1XuOYuWaJa/MiM3VpIPkktgj5szbt2
mefQjhBDH04JAa2sFBtALuMja2+NCWaWpLtZaivIbcxc+LTKqFs32Ctu1xieORC+bCs61fWS2fOa
ePm/h2Ca9t9DMIbryB2Inp7tWgZBlf9cbuqsgm2Vs+zcWYR81u2D63Z2kDH229B+GP+xf69rd9Kd
B8Ht/q3t1E8iF/SieNO8G1CJr4M3BDmIoede7Z7L2VEOlmVTwcmN9CrdgWDFEKeflrACmfbl21hr
13Wg2RjVTy1+Whcv8TAYGw/QMcYA1TuDYM38pAC6ScdP+FzoFI/Ute4dR+FZByeTp3ScWFFGajXR
aqu8dCMXERPEr9iqI2a3k0uNuDrvHAZHQQE7hvsSY6xalN5h3U9wKk9B5Hg/hhl2h5H38/OoaklQ
CZ5wQxFAIm/eFYd55VA42TWWpvE+V8e4aZy7POkFfAEaLxb1O2/SdJP1LsenLx+z0VF3FhnsYFhi
CAMmPLzAV9GM+5sbFic+9sZ52kdluddp67uuE4s2b5gXSNQ/oyIpxFNl51FNEgBsaLC3tN1VRh2k
kd4VtBYl8jwlsRuUC+MFynTtkL/OVRZSKUtZAE/wyuPLal50ZZTdO/IVl4a4u7kpQUl1VwwQ5f04
JecVUuAC3HsqrP7YzTZY9kYUkBdG8ynPq+3N+fB/n36Gqy+mqn/OubHuIGIYqq0b7HxU97/OP9GN
UyelEh2FDZlOI8T6gvHP3cm2oVIgN7yXxBHeEfQQHJXlq9jap2tUhF/rF7Hu24+NzG6/cv0GwUN/
xoiwszRsXOtbc1VTcGEb5HX4DR2vZCJuCu+0fpGiD4wgMP7361f//unrV7ta845mD+9bulZ+mAfp
beI6G55y5zCNWvm8fmiBSAU9hTe79VMoaoxCovqQq3F1+w5dutmm1p0/v6rWp/mSteHH399j6PMc
rExbnHHkVM/MGVLqUCoeAssfM5I1A2Fa3jnSfk70JruuuoWp4KpuVIBLJQFoXCC1+azZsx2gy5vb
vlA05laecx7iUj8Yyyv26NoBlcg9q/iaD2afHu1OI2mJCJEzthD2PpaWtpFL9CyWukJS160PWqtC
oW1UnaJmlRkXLnpaxeA04X4F+9Fo3mPfp/IoF1+4x9/Nt5OU0szlU5wIm15Uyoc5fFlOOHy5qTCC
qHRMTBTtdKoa560JI3H+BxJRF2B876OlQ1GHke+vRpdYdw6NXWpBgST9LpSBJRUmFbyUgeyr6XsC
m2GTU1joV2FssIyHS8xVzRarLWnRJedP0qv2qv1q6y46QcyMNsLL5OnboojgmObeSfL4/qb2stw4
yPLU1fQesXYH7jpwim3vnlwnwYIMqCkJRBjbeF3FW2kPdM2qlB5FZfjPV0o//K/3/vF9y0BPQIWa
urJ8TQq+dWDMdvMW2HZyFrbIgsqk+C6PiOIyoxpIcVgMMRmwZ1fufNa2HfGKroEmIrycyhU68gjS
2lcR2B7nIe6v1BY1N9lOr5ny5rb9UWH4Dda7bpe7R0Ud+KGWU3O8DQyBVrF6topNrVnNpTK4DRoR
iQs8x6oSfaV4hNg1JjuZ6tqNJbtqyMwRPji+4fmWgZ83E1P+o3Bld9vNDtGkEI5uOs4HHdP/WCvH
kqE/a9P2Z0VhgH5P4Ym1oCbCLZUZ1v3fV1EN+71r1P601ktaUsF6rk7GqXFKyn8o4GJkoV4q0eQ7
cvA1vTj/es+JxU4U6pfohbGfVcf7pCYJQZLxaep5xw4P5d2tRDHCm1dJKAtuNZ3bZJrO66u/H9TW
GY+K292+4+/79oYLhJaqNtaDTlhiqQCLr+sHvAlqQM92FLgW7LvOqwNL1KBylkLCuI8Zg1NSvl9t
l3gilPKddUN931XVj6ywq3dPpvERnNEYNBOwdMa+ZAByOMFWAwZxTKfmE6sbZA1zDE+zcLv3TC9v
79cVDcqjVRAftTHyh+84oMTL+kk+vkcWEEOmbw9K2ovHVAHlViVFsfl7GRp9hAK5vJex8z0oEFLw
MpEBQaHAyTA0Yr9e4WPTft4EixTChg/8IduLxM7fHC95nLU6/8RgtXhQLMx6XI4z3vqHFVcq4869
a2eUNSLgt7cIq9CG4+GNWKNrSohjUEZMd27nPEidno3FpD0ppf17NqbkezbRpTSFqfKY4+I9FzGE
LJIwf6rGU2U+NH0jkRIpcCDgG/Qkbl6gdYkHLQzfCXcTmeC9AOjhfkX11+Rb90aqWLt+Oby1zvCg
JA8/CoBdmcLSIF2qzWy0dqV9iUlqPNGoxIM+G/iXQOngslGPq9ZXxZDW1stgnefko/2eYZyuLCQk
6uoX3d4L75y+sU/r1N4ylV1X1c61LES9Q0KJg8xM/vxTJrauSteevLiYvylwPYPZ6rzA0tAehtzG
DMU4bbfOCSOzloGbNc7R9CCk0hD2e3kRJ/bthRL/ebF+iZ72QNdo3hp+mD08c9wtxHuWD5nMHDob
at0P24LxSm+nLIod0H9CsuQz9D7aWaXTkbvOBkodqEFMixggbewCcWGz1LXJqWFq2DW2e7caRyaw
RCcSEeicvcMWs+p2rUHMaHZIPq7ZEqp0AEWtCpiZVA8rda/0SgcgBgP2dmzRiC09AhtwaBtSDiW6
0PFW9VhFtnscexqM1GLTtNaD5hTZn/tjrzEA1hoFyDnXt69R7XtM2zR55mEpLlTAfXqavvQRLF+1
CCFsjcI2m++KqbHMY/D4ZLe5i+Ue3Nxf8EcoCZgPaFLB6Ixf9VL2qFutR8ljpp9teDO3z/79vjew
76SggEFBq7M/5IipMNd3rFna/fopOYSUrXtu3YHUsbcI0/lezlshwdVnCJN3VQ5Aj5YbPq0qHudl
ZgfrVwt3TqkvwgJWWdl+/beNepk/jHO8DccIuWvuzGOvS+HbVlT9csS2WZhbw5ym8KVs8VqWxkee
tsYxEQmCDdsY25zzY0/Zol8vIE37zpDsOtfXZVeZZNkhUjFqpbkXWFS7rVpF2yDKnWhz/2mWeXxc
56e2xzNlBId0TploqhM592j5r3V2CYIRf72FEgJNBzM2AHoiJaINu72F5WK7CjRy+bRJPcjUPS7Q
tHfv1+9Y31rVGxqH//wCO5HzRQya3T+VHS4RYAGKb4VNe0ct/Qzuab6Vw1H5ZAYLlHi73gObQo1P
7LgYsCv6/FJUKouurL62qxFNN3T1sC4dGt1or1H40EdsLEB/KggPuu0ca6+rL+EESCevAB3kZozv
oUbcc3LUZlFxH256m5Wp9dqlbHbnmARAnRsRXSGRh0mlPhZxM+50t10E3d4XWq18szJkr4ZZzelm
JLyJH2VovouqPZra0Dyu8a3lM2MkLZobjXVsrSq92i71k1Zn0YPLen/7x+rrae0O1wmcgdTe9kvl
uBuP9jPj6Q+Cr8n33mopjLIV5yHSyuFIqxF+myZnhKZ67w2JycrJnZ9OVTxoqufdOWH7G/h2s9Pm
loxfVdQvoxu9dfzkvtcTUyhZt/IBgVgGcLzrfUelGwcivltbLOIFS9otSlk9W/ydLHFcf3uCEX7k
pOp3JO2epXOTPfSO9x7T0LFP4PdthiV+lKVA0EthDvBcYpw7ouJRn5iZb4MT+KlG+UbQex75BU53
urPEVygn6KRzoz+Ts8dHBJnIt2ogn+stT1slCjWts2AYqfh0FV2ndcq0vxxJG8ric1jfRyKJT2Wc
ODyY4bOZGSFZzyvsR0RNCbVZsKwbX9Z/2vphxa4m7Pl6pdHOsYm1hWpD5ZLkOrZtNTUecSqFrJ6p
uxnb6YFQjyRc5lbYfbvYO1lj81pC6GWgXIj5lCmFjioQZ0+9GI3A6rT0yRX/6gM2Z8pbWJTHWVrd
q+VC2OGRTV6y25tULfi3RbmZaEdjna5AMX/OSAnBIk46HBGr/8AloNiadvy8bpSnjrlYNTndSRk1
biIKTS5KZz0rbdcHjZGl+7WcOJ5q5RzX+iFsO0QOkM1KCu4gV5RvQtOUjbCqkEdt8jA31GONpRed
udi6Y1Srf16xacf0AlRmT43B9/W0Lr08v2vC0YcWQqlt4mX3rUOvOBiEwpfa0oBcs6u4plEXkbOE
tpjUyl2l8uOLMlHuKow61E78xytMLDB9iA4vKuvZDhfi7Y16GXkwuGpdQ8slN4P7P73CXbuH3/G2
nnCqThuLHApll+m990obWlDp2KijZPi9vKjMePwdZezs+d+RoWe7baxJY4Iq8lsdnzSiO1fPgU/H
Uh5NKaiRtpqaQH8oHqioQjWAVeqxr6hGJnOY7zttU9c0GSUTZvAQZMyD3lo5dwN32hEcc191XXsT
LSt75r6gNBywakGvavOjXcqXVfDi0RpDRRmYrEYmkgvlEMS63cY3AA7OWjLdJWn35wO4m+kubToK
RNPytL6P1eXPFyEq0u2hfQEl2a8rWLM2uosp+hZrT3O3upGNbmQPrhvDk8zoXW3tNjplyxkpxZTt
ITfLzboQ6Gb3GhF13PzVrm8CNpxk8GaS8EgmvogSGK+QNqq7SZdfbJIy7Lk4gKCrNMsJWsIwp2dX
/9F7ZelD7nGvc4sVTXeYqa4ZRWDudFq3DpOTWWg7EmfmK7uJzWo2YFeoHpvaeNIN+WOVx9cPcasy
ZcwVf9XvYW93/g3RZbaKShSWzXaYV8O9ntv6WYktrlu6sTYS+XZTz2CiHZq/D31oxJc2hynr6Yog
/pnfJf/W6YsaRt9QkmCxVaXYaLqke1Ft1TOKdLHVi+ntlgGIuPVp7fPq+7ekrlEnhQzlFRXR4DqV
W6k/U9op7oai1h7kDCd78qLrerYWTePuRSqU7WgSloysJL2Q2/nJLBg5GEEiQDaqEX8+Rm3Qz42V
USQYhepjmtv/YD6tdp4Q70pwOwZh1J8ka7RgvTmsH2rm8Qo1HvvKdkFU3Xjv2VsRetZF1XpuGjR1
MChmwdvD4PdrNYSkVBsXvTCdDSRu5DBm0g090oexlDy1WNAyOLXvzey7J7vJhxxPi533RL9E9cRE
8YCgtO3K6jnRvEtXTY+jU+ubFmVxQ1Xi0+i0G7uvvKAtmjMNBpwakTwOWpUgBtrT1hh4JskRnWy4
mIqnBHWiIIUDVUPX9PMuxGglDQ+6gRngQm381NNt33a9nRbyNya3XW30jsvbDOVz1zJsHw34zFN3
P+sePE2g6Ts1Zl+V6YcJ5tRO9zJ908kJtGSfHeTojuSQQ3kZM/5ct8CU4s7P6qQFWtyg2szRQgQy
D/kgLbZfyjsukMcMNnfQj/RY2UNt+6ASf1aWau3kJIMm9uhjyqhXbyk2iBKDGcwEvbzs2DrFE4Cx
juR00eFBGSiDr53TYBrj0WptAgrQllt8zRvVM3huDIXfYZnexM2EqgvVxedifilmEK1RJb5XEu0o
+yb1b5iDyzrNdnpJptt0LkT9qJ6CdeRHbu/4mqlzjoQUB2nOt9GmfK1Q35fjpXLV+2Xs4WpVJ/Zd
TFssFmZbCARVIJhjHJ2QX2riGrTa/GqqFHrn1oRHVa23XoW9v+1+NBr5EENecM7/sEue4LObs2ym
7G1kEkrf4ynWk29ua98JgTeAM0AbiotlKMUpzRQMQ/PwxdjMpyMTB2bh0FVggUPPJ33kSRWRgZuc
B6YBP4aufK8S56ER1uy7PKoMLde3md4O0Pv7Ab+/+uC1yikH7Hyt++kYMSRh8YwGNFOE0LNRJu/t
nNS6+GXVXOqDYQSabX4HAP+coLEHmtQWEtuLMhfgDt3lL2XYuzi0gDSM5B3MPHkua426F+2Nvr2I
7EbScKCboKirh9TSIdYxXuZZls7UWY8phRssNMvRo9s5nDofqIiG4KOFG8Vtn/OMML7kliYS9k3U
RiAYU1IkFfSTOLkuHX8hME1/0MzXssdt6raGsxldkMpJtVSHs7uA4xx/WoppXmiQgHzm+HDWQd/E
Ideulvygd+7QZsWIyS0ptrkW05Qhnl1dwEUCqAlPonlvh/mzKAYIEy3zgdAgJ5EAgUHsbynN4lGe
qPKbkSMBxowI+oQ2J6Pt7zWLhUDXJU8lbNOrS5thqCzdHDiR7aSZ0PQfqTf5EfZwJ+aEqpChTcj/
aR9jYl6o+vnFSqbft070aNo9/xCH2ZduxD9E3SCluQat2lUxB0Mt5AlZ+qy6U01uszvJieGjDv47
nnOoZo7ibXT7gprLIZ+UX1pDww5roAergwqc2PLO9ZjwEd8CxeMYARPSxs+H+WfXqT+7hh813V7U
g4n5GC1OwSU2PQ7dw2TTVV+EsbqrJOkGNXvjxnxP2ci0cRJGHQU8LIT9TVGF37xCiGOa0xCaU9/J
uUx/UpeV8EzVhK0IxoCBpRZ52/eU6UUQdSCwYmuf1u294+SPiqZ/KvYcsh1M3mTGErqKJXkqim53
8OPQzCfj1YFAes6SdG9LlyWXUNogpk2NxNhrlMzZYbTBY+gYFTRq3Oe2fitr9iZKhClQiX4W8ZCy
kQXUh82kMJkdmVeCiuou1MuPya7uTamkG5trozegFMcZQVkdAxCml33diexiRB9d6Gxnslebuakg
0faWX2DhI/DI7go83LkqTR6GI2gpK+Hv4YwtiMXk3qMIPsfpGLRKdofZnR6Ul8HU5lfXBX/a/DJI
Te61hKaSLBbQCSsKtqKFVSAe4tj64sjiJqne5pm+LcveOOZQbFWQ2xu7eybG+MzPUp7sODSxJiHO
2n3x1Wk6xwnNvmO2nsePA3+AHLVH9BjtEdP2kdjztBVd/FnW6uCPqvFpIlRtaKn56CL09Zrig40C
WTAQWY4C1avXpoXKjfUGss2sYxCRIF9rKAO41Cq/dJkiKDR3BkpCDfBEbG2fJNZhVhGkKnc3aTNS
b98wUbDnc9bKCCvs8JyZ13ZI0ZdC7c3A8UrB2TAFdHAAlp2UnUqAZtfEskeZlMl9VsZnsGf4M6ia
MclKHWakcjPUt1OEZpkrhBQKY+T0a3/PafYIlfARUxIhv87PAMQFlm1fbSEfgcEeUm1iPlrZH6Hl
9IxgvzTw6dt6kFUQdwlKDZ335aC86Kn+odYxCfsZmKaG/9FrcX2kofOizTTeD26UsiAYTrJnNT6x
Ce+por04HDcfusxnHNbbyVIj1mPW4gNkEFWF9TO8uNCd9F3C7NCvM+o2PLzq9pD/GvXoqVSXfuKG
usdc7TWsmhR+N/YMaMJonrIBl2wGwoj9CjcgflrE7ZVOUwO3q/IraaEj+1dgrKLWg36Kdb+jUMK2
5icKQR8GlZp7NLI3qZTF6Y6R6o+qNB6gG03Xmp8fUvVXaWicO2a9FWT88Xi/JQO5t2kiHohJY2vP
FFNEDBHhS31GunpuG5lvbYu98kiggwNwceMAdcTZpCV7ucFSeQiO9U4Fo6RqDRVH4M44ltxfuYg8
kV7ciuu9DjPhW00UB3AwPku6U4MiE8td0X2xs/DRUZfWlgoxyGAjiPO12IjoIZPoYFmqwSdnQBa6
ebjt2awRX4g2PE8OLJ+cQ5S0j1yDxMvlGG5Yv/x2RPIsk7DEH1vitpjxRXiJNm7wmT/AlaNwpNoR
dNBO9ggSsCYn7uTAdEz8Yds2qrlOiYNhLcuDHOg6bSQeYRcTql2qz9eiLj4LCZfBYspUCPfR6qDC
fEZh0eKZZZG4SP5JN2yzHvf6wIrHZSefQkYzlJaCCKlVCMoZ64/hwxjQ7i06Z6/ZKB5oHnUDT5dv
DK/6YAbs4ssywo8kqFTwdJb2UY+vbGpdI2DmfsrIGCDLRVjW7MHbMg7M6DFI8p2+jJuGXtm6YUmO
3yFB7dUFBSYzgmVTVrsh7OJArwuTUouBJ4GWf+8YyaFy0M1sK9W3iAOsKfWLmShAgToLY8KyxAnD
Yq+aFltJIza2GfmlEGII+UbjIxHOD7Pg1DfwOb4AwBSTvXWUOOPOhelNr1kL1MbvpMAnIVroQzET
SSqtw4CW71POpJK1OHN5q+MnX3EIG3Au/mCEj2oqz4SUuPM2YjjCEclgIJtlIo79UO/qFjqrTc3G
/WjCLV0OeG1aH7Gp4GepWavpZYI0NU30fMxvYyMulJwuMG6u9l63v/VudFKYutOsmPxiW0NIeK5p
KfM4cp40n6vcevHiBXL2faQdY1PaShrgrn1wiw6UrwDwip537aqSJ3OXBwkRb5ArBlzSHkRpGymA
KoV871mN5zp+Lg1AxsZxf5U8D/MygeWjk8kYTUAITVewPIrhDSk6U5QMVlhkHiFFQyxBb8rYevlj
5qYM65ugkzxotVrvuO2WzUYtWBLnzktrKgOLfcL67X69MEVqJBtof00wNvFDgufrHRddmTqvktwJ
U7jKOlT9dblaev55XU8oUoAFVKLXqKg+0omGWn6sqU6aUQ9ppooJgyE1bDwqBPZaF0MeRPWwdJYL
s4nfrremQA2bO7YPxKzoh0gq9ksTJQtQQzLaE9wUhUrPxU8GGO5ZGj8tpSKmEcWUryTmmQXV4p8q
7yJae6HMFCxpcC7tajjIgF3u2BRDNVGFth+QvAaDnlNXZvPGQ/gJWodbfORPg3MWpi1401PuojH+
aXvFVTEcVLlEfVTwknWtUl+VQu5mdRr8mbx3gAL/XTpqgneSszScfhLlO+K4RPIFCWpBEjewG6Lr
PZf5E4+CyYeTuPOMpDr1iOlguQTRyPwZ//o56qkRbh0CKpM3vOXMLqpqJ+2DrLXvYQQKRWGovnMT
0yGg+qKLWQ/gOlAFpdbMM9QHaWvBKFg4dFsrcV5tjFgb6usCjCPeXoeb7JM8C7h/cTYuF7LqDj+n
oTjUGru0oeuxuCb6xSHTQ3UlAlExU6L2OFl7Z8zyb8KITw7NSH7GmmdreoB9hugOEo/60Lfo5GRw
dLTYbWtj5IswuB4z5lhPdhVtcVj62czGai552ohe0Xx9AuHCNvBHFxpBDfz6PLDnm6jypBKAP3tG
zqCW+h3OxzMoYntjKsiG09AWGxvLzwJyndmUdGcZK+8T6qafGYz9DLUdWDsT7iyKyliGSc7JEFWx
s5P40x4YQdme/uBFYGMIntfbTjsVjln5RV1CRY/CV88Ebl92H6RIN3pdV/vCSl7DvFE2PXgCGnOj
b3btPmEkaDYM48ZgrIt6B9z10qnMyyCwXmsbPPGgsPCNSyfdeSXKZxdy/wfTtFMgB8QZdOo64hxV
D9mUhtvOGMB6xgbQJNfoUCxiasFKGhyykG14UcqDSokMu8Um3JK/9EumrPwcQSv2mSU3WujpfjYa
bEu5eRGIYLHaNR8ipsEscQZ0YeSsQ1+OD1USwsme+vHDaX5yI+UhW3DDEuzMHJfcxmi7w2WwKWqM
+oaxVYyW22NEH8aW27k7vHSyeyDLDcp1dj41xO68d7ddrj5ksUIjtfaznXt0da8DvBEVua8WXBRp
QalCJ5+mMoV4bvP4lNiZNNz5iZYQDYnf3LHC1mPUCMOuDMyikycLyrIf9ln3P4Sd15LbSNptnwgR
cJkAbulZJMv7G0SpJMG7hMfT/wtgn9ZMn4iemwqRaqlVLAD5mb3XZj4G8iQZ69emTPDS0B8m2drD
HbGFLYjCkbaWk4re0vGeKqMYjuCGQWhn7veQYHy3hrB5IAmdIHTtYwiQMth2QZHbBMcMo6FxSaKx
I5U3GlaTQgddc9Wl9BqrBO9lO5/j2eh/ONF80erIxXUkTlmeM9iWRN7xvJg4BjcEGsR7uEFsIOFw
dYVEfa4lD7P9wxLJ7NQ2CCuJMQ7pVBZS61ZWbVUb1IotmJPWOzKDIY7WNn4bmbgp2/ZraAPWprS9
aPGrCWG3sdNVLtdxEPKZIPU/2ky7V24YO7MsYaU89Tsf/W/DdyhVDfseCgwa07g895VkYdtVztbz
nAQOpmbv4VVsgxqxdxngyWi9+rchTjSY7jH0mzd8nI9KC/Fm2RDi+XfKcMBXX1XmyigEgaWZ+k4I
zsbXoIeQOsTOwuy747D9UbNM61Sx5tIPtygILcbFv/O6dzaU8QEs5OrbM42tE8qHoOUkmttggbNs
K1vjLYuYx4mAGEsICmc56i9T7+Amch9k4CSUhj4lcKY9q7R9GaKCzElzfDermltC1LeOVqDExBPP
nHZ6yFGQdYKyrhTJ75Ih60k6/opIYtKelF7ftH6E1ofApq03eqScsclAwqDdmkY6rFw5fo5mn+0L
+MOOaZ1z5D27AYweDml9qxFouUeOexqG8iHVQnuGpTx3A1Qblyt9JbQhZf3KujCYlf+R+AW28yZt
XyMv9jYulrF1g1jf1Swf/bHMN7FFC41uhc+j15+6urJ2TjnEKzNGhtvfzH+7GES1m8QNj/uEIVTG
I7UbiEvxOIE11vY1h61odsHQWVtyJLGM/B5iCtOs75pVO7oJi3Qq1iRU3i6msq7a4VeBsn4N5SS/
qUNIzVboqKOcQh5GTLuhUVJEojeyN2OdUqEUMyE+mGhpoOMlsSh39YQhY4ptpobt8KKZyXfE0DTp
4mZtNKV14LRAVXL2MyaQcRvc0AY5W7Tq0dobgq8UBd7abBWXM1aRSgtXvtffcacoTs8yXEfCeG4i
+p1c20ujfjHB1mK35yayNfslHMG/ZbH+mMfTj7CbYG1l4Mfihke1OQTgrJjHQBzD5q/x89fSleYI
pM2hFm5HjTGYR9fp6PLLJrKRbU114/QQdSChc/J4Euw0EVs9Y1zakG+vK8Vq8EBVC+UifmWU7nnf
ZWI3NOAPzHfYYgfGnuCT4aBkWkOLBencS0KMppALkv+C6RUQFoMjL+uZCbCdwNfCybzCbED7Ti45
zLIb3ShOrLInyhFuDL+3zrB6hlNmVGRkB4B4deTqge8Uq5HxOyCyTRnHRAnDeya9elrZozxmjXj3
somok0Dflp51VwlGY4OKNxPibGZvBGyYQ/iIBuBUWO6dlfWSyaH3JZ32qXaq+xTmpuazpCMkkdiY
HnU8ART7EJbNtiv079bE8cuwFltbyaes5eHnoDlo5yemwlOB8q2Htg8OaFNp7WEqyB1KnVDbGl33
5LDTWzVVa23Ad0qUT5JwqhrnaBO/93LMaEdwn8Pg+orrVj0QRm4rwFdjEaxzBnVMTUz8JC47AYmM
nHycI9q/er2WhBhD8ys3fVXeWTndgMtQ98z8fee7Cv2awoGkJd7DZE3Y6no/WnkJfTzEGzS/m2Hg
aLWiZMVc5btzyw5f40scTVstnzVpNblNQR69ZGMJeJDo00pRdMH7ybc+yLyNs/aTANqx5KcTedGz
YQBOjgZGGfrwwB6dCgPzLQVB+9KVFouKIOjRGAocZkkCatiB5DQzSTJa7lmeNHF2epk57emD+yhv
XgDA742yQvLemQ4jyPquGNQPOBekdVbSW0EtK9cOR7jhhDbI1/Szq7UvffBe6hTvg9lX2Huj0kcC
pXy+g/jnqInoRJrIoRrid5GgdS+09IN0sL2YZHgbkIe9McrbyOxcLNghBJlOMebqbzpc2Tucvfna
MulZO/b0a4PKlOCueGNWDVar0aO2NuyHxkk5MUSidlkffabK/6ichrxpGoeIEE0nfh0To19FCcXS
OIUYV9rgrsur88AnonHjbpmp5GuPasfEEoAhklyHHl5PHb14iovaFfSSWY3lgnEKcdL2TgVttTFc
7Vc2Zfdh2ZvHyOLZZ4rk6PoT82QvCLnta3tXzlQhGHAUXIX8hZeyPKiofxckGkEX1mdNbX4II545
KE5+Z66zwn608jCL90aj3cRkUjOM/CUGtNG1r+78YaxORgKIvNfchEHYXoth66L4a1eD64wQo1a1
wGPSJ3UGHzaZ3dLUEuZbouAFgRyTG5Z7a3LRy4NVoXnFEmCOkuqh5VttdL4xYKQqtV5rj3jMxH3F
BEDTaOCFc3J2/IlASuT574TKfFR8WBhgyCsOwpckJZpTD+0YdLshDqox7vtpuM0HyYHWCWOfVr/0
aEZCVAfRNtqjD5x+n9v1dkp8xm0o5eFHb620GW6oAj6CkfixLEB+4TYlkiF+hvnErKvUQAhAbcpr
+cU/9ySL4WDCjdiEnnbimEDzMHpY6KJjYwafxOrSfXnub72UB4WmM2/Nn83gHswkuEkRy9rj0N9M
CDDlTD9wYzvemcY5HKlNCQCq+ZDQVPTptzI9Ln48uCsse4x60nHjJOyrMN5CFDWxbzXtr3ZT4nvZ
d47w925hzAWTPBd5AT+m/9KRdG28MT21uf/h4+BYT+AhNlNu39sG0tDQLjAuYagpaxZSDDZ+hNLE
AV67dHqlvUvcwb9MCQnwwm7QJGsRG12CES20nWWAdyKGGgYdYNWBl15Nun8RbvDGcRwOJITmUDdy
DKaIX6Y19nSDkqdgyuFPj1XCFKOtW7kbJFW6KdBMSS/B18ZZplRn3yvpf7usQZGEdIxP6GSNeihX
tQyrY8lWDvUg25HewmtnUzdRaIbfbp910FADjadcjUzLHr+SsCQElm+rLwkHQMAB3+yFibzJDG0f
6X27R+gpUHoiOCbl11hFaNaoxc9R7L04HYabno+9JYzggOyITSy2ia738115ylMm2i2iRMih/nPG
MgryO9csve8+5Lxqa67itvUL9KrND92FVM6I6GPGilFuBocIiuy6qHlYTn5y76DXIkOnoTvqqL6d
rSVLxS3nWFu/MiCBR/kujlt6yalkRRi+NJIiJUj1PRftfE963jaKugd0qPiJxszayDF+L6ksI/QQ
N51h7KeiaODLJ6ckHk4jghgdMydtudViG9OL5EnGu2xInpSty7XGMSgn7DJl0JxlNdjHqe/xj6LH
ZtzPcHVK8lXVV7gmzFc8IFgzcXVPkK9j65edceKV46FrBojTuFFWYFjQRRkAcZCk2Sbp5YjuH/MS
4QGAoLvRmdE2CVRbpudrwkcIMHHctahzEDBi9De+kA55IQZjBas6WRhUVqjw19Lgp2M19B0dc9ih
7usDAScsVQZEjmbfVTcWsq9o5KluFu7BdqvX0Rh/lW+4r/xDZ8U0WYmJKa7ycqTqeX4JAP5MSne2
zVwS6vnZwCa1moIUVqiJaGoSjMsIcHykcd8RRLdtPYEqAcDJroFZXEJPYgoPSEHn7nO/neZWKIgL
sVt92YP5jSxkV+BIWA1luXeHTB5S02eDO4itdDKw+IHcm9J/Nurx4De6TWolm76kIj0enwUUfHtl
dP5R6ean5tH6u+6ZKCcIDyjw1nolXpJMTSf6vO8B1GgZpVBpx7451na2iRP+6fSNfDKpPW5D+RvS
ynfc8oSzTcr7JNNurYqRai7yz6oJaCvQHu+isj1O7S0wEz9BGqwHO0bgND13Q6ubWC4Hd+U14k0L
xt9txdIKKqa+GWV3tj3KGVH2xqqKkWBm5Yvy/HDDaOWzKliUoodmSCqSCQvFlybMJznHgsTAf/hJ
Imvx6ifFjUTlYFIpWWm2Gdpfwt2lpH+84E1ZN0USHDxnfLMrVJZNxxVpDYwrDOafXeh5m0BDXdbF
9kuCICVU5js7hq9CVYrBibZF6GADtJ1W3tiWc8NyUWn+Ims02F5vb9FQI0+NPos8+p5BfpQ0zRq5
Kv7flvn/MMBfNuV9DuVyE2YPfU7v0mtWuDNIJLEKWORtiT4MJs3JZya1zmKWNMrdI2nP9pnU950k
I9NXLM0ZVbG75zFks7BrLHtd5QwfPS9NtpSbGLe5KeyCuy6WfHseMULCMk9dw/DYTHkYN+ytI0b4
DDZVOSv8yX6JpjvPwkAMaeEU9do2A2NBaGH4s2ZLvPLi+REPS9qbGKUSZ29tdcQ5FoS208CyIzDZ
7MQGluK0bNcZCTlN0fWgJMSXlsivrIelxzTrXVNcTobLRYPy0OE0p+BJ8k1gmt9aZ4CTb92XYt5h
oK1LV5VZxQfaXWxlVrAn/4TFHTlSQ+99kIaBGd3MqnsXHO6mmM+cqCTWztK+TKf4AgL8O7e/rIT5
ptnryNYT9QTsdKMR8s75D19I18ELschZNax/9q1UT76nV8dK07eQ27uDCk5tmSZHNEKMOTUlmOC7
BX/M/xklA3uCOrgo/Ra0XgvS05mlsx0/Hz4IIdsaI3rz3OikeEZay63lbzFWf/nckdsxsR+nuMTj
P5djJs7EsHafnelHUbk/2FbLi0dYG0ncWDPaRxlbGRzA8R4ePwt6oi916FtWd5eChpJEQXN9ruLM
NWkXrWJNgwk01zXHvR1h8zV1/9Yta0HUiPYrmZp0F4vihsHzQ9U4MYoK/VVvtV/lvCmtkl5wKjPk
9jO2NygJnA2hQGeF0h0KrMW4y0a8NahP07K6c+HY1VN1i89dnJQjs5UwarmVDXMV0QTiPrZ9C7p9
mH+4fvSQIzr8PdvlmXmIW5bLZLPVPJAAiuIZD7L+BzE3GzssjGM4WMeE0eoFc25wDab3XG4mq4pZ
ipDpZDAU5oTHIwrzcXTfzWCo0FrSqQkWG22MMlvN6O9CJcMurxq5ReycPhp1s0EuVNwiG8XJPVrV
NnO0/Bbn/Kmt0/aACbN+bAP0eJ5GyXh9qafNY5mhie7J6uYJoOmHooQIUZe6ef7zK9dPP6ROKFw3
27PyjpwyZke3OhPlWXqKYiLwcnUyanO8gK2D204q0tpxxt2Qu3hemvl2MQkWHYc8RkxQBecl7tc1
k7UUgMoytGB7VbKlrXCsUA2Z5kXTUDJGC1F4MK2DPcb6JUN12MIYvuQuDEwWZtCBLQCeC8ozkXcM
xSz0RQ4rjKRp8n0FCFzNwMZeoo10TDffdZatjilPuY1jegNXfNTf0bcTwGIjBFsAz8tvmBLvX4Jn
4H7IRnTwvnp2EgGmRyBPQJYMbmb5/5A4IS8A57RtbyjrbpyQ915di2zezBOoNy5q18QzFkXP4H2v
rxhz8Q3OfzJmYaPFbnRoffibPqkZO2cWdCxgo7R++evzjTQyjhuD26eIfi2QHkxs11eLCH3RpPtd
+hpVk6LmFNl3HlugHzLxWYba6/Wv6Qm/+MqsaWsaxvSjjAlItDiinsjfinG7uETHt3V+Qki4HeH7
pnRNrB5hGpglpRYsK3tvtfUFx614t9CNLCTrxMG7Woe9c1ZmZt2hiqbnhVe2reIAYbYR/FRe6Tzk
gx3zQIchvqSzz++3iXVfj/obRk0PSlZnvYiuJ6wLjtqVgWkpauDeSj5yzOl3mp3OR3Bg3nHnxpzz
03gQSZfM2vfkPJVQ3dib8jrzSzrNJa69E925YWx329Wjunf8hp7ei278jtll5JbFlubFekECn0GY
AjlIiHAwmJ9LHsRkD8baD3uxbqu4WC/MwMDLsm3ZqXynFZr9NNl6Rr9qvpWy/6gXSb4+ZOyovXA6
BZU2S2nRi1smf5NT2ze5bsRnuFEQRxKhba8Kf+V50/1EJRFNMfsai62eaTnpi0Kgixw70i9WnCU3
HIHRJvFdcLc4VjJaGAPvuMtHX+2aOZRpcpJ8yxpVHtgrju9NHO/DrNjWxEAyFVUEauP7rTcxAJK9
nCgttEIAutUs64bhqX5BrBtup7EUr65JTZWN49mKbI/FNFp5UgE6P76Px9J10Vxp86yfoxDW7Hgk
XGizwKkY1px03WtOZtJ7+yQv5jt40O4LwZ2u1ag/WcoFG51FFUPonFW3rh/UiDxsCOZKJ+jDdVeh
xaIILglcxkNhdU6+6b3BXaMdDm5FSAoAipd6I0Bwrti8+JuyLIF5FuEXD4vi1jHlsKfhQJswg6AF
ZNDeCYHX/I2FzkbrV97BZh2ZN23cyFEPbRO9aqaF8wov002pUrkzvKl7LnSIsiSCts9XQFrTh2pf
oSlk22Vab3i+QkjBvtpH80vU9GRlD06yTwCr0Khj8Q8IOzIjPb6f3KJeGxVyunAmNxsARXZlja7o
+oyz/n6NaobvWAegVU7Jdnl8GZIIROlguiprVZ2vH32vvOFkFqzbZjR3rJV0KazwL20CIEGHkO8u
iPWkcfND0Ne/lyeKkyBydjzuMjzQcy6dXuxs8kUZayNsuTR91970dQcDcaQaMVr7IAxQtnJqm2e/
e+1wZtxdP4ox4q/sWvY98HFusAnwq9jx1soNmsMCtlU8TO5Km0mR1aPZub6XJtWGf6W3LwZ2Hlnt
qTs0W9bWKSrm6AMFzGIDR/+w5hk/flr6u0PH38S9vipEE//07J+LeUiG0zfJitVr4o35FnpGyrKJ
pcwi3LYG8QGBq7tdbu8WpKwwMyBK8AjWV5aV9KP4qAmeI8sdqrn5w1CX6WNGEX3vVMVX473WgWXc
L6B4aGobpImArJaHft9H4wNz9T4jfwiccWFK/IsNKgNlAHoIQ7lm5IiZPb2BmD2LSJrxGmPX5K68
KeV0z7Mc/V+oudqxITpmhdNmOnqBg3injLonrrvDcom5sw2wKGAdLS9THS3W6NN37zQ3+OGlxvRl
qfIJ/GH9jL5BYBMVYru8H93GYM2/YowJWy0lMqgYWdaQWKOOYm7tPTuwbtx+rNkBGnrKnKg/y3TM
7ylb//qCJE6uWqvvmTEYe04ttDYGgIrlWUh31z7q7gfsA/GUBmN57IIxpYR9zmE1frlMJDZ54w/n
PiApqaEQOix+18XMpBDton8bVnFohLuFEKghknCQLm6v9gq3MSzk7bG61ZgshwBVGUB032ZAJmo1
Eo2GoEs+5KpKGCOJ9EcReizCu/ahj1prFZN/tS7RRp0bH8gMxr9V3LXD2/VYEBHHGMizmFlLWe9V
htliCMXdAuxjfEvyb9d926HEkTZnjZcjHQeKqta885C6bGvbNR46bOrGnKuypOf4xD9QGOTOTd2x
ex6Y95eDah71GdbaevG5iTm+l1cDPSCsSYVF63kic9hLgISPIRr+FpH3LUQI49L6ZF8x48JnOsX7
0oIAorOn29eTnR0iTUte5z+5/AfLn8w9pGBhA/BiGKLHztEui/FUIyz7GGcsM7XKs94UGp1Nh+9C
w3W3aZbMxoXuarZIL6OonPf2rX1rmBF6W2q2wxSal3b2VFkJfY4TzfrGUXUX/O4wVkZPvkKsOigj
PRc8Ox7xXKpHgoHOywPRUalz7JWWbVzGAduq5d8eKuSD7ND8W57v2hOEhoMoy5F+VPUHqVfdtpgD
qAkoAfOiVHBxiebrZ4ZS1bCfT9tMned8vud0JCo458LdERyVPed8AqeIFUBsu58sGMnhnCkYJQyi
YgIIeEWy6VR180zUnjwQsGNbvI/BRYdz+ZETTcG/ta+2AEGqD0PXP/IqhbnNsOdWy72bxVkE/OfF
7JT+OrTCgmJFTqPwv8KqRPw3J9ctGXYF6AGlWWqHsqgEVZm2GzMvyjfPdr4ypn+/q9fcFt1vYeXP
Jrvut4y+fqNbXn8p6L1PQs9ArSIk3l5dftfibQzlfaDp0a1iVjrL0adnPyYkuHX87kcmyMqpQzxn
Y1puIzNU34TD7HQIyWKGkmN1s3dTU04wYzipukG2q1Bq+oUdS8F+H/KBZYbt1kIksFs8w2J+WWmV
xnyb2RdKh+DGY4KBTwRuk0fKPHBsIisSW7BA92LHPsjSOC/HiM3Qu07U9cXyTp4wULx+H6ZDc7CA
R+w54S8o/Hjzh5yqC824gcfXH+IiGE54ZVO8d+diJvpN7gwK7lov2pFaQPVh6STYMbm6sG4a3k0y
FFnGlelFlUTnMvj78GP5Ofxt+3bGJDlYeaijA6Dp/PMbuBKTmj132Q7fFUZiVCPz07kHwET3EoTb
oXbvrk9dKyVGTRRTDBBZ2htJW/VWNeFb0tj+L4V3Sgxo7qEhCGbLVcmPEYymTRDfa+sZ17iw5X0o
0dD/8NGw5RFPqovZ6gWM35Yn61JbShvCFztdYq6+Rp6Wa9v0o3sSMI2jQbzivvBTopHaWYE3iTbY
W+V4kmC9nj2HTXavF/rRS+3uwWvk79aaU1gktgIUTHl/zVtTnSZu3Mlnd1cN4ZNb2ngVxrbHlMtM
i8lhp2O4XsiJXkYA379jWLwZsvLfEBZHWHLOB7CwimMD/28IkDLKQmvLKjsy9aSFhAVYMx6PorsA
t/4u//tXLqPX63sNN5JnT+olpCLwgth/0cMwv2OBg5YxFNnDGGSSJMwMXVbv+qeJTmprTwMRUzJx
iCmb30QtaRxHZi6R7g73Wlfd62wlT1efY4sYd6vblb1h/tSudHKRplejvx/m0Ipu+ZImEwUveq05
1mJ5PxlH6yJD79Pl//zkFEayszsdB3bhF0CeLXcXG3n2iMn7sUiiV1t4PplCTrZefsUWIl/3xNte
GiSX5DwcCMjMnpcvUY1KM1COgoPFe6avSzK0s23hs7FYYm1C3Qouy6/M0HitsH1eOr19S/Re3HZ2
Z76wVHrrUWSjWwaskUmeiMbk1FDWsFDaonlQvZc9Nz1LMFm/FZhKYETWmITnL34a2bfS1fmOneS5
bc33Kw/KwZOMVgUH9jW9Wk2pf/j3y8NwZxL6f1wfjmcYBA04lu7hbOdh9Q8maY1FJapazWSE22Vo
/vSEvUxLx7NKvbC5tYn2yOmci23WFCE0QmZbTTRk91ZeQ8bKQDR1QY60sgXfGFUe6RlNlZwddA+s
of5Kkm2HdryluOqP0h21venUxUODdnjtIOFGADy0lF1BfdfMlvSGBonFd5lt89HEoEkB0/sezQMY
O2LQtiKFPEfO/X0yc6+Vj//ZzfqaAHZiJ8fWrHcC5CADdBEcHcCCD26k2kMgMlI5wuIBWLn5XQTJ
n18AhFK7Glo3AmovvgHpQUnQGeI1Lpth5yBRwkNViFeZJc46CPBWjmYkXyEDI9kZ2QkgJ4Mo0Rji
hr6x2ZE9kr0QpvYTFyOQwbrCV4DuFdOo03HyoO23ScPEk0Huz2xq1+cGppm9783sgjfnl5VlfSmn
KA5NVv0yhtjedZlXZJvQ0bAH9AnsNiXPf74ADYgohhsNAf9//UZjjMBuGU9bJtmjhUv/y0nSX0zN
8/f9SA2Vu4gf5KQ3b5Xlvi4PWD8c11ZEMxz0DpAhu19Zc0BbjARj3ofpT2lWf4CFHaAECfMdPf5G
zd5yuH08YWoU9wU36REpgYSHThB9HeJVU3FJ2TTVSNTZgixkNoTNoDHml9currbNTZZP8q72219g
aUnPSV4MQfJXG7JdqJrmg+hm+9pFLSeeP/dTuY2qwRkNbYf7Xl+pcUiOhu7Gj4UqkkeHMWhZqvh+
easVHkMGUYOg8kvjC2jY8NrJ9rdMjfR3KtcZbunffRt9ThygByjE1pWctlg7E2y42NjGI7XyIV+A
4Ay5eqbyLouJsDyKoA63Ko1hV84/Rtwnxt60Cg7M+SXCjup/QIVN4/+DCpumNB2PPBKb/Er7n1EH
w2T2CjFDxEQO88BDxCCb00cvLm0zw/vwZALXgEfiuHdtNqCXK7XoZym2Qds6P7vQRddcVagjyak5
Lj2DgKJxEEN8KJR1RSdguFIPumFlxCHp91VaX6wweGaZ4tyaKWEfhqcAr8Shi2lyEtyAVZWtA2vy
76MmWgezX7R0y2p9fcRgScLKgh7qnJUqocrUkzPrW3bZPoS+JJRYf4ey/rCXB9JoRezaKgQpf4zE
hDhhBAqzditqwawFs5Crk0dSl8m2qY6qSbx6x3pDnJoilqe2QNQ0zZHqwmc9FvVpfcK1+hqImPLD
mtr61PgKjuKnYeNjdxvzxWnM4ZKRLUckQG2fBpsB/vJZooYmeQui3G7hZyxf3M/rR8/fCf4ckj3R
gNE7Usx0j7ezPpRJJBHgxbcTO0OkigPDDBYpmRzRQhclSBbHhq7ctp7WHAmuPrdGinSrlQFT52yA
ZkH4EYpDyOAtsEhUFzY027DcLBSk5Ys785CMwQp23WKat7tik/SqREKptWTVuF65rbLhxmrdp+ZK
7Jsn45gMmWxVIQKidPC5ShdEgm2m2m75n8jktPzNDh5peI3RvuLte1NTv5QhjBPeSg4oS7CPs2R+
zOb6Jh30i6055EhgN/0sk4w8P57Rt9cYczth1czKql3DEkYovcy5SsY9jMp7MscjYKDbPzkW41j5
VFveXwEXIhqAo6rU3yNSZjU/oA5q57NhOSCW99KqaY+4dz6ZIfmEphj2ne8Y6kaM07M1v9JZLNwt
v5pMUW8TwWpieen7Gjo4AflwY4Yo6/589Ghnmn2Ea+2aEMwNd9/GQkLQBeEGIIc8liYK+mskmiVj
rDwIaQnQZDCm1wF2AKcp9ws0ljl0diRJ4zkutkVi5WerH/XziP3qjNXNOAfEnRMRWcnTEJqKlV+Q
3DMxM26zDgWzQfd5c70tMJk9lXa7qnUT0Z02Hf+9LhD/KAtQb1MqWlQHrqe7MCT/URY4PG6MQldz
v2KdkpBlDvMT82X5lavZ9e3UOjFTPUM8N5Vgy55qnIFGKJ/TJhzZ/EfjxphfVnGTn8aeElcvWgk9
ODTv0ia7LH/UiQeYXAsb7LrPKYYg3uvIlntGh+9VO7LtLEkOmr8s5xarqnTfcxSuS6ZrqKatlxKJ
1Yna3F/3gaN/EFhGYO0EXyzulXGvNOhtXlgaH2kUKBRfofnX0Np3q+6tR3xdLDALB/OTVUX1k1Xk
4/+owuU/UYg2WU6m7bjSMqRDPPk/AkN5FrVlIL1hR3jnuF04+CUK25WRtPkek67YBQ3S0AQr8Dh5
1b2Jpu1VIn9I6uBViMZ8GEp54jMRr0XPtKWtXQx580sTlsAhyCZjw+r5WNQehWivM0UBeZcHxq3F
hfPhjE6/jlNdPXSEBCEWZLuifN8/VowtmeVmcF0nCLj2jxEv5J3MzPsluf3vV0x4WK78v9+j4f7o
gqC5z+LaOMhRqe2CjyM2u1olRvYb50h/GrJ8IOfPkmcTjOYxzENKAsOsLoGnsp1fOQjtB91FfBHL
V1uripWZyOGHyLobhl/j+X9c0XOj8x+FruRHAJXBtKVJF2Q4Cy31P1IM/D6XbZdN4y4tvF9/CG5u
rv5iuY2mteN+OES5pMtmTQI/cDy4id49gm/Ekqhl8c/MwIxP+swns/MOv4tsLnkX6ee0ClGQGKzU
pwKbfqfFqIUHtlhI8GRw6ifU6gDmz0kOVVQuTf+8r7IT/3Vk+H5bz68c4bxOhSRxvfBS2nr2kUB1
1jaahJBdJSQqCdspZlldJcZjNX8xza7aJLGt74LUnZDDRbB5RItx0dbBc7H9HrVR4cbrm/W/f6Bc
uP/4RIWuW47uOI5hsjsy3H9c1C14bIl4TexUcceMf3pjIzmX9MS45hQt+xEu5D4ega9ZWlAf67Ys
3yzP/wjdwborjNB6zdhBuKgfhGxcfF86z+O5qM/0YO83af3aCWkf/7wfNtpubNUxxKXz1LnA5APT
SkAu5D3+vyE91uJpbGX51GZd92wxmF9FuejPsCW756RH61Gxlt4zRGd3hs7lEqVZwj3o+PcFUxP2
nSxQAqa+B8+yjQ06v3SvEKLhgKajY+bW3Jt0A/z4ixnVVh5DipPnjqf1mNQm5RX/V81uUU2ArD9e
X0pKL+IACExth0eH9TfbJABLyj6GlShOPe7AjT9fGUblqusXd36ZVQSix03j3YcoR6EmeupxKIez
V1U3tTuGxqrBn8NwfEacT4Jr0Ydhas4sQBjbdJ3lGK8gL4Mgakg3zKm31tKyERwPZhKdLXFC6s/J
mSHj1GA14imaf2awocvI9C9phHx37mxnfDTxcPUxw2VYzVfp8vt/vwJ15W4lUfT7WrIzHGWA4rtk
peCrHrmcMUZ3dW+ad0LNQWGeQx3nMu3u6zyh/+idFw3o9fJ8liLxd7OlYL88x4cw2nRt8K51Y3nH
eJCxS9AgE0PS/uH5WPbC2qxuR8IkD4lrMDQt63srEtUH7V+y41kXH5b/NmKiHYkxeFQMfzRYIjd+
NjmovLnQhiw9od/JXujaH+uJUAAGAMlH3b8yvx8/Cy8wSdnpk4M26cvbDGiio6dbHPEuuvzKdhgD
EtD9bnQFav/U0m9ji1hN3zX2mVl2b/9+zzn/PEcA05m2YZkGFb9riH8GBLZlg5GVwfYuy6W7UQoY
2/x9IDxEJNUjCkCfZr9VAxSb+f08Fn+9nyOr3tLFdnspQaC5ZmBd67WMh/05tsI3Ms7m4dX8u60d
KRhJ9Q2Tpel9cPv9gv7hFrNWmDL5Agv9JNuYXgtG4zcEFhDMHDiDD6TTbqvPqg3qNWxXa596Q76J
BIGzXdFdQeTQXy7Wf70afKwT17iffCT7LPdhMWj/x9h55UiOpFt6Kxf1zh4aaVSDW/3gWoeWL0RG
ZiRJo9ZiN7OW2dh89Ky+VZkNVE+hEAgP6enhbjQ7/znf0bL8/vpeIKHCREMk5uh4fh/M70UNQ6zE
c4bVjxHxFBLsMkZrf5X2IpoNOEswlRxqcwfRobzlZIKSlIGAceru8fomrYaVr3v6XTd/CMkLKFsd
gZE32GX//V/O/bnh2bWRV0zTlSSPWDoMbv+swyVp1eC38D0MuYm7LshfsfnJPyuqthalXxN7TyqW
Fqlxth8d+5zrQqxyyx1eieldvPlr7aY+pwOmgLDoxlUUZeHFccAP0bSF7dDELz0bR0zG4LcKp+f1
Gmd3JPfHoAK5OmtYQWyl2z+4WlGXg83pO2OvLMXjFCd8GjRZ7pbiNiDP3RUzwKIq90brQAmcDxJ/
vhGiknCo3GEpnTK5yauUGm6QTouuFwmNeZbALFoF4VHWfNv8MebA7H3NDhqNM1Y3ZEc+sRcyzxWN
3E6iNdYCJfXFK4mi5woswlgk3gIXk/nizsAenb3ez9+Zlanc+rxm1hMjky0OvRhDk5ngyDBXuZdy
6gixNyHmVIsr09Ao+2GfirijfyCJ768fC/t0xICIjc6ye/mf9DXj347n0mIwwsncM3QTx8Yv+msP
k5A6MxfM2/U4O7RldNKo3nBc6ZxFyLBZi4XchOOoIYJUzLjn43IoqAW6ihTgCWCakthjgF+sr2PX
0ov+uHmdu440svwhtFFnhdFTOuPiqiIRDIICrfGXdIYI10VmLK4DU7vDCMO4WS/yL1lCQpRCSoMB
seaeCuIyq4jKj/t0mNWrJIjhZPT6I8mNR53d88dk+7ODNx9uYNqM9IWtsbsYT7nTV9vMAzADFvNN
IwJybOeyN6KA5CwKP1oOkkSsp82mvSvg2LCA+So3vW1nPTEYgm4D55WTYc+FDBDaNYxW3TH/LA9p
3HwPAoM+Ox2GhUW+puIqsozFXIIz3+zGaDx1qf3+4xbh+wczHJ/buQU06cN8K6eUl3hK09DYhhJn
BjeVEvmuslJ/ef2soVd0VGWJWhQ95EFhN/ZNE5gOBLEh2ZIi8He1TpkzMn93ypwQKtqs6rReA7h5
9NnNzzcLbG5dlY5zIBbvWR+ht1tDvgH+aBxs2HLW3HblMqU7o4jPXfXTVlztXULk970Ihqd5anG9
ADGOIbpgumSqNOM/HPHkr5MBRGaAFDabSqGzOFnz9u4vG2JmFXqkHLM/hgAh88wnAjy6L261uQ4K
daerSdUycHP4+7OJAHkMEBQpsT45XkccIhbsZaSZ4wF14wfOFOxL6zx5CK52yvm9HHZ57uJxriwg
JP3UwteaXTUZ6Q52AApFd7aFNKVBJLoFHvSj8Kt3U0ysSluVeV2jnFOcM9aUy5VS2+meHzBk1JqF
MVfSDsohCjOKh9RkpxjUNaTJp79fuc1fX8GuJ2hV9oQOdlaXjvylSzQN/NbOSHfs6bB684B5QLmO
oFzg38KfMuHVZPNqaDGPD3WWK4yuYodQeBB6YJOYt/11ATRr2pLjBUxCZwHmTNpWVf5dMzjuzM+G
bozdw3yr0IbF1VamucOHZoRyJx0iuZwoeWnOHKykzKKHv/8HWnK+9vz1aDSvTp6w+cfh3CNz8Msz
AdYwLB8q1VFJHP6yls2m+PqM1JOsXbvQm9fBmHW3NRt+7KE1HKQwv3gmPtE07IotuNKCLL8DpUNE
4XmI5qBLFdrxMrFiHJOwjABFyDY7Xm93Vmour+4H8rYCwy3SYBJb3kZagHYEloKHEgl1OaU48tO2
eOlmB+X1jWV/FEkf3Vk1/mtTMSet3RI4jxnL/YAJgcDU42hx2fLyQPu0qAtsMvMkOoiMBe0qBziK
2IPml6npNPkiVp77RE0n7dbh3NJOIq4GA+qE5ldoZvWTPRrvGTW7BzmP668j/CKS1c5iuuz5Hmk6
YP2uY5sHlblUQLH1AaLWDF9Uhrg169de0iFhaOCNA79jwDRPzKU19zmJPjmyecOQLYuQareYHTTq
yOr6JZPQyAgUhJqvU2I1UvAuCNvbHUSWrjbMpxQSvO2ZeyIr3Uve6J8QMrpXv7ON22L2P/a4V8em
Mk52jO7utINEgXKi9VVPuUopRfo8+lZ4e7VmuTqo08liNoFJfOkXFUtUFdeMfLuzutapc6rjkHrJ
0igjBQIsvhfyzeZ498HrxlraBFBCTdR4LQGOl1XzhDw1HP/nw4ZKsZ3FOrZXbNkBRSOhZdkb3RuH
tdVn+6u+fpV4M9AVqDu4uRnd5T5WIzTQawG8adVbDaVglcWS4m922tv+YxxMqr8E+b6xGB9+GA1R
JOln7HegQO1bReJtqCh3UjImAOdy9Xe1kbAnyDcgHN1EMK0zUCPtCAmIEMbqClG9glXz/iP3bWcp
iKEc3Cbh+NSNLpwwyyEDh5eEdpq5V05R6JMm9CGFhpRnQ/CCMSN9JUurI7zghQ9TXa9pUXxKm+RR
8Ed6ckujuEky9QjtjmlVoryPLndN0IjzcIir6VJweepWOtpzu1EJqZImdj7MKhuestHNZ1BrdEiV
aLfXEt2yrcmlRqVFPsEBHGUth7jN79O41eZsiPnRh9bSM0b9oDTygNoIAnBstWKvgLn/oTNbenkW
eul9CG8zTXV5aGa36PzzpAhAAwbd3u3pnjDHOfyRxjZZG3sq9gBmetfhxBNK9G2cBnhFLe/DBWO5
v3ZNMDq8aUNyV26MLdjxzQuxAsqOS33j1rl9xDVf7TXO0lep+6q8UhHoLXQGJlBQ40vL5v3QNw7V
G1mmAZa1H5LKhneJMENXlZMsHK0Nqf702p2cCrHPNXeNk6+FKv6vL9NYmReWkXewE5R523nBiU0q
EdYu/MxBuVEC3oPWwIY+1JzhB8NxP7w8c89lYtBR6TAhKOLmlNkTGYh+vBWz5SieNGdHzxlY+GpI
PuCW4kKw1zxfFD6zFkCnT1l0K+t031WE90Wmvhauph6rzuGWNq6vElw71xS0QbrUjLE6Oi00RlKS
rCEhMNvx6thUqvrE1qjm02bACI9roh9dOpaCIEYCxPZUbvJySPe98neVb6ArUPtobovRotZd5fGp
1rjXjiCFct3I4TcB+jbyPO6KJN9d70fS4zpJ6dHbZDYcmbH2UO8R2ClsZwsw8pLUTZJegHSc5x/f
q5T/ZbKxrtXzkMhlaHko2/ItLrzmXOPtBu0FvAaL/j6b7xxOSBidymrw5tQfWt7uA2Isz5Bn//Xh
6xf05k7LHfJaP24N5UNRw/FS6eV6vby+AdKZLiufElhqYbYuPt4dzwF34dQB1c1ms8aCNzcN2uuk
RVvkuXyvB29/Oj9Yn4iWh4RpuobD+9XuPZgwoXMnz7agc3q1bDFtrvskFwdVRc6aYVtxD6kZxcvr
cMQGYnM1dQRpqW9jJ91fm0TzcMaUJg6UZ/NmEn3zpVLWuxib7tHQ8K5Km0CeC9XP7Rq2pxKSeN0p
a0PDQLW+bpBMIGI4eefu73jaidZlNDImGIWNhH1pOFnoZMzLw+dBlRrxamzViUqPkUuhVe9jwQxU
U92WtE3u1TD02yysmtW1OCsIv/2YN2tluWjGbDyNGkd5O2BsV+rVsJUC1XbUDXsdQN7fjUHHCly0
zT63ZLi8gqGvOOiESi8GflodVierkfmR3NBD4A+bsgua45X0TxVJsdJVJ7G35+ZZ9DAruxtHtfbe
12JCFE49HDGPPLd6JhYJNIR38CARO4Vg3P3ZnGfXnX/68Rj8mH3YdluBZ9HoAfcLeQxkXJ5IAQDQ
dkg5Ikt8b4URH65HIMsiQtfDTeNQLbbFXMtxfSNNCDrXj10HSE4bXZKiSo/Xx5UDLS+veWDInn/c
906qcCm1JZMbSz7Yo1btK/Z6EHgIadpG9CZVSItOVX2f3zEFexdEE3idCYlHpr8uz7BJrfWpcFYt
eUNqrajO2ubqCY+Fhj+RK4gA9kkX1rRLvVh/Bkm9daPA/gYc4MuoaF0ZQi/LseSjTGS6TZuMCouH
63tZGbzmqX7Puj4dpRQYJ0w3f9dCsnDGYzHBeSWjWywgy23xmHc7N7ebg2B4sP0xdBtleXKskPY2
P0wPnenSC5DD7LQ7Xxw1/CMEKc1l3jjWk1ab7bmjZXHhTISvf4xcO+lmx7rijv8HiVn+W/Ow7jqc
njEU65YrhPFL83BbAAkxWYgOQza8jGMwdyObUqJmppuEveSSBJVNitSgHWRGDcw20R9lHaX+JXLu
DDU4Gz1GDtMA+zJEU4NPwBFKEgVFwTmed6vX97CUW2sqPyM6TzgAEwfI3kpdXQymiJ+2pXZ1i/Oo
1/vHSQSKcCzeci/kVB97w/v1Vti+/3BsW2G2c7wq/OFCE/nG6cmn/f2WXUj3ly07PGLDRlRirsRp
gen/L4e3QGflB0p9EKMl9nFnjvfjXJU1by2wufU7y8rmsilcE0wIn1Vj1bsyRmqeT+fU7bwFcf02
jHnwMb8TFE2KbQEq77UgM2soo9RSNqMp3GPaa9qQkw4LTt7LgaK+kixqWh+HJnZv2OuQnw0n6pNK
3dmaGTwWHTjAveWbxa4U+rRr2mFAiGe2nohsHcy9T5FBHCob+n6R87sogjCKl6LFfN4xQzux+c9f
Qgu5j0HSIy1HLEiUQ0+e5T3n2uf1Eji51m0eFwP8KRk8qLAGhzTP8WrrBcpbT9ClN/dVPWJN6pGI
A72MXhmvAVcripNlA62G4dhe2kG9G2k8gMsvXexwKfIChMhtWebNvejd+t4bvrBNsPY5/j+KCo+c
WUBW5sYx100cm612HwNdCiOhv4LJanY6C6Y3PinBHpkvoztVsaeD/N/SIxOIe/wXw6rViX7Rm+4z
OJ1tV5NLtAllZbqdK5gCXRtfwwFrnJWJ+9wog2encO+uCQR837pKPpU/0a5i2cmFdTCc7eaAdjqg
+UYulh5gqBuuQMyfr2/qDI6fsus/bKPXIEKlh3ipcjYzmmmpW2203q7e5c5z850fNrAHhynbziSr
pV02OEL/tGzo5QeZSmt/XSK1OXbmo2sE+RhfqOn663v91CXLkdpGXpsc/Mf5DRYC/Ye6+r++Dv87
+Mxvf5xV63/+N7e/5sVY4TVsfrn5z8c85f//nr/nf77m5+/45zn6WiFBfG/+9qu2n/nlS/pZ//pF
P/1kfvsf9271pfny0411xgx1vGs/q/H+s26T5nov+HfMX/n/+8n/+rz+lMex+Pz9t695mzXzTwMw
lv32x6f2337/jTr2vywc88//45PzP+D3344RlI6obv7v//n37/r8Uje//+bq/zAMz3JsIZBPsRAx
cOg/58/Y3j8MZqaYI12TyndHsMJkedWEv/8mTT5lA+ZhEUI9cgXLdp2386dM7x/CAb7PSFBYLoqn
+O1f//qf/op//lX/K2tTeGlZU//+288Kle2x+LsOryLbdvklrj5fHv6iUCEOJHQDBOUuM3rnlKaF
xxqNMB2yh/gPPiru5c8K/fzbYGTrtkmoHr+sZc2zl7/8NuLAcVHYFCjUFYeshRNNZKn9RNv6rUHB
HhHYbGEnUrsMADd2sVn1GFxhYjJ7CQ6THkbUpXvO62A3ww0xQ3Biym+A0qlS7LF+9+ais9vmrFRc
fU+DOb2L3ZomWZ805oJQzADsK9Lql0kqzHxDHaLhpwM5cBbh59IliwEIKZKvaqrjLzW0/2ZBS1hz
1xYY66k+8rRDL4CEQGtKcAdYnebfMKoU+BskuQzRGTvwXdQvUrkxyAm3S6PpcNL01rklNhlsa5oE
NzpmgD2ReLlPNT1d6W5W3OVOEd3h+1PrqXbsu4mX57miSPql6uDPmywMa88oR7ay2aCrBYJh8miG
Tv5KSS52T61Mb1JCKMDTNKN+dTLT2/oIDovRz8Bg50nx0GRY5igWL1cu3o69FsSxQN8J9QEnOY57
Qkfa+BCh6nwOxI+PWV9BtczI+t4rV+Pw5pJbi1aq7aYvDS3lh2wwrGfQNlimksSFhmJ2j+T8rbWy
PTzGshKPWFHlmegNIX64g9lZFY6zA/avyPR63d5vmUkZvRTMaKjKIHjULIgP5uS/6rhnxN+E0beA
gNvSHTCQBq3NKRTMKMcpf+hAjjFxOzaJRRQ4HgVO/bQ4Csuu11msYMEwUkVtSHxDvHqV0VK95mP0
VWmt2LXo9dF0vW5jTrNzLyJntC15HL5HOfHJRZT2jMz9qLkQToMbo/c8qhyCtG1KNozI3tC9ZFbs
uWANO+traNfZnlrLck85rwl3tjfbZqWB/ZoWlRLiu1b09qHVnRazQy6+FzLCoqLg2TFFSGFPOWl7
DDxcOvyp/WKfd7q2t8eMcHorrZOr5cWwSpvKXXfYBS6J69AT1dGq3cCuo950Lslt9aKead61u4lL
VSqwWLp4h7buk93NiOTkXiFebcuxul2b8FLhxNNilhlh50m7Ehk+PJzk0J/S8qXDBMR8uzRWcU52
ANpGLHeEFzNnwWoIwm8a2myna1GwipxUPpZASFclWssZYr/3OvLXXQWzpk8xQIOLLuphgowFm5Sg
k5QDjUa8amOveECjrDAaut34EpVFX+xj3ET6KqyhAdi5jI5gR9hHdE23bNpMf5Wytm41zwAw7Umj
f2fI5N/6ZajuHKdLjgXnHPIWmQkulqDcGi+9QYYhwnDmjOAo7U7LqX5taUGUbA/QT0e0WCVvsYNX
l9puIfwBwl1Td9Ps+Jh+mg33J89IrdekmbTtWLJQ5WUjz043OnsO7WRTyfxvQS6E2z5C9cA02X8G
fWsusz7xzkNvsQvAT3UHkLp8rrWpP4Lk5ek7mbGxpT6sv6TKUedMgDxhSoBbQFeivDOA5r2gLECN
GNspffLpE+bxhIe78xpc0BRUtoz5g9zF5Vxq2Rp+hPFd77z+5Na4rJPEpj0AVZKKbTmSqohfVNMX
t4Jl6ilz2V+yOqKmIoG5iFUlsX+vHwR0Cr/ZwAaP96Hvi7UxaOYTiV1/OWnUeMAaDi5jYRSnXIlp
pekxJY8mrnlXT2GWVDWm8AU12c26SLv83W3L9kztdTmsJSM8JnFsyERhhLde5Y9nptnqOTSm6RyF
kcMj3uZPJhfFQ4cgQCtJV7FGAe34NqJvATvWX32wRmuY8TyfAek8OzlIo4HvO+DQ8RZpY7hHgkzV
GiybsZH0iVIgoE/NpW21kSqn2lZ7V0Yu3VSc30kh00sBwMJ673PhXZTvM44J62TaoLECmJoy+H+j
JGPUQqF4jSLfg6lBK83C9DJs3wYUkzjs3YyqnUS8F5ZAbgNeVoCUH4dNGsluLYzA2ndO2OOH7+sD
k8US/r8XHKQQ2TIoUUJAwXufGDyTZaPIfC90LAaUkHY23fAUWWhBVXyN2ryi8cUyd3ZNUB09Y3CB
7fFyd4Lc+fCCYTpbqYveBONT2UOycgNH3uPKjxY+rWKPFDkK0Ia2cc+TzDtL+AhQvjTOYAtgHNky
btmBABt1E2zCYgREVoUz57PO6OKbuUMEaj6V7mG0lVn5LmXWeFQQBhQGA4GklKibyubgsc190YrU
OpswAAgY9YQfSSXbawQy6+jlKrztIHAxA4HcQysWztivOT0396yfEZwau/XXvCKzi+wngQ+CFtF9
q+DrBTBOYPlVCado9oTI7GXI87TMv5dQl9ZxmTQtlyLDWCW8rqFxGC0vORNwJ64WSIt6UGwSusNQ
LeAzTE2dPrvtyK4bxBSAVzI2wTEcovpmxPywxR9mXcK5S7kMprcqSUFhN+UQ3DWJHx7CQuu+ZGUJ
XJ6R074cmnaXzrUkiVMjvnfgDKmJdce1W7UWDEjfO3uJsrGXecZ8gbQQLaahfIlk0q4FPazAWbTm
pGy/OChh9tsp8tpXqjTanTbk4RNOKg2GS6g/G0kT3WCx8uj3NjTSedSScpaJl3FqZuOSjEN77JrG
vNVSzjsaPfHwOzXSvbExwJKtS9d9DFTnvjWyjx8NYwIdMeZTsw51C751zRznKGnNeoqKjqionziQ
01qw3YvI5/C+yETBQtGmhdoCV0e2tBpt7UgFK8FNZL/zcGOh3ZvplnhrOa3s0HEOHDZtwB+QcS82
iIN+QVfjMO0ILwQHfzBg0NucSzsveunxdlI2Uxah3OgFDtNIwBkMPbPYVKofbiHVUjBG1AgaDvim
rDPiZ9sLbpuOMUvdwApOpzyI1lBci2cvJiaW9Ax8l55ljnce+f6t46cGwCLyJRuNl/KqssEOBDIx
trTHuM+Z07PzSIK8/B6QIcOhZpQud92z963nZQxvS2Mbkcc5p62VXsI4Sc+6KoOVH4zwDvCZOXtL
w1q3yIl7fTq5Zrqw20I4z8QdygadyIpXpaH6U9RYwYNRj1a0tABgEvGOK0r7Ejj9Qvb6wZF18pVu
StBx2FpUsUoMnBdL3a8m4H6tkC9OAph+SYMYaVcJI7YHlJbsmrKl+1ASoPiAJaXdiDrQvpARxoRJ
IjtBhddbe52iF6cdGHubh3k7BNKvFknuxAdl6dUxa7TsUTlRuLezSLxi3GwutKZO9yLzUIqvVy5y
ssECO6/34BMyvTUqN/zkct9vWDJQxkDrTtsw0yuas9OaXL5vZscGAwmRNzyqDJ2EWhuAvL96qjHz
dd92UItyRzt1UathI66CLXTOfN32Mr0vilK7NXuaKFwF8g1wSfVU4tN9iqvY/DRQeQPc6mXwpgWh
8xGksVzW9IBGiyE1qmdBj+ZD3ofWc4lkS/2JLqzvhmy9XUhB1B3MDx5kyzbVpVIeG+J4ivZa5Yeb
1M/cm0oytuOyYOp0tehU99b2mKAljONLU1j1bEo19pnhBBv2CbStR7F60LD+rZIpFR9ICMWdjWn2
Rjah9rW17SHchJbRreoGuZKWxmJaZ2kZPCR5RplDNgp3dcUWii5GJVVGnZ1TEy2wMitMXtLK7no9
9Il6aol5MhntP5ZDktyib871VrIYcEdEyVbkjTyQnOqAfpfVAZ3C3xtVPa2TiOQ3tiWgEjb4tqE1
YD+XwoKdGvTDlpegTQAZ/lVZackDDA3xYPkhNEihUPJ7I8NkPHXEpFq2p3jQMJiMgzG8RQy5P5wq
GO8CglmfXWRXB1frsfMKbKsTeLZnkocVxbWYkh9G1WZYqaoS4/vQGJuSPOcqd9Lk4GWWtsPx4O5y
bdJWyDkT1ILJQtj3wijaJszTlm6rWcPGMzR/ZfihsdOMnj9s3Vrde2LlZFt1rqIrd6r0U9m6cI/d
IXc4DlRILiOIlXUQDgAyc3iBFnIu3GeOmYDUHqyyqd0FKSdgBlYkw3dG8u2wqerE2sdG02BlCR0U
W1846XupTzM0ilA4I5eiidb4IxMqDHQV2ccE1NG60cSX3sjR1qYqvNQltPZaG8BRNELehODzd0Ok
3oYOOhmtru8E7O/oSXqMK6PZcvibQyUYyLWwLLotW/qCiVGsbTUNsFsaFvatV1rBuY4m97liDsJf
sFaHOPWZX6RMEzLGsOtoBv/5hP5OZYRYVkpAzGoQ9skDoHFmKkMbawmNc6GbZbDOeAbhewzezN50
ibRPczABxa1rsu4GsuKtb/v+Fu0tfG9HVS7GiLZKbagIfeVNC6Q8ttNj55jqoKUdPoE6tv0DOxDg
VVS0hYBU0gIcKk9ebdvWFmWEkQuhdGEVcFNWzZi7D2Vta9usbxmORxoZH7ca6wf6aOjkySqFqc7P
S1T6FgrAtKmNnjYbzTQm8oMObOkoF9mJrt2OwYCZ7GLh1t9922YH67F4DQsfbPyJGazz4BKVT+d7
NUfK4gw4Y9bmAeUuXi6+WWVcDUvoFwWtJA3Qx+Ukx+4bKLfmxE6HV/d1ZOz1XVE9MTsIbkPuA01A
kROfh8aJGd30rXubjFQG7tOKgOKS7QE/vpaB1h4cTEBQIzt6cpZ1mXNk8QY6nuxBsFkqRKSoYu35
u68lmI1966r0TRoY+QGo9kYHrWwwMR4mrmczyGxt7dbrjPotUY51Q3zb+wYaiHuO3yP7Tj9gFW2c
sDHvQ+yB+aZovK5c6NKYA8dpZLbLFvb8xQTIrgMb7kkzRi3nxaUwI/smKWg1zkXtz/VW5sgRwYbV
Tneg+a6LEaJ+pcmtHuvFs0FkEZp85m28gmudVY7Wvem24lsx+S0IGGpqOlpZV66dFgi6FmhNg0vr
DWMR9xJHoeDyFtj1baoZkmKhnsG6C9lb8V+Mi0MfYWFTnpGD7HW9ByfxvJle5jnlpqK770x8NNCJ
n5tKg7CZaa9YqkYO38yyzSwWj3GmNbB6zPZScFc2KqyS98Dw4z0H9ZJSABKg2zYKuqMH6OXOdTmA
LuwwLu+Qz8pjl4TqMPUgjiOM+d+MqFYnJsHZph779BiWdcMDb2pMjXvtPYllB/TH1euVyG31rbOG
7mDIoj+YlvxKYXVEKLsTO9cq6W2auuCAR0ina60BhD5vj5YVr0iUCCcb38sKhEJmlfKWc5E8MwaN
LjJpPJ3Jg5V/VIPXrD23Bzss4eQHXJmWEaYNUKVNlY0LuzWyr+Dd03UKRXRDmYvYRv0YHRhFyCOp
GVz+/lQ/yDRtVx0shFPtZM0n9eos3aYGES+vwC8YHDQr3dFZ6obAOuc0o1ULW68hgymObzus9xwk
jZIcPkZd7YbVxbtJ2L++eo5e7Adhzr0N+G5W46CaS8H2n1ibB2kOnmH8YNlt+zoYpcUksWBovsSy
3ENd98w4X/WBHfNJ8jpRW/GrXHDzjkvdoJaJ7FJI3A2wX8Z8DsQjgzhRWo0b1Vn9c9mJZM/4r3ue
yH6fKqQaxucVTRq600DRHnt/uNezMb1RKu3g/5qpS2NPLw68dPKNnkj4mEPFAMFoQUt3IoBTWDt4
1B16xWViUw7COXHd2GO5xagrHkaRhvueeqxH2xvjvRJ1SXvjVNwI4H0hq3zO1qo2rJ2lZPJS6OF4
dodOrKf5Karj+j0K8ntPfampekVlJdKJG0h4XwAEqE2N/JKyAx/jVkuv8BcIKfkDu7vpSG1J91Y1
Y/LpaXA8UDYdNoozGwRnAaP+z6FuyAFHxphtCY6NLzC+v7ucI5+nIo3g/njDWlWUcADaIZsuJ31n
SJM4Kz0GN34/KoNqvFTNJU+zi6en2ArRmB4JvQWFpTJxqpOwXk2uDpZ+YocHVEXuUcLMYhkFCY81
WgVMUob3zK5Gm54jI7aOpmjB5TkQi92+0m5bGrWeSpLPd0Xkd89aGaV3ReIQCMaBtswALe2CiS2d
pTgKrpMqFU+mtED5ACsShzgoUHmyefD9AnlSncyQi01CbTVu5al60Z16qraabsQ34eR15wZg34fR
iP4oW1XHK8u0jRUsBgrS67S79XDKshus0ktBQGWJeh9wkLRDPARNfkpRBha5mQbrEL3kWHU5FS4u
gGxBJ8Bu8g0Hw1Ob3pF7HEhcpGrmJxgv9pTTBsYm5shmMtk5NiliVZvLYZS04AA9PtXCBYE8dDzT
bBUcKOg2Xr1YBnjAs3er7kqO9UO0FVRSbUckl4eqbjA3+YP/oFGcslGa59zkZel9hftofY+x8NwN
KIs3yG352pqKZlcBgEdMtUI0YmZcuyJAH1zUQeHtmM7NKfQhgJPKytGuEjRvST0tmYxQU9rR86r4
InObnjG6dL+opJbTxqfP5GSKMl2lwVR9o5ekuBnNmeqVVnwMcPam16S994RmPNqshs8cS+F0lJQ2
UV7ShSeohrg2ajuPWev7wj1TaSt3Od2pq8DsGlChuLj5idWBCz7k2G6CfG4WSt81Y1ycxgoHjZlX
413dRd1aczr77A04JK1uiuRGhL1xL2yvvomtbNpx8UmocoQx+hHlRb4PaLdxWKD7dJhrQm2Io25X
mpRoSHEspOA8U4C9nDS7ZXZtYARywFhyFdUXJjHvQ8HlHBRZFTCym9qThDFHQxS70XVuNuBE+6rb
tLk2bvHoonK68GTB8uLp8TgOWSWNbMoqs50xlbTOuHmEYz5IJpP6685wL1atxRuT6u9FkjiCzuHR
JbNdST+9CJ8e7lApXJfFmBtctTL7w6LtbZmKlNNDhVPGjmayftYyqnXxhIMijzr9PuYYt21EE28T
NjGPeu3KG470VbwoaltiZNdi/QkUD0fMnh6Qr3rkozjgZMV0hO0vfBhcK1nHYzp806Z2AhqFz/uS
kK6kJzPXXprQECtaaYy9TEr5Wne1upSDla0T1bpfO1pgC+D6gyFpFOjyO40wPHEHYejc6dChy00v
eQw1R58O9jQ2H5FjZg80Cyeb1hxw9TB1pyisKMJD0hQCvhFuBZH6A9VthkkncB5aeJiVBU1xTOxq
6+HJMhcY+MB9DyaoFCDWLXzyfgryFdfVlLJfLwA3abQPRhQx6c372rpzNXjdNRGRpy6LPDpJne7o
4xfblsU8j6CsqhhmM+h4kUWVfdV7Br6VZ3rPbVT6Z6pVaflNpzACPTQ4zRvwfhuiRwtaCS9neT/4
HDOr3ie11eXjkp1I/5Kz/B28KXBg7edTZC+M2hd3ws3kHVMqc9U7Y/j/2DuP5ciRNUu/StusZswa
d6DFciBCSwb1BkYySWit8fTzRdXtvizebLK7d2M2ZrXISmamRzgAh/v/n/Mdz2is+WglpUxw6IBW
OBqiyOWehYmaWNlTATt1xcsrw9VbCBHgb04hTgmv6RA3SKGUqGK/0CXZqgUmt0EsJ/N7KPm0Ejtr
X5axS6RR9D7oVyDsJEr5ehqN6VK0lEFWanbNMr3+Gx+UoWOCaUb/ShNnN59qPphTkViPZGUOkrCX
0Ea/aanZvJZ1NCHtNvRlFw7KG3d1/Zi0Tb7Eo+vjKzQt82CJpbwPY8Lw4lhnach73JjDlIRnXxvN
zSgFuqtTyjrJYQqC3ufFBjhwsBYlW851rwlq7xptzrZnNK/FEdNUiK9JYaJZVtdvBwMB5ZCm0i0L
Lf2JzE/A6ohVI2FzCiYNmhzoNsI1IDUfY5+lzc5BXBB5qje3zGTUkVJQtgrc43lCxzjWAv7UpG5E
IrDaYIuLH+O0Pgv+PoO5363DLknWWl7r8k6Tx/vRDPytYTRI19q0hlZdB8mjoIJq8EWhOmdVR6tQ
izhd5yzJv8TYz+DvjNpZnqK4t+nhZmQESMaykIPhGCF12rNQFW6JKOumBzN/F3RwcIwOJT1tUF92
GuKCL7WvgrVKZ90rBNgmUxSWr0HUds5I1ASfR8weiPmk79siB+bha9Azkt4xBJrozX2bUN/Oy5eM
D54Ra5R0N1Ugx6taxN/fpXV+SqJCvoWAT0KeFIsLwty1I9ET0dpXgmlTE/ToTCGpoWk5peuxbdn4
B/hSMUZqg383FV3nCXMlwksW9eWgTOFJkRT/2Gmasu9Kq0CLCmERSbdPyo6qkS3QtZwHiSAgkXsE
fX7Fh0XiS6XiD0xJLFhpeWptLVNMN+WYaUiEVOk17QFRXDGCj22vx9tOhxxZ6lV9wqkdHQaCoFeT
KqvLxjRUbzSjaRPPlD+FqZWXaHS7h3FAukf/qIWtBJfDtTSCDp0BaddiNuf2Vu/N/GIaSYKrKyYl
IJAkycktYeCQCYeGA5iMmUwc4lPY+sUTBYNpm9J/4fSb4j8DmmVyaJgsY08Po6tR3rTFIapD8LJq
J5613A80QgDSa8c6brgIFSHPvj4+lm2poFVQ5U2tjNU5phIT2eDsa+L6UFsZkqB/WGUsb+GlKAeq
8CpM6DTdXP3uNK7BALl6ISYfZtsmmyGzrC31cv/Bz9mi2uwO8S2m01i9qZmVPVS8UDFllELNw9Dz
Uom7SVoJLcdCj0px+MQJrNpMKLwWYROq5xx40B064sqRq9S65QUUf2Qt6QX+qJhuFbMyBDwCqK9H
+bErY/AkHLrpdcdTeInQtILNxHGgL8pUuHq45Ng6l/UsyXbRidqG9AAgm5yvm9tOjsw9iVYtuTG9
sfJBKR4EMc+3WJDQ6UZkuGkZZXCpTN+ppl8TAlOaEKzIpEh0erhEiU7abqatKakT2jnlVMYDdcjf
coUaSsCx4KXEwAGFcCjrrSgL0lGLA/+9KkL1ANIXb4fVqeOJ/bb+q9PxI/loYDmnVZZJaEYm+8eo
UocPwaxMJ2ol6uqdqHTCCrZxGABLpgzriGiEf2mssKuo0IhwbBvrtlJ6QpvigGZqmI0II9ui2ws8
gM8h7XpWvKR87AxpQnVYUUqIzGg4BSG3J8sgewmj83V3NMwKW/RsAFASzQWQcL6rOEk3A20CYLFj
ffxXeWyHoE5CVJ4Zqi/kS6A1pyLbzkNfPWhijIkjK4X8fegJaAsidVxykAvuCiz6W7McAnJHeM/4
3fxed1Bs2ePlAQfGxDfotArtpVBVeslU1fH7F41WunEbyc+aIomaqxlKsfDFMTgKARHxUjENBxyu
2n6M9fiSAbK/6Hi+P1QlGW/7BK0D70emLRrL9FwgN5Qpuz0xgLbgNSB4WtsIN7NZsIM0agtmtmmp
tKya8CBm3ezO8PcdH9rDvqY3645SbdwawMsSm2apsG66sb6AoOp2pLXlyOxJCJzqNFpQ+Gg5lw7K
07+2eZIFjWREiLuTAkjqEB9jE6gNRToy7hUlOCdBN+4ksere23YkSiQciyVmhv4XJ7NxEVUtSp4m
CCcQZIN20mqxu4xDMCGPxmDMeaBPnH+VSFMJ6yFF+upr04Fprm+kiMTBwUiyO3nCyvKHium/JPf6
z2m5juV7fmnr9/d2/1L+PyDoUrFe/e9/U0z9k55r3aQvzb84L1H2RdF1/Wt/CroEw/qbgaQLnhte
fPRXMqKqPxVdgin9TZVFWVQBGcN80zUUUH+XdEn8LU2/OgKvIijDutqT/y7p4keyLuNQhVpCiJjG
WP/2Af8zkq6rl+yT10zVRRmhlY7lUDaIK/+DR/dJZUVGTFhOYS2CTpy2KNPcXKnBNKCvZaEPj8aQ
36K8z1AZpKdaap/NKd5kIdWjoshFr6qEiVjzjKhkjHgXaZ6PwYxloWmGHQkUNN+lsOb5JIRPhFCJ
/2k9mfBMazOGhMLqIFvjZpY52qktER+QORuZUuMVWJx38mhT28FvIVj38xQG7EbMnPKyRlb2gFNE
oYTBGZ+FuW1AV+tyN2y0pr3TBrVd88CDw/VDzGHtKRnbNTnzXKdb2cjcDnAxLfclnn0njev1p3vg
71P8H6vkzOuMWrIMXQawCTK5r+49wYpK2v+miG8zdsuUdIuaVZqchu+H+Yr7+HMc9iQ6HkF6pNIX
J3NAOFHFm1tc9GSc4zCaM/Ro80ucddcL5AyDD9QndIAvEaM1xI8q7O9Ki/aD1AEbM+AiA9wmjGxR
SNp7axJVVuP7Ckn0E2fFoug5NEQ4q2dBZ7VTMV9MufCMBuZeDWvXL8qzIecLZUDmIaCdRDEXLPsQ
odSM7U2pb/w0X8ZIL2wzUmPbbNJfslqkztx07xAKs4XY+h3d5nApmT2E954ws0kWjiK2IZRtSHJ8
haCVjCTIipariQdNnvWNboi3rQyipJXgqvXERWTy25honln6ax0Utj102QZAmz2P6wIKzJ9L3V+E
rZ8vLlfynx4Y7Spy58qy0dWQofDzTw+MrAFsFlRTWUgKebJFMi+nLnKU3HiJOu1xCAemPsiis4/+
g+7pfOZgvhHmcgnauHZHsb/xTe1FFgK0HtmT4nN27gW4w2aV3Ck9v4C//CKLw0oQjcs0nFj8HbOa
weSkeHroLCYHsY3cussWiildhFF+mDUOHiR8L8NefwrCeaFUpDoYKbGZyixbdqmQf6BpoDO6Y0rZ
ME/ZrbCnPXU+/VUsVZeASs84W098zj1yQera6WNEwHqLUDEp8Yl2/ZoMyIOhijlRvaR/FekCbst2
jHq+U7FXhobihcTHJ+fSd/44HlC/sgESLK7xsZz7peuSQT9OHdxUKJZdlxwpr1HsSL3ab1Y6ya3w
nrxmxH+TTsTcjBYnC+DgS2gurUN9ctMOV1NzRWQK5wMWKIOI2AzbVgY0Wb6EAKTFxPfyvFi2Vnuf
lOeynFclnUCtSQ59Xt53sXFm5rZzwo1SJps+gD5NVKpKZlY1jK4aXGFBBoW6aVXpwjMi+11q3YlA
LcXqSem3AR08jr16qixFYobzbB1S6BpK/HSxZbd6fOgQMzSXmaSQrP9Fa3iVYUCch7XWVTur3aU1
6R05W9idDzY+UfdEeLribNDR1hfGCL+tKjZmcZbic9Bmti8udeHd4thqxhGyFbrR+kcKj0fULIqh
hqMk3Wsr6EgpkositFtwg0u87zeN1DnwopcyeNupVuxIveNE50IRdsNg34lI2a5+b2gXBjhENvG4
4rNFx4NJAZfAZNUVKHkZs+L1Gu2GUlurAZkC4buYZ0vc8vQxe6/WM4ReBXeEf3VlUTAgZkuU17Cv
F7FeQWSWVzlyMq148EN/gRyAygJbWbHbRtcAqvYFSZFj1IbTiRWAEcGVJtONh/QBSfCag8cy77Fm
iVe8j7wYk8aBAe9I46UbQoyfsG31bFPr9aUj01hGetilBw6+i0HxYE7i6SLJeVgWUN7L5MNKr+VB
W2FWU52yLf9wkpHRuIhYGHvtGji5mKF0+4QiacpiTondEolSlSjKXw331wbJmkhutsssatZK4M9i
fbCVbCPyu+TuonrhKUFygl4v8NfX02dRWZ5/H5SoL3bp9Ap2dXoVJs5LqU2brg3toNoWBjUFPi65
XTPGbAW91oy/KwUdERE91K4wtdgSv+zblVZDptfR13KEupq4+VS1tcr4gKHFa1tZKtdB+ccGZRnx
Ki35Xf7AlQM8NCFtiROps7QxHjSz30qE+1FYc2SfotH0qEwTwiYuuknR1C/fZ4ljvk6CHy/uCPJi
0BHr9JKGyH+GO7VpHI0aKNo6BCUitT8KHHQK8TLuC5ySHOqcRvLZNqORK3gQBGwQp17ADaWu4/Y8
x6nbyAlOaP4Beg54VwclWim0ZtRAJI9POljS1Tg+FHdgQ+8H7ZeiHcCkUocVH+ljw+a+R5tpT+O2
m86YfISRenBHQi+mIGyc8y/f3yrVPbHA4UiZFkQBno1WJ0lIjk+icpIkMO/N2tes1VXoB9LSiUrN
KbpHI7C2iK+9KPaui4OCncoCo2ThgA2rozW/hRZf3nwoi2FlwuqMuXmQ8q5IkCcabqK2id61RDzT
z0+TeqyDitrZ7WjQuUAPMmT6siUGc+iBYsadTUKKHU5PSTA/h8mD7/8SU96mCCqnN014K30Ow6/6
8EZzEuIjOA5LdAxOBRHJbgErbBwJlGA3JbzJipuSpTBsYEPWmNzy54hkcsnPlrL/jJ9vVVXLmcI9
7upTO95LCgHN441PitN4tagTpGvkDN1d4nwZUgWMRoIXk3HZw0gTItVNsdjP/rk2Ei/qyRBJL1Q6
t5LGfmIAcZ+/q+khmV7l4FHOXg2q4Blwu1K/1gRCCmPdMvYF5G7xquemxvVlIwT2zJgXCHGz3TOa
dzc0KbReC5kFh1aCvpBVlCX5l3rrQbhzdPnej5FVPwgaFdfgWlRpU9eYIDvjCApe2qvkh/2KKRnb
ythaqLHY/RJjmd8H07oq32XmlqABW9cvVIntztoN4jZMMYqCAGgfKL3ZFQ1iqT4JlXk3GL0T+cw3
+4m8ZI3BjOPUZr3qZypfo+r4eJZcMcQpoFYgnh774hSnYLpDeo3DBG7auypYahH+NpmUPtl40q7g
9TXoNPOzXdERjChB4CLcsjv3GWI2Hmi5+Rih740xF/YaZ4k/f+A7Zx4dwc0w1xex+uCQ6STarjUf
AnETjhN9+IcouY202Q7FvRmQHXaNDsM3oYDrIMjIFTUMuOV+qMiIRxNVL1z2iU1rY32gpNF5WU6T
s1zk/jFRnrKJPmJ+TtPtNJ7zitTJASEoyySJlnH9WBrmamAvIkfCC71TtxXaJ4D/v7r5Oa9uMvE2
492iETid5lBp9lNLgTL7NXbbFudmab6XSM6MRPUERM6e2Rrwl2LWvXg56eViCrZRIzgZ1uEseQn5
+gGPphJj8M68635DTm4LqgKtoq/F9ExPaNmqwnIsbkJkMUI1LNLgErKb0GmIIHP2WlbzQFQfzTHz
rJijjNDtZP9WJF8jz8lC1GGDAh4LjGAl9DIRLbdGf3X0crKxbhHxOiThuvE1mnpWuByEiTSC21BV
QwhSIHtQCmMlta9tS7JLhkIUJWTJbijKOYCQmNX1+wE24awiYSy9pD411cjr+wJ3dyXBFUCjnhlQ
IhTfpkq1klEFS+btOKLMEdVNg8XdmlljYDQO1UfOsyfXvh0CqBpeJHWnxtAQ4KX32X3BdgyxsRg8
YBBj0zc6yXgvxANYRDccb0quCcYdNsgbLB0yXdmSSw8SylH6AX7X7OjtAXWCnfExdUyq4tXeWW5M
IPgQU2xNLfd9eGdcWTEZCmCD7TlWdh2qkwlGr2GLoOD8qBSi0yeCn3nuZuGx4I5Bhmp3wyVU9sl0
1vxdHj1qxrMwkhvGbVIpniLcEi28VrVLAx10HoOLQdRABPp8rjpHHmHSJ7+EUmP3E52KToDcjtIF
zh3qSo1AWQrxgXGCDG6zgaK066HXLILjUN5R3XWn6gRZwg31e6UluYIWL5GBnmwd6EoBhV3o2QVL
3At/nbLmk6VfxlS0McXYo+FTNFxYJLnn0bymMfjYGM+5FT4JFNYhxuw7g88LpJYt+mwQ75qwu4MH
gA8DdTH4MbdtqmNUtI86UjmpKTQ8PtmxIV7CJK5a0fs3SayfqJSHHM06R73ub3U1A4cc38fhSK5F
wdshb9rXIep9nCfGkTTVJ2JudyNiJC3SIXGsxYldY+jMMwKy+bGsKVhJdhg8zrpGsuNExsYxEfZx
c5dnM/VnoAGtM5NMUZEoLaDaaMxVrFYfeAgih2L7MRaICZ0m1K6PdfuMLmDRTdXGbAjyg1duxDMt
koxBknu1Et4B5TL92IDtDigiatj+HMS3UzfsrOxmaneJzCZmEL2cPUQrFlujEOEXICcPlJalm4Kc
WZzE8pSKw53ShSg1Um+M1Y0WDCjwqm4tUZGfKb5zdPcIEyvkNb2DZZzCwDeGCxdp+8PJ+ncnPNg7
lFeAhElfIxoqEs1RMqAp1utgMYGzuSJKpEJ1oPL8YHP7q8ftWivgMPlpqC8et3wqYpwRDEWW7Tkm
DbKki8yiKjfxD+WC67H0r3UeRtJETdN1wgWRav712KrkYlSVNeB6v6OXOBOT/itUahvLj22AZ8HI
4uRsm76fSemLLfrP7/dp1C+OQSqtugB9CHn2xuL1sofT6GjbZFm51VryKN/a8IZPsPjd7oeDukRd
7Tdf+Or/0BXqZ1+DFJQs8wVZSq7bSnrkg7/DL+ywYzhGiYi1g56RVrPhy9kTY8GHGSpJ8To2Qgr6
7IMG/wfv/O+utCTL3FUS9nn5a9nAlJKJSJUM/wlsfA7QiJVph2z8+Pb7Kb/eMV+v86dxrCs961N5
wvKNOEnUFAlDmjlh95JPT98P8Lt5/TzA1xvJKgVfSPkignIzVLtQuh3Tw/dD/DBX1pe7hiqSACeE
72Ao9yMS3pklmx3hUp5vvh/odw/F5+/ypYTGZmC05pZ7BLOpCzsM4mHCBsq8uqgy0UW0zwMiepxu
vh/3j9rcd1fpy3MfzOKsVwGTWLvDB+2AJQEFy9ZjZXbJsfTiH26+n67Z9eefbgpA9BbwPB5DcJrO
4HdbBbJU9COC+PfXTYeOQLVbxh3412HKDDlug7VgYeXHa0Th3NywT3exO34/ffL1uvzT9CmKKIsU
yFFHfLluQK7QCpRMn6rrqyJ/i9qbhr4fSB5bakj+LRovJoSuGTEPbAL9xco0NxoniPycF7sM7u3O
IlW70m78YFcJxK6fxf6Hm/ifC+ssskgXIcNqwEatL5ORIRtA8cBn7HjphvRlFGEnSM9aOdnhvPl+
Qn57fT+NdV2GP13fmXVnahTGSqvbEgUcCn1Z/uGe/e2z8mmM688/jZH7bVfoHFEWnV7aCphBK9v7
BSh4KhbKY5XfNj89nVdL+z9fZlU3WMCZR1P/ctuKWQYncSrURb7TLiOZ1YUtucqKIosjXvpNsSvQ
Ha0I03KpTj3Ey+8n9WuSxx8vL5i+oiGZdFn+6MF8/sZxBL+QrBrusmV6yrx+9abbyUldNT9BSb8Q
Df8c6Pp2RokKkl75cquI/RxnStDyqnKwrx7J+F2C0VzXdz+N9NvitcR0qmiJ6VB8xZRAr5poejBS
8NK72iLZNDbVS4fdcO5JrrGq7vx15EyLdvaMe8SR40Fc+d738/rbVeIfn+GPaf90I/X4MxRyBtTF
NQLe0OeHYJRI4w6vzZ7774f67XPxaagv7ypaCMQ5AzwCzvamD48+qLwhkNzvB/ntG/fTIF/eVp0a
AxuVrt8HhoqgnTPt5fsBfr/cfRrhy3JXYIAKUp0RqEI7swsfb5/tOfyuk53qjlvDy3bjfeqJ29Rp
NvrZWkWAoBfff4g/2lb/tOZ++hBfXlkcXlpENzwNVI3PzUpdko2yIlbRRqXvtVtlKSz7JUKzH2b3
t/u4T7fsHz//dLs0kiUFpcGXV6lDudSDIs93DU9bNuvxw3wkV8VN380fXpg/3aPXn38eNJ3JSwv4
svK8D8gj1pBNtgig5CQ9/jCv19vju3n98vAXJiIY5BnXeaXYsy2Qs7qqTbiI42/rffPD2Ub66W79
8qoYBTUsg7FRF4lyVobZtcT2kOuPU3/wMXnkHad7RRXsjvxWvw/uyWN05yBaVN2v77/372YYvr1O
c1y6oqS+PJpFO6gTeGJ10ZKVma3A5tsFUZt+fP5+nN9utQyIQJg2ySHSvy6uYYjxhVYHe7xNdBNs
Kyd031SwPHbgJO5/4tzxu+v5ebwvE2wBss5Na+SLuXptGwvyDdzGhWSoMJ7g/ne2dp+H+/JaHuZ0
CodiYq8MTlVJbrMCjeZ0+/0k/u6m+TSI+uVQEQ5xaYBJ4pgKNCrUSie0fngpXGfl61PweYQvt0My
KzqKfEZIlNve/2jrcJEqpEIMT0VUriTtJ/77794Mn8f7smiTLjvVwch4uiBtwvQ85M1SH07fT9tv
j7+fR/mycNcATqRE4P2jHektOs1Zem1X0pkUxnWxFt3Uiy6+Iy7DZfXw/cg/fb3rBf20fhHhOdZz
y12h99PKkCc7gcaYSL79/TC/3U98/oLXz/F5nDCE7+4zjea+7xxMkU7j9FvqQxsMn17oWmwhHMmR
3eCx2VWnxIUttv7+M/z+q5KOBHxJVvFp/vUjzGWYgh64PgDmOlbummZdqpc/hvj/+qb/IWlM138s
cNq/vL0U//I/b/6P97/+grm6/q0/9U2SpPwNOQTyJqKUFNXQWef/lDddf6Kxl9WRSVBEQ6Dy7+om
Wf6bLKnsdlEKSJZJSN6/q5v4EcwnUxWlK2YK9o/8X1E3fVn8qe/ABzcVBvnrTREkI/l2VtVvjV71
fIsAH+VuVPYDKmZ7OOF3lQf/oaNRvG3zXWIpT59m6fTnuvVZJaL89SXwj3G/LP5iqDat3BT9tp8W
c7dJpYuI2j4P7qTQXImV7Bzxz2KvL10dZXpjjCv4rER4duoNqLqUPwBgix75uwhoo0vRWkylU+jH
ISWrUTUBGUJWTZ7A4SZ5sO0ou0/j6/efHU8kk/OPtfgfH/7LTsRA8Z7FQdhvk2g9iu+x9ppGzwA5
1Cmlk/SkwRIt33LpwxgP1K31VRi483C6puVa48GaToNFbFx6EJ6iV/4vm3KoBqtZ3knybt8KyHQv
RnKXEDtDK0NWNtSzh8DJm8AbN8Vz9ZGoE2YyO1wXnLDyff5Mvxo460J0MWwuJ84hgC9dJOTe6MKS
sbXdbEd24AWe6QKrdchT9vKjYL8aNu5Mz0/scBfv5MnBUVP4DxzS6eMt5PRWHg4jx8Zq7UtPenlI
07t83GSiZyh3STXblKoRIFicN5Oms006RJPmphix+yP9MZNIP8Ul4v65QSWySSps38eS8v2NoDgG
MpYJ3hf/LTRE/r5/AIHuJqPd8yeUczIdq9SldWjogJBvGZBKU1tLroTvpsSKVW9gfw7ZQW3vgWYl
00rRVlK50sGZwnghr6U7msFGqpZiv1b6X3pBT5jNWr/KikXCfxPGv4k+mG9bscNWMluJqle+EuB6
1yhLLbkJ4b7sU22h2pnqpZar3TQDiHS79MbSae8FdQ/eFRCtq9ZHq6b1sZA2cCdpsiE3r+zoaYDN
QROpf1HfxDcS51tc1pCpdAhnDQ1LSScXEgeNI92MhuP79KEqB2aLfzRf1TB9ypcNE9voa2FcDRdS
GeV2UVnSw4CHSgwODRa15rYh3m6mtQ0jy/XxpSdcdmEfdZhjt1niO1P0oss2oI56SeA080RUteEK
mo0DSDHcMF0pxjbPXeUeFIBiAc9aZC5RNNF030FFU5KDrm9a677pF9VCXvRes1a8dJPeWSt5oy2s
hbagcevqvJvVZfKaRz+UhqS/bn7/8YR9OVaMOmbP1rS6rXBJT/6m2kir8KgcwN9s8sN4AJO2l07Z
T1v+v+6t/jHal5cz+VgEoCSMlu+6++pQn8ZL8RxegiVQmUN9yJ6mS+7Ve/NQ/HdH/LLtkCcjhQ5q
dlvpKG78jX4/r6tleEz2+s48apv0IO70lfxgHpQfNqjQEa9L+u9WrS97rB4kB7GSGjXN4xUOweXl
/mps6cE6RJtxrW/SW7wSIfme99NGWlcr3SMOfsUjsAGRtOH3OFYr62YDBuBNWfS7+tQey0W0zU8R
rJV0kTar0N+jbKFMIUTuXNoBjApbHRbXdDLZCxJ8xWiabPBgRusQLxxyTqVzSGt5j9qie4XcNJyj
ESQLJBa7mtwudmJP8oiTo08qOrtDsTgbzXJMaLSttdbRHsudvAxEnrld259F9KMVNvylpq+kZhMc
rAFT2Q4pg6HQIbOnD6ScWDiaexCn0we6ccgCMeqgD73A6Wpny+wsIo0DX2qbL9VNdbC2t80S2ROS
Bo3tWeEk+3aFngnNSveIYmE6TYJNqpVgR5rTMeSaAY4z9Tfb8mIQ326pLdXYFcgEYClBgtGuugC/
4LLKNl31brH6FuWH9Zg0b2n51Cr3cv6B2742Vma8Gt/kPVyzpwTkU+xKqoukQ9+UwaqjbvEuvsZ7
ZR19NLCQUrd+C17nJ4BBPToRwc5ex5N4vo+uuQ7bMXlm1xngcVLwvpK6CNGJHEUbnyw0Q35RtoRj
282H0dnzW3SYvGgVrKp7pTpb6vU9AkUZQ+Wq2U5bqIPDg34j3ojndB3eKo+dB8luEfJIpvti1Tmk
tt637q+azay+4OR4tE7MvjSwPMK5B83l9NwrMq1y24psiiNuukiW+Urb195sq868kM/DZA+O6eEH
85JDUTmiU+76BWCSo/gRnraBSz/eQQxra5TlEpsQtXX6WHnWsbtHRcMVltxYsVVv2PPSWxuevwBa
vuErlmukSYDpufld3tyhXT5MR+kQPDeYNq3zFbs13Tc8B8FtDsWhoGMr6gh6X8V32FA3gLWfuAkq
/ks8NV7Ws1s3K9NyVI/bU/PqzKZ39iEC5PWiu3SrCzSwCR/Il+2thss5xK0OXPdOMxCxufwDeu50
GGduxOlipgvlLJ5MmD75jWYulBtxLZzrl/ignatH6TwdzZ3gsUJ7yk72UNE46ElsshPsW90JVsWN
8IgFZXedTM6ejr95btcWfzpeVE7uYhpaJHuce/aT5OiL7lZf4JzyplW1eBqdN2zii2mX/IpR7T21
L9EpPfiX7rEnM5ivFNj6KdlUdPD511Rb2swb3lnU12g8qy+JskRnG+dOWLnyiG3Qk14llACu6KEe
VfVtb9GWmpCcgJXAgT2zvbD16Yb7buQdTLSHym7OtmxrgZlky9Om/qJBUTyKlm3kW1NH+lH0jpTP
Tpna+qK5lHvdd8njurpmXGFZ7HgS52W2y0KvDEc72WmecAjOkXBfPINzBH1kE9WeESzwMVROaa0n
bnx5L/RLsuAhL0TKYrQWsulpgOeeVS9YqRtlEbNb0tfSg/SgrFSvRXVhm1By1tKiO6BJPFQHfZPd
C9v5NJz7NxlPUL2C+FlXLk9kc+1eLLDrgx+M38BMZWcZrGBgCwX4zyXxxUG6jkSn7myUOpG1M8md
qtCcuM14BkdXN9uZ1EactaJTyQ1WLXTKrjyf/OkwTt68hCk4jJvyIb8k22Db7ppkU4AKkZ5KsHXJ
sy48GI/BTPifSLW6Rawphg7Qj+Y2gN0R23nsxXfpOR3b2yZPXw10zW3gFAQCwVjjc6xi7EE2G9QQ
javp4QS8Joki2PolPPa3ePgf+rQEpF5Vz4V8TVZa6KUMiFDO+DJceBzA79m7+WTcyCfxNB0zkGik
GUDw8t/al+CpvUH98FgNp3Rol6Lee/JYOWPpXvMhC9lDy76C7OJHz0G6hGllD2zzS7sNnSK6U0nS
TNYp8XxsoeqbXAic9mK+t78AB7Brjmon6XfdoT2S83Jhk9NNj6qgrw1UpM2IKALg2sQaMRr29BJF
x75fBv3akldpsFBvil+xv+3zlY7a62Lei/1r0vyapLXwmN23j+oZtqzQazYRT+zeNhgjrFeAHpRg
CuaHR/xqVA2dEjAGEpp8EZWY8ZlDdp8l5dh+3JVshQM92FvNLwVeX+ICBioHj/CDSlmHd2WKPrxS
7fZBdTEsDu6Mh4llm0VWc5Bw6dZNJqE+2yrtqZIWpXLsABeJXr1l94zFVt8Rsn2sLv7Cxxt9jwek
A6pTkUfkQLIrJ7fPbPhHcoyg3KaQOLIRDTy134oJAaEeyrCxv5sz7jDgFU+83fhqPuVz6+y/Bb/C
xtYwjN6X+WnKnnRkv2G3INtBmNbX6s3EHtdllzmgu1YcFcwkCwTp1O/ElYbNUpNuZuustVsDHSIC
KxAnHz01l5O8a89wceVyFdYvirJN/V2mvmIrw8Cta+vG3HC2k+q7qM6dMmsRu64SuD8jpjmUmbjN
XE3aKvF2TF8lKt86SppOz+xcd8LkPsOqro+/Iv+W16bBBqZdCMfpnrXxbKCE5akXtsBrtO6QnFUv
ukletGP5qBTP6SPWieIhuhRH5c6f0R6298jiinXjjjfS84k1yWud8i5Cau9BUrM15IzhyGNG/rFH
L15DiEmHvHFVC9M2Cg7F9sFxTdJDF+dbbKy22IPUWk+89Zazl5xqhDzTanoNirN80SwPdIoT/l/q
zmw7blxL069SD9CsxREEb2MOSSFFSLIG33DJls15nvn0/dF9+pSSpVCs8lp90TfpTKUcDIDABrCx
/+/neIK4qHlAkkc1pHymeP+xOOosZuOSShROHb2/5HDZn7qfxkCYWDDoEAi0MZVYy3LZbBiQ0U8Q
FTe41MG3e5Sb6hhby3ALNMjlmFAvogcUS9RNqRsFUW5+bZuPZU7t+ZJCJaqJmlVU7cJdsip+UE4a
f6MaT143DxQ+/lKyZX9ghCOCQEvBv2Q/gt/hTf/qA8onP//Nv6FY9zaDhGtgLLzUPDzyFuN78eyw
J/OWQz5tbKh/L6iCNIAWLrjhKjfqPa9ZqlTJL/9XMGBzkLlRex24GHQpBCO1MXZChiflRSzNb1RA
sgJEvwRlrs1Sw8sUOyesh11q3kFlVU96v8IyKd90SssVc0rx40pVu21eKhD9XrXirYkBsTXJAc3z
muO0o710mEP32e//Vwmy27c2SH9n/x9I/7QpYXU+NbbMyl9v//H+K/6PWyjsv/6RHpv+5r/SY4b6
nwKxt8DODTGfo/5Xekw3JzQ7Oj5uYdGKTYmzf4n/4Lmr/AwPOGNy2kAc+O/0mGH/J9fh4KpMzH9V
m3/+T9Jj/0zr/9+DIUSFf2bHOuzyEIX23j28t25X99Lcdm5bXTjlTofZ/34g43run59uC1dVK7dQ
TllebkKAlvCKtknN8BtA5X7o808Sbf9M/v5XC2YXEohbuN+GpXMPR+ybLSg31VWOPZSvX8iGnemi
ebmWUed1kegtN50ZBDmBlGOXelm7/vrrn/v0WZrQaMEDBi5fX+oBxWlyOARuIy7cYZ7pGzlL4znW
aOa1Env3JiYr8DCV7C1pmnTdyt7Yff39p4/65BXL6dV/TPvzBGUceQTq6GYbWehDIbPshgDTQBwI
T+CWLjTm3JOmRn54ksydqPdC6Z6wFsW3KucSI0YkoP1wcNX1Jr7r1y06M2jl9KY+PKeCfzcOQeCc
7JZwn5Ne8kKTNSYhlSV99e+GrZzlKuqsx8NDmPI0YTwPtIyyFiuo74RV6U9/15DZ3I7Jhvd1nMhT
2DS36gS9iOM9DMOH2DWHC511bvjOZrjlINNPLWGfwO99V2IsRUC+PX/9/c+k7rU/2ekPbyKSZd7Y
VdOeqgKeOOt9R9pBAiOtn+T4DUbNEmL9OkKwb1PMJux7k33a18+eAuxn49qeXRsUYAvNkQToqUEO
Mnb1Xknuu/AgvIn19QOrQowpxwUOza18sTs2AmLKvxRX2GzjtoR39Z8/CvbR/E6ihaAn+1Xf4Xye
/TaQC379NWd3+f+OfvYsfKjUjie937YnQ/ExyvlRBN/hfy1co78uU/x18D5kY6ogAQo848qO8YQ2
2z3yqtXXX0D//KYAmeU/Z0vsJKFS6gNZpYR0d4fXI/0lk3qrCbpmXNL6TkJfP7neBtLXIilzYHEQ
SuB2oFNlt8hpW+yjaON31YWXZ08j/JOgZM+CUjLYUdAoOGP4bfcOzOLQ9eqLLBgvRsgRK1aXXTkV
jA3OpvPqVW5gN9d2JNVdK3xCYU1ez2zWgK2Qco4/cyHuQCUcEEy+gBpF9qB815BoDlp/1VX6svSH
awmvyG7YovXoyFS3eeid8FdE4ejocKAILA5mEl44nkQgFl1cAGV45Y/jLY4kD2wMrlTVRQZrX08w
D3+YgGTKeFu1zRZjreu68a8I4NdBWhxEkz3jXrg19AIRSbn1g/gUiCmXqMiNFQerVEfWE/fRGm8M
JN8dae24v7JaQovBYUarERto6X0c5xsATOhW6+xpKMSFsDarmPuvATmL0lqXeIVVR8UxHMWpx4gX
RilM+MZPuCDwMmsirScHwmu6HIYWcWDr/otBcVaYfSYW2fPA3Y+YVIBjOw4l1G+EOpiQb78e5uei
wSxah50emE6i50c4by+NgFRfT7qZ/MJl4TQuPxuvs0htZkkkRW4UxwLrUUBY+X6w862ewZCp/QsZ
+XNNmEXqVqkSSjes4khCnaR4YSvGCTaxeRcWwkkuxKNzD5ltxozUGHBvG6rjUMe3pZJfD6pyV8DH
+avXIGZB2S4pAasQ5aHIU8jjxtm9i+AJIpS+/7sHzMIpZGgMQCGBYkEquyU+s1xjVREGkjVO9n/3
iFnA7C0Jb0ygKqyV4TgquEobZX1TqBB9vn7AmWkwnSY+7l8awKhpC0rxmMaopYZUDTcdYJ4Lr+Dc
p09v/sOa3Ev4URKn8aM5Bg8i6ZFPer++/uJTD3wyC8Rs/iaOP5DCa8qjE7q/Xb3Ff3kgG+i7x9a3
3jupXjiVnGvCbDLbUonrFljFMXZBhzDvuKBx2uevG3Huw2dTOcQfNDOdmgKX3vlZUxCObmu8ECa0
aa5+1kOzOYwL4BDCHqqPtbqp23qV2Juwxg+pPaQI+xTdxTIQV6ARl3C3jn78XYv+25weqiKSPFR3
3A2QJnRjbjWs/urDrdmMxopZQyknWS4Krcevw4cZ2ZLk/PrTp0/5pL+s2XQGI86BBBe2I2wtHPvG
bNPG0UMRYTKpimcVDFSWyOE2SSvrQi3nmdc/1z1UQgyjGtFZ7EpvR6166Ex0cl+35swqMTGCPk49
J7MxgjFxj60c871JSXSV9nvZIJ6C0ff1I85t56zZ9K7hoHlw7nJ2QmX4Ekml+JmqWJxnTeWuI8bf
Mk4L/VZio+lyfQmqLiLlqSID4nZyAFw3eO5a7bTiWSTpuM/1UFtj7cnOq/PgpIyxfsLgUVwYPed6
ZHoLH4IRVGG77xW1PnZZt8mV4hpQzB1CrkPD5Pi6R6ah8tkQmgULt0lcnLwSRj/bvp1naTY3Nsqu
MewnFZOe2i36NxEE9QUZx7nxMwsfYw1+AzOH+jgJT7WSi1oNFvmFAXTuw2fhw9ZNF+m9QmbUDhNo
tBW0XonS8OuemobIZz01ixOaoRRjDFr6aAEpX2VWFtJn2IxxbA82Xz/iTAPMWbRoQug2UqCb9nSY
lo47YOcg9fjCqz7TgD/Grh9Gk1sYcBWBfx7teqCmxEhfEtcAaG3rN19//TPD1Zwt/bJXhiQIShae
tmyvZGk6PwanUXdS+tGhMqv8/uvnnGvILFBkdtxEhijLYzEaj3FfbuuyPo52evq7j5/FiEwhHVIm
dX00IvI7ir9NHeTJatW+X/j8c/00vf4PLwKwutG4MiiPYdaj+S0w4AoNgDFBrnFPaabGa+uV+cou
yMXXtgdDXY9y5Hmls4TExIUkLpBL5K8lxzgnvq5bDRk13gzLohXxTRJId9Nhn8cJCSqk4rrJ0jQq
1gKlALNcWfo6zVVnC/r1sWjdZKWNFB8pidTXYVPat6nq6pwhq2qF74KxiWwLi8EkUW+C3GU99s1y
EeWqdZNXPddPrRNDP3cj6CqDvS59oL3AbJxb2JMn0EzhVjcyb+NG3XCF/VLzrTQUtKfYNk8UXW8N
6h8PutzWKGCA+Hdhqp7pYGO2LuIzEA9DnxXHJjNuwKbhXBEk6Mrt9XSu+fotntnNzYvthQ8KAJPD
/FjaVbh3Emlep5gp/co5SYEbKCmYAbp6Yeqea9BsxDtm7NVlPORHaRq3Y96/kI65LQcU5ryrr9tz
ZlIZs1Ef5CP1nDEro5m7zlWNAfbC8Tz7uqzZ4/3VI8zZWtOW1Ix6qsiPiXSqbU3CYMGi5q067E7+
8hH6P6eWzi1QJCQS+0Crbn3UmwtNUhUlrW9fN+HMizBnS0xda5WsOpMXwVqPNqDsljauLMsycP2t
ANx1YaNy5m3MZQj9GCU5ar3qWOXFnYOBeNWHh0G4FwbvmY83ZgtNH0TsC4uuAKtpuZBSleiIqVWx
xo3gkmH4mZ4yZkGuMfTIxrhHcM2pOje6YbzZY0ucseFJKIAT/27NMWZjqlEaeygHXRzZtu2HNLjP
3Grdm8O3EL/Hv3rnfyqgP4Tr0RZF0OY8IrFhr4zlfROWByV2D6neLr9+xLn3MRtW0dA1HvohAVJn
SamIHy798sKMmPr7k23LZNv8cbHBbgfnQTMSx2Bsr8M6/OUZzvGvvvWcO6D3PYzoShVHlPhy2SkY
SDU5TrIdRQxfP+FMkNVngbx0lNGFoom1aUyZTZopx04DuUPNseJEu0HzL2xLz+yC9dnOxSA3Wlhx
Io62p6wzT65dOf5yfW2y3CL3jRnY4Lh/F8v/mEF/GE5lX9R6U+W86yivD6NjD+CN8W7J4kCumsr4
n8mm/p2p/JP5//Ac1ZCsTGCs2aUi7h/T/oerltoNHrPl9uu3c2bU6rMprjhOpFumZh27nPJRpTqk
qaT6wPn19cefGbl/tKIfGuBhxaPn5WAdqwGktRf5MJEsrbjwGs59+dlKMYahCU24sY5jI2/iwrrJ
CkqQMvVC35xLFM9Vf5HvqAW+AaSpKE81C2vyUtzAl7FH8COV3Bb1AYATO4VLp58/n/zJTP9z5v3Q
X0AKpB9aUhz78CYV37wsX6kyosZmo6ePpJlWVX5ISwXg3G2f/NKNH7HxrJrjNXAptjCUbjyrxVUw
RpvRvRA5zx235+IUE6bzEIWJfZRYNgnYdE73e3QeTY/qqDLbqe4NdyNmc2cX4T5qb+ESLTO3Qf9B
Fd/IFVSxQbvA3UlBEc7Xg+pMYbr2R8j2oZe6MMxGAcfniHc2kMdHJcdd0aPWL9mn1BCL0cMt6jUt
oKO5r2QftoZK/V5JlVByZbr9hYA/LbSfvKs5OTc16wBz2zQ7ivY0NpQhQYC1M67X8JzyQ2+lNy9W
nmy+bvMZrQ5Uln+uAb4biU4NsCOs29BdY4xjXFl9Sn1cVZov+Yhdml5Yw74P0E+47WPnyII6oHy4
q0uvpDSq5V7Fyn7rcXWfeJQ/5nHZLSoV+qlQhYcT3/jYJzApLeBmy2iC+0wmvaui9d/hcxWLUqF+
XHVKTDACE6N1XAUoJKKIL/fH/EKPnokWc/F0Tx2D1bhYLiiq/1vXcepxZDteGDVnNjN/ric/DJox
yUSBA1Vy1IEzI5Ix2MLiTwZshCJpr7uwKzv3lNleptdzH95tH8ProW69aX4JSvi7JziiFwbCuT6a
xzy7whNAaZOjl/T7zoQG4lKP+/Ugmwkl/73e/EnqfuijoPbHwh/59o0OlNrH0OxBFGO5t5WopOw3
8DgkVXm+bBUZr3DDoQ9BRt+EVoIUqFeCrZ9THxqy0p9GkgXXQ1XqG7DOnFSDZLxuw5q686ox2Wlk
HVTTzugvbLbPdctsi4SfEMSPtEWnAmU2c+oFZ4gLq8yZj55TKIIRAkSMlcnR67SdiXG9VccvX3f4
mT2LOv38Q3/bklqULq6jY4wrmYG+TJP+wrDqe7swb9rwkPTR6989abY7UnE/t9WGfNfYlO9+BsAw
HYZNL8UhwH0Vid+Lr1QX1s1zHTYLVUYcp75pdLDvqhjcMf6bq6BQLiXM/5xmP4m76rQb+NBpRqpg
3Kn1AXv5TWtN1e7KorNOabMX9SaB3jw5DHkBGOLJhQNDKrzcfZRXtd8tDPEkTX9jcSnkUVTtdpQy
aw+KGmDh+hhBvJSwb2v4kc0iMvQHIAPrEIRnx3+Dp/4/j9A8++/inTp14IeWdGT3Q83E3rYf1R+I
PpeVCo3z6xd+7iXMAlFIF+mwgaOjSPTrruqhNdcXQtC5fZE6i0GBE3lCidKICHpM1DtTq3BuPhbI
IYvxGAqB1chd3lyIqOcaMjtXGV4X+hHES/b1wKG9MNjmvXnhKuTMBlKdRY04CSIfi7jJLHjvkRMr
9sWlEq3Pv7bqTLuGD+82S+JU60TPodyJorVD7+9yUnMXXsG5T58FDpJ1acK5OToaWXFIteDoqd7P
vxk46pwElWZFEiWlmRwjH+Evpj4OeM20WH/96Z9HPHTY/+wW38qk6HE2P8Yy+UYmplwopvfUGP3B
Do2bSEQ/87C68KxznTQLFHmmC0UUTXi0/ewxaB3kYT5J2K8bcu7Dp59/eL/u2EmAJH167EsM7lr/
TRp29pdvdzZ3I1Olug9HzaMWOtW67VgUEsfVd19/888HvTqvp8X0l0I4LUiOZmE+J2H6w8TqztcB
6n79+Swg9MF/j9DqvKbW9fIoAvsdHFVd2RZ2d0MwsMRTp++tQkLBLRdBsq/6Pf9r1eNCBMpY0In6
oC8Hb1wNpgquSzkNY7nEydlojG1JuVGHVCN65EPiscC407rR+SBRY+Ipml0NyNxM0D90z4PCycOw
lpGSg31dCbayRqQu6rpE7nUkzotuMhzcZ82+xUiE0F7ZHOLIc/OTsaEUrVP3rC2F4XOc+N7igura
5g1wtKuyPvA7eoR/Ae4IbR7jkYdZuWnecUi/YeGQbvMj0O5tAZgRgQMvTuKtWYT+mrUjQ1oEPXPL
Vyjs+sHyCupQ92UyXFsIzJI91YF2gs5jyBdDkW1K3YDjvtF6QCwuNXrhgd+RKKT5CpbWU8FmT/2I
Czqk1We1xAQKhVMO6bxIN8K9Dd1fAhiQrT2x6rVqfuXG5qoJAAUCik3L4oobesf1phv6aS0cSOAn
bXyXac01CY5n10G0Eh0i7V6L0W1DbG0sFIRJsPZ08cx38BzOoX6FsgXNiPZScj0hUus107pdZoKA
xoNPqP569LRFVR90cYOB+SLlJNhMJouqhoWDTtlfs5u6UOvVJefEBiAuoPjRwtdABXX/fWqk2g1c
huMXi0obdm2RAAxvXmQkDqQvFuqI5D79y5k3WxD8jutrx7bCYxV66Bdd67tHZvjreTGFuE9mxbxI
O0p8z+lTDiCt6TyRPh/odvxWYJzRtFSoFx5zJsLK2dIgMxwGKJ4OSZ+L7YQ4ztkNQ3BcFpW6bZt8
o7rahUhyJgbOa7eLqMA6r6nYYzS+ucf82l6YPaqUr/vrTJyal23nTe8IbzpfUySI7Ia8c1MgOEoO
X3/8mdJdVc6Wh4JreQtzsOCYMh981Dta2V0x4fzGAtW7mfZMVXTq1I0njE1mqEeER18/etp0fzYS
ZmsHcj/qnthXAkgwxavrVPljbmJoWo5u8WhQln4rG/wJvn7Y2XbOVpPSiRWt7EVwlBY+Zp1jWSdV
K1ETjk22tTMMtb0QbrXpNvBvRKk5+7EMx3USO2JhD1q+DjJHXhgx51o+2znagsNBGScpHI4sPyAY
AcABXvRhiLCuNM3BWzdY7l4YQOcm3GznKCM8ecchTI+GjN6TqnyqZLHFVg5pmH/hEefaM4sXcW2M
SUmxzlHzInwACE8LNTQt5LeVetQ7zri6pmcXUnHT1vGTYTOv97YxAXdlH3E6V+sfmVnddrhaa0l7
VzqoPjA0XViRi+tn93fBcF64LW1LT6x4iI9Rl72mk0emqn//elCemdvzkmzDB0ovzSY+5lp97eC3
pYn2uxT1hWE2xbrPemoaER82Z0OjRHVo6uGx1swD4NppAd3XsXdnFSQDR/27kyK3+7opZ05Dqj2L
I1lYlYDCtZjbmV02XiXF3qfAlz/y4aB3P1VsmuPi4tnrzIibVxBrLh7isWMGx1Dx7QdrrMRPEabq
byWVSb9OwzQ32cAYAcoW3If9SrMWgUc4o6IgR+Ib6TdYkZMubbNx03ZZu3I7o66xrzCDCwe2P9fn
n/X+POBUQwvv1vGPTQ8VxWLB9zy0mHLRpyf2PkM+rqddWPlmmt5q2ppZ1t6z8d+aEvnY06K9YvGv
xmPOiTLkdB+H0ZafcFKvRbKOkEJ62bNfmutpf5F5AXuoBPeF+6ZqyUrlpEjfVWTzzYWV4txgnQUt
kdhqboW0h5u9mvRWuNSqC4MHkuC5WT2LUqWTlZ0nqvDoy6Q46HURrWQmBzTp+k4Yin0yRSd3uohe
I6NqNhKH8nWkAQDSuhjyamrdl6oNQMLHhnWLQAVRaI3Wtg8UCjLUzNmHTOLJflVNniIdFF6ttN7j
RHKfjAXYCVZashr9UAeVP/S4mQ3yytSwtxwKiMShFRXbOpMJakztZzZYET5OEhh/jimKk1U//I49
m9T79CrsMDgoy9K4HtgW4DeiYIGljcZtazHW9LF6qcK03fjUZ15RbqdgytPHO2zbofBbuKjUI+ol
O87J2o9+yZ4ia5BUOyE0Qod7DuTS0kK9GrbY/1Ex7G1UPW+X+NRj+mX4yrWwBxSyOOktBx3lb6SF
5Y8B66L7TMUp2nb0MEcH0XonNdbDe6G6z56nJ1jyCQNBscIZSMPVrxvFOHn86ovKjzFkLfsKv62a
QTp2cPcUTB640Fy4prGvkyzAAt04Wb7HqaFxjaXlmzisVJ29qxwvvaJM0YYR4YE+wFjzCkmBt42K
4o389nuUd8FeD2JqI0NdeyyyPr5Tu9q4cbjWv4qS2NurSYj2OTW69i5V43rb1X2z4/7sARhAtfIH
gE2+Ug4bs1HEVeSO6XWo4OLHvXaBiVME6AhnVvEW+rUGldxuN0HiBFuzbjBtl17KHXWG3nlotLuw
5oK/C3B0oSiL26W6XqWeN67zLnzGz/UH0DTwLRHarAq/KejVy9hLD6rdQHdVSuw4hj0c8p3eYgJn
T4Zs4feuz5P1EBGUPK/HEC0uHmwjBLcSYmSEZ1mlQ5OKjODZa9u1k7Pyx8W16htk3pxsXbjpSsTt
e4WDSG4DwHA4NwXuTkvstcSqjtgapsCPave+pSQKc9pbd6jxiKqVZeSP71R/mduBTdvoYu70hlEw
/msWFo3GxjDizUCA9HBFZ2fn8ugSv/s+BehV3KY2QC9gWSUCBAPYRZCCWOc38yjbqhjaq81z74pl
2r/WDTlFlUDblmtc6Kijem1Ge6twlF44aobVn3kYO+7GsgrjCJxo9QJSFmYlhdgVRkd9ZgI/IG7v
dbLgwkkBULR4iHttjs3dwP3ZgrPpjesLBeeScWn2+o5WSw2zncTwr0wP1k32ZobxK1a9TEhIQfTz
SEWXleJ4r618pWZXpyyF5by1mGXg77pwBhTorjn1X6vxJoNhN/0qA3Ib43Bd9s2KPqnYwnjRHZFp
ETvFitV6m7MhHUJ03iXuXlq0L8LXRMv3ScmNqFUdSJ11bXkcQMpU2NtWhrHL+dtjcZVy9HAa8jwk
2HpfWdX2Q41nmGbAiOg3uZsuqq5dimo88X8s/6GufjilvuwRZdKOOnkupX+tJr/6yTGrV/wl/ji5
/ivywnFF2i6tnG0rqptU2vu2hn3G17dKarRHHIWxH7zj7eu6vS6Gg+ZTeMff1ht7UWHzjBufu2sU
+CaT96Fw7+qg0LEbotHFXkV/mAkqRac3JvSDVICiwZqF95HzEqIrP4gW5ogxGvaO6gg5DDhPUtow
fsqbMh3UHWnwVa6Z124YLcMc4EOPgbNvMlq42eI+d1xyrbAJUmvZifjOlkaz8RlsmWvsBonFTRMc
elcSgbQdbucL2RBEPXMTBpAksvh3HUVXfM9ciw6lCxCtZPb3m9TT976I3a07DUManVXXjt6tjKI+
8Y6izMVhy9KXTNhed6Yf2Up1yx9uaO3UNs/v3SBfI/3G1jefxltM4j7AFa3uKiAp/UaaHo7DYfde
e+5vMrKrTkMbarwXfY0GAhMrr7zuMPIsGGxew/wJlL2fuOuJxRED0ZPgReI63/Hqpl2KByrAVIfX
utC3GlwJTcfIK7rzg/00Zroetg2SKbgVo/1LmBWmChErfrI0vGEJzmMaAV1pnvL61I1HO80J4h2u
6ETvYa+LYGPQY54dflPYRqhxtB7ch8CIFg71+77VrqaZzdiqRm+dIgFr058eFi4d7nUeWSRuvOCg
AJGq/FUKT0smzWKaa3n/iu/6dY8FTMpSUhsUKfvq2zTgi/Fba/UPLgQUgwgbq+98vDk+R/o3JF+r
LEFf2Kpw9vYF42WabtNXmR4SFWyOlFWKkZ/vKDtMpWGjWJSmWbsqeTak/VIzT3jF9Sh+mLa7apJ2
H6IKFNE7ri2LkTNAOH6f+j1tESzm4X0TP/piPFEivItTfZ9J+9v0irCwelWM8U3XghvPysWyG8Zg
VfnOySAUhIBjAmmD5ougW/hxv2swqFYwt4y4lAqMelibfvqSdsqqU8M7bFXvSi3Eh1E8cdVD6l/2
y1CPuJwcDBx7zPrKHNp9nZqSAjg8q4ueIZpG6c6O8HoqrXHVukI9aDA4lMFVaTT7Q6mV7SLy26d0
HJ0lBefmooisZtEkBFpNK+JHyyMj5DP+9HHykYNPGQSNvvF8bdtpQF0xTZStvNbN5qFU++c2q+5H
Q6FSt9zkIwjLkOkbef6x63rmesAZx/xGQuo1doZvle9dxfy8GVpw4VXZ3ORC/hyS4bb0wIyl2is6
yceApYxSh2TZmrgk5Gq8tjC0WlKlYd8WKVFa4CaDQjO/t/LqiXUzfSTjumuCetN3zk0IMXifdqw+
Qy9CSMJqB3HFGbfsm7yfpqGZ2x5VvwGZTMORr4txVHNsastEg/1qAKSkKQZwgMILQSexfeEeUSyk
lbNIGWXeUYQGkaV0LMA6eohbRz3qy6rsYEZRMXiVdzaWaFmc9xu0QOZVZ2d7Sr4Ztk02LAyQcbX+
gtvV0tH9fVl2/irpRbcrAnt80Mi7nYbYhwDojAZwo8A4aNTgJJgwO8EV5RkY24lOSx+8MgFC08mK
ezScfZ+0NjVuLMUst1kAqqYQ8WAvaJVBpZbpYzvpBy8diokrK+M2OUrqHnfWlBwvpbPJLfzeyN21
Wgq2MseDcjJoU5jXdj/uVSOx7mI3r421Yio/07RxFpmn6VAlEa5+qyly0zd1lYkHxnW/c7QEblVW
BJq6GDOEyaOvk/ErymR8GHAwW/ZFN75X1tiTaI3zQaxqq8e5in0zsj4pEw2qisSYByPPrDoZIvea
RRb09c9QsSmNKEqreWqcKDmqUdn9hnFiDNRma72H3NhoTpKD29r0PKdbB4UZg1QtOgXjn7LfSSsl
rxx2asIEDsr9kGUDVRdRmW0KyVg07YqC7yytD65lp5R+y6n4Z/ApZY0UsDFjum2HCMZTJtV6HYYB
R6a6i1ZO2jUnlUuoldEnDUXqY/aNipL0m1dSqRjZ2S/Zp6Rok44QbLzVNc62SpZaP3s/jTAXx17c
8436JqwafWUrLAODoGDdzDAOc91cAyrVCj1lgU+ad6tQrE2le/q9W2eRvTBGS5AOns4RDXKgRFfE
esgHfZWYEtRg06k7z8diNmhj/JsFfCdACg5NUsUq92mMDByMnM2wqsUtdH8dFl9Vf6+7unnumrG7
SSj/w+SnMO6CMojCDYIt5cHQdRMj59I7mLBSr5NSr+KFqfpeu1Amx8OUzNBSiVkuFAfXNy0Q2hvn
Jv17E1suVne9dpN4arNySynXjaVrt8IuLeqRTQpgc1W9wZuQ8D24XfejFam7UY1Q7P2yTbdNlOlX
WNnKawV0N3HHGB4SvynukeegrdZJnS5ogrFEop2v8Bw0bl13GE6tCcgurroAA9egUV80W6nXVaXA
r4vr6kn0Lqa7fhbceaH6XQvCn2pi36Uah0IaC2Uxg7JLwGWjozUdv4kyZzTqaJmYoMNklRJuHTCG
1lSvLSqWECOuuVatnDukpPch1n8muxOrA1ogx0dVx/LOgOAkfWVcJYl29ErhrFzJSscsGpzo4JjZ
phnZX8cCUzDLYQ+pb92Co1Sllw9hYx584a7xTHkEn7yw4opd0SiQ+LLt6KEZsrlXjQhMo3Pvxf2h
TAGU5V53YgPzPTVBzhn82sJX7a2uAx+3y5M0B2dhtez3NI0K/fG2hUYZKioG3sPGHXDR7Bx/Svtw
zSMhvhpqCfNBU395ufndVpWMS5JuOGJqTeqkfY4JBE6k3rcy2Jj2VBuUOCjpW7eeBtF9Eo9guyIA
iTk8QLWWtNrYONJ5coqY3Xq17pLAQgphr9uUuF7Xgi7UqJgyw0M15nfK6B8kCL06jx6rDuyt7rC0
t5kG/QgmoTRr+3ZIDTziUtHfZZ4q9wR+7q5M11AXhgrZT7cadgu1C/09TdX80eC6JNkkIwbZNkeG
wcm7n600zNvGyDkd6P5tHrm3IvPvkSIBrwIpG/nddUtydZFaykH08MyGOrimwvRVGsHPNMrytRVo
JUWmyXvRWHdDHxyiytqIgPS+7vaLTMcwRDWzU5fkCJvtZpdPVYi1WDpgGHvWwnpongY+sGybn53T
4noxeQWHCakFL0uwLmuS31ELwDBOodrlLlv/NDR+t4VgEHUHSx12UyFWAxrKTIJfusrfCcryOlDT
fWMA//QKezu9dxkXWPHaLlulXJWPlVO4y3C0V1lotFQV22CjaJ9gSVm0jr01hdwCW9iQ9b4P49Te
uJlZr9ko/a6oBdGzMV1MUnxH2G9OhP0qrVb1/JRgRjaK7KpOGL9+qpb3CLvCK9POxW9b1cOd6ifh
Y044Xwgv3XuN0u3FIKeKzfrRK9Qby3KulLrcKVH3VsftVrbNlQB0MPhjuy4aTnns6YNN7cbaqjGD
Za9573GDPXuWYhuUKQQEKFzM/TepU5dQD9TxUa8ACqGNvjdlLK8Fyp6V6+QGjGLoWx00bg42yzSf
NrB9eK3wvrgWBYVsmhnm0KN2U6pwB/Hqfm2Teh/J4lr64y1GcrugtX70CUopM90apVUtKi++pU0b
pwnBv3IstsS4bmvvJ5iTZkF1ibKg9OZ77GfXKtWXazH6WC7kqb9oZEUwNaZ0jkkxeeRYkBsjaS0U
0T/m3DVIIoHNWXlMK8jGEVWG8XXkjG8e+ZHKLylOwg9T1pyqrByin+3ZJ0y84RumOJIPt8b/5ui8
lttmliD8RKhaZOCWBLNIKqcblGX/WuSwiIunPx/OjV22LJkAFrsz3T3dJgbNdUetyOpzrPleWgRn
mdU6XfFnDtMjPodwF2P4lTHHzvkNWzq4tJ7lcMnRTuCBWDxpgB0sjqNRBQ9j5zxZ0j3j44s7ohGc
CiP89Jfl3kziwZHzb2Z6r5NvAQXkw9lZPSkYFHkom+mtlu2DPbpXNGINJhpAQ4VfnFJrfnL68CDy
9jeogT6F7B/Ba77RHjLa4N+7YvhyQ2px7kSqw9eSuGW3dk85VSaGnObIY5OvsxR3OZbHNM+PY6oI
/cZw5oD+0mXZ2jt/1i0QinrxlH/vKeI3aWZeg7H7cad8PuIhvmyr3umOJVDVEb5ZYIwH95G0Lc4g
ybnvKYzn+MCKTuENul3VORUeTJQqnoEthje7PzbvcelZBmsJsLXj6WyDihyyrg6HUzq41YNVkyZc
9q16NsIZz89adwin9IyZqNc0jxYuey9p4GJz6mT/dD6+DwSFX92qyjkALOtSrQo0rpK1bsy29SCG
kPG2wTR5R3R1K+zZ/jL6Wn9OZoqeMsTwEaAufG8n0zpJS5PM7TXDt186GYngHsGSpKZ5yc+kCC20
S9ZP4xRY8gJx5fu5jF1gMGc8tx3HpdfOGPtJcxweeaqkqqISgEoRvoa5z8x23+sqv2Maaz3nHbVn
VloC4kximoITKrYRXb8dEALv2t5bB+sC/AkHK1huPWY3T7HnNATUDo78pGwYXwLdVSCZg95YbFdb
Ow3+UF74z4Ml1acYFvx5psBcjT+VFWenJnNbjH1cO142DL0VZ/oUut/Cn3YF3kwcm2qYto5H8Hxq
VkjZ2qFLLnbjiXOrdHNu+iw4/V9oOblFctO2Ze6qycL0tBvzW1uGw94cG/j11FdRmS3itgyNvxUm
LrocXsVzuJTB33QSj0m8kLZeB7g84tkZprvc7Ueb6sxaTdeFgwtkZyZ4/Scj+cMOxpYeemPLEPoh
CUR+NM0YlrEK2WhnDOsNk9DqWnpoRd1s9I8yH9I3xVDLATWk3rRdahzVkmGHm2fo+/hjVPsarqtl
KoWmx3zIzdmInN4hCjstCpyLGHP7SDqJRX7rTg/DVFrvmT1huWpkc/5k+LjY11nZ3rSaf+x2BsTi
CpqHRdgy6ph9+MJsocNTdBoOZYNbde/27nEmseGmlCxviK7dc5YX6n0YbedN1X3zMHcpUd+yiMka
HuqdZHB2EyScLKLHNt/JKxtwGBX2Ejg5YD0zbACXbNAtIfSFz2yeaw3WezARXFYEnniopq7aBTKv
Ip0iSPG0Srayq4uLYNrkPqkKDT2BDTuHVziqFNV52dbjMXdVu820L4ApfVoTb8TANGzxUKbOU/8h
UcL6Sfd42/edoOkImI15NwoXpWFX6RRRTDwtd6eMBSKYTuXWxkoUSdwqNcN0G5JJ9jeTU428XQVb
ZNMq0nXZHrpcdmcCo6n7hDPv/NrGmF5ovHbVNOZ/7IGxOlEZ0AIKVdfGLtUyR7F2y5cK159P4fnm
nqPIvKvGgI/y25X7Rdcc8vIu46Fdwn9TjC1xaSasEiiAyDPteherUbPusOYEeF82S+9q8IAGg9Kc
O1plpF4Bd6y1Efab4+DTXTeExYaE4yJlKdWXtoiKT0gr5n+b0khzH/dd2gTIbRZrr2Lf5ZnK7uqP
/hiFCNxvYQGYYYjAI/g5VefWX32j6ywAwrO9b3eaoRYzke/slkrRhsR5bLo62eE3oPdlNw24p2gt
4Y26WEVxhxm4MjntCXGt9r1pOvsx1sRotlW18Y3G/+gt/DEHEkQ33Si54iQZvkstSWR29EKLS1hz
ZVFAjcqbSQeXC+bYWH9rAqHzhZnVsvD+M8qsO9vaoBSN4+vUNb+SFjatymtVqmc/NK9da72m0IG7
csmfmmw+08Jdh7T8VTV7WtmaX3ZOJV3kUxW1LRa/TuMQpV1kWKu7VhORduBs6o7RKm4Xh54jXmmk
XrRhXLokSRlZyX+KAHt53KZel9ji2AiwFY7n+i8JJvuarIZlIiTDs44iG5KNWZCRJvRfQxJmHlqH
3EzvZajvVeuCnMbhbuIILqfkODcOnAi6I2dcPgJkTCojcknHp1iAeKq1LvfTV1UwGhHm6TtTK2u9
U7w01DiioLNPR5MP3SdE7PZ6uxL4NHAdPVTxXjbyzRicmyyad7K4fyfMgN0g/ygmXA7y2BBb6UEc
q6VtOaHmj6xa4+7HCmDKy6/DugcDIDSb0NIKe6wqpWn0X8ah7SNhA7p6zftimjd8+n50Pn3Xcv4c
9HJSk33sF2DJVvvPY5XdmCX7lbPxbI0klnfpvlG19+avBweVs95mQfpfa1Y9/unNfqGqBY2EMSHU
IlgoC7rAerOyEj2a8dlDo0IFHsu43ZtZ/B7a6WtmQ7/EWC2zqiBY7QY3bgwFI7T88ioy63M2/A+7
yz4cX05M0gTepuGcB9c/28p+iEeQl3RpJSbKpHr7dbn3K/9HVz321JQm0awUM7tk3ex0i4isMlYP
tYwSQ3f9JRvpSMvS3Y6u99Ulxk0IkW3DxBxOczb2e845Cwsy93liwB4WAI4n6Hje/ZWf8yqX5F6y
f2znrup2buYfbN/5rULweYyv51rc5gawIGy8ex4EBCkswVvfpG9toMWuJV0iWtL5e1UgJumE5zQp
I5i+69yVu5C/IZe9OihJwWQNL4aM6Wx18JQGGZEhEwrDvhakiZbV1QHU2JCNKSLep3NfjbsJK2TH
MG5FxgOCijwEBtb7dfVN3GnKdytw90ZEAFANADcEsjMlbPdteHZxuiQ5Rz6nXv+5tKIAEI1XwD2d
DmHCmdmrwY/GWqwncIJROPb5/nBtU8rLprz4rHbZorer/F+vSc7SWt5g624CoX+IBmxDkFaBwUn4
5BTmc8eM5NYqhu84dQgsK9Invqq2WZGdGzP4Q9pessWBgAJMlc9qdO5eDoxdWeJWBHVDJd7/Aylj
rnzxvhYh/ZPdW+joddHv3SROtySvYZMNgFfmVBEpruSg6vSnlzkzQ1aBfDfU8l46c7YjiAuBQt0q
Tlx6oSJAhOjlfX5z8tLbz76R7MuGmw7y7u+SGPKi9YPdlOa/orQ+qZu6LROkxW5pdfp3qrPqWCdJ
f8Nq1Yvsfuz2jehw0x4GYyPd8K+0J3W0UpKVElTHvZ66uzTRZtSZAdk1r0MCXrpEg0yWt96lW0hy
e8GJu+1eLXP4xwRx+BD7mOarMe12iOjs8+ATxFx4LsJi1I63wKjuNU+NPIPYJstegV15oCKHxJbj
jko05JBR1hl2P9+aveUDcddutV/yNow4m7DVn8zyVbh63iSqJRhBci6P8VZOtjpTuc93jnD/X687
98UvDQQ/KhZ6g+NYHqk0aC5eS/KNyo3iSCY1RGnBPZIWYJCAHjzRZcVbF2j/0S6Nr3aCSCplkr+m
eB7sauGDeDWhjgA9pksQF2RVzpbcd7Pyr/VUONvYav+NM7PfZSdL+pGkgrnI2IasqfgyRDPfzMH8
raayhpsl8z4nXGUbOE2DNqPFW360BWBOftEjYOXosr5gNFjdbN02zvqJnVCjuLRk2eioIyIX0JwQ
zeyUYXnvYnW4HXrT3bKhVztRQ5wDcSW7JLHY6vGOSzdE8Br73ovnXVv741YGmBua1EzPotd9pKDx
oLYd7Mdne47UEpDw3rEC8rF3sc72m+lWYYN5mFy0XE4/f9YdApbGlOFTGxq08BbYsoJrRK+xnGxW
4DFQo7cdfShO6jgTEjAJH2Mnf5mLgiSvbMBJvLHrkyXNIIKkae8pvyAVcM9Ib2b21oqqR+MPZ2XJ
V7uO2KVmK84weB5dyjDupMGpi9+Rs6V9Yxu1CYIemmJ6bnO5tjSgO47nZrsKl7aocSZnMwfmb6uM
EmmtZW+zHnnM4lMn9ouA7w7FLU2rfsth9izd0d4Im/hlUrFmPOiNW2YrvQGKQ6hcuhPRII3Yl1wj
pzihHsr/k00oI5whJahBW4+B1CkRSOnZTuv3Npn+SAn82Iik2ZZpQ6ccdjWESAIQOXbLtqMV3pqm
Px/kPP0zLYqHsAJv7/FsCqrR3iVBNsKGYmk3NtCtqhTz3Z/ptvuRZ2zak7nRNjdEG6FDyFc80y8P
3c5WNekUUpY8OqLCW3/+Y6fC3fk2GSPY+5GG2hnzzikEgV6Be0biUUWyHJao7biAODeevNYCdsDP
hCisLCCcRLR/0yoYDzhpTFTbBDFBbSDlprSLgEu+qJQ/QYiom+YCvFxaf00DdDuRq5uUyCHvQSQ3
ls2e2KdOdeyV/zFqohOsbnhAJZNtlZs3ZGpwOXQ9QOgL0VujyY/pLpWls00fpFej7l4Mdz2lm+no
1AmwFZFFUQPIT28wDrg9iPe8qPWuCkQVha28+JklzkIbxYmepX5Spe0hvPKeQ9fIdnafFTtmpO5N
7f3te5uCKdNi21vgHomHICN2sI1d6rmM6nrkIkyJX7zOYIN0WOwtFxAnLgvzbgmsJvxshRCtzN6l
S0G8QtnKrzQ0GtB0G1Cn0f9lLjVLUuiPJGyIMClqGClkwhHwRB1VtttcnJh8LzGaFqeG4US1M3Oc
GEjjwRfmd9dR30YpzKc6jslH6OPyqRwdTvvYGq6mT5qBh6Q08j2vP7RTghJyCpZNjoJkP83L+AJQ
re4ppn0Ho6usNx/oFuJD6chz8JowZBh+ThnJGrJHOj+AdV4VXiC73iztU1PkJDHUzXJh1nlV7lsl
KFamiQwTvLATNaCsh5epTctzP1XZfshFvLXmhMXsGN0OpG2NFZLhRpaLivyGs7jrOueB/nC+i8Qi
nkO1hLv03K3XufHap2oS/dkIR2Pr5JZEvOG3Jxn34afV40Pq5p0TFTKpDvUy5m9LX4p9LoN8P9aJ
/RQL09spRgrvYWPZp9AAWzNi8twSjMFv5cjnyPo+/01UTCaaHtrvERphn8iueVFgrngQNQP5HnGL
jEMXENT2QIKDW05q37bEWhgsiIMoVyDRMIIfESYe6pDKfK07PIriqXeiqSW2Hh4i++PHGaK11iIW
oarGxzwXFzQRtzgJgbf8+am1qQxdY+SWBDEoga70X9m74V2XENh1rLuTAlGlFBqKHzhxcuS8zpqC
D63MnG3NB09tEBkOp6rO3C8lQ+8CNmqP2xwYWm2E8uxI1J79JHus3cysVZEXooNL51qePJqonVmn
dEtj0LbXzozxaaKahqGPA/J5/Cm8ebP1b5G8Y66JXXEI1xflvY1LQp3hHaZy8DczxVBYcELbCrFJ
YRDBVc+TeRpxbYz0FBA3LSoSqG2losBCSeOb+L52DcrMyZinnZ87JP4oOIo5iWN2uLwiJ3CsloPX
e2zqYR9IhGdqvnYWirxMJO5jNy/doZI5KRgqXGGq2B6OVT0tr16SVQ8NTd4/cxH1a0jH9Mm4Z/DU
p0uyo4p8J30s2+RWXh6GSpkHq3CXBxZV+KEzBWShnfYw+2qO2La9UzATBtE5Ot1pQVpf3LXD05ji
o0EZDTJfJUPzksG4PZdtGERCGugiB4d0ocU1D6bn2H+0U1l7pIXJTppztiWHid63wgytg3j64wp2
shEX9iiTZfITtFV3pGsjvdBOmrc6zNRuAoLDpDobX7I5JfpdG8mX8Ef7LoeSFOi0G251WE/IWFRN
a22zSErT2M1l4T76w+g/2VUtXpsu8X+c0ibKcvH9BxvxwdPU2M6XDs38rlMPqVkp4CdKGb7Gdd99
Oa5cDoga6yN5oBQbbtLvUY+Nr21TTTu3hDXETUsH0Wwt6YMoOnXsC8eM1FB3nzUzPns1kCnjxll3
MF23eJ+E6E5Ez8YHRnqtWwmnu8PrbvjPqcgyCj2wl9hry89ygXwVQztHYpzsZ5X3AGUJCSaNPTlo
dOopkk7CNpk3yQW1RM540wD4oWz5mfluzH412eYGptC9uV0OK8E0wQXvw/4c+J7cpkU4vU7Crw86
8CTv9GSId+j35YFx++q+is1wgrE47aRh1ljwBh0D3DH6p8zx3X2Fvwk0b2/qXd74+dHrGBGc+kLB
19fGdRzdhkBurvPLqgImjeIKPMfK2vFvlQXDNpnUeMLwGyrHxlLohJ1de4OLYAyM+tn+wPEseRBu
PdE+2phHQuIb/lazD0V2oqdHPdnLKXZMQmrGepr2OLx019HOlrtoJD1CXhnXRcefvN7EdgbLwovf
xMNxGVPkgQ1zFtsq9Ro8Hpvxt1uYgN4Wuh3e5n7OTrZbh/8FtrYjmSXJZfCAv0BuYPgx8h2v2k0S
ErYgHHL0/jvAF17xxAhLNtnefEx6J3xzY2qdratrbpJYAsabskx2f6oSOd1ElXN12ip9SJqqucRx
7VN8dcPwb0qo81srb8ifgaqpN5ZXIwxM7PEjM3LxOIRsr/ViBmeGOJofJ5jsH0mHuGts6b44mR/8
W+yp37l9Zp79WmLGtr4npsSmEYCsJBKsGdubj28m0A3R8F2QFs8Fm9J3pcfgULqB/TEPU3dNEqc5
6m6wLqJJPQyScZIug2X8liNhiXQHbrNvbE/vQ6db3jCarKJAyOXJD9mCAzjFi7m4ot+GpTkHmyy0
4l2GpKWCmMuLyMMoP1oG8KQm7eazIXIXB85E7gsnhbO2dH8HYxSRqxbkGPUS7nOwn3tbGeXBxTAt
wtqsRpPnJAdtcaDWs43AtCFyykPQU1MVX9u+CX+SIjxoNk1CfIR1T+2asBo7d7fWMNTkC9Ui8hUF
blEaA5oW6MgGCovuRCDbmQk1lDHUfGc1+SHAlx2FJusg77qfuPDt766FDMefCpH96PnYIZToLNx8
2WeVCWBMo7OTGTVTbZR6F45jC/s9eU9pnU5PXmcPA+0jk49gEv1yqpbRf8ly5KTkRNhbTDzmSC6L
9daH80eboeakg0EKUvGfoGylMCvH+uDwhICgahSohU9Eav2elqn1bAi7vxh2YB9mmSRRWk8EDM7q
lAGYk3kICkbv8s+uy9cEjTMWDplrbMMKnBpQDiebOrCsb88DP8FPepj+GgENvB/HZqRHsziINPSO
o+FPJzpLxvqHahkQrKGcDNOFQt4M7PEHZ1W0Azop7rMurbNZD/25itmTNoHdkW25VEeiW+qtki75
SBahVmaIwQctN7VmG3bmZihsssuCmUlFXIqfstgb/uPmLN9Z4CKYMbxx27hYz4RFJSLQk3oLaDye
cqf9wXwQOmx2xz/TEroMQ8Yfg3b/xdXyN+Sh0ZkE5Ed6ufc8jOGZOb9XXTPi75W/IYUOGVXxXi/W
FRuXjABOuEdrKlsqeBtfHe0bt7Jxgue8JNLSMfPiRw413LBwnUPoL2saVhWDUYsFb0fs7bdTq8hL
7EhOmvGipMpJr7LHC8RdaYb6p7CqQ4NKnahaezOIoSAQTxx73zpxshFmaSDepqg8xDrbWi1bf2K/
d8nCEWvO/7GJn1SGpiqoln/z0kZ4mBzyKnww24EhoHWcF6mg7ce7lN99cnor9A54Vp5HEb/U1nA3
Ok9FVe4mkWoRYUrYB2Yczn5GyKTqMR0O7NLHgShBB9gJdtMQzd8p7BkSdgv/yiTcupXxJfK0spGw
QWfhm7yBHj2k6Z+gzkcnTnZhJvgQVXAuS6Jje/+Ox8JBxM7b4umrbyYs8PDsdOYxTbpoaNJbXvF3
i72RFvKDmohHENtiOw/pweITz4V1z7Ger+r02FTqRBuAjNNAzd7uy8wGNZc7ayUzF8aIl9pirnRQ
NzQQ+4nXbYmnuznHURCiwLfI6lJIinh7pwEYPZS3QNOV1bZzSeAhgQumN+RWTHZNV99jxmHkphtk
AOal2Ei9iuRqSx98nX21wnpXbEcI7xbMETaMbe8nOx4RKYw6I4DBocYB+NzELRytr9svo2YfDufk
4tkJjxxT97cmJkBriOOHJJb3xVXWxk6CJ7skqtIsvY+ub4jJGpr5uc88lxUpz51PQmrbLiTclc+u
lkB5DaHHgW8cRc4Qb9rvlKlRAiztydYppWKyPFUy3S2G95a5HXRf+53Z+k9hJXcr7eqdaCdGNpDg
WpTJGyX6S1MvD4NdyF3t9juL/WpjUSmanYjsgWg8ujdwePniZcl7UfFJlEcT77+V5VDC9dXDNjPG
izEDoPYlsZSB5Z+xkf+QdWVQQbYCdXou+iSi3BPvlUquKVptBtQJPIMHIkNHP5gBYmvPsraLZZw1
1lNukP7ozHoOxvEb/uObQ3TfkEs3Y81Ok19V7KRwNKXBBjequbnbtnzul2Y/tikprj8OlrDcx2oJ
IhjmXUNJjtT1aoKfL6YRWTL56Og71WKtedBf1aIf7dCA8c150X5b52shwG/KFKJefcgZRs8nF9jN
df9MTv6XlJ+fOF/QCDpfqrX3aYbjXdIcZh5tny3Peqm/S56TGwN1dPq3tbF1xbo/r4sXj+8BD38e
JLvwAu+dDsnDmGf0AO4u6F16CvHs4tC2+oZ2fQyppMz90o03VyZA6+O08c0W9khXf2rgDSRdexqV
B8sXmDgQ2r34Gwy6vt2yeF6pOn9wtw0iqkRNkVMPj7WN4Md2d567/Od3MmXogPZ5zR/V9rdRfQbW
sLWYKad2fO797IWh/nTODr5AtUO4LlOt+zIdz06l9xkqHoRvz8sSvxjI9fIseRrG9NKCNpfezDCv
da9miwmO15mhpMGH72pTHcUEbKL3O/XzElHURa7J1IbtZki+sfI14/mhRLGI8mku0/cCqjvLycFO
GFTP1FPm+/v1UaVaH+D5LgGZOyoZKLWXSBANOCrCbElZ7HP3VBbxqQRCTd3hpF3JsUbpatTfUKeX
hSn3dTkU2bhzA1wG8ItJBRMLepZQnWTeG+W2tBcUqS8KJ8l1Vh7tQ9SwnGo+9Pp4LLt7SioZuYn5
gW+AZCI/5J9Jt74FLjBdA83E81ps/TN2PqTZslvvm+zagxWXNyy25ab12sirODRZAt1k/Ld+xrzw
DtKQBy2znaj8N58tJXfSDPMYsNtkehReebbL7h8DQBdr7A9hUBzXb+yKEbBKv6/bLTgxyZRs1rKJ
MIN/gKbaaIuWWtWHHMOb0MuOVafR2g7bQTTIU4szAP7fJSbYfSpJCHLcTV2LRwzrtwW7cT7PBzej
RMks5HdYCWgOaS2SqJ3bC6FEJStrvdv1QM02jKcmhdVDKN+N8ZWTU/HpVWTCkRVSveeN+9TM8X3B
Vc12bIjcBjS1eWIAvAcefE1851m7/RtTNIJdIduPvfU+Ze1xTrMFjGW9S7UgcHYghcARmE/5B434
jRB2iKdyKP4idJJrGmsdaVII3cUIYTo7hOzCIpbNjsDKDlXCDEsVHqdQO+z1dbf1MhUtfvJky+CY
pfE7Ndk9lrDXXMAPIoKbzAhVbtOUlilRR7cPze2ETupA2iiRzwish2yVVhLpanbprqvTYGeU7nOl
xksp+mvr2u+NTQ7SNDU7pa3/dDG8VUvFHWsfijF9s8viMrb6D/Tuu2rqN1MWhFkuwzvZB0c28Ie6
Z2zAwAV+ceIzfclvYsa/5PK8CmN6mun9Wqe/GUt/KDJvXxTWFVgSlE+N7YX5s6tlBhZ83XIQ/tLh
jsS84YTuYv3YgNSoQEfn5hktsruEQiNeF1WqGFmZyZ0c9cR40WAqlNL1K8Kal8ZdHttQouCemdFL
5+GQpcYN1sw4UlndZjY4ZuVc2Md86S/jXJ/mAnwlJFEjxMWr5X1LlHpup5BTDkcNTuUtmnY0sC1v
ouHBOlvyoMpkP2u4o6BgmCO2zBKVIj8l6PbBVJzzIb4DLb+i+zwuHG8CaIthGTg52ZoacQYsrhhI
tGNxBkOIWDQfz56Yn1tzgEkGeqWz4PRGLttWuc0V2hfHELdxAajMlPEeMg9aDMU5zNUbxA6+IzVC
OpMNHEzopRXq4HbWn5YZI7Yke9qkRWIx3pX+6QwD6oUzyuqAF2kaH+KC93yQ4iqU9Ww7Fefw5OzT
rvgvpiSy2XOSwB22i/Z1VMWL2Az5tDfw6xjktAAeezbfoCpkXIrjY+m+4rI/lqX1DQdj7hLBrM36
HtYkfjVxecwb1DW9TwK9DuVbyuwFRq2PttP+lnBJcSepyqjsW3O6UoQxrWKO52losXzqn+IyfzeM
NQt5+Jvxna5LwHlPpzd517FJsGmZNH2WMnZGOv4qExLMy8KTmXXvK+nWukaPhrxYfeD+q5MAPaEy
LuW0nC1trmLp/xANkyzdrOLhg9U7x8qtnoC6jkybruvOrDri64lqSqcz5DgxreiBOFHX+12SiyMC
dE1o9xvjxcs/w5HjTu7rLtyGrAPuPsUm0qlx2hakT2FA8rCakazlJDmWe1vHT2HpXJlROFv18GrO
yc71w8hFS4YqhuERPzJUszWIkZ2Yt5rXivdsG/FnjM4UJZ1THv2xfxHuTUwVpiflF4qAnVZr5oB3
relNQVk/+dbRqFZHm3V2vyux9WUOsZrOCRKV2EvPqxAGLVLcA0sX8UtDa838YxTGJxxdcvxVilq9
69w82UP2jaPCMUbXVKGsqPryoQKvaf2n2HQZz/zps2viEu5VMUHbQQPOLex0Jy+5Drc4y3iMJc1L
cJ8opShZ95jXhKl98P3+ylfXZVavi5+bz5Z7HEEyy5YDH40WTsoP0u5+FDU5s3HV68gRmYz1lX8r
hcX83KoJfQAkX+c8IssEDDRO9UgKr20If4Ous4xkGmyNWfWwoD3WkqzlpkPRIw9h1YybIq7Q8FXN
xuENcDnK+dGZX35Ji2k/zh8nGY7JoK8SDw/E1R9hIh6lM/E1AJzJvyDsi/y+fV1/d0R5KNnY0YdE
M0SEyvJf7PQveYeAnktDQmtcZrDR3i8OYyAureMcPe1EnY9IvTZeCovnyQs0eh/Dqgll/mptL7zX
9X9zqbGqsT7DzaMBmSJL2bd0DM5xw1S+G4uvpir39hBGTeUeg3g+LHOJh7BxTHiFfEpmD6mtiLOX
go1lDuiyseiBF+hkvw7S3ZT/VDtf5XhDFILOytos1ocl46uRx4fJQ6YybuPqw+sBzeiyjfjU2le/
/4U72VaAuXz8hak+cPAtSvCoSn4xAY0YQH/zYI83S9aBQ4c71dNAxtXWpvMK7Zb84v7//ihe/9s3
9/VQn0jRpjJOTKQjQKqkx/Gmav1p4QRnLhVR0f0lzk28Bdg1kqZHtpWHu0bm7FsrFGdrSG+ILy8P
zAfQE+Bi/4trnb3XNRqFYXLCxZDAtXAN6xvl8YRnXtqebSxWFLa9ax9i1GcRs1c1AVIod9d475Ps
sm1M+mJRHPiT5dvtrhDT77jqmbkdmXBeHJaVEzJURt0geXPB8ZBIPLtY6KL+o/OHkKFY22rDt3fx
KFGYiF2BvDpGOF3w0jFpRAT0PtWotpHzh6hPDypvJ/ijWmyUZjPzMWrdMCmFdUGI8iBFmkaVdUiz
Gg9a7OZoDd+70kMtxJzAupWF2AgTKXHwLY+JHffgyux9tux7WVl3LmSmEPKS5nF1qUmKfJ8Oxnnd
gHi5XFjsbkj3Au6C1BomqRmYoaMZLNp/bxiepHBfcagtSLQJrH8FIDBq/rOE8s/ZWtdVasoZoEWw
+OjzsULU69jLND1LbwSMAyeoa1BH9V/prMpsyu0WDnTd8P5H2Zktx41sWfZX0vK5cAsOOOBAW916
iHkgI4IUSYl6gVEShXme8fW9EPd2V5JKE7vT0tJSokghAIf7GfZexztxT0WhpqVdNelMvFJmla28
2ERNhujc1ZuXJEmnndFHbAqpwu1S4l7TPf9rUTUePXfn4qYoYfXPeQIBCjTZ7eiX/Igh/KKzYzN7
ZEC8iMYt6kwTj2N2tHzrPtVxZ9vqPjZRH7ha+1PF6b0xq7xD/fM4ScbSP1bOF8v4EXcpiyVed+aq
NrtoLwnTqEPr3UNH6Xet0X94CCfAgso32u/OSCUy1SZUfmNB/3hEeZvYdv3glVm0rXo82kbQPIkR
vdwgme/KpMDvtLQkwsim2zJ4N3mZymJ6zFGEYrkvRuINn7qvPciv9qTwloi4eRGlX37VZI2wyoh1
pGR+q1NYcbvyYsueMkJRtXRdGiIVVGDlWh/H9shojX4xzpEJC7Cl1cZkimhM/N3ElW+HuAhR3JZO
dPZpce+adGD2fCVamt05WZgF6tajt7p23MkA0DDJZ5/yaLSt/dz8PpndlKyqbKC+GymmNrZGcyOj
1nqYVR6cQSMaF+EThU6qDpYyqXA9mg7Ts9k6K+YpMkIBFR0SVD+LGHXSfmWm7nfH8+EsVMSli7b1
QULbRf9TNxi4uCgi29wGGpMEpRVmi1S5mEFYseY2za1onzg+jWazhZK1MHzfLJeZG6tPpZLimCQ5
J7jlxzuEfygogxKZ6jQ6OvtamDM6ZRRb/HnYf1EawPrvrFPotMOZc5LCowqru7qYrE/l0IV0sjIC
diise8etrJ0ZM9Fy/o56xSAc/8hXghUCimQj+55iwODlwe2oWfm2ZZfyh+QLeVO6qPPhAgXmMFCs
yKiZL624wvNp8GoUFPimo17lT1J6x9n5NnjFMSMCnqjQGBWRsEJ/6opz5oiACa1YazpV3FHioKzg
OE9qwKLKDPn5/RSZ9cUscelq3Qbr35bJbStLd7YzBbvCpAeioz6Sj+/6zrrxbP+o2c4Xp9LXrh9t
LTCgWuxf7NxeCJwqQWl8qmz1hPtmZ0pxMptkZ9ra3iZkmzrtZV53c4nARcy8MAyK8QjXqqw5JwFT
egP/K2Yc3EIuB5sbMQe0DIhOSRsX9aBaDqWKcr1u3Rpd25yN3jgxkeaAPSLZNn65qZPqyBLHoWmV
z12obQRS1qn1qeoF7h7jBsIi5eerOpCfEieAnmdQHLVADTA+w060cyMiclJxTiUI9BKtQ8j3dlbS
HHQGGuw5K8lFZPsjGsGhdNkDY43uwfZCoZF3cUQt3xmOQ9c8pskAyZxwBmX0qXPxQAE3WUq93gZJ
fYdeBWEq5ty0jraT022g5LjLcrSqBUbC9TUCM81bX3BW4bPYA+W+XEsKnOxpg68iqejKhEc3Sx9d
vXju8oQHxvsepoyWicazM58TQ9lustC59+L2NAdCVSvHpTU0q6gX+XpQ+sv8qeNSPJojKL3EetaG
ZKPL7EnV8/YXNDeph7O+URr0J6Ef3DL/4VnlpS/9Qx+pC0VhhCmJQkLG+hjluSwQlgnKCmT9RCYA
zK3XkTuUqOpzQDebdPNCnfq2azp0+MauHks0HVLDXRF+4W5lYGEMHLzN1uuNVTNFjxEnOiSCXcri
mEGCJmSfFFUB+VWHsdP86sTjp8hJ9m0TPnph9hNVXs52n+wTgIAj2SBqtn2syLZVchEN2n/8KBhD
XWwjZEaGW3wvy0GsrJrrD6KJmk6ULWmI7qE5Lme2uwpihLQMsbAFmhugHIdeTyjLkEm6YX2jkGu0
DicyJ8K3wmnpwA+zEwoP+EL07Jr1+KUb1Q36413XAiP0+7XpaGe9aT4L3lWfDJN4nHaQ9n0uwdgx
7BoNrVqT7auR+U6N5yDsar/0jX+feuAJkN/cFRocHXN0SHhac0dpCNF9mb9kyA8g08THCBHzITPy
S1PgTB1iQQM3ZkJvGlxMemRCNV9Q3RE2l/kdN3+D0CVYV7ETX2Z8c027hieuFYtiCrBZF6hqsQNh
nwyRGwYk5lPw2ljOpQkoPk+Q3aosO9S9+IxifJtX6aW0Xwgx5kUaLwcEZcMY0kdRh15oP3DJPc7P
E5fovcbehsSt3VUWyp40VneySk8Ot76dyYLzk2aSinVfq/w2rIbPqiIN1+zAuLO09jE1wYBm9mre
h/yQmc/UeQSm/LRynoNgwl3vRjuhI4Avq+rO6P3npopPCGkekjL/4rBzzb8uuE1o2G5MUJQz0L9o
c/oO2XDjDe4Kc8nRmyQOYPklN0MYJXMFnHb80im0Vz93tyq2SYyhGKTFUSsbFkImztBdnrEfpGs3
xxdVBdUhZD63NwW8TmkjF36mwUDSagc7RntC70rvr1pr7ngXmOO2KOqbwh+W7lTP4969YukN4rsu
bXeWAYHs8NCW25j55sRldJwXODlfU0x6Tdjum8Y5JMK6zwUvNWrrhRWx+csaGZzmTheq/BtXZDHX
H+walxssJ7mtmhA9tMQITURMVxvhqrWJ9QCknb4rsJPMP9UusnsKthvNp+yS6ih6FeSGHLMCWFk6
08LAQCoBqvb1PQg5xLxWey6D4NXqq4uCV6qKeDWIfpkF3s08sKgh08gqe6uP0b6Lpx++tJ/dObVv
zUOZ9xw8Q/RNEIGnGa+fERCycWRNbrdH9UcvFHGwYWbLyAt3TqwoISd0PAP3qMZm71Ou58HdZUFE
qUI5BBK589N0svZrXGXdw1R76EWsFidluFdG223s0qeQlh/EWCbL2kBXmIvhHE79YkCtsnXGKX51
RH1jlP6GXe7VTMl12tI4F+jVFwj4SxQM7bYHtVDl5v3UOejPMesdMmAOn7I6V3fINWkBq/GuERiH
0mwerJB5L1MT+ctU+cQ5vUd+2QqMJURGlsrvZdh9m68BLM021NRNIFDZ0LH+HuCEI/LuWUfV6K9C
Jl5PtXEynFrg/cYkXwfDavSDvW1PDzX7BW31Ei8PWjKEK5iE3K+hpd0nab+HeLRIc0W30zz5/J6u
DfdVQAOxsgi7g+xRRSF2PPKdMQXi0syDQujGQPLwA9TvoVyjWVVUU40f2FLWfhjedlV7qMNvBXrK
Osc0W4DBNaV2mnfUie3IRGYRs2+rvt00wt3ZPcpmlWl3ieFtIQhQjTKiR6klz5irH7MuZVvF+Cuq
HRnRGWfEQU8pMtnVF2ggt33YPNspjaYZqb91EtZVLwfg1dnX0kP2GNnI2ttnPfGadRiUl7YEcthS
4Gj86OD4pkkWnKhtVMf6xqgpkEe2ZGpgfCwV4vS+4zT1WiISb5zP0dD95Jn+Y4vSmI4yToZsuq0K
kwFsTsGMgAoU2aRttGz8EozBkxY48De61dC7R0T6D3E7PfaGQ2Fm4hg2ZVHuvMxraYIZSxty3SJn
PC+v2Cwgv3EyaHc61buqQlOLFC/7pHVVuelovK86C5xPa2nDtssBZk1Nx7z0qgDt5bm5vfG1ktk+
XjEdPBy2s3cEshayU/y6uuVtlJ6CLNI6ylMjg+htxb2hDZ7gEOZ4m8ipl3gRMbp10zdVUfbo0Bnc
A8KYnv3GRT4kLSDDQ684sD3rUCF7e80ts39x2yxcSbvqnyoylTswBePOzuP60FU9FTQVqWkuDB5a
RnHugnqydvj5qAd6dEE3tpV6KxGU8cGwKBVYcYvktfP6YhfqkMgYx9J0K1w5cMFGmhVZG+GOI1Mr
n+OGKJAMWRJP1hClDgUeIHLGDre+CMO12/v61mkD/egiPCAeSDsEO5W/L6iDfaHN/KOzu/qopqJZ
5qHmHaMYkEwuKHpMwg8/NVnb3wwtPuwibdDepTTjqRij6+gRUxGH9Dchm81Bz6jD085/ZrS4eyJ9
ataTUtqZrqR58B0/gUctxN4uq4fKGhgc48bNM6KCYjnliAV14o0zBkQGKFT63WgWNJ1b9IQlrZFF
3gPn4spJej07X7PMEN7rtrP0BFWzwAd6U/ZFdOoTExRybiafdc2JiKQb81sulM6jd+oAokMVroc6
+qnz3i7oiA0PZEbgkQMqeY4L0F+30BDk2A2WVCFqBDMBldTUiTDqOtDb5vaO0ef+snVamtM6fbih
ACQeIMlCC07l1ytMcDTCsV+Q5PHql1G/8+F4LIfJCw8WcI9tGfbxPpvr6eHkDj+NYqJaqbNNEmwE
zmqcXVSFy1QQPHE47fIKh5RWdwgY6giuUhhM9Q7BcnfILX/8TEytlprlfRFCVuuujM295zgNfswB
aJeIpLuWdvnVomC3QpQXrSEYpcFCujba9jFVCjMztMOo0gPUyXA4jAAZYdSHONctWPUoattFGRnp
LomNe72z5J0rQHppE9mACk9SugwHEf4LKKwHkgzs4b71VI8UYhD0oVEpnGgj+eWnRIse4jh57oQu
d1E1T69uyvu4ly9Wl7bsjNjNsA/ClPOLJ3MwIrgWenYfGxnTNaZQ/zIypHjhFCpjuQ+oxXJLMmVQ
ls7yPyoyUq2WRXsxCnEXTGLlWOZ+ruFQFdz5aXGbhPhOpuAyYZGQHs5tumbkzUHpAzWPl/9RmHUR
+DHGZSHM27kwVA7Wa0vxtXLTrw6l1qmJ6Z0TlY5z/ZUVgB+uXw8p7rdWq8pzEyHOw5v6FM/kMVM9
mViaF42s6hWejGTlG9TPraJ4DAr4CXOtyK1PY5pCIMy2WVg8WG4OvhORUpIsAb6v0f0+xk0708Hw
gCEt8aNVjPgaPELzVQU0B0Ey3F2pq//5ffhf/mt++RdOtP7v/+LX3/OCCrkfNO9++d8PaJby9L/m
7/m/f+btd/z39jU/vcDxev+H3nwPP/fff+/qpXl58wsOS2Kzu/a1Gu9f6zZprj+fK5z/5P/rF/94
vf4UAKev//zze95yAPPTfMBPf/77S/sf//xTzGMW//OvP//fX5w/wD//XObV68sfP16TPz611S/f
9/pSN/OP0P/hGrqyhdAdk3iQn9i/Xr9iyH/YaJIcqdMBcaDn/PkHMLcm+OefpvMPWxjSdAxduLoE
QvLnHzUCrflL5j8MXTeZBWFRClCu7f75f67vzRP6nyf2R9amlxwjST3/4DdUXkB2XJrL1UllurZh
vZ+6YcXC9idN8y8DdbGFVVHzLj01rYe8Lha4wHd+Xt8apPzrWkkGTA0FDlfKlsmM6OmacNlHAzmS
1ZzinrnNhgN+K2zO6K05rbGM8qlCUP1M/e0Tvt4M/k+taNrbIAxWZjWQnRX2Lnfx0iNvarZgB7rC
XDlFFx/07uK5CqEnBvMdYXh6G5invzyuf9+Ov37863Sy/8HiXj8+HjQpOb11WxFtv4UTV0UAHLap
/ItuINClYYqSyKe1Y7eevQHYB5BiLSZNwpoIxaGGyZJnQ70aEZA+m61zMCPjOBiAIXoF+4py8ix1
GD4A0oq30Oz5KoWrKJC7/MtyuY6D+wtCuaHG20iVAH/O0RaoFG4iJyDOZ5LlQ1aGj1ZOVTvxR23l
CSzIbgpjpht/TnqgIT+bXjhWqx1OcmNBiSn6YMijfMvinS+PhWO4gns4/8+8wv9KeA7CoS59o84v
g3DHU2J16KmH/pvQsY8RRPs3jsZog7jybgCJDWfGRBxdRPkHjDNIuPAbqbb0by3IFqfRyEMkApsu
yusbIiH/oaD4UvbZq4RkvAzS4aedpIjidYUBOhrSrUtLp4rc8qhhYNabb7KpnVvd061jhjD7nnCB
jkiYCizPOmeahd+haskT7VGVW11i7xAuDhdCKuvY469cu5Nf7HzT+fnBUnvLFL7eJVenZ690WwJZ
eT/qAyd8PVKqTC4oDMRJecGLqrucZKyGJ2KOoGmNDFE4bLUdym0T0ajKn1w7bzZmnGSbwfXXfQse
ylbghHqGOC2jFuyTY2MeG6LoA1q3Ma/8t2+G4TpYKG3JvqWk+w4cjQQEa7JbZ5c8xTTHm7PqNfum
aYNuA38i3Kaexv1OinU61uYxlIvW9R7S2PspEpHvWuexLzTn89AkR0rtjFAkhrPtPqQ4zj22O/ez
NKkb/v4eXyeiv7loU1dSZzKjUrZh6teV+pcXZYqUW1hNHl6UmX3WgANiMI+cu9qUrxWp6kOqaetk
0pxjvM7EvQ5M8aEpqgezSrJTZ7rPlpaS7Mzf4vBba4uZj7vSEzhR3NJYyqx6CqZ0eukbpleN6iEp
inDbj/JGG+fOjRVANePZmi14pCnHeUnQ6U21uiG2GZZwkKCkRh5eq95bVEWUPtRhRuJe3+ilPd5R
w922g0Pbu6JmRrK+Z3LEhAM4rj64T9dt7e19EtIG84X91sFr4Lx7Y1HUWEhAGofqo47SQwxipmqs
axfxdj/6aiNExyPO+nwPMao7+YX9Gc+zdTRK7sPvH9qvu5uJxkpihhKWUBaH3dvtoxly6YYBmKtp
fms7q9mHkoFxvPAho1NiVGGT/b3KO+9oFSmFA65Y9+VtatFkAdQKFZFayAkcy175EEl/f3XvwOm8
ttA8Fb4QVxoSavf7sXAt8Ad7iiQD1Kj3bHNPN1eTM4MNmcDHAUeJl6oweB6mTeL77T+VGfgmURtL
T41PRmj3ty3Daz4VtvhseI53qGz8cxadXtlqN3VhgY7pFr7uERUzq/DMX7W8bkMQn9Z1bI13mtJ6
avPblDPiLnab7y5uicUUx6S+XowHW0GcaZ29CrH7//7D/806mQMTySbgOK4p3+/sidVLDRE6I1h6
xzrqjv+QwbMlATDwW5hesg30FmEuekcMFt5eOSO83li6Fz/6YCqYuEYib9cs14AtmAXL9Rj2OzZ7
EDW9pFgTXKTirfPLtN0X6S1tXGTn8F1o5Q+7CuYnA8pAOjGHixJYEYj1CLq3ANGNyPjQ2YLtVJc1
pZ9mkTfPXuYClWrvirYMtzAGqU3pT0lh92vbwUV4/Q8NuWIrmhR7c21E66EJ7wGohivVddON0DpI
LCFZQIfja53PHec2D+ttXJgP2DPECWoMJFp7PFChRC6BgpMcAlO5rsA3Em4MulipoWgRDhBLNPrK
sDDlU6a/vn6ZHb8wRDxchZW4TepcnAI/XZllO/sFIBb6LSM6KK8qkb+0XSNOjFtAeD+MvCSQgkku
v7j26G+6cPC3U0Vblrm/9h0liKeMHBicwhlTXvojk8lZ8+O1Crz60ubZTUwQeucjbx1GXZyiRhTP
kUSeV7jecWKOK3n15N9QJLz3O1JUiye39gyqCalseTLR3JHvivAwlfKnpVccqV7jr9zgR5j11gdD
OP5unXLiA4VjHC+PT3+3n6XzHikH1inwPesoqCGk0pa0xowfjo79xYhHxLdiHPduVIrTdQ9x2rra
d7b2wYYh3g6DuG4YjG0hXEMGjT7XejfvgjlCk0mLMrxg/QDCmo32ukVguyx6rMCO6nbXS6Ann+9f
DQiS2xYtzLKisObOc18T3V1VdbPxcOUS4KHH+OCd/iXiNx2McmAx7bnpymv9druloWpmPX7nS9kA
hmXMl5/WxjNTGzB8FGX1JCYIewMo1pQDfGdOtFYChekNYxBblQ193TG/BQ1agCAvBOKVgCZhpG8+
uMz5Mt6+7pxOhmMKy+WZ0kN4e5mpkWp0umHB+EUnoS5gtiuqiaFUtb7Hfhji7+KN4ixAfS72veY/
hbZGmV907UZp6vv//+XMZyVpkkHexW17ezmNEkhVNas/M8+A0AwoJTzAivA2QWaC9XRpA7oGGMDG
33mEDpnPIa6ltHqAcIfbZl4Bv78kY17U7+4QkbeUHJxqzhPnhfiXYMcrB8fXCmegpTveF6gWTvA3
D5gCki7YapBDt06NR8IBYmhWnbpxAWU9R3Nww2QCrBMl2dfkggm2MKr3oK5qiACQYhua8Umh5BJe
57BotEnfiSC1PkpqfgkwTfJXcPekMzrP9/0s+pQ4oyCz0c9qDgulQwsDmi8g6mRn1V6KW60Ml2jM
k9siHtjenbWhN/XaC7uHD26k9euNhMtAFMJFOMJ4Hw0Jq/UdKJTyHFd2dGNJYBC+bcieBDeiGBkr
5Lw6CnjDB1sLkVEGXbqh0IeW2LaWeSr7c9wiToj6kz9O3U6Lcm7e4MT7IM3XYRGArKItr2kBFUAA
HzszjOQlCcyPbumvWw9L07RNYdq2Pr/db1dEqddu0JeGPCscy1s3dAGyNPGPCVr/OnSHdEONajeO
efXJNB+Q8VYn30v3ygKGPo30xbMZ7Em51KLU5Im94QT9BxGF8Usqa5rzbTaVkFwolY+3l6jbzAIe
RSjPXMWq8nxmxTRus+tK65TF81Q/75sSqLOv0dYEbizNZ3nHmMAmm56rSo53w4AeB2stg7f7dN1Z
mQuhLC9uAp+SQ1o66+vLJkM6yhhQPDZ/A51jX3/wUf7m9XvzSd7FI61Tph1UFXlOsT/7QXgQbvRB
zmj+7d0iBKU+IcjF3q9MNrOoQn5jnA23Ty554GO76wWpfkSxFZZQtcHZlVKDLr/1mf8ldiIMevyu
qyESMABiLf0gShdo6Ui8tL7eYeY5hYgblsx5cDciLbaRj88xNZtF5zLYUPRWvi9U8TK/uDQ19VMp
o/Qoo6rakErvBt/90pgmxOBcuymVR/84xc+XauYHL6X4u9vLu6iTqJDMUY9/u1DqyKRnaUfmWRpm
8xjp7icRcih1FRLEjoERC11nZmKl4NjUfvXNLyC9Nzao5Hy2CBgK+OcEmO+jMFTOj/Xtruvquu0a
rF6uznw/0m/sGCdASyG5BLZ245ZpfoMGP79RYrzUun1zjQJLK+cMlaioAxjOeD7LpSFnq6U7qts4
wVI44Npmigz23JYU8F9Z2BxnXfdCzZtQoHWJtdBz52SNtdiopDU+q6mXt+bQeHcWKVns6qscg92a
LirU2xGRkpuFT6mbOkdVw5vKzFdRM2NLNyvmtiAs+WQi3l4X3uTfJrbxMJhOjnrUGVYQMooHvYvT
BYoyRovgWUYrGtLTCyvp7E1Fc1skjb8nDk3CttjbbfPUlDrjf6V3W2k0d3GoshWW0aPIUwxGaGBW
XVYVtxUCLapa/Z5jUNCVSLqdXYBzbIrCOzq2/mpmZbCtoiHfyHyyjlVgV7dB2Z+0HDEpypv8PofE
Q/kpIm8umv2ADxkf0GDe9syjIWmqnUvrW8420UYAbGQOqzwsDkPS7LLiAvZpODh22jNOJruh+wIM
L8pj+uEl6v5+nE4yjY9V09DBDzqaDfwVjLlSAj0EmTxlSHlbWJcuzLRNqOp6L6zxa1KHiPxAyxIi
1VgL0rjYgp1mYMYQmAengsevo5qNWkZcJOVdNZeWht581o32pMWJ/zBOnycdMP0Qu8fGAwlFBrwc
vI6ZrLqFOsPpb/PWw6/jwjKjh7ymSTVSuwKXZDt+cYoD7+CEvv3DCO/9Zvqo3mj83Rp35lKVwzEn
YTm+fff8PpeJlEl+8QMN/rMZy6NujN6ikzcDIw4O6PwsOqDy2AjfgJJNR6TIXRSf0vY3YY7nEySH
sQVcmQWp9smdwGbhYtmG1H5WYm7B9ODlf3+Ki19PcVcArbcsg93CNaw53vhLOGQ3STnRJioZAtw2
K78sbkrbdo+jADcVCiq3VssYG5yy3b6cyMEK/XhNnuAQs/NVj4bVmI84Mx9/f13mL3U/KS3TtJnQ
R1pMAvtuIwtiwwCZ0kZ3HIsrIZ16YXj0u+1aO6jUiE+V2160GNTx/D51cYXo0QBiNkeSwfwfpnDt
bFl8TthHNroOnSIzwEpUuo+AbP4DOd5oPEZBsJkyl/kCHmLjdlZ0M6WiqH0JsZDKBXbqCkFmdW93
Et82WLmFl8DUTVV8LhMQiQY6oZONOJVj2cPnOugfhnzq/XkmLakUFWwb6Z4iPXp3ZirDUwUUovZ8
rYG2leSwGa0d4xSWg9V3IPhGdwNf+EuLgbykGwsP2i/adCnniDBLi09xrcK7lrFk4q5h1wUD9RQE
yfH686Yozw7wSM/XCoGO+Eg2ze66uQYeSi5Rsg+AAZEIplHj+FBEDg3FmVVt2Olt/tJ72F7mKktn
BdE6UlW2tRyNbDoLhlvH75AFjQqfuZfecuRsW82NPlFhADoQEbEgEcZH32TqnBj5SmbNzuk7hIy9
7a8ypoj0xgiS01BP14LqqH/tu+ZmzHV3mVptd+R1ezZM+d20PO3AUZev9HhaG7nfbuiOWsdINTF+
UHqLekcJIYX2DO4xX7mKHCgwnYfKr7BNTOGsbhqx+QEfqOHduMVBaBjJ+lx/vK6PFM3gBo/iY5Qz
aaJzBQpNieVsXiTXurkttb2R1dbttQAxDnSGNeYoqSYHNDI2N32g7ijTJ0hbUUAhaPzcglbQ5055
XY2AdpPwVVMPKEQOdZXpt6Uy1V2lp+KU1ymRvqSHR2hvZwoqSxkHGzWat3Zj1ESBrlobJh1iA2pZ
D2rvXNf+1o/siRoPogSno/18/SmlgeSgmmidXj/U6FHM8JmDs8HysU4zVn/XGOUn5KzXyqGwgJSi
IikQ8g4vKMsLMFME6EZF35WS8jLXbCRNklK3hPA2G9gcneuFmWpRU6AjDPZrGJMbSVF8p4fBp0EF
AuO/+dS3xsUAtrNVVXPfttXumv8Flv1g0J9AtP3qGBLLemojhR9ZgX3G++y3N5rM7zU5ZOeMYvFG
k8lN5o8xvLHj73egd8MwlSMt8lZBz8G0lRCufBdzWy4IgEhU+tlrYbbWijB5igt/V1twxWkgU7EO
6hNiFFpYRtvvnKSWH1QdzF93ZxN0icsrz7984Pnrf9mdNasZwNDAsMyUc4PewnyE2uljczCsY+Hc
jYVtHJnBxpABCAGXMsb9T+cSXVxmbqVWmIuildrBb6V+b/Jtc8poxtO3xG6ji1dj5ooLB64Th8va
6ZgKNa/mPmR31BmxdUT+0/+rxROpHsFeZaY7Zy5WmjZWplz57lPkUOpv0svv7/3cL34XLpp0fqUw
OZz+ptI+Wa7VW0YNpC0ZGDAGImWT6/3NdbM3O8w8bSq2DFzDfCwDZ6P8QJ9HhrgQsdDKa7mLkwUs
fYA8GAlKfXbRJi310BhRWAXr1hDGUUjGMhmhl+1awNK1Afn4ei5EJaxYv0d4kBXfr3csqoxjCifz
ZJfRHWK5YiMDgGu//8jG3zxqOsmsujlOdvnsbx81rB2mqsR85LR4inDILl1Xb3ejgi9LYMvRpsHZ
7LwcUWQ+fA1b5/uk6e0N7WHg8IFJSVd9R7W3V24eHP2kf0wIQtfdBIBCn9sSHUdgRSUUK0b5Egp/
0xaF88E7Y87vxNsw37Q5rag7WURB4tq0+Mt6TQp3klopjPO1McjRjOCl1FLQqb3PEEXsFdfdUVQK
yaQXVftKv7/W9Cze6Xi8MCOJQQMV471VCJsmq1Om1HR5jd5W3Hdti3iwrbFnxGF0Qyr5YiOP4iia
56sazQ4/Oa7ajq5eEkRgAuiR//4h/V16ZTumha7IVshs7HfvI+qTwQcFIc6+/SUoZs+SAb94tHRG
f0Ipu0YecwHnqLf95ymLn6qode/a2qAXkbZ3QflxQeiXQIko6aqHMKXBTvu+08JIJ9MoM3iGMFzY
86f+aCcMNtJScI6dA73UVquQ0Yf/enkszJd6k3wdJ17joetqUK4MRvG6z2Mz+89aK7hN5sNcA6Tw
wer4m3ozt83kYnVpUoN738vtbDTekdtzqdd6M9KzixHDyhtknRxbL3ZB1wHVSFIXCDeDY2LdD09J
MFv97Y+u5dd6LtfiyDn6J579pUeDy7vFoYg3TdkcdmKA3azDFRZgFbzUvVWD9DfXx+nLeNrFRhWt
gtCGB11PuLOn2t1VMfP0hinztlGuFsxuAG/e6slHF/rrvoBeBQGUnDUvrnhfGFdt1SqkWdPZRJG2
YORavC0BgW0rMk8IHSHe38B2ydrnIDbEBtPMMcO1GSZg5C9CwvalP4XG1uiZLfP7F8J5H5rOi1lJ
YlL6znS6kNW8OaBUj0tcZVI/w6Jo12lfagzpmn0iHVJ8POXmimIEQCW3tZdemX9v0KYsMRj569RJ
1SGpvePgG96maZtik5uZuyay3vRmZq27HnO9BRV3EwFMW8IwNzXaKdfGCm6IMIcpqJvDuTQ1YJMV
/Fuz7pH+WZ29yUco13ntFM/X/4ONTDkHYNvejMpq7ceVoqj3PUDIsAnSLD/Sqd2pVNgbGVe3ws4o
11+L5IFx0fpcW2n8s4h8sEZ9heBHxi3xmWNuGguci/eA0M1rRbfTJxygGpVjX9AUu251WM/jSxhE
d27XU5Ao0uLZgTR6wxS5h1z05rKD9r0m4JuWQsbIKvwEnydDa3daCflVCycGNIFyHnPxgrZUrUrD
3AKEtTfXR8y0hhR1vyHXAnZTFCoUqVblf/CYjX/1X97u7HM/k31P8MKY9nsxTZKhc/Tb/t87+1QM
wanUd9eUwSq/1hZ0+VYVxV5lNudnA4MOgC9t+Lj44gzp2o6S4n4obYjCvjr5pvVFehzq1xbPNTuD
zc2kKLAUKxBiNTPhsa6OWZEthh7JYTliGhkPIYPPPjFvButeEZwBFb0apirX1O1aJt2Wahk7UID7
VuT7uoCQBOP8aFC1z43bgljmAqXofE2fUi9N96MxdEcfS5Uflye4Nt3d/ybsPJbjVrKu+0SIgEuY
aRmUYxWdKEqaIOgED2TCA0//L4CT/7vd0Xei6L5SkFUwmXnO2XttLYGNMhBcZUAcQSxEAgj8FOMQ
agWUAr+huZ1F4EjBIl8zHEUnIkbSzVoq5S6sXFhiGkC2yl0gyy2PQ5bejbXcU6mFO72XE4c29Y4/
GGpAQ2Za7eafuJqo7CPAB3OZm4chA2GbYgbdomAk1ZMmiKlPw4cdRxH/XuhBkig8yP678MsHok0B
Iprjjp7Iwjt3biWzk1royZUtB/JJEWFMskxepEhkEGS9CJx4+QDCpdlXnoWmfnnO86LnBSNftBbT
Xzlo89Gzkw+Y8MN1FN6X5mnBFJblS97q59bhJzfpVNHC59xPdAlhTcIhKYeoT0Id4MOMw9VxNV5V
M/9sQyUebBW9unrvbSxEAw/rzMf0SUzodL9/MJl8boZY/4EpvPVGLNhhR3kASxxp6JfncyQt7Rkd
zfRRzCnk08H+7Fyf+hFpFvHMdXXC70NWpR2Sopxocp82cIJnvSbqVZ9PcmxOsT1TxoM0WotCMlkM
EvgYRLFHAfUs6KDx7Zm8Uid1cy0fRLEr1di+EJqQEPHE0trPTIlXL+dUfIAohFiL0N4ue+4Y0pz1
XdfzZD40PjgMAXpvsD1g4Q43Jjdosi6jLLpzDT8YT50GlQPreHpTuYk5uhzfHEx+lzKSI8dQ1s92
TA6IBh6nGixNn9ckT4HkQbEPjjqij7NXfYD13T26nct1jSLvYGd3MMM8QzaPHRoePS+ZRRn6dS3O
AY742zYHPucNuCjiVCcA2hAX6x61jkZmOk9hXIRnc0H+ypbBV6fDtcNY9FOJed7GdlidLFK/MJ7X
BF0P9X5mgHdzQXJsnLEjAB0TvRHioWR4YqMbIM0O8f6wXY6h1hwiH897zEStMb5iYICTiTwKQW2b
xe/4W8TT2DbxSaty6M4NpJ3OFihXSFVljLftdbbjajHaxdkiQzCgpG0w5bkY8JA1+DqKH5c495p9
BOV2Ky5Jrp94SrG3qHSmTKSraAj9tYRkh1zA6/frUyjtCQanHn+YKPOxU2X0eHwotvRN9Ce8Mk9W
PN4sBmuH2TEIDVyOlWjLST/0IOEhrphucsjv0OcZeC/v+VX9D9OwP8cG982AG4bSXO79E97kBk8U
z/jyteIG71YbUW2PaqRBeRNA4kFxebjCFqWQn6TROWuPQGQh240O0UskMgyztAJeKXg9GlRtjmc2
v27jzNa062b/UqI9OEYzTpPlUUsNOzxUjX5JyAg5pEiJEG/Qm7IM5Z6i4k/V/fIZlS8ugeNa5Zg6
ofRZG5+q5cEXeUYze1WduQaoeS/v/3r4D1vDSe5UlZ6bVCHpWaRH62FubeAXRQ2aUxoj5zjzZ8zS
5Gndz5j3XrNJ5PV9+tCCLk/OuseIpQuD1M4OesuqO2BvWxe7tcTD8XWQOlBqrSluNWEVQ+2+ZErJ
6zg4eJ9GQP9xlPTIAB8z8IRggHhWiPxapsnrqzjP8lZYCaa9pY2idNt+bLrydf07RDkLt6wvEJLE
+s4hqA926XxNu+gySv19FJKQ0Sp57n2uQZll9XNZxPm2Hyz73krRmqyfFLKrBbOcQm3GoR/iE7uu
i6kO2KJv8+K8/qswQ7m+tKbdkAR0WO/cNlO+krIpHoF8fypsWPdZWn0hbAuY7c7QzRJ92+ObeJpj
sV9vQa5H74WDP0j6hbz5yB9w2dHaW+ceFO313gNACeryWnv6xKNjHE2epKDInC+pBGacCjykINVK
X9qV64oVx8Y1qjJsmF0blJ5d7NfP68ezPLTIQrZ1YfxcH9ehah4kOgejatUvgX3+mjQuM9nZROc2
TS86nm9E+d3VFHwID1vMcydC59zT3vU4xL/it/5ZpJO8zD25G7qt4bodTWp0UxMnpt0MTPSHygVt
E2uGcfEUKQqjIvKOe2lOZ5sVaZ716Zi240dVdfQf0mIO4qR4Z2bM279UEzboTDCodhisj+KcvRnK
q+/K2CasoX1C4zadazvcJH2WnN2oqbcTgrQNKuXy0HQA5nlTkfkDlQ7GkpwSN9OesSFEwIobVFAF
ACG78R7JKLhwrACWXNtsniOCa9ETbgwx+ZWwSp6XmEv5ADvgCr3mb1MIY4lbhNA/9BB3pmLEUVeV
96P2016CfZdSi5e72paiqR9dfgTLhosjOXrM8ti5TJVtX8OQM1UxpPnZTGquaw9UwRYqcCqy2kZN
q44N47G9xMK07xosDcuPTisRB/WgZYHsp2zfTuNriZfsKauLkwHkMmPOfCpK9ZRDJzgmiscSW0fB
7oGaoH4P69q/2qV7B9+pJOoCG0xBAGXvLRui3qQn8y/PFDiIiHzjZXTU1zguW2zjTebhHKLcPVZS
EO4+Y7EQJejCRenlplUXRNWz5Rcw6plRsqOdoFhFNPQlEZhovRwoRBuJZechSevho53cQw3S6q6w
hse5KvC4OmjS8orXqTPCnaZ7RxuSvj8ml7jAjhdlSY2DqHyghUmGOzk034uT2T2Wss7uxso5rBU5
/oEu3c6gwB8J63xbt3ldydvkj/bNaz9YC9AjIih+XN9rqp9T5OjhbpU6rK+eg/D0AeBCRM5HP/rQ
7nN6Td/LEJve8v86/rPE/HIFLwXcnrCEvaET3KOVuErqYfxaC4311YPLBrylkfUeXlZyNHULRsbw
x4mpdrz1D5FaG4OA+NIoSAHSk+O6WsZJ79KS1R99RZFlKdKFZXbK9D6n/d5sYJTT5CUS+zxw5Gav
xmhgK3yRyKqOs5cZt0kZn7lPmqs2ECWGL+acdM7EowRHvbJqICx+K/DiJrtevk0au6sXV/Wex/ol
LNGpd34ZrBuX6u3oAEEYSZQFXxzL407lnAqpAPEqbPoepc06c9Db9pwYeK1GfSQkkTyUy2Rbhy5Z
lDfL65yniwGCgdPI5zppfYRjkB6YJ+3jeq0Me2AL6aW6ELKijq1dvODtnDBARfLggFHCUhYVlwIv
8q4nZZY9x8juSnpHkTGM1yT6LawF9zoRjcHyZG900f3mPPlhL8EqEPF4Y5PwOIUFQ1ftPmziH5nX
9LgEjfEhkxj8k6LCeia1a5SfZVF3RzOLvmYxylNjF2SGLZbAzOGlkF5MWAmBM8ScThOa6K48rw/U
HLMK5XO/gBSI15qmYzsMBjRxeUHvrHZ0aY9ElPdP2Am5UwPhdqpqn3zvCHfGrmX2mqRGD0JY4pCy
B5TWtnxC1EdCmh0mAUQ/zipz9q6019koelIv6FkPJLOpRCMwtPRATmkl2aYRkUuD/ahbTsLoq+cq
QsL/forRTWhBQzDkvKidOYuYexyLVPXLTqtHXcuSTTFvecanAMx1jDplb6Q5zoE5w6Czyse+fVa9
ru2GYvgiFSM5xAocRyXY3XEtfkK4PcVIV0/60DXfpRvqKoiqEJLQkANDjSbsp+YzJ6oMa57vHDmZ
d4dV3wBdot43BpztBopgj/BkL8suPHDkwEuuFwCkqgGYYyvGi/CzQ94O1QIncvcJyNan2e2q7WyD
Py06OS7GiPiQ1VAMpGX696nnv6zjHYN86Z2XFsN57T1AycKbWNsPej5sUwvAcgF3EigC2j5WjOcZ
1HPRJhzABYb8qnHuhutacczJU9KlA0y4KOXTmYcoyvCBp9OXNsVfDDn8UzYW1BIGNN/IQzCnhdWh
J7WaaETzW9vjpX696ReoJ00MtauK/hxll6ZBFslV/h2l5nMa2a8MPftbZ49fru3+SNBcnVuOMUFT
+jfbJ+U1tXT9EsLkVWPhHWiGYXGxbPBLgvA1ZU0P0kuWsPc4uSVV1m7C8EvH6ocImACwUlQ/DfGr
9iFgCeeI61Yjbd18csOoD3DOyhcteYn7Q+kVyWtskZY9hGX+3CJLgmqtntZTY4PkaDPYAJ+X40CU
wXhngEtmyzKCEIsCOMuA26oq+67YYyt9EG1p3/T4MfF7goFpJO6lnS0Z4PMUTAS57to8fvc9Lz2U
Gf6YevBRwUUG2N1YyUDJId4TcTCc1meH7GVnCxpPbAEV20Fsk/vQhyo6KN36IPmwDyJRwJ+Issc5
r6xTUvEmtKX5i3NrxzECQeDouZ9iivdOPs5PMxoh1zaqh4TnowaKQU2+eDZE9paMAwwXLctOa/MB
I3oLQD7jla94EkAGAKyyy/IOWnJ+46JtY927aXLMHpHuxJ6mP7CgRxi/tIDzlkVB19h7/BycGmKo
9IhW6XPFTH4HxTVrEwnzr5Dvpqj9+0qEn5mN+GOtfIdCfyb7ozkIZUc3SnNrQ6oBjWl5bsfRDfLS
aI4F+SGgyZJnqUVvQojp1lFXbTKiX7kAdInXG9gN4o/BwfUxehomLww0rcWCQM/gtt7CqBFbkmen
O7d/QCUZotyH5md02e/eEw2W2hQOqm0zqugSc2+6SyNOutwftNCUmRVhTxUS8xIVFVmn90l2U5r3
made9mx25W+h++HWntoGDKh9JT7NuIF3f8MbR3SzUf2JBQJcJyLNacp+eER5M8beCydpqQX0jc4F
BNfiXL73T2jpaWfEu7iejOcU3PKmzX0i8RqTRonxs7Kb9yqbo0eTVgY2rPDWF6DxbTGwFuXApCKS
Ht/IOj83BYyRMesluLts7/S68z7YA2ckk50jbPsX+t/cr36YHz2E5VMLMdYXcXJVTu6eVJ7TaY7U
dOJrP0dmC9xrCNtn8GLlNhhicLIqX1AIvbg4c/MJetVlBv8p3PzNYb+w7Sz/o+u/GpiLElbGZzs7
b3Xoe48Vem3PDRU5lVoSkLma7WcZ9zS+8l+0Pv1ThdeMFSUnL0xmR9b6LuhIlN4nZkCcUXYZirwI
2hRnbKEV1j4z7ByqXzFcrMn+fp2aBqTTCI5xsaoQ5UkOHc6c4gwNHUbS+CgzEX9CubA2cRiQtJud
WkQ09ynePAAfA85hoahqqG9+6Hr5OafiOLMi3rV+cSgLrii4EJiAalyAp0lNp6P9mpKI7xVOOt2p
9k0t7ajWa1Ap9eouTDAXqaFFERv77jmr6TH1Y36bTetvOI3yiDALB3ruw2rOo3uXnJZ90nX5Haqt
hZbvkB7eTeOnDrOcoGwwZ33tH2FoHUIO8gQq+IxPCAhoy79zLh+mVLwsThIY89kWZmm4nTE8KQIx
mZAXe2Vq71wYdglaGoAgOS1P725h8bfmTouq40Tqwd5JQqI4QIAmuCgQgsG5HOynFl0oTmcMzvnw
q6ty68CweMCS2P4uya7bhG6hX9me5q05BaJKwDkWBjTirKVTmc57NmES2sJGEQdN8VyM6XUy6ie7
icDiKjhVqsrPtTB/YqbeJnbo7MJiuAfJhiSsTl6UWbzUhU3/oYN9aIUI4GlGdRbVSk6zj5hGssI4
RThTuemAkwVW7Z0bzyZ0qJKoTZnc008m6owp3WzJbRfntA4zv6EZaL9OIieMz8ixWjPXFkjXtxqt
4N2UUzfZWkyso+mRxPqnIUKIjVz2XFhCxWLrr18xK3R2+pJ/YYd+0PewTyUv36Gc5h/l6AOC0b5q
sF5boI6guaOCIDgj3PZsYDttZvBU4+M5FTpqSZ40vxfPI91iMJ4mXBMt4dlF+FbQbU2iyTj3cDlz
0z94BeEY6EV11EaUrlMDkiHVDaoMD8DZpN986AGj5XzZQ9/vJ9InRgsYDxmV6Q7iQeDE7FnShMiR
cChLPeO8TNNziq5FTERhQziUjONXLJlHvWZuorH0+N3CSjSrcqe7wynUhE/Tdvyr4pnYhR7mhwY8
Qk6Te8E58pxJApOlC5cmdxn/6VpxDSs6UljkikMvRnivxX3kneo4xvPnAm3IYB6jmhySaCZg27f3
hB35VujtvGr4AcPuL11CWlbNLwebxDbPQLBR5p2a0WQAS1DANi/SS6VChPugAXdYtsAhelUw99MP
kWRvszv6m8LnHndafx9xsKdaRXWCB8zXiLNX/ohcUQeZKrLnprH/Zm79FkfGc9Q327gFIh7rya8U
AhGhLA8m/3JTeZG5TyzjR48/dNM4pYDXFQf+IH45raj3sAGJp5G1d/RiqDkQafngNlfwKXJjBDNu
+aDCBIGKgPiS6WDdTC3cTb84SfSBNNz8QHbiYhZ7jmYyoqd4+gVDnJ275FRmza62N1tjE4PmyzKk
ldB0EmG/VKNe0uZJEyZFzVeeNmDgkUDpTfvX6fvyOLr9VfOhXQxpdR6d6kUvHIIeCr6US/IzuJYs
aCfj0Suye7jG8jSS/dzAlfIzzvOjidXas7NTCB6OZ1hNexI1DqHNBzRoEJ8R5HwYcdqfeRTe7E5d
BSEykkRIl0HRgeSaA4xGdDsQXvXWDEhxRdHVNTvef3OHCbs7bPFI67vUH08k/+X7yHRa4DcLJccR
NUzqyL2Akj5JeWszk1QPdscj4+UNPbbA0VAzScgvm2S0vU0h4t8jrxbYRueiEYJDsHVXHlP/meQw
Sp8GjpSq3R1GWs4KzUkzk3viPXKoU8O2dYcEXbC4dyK0J3k5XRw0h5NPFGT6rmLzw89JOtBwAjWN
8xEZ8VfJtMbR6MovIVgqrzAwiRxcshMJUoyS/DFX3nky+t+ZhYBwILcUwT6BQ1U1ML+V5IPbnX/p
RHVO6VAAkKwP5NmGD2bSDg8aM5eKzh7Ec/PYNt14g4hyTbUsPoBzZMGSPMVciyHoC+J7Q2UQOGFb
OICi3GDztj7jsYdm65OtN8r0jjqrOTem9iyGVv9RQcyhE2Ka17knAcxS3lGzE/T3Uw5TuxzeR60q
bob+W4WEHmoquzZTYDD5ObtGnwdhIdXOp591zLnKF0nln7nh81zp+WnqSBtqhIiPg13DDFiTbBgu
uH1VIZwBSZsWwn2IPaKt5ajT6K5/EyBDTguvc77wB3QsvJ73uP5BEnm060A7Bb5bkse7/IVR2l/O
rIvz+p/qsEQ52s+EDJpS3K1/uNTsd60Eaud5oRsMvlLn3Pb/pERR3tGOhb5CU2TnjEz2StseaBi1
GlUcUbDkyDPtm6aUljch3bI2GcyN+WZwK0znS6sgmUMa3NTJTDb699ju+h9M2/whe4rgbF5WXVlm
THBDNB/d7/SMK+W0OO83feR4mxI15aAVfyOAxJc4Yk3zpwcxt+aLV41vdY2WX8KgsUYKsgmW1FUz
nw0DpChetny7dv5X0XOjt/4R8r3SaMyimcupo5LXmkM13DBTWd6xTITcqgxZkte070ai9kZdyYNX
yxIXjDtebXZzeswG7VNgakw8ib/qf3oTJml73lfDVD8ixv3+DbQan32JNcYTGm4N4i42ouExbrIp
gOSJstjDRN1ysjWH5t6sm/dO1P25L8hzbU00gMK6kfZ9Ii+85Shb/Vi1XzCbjmhcmTIv32Ikr8H1
tHqv935MeDirRxx6P1aZFPow60pIM8YpehQX34Q4UYPi03qNrv50DgFnY9icLu0AkmXtOJddXF09
vDLfOjRGKW0s5POEp3vDT0q++31RglBpysY/JROrnU/r51zmbcxQr1KbyLfouuRef+f4/NiMtu62
oULdZdM8HoVmGhtPawikmqsT/yM/KMPSAgouxvIMyLrZvYiOYRVNvw6fYFvlWwwvuNBtS50HwgUg
vc4nnZmdtTRtHeinqqxfMSzQDzCyh87tIAUrdGSO1/LcrKO/ljifqDOcO+H5t8HHaZGUiEqlXXFO
d7psh7KGuLheF1vFM4GrCTc0jKVHTtV5sE5rpJf9apD/bSxhiWet0tjDm4tNbN0G84F+LktO8I70
xKFD+8q0FIJFMQUDaKZ7mkZnp41Af/UoFJPlJFP63z1P4ND9DiQ/AToE/t1qRZQp5uowGDq5tQxC
LKAQMI9xhufC6zlxNT0JPdPSqFxGFkCvPLO5hKnsL651JZk9sAxXEYoFcpkyOA5QclTX2FU/0NfT
uO3iZ2MsA21w7TvXmu65oj5vsF9sjRjm2GhlX3bc1kEbgXFaL17kAqWdu0IcxtiOHr+vXpx592XR
POgzpZhMUutFjNlxWPrH2FhvcaAxe2CjEQoOlit/M3uPLxoRU4PoiOnO6Ga09kCeuN3Yx7BFAGBb
c+CWxbhPQof6Of/u6EqFCEoPX1Q+/By0zmeWRz28PDtlXd1bcvyaen2EwoefLw3/rKvNPJceBFKF
BggkuQLfSWPBRQfcGeAbwp5ObVME/tjcMZsviEGQnK6i9lGgHNWjNr73xpxMKey02bgrJx/4aTH/
8arpJSX+akNkyniWE+KntVVgch5/bI1wz9l3WfCiGQF6RSvrNtkUtLx6NMGTaki3XW6PezQ4qDR1
kPkLwaQnUTZqtF2u3020c0DpMwpDim1djDR/HRdmyGqyaLhEmzonWtDTC+aRi5kpQbm7MKZ367tK
9qi4EOgUxCFiFUWg4gD39RRTg5PvyoaGTu85brGylEN2xUUUba3Y5cYKBwUBKFGCRREYN63r8TLP
1mHtyNNKIMFhRE61DKWUgqCN3jhYtXsDZwNCfEtjtz4mNHu8XUjj5UDyh8n8bUwPiT5+pBpZGoX1
yzHAjClys8+aK88mbV6AYGTULZNQ5N4MH0J8u7C1DeKG+fIU2bCZCffKjfnNyiX0J2Q3vqOcg+lO
9WH91mnRoIZdXnECmYajG4V/NIKY1wekMwi8yGAH31E4kgfjj/K3m6P+iGb/0HFkeZ4Eysype7Ko
No9ZOpRbeJruHgjIe8tVvEhz5raNeuPQoO77Hwa12aq8cxMCSDq9vq9K4sfWGQjPqYO4y6L+hw6L
0myRCMFtH4Tz4Pb159rQsudi2kYhMQgRnqCNKcEv6p7ebcWixcAYgLfdKiyqrQeXPtY2jOY4MNuI
ucDyHafUWtqoP0jeEFD/YUsQbIBeeFZ1sBIKwIUWgSiKKOBSMtTm8UAnEzUoh8cR3iDoQLw4AERp
rO1sg2GvQS+abiEZpFo/MEkN44sguYehMYg/WdAtEvqOJdXjwEcmRQMb13kIPfRYfjSYP7RC3hGD
eVo/epTQHq76eDrAFKn2fZGgE6gxG5kigQSgXti/jGcRMTGPiUISNEo5QkG17bVhLxeRSzRD0+lN
45iafrjRQJYu4hrkCB8OMV/3LY3VdahDPuwfjfbCrnQIHOC1A81swFBVU8kxL/Fu66/1vfR1ViYH
ZNrG6LTK/gy65Y4MRnuLZRU4BcKwgKb2RHYG+fAljUbczZuuxI0ReTmTWuwotq/al7DJ7hu6Rhe/
8dKjq1UPoAPHB7xED161yUDSvXZy/mtYDf2Nwhk++nL8aElnvWNERIwi32KuQdR7mfoYnYw0P8YQ
D3AlxZ2QjGixWiRGiM0F5b7vJG+xQvehSRCdtBeYc2RYz74nXDJl/YquaL02lqwdxNVpuFVuN53V
4Dn3SQN7dX1YerT5jw2vB4Qk9YOIOZR3xi0vL7TJyCAq9SSo4Rq0rMShS45RzrYZ+qHazAAoDrXo
HKKmYfDhUvWOjgbTtjN7bj+74qFDLPzBPaIy8+bwmEc69i/1xyHfgql3c4AHdCSpLiEai8hcCrEb
/hhAinHXH0BDB27o5IcqH7wAxeQcIDNfcoCYfCrT+MA71Oz4udEpZ+63TTDGQHymHedNf9PILx70
mv6rMB3GWAmBg9J8H7wcJGmDsKRUoX7nZBAzvqUsFRlkCNWI/SLAGZEJ2a7H2R/0m7H8YbWts4mf
SBDpb14W4y1hw4gizGndorAfQyV/T/OSz1jP3o+ZytbA7/TKEMPadyPiEINXdo8cST3H9VhvPZ+y
r+HtTeNf5pB3uwYO6ff6PKo6306g+3euxgVqiwZxj5oO8MTksVLiYMmOpGuOuCdMBntkxNUJ2chx
bPldBbqdVReRNh/F0FVH1TElyRlZnNz8rNCMHclyELvRa4y9a6GTiaoWSkQlST1hY9kV5KNuvNgW
B5MoE9jy1KkSp1o4chZFCXjxzP7ZiOHgWCYJh7r0aH3OcGA0u75pffNz3YrMsM9hgeYOCTvTsZxH
75rJveuPzEv0n4ktGXOEzWmQ8DCi5UxrtOJapQYU075Pt3EFjLSrzLcST8wWPEh17uppQeFf7Cq3
v9c4hGEMOa3kk0Qf79EpO7IRYq25OaH3JobyvscRyRA3eZ1ia3xAhXqZLPuSVuEDX5SIsQVo2zXG
jeaiTdgJeRTrykuxu08pw6XLrLjl+y/cWY5KwjmVGjqHrGjNb2tawzN485XEsakawMgRDZEIWlRX
GTRbRQUQocxOjPuQTWnuCw9rdmAgGREWLJeTHEdI/P1MiQvI4jrsUg6j1nNLDM3J7Kxd5aS3otS0
g9PSIOkzgzBsYX7MKkTuT6ZL4UrmGOrnOoONLTveStdOA78AvZSWjXYaE7ZChWjz7HDc3dI1pa5c
5RWA9S4KwYIa42c7FiTCzwdAwz417Hz2DP/V0nv9sm5gfUkURF3VJ2fyvn/Vepj2q/QO0ZA6yCW5
bHU2LXeWmT3KGq09GnPHkMQ8laFjX+B5oPCJu5v7Zy3gKrnT8sI+MLZLl+KFBazUYDNO8zbS5hBE
TU3ZzCpv9+bPvgLzhUuEYixMQNu4EyhN0jmg/lZLcfKoFiySE2l/DD/skUSV/YswI2OjOjs8qoGA
n1TqzrYreFkS4RS0KqkGiiodibb0vrXBITbcw+hiUiYfuCNOzrUOA0a+/QwgRFVaHjhFXu/glLW8
kVSkuWi6rWNU/j13bzfh9rusQ/PU05IT/tB5UUlpJA71r81Sfa2HZOXO+tESVwujCmKt1kTIQahY
59tY7XI6chy6fNdN9rlQDcR3eaosZYHk659qZZantBvQs/TMG4nCroafWE+dY+PF056sHlQaLca0
jkouV+0MmjMsgkHl0ZVHyG7px2LShE0enpiQDXfziFSp91icWKAbYjKoTYS/a9x4m2PqO0vfhPPB
qdI2SJuXIULpQYf3Oyd2+kj2IPTsqD1wew8ABM8iUdElTtNPwgzGTWO34z0SlShjJFQ58UckvXxX
UTaD/I9RpFjEJKqGJq+sia0w74g9WS5D+Ds0DDoj44S9qS/fnHj8nM2+YGcdzmTe8oqF9OhFcwtd
nQxbXTWHSUW/HXfO7hon20W+WxyLmSeb7Jujzau2bu9WhMya+ox+tUI6qDTi7JjJovRASKpjXMZc
daOxiSrCfiiLyntaz5o+yNvOYYZri0ViE8ufUR67lxUs5Hgkk47GUwj2bGv1g0D5FhucMmB4YB0v
j4nJfAV1yt2qgAhHrdivm62BmOzoD2GNPVdMfKrU4VSMwtOqDAZyFr2cDKu503XP7DlIlHVGnlqS
28c8PaXJAksK/5RWBw3JpFwxJfxdC+b4TDo9XtGzM4Phdcw8DWpTwpOvfbodBuSfKj6M6NWAx/wJ
VRzu/rd34L84nrCruJ4nPMMSYDT/YbBTLSebqWqN+1VxmKVReK8bEI3tc58jNm17CjdPpyGhwIWV
hKjggUd1YNSZC3ibxvMQFgTWMxHDdglNOdvYbiRfgfNgrYy1p1ZPDLxjgAIsJmYph/TM+hd3xn/7
DqBkdNcSi+Hb/achiHRqOj2E/93r5uwibnfLwEkqeY3UEl/Xbug3gy6OUcuGkkSxJk2JTagJ61bt
aB+tMDKDqbXG3401bE5Hb2L0RAbG385N70Oolm+a5sgN3O34lTgsfWum6b9I+43/dK1DMoWvarq+
+1/ARkntD30Xat63Zau0QlJ26pDa1IATkJa+T4WMyhPPwoxGAKBhWJMqkNnyX8k8iz/+/1oMXN8z
HNPXLbxtpvsPDkvfNH0qi0i7X6tDrbTrnyWDockis0iVpULCMZFdNbYkeWScAgpjpKNCuXrx3JGp
xYjg1Fi20Aipdl3/yRO6Y5kzLsqgdtsvJiwIft5GufYRYkDz/L+fZ+u/fn5h64vxzTAtczE1/n/m
N2p1+jztrN1LS+4n1s/7UCpr45mjOK4HDno7uxj5MF0IFk8/1rT9WuUbGEDJjXDPmhCfkdT3Y9nY
r0TunDtzFxMg91pCuwpK99Wv+zqYBozmEMcAjTdztgslq1SJiRs1oVHuB5S7p6gC898zVScdrqVq
Kb1/QcD+J+jSAuOhU8Z5GOIgO/+DGxDmonQGQhnI9hqo+VAZ34Z0PoPXlr/Xs956E0MYtTQODLJf
vGbvJ5J03Qh0PoL6kvnxvhvmk1XF6aX0MV1kKEeHMv5yxOdaj+itV53+5Sb9Jz/J41PrrgGgkEf+
n65eOplm3nrkktXQlfYqAUhXgRtCZ/psMbshVwE1tbD8Q2QSapMWabMfNCZmeYJ0bHJ+rsKPiX96
Kk3mlMLOIHtjtDotkWwUc7VA4UPgA2y3UN9+e0bWsrIxCu5aYjL9McI7DjygVpf6VbjEUFBz/isz
6L9+UzBXuo+r1Pf/yd6qbEbvccEAhXyseisSxFSEZn2aqYL31c8WlRG20HQI9yRHnXXNHoLIIOih
EVWxMR34Ivo40GZh0UMX6yrS2DkErWJWurz2zs8QbeXMKTtmIP9yl/5zUeIuCbBSGFocvsE/ni7I
vtIpNTg0sG7u9CqhyVgn+TafgIp2+dKq6YbiLrPoW7QJDvsoJSLHbijUqayiqOp2qV6TYavp4i5t
cjLaOdeGzN1QJubULrn1NBf2bynVX6RVglkdFr4SD3YAHImA5aVfoGz8YhXOm2bwz+sh9H9/SeM/
nZueLkzsh0IHeAef6f+uFwsZbYi0hDz4tKXbMqvut5Fn0R4HVcvQl7Qtm7C26Aw/0XuIFlARePmK
8d2hmiXyyi6rz3UrxG7QkxeymLJdWaBwLjvYNP/yUf/b/YA+waLGy0Na4D+2ak3vDSYhuL+SnFc4
67hkmOH6/0fdeSw5jqRZ94m8DHB3qC1FBBkkQ6uMDSwktJaOp5/DnLL+rWp6/p42m80sy6qyMoIE
3D9x77loK3z4JmldXwnNbScbM3DesQwPnBL8+mRV/z6vxIdqBFgUshNgZ/9vNulJNnIRY44PzUY8
F8/JTx906qQu6k5ZGye3fXxoS7dXCUPsM34T/EPSFPvfx7/b+YLE2bb6F75g+V+Pft/CnMnTKq0g
0O7fPh8cWTg8AIzcjB4D3+IsM0aobM/JskN6T1zZ+VWzS2+DZl9TeU4NKDTN2+Ww8zVx+1URBbbG
35dtKkGIedx4l3DR55NsUUxWlv+DZR27CHXIv6hg/gkAxoca6vCtKloO1/rbrUWRVznW1Lk3Z70/
st2r0UJ+H9T43H6/Tf5IZ9DguGbvHHxXbIPtOtH/OVrNu+GhOnvl8+pfkgz/ySPHMe3hwDoXJviF
//p24OUWupgz5+b3yyi9GjuLZ//MC9Af1ePbAMahb2tBlBeQJJhK53eWFJF/WZb8k3OU+9yxKFSt
QHHt/fUHESRqB+fVy02+pOZSCW7cVO1TijJW7mDE6NBIDmN9PS8ZWV7nErWimgvYnK9Rynlbv5Ah
9zWs0jgS42UaOhITfn36PalwSN0ko8I76Q5c5P//tf0n1anPT05r7trgDmz3b9+tAq5PLeK6N65u
5MFrppe8rAJyQK0WExA1BrhjVlFx8VnOVnwIfcw5HUl3v8dBAk3DXTnF9p+OGkOMrAjy6RLRpN5l
w2shK40pK5y2XWM/gIQliSYdrKuzt+1f/CL/5Dvgg3c0z6fkrPx7aVVrVYhIef5NbAUCfrAYH4fO
vf9dPQFLepn8+CaepL7RRl6yfvBIlDpzZU/VhKHkdyf9+wQvq3FXrnGDYTN1s/l6OniYW6Y5C+9/
/8R/hivc/mfZ+rcUh7/94/8k1OGUgGDuqp/+76kOfwmC+D8V/YDR/r+Pfji+V91fEx/4z/9MfLC8
P7CcYCR36KXgPv0j8MGy/qBBgScN1c52rfM9+Wfgg5R/OGAwCYGAmCF5D3nA/wx8sNUfAaNd3liP
B4eT2f93Ah8YzZ1v4//XnbA51iCYlOX8zeGOWBvu60CB1yzoqaygmh/daMhoTSu7eYt6mV+PvUw/
s1hO1wlrxJOSUGk2abk0437p5/NKzfPQOAwmAtxRWWdihyyr7zStmO9b/lnw1ZQy5gBZnI1IY71P
Bk16ve4L57FGCvfkJkll8Ccq4rtVdt4/R8WMv7ONqvwaUZD3gtCJZPiM0YAK8vG6AWOy6/QyPYPw
zMgQrFGQrRLX6R982IiPwZi5xzZxh23j4n1cwdzIPomIjS6swdRYou1J/ghgDmpdesY6DYi8r3NR
+PcLzoaATUzvPEP47s+A2aZ71uacz8f6VT+w+VP2ZZV5Zczy1h8f6pw9CnwO5swoBbtj6jfqToUB
410/1YSeFnNwxMnvvxh/QiYW+65wUeOH4pYp5PCQqy55bpiXv+kpmzB8NN1hNI13GJTXsWz3nOmh
VMwAWIU2I9qbYhIAEQASsfxhl83nIcFRFUt8Sqqh+lAZv/J2IvD3Uk8WSdIs+twLpzF6W2WjYcRl
F4jZWeQFjlVfyKCsrtkO29shIn9rtUgX1FJY1vZrMpNyX/mtflZsjFEnCBWvzDzWT4sv5u8cu88B
rUy8Ja8sZRxk11cFPgja18watl1okTXtTMGNE2LCWjdDVN/ndamPmjXbri1iNFL2qE9lVcPYS/v+
LiBNEC8mg1BFZvFBJVF5TIrBLjeCHFGEo0MZ3LedrK57jdCocOcxwd9sMbkVE4/YqufCuMDZO192
0+DDoWQleFXnQbjJorw4xtynF02uWfIKhfp57jrMAi2SQQSedbAfJtZLbjjrZ0qe6LYaZPKmBt2z
veWhGx0i0LDfwjbOEJBsgzJtlpU/9/az7Ivsiy+HwCHXpGA00pmxnm7ccBfaVb4dSp8IFE9mXXqh
1Oze6iqZDk4BLYI1R/zJUpgB5kT+19HzhmgXe7l9eX4F3hK9qGPiIiP1BDG6Tieja9SVycYE1MFR
DtGEbiYGa4pJhy1Y48T7PpnFj0Ub/92QLoD/JEgHwosJjAuKXF+7Sb7gbiYhO9DJb0dekh5yysir
wPjFXtcFcZgaD320qbozcABa0SpUTk2SVDK9oX2OXovaHrcL2KsvCkfxoIqweWQqlR6bdrSecF6P
z5M4a0ynfPmOwflYO9gtBHaqaTiICkCikUIdkIfqexCN1rvPgqMHCIhGMm/JAmNpHbDV8NJdRtUL
Ad8q8eN2+XXfx8lhykfi0lywOyCSmPc+dQvLdoM1gBBaiQJmdKauWfMJYkPDOBX7q8oukTD2k3eS
pptOZ/nkGnZSeuMZ8ozJe6nX7JqNu0qmoH6vnIKdk5P5/W06SwnAw41RC0R+tzN41W4nNJfv/Ovm
ZUgNObJWYD8V5L9sW68nJTtnyYSPlyWu1fo2QAu+sIAX84aURWCbkZ++Znj9fkk88rsuZRILMDLP
j2M9OFts3R1+otQGUwjNtCBMdMNPNu5cx+tuyIsy17ZE4eJMU3QgthC/EbtH90jO3/Rt5pSMxLCU
3p5tOHmFVVbcLomKL5sRxCfYALytMcmq65FDFDduPbzNnauuvdpt4Dda3nwb+MI9SO1mayI/vU3P
jv92kC0HXqhISFxNHZmgGwd+zGVvF3ay8njwYTFXzNCYwwZ7a/Hbey8Aiu2BY4LHWufHms7rpZTd
eNXVHlF3Y5J8wyUeb7vakEpVpxDx0x7+ZRKPi7gfmfa8LcQXkVrmtGVotvngWjtg9y7SXQfZb2wC
iKj11NhvwRyT19uTsrB3OehuekgKAzr0pv4uOiwB2ayHa+2bvr9MpsY9pMzQjgw+UdDOedreMdaB
1eTN9kO9RNMuI972WjhmuoHurF/C2W8FU2ZdPlbkX8FQCIt5Z1q7vHAyWBfVvMQxaru5/pjGaDmW
ZR7cjUKPqxb54rarolfphtUDuFZ6HFafNwLrwE4i9HqbQW8jHynt6NQupfOJSlkip+9pNiFNneyo
RTLOzEtf1mObftZ1PLF06wtSTtlCzaHB3IyifFWMZtrFJg+ebDtEmkCYl7W1peUjT7b9+yYPst0w
JNC1gCkedZ5Dye0z67p2s+jSxnSMuatqKonmrCJdMZ7Jj/CIbYsYWn41EZSyoPWTFxv3A6p6drb+
or3vSi4+gVBdKJ6KMM222lLtO77e+QJHTwfdxi6PSHrGE4hVcjSpYK/GeMayluW+e4pGozh+NUHZ
E1f5r5hIG0R9JgZlnEgLFayPtJhTlrX8QOgFoikpr1kUoKnpsgqREO7hi2hGmgRYpV27mCEzz4s2
unbOG0sCyKe5jgkrFvl3XwUeArsEef3KaxRSJI8Se0UiHVgVkoH1ChW8eQwk7iLIZPUp7txx7yKv
v7NjBvT+1Mp9oaP4tqVHf3B1xe/CX7SuZRc3q54m55KrOz3KQEWsLGP7srbiJVnrRSwv0rFZe/ES
36vJ46k16cAauRmFfRexbkQwn/jxc1o28spWVfue8I7Av+0BvKIwDmmdkRFuPLYE1Rrqsko3eRPK
KxGL5jouEd6mIh6OWRY2B9sX5U0zukFGHtKsgHpECO6dHtFDQJjiqvGr4qjJGLhyUmt5J4p32cMR
7rgBK/UGokZeRG42vTZp4twWcdHuiyg0V3ONeB6nSw4KN3NH216TjT4wwd1nbbLKl698TjfRgXi6
ukoB2nisFoFHb1IB32KJhwiNnBbPUQHHDYUGaNOcZhQ0RFoePWHsrZg9hqVlhs9tGBqUcVMzdS8x
CPhjg2tjF+eC2UPIOhnek7bHdXSmzlSsKQ+ExRaXJpdih7FTHaPKdT471Go9ib30PxisigOB89aB
my39lfTSPPYmoFDpRiTTVWRAH+deuPNybTZiZt4y2egy2whHOdfWgpQkmAO8B4wct0QjsVSVZHpc
L2WaHa3ebR/9IYsepSnGfW/Fw+sYEioxUS68cJeVe2cBJr9qpkwAcQpFOCM66fGrNII519zNUN48
P2RfwqP+RMWUwmvOMbaDbeRsiNzptu1LwOiCpQQKepFgyfOxzyRFzb6i1gQx2sZPV3ELVUZl3Vt8
jknN08g6OpliZYZbPdxEZ4eViwX/pSsq89Iob360llE9Ml9N9pJQ0GCFftONL4NcvYf+mO0gl700
/oSbCudDwhe2qdOFfJFeVvajb2Uct7XKQe4U7wm6wHKlfeqLnsyji7bU9ZFQJUhJclHjrsv5X8Qu
T9IkVUXA8liWnww8xztv9vMnVWWoWqT2TxbWSRYwS0YwWGT5N8piS9CO4fyRzyJ5TtJkpKuoOkIk
M23EnSWc9NSzqe1W1MjzUaf4UslW8dC/jyJh4cak22Owm1HrlSNj0ySyLYT/ltkmboZ0tXe8+FS5
ZrytFLPreoToAX3VwjldEV+i/N5bNeXEnryNx/kqYsdzPXrn1ZaeB8SX2jh731dqNU0u1PNp6Lz1
JDAFFSZ37kgQpkSLJwqxkFTTfY0oYjvVUXMbelF+cMt4vE0x2FxXfHgVSnH+ThepOXMJpczz6GTe
AQWGOILfXr7KwQQwx3LGqG1aHdQ5QQtrrbwr/DZ7l9ZYApA6i/eU3c8XjGBYc2MaYwYfZ7Z9p6uZ
C9f07rqEyL0bUhU+z4gLWkSquXhy+2zaI/ywT3NglldTesX7QlzEZQ+FO13XSNF3ME9QKifpyMMU
DM77EvTTzmkzgZBTzF+OR3gMl9rw5U9gaEiYrI6gQwmMFT3S/3YhxzhEUrOd0L69TVVY7+lX+sfR
DpqVLfP2ltbLuxYk5jKSCxGGF9Tal04bocwJvbncVaPj0OV58+fUhc4Pg6EY9q9dPfZkLXwNwBbW
KhDRkaASKB8xYDGX+NWdU5jgxUS83N25mwJlTHB0qoV3EeqCBSfxbyPgcOCCW9eJilu5zN1FiZfm
aYyq6I5ZfnC5+EN1badR9q4doa/OAtybsUffns8yw0vkLXeN7TefQ6T1s2Wb+G1gBP7l1C1sO/Do
OFNsn7Y2cPGuA6vdBhn0Dm7DJqTKgkY6S0rvyWZJDQREEjVkQJobI4hSnU2jDxOy09vGwU6w5bPR
14st7HfFWnkd+X70WceRhdwE1+TaFL7ACNeP1zFrt+zC1niaBrbU09oa8KxANNMU1FJ+NkPvbebY
JsiReaWFXSuyt72HRiIw7vjI6aRoHiDlJlED6rZI22btVKX/o6s6/lqiZcGlxlMOS9ut/I1ltfmz
59bVtemD8iaskNt3NighUkipmGZ3cb+zcCaUdLHmcGNC/rhKJg8Rcnmm/wyzSbaWBzkv9GzDEDJC
YCcXwMZ5wIVUt1xneZL4Hp1X0T9PACEOmAUndaLlOu9C8traTXVcXhil0puEJpaBs4OpOS8GILet
BUKLT6vd5l6f3FVzIfq1zOiWK0t4P0YPVCZZOV9JWoQrI+NqLyOMD35R2bxlQn70repf6yQMSex2
3PsQWdsG/xcwQIeY+auq1uNNnxTNji3wcLXMiT5ViYdeODGEACFAtzUacZJ8MPOKihpstuwLv1rU
x5SNloeGEvU/wbXC27h9UVw5zjj8IB/vveuxCYmzkWg6+EtWopH+rsIUgBCisM6+bc/tsjeTKSCO
S7dEKB443wVu4WWl02G58bK6yfbWTBpiLTJcdAGGGhZCOf72BUjygSMrP5JvgCuRYw/FVG/Y69Ww
GYMbPVsDoItAPUth9MtkxPJgOXVMA+e5T1bWTFeT5cNUT7WmYM7Ib3xrFotwZJqGj0QPPTcJHRsN
ujhfCHW8J7DQehUEydwnnTGIAMNaPY8q7e79bD7Lv4oYp6qzCPtBlJg/1m5v4glMZI0coukVMVvu
7GQ/qWP44CrsvS8s8bvvlPX6V5ylBR5Y6WRfQ1QZQuKWHsxd0+IcKjAkpWXGPEPjvj1A/vY+jXHF
yfFKYozH1uU4Mt6Sf4acpoe4l/EFEtzpJV4qvjwMzZdoHYbTyDX6XQRJOKzVZMXVKtBOVK6TYlJI
s8EunAU36UDqeela0TpWYvnl5nFBhZhFv+Ks6q/mhiBuZ/DK+3ykn/YYdoM5juv46MoYRB9qouTD
X0y3Rn7THyWL2Rdh2/VXatzfBtxiYK08TPSDjNHWY9GACwybEEaGE7JQZ63SLB8ZczWXOT5asKFJ
HMmQph7MNvQc+7kfvHzaylk1X0NccBoMJCuR+OCjHqIpdtQV70c5s6CgBMHgjGiloNN5TS3i7QvX
Yjefow+zV7KrrTvhdN02G3uqprSL7ASc8OC/on8PQepXs7nqA4X+D35FsB6FKtxVBxsdpk6iraMq
Z7fgnSnsHxAC+Qtrt6i5TKJMEKmQhN23682Rz5+oyaqfc/9WDR0C6Tmm5ftiqGVuKx1OzYWwM5db
G74J5hs7q9/CjpHKOmkS67AQJ3eJ5c9qVjoZG7mJyAV58suoeiO2Vu66cnSfojAlp8sTOGrsjBkS
GN6LPrECnJaNu1wbwVrIVZ1+8/OWwekyjPMLMrIGcSaCmtu8nGN49oK+lbYq3KKtdUBMTSp9zOcy
hPcXR6CrUeXlYqP9uTxq2w92CLjn9eBO3VcoJ+heCBY1AK5IXrpJ62zteZJPFVAnVP+U6LAosvcx
jCEEBa59xBcNm8b04/A4qc69lChxrtuubm4p0QmEi2o1rwNTLHe1rce7XFTyIomrhqNYDuUFTk0T
b4quF/dOXi1Xc0o+ak+C4RaDOLYud8pCAKIjWz4HY9tVmXm4X7qlfuwQxaZ4O+S5lYXlj9m2GdXW
75d6jRureGQi6gOsb/wfDHzix/ES60bMZ7usFcIazKXVfxUZs1IafmRcLoIukQHMCVzTH+pIuJf+
7Jhji855z4XJdef7i/fuz3F9W2CLWMliEF9TndBtW1A9Vj3uFranwnmwB6Vel0Q03xAi4l+Kqcsu
itJLE8rkkwRcsyeFcnlt2hIlWR3AvG0tHbn4yzNz6pcpvPcq132bWqHSs6hQ4W13xo+yIJFtLOHT
gASs1zQfsGiBORLjIhkEbPshLX8yckd3HVhaWH6zfMuUP9vrdPSbxyTgTXfiGsBUaUJYfMorNsQ9
RtkqqQeGpVOWs2PNUdtH8A+2dZnF26WC3ULcwQf+qV1sM4vM/eIqZioSiWkn4mUnZ4aHq1a66DtU
Xj64599WTRFic8Qp6Jpkwp+DvzkV3EM9N8IqULSOeP0r/9Wee/Gtl0W8V/HY78ntc/kieyJq+AjC
y0IVmi45qZJjdwaWolSb3V/tyN+B4ALoTBdn0wDsp/ZPsL67D2FXTN9Kv1P4bft6j+Z+Pg62H5PO
JmR2GQCKmdYQBZxtMSxwFMrcCbeL7nFeCIuBLxyXpNnB//Cu1LR0kBRM7x8E9G8k77iNLmot89fU
c9vbyCLicFXEYX4y1UxGTujbR9O4Yl/N6byPSr+8HFJZzuQgz/2Xk0kyX9pIJowEHNmuXAQJkJrz
CoM/iZ9XIbHJ9/wM9Q6vd09YzFA+mWWxGBj0PWI3ydQEt/7WlaK/zcJaUJVF5a5sS2aFDtyGOoqn
Ow7WacuwJ99PkVZnez7ad0s2Vx3qI0DUMn2RXVcO1KG4K+2orNaq64PHOpHlk7fQXUaGmQxX9fhe
T8ghQwqJXVq4CWLwgdLPZ7K20yoACwfW7dU4C/RwiaiHTUSEwNVF2x9EZtii0wWqRKYg09Ux3Wc2
LF7H091DUacDAR8YDSlSee50Xpz8ru52Qd4F2wrt7TnEAbv9Ges3Jlh25lRpgkkIBoIVkUR4J6R7
k1c9b6/oxYkRHrugQsGm7LzKBqY/t4+NRqDJo4y9GjevE1/lKUiUCT3bIWhC9VBh1rPXC0IMUhXI
F4Z8TjNNBoNfOOCqgu6riDTxry7crEMXIAqZG1Darsk8vU8NCyxYF0huUaaH3iPsi+ymYp2+iyZH
YFKMk2mTAYur7yaezHs9JKG3bieU85cZnSYOc4DcH4Bj3JtmqdNXCJ1qXiEIdm9pXaptP4eeu3Oy
VqFiTpbhOTFieG584z4aqpxqNaJouw8VLJcLLsIs3PjJ3L+i7+jsted0rbXVcZU+KQI4rhjlgK7w
Mi/Bnljl+AQyS8SbmRE0YJ4WGKm2e6xWcPTwzyWIpd+d2eUrQMNszdt5nLjlpXHGe0gg3l0c4B1Y
eSKNroGZDYT1mQSwwaxzkPE6rslFi0CAFGvADIhW+tCMoMfxctnHiNkxNLC5S3qylFh1byKrNp8z
wDCDp7cGX2eaqgE6n4QjVXfXlPOObSFShRysFuTBNnReA9QKP1a9+MHDJGff3fDNpU8dQb1YXGKx
QEDB1TzRdzKQTj4rHOHLjnzBRWzL1C++k2lR7bUdLcj+eqbg02dZRqV3aTuGOmHK0/nbmqs23wwB
0+BtzheJzyiiPtwE4XnyupAWTllS2d7nbImpIKDVB/AFRosjpPEHF2j2maTlVgKSBwMaN8UUXsqE
ItrTJSD99AyCIaX+qurZw4MTl95VoydxqxbCTGDguAnHvt/bH2HVF/dW5sU7yWX8YEdBfRrznmiG
GoHnGrp1bK7UqJy3ts7Tr6UdGAumS3uL14cqMFp2YVA1DURkv6FrGrkCdaj6PdfdcErQ31Cwkl5B
YgMXUr/yCxG/gvsNvjsq2u9Jj366HXrBuZozCtNEZYzNdzQRQ3MpigDKVyDP+jcmdCs8ZGzroL6/
w1E1rAFZFFwP8HIOoCtQYEHV/wEh399Ui6xPtL/LZWy1eDpa3qELHUpv1Ykle+UX0xBuW7WZFiQI
URuhRrbS4WXpTXuRysVCB+wLcVUMRcaiFku4nqvhvWdxCmzRl+llSUvzztSVcpuNR/4zWEXxqwJt
czP4dkLqtuo+TQ9/sa5dcfaETfGpZWe7id3JvRtIwrloRUcp13cN5ngadnkYp0rdF1IND/3sqstO
+8NVXLutiyjZT15dmVXsHMBcVLbpbop48g+hJAAxnDK2XWw2N7rxfMgWouZMtOcn07MzNtgjr4ap
d/cdapbLvEzO+RyDXreewa6Pf8hcyxQh+0T7ZoAxpWYT17A1N3wu6j7jrX4YPTLMHR8kqWrTmuaX
MOqmmW8jr252SVZiU0gK4Jyy79Quy0S0TeUg3yj+A0Cksby0RRntgrCbIIPDCe3XXaLA1mXCOt9s
3dLCo+mV+xQujqk2eEaKa65l78bNlrhdhV3a3/bEOIxH1sj+mbnIagWLnNwUFbURtYeL7o7UOFmD
mKhZkGQYs2f9C8MXc0MPUfwnmmo+tJBvnAa886/sJsbdlyLqI+OimMuab27Wzlbapc3pE+Xjn5G5
/9sSk/9L4hEH/cZ/Lx45oZUnBen9LwKS8x/5U0BiB38EEmUvuWHSQon+DwWJ7/1BrLCN10D/Qyby
p4LEkX8QHgbSnnBfLYnX4g/9qSDR9h9syVzAS4GHdgoV2r+jING/U7//i4CEcLi/ydrbciDvJSH9
yiiHmcYuCIDQ6Qswv7REN6wOEz+6bysnUmd/B0ZpSGu9KjbMZhNh1sQNDTUIDsZrEssVCgnDGrCK
xm9shEaz66MtocJ3QL+UDbrRKvdIweJBHSCrKB2NaxmhYCZqe7EbOW6Sxm9a/dtcyWgsTIh/22iL
/fQ7iECruU/HWUIS8AmcdvehDhh0r0vIle1XP57LUPzH9iT0qh9seuiVHAojHPA4Q8B+GvJNxUxq
QTBoQKPncYRAY5ktMEVR4fmZQnfVDjXjt3ZQJZkbJsxvGACUeiDfNWghI7gY60lpZ02NMWvVCzcE
s+NY1agusAc6TbNO0ngaxvVcGqEJG1DIRvCyWpbVnPzRU9FT5vFRvC1C1jVqPany7FnDaNVvkTeG
9i03qVPe+HiVoH81kgyXfgWe2bHv7LqaEceUQR7fJsYBfcc9aJqSeLi4Zl3ud7H4zLh0vuhFDIqd
MmWAaFuM8e8GL5vN5cCaBnCdkjkhX2wBsoPKUKcB5UJzzQyp9pf4zsfVCWU88iednnA6kmlJLjl+
700BaaNtEAWRnnBbLSbJP5KE/eG2btsMwf9YBDPObSTdqxYqkP2IZAiZ0BoUb8P0jSot2rZ1kpvd
MAbDeCuiPq13aTbW7XHMC6fwIHFlrbAuapYpMlh3g0N9tw7HcoBBGoLosBmUoOaN4s1ixWGJHH6A
T4mISQTViIlM59n8gd5nyfXK7jIQo9zFSSZYy9q1gxCXQ9h+s1gsxRduTdBMQoi3MgyYgdahyANp
QH4k9dHCBT9VZXJCFFZ38trYuQaG2tF8AXetJt6brVs0k/eQCjoL+Dxks1vHIekt8clWs4N5ZxpF
NsMuRtXeoCDoTcQ1VjncVC91l0CS3vFDj8kj1fRANZKwVCdyGMzFWG74kgiwX/sEqTFp9Am4DCzC
C3wAVmtKljZkf9zmwv5g027K526ojXYw41F7/cQzw1HIBSUhiAcGJybbd4Vrw4ymdYNRAtoAHSgr
wvbNcht/6damg8cpVp3dzdEzGEOnPy6Ky7xBvh12yaMuLNNd25WuYRgHxKcxAu/Huar3/L8wMlF2
x/Y9FhMn3CNGnsJ9RimHVoyoiqE9wC1RyXvAwKN9Bs1I0s66ZkdhmGO1XTacX1ekqx8IeFyBMkGm
HqFuaAqKBhNvGiu6VxfQEEMKN/UeQCsFzUWmAie7jjorqo/MnobyVywHBjQUajL7zq2s9n8NDDhB
J8UIp8wbybFJhyU9s4x1cEL2kxdtPc7TNf9VB8N65pFEe+JLlugrpvjDvBKCE4Z1FjlAiNulZqtU
xezpHmEUKLklf7T27oRFzNcHNZHnH1icquA0e87SbIH5F/pQpbBYBmRKwbnSEiLO2acPTIMPEPpi
8TF3JEgxBnJSc2i8Io53BHHCEkKICw5N2CmJYvggGM9Oe9mVwGW7M1fxiWGV0zJELOPoGglWPL2p
aUymk61Ma2GnTrpWHTrR993aRVGKDqTMCYeOkyiCwiqw/p8zDtEKOavWdC2VB0sgMVwjmI4zGJJE
Ol775GRP4yqRAz0QTbZtzYhabF2+Y0Ge2iMo9AJIDeKekViZNHNj58SJlVo7DCQ5DBsPQ8q4Dm1f
YcMBAK2TYx9hLlzPM6SXB11MGedxiF1ywAhaLS6spalDab5SllXF17E3L5Rgup79gHQM3ZtbPbVx
fR2OrrXcTR3oDRQMsC6nZ8nbGGyGusiajSpBllLEYR+7ANY8+UcyI0hUy5fgbG4CT69mOCcsBO8a
1QwjnGKdMdqeiiIpGNrEbRb8WIpDCoZLkTOVyTMWnfWq0TwcA5X1yD7LYmB5DlP2c2bqPvS3b3Xe
WJKQms72Wxcv+KOX1rOSxzZ23OgWjFwfXeM/muyrOESfeFQWYIqD6pgqnWULs3XVZVbdvHAsOlSM
RTs1WwLjIgQ3dWnrH1oFOmtuWPgdd10waHNqEM39RG2ZhT8MKcv+VLuT6Q7IfVLrwUQt1fAqrg3J
F5Ama9Q+uYef+5JMrsHaLmOeRLcupJCeli/Q8Wvqzo3drQGOsZ5ffPkrKawfOpP8I0dRBKNfoFku
b9NeymbbjKxwoUdHEeDxunGSdp2J2kuv4srrxwtn1EmwqdViQXyH6OjWH0XSld1NSMuVAXAQU5sc
oLYQRUFcDsKwLnfi4hb2gYqPsEcsMkVa3aXeS2WUyQ8TDrkBvrQZxMaV6ajI5ZKZeE1TPZD0MtVN
HLyeO4RsZ1EApNsksXrVb7JgavqXMc29bqvbsUQmFkcFBT0ST3wPu7E9w31Z5arqXvF4gZ8zZYnh
Ez2bd+8HwRzVm9SN4dN67iJpvYfgbI9YKk+yW7aUOYVLx6xtReVHLonCdTkJcItxRoJz7rNWzzf0
vePy5tWOq391NBDOWz4li33QzOziC3C8XpFgj6nC7JEc+n46IJ3xrcdYZrLZswupBdACJ8nzXygD
hmTPAtSTV65dyPGTtUcdnOjYBN9sAc5ki7d5qM7iDru8wYkrI6Q4UePavzqmsO2vfIxChUeZe7Je
LpjaM6eEldXHZXfB6EjU+kKl87DcdlXFWm6TdpadHwEGWi6WbhXVY7LNPCOXQyIdhWe/12F/N/cI
t9iKDmOEqE03APxXXAwhTmYkWlbQsxZlygrUuLNkaK14q4vyY6H1LsOLqpGSSgRXzpwPHxRjsUK8
nAV6xIkXZv9B3XnsRq5lC/ZXGm/OAs2hA7p7wDCMkE15ZU4IpaP3nl/fi4l6VUqWGAEI6MGb3Svc
SwaPN3uvVYF7mxhBCJzIOXVHjBJmZBXt05qzDJLHFCPLumOtpqGl7EiZluxmmzemINOlYQM2swmi
hgPJLUXYh4xQLXZNVHhYnPTfqDaGvAF7FU3K3f+XWPv/SRshg03CiY3QW/JWL/ZB8//x732QamJj
M2VS6GxSe/87kt62/2Gw1TFJqwG5aiqzhf2f+yDzHxobJxKBVAIxCJxXyHD65z5I/gfpVqpi2+Re
KCr/M47o//u/SVDwf+V/JUL8+9//FwEtX/KQ4MP/819/++z+GUcv69b893fZsWnGuG9reg2/R7ub
iglEUPps2/qZBM95N/Ufuywez0e/f3xdcJmSAcF2IeDMoaxOBTFAsR9lGb6Fl168K+9/ftT7j5if
9tFb5jywdx+RywHXzGHXuFOou4ZpwuS1v5x+NHXw4aPnFJh3j44bAoL6vgUWoc4yuV3NCqudXVmX
EG4IvjiTUrNWDYv8OVMQ4REYZeMalJGXlvBDJ2fMqt3pr/gwW4JqWCRL2UGpsZjk8R6meCsiZVO+
tpkftZxt/b9a/Ac1sPL7zUU6hm0k7LzTvAFyVG4lNXFU4ogSud2efvzK7zfn2nlXCyOaK9NqClpp
Fw37utDA8KA23oc2Z+emGUuH0+/5k7n0QUv6j2T3yeS+wK5qlwueYwQEutpmP7Ov8S7cDY7Y4l7a
tFfej5ZcEQO/sGPt023g9A4hD2eqaq0k5yJ496lp4ZHgWgFUKgPxEkn1Vy6xnJm3c/oL10pyfu27
xwd2mJHvAG6D/SnKgsi/LY122taD8trG7ZlOs/aSRa/nGCAZ8xwKPCI5rm99x+MGylefLS/+5Gcs
enztBz4Y57YGWSfvRpKia8M/9Jm8IyHtXEXMneOjtrDo+mTVaCzNKaqikThUJhjEP3BRRXKQNpge
wTuK+jsOIrKh65Jo+HJKtt0fXqrSTxc1Z+StQ3y0/sqJo/XVV1owwhNaLLtIgabUqT9s4rAw38Z+
tB/shlRNaTCiJ7nOOXUIuSTVWc8Pik22ktZAsANTsCfDICGqgASFsEYiQxxCoh5bwkHdaUqnnaUP
zTFuuYsepAnjm5zpd2FQQXbW7FkmMgw/w0S3wJlaNTHdUaGaj5Iu5Vcah6/X9QDB1imJXHnG8TF9
KVORPX+q1RmL/lvWugo6aqhdVeeYHP1t02NsJ9ChPpM3uzIDzNPu+2bdaiMXU2pSu0gmqw3nH8QF
j+kZusLfmeH/miP/5KC96zNTAaY9zbLaxfn7EwLfryCbroGw/4ol84013JNHRoGwi6dPFZa5mAsQ
yI6V3TEGEZC6CYZfQ/NLE3cJ+f6fe/5iMshhRARBzQhTed8lHY6/dxPIBVlJ4eb0C9YqYzEZAENL
K82jcxa2dW+E2XUbRec65cd90lgMX7XBdR2JXLU7tdqGffnGVg4Ezn1umlkm5gaw+KDh0uMtMNGm
CYaMyAGz9Nj2pmc+YK1sFgPXUFcRMTcRQ2NJ0Dvs5HAvjVpyphss8DH/bqqLMUuVyItJSp+mSnjj
Ls8Mfc+q09sCiiD/pc2Js7JR0RlVGV4qXaW5nAyZ9yAyjDMz6FwRHwyaxqLxxqNRkcmT126Q6iBo
m0PJ1f6U259bZ/xHRj8HZTqhJLWb6vgqpvylCrwfciBff6rlLrNKo5o0PzMZa9c3gFm25G9YyZlO
sbISJvH1rxHKMhXAQ2R3uQI9A9f4FmRocuaJo9hOZn+ma6+0Ln0xDKb1UCncZtTuQNrEnEoanSmY
lRl9qbvGuxm3HDDXrpGpl038NUV/CgrA4fz4dMmvFc+iYxeDJtJRS2tIssoVwSrHvPPvh0n61ibE
mAHrOv2atQKa//5uKCeNedKDkuZZpsQHDH71GOR9fqb0V9q+vujbii8xWxOv78a1cS1P2cNArpKT
c09x+sevVcKicyeEXoPJo4xKv7wy1fbSq4KIwEmIzlX8cPoda9+w6L9JHiVtwEGI6+XfS8y80/CV
ncOZAlr7gMXME2oF0UAyEyn8ol1EdGAYZF9G1kl2XF+d/v0rFSwWc09BeoZXt3QzFjSGzBWZMp4p
/ZWSEYsOTKKKyjE1k4Maxtz7XVLXWImjM0Wz9rsXPVcIOdEsg6KpRtzVVpO5Rm38PF0mCzrUv2YF
MdfHu1bvx21lA6ZmRdHHRL3JOsK7jjiAXRMgj0CsEtxpdZJ8x4wYHzBRygfOYfstZlz7wCFd92CB
rHgbrc6/bKK62zYg+i8m3/C3BASkru8p3eUkfPWKWIfpAlNPfWbQXGkwYq6Ldz98DIO4MXSG+zpT
dqwqdpy4v3VcjBCE0HxuaPtzQfzuHS3Hk6o3YuPNxhfJeAuUiTNErCiNdabhrH3EYliI1QEIndU3
roRDI65uDL+CkBlxBDueKaa1prkYGLKht0REzA9BIqH1mjW5gg+clHOCzfzfp9vQWvtcjAtDq8qK
l/KKhjRXkAKiROtl9+n29OPXymgxMmTclgklhsnZm5edMoL8xJXAAQWZavvTb1j5AG0xMNRGXynk
+jWuqc7Rgzooqu7Mo1d+vLYYGWZRbBxMHHIZUumUKdxaAqsVOscoPlfB2nJ0aJXeh7RIE6oV7vS9
LTOLowThmdJfmXy1+cPedQHQ3lnfEbflltV3PJzEYn/VSFZNvNfefDxd/CtNVFv05DoRSD+LgnO0
AbdzW+/SKP8yifLh9OPnov5g2anNtf7uCyZAfkSgpg1xkf344qUxPHOusp7lMgOy2hAT38ge1xdc
O5+ZaNYqfdGrI4IxOiv3WGn7wXfD9yfH8PTUiX15W5bKuRlzrWYWPVtpA20k7ql2s0pBxwwOwSAt
zN5G+rCphzOfstY1Fn3bs33SNFSbdYWKx4iczW921WdnJra1clr07CILk7RsKKcwf+7Ec1d7h6H9
hpbxTNdYeb666NdDrmlCT3g+geSEg4rMVav5oi08lkr/ucWpuujgJfsmQSIMtdC8AmQlDZpsJ/lL
Pf0ms/nMd6xUgrro4kbiew10Y3a2xQRbNGy/B6bsnu4dK51PXfRvbeolo59/f5TfBmBiyBjf2PLr
6YevNNE/tKt3XS+YM0yFzdhUm/KxqLmNVJ4tApchNG987elzL1n0b8yqitEDcnR1s3C1DD1POn2v
hooYX/DCROJ+cg3/Byn3/mu0eIjzRAVH3BMNTdgh129boKhnesNaLS/6M9ETw1QTdUFN6FfAkI+5
6p1ppGuVvOjFHIcGM7aXRR6ibmVMt4RJ7IpUbE/XwNrRwpILLHX4GwlOYG8cN9Fr1yXlNkoqpIuk
8z0IP9nq1URMQzBgglO4ML0g4xIskuyVZ3rI3KM/GOP/gBvfVY1UdHYRQuJwoSCIN0JXSUieUldg
DQS+0p95y0oNKYu+DiWlkKqIlYgwc+tCJV5r23q9eqYUVypJWfRy4jXIVw6o/6HPLiFG/44z6aE0
2/vTlbT24xcd3QaPQAbCxOm+D3GCTfu2LEbjzG9f6eh/kIXvyp/cQH0ks4nTsUghSfWVecNB70Do
NrFDuE9Of8LKeK7Mn/buLUrfqvZYWKXbEM+9Qy9h7JIUNHADmxWiRyed+Zr5CvXD5jT//d2Lpj5R
x2gKSzfQy2NOWirZoQebCKnRx5U16HBxkxezmkCQh0D7I1LNq1e7PDOg/VmZfNSaFyNBjCl9UuOp
dOUmLifSYWMs8nLVYb/JbZ8ABUgdCD1TX7/WRGEHcFAnjKU60icCZ63XxNLjr2RgWHhTRxR+VqMi
KEnl27QcMd/IcnNBU2YrSXD07DxunFZ03zqhlcDHQ+n3GFXAl0KCDXfSVA3PZA/h6kaOu+9633j2
VR05cm9Pz0WJREweiUQ9U8NzT/royxcDVVbpIekPQ+lyMcwvyKsnhMQXpFgesjH+MuGBLzCSfa41
LVcfego4JvJRBoaNsVMN6TcByncJxMqm9r+dfsdKv5AXKxB8KtNYNkGF1CHsgdQyGgmieZw0UQ/J
nAJP8k58puz+DBQfFJ68GJ5s2o2wQjlzJf97pOJxsfQLU1MdXxYXYIUdFcrjSNWldb8diMgh9mkD
SBEuVoSqAZiNTjyaqM90opXhTF4MZxr3slkRIqCDY4MyAwvJNpNGiGBqcnbeWSvexZjWRmYQtKTg
u2nagGQeEuUwgrshQ8PQvtRDH+6H1sc3X0liGxHp5HD9PR26IjF3lTzEe63PdDdOkphwOkt9UVX+
ye4N0z1d+2tFMP/93TBite1YTaSfuVEttZtCgqdRog3advaknZmS1kpgMSSyryjTLhwTriXUomdb
VpDkTXjsDF0xuoPIdHS+basrZ2p17RZcXgyN4E0INM2K3iV5/6uvFvctEVOG9shS/mh0iQsc5lbr
x6NZgJrIAYN1YjORBqOa/u8ech+oxV0ue8Sba7uQ+G/HMBl0YtLrdIB3CZrz+Ez/XiuaxShK4o9E
2jOosiDNbwkvPGRRhoyGHPRUecwY9E5X8tprFkOWV6H0M4pJ5ezPRPRsSymO0aa47YENbPAgyDKC
XSwgn3vbYtBKVSBUYySrbkTm83WrScEN0brFVaoY+pWZmV1GKZrDmdvNuRX954gCkvzvBgy9Pydy
w1LdgcXdQTbTr1ZIKuzpT/kzbX/09MV4VSUNSaZyhFsOkNUhICjg0PoSyB2cM8pGYKY9tBw/PJSl
EeLUUbOLAFALy6NewpuXeTsV+SVWv4zA/NM/6ePpR5A/8leHbWB/ZkR9a27GD7D9K1mVfntouA38
Hxj4XrmW+9yLFgOXVsuZT2/QuIuLboz8QZvijS6CrdGhEeVsFa9W/KkRQtiLQUgnEF7DZ4gbJc72
kDd3aa7vFXYuBB3eDPmZc4KPe4GYsa7vh7o69apECwxc6wHBzRlx8xt5MgjHb6KvWtB+78n/PNMF
1hrlYgTSAKegPhSqK0DHkfqFwLix1P3pill7+GLQaEIOt4OGhDWNTID7xJ8iHG+6+slSWowVgaWA
Iki53EBZP+wngpW+BLWNdqn0wOsNpfmkDXX28rlPWQwVZkIuOw7H1O29qxAlb1DVZ2rg43W4WHoK
JgGPVjeq3sV47HjQFODPc+1BcLb6dvq3rzSnOezxfXPSiAxPEC8lbgfmexv1UFkHmYQwR0q8nxPE
qCfZnmzlTLdfWe8DLv77dYGoCi2NSuJnpshwa4AQP72hr54NwKnbGXF1gAFcbEKyu6GRsXk9JoMW
AdzQ6y0pST6u2AiA3elvV+YK+mBctBaDQ1/DswjggrqyjArXi9WR5akdwSzCk13NwFTbutZb0T9A
Is66XcB25YdeielzR8oIKf4uDkmqtaIxpMYtQh3mZGkWKMlLWb7xs7C8P/2VK0PtMvqzlIBxVo3c
ksVCEpWNMOIoTaO+wUkmuSb52mSg+Mm9XAJtP/1Gba1cFwNHYokgjWS9c0kvzBCMV0UJtDgX1aZt
PP/QaRKp+0O3RTW8zczJ7W0y5oOsJHqslLpXMi1+NqFmgL8pwhkCIPAEe2m0kVPAvw6r6HLPkrM+
eKx4tybK123KSdHOwyrrNp4KSNYuymfSWL2HPph0dLUR/EE1Zsl2pumsdExz0XI80RNqBlDMDZrh
IpTUPavjJykwj6LJbk+XojKPhB+0zjn98n3XxAqGbG6qaJ16QjZvIcIhB9vkez8wphq3+FMklrmK
rPwEbqhxZwC9EyQHTqCDLIt2p3R1dWY4XflcY/6J79bXgZzkrO+69givQbmKItW89jXRfCvEvDhQ
Y/1Msc6f9sEnW4v3FLmfS3kxtu4ABOpgpn5yaIUUbZQsOncMuzLvLCUZSafLZKsErRv7+ptmjuZr
HfbnTkjXHr6YCdD51hphzwkIahXoKS08Cs9MBStHf2IZ3VsrPrmNLfHVVVejiEZyh2Ki3zVZOMCm
DKSNNabRnnXcgW3whVVAmyrP1ctK/S9DfxNSEYdY8v5cPFbXDQck8AYgLBKXZdvXOi6K6szYsVKC
y9hfD7mJZ0O4deVwkIFfNmInR8O0P92n1p4+//1dO7bRzU5e5KduKBu4On6ELGlOP3ltLjEXY14k
gMVputxwME5yb1c/KUmxD6PK2tQoDUk4UTftH/pkPH5Jpfbn6deufdCiw0wmLskGIpnLVfw2rKJt
4Y9nvmitzhdLKHafiP0y0Rw1z+x2jWGRGzni7wZhP6DxSvwzY8vKCsRc9BnNT/NukFibZaqMlF4v
mYu0JL8X2tjvRGf4O5Gr1cPp8lp5mbHYZxHq21ulPrZHSCIV4QVzhNbYEgpmk16cAc4jOOlM+a2M
ZctwWz9V5dwGp3MMqCMgnn7X3pntJD9DTE2eTn/OSvUvI2454dJLfSi6Y5IExWOnq/pmhMh5OP30
hY3pv0NWxDLmFtpzGgHEYNgn2W9nJfHodK30dcQ8uFdGIe0NhJj7GGL/pTYI5RqRVrDLc/oWWNP+
qCsiuetgw+86bWi2diKT+RZiEMVzGR2Qaiub0z90ragXTVVvSKhuyds6evSG7Thk04unTZCfdVKO
3dPvWOkOy6DHzshyP4hoOZ3tH8yeVGnUjRjmu3pvqd3nEg/EMrQ2mjKSgvVAO0rYeggSak2JPFWp
dPuy9s40zD+3KB/MsssI27a3A2sEbnokmcO4iEmX2uWalF2owAau0jiLX+1AweYQN4X9IhLh3QIX
lDnszKZdWXAExQ1+YgLrAll5ObBa2wENIC1dpBC3IiOTPxdSg3Dn7+E6QswKTo8yN1hrXXCDet2E
FWPRaA5nWs7K4ngZa9qT3mjnbc14oEiYQ4ZayDdNUcV3wTgNeJy1fDdMNraIQB3PHb1/fIVGHtrf
X0VEjVb6WAuPkTJIj2Y1G+kDLcKMLKc9ujYc6xC/RYb0r1duLKnFfHm6Da997WL3ZacoigfMwUdT
6pFBaiKq8EM20ZyEHdMvWZeLR6uYD2LiiKiHc0sX9eNl3TJwdcZkaD7Y6mPPWeSIy+ByBmMY21b1
wU9VtUgORhVWl14XVVvCc7OtruUFAJ0sj50OPuuZ2l6bpPV5AHk3/ycxvuY6YE6zCFW5NMjtbR2S
/5TIMUIz2QRjlm7BW7WbTI0K39H6FDKt5IXyuQDktaO4GdHy/hc0dVOoYxZ2x95r1RfLq9Vmm2Sg
eBBmVeCACBC4tCshflo+e/MNioTh2ehaJdlFdq6g1+q7g6xwokUqT80R95mWsTIvLqNmkdGSJcRF
0zFhaH6BHhRvJ70UmzDvsIl5YbWzmaLPDKVrHWBuJu9qAWdhAIZDmY5RLIlL1MjaBuB0jfbYn5Nw
QLk3XhDvM6wzm0DxozO1/ydQ64NxT19ME1Fby0AWDB7fB8OuqOvmOq3t9AGwIdwus9S7TW6wj0yL
zoS40lr7DDLZNz0es6u64ILFixRvW/lyRoZ2YNwnIcnBcgyOyu8zhajCIblIoa85QEIHcxeCXHwe
wmB4Hj1bfS5mOZDTmHp+m0n59GWYzHynR6nncjgbX4+ND1ga9olHZIjRbxoNPJMBPh58YatfR5i0
zyyC13YSYjEM9H1TyyC59WNMkLEJf2tqfqgCKiVi9cyabQzj1rZy62kw6gJ4hF5bXzIdn3nqsX46
0+K0udQ/qI1lPKxN0ePQbsWRNGyv37QqHZEeF4PUSdPJ/8nqE+Uf+O0m3Y69Hx00QAC7NBWk4pWF
XG2nqkPtPIAA+pXDdH6eUgN4bVsOkeVE2EDAYyI0vQYZqH7tJcu6ib0weTAbxhRyhBM3CLXM2AD7
TN8szA71rBeEuzq08fcYrfRd21niagpi80yC7Nq8qy9WurkE/VZ03XQsOy/74fllA3lZRftTSZMu
OySLS990o492hZLKbh+26i+hxeG10U/Ng9qYhGs1mm65dtbBAJK4xxkAA3OVWMjy11ZhB3B6mlhZ
6izDt71UxTHNLH6UoVZHg/UkqwlMHAEcJk7OVP/a2nIZyZ1FpgYHXmhHCx9859bQwYCbq+FwAVQS
xJMh9xJwE117jlNoTyzlfPnJskv5iXMIC1lK0B2sMuZg2mqEjfi+gLbkSHI97ojjhrcg+QBtOdka
H0+Xyp9Yqo8a7GLyyDozSEBEsjZr8vDAdTlOEE+S8GGNbX/Z2KMOQUGo0kvfTuLAXbB2r8/E7Mm3
lDuyKPILzWyqKywT1jHpS5j4UFEHz4m1KHRbIedf1VGN77wJKCkoKADLSkmaimRMZASKPmzCY28G
wycreTERedI8HtU4hidfG36Y2ph9D2EfPWA0Ci45JRzOTXkri3OxWMQNUEHKHkL5UdMm6YstZOVr
adfeK6fwpXSmNa29YzGjZJIeGkbWEXZogq/NJvi6ozAmp42I2Dxd/SuvWEb/1p1XD6MmlAOACPMw
NbVyg+EgPZp56J+ZF9deMffHd/OiP5mBUVi1clChnO0tUy73XTBVLpnv3ZlaX3vF/Pd3r2BVlzRB
XsmHPG4H166BHnNiaO8r3Cq70wWlaObchj7qKYuJFqvZrM0wAEz5ZQzfXhPti08Q7c7sK+9Jt9IY
Llgl5B3E5vYeVQ96jNAPqx95lE8PFSCRg212cOhJYIcMPp+quTH8UAjCRQB2V7f16irpA0ndtvFo
Vnuo1sl1otmy2BPjz/oR0tRQOX3FBoVcvAazrQoH3wPAZmyAeBQcpAZ69EWvM/lXYVbKsfOioNhI
eQ6qJKgFPOBi6oZv+ZCrD2qexc8QGgyL0Eo4TY5eT/1RZO2wY6YmpAN2w72XCvkuYQpBXFJam6iI
g98h8KVdA+uTBbaJvL1lIccYDpyr2ba1Vn4bZvfbTkYeIBMFpHA1idPxsSyaUTjZ1JIOrFjdU1FU
3rVkRtpjbenT1diG1W0Ry90MKMXGtAknTUKMgT3tsjCN8piqVXDNj2i/+AWGNUKhZfVYxvN/mnPr
/1oiXsk2yAuG36POYaEzxGVhOgkWk0OUkJV6nfmed63Aq/o1jR3TDtrb9hr2THM7KLn2UpvCP/hl
HRRO0tqVsoNVHv6QZutYxvH7q135xYs5Zvmd1mgzibvAatJWg36lg+yBHFYr39RO7Xe60ITrpb51
I+JSq7aDptVXnmZGdx4XxL9BJnDtlVgXAosG4odCAqHL4uxLgI3rqdFRnMijePY8zQeCqkOJ8s04
/lGoZMGEmj3eq6gdrkzkCywZfLM/KkDqdgNH199yxocc6U3hPfYjzo6NCqDrwU5S64tdhknpTFAn
KGDuci+quhfH0re1hP9KhlzlD3F9nYxjfmQG0m49NJKY1qC47AJdiXSyeBUp2jJLpyiNpCLZg+0T
F546mjtPENR/sHoZBxr0vq+Uf/QC1B7KNmIckTqC04xsR9h8/cwOoXkLxtqLLtKw0KwNRzEjOL4Z
b+VMgWaiqYCEHzgRq9Zt39hWcIh8oV9pGsRRglFk78no86Lbe0roXc+sv7tUA+DtGPqIk0Mam7rd
qmIwBIqBUQs2IlSNcJcnaXXRKIoxOEgSmmtOrSzS6NRUdtiojNaW9mQ9W7WFDguqLq0bqF5x8BFP
QbGNBu8yrL3wqxkb+nEqcW456pBUmyru+sipBtu+8sPGewDgZszhIv4lcLzuEvBYfFSjDGJSL5pG
bKS0stpDG3joBMihSW5Mg9Vi5LXFm95NRHuwHJX2IZTVuUa08adqFNIz0ZEFacPGfDE0VNugydWf
VUP0gxMNGjbRuEy1p94I67eUGyl/q0h+gaDFj37oiuZd0uzCCHUGm5C4EeY1FNT0ppqK5FDVJmDj
eLR+EIkq3oowbDF9p9PkVoapHnRl6PDixbV1m3IW9dgo4fQsQvgOJmvLV3hz5itTbf2swqkPtnVP
nJ2TDUpiE4YQocdLKswUTohyYgvNFZ/wFCrqrjWEsJ08yYLvWDrKPa6Uct+kOEi3SazILAErdXpR
+6D91dqwePGmxTj9ajKqfksRuPS6GKZdZob5K+dXUIazUU4v0kl033OzHF90ushLKHsSlNuivZYC
Yb+ADxl+WeRP7KuulTE1j75yY1qWSRTdOLEybQv/V+ur+AWBCeff6iG3CA1oYrEzB89+ysykPlSh
PLO0muRSSnLrZerC9LZHrvUQJh0kcbNo7Qers3WAfrnafMtA8O4b/G4cSmXyzBSRRwJaI3Nu6T7e
Ejv3oOT7uh1e5nKsJEfSS8g5V1Uf4xKmwOHSTjmoIS8NO+xIOjrGn3GKka1axZOe1iMhQj7DaFwl
T9EQmtUW4FT47FlTb20Kz8sOvTROl3KvBeVGVe0JO1spQdhOAq73HVlqa8mBmF4Pe7ximYliLJU1
JxnkGhghToSIk4o0f6k9v/MPSQsxbEt4tvFU2YN6mAIz/2XpdrPTKavIqYmkzRxzxDBmxJCPVZaW
P2zPbL2NlTEWFEnQf61z2/4RTMoYOpLiDU8BXI3rGu73zynX1XsVo+k10mkGg1ppK05Zrai68Yo0
vFJ7A+CxUiKM2yoWzMhtpdvdW5oMnGp4WsHPp5zaDCzfQK02VGXuiDg1rlWjm/aIPb0Lgoyz72Yb
G7AlM5mDosYfiQJpmJG3Xj76bqbyK51UqYr70murnYVb8CE1KoweFBPYesMeJgQUufYlBjO2Z44Q
txmLpmNS1ERkxuzaAMJ1Y0Heop7eEWgkv4F4EAe2Gfl2mmLrlrl5urGskrhKP1W+ZOypNzV8/2OM
hAVWdxBeGUokHydMFDsji5O9xSXvJcor9TbKuvgGo6hyCBpgpwDfynTT5r30mpSE1Sn9aIUssc3O
VVTCbTeE9cGmT6EdXsXESEVOgfN7H7Z5uuX2I0P4hUJhEthtQLxWWw9j/EViq8wqRlo82Qa6m31t
qA07EpMwppbTrfzWCwRN3Kg8oIqljBsEQ1iD2c6IGRENQExfFYWZ0tGsePqmhhZgTT0YiDSeGlxJ
TmJX3mawvei2CDkwS6Ypxw5QpD6ur0J7xQyb3eQeYFuH1cq41UtTFyjWbaOEiygF9yn7ilsqK3zT
GmxajpE09Y3WyaEFaTKzj2wwrNdUtxnDAXvXN5hUCZ9tPWBYm8SrjPuwsf2dPCnTXR2oXG9rRcgC
SdXLatPJwnvyrTF77AkP415et8JfMFWzp6pQsp0yShXdrajvu7IPv0SS1V+MRjKkW6DQwLu5X3qu
Rjwukl9LlwOIT1TAnvlW2wz/DtAqxS3pgXtwvS2EWMpPTawQCB35sJUn+IBR8fdDCU6BGWCm+4IC
LgJWbuCKm3mnjCwI7jaQncR+aeNePFS5VT9gFkU5D9n2NStwW8m1WrjGUMc7K67eFKvVv/WjKllO
gCZmSzqNwPQF3ODegOt644+ihAvrYweAqq85Ncj0EAWSaPNt1I26w/vt20lXpC+VoZa+i+JcH5xQ
DOD1UFxp9lEYjXpL20nTbZRr7XSVm3H3FBqAwR+B4nOlKzx5MnfEOkRfc9PXvnmlajxKBWRSJ5Ab
XzjMrgKMvy5z0qGPNOYt0BnFdEyWpEf0DyS8d/aQktzSN9VbbgqpeDAHM3SDtkp/pKSDAE3KPVQA
zKZESqdZgL8sEArDeDd20kPry5A7ueDNxZNUQOE9dAKduDOO3AOEYYmgWW/anaV44mFGkm7ToGs7
p7B7+Tq27GzfWTYB+3ZVgJqZppqVEWYuxUGZErx0LJf3ntpJ19UkmXcmt8cgj+NoV1vlgDxM1Q4y
zgEUhYam/25N33QUftUhTDmX9rtMP0ZDM4BstpW3CJcXFpAsvc/HsH+qGIFds67Va02bAe2tLOLX
RAuz284My2evKqYXGGXAiX0lvtDNKjwmeYw4I8qUC/CUCsewzC0XYii7t7LUkjs/Mp/L1g5eGCLT
YxhJErcCTEo5FrNv7ZBPN1nZj3umbe+xbHz5Qm7C/LKvDSCQ6KvuzNACg97U+Hm8tlOPolL9J5Vd
xJPCRMd4MWoUaJXsg6HlCmXUlRLVheoffQpohyAiyLYGKb6hA4lwRPgZRuQvp/l0r1sMtY7UBJO2
tRnGf40tIwISovxX3+IVRvrW6vlOw8i35aKpv2zlJN4hSB+IW06rokUDqzBaBFbVcLxXeGw2qlDf
5Y1d3KGZsCxH1aXyopKz4CDJMqJSjwmRMKwsDC8ASCM4w86E3nrKD9HQ6YKoqQFAYmUR+QPbc3js
bHx+Nbazy5RLJ5+8THSy+dDTCfSu2EKYmJ6mQI9fpWCQH5NCsYkYKppso8Pnu8eY1Fx4cqtd5VJV
XqAs6XZMUQ2kzVpcWFJPYlgaeao7Tw1Hu6+aOwONx46pNPrp1xVzXNBLmyZUpx2uKM4FkLjfDsMY
x5wPmum1gojPHQtv2CUzAddhdGiuirQBI40fuLjRhyTZh2gESdRvcbz1DUGxQWMVt8iEIgCS0AFw
gyLm2Nh5IV3DvwzujUYTlxqaiiskC/qlngTqLVykZGszhuaV1R0t8twfQj3MEscEiDsgR8p6wNud
7EYA0ZE6sNM5pmZQ4DgWynbCcfxTSov4hRm78Ek5tcn+V4R2UHu2IL3qWxdW5A/PszHm0NtqcBml
fXQ/tAgbyFiJI6L5aoRtGzlrNHO2gpjXwARQOcOw/tqHknWQuINgrYxkDvebMRTIUrJCRjSPZdZB
IWV/0wbJuEZ2VQAeGOpD5g3z0XBf5qB5a3kkKsULH4dKK/etXmnPlSElLtv/cccNx3RAGFG+cXyS
spYNCtLHaKDhvmhSstMmroZumVy7qzKW7O+lL2kH9D6TdGEH8lC5tRwFPwMTPupWj4V/YSZDfBXB
iDtaQxv+sM1Q+m770bjLSNfZCI620UQ3PapXFtfydV/E6jFTKvtgzlE55Ld7DxZmvqeShR0zi1nm
F81YEECPqG6n1VO0Zf4KD4LW8o2RXvk5SIX2M4rYY09dLDaqUHzUZmaO0Yq0n0cR97OqMOCazquE
MmxIKVM2WSOZO04VYtRFanWtQuL9f5Sd2XLkytWdX0Wha0PGmAAiLEf8hQJqJIszm7xBsNlsIDEj
MeNt/Cx+MX91dPzLp8PSsRVHF93NoQoFZO5ce+31HbkZPBLKPQCOHv03z8TaxD3VH2aGG4HYqvXs
wfYgrm21a8ZHCn9+bg0tv2u9UW1lLtqbtIWoufalH+GONI4DJ8uTmwiexc72311z7iFSiFL6G9Gm
jbEdMpSWTdcZ4FtqNnqIMY2hIkta062azDShe93U5zFfcVuUSckzpAz4HyDIwpRq+yHNAd81okzu
4q5aTwV1440avOncEsZ6mGxffiMmfwnq3GLWwDKzwCGzZ6fS1AgKDSaTn9LKTNt4iSDsrTsTLX9n
MRpHyvK0cGtWJC4eVK5ERbcrycm71qEi7zzXL5bNpJF0q5PLfRjbJP0qxcQZlEGsY5JBx8gMOT+U
PhgWAlTHENSwj/1m8vYil/PN4k62zmhqLndVO/qnAfI4E1zC5RtnlZ4Il+DEK+J4t9Sxc6cNkkRw
01pRZBevuK2wNdwnfWwcW83CnZLP8ia2HPPiOJn64ZTOWN6AVDEvkC57RuMsJV7yoezfbMMwv08q
62AU+dWJ1RvzLlyAhihk+AFX5O2V7axYUj/LhQRxABptdiKL2mH2XxK3a7NrzlZnvhXiOq2fIG26
dx5x6ypyaB9+jUtHsv4gq4M/o/pQJTq+2JD46IGXoWYlqNuvrlCvdSuzEtZP6npwAvJkDnPbXyPO
lNPRiVf3SPNZC2PopkfbLae3ZtWSe6qdPlozX9v2U2HfrL1Kv6EK22mgDF+FMnZy9tiU9pADipXR
D/ml8t5cAtty7FvbJ7EaW4SySbdN6lfbGqu91RfDTUJY8BMc4YSg/Mwxw0quzZ0xiQqWrlLmbWVM
bJquqZ3H1G13QujDoafqmpBp/P6C6329oO8aW2IH52f4xXR/Fq/0z4vOc8ziaxMKXHu4JhrNZRSm
huOkrckQSoaU6LwRCNsQ/I4ECoWkrpvNrIO721xxBMHkrtX3srHqV9ZA/TKhoB26ofLuHCqIt8xQ
PeDVbr33/NEI7Sx2H3sltWlrtJ4VUBqIZ7/OAC4kpchPdZtP9LElnpm+dipURmXdtmWjhzlIgnt2
GOehg33DKy2S5ZWWgTFsV45zQa7XGTjWOjGiIe+N3WSVUF60uToVSi/vJRD2wJMGllqvUoBoAP06
LJJb8rpZRNbCeNDKsnjInVr+SCry30n+Xz9JROZM7Myr8zhleUwU+gi8sZoMcITL+kk1CYF+9qfQ
xzcaggzvtlLX4q17RbKWY8ewN/cw9PUCn6tNdv/EtCRUQlNFuupI14bJsd7mQBBfNNbBNFiGOttJ
ax4jTanhwsTSfMf8/hqqbK4n2NUNdVeOHizS0Qs13eh5gttB7gh8xyeUl8Wt0kTCIu/lD+AcS3gQ
ws5eem8eT2PaG481PFASk2OxUJN58kmW5XSLv6hDmxqJV61szs90YZGCqmQN0zkvvX1WI87BeSvy
Jz/Rhk8T2+I5XpMmBbbAHXuz+IDOpCgnN+gbC6lwgqx0aWOq7qBk3+D5dWXUG2nOOF+XsrgIvTy5
mT9AlrNM1942tW1UGCtYzEblFRAmTX6WY4jnNE/kvqeVP0CCBloRa/0UWXGl7UsdCHI3afivB/S8
c4bsqQVT7c8vU66D4SjAtJ4N5Tq3aLzxIyWR8QCgq8BW1VED0dM2woRkfVIE8w4eTyNk/o7QmHK/
qmxETxOZv9NN9ultqseFgfQztXDd1bJD/Bu1E1GBvhsS0e9+n6/J91cG8sEclHUvpmbxL72m6VsD
eFj3ZI1C86PUkHoWSMu0QDUQbo/GZ1imSB5H2KQfEqzJjhM0h25zZtjphmx5r0fc64pXQxP2vKl5
PJNnhtlFsx1zzUHNzePxRlyP3crWrpFRPJox0nmQSiYse5/54Jk+wKkZi+sp3XGcTWHa042mHDK2
3U44oU4Q/HgWeryU+0SxeXKE8U03Tg42If/QFWMe1K3uaGhDE6aOMM9byOc0dZKb1nHj6sGwZP0c
t+gaW1elfrXNFiA0Afg1NEafVMIfZdaBYahStSguELLCsZ0XpnKtRbuS8koaacx/TJDBcQhc4+nT
ku6d5a+T3Jg0+5/R/eQUtC4V+U7oczUd6ZGALLlSU7X3umzSvQIGH7EVjz8AXNnuW5VZ/XWItNFK
ZpGlk+0soSDZtsbYrIdxnIxHSSWmR6RX5BOzIXWxomko9mOVDvZWrsq8rEknYDXWREGihI3mA+hb
8WE6VAab0VnkxRYGH/wKNm7yquqSSplFUP3kHuJ79ZKlWb61EDm3LvCGoxnHnG3AKEQeIZNWMLoa
mvlsQ+QBFpzB2QIhV+9LW4tDl1os0D1RcECsByBl/prnUafW5CEzu6zdKG60Y3ntowF4dh5VsxTR
YDhrsqU539+2btqJPWJKEqTo1ios7bF969yl/0Jo7SKzi23yWJEWx4SOD53xXCISmfkpN81s2Yhk
AVCoOetWDQkw40Igmd0Wcp5/tvbs75MhARrZO5W8XWuqIKmvWAQ6M0l3rG5kNJMysxuz1X5Ppyzb
D9Mi36sUxOfGwtdxk8XN8I6vJ4dX1KqH1Ms6hD+v/VrzjnDJQa6ROWcywuKlvbEINmlAGO0UTqOe
H1Plwedxacu82xnzPevUN18mREUkRXmESZReQSmUSiIzz3arLV8WCo8TWGpunvtMptHYzukOGqd8
UDYCrgut8oh6M36yG0zoo5ZiXeFDyo+jJtqP0c/TUy56IvKnUsCHtFNj+oYNxE7ZCQmquFop04Cl
ARlvYCbjq+EMuJoOaVPdRipg9KJEZzKaE7KCf1SmN5QRvmr9sa8GFqvYayASx7JLECtSEU5r3IRG
mrlow2J96Oh8nxccjZ8OCHteZIlnYxq13tu00uyOVT9bUWeqBikmpnlWacMp5QT606TsCpF4r1vh
giTeg+Eegiv2/lODoPAhMrCyjVZXH8S755/M3nX7dpxxS8UxWJeh6AD3/vsO57/yR/zi40japha1
r1XMTFFbj017L2aeWioriIPp67//JSC6/oVP6te0LEx6fRmTRb4j4BhQXy/WS2kkpKzU0liiNG7t
A9Vg/TysS7FPGL49+ka2HKWg7G2yIqE26GQXGBMSP+6EYWOKUDOMxzkBpR4XUTx95ivOjipBRk+x
LTEvPxb+qeRoCBdnB5GIQPw9i0W4zoRlFubWl2OAOSZ0yeQ2i+aeIZ+9Ut2NF3svkH4DpDZ8sclx
0ZoKTFZyzBIHuhZRCoZ/58optBrW7T79EhZFcdPE6HkNWt3VBVgRmDJD8ZsDOa9XNWbnptUNx6WN
NqBrcCoS8bjJDH+T1eYhiVH6MuctpZBznYJgpu5Z+A2nZfdHOejnKkcFazBj6SxG9HsCzc42c6xF
9qJ/ZeIZrsnV9Xp0FwNn8riHk8EaQCZIUYZO/1CsdNr0zuivQLFN39Ync12fvGmKytW8EKIfxfax
iL+XlnHnO9Ob3TWfc32BaQr4SG2N4m4qftrxD4k0i9g7U3awdAAf9mGcm9a0tTsVAHBmKsneq0Sd
E3f4qrRk02pNsPJgOfFeGG1oOrveRB/znzpE+xjwY5nf5/KbNsaBUV6KPnuCTLPrQJrH5pMFcCpR
xF2i7izGm3RXboSOWXgRtW11sCTzUrIS29R1DuQc0iEZN96ab5Pia6ogRtEf1JN7gqKiFjNNU7Pf
DDjeBEB3VYYzhxDbPE5FfrjOI2rD/N0y9F2td4fYmg+Zp84IpRuVHM3uW70AuC3ynQnxppyhH/rf
h+pHrPfbtlofWmQ7dCGY5t/gctOoQKc49aY8NtMl9gkDHUpFE5+WkH6a+xdhljCTOJ2t74WZ31mc
BKd3tB/uSTYqGF+21LZlsluwAjExhE8YhuXiHCywxIivrDBrWQRuzwM63Kui2rbxF7JE0MfOuXTq
cddb00FwywqdGyURey/OJPrYkz08VKh4MXN5TF7xK5qNntKb84d96c53qP33q5wvyq/PrRcHmmrE
pqbcRpfLIsBs27FrD4ga8CqD2R4RZNM73/tJvbJxJpQrU9t6wuCmRgvy7cDmxK4pohGk3GqAPEt7
CFoG3hPJmujt6JmlG+Evx9WJ3wgPR/7r+IbO3Izel2KGbvTAe3v68GSQidllCWDJigk7B01J+7E2
XsQsXbjSoZjo2biwVFqcIArlLgeStmmc7GTQdltbFNc43aWceKiO7sDXRc5aBUn61LuGxnG1Olc2
wVJ1/UUSxEZb3gfXu+jNfZ3f9R6krGKhc7Nuh2ml5mpOszdgrRY3cRGzpxxqOp9xTwctqZhheutn
+wx9CaTWsC96yR5I66qZd235qix1mdf1zZjOBnvPKG705U60t32eB3M+Bqr/Bo/uI9aqU6/hnbb8
o2tmx0zhBBuxb65O2NbYE0x3i102KK3k6AjnO+3m8Ddrgbp1ne+Fn4WaQ9b7+D2l8Ko1K5K5sbOy
koe1fHJhMZsDFAKNIJ883YKI4YfboeM6n2uF56tEz9GJISjKDcG8m956buIk0BseHue7kD9mEzYY
mFOBn7PhmwElIQLJaM1nMsbm+N7R3CSYlzaKhRUgR0Wj/zaOIzVT9jomqOREw8+8Xw9xHhDz6HOf
+gKwm7PHmQfDs9079TdqxRN4+51TvhUm5nFDfQ1ruReLPE4e4STxlcjuxWhd39p22BVUDX19SuaL
vo5Pqr0BOI82dKNN8fvIeUdP2Wcc81i5ftDU1Y1u6oFZWoFts8otUPGwH1ZTui3oReUC5zKnQYtI
DNl3F20B7tTc+rR0TfttLpHLCxYb++s6naQzF6XVP+bijtb01nCrlyT/ZidGQPG/8T2H8fllG9NZ
TLkfFtmcRA+cVbei0W2CqSo3s1OES/rlQTIV3kedVS9NYUI9U5smmeB285HgNT82aRUUwxDmxcAj
aW4spW9ZGnYtS0VlFReKtQ+jyiMz5e7mOMkmMd9oeGRc0zvBqz9ACd9bubsGhWkGacETOkMDbjJQ
VvH7kj2VnQh0KQKkyqhp0YwdQjXc/ouJiQOx/cE4Dju/AICmmLOVfrh2M1DyV31KDqlVY36v70bI
VSAEGK05Ddz5XgwvwDhjhUx3LUip1jJ3RfthDnRusyhd8qDNOdN4mGIY9Wt0yQJ3k5T86lx+5imy
gP5kNo4OfE/POAVj/lGvkk4MMqdeTSdIaGhlk5NhnlA4ZE8uQavepoC2ddvAxb3FtIQqPOpcQn10
HFJN0vJLp1J9pGVRgousmgc0iiQqFO+AhkTGBMw6dyeGuIfzDGYXjbaJp4cSPPvNkC4GJL6cE4bh
S3XMmaKut1NnpkdJz7TcLFf2a2AvMjmtylHUl93oHxEgjXC+QuP8KufMbHSMe5CjZv/MZOYfit4s
eTJJqIBnm0m694ClxMHXnRe4dt5ZQT67IOpjE3bAfaI4VR+D1PZZq5/FXB5UohUnBaduDTrs1XdL
XYLTJepjR/9uCBOy7UPb9fQNgYlIQrB9/fS6fSIwNok6tIX1fWQm/QQdVW5qk5WplhiPaMwSKfFT
98WtTc/WNer96nanujM4ccguGvGWPcPOOo9OGSpsE4T/ijOxSFO4VvJbEhco/6j0/Y1Or7wnR+BW
zdOFsZMmnB3GUrI1e4SOZnHq6M5mPkS5OWSn2h1V4LSmtzGwZ+GbIJI9o6tMQjA+nnaAdtrf576H
sajG5gPu59lZ4GyDSZ5OuSduCh/FoDJY4Ap/fJ7S9FUqX0cwr7SgTYZt6QFQJYqNp0vmMDrHV8M0
DrLoHwfPPqM7Hqza1SJiqr9J7zotU7vsniIPrmeSDfMmiGJmy/DQlG6MTIGrp/24yZrsYTK7bd73
+9qw79y6um1zfy8toMKD/jq2lQw46x0NAhgDw1tO/rq8VgbZRpKOde+O/iFNcat67QGWSgmjwwhb
j7oFcczKs0im/cnrnFOFnOsVqjq1nV7giFjeZT/PWzA8x7THbpVm8bGrcohcibkhPgcusp8EheP8
ANQRb/u191mnGjCr1VgTJztC8KSwVVnkrrX9WdMxQZHr5T5Fo73ykZM0DzOOW2yPvZeJjek31BVa
vNJ2GzMrTUNnGGQZkUBnVg9DV7hloHk2PtXOIO5Vq60m0sXEMdlKu+UJ2ln1CjhQNScjHhexGxam
jPluO/tyGZIpEH/rKip8zbjXvcU60UAbFg7OSrXU3YQibQbKq+9ubOUE0tdZG4hkpV0+rKOAOFto
XpTlpX72moKDok9jDL+51dMgwsSsOs986HvSKkfT8QMsTnXA85JbkRt7U7PnuD19GOZ1YGjMln7Z
wAyED+3Rthd5vj4TTSiKQJsmXwXZuvq7TtEO3Hh6p8sI4TI/0sYSwWTJnsN6LMivkkbusswmSp0g
2BRNSFNIkdfCVRs/abVktAY0m8TBBctEVHirEfbII2fmRnV2UadXQVumLfMqBr3ijTNy9ibJWI58
rUCyyqeSLuKc3mRDIfdeOgwPk9ZxHd1JNOJo40+hovHJAd9APs5blssC8RyenEV/W3RoOVrH9p63
cX2gnwWub7DMvD+MM9iCwFpodbBUg/GL6O2t1c7NuqoPsf5/uYVePzYsP87WXzi8R43JGY54xqvN
aE2YBdlCkavwlo/xnG6rzHEvWJkBOUkqGAqN0mrPJbMrwYR9QG3wdeCRHYnMM6C2MwxOP7HVXpKq
MW/xZrb3Y28bH/3QkgO6aOSBd4ZePjiOtbbHsvSLfEMjgEteMBF1J2Kj39vczzufM9rJSVxJzYJd
+zi69krQsTH4p5SQNSivKntmSsy7YC3swqRc5oeGD2LeNLY93xO8PGiBKOP6UtfCvzhDaux6oeth
4w/d3usNyh9nsW7tzm1vVAffr5rn8VEqIw0me9Xvp4SDS6Czk0eoQmq3JFeueubKUyl+U83bQos8
T4mvKTOyh6qy3FvJ+ff7jPod1gQl8J5MJFjzWk5ao63Snd+k3k7YDv6nyuy7yCXSaFfSoWXVl8tt
7NjqhKWyx1Okmkjprk/CrEM3j20APzy1v+u0DOr5bt6cp8zGSXN1aWYHL7v6ucANeyE+/fFYp231
OORjfE6qKYmyUhSnTibTE+67OMKJiOtVz3Oe9EmvflLfFNuh7L4vxdBs4qm/m706paxn9svRhuG0
COuoKslC0d8nHEE2IkWAL1Alt8biEsrUyJ/G0tzkzpq+Z870saJjRrFOslGq4gfTHFqOse0bua1J
QN8piSbRP+sYnAIvLzraEn4T9aMf8xH1CHQrrmydr2OFVq+4Ha7ZC9WLBqBu38WDQ1iUoD7RjUPd
CWs3YFfZm3Sztl5r4oEFyUOLbD7FMUa21tOTm9qVaZC1q7XTffnVxqxKoCxfTdp9vN2sZmbYH4mE
llPUxmV5yaUhz14fXzNfG/r2vunjlayXbakt83ZMYG8aikq8b5bHCRv4D98tvWeNwZDtvNjeLQ/h
spVa5wV5lSVBX7nD49x48uBXHA3rtfeCNXE9epGWCF09ix9iAlRPdoe9IZu4KlZRFZSi4rUelE7Q
eoX9ByfQW5yY2tWZsUYW9OTIrKDc0XDe5ySVBphi7a1HpT3YHDyxTXgbXTor5GxASG6jVU8jvfab
PlvMHYSKiiI+TnHD0KlmhuyqRtOUoqkbn+kPyqPZdNODrDWiJxMvQRspcSd0iYMsM61fS8McGfMk
r31hobdVWfdYk0qG7btcdyDOJ6YnO43FHvoUhojyRuuxg5WTPoYlMvhh8tRT2SR8LFn6kJVy3fZ5
KcOmlzMRfXJ4t9Ox/4ax0QUy0l6y6/qBba4JiF8btyJ1GdAqmm9Y7l08SKDm2rRNQJAqsSvyyice
k4vMMcy6taYmu9EVI/V9ZTlhwhHpois/Pff5bJ0thNct4T94mPjqzerYiPNpgxaujFKjR9vRlxPT
KzJ/GbTVOMMB99nViajftOaEgbrlpF8l5c+i1J8Ga7ifDacPSNy6k8PwqY/SCqnr7+GHCVIt05Vh
wqoMyUuUz6nuk7SDhXQjMuu58Nzq0QYbEnaGO27robjvFbtoaVrlzkHb3nV+9wQjVQYo/EgsEws2
n3kbLk15VP3gHSYaK3Twx48rVXVr2zGPLjFumzxV3/V2WC+rYe99nOq7qTTrFyOP27DrVoOoFgyK
05h8STHQOapTdVl6Q38Ys7qC5k6YfWZ4B0m4JY6wNA51JglI9U0zxgacl17QWKUnV++r3gAfNbf2
3jWahnp/elHkp9CAySg1aYVtsnE9IcTeztL32MXEsB8Hn8031vzbIlFJwPqGO63RTtKfim1jQnWK
66/E43PwyrE840xnGMVv2z18HjOya8PbVWBiT0q7btwezQH6OpDPk/5CHYbNsz3PGWsJdO1yg1L8
A+uJuuPF30HovamMrsz3Y1tTdGWi8EK3q8oLoo+Zh00+r0ngxfP9aOOI4uTV3FvOOv3gMGFyg9Sd
awZGMowfCbng+ARS2R1gJA9hi6FnDWfhETdfuuW9XmPbhsisfXUtvThpFfbDKkvwwnOiMb6QNiHn
0OkaYT0dfFX7W6tMqYh929iYWB4xPRnp3exM4pTwXDy2+ro8c0SsGAMZBwI+8dQYP0TjEoTQxh3W
V5nfpfVXDph2X44cG/NerruZJjUbuGEHcMe/zSaGICPVOTv7FE+nsirwIjit7r/M7A1PGkXcs91V
KsqMiSncRPM3si2m+wUnfWRmaRLTPm+7nz2zqVv4tYyFLXOdOzh2pvI0qY7TlV+Z/Hy9zLI3Oxlx
/HUN7QTWBnaT1NI38ci8ocL1i3JXM9ekYuMhbcryue9a96Hv3DoyZlMcVKexuFaaeUpT4Wwtf2A1
mmiTkyWJDvxC9eWTDqGu3lUEt+Wd0TzmmVd/dhloWQTyjTHGYE5mjgBVnpEFJTvOc5u1stWNvTAV
sK/HwWH1cOq9scZWoM+2fgOSVdwbCR9d6Fc4OyBC9ntaxe0mNbjm19PYsDMxpx8bOlE0ejPuQqz4
2anRDPcZCw2hl1KX6IZ63LffLL22f9BgEkOQlrBYqG6Qv7Q8ycO49fWzRqjDcwnw+WaUdfxBb0pU
0TDhFdjppUTTa9OZXctuvPIFSHiLmcBrqKF5jGkIw6UZROBWcEZCUC8MWawN7ox7oIJS3dRMBtG5
XieXccUimTYyRUrEBUOiYjNq2Y4pYlhhk7fiS1ucRux7HGuBmUl3U7MwYTLQudiBVrnx7di6Bb2h
Uf4QGceOjZfU2akc7eRTjnR7RZbXb3nFbO/VF0DqrabRWtUnOR7ZdhiFcerrQKVl5W0gATRsRxPc
AGLBIowwJ4ur2nSuVvOUd9JyL2TAJC/LWmWHfpH9Z58WxjP+JOfHPFruVru2i+MkqaMkbac7Lm77
WGQm217hW5wy8jLb4kxeNj1Y2CuYY413ieZa29QrYJIVQtwy+m0+Cc0uXpSji7AnauOMJcJ6Lfsq
/iaEY32NoOlpxuZW0QTW6q3DpuykOAut9tMwdjzv08TIjVPMze+q1eoDB5BeKPP47GTV+n3C2HCy
GP4+r7Ert44zqXCUAO4doOg0APuu+KzkULw5vufxCpJpHaKEMU4q7UFL1F2f2XoZZG6vLZR6eUYc
R4Z9Y5yT7xJw9rbVKhkJ1zXPs99OoT52TMaU40+JasEGArx2M9L4fWVmF5WNdfnBg85N33U94IxL
t71TtoE/zwrpL3ut44VbKH6doHTUJPjvyRZMHlLhDgxyzNuSI3moMdC2SYpC3/BZbgkrGEkDJw3W
011+weidRTvcVUN+0hrRbMZ6YrY8VxG9S1ltx4mtpuZwsqW164c9+QynbNVR+fP2uRrinTdo+6t5
LqS3f++27QPBRga5q4UdDvbKtocF8TtW520q2/ceU8m9BRGrNuczRwlML+NIcdf8sMflzbRxayy8
KLOlrq7trePl53iyz7o27lQBP9NdxBGLX+jk8ss1sj1eN5QhlGMmm0bGsA5T0kAArMrhNJbZHUL4
3nSz4oxbo9mkcU5Ja5YCGZynkFY8nY9qtG8K7b3FLFJrL2WaMliWkZiVJ1fOktz5cfPuZnGYdPZZ
4r/bzIbwTz2DMVbr7+gV7AaISmJcdqxQ3s5kBBr1MLIKyWm0ZFe2LhqY8mCuKNpp4Age6nW3LGmo
9Ky86Yb+lGim7+yQVsdvjsME75/M7v+L1uOvlJs606ELpUQRDMQo76ylWyKbQUbGyCbtwUmW3xN1
/uv/BVH9WTeL4pjUd78RrP/zj//9qS75779dv+eff3mFXP/zT7uv+vaj/Op+/aI/fA8/9/ffu/3o
P/7wh+ugZ7/cD19qefjqGMj83xDt61f+v/7jX75++ylPS/P1979+1kPVX39aIusK/Pdv/3T48fe/
XjMW/xOmfP3xv//b9fX//a9PeNXUR/eX/+A8pT6Kr+4vy1/+o+r/5/9Qvfzk7yP1UX1+dR/drz/y
H3xx1/0bB1nPdoCQ+oatX4Pypq+uB/Wt/81gVsD0TdN3mVq94kt+54trlvs317MNoQu+xaA9zXf9
DhjXbP9vLih4yjHbtCwLZPn/D2D8l9l15F0SF00Pv5HBJKlAW/nj/K9qkYGk3i373Hxzmmb5NmIo
9jUMugsei3L0p+su3Ox7kqxPiavFp1opZ2snk/a6QgIQXliP5nznd9n3NKXOTBN93uaVre1T13ix
TZVH2GTsQ48VK5vdIzlM2Z90xH+jsPxzrNhzdEuYwrcsPD4GF+vXN9EnueUyW9FES6W9e/76mI2z
c5pauWVTKF6SQm3U6t/ahB1HzGUtd47nnFzmAs/6ap+mMmn3ozGU6RY5Vr+Og2aXUfHgV6bPwz1Y
Ce3AdXgq6almteOHC7oN0y6ZE85xzjSR0g//xz1294+X/gdkuvuHQWnekWO5tmWZDFEIQzd/xZ95
HGLThIDFqLCr6hh7uRs6F9Rs8pbc0XpFJt9SCpxU/+gNRX2Hm5mEwdqPZhunyqSX/q5eKn+ndHqa
9soUx29/Z2FvudNK9ybtynSfjmzsAI+tPY6d7/3aOZGVMuJqDdO4mXKOcKben5yMLZRggGPWfydP
UL34heHsBoNLMfnaudGTPpR9gmaZJfG+wo8W0XzvDz73QdRJm7dgijkgN8XQA4qhIcLt+Pknl+sa
GfCHG8CxqbB11zZ89lTf+mXcX0k0llGpOar8htT7+MHKy+p1JiT0GgCSeeXdkuWYcfM1rHMfo6eB
lQvFW+yRTPKt5rxz9BzexdR/EJdp4WK+w3dCD4S4gFulNjlmqQuzthNjL1nxorPAc94fLuOkHfWK
e20ZvYCctcg03OyuEeMZWkkfoAsku26yLWa+xZgGo8Nsp14OF6si7KEfbU1uOmla0SC7d8lU5J8M
9f/CI/DoAujC1T3HEobHddF/Mab0WjGv9O1oX4OcnbRmeMhTNF1No21R/USFTXZ1/EXwTXKW7Knb
fFygt+DZvLOI+sJE4PDWYrVuXa0Kr///95/bL0mm/3h9Hpqhwf/say31x9WHNoVS0l4F8z2Tt3W7
5nEkjTOoHKu/NZhT3Lik0IQgbBDpSs+7gdmAEFRVAx147KD//tX8uhZytQzP9LmNHNRcz/g1Bg3t
UvT65Pj7Veb2Udhk5qMMIh1ymoh84BHPuWvjmqbClkVKJnp7acsCo6vbvehl5R4W5mKjmMbCydRH
0mnhXZ2u5/GkG6djW3njzpNeyYy21oeznrFpGyXOBlcz/uzC/jHQ63phDfpblu//9paM3xgCnx8P
skq6v//V+C9eN83yf1F3ZstxG1m0/SI4MCSm15pnFmdSLwhKphLzkJjx9Xeh1NG2dd1W99u9D2bY
DkosViUy85yz99qObgU7TGN9irsFE0PvtvZzoy+6DlwxXLx+2zvm2kBHjAY+UUu/SXhEQbvmzPWm
ie6Mza1NFS73X3NE/BMPWHkM+xcg9p/Qz/96rczPeHh9Ht+fF+nQJb1lBSLY+Qnl6ETU6Wos6/zQ
WG32JD8Hizl61Moj8FsfwS3zHMkqORoJgrTO/hXO4/86TASEHd46kBGWMAUL4a9rsvYxOUhSNPd+
6k/bwCUTctTaz7pmTqDNqqOC9BsGq9OR0W+0TpspOYyutUcogVTVwyrPDZAu6ejVS0Ej7ACz1Hxu
qSN//KcV2MYdO3F9sPBJoEOUJpHQ6LG1KGEKVPrqNNjh11+s7b9CleY32XR9z7VN0+Bw839eELkp
vB9re/Ajf4sqFFWHhv1LM8l+xeJTvpOX4l1c7DVV9pDLUJ04VOxj3FlPetsNd1AdxqUEALrUGhf7
cFywqYtxuJZu/YSxWj+Zfqot//llk8nAbewvWzsv3HdtbkqewzVK/HwS0uq3GNk12u7HCeLR3jwM
U7WcaHy8GNU0bHSBKNilo8WlXhkn3+2P+KSHqx2M5aqNIuOEnv3qsPj2MK5eoFYgnnYoeNUQdvs6
oSc2ItVe1k4pN5VTfMMA4G8p5w6Tl+oAvBpspP49KvHxzZlqrAxyoNGhuEsE6anN8llPUV9QDH0T
8/nZz++wsDTURPpkrZX2EjSN2DaVpq2sFkFJDQB04SCD3N5uGYWTO3sDo9++8GsslUP8VY/HB80Z
4kfDQ58263TM3Nt43ICAsdffI83191lqrWVRemvM2+vSTPrlKBj4tg4+aGvMWJQAo2iJzR2KPjDX
ZivtFZuBuE6Bbh/98VOMsjvESAGa6WJZunO83Y20Nn4txyreDIwpR8YN6Ke0at34fX8xa9wUmi3r
e31GPciQ1iC20pVOvjVTiyA+oy7/YE1hi1bRQ2GKb7U0ZlsD2zvT/xeb7gONYO98WzqujdQCwJnc
uH6DKdaqnX1voAHU4DwezUE6izyl+CscU61p+1jHscYtA1H/9gEPKQ+M1H0XzGewY3/tz6mBmBUW
7YsYILkWifJOt5+tM8fc9a3xUeqInX4sD1uWNMPq4RAEyb1KLGo5V45n201/9wKgFnkVRVsjyKEU
FC+392zi2rOFNm7tQruztrJPHOR0QbpFTPp8u3A5tZTLYNzOSI7HoDc4b+e/KcP7L+2QQUTv9ss6
dMRqdFtxhUx60AiUymkiom8xrVVuOsaeOwnWAgaqi6LGFiVDLzrKJEcLGYfBSQukvxFJdPUhbdDa
gjpl2swoRj40gjzLHOsIaBsQFRsCS7Jd2CDYCR+bxtq6lYjuHTRLWWxhZ6zrcqWSF2r3/up3toX2
l/Vrx63NyJfe3DjyOpSd1HvuK6vbbeCPW14ZZ+0GZJtzttOOTa9O9OjcBnI6UG3fMXo/Om3pHhIv
i/aRND6kHuZXBMXZwigq7lBOy1JCHveeyq0x2DsWZXXhMx6XAT4itXbJ4npBMRotG1lOd0YSvg6o
8y/0B5epZO4KlWUEF9/Jj8yo82sUt/nC9KvpWOVjC/xNY74nU3bpLnjQMI+7acOmYHTJDtMY86wg
rneGpdUPvcSn4dpXuk3RWaaGdbn94bL3EXq6bX6q6js73zlWGz7qTblEeGlsoP3467yD9toNZbQy
K6umE5gGTOn46GVu7cH3UUKMEUa+GK3amPKAoVV5QyMvVf85+NlLqw32AagoOiaHu3bn1/ui5Ht1
BhlrBQtsK9AZLaXm7G779jCQDpb4wAaKwluDLTZfW5ljuMxz7XB7pG5X/CHrj7TLv+ODLQ5Y6vXH
MfCGJdSip7xuLjRzzDvL5o01p+JVQ9I6BEZB46M3tnVFTqdKioWvDzwf8RiOH5XdP4oqU/vBGKcN
QEhODEXs00XLhLvA/PsSmsM0K0soi0RGY7CYmN+4TbpvIT7spZjUKZuK5TRvA5q45MhOmTjMV0yy
1rzV7SDUQVdfrNEk+6DDLeGCovnxK1FXG3uQIu5e+h5ljuOcTCN1Flk3GMtqUM1DDZNoGeiI1DAZ
Y5/FqLUqhjJde5kYfnzuMknig0w0uVHpaB8TDH7HZHDQg4zZgAC5XCbQtu7oRTFZYiMJ9f45rlpv
dXuBmSsnJEGtuMBcZ7CHp1I2ere6FWNq4MRuzX1Xm9Yz04lX3BPlom3z9ku6V363nqZWv8e53T26
ccc5H0f6cpz6DCGKp+69bmqOoaYx31XNGuBBuzWsPF7h6squHC5LsEHDVTG7zCa7uChzWZOMveTs
qe841tkda0iM4Zg+3w7s1sbTiA8oI62HT5ccsM96/o1vhUtdV2yDXWCtGjhZm94erIfQx0VkqxPj
wGc/0iZcNcSVeDWif+UgqW7IRtyNrZesRNElm2SKzKVXLAgTM++MyMGDUSra/3KvskS7L1vN3RpN
FR7z8qp5GPtReMT728OMBmta23lbb4zee7IlHf+08+fxALnPTad/nULd2UhOJFPEtNoCB4HjXG/V
oC8vOiNc5uER6KN6iUqnekc+8Xk7QQOM9acSLgEjrXI6lZXR/Pjcbu/IoBXdxtI0cb6dzAG1NDyF
eu/RbF+Wbnbogyb82ifuJijnCTZu/TEI3nvoQjivw10atg/wdIJPbEjrlkcaYe+9H81m27aOMRHz
AIILsY9fJB6t7XT7ZBGWJyuACum5tf1DbtfqHrHDJSoD6whsx9tqS7UWxqSQE3j5RUqdCrtEHZfZ
7KUKIcGyzbwQHb4CiRJmsFHBJFydXCNOxjX1r7GokyOg6ce+dMOTJgdzm4Uo3ks/OKbBFBxbN9iW
uT/ue330flwtFBZg7nrNUmMfupoEEaIfDMBbuOW7pkUTw5H4M7e/lW5rPKHGMJ7qpjuavY6hME7R
6lNjLwrsbdvbAXnbUGsggQdmMMikYTrRcde7nRUi3B5KJt3zlosZP2LZFNZ3oePdRRazcr2oeOwR
7/04C+gtfb09/jRcgqOWUIDUaXG+ffE0hjo/SuWCUmARZYRnbow781o2Qj/Wjb61h8SqFjkGkHUv
R3/lyBkT6kj8YrLoT+JsXqMx5NFR/TIwPAwjeZmvuzYXmwIljIjdndZoJf3wPL9qU/p+O+w1L3zK
XSHPNiJfJpbVTjPraqMJeP1BiSxyqqFSFs6QnsesR1o8MANjeUiT8RAVwL7QywJTZH7sg+JUGE20
Sqoh2tDyY1hRIG9grDXfxBq08GlqnOM54CRv6dho9h3Xcm+dY0DlyeINLoJuuM+RmeCRuKh20E/R
7BGLRy0/FUjyOX1rdz3p7vfbA6GLDAmDmWqrPgvdxW0DSCdXXbI5uVJzvwA1sh/HibtVn4mPvEa+
7LECVtnkm4B+jWs1ZdUZwl2K8zs112MSd/u8b18L06WA9cJsU+VpeEIPHa4NItUPpl7Ua9AD4zV2
JQIYJ0+v/pQ/aF2PVmJCeD1+b2USHsgSLfd5bZxTvu/ECI/Cf14mt8tn2osMmRSmNbhj2aLv6vqE
2bXnDePDTI0rIrNw3WTOuABOkqMqyIrZDzbs9LbGL643zx2f7qNuNV/Glj9klmN2TeOJNo3IVhAU
xTme74eVrvJ77sYM3gDwrgPffkyrcWuP2Ztbi2ovjPEtVa2xH+zpLU4b62Q2EBFUS3yNFL6x98gr
2qsGrX5UUh3BaL/Gupeszd6ogQYwQ7AROp3zOHzR6JxsKj/WtlGDNLxMxwbsRkqkRfH8Y8mopH9g
Fyq42Hjvje4bG+p7j+5iA28ig+uXSlFvxBD6hy7gtcAAWNlj6p1v71yO6fgMeH+t02Qhh/Re6pY8
A07DP6AZjP6tODx4JFivMInI95h8vkWd42nFQT+BTZn8u7C3vIvJpB9uS3zPhWRBiEBxmdqj7zI1
VNX3iL3h4fZlalqafTMxUsjrRCF8UuUdDznwL8R8O+z29ostzJ1tpN+GMPYuikn3j0UhFFxljR2W
0zlexcibFxIb7D7EcQcJZfYKqr68mJUJiPf2FIYZ/lgG+PJ8+zJYExQPtwVaFWBXiGWcfWPe7q1F
jZPH60b9IffGAwkE6gLu5FNxYBwrrDsnkZWPnlN3W95ZTOuYX/tFXWfddohUTV2BOzA0zXJTIR4g
tBKNADO76FmNG21OubM13P1Vw9iwZ5a9nNoKKF1m7hQ9H57TOjwEybyxNX70VuH51+ycikerIize
9A5vXzhEhjNG1fRlNA2x7237s2udeCPHilttERoLYhWI3xuwWjemVAdoCR63GfbhQGv1JdwLHiz0
tLQNA278qwpeAr1cLL+RkXZ7Lauw/iururcUEICksZtdGTsfSu/Swzhadypq7BWwFG0BJRDFJD2r
xW0FoWF7gH3Snx23Wd2O3Myg5BrSfnwTYczu3YbH0Cvsmd32zL5XI4WYFQPcW46J3sw64u6QuFl7
yi1c8JaoulXaqLcBXM7FStPLIPsvYm4/l62JGQa44LXOyfO2M27zSTIcDQpNGeffK5AI17iPTkbS
LBARt3e9ohUvcp60PolG7pbDOg6yQ43vcFFPrnhs+uYEPiZc5tINcQMm2LTpXsu+CZeltLhseSHq
e9gha651VEtRO+5KN6f1ZsX4dJxa7SCjqHvdT47zP1WKFq1U4SNbF5EaiNkSIe4ByNzXRumteECZ
CGgKG7n2+9CVON+qcDqGrrraTAXGRdsrML1tYC9EjvDg9ob++KHn1NHcJ2lhuXZ0Wa5j4ctzOn9B
8VYiuBHQOW+rT8bzUm6/y5zYh3HiRm/o3rTJakt/cGvP2esuPganNftda9K363X8fH2bdWDr8tkx
hmWtmOQBpUOydpq5Pqzq+XEDUgbsX+Me3kdLVyTuPjImff9OLrW6OL0Yls2YsZXid8X6j8PYLoIe
qaHE9Q9e9LnMeQt9muixU9qnOkQIruY+cWy2GHJqaJPeXJcm0V0aQyDLY5EBueTQxHp0cLVKrbzI
gsGg8TmLH492bbXpahzxjRZSJNsmDeg5OoH+cCsY8nmSUcytJnAeyIjt8q0Ip+RlLDtCsIp6YfAI
74SvJ7vAU/hSHViaqQ960leM0mM33BWhFm/GxDnAaPG2JLzPq8RFOpsv24DqgjekeNOKJAKoRj2C
TcI9yjq/jLbkQsfl9xeN+Z8Y53M7TpimR8/TNh0XCsZPjfmCZYQkQsKCIfpnb+L+5fVCr5jILNFl
cfEmUT7a6VsMH/deEeGk5qLE6d3jbZBTVX6z4iAddhUiEWfo6r1s6ciQUeGf+6I5a1ZXnM0ppkKw
w1UwNVinExfvGvqkoh/VfZT572k6yeOAW2n9X7R17b+yfm+/ouW6tmcaszba+zlmrrWwcUm7Tfda
J71Vr7UNvWaQJ22ZJNuITePBTREUznPFWiEozwKzWOnIvFaDM/BvKNoJGpiLnKF6rQyFUckATeiP
Kj6oLLoaSck9AvHJ5nbLl633mTgCy3bfn8og2WVgg865J/uj0NRdp7XqZCLh2YYj0ofR7swT8jbA
NtG4kBXHNSWFdUyQxV+62kO37067oYXinzWF2uL4SJZ/XEoDB6VtK9AnasY4HvWuHPlN4EFEcjIY
FWjjmp8VryNn/BH+9j/N38/RN/Rsxffm5+n6X0bw/8WU/j/+Rf8PjumNOWPsP8/pL5/lR/rnGfzt
+38M4T3vN+h9LEaLpUhjfxZJ/BjCe/pvumMxZzcdmv6uPj+n/xrCW/pvDGAtz3f4Bt8x56jNf83g
Tec3S3gWczXG9sxoTfN/GcFj2/xLi/tHmpKwTPunqWWsZaNEK6N2bmqr+zqr2jtEwdm+Jx4R+RXU
BlgeTYf9oHc742VosUutTNR3AJByCxODDiAgUFmwi8KR7iUkjU1VNlgCsghDjz0mX3ur7XZMj7GT
AkjqPtMQoJve4H0tehw+Pf3zVaC77rccwduuoiV2CanymbY15qsQWXEWhgVZsCX/3UMd/zilZP6w
yPXPhGJ3FYuRklDpCfkYRZTc+wjjDoouyiXui5nOV1Y4VDNlUww4rvEtt4FlxFmafp3sIX4340TZ
ayiIzgprO8wUkld0OkoOTipPkUBkc4k9UBWWB5wX5jHHuvvah0b6XJkF1uam95HwCBAr7opfAMBF
lbrdgzkNIl22bai9m5kqBgoggxejEKPuJrtF3AkVxbi0/LEHb0KfvshMWzKjcVOcw4Ui7kKE1vSl
K5rmmGVQ3BZpmkVvgUsFt2b6iwSoQjUZIUN7tQYTrw7IkPHEUdf+Dh5LZ74w97vQ/JhoNeUIT87U
rpgADACbk/cKFKb6MsJenQ1CsQD4YOipDeVuAMlRkjSCnlu4w6YzRvOduyhO9baom5XXFvoXumBD
vDAL0GFYtcqHDhXitUt1iGBjMySkzndmAkonS10XkndDSKRbGT5maWnQxrJVZnxUdA4Ye0ifKB3R
zT4Ls09f6bgyIW5ydR/YNpvgZNg1kLjEatYKAO8qgtVAQyhBtB6rTp1KoQE+0wZYGjN9EYe4W6Cg
NsNgPLh+IbepIfpinVpWYWxCyqFyKaMQW5+murQhtxYLacJc5i1zoQpHTeV+VrQsE0iwY1EtmZmD
/AiEM3M1vZmF3U2D/r0AUu8Sa+8728CwrLuYTuFq8HIAMGNqE+eMbD7Yui2IWifB+7Ecy979CqNB
vEX8qXOMjflrQlEuF35kZ2eXGxJMHtxnlBaZiI6WUPgq3AAZ5JITg61dRtq6JFgTT1Zrp2KJC7Ck
XrHcvcJXVS7TkUIys9PgOISiwIifx+lEaK1FTE+YjP0mtaruNWFeUlD2A16l00JHklwYR/4eWUaF
X8vU10ZDm2JDmGYFi1shDiHCURevrprcEcqZzSmZyFiIZauo36Fptkm5QcfvrRHste8en8Qu10Q3
QWMcMF+LmHzcsFLlsceCZdwTHw8tPBqqO0Xx8ZTGRbTytYrpQqMy/zIEQpQAwVQPznPAarlxPWkE
xC71zXdXmfhbwMe4C058uOtpz9Bsq7U+GXMlrUY4tSAqGY9qOd+pe3nxOzElXU7ZGhmbonGHJ78L
nd/xkJv2HrgL7FbQA/5rGnlVfWBUE7fLCInEvTPFClQrW3O8LEGvDuuhg2+9RCHhY5QufIp/xCvw
8pwio5Hd8lA6Ib4FuKxR36DCBH5dtWnCYDOxrI8oT/rnHA3ue4HJFPe9jbfQcb0RN6LpPNhFGT9m
WWv34Lft8KnkOvCJa6/bTJ0GCq/OBudg2Dotazc05+3MhiRGJyHBTq8VEe5mjcJ/UlMUwq1zDbnw
oPzu6bDykmzVE9NU2YV6Msy8+IRhqd6oWL17aUnrGOfS+ybSLHtB8pl/s7CJMnSH+jgtpaVlDtBz
VPoViNKCNoluDpuo6iZj0dH9Pjk2nYUt7LYWgFIw+wxgAoPZaz0DdkBsdj30RjlN34ys6zQcsa54
9QRQ/m5uoi04Ft07Tg4dZpKVvCkCCHYYoSXzqJCuDy+9ZKdw7DJbhaAwwz2qzeFDwvCZSVulgeDe
NCwPqmLU4DFxbZUvkZrJY5DM5qK48Do6tQkNhm0x1d2xpfsNMFoKA2cQbD6wFIQYhKuJ/F6AXmlA
AFFRlbAmh5heg5fm70kzR8gFA0ojG2YVBO0cjezC0RnVrQK3DNK1xKMm4YCDBykTx9K2VotuHj11
hutstGjDq4UXi27AJy7YSAtyrN5auy6+2HCv151r1KspUwpLuZa8VmmLMpWVvG6a0P2qM5j/kINv
vTsgXrZOaAFJQ29ZVJRFjfeR+n73aBgKo1+ItB+CLyIWsVD+6AugAZODGCCq7fdcFMSpNC17Bb0s
eo1wiIOv8ZgL88JQC7DhpKvhd0CJPEFNNnpcTM3p0yhFAJ2pyIZNhrt8k8Bd/D46mn4GGFQ8VdZg
rXU9Gnepls2gCpUO3G0Dzwf8aIxnFeTFh10Lrrm1E6lHvKumvvIJPFtNvCUrG2Ui5lStow8wMFf5
Bs7PhaPsCOPat/EcDwFAq9mkU1s8VLJzX6Xf0vXSgfMAyIdRJZ3xeYqr8isMD+72s1h+G/vkB2rt
yEQ6p1SGzgKltFwknVfxHSrMTQrywGPaagxrwCnTIWMZuAstGdxVWjrVtpMivNOG0XkMbdhiTjXq
9FcLI1sEvpN9xG4V7N1+GtC/YTYpLIlTvpng2KCJW2n86iAt2ugkyMQ4Z02o0U0FrIV2pI1XaN3L
30em04gUfWOVO4ppdcN45Ww70cwykcnFdSOK7LjDrkAza9oHU25Bcy/KAL8PCCiGeZNVrYtqoour
qexNknu5NyKr3NZeae6xzyU7m7zaQ+Q6DtiMlAdZ0ewd1ppbDGcE/6W5DEwFI15yrg2kV+ftt1CM
sLjdrl3it8/uBHTXZ4Ge3+MaZajvvTnB7ehyz1gyApm2Vm3jRbM9qX3RDc19bWOU5vh9yBzLTRUv
p8S39lnld0cOGGdn65qYVrUcgGlrcyfKDvMoZxwgjBNc4GYTkpWEXlriJ2m96MsYNtrnlONlXlj6
oG1DrLYE0ZDODbIxslajQ7anncTTxS5DDOqC+Ama8OhIAfQN94XRpmuRM9MryLW4UxJaXVGP6RbS
BVxDcxyY8JaME5mpnw1DK7YwBfGxw2c/YT/G4VRr4UrAdMkIakBxYoWFvTFSMW7gXZWbtmjtLwQt
+ScvhSIKkqS/Ky0gbsuyrFV3NGzWGzLsHFBbZnZ29dBZkfWuAE9dnC5o94Ir3JLV4D8U3pRjCaIS
vRasY5ILmNqzKPwQNwq2hLveKMSRjD317vuBor1YQ9reRZgggQIURX4fw+7MXwEAhC9oeqp6Q+8/
+y415kkGQOKdXoxjtwqNMgm2XWMkOlQHP8R+LlT3YtpwIQM/QKsNUxAD70SHHMeCOdjX3i3JILDK
hEPFdKqIaVTWlGx9XPMRpoE7zNfoQ7JdL8zs1JE5tUwKUL0LzdP0Xacb9XFMG+8JrmLyEIVkFFWp
0S65JMt9hafq7Bfw/RYM7BhfV6XXvZRB1e0HHCkbGdlzxG8Thfd10lU0fYpGlAufDtb8KtJr0IfW
lcwENsZYp7N8El3PodBHA7hSyEj4DIYcXz7mVI4wK6Tj2raqAuzhNYQKhLXbrtoGJ0OsV/TyEIei
w80qgkQjrEQWJv3mKwDqLPrdFoFrrvlwa2DxvkQrwjLx4TGZYwerJurtl7as7VdOdUCbGrT9Qyta
Dsigxoeta/Wphbj/UaPDOXRqtJYU9pXg+qXqz0JlpLoh/97AgM1IyHHEM5id5MHt8pIQBGViUJd+
Kt48Wff7EN/WuUJIsXOlp93RBI6PGGEtUA6d3AClkfCR48p9tzqHkU8B1h72XTQFO4GPRb+CUaj1
h0qJ9sGPC5ah23TbAMfgwXdGZUJVQ7jSxQGBQNYEq8BPCvnIpLoMrkaaO08TFMdner740KMxDhcV
F1syPBz8op3GB9+p2l5qEUNP7sFJ/Uz8AK5DZCHp26x4exibQntVwZSsozwDgyfrZl0Ju+YpB1u5
yixnfFVZnp164WOCxyoEv9StshV6I33Z8WicxnoKwg3tD+tdDz3/lblZwMy6no9klTgPkiERAuDQ
YQyOfSmiy4tdcZk4BYi81p7SGPd8/GRgj9tzjYj2tm0E+zprQP9p7tCuXEwVEJkgLtW+Z93lAbRW
H+YqPKo0uK/Nvn4acbyRzNlkHHKjA9UcwsTbUE7FPrNYG8vY6DzoJSbYGOye4MRKQsBAlbV1e45E
2QOfxYwMqVyWu4J58QBdQXTHad7VFlwsxJktPuC2jJniqW6FyXUeKQdxGBbSk9gcxMmi+EI+MMTn
pGwnsMY2tz3GmI8SMMt3r2/Gvauq/mugGdzdwqG7Q7bFeVx0aOioVtIVcjXUQZFRuk9dkfr9yncd
tpSU4+GDjD/iIC2ByL7Ias5PvW98fWlhU8JsDKT+dfSUD1OPqvI8qq77sBPDvI9TYyCs1fDExsnj
/g0nnwuEgFMCkEmi7kKkUtld2UWtuey0TgPelA7jlqgEe2Fqfnhxa81aeTHCJN+U2SaJpnrXRf60
6gt3upq2Xp/EQLySrti1LHSUw+LWt/mfOlz/Re/q/yOHCWz6f2pd7esUI8n1Q318+0zr4i9NrPlP
/mhiGYb5m6872Nt1zBrGzS/yo4mFdvo37vO2h3bWtWdvyL+bWIb7GzW0SxfLswxmbj4+g381sQz7
N8fHOeG7TCsF5g/vf2li/W18LT0s8VOyG1o0sMpBVx9gQFzghsDPFt8cbmV9zDSPJv/Vzty9Sb2K
bBtyQxwSYCWvBTAV4FLW7k9v3N/4Jpy/ylz/3Ur7uZ8O5cMsenecNRQ6SQDQGcAAcpD7WX4E6cFt
geqNVtkafVlz8uwYuqSoGcRP7e9VbL6kNI6DFsm+0RkfwuVsNTR4Q25NcRvhGt6AS3/qW4YjMSrG
tGEEOExxAhcgfjBdWTwYooT2numHtI3e62p6sYZoP2XxBazLPkwzge9a9bs8rSWabM1eT17RrLk5
S/rI06ftBXs6H6t4ktdqrDcWWxpK7Kcqay9ulrgLdvxhkXuDtuht/b3SaKU5+gIyxwkLSrM2Ycbn
qf442nQ1io4vY9/IH08mXWP5WfzNu3uLNPzDZvHvd/dn7iTBFI7WVEN38GOguR1pdoAL8dZF5gMT
F14GRVHpWysHTG5LqkcUlKexJKwETXwhE4y1A6Ccut52bv9hlp0Nvandlwajo5aZE//d9zjW4U9A
n0feORv8klUiQuSV9cmnkF2jYsPEMnUt/5skyqkidS0VzpNr0KLv3O6+qtxfmHB+8gP88evyDP45
E9EZkHYlmt8dxqC/pinpCTbijspOLrQz0PqIjmRoaKVkyiMRgir/LiK8qzSrGPo31Q668iYq5WPc
w//yzW8t+IrtxDxtgW/nzSowatI8sA8y/PEwtLKafvFR0YL+s2z6j9c+G4v+JPxP8AaPsaaT0hHI
nR8ZByvu71ywYcTWPERuSW9geHH99L1z9BcnaZY+tqdE9Qgg65RJLKvYqKp0hecRTKOPnNpijuYW
D1gbUdxNv4q+/TvfIvvGz5atMC+J+XDhObUt4dpQB0ji2wRt+AB+lgp4kN+UzeLxiqfUih8nVXfL
AGvZfIlaqqI8FYXRLzSn+IUH5K9q8z/etvn//+lta0qjHxoQOocuQ7oHAMumHKPw+uft6T9+KvME
4E9/PdZrB2sZPQYxlqcqrU51Q4FROVOzYhAFTMnNG5wXDmQPYWzzlrUehlEAtCZ7lBljWxD8d4Fs
jm1NuJiEomnZIQrLNHonw+XRMOtdEbuf//xq52X+d0/7bLb604sd+yLHm12og218DqgMhPz00aQl
XC5tchHpqP3ibTHmaeff/aR5Ef/pJyFhqKMsaquDUfR7k/hFp8p4i+S2M72FYjDY6wTeUa/69vgL
Z8F//Ch+OrACHDL5kJKiTbj5oxi9Y0zANPdRqjEUBd+TKIdvOg7acyJpR47xLsY6pXTnoSVtg8Z1
wwQzAkpOvk2DLEd/QyUKi0V1X/0CpHfmjeDXXC/71ev9Tyvzp0mxY4+agxq9PDR9917eEikihu+V
aGnl2/KjY/ZdNMUT2SDP3ECHpSfAZJqISTwJSZfzZs09rlk1BATSGEe1YsMgd44YhL4BWH7oR2ST
XDuQ+Bnaus708z+vop/8NP9+pMwZYvynD3fy6qoPhVUd3LLaSJSriZjJFDjnLOdJhfJuSqbNpB8q
s90GDiLHgllJ1xxa2gitrd0pr9q1M8Errt412lqllq2rsl/Tcd0JffhoCwo4FZ1GO360JB2/f37d
N+f03yzK2Zf759eNkjods8Cv6EhbKHtQuWCt905TU+JqSKLu4vfM3OU4AKsd2hHpJ9ROh5AlzIYx
/JC+2dIDRZ4MAQtGLFZwt25JOkIjk5kgHhCbLvIgsxCJpXhrUzw/ZvBMrMmLFRjPY2F98Y0WfW2C
raCOPvTaCNfSVw95qH/QUipWxMMdvYzauc+75xIY8T//4j/5sf74wH46OoIqaRiyGOUBnMjSybGu
OcEhc/xPTFa7Im8viXrj8zzak7URqiHNw9nkaa79Qhvxn+5w5k9W5NwDsWOyZg9JkepLeMvZkt0Y
godRh9eSS4cP7W1VWiQOqUJ/SCzxDRR5g0HXZcLlW2oLzmumVsgVgmee6fZ38qeA0NtGu2iA36JN
N1qC8hSfUzhQ0pZTc0/WntxEZnN0QQZAyTtmaYdiIIeQm4fAXELPXvte5RPSYs7KlmRLFAIcHPNj
IhSOaxwEvCrDJ2FoU72iOQ5YtIa8y5GVgorRHwoajMQ2qy92EJMfawdXmPViYRXapcub5yR1X0Mr
eU+j/OR5xU6kxSmT1q4M5XrosZRW/4e6M0luHEvW9VZqARdp6JspSZAU1fdSTGCKUAT6vsce7iLe
8K2jNvY+KDMrJYRA2JW9yR2UWWZEJQicxo8f97/x1OfjMyzPxNu3hOfdljTEsjX1Rq4PYkcCXLr5
HcDPfJM1lHVqRaRc48EgUgoUxYFrgDpsE9lGvs3dcFSHW5NEZV2F6ouFKNPGz4Bqeo6L3kZVHQrO
TwhVJM7H31WdSRCmhDVar27e0L0+iEp7VsU3XXNBuf5KVaLTFAZt2Ie2pQPpiHNxowoeutjhruaG
ijckAFbyGhyOFbSNsI0DLfSr6LUfxlDdYOp8miblPsdUKTXB1BmIGiJGFqkuX+ocAhknsTjchem3
XtdPcips694obkLdOKX1fuXECZy560g/q8leeaCWYdpsbF2d6OVF9vGvn52pyRnsIOBOl6HhDBYs
FdxVpt/izOjCI8ahTjILY+1AJV2lIoaaKWrcrEdxIwzWbrRJePGRX9qrwYDaDUJCdkm3BIFLM7Yl
uUFGUkWlrOzB4i+87Mzl6+2ofbeshB5qN2Yj1SGIQ02Gm9W7J9gX9udlmBqw75ELS8c9Jyq1QXud
W5aLPDb2Eu4NXkFgCT0wdlcmBJ7bNjaF9QB57Nxq6BPQRKxAKijxlnoqKmzlQoqjjxnGZ0F+kgX0
mOL5gmalByq51WZQUSYNq1DfY5ciIbmC0JziZXS9yZ4xjgcl3sQJUMxaC2HM52fB4N/QhLjUhuEl
68jWMo1UOosQLekw6EUbAOyfr6rWGlOuyo4iI0INRhZXsowCKJwD6sYhIral5D/XlntVoeeyxqRa
pX0bhnsFACy67w26fh5/keOTRMMYzZysqtDN6oMbzSEPHBPJEZO08UJqNH30bBbelQ+JJ6OheO6o
HsvXvTChbeuosAq0zOFWI/iNOjuWd3bRjHk+9PVd2eiPVViRYhuI4OMaW6GUCN7fQCd6u7BI5mLP
JI+R8hDCF1LPB3xuGKqM6wWUWgqs8GDwbqzAcbhuHq5dlL/tCi4H4qJlhtAT/pcprQ4b3e7HsC8e
fFV7aKFmKwM10MYN9RO0+rxNn2BDe/xdJ/T5/5yE0iR1QdoO5c4gi8ARm49ofH2rOsYdJ/YHMMov
qexdIR7xKMvGYyx7l1iOVLsINN/G11HyGxLgIrnsX5XgLPrAv1l4qZmAKE3yEoXY6nVGQokjl/xL
CX3iMV+Sq1tHSfaeoLcPGuy3DYB3zfagTOH0lbT7KBcOeHp5xo6Yoo31WA2FaGfwdwVcvYXtNDtg
k9RBbnroWpWYcaUdWvZ5bq2QFcPWLcKFh/SpOwGwhE+5flmNdLXBgoaOjpNoo63arLuoUy89oC1b
AVAStQVoZBmLcOEokWbikzRJLCTklJFPk5pDoobY3heQAgzslFyEuuqnokltnV0+skGUCqt2ybte
mLHx6z8JMpL2MZOM5ViU5IhehOMjeErrR4zHmphvnsLtBNci7koLuK9mbMKOpn/g3Jelg6hSj3tQ
opmrzupOB4UjDenihVeaudu9lfHehWomX2tzSeoORtPcK0Gkr5Wq6SHKAq4NOi55dOhWKBz8pCV7
mhAp6LrdqtQC1oEKhUOpBNjwkovMMR4KaFy86KZwcfzd3k72z4br9zNPhD3W1YfaAwVFTcf95pAs
o2YqYSvTpCWWPzkYedJP329OgdRfVRTaQq7GBTrh60ZSaHmZDTIwTe0fyCfb68rV/Q0onBv4uvag
B8+Gwf0uwVo4yas/oZmz5bG5w1oaD5l3g+rgagh/2axHCbZ7rYK4USKV0FWIfmZF/AyQ/Vvrcj6o
0GRUtXqB3YozQK16VBm8i1gXztEJodNUG8rWHVj3DIK8TjqKS76pL+3RMXh9NryTIw8Zx8ETWq0+
yFKLFqAYnEt5F659MXlVcggVSupeYrV8n0XDg6mmqJhz2CEuwovFvF2uaHeDyXGVOwCSSMbqdiNk
sDXfZv//d/X/fxVyddxl88jVu59onIAh9tN/rfiHf/+fxP+R/uv1Z/Svyx///r8vSfqvf/938sqf
fWgMjM/8S2JK/kO1gFmTP0jSm8bU3+hWQ/rjDfUKBxtZE1M2mfK/Jaa0PySEqQyLvxPRUTUNgtPf
ElPGH8gsGEhLSaaGaoz1P+sMfIy6JrBWw5QVbNXAgotg3idnAx27vo2csNzI6xhEG4apMGCf8RVD
wa1YWSgeiN53RQCkEz29G8erP9f0exWlt7r0P0v995+eHJlgTakQYjK3QRB87TnFzsEBTmxxienB
HDj5mVsl+04h6UDAvAO91OffTEXAbNbBNQf/WzeGeJycoOtluwWgHSG/QPd7jxQ6urrqxpWwDMCJ
uSbmIMm+7QXptBSVE/zMdnT9XRV4nSlvB8/fIsR12nU5ZGT5vMLTgoT3+Me+JSW/fey4EujlSGh9
TD62NkqHTn9Sbkwa+oKDdo1Y2wZ6Czluncp3DTu2ljorVVRQu1uzVM8L3zwIBp9VH1IIGRDC1aLe
9nW+UFSdHLx/zYOmiLCaDDDT2uQAbiCmRkqSlVhccGdR+p2geOsywPIjZ0wx2Gj0zYCPjB4+m433
Pzv2//x1hJAMHbYximrmJPOMYeriLZWXG010VwUKxz28Y+w9cM+WFYnrECdZWKKjHa/IlpZ+fTzk
p9Mysj3EsTumaupkWmI/xOGtLkoY+wUOR822yPwdnK47AxRIrIFKwunG1z27RH88QZip7s2zxEVD
DcIEDK2FOqL+yftYKmJpxASweeDaPx5WME2hpSBNMNoeSqu+FNRVc5l5KFqh0iysKrl9UWJE9slO
1CbDD0HLO8x/FH2VBzA1fWsz9P4VJbCfft5Sd+lQTLZCqNP1awTydI3bh7AKEnEPCOTSqrNoHZeY
rbgxIrke/+bharsuMGkI5JewoI88dCfAa/DLQKe/JQ8TMb2tR9RbL/9EH9pauUL/KwKwI/bFWTjA
f9dTbIhaVTK4Gsq21xsPRlY9e4Mu4MnA+nGN+gLxl3bTjU4jVfcslCrXK6kHB95V68Ayv0d90WKQ
IaEY0ACeBJ148AVZWNXdsJRqfcz+3pafBYAByOUovKPqk+VHLz9z5KBH/c59cTD3bqvvQnGO2ohn
nPvZPYDTnJt8kf9w72Tjh1Teq+a1f4tv3cJKVMc0ZLISsf21LCgLEqyGaZoC9R9ApiSyEhPvCmA0
bk+W+IO4dhADa0BZPMEfp6+5GLgiMvLOD7GOn2KYMTF3naJ/7QrpBUGxW9/w4XH5Zx4CsLr/o2ut
Swr56KAip5YV2n5o8VxR9CtXATglnrVIN9V6fKMg8xU12YVRmFeRUt3ROKZp2HK9paGG7qy0MQvp
WVDab2nV3qBmudRq4oT87ftBtKoSQG1RQWTz48qHgd1LBdcSWA9YTenWvij7C9UtKX25O+IHqgT9
jsxxQ7l9XRaXSZraAObXblFuj8dqeUxlp1MBpB11KRWfS5ySPr4KxCxwqR2KiL7loE6KC5lbf8d+
4xJY1YVkcNlMqvo8FMvnrqqvxAa5gNhaD3F/MrhonxcpcWoA9xOJ3XoVUBCtcgrRindTerLtcn06
/r7ax5zxzzWMKCFQAURxDdWYDJ0X4bIcRCydSi8eEXIZtcPRCJdVW8y0rYDnEYjmWzU2vjeieRvi
exgL6a2J4hGq/TRELGr6JZISNKyBNMmq0aETCVStVFdpgmKOCDx21SfQu7BU9gf9XjdHeRLUeCxq
ADKCuk2inPqlh6Qs1EtChekB3suzqzyVv6slUO0iu9BjEzc4YlYplN9EU6ECM9wLqv8c9dYLYjy3
aRQBl41Zqrl71VF+L310snOiDOJbhu3F/aaIoJ2GKcXP1vDuhPjMTZOFewKL7bfph/knqTKcRAlo
xrQ1gnhAU+gFysx5F9u+ivnK0GqbrqZW7RJCo8SFU6MMO6tHrSd5gE/GOTkSoX1VSlfnOUWRVVtL
u1pvz5q8uKqV8F5S+L7AfxUjFf9lMo4wEsFZ0X9Jmx4gg/8Nv9gfYoV5CJZtp73cfwvSdgfKep1k
EEkx5ZaK4mLQ9Geyo9eu6nBXpq3vKo8Uhe+anaFGOy8+5IZyCnAaY2N+IqRzL3a7qnWeMim7o2pD
j8Qtz3UvWHfkc8B/yevGU84wcL0YjEt0bqIVO/7cMc0TigWneEtehWp4XxnFo2JGr5kvXsY3QSPe
qKnykEio63EbBNwCclvVLql3rWtXoKoO2IxjA92TG6lsfwnZlW4i75AoP1Wk31dK7t67lvZcjXXi
RtobVndZBtZFCAE+P8Gw5gppmDM3EDbj/6j3vDR8La7R52hjX9e0Nha20CdzjmYw+4dmt/L7MaC6
aKxFplZt1LraxQNONJYHDgbNt1WBaLOuNLe9dWt26qsmlHc5KDyk/g1EJlKMy9Jf0D52eo5LvOHh
uZaW5YHk/sxzC/XEyPYjH0OpqKyAdm3oUmHvoaQnoYOVe05vqcvuqrR/EBuMbKhY1xg4UWN5DmLr
O9zjM9+gtCoYN2HrmitVC1Mb2y76sHm+7pHcXkeZeOF40aXcdPusMuAe5bGCUnRxzcLD61sATqk9
0lgsF44sZYyDH+Ik9w8WrqkrBswHGD0f4ySmIZKYpzldcst4anyRZVeekOjSO1dzCkuaDggk+NY4
sAi8McfKX1UU96zkRKMdhEviqpKcc1V2LwEQW4J87nbJjv3wZEYwEWSn3iVDc2p4AUmw8aOp218q
chsr048uI8u4Or4E3oorv38NVTjLkAijU31JRVA6roJFtek1rAdN5AvSfo1gAEEnADm67aWtFhxM
UIcmDSQw1kAC6Hc27UJd87dozqhiWAaJWWQhatP3EPUuSx30pjaFBe02UREaJ0GDjpQ1P4oCzpOI
yUEjL0zmW5lt+vmGwWVQ52IJXG1y6CVYs1WoEQNsrbIrUWsuWr6uMfE51uzWtDZoEZ/kUBh1Ydi2
xTNH+SaKszv0cV9j4SlJltx63+pv0xey3rJynaQA3ZWPq4t+XC4hCYzBfHAmiuctbgFyjI+uVmza
7iCb+C27OoaUxcZxy41R5eCAOVuFs6jMFk7YSeWUE1YzSMq5v1sotUqqNSZv72pIgVi0ZlONZqhu
u64kFTgpoqsI0kuNjUPCoc06ALvZIdMikGcgigX9FpbaGQCyWyt27Ti5q4VsIWjp4/6ajBARS5cM
FqypoNH58a1CpxwKvQcWHJUQ/xBIhH9tFLAdu+u4jOh0mlqEAfQW8Fe66kzzVw+lQmtxgmwNWI26
g/weZBDMkbewcn81XXWIRTFfiTDCKynBMrYBS+VL3msEew5C0n2XK3AcpEjB+My8qIL4GptuFyZA
pxcbiAf7PMRDE8ded5DXsBjztUpBLz4fhAyVhuRUH4q9QwE+keFwduZPQJH3jjEMqyTtlVWI8IfV
J9g9oA5QSNo5sD0EjxvtlyanOCBQEoYgiL4sUBfTtfibE1rM0EW9/sqK8oguIyK9kXCCftJC2fOT
7WGC6tQJD+xOxL/H9PXdClBihaykkmrkEUaCYXxSi/5GNKSVC3XmRFbg+mdU1JVzPzZ3GNTYBYgO
IVSv27wF9K+eLESr8SL4Ye51uDmwexGaUQwZBv/H99F8rJLQYR02nFX40CpbmSxkhN6Z4cqFBTty
VwVqg2dJsI+MO7PsofDDtQi+ldWTlJ8q7uvCG/2WwL+9ERcpuN2qpYvTEfKivtMl1Ig7495z7gFA
Wc1O9Q8g3cz03MPmOHRPC8tGyMM9S5KbhZ//fY/qElxxYwTNUmrTpi1p4PcRi98cNiI3RbOAJiFb
W6C65ip0srXqiu0Km7+nsBOv9K6/dxDb0vBN0IfuBrbetV+yfR26+q43ikAdLmUEh6JI28MF3fWi
/5xo8Z5DfNdiXYPeBT7cuKrixjTqgHuNv/bKGu3BHtsLmIo6brqlhXFCsA59eePlyLU1xWUVGfeA
Rk/qRLhGFW8nVPE1Sk2/ohqetib4e8reZGxBpr+KTnmpV/w0WmsuXcAwcZ9yUbr3SR4TJcHRNDgd
2if0O28UlAgbCf80s8fcqabTZOsQgVqIaCGszTy/61rjLm+N16rKXrIa4KoPow2eqQNlFi3AJg23
aZJuVNOqUb2DTNKkjkoS61y3YXibE/MRPUS10O/MlVyKP3xBfBSAweRtfvDQbx8cjE/y3ATpimc2
0l/eutIlPISkh9b12jVu2psqyBwcrDNQ8gIpr45fkifE5qZo6suhwbGurG/SqNtp3QsAnEMx+iNd
qdAQQZ0sHna/1VnGxaKoFotV4rjTx0P43XbWi5B0CkefjabQ+ipEYayjgypBdCWGPbAqMnSh3bwH
WkHxp0r8XyYRqDW7E4Rn8EnRGjQwKr2imkF/mUsLNxlvI8Ceaa36tksbrsjCpk9LRHAZqsyNV3dO
A2+eetKlKRgHT9D2hlF8D+q9IpV3de9sukF6NEdcG5ZKt2GImlZSXcGJ8TaNicpMDfahs/yLYJSc
UdGGpgxzkVrQ5XMTk5208vCDi6xDro4qTiYCej7EeMe6LRtmSnHw3/Ujf4Np+xPF1k1RtDDPRhgJ
td5ais40WTmPa/znE4yTI2w5RR/eUg8j1KLTCjVfkHfIbYeuflrR8l2ZUnyRI1FmVdar+eZ2XnUX
UB2+IxxCaD4v9PQuFDGc7SusWLUOILITfvPlEsmRfR0Xdh6FZyHULgFoGVTHat0L4a4Q+js0Ni1Y
Xs0GdpG74dDCet28cRScIUszP0cV9GdtnYyJiNdSllLgqDreRkrPo+ZWsLhEuvrBCrsb6HDoDkR7
V0d8RSDd7jkokDXDJkXd50136utI2PrWlVHDYfckrkc+GtdFCHHHUPg33VO/aaa1x0qMomTZPxD3
7BphBV/qdk1DHlaL9xcGjmDovD43AQQaMfGhj/fn4I6FVScKZ3qdnWmKuwc6tlIAgSQXSjg6Swu2
XGV7FAfxJ3GelQ7EqW4ZP3FlP3cS667Atg1yjh2Y9ZPnq09v0fJ/1MeZbdLQUvtfaRUiWSRA852c
q5fQL8cGzodOzfjf/McMhKPUoFYyln3kN7WRPykcuvgHAjkytSCDDJDThWjxtw6J8YdomBTOTSTp
qWCP6iF/65AofyBZInOr1N7OQ/7qb5uUqz9P8j+dWz5H938MWH+CHUDJvd1a3gUqCaHrUB8SHQMk
NOstAHJu7lerVK8WMoqPx/c/PzDejN/9gI4Cfhc6/IAkoHgbpod0UBc6DHOPnmTNRAk1DHBNtCMf
RyXRZVdbwaD/2ZOcbezOjcykYxo6kt+mdarbpt5dZqp16iv5hSkPC4//mGT/My6T5Lrvybm8hhuG
VqDu68CtqjdO3p/5ubGQx898gDg5g7w2KEOnhmxSiPlpl2V21IUvZVsvPH5m9GEQfZhYVxVydehi
bDMHaLcoaiAup1FLe7eH/lqn77t4cy8/6RsqTSlAamXZwHVFAtlIT3K5uTdTUNjHf+Bjgf4/4y+O
8/JuXWJqa/RkIZqN0OxpGOaPoR+eJjmfg8IiOib+wh3vY0L9z++MH/jud3S5Q+52pPx0Kv7waOTH
SfuE6O+OPgzNDZlyZBMtbIi5bxqn6t1vGXJR57BNVICClnRIk94F0wkwMmpIWmPtBIEaTJmPj9+k
vffPh002dul6emN2tWaXCAA3Ub6PEOMP5W2VnqMdWabndWBuw25rcK4f/8m5FTfZ72kLqjbO+EW3
bcDAF8gpotV5/NmfshEIhOJku0cF+f0gj0gzOdpVqnDSYSajJuK2VsN9Fye3uVPtNa04KYrq5/Hf
nPueSQhwghqxZSfle6TkNQDOh7rt1VceTc3p40oIIyyrpTE0Vkq30WLVbktnobX1+c4EWvDx0UjT
6aU8uh/1VN5p3tbopjpFezJIrrvwE58PzBtv8f069hQE+6QerSqkDU+8ytinrb6wbOcePdn2YEut
oRU9UN1GdZ5FzWPm/gVimT0w5h492en0HnPNRT/FtmIR79AYjpw5uOFCHJl7+vjn7/a23ge5E4lO
Z4PfRWTD3NbK185RDJQ+PhrJPE1Mx7AR9PnWZLuGYrs/vg7HYf2nnPB3kMDu7OOjJaf2uS4Dokdd
HmKxGeBSaAjlryyD7YTolLLAN5kbncnuRWixEbOA3ymD/jlOLMRxVPtrnzDZpbIec3lCZcXO3Zrq
oHmhEg1WYkBki6ovnaVvanPvJxeRqETrapTC8sCSdw5CMJtM5g50/AtmBmeKDUnMTEe+pURuxelu
pEDFW6B4Ov7ot/bxJxM8xfcIkMVype9U0MIcb8KjkAa2o1wjmH2VaA9FaW66fBsCODBE4dTM/S8d
BdSnPq4rulzYRfs1VdFcw1dBu2jwWj/+STPxzZxs43jQa4GEEs9NWqyoZEDsrSDyttbr8efPzcb4
5+82cq/EVpOKrYpjr+utzKbZaUr98rVnT3ayLOpervvdqFJnAsYIsKwT4iXW5ueZjGxO9nKJlFWW
ghe12yHf9zByZKxGrbTe50ijsHqvSQk2x79jJmyM0LX3Y0RzThqsgDkoKAKg9QJ7DDmZTr/J83rh
hJyb5sm2lgJFzayw6OxB7vVRqrNbI8sVPUZdZH5tVxuTQ1gvekEOM0r3rWL+iDT1Fpbewgn5eaYH
xu7jABWplqOwVCM0qvdwsjtpG7BaNXSKjS6gfyLeHZ+ImcVqjL//brGiNYY+XZN2tlO3O6mUoWx0
C3M8jsInkWOKKgidzkQ+LkOqEFxg2A90EFAhwWFIomE8cqjioNkaSxH2U36bAR5xsq2RFxvywkUr
TpaFu5pqsVHuZNTmmnqloGqiSMNFVfSA0ESaoGddoSMO5X7t7DbG0X03ioFbOOioFb2d+eFToken
EpWXr03QZMe7puVG5rjGQpiLG+CJ3VqHKb1wcszsQ2Oy5R0zc0qHdWzrulnjPF8glIh8jhfhtRE0
345/wtxanmx2BV9yjIZZY0Mo0OXCNUF7EhAoxxptBXNlYTPORC9jst9dIcRwUWLHlFK/T2vjEPgy
Qp3+N8GJ7Ri1K6RQwoXYMrNrptXfINSSXEAB2Y6y6imWIQWiOLbQMZp79mTnR/ngFaoxxq1epujh
WCf4FQYLe3JmvvXJdvfQKU3EnGOV4iOiXdqp7qSYdiMyLS6s1zeUyyfb/q3p+H4vSEXjeEXCT0CD
6krqqoq815KqWSEY9NIEN5aCPAGKb9qTSIG5JygkHuh5BPFTbmRxS8+vVtax2FByxUqAy+f4/8lb
7aImaAiedjCRiFRkf9NVN1DhVkFULETdubGfxJAcj3TVRJ/P9pzkTuM4GrxoIUTM3D/laQOwC1ID
CaWYjEYW7g3xl4aSeqOg4/sgp9/CEGtA3JW0hULBTOzVJ1FDBX1WlcAhbdnEOknHUS0FgOajyEik
73GJgfe8HHrnVtUkiniKboq1HHY4KT5aonBSFc26wPumF5q3uUMVftUG52Z7EKvI1uV803kDtDlc
SrFUjRZi2dzkTcIM0veZIPkMcAwL1DaQ2IyiNF6ILnMPn0QX0msV+Ce6u3Vh/Aq6SgJjjPjp8QA5
8/A3fN67LdNWSBG6it/ZitxAiHaTFzzOrr/27Ek48fAuaHN01ylPNSBQjV2rCzfHHz1BWvzn8qdN
oolVi0rkISb1Nu+gmSrnO4cunmhvMz/OMWssHZR1Bd2p7x86Cs9xdS1It8dfYGaVTyGfKAaWhqeW
6C+rqCPUkMkVJdlKVnutCeG2ReFHpnWkS/3CrppZ59okPCDXnFUadznbTPob9B7vCstfB04BI0Bc
QBHOLYXxz98thSJCRMCXOCs9vbC2oVt4h3Zol8L/3NMnYcFAnDbAlaWzK0+0qLKNvgxCssRVmHv6
JAwYYSAoWZAPNkqU2XPr5ygZWbG//9pkT7Z3oHdSbJZaZ2sVUITe30CAWbfFk6Botqnla1beYkSb
m+jJbq8UqQ46V9NstHC3LVhUMetuRHKLgtbz18KVOrk8lEWESdHAaCkdZGIlOa9j/+74UM1MxJSU
IMgBsV7Me6ybyhuxar/HUvu1Oow62fKZ2ZWVVMHhbT1vJ2n47aFb/rW3Hifj3dLXNYfulMBbuzLW
pEJW37dfrYCpk53rdrJroB7Y20ZN41QNEXxqNOHn8RefyTynHrahWPR6mOIXo3YOTnf5RtMfxqvG
eGOrtcLOgoXUcGZZqpPt6xiRJzdAhWyljV713r1AuQJJ6nY35EuknrmlM9nDHq4IRdDhwSPG6fMQ
DHsJ7f/jwzT36MkG7oegE63B4QgNqqsySB69Yen+9caS/iTpnGL9IrHwkXYlsOmCdHCV7yP6RC+M
CwyUypS8MT5X2vO23enoXwS3LQhZUi1jaPZV+koGBl1k4SPHBfXJi0y11JRBifoA3wV78PtbFxYm
8iYAPUz7S2P4pmrzbo8YXm42Rob/SIIoLKZJt6W6hAqcG8M3ebh3z8ZBSzcJSbLtI3eCqc02bUAg
oLCiOq09lNGhqMYhFKMHUnd0HiABcPLz54HlnUtZOA6pOgzrr33pJBo0FdKkWkM0yHP50CjOjWvp
Xws0yiQYeAPdM8xge1sbmkeuKwe9UhfeemaHKuPafzeGKNuYrSWiLwGw/qVkZQmB8N1rJVtVQ2vh
4JhbYpMooPuUYw1f5yBEqWRw9EPSgoj0PfX+ayM/CQFQlNUwFDPZ1rLutDPFa6wfvnZ6vPkmvRue
3ocdJ6osX8Ml7Sf1AFJj6NkX53Vyagepm6tZJ/d2n/rnpiTvBbe6OT4mM2M+pXToFY6WYsyjpUR+
8tXutvSauya2FqLGTGicsvZ8D+0jWWPrdbIfr3XK0YZZP37t1ScndiOWiq726HGnfv8DLe3nNDKe
jKZ8Pf74mRU/lXWyLN0vu5DORuHU10oIzFenISBJ3rOpV/bx35gbnnFW3i2bSJTURHZSTM5zGY5S
eYgDYXv80eMofBKvp6BPHVDxkOlDb4tBpHz3G2edFNBJYMQbBAX4nku7am4FTXYtDLtIKPHmAvAf
P6iRvull9NHSpdr93HdMNq1TyUDlqHTbIhWLrDJv2+GmjeONLJ6YvbU7Plhz8zA5wQ2x7HpDZbBc
r7rBDxHknfX0tUdP9q6r1w1UKorFihedRZZ0hYbfwqNnbolTuRdMVfuy9HlrsoSV1kcvArRbHCJ2
jnimS9VezYd9Fqcnxz9kZj9MdVyKyihLD9l82w+yboP1Q3eC8vzI/siVE60NkoU9MfdVk22N8F9j
glcmlI5GoEId9ztFRTUImY/yPDNxAda11lp3cvtNinJt87WvG7/63U7selOTDJcbN36NP8wG3Txs
XipZgUysv3ztJyabXY21NqvGa4AG/8s3ra2jl3bs5D9q2flx/Cdm9uIUE9epltHpFq1204VPrFEv
WgX08RMqFcd/wPw8qrz1KN4NU4mOipgSb/GtwGRH2ZpivEr9nVOOyo7osAblwiqY+5LJtlfQFtS9
hMFCg+Gsb5Dkt0xonCzur33IZMe3kY5bgeWRs0e3df8EbXDVQcXAZYuFJt3n2cLvzESWt6LpuwEj
5SgdQ3EHOwkN6cr1YHaKEdYMx79i5ulToJystomoIK5pY3ZQphvXi7pLLSfNWXj7cc99cohMkXJ9
hhJyZdJ/R/f+KmrjA1r3Z5Wsn/R1s617fyGQzUy2OP78u0GqRDy/8paugyxWu0Ayt2NKHPvawqKd
e/xkbycewhMI5vc20jYg84PIOzchtm9LbLgWCmhzEzH+9LsvQKZbjxBdpb6ehreFWt3gBxWuvjbJ
42++ezZSGJ2EnQoHrBM7p1YL1SxOsoUW1tyLT07vWnRUN4toDEQelhKeC6MSuvkX33yyibFlKwXH
4jIlelm+wo3mfrw4Hh+VubbDFPZWBqbSRz1rUzWwSMeyQa4e4vQQROZKLC6HfKsN9cti4WxuDU2O
8U5A363H0MdWwu4nDKataKTPrR4vgS0/32lgqT9OMq6bkWFqfE1pQrF1wl9l/OjSEDej4pVmwvEx
+/wIhyD18UfwLE2x+/MHG+HPB8yAD0ForQt4Jzjsql+ac2lU7n+/Wj3BqhovZEHJud/SnrQw/JG8
RVEInvJ7QEIO4uPTg1Erv9EIp5qZn4pmfR0qS4nm3OBMtrCXKQWJLKX9AOqyIycPQiFceC6qHmKz
OT7+ny8ivA8+vn1ZUmDEXQVYhdjvzaDY6Km4VtGX/9rjJ3u5FYO8jw3WqCxiyWzVeBk2iNr9ZeU6
ixKcG6DJbtbxgkS/jAQQj2YPh63+XMOCfJ267qZSu/3xb5j7kcm5XIVKi7ARGUxRA8rNso3bxg9I
1K492uvHf+LzkPfGjXi/Qt3I06IkYRZyPfg+9nKsMP8SAguNhI8TDLzU9K2ct09KQEZps++Y6MgU
FlLwmTefwuEkOEFparT0UGrx2UfwCZzOF998sm11vemMIJHIf9VhayXBNtOcdR1Y2y+N+RT1ljql
X5sIhtiGoCQrKj2njREtvPrcqEw2rlCkIIZ9jeMdbdyy8W7xe70//tozUdmcbFgnLiE8SiyRtIrj
NW6ko2s99cAOQ7as7729K0gLq3J8208imznZvGkvGFVmWTR5NWEnB8ZaMpt9LrhffPxk82K21FmF
R+hv1S67yDW/OSl9de83frsQ+Gd27hT55g1KIKkAw+0Av3KG7T6jVI27yDW118fj0zE305NDmLuN
kHv4X9rjTIhFcuqkxcL4zDx6injrPPr8eaFwsVEQhMah9MSq1C9l6ZCAP0YFM1B0mics0AyoR+WX
p5a+yNucWaEfYW7yf2VhX6JpPtZMjUvsS1Dw1ez/QqE+x66QlqJTVzcoeMDbrDCXVVZajn/xCu9T
ASlxVW5PUVAs81VtukG9dQuhjnY5TTB0arTQvShYHvFCi2dmfU+RZFlGjUVQGeDGE65U2TmNxL1Q
NwtPn8kGJWOyfWSn0eFtpo3tRr8K/QVbhFNf0nZ9YyH0Ydp05skIM3P4WiSewst6L0uySIkbe7C+
Z7l+XQ3h3ZfWuDE5AFuJFjzXlMxu8+qsbdStkSzlmHNrfLJ9oq5o61DqgJAk4VmWK9TB9Yfjbz0z
u1PcmNDgiOt01L9FT3gwBeWV7A9paqO9Pf78mVefkvo9o4KIXA6Z7RglMCrHxIPQb5cIc3NPnxx+
KJa7yEgzMLkYx9vBcTeiGX6N+yNN0aKxnGQyjsWD3SEc1jbIMGhLgO+Z954iQ8G/ZHklEljwUyp+
tG6DC06qmv1f1mazGd/MrGrj7767ebqG2jVYgmgg3vqLWibhq/FW9s2vTero//X+8dCxc4Sqked1
BQGfjBijlhzE3NfOoylcT44cUXJiNhJGHM6NlTaPJviKEM37OCqsL937pTfVwncjVBpOngKUzuyh
rXzRxt1evo2Qkxd2x9f9zAxMsXVOb/lJKeeZLYnJr6hN+63b693oK+Nujv/CzBqaAupSKyjxdCrw
z87DaFX3wjqNvgbXkN5U7N+NTo9ytySHvH2jqFsknh6SIF+oW8xkG29mHO8ePeDYiR84ImuDhaFW
Ju5CZDmzn1lRLkX4MSp+kpBN9Q9jwfURf7ca26SbLvfyphNegTaG5u3Yg7cgswdcDs1UWAP95Lzd
Op6F0I4ibgLFOlArX3VpclNwO0LX8QS/dt0tTqrq3Peke4v/ykJZOZKKbaMpd1atbjKttJP0QGs1
d6TXysFyxcchFyEyChtmkoAGHU7BgtmedfWlqZ+i85zi/3H2bT1y6ky0f+ggmTu8An2bW89M7vvF
SrKzDRiDbcAYfv1ZnaMjTfjCtNTK20hx40uVy1Wr1gqdDkuIrpo2DgrQUQyofHvXmPO3ruRwFfao
ikWDiNAuQij4Y4GQRo9W2h/QbFknUCywe4WeKt/p8/dns2Eqa8weYh6wOSLJvoMi9QMg+t/RgX4y
Qfff+8NvHLg1JG9mMkzahIe7CNIyF5q2p7AF/F8k3b6x4ZVTvWGMaxxeQLiaB92CCB+iztlQLY86
vFa/2Vqf1QsgFhCmhfxyCJguBwsKL5yLXE447d9fn63hV3FLV9Elrkdw+KeleTbjkINs+94br2Wi
t1ZmFbu4fRzbgKKnvUxHCG+w9BcFB//u/W/fGHyNWKvRygptEnw7GdkpSuURXMBXAtONY7NGrIFH
puc+Rzd479c/1PLJuiUEi2uRQ902Kd7//I2GZnAu/HmRgohxGIWRIHs2IAReqk8V7mlviuFfzKeR
2idXBz8gp9rENLcj/fr+z27s+G8FnDcumC+eBWKnBs1A6J4hSg7l8PLj1KZXnvVbK3f52TfDG+XV
cpKAKnqgnha8zEjVF+ByVNfpwv7u4dfwtqqKDPErnCk5RB+aqvrP70C6j2VDbkteiUIuzu4vt8ga
2RYsceSJHu2dSLdC5ImGJ14nu7FqnxLE9SCXfhzDob7iArfO8crEQ/TssojG+DFGnnoKuqTqRvNe
66VOcOYhHo84YmHl3g88bsB8TLs9SZX69/3ztLXhKxPHfhMTQG59Z6n57CzkFFHnuHjNE8idrhj6
xk+sQWylCWcPBNMh+MXpt3Hxihjk1rGcM72kL+/PYsMq1kA2NOJJOwMGAYUtXsgGApazum9UfGUG
G1u8xrJNc1LXfT2BbCd2IXmj+cvQeLfVa8AD9afJMW6b0XRYnqjsH8GqaqB5dw1Tv7Uul7+/MeeS
hOjaGPHhXnhhQIX+EwikziCRvca7sbUyl7+/+YG4YiJYIOG+m+2YR3H7FIrutkDJXz1UBvB1ClYZ
SMJM3QNdnB2Pr8njbC3LymRLh9NoAfh+R2snBOUYaMnnsXxgBJq/7x/IDQ+0hqYNrAFnaIB16e8a
UqBuT+vw2YPmWydePS1uPPYr443kOM+BP4XIlIJMD1oBTm4NVJLen8PGKq1RavFIPD4ZrFIyy+AF
2IZm783VfGdAiHjbbbZGqtGpT0AXjT3WkPXJHGgYM+YfjBo+3jaF1R2duE5rLAcFiKOSx7Dhd3yJ
ixRn6bbhV6ZL0KjbCWGinRi7g/UCqNYnR7LwK5fxVoixluADzTRx0CIA6+LylGrIXngzhCnQs/1L
zO4/Szw9NTAKTsCjCT5hdLZ35ZXfvqzQX67QNZKNsXIEQx42fw6GPdjSGjQW1N9AdfzDj+hTy+01
7b5LleZvP7Qyc+u4cd/NmGPgfO7EGQ8Vt6Ng8fhil2++89kd2msaD1tTWlm9i2aSamg0Mh/BKPIF
anI5JFbkDtqBPNfQ2slBp3At7bdx6XmryDxMBjKll5M3OtPycQLd3XlWldz1zH4nhN0GUoV8+5/+
F7eqhTQDaGiEcF6bON5xR9zUvQi1mD+Hdi2gOjDQaGdT/4zG2pyCIO59u9m4Ndaotl6RDpH5GO0C
RJnGYzsAI4vbhl5ZPEHBtEoWbPIolu64gAocSnvOtSO0satrcbDOeoPXLyXYyZYyv7y3Siteuyo5
8Lm5sjZbP3Hxxm9u1HBOZmp0Fe1+QwZiczBIUVQDsFhKd9eEgjdc+xqy5l4aqGmLeCli7JNFL2Ke
oINCz5V7JSje+oGVVZsuto4HfQcg+8ACK2rIfIyA//ycKyf9+f5Ob/3EypzLDmwhZQCmrG6QBjoj
jngMhp7mfYBs0Ps/sXVOV0YsO9eiOR574dZzuKdIbp5BSRf+uG30le3S0QTg5cdhqk3c5kQ8iBAU
3++PvbE4a4wanW1pe0ij7XhHfwbxcrZVeSem29opQPf85yGVXtt2FcMr1OsmiJQQ3oLQJTRXTGBj
2dfINBs4MdElfGcJKR63qK1cZI7CKdvftjgX03tjYkoGCp+PNvUUDayS1YUFv4MrgsP7w299/mVP
3gwf1RzCHBprj7vGzYVmJp+i+ZqA6tbOXn71zeie1wGZLXEmofAY5W0djIXSCrLeM73GHbX1Eyvj
lS1+YUDaHdyi5KFM5rOi5E6gyHzb+qwMlwsWzzq8nHu/VOe0b8ingU/lh9tGX9lsjQbFtOE4mos/
/ey4c0oa/7YbkawMtnYaREQtOBgHPUJOpfJsFsquzm75cNBp/7mxsZUxC3wsSwhyJ1y2HLId0fLt
/cH/HmWRNQhNd40ZbIct9SswYct5uEM17+McJacFD58wml+ribzWbUuvbPLfzxAEDP6cjaNbL4Zo
Lp5Y0PPsanGXxCOUvMbi/fn83cbIGpLWTJUz/dYLBT1HhctrIPt4NOOVj98a/TKpNzY2Waj4pBJZ
7SgCaDxYPMCTGb1xn1cGHDQLBXn2JWfLAlYozn6FqXPT4SdrarbaRhC2ssgl0Nncu2DBpHN75UGw
taErqwVB9Pj/TtCYir1D49dk9A7Cpzc9ZUm6MtvGpsyhHr4cSjePriMDsIOpX5Gm15QltvZ0ZbyK
+dKEDbq7w2E5pZDyydyrZQrv708Lsoaghc4sBKDzeGf69lHP04cucC5szAcj1QseHVmqkhc6v4w4
Uxejq1yzZG4X4QES5nhhPU6G/OJSIcdBTtITzzDEw6DhvDpI2UhqQTW9lHEWNgPkm+oAws39tZfK
xsKs8W3WUyxKgFvZ9UEbZiCpHu5SPeib7nKyJnxLUhtVbQt8DB8paLnUyWL67/uAjRO5hreViiNR
tmBoRHwHCurNqOoOtTBXsM5b67JyAm4M3GUVY13CnjyaqPkSU3ntht0a+/L3Nw6GBJK30J+HO55r
/oDImObQ0b1G8vT3JwS0OP4cvQSZUAlFBBTlEn7qkxbI4/SIo/+rruJrfLhbi79yBy0LRYhGN6xO
F49FGQa8sCnqIEBssyv7u7VIK5dgCag3/AkbAB2Efxmf9K6aSn7juVy5gykowaA/YPAyGYpq8O8T
3l1xwhtLs0a1yWpkDDzcAWooFZQQoXDTVFlDIGcHEaES9d6bjv8a4DZbqDV5PX4GnL0MCNIOEHy3
nnIXqg+7939iw639iXNz/0/X1VrVHo7pIPS/kTOdAxV3WR00F/WV6Rfzwuf3f2hryVYROUshudn0
cM6EmvZ1Ln/GdVRIHQU3jn/53Tf21sQSVQ6Kibhjs2MqOkVSnXC+rkRXGyd1DbMLAuoIZpCHnQyf
Mn+enqA///22pVkZs2YunQeXwctF/HEpvUKN5lD6yW337hpTV/uhkDbCp6fK24f9EmRjVZYZ8qVX
cJhbZ2hlxaoDvHZukQl3nLbJdRSdwxmyXKYqBgPVXLdJb/PXa8a22lXDMHXY4wXqfx11nqMmvUZs
tzGJNdKOeIFxcKUHuMWmhymNT4FL9oaw33e9gArGTXu9BtwtTb+QgWAKslL3PBJ3IxAsSQtZ3tvG
v0zvjRl4Lkv6ILiUVIx9tHX8oUrjFzuPNz5h1ugv62gNXg4sk5nmDyDDLpBC/O/9T9/agZUFh4Ej
FQjAkCZuIG1XAZfjPrgxBEfUXTX9+/5vbJjxGvcF0S+w9EzwqHHrXTDby94BuesVd701+MqO/YC2
zEDmbRemNbSjvWQXI3l4ZWO3Bl/dxm6pbEJbHBxNy5ewoo+xsV/eX5SthV/ZL3IBQRfqS4WPBXmU
Rqc+TEzB0uqTS8pjy8sbz/7qQuZcAGMCUA8S5t6XtC1qd9gLvVy57jdmsUZdoaOgNFqD5Jl0LvKR
ZSlOIO5f7mgN5kgfSSwwevbXIsetH0v+NLNBKSPpgK0eGhsUPYvivCVjvx/mVGXogYV68hh2xfv7
s7H1awSWE5GWk8u6Ca5ee84eneRamn5rHqtb2Wn7SXEKm/OR7V4YKWb02mQNoBTC847jdd7QrTms
jDtliOSrCcmCsZSP6KJ+WsprkMWtOVx+8o3LcywA9zzFxkeKf7nwbwkpP6jGPCxtgKKZc+V8bc1g
Zd1tYBrt6kusOjkFwPz3My6h2zZ4ZduR0+HpGiM2ogREVmLQUebM0Jx7f/St9VmZd1NT6D76+HAb
Hp3FOTH1Fdpk93T4Fd8Wxodrw46IWSAShdiuEycfdLaZqavlyudvPHXWIDK8fZzYRZYGEuRNYXpV
iPazdobzQq9gjTci0zWUDB6bRHEMWUKZRj/CeTm4KLqO8TWSu63hL9vy5nhCuzCYNLild+jgTDMP
rRnw3jw3fXUlNN36gZUNN4kPweougKIDi19R0tv7rtgtDfvn/eOztf4ryx2Nicquv0g7pw4vhKQ7
SLJDP7EdjskY3WYBa8hYmRpjI+gXAAaFzs12OLdjdJvdrpFig1dp5s1Q0CQEQOxlnM89ZCffX5sN
n/BbYv3N3pKy1H7iY+lFWx/SygGPpX+1grdht2toWJCMvB2qi1/jSr/4gzEfotFNnjy0NB8SkOzn
VPfqtrt5zYfmGO4CGo1VqiEnXDJxbIFpFOm1ksblXvxfCAAEE/80Am3YKFwgWRAR1d0rQZ/0nY1a
empKSYvZWJrTUNOzN/ZXI9UNaAVZI8b61AFdZUAgndofNJmzxm/ztoUWxOeA/TvXIBjl3xHcZNIz
VwLADVNZg8iABl144ms8EgfywSvFUzJVD2rhZ/j2K4ZyWbC/LeTK2Jcw1ZBExT6JUB016+/8vvw+
t94uGaufrcA7gkDxp+ADzuJNZ3xNfmYUtIuJxaTGKH4CHfF93dkr98bGCV+Tn4UN9YgegWQ30N4j
Wd+iL3lQA/rmShoepnp0Cyyn+nHbRFYXOCogLIwoEIPchL/AMG6LGPJHN66S9+cBXyLA5EUJzKul
yQ6atU90uk2M5bdK3NsLRFvmtIFCJV8q491FIyW5G4hrZeQNF/ZbcvuNCxuciA+T1MGuB4cB5NKC
ENxw6VCWu5tWfQ0xK0GszwnrAzB4TEmm4ikzTtxdMbiNj1+Dy0g5L3g6A8BCGhU8dg5Y6NFydltz
NfldCnizNF0yg1poxNK0BjQOBnU1JPlBBfX+wmw4izUPWu9GdVX1KFE3gf7hg9c1Izw5tR0/1m15
YyVqDS8jKFKLtEHYPfdRMQF2BdHJSl858xu+aA0gCyumk5Kgz6Xr00O6gNMxWXoQ26NzCNa1d4Su
7qRTyh9BwK51n23t+MqIRd8boTwV7AJA8UOgaAN7zc424ihvZcLSuA6SzygrR6BA16X7mVWig37s
csV1b336Kg7nomGu8FD99SsQESe6c/ORtDcmH/4HJmaJNVMMyaYoZnkEgZQ4usYNv3FS/wcmppBJ
hzosUKJqKIaUPYS9KBxZQQZ2uYYR3PqN1YNaKMj+sglQH1HjBR1UKWS4xGfOvUfHkGv9qBs7/FvQ
+Y1BzyxSqU1iHB4ynI0YD2MbHpig115aGzu8xo61DY9n5pJoBwNun4KWjTuN7rQrDmNr9FUg7nr9
6IfWxejeoNG1YZ46pV/fd0ZbY1/+/mZlltbWEvz0EP0Us71rqC8z6gXXovuNe37NbqbC0q99qF7s
Iv0TrC97Qh+C1IeG7kN5a138txzVmxkoC3EWpYCDTxrzPR5DZGVs2e/fX56tg7MyXbyfhVq6Jti5
+ODjHM7xl7ia9YMT2fTTbT+xekOn0hFco+C2myjED3y/e4wn766s5G1PlTVcTEbQRW2puhhYfIR+
bDFe7cReSdb/f1p/ssaKUZm0DSqSqFOZ9sGAzswjYi+wXpmTmi8CWvFUpPuYR1nTBt9r0n4KLGTA
SucQm/oQ6WSnBbmtuZqsoWUD4hnujoiQqW9sRquG7H28jovEsOk2S1wrhSrTs4FqHuzGMYVgcqSg
yz7ciCsmZGXnXFmu0wSjt6IvUhIcIA3+yXbdjgbDy02HjazM3RvKbsY/NKAv7vA77mgYfa3SaymV
DXdCVrd01408jWCD6AAj9+Xsf0nltXbLraFXtzSkU20aXjKvLqXPl6Hj5BpH0tbQKytPWdqSQeF6
GGxaJLJ+ZIG87aWzxpXh6Rk54ZQgCdQtx75Bk8gkv4I5Y9ZfmVTjlXP5Vz+bpGt8WdeLUS1qQBZl
nu9b+jjaU4oO5HKsdtP8+f2j89dFwm+sLmrG+jQCzTseoGUc/ROGI/tGmmi+1pGyNfxlam/c+NxR
4ji2BqqY+PdiJE1Wtc2VT/9rvIpPv8Qeb8Z2yCQkF+XFbMdzOnM37ylapaX0s6VPTnZqfkEHtDsA
StcW76/W1o6sbLkVKvSBWwnA7j4F3xqXEZFb2ak5SxsvfkhrMZSZ4qK/pQqOKV6W9c0UB0FNrQxD
Gidh5ybVQdaX3UcDONH78/lrHgfjrwxbRz5ETSvc5GhwJx/tUE6k0DIGB3WqwamwU5MNnazVS9/l
vG2dm+T/wOu7mhdBsBb2lePvohoYC+uPP8HunIfCfcFi7t6f29bRW3mWbhZpX4FjZRdGrc5GnGwo
kyY3cchj5VbOhVRooYfAFVyiF33p9MBz16XXqPi3Pn0VPPijhqANo/5OaVNnbYSvntz2Gs/nxqav
oW/AVTgVSLlg8sR/AGH32U3bk9PglTRFaF7w1Q4YlWuQoItl/E+CCzu98i/gwrc0HS5TmfWpDCR0
vea8ou7xpk1eg9WsbYPWuSieDg04S3kX2FeUg9kVgMKGh1nj1aI0TFJZ9wnYrhhup+GyEW21qBCw
vgaK9HFUOyqrUscdClDjRM92FIm+ksLdOARrmVLSd5Y2CfJbYL0IITcVOOkDddv+plYJ7MzK9pe0
H0hMm3jnS+F9HMNQnm3C7U1N1hh+ZX54FDPuVNj4OCrzniVL1ks3yW7b9pX1eXLwJsZg29iFuphL
/06y0tw4+Mr6oshJm2TG4G5aqz1xxPdhma9lcP6uspGka6wZ3nyONg5G17ir6LDkbFnOeHi8EEFe
4h5l7Yr9cqi6U03zMqCJ369Qe5MOyFT0QLIQ6QANiTxeOj/HVn57fz03XMIamYb2TSVLwAV23aj3
vzuP9XCqqSL7Scw9rjhzctGzeMWsNk72GqTWT2AzqVgT7tDJPgMyn/xz6Sh7fyZbY6+CAtu5c8NJ
ih6jjkL+jkHPpircQLpXVuoyzl/82ZpLquey5MTBShGm/zGUPpaRV/QyObut+3rbFC5Te3Ppkx4t
cbOBf7aWVrljVQWurfZajnVrAiuzj4hIO9vDY45OXSS1++wu5oOVfCi0J+obd2Fl/KCLYIHn4M1T
mw++7x08yq9UdyEhePnSv23ByvhZmiyEGeTmnSCxPK+SQDaZ40cugHaE3HMNwpZhIrpwStaeZsBG
wXwUzKfaKrn3RjUfoVuV3DXOvHyqgpgf2UJ6MNTEyzMavcuiYrG3Y5GJPnWy/zaTRR/6fqjOy2yH
ezb56D+vjLkf/CQ6N17avfAaZJc1S9wsgKz9OexLwJ3SgMx3MU+ax9BI8TXQoj64ScnO3WhwfwyV
lw+JsAfU6bpHhzbLHdDKsohs3b9oy5GXbmtIOaB4er+YBfxcSOrX08OIrwbTEbpZkkbYvIt4+8Xt
l/aJQZ0h432KV7qJ0VaXMQTAZZ4wD8KnnJRf2+7SVelHgkOVE03IWRCDhhVKkPQ7rcbunodQfo3j
3jk3QeWAJXQwx4kOEHWPUn0X1j3PKk//5xJgSceZ/6QtSotTbZ3C9g7ZAc3ED7J2w1w66mfkLMvX
BUxcOyl7naflok9+qJcsdRcnLUolm9xV03lwpTg5aes+1K477/UAqRzl8OrZ9dJ+lwIoU3gT+ny1
H9d43YYnCF2crQftHnSb1XlnpjqzrLtLw9Y9zEm07AlKT/8EkxwPvoq6zDSyzocWqF59Uf4lS0TO
FmgGZNDJfY1W7cKbu7hA5vbZq50PoQ3AxmnYjzKWPzSvuwcbcpN7rVkOcTq3u8gm7BiGyVyomXpN
NokBQrYjXpiUhC3kNmN6VMo1KOvyvvB6U+8S27EsNLNsC7XoZt/U83/uvKTPnsDjFDxJCzIaqQfF
bV8+gASKnwUIDWGfIjzpWHk5CQk+HxmqbOhnoBhTNAT5buMUZZnogxeNsgi6bsl4iB5vX/YouY9l
Wdil/rwEUMT8R1WmO7etlUU5+S9uOA/As9UJJPSgwp37jT3IZRltpr1B3S9jS2ckWrooKzvDQJXJ
x4L0VbOXc6eh3ozofS9N4u/auOLoqjLdkGSlU+EVBNgF/4xIaGEPSxgNyT132pI985nrqfA7gmVL
5irysnjiw3JXx21qiiSp5uETX5rBojPRr9K+WAQh5EGGboX9BwD7QErPIwVXQ0OxxqDVz7mMPb9o
Jt6KfeMOKFAwVqmfSc9UZkcfJJ7epMQXpABqu29g2B+ZO9TT3gRNrXd8nlpxN/Fl+QdrmDy2y5gI
MJHNHssg5ug99mUT1PdGu8TNjJeo59lv6BcJppgzzGvUWVBCVSTrZ9BDhGyqP0H5akmLgIwx9Gq9
yHV3Qy/0N3dK6y8QXWyPba1dPzfuqJNskeMEeo/J8068KSFPbiBUPu/TwB3JkVHpwSmlXY3yDqiu
QkiCuoFJdobRqXxGi5aOM6Z14uezdSaBNtfSv1RrPH2QvtcGOfWiPt3NyGGdIQ4yPaPe6/aZGCNb
QnA77uVThfCSH8ZuanTOQmrczAGMQoBWHZI0Reorn3+wdVrzgtdTx/djMDL52AQy9fcV7Tkea4ts
3AL6HPqTVw+e2EdL6E6FhiX1JzyMWJIJ2yX951o387JnUxumT0GX0u5LuPRxtQNAoOmB4gAxcZ1x
DfG/O5u4c3tCr733T0fDZPoYRL6HtQbCVtKPjYg0fyxL3mP6Pu+nLgNNe/8vRYpk+sjqRcUPzHeA
Bm1Sk3xCoyuNH1VKK5YHnYI8qWzCqT37XFYeXra+YU89kvDQbl5Q1bofhyl6qBPD6QhlKr8zj1Er
E/kF2nD9kIF/ZF6arEbbeOpkQzS29ssck6Q9pTOUC2GBalqsBNrL7YaHoZoG8WySMWz3Y88XWh45
+t7kccA14Dyn7tRFU+ZV2D5eLHEnUfEfVOt3/6jJoAyXxRqq7PBEfJ51AYq4xv3Y0NL3ClbhJbtz
FuHyi0YbCUGx58c+jmPD4qKiXfBFxZ56ikqPgwsP1Yuf3tz7/hHfEOqXmgUD2fWU6SUPlFPjgrEj
WuamoZGPQ5y4aTG7VcOKHuziTdYD+4ikpUvI2Y8DOKUyVnLKdN+OukiqyC+LZgAn2MHvLXh2gI1o
bcZHV/Q71zVDmxGvkyBXNw0Gs4J2Mfgre5w5gCCn+K6Ti64etZz8r5OO5hAbHXp9NsNn0KNgsnQP
Fy7juqjH0uqfddXL8SjrZWkzU+FzHqLSdOS77YjUeUu90kG9GKnnZ9gqr04a/QnDSwtNrT7Xw8zD
Ai0wSZw5YTR+LXmkydPQQpP5kARe+rmvkQmHAVvfybi14YdSzcY/1pMXQzJknMn9HENEsrB+PGlU
Q9sZ0QRJyzgPHC+e8zD2BnZammb0X5dhEDZjYqxk1o10nE4RWwbv6COQw9J0/tw/UmlbNDEvrOsO
UHQfy4xFsokz7oAp81416ezumOyE+0rkYIHOYnUf7iHH2LG8cWzSPM9BK/lORryOT6GNcYcrNU+A
E9SKyZME0R/9SNOUjDvC/WB8jSV6czK48hTMP92omo/pEjUkt8j3JWCMs6YTuAMu1Ubk1sYJvjpI
BEyoRHEqpCXEJsvRlWE2QmqjOU8sTC6hnRnki++G9kcX4nopwL4+hgUZ9fIahEHs4DpNJf82pgOq
7gQJH7+o2nJ6pOVQBnmaDLZBOtPz59wnk4SmlEFT5N62aTqrrOQUdB9p6vwXUNB/gHAmxKHL9Ay7
eAbDE+lwxmLh9E8+WI3FCwgmx/6oSJ9+rSLiel/qxAEnSs6Vr6d/ktFPU8hGAFlK75NlEaLaQWpG
j491LUOxN3WPSlkKl+0dNYcEG7gYS3d6aS+6m2c/rDs/54wxC0ayWdV7jtbQeC5wmbhyKi7pAnAe
qqkCpGNWVKsCOrJxnTdTP4X/4pZTdB/X2mF3CMJTkVEQLrgAFXWi/hYGnX6caAttbhoJkfxo0knL
Q4QWhu4VsKdy2VM7KO+4JBHVWdQmRL/MrkaLoT+hI3iHrB26EhPrkzEPHdkn6JNHB8TrxFTs4rXS
g+NMlgEVhWZJC+hoMgbqEiQimKhkMv8SKP4v976IgevwiQYzSVjWVXDnV8aVY66tngeYPoE3OVu0
f0cPKW/YSyS8Jiwk2gbHbAGHv0AWNppkMSbarx6dOo3H3PHwHx5JDAWB4xIOaKsMBulWH6Jucj/p
CgHSgUNczz2k0lfiSbSgcs2EDhjeuiEizwIuMXyNFMoQeSRZAt4XpxcxLmFoTSMwS+pQ7Su/9uYs
qScawbW5Qywz1ygHDPGpTJ3HqXHlC7Wix00FWsp2r+NRtC/zErnJnQ8JqzY3VvbjI6Ech1Y2gF9m
UpWQkWG6Ev2FKHCkIlsAd9Gvhig8XdsFpFQ7CaE79eSbchxz2L3Pjt3CHaQ1KziHuyHGpZMpJc34
nw6i2c+bEeKNhWn6Zip6OiVNoRTzoC6yOJOqsx5wsOBOuQkdi45B9RhfYfuPhHeyyhfwxz+gJ2Tw
D8JzcYamMWmd/eTTIci6IZjFw+J7y7k10sjCjVzv30oGXgcxbNUlUIqoJjez3KMoWXgefEXLhlk8
gzrA1PmCy7nf29Dvo0eAsMHy14NpKz74jo3dvU8RnpwgpNukhZ8Qxl7lMCn2U7SuA3OZtJ0Ooedg
solHcMzKaaLYLhynMm/ExOM+ayo8V47zAuT+MQ0r4T/FY+XMe3ybNfcRQ6i3A3ueB5YEUMKJHFxi
DtLPi4tUSey5ybm2MxkKYuIwvqvRY17u/ITO0NYCvUV1cjxHepf70PG+qdF3aY7QHp2sCJb6SB8j
7CWPcx27KfsxigGiN0uFOi3Y9x1/PmhrLAEzbQtS64KKMuQPdYAqax4wnEcsRQJVe9A8Bw8Va605
ybACnXQG4pR4KepY2u+p14K3MtN1F3VHl3UeQW1ogCBHsvBBZsb4NdtLpAyjgvhU22PYxuHwAN/C
7Qewa1ZlYQZAf/NlRjidwQO18kiaGBLCOobgW0GtuySwrDIciwVcP9UHlbSyu0+HYR6O3ejGKSya
GfWh1NCTvA9iLfQv2bbGO3To1mDfB9IsrOA0DMvnhoq5efWNA+8B6iiaFG2NQm8UxO7XznOHp4h7
yfjvopLKBapJUQSGbTfiBu5tjWdhULfOKS0BwXvxU+GP+SXXoj9NQz3IR+jnBCkMsLUPnQpEdGrp
Ms2ZVZ0vP2Fb+PgEKpi5/kxLp2XfQCsmyNkFDQSF2Gvoy5xXjTynlrH66FsPNwrVYyR2pPcAp0dF
EhSkFRQD7CeoBagRGJPFx/sjmEfnwYkjOtwFEul/uB7HjsWk4FOzxDoifh77GhuGMNf0eey1wss1
jUY82P3O5c+g+m3iZ6jDmSkDBw6Oe6ZkXUbNrk2xLXhkJMTmC3A/w67UE9xV5tdaBl+oXWT52KcU
dKtj44T058Cpu/ybGiuG/j/Pg0GRHU2W2H+uqZ2AR0I+GcChMhLq0wJEPMFDY44XCFOHeJoxM49s
OHRNVPrujwu5xGTvaTCpbn5GaOWUc54an8PKB4CcwCe2OHgYgbVWJU3u1T2pkZLGU+wMdmawzCF6
k0jxVHgqvBqO1n3kY9FgKeICXa7+gIdyqWLpZolp5uAr4kim/KwCfJv9Ur7F03VKse17AwUydmxb
rz+ZmpdRlsy4176FqdXpt7TUXv86llUbv7ZdjCd+MM14PXMndr9pycaqmKDW/hWgYY1++3T5/H85
Oq/lSJUtiH4REXjzCrS3anm9ENJoBl94KPj6szhP58bckaabKrbJnTtTEI8Oi+AG+Fllqj91P07h
IPXs0CR6ajNzssud1dVkRaVlihdrmXGLa3vNZfU88vuphINoVMqbwHGE+pwj8Vi6VLznPiOo+Vo3
GwgHjMbY3BRCqx6ipj56QWVojs49aqZnvRmyT5dmhNKoQq+zyzNiaSqo0BTaVgjzptjNbVvcar0v
9mMBgtR3taVC69CUEwvh7s7Lq/SPbvfqXdaNdUi8oj5hlETQ0SrvjCef+G0GOwrZViuuNGf5ttJG
7cY+s/dYK85/IluMveWtKjEUFb9xQZM96ZX+aMlbB7hsmBUS8NQga2qVhZW6L85lPrtD0E2z2Be8
db+jOvV7oTTaFVdmJZwNp7vZgD5xYCSUrNgSiy+jszzfLoW9s/Mhf2g2SUXYi/uO+Yb7Vk9iDNE2
0m5wkia+YMe+eJT1yVHlDJ+bWcwHFTuxBwCYjUgU3slKL7VnPAf0XYuJH/CAoLuKyHQndqrG33jo
qemKthJ/ZWonhySxx40Qef4QrWeXJ8+JxDkqAQZmGgPKT2Xsd6uaxxZgiuPr6/nILWxGPxurfEk5
UJnn26lQKaxYbPMVm63Loo0keaLhp/LaF4UY+w0KvnURZp7BDbHXKBrMjFQ6nMlSp7j00lhtAPJm
qPIS7wvoLb6pVXSDlqUUT5kbEdvpRv6lemfH/qBPQI261ej31qwduRkkg2y/HjEFRomyyUkyhbBI
B0rB70jajoSOITHtst4gl7yxzdRI6S5AE59KJD0xGonJRbqphPQ2yTlRVP1m5fboY4Jivitp32Y4
6ZoNYME8mTbaZWm2Sa1ai30VlxBgL6uwboaZ2WVgdQLRCaWse2q/enYBZaxBPY7Yrb8OZm0FC69J
Ec6Tku/BSop421BRnannuh0BXP7tu/4bUDTdm2OVbRpHrblt/avXWLe+K6JthuLfUaSYrWVFptHT
YJPjR3HaBj3Ng+OrCYr+Ie2OczNEzyl5kHbEAeyhRXY+Mezutow6E1jFzfEwSHIjC+opAlySzQft
3l2SdQ+6rg8v8SLnZ20pnhN77kFSzORuJyCdud6V8ad0yv4IzDe4QdcWKUko7R5GapWvUAFKfQOw
PXQYt1jKj9qOZTAk+TVSgVbKwlF3WlcvQckLhLF508daMHuzfkDHJy58B2DoIWetqnwVpYewyjTn
G12iKWTZzXpwNO1VqSLJynVlPA9iTH4ZJ9d+KzC3s2Ga+jNY47M2iNTAmM79xI1T9fNyLKEm6gl2
wrTDWjI2hNgyQ+82GdwQwz/6aC+proUR0bXK4S2WZR16uRkFeYuk/rEitb+nFeu0YYrHSRSsEEIw
LbkTyt5kWtMAa3oY/djDtIni4llBK3U/ljleNlh08JJWaA3I8R+VUgNYPh4T13qSFeNLkag0w1X3
UorqpBblSbWXj9hoMBDWDQyKuvRoAyaSWP7KeGgCLuaudeLn3pMP1UluvHRH0yKyZBEi/dpYPWdN
caGGfzWj+RaL5DPq4cYYNv/u/13FQH9JpHoepPW9/rCSVW4wC+/BHljxRMY4OhZN3qJPH4WFPC3l
QxXac4tyX9HuJuSagwq7l6ajk1f6LDTKcl07TewjsN98Sl3VOcjM9JAXsqxPwy3B6lurl6ES1bu8
0k5oZL4ZSfycYuPtUzi/UUQeqs76rdxagygyVmFHmg9wP+98MWo4VcB/kH18To0iZoLZl6FbTfu8
502rB+eczsuF9v8pKkeQsigJzMQ4eFMUEnd9BS/N0YjSTa9pv86cvtH9/0llil9NN/g65QJw90fk
KsdF43hZO/3XV0zKE2OvGGpgp8UXMPEJjP1N1YyTMjMUFN1LEjOqV8qSsjJ9AhmEsWbvo1z9Vyd1
gKlCFLStcle7OQmYkFxj1dvLbnmmJbwAO31EtvczpP2XoZavmaW+gm4h5u6+9ynwvNIb+9xauWnZ
vRrrF6+TY2DYBd1M5LR4dlBUR2a5ES64kkzSIC2q3dQrXyhqG76X1Rr1ox7vpTL6ppGezJLhZtZS
lmJVioTKKqdrr2b1ypYcQTeVqa+VPiOv07CjVx8qZL/RM7Dvi9tvqtzctoilV4V3GspkU1bMwb1M
OYDGbyyZ7csk2tUDJjfgQgNBV4n8ym0DqHyGL81K20qEoMS0dESP9rNMeCKF3RyzKdlHXfNsLeXe
Ar9nnuLZvpyrLuic7rhY8XYeqs2o9d81qtSqMxE+cBPB7UqVk+WPuBiZhfmsAR8QRS4x7mY18GU0
1O+Mc74co6Ix6dXv1NRLn0ZkH4vmjR7Y9pt52Fb8LpUBnOY6qNwuu7IewvW5owp6EgzjlMn043p6
waPwJKHFZwx/sgVvKherrcl1dl2UZnsrKZ7bLn+hVG0DtjKErxfFt4aP5GCzfGDX9k4qzdXRUxaA
5+iYxtpT1w2frmu8Q506Cjd9NTwmZ6uLHQ3ezrSnfTJF57hJcz9xy1Mel2HslLtqirdTkv5Bg2xj
G9oGnPvkeX3GACkl9FGrW5HYl5F8UGq6eCVEYVK5oV7TxFvAI1OqfaVq0/iitGm2IM75ldVlPgJM
GTjeVIVq3b1qIssJ10UStov1QRJ4WMa4BTQv/Rjq4UHOyy2OrV+KpR0mCodEuldvHv55GbVlmh5l
2l1NKW9OtSy+k8y7qKTHpyBx1fF5tAR/luyVSV6zWD0PTvUruyREpyOMSVJ0D+N7bsYozlN2xfEN
98NnxRa7tBBv9WIfs2wJCw+f0dbBs3ZS/CwhEVut/aZW/V6xvTOyHy+r93KGKTYrsycNW0PVQDRK
Ffa/Rsv2qaLs9SLeg3efKyV5KfXh6M1ZaOvV82LY24KpPjPZjeycJ7yK/zhez5sHq6GCQeFL1bhr
5EZ/TmhCitENeqX5V3nLoamXpyIZ9YC89siH8qrEzVWd272zSvYPS872hnLQWxAJgtnDNuUWzO2S
2m7mT6b6mWvTfcjrj2iMn80l2tAS79Os/KiaJXSU1APVKU+yNl+AzS5O3PZ+lo1/W+67OylBaspn
mdTvYo6PRVxtByc/FJmzid36qC+ol+v9YXLVQ+MZl0EneiS6FwGjl1tdT0NLr3ZLjo+UMt3h2L9l
ecfMRT3rWs3Wg1Bi3mdjSxLCb3fQMPyr+6dJiVIwL1BwWNVmQLP/tJ4apPQDivibaGkvTQncnFnD
R6/KpzY2vqeasnCWE/ilelQxOpNpsdMYwZRWDjOpeKD08FERIKXXH0alDc024v0Xd6fnojpifjjJ
eLJyFkjUJcmIvu6+kNGJhbeQScdexM7zHDs7p4u+mmG6KXo5+l3bnJVmvMRtcVRNjWbWu9IsX5e5
/V5vbCf0QG/HZCOWYqf0gGiNfnR741VkPSiaoh2KKnuGAXaZp6TwLaHjyqzRQw6MdBtNPwhPvBnS
+OxdZfJz1bonVUL6Td88J37D1vfqkZWkNMJMH6+RHr80kJpFr2No1m3ccdznFGLrmp4bphQiuEqJ
mxX3v6nbf3EizxQ66Nj2W3y5fqcqSYKpHG+1Ouwjo3iaSm+3DOZ+QVSuA+KZK3HGfuePbNxAOibS
RrwYXmWe9DnugmlgxwHL9RdritSQHvo29s43WNmhTaJ8A5Fyzw7cPoncz8rm6F3F9B0wxU3F/Niv
eECaaH9mPflcf3YuEU0Y55PumP8QC8fOkkeJg8R91rV9mZV3YJ89YjWPbm6DpF/emkq5DPWq4qGW
B9wqfaRPDX9u0zq0VOhdw/yiOxlICZHWsM9ODCiqm/Wb49knBOdt31Mw+4vxBJGjcrG88VWx59fO
Ef8Qz7o2rvJpeozvSBBlkf1YQuxbV17ztj7FS3O09XZrifgxFtXf2ZgeXVL+JJV8cYBFbCt9//+i
l2m9WyL7OGr2tR+dWz5x2TQzvk+2bu/QpE4CvVzeoB/EflHFuwaH35BZB8mPU01a49ThUMx93Xld
fm30+GBZUeQ3qv7FFst2UiPbX4R3sdux9SuwVstjDpMncZjk1TsB4KJY+s8knFOvaD+iKw5rBBtk
9uVFnuXbbXdTB/etFAhLRFANbJ6bh7dq17tnY7FouqrAGpJHklBie2uMH/KcfwiYxPbCmkxtO9ou
BQ1zNN1X57zyudZvXiJnH67Yvp/HV/R/uIW59sfNCx0QGkaHk2d+U2E2kjdMuTKlfUolfdOEHxLd
2QNV29PcNPSidr3hYaiERe9L6TIiR6FdNRJLP6hOCHvhrghAw3gefDh9MSUIvRZS3KeEkri37T95
b52VzOoPpUKZ4BpHhsqbrq1UfzF1F5qW5l3cdnmBBvBvMMVpfVyis3Zqmn8rk+75Ofm66yd3K7Xo
e+pNGWiT+j0o/AVfDGb5njRx+TNUy2vMXIDDaCgMHYpY5Rtg3PimHMdBHg1/njZdNFPfPE23Y6V1
x8qNyl1eQ8IFVD+WI6eGpfRLDgq0NybNdoFKO/GjpPWY+CNoV9B7FpP1utqK3kx80ZVfsWU5gaLU
ZxsXrZlnErm6h/xh6e5mY/lcA5Bdzn8bRyFj1NlnX85HI2Nc0tf2s0js1xYH9ECXFBeMeDzyqffR
QxkZa7GmQ6yHDXGZM3kxBRGLfJHWUDicRCs2MjcPxpTmazNa+pnaBGyUKNvZcqY/C8RGNxgVT/2L
RKK9NWwhdhHv6dkcReQ7M28fyqcKq/iKs6e65zrAKPeZX+sbhh3KLUvG4WtypyhguMSwOC0Yh9Y2
zFkzo3v19WGYP2LHycJROO621wH+NMsrL2rFCGGZKw2IPevmUPHg6MTQrzDfrN3nesg3rGezG9cM
aXUepcg88IkJlBYt7lcpZ8cAtUjt0EK5dvELL6XVVtzS9fxpyeJrPlUVHY2a7ZhTKO9dWk3bnhr5
YBQOfJHMnmiBTCfe5ng2IADkNhtvYQUvmxd8zwoj+3IZxL9Qb+Ny1ZhWxSA0YW4HIdssJ3SVGnUK
UqSErMCSagtzxjSb6lXJ5mFhliVdAYLXuw+oOVg1YPohQsyWlyOfq4YOVDKLaFppn+eoMaAaVMYE
KSe3VStozFj/QqA7q/1C2tFXwY0701N1J6Aa69AhEc74yl7eYlsbj0UHPOtlGZMlvb/Maqs+JWMe
65dsEjFqmoaoY7+2uvYzyQDTz1nZdMqm7Pv4mMJR2FgxBcPYjAQQU0RXLUnbwS9Ht96uLtHuh+ik
YYcOJKY0LFifdq9mPpabLDPMO3WRUQRFNNuHnHO+mZ7ZbqZO1RsU0arhkc+GcRyGxn5BZSe7SCb+
l8gS1AmTpxytJk+23Pw8bDzV3Rm4G/lOxhuR6WwXGbllw4UonY0+JfrR0+gfUg/YMbZdfkEPDtU0
kIX8lV6x1WZz3uK6pHxWo25/9p0qnqxCy44ANe28jfS2ot2R4y1zBnfXxFY/+PWSDcFcGPH7MiiO
42vR4O36vq73ZWcOoBnQwKZSuht9yfpDb5TZFDYATKiyOClTFZoqxMZehqKbgxLANTkv42zhKSaL
rTfTui6GtH2TN963hww0POc9ZYc3P6a6Wwc2dKS9W9khk+oMeKHZq+3ABGY6TKYI5DoO8fAPppRq
qjDPrdofSv2NZqEJ+FCxn7vaKR2Uvel4G0M6T0C6GtfCfcdB6NVR8/eyGijQmnvcMrNE9uVOcXlF
Tiv3iw7LQGMA2HFdRLDqhj9qnT9a7fzOZjcGde+UwVT0DyWf3rrS0wLhKlkgoUMprnph6rirS+88
2GkWJKm8DdOIxGEm/xnOcimtNvXVRt1xvldFU+sLw5VzRgyVeXQB5N1ps5IH2EDp4eANzlav54Mt
jM8i0xFrjXd9rW5n2zjryHRHWn0FAf5JleogS3MbVeImWkhsceE8KYk8231r+cjOZ/vILAI3B3Rw
Fm03GbHhJ0XRbnF4gPGkMyAFbHToFmoavZWop1kDxUQnNhCa8hBuBtVlEwpDVL6TkxpEbLxV0fJ3
/dbjpO7qdvpREWmrB7Iy9zT03Ik7hGtaL3ZLN+yVTttM+rxLNPOIXDqxsi/VYIIVuTTqcS6Xf4Wq
vmRE6LBQkX5YmpLxqEp6kn8mxW38uRvecq4Ma6/VvYd/WJVND8Q8bKXNAE9bvWqGmAQ94W/fE0hn
EVe+HiuXcbSu9iy3jqLvihzfLs0lRDq3up8pfqwXqOtfamJ/zQb2j5WjgqgAMjbGdv3sniJ3orE5
9tQ4FLpxVRy6hDkBDJJVVgcIDZ8NLlkHXc21skvN094priO2uqseWQIGbC27x+gttyVOzh3U6Sij
Y65MzfYnPXcvHPNLitpKi3iiP3Qdx4Pq1jJGOC323n3iJ63Ce15i6yU2mEu66iMS2blJ+tBMowN5
MIdhIndgfneFp27EwlcUlAo694Rk1bZXk2+9VO5JGmHYKI/rNxodJNdK7yM3h1vXaJ+GrmwH1XuF
Rgl0nMCqKsbQTjQ6YZWpcJ6FDmiLGbU7jAt8IeU7KFcMlQCqaG3uKHJv6xPV+/ru2vm+jpqrmea/
jKngry2h1nZPvb2o/gArBG35XxSUw9ZL351x3FVZuldNeITjEG+Fmh3zRAb0z/shepJm/F7FUFtU
Rf3jaO7DnMxQbVtfpPXbelQ5loUhlKvQdBkql3+MVLnqsThpun43nUilQ9L+mNoYrv+HAFeVHmCr
m/vw1/eQaLdIVlJwMdsiOZxh14d9JPcMFEnOTjMHESODUiVHGF1QR198xKcSVS5NeVOc5DCoUGMk
ADJmfcYPxKrQEEYQEwFUhWsuxqf1cwi7vcCKYhpf3OiU7o3KvUM9LPewCO0shhlwOX5m5Dx6Nwt1
FVKwtIJsGE4xdJPcU4K4654Vx40om7plJwViz7oqj1z3ja6PW60fbiTzoB1p7j2AVaA3CnRl51U/
2IDz+0Ex/TIzgtYT1zot/zG3fGjFEJieDJNMfK9OksosCLtgnMl4aPToT9VnF1s2R6F/9Up2N9th
n6vqPl++TWc6VJXDc2TZFSJ4a30ouOA4vbZVNXcf2XRsblM/e265R6sO+zebIYRVBOtTWO9HOslw
SQwGlLn21YplV0+rjl1EvqrK33EoXpWmvA3RarKqVXta1r//fwWk9rYGhpe2OtDtxcd2ynfp7H4S
vE5spP248UDjoAxctCIb/D4rfNfNf+FQ1SdLk9luyey9NIcPuHjDOe2U+VfRk3g8gsqUjV/3KQym
yDQK3jrYGIOtzUdVRsMHTAITjgAhRvPgy9gK3B4kwLddW0LIgHq5NftsOVH8eDd1bMo3V8b2wa3n
9G8E4zW0ulG76yNhRHUYS/nDmEzBQOyCnuMRoWfvbhqqAMOGzavZsAcWVZPvakyflMf5bSj6mXqw
ToJ8YkKTNahAzbT7fuLl0YIShspD0SlFTbu1L0skkwtkzmUrOtc4dG0igloaLhOqrqXhbdPdpAvW
a5LEgkWWwemg6fucNbsNtGUZD/MQZRvPTbuDmybNRDs0fFu10+1VtU2XfVVG8SOJxhfhMnkf4twZ
fMtQQOxWJykLJH+TdPC858I89kZlH7Ilf680nUlYtFRvCagqroDk4yx6d9v6Va1YTBVjvtVxCfVn
U7sn2ZD7bpE1fuNNeVAOubnXkgqCiBervu32se+kDdN2iDL7gn/xjJXrrZ8SddP3RrPz5GIEugEF
O7b0v02G0o8xAnwQyK2DWAyF6yfzuycWFWAVFbN4kOWlF+5LZmjnwYLc6+IxACLAqLPVfINP6Mus
OnWG8re3lgkssVT2slIqkmwunsemS7bDSOENE7qzf2yqv9At+ifbaPvPdsi8AEboSvdFs67oun8g
yV+RKq5DX65QEnNfdTbfHUf98lZ+DEvNINh13e7QaaHr0puPCZsj+OLuC/fTOTG6T49mat3lPO01
UfIUpqOaTzvXGQ+Wor65Tjz4Ar7sqTNBrp1uEIGDjFqXWc+xXRb7eaB0rTy7JmiNRahOqz9Bw19V
y+a3UDuHxLX0u0ZY0SN2rA+md9AVumId5ynGocyrZZcQgnzbXr4NbQTnNeZ84n7BOaVNTk/lRI4T
Otv40o6PEqaIXw8a2XMB3GnApoNFqiLQC8mXpnmLZxOOgTQq1npm9dW0ixvNMzbDavyNGnIRDExk
Ni0cKR9mn7eBx/7USZlt+5jpqdZVHlvILn3W3D9qxypI4DBwHMc8L7P+zOis8ZFl+op1JAFWoVp6
HWubWsZRSdJPCNxPemn/JL2oWV7QAgs1ErAjes5lXsDwk/E+i+YnTfQ/ELSeRdErjNhoSXhl7ND0
aqTqJvcjMZprns5F0JseByCg381i0s5IdiiBirs4ViuAyw7jNrspB1gW5c/qJDq3pBs4efnZiajH
k3z80GjInPXW1055HaPxTuH6kjHuhbzafZToDMB+X+4I11+9Nv5ENTqHHet+aOvG2ULtoGfzUauW
Cwzq0U/z9gVubg7YtfrvqnAYYxEnLFVL50MXkzhmMzBE6drgkcWxmNOTKsbtnDQH9nIeebM8WYpg
q3hqTdh2wj53nvYXRcDWjzrDQ1oLZnsBQBg6a73UGxGop9y3yaxvpMkQLYk8zm0AmkXtlWOtVVku
d8tJF9efihKC1NQu8gESnXxo7pxc6ji/TgTJyshj3/WGnua1Coifp1xPrhWjYdbUbIs9gPhiLf27
UyyHDlKCX5fFH8vIdsLjSWY5YcSe1A9znke2AVzma87yHsWwbyrTsbYq/aW/av1Pbmb4QLcHXWNF
x1SOtmm4oH/1Xu/FIZLzuWuzfW26Zz3Jd4sKfXvp4nNhxQ+h2T9w+naFOyC96MiWy+UQxJU3IvpF
uPAwqG46rzx0ncIis/mUdJPc4lg3cmsADcYW8mgTFfveYcAHIYWJT+KFeuzcWet65ZF+6SkBv66X
sCzhCzbDprZMdgI06COTwcNaJ5LDeJSK7YRQqqLNKiYdR/PbAqHBlwq1u8z0AQKJ9YhdR6WHNVjD
SQUQ0ij/lrHyg4XrFdLLW5nEKfGX+rsD3HR1cAiRAVtA+vt17O44sw+SCe2ktNBlJl60de/Pjner
FnS/ePuhMH7sSIXdO1HOTgVF6fRZyerdq6qrO6jUB2rxltfLl9czsmCm0fkOMkK17O+WLLheLBRW
QqUMdgLcWEHlHm3j7BvmlmL+HknsRBwSiHnO8IIwkQny5qeyUVkZOJfd+7rBSIm+leXfPjevMB0D
l19fAbJMC2cjt2lNmTpQgczemRIuxp4dUa8AQna4/u1Vt8SyMzzVoyBFzRylaBMON/8pshHspYkD
yJYwlMBeR3YICDat125jOzvH5bRVBoi98xQm/Qw9IoNyRwnLvpSha0+qCRLpvsTzNcozgjwfEybY
af3wvCphpLSbbv7AXb3QJaNervNoPQr8PBZdAP+ge86zWQyxXdB9Lqy33JwO+BFCLYh/u/adr+xS
/Wu52E6rFRhSX1Pf/cSyCNvSvQ65y11vAz6FKqLAXSVg0vYYoRZhWiZd9fwkB9r95Iv/pZvU7lrH
hINZi+FQvFxtnLC9Kt84WXoxwNIhxv0wnAYF0uRzThE2BDBq3ZuAX/FSd7at0xYxg2fE+NkP1mNg
3SXjybQ9+DsjIc2O/FFL9uwfEefwbGTUkjI01n/S4h/o0sdqtZ1PYE8ee/g9c+QOVEX2Btzglill
KZinLttWbDWRX61lhnRN8buUEYv1xZdUy19r0M8qWZJfCJV5s+6orjv9nfVRqm9LG5Hn2iCqk+00
lSfgZX99C9i/eZDJd3bHrCtRe78dvJroUfq91QfuMj2NsbrNpQKJpAONr/fcDdUs91Blw8qCLM70
sRDZDc7WZTTth8o/BCwjC23H3PfMLmDoOepdF8o+zsZdlhfbxWGCi0OfYuR3U88ejpzAJNlIJ+OT
p5awcgfAvFrG20gp6jBTlFCYw902i3dWAQ5W2555EPDhV89wKqqG5Q9nxnqL7NGFubpzB3jL84eG
6otfQsZQadjAk1gIsOcTBz7b4hEX02aavHDR6rtV7Aav+1ovkaKlmxy8ODbAaNuPdLV4SnQWmsa/
q5yLKtDbW1RGe/0Lx5jBcInUs5proYM0pXTaJ2wCV0njuvx/vzMGbvEYCQOuEdq7p7R7Q1jzPnbt
1R4FWy3mWbX10wT3G9p79f+rp5nuj6f1L+sNKCSqWrYcWdmpv2pCkI6dwapIVujKQ3S8cvMDmuPO
QVnFJDCzer/va9wIxmb+NrPxllvDvpjfC48CZEJ7n4sGxZYuipnapeR1K0fypOb1aAwle7Q8bYVN
jmq5mVQYetuHOd+eJiYogBdl1W3MJvEXFOk03dy6ac9GRwVPbz7IutxXqH82FquWdZDQTZbRRUzX
BSJMsm4q0gauF4mly0dupAd+6XGCN5jnzmvczXuqDl/tI79jaxXSzrGy1dMozZtjKzIw3e5lRf/Q
r+foM92650kUKuPg53O3LwdKBF3DtvwMHPXdj8u55OMC8FPSRocOkUQzWTaiW4lT80u0tta9qr38
/8KtAq2tlX84vPKl+aTKPFTicusSpDDT+z81ucCwCkOTkU2AEjqRx14Ai+IEryGV/yAFATqp/pRD
7IMZQrm8b4Dy5ma7/lDW57vR9U7VbGxyqV/4CjV1Fwc3tPNu4pzW0RJUjrvW88p5v5E30h10bC1M
h7XYSDOQUA0IBMsVGHSBNY9b5JECFg0/oqneNnp57JV8twZ0NflqYpOdkN/1nIiMl/VMsKYNHKBx
W6b0wkbIzV3Dx3rEViX36fKtgayv/65j05GsP2JiMiGtaNMlcuuRU2SzXSMKTxh6YZizEV/hbifK
/Jw2/aaece0TbwlhdkIOcQ3baZle4S2+8nWdTmUijNBuqwcyTW/xoG2JEWUJ4ZMNWYsEARuPQaj1
4XoR/K6SvqWCCjMFnesdYs8JvMbZLtgg6dLdZq0TQnqiIzNCaEAHvs0ALyxY02W2ZK/WxOaBVxIC
0AH37cq4FMDjdFN76djPa3yt0RMdsua3WbRT60CnYhQZPdSE+X91zbhYxFDAil07s3LbveUiuuUZ
RtGDDNcHXzEH8spqs36A3KxDrrw+aAGR0eI/S/thi+Vh1OkhY6LKn67HTfLVBKRx3pwWZuIaxxYk
qOZkAooxfNaiTvxN1g+Aa6oAYfRL5egPkyaxz0YALXFeeHILlzwp/sAAZLxQ+NQIRXVEKmHLRxiK
NgRCpGVsVdCnk2tQKnp37PZgezQcmX3z4JQGtYiOU+1Jam8Eg0vGhj4rRQaAbwsAJIrvtJi+caV4
dTvvH7EPjqZi5kH2H2df1hw3rqX5VzrqeXibBAkQ7Oi6D1xyY2qXbUkvDEmWue87f/18VNfMyHAy
OZFR90ZUSTZBAjgHwMG3TA3Q/xWuJgwPFqUMwax50OlqGS6fFI+jGki3eRcFUMipUbOb50+sv7bE
eyIyeywbEHvmDsTNjZ14nbzLcJGWzA8MAhxxccx6rGa5Xckz7jR1uiYJyisTTnFUSxprKkcE2Yy+
mzPw/Hu4pX6Tu+yj8vrsXU7kWz0fcMOjvaR6hXNC9dApM7Ovu8/78QYKNLe5Rt5ZpxyYVGNWqHDl
kbLWTdoetKnh5zxNcH/7K6bTK8Rz0bcBf+sy+a7LNNTuKGrbev4A/c98o0wZbIlUnJgiQ7qbZyMu
cu+aNDx2afYcR9NzqFXYGRQ3PiqsKCps0Il7X+odmhp7vVeeWUmuwcI5Vkb0INP4SmfNo4Srbw33
IgCQSY9x3oEeXoR3imeMbgGXww3ovYemKJ/8SP3ex+TF19R7mmAjEFJjKxMotaaaEthE65FyjPLO
68rbtNeuJ1YfdWwNcJ6A5nVJ0Ej3KdMc6Y0Tp2Da8LTGDj8ZcWwl6c+s9V4ApjviuBIB/Zvq0JOj
M2IUt7VxgoPRHPdNzgZTBT9ggGDNBJRzgcIADJvIHcB5AKAZH6h8wH4HBe0AN46gfBioRabaqyKH
tVnlI+o6RXMNMJZq+lr+gtT+SGDL4GA4nmp9LHHHQJ5qon7DBv6WUXrf8/zNz0foCCXZJp10B5/s
QCsV7Gv9MQrUGwZ2Tc1Dp+PY3vbkpZQpMgyyGVZQ1HKL5GcF5hPAP7VqKwTuZ32DMhBME6Yh+dXJ
AGqUtWe4UMmZXzABi4SBa52FzQTaL65qaM17R8GhYWgiR9LL+pgM2WuBzojr5j4Huw8ump4FnObt
HME6w7VN35VWUqo/euwYihjHmjkRzQkYl3amlyJyetrnlqpJ72qBg1GFa8e4TF4LAAqqvnkJ6ZBb
YVq/DDR8Q2Unw8pNcQHRggxD37MMoJSGg0RWacq2Zt43Q6++4+Z/k2u42ZaRVemQPeV9CamTWjKV
MT/klXGHFA9SWo18Kxn3zRRdYXP2nRXeK6gVqqlL04HzDkBk+oDaijskyVMNVBAw3Tu10V1IhuDV
8Soe6ubyGB64/Nzi3ir4HgfGxpPjb3kCPBegopEFXRhwM5N9KE9gvU3YYBQkuFdUJCmInT0AuJ9Z
UwP8gRYhsU1d7MhN9tQ0BHeF0cOYTB887DYsmsadFHT9BnQ4gHWALizNiRclnPewwkcBjrpSzb19
A14D4qvVIc3g3zA5l7cTKO+bpp4S21Ng2Uw7P7QAY05xwd/eQxgwvkUhA6joDuePyM/6nYEKzw7U
5/BeT0JAwcoPAgqPCSBZ9wN/+aqkzP+pVnp6qAF/wDX2NG2GElA0Vsg3TEvbY+yNAI6PKnBjPu1M
0metmXAcco1IiUFrB2tVyeNwK0fsY1CbTUfLt7Lg90o47MuI3ntBS7cRirqgt9RpaJII2ddnDAyb
IWHQdYcEIC+5vEkbX7Io7cJfoMkaAAd72dX/YqwFudvTcKVnkNzyi+17MfWoFbHK9EvpOKXBHXjf
2yGJ90WJu8D0mmjVx2XCKYJwD5hjMy0jhDZLmPIDbmdwTCFGv6JpsiCcIjpKJXKTMow4ng5B9lkj
R8biqXbYrPdy/Hb+Cxb05UQ7KT+EjVQXARsKyttOYbhuJ+y6QDzPsj+z5M/5ZhZEcpigygfKrorL
swFC7YNi4X7kSk6TFX2WpUcL+ju6AleVXJ2/AJUbcPF8AvGaWrcve3EKSZgv0jiNVud6nkAVOQHi
wuSQbFVG7zJVItFLKp9kKDBFUA+QmvqxJvwmB/rxMkkpJojupBNup8o21RwOf+NtPASNyRplTWrr
UxT3hCIOE+R2JoD0orBD0MVphdsgoyIFdpidDimMYKRl5oB1kv2QtJR0QLESnHf7ZupTu2U9tMSh
ZJ2STV8AoXDhMAkKPWWnhXk9QtwEEAIA84qCOCEADivC2/Ngn/paIcwVNR8DT4/h9VtWaYPqlzc+
hD0ZjgSAxWhzfqYtRLtoP9W0ZYQqGnRJU/6Q4fSBYiqoAfKjKn0/38CCthwVhPHGMULZLpggIKjN
dzjPOL+gDuAXb3Lwc472BGWH8y0thKToN1VmOPTA0RUyor73VvTps1LxNUHMBeEwKoR7m+kQlw7w
bBzi+vx+QuWYAQQNGRFQTQq7xo3j+Y9YGHQqRH4I/RkaAX7hgC76ovHGpGWxh1H7iivOUh/NP/+S
WFRDHtVWguVRMLt4GwnUdLr2QrU6KkQ/hHbAWaszrInzxm7uo6AHe/B8xyy9uRD746QooI3PLBBd
egO0tbEVP9Euk1ekQiADrjekKoXPSw17FxuiwtWPusjYJRrW3KBCIIPgqistFByxkVaCawXcY2jR
FitZYqFfRJ+poFDbHrdnmDBe784+FTib3p3v8oVJLzpMtcMkeyGDUYICP/lAq3B7x2wUGnoQBUsK
QQZQfM63tLAf0ISFmjd5WUgK7BGwQKdXURXmuMDvACzFmRHMRz3DVd+Y3Z5vbCHlaWIsU4XB9SGA
LB9kIGGtozz3pbTXZCW05pPc+UaWhkWIY+AwZhZrQZ1E1UtLBwS/hd3YSiwsJAnRdqrzQVKaYHQM
SUvjuwQFuMyfrgKD7i97dyGO0yEESVCHWWYe9pYUdjcamBbnH7305kIUd2wqPZ3jzbkSbmSg4sDf
u5ei+rINnybEcVXkIEPPbucQlh0saEb5+yDJiX3+5ZfGVIhjPirwKfVglB6hjO3MhSClnNjm/MMX
QkCd188vmZlSg4HgB6H7pG/zAoVxj3qHSgaExVSLDPh8UNVi4CWZMvj/8z3/+T78l/+R3/7PXqL+
93/jv9/zAmh/P2iE//z3Y57if/89/53/+2d+/xv/3n7k16/pRy3+od/+Dp77T7v2a/P62384sP1q
4CT/UY33HzVAJp/PxxvOf/L/95f/8fH5lMex+Pj7r/e8zZr5aX6YZ3/986v9z7//IjJG/j+/Pv+f
X84f8PdfmxDomjB7rf/4Ox+vdfP3Xwph/2IyUSF6xmUGRQKkiP7j8zcK+5dBDJVwA3gkqs8S8Rlk
j4O5zX8ZKmounGmKAec9Hb+q83b+lfYvplAdwua4dGAGw1/+6/+822+j8/9G6z+yFuyNMGvqv/86
FTtUVUUpZqViCtTDMmPPWWg8DSyv7xmHXplJWFp8fOmPf9r82sapKT63IUxxL67hehSX3TFPH4Lk
yaev5597KufiuaIW82D0PmuHABhCSUPtNmg2cB3ZDwl/ZlGw5mOy0EGiBnNqkA7EVxYC89B6QDp3
qL1DS83RmvGCpWP+DGGdogmUuaBeqLsqG2+Tjjx4IYrgoO19k8AzWsnupzLB3IiwPnUqiBy4cEdf
TQyllKcWkh4A+jpK9UGr1Do/IKfW9rmRuQ+/pJspUrikJwTKhRnf+KVh+eCKRO2r5rVbkDUBuHg4
39DCjBIl0JkKnUWJQiJRLxiEaGLcXfACWneXPR0x9/UzGjjzokaOp8NDKNiGAfbkCV9bTZbmk7BY
RS0UhiYIRLm0rQ6jVn5XcZGnxdnKpmfp8cJi1UGpSYFytA75mhICq7jb04w7CTI357tm6fFCKNdz
eSpqKXO1vL8GTmTbSSBRlcaaePtJo0JMIVHhWaqNHrLhPnOhdI4bGTNFWMCWgD2l5eOgbLvv/T5c
sWpfmK2ibnMkl6jvobjgBhnkb4mePuFO9CbwPHDMyAOUuiDMyavLglwXglyCqz1uFTzqUs8oIMnV
vutdcU8yfGZT+CtngoUg14Ugr6fOgPYkGslzwAQk7IRywLqUXgHjh6J0XoRr1ucLqVcXIr2uox7l
/vlz1IiCUocrD48DihGX2dVUy7/Oz7aFMNfnn3/JJ0qYxbg7QCsN8LHm6HOI9IJuctnDhSjHutoE
AMkwlyH7HgA7wj2BBGTE+acvBIouhHmjJcClRnj1BCg6H/f2AG2ZUEhbSVFL/S+EuZF4lQo9Mt31
m/eMAdEJxN0U4Pql31z2/kKgw+0C+NsReSTLtWAH1leMEnZfgAPqs5Vt+8I3iDXhLJV87KUNzFYy
ZlvJV+BvQkEqMwhIXxXnK4vSwiQSy8Ky0asdXl13DW/a4o7/PpGLYGUYFkZZrAVHVZwbEM4F1hV6
xTn4lDsIlzkK0tr2omFgc999iQCQVoMqr33dhajUXR+q30oJN1tJna5kjIUcyIQ4DiTIYqeTBKJu
ACWHtoMie7UdRs/uaHddAO2ujR/nv2RpGOaff/kSKNBFI8k9Bt4DAOmQZwR6z49Wys9LU0mI5S5S
C4X1OM9UdQ/+ZfF9Ghqo0lQzMk1a2xYsDbYQ0hLUlCbQYJk7yfQ7BCqfhpa+TjUi43wPLT1fiOkx
j3q/xUnADRsIQGNV1Wpb66bd+acvdZEQ0AFuzgpKGXMT/SfcNm/6VnZSSF7rELY538LC+4tV3zgG
GU7u8P66Ur0S4qnPSl6Gj2BCFBe2MM/iL3NoansVGh8YgRmoC5Rd5tl5NxB78JS1j1hYQsV6r2YA
rjxF+Igkuh85lJ0TXNFCiETNACeK8stWB7HyW0E0adRYURwh4AjpHOapWxUXuFuDxfVKveXkvQZ2
UmLR11ebRoL5SXL0ggTFoqHPNwBVpYVTg4b+nE9eD3n+uryCkmEH7ix4hQAwymNbmD0P+Y1hDOra
qyzMDNEcNdUhP0akbHSh3b9BfrRD5/6Wm9ys954pm8l29TJnIcsQIRGMLYSX4xAtpdBmeUqe48ME
StKt7tTv6i8QgcEIU6Dt93Z+xp/0I0EfEyElKFUEWoqP5viVfuNfD3ZU2hATAfjffI+uIY+/AQgX
grdOsBsuKLbPTQpZoq1HKDQCCYeNRfFA/e5xGOtvK5+zNE5CjlDCHCA3LPtu6cT3kAVw4F5igrpn
qpZqQQfXrizunG9rIc5EH9VMIVClhT+KSwbpuin02zGKgYxrnhgvYBnO6suS6ufIfUkZMfAqzDPi
0QVU4EYri29dB3iRCgbb+e/4HGrxQm0OM2Fdqz2ZK9ClzgFrVUHr1H2KO+0csuWQlCFZYFLY/QE5
rgNQBW5ABc2WHl5gEJ7RALLqJO22BJnaRP2y3Hgx1Ab0KTB8W9Lb8lZWgfaFOR6cFyBb7ED+BBw5
xdelYwEyz5qB48IWQLxggYnAAItFXh0baBD4VsECiFfyqpWeKFEB6hoyUHRM3gOhARZXyvKVrc3C
gqTMM+PLyBQytIYgmg5YOXsqoN3etA4M4g4hDAZWhmaetqeGRojOGMsbRPiy5FhV5Sai6o06AFQ6
y0Crva3XULvlxlWH3ga85yCpV40PjiUhkCKZtlX/3hjjFg5fZsik+yFrIc1Lg7U77YVIE++GwsgA
BQ1iC0e/gwZAo0H2clA1UAVSkD7Pf/6no+ypzxeiGdWkWIaUcnKUIZvQXPdeJPmQHNNlsLUp+LKZ
QaHeqPVqcw1yZbsDgr0FQhod9D3uUPvXE4UA5Qvp5fMvtPDNn46pXwY8DkDY6rCsuNXo9oABFfxp
8NcOpMrCYCtzq1+e3sNUsk6GcHTbrm2esUkABLGEQ82VSpruGgsQ2NUy9JUqrw62ZQAFwLKogpWj
zMKn/XFf5qG62eRFfKQZUKQhKuWQowHIrYVfjXO+9z4XyxPDKV6cpU0hdSiuZseg8uMX+CkXumkY
bf4BFnDygl9B9gHUNXjLA3fVeZW8gaJABnR5pX73aAm1QXWqPxiUXTIwicG9B064BZXAh6vWjwYC
P4kZFDF1YRGk3uXgAjwBd6EdgqIDvSIwmnGlrz7H+88PIXNJ++tIDbzmRTBMgyvfpfdTaHu/kmft
G1SnYTAOt2sQv8wQ+JTGlPbSyg7k9LaAiKfxOmCtp4VoMgPGoRluPIgknB+WpScLyzEEUsOc0HFw
4aUNmgdEK94ue7AQvb0qB4BgK3hl2jlS8BamyUVnPiKeu8uhB2VII4PrV9fgJ5pgwudpZ3XkdYig
AV+tlAo/l/IT4ywevEdoKBYBSOBub2kH4iQ2wP+2dF+4lZMf0z1E3TbRlb4vHe54K0GyMBrieVzt
mkaDvgvWFP1HiSwAWZvzo7GwWIl3yTBrqORERYAn1Y0K/qDU/QryW6Nfq4WcfnH1j+tjLtezK2Z8
5BVk2Rg4uFeVNBYrlc6lpwu50Ve4MbVRHh87cJqsXE8cXPCvgUvmu8Q/hxmL1O/hTOOqLxolyyHU
DAGiVDbDBBtHHSwm9YZyKOMB0A9lqvPjsJRohdyh+TAQAWc/P/pMg2Zj6WQSB5uBrDx+YVeqCTsG
FJ/1EQoj2MxVu0CGE81x0KCFlprl9PP8ByytyuJtctaHQ9Ogv46pNtHXfqLltmOFcoCgg7SjEljU
4Px6gOYpktVzLUEhmqtuo4z4c5WXQ+mjSleOEkuTWkgx2TjMd8NadpSbctdqyW2aR680M255T9c2
Op/nkhPTQ7yCBtQXlvctZBt7a7CTTbnFxmOjOfpGsWHDZg+WZ/Z7OKduqysUAe1/rqF/u4X+eueo
LuwHVKFW4OFaEzkO+/LGHh26eVPMdltavpNbH53543i8Vq3Xbw+9GTiyWZnEfPj5c816emGSqsLO
tirzRoUBVX4kvXqExEYFoEkMnY1uc34OLYSzOo/nl62ONxSeKoNUfvSzongl0OPdNHmrrSSLhVmh
CskCWGgPOyakooJ988gB19RWAIGhFhK1519/qXuEhJGgcq34LRqALh/UzbUWjlSZgnIgyddy0tI3
CGkigJtVrlZooqej3YEErQ6p01S3fXt7/huWGhASRcdRSat5Eh9rHzIWtQmNetMjCsQP1nAhSy0I
GwtZluIczmDYUsrRRkkVU5nV2FCl9YCbP/8RS/NIiP+KMrlmUQvpSZ7fTbqyk5LUPv/ohURK5sXi
yxTtA6PLA4J7Qgk2SDCaq6ANF0WHHozwgDut5Ekru8mF1YcIYV7j6BQpIA4eu6bcF5q+TROIg0C5
UhkCiOXlIHwRp1eh/Xr+w5bOGUQIbj+F4HysJNER++qjVhPQwogFyrKttNE2Rt1iFn6SNH8b0Gil
Mz+ffSKHknmOfOlNfdQz3zdQLGlsXLE5YNo6qdPt6+vuJrGn3TsITpgidvOKTGM1H9kWYlkW+F1O
Yl0YtETICo3XdlkMBwOXZuN1SmUHbu27LJe257t1YSoq88+/fOE4xmodDTgblnDieqjLroZ7IzjY
lz1dSAcxT4nKWx2iDLwzG/KmRs3KvnDpvYU84MEIQ584G1zoIsHZ9AU0qfOvvJAkP+/Hv3SIpuqZ
ZhBs//3ywyszMzfeJfJw/tkLwfk5tb88G96HiZQ1ieEWCYSXwO1TPXeMa6tLG1wHrJQfFhqRhQzA
oVg4RB4ORqxRnRGSnRVs0Ix0M2rg70Li46JPkYXwz6dGxcYZ5T2O86xhvKdge7Xgg1Uyhe5gvgKq
WPqW+edfOqwDXWiMJswfpZD2w0RT1PbqYxUXP7OxcpKyX6tWLiT9GSL2e0N1pvtdN7gaVGF4URz6
Ot9o0K+K1xauhQkrC3EMs41ooDUd3LqK7SxI4Qy0MquWdrayEMNd0EGqssDhS9t6v8BH7q/yq9qG
FMWv+pG7+cMaBmXhYKnOcLmvvRS3oI0VNRoK9g0UWZzpqG/gemVnNsxqtvqVd0MP6U++KTfZNl07
zc4RfSIHy0KkI8hbAouOwS0obGZgsdhI0w72WfsC8m4pyAcMLmdkgE4g3dMselC97+en+GK/CjuB
BB5Hs2k2ciNItRsIUm/YXt77e8xAE9cA1tpF+ULKkYXtgEL6Fg6dmBqGP7PtNiUYu9IadHmhfEUM
IR90Y67yAYIybqtWoAbB40W3UIYJj5Bq9fYTMEUxdmla+KOiEqySuhZuFH7dbqA5BWdYyGpuwtLr
rtQQagl67sX4twSs+IT021SGDQ4JwKPzoTsDmRWSIIDU1CYVzI3MihbgtZ8fjIVyPxHxSSyLaVdr
GAzIDlnZvtjzrb9rt4kNVVAHMsNWbff24MDGag9lc6fY9msT8HTkEhGuJE/GRAoDZZsSht1PxW1/
FX8j+/Em3uuH+Dk5hA9w3Tr/lQtTjohopdbrPFrlKpL3Ntx1j/JV9MAw4/gT38ELGcSo7fmGlr5J
yHcEFqCK4eGbPJjldkHm9P7qVeDpXEpEiFI/RtLIAzw7OA4btqVP8U7d+Qd+DPfypty3e+jf3Bj2
+Q85HTuQTv89JdE2Cwo/QIeBZioprxXbVMHP848+ufggboRHlwarFT2p+KH3IYISPoEjD4I7/u/f
GABxnm/kZGehESGllkhtU48IPXjdK03h3lamNrRFrVALrfMtzCvyH/kTLQj5k9JkgC877CKJkr9p
cHaH0lS5SQscnGINrqacjVaUdSvHgpPjgdaEnMm0VqujxFfdqQM0rZJSR/La1EopLAbPf89SC0K2
1MaYB9ARmNweWpkddPPkSL3zs8fzT18YDxHaDN9UDdYnGHRoQ5lp/trzV8hG8Ui57O1FVHOsxgYQ
fDWePxJozAyDmfrlFp7zl5yPiSFimuEJHReahP6Hl73qoNe7I6RnwQvzgxL5ul4r+C6MgghrHqH/
x2KFwIQUPusAOlhKVWyqoV6ZtEuPn3/+ZePX45Y1qEPIZvaQSTdZN7w13H+KoLh9fpgXYvsPHLMW
tFMVEeOQqdARnVwYcFncf82nDz1d2buqcwifCDwuhLYeMDrJ8Ri5LMnlew7Y9pWP8zmEP6B4TaGc
vQ8iuAMgWfamEUD63UrksgE1y5ucoFOoHSDdbQGNlHdRlBT7NoDU32jUmltlZWY1RFfcMW2/8Qq1
loiohd1JOLAEoS+ZHfRsd5TKk5VAz8mmrcbscWpgsaDl3i4PPeMlbrFzglJLCsbz+U49PWhcPBMk
lHdV1daly2lmU62yQplsId9sn3/86dCEK9bvcyIDDwDeLQGFeHfqwOkRtpztBm5IZgEJqPNNnP4C
g5PfmwjCKcsJ7/kh1OFVF7IusHGR7cDkZ3NZA0J6VGuY60G+GcuVBilSmkYKbAbKaYdgvfQbhPzI
q9qXVIrr/aiGPTvBXJqIXU7ays5hIXLEfVg8hj38LSk/cN3IHDp1yQ4GBtIhixXFHsKp2CfQbb2s
u8StF+5JB6OEWPVBoYE5CyUFAYTZ1s6wCyujuNnCxV4d1XoTuUa5y1WXznY7kAXzIQHhDYZbRcNl
2UyEh/O27itI6/JDCqKupevlvTEBpDfh1u/8tDodGtCG+33ewsIhiGvYWbq69g5UUoGDckP2IV25
uDxNDiCGeHM5UUNX+iqLXDg4eG+wCE6fYdLsf0sYyKqbIucEloIthdZPn74GnEOuOphQXY5k9u2i
LxTvNBMIshPC0YU6JF+KjpiQ9exf22kNxjBv6k4ka/EC02BSkuW1jCGCA3GqGI+ZPvw4/+oLESNC
icOmzZIph/dzj9pCq3SAKXyvkXo5vQkhhnW+kdPlUQzRnNK+rJi1NKQxvP9Gt07iO4Ab92V7p/On
Rk2OJPItH+qW5AaynSszbiFTiroTvQwZwLTh/DAMOHrrgdvExYcOe8nzn7MwoUXpiVgJjbgo0Gct
9M6aETguOFt40xG6RecbWBoUIdOzkKtTXvhY+SMKxwZXTR4mBrX2HHS2j/NNLKQXJuT6sGYpuFIl
pmzWgY3F2oPWhfD7CJ9xpX0NTP+PWl6rkiz1l5AAqjFICASn+WHicGhg8WDnHuQfGKjeKKKtzLGF
MRdxxsEw275AGN0NYQmW7H3tfkpWtq1LjxbKiYQkUFtSsan3CQSC4Ga5L0jotlr/en4stNPhLaKL
CTRro9KfDKBqmvExrnRpJ8OJYCU/Lr39PCpfYi+fch+uNuh9qYWEHGleO5I+oQ57CcieGCKgOIPg
RhUE6HdQ0OF6Cf1Hu5VgNSUDG31oOQsu/Iy5875+RqdzHrbB5OaoGgewaplQTIwA6D0/BgtzVMQ7
wj9kgIUfYjqNZ5ldxDXnJlSnIVR/YQtCUIfyyPVEHbB9a3S4a0LoC5qdlD5Gxvfzn7A00EJI60rm
8Vpn+iFh+ovP++85vIMnDyfdi54vwtkUvahqiCfRA5joHKdn7SrLYJkaFZG+0sJCIPwBZssGhchV
wQ4NHHQ9LzlQI7gshkWojjR1A5VreIzVENiVsJfK4SDRZk+XdY0QY3Wq+7Jed60bNUy2cWgp3Bre
J9bowZb4sibmUf8y/8MSMsmTpmQuN64N+s3zX+s1xvRStwuhNRqkmmKDw1mvKyGsB61YsyXNZTUX
TThoRjqMripDziB9fidnb0lxTcaVCX/ylpcYIi4nT1tGpjBimCYTULzRNXTZH9My7k2Za05bQE65
K6FGGo+X5SARpePpKeTE4qR04bDO4Xnn6WZqqCEMDoMVmMXnzemJrZ4mrJUKSgoKzSFq3EOVcAMd
Bujv6klsQesqhu545/8aQ/phgKB/8Afo7ZY8UR2p68B5icEp4EWj7caCGQdPlcJr6hccfogw+Qon
wn6C7FNDtDqBVwVPx1s6Qtgt5R5c2Hnl23WXGI/nJ+tCNhVx/G1ZSkGZBfqhyJWoMcuiyK6MvjRQ
niyKH/FI1koxSw0JS3NtYOEMeewdFCWAuVhp1yO8OmZd6PjCT5n3aF/ijsWIB4BsFTdgkjXBiqYJ
YSkK2IsevV3UWSIWKpkYkEEjB+mhTeDb01pJk1u99krJj/MNLCwMIuhJ0XNQKuUkcr2ieZMKxTvU
hEq22tLSOd/C0gZfBDfVQQQhzFAb3azSG7vAvN3QsYYDBsQ5rDAMYEU28MQx+jQ8xLUSAJgQhitR
eZrTRIw/IOSjAnnicdAPbIJWpSY98prgDKbUuwTuu6bhsV1QUA63ovYwBhU8P6THpi5Xcv9C9hRx
V5BF9UKDdaXbs3jcFKEUOrLXTCun84UcJ+Ku6jov9BEXXW7NnkJJNjn8aMFZCKBnq0yjnRW5U61J
JS7NE2Ed6A3eBahX0wPckfcZ0fc17b434biygi11lLASMPgMTCzT6SEEBwFO7j0MrLLhsmVGFXZX
gZ8bVTG2QKLIBtxgUHczQNRP1u4pFvKMKuytqkJpYujbYhig5QKOQMAsnXq+Ddh8ZuvFWgVuqRkh
+7cs0gGCkzACpWx6s4tzfAzYj1oq7POBujDEIgKrRNEWJlzN6PrZR969xAlcPMJflz1byMUBHERi
2LR4hxFb5xHV9gHWet4at31+yomFUURYAXw65HkT5y5kBOEtpcA8uMgpzCXhsVjvIPjdWG0kqXep
4aUrR5uFCSsCrBTYSihGZRgHTZvie8hzFJtI9tYUHRciW8ROVXlG4W8ReYcCnh8FZpXMsQQ/wzLH
0lB9D65U6AOcH5mlD5l//mUNa4hfVLDh0w7Q3b2dzQTsKUIJ+fzDF+asSK4Eb8CIUPgGJyQLbG0k
xyC7hgjyofXC3fkW5qX21NALsW0oUVskEGoD1AFlIhKXsDcdgFjPdR/oKlDGU5asNLXUU0Kcx/CG
UQ0dinmVprpBIR0Utsq8moP41GeIwc2Htu7gOOxW5JeXJ7ugqQ4lUElhrsJWCTXKcL5N0hsro5ct
/CL7SRob1inw6IS8jxcYlpTgPgmmS7CazqZCuTs/OgspRQTp4VgeG7j9yVwYE5lN/hLAIa5ayykL
4/EJRfgyc42kV2SJJxUMaOhzK48v2POvzNulRwuzSg00mBUblX5Q9fdBvovWVEiXnitMoWlUg7Qq
cdKMexU0Sbim1ivDuRAHIkIPtNDUK5OEHWI4OqaVn5i53JtwkVPMpg8/4lDanB/ShU8QUXp5qrSw
qcZiGvLgupcJ7NFjiCZc9nBhmVBQp2MxzoRu448flVb+gg/oynsvpFTxEi6nKk9aCXXTwqh2BWCS
GqSB00w+Zq16ja2o3QOYJ8XjSrJYmPkiLs+PC+CO6vkeGNYbTfyYt6o1Kt/Od9PSw+eff5n5JewR
k1jFjrqJXnTUoyJwsiDqubKtXHr6PPJfnl6DX62PBU/dvlYdCL3ZXI1D2NDi9HTZ6wubvYIlWSjV
2EuikG0NyjdwieHVs7YdW3p9IXYHCP/3kVLlLo9/9BqdSaM1NNrPv/rS7BcC2Aug8KAkde6yEWZi
ntr/KGLfOf/shRAW0XQ+DElTxFbuSoQ8eUzJN71PQHJoQ77JUneEOen5hhYORVxE1uF4NUSZDP/Q
cCol+CGNsBfXpjrfMngfbodWAj2kq1Bi05p8K6dwIBiguL/JOy6950bdXrSH4iKluek7MtJ0bFyp
yF7yLjgCDL9Wsz1dLFEBKPl9FmtgpsOlF9hEamZ7fjc8eXfpNTvwLWwIrdIKcAK40a9hKWjJdgz7
cJNtpEP9CDDw2lSZ58QfazreYB7nL3EEAwTS4BIeGHKzsTsbZrTmU7JPzdy8eXTu96H5lmyym8Hc
Hp9fR1uxAM6UzdfbWT9h5jjBB9UJN5LNnTWA28nJixead2lfXijW4QxY1jVotDAj6d5JsYZpX6Bs
odL/+5PTuJV4zfCp0q52Blsy6Q5uBKZkfQAfDkhv43AQpmIbQkQAn8or57rP2tqpHhYyFawxRgg5
AlrZW9OmdXBwPNIZ8Ip/Rme0emvEP9G+sXPTMFFYd6jdmioGAB5YZgJNkdwqds2hfTdeomv2DitH
OpqwqHHWSKDk5L4OXS6kukDzq4HkeMMKM0A5+m62gVuIVTkwAnLCo78tHAYyWYM2fZgWr2SSk9tu
tCqkwLLQIy7JLQY6hnOiG9azpZ3b52sJfGkiCVmwkZg2Ai8PpEb17DVbsoYB+zw9nRpQYRsceS2R
phgP7t797yCrm/NcUu32Otx525fShJmZ05mdhYT0Sz3Mg3Xoj/CPvKpXlu1PFtCJNxBhdLzSs9jj
eAN4zNveljjxLoCsie80O+/oHXWrtCvHuJI3EbC6sIaxPZCR1X2zaa30x1qgfpYOTr2FkLx6vcz0
zgdJpL8bnX5b3HiH7gjbQiSRBBOocw2H3pM92Re7zHwtrMwKDs1VflMc6huyyyx6S+3za8XnUe3U
qwhZrCy7AXYy6BC9tAfkL/9eB6J85kU2u2IXI7JepBec5KEobo2mYdeu9Fju1pr/rNGcal7IWVWX
gd6TzTPC1qyn1uxN0P8tvg1+Rrf+jsI77Vp1Bzf85m34TX3sXrVNaucbSDRidBSnc+AWY6+Ny+e5
5dTbCHluiKZZpA/hDFkP6QamgJk5/WC3sLQDeeFY32Qf9Ztye77nlyDVItRPMiYDcHc0Nt3oD9kt
5OavdAsWUxt6IEeM8soqvECOICLcj3RanzBlnmyH4pjdltf9Nt/q9+jQB30LFNYORnNm5MDvbH9R
uU8lIlxtiIBQhtEUlsawtOpQhoveGmRpIfdxITeNpRIWsjwPkQojR+ao9GkoZvzzuLKuL+0suJCk
ZL3KZFZhGa02cJ+FTSG5o/v/zdmVNEfKK8FfRITEIuAK7d7wPh7bny/ErGIXCLH++pftk0evaSL6
OI4J0ZKqSlJVVmaz5/fl3oqa783G/FU4W/uh3fo36md+ZwcVDvPqLvlj/XfZNM7eFC1TB+Ykydwa
FscbpoCao1VWYdsCnZk/ZtILwJa/MtEFripUb/891QnjhmInrL3czO/pD35vHtM9NEkj4x4ipXfi
wB+TZ3lfHeOVA33JFHVwDpj3Bs+VAMXHH/IkZxPQF+etfBLf4/94t8G96KbZTmwXR+Yt/9Xt1+jG
ls4dHbXj2mXfM46ZQkE0cOKHcas2w408WJtT6M/DYQvZ2/v6b35A984PgG+fTTBbnXziyr4GXVOm
nL2qYgJbCl6d97Lk0NFNVm4D1sJxreN5rITPbl5jds0N0mMBwUW03Q13LS5CcvPxkuBEKbbOT7HL
77wNquC4i+LyGcg/xU0WQaUNkdR/LO6uawyF0Nu/ZoUYysrJ7BDS0QARMB+MUWbTQjGUrbxvTvZ5
JkrrcB9uzKXIFbhboLY5jEfi/UqylZ6apeNQ15EpBMQF3QwW2oXQtH2gGyeqt+PB32YP455tatwN
6HGCcVR30758YHsJwpLLXr80Le0kTvEml82IbRwAsTDI99L4IaYVzPfS2Noxa82Q1mTDKWpSa8Mh
6xjXPXof1gCrSwenjgSCXhDPxIzfDoaPd/liv5K74puM4q16TX+7r1MS0Otio86uZsZlweYMX5Ix
Ktu8hlAnuPz4h2tAdzPxV+qKnzX3czamXezd0owHk8AO3s3wgwbZ5uXjLg9wZ737mR63P0WwTYPn
ZIP3TxGMob9j6C0kwd8ET7ws+Bu9PhXh62WzWPBuR7vsp4ANQUYepDmpyBC8WHMz2MaPy2MvPez0
J3pqQHQynTC4uBF/TxrVIkh5MH2vv7nP/kd13x7AkwaaP+dpPPY36K6LsiudWIsSE/GSqmmwjydJ
U6TDg9F6mkx7Jce1dNLogKU4hkIHnRFv4+9TSG66u/SYPcSH+Nbw8foGf9KO3JqbCneeAnQgz5eX
c8HLdAyTM00ABwh0OJfmzuQvaXySCV+JTJ+J+zMWqaOYUFzujWLCgvVb46G/RbfBU/ndux2PzSP2
6Jg+gL9s5ZW0YHI699DI6wJarafF8+twMPGqz39fXqGzWVrLtE8r9yVF0RhdN+bQiI/69LkSP2zj
MTWzjRogm2YDg1z9YWtvzfNJMHzqNLkvnyqyupeNi0+ND9bDdKwPkIOHs/YheQBz4q/L8zkPfsBX
tDjhD6nZthO2vK57ME7cm40TpDQOqWUd6Iwu5DTZZxVE5CB9fvmTS0amxQMH0F1o2eOLbXJXWz8c
ejcPL5eHPg+nx2y0y/XsDWU/0xMrGvyyqAMAD6b4V21C2jy2w8b8Cd34MPZ/tfOKxyyunxYGrAGd
9Gg7GSNT4eFXoUGoB49vJkOHiiAzjL2dUzQh/VDuVY1ulqlDbowyMQtRIuRRmyPD+1YaD8L6fnkB
T7Z1xkd1tE3lQSLcd7E3qUiy0M7Vt9ZYQyIvja1dD7hs4iw1K+/g1MWxKsd3w8pWjoGlobXbwWRN
RT0K5R78GpybtPLae4da5ePlRfl8OJ1bFc3pYw/8CD0FpkRZBr2dDLS0uRQK3AA/TWie8ZI/nTGR
rWeP3i5XMXkrQcW57YraeDBGyl94lQFE5I6NfTCTlt+0dtw+zIYFch3DTvBPmm8JqBC3fKJ5CNlp
67mFSt87iGziZxVTN4JoH6S3kqS+z91U3hC/pZuCcXnwWkI2RgWF+KkdyjDNqvQGqi75m1IeOebU
9/dt05BHrD5/GfO+u1FF6u6h0ArN9HlGV5wg/NiONTm2aFg9lGlO3py6mXER6Ibmw8nKRIR2z/3n
orWmeyTAs12fl+7dNDfZoysJ1HELYwaLPt4EWV7O+YYmHoPoumfbISpMxkZWg7EZ5qbZY/2QC4p7
2W9TQGVx4Sm79HFyOzRgWx7IUUB5I6HlVybDh0IbNV47pW1vxehTiNsWxXw7uUI9gWh0vB9kn2+T
kcj3y7t8MsNzm3yyrS/hdqxb08AOwYYg+lBmRVh2/zFwN2bOy5zbm8sfWYh9nx2NXz7C8rjifel7
B9kPuGmyQj5aXV0HXib8lbNvaR5aeGXoSsRdmfqHmCl327Ck3ZMmy3ajJ7rQiq1xixLvuHIJWsoB
6diifAbX9myUwHwICljXID22UU4/PhCWxkDUSzOquwrlgnRCOaMfhypom5MGcYmCzWsqZ9sOelTh
V54JC8mVT+q0L+truhBS5NCgPLQiQ9enqMCEFvN3UNTtm7xcI21fCDc6EKlVAspm4LQ7TNCINtV4
yK1sJdYsGIhO/uTacSKmNIkPIHk+ENZBaaO3/tQQs79sgAsLpCORKEMVrYae1IEDzg92TwfCRvKp
r7twqK/qdgCDuBaNCzcu25R57gG8hjeSxoE5dns69sF1U9CisRIcdRVDxIeu8tOnocvFa9ExsEua
NXl2Z+KubMXSLmsBgdkMzSyF7x8sUT2W3NmZsVy53S/tsnbp6l3TSVs6eofYYfUO19VTJpBZu554
a7Qep0z8mXD2yfbxxRMAzOVNk3tQQWs/scuZYd/SbBAAfQtjY4OsJAZxdN4fxVAlKwmAJePSbl8M
ssKOmNB+TXHZijPonkBYnqDdv17Dpyw9Ij7rWF+m1RtOZdPC9g91D16n3KtQchgKC2xSte88xKKj
u9x1gQhAA7Y/Io/UOM2+IpnqQ8N1vRxUntJLkJOk4101j2wl6J63Far37o5tgsFKn0SxnMh9DrD9
wRek3Vy2+IW91BHpFWgZqsoR3sF02ycGEHFoABYsGvU2N/PdZJhpKMf5/fLHFmxTp5cv/CKrnEQi
QhB2gHr3SY/irrHo9rrhT8fWlw1klsO9Co/nQ5mZgXL/MB6HYuIrseH8Ppg6mtr3m5Kr3HcPkIp4
T3u1USVaHK/75VrccepMCF/F8QG08W3g0CxSCVgGPNv9uO4DWsBxFXfTueDGwSqzcATGMRNpgMlc
+fu1oJMQUTWz5YCeeJpAH4lKEfgpe9S9IWu9YqhLtmP+u7lFWal5BpXRIRuMJ5L0H4V0nhQ3V1Jn
C/FFZ5BTrWX0pVtCamDsVBjXjfMM0TZ6rHjTvbvt3KwckguP/M+33hcbTcVgs7QCMZpXyndwRfy0
y6TZDKScA6dSG1A9TsEwjOBlqtFwd9Xm67A1109KKDnh5lLLQoQVlNLDXAJEa3T8OsfWSSQSOUA5
tRkpzLYLxhSiKKDErS1+3Zmm49cyySHxPksV5YRtSkc5gamSB6utfl5eoAXX1gFrhI9pU3eNOuHi
+sCBpH1IvO758uALhqtzyPXorKg902wi7r63VRn0dTQNr5fHXiLY0lnkUuYPijcVjfqhLQ9cTlBs
nvI4CXPHBdFDbLdb5hnT37acjPts7uawgrwDeiQGlTxarLcfJxNYoTDPkvqoBn/YGrZhBnVR9g+C
+VMXcv8ULpQ9UD+UrYcTFy9JIB8vT2DBHXRyOoNmvpq9GjoEXsEgG9RvZzpt46raUwfIysQjv2Me
/zf17sppupTG0ZnpiOFXBZYFKyY6F4IScfVSWkntB95EQPFAXQfQmQ6dTRsoQBgBIBl4Q8V+4d1A
13QNhfbJhXHmCnXSyv16VKlCctuzqzmK3QHYQt6mLgNUsk2nTdwCkR5kpvw7AXz4k3GrRenfpfW2
8mV86wxTvzdnOQbmQPqbsXC7o1ePfzxAdu8GV45QejLsQLDEDtOSqrthZOmPURr5jy6BtoPhOuMH
Z5UdpLNbTYDJdjXkIzN/CJuWCjOgJ/pXgk0/sjhuwB5Hu5uKxAzXYVW+QqihvG1Mn0AfUeVvNinz
fZ+0JMi7ZtjYRZbe9JkBtrrUL8pdScs3ZVYQrcM1ZmvWtbkDbalzlF1Bbkxi12FZD/5uwMS3bWrG
4TRnkNJuQbhhma0dEuWUG1uo6hnHS2YFZlkA4wBRq7uq8/3tYBDz4OSq3Ml8skDVLoYoE614Ascl
ngdiHniIZBNKA3UCpF9Y12VVH5pmMpAXbNMnCFukVcAq06FBNfby12WjPn+WUJ0AZUxihSbXjkZ+
VX/r6xbRhKVPpEy++c51AnHgTf3XgHxwbPZdVnVR3TD0rdl5e5NauO9cnsFSzNIyj6r2jaYbexW5
Tm9umKjjAHpoDS7d5DqcFpJF/07AVjm0fmQvIwn0uvKaI/5LBWaj6W/muyt3hoWN0HGQfm96NR87
GTX0PzkMAdjvPfqXw/YvL9P5yzPVUY4gYGznmrEmqgrP2PSInmxUbkhSF8w6e1V5L3Mj3i5/a2ku
p79/uTjE5pQPxCu9g6u8kNMsLNIHNA2nXb5yMzlZzv+HJPp/OMbZ8FXeCZzhOFxDO6228dTvykTu
StGhPsDW+jrPGxfVKfp80IE2o4fig6zkd5bne6RQtk6xRgW+NLx2F0UaaMiQxBsjhM9s45bZfJiI
sLddU6+JQJ2/L1CdGkgZFp7UY9dFYvYP6LC79R3j5vI2LwytwxeVIGkF7lzggj3P/Z2JKnkuimYt
h7U0unbs1KXBQI6qTjl4779Rsg2Ns5Wq8NKyayHD7+lAkM2mkcOzR0rcZzAW3rly7RW8MLyOTVQ0
nicXTGURTX9AdS+k/S3UDVf8eMG3dH4/r0jkbFbSQjB9SvpvdYEMtfurW2WIWHAtnd8PD4u5reZW
IQ41ahPbgOwC4hKIwdzXKX005NorZmF/dYI/03b7ShKcPNKyNoylR9Z5K/ikpTmcNuZL/LFYnggk
IlRU9uA/GiwTPPuGn4b1mNQ3TZJ9eEU1bS87wUJc1dF/2NimF9SnUTY2TyNXfiAo0j3FDAygwcoN
YGG/pE9fL39taWZawJAmzamd2zQiIiVPfsd9CJgnH7Y/0D2gbkAEylU2nqUNMv9dRVWnvWknikYe
Me9iUqAU3r5dnsaSh2i+LazGM6QLB8ysTuyHxJsPrtEYdz4U81auBUsrpfm4kHnM0V1No3EY7+J2
SgOTFoecjTs5JM8+YWv5hLPLZHr6wV1DKNIfmeUdq6rZDiyJYs/4fXmZloY+ze2LHRdJb8qcgT+u
L/pfE4RRIaG3JhFxNo7gZ5/+/mVsu+tHPx1c/zgBKCKMHJ243X9NkqCy3qzdOc5uM76h+WGRqlE5
qH/hzoe7vpwyQI+99tTXrdYg7kvTOC3dl2mAx8vpOmLax5S+pKQMRm8MWfvSetU18RZz0DzOH0UR
WzUa9iDGAqHyt1mmGzo9pWolvX42fmB8zctYRWbaoH8nQiJQnCqf7VZ0Y3ckdj/+RosPMNyTmx6K
Fuq+l61qaVc056OOkSpbYUasYqDQ+Uv8X0jbXrlcmtvl3PNqwV37CGJSGU5jvvVxDe8NSL85Ax6q
V01BP2GZbXUZoScaowH1+XRAydVNbytiVivRY2GN9FO2TmhmghEC7Fei3rYMQpPM37Op217+/QuO
rR+yeW7Oillosx+a+b5h9Y3q1pJ2S79c82u/8bOy96sGXCcM/Bk87Bwe5GQNVb00/OnvX/xNpnWp
Un+2jzGFbHIPbEfVbzh5vrwuS6Nr3szJbFt+gT50sGHL9i+1toKv9ayePRBMT4fPTx5UVkEyZB8b
66mQLKwrdhOLDzn9EKR8ue73a87sxFWRmiOkBAoX3PEDf5kERQXGXe2kwir/37sHc9BcN8nAAlP1
BO8ei/6Uswe+9t695lKMsTXPFSKL44nUbuQmxUM5W3GA98jR49Zao935IrkJ+tZ/bWdC71nrF0kF
UuG8D32ajHeG7YuNQIYo7LjnBMmYowXPMjjkuYH7eiyY59yC/yh7YKBZQBG1yNd+zcLBoSc+rNjr
S16CH3G0fwv7m9X5IGb8OyOheNkUFsxNT3pMtCYugRpj5HEZdOlTzZBONcvQK52gNYvr4pT+uhtT
pwE9vW9HTpuHtDw0GD11VjpOlpZI8/WWD3aa1piCJY9gAyzofZP/lMPPywu0NLrm69PQTLmioMVl
7XNq7lnjBXMDOd7vl4dfCCW6FmlFqz5NUB+M4hTyd+iB7+e+CeKkOVw3vubqsgR7b2FhcdIeqlAZ
mt+8H7lhXueMrubo6ElF2tHKbKTl+jC3odEt7h25xuC8ZJu6qxuW3ap6MqMhM+6t2ftdFgrNr1Bs
2BJmZSGa8FdMaOFLOq8vQbEFL0bpRD4dwUpn4OoHogy4QeemQXOVpJLp6dy9qZ2lWYL2myidpn1S
Te5WGWCSyvEGu7zZC+e1Tt6bjJnTge4A0+A/ZohysOu0Bjy9Q6ieCp64zMQvd8oKaB2r2EprSG7s
olxrKzkPzTQ9R9ttZbtd23VlHRWi6X9LgfySqtW8r7vhz2w0pAsMw6yaEAx/5GEAHqMHLVUHVvLL
a7fg53p30kSRfuL2YEeN0UCyxaYkALfck5VOD5DX+nv5IwverjcklTgtuElbJ6oytHFRKHYBMpT4
a1jTJTPWHgF5G8/IkwsZJZy6T8Y4yMfRqtLDSFWsAvTpxxsHpGUrK7Y0GS201F0/jy4d3SiGynwr
2D5Gh1XVOivGvGQQep8RMVulZsO1I5BHBKpAdxHZ1eDh6Xp0YQgSFNkrc9GP6a/dps+3lcBBNRPM
LGbHSCW4EVfoxHR/evTHiWJ7ir/N6t5qfxHvsUrfSPMw1mj8Nt7YEK8cw5+i82euTHqTUVGNuQk8
8hTZvdyQbAolKkP53IeCiN+Nyrdz2kYFpAVF1f4avXnYgAb8pe6Tg3DVNm/zXT5br56xJiG6YEp6
Y5KtTpgtu0FWJZGbfEjeUyc98KramWa6M0q2ggBciFg6H3FPxnTsclSzYDsRKBYOHrWvu+Q6J0f/
8gQoMjD1QVwCrbteDKb03zEI01H1usqR9QYkI69iYZRIOsVGHUwdSMhQCymQnrg8/Cfn3jlz0G4d
Ki2t2hFNGfmOJR5c2052IjPVIc8Y2zgmukqcNksPsWE1L75Q02YC3Xke1ErFuzL33A3yDcXG60kB
ZoKsnfaW4tApltL6PUxFu5ldP70p7IR8qzxKXuekVD8ZNWoL/RdEfu8rnz+j04m+p1keoy80s99a
vyY7r4jpgzH40zafWoOHflKQFzS/oOA6Vp67ls1YsD69nUY5rc+kOdURrQzrbuh6QDhk6RXvM0+t
x8KWxU1JwAS1stxLnzslPb6YSmU3xHUtX0Wm29c4lMtDZdEihEooeCwxfaN6uryvSzFN76rhk/IH
v63NKHZy/56rlt2g6mHdQ1uVHHreGGNgtU6zIbZUoQssFwvRsJCs2dVCyNapp0k20KGNBYlqK+MB
s8gfLvhvK71SlMjTu8dMaQ+uIz0nalswGHQk9C07IM3b5eVb+Pl6o9CcuzOMkgyRANY2LLpUQQ0j
h0GfaPHXQvHCRUDvGTJGVUEPIwekJJlejRHkNaPB/s49MjhofV07qhcCn94uVA9z6XmjbUZyzh7r
uP5ZMUOtHCZL5qxdA3xpVUk/FEOEngVAx0znVRr1VkAVAdg98z1rupUbwNIktBuA2dZ9irx+H0lv
vC9jayP5mq7SWRSL6emtQQ4lrYKu7hQJb7hppx8o+eP4Y2FuvXYpnthDGhZg57vOrrRzvxd2nUmA
ISKjiiPfjB+qTPxiLnCql8dfmIzeA5RA5rRSvLYiAIPQq5VUA+hASuHf1H4172zXAjNfnyShDxm0
IFZsWrOEBVvWG4RKxorWKcEiPc/3it1Ie36BHPGeYqsuz2zBI3UyXt+23akv0wbSMU/MfZz9OnDW
mqMXUs462y0qzNITtjAj5dQ7v3feaiiDo2KVQmOj+2XN9Qcz8p+X57FgyTr3bV8yI0XZDc9kWt8m
AIDhlrk2j8/wdOYw/2yk/3K8QLm1NrMktaPcR9gy0aN3SHrbvHMaKHjyZIxDK6PVpmlBISdAjQ3K
gOw1zqncKHTNPMXOSUm6P+lIMeA58LchaDJIlaNfY3rts6Y6cEeSgwSeeuN3JdiRLFfcTLbytrUz
2GjiLQH+cXOwRkxFEYJd+nWWNTmg+nA/tMo6pA35r3TJR1ajLwpNDbczTeHMeU72ZTP+mXk9h6Xf
vA4gBQSYqeaBbcfVNjNrSE327Mpc1Kdy55d1At61JnnhDJEHCnF+4w5KvbRoznuFDk17O47ATfiq
KneXt3zBdD9b8r98zRNl2nEO0zUta1cMamPigthe1QEPRhItNE68mT03r8zI6ui908THlPt3Xlq9
Xv7xC4792WD95cd3bWk18QCSYNl/awY8j1w3bJFB99WKYy84hI7cL/2+HDjjUwTwrhkmU/zbTMha
Ymcpxao3Vg0gk0yGmjsRKXK5tStPTSjueS0oQ5v6tktIG2Zu4z8njPBHZdTGlqvU2BBWq+/e2Bth
m1PxfNVS6nD9WGZMzE5MoNhagMiNDXuP9CqwILEztnKlnXrB2HSYfgwawdzJJSrJ3vfcswO3euXx
mt8sHC+fb8ovxkCoO1Bw7lFIHu1pV+0aYYZ2ZQZ9d2/039G09y1fY5ZdmsfJHr98ijtzSlVN4TQd
+1vL/BdN1FHO1Vo5fCHm6zSyVQFFaAnu7ogNLkhFMoHOSP/O99FBXydQ0phatGzXK0F/ad20Y5/1
CnrRSWl/ZmNY3wej0QVZQoN63Av/MT+JCIgyuGxmC5cyHTEO0FzsNlCki3qShxkXh5a7kWEMgWuA
9Kq1VzKyZwMD9fQ8QudYU+9kLT92RoNM5pY5Mhjs25atjH/edfEB7a2kGmBKGy6hDF4ZeTDHVmaG
fVsR0KvNLtuhCt3hUs6Kxt6M3KpRTx+qNNvHho+STZZNP0zmZcCUWtmwsrJLUz6t+BebBMe0D0b+
rDpOPdqJMvqBOrUZZjNlwUC7fuWNuPQVzfIdC5z7vSH4sYjZ1kKva0LGgzAehm7NjZe+cArFX+ah
rLiQsaz5kTgRl7dm34Zo/QCk6fUKC8TOac8ClIjLtvILfjRtrlAMHd5QwAd5o9wLL9nWRbdWwjwb
JPAhU5sIb9qGDHZxJFnFA3cqX7Jp/g289xrE/ezhhA9oZYd0Qk+ZSkRxBB/0zi3LR+TtVlRRljZB
iwmpN6Bb2hr4UcTjd24q815OeRlYcwoqTyj/rRyvC5/RExypJPUkGazJd8cb3Mr7MdnR6TunK6Ft
YYV0ahCp3LzPhoofx/zDQVW9RyfvZSta2Fw9gwFMYjGME0b26Z8ifvLFK12LXWdDJPX0532dMV61
wLIemfjNZm9j+MWeeDuQ099X+ePln7+0MKdpfXEya0jLrBtLfswJ3/hA+jC01lwe+uxxgp9/+uSX
oU3qtjXHs+GYiwkZcSYpiZg78T2HgvY3G9jQ27ia4qeB+wMPktYrV2x2aU6aY1exFITGfXKsZ9Hc
Ic8Z45nM+fbytBY2XG+fTodxNA0I6x3RoQCZMnbvqXfkkZ4vj34+00k9vYV6RC2p7kYLDidL8+h7
6V/TcNCYEdc4YkzvhO10d06G3ZpMr9r0nfVjEkZzI6sK1LZD/WAQF/Qn/vOUzGCD75ChcSb2nLby
tk6LG2Fax1bWh2SUdoCXtgzs0nnOvewdkq1HL4GQUZPat02W/inZuJlotZt6y7nxZzIHHnolVo6P
hVXUBaTqtoYWRubx44xye1CO9RPu1U3gtOmKEZxPLcL8tKAoHbt1fQcA1cT87ZlkgzRQWJYD1oZu
E17e+Xb3kpRdKPh/l7duyey0UNkrGUP+0k6PLUsj0FlsOVnT2VlwJT1h4k/Z5IGwND0q+6S1hNfp
2O9GJ95QFPhtg/xkrNyNUJO6PJOFzdHTJMiaA2chrfRY9caeinlbEqhOT/y6mKMnSUihsqa0MXwO
1msgIXCuWH8v//KFPdBzJEPcl43rTumRjD+UfBvIWvvs0g5ocdLwjVokVKZHM/fLbzR3IQ/K45Qr
eEbnP/hGMvRBbqbdf25vzOAEzss1ec2FY0BPl0jqQv5b4ghWMudBD+aDcJz4bWIMd1ZjtBsLyNiV
jV9aPi1yEsdgdZY12BlI9YkM5Q8H4W5l8CWrMv89D9J6yFKvnJMjy0Z4Y7ej/XMm65XK2dIqae4+
pChTsKaGzXrAXrr9rVBoeK3zE7a6yEIg1t8vm9jShzQ3r5AQbyZLGgc6RHn+J5WgZbNApYl0ElH9
5vJHztc/cQycvv7l8KSdLRmA0MnRkWjoVImTbNohn+8lJF/uh74uQsoGf5MQngWTsP8we/7ZGoho
slU3XTP6D+iR45t8tL4VbCiCvAbB1+XftrAAOkFGPXFc/ocGC5D52cbIu/oJwg750TM8iaQBntd8
YmR/+WMLFvnJEvtlHcAwkVu0J8mRlt1dl3cgLelWLGbBHvX0WspI76gCQ/t2E5YCKkO/C9e5cpE0
TzLBmQSZBNwS2gytlG7QoULt0O9xx8PGv4rVFEaieZTrmm46eUV67L1x/tbNLVGBnc7kcHntlzZa
c6nCFdmkLBxoUj4lMbAM8RMFQBtYz02drXFXLn1EcycvhcK2Ay3Joyndl7zKHooYXendbN/VjvUt
TdQKpGlht/W0lgFOjczN8Z3afEy7LHSaPBiJWLkULrxf9HwW6SwvS6sWZ7+tflvzzwQoxQAbQ6ES
c3kzlr6gBYSydTvoOYyn24U8sOTPWOHZPQJ2odYAJgs7obNP5PkorW7kp46evt1hl73v7ZiBWq+g
1svE3XFAH2u1dtFdmo92oPIiLaBei3jdxagwFNUBIpU/rASeOOZrzRILwUPXR/IzaKs2MzUOM1qW
IPWh+uzBmmi6sulLw2s+7pgQ10jM4URtlv+hfHxPSXHls/KTVvFL3LPTHI3pjhsfXCv7yFj8a7Cy
+9Efni9b09JP11zbEp49Q5YUfA3+vDFzGk2sXBl6ydE0h26TEcxDph0fKtvZFArN1eMU+rW1u/zL
F+xGzxuatGrSHsqpB5d7d7zqtnY+5zeG8L8ZYJlecbaFOehkE2NjONIG3OEQq59osw5E80DmX5cn
sDS25sii6DxDjCQ+4J5IQi48VCwyYT9AUCJeMcylT5zW7ovxZHVT+nh8GAeZOod8lsg8+k9+6q+c
C59R7f8KeBR2+O/4zHDBY1znFvJNVvUA6cf8YArH3jZ4cD2oGR9uYy7DfpzKzQy4Le6rk/sfaWgR
B1SB/4IaubUfzUlFXJjkMDDXi/IR+r5B5idsJeKft3HQI/37KzurnuIhd0E60TjTpjVZERSW+f3y
Lp4G+f8lcHWcOMqKnUgqpzqWsetuHVW2N0Vqk0NGDPVAkkZu5056PEzQQL9yfz7/SU8n4vDGuE0B
9k+Otsluq1PXlK2aD8rFryLmjyNN7rtyero8vSUL0kLbwEQ5FPGIFEr5wdNq34AUwSDXFH9gPua/
GzPyCep4mc+P2J5s03u9PI6kLncuta2VtPzCc00nv5hVZ5UzBRlRTkEEy1GpS4j6iQ8cbd/6b1Bi
L6dhZ6Kv9PJ6LUUlLegNjXQKKZz4MMr9DG3qrv6wyjfWr7WDn98PV6cyAPyrj9E4FR+K3MO9G/Xr
OamOaMv4cfn3nz/7wWz375akHjQqHRfnQWmPEPUeLPFk9ANUF4TN90PH6qBo+jU9gAXH1NHlKcS3
zLwsSWS03VPtkSdnhtDC5YksLJSOKWd+Mnq2T/EChwQgRaYXd6QQRIFXDq8F79ok1JIFFBeVaEOn
eI9dI0QJ/srRtbiNFHhbesBoHjszuY+94cGbkptx5CtH53mncHUuiVJYhow9FDwsUz6ngA+GvWk9
kUk+EjP7AfLTR24NP2w6rt2/znuFqzershk9LlMrjIOAJzwzu7GONEvRQuCDBXgDENCwv2rX9Y5V
n3cKLW4m7hxFemAFEQFL+H+omF/l3q7OJzGLySGtRUGeJhQoCRvQas12WKVeFtgxENGXZ7G0XFrQ
7Wk+ZrmPIojnfUvE+6i6bcW+oQx25SzMf528HmNfocYLwty4D2e191p534JFq6vtlZvBZ4bwzLHo
a/dKhuSI1RCk9obwnUftc3x0t7kbmjwEUsa+KTZil2yLrS1C+pYf570f9iEN6+f2kbz4f1AVeDtl
sTfyWB1BM1V+q3dTRN7W3lALOWHX18J0RqykagWeOIbnJgcFmeewsNPu1+Sa5as/l8WDMI3uVyU4
uAB41Xh7xyjbj8vbuxCadMqB/3F2Jc1t80rwF7EKIEASvJJaLMmO1zhOLqg4C/cVILj8+tfKyR+f
KVbp5CrHAYhlBsBMTzfp28YidSkPFn+i7h2pX7Szwpyw4FH/r0iy1QDOZdg5lQ3YnCNM+itye/f1
8ocv7Mu5nJDh8SRaPoLV1ZzrjQD1Bvfy9EX28fs0xVddi715jWTOzVRwUuOEK+z2a9xP07fIyYEB
RYmwv3LKLa3AbPndyi4H1Yzi4JrkxlffhM9DN/c3V03TvE6SE1ImiAG4ByBwbxLWvQ+NfvVZ8cxb
s2LBSwM4e/YPF/vei1sjO4S3qZcGLrdu8uahtNfALP/iRp9Y77x8Go/C1EzTwI59PpI8JJILVOV0
YxegGrm5EWYaw0om6a0cZXko/La4S7zIuaFFrL5mpHdCC5y/x4rk3cNgymGDMNiZGzYyoXJRQgKq
z/caVrcrWBqDok5nK/OytP9nx3LVpEj0RLgaVwV/j3INIL5fPlxe1qU5P1vFhzmvO04NTxHJ48D5
pZEIhXrpsnHlUr9kW+deP7Tepdg2YIK0DiUp3m3wOd2ACb69xx0p+yGnao2m6vNB8HkxWVoRokGJ
4B9jUP4Qq33khnwdfef98hx9Pv98nr7vSiBsrAHsM0N7V8Sv9niVU+DztH2e2TFw5ll68hDrFpHe
9wziEc1VjL8U2Nz/Tr43jjYtBqlPrksCbgBFbhn2LHjHyRplwOfry+cCFTzl0gPWSZ/88QvkQQP4
tU2NE7HrXq+b+tmh3teObgzo7E6o/QtG67EYdtc1PDvKseOLmlGtT0ghH6ieXoQB5cjltpdmZeaI
uybWA0hwauyXe+bcJ7YTWGeqkWLtJr3QwTxhKhOA1UCsDGj05D6D+v8vr8QNWDJPAEo+Xx7Dwp7/
vyQpSA9jSDinJ/QzbrN8YluemKvKL/HunW3NgfpJZbVlc0x8Hm0LpWnom9Z+4b5rf5082qw8lBcc
wzxhmlpq8Eer0yemRFhaL7ryQSW4koNfWoWZczO2tG1qJ4jyGDMFVl69UBm91Crb9X28ttRLIziv
zwcPamQBz+Zin9rtDv4zcEGtKv3Hy4u81Dj7b+NgtoiIZxN90j4Doq/rrECCsHDD6+SqOwn/p8z5
4fPtRkwxlMfgINxpo8Y9a3E3zl8vf/7SAsxs2LbciRYCrLP1uPOmXTtuUKRcpLvLrS9ZwMyK+wJU
ADHoCKEmJEPFoZVIV94RC989x9jUVOTEsak+lc2j8B6I+95IyBSstH62of+/5vA5xIYpnYz5lGFb
Wn27E9rvNp0PBGeVR+WGp116k47tGnD886gdnydy+8nujeaYJNaO9Qalh9k2duzfU2wzUMNGzm9W
qXLrtcVa6GthVebpWZalBZTEJ4wuqb/ElnXEFe2qjCmfJ2Or3Mi+dmN9wmP7JlHOrsz7/VSu+byF
5xmfZ2TVlFoNXJs+yX5ToygTxR3PbrVTtxrsSvFtRFcuXQtWPS914FEe9UlTaBApAFBa4EieGnVy
45VpOt/GP9tfsyPZdqpK1X1THYcC6FVQotcHnThk75fQvYnTDsIyUclCYqrq6LKpWnkE/pMJ+azf
mbWjOIC1UVtG4C5B2XbA6nr8Iwo3fpGaISQC7HZyipUyO5rK+ItFzm9/rZJu6xTKOkIi09tnDYHU
T9QUv8ggR71Rru//9FxS3UC5BmxTkyPGowP05zddGvMzr4v6e14aFQWNVSR3DoMtVVZlhTnzzFeV
ai/50jttc+AtTd4uu50F5/Bv93zwmB0EWriORu/Qx/qxtZKQDT9Gn97masUlL6zf/6WYhKpMowb3
MDiuuLF6AO58CZZ5Hcc0zEHkd0CcrHkDPJljYetu5bK7MK55iUmmPVe11PYPZJrInrtV8jLYqJMI
DG/sr+PI9MoELvi/eSoc2EHqKAONnQxY9G9t41ubkSTiWRlRW0Exkgy5fu2tKSB/bm1IG//3DAXJ
ntWlgwtJBlr2RxnlPgjQjQZUIWogtXl5U3yuZA1848zoSseGRg+FiNZkio0v3/sUnNdTdPjHp9Vv
pQPCTfrXqWnYx1Zo+z8hJ4Ja4g3xyj2EP8IRQu7tnfCf7WZfpHXYdK+Sb7vyMEKAjzv3KW2Dpnyp
82+epEHneai8W1mP80T8v92yOedNry1Zd04x3Q5uf+D98Et4qQ7Tzk1CmvKDM+ZiJyfyfnmmPl8O
Pocq+KnPS8eh5dGLlHhsWptuJ4jabaemIyuZt6UuZpdXY5lqUq0A8rcGs7lrg44Isfg43zTSdlcm
bamPsxV98AJKm2jsShR2+DL+aWdyIzxKg14D63V5npas5Nzxhw7SUSHxKWJxSCFdQpLn0eMh2HeC
Inp1zBoMdsHm5wgFKrJ8KDqoWtSC3mY2NBhdtamyGIeRWDmNFipU+L/ffxiI2xGS2G2EgUxjycNc
6DbM+zG96SIESkbXzW69koybpiV0R7vE3ZFYs12TUNzZpco2HLKavy9P6sLlZA5riPpc95JBY6fQ
473REfDI/lVZRT6X16gg2qRyGjsH5o+PcqimUAPZDkKy4apAEJ+DAqQZGshYYzPIoQjiCSQaAN9O
PVnxYAtbYa5AQTQUm0wD9m1gS8M6u/M769a05Y6na8mrpR5mJhPjpiajDupZUzY9Ou64oZ6LSFO3
k0O/xoy0sMBzaECE61tZikQc+tR/KLv2njTm9fLeWbD4ef47a3U7gAiDHSJBUC5utpBoA2/l5rrW
Zy89iBVq2XeCwdxRTkzcACKB+dCttL4AmeDznHfChEodSFscXLtuoDoBmRRrJ1KRZiHvgITY5i4i
rZsi1vnBAQjrATVIlO6Q2co0mLcmRGNtX9abukRNHlUAm0Y90MCRVeYbS7XOrhtVtDLRS2s4u0dK
oTrZxZwdAMl4jYkAo4uzJlWy4FXJ7M3oFrVdlrmDpHxl78B2E/ryuyu6fWP1oVN/vbyWn3fC5tny
gcsijoTNDufCNyPYG9eYwDJ1HqyygvI6jdMVo13q6fz7D75VJ5DjYnbiHVrot71N+agPEoy8m9xv
o1/VRDWY7fO1wvnP7ZfN06ncchqOxBU/COPVu1jKImhGzSG5yaYNLvZrB8Z5nT+5j8yzqY22UtFY
FjtA/5Dn2zFV4PpwXN3c4947lAFqaqN7v1BO4GUSKVDLq6odc53y2U5ksb28hkuDPW/ODzMbkZgO
UyLZoRicx9Z396kN1ZbG2zflWjZlqYuZyUslldVi8g5p40BPiKpfuhppEPcDtAic9PHyQD6Xg8HN
dGZOaeKOCXGoewDFaGYHdhO7v5ghTIOXGEj4ynKdkNQ93bVTpzeMJc1zbXsovvfsOLqKABYfMbO7
3rBSRFDROwB6pp+zqLB2nU5RP+RLeyW/uTTQOb0vdFMri9c9jGH09tRNg4yxrZ3pfVo/tPkvHT1W
ptukXfUL2n4r8cuFNfy/lBXeS22JkqdD5gxP8ajfqEh2sS6zIAf3xuUV/PzgYXPa37EwTqMNFCGN
JicIzGVIA4GYXPHo73UdnAf3Ya/bBnEVa9Tm1qZHP7o1zklfJQNJmTiP6UPT3lBIIWljbsvxuarJ
pqmuojpByzMDhcAtWLkifDTvnprhCOHA1rq5PB9LizozTL/ssiKzlLlVBZg+vHtX5FtipUCFX0UE
g4+3/zstSBXiklJiWljyNE2/VZKEg/qVkDW6noVUKpunsyVtJ+lYlbnNszoUIn5owJdXkfFGFz0u
jk0I8ss7PtShHqbA81H27uFSk4tNV1ZBX4uAUrHvIRRFoR2cK/44RcUWqanNxNbQEP8CC5/4+Tl1
sBcVrfBQlnNrZ/HwZhrf2QBEkIeqQEgvBvPKzhl4tkXRTrWrm5H8nKoohWaVy+Gm8tF86fN6epE+
ItdBFTssFF2VvyL8pYet78kmReqX+3uuhP9yeWN8etwyCGX9d9lSBi4q2jbtqctRMSqyfV7F4Ilx
9j4k7N3p/XIvn77H0ctsZ6caEsemzdsTG/lfkMlVW9A6Pvj+APiPFwxqgPQjsjPXeBf0NtvsXZbI
0isBwa5q9weNszuWgUYmtnkSXh7O0qTN9joByB7Cj4Ke+kluKn2fZ/GWQLcGGmChT7KV6ONSL7NT
bsoGgYljBLIT955sNzHNAqDYJuc7iPJWnnhLCzM7xGJJCjTmkFOXnYnpES3eJNo5OQ39iaLoOmhi
qwrrnK+c3Of1/j/7YHSOU0y1VaF2ym9PFU1vq+6cQOxWUhBLTZ9H+MEtR6qsuzjv6Smrpm2PAmU6
VCv76VPnia+eXUnthDageoRIR1mBpzvZ5LQISPFn7K45rND+7LAqRT+wpHToiZPxFInuuSjs3348
rhzonx62aH5m4mZEAVns22ged3d7bJ51Fu+7JFpJSS5N/My2q5ilINJCvlPL5nvm2U95004rhraw
Pd2ZJbOylgimCpAQTW5oTVGYibeC9+CALbaS/W2vApJhimYGDWnnuOgbpPwhVvxSZi4NZDp8w1N4
LRSxNEkzW0blNOmyRo2npCvumV/s69r5edkZLTU9M2HTtWoaIhD/SGV/HWR663fOindY2DlzqheQ
xALf6kA6Jm2gFcgpFCjfSyjEXv7wBbOa87yAWVbWnkLFQgKBVRoY0Cbc9IVrTnlRkZvYS4oV17Cw
i+YUsARigsrLRnJKMn4DToxwGhRU68rEBGmKUTnN0EIANd1fHtfCgsxpYZXlkZj0EsITSbkpAP0d
pzUs9tJIZqYMOHMJU4ZyaGXVRxuZkqCz9KsYyE4wtwn7yiIg6qrXnh9nM/vEXTsz01Z4tSolUKUw
uBCTS+2OVwE1tvsTLFndVjkomTeSkE0OBeHfeRKTbQQa6C0pTLqbKsfZItk1vV43qzNXYDQVYw3O
0lM/yi9cqRePr8EMlxZsZv2G1aQTiNqfepeZQIphfBjs7iqpCgYF1P8eTHnEi9aYGjn95t4xr1B7
XbGfJeucGT7wE0lHGjSMaPTJNWRX1/2XphXbyxO+sNfmCDTPi0akzRg4v9IDJJeCSdUBybJdXAwb
6mdhma/ccxb8wByS1hrKjdsO5FQ4EbDzNg2YN6DWk4pfUFJacWVLnczOcJrZENxgSFA7tStCr8BV
3EraaOPkPWhkVRtd2c+5/w/XENaPCSSekHDvB+vHFH0fUxEkdnMQ9vvlZVkayMwFGKvFOdvhuFWS
k5DH3H8DyVKGNHSdb6la1Zhf6mdm+5WbO1BPh72RpOlAkkBcE8YSKp9WNsijdu3+4fKAFq65czyf
k3sQjIMu7SlSYJAXDgoovzXxFKTuLxzzu8udLJj4nBwlMy7jVoUD3pQ2iAB9+h0awVfhpRid86LE
HFFtPSh26jzyxur2ZzaMbwWpni9/+4Kd85mdGzJlHDNvnyDB+Rd1PiDIHLt7qxzXCsY/Z6VniGX9
d9MWuTMMk8rZidt5cWs1Cdu2UddsKlKm29w2w02bUn0DKjsQkinSP8R+4W3OEkg/HLDAvYmWjkff
99l1qzUHAuYKTBPMGtlJeNGLLqFv7Drs6+XZXNjXcxhgO0WtkyJ4dxqH9A/ilVuZ8bfG9L88vcYy
tdTF+fcffIBvwPuXoVrqxFL9l6ZQnsJbVHHyPU7l5vIoFozmH9fRhy66xJoGSmrnFOc/qgLgVxPt
4/IX9eNdxVY8zcK+m7Ok+BlVzVQY++SV97bLQkuNQc1XnP7SAGbHOSIeJIpdbZ9yIh8Nnx7z0nov
ffcwNnWoehCNXp6oBcOfgwGtSguCKkJ2ity6CydTe0dpdeY602Szs11XEmxcnctPXm3CKE424/ln
0qys8tIKzCwfxRRxx6EvBrUVSBW3WeHfdqhM3UK4brjuvJrjAhE+d3xSSDBUZgpa3F+8GuIQ/k1c
raQ+FtZ5jgz0EeUEnUZRnCaRgGM1qs2Wkyy+O1Pv3jCobu8qT+grPfEcGtgq00gEZvjJAlqri/5E
+Y9oWstMLWylOQwQ2lwaMpqxgr52Vobcn3xw7NtXIecZnSMBQdVuR2KCl4eSHxSC4uiPTuO3Wjm/
iZmuXOzzyD54DSNb2vsMT0Wdxzc8qx6p8ezQ7VhYS+sq4g4MZGbZaiTWCF378dQ77pMf6cdEqicX
NCFd11y5qez/jsMGvGe0XdDRZvUDGfE0TfcU1HGJ+bNWGb5geXP2YzAHdiqtIE5CHZ0cuq7nA8S0
fftNQXBx5SRa6mNm3YnXuZQw0oAOZKyCwRNk3yfet6bI1XWRnzksDVvKqhAJpxAoQTpzQLrFlbuG
ejeXfeunqD6G8Pl/lwEc82kbZWw6ubolgZFVHpSgFcU1/i6j5LuDGQwgevnYVf7auiw8Sv6RO33Y
wdSc779dOZ0mkLY8QswVKrYKhfqHTnj6h6/r6aEeFJ4QtajFn8vDXOpzdpw7Kh9szcfpNHZU3iXa
F7eRFs1bMkRpFfasKbYuimrKUA7gqQsvd7qwOeY0xZNQFN7RNieEvwLV4KECxmK+VkOz4JXnIClr
mnRmMZTpJDpFEggSAYOcAhBdRXh7VciMrCFol4YxcwauF5U1vLI8tq64lSb5Y7Jij4GthWaXBjLz
BFHpO4PHPOtY2tVzZMW/rdI8Se81SRBL6uw1GYqlYczOec8UpeqH3j8a76aWj9nwPDnfLi/0wmVx
jr2NQaODx89kHQv/y+jfGlzv8+SxzFcucQvNz5G3xWDZ1piN8pjjy8ltAQEhSu9t7V53v5pDuNyG
V50PfpJjmdDvtWT2OYkgrjICMuc7zZpEjQ50N09VQofNuewrKOz8N0SsVkyb/VMv/iTENceIgREW
xbdKpicKb3yoyxFgQSFZmOZ99Ai1uycx4oCJocYIraoKWlkguFC5fVapquXe92l/S1SLDCMoRdMb
6MV/A6sjC2NmvQ4INxxY7blBnpFbXgIIkUMGKcCf54Fko7MBqPxvA7GUwOHtYxWx6pC6OXSz41Fs
EI62g7hxgLlV7Gec5kCRl+ad96CBcVLfeWOa1Jus0XnYp8wNQJ+Yb7q0rEDKrVv8f5uQOGjAbLLF
H0GDXfMSGg/iz+TWOCvbJM7DSiCjP8W0DNXUNht79EGECK7rLW9cBSmHMQ3yCgyNeVIN+9Rq/0IS
KYduBcicW1WCaZKpIow8PERt4rthiYdPEZ6vrMiPmKF/KnzlPA2WZRWhNBysfpAzuxs6IkOERBRE
KCG/t3E18FjxCPpgf7LqcJTe45C76Q/gAGPIfTT93kwiO+XAjwcS+3fTUuW/uF1iP0AhSr30jl0F
SDlYChJukNbbNMZy7lsIV+mgo433Bv1idQSnHi6dsTdBVW0Yj8xDRCsC8ST0AIq/JasS5BMMD3vg
Oo9x1rKgaarHJAPzoc/4F99OQX077Uqn+ZvK7sW0CsQ6Iv82ZB04wPNOoZ438d6glHbm+y39wOtr
YI0FjXbaAXMTzbJnIKb80EYJ4L4Q+pcDlY1da8pXoqs0oIn97BgB6kmETHd+l/TgoU0I+jBOmFkZ
CVC0ho00RE0Awllv54pqCCAq81cxfS+iIgkdDyg4MZR16DbJH99N20A2+r4put+9X0CEt8+Chk1d
kOX1m2P1f2Nk/8ImqrKtoKA4D6ZiStMtiErBXiES5m06CJ9+zzqFCDnUMLeZLrv73Hb0o7SS8UY1
cbkFk623tVOv29ZQNwlEXSMx45vv/di22yGPsi1cNAkltNKOfYboIU1GiIC0/Ylbhu8G3RabsirH
QNiSHKOuyDc9yxKcqufSYKcye6eGMmdeRSGdwOdeWCVC9eYM4fcR6ppKHF8Oh4yOn+KygWp0HqQa
3MeqkbCx0dxBWes19+WzcYcGWmIS/EFW7QS1M/zsNEQFFBvSrVt54zeP8CRA2KO7I6S1tggPVD9L
Gk9Hwj1/w706C21FHciiUbUZBWl2GeiWnlGPfQu2ZR3CXh+1LsqgkAT4Pq1/22lpP6L4xtoU0WgH
fqyqsx7nd6p9J7AV+yaE/sFI5mNYgqHMrnwaz7E2UkCIAPynbyLtX2In+eaStAk9DBHNlu+CNQfS
yfZW5n6z6ZzMDq2hUP22Sgyi8pRZZO8kpnVvEuGCyLQt+DhuDJAGautT1Lnvyjr1sRQQeYP+aClz
VJ+zCTB/4jbgJ67cb15fxvsYKIUnPKbEiegOSkJ15oJ8KUa8NE9c9q5cr7wBt1QOspnqrDQ0sfpQ
xL1tggb7d6tiJTcAt4GUCNJHz2436MfODOJLNxVgOrdzdtMav2iD0jbQQ82h5Mxe6VjwR59pO994
1IlPDRzgDqT+oaTYww4g8IHrC//JwWHwiyIOajbu6Mmw0M4vt5zSW0/X+QGeo+NBZHfmXsq23UsF
uEvs2f4WgPB4W+dJ9ko9k00hKWV69AxLdz3udS8gzKKvLQJb4JwdJx4oBA63cVkxvVUMHM+QuWX7
2BJAQdsyn15FgZQwb+C2ijyP+cYieRXy0c5CZ5DVXT90j2ICRVJLWbGzHUeE4DbHCnfIKUfbvigY
hLPK/AakD2BVpi7cH7By2zTLfkRC3Ti1+DL0BPoKQCVurQRJH8EtvU90nwatbYO6f4jVwbY8bMvG
EyF1K2ejJciFwGHwEmdeghWwvCAdszvZc7lva4DIhCy/+rFgx1g60COpiqem7/SeEsvdeCbpNtDc
+oZJ6b9mVuUcKVzpZvDGtziqWFB0fRUkg/gGFrcyGCA//95VDXn1bftOupUJgV1MNnqANyCp20Px
AlzbfZkVR4f4UZAUDQ2FnbghZIWax34y7V+RjfhXL4tuvSmFVrvqsrfLl6uFe9sc4Ix9BVax2Ecq
LnpyZW+H0OImYeV+va752e1WUwlhmQyFsrHPXyNwhASx9s/jHlfKPj4HOTM6BzlDR2HSqe2J43SP
bRA/9K+Qt2iC5i75OjxaP+w38da/6Ed9h5zY0+VBLd0YZ3fduHErHidCHGlcpxuVG9EFUBAGWIx7
eRx2cbZWNLhweSezh5WGRnccT7Z1bLp37eogota2SIogQgkhra+8u8/x8znJwL7d9/pUaDfeZZ3j
vxBLach4W+2v66Zs9pKn9TAivCvFsSj0Q02LuzgdfjDdPdkl/Xm5i893MpkDsKGIw8AQaItjkgJP
/1bmUCxeU6Vdanv2jjdDRFGPgjCjiPsb24Xocmz2Gofe5U//fEOROUnW0DQlpJ3NeCrGNgngyCOo
iBLcsGT6poy3kuT/9zL+/5s87pv/jUYwlFBqx6vHU201I4619jDlIoBazKa2nY1HylfWleB0kI+D
KJ4ZG9uANY4OpojhNunlQWuqq950ZA73BmOaaljLc6TpC2eXKzptc5Xnj5Yush30UZqVIPrnEUky
J9GCdHgDRABev9wx9h0IDiZw79P+5fK6LbU+8254uk99YZiB4UCGp/jbeCthqaWGZ4/2DsBLGGAu
j5za0YOp7Wkz+Em/u/zZS7t55r8Av04ba2y7UwH5sj6QMutDBebRu4kX4/PlPpZGMDN4yy1A58+j
AVFtx+zT1ikPOL3b31e1Pkd9W1DbaGyKnex2jn6Im9rdI1WS/72u9Zm1T4g4THVpY/ZtHOBJYb44
VrymOrMw+XNgN8R7m0T4XnYaCldu/KGKDoTqdFsOY7YSxF7qYmbnedLLPrVqfD80A2ncbM54Xl2v
+NnPg31kju528PItSediAJONVxwuZwEf/FuvjUCowob3pJUy4FyteK2lwZw32Id4ZuZajRkTJNRl
jaoT02/z6hmc+/vLS32ekk9c4pzErOS+qfIiz04sHkK3fKo9PExkMPT5SgdLnz+zZAvqKKOw0w7Z
ozpkBCVUBW6Pxfvlz1+wsjnie6oHOpjW708JCKw3ju/mX6XlYUUuN780OzMjzqwky3SK0JhHXuvx
r4/njdavsRxW2l+YnDl7mZN6FRN1h9hnzd5GRR4T130Q2routUnmbLw15iZSli+PFLP/ZVL9tLWI
9laWdmF25nS8lnFQF8WR2ixzC2Gp7muS82NfQCJRT9+vWgBvZskoDYQuLkHok0z3irzxptmb9I+T
OrvL7Xufb/85tp1zUCvUfuQfJwYW8X5Iv0wZFNoB1LabZAsyppfL/Szs0zm6vSsHL0F5ES7p4PwO
ZeXYj0Tbyc3l1pe20ewYbhOmJQCSsDFv2GSKhGn9h10nFsDAvPNfB6TA62R7qULGFKFbon9n5q7s
fpbxW+ayFTv4PE1EvNmBrCMH1MQWfFzFkR4hlafCbvTUPUHpabvx0mq4s3yoFhcKCNwNL6a15MDS
uswMXAxRjjaRfKhcsACh4EBCKO6qRZkD2etOTGntKnk81xQnZzGuKI5UAIjZivktfPucdRfnpUFh
Ku77SAfeda79nmbDCmB7YUPN4exNF5d8aqzsJIwNloZSWRuXO3+zSVorF7ylHmaGbTLl0yHpxVHK
b8QxUEqsN1G2VmWzYNZzPDtMusl0rMXRrqtf5wr/xH0uSBy6tDBBDlHP65b4vDIfjubY9mJHd+gG
Gn37yU+fq6q+UWO/8rRfGsXMrEEoREkKBvKjMz2ARdBzi6Avv3L/R75KrbzgwueoduvMZMepI49d
TnfSU/FOErVzlfrmy2yNYmipk5l1V52NMIiHtR5NEYjkLhFqL/CaSuK1Ivul3TQz4xypBN5Gljga
+T7SGoGvCRmV655Qc4h7QRXCZQZ25tm6DSxoGhmm/1zeQZ+zLzFwW/x3C0nJ07zsjYDcYH5TqyKF
erIFhiCDbN/Y7OEYwZeSnqIcdedlsxY0WnAdc7h7Ouk6K/2Sn2y73IjzsiCHtnbpWIhIkTm6HXmN
bEoRx4U+r0r2irb+YXT5+JI7Kt7GEZgwEHFTu6wR5a3IHQrZT27tqNd5AWR6ir0PFnloxgoU3bUN
YpyMFcW2jGyDWGwZrUEal+bgvJc+GK8tBktSaGac2mZgYa+L6ptMqfh9eWGXWj///kPro2wciAdW
/rHH0yPKBNJXa4UiC+Y0l1BN1URrQrzh1NnZz9ZNT6VWKGVsqm3J1qS9Fwxqrp5K0hiQK437SjX+
0OMrK5A54ysv44X30xzt7ltkkhHBpZR3720bb/CDazA/M7XrnNd+jbliaQVmPiGruq51UK8PMsfu
bWwgqTPYKx5hYQXmuHeWIScVDdw/ulaLZDAZ63BI8wmUXixCNL7O1+5FCyfAHPcepSRBgKLmJ0kg
dEfzRyXGu8r3d/3YH8Yp313erEvjOXf/YbPSHplC9IXjsgPGQyWxRCF34QQ0Mn9k4mwu97KwIHNl
VaSSnLhvMRjq8h0YePZ0clcWZKnpmS1XbUuzvhnEMa0HN6h43wOhiFLYyx++YAxz+Hk0TgY6mTi/
otS+Z7l/z2RyIN4aj/JS87P7tcUigO5cgIegi3aPuvedzZJDNrKny1+/cLeeQ88rYrO2hADTSQoo
ZKYE6ItGhqSJt1mFJOIIBu2NHiWyov5alTrj/16Yn8QV5oj0cjIOq6d6OvUU0eJ8pNFr4078AMqw
bG9MCvLWNMtPbtZH33WSIt47esV3QLf8rUSJeAvlWtPvwGzgvJRTYg5QFrFwSk3d8MOPUG6SVVl7
3zluXoc0aem9M7nD7dR3WRhZ0jp5XjHe5WPr33iDU+wgdy5fWGy6vT20yb6wvGZjIqhJINEoXlzQ
/+9SAVVE6RDrKCj4Orkdw6fSXED1F5D20SNVHJK+q18pqvspxNNVdodEXbspB2Skk2wcH+pRqzas
XV8jZcY5Pca87Y9Gj/EN8vZAPBSNPX3hUBX9Illp/gg/oq9jJ6qDyRP61NG+EWHTR7mLWGpugrHI
JERgqPcAhpruBko96XaEou8bEvD13i5QvJ7wtN9MlUK6c6DI8EvXLYfQIsKKtgnkXrfApiRByqBd
wmUMlJ/bIxqmgKat/BgMicIDDMS3x68ohzZfY0z1PpM6eUraooJUG0/tTc2hS0J57oRF723ysnpu
aPInR95pX5L2laZ28iV3cjDBtuDLcRULBsjjbXNL1V/6SVQbqcowkfGhioDBAw3clBtzKLuk/srt
/3F0XcuR6lr0i6giC14JndthHMcv1KQDAiQUQIGvv8v3zTVV43aDwt5rr7D4dhAIhkvSJKlndEvN
PE/7gcjgdzAFAXI+F9lu2fKaBLSvkCb7Yy9Jm6PbqZANuh6Gyf7DyPc/OPvsL2EpphM+cr/0YRhW
WwitejHG98Btv7JuLupNmJd4L66LS9/CcgKlzec3FeP2nPOIV2YUd02Tw5jMR1LoZ0f9t5CiX3Ea
wnFlYvOXQIJv3Sm0on2IjBPMs2HfWOoHQ8oZA6lQn0hEhyZyU3FbjV62Glr/+MNzl12M57Bkn+Na
+dAcIJ7hdYweqCJ0Iq/R4oMjvMIf3RhmXwkRSB/eZwQPT+V8lQIMv7ELg+/ntIFXPDMwaWDPMs/K
1gOBQr+xYsBwEabXm25cMOdJQwMJB4eMm0Phl+FiXRcdeZG7s4ShfZuiaG5hF+dOYb/HTTeovNad
nM+hnRBB4wS7hHxRZzjnhS3MfcjzKE3+Hq2R8dXq4+CotUKBtiTxqetoVyklFniHLlL/AKu0aBhj
5TXjc9EmKp7vU0HNU8FLWB4sax1MQoFlphpPk7donJKG2/E1kggVi6YLQl/fnMOcHHyQ/xY2h6+J
jDDWD4uuMUn+n1/4JdDdV8HB4VZDTqrcFPO9p+6CzOkD+ux/C8FhGu/8NSrJVhfjfNwQiH1KkxB/
I+naUbITciF+porftUkaP3THeZAPYDRdB5Zfclnc07H/MSTlL5fTlzUsn6bBz41CzoAYUnYQ3u2t
SfwpURrGnv129x0sG0LxK2SudVy/RITc9rj/tJs50p00yRAM1cD5BeVbWQHuu61ddHJuuaV0vqL4
P29JdlaCh6BY9o3Kpo++hy1OFOd1149zHQzBDzib3p2Pz0W3/4hA7CFr/o6h32EbEfzGoudw8AdO
xv+sCZ5p4k4BTR5TErwsSerqKOzuRpOnYO8OXdQ/bRGdGgQcgCoQDXeGef8089PSL3An608LAxtg
97AYxnlToZRaTyQXVye6vyMH/SCa3uhaPEz7/IT13e4W/2WJQRKhr2D6QDmLwwqyHLCuQPg+4rcd
mJEP2xz/zYi+UkYQU2CHA6wvc6RCqqEmRHfViEEGUgN936xT2YTe/hahuwWpuy9cXRKq5xqPHulm
8Wtc9HdUwxQIBXkCi6BhO/sIUs8rPqmP3AdvLAs+IyHursCpOCWHgWRfneAPYxYhGmUt/rHYv4wu
ehUgmwC0x7ola9GKRT31JUEYhj+gbLktmQ1b3UMSVoxlnfhgrpFWdxiKsqGlPxWBvvJeN+Bq/SgY
OY5QX1RBkJ/CoDjHPHhYQ/oU7+IjK3cQoEP7Jy8xmjW5fAhg1D2E/mNhBa2EcE+z1U/IeAWB9NdQ
fJtNyeLJcqRnI3HCjPMNfnIPE+tvOYh4/YBv4RncY4s+f2OpvGdz8Tb0yR1+ARhb4pjSmNBVfko/
ytgY0BqKvyRJrpbEDyAupSAyZi+h3P5zLn/tcXJQlk/g/HU/y1TcxsJ2CLywj0ta/Jjjb5UPf7Ec
zJYR7h+jlVcabY9Twt6GIHoqZXHYS6zhovvUfL3tbHpEfQzLkJB/wkkTfLP9Kbf8nuz8LHEDf1Mm
W5mKQ4i/DM4nHNQl9djF5uT68Dok9F5m/gPQSlyXtDgKmCbhBqV/NqhkI84fWGfmWwzqDUTNgNAj
n5GHLCHrJc8GeUgHjCV1sstD3oPEtqkZVqvyfaUAmSBle4jAnMbpJa4xxYel84cpwauVcO1ANKN+
zrB9vJ54y38LKAOfCwp1G5nG+GRhcnbQPCtPjpAHBv/DCvAAkuHn8T3aEZQLsqI/+cmy47gC9WO5
H3ELEFGDCLfDVzbf4PDo72KnL5lPEZbFw385w8oLe9AkN0bnKiPxI7yqXoTuTxHmPxhD81ckKvtK
W3XJYixopACv2Vhbtn6YXFy6dEqrHTYdFeQ5cOcl2RHWfbyOFB50MI/HYdyRLub2mobr+x7yC6z6
H9HGvAZJ8gEa5+vm7dWTtU0xgF45xd3GfmYcxENt2adn8mknwS0DDfJIjbgvOxHwNRn6ZiwpmsNo
vCOtpB0xcK6SfDu6FDXsjmzBCfY7VoMGlhX/iMwanOvxIYlT+DmJ6WqycLhSfHIk9rOEbzGdIrAI
c8TEjWFYl0A0BxBuq8IM57TjVweKX02y5EfKSauC4B+KPeDpXr6JiX6W/f7aJ3HwuCHFE8vLrxWm
608pYac+kbdS4sSVYLGaYgQNTOq95RgqX1B34WIf3xAh86R2cmEzO1tH3zQteA3f3occi6F30YFa
871J5deyqzfizXGP5pORwU9hRYOaBXVgwvu2mMSGsBh5SqQ+DsJegTKf5j6/Jz0SZLJSXWxsr3FU
vk6beTYhQ8kBo9YWQBm9ToYiyW5IDp12V4S6vKlRXka++vMwiO5rtoH9qwrNfwrVH7bNs8pLo5u4
DB6msTzyLD90rL920n64pZvAC5u6eifYnIqXez3l5ET6jb4OOmTnQgww2C9td4gET1qfFTgxyjF7
gF/ZUmUcPK45FHEzxppUAbQUKECKy6Sjl8Bl0VnyPK1Arouf+l6rp0iMe93F6X5lI9a8cblpqA5d
PQ89CJ5WBkjiiP9EYbGd3Cx4NSO2qs02PdT7Zt+7UBLQQ/XPOEvRtLMYvqxqbkCzpo2jwVrHC/b6
PHa8idSKCibA8krHHVeomB/CtDuFCXydhiUvq1nDHimhSiCDuzz3y/ITFk6qLQb1q+uLf6GJkZNT
etYWPNirdY0LUN4sDv8wvQoikRdN3LMacNRBX/eRJdP7lmDJGGymsh+R3pUMT2sY2wOD1Tc2tiE3
Ee5YWSL/CcrkK/cGpOtNldUw509JRJNr10fJJ9odAStJMR0jAzgXKZ6XbOZvwzICsEwBxkWy/7kJ
3U7CnMdZ1+AYtxHZL/sGUmJUnPJiv5WsbEEJPXI4ioM8N7e7mBtgthXZgKpZ7LUcJuMMiC7I5k0C
rrkJ0orn7D8b7bxdl+2SGXHMvX/P7H4sY/uR5aCnFoF/G00Od5DksC35Q1BGSP/eaxz9x3KI7qSg
b4R1WYN671okaq1Uhm/j5+UYcwkm54ZDrmCZhyfQDKJsHn6s3aCr7LuAmdb5FOUw2EtmOFDAPLMF
sevR7nqqJrwfsIzhLhVZ80E78rtM5l+xlThZrW83K6Kfy56DvCvp2Fg75ge3K9JEucnP3WTSf04P
AVjqaX8WMlhPvouWI9FuPfughwpZF/paxgnuXgRQ86cQJuv/XJiC3u7xjg4FC/NDWoT9G9xsM9fY
YENnKDZ1CopV3jrC1NVMAWvWha/owMr9uIWUNCjhY6C0+NICZ2BtC9jOSHj8HlE3Zy+Y7S4PMbzZ
jzqL5xNhgT8FYY9D1oxLI33PTrtc/RF6O/hybHTJG9BW1esOm60zyxBHB404e+nXydXw77XNHGxB
U+h5aQrkt75lezq8dKnVbd7x5bOTO7kidD7ba3gcxV8ksl09rPBv3LOVHMIgMlvFzBqfx7VTryQs
1lsyxuGdkCiEw6kS2F8rnJyyzdxp7NbGrNLeky3H4CqakleJ8v4BlY44gFG0/0R3lT/i1gFWZKQJ
75Gh+6XYdlnrePOV0WFco53WpzXB/Av1LG8yZbdqn+MCc5g0/obSy6yFnx1EZxMpXzY8r9T17rJB
JXDug0m9+HRjcU3MMk3wX13Xm8RY4pHOS3Qa+bjc1mLl6JGKFR7KWERPKCt6qDrhA1JHCGU7g6ux
PkGTmYB7Q21Z0Tmmr8GAfU/RLV3Rm6HBE5rcfThoyHLNFuqWZz06K9MlLc0pu4wm6xpYsk1H2Kji
AI2Fvcw2n5veZV2tuhIIhCbzMQ/i/AAv9+K0o0c6pNbrd9pR1SIO27zC//tXtmy2KiwNXjRjHIxs
VT4ZQvwNFfUOk8A8r7QZkyYrXPrDEzq8AZWf4fQJN0ec212V+MW0fSH6BxLntpVEwsbOFOD0x6z4
gaSa7aVf1hj10xDikRt+tb2jv+ctCWo/C3GMGJ+WZomKARdzv+RPZZhgVDL2FkUJ6QV+3bDE9eYG
CnpcnIPPicfgMgNYcED0LhQfqw3AZM6SCoSR6AXW0tknSjeWYg9sKAsGsXx+az7uIA43evcxtm/3
WGbdoyP9b1ipvtMelP8ynr4Gxu3hO/O2Cq14mEf2llhyjE1U79TVeCsny/O4dquGdX3J+GOgLSz8
XPSNYKS2yUYstiQjJw6mfoRlVQUruZNglcecb9F5EeoezkmLeAswnpUqED0yZyhVkLeZK4rH5AuM
IpZ8eeABRK5xj0yKGIH1UCSKtRJqq9USvi5IwtuZUjUmoH0L3s8KXESparKYUgNTcbgnx8/SzArW
ovayFf6XmrAzfdl6bZdmIIBcnNqfSu7sCbY0fzAVGapFufwABjnFDTE/DKH7ojG6ObSGdacZ9sm2
0nqE3zoM8EHa80Xwkxlvoc8BgZoS8xCH/drQDhLHvj+FLIoaCueHKmXdY58OzQo76BWnrJ7JK8o7
WD8lTY/qoUbN9gb/KrxKl3yDvd2XTugBORWHbIbvrLEfagtew2366fWOTkkgjbGiMCY8aR5+5v3S
aJlf5R42O/SiFU+7xzyHRyQ0dmO1r/tty5NPOBX+mog/yZ1enZyec2KfZ49uXQTfxbjsPlKE91a5
K56yTu1VEW7mdQMd71GhL0FAJIetSL9b3iaFTAH88HuA6PFy0cUByh/+gMnNX3Qhwe+107bh0D7d
kAyx12Xi+cGWPnzG/ScvQWYNEhRz8ijmZTvRZcDWxnetAh6XdUY785xDqtDg2P9jInfcAnseUpQn
xp92N9R6CQ9jwP5ZHj7nYX6EymWq+Abe/56PdwVz4AZGf0hXGj5CMz8Ai7j4XZ1cIl3lzcbaLIz+
2XA+po4evJieqCj2NoStLhQS/UOUDgxiJH3nKZaiiaDaWAlrkpQBbDTAameETFbFlHVVtwGiTfgS
HaNe44VE602jEmkNxw29j2icIznnB6mmsKayQJbLYCDcpt86hD2I9kOZiOXNdyy9k6UnkCzId018
WbmC3BUpkDiN/Q5lj6wMDJufrc1InU4UU4AtyiotdAh+lf1SC4IqFoiEgT21LBzP4ShedS5+ia7/
xfLyd+iAHC4qAhglxHvA5J8UNl731cbQPWTpCT7+uob09rAs6XPAg5cySrfKpjA9QzLoXnIssNxi
1J1JvIbtFCucEMOsaSskYHeffm4QKkJ7ZyERMT75OxYYhsRpngMXpJDSCYkERdZNONsziQAp69JV
V8akyy1AK3cxLltr7D7+DrkBxn8966409AAqZ7d+cJqYpkNhA/xlDe7LxqYHXH/8hASKsC02Om2A
UQwMwUNbjIh0zQOon+wWQrzWTShkxgKip3UU2BZbbA4Mds7vkbX93jK04ICqimG5luuevW4p7QqY
JsXdQ4aRKYwh+9T/Gdm8/WRw7PhvC7LxVwgNhYKyB/EEctbitZs6fsqN6BqezPmjlrNEUIpJXzO6
LiD4kvkOrUrQEARLnxIjsV6NWkPondCykmqV4f66ewHrltjEtI0ohFr1MOSyP7hwChoU7embizOA
mDTz/ylr5wZJae5z2uT8khjOuhqlZPy493qIqp4G020JNvmGegOYA/KAsT6GkP0KkyVKgV2x6c9O
N8hWgLyfE6ck0JBEPuZkVKdQ2+AfR7tfq4yVcbWQsD/HNlDHSBXua1hwQoWCJS1PSfIyj4E+Byop
1kpCxmUa0/UpUPUsI+FpIvM2NjQLMv+gg25sOxCsIASbR/US5PK0oQh7B+wiKRhSkh19RsdXHhc6
rJYC/V2sC2SYLGrOG9yGKUKAWdjkkQpu6aBjWwe0nFQdov7CnwRm8jvBKOEQcZUj70nItVqRLgVl
l0jds1OTP5og7v7pichfTAl4eSeog5osGrCr5tgfUZn2gDQhQqwhyBuvbFGArTRDO0Ld6nGrpJL2
h2Te5jZWJUMGRpjsl41mEv6VUXayUdfVRMvoXmxquglcUb8Xt2PqPizpo3aja2XG+d2vw34KYOyL
V7sWRzWvWwMjTDg8TIgmm3DVtRiAmyfPfV6ndImuIUjjNULGimOsdXlPYZP8y0YK7c00ckarwgfq
gOSh5VkWZdymlpi83rpieoZvJ25YP3F5lZrHT1Kyrhlw3FWzhPy6yrt8PU8bUX8xABFnv6kAkmwA
8QNHwWkZ399Q4xcgWNDgh5cDqvhy7F2zraxoYDTaHzs+hJd13/hRwpLoFYu3/NQ6HH6AbAX5ncZf
ANGd60nVh0U0I8sF1FPgycFnnynyafbENRR+2Rg46RgZ4jS2WwsHw+FJwM/xbywtxQMcxA9bJCWa
P0fqQVNUd1TvZ4REuAd44XL49diy+CSCJIeden+Jeik/qObqjxAhPS272Y+kY/YYCiimOBCFg13y
/Tyjj/0dEv8dCaK+Uy0iNZwy25sbYo7SE4X1VB3SEEUjGufjkDh3cwTiqqooaPwWhZv9tULg96tD
AYOfVNbXY67Ny4YPO5rJkwOUvYBz5zkrPtJBDUddQIsYhxyGLaLcP2DBN10CCQvhyYUSmTpQ9IN3
MZHIdWeNkuzHkmC+1YCJQjluDhEB5hmj8W32QhgoL2M0OjpOZtQ1cMKzQynYaY4Foq7SMog/wbu2
xcFmaXBVKnXthJiruems7v/aYKQ/w86pRxlN66uXK9wgBrv+jlkvD8UCZWmmp/mgV8iXwnwsmtVE
3xViSb5mbzEj1IHwtNU8QnxlkVOzwvse/ffPAYFUYJasHDguMipeSkkFUKRvCGSegM+5EslzlVNB
jSQRYP/jULROBNvQLHBKPHcIvcMKxfcGKNV18zWdvytBDKIqzKCCt7KIXL2Fhly0lAp6YMslVh4y
jAUfk8dO4ICoESeEzMjQuh33w0y2pOoNdb9x6vk7RJzyYMrtdxHlqmEKeap4YLYKBsgQmmwiiIGE
tpsmDf6lgnhwetqMZp9jYtOHcF6Db9lN8r2v4segm1GSrNo9DYxB42f2jOXfHhqYOQZB/0NPCP4N
VxVDO8hfHe7eU9bFf13voURgn1JKYNYG+F4pIFZXc3Sc1uUJhhhNZ5JTRsytT3YA1xRe69T+NC44
TgwlVcdOOIihpy2S190tBnjC9BCAvHyfxLAfJ6AmNQCM50CWrJkM+cRcrdU0uIb4FtWebrSBLpTX
5bx8pU7/S1MUzKYb4Bk/lXvjt+6/DfRtAEDkUHAByXAPyeeeriMQVAjbPBgJaOzzDEfsxBsechhR
zPMJv11XcTzcQiWv8YzQ8yTbVQtd4VPnhgLHgHHwRUbgUkohvCPL/seAbG0wZK4nb1+8wOnUB8Hz
mMsRby7+KjS5RsBv0dZBF7m58O+cG/QCAzAttpdfPXo+tBodDk8aIPQYY7GmX4Ku9n30IdgM8ziT
TnUyDCiD5bsp0ss+BEndYw7UYDf+xvxtrvoSww1WnAwkwJUscBf0glNkfEMoDgIGevUQ+TDhov44
XKEVOKpBpXCsAPaCQcCqNtgoTJ05IUf0rSTLcAxTUKNyn55ZP/0o+HpP+/ieyP63WifER0QoDtHl
Qzy/XVMEEQ9Vjriow9yH0QkvuH/asZefkn7MzpHe/ClXEjMMj1JJJvxZ9wOMpVDltPEQTEcyAJNN
o/SJjqTR0RzWvXKqiVl8SxlwrS7tQVej+A1pXv4JXURqh56y2cP4AC8IVaV7eBm+5764T1vty6XG
ADrHtFLrhgWYxWaM/0Vnjmbe7DBX4NZj0AEg3AMEq9bSNBpcOlA587/LED92a7FdczeWrz0CJloo
rznMaNd3Ih1GImATjDP948sgP4yQLJ4RWxRVY7gxDNEXeZ59gPCfAPNUzpbiESL87ZyX5rJLUppq
6eU//NepKkUKdh668QpfCCpq93/zhG08RJOiTYCNCFuOiBygAA9qMfisTiDCbXGlX2bYvpz8Hr5s
xUTaEeYMd10kQGKz6bHf8jfux/UULi45c+4+OhngpBXD1mD4kTUI6hW48oHA0jgydSxD20BsstYU
Z28bOfEaTxS+qlDWgF3Jo3agsW74sPBWx5I3czIX6JHVncSmPEzoYivXwdweV1aTUlbW05IHZ4TY
G9iyOkw5RAGBasZv475gRI2A9Sre4q4ulk6fmQrm65osWzVEYCKM6U5O+TB+iUGB3pnmR5Es/E0K
Mpxy1scYkPZZAzF/XI8hh4V76UpkwYljl3a2dgv/KXsvKpPsvtpLgQmlh7h5UxuAIZGhYaDzH7hL
9phP6udigOsgdhJ/KXeMAhHc9xuvKKg0KSJgNeFPl4IdblaS1Euy/Mm7KG3kGLhK6/lHPG1vfl1S
yJlSCQ01WZpcOEzvhw1e/90G9NyBA9NnE/SrA7ZZluB57ASjXFQjb+iEpmsadMsftKa3bOefu02/
e84E1hy8LJ7EiHk0stVFUgSnLkvXdiwF4B6NCT+m6Ts0L5gGxJMrW1fsPwsRstuOvIJzH/fr74Bs
uHtIMdY4DccLQuDR5IdzXmNRw3qjcB+ovpfaxLDfWUhmcSfrx2hB8IvmyyO8xwcAS9hX3Q6HXReJ
7BinUPyGEW2QQgl3BoYSl4mIYOuGv1D/LHcfTNsTRTtR6whcF0BN7yzABk9zjSzQwv4VZFcPCx/9
cQ4BfMHEBdFYcN3MevIfBKHpo+lRGCXxmKBOoOjLPeZTUiUhZjx41UILtAerWZtsXVTtQoAeGTpL
nDvfJ0Teoz1bQnOE9/jU7oT/Zh0k31g5X3FJ1ttaQnY2AwqlbGLNGGz/kRi5dibHwkLEFToAfRbK
3AdsNNwecm1nHCgYVsX8nS8YK7M0Gpp97d8Gk9632MPTWYN/n6XpP5tD5Zniz4P3wCtEuIdiZlfO
YUEVdrj0AZ+8sQEGbn6fgmrKsj94FL/zGTu6KNBtU8r+CBgidT2cctLp38hzAIEyeBe70hUEkZji
OdizR76lq7BtYtxwnFLxkJkZn4mY82DLnsO+u87Q99fzLOghdy5uctQD12VhGLNE2ORp5P/zyfrf
4PabhPlmAyn5Cm6ASCZXyZVG/zByX9Gbh+U4VPGCpGqEkPa8CmwWtfgN8eOS6fzg+YqmHp4TTbaj
CA/KvT+GeR8tB2Qy4WpNNDhOOD+U8zDJQJXWkGmPbqgpF5iRb/0hx5T6FSYA+432CzlplQ5HEoZ9
q8t0hHHJoH+RODa3cAdJjmbz+uIntl3kgkIMJVQHavEkLbkouhWwbpTF/OWSLf0XbGqFu8sChkAQ
WVzoXur/hx7RWgusd1yEK0efvf7l5cRsbUjaf2FvqIO3M+teRmD4QLZGOp9Wl+1fK+8wYDCZ3s5l
FMu5YaPajqWAnyuGpyt0tezPOGTkauOMNWIL4zuZWXjLmY7/FqPkz8C5dFvkIyg/KmG/MdO1p80v
rlVTIdt89dEpAq5zjsfOVxMKwwboWHlY06XDG9ZwGVnKjnz2gXQnTCUn2Eku/TFd1vVA/Lof7SiS
v06Z/ULVODzugd6OACYg7ltp8nPHXfCHFn74b1OwplGrFa2zQXzaXLGcaMDTFxh+acRnMiB3HIyW
qpSgRXdwzkCFF+m+ZpoMoinyPcA4rpMnrmyCMQdYAFMlGJVgQBD82GWUHuZvaA3fKTiQkrL7VvTK
V6Nb6FgtougRLVMOsFSi+hBpHf+UsNo3TY8wuLpU8NxBx7X/wJR4huwfhyUwNZnFR9jBq+05xOQJ
KkKTQsOtFwZDRw9qHFNb4qswEgUWAUVseD/7/oIpVvBFFi6h/MkCfwebJYJbRzm8lBTztkmn/4EV
vv6HVeoroMeugWkMLJBkCssbGgPHne1S829VXjrm36UIjK6Tgm2fOesGhOJqe1gBsr2WU8/hFJKA
szfQ8V6aYnpxKLQRQAqDV3Td6WlUmtYsQzzpbIvgBjbmeAQBAfHsw9IkuDATkeqhERnsUjxYXo/A
ngIMu7M8PRm7xO+5zDGD1ArjpTsIBeU3Yu7Ans4AZbBvGEd6pCMi+WbmujubkgBk0PvcZiOc0nsk
lcCgA9GwFh6+UAFMAzn3nS3PKdPiT6BS3fpxw0Exh/I9JkY8r/EQn5e03N5TZ93TRAChExOBSt0p
QJkToLTabyI9ZgNbUOqboc2FhJ+UXUAYsltuziEu9rqTyfh385O+miREKmYU6VdW2KFxWKPt6Jf4
tDiuGr2ZCC5M60mbRTQ2H1mdgUdaBzN3LahF/gVVIoiIgqgVlsAUSLLvCfyGNH8QEy6YSpJk+K9j
bDjtIDe5qiegKWZJiG9FWfwEm+8YuEPfH8poDG6F7zIgicE6vuZZvl3MQNURygB9dma1Ne1BMaKJ
tA/5vuTHxHfxkSKs+CVmMEE1flJtnq0cXsVCfcGKMMK1ULKHzA9xiwZlPmwAgqsiMSNung2sOpCE
KhkFHfzLMS23hZxP0MwvhxQ8il8UJ+U99uiysdX7KweQcUjxmU8gdmkcw4WtFotrbltiJRp4+OQI
SKUGql0k4W1qcF9r3MNjyFnYCwHFbYYihShWBYCb+syoZupTg4A3YlE+72mIYw19xq9Cjuw2lIBx
hB9YDyVzuIDJ54M66sEexvRHba2DXQuEFAg34mxEgzCV9Lxj19247McfyZqmKGSW/Uph8IVp8jpf
9ER9AyOC9BHtjcbcX7FDSovpZwlOxXUqOhiwwNGqLu1KMdjOUjQhmBDtmxl+AyHCSTt4NTyjeZ4e
HGNj2cDLD+ZeE5KIxjmzZzduqsaDx2O1lh+BpYHJM03bkeC8upbpkl62wYljRtTyxRimjZHy9hal
YERWZB3oIyXo1GGe8D/OzmM3bqbboi90CbCKedo5qZUlyxPCtmzmnPn0d9Ejf/zVakCAJ9aAbJIV
Tp2d6r2MnP6ZtEUtx80nSW5MSGG/zR5uJtghNlpWdysip4UOSGcY0mofgenhHiVtym2t2WAxUSxk
LJZRDwdl0Fa2jvQgd517hUKkC9Jl6Oas44Lm9lTm9mW+mXJ6Kturt2mtbLGiuA+ddsswWbFqcxIo
WliiwICyKnHdKtdN3x8sqH6jF620qD14EWB1XK/Lxj5oHb21QQIFjwd3iE6FrxZbNVQmZnRCtZrv
vVbDoMdOVn2onUn5KjaWqpBpGFDaWUl0j56NajAw7/hCk2PXrXQlUw9PtMjTkoVQtHOUx3d+py6F
0j5Gfn7vjkAceU0KFicVo8zPDs6YUJEC4o0TDyu4pLE3Qeick0GWR4tFbN1hnbmPwYqXruLjOxZv
oyC4iQoysVx4cJrm30g9EYtMdV/brt6oml2u+o4mFsAhLl/GDfxdb+/qcXscgQIdSG/gttrOpO6F
57nM9ezZNiDidJoiDqiTvY0atYLlxIk4P0b2c95n1oNZC2ufZWN43/eJ9lwbruqs7HYo3nNaVccC
2lCw0RrMuTkb5n1P0wTyL+8nsu+stDDWEBXFgpKN3K/aa5Y1nOUlBpPWJo/A9bCBLA/Yt8bLnsmz
6rWUI7ZRR/kKgp611Swr3tS5px8Svdb2UlrWMklcZRtWTkeEE6ikSqDTyk1gsvgCQJJ4C2Rntmn3
u9Y1+yWtDn0TFn1+wha9XGkcZk5DkXTsuZFGSzaMnmQ9fM9xt4EHAXsOvrr57GpN/mgbsj8XIzyE
MkM5FVC+H4jAHQ7kssGipPG9FoLCu00M/Q2Eutl7ttVspWLFP0HVJ+/hqatCDHy5RF6j7QUMN/qH
+rCpaJ/d6nbFw3AmRI9q6896mNvrgvO1ABkdmu0YxCb1kT6CvOI0uBwC2W7p71Fymr0cd8TaZdAq
OSMtQBfK9j5GvfDuDIW4DwNRgiibySloJOQTs41+xEFvPSSZbI6Ok8To2Kw6W8nMS7RFQFA9JZ+t
xNYiKSt9ZZYec9FKR+WmUL0MrzdHXw+pSEBmvBsbpIH2jTEcTB84OhDJH+mS4eZGSfWjoYlFXHfy
IgXQNhDpnWNHmBlUAB+20443WmiwVqRmXm5KCM8s/s0Itb3NDkoAlLTox6F/oOsVbYdgxESgGDBr
ZUNfdxD/V53LYhunAHKV09u3bHaTmFTq2U0acCqoZIRUtnDoa7RDswz8hHYjpy258rNaOadaVf62
2bPhADXuVs9jbML0Ch+rBooNhpFucC5jO91ANiaHzq7d7zUe0qhtzS19fCdA9hl2z/A0w3cpx2iV
BZhzjiP4b6Q13sFPrT+lXz3w28JdoKffAydL6PnGzmlgpNySgmfyGjRoLiuF9/8raKzhhcbTXaBb
Ha6iDceDqsl2Y6kUB5vUg72KeeBy9G2P0k9v1ihz43Ufdf1mcH1vF44t2bldSl666cT70cavDHaw
Br1r9NnGIfDiPOY/scAU8AKGguBZj5TFmh/L8blYB12avxAkrq47MfTE05vZXhn6F6t1jE3CeWGb
6TJewrR8olkP2d6mtHVUNTkn0UT7GA33HhJ4e1tEffpnkLC5orA2l10xdqvSMuxtmmYsGD5ik5Sy
dGlWCVQd3zMg9+fdVgsGfTmqWBCC2ZuPShMgzHaQIWcGYH8F8t40GPdS4kgM3obonEVCW9ZVVSyN
tjFodOoafYexAG/vA/2WcCWLc3karDu0JNPh1vlVBIVF+zv6TTlLUVFKo9z35kB0Y5VDSqAP8wgg
CF00L9MV3KRkp+g4RSpth2TcSPw7Kx7tZdiX1rKlgfZS+nbzYJW6ulOFHd7kv+gTmxuZMyvski6I
6UvtVIIwPhiN1y/qPD8aJchtWg0xqwHYvqL5QBpq1a9qy+CnFpiwdBnsrQg/KqHjVFiHHcSAvBMP
3lSpGyF8K6wG2T0G8Qw5cJPJ4kEZq7fAH+7N1LrPExPhc0/vIo4PEcxpMebPhQKXm77RubJM9WiN
WrbrTVVdpwL7RHsCYzl+iLVZOQetEndGQ7RTIN0/XeFsEl4TtuwMKEudWpy1tmXwPcSK/2TEIbAR
gF8bBRnLLkV/U2nGjYdedF3rkAHNJGhvtJ5SR9PHXWor0BxzY0cpmKxAff2dZtaPXtsjb1NZzd0k
tJeR1T9ZufbbS9LHFsW7N0wqFjCTEaxvWvIA8sf63hSGuWri3t8JaPIroEhiXCHbLPKgN9cNkx3a
lbz3YGqLxFwbcZEsZC7D1WjGbyqmTotAoQtigfAthgD4wMPZqpKSedM8KuCVxInV/qbRZLwuhhCU
ILWtFY0tbSE070fR1A29jdxfdGHqruHngoQzbYvGwbZCs/u1piksIDmoQtfWNHeNlmbplDJCxna9
7gOJrYU7vKGgHY6wg5NlW06QW+mn2xTn02VUGe6mNRyPVqMFUypF3iJML59mMvR8drGbzle6nVVB
UCjQYe04ImQ7K9Xu2KshI8Mx4GXaNy5UdrimnnJqfDfYJJ4NiR2IchEE0aus64LOhPaiVMFOp9F8
cG35GgawXgoxvFey/mGoCPcoc5EdQPBZU8CYeytP2chl0t6HVvLkZuY3rwr0RZa1kEiltdeldx4J
c0U7Rvxh3ZfpOuoLA1ifz2D4iCeJFGQvmUoyryJN2QyhTJZUQYfcr5UFnIQ/bqwz8uArrmB5jtQO
obuoK/i1XRSc3dCnI1/D31JbrVgCmqtLH6IYvIiA2NC+vE917xHfobOiGN/9JrgnkWVSFLknTIBL
6gOa3YWACjopiQwUDycbK7Jb6vtzrivLzIy+jVHxxppU0GQq9U2GVfgpIISVer57aGL4nzJy+53U
VI9aXetvGZFvYROu/cF8qvwRDon5pJXG2RlZN5ig8EGj4VgO6b72zD28jUeiTE+QSfg5FW1Y8l7p
7PZVuIr68A1y2g5+o7aSnZGuMr89h1UBPkDJsHEclSZq0O2JOJTQCXrIblHJgYfeqsQrdUmgAjhw
kHH4tst1qfW/CmLm4En0/nfmabXFHeYPTPBN19kvwxSw7Kj+raIb3QbCS7iQHOsWiaY/MxCebZNh
Fqv9owCzci0fBLkyH5RsfIJz7K6BNFZmI2AmC7vBRbJcdY7xUqrpjVtDhM4zfqIrYn+DLowxb6W/
J3xvWUTeyIN67Ivurd6Q5Y7hX7h0pP/YefjKChy0yII3pfIsa6j7ZrYxISPoNMWW1pj8yBV/3Y36
mnMzC1uERodc0md/8vWIbTZsF6IO1H3+V9i3CUo1iDU9dUWc35nCunPRJQy1ulEb9YXX0i1DYXxz
eiJZnGqHMmtV+/oeBiTrgDp8y4QL25REsGU7ejZFvHtTNg4nmjHbZoB7B6Blyo4KIjBp4ND8ivgZ
kJL+bH9flcH30YwG3DPTiIkf/1EbmAdkX9ObLOKXLItuAaCRgGp0Iz08afmR/oFp/l6KdtuLftrQ
ISmzySEBMr1VakB0jCGjrkNpAoIXHKrz3GNTlRh1QnVehBlFbjxo5RJSgQ1trqfr3STKTRjm7J0R
H0u3byHl1zTNzNeyheBmUUneqErW37qdASbjN9Xa0itl79uY88NxVmGLNPUmTWoWnMR2fsKREbvA
reFcYTSXWFiCtliuU5NZ+ZpcjFelCGkKu012cAbwy4jW7j7J6ccIzGs3VaAC5+XFb1Mknb5InNi9
VcaA+e7R06i0GGY0ZVvNlG8M5bYqaa+JsK9v0Fc8dAnWwooDDgjx6yVMZPa9BOTag4Snh9IV34MS
BWM9unJlczZZyKTo1xBQxHtDPrdNN5xmQ19gCUxH/TXUok1FwUcYwc2Yc+oooB9Ja7jXepx7HH2l
KwwwFcftBQ2/p0ERGxuC03boKnGg6aKe0nEwDqOgIk1bGkkSH7g13UNtmbpDsxYwfmVebaFhPRZW
ti+SgfScyVjcpa7TenRsgdKcE6EdFA5Ka0iFv0sFwabjeU9Nqf+UCq3AqEZZ1Fj9sJHYaC9UpX7z
BflEEox86ZcFbkB5EC5NG5Gnb1Q/sDai0RvQd61cR9sKNQVl759oyUfLwWKtABqijOuBqnOYbxva
DqvGH7tlEsV4dpNlf0JYgY2z9PKDk2p7sKYBfYXXL+1RmtsaUGqjIHAIXHFbGcFPgev3wrRGyjW1
VOibQLJzcl/88fNuansjffUwXl7moVeuvR69LBpx2mrYOmNDhhGTrgp4n9hX3ePqvZRNtY3S5m6I
e/OOmMlqkfgEqE0RFqsWQv7WQWjwlOmNdlAxrl3jsl0uDKmccB7ZD1Q0itnJ1dAjXTMLWPBW4W6p
uc9ZG+jryBxvMq2/V+n7Hsyo+mbH7V6x/L2PpT8Eqr0DNbl347Xphcc8072VCojFIqbAUrDNJ9bK
h9jRH3wVv12+SbrINe13I41vQ16EK9rrtz3uyAnNkg1wzJ/UGyliE+Y15Psgyx45Yd1FtjjZDi3/
jCVxkQ3Nxisjqhya5QsZ1i0fp3xDG8c3yCFP2fi4qqQjL0Z1vAujjM5JHpw4UtyQ5jGsKl3uoez8
sbqOfkz2G1QVUn7LdlYE5aNP1MYiyaiTRRfsIPzViyoxjmrTvtNan4RBnk7jxXuwFJB7K++fvZZH
DbMtZiE3psGIjUwaDMrNaNpvpIDuTGFjih1XysJr4KR6inoK1f4+xYthocrsNDT9QYnaFESaRryw
nENAEuYiVQBkOhdr7KxWl5FqvYugeUunLyhd0CmkyXLQ74MYslkn651gkiwxi3+UmXpbW+IJQspT
7wyg8WKAfVofJoLkQmTFcRzlaRiHZekFBy2PTmmfEk1oWruGHhAi9xthTiz/GKNc7TCw+JYeTtRD
0x3VoqWVliZw0+gl6Tn2LjiOPYb1+I5A8qnSM5RcaX9uXPNXZTrPOLlR5zvZ2TPVbGm56k0Ye3RU
rEk/cy4tGa2Gad9KLIsIXA0EXaaAUXZjHDDmhU5ZdynsexEGxkMBVWKDY063U0JLLFLNrF7MyMpv
cy9E5gWvCuIbGQLqYPmciIwEm3YIz3oFS72GD/gCzlGdTDMUt6arpn+UMmuwPqKcRq483brPRXyK
Ryu6k+z+v5RkLB5ER7Fl9InyXrVNu/HyDowvYYDpWWqulZZQUORydIorop8aDV2zqqRIqU0U7fu2
MJp9BY97YwWaQXRAbymbsQ2Dg6mVSbqmR5366H4X1bnPJqkx9QpdaGLmgdwmfra3aYtcIwtR68+V
aoHZhjqarVEta+Tx0WBwi+GPGAJqGV0kxyzMxeH/8tRubdM3mqMHlvW7TCFCLSAgsNyGvxEEnUPX
+VGblnXFaOKC3cc8ZC+yoiK2bEKLhsQxF6rjv3eqni0D2H7A2PaCo+Hz56YQFwwz5vF5wRjyMM3I
ndAdemnzLewQRn9+7QtuIv8Tn1cJ4XTsaMcgp8qDChzEbOwAPYyYYUvkzzXbkgvGGdr0A/6xLQk1
YdteRwBO4z6mw6lwb7vwigGamDy2PvCvmKfn9d0YCbu3Jxem6qhU1aYdQzjZmlwGcb4Kg+JAn3YB
o2KrYVYsfAps/w5+2s/P3+GlR5u+2z+PhsXFWObEax785Lm0HkuVlsn71y49cxXrNSWugB2IA2WF
L1MEbeUvBB1f/Pjyvz/c7RXb0iKsV71YHmKmdxEi4WvvC/Hw+c+/NLpmZmI5ctWk8wLvaInfmvlu
FdYSV5a0ffr88pem4Mw1qBGRqdZ9ER/HAni+acQyVpudJb2NYeJyjlmKsfzSneaxetiV4YUT+N5x
SP9YNNpqOhtuBYco5nBcfc0Zcp6tZ3ZlJrTJH7VAp1XHN3S6F06mXPnYF1aReZZeMTTotUhFgN/U
b/CsWOv6NWfpCyZR8yQ9KJZGFvkGvrRRc9bC5N3iAA/tDeLRaDbsz1D1oVDKK09yYVTJaR7+M99g
mtkw18f6aIo3Udzq6DrS6mXsqisf+9Kbmv7+z/VpWArYZ+WUOjiON75Z0iOH/33FkfjS1WdT2qsh
KVKlYi7vOmtTb++dsL/iPnzp0rP53LeQn5xwdPAgtPFmyNdKakVXXsqFRU7OpnJW6IDImHocbJdj
hN6KoyHdZk3V+vT5FLt0g9lkLot0Ckkrm6PWqMkChSdMSyNJFnlo331+hwvmSvP4vNJBe4ZQOzm6
w+BTSrr+I2pZ/5dJ426r0sR4cEKzvMvG3L4ZMzrmXxuv81w9yDtVO5r4s9kDXVJVKucMVzg4p0W7
Srqrw1ZMb+qDbVDMnMEqr6wryAXuoZcKJVS01dz0pKg9vnDjNw/WrdDiF4dopBJJxJVh8ddI+6Ob
zvZ1WBCpVDhXHx2r185B1eXPdWuUHM/h0SyysYsPLqDCzqXt9xTgXraJXQWCLtLzZdxkGgoDiRW3
2XdrIkvjWyNSMIcRDpJhyoV8peKep9Ke6bo35BdyE+UhAC/NfVr3Vt0LaM2D8gR7fjzljijPNiR3
iFEEgFMR00cgJAIZYt1vdNRWZzm6w2PSZYSjOpS8Wx9m1Fpvutd6iORj23Qw1g2VErLrim+jXSho
wjubLmCfp5QOGRk2J1gBtEGMLlo3NZL4vlecQ0Vf/SeAgQ5VWzPEKR89qJoaJ35P0d9sHUapk/jl
q9Go5sEZ5QQ+x9Y68yt9AZVHXSeVOuydoQv2nZblRFBB88gsGJL4jXi7UXhoKESX71E2KDtFy8J6
2VtNvra11DzpplZDt9YRijGDTnrsIZoLGHXJgtqc95FAs97qtL42nh7JGxv3jWr1+aT6cNpC9pst
xn4PxaIuUQ6ODpwvOvDI8LyHkd7u5vMbfLjJc4NpsftnNYaimshyykw1RfwwgFtXtMD050gxf5mS
Y//nd7mwp8zzGTVNpTpt+ZL429ImiJda/Ful3orE8+c3uLA2i9ljtKrX2gV+VwcAdXtP12l49DHq
v7LyX/r5s02lyYLSwXmAlb99HXKcFrBfafOf8mvBOzRa/vsRFCXPMVUT49EQzd049tsYxdZikOb9
52/nw1EEZ2m2uzglTjV2z+9P7ATHoHE98XtR6Xzt6rOtpcowY8NEAXfJ5LXCsaNMXnz9yrWFfuG3
zyMZIaGqYSyhBY454KVItOa2awdC35wRE56khfjjyHNnlETOxsP4GrVtfVQIft6U3aA9Z6OebEet
Ln46HTM4mqwvEnoEqwZSPGZTprsN25Z0MG9iCqTeYBKolbkLVHXVIbM14GkTD5fO6pMVXRx933Iy
5ZxcBs4ui7r2KccTnEa0ot5DdJG0G1Xzt85CeFbzMNmIdiLij8JdOlmmbYtIZKtxHNpjKlH1lpMT
nlbTmPFISlzqNiAcqqDwxqJ5CrRR9zEWU6i5LdkoEw3P3cKjR6LkVeHB5apb8JwecwzzqQ4Fdn0p
MTRelKOjk5IUNow5f6CbGmlFhnq+xbzL/SbpMx1hPhvPwo3j2z62IToSTHAWmlruyHX0TyPtxxh6
f6FtM4gPj93Iyg9dEwo3anlYOaJ/peGlf1Mipzybnh8XC1Qf6c72h2jpQ6S7LVKHNtpQGDhnNNmD
FdfEHeRFPT7Zuj6mqEpV2h0jyZCw7cYHfQjKgyyEpA/ryoM1xD8RZrkwhE2R4xyhJLsQ3ueLrEV2
Y6Z5nADoQCeGsYhVViMwnEsKJGUStlrlKuFKkU6DuFdxIMWonbOpYFtM/JME0lOJshPPFjBJ6AyG
HpDoF09dcKXHh0ILRY5XUoh+cqDv4xJctlIMho8mYsIAYW4jbR2cfd3APhsaJz/WNSi+k2RiaTQB
Llapq568zMbwQKE9I2zdP6GBqibaZLFAuoD3s9VALxpz2q9xpV3zwv2w/mIlny1SCJ6iaMS28KhE
z3maLsvozZOPUr2L1LNobofgWtbBh2stN5qtVgL5meViO3gc8MpctCqe4pnvvX2+mPwNvv6fioer
z9aqrDAgzRq4BetAkjvCSxOo2haOWKVuDEjdVPMUNX364Ma+uYZ+nm8MpahvckjP8EVQ8NgW7CfP
qrQttYX7q9ER9aYiR/kSJQRz0kQOTyDg6g6erVCWpTJgZyL1qhRf2+zmIa+Z4w2Jh5XJwYRe5FoK
1kg+vFr8Aawrid4X9qN5DKvh9IMxQAM76O1zGHWLhjNDTHO9ca88wt+d4X++gqbOw8Zi0yhGhjmx
Zkb31Fbih+prO6jXvxS1zBYS0HeVt/neTsWfhkm5CqzgyjH9wugyZrsJ+FWtuwhJjxhUSHAXhJGJ
NV6ppy9tJtPf/6l24MkUg5L69qGgDqkRRaRg71gyXXltly4/q0IQudTokdkJm/g1QepnFWfZXrv4
xW8ym+DDqNSdH2E6ldnJbeAFt6IETYR19VZ3MByEXqzgL6+LOoMCEu7twv3KJ2EwzCa8EUFKqOjp
Y5lb9/tUyb1dT+/pirX/3xrto7E2m/HYhSZImoRzcGXuHzXZRq9oUf2nzJ860r7PYa6Jc7lMbLRp
CGOw6nPDeF8KBMIe9J03aE3tOtMC92uZSepsCKpGPHZaMmEmkVwAWywyyDrR1db2hYV6Hk5H69eP
3CbFDz3s6jXEgX7dxYINYoDfROCjvlWNoTtUSmkearUg+ffzpfXDVUM6ztRf+mfwSx2jo66y7YMp
n7C0qlNEAjZR4N0Xrz87IGdD1etKD6VaqOWrXcLj9f2jLELcGLuvfBkeYXq0fx7B8ERjd3DBDkCu
K7vIOXPDn5kkuF97RfP1QSZgmKNpETCl5Okyz4r2nmZ38SMHgESTAUXoykr08TIH+Wv2JLaiVZnb
pUdA0Le2EPsY88zPH+LDVUha85CGyFZkOTTk3GX5uyLrhcqBCDeczy9+4XfPQxrQYRkqp2LnADV1
pVeHCXH+/MqXfvZs+NRGgzNQFdFBzSrv2W1q48bQ0ujdy9FHfO0Ws+FDtZEj2DKdQwlaLWsI6+PL
CMH7a1efDR5MkEWHoMM9RFa7GHGr8omPzm3nypv/ePpaxmxzKcKIcxBuuQdDiRd4HCCvetDcx8LX
rvz+S59W+++Q1KxUVL7BKRR1dr01cmXAQgfvys/fzqWry/9e3dQw2cZNl4HTjyvPxMLOxf/8yk+/
NHZmW0jRasIAEbcPKhC+Kr+1UsUv71pHfBqB/7NBMaFmc7V2ijhH2MPGG3XbzIcum9Tr3OixsLg3
g6fP38+FR5gHKdRB32Mhl1sHfKPKA3Y4YgVanq04s+hXdtoLn2AeoRCoSmIWshuOqrhNx5tk/PW1
nz6buSP8wyzJMTrxrThfuI69T5z+jFHQlXJ32qA+eP/6bNra6D1djoooA9GFw5olAcUNH7F73TZD
uCml9hxqSbb5/GH+9nM/uttsGguzE9iR4JjbfmvGZfnmvBqTd+rCPEEDdhf5WX3qvz/meI0txsfP
7/kXJfrontMX+2df66qCpoDmlUezqkkmb6B8r4WPExhCaLInM6svXyytd/7QuBy+6z0qzEiB3uz3
ODbAd282YTqOawwtICgjaoSCqwRF8afo04Eo5EiD+KdrEB8mw3Gni+pbFMZoBiHI5erRSYRxhnsD
+0Jj7WqXhd26146lH388c35adDM8AAzDH45YPG/SgJBkNMI/+g6XSM2J7usUO/K2vzJSLo3w2RJm
ZoForaaMjgl4QOyLcxLjo/H5R7p07dkC5ppqRzhkWxyTpjrGpfrqBcOfzy99YYGZo/d4OLak+UB2
KGrvtRlagbcAHe44w1gYX43mPlLo4Xx+rwvrzBzNJ4u8xieuxPOIuNe+hdIdI60K37929dlA9pGh
+KXH1dsRw2X8y1T9pcWZ52tXn33ewbXM1BSqwBkYl0kJBXFdqHq3LWVbX5n+Hw9XS5t95dTOaWaW
jX5UzOFOr2sIgWW7inD+X7iB9asQAW5W12JgLn2L2baV40TQoizpCGGu4hcK22DTlE0Pqcdpxq9N
CW22eSnK4MU6ZilHLJe0ukfSl3xtJM1R+zSBhJ4GOgulhQ3zU5V+969B3hcmxByrH5Dia6hdhmMk
6q2jTBYwsOgXYeL+xPV30iVSA31pTM2Be2G06jBqfAO4OS22eZm3qhDboSHpr6zuFxaOOX6PEV+H
G4hFMKvX/A6wAcKhsP7ajJiD9WR9lG0RKMqBznWDCKCGde0YYfpg6WRBXLnJpQeYTWpPs0FALD08
mh5yVqxStda///zty2lefbDz/W0D/rPzBTEGt2gjwqOmFu6NHdb0sNo8wYluxEoJy91hpfDZn8e6
auIV4LU66eGDW/wm232ZYgJUY0/3LQ3c5JBlZrEKbQ1poJFQezdqnuy11gkf+irLtyHCgSVCZPnt
899+YfbK2czS3dJXaqUn12eyxLF7zvFJllsrJfeNK0Pn41aBNcfUA001J8bBxP1vXptJ/h1Ogoy0
S06eYxxC2hQLafd3ugml+POnmoqqDz7IHE4fdMyAmhYmghJ+N0iQEvo3N7+NvGtr+Mc4urTmODoG
bz6osWEdiATHDt1AgVqtS1UupPuiDcXaiuN7DxPnrPziE01P+s8QS1EIlRrGiAddIrhR3jLE0IhR
muhKWX3pjc0LxgaOV6h241ElVzhO9yPupNI/4gR4JdLr0g1m808L/CqSepge8TZMYmB/+ZrbYqEX
V0bZpetr/31BYe2EoBkpqY4IiUrt52A4NMR/6kWy+nxMXVjO5/imKOrQzdIoJfj6u1c9K8i1K6sE
9OpRCGRXVqkL03EOcg6eHup+y1zJzV/UUBhvvdtsHJ8/wYWy4O9g/mcMJYVL9I5mDUcZHsz6F/LH
DR4Gi6p+KomFV4Jfn9/mwouag511WWHK59ni2Hj5vp0W81FLtvCYv1fopBe5kl4ZUpdm4d/1+J8H
wlEWH9aW/tNoxfoqCAKo6xnNKOuXl3nfEPU+el569LzhDQXitQ7hxy1sac1pTi1EANUxO/p3NUpB
XCqgzeFqjTsXbXLhKhGWsUGyCmJ87ekHcZjxyuZKIXRhlM9hGdsqcQntlPRodY82JkFRAF1ysNDz
ya+NwP+BZYixinQLU9I0Rc3dGhjG1Up3yoY2ujKRLozxOSxTDHAMrWIwD2MPy0dXlH5rV7l57pwq
uHILcQGBs9TZepaOJJdNqZfwffFwDkVarUynGlZaUmukYQxwatrGW48Fhp1LxcQZyR7QuIRNY+xU
DTOoyPK1byGc9RViQnxKBG10JCYBxXrqg5LicaAkTbQKS0x3lMBw116NmgLzsmC8DTq7XehdOsVb
9eZRL/Ng2Q96uUeFSZCJFaSnyjQ5PJaO+zS6dntLOGyxU9u8fmrwaXoYZJWv/NDGNs1BU5KQPErk
FJI11cJWh/RaYsIqhYQiJfjpWrJGcZSG+zEk5WMoHdwwHdGtay+NjrEXtJuhrHAVzJRxHckqPXi6
FRG11ivLAGPslypNifSLi36T5cLbWknj7kVYunvTtaK94iVctYQmeA59RFlN7Hg/69EOnUU+Gs7v
OhLRXkeWg4MBP7/WLJuQHDfzN0GmtxtpJT0OcWP8oiIz3yRNo2IZaKanhogqosQi9QnrJG9l+Ylx
71eyevAQIq+jNncwhS7T18Z0/igCxZ+chN8Kxk+r0CMSBFE+xsmTw07tdCoeiCmGG6qX7Ac7N1+D
wSp/FK7qv1h2a6za0MPhY1Bv/RgsLsRGdBMbDUZMVfgbs0YBftYlu1R3gIaSiugMzU7vIhkMWLjW
w6qsNLFW4TE94tbK9xYDUrsgCivSdWh0fWXdNJ2puvxnNUMz7w/4IeTH3pQYgeo2Twow3UETIQjD
IvnvLFQs0q7sBh9PQ9OZnds6JymbcSSaxRy9QzOoOxOrGrzVrlz+413AdGaFpSjh35aBorNKQovw
JRJoG7OHZaG0mDtZrY67SBU+fv7qLjyLPZWe/7w6WaPpwK9gOPbWrwAY0R6Og59feZJLa+6scmkt
dcRniT3Z8jAeK0SOTNvoH/NQB6MsMDX8yjNYqvbfZyi6srTMLiyPHRJTwLU7ry1fIpx0P7/8paeY
ja7YK1oEN/VwbHJ0/HdpNVl1fPftl88vP72MDypudTaaHPwVSnwgzUMZWneZiJ40oru/dunZSMrJ
E4qlYSGP5F1P6kwvuPJlP/7R5hzEjLB6olJx86MbO4+NXpw1/JU+/9EXRuQcpxziRIbUHMPRyyfh
ICkqIl0W8soruXT1adL9M96NJmoGgX3OsZbmwk7xUUEI3WNj+7UfP42hfy5fo5VpxmzMMFVk3/R9
w14mksOZa2FE//ktPh6OpjM92T+3SAZDUdI8NUl4T9wFCvI/uuiewriVC1Mpdp/f5NJrms9cRO1R
aWnpUdeebPeBI2B/jb1yaejMZmte2EGRJCI7trmf3Noo+fGqdMV45QN/fGbGx+i/r4ckuLpOYr8k
5gOUYLDw0uV8bmzwM1l4Y9hvsJaskSxheJrlufjaoLVn392LSU/rh2Y4ZvXD0MG2wrfXuFKsX/gW
f8nh/3xwjTiuSfltHmSAnFJLEfvG5ygbrvRgLmw39uxTkxeSNIpkRiT9cwhQ3LfvmHFi4Puo2vmV
MXvpEWbfvE4n4Lgos2MRmLfS1H44WXGqdOPXl0arLf/7zSPis3UX/2JchSxsl4dtkeVk0xj9++fX
vzBk7dkSrdltwD9ADM/Pz9jVPOPH9/T5pS+9mdkSjVtA3OJQnxxLUSLU/V4jGi3UK+/lwu+2Zps7
QR9tppPridS43mW42IVu+bVB+f+cnVlvpDgUhX8REsYGm1eovZJ0tk4vL6jTC/tuY/Cvn1P9lGZC
IeVpRmkJF14u9vW55/tLu34zKbsOTgFAgCD7BUYz0JoQ6khwgdaSy0u/fLaK41S5XjcwKDEmWNyR
MgVygCbW7nqnv3+c9/hstULj2bGi4eUZHtoeHH2sA42TL1OenYhfb/3Es+GSMm6vN7YwwnMNP7LX
dq/hzHPOANPLCx4aGGWQci07u7B85wp+3XPde0UB0iAwYzX8JilMfSJU67V9gwLsKfzYW8xWcMv8
3oPwcjinKOqGm6au730Xm9LChxvkR5qw55nBlsL6rEX17cnE5nsBE+pAtPbeipCN/1gDs2HXqI0p
CPNRjZlOMOR/qhIPLupi5envT1l7XuSgoQ7vLUWcEw5me20nP1FG/9FffmnzzWqD8wUM9LLeObmw
iKmqB0V/A1/xwR8+G1oRV5JZA7rFR/l7wDsXTFmY4lzv80vf/n93+7/ahljCm5V3CTm5ovjlyIs1
VVL+mix+yPzsQyvsf/UN3LHgyttO5lTgTtOFI56l4YrH6Ur/vL/C7Hnyry+bIgfSwj5pI/cOyD4R
NLAlfA9YA7RnszL7FzpqnvvTvVJaVHQ8UfE6wNnOAcPAgLVW1v6Kem4h6WfPU2DAL+RdnzkubkqA
Qori/rut3PjG4mD4IfkRV48+ENUbA1CQu4XNdPKoPYBbrk+E92Mu6sr+ncKyVLz3ZWafmJ522PnB
dKgJNUxZmLfN7aeIHq+3s7AM5zkyf+SOIRVKridsYlrQp2XydP3J7wdye54YiyrLKTL/YjvjAD5o
9d4PF+wRbvGPKetRe/dvFyVZ7cDpUMZn5BNOrkdfmBzrlUn87o+HY+9sKwAT8F7A+EmfhOgPJUS0
nmS3cCVYWYL03W7H8y/D/iZC2XVTA7wSmVNnqjwcL/ydVLZ063IOr4wssfBNdVCdC5ZRO10ml9r4
arCe4VeBMhkDQhe3qHg2uH/aJOB5wmpK1rClYabbx1XkIRlVk1tgltkRSFHvj9dW+QE3I+TWKuPp
FjAGuF3S0pKfJOphXuHGwT+TtJ9+NKOgY5hnwv+sBR9gG5r6P2MDs/4P9uxs1NwY7+FbcXcioz5a
hbWz2j+2JXbXJ927xxkC7Om//SryIdKDoO3FMwW8AFjcpfLUs/4X3uje9eUu08OfNmYv15t7N9ah
udkw9k3jWwYeOCeb4ELVze+jEsSHoTvCynhPonrtnLwwXeantAw4EBHBDu4EfOyh9g28Vurf119h
6dGXAPtmJhI9trAjcjtUgqpDpgTsyTC/PjbY87PYVLJyIPBNh9Kw/TEmoOJdfKw65G2v//iFZTo/
jEGhRbl2Conr18kHGqev9NaPLRJMYBp8vd7G0hjPvvfERsRCvXB5KnWRf+2IxUPgasZDjtT7GaUl
8Rm2vu3KOWGhMX8W9iNRFpED+O0p1QxsAxDJi4slrEXam5K7d2lTrjS00HNzbXg9wnaKqU6eDNxc
eSJv+8nfNaT/db3T3v18Ib5dmn0zq2C9pVQvscpTS4EDVgIkVFfsvq3qE2Xpqw+/5Q1ct1c+Yku9
dpnbb1pzGyBobLj3nwDBfZg8frGCbg6qK0bkzqEABEZjJb4sddtsMoyy950SZQYnWQy4SsCyDGFa
SGEV6a/cjy+sx3lynthtWtoKPedNSXVHGy959GCh8Hh9XJaePjuaZwnsR43x21Onkm88y49wjF8T
uy/0zTytMDRkgsLELk6J5nCkz2AER4wjdnDxWrM+WWpi9vOJM4xgAub86DUvifXgq3EzttHHxlbM
vkx10fu2GOoWyoem3Ce1DUZOBpicmnj2cL37Fz5P8wyD9rPWlAXPT6TP8yQsp9p7HARcUxt8ireo
zITVdAcaYOiMiYQsnjT+SssLPTdPQLDCyyNOJ34E/+tHM8GouuuwDOOVWbv0+Fnc0kPq4Euoy9MI
YBAqZONpb1/s4hI/WztSL0zdeRbCcnuOLX/tHiubyG0ceXrfa1T2Xh+Zy+fufwcvwE4vL/YmhIx1
qxJFM34sKhFWxafIhhGEaLCHWFl5Sw3MYhTu6CFLLmlz6ocRVr4WofpnxXvxyyWoqnYike6vv8lS
P81CFMjnZKADKU5ew9o9WKLuTanSYvOxpzv/9pOuRpQyF259mrIeNnicozCZ6HZlFJZ++2x9g/YV
xX4bFScp47vc088MBvrXf/hS/89Wt596tcyGrjzZFX0mKqM3MQGEjw7sRw8u1v31VhbWgTfbf4IT
RsB+y4aT6mD6hJz69zjJvzaxWOmghe+qN99wDrxx4wzuYrAa19/F1Ph7OBSkP1vN8ltUSNE7ryJw
wsT9frKy/3n/HEx8b7a2WwPGtFLNcJL5lMHoGHhnGY+/WF+fLUF3ztC7B8BeTtQVPyWtXq735MJU
8C7j+GZBqsHxXN/H1rpX7ac6zZ87r15ZikudOFvrBDxAq4a+4VTTPg/LFDlkz41vTT+9wHvwG+S/
N+A/rRjCLexNvMv7vXmPcmSxbkXTnWSTbLPehYFCtffh61lMj8hmT8H17lqaeLNVbzu9VKQe0Izf
vcSc/ojL7KGMorWaoaXXmK37IWlS21UWLtiRUptgeJAyFxwHeKqbZwJo8sfeYrb+rQmgrs7HW/Ch
enB4AftNqHPd1Ptz/flLbzELAhmqRsBw7dFLHH7ndiXuwVG4J8S7kYPedX33oboB4s+rCgGkV5lk
GPWp4tDSlhPb+kNKdjQt4o/coaGJWSiouqHuDWPtKWGdAEXShjsqWANT8cEhd2fr3tNRDjgMOovh
Sj+olfUycIB+DCw1IGsOxl6sLJGFuevOlnpTFKKocpxue/LQel988q0snq8P+F8h7jvfdXe21nNL
F4Xl1sNJxH1+WwAZqME6HWDyC9LKH1iy1xvpVPKxysF2jYw3fYEfmrcF/jY/qZKLAxj2wy4B7x2g
SCjuwBWaQJ6C338Lvsyv679yISDNixWjylQx5HZIlfnqiBuDOxVbzzSXN6ANhHAkvk0ma816b6mz
Z4GCedPIa8adU0m9fQlvW9d4e9WZzfVXWXr8LE5IAYSq4zHrWKruqSiTF7eF2qebxp/Xn3+ZE++N
5yxC+MIQ2CnW0bFzfnP+6MAtOYs/OWslUUs/fxYgRDMJYIer6FjWd27xXJAHrr996JfPSxYv8g8J
WVt0hJq02NhmuDMVMhUF8R+sC4DyY63MokJewgKtcjL0/5CGOoUFvnxtU7Abs5UBWOghNosKqoHD
fGrAffUH/w7aigLg0fKM8vskvP4G7zscEH9ewOhVrgVEBQCndgR/Z0tTeuPA7jJ0OO50YJU/2XBj
Y9lPVWqzqzDHtpPo8yMo7+2DGbQLnxMDGbDFmo8dbv6aLb35hMPXoKYT7rCPMKow4sGJbtvx98rL
XibWO/OZzbYHbZ/SyIHN/rEeLvA11qCIMelvfb86JhekChxXb6cRnu4QQwKpYVq21s10oeXL39+8
FdwHDAD1WEkwUacCtEHfeujgAg5/OS2ae9Tbs2OCSpwvdSU0dJkwOEVVlA0rKOF/KbnjPTH4guyv
98PCsmazsIFK59yBrTCUoMwA3ko/9YX9AhNlFBB3h481MYscI50EMD4YxQji2Ro+4np4avrPVbdm
X7ywuWCz2IFLQdfnPYmO0id3fPrFLA8WWWAB6zTwPriDmTs99w1MlVjbXpzgzZcBJfQ3fpbne6sZ
7woznNuWm5VIsrDQ507PGdgdWQUo0QkbmfRAUeiqPVkCg+Q02+sjcpnj78z9ud9z5ebeUIPOdVRA
ixzTiEbQaxYfPNHPy0SRDiTapTQ6Tt1r5/2O4ELnkHsAflf6Z2G456WhYNpnGYm8CLf76imJY+B5
KnhE6nR8tVMY/UftsLveT0sjMYsROYfcmurcgus/B8MLIPKNNL0NcXDKV4ZiYQdCZ8GA2z5pRs2i
Yw5MVkD68rnMh9vRZGcyJI8A7DaynlbaWuq42VoHwqtz6x4dV9AkVMBgj/qnW/2OczitOp+vd9lC
PKGzxW4qV4I2jcHXhQ4rBmhAOJE2rLVeCZ9LYzJb7LT0qY+IIo7ADVJkgfuyDqAfWnn6wsqYF4vC
vEK1yuDnV8o5ogRgm2ZsJYOw0PvzYlHqwL9dxLF/BNRMHkqRbbzMu/Oy4gkcTwXQ3ZrJ5EIPzUtF
R9BZPTD4gBippwIEHgt+8fDc/xKBjf2xvP+8VjSputyvUKdwyv2nFFS0uj5S9SN1Xruarnw1FjK2
85LR2AZpjWZOepoS9QJ4ZNiWFfhTHgYcMADhQahdjPJg+bxYGfulfput9iwBfUSnnXUsopOsb2NG
ApxGPvhw+u9H3/ct2kxQ25zK9peRJCTqlZNs5eELi25eJdUUFPXZuktPTYEccA70rQ1jBQ9MaGul
hYUwNa+IiijptNLYJqCa3Q38mH+2qftD6eTV1M494eir3G/ur8eQdxehI+bF7U7Z4C65T+A+Gble
kBldha5fPVx/+Pu7XDx9FqHSVMqBJgM9+01906ipCQg2YwGN2vyIepbfVlvcRaz63XV0Nwj3tRl7
HcSONAEtUI9F/LV6xncDAn7ILJK1BbjhlUro2S4JuKLtjQSnzZHgzrZ1+9q63tr90LvTwxHzoAa5
FIzLOtkha+iOAcwJTmAPPVuT4wYtkyv9+u7qQSOXmfNmV+vmFa1QotmeEdHK0GjnOVf+prKqz9fH
bWFSzKNaPGZ5XNCcnL1KorCBsls5QqV1/eHvy0Lw6y9d9+bX+41nJzFt7TMuH8CnC/vbCyVsVz64
X9rvHgOydOv3oduH5BWO80e2KW/ao7OjW3GANt/Uj5Xa5EkArd5n/Kf7nAKTFqzVIy517eXvb35c
WqRAJQpJzwXjxROBu/st+OH0DHcx06ws8IVyOvF3ubxppFQjhF1NM567zuqOAy5Ldm3mwqwvx+59
j01p8rnhfJgeDYCmjzkKxVToeePINrn2aR9kzBcb7F/i0K6KJnQ1KJZhpxlIU7wh6ujhDI4qQNp9
L4V9QTS2vf6WcYECeID3onp7fSQX+uovHeTNazjUwZE1Ldk5yT63zStjXuClK4mEd4MgGKCz/ZP2
ZV7B25BBXj1sONQBxE0Dv/+iR/fQuz9I9Odj7zCLUGUeRfGoNTsX2Q2f4sDW9ABDy48cqh0xF57B
va9ocJNeIRpkcCmyYO0XBcC/rQzAQifN1Wc2d3HL5kX48QIosv5CSuIhy74TkGtypF/42ppdCAj2
7HNtejl4cKNiZz7RT0WubvRQfyTDiy6afawj3+9dj2jvrADtGmEAbgOd3sqn68NL3r/YwfNnE8lh
sOnmVuzCSIfEm3iyvPtI2sDtCC6OKbjPv3Q52t+i7BLhat+JL3IqN7qHESx+zwBwuJMgeTgNKJcC
4dkJkbs3oMyzadw3uEXZMJKhvrArQX/O0lgITCFW7dIkEfvE0+w0WX5yyzPgnwoK6KUyZfyjkFAb
E7/q92l+obRpMMweXd+pdoNfgXLbWO0TjHjcHRxux52ZGN+ng4k2GojDrRSV3EWqUcdhTKdjP+W4
T086telENJ7rUfM7fIKqo5OhVhQQV+jv2hE3pR0jh27CCRGeYvD3AcoPPlCZ9bvI5AuSx/rbCBg4
DtkR8utu7ewiKD1PbPJyP8haGCtaUzeCZDcM8PifEI1jgmM/H9Udl6odgJHL+Z0EK+SJdRTrVTH8
/BL4KenW7JxWw11sf/eNfYwtZOxs7br73i/zi6WZgSrd9aIbQeI/CpL4O+Tf3XSjfN1vRhwRttJr
+5DhqIPyKcWegGStH6A3T8nlDlDlIXW096OPRby1siF9bvMCclzaeSnsuWADvqVl0tgo/4QJFnSO
40ZLzwoHCbsrBtnhPSysM28TMdPHQED7+dp91cLk43MBkhxUXzQAGp8TbxBYkym/iV09fS0zJAJg
Ik1AW+ZVwR5aC3b4AUq4/M8ZLu6dlQDx/m4EO8N/v2ax1wpUQTtwR8p0GOdAWxO4qJyT5EOZWIfP
00HwZSw4GRCBLpznbhJ3Gc9/lwTzvJq8lU/B+3s3Ps8GObzrYS1LwT+hj178Nc7hupn1ocD6bNb8
5BY6ap4H6k3vuqlBgMPV/7ZNTRjbZJMhD0nSta76W7Pwv0yQw+eZoETGwHTEnJ2JpdiRdG26S0QX
f6/SOnmthkg9WB3xTlOngZoAKHSLwpDKCbAbsE8iTZpz7Ub0Qqg2ALCD0dh6FxS5HscPfqxmkwU2
xXKwM6HApNY2jn+2wPVP7uymuuUrp42FHcNczWz1WcWyhtfnEeKNsIODBex6Cz/MFFzir0f8hdny
P1EzkoSe6OBAgIrOLeHFy+iVbuhA9Q29UXTkuV+utPT+y/C5vLnhoo3TlKqz40v7aOrOv++nhG47
IsyX6y+zMC3nSkmfKQ5kulTn1rGmTc4KH+4HUj72DhM3Uk/y9Xo773/f+VzJiJiaNLT3mnOrJqSr
4mYnciFW+mnpJWabBwCLfUQ+eOgDq3efyfJXr+DnoN1xn1XtWkHG0hvQfyOdN5naswxtYJOSnUFv
OYpk7b5+6ffPdhB9gi98ZBd4dD48eVkEeKJTDQEqh3BpvOrjsfQCs9UHlo+XqolhldcJbrI8eyO0
+POx4Z2dflNNJKFuCopBUjpbkcpuB/yAs6Ky/XuIfiewzfXonTMOHSjzzhm6xS5HJkSyL0CXkN8j
FeZwyfHdgcg6fHKBBA+jtv1pHArYEOvtBys1bNNX0vndj00bWn3tPnUJLmwp5QBp2Ja3YUg233a2
xv6hyu3fvgPPD49jswtHEvuoOk1DC+ChsI5cF4xhx9QA+U64zzZxnK+sw4XBmUvg06aoSgIE8xln
tZ+D09+6kThcH5u/FIP3eu8SyN6coirlD1ZpG3AUx/bOBQlHh6ZH/jtoOkGPpXSsBxDK1R+v40ge
41je35LOt793UcNvCnAw9jyvsq1QgFrHROZ7eJW631yZJbfgppa7pgNdtfKnaEeaus3DPtNwenRY
+U2arATwHQQhih3iJzupVNgqKc8lSfXexFOzsWqFs1euwY5KHYE9Elxdt54cqiOoOiDO1cV4Zi2K
JBkiyD3YztlLnnf0XOkp/pQmkh5F6pENiLPJSYrBfKasQ4FU5NgbGbltIKDkOYipy49eEle3KGCI
DoXLVGjbeX6sKTz5HT91XwBYAYgXOt5tkZUttEXYE2y1PYFvXfdqKkLoqPgXaL1tEeZ1qbLjKAV4
2j6EVQLlPihSICnY4iN2ptfHbWFvB4zzv+OGD7KSkYFLhh/DLrPFje0eCPNxIy3Gj8rtSOizdNwP
SRwdIuk0D7BGtFaW3MJHbl5aHkmhcYsJ/8ASdMTu24D7njS1gylVOAm4K5vHpUYu3703ExM37HFs
5KTPBJMJFQeoYXdxy/6Mo9LPqSYO7kssUJqvd+fSCrv8/U1jMopYZ6JWw18qawLhKvJ5AMJ8Zf2+
f1Dm4n9fB3B/mpzb50bzB7v1Dwxw3CrqHjVP97IQfybAwK6/yFKvzb4WVddEbVyPBO6F99OFSlvD
wWqsgkJ8yft85X5j4ZM0Lz7vEgNvwQxbyTGyv42yvJ8qdoq1WwduLtZM8hb2N3OpOB2A0ctjAGQv
1uid83nIj+sG2gsPn4vEWzcV8ZSBi1FAQN0wONjROMB5eWV1LkynuRI8avzIA6LOP+FTzcI6FlvH
asqVhfFXHPZOyOaXsX8zWUfQ4JyyS8cz0YamweCNcOIpgPcuipF+dQsicHeJtV+kHUybXW2KUODI
fLBMFG9bqm04nb+4sKMLHIYVO1CQ+f5kE3NCApLQtpnaCl4R2PNvgakW4TCUfFfExQh/W89+hH2S
xDanU9sx2g7RONzp2FT7RBbyFRQJA8U9KN9AvgOIkUtz0MpSKqzapvkap4x8U7BaeoiF6954ucWO
XabzL2MWxTeJa/IuKKrO2zuiBvVtVH26TdrOvvH6EbQa03vqoYSL13EgMYyHkMmNviLF7+8k5Lqf
TB01a8WDC1cHsOT4t4/7yAOAnXpQ3A7VtmxwJSzLLRIjO5aebMv9zCO4LY+noTmnHGbfbdBl6Ua4
KwtsIWD8XykfJZWuu8v0HH+jXGWTqRRUbndfteqZdWlo+ePKVF0IGPNifS8a/EgBcXI2U7ZtYUoG
yyzQk15zMgWl+n09Ki0tt1kAhBmDnU1FG52YrQIkisMJ/qQ0TVe2+EvvMAt6uHAZY17Y1mlkyHMW
cK2wsIcl1SEVJ9PaK60sRL05B4pQz294g5dorJNRZuOm0A8OG0v6awsbc+u9dT3bJ6vELV185xgs
HdUPu+x0YKR7H13S7x8ahrlyvnDSQYw5Lm4U5DktBw+t6sMqfrr+9IVJO9fNo3rXSkh5IR7KaAgL
YWCQoZLzmLffbaqfK2u4d/ruy/XGFmbUXDBvN2Di5L1nzpPn36B4HDZV8mTr+oPvMlv+jPSOho+R
OdcJjO2zNkjHIqxyE8ICP6xhY1GPayTKhW+Fd3nDN9Hcatoa5wlqEM0t2BPysGhXcttLT55tamp8
e0rXRuZKIM/n5vUTygq+X+/+pUfTf380TtC1qSLVnrOy/+IU/EuOrPRKRFpYZ95sNfc2c6xUMnKO
RGEjdQLvxLrxDmMXuVv4hX8oF8S92YEXYKfK9S0O83wU7J0ltNEPVdH3IXhB7uF6J70fluhcZEly
ZkEkMY2nNLmlJvpUEZR6d0GZDEjDJ/vrjby/EOhcOOnYcaOrgWnQFw0SdZkz7SMyDtuiVdmKS8NS
E7N5NBkb/kgm1ucc1WHPRdJaCsUcKQoTqrRQKxvX90edstmMknGsSePU/ZkBUAdP7/TriBLgQJsL
d8Ja6aylEZlNrTafcMXpteMJVTwMl/FFecfdoT9YfeRszJiZrcumtdu3pcZmM6zpHM9pMthnVF29
06615aiVr+VDXWbb3vp6ffiXGpl9M6oCFuIEVqVn23kQ7hOiCUigBTSRAGDKYXu9kfdXO52nwBvd
5n3UVum5jlKIhTmQmc3KsC89+vIxeRP9jJfpNHXBRzYRuUlpcaoLZ2WFL3TNPOFtW3D2qioznvLy
S9nedOo3N1bgp7/81dr4pSZmn4k4dTNGFFw+W/8JydggLa2g61G4Y98MwD1f7/2Foz79nwrSU6qw
e8pOFHZNhcKv5yKHpG/ku85G2I0GemrI0GzaSt0M3F0ZmoUV+VdA8WZoJG89+LuDHiULwLmFAwfh
uvXHrehaa5tSXu6vv9/7+wZcpfw7BYYoT9pcSXYauDM8YX3at+jV6RPtKNu0YNCgxLWyU9zMej+u
t+jjyf/faNG56kjKAg0KTk+9izvVEJx4cYBgq9rkHav3ftPTbToU7NRJTn+ibHhNgb04krOQAItx
U01+42BXGj1Ln3XwFU63leqRkI6mO8gBXiwg0pUf4bDR9i/XX3dpls5iRNamFFemPRQvqB3fTEpX
gS9yO1AT5PA1K/JtdxHaXW9sYUHPFUgoYCN0QO+egCq5KXN325fOyn5m4QqLzoVHgKyyInHwIil4
Y3A5Vlv1Od4mG2h0hiD+JVKwkOp7qLS38SezEkUWZudcjGTGqDQgIMPJtUmLXVcUyUZMnhc2fjeE
aVpboe3BKrysrHRlvS98bucCJSeFa1fXuPU5YdlwhEu1AFSwSQKr1R+zwKJzxWUKIrC2sDM84eL5
W2e7MU5KAF0WtN8NBA7k16fC0ovM9g1JYTxiKgwXKb4T81j1P3u1MipLj57FDGcCM5mNzJyF1dHQ
pH28KyvkQSO7K3fXf/1fweM7UWIutXS9XpGy8mCe7hR9EgxJOb1ygKhfYGzqQujA4VuNuyVmQiN+
xTCs+JmYcgOgVH/DaAMAVibsBlBa8dQIp/2OCxBc5lq6jKYABsfeRo0wYIVWsDw3uKVf+dULHTPX
dqkq7pLcLsips0QUTD2azHygLCo3SVayvwvfhbnuisrGLR3HNee2M+FQmU2Leha3/eHl3fZ61y+9
xGybZlwRpYbj8F5karisuVfPROAbsHjN0Hqhhbm1WcfshIvSwwLQFxEfK49Nk98lo/XtQ28w9zXr
GQQ6vd/zU4OroqPl58kOd8AqBNanOVxvYinQzr4lJE8tBCboGPPafKFu/TI55GOTaM6R4bEuhJ9w
OOTB1z7oyXj2qXiIdJJ+LDLMKTIDseyW2saccbkSSjAFJxmHH8Ue0DkxxvYj7OVFbJ81GU59TPZV
I3MIFuKP9c/f79ObnRHVhqts9M15dB91+wM+UWP+8/qoLkxMcll0bx6dw5QElcCVjQxr69zAQ7bb
a15MGz92yIrQYmH3M3eFzIj0ewm5AC7NUm9T+1QmAZLE/qnnFnQ6dfE5xwfBtpEAbFnur328L/Py
nXA6d9tDNjOqqQTDuKvswzhOR2PzR7f0wiLutpDhhVMN8W1n3xJ3zIOYriW9Fl53LoJ08bVmsEu3
Tw5cn4IoLu9Sv7qNM7UzDMUZvfXQXlgfrrNWe0Psv+rBd951Tn6pWJ1zuLRgFGtCt1naygd7on70
yQwJ/1ZzMfIA/V6ithI1QbvEUlGBsmdvTANaMxu2cZLbQVZVDrY0VYV/9OpGhWlbHTKW51tITJ5M
CxaSdnLrXGW1OrmFzM9e4iWB5EIGmnbOJvVNt1V5cq/9yA1hV2fDgzL/rQpUXze+X96gLLwJwdPI
tonsn2lqHmVrfVOgCu+itrl3hfrld66zaVG8HMAp0YQKiOhgFJxsWtv96kQc+3Kk4nD0iDaVM528
3h8CdyyLjWSm2sixvE3a5DlLyIudT1aQMDoE8Mg75vhMhZDd/Yq70Q7sPL1lDiNHJFYlMiRQo9WX
HLdS9Vmn04PnF+k2tYazU+XiwAZe7z1SPGbM6SGkM6g3BOehjYafOPCxoIR2mbSjQR57aAM9jagu
p1ocWd5Ot0INfUD0FG08M9KNZm0MGVPShp1he9hb3teK/1JNEQc5i3+qzP+jjYoDqsrvqM/s9ilH
4rQgpjuQEiX6na6HXVHIIuhZXoYOygy2YH2VoWWKE2G4KhGDF8g8Zoe2ws10E98XtsHkg2QkYD2q
bemUu0HmWjBLyOufSaO/qrwbQ5nWepsW+L9Ki1uae3TDqwnqNp/dlsCTYdt5G7kWamNMMu5S+Blu
6gFIkyS2I7xzT2AnUFibVjIfLoS83RR9lIT+WD/lUbZTbIQLecUJDCkxEBXctgNAPccNzRsXIj1R
BpSN+Y4MqL7xVPG1d5tfxGhQ5CU608BqI7uLQBAhMP4KpNseccx4HCcHWnp7+BN3JbzsbYLpm3lP
9iBf/WG6UReH2EyI7xNqESq3Rk15Wp2zqIjDWtk0EH3GAwlhmrKsPWtouslT/Uhj9w/u1E9TaR+9
PHnUQ4Y6SWZuq6l+8vXwFTLHOozhubj1xww787R88TQ6ZoIt2hSrI3G81y7NHthgH9w+t5C8csi2
bSAWQZ3UV6+A5Yo/xPYR20goRCqSbVDB4+x4kRxt438u4r7b+ClApQntPym8eYDSNIOqfiKDxEVp
vOXf2P1F+9zwrW3IvinAaCeyQ8FJQj6rtDu3lmWg50V/c2E9lf1kn+zUUQFAJwQedMZHanNoQlvi
Xltm1i6tsG/Ii3TYF7Spn4GJtlCUUrhB6djNATe8DkJk5YdeU9fbqnXzTRzXUSiqBh7/WcR3Houz
7V8KW+bLV5BNfuoOBySnLqptLd0zS/1vUy0PtpA8iKZk2gjm/hphO7Rl7nBy2vxLwqeHKotOcQ8j
8LQsPzn4KbDP7P1QJNMxzdNDVpvH2KI3TOhvpJMkKEV00/deFzpD9qmGVCWiEApPwtmwXKndhNr/
nRw7ESjZ8sAa1LhDfwLDNd5TjcxJJDwbBcn9S5RqJBxHYF0KpaGJR1eXfZ4Gida70W4hna3tT+5A
j4ZAkdMYWAFZOJwFKGFwAsGTBNLbDGyfAqa7vBs/dWPcBdOIoIDr0j1ENGmIkuxbQcC59wZCA9La
w6EqvRdMxX5vwD2268rf9D6xd8A0NUGfxm04ZVYcaMGc0yjYjZMURYjSjPrOMm72NZ+6Q5OP0XPF
MLR2DLsTRqztUEh3K1iyz+vBBEXHzoMQ1qZ0e/3s5eToc/teev2TsBoZ2qk6ciZFEKv4SzQ6YL4b
8RmAiEffMbiZi2sdDrH5VDgkh+zEvYXHxHdSOk+kqH6NVnIDtg8wPz3UMRLRJ7W91wbV51vEOkw5
LdTRzaKvNrfbUEVDe3CagSNmUCeEeY44+B40uj0kqDumUf7Vdz0E6E21YUn92sdWF1gyf8oNZimn
hge9yv60EWX/cXZlzXHq6vYXUSUECHgFmh7tbtvxkLxQTmIjBiGJUfDr7+r9lNM37a7K48nZ1Rg0
fNMaIuy2J9gZyrStEEzRuX2BdvYznLxQhARnvR/3bUAyg+Zke/S7Cc2H1nyKSgCdEBYfUJP2Uwi4
gDQO4ZBjOUIxuZx4sFK2q4FECo8U9WnRW/DlMku1aooCXu9B4yULAEhoS5dpxrqD084wI+88dzNk
wZQo32yzgh9KW74soTySHNPHis0fVWc+LHf8uZjuySN9m9h9CXxQ+dMUllrbPOviKcPMHhikOOfO
CQIn72MlfiiWv2ur7aKeTOum06CM0t/j0t9nJH+FnPA3m4PprgYD9MUQRmRx+tiWtoX9SBMP4/do
AOE7GUf/xZReEc9zsfMKCFRwyzQJwm+YuI184wHuCq/DNTP39D5E+Fq1XVOsa46wOpbQY7YNWDW2
GmO4/6KjE5hHDgEWUNeqH3q0XWzV5jXHtB85VfvsSG0lSrB6M+r2SGf/OSSQ9sucKYKy53qGzZ6j
4LOjCduOiywB1DJvzM/SPGDPE6PPlUHrsW/u87r77lBcqpDB9WJdNTyhFenisM+nqB+BeR8h+pSg
H+3FZ0s1ZSw7ZrlqYp4tR8foR1qQMcXuCddA3lFUQ/VvqwI8wQT4Xzpv/Mivmb01fj7ekRAiuWRA
9Cpwl0QQ1zWrtg2sPZ8QOQtp0PLxJPIQmDtpMzQxlHQQ+MJmb5cE4VPwbYGfaSfx4GdemHaa0xUP
ewGePcz4TMN+IUS/OrY4+QWIs5NBLOZFiKGoee2y5ZkPlZNAZTNL/JE+LFYLZ8ulOtmT+jWTqVlL
WwIypvo5HvzB33vcQdsQY6XIh2PYSdRtvxmRT8TA0ZFT1ZZZLAKpdnTKwggUvTvcZiCOdcU9zafH
otLPruLVzvIMHMsdAGoCHNT/6LwJ+uMupiBijuGG9ZIFwTRFdW2TPYG18akFC3hr3Gw+FRPMt33V
Niaqh/mhDrPuUZDCiyo0N7fQGBt+VY21aTrTHc7Szshb1JlOsdQfje+GZdRbpZu2tBhiufTyF+Wk
h93X2N5ZXTe/AqCHZkhe2Uc1WT4sjfLwldmQLIK4+QlAAi+LR8i0rskg563DZ8RSaEgOvtwQf5jT
BqPntDSU3stKTmlh8OUoKCUHSJC1q8xqSAowHY258aYntF5GJJXAoS7AsZ29TB9gM1MCBti9GAki
OJKeGRwTGSazVdgb3ntV1PjBsCrRPIYTpSxiiSwZpBL3zm48ewPN4o8y0N4KTlnvbTF5UR/CKKLX
HRTqentI/bJ/ZgQC6pWtspRlrFi5mgTnP4rFmTWxLV+CBUYGpIkb5NJpFvRe2mg7AAMXKq+S6zC1
lrZPrCb3gFXMq9jGKUxmH2STcpoRA0eGs6wYnOUsq0g6brebxpL2D4Xe3oHRkcBCT9LYd/L60MD3
/Rl63vkG2tNBXHvwRPeNKCCNRHiiaVC/izqs+nXVDurV1nCTcaHlF2k1hp/AtNqrFkpEqATsz9oB
s0lDMn4PsAfeWeQdym742LECxCBwerM0oGKJAdU1cebXH3zSNM4bF8oUAfvpVlCvx/7TK+bN9m+n
Ic4RrnO/YDNaREbODuoqbDsJa7q2w6U4MpAYauThlq2QwmJ0TuyyAj8pq5JQmh+l5TbxBMGiLfgb
CDzOSBMz11YM1UMnkXmp78KSVXEAmOgGHjZuBM/ZKaoo9yESP0+ALll6NYrWxnh4xh1NvHZFJSvT
pevevLB4UELyeMLugs7kiFoLaXkqe+wJ7k7v/mDpJF/MqUXlE4m+P7kaJwAX1LYyrQ1Jwf6pH3KO
8CoEvPTkkBSlfqoISptcwhs2kFNxcDyN3kjYPrLCB4UcKsXJQr1fbumEK6v3TdIEOV8B3QfEi4I8
iZtZbwB1/JpD/MVsdL/Z5RhEYGah/lv0AGM4tOTrPDCJR0LUbmP2IXngIPn28d/X9px2M3Lvwe7k
Cn0f3FVV9z0IqYy7Lv8U4+CleBV0GD0AryTwqdB3LKMKkJ6E11D9KjH8jOcOqaygfgUz2KAncU+K
JplLaLpnhCJlLVEbBdSUD2E2AWBZzQzbtej381IW8WIF+tiyCUAnXKN3BnArsLU1gjYK+1W/aG/j
BmfuFXXbE67rLKq76a4dcFGFzD2LSOmXriszjL9B8V1pSUgKbC9JhXQOJB+qlSctJy1G89lg0I3C
kverloEc3QztK/KXds1CQIolJBnv/QY3bQCsblQA068aWW+WrHIiGA7iZcb+yWhI7ICv0rOYh+4P
y3fNcfRslLoLQpiHF3wdxhpi/w601pRRiW+D39sIED1ZKHhMaminz5mIG/jDlUTlINDxLoLxIWRt
lDsBGd6P6zwEVk42oO3ZY0dPPEdY6gL/5FHcyT6KVmpALx7AZkZY6F90mD2AW//klDOMFJvym+97
70yg9vMhpYJqgIBfvFA8dJoLNFWrKirU+DOsJeh/ioS4qYAvD2BxEmMTI16HDj+VjkV2qmI6hrII
6t3B+tQDGs58mdc91EOTiZO7rkdnvG3aT0OGu4LUPxsHXrTahrt4CZON337oj/C+5SDzDZW4V9QA
0y5KrGvby3hGLRBbhPQp9SC34xHXhXsjII2jCyhR0+ZD5GfcTsdBdUfIRWRRPtMfQ6t0wk0jV0wB
ZNiQ/LyJyhcC4X8VFVAW5xHhEBfI62JTwMog7VoQBKseZawFQ9F1x5zpznEGa9PWi8F+tF8ARQhe
22oqn9yFweeQ9cEKovEzMkGAz60cSWkN7OWdMEYjzUcAsxGxUuUQ6BCxHA6TYQsgOxQ86zRTwmCX
+dmdRGvlB1rxZYtEJgziopXZAWbd+cdChvGbLVwTow2HYO7l4EdMRpo3sKdpSvEZn2yYbiaVGbu0
Ibx4y7uyOFSkZY+g/QT7rm2h1Jst3iO8jvih9ki1WWSlPtsGbkVxb1zQzZdQnAUZixjKIS7I1T2W
pSH1JuhCtdZ0CFbwLWzXXKCXMeZC7YaqGPf1xNE/m6XvbPgAgxS78+gO2lZNGI1dBSzA2AeQtEIi
sdjxHE7uw9ddyisjgEvm71zPTjtV6FIGXgfJ0mbr51UHHXC9nRzv99fPuNLfviT9yh4Ashl7fgdW
CtK/sXys3VtIu2u/fTE+ggJdJ8cZzh9ycl506+MypY2dfP2HX2nhXlJ+dVhwFGg63FGDAXZoBx1o
FLxGcGXd6t8ecdH712OQU2Y3ZDcu6J2gqkXvaHTe0FH/xwdcjIz1OMuqFoG/mwe/SSuvKzc2a8pn
tIjkDUXKK2vw34z8j063a4valSgZQSmzfhQ2/dV7t8Qu/z7wppckPIGY4Vgelhe3+XNZy+MyuYdq
UT+A4bxb1PLx9Sr8fTRMLxl4Y6PnHjmbvwsxapv4tmp/ZGSTIw+jqERm0twYN/z9tNFLGl4OCa9C
y9HeUSojY//qhNnBlTMCYvfGlr32hPO//7EWLCf4q4FB3BHVn3mnqbA+AltsoP1wY0Nde4L3v08Q
UC8HM0rb+7x+pcMP4/O1B3bp2Dr/hCKh4Xmb/fEKusjaRYjc2fleUa6yRfFELdUnXFe+Wd24s0Zc
Imh/3OJWX9tiFzfILOqKez2GKPmUNXvtBevBFQlrkQ0oQ47O3Lo3vty1J10MQ0PSYRwazvYO3OAw
ARzAi2vKkNmgAb6SsGq912y+dTFeW6aLi6XuFWyTmYeG3MQWuGoXKuqp/hbA2xG2pNON6f21V7q4
XUgB4Rq7ybMdGjsN3M7csl8bmNfPY5eQ7hZq7cpTLnmBYCbA6xz+u3u3+tT8bWKnoP+GPG26xcE6
793/P+WhlxSsTOEGrntLQJ0FWu0MMwt03eto8Pobk/ZrDzi/2R97msxhq2fi2TswGTuMI7KX3gfR
xgOf5+sb7Nonujj3XiN1AbMNsi9N7qD/L9dV2aCfpvdLVe7N0N+466+9yPnf/3iRxlqGydSLvdMZ
Oody6h4XuwSdhzfx1y/y92BCg4vTT5HsCTZRzPMB/d8OQXme8KHV8/WvX/tMF4c9H9F9R5lOwC/I
oQQjY7t860oV8+FHQIsbd/C1b3RxzqG9YEH6igQ7oOePY9C9oUbI4Y3AbuRs137/4miHDjR+PKiM
7lFs7s4DJv/c7xP/5qcKpZP/XeLOrih8hm2MWSc/DkYXY6A8GZzlxgL/fYpLLwlblCxZrSjIBV4o
3RRYrGlXLB0Io+hRxc04H32wxgvUeEDmN/X2n9b9ksaFJH3MMjMHu3B8kgCR5izxcPPOlYqEuRVJ
rqzLJZuLzoOWiwJgbkFbqETzXKkPjYnU16/wHyrnL5fUJZEJpqiDX1MKPJ7nbKVg62awoELCvkO+
8UB0ELMyXJUc/kdN+T5Ny9oTfTqZ318//sq5vCQyhUPOjJpde1d6ek+H/BvmMbfEQa/EqkvmkmmX
sUZHPtjxqn02rlijTQq+b4fJ840jeeXc+xfnHnrwnQrGGnhDEIZRpgEnQTGZsTwCxzcMJtAu0TfW
6drLXJz+Aj2Afgahd0/cNiW2wpgQGiP+Zyb+9QkX53+YqtD1tVvuA79Kz67KLSKuAI5Y3SIAXdvJ
F1dAU7mFInZIdqAB9mgZSI5pJZTsF2r/m+gFvWQwDRPSelOYeY9OYb2CANiDnD0aefMtiO6Vd7gk
MQki806Eyt4F2oLGonkLSj+FIuCNSHLt5y8iurs4Q6MGINuM5x5qGg4Rxjsvi/E+vz5vV3Ysuwjo
EjJNBLNhWI3XmAj7oKYp5T01bfjETcYx9Cj/8dq6pC3lQJ7MOhD9HiOVvWn8Hbhqb1kp3r9+kf8A
T3+5ty49PVCtoU3eyB7Qs2yIOUViVUHKauPLcdtOBNrj8gUKJL/9YVg1qCBLK0ycAKx/N0OrE92h
cH5qpXr8+s+5IpOAJtP/hjfSkgpZeOHtqjEYNsbjAmM8RCIJl++ncXKKu84Z1TqEFcIGaohQbO+Y
jeLAAfmNF84jbf0eQ4Se7JjJ7A3Yus3RG4y/McKUx94Q4C2G2tx7VafifkB30ELT5igtpkCjZbBo
9rnaBEbkj6FoySbzZ3mcUKIfXNPiiFUe7iUI/t6FkD9ahVDOOYzQxUgRWaY0KGA1CQU/EQ+A56xq
1UzrIm89dDtnALSLpo87mGbHbQHOWJyPhYvWOwDWPpw5d8BDuE86WKakK+ZhY0G5LMFcxEs8ZypS
t5+GfWkJ1LugR0KeV/TbMIeCQsiLKs4m3Tw3xdS+ZpPtbyTaY8kYMpV69mISFHHteSoUJADYDKmL
gdDq6+X6a9iBwNrFMdAoZWnPM7GjGMrd5RCs2ChOqhu//tdcBL9+Ptx/ZLOF9MqusGgDwsLctxH6
luIOWEx73QptEhGMHMAjr/7RD80cE09NN4B7fz3ceO75bf94bt8OxC2xr3YwcMHsz5ohRJlx+t3C
DGFTtoPZ+mq6xYC+9rCLDW+P0yQ1gyDUxMKtqv11yBK4zK18p95yduM6vLZOF1GvaSadZayc99Bb
cdCyZXUMK9XmRvr215iK73UR8axlVK5vASFrJMFk9icZn5ZZRGHV3khKr32ji4CHiZPpBgMktJjF
SlRW3IdLJNp6pyXOln2DfnflKZdXD0pvklNA6XdmZibynPA7D9GRH7M12Oe8xpjl60Nz7TkXi+G1
POuHHlVO0devRQ1/rYDtwylIMYLczhBP+foxV9b8knjJi9b34MXi7IYaeJDcrtbYATeu6Wu/fbEg
WNlpnJhC+TpqusLMBjgK37ZvsPLP5/v/hSTb9873wR/nTxQ8yGQFGE1RL3dEjklL5mMG3/B/+jCX
ZkPMsgO5VEMBgbY8Xfpg31Lr9PVPX/vLz0v+x19OiCUD2KYZMJqaZ9VOMRSP77JA3dihf+c14ctc
3LeVx0Tlc2/a5QZiHU45rsPG+Vx80cAPoLnvCSYuOaydMdEKUotbN557ZcdeGg8hzGrgTsHws613
hoEhV0+2+3bm2ELUcf31p/uPUf63Vb+4dWdFfGD5gdfTuQ/cbCbVgiF0WMUqW6Zjl831p4eJC4QU
z5JiA0Bk8yy8Qz0N5ttsiTCuw2bZMXSpgUMbeugkg2CMYVH+PoGBszob1GxLAvpmV9hFqntlbYLa
dH3UNZDDyIbRech9j0NaqgrWAMvYqa2R6zBg+1a9Y7OEIpk4TRicrWSgy43yC2heNr9mHprUq4P8
NBcNgMVByNoMWXlYriHaJ95yasi6pP0Y6762AajQJtu745S/EgydNrUO7QTEwyX1NbCyvk/mxIbK
2TrMNHtsesd/pYQVcQHxpkhPkMEq+lKvbRKUK7+wA8SMYExmYNaAagyBgnP6qb+ziMLGI9mt5uiV
K967OPAD7XLw6YzZaZM/dz7fQ2YEk195b9xbKuJXzs6lp5DXzaIvlOH7bHQTaKWs7a6OrSFPvt5f
186OG/zv2QzkALBH7g97xSfgDER/kNCAiEOAZeB0sl36+h7SbJ+lzXVi18Utbc5rZ+civkuLmJCB
KY78ju7bzHGgT0iAiQFGKWLCKVLB+/DfIot3EVmKhduONnTYZ5P7U8zOWigMUQNbAjpQN148wwzq
66/5Xw72t9N6EfMLeK6HtOj5HnjPGoYFjRKxX1K+hju2sxE5kNcdvmQKPIP3ERCTpQpos3VYVbgU
bc/61sFafIMBq70hbaePVOvxGTO84FQOvQliJwuGUzhyoCTDDOLQkebuWKS2pMFqnitowwG2hVy4
GjBWH8sE1r/VKR/osvJb191AjgHAYQuAl3U9B9WhKMYqBRnT37lmcqJiGOD+xha1B9SW3AnWDiIO
dTWtAjYBG+8mgW8lXU7FfWnZ+X7x/GITLKZKMEmGJiC0gDczzU06CGhm1Qa+w1DJMLvQZvJUjtxF
kl3rFDog38t6KTauk0kUbbVcTw6XcQnYxbY1bZOIqYE2m+vIXYgbLSGITZGTA6/SmyE/8rxugY0K
OiDOoZtkAQmSDmFxS5LmShS/tL/qILvDM1oX+8IOjy3AseTfmOzANV0EKujIZwCw9dO+zsfIIc9j
Xqy+3nnX/ujz9fFniFUtoBSw7doPPfgWXAAjNrr5jUTz2o+f//2PHw+zEhz/rpv24bzvgMYdxltD
kmu328U10BNOLcunfF8y/VAVxabqnWOmsn9LPNyLk1/nrr9A3I/vJ+K+T34OCemgjkiPVtrXn/3K
NXYpMdxbnLLGCkdIE+QPZtQHWc5dpGrx3IgCJBEoq9140rUvdRFqCLC4AC+5ELQZm1e9WBtp0Q0w
pf+W/V1qLFCLdCQfW74nNeuAg1GADgDhc2OSdCVOXgoMM0Bv/Ep6HD1Y4L+GH3VzX+LGgwnAjR16
5es45/X5Y4fi4mKUc2x/KT+FrNIZEN+bU0n/711s2780muIVKAu6c7Mds2cF/hNprdPYhdmmh8TD
aeoqiZzf51VqAkd/1pM1kG0HAtFvtJFGIHLd0OgIEUh9OKADvfGm6zsY6kroRQ1zX7zNQzD9mEC9
QisrqKq4KFkA2fFcJJYazkBjKJRjWE3cEyktH5rElG58qJKvGHhWB+gUmhNYWOzUB3axr7Epn5VT
mbSrnPzku0GeTjMTiXaJ9eZ7RL5XI0Q6WE/QADxHtVOTqXI1jqZ/4VBGV2jUodIHjLvq7sMKWuTu
DLmFwm5BceEcImQerXA7FuX32qNw0oQXKsBMI2B8tcWadUGXdu/O1XwM6sqsQ2uuPwBot44Ah88n
At3jXQ1SysrRdRgtVgYK2ey6DxCGBhlFlqPYyTLvUIPo6b4kNS0jLtoltadMpGzuq6MlBrqaclcc
2DxISAACNk+E4J907ujBqduXsodvXQeWCIVg6DhXUDYvJ5KU1qISKKfyVMMgKbZDWySLDO5zvzuw
TDWAIS5v1HgsqSHCD86bikdAeaHOYNoIFi3jzqYVcKZzjw4bI0vq5fJQo/yO2lxsbL5sZ09DwnPY
CnB8ILOz/JaTd8eNfu7aukgd5oGDwAeRwLcXgvuNsZCV0yewmnqwURwStRWIGoKHJxHKKnL98I25
4hexvSZtOuVGASZOMZmLB+vMLLHRQYvLvHlpyx7cFFfvSeWXsQvB06RAPxzl54zHtAbTVWR0sVDz
L1uo9ULbjz73vrNcnzC5AokLfTP0zuFJkhdbSl2asJAMYNFY7z0M4qCBCqB/dvbWUgsD492ukUa4
lUkKro/gm7lJbqkzIQagPnemzkoWXjoDrDPDCuyAS/cX0JGPemhOUOLLErQa8X+X9B1NywMkJ765
nSsfS+K9tzbFYEPXOh69huCk9SSdG8f/JG19dFgOhiKdQAciLRAJEMTDNy6AgvBdoP+5FWfwuYnY
yHQCaMKTXsAtlXOzBdnX2kxnKG4vwk8zQ83PzeWj31g/JKMGF1F/gD/0e+jVj8ZRMQjUzyABvlSD
9xt01Rpomu5gN/5vQwBq9UgbxrwAcaknaDXOA1mzAdDsJsjK2HPrQyZ5ntguujJt4cFXl9m/qlnG
UCgDOVGQEmWVvocJ1NZzq0drKjdwX3jFLLSM7aFNcx3eiXo5kVl9b8Ry17kWxor5uGscLHLgVgeH
VxCaqwhdQSO7TUY/dxIksm3icPde5/wn5A0fDaPfVO5uOw9Y+WWQwD86d2zMwMivQIwbTbgdoLUA
eOWRNuBG9MsdgzOfymDW4Q3zplhA+/PNN60d6FOFqwycgaCcn2mJvIIoCp9O4LNd1jzkndlYHJVa
5qb1Uv3uEUtir5MpVZpHTke+iZ58dqX91poOkh+scsC9aLF9x+qu9WULgL7GQfAm4DYFbBt1C4rd
QCkoM2GcFeVyaLNwSFk4A6AxOInrsyegw5JGNC3AsBkgy9Je1X2+rEoifgsuDjQj99iqTTRPAt1r
133NRZZkWZiGVa4jaat11uaYDdETBHjf5GB0EkCtN4FfQeK7OYYV55Talb+hGvyOWRVg7h7cegrg
cGFKobOFbJaWgSLD9oyAcwnfGlCewIwgtQB1h7kn14O1bynUQ5NzljQob1AKzBtIa/zSTv1zgXRk
PKmBx5XbvsP3CjqONVCMrW3ByM68w3kQRE+R++eGRp76Z/mmgGQoZ/P5GNp8q3BTuLwEFUYvaOln
EHbIZHZXqBAUE6jfmUnMd34DI++a9qdMzUfLCQHIJ+xFWdhAogmnk569aKbzySIhKC8hvvq8ajIA
0B36A+Bt56mrC/MuGgfrU+Qk6mgJLPmk93rkv0xlHjNG1yXrY4WaFHrU2duADRIVs74zuCARScyn
Reo7ltPnybbb2KPZeg5R8E/Q2WqZt1cZe3SFEeB65naESuG5mAVMvvRCwI6oRRpMNsh91t1Q2HuJ
zkVceHbKwCA/ULdaVnaBe7vP/ZVaUB1PQ3vUYMcmnsi3eRcmRQ5RLwE7zQiAVFy+A6IfyObBAqJx
ax9GN/gNwfSTWdwtLpyflQaDkej6ZzC0L+Hgfyeup1duNqwhh/IMC9MdKL507WIUEnVkOHqVIXFV
eltHoZXotfOmR3SOGt2Oax+W16DXaizADCOVju+X0OIR18t75k5PmoRlomdnC9bCKZSaRlnRvdFJ
91iFEKwQwd4qsWyRUkByaSQHEuLSY2QgiQcEMlRH6w+ngzEhU/BMAD2iBV85/LBbB7MqZt0xqPtW
wXIIrOx3Cd/1aCQdcvcyeBo9/lAt/KGFTXGUZ/OuBXsiUY5ADVbUzr6tVRgvpu+Tpc6OOXYLwPO5
E/sz/+mNmDwvHSL8HFhTjI/vwmp1eZjA447GoXmjhVvC8ssVseTTUQn3zVtUatFxK7GvDD3PZWbN
oOtQYFcrtHlGUp2ZNU0QiSV7BeAbpMYALbuJiGcatvf5JO/qEhGtlY9c1St7RH/orPqsCrjOcM/f
VAJOXZbH3v3C++b301qI0gIjuqxiKM9STJbyLAqUvbJF9ihCTBVwgGOXFDZkyuR9z2qddADwgetH
ptj5j+OgBhCkFYiUYAzoGDjoJcXmMdE456/Gcvdu361AdSEgrMgHGO4lSru/2Wgea24BWThZfQyn
mQbL3X5bSr4PWhw+NB6cqB5dNFkQSPjig/QUiLX2bHjoLc6L4vZP6bK96uRTM54JAdxJoES7oRVD
Xy5cGwNHzRbALEhCQvA9R2drEqB1Zjlm9wRiInXmfnA4FoHAidGTBHWctQqpTjUALa+kuYMHUH1f
6NmOCihpr2D94azoUNw3mf5F57BYDbiNIz8U6sP14K+a6CmHanlVquIpK6GdPzH0oPouaqbi3vP9
lIvh1eHsTdewLi2W5W7sp1c10CfN8PrwfHq0XQEdX3d6DoLwe+kUUwxHgUTCfj6ZAjCLuxLCZbCt
BGlVh++gRd41YGbCJOZQMrajLRzxIMnogc/lspRBFWeMMuXBKshuGv3QZDakB6oGmyMQ3Tq3tDpS
34aaMu9wXYL7jjXSgJWC2cysX40TYHpaatFmSdvgu3Oo8mUxsVxQNJcRTHqvaUtY1JvsjBWzl32p
iEvibiggQADYsy/iFin+awDenUkYRqbgDU9crudyEQ+1N4o76jrFY9U3+R3aPvKJa8BDKssrHl0b
TQVQD5gCHc/yweV0wes51UugX0eaqwNxSvReHSQsa2E5wwlmZ9NvVuXhWYaSDjoGNWrZ2K3dbmtt
gfdA7CVjex8F+hQpkvlHZ8FFk9fQVgA3eZ68J6ezwIGUCJ4vBdRcY71AsBa0fWu0o77FnoCBuM2r
pHEZBLmCDDIGdrcM95legPSbAWw7LfhLXz3dh7++LpuvlWvnf/+jXHMGaH90WmIgUHsvRYViZG6K
75i/3YKDXanLL8XjGo9MUKgRei9REJXU3c7+9Ig65Qghh8Rq3f5GVX6lM3IpHsdmtQjXRRtzsskD
LJXWoiS3lFnPHdi/9BKdi+ZF7mu7stBd27nnHtjchGdvLrB5jA3CHoG1lp7fpDfeaF1eW5KLziXl
baB8UEd3k/sNOwjwvGMI0tW/rfdF8yLLhiBn7tTsqduAUxRWNX91kFMXkP/WxY1xzJU3uJR+m2e+
2F3YmB2VVVLmB2WNoN/dsvu70sK4FH/LNfSiJa/0PqzL5p4Z3u9BWbQOXWYeaB3WN/ow/wm7/WXV
LwXfFJg4Vo/iZE8e1PYoVXx0SLJlMj6CZYrrfS+2DByvIYJdbRTbH0/s9al6eirX2errtbqy7S71
35QzLJQNpdo3wxwvywe8djTK5Dp7qs7WTBDx+Po51z7oxR0Q8qbmPgQG9gH9NuPiq6rNCJqKt/yT
847t04uupd2j4SKNVvs+vCsN2gduPHsH6YkbZ//aCzj/e4lxEE9LrhRWqtLyM/DRR+jzoj+6EtFX
DNYt7Om151zcAwGnQB/JGrZRzfcxtO4dxN6h+jHN+vXrlbh2cC6OfuZ19QK2XrP3NNnAvwMZVgtQ
z0ihUPL1E+wr9/GlpFfvjyM0sIzcF2bMdpy2AhAfgqY+Aue973MSZSGzkrY2AcS4yrjjECEZKp2v
Qijhb6z/8gUwOEDVl+GhAnfn3uVul3z95135AJd6YGh++sOYT2I/EveTYbeD3eD/nvzh8evfv3Kk
LrlGtYFXXwPSOcK0u+UjWPKS5o9EdIeGVM8NUvu6teYb5+rKy1xqyyFPExTIA7TUGz6+a7QangpF
65XuFp5+/T5/j3rs/xmKWFNAMBys99aCqVbr4G/XBTpbX/+68x+i4S934KWAGiQudDVKu9235SCe
Woex+ykrwdnU2QxbWDFOMMZpe2fdaXsAkhSI/rShNPyOGTJ96oHuUsgc23HXQ/DiKM/J2BTqDMTG
anbec0akSgZ3wQyGA5aFYWdej5tJa/osvQr0+sAO9P20aLAjm9Y8qf/j7Eya4+S5KPyLqEISQmLb
ND16tmM73lBJ7DAKEIjx13+ns/LLZ7qrvMnCVYFGs+695zmNM5o1ED24YUHKbRq/amwoH1uonnd5
pQG98hTvHhjunPeVJwo/Fe004jA7YohL3DdQFBwTT610YyebqlLxBhL0ymeJY79h7sm3xGvVc1fw
5iXHl7+HcIx+rrGGPNcTy9e1Gbp21SkPQdHKtpHF6AdAUyx1YNzSV8B5VUd7TKHPnyrnCuAmJVeU
ghG3hl5TIIyBhDxUsnBqW3PuQQqrexvHlAyFfn80ZxlAtCX48tC/XMFsA5SS0s1Rks3ivNoxaqGs
OYzth6SNxycI5smaAuWz86T3Cpsq7edJ1n0UJK6uS8CetgiTDHcqmx7B0njp2dgd4FzprYbT9aeI
cRm3I2atKcBItoeXtBPY16EL6SkkquDyTLmF+E8MspXH2Cbzktz3pqLbqLS8ycH8KjmQw05v3U+0
qAPX6x/AUsShSNm4mkQpuyYZL9bEK/dCF2AS1zVZVyCG+XEHYxKb2KeVJ3xz3RxcsZQkQZhbQD9l
gJaNjSoDJItBmRkrNPDEXqxCgGtimevYxV5vdfIEFmM3kyPHbQGgwEqpGmJ+xFX8AVdUAGtq4eP/
dCf8TrtGkrTftFojEGjJ92Ks+Gpo+b8PtD4mUySwihCO33vJIRkcgfhYDBZXw2EII2KcXjoOqslY
45zUIwwPFI5gezeRd7nuDEpBrHDrSksGcULeUQik3lIRRwcccfMtpMVR7+t6kLcgvEyPtEHXDHCJ
A+WaqxvAOMpdkTjd1rajj1Q59jYy6c0QOrfqRAsoPes+NsgnJw4wEvboFFsaIcBoeJRtI438mSuU
2DaN3a1kgXEjKUfVKUG9FlQE3O0OVWvngeNB4dxn6gH2etfojgZQjLG8nsCgAKXaiV5Ap3lEOHDY
jcpq7kQG9pwXR84BzltV7Q92+CfTKkI6BwWqmbTGX509vDZWXO3HXNIfyaSQ7UYQDKWkgxcgzY+c
PiafA09FUqEIVNf3FseN2a5N6xu3A1Cpy4GLa71pFzsWHLg94Dpagq0EULBp3wwDX9HYfSmyPF2H
ScdWcLl9ZmWEMBkbo4dRIWzFPD0dmDuqNYtUtq29EvacCMIBRZq/NLj6bykON6C5lPljiiXIV52L
f2RsfNCdgVnok49Shw+WVzY7WsnEb/OUrwR0waBBRxD48Op5DPVPN9PuLqwJaNuuhWsnbVBszitx
PY4hotrZgEjsqE9gGvjCuK7Q9tZMSqN6gwufp7y5GjRxnpmeNCJmbY4opKXuywjCYF4DN1+EACIK
NaIOlhBAWpEKAgkKIn5VYQnJSqc7jX6k4TPdJdeyrFNknKTzu0dGDL7aXeY7hAANzMo6iKaxuG5x
uf9VVIiVFHmWH2LRod4gd+h0TUaV3jcOiFqQf+SoJDQRaTHnKdsWI/zbodXRO0v0f+MTiNOGmgdx
6kj5WMaFT52ebGSn5b7uauvPKL38FmXEWTDWYXrokf1A0mNAVMxPx4Q/On2dFzu41HU3SQ62J0Ir
VYVyZZM+DoRWGfhpWblNjAxBWpviZzNYgFCVOVQDXWlWWI3MFvxAsmbuYH00nUVKv5164Bd0RRHN
nsBFtGzKdh0X1q/GjQeE7JD1eFI1r1xUIQ9O7BeNNDsGlWQVxCDL5StSWsVV2bj2xqkhtYJBmnNy
SYu6O2ZcRIOYcAVIdDSFVLQLTwCGHteZGkHjiN0iuem92WIgv89vsl9v4eLfQe3TDRyByLqpkWY5
6mK4n5hGJm28P//ofwfsr7bv00H207PjvPM4ACbl0b2vr5IdrOv8TbPaYz79hHxJr9n9dBAHa1sE
j/Fhh3oVODB9R+lHBJldKgqN1GzZubAcJ8NKgH9b3Cjn0il24WQ1hxuPad2oKcYFsx3oQ8PaVzit
HnPl/j3fbqc6zq+abXafCE3jOnaE4pvBMYEGMVNm7Kbv1cbjiMl35h7o9NXkXgCiLg0A+t9OAhrH
w/UILWVq+EyP9YQUae7ICyfEpRPv7EohKe3LOCbVkYTlrnftlRfd9YTdhWMV5CeCyfgtfD8Rc9Qx
a2u3QolgAcmJBpsxu3Uy6xnH7UDVGTj3xU7b+sIx/jR+v+igOUJWd8Bp9JAToL4aJz7+g8HCLO9z
rE7ThaPv0htOf/80c5JphMMqsboDVZAxRiEoSFR1h84bfsgI0LXzA23hMjbHZ8SdVlUS5ePBAyEy
xQaQA3JXRcjj/0nq8EIgY+lTTuPu06cABTLZTh8Oh6YG4A1h2prCiLgrD7ycLgzhpVfMJozUrhea
AWrxqUj9KosDVAisJwZ1ZPdxvqX+rRtfdflslqQEQVitEvtYv7JXfTM9ZYc+DbD5ta/Dr+b24P10
1Mq+4Gq0sADYs0mDA29Ka2I3xyFEFBmGEw4OgjZqc3dJIdLNCD7bllkeqppz1v+70Q3thTV7YTWw
ZwE6WSZD0ttaHBR4mYnLdiGlv8634dejzZ3TMAjYjk7s9S5siF6zo2reCtQTVPmxMd8q8nLnHIyR
wlNQtxMSBcWIvbn4oB3oFJEOv7WnuHP+RWhyDhARaiTd7q1rTbQFGtfdAbbVXghcft3vrjeb9ZNt
ZJKETXLMJktsu5bUD8zSxX3VRmDsVCjLtmhJUew4tiiP9LL1+Y75cjuj7lyfosIeifqMFMccJ8Tu
rhwf0/rH+Ud/2ed49Gw4EdQegEGL5R8XzV9Nzn4jxYydP+pw5W2uWgcXn/MvWviGuSCTGGa10+A5
hyKu7+OB/Wgt1BWpS1SPfx43/zf/qTvXY6JsgoPBpfojR+bkWNmpWQF5G+5k0eMYKQoPxQqakPXg
WdXNBLobJixkdY9iJPaLB7gt4JuF6z70luNsIIGrt85IWgIELmFmK2CN+itORtfaA2xjISFXpNBF
iAhqnjQNBhD8f3q4uVw1JMy3vRTe38o5le6Y2gpamLXtM9Ty/gFoTcFYk3lXcZiDsd3Y4vF88y70
4z9RwqdFHHdOLcs8G+F4wo807B/0lP5CCZaPk8+jLuWF4fLlQo5Wnk+AMcu8EOq/Y1Ekz8MQ7uAK
vS7D9MEq+YWo2JcLHF5xGkCfvkT34H1Mmg5Hq9T70LZ2GSzFLgzCL+cvnj3b6lBJRk0bDtURBSrx
TifxjduwgxHqlrXuDv4tT2FXQ9aEde98tyy112zjawxEx06EiHCHbSm/AnbWxw1oNYQf55+/NKtm
u14fOkjHhYYeGahy63Qk+ofn1eO+0/ySmc7SJ8z2Ok/yGOntgR2pTdeNem7jdyJTPwzr761u7mwJ
KjoUmEcJVHBOHAOPJLu7ehgfIhjHXhhRX19zqDvXY0UAGrIxV/WxAEF2g+jMwfEbP0e1+gooyVU9
+s3auu4CkDpXh8doHd6oFze49PqFAT2Xa4HJOdA8h3hCev34Y6RusstdhuK580NgYeb/M//9NF9c
lAY0VYN0F0F0zLza8nVitziXrPv38y9Y+v2zOW+4pq7NBgcFx1Mw5sMeLNX99x49m+sRrVk5tCk9
Nk79GCv6oO3+O6da9Pnpaz41CyDzqHzM8egytR87iRndFYiRpBzkPvh36wtja6n1ZxO8QlUWqSQ4
A02E6EVFpfei7cR661nBkCFLvL+cZNWFly3M9rk8JnUqx5OqYyDhj6ss+UDR48rt/57vi4V5zmfz
3HQqBs83qo/UQogGh4A0Re2B+6LUhc7+l979Youea7AqHJmL0Dr5KfrQjT/31zg0qx9mdTcd6iDz
6x39aZDQeQTnc23tUfX1Ur6o3/bDkK7EWuxRyPu9dpwrteBJmk1RFDtH1ZqdSM3pVNBdWxlYqOfb
cmHKzKVaxnW8CaI3dtSRV97I1gXD02udC0N76emnsfhpaCcjwk+qi/DzmbePSvNmdd7D9374bK6P
XUUsgDedo8RI24vC6Z5QSA947/nHLwzguQcp4R2nLcqYjqpPD56QH5Lrd1t4F47nS4+fzfnKtcB6
CdGvjV1ueVUcQqZ9u2s33/v1s7munVhNqd3yI0I+G0F+WzGKrMdvnnvmChhd4AZLIa87Ij30XgO5
1CbN9ns/fDa1vbwoGVZafgRdCxJMe1WhDj7Wl5z8lpp9toHXTqGLMWvo0Vjs1rgiAO3DC2r4UXzv
988lLxJpwjxNBTt2PZQ0GhZ3Sqc3bEx/nm+fhUV8LnpJG0I5bIzEcRB8hDEbKnYS+66ExdLKAiXK
z0rrQiBkYerO1S+tG2FLCmu4amRM+U49WpAtRBeu10sPn01eLuG7I4asOw5pv+6B/429S+LTL6OE
gJqcuv7TkgMjjl671GmPpjN7ahiKaHuYCDmQYOgH3YcvQ3hpR13Yh+YFYZEnahQd9/zYR5N8Hj3Y
FQxudzJTRDqoBhYnON/pX0uF8E2z6ZzXyg7j2BUA8qN2N9NmwmVOncxuWLqz7dTdR8ZtgbZU9LrE
5X4tUPG3o7LqDiMEMD8iEroXNqSlATg7xrtDNqlCehjgfESZpujKjTN12Ra1n+ptHOxsS2UyXBiD
Sw08Ww3KOkYBaZQ5x7ZJAikR60NZdma8jUEd9/m2Xfqe2Yow5WKsPZF2R7t116ekbzr2WyhS/VT+
Femfb71kXkWW2VMyJZCqHiugAtPy1Wp+T07i10MLEYh3YelZmFPzYjJtOcgxhTE/5i7g/szNAf0O
9QWx3dIQnJeQDbEWY2QwrWyWwUCBTyfT51g9ZKaj16kLPRaQzGN0LXMmUCkt5CZxk+wgdKOvtYXC
ULjtZMWFVXDpU2fLRyNru+17jnrpLr+G/81TmHcXumphh5jbiI4OVxBn1PQYM52tOtQiHCFSZbBn
iZMLzI2lX3/6+6cVygqRjGsQlj3mcTfu4skICLZtfn9+rC19wGytkBL5XUtjQJeotLLCn7X6a1Dj
d/7hCxOSzmZ/YbLUwESiO3ZtHtQlVHD2uq7fPfbyvefPJnzXwqwlLzFRYv0U21dpr7a2A+s4rtff
e8FsulM5FJaVo9JeinbfQl0JGmX7ONXJmnKUwJ1/iYeO/OL2MC/9qsDtQLzVc47Qz8DiQYlAhN2e
Wwzbc35VdRbKZBiKMqhyNuffuNDp8+KmsgwJrz28UQ6o63BtxJUt8Q6G0sP55y/0+zyzi8L3MhUV
mg0rGfMlUOlAhchHKmEHxczT914ym9UhqiNKg5LeI3RpH1ZZru3BPeQGCe9xvICbWmqn098/Tb3C
o8yTDN9hQticwUAEOMxVzfmFjl+Y2fNkLkowbLdRBv5vWfNCouJBOzjCnm+dpRX4398//XbTA7/C
Kyx6o9G3wrJ+6bx/HRwkdVSLdRf2UFDokFdBvL0BxT/01KM3JOCd8EshwqXPo/9tPZA6BOPyNMpw
+n+V1aB/ThBUXBjDS2NsNvcLHAgHp8bRP63GR5LX6apkyY6bhPioZLuwvC99wmz+Fy1cJ9iETdKT
5Apqm6uWJxfOtAsniXmNZFI3UeMBF3uk1XPR33BDkZx4SOyXKr6kQFg4287z0oWAXVDRR/zYITNR
tFDpMXcLO8cbiI5u4aV0a43uhcm4MFPmeWl7gvNl2GbVMSO6gxddEq/zVLYbiAQuXIEXusKeTffW
NX3UZB14XPK3Ej96fiG1tjCO5pnoOgqL/lRyeQS3UMAwUUz3HNrW9STrdAMJmL4Q21hqodN3fZqP
ANZ5yaTx+y1cVetuA9q8H6UXmn9pMM12cTj0tc0AYPnRbROfQNk4goXCId4k5aOdXjKl/mfe+sVO
Zc9mdJw2eZhEQh2JJ9iGsohcm0Z4D1WJ2IHAmQdeQX2co6Kya20fMpSG+mPIjR8NLZSu51e2pYEw
m/iocg2nCfY2R5Rmvble/FugyOb8o5fGwmy6SyRZ4RWFZhzzeAvtWjbepOJRm0tygK9/Op/noY3q
M3hB4flZB+9FXq3o+H7+l389uvg8Ad1SJu0ky+mRFIlCy8OWa8rBnSqNqjbnX/H1GOPzHHSp40rU
YwhDRQW6WEJhQMceqTvuVX81gGN3/i1fdwGfJ6KdLiQtExLu8hYSGQSyf6KhcbdgvnWhk//dcP5/
FHNvtqtDjjHksYNFvVrjAw6urw7ND/EbudV9E/C70XeCLAA56V7+tB+9a3Jor9Jdfp+/FW8uDaz1
+Q9dGgunv39aD1QRtSpBrd6R28UT6st3Y9v55x+9NBjmq0FZ4X5vbHrU2rudbO/RQlEK7pMXfvli
A86WgVbB/81oSY4mgmZ3hCp8DRFf/NDmDRSttHQdvzZSrxNLg7kE1MRVA8usG1RMDtc8c6a1lWXV
mgDEcojjCPmoRMJZ2Ei4TSUpnNKqSa8s3ZwqnKQkPnNa85Y5MMyzprQIuDcCL4ocNvdbt8kD2+j+
8XzDLQ2+2dLSw1W1A++cHGFe4lFI7zXqtn/G0Huff/5Sx8zWl8oMZnJ7JDVJ7Nza6bhBjTvCMOTC
rXthSM3tHkqOgz1PCT16JgamREx6m5a2d2H+L/z4udeDAkLdgH5XH1GL9FGhkNWXarwBHOPP+cb5
+hrE5Wnd+TQh4KikeePCDYc4UvoCXjt7QuEdLtIKXnCVsw1RrhugzJ1gtA3P51+61GSnkfDppZoh
+Acv2+rYV+StUdE7SS5Nk6X2Ov3906Px2FI5E2bhFFEnyFEYHXhKZXdIoNXb879+6RWzNcSF46QL
ryV6RBUH5AH0loMt2JvhQjHYwoo/19gUZCLge2KeCxA/m8x9cEn8B2X0r30f3eLv3zoJczlbTiKi
UcKOVx2hKk3WrutlUE33ZNUj8Z8P5QtUKxcCQUvtNZvfBjNCEtfqj07VPljNAI6c2vQquT/fHQvL
x9wAgmgATHs6DUfPHmCB168k7AktwL4Uu7D0LnzA3AOiMkWbFZ596hFu1gDcfNiys4CxAcXoW98w
N3wQVuIAJ4k3GJN3R0Q722ydgeUSwOoV1ZplA1HB+Td9+S3Em+vx4L4It99yCvdkfNTQuU+gKlsP
33r2PKTSRyqdONJ7qGl69MA/8/R7cqls/ctZATzT6bb1aV5HbZVklomsfU3/wlpi5eS/a9iyQhmF
au9LbMqFxplHUAqYIAtRlzAfbV5zoEhU1lzlKOo63zxfrnr4hNmqB2is3XsoUt5D+LS1U76JiPed
KYZHnz7oU+sY2y5LLOPhvmuKa5n0EZRs9L7LL1bAf3mpxQtmax64QROwUkLuw/qqqaIV6nrXcQNV
HByPHQX9ZnVJXLvU0ey/n5KXpIMwLQz3Jw9gK21XUY9uhgmjU5UrKK8uHAqWOmO2/I0wPWFAGYX7
yi5uRgVKR/o9/Lf37x73qTOS3iDgAueTvRQd9VOaPqUNnD8tFu3LSO/PD6aloTo71KQhk5Um+P0h
8JdZhouNkKskuaQlXWie/4uTOE4OoSMN9z2jD8rUB27n39k+4coxm8kiG9yyhJ82GsN90wBOgS6j
Ux+eCZe8Z5Z+/GlofeoAR/cC9Tp5dGiimm7sNnWuJzuvL9xkvtxv8Ptn05i0imnAJcO901pbjjnQ
Ondl3oOeQi707dIb5rM5V1k4OXa4j6Tt0/oXvJbXGb3BQDo/dhYm89zhMk0SDj6tE+5Nnd7ErP6T
5eaWKHbNLKj94E+bIXR8/lVLnzKbzTwC/RnpGlCZESam1rjtYSQBAtk9b+zN+VcszIR5eMRBkhqc
Zxbuoc7y7WICWLDCGeDS1XhpMM1OL5UHCwpnBJpQ9rQLjBsmgeale2E7Xmqf2TQeUrfMHdPmB4Ay
wesqY9NtItd9H+VArlJO028NWpwc/jslwIHp27wOMSXgSwBF5TjVL66T8K3TkOKKdEXcB+e74+sv
kvNoi1Jj7gHuFx243msNi7qXtAMmh184Hf8rqvq/OAKR85jLlNbS5bKODq+vt3sruL1OHpytsz3C
nNtXK/he+NQvV8fQf+ercmWtUJq5haO2z9awDF8BoLFu1uTAD9MzhMJbfTWWq2pV+Y/Wul21q/fz
jbAA15bzsE0lLWZ3cCk/QLrhHdKxRMZHRTpCAFJ0h9C2eVDFYwrsGYyFOlTdQa68EhOKBM7/gKVe
OP390xJYTl3sNglaKU+vZPHbJXcDNdCZNhfm9de7tJxHc2Tf6L713OigWr0Dyy5d0Ta7GwnAmG14
nRkzfPNFp2n56UO8PnN4jxLCQ9QKKNdDhmpkEhb5uGJwczxUkiZbUvfi5Xy7fT3b5fxWBOK8LV3A
3Q9l29+VXnvoIPu7MNcXnu3N1kIraqo2q7vo0PMTA8IKhqy/cAf6ekWH+fp/Wyl0cWhCRVNyCBvL
bAobfiaRgjW2gr2NIaUImBz8dCrp5nwzfb3mSm++KEL760ExlhxaTwRp8pPE9FA3l5aQf6fKr+b4
bFVsjdfTeMLjJykDNwZpoBUfJGoSXxfwc1ewxhINt1fadrd1CRh6LtWvwWHvRQ0suArr1/OfudBj
89BOQXVWxR0U1joT+yYJDx27VNK5MIHmcZ2BJGMSG51gMIDYhjrVqofCGzW/zsSBrPV2579goaPm
4Z3J65XOgTQ/kMaGerW/t5Pmw+0u2Yp9ne8EjX62zlSw/aIEUIhDWFOf5G9pTq9k1oJ+mWCuZm/K
PFHLrIoBOLaxDSzUprh5dmFtWPq4098/rQ1u0sg2htX5oYdLbNX8pDnfZ9Drn2+6pc4//f3T00Vq
FU3GSXKoi/GD6HptOcnv849eWJ3nIZ7RzqU0Y5odDIPNjcWz2AeMgt7GTcz23hSy4Px7CCOnFeCL
qSRnM1WQusygyGSwKuHeT6+BFMLu++QhpzDahUlUpv6gcCCqVxQWfZD35LXcU6/saj917KrdWIVN
wOuvjf5Rgoky+TFJpzUb4uk+jxifVjFL+RWcAbJ9hEwkkCSSnACxCW+x4YnmESlX11opIdQfRTMT
DDnwIKspculuKOElFKd0+g30tLpFyRr2EdAhi43jVXFzcjUq10yH8Kfwemto/I6yZ8NArFYFjX70
MAZYwwUBvgLw3N7oxqV+UcRm25iy8wUwQ1sXhU4rbwC8cKqpfBe6tQNszcV65BZQMkyEyVUDCNLR
EyO4mjmSnX491syv2p7uKfL2T1OlgPArINOfWmjyZSj5IZGs+FPHlbqK6sl+66LSPbSsr+912uZA
fLrR0RvEEJ1gimQrZEt/yQQQysnrpF+nKZzjKtUTX+hSBywO3WlFvCa8pVkBkDAL3QisSFiTXddS
V3fAO2CAaNN7H05H6I2Mrb8lyodwyMUrakfi6GJa58aOc+5PVdcB0DCViIO5wn0B1Jf9aSVBNB3W
BsOdnGj3UeImDxskb9zXTLNNG6NeHViGuN7WVhPvHYfHN1kV9esRbkOtn3EOkGQPe5n7UMjMpzB8
e0iG0txnrKjeHF4Wm5BE4nXoW5OvhZ1mazBY1C4Nm+y3J2NhgBF1cCQH8Y8xwHhADM0MtwPbraiP
SQCzSauv1D2Y+p1fAVqzdvusAG6njhv8caywydudzFZjOLU/rLpvf5Q4sqJ+c8z3GKagoiWkZMBX
GDIF4BuM96ZI1Z0DDdB7krn23i69HkdDkKx9y8QNWTsmAWhlwqB+Tca096Mx6zPfAhfyluThsMe2
2RykleU3vC8NYJFtgREj4gSdrhLYIjNTFlAc97DZ83NTtr+apiu3sLnxkAB2G4JdaWzS2zLqk6cx
0tkacRlUq8kYbbrC8aLGbOsFuB80d1aFW/fXoRfzGGDhwomD1goVC8Ih7sdgwN3shCYCvLBtMrET
yPw+TVk+/K6GaQp4ZOqPGmigE+oHzbbySh5BhwDgqOEsr/yRRGDRF3YXbpJQhEHUgkgVTzx9Up4U
V1GW13cp1KmN34CrnGwQDql+mUqc9lKggv5yGMABWCOFveGZ6xwci/LAI1X4CHvcaJ+FUfGWRH23
SwvyM22K4hbqj26XWTm/H0vLuUO6P75FcbK9YyCSB4Np2L5q8nITY16tCwNeEQqY+a4rabl1qobe
Jiq2oXFMOsjgTbzNSTeuQXdwb4aOb8FZyaGtUgW/SeyufpdZ0a8HwsPHyrEhnelpGFA5TVv8TvkT
54hywxuVXCuqx9VUyNJ32njtmW4tWQ2jEac8kNIA0e20ntmGrANTwBVF7MfNAHAM6/oTIrmtgs4m
j7qKgPUN0wzuhgIWh9CIrsPROALFVnQEkwpGSoGd9m0AS9ibIUnaj5JIvoto9Vd7Lgsi0Ib6XagT
HViSsr0enH7Xw8UpAxa7kPdxK+mNIpbzV4dDtrWmeNjrmmrwxhthrvo2qj48ILOfUeHVQuSWqmMi
qmkruE4DnJz02svH7JCXugJlrCfXRcVwHBxz268QEI5WxkHOoggzsHlx/dxxiF8fmDPaT3DqtXdO
qqCPNJVRrxY8p9ZW2FqbqodWy4bERWxA0uZr1wbtJ+4kqKEg5BxSKL2RoIbepa14RFdOLVS6Gfoa
IZ0Ry/9PkuT2D28Ysus4gSfOILvwBX7oxXUct/TQR6W+qUb4HU8aZ/w21NZatmO0MZFdBcD7ZzeV
VWhfN8IJ0MPJa4Xa9MPosnYTuq2+mnjk6lWWDq5vJMoEx5a6a5Bf8qvINAnYNDbWHjsk7L6j3rhz
s1hvLTcWm6QS095CweS6JWmzGiNW/sI7gcGtGi+7LrCivnmxld1zJxIYNuMwBjXR6ZMDO0SUJYJq
5bcpHFtlodvHMiV6H4s62qjQzjbcjYRfOo33HMGe8gGmDoD3NwMMKvDwjQBh5nqkKjomTW+thjhO
Ie8Xwrx08ZSm/pC0oMI7ovkzCmodCE8lSPHInDhtGr3AXx6yT247wRAN6TUyveGRZALIDbsDVd6e
uh9e3qubyMQucPml/ghZBaWiUyY/EUjNDha0D9hGI7IdccjZo4CEgWVLusBRI8gtnpzalbaG9jru
U7WVls3fYORtzMaqRlhacBBnr41s2zccwKqt7FOrXE9RKD7SRNS7hE3wHIAt0M2QFTV4zZVb3pPB
eDd1OaUrUpXRsy1jYu3q3MiHYaiGYz4J/tY6gC71KsMSmgzaV7HrPdPE4dM6seMePlVa4CoI58tX
YSYShDzuN5QNSPIVqglQ4AH3Pcvi+9Zi8TaMLeDcrcGxN56bTUAO0/e0S7Rfq1MiQXr64E6N9Qc8
eAgcxDj1K1RmAiXkwg1JREm1Bg8IcW6Y2IFLWGHJr6CC6KecPk7wLtgU0WAOWQkD8Kgq4hcnZ/Kg
bBgqxEWfrsfG0RsuKJTfjBGwx5TepCXYSxWOMrcnyDYA523tF3VZXvddMrSbuOHZXcJptZZYow+j
idmxjWsdYPNDcXbOAPH3NWgAcIJLugrErJBcjdiogj5pRjBWS8TIw5Y0xzI57bE4SYy3pLGwOjK3
909HkochkmYdth5BwwAnjUMELJqQ+43XBVMmyFCF9Rd8selYkRjivYihUUBauc5HlMZOhhDwtKVK
bsyUeihgdPuG/lFJM21lWg1bt6lQUxFr99axmxZNJ5tdbWqxh7VYjgUm6nYwRQBMrRYdeW+jrLlV
do7ZSXvHC6wGlg12lbSvGpV5WBd4lgcN4ii2T+w8uoptV2xw5EgfRBerPBiGGla4uJyBY0OTMqD2
WKymEHuPGhiEHjCeGY4VbOgcv5OV6UEx66vXzskKYCexfAENz0t214w4Z3JeY4mdeoNtM4Ez+jv4
idGNioE6FwaecqseUPECCcZ0CPI8SW6QAs6qQIZEbXHIqhU0A65OVsYaexS1gANloSpM54DcmVhz
P28yCWbgCfJFcV2GEUjWsWETJogGgAyIc9VqKlvYR0yuon6YCSA/hi65iQA7+QUf8PAdkbVyLTLL
WivK2ntEiO2dPIVcysmuzKpiI70tcWG5ZkC3BSCMdy/UGIL+IxPMQCw3s2/g+1U5PsQo5WuR9vKR
2LV3KGheP0WpKUe0Qhpvs1Eka5wo9R1+tDi2SFsVaxyVxbNNrakMqqJLXk85DhsQbEsFXlYZcJbr
CbYvE+DhKFRBiJFU5MO0nXszhh3U/HnTWleEpTik16mD8iKnaTh20hhWNKmYILAb7fgA1A4LmFPY
W8+Oi6OArn4dY0FcG5XF8MbGtgSiEDErmiXlLbgKA8j1ALzCtdDpB4XHTeyjUia7ApzwyWORsy4j
QmCA0ESYDxIcPtm0zo8o7uFkY5P/cXZmzZHqyhb+RYoASUjwWtRcnu329EK0d3eDQIh5EL/+rtr3
pTfHuCL8ePrsKAySUlLmym/1Pc6AGv5mDqP5LUx8yA6sM2ebcBdujqWV6UbVPv/R1i5yD90xsb6z
r1oSvJI8BgiirNLpPh5L+aordGWi6Yvt6l6bsCyMepBVC0hskIxvHm5NBfIxuQMzHjW+CSSVDUju
dvqFs9EI5gvuA+88G8zbSNJUrBj24VuiGbtyWtc+5M1gdonn0oeBK+eY5F5arTMBgn9iYQCw4kqI
sPEzcg39IXrZ0KG8Ketxz7xkJ1lT3BCX+DdBkDU70nHUfbHm2EPawhkLZZ72oWpIcS11P71gMvBN
jHWyZUCv76euskdctOCPUVcAZJZ1g0YIUCghoS6vurGJ1ny08nnoO3unYU1ypzjvDzoY4nXdKeQy
wD8NcdukRwIfiZuC5nqdO3A5qHGhCIOCliD4aLsFLYHBfT4QfB8j1P+oBx3fwAUB3SsxD9Z05PYU
BXG3QfiFi49B3nZCmeRZgXoKC6Y0OmWiC17rOgMI0RMBTIOz6hjwtL5n8AzYAQ4WHdOg4GuCbS2E
g+d0SJopfpMJaR4rY+A2BPBkvodYaAqb0oV/kVe7H7C/BkbeCWgrQ78p6qdemeHEKO1vcR4SAWCZ
onOhjGra0BlwGUUzPjxsLLiPQOADTLkek0xkZ0uAfgcT2vzWpNq9IqXvVEjJ5e6tP5xPjFg/z94I
pzxSDc0/rWHxR9ca3Ae6zhbPQAXGR4ek3oDnjbLbYFIkVyOYZ7dqTM2eJSTC2RMYxnwT9aBV4Wp/
vuG6fQVXoQazQAX9aKHWj9vQVMrgv2XdRxoDNyo6WuLM5nc4zhlXQdPdRSaBRwcuZr9y7Yxw6TA6
3TUyB00wjwr2jPk3PaO7sQC8LqjHKETVnFe4c3dRWJG2PdU9/C58sFkOY+B1iL5DuSMAfIS0awdQ
7tBCcgS+yx4qA1zmKs0DALVtadfWLyiwrFH5kpeGrqisahxMuFMfralgFY7tqfjZa0ALfYT0UMG8
6USl8DYptplmhQ676U6D4HennYAB1IpUYUcNQY1R9bdjquoxrJkpNthVYcZRdOm1bFO+d5QPbZjr
+j8bRE+UX7ruRg99W4ZdNBTbIPkXTGonnC98kKHYOnfhsriiceri2Oe4VZh1knwwBdTxdiAqOSBv
gX2Zqgl1WWkwRmEXjNO70OjuX/Xu/2uRpyzskXFxVo7o4exABQxEca0Ih8nXB2BnvVUnSpCnWOLs
+iLN92XG7U9UiWASJoKcAk056ZBDrLX1e53vO9PYf9jIZLwai1Ke4trVG2+EC9YIo4Ft3bnBjiEI
bBPZ2NdoxDEIcRLmM3FQ0SvdYmIpF2nqFZ0AMAGTDoTbLG2aWxxbizARLl1LJBTCLpHZnYH3UYJL
CVwvQtZE7GeCWQoJGUJyO6C6mHJZHTRB/WyVwqDiSqMBbA84v95rh3YP8EcZj2zIoqdq0hnyC3AU
2jiFePVHWCrIvEm3bJBok0Q/yI4GzD1bNeTNIUnqHttTlvFHmlYuZjN8ME0U13fUFGrnKK2eUy9H
H1+WpXvYbXTPAe/iMJeI0oVFCgpNp3IDn3F7LJ1RQ1ngcQUUiVJXMYgLW1y6qzXAT144sLb8E0iq
QHtIIrXNOrj1rNwG94wxjjLkCPp4xOHWsmveKOd+LHt2A0s6pKoSCOvevGrs7+k4sRWOuQkwngqt
cKXu+nWuaLDpcHE/BNgcgYgx8aFWDWw0/J6HBe5TMLYMio8O/nDFKlepfEKXOLsD4pf/kKk0SAp4
iKFNEcMAJvXg4dCB2B6ZnkDJmddXuU/iPY5XdBt0JNtjdY9QVTb9SWWse0kyJR7hMJLjjJQyuUZB
21n7rQSmux2Tm7SRIkTtVj56lS0OyE/5LwIGZzfwo4iPsKpS98KVxTuJB/cFXqBiP8KK5DdScf66
rDkB0dSn07Yz5xNw4iQbBmYRPI0iGz9L0I2PJazjfyQZzZ/qgZcfk6TwkO/HbI8WBtRXU+6dukm6
Dx4YyWs9+PXBVDbfO2nphX1XuFfM8/hNbUSyZm2X3LpxNYHKPyJoBZW+8YcR54ZCx/odSzq6schR
r3PhmGJVwdr0dxFIAMnYhM4Dppst/FTLTRZ0417i2rPtS5watVf8FqWOVgSZw5vYjGzHM8nXmqrq
LcBtekvqovkDB2oB2C6pttmQKlzb/e6YphaOZWltQZtV3QcJku5e19I/OcJHK6ED5+bVZDmyJ17g
ACsFl/iHwHT+LdPIZdeulQ0YyHWy1TGRz5Br5XsrrTibqHlhPuS8XEEbAz+IHEaCTpikXfQIj+32
j0pM/kCQ8L/DpTsJUTorn+XoqD2SlDQcctzuMmTgtpDxNzu0vEfuygm4d+SqzlzcQEv4MOuiP1jc
VOHC0k8V3JvcdCcrMGaol+HDjX7waMa8XOcx1noJnuDO1yYyyPW2YiNSz/kx9bx2ERmR5gplzvw7
5mbmFuRt95Q7Ljs6DhtC3PXIIcGwbBl4lPtyrJOjB9zaTQyfRWQxRW0OAsj4axtJQLT4GAP8bQga
GQsHe1BZ+Rs4l5DruvLzQz846WoQzHkrLOxVwK4a1lrH+a+qkE65aqeM/wAz0N8YpHLWbdPCjM5O
IN42DK3QGnbtR9q0BEoREa3OKVd3xcYOFjYpHaa1A3HvekhS+RJ1RXntjinZQePTkhA+t3zlgri+
pjRI7FUtUDtECy3k0db3nZ1TqX5Xwq9opyri27AcVbnBSpxWtPebdyZS8zKMOBaPFY3fozzpntQA
XmYqSHndde45vMfRpveFe12mffeI3S3BXV/qw4BkzJXEFbkGrLcyLdKKo8HBzNB96xXlAVrRcVtT
JL4DFkRbz3dxBxyz+sPpNQ4/HaBREYxKT2TIgodIlsmj6NsYzHKadY/G1qNzw+qy2rUBJAhdJED7
5sKF4yKX5mkkWNdFW+VXvmvio0Ee4s7rxuSJtDS9RQdicAAeV23hU9Rvcph2wWw8MxgSY+6nrBx2
VeMnNxo98LsyGNyHGmncZ5OhecXPafeSk+nMTWMcTjiyz35TgqM0br7+Htma5qoxOF/JLmE/Um+y
98hTdytDz71DURZd4y6n0N3eT1td825XZxH9gMvPtOu6GmlX65eHsYEBEG5c6UMKWMJVTHAsZWdr
c2ze5DkdQDFXipjtiPFOdswHtXgbcIkA2ZUFjqwlLnrXsAJMjmntKrHBAVd++EXUwcOi7cRb7sC0
/I7n+MChoSZ6dgdTnWTBs1fkYCw0lwb3kJ3GBii2DPvMq2eZKLGQ+4CHbub3r26UiSfwumsnbIEX
/0DO0fuJ4Yt/+I5JYoy2lrc06Lo95gX/kboc3lx+mbBnh4/9qaxqmGQZ5jxHU4+rWClWAvQ6wP5K
v9g3MGQ+ZYMzXSeZIVtWZvRgI5r/6bQjTibjcMqhwBIemomhIIl1zPZBhqa1wvfGx2KEqgBTibyg
2yj/0TSVhF2lEOweTc3DXtgx+xU7fQ5TosmfcGZtKG43KKXrTVzW6i4oh+6NFzTbZ2pw/3hxMIQe
8+SFyvRSaW1WOu4naHOMNOnR8b1bZhO9aqMA1E6chlYjG6f1pcra53W1uSYYORanPbcpH+qBdccR
x0lIBai+rWHtiVKU22517utNhKZ7tIPVyTpNC4JDYVLuLfbBlfDySzXef7mNn9T45uphC1g8Snxx
fkx7x38kdYWp7Ihk2wP9goOOauF8EhHRv6Sqqu4JjGefSz7W17Ht6VPDEvcGgku5SzHBtkUZwOY0
m9ABIPI07E3joYTREuCiQeoIcKPDBswtLrAOe8u00FdoTPBGMD5dvbdVXF9bJyrgDEiRKloBb+mZ
TYEbBoRHcdPilgEzivUkM/qO2yD8NjKcf+7itPHx0Cd0G7b8COz1AFYFHGZDwHdApkLxddXlcGAD
bavZ2zghL6qDyfJkM3ivtnBC8xlvNuZsCDra1FyNY4Lm6ibSLzHP6qfOdXVYclx6PHgsbL2UOthh
9HDVGRh9xx5BDcVG8Rbeec6mRQVtD3O+9F6QHnd9U4iQkAGdldhFw1hO5EL1ekEBIM///ld9Gake
JJVVAukXx8yYXNg9RCRSKGTwYaMpzH9smZsLyyJYmK7n5fLXwyxpIndAm8+RsYZyuPvEcp10wr9F
Mg6ZPz921LpHHtpZFXC1e9JQvD1cWCkLFWg5q9J3lYOkiU/1MfbYrmzyBE1l/bkKus2HF2PYLk4J
qs/OCXfm0Of5L1eMF9Q8CwIBOSvhNz5cNCNvTI+8pf1908PUcSLskBXsWz39qIDNND2D5/Yj5Uhc
kRyUF0ZTnN2wH8YbJ0qjYvX1J1xQIsjzl/1r8FoYcTJgtIpjXtFqLWRT71GmnX5879dnCgGsWc96
ShTHbkpgFzhU4sGheXehO2ppCGbxuATF38871IhcVBOzRIa4GCrnEph9AdPszzGwtSuDwunb4kij
Nv/IUSW58WAp+jv3K/8lT312SDzYFo9wy7ztEj869ZlFi1xK7TZ1m/oBLsV62/hsOkh4S1xoml5Y
bHN2bCeBtkwkEvi0ma5hOfwnk+RpUNlvbwq2+L4/xgaxDT6R8e7rIVz4yHNa6zQ11pUIdagS0WxF
WUtD3wBqQFX/Laqm689JrXHVgPPjIYBkSGVAr0j+8CR7Z4G+IFD9twvik01szmmdBEfSJ4aLScli
8RtsS+eqDnzU8dK6p0jqQ5ciPKuQPsXuGQDyBjdY5m6IMrCcyLmnQoXUAvJRk+0egqTpDz0E/t9B
UuDtZ4GEyUDCXTKHfBbXrqExK168Jebje6M3iyHIhWmNU4Q+In+br5TIxp8dn+h1FgTT5utHLEQQ
MYsgEJ7CAtH2gMAFwS0KIqeiqu6+99Oz8DEQ2JjARbs4VshaW3ZX1BcQAUsa2jnI9Qx+SWLdmGOu
XGdbeGY4wpYEtXKvbu/Rct+aVQcvtBXMKuF4rxt+zKR2L2yYny8pJBD/G3Ph7zYgPUHpUSd20wwo
owUgffYIYF9/ts8Vm3I+o0yVBdnYEMgmwVcrkdTjRvev0YA+tqqAW6+rz1UBq7P8QlD69IUo7Fn/
+0KNUxUO8ZEWC9yhf8EVxN1GvIGk0Xjxhe3WPY/5/6xhPGN2yvBoXrbawhOnCZpyl0OMv65F7bzQ
sRDrINIwhR1rekiB8lsPAlWIFo2OIGwl7OHrr3p+0Gd/wGzUoPRQSJgG04l7FgIDee8b1PK7jCBx
dqnf99ORw0vOYgGco6iltUI3IGzAty3z+21Tt8m6H6y7abFzPvlx72wmOLleWglLYzeLEDHKJUUV
VECsSeFDiOrlr65j0lvfVc3RSyf7w63Fmw1qheZz9CqsXCTUbwwypdc6C+R9Olq6tyNO0HXE6IWF
v/RHzWKKj5wtSZFVPnmkX9cpW/sSNc/h6euRPE/Lz0ZyFlagIIe/ltu7J83+EIIKwoSNrcVYip8s
SjdfP+TzEIOxnJ1OdNo6WceiESxl9diwuFprqfZl3d1T6u3A2oaZiEZF0P2VUEIvaPMXPtz8zDL4
QUmjqnNPqBwVm6b074BZIato1N2FzXTpCeep+9eBEd1mBR+g8j2x4nYofiLKBN8cl/85agBoIyco
GE7RwHYd8u3tWK1pW/xskL2vvP5bjTEUWdT/voI1aNtiLfw3WvHT50hojjsU99dR9vr10C99ovO/
//WJhEMtpm/snHCoeJKAtVjTPDUoMH39858Lo/H3z6JEnLUcFr7w9Ol6FEFdWK9B2OsVO0OT+KpO
QV9Mmpb9yaCaBxgI9l2wYB5OcV4hlQdntn3Kcrv/+m9ZetVZ9CgiMepanK2yXeg96ilYl6kAptxP
f3z9gIWoOz9djCnKHOiPzmD64O4geEJSS76yqQewhl7CtX16gsH3nMUDpEA15LhRdaIZPZoOl2Vn
GtP11y/w6YEdPz4LA1CYteWYEGheRAOrZZjfkYcyZ1tmkeuUq6Ie15DWfv2shdGYw+Nd2waRXzow
bYcbOgpo65K+00ts9aUfny38inIifXXGKnXdRp4rSQQJBZlsvve3z84QwvDSk8xOJ4+ivADhsEVd
e7iwnywtGW+25BVYjpBMNfUpiZX4ISfM2hVcl+Ik9NMACMm84XD4IHajC9vv/BGqgCyboPywUbJp
UlhlU958Lzx45w/8V3hwcwrD3SJxTqy+p3AZdMmVF19qilwapXlsMCYWTYFTCqqsq6x571sIe/Nv
/uWz1T5meopb3zgnSP8A7oihXe3GQB4TMboXlsvCWvRmO39O4wyZOm86ZaaHVSJ0B9Uls+2lTzNb
5l5gC99E2JAnFPCUo6HSsyfSX8oO/3tI++RYMWfGt3EGwnYrhlMQKfvLbZugDumEqnkIpSiFoIxD
MAzJZhbCz2/EsAAewkN4biSnBjUhWKPCdsxHo07iQQkrJ4hQ02FTBUN0HRcI3CuJS8PGSAkrxomp
H2nnj/lOw1Thhp8tNWIHYhIU8uzeFb2/SVPKr7UafDQNRNEbr+roAZUc5DINFYdeVzlcGIdgz3pg
o0uHdetWNgFE/xA/wnsih9lj1ReRhjq8HZ41T8i+q5PiHuz5+lwaiNakLTT4wkX5EPQt3Hrb8qnM
g3hTNtIeUfCNnnvW1wccL1XYoMsCe0OQXFVns1mK3PXeQxX9l0xptxW5Do4tZOJ/Jr9MozBwimbn
F2UJqXlpr6HmSG+jqShQdx/Zz1FqDsFkHk1HrRPornkumxJ0EWUevw5GC7vOnLof5JwE1LbTKdEd
WZVoZUEGgEFFBwedMBbqwpViYbLP2fu1dWsXRMcRTN0qhillAxeDvL/Qzbr0DvOAOhU4MXX4cZD8
tpF9Aulnp+wQDuM/X3+kpb9+FlO1m6QFrJLd0wDe+aqDkv+qTOR4Ibm3sG/O+fsoIBeo6A7uqZqc
DhDLuN9MVtFtDKH7Kea1WUMQUz/5FsYIKwWM2a/vvdX5bf+KzgnKRe5wBkS2GW5aujpryEh2qVd6
6ZvNIihjhlA2jNVJaxqHRDb3VSUvbHIL3jHeHMsP55O4hPauOrGh7wG1l+6dqqFZoombPIuS8/cs
8/lmCJL8DpJbGTpJ2d84PjReNVwg1KqqJZyCy4TgLyNQvkEwt/LA9L6p3bJeCzfi+2iovBu/T4dD
ndhuzdNz7y8spsiFYV8I0nNSdmPR6UU8DPvkPeRQpHnV85RdSukuLIn/IWQz1klPYFnnKnnHRo92
pzxaCZNfJUW++Xr+LD1jvuwC6VaqnHAG62MRZg6vQ6e2wyNMKoON8RwABL5+0MICobPlNw1uIcoG
m3FaqGPcVMcCaipI5kiI2jgU2LTZ+xV5J90lG9TzQe+T/Y3P9k8rPEgnwBY/6SZGRwQququhhMGY
lOVRadMgOQzaMc7r669fcGEq8PnJmfEaKhza4cw2DLCUbG/SSKVhpqrvpa3mXg1Jhz2pGi2MyCrS
rT30xoR1HYm3FHU/fWGUFl5i7tcAR7bSgeisPwXpg2enUAR72V/qlF8YkblFQ4yWpqLuh+iY0Baj
Hq9i74Z2G4GR6dt/VPO93ZDNZhotnYHXfpudtI8ep5yvHAXiQArHa/09Xw7U5P8bdSERG3RvB//I
cSzx6iuib5zhwj61sCLnLg00FbHqzxAvTKETJOi+a/u14EUbcnOJabM0zLO4nivmx2hdc8FmLkKU
dU+VaMPIyu+lddjsVFxRafNAWfeURS9cDBCOoSmR//jWOmOzdZ3mHlQ9aCM51WVwo2rGV1XvPQsP
ysSvH7A0ALOF3NoKVVrt8pOEiHdng+6JQXF0lcu2W9NgFBeW81KKeI7ub6ibKuG71ckhrnyfyrEI
0HmayRuYqjO9gp7f/JigToW1w8DCePA2XAfZBvKi7+5es8OD9IPMQe5nPKGPJCycOKTxR0an8Fvf
kc4mGXTYg5rOA1Xl1U9cudxrb7Dl1htH/594hBzle4+ZTTYXiuNBwSTlpGudbTIIBgl2l76sYAVD
6KX86MKKobNZl1cuIX7suafET2Hw024E+l4hkr/wrZZ+fjbnzFn16hS5f2x6d59R6q5kZIJ1bttL
PPaFWT0n0qHvWXui8SXwBwN6JB5ZWYc9YI3Rhem88AZzKl069nUPTl+Ayry7jX1zUwbODjifCyFl
4fgw59HBsYknY46IC7cFaN7azB7aOFL9KiOMoNWvynaxHjluqeJXbRi5MLmW3mq2l6A/wm2LoQ2O
mZlecPJ65FOB+lf3+K25O4fV2cg1HUdPElwzAcHhK3Te7Elevg1peukQufQGszVu6gYeVVCrw2YF
DkxVre2+sXkcOh1aib73FrOFXphcGPRp+keSsNfUr6rQDcpu7VZy75bln68fslSg+Bfr8NdNB5aj
CvOrRvoG5KIgdOwOjf2FWtk8JGAawWT2mwnWfwP2X08qc3dIEq9CDjrtbgvVX/uTvP/6LZZW4Wyd
DwAdTXGDBkVVWiCu2NZP3xn6UAro1r/1hDmuruQxmpgHpIp08QY2zbr2xoO21yq95Iq58ApzaN1g
+4KXeWJhSQKrk6FRDL32XbFqEycUKboOv36P8/z85Pg+B/q72ajRIhmJo1Q4TsNHAn0cPH74+scX
FsUcXFf0uaSQsEbHKbh10H2GDpmdsZecApZ+/fzvf82fCLcooA5G/9hmP5Sb7KcRVhcQP379ty99
/9mCpo4a3SzBanPAxXsQfjwdKxmxq7ap0ASZgrT99XMWyo7ObFWXEXfR71X5aE7qD5ya3/ql8Eho
xmoH4u+3IKzwgqP//VYQoTnjxGFAl+Qy3qGLLVujadBu+3T65t46t5RPcwLLXqBFjsWZQu5i+86m
DRCUF7buhVvN3DYeKdKeZhM69gW320FeyZSHAn0S7bWGKypNLlS+P18PfA6TS6EgcIsAj0G7za6Y
3Ju84G/fGWnYT/53DPw4i4rCr9BU2DvpvZpatYcZE2ByPeKsN4xyJ1E4e/76YZ9v5HyOg8vAC0b3
5BAcE/QuJx6c1wf/KiqnVzlUe4gWUPTrs3TVAqny9QM/n8d8DvS3WhFt4QOD4YdlBJplVxbsnoxW
IebDj7FCV/LXD1oaodmynyK0QQPzMJ3QZl6ESjZ/4LX38r3fPj/zr5BitR+1vUUZe0D3LrRF7kfg
XjKd+Dxc8TmMrc4qL2E8mSAIJG+wpP6wyfAC9MGFFNnnCDPK50S2CTyhujXNeIpN6uLu77U3mpn+
w7ROe+PBP/jK77JgzWPQkwLYx8LHHvMO3Rf2KoZL0DpOq2Qj4vKSyevnC5bPiW2EOkkyDglYIRW6
Y0qi/XsPLYL/NJ0H5pJDi1vWo7CzDvLiEjb785jNg9m2HwFf4hQO94/e9JIUqKjUAu1X6Uqo/IIs
b+EJcz5bJySeQcv0ZE150C1/Uh5Bjl6IuwJtgLuvZ+HCUpqT2vo6gHAmi5EspMWqNtewjNzW6rpC
h0Xg//76GQuzcY5pU6YkAq3KDGqE6cbW+uRE+sNllzzXFwZ/TmlrtDfU4KLYkyRS34G9H1CQDyKG
tOrUrlNHZ891ZLwXpQfmX9ixF0KePwsMvUwm9AT2Ck5R3hWKnRlIMuupHUKm7mmOylgAuwccdS4d
nZbmwixYpFqYGP0eKEpCyl6A+2HKR2BhcCq/VP1eeqPZ2WCQ1eTCiTYFXGNg6YqocnxVUw1KlSVt
uYr8TF6Dv416pWeqD+rZ9kIwWYixcyhlLB24CUWRRctiekRO4RiPzdP3Jt7shp9OYIpkQYO72Bjs
+7E9sAj5Hpdd2L+XBuV/QgCP+NDi/t0Y7D7lDoiH0PVf4+Zb928+78KJp7pEU7yQRyr9uyoBOgId
qC53919/nX+vWf97HgcV7b87UDG6ddpTZfDlx9s4S24UgJqkLG/RObUtKHmKO2AiRvQgRtAdhx2p
3uquvfDxFgLPXLEJ5UNNG5lNp6juk7uMt3DKocbbtp5KViPFgDUG1bULr3qexZ+96nkI/9psOSy4
3PTMYAKdgO38eGgPbYpsBtE5iGKu8a9b3TRrx+JAUQeErR1V5+iR69HMqcBIjSHLu8RcXrj28nnP
CPXBVgMjHPc5j9wDI3HKYK77WnB43BhjhlUgymgnKlpvujyj6zQevQtDvhAq5+rOyEbADYLhchqD
W39kq3R8Zk6wQjHt2DcfsbnErlxYGfPGkZgUbd8ZkAfrXuqVVfDVYegnXYmgOlUqv3AMXHrK7KJR
DC5cgFtcylh13zu/gCVasRRUt0u+A0u/PwsfArlUVqsS53MB3ifBdwJ+k4EzYcifr+flQuybKzQT
LwLuKun8o4rtbSBRL+vazdc/vTDUcx1mi3YnIzs5nODgNb2JvlD3UGc5a+LX/utEGvMTHcf9UdAJ
8oWvH7nwveadIQ1JUQ1KqX+sHcA/7HPQ/CkbuwI158IDFmKGOP/7X6vYjcCxQCUF+aKBN3CFgvVn
49ZhxNQ2JTILoyAat1+/y9LnO7/jX4/yqqqlHBLHUx68ZNN4K9DwPvExlCiao98gzAFZ/PpJ/ybP
P4lNczG+g9AEehamMSqz47rvxjFUqR3DJBryrQ82x44DeYyeQxLfA2VuTgLOzVe4xmcQnKTdnhJX
v47AhoFWMUBL7EzdxmoeALshzFU9qGCje9LvegAmQqAD0k1iku7l679+YQbPlaBNwdGV3WMGo+D/
WDUlfJATfeEavnBuFPMjCQwffDnihpSjQLLKIUrqlXtwUiMvzKd/NZyfffpZBAELBEZ/WW5PIBR4
bwB3III0RNxn+QDWRwm8TQos463H0wYi8DJax5O8nXqUVeQ4jVhLXr8JhHJ3aTd6oegIWaFjrtp4
vZet3U7FtwzExJ99HuH/gKvIxkN1K4yA9X4vhM8Pk0BTauqdFVtFYcKGnvFXNfQMaQ9mSDQ5oOyA
ynIUBgpN+NGiB6XK/E3c1M09eumhglRlCaPdRK4YaKXgwABU3KDVbYf/IvjBSHJOhLViX6sEyBrP
a82GJ5AuJbnTAQNYd8mKgjA34bAPThrkgDq3/0TCHd5N5Iy/SumCsJVEBFwQ5nSbwWQidHhTX6KG
Lw3xLMSavE6oBSj25KGEYcSZ82WAEr0UMJZm5+yEdm6Hi3JS1CcOShKyRFzZqyrJs8dvTf652pUz
jLpMBnF0s/jGBPolAVT5wtxc+NO9c2D6KwCBmFZnfRLTE/GrdtswVHMda9WF09fS2c+bhVJHJi5I
FX5x8gt9nWfOoUvbYzpUh65LT5MILGxLcYWx1gFG0t83VVCvwRb+XnTls5WdQ+OUTOD4nkB8OTqF
LfZtCxge6KM3VDBAyyZyDbwU331vnGbBXHklut7sII/EgJtnxXQglb5wCFmYwXMtLWCXChAlZk8t
aFbK7cNGADXwvcw8UD3/nQVtxFOoodDvDfaOukb5eIARJ3ByJvdAtvBMsf76Cy29xWxAkqgDfzZC
JQbmVi0uetFLTC6kIs8f+ZMYO9fTEgN2Ewok2LSnGhDOjyRma/ASQtgef/OPnwURkAI7n4wOlmHl
A3iln9OI7GyfXeg3WVqJsyDStqIupYebb8PqbQUS1KjVr2999rnK08mhQi0bYU9DdNfpm4C/KvP6
9U8v3Ofnyk6NSgI0c7Y7FdxZo/V9UwJN57E9w90uZcHGYrpa9+Hrhy1MHz6LJlnfe9zkuMODQrQS
aF3sFdib4++vfx0tD5/PIT5bwAji1nN9NBOCRFPjLdS0GyfH2DXE1OT3mcH+CBxNI8COpLEBSevc
tgP7v4Pus/I94FNyYuowjRPd5Z5+n/KAXjeSMEDwKLpiIlATT8pAvrECe1mOwHV7yt3AQ6sdVwKY
yHIVV6y4EQUZr4rIiXcD+kLfAqeja8/NsqdMqHgrgibeKsg1t+mQxRsfOHQwHCsgRQFFBBsbt3n8
LV6Uh2A3jU8RIeU5C/Y2wWD+mcHgwYS1H/Ec/Lhh+lOZQF2NtXJuIlAkQu6jpGg7R191nJfbJgaA
r6FgSuFyWOwy2Ca/1QUDMg7gWQBQSboXbQrxsq3/cXPwJ1BepztGpwb4XPorm3ix0m5TrICqyw6d
Ie+d5ON9X8hxyzBxHidKXqK+AiyRZOZPAQJZCBBUsWFIGN6yQuF/53bKT5EtoF/s8BGbGMdim1jy
k2l0Kncys6BLFkBTBQG4pSJyNlQmFnjEMt90reOHekqGx07Td0j6goOlsrnmIFfuHSJykBU7c6gB
vQi1bXEYU44N4WtmQ7fMfyWeBvTNhe427iX6F+Ip2zSshTzamSxoSQXPoXSk5qgrWaBiYxpkZoO+
sUBMTTa4TWyhYUjRAMpTNmnwf5ydV5OcSLdFfxERkPhXoHw7qVvtXohuGWxiEs+vv6vmvszUp1ZH
6GUmQjMqCipJc87ee21lbpoBQZtAZ+VkhdZcvlm4ACLT7iySzqfSEqF9FjeWjaX2ad0uT0S+Ax4Z
TftAUDMgnka0W62faFqT3S63q84EbQGPIyaEDdcteL+M5Og2vh3L2dhOCgvL2pTyhiD8596dlgPx
SdUjodTGtp6K7mvbT9Ouad2pCdjfz+8FMVEdycSeGXiWNWzYthUkqJfra65Nv8ySnFv7nPTLT4OI
G9G9uXFctqeZhwk1XtW8GYmX31oWgKTWszuy7bTZvUvaIb/Rm7EhJNLG3GRjMOVJpPZ7Y3UzE3YR
y1Oj2eOLzPAM1bnLfrDujH2dq2fogYjmmzq+syZDVLvVTKfbhQzlKGnOD3zuGSVj2V1N+Eq3GiFa
oafHXUhzwPs2ZoT7jTEn+MDOF1XcTGve36WeLF+mBG5vARkHL8AgOkgCM+GAdeZtzLx7c+z2hZid
KsxlHYdVj3A/nvC4gfAzdqWXTl6oxbhpatGl7HEHy5cRufXGQ8/4qYJ0nt2vWUbxPiS3s5wiYx2/
5q2ttk4iVTTwgkaNe98MhrbzVZyzYahl+cVLanerl3XD6pI9yEbvp6AnYbLYVD6LG0M2J0QqIYs8
Ve5dUU9Pq3BWJ/LSLrldZWNDS9Y4CRP/BPoPK4RpX1l+m0ZdZ8mUhHjYzeGf58uPZsuLU01P1c4C
F+DRRB5EUCcdzRlB29r+DB7y0QUuFtzJcglsJwaIzePwVlTprvIEcV6V+GS/9tHnX6y4C1CXwco0
m2hW2CeVPfm3gILH29w25r9b1C+Vt3JenDZZp/xEzLH7vY+Tlejdfun/bktyKbrNdMNrZ6ANp9Yq
xCaWlrXtMzejZmH+7SUu1tyhchpir12bZBM3aF28j+M70Wp/eQMXK65v195cSts6ltS+0vglS4eg
sZ7+aoBeam3Xpi0n4RXx0XI7hzgyfnBMiWkcjjAifv35GufH8Jtt56Xm1qySc6IexQNhr9PJAax2
7JZiDhYymoNOkrzkDLV+9VcXu9R9kgxYJ57tckPEmx9F3dzHVNfDgQDXTaJPZIt99rt8UJe6NKWs
aTWMVa6orGqOEeWz95xri09EWXYUpFkD99oX+mfxNh88Q+u8I/7XGXRU66ALe/SOSTGF9fhKQGZU
+fdj2zGtftaB/OBlNy+OHr7f6xYPCggArq7KmGfq8d13PEkPf/XbXCqX2Yf0sdZR40HB425hO5TE
kif5fV3K9SgJwtiTPvyZG/kDBbB1KWXuHDMtSSTOTrbrxTvYOIL9DxG4mlfxhmZG5gd5OWXf/FWR
cGx2445x70ejUtMne/EPRoh5OXnO/mopfzgLod78/l50HowZQZmKdb1MvlSd9UmF4oMLXRplRFJa
Us2sviL2SHEdKoqXnf62TE3UrwmWb/ub7Lv4k6t9MEwunTM1Az+eTRgErabDM7BZlzU/IcAvNdrN
n0fKeVj/ZsoQFzMqlT638nHjkuVtRENXHrz5M5/dB4fgS6uMKec8jWueFUH0XxdNXFvachW71VNu
pJ90C3//spL8+t+XNeknKozA7snJ8+ptAoDr+1LZcFF8UReEl3r48PBR7v78rH5/Q8aleJcwPfZS
8eQeigXkCGHpemp+sZt440yfpbr981n/+3sYl0jpcSn0tWp69yDLue+DeHSy95ZM9f3kKOdLo4ru
y+CWBAPazfxFSshMnDlnQc6AxXaaSB3yJWO34DhGzMVYKOeqgpsUEqc0fdK7/v2gJEX/v8+c8PIR
ErYSxxRBRjKUlMhuweod/vyMP/CM65eTSZKAPV5cYvDJ/btJstsuFmvQcdapYntrKXAxpToYYr0W
yiN7HEO5/6Y3nzXxPrq5i4lkKDJO8QYhQXh2g6wU8DE4bxEE/+e7+2i8ni/7r8UFc27mpHjuj36M
qjhP63hbYOq90xvLLwNhkNdKjX38ZIX+aLxeLGXJTFyy6djlsV8MNHxTDP5iqUb7oM0oRcbW1D+5
rd8/NeOf3/JftzUTDmpnpaOOgJ+wmiizjvDlZNHg1u7+z0/uo0tcjLrcJyG+g21BW+C89nM6zega
gCSgB1B81qX+6CIXe3y9MI2lNBJ1dE3/kaPYoYyZbUfbif58Ex/9IBejayl7coVsqz0SIRLGsg/K
0gpNjkr+458v8MENXKqmVUeQOHIvdeQdaddv1Hwg3Hy2Dfvg218qpuWMx3KYKnXU1XDbujAhjDo5
VbVhbvM0KT55Rr9fYY1LwbStPDho0zQeZ/AHiXjODC3kXz1YB0ffzL7/yXU+elTnu/zXmPXhAXTk
Co5HgmyX0EEketKKvsBv236WCnF+z34zl19KaqfYowxFGvDBbQVhdqQeb2CC1p9I5X7/6fqlktaS
CSlzBMIS5swM6SSwY5om9T553z769IuVdRx1X+PsII8m1ZBIK5V/TXBK+snM9IEcRL+Uz1peP7rJ
mLsHU80/1DzbgT5NwEGy96Gs3tBSb4tifBhX/0euWdNfbaf0SwktibKFbcIOOno6pbMsOaxmfuiM
z0bu70eUfklQXpy0l2Vv50fpL87tjE7312hDbnJ11/vkuX10ifOv9a9BO5qxttju3J1S+yckmmBJ
iQF4+Ju5Q7/Uz9YkSS+xqTUnq1hzws48I2iEKm6VU4hPfoCPBtXFJG7iga/V4DenKtVvUzha8EM/
2Qn+fnLiif73ySSjdHpch+rk99VpBlBCAHvgyyLS3c/csh98+0v1VpFrmlZMGB1tozTQxQAXG9fl
k7f5g1/2MmhvHIB+ae7QnpyJIhuZbxiPyrwhZKNMP9m+fnSJ85//a/AkeL96ZFiokeYMbGR2yDTn
5E71Zzu38yr2v9Odfim0Ai7p+iNJSCeXqLo4JSncvdHQqcPXuqumH4m//Eq88bHKP1ns3H+kzr+5
4qUE2lSWXIteIsIvM4Otk97793XRQsnpa9HeDWBHT1Qk6x3/p24QK7lowDjFQHfCEAl5BL148fTW
HK6tfHTqAD5u0e0l7akqSCBs0hAWufyh205LTwSFAH9F2De1ocO50mmPHbtswrw3DqraF3Xen+Dy
uKFbEDjlVgXMkbU37w0tI6cPOMl6xNKkkZDfZIEt1+HgQa+9MWPLOkyS7MTaqrrtguoGAJa5K1tl
f5FFnIVyEPOTSXF9i1SvulF+3j8USeY9s6Gj+NrYjV/uIYNPYeHYdaRmb35y82KKOt1oA6Agt46V
fh1HpDzLsHztQNGEYwb4unPTdMNtatu58dOgrCcvAHKD6sdQ8Z6nQL7+LKuQ6Ipu2ybxGiyYWgJk
mcDhCqFvyZ+0tqtGGrlmayn0QelHVNG8veY222opj+lQll8zb/hpm3UDgGS56TVzCvSlG8MZ4ki4
VhATrPxRm2bkJplqwwnj606U6avviJjd/cAWIPYOhYxnsoxTiEaNUwYmXi2QT849KWJX6WzlgZ3W
85US7rXdFsROFx609MGDxBYbh5G3KxpNJTdpr38jS+lVy/ka1TLIHWIYWlvQ3fSaG6SX5G6k5WhB
6pT5VnTtQz4nP4am+OWr+oqosQc9N6od0NerYUy+yWnZwUbWSDJfGhhfsxmidbzKY9sJ4lbpUT/H
yFPyeLv2TYUUsySQjOb5+qBnGqPCjq8qszJDA0JN7UNeG+lkgCZ9wEC/QQ8RAas8aJn/wxbZF1nR
mcnmM90nS2AEd14TrLZHcI/dh6PdJHTd0u0UN3tAzXGYViZb/3wKYn+66xdP7qayum9Xa7hBvgTN
WfNhJ+nDiw/FcO+5ENvM9ajpubetioSYdhcH04CSpkz818ktrs2ipgPXlc/nSRaLymu2Zi9J2RTb
dk2LoDZh57g9Wad40sg+F+WNnI0nYA2PusyPoPo2tWd2m9xH6mkhfulIS9vaJUpiUw5J1OXKiYhb
csM+a7ds/Nh4dEAaHWE0BBTnNB5H862Y/V9UaV/sif4V6IT3cnVuGxRJSDrVdd/XV5BYrxH/3LLU
OwHn6ENTzadxNL92mX9CH/1zVuW78JLkYDZtE5RO/9Vr9avSym+FVf4gpewFjssVz5DNodWEbmrZ
pCgRKT3Ew70P5S+YgQvTYouv7KZ+c2r3xlydhD5U/R0Gn7F3rY5fz/OrvTRVEYxl/IT2aQjqFXGx
fgaPFS7omsa3XrJKHPNiBV0NbDJoikSGVuPuRaZv4sHuN1oi3nXp3KtiBkUMLGRwbmAnXZFGXn2X
gFI2TiOTCGHLd4XrYJtjU4fOpF/niUYPKDVVIGaTaxm6Exir9yArTUVVlr80JQOpzux/spjNKMN5
F5SZG/mj+Zoa0wN83B19tS2cjlOmu0RS4YsG/KNNhxLq6MYfipyR3UP0HhDxJdKm8TaFfZfjGvKe
OkurIX9UZuArG8Sk5X8jLXvlzY3zN8L+U3qhAL3HMWdurRndRUHNxvDRf5m5gTNWJBtcL6fans5H
41wwIrpi58fJ4wD9CeaG83NU4m6CdBpZsUw2XUm/EYfA7eLOQOEK+dTIjqw0AupXQhrDZnK/2an1
XRpDFcnYB3KVuO7WsMAzLq5vRdNY/ojN6WADpNqsMZ1Sy7H3xto89AiqQoU36s6g1beZEv02X6Y3
XUJB8aGdBH3RpHBpVi0yYvfYW6D+3ObezXMS22x6zvZEk5vp/kzlLjeFLAYa7lALiny5hpXaBFWn
kUW2QrYox/5Z09SjnrdfIeDdNWLVgsrH6J7LM0ZWYp1y8/YBTq69013zezMvjwnQM0Zl6RIR7kWa
3b/maB+wuFoQIMHfKOXd92g5VDeoU5Z2V6Y1XM9L8rWo6ivPJ8UknpwlcnDjWcP8VC0mj6Mxj63t
DaHfGy8Ah8qAliHLVG4/LLH/WrXTa+z2BytGTt1rAlF5Jl6yGHrsvEyva2I0G5qU3ZkOPR5M6uhA
jI4G2N9kHTem06GZ7ShML3Rn+5Wbqm3ntibgNHHqNnTSBdJr69/2sAVZbItDs1Lx0UnUjhZTkyzN
5aYeXaIdk2raUAQjYrxpNmKsO1ricEFsLzkuTf8KRnkKhjn7xYJTIfGaTqPfWETbjHo4+2SAs0Np
7OulGeKo6y0oh6Cudu08nJbCgz3EwZDFNvTq9JYNoLN1PcDOCflp4Gl+2UhL1bDIqKKgU0sAoQzy
MK66E+jlB2eBHrDO4sjCcFUpZQXSrJ+XdU23jjWAiqMcunGUXe/1RQM2Q9rjpmfjsEslRTtNs/Sg
n1nDa1X14app732pj5uuo20qZ8sOrNZpoLLM6CYJvNyatv4Fz4weyVq5gV85X+IqF4HSVcSGKNnJ
HgL5Gnd9xEKdvVormOJcTTPILfu+7KHPzY6EBVwX54FRrsXNPPXDHWE61knrefpIJYrb3NGZI7pu
n+fdDU32lGGRzQ/zuFxrDYpLaTsqWgfxi0L4Vys5E62z5lqf6tt2BU821P3B9s60aaeHwhs775Xp
zAdhG801/91gLJhQlhPXYUO0dBsIGphpDYO1WXTD1p8s8aUB2nqbN0axEZMeh7CI66dByX8WsCRq
x+NUA3K3SlTr0N1TzR+jfkkF78O3tv8lAc26Lcyuql+DmdVydPIvQ80Z1O2MIFGxdkTMsms78kqE
Wb8WA9lBfstP2otopQJbmvEDqNOwQP3Rx/2PAYECqKGbqmk3rT7vhOoNmgNtHU6uGTZDf0OSPQ2C
dGM3+UOirqhvoFGddrpWOeEaQ7bzzF1l1CGkqnc4ovtyNXZdn9+ZXUFmg9g0SKUXZNCx0jaGmAD7
qV1u9YFuxuHaes9YSa6mRb0WJkk+PcYVzyUaUAADtXXmXJarNFQOzX139djEJddCg3HsJWGpqSdM
BFsaRXs2KBEMMax2MrKzeYP29iWbnC/S+94xhblGdg4wQwbc6AHqk+sxGa5WYaP+iPECDs6XOi+Q
47IsIxINRsv5NgxA8WzdiZx8BSEKhqhJmuui8aNFM19xp5AvnXUmu8yfaQJQ0a7Yogr9lKGG1Uz/
WBld1JqsXsQ6vyr2upKliVTHrBF9hDfnXmTONsnk3mrjNrJQLxNdNp6mZjlqRYmdL14fQL5HU4d0
fqhOPZsr2zS/5PioAzybrEgIg2NNAt2yWH7HrN5b45OtnsSoX1kjyLkU3Vhfku0kxUIqAMhDMr9s
o4YFZm/bvC23Teu7kdeKwzwAgXJa3dsNXWfs/E6DR1Okv+LEQ2/qwAOoR1LV/FxeD7mbbG1jWLdj
PO4dQaruOraws+MuSteRlIBknBD3GxpI7P4cH9mU35Q7YigXvBd19Vb402HsWivIcu96JS91slI9
IGAZPNpoHAfmezCnCGdmtCWm4UaxFKiU6tBYMhXVBk8kscyW6YYHJizSThZzU6O6Ur6poH0l2ZdJ
XzAFmbIM055cysxlEm7JB9uIrq4jPe2toGlqtlWkNbx49dQ9tObihg6cwUCqpn+rQMXe6rrw3hmX
9aHxuKW11ZJDOsj1FlVefpVrpn6V5Wm+S3yvY0pdWxOqSG8SXjk3yRc/ZUc7SweVDgn+aGOcJjH3
hu3aG2qOinPa5LPqmxV9mAOYxuataGbfCkRX5TedsVTboRWljc7ByK6KUl/7u4KQzHEz6eQmf1Is
+0BZzEnsv0frARKzpkZO730cyM0EpCxMI/nNeWErG5h25Cx/VwC6VEjHqy/YBQEfc1wZZjGJ5hqb
FE9Ff64BfVBFuVRIrwBi2eIn6jRO1WZaeKHxZcQdQTufaLA/usD5z/9VgzB8GK9kA7UnzPM2GwxG
msd5cxlZotOMef/P9/FBqeNSoFxh3HTSiUKTYmqbGCVrKgJnvf/zp/++i6NfCpSJvtRzNi0UUuL7
Hr+EFf+s86/nhkelff27S5j/fU7otexh8p32VBlR37QwRO607EmXD7ZlfFKM++gZXRTj3PPrrNeG
f5wWuek0KEfqp2w+kRp99OEXnRQXXhc+eMc/+mP2hGabxUTYL+ZSfta3/ifw6Te1n8vc30qPoSp7
LVBa1ak8Ggoj2c+mVQMW82cKZ7Au3Ttb9wDrTiorrjl6jYdi8qeviwWrm/2Ay7EglRrbE3BhnjNU
PyyDU69yEcNWvaMHaTf9XSdfv1TmuIR6TgNte2KloNCyMJscefsvcW393cRwqSjJJruSyDHFEY5l
MGiPVvI2159lk33wa176/hNf4lfOF2jb3bhGBt75cHGSn64U1t9NPJe+f2AArHJVRaaimndGvb4u
EiQvBMnvcamGT2aF38vD9Uvf/5Sbo11rQ3dqrJ9JJ3eKtCIE3AHgtrBKitAha3gxvv3VG3wZAGAZ
MtOQ5DLTjeFyjUUpg2cJj3bc/Pnzz4Xt34z/ywSAycmyJKkJKjPZl8vW4heBZYt2W4hfo2Hs5dRt
/3ylD+rel75/b02SjC1Je1pNTt11HKXIrf/80R8sB975kv9aDhLMAKS+l4Te1dXd2LJtkfOGKuzz
Ohtf/nyJj779xUwKxB3AskWuXqce7exhmn/9+XM/eCcuLfxrNyZV7KR0A8z8Bhn8rujyB8eb7/78
8R+sMd7FBLoUJoSdOlan0qWKU2BPX6O1LcPOeLfcz7KRPrqHi350Yox+72Y8m1lcTdojSpZm+CQH
+4PHfunjr6wUV+zKR6fpneE8f7owGv/fCf7NyL80EKuhnZKhXeJDoWniWfOlsRGarx3I7kt2SZOy
r1B9DT4eV4Leu/4cUN/oD3XVyq0+EVqmDH+50Xzg1mHGofdLoZYRW+lMdIzt53fYXPWtZhR91BHP
vBmdxH2xC3e4wZEpYXNr+nVae/nXmbykwBlNTm2FmI7Czqyt6tnJa1V5W5i9EVliXJCvL+uOyTMl
sM4vw7xFQ++4HvmLxVS6gthPy/gpwbF+R9Sa4cTvMk5wPVr1rG9vG4mMsvLgFIZlgTQxootDY9QZ
xZ1mqOIh1r2WlEWrXl6teHaolniDGyUkAx9QKrlHgMLLWy+tIqQ3rL9X1BWZIepxG5uz+1MXKxW1
hejaUMxVs/fdPtn7jjK2ohTyoFcoYDg4n0uS3SrALtXrzZT61Yaqsrr3en8gPoAgw7Vz6wMlsm43
ONp8w2nPfbcW6I/t2g/bllrPxltJ+60crWUzNlIa0ZYs+6E5lE8KZyqu/bxZXywX3YKnVSoJuirT
r3rhxkCtTDTnQapEvasH1d6l5IRFSlTDELlxEt+kS+bzgI3861JS+0BbnjlB1hNe78KIfe1a6Vy7
dqle23NYpOHDtPV9qOquPXXvq5eO34Vfyp0oYLq2MCoeFt9fUMgnPkd2p8WB1tt3RZquIc9f7nx/
Mr+lsEM3Su8BANiSL2ZPa8Jo0jvTiIpGDIE+uPFm1s6Wkdxbw86jxOeRJ7htNb5E62X6NxNGcDC1
WXwTVwnkd0NzNsSgU/nUZfWcO+T3CwUvPGVQRfMyZDezZ6o6ouM17iarVxzyKOV7oznvxoYA2Xly
9d3S45/sK2OJ7LgeAq8Xat/NPi0a07GoqLNUpG+Drvvn1dV7bhBvBlnXeTvbT9iNdwroT5Y/Qn8R
j3PFX/Oq4WEWmbyz4rzi412irWwaaSrRzOuikqBWCbseVb5gYu3LUFPnarZmJ+1VYyhOcErOxMTQ
QbC8O78Y3nkK/XGSiqL1Ypl7KUwNhqLUHm3Rz7e1u3jA0qs4cHmXvzEC0yskPzhZyXWSNaaYSa8i
ITvgAB29XcuR9n0zT4TojqZ16pIiOVnOmG56lZVBTJBT0I20pTyhqP8QF7kZBC2tnEs85pRnTjPG
z5Z6nob/1xuoFvkQq+PWx50DAILNfZZvPdyOTz2+x5vRpOKSS1zOHQxolH/0UZxkYKM7OJhB/Dq9
0h22RT4sm91cLHWQrcaEhblyb8vCzMtAmxv5aKSJdu9qFvofnSJFubVNz7mdRpfwzG6YnzW9V6Hr
KvNmVsZ4JN+Y3GeGFxw2+gYzpaKtNdCzGmqKcV7HXkmbx4LqQNZhfB+SJjDiVYJyyTPyJe1+t7Te
shmWSdwmqZS/zCpOQzjiNhnm3J/qHS8i6q/aimJONyT1drd0dAQFRvZGi1Y1O6cxlg2VTxX6lTHt
cG6VG+m32ZbzkbspYk/fuFrbhJXm2IfFtfvtOuukXs2JtjPbbo3cid7nvLYECfa6ehe5KKJVyOWl
Y4l+mbx8+KpDvIzcDt6vr4/znTEVxTGb6AqkpfHEhr6/c32wUbFGyTmwqoXumplkp4b6QQCMIw5j
QUlxVfSC49L7pYrFezOyug/cxki3KfiCwDVLfyfmfD/51smib3ZSplpvZ2k6O9cGPJwO9Hrpb3i7
FHLNDr/Q2dVXLEHuVE/puZ2R0hmOpDbyQkMEDyQz3o/EWhMqMRgGBle4V0MNoQHplbd8W62lfEM5
A/zX1OmhtC2ticbttngZMsxeqj2wFHV7tihJFZDj1rYB5j7vqx8X3s/atKfQo3T5pteFtqtK8PW2
qVnbxFyrg1uZ9AOVMnZFW64hURH6Q6HAQ4RW1+V7S2vqKPVpJNquZROVasf7SWpwKczSeu77Md8O
TW+/DLQ/N83Yj9+KNI4fq9GoD3HKY8hVYW5tTEFn7XvNnEMVerSxHK50bfZGZuaRmFhLW0HpcmXP
tpsnQ0ZpWRVBjiw/mqxsZTlcpqAoqqtY58/X1LjNc1ntk5GaYjum5g5rFRMVUTVBWiXfybMfImlN
zWbplGCS9bOTodMcWYdhCgw2Cne8N8SO2lRgzbKR98mwOOcO0JPy0mehedne6nK5q/pUnQx+ykCZ
moF1bi1/qEVOu15POhTp7o92OpPXy3oOG+jfZ7Fte5UqvmSakwy56IUdUHxmCq9niPRpZnwVtfWd
Du1d0rT7gQ5RYK9NHiEQ4O+M4B1JuBEHT/jZTtNtIHr1WIUOTb3NUotqI5RRBx4N7l2nj32YDjUd
9aFUXzE3OFsrwR+4CGeKkmJeWQ/8jhcpGaKmcnazL/RrRzErZGa3c5bGBB1Y3Ptasd4Qe6Btcon7
TBQFFVBWCTBR/fMk6RP0MwazmBYLTPuSqGfvIYlls/E9880f5WNeq53VWu/VnGQBcxgrL4Qhtgjr
z8p12gDm2VO+0Fsa05UmbA8OLl27fiML19/OLNU0dvr3ok9/2OMsyVHlRTMyITZJDAvNnL4AWr0X
ue/urdI9JJO49gzBKlTEvHmSb8R+5rFWurensIrDzucJ+b6oQoQD5PwKuiJekZSBQ+HrW4lBs9XK
PliSFuMoPkwUD90aUjGtgxXgDaf+7nXql+dYNWbYs0hunN53w9zJbhPNeaZc/DKP3hMRc8+GY8h9
bI84NuXCFLisWR0Yrf6zdbo0ckznIa6ZxXym3hvg6v5b4QiK7zWFc3fEwTOVvFxW+9Vx4ucihX9p
JTT1LG3gcsxSsDjJa1GT/e7bOm5V1/uxDEPGAaqRVCe7W19YWVDlI21w1/+xmAxFZpwz111nwiJk
C3PZjN+uMBZC1Cmox0Xrkg6c2YFd2XeZzH6SYVQFhMBgcG1hQam1uWlEPkSmlo+E83nUMRZB8SjN
6gNvBKcIrTF2RpHR0jPSX+US//LyxKG5aLCojTQlBrWemwrut3Sq9l7jyMBaCb8fy3tyi3UUNqI9
2OdGhTCKdsOQe8MUE0OwHtdzs/ZranRlNNECDf1u6M/qjZ/t6plhmizsdGsSjrMGbYU5+0MwNpMV
zapIMVeOj42lTxtjoHmcZ2xZtLRo98wX7IVz8cvO/PWIdvpFzom+LeZmpeg513u3ih+l7snAnTB7
alryDVa9Gw5U6AIH92kIqhqVrY57YnTiPDLQPYQGW0FnEHpQtQg+UMxeE7k9IJb3qAr7g8vXaelO
ZZjeTZoh0utB7M33lum+a8qj6eba9WbQ2SR7CyKUCV5GMJfGnUFP8NjQ0wzLzO8JRcydkFw+agr1
rGHcWN+1VQ4bYzKI/LCblu119qs0FXIvJ3kje8zm8khexLjmYImgPjRLN2/cWNYR6RR5gKjkhRYf
QdFEVFAzncfN3HGCwCYMu8po659pBghKI5/2ijl42gsWjm1j5PT0c3Hf2SOg7GFFly366WeN1bQJ
gE9B/Kr5gESWHUxrdQUAagiURLuCnYAYUDU8edl6k5cJzJmWUlo7mNq9dNP6ftIK7b7zGOhZacW4
q7171xLpjUszERHRkm3TTjusiS2u4nPbpaizbTN5SYDKc8V07ZRbyvfc+6DtzyH7QZd37y0iwahs
+3ughs7GMvIvqxDeuV52nUi2O9T9xCE58zzicXxsS8MI5nx8zcaFnvpARlHZxv4J3V8e2rTEPKu5
mWrK/nVxuxLHy7GrZ/q3sQVVHYwjf5bUBeN3L3Ud1gF6l22Ssx5yUgqLTvvmiepeFCkLzsD7N1Sq
3sxDZQeOrAv+0b2zzSkPhju7Z9P0e9N0NzNZvUES6+lG11S1zYi02JvAwQnPqe+7ujjN4wyz0beq
MAUmQC0SMcyitKsMoPlGy/VXkzb6tlHz7dIVA9ZeyCh2RcvVb41k27HVC0ZjYrqt5jxE24a0qpfX
CvD0lnzd02Ca6cEu8IIkNoE5Vid/+GuThj37+RBgjWBWNKrtmMRAfH3mkEnhaG+aYgwrqsHRWK0W
UxDLPimjV41fyc3sUZnxzbU5uHFc7FijsyidHSaSNcZbmJnP2spITkabGxAAzdyKCDmnZfsCuR27
+lRwHrbitzmu7ta+RhpAuv5WmMttbk0i1DpYZpZWagEk8uxOjDbKNdf09kmfszBN9msns+GUO4Dd
+sEYd83IF5IjMSGpaa5bu5NtWMrB2y1u3gcG4TeRprkvSdqaoZ3L576efXrP5AyVnFUHJD272W5x
6ivEeUbDAayTtRcSNZjs3MqA7EKwxv9xdmbNjfJoFP5FVAkkENyC8R47idNZ+oZKOt2A2AQIEPz6
Oe6r/pjYrsrNTE1XDQ6Ltvc95zmQqTiw8eeQkmYeOggJJs2sRExiKgHzcAeF/8g9xKyx5oFV7Rvv
m/ZYVl36lqeFWNlRyYIkq4p71Cx6MLuq/FT1rMP8VwOVWUGIY9WaAlMxTovcdNLVKDnb9NDurXJr
6JCBGOmwc0cvdMZmq0h7KrIGc6tdvkXTeJ8rd/JV12MXgT3HhpP+dZiqEyh3Xjj0DblHenODBR2x
GE1jNH6S5zosW4EQuFL2jzSBmk62xjkFAo3XPMKWL2Ooe7B2AkykQt8BWUfDG/TlSOseUqxb2M1j
sBUCggxOIGeSakVNGw7TaFyqcRh3log/y24YQnV+vWWksjsBRcQzg/h0I3H+QpJxKsNBaEjbcsh4
slHtPFg5F3aungExsHy4CuoHY5DiRAbuon1OTiNcy4tIYvNNM0Q5pY1rwDw7alhoROOnI+99V2Jh
LNOpgII/+xBavDkInvJbZfIffTPcN02nAqkRMI/R9lx0JnqEFooRUY5uYS6QqJQqFm2G0X5BGh6K
bQlwsISnxbIxXGtvDgS8qRLe9aSKyzgYQIOo1rlrGwjmEWfhkUyjHjk9LZrqsXRNnDWZeUq1ovcg
5Uz7XGrrKMig7pykwiKLE2xZ43zK8dERVbFkqymMNAvEougf4L2lrwQBKmtR9uWymMz0QJrmjEAN
lVilBnnhRGJ8ZWW3125OwTMHLs2lOLaMmTEEMI9lRy+25L7UbbQ07KnamZbKEVxYVEuhM6TSuYBo
eMkAdSwMryFp3XwBRX5z8KAvxbktPwPlxxxVa/RLlqYBhE3nDJjpsIlYus15YRtc79wzTzigDZX1
MChC0elvS9QAZAyFw2SJnVGU9NiqqF02UG1vI0wQm5xEJMAx+bwWG2rRFypbcwNpnJ4z4RiDYIed
GGX2YuRZhLGflksnQaM/4gxUK3zzC2lXybooqFzZ47mHPuX9inkJCmsC+fK+67IeITA5BQQm6xZZ
SiRCGKGb9SsEaT5rXqaow6TTHmki7mHC1iiMZZ8FtWiTbV1O3qOrRro18qrG8TauXrD+DAEMQRqz
QZMk79rKzWPFIEKJvHqA3MlKEbtecgj4htbxVVtY65qmagNuA2RMGe/ru6nMywdWetWitFzn0cTG
bp/aOvPNzrEHbOzs7GAhpw7/G1iqvsPxeLRj87fox+pBGChYOe652KIhubUxLMMUtgpMTKmRLsE9
cd+iNBpXmMjBEclQrGLSTbALm8rtSNMcil/BJFAgvYoWrPJuRetdKCHPkYsxSwvLiyy5M6BrFZif
8F/l91BB5P/giinSzlpC5W5KH9HNG+ICdbXvFdidc+H9n9ZDBzBOMp2vzaujpFNgxEtAZ513hljy
6yX8CyXweeB1VVlEsR70z9E2tuhH3zGU/65f+tJTP//7P3+8mcPXNymj3plsPxqPBTm4w+f1S1/6
q8///s+lp6llnjbAKYhasZ8i9eIS4/X6pS+0rOZsQ3DKObiyzN32SfpjiM9+Veu+rbvc71xrXUEG
zwr3ey7VeYK1C0H/mOQoAOgmxlkSvQ0gVb4ZaUjm2dW2XdjjgBPwVmB3MfYp2C/1gnIC9fINjcGl
NzxrzYxVX41tYsE8XUa5Dzx0yDW9y+n06/q7uHD9OYULelqCYOGOblscYThVqK9PgczojW//QmNv
TuKqLUt6o+UCbB1D7tfYA05beIxhj4irrQuw1Y3fuXQbs1GckRirdlvZW+R5+AyV4/McbOe3dCSX
buP87/8MBjT4qKhHam3r6MUdHjloSC05pdn3epNzsEUuuBt3qWbY2UFFGdXZWqjx7XsveDaObXOs
kLPRWVtlab8ZHMjOwfjitx78hWmCzdqqYoK+KpschLY4xRE9gUfXyMLrf/mlS8+EKaKN1CDPbhnU
X09AQu9Neet9Xrr0rKvKOxgHUEa2tmB8Qj+I5bOlxuf1P/vStzIbsRrGFj6asI63UBlL8damB5d/
dvT9W5efw3tIR/OYEXwrvPjZMpxWzN+jh2x7dkv7dWEozfE9GRyx8DKZ1rbM0b4ZkTXpfCAZ4cZA
vdDPprOBSr0YbLSoY1vPhOHAyWsA6fqnCjGEQ4Tu3khQWr7+oC6843luZuzKaGSuOW3L6L0YHJzQ
vhdZRP4P4cNx5ChAz9sSM1LLLEH90EOs/NHsEWpYpBGORddv4cKnNKeMsMJsIGnGtNO2vxrrYHFs
6nGWj29MDRfexRwrokam4R6OrK3pqnBC+lXJfvZaLpru13iTBnXpR2YvXAJtAQcKOL4wp/lt/KTb
YWfQyRcChW8ruqEz+xtL+4UYYA4ZaSnYQA1r+QZx0TAfsZ5ukzjSe7P18nt0J62HpAAxCFFrbbou
ATVbOBaAuFDODuYS2afsSPjQ+joxzLXZVCZ8ZqW3Q2s4W6DSo/d26ehTGRfDQeHg93uQuQujkzcU
ByQdohofSUfeUQkst+UaYiF72TcBzkWo7GuZuWs7El0YK8Vw55aNlmCJvlHfyRjHh5RumtJK+qUJ
ZOPGyxlOkSjlRze2W5fewHmg/7N4ETCO4WQQsBfxaeVMdAkK4KotoYTIJYCw9HvO1b+52P/8TNYi
y2CaTLmr5MFwKBqyaBv2v6+PhAuDeR6+6ZYoHqPVLnfg//kCfYu2kTeWmQvznTVbZjIeg3otRA13
x+PZdDfA2tLfQq1duvhsoYnLKodEI613g/ECTjYSuwuUKb63d7NmKw2vWQNHIIy2Jvh7ospW/Czr
Nm488gt/+jxhcxonT3ZjPm0nbDzdSAZDf2qGW6vMX5DNFwN2juwZWwCdU3dyNyn033mQOig9G3ks
g4KjV2Zn6nxbpX7t9Egm3yyi7jOldooVCb5YpMBUd+hLuQuZIQGta+IqbG0jvbF0XLh1cv4K//mU
417Ch1FVZCtcukOs9inx4i2ziqfrH/OFATmPonOKcig53DpAMif7PkHQ42SnjziE5r6pye9Wqu8N
yXkaHcSrmZckjGwRMt+FFd5mmHjGFobWG277Sw9q9nmPnejLzDamLU16stDgwKF7WcER5LXV6vrD
+von2HxaEboQw4QGzNZSdG/F5pq2Lqxs041H9PXEAgTh7FXDmJ46Dc6iHlw5sdU8OM03IzTmEwuC
BkAO7yGsdidY4vIS/RkncMghFjdE9Jf+9tnTZ14sUZwm7lZKFnpj+snb8ta+/m9m6/+PTzafXFyr
Ne08xcVNZMIEHBK7gx1ndEFHwBQmwd/rjjV7u7FhIoudKGizCJ6HmlmLCE6tVRVZ0Tpj9bllpcni
+rfw9X6IzaektC/Nuj6/rLNDgOAEOcrxPU5gJi+tW2yeC9/bfF4q2nMmhaR829eg6eYyzRdEFS8t
kTcqEl+rj5k52xABAd6afZO6QEtNT/WQyUU1yEOXpEugBg5xnw7BWI6nzMpuLBMXXClszhLrLLs2
2wm/iKp3tEy9flnkeEOx/Zqdub6O1z+1eXcHtc/RHsCNzjSUApj0r7+0Sw/0/O//TKZO14xGTRNn
K5WDynwivWUuKDCwpr71zr6eUJl5HiD//ISnHIyFskVp2yz3VLuPxeT+NGCRaz33Z2HKW+zXS9/f
bLKAqK9ClkIOvGCran/Q6olnNqJL6h0MsbdKJpduZrYfcQ0+krGCZ8VTeeQbbGw+wdnnC2nS9DmN
yv4O4fDJjb0hTN6XvsfZLCJqws2iG+LdWfOYwDVRleNKOg61gwHBWN0G8bL9S9F1gEhVZqPQ0sui
8pWOg7oXldPfxeiS7fCKxWOFNMRVVagRLs6JPE+dTf6keAdPQF3kz2jnoPCG2cAqfdtMvGfDhjBr
pTqSPZSu1wbIVM8OFWdo1Sdx9aYtrrowkhVbAUNe3nXRk8Hebavay74M+8pbpPpnUTC0WaYtm8TG
RDGcwueOjJGgzH8obsDTjzJ7/1vHNb73beOZAfzHfjPiwN/QO1fi59BzRPurRCRI6TZ+7P3yKF1k
3StvEHKiU2yqWDid+ziWepa1GFdxxk6xrH7Btoat6Afq6QCrHiOxifo3awIqFuUEYDd2tvsns4s1
yeH7omCE12aYDJDlWL+QNxg656Qa5UKVIXCsc5uNB3MmEAcQSnUOSFrKPVrDG6HGrrfMYOLJpom9
kCfNj5aOKw6MpmPRTdGgpCzgBzUGHxaGJ6RpnVz+UmbERxUy0a8il3dQnS3Twl2qBIXzcpAnxKCA
qwSwA62KZZ+9cRGhN/rmevnWHqHF6fLp11TRBz7Bxq+HdS5t5Bbn915tPSrWiSVCVcNy0suuf4ZQ
Z2F0SAROQcyue+RcEbFiYDcBMp6js2XCE8qNA9pCNWgqoBv7Cu0HV0xhpe8y9h5DLUQsqFLlGvhC
C1rDLEHpwQB56NCM4Nnr+w4H6sZ5I16NLiEkvfjLe41GJDhRyK9f6drz3ZpvJpgzs44F+fkRZUs+
JYshO1UalsfE80dj2tcc1sregkYqXkAnGFROtJQItOnhbU+GdJU6OK01cMh2JYQ6qRE247ahf1JK
UJV7ruW7FHup40Al2HeCeHa0MkgczLsRtCrffIH41CfETw8oo7KtdWeuJX1GK9TGnwzygGsEPaSa
5qc5iD9QU+xgSq0QKh8Z2P1WC9ugfr4F+J5kqyQNjTok9KWcfMsOoucmPdgilNG6PiblypR77W3R
CZJPDtASj6nYNRJyuwCXx+2Zls83rD5oseBJII2TSrZOvRKQpcE9fgKgRZcPI1MLoJGgkqnqQ2kF
9fAAz5SE7ZSRsEOnPiL5ZgK9vn3mL9wz1hgoaZktUKtcshVy2Z4huo0ZNB5QSpivHf4zsY/JPZyz
rvds6fW4tdlCdLbf2EHOXsY/RqxfSat/KhR+QMlHYanWG5qiQchNfI/FtjQeUuhKRw3eJVq8tsKI
XHLokszymWATPt1FRxNatKlE8zYTIWCyK4Dqy7cWYZBA5Ju/khrSJHtNC76gDvT4FYcx/K2dtlnt
F3xTVI8cIgI0jo1kgWY6phMIpzW62O6hJPed3tTxiZT7iS09LoPceorowWqO6XDixbqrjspNw0IG
oA60+UGB1NJiQ7fKi1ed7ysBwWb6ME1hoS0fX5wwjvieEh14ng9k/5jC5r2c1swLEPleI5EAyv8x
VI8IG8+rvTcscvicl4IA3dFBb/rR9ysTN/kp5IKebIYd1pq8J9O6McMSpi4EycLK7bP35k+EKbFZ
GCnEFgAjHDz+ib8t08tRge1yr7otcV5j49AR2NseIGEsIN98Ttyw7PdNt1eI24qXAmSDdmM4L85Z
uAedH3t0SBCxu6l3YZm8a7p1NW2GpAE7+j6ewl5uz/bwhPscAx8ru40Qr6IOWQqzu18+UUiPEYYh
oMYt81WFLjGHcB2+B5iHAMZxqQ56J5wM2ACsRWaEvBjwroAVCVJ09pPxRYqfNcAFOHFGXG55dtaG
gJ/hZEdJoK0kdJ0UvU9kG5QRhnexG4vfRvNUyfcW6mkVPeaa4tq/SXGXdJ9EQx2UpNh10MArUF/p
QXFA6GbOX+SQr7IeI1/szOT3UBH0s5tFb71pui6RFFJYLzRS4YCmCGlsX8Rj0BRq4Q739jT6bvID
TIXAnCD1qBeuvCuhgsrNH9x9VqhV9GWN1IrHATqoiD035XNabxRZxbYDB4gO7OrQIEC37iMAaiX+
MpDYxyMDtUEA64DsGD9H0cqBFDUXo+8ZH3m8MfJPnuxM2AIIgKRgxJSZREM7CWJItWBtgjkBGA53
XdmILsUfzow9DMIEBuFpQphEMoRNoxZO98j7fQECXta12IKmC/TikfsAJZIKKn0sSb4YMQo9491p
4LGJkmVUrqjCZ1osayj/nBisJfGYj9miyteoQ0DIBPYK8Cd2Uobl2TADS10P07AmdyYgdY1JHynA
Ja661wkwxikjQSJk4IxgV0WrEoTq1I63k4PXPI3g47B61XonhmiV0aoCxk/Ibgiamuzy1lqpuH9Q
jhPUuof+KdvzfrirsOxZBagUdhso21vBdkf9RlhrRC75yJs+ObByBlzEj3k0Loz2Dx+h4Cv6RYnw
GeirHEwidEJaN4ioYEevnI6F2PfgkSR+Q14nUm9GfMKQEgcV+YncHXz0f8DfSvJ4RdC7r6Gl6R9s
70NIw+9gge+AOuqMH2pwIQuOQ2UK/B8zTLoczK0HgqUpJpBDF3talTta2GvtIPIB+Qh/iAktAnTF
XfsMC49NbNBI+udJGw8Ri/JAy2MOdTwMrzHmN1gBmuJeYJ+E3YOFmUuX+wpSzsZcRO4zlLcoxI0s
yMyQueOK2a6vPErOQJINE9hcAaDbv0Hs1kPpDRGyGk9ESEi6GMJ2FbdYgM9pn8PIMrXdKkIsJ85+
DxxC5rJhd6hmVH5WyAcvfyMJ1GAmRUHmj21YOxpjMSplEGd3KdhPNowX0QGqLhtITyu7p/h9CaEU
sOF+5EDzLN1lz+ttJvuDFeVvjZM84FkDx/PiTWfFBcZXDUWRpcJ4UruxV59ZK1871SwQ8OCzBnly
lreMkYXZEAgmye+qjH9kJFtr7obFOTm4V39U8Zomthmgu32AUyroe2cnbXjHYOhQRnkA/eIOkS8f
tB830Hi12NnwECKzOyPqF4ZoH+22XRYQXroJRaBnvyoxUYu2OgJXujZUvnSo3CizyCBPMjZDawQ5
L9fExjzWpesePBk/ocV96yBmr0ycX4gWoWHuTm8eY4ivKZ0/sc0xc3W9hQREvDszn8qldPgvUqhk
pYlhLxHGw3ysp8R3p7E7TMzEIRz74ezEdf0ReZgvGOxQ+Hqw3bJ1SNT0IQi2AHkUcOi3e5CADMN+
SbHNhM5WAh0GMojvOMAvWO26i9lqiJsTJLrIlcQmAeeCpB0fBLBGiCg7sAngBEhqsYCZEVRzZn+f
U/7peA1GeyTjRVrCA5/jIccy8gKHkU3eAlCCqbWCxDYEsgprlVEYYQaNZQCrAnAwjTMsDa3+MCw2
mc0ykJCqdQr/YJCB3kQBn9lUxPith9gKSAZqS5zaUUDiTO4S3MaCVDYLi7alizYznolZ4mTbgf8e
USgfHQ+jLidL1XgPQHn9yIZpzyvnNcFmc2q4WAyQyYJj9Ysk06qAk8hxqyfASXf2CEFkgcMwtO+w
xiC5wWcC6zdEPHlQ0f7RkyZH3lHUr6jD6R2Gy3MFiEoo60JvK5MCaIIYG4iF2h9NAxF/VuUdhDnY
8cZOHr0WPbV8RGrDdZD13M90/4ua8UHrFs2wbMAuqIGe39ZQE8s+aaGVw126osCRQHQZJuB2pwtz
Ixh2OMBdJX492nuwjI4o3qwpdbB8FTBfjj1bjnjWi5jrd28kQAxVn5E7hQKTcF3DBu/lO122BwCp
Flw4MLLxgCYwJ1Lgc4BJNKHEr9tlOtRBUfbVJoHJQfD6YcSc11vRsrNzJN3ote5yYx0X2lhwWaxY
3HvBBDTfqXaaR6+O7ion+T0C8FED0TRVWA2cBoFxUkEMryaxpTzB1MAI6lnDeWcUyU1Wp3XQTsAX
pw2+w6kWErAeZ190qGOYkNpXiMJFeAK8TQ3ui4+/ki5Z5Ym6b6fmmbIzShubctojp5qUj7SJliA/
/qkNfF1A0q3rduzWntEne5CHEgi+RztfN3bmLjpEt23YVPAXG+N5DR6hu290I1dgirob1RTxTmiJ
Q6NyCqj2gWtrHuCnaLsQ4upkZ+Qu20rXwx8DmdobADLxUzYQ+qN2DexckHQUmz6aAs5S5QwiuybO
gH5iibmkwAHdwcgCfXJVF5jEy8T40NqTvwxjrO5ih6mDrQjyMgfRYReQ94vEsIf3Ecy9MLJTK+Cm
QIpR3aZ3aW2RdZ23+i1p7PyIhX66d73irBCz2oPVxdWh9lx+yvs2ftSZjop3kLOkwIlNI6Soko71
cr0Q9HW5knrnqso/VRqNAHVYDyXZJdak9spLxR1NEPp5/epflzHonLoL/aViwnXxrad20PPXSHwM
2HTAHQfxMhaGwVz0prjxY1/XtKg3KzhNRaw8rFYI8FbUl9ZBolID/eONipl16fKzOhNooYUCXEnt
2CpapWt9qrbqOOA8KRYoxQbIiAys5bh3lvhQt/WRrMtVt3ZCJ7z+KC/9/KwCBYS7zTl2XzsveQdo
UcEF4d4Cv3xd3aJzVGuv8xI4MBBySq/GWTENqCnQtNLRY90DYXjeq1y/iUtf26w5ZluEVXadk50t
gAuPnXu78jbXL/3182Hm/NI9eNs5kq92xgRRX/0Yg2Oj6hstla8fEJuj22MTdEEo+tQOHKSjjHM0
ouMFLFVHbHTv85afrt/D33LzF/X9OcU9KrQaKxitdwWyTNZAfNKPEpp0H1U3uuSwEP8wLZuHPK6n
s7QNiYFrmbfe4IMUxp9yIr33OAVdF5jCEjPyqIUHShqWrDLoR5fcQvF//TjoHAgCBl6UjjHwFomN
02b8oXC+5KVagD0Cj1XxvS9+TgQhnVsYEkiiLTemIzYgwoei/R4t/W9RENgcZp/ows1J5ba7zAbw
1unOdQEzW19/lV/PfMjD/u+8itl6cuMRMPB4gHUSZqbdlDV7i8iTiTwXgNbgpEOhK47tb81+MMf+
9wexMe4k/EO4m7xBnQBOWPOnGr4XIoGl/r9XHxHKnjt2020j7oV1FNeIEOOrGrzWGzPDhSr+vP0q
3BLNZgWMX1q11q7EqohKUSmcH9wpqz+g/mSr6y/mwjwxb7+Ckx8bPE2AOdd2iW2KcUoNuq2Aivve
9WeVe3AKsPGAQWoHcP6qGlUQkZeMFzce09cTKIJk//selOUQVvRVtWsMG2Um3r+1XfYtShGdZxbw
ZuKIYccKk4zqBHjDvpbgFeOYeP3BfP2GqXcWHv+z02gAbjBG4pnbNhu7wJ1quCCFd9+a1am3bqZU
X/qV85T1z6+kbltgUA/VDv2aHXwgm3Z0Py1bv5uF/Xj9Rr7+gugcHhRFLeJfwWrcSffTcDt/bCXG
8hh87+rnG/vnBjLaSlIg3XensV0vsNv3Val/VDy68RrOj/v/lxg6BwaBAjBSt6JIuo7gnPWWPahE
nD+dqRoKh/Kyu/E7l9aI2YxRF31ZOFh4wHT+GcV0U2Z3Y42t0vgAwPONNf9v3/urm5ntyUbt9L1r
ZnCuOPIJ1PTIx/iz78w6pr89g2QvE/GaoxnhvDt2Xh12ArnDjld7wZBbegvgIFnWrOruCc+gvnU0
KrkI3HUeGJtwlkLl4QUIxO91KumcSsRd3hRlO5hbu2mfwKCAF29cJpIDpXJLIXDh83dns88o4E2s
CWYfw4CZzDT2GetOwjZ+Wkb9fv0DvfQTsykoE8whFeA7u7oDyT2Fr1C2FiJnOLioya2op7/bti/e
7BxRFOksHYlWapcO3Qtws2ju8PZ9rNKPDDKDGpB9MyuPpopXCSG3OG0XxsY8p8K1c2ZGtQOyuLDf
BVILS3TICgmIgKLFHp3Pj0I6N7aUX8/klM8mKoBIYzCQWoW1rvxB+LnTq77X3afzvIrMJFYLMkqH
a6O6w8b4VSU26CSo91//Bi49qNlmo4s9At1mA+k9uauL+8SBNJPD/AY4B5jWvdQ3JsNLD2k2iYhJ
RgqBpedikn3HSrYdo1uK8AvzE59NHZmQqENLxHFOAnTYHhiVDani6MVp02rZ8nKCPVjeMox8vRuk
3PrvpO5a+SRgSSQ7r3LJqY3a0jjHRjt9kNrmsGmIO57Q6AYtodYDPE4o2N/KOfqrbPpqJM2mBMXt
KLFRc9yiJv8wpVy8FgDchmmSwQpoFnJhAbeM3G1Tpmsu0Fwt+zFfdsIWIBsAsUXtUa8U9gKuD5k7
3bEpB8SbxijLJ5Drb4D8d3fAoVfvXWywvWVCqnn9K7sw08yNPIwA3WpnA0QqFqAp+efZhUyMYzt+
Xr/+ha/Lmc1kNEqsHuW7aWsXUb8Fm3wACADs4utXvzBG5thZ2Ky7wtSes80ttmzRboysl4w9Uhzc
PVQlEjO+MUgu7Efm2NkctnwTzlu6NesBXfYK5BUCbBhs1DZdX7+XC29iTnWrpqgpwZdR2FG9FFCK
WK4NnhRABCgMfusX5lZFaPZLnHudaWcDYpEBwQUzMTthFcCOAViH7/3I+VX9s7eydZQbvG7JNmWR
uahzgfqeDbfAZMN+nJjEvDG3X3hcc/tiLGlRqXggW3BPF0g233giXactHMg2vb9+Kxf0Y3RuYCxx
mge5vzO3ZdE/qqp8Ap8rHB3TWHeai0eaAqDXVlIt874HmD2l1j2duLuokKH4vQODM1sFkMiG6n4X
m1s2RJ8cKi9wMwyUjcny+j1emKKd2ew/oHpaGTGCPkxlBmXz5ODqFBDsFH0I0bffvIvZQpCj6I1d
fEJ2lkRCvL22ktInzg016IWxOXc6ThPPZAeB7DbNAArx0kKFtmyykBvurXnmwk/Ys41EFY8txaZX
b3MJ7oAMXAMaori6MWQuSMKpff7G/xkzkYVYmq42x52RAvBxbhCVL6nlTu8FRQ7Loi3d+qMaPI3k
oQ600IBRYSDNCQ0tIA2ozY9Vxq3fmWWyEMoy88XtWuDi0onccplcuv/ZV9g01NZSFmwbozWJtlf+
gjbKSusxvP4VXrr+7CssQWvMhhpxUhmjL5YaUp+k5R3l5vP161+YLOzZ94cltjMI6cWulEcEQqxG
LAzYWoduFN+4g0srkfXfV4h+cOvy1El3pVXvSD0CDcUjX/eQRUxIJBiZCEvQQ2782l9R7hcbDnu2
4QBUMoqkZZnbYRCbYeBhiSgU237HIhXkIxKVimPuYl7vEbQzQdqEvru2nhO9YU3/KIbar+lPg1g3
hvelxztb5KHYcC1Ih/VWmH27TEiq1rXp0DA+N9MzF2iH66/xwmfCzlu/f8YJ0nKEkYxwtgmVrmB9
8C1A5lzDuLHIX5gL555dRP80WjiMbu3+ZDi/HQRLyfFnNpkICfpeBCNls5kEtLZa5gN6joMA7xks
mhgMmN5iA/iFlXvj8/jyRmAnnL0PJ/HaBIi3flelYG0atfEOZQqkOtHeTJyFrm4Nqy83d6Y9l6U7
xPDOcEcP2697lz9HYFpdf9HmeWD+3/eNK892ETyjwEXRHmx2zHCfKHmPcZD9bt9SKOgO2RuQsxH8
RB/Xf+3SbczeSaW6sbQkfsyTb1qclP1y/bpfDgvcxPnf//lch4gR065yBQs+4uahpAFMtNYvObk1
bX555MEPnMfJPz/gVsIQnUXzHbpyx8FWbzmN/zQJSH7oqy7iONu0tXFX5dHD9Ru69KBm07SXRhGk
HBAHdOZRmj8iMt54318ObNzIbH4mwCoNXoUPFji/bA1XEwKvbN1torr5ff1Pv/QuZvNzPeQNuK9u
titg7OoRPojGlW7/2C70/3aR3IoIvvSEZvNyBCcgcR1d7VQhwrG214Xtna7fwaVnNBvU0vRqYZl4
+AThcivorDVa9nlt2/7kdVBkX/8VYJ2+HnpkdgsFevxmxoCaimSDXr6Moz2NmuSkNHwT0xBPuxId
+o2y4+IZSjb2jFin9sPNwdFeIJNJgiSN5C2FbV7c3UXUBQQTNpl9XashrJHrsIA4DY69sXV3nZcR
RNMkEJHBe9JDwhq5+1414JjpuJX3TqrcUKi6/iXMsYf8lPTDRkfQohLeINaAGHoP0ZaxLxG5vYyz
Kr43daMekGrI788i/J+lnrIe4FjOM1+bBgxUqhrfkspr7hV4SWFbV8NzYplQzI9N5b5UAghKONTI
apqGpvaNNmnW8RDDoa0hHgBJzNKHOpFynehKv4Mr2Z1akXi7ktTJ/ShAUB6KSfua2WKH8OzyGEHr
7pc2QjIRJwwZiNVEQVz3ug1ISbkvuwyiUaAEVkVtp0EyNu9lLNuHtBzMEGgk+Q5KNzpBgnbLFhSk
MLcUJINV5t27Uhk77dYKgseWbbqeShC2XIgwiZkttZrYSwJ67bvnlS409A1HMGYMWFMlo2XbpwJh
klGzhHbknBqVVAvThRApTiHVc4xmeII9UQYVMmICSzC8z8HyRDhY04hMMwToQG1nQ88k8xORRRGM
NoEOE6Es+GFDbDoBMWhUNU3QF+BWJpFZhb2H8xEMHdaSR9qFbgt63tyAHIaS/hVhZOAwIfxsgbQ6
RGcmTntPYIHbCp2II6CqXujGObSkgEAugMr9OQA+dkS2ZAtkZUU/3abKX1UW1Z+SDHUo87GjfuF1
+Y29wYXRN28KjUPTR3FW97tW7SGXQj6G8kFPvTHqvp422LwtRBPLbYDi7Xej+gXwv6ufr4/mr/9q
Nu8HtTmnIyKA8h3wkfE6MVKcyI2EfAwd+Cff/Nvnq2fzP86uq0dSnGv/IiSMTbqloAJ0DjPdc4Mm
NZhskoFf/z01302v36KQWnuxq9YKl9Oxfc4TICVmALcBD6X3AbomZIk3xvwfH/9/bwHw0/zv+Ubn
HBilESmRLlj27Wk88agOaWTJW5AKy1fHF77lwQ7uNN7Nz9Pr+Mp+QTq0+Zvca6c4+LYxiJdPWaYC
bGSM4j5kWPvIzm6M7K9eG9Avfk6gWxpDhJXob1Am3xjLtflSDliCIxsMEGuMJgFbTi3z7Ab4X6Dq
ry+Hf7ywSwOqnLMZXMxtYFwwoHSA8xVx9LcJKbS7uWIW1ALBtIBdKvUF3pRBkYoZsNVY86sBcG8L
SdPXCdp1BwIBxw1K4OWLKnON/07wUJjumBDaRw5g6G39WEEiv4apAC9eoFu6sYzWGlEONGmYYHQS
VAG61MKg/irh3oGigCf5L2y5raE9H8OXhlY5nvsmMUC/0rpoBMjnVKHMDnKTtewyZFEOZBm0PZlB
zMEbXb9bhsX1Oz5Q//q8rvRQxYpk49j2McycIyix3pGyO2uyag5ww8BHWyQJS7Bsrre0EqhUvIiT
OPOcZAiDI5DhcQVCifx7/ctrfTj//dNdtk7bGebuCCO0zqdbmxQ5lDU57AVtMGNyLNAAkjvFz+uN
rewz1TsGVp58HOwzgMCa+GMCF80ogcZqBFlLZyOdu9afc9Of+lNmVT+LGFC2ubJgt72w9NbtWu1e
wKdobwEo6hlpucUDXZuW898/NSYp2H+icWH8h8f3DcDd2nGCucPG2l4bLSVq5AX0CKqxHaGEaz+A
oolXjCVwiYYo9temQwkDswOjAVTgQRg3HnsK/uKbRp+vf3ptGpTNn1JRjYCRI6sOnlGSffTjh2we
qYEcKt0qDqyNvrL1BYyHTEvPcUDMRbcb2rY8JQZPN3qwMvpqlbbVqMMTSvpIWJXvgBwDaqqHW9VG
dFw53dR6bAGnzkV2+PEt6DBILAPYnfGTZYE7Anc0yOp2NhxBxUNRgSV3fU4u5soIU8uymmiFrU3p
GEHGQniDDEAdWwJ+D0Ht6w2sTIhamyWilQ1QvX3UlGf/WChMZn+uf3ntpyu7Gnu5xE0Q8Q8V8agc
5wPn4gjfMWCwR9v0M90KhZw20mprM6/u6nQBLUDD2q2M2hfzYzPZO22rJ2t3AbU424KzButqc4iS
GC6upTZIJCncHrnDrjvh/j3ubJHBlYUnsCPBbf9epwOEf11d+JDsHwPdqc0X4bJyYyFerrZgWShR
wIZrJl6WQJeaQ1l5qb2EdQknA1yBvF5kfybu7mvXBQex3KcFO4w2fF2dTus22l8bbSVSGIYxMw6N
7chwni3tTkK3fn68vmrWPq0ECG5ZZuEWWPBIMAl5qud952wALC/nNUDn+G/kt2ACMscQo46mocXD
u4VT5W8B/ok1jf71H7+ymdQi2KDbJuVO44Zl+9C0pZ8MW2nKlWFRa1sGFp5twuE6tOAh4UE+OkAd
49fSWRtH8MpmVWtbXa9zGMWcX1VDMuxkljEYWnGkydkDFHVQ7rbkz8bWPq6P02VgMWGqumeWJ91s
9LiFQTSR+TDgHu4gK98Eo5FXoYF0wk0HntChtOFLo89A20jjzHfXoTyNlzE0saklv+fOokcTDvRD
b/bG/ZSU88ZorK0UZXuJYRSAFGVjVIzmcAPZrUCrWBHAL2EE92+rir0y5uzc+qebSOvAT0wbtD4a
YdQVFI1v38Lyp6/8OtvYpyvrUdWM7B3AIBLtjFoi3R2He0yqu8H1KVz58SoYglp4a+o6Ljp2+iTO
vgkk9wc8R2hy74AZW4Ffcr2hlT6oqIjO0PWlnTBKrAhb6VtbkK7LQBTCVEAE62cC8Wp8eNh1AShE
T0k0voAj5xf7dD96li/39ckNuxd240TtodptJT7/6QZdeP+oCInSgHUzmDp9lN7Qe4hbnMx9s8dD
HR72d/y2iUAdPCUP8gY1uMCI0jAO3Jd6AwtAjJXFrRZoc7y0EF9TZMJTodPdFJ+dUKBz6WX5OIwe
JcR5SSHy/mBAeL7zRrhITV5dmtpdZknx5o4LeMlLns33BL4bN2XNbZhBW5oBCykIQYCe2GgzhAeM
MpSo4YAXImEbYZRa/AfgIgkSX2/AZKgEw5BDLBx0YqjrFyDYcihI+qXtQt4LgiPBQoiLx67ThZVw
9buSxM4uZVr1MNmdDVOqFOZ8sDJ7m50UluRwKXpIGDjPJixp9lkyQihhdtNHHXbVQZe0DNoXTuwc
WzZpr1XTDydhwX5G5LAW1pyiuLdIlX4AZQntkrN04wEQL2i9zzl/6WgNgtCi9/kft63g1Uza9ORA
dMry2s6UD7lJtZ8xGA83hhjhCW+CjIEjsv8G3VMYPDtW9odXTIOoRzW+DpM53iFRl0AAm1neTKUL
NTORPzsdzE1ykE9hQ5T0YT7OSek3Fti7NtxjjsRh7hF+MP2NBpeVJoBXVnwoQC19glNKHBiitu4H
DNutjgMCeump8cSk2UZ0mHUIbEy8eJshX+8hS5TvW4NooKMWWpSWOrSsi96I9MkA1XrS3BPXNLIT
pQmdjqoHu3nRatiuL2Ubf08HeLl7AkTAYzynU+MhcQx8VePMExD4tbyFJnkOJRfnTAosiiKinfge
Z8gBN03v/tLBIIUcRwE6QD0uo58sUpP763Hicp2XMHYOIJ/CqcBvM1u3zCJK6NkiAwn23Mfiwk/h
VlI9d7qJzInsgQIIRn0xgRhww74Vrbf0gBENGWw37OQX13PSeW41v3QM7n9DAbI1tC+njQv9SjhT
8Qs2pKzdFKq1kQ1JN6N7g3XJ9f6v3BDM898/dd9MUBNtZU1DAXcnqALkvzoOJxAOucuvNaCMb015
FUso4oTMRZY0qxjsMbolmymUNGl5+Foj9L+9AB90qdKl7qOsfeT8GdJanlY/Xf/2yvvWVE71FONi
mykWiAEfBKi4G7hNJKV2zIwclpDlxjr8hyu4FN2Vy3Gq2ROvW8yw7Dt4yELB8KaJQb9tEBcheyKg
10AJ8pYDzK1CPlTG0wIB0rcuI5M/szaDuKSAVCNMr85GiXC36UyKAmVcQp6hKY/5omu7GfSXPREa
ZLjLuX5JOdMOsFThJ8j32PsGtIPD2LrQaFigOAB9oy4YXA5xH3Zmhg4VRFNkbpyMMc6galFUt5zx
/rHDcy1qYpj4xQChw/tjSu6oLcwzVMGBosMo72yz0/awibJgkyr1QIpaHA3d0VGDoWCQV1PuE7cX
G3vl4pI2DBWtZCBeV3oCMig1oV6foOhcDnsd0f76elj7vDJR5ezCFsPu9EjoP0gXwUlnGjfYBitM
ANBg/ruOpciJVjD87CFkh+Ymh6hI55k39rHcJUF1NO7zU3wPT6/2rt5Pt+X9sHG8X1zjhqFeatwK
ImcQs6giwNHzyec42vxBb5YghWvLA5EGDYwcrnIbM3QxmqG58+3wU9BxcsuBhkZaRbITP2Va/dQ0
wNWuT89aV85///RtC9Kdbm7aRgg/z+YJR50BpRYGF50xkbcCkBY/TfrhK9ETHTlflj41RqFY5aZO
okcwLIehuC5HVE1aQJJnRyTfv9YhJULjHLZgzgulZo1UzqF0YT7sUtBCGdQXkEVK+YsWW+7D1xpT
ojWdBzOfHH1BJeaV2DA5mn7T5ceC4mybbuUiz4PzP5EOg6YE67Z1sHuyiuJRSksPZcizuAjUyhzh
/pjPrrnXu7LWjBK3WTnnY78AWtrUkAyjI7SgnDFsUv1PbRkb++Ziag9dUWIBEIXwiWr7MzzH8mq4
gELu+ejSH7X9OgEhnS8QvavkRmMrgcdUgoNdZQMIq9oSWVCV8NKSfYMz5AsEZL4YOFXwl7lY3EYY
AE+hrQ5ySUEnrYzfou82MikrHVDRXykrWnjnWG7IHA2s23bInuzGqXwNbk4b63clsqjgr6QuMnfW
iA5zG/giO037S7jxl1CwhvrwHmM4RZuOC212pKJPcwMxl7jtoWVT1d1GExefx4ahvrxFUhTwHQe0
uxncdyiPHuoa8viwnQxZCf2kgnX7GA/Qr4VK9eo7lqI1m1HXw75jT5kz/pm5/SuT+n7p3EeDb0kF
r0Rk1cdBtg4eKazt4IVL72JYzHa19U30wzFv9F2f1FuRn5x33YXAwpQd38Sw/sjS2QqnSfi9dmB2
7XWQLBpbqIvYzHM70ERS++H8auy7rQrr5awqJk0JAouVc3OGP3uIqbkXVAK2BfN0Hw+jDEhRbr0k
KPbi0m42vxKeQkeF2nBMswhoR0CCXA92a+teiQ2VLeKWGlREUJ33zXHwxBabbGXTqqYQTjuVgyHB
pwVC88OyxnvQPiDDtnHjWQnSqiPEbOZaAlSOAY/oku8XOb6kY+d4id1+1Iv2+/rgrHVBuRIgvcCY
MGewaVnzBIOxd1k2cP+Uj9c/v9aH898/XQKyoWY5d3gcDqkE5Ai8JzB8XFl45bAR1dY6cP77pxaY
47jDPKBABajVBOwQr5DhtmGqKQZzI/KsNaEc/Piw1tIltkKeZsNdUsTgTVGgjmLYwW+Em7UmlHPf
EDi7Rgp/jqp/o1a172G0ORjuxg5Y+7qy+QEJBO0rFk2Eyq/fG/LIZgEVyml/fZLXPq9scmkNM2yB
TSukUxEkCf1dOMUPU8u2ajMrkZ8qG1iMcmGSQ/IXjj2PTVzB7VObdrGWRJSx3xXjN4gnG3O9EpBV
748lmUfqtpMe5SVgZhMZoUhIHvrMfp2b5SNx+o2NsRKUVBOQGTI20Oiy6ohJ+sJs8PYKYyNurEyH
oWzpRqvxymtpHQE4E3vwrz05UNbznHaTtrf245VdrSdF68gJVC6RtQc8ZU+5kRy/tJb+afN82s5d
O/OJLQjWvdlB3eQ4Q/Qz77ceVysrSVW1T4apqSA1jq93QwlRr/4bzerH9LzZADiCEQu4H7JbvnYp
VUXu9WKqOYSr9AjQwRPYwH7d6zDg+ZpiB9Kf/418+VRKCbtFPWoxVH0aZRAYjPMv7gNlT9ddnRS5
DT6rrLlHkh/OKA6p85xCtKNn9UbgWNtsysa2bZBIZG9SaLKzB6Bf7gAFgAyybcF0XUcoKYi+EV/X
LiIqWaCVBTyJ4EwcusbvhVSBRfuXeM4hZvpWxvZJS9yDW8S3JeUPTEC8M5u+drFXuQRjhievpWM3
Wrq9kyB1GBAHHuvEv75fzlvuwr3uXznw034pYRQ+MJTGw5THgHYlrvAJOHtHNmrTfmRtfLjezkpQ
UdkEOY3HFkKDbghVkRdLj19ZBr3thG3lmldCikom6KVRyW5Admeh8FXNfsTuRqBdG6Bzg58GaKFD
C0a01kL+TLyXEsLVsAy+NcoRBRTgHDfAEqvrSznAhcuBPm5wjyJ27tuoQgYjUHC7GSbTR0ivO3B5
mlJ235UZKgtlbHmG3pVBuzA88HsqtvivK8OoihL10PiDnHzcRqUYb2XHwyyNNzbrSuxU5YcIasja
MCF2csd5wKv0nVvQzeBJ9jZrrj+Z0CtErNiAZq4sN1WNaClardLLgoZIKR6lVtU7rY9vcQ9+ub6c
VyLPv2n8tCrKgrkUvul1VGRt7Rd8Sl6cGNLneNDzU9UQlC9zc9rYO2tLUImlOUkNDjI9Ca0E2s1k
NsffQwWLDzTd7a2MVRvtrMyQKpCWDshFGUtVR1w3/LYvd10ClVAYXhUChddMh3q2sxFP1+ZHAX4k
IIHAJrvUo3r8SSz3oOFqX296MawMmCqSBgeGRBYCX591MDSgburaAJ3Fz5zP/vX5X/v953Xxaf5x
mywo01PoyMGlMRrsqrwdRbo8z6InGzeZlSWm6l1NaUdji5ck7GWiQxAcnIssN59b0t2UZd4EXBS/
rndmrSXlIjAXhdCsqTDCMb535QIZ2HsbQh0jtHCH4u16G2sDpqxhPvAcfizIh8iC/OB2d5eOMiL1
YG48UdamXLkK6L0180LWEP6HQXZbQfx5/CY7CCWXG+fA5Q4QleRAJrNrZR7zKG/7m66i3zloz9Df
LcaN+Hg59BKV7QDhaivOynYJDaRSWZYfzUkG1wf/8uAQV1mtWJMDcs+wcy1zM8olNN27B0SvvaZt
5UguLyGich1Sp9dreApB1Za1R9nLR1Ybt0bSnhKZvg9lu5WHWmvnPDuf9l3qGgk0WKBhF9uwJyDf
iTZ6hgbjgfTX4lQba2ltJs5//9SImS8l9NmwVuOm/03a+L4Z7Y1zaUW1iLjKOQ+r3vOVy0BeEDrD
pT2dcAk/FJnZ+TokXbEhdmlDoonb0mP5tFUWWEnfEZWqEINQ5OrQ9Q7TLnvIs/ioDWCfMCjbgY9f
1p4EHmAujL0u4PtuNhshbG0glU0/La4hUNzHphfp3dLPT0kvN+bIOH/jfy+uxFU2fJx0OZRcYc/t
6EQcmF5nYd0VUxYYVZndDskE4NZSutC4BLe9aHfmwsZIOD0JYrvG2Va3mXZ2xMrtbw3rW8efM2tp
vXaEHjjgB0b22PdtM/qOq59RH8OS76q+mDeedis7UlWI43oNepmDkSmYgZf1nQGB5ok9avNGuP33
LrkwPCpHYJzqOIcaKMzqhqqFv3WBbelUxkMLvuIRxZrB16t4+OYiLQXwYs+rHcw2pz2x4+IUI9H/
WPasD2jRxL60QaBpNb3c2zYcJmRvGKcqZt3GT/33eL7wU9WKpZEXyUQHVOe147ifd/FBD9JdGdAj
PE3lLUoy/rK7kTfNXX9XHKtHaOTcJ/stZtzahlSxV2OS9jV1z61Dkhrq5LmXywDSaPXeghV149l/
rsfglfNDLWdCowaMfAvtMPdODL6FmvMWf2Lt00pQrIq5mcYzahGKrruaaUECUQH9ayc3RLn/Gw21
EhictLb1EMLTj1MMk9OxSPb6UL5fH5i1reD89/uVbgLNJnHP0etqirQ8kaclHyzQQkGihNB0+nC9
nZVgZCpRvWiNqnYyTAAEOr6Vib5zxmQj2bHWBWUCDBeyNmMOKdeRu3cLaHWjDZIlYEXhYmzlOlYm
2VF+fg56sFu5GQnbrN9XJpIAeu+8dt2W2tnK8DjKweRmlUOcpWHhyKxnIIsOOcs3hC/WPq3cL113
QmzpUFwt00n86J3RuBvqHkHl+sSujYxyyvBu0pJlnkrczCB/oNs3YyafWzPbuPitTa5y0CQLKJM4
n2XkJj8mPMnZ/ADqLEyotuC054V+If6pFBmnqpKRjUkJO4s/XVVA1iqBIdYvy7nRRnJEanR/fZyM
f9XsSy0pW41lFLKXwwwyTsmOFCw+t7gZjHJvMmjzVBwWAQFJbyrxTnkQF78bCCpzPgXOWVVpEcc6
PjIOvnf5Ug9+7M4H6rzkWXEop+85r4PJafxRfM/GNASe7kjZoWvNG9jPxgzCmchqAF7XFj9TEcKm
zkNmqdEbH6ISJO336P9DDGOdChjUs0lfDBP2mUYLuRvZkYNmc1YZhwXRCGwgQBRe036vdfgc4T/j
b1bnOcyvxUem3zU6wacfezxWwbSAI9RShZOxHCUUlcxjjAqlM77I5MOsl0ebLDszgTRHclxgV7XA
RTh3b+K+2Y/yA6YmZAJsdYbWE/tTs49yXE6xzAK9KHx3BhefeKl4LUv5rYIRnbT9aXqH3FF+1u6f
Peb6jQRXvgkALJFFOM3n9PA3fTkCvprXAiZ97+JbquEG4iXwSIAVEO08rW19y9J2UwGUbwaj9Wk4
ajFkuufSt8ZD6RzZACMtmD/AiG3Qnwuj2M1xDz+7P4L6zax7It6T8jlpYcti3sBDqTKeDfJi4oqc
afC30w5ctvte3MZ1E7V2D5+2n0ZG9nkCtYDmsXGQKoe9WJnZmLV9ah2Rr02kR40DrFl2Iom4dao5
DOGojysEr31cVP2iDyyUg0lzi1srDLHh8/swA3ZbwtenBda3RfVgKMqdYEGaSi+DVR751Zm3rWXt
NRy45ZL7kps+iDM7yH/ACQYqTdlr07w07bgrTek3aeGTpdoJDnMUe2fP76zc80oLGHS5W9yixI1o
W6+UYA/+0GpIW1dPwghqyNKzZT/NmJ/iVaYwBn/GXvYgT+CVOo5hT1Z4OuxbG72ffjiwhkJKChKf
OwdmWAaVyCRKr5sWr15ue+o5xW3zhxWHIvfSNzp4lfvRaH8J/4tqtDSjWIx+ltLg+nZdeeqoUB5R
Z3zqs7KP9Hb5ZcONcYAGxY4R/nOcgcQk2s/r7axEZ5XPBlmGBWbaLXReEtYGvV6WDxUVdCOxufb1
c1T99JbqmBAOHFAQcgaZHQFvj32rgPnV9d++Evrt898/fV2LhyLrEnuMFusPwQUuxjqBmKX/ta+f
+/Tp61NapAs1zDwahhQ0vBYeOQcH9C4kRtkWbucyyon8D48tp6zA4QICY1Jn+4TYk9+Tkb4nlNd3
Pdw2QoFHUwoT4rKHrFOsPV3v2+q9VzmU8cKhgHNosJfPF57A7neE104V97G3cK4fkQZcfjJK87d0
MDSfph3MzQxROhvvt7VDT2neBNpqsOYsDsslO4ypFnt620GAVNwsFdwTq2licGrNN+6YlxWZIIii
3BFqJEmhXwaJnjaPZ88WEJjrqfud6sWz1UDRaKztd8Lpt8S1j+BS3/IS5lYAlOz0+muFHKIqZMYN
vKSt1HHD9qwW7GiehDEVsnkbi3XlmqJS6QoKMFYHg96I5ca3mNi+O+kn0PUPRu5uPFpX9rKlXB/s
ecwTamAv0944lm17q5vTVmJn7ecrKaqS5/1gnNWmoA2z69pvyB0cJnJvwh3zawteZQJC+sbVzRlx
jgkjDhq+vA9Df2oh15IS+0SGJYhz6Wt4iJRa9bWHgcoRBHzQ4TXLIN4wQPYHDrnxs5nAKUjO2jvR
u37jqFgJgypVkMMIA+QTMIbt9iWNF68b4HVYVxsra23alZdB3Y4aHyx8XThvc1J5WvxxfUrWPqzE
AA1uS0XlgHKYz/FPqAPdM3OrdL62nJT9rk0zd2ID4Pnc1d/qqXnqlxJJjMpFKkcOb9d//8oJrSLK
LZpmrUEbcPlg4wlZpf3YwU92wo2J/U3ll9AYRIWPz5XrNhmYNLgLt17WED8vYJSUbGm2/CuQXngT
qDBb14RTogFLs9NMCDvC38GCVVpR0iedpAUeszghULvV4DZWLSetFrA5N6xxXxdi+ta24BuCSj2M
37EGl9cY1oQbi27lfFABuRI1NEdLmjG0jDr17MJGcmO5Kwbt+6TR12wBbyhuBs27PpNr2UQVnpuL
IdZyF4aZvQ0fXcsS5hOdGgNOnMtunrkIeAvrQhDVgGaozOIjhn9ea1rHYV4eGAhfnUuOFrGsV0pj
/QXsG9CaCr187We3veNlEwdVky0bS2LlzqDCBgkoZkgd8j50+kXe9VWWPvT1AkfgxZhvcKiLQ2U1
7QcQ9O1LbIOkdn2Q/okTX1gqKjBI03kijJa1IZi/1bES0jkK+CPDDGpqh3w/szOX4bzzoEEWj7/J
yJ0gSWN501tN/UMXACZDdrbQvCrLjD+OCZKKcGi1m1C7P8qJ0UdWwpzNybX6t9nME9y+7UbnILfR
GEyDbhr0fQ2Jrx0Dv87LkE0DdL5oWkitsrMDKKmOOTFQEWhJ1h1lp/O/jHHIRyEEv9Upx11+qPBk
gowh3Nlsc3GPs251Bx63bMFVf3ZhGSDn37Y7UbLTYfcDn2pinazazA/MBX3Ea3gnX8uELX5l9fCX
dJr6WTZkekB9toT5XQOnxaSE5Ist8x1toBxewRTqPUkziQdjDFM7uHTN8OvsmlerMVKfdQSmpzbR
I0YstnFQr0Q/FQw+gmoIpLY+hHYH41t4cCK2ZpOF28bwte2pYsHnIrUpKShszCCE5/DuLpYucuqj
u+d6ehL59NyzdKM3K6FAxYaL2C3TZaq7cMR1Jmgc+RYP81Pv9k+z1I6g4EPveYH77fVVfpkKDEEj
5U1BRjetIfyeRHFsjvMuWUSXBtLM5g9HLKXcxVZffQAokUBZJCP5e7tU9oNM6uYF/pv50UoJ+MOm
rQ/+AKaK8GjF2r+858MRTJPiUXJX3hos696NuewCWN+x34NlL79rYQ3axlZdOVlVFURaWdbZ57AK
F7PJT6ROzJCasdiY/MvLS1ffLCPc3FH3jJuIcHt/NjCN7dJHutCbxffrk3D59+uqmMboFpNri0Sg
WJk9c0u7NY3l7fqnL9+VdPUlkLaUQm99FJEwXEhQpl1UyvlGT7YQNJcHh6jA/04zq1nvzCEEQYW8
lO7Y+EtjaHdABiRHi8stNbS1dpRbGcdVIB3tAQckECBBPvcw2yImUitLJndpEWuv18fr8lQQFfhP
08QaoDjVhgleg/f9iIKhsxTN7699XbmnTdQqdWsQQ1iAwo66vQ3HFlJuRY6VCxpTUrdlOxduHsci
TK0mhRcZNZ5JPmbHGhlBXGPwpi/pNG68MVfClAq3l4PIeTcj6PYlBCsz+M0DvQk9v7h4ik3912S6
T4szbKTUL69iQpXnUtNg1FhDWoxbR46pC19dN0s63245D65PzVp/zgvvU/ZjSJxSkBy+zhDVQ8YP
GV7tAbBj7YMbFFJwJsn1h6nW6nhfiar9uN7oymqj5/5+arRsAQPvNEeENNFamFS4EiAk42sVIHpu
9NPH5yQu+h5qAlHf0h04WLuu2wIG///+vnA5osp+TJrUkJmJj0c/NO/N9Eyv9P7YvrOTO9O7vfV/
cG8vvNu3KPJv9/jn/nTan/a3vn97+3L/BA6qd3ryfh8Ofw9Pf09/R+9vH9w8HE4n73B6OXmnvzeO
twsOhRfchWEQBK/HI/71Hj7vjuHhLtzhO74fHXf4f4JduDtGt/5+/+Y/nv+33c5/8/2j/3YEZW7j
xryytajydrPtRNJJYgFmdV78qqu5v4/xsvIB2+/91BXWNwgsZVsKo2vLXQkTFFOXcqHbpz6DGfRC
9vDkOAAStXHmX1aTMojKEOgkNMzn3LJPdensJ67B60ZEsiiDGGWPGV7T6fTQ4l5r2a8dz59kvOz5
8DzAAvn6sl8J5iprgFYAJ8i5bxHMC/N+soEDaIhW4k6Q90cudXK43s7KOKqsAX02GhiI2vaJC0hE
WKFbf1Rb8W9l6/4TN/m0u1AoSo20ybAi0pY/5LDcDoYKpkLXf/naCCmBwRo7PZWttE8mfRLkHpxW
300eF7C4r39/LUOoQvvhyE1A02vM0+SKuyyrfLztg5z3O1pCsneuT9D32ml165c1fUha6nhGTvy5
jL92ZVPB/oLPNRC9yETVheHF7X2Wfr/es5WdqsL8Z51IVhoN1tasVwcmlzrQIYf6Cvev7CZpYxbq
2rwFw14DGqko39SC28aQuSJkBfudNvFOCn0P6vaeDgDO48nuQQ0FdTbAoDxRGn2QjXxLxWdtjShR
AlaICwxn8jKcGit9d0glHjr47Ny4Mh9esqreEixd20XKtUJaU1709mKfdLEX4y8Oxewmeb4+W2vr
UCUaQPg6Hmqoz4RNL2vmZdIupyMsK4fZGynEuOPhDDDQK1LUnh7nkIAVDoE6xTQX4q/BmzTom1Ee
iGXHW9jKlRWkgqn1sSkSuIpnyDfQm46kP1KOqujYpU8TX1yvhqzqRhxcGVkV8wrsuWURfW5CqKUe
ahNG5gsASR6x6o37xVpXlGPLspllUZTVAGZBaRa5gOLFgE5GOKfW8gTsQPWYjhMqidcn8+IVCjBm
JWi1LnSX6x5xNmbNjiViN0P2A+ZpKLGkO8o7z7aM4HpTF9c+mlLuNgmMKZ1ammlENK2CTnAzBHpW
LN6S6WZo9Zb8db2dizOEdpRrTsWhyjNnbArx/vebXHqtMwTDzDbC8NrnlfkB11O6TTVVUZPzj0nX
3pqpejas1r/+6y9mzvDrlQjBjYGVGrTuo8JJd0Ufhw7NH2QPG16RP3KYHkDW/SBi6+f15tYmRQkU
cZbjvQeTyjAGF3AGM3mok50LlNmCrNP1Ji6eusRS0VmJntiFVgL3bEOtbxf3kJqph6035uXkML5+
XtifzvTZKelgJrSK+jEt94I7eShS2UOa3oaspkPJh1m1HHomGR4FXuxoZPIkLHyp31pJ+x0C9+xE
aU0i0xbszWAMpgTX+72ytVSn1DwbIMFKtSoqUmMvqxhyaBp0NNId/GFO9XKzAJ7wtZaUNcMYQMfa
og+Ra/UBsRqAZoBjMMu7IUec6p3vAFhu4XRXlr+jLBitGCF2vcB8YYi/Q2xx6Z5IerrejZWFoqKM
utHUZ90Bh9fmxU2T6N+ns4Xe9W+v/GxVhXfK4NGgL9wMIeX10kMATefpHzbGG59f2Ub/A5adrH5s
566KWGN/VOlZdSYfHjSnBBU/Lv9e78Pagjo3/mmps9o25t4smygjBGJOFizZK4BN8ACFv8t+oQ6E
+zfeoSvDpRosm0XujnRJ6kgvep9mTwIYFTFt9GNlnlWcoDPQpaQwS4/cPIeMIh8Lf8Y5en2QLqMG
cIc4n6ufRskx7c4pZ8sJ594Yb0wrw6Zz0inIzcrwUzHwZ7YAN+uMmgb/j34OAOoUx+uNrywDVRe5
ho0Gi1H9Cfti9DKr97vmcYaUXAXc2PUWViZGhZMsUKLP46VlocjPEvcl026t3O73OMT5RjRZ68R5
2j4NICd90ZddTENUhEO9gxSjdTIWFhjtl6gYmCLlhI4TS5OlDlLsmAJl6U05qtp2VeRPs1XWu7EY
Jy8xhnED37M2ZMqB3S9tbfYOgd18U4fDMATuaP0fZ2e2nKmuZetX2bHu2SUEoqmoVRGH5m/d29k4
b4hsEZ0QnRA8/Rl/7l2nvFjGnPBl2mk6SVPS1JjfuDbG7p1tvgi+cw6XOE6of6JG0oSgJaZXc+qZ
MVpq2heSlhvT6KvrQny0ReDlMBhyWA4QlFU3UVXVBPuV5Mkf7WOf1PcOL8eNF1q50VKm0WorhUij
s06DC71f7yahyrHsKMpfpKJ7o/S21p5rN7rEuRcdLZ1wWMGJsoBoMu6btjhRQsOqyL9qMX0k6ZaO
Z6X9l0amTopCHDtDnbdMv3p8Cvy2CEqo9N4ekCvBbKnZGBUEibOJ5WCbibNbmDtDqo2GWHvwy89f
fB+pTBwmUzSE9PjHNEUhGsB/H60x3Vo3rN1gMdI9xcFqLVBebyk/KKaj7qwg36ojWrv4YpBjXV47
ObP0Oe3mgGl7z0Ysw52tKLWyTl5i/ibAaPNprmuA4hW7qXjfnI0GOSkuoIBDAWpkZX65k12V7lFp
wjeKo1Zi4xJgnMNitdAg2p2sEg4Qzni0B8FDw60+04xtOZ+v3WQx0oGqzrrG1e05ycQuyYY6yNzh
Tvn6O+vdjRPLlW671Gx0Xo86YIXqYPjbPTq1vobb2fvWDstiGcY914Pgwj8lVo1eRQIU0QZwONsY
cGsT/LIcZqJmidyCImeDZx+0VWZXXVP+7FkTq1QdZFPFhiyP/jQcsoxuBN+VzrwsjXHTvMvKzp3P
2rsYpjlhm5eHytoyjn69th5xfDHUadkXpT0huBuzSE6pMvlBWUN5P7mWfevlqn20dMOupUtR3lS4
3H3SNSUfiSHKO1Ssiw3ZxiXy/u2EAI+xCAijP7Ud1maAh0BXyKC1LZ0yrGUa5pAsCK7BE9jaRr8O
u8S9FvFhgMueb8CEDbgF2Lcan3yIhyTTAavrYKi6oCmcuBqzHelwaquKAIOtsn3s624p5nFvIGcu
/RAtzfVDCZb42+F8ZeyxxWIBxHzGNRQPJ91easoax6EfHbfwwqpSXoC5xJbx23da61KLdYNF+gmQ
QnBK7Qo8P69r4slKn0d3eN/ssZQndZ3bUSDGAECc4UxHSJ4/eP2YRBe184Z2cCWILCVJfQKvv2EA
yrErDB5MbDwiNbiRTV/b2C8VIh2sqnqga5PTOLGfjTR2uXFryc8zgNOOZ4WTzo9tA/VOR8AbsA+k
ENd9AWxq0e+Ruo3ebqSV7rAUkUhjLgduTDCzNM2IDjr0vNvOknHDtjrcyiJoKR1hsCMDRbLwTwQ2
69pxg66oQ+r8ykY/sM1h9773WMSX0WU1EZmGnTGKZdhc/GiG8lZp/1ZPPN/4VitsfGepK2CNVzcp
Bz48HVLFo6aG/2Bl9hY4on2B81kjc5JftaO9nx1v6kBqXp3EOPIHJoQGPaQYx13SGdbR9sHtRGqZ
PFXjPDYBPCbFF9cdUFXpo/IznBzD3qMMVp6pVu6vtz/Rynhcnm4YVofMWzZBMpLOHOdCDSoojOKB
ksnd2LutdKblMUfeEu7lRjWeyoGNt8qd0wdSFBMQXIb3IfGzLWHi2n0WkQWmH54UeductWUBlJFd
Ud+4agq+M5x3yRZM53dQf7E0hdBtzvI5F2cKTZWoUYZL6vvWkk+EQvNkJ9/fbpO1wbGcI0CtoJJq
yFddebJhjhIYqQWgM2YMuBE0QUnIxgS/FsoWcT9RfjV2vSdRQpepmzar532uki2820rfWjIiy7y3
DOBugVYdqkPqJU/wSD/BTvTz259ppcGXIhLCkZVLq74997SNIUU7J+ZjIyASNeTG51l5gb/pOdPB
RHIObC+aAm1pIoaobJfX7/OTcv4mTHFweYcoejJRy3LrpJYfdzzPNlY1K227VKJ4eQ8LbZ3Js+a+
fcw83ty4mmwVX/7mQ72yaLIurfJiLMDSPDOo0uTk+kocWAnTOavSzS5VrR072s5vaqYnBBPtHHln
l0eaVOW+xvl9QLQhIxs+lKdSgc8irD772IE89/R2v1gZPkupimFKqgQGL4pWyDmXPgQ4pzrpdgPs
n53y/u2brHWNy1d/8fpmClUgyhSt0zj7xjPvCRTtDKR6ygv18+1brL3HIgy0ggr4+Y3duZB3hWuF
yHrFxLxKYW2bMDN+300WESDFAj+jpaNPQDbv6v6HnIooRy7dQ/2eq9TGQFp7lUVs1hPl9XihXBBq
Qdtnj9dWPt0bTbZrG1CNPHtD6rXWKos9JMusmYwJ6r1Fi9Nlj9zAUASWhe3GPnjl8ks1CKzYWixd
B7BsHGM3whbGtwR8R7YqyVe+0lIEIryZc99EOr3sWUSk/EFmA9NxqX5Q1NCFredsjJC1NctSMD4Z
jlGpDIlu+qX/rHfOaaePw948J2PQf3Oe7EfnNr0jV8mZHh7La/4h+/Z2b1v7gIugYU8eISWk5ueW
3NnlXdbLEEfLG115JeAtCZPERhLabjo4jKfyYwJTaD1vGVWsXXox2ikqqHvw6wQOBprbppsfU9h8
B29/k5Xd51JXQIq6YLxu9amW6ix8+hW2J9A/AjriyDHqCq+IaL/NS1y73eXnLwKXD/1uCfMgTAuj
FZl5e1frDKerOtSuHWbJfNNUOjJoi+XmcIKJehM6vIZLOQsLwwoKWPe5KL9tsyKE/nj39idY+bxL
1iEAgXWWGlqeBzBQbEF3IGdsXHqlxy3xhsCNgS2eYA0CdcuDLyCUhVwi8eyHt5987fKXn7/4mqmd
jnY3zMNZoNojdE3rw1TNNTj1xkbGaiUm/BbGvbhB4aLixzUq3MD93uVoFZpHCct3yZQHyuDvW6P/
1ry8uAsfixSiHJyxgSH83SrsjyNkSW6pPs98qyHW2ngx0dij4dDENiTAbNPOKtuAii0s1Fpu7Lfm
6cXj094WqiDtcEap/vd2zs68zz4gI8cDz/Oum366t9L+qRXmzq4LuTFu15p+MdcYOc/9DixDQOam
yJHmSRTySJzpfVkGcskAv3gnI2uNRidJeR5JvR+rbgoVeR9h1nSWHL4ua1DtM/XDeegfJMp5aP1c
2V/fHhKvK81w8UtXfvHkaQFxXucgyA+DBZJTapCLd5QQcUo4rL890gQAP1pXTad4KPOc3w5SiB9V
z8qNpe/rTcOW0DMGpGkxwlzynKBUH8ZjoAroSgNoUbAt7uzr3ZktFURJNcGpQDfDmZLxZnKsUzm9
C8GIusLFZAPjnkpVszmeZ+OJ+jyYOTDM1kavfT38s6VMyEbFzqjMrjp7hgy8muAw9attG6HlX7H+
lDG5EbfWvs9iuMPJ1eva0q/OWakjR4yxzuuNVdhv8e/ftx5sKRYyMkuTXiBnMZv5EAF0Ak9vjk2/
g1xP2A6GedXXKFxz3ck6uY1rHQrYRB08OGkeCem8uPHbfj/iKBmZ1tT4xgdCg9Rn2bU9DkNYDijo
J4IOn5SRw+jMdN2gdRNy7IukhHnfVO6aXJOYcVfuZujvglZnzgMKi8TG3mItL04Wy6SaA5mckxbb
cu/rkN3L7M7xxisKQxqTmDvLnm8yWZ5q5MmU841YWzvG1/sGIK9/HbiwEOlLMUocKekOXitJIJtw
hiVvxYtAziiqGjckLyuT2lK3mLmot+IXnulQjOY9FIxFrJhhfQfCm53AOjVCzEZbBryv90QQmf/6
VrqE7LJQLiaeBgiFyQ9Js5UfuLTH3zuiQ5ad3PFLLMxxadk8lflzld9wG+LP2nzftLysFhukrLAH
xFrNbAr21VAuObCscn75OA+JKI6RN9rj9XjpkMVUVlLiUF1h/uS1cwKbO0IaIh5bHb09I7zeAmxJ
6CSJDR8tkOzO4I0crcyMeVd/evvSrz85W7I56wYHeSC7VGfHtvZD30C1TD94bn94+/KXyfbvDcyW
fM4iMzUkBpc5Phud3Th7MOwcUaWqyqt0xum9ArenSHgdc8BH3xmhF43R1czNsSnANqYokT9JYbzJ
ujCxx2e3c86sMN0AKe2NyXrl+y1VilxclDXzjDAtYfKH/cZk/SzTOn7X51uqFL0mt+sqQYk8ge9L
CyMVhjMuHVhgRY0wFE1B7am3YF1rb7JYdZhe1miByHme5LfS2dspHJHfOWkumY3EtNPKZhLXZkHa
f63PzB8CCaYAlQfWb4ySlb62FJ+lvp2gajwbz1X3Lcl+0cF6am0fxKnp9jfukoig7+aNlnk91LOl
GC2bK1Nqc4J2UvSope+sNkgH/h1VkZGQmQoS274uxLug3CZbIuzyMcOxu2UhvggWahOzyZAEiWEE
nAwh8B8b4XKtCyzC8Yjieh8AZnFOeys2O3JwL7nHzNpYd6yEMW+RxJJ5P4JHKoYzPASeB6PdE8vb
2KWuXXox5idhlC28AYez1czeIw7AUAvfDXXyvvXwUmKqJasml5vVmeK0rZ2TQ5vwa2k073v6pcpU
UnfCVwbAsZus/SjdCJZUH96OICtNupQ18jppfL9KwfjTbRJSS0xxRUoUrhRkixH5+mKELdWLedvX
5twV43lM+9DVVcR5GwjzS0KnQNob89RKAy8FjIUuhe8BR3dGLeiBCf+ZdaramDDWrn35+Yv9Fsau
PU9ZUZ3HBizfLCDWVtx7fX3DlorFIatgUMozxL12cPcVDIifmsyXsVkM/JDVw1YHWmvlxcCdRtfs
OuKBX8Tq5nrUU/EEhVZyVtIpNmbytVdZDF5gw0XPFHzElWjvqeojQXJYeqXiAdLFjWG21hCLUeyz
BE7f5mXLPvVXPOmfvFr9eHscrFx6qU6kBQjKg8fHM7fhogHUYEce3nflywzxoveYQ1JOE2oHzvk4
BimYw9R639hdKhBrD0DzeugV0LEDMubNrk6qu7zTG4vWtU9yaekXD561liuAcrlAr+QhZ85nllTz
xpBaiQlLPJTtgkeLDJs6exXfF5rs5zrFQX4eOMbTTDdiwkqvX8KhnLptXeyMh7PXuzeQaB5Y3X4p
2nSjx69dfrHvKSRpedqBrc1oGzitt6ckCbT9Pn0pWyoRIWa3S1QIDufczwhUDykPytK6IUnmvG86
X6oOoYPR8EmdYQbG2+c6nQ4FcLXgdzZPb/f8lZCwpES1/ZS4fY03AELkEe4Htx2lO96Uv4RnPL99
i5U+utQbwvN3kjgyQtShd03ZxF077N++8soCbik3zAazyyjFlbXZPV6KrxtPPXTpvJ9t68Yw3ZPH
cNz59r1WVqZL6WHpW2PBU6rOUHynUKVNe9uE0x+O8m5BEcW5RQH7P99BsWXTbhU0rPTepfQQGRqw
fgxoIDSpslDDxxhiypnAiQYg3rdf63cF8Su7u6X8sDBGpxhneHRKzHPXrDGma9NWJQlBi64/AfVP
wmG41ySTRTQpR8gg9732Nm16VgRE+q4ZGiJ14GOGstN9KqAG09go0gh1nsXXDHP+rSIoXQkUcWoe
5taMJa/TOBmMTbvKDbyKbR0drvTlpYSxA/jFQZ28OsN5Hkv5zv48j8lXpbrYaN93CMaW0sVOm9ao
OtyDpTeuOPH8x9vtsNbU9K+BnCYQoEwNgwlAj8KVKkj02bE29rdr32U57buk9UTftrB2pjWY8QKg
jCBLpG1DXdw5p0rW7e7t11gb64vZf86cEjiQCTqAHCiy/hccK+N3XXkpOPSUydLGxJXH5qemz527
ITZceeKl1jAzapsXzYhxPYOeDM16nTp3bz/yyndfKggzy2jGNsUEyrXEzDlYd9Qmhwq9JzJTtvFd
1m5y+fmLFQBOsXlvz0CVikwAgzyF1CS3PHcPhf/eT3/psy9uYYqxkjassM5ll8wHYo30VMh+a8v/
+4z3lQi01A5mli8c1Q5ogWpwDwqFc/usaop4JiZstasUFG0kt8Y4K0zYgZRts5OTyiJmV/JomrMR
NFSKaMbZaWALgtrvRFZGyLXh4XTWsW+6fpo2llsro3RpaMwz2dj+DHCjP/jJB7+oXGRaOjhDZJS9
bwQtiUYoIGyLJkt7WAU18H3GSdHBIHO98QJrvWUZCgDLqVqu1ZlQBV8Voa945n/kY2ZGSafUO/vk
IgpYJcM8YKsLz/YLrT5mcMXN3L2qHt4eVytDdqlIs93Uby0DHabQX6X60U3dxmS4duHFNqBp0ymH
2Yc6S+Ma5JiQ83pjGbfy3Zc6NDENbUKbWcGlGchzosEZN/xr8L1u1ORthPm1p19EgtoHCYskaFuf
jk+ZP13Vpnp6+4uv9PulmoxmRZq7HoKkTNt7nNbtpeBPTels9JeVtdUSfTS7OEQu4WSAc8T+I7f8
c5MkN4VJAPhv6s/gZnyw7PwHVTgwf/t91j7VYlsgXLDhfOyczqS5qdJflrdlrL524cU03vYExbld
jwvzR4f89PlWZnetAy0HbstbDhuh8SwYqkCGMhyzm1TzyNuyRF178sWYTfpWY+7Gk1fNgz08gQy3
0fVXtpFLvVg5+bqCwzHKjcovw1SFRVkFNYdHgDSwj3lfcSz7m2wMXMTU7+CDYcMVUPErUxYBK368
q7sslWI5MlcSZZFQJsEnwU8+9cbHty+89m0WQ1bY3BhxfKbOld+dOkQb1P0FfPzalSxS4HG+fZeV
pl1qwvy2RV0yqtTBlob1iMpiAPM2BBq/iVqvTN5LMJFn9aPMJ9WfE5nkdsC6roIBwpCGHR1ZyF1Y
VynRu9HoCGQPkE3v9ilv0hiWDnnEqTQPflp30JKzOTKUn8RgYKNSfzCSJ1icj7DZgPiqILTBf67S
o8dL96du4fSIbXe1SxzLP84Jc68R+eS+K7EbG2QB74t0ooEWTRpy5v98+zOuDMGlGGUwUoh3fATB
bsbcmVN1nABqpLP+mg5qY35eCbRLTYrsiAk7dgyWEbj3dja+etnwOau2UNwr/W2pSrGpOTm1nMsz
SYQd9oQ9pljWJbR4NDJ+Izq1BWBb6XLLw3vXtWDg3ONoRU35rhqmvbD457ebYe3Sl0/3YjXaS264
Q4aNeDk2cCN4Jsm3ty+81r6XG764MAyYxnmGXd9ZgxeRwk5Di7iWYGWmecsfq0Gy+7dv9Hoj20tS
vTMxpn3bHc564BExAFCSQ1T5z29f/bdg8O9D0l6mHKkjp466Hs5R7IGjlK+GmNntcOjcNDwgTMmd
2UG6AURt+tS7Q7KfB1vcuZmmscVs95CYow7LkVbhbNpzrAY+7jIjFe/7zMtiG+HDEtvLu/7MPGEF
pd89drJ7QiF1rLR83zBaltsgPpCp85IO9+h2SaGu3Ux+hFJ/CyuwMo5+g7pfdBVgcaHicxpkdTW+
VWsXdjxnEKaNF5xMUHDLzEMFZ9wQxnECSMDa3QFBk33LcPZ0hMUi3wsN2Ngws/Ix7ar66MBwMRCk
swOqDSduR5Xe65mNH8x87uPRUf11PVRmCPmLjpTTWECBY98hJ0ve4PywvaXYd39MUo5CTa5N8Yt1
fYJcHpTffT2q62r24T1OPSMLh9aVUXJxtzHrzAoY7yNafcqJP/pR2qv66Ba02Vmz1V3RSY9HlQBO
HZTCcnAiRObqY55b/LYcuUCxHfIsnlP6cZWmZWiqurtLwVq/9ZKseWeOdSldQRUF8iEVls52n8ZT
V+1SlwbS2iLivo40QynLYsmmJmdyMoIUuhxJwQLbgDgKRyLy5M+juzcri0TYnOKg3hvEjWuq/I6i
fmvvJyAXtHClv3bKethYD6yIOK3lIWVtVxZAcb26orT3nxM7LWMGHM7TUE4KtkMFYQhMnuF/6dsE
qc2+HWG6o7X56+3Y8XoItJaHmHBZrwvXa3B71uTfS692D3D5opFbSn5jA5Yev32f18ePtTzRLIaU
G+nQqSs5jd+S8lLFW1lBn07PI0mOJoAg0ds3ej3UWstzzVRY05i1fLoCDDS7iCD7mLYlONhuvmVt
8jqeE9mtxYREpoynidnoq7S2pznuYb39aIwZvS6IN3/wfa5u6iT3zlOWm59rZtFf8DKYruA4VHlB
WQvy4BEGVzXPZMaWMnPtAy/mMm/M0zSDCdpVkgFzCq7slXBBqRdGes90+UlyZyMUrghdrSUMO4Vz
SWtPPT9LORwquIKVHRzBUAjVW2ZsASmRV/6+nI5l+iulW5Kk1bsutkOAkRa8RQHrWRCYzc/OkRhe
YM5JULnlCRLb0JPdHkeFUefeejbbSOitTK3WEsRCQFFu66LgZ+0KHwK9ipvJIacT1GI1N5pP2cCa
aKwqksFpbW7zuC8d+zn1zfFH2uWQL4++nalDRozxVPem8Qx2rOrjRjnjjZdp/f13r/+P7/o/05/1
3b8m++6//wv//l7Lqc1gB7r4538/1TC8q/7r8jf/7//89S/+e/+zvvla/eyW/+kvf4Pr/vu+0df+
61/+EYseKZz74Wc7PfzshrL/fX084eV//v/+8h8/f1/laZI///zjez0gIY2rpVkt/vj3r44//vwD
wfk/Xl7937+6PP6ff/wfXCEdvv5j+kfwtf02/EDe5F8X/fdf/vza9X/+YTjmPx3mmq6DswnbYljS
/PGP8ee/fkX/adkepegSNvN875KLFHXb8z//MN1/utQ3ieeZxKY2huQf/+hwcnv5lfNP36LU9xyo
HyHbpH/8zyP+pYn+t8n+IYbqDkZ0fffnH3+NVJ7l+TYzPWo5jkcd21+eumoL0L85t8aIjl8kMiCW
9+i3H158ln/f8+U9fu+G/3dp+K+bWNSitulisUWWyfQR/nr2jBKWyHC/+TBVni11myG7YpvFXsP4
x8U2dHZAQiWNeeoodH4fiwIuchWK72CrV5vWPh9EkNXgoUN8rJzIhSqM++mhr76JQgOyYwVu+4FD
viW3tvh/jWl/e/gl3cCgUNnQGg/viRT+ETIoYcnoJ0YIPGKce1tHGa81yItvtbSgyaEFHuRoj5F9
UVeKAb6KVtz1TvB2m5h/PcT8n9dyQC1zKdLSy/qfpho4HKFhJ+ibgf8dPoXNyfw07PmO/ICfDjRw
p+pohiLuCiwt4y2E1eu3twCFQFQzcbZ/+QwvlrTmoGqRTg66xGGIaWhelTvjob8tI2RsQifInpyd
0KHap9HWHnERTf/15rZnUnR2LL/85WpAZsRyfIk372JIRsIirh58L2j2RtjG5i/ro7pu7tR+PJgb
uwPcCS+1HAewRnGIbbsmyDTLaaQ2HAVzTQw20u5cWD+W7gNI9ZE9foCpYyjll1QA0EF16Fe3skxC
SNJh+FIhLwlBf97udeUHJr1FsZBbo9cLP2AWhPjmN9MCpjkNbAuZOsJiIURkleSYszqGk/WxFj3K
cNOrStWfiMQCazKPzlAdQfSOG0j5eS8iXehYtSJykse8f3TTMirpnVXcu3BrKX0vloY6+tlwVcs6
thQN5/4GpPN9nzfItvPDyCATM92wk+YD1s+nQTk3mUjjnKs9S73AHsUJGJad1w0fHZiLn5UNzRe1
hm9sTu4yCycsATJfJ830GVUMsCQXgUS39M0fXdvjeFgeyHxFauwAOkx3ggYZeFW54CD6ZaDfpTvH
gMtmWgdu3x+9sdg5LNm5hh+i1BWqRDtosQwMLIcHDC3QevIo8ipgfh+kIMNJgK5NKAAdCDFRnhtK
1YdMyJB6Xz2jDfzuSdFfjH11ykcDg7H1+ihJHrQvg17tXMKioqiOedntHPrTNL9NJoulncfaaiNl
Wjtf0mDQZqBNc2/y69p/Ao9slwhjbxjTKR9g4ORBdAxaoPDbsGd5yAt/j5xTMEsFp9JzbSCp5V/D
2CwEjxv76vsyK+OhQcpqFjHqOwPbaUJFv6ZJEkwdi6ZsuB6MJmSmve/Js666/VA1+Jw/84bu4CvQ
gSS89ycgQCgk3PDy7dNvMvugMjfAnjlgxN0zl8YZaR/tQsDp90vpoXoDFBmkuTB8sZfWkWdXYWsq
GDoBMW1j8aVjCVvEubdh9VKGOUujyrl3hQomfVsb3dk1sSzsDzV3EMe/wAPuOqd9OKG5CH2sKZJv
yNMa4qPDHyeN+tv0h8DvTaAVB/NL5ZGwIRVeswsSB0a49Xcl7kvCozr5oRwCNzYTYGgSCpHEnXqc
HVDGbBIN0LA0MKVV+qebDcBI159xJh2p9tZtnch0YJI016E/u0+Vixx3eZPSMfBlf0iSbo/ygsj0
PHD829AzwShspxBHHWEBl3qO8QLjmij150i6OjbVs8M/JOznVIvAkc8JUaGey0DL7o50yBN2PPRt
IzCHXxSO57Zx9PX8aRwxqcD6tpoShAJY7ebyRstPVmWHNWuCypN7AxaJlnDBG7tGP2MqCeHtFA0j
DXPdBjUqQ62kQzmpB16fd4EaRa2DJ/ABn1Md6PY1PDFgGXVQbXLqCTmXxA4ZWIi5q2JJylOrvAcf
RhYipQeOMmTzLE0RqZHGE7QVWXMlL3p4SWPpwz2nlMfKKc60ssIGlGU75zdm+yhcI7joE9PqjrkZ
Praxw9wT9DoLbPWpy/L9lD321Zc5u+KOE85z8lx7UyT4nci9YHSGwPfVEX40KByD2A4Zw+xiXsuQ
piZVnJfljspir5Jk1/ZuYLnFrurz2CW3Y3bGCoG6MOVzsZmmdeTwmzltrrISVbPSCplx683msZox
CNl3J/lclp/K5gOzzNNcwsSI9shVYNqxrgxf7irthEBEfKioGfnowICoh0qkB6PvQ8F2UzHtVH+f
Vqhto0BDJeb30ihiO3FuKg+RAuIHVO40t136o092zDBvHIgTUr331Hikvn1LuinoMWixKo9bAd6T
9xm+V7GPOGzxK7t6tKujhuSwrG+LGbpt47btEhxPi7BLinBO9l47hs2QB900YBM739jDTWKh7lJa
6LRiPyhvp2wNJ+oiHMv+FmKxHS2mU1Z0JzexoxadsExv7ObLnNzbsB3TgCmxqH0eZ+TI1bzvYdHM
yYhAM+/67FAUIkp5ixoMkezKgpym0o7shgU+KUPDAcx7ECFSTYA51wd7/pSXSdDVYwyyV9A1DVKO
dF978x08TeMc3xcU64Bm4jA7zxrOwiMaMYdgoZFPnWmFefrJxR9WoosyBmeVWUaiMOG2nB3derz3
5wx4Yy/9ltdVBLbnbmzQeCg1zr3QbCoYXzeBaaN6E6Z4Ye3K2Mh/tJAvCW0eDK8todNBLEsdhEsb
MWSI3ZTCJDvLkdeYd0yTyHfPvJuO0zyFDs4Jg4pft+XZ4Q4IEIcBI2wSELKI4gjUPCZo5+Bp69z3
2UNvybDykQbdUeruvPILqyFZ8r/5sEdg+sHvdQTr1SD17LACdQ06tTj1f2bZFBDhX5PqoSTTTlhy
ZynjarQ+Fs0UIuF3cHyQXKi7JzYsv1l60B00B/Zwyp0Su94SMyv828aHci5hvcdjVusImtKdW8MC
WFzbNN9Ru0UofkaSBy4v+w44iEFcCx/wU8PnMa8ucyo7sro6Sg++Ng2CHUyuuZyuvAufXU/x2De3
CUIM/Mada9unIfaX+zHpD9rL9zRFR3bqwLaP6S9v+NSSL2mZR9pLdjA3P2rdhlByHdhgR6PLH0em
bpOu+0r6LhT9EELrGbKsgY32tV2UkYHJzx8zDK6TEN9Im0eFaUWGRnDxyjAtnlIBJzoKV+tn0y3j
csx3tWs8FKw8N/YdTRimzOlUeSjaA4FK2PCtpnU8pWZculfJYMQZq+GHXsS58ZATFRB6P0xPtf6O
A9+wncgBqPijyhSa3ALr66mbbpn4lqPguEDUn0AGIvOtprc5aP+m8MNc3EiT7ufs2WCYalJENnZi
cMJDiinh3xs53ZF+LzW5Zmb1VJlpkNrwdDfKnT99wCMeiiE/O3X5rbG6Wym/MzX8GODJU8xG7Jjk
VHdYkSBGwu6g5+WDjdDaNqiMrLIbWU7fUh/yc3+ioWtAJM7rvdWWseVPoQkDmnFOdppMd5X1TL37
gt2r8Vw0JCCVuLI1uTGVH+cMmQUUEGguDpgO9nnuBkjHPcCgNcxSccRB7cmGu4eDtSeld62pQzl8
MRjA1gp2hBZ0en0Z0onFk4vZvkoD0dqYgswoH+2AwwlQYsU5N35YdPaux5MOWkX/l7nvWq4cx5b9
InaAJAgQr7Tbb3mp9MKQqaJ3oOfX36SqZ1rF0ql9Zu7LmYjpaCMVCBJYJleuXC0GvUH0SFa1IxGv
Dfp8GOF/mD7dJAwzP9IBAUFrxXlsabw+Z5F6ZFguyU8ZhtE1+Rn4tgPkeNcqrSMYhkxFaLMwA4zH
FJGHb4YhNv5czYiDvoM2a6kh2Uj0kcGj2xk7hF3rKEnvJXXn1KR2oWzoxASUyu4213dMMisLzgkZ
bubicdJnV8XUdMkTu6TzfWEYXkDya53MlsiTQxkqGLbeO40MnG4MtgQzSYP0ewpP2WnPQR28SFW1
Yqq6gdbD+iGLrJ46s3FZQjDUfnKLSLdBz1C7Glo9xAlgP0XwrudXvLyC+SJ9sK1ar08aSwYHQ7ae
jO7nEYMti7e5k4i4YYrNxkG7qspfp/SJN+nR7C/q3i8shXX2YhBIalKdYtjUuiydG13czWmA2Y1W
72h2ZNffcxuxjY2m1V3sRRcY/SuE/Gee9nm9FT2mI0IWZfKxXnyiNpyQG7xXrvB1Fx3uXv7454xY
fLE9ppocEA0BRLxu/NSzDLNLRDo6ybbd6ntzO3jUo3t+IQtcYYg/t4U6sW6oOoplGLO8ynz1Bkhd
pgzOMPXHmO4NOaOX9QRvGFTpFVA5rysMa2zE4kYuwaZfgRmfF1+Q+E9p96AESYt5oVh8R9Do+K7A
hjmNVd73VmthyDRKSM5Abba/nHd/lfx+Xnp5tE9LZ6jbZ1WMfU+tCXVPYoMKjvm9hwASijVjVmBc
oFiuZLJ+f9OrAzRD93uqODarW507uNiWnTji1NuzjYmmDrEit7D/s7rR74sux+zTNlHNKrmRY5tt
fT3PB4qcrbr580ld9aj/vQYF9sf1pU143SM0mHoIBCMZndYZnXgDN4oBFHvMZ/cKt6dWfeFmfAVJ
Mco0IHiCIi5awRa6IjumtqgEdkbnSqHD2rVbEtxd2NWXF/DTMqvKmImJRbW+SL9OkJpFWflKTGSX
jh3qUC9tX0M14YYNmL6RwqjPqjW3EAKFN4b+kFvJ2E6Q5odtYYdEd3T2//kKVgwu0QpG2igeHRoe
Sf2Sp4XFL13OS695VUQRpjYMNMb+VXYj+ocu3I/Kf3dygHwJDdKlZE0qUcJGTKKEkSO7/DQ76ia4
QpLgRRv5XNjBBQrW1xv692IfVcdPV6EWeRPPLRYbs9w20OXHUJhuqws27cPvrP3SB3T9c08fBvfT
MtkYly1Df6gDoMNDL+1V8g7V5MKKHNUKN5mTOGzbb+tr5cZ0WpcgxfbkKa8shOBOfNYuvGLt0q5X
xxjCwlMEJWEAdsfwlJ+or3otHPpeDZCLWsX7dMp3YGA9TU8mRIugLpTb4iHZVTcAKcjmkhddNVr8
y1b88xFWJ9cYOQadZHicwUaUvgVIlFzhJd3Nh8lVHbnN3dIXNuqUHhOWaYnazmOnPl8+DV/688/f
aXW+k64UQaJ+WK3BLb7lENyymTPaUGV9qezQMd4vGJSvAhaGwoYugDJTc112kFGb14GEFsrH1q/A
83Yjp7fUnQD5zbrs4T7I0r+dxH8WXJcKugH4aMmxwzhSoS8LjZ9Jc+pJu0/LZJka5GaIjANOrBLB
azwBktS/GyBhqHq75QQZfNkeWtmddAOiJ3Xn5qgaL6SJHJ31mCLuFGPtto1xpc9I7TgGxxm1LZEH
qxOYNsMhw5/Sfe/MEMWQXCJn53YYzdfFAEX8Cn86o35JEhcKnv6FN7347t82znWuomBloNl87fR4
lZQRpikCUs+E381uY0336iMDaHWcvCmwWrvy9Qc+OtI33T8vfmFtsWKSsgoQARpA4QxZu+eZdNsU
CFIq/STeJc0lWulKJPrv+8RRygOoawqx7sjBtHQox1Hk2Oot76wwsout5gIJdMA/NHu7l5bmZW58
1r/9eZtfO/1PC6+uzygBuYEBs7zj/ISuS7EfN7HN/axwQFCxL1Zolj/vt29qcpQmBaqPZN2B1vda
qZgMhqPbRZrTblEn8RsPusmb4Mx3KLzvkgvH6MsA4NOKq3htFP9yTpBc3qKe/hGBa5tLy3z9Jj+t
szqtYTplCuREwGzyzF1/hiFS7LfOUe3+Okuti8v9ym75+8T8s9y651EvgnIcE3y43kO9qbIaG3xU
t990HlIZW70ny/fzL8WhX+cZn5ZdRW1oVCxUbcL3I5BNVAfDj6IQQHvpQVLJUhDkt9Vk5Sz0un62
SliQ/+a8flp/5QcVKZqx7rF+4xJ7dlI3iqw31Vf83Itv9e2fV/s6CPi02srNiblI2yRddnvN3OJQ
bXWngbimai2JqjyEm8ILMbXBqjBA0cZNfQwsBndHAEz8bzzBn+/Ous24oQSxl4anyfP9jBpe2D/8
eb9fmiF4boL/a7qhrev2ZMxNaFjCDDWu6qUbfZ8es73V4BDDAO2H/Q/1EgllsaNre/B5xVXq2M3o
dkpTrCjpWy3JgQBNMVPFLwPpgD9tMfIqQSgykgtb/ZiV+6eFFwfwKb7jE2goqGYA1ZwrTwbTdTgB
CRgLFP8PqcExT1Lu6qzf9N3Cwa88g8+Wri9JNZAWMCNZwPaAg10wHewKFaSChRiXS50GSi+NviUD
P4VxCwJ8diEyXdHqft58eAqBVA11LbKGFLo+i8zKxCsjO8Dou9hfIu3KVpzggg/86Gr47R0JXQC2
wLhLuj4OPOxKGtfdEurwMwGp3y7eBz9HRT3Y9lbnNIfZ1f30yjxAk9n58Md24Nab0iv88jZ0Ls3b
+qC8rh/IBG8Fz6TjsdZFdlkEBsj385KiDogG2qsFwKm/B850VR/bDTkz3MPQHlIEfupVfBufyYVA
XP0YiLR6BlBkTJD5AQByti63M4xlk2XVTg7Ko6doxpSWSr1qxzyx5tn4UdalT1A50CiaieuNoguI
JCX3Kfox5zQ6TrOwJao0QGi4Qp24QcilGVbRPXJMuq6n4Zo2JoBGdsdp4KacOoxWjxjJBDxwbKxs
CM+iG96ygkOAWd6iHOGhMrnjuYHSlW6Zgh1rPrkoCHsyp14TYAChkmKeW6jvO5nvBMt9xWhtyoN7
IKQosulbCSUTTAs+B6CNW2nGBQqd+SlOlLusG+xI7zxCOmfsF7ySCDQq0n3Rd4PVoRvCnbv5mxLw
gxaTbZ8KR+fhj1Jot5XU3TJA1t3ehfEztCOsoKS4zonmLPU1xeisRoGqf4LaFrqwNM3vsxIMgrNa
ndsQBcago7tU6m8SI55OoRj35tQTK4Q4oBEPOxMjluextbVY37S09Yueo82QWRxad1r6lirUhVoc
qqcaLqX0hzY9Vg1zZoMMDhBgag1Uf84KCjpxTJMtxsVdi7S8L3PmYo7CaE1Bjeu+TJ+MUR7oS+1b
q4F7PGfltYkZprQ17qcZ1VOmdro1iRQiUmg5Im0cOyaLC6eQ+kMZtDs90DxUs9FN3thiSu2A5dyG
VHy5dIJIKzOHfZc0zwszJy0br+ruVfbYh4atItzWMApqLuRWofSMgc+RW+naQebZHs0nV0lCHd5M
34FlX3FJv5e68VYw5UdQNSikx+IOGg4u+onAL/s3Ge3q5zn/zLpaEUSR9WgglaFCQFQdcflvKJE5
ogM+jqrREbfMn9xyVx8xKsOBqMz7EjAW9qVL/1vIgRUZUTXVpGjKM+laMSUKTaEFWoM6Vx1bExJb
tMif6+EOx4eBzQIIyYpVEDYC1W2y+gLa8NV+QYjTUH0Cs0Y31qunORp4esjjO8Zt81IAxrRGDGe1
35LMqrfTHUpgnTNf8orr7ONjy/8sylfZByCJXIHW6ehgjui2kRZKdp2d36B27SrucvS5E97ND9qm
ewwuKaX8llGvF1+FeG3XychcFm+d7kd9Qlfypn3s7RbxnS9tbX8xB1nnBOsFVzFdx7js+xmvuHXS
E8/s0eGeapXfIV2ZZRYfnNqLzyg2/vkkf70qICvkIYYq1t2slZqCTpVi1URN7Ya/aO3jf7OA0BkF
Hwyh2SohIBEEI+Zmwkec9xxgzdhdIoT/Rjr7eHM6doD/aeZvgyi7jk1iirCEBGSrxFbsBlfBAQcS
bnl0S6eyxVY7gtJxKQxfgyAfCxsMabmpCo7b8Wv0JAY5o5tBQ2SwS0/xRt2k9hs7j65uSwQil7KO
Lz/VP6utEZAJSh5irrFaon/vjQpiXheE4H4D9bEfuHLA3pxSCobGKtBXEHIQ2dYT1EEgFaRjkhFE
CNI0ha76U4MUo58gKJOEZw7GVVofQhA1GzLfoLJ/K1LdGpTy5xv+j1jPx/hNlk35o11zmn+hQZ+r
78VtK79/b48v1fon/y+yn5es498uZ2FX/8J/vgV976Xq5C+05+VXfhKfwVv+i6BKaJrQQdHwVZAw
/OQ9q0T/CwrCBsEQeFwIvgRm/6I9/wUuKH5YoBKnUhNc4X9oz38hwtMhGrb8dSlGqP8J7xlli1/y
GTwW18WyuEBoiPlzHyjBp7QiT2OjhuB3AarIDP6MAeimBM8vmvyqV9ySp5ktpKg9hhq1NWaUQJC/
ujXLed+Y1AHoDBqzsakVqCuCUlLqndOJ7NCEBlQkYsVpM+qZwVD4oWQblPd/FMqIP6JGlypqGcoY
6BYdmZfwpAI7IjuUnG5mNXOreEDwVMI7g8yErkDDRwnR1rvcbgwsFSN+FIrVyNlTh/SmBvNomPk2
l7cp+lDTKn82xz6x0H0BHFetMQvG2IjchGt65SY7TYoJbiPRQJQECBy+JQyhUWrk9gBrPoHNYuVp
6CGe9lp6I03tGmERZj8bmyTjnsY7Z3nU5WHqmnlZABdntMeegpqEYQW1kSPJMmxwpoy5tYPY9KYc
1CBM5OwLem0Y1ROal24LAUZcgNGiFPexHYqr5c9SMHOUN9kz5Oc2NXkxee4WquKmQr0Og/7Iptd2
GbeoZG4xdk4RnyDdaBX8foq3oX6zkABMTPIj7U0rHWNi9qhxCMPndhkZm5He6Eawy6JNrc6YFhPc
kVQv/FqCdq70GJMzRQtDB6xb6AVaNaWb5eua3VUbJkhv6SYPTCfJQ2eWnemUU0wtkBKfYjmBmFsc
IgxNtKah+tZ0ryV5RVzuKWp2IGkPGs0NwdgqljMbT7k8OalUWwX/Q5GGTRW6MZLyqm+Lq2m6Wf7V
8mmWX5x66ocEtYMmc5eHUXQVHB22bevwHbNOr0XQPC0/3yvhsabKU6qgwlK3x6jAzyY1iEj4pjMJ
XDMBA08xkTaoBWLlzMVDMo1uJhAWDJXZMbnJupuivCE4e8uHmEZkM/hlUuIccLDc70Rs+DrRfDZy
O0EzynJPNIo6sco93jGP4jgMTe1z6sfc2C4nBnrgVjTiDOd2i/wDlsCrK0hKJZoLVW2QbrdMvi/L
y8LwFa1AL1/msgaknhR3EOc9lIVdIJcZJE5YYeXgtGiYlbEY9bm/CUE4y1NjU475VauyU5GAs90V
z3TOD03ANt3I79Q4gvp061C+Fwj8ljOR1qFXDjgTfHyozdRdzseUZ0dqWCpOfNfmbtfGrpSBr5vh
Pszw5SP8Ci9RaSyVHVEyH9RmkACZhw7Kw7x0lOrteITh8mKKEnowupmJvRb81KaGb0h8FexSBIHb
paa3fLXli8Ytcm8Nup1KYQ0wHnWjuJPWH5cbU3VgpOA7CDFaPCOgUbo9jEZv8m2mMK9U84OIFHes
Im8KKaTScbdDq8Pl6LTl/JjbwCxue5DBu0I4knRHxnJXpQqEZnHe48oAiUXB9JG3usTVBhFzOTv4
x3IG9b670ScEJSUGe8XMi8LTlPbbnOcHKc1tQhHewbjb5twRO2YcrRmg8MP7QuEbOavVpTVYrAl/
DrqqA1ndOCTNBpb5vQnQ0QiDfACX7RDm5eTnZZk5XRCBWp6zXYHfERKsvJJHzMLoMkvXshjU4ajA
KZWeGiF4hvgvMscu8lStPCWDiU7YiGtI1kowVUNo8oAVq0DEHDzV6qyZQWuZrbHR6uG1n/VtpWYM
PCn8bKDG4D6H8R1IfFcRTSMfTJPI04bp2GgCZTgV6blZG44xaIAn0FlXqqAJwxraxjQVdhugdCQa
wxrGhFk9p+Bm1RDJY9qmb3IQr0hsIJ/lbl5lnQN1U3Ab4yi3lk1+PCcUB2oQiLBPDZ8Y6auas8Ie
+uIHK/LCyhTtmKlDvFGM6BiS4Jtu5qDzg5RoNQazEsOAu+m6ncmqyhMzc8y2LXxNiYWD3sNvdV/4
iVLGXj0EP4Z+HiFnpCl+XEA3KMPY5ZwNr1lDdMzmQocFHJGTYCgEXg0ssNLNb+rcAkGdw8eph09D
uzAqGwV44GZRo2Ebq43Cgy6RU0V0U6LensnYK9PsLZdg2AJiw1jZpyoL3TIfDyTmDs/Rqkv2QZ1s
Fe1iCrRkHP9gPH97cQ3RLTJPAUXE5b9/8uJKjFkOIeQ+/EDh3lTD5MKC8BKqELAmc6FdZ1Bo4v1r
SHsn4IGroN3lU9DzVZ79IfS2fga0qqMpS4WilrHGmfSc9Tzr0tJXBfVzUe2qYOjtrjI9KPpYH/4Y
/isLXtLqffGjY8O9GTLdoC+ga1NPXqihPiS5dq1UIDwr0fgwZNfVEKqWYQyRDZjDqkX5HRPRGaA9
8IrOzaw5i4HGteVJfcVzi7O0t/KZn+KO+ssiiZbYJL/rSREt0UJmLa5lMYrhrOyAdbrzlKHfAy8L
L4qCa6g21CdVcZv25p1BX/Oqtsljm5nbCNZ2xLkH7LgtOArW4Zb3xfMAq8QaHHAwzSgMXaUxb275
tlDDfdWH0DYNXIkhvnEMiiwIAMs/8zTcE/MlVlUrgQ1MxhuZaRYrChQo0N818W2fvQKrRQv0a6jD
/c0FKOX5FUuYPag3wxJ0wR3wHN0f+DOAg/oY13IYIKhTDeWtMNMfSoXKxhIqqMpO6rtwZCfRDKca
pzabXSPtDlDu2oySYYZELU6FgBNCn1mDofMDcWcBlAozXpMJMdjow2tA84tMxzYPQB0HGb+jsyMm
fje0OFpm8gMMydaNNWqHgfDpPD8sgRSkivBqoAiSwRvHuRsagbtsRSI66DI3gP1e3pSB+I/THaZ2
OBAlfW3y/NA2xbfSmF1KX8vZOCmmATr9JWGWXzGLn3eGoQuJsQUmwcH99c70Y9RkuTGBJB1gZjbG
X1llH1Uw6JmLx4mU+PXCDfkq1AYyDRIC+q4Mvs4KSRP3XTibpQ8CyAkjx/cROt/BM9wMSvpMqH5N
ZxVhKErWcBuL8ytQV5jgzhAlX//5WT7kP9eXFWUME4wADbnkWldeNCEtzJiV/tgXaLJBuIFIdMK4
v6E1bCjJeDXEVFMTUQLbKfFtFim7OT0QvX2gWn5INAMOzbSN7LoJcTbNrSjfJyisG4M3oLb0cSqj
N2noPhsUN0PDQjDsqoyf0NuzHdEiEyhyZ+qPrUo3YNZuoWsJ+V9TP4aYf41rp4A6zhBUNfAN2kTt
PspdHce8wT2ZB1uCpFH06Owowj3OCEZ131ZitwTPYVBYPbawRNt/fmUfAmfrVyYMjSNl4whl1ik3
yoha1JOy9JewLgtwtaNqMwDMowKM9Ap879che5310FsuYuB34ROJeoeOiCID3Eb5iovORe6ODH0M
uL9jQjeLXe5CBQEqojyNeqNp9wkqzE81Rcl5ku4YzaehGewKpZpl4VThJ03PbcWk/tT2zoVNfnUp
lkIBAzETJYu1MOMgQpLSDo4EH2HJOMaJ+qzvnLJdkh2Yt6HwMrSoJkjN0E/kRpizoxmvqIC5afQK
PB+8IxXFjuCGyOyQIYKGjJO7pDkfn7C6WT7ZkkFlaeOaYNpPAYZlco8YR402Wwx72y7/NRrhxqpL
n3BFSvp55QUDsiXgplR0I/965fVKiYvBGHHqk+y1KRHI0K1pEDeWHeqfEdsC8t8hnrU4Ei3YP5yt
zviup+qZ5sgLEpj0SXGhdOhoXYMWq+xQ44AuRrscl4PJUW27pHn6YRZ+O3fIzeFbGSdglqweOqsh
AhI2eGjY/SXFG5UeoL2BxmC6WczWVPROmvfODDlBpbYqnh50FY01gp90DiOanUCoAyjPkXk8dTEu
YMeO5lmOr/F9EKBvES97RqaVUDig5qZLc3e5/UsuD/XdYyCjhxJec2Eb9gLWqHBZi0vNkIDO+ibi
SKHxoyTCnL4YzDYc0lDFvyvRJFQ2T8tt/PMh/RB6+e2NcNCvOUXAY66FYDI2B6meZ6W/vIUlHVjC
cg1fwVA1a7EebWoDW0RAP4COIqVmJVkBCTSEA9giKb8Nyf1ircyoQE8WszvkbBce8Ve88e+TBoSO
6rq5gI4rEodRVei0V/GIFdqolnQEXsHGG1/SwiUHRfcPQo3MncbskMTFzzgNOadu7MfxucYn/IAD
DJhBeGwFGgZIkkY0ejCIk/z5WVeg7PKsFHAs55gaa+jguKzw8xlvrg9m3Ao92s+tflM24Fzhi3KJ
RAvOHlMhNxoaoaAmqZqKq7cFBJG742Ji0/ZEh9TR6+JSOPm7s8RD4euCtYZn09aKnEOtBcokDZx6
xFzYODr7ANdwxa0BH4Rh7i75Nk7rYjgPc1VesTrcQ1b5AtBKl83/etZ+fY4V0FprIdrwVDjKdJb2
nDc2NQ0fXW+uYt7gew6GapXJ2xJBYvCvtYQ7y0E0FbZprlOIIOsytVJB7eW8oXMAMzCey/SQNyp+
/hyPR5zlHW9exwFU6WlXsdflLpkg1tbQ0qjbyJ4afgok+Im4gstmexzpHgEDWMg/KQb/EYT7vxCu
+B9R3v+L2O3CkPmfsdu7lzh7Kd7jl1/A2+V3/gXeGn8tZH1w+rhAp/xyjX+Ct4JDswKJFmiVKoFh
Xv7L3+CtRv7CsVU/UFW0UYCW8m/wFn8aTjMRsOMaAkCYh/8IvF0bGYa6mg5aBcQxdGjArEfpkKqr
xDwq7QbzyFEEj4cQdnwidqCk5Qmp3qkV9Q10qZKz0WbdDjNCNavPJaQs54A9zKlyDFExxlxK8jy2
JnorNeHFBiZlDQqYLMRo4g3p+nsUidVD11JyMCeJfGFO7LniS+jYDX6tiPo5vR1S3t9pbU56dAZT
spu10dxAUs8ZQWVHc3NVgsOe7PRIa85zNqHtSia3mFxleHFKw02sDhfaHlZcEKC4CF8wBxb4uQrz
wdbUC1Bgor7IIjRZD0l86Fg3HiGjPrZEOdZRD87irPY72ifTVQz0u9VmBHYhDErahgGcyABemmxz
X9YptWgiptuIB4lnDK3p/dwnlAYouo3M8CjRqe83PUVBC0PskBmOCSIgZbhFH3GCOu/yd00ZXDKR
S7Ty2TQhg9DgAg3IiWgY+LOWcOZl3/G+W/KzGX/hrK8OegJmTRUo/kziRxSoq29zZqBrPihtZsw9
cNaociW4Ao6CQPVomLn0ld7U7WJg2j4W4Y9P1+kLVOC3r8Ah1o5yH/BunHwNtYxfg5dUoCevqCN4
DpHCfvKlpRncgnMZZtChyhQdoX97Rk9bDh5I39mBpkY3U96+SL0QnjS0bgF9uVUvP4rS4ZXJanHf
p4PdSLMH8STL3CQFwisy4F6pUUygtpB6WwI4RL4MqQFlNl1zEp2HRlF6IY1azYFE58kiZIN0DmbA
xFx3bVX3huilaUwaAXqblER1SNLofpurpSNlnN02HWuthEPt0VIVeVMUI6ZUFLNxNHICApYaGS5v
knkL5xqjQbx/nxJMSpKTiK1Gy6uT1uLE8lakNwokFcYSzeaqoenAHdTSSpF2HKc+YXtAJWXqjW0p
9rGWFhCDQ7rx5++4EirBRpkGO4iCIygNRP2tLSysqaFhrErvY3jnrgpnQK16dJvIJL7tMMTICacB
qV+ABAzt9UENVn8TxO/dzM+dVuePM6kAg5hVaKtKoO+ToFd20PW+RL1YkeQ+HtPQUMXiAMGQxKyv
hIoxy+Af1Z2vh+rgVuqEoCscexet6bX3YQNYpCVLBynFWVOS9jlqw80gceUTpR+vIHv+GkZxvPt5
xYupEH5dQZkHNPOonrKTYoTNdYfiVp0P8y3UVUZQesLY+7ADmFOgXQjOPoQZf7nkS5kPAZBY8jEB
6fRfL5BWizhox6L3u6YtDkZMJr8eIQjSzSx/m/fjhN7DdA6bM/it4PvUfevTIh+PmOh+Kztv2rdC
l4Bh0KnZZmG0mUUIGow67yppSgRT0rjlVVxfIKLq67CJLx6QLWw/KgQRazBwMCKpddBI9AsU8U6K
jngnVPoDRGOFk9eAbRWzg1IRG3YayebrUmMPcixi/EDxGihq7SRCCQ5RN8cg5U7Vc4kqCGHo8jaU
4VjSIdrXBfUihq8RcQa2Y46gWgzsQUMz1FvWAwEYwg1GZKr3ag0CSlBfmoy5KsEvZw0OnOEuoFBL
dXPtYKY4R2MtJMZ9/cPt1XYdJ/q9yI+A0NUb/FbjTmmBut7UFNsPSLyFTkoyheY1vHTt14U5HItM
vR8vDc1a0WJ/PpoAIdaAaBbClPVUzaLk0H7WifTh7Ol2yLN0Gw5tAwZ7p9ttkep7DKzb6gotN+FU
dA7Tq6dRcgxbH0FQyjDQ0CVgiY3Vtz+bERNvZ+20BDS+Mc+LUviuRXfp1/McDcD8dUyn8mW7KHc4
E4ckQ4mqCWS3xK4AKbs3xtuo6kp7ANEGDR7TQ44ZMGAx5FsGORiLAggVst9QMgD7jNCNXmkCIkYE
wrElGSytTtBC1E8PmsqeItrC+IawtEMNnqI0UKfJSeGTBeyvIWhrxxHnVl7Gt2jnI1tZhd8pilfW
MJncAgyF26Uh30eawr2eE+Y06NukipYs0qA3qDYntkaW4p4oIVDU149RfDXpdYZGcuUc4vhYRpW4
0App7YEW70ZZPSe825SaOINxjunQdXTgahm5gYRiUVDVilUAPTxwKAC5mQZCejCpETq+68RT2kii
CT7OnAUj4VlmeCIOr6IeSxt58y5a5RwUM9BeKKJk9J3pZeSI8VGZpvDQ58om5gM9G/OVWva2GqSN
FzUpGq9bDGQGtqxDu0+9GpVdeKMXynmQoCvWQEm6KQ62sYZRpC2WNsbA1nsB0KTEPDaIM6MFgofl
7MysL+08wDTPKI99KSG3H3E4MF1qkPDWIYYBrZomJGhfj2agGGFt9ShN4KXFmHuD4KVQkvu46YF8
AyDrBIbXmAa2qwor0ePeLyBYA6mZl0CqThwDUy5ijEGGHAxqbVAVmHvADco9McRrqyZeV36vF9gJ
uhbgLUy1o6ndY8IiYpc9nS1aibdslJaaacKSsONA8HDk0qZE93+BOa7BbAdlFzqaVFAfNMiPUW8e
SCW1jRJKu0obtOpq0L4JGfpsTCMh23LC5OKpeEg6YmUV3fdkuCMR38AdXYGYW1u8Q8WbJt1LNIgd
S3WAgAeoAzUNXYpx6IEIy8rVQhxhMw6OHJoobTBoHp2WQw+iIMQ7n7WGdBbTe7T4pDNCdA8wjECx
BDI3EcsaqBBZMZSRvEZA3kBV7hraDa5axZhto+iQNp0h1oHqlxphzEUYXU8TqmgABaBTRMvnKZyd
sp9iCPSE46ZMe81VIflos1oCnRsf0aNFx+aN0gnlGEM+1rIF7VU+x7Q9SNAeHEzava/V8Lns+YOc
5i1yExdwau5VJbSPqnZbl9VrmAKnzcfuMcwIShytuVm0YJ2i7qBkDlXbWigpdIrQO0zSBfDMWxO8
DBx1XUIfSnRu0SCURAvQPl9kNjtMLYjwBLtx3KvxDF4II3cZRoqiEIqxikpHuTWr0PYoBTRm2n4z
tXh8EE1BbsW13IxohoyrU1Lywm802IeOzU9mlrZ3DKq7BtMdNZD4eBkqM+KpUOJHgxqpbSKlgbYR
UoWGvSFEG725C4+iLK5aJYCS1CCmGwj6beqqNB5oPAL1nhs/LsPWHTOVv+RHEpPotcvBSe6ame9i
xI4H4HW7ZGSKrQyhdm5b4HaqJM2mCBRyVTfaZDcFMe6aNvcQ+mFIVNhKAOhw4qlkd+piiGA3lFsa
x4C2tJy/EyiqZZDeea3H6wACLw4bxmiX6hWm1pGbgmrTYxlr6t6k5QzBEZ09YYQmGrmStDwEak8f
PvTgOYgBahtXfhiyblNlKJSFoJF/g/7yQekSEKKniB/0tqztMeTkG6lrXHip1adkVrI9aN2bCVrJ
Z5Nj/m4g5PVUmeCtKc0jxGFBEpHzU1WnKigNlNzwqKb2ODSonQd7HofaKdKG5gxdkcmbs+gecbO0
Pt7epE4vAvWnMwVcfiWK0UA2Gz/Mi+fKQr2x4PUwvFhJXAO1ybeBQ5upauJDOqVoN1KndGcMqLd0
bahdNyYQ3v/H1nksR8pEWfiJiAASu62ifJW8aWlDqB1J4m0CTz8f6j9iZjEbRZXULQNJ5r3nHsO9
28iqn3fe1BqnLLZ+1m5ByI90X7Rb3L5rbm9wxX5M8CTqgD69uK3PozG011k77RVmjlCaRtB2nma2
3+euG8WumERUZ1XkVozSs8wvXnA5UY9t1iIkb7L9sFjeTjuB8WI4oHCm/VoFwWnwquk0GwzdRWeG
771On8jB6f+QsXbUdRdfUofpqW8XNPu0eswEPXFbhERFZU3V0R7y9mzHLH2dY+80YM30gF9GdcRC
g6SAxeeQk1nxkgXWW1Bb8qebWvMmmP3pIXAAIBOyTaLSAH5rC7+6hbF9njt2BjSWAKv15L/TR15z
n900Lfz6sS/L6hzOTrYPS8c89Jxu+wEHlsEuyi/M0fNdQD12DodevZSG8fT9+QBbf/gxAwJRmQwb
jIi7eyevO9ysclhHqcQ7JVy4+RjbXLGxOwxS9A+2DbeHdgJuRtz2D3r9XEM9cDZT8R4sQm/zusLT
pUmCu3z98P0KmkAmnP/zCaz+4YtAtNymSxqQj1Hb+x7X4PvGXP77sIRkIPGQWNvvL1h2ZjASzadd
EyzzlfU+X22nbYZNFUKfSfvk8v25nsf/31f/961bNFGY6/pmhPuk66wHHzuXh3YW1kPdC9QY89Cf
VOaQlTjqlloAj0+VBdF3WVkoi1qaAJhdRXVwh+T12W/KHqpGd8UpHE+WIscbsNI6wSQqqbZGNVX3
WhIcGUx2+hhWmnqnWDMlK4tMRqt9rA3OpO8ibwrVPyDDb7B56nrjNsVN/WFk5i1bsHmy0TvhdJCR
zO7H5oELLzxmfxYMnWE3Zv7y6Q8ozYel8F9snIascR6OxlRDvjOD8tVZS4ixfLCcV+ij3aPjusud
kuTImz4T5smIyFtSt3/vYLSUx4JKoCeXqt0YnmCdY9p6MnqO/dH32o2o3OQswe2FnJsLTw2eaH6Q
h7B62jYK4qq5fH/4/rK1/pugbbpzgicqvd1GjgX+dQvXI5FZ+gvhlhi2NNcPanAxoTPKi8b8h5qm
/YNpfHDfVOWxqjz3OZ7hFrhzjsi15tLZYSJe7aDdZCixnrPZ6bbW8m8nwpJ6eojBzfelj1UCVXK5
o0PB83307FeTiUVpAP57ocy2vhD1xkga8WvBEKimZXjCCA5+QUmJGxK2kLUbiXHZlSTWp8G11RMa
B7TTU09RH7Y2rc1kRznOho/W5L9qj4GsXw7tBfN4fWuH12XRjO07cp6xdhvks6hWbohRQnI06mT3
vd3EVfqH+hfwaMAOsVLNc1WH7TVY3EOVrz0WcPw5djkiVC4UXlkaoC+bGUbhuwgFqGrGk9n1r07b
Lw9Vb/5xrObvOIjsntCwlYroxHeBDmtIoqG8H2DW7cYaHVAVVvmz5difiVK4pmE1fPRG8dxrKX8Y
NW6zTms9QTC1o6keqzu38KN/P7uxRHvWVVVhdOGVVMt6eC+z+4q4Roz5nJGiPFBPOsZbqM7pHL7f
jknx+u+/i7K0doRldI+dvwy7KQkFZAtvpL5U8y6XdXVLu/Q38M94+H7HWG7ZpVPpnCoDSU7ZF9Tp
fR6eRYDBH8bYIirKoX9ScfFkWoN37RtCqa1gwbUqsIpTju3KPKU/Su+3a8bLAd4XfBBXpQ8yGKet
6HedMciH0RWbJUvTW+uM1s6uhvHF4nfYzA7696SOgzvQjP8gpaYIv2DKeL+duIX4klP0DTUzwJbT
4u5xSr3pqeuTk7eeD0p42X9Xzix0etWe8Le213v31oxvN0ln3Bj7ffEwXR1dBtBuXzp3fR84d7IE
Z1gP1DEsynjDQn0ZpyA9lS600LrR9ZuTTw9dAZXKGUt1TbITm7qD2jM7OaW1BieZxyydMGvz9eto
qO7W8lBuLJ8HRid5fEwzCKtdWe6DUYZXTZXv91Levj+4jnr411/71rjP+C0p1Hn4XGnep22RHJwh
L05z434pxtr8XQHeiMBOW2uw2os0wcxuWTqa5wEY7tQ14W+jb89y+NFqkX7AksyPrlTIBZv2d97M
7v0yqXiHU2tyKuP5mZo+v+UOemiqmuv3/c9s86+tb7Xf229t6M53wkRpEs859pjgrVRxYmMOqzAt
az6IvJqPlqydneoLCWZZ6rPrTO7enqSASGvH+4RNPgpTv32k7oCf1GkXg1nefi/P788Rt+ecVqET
lJp4OsXCWCLyuTrqjml8h7jNNZnCH0TzTLrsz/C/GNbrWiAP0/+9bat+5Wrkj1pr3Gljnb/8f69A
pl7dovQv32ewGAKSgmTTXSYuu53Kx8Sqbm5SmxjQYeDlNqF8ru/FWnxl2oWL0eY+tqs9ct+CZi+B
RHgrmvlVCUM8TGGMsxdN+ca0YXtj5eq8TgbmsjR3zquuMCnoivS/V99fvf3bm/MGE1hLjExHlSjO
/wDVrMao1y6Xai+rMmMip+psXzsuJcgKyRMShJnxkKU448VE1WXYw+80EYcUGXkruJeJtK6lWbxr
eMtH0dv+rag7/zZirHOqRH7zpRj7jTmrCtLg8Iu8yhQMi1b4ZsMdH8zqzmoYuNhOanBANtXd9+fs
oQ3OmV1uurk5TmpuPgqmMTxOfcKopCr2jBewx1unEYtFC1IKXDGztF7Zj0354AYZLcNIF1LTNm87
R1hXgMnuyQ2qT1pifc7bDlA/9Dcwa5O7HGO7wJvv4kH/94EwCeCBFTimnnBupjv/+QaOS+y2DhPs
mpCK+3lir4qKLlMHM1XnbNHzZ1mbZfRvhdMzPpa97iOQmiCiFAjI9AWC8Kr3Kk+Nu6wx/phF26HU
DMzb7KbtcazccjdLxgmT6ZMWohxrUzUyZ3F0jBgml6wdLZKNhuh/NJj53Pl2N2x15a3ZEBBYNwlY
w16ZMo3yPlxewlw8Ntkj6WK/s2L2Lu56dGWjM56xWyZndmXbTLSHaq7NMxoBeSs9BHVwM8SxNiGI
5p2kONF+dc0dWWKAuQL0WSXYrZclvM9jtz3McnQ3DQjk3cL0IHC8CbpoRab3YPg/nPHPWJTpSxnI
+8Vq7EORtdkeku+yz/uOY9LiKITkvKJ4BjzW/nsApMnvXlkaqwOT5Iba+DK51trLJ1N1hzDoEqiw
vCf0rTzjpZRvvmuFxMcTSAv10Lp5wDmokQPrUe/LxsZwGMf1rsjPWV+5r6qd0t0iysjsrf6ay7G7
1X9Mo0p+Ah9ACRn7q3Z8Dnw3HtXD4Er6rV7+5BBcoqAL79Aklrtg3V+M3sgjM4dnVLMeccYuR0q3
igdyXH/VbBqf/820bAxxUYtv4yBTD4tTtWxDTGMKu7IPtKjYYoJ1brrawHVrtF+5nX+MxHWfyUg/
UIZaZ6c1aetFisnloOKTDDC7//etTb3oawuxPHPt+fm76jQXks+jRUGhziCfWS0Vbe9n6omh6rht
7XzZq9FS0feCiMvy8/sC6qVyrmUPrVVbioTgoup2/47fJc07BBTTU+3DtSqKZtwt37CsjcFlSghE
fMlkhaulT2RTOnUnZXvhjUHAW1n1GYPB6acpjO7JymfnOhjzkwyScSvasT30ayfrWkZ1Lpbg77i+
W4AhiSLqVhnvIM9hzJ0f4vY0tp1xN5n579gCh1ukhcX39236noH9WzoYZJQc8q2z+f5WLZb7kKOD
+Jg4Yv5EYhJGU9hXWwfbuI/eM2C+J+Y5H+Vw74bp2fL87N2KwddVVj7HlXgatWwPJvTyfbbY4n3u
1UXOAbWHgfF2vJxtnavtNGjy+4Q23mKnvPeKOH8cPXPehdA/Nl1XZRenrDV4h2rfs7/ZXEoOREZP
VaZ+NjJW5zXqfZdU+F1PK/L63VsAQc3wrPGbC3J20dIoxKG23yuPZlFbXvMUdq065kXyUrKj7A0m
R+fZZwSbtPxZXemd9bwsp+9XZeAvJ/QB8OPXVwYsa9i6S7zLTfCvJpvbJ8Ts+Tbm1h5Gc4CfvTaQ
Yj1/6OUKpgZ6TvPXVKw/nEHVbq5r5qEdmUlMgbuz7r35iko94ZktTf0WEixz6mG9gW5+pfEqm4vT
9pRPTrot2YI2BIGbSDfoobyiT7ciR+Qgm+n1e+go3PTh+wj6/qAzflJf1Lelg8tXZYJUB286pB0I
rS4HWnCw8ruGVJKzVxp7+7v3992HsFI5XQztCh7u/r71/eCadoE45UQvxGXn3sOVbUF0yk+uorg3
xszbwBXF2Vcq7wN9IKIeJNjXBRL8TuMArdZNXrAi9j6cHp+5/L+ej5SlHKlI/idIIc8D5hqABirY
N2GI+ITIoB15PvptyjYYEEt0ATU2tNg7/fcqsaB9wfTeIV0nLEEZy67mMPoM6TwrBlU/VWZ/uGka
HNNA/IVZb+5rJTt8M2ijwKLuilz1j4DwBp7HE/7qFe2Eds9pGuMsrRzKqrl4rx2JC2qAs1AwrOg+
7qYRVqLnKm+9XdZOxSYkSQC3J/BOf0ueg4SMbauro18S3V4WMbyxyX35ysDnTSRAN6Y8Inx7Csjk
YsYAylqOsJc9C7/7o3RaAE5thviRYw7jTmhpvDRBQdaUES5VViST5IMpLA7WodyOhfgyynbayTk+
ZSugITRooUjyX4tTni0niwI7VxAkMbjHr15uDCzk7TyAq2fIkbxe41bJo1mOZFCQU83EAa6P449A
1fLghx2iCd5h2prfT8bqcQskyulNFJWlFXt4jf8Sx5lCIGIBuKXzrqnjPwj8y11jQp2fTLVBM3bM
rDbYtrlMCfCZsRmXkqnA9KxFfd/mhjpb0ErjMabXCuzI7XezYTID0bUbrSYRQTBQ1IZ8z5RcbboY
NicM9wsD8BZVb+T1XX5k2X65JoWNbSRW1P+2zM4+DW6677vOv+R4TMdMFCgC220aNDsrHg5DbIFJ
ZRiZz+YB0Vax80wYtZXTaSB+kBXlx9siaUfKDXJAwPBP0+98Nq39yHRkSu1y57fvsy3VJmbFb1qj
ObjqCMLyloKsLybu/8MAjJstT0PiU3PZwSt9At7sC7KOIPcOU1WU+wFy7yYYu1cf2oAZTsadJgQg
lXFA/nUhEIM0mIf729lpTFwYftL0fsZd2h5G8VUYnEim8q7ocjsI717PJCTY0naNu3g9reZZvZNX
zeXsJgY5+AmHRf7WMFjYmG34owWkOfRz/NPFxthxU0ButCebFJvh4+Ik+M67v6a5W318+0OYBS4O
5Z11zG1MjQqg/lK2d6JeDZbR/dq2jUxutGCTQQaSoZ/szaR+67p6nyT9XUfQzmnBnzd4K1IXdUWR
DxtTOYQwWNRNCTVc6OZHuu7fM2bI81R1EfPKq1sX78JbLrM9fwDEVRZuzOHq0+ik+SGZs7e4GH5a
6TiTb9N9KUe+ihU4RwwX7wPDRgmDT4VfFPk+Na1zY6Ufaorng5gXJnVcejwtukNhjLdRyZ/MtJ5n
+Wd9VgYOxCA2YMaL7AdbZhylFU75xpgeauDaxer/JrnPaKhrTnKcv3Ra/+kTnWEm3DOXC2ArDz0s
TDsxsJzBY7wKtNgvQcoEb1II6tjQvGI+KBwEhjF1XkbIP5vJHnZuW3+YENb7BU0AXee7avEutLL2
ySnCUzAm6nku68h3w48m7rNNZZqPhVOl6Pj+etXer/0EzJNh9+S62VqBKjRl+Yc5UxIFSpCRuKtV
HNwSq3z2SEqjGEq2aV4uUUzjYlXxs2sMjCkSDiqyIVax2YrFyOK1aXECCSrr01DBISFRfNPl6cVT
Mj4KezmFTvkVJI2FARCTvipxMJ4TrU8gQHyyg7o52HnxRP9eEpWFV3Q2055PIDlEcYQMPH03QXqB
TTldwsHqi1883smGkQgdej9sAJK9be6DuvtTfrJc5+PU28nXBMeCPhjOl9GkmouBHBfx2WKYO6tZ
oRUGVFs//oLuSt5Nh03/4ha/CLHwo64yf/TaIyturndVbnB2MUiTRkmSbJkdnQm/FlCciPSEDzvz
srMsy6/OPEmRT9tBZR1o2e/BbjPGBth5sdUwKLPrbZ+i8MFx/tzaNnVTN3bH0QQPH8ReJEzAQIsc
GtQUBVf2ap7HXFjYuBenocyaXcfEaLO0RKf0EEQYJJWawl7dyxphWCLYmNJshJu7TufAJdEj6+eY
sVKUwz9Z8PmELfo0uZyitWMfMmIOt6sqFW2Tsh2A2/mF1OrVV76C8/9rTFXM6nS6TdE090mbdtsO
HCmqzWzbmqtCstDttVMkuBTSTQ8jrMWdEAPLQM8e6Qb3Vuv8NdFnI510uTIDRjqDUXFlmpcCg6cK
tQuqAf5q2s27VdNsOt0x86vfbqA+SzMtPyZJbgxN8yafCUogmGjedWo0UHXQbyjpvkJ+GcA9y6jg
duxCrUEFwI6b0N/FnvHKQTJH5KCg3urpYNruWFe18ahbBjBBZpoM2tIJHnbwQeypETUJlg8Gk2Gf
eAS/UZ9a9g1yaKINRrO2Dr10PnOr3NqxScnDUzF5eP0Tnxt7EFmqZTY2rh7VgQjqXw6jS922B2nj
HxqP/B5Udne1gWRh0VQUNiryMEHYbaniF67B265BSNsszrwGJx+nIX3DqGaHo/6Cqb//0Sobn3ER
H0K6yAVInBE24hxT44znY1dJPmhACs2mLr2M2E5cwI0AKHaoHxLoj1snvCN1w7zK3EakqiAPkhhy
aPy4P7JgTstoRG3adhfTbYJd308Hs2/IFTXDS24UN6/Oxf089YeFIxDYuHsAZzvx2w9buWDQ043V
Thmy2i/19GcgNGMcg6vIdHmiaZRRRv7LNnbUFT7XoxrCiFLXOowJURD85eLczZ8qYYS8JMGNtJOt
OWbJsc3HrSE0eX4TkF0xI9fUbn3t+2rZS3c6+iVmSbmEotz0nwUbZOzSbwo/ZzISTmDphX1Ok7yO
gmacKLMfnQAdQet7F0SaEr/b9qoZKu4mWEgbrvu2WhNhFpziIyPTv7FZ0tIA0UnbjSq94arJP2CI
/clEtD+0rYe70RDuO1U3GxGSbFiYzJkSU+2XRj1Mdkh8hFOfXdV6xyQcgTXMn1UuRqB60LklZ8qK
J85wFDjejl341i1ciLRVP8sOfMKCcZcZhD4Zlb2fG+IuukJvl7B5LMT0oJY5uYQxAmZpEMNQJAX3
F9OqQVu/NaKgfTia11DlFM9d+seMrYfMMI2DqJhXS0Xh55CAYuhVqdeY71NIOeDMLFU8n7rFdKDz
UfK1jG6DCaLF0jj3c2rAsGMBdzLzIjW0bLr1zAFrplujWayj5gREhM2p0nrWh1PKE6d6fGxSwjsy
Sv+aVhhtQf0CffhaLaG1DagGN2ZCaYNyhfHIRgZiRiplJNuMSV1k2L+TOvvCZo+AUyhdcM1BiGYa
pVFV2LVieb/3x2Lf0fVvZGG+EdyKqUGYEiKAFjocfSxdRjI5ZjMrD15NalEYvuJJOj2VLyB0b/O0
3PAATnrq/th97CXaMI9u2sEc1neRjUPX+AqQM7NTdhc1A+z5g0nKC6g/GtrCMi0EafZrG5KSYjuK
EtNm64WcmW/yhFVUQdh1EYEVP2yjwMQLP5Q+M06u/AV/6J2a/rEydnXpXp2VDOakTv5o4RMAEdOP
3+2xbA8ESSCU13hTOj08qSL9mL3R27ieF54rY3pMXFoPD40+Cnb8m0gcCjhyTBQMu562i3zfsUKp
XhHVMn3NWJqlIUlkdrp0G0TjzBEH3pak1/SwZbc9itII6yIkoRr/+QZ/jAAuCeP+pzyPL0ZSfOT1
vdn3HwY4HGKwBW/6DoFY7toALDSjYi1rKvbbQ2dV/T7303PShyO2AWgjCr+nwGiJ0uonAGbdQVsi
nSTJWAcYqOG8k6nmaHc/g8Ued9i65JdbU2FSq6xa7gofPh1D23VIJs62s+CroJKD58c0LTUyyc5X
JyG6FwAVb0uydHAyPLJVmNhuM6ZB0WTNEx4GP0xBjno/Tvf1jMPoVEwuVy+nvfAcFsgY7GTKMZLi
YDPU8sXmkF2PGxBT96lkKR0bzYIEFv3hVZmzF7H2jsS5PbXSwVBv9EinwZJgdJ8m28XRfpDFkTN0
n9hlVJnzvSqzveHq6jZ543WyYvPerajraE62s2WD4Cy4LsSDT8pvhXt8VfvjURK7iYK+t7clTm00
HeNNFOD0Y/tuzTELDRZTLS8hxOLVAA+V/Iw/hIVcufQ5EJgYLb1BxJpMdm3Xv/eOF7ld8DO1w48i
gU7iq/AUwwzfyjxsGefqo9umGB+lKD2tNaNnFD+HJbxkSx+DnM50mwbxqsUP0DVxEx1ZLV7CCAqJ
G6WAdRDspje3b25ueG+0cX3ubeev27xkVK3HFokNJyAy3zIGBxq8ed/YbnfSzZJum+KcBmbkJwE8
Jts2wO/13lATsVJlZ+4tI7kSvfjbQW6ySb+yCv0ZW5CO3Np6s4N0j7RxZnkVGxUTPwTNAkWOMXEc
lh0nLlKhPMz7qDy5MxlbsWKO1fDoUWEsBuYwBKm04QLLS35NSQw919btpqkHxJ9MNRfIfWlD4HTq
BMu2N92/hgVR0h2neTNMpR+tn4LbewzNP7VYxlNiJz2e8RPuCSo/cr5NV1eQ5cYR6sWVfZXOr86r
eADW72fPycA9w+LAicXWk8t2kSVK8W4NlQuLlUkkHopggJEAoYTZy/gRJ6286N6td/1EvBDo7iWE
wAG6R+p415DilPMPO0JWZPMxp3O4c69tn9v7WAgbU5hkW8XG35EJyjZskApJU7XnUWc/zIl5VkvZ
SV7ccp9lzu+0nqy9OQA2NxJ79l4UpMwVfyZF/RLUMztrrLf9XLzCZ1BbCEg/Ddf/TLX15sZFzlNH
FArP+a40Fd5W5QQgrcnbwyGKhHOLoyg5yhV6ljb7vDOFRWSSgjikOdWojRzST9LiIPTMDIHoMzDM
p1khRQ1LI6JDZNdvumvXN/zrdPplEYjCeU/uTAjdl7rvw8997NVBM7Y9F9/MDWr/ifE8O2BFuV7r
fm8K01jD2QFi6uqUWj+GEfcYe0nRPIkyg13OgbwYn6T+kDLa4GD3/aGNXajmpup38Me4Zfm0cVOk
L4iMWXp1fRw1eWQ6t4hF9Zkh1MDarjf+gUFNxoy1CFoan8Xkw2mp26Pba30UcFrWimqTpN6VmozN
CmjDH0rB+MOLPMaETTgDPC3TO2g8uI596kj03FQdJaku573deXoPqJfphDrWKtp9qRWwkNUT7Yqn
DrQS5g8A7LZ4HuaaqdyxSIM3GISG75lgynf9OtEvoE1S4PTnJWz5Fspp97F1a4WIynXzLpWARxET
75c25kwOH276XWHt3Lzoo26lS7ZY8OGp7lqwij+rQTc7p20JbiO/rPN57rSMr2ZRf5VW5ZMbVZsb
K4ZgK1xukgEce9LSuq8CJzw0Kt0RX0QWJ0+bqc2D6S7Z0SCn07Tr5QL18CBqEsqJoyfvysQIdJC/
hdXgOi6b16F8WsCJ96Bw+B8WeFK6+RuW8HcizmQE1/LVJSlyLObwCV4DDY9Wp9mBy5lVFc6oKSLO
tjJ7ShtqigD50yN5SAds+3NBVyzkuC+L6q9qJgEwM+EsaH/WeLLkMReoaQ3B+hSUTwU1GKolfDZh
PcM5ReRTvqj+2DAVf1ry+C00majGEjbg4EduFoPmeaPaWmKodmnp+5u1A4wcK79Zi/nKLHQ82G0P
aytxDlM+2pHqGTSPaE2ZI1IAIvROy4qiwoPa5S27iRHXthiSg66mOWqMwTt4YfDFQDqb8fO2Srgo
RvgQ5rwwllkhVciu8DuZ7ag68paByrg9TiVVrI0Ee3aN57bu6l3h2A9GW7/jFMM+OtlZVFXqs4jl
K6w7/GmW/FjH8a9O3Y0WD8AkA/4yNAQbyGXpyLLL8+GS24VEcW+9lmHwN9ThNpyCYFPkI4OsyopK
zg5H2Ne5KPrryBkVJArFcVqHZIT6n2sIoMySZ0Pq/mpLcNchtR+TETDYseabEczO3mihTsXjcGKF
dkjA/fxIq+rvNEGdSeMfavbFnSvtn2Qlfwy6gyltSvTi5XSVZjYcbIRlYyt3yh/wInQ5YOrmse2W
p8XuSdTruqMtPHqSuWc8Jt0nrC9QBcUU+Fo4AIPVyESiEkRUEk23c4OcsxO0OGziYz1l/sWE4rnk
9aFqhx8ziNmQaLVrvGvXuPYO8jOmqpymxxkhBdJh6yDNptq4ftc9//EX4kAZrLyGNVlUWFMskW9Y
RxvXxG2Q3g0Quy6N5b52LbzJjvI7KoJr2PUKqDxtzh2No1uEaQQN96JaNzsNzI1WpUq9ix3b21l6
iA+0QhFkBVymtA/qhDPVQXAQdwnD4mpRPsPNYJelto3vDMi56MTfZXCDbZBAiKkp9FXWEI5QJw9z
Wk57w+GdH/YBnQ7e/I6HIbnrkzztP+rEwR2cxvSccuCyOxj7DJHG3pUfGTxzIyyf7RDuT5yI/NgN
wWNV2pHj0sjVIUmXvdLvZl7TEPXlbws3ObymF8SqrjxSHdJ3obUZfONY8rscpDaoWSH5nJyA+cWY
PcUpvk+qbznv+967aqzPpoADXvV+wXzRgoqUtaclNiCWA9UtPlSkGhJblQPSz3lwxzRib8489yKA
7OrbeXbNi2KvslDATsM7oeqQQtDaf3UJxT3kiL4cq1MZDEeniRHWztikVu6whZICXqnq+dCEYOGD
kdRg0jqSeggfsFBe3V1atnL36MxAZF4ekMa1zOICP/TZMO2dQpf+SNlwYYA87MfWfa8Kn5ilJXjN
bVi1hrfQSQDxTsMwnpPB+jEWxWvucTi2GGC1XkCubTUlO7Pj16lc4CGS6//IZkjQHuv7yZ3dS46o
IGpqvB8DFzZmwPxub7ZosBaphlPNkt9g9/u1qLi7oEM/Nr4xU1xbD9CogEuzeTkWg/fHFPZTGHKH
yJjzYYFPKbm0eb0JKaLvc1//8qDhQ+UUl2Yc4MJya1o/FYcF6dSmJ7lr54ngMC/ZQ+y4T72Pi1Ju
TtWOvwoCWiP1mtQKgES4b1rWTGNlS8vKVCgmWNvr5PKat5g+jUkIXiyXqDWLHmWmTf/vrVyn0INK
OT8MdR9fpiW+z0J7b/mdBypQ2hdZeY/LQABoHegDfUJKjGC4bWx0/mKcMQuB5wp3450KanwIfWgD
NZtrZkGET8N6eeljJNzsLG96FDjWoHiHrWZGVaJJLI6to6nh0odG/5CoX1lOS+aNR1XLk8xG9QoJ
/Va74PiNqnZoBO3D0M7VqRvwI6LRCEhtZqE2ph88L723zzDL2KixPANV2w9UJwETyvHJAcxF77jo
99Szr0sYUN2WcX0Zi1s1ieSqnOJQm7F/SmMJhR/THKhbEbHFLiejeGMpSYS/yZvGVqROxUSEbJ2d
dGuOO8X30H+SnBlfksnw6NcUqVmoJWOHwdw0j1m93PGgmvdNwMPpjkt6ycPHzmyeUQbTLbXsI112
FzDVBQdK5ktphM9z29l3UGNOPqhp2pt/KSFuc83ILEgtJ7LpbDcOCZMoPdr+jIUhQhCN84HNDC30
re0QZNZxki5QjiW9lyCIX5MSpfLSTz8yEOY9i54JfW9GhlkdZ2JO495qtjUn8dAaxnZAW1slJzPV
3QX53WPpgpn4mbmcSgkxtlP+B3mr7PjG4zTLs0NBsC8qKz4kimfb6RaIJ1g/071GUDZJ+KnKv5QF
YdS54UsLY572KHwLbOK6O4T2wmh+xHYJKNiLfSbgRcxLcxo6P4smKLAgv9PWw74hNzBbc0tK7T4L
jL0BJb5NbAqH6mmuCXheVO1TuBkRTXp6QeazxSR9UAEgNlXiXKzZujaKTY/0BohF/gTsB0kYotxW
Vv/D0XlsN4pEYfiJOIdYwFZC0ZLlbLc3HNvtpshVZHj6+Zjl9LjbClDc+8fhOxCDwZwAHOoo/c7l
/NkOf2AE3K+lf3AasroT27PvlP3l59a8x8QE9+R7F8DEJmJU+PGFozewNX8HdA5oUVgQqsR8Dix1
RAjDAuULClp5Qg6EQ4W990G816ZrSn2a8vqvyt3nCgTvzvCCfecXj25btw9tT/1prCM468eyATD8
GedmvhQTwWgbGnCarYzJqUsdQuKnVD6Q8UMyyJDUZ6KVxiHclCmqNeF6/FPp0wRxCo8DST1lQ7dO
RvAIJPSJqf0Sbe08GCN72ZLb/NWCncnb92R9SV9ZOyGL71nntNwQsQncS4KOTLdlw0bfxk6+Txpa
Vj2fy47heYHfTub2HTHBgygpP/I8ZCaa9fHsJsitqiVACj7gjktH44Sh8r2e73tVxw+la/Vbofyv
2C4QWKefdSweMe1wAE14h9i4562jsmzrV8sLVGpyTsPyMBspCSqejWb0OxVefiiqnssYlmEfesSb
Io540fnXao5aVfSOOqysU9IVP1i/T0W3TkRlT4QE5iCRErVXSi65UTmXQvuXduicE+kEm7gdFNBH
K/eY1u4zUeN4Cyp7687BlovZOxRd94BuKQpUvedVUgkbkKvHzL6frek3Qe5Brl5q3m34gMCLMkEq
Tpsfs7jrEaSH+PPwJ2OmvvOJO9kJpcBV3D9KdBSpK9p9nb48MBokW8c1rGimpLdPh3rvKo0WI6+H
50lTLlMk+6IFG0Zv+V2n0CJhp+YjLjJKnzv55DrlcrJSHNNpwrNw5gG3HZz0Rs5C5KbQ34PxbOZm
9tIaXwbS401e4bcZfRIVJ9+J7KVgF6rHeGuSMo2wjF9QzibPx6K/z5cZYgM6d1uZpjx5ds9jaNJn
TkWcCFGaDRM5CeVzkz4vAYSLXUJfLB0sYxjeVUlpkHtExqJlGk9AWXLvmP2rkzPd45a6um1h3MRf
QFO5rwYe7vl4hDCB66kI3YG+k3ATug25E5yw/jCyJ2exuYjum+CapT1Q2ckhUjcEpDi4NlchgkLP
mTDOEUW2YTj4xeZPlSoyCr9kcStSHqaldZat+CC2B5a5HHb+7A5s6kzJ2MGSPLh6BkwdddBJ5GWr
SbgaQcT8L8Oc63MSm5Qr+CRBz3Xkqu4rLqwzyrNlFxhNtxuyFzvIPLRCDm8i9Lc5Y9JLM6fXJSvv
mwUPS0vltMtz8lR1lXEue1TwXOD/iAxq7yxdvJaB9OidhYZDoBEZ1oLxu1z2MY0IYai/fGp5trRA
I6s1A1pwTbhuOVYfzHY5ezyxKZkyLivxbTvoT0DxbsqHoPDFcvZaoG9nhtRzszeIMVagZRgvYOz3
vSHeQGiKPQQ6c7v16o+/CkWpKMpzIBuyQNnqD72Z3CfJ0Zs7fHqWSdp5S0B+sCp2CypsS3cmf7Xg
DSEUW9iJWDB4C85eznaAlkf2JxHSYjeFS7Pz/O4NWjHd54pdf24iQQiNLFowoK47cIo8EwcWiITO
h+mVnSqai5j2XdvlxPKsf13uX2DR7p1mfvXswjxYtKzvsAhyxROaWblxv4u5C7chumwX04Url3rT
dOz/nuuYxxbgeNAJaIerCGeazGdiHL7EMN8XtX+ZsQhvBISdCjh1Uu/Fybyz3ydfFnKis19wGhqq
Izi5uIW5OnQZk4s5gBEjEHoRWYGMU4ObmLUmvY1ngiEyemd3rnXXu7U6aLu/OK7znhbWNcw5mueL
0uph6Yf51DSEZy3ZLl4kccRz9kAGaLIr7OJe9kT/FcQwkc548cj4BbGDoDcMdLkzolHLlp8t+mZN
1giSenZ8mKBrugwP/eRWB0Iv0OmS6LR49HeLaWp3TIC89wVhbzqBF4f1E0kPkKfVI0r9xy6zPrO3
zOSnzWR59FP/NRfTfJgUtS9QVGdzIdMkRFcd+Sb9g2SEDio85Pi6sMjixrWT4GvpbLVhqcsB88j7
soNn218e5zD7NxCWQGoiFbbS3IUYzQWCVmkED3bmL1EWQNfGYo1ozoHLDbOgaONt9S1rsmGo6WFi
IlrhJXcLZ5O2tN3LfH7vrenS4evpHY+WbJ/aeCys9ZCCt9VEagdLfsI9H3EGcntO2akmzhEmptv5
BoulW7bHVmb/EIhQ7iMXY4tYddhq803jSJZOc2dUWDwRwzE8ZckbuUkgym2PKHH4aedHYlYPHnR2
Dw+ckz/P0SF2mSRZHnw6ycnR7GtJLFUZrWMrHthXaVOd1bw59nQLbetWdba9aa1k3iiNVTZcxTwD
qiZgp9cfMfE2zIVOomRucCRpD1Js3trybxrgHJJYg8HnuBYUm6jZhn+kGySHhXYYvyZ7SfaPoxuj
SenJtpnPNqhjh+ArDpZDq7qPrACeTfv8wyubf2by4Acj+0CXJ1tb7a3ciwoX7VKYi8e2HV7zyXr3
SHffjE3B+pbeacQSRhp/BH7yW3mafuuuP+PxvOt9BIlN+FrHaXGUoC7EaK1EfRyCt6GatW+mPf5U
6doc3vDnxns98Tg0Y+BvhI4R9g1U77SYL8mCi5aPxgkyudMhoVqpfzfwUEava627du6jc2ne5+VH
psRtu+vAEKgOphTFB49hsuIF/ggyPb8Wtlg2sfiiG/9vQypA5JrT3eiJlGrs7KcKzF+Aq88sLE6w
xbT8jqgb1HSN92nt/qsTlOfQ79Cp8RPPXoWqlxpynv6Iq6uDW3vXEr9p59lnDuRNLkS7ZT+HIMb4
ZSRQJKHNnuzvsjnbVbBt7ro8Lzku2w5o322SQzv+ydMKjeaSHAIE99tkprUbfjhavwJH26+JPbzS
J/PllskPOqT9kDW3pJbhKkY+ihDMQDn/4i4BB0ycUzDFz+tVmmnxMMz/SCxAJtaF14VZeCZ/VU/s
gXro3icD5zrBW0QH2zz1OCSLiXvFywHmdbHD4fsoSM+OSMnJNyLUb34mH/AOIKPBdlwh9Xl1m55Y
YtBnX2QTsCyu94oRC5nMvA1xrUAipS86QFwJW9FzgASb1rZBEwTowVLYu2ooMQiDDW/GfKgiAwUN
IDhiPEu+Uv/CMe6WT0M6it1UpvPJlr+AKW+LEH/bip+1gdMw6W5j5Jlrm2TTzZfez34R1n5WNlDO
RGxq1ed/F55sW1OGtzr15U5ofKnpIDBOdfStSXnjH78FoyAZOS62Y8E65li8g4TqzWJnrAbOAdBE
V/PGc9tfncnz0lMIpJPH1GcHIBHyM47Fq/vohuaa6vjt4zM9LCkJNq4bnrJiaiOREtpaSsz8epCY
64VtryvOhtkPGMSK/y2QyHtlCJIh3fJCfmyo3gcEm1GbIU2IyRSAw0VM2BKu286clYNxbWbiUZeF
TNvKvieHgNDb1HvvOwj1kHYZ1sr+2GO/4qKr73JYiGPxIDyM57EaIblIkCVjfVSWB1nA8OVMgOip
w2FcEqcYxTXTbD8c/Lk+Fs5sbSBulMxPA/m8lUp4T9VEckbYEyccJtGIPnoy879asxDbujY4fr29
bz8hJPDuLNnf+6N55X9o+DsKcOIhMaCBzVtM8L3KyplBeigiKrXuOtESKCD4hssPImWAxtpvK2jc
jWAS3xMoEem+v6s91quR2+dA38J9ADt4TM2MLiqez+VceBsGb5fYcPGrYvPZMoqvmsMafsx6HrFJ
bRxB+nNc119auR9hdVQNuV9pP5ZR5k2fRH+QgtOhDZljNDckJl3ncsX+choTrKVs7rzFJ08CHik1
P3x/PFJKuS8SRDFsnkcrUdmjmw1fWYW92Inlb7xkz3XmuLCuzqkpzQ48fEDGhRR7Y5YHe4zrB8P7
8a3iJ+ic6+AYkVkyJ1k5wl/LXg7oQv3z+MS+fR1VTqNENcuoNGKSY5OS+gG2AMvnSaFJytsrODl/
6M+lbaojXrF0h/b91RpJd2gdcXKGfsWizzOgTOXoS99r9z5E35vj9t75trVXcGZLUt1ZOKg4puOz
Di9gmmGtaKizy1vj8OLLtg1YhNsvLkD8FMWe9LIfz2tmsDKWVwq2TrUCa9fEwObAsKEY/uqap1HO
AgZDh/FvOPuzdQUch3+dU0jQpsY+FC6bzsUNnCzFS2Fne+RFr+XA3pEPA35pg0dD2YVbiekZUsdP
To6dvs/mKV3Z9Uaa3mb13GxUmkDfGIW5yTTba9CiaDWQR5K2lmwsa7q6HP+o0aavVCYXC4Qkd4Kt
0SLy0ayEBKKn8VbYhU8PfX2n5bl0x+Sgelwus6PWb7oyI/KT7+aW7GvLnik+qDD1er3YKGeiuj7D
khkgzAU1UOd8vJZz/W4Kwzwjsb0nhYY8NE89izarT6OJShUsCrPR/CZ9iFMEqOOuT90mis24RLRA
smU25ejG0FWjUb0LEy88pl59knUaRxh246ju0z+piYrZSQwJi+s9zh20TFyrc6H1w6JWUJ1/d9N5
BAsHjPy+QsCX5sadlxcorfRbr79E5d16nH37viUmOw3as0tMA/qw9OIuHdlKju3sZr+8gTAZzCgm
WjXgjkihCz/2BAiwhEEPLO1Oju60XUg2gTP9QSFwCIJGHViMURtSIM3oNOzdtuFGxqOJ/0JuQnvJ
OHmNVyxxnGiJHLcW7sidH34XlITvEVHeORpPphcnQNiVdSiTYluW8T3bY7aP/XLikK03hb0aVOr4
QBDXHdx0R3nD9MfOalxZZ9n1Opq5LjHe6a1wLEkNSvdVWMOvWVVyz6HHejnPL1lD/4NTUjSSR3xD
POZd/WjF7nlpzGvTMX9Sk37A5d4xpzu8KKw55gKotWppJwWhMdAeR3PzeHXwTnAUt+ucIbJIJQrX
ak5srCH+5AAIgFImUvfsjqoBsnPN8KZqkD0960fDm+TByZ/9aWD7AUrdoY94sNVAoojQn83SPY2k
+cHfTSgPl3k3zCbv17mKgAXf6TOFgAR8wOquzkSduKrJC2rM41Cm9WtP6vsuHZblypP0fQz6YT+I
McVKU9x5I2aNmRt7kfJQ5wHpLDZTCo8XJE6ue1jGut8GBv+4zPNbUSOwiwuOH0SCk8KtEnjufJ4t
J9km6nU2yhypV3hJfVSSU7CnVce6zIH8YzQoWl2Tt4MlrgacYerm1grK8o1j9dlvGzr5+Conb5Nn
izpIVhLYN8ZF/lpOzN0SZgCb6W6KUYT6k3PvtMmu81NkC77TRdlSohtkAIrLAB1+zCUCyNpon4zq
8A9BX+yvYecwu/Abirl/MwN4NWIf88hN4Hrah9wnyMyXcJqAd/u2iVcnBncPIXznKU3irSfJ2Vlm
7Z+DBE9ZHVymNS1yoN4SXlk8BVVH5mGhmYrj+sUbe4XwnCTshll+Cp1gM1gjGbg/+Iuws5POFPlp
+AYovvpFRxRpDe4R7crjNAQADkX7aKcYPYJw+bZWibLWTcj11FKskJLvBetPIosraZm0HvQbR3nB
1JVanG6PoL31bfItpjtwJIsHVAy2wIkszEM6c+Nl6atFMJQeqWhEtW13DRZURsnKFee4/26NcLzM
VqCgg/8x+kDcOxXZUUqcAsUHMyuMQr2dvzXSvhSBAeS7OuTM5jzLF1Lcknv009w3+HgniSkBcTua
J11ZhFLwn11LBH4ycIMmerCvQx2QjEaXTo3zhc0x25hNbp+IcNonFV5SYh3uOWLDkwr8FCSlwCfD
zLQROUDukNY9+pmctSXwX9pS+puG2hOkI1db0PWaGcmOhOiMRIOW8A6OsDbu/7UqmHZxJl4DA2FF
gWyWXz5z7Xmk4RCmZBxEuzzHhPmFrsUkWdynCN4ipoASIQcLsFebPwESp24yvgYTVWUwNjrC6shw
a32RHaU3oravosIUTf0yihr4cVkYTMAx9YD5fZt7zOTZyiEVb6JYSvZqbgw1gwNNwBkI4XgeLZdE
i2yrvNoHN7kbqhaZbb2gpE/0t1GSkhOM0w8BnX/BpBFFOe426GJalkmMPM/kf4SL+aCwwadm/WFZ
miN92WvX/5sbCFaRbtXE9o2g4SgA7LpsGa7OfdlzVsba3qCKWYb0bzHFRPUO8XfghPwBrm23pxwU
APrK2VTeIICjTrkEN+XVPboG9gnoyCTAWbfwobUN842BmHgfx/1WLbbAJ1rF23EiB8u0kmcxS/vo
rH6cJmgN7KRAOjR0INUhN3OjiVyycjPZYt+H+I3ZyOuK57h7D7a67BaNgD7dOaMQR7/trnGce7vU
ZCbOdfckDM1IMXMGj+4DwUN0acnfIMjeVbj3ppHcio3vEwOV/23M+jmTXQFUUPxmYzttjNi8F16G
X987c3kewtp+6Ov2qwPimKvPHCZqmvJdV3f3wzC8rDHx+AkuzA4PVTJ+5GhD+94ECxS3YLBPs71O
rNq/JqT2jzp9Xs04dcGybBQ45OpBIPBU26DqP4SDYac0yj/TZIFm+MGPbegIJd1uTpNzgvrG0MVe
5joqzQU9C645qzEu0u6mLcH7z9bwrUdusVQeYGM/8tZ4zFEI2qDQbv1KCv0JUSRzJBUdc+2coaKj
MU1qSmM8f1OU1bmzEAGxSBvlwoZl12jKidcsyjxKAGJZjukrMEoDU2B4cwPz7JnhX2sy0esv78ZK
fcyNu5y8zr8HDj/EPSCBpZkB/AIwAsnToTN6fl1IIpapy+KIdY+xoC/1cXCWX0vvpx5WAkqO3Q36
y56qU+kn+jAnqmCDxqRoZcxtnmVu12VhbJc2qqyiOQb+jrI3mnOkZUVT7n6HTvvozy25pPCD3Fha
PSXkX7nkndQgd1ziTEoO1a4Goi4QLTfistkvk+yPTGRz1LXboOlXFdHJz+viRFh8gl+hHSLT7fxt
ueDHWexz4Ac7sSYQBy5ZLtlwMWLv6vT2RBDos5P34aV2w2fdM29RTfJMzc/FHhh/c4uvfrAq0job
+89UIzxO4m6fTEkLWJ9o5CYTzUNqfixMUCs/zKOBGpnILXP6ZawwCl2Pom2Uzqpe6OFUZ78yXmNX
X7tgQPaCnQfYka7imhoNt+U810AsjeCrcuzwMZcUZQ8i2VmJse69v30yXBKzoeHWnEiAoiR3+xMC
VUUkc9Ka3uw9V1zIX6f2ViGwNSc4IWuWH5Vn4zBYbHxNs96rePntyeKF/OroK+oqhB1t8VLCpPOo
K/u97dFv1Uhr7zup5oqz5yhW4CIhdsUVzp7CEYunSxEbnHPn6V8gha8GOP/q++kO4vAHKdG/XBMv
WdbhwWt/q7p/a8Wc7+a2eSKrB2OwUlQBYYDVV9KmHjibWHU8dvF+PPa6uUs7hmaVDFvMYS9Vi8KH
woNMjnfFQrTODEuDuwEeBJaUGMwYwb51kQOegMLzfttFoDIpsxnFn4BWQ2wjiJ1ivjVfKG6QxMAl
y76hd+QQGKjNIUsBaNsfxkkzGlcC2m8IlMiLPwCbhCXyB3KUILJMMIm3Rvf17SWO7XwzfMaScxKX
troGxUS9qo+r0KxNuS/J2rEFL6+zPnrJkIoleBMGIcUD5tkesD4mHPICU8wJwcg9mWuEPiYF1XHM
AuFYyXsj1Rdj0cY+UAjHgmyMbMQH+GCCrVLuO33p638B9b3i/hsOotoD1MDwkQsAdf6dDrgZ3SBN
N5aHgHpEG1Tl7aXo7Xo/Fu65q+hSo7aEBCMTLmnjGI1Jiw2cR2FTJmZxzldLv1zGpD33kINXWgs3
CZPp1kwJNDU7wla8GW8wDpi6Tq498wG7zXs7DXQvtxnJ2djEiQBMoR+X7KRn+5BJcOqavX6bGO4c
tZEzJIyTRvLpIcoZS3g+LBxRzkscWoTi2EWgCZeiOLiKK4TKKuxJYIDcLIexsw9FI3FglfkMWMFD
L43xfA7WsQTk3pMuhpUQRbxBjoMe2yfVzKdAGKSx5O1BzmTh4O8JrRFJ2ySuhgzfQ/Y1YoEpMxOd
+1LDyi85Ukxh4NlKmxH/AtqcVebot6TfZAuQj5zVOwv2XnTp6xDi1QZPoXVg4lzV9smGu8X/xF/P
Uo65vvQkXDoiMtQBfdhgECtiTlnugmGZMLZ5/nBI7Wc5VeroZtZrEdggQYI4qKkS15TiKbLghEPr
XBHlAjVlNzjc1twAaU+8odWigG6yU2sBcA4mtDlYJcJRPiFkWfjocgQQy9Bs3TxbU7OGr9ibj/SS
vWca+zrgMNNaHF/qPsR75mKdy+xD3JRMGj5oTZijGpiI/0HDVL5klQMaZXUMyvYxbIv2MGB6J6b4
wynG4dp6P+XIuIwvO0OA6xf24wSliWrWf660o498GLsidfdFzb2AWHPaN1ZCDhjfP5vYk2mhKSqX
6jDH01dWzD7bxx8r4aL1lvET4cV1lopo1aV9oELo1U1gCbAG/e3tGLwAU1jdgBh0IaFjVUBy0KBg
QzN6KecgChBT7OErXlt3/vRplEE31T21hQVDbEtvEyQmIr2yOMSmnLdyANWoRjfZxGn2nvF6qJci
wIL4iKcBJBOBKh+CpAVBaPOOOIGUlgr/ou1LhepiJ5fRhRtbCd1qQeDMqNfKh36sb2VoXD1br1J/
UMQatUKR+Dve6hrtaV3E1DQ75bi/Hds5mlHS3aVP/XxKnngUSiCbWI83EffhNu5K6HKaFmGESFu3
ss1kZQGbAMpERUxw5KOwbNVyzNOvempjzkSOsYAfNlFVIEtKnknRgsR1IUBN3//N8sQ/Mqxtiowz
RwQhQrcwOLM2baxEH0cURwe+XtLDJ8g35E2rUIju92zJjhhifQDp5imb4AMk3YybNEec4lNM4brT
vcA6j4YJE1MZT3udFM+cl8shayecFf1aLCntVYB0FiMi3aZkK4jzKoukRdK1NgemAMRIMDgOv16R
PevFkAdy6W+6ShT0fb/sTDvLV7c1eeAdqjdMHWUTupuQjAVUmUWND9Pm3QY7Aoo+dB6/Tlngo1eW
SMec6jhaM/K5ximjwWrPeW3c+kmwM5WFPhJevbGAjSJFtvtGHdM19NYWiM4si7wXBWxT+aw93SCh
+SuMb40gUiRNIpMkTiUawB9fnWFpDnkixAGRL9ydF17bxDmmhnjuQm0Dx/Ps9QbUtLED6xvI/CkU
9hOQN4aejPgAJ605eNBFIjats/hBMgDiSdftY6w4clVtDxuZFPoyBfOzsZq/+mmwmat7QGvDPMw9
ubEGyhkMWSdDIFVrSmsfiDaOrISfZvlTazIIdWjs3telDCIKmg99SKUoU9yjygwSZCoMTk4G6a+B
5OLbbKb1C4t0ULKS63wiTw1NkDvH9RlUEMSOUPJIzCVNUdWnMGkKKcRMiFFz9pxQsDyoYq+nlKjq
pb83B+8PpNYTBu9sW4da4u3iM7GLzyyou1ODASbNk7/DjPmZB+a+sDi6ShmchplS4KxFpl0TsbeN
M+p+l395BTrrgfxvtHGCw4fLrOJvUxMW1WdEuJjiySH6f6uG4SpjdMSS7EaKNCPTR+Na0zm5owMT
rUqOKEu/xA2rma8kzwETSkN4pAJkL7HdnWBcbxaBzQhLayhgzF5wIdmtGn2yneVM0sUcs5ZB3XSe
FTO3Zd8oRJML2iSpSWovWgEhh12fxKVDn6UYxcWnhaF3p9xsWSHrI6NmuGlFU5HOZbwlyUxlMazt
CQw0Uqur3ERmsBl9IqHN8ZfQULkL0LqMqXM/ifTqZDggCRzduKwmjKVZgKXBDtGJOjuVeGy9UxZu
G2++li0Rw5yUfwkYf3PFQq/ugMfPapZLpQhJlp6L0sB3PwwkIztf5v8CH4kQ4W6amtoz6EBLKqlF
JoSTnBKhGng7LiAHmDIRAKuuAjWjuG9M4weH5Lgmx98N4U//g1deao9ucqoNzmFOyKC58hYDFQYc
v34GFs5Z0RaD+uoKNzKxN+EQ36m8fE5s/CXFiPzXT3/trt3PpLSDap/bKkO50dB0kVf5n9KFgOic
e07JcYec+GXpxh87tfYiQMbsOoQVLF58r+rBObYl140Muo/GJD5N0ROxJhLkHNYIZTRJIAEGZYhF
vIfKM8gkQ7FhzPGW3tXneBqJ+bXAGYKmJfiyv1kDcGhTkdjn5d23o8lActVzh/9js5QW8mLWOEIZ
EE0ZDyEK3G3TkImcFdXZJaSi5ERnZK+RKfO8dZJ/nPeo3Zu+eiDwNOqd8gXzzLa0jensDzXZe3KN
r8qtDTHYmOZ4SYMmgnQIOiASSZxi6JHgi1ezSlCQq8x/UgHWh6p/dEcgjTAHSrFGmu2KPGfZzuCA
LNL5KDB1G+NYBta7QgpOqywphvjwiKMKJTdH2ZRwfjg5w1ncFyW6AS2Iv731AqN6WGTxOyAVsarE
982kVBSIufIBWwoKtk3WgEgAG7y6tGM4yUAMb48J1aCVDr0bUHJDPgh/SZA1udOG8YMe996Ty8+o
WULRrNpRjiqYGjyBCFvdVaH/D20WjyO36neB+9ZifIlk5X3XeYx02jP3cYPZpOUgswfzWubxcz7p
b89XWNXaDQTia+PdE5GMblxx+2Cevg052aOdlYb7Xp3dGj8qhNRWzuRJpKW+92fUE+YQ34bKQFNT
ZHdWRrxfETyki0L1EsjHjDcLDjofqlUMxZ5JKqWT8hByxCroOGoZZNFQJy/JXNNY674Dodc0Ffb1
AnoQ8HisnWWbKsx6JAm8lvPYHcaQ6PxmAB1zQY0jL84/J3xBWzcDtxowO/r+GpkqU7zORERsXTQT
926H2Ye2YA+e+oZHKQdIYzjAPdpX+u/UqZaBHGpDXKea5/EYp5/d1EFvDieDVbNv3T/B8K8DNYT8
o0KQw9pPZ7V1V6uXdMj+GZR1yy3jm1zujQyx+RHv/jninFzW0ItuIXHb845JP97xQHOHUUetPZN7
KBXOyxkVYVdTx8HSh6QyXe4W1stuabc+6BF9c2fbaX7xFbx4aBf6Of9Rvr3+ZU4nGcQ5URfhNe/t
GUDY2Q46/mwdDLosIv/6hP4cI3AetIdPo7YQHfntmpGiSVVVxEIs5bNfiu7kkTG2ST5ij5+gRhB1
dlC/xCkWPGqv95CbNw9WwSE2QygScXw7eyM+gl3w1hLjFrmxG0l0GuCAZL04NYlAydHn/2wwynkI
AEAXevcXaHCAdcGw8XfO9QMFxkCUiXUrc4WRa8ypR5fX0invRhNHbdtoxET6vioZ9IhB2quhI9Qf
3Y1OQxNwZL60tfw2wNZKLLIoge9y+0W5JQF1CI0GhfEBZnKTJPGfcqbADDn3JVHyFvNCYwQdRjMh
9qbNJeP5L7GVRugot0TKDVFJUQdK6uxRrAkQHuLYnJCXwuVQ6SlPZNywbuQ1vBN1DtGUdN8VT4Fu
URQtmtd2bH4XFvhMjGtVrg75UsRvOGd/wwxHFHZ58pNCYGQv/q6d9n4OzT3Sy/NArGtYDh9LNqWk
EPOcs/a2CKh17jAqd7NP0zcFzEQNNCSkTA+Nqa61qvjomwa8t3xCG0A4jGZUlfEh5zrcTdn4gJ3n
QUtOyKaxDAoYPBz09CZgIfVNxMzgWbA5XJcA3tSFU1ndyY52+REKUBwMdzWhDekH09CtKkAteay9
xH3wmqnJ3Clzjnf4KWgvCs5Dap7c5c2a+1MRBpJFhZnEtEFgl81sgavIggwhgUKRiP0HRphHL51A
dH2Wknk8tQTsTbohVN+/sy37lmIASOc1et9pXsq5uyqj+gY9frS7uzIsXmPdnOMihIcH6iHJDS3x
+0htd2o4x05P+05DXXT2fmlofuBlINC8NqX4RxMfEyb+/zQdvxY1XMMeuUvn7gpneanIv3BnxGOm
RcKD5+0qOwcHkj+hMb3HhMyblsEv81jU0Hzb1dPE2Tbnjxg/TqCXY1lHql45GhqMW5lejb5jxYhR
xcBqGfM+a5dzX3ivfOKvGZjvZNDYqshX2zpl9iYQdZDSwvnhqz8TpZERj1/SqhaXvNxueu9APUgI
ZX/NFkSV+CF10E6RgWVxDE+ibSOUu1GZEP9WcZuaE+rtBZuKR+gqFPv64swG02ofXnXsb5MFyN9N
gDgDPG9ZEHyIyf+Mw4SpNR1/q6L6tvpgirIkvZn6z0T2AeUh27INjnlbOlvPRhI9eB/+QCWsJkXO
pTbGqtw7ol8i2Ib3cGiixk4hPo6jWPZzPL7GZf2QZtNxwGgjOq9G/6U+cDmifnU+iJe61mbyg4Nz
PXe9AzQkEy3sALKkJoIIderpUy3cj2Z7NWF+uM74iVHCqfjJ17pOQdl5ZIBhjVxQAswcVpbxGWpC
YEeblIe+rvHL6YZnm9ilRbMzUVNxJp7agJgLBEBSGk9lRrY7uvJzVtJI3+TWu2GMf/7/wAeIavRY
SFxz0jfcDJ7AXo+LBgWPDQyFVxBS/z/mzivJduW80lO5cZ4bFIDMhFGIfNje1i7vXhBl4b3HbHos
PbH+UPeK1GVIHdJbMxiMc1h1yuwNIDP/tda3HiqapTICcba+C9vvCRqLH+V3skxg7i2intTmEMDa
lTZjt55HQEuGmifxSuunUxU0zGbIEosg2kcdqt/8Tvdp+BoPwUPHAWtRNASQ2qug+TChJhG/ocAw
yh8N2e10hwyCxCKiI5Ku2t4EYFYWBzPNbts8oifa3vldvxSDYO0u7yTHeE7kjrlJdf3dw1SFC1fQ
6jk0G4WKeS7FcMKxhEe4VD0D6PQmz2FxkybFxCC1NRASpHQyPAUurbIcr702Je6a+Oeg6TejCwSm
cLUHLUIwtaVEqsLnGlHPOI77qSouEvAku7h2Y0mcEz8Tjr5JX3TprYNAXCkPKxlzvTNaz3vrcgP0
+XON2pS2rQ0FyI3g1hvADZLxHkkrcupHX3Wg9G3/0ZmFoErAwaSJDsPgtR1aWwKJw6IT4zrwWrIG
P3Q5iSV02Je+dRMFY0wr3lIo98uvuWHysgqXjiM/tArGATOCh5ijy7JGa42BNYr2HJgOlRoV7m8h
oiur3lQVWZnB9u4KcDLMkDlABd4nXWOYwI+ciulZMZdVOeyQn85lCuUuDG76pEpWWjY8Zfe1Rck5
R4W6hWhR1PqRRzZM5TyF/UeZBLJM/KYl2U1mWeXOjm7tPLvpdYoVpq2K5FkOznvvgLMbJAF/+Uoh
L6PAkStaCfyCXLDZkN0nBlWeRgWsJaYSQA/KVdEYD6VKkWELyBN05RyUhvIZZGB88Q3j3zHui9Lo
j5aFqA9JcVyJlE0btzfGhDwUB0FxKVPW7qVri72D0xciLPUyKD3u3oRPMJkTaBOwyAujY2OV6vLb
bHh5IHYaJwyhi8wdj9WIOwZKkrWIlNjBKzqZon/DfsV+M6i+ivHeHSKm+QyzMFc031bsg8nOOyTo
u4apzjLQg/qITUQvzU+lDXs82miCQ11iYSu+SgySsxuWXmdODwlncpufA4O8gVCSzoV3zOSdn1Fz
cMaeX+7Cybg368HfdKQyzerCYxlnfcBusXoPUNNXNcvZumH6vSSZ91pPRK5Ic7rSd3edw+aUDKvX
Dd0yab2TJWAktA6PC87l0COCbZLAXqb5KeJxiC8r8b4DySWB5XAxDsw0/R59zIsZUVvVIa4qBYQJ
eMxoandjU111qtS2LOY30RiuA1tdtLLq1oamvU5dcoTm+6zYaJOuLG2O6/YZjuzcQgVFr9hKpz/3
QpFGSuuj17cn18ExWVc1GQiipIsEOX3q9Q1dBewpEvN9DHwWDoxPWDcoGmdnscyydtjbmTjnJX0/
KKs73oFY56gojejQIKvjmsFzZ4BfdJrQXE3hzra6LU/MZFHaFUFG4Eyh7n3bRdosTMS0raFxdqLB
d6d0G3BLrRHYloywZGlbV/p0dFss78EYroSAGMFVxffA08QOSSfKiW+M/e9LFhlfhTCTYyp6emaC
aCmY5i9yi+g1Wtlh1LVpy66P8hW9IHKNrUfaFebnSDL9A4mELRvBwZhOA2sGhUstidtlpYXpGRsk
hiIUL2AIjDRYZyhsWdZOY1Ghnh1KhxYF12q4wlX/FujmfdOQixJVMpviZzblRZBFP9gmG35d9Ugy
Tj+R2Wuu9X4YGMvY9QoC/nc9Dpvc52wocrlH6Lp0tnnHhW8AEzZISKfpHVyQ99zQt5AhGCyl9rBu
WUgXdeSEO6Kh6APNFTQeNqM6jDtSXBdHu+i6Bx90NE7t5L+LOrmqiz7CNkZzJcL2coyRNkCXfkgc
E1LbtTUFR2RcGC1H103L5TVVQb0MlXsMdQ79RT/XeVnyW+jDgxWiz3M8wTJd7TUCugsryfVt4QTH
bkz2xCKWtanVV4PXbSqmwGxE6fVteTr4CWadjN1pXpdMazNPMhUgmCyH/AnKaLetqZxCz0Ja9DUM
BlXhrERWXUgL3NeOxp6kR06NZFCv8+CaOCXagI7PXxMd73oBtJdLGj/Ygg4vHEhSPbe6urKnS0fC
jh6PMlq1wa1pz+Aopt/sXbq1RCCkk8aAWwDfWrXlxUvSiQVt2BMWyXEKatpyOsYaowIv7pdRA/yg
SdSIxqt9YCqnyc16DUDYrOVsEbQkDvUU2SBUTbJ3oP7RPoEkOsKCXGpJcdtC9oIDQhNbVGd8Pms4
ETM2Op1lP0UC7Ec21HLTecGF2cmdKm2xHLd66TyEmOSWHZhK2jhLbM3EFtgb4PDpS3uluwn8G4D3
XimwOOCBqNwafDmBhGLoiXNZSbABAkiLxgxp1TQejcCK3dSI1rpBBjjJr5K6x31r269M1E2yoDH7
HtlkDJ+RiFTugCWCqNOrk6jbYBfhW1sE2GiDkUgcHVgxUfXy1jIB1FH4aEQErYrMPhWFQXrHZWbg
omT0cXpjOqTactW95bhm5yzSceynB6cxb9qphJHhbZraqbeU6H2PnX/px44HdvuMjH5j9A3oNtUs
vVFkW8ek4Ra6MQR87l3Xjw4d/qeeMK0XVLd57z7hpIXJ2AVyWSzR7GwGw1BpYFdgysm7T7IEDMZQ
7y2XjjxMUpLrQFuyqYv5cq67QaelC4y48WjB7SSzIB24njaivnsrSyz5AU9ajOIKkXXSvk2nfBM2
G+rQqzBfip1h1g8da9Sqk82lCzyGaAz/+7on0FsZJNP8LxLjOI3Ct0bAa2FthPfjN/ds8z9RtLaq
jA5D3V+XtHVBKYs/UOh4NeSXnaSXtLFLlKDpDW+hv9E4pQM2i8Jw5UIUvVEeyl3l7xJn+FSG32+l
HjwZIa9uoD3qRQmfW7nLqYM/VkE8W4hS6zaWm3FQJPG7mB2cpQo/ar25yTRBOzHR98Zi1IPjysYr
ahMsyV3i8Jb52mnesaq5unw0Tyx44rklqucn8DVFjGumRDdchIyLcNYOd/iCIOpuXU7ayH/1xFvD
glcjsxejy6qDMR+95fDNme9RmyPUpfYyxcMtjxwq0TykmlGQ1xyY4Zh88wRbjOV77Eyc8suytDeW
Tsim5kc1qX7TGJK7wgy22E2fMwYIqYElK9NaWBk840oFn1S1D7KZ4Icgc3r+i+HV953kyGbzZCAY
jbU7TL7qMgFZzwtVxYDBOPE/VJBgPCd8fcihmy9cG6cd1oSXKrRa+Azhuknnoc8ABMq30n0hr8uC
m6sanG0GKJUBUcNsNOJxQCYQOeZeD8ujcht71bpsG8rU31gi9Ze2473JgkuGzqhvC+GetyU9sC8W
LtxWs+dER+CF4wxrO5fENeSEilm9xD8LZqrNOElo8bBMxbT3HRysXdrTeg/qa5xPQSVzOFsVr5bd
U3lnezwhPG/bTcSOMTyy52Vxgf7MXGOasNgHwVUW2emKGQtsRYMWw0HGzxQy8c6MyMFFO1waHR1e
OayPdEg/GB5y08g6siD/+m1Iql1USEicfMAy2Fb2eGf5wzZoMReMk4MydRNwCN3Q84aBQkZvpo5g
NBXhyzQz9Zj8cZHCIEjD+KTslsk6t0qGkzF1uj1C1V3VU6Qnu/w6skvcn/mVKzDRIn6RmNY/PZ5h
vQHqZrJizLsOZV1U857iuuC6DXct0J5D+kGE5EW0xGAje5YI0ARBME7ehkegFV5RDrKvTIa4DOMZ
pubd88x1R+hf8Ei4t8FRs3lgQOezhYg9ZI6usGbXhLvBV3fh4LctU+s6SQAaeFxl/eSBSpeE9Tq8
fT8HXodeb8ReRk4aU0KzfU+HYF8WDZTOwt1VVj+s4SfOIEUGOSgovNVdtqQq66NNTKhZTAhAh5kv
cSckjo/XMDamjVOToiqblzysPtx5BQrEJADHTscyeU3QqOjoYm20mQyvcUJdCNoOol3h3AXyUdIu
Y8pPXxh4M5zkyvOPVM5QUjVNKPJmvY1g5xt8FWQRtTeYcm4Aqn+JcF8l+DPMmFG4biq4JE1/MJrb
kYuTmRs/bLSwuac5rtspk6aJk0lQX2NXP1oTDO7WNEg8sLcMiVAw4Tbfcw5e3DRtw/wm9U91Rntw
UisSHmkKLE/DPmynw00hYIskUgJwadhu+SR/SzZFsH+Bts6CLPbJgGfJEmBLREiMNw3/rYh47zS7
x+YVngY3sDb98KELAu9aNI8/BRtD19LQ1RXPolEmD4XoX6ppwCHtjEsn6LFRDfSSJ3hN8ACydSQY
CPsupCVjUFiW6uaUxaG/Hs3sicj4ysJas2yf8Lw/ZRBA4P8Nwar1q+NoIdZA/gJ/WLbguBGdudbR
2kubrAC0TFIyCeYF0B7byYZr080nJ46FugcJ23GZubcR9N/Ylru8Gtf4V5PlOJjpiqcV37rCmJsT
I2pksasY2rA15aKCWdZX4Trti1sFBceI/esgyN+iMmbfVhUfELIm6aq10qNHItTTibDZKjE5gdAp
DEeFuoYxwtLSqkYsdY1pu8yp+Cz854q+zcuAv9y0tNu66j7JiU8btL5m1cgr2qvTVT/6b8xEHpX7
OXWwVnsPc5yvy47KE7IHg6dd2zrinMFGSojmQder214FnPfmLJnpdS/zQ0OmUALHwL5Louhi+emH
FuifE+DFhYgRtJCTGhtN3WvNllnck9ExKEvABHth/2ASxF8N5bgrk/IzAWW2zkR+a1fJa+uEiqFp
DLOQrq1VrLLnehAWwLL6XTHUxUHnsz6y01JMD5zsybCDeuVYZJg6rN7j+ECB2MAWKt4Hw5vBczjM
uhtyf89YAw/ePJOvzPzNS7klKmk9dmpgedIcCjI5kUTKPvj1kzk7wsd8sMFRMmeaZTakz2YJnCQ6
xVi69Sl7ylzojWxJ3lOzPEQZoq7pIVo5vEe67phLbkW6Z7lMaepN9egqprWFySfDlo7ckspB2XPK
7qcwwyoO0kWK8Fa4jOFqI3kbgvFqqNNoQeccZ9fJnoNb8dprSKmKGBtTafFMzP16IyPrk6KibBsQ
iaN0fjc6UF7HmqQIc36yH/ehgL7Y5R8yhQuWGyQySnxgdquvqICAdJF1dwrWCDqkc+v1zXPN5B4M
jo0xcKmK0ObQwZWI4T9clo2errGpe0PjLhiZfheUeMZZV1BHwp3NxrpZdCjacMoFr1b4kbErxCqf
89WralfbwFMRE/UoezNrmic6+j1C7bNOoOowIVkbFlJcXnRECHMoQjZxy7rvPxQUvZ+/9IHCJ1oB
hRsyxdyUXgBfFtcS9wowZnygYXHKBUf+eGQ186buiTLGtdUZZFzLEpcvP1oMaH3LfhyxPtkWGd5+
TTjvWLpWUc2ISdgcRxg4DfACiCihFHLsQIMS0zudlUt8WlA53OqxApNs1vXX1KDuzz+oLEii+XHx
qtgirCbJc1bLvLWbi3NVo97j0tccnZE2KWbDhvMYM9tL8O1DiMOdPv/AunR2OTh+4g8G/zourmMk
+sQ8BF7zOM7f2TfKdG0qzV7Z3QoKwaIzp7ucSA/0OnRRLopDClprJCK+LkPjNuAMQSB5rwR8MxKz
LvkfsRWKFh+/+LI4OS6snp8hsklgqeKYjGQL7X5lDKzK7MJxlbjJUi/kY489nhFhf3EqdJPqqhn8
VzKeEOKk+OjoR5ky8E1eqnC1DO0TIJg1TDEWXIZ4mleLrUnNpFfNVEWkad3nXKmVBd5RSXzVM70j
ky2SqT2YyEzzkTMQj1m7eka62F3rpT5HHDwnu1BAw6yXPockpl2ym4t3QpKgG6z9C3viaMu+SGPx
UadSLE1dFgj4OLk9P0eojJjSIiSKjeab364Yd8ybIAi0gdygWZLLhp/jIiQqoLeMEwxIvuQRahk+
MhcKT2W37TPjfhId/qZmuFO5tWq9RGzdyk1ZfeG2DYD1/IykqFVATlHxQc+GZKnY0Eqe6KuQYebW
nS6WpugN58gOkhzQKPGBxUCjD4gU3mU3ZDMsZfbENGK8AhU0LKrptcr7YkN0smJmO0+Q53cqTZ7c
HnO/18wKJVkdsnaDXBKS+oa9y8k4EutqQNvJ8xfh5HtPp0SY9WTlN/x0PoUTzMzwDfiQVeCuMo4H
bYQTktMnVs6taxxouIPHQQERbPhILCe9WukQ7RZNSMLV5DEAleZFSK9bdsydVctrb9jNU+4kOhBv
ti6VySDAnN4pob2M0VSu9FZAiEbu1MqRh/TwjVfpPchKxt5DQB0EA6qm5Cd1KR+j6IgqpKUkKDcM
/r4s5W0c0U/LLJMyLpJcuDQUqe+A7qoqm97A0aiN0VOOIvuvQu+LnY+LKNcnuDOy3DNkyrjWCYlm
mIrwFFXvNTrWwpjcbMMzvdPw1Qm/OeMZgkiE0obmHI70jyZ9c+QPZ6ZUuNAgX7P2XBXFuopJ/wey
lcAsWLQBkWLzSX02bMfSYSAmcxIGXplqyGuz2SgxeLeZ3ocYdhfuLEhQT3Qvsu+mzRRqNe1EAVV+
eAEhgw9rYpbTxq5cVFfwVFCSrGU7TGQquJOW1Fz161BwVHFZxVih7G3pPfRMRkULIiR8EK1TI8TK
OxOzl+iCdZth6GEq+5SU2R3nEtywvAp0Sw2jPbMuNj+5tYiqk7GAcUCsAZ9sa5zCAH+0GniWF4r9
sMXUnb3WZph8rkzXvk4NY00rL+M2YvdLzWSEqxsPU6pvIistdqkQ0Kw6tWgKOtfRaceF3xyp2sXr
Fz61ISeLyfvKzJr9Q7MU5P1ODF+erBnlb5DLWUxN/sGE9D3vZgepCe6aisCULMAGA3eb4AEP57xb
NyDYcxwn4VQvxgSFC33C6bk/fY4DWO1p4QZTQO4HfdCYo1ZTrDGqisJLEsFUNkkoL21ODxzX+gwG
e23clr35mUruQCcd6cCZwvJaWIm90ycCYVZBgtyoVXN0XFFeE5G71SKSs1aOXpVFHgotBQ5tCfE8
HXnojDxxrBFRmWj3A6P0ftXFnbNtfRcwnRe+UX/1WHVOe+9PyBWNY15ML+/umzaOub1w8OJg3HMS
7J5Q9o5tozVMuqzwLsKiayZjx2vZw32bHJSECmBkaZpb0snDKxW2xTqpGZFQwvvizdVpvd3KvQIa
wEULDZaY4zG2ovqixpphYzcHLCZACgfdil6NqY0+q0i/cumOesrG6dMdUJTWSnEas/E3PPhWNw+9
mlvXGcAlJiFM1KIrqrXQGrXKPECu1HaJA7GE4nZCTrBtlF7DCd69uGOzBbbhll/sbe6wdU3d26NL
IUlFlNginUanHPfvKRjHl7ybaD4oG2c/ZpFrHTRxdOayxJ//MaT/XP9U2BHHxepqNf45NKGV9SMb
8mDy0UxcqYDU2RqTTL2dkNmejd6pScIAPfBSxjo40hnYGPRyegXaZhTm60Cl6dbp+q+OacJOm4R/
NjSwIpUkRpyU4Ijn/ys2NW0L4vKupIz4WA1pfMwUA2osogl34o3nVDvPmMhxtHIrDWqjVJ4fvJKK
qtGCu6VJWI2mToWhXWryhgegujFt0136YWhuqGGNAcSn1VpaY3eVZG53FQHfBOTmsbfv5yLBQMw7
jp+3hh1GseVSsjct7v29NKi8LWvLF8weYQN7Se4dC7gthPA46/9UKGc+BLyMf7ehrbG48kZQzhN5
k2VsN/OnJDizLXR0oqHhin6k8D2zkMolnNTfX/TJlOPxxyMjbDu+cikCUWMw7opG2/00gVYZrdux
2ZGztiOOmW5w7pUF+n3+k5QT8LS4yUjVjeCnDahI9Gg8xkHQrEqh+0ejt+YFKQG8a5vUAdghuWqa
UXdGMiMW5sJiMfd48taIU8AbsFUweZjZK5sVOn5mYYr2g6VNNzpcyF0oNZxCDDd9w+GAWmHIHaEh
ou9E2f2oXP8+vS3nBa02qcsiKtU+TYrQmk0tvdU+Gf5QCs6QG2PuTPX5K5kMrkTfDOJjXWOOnAs2
fXhmq7SK5F4HpApHA6N4w8brIJoUo4pW++W1jMfHRmbeofn92k3nbMr8pWISfbvClXe+FQ9nGdJA
Z81XLraV6DSqSLtKhuoRa/R4HaV1eLadGHVCjOF7j8KyCAt8O5gA810X1tUxg2JH0oCvO3YgY1Ni
JT3bVEDRAqwGoz82HlGw+f3eh44C0t7Ah8RkOOKxpiOb+t359x8RqpO3/qmNNEy/WESYBTZ+jhEI
pP9nmpjj0wg7Qi8G8rcufpiavMj550KsVIU5SBrpjru5w+U5RHt0KIZJ1gTWRbZEI/PsU4sanvJ6
IO//8afMjzGtzK8aNwRNZf4MPjHzZtfX5acdCGudUs+0NPgtXSIEJ9bajDbSqlxOBCB3QeU7B2V8
IGIM51EU6TEFjyVyVV8C07z7eY+A3MypayYPtFbkp0nX1X1sYWALCuOls/NmlegcI0MsgLI5ckXk
hDNtbx89RF0l1zRI8H7JiMJzTIQLU8/U/dBQ8ychzWJa9xhFNeCmgtRcWqSiL5QtMBSBvOqI8lBB
O72kLbsPxy1vCKncslG3rnPLbh5KjqBBWqwmo0JvVih0cFSrk3L05EQ5FPiicYM1GfDnMJZ3Fm2m
pVa8h647Ppe6pSO19LRd2O06rH0G/ckQH5UoGcDIOrqx3fLK7Fx3behefsP8k2wAtbQrv55fDXci
F6n74Lw57S4xR/VncqQamQd6iskoB7dV79xUHV1dRd3fQga09hzZMWfFffGUDt9eMK0lrJKB7MWd
77nqzpIOBxYVvQK/0peRxhHYb8orxyB+LyXMJ9mcIL1ql4xn5lw6haYfmUBvpJGdvMLDUAtR4wpW
qH7tE5xm4z+JBdiszttQPXTFuIMTiVHaBYD2jz4TwX6oCCsVFlnFzqe7ySLPzXkUDp5u++MriRK2
tkG1zR1YcF1lr82xSj/6BKotyCvjLIyMRpmhfCLqBwAygjHoK+z5ESPZOxAfVABoafSJdrAdh+BQ
NYX1UOKuXTbQtq77uL2Z3anruOsLKE/E9e08p1EzhV/zc1v0ZhyevHHST72mD8g11AQC6+ei6aR7
G640skcg2Z34ilkV9ZKVCk8qSOhtdCAOViONhImQnD56+5hL9tDk79NDw7DlIEbMNMG9zpgMJLJV
LaeyL/e2sqttVkC8VZnMeVDiLgMpvUUrVLspdpy18ilmIkB2bg0ON1Fg8JgnPBg5EaToDqJiag4U
wTIQ6AH9BVl3GXA2glDFKhNGGcN56dLLykMd86J2JQj2KBEv4WafYwq5dwk1IBiLciAa+qnjebFt
ml6H5zldhJ733Ib4NkPE0jUeZm6mHhJAP0wgVFx7WVYU8dY0Eq8Hk/yWRdos0qprOwYp72DBBUEM
qaFpdwG+drCKtxV4CXgr/aoHonHCw+XuYtZROuYoLcGrTvtlSN6DFTWEJtqfHCilAMOTeJUiYcmk
ogzHTJmJQFxlhBPQZFvYO5MG0nyo2NSmDkehzntonXTteN68OnnvWpVOM0qLYVlbr6dS3VbC9bem
5aqFW5hbO6vtXZPoL5kpH9lHpGxdC2c5ORgEXRNSr+DWIJkCQLaLdykXYxb5xjkcaHQZcesjpjkY
OvUjz7accxn2okwL31JWKFXji3IMtvVdnW4tLsp11DbGNk9y/DHhCzpYuOChTkaJwCXk6bs21V7D
+fk31uK64yHOYLW8jLF1DkYEfT3Qp5Xo9EfBtGqJO332ftkxpMUTzuPhkR8HVRC3Tk7zxQi7k3Yl
eW1nI7QF68CpBgVG8kUHiB9zOIZJEYZBUj1yQ+Zg5Qcy3ic8cjOSN3aqfeca3EJDlUBA+qRZ52AA
hgYnqAgTeks6/zB04UvBRh1zNEQDwgwPQ5HDnZ8oDIyn78FIbeoq+basTht4Ft4K0+5ZN4mSzYgP
6sOCfaj3ZAqnTW73HNuRnZa6HJDwSnueyCylF1VHl97nwSTY6OjlbSnEmQ1vzl1TfVaM6+1EMVXD
iVRYGlFqPk2pwKHZOrX3k+Fgby2fZe5dGqP/9HpCpHVtvboc3GJHHXlHm60n450xCOzf9vgICIvK
0Li/aFlX7sOG8spuViub1GBeiyO4YhDcKNo2oo70AdjygNN+/WA0ubOG25xT/8q2yzKKk+M4wbZT
OnWqyCNwY/DCCgSKWsRMOYt0xYGeaon5izbl8DgIjUNyYkhegiqndo4Scjo3Kyl2U1aQmMmjrUia
zwZE1tL3b1NraE5DKIsVMs5J5hkNED2CkWYduxhadzdd0hSLf2WMhwLZdevG9eNomoefHySe4MxQ
z7C4YeOin73MSFdSUfJIGyiPiUWYEO5nJEsPeN3d2DGvsuZUkCjxBKRld0MYP1kRzz5QU/RoAINY
iA7cOSlSShRH/S4S40vNRbxq5tyKHWFkdBiIYTGMX8qWvdFco6Jiids/uBlzvX+xIgwv2UekmAJ2
McQteyKobOn7WOseaRB7tEbWy/DsAMAGBF7A5RrpaeNJPK++zygBzIVnz/YUAvrWs2NTRh+1DWVs
NDayJ64hNfexpaNsV/BQwzyPFFJi2Aja4Caa2ndZMdSizS9ZkRJ+yZRNSCw1rq1Rf7A0bKgcpJj4
5MkrZkdrTT2gqtp9xu5gUeYMhHKT2ZUHws1RCgO0w1AdniPQtojhbTSrwzvNqz5qkiT+qN5onIeY
Uv+8fo4ycGaH5cYVJM9qfte4KBlI2eC/0F1+brK8Km/QUOB4TCnNEvw8bqDvswxfs0rHA7NY79Zn
dtRY4VchOUO4nX9fwMqhupwziMx1zH4Uvf767V/+9m8fw7/6X/l1TjQmz37L2vQ6D7Om/usvIX79
Vvz+f+8///oLHiA0NJtUm2PzH9e1TT7+8XYL8ZDPNv6XD8bUaJuo2Q49lAPdiOqbmtnwQptJeUTS
vCI/jVPPJjc3jXHHoovWSvUp2J6bXOvJYsYhjaTSnd5sA1EpIb46Zh4o+Xl7hSGkOsHLh9rPY3/d
dqlF5YJ5NQZzpZprZnu6TtpVxJKNOJLYn1JeaEllnsleNrASffPz6/7Ln37f+uf3/8iLsYIn2PzT
X/92n6f899/mf/P3z/nzv/jbOfyoKLv6bv6fn7X9yq/e0q/6nz/pT1+Z7/7HT7d6a97+9Jd11tAi
ddN+VePtV90mzb+/b/Nn/nc/+NvXz1fBafH1118feZs181fzwzz79ceH5vcZn7rknf37lTF/hz8+
PP8Kf/21r5O3+rdz+Nm/jf/JP/x6q5u//mI+b/8F7JWpMMhyyZDs//Vb//WPD7mWErqhDMHMz/31
W8bFEPDNnb+Ypm4p11Sc1g226r9+q/P2jw8ZrlIU0PEVHQpu1K9/fxH+uHh/f/f+84vZdP50MUtw
D5aBssb2nWXbFo7x54uZElo3sA3Lf/H5/kvytR/8HhQtiqNIyIeK27609obVc+q08ytrkAdnYqPh
35YUzzutsc4Lju2GvmG6vK8LDXpY9zrY04cBTdDF4Fxm6YZc0SYzvDfFFnkND/H0H173/+SONHgN
/8Md+fsv4VgEgC1Dx3Qo/+mX6Dkg1IHR8UskqB26nj8CyWGdT1e+X1/FZXJsWRY1EryLsqcCy+0O
3J6MJfonzTTPSWw9Vm51+J/fOP+9u+K//Kz/H2+L+Qr6r2+K+7cxjMO6+T//+8830/yvfr8jbPUX
g6vXMgzHsKRumVzav98QFneKEKYtHSZDuqNc+ff7QRp/0aXSHR62zCNdy+HL/XE/COsv3DoG17Hj
8s7zFf8n94Mhnfnx/Y/HO+5NU/GzWfP9xfeDvPvnO8IzS90mx2NsS9pMNpG0vCe+s90e8YV7xoZe
+2ztKVuNSGZW022gDWtb1O/kowYitcpbXdy0ztRvncG1H10mgHd4tBGgTDYI1wE7tY00Q/+mwbp0
0jGPn53YTQkQgkg0VpQdRy1B1yZ7TDVStgt7TIddC7weVTDomCFLC3kpDap3S2KTGmix3/Aoc96G
xKQXZGoq5a4FSuKyshQEgHbAEnuIDRJvS9VY2q7jeHhsY9efwBmOTrpjUSDRwQkt3/VZiqOiNtv0
RjaYrMlYc9bvPf8ccfTGXKnY24IdbW41tHIG1E07MWQxygDZVU+eQNhpKMb4AiIjIXHVU7S3l42v
CmbZBbJzPln9YWD+aqAKKvtB67v6WSY9NMc4mWAhxNkMmY89nI82lkhcVmY73WbjHAQfTRfOlt3T
3pnPx3mP2cchy7p+C0ODcV8eR9ejE+dALhDn3GTAFRezkXWKXlvXotEvTMaQLgwofY8FMMUrUJDd
diAmuNfJMj3EfjvAc2hpNm+G4dDZcfgQ8OHPcAxzKCGCdbbPtfZ95ODyMnm+cUxToztXMhzg0zj+
ySslRcNdSzpUdf5DkxP1Fx3T+0Xe6/E+ZLhwIKHtPzmmXjGqbIzolisEYASlOXhcB5/wFSBdrKNJ
6t/53YibJyzC+k0Y6tsUhbei+4OZrpaZuyLJok1KRyvP5jS7QMPWV+jWzauf1+GFqICJvV5H9dBS
ztGDtPd9lAeIz1xeqwRswUcMj+imtsfxm8OpouJdC+wbABwe15nJkYvbgyplY+xOcV8C/gcvZL/a
cYOx0fYs7Dgh6vlCqGaiU9mbW06bYJ/2GhV2ovPo88AGQ4Gxv3cM7NxZoeVn3wee3cgw+bboNC1X
AAEI/WAc++iVNhIAHKfxugg0UP9ElQlr5JNBqg+d5ZWkh/OuBalz47CkseJY+cXKnPwSSAbCiCIF
chjkmv5YRkZ17lMzh3CC5X6Z6r48RT1/0qhfOCc4T14pLgFIgbu8/KAOfrixGJgiEmm1OrBagj6J
HetZum1/73ISXzeg4t6G0UUV9BMAOqORhs8cDeIjwtl0gjbmfYLhRlk1ao1JRjPA28iYn8s8LT9L
DuyUEog0PcA2MQ5aqfJLbfTps8Auvk1bu4JJ4uCr64HNF/+XvTNZjhvZtuy/1BzXHIA7AJ8y+ggG
g61IaQKjKAl93+Pr30LefHZFpkqqV7Myq2EmJYGIANz9nLP32uTHnkeejRNBCYitCchcpcpFu1l6
EQjHuLa9a+J/xX1ph8+4cEhdsMcFiM3NtdOSJZNleXfi7R2/dUlh3+dFO+Jq8603qeLuTJt43PNY
6I3hWuMne5IC8pawj7lMgCpWY9peN2lM7KdlIiLqkyp4kDBuITfFRfJtsrtrnDvjm057Jz8PoRZf
bcvyvrhuFjH9cjuYhqPP8MR0vmopjFUdwzixGjFscETRZQ91GkJLi4Pqi5ZGdal9SWwrcv1w7Yc8
mD7lP0CK0aCb3NHO/jzG+YLQT6o9AWAWjlgrG7FfEsBGMgBGxmwufrhwaGc2dZ9U0GRkpZKjg/cg
dsgkpEUAmrYnPGjXY1w5tVOTHhpcUCeBnXGfYQg8qCi2n1lUGFu5Ybarp3m8oE2T2KCFe5O5MG1q
00G9EaIWJRyyxQaNMMM3Hmh8Qg/Fl4B5oKwObed0W4qt6m4UWr1gIR7v6zYDsUl/zTsRuVQS8BRF
b8BZq2unLPSRkBqC8WpD3TYSLTw7nQZt1TcPpbCiH85IgbRQMU70p/tNB8T5rA3Lf4hIlHgd0ojq
UmbCR7uiy2QDStACdZbRbgmA2dv381x+Mh2Ue+xefAf4cusXyKb2Lh78Fm1Ynr94OYFOwJmjR18W
TH1qYDqrJlVwMm3DTh5VPlKaqwgSPYLYrDlgWWie7cIKzrnqnbuq6rCoJbHJKlKkLKiTnx9E6GZb
K4qCXcex71Nv1uXX2qygbDL1EHtfk9TKrF/6ufvsDhrY/Cj8S1egbAb8yQ1cjY2gOVoC31hkuO2d
UH2EyWhumNs5kXwBKAMeJ9Y5Yyw0TVBIZEzEr2uOzXNbgi9nkuWwbBctIzkM+AUDpTipfwwOTW/e
1wFGqWKTivzW32T2ImJhSRgvotXuC+bwEN6SNA5TuJA/+3g4DO3c7Suiam/czlka7nNn7ekUQbri
dIP9c6TA14E0jmqovROGfBxDTii8ba4bd4v8ufrWa8Jt2XonsM8xlSOWj+HW6itoPNbs071qk/Il
DanNg0aoL0nnt2fL6GBcKdY8zJQF8bXK8B4nMXXb2cetR2h2fwDKEF+HWpLBoDFYB6te2J0BAJue
71WgKw+fSTH+sNmAv9h+JF8N2aE86Z3KOvYMiL75HaOsyIc9t0LkIm8QmqMAF/KTaRnmZUyidoNM
rDn3peWuDXgtyGIqw3wtbLdcBcrI3+aciHerSah5qzG48YA0bKzOz49Fk0UaKCV9BB3K4dwoJkvz
7DNTtqEek17pfkpzwkdYgOtH+AFxtCqxeRyrekbFQNfHu2uHmMzgMA8MKF5RsPgs4yl8YHoEMtlv
HXVkMhfdgSFfPC7okokKa56CmunyKDrm4GkS/7CrlNiqpupOcuhcGJJKkBVYd9UxCvGxuBjR4k1a
WMO9iWCNUDIlsFypTGfP2TRWb1UW0UA2CBoFCSIC/7lwSR2eXeAD6DDsBVDSpieMH4TOomE4eS1H
FYaxybFU0r6Zp5n2tMcs9wfSuSUswgcUedXQq76jyWoBFQnsk5MR7hUIB6WQ08FDwmycbE34T6iS
2OXu4jq0b4Nu8teGRI5pNpz7QM9q94wIPQUPGo8FvWEXwFKaqxFwnV98LkQaE+oWg+DxPTp5qNxH
8EUmXPvYp3PrCNZMt/fyh9ytvG99HU3b0hp4nUxppTFtsQKa5EAoou+63bOCAAGsmJV3YxaWewxp
xx6zXm+wWuprwc6xgZdH5mesrH3j+9GNiczitqW7xK82xpAiXf+Fw1JzskVpfq3GDHM2KfJHJ0/1
CXtJsKcVKG46xDSvUyonAtEKcjWJ2ICOM8Qi3ERoKJlBx4bGlteU5YMwmmRXVsg3w2qygT9P4a2q
PGeH+ktcJrR3m6DPrE+Eb3rf8Ssu0DNmIwcHD/CWNhqGJjMnlaWx6qN2S+cCxURsrSKYSbLFD2Zl
Vn5bAQ3ijK7jJQawuyfzlN4U8pPy1QDys5Y0ZzYNnYF1sKjugX36qxSA2YpFSN1PVdXekFrEt6Yw
V6AfQERXubBCsRoulgCCghUxDbkccFxFRlp8YyG0b8PSNh7w7ujHDv4sRNB6uFS0w3epYvDk6pnQ
4NqZzMeinWfMU5Xq8RBMyr01hFHd1azKMJ+C5CVE/05XtvO6DYNZ/7T0gNMg8qDyDg1sduRg4d4l
9cW7iIWvhrI0ONFBRxU3x7Eu6F0u2jEOrLCRGRdGsJ5Dbd87URq8wPuAvTpBgrt4rqav6dP5w2Vc
YXtbd5xSaOFPSx+yEFI89i5G+TCWPV6cUF3SZsL45g0FEboQ012w+JrtlAMz5NU88DACLvIoCgFI
xYZgYmY53jHQfXhXkJSwJkaAiQ9RRDVartI6o1EK5bXs4/jGDEt/m/SA2+gwNS9WZthvRiSgzPCU
H0yjar+OSea/4ZqBfVkOgRFgyS3r+0CTl3zlEebJMs7CWW6rNBo/uZpJ7lqlSX2DwJ9TijWY5FJB
KnvrrdpBmyg9qDW53xmXJiZtDQP5RDpAj+4XIzoH03rGcq9knkK2ohO5S0rfsW5ygTYdO2Pg4Ldc
5kaMtKqY6PTANuKV7CqRw+MzoyM+zqDbMGm3H/KOUWId6/EpjC3v0U0mtsjK7gAHEC+77RkbPVR1
DEICh0y8r8mOJL4mYadbItXi1uIc7LasO/SfZ/cFXY2DNwWs9afZNoiJ0Uik9j3JvadhRk8ydimZ
lVM+7AqrAmuZR/mTNPpul2YmKKCZ153ZkY+qAX1L9i0wu+Yw0v65DGUsPxns4BdFzo0JVKjDpVDE
eg+vAzmyWZb2U4MHJt1qqNSPZWo6OzZxNtDeitR6LsNhg76E7ys3sVXCJMYkV6r6oUrTnvgJXzwX
Ig9Q7ZfGOcqd8S03+5RccLTjEZMajzZ3YBFNlw+3JnoRfzMFOdQZTM/VyVdh/xllW/hoelVya5Yq
vbGm1jikFc5JZsSKJFIH5zZitKbsTzoRBl5LEgeJfoj7dSesYpUlSw+8q/RRZcQhz643naY8TV+H
nvOOLfruGrKtuEmc0j1JdKU5S6GaQCfUBhDtRuzSYupuDGSdd6JCRQlXyoCY4EckA1as1oVJlr0a
68emrMqnyazwSep8zsha8hHyuzZeXoT2/hb5VVqusDGqnRcYMBdRlXZLqktNWKUp523vmQmez8o/
9cxwTlFFcLaV86gM2jCPHF4tXN0O8gEKKqx1fSLHU97M4VJqjGpthPnEvpPxtdsRjqSych+Cwg+I
KzCi7rEsbOe5Lgxn13ELnyDG53sEQ6sMjjqcmTgIXwm5MowztkMXFXwQAbfpOo7nQx6/pPWUb0Jd
1eswpfnCh09OE6J4DzhZ7qCiY2d3hwuIM2bFk6Use+2zsSabUhPrznmSx+9QZgOthLj0meDRONcQ
fhd6Vlu746kpVPxGKAlaMicPw5ODXZTnVUCzQdsHMLUpOcvEZf4js5pyO0r0ZkNW8tyDLfmMpsh2
1wg/QEJVgbl0ZeLEOOdWkF4q1CHNVUOVtQIjCbIGU++BOXi1qgUOOkJRy0s/UNBREuJtTNKJYI6p
9LIfDtIA2Ht9/0RhxsoJDrbZUO3bmA6G5oBQn2STwByP6IModPn+ibxx3Au6GKhLsaYp0+r2cW6w
vFy1g5F88kBQMCqcOeNcpeTM3OF0pypzMP6RgU7o8GSm64wz1EvaNeOzSs1pY3QGjmiC6/tbVyfY
+IF+v2YCLMiEJPOuMpCeqTAIcWG7dnPVena6cbXZPGKeV/CXvSLYm2BWDoVhNt+AFwVf1YBxCtPv
rDadM4THomrrt1GE5BYZdfgDdjcqz75Flo+Vx8V9JYFyU5oz6NhbA/BIPDuMcYo6t+8yt8w2nILJ
kQhLgeN25EVAB6TIxRVo+VehOwyAqsa+IXorbPGNW71nHFjYSGJvTBZb/K73tUcYRlETlJ56Qf4l
I8ziy5RZ5OE503wWMS2yjLPSxHk6yuX8BKcEF1nu2y8e4MxPiub9aqCNha/eH69x4uSvpUPRbMke
T0jWh12F+DqPrmNUTLfAkAXtQ6PgR6IcHhC5sqIEfVMdjKYc8eFUyRlpjLXgLbICaloXjsuf1fZD
pGsiP6VTg61Crd0CWDYw65hes6RfZ3smw/3WyxK9Rc5bXHiemMdxwgkXz7hdw0AZp2iPPqvd8uKA
YpC9HqwN6z9RnTLPXvjnId5P+GvbrMmPE2i8HV9TeYP7mvS+0CQml2SYr40XRreVbRjIZTlDfrMK
GNBhMoQ3Ho4gogjSWZMo4OVPgz0Ojyhb0h+BYUPzYSO/C9k57l3Gdnu7Hs2V25vi1slJ4mRE297X
YDDh4/veSA0g/V1c2aBtctvdAfLTqJEH5yFsAONpf+5eW9kT7kaHkddn5izu+FgAISWP/k1WMD3t
p1l9wTC4CEocOV86OxEPmKDEsx93JMbKyur3YSus4zzkNLVMmX1x7Jowsdi30NNLd3mDDAM9EYGd
CgkKGVvQLPulyByT6TjCNULaqfQxnBNMLTqfgDpLoIUM+vrqoe3aNF0h6h8JhmiSRTZCVwNXnCWL
vT3j4yfaat6Znpd98XyIlUU+AujJJJKaaHKPbTqRP90DGYMgTcyeL031TAKw9cxs3btU6NYQ4S6v
X60ncHd9iUHIYFr0tU1boj3QqEDbHSLntWx1cGpNxSsBiZbKFFczRr60Hb507sxeMcAM7PZNJFS6
GbSaAhwhmF08XfM5DZm5M0fH51wZwDFxmmCCqMKhcetYEuG/o8v6E4mZLTF5rlhm8NHe7ODMiaAz
V34KHnCdxJ7/nSwKyH4Z+NIvSdJ4dxja0UqREgzqPlPRMZZzaa16gAnnMTQhropORidYkApcRhhi
yGv6GImYKcCo06WwbazQrTI+T6w068CakAzCXTFXdmuINyCr+X3Ol/y5pGvk39dWaRAVWwfoMVj3
8zvXtdwnBzkrNK7Kbb/ozswuhpumICY5E11A6aCSZ3WgmzSTYhlVJpiX1iKvWIjqevK7nDU76UqP
Dm48BCtt1NNt6vUx0zFXoonELJjBwDwY/ClQQaN5b0g8wEgWZhJbfPelAcyYIcsPaAiKCMtPkUTR
QYqeHN+28qgBYkGXysunGxX07WtpZdRhRh4Wn1IMrtuhBPE7BZb9Yo6mqXBTVogfW1fuJg1ywlQT
Tmk7KHAU6EK0HoImBfCkhzrxjWJmBG810nykVnAPaRfaP6zE9r8bQZztogmiVtnFxnYs2wG/b06k
BEcQTdZyNnr3nHYl/ojSNsEQ1HW27Zwmuc/6Ydw2DOhWJv7bNypCOtsGv0qVztN9kFRk6A6uvB9p
IDwJVxV01UD5a/rkOHYBWgIrIHgnDfJ9lxXGVmQORKqsz/YJKtZnKe3wQVZVtoaR2X9pbWs6itHP
jopgaeIaBNzJstTpLWBSWGC0EmleYIKmm0/JJ3ihsDcmitOSysaaDmY+7xesVrQhcj3a53ni3FIJ
i2QT2K5+GyKVHsI6yZ/yyQCjUgnjR9CrbDt4xXB2h2DeBbiQ0EKQek0Dn508ozkZE9sYexvGJv2x
7DLv0MYdjqm2V+paTEZ7VILuSWFG3p7lgpeLsp8GpkDCgYEAgeKS9BfXUrzUuvQZe8T5Z7usGij+
KTRZnU5nD5j6heaH94iOUdyHXtfdTbFlngktiY8EPfUPHc0UAOywX/AQs9Ugsmgz584OKW+v5ilQ
q0YKjH5BVNv3iV3h1bN8+VoUxbBKC1hCUIM1uwu9ZcIyNSo30Z2GacD7nTiddZKl5SNbMA3suSW7
cxVGwdc5NOkeRHbkEdupW2heYefcpXM6wXVw7Fc3yHCtpQSxbWy/dO/NjozlK9jW6tAOnnkL7zG7
RWNfnocpLc6IjFgx5jSZDxJuFryvDE99wqmKX8F5apom+9IZikRO4WJjuALs0GLTy62nkW1joxAC
ruwsTX4E0+Qgx5jhkkxCPUWDHewx6TRfPVmUy7ymXAcZ04MgaOuj5DhzU3RzfQYWPq8LL0pu6VHl
tz3S5O9WY82PlZnk4B19G0WijfapjGqo807FUSSwUmOjJKb4KCkaUGRhDiWOQIZ2VljoHFUelFFi
3slGKU4qp8N+Fc/aP0lW+t0YJt5t2bTWoaUNeUplj1G6hxbW2VG8KVU5HuIAB0OCYeZzqGrwCAy7
MBgK5zhMYXxE1p08xV6Nu9tv5DX4TSAwoesbz5KUxxf+GshrCRXyADkR8bNb+CujtoE6e0X0uS2i
9IboYAwEfYB2bEbYm0/lfJ2VA6F7tdE9Tg2JEFXkW2i2cOHTz/S6K7ccCdhZrIunPnX9T3E0hucm
VCBV3L52HoST9pc5ZP5AJjJ+Y2embjFMMTyYWDfxz9LfsslNsSV6FjuB5RPUAxLBMWoXHmu4WOCi
hEcPagk6LaHg9AqL+EcBHtVfxcztSnyLkzp2vUCf2/vMACBFEzjq4vWbPWjaHDP9r2OuNQW5Mp1n
h3XgkZg2hTM/LxuayGlwmDx4CRP2la8BmqrrOp7SRw9R4XPXe5i9m8iDYU68PKMfWtsP3mhU+VWI
wJigiqxQ3xTtQ1aXOZ5v7B7OKZ0xY7xwag8Orl9TTFHzoDJrJynfmrleWOMdfYOfpu2/kEK8l3Mw
vHZdRuAwiOiLWR7tj/fD6yjCEoCyzNkpEodWzH/nVd8O+8lxv7kjem6z069lUGx+f1VTfJyZu3yM
0kQbpcGlS5fJ/c+SqCpOZkYkREkSJ/NjMOg1HaLYwofe9qRdmfyfTTYZJp1gYlc9r+NBVIB8o38L
Qf5WA/19+x/ESR/+8/9QiHQpv+cPbf39e3t+Lf9fUCPZv5dddHWSfc9/IbxY/t6/hRcOQgksYQLZ
Bc+3/ZMSSVn/khIJA1+fdJVCefEf4YX1LyRuDuYVhcDek8s/99/CC4QclkaTYSt8hp77P9Ih8a+9
e4RcnlnyPlzpIOJQhPBYy89/UtWxe1VW7ZvNNrToIdLd9amksd2TqHQlbT2bWLhHzHl1M0KZc0L+
38VvBLm/RSEBqNV5mXHQ7nzapFc9BeK59oiL3diVhpeY9KK5q6lGFK3vZLGPIPnXn4amHEjNE+jV
z3rWksY4HwXllvDq5s41+5zZwDhWotqUvRgGF3G4bxXfaU/B705BDR6LujP8PVVB2d7j9baaY9p4
JVG9lJP1QyJng2CuupUxIWKVcpwLkuglnQpLGbs+uDNjeKVqWSi/ZFTZGmhtabj5bQQevdk3jdmK
dVdkMSpJAg3khJhkAG/NEZEkFw7CQ4/N2USrgTZep58aL/XorEWeCGl2hRXoziIUNBCTmYiSY8Jz
0CIVHZi0m5i9nsKwmdqNZ4rons6DLK9RUhXsaiSHtt9dcLbASRWN+SPBv2a0Koa89XZ0GMEQdw1a
22sLeHn+4hhUyOvBS7N+jUwFO4INAIvDBidFe/KJLVBZkzBGmadqPKSjRX5JUgbxtwTwHCmZI6dR
Fe8k++P4pPpyJu8qZDAjNj6lQx6slMmGRCAhPOvsLrdLQBROH5LNC3JEjHRGPT8YUDoLmaXjc9Ib
Jva/1uk7huuangR4t37BvHhQDK7d3oiSY5KODM6HMtKSwJG5U4+YFQcXDETX1xoruSn1WWRFwIFG
tERtEjKgkjUlFWrzbnZG9dUGcY/lwaQrDzDKYnJMqIiRnidAJDcFqc5yWwu2iIOukjrepl0UtA/l
VLXVZXRMDAfAn4Ye9Ttv2TPgUA3PcHAchIQbDmeDt1cEKKu9V4mWqIIyJgvDVJDuv3Ee6fH3Sldf
l8I1HrDs4bTuMzv6kTGlAuyIWr48R0Ui7BsRYwRedbiLIyJY+XdXY1+nw64J4yVMIW1QMbtdpu8q
TpTZQTqFr246ECoCEEBXECtmJf7zyGnnkIYeDioyNif3FFcyMXZhnCC0Ti1CA82rIqmSedUYdTDc
pHAooaW0Ef6cxHTqF2yNTX/vh2zWd7YIgwTwaOqMhNPljG9XOhL0ADB4NN0ac0sz7M3CGW3k5zTd
iwe6cuqhxs2afyrj2G4ojYmX/WKIyQtvEAahoKpmfOn4plBDHQueufyE/sQBWCuVN+4KUp0iuNIF
TMnBG6i+6BMsQpe4ZzuCeTu/0oHyDgyCKCQNX+M4D5wB5pBfhrAq5myiLY4IcSq2YdDNHBa6qTLp
q8r5OWtFCqmhkLh2U+atz1MSeSdV+R7lVdCn+QG57wzFLpBVTuBcPJZJTkHS1vXJRv3hbh1cGNlO
SuZUpIw0U36uZhlRDfox1CwYaml/iMzeJJI+4+i20YR2tWuoY2FJo7F325uBPwJXnMztht4DDU+m
PF6Lxn4b9uRYcqczM+Yt5Ob+ZFmxCrez3QBs6RLmWGJGis9qRGZECDRwj9qSqWSuankGIerfeTgf
r0GN493NF1BGFJKzOmLUuus5h5Bwi8gCvII2wuug8/on9E3y3PV6JD0WxzfvRTIHNwPNKuIH0koT
z9ihlULN7rhiTNcDUpKZchq+SG5dBp/4juRUKq9spxMnDqvxLnYIo/ar4hCFF6QtGvucqsTHhS8H
GtpXBR7TCK9bnLCMG56V2xv4oBO+UwACt4Wfp9Y6kALVR+wB4EpSR6R8Wb3fsxo7dkIQo1vcdgar
Ofbd5tKiEgIuPbVw1pR6K2HjTASmyqrWHFejSb+ZZHL19DUdXChIC0huaaJlQthn96gCdL3nEoYN
7aBrv/SBoFE0GChHqJdgEG2iIbNRcw2lhzcYG5MF7rufb3Mram7jmVdlUQ2ETyHi/0cfxBRqsTkM
dniimhc8FfO+TOoeD0LscQ414hwd3SCa8KHiQKwfTJpi34aKewCHU8xni+L7pTZn11j6UmhYsFQF
3dtUJcV0MUqd9CdqxGD+7lSyufWB0IWfWfD957KJcMeQYJox/3LBIa8nswtvZosSkrak9r6Udgmi
xY5qWvFF7Gj2OWQge4K4bbLUI0bV+JFQFh70OFnOoexq6x6eK+QnM+VIv5PwMWlnT7FxPfgYcsly
MmJn1XT1xDAwJ4pDhgl42ijDpYcCUT/R1rG+2aMHg7K3NTN0UpXFXlS1+0JN2L54KCpvp7/eYHCL
1r2Ozfahhjl0rceKeD2ncu5qRjPokEIaxYAK4v6liglrYXubz34V0aN3PfJVDL0I9swsPWfsu7Qo
ITRtJ6dqvzOILM7MC7I34nfCO1+J7ouqRvc4JqJ5pLA3DmBD0RzFZabXJvj3O35gsuvoaFcN2oeQ
kDQPHh4CC9CEP+7tKu/PVRlqJFs0kVD/s5Yy1miy7wy0xN2cpbV/U+Bw99Ba9Ozg1WgYXy2/LEsE
KhZLx1XuZdTfnkYlMlKC8XyFju8981kM7JEqbeNrO+9cvcKKWwLw7LurDvYy3N0g2DAENUPyjxtG
Tt0Eo6fO7OnVa1LJLU/qKylFTrtjFcx+tINv1Ps5ope5NlJA4avCofWxsruUpFUdWL21MW0KlCtj
4HS2xkIfpytYVizK9qTzaMcpg/0lmmXMRKwdT5Vf8K6qqvUZ3RdCOxszz4J6bZdR+UgJpocNZCra
WYqJKaj1OEBQt5RmL/ko0eMhs08RfCQGNFW7zwEhYTw3nzxTRdEqcKb0uWX5fMhKXVwDdTOp/5mW
MFBGJ3CFRUepO1tPHvzpOqbG3FuVHozjUNE2fiwT7N0coWStcF3HU0UjtQxaa/GZutMzHELYTB0t
Jlg9HvEzORWsScHHsJHo+YaIiwNl6ZDvCtwX5lMo2oE2mzsQ5G7N9mTfB3FOcC0oNSpaa6bKP1Ul
yU6bObJaHNPK7xOasDqCqBXYc99D9Qz5f8SrDZODBcmkC0CgyWCO/RsjorLdzZgQmR6pBlxKKnHT
IxRFkMPsGOnagwGhoNtWGQjHbRaMk4OZK+rH67pxZPxEqlP4ALa/Y8BmOnBAZC/TZ5eiHUWRyl3Y
FjTUxu868vtmE7n2MN1CAASvX4+zbDcKCYB7P8W+569Bp2qQqiQc50hNfBF/njJCg1dW50HoNkr8
Opzcr7O+Tvr9lOmpvgQWUOMVovw+QUE5y2w/mlZRvSGbk+3eDBtYKs40VRNKAGIJ1DcL9oO6Jiu7
BwDUFeb3tkDHeFUg9iAjdaRxvLfaGp4tCcdYh6sSAc86FRXn0dlMEgvOABZcBiOVm+7SiJcA9F8a
5p8bBIjRg4vp3vNW2mpitvu2YwYfr9pENta4QdEYxOtidq0SKxx4xitEIgA4kH1NYPEGW9ebJmgJ
6U6sMXd3DkOM5oby3X0dMNgPyKl6XT+rEbAQfXwSJ5A+OT0LUdqbLAmhk906ccCYmMkv7Tj64rxT
meI9eqvIZSOVNW4ztUdn4nhnzgSmeRNMSasvIWdk/5ACQ4n/VO2/V8i7tFgUZpGlx2ArQTbk0g34
qVSjX5k5rOgYwhD+XFmbea823sVcmZt6FW3j1e+bC0vv4D96fK6mLKZZ0nEdTypTeR9aGnREq8ab
DZziss+uO2aHm4E28R9cXeYi6/94Gapgi1LWFhhvlpv+6aYoleC1OqiX6MWN11hZrdsRNdy+ijWf
vsp854scG/tooYf7OmRyOGaRWT4jbnfL3e/veLFAvP9dKBwt6XKmouS27MUz9PPv4ru5N6G8hKO0
zk7u5Rzt0c5syFDaJXsU3ysiBe+nt+jRXtXgb+PdcA1pZOP+6SN530z663s2NagE/G42ibx6+flP
H0ligCxhOKs2Dc78r2kgg2fL9fv6mSCFRvNWkpPn2Ub95Nkl2KEaqj+DlGKvSCl+ihSqQkRRRflQ
x6g/iZuhg0clLNC5l8qsSa5FXPD7T+4fHxzPCkJSPjraeOgtP/zGrB6x7cLX2viZSO2r2mh6KBMF
ozFOMJxF/9BtM//xJvx1PVubPDlc9eMXVTpzk9UjhgvfwTBiB3F/Lm3wSYnGck27OYUaQ7ArB/Z+
1yJ34TyBZI9jqVoDKQRv+fvbdz8+N/w69E60oy0MLI69vEo/f2EyTaw5BKrgsUo/4tfHfs6s5rmd
8+BUhnN0mzRwwv/nV3XRgcNwoU9Ee+TDhx6Jnjgr5fgsdyLYRn6or1xMNqT0JTgCgrA5Q6DBdvH7
e13u5d376gjeDNMTpATTePy4CAENA7MV0Nxt8YgnU94iOY/nP6w9/3gD/rqI59BVpS/lWMsH/tMH
GugydqRPNU6zdeHEpFcc6I0r3yjwv4VPKGwgVM7kMvxf3BseKcExx9baph/382XVxAcWe1zW1ymg
zuMUOH9Yw//xpCw39p8ryA9LuFNaVWuMXIEsSt0+Z8S83psxA9cj+cFBvEpswKcrtMm18/r7e/vH
K+oIJltK83na+PX08vOfP1IaNYoxpbcpheRMssk88q3d8+8v8ouHQ5qWA4SYlZQu5YdHUhU1Nt9c
eRtt+058peOKQ1lQRPIPX5T1vvHNEsndYDi0TdtmjxLCen83xE2UNA8HvSHWcNNfDzf6Ta7qS7UL
vrtPzlX+Gt2SMHLpnosH9/Ofdsb3tsd/X1xavALMJbXQ6sNd9p1jmKa9tKrmL3H7YBGUMFYnW+o/
3OWH9v7fF1Ja4bHjPeebe3+XkWGls69SDBg755hvide+Au29q3fd/vff2y/vyHGWdjK9asyt7y8U
tnPjD22iNwXqdjiIPlVEERnHNG86dMT1fPr99RaL7cdVhM0Cdy7nGZ7FxVf489NYo4EgYIr3wH2g
vtjOe2NlfBqTO+Y7t+pGrjlrABjmWPNg+j9AAf/+8n+6+of33KH/AyeZq0Ns31fnaDdtzY04NX/4
VH/5/f10lx/XSmnFcd10y3WwJhRXHWw6dJOo6jb2ZoL3v/39bZm/escXN6YwpUsfQH9YNttikrRf
BIPwtdyZW1jSK+gOJ2ftXCY+Ttwla3nzh2sub9qH/YCth2+RA6MjTeeDbVMgve9kGbMVn7MbuSl2
cBgP4T2RJpt0V//hDn9xg4xDbNdzPAflgfowrAiiycgqURobLyUgRm+onchRfvv9LS3P3vs7Ml2X
U57Li8eT+fFwEbojcutgxroInXGyebmLS7oIQdPzDJjProJ/O5bfOf1/Jhv84nszmfYIiSWc8RC7
6vu3YQKVGDRDHWxJ4VwbV84KldtI6bGNVsjfr5pvnd4Se/iHt+AX9+mBmcXLbtOIlR9PLQNjbF+7
LaKiDOrssUaBpcrumnntbobdmOpw/fsP9hfvg+lpvjstLWEzw/rwrLher32/gzsW896h9NsB/ObN
i+/i3R+u9M8HxVpc9ZQvguUFMMT7T7QLw8Af/kroWItVGt8vxZK7McqVSvbguexNvuuuhhWttD9c
eHkC3z886Am4qs1qKi358RV0B3coyokebbMJb61VuIo2/sG7dndIgB+Crf+Hg5L5p+t9eHRCsjYG
TmTB1rpLbljMdtnqLUOCSFG4vO7lH77Cf55f3t/eh5WTGJjB7FIu56HLLHNvLx21teKbsnMfOzX/
4WrL/va//zDReL3/FnmSstjK+DCNVO1o56/9+P7339efrvDhOYmtRfBpaJKqyuYRH+ylHKbn31/i
F48ihm+KgmW+6vI8vr+JQtqdbhlmIR2zjnBlVw5a7hxG1O8vY/7yVn66zrJQ/3TA69BhGyZ9ri29
qnwnVu7W+IopFOUDGmTYCyvratrrb39d9f9P/v8XfYCfvoB/UEie5q/ffwVcWP7W38AF+18wAZBn
2Izo/0YtKPWvpbBH5mL+WwrAl/Q3ekSqfykWfyTbHMI4Wbr86L8n/u6/TA6AJlN6i0YMa+f/BLXw
/nlcpCqcnDm3/hd7Z7Ykt5Ft2X/pd5RhcEyvEYhATJmRI5niC4wUJcyjA3AAX38XQtV2yWQ183Y/
d5kVRdEkJQIBuB8/Z++1HbZPV0C3/vk5MUw7STpVJAcM/x59Sbt6buBvvZoYpD8oDn6us9YftSp6
XC7cBqZCJ/jnH2X1I643PIKrDLroyPCuIS0oCcMSqZpfu5uyMbOXajDnNASzZ+50j4yTzQ/fy8M/
y8WPu+vP29w/F2FSn9iWwYLsuu8ugikX7exKzw6RzMKUyJ3I1Bs4+yRueRa5HVX80EkmhL//qZx5
+HD/vXitP9dlDzIZo3FQsCmPfv7w9VRLRW49s8Vc93GcRoPDwpzDUCavwHaMFnrlWMzPMe4TY1PE
kThERRO7zybTIt5UBBgkn8GhRGPtAcX6s7LtuXxbKietr0bspcbniQ9BCIZbEA/vtpHuHDpX1/yn
cYYGdVrKxfs6jvViXcpY4KawLHImA6SptTovjjV+whJEZPhSdA52yZgh+9a+SbCJXU3hVmvrwX70
K0XKGXF6zq4bSFg51aNR4zdc3a5k8LZRaIy1j2nU6CaE4n3hugfXkSR24fNaczPkPLukrBgFmEO9
TLT7JZH5cERE0qfbQnTT0amEnoY1GSvmLtUnWJ9oYwa5L30D4T1ZQHJHE4imCs3dQ19HbXHfVrEO
bHwYITk1g+lHKBfJ9QwYcjQPbbw6wzzUwO0WLX+2HBiu1cmuZvw8bBHCsioi4AQ4jByz66/mzbXQ
5zmRs0PcavNjbYzzV1cDrs8hNrayZ7KFnOmJkxoG/iIf42+DT5Prrp0zfQ4XCxX0rufZA3OojNLb
KuW10VGb6gwJRTpMwzlmF3iJ/Hp44tFB9E9XL4adQIRBvMM9aytGP8gBMa811pVktOHLpEszCnkA
/OqYdbjr9mLyGfkCNocBGZcacGSvRm2zbdQIrtMYh0LxH7uZcxy7mK5CQYUXG+vm4gEUvdiBEPk8
foshacnn4h9P0EA3oCKv4EILAtJfcjMTeW2Wmhs5yLoJiPCovlhuYaIXhFJKlaG8RA8HQnq1I4+z
7gVQnqK1K12oI1zVsTjBJiUsGyFoR3PSRA2/ER1qv2CAesd4V84K+xN6kL3ZOELi/c7r/nPXjEYX
THAcot3o9NGMD93WR/EMDHx59BnW1IEJU67A3mjpQxvi4SyyY9E1UX0cTYzR2lbxML5OTm4VzxPh
K0WAIM570fGYvESmTN58W5+Ih2AY2iMndZqI6LvUNtmRC1N+LrraTNCAFCJ6tOKy7I4usXdwxGJC
yx/izJwxPCSZdJ59fyi7C9dLcpLA4VU9aiBYtT05SVqFxDmeHlUccfdjt1IkxMyajLaGtpAbQ9pP
Xe4GvAmo+lMFh7roRMtxtxNasS0chrlw10mb2819jLfF66xppzngVAK4cnOyzy0aoATi+QVSn3FG
aJ3Z0r/nRBM/LgKHAinsbQFIxWpi/UX2GAS24BmS4Q5tqkh2s+iqZyg2ij4pcnlnU0vbsi+5zau9
YxYGgWAEsv6Xr5d2F7RdYlyj1iYDxm6YrwbMbucvosNut1diif6cOpGYbwshyBW4lxZ6QFFPpIHV
te+9ObqtjDBiKGxwpnGahmk2XdtDDztgCqqqMJZ7RtAq1JVkcUaSoj90A+J0ULBGfLQZeEHgZ3jW
PeD/dKjY47qI53PiObm3JSBPPQ+emq23iH/VJvawGSAdZtX8kNtFc8VDSa52zmRs2cdF4X7t8UxF
aJh64tkTJZcM0LZp1SEyM/IOoFPN/VabZlQFAHu7+IGrd9DC1zOq69wglnDb9Yz86+XYI9BFxFs4
Bj+1r95SJ0Oqj0d4MO/VVJuvblsRhqG7EDBxJKI9DXPbRAEMyOShsPQLZqG5Cxzl++kR/RRaIRMN
WrIvILkMuz63x6cWSgfz+iTx9FAJrGRB66C1CjWF9pyUj2RlYoJMaB/SkTbqOac1F+3RaxDWjb5l
1o5qijC5RnPxvfccy/xkJG4SXXJDtl9G1QgvJD/YFmfLZEhpw1XaAp41gccUmnffGvP0JCtZx5ce
/omzJ0mubXez2TbdqYZUFAqWdWIW5nz2LuBGF0aDhKJHZ983Cnk0yW6pdjYRRm+Uxj1TJMi8uJmN
1r5DxEf7bjSqZdpwok85astFaoHBA6HfLx2rGLz5LO2Lneb1LsYjja/8W1RUOrBGNWI5lWxfgTlQ
fxDN2bXLPW207NNo46Pc4EhuloesXYzi6uuYBXcDpuEe2z4CICjgDnYxUftD9tjOIGM2pp+lX4Rd
m/5dg6mrPCK/9uQna2r9rz6PpuLJdMtLU2ljfV1j8OZdO5gMhjdDAgf/OE6WsXqG8zkOvMop8KbW
U0LPjtfmGuuUCVtt1OxVOin9cKoYH+5BwpYLIEflRrwgTcxXWRtQejM0PrzepTN+aVnRZWBi8X+G
rcQq6vgJTMMZxRkOnXKm/8HQFn02m8fQBbVIOhD7CWNReQdDyMNgvuKZzdbDv2znVeEePdsqSq66
R5pfNp3WbkH/2AT4uaI2mOzGDFthJnZ/Y90m4JNpfJ2vCI7JumBgsVtkHGNu7Yde4KCe4Ln023JJ
lujg4vBWWz9ZKdxDXFKTTDjGJrwQQ1RjgJPkLjCiwLrgB92ovLd5qfXPTuQ2X0a9QLZTahm2wTaC
rBnklD1fXRtu6H4iYg1rOMs+nhq+vwRmcUtSpC5Z7+74GDrK+5Ev7TmxxwmB2oS0Z3pAAZ22/TFu
wGuCI/YxjwJ9b1bF4baZlkTMYeJU3SwDI+7AZ+mdNGMgn/Bi9RmWs2+zJCvEZzg2FnRHstihYM0w
GHp+NKxUXk6lIg4mknKdHa+p03h7GiqDX58QvoC82WOK9frAtts2qcFJ4aXmScsWWSvvTiEGojNI
CdYNj35jTMsmrxOzEVvsT7HR7btBqax5iieOwN3XnDwbrLyUVPRzXisl03p5FJFInORK0rvnYEVy
iWvT3EPJHVlIsfpHg4bNDZUCS0jll7BtV6laQ5Cdfm8NSBK2NiHfPWr82E6C1Yu7BJKp93gc/Ubr
XlTpD/a5qZeu3rfu5APn0biAvYd6sz4MddxF6AQ7e1CP05BoEjupI5V39LWeTQhuiXfu1KK9erKt
lw0eOcR6iRrSr8pWKD5w0iPn8+ZYrwFeS+SmM3oMAFRUzmSu3oREPTMssTWTqDv1xHN/bQYyljfl
IIggHW9ywv4mLay1sYE/Y6XRFGr1Kj/ESuRVYQeATVxBUyNRxBJdVQQrrdLF2k3TR16mGDMaioJS
PC3kOfN72XvaM7ammwTSmVHxl/0I+dOGZMAc9aaZZCdCmTjn0pK4Ymc0Wi+Olg/jU35TXAJV0q8d
/Kko6G6aTBS3+Kj7eFwIeYpvys1qTkstFDdFZ4eWiMy3AicWQsxV+YnwAlUtvkW13MsMQc4xJ43l
2jQgzQIDswOZyJjaPHyiiVzxMogHwESbc4JVfdWelsUgxpAI4jUvO2rVBTvCrH+f7HG8j3PLw7MW
xX+lOGLbkGcQaasXNyiY28rNHn2ltCjEC+3bB8fTWrDNbUcRyGrmoYPbTv/Wza4a2n5s4ONazVzN
d1NVLuoVPonM9kkvzOE49JUBMcydqvv0ptDtZ0sBYbopdxFoLFaAH94jspcyF3kv3VgvOy2ZjMQz
QegxfrxBFbWxcQHF6J/4ihENu709f7GGGYGwVHK2DtpQyuFokwuYIcgySiRgZT8vR4QvtUnE5go+
7j81DiC5vfWPYFm/qZcr9LupG0YEcXbnGF2Q/4LAyifCxyjcIsq3zG475FIuBzkDqDXyPNGEKidO
O9vKacy+T2rANChu8mosoERrgVJPomBISeFqy9nuTxwfKrS7N6U2aHlU2/1Nwa0pJEew+9M0OwBg
R+WdCi23T0jdWtBGqJrd75mY1wplWBXinlanT5DqoBOguNO+Zzc1uVtYETNSo12skLXH69BTGrN/
VbbwnIsNfCg5NoZyFDwFg/VN6VBKDkyniTxeJpV2H3Qkb5zGn869RMRhK0AygqfA+WUIIQnDk5A2
4kM8DBmK9olIUaoiy4DVYSU4UrKFMJINwjQPzbpymIuXy5KzAQ21eS0aJdFid7XThRzdpu6rE3Xk
URS+ZQ53U0w1dYqSqQWgb8u/BZl99ZYEOgCosYTjFNxO8f+/vfW/3N92t/ZpVXytvqdffwTsrv/K
P60ty/gXeiDDX4cjrmOCsP/fDS7D/5cNlwYTFF+Ord9UQ/9ucLn6vxirM+QQNGHgMa1zlX83uGz/
X+gB6dcz8F+NTIBm/y/Yur+MU9ZqCtOMzyTFgHzuvOuJZ4NpTJngnHPL+Wht70HYC2EhuVYDiJg/
9wY56J2gVtfb10yzBoJ2a/gyMTVhOkgwo2JtBKxZOr9vCt10C//9brjMqV0HKxCdN3pR8H/f9aIA
V+Rk1YDmQpB3sns1YQ5V11J7EFIys/Nd+4wieR9Z/aeBResL7Lggi3rOc3wIPfG1k6XhhW2nOzpF
6aEuor/dUY/uaot+x0AlwpvT+qE+SIJoJAZJ04Js7QLWqDGHPHzwaehI/tDhWj8NF0RTW8eWAxNZ
XzvSP3ScE6ukv5F28W7tN56oC9DZLO28Twm42brlYkMvwgHttgAbuyRnE5/GfYTE4aKRx5jLLrl2
mpFciX56WHYtz9UrZHO6IRrOTu4QIfFpdpbluPt/uHBXZ9TNl8Ec6v2QRucESNp7w0G/WWFReDMI
JfEfeqfPrjEx9JD31HeTo+OWcsxfI4kgobH/xcOm1AQaz7F8lab3VHTk7uXLVStJuhy0AVh+h2Pi
jkSV+Pr7a/5l0HNjRWMeoKPs8mL56wj/h5tdIGpyUy13QfnngUQFX/ZeunOVr9giM5TJA9mAQOFJ
k3Bo6WYZ6BlArmdPc+7/J4/yOrb46VFeZV7IEX3DFky6boDrH64HZKLRkRC10oF0IKtrnuCQXShS
fTxBoHSrSMpNBORoC/CzIee1DM0FJMusI/MbEA9t4Fx65C3hhKDzd6fFfZhmIjlWi3nxI+oq8PPJ
H7+/i+82Jx7Z9aqRjJiuzS+/3EWChAe9b0auetHXxOqCibVP5GQ89XUQN91yzNinjC5X91LCxIE4
dMkL8aS8knCKeeKgxRmHVof12jonmYzODnIyqV7D3S0iKZXkV/z+mm86rp/utIkMykJfxhJJR9l7
t2g40+qL0nHMe8AuDSmGyxh5O3JWXnW7WT6TYqpDRkoeFmngziIhI9mWY6E9l7AVt6SLwuAcCZNf
f6l868+l1LxQa3r3CgKtfnT87gkGY/cJkW+LAaipH8QQlro17sdE/qnhgnlV86US3kLq+dRy1CK4
MyPS5Oh4NXzhAfl7myww4QALhLCkiPbMaZP9/i78Ivlj6YR6y6iamTxGifejf1zVohodP9t1kSJQ
qpsv9HL9sDI6+1z70qKwKTlYW619Vi5uoNjRHl0vTe/numw+kCH8Ilq9XYzlsscJlzmK+W7l81Lg
azln2l2zBpHd1m07tqsHn8g2HPQ4y6tyuhvs7RQl4pgltR/26/LwwT15P/xFoCtWJL1pgLonafjd
iGFMLXIusB8gg6RfNcCr2C1+bgQzxLZca+Kdk1TfOaqZYBLrV4K8325X0QrQvynunn+qpf+jjuEd
1N5l3wXDiitVsO0ihvxl1Knrs9lQWUPiWoNb+Sd2aeluFv9qxqnaT66pBynnmK1XsCTQt8FMaA3J
M1oM0Dk37O70LWUPPeACN49m2/KpRAra2IeMRXDgpm30+tjQMfWt6huGZkFMDZBXkjGi0NGB/nla
Nn1wm911af3xBVw/lrkucrqwqS/fi/YYQMOh6Kt5p2Z5mgaHxEk9NOq2+DRhAktjM0cI2XCYpnMd
IJUZjzFBjA+5b+7jfsAHpPlf52ygf4jB7zzM6QrrABp+LhzrAcDdfVW2cX4q6/zVIOhza/IGbBdR
1a+xbaldA7xiUzqzAqTU2fYWQ532NHouow1CbJIyXY6AIvwrgOx9Ey3xnXQHjz5GEu9pVGFD5LZv
eFfXtihH51Ebugs0qb+zftS/YRCILzS12m0FKBvPlnPCZ7FzjdqHd+N7VzexTyaKUgTYUIhBEsIC
iKth701TcbZd1D6Nrc5yEX8YFWlsDSzfV/rqgeFM340irflw1R9p0cJ/jKJiX88uQa5uxGUhZg+1
fuohiNJeMI3K2cSl3XwgrrGoUn/69pCIUnSatsX0D/D9+zkceLnJmuo2p0vfpPC6yOUZloTccLgB
e31UFx8v49FqM8iSDUz3cjxoqnppXMgyuCOeZqFlT0zW7f1ofa+KBbWYgB1hQN6jmTVNYdHswE6U
W4f+1wppH9bu8pfE0b727uQEXTFkQYMLnPN57eKm7v700mo550v25NKPCGpMgK+oXR/sTH/+/Qrx
i05y/fAU3Hxu3OXUDe9KYRxigmSy9cOv6dC9HylCFeEDj2X53HF1G2AM+afOU3sdxAyxRLF9ULX1
DONkPGGlS8AARTig1eDfI8lytqbZAL0s5cUEC3nft34XfnDJ7982nQMFVyXQonKMsN6HSsQRQcjD
JMwAUnt+cWDF3Cfp9NXMveHQ+9OubJvPNDj1b3Ta/Y3tZahcOmfcFLisnksX2Lwm4Y0DMMNGWyRf
GMHd0TNbTmLNi/wjpjNw0SEx0Sz18xc/j76YINmfIJV/sEuYP4+/1+Vw9fzj+KSv7tvi/aS9q1i2
ZcGENpkrlgwmrLSG4Z5g+CPovBvnQ9tkp9tjaczpBZvLvSAA87VseFCHTtRHKDePzUwSt83gvG4T
DDszSHJQUKEPz+ugWY9QyJs/in4ySDslh7FZF8iClDUjyYywgw54/B/sPL9QAyj9UbLoFnIEm235
/UtV1m0G+ttKdpwAmUXiLNvRfyNQEkrusa7Hvwix3MwuLDxkMXPIsIJ35YyPMb9QnfkBe6vYFD6k
czV5n80Z5qkzmediLvOLTjtoS8Cq8SLL4o2JW7nHgmSeIJ+bWy5q2bgaEWlWpnDKwiwgq37FNZVL
sZyrNfIced/GwhMcRma8PDAGw3j6kFnTMSaq+qAVPvuyq7Z5OWLUAZ8datZfhRzt8zjQ7XSnlN1z
ieWVqZzY9KY+70vpjiyQUR+6xhorS6amxCUdFI2jdpnMgc/b8rFff86CaHljcjPOaMnDQtPzPZwE
2tGxpgVDTieDYfzf2kjYGKcy1FZv2BXjjUoj+nRVe0nrYpdzn8JCCfviRPVGJd50dh2VhnCJ+Mi1
71Nz1Mt0EZr8SLfwy4ph8e7dtMbU9RzkVxnKj+eMik1a9EniB/xjzWYs2pLwiAo0M/Za6Amaed/2
5VMT43u3PAVT3baOMEz9Cyb9c9+0wBUWjeBKp6y8UEIyDDmpEmDYGRhn7Zlw2OwD0bn1y1GEh5F3
TcfY6Nv89V011rb6EItIj8nkBIVEfGO1z3vjAMt+NQ+sHTFmGJeGRu8896fbnXSxLOvz0l/JBUJ7
Ui91uAhj58BefurNUr52NcEFcvoymFQdvtmCi/I887EmC8Bskmqnj4gJ9U7hVW+W9m+1YeTjbxPu
2Znp5Zffr4nWWsj9WIGsr5uN5493znBs1sWfv5RWh42kE9uww/HBsoZApA+Msq2Al39boxMh+dr3
fuuSyud3467ImjYo5BoF3x9cg3EP8/3+WE4ESLgNaozb1r/W2htF3OKwZNazyxrysPQzbCgY1+sA
UO5vRwUvNR/tUg9KTr0vPnOW61IoL8hzDf/ZnFehkkSEG7Gmh2PZv/z+k4v1u3v/ySn80aSv/3es
dbf44ZhZ5x7lK4nJO4dsgD123YHAST8JaZi0iNrSB7B1GMCnCNjYqcJk+jj33ZUwk5QFSV4swrOJ
di2jnVxs+8z1+qdRiGk9qHeAHoW1Kfs1twXPQqfoO2T0h7c0pL0A2HG1Ic4dB1U8v3il+dx7PQkk
rnbwtOLGH5AHrz/ltbHSp/SSNne+SncdGq5RJDgjZebBWd/bgk0TD6ogMa//SMv+i5SexoDAfcQD
sgoMAVb8fIfMUZmCnD87YPQwPZgL1kAUB3TeU3FMx+qTsx5FFgRILB0ep8F4GfSD3+pvCciWTT76
85cM+tPQ9BSl5bTXCbrcGqQmfND8+vUcy4V6vsk3SVedpv67h9ioilkf69mG3jxialc9h8lFie6C
euugeHR0TzskQ5+/VVpOpehPn4HrNmGcVMgFxLVyhjn0eljxbeIfsMXKF2J0jbuUWf4GfmDyhzAT
bYvaITtToeyrJCcxW0j7gm7gK9Z2Ujcy5zUf2vKiXHJ90olAaPJUJ+rktfiZvPw51swTCEN9O+up
c63y1PmoKnh/aFtbEOxu+MRowK834ufvqyqzuk07nGjAcqyj5yo6EM145A/fCOqrN2O9xklIA8hE
NXqAgzMaer5733pugAxdP2rQOg3YyhtzMLJDj/KHma19sYtkozXMhTzU4rKaH5OGYNnfv47Gz2K6
W/8EghtnoZvHgDfy54uPPdnMRrO4QVPNHsgPvzlWccFwihZaKcT8Rs+oCsAsdCe+rT+M2XYe+GRE
WTbuxtdTyA81UUs4f5NyT+579wb5ZZvfVrXfX6r45T6vhhk0eAYvL3lu9JR/Wjm0yUXC1AIWtOXJ
zErCM8e33gMBlEAY23lxrS4FWrrNMozLM+I1+BtHTK8u0FDX3UVT8eJ0yxuhFtFTn7h/TaapH9pk
1uCDLGzM/l9MH+Nrv/4iokM9GfRu/WdiccqXhcRNVVj9Ra+a5tCJCClFhblfpdmwqfh+ma3FBKeS
NlrGsgtVPV+SkpLG7JyL6zj9aaKgYo6efZDY9ovDVaf5vIohSfJak+/0tWT9YTlt4TSXgFCjwEoR
GnTw7Xc6Op6ASu8ALjg6Mye7nVITOAx7DthvJDmST7K0MLyTO1WoKzQmCf+kWvZCTVBRTNA1TpM8
9Jm2uzUa22GkEWrIK3IVCAosu7//Zv9TKxRHFF/qGvBHmfLuDVLjZFsTVxz4+hRzAE+YDzEg9rZZ
3xnglWzjIEADMEZeEYETz+gSQUu2Mqc/RClhXfFg6R8cW+xfmuEovGlPcVvJz2KTfvdmMOomUrnw
mM1FvneJ6qV9cnTv+VbdEwCyHtKOGVomKnSnfa3d2USGUNAQFVnxNZHkVd3+RQ9RwL7rpoRYVE4k
7nps1xaAHA2h7zvDc4GpTOMnK+68y3rqu5h14l0sEoKZYquceA4iS+dIjpuKRE5oetGbclt/3xrK
PpMB9RChoY/iVh7K1PYu8dLBxR88juuN9kqAASCufAlSwN4xyi7X6uXZdE15htzwl2dl8rDMFqyE
AeSSk3rlpSC96YON4j80acE4u5SfeN1dA5/pzw+pSorZsNjWgn7VI9Z23F+zifwBXBcR7la/e8xq
BGIjdw4mkbjk/sic2iQ/QI+wV0mzr46xzNF3EKCzxaOa3Fk5Kpq0bc63Lq07HISWLB+s7L+2KFeR
v4E9CSsP5qT3100uQ9baQ+sEOV2oJ1hbiMryNIyXkjAHwhFOVJDODrHNyO7i+ofG1N+cJW5PPvlU
H9zE/3gxNjRCVxj6Knt+VxTrbgZJltgkhtDEsIxdnW+hahs8W/awWayR1OO1crJGBFYEPZFNjYJm
NxYJSRRN+ZEI+5eFZz1WrMP7dWLAY+m8W3hiUytBRHg8bFVk7v20KEIkWg9Q3NgIbRSbLTT32PQ0
As2kd7C9HlypPh5uZSkU1sCOjeqpXEhe0+CaBWSw5ZusNj/n1eScTaSEc47eq4myQyFNOKYmPPqi
I9Dtg8Vn3TZ+LEhvH4TBIrWoYdNTeXc+6i21kI9b+MHtHJF7ZBX2WfrVWvRPfYuKWRdVoEaru5pF
Zd7VLkEMxBCSEGHsS9fZLVmrfUpcjWa6z8nj9xf3S7XMxXFV3GqbiFw2inftHkdTvZaMNnd5rS3i
CPc7YtJzE+f5YbbqR9l28poouDIJgDbP0F78RbDoi74J/LIEPiuH73mVvHjTkJ69aGZhmCKIq2sX
pplaTGEyuasWV1ymRIVQZBro0RjXen9273pirseBmON2XdekMbSnONZ2kOXrbcRIa79aeETZOs+S
5IDN3FfpZqCP2Zpt+qicSAtj5Kl3Uij/ZADkmwVZbr+/Q5yY3p+l1ntEh8liEitQxdzu4Q9bYI0W
NO/0dcmbkWg5EfvToOb02KL3TQI51Exb27K+tK5X/fMLwcvPeld7+9SvvFPeZyceLDu8/V28/tHt
dwBJvllLhHolb++zSY3PsA+bs4iW8UQBcMsrTp36XqBtOtvD0D8MsvmMaG4+3f7oNkrQRufLSPgH
tDtXp486jZuBffxhXMe6iSgILJ9bjfAKkw1uQ/a22pAvSOTxQM24frkkmSEkEzOa2fVvwVFFW32M
nLDX6dnGjv6EDDTfIckGPJXTdUZAu0mlxeG5lDseKojYuAcuCqHJlpZWdp8ioyM0hUpJMFc4eI01
nWv1pZKqAQObD/deFTsvC+d+o/WM8J892eoI+dDHZj5rxgxJjG7Jvy/Ui7xzDPhd84UM1WSyiy9L
tdXQYB8hJIWm0RHucPsuQDTVxw6J66kBCNJ3owXAbU2myo0QkKC418w5CyASm5skJybGJlzmYZwa
sm4Nt3+x6oUwyiJ/4ehMBpXq09cWm/Ohmbr+CWpywJPdPC4x4YiojN9iSr+X3vYnGDCJcVAkvYO4
dGPkUe53sJckchmQ0v65tFwYIC41NqUECdIxF4y+hMv4WI/bUJL6+YT35pvGUAij/Zb5ePnS5+xo
kqkp+q3eQgCTp58BxT63Wmk/g4T8RNtrJ+o5/WQOxE2aTTlvoz6Jg5i53+vo5Rslk6d5EsZdLiP9
afIiMiJHOTAEfk6FnjxryzI9lQR4iv48+rTs+66t71oyPlDLdPjBemF9dpnWlY58cpc+Caxc2fs4
TbI94AyGDAjWCoGoMuLUvc3Kst0zzYCjoVi54IRXe9ed9AAh6xqkTkjBhPCX8qTyqAhYBTqnkvtp
yn2aXM5IS0EPOgfEuz7G1TUeGyRuCqeIixj7XKTwMdCDjoSKZKaC++aARrwtOWvtuhPc4vPtlxb/
ye3lGMAph4ZuJNATprDr4vIucV/7XuiQJdEddAm0i9t23wr1iAGL0HIyNXdxO5TbyXLO6dyme9dS
n6Cb/QH57owxp38sYEbeZBNkOGzxOfcnszW6c9LCXzPSPIY7MbziXplInsiMixxYvEXCpioMNV10
tBqsxyC2pfepiXo0o5nQ9rci+vZf9W5FauwTm9RbY3rMTbPbuQ7gI1dwvhudxg+zfiJmjJBb0MWQ
k3ogSmZlHDiCroFAqjlZ0+I+JJ2WBVYZAx5wa3GghqAcixD/xkmZfUcBdnCm5W1c56C+AYtE1o+J
UzuHWWszNlKR760FQ05ppNO5S2N3G5cy2SMZRnYvtN08KzTyRmLea8TA7dP1d8qhEa+QYW+LhPRH
W9TundCGJhzXFx48Y30fyzQ6kTd3IaCM8pFh544m1p9TlUx35XJ367sYmu7ckW7aPTZjRpnO4KlC
9L2x0Mvu0hh4pmOkwTB56TE1CTE4Eg+03Jc85/doTOdTSfW682mE7lZla2XYge83KebTbjwmoD9Z
PlgOojJ6c1h4NzN9DAwTlX3yIzJeJ1eOL4UilbFZOJTN6XXpCnEFAPbFhUR7kgtrNWzTrU5OLFRy
v/ljVitTr7gnyIQD33gx4ejfa01NVe7d9z2hKJBcH9GqVsfbLKKTvRdUKNp2k7WAeF2Hg0Os4pMs
7Yg0Slvnu63YXoDnbdpe2XC2wsYfl++RV68pe5N40pIsnMmc3Um7lNTqjaCdTWtjirz20JSFt3eS
8YUqlui6JTrffikkXhjR510ovHTcjvBZd2Vf0sSDgxvCbmVP5VSK3iFxphdyo6otc2Qv8PMvgLb0
v2it/SVgC6F/98cDC3h3gVwWelZCzua6ekxFVN/lc4c17Na10VnuwmUIlbVYD4h9GkIveP8ad8Tp
1XDGIHmORtPCfn8mziEPFrwySk/lpS7Tw21xkaVDKoTLTLxz2mY3TpVata/ZofYMK9A0LcY+wxCf
nqzO//YqXZIjx/d4cumgEep0nKxSfh6w0c3+JpNd+s2LyjToJLz4QosebIv2kh77M2mADsEtdUtI
laa5xOjO4UAaopNwPZqP+6heYodxAhxSoyaGoXm9NdfrVB/3U5vSRbsNa0eBjjgZ47uu79B9T8Sv
F25GqE4JMzSumT0Z/GzqvOphwTcBn88EJ1vjg1E9ooD1tkSjsb+NPXG0kfekWS+3W1RY4u887Ywt
IlHwAguQQ8vRzrfnJ3WikWaP6q6Ngy+O4IGF4tep2ifwt/ZzL7RtYwS398xSa+PbH+Ij0yLAEjg8
VJsTxLM+h9KL9in0nKU2v3UDGu3cxJ6AHphws8o6UeuqjWsm+kH4Sb5xjIYnNMWbZnYJTYpouRSF
3GrITE5dnJ4mF3at6fB8OFlESdCczB4YNDpmVuRin3bDxqc06QuCeFwGCNqpco7A/7eaODI/7Nu7
pnthQL1tZj+w4UKT9Zc4BnEQ3xfiiLzxJZn+TL6tfkD+i7wM3V5rg4D5I0KGTedh3vf+IlSBgIYF
eZtO/g2K9txjkjnp1Acdthh9Idt0+jJ6pcAXGX9nc0yu5EDQki2cF8cca2QIabPXTOMSFzMbETFo
WwLFv8k2+yP3lq854wpVxfum9UIjYm2JzZlThgEoAX8aElbT2LfIqHcLeKeHeZL33UTA6wgGlUEC
rVS7ipojtEk3LBv2cMetMsJdyFQFVUf85f3CSId9/oh5YCShNHsTElMjEaBhN3fVNhrn0JYxM+M0
IyzFm5M7MVJGd8CTN2O09KFEuFbYy5WaGmMUwzQ3nj9X0WyFkx/OAJo5wFMfRMAK5fzpv9g6j93I
kSiLfhEBerOlS2/ltSFKVRK9Dfqvn5OaRc9igG6hlPKZZES8a2clOSJg952mD2d+H2JjN1NZHRf0
BJQ6os3LNRHUMj6sfs7k11ktX2hteu2LMcSWjE24BVAwCeNzpI2RLuSzJWyDvOoxpDGlRTOGgJCG
lEOGeojGqisLsnCBD0IcOMGcC09RcFbpPegGmGBSykEjRuWBsZ1sYf0YJik+crPjsR+5hWKmQUnJ
ul2jdjc0my8lHRA0YaXX2Jhvjrq0rmkAg+IKAShe/rVrzO7kTGNIrourWEm7R8Z91uCL12Y5anTH
p2MrP+c9IbboKDEA13150SZtorTAscmvNSrPTNH6OWx9EsMlQ04I+PWU1RFdtNbL74WCNJF8WJGB
OvVy5LN+2XvHjIByksiL7Zb2gxhpSHal22GbVXXY1dFhNX4cY3p2ZuvW0co1RAdKwEP20kuUqhcS
ofy5XIJ1pGVaV+HaJbfVseAxp8s1Bh+4ehwoqpgvvOx6pshhmRuEHkNuulPF06Kp/3Aj4t1JqHen
0ekrT9evdZpPVNrdJxkjmpqh7+qMZ1lpgyEadvmYK6cpleuDmAmiIcAzFlqgE/JpWe8G+ZzuXD+y
wynwvEn9QPuEAik60u7tKV0tNqOqxCl+xfRNyuWAgg3HGxwtyGQN5vTimBe9/qnwztrVl4miPR0k
tHLJ59wWzBiqjjVp9q2hCTg5blNKofT2e2lyV15uOvSApB/pV7oSiwWN/0MQMUaxGsWoVlWHlZBo
tyryu6mx0dv9tJmFDvDPljcMNElFZIWVamPtjFT2SH4+DRhgtotqY+1MjIBoWz+hzmVXGD3q2sck
VcwHGLLVG9b6nwOpZCNzwRsdv4gIlPccA7iXgEcaNXWW7PUo/JURafFA5nHGAsG5nNvT1Z33nhzx
V8wloSOV80sJHnqIW0cB+imnDzWiRXWKF5kjheFK7dhftUQ8Z03ef+SjtQapBGttUgK2rzpQK6Qj
x7xj/xxao9s3K33DDLO3WaDWKx362Urr1aDzECMMLi59M6AoiUgxHQ1uVoobI1Qb3Tutlb7BQK5J
OXHeNPnNZkC7qZ+OfjGFBIxLT8vAn0uBnIIzP3tDzoAfqledAP1RFmbxdBlg0ASen0VNqmcOnv0O
x5bsRy2GfpoZk4knkR2i2syptMvA5HF2G+QcxVbG/WPv5TqiA0YQ3WrFBb1N27lbbz3J/J66DOVe
4smrTOc1jeoz3jEtGI3i3zIZF7noAcRbnnIKjgxrG9WpHy/VFjAjrEhzxjHLs24jeORA1P8DCwqN
FSJ9qHxrxE094/S2BEGJz0rzIU/lZ5K9EOFX3NMWPA4NFC4pwhuti53q/0YTjKwdtl9ZJflGWv2J
oj6MozLblGun31Jl2QhSpV8crID+rBCS6/zJS9TZ9uLhzvFIhcc5VLoGBwHXiJduPzbyQdLoKyK1
9LsdGLlJjq6N5ypvoxMh7wV/NaoQoY7UmrdUyz9xwZg+EdmuhZRrMcMZVcmu6uuR63jO9jS8VYGe
VsfChJLOVL279dG6lYeVi40qHS8hOzzs7RcFxYnSsNwQsJCY6BzUZtjR8mcfjZqrw+BMi4YA958z
aNPGpC0EWwuNLYuaXyS7vBVZ+dU3xLPWdZy6hVZLN63ujpDQyWEIjOxoteNjCIQ8Tk5iUO/ZaHMu
qJ6zwXQz6wS+t+qJV/Ss0TVlWKDfuLtDLgG/5xqUWOOwJXvxGtOyScAAqcK5sreRrFs2jmCnCLOs
lzhDT5bbKgX+xJpFe7HXLqi1gUzZuRrDlKJ4bIcJ4nk5NDIV5rbi/MtVGyBcy0ioTlbxKIZ4cazi
hh612qB7W8KCROgtIaCKR2dEfkCq7Ikm1T8VNBEBz+xDQ22r7uPx6vGXW0l8Sp3Iy5ltBPlTrxUZ
/jsJ75QwqQ2U55weoz4ewmlYT6RDz1T2qHdKy1Upf5N/xulHsW8pa3s8fxWEAcgEwAyG4hoTZ/Ro
gK3g+55k6MfnJWd1TR5mrtdy+FtLZPGyG3B7GkmxZ4J2NdGChuecATN8aFZ26A2MqzHp/ZUgYB7v
bx0kvUloRNRlh5mcfz0q8lerNlQ3Bh+JToUs84qOehDPtvDWhTTcipRwWi3puoUG7fxJPq1kKTjm
gdgaX6vFZeqAhLRqO5oUGVeZdjPmBNa8ITMHRbQibR6/lj1rb8kC7PWmNRMyQmKU/RRo7cZRYFMB
gB7khVP/BL0elho14TGjDFFlkjfO8z+zy79ke2Sw6OftrHKEtMWjXIyYZqvldmz5088ZvPCjY5Q+
+QbZhRMb+AdZMpXWTRy0DbdlGb0+YdkbX3rrqc1es+pfRtdaolucCNQ0KDFrXTMpeaVFxMBqGA/7
leiEt3HKTlVDIlQfzefWzNSnvEEQxz0v95y+2PNz3A3qyc7MgXETu5uwZfWtTfqrLh2FWhweJmbT
jj87Aa7ZO8lLauH7Jw8/NyfLr9PyYBI0vE0qncZfq0S1SY68EGwQD2KKRrrdUvhq2Vsh2ht3Wnxa
v5vY1xC4yUswS/ucE0oZTJPf8FLOvjnTohCZ2gFTnc/vgXSeNG0Kkr341qox9P0EnWnlvpwooarG
fmEhfKgWGsnUqgk0W+6ooKUp2Ca46Z9k/m24K3/sWntmKmQyVt/Ghqaq8qDrDJ0eG+eEenXZm/DU
GbLVEuyC32D8tlLSw4IIdx8CXe1qEjYv7SzlqdcchDhP8qOKkqM/rBxHF9CIjFzyQyWFrK6TlQdT
s1Hmc9a9T9F1pNlLZ+dS122sbqRojzxzGV60+jkuaQJ8ncqgkMJlJsDft2JfYd+I5W2R0MDIBFaN
mheLv9q4eGPNVt19WyZaV3Ye5bJgNQZUrIw/6kTJSDhTzZsHWr+brMMQv8cHQlAGJ8Dg25mbR0DN
a4RWzfa5A63uDWCCGNu0xgaLjvVpYsmlvJan21Gky4q52pJ7KuJY/GVN4uCko7gZwoFcheccw3Q4
sEMG8TJ4pV3Z740xn6q00QPFKs2AJAMRFDQ+EhNDVjivV83EVRG8ESssjoK+edrqFpNm0dyhlTuj
QV3v13+VnDM9U0fsr3HZuLnAeCzV30X/eP6KkhI6O9/1SeHsOOugkV706TIzqWza1nMoS0PjvLgN
ItjZdq4CKMo0jzM3FL2AFW3VoJOr+tWOVKf0TY+OvdPDhOLrY4mfZj/jad9oNHxf1lmgK8lBJofh
qYt0VOWpY50c1MgbCrcZ0FlwvGGK6nuk42uiTrjw5sY+IJ1sPWlpTtqg7GSVY3IRH0xwg77q8VIQ
fDHIm6qmodBS2Z3eifiGAAWUBvfRAoJOqIw3fNzydIQszArPDUKeqHhDpe3yGwfgwl7BtNMRvKHt
yvEUPTKA6Rkb6iFQR/LHU8Pl3sYH2WxrWpuphjhwWClYXkRG4j9hD0nbyaRUJOXeGq71vC0y7Ofz
Mat37V02uExZEwSWS/rnwA8yKm2pTmL2Xjcq90tvoHvXX1jX7QxxO2oTYl6RvLfHTgbjw5IVGFoq
QnkoGNgbxveZAqF9pWMxyRtCp8kiN1vDi7I24LV35TU/EQmyq7QVhSKqI3IYtNkOKGytAQnYv+Lt
oI6hhs9GS2q/oVJ2Go1Tas3bSX2qo2iTDPpmiSSKHBljs8Qf2LUfzzN8RFCT+WCMXH/AUw5b/PB4
TZzGRwjlIaIAC6aKfo4Cq4ZWx6eTeqqNUKJ6KSfXUO+K2nn4LFyZ3NxRU4KKZZ7mHgb+aqN2k09a
C+pq7FQYrNWsR462umhCvZlw+Ng+9tjOkRj7FYXoAn3nXN3AbAMC3Y8UbdToqdTeJ+Fh0zb6np0q
iGlVQJgJYH3iv7T8TJenWsVvlAweiRL+NMggEk8lajFi350EmSJU0/DIyJnIOCIkx9I9TOyupCEJ
GAZYCgUVRhlS33vk0AB42PhEW7gaqVGfZsYezXCE9pS7VGzsSvaN6ZWzOzuRvmmy/FgOF+rZ432e
Vt2tfLwRlfXWRweMTGqYR9WBzC3MQ9XQsp/0fmPHoKR/gDqcamTlSaVXuJwtgTHrSSI9gClt8QDc
cm+aor1s5AdRaNSQkqXfJF5jlUHFxzAzeQXeiSJzCIxpwLhlgIeYi9DaORT5VCPWfkPy1VUOSofW
6nCFCVrH2K8oPhwnh/gZ4i0t26c9j6JzyyNUkUAKIl7iDy19plgz6PDZ49Fwy2qlAqL0a0Y4ne2t
H5A04zrMFzkgTTloIz0Y+kuSfIjqbjhpwOTuVdbsl+bzQx2fyTUYcuk1aoFGznBF+cWilJpXrgNr
Z8Z6Ek7zEhiphDddMo6V1qHXpOc3WMrulPBLnh5bfcnxORwU9a808YjEjeNpc64Hfcay1lqS4y5m
2Z/bekC40BSsnbxXDKsCyzDa4lzTiL5pQdJcrPE6P26isMJ0oAUsVx4/cvrY/ExpKl8Yg7qLu26H
BLY7lXlq+dNaxExhbB+zpZ3MJY6/Yaeui7VwgC2WA9mWBq2cc4nIqW77LWVUYzCM1hN1UGfu+k3T
brQUh1A3eJFdnUcyYKou2dtgZ4NIjzUQ5YzkDcYHxHnMn6OOYaaeHeGXrcokZfVEdKpWcxGteDEn
WBhVdIe51ZfzsAzvmDaU59F5xpBJa4X8RL/BUF2kvD90q3624v4QSf8mJwk1rdygvNjA5h6kIXLl
5C9dlyG9mcFa24GWN0El0+OJFKWaFEws5hl16BG0n/WGWHkzqIbR7ziXgVHB4FyW9l+cJegH71Kc
78jm8uXphseEoztL6hztmWKCmSsgGm9gMcwGu1IKSjJ+uZjBwpEf/pHzDTMrx9FR+M4wb4Z1VUnj
2krtnF5EFL22A5JNjWEmcGbhuC2eXpxfxZ4q0XfbysSOngL0rSWKFlUYnKXt5ZYO9Vc5SDLChri+
mMTNXEqrrS+ZXsYBzYq5//tYU+sYCzp79Yy5IkIg0vci6tNzA0cWQ58eCPXpsPZbgm7yteFwr3dX
UcPOdhhA2NqKN9T5pLP0TnMX7TBsUWtyFPhnt7a9ixqhBE7C10lCmDQbdJ8JhMFlhFx4VetrMVvm
Cz+0PIimuNbUNOIgEenFsVbZSxtxaOtIP3ENI9xYz5W9Nn411dV1qDF8FUtLvZJavNiLw1Eof4mB
Gg7rUInH4BwHY9mnoVCtIdBWGuRtWX6fa/slTrZpYu7iRP0YgexPEQFpwDrIKaOpaDe1SvtT0vmq
SlNVQSVOqMToC0l37fcJ4d4+NK55qOzih7ig5dCo1nz4/RcSImUzyNLVvCopquiOvV9v1UdlTDv7
hWkyIGENIB2KEikD5NTQgS8vJHM0Jx34myTh+VBZzcpToOqMRgZoWbsxEVZU9F559Cb9qTIaSgXx
V5f28UZak02kDKOrZ9RT63lRHRNKRo9AsAzkpkYT39QFCvUiiM/N3It70d+o2br2WqG8SXpPTIW0
beDN7oPUSX6Um2mgE0nAxVii8x2cFJdC9idBDQWxOWobyksxGJaxDCzUiY1uHpMGS7nU41KAZ2Hu
nXOq3ZzBRZ3MwYu+ZXvllWhsTycmrW2mfivPzTULDTBVEjxGt1XXd2s4F1LPX9w9T8yppzk3dhoR
KZemrerjmjvYw5T5ZCdAG1P61ijlzRxSyncSrDFCYxwl7AHWXhAfzP1cuMuASL9ROD0OJmakFtAk
zcCqMi3fs9XU+BUhhPTUzt/Wor2OxPGOH1NPyVKz5uckix2/beKFJrJEdmk/zI/2A9qZTf3VZDv2
gWlOsWIdzGn5kwIPcWqsqbvvi3xvqu0/vADRPpao8bDTGcCPOLe2zwi2UTXQDy3q9+ghMLEnIV1X
ZpD2yw/1k2YwLsWhJu+M0ylVlAShgBKlVE7//uu/N1pqdSwd2RCanGTSyGovQImj0fmAKqGhZNUZ
vViqIQu3nBv3QeYxExDNYc1fqpyXZynXS/La6M+b9YHxYdWLjWR20lusMrlL/dagZ21rdxBGIHSX
hCAwVyhIcuea04vGwSqRzNfC3jIgimdKdl7BitSgG4nw1yNHIWVO3RQydv810rOrtar9GVuZq8MS
XJfuK05sFr7BGrfxEt3rAi09iUcQKoXc7H//ZSoZol+qit1fwUhrknBRzk1BjBXZbRXOv2LSnK1Y
FPtlkumf22HJDVFybAwE7biq9abGlGC69J14w/JZF7spI0jgtaF1rqSRXioC1Ey+ADIy2eyzmZji
vg1X7oyQmuThVs+pxp5tJTu2xvi9gQvQ6f/6ZD1cwpPSxtPOKpLd6vTNzcrfITA8LdKeyTxzQq1r
zRPY5Ermw6Hkrz+aFPSiMDTrYNSdgvlt6CmE09ojKqPYbYSzBp1qNxvTqQ5IUcY9crJva4onj+2l
C4eWAgiUe4FdSw4EvZb4dp6/Kp3QD0tlnS0ahm4l5Q38zQzXJiT8GwgyCsnm1QFSOOTsN+1ATtdk
IrC4l4VTPpfdULtgq86mUDpwUGF+6ZkNn0RqLiGl6y61wnU00sNc2lpoqwg/4vUyxeoD4nuZFOUz
3tL7bQGmyl7Z8pICP5q7kQ7n17Ym07t0vChVbhSZDeeYtsrTVMOzkcfUvdJkc8e/e1N1qvjmXqzb
YloQRGnIcOaGIaQQE7h3arYAM9by5EyKen6cO1P663kNr1mUFh8srZshGkEhSZ8ivzFhqli2FGJF
4UjoZgsWJxfNuW6t+lyAegSjI3cedVcZQODjQX66sXNG7dILY9t0xd9lTM4FZJ/aaeBFjy/+fSOo
n/JENXIU0pGN9Mfxb9WVrxXdYbCshAlGgZLEhOOJz8aSRFBmzyVLf0SZpD4gLQh0DlqjhUx1tYtg
0CoraGhxdbHFInYY27cltl/mAg+iQYVeyC7ek2Xm1L6KrMlD31mo5K8nCcRdAED5qDGTOupW53NS
tpNHO9H3QiiZiNnHG4reOA2S/7MhOijejCbthuPClzLW92qyn7P4W2q7rYZLQMUpQy5TTfH5r8i+
2Qxw/+riGgZ+r1UC/DMr8hWKaO3QPGlEbi6Ad4kiR0gnNHIZGyf2pQH4yLCg+AiRG9YpFE5jUzX6
F1XYpewU+UV7pJUKNK1R3d1SzuMdwWtKJ28agn98s0lG15pzFL7zX9pAmadkUOjWCCKbNL0ca52e
ke5WV1LA3O9FFfE6lIYYfRd73AjUgNY3hN2Gx/REhx44b+GgRmisjFR3xHbZFOLOjxrpVa4FDFdJ
jZgW1aWXOxDxegNIkuGp8RUdhKMulVctK+k5WpP9olnhNEIZFeW5dKxrU6XqM1sOpOxAIiIU9tE0
ELeMWc1iI6p3eDIFbhy6D3VX2BAQRy4REwCKqm1uj9GlGYePmSlcK7Sfsir1m0Ou3zxqg9/NkWtb
QbuUUthJsf7atR1kNKyJxMu4wr0z4tSqHCi8BLHyTr88W9JfHX7A1N4HR2xRXhJEqbvq0vimfrXy
Z4wKPvn9svYmA27E+F0siPBMEEdmQogTujiTi7w3IC9otafIjNeFCMRXvEfloZez+Jzfohb4MZ0e
SoT+cyi/0nlFaM79aUbJIbuYqcggjyLzykJwcQq7eImrcZ9NduKpVcpYD/Oz1zOr3jitdFxWhzxF
XV9BHFcB6KQyRZDhsaOU2HIxbsZv2JMclqrV2LUdw3NNVlvYNU21m6RMeoYwuwJZW+N3JdYPIB4P
xJEvTMIFelMH1Ilsxi6N+0K+lu29Mku/bL4IDfSlUgvjjNde5QMVKNkrUa6+nP61eDKS3HAz+b4Y
FEpav5PgWulILj5FDIif4lCJMDzNcBVFMtxGiKkcGZzBLuCqOnq/e9IUYDMSB2NiHR90IysV6TsV
OZGttKsNEaj5FaOxP3AdDoXXgyHQIQr59UYqrdubQdudHUVjiPojbG072qZXrbjUUegU+k4rKrL0
Rtm6dtnsnMqNpbPpUPee/+m4pux4vqdzUp4QfSEAqZ3ez00t+RNH9m6kmuAFo96wW3OFY1Bv+WWd
SJ+KPbi9jl4ioR6gwXuUJjpdo2Co2C/LUaYRxQjiHKLzGuVv9mYa71K7seM9IYE+zfaBZl5gDsbl
tSusZyqnNb8rcXq1hvyTs75mGg317eR3RvyBwG/Xxj8V0rfOHrw2AzBWvrhgpeXfClNdp+5UwtCB
9Y4pPkM2zbKLwjpqdJ+6XcWDOut3yAJQJ8a9tenLWfJWsxV3KXqmr6W6qYC+J6lvYFWzLEwPBJQs
3FARfhv5qZfTl1GrCiCyMSOEaxRf+qr7UqfBNsxu2lxjVAjuiLt7N5hKs+/JTgIySuePcbG/6YbW
rw2hzxeqiQv39/E0wcQ+wV2HbfEkTe1pfBChZHKQASRPHz2amU3WDggJHu9y8+9RjQ7Pymhqx05b
2v/9tMVERTIIFnylcY5LHi/XMqKNOrKhJCKHRCEp1255Mt8e3r4xdfCeYq69GZOWuIOUjZ9QHMLL
hgUcuDt3Tg7J0UDpvzInux37G9C8jl60h3mpZwKgLQTiZhHmSuWj9jHpedUSLyOegLpLFyekZ8fP
i8kJLX53lld7ebGyyFttFmD+7xSmQC6f+TGt4/1HR6Hrss9L4lXy0bBOCkRxM1aeMsHRZG+IDzzZ
LgPaLTnrMxw09N4QSb3WCAqRZznHDkZOgi5WGEHGHmjCGhnzSHVx/LmbQy1BvtcSIx5Yxr9Hto4+
wJv1II0N3S4NAAwkWQwoJJEqvNTXOv7RtBkLxecDgSciN4gRoirQ0RMqPYAkXMSeNa1e+k3JqEdo
HlWiwDID5ERRhG0qk5t3SchkJPvO7aUB9OfUW18Itfx2ifdVNPoWn3ToOGJ0KXvqO6tkppzh9l0h
vRrgXjbHLVFF7KwEJ8I2DN2TVgAIADmIXgW2/qm5S7L2va//kKcNSdXTdH5UBCUJTC3CvCBQChe9
9FZ2mWjgmYR2aDSEsartpjRwPrbA0nJchdtJkJ44rwhQ+43G3I7alSsu8wcW+QffyDbhGxBzTKS+
0IjRmJ5RsFTw97kYQOARpCs3Cc9n33+A7EJZ14BtO24EL8fBphHd+QBi9Tal4vWuz4076G+GSdrD
jt54l4iMrROjK4mfLPM5zkd3kkFE2ieeSbfleykNod9D460CCsfmqmfVlCMSM/RP9Oa8hAN+hobc
DmLK/QdxuuT7kWtbGfakhHsmAoSpJXJCvuta+Mh5Gvkj88yBGRVezVHOzH+i3sTnOeECBkkR8CTO
v4Q/XZqBXB73E0Td9MfUP7X4b9EF1JWn88vQQ7NKZ7vYaSg8xe8x4cditub7CJOAHw1JandFMe+a
zZ+22hs0hykojjiMuhIlcCoH6s7+yuTWm4kQyZt/nSh8JBlujfxAUr4bLUMzY/tz8kIhtkdSKkmA
FASVdH8i9eHsQXAus34yIzvBZ+98Rea7bTceFlYAeS3sRLBqIjQLrniCgiX9u1N+8hkKwyj9sag5
idMdAO7DIWeTRbpX49ln+h4zSE5N8ix+Ar8kPaXu0kGYGVw8WsVBI/Ed+76YE2gmBF6NQredMkB4
CJUS9VWYV1myrWy8ikblnGmjFy+qgp5ksEjMsNLI/oiaV1haDTH83YhKlNntyDCkfqurs1uhXZ5x
GUzPazr4czvt0MHPL+qqagEJ73BNGFnfoln5jLgMr+mgd8+2ZgSDkX1hVIyvUhuNe7pdwUvM4dTp
+pbURGnHYnzuEye/y3muQ9eKg9zO+T0jBfTmOD6i5nbTm7h4YfoRbibMZuAFlrWZMCDeEROmdwSL
OzWO0fUVVRu0+prcm5VQWElONgqx0vffNyMnMLOHw4hzIZ9MkTYH1ZRqqNHZeVa6la2KTfmbAzBn
TDP6KiZqH7n3OIXK87BVAH62xqza18RWG166fvoiXRZ1jdmG6bTt6lrZG5X2s/YE8VlDl0KWGbgF
Jr05yWQN+CrcSZemxkubzpcsX6J/vZldpoELFZa+2MSTbJ7+e9PIETLjJCS7ov3fh38f+e8T9Jj1
GpPt7P33AfZ21C4A4yDCmn6aHm+o5dvGU7Pufx/KxJBy5Tw+MFdUwyOUeP/9NNJrH5j+32jqaojM
WD5pljEtrET2+7y01TYl4vP0+4F2beVTnVZfbRK1XqdMJdK3YYe8Mnqv81nemLrVhYqRSO/NkD6L
RvubznF+UAywLgoDAJ2UCWlTZ2YfkjkZfm3llmfA3+D2HpuP1c1KbjNVTlm0e9Hul2T84Vf4MFrJ
eqsu4/xdNtF3PCYkAw+pvi0u0rKuV6V6pGiK/qMf1w1iB6ICaEL/UNn9p66764P+VROaHJCI3oaz
LfH0knxtqe2NFvX7pCOtBU8T+4zGbpBg0VxyE9iThrxNZQJf5pGi/xGmIHZBkYjOB3FeM6feyni8
N0gCp3fVmXyjqveiRl2RjTSaNo24oCq3Nq1E9iqFnXfZyds/mawHNLNzQqQP9pRLOJTUXLlWcbTA
NTsGUGq/TWrxPQuSeAkH0TxB8grBoNl6RBGxHimFQltAbmu8bba2Ot2lsgT2t9EBVDRcx61Z76dc
BTnTnLTZj7hFNsQVbhXa5LuhyeGH201RdcxXfGa2WgEWnmQ7T/S7PSLy9qshaWfTCrqSXAbdp0v2
pA+jtFWaSN/0jbBPv2+wTIFoqK3wJiS7v3DQ7xvq7UFn7PUIVoqVKjIEa26XG9uoJ3NNfcBGeLp6
213zqnRzMgHR/4Ms/X7xo/35gKX/uDoFa/Xv9yoKftBoKQ3ED59XJyuyzyqjQrCSTEAE3QqRhtms
GumMyRe2IT9ZrSivqIq52OpB5dgrHXR6W24Wwb9yyXhr9eO1xifhCyLrA7id2pcaNAuK/W/ueO7U
MVI8PSGKtx9/KhNivOutk2SktzyzipDMnD5IZ2zSBNqy2a/VT/x47/ehuL87/QbMULurmMWfzaz5
rqGSj2IqkTyW7bzFGJP6eMeqbZEm2nNX1Nip+wznyuNdM0dj21lQvL/vplyXl8VRDk1jYBxqCH9K
QFSf7C5MqHOPxNS99tjsD6oB+G+na/mxUAbtGrWT7BW7PxhCdJeMuDxPbqazVKFSXJg3e6tEeZji
kS4X6y0uVwljiluMgNfLINCZzVaIPlNiXpWtkzaqPdSiTqd0laXBok76PVFG6gswSbwQGI5Ywp7G
d5FRn50Mw/rHpPKEbKiJDSn+zmzTx/MI4FQX2snShbNwlMIN1ZHXv7NH9Swe7/1+FEsewohx4Mpz
pgqdMwZd//983e8/f7+YC/uqt1O1+33ovze/30uyNGmPkDn8f790VJwyiEXTeP/94N9P7NTl0sRF
sqn7eEMR0Wedo8zF/JxYwSQJkBnIKBzjpKvy5EHcT+3lIfG6rEI/d6xd+9/3amt46FtUaQsHoRwy
o7nFiWNe9eqYWqtxqyOl2BoNsECiddrdHGyoeapYtkNv3Cus+5+jgz28ZSVzOy3hJFuv5W1UppNs
VN9r4TjnpHV6ZFzc/gS5/GOSFHulAFEy1l6QMkfAfeN8Cl1a9sNwMuckcVeS9KH0UWiw0KPBbYu/
nc6h3pDVjaWu50ft7l7pAd4aRUihkw8dIWGgFqqq+8oD1ADknAgP1RE+xT0q0lzzNDn6a2b5QxXQ
t0fRpqXrrM0YdFj19oME+mIsbewbnHNDeyCvy4y1d7SUEsHf1hGN7l9CdaINFhEb91xPiRPGWm00
Ys/hZKhFg48IS93ZSt8f0qRrtmrXnqK86y7pI+FIXrvVrTvyUJYOiH+ejcus182pVrtthCxsEzeo
wtJYIFZXUe009XvPEh1aDklUVrNZYU4/bA0do5ZnyY4Y0qjpxiNOA/2oiyr3kFWhKtFnNptUnOOu
dDhLZNes5m4eRuT5TR1rDBpxx2HHKE8R6bt1Tdlirj4UCVNPSYfoOcFZaFvZwCSkP8nMepN7Vmoz
14mew29n/9Vm9CGGCfgNrb1HSOUU0B2KsNDAp86hWBGNVrOEqqP+WkypBZSUpiCic2T7KEUYR4YM
IrERpcZPLcoIl13qhzLNZ4S+VVjNnOeRibkV/o+kJK7DIm47kxbyu41W2YuOb6hG4zEZ5OJs4Epo
e16svus4HmvpJlVWsRNkd4xFr/iDllHMiY2EbUZejqJiZ8ykiFCGx7vmHAEDPP7VWz0H/v/ex6or
+9OTWmarn8irEcj6+DI5yJE4af0PV+e13DbTRdknQhUaGbfMmUqWbN+gLAfk2AC6gaefBWr++qbm
hiXJtE2RQHefc/ZeW+7kjFbHGLNfbW/Na1bpbuUA59tkVhVuSqSCumiMazNhl+yUcu7W4GxDX9I+
xJ1HXE/1rCmxb0IyOGqexzDRd5v2FMwR42xiU19xaLNIl4jpurPOv5ENmyALwmqVJbm6Ej7+qXtz
3Ncj40LtdTgDOUSvYHcVSPn0rjDc/Mk0ul8gwYOjI/4hiW4veRP2VwsHIclA06kl+OhS0rg4okzD
Klu9WY7LG6MZeUmiYA5qyClq6+E+h/bekaV5yZT5vV32S99ObpjMV2PV/Ywa9i9toDtQo1OfK2pi
6MN0KNJ74SSv5hgWB5XGzGar7KC9Fn7R3N2hihk+v0/HYICXS2HtuHhWPPXqxFvLi+sXIgDklqOA
gcxzOADWz++dZgRns1jtcjN6ih1QWSQhUDIHmF5aKYmPb/3pknns+CtGIod0lMYtnNPDKG3ExlH/
nnIaXRFcVREGU9KepJoumHyxE3TnQFNDdIV7KN2RjpJqyy3yZYNyVfWdPP9oi1ysW4P7OGsqgjoi
+JedoDnraUxPGjtKRxfd7/1/XlSaV+TxNdN3kQ9/maGXTIrmODW2VWzRB5yNHiOD86dUWXFierJL
cvjHAMvO9YCQKyhEupoKmW6smIyCnmooiAZccBHhE0itEJHQS02HSzV5L1FrB6ucA+JSp1Kk01sh
rgV9XFXHa8h9YjejPB5aYe31CLYGpVW4rQSZPvz2RkxzxhQOUt0FeNe2LnXznO7wbEDJruIjAp9r
4UPuKcohQ6MMGS4liIRVffgYldqKllU88V9LMKI6YlnH+XjsfxFcZF5JDHjhxFt9FGhoVnUp29vj
20p89+tgJG+hFJRO9rao5bXUYf+cpJN7zT1EWrP9NtbKfVedR+clrY19WFknpmx043BmblKgjhZO
ybUM4x8IiPBWB9N3OyN7oyTgb2ONfOJmonaW/y1oZneVdMW1DQZuaEtDLuwcjCX0MnpEco3iYjYJ
jqBiNi9lDIC0hye4zHBp0afSWwdJzj5Slk+lW8t1qIN3strCNYNWZ6toFZRJsu5pp4GGDY4utSDp
WaQHWPZAElGL8zLx3vLYX0JP1CfB3d/coQFeUf0as45xOs3ZFRrCdZF2Etk2/DQzj7l2kuiPXRb1
wVmm0UXwCoNPbvz5OLjDtEmQdaN/j+io1NTI1U2nwXDWY/gch3I3GL9alsBL1bjWmhyAdFWBWp4q
T2CE1XdP2t5TZfvbIMNglTl0QUZF40X3wtqwMGghV1Vv3gQupJpuqZ/lzRoq3BHr/l2lotirLnkV
3vyZJuQpxEscArqljNyuA/fzoU+lPqJjexHdH9BRBShZ2hRtRzusdKjR1YJ21YkFOQL/Y92KlZyG
ALwnowtAdzM9Pi22ko7FXXTBByb54MSOok/SmL8ZYYwMF9PxgKV+dsMRL+t0E22JB9Os0E53MLfU
nB8t46dTTvZmoNdh1j88koXOQInerI6mAfFpzLVaaEJ1M/wjz3l+ssEZFxBhRN6pU172zc7pmBHA
2osO45BzsPBn7p3QvhKk6D8bGQuqEZ3JHyGkinydpzxrg6em1f+ClFS6dPnu8fMZM3CJXKIb24sf
ZgXSbBbmoqcZSTzX10OzfOXhbhvxlNApzmrFomoC8Z6WhyyJ/+/D42ePbz34tUdLFAyidXmSmemv
JyWmdRnKNyMVw5YYml9hUwTPNuVJ6HnFvTdQVNhyOkLiHTbB2IznXAA1p/Cjra7Eoc35MCJPpwfu
bDPzbnliFmerRDzKYIUvywgOucvwE6n84gpJAUuQaDniW6UVkSgmum7Sltd6cPBAWbzJFcvvyYvj
l0pD4ijHoT53BJWsiVPSnDoMea17Ia+Pr4J22Vt7LsXA7r9jPMg+WPcP4FfwWmf0c5AN1BvVutk7
+bgrh/vJZvj7t+T1cwiIPkd8N70+z4E/ncsMUuUUnqzKiU66GCVy2+XnGI7nr2eYoepOZkZFseww
qOzzuydWs0CIRUe2II76fz+uw/apcAN5+v9+Dv7Epa0H4eLxtydCIkGsk/+XD9aHs4g2s+4D1+My
5qQ79vixh2F5H4EW2hWR8AirAzhIxWeeHg+hkeDSiEwS2Bo+UxoFj8fHj3NZYQloc3qKc5Tc/nso
5zyjd8eeVIYku8GhmWpzhXApP3azen08MXJLPjpZEVTQics8dKy6yxsfFEN8Lltj8/jR4yFzW3iS
OQoxzC3OKvACeWjYaBM655lGAaxD6gKj2dcVrCcXKQjKU+dbmTXGZfDYjyvQTd89lUfryZ7j80Sf
6nv/iUtXX+2QYWU8vUWRId85fcqdMKJPKx/VGSFMva5iMX0Ejq8ZA4UeVEu+nT3GBThj/VsEcORd
YRciBwcZsrKvpPFIjC7LszDLoa1ixtMMT4FFEgKgzxkxPXBn0WDEstWEC6gFfg9uEn1N3a9Hw2O0
NEXFPiMN6hsOVA7mHKodKoSYc9U9zzjfhWi6f0h0JGvtlfiNRt/9lnjx7vHzmT7PnogWpOX4x36I
ut/mDGze/PrDxG11CdLu/33oe0gJaeKi5yB1DckOfyom839PASVZbErbYhhPsUSpzB8//pmuru5O
j8WhRx1JKphPyyMPnuzIxZLt12qTc768lJXe40hGKh5VyZ7EpOlZLQ8R/T+U9Plu9NwZFXvvkj6E
b8T35LPnMs83RXhUZvUSBou7aB6HVd3relu0Ib1y2m0bN58kn6Yz/o7lR9oO0a+s1PdRFfehhSsz
GxEyyYIwxfJDel19nurIPMeTQEYamM0zjRD6xS6KjUxjNADH7d8eDxQx3T4wcCwFw8QHvDz896c1
qmZzzhQ28v/9ha+vhoRUm4hF7L8/gM083kii9AFkv7AMJC9zX7y4hq8uhIImL3Q7uqe+kLTt+e7x
rMxk1+6RRdFyGT+cHNlSMQ6vbqRrOjaYKzwBpZsYIkK+ZZNvMhyMG5SJ7TEJh91DQPR4oPUl8YVq
vTYa3zwy114rf0fgQn+3Xfdb0NbZ1U05PfnZOKCwgJEwh+6F37rcamH1e6/g/Bp0i8yfLoQxjtCM
R6s4eASesXES15ChHYK9325Gn8nPHAZc3ipzGapXaqe6uVz1CmVTkWaMsMPxfTatRcMI+Nwn/icn
37Lg1kVM6l/H7EkbfykszT0qjWId5uqz6O2fHf2GHemejIQRZQDTrrxziOTEzbgG+ol6lBSRsMqD
k5JYIVvES4HuMQRDR7jGMj4UcRGcyObDYmtWzyDAC1SYHNgZqJ7Qrj/3BkiJ2tPcIZ1ehmEDFmyH
jS632vjcLYhVp+dyKBXdjID6eQVZID3h6v1hJ2BbKOj3AbhgzGz0VZv+L1P+/OCk9zwfsW1Qom/b
wK83CR/uOjAlsE6acpc4/IiVZx4SzhPeUpLQP/kFljaGYGHHm6RMLC4ad2vZkXgZE8YVQ5v/SWU8
vgWMjDIv6TDzY5gzp966OHjDzhWWKCsJpkM9fbZ+dozMsDtl42tr2/XZs7CA9cLn+Fzk6yGTu8As
EUvJYD9KAoLrJqC1FmbmSWTlq09NvOUDVwfqNyXc9wUCTGU8liQn1/U/nUhG+bNgiNL2HyalbhqE
ixLbdIFwatiGDUD+zK6cE5ivNcEvwRk0Js2NCmyE0k5xFjEKgwFsORvQMn1AxHLy2feVbk++dIP9
NLBqxirp91VHl2wsX1gc2n1cs7sbYnC/1Y48Etn7CYSmXhUNXC5SY9kZuDzXjpX/7olKpbDHBu8p
hG159pp7lnWyVIoCjBUSYR0mtGnC0SDneBeRPLYlv4eUVz/cQZzgWQRJrkoW9JrZxF45AJ/rgqlh
kB6mAhlWb0fnyfPGAwEwHcco/R3tRs4s3DZ3jVD4D/PpQN+LaLd5EUa3U73hOEjtvdHooPxs30Aq
udamA7gCC0hGR2NC77hzJ7pOkSn9O9xn6Ci+yLamCPCscoBbow9ybzLBHzNAydninOueHJvQlwo7
+84FjIVLlpeJ08W5TYppFNq8VQ/KfxcpwqE5mZuww7fNsqNlPt24qiIvpB+GLYrEds1raQ+2Ki6U
eMV6HE1jR5zMTqdQvSRnE7pEuQ0TK5HsSK5VVehSo2do8i7IhvbbPEw4qazZ4W1FMTv1tD79a+mR
7iqn/LMrVL0eJPqQCrkq99o+1wV44wLPGZXQIQEie/U8L97SHHM3NDmsm59Tm7k+ow0DN5rRuOQI
5aHaVwPnGhv9oJHBDaGRhX6wL4K10fXTTTIRz/zZYEEIwwPl14EkQISyiUTtSBf8CXJitSYMuN4P
SUD9PonXxmOyTHkR0X7MlhAARPg5RETt2GCBTOPqerm+hCOlQKpwH6O8fDKgeaLwFSRrClYepD6w
g5g4o9141rX87bThj7qfSXP4VgrE8S4OkJUHI8IJ35IG91+eh8E1q/qPuoIO4ydpeY39+JdKre+O
zOu9hXHiOrO4CmqkF18tXiUSNddVV1HkFUV4pltSHjOzuLSuBPNlxnt2xpXkDPwDmO1P3EbfKGHT
q7M81Jy14ScGa+HSS7MtkC4zTYuumVxMURia4OXsrDLpj5BAyTjMT7BhGOxXMfYMxb8ICP3gFFh0
azMu7w7kAbMnBSqMffIFlb1xJv+P25p/syyMme2lazfMPwy3rZ8IbdzXSaJv1vyhAxRHvQUHiQ7+
SxgfsGA2J06SVPYBiFsf8fVBtrTBZG3UqFvnJ6axvwWMIJpC5iWdwD1MJt6TZo6fkglw7+BJXvkg
6UdE0jgm5af2L30i2lvsSfzFMIVC9WMULRJTAy0XoRRhV2XwmZFjd3WG/eHDt6YeWXW8KMoQU9Wx
xOkYIZclhW6XzKUgEzL46c6Td2qmQ0XUK9XiMs6npeu4sCmzhSRUt295kCOTRxEqkYUp8zyPiGaG
RV8icvSScFz4PPEqmAY9B8n1asKUOZh5Tc4vM7+YudeqcyRJVaq5EuGjKV16e92H2IKrpFNYlmk9
L8yLtODIHnUMKsuyOuHoD0+NzUHYNPaaZuotYvjtcMffGjxUorroNrKOk4sgpIoTIgaVY5298XdS
2s21NaVYIz3NNw6b2Qb7krUKEv+axCi7+yixDgDuE+TxRAgOzLkIl/2IPOIbu2n6MShJRybB9zoC
4sEh1aDbB/PmDzlKhCL9g55p3Dkcvdkg8oZJPAna5AprmlSZXvAEycqd+n0jPXLSguRfbxHVHWdd
jeMEV3BiwNPLAwJyp/RfGWfBron1TyoDeVx63koU9sbzBsZThfFcY43aDz2Op3EMyZ8H6rSRIn3u
XfOng8EP8VjzVmAPvyhV7dGp/E5N/QteBhmiCH3BJFqbDj87CutjMflqn4xjQ9FNtwJIMHyN+igL
eqIC9fm2SoS7lzMp1oZVkRJVoetrNL9TiGaVsaPxyzAS0ipTz/1oTP+1cTO8LLUBOGMU/dExvXk/
LrPtHmXTroyD6C5sH3uz9DkMTmI6yH5+B+v6JJAGj7HTb7XKWef7fmFQkmrQoOqgA824n6bupm8q
azdmmzRptmSx+s9tL189pdTxQIUNsEGRf1EIUGE+nzc7wh5oVL5F2mCa4++2QP4f08WmeHpbjzJ2
zn4hYfaJLdw7/+YawZ+gnJ1V0wNTbFtlrEmCf49aNABpY/j0WYoNqavFy1gR9FUnP/JJjTeNG5r2
3LzGVSLOnO6CHXq0jWc4tKqs7s3EDARbZcK1OD2JMut2virxbmOTDPRHWGXtpswF4yfQIT7jn1Vn
zb9UHE+rSH7MGbI4L8+hXNS8b6P7c8KhtANh3K0dZeH1zy2APsrezsnwMjOmY8DmDURPLwNZZdsr
AjP/ZZiMVsJr/jY1y4DZIy/uftk2k3Pk7pLE+mCkrcdlmDn9xaizcWV7DSK5NPGPdreTwgYc7iU3
poufSBLnbc9J0M6H5BJlwdHSBge9MsDKZXAQfDw4sV88hbH5t7EI4Ok6GrZN814b+i+sDWPt1Jne
BdLaW7COWT/oiA8Wke5VnR4il2XZLlOGGdmIncF9T5Xkl+EAhrq43s2kvHo90Zm2wSHU5BW6BL5n
SFr3BVpdqxyNc8FEBeoR+Qkzi3fxx1HRvm4Ex6ik+uWM1i9OIek2w6DOaKxS57FmNjOkP1w1j4Rh
yzUU2njnGI48h0N6Ae4rEMdxohpjRd5GfVOTJrW+c8c3WpxMiuNp57tTtK0gYrybhYvuWA7/rGzI
N6Vzrbp2vBoGanvqBYDZBp6+Ob1iWp83qKgyLApA+pGKbERRBqhR3N8Z2wP9MRg+Ae+d3dL2Edo7
zFYDjYbgWpWSBB2CYkQKOm3MGBi30SL/NEjM3lUd70hMSY7LdhNJTDxhK166MLG2DOQPqo2j7eLL
7ezMuEY+2zsQNOZYDK689DMsxcxAnkOi79IABqqJTUpSJrDEr/ygfWUvgKNIMBcD8/pVRA6pFBmJ
BHnNXJ9bvqaWQqNKKWoyUQ2AzFVgbWQtMHvKSDA7HA8UjAwPSvqxxKQhQ+BQK9VEHIoXfjTW2O9q
Yy4gfNnHZMBYgfAHIG7yGaVq3nh9u6QGKsxq/dS/KCskk3Ea92EJjRhl6nBtwxLNONAwv+qZ7y8P
jDV/elbh7lXGlbrQJ1i+zde8RhqezCxWOZi42ghanilZa2WX4zqgv5/r0lp3Luw9zB74Zhf+N7EA
4b7xm2Dv2nj1Bv+FqE3z9QFGk+PCi8tdJrdOXO0SzlF7Twn0dxNdbyfJ/3jkTez9UB3rmIlvsaia
a+WIE1zrl6mwp80Ds2iRLLoZW2XvHFTlue2txxBHXex46bWssP5Mo4AcgdJ7CFW28TJt3MnObWiO
2MV73P7WQruvMYB73DrA64ArwmWyObtjG/BWVWl7m9QMg+e4oBEyLjxWQZ27731kfZaSd4ucrGJM
9s5COfYqhjTaTcp7VwBzBTpyZwcraStWyROE/p/Q+u4jb/tJUZsvorMH4dLvzXpjY165E/zyt+/C
kc1XvrZEcnMvSPn6eJabzHqHvog8P0y/XWhQTuY54GPdcO4ysvsD+zYFxu1BKfRs6ySYRyDbNLrr
401/JHiElkTAt4ATw7Y2ICwRK1MlNKurofkIBhDpYQrHJWqiZ9ZYxawn3laFjYLJN85dnqeQCxj4
tA0zXa9pb72MvSvNZxAPcBAe+QmP5BtaNWvHgBHRulG9bq2mXYNWQ30yIAhfTqAe7lSX327Nykl5
TPrMtSOcTsnWORtNeo+VO58klefQFFif7Cy7Uq3WxwirROYMmYD07hfbVhvmQTU+wYQiwmuSSvcr
UMh23IvTGYyj4E6v6jR6F3UzX2bUSntCbj+6rJ9OKckyuzgnNJtWr/5iVKowDffYC+nEseteHl9F
Ce6PzmvKZ93729jyxzee/riIIiLacM1xins8DCwUVZ2t2iVGzZLBS14RYxfSfVjNI8UsLP6MCziR
TCX9ZhORTjv0BlFCnFmeBWYjBjWe+YoZBLuZSMhxLCk+Szrx57kXJ99EdTrjOj3OXQj0CdtUwGqK
ZeelDW3znUzqo8YVSZI9XhODlxYzIZiwIqweSWyQCqed2aMCKS10zz3CXQTYyQTxt8rCu5ENEB3z
BbDlT2KnHaz1bRiXGFnZVVJNDkxsIqWOs99fPE/Lfu+qQF0fD2keCqSwU3800RCRQ4CNxHGyTRwH
Bts7x+5gTH/gyL4btoFsjXvwunynhyxGEM1sd8omAKPIGVvdua9yCt5CuNM3yTkRF6d7bjAPMWRu
NsNAqwRzrKZAnFA/GZg7nBJKjEmY3hMq/g1XAvKNJfYym/nrrp2ln01KBkTj7kSEUqY0Mv/rE0/S
JKQQIgzGZJ8Is7y6xU1kfuq4YAlBqLeeVQJOwgn//ZeqaRD9l06CCWkhEXm2At7jlMTjbia+kY5M
XW4AqQWHALPIOyce2qTa5nxSNXaFvjWb9oZZzfu0UW+DNE9k6vC6bZSbWpnxLmN2e6UY6A6p2R57
OXw0TFz/glJbR+HqkcwQJbG75hMOroiopq1las7BxPg9fyHyx57e6xKR9Xgw7UmvSp/GtQ5hGxVm
euPMyuF6il/YSaC3RrPNhhkWx6/Xb8TFu+m8tIxGOFsi0AqJHnbhv26SHpMsGgE+RUl4aJlkxUET
c+mk6PLQWxc72ArdtlITy0hnoKjr+oNXzdGzAtZU4kF251D8Yt1gKDDb034O3L9DbxvfaOoDAVre
L6jMBU1jrmHLeg3T2n/Oof0nRXy0bLgMmMla5N342cPE2dppgdCImf2Nuf7TsoMf+xg0Frlxd9uw
MJ9Hhsvxtfnbhg7uci7jp8fb7dejPDxud7zCDB2XVo7LTt4wH9pGFmNnpBE+/f4SLx3q0SYIvs3h
azQNyUaoQJJhCxTpK5KMjle46aXh77/2tggBCyHl0fREdZ0cUPDOOFQdf5tXlrPLXZw0DYMtamuv
PRj88QHZMeASWFbroUHVnM/uPizwRa6Ekf3B8kx0Skg7glJ8Rk7bBQW9hEHO+xJV8VsJ5Pg4Lbk6
IHLBdZnmZsTchCa/fDIXHugjMvWxA3yF5D0WaWxY9kkFzY60S+v2SO0IO3xs2rfcNaGqBDq20cHu
emNjpHLczNii76EUf/nfoa3yPpg0eQAuRDr2NvNUizfADnSTO3t8zuv6FCvxQZC4ejYGRCG1UL+0
SpJTSWeh9z++IMnOcraa0yq8qn5yzxhyQzzAyBMsOjs74Mb+U9cjYs+MEk2lwWAy9AyiEzHEK885
sMl85oirP+aJPjbWjahbhFRgWJfVu7MQcJJd9q1mUtIvcPQZNysjdY7OuJ/Jf7HdmpNcm9aXPJun
34FhrIbJypAnf8Zg0O7VgMZv0LF/iaRGXT0snLBIXnKf+EHHjlFkwoOCcwvtCo1jG/AfZd+sGl4I
f20ydynukUOdMGwmK2JjD1I/P9ZOfEFMGbIMtKBtYOSZGccucVzVsiVbadZvqtTdPqKadAoQKqnc
3de1Zg24rkvH+ektZOZmsKHdlD0+lJ4Z6OxOGMSMUB10Zf0cUpVtYV4QulAOJzx1HDJinFzmbDun
xEb/0Uw2fjyDzlKWpn94o+0P0xGUZ2TqCog6DT2fo2G5w8E0K8z0uQPWvmByhTmxsiLruapiPANW
Vz+Ph8osOs7+5bwlFQulweCs7Lmnx2C7FUZE0zhEI5VyrQykLUvsX+MCtZKS+0I75rhRNngQf+zW
iBj0zQvasxz3hbb6OxkH2bpN0wB0NSelEr/M4916LIU0RAk1daxsEy4rQyRKLAieO5xyvZCOs3Lb
LFwK+ioj+tbZ+h3bwFrV5sEu5mPnqrPCBDWvTm59YEEeG/HPPt62HFfZ1rcPpPk198Ck+h5ie1tl
Uhz8x0rViX7XMrHetRbenGBhyo6NDwfZjckPCMKDSWoOB/TPqSfBljCOH4//VVhuuHdEQRN+STRB
9DtcrdYi6427thGiO5ZDPu+6Kfgd986bPQTDizdyG6RRwowXsTOncS3veFMXaEZ3s8bpaDWVt3e0
m39OEpFjWuX4U1UjtvFQNE9TheAoNQf3NozRDwOm5qeGS4yWwVR7wcWwUp0udwDvgcssN4+mZMIY
gJc0a+N1UqviJW+WSBFUWpUru2c5MgEUpfcSiAmo5tIZJvJ90wRVfBnQ996gkX8aZjgcGwBlNLlB
gA8NZBPyYAnjJswwJ/mZDhpHb3tk01YcFjeWv1hzyD98erw1jChRYJFw2y2T+No0hwPJq/k5zjkK
ZbFjHEorq7EzcOAKKQXOhltfkxZ6qpbyXoG/BgLGiyVOZLE1XDEzbAa4jms3s9tjKUCedhkc+2LJ
p51x9+K7gJZZkCS1yksULg6p4cfYgpQxVgXu2CWBshX+L0CR/mvvsihYVbLMK0Gwe1KwsECLObV1
4mGQaB1UeE3IOBt27xRWDpAVpGOPIEklvXkVBG166UvcepYo391J6l+PFYDhVXPWOH63Q8udMTnN
uDFHBNC9xfIvM002E0YcPH5ecWvKZORIzdpVqA75uE3yKSAl1mQLxZ5d/NAj2goPkQIG9QL3cVWV
l7RPZxgbE0rWWD01i4mvwp22EUHDPxEaUJtUSyJVjh8pqTt9zf71LKZe/sPvpuEWppW/rnK3PIDb
xyDNtroKsQ6/OG57DREEEMArbg76r3WFr2fHSxQH+tarqVXbxKesfbzjXeLUWPvxvjexyi9oMbzd
XJmcSmflXeltYtgz0RwG9Ge2Tdc1x7qb/tC1ide1GLv9rP9AB0bLOJI24IL46QIj3EY+uium8y1G
qQorfyzZLSJjZaLu/N53ytxrnY54OkmbN2F0ITTgglIvM3lMLyams109Wvrp692qRp0gauWOsNsB
qwyQAIRCXyUs4Fhy53pktOJA619zJoB20jjVAYZCfM4Dh6PQEldustBuJEf37WM/xj/FP4Kz0jwM
yFm59agtXWTZ/a/EpEmbLMdx0+0xuUoD4WjjYbHUw0pPXJp94b6mrYvuanJ57QId9bLmAfzuzFva
R+O1a9GUh7AAHpEEs0NpPTcNYCugIiswP0xeKBYcq77TIQs3XYip1OAZW1uoBLz0Qukyo0vc+Mm9
7tXB6Y1nMK8Z068RPkmK+AXXEG1VALeNUTqvZMOPmI46gnGSclg/Cs4xye5BMshLLFtkegiyjo8i
tZY24tU4fVXT/XGtVwGuXaUauD+ZvtMl9c+PEhUoNVIwz7qESyIjd5rY0CTuSLAAzK98gw1xcYoZ
S5wN01Bna/SYE0K8NPdaJZte+282t9GLM6buFTPAS2eK4Tja4kKvtlkPCO5OMwQ49IuGPA9u/N7G
1bZxJyze1eBcAsv9UfuaK2I5QtmEFQVqFmdoDd1ZVutK4jiLHbqRIEaofMwE3umoT5UMnlxgKmuH
8MM1dj4+rdG4gF5Mr7D9aCQg/kcv52J2sfCQpp1wbojhR1SiuXEkvMWZBveSFG27+eoQMATzwaDd
sl68p1MJFHEs5K1ivnvtoiU57gf9lJotLTTuyexgprDnd2tEu46CA8SuNyA2a+MeG+lT3GHYD3Al
xIW1GQMYCyi8orNCoYqavFg+2cygWOY3Jtfhqa9VsMU24yDEUtsJbIfbFcZTYTl8LIEXrlPtyo/H
0j73/bsm1GrOcnHXCP3WpcBV2sz1sXdd+6UZ4Ex5EceemRbOyYyN30FtfsypmXy6ASPfagDUg7rm
DW1A2yO/8WBh3822/UZhpS9OObb7iHAHqH60iaYMiIswR3W0pLOaJC7sqYTY+XXANer0h8E9+lG1
wbxKc+ld6YGCDp2aH61ZqNvcDYQQygT5vP3NHwH991OZPGFU9LdWQW9smP34qT2Xl8f2oQJIOV+L
f+7N0d5eRnNBL4vr4ys54DIdcWQeomR0noyu/hhMK/0u0ZD6Wt1zB/kmOXzwCwHm86IN/l/yRmvt
0vmDX6+o9nc8Y+dyYFy0tukZf+GB3lB9GODsnHViJGeqHwIeULmM4qjnLn2hFsjeCW8Ls9Z890vv
kIJ9swOP0FeL7mpMEtR6yoW+KHdC3qBjjX6tf5OBgNSi2lcMKcwR8JpCs4jVOy0YLM6dOmYRwJnH
dWLF2Nh7vfHavCJMoQAEPhJ0mufx70cp5aTdZ1r9ePxPaJfEa+WwJKrhNclmK2SJ09kVnfWe5pLY
pILBe24wcKhiyGDOElNK20x/NRCY7ALh4GJbleTrXsTY/msFo7jY6rPblDaPsofCIxAQ+HwN65H1
73VEurQtcmPcCT2PL18Lc0JquY2z+HFxGfBJCxT7qsXBj77Xjo+i5/SAqKl8wzrtcMBVVKNTOFtr
jiTxtRq+MVtbxSqiti3Ez6QHfe7q5o+33IY5IqY9yQQ2O+2QvMLAWOmmiy6csIBwjWzZSXvULq68
snU/ijgy3qeAg0XCp4n2IA/vPkdR+HFW/HvO3i1ieP7MPUuI2efVSzDllKVzkh8ei6NJQuPHZJPp
WuviuSFi/hng2LOslfyetYzZsYDFO4HV4nsaaIRkhpmCk1LUjYjIlj0cXfI1A4Q1PQq05aEGcDKh
2Tg+ykDTIr+oqGx1NZIJlFPYvgd4QR7bzJzBu3acoTNWeU0MwVfcR+CYHy3AuDKL+m1YpOjHpqLe
uZKhEAXk9hF6UfSde6q1fLXih//BFHi8MNyNTXv+76EpSSwwGXSdUYLeUaVY9CmS/EJymdjnXsXi
PAGcBSK6CSIGl4+NsZuIpOY03h1KO7TWJbO8v8R3ASybOnDjcgbwn8BODBirX8zaSRksJ90+C/nI
8MGok2Uu9ZVEVVuHKRN9elyUT0699ucMVQSdaf8MGyzc231/GpPUgERJxhtp4FBYzIqxVYM5ITWb
fF859CDqmsN/tLRVM+XWtKeGpyLwrP0Y8q95qOhWltf0T7S36rvZDbw8Hac/qxkymTGiQ6TJzHpj
9y9Z1107Nc93YN2AeQt84ykqqRPTTOeNfSfahDaS4yF06ass8WBL6ePN/SF2ZnAs5iQPHjQTGiJY
RerY0wepsHw0xdifhzlINoudE1OthjxdkZeALu6zq41hPXq0SbnW8m9DcQof8UVYOYH2ZP+Hs/Nq
jlxJsvRfGevnRQ8Q0GPT/UCmIMGkZrHEC6wktNb49fsh63Z3EkVk7ubLtSqybiCUe0S4Hz/HhEUo
1yi2gXnWa6XxOs+6/PcJL6VAYWujolJUKD/3m6kyYIALW+xPl9vyMW3D7zFP1JVKEA6HoH6MXB9e
I6aWk3UVqrL/aYBsyleHT/izK18vw0svkvVn1RtfYmgIHMJ35TMYUtfZb77EgNaqyOPXSOgCdnWw
eopk69syBGYFUrgR8g8jiq/ghKCgsb+dQoW/MxLUzMLzmHn+dVVqysptuQkH0VjfIXH5aKlZdK14
rckZb3m3mgX9DUS3tg5tWosC6KVBkQXEG2p1kYRVcqu5QHpgvrkNusy73i9DKQH41ntlRwaNvLSl
cjsoUbrlqXwZKJq7lbvEvdxLtOUBFzRCCC/wQ5lbKiD8SwNdYrIklLRopnwlUxfi+4iuVyN5qiCT
Hz0jNX7IRnnXqFCl1ATgVtw7L3mpiYfIAt+VZVxyQ965Xh9JLzlJ+ou0B1wBd+ptlFsPhdoSYgwI
ge1jqXAc+umDVvX+ekjbH5BYTTSaNTJMPhVRwKg64NZIsyVx+9hlvNoh/4uAmcnigxu74YZBokYy
tWHJl52K2Lbbqh94g/yIEqLIQOBH6DbYnXIgEdm1G2+3f8/9jiwUXzIU3Z5KDa2gqYxdSsTNPuiq
cgGegp9mp0+1PukvApsNKHTVvh069AP2m2x/K9p7R0lDibgTYLf2P4vMgohLbDyOhfmxnyL5GjrJ
11ZEuSQUwBseA68koy0mUTXvCMNBj1HCEr7/qwgspGcSWZ44ET9H8BF+bHiUUk05OED3bijATR8M
pGMeFA77/fdGC0reINSKlZvK3YMh6wHQJAQNIDaXL7IGFR4jHIKnIM0fDOFTVJjYrFY1oXLlaiUb
Qb32hjbbgr7oLhCN+ARUnmqmgXN+b9F6od8WKtph0ninKI3xw3WTR4qvGw595Hlz4yY3W/VjNqZP
lADDdduZLTkS6MDCqAbHHqbFtT6E36I6S64V+GTuaheME6fHNXWnUNvKRD+QF1x5ev1LJiL3ZFFt
eFFFqoJCDZGo/RLuv6W3SBa4vC52vim3u/2fNIOqut8RTwM8N+Uy1X1sDOCzBOHfIlVe4FZxbzOu
dvglUg77f6EDwYtieDMsj5d/gP4boCsqRYN63EoteHRIy4M7D8PdogAAYmpyaEYcfR3BYe3lpEbk
F4oqQrsPiPAnE9zSpOnBG1Kk1dW+ywkJoKvOcGQtGDe/zdObePBL+FfzpI0u9+4dRFOOkK5X3MR7
OWogmNouyH6Wpm99lqkh3uQA5QWSMlALRZsuFKHTJv1zUvWvGlfK/TMmjYfxrpVAlpcbryl4g8q9
uvPbbOQZw58TQb40+hhDy3wLKOhbp4I5/X1Nye0cvk076B5SGXsx6vRTJICyGwHvRimEm3B/faWo
1+ZKYLabOn5WJcQpionGa29xKc9h6uIJ0w/lY0tC4GbQhu8BRdsPlDGZD0k8BteVpsB7HPVfczm+
hWqFvIKCnAZbVSHCyX90Ksnvsqbn3WtfiNYQH0ZLfvh92muW2KlwybQ8du+qVCsfDXbKpbCQ0tgH
zbUY7HjHQRkk1k3DJYfIDdweiLca98elPP8U+OYhoOqgYkwiQ6oQMxlou8qGanBJcIteNWESymAO
4EWx84LmaVCHq4hc8mr/+kwB4azAgYtbGwxxV0bQVtW3OZn7a7R7zEvi8+aVrRvSlgd3jCKNHr6Q
vf/hya5HVEHiFgdnqNOhA34BX6S1rXQjeG5kc+vpsAfxRlZXYWny+pA00hYSak3oYhRrnNHndFB/
EOfHjULnXE5kDdCU+IN2JbKC0nPjV6EB2je7Ezq16qTve6hTKxtCkS3TkmVdN8ldzkSUhwRabyj+
EVEOSZoaFnELcKnFbu8J5QpAVmXKYCDrJnvQk4uQeELeouYXZQCcmbis66EmdaXIySrFyd1Uv5HC
QmV0KjQHRgccFib0ABFeD+AEWNXaETmA4X3qYDSjdC0VMoTibeWTx6qVrQ9tHATJUJ1R9b7WTPPp
+H54R5uefKiuEMqRVRsextmIDSgZraSf0F8dL5d2SlUhVPnrL+sy0muKxYYvHgwgWhsOxNWDS57v
+WejljeEN+XrceRQnhwRZB+xJe/6tu7Q2puSU8e7qsp/LI6qmaqQdWEQ75aVmYgwQL/RayBlXWlK
8avqC9XhFRhDYMiltlGMXRdOaBGJ7J/a6S2c20GxJiv6KSmSZ0N3tTvBnlFkTb6Bb3+F3Alu2oBc
uw+jV2mEhBoIh3ID1x4FLbDY61IrwzDNY6qKYAUKpHAXuFp2vTcOPRSnFNqFPFdJZvdhkJN92gRb
2X9MwPevnG1e9Y+/Kf9HImKNoL0hoxByUfNSfdJDdM6iGs4x0AHaZShH45cwVj9FYzs+ASv8HcI3
MBuqHf3grid3Y05IAEmf9CyKMeKObg/3vPZSrHAPVlDIPRg2hYh6KqsfQiYUdenSMXIDSbhmRG21
T3OypclUBodhRsMYv3ZBY2+hAtsnucERfqMsfLhuyYdeQh+KMgrPzYucupoLLeqKaw9arZc+pz2X
2KfHU+yOtygIgH3aq1JAkO6DlYZrUTtlxwgDhChEAz5JIL7i/Cs2aW6Xu8qvviDJZVLhIyebwUUN
VOvH4GUfXIlSlcu9Da9bngj32prkCS2QbLbR/RC11H8mXgcGQGjWFsQbsRAtQR4hLbItkp28vkhe
IcDc7WrLeBjhfk/xg/BBBVtRRLcqlFt3EqmbTd8gyUDdABXDJu6oqzdDDrKwrCmzIn+O/GObb3M/
76Bm8uWJK+G2jkDz5UVDvcSEVpBM19w0/Hwf5EljdFUTaMp6rZF3biQhH6TdFS0ezvLQJKkCcaOJ
/KMold/QALUwJgU/3GA56WX+/mNhtVRMT08WD/6YCz+kOjVRTMAnyBYZZvuZnCNcvWVkX9lwWl2n
5fjt9zVD17UCot24ghoIQGSXU2ynI222E5ptX+kBNNUB7/MXmE71VcyjQ46+pAPxBzvyBCwzJKhE
Dx3iaKBD1VRDsFWLbgNAOKU+SEUwqAXMvk+UQi9TXTR6EHxryvFVMeX7/d3T6Hxq4u2xum/A9MHL
TJYGybiVqgX5xz5wKeDiiGc7fFQUSIYqmIyAnfUKEc4meWn0Ub4PmvFDVvnEkwKh3Pg1xdEW2Vo0
J2rEgcr+1YJEgHRQWzq6Ssng0GD8I3StAOkmQs/kp9Fl/VMd1tFNAGPIKnaftA5FViiJ1yXQ+v21
PKbIEskhV73sIshODEoGLpVefOhqlHQCtel2qSY+7q9GlUvWz4N8h1envdv/qW7rX51m4huPu0Hd
/MMNCsF7iZrOSYtbm5/gJPxiCz5EZaWCvcLuiT2qOeqvQ6uTMTdg1fEwYCH50s3+l5PKlhx11mdb
L68GmWSGoj/91iWtwJpf6YluOwPXqL3z94zhO0S4VF7rXXWV5/gROSrql/3e9T5oWk2GoDW0mz4y
LIg0EUppZIo608GMNmDH3GufTMLOUk3wEjpAnZVKZciG0kcQNpUL81PYa9/GZEC6wUNbD2L+K8vt
nxujty7tepA/pwhHUYMqXj0uWAacYTde2SIDV8P7rgr0L2vNpYLdFbu4KYd1bhKsOD7FynQJensN
UDULmIli0DcdGrW3jlgfBpK6Mqp6+6yC6JrgLk1ySPckQVgjyFaKLtRrSP1QczfTJ1kGqGka4ePx
buxX8o9uGLx5dENTFdWYdaNoCKpaIyWNMF9xZdBeZb3XeEfH4bPUP/slbBqELRWuH1AGhmCZ1n3K
xSHPiI/IjeooNtQXgY0QIshtG84HdCdblJDxnwRgEqP7DvtasD3R6+kYnvWarAs3KOIz4CqVaf8e
nGI9TC5hEIXgM0oqltwOKC+MrfkKOCpMKgmSEC2i3hdKiBFzFKDtN0qfFDIUt31g/kSTEX3mMDJ3
vkSNhtAJC1YGLrY24POzTYlXmO85QeddwYY4fDzR+T9XXqBvb9uKaQtDYxBvOw8GRzUJOWirSBtW
egH/JImyb2NlpDd5zAON0EH6lCAkcO3qNQxzZKDXJXXu/gT/i+G8AAFFrqoPJ/Cad2UlcXA1RqW0
0amT5dEjv0Cd//V4p5V37g2aouEUkFuzNEzrbadTrfdNKiO0lUuOdgDL+DRK2RVgqdeACAgSSjBN
5COspJZmAJ02fmm53E+MDZd5UiKxDGYuCvppuMHdia5Nnz7cDHBjyia3GgvEC7th78wONgNE0oY6
DF65Fp3H+QZ1VepToDwpJk8YV5tsuElV4A+tRA8RhXUCwm2GgBa0iBmV+k6l6Z8J6iBVpdbSGk7E
1xMdtN7pINdesH2azbtI2G/nToLtyK1Ln8fiYA+XctHhwOCRI+kiUc3RAM3oVf0FsonCQakoug9A
53jQsUsvRQ0dpTvkX3DGX4aq2STguW8jQV3e/2cfuRdi/xp70rZllfv62z7WrStnjQJyen/TU+NP
aaV1NxZIDDhL9e7T02D5FjqohvqYRK7gJLVVpwsJEQIRQS88SWAftCLlLnCRlsxhSbmzQm13vJfa
NFOHSy0bsqGovEuFBv5T0aaZPljqQBYxueIG/buiEDyCiHjHhLiNcohgjuhgr5PQfiDZo0IxSQ3/
/j+drH3dP67yIRuuy0kuGpLQ9DLXIo0JBcAUm2hPc4v96LptdDMOirgu4v5S7RXtvuMivN57Zo+w
8wqqSph/NGoyW6uEoUKjNis1pPLKD6ubKKR2Sqrc7VQcvYrkTKDE7qD6VEEtT3RuH1vTbPk2NVPp
NgD3ZXR0dcwGNF7j9qXsfPvBQoiaWpogWB+fvP0z6+3kCZUlxlw4cv6cPAqOQk0i6rHySpIiIsnu
sMymsSkpMxRrR/U+dcDEAbl2SZ+yihe2jZvd8iKF4VeyHUuVpI06IDR1omPv+RabCwcvL14lqjk7
g7RMNv3aFSgcJCppyGKSmKZWiuhPMN6kQUSOcvKGqAWYz0Xq3uiBuB3tYgUdpvXNq3s4xnwp2TRT
hXBLTfSJidvv/bcTpxpcJDX8iwl93v7ReLDrhixLG+L9HNXTE2UfF6eq1eO0iZUdKOtn0LWX1Dn0
L1yenX023wYge0ft0MX+TuMa8bOb2vKubGV/BSKs27BG4qXtkrUFr/snU/Yc2TdaQOJ6s9snDazQ
Cu98pfTuNA2J6Qo9zsi3N4hylo9+BRWEawugmmhm3SCPg/oh6GZFid0Tgzf/PK0YPDWl+ARFI6o9
c15pnAI1qfS/7ilAh9q1AluJz/u7h8Uf5g4cledvMt/OSGkDWPJUiKhKxZO3sp5/4KXV1BeQAUHw
N0WaAXZYG4plqSxSZGCGFJ6tdcX97Auw9tkQtjurkFDB3b/udepk9y/STZRMUtpj/Q2UgbhKlP55
nwzTAMZCH9LCupwWFBx0w2dY2m8yd9JnyoaMF1f+OZyqAJSQagjI0cPNpNpwRw3a/R6xlHHcX5Sx
+wnpZ+plcg9SfxkhyKRDOI5kuLyCYkS7k4f+W9Jq9/KEHHZriPI3g1/gIbXIIoYPSK+3i+DSsAx5
J9LaevVzik0VdafDKOqMXklNjWaN2B481KJrnb0N/ff3/n+8n3BCx4OXpdU//5e/f89yuHDRo5j9
9Z+3wXcknrNf9f9O/9u//9nb/+mf25/Z3dfkZ3X0H71A65gl83/yplm+/lfvVl/rr2/+sk7roB4e
m5/l8PSzauJ63wXGMf3L/9df/tfPfSsvQ/7zH3/7njUk2GnNC7L0b3/96vrHP/4mdPbrfx+2/9cv
pzH+42+vKAKkX5M//o+fX6uacIds/10zbEXXVN20FXm69HQ/f/9G/J3dbmi6YcvTRY07R5qVtc8X
1b+TrjQ1mbcqGC3TwiCqrJl+Zf1dU6YXrMaV1NY1RRZ/+1fP3qzgf1b0v9ImeYBctib48jZOiMK9
RhJJ0/QpRHXgbfjmkI0x1EUlIYCcZLE0qFcHk/DXpw6bnm6Y/3Fo/256f7weNN0HBoRl8Jo4Ckgl
hToGNYq+S4X35bzmZ6dzTuWOm0lp79QUdk9USU+FxW2m0uITJ8ZS/2eXUChTbBIIYefIHJixgjQQ
/KT3ceSqm+MjeHsi/WeCpp8fTJCN2ofVCb9zdLPZ2QpcDDWqxK1XPAd9f+IbS4OYfn7wDcuoYlgX
GARYJmUDe4W0hisTNF+LwufxYSxsofnbEsSoKheiavGnsXkRRgaibAG3tOOtLw1AfTuArM3lAUrI
1gkywrlWZVj4SVPeSH1nr45/YmkA0/vvYI7gVA2gyTYaZ4A0NoadX5Ps7fGm374a/rPE03l30HQX
BW3vQjjicEWVxVWbBpTONrww1AeoYwHShonRwIrkizQ6bzTqbDRW05ZclP3GUQu53trQl4FP9LPz
lkOdDYiCeEgS0JB3Cl3cppJ63wq1vYhhfDs+Ycq0ru94jfn1h5gtGoquVjtNQWTE9FNtBbmZAzPL
uhzKbV7WD2qZf61iKt9N6cPYyZPYFTDB6ITFLO2GmUfsrTHsU1g5nQSaBvRUHgpb/Do+uLdPtH/v
BnV2uxEiyeMqUWHyR6fkB+yQMfDw0oYiO6l8yEgsCkfDCg5U6A7GE6+ZyZm8M5/7yNDBDtQ8z/NH
EyX6JCcBhfQnBEPj+GFAhu/4oJY+MJuvOqSIhbhr6TRytUYRHbpJNnqb7Lw0vT7+iYUlmd8Ksxx8
iQrHg2Pa473eBTc6uabjTS+4F3l2iuh+Dp086k5O5ulO3hUPiWFDdKb+vjG9uTAdnoELPVdnzduY
ihnWeeOktXRbydQaheans3o+j5EojdJAY2Y2TmGaAySznVw8CghH1iGSpOe59vk7fcgDqDKrgjoR
ILiPoQJOwIq1U3mwhZ2jzs4mL0blXJayBo4f49nNix0pbCezIdlORvPELWHJ5KaFOdj+OXwgBqS1
fMPToNOw8p5i1752X1vLpZIUTBjUFAPgJTS5vh5fmKU1n51YvtnZIB9wkUo7UolepB3MMVwtw5vj
7S8MaR7gySN4rgOR4qBMKqQ4RK6MEMizbj2EY/er1PNu1eTZ6ryPzTZwQJAydSO5djSZkuict81K
k9VdSbWA25XUnZCcEcg7H//a5AjfcVZiduXqKUKC74kcuxhyGE+8xull5fvg2ze2lX/tJOV6qMSz
lkMOcfyDC2slpq15sD0Cqx6hO1QR0jatHMlsiuoeCNqO6YnpW2p/tsW7wYJbWmb6Asid1llnlBdG
CAvI8d4vOC8xffWg99R0mVEjJzUOyy5u9FoxVuS2JbhXiM2e94nZZq7tNgyGiM085uZjltc/CjjU
L+ElfT7e/tIEibdDEHExQHBrVo4XuJARpKnWgZlvQV2c1b4821GjWYOEgbnWgRWCWnNyt5m5Ot70
wuzvk98Hsx/YsjsqBplmPYvukyx5Hdpo2+raCc+1MDPzwD25hl7KvLx0ep9iuA4Kfaipmmh9vPML
vneec+uMvKgsjYPJzNOPpK4/ptFUZBklKPEVJ76xMAIxuxmUPbR3Us5VLk+6FyvNnXCA5ul4/xcm
X5ldpbqmC9HAQ4bYbn3o1sdVARPKkHgnHNFS8zO3J9soNJTkIB1tYEq4nn/umvCuNLL2zP7P9qWP
nCUvGxyPHQXEaxVFomYwVSk7rMcT+3Nh+vdJloP92SjwoNahVzl2uR3gRROkJs6b/GnWDlrWQclz
JIjSKapdHD1NYBKXLNjxxhd2pjIN56DxVAEx46cSZlVU23ighpFU21j6cMYkJ+6TS6s7c2o9MRop
zMfSQX8AkipZ+1znME2R8j5vCDOnJvuiHJKSQsq+ke4p8tlRXbMNDfHalPGH459YWFx5Nku5EIaP
InrpEHtH5wp2zlBcHW96YQHk2ey0liDXkEalM/rqvR8qmzKcVNgSO7xAivzX8Y8s9X82RbpBra5q
sIUUVf3iD9ljmJWb400vrK48e6JmnZsZkeXxWoBeZEozNMYT2gXnNT7zablqUZg7zTvo28CD94K6
cmIf6+Otvz8rqj3zalZleik14fuu/yhSKgWsQf9+XtszlzZ0fRk2agYNaM0txOqNb4gWrY63/f6U
Q8r41mYtiKuCIg6Rd6J2FMzZeujTmxElw+PNT838eS1U7WmnHrgEo8oVoqcx02KqT66n76j0u8ry
CTHQb1GnvD3+maVRTD8/+ExuSUo/FbdjtlkBdLmTAeLB72GHG6SgyxOZ5KU1nn5+8BVJ5EEVI/jr
uI3yq5WHj138+Xj/3zdc1Z4Zru1FQ95XrEKVUzxso6lC4XIIGq+9D8rohAEsdX9muF6VwYRWKxhA
6t/Ievw8tNVZNx7VnhluN9oaCgl4fsNXfpU9dTtVglLi8cmZtvl7e2hmuFCnjah0SoUTSA8JRSF1
twpbVKZfi/5LpNYnjvWF2ZnC9YeLm9g6CiIBd8LeG9MLu4W3UcrF6/EhLDU+s2CuDE1lNDg2KqvW
wrrS4VA7r+WZ/SK4TqFdSctGl4OaoBBbfzze8v7YfmferZnt5kUKO+LgFg6VV1BhBWveRA/eCDMH
+dSpUvgSLCEE14n6TFHQpujGCRQMIV124jhbsOo5AlpuVZmip65yYlPrqWRsveZL3jCZr8CQzQ/H
h7lgeta0ZAdGbZdFDVyKCRzL/IKyRgxPuaCc9aKw3BNrtDSOmXUnlWz1uW0XDhzZKx0m5ZZrF2oF
J3buUvMzu44qXF4tJiK3At1rR+8+tN7P8yZnZtfyaFRyRgrdQahnV2jRlWpJW2i4VxY8zcc/Mc3z
e7tsZt1aE7aIB5qlU4Ojh67FhqKwPJWaX2jcnBk1T9IuQ/SydGS7T649am8v2wKugONdX5h4c2bV
hHpteKSmiUdbw3B/hsqXCJjz8caXuj4zbLiOoNdBHIJyExvQR7YBRnzCrpaanhk2In41ZfkYdp3q
W1+B2iMaTkRNl6Zk+vmBNUVQG3c9/AYOQc6LbPwMWcdlmjycNyXTeA4aV5DTMf2C+a46qt3VksIk
ceKMWfAC5sxEhal6KmIInDHth6K4ybXyMgO2IJvNiQ8sTczMSOUGj5WreuFQ835pgz+HoWMw4xMu
YGlFZ3ZaaGkc1QObxYZYvPSge6ma6/MmfWafQQhvSGiodLxIkV1CUw7as6Y/0frCtBgzA1VglDWF
peEaNeVuCC1ICeSXyu5ObMeF66cxs1Czr1AzagizqX1rolAmS+Lb0Csqeik90sqo5yFxFxV5qZ1Y
iIXxqLN9lLZBTEnXWDiGnF74xpcw/RXDjnLWUszzgxXCjIBR2UNVmnzCsa0Rqn89q2lj5m0QuPGj
Jk1wCQg5WVr1rRDUOR9ve1rLdzy8MXc3bjEU2dBxbfbU17SmeIDI4Ye4aF/Uzv2CDtYXdYykS58S
meMfXLAGY1qcAz9RNIpklGCPUC3IHWoSHIQdToxlwU/MYdBDOCWANZqeYEs+NQPyKN9opbyxA+NE
2m9hCxmzLZSUga00kYIrEsi1a1dGjDY5Os7H52apdfF2bggTNmbo8Yapu9juwbTXyb0gqwIGmtq3
85ydMXNHXVZC0V+jYdwGElpYdvsINv9Zj6BMPD6KpRWeO6US4LQEBZijjCECdzCCrMxE1VfHW1+Y
I33mlErFLFw1yTFiJTLhQbXg3+uApSXNiUVY2EX6zC1pzdj3po+1FXbriCK7NmFXCkO486QiPjGI
hSmao50JM0WiHbn6FD0aWxAmeQXlzGMO3P28WZoGd2BlDcp8Woj2nsPD8rKGT7mItYugej7e+lL3
ZzYsuQh/gqMtnIl22QiU+xpd9uNNL83+9MmDjrtNHnpopHCi9erW9RwTCDJBA6GcwkQu7Z+ZBZMs
hqC4ZndSALgi6LTuKnVVwmt2vP9Lzc9MuJeUUnhyUjqdjsROamqRD/9qGayLoQp+Hv/G0vTPLDgM
/FB34yF3BiRSXvJ0aG+qidvzvNZn5msJ14ZqtCiocTK+S3r1KIE6P7EtF3o+x64NY22IBkVi8nY2
JLEWKNl4OLPtmd0Gfozgtc6mpLT2Z1S7lKg3+Zltz05gmWLSTDNY1bxIDLSbKAEL1mBtq/Hx+KQv
bPs5/sdu0pg6go5TUe2vVatWL0zYq+uyeB6H5rytqc18QlFbXSpsPKfo06vGyj9ShgtJj/Tx+BCW
1nayiAPLBXMeD0qG5ZK3uKNmw8mM8URwbGF25lC4TEUtwVc8gh1JckPF1ypDAaz0LKdpT73oFi6j
+3L4g977amRIqCuXMLIoUXE3Uv1TXHUKtZ4XI6TO8jaGXFmg2BBK/YlRTRPzztVrDmJpxwrik4J6
ERkd2JCX2YVpZFtIJs7z0nMki1vl1KGkNYo+FWxbRfnVRHn3PIOYI1jkMPZ95AVYEcu4EtBDIBZx
4oq1sI/m8BUD4GNRk4VxLEQ/6kyDdEx9OmuL7qv6Dxa5lsYgj0bYeHSvQAeEXIPdnXpcL3RbE2+3
f+NBsm3FzAiiRb86O6vgLFC78+5s2szjS2FY1m01ZQZNnYJhVJdiJkZVQ2t1fGaWLGzu9BEwsEXJ
XkmK4RWY0E1e2ghAdt+ytj4vQD9H6SH70Sct9LCOO5RhiFwXohE+zLMPx0ewMP9zgCPSVj2QMPSr
MuE9BGl3n6bRiQTGrNzzXwBDdQ4NirWqytpJmqup3JUkhusGzaA6i1dF4H+Qgv65U2DfzpVnaFWJ
S6inUFZiOrvecRH7nx9sWC4SWjpOoYPA6K/bHE7T1rdAT7oQe4YpOgsE369SAQ8kVbF3gOQ3duhS
GzeiTl+hhzppygX2lxIFYbUe7+CWJntXreIx/aFk1U5Wx8/WYF6JuEM8cKLerLbDMN4Yir05vipL
A5gdnFoP92KXEhUKgwaaEpOB7JTuM8yzF7A5r7tTpbBL35mdbUEhlJJqUmIs8JvqLgSgqQTTmnVL
SSWqGaHhXQQwgZ83qNlJpymuobUqBymRbguIvLUJcnRUW449SAYqKNsaOzxxH17Y1nMsUiF5dQPZ
KARihX9T+gWyFtLn48NYOH/E7CaMnIiCniFND5CYp4m56hX5AZmJ85ytmDnE2KL6mzB97lhR82rH
yiM0mSeaXvBWc5SN1A1qV7vEWmxKIMqgfElC7YMEJZ6EosHxyVn6xMwh9mhbtlTu405c2b+gpO8a
Vu1VYwukRE8FExbWdg62qUQUKXaJy4JveQvY9Dpuiu3x7i81PbsMZ0FlmX1NqNcYozWCZ3etXpy4
Vixsmz/KtseqDkMl4vXR6sjz2sF9l6LoHHonrsJLXZ+Zcm2RzbJHuq7x/lbRs7a8Uwnvpa7PDFeq
ax9pAQy3LMqHspImbr27rI9OBDSXej79/MBbWxAPi1HlmFAb+YOvyTtYB08cngvbcQ/rP2gapSZ8
dZvkDgI9X1pIWXxfv7P68CXLtNfjW2Zpcmb2WvfU7kXTE6Sl9lUNyuJCy/0rVAFO7JulIczuMLqe
FUkYlYSFOI42etbXX5Dwgpk/TeRHK4Iy7Pg4llZhZrlIjlCRVXLkoAZ03bXNnaHl593Y54D5RC1G
6CGL3MkKdWd5xaUn9A+qq53i3nr/tJ+D5lu9b1V75BAz9NxblQKmoQhylc3xeVl44cwhm1reG3Xr
Czxa3ry0WbFuESBvg2LbSw2STtpw4sRa2Edz/Cb3JHSGQj13jCZ9HizvPsqhTk3kE2iGpeZnNuw3
XQaBDyEEc4h+JAmc1716WemyemL7LGzTOQLMbERoedB5OGbQ3HhN/9S13SsvqLWR1OvjK7GwQ+dI
MFOK2yydQuASlJBo5q0SSIKPN20vbKGZEYfU1iFDRdyvlErUd+FyDnXxCsXLYwkOW8mUKy8PVrV3
HiRPnYPCOrfu6kgfePQTQ07L5jFDOwRq2XVRVKcwnQt3O3lm0GkFrZkL3Z8T6vpVbEhXYRt8Md1m
5XXjJxsaaW7cwer4/L2/u8QcKWYEIh/lhtWX0grl4ODJluOXwvBPHMvv2yAkHG9PiBaFeIhqubhU
ClrFkfep5sI4FvWtp0qPcKKeZSNijhvzFIjR9IZEV9jZ0BN78HpGQ/IdSfjzAmJiDh0LYslHYKTK
HRgjLzpP/6J3iPMeX4P3zUPYMwvvZDeMISmbQB9ZC6WTbET1yhaQrZ5Y5IUPzFEl6tBIcGWxobwM
tyHZlYXcH1LPx7u/sIWs2bU6RkiLIn+su/D7dS+767B3n1oY5Y43v9T5mYVXKooMKGtw/eqGDwr8
DkAmXs9renZCl9CzwGkB2obIDsrnKihPa31e0zMbDi3SNqNG1D0ifnpn1iq6zqp6Cuvxvs8W9jRX
B7cjuxea6+daDgsM7NmAocpafbK08CocyxNH//tOSMxBgB1azQanDVFx9JUrxN+UxLypoahZWR1i
QLD47gpfOSsEJuzZGvuxbo6w7RAZjNVbrekd01BP7M6lqZqvcYH+V4xUg1P5EICpPvIlcbS2y/yW
jeWfWO0FE7Bnq+32MLbW0MY7ZhmjhDBeKl61GbxTQYWF5udowFQLC63WQANSDbYxm+QHj1eLHOl4
4qa6ZGIzLw37ay1ZGXPUTLScSXIXhMnVcTtY6vp0MBzsVPIqkp4WNjH4QPmkevYv4be7wVBP5f2W
uj4t+0H7kLI11G9wHiMG5qORbA0XJUz2JzbPUuvTqA5aL6EwRmgjLJ1W6R2ydA9Clr4en5iFpudg
MFvKbXDBHXMuJLiS65+1ZH483vTCnM+RYH2ZGNxK2I2IeiADF1yKWFpH6omOLxiUOVvRuC7GNK49
VlQZXqs0frAC+YYU4D3ZodfzBjBbVEVGGbEWnFdkF39Eqn8FVe4uEsbmePNLUz9fVXLo7iARubbV
hGyu9+RZ+okX8Z5y9c8AJowbb3eMgBJdAKicHmNR9M3K6hAZ5A5VmrEEaSKLCkIcRIghZ75DYFlZ
xUNIXWLRb/RGa7bHx7cQvgUu9rYTCs9Mm8rOwknbdFt20lejUZ5IFt6ERbgtiX/Gmfyl0DIU3vrr
MdM+Hf/u0s6YeXHoGwRCKrxUPPHouy+ZB+N98tjKp6IZ0w57b25nrtzUGlsJW3yJl7ZfR3jPoFWM
nqC12oxq+N0szFNOZcmAZu7c9pQhKnP2H/I22zawYX41LnvlVKxqofk5zMz0qOuxDfafDoc72VU3
t546pThh/QurMEeZIRBQgtYEsQOr2CVkww+hGm3dprgxxHnhSDHHZ1mW7xYKHozgttysBBT3W7IR
+WXcIa45DFpywlCXJmoa4oH79XSRZ3ZKZoxIza6qunUTBde51JxIcyz4gTkyK7D9GMUDgC9BUF/2
Jjy6qD4eN4WlpmduwJXb0PQqLLDpBXLwiL1SIH686aVJmRk39/hUjD27JzbHKzNNVqmmX0b6iZfU
UsdnNpwIHY5UaVpaxFGRDZC6yzjQzuMBEHMolq3gEPMUD0HBK6rH4gZg0wnPu7TtZzZLDDWm2I98
9ghRufYFHuHxC3x8cvuqxbxFBllTyxMrsDBHc1xBL+V9PLbkEVox+jepKNBbT+AaPmt953gvV+1d
KAVYATsPH+rOvLbHchOp7omdOSPW+1duT8zhXr5tAHF1bcJVCHIFVnitm+Yu0dAYysS69YdHIavI
hHe3hZtc1v747OvBjTZ6d27FcRVaj8eHuTCJc0SYq8W1GJGNQHi6XUfwx8EPcKLpha0wZwvn+Gvc
rGKE0GaubXW88RXh9Iryakbl6rzeT8Z54JnMOmhifZIgtkyYCDt1eK5JjZ65A6YpO2jc83276xAv
dHLZv4xTo3xq1dD4iB74iQvCwkGqz1wIZVeJsHszdyQ1VS/EUK1sy9u5crrVybKTCFofnyXr/QNb
nzkTgjLBMMDaBcMEVHPd/+XsTHrk1N0u/omQMGBjtkAN9JCkhySdu0EZbpiMwYCZPv176i5edfwP
hVSLSFEvjMv24/E852eT4YnkzQLrRqLbPuQuA5Kn9/L6reu8dCc6t3rf2CUUaQdx23gRi03q4Ofl
Gfts6NzBfdHDTffWjml2NmjZZoHGje804scMLnqeKZhxX2+1jcgwNWNN0cGNtMcrmZyY+zsHlhSS
YTgt31j8pbPejS7iIiPOx7vEHQDp9WfYyIqXBvrVncAwLJr/f3rxLmPuXfHI+medDxnR3UxhBGcL
2BRaxdNgWWD2EOhXgfOpAPeeNLbdgR17oOpkU3FXkOJRLeVhTNkRSVYPupmffE5PSwu4kUcSba97
yQ8bo98zYpe4+eR0FCevGVe3VpsnlQDvOQ27AaTUurrpVQBEjj/bAdeo5cQIbj61P6jPMM6tYuUx
OwtpUO1lCZL/3pb/siU2VVySuhngVEFz1wF8cBIa8KoVuoBYVgqwqxQAAl/MGKMz8jkfoDBtD1bu
0R8WnPdxYx3AcatnHsx6g/7Q5nDNheVgHVWAFIaDnHFggW3lYZrB8JttVwF0Mf5be3l1EqPMkg6y
g7Bgq/6Cm4/sUIs5tUMrH8BGmcCEn3PguHwui3MXWAL0OmeNGWzE4iWzs2iugTMOlqJJrB4SH4vo
OXScTh/LTqhoFmDFACcL2gOw6ZEagNmDAd1wXrymDmGrEoQdDlhRDz5syIvsJ9zA5QGGK8PJ78BQ
8C1wD/lYX0BJeQEgsJZRtrRvHZwNz9SrATXOBTABeh4iZF0DKdI2wLQXegmxMjqH2k3Fk+ym5R7m
qj3QGao5zCzQxyrIv5R93kYdjInRoQ6oW2X7ImukHNq91x1tD5/ywGCNPVC9QUqdml+ce25E8y67
mHvKqJfAc8Iy9Ic98vU5ddIxxkMnfFd86h5c5f3KQO59BOwO2IqW9M917xVvrQTAcM4a51FRuz9L
gS/79mzdgVwNq37csp9K7r06y/g7VaUPJ7hW3wdAoYazssCis5Dd01qgL5DGIiHU8OmrRdV88Ji7
wr3dA7+5tIewdwodL3pc49VGauVNE5qpQiNZ1Ykxa4NkKL73vQybbM/5aWMvbCa4pCUgDSxtgkT2
oOPcwwozhB/hjdV2/oxgJ4fZ7dxfCndUjMdz7Cy9nc3qVr2NNWpyJVW6QdEEOeFuD8ima4XLrs/Z
xgxnSsNygEeQ4TUGSTc7b15Lni7W52Hm+6c+s79Qq9zjAmx8yNSJgSldZI6jgqTIZwiuxL+VKL/D
A/cjDIHftNpj8mw0lyk1lKoHCois8m5Cqp20fDyR2A+yaHbOgf+JCv42ixrd0U+r9PHCCjZRZfUv
GPj2xTbaSQBnEgi6LriHo7h/T7TvfOvAsb0vM3/5RoAh+L7kfht3iNrbBp1nHGMcVeNarUCmkMLV
0ZvHVuDPV0zmO7v/vz+XOqYmsZinEWx5jAyQ4aI+h8dvQwC8QjrJXEZLAWtwN4jwaL6zF9u6DjMl
vyJoZBdU+B4A4dZX/YGLUL44L4CVqm/WneuF9o5eZGOImNpfGGIOY9HhQ62FlZx+7F2AH+iNWzJT
/TumpGC4fwgSu8z5U02l84x7Pvrt+vy4sWM1BcCyQZ5xxlD6pL9345tdfweGNWyLX9eL39hPmprK
MtWrZD6C1LMADKOgsMqdwbrR6I6x1yMg4EGljmnM0ieBgUO5Cml5W4+almp0hR5EEBkkDWtDUsQw
9AmDaafJt9rk8ove7VLLcgZ1GUD1xMf+N1oH3NAQ+NPttMtW6Ze/vyvdG1JL+HXpJ9jd9jHXMGpb
81nctrM0ZYyFHtPMCjqWWAXVhyxPs2cftoPnvG2qnfe4jRFpShln6ltM+C1LaqvME2oN9VlacE0t
VbECs+LdZqAExNefDRUoy/Fwt0oBhQYpjVoHnVqRGm+8xzWNwwKpSpC3gJXvJDs4zT8sPfF2zw9i
o5NNMWMRcD71ZGDJ2oMjzX6w6ff1eN2Iqv/AdO9HT6ptF55bLBkwDcQVqz55LRWxT/udyNroXVPQ
6Fu4PZSWRzGA0lM9plFZtvf91L/ocmfe32qby5ff/YTFXUHfySgFnqzHicdDGsbUwMnitgYygjeT
rPDoOtEknaZjm7b3FAk4XU+frxe/1TxG9BKO1DJgoVD5djqW4713EYlrZPnc9rJuShunsWw59FA0
yReYElcLTj7c83+1cFQIpvQYjAoUFZHvZa5sDSfnz77oHL8kgI+gt+dJx0jQA/Jk6uGhMlh7KYZb
LWaEcb+Ubj/WiDPbeRq8zyID71g9r7K7bcYjxqZoAiDBpVLTRLq/FCAOqRVEhff5endvjFVT45h5
qiRrsdBkIbDs5qW2DwHx9o7oW6Ubty2tb+GNSqP0avWnw7A6PLJxGtqJhK3SjQXYwjMDMIwYqnNO
Hxpdgtbr7bT5VtFGCA9gj+d9jUkCHBH1HUiycYymvrT6423NbgRxNUyqn0dCkwJK3yMVhTxO0t9b
gbe29Kaqcc05K+zcwspS/dPkK6KKgEwHf39MRW71tQTjsK7kTx44IeucRAOXriprZ/ncajvjfpWL
EaoTBx93SOGF88hAn+NVcGOnGwEdKNaUhHCaTFnJ87D2Rg9exBC9/b6tZ4xoRjq4j3zwzkskx/M4
VFHZrr/bxkRhKhtFQ5Db3Ag7aabsgE1LCGh1qFY/7kRx07gipqBxQX7HhKw3G+MKrY5TzewEh1sa
BiinP2fSllSzkDhBJyotP6/KflH13oj5+yRNTAFjLXMQofJxTQrdYu4ERtFZg7gO5N48tPWBS4+8
W5EBD2sHf+VLko88mgL4gSy1/qcHr/x622yVf/n7u/KruhtXVedAo17UDoUsMnxBcX6Ebr+8adMO
tNGf35AAVTlu6c8J0+yRyfrQB/ZO0X8fmICe/Vn0krcUj+brnODWLhqAV1Y5cL6Sh8DonK630N8n
BWJq3Fawj70unVF7WB+H0xK8Atm+c6zfan0jZCXufHmGK9Rkpm1+yJXsjrmHt5Vqsnh8W/WNNRi5
1MBVAWmAm3gYYw3iIPN0J2Q3Gt+Ut7FgIj0W3ynBtTJweN73MgAn2/Y/pIt8u6n23AjdBiofMNoD
fIJ0D1zMp0bf5mFCuLEGp06LR9Le0gkenmK/zxNOAUzS686w2eha0/cON/q6L8Z8TMj8VYqPgMyF
Fv10vVW2yjaCtoEJ6eyTVCcrTK1t6OeJno7rjReoxJQdl96CNwXImjBkpulZIV341Hd8uOmMAe7P
nyErGree3dzWydT5fuzwqjq4055v80awcmONFRrrd1GOOulpdbRUfZ9NZGdjtdXoRqyy0psL3mRj
Ag3NCck1Se4zzMrDTjBtFW/E6eiqzKOqGUFm7kXo1T/xRHlXE/Xl+pDZaBhTtqimWYlFM53gIHEa
Bi/2p+z5etEb04ApW+TByNu0wGicPVAHrZwtuA74UnWvUKLwncbfqr4RrHQuydDZRCc1pS3M0EUW
lQGfb5sj/csve7cI1qoEXsSedVJI63ktp2NRsR/XG2er4kao+jBvmald6gQkxzvV+ncc8PHrRW+M
GFOyuHjIyyzogC7N/U8wv4qLuXwe0z0Ww1bxRpzSVo4aBxWdDDg7zDQ79hrJn2LPEW6reCNS+zJf
5slC7b0OUD/fUmBa0u8znhhvax0jXIkoU2Stgh0e0AK2ijxyx7iT2eF66Vtj3ohWOYgBtOBAJxY7
Q6UkA3IqKrw2lXvZXRvNY2oNHSk8EKkmTPGFM3ZglLQzhnzh4h0Sr5cje7n+OzaGpyk6nEGNsZtA
66RcYdjcuUch957rt4o2QrbUXpCvdTokQdVGeFM92t3e/eBW0Ua8pqvbLk7jDUnnM/kFyBB2783Y
vt7WJpcueTcbMKZ8LFHWkCygGcU292B0MzfLzr5gq+6Xv78r3c/HUpe0wOJaAsfL3WOVFU+3VdyI
WACB+eROaJZpYCc3gBij35Nebw1HI1obD9jdubP6xK7WSIH25bnDodV0J1i3GsUI1rXCS4075UPC
/uHjwW1uLNaIUh/HyKAVsO8goxVRv0xmnX6+3taXDej/Pj0SU+0X+KVfMNyqJJX/ttZQGvfDxxJU
qrZY47RnITAmOz9io+lN3Z/rzcC4CrRNNtA2TueiTezRIud2vHUuNjV99czAQBJ+n3Ql/eyp7nHI
p39ggbJ3iA02GsuIV0AgFZzClyFBPuxZjeMYVpzGAYGUwqpebDzXR8tUnZTt3vbCRagRw04/uQFs
Fvtkrp2k0tUH3+2OfrPHiNtQ6oMX8WcU57lfFmNWD4niNJKqQ5rGK2ucyMa1CwleWtsOxdzFVFSh
bcvj9TH3373p3wadEeDW7IKUA/Zu4uk07jMorpTCVUx37tfhkFM30cUaplw9yFTtfHNr9BmBzwbe
8VIMfZLxMWzdIrLhurIst021F7zq+8mQwkfCSQd0UwoNU1exA6y4Dtcba6viRuxPywI3O1b2kDg4
HkjdIo1VVw+xX8k9wMplJftLd5iCv8CSUBbAcgfGiyXw5Ehy+C57LnIcs0flHNwyHVnoKrwW7DTX
xqRjAsntpZmQpNKiuVb+FW72VVgHQ6RY+aRydeJW9zB79k1aSeBh/+yaGkbaFh9Fn0hrbY9aaRbZ
ZXmbowjoDX+WXlnDXLMOwwooBDukjE8HXug95uFWOxnRn8M6I3f6rkv4bIUUGtaD6/WRWMTrSr0i
rgmPebXn53Sp8t9GgTEVQFMAIIijuiRI7yjudacmg3PBK/yNnq+P5K0PGFGfzWrwkATcJW41hs2w
fG28T6mTx7bn7whptr5gBPmQF3MncbWe1IsXK+LLsIItWNu2v4ppL9Q31gDTGQwit2Uofd4lAlgf
q/ETGMEfc9bJsHSnX2WAJWAlfjS1qd6Jlo1NhSnJmQRpihUe3Aln3b3Vlg/LuHcXsFG0KccBv5zD
sKNB0QuPBYiaDnB113t7Y94ylTe44sXCC6Vj4k5vZPWiFMisNd9zhNqquBHV9szBj7C5SkYSxCmb
4z5X8W0VN0Ka4aCSW3AJTLpKhhquwGn/6s0/rxe+VW8jope6udBYVpXUTZa9ObbIYW8k7B/XS99q
88tX3+3JA5AoUjAbVULd31ldhY1q8ZK7J7bbqrsRv6xnfVqUKH30uyYeUmQWDdzee2PdKt2I3UY3
FrzVUboiJfS94pzNeyknW0Ubq3PZ5VkWZALIg9oZYq/J5gOBYV18vdG39lCm2rG9pNK6KwTJDTS8
s4vkax8JE14I5Xga3AmgmNWPmRRHb+lvu0UyZY/FVNMitecS6iGCd8VUiulL3a/1Hgl74/WSmJIt
TDhp2kOSl/jqrRysxMmce9G2596BSq+uXybFz8AOvMFx7JFqHWo8o7l8vm3qMGVdXs5doGcsevbE
Cy4o74cF7qypc7jeXxujwdR15UW9dqNX+Oex0eBqNak+u6lVP99Wuhng8IzSYAWyM3VZOBdBWBa/
byv58nveBbc9FJ6C2Ho894sIjjC8IzEye+VOq2wsa6aoC/LFzs9oNp5nb8A9NlxASBp67CFlIiSs
vyvEx2Ev73FjmjLVXQ3vCRifaHchYUdFVXlEtsmTQ8vX6y21Vb4R72KaegeCzPFcdMtr7bjHdvKf
WyvIbhyfxpY8sMCwaXu0FU11AHZC9UG3SK+EsdD5ph9gSrtcIBu9aQ4wMFc9xo3VPzsCJJhOiafr
H9jYKJkSrzrNR0vMvj4PA/1QOB+RZnnvERWl044CYaMLTIlXV7eyX6Q7ni3RRqTM48tbJvKCo9vq
b6zRJFeLhSwafQ6Q6GGLBImdoRYPrb9T/Y054r/cxXexpjtSjx5bxrONx2PRl0ljTzvqq62ijTCm
Am6seTMh0Li6J5IcYA4SX2+VrXO1qexq8Ujq5Lkaz24tPynaf1ZVf+jrSzRnjYoaz/k+kzqP24u+
V4kbX5b/E1+/a63AQ8ZPr5vxnK/zkZP2oyLrznS6NY6MUB7rCndT0LljoJJHJ8tElHtQ9tPu7XqT
bUx7prILZ4URN8XjeGZsOc5jG+nln5HiwsOy7iY2HCAuxsDKd9IuNvrelHr50i4alVfjeerXKMO2
e1DpbfoH08qu72zY8FToepnpQ9648CJT60F17La0YIA9/lx+rLFMW2WL8ewVk3VYyvpuqVZ2AD7m
1/Wu2Ohq08YOiKcRHhT1eF5zK56tt1H+dHNnJzS2Wv7y0XdD1OZDg5cIFK6tEniGCtIWcrhe743b
E1PplXZkUX6Fou32F9y/wxVpV5dUJhX8DPq93fHGhG062HVaAa0Cd65ziWuzsLbkYwoJRGfT7x2x
d1adrTZy/mwjhZxS2s0SQ6i0I92q2MmXnfl64yLDdK0rqZ2NBP/OgZsj7bZ7abwxGq0HhzvnzJOH
ddy7WtoaRcbaXHgBXoAGhJi7esfGBudY0OxrO+w9zP+9I2xT3iXrpYeZdo5RmjkfejaFvXrSvov9
0V6ux9YXLm34bqgq2QRO31y6YfHjEseJivahH9hhpvakC39vJNtUe9naLZtyQnfUuE1eZvdMhv5e
z3ty3K3ijdW58XA9TiABOM9WhYSPNRz7n4zsPYZslX75+7v26UgwWlVdYklYP0gkCnp2F85Ikrwe
zVulX4LjXenCGRtntCx9thiLVtcNGZ3Dcap3AuHvk4Vt6rxs1S3AY2MWbRWdI2X5L0jEPC5kfcrr
NpGE/7z+M7a+Y8RykJWsIhl+RhB0P3xuPQfT+ugE6gHAo4jqdmeftDVWjeXZF0CINQKfAYyA8Cff
GUPlP8783+u/Yqt4I5gFyVdmw27v7LlNONKPgr4V450sd7ZiG31t6r6GLGd0mDGSeJ2GfdFdPFii
rN+Lsr/Pp7ap+bJblne95PqcXsg3XCx9VFfe3jF2q/LGepzzisEsFWeEjLEGWRrNq78GH3svKHaG
6lb1jSi+XC34U4fqIzn/NK/WacIW8nq/btX98vd3QUZ8x5l9xnD8cNS3zsvjQeczhMR7rp9b5RtB
7Gp3gIOJq8+t5SO9n7fOI7CXCtnbZI+QsmFjYpvyr2BYOYTQSIVWvb70Qrqq9mPeBjqNKBlF+iJK
UvJzW3VTfmLcUcgWbyy4DeS+neXHFBYoc1yzthruKqvyc6gxgzkNhyr39rZsGz1oPoemCvYXPlzR
zjwrCnRjDkSPVreWboyPvHMbJG+6yAXXFsAta1y33U07EdtUv6UjZaOUc39mUh2yqlrQpLvkjY1W
4cacxUebd2XQ92cSgP41USupYHESXx/ZW4UbM1ZRZxSUt6k/V7Y+TBwvZmvW8Z2w+fthxTa1byxz
dV6nHYaczE+rTDEnMvnQIcEjKrP0ga+0gZeX90HY9m22s7apiYNtiV1Ds/bfdgpAiaJphu+qrG7L
mgVm9c+JoCzrvCK27M8Z+jspSpU/ZAsioknHaeeudGMuMDVxOpjgxgt7frzXfy7yLAyy9lTpG5cQ
35jJqMBWc5xEj+2m+Kln8pz3uGYCf/jH9fG0VfvLOHs3U46VRdMaKPHz2tbfVs99oBJmCuttj8uA
NRrFN66X+07Vn0slcFPd/oDx4ePEi8NttTd2Ietaq4ojjedcMj6A6ZD9rLzy4E323l5wI9x8I5Yb
OyvmFczM8zwCU+55a4sXrGxvs7ZVuhHMelRNPyg0/sScGVk7koaa0Ntyp2xTGafxqg7iJ+qe0vzN
HqbE7azT9XbfqLiphhudYs1HL+3O2sliD/t7QFp2wmmraCNiA5xBCRkwYkbrqSi1iAKKJ8/r1f77
KdE20aj21ApaYC4+U+J8F/pF0j7Bxeoxq8YjL1xINvbSszbCynTeG9GhMDkR+lwGnrwPAG78F1ge
PoWS9Hssoa2Wuvz9XegS3O3Yg02x+kqY5U6y/5mO7V5S5aW5//ex3jaxqG7BdCZaB4tvWUeUfSkn
GNuKGBYzefP9em9stZEZvFxZclX4RBr4X3KH/QIl74vvqb2fsFW+EbvZ0JJWriifzPMdbfQJfsJ3
jr5N6WczI3jZXDUNhUHIOSOY9VttAeGVVT8kqB63DVdTOlczz+nsCRugYqrq0KPlTwf5R56jTlXZ
R74MGqSUs9t6w1TPDe60dkXr9UBHQWxy2RaNVkwgO77e2RuD1dSZscYqkWqPrWJQiFPKJIxT2c6l
50Y/mxIzu5kLtgxrf/amfypkOg5jmBe3PcXYppMcnaFTgjNLfxbwEKnlA1yN/Hmn4lttYgRAaedV
y3yUrWxGP0hkS2F37uxNpBsRbErGykBz23V0f+6YVbWhEM0IH4i2f/DLpUxIkaePSITMbxOR2KZl
nAM/eN72Q3/u3fLEM+fRdffy1Tc6+H/kY7RVS6GwW19F3UTe0HxI+fKphk9NeNPgNOViqvNBRh2w
Y6+84TSMY5xJ57aV0lSHWUQgK1GgaDAQ7kThxvVc74iRNoaPKQ1LYauyju6IFreC/DG1WXF0hcV2
Kr5xFjBN5C5JATCRtiUOGtaHLFNv4A1/zTTuUUdO7pyGfe1l9Vbzgd8WDaaf3Fp7QUeUkmd4rdlO
qLmuaFhTVu2N0K1hZOxFqbXIkopWnh2nvJO98+Z30zEvl9frg2gj3kwPp3pwOpVWqj8v9cFTVgg1
4D1Z6ghfDfm4d/X53xPtXxZmUx6Wl33QK1Krc2bB1U/8mvPuOWuBVW6HqFmCx4zcC8+G5u1zxl8r
Ig8wXo5ToWO//bHU1QO3vLiELn3Zhd9stauxEC64LR060M3PfUtOSCs9thl5YuVw2zA3JWSra9Gu
atf5XKScxw4h7XFu7L3z9MYNoKkigzS9h7Zumc8OktQKMn7QcxkjneeLpHtU2I04NZ2b0gowIOKo
5Zz3rjzaCk8FyuJ7fJut0o1bEtj0dXgHT+dz7S9DHRJLOiLiucd+XR/WW+Vfev3dLjOXTTEK3Byd
rcqN9FQemNpTAW1sx03bvKYiusC5aj7jfNtWoeUOpRWX1UqBEvG6eo2aPifDa7ek0CANQJn8e/0n
bQxY01Rvne12wXvHDAXYd7qkodV9mee9U9dW4caivso686A+ns9NikW3+NapEh6Pt4keYZPzZ29Y
iwdiA0eTDaN9T6bmDNLXkwc46PWW2epsI5T9ZbXqoSDzGQyOAtt+VoVTF+w0+0bhpqgs89LGgdh4
Ptt9W37muIiEUF4ChLCzivMNuKptqsrKWiH/vAras4QXgPfaET+/47OgwwPuB9L2ZfKJU772WVUU
bmg73SLKUELLI0hIKcOQC7Fp6bshTIF7kImXCxtzt8sb/7nO0ym4gO50cdcv80X72Iux/Ae+Gpqf
BCcuP8CzkiJNj9QDf2h6JYdjZYOpcSCTstVvPKDDRtf2hrIBrhVzQrwqkEOiUcDhEYnsfTCe8rkV
7sesb63+FDjzKpOhXSv2OLXci1a6zPMBr8F3Y+14X9pm1T/8nHuP+TMWncFewtmG8v24NNL+WeRW
M+MhRrvs7AKrBauurtYZxrpGFmEzd24Wry3ehsCebbzmhZTO+HudYWcXFlO5ItHQ7vVyN3m9an6B
EpYNKCa/XABqt2iLe+TdCX5fg9uyvOhxypoXoD4WfYYLCJcPelFijNgocALOFZhMn9qqTbNP6Vr2
1aFqkKAaVVkgWVS7QWofkUW20Ls1zas8nvuKryEOoO16Aha3/eT5yIj5F3aFvhsFmOmyyKsq9bWv
SZq+gYA+fisAZLITZ+AqjYscVwinoi0FC4eGjfq3GpEN+KlE0lfzaQKumCd1OsISuhqkFJGvG25H
80RXHrKBSXmUJWMgSXTpsMYiVR6Fl4GFu9AWya/quC6FJ6PCmS3o4+ehRNetLtAA9jQQguP95PMz
F8zuTnUtM3rKSdCzOEDTpmGOu/LlUIq0TGOq2dpENiSdH5px5PKgoX3ElDFmoszueiQa8aNehhS6
o9blMkYGSDdGSi3DA6UTdUI1FK0fZh0pftjwy4dOrPTXh7KB/CNOHbgsvjhaWOKcTkWjQy+QokW+
hQWldKGpT776c+PbaNZ2LCKrlAF+bO+X3nGRXc5D7CZhyEzndU2jRjbIhaaV3zsHSgvmRLLmLiKA
TXMajWO3LtG85lkeDj5F7mInA4yx3q0qFnO7CsbXZfVzPyxmCAyRoUmDDl6dNPcOLdPDem7tRTlR
XTt5+UlqZKKFwHmo8eTLCetNUHVavlpMiUGE0Ina4rwSWzQfyRLkMwx0kVTS/OsXQRfEAzS+y6FA
ByK7aEZmPjzm85xApZ/pF8JlxSKumtmP64Wx8gjnqNUOhy5b6EeaT6BwRhXIPesBVu2TbkLRyUkk
MnO5f7RgXcXvZG3BOyMNbAanHVng/4tARmXSL6yyj3Yl26/CtV6YIoc1dQNcC9ieuvfFWOefBy6y
VzJ5+Y/VHtrqbWh5LdpDOcyiqQ5TP3riqWCpkL/xLEnYAbZKDtchcsZddjcPLmw6QzlmNJdRBfBN
C2PzwZ4CuNeUmjy0zPbGUzUxSh94PVQCcOYKSUKwKNfr515Y9fgxg3N4dirqqk5/O5kGpwDN4dbZ
rx6IMxWvuBaboyrvR4hxawINgoCWfLxLBwp8NDxnRnqsMdjzb2vVVeoBKzUvI49iqL40XYVVCS/z
2fJmBSwrnlklU3lYcuSbPtZ+GVSnWndOdaTDWE1VNAyuQAbQQnsPLzu0gpUx/AonNy6wkVEn5KDU
NdAuBJYldZv7U+j6nRQPuEfO4KDH/cw9OGBqsVitNGCPpWVN35nkUiVNtcYuWORFOMGibYmK+dmB
EfSCAJd4ovLCPF3C1e0+rhlMoYv+qbK6YD2UQD9/K+C6QiMmGRs+zW5Df03M7mEHsqx5BfMyOZTn
zFkAEoipV0Yukpq+VN5odxEjzAmlAlnYDwpQBFLstBufV8BXF7V7QvZwIBKq/QJwZlH+0HPxGEys
6JN89YLE8RRFcM+124cBr+U3eIsLcSy8iiBISku8geVereEy2sVHWva/UIfqB1nc/KfT2q18airO
YDm6MkDvYO1m+wdrhcX63VBwvUY4PJMlHtpyrp6EW9nthyUrYDc+EEa6ME2FAtqk4Sx7rGfqHoHq
vSQm2I/gemAX5s9sHR88cHY7zKtLL/OwGqxhOoLql6lH2XQErTdhsYzWEkDEUDVEuWEA+ykd5lWf
BpFc28IGIB6JpqFkTZ9GKlsgIeu0zuq71lu65d6thrEN7dXXQJ0j8zc4Tm5TyVNQC2uJHFrAbj23
OPJ5fFw2zHd245LHxa1mKDRgLMSiCadTChImcYaDgpMXLlsLm+n7fs7gMu94U4NScoCW1i7QeZi5
61KHpZ+6TlJnFWbHIMX7UKz6PuMRg4qfPxa1pTBW1gUN4rFy9UKWNaz71q5aFW/+kjc0xGRHy2NL
utqLAz05TdyvglSRdAPRPYtstdXDmjEoACyghB1k8CNH+qG01/TCcU55eVBW05ahK/ysiPVaaTcp
kOIH6DvSFT5adp6SiHqOs5wsp+BplLfSKk8KjA4SNkiBsb96nI3fKGbyFt7brZqjZpLEixeKCeTT
mNdNcyhW2ZC7htYpPa2OaCFxnLwpwv0TIXHucJ+EfHAWEc15a9VniEiXUoVwPtb1o71MeoxqPUKE
P3bgvcM0fRreihYZ2Q/WkBX0kbQ80EBRoIMhcIAh6PfR76mVx5DEje5TxnANEgKdFLineV7pudfY
JH0bhNunIQyWaxsAn5oVMNuQ8jR3qTd/ALkQpoRcttqNJScddkpw4Zs+LSlAT2E2BGhRmsLZ8cmS
syw/uisMrTHUaqGXKCfTJKKx7ebh1MD8NL/rfFi8xQxrPtbesl3mGPNZsbwJyLatyCZQmEYYTTVQ
JNmI3GSpmEjP4EhgCsbLuXBjiLIymtRd3U2h4h7izS+GKX2kI/YLlzxm5Gx1iCUcvwBeHL5X7czX
TzU84FiMKM07GCDUwwIzet229zizW86hczpImBDl4gsyZWHoRbERrBIvGFL9IDx3qT+tWJWt3/bQ
Q6lFa1pegFcCmRhK1Z4MyeDhNW21rJHceT3pA8iteuSFozbrb/1/zH3ZcuQ4suyvjPU7+wAgQJDH
zswDl1wkZUqprVR6oWklwQVcwP3rr2d1zx1VtqZ05j5ds7a2KlMpkSRBRISHh7u20RumKmYKz1i6
y8qpTaEiusDM71KWEC5f5RV2DDBsWieBsuD4AdVGa8xChaEP4Q+xGB5Btc5ImFGi5KpQgzNfQ+PF
5iGkm/MhoMMEfRENAWkVKA+Wiatetqrw02U0VlTIvBfnEwbnWCBi7okwr7zG8+eUVTQY+55N4dh4
eKJItErnyOaq2lVvCX7oy9medk2VmGRd8Ez367ruFux5PcddRBHGS39higi/TtBJW+flVPAwzrs5
eQAkweDFUHWwzJJLSb4J0HC7lZJirCI4DKWgK8i80TDQHbvqXCYwCeBlJs7RQTH22gOLKtnOmS75
HZuTKRzs5XLqcEMqBs/4PubdflQgQSG8LuWrDZ9NuIJqVcM4cphYZc47GMrwVYwjYm87RdX4Cy0Y
2VgczpYr9IDy/kwN0FsLs4J0IkQky28WQwfvnDlsLH2PdR4NuzlbsmhiQ0MDpAQp3A2QT5WRrVAo
7GHJU8i12wl0hLOaV2qt5riYHws4BkNeeekscQnv5nmAD4A3JXAQ7ka2bUapWzi8llW3cm0745cW
c0Y3tMw4vzV6sCEcqBZng0LF4MSdqETMyzyran2mbXVhi4TgCxDKV+WwQDkP1vFujFGRunSiHNon
cYBI08VRVyMK+zBwctlqNKmLA3bh8o2lkqbwee5iEqU1TgnfgExWBkSmHYnEnEE1rzQe/16UrfUc
N8gd/TmTlRVMHpRzz+NcxF44ir69QCpK1rD7wB5f+ryD74aETLuMc3CV3E7BeIw0hPoeTeXk8zaF
h0DdTxM703Evb1MDj7ydO6VlHlC3aLx9gpSroOsU4cS6jmvUeXAkboYrh8v0yG6n9jfV5wWYknmp
L0Vh8e6lX+SU+G7OHScscUqTDbpyHKJ/GNlAklBQFdXxkGXwxltwNLTAfxCV8cqkPsjhrAkstHxR
F5a6wFE4oBu/XfrMLoLcQ6bku0iPrjO3qBj8JvL8SSCRfnDTfPQ2WpRtERRFPfJ1PLNxZ/qhvarG
vLLWON0NzMzlcZ8NxTDKdSIdguLKzdJk7VZVPeJMShqxzxMymL0nuCdXdOzn+eC1bc6fdJKa1wnv
yDsAPphajNiFcIGZp2QMmtl269DE0NZa1y2YnhdNL518bePre5eCzGLPp9rGoah6+5pU8fjULWrS
68FIPvkiBYqJweI6paEG7q5Xed3rZFU4E2oRsSzQlCTKkjSYXW8Zt83SujqQStX0TrdqoTu7n+Ap
gLoJbN/Uq0UdJNmIHY64qY9KAg50SMKqgMisT2DEolc8L7kJ27b0ipW0tVH7KqniPIQonlNHDs1o
vCEwqSx3pqPHsAV5SPu8bJk939qY7Jm34HzN9JYlTWNe09nMzZ0qciMjmEk54xp1BHMukcZo771V
At8SYzvUnv1snhbn0mE9EIexSJf6JiN5/Uxhmssep8bp7HMrbaT3vZq7akSeiII2EEVGvMhLqpSf
yZEgshYVfECDyiIjBMj1QqGfaOmE8ivLs8gTCkqU9rppci/KjCbNOVTpe7LOQMjMV1MGlf2junLf
bEhPVQv/YtgtofDXtA0sTONn0EVbHL6jDYbyNgubKrOvJ1T4qClFWa/mJR97wBuO7OCL6/R5CFvS
3NqWXbJAcb1L02/L0jRTWNseBk76DuTugDmG1nsXpyQLY5tLcT1pYtUBYkc3wt+91P2V7LMmwh+g
zDbYTpmvYldR7x2VmhgjLQvRbCzigrrXjAMtridUqCNKhilOt0NBpcgB2MxWt7KhQOs92DhQVe4D
XUKi5sq2ZH5azPZbDT/zdttUFlu2JQ4iqKdY2lOzL3lphovF0fVxYDxv5vEtGylkBe0pq687OKU8
abrYAEPSKV18I3j6OqSZW264k5C7POMeC6yBxNAaojPq4qrHOYI2oVzA6cBSRVhNZJCRga2Le1+3
ECreFrWAkjPp7NRdy9xiyNniRPN7FwbvzK9R/WdhNpNUqqNZCfcMjhU98UerS3Px7C4NwIN5aHpU
xt2CpnOfs0lFAGJo5U9FKeYvdA3+DTp7OiSJ75dnKq4wkwmz1Y2UZRM2AMgDI5mAQBSrr3S1OGvX
s79yMv53AOEplE1rWpGyrTcTqq4Q6trQ6Ji6P+mE//Uy/XfyVl390SMx//gf/P2lqudWJWl38td/
3FYl/vuf4+/833/z82/8Y/1W7Z/KN3P6j376HXzun+uGT93TT3+JdKe6+dC/tfP1m+mL7sfn4xse
/+X/9od/e/vxKbdz/fb3316qXnfHT0tUpX/780fb17//RgU7Tsv818cV/vzx8RL+/hvEIZ7+tu3w
GtWf/N7bk+nwIdz9HWLAEhItAq6B9GgqN7798RPnd1d4CGBCAGPjxx4Jirou/ftvXPwuBOzzoBdu
cyq9I8fIVP2PH/HfcRRwaNzaYOh4DmaR/vn9fnpG/3pmf4M30VWldGfwbeiP/favhhc+R6B6wGKE
gOmMQHpsVH5oRNRzqdvKKpy7VtDXfql2IhO3wNmgVyFResUKfxobuwu4m+6Yk71DJTTeEmteJUdB
z+KMTlWxitPyokPpCDAqOUvyM066ZVUN3sE4zApnCnzTqpZdu+xljHZWMrFQVahLYdd7cJCJA3Nx
3a2VehkwJBSwooKwpOjTNaDzdcld5H9t2awqvYCVfcQ0ZoogToBOrhs2pRuTyr22j05HZr7A9V7U
eX7Ll/LCwGLeh5cVzJiy/lJyDuQnvko8bz4vLH0+wjqpIPZB1ph1nEd+IDUwaZqvWJU/w6fqPJv1
2j6aDCjvaqYKBlQWsEPPrW/KOdmazP1OUYjRnl/nPUo+nM51lNJ+05Z54vM5veoBtYoStdoRnqiK
xwVDJ0O1XM2uygKItWxtQ4K2ksanaDL5SRa/CHMc/weEplW6G/NsE3dJRBYWArHwHUevs3mJWJPc
WT3EK7KHKoHagazdLSutJ5ilQZ6neM/MAwRSoYSoERr5Xi3Jill2uwXJtfHp1mbm2wzHa4w82Rgs
5M5ZzKpdVSkRgvz3rKh7i9N1U6ZkD6W8GwJVy2Ayzj7m1hngH1QUnfhua6BlNL9gBh1KSzw1iXm0
OHPD1Fbv3pS+E50+lmq+lNWlgg/POmVAoqyljfoUl5dR5I/TRO7VjHkTujwWZXzbO0CYKUSMuSPf
48T9nir7odHFOwRTSajc4hZ4LSrPxyprnGAeDNj5TvdS0l3qmMwvazICL6BodWWvCRxI/Ta/w7iD
9jGQUAPcXCWTd9nl5XMskZ23Ql8ZdK58AP2F32bTPj06y3WVu88G0B054MrEhpoSjKvXVWI3fu64
FcoC1/iZM7dHRPkaw4C9GuLtDKHb0NWW8YFY5tgkcxYu6PXAENML+wYscTKqFz16IuhZcSCpHtEG
YQdv4odqKsbQXdSjGdx9Y0sCDnx6DEXQdUlge2MVOkwbX3VdHlF4lkOLD88RyQ2SqtH+VpVrYbJ5
PfDIMq3wO7QWAjik5RFIhWcorTdKJgvEPDri110d2HZ6g/zPhA5Rr1bBD560zpL5miPTQFiGx5pV
pe/aSt/bRr31G1WPLKhFHvbOgH745IZ2ibttEnZdTHqbALHDe3V8ctCJ9rupCYpUX7UqnyNwiJ5H
QXsfb44CNkZxe1Rz4ariXXrsIFZQRNK+ISlGK4l3CXBxO0MJ0O/B9vab+4p6xdkUZ2hkpujGUrHC
kQWobBh2XYFkI9UwQwDKcEnEeZaRCDji/YBG7XqoLBdvxfyQ3toG6sattsgmAbLqapKvnETDCC29
9iA0M8E0E8goM36SFo/lIG8xgJbCyWy8hyHLHHQhWZI0tBp9UBvDY+Fnk741Q7WuhHotUL4nxNkP
wrW3qXE3C6h9Kbzkr6T75CTYDdrSjV+Dve4nNT+MjmuCumZbIukhr7LXgcOxIz5kTUIwYOpcE7lI
5GfgOLhIdBp5z3Dzo3khFxk30E71LN+R0DSEDCzkK24dZwDgMTfnOptMJGGNCRG46iqdz+Pe7JSY
vRU2zxUqlMVva6phk4it3rRqL7s5qmd67/EB9kpJfAsHuOd8BFw0mDWmA+C4luFByMpt4Yenz35s
GCCuUdbye4S6g0U1BofcLkPNlZ6PeX1FxmGHiBPYuQRAQiE3Monvcefs0JuZfDrqbQzI1Qegn/qm
wxkgJrH2dHaNKgA9o/6Mx6r2MTWQhlXXv0G6JEDCWUde6W4JGk2iwreyKn01TNUYNcKFbbRGCVdd
NHx4WDJnz7Bx/RaEyo3djTCPGoCNAnHeVF11MyFf9IdOu+irVI+NWe6l463yiexnwu5jtE79eQS6
KjvPd4YWZhGdRlsIK7gO2h1LBYwWgUoFGfdR2+AlSdCD4pnj1yZ3/NINWgwKhykv76xyTMJa28Ew
ChJOGAAIkm9GoPfXaRO4ltMHjjXlSC3RYXJFVFhtZMiOLVDlaEm/S9ziYqkh7iYh+G2QFVKKCs8p
78qkf8Vk4L5ZcPcIZPN80Vmo00gPWHHOA1Yx6tuTrsMe+AfrhiAf4PPcVldW3e+aAvvdZqBaNyg8
g4zEFho1lkJNW+3TGbK21QDhGWRGVWgXXeu3aAOFlQGExMrW+GPvhpjGuQTQDSNmgjeMAgGo7i1n
ZgEqyXBOnTRE6+pOGXrtNHA8zDM0J5Jp34DuEHCCowsZhRzr723pXtBxz00amal7LAH0+dUgb5ox
iOkAf+pSoye0AoI5hgTFH0b6UIdTqw2IRTBaabfvGEGB1RB8IGkrb5sRDm+1SlGo9vOIhoJZxQ3x
tlN2AxLRtK3r9MyWNU4U/DZcIeMViZcVphYwkQE7BG8pfNm0D6jeHujYvTjwnZQ9vquye7y0Gn3g
Wd/IFkpL6VIoP+HDJfrEKvCGCa9P8e04Y+pjcgdtF2clyMQiS5VuaAbI15JuJQd+4w4eCnTnNh6Q
KgGTR9jW7UPT9WGOrZvW8RN30vcYaI1fcbcFBnRIh+pZ1gP09aTw/CIF6uc4W9TXEz5AbAcgLnG+
JNEs9KUxBaSzlvx5ss2OZghbJQrEgHlPJsFELfPk2lnwsemIjdyN9lqn8z20gd6XNn0cqvlOyId6
iqeo0PM9REp2UwNVnMwajrgWlMVAufGTcVWlxQW22kVT4kORYe6RzJ7nlo88aYrQBSgCK2b3QsJh
vH3oMRW79joXyGy56fL8nljLfW0cFdQDbjspDNq+yx7jJLezaGLomKximphLp3cvEIHlFg4VMP5F
qb+OCfYiFK+yEGYQynezLovMYlbIkyfskApQOHHcjcjVBk1lujWJCXrP1NtGAKKZ3GLD62FdxEt8
jh6nT+NkjriNh0A52Xvpis2VCcAXTSOWikiRmfgjwmcwISTbNZLETGzyxDojSX3jlfrRtYGmuqgR
IRkGYgL3eZ4GeeMl2DedCcDMeONsDCmmBQC/5PDsKZw9iakILQlL0sn1YTXiBogz9rqBHiWUKyLW
ZXXALCsiDLmVZuIGiGniMeWnMPXNi/x9hNMDOo7rmhY24LCOgcrfct9SczDCdeOsjovH+h0jCkmY
MD5FqrY2lZrb0GmyUORLGWKOD8047w4E6zboFn7IxavhVbpWLLY3UDGBu+s1OkgBpntwQywsMdpd
OMXObW5HQ9tfcsT1qaixpSiyQozIIXncdLzaLoO+WXh1NYn8saYQU4KN65zUbgjJ2edkxsfBZDkg
ThdmzXxvdQ7SrGGXTc0cZhgGmSasBDQEad7g25zlIZHPrfMQF8VZuRQ4kDOEt8613jCROwaiyf0i
kVvtFY9ibB+G7DBW5llyeeuV3ktspa8oel4TG+24vBhNOJviZWTdeaVGPNss9UJ0zbTvKbzU8aSv
iny+n9m07t1s1RXophKCBHfoF0ANtvRt3Qy+MHbhe471JqpsC8Hby/gSnNlXiwAwaUr4YqPD+oiX
NwD3IWjsIQuqW4zQvFoJDlw83dvYko8CCvfodDPLHyfzMI1oVOXlQ1fGjxTPfkEnJSDo7gSWnO+n
vLhKsARcYPuzCgonvsuyB2FgEJuRCRam11aeOOBIJOdWgxDGRfsyYJesHTFcMdUJYKSe8RFxhchf
iyl5B9q46rrkdWlLXF4JxSt6YAXOhKbL3kHJyXyI+m+6FHelcYgItt/4FF8d3ysMP/qxAynOEYQQ
BIfa8g163P6mkvHzsEzoN8ADDqKT2LzFfFaP+pkkIw+Ht9hTaVhY2fuPm20Vw9a4SYuUAGlprQLd
yzs4m/pot39nKA28IFcF1NZxfHmldduLY3pOzL0i2TmYbHgMDtKOHoNoPq1VHiQlmlcjgoSeUSwS
p22QbE2346zv4I9ShW0DHbvBEbHf2yRbkSOpT98XjIMn0bdqzUCJyMhm0Etyhr4nik6aPTYXIyA6
CPkg5coaTIMYeBunSLenucuRDqS+AsV5rRDdNxA8gSEaRi/WcapGv/a8m3gMPHM+dBfoQCdhZxVX
SAh4SAgNWrsdfC9Dsm1b032uenQymDrvJd3XGkNLrSdvk0Kfu+ljp6AjgHdtx5DF4Ka8Fh1/4Q1s
ye1oaaS9RspUIpKXfuIaN0wgZ+oLnh862qdRTdCSnRL+YhowOI7RP+jNdC8U9veMYqhy4zas8vqi
HRwXzsnmodTNg0yRGLvZfQLNCiVapIwN8GoaVi5Kuj6uAiQFuNN03SdPNUOMQ7rsgA3i3Y6Q6ZSq
AlFWrbJsxG1Tw0MjjxuZJBErigunWe5B56rmXITozD2CY3QLNpcJgHes89zuQ4zZhvCJflW5edAT
8j3XwUiGbaU+erDXDYPKcZOgCNeKIUwKgTbu3OYRMweVOI6PmAFfKFXfz/Hk+L2D7A1US1RDoPv4
8C7XeB1AM0FtwBG3M17ISKLJsra8m3rywG5o6g5D6+RAMrmKHfkwiXFcK5k/jtX8IMCWcXQ8g7NZ
Xw1jDLcaiAGC0nIzeu4T5G8XBbC9NIgqKj3GaFs9L7J4SCx9UaD/EkydsECVmIJF4dR2O6sKEgh1
+YVMb0q3fS+VXFNufZ9bHATdkfG8gJdwzNgcO3mt6vyxN2jQd/Zb61EWEicforJNXJCW5UEm2C8g
kgUVhrKRpdp4pLsUoGwQT8ii0ti9XSSgP6/27hNHV+gk2CDiFG0ghvXyjKSxVQZdLIYERDgAsEev
7iIHocY3bhcuErPwvC4b3xo77HGTg8kFefIfkVwnVRLMVXqXxOysTMW7AzZBNgDabHvW+PBrXGfd
fM+17SKDR0KJ1oeB9XgechetYnexeFAO+IdJ+x22012ASk4E6Dp+81I0URKNZHOuwcixSCR7hPi0
OGBI9wb10Jk3y1ta0MtuyTeYFS/8HGq7yuGhAuiOc5MGqcRBIJPp3DaXkwhK2keNh3xIkYPruWeD
xf9Uc/qPANGdemkrU713p3DnTwjp/wI2/bcf9P8hbuqBPfvvQdN1+6SfXjE99QcGewRaj7/wB1pq
OfR3W7oUaCSSAyYBi/4TLj3+yCWMcc+D5D2X7Dhm+CdeStnvwiaUeJzgdZfiOO78J15K6e+eyz0c
HlJQT9iU/Ud46c9TCOCkSmaj84Qv4UgbucMJUXi0p8TKoeUa1ijHJPxjjjkoJ9W2SbsAtDY0mCWM
25CFAyJLMESSgVgzWQyw4bek7m/Q5UfiVm8+3ME/Yd2PMO7PyP5fv9UJOdrNrdJFnpuFk/MEqgcS
cS/89Qq4TR8HFv+5hAe42OGOh6fwM0yM6fU4LpF8hdNquKAhEN/aX667iK/a9YLOyhdM6RNRzr+s
dzr3pNxknh0XGauRccDjPiIAnkQXI86KwGUIFd6lMwEQY89err5/cbWf3lCwNSHcDq4WOVUYmcTQ
AJzEDZUIzAlPgFpMPko0uMQv18WcbFqpotZroiOBty+4D92Ks8XFwZQmD7/+Lscb+y98/s8bgSRL
oJPgefxUDGJpew5dW9z4tv5uqmcc8l5vQuneumjkuj1O4YGsfr3kj6bELxfF+/SxKTCjZxtjBimD
zYI5szokPtTezEv3XcNa2e+GaS1HnKkTQT0JJJ88LT3xc/bs1Nk5HpY/URRCOUSWhnllxAHG8hI+
UQAtNN0srbidai9UQu2sOlnXGByuMrPTHGxQ67GB1Ks36XODcJTd9UiMQbXc9O4YzhO5qlUdATtd
T0YfOvj9pjxez/wGndVrUZBLQs68RJ53XrUZDPfj7jnPd+0Yw7HW8l29+P2EcCv4C5gCoTUhD/MA
GfcQdGPscm5MVLnQM8nUjRzLnQd9lmkygMrGG+Hm656iGMrYhnR47dGIaPv0DB6+UZWLu6LhgVwA
43h9aHUAiPrmcrCHoCaLz9FWlbaNklFcKS436EatTDudQ3wWXVfnsR5oZKXKXzgQfjSHWz5GVVlC
gkLHr3K093nlJJAlM8gs3a0x2cbhXQD0eJfDz3RomzMUMuuYksjh4kKlZZTGKiRdhzDvohpp/CFN
gxn2MEPBNylnF67g1+Cto3ykGAQnYO96GTyn792+CEVZrUY5rdnshZUEOYWAoqH0pmXWCul4hCRz
Q6b7tE6Q6rzly7jR7jfw2aD7j653I65gSB6OfRFlcRKNBYvyYX6YG3LH82Ft8OoAqQo6U8O1s8Lc
s/6PdPT++rqcnFOmtrWsY5OBqrqv0+8V2Xf6+ovX49PTAcNFCAE289C/+/ntsOFYljYg+YfkoC/q
KxM0Ab8i2ykwF0tUrpKbr05D9unp63EP/Tvm2vR01okno7aA9wP9KPKwccuVwvELGVCm2aUn4mPX
HqwsFYAieD5mFcYIWAR2Jdjis3XQdh8MZtgck0TdHhQ4DV48P9VJBSQn+yIU0WM3+fS8Op6bTAK/
tu3TAUfXmorYdDivhJ/e8nd9lQbYuKihfDChg9h3VvZdibkI/9cP5ee5oD+e+8dlj1/rQxuz6qdZ
zhOWbUYalWCFNIMdFMBcfr3MDwHUX13eMUH4sM4ywASQpNhf7JDeksi9b/ZOUEFqbNOEAorRQbGf
7oBaW6H4aunPIgED/wvt3yNCc3pnMcrvYSAQHEIYqA1+qyLQ11c4v5xIby1UzoH9DeY16sJ9weHm
JufdWm5/ffWfZT/g3BG0iR3C5OnU9uBiT80DJvlmR4eZwjfh+XZqrieAz6B7rH+92mc76eNqx9fw
w61u0WQtHRvXuxAQ9MSywTDLqmjrFXWjX690Igb1x+7hlBIGwJgyZDk/L1UIxjtVSIVb672UXgBr
7SRS6+aBP8yhuCeo03zru/ziiX62Zz+uenKBjXEHFmusmmjA2dWWxt/S+YvxTvbpIjBkJK5D4Wp7
enRMQzJ78AtQYRuyMxbwAM0n2JPe26s0QMGm7qwA1xvaASDXVRukUYlW/zMKu7v4q5zueD2n7w53
mACGw1xXnMrcwrBsBj0SdGRyZvbqGn20YavO1G45HMmRr/F5eWO+Oo4+27IoFlzHtUGmcE4FjS2Q
5aEJC9MNcZk/LTfZtt5afn0jpC/v5hdW+ekm84tIreTtr/fUp/cdZ7V0QP5A2XBSKcwUAkxgL6oQ
Q1E7NacbZUeoeNIvzr3Prk9wlwtPAtbEifvzzvVyr4MINOJ9Kl60fNVt69d9D9It2iHqi7U+e37C
wftvOxLMbfd4yR9eSIvyfAFtXoFrfMTSYHRbe18s8UOv/HSPCEc4tueg1yxOjxiUhODRCqzR43Ab
QjBXN4L4aL7NEeYay+tyQ/3ist3Y6+SqfSprv22D/CU7ONe/fnyfHbYOugW4ozgPfjBwPl7rSFnr
2SA9hGmLQgec0xLd9b6r/BkysTO6/8uMou8r5fNPyywH8Z3buFLc5ZNbHJdpgmHgHAVVDQ5IVW9r
jgZTf942eVTWzHcxVFelZ9JBd3ckOw/DiL++7mNmf3r/P36Bkzg6g7HETFFkoY53XWwFo0SNpUu/
H9JVM79zzBb+ekH62a7CewmaExNUkL9oWU1W3VhzmYVjkO/L2YcLTDScewGaj+merfTx3Qx/veZX
Sx5//mEj53Vl7HnEkm7KAIFVQKGjX69gfxa8HAY84njoUvdUMpri2OnsY+9UYCpK5PVj6ebGt5fE
Lx1wK3JwDwbf4fXGpmBttjSSWYV99gR0bQtxnTUdXzGNGqVGRV4dbye9a71vLeYOyay3QwaPp6bD
dBba78O08Upb+IlwLwTztrp/KexhxdHp7I4VDUaXZtf+Kqx8cX2nAtx1CaJB4+gspEtzntAxbJ00
0Dz2ZYLrBf/GSp8T/PHIvnGLoI+v0T07T6mIFhCTG+tt0UvglMBmm29gjGPGKgbUfKEM87McGTVa
ZqT7yq/x0zjv2MRjNiyfUOWcvF4SPkYa/PcsBJa5cteo1zfDeed30Ry2e7BEAx18lbufKEr8kVt8
XPPkjXKbparkcU1Qcp+m0PLzCLXfs75JV2qdKz/fdvd20F1nkQsFuu7/Zat/uOJj/Piw1duaAG+e
sXosqiMY7U/N3a+3+qcZ/8cLPAELBg1ydW9jCbZOrypUqkEZ8G25Pt5Xfb9EHZKKxgRfiYT+GMr/
y1H14dJOSr2BTHSZQSsO3V28roaQouSIA9sfwjmiQOAOcVhH8mwJ7D0AmsgOmF/d4P8rfWYHAKPP
+g3EI754MT4/zv71rU6BK0wYKUpzfCtxGR+mCxNUgRUMgTyYCzAfUBd8tcE+O8yOof+YWQGTPAWI
kqKz2jpGopEnl6q+o/XyVUw+yhOc3mgpuENdpP4eGvo/7yEPrS/WAoUJm+SQsxrDh49t7gaKv3Tj
FNULWF9Gr6tRBHW8WqbLyQtpj27PkbQAfyrQ5H279LYu5hJmyr+KH5+dRB+/3clhDq2LZkwnCH8k
csBwLtr1GAZTfedrA8UYVIJtnG9n9PK9qgt0BXPlcdmIGkPHGOHMwAOwv/SsY58+E+ESUH4lQGLn
JPlroSmwJA0y+zbEO3/RXRHui3NzaHY2lOB9cS0DuY79DJNWu/TM3Hjb5rLdga/xlZ4NtCM+e3hS
MFwFByH2NKNAS7kzGIRQ4dTusqKEzvOeTGC9QzpyhEPM64zKvELLtIXHV0Ie8/RSajcsu6e2G6+7
3LvNUU3GYFLZkHPtATvAaizKxzhcJmQofQllkRrytKgqMN2Xec6WJO3FQhC6WBc4SXJvxjKq03tJ
XodCrBPY5Pbj8aRr+eooT5LSYV3JxKfiZV6W89JNomE6VNWlbsSK9Pe8SVZjl0LYHjwNUB/QjLrJ
aBGB4oSBDgUhCYnuVrme0ingSxHGXhYAbQJA+5jqfA1C/Vmjr2sidxyNt0HbYdWT5xF7E7O1F8OA
vBJSMoGbt2Bc6nDKnW1VyhC/ELgcVAV78DWsN2zItkGcwXfb12SC1I96QaT2WX/hshuSxP7iLSsk
dIEzIXgNQ4l+nrjR4z0G59dQ+AtGDv1PMMHGwgkEy3ZJQ/2kfLBi1Ja8C63yJi7RN9frWAIaa8dz
x4w75o47Ora+G2De5ayE0nWe3sHFCxPS3dVR1pk58ZqQ5iYv0qDEgH/clbcq9qIhT0IlaRSD3pyC
lszbBD6g/4e6M92N29ra9K30DTDgPPzlzBpUmmXrDyFZFud55tX3U05yOnG7T3C68QH9wUiQyJKK
xdrcew3v+6yEsuV2KJPJZU6gV1LSXRY1KmgYTDLNYem1UBe72gyvZXpkt4/2oMO0gMmhTEJkqi1O
UWwgmfkqavhwNTGYy9deXD2z1w6KSMNTYFkb73Wve4i16X2Xh60tEIDqDp75U0Egv5KEGe804wLd
QFmLBWUS4kNVyUyxe6plJFMqY6arzmtUAWnwi9CWAf54tASGj9kdJ0x1zCG7Y0p1pjz365T8LWZw
A5kAqItyf5GW1qGw78jtYDMaJyhG5M5DdT+htUhywZ+l22IcvEL/YiQf1qh+V5Kj0g7+rALHyjA9
lsiqLSReWP2E51S5EdS3wkhcVopT4bNHUQUbIb9QTPBmADrZvHpWh9t46IIkfSypxJWEXEwackp9
cfJ+cZf05frhNMg6+5XrXvrjlIyemcu2IJB9WkdqcjA/a7dGIxzTSdrEr+lKJ9w0nVpMHQEjIP58
d5lfOwsP+gJeBHHBsDDOoEKev9CgUIJ2ZYhludnxMlDxpRpJHdqwPuvhbsyKB6x4jpmMNFwlV1E+
EnHziv5UFCtCns7pE0Qv6u2cb6AaJoTmu9+VggNkzZUI8kxszjY90/d0lh+KTL8kkvGpXGeMpv1h
ROhRm2/cSn0wj213P+bi3VQi2pqSc7p+wHYhf5kvgia+8DqPa7Ielm76JvIRz9jmynn29X1/r6bi
e6sgGTV3tonJ06ftRRJ0D+vW137eb7VBudvHgvkuiqMp+9NsdgctTj7jLXmUW/VFavq7iebywKiQ
anw1dVTdlDw34vu+kcO+X71hZlUo+v4dpYStzhbCBuGQV4wV6UuWMRXDaTlg6T1JOKrwMLDDSG9C
M54RfaLjRpygr6xzDAj0a277IQvLvLP1ovIXUTpVbePXVuXjKHTSXr+X9p29qDBDGOPHRsZ5vteO
cJ1npdBggmi8H9E++6rQ3dQbOuEt18Dc5P5idrfzZr7o4C3svG6/b03+JYOvg7hsDdeJYy2pEPBc
9dz5UZur1wFrJu0EntQYcdJo5od9rO2qkL223J7YBYBQYHiY3yuyqs48KDOCwbk/4Ky1JRMd63KZ
hMVpZPNREyzoJyMW9tUxc8ONGVe70X+Y98VrYfgMaeModQ9p4Do0ebpZVOGybOppEC17lJqAtNZV
qDxji2CEh+K0iMJF7NIjdaUYl8O0qb4o16hfE2/cH5UtD+Q4AdA7UdS+NCOWE114g/5xzOPpS2wJ
6B42e26GzK7jl5qhwyJyErkD4yAmR3ncIcgU6FfzxdvNgssVH1SwFA32i8x4ZeBdlFlzlK66s7LB
tvRkRvp5ljL6TYNkd+dBlvxs1VxUeHdlRqPkhypfpTxVhqOOaijPdGTmMwp3jdUxSGKQDEzQWz1Q
O77Ww5Du5INEowp9qK8VZJTaZZwVb2hNJ9Y+8dd8gHG7IOTdbU3Qw7V5sYaXSRYPvIS/aZJr1Pdi
qTr68DbkjwaPhYZ1VcZ+MRbPivnOm0V1Zhy6dXaNDJUYHt7Njdu3NG2iRvuC0CfU+j5KGF+NDM4e
wSrIFPmkDtSMKIDAaYNE0dnCkGyxPU58tFn13KMz0uec6Z6NY1JmNYVTo0LukQpPG0jZ5u8CAu5d
JYnDDxrrSDNyBnbG29ngZkuZSW8IrS1KDXgDoYQ3vbY2G9WbbVqGU46cwUxxYcq8YuCHn3iYpvE0
pLOzqYAdtH9o/PyydGJQvhWRe2q0Zn7KdCZhz6xyAh8khLsve1IoOEhDg4SgGy3SP0Wdv4yJ6YNL
ikXtAuPU32NiU+twmS68mnFZT0pYBTyc0RKVJBX/kF79KpY0r7UwhSq0ofyMDG7GWEUYzybMKShT
BqPy7ouCXR9RD9nlPTMkCCg//v2L/qqqaGqI3w1VFpmR8HPEb63SiDedejiCeVNW2UArp1++18P7
mkn/0FX4VXdLlSzRokhryjI1ir/fy65Xqg0z5vUdMtnbcJOLYm/O5s2PSwA4RAivvTWErbZ4YhhK
uL0jJ/P//Ru+Jv4/pTh/vQTlJ0KbmmR9k+yUa3Lto15zYonv6Xz371/jV9WHv73IT1lBsZAmV/O1
JvQgfl5rD/txWZz0RbVlv/F1nCkv2f9Nevi3F/1poS5yl3XVzs3tgBfo4jHHmfQP7+sXNcO/vcRP
q4WxykQ95fV9tUys03P7qhiI48XuTeLF+TQURxhNuHtwdzBGSsby2z1TdXXU+h61aJDQaJdQlv37
y/qnq/opL8zHKWcQCm986aVQGx6TakX0jDRMl1Dt3OfJPw1c+UXJWIWTee2MsYj/tw2otpYWKwmZ
/zSpbs0JLY6rIwnaQUO8oK2KvaJQx2r9e6nxv0Bndmm/1w9j//37eH5rf1ak/X8oJJOoabCW/s9a
sh8G3ONUvw1p1v9VUfbHT/5pwdV/0xCN0akXdVVFA/anpkzCaKugJ1NkqtpXsRlr5E8LrvobSjJF
MQz+3qDfSV79pwVX+U3nl0gm7W1NxYv+H0nKNOvvC5WyN+o0fLwk6KZBn0j8aVvoIETJgpT3T9qM
D6qPsMh8GeXaDNIEfJCUl990LX8XLDyslnmVvCCk3pg8g3EA4ki7qE0gpncl27Sj5tbDkMa6rQpb
gG+lxtsyHkCVNKHM3KpFNXe8HSpK32V7IEzY/SSf37TSeuVlRJf4QNhhCP4wrBV7J4IfEY9J2uHw
rCJVJba8yndVBW9L3K9Us6QugmjlTP3I5K2SMGGRtm9VlWzBNoxPUg80j5EtPN4jjBsgSki3+sIF
UaUkW3Kq9elOQNm6C4BKyrqwuObXIu5LNxnUO4werbNIxdv1n1bHrFsXOM2UAb4l2XM1ZDvWT8vy
0uSmmvlepvIgtpvAVsAARyrxUjPmJqgM7H7iUJ1m/B5wN3EtLLuw84s0bm53n+XNY219pFKdOUi6
j/vQda7YvkgWoWZhvdX7NyupcYthdpnMHq6E3hxmfksLgTo0zPIKDLsz96/JkAcrbRIrJaPds/fM
6BVER9UJFOMzipHZFobKN5v9K96t92xDrlF0D5NVnoAxEFz2mYgvtiLFwNk1C82rsctMsezL89zQ
8F9i9aNHa0TRwWQnbwvUHaZ697sPs1N3Wwc9HJvFp2zGhwmwAgV0yk+5OiPRbz6EqmvQXBXvIIao
nMQ/IvkHambntR26K3OpY2vOLpUqHHGEX3Xi+XuMbl3Kljde7D1DEQ80UQrLNgmN3rg3ZiR5U4Gg
abiTGpwhstqqgThCY1k0EmJjiR1pyeYIKCaqXslPQfOE1b5LFA+gLhll/lmm4nObe1i/bvVtBrKG
d2RW52dGFL0ncq4C7tpeZKmuGPzI6uuuliFccKqP8SqYEeVNRcda09fbtnsVR76ABep1lU2Q9ekZ
kAYBcPVN6CscYl9ylFc//n6YNc8ckmjZ+od6S47xPraeXPPT6Sh/JPP99jwJk+xQ9Pn2w8Worf09
GhsW1HjG2Y4B/OrzbNOPSRKOBTgSjUHeiUp5KNUfpxpLrY5fYejLV0AU10okU060heoDJtObRUDB
PFCN2Uatd/Jx+dD0cvdrQX3O1Hh3rU3RnRbg3rSOuG2gtCW1eWMMSliUaOsYm6Lbel98iCw7tUNI
XaE47xIL/2x7O4GadeakOenC9iyv920/W05f5J9X43axsSI1QXsQ9ItlAQVlx7T3fvtSic1tYUG6
qOSvpVxPvl6mCPnLNFxk9X3dYg2jDNOR5iRoej4ZCS+oIp3iUs7D9llaMVjsGpUycTUuiyCjMUK2
fzWhEaojYDeSwe3aeaAoQ4YA/QWKooKDy1KTAd8yFwECCRn+JkYQqkrepzMmRnfoNWM9Dkv7mjM4
MNDrZQvFTjmuEugWdehT/KmDC3HvS7togZzhTdwtJUy0DFjh5rcSloaUHK0x8PiauAqSolVdCCyv
Q8wH3xCtGOKTktcPAzco77AbiBUSve1m1xKvrmfP1FHNA/I7TSilnFyu3pW9ui+E1W6r+MWS5w9V
LVM3UxWBREiOysEU7U7GT46Zpqk77IUDLs3UZOMss3ejTo5VKhzoKT9U+vJVSBW0jrstbeNTks13
Y1184PJ4JOO4ixv8OSKFUCInNHlkUFQF6Ct4bYsRRSHN3IZq8rd+idRKfoDwMbiNrJG3MT8N4mPp
4kXZ/BLNY5bXpxp4lW3AUXOq3sD2IGfNQfTjAvsBlrBQkLCP9lo4rkLiKkn90G9sqEJ1LVJFxpD5
2ibdbWrxFbyfp8zTRZr5fWqPAiqrP7VW51PmSOJdzoEqY1FqhhW9rpC/g7Q6qUodkQRSmqqwmg7w
El2rWs7CWl3MYUE6hLNfSOomNPTx0u3zfdZRJi0bKZBXdaX/HX+ZKq40bgq+cc+DtM3ZEHs3yfiq
NS6Na3Z17hi9BXoQPai+a6NPsEeNS69u1y4/UZ+l+qhd17/ZY0DIoS4lVVLjqIzPmTpKp7xyJ6PG
SVT2bD/cyG5equArO8LVqVXfWQU3D8hM4lUG1vcsL099s1FowOG1IJZw4gFbW3WC/vYOeuYjtxKJ
DJma8YDnQOChqtPuy9VlVrDpLcnyvGt6pKh3DFJFJxqjkhvyVxwomK5KM+pGrE8/3Kaa2NzAe4rF
7xvCCKdkgTqxkH3GJmqlWIuMtD1JxuTW7f4CYSfyWiXJL7uw2AZxg1L0c0SBWlU75oD19X3JZhQU
gEDs9B6uzuAyUgfYBieQLO4g+7BnltRlS+oVrgqtUqwS8ByrEfCxibQK+AjqeH1WMU2lGrG8OEDv
yZYz87Ru01Z2CglsyKhzQM58Ak6ZUxlRcVpeVYG22mHckauKogDtfcEbLIzRSz5CjCs1jZrGV8hV
z5wMtGXk/kthJu9i0bwWj6Y4lyDIxDvuVOLKBbJ7qcrCvuWGFzDCUsDLksKPqQXxQaE2kG/1no93
FN2+MhCCyshcs40WYWE9N5mJNcnEp9RiOj2obfwygjt05xU6qin2kr2q41HBO+d105NWbp1TmBbi
2JrLL9jMdVmCdKw0K6V1dquyx69Mxd+F4aFEYvbYNjrspQxeJ0WkzjgpOqyFDUDkdS8GMiXzvCVw
Ayl2I9By4v2gdTTRk834JkqsrkLTas8SlpNg0rnSAZZylOqfmjr93q/8L8ge/jtZUIyrhk/8t7nD
Y1Y1/f+49Bk+lLfyr8nDv374j/RBNn6DwiPRydNM09QNMug/CD6y+psoE3MrvBZKxb84UgTzN0WW
6JVqMkJYVC1Xp8gf+YNg/cZzw+AwBYgTQp+rKO0/Yfj83G2kSqNTp1ERTclUUBAs/b1+shpxrY5t
Vx6TsVoOFtKTINcFB2WhcF9royOV2/zCGBmabp3IYquy1W7WKpJmG6RXd7vnb9qAVn3Ls8uSCsi3
l/Y7FN/FgdaJB1FJYbxNB6XUTutkwevIq6NgWomTxvJtXBqn1liSYz2CFGny1YGfKAEdGLejuNzv
c6tftjh/X9IvXQZSQWpbX9TK6jAZ87U6MC8wcRMaP0190Keox1gatQ3WxSxWC2e2cki6GCalvlae
5j3s5jwLABhEMIVMp9x1qD3E40PSx45InRn+Cp2Wed3PgyA9jPvkZGJZ3gsTJ9SU4oLWmITF0Rjb
XboI/gJI2h6nrEdcat6yCfd4Kjt2yzx7nrL9EwCrGYwWpnuVDg6di/rAZNDNLbgzttbBLBTnl7Ys
3gTuZDTDQxtLTukq9SeKpTy4G32eUXozN6Hz6mAsvrUcCPSO4jttUy8JlvYz1fDM53bhM58nV5rT
UzeIZQQbaLdlYmIwo8VRVfRwYHCBC7kicTvYi3aaijBpCkmMWtM4FpPQ0VkturNazk9C33T+KolO
LGov3RBX3mjGjzinVi+fv/4l5779vUr2V/eR8asFyPOmIwqWVAWjyk/Vs0aCQDCb0FcFUL/+ROYY
tjOu4AzCjN+U837Y9gbGJrNU6E+sR83s8H7PaqBk1tOeAmuQwZEUXTbRKugab1Bhd0p7kpBjJN+k
cXmsp0VxtqQXIb/FLiBJzUUKdzdP9WfW4p5sc7PwBlI2ArOK4DEjrm369EW4DKvuwk+WHjdp3CAk
pUGJfxzJrWdJgviwlTjxSzRXyYDjU9CfYHPLASzh1k3R4EGYr+QgzznogSd7U2kqX9LakF26La6h
p4h25CaGM3olresdCeyuL3Yz5mlIL68KWJt7uKXJ6C41bEhDeNVYqFckvd3ldKqtqeTAkafibsex
bAljHZZjfhZAz0e1znvWY+VlgnBx7GJA0CMMC683UQ4YHRmRxkFb6iFHNf7JpBFDK6fqv0nCrULv
6kcKQyacE+ZPzrZfET0SzC666ZM9MkfcBXJc+vqmiI64Zt/WuilCEb7UJVmT0zD0apAU8nw97VVX
FaSC1Fd7Jku938VVvtutCczrWoUVLaojfjeCUU1m1sO6MBELFhoG5gxjtzSqEIWqjUbzvEdN87kP
Md24SV0uwkyYh/nVN6Ruu1XKuY8mVfPTYf2+9ql1LofuWOblfkwgpILzTQYflr94Sq//Aof9vZH3
wqcNekaAMJyMeRPvJz17yH/UHRRMSFZtrNBlU6INceH0tVYZn/i+ZVFfaq+xkp2lflqPpr4/iD2r
p8B9fdh7ITSthWa+WjXRChzNEVtZDecyX5xk6glTxPi92Hd7nZbyi7xMjrVTLF9SSbjr01Vw6/zU
VwnIav26YmuCEZzqRCp+L7vCtsnPo2VAUujExSvzEzRO4Es6a09fxxOgVkjTjDO/lkV8ooP8UWl1
SAh6g7u7ewBKWd0shaoF0roxe2BYmzuxF2J3FI2LnvSmN0ty67eNtXmKxbSBZNVTT83JiOAsIOi0
8lAdzNhnavkJwLFyWfbO23Oa72UdP+Eszk5LogLxhIQMRVpiiOPOVqQZY+WmQrVHRTw4xFZdxAyN
9ZSoNDQhbVHesLr6oZoRAuZ1nJEdrirYBXF141GlQ2ZU1XO2ZH6ndaY3Dmg5FjlNICuIIMVM89VQ
JARjAxnCNiydp1+n0FMhUUkkaQrTTArkQlFPVls19Gm1U5IkxG8JD765ZUSzsU5PVMlCTRoZcYF9
4LRo6qEHgEzIJo8niScV9ISRe/RlY3/qgRjrUxMjEDLVe9aU4pdC19rLkNDiS2DzmLH2MMXmKx1u
MOOwloFq6gSxK1G3qldhTh3qWF7/ZaXg7hZZP0OeocTcm5cOCuaxVpSn2qjnkxZLYKbL3hurtDmC
w8+PYudSK6cUMvR3WmH6CiiYiNv9rSuQGOcIUMK5aDc3NdlgSgEISj3BzAeKV3pFHjdRpgyqM0+Z
M8dFEpoq2+isaSNvVgPpMORFkFZjaMJno7eyBWO6fqLzuFGhNLgSFOW+GSVchSPlmH1cLprUgVm6
nmgkctEcz5ZXmqLkMot09nOpPZQFE0NhHXdeZpmmxx3mMbamt9aaz8Xe7h4cLVSVorDcyCicakRF
nfrCLIPyHKdl5atT8j5kumGnQ32CHDURHyhvG2WrG+XenOriFAudbygJD/LABNGZJrWkKUVU549t
/tJ11y6kNWp3xi4gLdrAkgw7ZZbCKB7YbrajCYlLb6BmGEMFXVsZokzs7kZrUY4mfYCrza/fh5dS
VW+ZnLC7uzSU3kye1KXp9lTKJjuPup1F7HL2KBCHUO57tLJCZD7FVjtQmUn7VCpXQ5+fY0N5jVXl
MucrTmBz+SLKz12hBbq0i46QVrLDZKVoleXZyxnJ4qYF8L4uZ4rlnnJEQINlZUBwkeZap+2lDYGS
pqOdCMl5pnww8QAiYBU8Kd77I1A1AHb9HMyjXLqzhliWKPahkBPLrhJmpTOO2WPHjg+5+HWsmOUi
aPj9AENUxw7+rpM1wuB3iu6lIxN1dAuKymJto1NMeuz2DaUbdQf/KHcGyhVDcadhn3xA9IzLaNKK
VHvDxq8ALpOHL20znopmjbbJQBLUCJwQE+EjXsFJSYqzsBj3C3yV45QaFZqGlGpZHl+m0me8JoUT
zXDaQhp9YZiCBes0Y5yUwhXwGJL3VqqXAN0KkhqQRGPMrM/r9N6ml9GD718JYCgxE85yHYurzvIL
B+J+KKqlsGWDUFKoqszGBC6zxX1lUKx+GHXlMZU1weuN6jD3pmFfqUS6iTsiLzqfGglgpynHW0n2
zlySwtmVDNL/Bv2ohWbPRheBOXnaCuZfMMCCXvnYXOK8Kc9tTSUhrxm4ImSSN9dF4SjxTT0soVLD
/dFTMJJdcxpMoYuudHpbzuT9YM0JwDrFgN2Yt9NxzzvB7SXivCIe0ZuVgx4KMWbPIaFMAjgKKoh6
naIwVXCZmBd+SGgUE8tOAoC3dQrE1YQBL6GEa6QtDtZOzfB1UhdhgotgV003n2hmiOhG5CO8YZqN
PQofSUkTKgbrAnnNbuSFCLdXbhZ2A1vZYvWM7Rqk4HVL0ucGdlBm3TdSvoWyfGt1MgqBcZDZstSH
FgWEy1SZmmjTbZBj1VLs62l66art3G7yU1wiPJ5qR1S+1xaDMibJyyT9geE0Zw2UpzNAzCpGFGWb
Cq84RSDBuBGNVuUCmR6XG2MLJGeYxmNnJdtBzWqycMAfLfxtnwPoxEi83Skq/bjH03mdJ/OiIers
JOlWrIUPBvOc9Zw9S9H1A4MiJvJC6jgLNjDwNRbytzlhWDGR3p7ID3WMemFgbpTAIRLKDGKwszL+
qOEmBxWS0j2W6pOMwkaHPJSkd0L2pjCWzJtT40NaZJA5OVK3/dRqIq7ZYfhCaSoSq0Kic8AJmlNi
SJIJcHxnK4tOwZaqn4vlRqIyVj+ORb0eEnNeD5hvD8UqAICadqbdFJl1UrWIcVBy1HfoDud9OFmM
RPPXqr1P9+1QDV7FHDkMIjJRc7ozCihe++2kopLMaOvUyhXp1274OCjpm3Fan5QaWuWQPxnyRtJT
IX3rkoQhA/PNVTbHEWKhRCxx6CKmZupUog/5kTEFTOM9RXndHdYRYEpXPknyljsY9DrDRt0GzWOX
rkfqdmgoKjqU13XPkEbgXQTdefIDVN17XYPcbl3kLFBb66AMKz2ATqGG63dJxk1vBgqqM3eh6YqY
YHWEAAbdfilrX6BAAmhJ+FZpyYn1lnUSu+igR3UPw09GUsqcxrmPM69oqzcB2xVgCKr7E/iQqWNw
o2a8FkmCmA/PNhKOb8uaRowK+qTKDRtP3L+LuXLEx60m1Ka6tNaIYZnPyTydpeAvTMNiB1anf2hX
/6yC0C2wF1f7C0YYMihJ/CmJ2kWtL3utm49Jnj/kZmiABGNKOlKzlkpjP70Ws4JGrGMrG5KHlKgw
UUV/nUtUzdcgYBjtTUIBhZYCNa+jLM6apeTCK+kR3MnC/ZH1/UeFo/8XcMnfCCj/jajQFmcMzf2/
pMhX8vTfuNAP3+vijXwbKdzY/LWy9K+f/bOyRJOZh5vikQHd4QcB+s/KkvIbqAdF0VUZmokko1f5
ozEta7/RMRYZpAi0GU/nVZvzR2GJvzJwG0FJUa5aGklX/5O6Ep3sv4liqEGq8JApY/20ErV9UY2M
qTDnPMqOHV5N4SKEit26xD/mWT5c/1e9MW94sBms5kNzDLeD9EBtXcLzkN3MfuzV5+1lC2Nv9Ssv
v8BPwnvau8MhPxVvzP6C52ShcLPbSA2mY+4lcEVIBX3Gvrmyq2NtniPYtaHqoAM9rFhLWre4jw/o
koP1iEjP6cLuOHiqI2AWU9w0EsLNQawaUhOONm/0xUA9oP4NMCt7gt+E+qF9SA4KLpHiZgiogE1n
ycVf57c+47dukpsZG5ivuGOousJ5YeoThMFTcTbC7kY+kFkF3c12pmUWMaHlUN5k0Ry2fhWCMPIJ
AEJm6hyau/hWuCkfGE9105yrsDuMYe9ljsT7TJ3EE85aYDgx1DjbAFZ4Ti8lQpnFRjJTPMW3pMT2
+l4dxkj1Ci/n1yr+YH+PvMGN/UfaZY4U6G7m0Xz/ZMQf39GG+o/LUJG78RvcLkDpGap2Ew2+J97G
p/WQBYxw8dDC8c6mgDjUX3wyN08JUCG7UtCH+tf+CA3fp9jgKofiZHiLbwRFJAXLbR3O/NRyX92l
/h5Yd6STQ0ScfEctw2H02IF4ogjo9Dh1sLmzgxTfzg/pIT+Q0HxKh+KWjtY363UMgeUGlBHt6dFJ
nMUdbcOZPe0wnBZfvzQR1Ed79oqgDRlb6KbhdDLu4st22lya8b6IP5nw0NUv+b14qj725w4zD3YP
AkFG9hGb3lDm97Qb5cY6D1Hx0D7VXhetn6CcHTokbsUvyW7TIzlkmAdalHuMuvEKPz+rZ81ldDro
3sltVRv0x60R9bwasMFAcQpijNv6gH/YzQOcyy9q2B7k4/LCmAZ3c2UulmT2W8Z/b64YqvfVUYkm
CjFsxo55o94ThgQMEsHFWHodz4nI1z6mI+fmLQ1B4jokDXdGhFwDffBBDQQ/uxQP+Tk/yQdoaefm
aN7nZ4MnoD/lUXqoD+pxOP5le/pFBQ9Vy68f9Z9tikszyY3edADFnGsUw1M4uq1LhSqEgmu3XEPv
fn6OwdWDqXsl7undVT3Ru0KRhUclUmwCj7f0dnFKR7QFd/QXjy6+U9jPmZv5k704JEIe83uykGQz
4gnzi1AKjdHOv2UePV8HrbTbOYjSfcMnlefzVljl41FNDldV5cofKHQOnpSASXh32hFlp4dXJUiC
LMi+gzcpjYM2OMN3JORPczgei6B4MpHjhlmwXdrQYvUXjTMf7wXHcIRn1e352hjGX1Nfj8ojMaAD
oOLJ/Jqc5Ui6YfqWyVo66xcWZJRE8uN+Tz7r4RE4GMzcC5NoPiSn8rjfxP7gqxctUJpbk+9m0ozD
0I/zGkCkZXkjswVgOzsU5fj652SXztvX0v4GTcXDMWnjlHQHTzyMrmJ/fOb8/OLyTPK9sYPnw9ns
yuU3eUOkHZZTHs5BzsYKHzwc/dXV/JmpF7bkQnnnmzO/Vu0tBDDrCcfkhRXnts4b4usIXYuj29eL
+2APP6kBH8oZlcdpx2E9eei+velo3ZaOxv8VN7vPBCPPvFdRqwVYLlh6cgBL2MVi5pZe6SEfsUFO
XLbD9XXL8/aeUHiyaaaCPHZyr/FTj0cg6sLGo4YYit7qFpgrZUyWpKJu6WAQwe6rOtKRYW1Y9jK/
8BcbwaCPyZqjZvDIXOzJ/kw4EWaXXd9mFlYEI9VNUtuKcr6LqSv3XUjT99H4mrhAge3sC1JfHlQl
EjiBBJYx7E3PdBCx3xsRmiObym5ITddND+1T4v5TCEeYdhUV/i8d6b+OTPGq8fqLzXIxsoIukSme
qVud6evh+hsC0MpuF+JxFfhMehynvWs6vANu5eQYp5RPouasYlIXXxXch4IDaPKgw/LkLPYzI2n8
zavsjxpbKoRZO3XiYOZO4k4KsNaE0xGSDo/c7F8fWWq67uq+moEe4KfwDJsOp095jVNx8HofqvN1
2VwPSf7CTTyukMN15qf1gMJkZB5iNqrex3LCdsWgJFt8nQ70IfiFQ6izxkSnuln9jv9K2TQ7b+DP
5EEyMoPJQ+rkXL/ECnq7ruch1Fwq+Xy8fVTcq/wiTD2hxZKQeZk8IjzlzV5/ORStKGexjO7vbyQn
UCArYjNAxOWW7s6qzBn0oJ5NZ3EMu3ueeHdXlIXOm2Fp3XDTOMQVn92Ld86z4Tdv+SO/n/tKmufE
nu6Jwejv3E/JrbyMP/gBAGLw+7jdrCnhFuCFZ3odl7R98rE4LVLc7R1PXvKAPyF9Go50NQCE7K7O
naOH5OhRxefMSCL2ztWv+TgtlqnlpzyzrsrGR+uIz3a7LnRIBvhSeXA2hxn2XP3v92yyecCCxE84
O0rvejDSiudBYEA0TyMPXcRUUv+6lBsPcR4Pe8OL1LyHqrK1E14jN3bj6Pp2rqHS6E/HLWQn4NOj
0Rdwg/gOtBksvSa83rw62r+Y5+VAPdAfuGqTz554IoiD9pRGw6G7LlRXD4TL9ZM23C1kVCQL1vQS
vw9Kr3cesL3xHjAD2rXzCZbftrjclF2h4Jm93gv4+Fw0SfaPmzxy8fgyWD0yB4fiQzHYWbBcTijD
qNFDPRw5lQFleFYoHNmDjsLtEjJ7mXV8fS2VKO/6jGBf87Ct8TISR8XChZJ3Bj12+ghrE68me9T/
fiyJ+sTeFJbXlczuIrLEUjaP2OuDkVtM3OHgznIGb/+yf0mjxtMpswZsV+HwP9k7r+S4sS1dT6Un
gAp485oJkz5pRfOCoEgK3nvMqMdxJ3Y/SDotkVKJXS8num/cU3GiVKJBAth77WV+g18ER13sGaxv
dHaiVcrKEzmVq8/WVtvWrsyehejsDRuBXbys1OhkevKud4VN7W789bC3ts0m9Jbt0PIt+RosAxG4
h2ROZkOqS4heC5tw2z6rhGHrsMSq1Ot4pDJLerlVkBp2zhPF3IpLoChICMTswuGJemypS/N2uFRP
xDTeNXrOx8xennfJh1HXyYb01+a3rRIbOh9Rz4f5XC3aLqvcS5fnsUaUmSMccQAigukNvJfhJPHT
S+DHJo50tWMn+MSiBYmPlxNrgWOFpNo8as8621e8nDyTI6ZeT3b5JHgFYQ0LQLZ/8YkVQNaP5iGB
BwYc70ZkEy5XtlaGi5g0iQT5K6zoeuPbuV26FvcZcG1pazrIjtkkc+uUh9y6PFjkYpSvsQ2c6dfN
LRGxlpNn2a3TWlrCkMirZqeuFfJPmIDcQn1oNBYJWqs8U0wuV74NHMeR3DbkMZLuLKceH6U/hOQW
/Qp26Sq5Cl+K0/KoYZbxQVMeA9GTr+NAQEpuevGNT4pdnjMP2yYbWijxqfLm/awf83N2Ob3i8U6i
0JLZRKQr9YbIwVb3PYlvs07Ak/o9VYmDsYOXHIMdeu2xC6TSLna5m+2SXbArsKI4CPzcedxXx+bY
vIZky5NreYyn1iRBqLrfpi4l1YbP4sLeXePr5rLAVqE9eNUagtqRqmiVrjqypMIr3WiDrTLfRTYC
eQSR+hVsDrKiJe0SqE+qdbj847Yr8QUvAWoGi47OkreUDi/InY7daTzo69g17daZHctjqm2PGzhG
Db8eGiBVib9V/LV1QtHCm52KlD1ZM5neayf/RgN5wB/Ea+O20m9pN+kHEjEndDPU9jyTUoK+ubKm
ClghiXA0bcvRb3qCybbd+9vilufLQlFt+dxRheR7+WJAzq9cRbfqFtDdXnlUX8wb9SLyeDx8b3wd
8HH0h+jVOtV7/SLzAid1IbJC4gscej/BpeDQEYa2wxFJmrnkoRINOifwBKfiPjMyxYC/ZtbMn9MV
QFfbXz23m4RMSvP4C2QOmtUFuSlypw1NbKBmh+gQ4F667lycid3SIc3bYCGlVhtw2tHWetTQROPH
7uVrX7Q11gl/KG74ZnK+5fUKS9FHGoYsNivZ5BkW26UOs76+N4tfyAD0CWocY+QjFs2YSx78DZ5/
q+AGjK2Mwe129kK3WEMSepBYD8+Q+Fb+MxxUd3SesLcgKMAnhqG1MviM8HUdzHcRZbMozkrWbst/
TfaShkKUWyGhyKZC1pdLAChGw2RFzUV5CTLck10JU8d5jVPcqv3SEFbbCgHgFZ11CJnP2ZYhqxOC
pXTHL5NbOz6XW7JbHxEKyi/kCHmw/krmCpAxl0+xsrzA3AiXsqu7lbt8jJY8OaZ/9ZJepbgreypE
mUWjo+BoIqHkx/ER2FCIHg2H1U5YD9zYAUPNfoA/68IDXlQ9PM4cXhxrd/3UrhUOWj78etk0JVdn
5Pc16QblSLK9LO4Z1YjbL7G35LPL41pKEADTfJyOMm85PcQ7uvb8yn4HtHOFZDJn3teAsqI1zT2B
CSYgkZ1TCCBpwr+xJeL0SThdLJuWO5n0ktUJ+xh5jJRiFB9V9B85UxMyKe6Dh04Z6uXoZ8huh3Ye
WP+1T5Bf0kGLJBqukGO61Q0MMNfaoonp1Xz82RG85Ts5ftfjWeMG1A1t1G1yU215XhxKg9N8AphK
el2vTc7e2Ok9c1NSbXCQekv/pfXCJQw7y1OmBCAokxYc+mhVfGnIGAW35EKxg3k4GT/gXRu66JJI
ueFW3EUnRLaWMw5neldeUYGoNlRREjHkyF8ptTlhlnJRIKv4cxmrvlOP+pF+v+P+IToYZVNRSkeS
VDJN3LVzGkuc684LeYrDRHriDMGNhQKAF2CQWQ3UFRSd7G+TSIWC4xr3XPKzJc2d7WCTXiz51riF
gUGHA4wvpwL6FWRx2mo++7f+0T/WB+tcb+GBbwdPosMBFYHTgh4TSfWw0+gZNZ/Sm8kJNu3WJ0ce
1joRWyT606jZZLvmmLr9vt7k/F+3CUJOdGz3+naJiJ1rXvdL2cYn7O/Gu3F1YXAIZV5zO6+w+jjG
183rcgxIN8v5hjy4zVQGdayCI6C5NPbj6rlnc2ecB0uoslYa/4hLnOe0A/REdNA2c7hCTZ2jA4cK
oho68nYIyoQ8czlX8MfaC0RDyTZ3+heJxJf+kQ2gfYmbOQ+PxhJNuuVImSksB1JUro+eHCN8lykJ
dUazJK3uciiN7LfBJkzwPUvajjqKu2Q3gLCXrHklf5rtJTdY2nfwlt2GQLY8CM5ST/B0F4j519uB
Dk9SWBGmeCMILTpAuh2cJ3a5srjNsecKWlk9Eb1dDWTSRPIRQILX0SBqXP2aWycMoNjg9J+ES2Yw
xIPRUXYRpT6uH16/4WD2JuKl4rA5qLMW+mjD4T+S/9Tukkdadk6GuOTYVAvcAzBPxInP1kV5FO/i
y6zcRCKpXnwc2N5LEIHpH6zXGUlYuWbQCW0UaZBlTQ78uabU2k/7wL3FrnwNBm6FvxUxIr2EtRzu
6iWAbJbSluKaPYs9DyUgAcYZzkuK2JH/LCme4uBcpqKSv0sdkQ+0JIYjD67bcrQSS0C/8NGJCKRl
dHJI6krlsBQlQIIIqUSwJY4d/Of0FFwM9khMWloOKHwQqVLy2T/vVkb1f1MsL5IlPxXLWVJqCFaY
xtF/lc7qDnF/2hBLvncLtOgawzT5yGjPXhJZk9C4pJaSm1/AM6fL3D5o2+hauyj2dNUu52fYM+fh
S3IyXGXDGe+YO5OUJDz79I+X7AGzv11+3e/LveQpu/lLQX8Tbcc1Dnp0OSc32uokhu2BApo0htJ4
C97Fo4hz6810Tsk19It6b9yCYSMtbbYcmk6yK1gi0QF7QUrM4wOHI7mkLZ4Y+LKuHGb1W/lCfmh3
2YFTiIRW5iwDckKTs6I1AZRva12agT0890hfbStX3Vd765xuie9EcdrndN6Us3xq9saW0ttZCvzY
szZfX8G/bYbzP5AzCBZW1TQmGX/PGrwqnp+a/3h5/Y9D9JQ/F3DT3s5ovv+C7zMaBdl5hnJIb+uy
iRbyD/Tv8hWkWNFEgiCNyDy9oO8zGsX4S1YV/Ji+6uB+s/b8PqNZvqTwGUHOiLKm8Av/yYzmHend
MNHXVSH2ITWEMD0an+9GNbJozYWgpcVlkH2J1dtRxLErQR7cIOiluVPUGHrhwWWkxBS6HLlfr356
dL9pHX8VmPzR8fr1E7xjL4a4pilWzSeoSn+VzhCwcipBPJqG47TVIPuZ1WXUPeLRuG51TMOFl3/v
Gn4zh7yLkqh8fYme/hewYy2SnL9f5F73lL1d1vzXd0da9S/cECA/aUya3zrSqn/pEPGZR1oarhc/
rWhp4byyvtCPRUgV6DqL/fuK5kuIS0lYIijIrII+N//JilbeHgooVGFeya+D5Ap6BHT9OzC7hMxJ
1spNek7pJ4PzkhN44o2xYj8xkacyEgCBQ8UYULcZAB3CoTc4Y5szJjZhv8NsTukAX1+ZsCXrVW6Q
npTWZTSVDoBjm781JkdNXdPc1qDsyMWKvRJ8cLRp+rLqf+yKb3ehLk8ZYrzOk353F4FcWLkAFO0M
YO0mpwtbGqdSMB3xSwjrBQefVV48hQHWXhNdNVyFDHOrA/mUcBZMm63QkaQB28rKL4PuJuIxlq91
g7oDIRPqpoDmakpXTdqZpBjKsRgemtzxo+tooCwX6bdYFdZlTxkaPJm/DiVEb4bTgISKpcobvVZc
S0zWqJSADpmxcDSrYKWHr4aEbLYmAvm6kjDmQYOk0e4H6VYrn7RMe8S1JwHbU7QVBL3gNgFb78sU
dbqyVxR6UXrlBHXxYMUHYO1kMHL5CpRw20jqDgzPTX/GMN1FoWMTGvUnazRPQ8X4ZczsEY2QRBTg
GgqbcZZXeX7T58K5GGn0DLVnKjA1+VahZ+JWphtLNbZmnDyMLQWUktpJLR+BzW2TXN6HeYBMhI4Z
sf7aGdY5RDETtO5jk5ENJerObGp8BWl5Y0ZgCrTQlesamSCjpa2o+ji53ndhC0x/vE5L/wbL4Luw
vNEnfRvK6lGu/c10pQfRheEb2yDDl6nNl/EtGDTk7ymYq2o7IbCWF9nnvtMAokl3Y4OeU2Yodwaj
b6DSSNng/Zf5PSzA+rZb6LJfwUKAKJElfc0C6iYzBas9ozIkN9ZlsBjJT3nrZWP5aZSkQ9hRAcra
qYT2h0v6TnkuQm3XS7Ptq7iCZsoBwccDvPNLOYSSCtwaLE0o3ccvRWg6iZDwQns2VY/iaGu1uxpJ
FklSLqN2sQiLss8FEm84cMXHCK4D1Mxyb1TTaYSehiRXfiB9W8swatWiuBes7NEvVGUV30UCmXmN
wtwcJ6o7dr2NuNNnE22tdZCk98UQ34ZCs/D3mscRJV3cOwVnGtBWq6ucBheEz1WetJA6+vhFGNIL
I4OzAZofGm3j1nMx2FWMrVJc6ltfAy1fLpyOqY++oOh9HoPhOuylAPNFZ5zil6pK6djkMFbk7NGy
Fg5aUpW2KGH3W6NQAW8TjOewHQMJwJ+K2SV9CHwNZzwnhUq6NFUH3JQb9GwwXd8nInpEfYD9X+SU
8QbvSVsL6bK2VPGYA6a0MFPwzOwuJJr2qZyt5QGCQIwqoWJDQbZlIXHmiEkLM8FJuUc9GWVIH1d7
tQ8eDBaj1J+KksQxyS8Vv2ACaEafgkg49w1TlJYcH4C8EXu5DxJpkA6IGpxkJfjc9/I+1aqrTKCx
EygHM9O2ZnFWLMUzYyBfYbr4dqCe126tsPYU807Gv6vQQRqM4ATzz2VyWwenoTsn5qekRhaz62Ay
MJNIKJjC9dDSlY4htTIbT6ifp/zWGGhxxFQUIV4crAUF99iM7SiVq6a9VAu8lwdwtWA628odlmjR
62hfXIUqBcazH2MoladUZA9tHdqqtQ8FQAU+re0a+GMNfzOHwAHXAfRVH3xRuxe/oUVpXUrgHzgM
QPtp/a2IpVQCKUCpPsc0KopdoD52qWArsJyQblhl4EuaeEa3aXJnn0ToNmPqyeap6nVt3hjx9egX
xLeT2d6Un8LQR0Vg5TMsEn3MYT0JExFKRu2lY1SfX+n9ozHtB+0mU8pVHJ6S6TLxrwelRTaRV6yZ
LoBYoLzMPnUwIUghGe2w6lUUlNjIswJsGsj89EVBplRroSxIvoMveovK2Kz2+zBLPum1uivMCXi/
dIyokmVKlrC8UlbJKJ2jDmNMRT8pqn7C1/NQo8mYzCpAXunAnsMtuLYF6qioKEc0ApE5kKyziJuH
nFGm4wy96oJ8E1qZbQk0DAmG1gC6opcOgzJd177+pWp2IMtPojyBnUT/YS2H3Xr2Ic7661RO7hCq
NYm7sQ6V1O9ehmTeKAU7dopV5pQRHSO1OWiAJGrC54gBMjYjMqzFTBVhziy6AWsL6HKbSm6ChkFo
qke0rl2lzz91nXi33JiiJJuAHTEiN12Vyq5TaBlLjVdFHCDx8DjkqT2hBlSjKSrF6V0VKvsglQ+o
QW2hY3qiVDp1ywyyxEGRPW5qUMWDSww19mYdPkxFjjv1fCOFylFOta1SYKrJ9E2TjrMpbHBecOOa
jTdlnVcZxjnXg22BmbooVVfA8l0suZWRnKNDKkCFt13Kx9mie44IhFyQj5hYYSb6Vh8QwGsfo1F6
Rlzc7nqad3HwICkEO2QMkoQavab3HE13I2qZMjzPDp0l3bzRw+lCmju7Sak8K2NbGuouiMbrJJCu
4bc5Ma/PEHwHX9Fz0gEGhv1hFdoqkmpPi9EIyyA6f0vv/20V4pvs+n8Ryo+8GCaIRZb79yn2/gle
YJT8nGX/+LFvubZh/mUg6qKJskqGTPEIju8bwo+vQNgUVcihkK4Q16Vk/Vf1KFM96ophkTbKmL7I
JI//qh6XYpQE2WSviVR9aMn8I+bo72E/pPxvOzC+ERsYpYIWD9Lh2OhIfYoCEP6wTz8nfeoFMhgC
ALpVD30yMrYRcsqdnu2kVNiGZigixd+GO5JcgDypzKjSTFBm0aTcw0FyJQ+ZvB9Tsln+4ChNfq8r
3XUdmgeDlZpUws1I+nCUcCRfGwl6ETkarANjMnVaK+aVrIUvo46xomZ0/F1zm8T5M1kNLrhSbI9h
XOBfJJ90qTm0GJKtME2s7DiLmdyGlRsoxj7uBBRCLVm040CPMW8nNFuTuQ7T1LFa9kgTNK+IJl9Z
6eD5aFWZZQJcu4yQ42rv+oD27qRvqvAF2dy1kCP0KYrG9ezPAJHv/fBL12TenJv3Q6jJa2OM7iLp
XCla6ahd/4SyCpOF4rZW5RctHkakKuVLSZyRQQVTViDwh4uyfKw1aCWjNuGkTTRogpS2ac4Za07t
oxT1gHbaQnImGV0RpPJmQxl2uq6V98Y0gYjK4t5rs7p+hA277uURQmpb1zSQAU6jDaPp+doPdM5b
uAEYMdWhJxuVSit7bsyLeZCqE9k63yg1N1kyNDs1Vt2oGqp9h1j564QH+20myNEt7MV4IxXiIcVd
0m6HrvD+efX+t8TyN8Hj91jj/4EdqO8x4I/V+fVTHvwmbvAz3+MGFHHwveCLdJTVTW0JRP8VNwwN
jbEF5UuUwPLwR9yQ/lIRNeV/WNZBw9V+SFbRqkJcCi0kOlgS7h2I1P+TuKG9laz615wFUt7buIGn
tEojJyJu1ImMGkxbeS30DC9BIwokY6V5whAyQxoohvIa+ZoOYT2Pm+jWZYD5awyFElaw8Kk1UQhK
9PAxV/LHUjaKm7mV4ruil7GR50BfR4KfuZI2t85IEEVJDlrMCIMMi93UWiRVJuYcqQGuKZDLU4dU
hx34jb+TtFH5oojIFU6jH7lllZAoGrU+fJ6GVtyhowj6AeqwYyVz6NUcz3BBZGuHWtENglP9KUzV
Cgna1LoyMxXdFjzHc1vXRDC8Q63YjZEVh9Eo9E9VJAO/QlJnMxqjtTHpmrilRb2i5/O4tQSsZEXU
YpAasdrrAqO6VSjjeR1Z44RzWji9GrAzXas2mPSZOVx7EZ6p0Y2LuK2VbYY6EDZCzy4FC07fjJLa
Rp63+AIriuCMXC0ufetOkwo3mQTDKaau36AdDPtZl3J4VjgqrCUj6qjVgqtU1UInVPLjMOOIjgmA
lG26YCBzlGsEVtqZCWtbZo8QjIwrE39bD72f+ZjTwLRHS0M/JmoGN4FRROekb3aTFW1yXb43xyR0
pCZkcqZ2aIC3IjmJT39lQjlylwr1CC9amEK3G417aRhvwir2zHHC76dIcmQKrEPWMq7T6gCchqrq
m15Jj7xOTGUnZhm5mBx9qXTroDh2iCO5apfhLRFBc2zqrFh1M53NTpEQ1Ual4zqLhvrQIaNzqdet
thaahlFpi7xZo7QMQcpO2QUjfUp1LqDz+mL5CYnA8rrvs97GecWALGfqDHOU1idWVgh7DJAl4zGq
yVLhqxnzAOYctTIsN+T07v/Hwm9pFGHi79Oow1PZhm8VOL6HUH7sWzg0xb9QVJR1DVEPSDJfxTS+
h0PrL3qRiHJ81+ZY3Df+lUaJf5kmBAZLpqEv60S9H2mU+JeGDjF+sHxBwtFV+2fhcBlY/ej2/QiH
XOHnQVZDSzTpq0rwZEmq1koD92g0k12eRFvY/lhzjuHD0DDkj7WVOkkPkm51K1O46rIBT/Byiw3i
SoziZwToK1pZxYOEh3uTjQ+1YIJ4lh8j9RqxpYii/FKuqbZ6KfviZ/ONIE/34TzcEDPhpVpQWcUm
XyECotMJpbPQKOGp8IOFu74q6hhNutY6dQPoNstIvLSk54cGe4L6TYNaNULQSa0f5pJ+KRL76zn9
YvGJgwIOdz89pq20KVVaXLN0Ize6tVbQe1jrprjR2WNt3F/ldX8VILAWNvrz2KoPkxi9dla4n+Ru
cWiV72KUOzqo8F1rfk4rsjNkn6kjERUSO+Mcm6ndAOIvyvB6rPgUjamjDFKtmsxIHNWor4pUugmC
gfm7Vr82ynBVTvBSjBQx8GDRIR7zzk6qOXAnC9hQFLao6+SMNeVQd6eqp4yECWVmQHyiCGPxKATe
V2INIaADCI8ffCU+23KKUls2ZzstHRZ/qxZRvwJso36yhETa6oniCaIR3iYorVmR9VD72uD48qL3
Xp/ySAQlAQXUls0kdKdpgvKgt5tgSsjXxPbGgGPtKkiGgZUICoUSc4aGgnvFIdTaaFM1iSf2GfAS
q+vP+FprL+PSlo2VZ1q+5oZCAVxBACppVISN5ftArnpgFKV4YTW1sC7lNsJ0IADSMUFyQ5KVIaUv
Vxs1QUhk1Sb6lzApHE4Q65vw8j8qEf9fS+HYyH8fsFZP9f/5zyh/k7/xA99ClSb+RYpFxkBAWoaC
CkHsW6jiKxCPmRQiUs1c4OfpiqyTuSHt/F+524+KD04XPDCZSQgTQyzziGL/IHN7l7gtNeNi3oyJ
i64b+jK9fBuxEi1C8LMtKttq873VlnQGw3YXWIdUvZrLnW/RRST0dHn4aHXzNpOhlkfa3djS6mau
IqG9lajdYVl+po+JQ4KOZobdAHTJoE63aT9tI5B8iW59VkdALiHqZ6De0I3GrsJDDWe9aL8TntZ1
A0C0ABfPlimU5jrTpW0VCCxhjDKG/F4ywNVwuCdavl0sY8diXk2yv+0kyR3zaWtk3TZMgLqGEOaT
GnWiifCCvA0KfJna7n56w78Zcy6v7acQ/68HZzLuJdczxPdEGSFQYrFUqTS1+LaXnwWqPXEOtq0S
nOeRzKyvULPAClmjlatrZ1UMEEcJt7P4nNDLLwN974/gkTtgDfRf2ypDeokboqqipYZvCugw7Goi
C/ChdhPWoEQnqmNrXwfGNu3SVRgfdeZh/WTPpnKhdfmzGKfflIQpo4LX4jc3Senwp3t8z/sThyTN
eoV7LOcLTjUe/UdS0bQ7/niFd8tv7gYtUQaukEKL0i9089bvg28tq7+9C+mji7CZfj6VKxlJF7lu
uMgWjxHVAZILAgiMJFAiab0QUCCQfDDxk5nb/3prTPwoy9hbFqPSt1eVMxFSuBBUdjMau6hqlL0R
wZRKeem9so51nRM3OWSLRF1eQ1wqoEMUhYM20KHLwMV29XWAMIwyAvkqYPGOyABoD2HHBjOs9awv
wgHISZs5ER1imjluuaLjCxBy9CdrUVsiYf4yJwI2kO22kbODGORuPt4jGeCRBq0HNEYQ/94gPDgY
tReL9AisYBdWMCIadT+Yk5NWeEj3+o3epHu9BRSGjfCEKEXTLhMk3VblaDPS9W8yVGMNRH/qw6Df
o7Vn51LlzujDGoW4kqiQ4qk6xYLhGROArkE6qT6MdCPr1+L0GeUAJ2h4IzjASQXFVQc6FDOXVd+2
/HDC6OlcFo84PiBhplySEpIzgEedjKe825WodoVB7Oq+tVLldFePtNLxEOpbYZPnpZf35g6X9rVp
XMEvX+UjRLalgJzqi5GOuag8TmjaR0ARWiVfT3qBn1Ub7o24O0ai4mAXcy4muu4C1Wptbi0ld9ti
wKQl3yKTco2LR0IpCjPXCcsBSUe84P1g7Y8PoXRrUMl0QejmpoBMxWS56Cu6M9or8czIrwZ9Hqnr
ohXRYdP3DJX3Y2feDOltUZsc6eCmBXHLpOmojhd6Xe96OXP6bECHdizRO1Y0JqX0e+PMdOcQ1zzT
mf3PYvia67DotOWWH8o2eg19aWVGxY3fDozVLDgMU6Yk3JGB0VL8GEoB5j4YkeijXfj7ssR1Vbrj
ZxsEQPxqJYwP3fi5V6enqtT3xB4Md8JHrZpS1BtjF78b5ozSVkjNfau1D2WKkmYiU80PCvKQYebi
OHg9jQJCmBFcLTG2E2u4TvL5oVDNL4reHlNBQLplUD9wgPh1Bxo0NyR406T8hvbenjT2s76y5Irw
VTR2V5H0jP22F4+q8tFpsOT1P/L95TBYrqSChgAsoYFUeLvXBa2eI7PoMLSuTAbo6266YUSGYJZj
COE/Dspvr7UE7Z/AckU7MNiha4n0EtOm5gti3H8+2n7/2H7czBJOf7pAOIe4fYxcgD1KSHKC7kEB
V9FG93++zq8nKDdCJSZiIwenXHtXLM2zMddaNBAgM3mVRp8W4EEyiISA63kO7GD8yO3xHRr4+2ui
OFxE3Gmhye+u2CbiUIUtgIkSBZITsIQrCxhs7o53DZKvq/iM9fER+4H79pg7zeErH9j7803//jNo
QGew0ljsh9+deEqF9RbHXmVLSIeQHjTI7VpnCeG4AlLsqKWrqDTuRnSdI8ZR4fDa+3cygSmj+dHL
FrYqio106UqVxmPM7FeaEdjtX6Q42xXKR2CuXxMAXtFPH/bdyZlFxoDIEB/WBxJT9ORU6UeH82+3
zk+XeLd1wF6UUjr2lR1lpzlA76+odl0wO0NXrwNL9LRBvSlnqIC9vMpyDdkQEdh5DGK6dQIkosZF
IirtP0jvfrsHyIw17FXwCVDefaq4aueY2FphUz+hkn0rzfHOUB6s4fLPy+HX1IQH/NN13m3mMlTR
7EI8xR6H64iTTh+vI/nqz9eQfvuILYWuBkhILBsXWYefNrQux9OMkxsb2qs5w9ENgxBS3uk31X3r
JBct3FkDc6iHEgjzB5dentP7wIiACXUMpYpFmHx76SEjBAcKsWQAyK1Ckgyxav5KQVmp4Jul7Z+v
97v1+vPl3uVcyBEWgl5xud5EHigbN6gR/vkK7wGWS6hnmkvnnCiCDIf0y8qo5WoMGcizJG2epQL5
HFy5LX3S9yRQ6z9fTl4Gb+8e4JvLvVsg0SgIObKSiDLD1Ctt7Szdp2StsMwWnlb9CYZN+BR5CPZA
C/lvMCh+ubzOwPFHEvtu6YBK0awkCitb1k8zSuCqoLh/vsNfd8CC72MTyJqoKb94iCsgv6d+Ttn/
SJd12ROgItswkw+e468L4+1Vlv3+0xZIWh+tMY2rFFxFFh7joP5oqf/6pt5e4t1SN5soahBjW5Y6
Z9gBH3sPRUZHBrD95yf2myOEKzEK4kBD3xcQ8tub8dMcJbApo/SEbzBBWNj317C6N/VDeUbR5Gpw
g5fiBhn4fXnsX/vHYfPf2Nm/Rsg3H+L9xFjBQqU2VSLXsLCaYW5TY0AWEdbSlXKcYKplNlaG5gfJ
z29ruZ/u3Xp3fBZzYk3ZwL2H+XRKpRzJ0AwejzdZV3X1FNcLkm6020zxDP+m0i9VIFKpsUUD9QOJ
DOm3SwobLlFXGbDp70Nbj/eCKlG1EQgGbj6D6gPFEhMuCWJWf/w4uP3+ijQbQNx+RZi/Dz1iXM9C
s/RqBjq/DRJ3CVO2qOXyaJYjoIX4k7HqwBGFDUVTZHnxtJ0yBL9G8/bPa/D37+Gnz/IuLsXSMHWJ
zuvvdrrnNqdqfRNArUn3GVRA0qcPI+GHd78Ekp+2sDD3VppPXJHRmlde4B/N80btjeetrdPdxz7K
0m+XOKAPzkyGDGCa317RrCcN5feYBBVJBsbmsIclBIXULcrtsLHBMTlsrA9299emytuIz8YCWWuB
FKa9J75b4Uzx5zKLEGuMQSTRrZg3+iHbak8h3Ls/v8QFN/LucHl7qXfpXdn1HJbTogt5XNQTlGff
Yw8vfDQXfht/Qm97jTjegwDpJ9whI9Z8dJz+dhf9dLfv1rQvmzEihTzj/n7RAMlOnSec8ruFddod
2pO4+eimf3OAv73pd29VlxUpFyVueiH8zbDbKg+9BM/wFCc7f+j+/ds19NP9vVu1AZD2IlruD4rV
zUiILI7t3YUFmw+LNxspkOD85cNb/Oihvjvt2jTOmDZzi+hnQAZMYafr28Uzr8GPMD+Grx91u75m
PX9atO8Ov2Lu/Jqj/NvhV5wW0anyLoLDbO1Qo/Oyz39euR9e712iF0hNrkUF14u3aKryEqEpwk1U
4Uerh9IrPgr2v3+NJor+bEwR9PrbUDCqzYw2G69xOdxHiuGDZDdw7/G4g/x4qLatl2C2jk7En2/0
d9cFliipHPeaBUvn7XVzLYlyy5o56gM8ukA7VC30YP1Opq325yvxS3+JBoYMJuQrEUleStO315Iy
OplxN0JD1EPYyWmHAmkPRhJp1Pk1SVrbEk91UO1lq6Nf1s2HTtYQnRwd2TK2SAHTtQ/3pSgUJ6Tm
kwHzaR+rbDDlkjVshiKDgFyGwGbDVRYq9Hs6AW/HsbrPaE9ihYQaZr/SMssZs/vUxNyVIVZvvnDK
rLtIptUYPko5NlR+5WTRYlebKr4j+vAPVMT76XNZqzQPL8Iod321Oupm85Sa8daM9uGcovqTfyIu
4EdzlWUX9Jwv8gi5ivqzD/xL7l4Fvd9NBaepEb0kKR4DBt05zncHIfoHSZjOsqBc6uFViH+12CPc
T4sWseEbUWk+xcJtX14mWrwTuxf0xO3CkK5wWd/GQv0YFNNZC56QyvVaCXu1JLwck3KlWeOl1d3H
o7SeSkCkurrOuvMsXZQTGzZBYQUB3xJF/G4A/dwwtZzg4+eImBWWZ+onGQ+WzkQvSo49RUMJwGxs
UfligdBux6Plp/iQYDyLY87MADcvP+PZY6f9g54YFwE2b2Uuuc0Ed75AQQDubF7Qe62blcjYlRwr
dARZ2zSkUngQ2Fkx0DG+VXHznenTFM3N4ng0R0B1e8UBIrYudWesrtEvXtU1+kr+SytdZAP+T8HZ
UiQ7kC6LrES4VErWdSXtBJTYQw0irfjiV5DTsxjM/XPVTatGyfGKYa4L8FaeMEHL0OVnsVcxJ1Tc
uzJz6xzAbSmcCpD9Ax7IpQSXGJsJLR2doUVoqEPUATx7UyBdNQJGHtNDO6ILxbw8mSi1k2crvJ1j
8Vxbj7lWHQIrfJaQ5c9a9ZykiTsJ8iadu/0o6k6c7rs+d8MG3Zwacy5CgBWEXhGJ20m4NFg8Y3Td
M/kS9WavDlRocWmbjPGBFO2NzscSaJMqsRunV6UUggCa/BfRij2hmG9NMdwARkYAHoFcJMYBO12j
rO5Fprwvc7D69Y0cnqVU3A5aZGewsGWMCrSp3OdpgeFAth9CeKSDZvf4KqzoJCDvYpZboy32MVB6
AT7KpD1mfePVvC+xs7bwvBwpbpCu9lpca+qUHDLV1pWYeYvhZm1isBfPB5GRXtKkMDueAOu4w6Rc
V7W6l4C4lJCTJatI936pZu7g+9mxnD2RxR4NrwEIa3+6T8XMQZT4cyFWJz/AfyNtbiLj0zDfxQGL
wXALJB8iHBJqrGrH8LGVbxX9RgbNkxJmxNy4+7+knddu5Ei2Rb+IAL15TaY3UipTpqQXQqaK3nt+
/V2sAe5IVF7l3J6HBhqNGUWSDAYjztl77UEZKxUxPB0CCXo0S46iPhj8nxM6gEjp5/2Q7Emxu5cT
lUzn9KljvvjqU5CG+yC1FqKOHirsxnwpPr2O85z7b10CTiGGjtU8K4G77jphhUaLePVhlo21VLEO
P/IqPbtFtgp7nwnUnL2KEBKHdHN3n4rvYje6ygjMFtJDmzEboN+CLH7zNf2DTJQlxpjUr3lHDmUi
bNo637l1uURw5qGWzTYNE1OujqaiH6y6vnEH/NQxWJShPqrab8eDsIAywwFg15SEi4XpQx/7975z
18h/dPiZ7a7GbRR7RwwXi6oVZ2YFCE3pl6i/0BC4q8zZCfpvrFFLwYCtk0BCaiGNCIJ7tkx3odAS
aEVolWw7AhneA/0jzVd/qe0wU0xhIxm1aFuGSxQCXKh4h2lz1oCZN7IXo9ZsT4TZDVVZjbdDgMs8
JflIzJCJgQ4JbzxC24yOY5dvbZTgpVDphyYwWmQw7MQOGv1+AG6vOs55aKJlxtkRD0B+E6Irwbtl
q/RNghKwTXCwvCf6HvhkxjmykbOzEiH5fxEEc6YJhW2Y+7HkiaKtTV8G09/r4UmUzlbMDMd/0Voq
8Xh3CpPAMf5UZbrqg24rKN4yC34PBslaFZDK4sUMCQwj+lYi2xBTi3tTwA0XATMPlnsOPeU+81Jp
adSIb+FWaL+LNqRN/UCWzb6NwYUQ8jT0AXa6Yh76b4hjt7352qLKdc0Y+g9l5RA+ULeoLf9lTNHW
eohtLdgF+pCilvxq5OjGcP2dQZiclMEYGFV4HoS9VnuWDZI9KQVm1RmjwrxyHyLplJbQP4JWWhR6
hF9EJeADEF7z3uoGOJuUzO4A7xjMb0x+ld6DCzNbfZbqTjUvK+K7KuNR8H2i4ofgt9Oa2SLEV1Pj
CeZStkpIgwoNIMfnMn4KhBcXx5crBlc6MheOjWDox/03u2z6JNNGiSLkQxjhZ2A77KyKeB9CnROP
JSSHMLHVpbhmOqAiuFY1GLeDX7enX4ed7PndXmowSYTjsDCzeP5/oMStu52/MgkO+HuGTOfCRoMZ
8Y9qoF+ueXIEUNiRkNjG4COOS9+iaJiH8E//FgpO6fnalnH8cz9d62Tzz/+0SrqK4YIaXb4WorOy
Zq4QXDmnwj+/MtBkv+iVNC0Tl4Ei590gPlQi4qAB1B6ggCIzrktuE5IhwKBUv/PiSSBliXdeq8P5
oC8ElXS8V49FiL0HAYSzgKJF9EfrH13xEKXePK2KjSM9afpjUj82zZ+C/L0WlpBcYcpZh9WjZbw4
lbDzMB+YGVkit63aLLLqLsru6v7Qo9Gtc5dgD76aOA9GkTH9kwImYjMS5t29aoSmHbvNTdAvBnOu
t3o2C5ts4YbOvAyfEr7X5hs7B5+NXpAUb4pYEnVD8cXJVYji+pufoolNziIKV7rwAO0Cdd9g3FWG
ZMOn/jFU10mV45acEyvIGrwSjLcAWKe+K4qKhT+1ZS1+6FyCXLqjFd/EBuiyOFjLytZsKaiEi1x2
Zy3QY7522RyXElxZwKUq6YCg+qvOecZkMTqjyN0S8O2Vb77ivOCu9KX82ezkpZM/+fUm7p7CdqVj
TcKWRX6B8qgbj4G566VTQc1w+EhUaDH9Czm0WyGXUTQ7HZQqW1LzfZLW4tz3Nz5UAeyypjtLBxn4
f9RWYCwxX6OgFfFg7c2GLCmIIoTNiOCKjHZZeOGi1gQwa/GCauXcBHc3mHZnjJugJDhIiTAXLWdR
NrtBcU5KioM5fiviaN6xe8pzYgLimYfAWqgfDY0qZ9wMCupAoAV4ZLeV1hAIuOtah+NKTireK3GM
KOAwfaCv9KS9WGzQldiFP8wVJ8MhQSe9WpcKbFGEmHDpZwCC6H/D63DqRc/2r3Z/uWl3I1tkx7Lx
lUmuGuTolASYsniQGbjddoPIUbF6MiGkErJHlu1BDQFMqd6cbNs7b1JJE+fng5l86VxmGYoojqVe
WtmTglDnI87O8wRWaMc2fQYC+tSaUP3AYQJo8zGeQmBa0CGA/KdDvAaAsx6RWD//DOnazxiXg8/1
NzJKjcDlcxdsKPXeAa+226W6rM+AGq+NNVawv61hQDFUCtzEiE0r3B5xBGXnFFiz95jz7fTOc5Wt
N7dsGY0H3OQmwwj8HCwsKN/lrgTgdq0wdfGLgeMK+Q7YAdjpX69W4eimSDnmcN3s7xvxLJo5m1Og
XPImy9JdX1dXrvnisg03hEYI3mpQIF8HdDWp9OmFFvPWYsvlpy05BtZDWre3Pz/HC+MohIlYwEGQ
HuripOAWqKXVdUVdzK38nhAkfKArgxjsnwe59G2gaGHKKgcKTUWh/fVqTGTDHJsIZDUPIpVFqoq3
AhRxYdX9B6XhC8+K2yaNiHtkVvzb18EaIy8SixMDdgjvlsSRG89t7SHjpFPDEh+NY/K1fcx4lyYT
9MuQk5fB6MsMZ6w6bigkGEPuwki3OjBBoF0rzS5W+XCK5dcrN/XaoJNHVzQOsbo+g8p5MS8GkGSC
c3CLfCXEvyWnWQv+Fj3xQuuVreKMucBUTZrH//JHTLZSTsu2sva52S10frUwIa9SoZ5jqtYcuj4h
UGhtfmXM71UwgDsU39A1kJH5L1j5p6WnFJo6VhEi4jAnSsl4KevYNs2dZz70lj5v4z9F/VQSeisr
1GyA7UY+jvYe5hdvkq76137OhZWQn8OrY46iWUObzDdNbAntivk5RK9vuQmLbpes0w2Hr+sr4TiR
vk00E4KFijYXn9ek1xd2XS11wfjNPYQ38drdorZfuUcXgi64P/vKjR4f3g+jGRMbqCpLJvtkvOMj
3q+gpwU4cqDNotLg1hABA65G0/fzoN/GNEfLKwsfQaWmiIHt69ubBkPY9CF1FTnCqe+8NZJ87YGN
q83ksmQyVDRLN+Aj0av7OoSFH0nzTJPq7TbbV3vO/ptkGZ2dkYbZwdQGvejelrti+fOVXWzeW5IJ
PscQTZX19uu4WekOSqs4Y9UYbv6moA5PvoU+U3bAXnmOwyNO1JHh6LzLc8pFV6774lf00/Djnf/0
2qSOoIeNalHxWjb7EhSqtCo38vpqx+rCJ2Vc5tmeqMhgWYG/jmMUwlAkAl/rcgEKGZihIQ90Q9/N
W3J/ZsUBg5cbLK6dcy59YzhXUZDXFSbmN+XAIPtmXgrsi9oUC8i50P+UIYEV8ZHfajfFr0L4U+nn
3D/1+fnnB/ttynJ+/Tzy5Iilq15jlTUpWHlJvfdZN+9+/vvSty/a33eCpWWMGWbTN/l8otEUCVej
1+lRBLDeSXg615Q/1ERaSRaR1gLy2wLCP7FvmvJhxpzzu2KT9O3WkH2wOhBCJLgTpfj08w/7NqPG
34WdAZUjsCjepcmTziKsxAKHoMTAZ50rm6JXqfxA/RQBnGdkpbvevu/0K3uW0bT19QWejDu54bHk
5EOcZVROpDvR2XvDuy5qZEGq87ig2oHicpQSx9IrdeCHmEyStHz3dOHVqPwbIqJusg6FrCCsB3yU
P9+R7+3ayU+bPKosI2vZTRCZql15Eyu/4sLa+4GwFonIKqR4YYBsbFN146ibKyN/+wxNRh4n0afX
O7YERdBUbopC4KDYPfhJedRgHWvdMe2iRSkXdh3nx5r4Gehv/+Xg4xP7NHiP546wVmZCYIGmj5pN
lQiHYaCYp1Ykd+X7WHqUyWHAYS9o10iR349EXy9dm3yncrIcnXS86UaQ7OKavpt3o2bwa0ezl9IR
3QZkh6RaTQU/pwCRlpHhiORrhAi53d9N1cwVlfQCJd8xpZc5+ZNX7s/lGcvZhYn4t53/9f6ErdeX
XsQbnGnmiYTOZaSRqZCZCyOTZ0atE8UYzaOhXToFAOTsLDWk0rJt8TXooAKJkn2ylDm/Gll1TFFH
//zzLq4vlgF/go+S+m3FFqW60nwNFQ2Mt2VHME1m3kfDWXC6k1yto/TK3fg/nte/x5tsl+PaGFKe
GBHFAlT+0rJJ/rajvJsXFXZkRbctEtnUcBtoBJgidHUVZLBEIXnuuXWeLOMjh9ckgeYvyxmZbws/
v6L3/LtyfdkiYLcCmGiacB2BN6iTX2gYSioMA6fbRvtoFRKSqdlTNpoHUoe/NxwbZCo7axIFBG1m
hYJdOWxXYvOhDCPE9fjy5HVppkuX54dAm7xwaurlR0nAboZbsocw5gsUlmiJYcNu2+BGTDdeRShS
3dkRoaVWRbKRk++KKloFTjTLIpg5lboovXNfnbRh4F7Bi3A0wq5JBBGM489T4vvndLwDmAbRZBNS
b01PUbFbyK7qo2HXoK/2ryWsXmhsYLL9Z3mtXVu8vqnlJqNN7rfmm0RChozW/eqJJHG3wRNuBDZB
16KMvqt4/o7EA2QLjaBGnqxUUd7WtdEj+tb/HkWNp/ZljAEbtuUSQJHdrPIENq70fOV2ftsUfR1W
mSxRatx2apQiuq1+uSeyPuh63+F8QFCjvhev4j7ZCpvw//95RuUrSXyZOXgTIPh10ekqI6v9bFTu
E7KjQEEfCzRjvtXP13bp0oBQoEj4q36bbmsVBzeVlCBKCIx33LNd/JQo/+8DNrcPGp7KoYAyEJqE
r5dSFHqlViZjJHsXu9yRQASCocp3/Pp29eJtr+2VL33Hvww4mZC97xNbPSotgg07qSUtlU2+oWxM
4srPd++7kG28NMw8qgUFiCVnsokSHL2uCkPK5/0YZTFulwN7ZMkjCAJlD+bpOll5nOPT1Q0VgGYC
5TRxuU8OIrFXNW2VybRCtyInVmUezK2Tv7CIniCHAdY1wqC1ug7P7q1wZe2/OFk+DT05hBAfKnOw
Y2jRr/aGTs4ckGkvChc/39Vrw0xuqlnljpNiup8X3VNAWk3bLx1aDT8P8q0OMT45TvzQejlJciO/
TsohdgxtGGt0Cp3h4QxcfOFgJZEoJv880OXZSCNYofKILnq60S5RykR6ytmmJ4RJWXfrGlQ6uafX
5YYXb5wlUjgzdGIslemNo1SYeAb1QIKf5uYfeAFb52PMZUhuEnITMk5vV9tx47v0bTp+GnOynVfc
YcjdcUwiv0bad01IBy8eEDoChQiJLK/czgvbndFmTXnBkESc05PnJmaWW0kiB1Q/ewfLCMYO/Iww
YurAx5rajLb+led38YX794jT1b812MF4QUkBuyveQJKskzp/6DN1LUV0yzXzKVHrjV+LRGB79NlP
CdCpCF90OrCzqCpAq0K+astzLt43/pW9zqXdGJs+lF44odCY/i1bfNq7RxEEAMdjGkcWkXS+vLQ4
QGV1nwDPVLe9hy4ji+ze1eywJFfJGGDBuktDIFXDenHpEKVavvTL0k6s1BYQ1AeatNZT4XDlJsL4
/T5RRBZKGSksFfFvrQ9XzAyWDh8ho/ZQ5vJzrFOSiuqTVWiPYPjwgwY0dCId4UiWUe9TSCLlAAyR
DA0WCvxKf4Rdw+EopSZ4FFVnI3vCIVJ8SFvdeZDeNT29I2t4rg3GWstIJ0Ht6jq7uK1sDhl2j3on
KK1RtXNqg991a7z6sYCDvQQam5H+DPPmPrAsKJElZxANt+4flF0PHj56vUdBm5JdQnh8lKvnNi7t
3r/hoLqU1eoken/Mor3HZrKp1ANN8U0U0BG1Xmop+tDRWuTxySS2XhLzWZp7pzKFPqiIdtCTh6DF
O0+tuYBHqZVmKnYJU1J/mU547zfhDDfkTNUktBvIARRE0ibSr6o49oMKgawkWp3ACI0IBj3Yd524
0Y3+CMR2LkFUbhzhIIvlwktpCkKqKOpdqrZLjw8jD2pWICaz6GOSSmr6izJ4Kvw3C8lYQ9cJG+pM
jXYNWiULJV1KVnbc7GO0xfTfBuMlkR9pyc7yluiArF9KAqhK9iqdu4EqtAkd+klNBZhzWPvSva7e
96210ELNDnITeWG66EgZt6J8YWGElzjghtF7HpIu0zQzMitnQ1vPVPpCVf2baPVFp6r8LeugtvWC
xHFbqYV53w1nw6M92AoctFRERPQm5XKF7mIba7k6M9i1u0q+NlE4hmjoFIOAlqS9z6TxyWjJs6iT
fkPrMe+MmaMfc9aUhGONpBN+aGm/NL4GZsnnrdo0SncwMTsrVrbJMTimYbdvHCJVBGkhNFT/ortM
fex6rMzrrLvpe8h6g3DvCMmTYg6LgaxvSUQD55xT1gY3xCIZNHbWjpn0N1K0d4PBFjB5i97RzInV
VIk/lCA0S3m+8rwYwMcfWbhxDJ/jywIlkiJBG5FOAHMPkfQ7py+f5MMxyJDppJZtCTSe1Z2ulAfJ
eNayjdYVj3lprS2lW2rScchHk4FwG2fV0q/A5Wbluqz6zQhFjpngYm5s1eEunWn3XSXfSMT0gGho
DfHUFsLKKIM7M4lv6UrMYuJTs+FsuQ9cMiIf3tThQSj8tS78Kf07UaNZXvo9hnX68RZdFXfZRE+h
/NEZL65Gnoi6j2tyLS1nhznGzhrhOGjtLgzWbfRRZMekkQFUvdQwBXLf8+3ODO6Dsr3tBgUR0lbK
yX7FWtinC4R6xsDBy48f3IooOKY2TJZFCUKwEbWnodigWaiX8dDttFbyZrh/YdA2K6sRd7VVnZzk
CEUL2BQiNmu4EZ2dKwt/ekV+lLSNGNTzWveWYhds08FdKeKDpvDKBSFulXeopavUeZRc4qvkYVdy
sku1g6SchYRYltrZZJpxqsNoZ+bSbZfWx8QAiWs+FoF0E5ZHN38vgz9x+CQpqOBca5335VoRb4za
nTXOjR/4+65+KIY7ypTr2FS3g56vRA+befaBWHYpx8VWFp67JpsXCsFw4a3nn0xmW2Y9We5dH7V3
vqcsc2A9isrVvLXDryq7Lcy7oLiTlNuGSI7UuakRkrfJolEegAv4CPDC+F7MCKU0DoPymHjeMvBI
JTTqV0QS3FNinvCeW8NHHEINaU4o77yZg8+/87pZ4WcwybtlYYofmUI0u4kMTpe3meHNPOSFcozu
l7fP4zMF7Ya6pzLDQQxSSOBvHClGLsNmOPuS+0stir073OvKM8zExSCRf+W7Sysg4JAMNREWcANG
pI92kvbgilj5Cd6MySEEPZB08nuikQcYsCPXC9vqgzlYl5US18u0eRSgscdu+csRjHwRSm9a+ZTX
/nKwNBCU5N8NvEkkHIj9XPKh3hkGiVC1zvE2sTJktiWSDKSdRn6TG/3ch9DktLvYI4CQFzZFIZyY
0doLqkMhQmWmLtQjlvPPrfCqq8N7YbBaYTQq9Pm43hWsIEK+F/O7wHjR1TexIXISorsR1rPA2QUB
6TjdVo0+OooOqbhARDALE8MuyXFEFDOU3oxXLlTvGvKIEWVofNQNFGNSRFy0iAoYtaBVJws/Q0WR
EKOjE8dV4z1U9ml00MDsW6XddeUs782TpI6FN2vdWvWuIqdI4xvVbKsARARB1MGdY5JwSFiYJZ3C
9nco3xtpaAfeq6Fu9D5+rGNowy6kCD9YB+mjz+reWqTbGbQPrO7QVTcwk5cGSLheqJe6aCz9zuKD
JO7Uxlv0nUeQG7XHyEC7I+jLSro1+mTdoeZjHUMqs4RTP3MsDQGFcy9ZnZ1bvwLoNiZxTCTuVW4B
+N3YOupRaV6jMmTq+3Y0+EupJ1eOVSdC2WxVUOuER1f4kAOi2aI3vXor+KrPEFmZVKfaVWdS3ZK9
tWRuFd05qHmzFnN3mXZrOY/tWjw24XtTkr+Y3WfNb90hKH3YBepLQdSN8xQ5915HeObw1mskH7kf
WvwkpE+ug2QFNocX0kNPkrMWDtsiZXqKj7L+ZLoKOGUkqWU5z9HjV6M7mk+CcSoRjktqBne0fu5M
/kY09Cx4JVxRozyqhjXT0TFaXTBz5ZCgOFKCfOdckPmcNu84qm8FE6ywlBKOVEnGTDV0kr+i/EUR
EyjaSfMiQX4uhHxteDHhfawyrnuO++Yh1Vyqqg7pUvWxK0URu7qz1tqIJgFi7cLbtOVrnkp3g+M8
cRcRObo9vvJS6ueCgypVkJcyEvGiXGAeXkeyuBWjG7NO7sseAm2wd6BJlyphDVqRrwd67SiSyzz6
lSsf3PugAkE0pB1c5ofK9db1IL1oxqs6MBfaraVHLBcVIFV6RsUO/NEyASNepzJpAYRdqSOuCPFp
HiCn1AkcdOTfrvnuW7g8eAYtKkmDIIL05BiUcjJzafUnpYtv+7a8rY0/jsf81Um1RWoM/qMVo4VC
Tlp5hmC3LaJF15FlnyxrcIEpCeRMPVMq+fH7MitXbeqsAO7O5dK1dSXGa+uf6tqbBSGB5f2qVMid
7cpfkdGcyJMSQvkkGj0xLhprUo02yPPlmYlsRIN/5shPqizPNHVda8RwV94fKToQzbI0O+3ZaGL2
kSHS78RB4r2udWurAGNz+pssf+0F9hbWvOA/Dh5bMZDg7dGzmrXXHCU/t0U/fOlCvgnJofLCpQe/
GgpwAStNJopbQtsnO88DWRU+hPQ0xJYDgb5Ckusi+nZbbzvAPOn95k4QyCBMjxpq9U6PIdoAZYif
NZ9AJHondBoXkhejtNkUWmcrFUuJK8/0kCQCaSVzRqxq8c4TY3hsLwFfMaN8QdO/qMN7IkMWQh/e
sIsN32WzPaZyv2ljFbcAwcAq1pOu2jVCgSydvXx+L6TewQG2oEr5A3R9G1Tayhr8RV02CyHwVlpE
f817zp1T7O4c0ZopYmezIK2SfBuFT0Mn7OoUcgHJe0O5NGDQ6AEivareEP+QVgnRr/qtiqJgFpgF
EQtmxWMX5khk562o27zXlOpnSoyBWzgnUDNDcY9OB+DCE7wK1Luq7WcjaCVGaag2MyH8kCN/1rBo
N6Y0G4F3DVkLgRYeApjt3AmFDxghs2k8izVEwnK6yGLxQSzanSFts26t1/epfoBJB6V0mJsuKYzR
ZsCqY4CrG887BFQb3cly/0hVZztFC4IIlqEQisc+fJCRbVbJgygHO18VbM9Kl61JcLF3UEKCcgfE
CbRk9OguRSiXk3fOYupXuzg9Vu4vsX7wgehpdYC1puPEKQCdOYb9Y64P3BZU3TIrhU7hmeRT8dAo
FE47VG/B3srLRQXs2BNfUmHX1He5d9fzq9roFicLvPUXC1lpZjZ0JvmvXo1E8SPQCJM0H+CuLrET
sIlC8Gya5HkOwt7w4eIXJy0FZKMKt2Gc/G6t+9JXd06xaxKWTKddilaxKpJ2LZETMLBF9L03Mb0f
j1QxPVAnPOkJye4hyab9QxCsXWiklUq0Q0fVv11rJf6oFi08nbp5XxWPgrKy9Bs1JPaWYkvzyCyv
6g9smAtDC2AA3lURXZE+XOeKuYYM8eCZiCOb4cNX1zrW+Cytjr7QQ4cMja0IUcgzA6CvBMnuslEB
j8qzKMhdATEl+TrqQHcXciccIyKRRG+3ZaEuk96xdcABmb4fgz26Lt1INbhH8hXk+qbL7uKI4kgc
ixScajA2HJnT5ChiBPLM7glatB17xFwgpu16w/brZKvE5AGwhe5II2fH50ZPbnIqx7SZ1FjUvnRT
Vw+JEPBW+r/9UdgpSEkzzwXS50vcJmJq57hyhLSfW+g0YwtcTzqMP26h0SlxfN6artDhdGeqy/GV
vozbZoadhLG68guR96PSngqJU2cupVvFxwnU93z9c8Gv0ZSwY+EGV176SLLOjoLGrvOiKy2175ZE
epI0GSzYEGxAvil1SkMVSVahHduUmDjE5kDMgKAjtzBPbjBOZ29lkIQaBR+R1t/n3aNUp9d+w6V6
yaffMNXvVIYYDULI0QdDC3dAnSd6d5D8YZbqPfEo2REkEq8Dsne+oQHgPbZTYJIR+OQmEuyWPa1G
YAqZ0SGmojbaXKnoXOj6fL5HU/iNasQmtEp+H0Asu42zuZB1cxdtsWBptgFIXT2UtbvoULH9PPKl
mteXkSfl/TiyaqlGKzdXe2UjdoZdRK81ODsfuVjV0YKrsLqFii0SqpQL4UErN63yHHb3FO1mldRs
c0mykyhe0VLHzoZbrwyv1OW+myPGGaRpfCNN2UJiMT7dT3W51sVhqrp0qrQzoecLynDYekgS5QiC
0mQrLuV5eL5KVLgkIzAoM6kmhHCgSJMCcOEFqiFXIr0BLBmU18AlkBNtzhIqseAUfn4Ol6/x02iT
0q8fmr3KEX2kJpAHBAKbqFLyqkHPzyR23DN5Rmr3nK/6lXHHDsek5AwW+99XOZFp0GnCaS4y7ijY
RLgONmU+OqIlEm/Ffb++1v/7JhEan+Wn8SatONqbgBoM7mojoIcfg2Zz79rbfm2MyXyRe1GV6K7A
Ndx7R44h9rBL38f7KM+2hIgRl/4PbiISPTQ+hBlC7poMGBQUzBKTAelLLKoPdijEzNbPKPv39VnY
KPc/jzc+k+kzI0BOV0ZEGKTNyTMbZKpeasf7lqbHcYMVJSCNORKyS1+43vPPg126mZ8HmzywoMYc
4UoMlmn1spOdhVToDz8PcanFDtpeBFvNxYjmVChXu07o1DGikBEowXdybDSam27LxrGe/Qdtv0uv
9ufxJote3UstVGnGG7W62Irnxkm7Iw16Zc2FKw758dFPnxVQGhU9iTR2Ncf379Paxa9QlMIvxtZz
tfG3VG5h3xTXp+D4k38aZ3yMn8ZJ826I4oBx2BIU4BTYCfwmJGPWvBYr8PFXXrELk0KRJU3m280W
HEru19EalfSnwMOulsQA7YVzd1Upf22EybQrgrSS5RITFWXsdaOh66uvrRPXhpi8tXqu5n3vchEK
XmpVPIeoBn+e2BdHkGWJ+AmVj8W0hyiInioneoAwvX4RjJscIeDPA3w3n9B5leW/9DIact9cC3IO
19zRuQZxS7m/XoWHCmUKBnOZDv1VycjF64GxjL5Bhwfyl/37aZIpfe3H5vhQKnKGiZ5YeIQDvDn7
atGTbE6bQ0mX1sfPl3hhsSPl0oArhisSPevkBXJlNFmyi7A/GmgO5LcK3agA1VOPoatp4ys39FIn
+/No4x34dIWiKpiCXDJa6nurPDt1mr8WXcVWlKefL+ui2uHzSJPtheNFFp0eRjKNYuMh+FFbSgS6
Pxvy4CASpgA9l/Oi9OAMwT3MZk730ipIPsQgW/38U8aRJkvHlzs82XpIaRD2njJe8zBgjn7v6Qb6
1xq/FweR0QdgRRkzSyeyn6z3e6d1kQaP4g53HYPvEYhxb+zoVbGJ6l7rN9fUkJdv8acxJ1qZSK61
so4Ys93CA1sk83DLEX9eLuu5Ymd3ySpf/4M7+WnAyXelUWJCSzwGJJQzCNDDJU/ONY31tRs5eR9E
+LotTFXeB+Qi+sHMD4F5RZpycVWhufy/D2vyFgxC7RtizBgSvk13jNATgP8Gz3ik5n4u2j1Rdq38
2KXawhCb5X93EycvRqd0AwFZDO5EfxqxpnAJbISgm/9ulMmkVyyhtGKVUeJEneMP5x9voxpXNk8X
lxPAi1Bq4NbDs/y6nJhaUuQFEAqSUTC+031v8d8mqr/IravK40tjaeKIwwHPORLIvo7lKIQR+jGf
AutcLNXteIDID86GOsOSPYcdrKtVu7629b00Gz8POvlMR5mKhmRAj1NFJAxTGNFxbgT9tWX5UhEB
Y94ofeODN1qevl4cFsBUbaxxO0BKDtH19KZHc2dny+Wi3MRLIVj9EzWfxrcO2aCK1HZKOaukrpRa
8iXmZV8sY/+3K0rz0Dv+PA2/W2G4Hr5sIul3aPq+Uc2gZhRRR/zEnOjdhbkCI76AmLdUO3ZwJBTN
auCPCJy0cK7vqEoufh7+0pz5PPpkfia1DISDxv78UA6HIL0jws7rTj+PgZLowgdGR88nsQciH37q
1ZK0GD0DQSTzsH61oKqYSUjUqI4kxf3wCIEjt5FMmH7TaPT2ZXLaBKKwBGS+ebBGArEcInqRvjf2
N9EIoAEW5dIWW+/oVt6qNTXbNbVDrUtbJ97mYb3NaSZTuNuB0NlICTm8fhzMPFi5iXX2cM/OJEWt
Zo6h2yJGfeq0mOeCYxJumvAOb6nV3etAQ+jeaBs/x1ksD8OL1qEL8D4ME0xTLgTRvpb2iXGuPfzV
uY0PA4/9Sea4klfF1oWwOsC2aOiAe5FzGMHnZr9rrEdLfcTDjqV1BtN+X9cobMhF7gr8mF07kxtz
YRZEbA7oIRQahG6+EfMYI4NDvfitjXooQZi1tcQuKv2e9NilnOTLQDJ3+vBhpa/SALgmtoZDX7fr
ghIhQWAbyW/vkzERkBioSDfmhUWXewQqi+m1LfVfiet0L/HpUU8LbQBg3MFB3M0OkZxaG2oIDDLT
zhf5Y7dR1hiz15gT7vKVOX+nuXYHX84etvlmlNQJc/1U3cRLoomlK/P80glTwRLFvgPIBqa6yTpV
V0KJdwmxjnPwjvnW3fq2PtP+/KuqUs+uzPjxtfl2F3Rt9EFS9MQa9HW14i1XrXhQ0b9IM2elLpxN
DDTf7hbi3FvkI2t+/vOIyoVjJoknZJaw/OOMmpbI8PZHZjbKPMl7XYXpRzVgvK8qu3CoPJfHnDTl
BJRWn24pemZ0ESSqwJ3wIJAd0FFuTs0Hcs1NNFUaEWWySqvDfIC3tECyg94ps830V1rsCiZunncv
crY21VVirAfpxiK3mK+ZFvwOyncJyY0rqM6V67tUHvt8fX91oZ/25blrJknSs1B5GxHHIDvju/Ah
XenzsaxTf1BB31w97Yxz4ttTpFTFgsbBgzytr08xEwHzQNoeqwTNnM76onqSoWh1q+jNddf9kRyB
WWV7CwV9iP8oFlcqB3+/aT+NP5mzpp8bSunyTIONbPM5XxkkU2E5xQRDkQ4hBrG2Y6Fu9LyaN9LR
LGcjTRo8+BJAhnhlGb/8pfp0OybHZWNwkgiXxFikGV9t6JA07O9TaSdvpJR94F/SAnIIOziY2Uou
b4J0eVWxOt7zH+7J3x/5aR6obkGjvuaeoDpUIlqONWfqLr3vw/A9I4z559fqb433p+GmJwjTiC1l
HI6t8N8Dr0kv6jCKdiRbnwPIf/tXQUde10/aXJwRWA1s4xzAGDldq7lcesUNcdz8oLA2jWklSQrL
2iTFPqcncBA64dTJ2tZvSYSVDp4o8PnR5nJr/vn5Dlx88ciMIxmOEVk6J0uZP9QGiStg6LXG26NP
WrvqNujLzf9Qdx7LjWNp2r6Vjl4POuBNxMwsCAKgESmvVOYGoZSB9x5X/z/Imu6SKHWyu3d/LSpK
lUoeHuCYz7xGSWO3bgA9NreiVuzyLnEUWrOCka+zFFCGDrAGstnvv81X4Qp1VlmnIK8j+XGS+1AK
Usu6ARuZlYAshQBcI51KGRulzHB/P9SX9BgCMo5UTTIxfTjZ/fWYGmaGNN66fJQeo02hrf11cW+x
yqsLOh6Ousc/yb85e3d8Ocd3457uejxYKqrMy5IbnOlJJW2tbPMqsZfCobjwLp4i99za+opIyqr6
c7Ynm9uS6mToY32p8gq2hpxiG2e2CrCvqG7S5FqOEOiKwvWgvSrJUQF0GfR73zxmyaWiFI5qfY+n
Fq7tufj0q8jRlBeVfNwJFRylPh7B5hgMjZibrPkktnUhw4B485+8ZzSMsZ0mQPjkaKAZkRb6y82i
3bYXyaa9XOLunoN1dJKtsYN6tTlfP/0yn2Ej/2PUZeLvzjGIy7g7AXykHKLuks2819FLBW3AYd56
/4lcAmnG+/FOHqQvNKI1GIxnXC6qsLCGDpG3kNjki/pwjsS2fNjpqUmKhp83dW/+OTk1MVntpcxg
MQFkihvKaHf6fK5E8UXHlAn9OcYSgr17gJHs55YSsE3ire9xEG/GneyCtFyfE7z5shiCBx0+LIqI
aMGpE1w+FAZy4r9CD31XuslB8rTdcs/hRnbmvvlquRMvLpra8GjE03JBOtTShLY2V2yXHsok9HLA
iL9f719coKq0eINSTCVaPJ1Nj6cM8Hp8E9QF5EF+omn3Bpg0XRrsRr/+/WBfPTtVIgBWaFMtHn8n
B3aYV/VULPWPPJ2vBHW2wxG/WFD+EM9XXXucgGIkIOp76kv+FJ2Z6xcBHBVWSH88UonWy8kRLpkd
aq4RQEcZJSskJMEzxg4yjXYmG2u9De3M+A8IxB+GPDm9jbIwJyXoa0yIOKxSKBYRkxYid0QGUlzs
anAe/fWQ/y1bycvyNb9t69fX9vBU/vcHr+///fhj88fP+Nytn9qnDz84eRu103X3Wk83r6yw9u/+
ictv/qt/+JfXX59C+//1f/76XHR5u3xaEBX5extIg1vvn/tGet3T9JQ//cWtn/Ln1+bp9G/+YSAp
aNLfoFYs7eTlBS/czr87SAIa+huiOFQFOYJgyPz6I0qGbfg/f9X+hqGtQc2K4wniE2Yl/3C7lf8G
kwOrKiILtocs44P090dw9cf5xtP7p/Z6+knSCUtNXdyMJMSjodcSSJwshkgPDasZILD7o6y8JkWZ
050ril1smOJhnPrqNZ38XljBM8GBvqETvtdTsXbxJZP3QxP5u0JCvjLsoOVXai66I3JzntBa3Vve
Rea2rUbNU+omWCvNiKWFIoTPrR5W2zDrhkNg9YMzTpMxrIY2KZCP68Onfp6yq2BWRdDIFhR3ybeu
VDMoHTVv0z3ODTKqEVWB9XdacP2pugJ4X6wvGm02V0KXpvsanPVzJaDfamlgj0OlxdV8TCWvC6TY
K8Oh2MMVTFww6cM6DS3hqgpEZZuPY3JHrJDvIgvBP0QncQ1qBeUCYeP5iBpreCgSXHL70PyJ+SP8
7gbsGO6Rk82nhdegq4QfikkhJc/GaZPNsbppIsvaR33XbtsuzXZjK2nuHDWy7gRlK3Q252x6zHtN
P+RBOB3N3Mq8RjCrbVDEKhq7sIZKi0OJo3/eVPoguVWQB/tZi9VvRaFpdxUciNSNIoMyeBImwnUf
1iayYEKrQyzq2gtTHPHHMnG93WlWZL4IvQK1uI6nB+rL1db0FbCtXLy7ENjDVihKsN+ioG7aVqUU
EFRdgxB4pz13hpjITjdK+m5oeiz/0iypLtEXR4whajG7Cw2Nzngj0xOnyev2WZBfdP2sXwBZbXO7
CIMZOcUwu22tIb6Qw7LDBKoyb1u1LrcYv0vXQOlaz+87pIG7KTj6moUWjUlNC4b+OJabrOzByRYV
IOU+1iKIBdU8HY00G11Zn9tHOTMokkep6OpWqns48CaumSkgCyep7N2hMVLX73U/dIp+MH8mSj3C
ohmtXYgE67qbAwjzddazzjtVeUiwWLhQxUp+UxMh5i7Qm0UVFqVjpWlr8HDoEiGirOYbMLqGsIvx
Uwbh2WdGdEdCJs322LVVivpAAER0HjILXoUg3ZOwgfkb5OweVVNMj4vZP9B4EnZyE2JzGKibupMM
81rBfy62sftbKDNhPyqI7XZCdUiahZnR1gn46ShV00tzlqbrFlHaHUCZ6iUTQ/D3E871/SZOchXC
WBzmQEGbPL/y6zx/iJCmem2VeLo3i2JhMiRacZRrv7ifkT0x7EkuC1CYMxoWvm/qpZ2OXJL21DbJ
vSbOOCgm3eDj52VpyaWuVFLr5mzBBVyroKZZN2q0TRUoBkCWhjVvX7T9GKW6dZfKMpWbsgA8WvkP
yI4Zh3aE+eQTgxlZxG8MefPD6EcJvQj8rhMdpxR06PVdnUdv9JmvLT2onwXTisAmK90uaQYNlc0C
BlaDkDlSrWiaFGYlbjt/RFDRypRLkxI6vKRS3/LBoGnhYUllgjy72hdrnVWqW5N4FLrWWmwsx0tF
hM4w1vnVrOQHIVUueckgq/LyFdcNHNziYlrVea1t4VBikxPompNnPOZwqC61JkCnNK4ztKmrBUaP
SGXcy+WVlFDmEoJB5utYN0mhVpxshnYw4xmqjlyXgoxMuJYTbGRl48j4EdtRVdyrY3gpVsXrPKGM
JGvJdR0lCCOZ33wrjHZNR/SVtoG1w64S8hVHhSMIbWnLqeVk1ji8ChFOJIWW72aTGD6QnhRR0w6i
ZdZOVPi9W6dp5KrtjBFCahqQ9EISpxKvVSFHFZtKNnhhK4ptCpPtJvHFyxZep9f0kQT1qdYh4Ood
sG/00aMDqw9uQ2iogIWHb1Lkd1tVEiiGqeJ0KZRTgvqHj6aOHjcXkxA/RaxRu1Cb9jHMO2w9sWE8
Vs3ILgxr4yDqyVZUhmMejuM2NdBPJYHDO1jHXHMIDNTOJ+3BmAgMyzrKbKlMcVpNK22d6lKy1pZ0
f+ha0VGrSvZUERaJPjavRREaPwDwtVeq35feqCYkkZ02b+eoWCdGmbi62mZO2svBWw+mb14gzBho
RfNN2kl3aVk8B6F4nReCYRd1gjK3Pl/GdZO5WCsgiTsNz2KCqUCRaLfl3A8c2nq0kdRkVL1hnLTv
WdMbJQrw/bSvI1O8NoQ+2qhVfs25NO+CqKv3JX5ajtnFI50DIz2ydFhEqqqt1aYOXnzV0r25SYje
UitBg7aOLR8KQVWWN2khtsOKkBaf+Ryfd8RT50i5ynjniVcBjG88XerpKvS9gk97N8JHmBFejTjw
epcTb2hdLRIUdkJiYBmNac8b+vm80MrsAySCp+y6b/TBMcJ2LldBHYw/C7XzBSdYBIVXjdG0T3Rl
w5uEEb7XGfpaRRgVgqtVoPlv8lGdflTVMMw7CBZ6sBNnqy68Wp4ijEyp7N315oQzWj1BnJRCAWXE
sEenaZUJUQ4pNMkk10gCfTcahZIsfvVY5GYIxeOtXlrbou4aKi6R1ODukdFR0cMkuRQTH4bESDAG
6rlX1dBJ4iCIPUpSwRG2Xuj5saVctEIPR00vBgFtQJ2KEayhlEgcl8JsI6KC872vKuDByP3ka4Ip
Y91h/whHDqoqEPYmDR5rpZzGVdUpXew1rNEDG1V8EbU+uzKR5voh9Jb6VgdF5HVI3sJxkazbQYEa
4UcRYu/lqFb7MEvj3JHSsPthyuP0ALwXmbvSXAhRYirxTfLyotMjA4eoPN/Vg5nCz/LFyHLJN7kT
hzS9qcCtvyh+o36bp3zal0UA8TNsOqwGfMMIDkLlp7tZaHODiKmL9ro1lJeTpNcXLVa3CPsKwi7S
0hQ139wAO56heoQzRvI4QcXb9hhZ2Hxk9woNQHfyPBU9ORjUddWTO8k6cR9xUrMOjbxxUFxT1olS
zjbc2PFlmICuwwiKLqBsUKDuLAHQg5+pK0HPpI0w9sVdYrbDRVdZppvDidqp+EeBgM7CdSJSXIkb
c/HMCOItb0bC3BZ20ypOBfka94GYVlI7Q8wLrLU0jdhzC0btI5GvosDOnWtrhtlc60MbXcVZhcbk
1CeRbQozZelZkw9jMsOMU8X4GjzhfB2gELyb4sbftOGo3JmClP0IUoXT1PenfdUm3doYJ7Rtc1F1
9BkHhEVS9QjScrBHSfKdUlOwSsHvfNiXwojA8KDlJsqM2QBlRs0H8UZSKuugYLpuZ0MV0I1KtHSj
BKJ+l+FVeChFff6px31ywAFZKpBkLssdJEgMxKM8Eq4DSRnWiV4HF1OUtpu2mcbLQotrB8hX+tRL
cfs9p3ZEODe2sGQmqbOJnlXXJ2g5SlkX3FiNOh7beSh2GJHOW8xKJNlOp1y5SIpQwgZYLmYoSIVw
VcOt5lapcRqokAifw1ixTbGevbAuJiyiB/32388bD9FzXTTFW/sxSfyV5TwX5VRHQdj+7/9v2aVG
9fKfZ5d2GJX16/uccvn9P3JKZckb0dVB/MGQLANbo7+nlIr8t0VkVbTIDoHbgVT961/+L6NUSCkl
0USAlciR/1r+iCbEkmzyeZouIyS2wP+ortJgOMkgf5dRnpZTyCFNkCSL4rWOPTBtzI9Fr0nKpZTi
mmL/AUkP3She93SAYqABWFS8eyr/l8/+Je+yqyLK24bE+GMV74/BaFWahHDS4hP9cbDCwCsBY2gZ
Xv91BkVNwzEiks6UaM4NslTD35XxpkGQSM002Y5APMw+Cn1S6qjReEY26ethFF4FGl5LP+/jMATF
DdpMDCMhnjaiOaVhGlG154yUv3xBSHKwQsDGLnjmj+MQUPeVIhaKrXrJcen7zl6xRS5k/S/4/n01
J7Q/EJEWifzFX8yOd49OjAc/HxXmtFhvLQ1CqZvXRrtaHOpme1qPhyzBPOCsO95JkfLXung/7knl
NaiUeCz8RraFNMSSviShe/j9yjspnBifhjh5XZOvcPc17TI1ItBog5IzUBhCh2ldY+Z6Vlb9pCj6
abxlyu8eZWpoCJ6Pvx4lbJeZTh+KBKjxw2TdzhtosPhwTAqwhJtofRaluDyvd9XyT4Of7DMDYrSV
DAy+bOrFuzJZCzaSG17uIMcxfDun6HXu/Z1sOTEccqSqGU9QHjR0B/q+OLOpT7tJn6Z0Unht9BJx
HaoVvL/BEa+Do+xlx9JlO+yXqU2PSMytszv5ItzpZ3a69KuCffo8EaOSEfSCvPKJjCHWWJUJJbZY
elrByJO6GqHAIt5lUmwBkQ4IjItZIiDUzNfAUpxhRpagVSIR2j/Be5Faz1ajxJ6vDcEq8Lk8J0vd
h0lm2poejC+NEZALy3H8feqJDvVaMFyxycUNRYtp3bRwiIVQHwnVEutO6v3ZKzPV4hSNGmIhI9uJ
gvHodwMWIN0vr7LATUVMvMuOnHaKmsnWEzO+SscI9j6/76nkjYRN+ITkSWe4IwL2tj5G254gZDsO
JEZtodffzSFCcQEtLsDKeMrNcVl50bRYz82KQNu2Nh+APP1UmswbA4QZJ3+Ru1EqJA+UZNvF2bFJ
U+06rUcERhbqfONXxW5Kg9mrKoXuVBW1FJogGuIbgo9C3kcXRiptrVyS1n3ZI+1QOXos7iK/oSWT
RM+GGQHmomazEpsQeRqz3ZhVKh3pFzyFnbBNa8uVfAGtoMYVu+hqNsGUx4JbW5JXDUJqi35222Sp
5GowfOde2fDov00Bbj7NkK0DVRye5qn29z4lI8pm296sMAoyl+KHin2UvA+n/qhZvuL8lyqgzld2
lmRXVfNCsvumIT3Q5BIc+b7a/teAaP8QoqoEuQyGVz5uhKC/6cQBXXFRvYiUGDw9HOjaDPG3U6kf
aMFFiYwU2jhTj8Vf9iKo2uV/YQYxFGItQNpqctw6YwUHFFN9qpA9olpFCaLtUWk/c2B+dRfoFBe4
rmHMG6calX9++Vk2LnO+i7l8KUkDdQrRF9GTWlhx0LzpUumEy1Rk5tQuk/OZ5TRPm4pZn/lSy0Fy
shFNwgfiFVrLJHUnl2FCE7AfrFyz/R/S1WCnmrPk4qvIMde1k6Y7/1mxM9Tazx1wpz7Qy/HzfuBP
YKEmj1uAbgiz2/5Bnlaw+z0VLFpwne3iSzT5H5sLoLjreTc6C3im29SHc53rU/D5py9x0gStNCWA
9MrswSMi2nqz3ClYVq2wU3yuiAmQRT3Tyv5iEXyY9snFLJM7IR9Ravasvk2FQtqWrNspXf/+tZ4b
5eRuVks/HCyKmqzvR0l2RpSFRe2MwtmZlfPr2b67j2O6EmJR8wJzTpLSuMG+Ih5QpKhufj+XUz3x
Ty/pZIl2NFxTkNuaPRFmHOU3aY066AaaFiL05nO4QbUMXc0l5ji7Ppb3/5vdcYpkyvwEuQmfoRtH
e6T64qV7ysir7vJ8iKF8ORYeBbquADX+JJueJqoVYUun0dVZVU630W7ri/SqvgC596C4nRc4lHve
Iq98e17sa5ItOJB97eBgul4wi0gErJUzwOflyX6a/ruvdNIbC5KxLecIdnMLoC6bpE0z6p6OqIHZ
b0vTpM7TbbBsO7NFvoh9lkj5Hw/i5H0rtT5kCZV1PC/v2/Yg1sGZk/jzAIDvdSREFjlMRTVOdgcB
Sbhkg0Q+8rU0vKC9cGbFLh/w8bmhUqfxGi0amGQyJ8dKoc+lmWqjardrNP+CTeP5pIBhZSu7CWv5
yD13mn6R0zAiCawpg+BmAZ1MSY01NBsQNrGRicfUBMEsHOlW8RFnho05nwsdv3qAAGapkYNOIGM+
mZ9s+H7bir26hP6T/Wt+ykq97Z1wg8aEmzuhcy4C/3JISYN/Cv5HgsXLI3932mhZZ8FwZcgmfaZt
k50Dcn75+Us3GRgdtbBTOEw9VUGqhZ1qG821ZdylKMKcWRQnYBhWHGaxEiApBYUFmhcnM4hwCK4G
mo2knYstFLamewDlbro7d8V8kZkxEmUQYNS03Qk1Pj4rSrbkSaGmcKuVFzjcEM9THHMVG1ud8/K8
y411stg/jHZySBSpL7Y+VT5bvV4s5qdDhj0IheZmq+5Bif888xg/p4EfJ/fpdBikORAkxZ481L/W
43qxCE8O+st8gwZTbw9rBe5/VTrohPx+6C+WCECEX8UjQ9ek01xem0OiW5GcTA4PA/p38evvP/8U
vPtrhRhoKnNqYPTyScSchCLNy3GWbW010LSxoR3CNVly2/gt32tH/Ek9fyM/Eg65Or6epXPmC3z1
bOHRLFq6Fo7gp3BKuatjRQBmzblFIxs3uu1E2UJzyV4QP8Sk99vIl8m27dHcJO5y51JyKj0YGC5M
PSgEZ77PF+coVP0/v8/J0srQ7THrlCe+6C1UNyh8PKl2vu4Xu8bVAsVLvzXA8eqVvFlCxPred6af
xZkV9/kSpEnLVWGhv87bPd1NA/ab/lxJ5ApbzW0QX9e8X16f3u8ne4pl5fjGK52jByVGixzh9OHX
PW1u9BdFGyPpFr4zV75PKJo/oBHYAnVsthptUi4P/8xrP53g6cAnTzmOmhr0ioYQkAsp3es3ChPM
3LPH0unbPB3nZOfC8wxLGSApt0aOTI69yHUsWs2IlyyYwPOuf6cbdhkQahicvl9AodNreEaFU/IT
ssk+N55bpcRpO2j0M+f6V0/v/SDL8fjuYpKgO6kBACOWB4zZHS3i7SJbf5bosHzO+2P212RMCN1s
Tlw5Tk8f3aCnL4eL4/puqSMmFgQ0y564QQyqFOfBxl+9LQ3tehzLFlr3qYi3PuO63cXIJS3EivKu
uGlICpMDRu2u3qPlfY7JJ381wfcDnpS8sjHPfaIY2TbvR3LB0kUwgzrMYUlF8416261lCovWNlzV
T5VbHpr9OWO804xmecQQM3nGCEwj0XayEf6sPiCbhSUMVQed8kOvVm8l5Yjfb/fTo3YZCyUA3iR5
N7Xuk7H+rEBoEkRMxCfQxFyqD1klP1XxlEAIojLx+zE/BQYMylaAdYo62xfQ/C7v01IRUjxkYTDq
duxSC1vc0ZYoUbjrzurWLCHNyZr9MN6yQd/tjX4K8rCLZ2RqfoyYBeQxthxL5VvSFn7MtnKTdeCq
wblpip8frgX5wKT3QkOHMviytt+NK/YG2CofUKcVS9+q2LqaW3xsWuNbGYHPo5vML9g0R/GQL8bb
Jm3ue0EUL/vYaK81TRD3Yxx59TxTqZN7O1JE4TIoJgprefYdwacfnVgCvqgSN9IpUkz9PqrbbxLG
N+BQ7krgfF6Qd8paDuDv+bPV22hnRZ4uTwHiCJizZtL43TcaYW+F1Y2UtCBWihcj42LVxQk5t+bY
EmK7QReOTm2A1SvzcCf7Rb9JM0m+DKKktcusGlYVGIVvU40ncU6jcF0Fzb1UlK/wb6JV2CmajS38
EVVA3+k1A4fbCD2fQtPLRzy6Vn0sX1i9dd/rWYeNL3LTxVAXlC5p9sMMAtg92KBzQeTq/TMt7syb
834ROTNRc8V0xDA3qVUqKyMlOCiMMQNy5adeLVrkx7Ai3UE0xm95IVrHimrjKkWRMTQM2Df53WyQ
yKYVqIXAekmlGW5YNW5nWLirpK4nOrvqAh0MUeEbpFWaKuVBloM7X5k8qZ0kfHVVOGyl9m8amXIJ
W1Tm8LyjBwVF0jrJbOKkkXL+Ndt681PGrddqfnbD25lt+Pmc+TjIchK+W55hqvlhVzCIOlF6n9c5
hFTUiBLK2nYI49PVbGQxsdZzqrNb8vOx/nHsk60hd22cFy1jU3Na/O5UrBippIgB3p84bpb/Qi/q
q934/pmenALGZOmmPwN/EIRwG4XZoywWqBO+9W37HFTy9vdP99xoy5n07uHWEnoj/vJwe2OrlzcK
y141H0zLayfT+/1QX5ynHx/myZVVi01adDFjjW6w6eDUc7q1O3Ae9mJotjpXjvocanwcbpn6u6nN
otqkxjKcuNPcZBd5mJVtcJ0/M61zw5xcTeI4d2ax7IFAii6FtPcaGjEAZbt4slNUK2vzRhUezzzK
0+rXHxuPgowIWJyO0Mnc6lqTfKNgkeBzwcgbFN6/+bejIz2Im7PVks+hxvIg/xzsZIamNCVyOzEY
aBWL1iWgWO5Bk17Gv9a6PDfe8sTfvTg1w+I8MBkv3kYbU1vH7h+cWGxr0PI/W1uX/hAt+njzfpih
vhQj3o0o6FIk+BMq+0Nc43pRfI9bU103eodZV5ZLlVMgqt7mIjxjBQAlxrw3Zi78bHv04+WKM1+e
Gt1JkUBNJNUzRAjSC1LXh9E75l4OEXdlNm3qZOyAbRfVyWWeD+O1NQymozXpTD/LoJavmMZaDetN
aYprLda/xUK+F8ZKvZxTa1pVRYNMa5LsAdoWttarsdM3lZcVFR+C7qekle2qnOMfpT7fNJoOMDGw
1XARHcW0oaIOaZk4Rkxyl6x6FH/7UL2OsSZRDJpglprcZJqySefgMFVA+1ptH8rWj0Ls4o2CeYnR
apsGsfkSS7Y+VtdlgM5NkyGonY7qWvHHYG2ZWY+Ne1Ah+s99U7VRuOnFydgiVJscpZgGYsCXxQJC
deY+Q5EUn1YnGeQcyegC2QNfkNZhM4ibrspFxxqF6SoyzPpAC+vnpCbHtksUp660yRWEDg5KL950
sThc5XLUO/M0DDtfawUHMRLRaWdI323RoGad61thttxU76+0wscSQgUVpjZJtE1iy/Swx5iu2sQQ
XSlJ0KNoUANeGnyCn0V2Qc8vXpp/Bl1AmW4g+rBrMO3cqeKiI03DMFtah+XSRPRldH0nWcepvctn
hDdniBFL2zFZGpDipFGCoSdJJ3eLHWG5inj1q2FpXM5i7nWD9XMQOH2LpbnZBTmQOiB5nry0PoWu
9m3RLBbWTdbeA1l0h6VN2i0NU43OadtTU6oF5NIlDWHpQECcP15arUXmO8M0X+gCBfEkOCbBoO9h
gXZ2sXRnk6VPG8eJyRut7XDp31o0cs3Wf0Tnaz+Xd3GlPGPwE9tD69d2hDTKqouv+qbfa5kye8rS
E45HGXABVib2nNN6HhTLXyVzgLqkmUPNq5S31KjfOlG4Cthr30sgP06JC9fKHMaLoYqKi2BpRjdL
W1qwijdraVSbS8s6p3c9NNVLnZl33dLRLgqiKoQAXM6J13zpeuf6/NYJ0BI0Xytf6k4FLycv9I9y
NyFFbszDztTaCyFrnkxxPlajMO8yH3HZSXWtofsxIrllFagAFPG+YRl0keVJfvo4FvUqkzI7L0JX
0F9qCgpNE61HDUWwoXf8ZkDGY9wZ2gRUUHFaS9wHCxQ7eqzRXVYl36aozY+znerx2jBpllnJNolS
hzL7wWTpjWnm1J0PvK/x0gmZlE7aFGII+dS6zdmwnSSCrBPv0r5ovRoZ/DYIDoqKqo+qvUAO2Ecj
3wnLoUpDhSpXnMy8wWQiXhnBt7rFmbC6FFvgy2rndVUFQHWkXjLma6DVdG6HxDZMwV9NixL6mLth
OO1b/mepZw8gCQAE1K6vmuuCtpjYRg+5MB39QFqrHajqcr5qei4A1uAUCJjGTCsxma+jSN8qhe6K
wV1e8r+x4QktGXXj58oHjTAY+I6ESPfmiRO34i4EayM2IwejuYfxAFg3nl01sjZoPiATUq377tYM
rc3c4lyESUHfd4jbd6yyH6KWrhP6Pyq7w5KR2Zaz62Rxe5AiC5uJTNnJQHJH6HF18z3SflattGsw
MhqHN1H4lgyxrUU3RK9e3QXAtBR3yG6NyECjzLD7zqQ3H6yUxF+pE8IsAVIeYecB8vWy3nJiAMT6
8GTVs5sYSDGbzX3Yxl5RDDb50yZI5sd6oNQvxmvVfAQJjxY+ZYj0R1sGm16dVpmv2xNayCuTzKJG
j6VL9Au9jbwp9hfTR05VwzOViFGYAwY0pNZu2yvyajal1kecoSHkxZLJl0nzTaKAONrEBgog8pWs
Xpl66elD/pM3tQ5nhAanhCJg+V0uNHElm8EmCYeLRdSMyiDaqEjIVNlB0IJVbvIR5iufPjixMn+P
EYEHuQ7gW/FJfcfxu5SEl0YLhtQ3kamOS1xT9AH+iJY3oiPnhblvSzXazFobbOhM4IuUBa07tVmx
VTrLupiVyUB+24f8jXK9a8JZ26ZAgO+DMibz1YGsNnJSrzq/atcEHRkCRdKbMuopjI1m3yEibHYJ
NJycbzqHgTNBinGSIOZ9SqFwo8Roy+lFM9zFRVNf9nJfHbMiwklZwyrnUhy6sua95iXIFyNz/YH0
ibxSXwXQH+x60DwEhCoUug1snYSodVKzvU0l/WfTTfeqVCMPkDQb35+PI4LbV0NVXfYtf10sMMAA
Fn4ZBh0cLxTFA8N3o6n3UO0+zG2NMo6+KTETwY7Mv0wN42kK/MfM7247Gf2fdFQgTWjZtui1PYIo
x1QwN36WvvkB9keNCA7uqjd93Zm17CHBKUeEZoH1E3JRSrqROwAYlsElAjrSVquQN6YWx9LStnWn
DKuwNV7GKrTW/ozHij72m66r3nwtb7dAPYfVJEyunPK3xEHcNlJwxysVV2UQXE3N5ERcH2We7I0S
VHKMaKWuhYBEolBmzdZH2AwGLhFz75USkGx11rZm3b7Vg+DpkbKjShWsQllxU0lAvwuWLMpJFGkH
fxuZ+Ubv5Y0iyJtwwl9kjn0nSRKvGIdtkuHz08TJRagAg/GLvRpUWJ5E8UskYwwTdhZ71LwVOwnv
l/ghGLDmUssH+EYxNYP6YYzAoIvBa1KZj5Byj4Mk3sujsivS+WLu4xcNz57VHHWcKMn8Ovj6s6ZN
6aqe+3JlsHrjij/vEjTki9ApcWpY9TkocLWC4Ba0Dry9ieIzwjuKIDloKkG3qMtglUgZ0sa6+CAY
yoVfTN2qL0D8pSEJLFj1SsDvY4kjihF7nUBCS97MVoMx7ns9d7SqBeXv//SryrNMa4Po+bXU4zRV
4H+zTtp825jytd8azw0HQs4KG4vwhgbPQQKobQX+gd/+2QjWTVikx2GAkWNaB/pr32QrhjBWbJMx
Pmo54FTZuku00rR9U7qLJPNnN/WwKrv2sUK9nS3RGivkUNWNZfi93Uj9QykQNQV5tpJgRW5lE7jp
rDVHJEtmJBYmE1ePaOuH+OHM/SFVuSjn5D5Nku/DJHvTyAWbTbCme3BjXfYaCOZNHbLl0Ph55vK+
0zPebpFAk+FbhZQsyoMkUyua6mQFTSL/1uAotp2s6cfYTHfloHiTrq1bfXInAWeABsn5fIyJBuI8
JR7XYLuYxUMc1WsWgl0M49paFuI4CK+5Od/iUzyso6w+KvP03Mk4ZY3UV1RlwuMxtnaZmL2I4oiJ
SOREs5pArUSxq1eCXRsO+0lRdmyIHSYw5to3ZhrJJQclVz6eTHHJ6a3+hN/y2nMsrcyss5VC4WKq
5j0Avwt16IQNdSF3xlmgntg8khDFK7WeLiy9sM0QRUc9u09jiUJ/2O0loTkYReZpQnpIjLds5GZq
tfIubbBP6wVygUrpV1Ypk76brlF3P6XKeDDF4DkMQKuVusihpQgPiEJgu5CiVjkqF9ZQHGBr2vFg
/Ph/7J3JjuRIlmV/pVB7CXAeFr0hqbOa2jz5hjBzN+NMCufhb+pb+sf6MDK7Mt3CkV65bXQAEQgg
wlxNOYg8ee/ec01236zWP5JBFZ7amh+hQihwn34bQ047qUpPya7Eoz6SQqGVyVW1Vgn4MO7rPgOL
4twIwjJknGQQfDAj1N1IngtPdNOD5hItMR5Rox1CO1I2DW5LOlH54qtj/5SyqYi+3Daje7u40y2J
NDdYTb+Vff5oOI30nMzdT7M8aYSIFooe5Il1ijqMOkS5tTS6nFe7wnJl1eEuMg3fKNVnNpNyO6h8
qFOYTwzfO8/sUIUs6QjoaL6yyvTBxjTmxdLCzlUQGNU8KdT5MKfrm6Va3/OluGOpP5clPqRkCNjy
ab3m5WnN8nIG55rA3INqUmelJug1dhzpV/Pqd1qdzmTM6JS3yxDuU3144ShAyE+CblHdZiWA17ra
R2Q6xU733NnuM3PpYEVMaX11qpP8uqu1b8ZoDthf8pT9K36J06HYdBXfCGPUriZZp+p1BDxzuK3x
v+DmoG6YylMtkje1J3NH0a91q//epEDVeM/WPCG9w1dpOF4yAVsy8894jpLdJKIXp5y3jdFtU9YK
owTNZ6/QAs0x2F4Hft1JjpBiuOR+LiJUr7N4RS3qq117qcuFsBS5q4V4TYz4NS0zHiv1I8lAIAxO
d2ugFcnpP27TPt+qhUnoUn5UytFF50hWiDNDN3LlSM5MWIMeUtvqAokcuWLlYDHMdnLQn4bK/Abb
+qGeiDPgGbs4tfmMUFP4gpgXn+hgxr9h8QDUqDgpofqhcRs9Bld4nPOz2iIXlK6dEbqWpS2FJ4bW
+7ZZk+ecmqQLPM30MZLhYnWwn4Z+jvdCOLdqBiE0wV9Fj68tsMIm71lYl1upUCC1JW9rZmEXbdK4
ORdp+TpHvXYgwgjGXb8AsIrT8jJyrQO0GfLaTJi4cnKYF4P3DOlelHzmZv3MqvlcSPdqqQhF4529
UkgrUXtED2ma3GlJRAoeBwOkC4FdNzik05VR2l9lJmwJ8hUeM02HmxUT5hI7fbzDWekELMx3vV3t
kto5K3xDWwX7O6XyJgrjnQuswk8TCszScK8pPndWTlBhVYtbpe1O6HX1TapEyZtZ8ChOMpd3bZbm
qacoax01Ld8Ux2WTMeo7bOyHTJ+uY3cx9qMjgA6a48LSR5GqdAzcsUw/aHH9oq9xPtO+M+ckWMwy
AXvNPe5T/JllDou11jbaGG2niTM3IsidNg7nyKgOVB0vQ7TcRIbdb3ThPOgyfzLYQrJJ2Sejc07z
+k6kAPZcnsuivImnbC+S5iUZSOk0NTET8Wa8zQbFamKbgMXK6lYXchNhya6t/s4enJM02r3ihN+7
wWGr1CNfy5jXpUNOTIp6m8aky5SKQ5wL8T8l6uVYkTu1YB9ZZHzGwHmfmx2EAJtAO0kyWGbb3xy1
vgkdIpcaO7luCAXcqCr5XIMcyU5MoB72ZJMVUANYJs9lW23tub8vQ+NllCoANJB+vqGHoDYmV/Hc
bHgzKvUyuvGbEVWH0Ox3rKh+vFhX0XroU/AFl9Cclya7JcfG527M3Nz42tHrw5RPh6FrdkZOICVh
jKV0N6rRbDuFdBLMv4c4l64X6ugSKB4fTLd9VrPqNhfDlbNWg1o/HmO1fC/z7jx38aE1u7tc4kTD
a1RS7c9Mp4ECMKvQziFRVovt7Lq0hTg57FIgSl2kH6JosQJIXjfNmF0SZ9nOsXPOs/rsDMSRsoN6
88QDli7FN8LK7jidB2gqck+4YbXLZIwyi1TLYXC3vaV/dyLzOZnI9yTKIt+2ZbSrcqP1QBZw2uWg
4iMoZr0jX8OvFKItHbofg6sCB5Rpshkb+zN3HPInjZumsd9a5lR+i9tzT0hN5pfLrBNMQenQFml4
t/QGN9wuqk09M5/CQuqCWUBfNzXGB8OaQ165Z6low3Ozfh8qrPwcEv/qL5WIN6LPIi+sjfe+aPur
fBmIBpzbY9VX9Yuaolrs1xmTzeu+WRg74eJBGzoNmJKi9kNGLZmO/RxAMODgB0310tPO83K9GD0R
M9DC2apdq+uQyzVosaTrCmr0JBC16yysCutLu07HSHA7LFrzQ2FsNmUtQZaaODnSCN9rjXOvtU7a
UL6y26zTN2zV7LGyIYGM0ZzJLh0zqnPC7gTs4TwwwuvWWd5vmtm/7vdiTsOlZmiW8aX7OquK3k89
/d7RN78bm3qnXiww/6SUesn2tyqZX7bOMcMh/rNUPBtfZlZ61Vr5IuGjJo03fRfXzpFgMGTMwh+e
Oflv+BueJygDZCtMlezX3xGR/jrmdTX4X6rmQnqx3K/j1oZulqOFLg8ekVXyULs/tPJ384FffIaO
cZSJ+Tqhg235c0PbSkpOhC5s1dWtop6zTfXxZ+ALGR7jDasOUbjbfv+b+/iLK2sAoEEkSrANQscv
V3Y2VFna1Jd8qOJHp1X8s+K4xkPzW/nDV9jYOnn86bO+DAWjuBznyVZm5IHyYPikny2nbAeohGC5
B7qUQfH8r7/dL8Y8dN1sBRKpqaxCmZ+vaGrrHeFSfOC0Hc7lttjh5zjkR/vwrz/mL9JUvtgKJTQd
lIjoVr76IYdI0xdH9qt1agrka7sjNAQ7pP6W/l75+IsbZhq8dmBkdaScX90MqlrRxguRGJVnNOl8
p3a7asOl/z+w9v3iJcc9qDErXo2X9lf9exM5uOorZFOjr/+pDVcOi7/gVYDt+Vvo2C9u1k8f9uVm
ichGmTcaKqM/fatD5Y8OYvc/UBn9YjzM56BARAHD2mV+mYy5C1VpT3gaWjB9uxzCg1scegXO0fWq
NCcqb7/kZfCbJ2Sd7X0ZVtkqqyWtMZ4VWFA/P4k5Ha2CcDbVN66mF+24BPWxvB/erYNyrXyP7wgu
3sW36ePv1O2/Gt/yuavoB3nfnySpn4ZkmMyQW/ZInFZTX+vL6zURSL9yd8NOeXZ/B8P71fPCG24D
WSPbVfuqRhsKw4njhbHqupgsAdGzj6thsjpUgXz83Yhznan/dEkBahnG+nSyKitIOX++pGmpzaGb
uotfW8jALekZ9KL+3dvGZ1i2hlPBgBxhfR3Zkpxu9V2BFW70l217Mc/mPt2utqHxbHn9C0EjaDJx
u5m/216/KqktlJik9aChtkCV/8UoPFqpDZaRZXmN68mO66I8Bqsm87eSxb88mV8+6Yt0oR6bRhYW
n6Qc1eBK3xtAGePA9QkS3qQb0/cV7/fcyb/eu5+/3pd33aKlLpaGDy27Z6W4HiFK/ObO/eUt//K1
vugWrHrQF13hE1YAuBokm3D05Il6iq9EfuRGl7/5xF9eR1YVAmmQozt/bn7/NI6mK5sCJeYDM1oq
TnwVL3f6GAWNuk/0t3/95f4UQv786Ks6b9ka5gDtiWf/50e/WFrFTIqOVqYfvVkICPUtDsZTRhPj
VOy+wwwtYPWXR4KAx7O+ya6Nu3/9G/ylVOHqYmBRiN+BgMu7/vMvEOXC7cJ1J4/Tb41B/7W6Sarf
1UN/0RD9+SEO0pnVTaB/3b0TAyzSPC6zz1G5JoM7IGOdVz3ZiLvEt2+1l+5ifbc0jwzdv1VF/xbK
8P9NJAWr8j/d6RWo+HdQ4uWtAJS4kg7Tt//48fEfu7eFp/LjT4ji4cf/+s8/f/C/4RSMWYBMICO1
DItn8L/hFMYfmJocGK/UyYoKZ+IfcAr1DxgBtL+hHlLCsw3+A06h/kFtvS7iqM8tlZ3q34JTrH/S
TxuDieJUhT+PxWxdRr+m4JUtjYxQRr2v2b2xjZhwb6gF8FEILNcuh8agqwprM4RmznBdoy82N9om
rwETicFExMHJwsQAL5t0zcCFdgZUXjnmVneQMn5XSZzu+y1u6ABIqj9ldJ9UZ1+a1bXlFkkQlZSy
cYuntNM5buMgMuZTOifPMfGwY6vD0Zqei4litJf3kTEWnpRiL2O39IU2ZhvZkmudzYTXKhPTIuQq
V6UGUWgiiVrvmSYstvmaS+Ji3JwzcpQCUc0cpjQUAPVNvci3Ejpg0OES9oxchpvJWdk5avHhaunL
lNfbaE4IH8UBVM8bCpMEXg6duTbCla60vqXa2W7pOOODRGTYN5jZkzk440zytwI3Lx4fW/GjGxkJ
SVXcJlpg6vjAQDjFV1nj+BPCzHQiOpR+q1CKY2GRF05EbWqr11qt7+umZEaY/tDjFiKgtpts5rJL
faRHK4LIFvVhHAvrVmY10e55rNBiuaqtShxcI42epzFXr2BqoXRHY7Uv7Yfa+KFE2cbqTZ+egGO1
BxESleuFZBXj/ScaY5QnNyeMIkoMe9dyDmi77KRZdOf6uI2RQKvydi4IIK8RD1fbf3qBbv62Kv8z
vuQvJdj6OHKs46AML0XRvx4dIfoUqVuXAx7gvyGP461xgKvn0XI7/X07//8r13+SuvpPF/4vK9eh
+d//9RPa9c///28LlqX/oetQu0l9UVkZONH83wXLMP5QTM7alHiAvVea/T8WLPcP2yF2Bx8l1SWm
FCqMv9N0NJOf4piHpRzYjr1KaP8Nmo7GsvnzisWJn4k5qnyHSBD+5S8nf5Q4uVLEFZnNEMK6uTL3
0SgXxsm2MQcLx/MNULj4GFpJBOckVJrdYsN8yJJo2oGVw840aObwWA06WM3IrPHSwwUEVEnGMwy4
mKCXQxi582keiv4uAoG36asuux4ZcR1C6c5bU12Wy0zJiW6+N5ubvLWzz3lS4h9Glg9bBBZ0e7PC
oqkknGOOd3VnoLjYl0bG4SIsGck0E6FIy7hG75bUHzjyX4sl1okGi9GowXX9zoRshAbGlUXwsSRB
De/8fuyscGfG9ojOSgx3A9Hx21rJlQdRdm6wqIjTTszyp89IjVVkXkDHqDtypTavIil0+2Jbcum3
tKTjdaapz4Xnsha9pbEVGj5dOKB+5cLg08lMxhGMZLSJLGOjpU4zixzNxly47ip9EyA3s1LLxXNU
ZHFIS7NQ0o2bhkuznZ0lES/KQmcWFgxQ2SCN2QafiJt3iIoZSvWttbSBMCgCWNeurGiYkzHvRwXe
q2FYA1ccw2aDxSX/jNCnk6ChqA0KZWeOlIe6zjQLy4vkL8cz0sF294bSddndgNxm/DBaGTNBXGJz
toIYVYQR5GYL3SzIEOlnT7Zd4s8xYscgP0+Px8JxPUuXlE2pLCLh9WRyDmSlDLILFIBK4E+auLEv
jaaMOfi9YmBSbQ5E2Xt9qYiP2W3NBppqUnE6QI6VybGZNv08dc5ucWODvOWxjMxtqZrZcqO7gEp3
leE481Uqk0wv7tAMRrTvkbaDDfJsYkFLSCcpIgSvNc1KlzwqYaHQfZ8IZ7e3bp2K4hJ1LYngfpVK
rfMnmqp9QK5kAm12dGqkZqNdhkjwcBfYwSDrZnkT1uwKptft2CJzNdCtPKPjt5wfzPZ1jeb9TFSk
7de2mynfQqZjTqDXJh1kEyvKgDtCKxB6ISRpi/GVyKCm3zhmLOSOJkCe7YtJVZBAWuRvyXPbVXN6
M4VZbO6AtbrNMzPoftjA+XKVB0eH3E6jpEzb4WNxhjzHxWdJo7syrCwHzNZZKkN+D3AiwVCbNhwU
+/u0RHVzXEp1BAhlNWMfXhdmH5lnLZzK6d4UTUMqTl+o+nQ7q1pVf8fs1fWJh6Iv7b+XQ5MNvINd
BrBPdMYuHImet2RZRsWG0Jay/lGajTEyqC6VdN4DNNXQKooKomzuwjZ6Cy0HLaE2KlyKtK3u+nFw
ZOL3ohytx1VFND6KQgz13ZwXUj8NsxO1GzKwRvSmbRWhwvGHIesjZC0ZWqj3vOugzDC0VYXzOohI
rU6MPjQL/Y5R9ygnxibsHh0eJB4LzRnqtZ+OVjoi+oo+/G2SLy4ywjCO7eYNcYIk6TdsK9W4MAhX
kviUWq0L1a50epXYKs8WXG8RMKcxZ4UZRhSKcotcLgUZ24K67hEJMZDTOK6baT4yg4iZnxiB2cnR
UfzOlVHG+UVnkmsGVTG75NB3LJoviWQ85nGYUzawpN/HJMMZ6/eZW1rEEPYWWklGDf0PERW18jFP
bq88KGYGpR/IoJKqe11rZ4dsaV7teBdbtW4Q2jOSt6ARZqGNxDI2zsxajw6xMMXA69N2Cf/NJkaZ
vC/hJNeWbcTqsYuEZVCNDaV0Jk8qisb3bo0+Y+otJkXO4jrrHaipmpLoLYMkiDObuhsYgvexMkS7
SepSRzWa2/I5qg1AMV5TdK3PJEU9ZMwwEiXAIelEkAvbdOL+WpXGJGmaogb3otXnNXfEjKZsgyR5
Yi6rwQi3flRDMYqrGahZGvm5njXlKVSVakGYawlWqyS3o47ebqWHLMpQTDMn9lvN7YZrpa3s5HlR
FVbuuW1VPxTOdLCBklJ3w3yNDo2U6XTIFiuzTkZZMJzXh3IRj1o7WeS8gMTGvKZ1eq+dx3QR5Q6I
PnGNqD2xjV/F9ZzO7JeNbb/mowYnd7CFeVflPcOsaLKzeTObfec8FaEil1cL/Od0VxsG8R4json5
MLqtFt11Tjhkh0VYkxX0jdFTvSpGik2vb5T0aVBMOX3I1EorDBHZZDlXkRrNXF1d47VU0UEPG6Vf
xEJqah+uW2E2udoxZ6GsIAYzDc490+0y/VM3hoU85o4NeR81VTpdJ2mP58myS0N4SzU05jNPc9Sc
lDhVyqMx5kO6nTQ1AXkp8WZdA2sX6sEokih7Qc8Y4Xey0kRrPQGrZzmWoWIr+wWkb3I24UdZh7ZK
cnFU0lICJR4MMQ+s1lIaPpMdYQRWqcsBXalT1LtIm9rr1Imjj87MxE2sE1rpjXVFyM6IfDPolin8
CGuiF506IeGtLzVz14YxoouhZMUdY0fZh8h+H9eQE4SwUaGT6alVV2rKsnHuZL7qv6y527QaMEiP
dFGQ5NGIzABak37oSV6+5VDB81+KmEQaK80f9WjuVoK1ER2WKA7vJk4WCJEWtdw1Y818zcgLRPcM
F5uTWxdcKIW8EwTcU/lmwfTQdna3VP6Ua2NDzYIOqKw0ZnHNSMst1TKeXBh60oO1XHBE0WLgRb1t
J4iU0BVpfi01Y5NPRfeQ2q1zYHJse1Mn8iNPYhXRlqzN+7JBjHw0BsvpPQX1jbtHNz0rO/QC+bmo
6+nBmSlZD7kVkwOR13JVyNiZU3I1CGPMmwplYtikyhX1BHHKZdrozyIyFkJrpyFUA8liYDxBoHWV
x9IotJjTXTV/OrOqH2TJGxpM06DeVYlSIPBLRXIxyiU8tEqHIHtIrBfXER2qW025AGSbvptaP980
hlC2ENfTK1MfQr/DfohoYxkOw4CLcMOE2gh6ky+TUKlcJtFMLGltanluLUxiBapyr6XGfEsFp11U
fbD2LH/I6eDz7xVRWd2mLyx9Qw8r2rPqxM82N2Vn2eO0k6aK7d4c0yA3umGXLbPctnmmbTsU5xdD
QnxFuBm6AumoJdIT+YxwZPiF9ip48ns9YSjv6XOp3ckuT49NUjs3TuSGT7rbpye9Rf8ztVHT4Ziy
iQ6ba/O2lMso7syGfwbdaIXsFSY1dffMhmGLlz7C6AevLY8q2GH6SGFSuSK7XexWFX7uNNFnVjm8
4rnSORV2P8BE1T610C/184jwMMes9T5bxiWxBoS3KNjvW/beh9lalPdxSmslWFIz3vbKgEWjWt+9
odC41YZxW7Hp7cYh1z0CrzHIs1+dJD0J8dDpeuTQqDCyvYPnJBDTuGyquCYfrDCdxhNZ2wVaairb
qs/Za4fZhMPR1eNV3kt3N1na9E0vhLVrq1WXL7K42IRZ0T4iUZp6X6lhkJNe6bzVRQFQOHPsM9SN
NkDP/x1UYM2iJPDXLjPqLxVlArVL7HeNsBavUcbyti6qKlBn3fD13L0kqF4wRcxcjbj4EHH5o4aY
vxsnZQq6OkxfIkOliZmo1TWKQQDWeRd+2rowr7Df8L1KNMXoS+jwFzDEgkbL0xt1DTkokp4cVmFJ
FM0V7YwifY8nc7zONOkSehi79s5CHeqPiTEcRK1lu5T6DClaRYE9lArqNHPxQjE+GFPxSJVd3GRS
yZ8aIewD9heUiF3FVibmKDBrBODtQgWXvlluZ/tuUd1nGS6LuguP9UwjY1yfALTQH6ZwvyFytcWT
nFOxa6YOQ7AxTXj2utLL50H3RrP5ZoXdATi13yBeRWKXxBsrtPptoc+PndoGnWz2Qzo+1Y0rt6MK
Uw/4svVij8Bh1Lw0UH817b1gIfqWi1J4bhU+ikbm2Mrx/WAO1B+0hN9oiaV9gwImJiKxWu5AoWf7
qo/FY+johLqaK1Ye+B8rZiXOHKTdc+MY6S5nWr2hCfyqtssD4+n7Vs1wx0aqGxhGtXXKtR5Jp4so
w8O4ZDuL3E3kDskPSopjKLTvRNA8jQonKau7hxB+11X2S0uds+nyjjXoJeIPcFt6ZEPD9x91TDmF
0t7hH/HxFH2rHPW9jN3bBk+g56gJlso4qCLjJiXh11w+aJzdpKp7iZcpMNoyYCkMGnxouEvMzzTt
/cx4S7KaVMnKR8BzdAzlsTDe0xha85LdcbpHSfu8uPaLXY7vaas8IvD7xsu3rePcDxsWT031quh2
LsGhjC9pzL5cJXdTI18oGAGYKDF17ezZs+I54SUPz0DifWG+tSx3kYbDXgk099K1r6oD8l18umnp
TflNZM9IGT/1wglyCu2tKKx9Q1+rxsHk2kcRfs+SXV0iGDOBIwIt30Lv2clav6eyulCqIdOM4BE5
RHUpQMlE8boohEeYdv8ty8W2a8OjCqt9wxt7mlvxmBXJzVyrb6XdBtFkPKk6BvWoLW5ojF2lurYV
HImiPntLKhKmSqPKd6aR5L7mDkc7hgptNXe9Mx9Z1VnHcVpoRsKJHxddXmgHpVOvHTV6qqv5tUnR
IypdfU57wPSd++Q0xqVerJicOkTrvbvysdv8zQqVt3jSvLZxX8Ys2/SsWWSBeA2C5GSw/N7RCJQA
j5nzsGEfHvKHRFaHod21ssXRBuOxf7Xi+1LVPVl3nExulCnfEqnkLctuxqaBP2csdZwpL5mecV2r
1I8rjRYB+KacunZ2jmFjBJ1i/9D1dlsIg9PgyRGYyLNuH7chV+s+RFMZluh3qHgi961QOPMZvrAs
z7LekFhim3K8iliBKl4TRyvA291N2yIwrW7yGQKuAXZ3bgq/zj5LahD6NOehISmnFkc5qFulyoNG
vx9r7qR+Q7DKJqvfp3rbyofBfpbigP3vns7uuW6HYNE+Oi2+V5UGgzEPcVygz6b8yepqEwrktPVn
ghwuSdEGqd1UXlXOEIRZH3pL96SPfL8xK/eZFMmGbIzQx1XYBsL4XiOF4kbgMphhEruyO4i0uhu1
/TgPm25y0fr1XM5lP+IXmDipLpN5tehPwrU6PzTIl+kRbG/o7ccQzbLrJhaKV+Tcd/asBYjPbL0v
6rJxY/Vezszk0odlUohh7veF+zkaEG4yWu3jVPlyTPcVFVPs0ngql72S2vt5oFuQ4ZuxTHlnteH4
aLFv8yn1JlKv0nwXDSFhKGSzYOrRUk9XyXsQ9JjPCSUMxvrnLNyaurxTRxw1vYvETTtqhMlq3YBL
9EdUfqpdt6U2D+oYPb8yTPyKl2w6qKjgLWJ+jP4GyOq6tIEksj0OToEKrjab87s5ijaqM+yzdlC9
YUpOhpYGUd8eMnJDOLh48zLGG42EswZ54dITd8tqAgsbYVuGdLHSUFC3fsbpwG3snVK1CAhn41Ou
DiwTGxB7v6JXdwNm1VCq0q/NnnM8+0PM9suLk0TGlhMnK4QIZhYQQyOInM6RF/XdJx0mBGLRyUTd
K+KXYhze55rxbiyvu9jd9O0pX3qPigxVmUqIkv6kl4ww9E9k/Ag9bCuwZXRnKQVpKmKbKBYOwPqh
4LTiL1pF0Gitr/UGQUy3Pb2L3MAPw6jBI49jG1Z4MePZwQylI6vQ5JFVdsev7DWhfpviB5jyQ5OU
ri9WWyIWGDyvWrGgxia3NAk5uWAI7Ihakf2NIm2fEFBfdN1BdyKqLQt4UN5iEsjfpmL2kkbZrlYx
OiWx348khGgJT9d4lU7Otqqsa9yetpcBc7arFU05nB3uIlqvYxNaRwr/rWstB4qYPVzbi5OyGbIl
6cpumNiMZghjdFldl0m13UC3k0uMo4TjulJtMcbl5EiEW83Mt1b1iqHm2q2XzTDxnQQBnUl31Ygu
0GUSiKU+Y1umlcaDOrdrorjkjod25ivqsI1r58nN72ONpIBMbsYx3Cj5uLX1kjre7Xyl2+jduncz
vcn0B5kXQUtVEgn3Ji2p3Sz8ymlEAJL73ejQBnXXzrA6RI8jLpfcLem75ruR+B9dHMeYWjh+yhQu
h05Vq78T5FHLC6fcGL1pag2bXv+YzZ2pkNtS3A+Rfl64sLpUd4vgeXbuV9smp6Wiv7Sluqnsmya9
NNDlEDxGCL1bh3QOyo8OVppDJ1sOd231fRgf1RnzR14ds+GldS8ROTU0cDbCOuPVJGynImdeom7M
KKyizcIwyeLymQoMeA5sjlCYDhV+5XQfRWMA3CjPdPLPqtWdlH46jg2ZOTwEUnPPYUyCB/8/dt/7
ZO6fRUwR0iZH2ZQYOBH8EDnW2elm5Ef0Yof3IyBh7Eop513awG2S9i52sdDEJW491gIE1lGdnZtS
O0m1vLey+H1gwS9mI7CHBam6m3IjsfMMuX2TNCR76G7BtWBRauPnhR0kKWhxqCtp2MEZ3i/bZIr2
bv1U9s7zENoppgT7tpm0hzSZTrHJT47xEGO8jKgc9Gzx1AkyffdEJqlnq9Ne08KRy3MPBX432toR
+92VUoSYa92Gs+/E1+/8TnkFe3wq3OYDPxdJ1XNjejFnKFerbwdLrA/TVWOwhc7atcB5OsrujML+
tuE0VoTuzpizwDAzwoH6QzG6UHWUoNLYMKZhwvKefZNpRLNCITFreMYyfJ+aIca0xfR60r/DztG9
uhEbdcSc5r6nYQK1veGQ9ELVsu3wzIS5oENqdAF5ZifSzk4DpkFZATvWeggz9NO9zF1inw/dmzw9
2ihhIANOUu4R4m/TwXho9fg+Mt8lTnEPR2vXD7j49St6UNQxY3JjJ+rjYij3s6k+6eBqNnZKx92J
3hzuqFYbh6zRz0Vs+u5AGRKOF9njvHRyKoo6v9PsKfNy1SwwBJudV9gpJ/oFfVouNlqdHNNIfeS0
1XoYQjtrW08MHTm1czwrI3kQToPdAq7N3Ad1f5x0WrJmjJc1t6/S4mUpOXLNOLGNnFepZdM1hpvB
LJ7LCV8Xx4bnPNTf3YhBcgL8HWW63bf3slv2YukQR8iNi53u0UiL6goDCEaCyHqjP/pSVMZDlsHT
m8Lrscds07DiuKHxiMfhezf1lwJsAfp0eAO02pfmaq6AzblAmePxwpXfqS0OWndiV0k8ndmCxWFF
Ki70G3vw6nZ5FdwnpdB3lqvdjKLf9ml1noZmF/fRNpMvExur1PQ9/pJbV82k1zTxIUyYZWkDKSVR
dD24VtBmbutpdTUdtJkYuXQorRu9MxD7KnHzaEj1LRnqawxX122snhcVV01JdOg0Bbn4gWeZXLca
PtBGWvs8Ygo1xbejPmHLTF9HxbyY+Rsgf7z94y4bScpZ2iCMNYoFwruSEuMC23pxZVsP7IuBzrzZ
rmmfI6dRWmNXxdm5HK+LuL7pHJ5puewyjOiZGHxzWgdDtY8ydMvuzilO3kbO96rRA1MqQVQZlyrt
rhKcx3TkWfGIxZKEIdrz9WxEp9HGPbHovOa9va8sMXI4LE4IjIIS56wD7SgO++sGPX/SmpTtE1gy
AVWdLs38rtTLteu097MIHzhF+4tSX3PApj/mEoM00wGlu53YfhSz2DsYPeTy2JvdRWCTUPJ+U5TK
w7IkhyKaPgv7aItwU3UwinCwWp19xCzqzz3R0mn9WEBt9Ar6NP6klR85qnRzqJ7dnrCrYjimyN/z
rNosHbyWUf9s6nmns7Vo9YF4xv9D2nktx60l2/aLEAFv7mPBlKH3kl4QIiXCe4+vPwPcceMUwQpW
7z791N3aW6sALJMrc+aYdhNRVdPZLjrY63jhbLI+95D1QM7YqzVkEEOkvTu2c6Um7iCsNvytOZT0
iDWXYNtQTHRc3h1uuKNGYy/kJzlzECAeOr2lM4Q+pLp0pjoFhhnSzE1OyrA2yZDeSHKKWrvEIj3d
dfTCxrWXdrEtmu1mmHQvrturMI5xzzOdBhP7WfIdY57+tIq6XxKfUv7DiH+EMDyoOm4LBbMT8Tor
6YTIieKUjcwN3rdeLIyl+sxOixZ/IDCSpM0npnwfhcSU/SGZCcDNP2Y9w2ev7kaOCAlSdaiGNjcv
L9FE+uUE/efSoO53PDigNC6YkqZtRD+/9iX/RjFCt7bcMZQ2Hb9bxBGwoDWtr9IL8iw3eq9d9Yxi
YaBVi/1GQILmJ9WhUkUsrwY36ITtYvdUYPqq9QRYBeTlVtqEEyncmft3mwDzC6Lea9VOdg3xvYtE
u+BmljeardC9RP6fxuViZ9GuHdW05FgURTO6veXZZdrsCxX+7l1s2En/J0x+kXQkQL6VjMzu1JvQ
2HHd4bq4L8nFTovv4WVBJKiTEjdp0rdKJx0KJ8RAvaDfG48DulOcig49qQxuCxpnAiINvOniaZ/R
M6+oNNEN79HiG9hBOzRkVyoJ15nlfZLbYkIG2BQ2eYrxQftSVb+T+m9FAjSo2ONE3xbUx8KK8a5H
IUPpKW9Mr1IvZllx8okMDEaJI0eNHLwG1i8xebO0d0Hbxmz9BvketRGuojTemdlew76rVdjtaY0u
y+K2yVSvNf8mk7AZJQk+wo6cySW1wgvsw9xSBN8yRtjRvfl66pklNleBeelb46VO62FFJ6OtUgAg
4wWIevphLCSHqNzDsaOotpk5S5P5TaYgVY8TW8ZyszaditaaKnpqGjLyohtljTsQJNSB77ZR4Gky
+c3M2sz6eNFZL3VPMR0hgTG8lC2lDlqqjAwFU8KGgsGf0V3Ixh1J4az87cvpPh2HHcUCXJFRsuvV
TcjfVie6A9cLyIt/KKVwU+biRVJiQicmHlCxQxFqmzjDRzyWNkPHVOSWUEnUSjXoGbLqhC1R1chp
3lsHTfH3cdXYaSS7nd+7wmxcK2rjllN2mMh8ZW3sTUqybY1FAOF0H499Eei+s6xpKX+Jdfky036F
3AnqRmZHuOnoaqS8XJXdhTGRdxUTljXS6Ns4MZ6jQMZgjsRVPjb5BYXan5kAz6Cogp+jWjymU42E
oG9+K7rPMY+XIsaMc70Re2NnAizrK/mgRtolvkyqw3U3dYu6SVmyuFwqFuwRTZIfMtyHCaWb+zFN
60s9X8AvEQnJKUa2WFtcdLRa/C1pgyOZGX62M02Kw9S55YycYE6SK3k2frOD2FlfHlpF5LAxJ5Vl
Vc5OgQrjVqnoRo7CznQVDA2IDhGU5xIXeYKlqN8ofiwfrAxKtR5c0U71y8pZcF1Nd5NCczX4NYkD
R+7oVy4wbtxxG2we/QEzx61mpGF1PcoqTa69koEgkAqaoexKUEu28nJWHjLa155msdD/jhAsK5oF
56yfrnAUtcnd/u6p1dQGjmUCUyogfK9Kdtc5mfckV54tNCy7IbHerYzsZlCxdakOBjAiMAnpThyr
JSL/WXNHzEb/DqiJE6NgmET9bpALDuvxoM41WXhihSGgxUcQ72cs8iQrhUdAz1YTtZ5fsjnVImyD
wHAbc36UoukBK6Q9fsFvYam+WWXzpneWh6b7JqrCS6Ve0sn9nzp5HyeVKL2/grESb2ahcYtOSO5F
rgSJWXizpHolza+Umrk5Bg4aGA+8EUil5QPuY3VAV5e8lM1PNCg3fhtcDl11kdQyVeTxYpiSt2Au
76jhLVlL4Zk0iedb4BRCeujGUHuUgh731IDUmiJm27AoHRxGr8Qg9AZ9eoHlRTofzmCmtXSJN7ua
RkNDyxw0Q4gk+p2KwhF2qjdl/c3A3gB5xvVrZUc3wgvp0cDJs+oFUUBMTWfBleg9uTtB6z2pr1lt
Pv2SImoP3EB7jid9gH9okIsLBeAE0PL4k6qAH6HjAhQi6WiqkmbLdidU04EytD2YUOBDWDcQq33z
h+zHbheF97qauQBs7DiNtlZPq0XLr03fW4GoTiDa4v+S23JLUZWnNNmurBtBybx5BCPvp46idVdS
pd6iNLCjIbyYimhXy+TH8XnlgW02Qzek3usTh2sYuIRpcic10i4Os4MkJE4fGhujf50zWC1TSdkN
9z85IsMUBJzRoUS/gL4wrIJf/azt6AqlDyS8lMX8J8nTazMK7bwiWVhTTepiUq7aTb60wQMOOLSL
sRanuaLn7EY0Lcvj1u8CtxcsStixbcTCPgoeeVku3no3ODhutCy5kGgb3oap/k4amiyQ0P7RTUp8
EdrFtL+DczDuw4oiJKf6/ZA0HofSL9IgB0su+01kmY8li5G0gPYkhhV1Sa7M5SHCQfRPpAYeIgvy
bRrZBVnwuknC8sWIHZ97wbY3Q8QlpbqPmY52rVEoiJb/OWc/+VikVyz5qkbS4ShxT4+spN01BtmJ
RIwkstf+61ywJ/rUwjyqTUvNxjZxApfy+XIKxg74lpk/WEYv7CrqUMUEKbuTcJCSQHxq1kU4pupL
sPwLNQkYI0PW2eklYQE3FkeUKOkgFXrqlRABq1Q6ZVe68vw3YVJVHeVRXyDjEOu/VNJZjoDhrmvl
fuKGofbcGtJDP8WvjU9lLprdXJSvJWq5JblyXQtakk3KPEI9MDtQQMqgOL0IxiwY0ihwpDQdr+GC
qHTR4j+DmPTHQEnc6Wd8RCervkTukT7LRa9v0oBuVS67GSDQDsqOF8tzNthtC1Jn44u9v5fFabw1
iig4jNZY7I2m9i/jWufdKCTg0pFtzBfuM4r2TtQq9Xaqhqcqj9PM1hVyuH7uU4nQuY5KPpuuMmTd
Avl5GzRt3AVp9pLJvg8be+idoa+JPwPwcorfb+W5a7ZADBJ2xfQhaP2CbEFjONkUZvvG9yW7zSAv
hVWF3iyQyt+GMmERbvrTb0sD7tGNA6qqIPvbyRnbON9a0et6mw2aclfDD72tUnqHBKV7lxIUL7OF
SFbLS4lsemNcTLKAJE4ZxKdiKkxk+vr71BLptiwEp9eU7IUvO93xk8Gg9VFwI6lJt0UXoyD2qX9R
MEMWEnREEmS0C1BBnXgompqcozxSqEdeU7jg1uSrKlaqm3nG7ZX7GqbA5OhjF0EYSbJYtnAuNWsv
Sop3zfdLN5WC1NH97g/cOsTWqVE9lVweNSBot6KBVMnJW/TRhc89qw00qiZCBp9YjpVgb6BoujJK
5VbUuUFU08wFTjSNe7MnYkYDfUE1rfYEJNq/JVO/nLXkUlR1GCh5oJb3RK0dkFfkS1HWPSAz0JxO
pmU+Eedwm8bLbUuYarI7UvYUaCGGw1pk3Y5myicZVIiJOuAZv1qiOyP8WVqhcYnDe0a7+oxoHK30
YZiNTvSEqgN5NTYKYkzKPxvubYozV1ZxMxcKHcGt3mY/cXB+QIJNcwYFgGqr1br1SFb/hfKQ4KVt
Sk9FpeYuknP1Oi5n/OEx+XS1TsMEPSLSr1rLt4MBLkOdGPjCmD45TXMkUuCI4vNpEsQ9LYzpfS6j
+Y6QBWwbyMU+udDacaItI06nwpOiXHnS8R9WLlvqVg1IQaur9xOJV1QWUVMsPeDy7Juxnfj4Hc8b
2tzlxiFlnOlE62EhukGS6+1rX5JfKpxZ6MM5RDmOlORZSKsRpqE4itZzg54nfprmplIPopwgmN30
fciSNJUQuQAF8YEIPItaObnDHgxAmdlb4eTqyChMCW9hn5WLomts3Rr2lnpj0PXNdqkoSechLenM
a4wLSjqJMrVFxJKq7KOJMQyjSztMfMmu33Z4rOkTzgEIvGrKK7Spv9RC3ZgOSbR5PKA6KWsvF/N8
ckWp0S4LMaOzQFZEwQ6zoX4FfsxU7EgW6LWC6qEwY/keVXmNdJ57FkI6YZsU0ERURQuuGktPCVDC
mcYYjYCuiWcudeFY2XlQiw8iWrFNCr0h34i1GP0K2jy5IwjKD4YK9bGF9UhtS9O2acO+HkeUGSe1
NL0x1QQX5Bs5GTzreY91gplsnhXxkqysPEEJ6GVPZwKzhMu+ZFoyWMiZpLzaBYR1dU7FfjkuiKNl
3NQyynKZTIW+VZJ3A4/dXSeayuLKjoNaLvYZ9W5z+tuNUo8vVd629y0x753ZpIS3ZYA5r0keE8xQ
SfZAKKSXRMzDvaSERNVM3cQV2zwCT4ld8JWU9ECD2h7zW3ac3IUuFWYk6drUdwjuDHGjpNwbYy6A
T13sUyhH9UpcgiFalnCBNKIZMoEf4rCG9s8mP/xnKiBeZEaiPvqlnt7Ocf4m15HmasBewNkQFCBD
RtQvctTo+WDmmyGqKVrW6X1vSDMB+HCAyi97iIpnWKFpRTFzeLV0MkaaDquqZ9Ozg5JYKfQV6TpT
k9AJBFm9yfIaPz52zZ0Y6sCSzbn36Bh8Rpuh/wwUa3bNrCX7y17kUNdSSE0G2e2oAMYz2cgvhlCe
TTeskXDVuf6clCO4yViMfgC1rh2tyx87biUbzeeCEen8uL6v/nSz2DwKJdlneJKPRVgnoIKMlqxh
HbOqE2mI4fFHGfAv8qil1G2E0ogcHNwPvRgfVKmKKTAVM7W9IL1DyAvxaRIt6d2fWwnLbv1HqSAX
rUcfdrel4WyZ+qjeEx/9NUIF/6XFB/yBybjVpuWsa2N6ncMUplFh/R7UCVAcx4ZURNMhQFjrVRme
f4IPFiDzZaCAZBIqRc1tvYPfSU6BB9X44kEbmi7nLiq3UI33zRjNP/xUTjoWTCU9T1ob2A2OMtuE
2rijJKTt5vbOnJJnTAlwlZGmp84cgjuhiCBL0RYQuwl4rkW9BGHqUl/wbX1RgWKW/R9+3gG0qKSf
MKSeVDUFU1ErJIDRIbQxuEtqK/aghYNbjOrdmGXDvslD9ZXGqXrX+Jn5ZqA4jkiPAiwRRuOx7cMe
AqKhthtUpVjGFjnd+lZW3iQmJeNM7hBHzPU438Y+ual68LXt7OvvRlxLGBCKOtX8rrUrJVGfg7TN
9kpAT5Cp9DQWiJ1o3KEgjP6gyfqdcYcjw2CG7Ts8tuFqigC0+EbUeY0oyBstVR8EoeaKh3y5jD1Y
re2MhjsD1TVQKgQG2EvPcqiVToGJDZUnpCeOoGtU8VNL5IE7qdXcqknMdCeIQGJKTtrnMAj6YD8E
A9My1oPyBzmxfCeZybBUS2/NSf8zAu8hL9Ort/40kRIq5N+Z5JtcR9CS2thpwhOjwGaGkFCilLdB
X8RF3M4xMBjZTJ2Y0sWW9n1pieTAwJoLeGdj5oC+0lyhKlHdlnPP+wva+0IWtZd5Hg2uaFLDrXIW
ute2lWhoUovyslWH6k6V2tRT0nzcKg26g0lOy4MOy2gj1fG4qRH9Or5Qgj9KNcQLpvBHGFvaoqs0
telOu5HmaXTNUL1qcWKwQStZWBG2IgCdGFuITiqRP7bk4hMpf+vJJ2zQFN7MnS8RHI/BQTEqmpJ9
UL46eQpicYT3bFNXWte9Cb5+XZXm7ExxRswWhvpOqavHMDIP5pQ2jwkUNDcuIKcBJZ64Kwg0bNEU
8DJPPmm1Jh/f/Tyngl5oeGxivhyT/MWrTGuWNPMkvnYt07fMBMxpxOFd5VKxq03lN6eEdss1Xvb0
UB0vpRZ6HiqkfOdXCGUhxCV54LE00wNqKC58lWkighFJcEBodBSJuNXgpuGo/RIzQyZziz4CLNNp
YF4zWdr7DXL3TVpTXonoDn2K8yVZM+hR43bB1NttR+4pJ/3LhqfQOIAebESu/WMyTP452mgI4hSk
XuR2yB/uEqHWrwQsOsn+I4f5Q0XjZRzbBGFMTC5+ahA6T2FBnbfIUC+xtgr9bYqMyV380BJu7+FD
OusXRamIG0CugYq2zIL1VijRfTeJ1O6VTrcHWkEOldIkFCg4UQyhbNk15NieJem9SxONTgYNJ4Vi
np22JUtFksgP4WOVr2Pf8WvUAv3haBYiVbJJzK7hMz4sdrJXZgQnrcHC5HacTKY4rEhkFGUl1A9j
11XPZMo7WyKKhcJvDXblY12gjQKXrFAalKumtN7MDgFeEUcFIKwAjXMvy381QBCAk1D9A9nysyud
RfVQYV6wodkBY42q/Q3Ti+uaWN805ngZyuMTMLynCHDOT1iZ/lsIikB1M0mgQd7Hc1ZKx3I3qTV3
FdwyMKsZyeTK3ECWoo/WeElvCTjIRtOjoBT1TWr0iWf48MDs1JcfO6Nv3cLCfXX0f5a69iDM8Tup
Np6oVe/m0nyrGg6aYLglZY5hRSzLA/eEAOmWlM4oIopQjP5wiV5U7EWD3M/gdvhKeU351RSh9GQE
RXID0g2JvDLCcCrNwG0nn/bAAXJRWTX+vq4Eruy9Hz6Xrdh0HIaCr2A7Gycim4za74qGTn4o461R
JdxzkEIPgqXey82i85eDZM8P4qI/gfFRN0eNbv9BhyEqZJpc4YwTM9OOrYqrbvq8FZNSp1/Ebdx6
D0dvp4umXbuzm7rWPm1Jx8v/NEi/jf8v+FucGHLVv/9lxFUDeoIuSK4kRhzbQ02zVyqfQ/6s2yaX
IYD9qJqiqxIAhrVXVNn6oqLBzXYH/PA2i99fG9FXgjfPgh/JrwQ+779+j2BVNF1T6TeXgMUuTIGj
Fn5fsXpDlYzUjTCnmnN1kw4oycgjVbTaV+11MkNADWrya/BWjb1snWsVXbXV88yff8CKxdBUBGzl
yA9YzMAWG7B5eBfcCv8vMF1ILRG1dA7dwd25Jz85sE7/oQLaCE7PauBpsopi0hm4cfVD8Ht2dBsu
yoTXnIjV4XRBXjBwzo66YjQA7hA1Awmpji0cDCJpNW9FscXoGtwlnxgzOFva1No+28JvhxeiF3vh
rGuA/GXewtJQKG2b9KADqrdWzBDdyJRxLFTfKR1w+dejIznFYX4ZA/aI3bBdLErqi6baWDhLTk6A
zTTdQ5fE0MNFdXFmtq3a1Pkdx7/FElcMhTEScqOnR9Gp+NyzY3nZXXAQrtU9SmP9xlps1y+g2uJa
cH0W1PLley9jq8xlVWUVYcX3eaan9LQnYT75jqM8WA80Z9H95/oOqTKqeJcw+Fxxp/1LStI/D3w0
6GrTGCVtav2KQdO99WMhF4kdpCl/0+KnKZ51gVlxkr6MtvA6jhbzHFt6nE+Mpm7RQrnjTvqlfHCS
oodzpiUfE/WIx/HPWBqnPtuHRLPa8qmPxpJjMhNVx7SiAofpVESKklwoQRXQ/Y1h2IBT7cLj8EW+
8/0sOjWhdZHGZVA4El90tWXhAiFGcSr4ziC4YQbnJNac70dYvsr62TgvmCkKdBPJXI0gBLTURRnP
1iXCtd8SsAcAgceM4tuZQ2XNB/t4jcdDrSZI5fd6kwsmloDe7GleupxkWAADCMOrD5/Nl++fbAWc
+jLcaoagPekmlObLDBkvF/DZ4Mmeuvu3dLAv46xmR5YXJOkaxlmsUapflH7thQ4GifPhnM/h11OT
hX38ClcbXCnqZtHmjEUm9Z7CAMZy6gabnoIy/0Y4y+z6cIb8ZnasuVYJXXxxhveRMx3Mu9Ta9rgw
OBS4OTmQMXLP3EqH2QVudTi36NZWoh+v1ZL4jyiynWv6amI2oCgDoWZiLlaiPfxPuP4AAN8Di4Mz
diz04ZQFN9mjPz2A27apW+/P+aWe2kdpz1oiBlx9ODo/L3zumOCjDc13ZDJZWK0jX4WBGL99P1FP
vuXjYVaPallVGqDlYQ3a+haZrp3fUL1LnoItlOfBW0BNYXjooEkEr98PfWr1H4+8Cgwsi7RiFSjM
J/6bM1uFvMXVzdiJWaRsCjp63e/HW6AOX7Ybi10U2QMnk7Te0KJsMLqSXCwTODd3YebBfPcwmHZp
rXAX0P4GpV+7Pe+keW7g1ZPORVsURNmsUgnDBh9UB4ZhPi5N3HS+f8YVKeqfiXv0iKvDV8zkJLLg
tzpkiQ85PY81ZgtyT4gZQtpqxH9JZfsy3mpbnZqMJIzESdi4NIdhiWjeTj8hStsSp7wvnnk66dSR
dPwFV9tqDUY37FPWZTFtkIYlu+Gq9OYdl0sHr4N/XOzP4TnPDrraYyG1CkWu8E6BmBcXGVKE/WLz
aj6g4ajg/0C/tXHbO3dinXhWiferwBkyRAsQ6uf1j6+AJNRcFYnhwKeRBXpu7MoWbEJ2/QICkHPe
+erElgNyQDPgCIrYRH+EuEexRkQSXJTot3WUObvLosE2MivYSMaZhXjyyY6GWU3SQoCRLKklZ/EQ
ByDT5em6HQXlTEz4ZdHJi8G6AcyM+AJu2uqzBbkeAN2IiMdT44+FOGETQ7ZE73yYlPlMwP1l2TEW
LNDFdnpxJNVWR2MMmII+brAeVps/jlJoi/LDMFJsDuo9OZEzgdmXz/QxmgHnyqKxGkja55kR0SpB
REgd1EgkxxrDrUA3K/PF+X4vUc6Ns1ptgOLruGh5qlmll6qyLi1EDhsKQ9wZLQxlApoXJ512nNbo
yLl0UnLAPmgHgnbbDXijYcvx11I4okluykLo6PVPGAi+3ZRK541gqEUL2WYnOjFK4h6rjXZMHJJ2
1wU0AFmW32iq3qZlgIMlHlW7yVDHJxg3oKeHwDhzGH2NbuRltcEIo3oBj3cdbbTYgJr0P1qs8uJZ
dLEX2DbDpnaFLV7O7eYcYfLrdXEZjzK3gX8tUgVjdUUjj6QPRuNj4eSItlfc54/Tb/RMu2oby260
He3JmYh1FoNu7oo3ZH6mDbrG7fff+OvxD7cIK12TZW9xuVg/9jTlGrydpab+Fj9qXulRKHKUa4xO
09jWP8xtJ3D/m+xVvD4z9LKBfYrvFmSSCPMYv0JN143VNC7nGYq2yhtoXIVjOPS0+K5yRpfLKYUK
0vve/3HA1XwuSGFqOr0LDOhvieNIEz/gKOUqON7XPSnU/2pARMZEkDQgGsZqC8/zBhh6+/GEg6sA
ilRKN7IRLTpYrCGCOLNgv65XXujRcKtQblQ7YxjTjvU6yBjwYF77XOpR98sqojOr5cRIcCQAJwJ2
tkxVX326MIsHOYw5KMriBrySYw2RLWbJmeP+yyVKloh7GYeLL5Y0a7pZKtZhIGWD79RJfjX5gGvq
Qrf7hmYUVCrIR6f5ucCc7W1KQvXw/WT5ckatxl7+/OgopOuKxKrF5TfR1OFg0IzXRv5wboKcHIWN
XFFxlgZeuDqjkkkcx5LKDhkjgSMd9CTRjGU3TqrTRWxTUbXPX6yWj7Nad2w7/zvo6rAyRSFq5Gn2
wUPFnjJq1+ht7slo7ENDPLO9nJgnLG3RMHXFolC8ZqsHGCjpg8/zQU/6FZbPkfjiF8rN95/q621N
RrN+NMpqmY3oFQe9YxR8xWx/qzjDlTY73VMzIlDeFlsDn3cZUQ46Phd1AXBi51ywsWwdq3f66Ses
ll4vUs+DTMLSo9yPOVOIh22R3VKQipHzjdVlKkrVmeXxQUL9OqjKSaiwwwAB/DxH4xwAWZ5wIU+F
ZmNY7ZWftNtBxyaybK66QfXMbvqRB5zIaXcmOj31YblGsd2AXQd/vmTIjpZHofdlrYXMobjNf+hW
ikq2T1+Vyjyz0SwLYP2IOnRkRbEIeuSPT380DoIeK0eMBTxDoxA60IaLbwzRSK/S+le3suZUUYsb
c9mdc3v/ukoU+My6oS3JLwUk+ucnNKMMoBfuNs5AP+Cmz+Y/0WR1Bwp7CGSV7tzl9OsLJXKRKBEz
keHKwyn99EJZrfhCZj53UxhlgEMx5XnV0bx/v1S+7jeKrEqgImWybhqwhc+jCGAhiqkJyGuMfwXz
oUah+P0Aa1w91SJy/BKTUYR9CPh/FdZM0ZS0JokLdjTrTXaDA03wgERBWaN/cc4MduIbfRpsNQub
QG6jUuJxWm/0loS71T2knuDWruyN/mXwB/b5VeD9+xvh6iFXG440otKLBB6yddCDHUYHsRbieFL7
g0cXDSYh7tlnXf7Ozyvh84tdTRCpbXBB85dnJV7EgYlKPp3dducsKTCjuDyb7vu6pTGgLCrsK5a0
1GU/zxUdKQTNs+yqS2qRwiJdmmJywVZuG9vCyaqDomOJUXANTc/y1099WEOUuUhxclA0W81TLe86
sUDq6WTIo/p4XHxZUWQKIm3KyP677fcT6dTi445NmciUJK5Vq3c7Av6Tp8TwHey6ld6u5gaHpZIK
h+VoaLvLc/N2+fvW39KEOk01TLcoQ67mD8xWRGiJuSwSqduqGSWxBf0Ouqi+W27258986WsstTzX
/w65ekQtMZoMGTzJfFvyVMoIKNOw+EVt9P+vGBSY9wglveHVvz67Ys498WoygX6R4xYTYELvycVi
tgrvum22XcL9dHrCD/V8Qe5ryl8GrSphmwH9VIO3snrLoIxSSQ14y83B3FpcP3nJujPa9Bj+Z4HV
iXf8acDVO5ZRt8DoYUDDN1GC/5n16z6xfqHIx/RUxiV8phVdcb+fuyeWyqdBV282a0d1ElJmai2G
YefqpQnDqlPwxnJirEpx4W5pzdl8P+ipbV6B0k2VU1pQ8R/T7ehcxiNRj8ryY+c1ycqjAUakSNpP
98pt2Z95RPnE3nc82joKCBIT3GoaLpMXqb/TAMLcC7CnDTSUXNGt7fI986u53FRjjKWA5iTihtal
uXfPzWRleZ+rtcu0wokCryB2i/XVh54y9K8B2+JgqwfkbDiL4wKQzp4ROjX0lg3obhuZECK86+iA
3nwr5OzQ/gP9Gbv0kNN5vrictO6EENMW/5PCycnXdfQTV7unLORwo9A98xPpf71cioak9K4Nyr7p
r7N5ynOjre4wxHyFD94Cm2LMyDbBrtnStP7YvqsefbPnK70ndpJP7399e/EjY2yVj+HKveQszjvq
XrlavGMy/FWy1zMz/czjrfM0HRwWMrSMt3zmeQ8UBJcT+UHYpm73+t+c8sdPZ6wimh5YUw0hj3Nn
0zvlrXLR77CAowozPgGNss882/qIJy9KfUnW1KWup5CG+nzEF6EajW1IkzKdbjvpNdn2G/WmJXcw
7gSbNhuHotOGluDXtv7Xqfz12Kv4Gh4tGMWIsVvH2PhgaultQohjuahLhcaWndilGe7MQf+lBPQx
Khxa1eSww0tjNXtqeVJ7EGymY9wgLgPYTFvBhqqig7VF+U49D2mVM12c/a7ro2E1rrkKixVcgTQR
uhFVttmbncyFqFzfdPfKrtgGW/g5nPswWxCNipsQ//AzO+jyIY83LYZHBkOmhuuaiThldTJVjWBW
c64YzijRlbrNqxb9cghcVNqKMsq6M/NqvWYYbjG3IamB6xc79+pMyv1eALm86CQvO9fwpJ1423lL
TSj8D77pl9MB9QB12iUBgE8WUc7ya47OIkso81GGmP2xZqKdsuPdNnc6aZRf2S/af3sMX11QhSCu
LkwQW/aIt/juvOZofTJ8/A6KJoYFbhdS7uobh3E1mQ20KMfsBXR51WNXWGfqDCfmL896NMZqf0DC
RVtEzhhLzpTmpplYbtlw1dyrHH2jeiTVTfpJz86gLwHk8nTyEo8TsMKtXwuq4HJHSFE0QMZosyGO
5pNUmxWNCmpm7VJd6eYOwtcQCuMGVwJEjFrfAfCjrVzI6UDa9aYV6bKdR50RPcz4zkT3Au3jeDkp
c+4kgHVz2DVzUQ242eetiR1e3dfRv14IikYukao+oiid/PvnudKiaNaKzjScNLycp/Zahi4cFOH+
+wXwdbl9HmX586MZ2bE2G2NilLH2H+hHwRNZc+ckP7POTky4Tw+z2kJhavtmYTEMDbkbyk2ouq++
f5B1cMlH/zTCKpKo6VKSm9k3HLQ5oODvNPMHIJeLtLj/fpwTLwzXIYVNiioEqdBVDIEIt51QAuvO
HOAwQg/+wuVRf30/yJdaB09D5Gax8bOIwBysRkGB3qW5P6vO6DXPYKyvuuitvajUlyxpN9E2vJZc
8yVBfT2Hf2jSN8zn73/Aiaf8NP5ySBxNi6LBokbzRRXP89iBobEb+mAHyvffH+ufnnNd0xGsQSxi
lXHifcB5ggkLhCkX09V6o2/ie8gbf0PoivTFkJQ5FyB/uXYtb1nDwkk3caOQyNl9fkpS+Sk6cMNy
4ppMhezmnu/4nn6Dvp2yB3gz59+/VZJ0BglCjgCs6FbjZUMW5Z1g0qope1NX2wUQFyE4dwk5/VxH
46xmjzXO7RAqEZUyj6710hsvluwL99f7/8uLPBpwNV3KRInqOmfA5crOfSJzUR7dzyWVQazhWjvw
cMz5/l2e2FGUo3e5dl5NtLZpIeFbTgkUtU1+lM3T9wN8EVN8zA68Oql4Lt/rw37saA34GVYYYHWX
ALd4F+2l8Be54rBJLpPb+e9/kPhY3xfWA66m46hag65WDDjY4SOpD+xkQ2fewhDwltl4LqY++QaP
nm8VaalS2MYaPZsOmGvbxFJbeD3zBpcf/DmWY30djbD8gqM3ODfk67KJEbL3wYV5bwM9DB15P/0o
btsn6cwZc3LT1GVsEjSV2Epcp4xj+pxDoNZLrorMzY2S2QCflgslF1ynxlD4sNjA4XWPpv1sDvLU
21zSfwwtk0v+WJNHz6rRy5olDXvJ6AU7g6aujdTYRDtkGiiwPPXJ9rxX6Mkpejzo6gWrONFUvRz/
c33Gd5WeWUdwoTihJ55/0SpJAcD5/qOee85VwKCNUkIdh+eUMyAzxVPh778fYNkr1pOGlofF3VUi
JPsoJR29yCmsIsBXI9pJr6WNY9GjAo4+b8N7anIS+lMxoWJjYJL2eXLqUUbuS6YnuffMw5JmDJ3y
wnzApYuAO3n5/qG+aDZY23hnWtw0wDcYtHJ8Hi2GmRSCI2WxbRUvMR4W7YJ52bqqpzVP9fZsquPE
Z0LTrqPJQmCPzGd1BFRRYwxTQP/tYu+aXtJdbiNtB43tLmMWoAucc/vJ8leuPhxNN9yhEKag01h3
FSj1DEcgKSwnoffUTKtLGNZ2uGB59Mrp/BQnOGH3/Ws99ZRA+dmcdZJcwCk+v9W0B8UgYHLrdNls
dzTwFfHv70f4kj5cPhx5fSz7TGQRNHGvhki6OBh6lpi6FV2ITqGXv1QO/snuNDvnNC4nwq7jwb6E
Q/TuJyUNPk6Qvuj1k4a8R5o2Z57o1Es7eiJsuz7vyimGF/PyREviZrGnbc3NUiuZfiw5lNK2aBs7
s6ZPDKmRv9HIwaI+U6zlz4/WdNITys6YlzhKIIKqoznXrXohOSOEOPH2mAs4xaoWKRO0yJ9HkXwt
N3yZK0Cq6rd0HtZOVNXXqtKfWcznxlmFcVY2m20T8zSJ6Ht+HDlia9zkSvTfvLSjx1kt4SAUi0BS
GAZdm047aI+FaSgMZ5bQyXvT0Sir+d0JQro0ZBlODHcfHE8XXggh7eFqMB78BkrR/5D2ZUty48iy
vzLW75zDHeS1M/PANZeqUu1aXmhSqcR93/n115Hqmc4EaQmpT5u1dcuyVJEAAkAgwsP9uvdxzK1O
dzCvdxLBGi1GCgUW0DwJ7c2cQpm85Z2B28uEggqq8cgosZCmKYe0U4GOK2eZiYOGa7z2M7BXtwpI
qK8PauPkg+P9ZYmJpAo9h/1BJ6C6TMqDIUrVl3ZMlI+Y2ey2QN0ehHzicAS6c3q8bpm6GnPmXlhm
NlZdEACPQELmxIp+Ey/qUxvjbO+CRAP5s/5daaWX6wY3J/UsK8E45RzKpJ4KPOTrBeRYbXooSmLl
SfN3vPLMDOOVTUT6Lg9gJiYoUkBOdA4gJ49++yWROJiczRHhCYikMhCxgDhenhqJWJctjkNwk4h6
Y89E6p9rGbwOtHGbM3lbx6ACkVVgN3Vg+zX50hQQhsXYmxG012RpehuahuwjqSs4aMWtAZ1bYbwR
IRWuYRnnhtSBxEyYcc4KZpWDdwS7/Lo3bO3mc1OM+8ld2+PVB1OAoHwBe/7bDK4l8PzUaCEe/sZx
iGSIgdgQ5Sw82i8nTwWdVSXRU3cWfsThI0Gn+/XBbK4OWi0AMkUnDXblpYEiqUwQlsBAFovqwViK
5g1sTxUntbO1OioyOkCtgyNIZFEneR/UFeDKhmMGvV0Mr/l0D1jh3xgKTTOgYI8EosoCyrMo6sqh
KA3AoQEi058mFPKuT9bWygPOjUYqlFTREMIEEX0OuaNghv5gCG4hu2nGN1AQGTZkKYHEFaBbdN3c
1jl3bo7ZOVkALdtpgbkZfXi3EPxt7qBXFLuh3oSHDNqKzhzqOWcWt451hCwarRojTcS2pkJOaCrC
acFZV1aBnzXhbGeZUDqmoT2AGcarOkl70bM05Ax2y0UQ0qKFHYhS6Ioz8UVRq8pktLAbTPrsT0WN
Nl1VG3eA53ecs2JrGc9NMce5OcQTITXmFcmHElXpCJhmfQI5KUTT+mOoZiInRtuaU7xKZJUmNlGa
Zk7bWZZnHdl1VEBIp+/AwQmmfCXqXwpSZB9D0Ag5k5lD5HGGoPJ1F9ocKm16RocFNjnbUmWkclCE
aCF1wNPuj32NtO0ILyrHTyY02zius/Vs0AAu+6815jAxpKnroXCL4KOM9a8RGEdvNbjpEepuyW1V
LsqxgPQimhBSwARmAXV40lV7YgoKpw5DDbERwvkXoc52FnqbXdnEw4AoSFcCGXyjOrglwa3DGe/W
/jy3whzO7VLPIbgZiQPELrSAzGmy6j4efEjjgJBjTBLLRGDCWVHe0Nh9komJrqQwqnXj3hij73WQ
cZ5/m1vxbBmZ/dGarTKNAtw1yZLcq5ICkqPyIPhdCn2y6/65ORqkjiAXjye7wfYYiCNykPmJhrtR
w2d97qJDpEHa7bqVzV1wZoWZsyZY9FbWEIKMUiwepZGor6hzQOm0M0O3HZf4+bq97VEhGQBArAb5
CeXS/aaxAOdti0tVM9MPRiLu+4xwAjieCfr5mYeDLb1pJhoYTGPwCuJ2yUYr6sxx8M15Q6gDIA3B
kcxGiQ20oMZpwbxpsWxa8VxPj3LSi3vDbPXGiomuppxHxabrAQsG4g+kwdB8czmsMsuNaAJvhKPq
pDnkC6CEWhbjTSvWOa83cnt0iLdRsEWrBAtiDHoRwoQQCAYwxoDgllMgdrRKf9APtEl7BPqnm1CC
MYwHHjp78z5APe0/lplR9iDYBxGrhsxAJ+hu3YcT+E+z0Y0hCrOXs5yKt0iyCxYegeOZm2NWUYnH
YkpIyTFuA2kIQVhoSFEV0nyIm4R4zQgBE3Wa269mm6Scp9qmmyKSQDEB2UaRrf0TOYOsdIr1FPGQ
zwGblqf677iMSoCQEdHzorJQdyUeG9McsIw5QP7v1TCmb9Ae1r4tqORxXGZ7NH+ZYgKyUtFFaADD
lKnqD3ohQJECrKvXz47NHXCq8VBYJJoyLncA2KtyUHTAN0AO3eymrBKgPtSNH9Cg13COxc3haAQZ
Z7S34Qxmbkn06NREbHFd951IdqBAHu0FSu6caGurMIf2MQMVAoM2mbBZ2SJXIMtSVzBz0P10h3Zg
wQq+Q+5NtaAFjz7khnDWaXMO4W+oVVPIickMrCnBXCEKA3EaeVIeZfRcO7VRKdZSB+HL9eWib3I2
0sDQEF9hM2kyC7RsSihhyiIe0ggvwNljpukhiQxjp87T8AEKriGEwOvBByureJMRkxeCbJR/VAqM
VnSAnVExZ19WajuAy0iKUTwuLeENAL/mefRDV3C129GBAKGnqi4aON3owCOxWXuPii5kXcS/oEAA
D+mlo0pLTsCgJ0vOXKkgIQWFdaiA2HBeUuf6FK9XE60KKG/hWYcWSNCsXBpa5CTVdTSDOL04BwMq
q2llWBCkCgYrFApj5JjbmFLYo+1eIHskuBmY07lZciQFa0l2Gie9U+3eB08s7exG1+fi96jtmpCg
cUJH8K6Pc6NcQnsy8LxEe4lBEK9fDrSfJxDXTkRGR/lsz6gdJh+Mm9lT3NgLPS4D0+a0nlmj63sW
QYArz+iXDtbUW6G3onvdhi6L+6Y9pD7UQz/hfcsvP9EH8uVuQT8iwGDggJPwQmc7o1sQsAFPkako
0Aw3AB6ALbsFQJi2SPS7AP//N2b03B4T+KVpXi+QskSPiyOdmCQgdDfYtKO0uAXGI//tA/VyeIzn
qMaMak8Ec4JBbjtTOAg157jZAJgB8AM6OdQVVDStsptBBf09Cnih7IjY66Ct8MA868VZAaVdIBPB
Nk+ExQYI4zAMmNkqvcnV8sdMIMElyt9b1FVys+D5LfVLZlVPxUSkXkyAS1g2lkiHpDpIlxXHgHCb
4Qd+hR6f2IZQAojdJUBF+aCSjSIwznV6xP9pk/FeNa4LRYthU7/tXQ0QxtyW7hQfZefc2Y07HmqG
/rrVEHH6AIaLuA3/vdwsIzKWERhngJgkw36Gcob2N6CvGmhPdMTaJmpG6D25NFGOejrMMmS95Ydb
wwf8CcXSZpf7P/HFw8svICI3rmZq00RxFqgrglTwpU1ol0lTCKp4J7sxDvMtBTOn+5+w4sjNfIW3
Hzem8cIeM0axUaEaHgpoEXAnp32kYO3JEp8g4IljFb20+/Ib5wTYtAiUKyqZhOAKYRZObFJJjxSM
EK08EHV3wVVwwjtBtQMo/8oWuRjxjXMVPEwKCBkJGq9R+L6cU21q5y5HyzSCDyINrkmmZoKkpSQF
Ry3p4pYT65weYYxr4p0p4ZkJBAiyksyhEwIyF4tJhBPhQMH9xj7eR7vGR3mYt3ob+xw1Rhzboown
BIoHlyNDbSLMSIS5JNC6Xe6Dh3hXfAhutAcFMtjpnoJbebXhTQ89t8ns83FSpSKiNgcgTKrwhbqM
upcOuld+aKf7XzhZ6Hxdzid9GwFzDxw2yELYsm0OSQvJGDsJtW+tcW7bV1otXo7Zx9GjEVXjk0P4
vQHsnjfWtePAMJ4QlNENGVCRGSoyFH2fjBU2R5dEtZUrZiO6WjN2H8sk0nr7+s5YWUNAhTe9KgMJ
rZuGzFyNotDVdYxaq4PwLrUToVR2BZo1bamaRJ7jbNjSQd5BHxnwT4TLl44TTZARiNBnDowXWKAf
46P+3t5SjAtEzHf9U/298nlFmvVFSYm5zmwyzmpCpw0CLLCZ3NDeU9GFPMktcUev2k0ACslO+iF0
6t31SV2HcIxVZg2lFEy+5gyr/eHntSTYmpvu6eEW8/tcefNKPz8L4XDS6KPR0jHuq/QFGGMXElMW
JIh9KsH97Ret0tW62CDMGJlDPMva0ASDu3jqdKXkkeU7ndd6r+6EPXnmzOgqZKTWAGpHMg2+ihrV
5RhVMYkVM9VF9MBoXuoKj/J3uhERwflgAb5ubHM+TewGeCqiLBbO1jYGQQFdEp0oRoXSz2aIdAA1
LwqZvqMgING9bm/tLqA/oi8ogxb4gMdlNoax5Bq0/RScMH/Sc4mfaSMGepR3gT1xUoar0THGmB3R
Vj0KWBmMJYXqtVEGjv5ol0a85Nb6QsKTCbc8aA8o8IXozKD6MYBQfCLCzh6a2eQ47QawYCJRgj7o
3y2PUlPEMFDYUCC5wKYWoiqbSY9lgp7fCAHIT0TlchGvrgPQ/ipII+BARv+/yproBBzXcWcup2a9
BfRwjvSMJpZTS1LvEb+6iyHj6PVPfKzqesFgGhE1IjSEgyuWw1oPhGIGbMnJBwM2QkgnNkpjzT1v
GukeutjRdIxnhphTy6w7US5nGALLebTraQOuJH1VlEnaS/X0ct3pt0cF7gHgogCFZSMyxSgg6VPE
ojNV4xtkFfZqoN+nM69Wu95bODiwYKhjAGKAVBrjhhRjj+45Qi+dyWnuxffIIW4PuiblpXvhwW42
rAG7icCA5pEpZI6ZwjQLQIsN+JVTdtlzIRwhQLRTzcoOB8OJF4jhla4+7SsBMLMmiaxWf70+q+us
BWooGC9AFjQdtCKK0oasnpUBZxelxIx3WvskvhSfoVlHWQigE7wPjnlxC0ZjKIRzjs2twSOSMPAs
BY003i5MyIsOoT4ba9SjpbfB0bwYCXRiR3eyR+l9uTf7+kbASM+sMQtbKbUwtjGsBbcSCLFKP9iV
ew2xfMznOKW/62Jn0Fk9s8WcmeUQLvOgL9Dz/Tq6kBvdKXe0NNDvcZ873JGttgZjjXGiZFFiFdq+
IkL5eFdVDjoajlMJjjMXtwIY3fVR93IBSsHVDtpMvCbEdaxNzWs4tpGkpacBc9Uaub4MowHzKNH6
w54+QFWnvKEEZ78yuaeGu9XkashPgjsZXBaEGW6OsNDQ0c+A20/xTMRkX73iXh6dyaGczTHIOga0
Zi2I1UaA2Qsk3bgzvrm+GmVwRG8KavPM+kp1o2e5iK8g+90NlK581dH8nwOGsLTF2aNrz0VHPlpg
0OeJ+9E49a6fxWsmnr56ozbLCYQaHinvMM2Bj3v+Y2J1bVGyOCBu0MSB00hmHxOhpOe1QaDtYwTq
g9SPrVOipajMR8WuNf3bIn8Wkvvrw9swaYJVBsgY+n6SWSj0DAX3MVkKXMZauMuBsw1UP2+SfVGk
tlzrT9E48t6+6wlFCgz8dEixy2gZZNuFtUiSG5DkzE5norO98CKvA2O/U7zSCGoYeetHHfLSYS/M
sV3CkI0xSZnCnOpTlL54m3ipPX4ywJ8j76IDol/n+pRuvGKoReQSwE8noyJK5/zMY3DUTSUKWTO2
CM1CQ/HoPewdE/VJKP84WWgPL4Er+r9Ll4Uw58Isg0QcBm1GtgFm886EEG4EFQbk9SUnKiAEik7m
Q5wrvN2xCkJgE1cnGOtQVwAxKHMaTKEkInPSzE4vEwjdBMhG52FjBVW0E2SZ5zk078MuJQojeCIC
AonuGebKmutxbCHOMjvCpC52lmujHaPZ8phBCtop6hQ67IMKYewY4mmmlS1J8NkghfjAWd/1iU8B
9vQoAEIcBHPMKzyA5E8N5T84cFLsayk4yFlsK03xyYzRw9P+EJPCVZa7NLrputIiYM83D0YuWRA4
4s0INbWaEQCU0BuO3bsCKaldg/1LptkRH2TVWxpX+17sh33mgJsCXcDguBX9fC870QEcHrzM+aqM
hqTqqfUdURRl+KHn9Jmfj6G5ZCTVYfygeS1YBmhugH8qriMVvIEouwDynQiS0OVwaQdJUGlSM5xR
IMMAEd20S0HmZ/q/2CG4cjJYw+VGcLfp6LjXGSebtFySlb5dMKrlRtn9bIwSDh2/82XlR4wlZv7C
MYxatYMl42XEnnkA5YsNxpf9+AkSftoDVN7Bbc9btHUSnrHK3J5qLkCqDkBiygAPlpnWJ8quOjZH
xaeLp+sHAsai6ztmHTQwNpkVDKKxhZQlbNI4l3Z/RWjzrK3y0N1XT5FHEJ0pNnlHuJA8iB97kdsL
tjqn8FgCmhklydMrl73mWlmd1aIMFqdGSeUdldHwcx+pkZuGteELsdLyugc2nBYWcSqCzQ8tRng5
XTqtAIWvVtEgESXshA80CCWuieouLp1fYKc5kVtdnAN0fGfWmAlOGhGvQBnWaFtrZGcOLUPQjr4I
RdDuYw5Cb83PH8gucZpvwwF0IG51qMYdGZ9xBT5TThs0bjqBy1OjWPv45Rejn5+dEVKKomk/4osV
k2YVfbcXc0CEtP/zdDNhcFRJ2kBC5C/AZlRatLYEFq4bzQ+s5PgLzxm6eqv5RvQCIjXg8HHJXw5r
7kZlxJ1Ic0C6L58IisqXbmc+6F7qCPfcnk16FFyzx6xvD9nDEMgJCD6i1bA8QBkesi8Bus1RM9jz
LvU1JJR609nomEVTTDwM5UhHUOjpBw3lrMpF+dXu/Mzm2uLNJLNwQmECEVfDFvXB/LFHeF07il/v
E/jjeOSmhjZnEnTU4L5EQRZY6cuVi9tkKueiFsEn5mHpXFpZSoNd/Yn4CjiSVZ7gy/ZkIjkJakgU
CjWROeWnqGzTuYJBCRLfB6qMUH0Difkn0ck9Xk5o/RqkK3dmjPFLMSVhJCwVfZ2pByrsIWrII6Dj
EF2AKfooFx5t+joGuDTIOKYO6VhEhzBIu0WVXeo3bouX0e+napiBMS6ZzmaSxxlmEcrcLn3zTY+6
FZw4ME3ufbWRDb0cFeOUoPbp2iGEtWivH6BCue9A8lDv5R0v70qnh93XqOmA1AeILjRbMMPKG6kq
ZDVCAigwcuiityhhJVkFdfHrN/DGMiEPD5FTqkSANlPmbaDrXRy3Bs6PDqrSaQVxUDBf3mhdHtlT
0T9Xo/ZQ6njqzf3IgVfQETAjhDCgCt8XIQ6HtMzlfhtiEpIZZPVOUECry1A+VWK36xLjtxGFeFGe
22FG2EF6NEAlCxST4lMyRFZX39exZl2fxq39BSsE0SE6HhBQMKF/lEdkCAqFJuyo4Ftkj5WHFCU4
KxQ7rB1hPz9yLK5eywhY6EMZgTYYxWQWbC0UaNQTUmDvK+VNMPdNVnp5IO5ic7Hz5gspX2cJrCrt
BOFlzbtum3VOtJPgiUML1ABWU8Lgy6UrAilVJ5obaItvS2Ta9Zz7v28BJyKS5ZQIAVp6lxbAOhqQ
KISOcYqu99yZG6hL2MJYkoYzlJXiFx0LcD5o5kCqQ8VD+dJSr8qCqGcxjUDlQwd0yzE+RJ1F84Lk
a76X3MqubnnF4ZW7nKwqOsIEIERoTvLSaqIpQ6glyB3NY73YjRnoD9Nkartezu6brLvNoO5pkWqG
bncjYfPp5bcxip6I3nllqHPerevlxAuRRsAaRcOgOnH5ZaSia8XllO2earcOH2aJpzK5uus08dIE
M8tLqBRiOSChrqeLXeyBh8Gr0FBGm86weOTBb1bvCtgDTIRyWegYGILtyyGNE1inBCiQOBGkxcMB
CqvQtdRlLyC5PeilDRHYl0Qe9l1j2OqEjp35kWpio2UztmahRi6mssgcQDpcfCBZHh2DsuOcvOz5
d/qKqBeaEJuDeiLbmjX0cShUAs4/Ulh1AGxAJHha1j1f30h0K56fsqwVZiIUJZSyIcZEBNKDjkve
IPuyPogZh7pqldpi7TA+RJRSzbuc2gHciaC0m9sgC92BmtK1KwgDit8goMJJcmzMILwKSUqFcsAh
hrpc5FiPh3JAFO6QMTyqlXRUdWFXozGVs1JsLgVjwz1FabYJMiorZHUHIfIh60zRMUNQUTTyd5CH
VE6/GK2FEs5DWfGwoxuLBoMYl0woCQWb1+hHpTPVSkDqXn6uusIup0M0x/Y0D9Zve8eFISbKqCMx
F5MEsJEyXuy4Fisrq4a9qJb3eq44122tHr4/p/GvUTG3RpJOeqFTjIr6QOGwsZu/xL6G4Hp4+QVe
GfZ6pNaothJaXdCLhHlknKNCA0GRRYia9ngYPdCHkQJO2OLhF0i4eLaYy79DB5cWCrBFC/8VnpjG
PnqlUjaQOvzGmcUt3zgxbyHDCEkb1jcyaS70UUikEyYF5Wun9wF99Qlo2IlvHmSwoYceFwnDs8o4
SpihY0xXYFU8dHvho/YRXPbm43AYHdVLduqxuzUFq/7Iyw+t6qB0Fc9Hy6wi8HjilIM400khQQbE
34/wqOymzgpvNYgwfNGwosZuuS2fzHuuYs7GtXhhm1lVaRj6btFge4CIJUUcQQ3xXt9TJibzUHvz
cfp8fW23zrPzwTJBAXKdnVRWSMyP8oPcfBnyj6HhXTfBGxMTDJtBBs4sFWNSiu5WIJIVTNyUxKYN
eusS5J4RUzDHcqEZCRlrDCPbz69Du6OUpN0uvpE/Fbq1fJ387MB9BdLvzVxz6FX9yyYTX2TaoqBb
HDap2FBrVU/lI3pTbnp/gekWvHF5YimvxjE5jEeuk25ujjPjdELOUlnVopASlSQcNTfla7OH/i/0
nJ6gsepJh/hz9qqgK0YllsKp0G1vDg11JLSegbaIba8LIUleixm0YikQr32cIqt/qB+MdxpbdYDh
qzdjBwk2ENz/NkaA7ktk19EjQ7uNVqeQkE6AGpGMzvcMraXSHwXLeFatn/JOEVfbae1TSLmjqgIk
J+WsZEPUpm30mMzhgvAi8KH+noaWKVujDz13d3Ir4yi98Nns1kYBAcErC9VdPAww0st17Ysp0fIU
VaVaLyr0BMlmZli91g6cOIbu60vnBUocCSd0T1N0AtsFoJNSDpNJRtlorKF7arQ3bZd7ogGvHaCq
IxcauNjMx+snwXrHUKPA4RE0TOKmZNJdizz2lAhrhuJ7HgXWoGUTIIddpihe0o3lfNeb7ZgfdbwO
FqgGjsl4A2zW1PLywKuygwZ2BwNYF9S2JQBODOZqKaK+bLUihEQ5KO9apP7jQ/fNgHIAzYkXX4oX
ndfCtrGuFxaZSwVtwsNQlrDYoI8k3aUuig5U5xYPMav+IHZW5vM6YTfi48tRMpeJkEK4K6SjRNuc
ZkF+SkSCUXDzzmk9zRcBCFFv8qfxIy+/s75TLu0yd0pkLClRQPsAwMD3cfHFWrPMipur5c0os1PE
Aq0dkCWihW2q/67hDT0cQfiE1BgEyI/mPffApwc6s2fO15ClGdONKJyG7mRxdmUK6abp4d7pbwyA
BYSEq923PZEEGwa5Kg39lZeHwTx2iVSENTap0XzTauVHPpDBMs2E16a9ZchEByCFeUioNTKGikBF
Zkw2Z8dIa1wkaBwtP+VA1hlW3NVtwHkBbKwcWGPp44mKv6zAXkhLi8DT4OxJ5uSuVI23YixCjo3N
8+3MBhMQpFEcBJ2izBQB9diqY24pJAbzUvtFLfMdnh/7Rk4Ix+j6Usb5dmaUiQjaJNFVNYBRqa38
GXUl1dxnaH5PgV+5fpJuLBgQibiXaG0YySQ6xWfXf9QUXVJXCRZMCGo7GLsOBf0a8s49ODGum1q/
RCkECO2ZIEQ84bouTSVDoKSaBidsB/EhQXBsKVEZHcQkfwFuqPVSESt53eTG6NANCzJQgETRysjW
8kESo6K5ESiZIPkoRrt6SRFSPFy3sXkHaOgjBE0AFfkgzOnY426cE6NDOmyGzofqgs4vdLvQ0t+o
YqQGPatosnkIuY3JVM+NskdjW8UQ/IXREvzXVXFsQx1d5x8C46tMuh1nhFvnFdqHiAFmDCSlWOBx
MQeFSfIE4IH5NpMBiqMPYNOdh4+LbVjNIfV4OcaNDaCCeIH2EtHgQmaG1zVmX6LVZHGmWNhNYeHn
vfg6kMLp0+Vv+Ahib6Sx4Cr0uLh0S+DxBGSK4ZZiXd9USdp78VLMVhPIPEz/xnEFSYUT4TbSZqsG
MF1coFO/4Nivm9aSq+cp4ynRbXkFiNSwoyFaARwjc5VVKejdhbLEYRXHX6V+fhpByxELPWB32vc5
MP7G1J2qLwYwYfiHDvjs8EDuSMkQXoKsW6NstGkxQFBAqLXHJoWUIMcJ6TqsLk0Vp7wI0g1gspjA
Jw31YsjyP6/p5JME3RGa6Q7vda95UR851rZcHqCc/1pjNnWByCMj1NryAdo9X6H6gRxM61T6qTjH
V4TYSOUj1jkzyHh83yS52tCYoHsbXcnpnjLBQfM8bC4upK+nxRJROpY4z7CtfXZulXGYtDTGuaER
ll7H1iiJrgpK/bp8rgOenMJG1eBigCw9wJDNYq7RMGu0DZ+y4YausW92VIBP3YWe+f36CnJGpjG5
YwneovYDzAnLfWF6bfBDQJdnxUuEc4fFHB/BEpIxSmGH9pHSYamjhSDcKp8pl2vmD5+vj+vEHXdl
H7AgjbGZa6hdwKDqh7vhScAmgGfUFnEVX/DnPWXqlyBtZXfQq/B47/bNM+wvN2XjhThYqkoQhMnJ
89nr4n3QLLyNvmni7E3FnCpCWQcLoQOM9uiTXW7ig3lHXEKlWU84o8/RLU+keKPEY6gIg/CkRJIc
SVfG5lxrcTmPAP1VzYJWGnAR3pGyD+y0kIo7AY2tfif3UH4QB6RIhABJoAkFligqeDkuus3Z1T3/
IkwAXYGCPg9rDU3I0N+0qqAuXCHLidVHevhgynnwI5bk4pCHsry/7lhbsRL6hBFUEGRlQItweZhD
FyFKUbHAY0ttVQdy8m6YQx8uHHgXLj1TLoaoINuFLhg0SaF4iYDi0tCoFiPROll2FeFLnsXGcMzB
1fZgSpVyN+uQEdllAgAfz2HTifFjYxZmwrsnV2NF3zxVL0DWjeo4GszpnrToLyho3UqRMrDEF0X4
sa50IFlkoeHt19VNguoOSsGyTFDpxvzS6Ti7JA09kuVAExdXs2ZbRnHd6FJIN4c+8dH5OWfeLwC5
VnflpU2dyY/0tbZEIaTI3PB1cMIdvSv1m5+9n7/Q37phTUM2H6ktkIxR0ZTLEaqxYaRoKEAC5PSA
RmdkiNNosqnwWVJb3JTlqmKBfkikmg3aAX5iO7+0V4pzIUVaXJ/k9IzXGipr+k257+/nncnJbq1P
W8YWMzZRjWZwvMNW67bQb9Vkq7UTJ/WjwKbwMcktDmBnsc19e+DFwCv4I5KiSCrh3QLWeuA82ddL
n7RoZ8qj2s1uRKRcCgekCImdZ7kVl8KPoSwO0wOFaFCM4zRayP0Edn5UMnt5mkfTTm7121E7RJJn
3C5Z9SGCHB1IN8a3OJKs62fH+vxEcRHPLKBxEEUDf8ZsKFMI5x5YxcqdD8Wz4ixomWmBPdPsyOXy
KKzcjbHFREo5iYuyjcfKJU9ID3+iXcbNzpCQvqUt8SD24oxtdVic7AHnAEIvgOtMZmxt3JpdS2Av
ILbyvfMMoJrNj5Inu+CPcuSxsEVohlf+7+epGcPMQJe6NPJEhGHpw+KREp4HwlWQ0Dm0LRcoX25z
/OrmZQwyzr4Mqml0+VS5Ra85oKuiEF/wjDj5bfItmJPd6Ejuf996//M2/b/wvbz/efS3//5f/Pmt
rOYmDqOO+eO/b+O3pmzLH93/0r/23x+7/Ev//lC9F09d8/7e3X6t2J+8+Iv4/X/ad752Xy/+4BYd
nsYP/XszP763fdadjOCb0p/81Q//8X76Lc9z9f6vP97KvkA3yON7GJfFH39+tP/+rz/wfj3zNfr7
//zw7muOv7dvvqarH3//2nb/+kM1/gkaSkB70DmFpykUJP74x/hOP1GMf0I1TqeQN0DDdGhz//GP
omy6CB+RfyqQXcGRAQwXTcJh/dqypx/J5j9B/6gBI0dvPUKB2/8Z9sUC/bVg/yj6/L6MAZ/Bt8EB
e3GDA3SHTA4QXDrQfegHvjyAAYbpOjA2DWhM8UNgU2Kxc84m4k+L5xY2ykOXJpjXXlYHSRqmMPGz
RhO6E9h/e798oTVMxad1TMWtfEnQfr/TEkn9i+ExGz4dstBEYwa1HfgFXmGtCfwHws8CKqXoJCND
y0mNbb3+LkwyW12My6aqopNJxaPqw+byrRveqdHTMIvc0hJXmnzeZXq6nNdrCcdAiQhAQpF5J03Q
qdJGELA7uVU1uxrP+AHsEIqlV2+g6O1upr2yQxftbXbMb5rXOLHkzE59zc1e2xt1gTQl9BLRiePy
ElxbRYeTM//ni9Fr4CxuQs0ePODi/NMDTsK0+2ZOrKo1oE+GzkjUJSslcRIEhyU/hFod+icf+Gta
aFR3Zl2rQx1awrDemKM3l7MVZzRDFHPe3+uLk7HDBMNhMKfiTBd+CZ1qj8MWbXwKwY1SYk65PXyr
q5OxxmzcQM0bfZAxKtpQgR4+J0o+UJin5Da+ktzx6jdbj+OLNWR2sRimdYqM3eCUka1NjZXFFm3k
oDXeSW/h3IiAPa7nrOJDOspTWysASGgeZFy6GspZQusE+r8BZ40+Fx4lkwJE6PMvQNN5thgvnYQ0
AgOTCNgsXuPzbegOlvFESY+yW95W3Uo0n1r0wFov4XQXmdUDY4bcdMBRnXo+1ffpW7PrPbMho93t
Zg89Gp4KxCA31Xx6+a2OCDT8SCA8REf/aZXP9kLbTxnR2pPdcIdCfX1r3uE5IRFPHlXTqh+mb9AA
voNwPNZ1hgKxuMvi8V5Fy28RhoCCci6HUzR57Qsxm2aMJ8kQkpMb01xZ5mT6l+5D8tTtlNu0dyJd
eGyV5k7IrWwaHPTGPsn3lTsmbUXzap7xeb4X7MkwnwqEdOTPr7wEWuxOMTwVZPRW1I3IqyPZzfvy
m6sIGQXgdYGeRazM3C6TYKpBueB70d6C5gY4ZOwH4INbkJCafukkk817SdD5YOfr3CRzuyCriPCc
mhTq1gmW0kk7Dh5+c6efm2BCR1TgqyKjJn6mwTInrDzTpjVU0Ha/ZyrXCXgWTyjaM6+c6sFQJ+lk
UfGG+9Qdvk0WeemRL809A68DjtdtQABBKwHIOLDGYC1WVGb7VQs66uQcXjd4uokjZU+b5pUHVU12
yNrafKDKetnAaorkBOIRyOeAuvjyDoJYcTCixNM7QWfkuSUncbFrdKHl3UHrVCnsoCkUpK0UTsEO
LMnraNZjCdJ1uw7FHXS9fpk+Uh6l+S0urXJfogNAUH6foQp1dVoww9MWIg+06ZgZn5IuY2qaPUhG
f27j+CVGPEGxh/2RB0vd2HeX1phNYJQIWRMV1qg6O03UgqGy29V4TM3AaoCW9oGXgt6I6mAS3Nqg
woOs2KqPvBljMZQqgQ4Q4taN00Gv2Es8aNceutwJv0fHHEg8HrzgJIx5ud2pWbxXQXIM52H9JlwS
M4j6kO5F0VZfuxsZwpnDsfTTL5HTWfAnK/wkQY1UwbUfOihpc4L3DYe6+ALMpRhFSRfFDb5A3ljt
q/QW7tJdeYAk6R2xJcOWIkx57sRP3C26jtowchDfUHYuSmDLeJQMNY1UGzHhtO0u+i45BabbfDRt
YPfs5Bh0SIvznunb031mlHGsrAON+bScjI6uYBVOjRD6pOyGOJ7c6c+qk4ORsPwOChonsyseFwT9
/exyy+gAlsD9jBwc25NboPmv6ic49lKGtgbuC0sbABkwK9VfdE2w8kl/SIrqB2eRt+YaTz/Uz8Hh
CglA5sQfEzkTA8mg+4lmp2q7n6Eu3rin3YREPVY483kcbHjisqMFUxP4JSEYhQKqseJsIl2vZcEg
YpYj4YT7VqXOV3q5E90mqpdoP4i5afwQYhWCY6UYZtGDVspKcwM+XEl9Q4ZHke2wLSvNEtu2q+7y
TjSxTiBbCH1xbCeUouo40g9RoeXkoC+tEumW0uBB8CRoUFv6ZBZ9DLCC2iSWgJJZYEXzoFgJWmCQ
sIf+gTfGKniPzEm2y14zrWIUIRptaCV5MsdqeZqauvk66VWN7FyJjFxrRLGXV9WwgzxWOu3rqYVC
WlnFkO7tJzEHsM0MM0uU9OVJKvIgOQR9EL2CayTzMqXNI6cPe9NaqrL/EhpJ/aHK4vgB5PqmlU4Z
fmYeggPQF2JjJdUo1dY8h/iq6AqYoMsmdcFHBU8dt1YnZbKWvso/RcDTKDd01jq7z5OcvLRtMMTQ
NROiQ5Yq4n2cleJRrJroRu4Lfa/0murNel27Kbb+ZwUUvLkVZlBvwmbve08YZ9mrxqWtbDJH5U4k
VX4kQTMBF12OD1LYi42NfEbjz0ss3pddqSo3SaDWhtfMDemcbA7TxhJ6eVbtAGoPkAQSUwRKaiXe
9hFGvVhtKPV7qNiMrZVWOvEXaZgepwkoU2cBbdI3uSZm5U4RcvF+UGmNVuFdZwrpQ10O4/S6DODr
N+ysrIU88g21V4Gnq0Bm4ODOSI6ol0yvhaHWj/X/5+472uu21a1/EXPZwDJl2U17q1q2owkfVxSC
IEECbL/+LuacnC/a1hPlDL+bgQexJZAgyltWMVKcwkX5jyEH3gkIR+o/RXIOD65v7SGK4BkyYqMW
CTBWtzbW/s6LjL+rAzPuU63DHKanchfH07xP+DDvU1qzT2Yx6OY1UVB6ThuZksydPOh5BbErGKMD
bY1/G4hweRjtpA6VdsipTVgdZQ6259eRqPSwjBC2j2tRreXiQRt4HnmYKzZhfMbZcYDN8C6CMNg9
n9T8bWMV3rK1tSe/m6LPxjVLwXlrm0eICzdHaMZ7j1q1YwOenAmOkxfOP3vCPbYT8NZyAdmZQvdh
FN7S7ikLV6ec6k4/h9qTa+b0wr000Jy3R+vNuhhYx5NjEzHD8nQBZ/SotJ4/ABEkzz06b+7eS8GZ
PpAxSmy2Eii6n/pIkycV+zjU0qRqjrXDZe60HugJdDUfOMK/klln8iFCFXMY7fqsdzJKbQP3sxT7
KRPCr9usXkJzxMsC3zyqWOfKD9p88Srl78Uwqy9QfuqarNJNn6OLMdwQiQfPh0krPKuXqD36rSrO
jaL8eRZ07vI5EvI5rlVfzFHobDuP9HnAO7Pj2DNHiAvpvNbaDlkieM+zAGYype1kKwoi8I3PxNLu
4vg9xwh8FjyzKDI/zyxxD0mlmgSBAkvubGyhaNDRGaKaabrofNYtEDA8cIY0g3P5eh/Fy/SD+fNw
p5NG7wc1MIj8K2BPsMml1KTofWT82dJJJvJJzxo+tKOTupkZw55+cCIzeHC54m1747odBT8PHMM0
690xbnct7lpVTszXw75dqYJJh0fXDN24IN3rVSXujionqqD3Pw8GyixyVMe6W8OkaKsEawibMdxN
zXzqOyHisgkb75Nw+r7KpWsanWtpJd8FwzjjvqwdnD5VLb06g7gSbfJ+hQ5gFqwgUn7y4RVS511i
Jr+0dqxiBMNpHWb94Nk7eJuKsBzmcEmy2FMRFN/6xUUWCnyR+qmCVo53QUcmRD3t6nj7ebFU5Zgx
X+8cf/TXQ8Cr0AWjYKV9LlVgu70MZjOdkLxSALRbO+kDjdIKZ/VAkrZYHTIo+JZYKDNQh0dJ7tra
fySQ4sZ2iVBTzUho1rBcwoDynEbV0+Lzjv5Ikz6MnzWhF5ZEDZbD1o499F0qCbwLEkFPEOlrnAeL
KwuCO2iD5jZJHJXzapQCav9QVwGWrQZfBYBkjWNCUs/JiN+64CL2XuWVgL077ND0g8/LLpZC5aMM
wZ0bIWbiZ8Jzqc1lP5j2tomW5Mnr0i7K40p17m4MmrHOSIzfn3urhgya9cfBXMJVq49kbtu5RJOY
DXjUCZvaD2v4do0eY5+9ypXTvReYdmO2NGacL0s6NS+s5bXIN7VvkSdk0sGuoqubPAQijdUOEiMK
Af+qVJelUPxFXyWggBYs82rnCw2Bljr0PUwH94kKPLuXJozmvOMz+e7D7Ttvw1iSXKxEkj2UULzN
kMER0T6cZDKW8xQv/XfZJ2ld4n2T6DskxlVyXvVk473qV8HuvFktsOZwVb0AxumuNI9kZ6EUypR4
1qFm3aFbaLuUaTULyIaOSzDB5LvzJzAy4A7lRVkbqmSlx56l7hSXK/7wX1oXGw6YnUCuw+OqiAcs
ZdzohX6kTAvN89HtO2xC35iYZq2Hs/+TIymNv68BrQjsMxw8TApdA8NtXyTCrOP8EHlAxOmbZOqN
/NYY5VUttg3qpFAu96m7dC+jxeOfnCCcq59hrRjcIeBo5ZmHoPbp+tR69Tr/3qG94CwXB85aKsm1
JVFLbukYeYvebRrXDrlxorZzu5wFoZ7rM/Bkybzer2JKXXrfOAkfAVGOOCwu3R1qUm6EhYI+AXNv
Gl5bz/6rB/tf9Yf+/+v8ICf6nz9bLL90fk5t//2L4l9ed3/wI//q/gTpb1s3dUPUQY0XVSLE3v/u
/oS/beqvqAigj5MCHolk4M/uT/BbgGxvE+4mHojt+JnhP82fLSkC+hu/EJA2QIb+fLJ/t2L+1Y57
u/lzXZjfOqDglKAfCsD11hO9Ko1Dq9hzxjXo83DfHcPcAxgaBUg943zKTckO6ITGYF2Ap4x6zDtF
GAAnXsf/v4y+pSV/KfuMM0c3Flgc3CGV758sNdIehGsQzOOiTXpc+8MQjLD25Muz43jVetfyRlV5
PMVdfFzbyUHuAMuKAZtHi2Xf1aoip8pBmMNvh4mLDlo7sQimokqGEP70wRCmPEspS5ysm4Na7OHw
qmp5wnkH4zuTQgOqyidZV8GdIyGxj8JhN0n2kkyBrcTXPl2WUicER6YnF7U4X1aAXqmfVxHCP5gR
1jA6quLJ4rxmYHMIPXnpSzho5WftNEbpU9z0qjvBQbH3oI/gSx24Z9as6Bri+llWcwj7mKiiVy7/
5HpMh/gQLgKcj4tcWHJ0Ul49Yr8nc4ZGTySzkVfiiTmMfGpAp6uyZEjpsYOeh878urZfUD5Yn5xV
0+CmEWooRjEAqhqmS/RIA1F9WCdvfnYjHYMMYqHOks1y6QE78Ht/zuA75J6CtB1/FzVBUEyG6aIW
P3roarcecBvh9nr06ZCsu8C4CVbNkkRHu4CivJh22qVNi+p5CFjEo+QhFF8GyYEl6foGvilJ039r
ZBf/SMaqLtLYGR7StBoek6HZkg8QWaHdCcKVzaLJjqpwGlFFWQzqQ3AKV4kUlYWGPxvcql022cau
WUUHttMBEOKzcAkAT1NsnjyHqs8DmcIwH6M+cRE8LcuUh06TmHxwFLsRsSBPNhlv6ZKax7Zvq49e
07Vl3QZfAtepdikEjEvXd7yfdBplAZ0uFOs7BKBYgUtOIaK1g89G87FzU3NeIC2eqRmeMF1FvqLM
2B6iYWnWLPA5InR/UOVo2QwSQsr2phfm0OEsx2VfVUcI54SlTzk7A8O9FiEstPapj5nBtcZzPafy
DGCuOUVwL98TapOC4Rh5aAdkrY3lNcS3nTazKerCnHZQouMMKqgD7NuVE8Zn5bOmBOCEZCsP2t0q
CLSZEgQsMmHtqQmCDr2xYDmmQtJdgzuniJES7ad6HkodcFvgrnZyROLOQTDZ70BuyBG60CxRNvwA
m7nl1Cxdl5vYmc8dx2VS1yI5tViTN1LX9Mj6wLuVq1RHKav2jrh0yFIAxA/VMpvc9zWkSujklAJ7
rxQJBEMsI+Koq1SWFWyEd6ETJtmcQOtYJQwakhIarrA16+6VsbjAkwH6BdIlx1GT+YeVrvs1Umi1
EjrYByRNMCRunCjN0nF4lCGQj8SYXS3W+EM3NnRvp7Y5ybZ67lezPC90Ah9KNua4OPSlARGxEJMX
XTRCHmRLETlXTcWPPVKYnalUeuNXrAkyZ07aIK8Awef3Ogps9K0jZkEVZcThcukbNxawDNN4hXBQ
MTzEZqdlmUc5+YYs3tnuaubFWTXWHKV2eFGdKxGuJ5Ek8saZ+/hz1bhU5ytc/u47dzFfekv6ow6n
6qFFyPSZVn5TTLVk926VhodEe/W+TkCcGCAYWUA5MA7Atk3h+OuGs1PogZCfcJLtsB5Y3/sl2Cou
rN3HgCSFI3EiFgwOZ787PVm7co3HTbwhcOs9ctt4p0g0nFC/hN0awH1xBlVjvuNKTUGRTi657Rr5
pYvA5V9qPX5Nktm71bJd8jle7L2rbcKyhmFOTov0OaohJp1VjmNnbMqgxqw7bHE/+7AWfIpXL0SW
t6R6L2e3BkYqNO0RriL2G2l6c4BJmsmXFCCrH52gaUPuUUtwo3dAZFd1fFxZ+A8aj5sELmSsrlH5
iQM45NDhwkzJNx+VuXZ8rxZ31de9HiG+wvvB1YKreMEIW183RF+3crIILMStlF6J/N1O5PV4G7EK
VBCI3AArijrrVe3PlUQm8Fjr8x619K2DJXZOzs8pAH9q/2/+/n8V//0fxQcFfxsl3tjpCzevYsTt
B/6DEEJ9G/khwLTgeoT/DyEURr8RgHLAmdo0uCCAjJ/5M0Z0f0N4CGr7xgmGadcGHvozSEx+2+CU
qB9DCB+eL1D1+S+CRAxxVZOGBLIHZSI8CdSJrnmx3phar7GTKbjmqP60aG/em6HNx0G912z4tQMP
lRFQGyFMCB83lIRfB4TYzEGVLOFQcLMLaZqxoC1mos5wJc914CE/5HmjpgzJac49hOT/Cdv/HRy/
wildhaPwj9/YKGCWAZCFibvundWyt3rwoh7aEtSe453eQxQ975sCWeT0Ydz/A3jDW0OC+Yydh0Ib
HOyuXjipmNshxx/Q3qn2TXMY8qnNwTjLJrTe++r8DxC+VyfYH2/5lyH/UJb7S9C9oCgxCQ9DIuQn
EJ/npwgwcVgY+DuAOoAJTB7Jh3dm9r0xr7qf/TDQ1SMYUx5b7+J/2TTgtwTDHof+0mfon72rDPDe
kFd9K0iVTYwLDpoPuryI7hFkiY/vvNabX2+D6W2NQbActr//y1SGLOxiCF8OBbEZf9zO6vHrmHlA
g/PfEZsc3suY3lCTwo7GHoQCEExB/S0v/OuABv7MFZICqK6rW0p2UEMX/RHccTR04Xh2DD9UPmSe
87i9Td3TXP4Ti7xfejbgFGw68+hh40Egifb6EbhOoF0dGlNUaXTYipDtdFkWt6zEUlJIIXD1WTjv
MnOuLqlt0cKeEBJzEFkMflW1k/CrFaJC+iLOgM8Ccl/nWycOlgbZPzBA+vXEez3aVRcQLUBgBmQL
fMUFfnJZfYpvWDGCCJTp83BEsEbfNV16Y7nGQAZAAAFoBLT/rnaIbzgSDcSHRbvaLKQq6+nxndX6
xhCo+ELNFibYkCFKroZAZTKu5tiAhFadnLsQsrsMsA7OCkR1p/QBZgWH98Aqb3TN41djXu3CQKmI
t53FDsn4l41TNXbFpoAUZuE3dnAzAMf+gQzSG/vy1ahX+xL1rzSqLN6UHefPKxzehv3WLI9hf4pO
JvCN+d9P7daKft21ff2W28z/5RzwprQHGRpvCcufKUOzam9merRrtWvUkc79O45Lb8BlXo93dQxM
FakXFBoHqN/++X4V3i+U8KncvFH+2xhx236vJnTbMH95wW5EZ3EJMOCEK+JIDxAdB2ET423z+T5Y
5g14zuvxrnr/xlvtICgmlB3bJO9hilAVPFdxAUbTPxhvm6/r7wf1T1RqQJzH3X+1M+IWrQ9vAdqs
7+xtGDpojiYPTM/v7MA3sG4bQx2rD4EcfHCvx/FBAmA6YrYYpEQQI72LWae+iAdTf3YbVA8zwVKR
rwgFj7EPdwTuCF4waiGTNABEDMXEfLTenVyxyhZ6thzbRzn7uJaXpokgqLd4t64YpycUp05bVaYV
RGaeL8LTHPWmFAFtDsuENF8NCijKTrmZ8uu08CtOM0eqeYemHGKrJpCX1vrvLNy35nkTVsFqwkT8
gk+u6wm+E2NqYLkc1llo6xdU3dAuVe+5nb8BOcdZCtd24Ochp/mLuXM4NnNdw4UcQY7VQDQ0Jzsd
u0/+HcC4uyVj/k6eGDAz3Z8ZzisCxKso8o2r6tXQV3vFk1MQ697D5fHyL75W9L3/g12EpPzwHj72
jTMdtIKN+gafVeB0rlbubNxo5GuIe1E0uZr8Qjos+/vD7Y3L8NUQV0e4ipvEa7eYvE4amHSIvBof
aFTS6F0d6l/BLwj9sf2wNaApATjl61MmIC2f5ojgWEMmyoIsnPM+2ve63A63jWHnJWX3wF7SEOqA
OObeFQx769P99QGuXrUOZTjRBA9Qo666YeeQAKDqBrk30ML+gU3QW1P71/Gu7intQXCoCjGePG86
DFWEG7mGEmmV8XvIBOdqLx5o8d5tteWZ18cdUizgbmBuh2zzGnsMkeXKtWuM0zxHEUNm+lGIbEwy
iEq5W61h/MMkOAyga5fuIzC6Ack/9rt55+1QBgT8jZUEeJnfxx8dGmMf+T0cId+1LX3rDsBTbgoj
WyPkF/zXUiu9cDdFhxL1w92ml78R6Gey+2d3zh8R1tUl8Gq8q6BPTyIAo70aiuApetg6/Tv9Beow
DYwR+oNzWcsRfhfjz+HbH9w0QETfE6B6I7J+9QBXkbWnZOd3Kx4g3M9wMR8BCO9u/cN7kMI3aArY
ZqgJAJqBtPMXDlzjNU1VW2GAfd34KQDwQyYD7uUb1nue939/erwB1dxGS6AgCkmOf1Up/ho6BGuq
QSqlkJcCMDSCiTjPTQ/JqaTY1ALqeSdRPIVN+98P++u5CBULkKq20glu9utz0fhS1CrCXPbrvR+L
kqID+/cj/HpYQYkNGRhyEoQNQL2+PqzAuxxXNWKERPqZ5/KME5KRtocS60GFXuY2Yfn3I75xqf11
SFQLXg/pyrBCQoshzU5C9T3MN4XPEatzU+7admqzYyd7eA9t++abbsotuGggTk2ugjFPqm5Nos4U
vRecBr1IZJ9QvjOEPHO/g4AjSK2ueW/dbL/19XZMINUMh0zAijH0teZDG3azrjocUl0x78ITCMlI
WMabtNx4VEkW7jYEJi3e2x2/bkIMS1A5A6oLKjnp1ZEsgOEZV43bjkzSy3oDX0cgdBYFwhZzd6mp
mixlVdlF4dPff923ZjkCYHFrxPqIQq/uHltH/ozWB0Je9CgPTiI/VgJmJ3X06AOFh28QlHPiFH8/
KAwlfp1mXAOwVkO1ENn1dXEvYOhVulIAZWuIPaYh1c92BUruZAHKQs8ysOKT1+vk62QXcgKorHpp
/QXkUYD7QLG3/tHjBB5TdRJ0OUKu/iQr8gyWyQeajI8qnZ76ujv03H1AXCxvtJKnqFU7YKy7M5pd
6ZMHYNLN2NQtPWpCmM1sHTt3gI0k5RpFspxQ+yuWkdHfeYoaZNq3z3Oc9kW0RkOm/ajJ0EhsT7H2
wCmkaZItgfMtlIE4AFuI63sWkHAiC7o9tQRaD5p+ptfoTvpjKThtC/RmTtUUNlkkSJi54/itZebW
4d654oPaAZ+1q9vp3qHiowybOnd4e48SCDCcjQs2dkDkLoynJ98DYsxxz/iOWaLB/ernw9DXTxEa
yXD4uqsn/9F67qOAQy6AKeTUN6hlpuF0K9T6wgZxX+n+d1m5HxQLoMaH+TM8yvxY3ziiUdlowVur
QM5H2Iw2YS+/28G/b4l6wBV6T3Xz3Y97XjiVU7B6KWdH7Rnw+LlAUSUfVvolGtkdqV2FzuRwGFlz
u4TzRbbNJeDyEpP4HA4229CK1aK/agdtU2k/q6T55rWon7ntI6HriQr0XfhsH9yRPPpzujM1nNvC
RLrQtUl+kGQ56WDuC1Gj/Sw1LaVpb+Zu3ZvV+QYIT7Nf+fB5MsklNjNk0OGCEAl0z03bpFnXd/hU
THxlkxsWtQeZnNEFamoIww+O6lixBPbZjHYnVsjNmGjBt4howbQzZqzVZSfdJz6GOmsZOS6rPQ/r
KjLCqvvahJ8cqMFmY1A1JYR8P2un+wzljLOsOzTgmoBl0g1J5gV0ymKgnbCyYpjxCgbQ29yPhS+m
T/VMgr2n6ziXQNKgL72tgekOpbpzOvPz1CSZr+kj6dVTggsvG/B/czalF916DQBCU5gNE32sFNRu
A2dycuuqR67Eboy6ZxHWaTY07Y+KumMWa3N24kCcGrjc5DZknwbjfwkjA2hvZL/PdXrLtBteqkB/
oIJ/MsHglfg4snR70996sYXvDiGffVmJbFrQMh0HVCZGOtDMb2DQAEwczVu2unlr7UmY7qsHxd8d
sEGIPYUPHQ2uxZ4qTMIsYXplaHrAlAPTi8y2AJ/2edTtDRNDkmkxjlCJsF1Ws2U9+saby7iS6OIZ
1RRIVzl0Unt86KAFskRNtASqjWYsWYKSVrw6xhNWZbOkgBmroFZF7EEHZyDdshvXsL2l01LtbNwm
hQxt9w5fBhzC6wMQHRdcMQjDt+sG7I7Xl+pSxxZMStxjnoAk1YHweg4R7FsvxV1ubRI8x+HQPNWS
PwEc8DvcJl7YhINFVvVX4JZJCXTqEZjdryKYARUN5ame2vsAXiX72PhnTcagiGa1o1FwjDB5t2SE
0rFn4wcE6PzgJXVXughhAHSuAONrvrcAxC5BZS+eGZ/n1LtHk+B+XOpLMjUy1746eDYqZ8mmQsTq
G0uY+CTiYNhVA0BkPuQNCh/847MJPUAGuiEdeDbEPC5S7c6HFW3Yjx2z7G5ZoigHHrbdD/3cgKRs
nIJ3nr8TM9nXNrIZViKHAiwZP8lGj5+gjQgsDl+a7qdGvzVt5Xck8zqr1PpznOXN6ndlCC8OLLUS
FnUvtW5K1TUHL5a3uhsVxBanL0Mcv4BQApGjalfZ5IH3JM7iNqgBIQi/tso8sU5BM3ikQGhM0QGo
4KLj9j7UtZBAtA8sd6om3tdu81kQ/zJU811r9A0jzc9e8GPr+jsa9jcVToawpZhocZOuIDnHw5Nf
tbdGbKcddJam9jMkGW7jJg2yJZ0/+CsD18OIGmiT8ACPvT2AooJD+A/ciLIP0sIdNnayLeS87qfU
ZD6jR1Mh6uMqLLqhyyi8FPkY7In7CRcZIoghc5YHEZLcc4Av5l98CJ4CY3NYAPAhxJ4Z/coSoHFS
eEVGIEDUJnpswvmJ4/ReSXpj6vnAyDnpxW3lJHORCnbmw7QfALiHVhMHfC8DCORgVIrnJzcEFbmx
Gx4pYxlcHilMNmNgM0FMOAoGuH7sZHKp942cSJYYXS6TzT11ipbNA3L+VCGSbRXsceNv/dzuHRwi
syHAzGO3wtyADgj0qr2nSD6vw52AVzAIC7nL+Jy5tchcwm8AUMzAMyk34Yku9XM1kH0HDTtbPcnp
BWnnBxJWpVqd/bpBu9HAqCjUPrwxm5QAJzs6j/6hox/ivjn76dkLbxStYiDoJ/yL9oJ/eImqtABP
GJJYUz5AkRQWmxEOs4HVZdVxIIP8m3jdO4AJEMuAgHVzx+lvZtDNsXCFA5+5tcsX1MYcHV9a15YV
YKrSAVh/uJAZiBwENkPTXyoJ9mhTnyoXTJzqqzOvp8aCj+Pc9c0PBD1FjQYld+HxqCiMYu1HDkE5
SNnkPBJ72yXldh7YDkgw05VORVFHEHnrJvmqun24PAdB/cPysJiUyRiK/rr6Dv7vxQd3L52/2hpe
RAAF6zDM2gWlgO5j2w0lcXDWtlFp5iTHEZG6qBsw4OWnH4a5d2lCd639ECTwl1sgcYCXAir3kNbN
hw7vL+rmM9p/Gese+eQBA/MyGpW16fzULgLkEGijM7bnqH/yWd+Oukd5rj+SQB1mSMhFzfDBFcAO
a2C9xjL1bU60+2NY/K9m8/oZ1qZYve6TqofMzBAXIebGJcFd5EsQD2m8I80EiCqgZEmXkwR7nATO
rur0XQBfqXH+EfpdBuBusS0s4FmBVj+FwP5uhBtlGRbNuW3qi9v/GFoY8Ti3k6CFA1aLqL5MExZ8
92UEEFAnD25/P/KmBKovrlmxBj88Fz4PydcAh6CoX3wBvJMvDqYGPL29s90Xye0Nd/ih7e8r+F1m
izW7QFCeVYsPDXeNXekmqD4sCGoAhLuZ/PQj4ImZbT/7fv8IAaebnlfA9vanVOLZoviz3UITMCyK
VpJjN98pxIaqgSEDwrQiWcizP+rd2EHjJnxsbVdy1ykdrzkJ8DdquKTGI7R/tFY3jMKxBJt4nix4
AN6NJeLAenoAyeMW7CPc2+g2riegx3IpyM/YxPeLu+bE/zFF2GG0zlw3gWtlJHbrsjzU4Zi3XOzr
1f3gAYYOpkbmJwZ///vKk8cJpJW1H4Fci3oAJH8GRpVqqPN50tncuR8RoNJM98mNjy4y6BdzYYg6
Bbrd9ZAsSvhnoz8C6n+Z+vkRxJLOezG2uh2isRyj5Ti0CB97hOzKu9MUwR6UjSRWtTZNzqqnRsBa
JPlMR3puOThG3OxVoPY0Mre+nr5NBnM9Ob0qwJY6N7KfChkHYDIB5NRJe1lmfbGV/Zx2fUHnKcp6
oerMeuFHPyJFkPKXWS+POgFSOtFU5ErqNVtTiAyNCbc74i+ltOPNZIYyXcLCT+HKo+khoeroJPAO
FrI+eAAuclFfxKz2jh9cqBshDepWgEI7Lz7BuA8clFBkod+SUhDUxxyyrNk0sxpnA20QlY0PvW++
WKWPPJb3BIGA9c14EA7/wM2aZDjtv0UBD771ekZ0H1L/rKxX5aOuApvjMMZloR3fSfIZgAUgBfw1
Ru1QDAhT+xEiQ4XLG6ecK9CpF5BC8qjzGSRQRXIW6wiTP78DaTVYwhJ1DWQKsTh6Wt1bNZkL6DUt
lmn1Ac8LED0ZdyQyD44hNBNuDLzHQnlXRI0cjlYnaVFDsCabU2eG0PA47cM51DvYZf1o21YWuGG2
ubGwEYR+224cnMKvXWi+VOD2xMIHjiNJmH0Zpri+eGRqv1e1QMbmiSEDFeLiUVlniq13czo9dtbR
e6i8TU9j6nbF5M7xgVFl9imcjVAsXoBK82Cwlo91+yOSyzk1OLdpDMhhovjOjLj3V89vkn1ijAjy
8A8SIMUUT99xJ8qonJq43nFjzb1t1gYYzYk0l5F0wYgDmFk0mq2u7tpqop+WtE8eqoqnF+TV9Y1i
fHrpklaUHASpkwKH5Y5B9lRgBa5o1ldWqDMQa94ltpqeFeDF9ynzp1sVthXLOAvqixM52ECpJ7vz
VLfLAy4NbeB1HrC7sGHrOUoZlOZmmgLD6qUHG7T0Foy2IIBxl4dDKjBLWOd0RKrae2F6i8UKzuQK
PtseaEG/OiR2iQ3g3bZ/QP4+g3UzusuNoyJz742mug2aBbdxP/TNreydH6DIqeVHMNZruyMgr7N9
OkT9rpVsxMcWqOKfwE/o18wHDwOeubpv4jxtVDR/FZpcSLB8AeCFO2CphJHK0KGqoPXTg7adaXiT
wu9R+FM2R3S4ZaQD5Q9IxsrLmrSjD2pyQDZ2PV75maoo+TQOVB/meuDpXrRz/57ewdZXuCo1bWrq
qPbAARB4+KsUQOsgFSCHgXQLfCz4HGl67tPGgRdXq47G2BWyjUbDjQCqjcQJbhLR2JNu1XtK4X84
e/7yIIj1geUCCgnXxutcpO9JM46BhuqFV89nmLZ9jMmK/WbJkukZxLQIOJo8qW05TfMJn/iOT0t6
Kz09nMLZlLVTF0HjwxOV+14ZgDVaejF9aFvQ4220fmzqgeZshXjLysUCHcrpWNf1cOA+ukeIYNvM
sPZrTLvwxNbo93dqTb/WZOEwtmHVNtdqeJte1RGB0/ZV2/q2iNI1ypMuSMq5dtKXxsH6dSAvn7FI
ObfNGH6ZuQCvSE5l4jk/DaNLlkZj9KWexXAPNIHdAUN3DrvlfmjC6RHS4yRvx7Auwlmxo2XJSxes
Yqfi3nmnBvtGlwDaCjH46HDWBWPjGkShOmciXQcdB597HJUfMh2GhIILa6F/DgKpRiphw/YbNPqR
LTDXyzywRh+mdoj32gm6h7gf5EbBg8ewcJ4MnQGABi7z4Aay/hpQmHz4PXtePfX899P/az8FhmGw
DUdnDVBPyKJeLa615YM7BT36KTl0VEpZOLdhIbNN2JHunHdgsr9CFLbRyP9ydx7ZlSNLml4R+kCL
KYArKYMMBoMxwQkJrTV20wvoVdTG+nNGVj0SZAUyX426p8nMtAuHu8Hc7Bfg9YQGq60+//0FYkCe
7Nhujfw3sG3AEFjUnX5K7xaFf8tLNp133uyuVUDx9xcBnSGQNDXIWl+lj2DqP6J601ziTZ5YhRDj
7RchYCZH0CJ5Jv1QfxXWtelB7pGtFjbohuZuvC/xPl4lg1W01Ry5Vvq+tDqiDfvWAMOiHe1bVFgE
xqP0Q/SPtsA6b1rfq4Dr82nozWQP4vGMdhdOUDIQosSY7aDV0Afie2eaXG1ON07Uu1FNA0gEGQFw
22pRzSEHH1Ty3oTo0rMKy7PL+1Zf//0N+SLOajmVOULoLiHOeG5O/ZfEl5Ceg3Wx67x0L/mbm+VN
Y12s5ot4q9Uc4fUbolBifGmeq/2EiqYY0ggh6W2TObFIb/bKi2BiuPBiZxoMDjVlIZhZXMTN10F5
MoNNcO6biczzE4GLfXalfiMdpS845ZKXxJGed8rHSPO1i+Gb0M0UuubaQ6y53Qf1ov1P87V/BBr/
f440qLHR/wt9/IY0ePkf/+fb16J8jQfnv/iLM2iiGMk7/osnaAigN218wI8IZaAX9i8MuP6/4E4p
hqxga4AojcM7+wsDrmmoRBoyozPUig2N/uY/wYDjgrTKR/AUGRXDrTfRnOQLsoYqU6kpA8ZTihfH
TC7wAS79IdJGbjiFlPyq9FA/0L8SZYfheMbAp7fWuukSCtZ1qQzHokRmd4gzmZYwFKookqqDU/YQ
sZJ4+g6Pnz2F84Yvl8FVJZPDZ4WeQV9W3ywa756x9KjNz8t3pR/rgwk5jGY+N6FBTaIrWmya21vm
5EaQm/xUbxgWJJr5dV7swxxWF3oqfYrz+tLgaomH7bGq+bdma5em6pEfeUHNwVgqO+Y2zpOwjs4d
HLBboLb9eVSW1C2ZNjwZgdQ99UU8X6kNNVo+lpXbZkw/G+h4MJHSH/ISODdWVqWT28AXpkVlPAxg
ylPQWrWzM82Jq2EYS/m5K1QkK/IwfVK1WgldpVKGe8nBJ2CxLQXWlbiaSlp0qoWYv7K0i4s+Xnlq
EhOrs0gzXLBPD2MTdYcpCD7g5+FcMhVDdqJKgsyDhgzfqIWpLc1V4Zr1ILuhJj1pZX3CR+VyRBXE
RUcA4bJGT/ZhmaqXrSL1Lhifpwg7N+a8devByryXdKc9DPLwK5LG6dSHKjxBRuJeHtTz9yXVz2mq
fOBP9b7Xk/zKGgvNQ0skhVXFr6xkK/qQOz0tRGnmu291MXg0Owp+tn0YflbrngtfO9SuHBnGIcyT
bwDWFk9QQC86Kahuh0jKD1E/pru4zmCCMt84tsDImNJYwbURN7ZPw+qjnRiI5FehwbUt7w5tNOeu
UiDP4wjiXdMM6c4I4uE+yVg/2xqBvC+FdoL2PnjzUjcnVAAGt5urfFfWeX2MTANzoMl5qKWxOKRt
kVN2o16xKDM9mrnud03cIVOWhdoV7CvuKQVvTJ3m9pK7+vAUmuqjE3ODm9tYfwjqsbkeENn70OY2
qXIWzgyBmsU/y9ioKHIt5C9M5VqpsORSJ/tJ0pbCM6LwCpzc4OWEOYq1kYf0G7RF+QKmMZBAjX02
LEZH0z923CDrfxRG2dGvgtWVt4YNp6qDkaXlEO21RjsZXUvHQmk0r5iT0S+T5ZsAMbhzlND2rDRG
MWgMfEIGp/e0mqZcQg07SLlGiy1g/Crnxx7i3MXSNqGXDiFdxFi7iWI7P4QKPlGInFlfGNeEnowZ
NyU9K5SjQIB+TjK6Sa4+JEb9taiyn1U5MKcM2+WgN5l8HFpmb0Vi6f5Mi/irXlXw1rtU3atKGNEn
LFD6UFqaQz0CDDXQwUSXGYYCBGqlm7ijgxwOzXUh1RdObv1krHAZ6DSBUDW600sBhDT2RWJeOM7k
15J+qbRKizyBg9h4bNBlo20A/c6mXTBWx8m0Lq0eVe2ZUtoLurL05EEBj90PhmcH6rUe41IHV+TX
rFRgNe06v1FDy+QuWzXukKQo/aiBfI4NjmuxdAmq0sy3QuHBFBehss/6rqFxHQL1rgb+GRJfXjyY
sS8nAiWjVPY+gZ9MhgShCco32LXM4bweQL5f9XRilEw7Vkyc3ArtETcL+scmqlKWTsrccZxdq6lb
Jj7TrVrnKvOGTnZpnvzK7OBWZdCHpwuyLLV0Wan1VVcHvZu1nbOvwhI3QzlGlKYednmghN7UjGep
0L/rVT65Ycv3PZ9Y6zxqkVeJ4l9xBzrLNuvpIIfavWktppujIjs0huo7Q/UkZcGjUhqnWI6fxggR
hYR82krDZZHN9wt3ILcvWsqvQLrMA+Oqq4K7gP85rOOgdsPJvtL17sLW6aHKSCQZyA5J8XyX1z1j
ukT7qDfF4OZWM3pq03BdlH5Cen5K5/YbukWLN+XpKSzls9QovQvJ/VOAxUWdBV9aY4Sk2doPIUIo
rm6ON6OOCXeWY+8Ulne8kMELw5qGDxIW3txr1j6IFX2vqNHnQk0upQl4yDBJVFtBxHgVjY+MjrFr
MT908zi+WJLso6Qo4b7phvuFFpN4JUdaPTdxbd2OdnkcE+k2Q/nEUatzrk7f7d546oz4ri2LRnwg
jlrLiBQE03UQhtdZbl9m0DCNhDUErHEXSOUXM857j2yre22uXeUJI2ylLZlAqEV7abXNbQj90W8d
6zaUxDwNlEMip26Vjl/gNv6abO1eV6Ov1TIyCNbMcxe2wUPZ8OFdWusyrC35os+k+dZqR+NOhwHq
J1LoNwa3D2fYqXZ2GnAIMjgq7tgosmdFiOuaYU0qROuE+Xxyx4m4UKp0r5bThRZk16m9nJsp+DFW
jhm6RaZycwd4EVZteMiGwdnV4GtcMzRQkwnhyC4YGY+VfJ1rQ08xITVuVyV044zyYxYnfDPq+luv
1xfITH3TlQqsl70v0/y+NlV/gXvtAjzzMlR8bA10czaV+zafPrP+FdAP1rMKdNohavaxqlIvtTqE
qOZDJ9q1xnCqnfzBkDlWWXsXKdzZByXmlmffo2PGCMe6TBcEY2Zk5HvgqZkJMgWbTFM9htZIepBv
7BGqtNG2V21aiWEZ3Q7F8EdDPQJtas5Dr+1jSiq3ipp9oSiHzEkfjKIhh5T1fRBlB1nJHpYJVrM1
JoeqTSxB2ibj2/ZBq+IfQeZc01Xz1aG5nUp5N+XRVW5ngMsjY9qVERfunm/CwQBdjrtJO54ivTxh
EP2Ev8PHfgGyBg/sqeomiSFc5Mt2/SGz1B395UMrjZddJN1V8KbGzPyxMNt1M5PJf6uBYjAHJoIU
PqqAzLeLXw/FlYx6l6PNB2foHtGfPTE+Sd1aQt3G6ZefONPqQlbpATPPEqyFyWS6SNCbne1T2/eB
W5ZIsBl8wtRO2nd2eWUEaPL30S3qRv2+a2ZaYcV9aDRHh9qrLqXHpJcOBU0XKMdOfaQf/AHm0AyC
pznTdzxEcYO8Pt0UVfIVQzpaqU4ij6+jSmNMPUsfyNyQeD/Te6GWMDwdvGuWqmcjg9WgPjJv9SBB
+WIOPobmvTH0hmfK5Y1kP4bYFrgYJEluyahkbm9Ka/IyBykKRk55SaPDYZ4ulweLNUr1T5WKecds
7mfrU5iOd7GO8zhz7CBqPTbMYdTvx0Xy9a665wcf2/BuruJTVqbXav8YOM6FlCu3aYOZZNRjmhkM
t3oT+GUz+eYoe3OLFKz8FA4/IwBRGSJmjUSjpchDV6uML4gzHCLQesvwSbZQiEwD1JJY/LHyFyqW
avxkJndjrXhR7hwMFOzmatiPMwUs0LvcUDxD/ppqmWuWHLwoesobBfm7ztOHpyhSz0qT7xyHqjhw
dXR0kjDDA5dpZWj4Q/itlu19VJ3CqDlN5c8OOShNgCXnZTf1tOApxvs8/VilAIzy3DdopmQThSJZ
X46CC2vUPrJkRXqnZI/2rF47xvhU6iYqQ3cz3pAT38fRUHatanraQAs8jdEoVnzDlo6BVtyhLnLQ
o0moPXkSiQUVcK9TAbRMpq8vk58O5l5d9H2aqVwomiNiIt6ISGpQR54lJecs+xmRhUM+uVL6Gbqq
m0ttzfxq+WHa+kk3fpa8QQ3EQAqNAhGQg6OhWNEmH2qS8ayrAaiWzq+imjkmpZOUfbTm5AfjUB/J
F9U3peq2m21GNVAI3a5MH4rG9Apa+oYxo1hQHlQZWt8Yu5Hk7JIhemQ+8gWBOzeX9Y9KOF5X4U2m
ZOAqFr/K8AA1qbLsByAefggzJOEfD038cdDzE6XsSas7DwMdxuHjYx2xKFGo7OrJ+orG6L6t48NQ
d4doNj4vVne252Rvp9kp660jhY43KpIXxVgUytZFy8tCgOJzVOEyqTgfAWWgj1S0pCZd5NlBRdst
fBjjZg+64TZUltnrOoyPWtCE4k+PCtCAeViORhui/LDs24rRcIUcHZ+UrJZ/IY/7dcyLM7yc6xDc
Ga6jidsGC5qbTvWYFtPnPqsBgtJ/pcK2GcMhPy5Znm1pF1NnQWypP+uLdVCM3D53AyIXk7rL5e5K
jZa7vLHO0mBVfCsYqHVT8rQEqt8n4U1fTAOILWqHsAQdZaf7yCp6F8UyWEdKe24a59T1yQ+5sFNf
jYID06GrUY+8NuXz02ayFzQXufMgW6XHUPW+beULVEyQSB2y70GVcecsdlVqfVLn5jILwa0VKuoa
7LdUCY9lbl3Mc8RFLXSD8bJ3cngONVL+HC55Di9mwfGYywgRiNBnUuf20z0XWK/sMs/JRHqlLGvq
C2tmpSdrP9VMisfgStYoUuqHkc6e1QLVby6iXtvZQ3zoGWJ7avGlMjjcKZV2YR2Z8vmNc61pOSPw
+rGPm0sGCZrbKBHlifxUW9zYk7py50WDAlZER+QTfyyx5ZWqep/Anz6m2uKbduGp8mVAcWhT62f8
3BIMiVr/XORZpDwMAD8EA4J7wwcZJB0H8GAl4xn9zp1myC4mNzttkB4H7TS11cMiNxd6aVB7Bp+K
NrjSQy6rZQ9RnNpdM++L3DR3ZsdM2VQ6xx/keifrASIWzj4a9UMDWErq2TDtVRgiBzomFAZme12W
jp8PxUUwFJR8wFQ6YBLMmdhBpX1VcZXkm6uepUzaIwU2y/1Bymp3SX6m3HJH+9KysVUYbnk6eJTc
Y6IGi7oh4Tqf7myDQkc/G2lwFaXtXjE+o4pRIIgX46cTIeowzPL9kIb7WWE6XiWVaw7yQzRmlotf
CKOYVjuU+ve5+Ka15U6IjyhA+MI0PqSajfAdDnFxfxqh3EaB7CbtdbMMF3adegtiSaCXrzptVD3F
Sj/G1UybOjMLLyobSqoSNB7olnjXZYCPSnyG3XiqKj8P+89tyu2ksebHuumbGzMcUpBrtF6mDHzV
1CB/SQelXH6F8nhkCHU0auurolVfAjTTWLnKT6162o1VF1z1ZVx97GUqAButw7MCgRqdvWIkZyAW
OqbJQ4F6qasoab6rxjl2pQ7f00LJDiapGd59c1wUQCa6w/aIQRphO1wfs1z7OCqlvkfAO3AXMKOP
gZ01J2syH1LU2S7gfn5AOTTyqZiuqkn+pcske0fDeq4gjTfaYWws2y0tAf1pjRrYBJp1UxCpP9J2
Clwjbq0jGkQz+LfooesdmuDdiE92UFq7oG9mrr41mztHNqfp9djvGu1Hk1JGOxk687oRyls+4avB
A603oc4h8PfC1/cNFSanuVaPoSR7v01MykNPVXU1+qo/H1XZe9GIvP3dNX5FYHsvmmAp0uHFct5Y
d+QZ+4dBNJWUBCcqTT88F0caT24K8XKrS74CvT8/GI+E8ph4PM1YNf+HhCadVfcq7cR8N06odbmP
k/6xqR7aMNzAuq8GRG9irQYA3BjKqMiINY4II8pXupxsjGzeaZFCbXzxOKuef4b+D3mLEGQqZrS7
1u0/RHvajPhjAvfdRwwdlA9oePrxqfmUXMjH9qIqtt7favLw5kFXwwAkqCw7gbzpzYfiZO1xQHeN
XX0Zeg2kpU1q8Goq8BzNxjCZNjSAVXhar0cPQwm4QJ+JJp9Vr/VKHpgy1Bd83fIkrLSQ4fyyzfFe
jY1+h4VYBLlIQx78eU77YuLRWnIRVGwrT6bJWWCvmGUktfRzl1+b8k8M2AAYTxsruxVTLPyLmKiw
VUMSW6qXnQQ3sDsK55rmsDmqWk1znp8NCqQMMplCEID+6ziWUmX0sqm9lZt+p3pU8lBuPCqgyZt+
mXv7QkiPb6lxvxsUvh3vEllYfS0tsdi23keBjcbKpLhBfhchfTdIx43c8maIAO8MVwIiaKhyMfJ7
/WipWnaVFHamJyieQjCjfJCwABr30oHrGuXrxitb089YQFQqxLgblw6mJOt9kk9SospWYXrjGdEp
H7qbV15Z152rnbVdegPDcivie48oXCIZx8Begmb3+hE72sy2LiKCiuHttR6sBsGWF8eeVwcU77Cx
qG+OoMkA6FnSQQjH4zL2OuLY5UYj0GF8HpACualOtP+84Vt4YPiImUXP0U+hSm096bNx94upI2tL
XNjcBjZlDPnXfF0FWxUlbFQ0B+CdZChWNB/m9LGcpLNKx3O5ke4hl/LZ3nXfFrKelj7OFI96hU6C
5dPN37fI0uo9jJSc8uRe/NZ/7pP05leuTm0KBFLrEvpW9gOiJYf+0HSY+uYIXJUY77UbYKI3OYI1
QZkFRU9sV9kBq7eP/dMYNq1Jr+Gs7Yt9fsC85NwdrNO/8c5fxHFWXMDATtQckTPdE2iO/qvppR+s
u85NT7a7fBoOYshM48IztuK++YqK5yPjOugkgUsxxe5/kQO1JgxLrgB4boDJ+f4sF0ZN62W/oq/j
s/WGk2wKhSpvcpMIygbTNZv95qxJaraNKlQ1Yoc0er/tPuh/ON7kKR6o6hMVu+/4+lYd9N6TWuBX
yIhUQviavH7SxUrVbhxNw5uD4sq2IU+VG+STd5/LUnAqNk0AX2/UV53FXiZGi4Q4mAd51x+6/nq5
0G9b/1nszTybj84/pRk/nwcLSxENMiAHd41gkkvU9Jg+g5jKKRGiHhoGHfZ2cBGVR2LjNpbbXUHz
bWPDvk2LojZSZBQZKCpRuXu9nFwpasw+edbxnJuu8yzhk19aO+tA3rr5GzpX722aFwGN9QmJFB3H
qsXwhr312ck8+BDHjAMZC88SZSQ15r58sSXRtCbp/l7efz3nmrc6JDzmWPKcqKh/zhEvEUzy/jAc
uYM56M3vxtO0E7VYvG2W9t6HwFItjO7RdyUjiyV5cThxCsicLie2sKPCpe2xv45wuM295Q5Of7fT
dpTwx+hS+/Hnl7vWpfr90Kaj4Jyg6Sr6TK8D59GkllLBAEW4tBn7bE9jRXh5WWQ/D/5R+ZB72UXP
miP2dWMkt5vfwHe314tfsMryrVmDHo+hpozkQ4mvDs0JmIl8dUn8F9GufvzzI7//nl8EXCXCBTlT
dZwBHgoWfeShPYtmJjJDYXL4PnmBi3PCb6zPWJ43Qr+7s4E14yLFW35j0NtNZm+2mOOQ+7PwoN7R
qThV+3DHtLbadd1zpb+tVqG+mxBfhF3dK5zRcHrTJOywz68VPz8Ximd5hQ+mtPT022ZHwfqp3Bce
SuS0FXYiL2c/kw+bR+zNBZXPgfXih6xSSQ48MwAyZnjwOcQHXejlFaM/AeWqDltqGc96eOsqB2gw
wNVnfNxaLSOKbOgaKfkSj4djuHyP6CGVixsD/C8Y49fLZWUIaMr3P7/l916yDYDHUoQGBi/79ZHq
DXoZqEnp3mTc2f3NUsPa29pIb67fLOTLGKt8EVqIhVUmRYQ4tuLQ1LobX1C3+BHGVsOuQUHZK/fV
QaPn5/35+dZ41OecwealPFfQIeE28PoBG6WeSwAD4qOOFrLPDH8n7ZSDEOiBW7HfiPbennEwNwJn
aHCjMlcZaplaesGTrT83NWj9HkRTQ3Wb5zrpfxhrlYuyTmgHiPMp6nFhALswdMGbTN/LdLv9jWjv
Zb6XT7ZKRGwgGTgFTya8m0RB1v6cLkTqcw7DoWFat3GHey8NvIy32pi2lNdy2xJPhyaNPRHGTHd/
fiRxflcnTrisoa6ragqNodXOUHAlYV6Tad60b06/IaHinr35zVhRf8UOJA77D6t7Q5GFgOrLzyU8
MFPKRrSaQa7dAXJCcGW81I+icv7zA71zloV8hqnKCiXXmx5JU6ROkdjgbkYxzFSaXnOjHPsVM3PU
f2Oj07njgTAPgLKO9OurhzKNPh9QeNc81i84VM89JzApqtDL2K443n0ytGmxI0DfheP8OlonRxoN
dfg04hDnKA3wKUgfUqQ9gXm7+JrDgdl8ce/sQB7xX0FXOzBoEIdbUh7KDD/mxeWAQvy/8b5eBFht
jDHtHK1+fiqAL5LTH4oO9aFW2ggjPLzfbHSByDf4jrMx1jnegirWVpUiZjJHBMHBieTTEdl40MK1
bxTYiCLMaquXYNpgXu3sjBtP5wHl27zLvzGCEGeB2xy+0TRiYQSuHjkDAmIXpWhzH6zv8q7wy4P9
UWXotheXLAZ8CC0cxuPmV+C9M/gy7qohJIMyqAtpAGKGrOB8Lfqk4376VN5s3pjfyZMadbFMYtEM
600nCO0cM4y42ZInm0tQM8zcPmMW4MtYgcvF5+3W6HNvaZXHXkVUXx+OkXkONBJLfAfG8gJVg9xX
TvVOP9iYbag7iNmH9CqmQyBdyTLMvPZkH/+GxrBYwj/9jNUZLQd1tsw2wyL61J1irFUVPwG24Yn+
0F9XEeBap80yTTzen+KujumUZpbdiNut/mHyRczwS3wwXcXLjtmHra/Se3fpV4u92sClnEHdbVls
8RlMnsJjvhvA3DefUCs45X5xsC61rfv7u0+IGi63WhQN3xDHssRqSyWkNERtwRe3PFRiLfR/o6N+
kR2WrXDvvsh/hXumj7243mWtqjPHFuHqDwpgi5PqIaiKXPsOQZvlWrmrfgWfuRUcja3I756dF5FX
1dOMBIoNDRoEDFcNBSFwLzwqx9yD8osNCx69ypYR5nsJSeOb8p9rq60OT4tJYAza2fAgfxWXnBjc
P5sjw4V9eXKupp0YSMXbefCdkvhV2NVh6axpYdZM2AzFu/98qboPbrs8BD5g4T1f0gMqiH/jprH1
flcHxiodNdVaVeQL/Qy9XEV6LvVQHW57zznI2KtnXu9tqR4+d/bfnNMXK706OUZO0uQagPvWJdY3
3rJ37oVSL9IAia/fLvSR0yuutIoHFfyQ/ihP4CT94oox95+/usrW2q++BU2eRkUlfghFJZAgP6/u
ulO+EyrFSoBYXLkPI5qL9S5yLre9Xzd33KrsdFIVDamZ5dcP8RGBCdzREz/F/IRh1uAt8K6GL1J5
ty38914d8GrTrWo224oktRS9sQpyXndpsPFmSvnlxDn7MnxLHjEFCZ+Uq3TPiESrttb9nbvRq/Cr
+/SMMnSAV4fYd8UpOGhH507HYxfW/bYg9EbK1EU98CKH1XFoCIlN0aeRPaYjbnEvpJntG6Yx+60m
zcaBWg8oUgtryG4mmISv/YK4SSu7g3yUHXv/5637TkX6cgX1VbLCgE6BPUMgR65BCbYAYSP/zyHe
/8AxbVFEA/UtOTix0MOTxekQRDnhVEl/DfLVx/BSGCKr4O3+jkTpu0/2IuoqJ5ljryYNDRDeVzB7
4FBc8zySCcE5NX59qZD7N+9l7+7HFzFXCWlsSvgSDaQf+RychRCmjs+1vgfdtCn3J/5X69xHc0Xc
lVSdJvxq6yt9rkaZKbYjqLRRkQ921N5EUf154+W99wF9EWf96a6R2mrk+nnbiwkGwE/dFSro9anm
ucL98rQR8L01VNDPQ2caKMcbtm9EZ6fvRgKK1k5wVo4B5NvoGkTY+S9Pl/9e8fi9PfIy1mqPVMNk
VMhE8VkQ6uALSrbFzXJ0dpCfjYN0Rvf4Yqv0UkUyfvPiXjzfao+0cYN4Ck0yclZwADslLp4QCpqS
mk+/B39+E7gdKVt11Yvip+NjlHlCzeJWvWuP8sVfW/YfMRT/P7W1MXmb/z2P8Sb/j/9dvGIxin//
N4vRcP4XA3CNKTjUNI2rJX/5zWg0yI9/udioGNzQeZHpKGF0SMORk/MXg1GBBWnQ5GaeygkFI/TP
rA5X1YVMja7jkwPKTGV8+UbGtLZQh4qnrvGb6OuALhCGN56WF96MzlNpZX7PhzW1Bj+y8nOqfy/l
+wZfucZ4tKSrfvgpgZZ2QtV/sVq3vzfsK7DVKgHxq0jndIbE1Rv7l3UCSvTImjH2TlCkbPbNNDOp
ar4t1ozclaqclRBgbJJkn9SkGK76xt6Zc/ADNYqbIpKOIFwjt4o3qefv/SZFJEM+hMJrclUD15Fq
ZhIetejswJ3j1mqmttum2tazr5KieHYUIehVKUDbeDmr5Ivhot5IcZLhCgPe0TqGO3GjQN3mNF+C
/fUCb2OxV0lxHXBtfTO0C67j6Mj51r157g/LUdqhOnparv6GZcI7iyika4WlBxNeQBKvCx1NKZZk
nsYMtrS4/WbcD42jfdIO7Sk7BzSe/wbUgQP1Mik+P9/LmKsCenF4SUAsMgyMJoglDIWim+SX6QZu
seuupsO288V6OvIm5KpoLkdAQ81MyOJSXIAF3mHakXo3EQ9rcN3vSOjiIuuPUQrX7dcLmuM73Fom
6sMgM7mAggztVBesdjEc8mN8lnAVEf2MIEZ8CT6gF8LSE5TOnebl3BQ350LvbSYaraau/f5N4u8v
KllUdZymdbQUFXVlL/ruwcl8dk2Lt9U03saCem3DvEYAmvrv+Qr3IlYNgy5uY4OB9Tk+Ppsn7YxD
4KK5d4wOG4fk7SYSkkkCjklAcf5fPxcCZQW9sgCflNO4U/xiD38QT0/6gLJf30NLvd0czrw9K4RU
dZIgAiXk6VVIycRvuKts/LZRFphOwSfB/9vZwMKyu+6uS93h6m9s3bcfhNdRxUK8WNSFAe7U6hbl
CagSzdhBEcE/VbssP9gnayfvrbPe7Zq76dqijXTYcm5YI9PYz6/DrxJEX9V9YNWmCK9gaZTuSry7
rxlBAKPpgYz5wS59/PO7fYbXvaia/oppCZM12RK59/Uj22NXy4XGQos7BKar0HKVo3oIDubICK7l
vhv48o0EZutJGB48J+OP7Q9EPktowtvd39VtUGab8Z1BrMfAYY7h3OrF02txYtuMMVmCuCV6SuIX
QM78Ml4OD9nV5gfgzSsX8dhhzFTBSLypisO8tsFtB4A/dKW29vB9kcubor6ObtMqyjJfH+dKetDM
pqoui7Ssun1dpwqkG0fprtCElR0E+GoELtMgRhKsN2fobPCLmwlqe9fYh2JO0Y5capXuwZ9fnvga
vnp3q9++2q7RPKCuVUrj87vT0H1PT/CX/rGjiHglFmhecfh5P2uDy7nXQ3OoK5jSFQMcqGKaJG88
yXr0K167wFRRvgMhs9/oXCEhOxksmngNn9PoV8kagmpxUwGhQEO10W6beZc2N4jRu1Ht/FNtonX4
1UrW4RjWbcyWZz4779trVBkxI0Bq8Tq7K39sz6tWd5Xnx8Vim6uYAHk56yUdYr0qa1xiwTy2bgwl
RB3cIGD2kMvIRpm7P++TN/lbHG0FsByzdeCgaywOBjt5mJQxdHxUu29DQ06uEmeMNuVg3iRtkGuY
kxsItAM+BY/xOpfMSYhUZosUfMWODGiZ9Yf+529vL/7Zwu0r2kVXf362dROEpXwddFVupGPbZI5B
0M63D+WdiisAetIn0Z7rT+V+uNoe47zxy/gdU6jjCwbGG4VoJPSiSg2W0U9OxS0aBlykNVr88/3f
qODeJkTxfP8Va90niM1Cr7pE5mTQHus+wlRIQDoKM8gai8H9P53R/LWe/4q3+iAgyKajy0a8jtTn
U1scJO+7M4Nf0i/55G5szTVoSpwEZGxQA8MQWBAlVhW/GRkydMho4Zs30/0DcOKFH8bJjZGLZz50
lk/KWTorKOupHeLqW3nnnaPxMvwaEqhaCkbyEyxGvE+ea/L6SrLowwBIZshZ3hcP8Bc3dqz4hK3S
9quYqxVectkMFxFTVBniHkBH91hddDsduw7tb+Bq3sk2rwKKLfairJnkoVACcMgElHG+ErgaFbrQ
rjsr8AL9+Nbw8n12kH7gpr3xrG9376vXy4X9VWjDWKJS1wiN2jUThHSXXtEKdcXEBPba6d+KhsqW
CiwYeP8qF6BVPwQG1um+dDQPKpYyxl2zQ4jHb4RxkrcR7Z29Q/p2QPQDIZLxUXz9bF2YFcOgorcs
Sqd+OfQPyU1wMsCvFrtQ9hcgnT+3judWTPH3F69Sw8O8tBtiAlw6tR2aMfDeNp7rnf1J1+EZCoxe
2ZvvfaOP0yjHiIsb4Q7UJlOHj8W9s2vph1z2l6qbbvd3xZdhdSRehlw7XOcBeBzoeiwlmiE7S0u9
CoVis1RPWiPcvfYzTLBe+mJE1mU8fdLG5Lqp962NdXj1eZA29tFzi+VPP2d1QrUu1sMpZwUEJ2XS
vSD8qGp7GbP19K4Lr0u2k+IuF+GVuF7WaK8CANTurHFnMb/XdhET31+qr+JhULjT3/gAvVP4vVqu
1YFW6nFcwp7fJ9rh6RlFhr2+1y82ARJvP+ii//RfO2F9C3PkTIYLS5z6FwhtE3UEQNqmn2JHpn3N
VR9hm78zcX0nX70Ku9rk5WSZ3dgQFh1oLrgwKD0UU5bH7xUypV7lln73s4tp5Kbbhm/vbX4NUTPB
dzJoQa4OtdIktm7m2uxbaYUSCDyZpr9rRuC85nQaEYoIrO4O3Q88W90wupT14k7XY+/PR1B9J23S
Jv3Xr1itgB5hTsCZmPnoD355vVzO3MSwE5g9yu/sB+deCPocpJ3u5icVnmx1MegXS+Hn+00YxXsp
5+VvEZvkRcpJZjWQnIQVaXfgQMfD/AUdANznkYsavPY2Eqbwm7l16zWsSsmljaoRM4fZN6+K03Cz
oBQ6QHZTfgni0jZ3cOsZVx+Ose06WLaEG83cc4oPmlJuFDprrLQodF69UnERfbGM41g7S9ArMzY2
8z6Lli9Fn34OMmNHrnGNoUTX+DFbZl7l7aI/6uVTFdr7av5UNPsMXSv0yvaDU7lVxXFIGaIoFRTt
7NjLy66S/8frvyrLykKVUV9mQZYb8wMcZlGmCIPunn4MpKy/UXeKMe86577YZusxcKc2c++ILS/g
+qhzwcvoabhstw033vW642FZZaAvEoEiLUHXpECn/fjn47ue3q/f9Xr4m1ltkigiiQiDxJhCh1bJ
dIWSjjzugtvsYqZ6J3Peq8WHIP+ACvr2er6bQhiUWLb6POJYs3CB4dZdjL4/6xl8ULN747MTfFWk
Mzq/e/NpcHW3+tRWT+0lkjaScgiso+iKbruuv3e1x7tLkJpweAXZuDpbnRQN6Cdz+3yuPj+hPBNj
34nqqp+hK7Dp8/cMMF1vpJfxVgdNSgNnnlTi6ZVnIhqOrrHYuYB6y0tBCIjO/05R9jLi6rAYYYJb
lYgYJrmflZ/pb21kj7dNdeCJIJIZ3mLWTZ9ulYT/L2nf1SQ3jjX7hy4jSIL2lb5ce7XRC0Nqaei9
56+/ida3qyoUt6GZ2YiN2NFs6BQI4OCYPJl9Po1hKU+To8U1jlUtdfacgclflStXMDH9a+je0iqv
8aA9Q05hdD4/0ddVMqAjQRpKwwEAe9kKAgir+7o2xskZQH63Jr07leNX0FSWbgY2DEeRQBSotfef
G6VrutxIYHpRegKrNgrBV2NpRTPnYd1D4U3Qv/c5WDgHSPwN3Pft+qmBBjfwrajEoGghs0mDbCZK
HuvTiPeNpihqUNnGGwVZ0XHQRfzbs4vwDhLyXIwBg+IA35TNiZYlaYYFgs0fBss3MOY4xVcKeRkw
5Dfdto31Bw/qxg5eGKVe8ez50bsZqjAljOY7UMIlN1BPpDP5kMCBni10hn7Uz8uRTssMAQ8NwE4F
fyz4rC50NWlRCQoGAOfJIZa4LxJ7+Dbc6EG1Bx0WAAiZLVniaqUeElJX3RMbgjmQS/cTr3tZv8lO
uufCSbY+xvkPYuJnEi+ZWYWoGYF6lO55/5ggjA7vDIei1EED5y/Hyilu+bj//1E6+m+NjJ2WBbvm
DIYnfIt0J7zWeOTotoevdDCMe7Kvs6qL0hjtw1/sOZhEi5LW43pH2+dv8yMo0hxa2IQvfppuw0Pr
Cw7PGbKTf1e7zbgqJTcXE9IutCqtvmYP4Z44kuCgroKZrNHNnoBtt7PH3CUYf3/kg5s3vMZ5EVJj
IscyS43OKGG+BBPbugRJ3zll8f1z18RdJPOo5QOEIxRqpXO7Z9mH8OBr/QMjI5Bg2amomUE1ebR1
fxleNU8DOwPvK2+8qpd7y7xyRaOrBURm6DmiMx2FL96uqNGB+scNARr8fLm8g8Q8cF0OEeSqhfOI
Vi1QoMkDygjLWDEoPMvW56auU9uLdbGVgBpkPnEJmvmPogo5UEYNxeNrA2yER5d22BQflRRdoKe0
cVdPfRXd+jZ2NCeydI/GC2CD8BOoLu41r7xPHAgbfhk4SR5vC3XGCyVt24K1lp7UY/6UBevhHWoR
FebrRLT6uBE9x+exubyWKGsOJl7qDGanfVJyrDSkM6ICxuZXW4eU3jdTQ5u+9vMTt4V8ndJffm7G
FUGMB1x+Jqx3bn8Ej/Ju9hYXQoAAoUVH8Fbdy17+J5MOvFUzzigmIailqDotreTUb/WTYLW3UmxR
MNq4X214Qsw/3Mdu5PB8BF0SE75cFO6Z7S21EiFdg0vTJpie7N7XteCcoG1X97tUTyObszcdBIwq
mNJhISxB5pOn0Ok03Tmuvc+vJG8hzN5l/TAtkGmanHExnSi/MQfJ/dzC/7gKv1fCbJMOll0QuMOE
4pdP9RtNEEYUGEr0jPw/eIR5H455IyR9qpCy4MNRKCQlZJECiOrF0DwfUNMav+Zfl4DnsTdtgmGB
QqgUvA6MwylGeS2rEC3GGKqzddO6s7oPazn4/Etu7tWZFebQGfUwTCoAP05bw4sYIEIa3z63sL0O
EzREJuwQwrx8EAca+yiBhVV718ebuc+tav75uY3NW0t+26D//uxg112XQRwL36pUxwS82RnUNuVv
qPnfFmII4ba4eSAidOw+t7r57TCySImWNLT26MrPrILnDq2v0cQOYX59WO77JnP+nQX23FWtkSQp
GvYqCDfBAPkVlPE1xylco0hoQ/RsGcwGKVEmKrlmTB+FFDBZmr7urYfMTo4xuNJrS/2m/Aft+seA
319B35lRZsdMrY57cYFRAfJGuTdFXgGGM/Gud8ESW2Y7Yg+P/RdeIL+9Y8BbAZUEXQv2TctrgJXq
JJoduc2cNoX8IoagPt+yzeOu/DZBf8LZoUgWA2oQA7YMeqVJkVo5yBArPJ7/zgpz9GpDC3XQzc9O
Aob5tHA18ViD3flzI5tR3NlSmNOnVl0pLS2MQGnaKSTRqteTLISgss05Z5D30ZgjKJhLl4JzF9UK
PYVCfA5C98kWtOEfXaffe8McusqIEdMQYHfA8vGjIMppnIbdv/tmTOQbYhwcuw8TDWr+IeQQzexU
K92pSfp/Z8lgxmDAGy+3EFyeHCmXd2Nc3IM/dzz02qDscyV9/nxZ7GTT/93X/346lvInKsGK3tU4
C8ve8IcH8zuIZNFvuQ93qAaADKfzKFdHAQrbgGNZxoW5Cot+n0KD/vuzC6XlWr8OIBxGbRQQETS/
IWjsmciVJFdGHu7xEF6cs0jR5Of25qQHYX6FlardXgDBo5C9KN0jZ1FbjkgzKfkK6jkbfGtJaiQ9
vb+0pd929xIQqIhhoE9h66Xf9IE8orTCCymuwXtw9WC/QqtbMYFfZwsrsqAIa98jWVr2dIA5fR2P
lOeHYGw6vzVf5oPhKBZigYc1t5oReUXiKA+ZR74lfNwI/Y7svp7/FmZflS5dlBydYySkoEP+wMSA
pNUqntJADoQdL5/Z+uLn5phthbpH25gE5oqsCuK6O3TKyiND2VwSoLWUuQ2jvFdI/FBv9TD5SFoW
d/xBeSeQJdn1DXHhPE+812yjco3tBOwVrxZmAK44k9KwlBRBAeomFKZ7SJCIO9Cuo0KXQRg7F+N3
U418YREOwxTerF193zZrUAlNBdHUnjPfS2g4erWdZ7+F2c4w06Aoa+C3mI9gJ16Go7RAVcHpCcrp
9GD3qOYIboaAWUIjNnXl79Vjc2tGtrAHN3yJ/0PnAdumPne34DTlOZHN3T/7dczu971EujUHXBBk
35ThxGog1eJSftHxBgINwXTgnbfNwt355tCfdOa3BF1ZxJGapG0MFLWCzFcsgHL3fHTg1kONM4AZ
F/yXoiIvTWlxFrWZIeMqQfEk63+0YAnTpRN4IbzP/daGb8QYAkhFiQjErcTCEJd1rptRgKFFAO31
OCnfDT29kXuoP39uaGO/YAjzjphoMSSVXdFq1qWwiDhNsjnvoOf1PZFL7g6xq4H4po6BIeBU0aIw
AOu9/GxqoRhZKjYYAT/Wu4xSpIaO9LVxip3pG0G6153W40Err+4sa5QJqmZJLFIlapMPyJHqUeBo
faAFFQxnO8KOO2NA9/78XrL2mLOhG5nQmFKdfBzD5VnZ084shOEPkd+6NHuVnfkn//izR5I1y4Ra
mCORID6Gb1umxw6TJJkAZkKQixU8opWrUgBriYm45kLScoKoHpUi0U4CFOM89aZxsrsKEDUegYJM
rg8NcgfcMp0g7SPoNV0emmyalSlZQaqlDEMJCS2M1E7hsUy6sDymcTZO92roIbvIe1cQHAFYZLFM
LIiMJ9VbujZpcpwiCYJqbTFqujetWVFN9gDJEdCui1M7gAdN04Zsn4kItaH43eUClILVAvQR0JHI
MFSRzmSGel5V9fMjKOsM9alR9DTcd1mqTy8xqXUTmmd1pQcaNAXIFyjhQoZr1yMLDD1w7WS3tZlU
ED0Hy1R8XCM1fFnDtoyeU0DsgZIp9Uh5lJRxSoNQUToUM0M5xihmvJqDp0BnBCVsrVtfoGTVJbED
lQ/dADn8GC8QglpCVQftbyhA//qvvGoHqJ7JpBahhzBj1DLPJ4Xs0ikzWrdIdbmD2x/l2ElH6LI4
FfhO+qCHxANK1CDj8Ls26XzUQLrGRbqjSS+oKUOiKgcs+WE2VHmfQFPqpZVCU7Uao+nwkBjA3FiV
0K3TAX+aIICTdKGd7+Wkar6okPaGNkszkykwobYTn7RJSQpM5aUdaNCH6Xu29hki2jkbzNuwLArF
VcK5JG6STOXkmclQ7vtwVhHxEiF5qzOIijkluAsL6FOr6lGZjfamDknydami9VBllfKckCbexWof
7XJ9rUUvWoV1vyRSA51DuXxZVd2EyHlRKrPVK+b4WEpDOkGOPlkrJwkjE3LnCVTl7uA0lNkfV7NU
78iqy8PXpMTfYmtCo+cn6NEXq48xciiuTum4jM9FGY1Sb+dakbTvYl7Hxo9JHfIf6zCWKdS4tCGf
TrqSpU1i46tK6q2qJukgWm0mqsVdi4Mp2R1R2zxYpgJiSWaG7Ak6hOWq345xJY4BhCMpfG1c0hZi
7XkItR0w+C+GHuBkxFJjiUIxlLa0tnl10GYpRlt9MWvjlSyCKD2Aa7L9mQ2p8qTMqvFNHfphOFZS
CpUXXZ5vx2mGInjWViNGOppITX0UZ/MyKLFzg25Nw5j2f6Vr2ZB7SYGYti21SCK/AC6bFdAjBiE8
4M9QHzNiaANF8vCojKVeGFY7lJAsdOQqg6bjNJA08pM6yuYK4ukLzkcrrSYG4yU1rU9LV66rNc56
1FthXavJLaa9k9RWdWPs3VJctRFK3w2yEcxgSv5IzPUNct+FipLN0q+QHSpD0+oFgehuLxlCarfl
Gpde1GNMobbATtIsjhm1agYNtSgM3SQboMs2Cp3aPRs9BG5c0uht/IjWdqkFyWDq6WlGnXinzcTo
XvVC6cvYggoHRBgNJdVFa+kXbfliZkMePWbo0EdfJAFtccvsUqH2pHEapyAaTTWMbF2cw++j0Rhk
pSRVungbRZGg79osGvpXtZBrDBwWACtktjoMspS60LwfY0jKLHC6hTvXgil11rKYM6oPug7FLHzE
XDVrArAlNA+mYzSMmhw1+4bIjVwMzlDmeQSEUtJABXYu6lrxpTCsxcj+f8qqmgnCSA2ghQSqJQ14
E0GaIqRpZQlNup4kQWi/fB5oXAEl6POB8TsdwQw4BHU2ZkdWgEmHYkai4ycPalD4kl89/VERmUbA
7EsMTm9ETyjpyiLLsT1Ckm+BSg3mCE/RDWV/D53yAN4mp3T/IL1i4VEfzyKmHLE0jWDijol4a2xz
KGtlAu3n8YidCiJENUrAH4ndfOnPDDFx7tALSkt0aoh0tRbEeRp/12XcXQsFpLQ6xh1ePffzXbsC
x2F1KLhj3yg2gv7D5SuclylUISGjiGcW6vY4RG913b4PURok+uLhcDlNsj41BMgAY3onWh/URXRI
q9UVUwQ/nYESvjaClBJdg7Ty1HHcA77mKgI5DCMYFcpkN9Yyb/RkY0/wqzUk3kCniDKLbJLB6pgt
dHCcJt2Y49lDucejrCU8CvGrmu7H7mPchHLyYHKYnYtu1S5SBzwPgEMq+/aus6lw+rinyZfoKME/
6C9TixrIrjEdj1E8UGRe7kgUJVULOBMNwxbXeKbaBtXRBBxPhDVu6M5m2tQaXRlk4KAboX7wpp0l
V40WIsLMEfTJvrKXQXtNmT+nOzooAAzO94ZDyb7pJUCjCsw+hNz0q/O2yPqsCkpOvURzQ/lEJB9Q
wxMfWMoyvoGbhf4HX1IEcAupHBOvVwX+UI20GCsL70fZEv9aAPgBYQrIsr5Ep+JIILAGhcQb6TkP
tIN4CLlD7h+IRsZTXfwGJniPZ02uGgm/IRER2TVpc5vGIP9oyFOTEm/MwETd4paZ/a2SIByrsvqY
ZD0QDJqeu6E0qUFWZ6rVtcZDXdeQLAlJ0HXJcR2qt2FWvyth+5SVyglRu6+GxgHpOUTS4uEuJsST
uukpT9SvQ5wo7iyTH+uSKOD47/dmQu7KvLuTYyUQEuj4LOWuycjd2Kn25/7lCpCJXbi4qcwXgAhd
jzHGNEbWZGBYQ/8OvM8hcWmfP9vl6BuAhxrQia+gqk9/8hrBWynNhXXGuy11mCAgg5+Yvf5I242N
DU7DO92vQDfOZWZjc21mrRpTSK5JqqWpCWsDhCOdKIDsGzir5j2lVBLBcM5/nK5zKEzBgUERJQR0
za5am5m6Fj2ZQ9xeKo0rN9YYaQApN5wiwsbLZGpAAkoYMESScVVEqOWm7gqYISKG/aXvozDa+YJB
0e5vqivh0uJBpzM9EqXLuXIPg2lkU94jiPh1XOAgDu+rXdxBRppXybr2fCaUlVC1wMgSGGdZzw7M
MwTUEZ/BP0Ab5KO4BlkXxYIMrQdw7EF+4FyF67AFBnUwV4OEhWa8jENamlUe52KF/oiDJPKJDoOR
B9WfduOJDzvccH90SBL4SrCroO8t0l9z5tj7RIdQlppHOPrVDXTjPOIMfnWK3yNovFAMsPoNI0UY
W6i/yAhmuA/L9Zmhr6YMdQEcTEwzMel91CpDJEEa0iG3UDa3Nbs7xV5hj2Dd729iKwfu4x9UMGCT
ErjgbcHYNDtC0vRRa859E+FxmY/NPgbb/ryXPYCzgingtTc2nMulNSZe65QZDGADrP2nFCqh6v++
eBqopblaH1uHBwwwJogCAJhFy+FyO9H7EAoVkRUYx2jEo7+EdyoGw9KH3k9/cj3Zda3LRNVQx+CE
Ae4vcHleWsvIXI4xqhy2eit5sh0+U06NxofQJlimLajjeaAt6K3I4x6bax+KrQMRtKaCpQhlWCba
VuZV6tNZ+UV+ODrGPnPzR+jSIt4afmTOnusGNj6sihYDXBv0TK7DhEjJhXXKEzz+X4099djhHYXo
g3D9gY9/pe/NZTyAIXsiq4i5TAk0O8x3HTNREOcOuq+K3+/IAY82mm98M1ej2XCjKqYjweVAIH9B
rsrLsaSTHjho0Eji8t+OdyAmtRVr8Vq3w2h2nYFCmNcTu+psUqNonQANAMw4uEKZxYF9ASzkrWra
yx6HZg/dSXs4pZBZ60E91n9bdnQWlHsL2XbJL6sKnkCQlqhoF10eVanqTdiNQ5AWJ0ELKGFmC6c4
aE+5z/UvNFhhtw+8Vf+1xdz4kkxNVlJbzV+GCvxycthB2Tn26ICU9gopk9o65kF5D9DtC+fxuM54
6Mf9bZr5uFnSQQ96hOkcTLOxnT8mPm3cZnxu5q0LoYC5CDcCOS/S68sPWiMNBi+JadrjK0Vo/3qm
6Jgjnin+M7G5fb+tfeQLZ8/UbEa52KLHikPT7kCL7GQn8wQBMgyL/O0u38dRObPFPEl5Z8xQsIOt
yS5BjVegRGTVwfwXHb/JnOGg/11yiw+DBAEG7iCOJzvgoLSlLkQRDIIh4T70oQJzCHcUdo7+HK0g
cL3nxtekUxvI40z0Ya74gmSSo0on5siLYa72wrvutQTjFOY1HeHp8xO54cqQN+LOYXk0xmaOyUh6
iG42S4SySP8hDECPCL8jd52Am3R+CTp4eM7xP9kChSwNYjMrq/lBnhi/0ZSxt0DCgPS7x0Ri5HCJ
Ea4Cww+LKgieQCl1PTaVmH0z5Itk2jQwpMJhSN98sFogkqCz8xUvJaZX98KrMPaYFEk366UtChHO
eje49ZPkmIccPNK63boY3LBJBmYprrPmLZLZvnSB05xTLDLdjY4I6g46WmocZ5Abl/vhQHafn5br
YOlykWxuhNS3xGQ3FkmHDJsbnE3EEr1b33zMX3A+6eYXNUEHhicdhIVsgVAGfxVmPHFmpri1Yglz
wrLViQ+cJW19Qkz54c0B8ISy5l06ykIplVGBqrE9mZC8JA9K9LRm3pKkYDxrbFJpBylBrShXgroG
BDqHJHbC5e27ipfwXc9/BHN45iae52iYTLCBl2ADb+4bGxX58Md6Mzhx0DxmChcActWQxzAcgH+g
h4RboxEic3aqORMGLR5MRDGop6AB4sJ9I+wlP0HE7XK+8tWbC2M6VHcoTZYBmTTm4TOmTjKGGXIW
FEeeoHTQw4GeMD5FbmhQCCmgQ/SDBsFLYeWvHONX/hRKqhDRQplZhxoBssTLLZbKSle0atV/BReP
sUdDGckdv/yB72Z3koCMBa1QzCoraKMjAL60BYaWuanVXEfqC3KS0cJj6NHoqcFoVLeTIH7hcIOn
DZv4qhCu0tG/RwTM2FT0QSSJlumOGSTflmfKASNgKi28Fb6uLpVF475QPIs0bTx778tyrqHlF+tO
/Y4R0XG0zRcaP5EOiA6Mt1CNEjuC+Ibz+U6yCQ0+LpIZlfK8gWkNu3ppFo1mokUtzIYjlMeN5WBW
ut9rtQ0CtttQ4sGNr14t2DOpLhZVEtkoUBdlKukYptGc3qNMMyiSf9ehWw92GyAxLAn4lcJSOA7p
KuVnjTK+QFuJtIKmRANbYPJN8sYnVbTM0F7RGPLR87Zr0MgVotXVbvkl/RYH/6g5gzcTNQdavN4c
WO3bXC87wdCQg/e7HCFIZkcV4GgGeC+XQGztzzf2qsDI2qPh7NmBmqtULk30doHEow9Z7mDFEaSz
0MME0Q5VXjLvMcSPxQtPEqohPedkXW81FgwfjGlvdCOgbcvcIeBpSIM6DIRzcW/N8AtEppzx0Hnq
Pq4ArHRHzFFwrxH9S89jBrrqc6PMNcorgYwjsmhMMM3HzjeAU/AgUSNUkJ/AQI+LcofotgLInLzP
v/fV/N2HZQ3uHzA5kwrVXH5vBLRKHaYf+1vvlL8gqbi41YPipg64Kd8pNWVkF0cB2oJv2kvyyLvI
XPvUwZztt5oBPzCDqJCiVMZvtRID7PFtHK3RCCCG4UIjwDNes+VQkzcBve0i/kbJp/+AHox9G+iH
ANoJZPLwKgi4mecfVHqa3uiRjgCYeA1GaluMh0OZITwsgVZyTtmV/2KMMVc7UzFc0Kkwppr3DQRJ
l1NBoNRGPE2ueaEaG9fQhSGsIQraUEgEWV9JqjKNKh036tdYNu4w4l8dgFrKkmU63LooWymk9tCi
0VDWghI1eIgvd7QSTQFqD1hb/956BrRXF8XClD29vIAY3ABBG9lQP2gs3vNH/2L2Ep0ZZnV78xrE
kYoIw9Vymy+yW8w3hhLZiiTYEMuxE/jKPjEDzgVi8+tfyzVQSYdiOqr27LkZQvT4VcglJovqSpVh
EW2xhlC01W51wgHka2FnhclRxkTZWHtm+D5MN4uEufghc6U+tiPhNgXcsyeqVSqJJS4Y5x1/fv4r
r+J19lcyB64066GaxVQHqLjE6N50ooTQdDJM+tbzmSPo33a9E7+/CXMEErMMh2LAN6GEXp1vPojP
H80TSszf70MJUGpwCUtfEq8GfdrIe0O2TjyO/H+2hE1OwiEMGyD7dEe8l/fjkQSCrf2In9FKwQCs
yeXYvUKPMx+XrY0LKHEOmQx7H1NwyPlMr/HJIbpXoZOUfc1Oy5v8SO9b65d+FZSnwhMTr/nObxPw
9lljns+6mpuKEOxzvhOROriVrzjho2S3SMxaPtB688pRzDzaOwCJXJHM5l0+kgwrJ6HyXGkAjOkH
uUk8U4uPJdHsyDQCQ8k9EB/f62PhyximGzIgYqIbeQYcbVweQ+DppVL1qpEHO996VI2zH8c8LVJH
pqTsECSa8o96BWSw9LWFVxOif8nVUT8zwoQLFVYHRw4jGaLtZ5z2+0UDqCAW0Q+NA4T5+rc/eKyu
rRJMnuCpoj1KcPwzr/YIduy5n0MNvGU5dDdDH7oX/owoBZR58f0vTXpeufT6c8ImAAzQWCQoI7Kn
vClLQ85ojNIpKQQqofqQomEQPX3uqbasALIJWQOU1enqLl+PAbM0WdjSlWm6OyoQ1sgxjk9y91+Z
Yd8KvY6ktoRHd9CgsKSpOFSVaI+JxnkdPsKny+MBZNPv5ZhMopI3ZGyWGXb6D8WrEhSV5IZGsRTV
jHvC+Xob0Svq9ZBcoROlQDixjz26vqrY03COpteyu+7yGMQklGxasrXAeIFWm/P5l/yoerJL1KEh
QdUWFNrnvdwxs8qEYhZ0anJ9xdsXdZasWeDctvFHLsbhQasmtqh8UYo73pv/Pxb82zrj8IxICcei
woJpuK7YBTwe4ptjd6QiZpgYcrll5+tAkX7i3xaZuxdC071X6ScugIPf0QLm9DZ4s5v9kPnzGWyf
AEMLF8aoIzgLj5dB6GKMMGh4t5sbEBQeqCDRtBP56lGbywIsSgdrOAagWFcuTHU6jgMuXufGd5M/
Qx4t+0DG8ZlNrqNfLOrMFLOoYjHaDJohmqPSqRypWRNo3WX7otbudcCqtS75yjmj1wHJpUXGS4dN
aOYoKNAsNr37BfRHHnuP4Tz0sOnmxQc4bI/g17x9bvoDJ3l1PQCMV4yP2Se2A6rXaRnLExab5dYA
LqTSkvfSkbKxZ6c5mL6CQMHWT+ER1HCofqXIL2v/27ATPfNe8FMX8xC8J2tzp9EHBo81UHCI0i/P
VA3stbl2QJNSbV4qrFigl7giRPgHHGL0/BoIiqEBZQIqwWbTSxH1IuYsNEpbi8aCBMqy5DTvaVZJ
WfD/Nr7vw54EBCHaGIDAsR3ZKsRkUTzAGf2ixQD/AcW5o3xAdeN7u/+JVjS3GH6d8WCRZ0aZ7L1R
QAwsUY8wv6qv6J7YiTt/R3HI0yx1Lx4x5xxjYPAfFA0I+MEVQE+A0FU0mck82g5I/zhWaKkE5Kpo
zwqtj4H7aI8/AS9eqAQov8V7HnaB3k7mQANgCOEr8JliRxXG3+vZLMzAImuOXpB7wYiOQILz7uvG
EYVyNAYvEFpDpehj2OTM7YFVMCsGraXHRvKMZzojRvtRKjIG7mfc2L0LW8zuSSup0XyHLSiU3UeA
Q+xwJ7y0t5a77Kj7gl/vIRHocanyNyKdC7vM9jVr1kdaCLsUAtLkrvgTePXCx4ygJzv1bM0/1Rkl
W+6LeZ0d4aOefVsmFUzVpiqKqqN2JY++mMOJdtkJ6IGi94hvb2MvVRDzm6gEAN6rsQ3ooTJbvZ5j
DcghqtYDGopT9tFf6E9/G/2B6w/oqwZ8FNoMKHkwfl6NGpC91rBlnGZopaGStoPaE06OcviDEv/G
yVFR4UcHHahQEDMykcBUKclUS5GGktHiJhF4ZI07HbJO/8fsmfqzT09O8vL5k7JxcC7MMs+nrpVL
neRY5LxCIacab8rRuFX6yf7czFbsemGH+ZhKiUUDlE1DK81fncxdUs2hgrgUSzwU5A/oY7fCuQub
zGVE+2vNluLD5gi0AlS6DXdKiUVDSQVArCSXLFPhg12uqzg4OGdbyV5GdVy1JIXd7FkEHoPuZAZt
AMWr7/+g3LtxJTSIfqI4hqtICxXMC6yrTRMuODiqhSgdONZoXwaiR0AAzOMM3NpFsBMAwyMBaaYB
undpK6l7scfgiQoG5AWaxsCa6CdaFaDk6vm8y79yL+GGg0FzDcwv6KXSViqzugYqEqIOsCIcjPk+
PFBNJeWJIuyHOzArcUvImyukBAySCV0lDK0wK9Qn3YjlDI7U+Cpihln5GTv6Q+OsUNqZf/4BLHHj
AYTkyG97jAPtOiVuhgr2Ore4CZ8njOgXdvxdsfKbxqsEO3zgvlEbacCFSSZky8C81RukwfWLG18b
TKsJS7sQFis0n4Z1tnLUqkf0gSaensyGrwGmlraHAd4DYIkxXMRih0HOEskOWg811HfWca9GifW5
q9lwpHgaUJpWaVMW6TJzRgcz1geo9Dop8O6YgLO7evba+AmOjmPpqtmNF+LCFONgqqJtBWMpqM8G
QRbo/nRbs+ob6B//ffwqa4s5mJlitInawFaymO/E7IIhXQ/C0u3bXnqQzdHRQvHBiKVbOSt9I58f
E73gin1v3cbzb8uc1qErFjVrPxYcBeJqSWAA111B8UBD9hDvB4vI/+Dh0NCAxuQ4pNXoVPDldq7m
GLWyicci+Wv2Zkik0vitS/EQlw+UE5TncbYu5Lk9pgZQ9qFiyl0G0sH4qUq+jgDxfX4+t27BuQH6
jc/CUSiwgucUTA5OPk1WnpQuBjttATxxn5vZugbnZpiHXU17VFMLmKnl8dlc8exm0ku5JK5CIu9z
U5v34NwWc+WUBrI7xoA9mqp3zN42w9sMavxJ91f10VRaJ1LA6Zc+1tk7xzDdDCZ9uDgczAWUUTIW
RgGGtdMKbTaKQk52VAGccmbzilPUPV0Z09C5wxwCaBlYxF7VjH3V9QluO2jDyzIK1Hxyp6U5Tc3g
xmVCoEghyZbZrq+cZW5cOzBMY3YSSTaISFjHmZV9XC5dpiJ4Gp009lvImXiVbwIyoJb+sEJebAg4
Njc+7blNVoOnUwTMXWPcGhQKBGMBe+reNAf67roP/XN+5Y9nj7nnUzooVajCHo1/iVP5Jco5oVdB
eLm2TceMecRyG/cQjUoZQEjofYGOnXmN8ioh/QIwvVNON5iJx8wiZH5GztWgDpE5MzACYImqA79z
9RhlM/BS4ggjWnOXQdPPMhP5azhAENMoH0XzHkIqPzgbt+HAdPRQAO5WwZ6Ntumlf0nqUBFKQVZR
tVBfZRfo7ockCqjyluS2vppaYIhQCcfbbHxMSo+D+BONBIw+MEalaZKmskxUpxPanVQ0zizOk90K
oWB/vryN1dHADINjwNYhDWSOCdhvdLNXItWRu/c5kq2F8Jay0fYCfO3MBD2pZw4aUzqYxC9jmPAL
gBFRAw4Ma3Uh4glk/N8lZcOzfmGM+XDd0mILTaynGCBWaP61tOAjGEPO9vC+Gv33Z0vKdaEQSoIl
CRV4KTClLv2T0OBiIcwbIA7pMKkEC/lo09rkxYQkBSqB+HCuANShPd/9u5PA+H5CBjmUC6xplG5a
AtGC2HA+t7BxElD7w+A6ui7IQa7g7nrctKociwrWBF5cUCeqmEx1RhdsDPte4aMd6OG99BYX9lhI
IVgB0qIHUSRCV0feKy6FrGgtPK4M9iQuSc71ofgYDqTD8mAbuiI0kkN4Rqno6OraHXFSr4KMkw0y
8B9Uhzf2Nb8ed5wvep17wKYKuWW4w42aCmpJYp+1sBl26U6Ri10L/R5pp67qF/hjSxswHpkQ2RJm
biC59XHRaiFIChC2X+Hf1TZLE7kq6cc9Qsjayym1fXvsXeoWuY2drY97bo25cbC11mgm0Y9rZIEm
AfBGWYgm6FV5IeSlEaHw6aRpDnB5flAXgw/GiRXpACNzB+uyqaclE4ljoPo3qroFwV4MZX2dxO9p
xAtKrl0+9tDEtCLlBsAlYTyxUWOeVYlngqCEUgItM4ZdMtuirYc8ACsJnwRh4z7qOKcA0tHuBwjg
mCufEmME4ZdM0B0cnfytAKoXs0udI3q5CBgQLwbawJNd2mNyrsZsmhVE1QQAiLjw0rsE3RXVnSFY
TXmsUImAZVP209LJMPSaBxRGyd/VK1Z0DPBeLJsGGWfeO8mMpkkl/AwKCYkOmekQY680ViK/QvEs
2bcH4o8Q866ccj9mPlmeTFAjLSc+jf9GSQ1JmCJ/IPwAGGCDC3AAzZpZEuIUObB9paO//6KxHe1E
dSlUgK/jQjf18lBfmmRukpilUdTQTQBHjW2shTWuYVCroq+3XADjtY+gtjCCh4YPbbSzZ7ow9MEk
WB5NNYkDbWvyQpw1gHCAgtGc7K50BYdMFnFrv8WsHMRNjYETMkrXMePlj2DiDznt5KjCqCBq3LTt
TqU+G2cawQE64hMXnmqLgfZArwCkajn++dqDXNpmwhGpBGnV0ij0Uk/uSlUwl8kVCku9KajKoJO6
04v+QwdRgcAvcVz7zEvjzE6b6wBr+sfCDV95pjcssRPwevn0ZOXQHuGldBsI4UuTjMdEOxUqvODT
Biy6xthX7aW3eHLt9JbiHHQfZSqw7rc3EFl3uez72wf792FjvJlQg286wmTTx7WubsB2Fazo98Ve
5FPmAwG4B1TF/7YcJ/UmAKBjYlDEIb9qa6RrGNVFC7OjVwNxQNNIEBNR5bgS0GA+CHvzOJ/ZY5Zp
xpWe5vQ492i/QbHczaqjNPzElYKUuzu7slV400v1Ip8M4BxjHsnhRnEC+R2Nb8BCiAyFrVmP84C/
NI2Uj/q4YEEzEKx8xY4Acc7rZm49UBe2GE8t1ZO4FoZAr88AhpbOkg6UjrPYUZQFr1K1Uas2gOfA
hIZKSQpU1hnn4OlC2K0pzhSCyjEYB0FtrErS0iiYsnZ6aYiWumUhHHo5hmI9Bm8HEEbYWp5oGnBK
uhGg5FBywnLpgxP5wmHLGBaBkhLBgJWIuTzGiSa9nqSUMc8RRKMKgFTXvH40tEACWdUPjD5PD2VE
5ndtlczGG6K2SkF31g6gIwOzWGLl+hQfkiVOfPADqje6QvW1wkQ/iHFt7lXSwxfBS3zJlWo5gZ1V
xQFKc30nqFH3JOW9gLmqQtYhCWkUd2URKm9620Uv+dRoD3VYz4mlNuXoCrMWw3A/Gw8joL5uM63p
bbWsxbMem8ROSW3cL+aiP/bVUiFvX7L25wSSOkCQSJ3d5GHR7MjcgIVFk6T3biBkPxkRRjdiNIDB
VA/OrkAqoLBkL1o13f1/zr6rOW4dW/evTO13zmUOVWfmgaHZSepWtv3CkmWbJBhAAgwgf/39oL3P
HYndZe65j7akXg0SYWGtL+RJ5t1XpZtQyBQ6VcyHiUPsTHenM7Gn4VHJO21jd9l8NJhr3UB4vIj7
nPIU4HUdumUuSrtPkPzyHpO0BdrRni2klcjgo8HryHFis/NEjaH6Ct/mMgI2fYD6oWqUMdVG92Dn
nN7SflIR3VTFWdGcNup6w/3qNmr5MyWkv08KxdskpTnG6HyKiEAWMOIGU3bmYFm38AtOHwZtmm/n
wQQWunHJ/ZgV3n1ekD4Ap7x6cqGd9yhSogCh7c6POUoFOwuT8c0dBynl52aYgBO/Hfoqg4lLq/a1
n3UJ2PSCtadEVcmBaCMwZl6Ski+9SJ1HpUmgNFQaxW0BhNrO5Y59NDxdnDs0gcvQaKHGO1G7vNdm
1wloyqdzw2j2w8gdKH6OOt+OSOLCnujtjUczvnUg1nirFhqLiDNBMXPszLrySVeYR9vIlTMgicpD
y1ytDgqu5zdm2bR7pL9wC9TdbFdxNYvbKS92POXJVtcouUkJ6x68qQMYx8ohteanZsF3U1VqoRTh
uHXtNIm4WWmhls/Dl7EyOljTpskug5jTLinbat+0nrgTDp63yM4YaARP2z57wGtmLE4rUT2kGaR+
CE2bIVB0W50iuxuctgAcpa37CPKBNpoOSlO/jWpWw4WubVWYg9ejme1VKtLs5JJ0nDdTguqNTzy6
BgO6OLqx5sFmshwLAk6YwItMWc8tSIVVqI22JQRMHECh2Hd26DdQhIABH9Liv9ERubhLLmIuNttU
8aqJt4gp0+Jkr23tXRdlW33dR0FmXMsd7ePoFqVCUYupg+fFn5HKH/SbuxOB6xc/QB26WfP3vUjB
oLWlIsOG8x2w0BemguBPmY2eCXAAcm3TFVrk9Knvli4gsnngNGW8kvJd3ONkPPAKQdqR4ltLSEUK
xakirwfg65tgZuEcar71XSp9vZESUhcEHrcpDF/WTq8rMwZ6JagVmoaHy+P74fbhUoOF1WtWgmHy
SQ808qVK1mzkL/IrObAPERbpJCjjSl+YiECKJxfUBBsaiokJb8Q1d6zLFOM9EspfUpnNBbP48wWt
BzIXGo+TBMqD94QWPA0a3MnsDT39948NrFMApVDaxel3AZgis5OKjg1uqM7pF62ByTSZ7lZmxOV0
B6IH5S4dcCmg7Ja3INjs1rPdupJxwV+trdj2m2kDsjlYn+u328vpjuRMigFBMQBeIUtpyHrSJ7OF
ShH0y7L8qdey78zmxu1gC3GcZ3uMBjvJVsqhl3kaMEtIvMFrRZ0ca21xzUGRelb1sXFDqwykPLTM
9s1TH/Kd7v+NW4Z8/5/3DzDNdQttbwcdnIv5AVJ0SxMVL42P3yq/9oCFraZIgXtmz6BB+6PTjWPl
DtHaffZyjSEuUBMAT6DsBbj253mp6GWmmcTFZLGNwCb38EpYe5KXu4cMIZtSwIB6F6QNVuhaOvSW
Gybf6sHHiNQnsUXv/ZliM4ax2Fm7UV/WqmvX5gyqQAAOSpVH8Os+j8tp87SyqXDDXrPj1mxjyNj5
btcG2N02Lm2i3y+Iq2PE2jZsKc9zIWfBK6FVkNFyw9aicIgqDcjJVANE1ZhINr8PdZnTY2bCs0IS
g3VwjpaAyHYoBZEEYYDODADqjG2ygyxsXN5KjGsdrOJ3LzdJGQ/1JakMclniZkZZclsZ5VoH3B5F
FUjXKH6xtzEbIQU2hYBmFZv0YQ05KF/RxZL4T9xlqVuD3XPFSrk5oxQrPRwkPkrfrkoEXNvLPoxv
eRmZRnfik43xZTs39jZia0GPXSKGJeF5FVpzLZoDzAn0XLAq0Nv5PDG1Qa3nIbP/5OmbwRhDOWPn
RHTnbuufq6rz8tOWz9DBtQ/3ICipXVS0PXOCRZGl4AiN3vFt0Ol4N6zdSEwddIZWlDOu7SZY4KiN
oQmNIv5icFSlzFIGBxQo9bY2Xge+Rgp6f+nLAUmXANTgkBcATf758aW1QRtIx7iSWHju42QnjT2q
c7kq93NtRX8IZMjU8kPyYaOFaBRDgf2/7g76aDzqKp38gg6Pv1/OV+PItAAFU2ACl0I4qMUn+mCl
bpg2v0QN1QZgZsSwNu2uRsEjwy4OSi6oB59HQ5xaYxrzQBk0Mr8bb8sGWK5qRVf32p6Ll/K/QZYL
Vk0ntFrrxAmd2n5RKohUc+9tmvQN52A8ZNvfP7hrc+1jtEVGZRa2wcmIaLRF/W8wcZfRwt+HuDIg
yEkaOJehJYkW36IupedcteuMuWFB1RoqSDhUYqfpZ5/zKbkbUz7Gnj2kwe+jXhkYsAbIZ6DKh3W7
BBVXkINXixI7RKH1OC7RVLZOv49wLbmB3gDOfLBigLJbeivxRuvUwcERUr+JN+SjoN8XQVMCpAko
xWoef/UxfogmB/xhKVVZ4zY57v+o0fBw1IpbYvNoztXbbKAhJ2vT8EKUGvkaTizssCaYafaF5ssM
bfq0M3MPt755Y8bl2Y76CFicw7yZwzoksIt1v+YxB3ux+lFG7bm7Wy+9XVlx+BZQBtSx3FBJXaw4
SMI49sgYCO9Zv8kyEnlKsdGsl9+/yYvKKYYK6gl6olAlgSPMYsPtR9T+gPCDvafb+hNcsaE8D0bc
FnaLvuq+qDpdmZxXhyXFe4DPBKx2SfjrUaqFUr/ihhmZjoWSPCU67rqpWElyrq0BiANpyDiAvbmA
us+TaTU0ab2wNKY7vfd+iDk3VxLTazHAFELSLQ1uLnAiRj8YdiI0NywT3W9hd+jaK7ySaxP/YwSZ
C3yY+Bkjk9ZBNyesUn32K0Xc18zeaMyOtRaVpQn1/ZUxvSPMFuejDkqClKzG/exi7mdcNBSFCBxb
D/MmP2jbCSxFqAI039+6SA2Hm+Ltb8kPXRsqBIQlWRcXQ6gtfR4qr2x36ucZJuVoeEm5z/pRfzI2
8IFB+xWhdbCSoU2wX83eltkpWo06hETgnyCFni4SfbjnUpQIoHs0bFDl2mjgDUBAZSvlz2aIxULg
Cbrn2koFe7kKFkGXycHIBtMgCoL2gJmiaBpmDgkndWVxLxPgP6NIHBOgymjbL56pa4iZNDSVCXAS
9/GwZREabOtUzGWVDHEkeRfdD7Q/QKxf7M9awh21HVXoF+wlBCEBKEeyH/TDX5WJ//PJbpT/+3/w
7zcK2bk8zbrFP/99k78xyumv7n/kn/2/X/v8R/8+NT/rh479/NndvDbL3/z0h/j8v+KHr93rp39E
dZd3013/k033P3lfdu9B0p9U/ubf/eE/fr5/yuPU/PzXH2+0rzv5aVDRr//460e7H//6AxJYHzZu
+fl//fD2tcLfBfgPdvH7P195968/LP2fUChEZQNlLhDdkDr/8Y/x5/tP1H+i2iEbcbDUxWYri0Y1
ZV32rz90+59onXgy1wIzDiKtmDuc9u8/Mv+JorEDqUOZujjgtP/xv+M+/7lT/PlK8Bz++vc/6r46
07zuuBwIFu7HDQWXdlA2pSgyNmPcWRYnTM5NQ+3NCTDScYJJkOdbDHw1WAjRLo1Z2YUVTwLmsaDt
vrjFeXC+DIT4vPsFq2Z/QEMjfSKAm+PY+C+PCHA9kMlCqNLAA0I1dJH/dWViasmUw3UC7R3Vmfyq
W7nNXKxyGQFjx25mQpRqCf+E2cDsZgwResi1jslrJ81e0rUdWz7Azw/4U5QlinauNGF3LKGhSWT1
thDPpNN3o0NoqLd1GajEm30XpFKjbSEV3aOk3+rQfRk1CnWTdvj1YWJeeeHLUxGPVbZ/cYDgCie5
np83ckx0XRktl4dzbfo2qX03+fr7CFce68cIS8NUkUNgotczoORIE6jiBmlLONHd74MsE6PFMJb1
VtQySq4YcwtjEjwm4TWz37a4aNvqj6JzsPysI8yXppWXeblYsHxBRQLqxYay4fvp/OHAL7XcLVU9
g7D2ztj0sRLxDfzW4rX6/0U1WY7uY5xFX4MlrUt4nzQhJd4DZYoITfWbUANt2LAkKiEoqXhOhFur
6zd2dv/7R3shD72MvpgiKe7FSgVHMBQVRFiex9s2qAIchNIXYdrWUROs+9i97zOLZQJMFyBM74sS
x9XneQmJtCqBuRIPU2szUD/dQlh1MwTslwl3igiI2FWm7rWVgOuR3PjgA4IWxOeIrB0MBMy7MNXi
bIZVpfZj5UFe5C7yNX6IIL/Bh+kydCwDtdmCc1kfDGzXwXlNxcSpIuloz9gm1/25+aFCfm7dKOba
KkTChII67CovBfa5MxdWWhRd2KMq4efKjyZrTD9171bGqGMMy/cGHxpUa6Bxhm6L/B4fxsi0LNeI
oeC9vY6gJABBfy/V/PgOClmrYJ1rrwwVWLQKwM3DtWhxJhCk87OXeDRs+Y8x7XzRrimpXVyd5eRH
NdsB+AsQyoukTJ2JK1iJWVEe4bvsg0t5l8eS/05P65Rf89oMgQcN5jxE4lAhWiw1RRekopOcg7p1
k80znBC0KWr6pIocrmThNIFX0s4bo65+NbQNzdKFEAkauLCI9pMWrCFVQEMWLYzsGQiXwCVzxJMX
q6uCueoDtHqhrcNxM9CqeBzaeDTLnevMxBez7dN6uFXK0yRwP6pcmMWWb3pS7dxk7vZd12W+xtLQ
K7vH1OjDofiu0uHkKdl3kJf2ImeQ0cnD388muciXk+nD43AWRTlvRNUiL9ImrJKXsfuVAE85VEHi
gjurDiuxrs0l5MRQk5BETxTnPk/cup1tUgqPgfwBcqfRhaq31jW4Nhw0RGSB1sShZy3ebiWcISu9
HloVo7hJrOnAu68mr+NmrvZz+vL7Z3dtwX8ItlQpa8pmzrJpYKi4pDsArEDTC8FjC/4/ooD3C6Ix
tLD0ZT8pN8dOheFdC3wx8V2LbrT6wTZWEVtXXg5kGoDxxTdEt3MJJmhS3RW1l7QAQILaFBghj5Xb
6TyDpB5MIQ3HrabEvx/ZWsjlmes1XTpZjIWdtTO63FfSfuXZXRSusLdgVEgbsK/gEr+s/DllQj0z
VbCM46n04VoovJ2AFYG7teDv+Yi9BlLJImj10O7jotq07jaBZycLRA3Y599BUFxJaFAfxAkBJQUP
xPHFIqBA1vYFSMAht60N2AC+YrGY6V+8eTebLHCyLqDe2pFxZdNDUHSu0TIE5GCZu+XNUNjgPyIo
nGSdHIqGfnU/J34NX2APxtVec9ZD92U6rGI95fmw2F8+RZaH2cfDauaZWgtELnfEDCSxx4TQWjiG
VlBsoOf4+xl15W4l7W2kHjb8PHBayf3hQ7jaUhsOTBUkmt1k19TQqJclDBM2BpBDPbShfcLda5dT
YCz+HhvgWlb16RssJnVXJERAFIS9E5mmG4pErvOh+fRM/Aa9xLU2xLXT81O8xY5HJ20obVJgEUEv
bHoGpQRcdu2bCgkShvLQypJ9f4AX7/M/D/gdvf/hAasA/SkdYGqoSsk6GKwe0SqFWs5Ls5UVjmoD
CUESFA9rVamrM/hD3EUeYtGKVImhMTCx9UfQPu/7ip0VOnxFK+5hZRJdSbBMWR4yoYh4hf0sBnu0
+gxjVC2fwUohCed7mKdKAaIaAg/V2ju8co58irdYI17dKaQp9TaEaA6MG6G8LciWaKuqmhdVKWyG
H8e12HpgriWbLoTJzTACYHDLtvBt+Dt2N2tPUO78H2ZJqwhuo4LBsOr7Z7n6aCCdtbSIP6TrCnJr
0RYJMex6a9tNMK4WXYnhiE0Gi857hXFClD/813Ic8kjRUT9UUSuBUdmS7yOUUnRd9b7g6Os0+cOO
nKRBkcqxpbCgOK2tuWvHJCAQEqcDAM0F56dlHVQUGfY0reNhoqe+3az5yV3dNz/GWE5BnhjNnGMK
Sry4iQWdhYMhpQezt+TMDpDv3vXHflffFQ0OC3+oV7CMxrV3iMUmpcrBM70wzrNgGq5DGgZrzuNR
3YPP2JAjVN+2I6O7zGxvrNHZWCqL4c68TV3UVCndNb2yG0R5ZHMOAwJnq0/Ngw5ALSXQRlHsndp0
m6loYihn7wtSRE0B+ZTOjTOIt9b4DCtTd04y34qxBpp2WmneXqspgPn2nzEtHqozlVmRAy6Jo0B2
BMW221NgnaRHytoWcvXY+RhrsbYdJiXPs5EBcgGwtZSNHfxkCyEqMFck620NB3EtjYHPIa66KGrJ
hPvzCtccWIx3Q8+xl6Rb7S91L6iXbVf24mv5w8c48lz4sJOMvWKPasVkZSSJ2/28RcMTvlkhOSg7
XIFXol07ZT5GW6QPvXAKI3Ox88vDlP1wDume8INk1Jb3+rZUtk0sdajWcDlXD/GPcRdJg5J1U81b
ztFykXSN9k52j+e7dgdXvnXvhaujBEAeG5nk9S3ldoyqzeaEQNFTZUUkiiaYHBxyIHul9coSuDpL
kH1LkjpaSubiefIWNWDh2vIcSLfV3t3Ne74DH36leXSlfgZtCCC4YHMGgCF2ys+zZJiHtMkB8w+t
Dq6maL5vSBLqkKVwINNKpVBr2G9X9d8uN+bPURenXFZ1ZTXbiKps4W8YVjSWdaYCWoyUb/nOPijn
1XxajuRz/oVKL/rwaG2gf3VRtKstkVEsiAa5AmQpEDQy8Q5xafG7EsZSxRvOhtWglwnK56CL6YmO
vCHGrGyw2A1Mz/5J2jqkETs43+C2BtuKmgarQriXK18GlTARGL7gWrrYPetSVXLhYKSSFSf7rum7
OR/YjquKsJcL4nOoxfRRElegmy0fKnlSMXNUooa914RGx6OVHebynPscajFnVMXRGo3UTahpz24s
CeDgJ9NHJ5a5Q76aO1w5F3D/BXIMfBUsD6z5zyujLMdZJNTtka9LvzPjgLmyOXtxcqjjH3Rlt37v
0n6enZ+jLXbrVEwVsUpE64dhm3I3rPMymLQ2cJyoM7ughFCsVODpbHuv8yTUuBLROn8bJzce1PzG
0ccjMP/wa3roB+UOqglHV7KaBxUE1BEocsi6OTTIxj4U0xOxdd/Mgc8En33lNV2myp8Hsti4zAws
G7fFQMYAroLb+ZAA2iIFAVYJiZcTQkaS+p/IFC5lZgZV9APN3yOpQXsvU+V6K68a0y7br8kPXE50
G91LWIhCuA43gSUEuxFenZU9yuMZtKummcS9BqBGM+9cc+0JXo4LoeAoDvVseLZd1FnNNoGlmWHg
msj85E6iFhIc3Ao07GC8vO6cdLkXy3AeTgHAaNBbWL6wCtZpdEYzQ81rPWhT90tb0sffz4rL0wxt
KBWfDxwZwCDLnMfMQcdS3apDL6rbFXsJn+1xmq3l+1dOs89xFqtIT1lj5wqyEPdpADUE5EnfAxs4
gqelbwTyOPPWPcQuDxYZFCoyuN8AQLNs/o5NkxdFjsqpGSvdXt7ZqqdCah3p+3c1+tNaBnlhTwoY
+aeIiw0+Y7OblKkOANveKzYZarbNTZXe5JCS2oDNEacxmO+RbAQ0q8/42kLAZAGo1nTA+VlWO6sy
pfrsTiz06sa3BuED+LjLRhd+3Wb4+1lz5RqAccJ3Ct0G6cu4LL5Z0Dbj8CRiYIxOL0TkfYCk+ibL
6yNRlM1MstfKpcqO8+rX2DmZn6bJSn5kXJ6ln7/C4lFDr2jIWsjehF3T74ehfQZJ7T5JbegSDSho
2BVktao4ScdtC+TYdnbAVe0TfmwcELJn/TllIIK3c+AOkAqhnpPvFFy3lWIOh6w+5P10k9ZcjecW
rKWqkOxxT2vCkmTHgakvhlBuXLcDoYmmK3iwK5kzRgb+KrSi0UcH2ubz+VYIiLpVGqrjY6DBkyOQ
LWLpimKi7BaXwSpa+soyQXVcHqjSxPsCLQ2yaDdUroXcOR5CeFGG7RS72Ni8uIzYGJXBavK1EnGJ
jGqoMo3j4LB3xp3ypUK2N53gqAAx7OphvaB4mesB/PKfAb5PpQ8XLqW1lW5OcDlwEm+C0hOkJoYe
9NAe3mUrC+NqKPjrYbpDNQv12s/vDsDzElr8Gg9d6F/i0IfRTHOWcvxmHk5v+Xm4V/36xljZxa+c
FOAw/ieq/PmHAY5a1cFkRfCwpQcLXp51JdYGdmW5fQqxSLqqrBIqI++XVhEKyAsku+nU7mZYIK8q
C6wNZ7kAKLrOWY+LOPZPQAdgnwDHQPU8BGruSweFcWs/rbw3aAbhGX3O8+DlqQJlI9sqMPqQJ+WH
Z1jROuE8d+uwbIQ5Bo5WVntu5fMcOOOgdX41lNqrm+WZb/WFHY2msp/RMvXKIeiGeVuZ9tHhHlyl
WsMLUn3aKLSywtZItEABd3qX86rZFdZwa/DpYNTWwePs1HTgMqObOuruKe/02DJHJ0js9Ks2eGbg
UlL5fOavBmQ4PbA4nRnmrZQB2EBEUA7dQckHGFuQ6lbnZuHDS4n45lxRn+kn12xHP2fTwXLKPIR/
yYi+PWtCpg03TlVvGEOnF0LtpwwfqnBY/8BoF2CC8octmfSW1X413HJfGNWx7son4hqxPvObHDSR
WmjH3J0iIcYfJGkzv7bZHo5W3+aSUn8U7X1NgBH06pjX5Vkd1DBJ0J9IMvN7rpg4ju3uibr0mVi9
Grql9ZKR/tlqnQcvGR/b0TtOTr5R+xF3JEFZwC3YDzjGmVv96CtF8Z0kFZKU1I16r2o2fTpvtAou
lhr/Yun5zur5CWydOmC2fZdaigg6197PGt3yafJAlVeruFP0LfDzdyLzTqPSHTQ67EmXxCKrt7if
eUdFG44Jz38VpR6bJXmstH4v0ErPNOOgFFBC6PR9UrvPqGI+mrQlu0lkfeRAdiQwNHLwevslmewn
EERuknn6os9FGiSlfZ+VWQAvP8iRJHbjuylM9dJmBzq7GTeJoviin36wsW8iHBCnXBuPKA3E3ly7
vhhTJaZtOt3Ywvw58eGo5LCGGDz93DFzr1gFjaxGPNo0NX29gWGeat86wjlNbY2ZyTe0VJ71zn1g
ifFrMAz3mIrhVbAKbnLEjidMJd+g7ZPLklfHgnlPNd7ZPU44s5keYAAbWN0UzySZfWsW98Qz5oA7
ih52RBEbmIFsmVvf9F1h+CxNeidss77yfEoVGrtTQbdN5uwyOvxozPzoGsVp8OooK5Q9MoghKMrp
1spq26/y+oc3kHtOiu+K1t61Xu0FSjsFrcpOWqq/lbWn+Z1j3iRNd6vw+kXJYeKmZK/Cmk4ehz9F
5x3U2drmBqomeo451Xx1erRw5oFUsfCyUBh9G5IS27NosT2XULl26EmAdB94LNO2ygCwIpiQe9tV
HgaWHq2MQ43KHttg6vkQVG7zxFL2UraJb3vFAftyCDfeeJjs1McoHuHV+2yk9Q/TqLfgxZ30xsKd
S9dAQFEfVL2l564szVsoP5B7x6uVL3mipZvGHbeKUcHn3Ruye9ZAJS5j5zKrh0NnjzHYIA/YcMKs
H17gXvF1qq2gtdXWF5O3scQztVIvAN7qrnO2JW3PzZAyNEWJ5XeTHfE+v2ENuReN9USGGfdPnc1+
zo1nNR1+9s1I4UQF/QNuix2UDzac6Zu+sOK5mYyzlvR+76ghHyhUKwq45/Rz/Wh7z8JJgjFJ7qaO
3+MX4Wg3Bkqu+IojTlCEf8j6ZGP1rRJoed0+MM5b36rn+lTpEGmps5DnkNeAC0k/T7FiPc/zl1pF
2cDrhg28O4JGzSDGMJwU04gniDxoEK8zIGwj6gDi4YFRTT5taTCpHpxsk/KLK8o0qptfxjx2O5Nn
gd4AH8naBvYaQocqj6ui5ZX1ach7eps28sKYN2kwZ3AH424WiNl8tVSqByUbT3Ov+hDAjFvlrCh9
4Dmwkm3EzhNKgCXU+bpTBrXq9bGeJfCdohkyilrHViReWA7bhsm6422bBXgwb0b9Cx/5JfMgqWWP
L4XZP9ouVBnq9q2f7ThhENLkngeuRI6F5sCoL/FaK8gncyvs9ntv5q8ssSxf99IiFGYdoAK5Bybr
1bQ5hzxI9gt+H4DSNEGGrcKsGQxdvDLAHTbGMXA01OTGNX4paWbC/daNHDrczV76kBLAcxQaDPWd
yr9a1pGrd02lboiFU6Uy/MlKw7afb4yq2rDUw+lgqcEI7d8k6fxGTA/EvIFABcyp7YAXqCU0otoR
Mg84oPhtDxgJ7VGzL9N9oaQ7yM2ZWxPTLpvbg6kQzAooEqgptvxvdlNA5RPehPXzOGU7OqEPm8wR
6kobPhT7OnXg35S/tUIUuxq2aabZWPedjZsF05RNWqVvHlFHH98PijlG/T2pyXNP2FNhuYEF2ch6
km9N3bABN03lySicqK0S3xm9A9CYkaWwfT3co+Ya6tx60qfsxFISAON1HuspcJK89al5m4tnVeu3
fWU9qxU8FQY4UuPI7bFfeUev+170agC9ZL8ljeeLSj2k5feq4mHTaaGtpnuNfzOTfjdrxaNZAKSR
dfCA4cdO/LLsXTIbWzMdv6mAvfqqKXZt7vS+SkbAGJoTdWdotXxthu5k8/GRlPrZI0UIdeFdLWpf
GRMfBNyAgOjeN7ACnot4StNAJKoP4ZzzwCAqrvCjBdECE4MhkPWoUwi6YgSlG3ML1s/gXUMLfAMS
OTRs79OsB7t8Bk1v8NvsTbeeYJP9PcVp6fc6O1Q03TEb5S/UQmhhRH0xnczEdn2K/CowC0w+zHfw
ZRrglcuC3NSNu+Nd5TdVCbkgFQ0wrQo5HnQyoHRC6gOFrstI1TtS9A9ZrXG/KBwoOarmHZSLflpO
3UTc0bvYoooaWpocdOL4Xe0RzNHKOztj+9R63ska0ueCJX6aG3HR98Kfnfrcec4t3MTvDWF+QzP8
i5WrmyEdcZaN2EvemJvcsNqMrLHfVGZ7ZyboUqTKU1cob2juUb/TuYwHo9+82mQWiVDQ3rhadtMh
NRsUO6qlw15l+k5T/XIH+6lWTMiaO9ZzPrN6a1X2c8bdbQnN1NZOfGGoW90etiidbjTqha3ibb2+
exbQdOGGvS9aL4LmohqX03hTz/xbP5PQyZMXIHqjBio4cMZ6QJ0+9Zkzh3NXYa9Qip0y6oduKG7A
sN3Ns4BdC+1edI2/Oe1shtOIK5CLJmQweRxX2VG4m9Eyz5aHk8IlU+4bpImMRH1zEqX3G2Y/muo4
+PMk9pBNvoWcztNgIMMTjvI2uea+yscXZTKftVIcxxG+OJaIdaO8hwT7Ju3Jba70ewjqAIA801tU
Ro7TDIvoXMCWGkT/CV8SavRhBkmbCKcrlIUF1BGVucC2TEoYZKpavRl5fszcbELW3ce5k93obIy1
2YR+tU3u7TaNkNre95BOHBxrI+w84BqJyQhhd6jP2V2+41WyyVNIyIgsC8ZiftAK9WSO7NY20i96
3RwU0R1oAaRwVdf+ZBqQZDHsTTmS2KbDgwd6uV+38PkpvRj137i3AHIaHO7Pc4HGhMg2kzqrkeDV
A03bR700xWFibbExif0TVK7jVLETmeldjsqwKMkTIH6aj/T8O6vUn1BU3xKd3Cg0D/OZQxmDNzuj
aKK0baKRp1kMK6LC99r8QaF6NGAVmLT/yrBaA1wH0rjRjW+TYs8n10M/HeBPZAL60c2yKuL2hJJh
t1Gs5J4P1etoas+zYGRv2Shac7wenxk4DV3YbsGiKjD04nYA8cwnFVQLLbEF7gidoLZBm9ozqn2a
pl8MeyaBZUNla9IM5huZksdMGCRIHZDjLb2vfNnk2TpZ8U3UOBPEpAOXzI0ZXwE6g6PIyeOM3B51
mdE6qGqq+ebQnirDvPG64s2plRRnjbkTJhy1ayfOkLb4luIavsu7m9ZmGdRdq7Ne6puE07NRT7Gt
9twvPfdRn+Aja2bUz0Xv7N0sjfQ22yigXZkVVbnvOON0qNS5DzvFAq3eUvyBEe87m0fa+iPnXzIN
Yh4Zck7WdY88LSBikCc4CKAzgAemoZcyYcoi4dc2AsdVKuzHEjvZM04f7NUwa/Yby3yavPHGYN2B
WO63JBnaoC+hJmbzCpeSwVKCdHROQsuiyTb2ivAOisG3tG83VSt2usBlcjI3ZdUfh5qjWeuRrSRM
+6TOUSFpsqd0ZDyizfhKTIX6PIN+aZVbZ02FjXEG31fAbAEq0OHJ13VlZFPl2Gb0hk4KpNF0nd6C
sf4oZmruUm4Mvorl5avUeCsSG5URztjRVaZv2D5elQKCVZiyv7rUfQIIzIWSemVPL7gFAdg7mQk5
1433DALSPSPzI2Q2XkaUSJEsD6KLalEC++NOJEqz/DD3sP5yaBNmnfmjFd+1Gqc3CoTYy1Vi3he5
qu/7sleBemjMoIbAVCCGrgvbzqwiT1MqSEJZUdXXe9HbwaDUICIb5ECruQVhoxU+GU1seKrOA8PQ
IbRoQx4wASii5rFlZw9a3sZ4n290KraVg6mbzsYYFBDy3fZemho+IMP9N3dk4kW1GAmtxglTAwdg
Sswdz+ojT+nd/yXtPLojx5Is/Vfq5B7V0KJPVy0A104tQm1wyAgGtNb49fOBkTNBB72JrJxNZkYy
6OZP2bNndu3e0UA1DWTaJswMbWVJXbDuLfxNPgruqvP6HVv+XlTTW+5Y0o2pktgu8V7eDFd9ZlyG
OiyJ0KgIuJOBLIRNfpWAqub51kkPWUT0QbO3E7vitSioPzVXOqZRCnkobKg0X913WdRvwGd4POVN
lKvD6Dpu+5KDoFSfMiW9xflfBKP4s9fjz7z4lWtaXL6YabCmaBXb9MHFtp6KG93rf1g++Sirvx9S
8wliEteRSiE45vD0rr3SDZwiE3o76vQfUq6o+7hUvsvcmWXe8LAl+C5lxXTy0TiGI7DH1gJ7RasJ
nejG4+AbX2CeehAlMd6GbfYt9MersigTcN8qqNSsvoHsLSEpPF6KtfizLCB1TGKixq4ngeKV4THQ
+wsjruOd2wftLpO9H61cS+tRBtVCbUm0uzS7kwX1sUzJwSQgjWxZca+LIkDKd2gCu1CaH0MAr65r
fcos4bZrIBgu5WIgNUJHpt+jfx3Qo7yK9bh3KL/sApGUQaWZBIV9PNhxqN5GmXvvDrTHKKOrTGga
CvAUFfgdU7cro3oSQ53nVdVsR9HdWPSB2WaTBOuyiJ9jJc8vWtndSV5277vR11aoaTVQqoPVhbRS
mArauEGWbPIof+a9Hdmhkei2ABfMdpC6rdoLe0CJn0LPuKjGYd/1zc7U3LUgi+IRWsLvcAIKO6vO
SzuNJDZ+axL5BfFzGpUQ2rXG57yMbou81h1F7b6pkGeuYLmL7KYSyFo3nr+WdfIpfV4Y3C4hNJaN
8iAJbbROIY61lcZVbD9S0CpV2W9d5q4UklqBKR8J3Cqif2Nbqu02IZgEa7HTgvjYD+6VP/pkPrOi
wK9UIxkFiYKjoKb8Pw9hCynJnULTA7tBKHgdC96jYfUXgsynVvpjJlfP4lDfWghsRbX8BazCvvXb
Z4p/B+Lny9IUc9vqiCKAj3+vS/nOaMcvYcvsKYml8/6CeDSsrsdQLe3GM+DaNQcQshIrU/vtk567
92WApIhAR99GTYV7AzY62+vHW4pw+d6KUYBXE/WmbupnM6luA6XcWKWODIGi3rU1jraMw95WOuG7
iy6v1iMWrlf7KYTV83YKbtsLS4dAqPWl70OIokYtp+Gqq8qLPuZRVuqMX23yGzdNwV3qUWRXUies
ywF2QaWpL0WPtixfRYgcLg4i++wyIKreNlmyK5LAGcX8Cce/6sZoN2rtQYZO0oG06Es0mneZpe2S
0b0WG+E20YlN+pr3nZLVn4I4u8e5X2ZhCdF0MD5JbfCFVbn26vQ5CJCTSHu4AOPa3Li6Oq7jXNKd
SdxpJZjSC//bX0mJuy/lluqH4aekdawVEP7S4fQ/gJHRHLeTG9tL6suyNx7Jt8u3rmrWbCMdRqxM
QKgiroJ1XpjpRCZ+0ARupkiPNzqJE19rkF5HIyEktawLCkWV+k5pyNOFfsBs6/qwj0PpRm78nR4M
q9HIieqUo8lp2fid/Dmt1Z3SKPedx4ZUqnWsF2sv1qFnTdOfg0WmLdEa2xzNZ7kV/eugrz9r5HWs
ILrPjEI9gC6/RJg03IgJKZxMivdWrR0AZH/tCuFzHOS+TU54U+VF9UUupIumih+KUPhetLwdK7lO
18mYWHvgAMkxkkn1KbWIrnemw+4PpNcyeRKOwVOmG+CYK+NzOXqV05UlZBehVJEl7R570QIm0JDT
CVP+tlSGl7EvZutIDIf1IBOhNRBwreUgDZyQ799manwcOuK4pBTaQ9xZT20bPiqSSFe93xHc1PJz
TA6B65tekQJmlSyEiE9ui8cgMYN7s7E44K70Sc+b9NGiR33lSlA7pgHxrqwMqG5k+nhZl7F0rYYo
QRYZKF6cx7oomwszKdFuT9LS8erK2+g8Yq7aOPxUwICaV9FtGnkHq3UTR6k4hCW6YC2pIRmNMEuT
EAirccSxwOd5xaay6qtOIcdqSl/GuL5LJPVKk4tdZZCPdgMaePS1HBf7uin3WW7arnI5hWuqn3xS
4nZlSMOmS7u7IS42faBeQTGw8eiu1Iv2Nszqnao8cy3ycOexBKWIiYaQJoNx5SGj6omj+xKv7YFq
UOiUCemeUPrqu+GLiGii0eY3bWg4opbceF77aBa8Z0XlvhDrg5EJR6moLpShuhiZDshivTXYwpUe
NbtAaq5aq0AVML/LkU1YuSPvNa6qFMFdJSltKYPaIWuj4FOQG9aOLTasEAzRrjq/jgb8SDC9bCBj
tezUGEjJRMUU2DR9z1Hr4+IWvlEOd1em5RJv+PvqC5SAEGpAR0LjDNQap4UQ11BHWbGAgOXx15R3
G1zAHxdbzhqAXQjiRLpG3lG9uRmv61zw6lUe6M9lFG+U1l2i7ThTiZ+IDX8bmZXEap5h8M3S5Odf
CPf5g/oU+xdI2DitI2/Eei+24N7DA+RWC3ihM6XxU8OzQpnZUC7KaHkhaQMlYLoR1uNdt2H//BWx
ozNFq5NRziplYi7oRSBjbNg2tNkCKTvWn61XIVP3+S/wkk2ouFmRzIThk15DWrwNY14ki+pMibTe
mKCr4s+JRQMQR8Lr9K6m8xyt1nLbt2DnPGeiP1xEV0yAl1PrZAh1Giq1qd+eLXq6M6kcRGFdVkAi
7QJk4HaM7lIgOIFDXFTs3WNOdVz8NnjHZZbRMwCWyTbCWQxchFBgtqxR0QRS7WdQEQHapc3XmQie
HGiJYPOD9QAl+WRl+l+XwMLTx86HTI8T6B/aSelWncqyb6qSgq8YStHTw12MT20Iu7OD1sp/fB4V
uBF+25BnNhRKCoLPtKpm5UQSYb22pOrz/sifmpj5lNYaUlfIMZFa32LjS10uYSbeg9tglEE9hEI/
pATUb2djaGoBTUM5W1nyXQoIUbty0x9dsMu97wZco3K/VyggfOzH3q/NKQJlNqgq8NVcyAQQKCIP
LcKCDMlt24+L9cd2zgNC5N9om5kvSwMpq0IDuES8j66kVQEtrHrTO5ITHsVlopf3Z5xhKXTQs9sp
KsmzYU3ikGmVAz+ZZK7rUkSz+yFFR41rcJNWtp8cGGUpo1b31UCzhHr8IlrsDNjg5CvMBpyYapeN
Cl+BflonOEaHYDt1YqXI3i6hX84C4N6Mdnau6V6WVaEH/KKirJNuUNTZQt66yOj//gCcTurMUQdF
AnOmS0FENXgW8lSzjPbvbMc3I5l5R6Wi173l1bByLetHMdZf/cJ8lEyqgh9vx7Pb/o2daf+8cUmJ
RGFMCGnLECT5RyZlPB+TbB0UwdXHdt57e6ZsIgI3odgFBzlbGT0wcp3nA1AaXdx3eme7pmlLD2Nu
bppM3P7/GZutD3Ttbi1H5MdbX1ZtFuqyScBPICcqO73i5dTIm2hhIs8AmU9HOFuxEEql1J8aXKY7
RX6hMMZdVsGvl66jjXCzeKwmR356mZzam62cK5mBZgXMaG2Ro4OJ4adcF18iK7srRPc2M2B9tARj
Y0XCOiSXrFXjc1OHC8s6zeS7L4H2JatGYxQMd6fbR62zRBCmPjot/epq5cbTYSQv6pVPiuVvrCnY
PnjvwCG/U7GqMg5DF5oUIYUL2f/iVTWVKvqUBBgOSH98bOwd5yh5TUKD39ZmO0hAsyMyNU64BQvI
kEQbo+ocNX9Q6k0rd7ZaPwn918BVFuyePSVvzM6mM0yqsEFmAG3UciC/pJWPQPmu4H64CwTAbqNm
eKuPR3r2/EMJSVKN1rZ3bLGDFAlSNLmyotqE6nXuqY5gqQvDWjIyuwHqLuhCSeJoeGn+md4euBWi
l85IDx+P5exdZ8LFQycBzfTziLIqlDo0I69aZWUsUtDR7utR3AeA9fSiPBhAE0rdX3LUZ6+cN0Zn
x9BKEnMsXZCrCHZvK38cUKlDdYVcUJmGF7zSt20CQog37EKUdHZS3wBLZzc7bICGb7RMqiteysAV
NCAIZrz0vDt/Et6Yma2d4WfKKDb6dKXCp7kji+wEe39HJ91/TL3FkXtjaBrvm5vIKwxfFJO+XCW+
uaHl2Klqy/aWTtiZpyRR5Rt05eyIZa4nDr0FRv61ayfq1zDjQjKQHhEjXnnWrplE4/5SJ/yZBcMy
CX262kAmzmHWcY6EmGh0bM8cCEUBcCqT932vLjJlTCs/c8onhmZPAHlAU13LaNZ7lcAYbAluRnhj
vk5k2mQH/fXSW+41ipxbhMEeYg5SALjO2aRCeWlGWUgSQLJs+U6+k75L5AHsfDN+9ldpaRuOdgxX
5qolzCWfRp+AhXbqMkvWO20+/Da9Z7+/yOw0ShEJc7fScmLNb6xjjNLLyyhch/HF1N4K+nol59fV
CHCQXPlR39WXy50eZ5z4xOAHqaJEqQGC+NONHEj+VHxx6XQNWztEsSz7ItZwFntXerbg8c7kJxjv
G1uz06lmfqv6LmRBU2wtXfzZ83HhOWRDFjqgF23NDmisa2GVdOTiysaZoNDuSluHvlOv9Q1c8NXC
fX/W3CSMQFELoVX5XRv7YEiiEJu/KMfIhdi/MMrmEaKX/ccXxzRL8+3LHQiVKKqV0P7MVkyPUq9N
aatdyYG5qgPPTr2Xjy2cuSXktxZm62RanVwiycDchXdNNTqqsafXAgIw8N3+0DjVUt7vnSbjdBLe
Wpyt1hg3qVn61q/po1tCfGl3kzR4txJX+k7Eiy9Kof8vS/Z7HmdR05CWotRJf9r8DSv/K0t27hkt
G69KHVQep6LE6SmrwQ7kpdwT/q70rewISG9mjnwzdeMk10uan2fC3BNjs4GZIE8UxaUTqKEeFvqo
HCq5raINTq104Ro8uxffjGvmStO0q5U6rqlzld4m7KN1oW8/3ovnrvST0cycpKFabjiqTN10P9A7
CM2Gtp3EKxd7B5cGMx2LN3e6HKJ26/Is4U0UP8goF8POsrXW3Wa4QDm120UbOEr/RrcsW//3FM7Z
JsWqb3tdpomwMLXSGcEggQHqbb2I73LVXFiv85v+jbVZUg/pA2sQPIDwfqhldqQAjKhK3gulfADj
teIRv3ULKQKbkj4XcbWDKes/zxWcjHd234e92hcZRahVoOSfFdfc4OG+qb680KR1/hCQMZ4aixR6
i04Xc4itotV6zOQlrWiKtB8q+ao0ZV5k/e3CFj0TyjOk37bmQ1ITatqhCCXp9/AGNIJPjta/dy+a
DRp92xZhW3AKq+ZYXi7pWfwvjuW36dllYAamCMSBKzWyu7X5M0UdJPw5tTPFB+Hr32qeMgyN6oml
8LKd9/lVAKZLsUzrVWCCV+A8ys64zy5B89QHcTNxXC6ZPLuMbyzOTr9QKIXZNyRHFOVFpgqd99FK
o1ZbDPXq41U8023NQTQhhZm08GAJn01lyq2nSSmmxEIGw+yBmKrULFpDkfJdSaRdqxjffFW9Fft6
X4bFpywFVVEHBmnItEVmLPQOpeAfMtd8EAfx6CbqXVPLOy9Sn/sSHno/vo0C7bp068vWq+86uly8
pt1Yavu96aT7xLQWjsCZwsE0oomBGMIIeMNmDq1S22ZM/Hri3xAdSqjdVXrfHvOdMjjCVoaBzlaf
yW0txULnQso3ZrUpYf7Gj3YQI3mu9Ge/VnMHHjkbicFIpYZbIANcS2v6hEZnisT6RXn2c16cFxOk
yBAxQi00u5LqCjIhbcqqTr3mRH5gPhDhNWhihKf01nwW9n8nIEMmVIQhcXoRzmM/NH9Nc1DIbXUe
+A41luipypZeLecm9a2R2aUu1HnXJaWPP0vLQ1Vo63igQUZzLcC840UQlH8ngH5rcDaPAZ0nSdty
74oH8wAAEw3YScqmvlqmpTm7ZG8mcHbIwVNCJ1SZTGD6kzHaySAsHO5zEe3bwcxOQtbElp4qDAb+
4f3EVD+l2v9Cr/n7WhAyYr9HYsy2ftQkZqoWcBSB6d53j/ReMmXFzTIn/sKAjNn1xiNKAyTN83yi
xJ+0p8q1dSi3S6Hk2QTE2wHNrjaixrKhQRmPH9v5XuepBh+emzKqib1N3iTIO8dOebmYMF6ayZk3
pv+oiiwdw9MAiZa3AXwlyjo+LAoeL+w+Y/r5G3fV+3ldFx6395Qzqr4Zn8dj4njbYG9ts411Q8OS
8OPjq+Z/mVUqukgacIvOa9lZFCfgMBncxACTB2iWtSteV2j4tSTk1vAbrmunflkc6rRa86ejCaXz
n3bnzc9Sq4xUZXpa0PbxzcSW0lXZ3nit2fsHFRRavHQXTA+bjyzO9mkbjDoIIgMVNvh1UvXCO1K5
fvXHADqFq9AGxbNIYXfeV/4e5mzTojTNq0TEn6j5J0WyNhG48SQwNkklOAEtrB+v5vn989vabKc2
ZaNFeYq1Kiou9DTbtMMSpGRpFmdbNK6HOp+0oWE5bfatbqIFqtPdInz5eCTnnArRMmS/0AlLCM+c
noSmQV+XSsLkVIKddCwhPJPW4rIW7TQj803x1s7sLqvqYvRKAFGUeXuagAYbfgzAFAW9OBfDauLd
XiR0m/bZRyZnt1lUJHLUW68nTttoO/j47OTC50nX7ZSF/XCutgZHy+9pnF1nY6E3IOvHX8kM+gOD
g/mQfnJtmWQmIoWfl5z0uRj5rb3Z5TbKdKsMCmDTHjbD0o22RWM9lIK8t5qvH2+Qc1v9jaW5/8jF
QPXgVuahkxgbI6CxJdp+bOEMdaKugLJBTgR4FkxYs9Pk5b7f5D0xqxkD/XVheJUPiElvyslveFuh
eXQf2kNxMVzUjr9e1nI9l2+Y4DaUfhEehEthNptSj/q4oXDW4KQ/ZNVwqFrl0PvFxh/0i6DrL1AB
X1mqvzfqainmOuOf39qeR84R+ruZNKX7p7eVd3wlb7Clg7CdCPbVhWromcWETQjdAAM6Z+TuZ0ei
kb1cRSWXWomlbGmX3VWqu/t4Nc/4rRMT85PQtrKfmVytdA3bOlQtcXXnQZT8sZVzBw7aPTw5VTQL
xqLZkrlsf7WsSOhXANEiGHNX5E8exI2yppj2/LeAG/ChQzmNAh0qY3OYIl21Q1Q28CW+RgwEX7/w
Z0sArDPX2ImZmdcPY91N2gCKULNm/RGHD8KDnMEpIF+7crxemMQlazPnr3ZJUxXmazpUgogl3KTP
LYWYiX+vXcsr/wBGdWXcLD2ezqV+T0Y5uwxKWR06oEyct2tpk9+Ij3TCmTfSnXY7OuVV/g0y/ezz
x2M9P9SJz563PpXk2X7JIHbzhWxiGqT31Mxlu9LpJEBYuK+fRV9emtkzp0Cj5op2siYBH5xXemlL
ENuiAA9ar9qVn9vhFxgjnGqjbbO9dWi34SF9XMqbnEsMmcAkQY9Q5oKHauZHXcAWYpmDQPiVpqnA
H9iCAyr+IFOzXGayPnOnn9ibbVZ6c4PUMo2S0HLKgaWrin2zk3+gckbpjAbuxRGeufbgp5SgeUP/
wIDL/zRaESQ1SaGsnWq9Q+H8KhvGkzaYxM7pn8YXrvYf6XbJ7hm3CYmiDG0ZCGLEF2ZPPOjdaPEy
mFggLY5ZbfW6X328Pc8N7K2FWcwsJnUlVCMWmvjK9Y3c1rt6rYS8wDN/qSR35ihQkGN3ThL2Gsok
p5OIWmIUVB59svF+UgspHJoept7eivYcx7TlVU4j800EdVlix5f9QjxxbpeemJ9dELEnKrBYYd68
7GFmA2E/8bsTE26gdlkGEZ85iSfmZgffCpqp8pujX1BGkCigQiLuo2QJcXruPoJLFDUyKqqvuNDT
SQViIaHAwqhoZIC8a1NsrThylEvtEEN43kSXMv2AizW0s0sJdTCMmBYcsXN0U9iITZrVKEpV63Iv
PYgvFbpHtKECK4weXh+U25a3LDJIC/v1tWA+C67huvttebaKRuRZ0kAzJJuo3ueQdTy6NznLeBN/
Is+4ko8AssnzX5mevYShPDdoCUl09G5AKQOmOZ3qIg4ESWslng70QEPsTbt1/9iOMFkI/XNtBZ8+
Pprn6ifTpUH/DRDV91hsbbTCroGOhUn2b3Ky7e5uIqFONssk1GcczYmp2cU4oqHlyQKPdclw97jB
0JaipnMWBnTuSLwd0MwBlGMyDpnK48G4VrcibQOQ0Dg3NGzuezz3X+GWPHfjE9mbKkG+NgX7s1M4
Uu8yhACTEy20dAH3bbcWCDNgbFCokwQrERb9pXGeuZ+sSYYQWkuaJN7Vg1StTrs0boEW2t1PMLAb
/xpRno36BWGHv1Jdnvb8/Ey8tTe/nQYpkHoVth/30vjS9Cvpwnfi+37nPebrhNQSkI4rCUKVq7/w
2D13KACjT9qD6MW9K9O0gHqk0Wesxc94Lx7cbbrx1uYqeEyP7aE+VithOzV/rv9zVQnIy2jcoUtB
BTc0B9Yg+KdYiYTKEwp9vN++D2Xu6Fq6phd6IeQ/dzbQb6e6QXMkeIvZFZmr41hnkF+tEuAIBaQl
SBMumDjrxd/amK2gCTd0kE+XhSI7HI31RMqyA3EhOgo02HmO4srSBJ47jG9NTpv4TSrSqsNO9kyG
FZMU6VzuJ1WkdW1RuuLsYXgzfdP0vrFD236XKBPNo/cUP7QPMe8lcwWpMVyhHMC/xcjOzgD8QxyM
WptizeYyypIcBhMo4MK9mh3lNTfiOti75p5gdAVyYOm0T583P31U8CwkgVQFlpTZ/tC7OOp9o8tf
HxUQD63Hz1B12ZLTPMhHf4GW/WwU89babHS9mAVy4GJt/D6sK1uyvXX8edLnSG//Amfmub2vQLXK
8MhQiNYsAM3hhQsgHMpX5FTxn6tgLaytK23drACTbKyVuKQAes4gkBWmEVJJ6OdnVwR9qGMdIS62
CqqnkU5jWQuW1uvchgTSZEEEisviXjjdkFkoNUKbgIRTt9lVcDcJLkzwHzEjAg3Xy2Xls4cbFm8Q
b6aO9t/rz9+cgNaqzSpWjF906P3D1H0B9v6aNjIuA2G/VL07V4q13tqbnTgah6qGICanAIU7nlpa
NtmLsRa/4Iq58cx1+qKtFq72c4fgrc3ZpEIxkI8EMpPNhMAeENzUg1ibHPLpXl86dOecFwkzA2AA
545TfrqGCScf5heiXj2j5bovRDtp+iu9jP9ODEZYzcPWkoEtzlXIzKBks3ZmsUov3G0OwWltg57Z
T4pQ4cLRfj8mQ9QhGUZel/8AK3o6JikX08ZArnQlu9DsKE+tRPWLduKPV+r9ATu1MvMfYd4qFXNK
w6j1Tch+tsHNx59/Jmo9NTBbmizwwhAyLPIPG+pN6JJW6ors+6dJDjVYEg08c7amuUI2VOFcTYrd
p5Pm+aOgaCWdoZP6jZxt0TN5QeKW56SUriG/DVJ7CQfzPuLBJG8A1KQV6Lbn2Y6uNjurBeqwMmVc
4gCbZnDtiv0mCFungUJwYT7fFydPzc1Oc2V63uD5mKvWIRyx0ysA6eXj8hvgjN84tTQ7w9VA+6IZ
YUm/jK7gqPukevvgW7DtnXENOlp7VAuS4EsQjjPIZMyygipE0DLtMrMl1JtSMBp012lhJgGOx6BS
yL2WbfV9DXgEApM9XHPSutzmW22vU9KInj+e47NnAgnTSQwHLZL5pRNZLWRuA12VGhQgZfXcZ3cf
Gzhza09j/G1h9moNqjTxZZeEZ9CoX7Su/DRw1i/ZSq4zQH/rBI0UXQH4GWFwgB53bKnld/mn1BiX
jue5sU4quxbRM7U3dXajZ5k2BNEks1tDOgz0W7iGd5imx3bdhXcaZY50u+Ssz7zZidI1cZIrFtEF
EWeXeuIWQ2hlFGYhlF35rQOvEYyGBxVHGh+t2+ShdXqK0PlWWgJaSe+fRpNpPMP07kTfd+aNYB4v
XKXDdLWWNjrqWHWxleiiuIOx8MLaohQZr7vPPUC6nHtkqcZy7uzS2TfpCmskRufAwLhq4AEOsB7u
g52yc1ffp0gNvNZ6YX+dXdU3hmZevYg6txs9DL3KvHzXeOj6G0gsy/XUVpDcC95u0eZ0H53GvdPU
/h7cbGpriAfDzsfmL7Bsej3lQ6d0Wni7iNB4n6Y8tTVzgiOkmIY8TeR0qfhOcttLzlQtmGAT6eVg
i39FsGeatI8GOPOHySCLBZRzQIWIfYWpDd63J7m4DG2n4Xkxs7U0xlkORurcuhCSP8eIA76QdvVu
yG2c8IO4mjqg00d/O2wXts7SKGeH08qETjemrQPXgTOugL9clruJPoJB7vSFOuBZR/h208wcoaeY
qQlx1q9NI9i+A1vQ5H4miRYoiv6GOPzpxpldLpmklZow2Zvig+Eq4PWirqZq3V9R2Fw4EfN0vdf/
3jDtKtqReF1720kIPrr/c7f81/f+v72X7ObXNqz+/T/8+XuWD2Xg+fXsj/++zl/S+7p8eakvn/L/
mX71//3Vf5/+kd/885NXT/XTyR/WaQ0f2m3zUg53L1UT1682+Q7T3/yrP/zHy+unPAz5y7/++J41
aT19mhdk6R9//mj/419/6Cz2f739+D9/dvWU8Gv7Mn5KfzzNf+Hlqar/9Yeg/xPMI7GBSeeGrClU
Q/74R/fy+iNJ/CclJ8vkzTMJiQEn+eMfaVbW/r/+0LR/kn5DoFzWSRPR+sVvVVnz+iPpn/zVieWC
1hZQ27RJ/N+vdjL7v1fjHyl8i6Du6+pff8ygBBoXKtV7dEImGzR6za9VK3GRSahqdGJNIb33BvOm
98d4O/aw5Hi5oh0zq1LsMShSR5IL+hH1PLgSLevFS2JtM0raoTMIJT2hiW1PbyunUjLF9qyk2wbl
wpG3Tvfp9GWNqVQAgQQjJ0U586ZmnIhQVkYFDEvRdZKM5Rrp7YNYmdqxFRNr28Nyu+rC/gblMMM2
3cFcmQXdr1Z8gx5w/rWtb10D1rm6Vr+9jqsRGtkxRJEqpyTvRk+/8fLK32b8W2tMQNQR+kEunPJh
76srOkN1G8nMBvj/Dolh7UgCfI3vg1+8y6xto+/gf033uSxdWwpdh0of5BtXCH5WcuvZgVxLULh2
QmDLHRJTpivuzExTnC5MXnQZfljAis1O8UsFEtpLuc/CvQTC4xj4ru+oUvnZK2AVlWoxuyRKsu60
ElraUYw6Givlb1Y0DFvFV26hu1X2Hh+SFEZ2VcC9Qu1haxW45Gro9AutJ/sRjwUUryl4VdcYNkMD
f6ei5dqxHDXtqBcJPK5kDN1gCBzBM5N9BzV1lh9Gt98JkWp8qob0m9hHh7a26BlrRuNQRLgmASnr
N4fpzx37dofOOhFfF91UoaSlLkz+SJpDMBB9NAQrYtGltpLsvIWitymguysCrzq+/gM2fRQTM5K4
hZ4fm7a57lLFdVAq0BzT18OdyzMHGr7yi+h72rFmKBRi/H0njnCNDfLFGOu2bxjuBah5++OvPwvk
/vz69MHKRHKEkPOHeAHTazTKIbkFSan2WZyOV4YWBlc6+Pk61JyUDbkdwogQpL2tqtDa+maUbwxB
vyIhqNghvG1xJOu23AjxusjiepVBMP43vqVBnE/AKcLOIs7isFauSt4RXuH0xXgjFOmlFxXKxI2J
LDsEsftefBoDRT5EjRMUPaqsUqkd3VyPr+qCB0A11KvYqx9Ug97bWE2OiqvWu4XvOF15v8MaZtLU
FTzldPBhlxe12Xc0xNAsYiHOHC5iaWNWzZPWwB1cKmJ0URsyEtBQYdo9R1LIIkQRhSJ2IuMiDuto
/TqVQwSXoOm7YERiyu3Fraygk41M0kJU+4ptmX1TuFTBTLzq9Soi3vtt6hhBD49nPzT4pmr8LLpc
obHhUoNzTIo7ukYb6M7bLy2sbZ/qic92qKKf2dCbeBHR4dXcbgKpgl6/hek+NfUXaSx/ako74m5j
p0WQq26uVblwXhehkyc/1FqN48NEa6OSgSYJpHnrxsuCqyBN1Y1veg9inG5FF1JLTc9Mu8plFKZj
SsmKG1fXqMfcxFEzbFK1exx7U721ok67ScpjoGXKDubQg2T+1DyjuYNpNYYWNdSOvgzRIHz9QrRY
VTiNKF9XGszvhFWCYYQ7cxbaZVkdjUrRpo46pMU2Bsh5NAMVeMZ0F4kdrm1sksfGQiM4j4tdUopO
HunmIVO9ZCdqDa3IUkcuG5kEYViKBM9sQzpYuTFlyjf0M8weohYkqcimBGjm5WIN868MpSk3tY2z
vTDTliun77/rvtmt/PLez5PDUBXOqLel3aOwsofVfKtWCDUEQoHui1Ikq1aPhOs2jLPNxydmlqF4
nUcmD7EjHVqsSar3dB/2lTCESu9ydVfej65iztJWhd1OTtOY89F/oREkXakyzNlh3YrPUPpX6FWo
kPlMl1BW9MKmhFFXiUDzhSUE6qlyoCVUs6Mx/uw1Vrxww8/C7F8rz5tzwhbS9Q145PQbK0IpuBqY
FQfiH3/LHRzvVd8jdyld03YHVYeotReyKG/MAa7GkXT5Qdaj+nKIqnbp4pmeSaenmMKI+srfJiu8
wWchuG70qge3AKojjWDYRVIG16McDXthsD69/qluRBl28nCn58NwVcsSvO+a+EmL6gJ2U05fosU/
uwF1z9CFLz1W42A9ioVlixT9NhYk7kfP7PZeUFJYogV/QxVhp6b5UtOmAv/5u7EAtOAGJR2MZ4I+
6nRe0R6pTD0EYNHkmQdrFHzJCPscBlXcy74CmlhDwxocuokDkbeIcWlHWcvjFVTedj95GKUev8Se
V9PphR6b0mkRki8NiWU3ozhM+3+hZgfEBo5p0xSH0IuOlSjlN12e7HMtAEBmycc2a/V9bhVoAk1x
V1xzzwV5hBRT5NGgMUUeShA8amZUcyOq370kvAi7GJbPuJ2CqZTO2acK8mM82WChM+I9y4MSOJJn
7FWrvbPG0bxW61HaxFn4lKv+93aEMEA2UyIcv7lQi1SBKVdR9kFUB1cVhNmrykUTAn3Q1tGsUN5M
UjaBURuXrplsXiMxyvD518xKv8KU7K8LEzq9qELjvTcqJ55oS0tt7Roi1Dw5fOmD0ARXoBBhjpQv
hQitj9i99DibG4/upFUXJP1a6pRuVWbR/WuA2g1ecAXVEIIspr6VsuCzP1TqDjmpz6KXCxutR+DO
swTx1wQFY7ItzTa7jCxpJwtp4oiieiFWfr9pY7RFdDnJrro0egqGNt8IuXCtUo0yUlpzeU8SBibG
LZzf2sqwiu+MwZ+ECLaW2E8cSpH/mNTpl0RCbiZWo2T7usQmDOVEuqYDvgzt3Sx9fl0qFAUuFUs/
JixxN+Tumv6hYVNo6bMKY9dNJrjitu4aw0anD7s6b9mJjbZy5ebo9iL6Cd1aRzTlmATuxau/6WXC
iMgtHpQ6gcMsn3Rm6kySt4Jl8LwfIwDPKQwioVzuDI9kq6GRgjQlPt73R2SHuhYZpekiDYvhXqyl
dhXXySfqjuO6CApppfbaugsaazu4hnLfjBOJdbevenfYMNimgVk1gXZpbbU1Yqh1a6370tJ3ETPp
QYVkmEFwhWJhvomqhISrPwiXnmZKDuLvEHJXVU7rZbG3hv/D0nktyYlsUfSLiMCbV1y5tmpJ3dIL
oZHUmAQSn8DX31XovkzMjEaaroI8ecw+e2Va2kGlTY3BP8+WhZuyv/IwMKJeV0lB0o35h/rsPdg2
OifjpO7Fy6JXOAsXTTxrUk89ld3s3p7wRN2LKPMduFT+1p2aAbtzu1bl3ZCJ77b/7S22NUdKu+pu
SSXgGL+PLLJaGozJPSvuxhlROEvooUp7MGrppnX8MJjtGqOLLeQ90mfZIN8YA6ZFbzi3vSObvx/u
TbjXLnNOo68e95xd6LvO8FzWOQeaohJ0GQfK3YGk+dJqzkcJqRXamb1Q5wTj693sF8Rju/E81Kt3
abLgz7JABXIx0+frq9xEFNRom9Uu6ex+4CT/TXZDcLJG/4tRbd4zdthlaTxUMDpOx7ff2U28dw27
Vc7Ajp01ZG9+L3+JfXmSbm6H3d2GL5Cj5DgOZuIP3pR4yjnnu2ddqw4b+Rnj4qgdtNhsm69WZ3w3
qrL8d991UJMCpdsJpuIwJWTDCW/H8WTlWVoh1dzHsr8qX97QxnbPa5401fzeC++T2uGhMmoUJGuQ
tJqfjJKQ6GeOi019ThY6Fu7137ezukvaBfkW4XPPW2eb3024F8/1xSmqJhVF+XQc09Ry6jxyBqEw
A/I8nL4DFS3K2W/B77uJ+gSm4VKau53kmdowZI6P5Bc3KOc267hvznhhht0m3yxcifu2sb5so/+U
a8v6Uo/gB7MZWIDJPB4Kai9OwaQw/G3+O77+I5LtmZsusje+eB2MGhzQX+bGndOVyV5YZy4e71NW
s6/hVupxKaWqoiMxq+o5OV4iN8gegm7s0n+H2ZB78zR2QDRcXmAnx6uwOCkQfOfjTRvu9ayh/kXn
nnMf0AJIqrH6OfbD+FxxtU732mjMm6cZxkPIngr6ICnsSz/g2xAskTXiJHm/cZHCUDWZ28Whvo09
l8ubInK+SG/yYxzTQ9iB6DfL4VJC77r2PfIYYS+gsHbRRlQ3zwGXYFT7Vp3uEKbi44iUVbCdB8Yw
EY6uMMio94+D5FjFubBgIMx2cfJw1446T7vCTBvrzbmVykBebwyYzothS47fRvFBAxgT2tNoLHvi
o3KUY7rlFXFlru2LX9afW2VAWVcCzNvtuH+PG9PtVhDszHr8LWhie1/bK5y/WHk+2eQ0hXVhVPHI
p8vWKkuV70gME0CsDfv+/8cwr18CRqm3NavxRuI1j6ioEtSty1cE9M1bs/2uWuzu5FZ9L539qxhJ
qx14WHTcAjPKR8O+5Z17WlztYW4q76ytDVUpG/ZhLpbmluEmk6C4UqhyXoa9Xi67Lx82MQfPVfnd
zFXwuKyzzb5xZr56H7Y51dGR1RuL0kMjb9yoG0uZsq0Te3juREYmsyvlwHiCPLKGjEV4fvW0voyl
/Ssvap2kCaZsUO3rY7m29sWQNGlQ1/wu9U6lLsfGLIfULfYssazNi49Ym9slWLEJdBI/XnZ2tvw8
1NmaTht8KqdeyJGPR7VY4O4LQ2Lv3Ganqu5j3yAm4i1jn5uAwL4qA0Fwp5rEvvMj6/sR8hrzvBbA
e3ovKMPS4JO6qw1qWMuicd9JZ0RHGgQ2dsqrd8fjISv8xGp9yB8rvUBaAeSgkac6MH9ple68IQ/4
BPEVbUXJGr2+JO29MXBU6Mcb4XCAh6GuH/iGSGaC8VK5urj6OahWaVGouEsVTY3nhNwU22VmPTfC
Rvx3KZc2nRdvT/a5XC5Vt33UDYXn7u/PDNvc0/GnH00AucnQGMAEwFwgNexWedKVcRK+31OL5Wui
a5sHDpJBubfrP6TnLWc7E2drXxF+zuv0JROjzntLV6GDBFBvtUxsovPJ8S+qrICNFcTr457saqu8
LVn2Vq/OpW9H88F2UJL6lbp0oire9h6CwSgkGFXbuogh/6mDjwB8J94BlHRpPZJdC7dVUWHSiyym
/RVSR5FOdyjdAqJP62W8Vp2Mm93Zk8CWU2T6uUZMZB95qqxUtKUPRasVz44RqfzN2xzrwrffE+7c
78eVrRm/zEAFEc3ddKe7wIXat7HqsVQHeFmmxtZ64ZFrHMdX+Pme2OV2Nqt1jfE0//KvxLdGFTt3
LkznBMWT05l64lllbFR5ebIasGRae8+eXU750jo6rBxtT6lW+gvjj+G5bvKbu+O/RSdL7lxsaEtk
zKyUUHRPVopMOSnLrEDerEB7/Be3+734lIHVhZoBD6edvCUKtg1bmvuVD647OwVqfhpGoiUFhXW5
x9SjPHSK4NMqFu1R1hWNzGpJ/rVYg2pNshrVhxt0Swg94nWaI6+lqjySMfAO74FGe7gN5pvj1BQN
VvuwyjYZF3CtVQZxvM7Uy5EDWuM4hHVjiei4nJyNvRp/Nk776F2sTgYAGxLXHoabLF+yWm8ejx9x
qcUD5RUm8fr2fG+4ComCLoMAGIwjYMFp7C+rSo+zP1ZZkAaVIaPVsC+kytNXtb2a9EOffFxMV9GB
JyKQHK2Z43WXbK/CQMQ+3kR0hWHWg/IgiRWkUY3Ihqd2L6HicGWA7XhuutF71L8diY0jS3HNTPlH
D3a4wqJ88eg3XpwZ4T4C342XHjhk3pgSPiHGePM4PC7d/l3D9e+yN2VYWMs1z7RYVHadtrwP0WQ7
22Pnl0CEjbZLjwfQV1vYL14TG7qA1GIsNHpd4EpG1Z2PV1ANPbfVhpthps/gk3oa1TSfp8WmF224
WA3Sh+YQOLUfLTyUi8L28Ar25dGj/ZONtXw0YMx1u2/gkZGX7NzRMrqDWNoPe3ee6cJ+3ZbhZud9
9m3Nykd2zb7aa/ZTy70ilbSmjKjB2CzMl8X+MgQLSy8gHkkicRKhRZfpVgf0dnienI2TlPPIFI36
0FZBlYCp8JJJ5aHn/jR7Mta5a/Nnx//a960RUnicTHejl9r3n44o8rhlHhNt7n7WrWUKHUlpVozF
HGWmFxn68FuOjRPu7HFT/WD3seNN2DL2QJvvpRZMxHTAzzkc/S1E7OkoM6n0VUKY+jFPLo1+KWZM
BWfjpgFXcKqO/bmeldLKajs8PptQUDlGx2+pDT1ehbu/1WAEd2MvL3oGPMPX1/d1yhl5++aHRHwW
Kcuukj0PA3StnIk5tvTlL/o/qsn1ftDeWlxKQqOUa6g7/znwWUDFbG647EFUmgtutC5CMkTAMwCb
/r3I2uK6dDNc9MxL8s6zTmR7deT4wxVABNOT6sEs/0rrVrfbFo0mv1kr3T5yzl5d+alPmZiXwFNX
U+DkHnT0KxYnbEZVJDo4ddPRP+11GYGwrzRdpZNyJoJ4g00cDsb9fkZPceY1OJst9inNLKuUVYEb
Bk51tGGJ4w5Nl0yQMgs7f2hMzXrYapfeKGV6Z2QiQurBUKQf7GTfzT0yKmAZ4guNi89KSih4wHXD
ntZvorklGuMxj4LcB63oZoxogEBDmDgFM5mVvQCB7oIfRbWRz5XlFg2Dc1YW7rZiAA0jLAuEEgmr
peab2/pWZIoQqG4Xt34LF6UafwhdxevaapG/BmNoBeUPd9G/e/fRDqVVRtJCz/8ytQ2DYJvOjiys
c5eJgIuSmn+CzzXsvh0Ne/HeN9tJN+vtvPd1mtcKssuLPSwWSWZvhJ7NO7qIeT1boxvef7ltKyRT
Ur+5hWfEzVj0L9YAf3SVn1S74obRUDpU7bNbT04y6eXfotdCqeogmgWbJateVtHaQLnoa9ob2ZDU
JkC1xth+agvwUVidIRxvFVluBWMOEklz4geOl8m/tZAT64X+rt+d1rxqL7RjKebzd8Vn2SoGANIG
9j2jUnOmO6jjy+5Ejj1vj0PZXUv1mW0sfQ3D6wJdsiFxCCdT2rGVCYTFORvshqHpD/SW39yg/bIF
l2InSszN/gkRmaA9Z2vYuM6bF2RXBybHhZ2k0O3FfKn6KRFe8Wfqdfg+NIlMYwB5zBojGBuaBoMe
/KdAvPWj3kfe4r93hnbS8ypxagCqHc28Nvg119n3HFhH5PrZJYMNAwHTu5ArfXMnwvC0r191H4An
l1LWVK8kmI+lzP/bAludENFde7ymJx0kSG8o+Ci1s8bsD6cApkaUdC1KixkcqNM631ejwkkRjyuP
smkV9XNWdJ9c3c+iyfGfamCMwcXGSckr/9ozz6qBfjYAUBWFfGUpMoPXGWhpvS7kuEsGvER33gdz
/D4FMh0cPqOs7SxuGuDIaqqtOM9pypegkDuH5L41+1+mI92EkYEbc228sQ44RWKAaWSToxLMycoK
2/++qOycgVS7E24vLm9Olfknvy8e2JX/tEGZhntlvA0VPPQefVvvLgDr/D8z+sYom6jM/KX9zAUE
mc0CECkdUImTOc8hb3MGx8akx6hrb0zbrlW9D7fczrZo6kCimsMAXsa87BCBzjVqIAqozkmcFsqW
Nt5q1ujjyYbwrIkPqzeHxMFt9TwEikucNKGR2/sGjPBmz3Xc7bZ77to2AoHehYw+NPE53EOZr1qu
AVdGwQRamKdNS5bilRTFqNowc+oU9s62HqUiSx9l5nfXRl0rOhFhNvl6fCfNZWP2jYk8ki94xKKp
jUROdRcWy3Zrs8oiKe14gHv34c72DEvU/DTNN9PsKwKkawJtPUlv+CmVeWXxtIvAU170MWOOQ60c
tZvc0sleT61QiIVyJHVDkz8L07uWJnF29vyPcil0hq1wmtodFrZxGS3rhXwDF6ehLUMSyWvgFYD3
NuuRPnNima1OUrKphMk4rkg1M27Q0/5MxJ8af4i8TZSRuXLhD5MX2SNdAA8Wsg3FtvXTqaNXk40V
TDcjHhIeYlw2s3auVxESo9Vb7d3Rl/4Gi4auIbDCCzW4fFjkKsOZKoqvpiO8TfgeCthv3F7OaXFm
wmCwX/IAjPK+LP+h01dh7i3XRTG5aaYv9LGfOkirzigg6ApKbuGaqZ0vdoSH0weE64vITXn1WKc9
65571rrX1tL2swFOyluMWG7dr63qvg5T+VkFjRNXhTldTQ1NPnoMEfamjrwMv9fQrZ0uGey/dDZL
HNYdL8Lh1YOJBZvC7qrrjP/q2DCLs1jOF5X7q/GJaEqaX/RSayJ/+kRd8HNSAa40xjBFusvIzt7H
BNwZ0TeDXa/mfruuIJwAVd6y4lmHeB7RJ95BkhbJqNU/4cPmsTNZe+xm6xy563RqDdahOAIeGYQ5
A/TMCB+myU283UR/h3tOergaimLbUa/clchqbef7yC5ZuLgLiVTjXNlUT0iGiS428/Itnx4gbGdR
4fFTOz5ddEWBnO834W9/1f6h6b1/cXT/bcuuOzqAxAHAyRkldZ/gHcVmUd9mmgMKoUAqat2Jupu3
uctD0wVkkPn8qNmkNW5r2mGl2UxWne+MPHB9y3sC6LQ/2H527TWs8TZRbdGe2wJ4BaDIVt8Tz607
vjAzMrTBCJXqiKLbhOd2sKer5b4u9rO7nId2+Q+l79/ctF832BBgEP33eaeEUPYCwOvWusQ3Wc7Y
o7K+cza3BGE3lNMh11O/A6DiBi6TQx3hvR+KZymt7imA7hjpW10k7ohtk0vOHJlfpJHh6soUI9Yw
VA/Zrsbs0nBq1mUKbn/mxwWhKtODx2JQoLiLIq3KYExE65OHgX6/dsXwZ8bdB1cM7aXpu/UWBN6r
V5TNSQ31N6G0L6IrnbDr7c8ZbVKYifwmICaG0tt/kTY9ZxUeBqvfvwPcgNFVTW68LfLv4I0sI0ld
T5RCxGFDwJ4VyYtWOwAdAdCwgOle6sIzYzXov6o520+a1z/6O4tSTgwjrw4rOHWUL/0vuM+ZMask
mzxid45iLxfJZP3Ku2YOJ38qw11fSjrD2RYKNkLODC/PhqV+7735ZhcT6UxGPpTTBBhzh2BFvPby
8fsy0uYr3qq1v9okYKFfssG80a3jT4KhVxh2aHUlUUsuyOx7Sw8p0o0Ib+RYME3YBClr1ojlOrvN
M5S0Jq45CM1W/SiK8tL1eQQ0LX91gxdmMt+MYu2usiQp7mo38swdZPIsyJ57qDZCz1ZmAu6AhFZZ
cb8MHpwKx7nKorTD8f6PDEq1p8LvX49fZLQcvE3VgzX2Ixxfvb14dbG/HP/lIB2qjdoeo8Zkh7Yn
sXkZ738ZxAKmTNrDuVoC68UKdvtFVYzbegPPjVWtF7Ouva+tKlQ8ylSVJalihbBKbi330L3UXvSa
EBd4j3gvpn3QR4NfzVeCs4rksrMeLO46kSzDh4R+YbSvWaL2ujktPip+oLzm1n0UXoubU0UxMLo5
eMjaw5A407ew6tzoqOrnzT+JplPP2ex44dha9O+tjldibZuLIT6GaU0aspKXYFEA8WBcpyDBxufW
Au1xqAqY0J9M/eZlhKRt3YdLU61BVAnZn4Sml7G4m+8Rc/yVa0nsyI+23m5CaQIiWO7FqNiDKdH5
V//UTs2v0sL4kBRXUMLsy0n1lkohmUQYSiaB4Eus79hGvsSCqe/kpcz7plBzhX3em7/TMA3fuJgO
7dm9/G9Wi1QmgzgXdCiY/MZtT8rYfywVn5rWHFXaL8ooB/Qd/aC9Vkzt5XoTy+qk1pavJ59128Vw
uanHP/lQsuLve9PTvuZk8MV22Sd7jtqeJK/NlvLhjMs0Cn9V0Hhesr+7yTZkNwMBzicScTkTHm1h
tA+F1s6hp2XNdXT58e1GLxK4pnjfDUA/9cKFTLF9GWrHxwwCFV49Td9I3sql1xJLmSaym+q5rbfy
u7++UxAwAbPLnUEW+HYp/ww1RX9QDx+aP6tXa+LdPtpKHbW9yKGul+7waG+mFeulec1381snpuAJ
+GB/coPq77QJeMp1Rj3lwWfe13c/o819dE38ESDzWuQ6rXImNEUW5ElbzI9HH35zc4PGa+Fdjn7E
0fVpS9QoHlDik233fYxIrgHtoT/J0aK8dMpLXtgMAO8dbXilvMJmZjyPoqFQ38bI7o3m3Bn5yk+h
un+vLcskj7myxdlQGs4rXQd3cf6o5mD4OgnviTrSe9y5xElGS/JpOClnuTUgZIOcra6eYdtudVwJ
2WdAa/3WMjrMmXNneVIM+fa49D5vgbbU6eJOU1qg4nuoTer/XG0PpOTFtcvXuL6/zAzm1hdhTh+l
ML5mrj+G877t59L2P2l9p/uwitsxqOtA56U1mgHcUius1SC4HC1QCPRkxhvpDTq9P6iarAuwRmYx
d+lXNUkGB3cSShZ4l7qkS13PcxHLceUtLt584TXhBBUsNgBd0j6kjXF8avLmsPeZCqptqxPZuVUy
Qb0NnW7kEKL36xx/5tsDZHP//zhVheNBICgFy3qj60A3I6raXkZjuTz8EypKWq8nr4ALaWf++XgT
OpV/B1XjXAcmpVM5fyGJDM7TfaIPsBMjpjYPO2UwzForO7Kc0UzpxWKcsZMKbONmJD4BN5rbAS9c
6dZA2gT5/Ez3UnNaHsE2hFldk9l0ZRWWG3NeS4eL6t/n64gLUE50lOzVUKWZ8P5Ohv5SePryUDsN
zVO3ten53V/xmWvoLsexg1LFuQhSmB4PjtjX1Nen97GVoGrhbcRTob/azJov9Wxukd31LxMqxJs+
2E827qH+riCHBloR0QtjXrCU0A8W4X65t0XNYqguhaDZPbNBcipH63OYfP/krjNLYxMfBFRl2g1d
8YBc9Ye3b96TEWz0wz7K3TSfNzOrwnF21D/9DX2oPpTT0FLt08PO8tI5BbJzQm+zy1MrjbO7bOIq
NacJKZfO2Sa7tNe4RCvq/hendBcgrTGTZKJvICr4LyAoCbdMdLuw27nQ9xolWma/eq25gvemx4th
L6PamzQxTpG+9zD0KM0EkqpJuTbhvL06d32lN1oVmUOMADGPpk1Vt6m8aL7f3CjteT0C/zkrJfa1
BWbte5dUTjMni9U4yTa6b6aiWer3w5/RdfOwd7Vn3xr+HC/NvLYyGvL+G73793xpvgdqgQB9nIQh
8E9Zp/XJMEAn7oruas/eU1EOSOj6p7Z4G2soqWgs3u3B6a7zPYZoOaZoFoLb80oTIOot+93ycxk6
2tanRjt16WTN8eavqJgq+/898WAkIS27tUiKhsvWtW0SE5vppfQb1tmd/0zm2rfAzc961oyXmuFk
LeyA0o2am+LbOTlL7QDY9R6dbSzDocv+k4IjdzS1W4H4wZzH/Jlt09fCNX8Z5L5PnlHO1zYr5n8P
iaapcbLUYoD6NpP2Pq209+qrMS3to9sOf6yxPJd+/UNJRt+s675hFtZfrM3ZUwDhZjTUvoejkJm/
lJP84xvXQ6qwgWwNB4Q+D34xhMOyq7O3Tna45drfyuiz8+6br+hMNt+iP1kqNCONFuaK5kA+dGta
T1yTW8nW1/FRctuX4Fs5UbqgJvMDmLd9b0Ziq9xzTzP47AzTR81ZewUblmx9OyTtjPS4KNkYthjm
4/z4uIpRu3ma/0u27uvxFqDfAigimg9TOl8V+XxvC8QWovkvX5SANn2Vzqzoe/a/m8FmEatq93gM
GGKvqCd1S/868YT4NhdwKJ6N1AYH5TlDgKEyVM5lobexhmYe/wyhbSErfeLbtGQPGN5CiPSnxDB1
cTOD6xGDprLMkEbuGwZ3co9FQWFqlutfnB8/O7ewoh61Kkk3Y+cCaUbCkGoPjwzuuNCabsJqlrhR
N/3zkZTIURsuTldV4Sx9hXE24urGRMvpN+0EJpypmE/c0O/Cq6HMHvVg+8xVlv/QOUqHzvNIlI4w
f1wX3dx/Gr6/vCgI06RV0SL97LWxjZnWJKdGq5Z4nGfnJgYx0vSiN9uMgD3A64bGnpWxAzGNNDZ3
En828S3q5Mc6bg1JtR2xtxoknVP8mN32+H6rSRF/lzU+nlXj+9a5mPOL3fmKmXDzeoSr/S5lKaw2
bifNCBl9zDQ/mOq3TnPJGZ2Ei9PLUJnV+3GP/BPQo4zSfhplqV01sf/YESiQ0GlE0Hti4EFAoseu
7Oc2MH8EGz01PZjPqtFazPdL7ZwNwQO9/fxaaVsZai3cuWwp/pSzHg7lbD4QZJ6yzhdPsxv89V3t
slT2V81UqBdsE12k6FyUIv2sJXo+B0wBbZYE7gHTmzLGUAMRV9kzM2YyMztbtu+lIOIeyt1Dtefo
2pciMMZopStzUvW2Ps/VXXlLu34eebGWlhSU2rmiHRFn2c9ay/4e88n5PrTv1PBnLZ1IKTydJm14
yLu5TEvPfVkMvoN/qiESCmkM7c0dW1rrpoG33TJssdVq6iL1/CkARJXWmrbgDKUj6L3rebhjWODp
gmep3s1ttNCOmewDDH1MRO5Inpn+t1Mtb8i0GQHexdwg1Zl4LOzLAjgGint/CLNFv0kF9jeVI4Cs
1JCozmyj3B1Px6/fr0D5GxglDbDZNqPjubqkJungZWWC+kPFmlUXT6a6iepW5eZ9bUKel0bjLSyI
tscov55Jc6rSfbZX7zrlqJ6tfZCptVfPx5+YI4Y6tSYv1pzRnSkZ8sg+n5OdzZOzO25F2mhU4ugn
Vika6iZwHoXR2XeUXGjRBGMsyhtJv6l+0tbtpPZeu6LieEJn/s3K6+CcS+3Fnhszzh1BeocqzlZ1
cToetLtW04O3Mpqx7oEOK+Sz2W8ywpfTo5E1XIQ0l6RSi0aSiQaSF+Goso7Um2cjCKbyl+NLFQfT
WtPZ7VFYOiSQPSsmZMIT8o/gQ8rmbWbn4qn1kKH141rfhDfJaGLHk8fMkgXhIK6dfoyQBA5p58in
KbPYReVrPFY39p7Us4Av7ta9d9OIxU91xZtIWdalqgmuZQ76fKDxhzUpT1daE7/YZHtIdx97k7s6
2d7fNrobLy0/6OwP2I+MWhlna08z3RFVfKSRLGaOdEyWbdOexFJcy8W46OXEmOZ+dFrN6RHKoFrs
wHRIuf85xPcKpWci7fIBctX9bvdZGNLtOUuPb9Woa4mr8/LsoS4Vmh/pHgo7f8faZRANEgvD3q6O
3bGYlBlnpBSvI7fn1ey692qx03Lqf4KifzTsRfy7cjneRUxd5yQIwZpIsxuI5NsxrvrZA407HbdZ
QK2o9ev/lTNVTRPX2RjkkniFwlVvgbC1fyVOcxdGVJploOxVz0cVnM/tqXfETP8meKCPEzz71asj
HBl5U0fDNhiDeKQ3epzITU6cJC+SlpNhbcaL1Fx2rXJPRzTPcRCnPg/GazP45Slbm5vdF3QCgxYs
OdXpygVGhzFDJ6TYvbZq+UtpHPR/Qloj1i0x3Y7IddwjW+c6J10ypSan5X+8exdX7ymtij1I6vYX
fWPrMvdq446gx26V+dk08xKR0KzSIxwc4lzC10nv9cQ2nDXpF+e3n3fJos2Xviq9aJ2y6TzbG4MF
qeyQfriNSgNTPPj2H/s+zlw0rU/RfFq3VV5wJ3XYyWEQXjRon2CL2Wjs/C0p8bYL9RJrUorUdzwz
jJPmUxkPLmJc3nXrpJbiqbL61+NN1jt5NiU/FW2sL+Xe9f9KrVyToe4NiF+H27/BtkYPfjbnx2Mf
6ngI+GRE9K0TdrrNGxqqLNRFT83OEUNFqCXm0ATh4NfuSbPotHlZd1mW4ovXL08A2MwkG5lF+uX6
E29MKz1UsEixzS955ife5DBQsArUcXVwQwb71E0e/u/32FrrmpZMnfl6hJfKExPb854WbROjn6Kq
OfMtUtJB/tTHuT1ro249NnUVd3eBi1PLP95d1WuXC6/nbOKDkhfyqlvMhVpLPQbbxVpoVd87M/U9
Y/buVftxUl2h1mi26fR53piHrvDAIdhoE2EIk9vexWxDD4V5Gs1wLdfvwR3oUc8kmtW0Yt10r4+3
Vv2pZY9g0qHPNxg043J3O2Ee1HzSl+fT3f+u3YIX5pAEyYD0NxuxaqnBrVjM9hiGsehs/ifvn2b0
u29FNW1PLmK7UFLxkDp68TyNv44j5t6T7vu9siNWL5X1qyMCPQ6SsfCxwuejcbvpL+TECId72Z3b
ik2LpZJaPHhQ4JQvttuWGZFHLLjSOP4YcPIcnfwv+lxmvyt/qt3IhwbpcmwNeLZKijPNsCJtyYfH
MvDTThq/c01H2T0z3Tlu/J1+Qrj6LPqVGw1RTWkUq1r7uGbecLPWqQp1Y6ljq3Nekdt+FcpihLvK
LWqQwSDXReAzDfXLLqrfDGHqJ9kPWSqbOmS4QsQMum8DJzZVgwwYxQNud62rPWldInyjOuuUqHAT
jd+VW9EwQgdNxueJuG58LMEFm4muVjlPeGEhvrJZ5RTuZ4saacxVnYxuzW0uM3rOd/n3XZH5L2g4
+nJuxnWI3Mz4sGtGNrTz3Nj0GHmNc2HEiuY49SLRp4BHdGp0I4jyfWLGyOuPzCe7y+LWUNFsjZdB
ECbwSL6rhA952tEY8tchHRfGEIUQ6rzglNu7Mq7vGuZ8ahDjZ7UfL/bvZs2CZ82caMagSJ1mI1xm
hHDd2vgn+rZu1M7UZ//KRTn8P9HogvKP02v2i6x+IgFZw6UQ3dlp//TF7JG3FXU0ypxWSjPfoa/T
6zbtPzRL47IO6EiZnhk51ly8TXZsS+nHR16mmWNq1Ywxy7uCACAG0ySj+VIXWJrN1mSnvV3/DBQb
G7uevdmmE01DLx/nWSazaPhYM8v2ChUonfTuNDXukMyGerDWzb/u/fYxyv9RdybLcSNbmn6Vst4j
DY4Zm14EEHMEg2SQlMQNTJREzPOMXT9bv1h/CN6uK4Z0xcq7qjJLs0xTUnQMDvfj55/y4EhJEjsw
9fIyOGs79DTWNhWxWFCuwmPro1UNhXyfjoaTT32DtxrdVpW9qRw4X1VTsS7H+G4MkD8l5t0odA96
ftetJ6W/V1iQb+qUmxDh9vLypMgni7yCOEP3sV7nUcOpGWqq4pWcpMFVx3hqiK0v7F20K9o6cm3k
gCxCLKysroeiXrY46reB7t+i9TT0Y1ZM5baEibawIsleCBVWgW4GJyHp9u6N7nvh/EOngnjYDbK9
1Usv3OWAEpIGfTFUv9N5VJYVWygnViAWMCvogKM9LzJUakPcwmEyGyhFyriTeYzrKBfWzoNdszNC
w5HQQO5K08oOip2jyKHCadThLHuNfOJxFiBzSrlSoHEsAO3RdXTWc2iryTYY2GKZfm4bh9axzdm0
rcHfeVNwbGo7XUh14y9DI9t6RZQvAeAx6ZuZbJetp8qqeqdzFneMRkIRNZ+WA/3rQFPjWNKMXtXC
WI52Dys7SyP38ndsuhbbyocgfJk1Q7uRJyiUZWo+vzXIau+75RXrEKLS/lION1a3g54puVYFr2Lq
Uw9uTwmVKQCs9Qr/u41zqCKn2wuFMLP8fp90U3goB+8uJgp1XcjGsEmE9zlRUAhEEIRsxXsRcoGK
bhSb0dRfIytU95fT5jApp6rIzVvSNlaV3KKxiCBQ+7Z/ap60TC1vL7NIrW2YlXJO3U46NUtFFu0S
s0DEQ7Mye0Jc+wxVwjx3MZ2ToUu3tFDqTVjTVRiKH1K+77MuhAMfp1vMZR3NghZvahr0THhpq4qo
Fpodtu7y9qtsbHcDdGZSyFQ4Qvnybb5WKYiwGh372oNF5Svf21noXHX557RTMRslkspt22g9hXm0
z2PlDvEPpwgIT5e1KGw8VzZ9baXaRel0uKytE6ovylYPPuHiQua+VKotSuBNEvmPtVYi4VLim8uD
DtrWQyvSfbFj4qxSPSwPfUvWyyw6LYPQ3heUKI7khee8NE4GXVJLA07RJShCcx8yJG9pDWJ0vkh7
Q5RDdsNhFt7++tK6loWxKONsa+UN/VxDGpxLPZeFMH9hxNIYvPSTbKgKgEnrEOeFhdUl097XwWtF
XLwpPsmNiDgPjCD3gdHu1ASQQK7BEpKCVZUUWVfSIkQcYtzOSIlawI7QUXFvPR3m2WWJvdxu3Mi7
AXxwOaqSvLFlfQndK3YRGODPiY/UkbbfUynZDi+pP8L+7GEk5PlqStXoJquLxykBl/fajcbl7mAK
fQqGuaSn9F02nh+cFPW7kXbKLsyTb30yxfCygCk88QKbrXx75akZRauqJ1GTVnJ2yOR+EQH2uRLd
uGXbflVS6PKX8i5uBYwIETQrOJQj4iXbP+p+vht7OzsYaHWdqQ4OyAstsI8Cssokn7z6Xs95dsrc
E4SI9xwKxHC0sbu8UTedVWXO5WyCVtHJLV3aBzPhKq4ApOZWtAcv0kkgtm26kKmqSg4iiC+XxaWZ
11davy1/7kOEno/kefw5GIP8hn8j43hI+ylnUedjIYsrWF3k+BjF6Ns4zl3f9NRdEb2pMWp4ggsC
5WwXsDJz5UQfl7YKu8OQ8NjsvcPlAUAoCG8u/1V1MpzdmPNOB+veCBPrFp782W7NeNeOwcH0em1v
+KOxv9QBnAjyfQH3yDFNzmx93qU7GLv7OI4hhl/mQ9mp7qUChfLoCqXFUlFuJ9cPjfwwafmNgtZr
LaGJAXfmG7HN6Vy1WA+IbCdMhdZxVMarC2Zy2WI9We5uBjT5gCmR7lRD851PsqMeSvttHHSH3IJK
FPBUOcPBom8oaewCzk9hhu6lPWAnrCK1jheCjgxageuNrLmKWan5zrJAT97KQKgPBzusMTqb5IPa
xCCKM8hKQt9Cn57zwXZNNIBf8r5cYBY5OsBn0aa3vdoB8I0agYtCFAKd0AZwhlYkW+xOf2BrBjuS
eZTZsup4w2TeFTO1XbBHRn0Z7LOcbQRXo3E/aOq6SMLamaZpcD1bqw5Q3t1LeR96RbBRTbC60Jw2
l15BV+nihPztFtTfXlyePFGbQKeYTrWyzU4qReGqCyDSlN0oVjjn5ntYCeHNxLENygiMsiFTta3X
qz8uNZZUylhpD17lFDLZIPQT8H4OsttLGzGw+9DRp2I88XEvfDp0byeasmmfABHrDVDDM4SSAuRG
p4+Inn6pg89B2B7gu+YsJ0rbyKsg0Pd+U8G7yiEUKVAzO+7HaNcXXYeR+9/ocyqPcZfQKa7BBCf4
NGoXctKSp5H+e08vbqp3pYfN1Sw/C6Xo9tKg6FqpuR387kTWieJOjRQuxSAJx5K0dm9OFOIX7d9o
t5jlQWWvS1vfw2gM3Slovlz20pS+2KaPws71RnCHMOuXuRKEUJvoW8WJdmNRRelTozza6Vqky7I1
2bBmrxCWMHV5+T9m+mpX7OZyUq+yHAFaWEfSzmpRbwckM/WyRTv4To0aH8723FcZSv4APESxycry
YsAhMaADoYGQhb65D0M5utf83lrVM/5Sp9WTLbEut3X/4gsJHV3Dau9DJIdQnXbQZ6TE1XpDBvQC
469qQUOSUmslDclDUGffgST1RSOPG1OXt03Pi8mHPqPUgvEe5Z8QiMfOlEn2IQteCr9aVyZfDfuu
fM6rVD77nP1SGlpyUduL1vYpump5uPEM+0GX1X4XNxRnuQxRAVQFUxSbdnGvIpOjRK8OQxZ9vSgH
ipo3MPuLYDWsu5c/8pFmQ1sv5X0lK/5NQCsdMJUleD5UdKV/3yD3hsyGhHgsrJvANjnYzZz0DrHc
LtJLzmD1+Fz300PoJcfGsJ8NitUFZK3Oyb3k82B1AVyqTqeAbJ97P2+2fhf0K3L5TjRYdxMPYmGk
hr+UJk5+yqDSEJQkHBJkI1k3xWAwadCX9VMROLIBgKj4lXXI5+vWU9XJDVovmbUGNYk4O42Ji+tN
vw8bYUIaju6CLLJP6QsxCOTECtBKDWxD1epV2xrePnxIq7HdFlLIhxFDi9ASBTi4Tz8HWpGvUMu8
4vc7LPNEhijFK9KsvRJ1smvYfvaK8kXf0C+2DoiGiE0szlXW9+vS1BxDMc2zKqf4KfrieNlXy7ow
6TNYt6BS/pE2Ai4NZtXw9duAZoayqSd5V4tQv79MuqwfsyVv4VMKZnuozEDZEQRSuEZRCxcrlpBD
XOayiKsIhLxFPJPeg4T+QpJ468QcbyD2csepvFNHI3IFldxS88W0rEBn7vSjNhnUCkP8CeLmNwgg
9amDo1/41rgz0yJ3plYKOQ9y+gykJcw0RDmiqIkaaGni9rMpz7yu1Qm/O4lGOPZzD1OUsHzVbPo6
zVq5y/FUN4D4hhzED1uNkgoEvYAWFTsL1q+eyeojSZPPyVicI9QTa7Q94ZK2FWHxUZ+vfTURkIUV
hKR18iQG5SD0EtCpVL7JgRZtGqUZ+C3FqpaM9hZcWrmrOgWMEotOrTeffcnaXfwzokLbZxWtkIkV
FoY1fEYtj6qF6NRuP01zRBLUK3/MMhZVpO6SnCJ4GmXTUWAo8CXAwp+/HCRkoDYRiBS2FVOg+qdo
Et9E08NkjCE3VCMT2ddZjwzaVgEo96USySoox2a7yWUOOIpsf4v1ESKv1p+t0VE12NqXApRgzE9W
aVa7Vusg/kHz4O9Vd7Ga9wcNDBczr1U4pgnlk+JhktKyv4nGrPcckO66se7XRpamtN3KYZOqAQ1A
hBIbc4JULhB7LxHpx3u9bxpHDEazxDqyOkSjdx9utbnuqsy03PFWUZUHcY5moYeerFh3ZvsVBlK+
RreiLiNJ7A0LrDJucPKY0bCLEVOWFI+Fh/w0YnN1i4DcbrtjafIik25PvPBM7huQEfJY+pDY1rCd
WnwWNKgEptWHyzHSUV11Ne+ta7hSq682kh/DYCSsawnLF6FDQac+KbTuJHWF5/a6+fUCBapq9MOE
7LmL9e7xAghIPZ9hK+riwKrp5g0fnoy221WlDJKAoWwTM/WYu6TO27XULkXJu/dQ8qLRy/kO/RfN
rPPNpFb4rs5NuywUNCH17rVPuCzQBAIoJH81ZqpAB7yaPcN39gRJp9AnfBBUlv6yTE+Zpphrtcju
Lyp6zOxnAlaxMkrvZNA9u4/A8uftrFKLdT+jg2oIcJqOibpCS3KgOYumaHb9YqWE7wDKKthINkVM
8Gwe99mugbkNYA17tYk+21GSrCMDRXbWfLv8tVQZP3mil3c55W0a195NpuLQ1PkKjpVl1x3hH8ov
mEYEi6YBfy4zZgo6+yEwOM5rVfvUo3xwwiQ7eyNoLRxmFo7EWmmJnCAKbP9x6h4U6nPD00qnsU1X
LlTIsi2y7Hisz4mqazdGGyvLvpkMByboPofDf/QC2s/9IAZOr+7aA9M/Im/lhZSFvq9r6xADhhwr
rdecoAWfS71aXwfygF5z3p0RubV3Il1bWburQ16wnvfqHthwP6p5cC4l6eCp9HCqlIac1rbN7ahz
65VnYueh33s1viWVUqluE3WgM8ZQ00iDplmpI58kZIOXt30OhjWi/7LHxNSGXoHj29t+lE11tx7m
X8ne3YLnt3gMAHv1UH+WgzfZp2kUjjoznvDpXKmxXwGNptFGwvHFxRFpWl6MICz57uK8gVmKsYWw
StdqbDQcKKLINQYYm1niJ5ARF2aJEC2RIciDaMVbOUbeFdhoMuwuKjdILlIj/1RADcpMT77ntb0x
Proh2glNLnZCah6qzkLOwaaFJlndJRZw1fi5sprxZMnV/aVS9ujbO51nIwaUfFJzvN5ctdjyLYMJ
1lIcvGLg1kETV/NljmJipRF7OEjPmhJigoWsCYgT9Op//dOt7zcGY7/xnIHNqSDowFePGXnxTvnJ
5hxDi36o2OAdpUbSUaca9XhZqcc063N0LlQvNq7st/RtLbdvDMgdoxyuzX4S+/zN4+pvuSM+5Cn/
vPdBfO+n+L+P4bcKD4PX5o8/tf6Rzw6F9fUPvTNc/O/hsKgoWBP9a4vFc1iF7wwWLz//5rCoKX+p
psaaJ1R5NlTHD/EfBouq/pcpDEPHKkCHh0LA/X/6K6rmXyou2Jppq2QDkN2LH0795q+o8vuEmP+X
IWjfEp71d/wVYde9c96B1mBzpiRohLRLEniEeuVo5KHS9MJCIh4DSHxwAt+rl1kMnAm6J/fa2krz
imYOk70ZoT5bo2VsZYIqCenz7aGAmWHUCVzjUTHuLF3pj2GsQ3q1le6LFcfUX7IEk6tRC7oRkPfw
PUQRbekL3KXGx7zqvQff8ox7M5LgASlFDdfalwJ1XyTtdGYJbyGA61PipH6S905IP/PTfF4/x35g
YiRQqxZmEWgX7kMziKwtJhCld5dRNAwgm30QfYr7WpcB8aQIC5DagIJSHWtAUro6ZVKYFiIYpYuF
E5WJVp6tyLIh+RKVBPm/pSRIYZ0j/1Rec8VT1mVWTo91LexzBvc02lYxp0u8iUBZE0sxymOeKup0
A4kyqfc94W0y614BuYXy0sxOdMyg+fT9IO0ayYz1cz/SYlqoou0s3zHaTEpPZUweyo2v1tqdXw+Q
nqCTU/x3eRV8TWZsiPonnrL4KRaJpH1PB5pci0zHH2uRBlNZbDHs8Sd0y/IUYcuHjRbbceTnB80H
WW3thiAXb6jLEKukrjtZCHI+10OQYrkOwUBDJukvlDxX9nI8kLbeG+qtQgXyhHsREtu8YP/z7XIz
IU1pKIjlWRDidcsYku0aP7P8roWJURzlZJK+WkVRPeQ2YkwKTm94ZC6Uhdtga7Gvxg67y4g+skov
v0cWZitSSiEsSznuJqau+p/BQaxtV9t0KMIm3mmRjVTJMONvutEliJP7EGC0A9f1F14+77vkrmS3
WlokaxFV6SHPomSDoFDeyBDGdvVgTfe8XfQtapRk8dZI5PGc9JWBFIktp9mVeXyKdTgmhhlILxbO
P0+KUKneTQRy4s7uU5+cDruUQeIqjtkO5XX2CAPYjJbB2OgxWBjanYWd5UG8nSIzESt+Goa7FgS2
smtCFdGOVppifJx0L9RedVMeRng1bGMnQdHKF+aXSnySx1qsoqq0jiR6xls7mqLPGYSp4LteQ2R2
Kg+QbzUpIdWlD10LRR5NfKyc+vS+j5BBoqpUKQNtTBuwXi2eYuwvVrbU1Gum+7DXYk+6TzgtftKL
BvYMRwhM/BAO2Xs7TPQbvyiEvpSCwXso1Ua9S1I+EwBPyarvPUPFtQF5hzYrGsqXLK2z8F5v9B5z
Bz3L2bDt2ndxkvNeU61K7kLJhjsUYDWxaLUkeJWmHk8fZMVo/EtN/qxnvnb21TA8IBYBJJiER9Qo
hADX6vRs1fcV2c9+MG4CpQ2ghaYalQEqoUKqrRWtUgzY8tb37W2dRzToZT1Eo4KmNqYMkFMcGSJv
IaXepoK6/MnrvXqfl0q4NFQArx5MZo9cHGKgMo2rAdgahoemGTd40WDdwlRbKQF2DCj5jPHOEJ38
WIio7GjD5sOTVoh0R4vQflI0I9tPHIjcoVVddKYt0SfJ8Kz2xrCNrdDcaDViSxLROY/CXf1SREpx
AuPObhHpKOu2sCjFfE3mzdnGtiu9OROx7zcV/HRMURNpJsHD0E5zUdyx2aShg/v7cKsrAYA/gtY4
gWVpJpqxGysrA8HU6w0mG02Gs4j+tUmBbATNuh++pGVPwphs14vVCJKd+qUDezyWmmqvum4WH7Z4
RWUYGSH5oamu4KK2VD14k6aV3iRaD+VXjtrUlWeOghnJtwZR7zCmTPKxNMhvtkHTqSpbmlzFtOg0
iLCe+YSE0KN10hr7PApfJrwb+a6mr6KJ73TFO2p9HzuiVx+7Gs1zVVMvV9Z4gx06Z1Y6HSsaw6+I
RAA3xujHJFl4hkthu54m9WygKXUMufiC04+5UNLia5JlE4aMcEptjtgS7DEnk5TvIpy75Y12Mwz6
g+wVL3CCmkUa6hiWjOIm873qPm9yRDVJZS2yzECmnSINoKUBD64rn7xIMuBHp57ThnQecKYIXC7q
B+TWb8LMo4XeR91O5RJewhQifGhpzVMQFtomqQbkstBHzT4aj2US6Y8Gj9JRRDIcyqhOv5RNArSs
C0ysPBiq5aKQrCglJHzKt20DSIWOXQZkyqK1YlbtbC0mMynGHlSzFAgI8cdcYJfUHCUpGFnQ4WLE
9mif1QFLVrqZOSLPfniAn3fLoID5cm51ZzgT0ePoaa9dEfnbuMHMrDD85GYm7YGVSVD7VW/f0BJ8
TLkdlLwpED9EvW/maGqPmTlaCyTM/sHzswFryw7/E7VCtA8IumoiDb9uxr+Ratjzdp/ZjgVXaxn2
Becq6X7QU+XQh0b/tcznPDm5ym97TZTLwJYQLtQczYN0+toVaPy7FthtzBX/lIP/rOlPJ3xkSKKH
GE+TuG8BYBQh7WpffjSSCi04K48bhpa6x+HrdZRRuujDCLESb9RdKkem42EV5XiSbtKPJFCyjoeG
L12tj51qP08Dln80FTcNv7AZR96fSpmSDDhYFR50ad97KaGroie0TrHf4Q6Um+eRPu6yzY2vih98
KXv1bA9qCg+1wcQPqeOuqwJzE6UdytpI1VhiMjSKRpnj/ZaZmxEMUtrEdIGiZQmnzmkVW4JU3H8b
hhpUqEsiJ0v9T5EmcyrvE2VhxgOdRE6PUQk2D5XgRVct/cHqIP/5UdtAaJowoEn08MVqzZUtGu2U
6oPkhq1vQQqRbpumeMTXsTgVaMk2UI1CeH1hDvFOg/Ss9Dch7r6LQMZRqImrEyo3zRExWrl0YoPC
hPJkmKa695T6NTP88Iec05oBrt6lJvyAhjX1ZhSx5ihdEaw6fwIDaEV3q3TYCuLJs0gHtKUBLQgO
yZy9aFs6hm+0zpT3BJnZ5ixb4pJM49CP8qd09PEzquh9wt4THO3Hu0KNI8Q62CGNsrVBFzxAwBcr
s65O9Sg5RkD0aZ70J9rzD9TD1S5KyxIHcXjnQJDNbdsHZM7K9gmPNQ9yaSmXx76wdrYmw5FqxLc0
tc5xb73yOD/HPpayfhSvkfwug0a/R/qlQP4sbn0lqw8eZjqObuNvoWOdmGGO4ehwPJy2r57B6u8b
DxxrVO0vhQgOkyzdKrVEWCtJg7jjhfeyZ36pKx/HZ8XG/rewb6Hgn3x1mGWLlr+io/KAV8SeEgg3
j5HX2+fBve4F0WLS4gYypFa7fqGfwrg/t5aprdiPzBV2fD6cIArSwJ86Rw7L+xB9vzNo06Nq9Aww
C81r63GSjXrjddNTpWstei80JpKXgF7a/RcLNwy0kFyFppcd3Qr9ISvblMks34dxUq1KvXy2fAG/
AaCIupxzfC6yzzJ+DU1WQyvL8RGpfC4sEi9+5r0GcvgFK4BtaoTFTecLrGh99Wwa5bAOGnJdRrxI
10mfkL9RYAvXS0nq0AQdjrUc3+V+7i8CqKOrugTMTLz8OJYYfw02fhjot+mlTmKNftzC0EklIjoo
MPUoh0+JV/k4smBxLRXh3pLE50y2S8J4oA3KY+PRKwzRojam6Y5KOOuZrTZyfI1GaBzi4EekIJ3h
zBcrqZGwyekpGc2R1sZoJ8U2Imhq10ax6mDURpfVN/FEHmZimoB3GRkVJlSeclO2HY+/kYz1ABqD
YiARC2QiEFsNFbODDA8MfMKwPcFwE0k4xui4C7CZZve2VgB0JsYZjOlgVgVexxMyjzK4VRCS1hnP
orUwWRHCD5YKem8MlLTzaKU4bgFEQS/AUx7vqoHSetGPbbs0bc14lmD1A4wEfPhtKjOJEwVHZ4wV
rORpMEBOzbxPH02aiccABmcAUbYuqZWjHnolQmmYRbNM6hmJc7AdI3p0Lr3Ymara2mD0TTcMUN3y
bnjKdMsKqZIjtufYb4MbSy3jxB0TLfrSqfBtsL/rzp3hNzsmAB2jSqrXPUoLDP5t07sJC0P+GpJ+
86Wwp+J2zsj+rCcCQn9tVa+Jzjxf6KUfrD3hEVgrij64i3NreonKyTwrxcxjiqIapoCE7HWuZO9j
wLlHMejDU261Fv40cnqoI504ORkWxSRXvI6ma+HEaR1fupWHPJogoLzBTKfBsqMubnUO7t4as72M
TjV6TsSUxWTgJsdDDxy/Q3LkUldAs9W6kENBCSx57yWF/gDaBZVYKq1+mY7MBIwic4i2VRjLrxEL
KWMPpm6saqRqGEjKXhWxGcr6D76h8RgDVBiLaTC9B5wo5LWSW9Ji4KzFTubh3jfIiEgVSVAwQ0xQ
ZMlbkUr4dQi6fInMDbORumjv4fUAm/T6uaJRvFel1GocWv8jfXC8a7B3qyp8HGXJzz73VdechV4Y
xqJQveiT7dfBSlONdoKaZ0GXFfShHtUpaUcUWpbd4Ho9hog6+rbLXFHVM51Y9yWKx5qFGEPTcYoc
s/MgDXIm/5F6ovrmQYwWH1hOX+VJEHFhkGahop/H8MRQxXWuGTJRVW89GHvGETfblfw0Htm3+kW6
DteY/ixxjZFd84eykVzj/sOQqNlY/Z+Wzb+Mfu3NLUw4H+1owhc81Df6Z+HWR8+tV6JypnXraiuS
NFfxyrsJjkj2f+pI/a6N+N5i+dexrxo9bWSKbIwY2zpWjE7dvIcIoN+Eh26pOtmycrDBaff5/s/j
vnepvgxrXxKxCIqSZQw+3zs7d9hOK1ZoQ4lTfzQDUK5/LPGG+vMg4rej6LKBDTa9UgK7349ixVY8
BSard+/Q3P86pzTZS9KvHHmFnfiCPNQf9VsvlLSXfxFNchVCNU8lsgv/OeZV2gcNtWSwjMuYMsmM
5aO5HFfqMj59lCgrfvPqCBWYUyZMmn480/d3Z4/BgMqSYrV1Gtc+dCtwF8zXHFDyFWVLtZpTvoLl
h+POT+1qur4bd76unzrPWZAguZYYVz/799jXZW7gYiwxrpgxy2Ktfkk/mCzXzcj5kaq4rFiGocqG
fh3VGMsYiklSzvo4Qt0Tz1r+6PkqJY+3qsku/fOkeW+U/zYzfx7syn0efnEn4PqZTkIEpbn3tuo6
f1CIg/rzMPM0uH6Imo5gQdWJrlCt+Z5/eojmZCh1GpQmbPp7T/oe+Z/+/PvFr29JV6lDTfJHVJ7f
dWZnlU5RKAvYKfIue7B2ZM8RptmuAmPhLXA1WqUfDPjrbHw/3tW8j7SCXXZkPDMf1uCQZ8Nqj4pp
782w3X5wb/Oi9P7hUQkIMkIN1EqydZ20UGNpmjRKZDmN704rc4XCB+OWB/SxyiLZffSqrqCWeUq8
H25ev396V14n+ak9Mpw4z5ldIJZu+KNZTE52n64+zND6dTeg7w8Tnjmv0c9Urgz8yb5ovGDA09DM
FtW30RlczWmPfujMYceeGzqjtlS1Ve8aq2JdSR+tmb+ZN7aQ56wiWQWXuB5ecHSk9UcwpPEoPmOR
sfPcAs3aQl1nNzlI0uKjJLZfvwSQYFXTNMUwhGxYV/c7kF8kDIw+kc8dPBuzwI9jCX8zhGawoehs
8Kohy1ebXKFVQRdAXWIfkB3FYYm0D8FqjkGTXQVd9zp6/jcmjcGYmNIasgbSc11SmCbBQl51GZOy
HEoVEb2kD9TLaZmufNf4ewEf8yRlPHYBQruEsA0AoHeTtB9pRyLFnu+xUH90bvZNX0S3+iZ3JCd6
LQ+dk/lHqVpBXXQy56OXKH79JOfBbfZYwY6kX5ajn76RMtMMuU2QwEWHecLWTr6u9nP8YrJrP9pi
f52i78e6Wmo0lagdpfD4/N1+qcMzdr2tuOHrd/vt9Ehs6e2f15tL5vz79YYBWXAIxrGFIV9XK4ak
qCjCIZv2DgzlcdltM1d/KX8E0clkk99Ka2jljrQSzSnkNOvO6+uHT/jXBfb9RVzddWHLkeqnXESI
oQOMmWXiRid7qcNgcqWvhr2js0wjZt0v/pEZ+7fw3f8aePs/LSNPUXiK/xrBXaZh9bXJ6//4v/+n
+vryo/6Pxyz8ntc/h+ZdfsMbpqsbf5FhogjD0pkmLKG8wbfQPF38pYG2myRU8QOyOu8w/8jMU4ja
IyWMtYk4XD5cwQX9A9NVlL/mswjfk22bVD+6/Xcw3esvlFHfVnT2FBZaoIr3C0QoJ1VnTL3mjrs5
KRrvmp29rhx5YbsfpihffaGXsUC3WW5lnYw+46o0jXxdw45bIFE6tsvL2reMsYJzssVcIZLCe//T
a/ndMWauyn76Qn8Z8OrmcPQWKI1lzZ1X+G5Lb+b/x6MOPz7OQ78urn4Z7qp6y7DslVAAEbW9jIEi
jnOqveF2+OKdcKtw/gsjXlUFv4x4VYNAKcz9wWLEyh1ca5dufDjeoXbXH/M1JHi2svj7YO2RRi20
Q7X+cPW5Okq9jU/BKpjIbGbG1R2HFSl/EDLnB8z5mKXPEQt/CQ94VeKJ9FKR0O5/PI9+e9c/jXp1
17iEoIVVGXVcFwf6IVtrHW5IhnURpgh3PCEdXyqb8sVYun+eUDOT49cJ9dPIV1UJNCOvGAZGzpcj
DvSomoGM/DW2PmIjLWtXPnWv3udiNzwqJAE9zptP6v67710D+oBawJerztf5075qE/zhl6k+zzTI
+DSwgi/dqVxTga5pAy/snben4TuJbeutm/WHp9nfvXboH/TpDXY+2756DHabmmiiYUbXy3E5bRO3
2Qx3ZIdvZF447slrzPqdf+PR/+eYtByvosrSHkpFKRgz2aZ7nOHWLbeeLqNVuAftxpCCGpg+OO61
T8ORRI5lvPqwervabC/T/edruKqmOnVKbQ34100OzQph9UI94EDtdovgk7YA13JV6gzrgzufd/Dr
RYyINlgkKpGh2rw3/fyuWyGNA9QB3ZVRYloKOhyt3P754V6fZd5u7KcxrlZmMAmJHLVM5zvOtnBK
3XxOdj4rq3yVrKvVB6P9dvr8NNrVsuzHqtnp8x2Nu87tDtg+Od5tssdO4sHezQ0YkgG/fDDm7/ae
n5/i1UqlYB+oIwh/m7JzBjnG5p/oVztiKW/KvfjoiX403tUapTetkTfN5YlC6naFW975S3TfTu+2
t3+7cfDLC7z6IktIFbWWM1yo5evApBTExOfPj/CDeahefYB51PVVxqLjijTBs3b2sUiPfx7iujV3
uQ1z7rrKpPfqGK+9n+v+DNRng43bieGf+xJxhiS8EbIA/fNKG2/zzgtI/MP7Bfvt77iZOUqUDIs2
kgDqC6tBIBvhrdXWjx9c2NVBRqaAm5l1CjudYdBiuLp5tFaxKTA34wPBzukGYvcWmvpaW0W7D89s
v6wyV2NdrTIQLqx0CtGBZIee1bVcdxvvkH9uOdrHbCdYmCzFSf1gwv7ydq8GvdpRqmFstTTuWWWq
cCO15nMoTQ8fPMRfvol5DPaLudYUdLeuJqk+qfBCbPLa5oeIbgqn5UXgzhuWcMZt8vxR0+S396Rr
pik44FvINt7PpqQ1hnhEheVWVoDt4I2NudEHtzS/93eL83xLOlMDZ3xi4+SrCYutHzFJGT60BPbu
6nWzCbfzLhh+vPf8UnpcjXS1aMZx1pfYBehziPpnc0UkxC324Tto/0h/P9pzrqGPy3zXaBhwPplb
8dc7vIlqIstja35Vc29EdcdXfTVs6yfVnTb+2p57Bu2hXKVnCAQfTMVf62huVeNTg8Js818zC/bn
Ha+jdzJ0sW+44jStwg0EFyaJSoi76kRLMP6PXuLvPu6fx7t6tNb/Y+w8lhxHknb7RDCDFlsI6iSZ
rNQbWFVmFgIqoOXT/4czi9u3pm161t2VVEAgwt2/c3TPYKhTAa29n0+MRWUbdrDhGlF9arf/uIn4
u0vmr6/2x5MoE4S9Zsmnm4Ipaq/aDurwYdhDTNr994vzfjv9eW3+9YX+eARhbLJiZuLt0NzeD1v5
lhn0zf/wge5/57+9zh+3NRkxaGTdv74+wJNh8thf06gKCGRymJxRVtFUQcgYKbt1+qef7v5l/cdr
G9QJNYfLxXL+WCt73W3LwuUzYpDbLWC2D7yBqD86EbTIECtBlN+rk+B5/ul3/Ntv1+SJdT83w+T7
41PTo5y6qhQ2+9H7t9vviCH9L9/u314u/+91tD+ePIgi7CRz+IT6tt9rfsZe+398pb9bYVgkKTHb
95/sz4evstYdWDg+Ec40onl0jOZdurW2gLfV8H8oXf3tb/eX1/vjtotRWNtDf/8GgZtEKAmmWx4h
Jgr6qPoSJaoQrDX3spkS/tPB9b6C/Mdl41LOxsjsqI7+x0tbBHjnGs1y6DHfbZ4d48krb//97vvP
vcx9FaNK42oUd9i9/3Fplp4nnGkq/n1pWrv80cmC9IFQKy5n95h9OFfjmv767y/6dxelxebJ0Z37
KfXP1xTNqGulk95fE/jzzov+x1v+7y6Vv77O/b//5fwZ2/TLK7jcPPbSnQr5N0r/vbW9ANyB7PYP
t/k/fSzj/385Y45tWFB8LPN+0N/++2Op/9h9u1fV/uOysGxQHaZNr4WG7R+vY1eeRazyfk9XZ/QN
0V5s0mAIm6fs3hb+50MtwY0/XpLr/14Jcyn3aapu/8cyAuye0UU06q1U4uTsJHCC88Jt8622lsRj
F9nNv5EPguNAyZJzXmkG+YF6JH+NY9e8JlbL5G3L9dcfM9dmitN3QMk8pM2QPvVFt1ZAgZcWH6su
VxvHlMTlHrpu3pT+Yjbg/VsTWY6kZ2iFUDm8j8xF/+UvmW7C33flDdjWmRUw2UmYbXA8Fqvfmhrs
knjOyzlg9MNW0CCpNhsTxbg5afZij+7RbsZpb69ae1GNuSUGOHjf6qg6EXBEVONMfUecyMjRA3V5
RaBSPZUlyywAswVE4cLnYhCJkfZ5WPdz0jnCXwHfoGhf699Kmrmfmp50e88ci12Vx+fGdGltr7Jk
yB9RbDPNcTC3bgf7c9AhUSChuElHEbdytSGaWfrWaBn5NpKWykVCxrQutDliBot/FrsxAA+6W45r
N79JehsNwKwGBrg7mhMrlG5/M4Ho/Wyw2jihFo9MeKcKEUu/Fjkp8DhpLSQzqlUD2S5jUvDspg75
UmTbkkGVLRF1ItKaNbxaY4zRymLSwimLW9uug76TloGVrNNcJQtEnVlO1LWSnG/rGQo/oyXifVI4
67HUzAWjkQWXiGBichgX1dwOCuYpfZkLbTtOmbO1DFwrLRPbejQL1/bl0muRVJUWXlKTw8tqTo4u
SEL28b68q+DsJrGPiQTRkLv3lkKZaR9AnUsGe7L1iWuOa2Mo3B1jyt5zP5U1ugjjFZJHcUw7r/Xu
ge51BcQ0ro0P8NEAxrY4J5ngh4QRxbSmMcHpC2rZ1EXgQoA6ZG5XrXgeNQArieuFJZH4sJoLmFC5
yM5mh4n4Tg5IQvIncSRgwgbIBBx/XWyxc+Im2dQJlbiytOqDKkZKF2mTMUmFvyrXZub76RdrPqsW
g5VmQnW7L8pQxm4WznztwRKvdOTACT0CtwtINzA3vya45NVNWpkId8T6pLcLOvPiyHgYQ3ZA5/Aa
Iz89LitIfkaj+rnEaVHcRDuf8JL9XrPkfiSlEeTqzblNiT31nbh6fA+BGJMNkTvoSn1QdHFoJXI/
K2NoO0z71+YPucLnG9b0PTZtJm1s42EsPGaMwSXPw0axa3nQE4OBTiIJozbtJTByTsZBj/Ql0ma3
Bm1JjlkSe6mt/YqHoazrXyO4Hhfq0qolib869VE1qiqAylwTORY6X7C16XV9W6bGqfSgjtoyLADB
dZ2zAYEO3R1URoV9ggsLDB3X/HcXl5HUjTcTDqEuKH/J4Uuf8zoY5uJB3omcWfmQVSuT4erIte8Y
y0kO6gNhqt+2gpHEZnPoZvpRX4yvxMrfpTkzFT39NJbyJJueBLL8yWhtMK5tG5FAOjgt8GJGTWtt
2okMEDZBW3/N3QvziBy9EKcKzd5D0t4uDGG2Y/kTReu7Q6ZcB51qLvJxGrvPRYpNTPgjb8FdxPNR
8FeThLDzDI+znH/bqvzlYCnXkj4mcGsz/1mhVTSNn7Joe/y0xWaW95yzDlA8nS7d7FxwHB8mDM2Y
E3bMOq4ErxROSZAKJyXZp7Ya2Iv94vbYkUfniVmSU29p4SrHqEggURGnOBYxrIwJgDmz1GqDAVcJ
Styym9yD8ccEL+C9Ph5Ca83soM9sCq3MT+87T8KUnlWUm5MGW2+GLZXFK1YYHWDA4Kd6qj1MmjDA
+cLjwU9Nwkhfnhs98U5QEWTAsL2+JVYDSFgZHjSS1X4NNXrTkETYrtApxWgAZXZXVLYdAix1ujju
ENlee6hU/YZzuPLLbiE56/Vvlou7SFcvcwMdP8XIG5ZqNfh0YehMsFQGdUMeq6hiRplzStVe/r7o
3n7IsVvFxRjWjlNEtKTWq6FNut8q3jPgmubM9SVhP1vxtkvn45gaN0MVVdCs+jcygTlssUgHBBS/
bY1E75AntT8BgUJUux1ESShZXUOw2zjNjONg9j/VSn8b2ywPrUrpDtPiEA4q8DVqUd+0e7TgXWh0
lJXJ8MCu7N4c1NpUm9aggsir3xeVYi43ikLqW21m2liG+gx2dsuiP/msWIDxiSFibIWxy6ch5zV6
RIxAouQ9DlNHLXaOO/8k1l3Dl0aEq5ORIVrgMvVmnoha3plhkwPwqSBkNJFMO67A550xl4TicJ0s
iFr2Me81RU5Sj2iXBo/CnPqTken3GD0L5B9mLlfNvjVl/IgSxwU932yUVjkwTrJfFucrj633kukA
aTWRUXUv5eTuZdZswHdApiq0xylvNnXRP8Sy27hJegJmetUc7Dqd7mHv8rgDZTtf40ru5Sp29cBZ
S4lPWYypsu7Mt0pv9kOtHRxd+Z57GbRaP++dPmuAdQgvHK3sjJMb6BiSM+wtvR7g3jyU2CGrdPWn
Dr4WH5UTuvCNHrEgUbHJsCMSHeQ/leudKC6g6bsSAAScLoZkbnY+cpFJWGGkLSKoHzyhkwK3u51t
86mcQpMrGtPCBgIFq766+vpoXK3BPGS5+0R4YAyz4stGUuok8oUGzFOsx4ehMDjDlvM3Y76fKtK3
voyfCKTJB5dkJUrAMfFnkfyYM+9ao2Isk+Zn6jhfcMJC1vyXbibWvo79tqr4nZuZIwdWg6CTli9X
Lqa+kIDngSXtm76r7/9niItDRg2Y3L4X0eIYfOc8EuMK3AGMHBUTDwkUsz2qTQWxVliHMSVAkbcd
QrSGTowNza4Z3VOLKg0fyPM6Dq/lmL25jvGxMnsW4p1gu7a8jIbYgorRwsygwzAmhEDS+WcLHMyW
Xctkgc7ktzacY+TCDRZhO6lPWkIiAn6k7+jJTjM72M0OekSj/Bb1F92EjaEltABB2TFTPcSdOBiw
Pe9POW11Dm3Kc7txtp6mnZWEzWlfyo1nuIHR8rh1WwGykv3kMLnbeoiPMimO0vn0QG1j/pSAIdc3
KITHocQnAq/pFwjYqGxS+41FYte3A4kS0zqbiQHBNgc/MUEOi9gFz+fVdVA88v0ErdCDASJpWmeb
O4NmFC6sCBW9JG9/JwBaeHIJZ7eNmjLZlCOsDtMMpRQfQ9fuxWDvUpUZ1U6kBOlAW8wQgXqdZNGK
Ahem0TnXxUutzS+iaj+cpWEmHW6m4TL53qzWsaJzu8ul9VwvykHAX0gs/WSkxclZq691Td8YCn/U
BuVDkVnnW0YG2GuMHXI42sby4nD2RKCv9a4ql90sUemp7Y65o42l5TdQoCc1cbaTrJ6cbLnYFhLw
oli3peE8NUbsAu2/U5BRT+RqswfSzhPaGOqwWLAN6Hn7sHTipmfLUWlB/9gN54a438xZs5UdsnbE
YqWak0KQPHL7Yxu/rXr7imNsU6nKURmKDa6tqBmrF+Yd2FIChDmNkmhOk2fTLjWsPdkH/g7/01Iv
QaPZHEaAYdkpEgKz6V7A79iBaULDbiFakEaDk1tXzd2Fvsn1Cpp8wsEhZrwUeiuQyms6Flye4098
D+umw3ix4zsyDwgPxELoMCWSqbn1iXU2mHLzBYlJ549WfaNLE3R2dXYnwlRZ/K0g81M7dkNuSx+h
W9/TuAHtoW6B3oQwwouAmrIg3yK/yVOsgLSwxTq5F3VG96wtzbdtLJssg5ElVAtWiLeeHGP+F271
oaqKpxYNNm5WEqeZx4iOeBog36dl+9VwqsoJH0/3lJftoMBUabXYcXy2FO0hBee1ZuLgFHA+14qI
uLQSn5Gf0PHK964DVJ1CooZipH82pQn8pc8wZQjWD8+lOV1ou67TH5XCOanAt05g9X5kmRqWE/wy
ZW0f19T41QykxViZwjQ3piCWJCUn2WGCzN6XGmqL1u20pAJ0nNePSYOFrZyvJgwPLXNDW3N+313U
bPBnQlhjvZPeEm+0JuPcIu2HEj0NKFSebqU1JoF0eTwRrHksGjB1rZrAgyPMqOSo6pP6u2OdFW2+
Ewk4D2lrgK6tYEmpd7urHZam8lu1EOgq8mZ4ELnXclfYI6F+aOK2E7vMfWanOptA5dhRWSuRMiPv
ZB/a+W07XJa1XEIBrNlYlr1wvYup4bUzarBzcWXtbI56oZims9E25AGFejHwv/iF0u0YMXsXXsN2
0Ju4JSZ2FKoqQkAl8LcQz/ZOcyIOiKsh055NpFx+O2ZXXOdfFlHFyJjlDmo1oJr0WAhDPE91voYD
EkaTAMczkqMozpVd1sWftdGNO8KdGB1W0HZzMfCbIr6IVKSmgSPWnaODYRKj+VoVyn5tSSxNNpGI
KpE73LUf4zLKgOenFgzNgBOlezRzeNhj9sRu5UYc5NtM9W8DxFUA5fIh07uDKMWzQXYFZfMA/Ncy
SLdmxZ4a/YZ2ZvKvTAfh2sSJNEhgMD129rLsRq++6W6zVQR43ana9Sh8eZDxu68VTiVOG5sFHAxy
pJvMzWGrl7nxzRJ0mRaTUscY7xezQHVHjSOwyKqEhc1Qaep+gm7lLFLuZyhLY5+1sFfvcKsFanTG
AiQaN1jQLKYVUvm5NCCy9U962r3qrfajW/U3mguYNcYk9Z2EDGyZHyniRm6d3lpVXR5470ywmuLG
EDlAB/bK8OyV7WjPjHtlHTsVxBTMEyrbOc9f2nnK/LpQv5eqsE6loGqpxwXB1l75Xuq19vs0+yKW
xLFD345N8arZEzq0Psxai4T13ZI0BcNi7RaOQDy6nUcdKxFOhEPsFtHUYq2zq42zPCECf7CdZxMQ
66gukXR/rkvhp7AofOo41zTrdw7MXlNtgsWSZI3ux1D9oNYUTztMimrCW8fmmQobV/zymJjGpSh/
qSiFfBtWjVX96OxHe4CLJ7fyTv9lVHoog3m56xhJfytLeNdf5cWTXb8P1btn7PVpPkDXCoikBM5K
uF2XkU7YGHTRc9+tLwP0T4oQVXudG4rtcTcHi/gaNeB9jf08ViTD5x7c7I8M68owvrkg802bbRVh
nnh6XpcMihgU5ngCKKftkti7rqxo8wIMgJ1N/e6wA5beG9NOoNEAjRc3zq7hYF7z1UKH9auc4QAN
pq+YLBNS+mg3oPfHm5bnWtpztsP/p7nTm+7OR9fkNLIAdmsdCE6r96xjXi9rjY2ru2xWR41GMzlA
8FukbRB9dDj4LMEdmBaYHifPCg890WFy6JR87yTO7uzKGCrANxwIgJC1n9lpkLKdHbshwCcWliMs
EoKw09MkrrAHAzidSQVLUDzVgOSWpkSMtlBIO0NQx/nIOXpwfIsLyO3s57b5rHqYh+NGna34peuH
bQvAfpl65AenCZJhqjzoyrs+nTTX2bj6HixtkNSXxP2QSGJI/pvxJXU/OKumyejXi7jOzsBRpBVU
HUpfnYfpsc+YK5+Kzn2RhkUC0i66V8upntpVpUSoKuJiQdZQx+QGPr4PMmDk10yMF7lwFM4IkmcJ
eyS1ubggsev5KoaJkQ7D/KJ3c601c+8hiUtQOQOOBGjI/ojA8GBsbWe9qepRLN8L723quu0462HL
z+4K9MHTwIP4p1v+JCrJ74OfifkXhRgzmy7fMdUQseiVvOB1mM/l7D1wgH7NC7kRCeMdd59d7pyg
9IcTuO2eZcekoMWGpHGcl3TkOnCc9tlzxSv0V58B8aCxPxp7DRa9PK+xuCUu1Dcvh+KhvgBVfZxW
+zduv8uYKaDric6uOvaoxtDOjjpsCkMDdDEOlGjFq0QO5w8M1WACbb5ApJwN85TIxe8SHkPQSEp0
i8RwO0FRtplKFl0taMtlW+E8Xodd5g3HzpKHbil+rRkrWVeIXzPlm36litR8JuobOQjUiuOTRQ3O
EgeQZFu3X01fABbgq6EunMMg/pj75ndvtGEHFT8WzoklNwCoPpw8aUd0fMKaA9QMwc7r4kNvYI4k
eEexQvE5akZ4T1gCks3Y1LAP8+1cvcWZ+QM42DlXKdyU5W+dYhNAPEqkvE2Tup5PbeUHwV4/S8ju
KUp6ddL8adGmH0zWIutiWFpqzy0+kFbpX93iLsr0uLPiNsVku7x2S3pZEjlBXx1YiHK/z7oPS2Fb
Y+vJL2WovnqWQxCjZ6L8K97j7J1f7dsa2ULwZGiN7prkyaec1skf77ZxV5l9R5swPavJvh+wJg8D
EXjF/aVnX6aubMZFec6Be/pVSeVG9LisdPbpGn+Gx277Iqc3bfhtlKnGqV9c8Z68eQP7eGE8cyr2
jUy7SiLmQDuxmDxQXf5NhfUyapdp/gICehJ592xQYnC0j0qfXiADkRh3vnDqLvPLMINqa5f0cW41
0Cuslrr4LXKKssDrGwpXiMGLp9m72XJ5B6eSkJG1LoPmvGvlp7HUT/YIyGvqqX0rM+DOFv2pXr26
rcc6PNi3fs0vjed9eQA1Xf07ibUkmC2PqCu1b6d4qWXNIWqgNqzrqG379odUm7ORkr+FfGv1/ElP
Mb+yvr5yAx2BYARm8VvLSZ7asn7OBk62QwUCgn+xdNnT2skfnhLflGG5OdSmVLbTpltTKnAoCTpe
8kPnQsnZGS0zm9M+Vg6T1wZVjip5JMjS1Icuy456Pn7rLicwEtk1gvWWWir1VOdcU7lLhzwc6ntF
D7vBWr2tcJa5gwXnmJKJrsG9NEUbWssMCRrij1HEj6o1/1IFm/JxjS9SuST4P7Vx3QqN6ROAtGm3
nudEuaSrePK8+bsU+AQSnaRx34YKAFkm/261aD8LXKwQadJIb2JuIr689UXq7k5JaSjU2rhrzPIx
c7EOJTi768GCgM+TS2ElCaglco+Y+lcWWzci+E+ade3K3zSTwzsksmYpnGDYurWwfG3JNlBgj4vp
Aq930XnrksQ924aK6U5wkOTJua4bfFTu1aOYvmoT+AZBlFHkZdAmPQCL7AU4dSDu6AitfV/SOZwX
9GEDLgtDv+hWuS0HNWJDsl1YymTaQ6TUNnmtvQodgx9vA/bHxrGpUI5yX1D5aXGoFxk8w6GM9Fx8
V4oJ5THG5RxR7tU2q1ZTt9Q5U4zGGCCN+rmO8S+70z8oFm5JaOVBUc4b5skOfTElHGR5Pk5F8lBA
MSpEumwcq2W3Kq59VnV+LBd9i5BoI9Nx63hi06kQpanqkzBPNu5kbxzPPfRLealWyMErZug7aL2C
r4fyzvXW61xbj03rQWoQ6kbLaAQo9k43zWdYS5iE7Rzaiice0KVeB2QJhsg4xrRPos/eFfZ2fmNN
Cr49gVsXjkFta8eiyg6rMT2Oy3yoSwLT7LzeQdFzhudnUXv7RyJXAKzGkddFkLLehSvKc5FAFFgW
tq20++b5Jany/IeW6vmh9cqz1iU89RT0GOhVjdI9K1lz4AGzc3v3UHR5SLf8sbr/26Zn59cI6xO6
D7WQtn/EXAVCwpyMk23l277XN/VgbFQFDYtKUlgynA3TPV2TjT1kF1Hln1PZvy0aKCgg5Ii5DOK9
Qqhi77DPiRtvZ63JPi4B+6jupZ+WJ7uNm+0MlInZrlPvmlzkgkLAugVZNwElQ8WQ02twHC5bYyPv
83gg8Lm/+MROpLZ0Dqk92Eul4JmsN7VhUXlV09+VsTy6ddGFs0GLswBrVKuoGKiVbuiFwYQHSyKa
p6quvkY5HsQyNZHpQErI5DwHRsIipNnKw1KPv5Qp6UMoeMwtGOOH3bYMhCgvdc3jsBbTZVUxgFXJ
d+d2m4o+lt8WXQnvAqvdqpUcXAbA3G41Qp+kNOo7hjNHNWjNaJ7YoXAKu8aWMrGby6CDGK9rlSvQ
NGh4Zci7cNrfpgFxsJx/NA1qwGzodkiOTsgssBeMHhkcy/oknDuFNDt2qrV+JoaA9Z2nx3Ko92XB
uXCqL32XIYasblO3XLKuM3Cf3p/OPTz6mgd4QRfoDgvlUAMNSZlN4k4Ce67UYw+68/oDJx2ybJos
8Ovdp97IUItXUvEzAZNFRywwama5ISb1CJxCjeq6vuqThdSkd9X9nZqHxdtXXZBanVy2ypCvWxQ5
D32G49oW1Eo9g3nLodoo97K0nhq7IXabgANmVHbDRANvDlhRkJN326acBrArpRYACDuumh5aRXMV
ldXtqxTbjr30AMnk+rscsneDFmPlFl/lneRhw1JIDOMslWXdVi1aY4hU9A9sqhq6qTcXKRpOUPED
801a1C3mE5TSrwQmF5NrXM3a6zTFj6462vSTZbuBdXfsnAUOBxwcosSUJAsaR5XJvo9KPGw0Fjhn
TL9J5kaAqwp/tse3GWmh37NFB3zOZi6nUwKFbInbiO8uwpZ11hAL+JpJ3cKQzoVZ/bATzoudzYeE
/jsLfdn5pQHljEv9fVHbKeC0ejVcZXieMhoXuWP5bskWXTrgoFeZ1kgOsHQpfcuhPyk5EhhQ9rUE
nzENulWe3cLCP7Li0k2wo2RpHrI59SEYGsiWsmOXcs6kR5CFzA3AtKJOFExoER7hLWwLZTwpDZUz
rVN8cGhbjSs+B5TuNOl4H6t9TM3Jeek77mhr9eRGyarnMm7lttYsSEbTWG3jrH2YOOS1gnrGVEeM
N2yr3v1e1Iq2j/jVo2LNqVXn/RJZU0MJxwlBGjHCKza5nX5q5t2ubQOVFjwk9WGv4XSThrFlIBiU
xzziFruTJoBWR6409nZuPemad5x1xqgzDpnGEvWelYYCOERXqOhXRk8PdOZspoYOUZKbz/ATb01G
J8uCauNoBf0YrcZiPtHqLPCifw+jWD5Hk/ZR5/HzjuBsIjpSaA0aoLUAYWy1fZIKdyL6pEBdKATY
2o+ydHau2e49uJOLHZechUdQOc4rv85VyeIvC5aHn+G02gvLydiQq8+Zo8KiTdcHid3tvKQcY5Au
dL5XzlBFGMAAoqi/reAow0WU8XusGJsiA3SMYj0Que5QNtdv9gwDTy9jtqSEqLyzGyvua5eqbPti
vR4ZI6w746nFyjiWjNeiiGBqZbTORrlqwZojJrRX8Zt7WI28BbCYk0l7OyldRtc20R9XK5eHlgaC
1KpQW+Y6bIr8yYhTJUSlGugqRHhBkmRWnJPpgYzndBfQvXsXXZpDxlsFRi9oYqLmkoztguLhQuN6
NuoHC7LTXpdJyGUcrWkd6XW9MxID92WnUmpnEuu1yJu3VEMbSxOFbb01X++W0zk2fgmGqDYpIm1g
1sPJpgYkHYP2Or+jscwP7O0pArS0H+QNK9+jU+ExmHQaR0W/tg+JreQHSETXhV3btpk4805y2peo
BsIFmctgcwiFonVDAqEFUthuNI/Og+stDyDdv4CqHAx+iTvXigQGNAr0bRQ5ultrQ2sRRX1Jawm5
jA4hZ47hNyIYLHFrSqVuJBE0yOKk9uCbpAX7U0lZqaUTJYwT89s0VgRrHGdfMjC3MKuvVc9XwtKi
hr3GJalIyncg9psog9lJn2ykG9bXfcARUON2739ZoKhQmKn6L6EOMN6d2h+c6XPEIeRbuX10nexn
ecfnt8mRi3PfpMlbrYiHrJxOlRhgz5Vz5ELiRhXSV1FhDRQ9rL1rdyicBrEnusvwZBbDQEQu1qn0
jyYk8vza554iYND3BZwuczkC7Rj8mYkLv6Z18br20xxphXucJ+jsjXxLHQaPQk23Y5p7lYST1Q2v
WtNs6INWX5nCTg0SyAUuzd3IJYCZMEayy9r4jklll03NnopAGhNLVKq9qrZU3YxVu465KCK7Y2ID
ptm8bWNd349WEQ49ItoRtrg+J3TsuiHyZDcG5ZLXW4cpcfA4spjfHEdIlt0V0EyNclh1xcPs9kC/
CmBUSSorn3XohK22Dmb6kowjAFqSzRzpfQvUke2WptDDH5utxq5gVNoH6Zp7jQU3wgr92o452nkA
BAWVOT4H0gmuv7xWz2IQKsTT9pG68LEyOUuouWRKlY2HVMbiCdnVo91bJ6WPf2Tz9MZCifRpynax
gA1r0UTNhdhBRzNguFEgLnqmjGqdnkIivOdC1Tn9J1RVHTuqY/oqbh5qcrgOK9KKtW0ODbs68P2T
D/rqllE44a8cKk1/1Wbt4PY6rXR4uWgIS57tWkdpS43fYUm8tE1XBVBTn6HgMYCSJcfUSY+tS2UU
Xs8uH/XXNV4jaTa7JqsOLaVdDVekXGPWTxQ3yFsTLfDcsX2deqQjWeEhPdFO46DlnD3B5BnttNcG
SnFlrx4YZrhMGCJYWxivck1ePMPEEZaz03K58gEW13zvFYNvMcUZ49TpjPxQvNKaijiwcjt4WICB
4wHMy5VHYfHEcGZKQJIZLinREwcYM/tzwhTKtkS6gypcZVM5JHkTGE4/hErt8kRZnTcIvdhDU3s4
5BDcoURy6sDRC8N8+akN86ksx0NSJh8KHZQim4OOiR6N8dJpOI2j+iCSmyGWo6o9gS70J7f+UEbv
dU1dDim99dxW66PnjQ990x9rDqFK/ZimC9MY1hvE10+e9Du4fxtTvGFS3ix5u5n4mQ+SqhHintNk
O5uandSITEkFilag6KNQ1DHU4i7TLmZUhOEt5WXQBUziOczW4lRQJpZoXfDXXLyGQ4sx6HgW6Pz1
6mdt5ri9cX/BD2NTyUaJDPFO0dvQrR3WhN8ePzx9fjMyXRhlTEqIASbRXZCsqwBdaS+KeOvWL02b
hJ1Sh5Kj/MIxXjPTsGtdVGpE5phDcylQZlT0dx4RCz9x3S5S77itavS+Zzf7oZU5w6RadnTaMkp1
pAiaVkQl00fAoRta1eNmbWjteWqanXlMULJ8G7RW93WbFmNZvBlCsAgqCYIVRq3yryF7c+iiybOJ
r9bP3OWFOhhj5b7HBoiTdKDDWPM1hwDSSHB/9hgwovzpvaXmC0W682qUhwJAceMqQeyML7JLp6jp
Oqo07gtPg62Z5TlUrnrfYGDA91JSeniFXvyFmHKfGPrku/lxoa+vJvwlByKa2qkbXaN/4qHWqIwz
/o/AsrRbOzLi4ZU7r3C+K+sTH7if1RqrGxvOLg5kvGWkNFydudg08/KzUJxbE/drME/PQxHTg2QK
TksubgXAGBWDLbObmyXrcTDa4sS+lXZyo6wPSu3ZD4vabC09/WSA4Hu2tDZcU7oTE8pWP7eUkzs5
XwCetaDnW9+tjIM4CdGrVp0aJJequykgR25Gh8pq16of2tpdqjRmF6+tjMvUCi1EiF2C0mCgKsxb
rHk87jH+cp9Q+re69AMQ54kBy6jLnQ1lvC4SMT3oeZofm3KheVg+2ehLAPLfdKGzYq/NyRwahEWa
EQ6uKXy1qEIqqSzExXTunPlC6ZE9bu6deKS2RKLdV3CKyDLG91rau0VntCjJJxW7UJ9e1aqwn/Q+
mX4yJDv+sMX0UgkKKqllM3jImN5+UvuBhhZ78brsOUrUdJWHtfc7t+Qql9zpbU/HYLzFWnVmjHM6
tOXddcBW6F4SWC35g/Yv9WttYqBG4Vzpy2Q0v7rqcaicfWdBCl1KwYhh/yZNhD1ZE86VubVac3o1
/4+0M1mOG0m69QtdmGEetpnIgZNEUhI1bGCSSsI8z3j6+4HV1UoGszPqlzbdC5bppAc8PDw83M+x
u/J7HlIMKWq46Qrm4zwUpFyKUJN73VgwyKnx8Cai75cXDfvamIjyQXmvU3oihOk4JFtAbSpK8J7F
wzyxcyjTjNpO5CWfs3xsjpGXt7eGjl45nWS3XVg9JdEc38Qe6Tf6j5R0HW5kfQuXb5YfzdLWKSgj
6KU7rupTWuI512oUHu4gmg4MGitG2OADnoYi5x1VvmlfpAinxYn1xVZ5h0SUOt45oU6jBby7XF9z
k7IDjwcRbRwp4sezsR2yon2jkeAeC4O0ZjOaNkHLmaiLIv1yaxdKup/1wbqjvsSFJbbJCulx5Y13
vu9VWFWt6SZTund06r1JOzIytx2+qkEb3/UdWhoBXSJwOL7TFWTDIp2WtaWgNSc2HJq46CT1e63f
zXr4cYTyG9WNPWHxL2pbyz4LhqfQ4+EvTL6XWtagPEHKNtJkuhns+QtSRND06AUP/EpUwMvH+3/e
uw80A3pUUkkvzGm6gRvlNlnGvY6KzN60HTqk4SGnazOnhVCxdzRh+w2qsFkWTr6qJogTxhRYGxN2
VrWquNYlPWNmcfNeV7OHwRu+hiYy9Yx/OjpsknqGis24hAzY5kRb1+rfI/+MeUPY+GauNH5pMnyk
BVeWNzfo1VnhPmTj3LpR/DVWKMlbSuggrmKt9+mABtO2t9E/zT6oxfytHZ03kB99KytvoMBjMrTb
s7GHXIcydC48tNtoRM+tzkE/Hp1mvUzWKyGnBV1cH9Wc07lUmy/RFH1ADLfZexEvdsXoXTP7NTCt
M6YPvYWGkkd384ZuctTxCuOrW1DXosiwge75jdt2D3qh1HdMx3gI11KDVGv7K//xV7qEvyS9+qGd
TPOYWO7NUDXvMsq521Inhbbc+YZ+4Su66W8MZDHyPr81ivjWzNphrYzUu0Ur090y8BLTtNad5gUr
qWf8qURTbwvJGQ9hTdHS5EpJRLM+T131fjLVn7T1dszfQpxRdX/B815WNzkyPRoitAzweA/8o8to
IRSUWSniCUZJo9CbroRmMXxUFd6WqK6QYjnqj2wK9Dba/r8s0DK1T2yTNg+juLfM+ZF3/S9qRbuQ
adjvJ8Op3qJl98Ao7RNZm7rLdfqwcziGeFfMUCErGSTolTq6LXPlxmiNfqMvVP5RjL6bZs0PlWp9
kGGmzvU8P666+zakrFPx7Enw7L+pmQkrddgSQZFwnLwAJlm6pBD5uY7KKd7SKfBXGyFypradsYOR
FeZKpxk/I6laVbyXV2EJU2BPcLs85/JqPhEBjJV5gOoCo7cQFAuzbQgaBsM4xbrf7c3DcAsX1qE+
5AdnV+0YH9L3tLb4KH1e+dLJSHHa7RmZ5go41Hhg08Ux6N6tlyqaPegY4R+oH2Hd+hb5zZEOvg29
Cjs27Ta5Vu5595KMz4rDKSKwME/E7b13UBUmBbDgYKUptXD3klUVx6L+hliJtzQIFix3/QknYz3t
QHfCoLKqN+uiIqh+CK52zt20M6CHinbZoZcM9rwiHhARhYkbjpgp65pQZ2Apf6yvVy4FOEjfk6zt
Ql/GIXF2BeFP02Gk8vRXc6UMCie0z9DnyFAdj9EMM3yQLKA40vZszgmCMFdGR7eaN/QFPPOxmF/7
g3tv/6W+ox5sXWu7ZKcwux0dqk+LIdkQMuD17ydfTqsYlChzgCsFqVpDp6uW1v2kjFDxMnmsSJPr
y6ae3QYnlgobsKgshEUW1tLLHvLwM82m23aqdrSAFfnnnHLpZTjZpxOmLWunSbK+xD6nQwp7YHS8
3F1G0CVL6AqDlpSmjWkZVoi3K19DdFXFG254O0S6aefYVDfGob3Nt3+Pqy/X+pV23bxZSdsWhnKk
s2gSg11ht8+h2tMcwvqWXEiW+n6tXV42+Pze+/UJXf2lzyipjmJBD0TRHkvI3QNN9VW0tQZ6wpWe
0aM3Jq1pOgV9xB2zSLb3zwabE3hhqC8LO6ftRuBRmecZak4Py4gagJaVkiAjAxKiWsrcSLnUfNjY
LaNNikxEEtjHsIz8P1zQ9YecbkJUaCM7Wjfhp3kbHvsD0nuf3Xfmvjt4/n/ktf4npay+esDpDKsQ
a1wh1sxWqU9LxfolV1wCfJ4Vd7R+0R135CRk+jp5am5oLO99bWdQ+bzSb2Qj0CuC+At0JNGMlXZT
t03BR1t0j42+4LiIo+W6sg9t9LTexvtFl7nqud1wiiS46my2Slomie4HVM421T6E8pI5Zd850HLj
D3dyiqVz8e0UUfDOEUpKHeZ8nUvs+2hqUQWNtjHkI1nIDFd3jFDgvOw9ZxeTk5dUH94DxxC8lMu2
jQZQg6qSfZMEEHcND0MIK4byeBnnbOoEuQLTydBBmqYrRG5Nd3lh6ysSFVhSmVpDU6ogg7mNjwWU
qcy/+cpyZX9yfkbk7ZvYl7FyvJqyXR339AcIsZzSC5KwGTq57c76tNyau3pbbpEAf9ffFrvhA4iS
jXkuAJAkMoRt654GwfTLfVl0tLtFHt+ymt/Nyyejup/Mj5dX9ezXo6/HURn4NpgofwnBFGHmLi4Q
SvSV6tYbiyHbDIVHZnolHDnPVDOvdt0JlGANw6r9vKzWaO1YUJQwhtq3W+QBljyY6W/Nde6OrXcf
mtn03Y3d/JAtmfpxjtCZnVvL/TIsHUowVDq4jsMgR9tAStQwohriw/x6sZBB5L08k+zh58T41e92
4My1DcaDCRcvl2ji0Sm1IwMmpLTt9y5zOUR9SIAesnAYP0xGgWTvkCywrxYoKSr0ID2Go5rvx8FE
bIs++W3X1+YNJRnauL2+3qE+ysxQR7kxzFX9g1WirTIrDbO6doFLeXPsK2Wo+QMq2cdJa5Kj5jEA
pzv0DrXoZf9QkpBqrO3UlsTWV6yKzy7u2poHfS3kjp6QS+SwHdtRaK6xWflUwKrIc88WhfUbbuyS
0+3sMU5Ca6kr34CBRN/LdW2hlHXQqtcgiEjfOPvpuKbQ7W24/TcT66+4WZ4tg/HNgD0BahhTtMyq
KUcjUIFlU3rrcjE8Lkd4966M4J2x/Vdkd+veeeU4J5DCMQMfFCopC5DL9+AwvGXQeUOMmjfhlvYU
6Uz+uWBhQObqrE6qcsF7uZzlELdoEWgocznfFftajR+N6eH/HixOIYSdUIchbUEaz90IYT+5CHGj
77Mz0AbLxvbpMpRIB6+u3+sUS/AOFR2ytUdi9Y7siqbnq/YQ+Qxpf3ZgqJ121tY+RteRJEad9UlI
2V2M4BoJU/bLRXRqWtyiWV+z6Oh+pcGkK/mttl253cK9LJH8Hzb+QluD80neRcNvYwRsD5p/aMpk
TuWgj7wE12H8uTe0b1U+XjOhfIwi84vmNfc2L6y8Z1c+j/OHjOE4+vcZ/w9k3Mvn/BYXsuhcUJl4
NYVFMIsm69Qi0GBsGncKhPjrRoEp++Duq7tIkj68oht5/tAnaMIimPpCD/I/aCb0qunOTe6RfN9O
Py1iQVY+ZlsZLf7ZcHBq43qpOln6efkHtYcnCjmZTeZP0I5Yh+RYHeTUn+eOWUjYPKpRcF+aqmBk
qhHyl5Ccl/dZKixFg9wYhPnQPvJ6aIbtp8u7R+Qd+XtNHVO3PPIkR2TB4m2ahkciIcEuPsIlABkO
3XTSu97/+Hb/4MC39XIVwyE2FSTE1prSvKMxOT12hp/BQmVu1vFwmhS23tO/4LM876G/cIXIqs8l
YuEwgPkTKhFZ+FTsh2Ozm3YeNN3qvyHQlAGufz9xl85Rk2HWAFwpqUw6YPZMEW617fRm+CLP4c8e
wwZUOH9/Px4pX8KhT4Yw+FqkSK66K+/bSsC4ko83YEnJjde1Ek+pUywhqPd2z7PbWoFZ13I0r/9e
y4Vpkut/4TFnN4KhrimGrjuaSG3nZElFIxN1s/7aJajXj9XtQtECNtRD9XPut8qB/oq3rURy4+zZ
eIIq2AhnC/1zUcTVIQy2QYkMZ3LUi+PlTfes0/BqJdcrEDPI691S+GpJP0I8Zyow+W716/DoHuYd
hC6HcOftkPzbJY/dtuMLym4Jz0xal3AF64aatgneejRIjWh/v0GyDXpQHdpk2b35bFg5MVA4GNqI
jhu1x8AMt1yJ2ZiD+Tdh5byT/FpIIVpOGUJ4HuN7vnpAofnaveYKC8GWsuV9zOc09t2P/2IZz+7x
E+uEIwERqIXeaKxrdxx7+RZml+dbpbpfvO2/2Apn8SykbhzHthi0FoJYxhaxyA00X4trqFCUW6Xo
doGiXcVJ/LUwEz9Y3I3hNh/TguCdxUfbGyXnxGrSK885+QlCWKtrM17oFORYstunpHXfh4txnfbJ
wcjtN2YlE1V57T9QxpNTMOuhUs0WE4sSsTAzzbzFz6OHCBHQASlMT/umlfe2+xgzjIZ7yW4Za1Xg
pYkrJvvR0ili4zUvQ6mlj2ZsNQxBr9ydfNutnfj5B43uJffWe2gQj5lv2qOyd933hnMrveS8jjzA
o9fEowsq5NxyXsI77hBNVqss/rAPj8NbtPvofso2K8/zfISq6GdyKO6kqK9d6wWqJZzLLWJ/VkVP
E0Zre3MLPUi+gcRga+7zfdttpHjrv/dqkTVqPwYa68jeCpFPQ7Qyb7jrEBim22LvwjG7bOlY3MsY
vM96EJ+TzY88iGmJEQg5dhMK5sV3eueo0ZmxaVL6bnSjs+jZ1yAM8hgeiyqaCtuykDwdnEkaWdYT
dCEuqbx5tt0UqtwOGC3eZ/vIpzHydtouu+7g3Cv7yweKzFghIHWNqRa0vtCmcIALBjZd46Ac/oVE
z+sosJpFEGJ/mCT8glnOUGsz1BPwBDwEd0xSmdvunjrEHQ15+n32lH0NPjF8fuM+KreXDTy7OU6A
BQMZmKjNSgV4ghjZdqkzTFTVtcG/DHPmVvfSwDVGnGRvDg2aHYUIaC784VnNpV5lZFq/vrJvGDiQ
8rKe3X4ndombHgk6M0pNpux/zjsHPsP4R+1b6GzvVzGF/JvEvNcZ3AvzRKbNDh6WvDMwD3IVBJ3a
TfnB2ql7gwhTSxKpM1fWl1jCoZXaDJqoJVjodj9ZCG9AcnvfHNv9uKdn53o4RNfZwZA++awB5FWA
+bWiz1/45AtODPAEyAnAW3GVTxQnFbZfC59iv6dD6diQWRUfZHnVWe80TJ7pVVhaqfy+9Bpk1PO2
dbXF9wb49rz3A5KPyJBtJF/vnGnk37pnwgNL5ig4Cxf9pKqR7ybt0PbRNuctOfIh2PGfv+A3WQ53
Noid4InPhY4Vp/TwFWuJYymRYd+sLLCrCEFi7Wef+Zgr2UJq587gU0jBaaYSjg/HwMRxa3yP/qpu
uSzu4mvlTXcT7MdP0aN37R6zh/Bdfby8uOci2ynwulFP3KZAw2kei1zzLeubObxtis+hfuyZXqIn
bXsZ6szrgKeeYgnu0pZ2msQuRqLg7dfT1/o6vHZ2kJstW8hxmG5FUUR28K6ZvbgtTjGFzH8eKt2C
h4EUsq0qOsCGh0yBguqyZWe/Hk8D5GwqlzZPiNJW0SnM/LCIbWiv1BzQpjpcE+lFHqC72JTJzPCw
E0rOhrNBmzzxv7BC0K6TyNDzBdhhT+v9zXoHTm85/2D0LQ7SW/C5zX6KJuxCz+l1mrRByz7pD9WV
4ZMlwi62YXZ3JWReYylbf/p8eWnPo5oa1Pw8vtCV89I/mUViXDqk1E9/6nRPR529n+J0etuOjawR
4UytBv+EIZaqAiU95o1fYikqTf1uBxaDG8HB3nrQWLkFs69ccoqfzqHYQZ7mq1F/jPeyE/GsnSfY
wrdE6MUzlz6ifGLA00Q7pl/rQQ9PkewObpxHIj1UNWYiVJGCPS70Zoy1VPOVoSv8sQyG/Rwxb0H4
bXZ9VxRHw4jrI4SuynXXROMNbJ0FdIdedTebVnWjBfE6yswAapG28SELq3rbKVEPiUPPJFmPxj1j
i8zqt/C8OnRg0hY324fQWf/RykVfxWqH2wZ14dvF7drb2EzHK2WAl2ZJim4f9A40T8yVQayxikvS
6HJ/2aXO1I74zhYCb+i7kYo///0k5uXaOHp6Emt+Wq+pvrccWx6evMGgSVk5lGuzeL6k4zbrOn9p
4lsXkjNJLDwbMU5+guDWXoJ6+tDyuWl/N/cQGnU3Os2CH/LBDq4iyJyuDfpbj506VUeJ9WdP0xNo
MQqPDLYk9d9ePu/sbWjYT2uxrv9Oyy9t/vbTv6gcnAVF8ownA55q6ex7ubXqyiwiKzDU59BPAgYD
Obw4FEHXXVXdyU61s1Hf88xVhI0pZfEh3Mlqk1sl9I6mFkEe1e1yLdpdXsfn5EY8WShTIx9COYv/
E9ZxYJA8njNMWq/NqwBi+IXx9w0zAgc4gh4M+hfWGyzshHfGezxqH76VHW5nIxaPWZpnUAZZw+PL
ZWUmysn7ZWYyY1c/1dHww0TrMnkLNc6qDxaVPxFv3xXSKtc57z2FFUyHX76pameBOj6z6jddwrwS
3b3TPoT6YGcwLAHPULvcu5TCtpJVXy16terracBthLKMLpxCQ9nWYRPQI7lKLJjbwq8/tO7ONX2j
vSmady4XMrq3Atob1GP7TY3fltahNa+K+Vqas61QF37Kq3bRxvJIV/kpydVwZfb+KtD4N6m4px3W
XxDvPd9+aPb1TXUna1Y9F8UpmUAIrxu2RYbz8stbddqHitZwGhs2o5b11kuvelifLy/3WRQXJn0P
JyPxFretyoh0EI6UGVsHmqacsWpoEcMPl1HOutMJinC7bmEAiwJmQ/zaSr5ZIarF03TtVf0xV7xH
ePF2dTX9dRnyXIAwTyCF5dM7KL50F8jYft8GX4xJFuDPOgcPSy4lAzj7xTOmLip1WTwu61b10OQf
sqTbOWa9jXVeMWsmTNIbmC4lV891nV455AmmEA0gKRrnJJ01H64geIA/6YzUa9pn05g3l1dPBiTs
f5jRkiG2AGqVj+6ck6XcJzUDzKbxW/73axWF7L2101RBfJymW8OGqgryq2HcpNFv5JjrI+A/30rw
coa2maQJF+4IFFaavN7W6o+0s/d/tmiClxcoRnhLhS3W8tOAV8vUnrruw1LO/mWc87vplzWCazOj
rudlsX4cKJbirrxpFkZFGYSbjXaz2PucmfrLiOejxC/E9Red5FPMnSu0zuPrk5H7dubAos/sqiFz
BpnXCaE/Dl2TETMMK6wIqs+Yi9ZnV203TixruZYgiZJgRuClS7+6nQHD3Nh8raA2M7sHy5RkojIc
4dbfjH2rQLdJEGcEcIYmwmq/NdpRZYbm8hdav/mFyCDeorRgssNxBKgub9yfNZRL0F4XGde1/s/2
kpgVabCkQRTF0mWM9kM7SkM+TEFevLts0Pn4/V+XE5UTmS71YMIFJuTO0dveJoO88DKExKtFxRAl
DJeO4VdKMnZ7rVj1TY2E2lSp7y7DyD6NEBbqxCgrM8OSOey2MDdC1P4lTR/j7K3a/7wMJXM3ITJU
If2Zi8s+nWFTHWjrh/55A03ARhuu/gxJiAgmc+FJa4OkeN/7wd2Y5Zd1elZlwO8y0Nla3UnsfpUP
qmXMJZXlU+MZlsgg/GxF+fd+ZrjYdffOtOxMKO/m3oXiafgaLWijeMgb1Jkm6QmSuIuYDRZwkNGz
yQ/pmGKzAttf1LdBo0ic8uwnpMTEgxnZGLe4l6G2q4OgVDvyltFFvE35UWTBJnbeVsPD5XU9a80J
jvAB7bxXnMgGZ2bOuUaPow9zWBN+a4+dwAgh3WvtOlAyGhyVBR26INxUsYm0wyg5EiWrJj72dWFm
2kWJNRAnoTXTE2ehCeD9Fu3Jy+t2djf/Mkh8sU7VanEGZ0VS9hASH3IkAHJ75xnxVabvL2NJvpGl
v/QFZnKLIV/AWpRrM4qZb4RcPsp3l1HORtoTi4yXKO2YVfaog5Kzp6wlY/YzQY3zz0DWH3GSQTDt
P3awuJC5MhTawfRhVrIarWy11r+fQDBYaaRGxFUmM54smBk7SG2S75fNOI9BTyR1DoNWNmGtXG6E
pbKGvbEpIfZ46Oxq66DhdBnlTDeLRy/6LxhhtXKviFOnAsbWyhsTGsFAbfZOqtwlVYxbB5/ToD0U
lfMB6ZBAAi4zUVjGpnJdHWVwamczM62IAVAX3AZVs7ts4/kd+8vE9e8nXwtmHCNWU2DylfC4hZMH
kbUAUlDZbIbMHiGgJp3lpabOWgbjV0gXtwabqEtlZYvzYeGXOUI4RVBnMBtoFvw4vjMQERn6btfV
38b0Q5vVkmAns0iIqVZbQGIEW6iflz8Vpt4NDdoLpr0uf6DzYeG/Folt8LTcB56RExZCO98a/V9J
+P4ygMQMUe9ugsW1g88JgBihUvujVtAvMf28DCJxM08IoXNXhtE0AxIhFzSpe7W76/J3Wfnuz2CE
uDBVfd3FDTDzoG+X6QkGJH8wbxKmq/8MSIgMimNrFcxrlJV1OPhQr+ihiwsQ4ZggybwMJXFpsTSE
SJI7Guu5YPH22yu0Xy5PkTn7cfeR69/+MpjMGYRw0DJ0UTbrUReXPzzzmMOuIXtNk0EIgSBTSYp5
C8HfBgdVit535goWulryhWTLJkSCLIkgFApxhVj5aEFn1uoKotbwmjx25p+umhAJ+qRuF0cniNYT
OoLwBixasenaL3/wbeiHFzqpimA2cqUGBYJpKPKgNAQljk2Jv10MOGvb/csTIapt1BDWPWTACNYu
yp2dq5LZhovRAAghGqQoKurNehZ01dvBYhoYzvbAfluWki4pGY4QDugIb7xQwdU6a/LN9mnV5Jid
76r19s++jBAN3MRdIE8EJ4I+G/2sg1m5qDEUEpe+uHNYtvXvJ2d13iwOvFfA5NCAwnCzQaoJ4RTZ
QIJs1YQYsFhuMtbjag2E5r0C04X1rUPIDaafy8smAxIiAa2Z02A+Z7x9s23j7xCAbILuXZfLEjkZ
kBALFDVIhtYlWtecoZqXHzQ4ReHI9N1Ucp2TIQmRILLL0LRrPFuBNTP74FUaWoh3IUpgl5dO4gpi
n9VSGfpiBMSCaYp2wTjAs3XH3LAkFMhQhFAAi1BhuGvu0UXQKq88ToiLWfogSXFkMEI4gI3Ky5qE
RdOI0T1qOm1jMVEZSWAk3+a5wnGyfYwe5bIF0RnYriBBS76GMH+Pvbt1x+jPHPu5P+cUqc77Pn3+
OiMFM7g4826rQ4AT243ED2Q2rUt7ghSEjrEEa+RRUUaum1uacLa8FEbs2ssOdw7IYq7ZgPUD/mdD
cOzJXnQlVzsSnvyzsXz3Zuo9ELEqc/gbX+kESByOhIYwLWYXoMF6nBS43dwIwjZk69RM0tZzZvrf
Yzb2vza9mr1Hv0vv5hZ+CDd+q3b5dlSrQ93xLlF4sD7yvP5oMpqxJMtjWvffbHfaQ+P0tYJElF5x
KMFCaLLH+oBc7+3YMuswVu+qvKAS6374ndVH9VV3PZumGWGHmEZidG21Hv3t2k0MZ9fs+Ebdo+4g
awI8/6F/QQln5hyULduRWKnBgts6UNzp3bZMoDBK3/+ZUcKpGU654vZr+A+rN5P2aFC7Nuu3BopH
f4Yj7BEjMVNaJdboP8e7wIr8eXlTNStXu6y6sv5LYvXf0n6t3bq2J7uxqjPHgpOfnNNEzZN4uSAB
7A4/L9tzLrM9RRGOTfQEICZrsWeyv5vTXR/326l80gwq2q6s/C/zBuHkHNWwMyoDiyokM1QYFzOU
TukcjhxJfJEtnRBfjLKBr2tN1YrgazG4OxVVQg0V8T9aOvHYdOv+P1XDOUVWyuPd++difYrD+/F3
nohPPpL4LK3SBu3aMx/JqaA7t9/Y6k/XvNWbd5cNknwfsRl56HUzKSdgsrzYeNFnfXoTWe/HUpNE
ZcnnEc/OjvczrVijMmK0m3KmEpXk2wC9k8vmyGCEkFC3M3qi1goDVf5cfBu9bK9WtsQY2aKtv+J0
m1aK3hrO+m3Q0yXP3ihNCAvyQW9+J+U49YL1l5wg5bOrht56amYQF+sFOgsNd978PRqSkpWTBIXn
gcATpLQ1sj5Y7waxip484To1vtc2dP/qu3T+fvkrydZPCApaOZdOvwYgz3qcsze1nvih+8g4imS3
rv/OhXD6zMJyYlPZwsPRBOvqmfYmgwJxyh4c4xC2TGd4xwpinst2SbxPfI3WK7S0IegneU9RoecT
FcW7tPydVp8Tn3jOSk6s0kZPhfQVlLz8a4KRqtf13ehUV5dtkayd+BCdptkQORbfKPECXmIeLOtH
oL9LkPwyum6jth8vw0lcQnyNbuo2ciOmnqiB3dEqAHPIzwmBDZNxxctA6zlwwSfE9+ipztMmKwAy
7G7XJqhQIdsZ878HFJvI49B6lE18yNxCCBfqGMc9hCfkKXSnzug6xC70/wgfXLZMBiPECjVzvKle
Q6wFF6+jrqOIKjpgl0Fk30nIHcKwMfKgwJa8MrfOhKwXZNfleB/FT5eBZNYIMcKwq0kvDIBSLiaL
1fgNMiFVIkGRmSNkDekYRna2nrIVarGzd9vZ2iEpP9aNu7tsznrwXHA78dE5bIbYHZANpg0i3mor
afHyZ6YYwl3bmiDnGhUQVKTg0vwJiW7UEm7i+PNlSyRLZugvjySX+fO8rcCZ2k+KdTUszWFMv6rc
5y7jSBxAJIxCntmwbCZreTsjM1kpUJPHVYHzMork2BMZv2Ld431+XTXU4JaohNQIEmF4ZaP662z/
Rm3nJHA/9/ufBG47iarEXFsZg+A+aO4HtaMm8iOWna4yk9YPeAITpqixwszBSR5Sn8iPNdIY6MVt
+uib1cpmks9+JZjcXdVlroz+5pdgyew5jbVS2xTGvZL+yJ1DiaDH5W90du/8whCP1SkdmxQqYQJb
bL1XxuBYz+P7yxASM8QzFSogq84WWoj6+n5wm+2M2hiKXZIIfXbrnBgibB0oyVu9n0CB9L8p7woN
OfnyYXJ/JxKcwBgvvwmsXZW7eMAEzuyb6VOt/VRHDbVr2dOibNXWD3fiaf2ypKmt0ElTB+96C9Xw
zOQOIXsqk6Gsfz9BSWqb7n0HFG3+OFVMRLuQa6Fc9WceIOyaHnmS2EhxsgwBI3347KYqZPDeH6II
xyeD7E6eGNhiJvqm7L/oU+Rn4bs/M0U4OpGubp0uwZQJvsQwQfGFlqDUkz2Vy76LsPWhHVCCIgfG
Lr8tbbQZ2wMaqX+2ZV6dm0aZzs4MSOu+CfPjAnV4riHgK2uUlhgjnp5m3lWa0oKTlz8SA9UBMkHT
kUSZ51vuiyzAJDeHUsCgSd9ksEtYsiid6yJGE9JH14xJFJR4UYr1v0+w7/Aw/yAbrnk94fwST4yc
y7SEoVWDt7JftW/ajQEB1yZnDLD3SUG/xn5yiPfSeYtXFAoCrJCKpKhl90UH7Er5U72dNivlT3TM
rv/vNJYCkhBRkf9wejUCSf/S+cr3dUkjX/+82jej57rppBM1r3t6BEghupLDW3bw/A338WO1Uv1d
l8ze/ws2o/XHX/AW8aoya2ExMWrWMTMU2xudKeN0G99ah+oRMcWD9KutX+USnBBnS1qp58FTkAxB
m+iZONe9rePN7HfQjkvRXmUp6zJqmmNTknYZEhK2QjxaalZDZuTfUChfJ/23ZfQzP9T+6PMCMW27
u+qHEh6DnX85OK5n0isr/4triI/gVm1NRlOA2yX1vpmRtdHiH5chXs+Iv7AN0eiXJ1bZ8PrdTWCs
DFtTt3V/lA8uD2Ap3FDeboYYX4OTj44ziwFg6cquDnjJQmFPZMiRZ7MB+jp4heAk4nPbcIdo9Q5q
6WITPQQ7ib1nPedkTYUtoeqE5TEFcd3vSKIkDAyOe3Pvhf/Gc16FamF1haxjogW/j2vQrM24g6bF
d4Z7O71ZfWeA+n+2rlTziG6g7Aonw13/fpKHePoUa30PrqPs8+arUd4n2XfJSr7KEAXbhCwkHDpv
LlF5x3OM/dDskGVrP9QH10+etG24bca3/Ttz3FcH6Tdc99slrxEyE2P5x2tWn6UnaYRTtHiwp018
HR6oO24DmNjrx5l+xevmgU4iOevn6zF5wXohcTEZxXKMCOtXz11Vv9Fq3q5kjShkdrCNWJJYcP48
PnFcIQg5SeSOSgygfjf4+haRJH/4WO26p5XWVM6c+PrB8KWB4vPBoLRazaTk6rqftH3xFzrjCuq8
sXmjQdjY+/Tf7ye0tW/n8EuV/eV+C/cPf0lcTBIexIeFOWa6RM2fFxn2EcJDU/nKbiU5Uv3iQVc3
Mp6j8/vG0mGUsHXTtoVFRidIa+xVUDZv1QevfWOa3ZuIwpvErrOnJUIk/4FxhO6mfNSVNPgn7Bm3
xVsSq3Fv75cPcq6K50V6vVt+gQkRXoeEy+oabFKvV5Ka9Ms/ftp86I+XDTt/YP2CEsJ52ReMj0Yo
eU1OvMubj6j8ypbuvEv8ghDid5Prs4ME7T8Rtd1mCFnta987lH46vPnd1ObkYwkxPMmYDU6QEnum
EiuMnXa0r2y4KaY3Ad7oy1zwfHD7ZaAQumfkQ5VnTWPzgEbidQyHKAL1N7IT4nxO8wtGiN5JVpop
kmAtG3rfUq7sPRNO769hdgujseSjydxCiNcq4pFWvOZPs3bNwQSjtmxY8Pzt4eQjCeE4Ymj5743b
X/c7C3akqfqIG+4aGITjAua1+bpGq/Z+Plz2+Oe3pku7S4gYddFpLVSsf+cThltutXGf2FfZ23xr
w/zmbtr70Mu26vimmzZoCMoOQ8nairRCutM2gzqAH0TuU1E7j+3guZLv95oR4Pks+K+ziOIitGWn
8xAAYh4akqbrQYXZAuKba2877vsr50fFg8TSfqA9aydZX8l+F0VHkhmR1WzNZKb9TIZYvc0nLoXx
dmVpaiYOPhlnyv+Il7DOQz1lG6r4vNNqaLS3OlcZOsS38bF6F0HCnF9FN9UhkfSG/o9D/ReWEFvS
NtM8nk07DlnIS6FZ6H/8rRiDJOZtdG1Lxsn+R9byC08ILr0Sa3qygJdcrWgdragYZ5MydY+xlP5V
upRCkJmtdkI1+Bnun4VcGZGbbbqXUoifvcijUfHPZxOCTJVmuTkb/2Cx/dLtvJ9vIWyQDMT/j93w
C0mINbPRVOFCQw2CGDCHfbaOKyFhd1Svxr22jY4rF5sue/I+/+V02Ck0DX0AOFpfZvRZOYRuti7l
HG2Dg3HMUcBA/q/1Vw7E4k67v7zvzoaVEzjBMZUwggtyhUPe4Q06gDea1BfP7uwTCMEXE2PUnLkE
Qj2kTyFiIoFfHeNbe4NFW+VKtq/Xf+5VoD6BE3yxse3e1FK+WlFzB8tVf86093YoayOVLZzghooz
BvlSUJkoShUNZ207dx8vf5rzQePEEsH/3MnJ9EZj4dqf3nHeInK+Rw8FDWEfBeJDc6AafBlRZpNw
xqEoSJAyAURfEv0QE+1MWTeZzKhX51gYIPLugWEexifrWKn7dKfsVnJxtzv2b3+H7Hs91H4to3io
BWrcWsHq4g0FR/Pryr9tbpCu+5rvpeR/61e/4HziKWZ2qBxOCVgdyoyoVPrrR4v22ccx2aV36XaN
wOHWqyD6l2LrEmwhciiumppGC/ZKkBdcj3dodW/Wkkf7lprq9rKrnA/5J6sqBI6wRnI6Wuup4/Wq
5LAcp8f8yli1Re5kO1rilq4QQObKyWIvBmrIyg2ss84kSytlCELM8OYqM72cmNE1d5UaHL1muvqt
9XI9aHdW5vznxPakUqPWudWiFbV+Hf16uc2vu5v1fgu15kF2szhbDtZtW9WhEOITiVR0upUgu5f2
Le9GSArvgsqZDmWwQAzh2CZtdHlK01Gr1OUxUfrKN7My/qD0Vu3InOTcHcdELhK9BBfdFJFnCDlX
xHfceb2S2j+RoUHlUD9U79uNton2Gr1PDxRzw3vtbqao6srQz22IU3QhfqpVo4SGhUbXSjhuw9I8
tFvjcd0RzcEOtrLM5PnlQtz8p3hC+HS82lg8C2sjSo4zfHcb/UPwc+HRZgu3kx99C95B5Tj74/vp
g+rtV4rsPzRZfJrKmOyd1Z6fsFbM7G0XbcJdvkXKnVtzhxLj8Te82rRXcicUB1YC7pfZShx0gWJz
M3p+zBnf8Bpwt9bGjB3aG7Kiw9nU6BRMDDmxacRNC9i4bWLeHqhB/vVMxe+vTx2yqCOFE8JOT0bk
NQtwq/tkn1cxsuLGou5XfRk3meTLnctaTm0TIhAlP4hPCsBMHQ13w9gUY7pxmn4n+WDnsudTHCFt
KZnuLYcenFVioPhP9qztUG6XBTyZRcLuy+NKKxjs+9s1qr/yx1X0dP1c6V+jPyPDW32QYT6/Pr3a
gRCaIUFlWCr6Qi/dsY+McIYAgmLHU1du4kf7Qbtqd4hRGWQZ2jfmZrlPlrfdZtryFOc9ONuJ2Zxt
c5D56rnAt6q92RpCFYjECL4zTE1Xxo2z7sP/T9p1LcmtI8svYgQJgu6VtrvHG43MC2Nkht57fv1N
jHZXbIjR0JV2385EqBpgoVCoysrsj8qhP7DiTuaLFvw7KS5yG2jy6pYBJSGQe7IQuLlVyjCZsV5U
d2iAOKOst1F+eD8Y6HV0QJtbJ0YkJ3yss33k93lrljv289Lk0mJieYz/vupeaiiZdb6M4Bba2T0j
DVxfx9vMFxWzds/k1jAXApo472lhvq83OciaGy4niDs7LLxV6ec/SB7ZSi6tlPuQwyzroPiEQabA
A71Xb6B4SA9u8b2Fxljo1CJwATsWlwxyLmz2pF4gJQghM+nD2MJTy96J5CgAitxL4+pDESqiIL6X
/Ww3lYsJq1HpdKTva5y8EQlri/J//Wq6rbd6ubcOdzS/EbYE91LlrVUuPuBTTnIa/mdnI7TFry1k
yoaXTB7JbiVvZF/Vjybd/oNa+V5qsDXOXdV9Xqt0NuDAP+sjFuDyqCMw8ZPkUx2ogkf2bvN1Y46n
kFGHYaRJhrW2rurrE5pl6NEnDjgJRlsyP5HEzmVHgybr96TDiLL9Bxyqe4F/+xO47kCkqGZTDfgJ
k2PY4WmAukzrTdf5SfgOEVniYhL8V4vAu8iumOTQ3bSHxV+91I5PIijJbrjfrokLQ4pcaxMGl9ia
fhLza2Puz6ad3TJpObN0xtotgveYD6juR6IHc+aFxNOWYOgcivQ3EFyvu34FeiUwrIDChfIThZFC
NLW2LPjVtXHHiN/NY2vYagCmk0BShVnDfvz/ZY8fLGy0YdOdBE7MTbIrsJj+dOXUbp5iSD+6/7ZI
fsRwWdKkkjKUPlhiBKM+KdERXR0IaAXdx1V0eHYvm80aOX+aJIk2I+vLdF4YMM1M0lC7L9gd7rKr
Ji8eaegMp/AmT0Xp0h6KABy9//2evJxW2dQDrXvW6PomeyUk7BQQWrEelF9/EKl17F9uG2Pc5aaN
EEIIWfW984YX7ZoxpLMYYb3h8Hj/6qp8ipJAAiorwfWDwzO7+guTmxo+rayhH1if/9lnuGstDVVI
g02wJgf1kaBcoN7+rIVkaK0JU3eRy3A3mqK2ukLZ2qQDXp7e5NTHAgJX0Yepdwef+KikUjsXs9yL
3IW70yLGExUzsADTmhgekgf9nnlL7kE0R5iE7V7bG3fh7jCJFGrYLzDGgHRK4ZjKDfXmg+FAGhDy
jvlhuhNjpPay+s2B4G8yzMMU67JgZ/PWshUwD8TR97n9IIgwgqXxRGhmNTcDRNewND97YdKkoasV
RwosDRMKGFIn/fFXT+ftyrgwA7VAeemadw8toLzSQSt9SKGYS/3UKz8IXVRwU2jc3TWMY9ZoK77e
6Kt+4cX+YL40aGSWiGiyepd8FWzpbiL7y1s0LrgYrSyniC6AlQQqxLXZa1bC68fA2whFO3GBUOQo
7O+blwlUFkidMoRFXkVOqNWHCEcumf8KJ7D9bFxg6QwVlcga6wpvxmvjEB5Zm6s5rh6xGVxGCOnY
fdlt9pELLeMwhDGqHuzFpfqaaZe1PT9pHUBB3yhqO2tmT8/9C8BBvglCQnDaiFIM0dngYgxpVXQd
FGxs41Vop3RB0tjhtfKgA6dDDpYbPtJHge+IfJWLNIZZRn2qY80srEWL20Era3YmN22d8KvYdXZr
y5tvqrMMc+M7y9DWhcYQZ/mxftYO44FlF+sLOfwBvktwLnQuL87yVh9SdlV0HoM/564CBcvP9Pmn
ZEcZTFTQC979ftSkFtAPFHQw3Gb28xhZ9ah1rpLOV5UlI4laUsn9m08G6QJZ1lHugZTB+RZSsx60
coAV6EhBDKiClpMGviggWVmAiVOBvd1T8cscfy1Ek6FGJdrAMMdguky5UgrIQVhv3PXEjR3ua7Vl
LkHoBHbSo3mq0cn5tp6aY+skLppizr/tIU+ROUzIkSBEzzIkMHvfsxpuFIRPipNCHkD5LLC2FzDB
gqFTDC0BgaFzgUXqpqxp6IpzbZVK6+iGqrujRHp/UZOo8Ipizb3KtMhdZTWdXaoKMLx9JjtpthYu
8nHtusn6+VG35lcZMjSigafdxh3d1Na43zc3tJyKfmIHRf3EEo3MmU9aYNoQkfbBoOAL9mPvGbm1
x8U5uR0qqWhhr48Wb03G+RTFy1GlSWCE2TXQZ69rJV9Pi6QGXSgCbOwlkFQ3DU3BEBnIYTg/W5ax
IpK+dK4VgVyJOKBKDQrpWYK4tGCZbNv4eg+kOmWTKqjlUZXbVq0jDcazscwQZhp5Ocaq5vY9vWsV
jOPkJLkjoXHSDOsGKgt+PLZPqkTeCpp9X8j6MIfS/YpGnF3LueBIs/299MO4/Q+jJpyhq9BBSDuK
vKUqR19bM+Nq7i00GHMZ9INQWQifZpoUz3+1KewYQNbT/E1jp11WI5KzGbWQu/IYBiOydyDk0C+B
zO8KBJJXuZRNNxxEJYV9Lye/LLMAtLl6WqOQ9WyB5d6nJ1ZFYDrUDAT7DjBzRVnn/ib/MsdlgVGi
xSBXgZ8p65y6SwfRJqoMR6KkVzMAIDSPriQVzBSC/d0Lo3SzSnq+SqVbIiPTscrWXTxweXRBfzWj
NN7dmx/F1bb9yPZrkVwqWLUdVZYEiwRVydchhbrTOFkYHsHlJTpNu+cWMqkWk6QFwzVnigxo4moZ
Qnbrrv7sIo1nrTdA/0dHumEXRXEHVRVPsJ17OQSK7/+zyuWgfQ7B9F6jLDQunhLdgrkZwP/ZI9Et
pmL+ALS9W/fZWuSiRt9No5RFWGeVvw8cxE5+NwSY+8Hjj6LhB6vCu3f3M25WyQWEUakmUqTv12F/
/V6LcVfc9QxNgdwT3YcPf1B/3/VUFWJbAJ5gg/lW9hynlZKsuBUzgBr6Zwbe+Ja/AP0CMLzoCn4n
5f8t5KFNrVNZMaHYyu2qnOVR30UEV/DbDEGeAbvqgFwRk0DyaXaV6/Y4BJCkddrhNXkuH2VMPGnH
5CUW1lDfmSwu/RJur5XQpKXe4pf0gJ5Nj/FzA6jAteFXwWzLMvwZnx0zSeWDiYqyJx3JjVTbomDI
osDvPwLSUBrkkiz5PVZuY6GSJNPAorChZXaYQHdGKwWXzK5PIeP5rwkuEGGevlJnvApdjOpAxtG6
6a3G7sv5rwLeBojAxYUS0oprhxYrXtv5M/WiExorJ7QC8UwTvyl2g9DGGBcOIFVnaH2PRZXxcIUu
2X03SRiaqahdjIaAP3UXEL3NVLgLq+i7yoxzrKz9pAey1z0kHhS4kyC8w9WMR3D5BUJS4LTzBTFv
92BCmsg0cDgNCLOdXyE5qeJ6Zs8Y7W6+BtYIPil9Yddk6iV32lFgbTfC/rLGE0Y3Q1UMS/0eeyoU
hEo3eRivxtOI8bE2w9iPsDyzm30aoNKzIJAJ5VguAQQFh4qBNZU9NNoj9cZD7SX3KBs6QiDV/tJ+
WeI+4GCprbaOsEQfuhf6yl4ZrHxPMDP6R5qm+zCVzdLYD9oc664ZVHmiiC30ZvB+itNO9yyeNEF7
BSYnfzoCkezl15NXC7FJuzFlY5w78EurzGthwvgQv5XFj2ZdBUd99/BtDHAnndSk19UJBszScJq+
dUxw5wwgjUq1XOCVe6Y0WYeOhgaJLsK/2Mwss1J5wtEDKercYaZRr326zF5fdJ7A//deCRouQAql
QPyPD8V4EnZVb1rAczfKs2rWCkD5TfaqDFqLW8h4osXoQ93Oa8ebdWge0qWoJDux6FWF3qMjpxQz
c7n6AyqdJ0JWoaDO7k6YmmZA6s1SDcr+vnGpXJmhaqClg1uP6oNZKqsdq6Zvpumnbshb+/Jm7BnT
3/UKDTRmdB5jKbUJnmaNBASpnDiWutzq0/wMjlAv03vB9bTnrVtT3FEpJUnrDRL2bkjyx2EOT6Wx
CMpBuwF8a4M7EYDYVqDggI3RDwPol9zNqAj3dvah9qygD6LSNpF/yH/bBddVQ1Egwg0KVI3LMtQy
iVPLQE8E/C/1kfWk10fzzrqZPc35g2HuPSfemuOuDKWH7KA0wVzT9tHnqtLrqwZKNV5HteFApbx6
pjSUA6lpkgr/0VgwC53nzhB1I+ZpKqn2q8TEsLAxjv66pkC6ZKP0fa07NAMvu9jeL7Wg/mkpQL8j
mHD+3C5h32pT1bs1mLhonrjxnDtUc9X0OFFhSXnvKt1a49JOXLEq7WVYA0TeCd+UaxCII5MHSmp0
xOjQHZ9GsNJkPKwxZQrun/OzqqX6qC0MDm01fWePC7kqY5oIDs7euNSZFW5N6zxYmmLAyuyHrQ2C
5esBtfAnyXn0ZgA7OpAV34x4MIgu7p2E8swu59JKpKfDymDJZkP6rxaUGY6znGsegLnN42Un2dlI
CLj+7/TwVeq60NMWar8YnUDga9PuS578v6nAUBLamuCykD5TaVdJzARp7Za8qs1Llj1oqmDSZWfT
UHeEcDWhKEyrGndnyoMaF0MCM3N4o0Evvn+c1h+XN2t3mEZnmDwTZlD65g7/nM26vKRK76pPsy8X
eF4lXn9QH5bkGvOCPxv5qdt/vmx29xv9ssrjYRWyhpK5yuDhgKBcaBw78u3fDHBfKFLlUrZCGCj0
zqMYFdVjQUKz+9bf7BxPbhanNVRUdexc9jK64Pe8ai1crTa0xP3SS54qqGO7wrIku9n4t5+um0Av
EgvXg87dfJ1uFZE+jYznY/FUF2ga84V1lln/tQLXYu1REW3X/kINkNBQEEUBu87tpS4bRtIlXe9G
L/QEjcvcxaSQl96aT8RHKfQ0ffwrWILOshaM/4Hdmmf8GMDUUhpjj2krp75GLoyuqHHLpjmnIxGi
g8he5mIYVIMkLnbWMthFsE2TrHJCdMoHF31fw8vi7m42VRq5YzeGgda11SkC38mnNEeGZlNrUYPa
lPSgKZebbqGDL2X5yUTwts148Oq2+0oSOkFhUP9grGESWL0huSYpZM3pJ1M9FSsqx4YWg2s2NKra
KaVJEAL3ICtn4ZY71cqK8ow8INyyucbkUDzEruU017qf+dZR9FTaq4psrb2/bDb7F0opZGOZNRIo
vor3iizZUNmoQ1fHSFRzBHblpnJjz3Irj92l3erGP4RHY+e6xq8wgfSH5it6UdzRmOs17mcZkxwM
OANefyePgR4EUedxDiQhcuZ9DJU7iWfmWIjbLrovooWG71ssO3rhjs+Zx8bAclvOA/k1drKHAlVq
7WH15NSPVLQCINwDZgrR9u+dz7Nfwl0TS5sApV5i4SwmQM9Cu2JPVfZyrL4D4vIkfhwz97m0dj5X
oZ1BcgUWf8Kos/cZ+VbIn7RzLs8WxiUrqIWDKrJjC1Nzl4y3TXEaTcUrOyJI9vfySjYqAd1tnP7f
BBinfobvyPXgDunkmPFbXBxXULbgNddpIj/d2TvctjLr/coINzz3BMnHsIY0HmwZxWkFaMGTevBP
F/AOq8LojbIEUPP0YzMRqR3sRYUz01wgpy1d+2KA6dHXW9vwm0ByqF1BVd1lUJO/aaKw8SILvE0Q
d+fRQnOedRQ8lkDvogqdRbM36anXD1978yVKgqEVfMRdNO/WHhfG63RZqqWAPfZig4b8TardTNZL
+B3NKQfdULcGuAy/Bkptn2XMVoi4/3fnu/BcQwdYJRaWzPlrp8R5qtBhQL6GOrTSXmd4qLpzqjpr
PB7VtbotW8mmRVuDNHL1L2c8ez5sqTrK8XhEYMKBy7DzNItJAaZsDDg2aLuP02qbw0IPsTlkQdEW
gw8yMiHMZ8+bIcqLDFVRLFzX3JKrVq0lOjUYfD2UnyZP9mqAxbXH3pYsp8BQ8VfWb4nQiVYrv0zd
VhNlYXsJEcaxUerE4g2dj/pDGvfh2DYsFNXH1QWViz/a4M+yl+vqThz5ds/Q9lHIOdmqk5ioBI9C
Bj5YC8f4GB5HZ/botfL6Bwxyu8vbvHi5Sy1Ny6KvdJhDd9/XnewU3mfXSJltcBv6kU9EBAV7ifl2
edytFqW1qa5Qn8SsHD3BV1+7m9BVgtUJbf2gvoirDzsxXt4a5C6v2FSmtgsLvHFaE5jMpgLfemGo
X7S+NK+oZOQC+azdF7COwUeNYjQODsvdXTTNhqxI0D9n47jDKz2pvnG1HhNPAqo3qWzltLjERDfH
Fk7JsPjKX5u6zuoWOuoXusHFX1WlUFjsGjZ2ifzELn1QrQWLr/vtjWjQac9PEXN/2eL81Mqnuhgn
2GLL7J/HuxQ5ASteRKn9BwAg0dI4PyV0UKtmhbkYYjamRnyIbTkFFInqxHBi6QERxK51zNguN2Uj
6lbtoQPOFst57TDni5U0LUMEyU4Facyfs1a9R5ePCxRLMDIjTE72upJnRjnPHTQ1H/MFS2ZGc+tI
zcIZhyBSbiL1JOVf0ubzSmwQ3jKMV5Ci6y0fe/Uz+PhdvTto1ZXe3CQ6sPkiKOLOTXD2wzgPn9es
Ghtao89VRndAd0+uukKBN1uyY1QWOjR/l1pw+QjdjbsHyjobrXjAZrAG9Fra6kfG2vIfNrbSET4Q
2eZeOkrcbRdTvKZagi/+iQRhMN2maM+w8cHk+086NvHLW7Sr3JNqisBWFtVYYXqM2Iib6psPmD3w
s6A/xS9GAPgltIueJBddvcs3O1vLhbXy1AydsdZyyhwtTD4NUv2JluUxDe/KYnDS8ku3TM5le4K9
5YkZ1jKzprWBPSKVbgf9bhXTFQNEZy+b2Yn8SJEUDEciNWQVDSx784Aq1MUqI4pPOJTEaaP1cxRR
XzLkKzX79m+WuE/XNXmUThosZaMShPSNhLMdofCkKiJ1uZ10aLsmfu4n10mbx2xNDG/JRjdAy3gQ
n/A9JO6ZHe4moXlB9DTvEN1bzCRTMF1LhTEGNekes66/B9OBcZdFENSSrNGOS2rZbWUIJM32zzy6
zKhDWeBP+L08mSxVoSPOZG8LOHEGTAO0h+4TuiN/0qXYdRdTQcUNCbaKmtC5u8zh2hTmiq5eijQP
WjMnRJnYT4CVD/F+GQPysf3LNrCi/zLLVyrNJl4LykBSP5E1zU0z4c2EDj4gCsZz/EH0aNr1oI09
7stGfQjp1Z/LTA7K1c+ndSpGsuxe2Bs7XH5g5lo5L8r7utJn4uVudcuoGIofC4AeXw28mGR3+t7f
tKfsbvgo/gF7Qc0wKQrOhgmMJV/IDIsw05M+Aj5CVl1DuR77b0MOZL6OEXvtZDWm4Iba21c88Ske
Z6YKOg0Ouz5ZFUiEpQqIPl1FD3q8imgD7vbEhXbNXWMu98navuSFiPZ+z2tNxQJYFa08A+TF514r
t8ZKSlIAEFa9LBV1OnKbqOlh7oQ44L0PurXEZWBLqcUkImXn1mF/tWqD6qbh/BBW/UeLVMd8MLxR
s1wSpZFdFsUhM7PPl6PsztNB2f4ALglbzAhgSQlLpVoarIAkkUUkDLnnNFsTXMqVyCmkDylM1B3g
LO29MtFra8UgJ2Q/5Ow5lUUNx901EeCsWPUbYY47jVWG+g8EVTFnaNzMPbGtlApuwb0oSmQTbT9V
U00VkKtzDynrcQqzRmoB2JHfGHOi6Uag40etW/GA91gE9vZgJmf2uM9E+jAFcS7s5cf8HgB2dH2c
5hY09myQMvYtkPd+eecPdpK7/PAHJAU7EB7AMkxZQalE1sDCcL5gTQqLgQxQJ62V9FadrEAGStOV
OyijJgUAxZOeOcSIrgtDPxlRZQX/bzclCruzNNZWw66fm1elOczjMcEjDILmlnVLR0UQavYKUWcm
WFDYZDaREickm2P0z05m4YHuoZjRsT6xpwDGkebWrstgiL3xZUyc5l7c0Ng5Jmf2uWSc6HiX9OjY
uGMFcGTYTzZyrW8rOIfsIu4+meEMDfRMsK9776Ezq1w+F5ukhvIcrAK38E4WHHloh0GkXCts6GyW
h5+DpbEXudUVuhAnNhpi3C3BiIL9JMiZdw7u2Y/hnKwcC2lMCvwYknwDzZgdo/T4N35kqsRQDCJb
fJY8losOgB8+8kBWjJkl1qcOis+CZewleljHLyvc/UEwUDZWNU7rf5sa66E8QDjHXQ6x4APuRqKt
LS4ShfNC40jClaw+5XjjsEnL8mO/YH4No8duJ9BL33u0ny2NC0RzNw5LusAcm14DpBcwl8xBmHXe
u1Su/Hj5e+1vJQWgACT7oHHkGRwhdDviTIYtqi8/8eeMopLxv4i1JnZeUIgwv0xxS1umGEiPAaaS
sLqPx/CEmHOTq9HD5SXt5DREQasLEyqgU7DeV7yJM3kb14QsVvv+2lAOWfCTQ0uIMN89TBs7nBPG
MmbElwx2ejfJT5KJCcshYDzgauH11VV3rWE4XVQt293DjVHOG0kJvr65gVGlA3m/LntrdtMqsihW
s3+Ge1zjEMmKQUHVo6CIfB6ruzqPqNqqrTuDZZ16KaMStXM7+s4GS8QN/N1PtjHHeUYm1bWlMHME
TL4MpD/4xkkMJtq95bfL4m65SmvjRi1hp/OaMtDszO6u2GTsEKzX+HYOuHmqewN41tVDHflJ9PH2
epJn28pdgXOCQu7C7KcgGynvmNhK5FngWUxv40MdlOI58f0Pachgjado/r5fT5vDUKr60qfr+p9I
+VIAG4ze1rUUyHYbRL4I0LQfTsDv9F973ArrJm4SfYI9GoQn1mDvQeqo+/mDuOmwd/4IuC5MkOLj
FSFzTrOCfAK9ZtK6ZrIYh2mMykNcTNnxcjTZDcgEYkOANpm40mTOZ2ibrDKAWmwHQciJAZ1oOYEf
s7eZVIZ8MAxvHg//aJPbRRqn0zQtsPlOlgDOkq5yoEFnuri5/T6Io6OoOroXVwiAHkj9GAuYwaUp
ppLMNf4zroE+d7DbftlfDx0RLExkhc8/2gUSeDGmQDqwSnYfM+vRrBpHsHl7mTQab4DmqLLJAG/n
sUuJpFAZe+hdFiHgxu0g3emx6jdDelsupW9WsStp+VXbAiMLJJTA+N552xrnvEWboqjKQny50e+P
0011U41e+8ZmN5bDqjn6oyLyT5a28qEalx2mPw0FCA9+QlvKrKWgUMuBRRRfwZEgQzTXjk6pX0vO
Mt5YqAUxp2mnGy1JbSGpG7vmfrcPFjsFoFzAkrjHoJQpeqwz+xAYPcaOcmVOTn9i5FTEJh9H0ez2
bj6G99H/7HHXLm3MUp2ZPeDHj/Fgp650y9BlqqcrIDkT4Uj2XHZrjrsJM0nRWzmHOUt5QbO+N9E1
KYjIbZhP/r6JaNMbuo5oxmdhupHSCZgAILs6zIqndWFP5FaeSZBEVyXG/Weg5Y0o9nRWvFTLI6Zt
nUmG8l2lCNCVe78E1SAKFkDMlgGyfn568t7M2xYz25Cbn39UqvGkJaIpIBa9+MUCdY/XPdScEVK5
LUWJe5SVEuVgsPf71dzdj037lENEZcg7//J5ZGGLN4WZaCwHbXjD5OuUa2X1cmr1qG8tmp3QJ0kl
tpm/JFP6qE6qO8yjd9ng3vZtDXKnoWuLul6lAdXfFUMPUGifZ0EM3cOmAgyNhzqGF/CVeDWYxYIu
djRhTcupvEaz9pYVR2bHDv32RXUKUBoL+0p7X2xjkkfnZD1JZaODSfYoAYSisRyWpbXemAPd502+
FBRgRlKPq+jFunf8LPDnsywUa+V9pe/MKe0L1LbycLHDznKqOkWjUMRjuNf/BjgFvmiwt57FAyai
JmnltmXdQSmvndiA/HgRAbSWqHd1Ib9N+Qh6ShoekrK9kxTT1UEfCc5MN0SjYWzX60QCdqcDyYAK
1ZLLLrW3+dufxlxuk8IB2p8bcoif1mj1tWEAUxuvHwwz8zHrIwI67AXzrS3u+koL1IPrEbbIw+QZ
PpSrkm+MkY5NWMzGdVS5l9e258yqbuHqeC8EUz6J69KqXZcS4KtIea5XEhD6mebzXUdMR+0Me7Zk
p86NgxUlbriGDgh8/WUN7YUqjpaporf+zlYDAqEyf0PNEU+f860GzqJSy1kBOlOJnHF5i806sGrJ
bhLNiTtQcLWPmZpcWf1HOmmAnceOsUingZZenqY28xHB9uykE+DmQ2WSTfhaaAme/6BCSysraihG
em6W/F3AkLrpqxKwcdrM765EfZa9bPfMINuhjbNJuRqvwwCDrLHTPJg/pgb6mr3NpO8onoEn0Wjm
zpafGWTpzcZgZ5lRZPUwmIG/Si+Pi3SvD8CbzJVzeS/3Hn9nlrgUN1SlolzZ0qA4dS2/JStDIUDs
kn7PDush/1hdA4uXeOQrhnjs8oMwiO6crTP7XPJLarlOAX5kGKkwiB31EEVHFriJX/lyfRI9Nt/v
Nu7u29rjg3ZnzMNENRXc/smjZIJSAHS3tUY9vYzs1PJG8wOGth1Dn911eSsQx8I6tTsg2VewDefp
YLeQvF6twZYt4pDhSsUQ21C/TmX0OEeTk+nqVZKNfqH9qDr5oKqSZ6SRKD7sHAADhMGAD2pISdBv
OHePpVG7xIQcJIqiqw+AtMMgDfSYA0RRAtz/N6O7mNPDGwiimpgV5lH9C0FlvtMz5O+Rh0eK6rMZ
/mEKgNnpRhvzBHZdOaLH196pO7PKXGdzCKK0zRsCcidX/qI91ZjgnWHT7jVQ91JfPky29v3yYdiL
u2cWuRxsmWYdsRTrDOlVsTg6VL2gjebMg59BidxEnwVSlyBjFqXTO68VPMnAPQG2FAtTE1x8GZq0
T/B/1ACXhviD1WZeMtbJoVXH8bgmUPVs9XQRHP3fkghQMeB++a/EOj+TgnKguhQ95Lz1+vssf62b
Fyn6cXlDf1sXZ4Lbzx6UBImcQcW9UNAc0lSnIhB4lDsUlEDwlj1ftiZaED33F500VSOhUe1a8SPN
7uMms9tUJH7C/pGz+MEtibt7ZkntM5QWmWr4S6i1SPpC9/Iyfov9nAXOGeI8JKAcg4V1va+z2rbK
b5MW22h6CRxAZIiLItXU0DadYGhc75v2dZXw1jAQS6jw/vwtyHNL4i6ZyZLTGlTRiquq/RtejRM6
LUZR3GOO/BSb0cs0yKeMjO5CgUeRw9cwjf9xU7lrpkhTSTIKeGKtv/TTmy5VrjEf4tAUFB4EPshD
BzKp0MYmx6HKwQYttaNXNRAJE0rwiMxwKZkyqaYe1tjQcCg8Q38J08pvRE16gX/wxPS9VDE9RRjR
h9WeRjDZ1jdh8aUcBGB8QZTgCXrHclqmfsSeKdp3zB2cMGBhW/Nj10FRKBv+8QNxQQJqYEhyJRgz
aWXHGsbg5NKZJhH6QPSBuDChhUttrhbMrFPjpPGVEhJg1xRBJiyywoWKstbI0jM36JrMlavSNVYQ
BFoiPIzIDBcoiqEvW2WAGc38MMVPugn2fGGFUmSEixEWqNokwj5M2qeuFlv2ijcjbaR/C3o8qaIc
Aek8yjAzzJG79s/RwMYgnwrz+Z+iOM+mmE2DRlUFdrT1vlsfSPK1ia/M8cdlK4JN48dmCDLXpO/x
ZSRdu+1RuF3q8kHDzPllM4JIwLMopq3UD/KMxbQdZjTUzMZkqU/z60EVIO4FoYBn1NXI0CdGQRA+
E/WUWBhjGB5j40Sy7LlIQJF3eVmi3eNiwdATpZLYXV6GXxuqOnByPFdF3R+RFfb3TRq7dlreSQRp
CSY/wyR3snq0c1GmJfpCXCQYlgKcfjmWMlofNP3VBGZMK4mdNbNgz0SGuFjQa3VbGjVcgXTfknW0
lyTQq9SZS0lgaHfbVFkGdhVFStTyz7dtMRIw3PQsd5weoyxnDCmG8fIXDrCxQc5tJOkAhZsBNkYj
sVMZA5mhYquJwMquU2+scFmwVlrZmCewQsoEgEXFaaZjKEOW2AptEjWCTEe0b5xTp1HSkAiVQ7eo
OhvXkD1PrxXeq3+zcypIRwwdBUjK+dtK8zjqSzg1rWN7LBp03d+i5PO/GeF8bVnlLgwjGMmrz/P6
fUGxc80Exb39j/NrIdy105eZNkcYSXab+YsO0FM0mPYwfyzMR3UU1Sz3P80vW1wSOtSYcgyrWXET
07SbNQ96IJ7IGP9NioMBof98m9+unqoz4jjBEZ2QDWg69HcBKwtrRXApCFbD3z20HJS0gWqma8br
FbFir7bGw1Ssj5edQPCB+LsnUxdwMNf4QFX+NtZ3Jspg6fwl7I5x8fWypd8LDuyZstk47qDqYGWF
VidzaiDy2yO00DDo1bgFsUGEbCduIXpM7gbTjUHurHZzpEyjDoNo23rF/CzrX0Ha4E6R6K3P/qHf
Xq0bQ+xbbu6gOY2VNGcXuKKPj8aaXpm9+uny7om+ExcRxnwgIVlgYqCfkja1o7lwljBzaflFidV/
Cz8aFxl6Ra0XiBIiu5KrU5HgdtDV6zUUubjo+3DBwYxnEBdXWFOlVbZMn7pRPozN9ahLgiMrMsRF
hiZOIQUBHAA4FMODPB7ImnqqtDhlKgh3gkPLE94owyjNOUtLpXR5UmX1Vl6GN4lCqPuyNwgWxFOy
S1RZIHYGO2MiO0pU2ST+YOFCIqHoJhL4HY+aT6YiS9QJW1fTzo6K2zD6sVqVPWE2obZEHTHR9nER
wtBqfaQs5iV1Yldoh6Q90FKoDl/ePZEZLi4Y1Zwls4E1lV3qyFZsq2S1QY8mMCOICnwfJdZiXVIt
dooK7Voi66ml2eHySkR+wP6+CTx5aEng7MSVV6jPK5oLq3mb6bG9Sv9vRrnz2K1zEWEx5IqguI8k
CzN1ZLpR+9wO+2NXCaCoogVxIaFZRgn1Cjh2qv3Q4+6EIGSvyXcCuvfLOyfyAS4ktH2j5CsLCSE4
xGcoA3bWDBz6h8tW2M+9cDHw7ZAagzUWiWGFRjfqEtvzzPhs7Lp5SibTkZp/9Ad+rHkGGW2osdMa
NS9pezK6t5Q+EChuXF6W4CvxLD0r4H3TWLFlpU9m86PMdE8ipQ0IqeAriQxxAWGkKtOAgSE2zNIs
NwUK3OuAMeZMJMQriHMGFxP0yEgtssKSET/m021brv5kPsYzuKmXx8u7J3A9g/19c2hNHZNISQZT
SYrhx/5LlFO7nZ8vGxHtHPv7xkjSEq2gEoxU8uzU8lPTg0EsxHS0KQJHCcIcTwldKFFk0gKWCqt+
HdbVpXErwAeJdoyLCqUlY36dJamS1tlanYOSpbFT6cflLRNZ4UJCA2qbYm0QeyJo5w69bBfKbZ4Y
grMjsMKPEFcjGJ115mi4GZxYf+1i0066z5eXIvj6/Ou+09e5ThoYCYfEGdFxpearSp/BPyo4oKLV
kHM3A9DK0LoQe9YsKO4YiaPpo10C8nd5PYLTySNlki5uaMQyRXDXOrNl2IOV22m72Gp+vygfLhtj
3/n3oK2bEORmAoXvM0WbozPoU5FQ0Aa5xkQ8tIlPuYwJoUoNWlOP7KwvLNQWRm+cRXoS+5v5yzDn
gDJG96ORlRuHNvEpSWM7y7q7ZRHNXwjs8CRhVK8KYpaww7g7O/02UWa7SQUu+Dsq+z1l+N9qeIGQ
QcrGomRdqap8m43/I+26luzGkeUXMYLevNIe197rhSG1JILe26+/id5dNQ+a92BW+zAaKTqii3CF
QlVWZmSPuGgb8k1Jf8vdazG/JbJqj8uxSf7qhGnATgNRA2IR1iFNdUFMIoCwVdGALYghwjGoLoGI
8eVtsjmLKzOMU5ohzUo0BWZIL75lbbjPhe6KqLzk8KZ7XZlhNgUIB1pFKUYEq40MqIh03/cNJy28
6S0+TbAuaVFbaTIsjKQG4wp5NaYZThZwDIH3bOFMGeuWlgF0GPkCQ6MKQg7F1prvqsG5+Hg2GI+U
6G2sS3S+phSStXga0WdSpfGC+02PtJozJjIx62Uy8hlDsWIVbf2SjdZUW+t+JSb0hprpf9trJt0k
K5dEerNJhh7W5CJ1c+2lkNGVuvC8LG8f0KldWYkyiwgTmjDdWLqL8xelAFMgcvZFaHHc+VckCPUN
q9ljohOzs3IAzLBI2b4FKd/0nRTfClBoGo4R4COcWQMvPyV05lULvgKyGMvMQ0YhBU6tiTGKhw7K
wsqzAiauQtPtmRKuJpRDxJvw1wHvDjx1SP9DQgsSGMv4DPq8nco4ELUO1Tpr8Sn6bLohyIDisnWW
iFeG2XTEugUkE9qaNQqXP1/WCQgwKg4LEgGw46DfDoQN8j7fK5545OlhfAXKY3p1IFkNSxMtA/73
3NY8adaSZyVYIPzFpwS2eO3Ie7D/AFHUvuQvl13wlm8EdlZCE4moSQAsnlsbzFnopbADZ16e2qr2
own/BtiwtsB4k1LXu96gc4cshJOIi6dXwHRjUJ1QeP/bYBiPEmZTq/YSBjNFTxlkEzuL5363zvd6
MIwXQfsKGUD+LLqZqb2F9StUnIKml50Fxbm/GYtpgY8OafIv6lTYjXE5I8Rw5d4E97/kqSHnSfCV
6RQ7DaB3QHXAaYh+fWbtk3QYFtmKRFc4Fqf8Ot8tAERPXvUQ3VU7ci0c9COZbPxxrB+TY0/s9kbu
bMIBV2xN6for2P2hqGmZzviKJcXBrfvCzxYSmHKJhEITXJ7UDVJDjFUVAUnESTZg9ny7G4vSCPlQ
T2CEC4PyUEJRs/er63/Adfe1nencEuMyzK4APa4AS1JpmW9Nb5q+tCyK3UpGkdtSlBc7SDuA5S9E
M/c0C8u1XE7178vj/XK6EcIBWm6Ck0hCFyHb5BOJ42SGsoSPmMrXXBuPKGX+t/v0wwTifOA9NbCO
MssnFV1oGMIyucAIvuXiclN1vELrV/fL2GDOtSHII8psGEaqN2iETLpsB0KA6b0fluGE/Kr0Nuok
PQhFmQfI8kMnMBbK3I57K+G4S+6nMA6ga8Uplyd8ykwZE10JHVvynoJa0Ze6v7x4Xw4GM2omltDV
RpjaRUROrVYfqrpzQgUNr6LsCN1/G70yluiXrKOWZUQStMQajloFqt+lfh1aYT8bNU6JPHCGtb0n
PzcMEz7IQyo1KmI/ty71b1Zk3bUJjxuWN3PMKV/qkLSKgJnLrLQL4rb8rhXKmxmliMTykuNT6Pee
vXWZyWMOej4L2HtQnAFDjGCnRWcX0wkM8IkseWJqcIx9DfuoNbBUQTAI7S6QVzhfKmisxAKxYA3U
vpqNog8ZbWu2bKq+SqnTY0lzKWncPxDMpSf5y0BXppmBWr2sC1MO0+jC/k6xzu+qHb4n/0g/aKPl
+mycbAdYhbu8Xyp5csNvZtDdtteA/IMfC4SwiCxhkt8xSD//wvBYCLlVA3WfVxieimZ2BfwDSkC1
jrmgcc40sqjmmRh5jBI7XUHRoWJzadD7Gng6obHjaLeXfchGg9T5PDKuU43MuUqpNTS2nghUJu9L
A83QAhqhR3d6Ft3qAOK18MindfsSm9OdaslghQbhkAJKzPOdCqRsMhnoRnQT9EPKGRpToCM7T8+c
AdIghV02agKBsoIIliXgwaFG1zBayQGVq0NIkHVq9liMluGqKCC6UhMJXiNUBThNhMoT4jx7muFH
kbOZBd7jb/NwgtHJopquYOBga4p5Ps15Bhw8TgiuXLwBd7lHCXWhaCAHeB+h+wdZqXvODNAl/DID
NH4H/5iGC5hxCXE9pXmz5DM2ruZbx8hLHSp2gVZej54THqvulr/DVANWA3VgJFqZyyIRpL63JGFy
zTI1nms9GhytXb4bUEjfq7USHWpBFf/izjBVVZRFjWbDWNAyAFCgV7SwyOjR3qVG5pcdx8Lmxb42
wQTDZY7d1YYpjuEBEgPfaPPU4kjOclUFXG6arStwbYs5Gko3JDko4zCcxu49yp6bAQzlUKqOesBT
+R9pkG8ahUoJejjAOwgt3/PzaMip1RcFmV0qWmD4eO5lOkgOO2hAgBQn98PEEUqf5+7o5vuyOT+t
sokxvU0FMR2wcrF8I1lvMZJKzYtkQUarta2y8y+fBZkzSPZJQ/rYXPQag4SAknRj9Pao+uFVfG2O
bnhnasfsQ2gPvedOfMr72k5juwI+HRx2UKNKfV4z15YPBD3+f+acVREbUrnORbpvIXjTAgRSRsea
8B7Y22NWFahFWAgKNPrzVfTWLlqZFgQBlTD3xims08ITypFXQPqKPYI/B8/0HzNMODoq0AYXzRlx
m7f4VK4FjUeB5bQ+jX6bK96z8GsehLHH+BmplsdZqSaEvwf1t+qkHmjxwjfdLdGE9FZFTtRyXjLb
W/VzgNTxredRyuKhnjHAXkNH3VBA+x3td6Em7royQnV2CASt4Dx+eTYZ321EtIW6wCBRPQWfojkO
Bx1YZuKpygiGMbGRFWB/BcFPqrjjvP83mN3OV5TxCKXczFNaYsAflAzB5Of3EuVlcMZb8YF2jupU
/toBvZt9+ZhK9Dd/9Qp/ppoF+UxVMRQTVAxdMcj23am+HtFBbKteC0/oh64ShO/A1ieWM940V9mV
xIuK6N75Yl+XKA2NYiLbxoxcHUw1ssoBscm+22sdykXy6Eo7C7JhqCg2SOfYraY6aCtwGieZ+J2D
lz/AYOkaYsUQIJKBD6CaI7G3iHbanLT5N6XXnn3RhQi9KcY28aD6xXNKm7E1qjr/Hr3Btkvrip5o
Wj1OoP4YPfN3H/TRAS3wH3QjfevEBTiGeG20vAEzV96CRsEmojYXuXaU8VeVXecacbqBc6B4dph4
t80WLZtz2OkIGNHSoBYBEEiPsc55Mm+7p9Uksl43mY1EUD5WcHyGaGDQ2Tiwv6kodsQVH9l2vitr
jPMVoR1TWQasQaVNuydvyHLbaQC2j/oZnFfgcODBRrjjoxO98oajYkVgV4LFxv2QV1l2OrR3cY3a
OThxeNuDO0DG+fZFWctahnXTrxa/eURLkjvYna00NroeoDPEq2Jsx+qrGWU8LzgQEzEh8Lz0GTaE
T1T2WkdbN9jsqxwsOGAO8PrO5s7rZrS+ssu4HqvNtaagrodqYExUZkmFywUXh4wYzJhCJwuUx8vu
djNAAG+LIYMlARI2TGg7LqmoLRleYq205K6pDRHUxbMKak+X7WxGO9A5g4QskLzg8TvfMg3IIkQR
YBnwcTYPcnLbFNm9at5dNrJ5wD+NsNhxA+AB8MbAiGSV8xUpLFta7tCbV+yGpeJMHGdALIA8Ehq5
WyLYMpPUrQXZNtKXuOdcRpursxoQ4xmHpGsgHgkjRvlmGp2dZzXvut18I4OLQsLjEDUelhawNPpR
GvR+cnHfQQNuF+5fVLtA1vsvWKUQUqws0cGuvEbY9L0gJ7AkHrKf5YG4OfjFFyd+Kw5/mZFaW2O8
olY20KGrYI3C4QXTTqAPTtVyyLHs0QTP9Rnb86ihCR6yWpTc4Hx0CTLskPj78PnZLeXke0/3sq/u
Im6//ebOg7LIfywx3imU9EgFEh7pr/57AxyVMEIkZ+Em1jed0coMc2InKzaKjjr50ZH8OLKJM+1k
VFGRsTB+05z2zCMS2Hb0nybZ0M8Ui2SpEzh6miOhvHzgZQjdWIDcBXjAYDLn1bnoIL4Ee6aJfYl0
qaGzKJqOFIImRe2/Yq026HajT3YiN7HHM8OcY4X0ipFm/zZT+B1olmj+kKuFs7lmFiq2KlJMqLgw
WwOcTlLV0NDxXxMYe+TBuqfKAfQRrydcJrUP6Yov82dpaKKSQDUPjo3zXY821LoPJdyUhabFO9Fo
8v2o9+K1ZLT6fqhM0Z076VHs9d4RRj0+jAMghlBTSHcdmvaFcOyux1p+SpfoHktv2cpc6tAOy0GF
VrVIIedV6mpCIqL2p6uOVhhSYPbhM8L21E6XRHdKUxMcvRNq25Li93gWIOeUKpKTlPWvLlFzj7Sl
7s6TLB5IJck2RJGknaahZf/y1bN5KFcTwazwqBdd2tZ4tYAibfbGpZI8OVSDOhp4aiKbd8LKEhPF
mjMJ0QaOJ70l5XeSWt52Ka+zZzMzbFooMOsSdJoRG5wvazGW5pz3sEEyn5ayWlDbkAdwAdjD79HV
/fpEI0vi8SIguj/Z7WSBQw7OEoyLosU47azNc6NPqRM1jLd09LM6+TabeHaofeaKUCLXUt5Dd2vh
1iaZWLayzKwFTd8EsSCbZvcLPw/yxHufEXR1YIMWTnwpsK0lXNtk7gqrzfKqWTBMVJ0cIfuVRol/
eTtuhujQk0U9WwTHGmKr8xVMRZAP6rOBFWz2iNMfKyrB5YBhTAPnmt0FPNezuXIre4wjGI0hXcbO
hPZTPqROaArkJIhC+ZxldbPYsxxNsT1OUugBcT7w1nDL7a0Hyxy+aVIWyRww2OwEgm3dSz3i04JX
TYIE5Majzb2p6G/8slGh90i1ACGBqDAHhAxFqMSGRksn4BNypWMI2Vnzpt6rO8udOFHgVlhrrYwx
gVMxG0JfdTAmJMYRLD9OEj02TeOAQ4+zbejG+zIsBOhoJcCl+OU1MA89USoZ+fsc2HmBlH6aqpGj
hMmbnEsOyAecy9uUZ49ZOGR5RgAHLIgGSONjs6Dfl7S5iZZPBXmAKvKNjFfO3szlY73+DJFZuTat
ZUFVaYlCIbtabw95oBSZn/U/ypA4YaTY0uiNRL6Nu3F3ebSb67gyzawjWRKpzHSckUz4FrW3cUjs
uX4DYfplM9tnHxqRlGRRhqdkvKjVhVKE/vnJVW6sG2jr7GigXaMH0AWTJFehbNOBrqzRUa/C+lGI
okonqCKKVmdeq3A6UIEom53VVzwyv01TqPQA8wTlUfA3n5tq1L5IkxCPVTV/iYdHC3/yuke+IhiR
WgaWTwc1NMgTUDQ8t5Hrs1wrKZ5clKdZVQ7hFf7nUSSH8AReAlAMKY7p54+0XAcdcoiG/VW+Y/0J
zIwKytgLNcEnkH2x10FYVvnSkVa4B6jnOnzfvbkvV0NmriNTAx+KbMJeYz1VpPYFQQWfgOZERHEv
b83tBTQ+dDABUTCZyW1NdNk2PfaKNaCm1SbSTVKWDpllHlHKZgQDqa4/lpg5DIcEmoUU5tG5ZrC4
uBEg2IgeGlCA7tDCZ32r9zgMAZkORbhTeEJ2m+nztXlmSkHrOaQJxee0nh4Uj2kEEEYNlbTx7d0A
U5QfAqZA7kZld8crIG7GFquBM0+AsYsaIycUHFElgVRrN7OFPXp5Gbc9zMoI+zZUkc8pAWt3J1R7
tNOy00QnOs0+yPQQXDvaI8fe9g79s5oWc/BDBR0VAgV5UQpL82pwox0UvEoH/JJdiTIl6uenJtC6
G+5FvzmdYOCG9okigceZsdwZVVg0KXw2pYoX0AmM4AJ61QRGDShq9IL7D3IJm8NdGWWCKaIvxZDJ
uBZJeFXtK39P5dbF3rbTfYEkHarAiccHuWxexiurzGVcL5FiZKGOy7hG0y4UIEHBUKH4VJ2EpfGH
Xn/irCqduy/RxsogcxUPdTwiKYS5NaylC0LDzHZ4p2t3UwOyPbz68pM1xQax82FaXBn4XbvLm5Dz
cNsIXNGHpBgGHL4MPCTjkqxcF/De7Ea3MVLBXazOi/OdIoTvRB8IhKXH96Yevl0e+cZMGzqCR7zS
TRGIU+b4mLFSWsZcjG6cphN8rTl1njKovW0KzfSiDlV4rJUkDi5b3QK4Qj9a0WWLcuijvHV+tTVL
Cjl7NR7dor7q1WW8srTjVMqiM7Zjb8vmbmj2cpr4ocoTh9tyGAZgaWjrorT2EGU8Ny3XyziFLUyr
AbkFkcOueoEuFXIt5DDyCwYb0fmZNcYHRmizALnyh7X8uoDcznCgus4NsG+Cy3MRG3famTFmMZFo
UAqrh7Fc7N1sPi2aG7Y8DvKt1NjaCusBM00UwPv6MaTxmQ5JhXBE7wICjqKStec9xDfc3pk5xgOh
CGotOHw4FfLtlMV4pabGf81PoYpAWesiHlC0DZBtJOtiXU/LOBoB7pbvmqQGi/ujkOu7clA5z4yt
0awtMfsht+RqIdRSMoPEYXqNosy7fLa2NoEJqU6AqYGbx7PwfH9bZh1acScMbhiaTju3T2lvHUqx
4zirrfIsDo8KUwZenkDrnNsZ0yQmS4uCdJnZKPZlVGst9ageUoF2mhSMVojxY5cbkm7cSGd2mbsh
JNmYiiLsfrDFfyvvBbgKj9b9lsYW+yBbPCqHUbzzMELcETNOayFKnnVEHT9qcYZyEqTGNvwa9Thk
aJrE/VcJkHeoNx3WeqLpllq9aqwCyPg0VZDsqhwR78Kg8mkEPjZAA5X/5M7fuofWBtl7CJ7fhPgV
PKRmL5VNYRflQfYke9h1OWhn7d43kblZfqVvKReJtZGfPlteJlpOkrEHnxeMU4Dbsmt2VKudD27b
PIer3cvcAmLX5sNiwEw6prci4GwFqXgnZHsoJrClOm71LyexFElkLqFId2qzXMeEOH34MBi41hEy
0rJ4DCGMAbp8+lEtb6Zq/teR4VZptl4gmNPPD2GOzFiFeq4ZMzTJO9Qtbk3gyGT0N2uImHVngf+O
6ytVvY+00cFOhsgu7+jIm05p9QXM0ZkasE+RZhnBr7hT1NauveojjK3vy++C3aKeE53kN6oFMD8m
98bslNZNm5wkh25w3o2yeYOt54M5UUspVlFuYmEw3tlOUMHft9Dnip0MpSTqtbhLsPWWP1sC5kxl
SkkKpYBJ5JMEvJuxGfLRhKA5TfLWbkOVLu5zI7FVIA5H0O60HjEdoCBR3+e50E0PiiqrCRktQ7PY
pIwZdYAaJ9LodkqbHoVkmu/SdjEOBY5eMIiEJ/qyFWPigQ0kD/J4qsKyrANKoPe1BL+51OXyM451
67qdRNVLO0sNxDzMvy9VuXAu2g88MRPSQ+X40ypz0xZN1OhKo9M4b/bMZ6nbAS0PHCvVXJ588MBA
hnUXO/k+vdWczoMiHHo/lSC9FRanayCuxzsEm2dg9UFMdDYYWH+SYhq0MC3tvkqv0TO3V/uS16++
vb8/LbHgA1PtjGG0NOp48EbV7Ui+Gcg19Tm02DdWFaC7vNFt5RnW883GA0Wugtp0xnyXRHUMbdlV
J6rYRKFiRgUYPypeqKqR/JeZ3+g30Dr6B8rhm14d+WmEI6YlgZHi/KpEy4KgRD2mOGzKp9ZsbyoV
wraX46vN2xHwVXD14/kCEMm5jUyKq1DLYKPvh4CU/c6axfeqn/0krq6rqXCnUPl12eTWsFCkAfUl
el916HAxJiEkhIauFDmHOTuGjXaoK62wL9vY2p1rG8y9G89NMU/UBsmkq7gB7EexdkWieJfNbPke
SwQRqaxqpmyxb9x2DqUlCSPAcxVz3stGIbukndOfSjlIt0tfkr96rkACRlQBzEcdmt2XuTKg7zAt
0fgUxNeGv6BlZnAWZ/IiqmbEzUF/UCKxfgdbEA0l6I1GiZXxO+bQZ6KSYSIVvUrtbpKtqyTK5KDS
O/M1nYbZ1o1JuB77OtqnQjbsBWmSj0ZLfjbJEnlRBvLC2pykg2lFutdpebcrC/NBQmrbT3JLCqqY
RPbQm+Smkkc1sMbhJ3Leyi2Um75hGZFcH0ltq+jz8uVlmp2qFWJA+Pvc1dQK90nVGZJfVeDcV61Z
D/oCPzaJioAgrJFosfDPprCIE/WD7uiLIgbjrLZO1iggre6fah1dvnJuPJCkmPxxTPN914TfsixB
taQuamckwMd2Gmpgs9CAE7xb3tp8lJ0wHHo7rVow8QsNngjy0pFfST39qFrSHYpWUWJ7UCADoAkG
6hFRakBDue6AR9eWUYsdmYBAp7HS70JdyP7lbblxwrBUsqZZGvrnRZZOi2Jv+8IC/L6YteuMviii
58sWtoLB9bZgvL/Q6GWYo5aF66hD3xaFd/T7JuDpxm4MxEBNCTLbsqEB28a8yhqll4ZEgBeWIB8L
RSHlOAKSzYlsN32FhnQRrnOA6Cz6EasXSRGWeIMJOMRzJtuydm1CYKHKOA5py8+CW+CPEcbplYu2
6HlFkO7sJQ9YiThYitBH1w426qiB6gWEotHES5dvzt/KKuMGSRTKymJgaMpynRl32Xx3eRvwfj/z
7kDcpYmQfwKANNN3E4RaJ17jKm9xGP+z6FEdRnQEDXlSsseueo/Tv0AVU96HP2vDbGYwbBLoDMJG
sof/QrM93qM6EG3mriY2Px18edKAIzjfb6Fe122jwZyhd7Y0yE7WiZxbffON9DkklUWbt6EFwOYI
G+aVehjvKb5/CfSfmtd5ur88IbPlNr621zn34WbYtLbLvM1iMVlK3YRd8TAvDnHap+qmflKhVuWa
Dy3oyU7WobtLH6IbuFEegdJmpLi2zgQzKcLwMa9hvVBHR9Bke26eFBlsLHOEfxaO1GX7rOqDKQvt
sTL3oi47qfB2+Uxc3rHYVOfLC9DnEukEJ71DCFAeUkAneIeCt4MYZxIvgqUWdMMWuWiX9ezw4au8
UTCeQ0Wp2zB7mDCml6V9iAALmxLOJbL5jl6vF+M+8GorNKGFkdZLr5dTqtsaCG6ceKchV6LeagB7
0tosOjNqBxd8/VgD90nu2mPk87pjeFPK+hnJSKacbly18ZHKd3qVR058+QZAceJ8X/ShWhYKndF4
eiwlLciqcteUz2Kqnoh8HEM9uLwPeWfxo2qxuteIUAptSjei8rC8ts/J7bDvbqQdccOfyuyW+/nU
6XbndGi7AeZ/z7FOz9qXwPGPU/2CeKkHXckjBcNFuR+hlNc6EQjp7CigFWLziBYbXiKAs2U/Mo/r
8RpETwm1qHayQyh2FzzqBu/5z7PC+JjMmtN+nGGlFW/k5B3AoVji8ZR+JYlBBn91MD5yt6uhILJS
hZ7uxhTSjnZy1bjVYKNVzSkdPbGXEm0aqi364RHlvDshyLzqCpgel7OE20NV0PkLIhMoPNKfr75C
X1JDF+LpI3MKyQUnuodksU0TPNMCSOqPuA9oywYfxreZJAYHzx/LjPcRhikqM2sccX1Fmt/sgTbF
nVwkezy0YY+XlN5K6azNMX5IkQY1kmQM1IqnX2qR5w74NF/zsZ6xhyb9pEW1x5lbehF+PR6fI2T8
jTzN4qSpSGKGV5JPczeD3bq0loYSuMfLZmwspClKAPKhRIknN4v+lMQhLWYLj/zc1NB8JvelG4XS
vLcKMIZeHtiGlzt7ejABQC/WVdso1ujOEBG/HUJ0rzogW4LiJ6AG8h5yycvT0gtm5Kp1yoNobLk8
WAewDcBp5PxZoZhkAo1nQn0sWDreRxCgHbub7KF5md+Uq+p5eK7uS1d9EVzpJ08lYHOKV5aZWz/R
c2uOQgH5ouVmrk6leNtVp8tTyx0dcx5b0tQg18Hokr3wOj2OQQ/N9OGYvWRH7S59bB+na/0lC/Qn
lRtPbi/r58QyB1KSMqGuaGTVet1JbezsZ30obgixu12d2MJVdDuf+kdwhEwQRMh4aEb625nDcras
zPmUC7zcjDAcXSNEjlt5SaKHXpjtcvA5M0zv4EuGmFPZN3NZt8XHMOtn41V9Nl6iQ/QENMz4ioT2
LTmC3OHbuBPvyh2v95q3g5j4QBkbQYeEADJx0BMGNMS8LtuXy+P76Lq4MD62DwR8gd0QRR/nY3CH
07Dv7/qr9kq4Ll5CX7uSDpMHvM99/9AAxyyBZ0nkuIetEB2pJB1EOkhMgP+M2cNxIpmklJGtbz0z
CIPcizwtsjXPwiUm/7C4QcFGXAd7FmXERYOaxcKMZDEBO+2EciMEJz0waQURV/RmC/l6ZoPJUhTD
uEA8AdU3E76cFm/lyhYfjEB2q4B/FDdujjNrjIeVwxDqvzOs0fYh2stD3OhJAm1O7mdXJQcBvnny
VtPHRDso1qaIqGCsJNXVnFa7sWmumskjYfh4eW/yFopxoBbQtlIZYaEyPbbN+Fc2ls5lC5sHbDUW
Zuv1xZRKMqqCrp7OuhMvcuURiG3bPdKYHD2NjYDibI0Yd6lHY28ZGQaTWxa6dbK9WkIJm1i5rU/j
PlZaTrS9OTTUvyQJgTb6hZihKXWepXlEd6CYel36zSr7oFj+IvQFqurTCjOqOB+FSRBwdo3weyUc
kSfT1IfLa7QV+Z7ZYFy9IJg92uQxEvSA7gy1cGXzSifV75R0jhn2N3LxUx9vivoBRMk2uLqcOT4I
WWtPGv4KuZw5FtE4WuzMFm5lbpY3CUx/Uj+6l79zK8Fy9p3MTRGWgyhAJRc4nt4RZzu+76/1yKmd
yFP3tZtca7/bn9W9CVwjtxlt80xqEIKnaHs0ojDuppyTfCIfyzBpYFeOHalI7F5fbEPljXJzX61M
Mb6maiRFzykqhoI0SYWqrkP9G4W9J7VTfJfd5Rcf+LXpCnTUGySAo1F6YOY2k8ZWI1mFHpAQfEDT
j8nyOKtH3daXe3Blgblrm1arTCGHhSqDnLPmL4Ude3FQWvbsS+ikAQcE7zW1OZWfJlmcWV/Majhp
KNzEeeqJImoKMCqgy/R/GxqbMhfQjDlU1A7KE5Ov+dJj4gueWdijr/rxa8x9Jm76utXAmD2iytFQ
iCBXA75GuhGM4kYdjZsunvwoqwMy1xwPsW3OQKsC2oEN9LRiaVeP0rqbwDxmouMTsYxnWGoOUVj5
2zxUr3GWRHY1o+pzeUo3zxuINnXUIdD38ZHFWllERjEbZ71AKgwUdWBKyA6R1J+ipuK1l2zAdsEX
8GmI8a+D1FaNDiU41+iM7ndV9sSvRjTAT4WuHtWlaXZNqw+uiQjgvl4Qajd9w8P3b21T0LQiWgIs
W0O34Pn0ZmOVS/kMlDtgvZ2NS9KvlPTJAKUpZ6NuGVoPlnH0pRWGFSkxWF151KqXPj1F4o/LC8cz
wfiRXG3aQa2xcH1lHiBVvxOm5AAZDs7lu+muKL8tokvUgVmOr2lalDqqMRKS1UctFaAlwcP4bI/E
QLiM21222B74tu9rU5/RS1mO3xsRdAVhMI8/L8/W9jA+bTCzNajA9SYReiez6k3FrlORHbxsgf6G
L14Xcdx/RsF43XGojEUfO7gm3WzAtkNuM0RKO7Ma7vQGysFtJ+yEKOElXrffHJ922VdPtEAxA+XZ
j1SkV94D07ALHzu73IunDkRLBmciOYvFtm7Pc6R1UYnFkrNQ8WuxOJGiuh3MqXcvzyd3YMxhbYsG
rtCCpTF+Ueq9HsS79NDthmQn52+U0agJeDxGm4PDrQycOzDnCD/O/UNiyFFeJbTDttH3ulpAgX5e
7sdyebo8NroXvuyVlR1mN4pQ2YhLCUMzQvw36HZqzl7XQ44jh/4dOGJitBwNIU8UaPstt7LL7FEt
M9qsTSeaY5k91UFw6aSOdACt7JFX3N5qGwAZ9p+5ZOlWi0wnZSZijFATAJo+DShrx7jvuGX0rXzq
mSUmZMwluS7TAZbUQD8IdvJO+SoHBwCBCC3LPEISzh5hyVZxQ8emRbBHDAihVd9nFaTiPIlr3kKx
jcIAFjVhtWBImj240qlFDxiQ2w45yjvent8MACh1JEjoFQtNjOd7PiuaKgfbMA50Mkp2KIepHZNO
LexIEyIbvU3698ubf/tgryzSGV6FHOCFllsrh8cSD/0z7eoYXixHC5J7ypfYv3A5VjaDqpU9JvLI
kjQqxw72NPsVyybbELVw8qvJtjzpbqGNmQAYuuOOzzK+GYmvLDP+RAYuooiaD8uIbH5TAG/4M4ac
Rv0oA/fOZ2DYNmiYqoKDh3CL/nw1tQUNxHMd8SN90oAJ+OMyUHEZdNfI7QXL2+Wl3PZjn+aYvWP0
mpHNMh2fOlZB3hLVn2MlfWurXjfQ9CqSxTPBYJLa4JrVfxi18lcASpz+z29gdpOkZnJKEnwDJSFN
ftI5jn7ROQ5fO2fecfVr6Zi++u5Pe8xuMoRBbOUM579HAQXpRjxOeZIQ/49H+7TB7BurUmtVoD6G
LmN/TY//6Nf7xs79iMtBtBm4rCaQuYxAAKpWVQtjyvjQaZCV7Q+Jqu7L6LsgiLus4VEEbeGrz1aM
uYVCuRTNsIBB8aDJLp6pJ8v+Rhtdo4NwDeVmHxS2N5IDssK2AufSX71VP8fL8sc2w2jW1ogzghyE
C5nym7GcjqA549zxnGlleWOlPgddDF3DpHmEjKUtqGjHnHd9t7Oixonbv4o/V8NiwiVDnRtp/mCB
UwSvaFNHiXUbzDp2K79V1eRY5V/AUHG/o6eIgvB0VWdOXm6ESlRPOR45pmlP9c++37Xp42UPs30T
rowwx41IIKfXBxihRwG8xii0F8dyT9uGuDo5m0uG/msEfyp9fjPHrhIHIqkz3joUi02Vj9plcCiF
suQ0dueFNu1wGAQoSt0YzWHm9kdvuRbKHoAeFAvvU1aYVM/lYZmbjNqXfPB1+EbiEO2DhJ/2K0UP
1XDFqw5v5vrWRpnoSQ3JiH5vGO1cNEgvdv08e4Wb+R0BcesvA8fRQIPtjs+XSLcH60jXhpkNGw6D
rC85wLeRVJ3CwXibZ+NmLGReYXHrTlzbYe5EPVZjA8Lz/9pBlPV3ORL0YecnIcj9/ihw7G26t7U9
5lKsJqXq8wr2FuUp1VovKqYboneOMBBPKfvXsXsus8gRwxsJ2IqkjY912Tz3IQkgcwms5F0UZgER
WkfID83yevk8bW3x9ccxZ1aT0gUE+/i4TAFITpchHkMcg0h2NVZOm9fQruZUCzYvs7VJ5gQnzZIU
YfRxguPraEdhHsr9SDORV3z4IXf2mTOsStpQZPO/V5tSUHWSU9f2DJkc63k65gfig2gI3eF7GoHF
euz2XEfCO8d0EVZR2GAag1zp+AZd9wEwt3WgBS8v41bgtZ5T5gqdYk2dshJzCtphcS/XkXTqwbfj
GJExn0xdf1HQG+QWiLJtVTWtH5et0xX7cnJXaTTmRCFpnxa5rAHAI7SHKMJaht0LMAIHkLXxdg91
P19saYokQ44BGTW2IWmIOj0hGp4neLKigzncN14PxtgQPNI8V7i5bLSZUgdOWkTO63zZug5qR3mB
jNowzO2h7SxAZCvCk1PftPLp5NnwQ1iiqotkbA6rm2w0FThooAwur8/mC2u1PdjYYxJABL10sEEv
suQ98+PAuNI83RYCeSeHDg9fyDXI+vIEneYlBFZwS4P4bfjo12rfKeKnc9QfoPy2OSOkv/DLtljN
IrMFNW1SlLCHQTVQfDAu1A6wGq+LA4I5FIqlkWOPt2j056sTLUl18X+kfcdy5Diw7RcxgiRotzTF
MvKupdkw2tJ7z69/B+p7RywIU+jXdzExi45QVoKJzESac8ySBslofGixh6jpueBGcxOd7TdjPPOU
6uNYZbjSTezWmAkLD0uJKoa8q7z8H2F1hp7PpfNjnHJbATnboi4qvSpeon2JLkoyuf2RTlDXAXnL
vl3+YNzhjK16jF+urcGqsWSD93fsVC/q4nQvK25w9GK/TkGBNR8saK++5tXZntzTQThx4i+0UsYv
S11bZBj2oSWpZI/iHsQiuQtvE0zeVZ50SEVPHR4k9Dse1P9kdBbjpzPZiHOzxkdNDxGYW4pgBrlS
68++6qDUASzoh3UKlNppRUNFvAX4rWS2I1ePjVH06KXikUV2y4sG2Yfv6YsdoOPyLPadoijPdubK
sm2q0cbZUho8Ki0/lcibMdAIwhjdu2xNoi9pU/ewuY9ZY5qN2kEaHRMBLY4fGW697337WGAsZdiH
q8ABUPP8fF+AagmwBlBp2sx9IfGUYMKBtkHq6rWUyHUz1KcuHE6yPYHwutbz3V+paGH1ztZkYMww
/mA2pqweQgQ++vChdf3oSB5+1/UpBJWolPMfBvMhj9GwaNMUrE6Qh23mp2g/BNWzBP+TPGk7IKAE
0kFYl+M/AD4kMi4hLvU4i1VI1IKhcTWKdOVmk2M4E/jGMi9/xjPZE02L/ofpfEhlnICdjG28lP9T
Iqse6INSB9itHbQ3f3Ku9Ng+G86HOMYDYEPP1EgOJdGOlJ04yfeVhNn0LLrXe1NYOOLHqX+lscmF
SvIqSehHpHVj7dc71kbq2NiZjn4Qvw7AvS3KmkSG8ynZUNM6SulnnNzmhfKcRfeWpzn1CzWcZLec
RP1CrpIY2sb2n4KBHcIE48ZMMiks4dp6qds1pBscWctFHVzuhd8IYa4f9mv6Ie8xRDHrtW8DxhK4
CE6ifAfAntM0isChiVRiLt8qp2mi0H5xBCwnP57S/NpoFkvwNOXbvqKDnhVAnbrMLk5lUYZCOGno
HQfS2xFYDqf6pDl2kO5peVjE6yWUx7jpJa9HYCRAHvVh9R0tR8t336vD+6RpICIZ58egjXpMUriW
vVXLIb4Z2GcP001yLFyZciq79VEMEyFUjjHD1cj7Roph9y1qmOOBOhJ6mBU4nP/oMLnuUlXRhgeM
JXDlGIvsdLCdKO/UAdfdcXGRSe0ad5QdzVO/04Spuo2ETyJuF0/ZCGUMc1gLaQx1QDrrzuSPh+Ro
YsmOLsOKqEn5+e9GEhMNkmwoOiWRaTQYrwakhGvQHGiaFAlfD/yT1AHdhhRJxs7AefYQSqlWdSpK
s0X6RdUfq/A6LwSjpdwLrX6IYLQhFiYBlASd1mJEg7Do6sRJo0UgRKQHE8qweG7MWQ098rj0WiV0
CIbTQUHiC1IRek0/xTCVPomBoGppLOdYhZ2/Eq4Q1/i47pJ9crTdNSBHiicoJqbhljY2wphLvJC4
rlfzvUdNs5BxT4LuIMbA4K3nUeitf5Virm9k17KeUqX02+yhvquJ0x4o3mfmTqln/Wi+09dysYtR
ojuG7hLIp/F5vlZPYOX1BOfL/44fP4X++yabXfupzcDr/L+4mDLAIkMvCspflMBF8nSvfRalQdQ0
Pn1SAiQwAG+YFF3mXGQ7dd28tipcZWzuULB05lzHFHkVu3E5uauxDk5PKoEhcfXcCGUuhaXGBpB1
cMWLrA2Kglzb7frNsAUwiSIpzK1Q8nGQwFCFftYILJM1zf1IjZF6ZabgyS46Qya1G9XWbHQKYZxr
oz9MppMOP6UOW8/q6CSIqc2zwE64j/aP82OxYuR5VuRwgsDRdrDNX9wAsgUctvKhXdxohLmCZEtU
ruIXVDdCmf5AtSaSvrb4aPkVEGn33T/5d+xUPBjegLVrsL+CgXRuABItO3KNN7Rw1ZKbiG2qcox8
PQqR79HSC9YErxZf9ssdsCbvMjd34hsVEFj0xRf6om0rrgPfiGVTF1DmRUinYUWxntxWObG8yuqS
3d98UoCsqCpKnIDBYbTTSFlbjYSaIxiQkTx3wfqFJs/qK63Ulc+i3ic/adnIY9RKlE7ugIf9+4Fg
vuLpfOy/JIASqwBNjcKPkMCWa7Mbgaw7D4spytACeX+RmK+Gq+x/Cxxf6LKjWCC3YLwRyPj1zGzC
ppiRBJJbK5Cvo6N8awaRq+3FKSD/bmxkUVe0cdwDmRWrNPESmXNXeeyRB2K6ZAhiz/b11SlerafW
X/3w9Hv6ArqKrJSfn21+AePHi1Ux7RFhDLczDKZg3vdHO6iPQAUQODsewaIF4FnQESn4v60xlkMS
mYzlCNiVcTePaKgowXDsgahMS4fL3fAdsGiS+lSj5jugCkuZp0Uxi3clt7+AMSV7jNfWAqGlJ2EP
AeCiai3Ci3pnKGHD4lYEYzzg28nldYKIRttlX1U3OYEEOcOYXOflN+Bcdscjlq288doOKiBJ4+U0
BuL8lPukVnHOmiGbJkazmMiSaSReJrpvKR+zxG1X4wslR9c8fFq1elve6djFYnmBcyOVXanHXAR4
QUtIVc0YyJGGmhh79MnHN2NNBlEs47n1rTDG8aV102lGHtOnIdbKlNorlIOtvRA8EW0M76zyP+Dp
K0KfMnGI24TcrjeG3VWYMmDnAOB8fnNNrRq0vkloeVQhV6m1D0fi67susBDT6uq0DKigkKdeuY5Q
wYw8Ybmflzxg4t5U6O4nNpsY14FSqdZLc/O77U6X38fxbtEc0K0E8zF96F15TwGvwCheT9eiGcb/
MLAP6YzbWNWBjIsGt9H8qr4SVFBzlBdNylVawLhADib2H/RPfrpaG4WZ5G+EUQ+pCpGxCjfYe7TH
AQ5clDRb37KBUdr+2Zfm7R1sD5pJB4lczxIpcdBaANmYeY0CPaC1MKEv5t4fypqjW5jhkFnot6VQ
27hSEA3M284cAdH1mOypQaGgE970eKvrlYMRRy8S7oFyKx94bf4rmvmeRJ1ms5BoSczLB3TEyB4E
aGh9BytqEX8ANc+L6qqNyqVJsbl1mXHFIMlLY+DpATyhG1sABsaV9ZgNRmchXZoXLATK+T4qYhng
H8QOSNWETlxnho9O7hro8lJ8jbNBHwUxihcgALxnmcCtxBqCwZiYDrrK2Cb4VSlcc2pcy1XlXM7X
eI9TAgh0xD8N3JNsDSZSdMAaSB02RruqdpS5eYhJ/ZTbyesSWwdFSn9ZrfwD4KkiKHTe7SE0GADM
kBCDPfCG5KZV1z12LtvUdPRSA6pW1x5avXvqTFPYt+KeJFwTSoWYDzDf/ccmsZHiMFMkND280AgH
r9fm+mEyI2yQ9YPS9SdDS7W7aehbb8GEWOzTxDZ0VZOQ1MvLZrgugdmbOqqRocelq2EiWCbiOU/A
fwM6UsV/n3Adaz2edXwA7FlXd1r0hLJmIBUHzb5dFoB4FEI8C97NBks5ym4YQwDDCxMthqTvOvQM
sIGKxM5ZY3/1sAx5JPbpu2w73WG6pRDxiYg+nCtWg0kpWFrSDRbwIY8WdVJq2HOdXHXxo5QHeSGY
r+Aa9EYEk/DoS2wuZAYWSaulN9OkWw4ez6lv0W9Yg/FeM5oHFAGPfYHM9vJdeh9iZyMCwfQJoi/u
EyA8zmMwyjzyYg9UNibPxqfYre7tU+6R0K1rL/2SXFfu7BR7TIUi/aJYLG0geXQGtimd/Lqf3PRZ
PpkDmmGimXheckJ0cMmhUE7goZjvHSVY1B0J9l8n+dDEvxSsTKD2f6Mu3+0MEGqXz4Fb+aTEUsAM
wMwfKB7Oz8EoCUryC/apgdB2hVQgMG/osH9zp+6FMYrnuDey2BHDIVUWSVIhq/FHT0cO7WP83pG+
6kHdUXSWo2iokmvDH8qxiVY72/pYJRAIhjA/t8J7Zap/VpbiXz5ErsPaiGFeJ1ZM2hXUT7ihpuxY
avsmRaGgrsT/TgZWM1E0RoBh3+rz0KCka8MqFnCMx7q1I1q4r6Om8FNLebKnaD+V9lXf1xg7a6Jr
Nc1b77KW3MPc/AJGy0nux7IpsLEMBk0/V4Y3Q7YeCq0XTqJyzQS78NiOxhYqBqLOTVKdtSHRRoSb
eu1AENB06eyUUpPs4zEx7myrrHaDUoynKkfscOTGio5KiBKqtLSNrw/g7svNIUoFH5lXvbBlkMnr
aMIjFJpMgG+AP52nTbIilzOAwH4EfRB4ypJAexy8BKO6wt0ijlmdCWSSx5LUZOr1dPVICQgjvfGi
VFj95SSoZzKY6x/XS26YA5SSaiVx2jXOnSoK/TCcb0BattPGatdK6t1gJ16XGaIhbm4oBVgJsiYA
JWuEkT6RbpkrHU54rnPJwyKh4XWr1TplAexGOQl1LAYXhy6cdpdNWeFlNBrAS3TVQOUbJYxzE5Pt
MmzjBimGEo1u1/6wtDuwoSKi2/tUuyozEyXpnY2nfjZE7jKtwaoBm1+7l7EmNyaJ4GZxM+jNz2Ef
v5JSJcUo4ecA9d52Vq+4pxn0YgV/BsrFMSxLwz6tYSHFQkLBWLJsFdHQZREymExztdF4aRfl4fIJ
cw94I4KxXQJC3ypTIcIEeedgvMWmFdjVt1kSbR5wX5PAisfyPTIJkLAynzLCyEFfjVQZf/lFp8en
6iH0KFBEC/acorjPXdH7mecJkZnixUN07JSzoF9gWpJLVW/goPLuSzXv8lq5N0Usr7y7sRVCT3iT
BaPrhTHupEVQUUhQNreD9GMEuOaarTvAHrtjXR0ufzKRVoxVqJWdW6uNvLZVf2j5S6hcxSJSNK5V
6HgoYuFfw9ExVmF0fTNrBCJmYEzJZe31VeuueeSbnWiEgn/FN7IYu8g1NR6qGR8JXUkXqIVuXnv5
t3GfufGL7v9e4ujR4Ptx+RRFctkkx0rXdgGgF2BWPGUndUC2T/xpDpbWx1N8LwPEqzWvYpR1dqLE
kZsjaB8qs+mOGhpj348QLR+pwt0zZT/GCIKvnkSQWu+bpmz+vJXFZANKOdgVWSALsA3ASurQunPM
3EUgwThs5GPI/p8oc1Db2RVY86WYv+mKHA+UIc/JI2BAgA70u+oSea1oYJbvE/B0QWfDtggQrs/v
Tp9XY4qPgGRpSINMW4KySrxm1Xwz7K7VsAsGLdtbwCxyCgOcGlVIXA2pxkKKU2sMrXPZJLjuFpN0
qPchfTNZ6jSS9UmkDvSoirEK1Gi1PW0xk+fLUvhBxAAQIVw7uM3ZAoQUN3Jf6ngnkkXL3EGaE3+o
tBcstmCALiU/LS315WzEaOsQvqKWnXnFUNAoIyoX8DwXqjIUIp3grrP6mkWWjlatgypOPeal5lt5
5UT5t3JeHZIsjtIWu8uq08/J2uKHQIzqn39uZMZWaUzAMrfRt1a/GtKN1qxXpB2PYxkJYrVIFvM6
m8ha9ajAoRYSr9dp3/4E2eDToBr+lJShM6SxQB7PK291Y+5ZZ0gm0iTIC3PA3Ffy/KWq1Z2ZAef+
8iHyBZkyARsYjJV97y/2OPdya6KqlhxsUMZiYNlbJ0GMUXl3AaWwf6XQf99EtTRUSzUmkAK0wfIn
7YpFX43jEKQL8X4TVmEKO24xwBsdqoN0zGJwR/4hXxbfTj9+Cz2RzW8ZVHAsTAX6LemVcR/fJfv2
tvjHuKv38q10rx/LFTVhybP3+p0IzJsrGWyGBtb8AKDHUj+UE2gNUXaZvHhFtQEbO6YPqPrKL5MU
4DRtcdUmaeomjd4Flz8yL0SAYhnzWxpAflAqZsx3DO25VbJhQSOtB1lXBd9MgngP4B3hoBPnU2OJ
lWbX2CjUMDF5frxdnCRqYaOFNQ+xp6kIw6KMhf4F5t5vJbBj5ubYGbPRQ4J8xGoX9pQJsPrE0zqc
r3UmhjmzAZ+hzfRy8cKiu84AWKvZlptWUAyUOYtU3hix/Hb5O3Ev48ZAmLOLxi6dkgkGYmj1UbGs
F3ltTmHWfr0shhszdAULR1gxJrRqff6NQjut0556Trqro0U7uXPyHW0aoIm6nihU5WWBfL0+5DGB
udK1Ie8An+8lCUZ0lQF77MPRXNvDZTHc1QfsbaGARuGs8Mo51wtvqcJaZgUX7GrdTTeKE3soNL0Y
DqCWMTgW+qUQ6ZiX225FMp5Nsuw8Ae4avIlZ7jrUoouxfFii5lY1W8Et5sagjXaM48qXJI/SEqIi
7Oiq7eKsgORewtWtw9dUiQSBgduuNFAEpuTJmoW4fn6YHcnKttNmGCPRfthyvKvMwS1QDfJsGUxN
U1TV7rJKr+WwAnEIpJihrqClWQazqYO+AhNkeX0ajOHOnM1HwYfmHQUGKfHyk1GpRrJx/tsW4DtU
XTiiT94CgHQOb9ZQBcFovtxEfXHs5D51yrVw59p+IFlxGqXsVC/E15Q2yEj20oLhzbE13U+URjDv
zDN1RFLwCaHqZxtsbWMdJam3tGgFVei4M1ogsdp3lWQKTIFndRsp7Npg0lproZeo33T5XpvywFpf
e8ydhLWgVC/Q5hMyotpHFqBaUPyqbyK4PzVHuj+PgkyZV2NDngwkOCz1g2ydXbhcuiGqQa2+0Mc8
KAcTv1w9zNGBNMAbDvLeIgfRBgFXsY1E6vw3SUBRGJPcUYkS6u67SH005nLYDfn9ZUMViWHsVDKy
PsJ+z+Ip5rgGYQL4jsKotF0TaYJkmPv4sYltAxQBPLWEre4o5mAuxqov6GwAhuVOBqSOb3mzazn1
w/KY+n+w28YJ9dZWJHOIsdK3KminFgwCDfJhvsqOxqG6IlhV3KH8Q8Cf9QczQTTzZaI/VqFQiVVB
9CKrLAIEKkGltJBhxQytBtbR5Ghd0WemscO2u3CCgKvhRhgTKPUssXqiQpgdlR3AZchV1faCiWpe
cnamEXV2G1ucrJao6wohWhDtQYDgWd47tOT32BetsVB7u3R4zBfTsf+rmhlEWeGjnMIY5XZnVA9j
sdfnyq8sSv8lcIjcZIO27UGdrJmmzLaRFSJ1chtVKyoj7dXq0YUM8vC+ZLorf/7VsOFWGhOP0Ucp
i6SFNPnY78LAcLtrDKhhwYvkjobxFuFWME0DPx0pMmow3uL1hKTj/Os1FWi2lBoOK1Ku26UA/Zq9
k8fEH2M0FOfsuEwnAN3s5dje5ZItuPXcOLARzmgrd/PcWmOxglSwc+I2O9SL6dqAz5nSVCCK68o2
oui/b6xUbUuQ5Ew5PmO3HpYF0LWahJRAtEfOvXEbMcyNS+dhbLESj+Psv+eAIU7GX5ddMrdSZ28k
MNdtNOQwy2dI6L0hdzJ4q2O961UQYnyf3bTbKW73o4Uv0UQdLl7SshXMXD6jsTulMiG4zAp36X50
teoBss4JyQEw2v5lNUWfi4k8mowqfGPTzzVbV/0yDY4qT9/SNRPxU3BdCqYGgeVq2Lhe7DMJrDhI
c9rVW4rMMe2vRMa+WoXwnfix2TiVuTjmJJwM5av3IZWpj5CwLPtkbKjPlHMnqZWAxJ4B7HYJ9dY1
2ytJC6re3s3vRXNsfMngaAdfMsZy2GorgCEGtQ6hrzagkL0c1/wqL4WdKuo1PnuVDymMflqf63Gq
dysKJpNPGZCXNQQLsnywg9IfwgQVClFKxJ3rta0PmYwnW9F9TWYw/cJ1Jvv6NsRaSnFQfPERct9p
Nsg9ZU0FzTCaUue+xFQTa2pSOGkQOb9gmfop8QvQKw+efDW+0Jm8SKgd11NuRDLKWQ3KKhWNQo3k
Rx3QtkvdC/XSlwFzfvnm8c5x21xlF2Ixu4ap4Zh2jKswClKpbfZIIcq72bTKO/AZp891XtsnLe+k
0xwPeQkWTcsWZO68fPDsVzD3Ui1WC80ktJHlID/MnoLpofQxe6aDroq/ogYnDL0c130mkfmqZTw3
Q6lBb4qKV1XgoS8CimSVd7vfV7H7JrRZkUzms06YGS9XG1o2/uCDtHk+rCfjsFY+CLMdYIzuiemL
KBxEMum/byKhMYegc6cN+lqJeiyidJgY0jp9LzAj+tMZF4DjxCNSNzTsabBzf5YuGUNHw8XvR5Gy
197q/YChJLQvbnM3+SaQx3FsZ/KYyGuVEponVJ58zO9AP35MvfGb7kdPBMO52W34QFdeLsvkXMoz
kUwo7rUQcTpH7oSnhFsbPyYJIJkzJv7Gp8uCeEkoapLAGjV1APiieXv+zcw8XCUlRTj8X/AGtQL/
1eBhXzyYFDf7clke9yxtjFjjnYIyhcwoVnZGl46Ljan5rs8BwTcCeQckWGahepcF8WxRwWAK1kot
DOOyjGJ2DizVompRpJTa7FaySiwhr1Ih+E5cKdhfA04RergoXTOnt1RRbM8ofY5mdhhz23JieHbn
L1TZCKE/YnOtgMjdW1ELIToKS2UBFptQIIFXZwC1NEYqUSEEXza7zLZY2ABIJYiQj7ZjYJFtxQz8
gt0ndL8xNVD/tKXgslI8C99KZLwwKFKXMdabxQOePjglhqj01ZIYnqovgBNU0lkUfDjPkTMVGSdc
j521ZAtUXGpA+tS7eKffGAqo7Sh6oXCOiP411kdt1WMMwwib0cYcBtw7XL7kwGtkfj7sNEdxib/s
l/7u8nHyDfHjAzI2kof2UnVJjSJHDW8ErgetbUXktaJPRu/2xg5TDbySRgOdtIDOlaS7/vSzG+8V
4Gh6i1fspn21uFn2Kuzj0/z/82ECb8wAEQoqYYyPwvQauNxKNGmkGIvvmi+7WYMRBsPVT1VQfhl1
0IIRd7pdM2yoi6I39UgXhL+vnW20nqx1qQa5h9ZFiw1oZTa9tZ1WJ9UxfUK0wvLiFuQxlz8nj4AN
1vqvyu8IThupUYQic9VC5TV3U9TsVR9Zym3xPO4pf5Z0PR2q2/a5wj6+KHPgW9KHZOaemNFkyl0N
yZbxmLbfrehNoBovBGxVY64GcIijtLK7BRGHwmkDoswb6G4gMt3oIAVZiaEI0UfkyoTxYOLApAip
TAhvDK2xQIGI49SQJGR3lpk5simaSeVeegsTyhYYpLAqxlyQLrTCNpthKp1vAPgYLTjJX2/qXwDP
rR/E4Ofc2K1s5DFaybBIzYxxkuG1FXQ3uYcdYGc8AmD6Xlzx4x7hR/vyE8pTDZ9cg7DDi5PxuZTU
1g+HwnKrEVsFly2Ea4EbSYyBADbXmGedtjGtO1t/DTFj+H8TwDhLezUSObcgIFIqvxvAXTMIjJx6
pE9OAyk2NhTQzsbgzbmr1NOqtYoCrtKa8usmSixHWtfjOps3dSc7g0Y8YirfqmwVbYjzaqZozv4r
mY3kBYBJYpkGnmneD9bbalq+kT/G6e0QGw5mEIEk8DZNzcnqRSsE3PBgmxSEnnbG2Do7qO0xXaal
aAOTKnfMfrkp8+itUMnPvPmrzgj0/JDG1IyGJEIZIspoMBoAqEZZTWcXTMPvaFXi5j2v6QfSFexG
0DFHW2WHeDSlJ0oT5tBup+xGACm6xpEmSrFXA0a+d0yUH5bo6g+qD7zE5UMyVqrObSltIj00Ilgr
9ZfLV7K3DjQvm576QLTUy30bb2UxWVlPQsx7o1voJV9Rkk4cyvJBKbiW7+nN6vd/8NLhhdetRCbc
SOsyd3UDidpkmG6s6IhzQ3FlZslj3tolmDfD+8u3n1fn3HxK8EOeH2hb5BZZ0/cDnfzmhnhGdCCg
WPANr0ejv0aSHblmhUqnKLZy8+yttoznkfu1jmwDohdUrzRQHLc2NrZHd/ax2YrXcuwQgScSimSC
ktqRoSI1RI47adkBpiiw/fWYF3gvE7T+ly+idI3nB7Y6MlFpspfCnujx1tY/lfxUFKd11LwyFSF+
8MLEVg7zlAT2V9o2YBsGsm7ybFlR4WgAWXQvGwsv6qkAICcaiKqotzm3lUJfettI8UxpmvSqKsvv
cWv9StRMVJXmX4MPOaxNWnmo5yrk9GrvtxX4Ii0w0Te19JSUjbJbotj/vynGWOJSaJj5LOn7y4pe
q6E8dL15l472w2Ux/+FRPhRjzC+dU2kuU7zDzUd4L98+TZqTf5vdCdsVznydeenPRtQ3pIfFRt/t
R2MscLaSuU4KyNQVZwBOfXIi++IaZAa5G98oPlgahRO2fJEYXsOEg2Wg+3puJ0tZmmk60FTsHzwu
34BnmrnYBMK4Hr1mYxAfc9ECDt/+P0Qy9o+FOVsHstXiVXJ1p6TqSe1NwWon/yp/iGCCrG5LJVIJ
aCXJALRYps4Zuup6SLN/inDq/+aqYR5Y0dC9AJwgo49stfaimCtektheeOxyqfQzgJC9qc0kutXc
o9uIYvSy4qLPlgWibOtZB9xrn4qmR7m1bmy6Y10Lk4sY4GC0Wex5bEMCERkFcZhtdCbMPs9BVk4O
9TACGrltwz2gAR/IAPu0RcBL3E+HgW8MUejgI2aLpPWQAnc6QQ1HKoo90AtbJyZa4yhjDd5wYxR4
E+6BYnmIWNBZAyHtufkXiyGNZglbXGrrzWrLU1jlnsCT8KoA2FqGOigBYOGPOdEs1dsiXGK84b7/
noXpT0Xj1LerI/k6RrsxXAHIpYMRusmj6P3Ij6Ib4YzFAImkmhopoulmtE/09xGS+hednpOdkaYK
ovY590Q3ApkXRAk8klyvkU3XFTASlvq+7DGadflIucENQc3GCiXdfGIyyz4D8p7eQkbbH2v9OZPv
9Pb5sgiuGVoyVrWxUqzgWXxuGGGopcaySEDJCuOvFVC1nbZtjpOELwc/IKhQcfXZCGOC9WjF6OKq
+EiLtrP7Rz1/JMvxsj7cz7IRwRh6pZOmzDToE1mFGxqtY6p/9VUwVmgoIB6RMT9xfmT480DqDGHn
Sbc4klQ5WPV0CE7usiZ8D/Uhhy1skXmM9MJM4G+NVTr2TZSfOszBO7k1KnuzKSJ/TLPVXSrSu4Ne
lpoTdosieuxzbxYeNeApwMsKIYt+1E2ly5JMFG1s+x0GNXFyzaXAljY6EGq3j0C0Is7CecBCOFkT
M5wARAAaOGuUSbGS3DIoCkkYEK+5zhoHc+5fiqBDbw44KG4L8GoQ1o0BgMFPDdizPPMP8KKoPbJ5
CsFOO1qpdCmHZR/GqJ22pmDb9LJZ07ymaCjrR7Q4Rj8Awg01FicbO/lgxvVYOkTHr8ylqjQdOyzK
q6qQRNsInG+hyACZAPGcjSFN9E7Ov4VRthNRjUr2utYE1I1xVybxz8lO3qQctGxr3FzPpv2FYCXU
qtIbUoVfk0GJHCVUXi4bJ+cTYdobHx5dcAqkwpYxkgEV7cnU4DeqwbNQupAW28v0wddL2Q/7ypl7
kFRV6dOkAaGx+GJnlWNhbSAF/MYMypZQA5J8vOtyHZtVALHWWncar8bwR0ZsQd7y2SWc/1TGmqK1
Ls2Y/tTBbPx+HtxF/3r5ND77NUXFdqCOkV4dVNzsJIk5hpoeWu3oFUnc3kVNahzS2Lb9LJobgTKf
/fW5KMaFIgVLsAPSjN5kyAc0IJ+ztPTjod4lwywI6Hyt6CqEpgL2kt3PkgtMfSlATPUUJQbQxeyM
6z/5Elw+Os7HAaITISZanDaQWhiLbjHBHYUt9JHk1JmSKyTqghPjqrGRwLhr+MS2XVeo0ZSGU/aT
O5eZE0kiFJjP2Q8+DG4DlQQYGHZDu+yqRTKVafRksx8cYmJgttHyu0HH0ETTvxVt4ofWLIpFNKc6
91BnUt9jyMY5m0uUxgpij4dmBJZSKw8Lq06ef7GlF4mI3or0pC4JYy6S2ciDtCZoCacHfQeUk72O
gQzxzgXfJP49yfeq+kYnuU6sDNSuuE052Ulz51iFJng3cUVQimYbk51w7ExiVWUmWJ2GdfRIL92v
03QksbL/C8PeiGAOqy/lTpEaGfZQHMsYTdtaxM8tUoJxBZOxRlKUQEKiArsRFYK5Lb9dVoJrXtjQ
xLIN6HwUjbmdS97FIIyFUZt9Zd0adWVNrt4tyVUcyYsT9nMqY002F+1Hcq/sRixzZY1wssNZg1XX
2LaZjRgBbDkq9a/LynHqjLg8H2LYGJaTyMT0PrRTA8ogV9/a+fW8hE70nFzBtF1rl9+PEeCFXRHg
NdeLAz8C2SOen582VHSzQVoZ96PXgff3FOdtdRg0uyocjPYvBwT1TBCvOYNr0BUPTdkG1BqQB5i8
ONY6Y62xA4PWF9nJpZcUDtlTmuFMdazX+BTlQO7LA6yfCA6Z2vknp7ERTK14c5vDqjaGNOxgQjag
Orpv9vqKlXN3Wp6iLscqNbIEKyiSU5uKVOZLRlMRcRl7QO8pzEZyZZWJXEnUiqKHYjCPrbyvyBej
GZwueqimGy1TvEmaHDpWIVCaXr3PSn+IZpROusKM1gSW1fmTT9CJz8Y30x192QNalHEsRIA+72+O
SwLpjdro2k9xWXUpfGb9Krv2a1H4aJrthhYAshZOHoTBoTN1Xv9r9adHCpUoUJjrKAw4CJqfYiOX
8XZWmMaRnsIXYcKAVvSIt+7bzI3uG4/yWE9XGkXzSzAeWYtE07P8pPpGNOMG86HIxlmDL6eTHPkb
2VE4/Fl39ED2yiNGR+5EKMtc97SRyNylaC1Gq8uV0cuKxKmKPcBYwqkRXRz6Vz7rBdYObB6gnsJu
ikXKauOdCfNVHgcfyLEYg+z3HVi7UA74O5RCeAjjX3kGExPntWjKNZ6RWZruvIv2cQ5wLdu3RhjP
6i8Uf1hoNgIdDcZsEq1KsqqDjphlBV7NIX3NPQoqb2Q7CcC8mRhygmuodJAOU2dAUdOYb2ctAK2V
wgoJ00xsrDlM5CbWSuVLFyn5XmkTxR+a5BW5wbc6qUNXAuLJKVbkwTfN9GmtlsSJq2jZzd1cXRtA
zdhHdaMdLt8mnn0BFwFr1gCpBN4N8xvVNJOHcYhHz0iQdGMfKm+/64MmMDBewrqVwvioKOoIqaoE
Rf/8p56Cb56AeFr9mmd2sICgcBJt0/C+NVrPFPaGoJDAMt/0aVpZSCOQrrzoryZuaXxb7sGG6OIp
/VQHooUhleeDDQzLycCsxX9sZSs1dKMZCV4WwDV5DZ8XIOcST7uffIrfGu/KE/ZQx9QNd6ur7sYH
JDKGKxoT5Ybd7Y9gnJM+gR1Lpj/CfGxeZL9zs/v0VnJrf0gAJ2LsCi+51e8umw+vSoBK74fmjP0U
qVbbvYGQ22OhTsNqQXJvTY7ldR7laLA1MaIqzweDBxJgY9i3tTCsfh5+8IqPJsUo8Yo7FS+Al8Bc
TSY5VerTRrjqyXslRbFKYMCc1hXKlgR1EGDzmCbQcs+ltt0Um3OFwx13ZKeHTnbMfkJLUNQDuKW/
ztEWPylvlw+X9wbaymQyYtnMY0CW4DWpGsA4ix5tAAKNGnamQ0dTc0duv3WgJLws8z8+6IeiTD5s
K+E6VVTR9FAfFCyipd58okFd8cMv4vob92tqqC7JxLThgJhztYBGqucmxMl5MNqTU0iiYU+uh9OB
j24QLEKbbE1xMpIEJE6w0LpJfVIuOuqnlT+B/VZgI3xBqF+oqIuBGJu5CtGSZ6ps5FAFuVATVfeq
mvujGf//dzRhioaiqCgTYnCarZWoa5nahQ5nivICYN5jd90bh99DJ/Jfka+ei2OscCjzoenyFFFM
/TZOqaOHtiewOa773GjE2JyaFQYS9/9H2nctSa7ryn6RIiRR9lWuTHtvXhRjVst7r6+/yV5xd6vY
3MXZc557YlCkQBAEEpkwQdWvaBApnqJd5zUHcLgHItQ538O/rLEkVBEgnBgbgjXKBNW5E0BRE6g+
ZoTmfjcobgHWEf/8CrkneWOSyT3qcpqTvIfJNL1PiyubClD3Vzp0B/SlgzDQSxlnApM8bwQ9JGbO
TJAi6+wEVlLLc7zUAziC5w5imvMgQ5JqrF0IcXUCx+dgDxUVkRjVYmjlGYA7ngZHRcq6KZrb4fMJ
Qr9fNkBoofOoPBC0j0X8WtylbcwxHonxPLWVCMzJJPRKbYRedGVH/tJlh/OfjQP0ojMlSFVRdwb9
K0uVQSwMc8q5NkA7cwIJSJ94dlAGSfaZOC7BCmoEZ3gwQkfei4Rgecnj1jSTMk1TncekIthTUJRX
kouUuXIa+2nJHqt6FOH1eGEYQ+oaMkDQRXyrvw6g0syNEZwjiaW/2+i3OuiKC9pl3IMHNCK0W7Cr
4Adk3MRuwQU7ljp1E9q0BQuIm/6khLoGlG3RqX05//V4SefWHOMmc6PYTULNhRoOgP2LpFIgW4an
SKA5WfZmJ+g48r0FeAWMd8oYemQb3+lkVOpswCAF54H2zZkvlT1VNafacwbYqAH98KFHIvJSXnRB
PRuc4GjV4Aql52XzIK+7VZMwsjGC1EAJsspX+ocZHJk7gEzdIXRUKH5QoYbFJdlF3wCa3wm+LMd7
UF6CBiviDEijWbaBrNTnkVZsISGcPpZl8bi2oltcZIJWuTZrjKVuaJp5HTwj1o/olcXOrKd35x2G
E1eQyYKWSdFxs2osrLNe46kEpgA2yu5YNWnkNJ2VQp6+3583xAuYsIQ2OyUrVtF1PF3NUkp6o0b0
cKNCRms2BGACpK9U/aD4Kc5eOTXArT32yiuUTFd1Sx2grwxeXlisdjOIH5fXRALJADSGvCzoo2M4
iGd7uJuKBjblx0fvlr2HtIWoQJLCN8aumm6rqdAvpXSWL9OiFQ7a0LIBU8agvOAm5evGNcRmYFIN
NYm0lQYQ3rQPyjoHiYp3kF34fVneKUl1AO/lz1ENL0ujE0148xwUvT/6KrFBcaAxVzxuRkNeTGxx
mkcYdwSirSkE9yxvK7cmaBq1OQNdnMnpUMJr9KnR7jMMRh2XeYHel2SIePxFq2FyWX0g66QNWI1e
67usG68NuXo4fwg4On8KQuXXjtHfsFlOYoz43Tls0GnDsvPMyslK9HWd5r27r+6pwqB5JQfZbRw5
UeRFg4PYFQDsrLnmj9gXFYh4Z2T7c5goahWpuhbgovSq6UeM7vtAB4zW62lZd4KFU1dg3XRriYll
qzyAE72CJfOh7/ziQ4F0Y3EE5Pi2Sr3uLbrsfQoUpAR74z1KQkft/vwv4DsSWlHglkYMYi8qubRs
kHUbSKDqUTkYQJV6uhYDva7PheBy4jvSlyn2IytlQVZCL+ECj9exd1SUtc6vhpMpwY++TLAfLjSl
lRIOeHb2jinnQNXH3dq+jON8Ow6mf94YZ6YCXovHFxpVaOfhPXnqtbSzAZVhiBt0koX2Z2EcIS8T
OXhi7uusfoKv1su1opeP1jS/R4Uq4u7lXPYn9hnnwYDksloNvh0Fn5GLbDcF8V4Vpp/cK2q7TiZZ
00mpznkHO5QiGOPVzvpCGXOrA7LtF9HZ43rJZlOZVK1Y26RfBmxqpV4NdeFQchbBd6PB8duh25hg
rtxUIvM8r/S7+d1zHcz7dTejvJ1CtUIM2PsvXoK3F3ht6VFndk/C+0SqEEGxe5M/XJOLZJfjfl/w
IBLRBvId4ssUs3dtNEx9asCUSi5q5cNOH5fytlZjL14WB8zgvglKsr/ZTIA7QaSLsgrGs04PQdIY
iYTnyb8lCPqITr3siqqgVagxioQq+JsJ1Q/LMgxNNjQmhiy6JNVTG1JrqOjuO0AqfNttc9Q0QV3w
F/BtnHCk0WAKRk3qG7Y0phy2owVzPdRPbIwI+uEBthx7QSpd3Pytt2wsMp+QSPMk2SosUk6R6Sr0
fklX8b7eTXsRJQzXWTaWmFPQrWZeZImE5wmiR7froeFrACkrUjMRmGHhhNJU66McbcxQqq5WKALB
vcfQraJtVxO9ZiZLSYuuycZ2xcMH/I5V3Dn2+K6B31ng7dz7emOG8b8wGqpwKWFmyGMHmque3PY3
Ce5qKJ47CtxC0gpHVWZniUcn0pLXv7FvEUIZu03cc0xqWRgqJdPAbqYHlH3roNpBQcw3P+jDThRN
+IdtY4zG0U1WNgIsUNgqjLVzCe3a3gGtwTECIXZdvE76eE/M8Qrji6Olp86yZKIwzdtrMA5iXgFQ
PDyRGAdVs36xs3hAtTZtDAeoHMdO7vv0cgZ1Z2/eg7rCQcPKMaIRDIiliDGSu3oMbUD/kIAEA5AJ
ZvX6bGJwEc2FTM+CFmWWqLmV08Ydiv1YKp5pPtixcpuFd6PVeILPzLsEwaIH5gVISmnYgVPbWtcX
DSSeaJhTXtMQ83bNzjqMLsy3P2S80CJPE/Df8FInA/BOC48mgjlGJpkZQmntCsUavNms88skHqPY
Xcx2ytyxK3rX7vvcGUroA51fKmel4COlYHN8YFhnVqr0/aR2ZjR4BTEOmGkGA/ok2E0aMpnrfmuC
pT+OOzJVCzWxELx5bRkMo3d9NTvhgLITjquxCDupHNfFExd1A5Wm1FANPv1+eZapep52SHUNFaNM
6qLdgk41viXlalwtZjw9NeFcgBUBg9o3tV3NxyhcW91VRmPYSzkQHJJl5k9jSmRHTeUC49t6XIxu
W435Plnb6CoCdZ4ObEWyolGet9NOyy15lw46OAGifAUagyir6thKnu9MuSiA1JM717LX6pjZZvWb
5AWiFRC60xVGy6qXKCt/9XU+vi1GCsozaclmyVnDDv89mGOlAzhGlmv0UqvrbgVramxQFh+D4Phr
a5Qfxshok6OCh3/iNHMXKo6shgPux1Ev7/vR7P53JN2nuhMIY1HU/kbjYphxRrTF6r0YozJB3tsQ
R5fSSnAmOHeXZoJRB+OEBMTcbDHbiMOqB39w7+nG7za/r8dnWbur7X9y4kvlr0gRDd990jewrro1
yNz+cpI3eTPBoLbLb5NrMygfykPYABix+MMuBJjH3pmrr+3NHaiM+z+QteXcoxqyQCDvZZQuv7XI
ssHqRmseQD0phXfouJaO1fVQZp7V4PzB58VXTASBDEUH/SRK+MzJJ4lVT6Uy0rVKv2gW3jtkZx6t
i0Q8X8tb1cYWS/+LSpBiyCVsdT6mtH+3N1Aswr0Z/S4hUL6nr2v1mjz+3xbIloHWGTJgSg+j6aEF
lVEQHXsnOiSP67u4YsF7o213k2WICyd9kvoWxvJDdq9hAD29yaChqgXju+T9TdJ/Yo3JtqYqVYp2
+rRGW/0NGIh7gCqMoDz+gQ4wL5puvx69QzZ5SDv3KdoIn9byW8WhVyHFBnU3f8CWK/IU+veNrQLC
FXUewhYFMQCotyvuCuRYmJBGjiU7kVcJX23Cb8e84wsNtH82NGkw/S277WPnrhf/gpzDFzFm7rPy
ycaY7W4yDzZJskKpymGNvuYjAxVgY7cUD9GFsjfooHvjhrbT/mid5QHFJySZiQt9Y8gri0bZeE0g
IPcobsOiyHW2V2DqElFB4E9/yfSxVhD06tz8QT0YN4q7FFCSFPIYUL/8tvaNRWanR0xl6UgHqMU2
AWeQ6pbeisKJ6SaP3W/xseRvNsYYLNDLUHIbxp0iK1HXyjaoQeTsb0pQ+NXOvi8vbL8/+uadcl+g
ipLfTS+Grx7n26Z3RHk016M3P4FZs2SCKFyLTFxiKdIIa3Di/t4oBPcx3wheJQQtHwNKFqfHRu07
2wwrGKmsMVAagOfJkzIIIionRdVAfknn3zSMIumM5469XiHPR4pqKn1xiRa0sZv7MbmqR6nFmNRa
e1A2nEXPEF76uLXK3MmYtgPxJK3yQcbJXUMD9IzQ1oXaYNI4XW08FRrmTK3cbZbXsG3f4uh1rC2v
whvQXqV9WyMzSS/zKY4FP+x7coKSI7AyaC/qGFdh5R+7Kk7NFGRDqBTQ9zut/kk7saoHB0t2aoeJ
vlFa92q2qLoXPUfXCrrelL4ob53oqgOGjZYM0n9kUX+DOuXpQT01ypwbZYCaa7kQ3QNb7lA786QA
6RqRECO1pRHuVlWdRXPmvIXiiAL/CJAmFDU/w9Um9IfIitKsrjQvWfzoR/O8+N11/RDi+ekur3j9
AEvcQe5VFJS+ezUmziFbDG0+ZJqgdzw9OqPeF3pX55rXY2RuyRNXhVhzEoO9NgcZVZgEgrSEvj2Y
rT2xx5wiFZ2x3k6pPU9DjamKXFrMpXLrYf8HmvKE+sd3e0CRwVvRiGNDAxCB0oIUUvPaLtmpU7a4
pdbf1akeO5ZVza459/tmyF6UTroMY/OKlFrslkPyC92CXyjptK5hdm+hAlkssw8vhypeHUr0q6bh
0ajS3F2G3HJWKccdVfWBVWLayWjz1tWiPHdnY3prZPmDxPXk1Hp9GBtw8DvKAjy+PpF6J9hdXrSg
JUMVGBHaU2FefmADztU8HQZPKh2g9dzsOb2tg8YFNvy+x52KKrN0pQXQtwtE/BbfNxq44o1pJikz
8IQ3tQKmga5FllTJwYxnt6gC9t19Tq0w4aBotD7OKZio86sflGCJXFO5GOLnviREeH4PAzBGJZ4x
9azgncDUYOIxXZUCY69eax9I/NYDmGykEC73BF+Nt3UYocTQL956lJb+9AwmhlxQ9CUguw+6Q2d/
Uw8DOHgiOLSOPVfIfv53rgmFTm3+xySzj3U0lHZmwGSTq2ggvSttI/JFXrazNcEE0SrOkjnKFJp8
gDMaQP75Qi9AQPIvi6s+Ofrh/7iPTCybDGvOJgmLou8sSEkGGqgIAaLwliB0Cs8IPeu+1kRfj/c+
APsDpRIAGhiopdOvRwiQRFoPq2vyFO5ohpW4evagBiBPEg4P8FzFRIsFQ6OgGAZM9dQY6NKsFAVt
tMMRcOTxrdeF/SnOjXBys7O7mFQxBGBxs3d+82P5mFzUdJLPzooN/JAKqchHLRhuxGvjpxRI4ag2
ovmNZny1rdFKzUX/T0sAOHlf3YsgkByKAXq7f9lhjpscm7rarSu1k92T/bgfAvNoXPzV0xGWoFsP
OQ0NehPsw39t84LU86QDq/2JMwv62k8wEQXFvJtU6Ijfgz+1BjYLGcP7FC546htzPBojsQFm0Xb9
IffSh8LvOsqbu0uQnSW3xdt6JTvyS/kkfJF/P+unpplwUhRRIxt9p3vzr8WF8SD20KF9LS6NIPVt
73+fJIQYNZpHGuYcDAXN79OVktQkQCHmhreOkWub6x5q4P/oerfPZFED6fuBOzXF3AHhENet1CYG
yqiEOOCMeh2N7vl84Pr+fDm1wdzaS6KUXR1lhgdA/b2mmReJYTzUxbj/CzMgesZjEIAL4NBPd00B
gZEq2di1clkup9F8aZL4J7Avv/9vZpjVjDUKvFEFM01uu2mbB/3yTqBLdt7KZ/WTSezQaFNBcf0J
k2MJCHV7SNsQIEf6fMdgiYvhPxzkJPWLJdCP/S7fDRAtdsPVMQpHVDzgfrGNcWYrI6tZUYO2oHxu
T26hXkwGRI1GwUiLyAizkZYWdmgSYIWRsQRa3R4V8msSSVfwov12G5mgoVRZ2g5gefCiKfFX4zkp
b6y+QylfwaDHT8E3+35VwtHRv8QgFJR3UI4/9cBlma2clPa/EX66+hx6A/F/DA1D0bnllHdgC3Bp
dCox94b76tQWGEu02EwjFJU+54EUh5a1MjenOVUwXQjnj7hrs2UV4x0K9AzZplmFzmwcJzMO8Sd9
S3rT1n7vjD6FFHdWINjJ7wBDlbLVg9wdMHf0YpmKB14Y1qjKg+bFauasi/UI8epMlR7wCw79Cjme
6bmNoGZHRNBUTrkQEQTTHgBb2HSsmrEMlS80wEuLfIIS5kf69G9945USsiceERwB3lfcWmPnM00j
xjwzmDG9BuA0ze921GdmV0IBAKPbf1UVPFmewZzsRJ1UMJTZxFvuemjdDrvKNQ7kagYZJp4YBxHe
iDOOf2qPORINjoRaRbCXXja5Ix0qH5Ndl9MufrC8VXfaj9kHzulCaJdzr51sLHPuQaK0RMlsEk/a
WzvVN8Gqel8CjUtVwFv1qHr1rhcCWmjqyMRsGLWh9YnxNZTrmM2tjLmYM0nCYjHSJfvkggQdBNAT
TOQrC1ohqQ8h8NIRDSSKzDJ7HLdjbi1NiG+aaF5e/FPVe3N8mNTWPX8quXuKGUSUeNG5N2XGDplA
UmuTQgO73btp3umFkJaKk+Ip5sYC89WirmsQmUtaPZHd7rp/WP6pXOsN9+zHin4qeElCd7nHnRTe
iwA7/ALVxjZd/aZABRqXxJgSFKjAhmE7pqPTUhzeqF0FLF7tXP+JfKBovUwQzyNjzg0woXil1IIz
ycQFP4IqEySM2jwe615LvaSUBKkF59492WTqTpuFQuAllRRI43gpwLejtlNq0CqjU3/eWYT7SW/m
jZlBrgfM1cCMfpMlLlrI7aHbod4H4RgNIC90QpQfIFMWlMp5rx+sjqLgMZKiIH0+NWsABN9UU6fh
eTf5+uW6V9HOIr78Ijp1/Ni9scQch9gy43BRW0iFo1hDlYt9cIUlV2TXDS4VuCgehBUA3rWI0hfG
i9HWwfqYPYXK7qpVFa5F+gRSKDrPp/OioO4X1Bq4R/2rWitTx918vGQglSapKCagdujU5YeRimZ4
uF64scDcs12iYExBhoX117/zzMX8qY88BeNzfV/jsg190f4JVvXpO5tVtcCU1HaDI15XuHtS8BNY
sbC4zsk4TwrdjANOdZtqC40jXTQ7mnRRm/etuTph1rkNeTp/yEQLYlww6rNcIgb9TJhSJUPhlKLh
AX4+hDEPaD/piPsa43JdZUblFOFikTFlj1mrXfVkfY7QtPdinCH/TG2sMX4HAWdC+gHWKCR0mj1y
SYfXGs++0xJHLR1xE5EfMDYmGUeMOtNM1DKmcR9I1EMZjMBqTpfiVgSHzwW50JcllpqorOak0mcs
jloqbzEMsMZQOrd9UOV58cX8Y15BbUrxEs3FIIR+c/1yY53xS3ss4sQG+6iXSvJVI0lQadavW6PY
LdJyl8qDaHqa/n/fkqGNPcY3JTu2J6X/XC29y8sb0AdAwU/1jBfRCCf3GGxMMWlDlRKpaEOYGpYE
Qzpt5ii6tIguNG6aRWc3KR8uWoPsBg6m3EwZLjT6IqfDtxgkqR112Kcgh3xaMUhSBMO+t+8rU2Ca
/+m+LDNbWag2tMkaWC7qeBdHV+W6uhQhtnSKk4R1cD6ocCgYqJ9+mWO2c1UT0ArTPG+0MSCwbw/6
PjyAya94BXatOtjHtXP+AD7A/4pfZunfN9G5UiBODYU5vPkSB+mCAR3UyNcOaIameNXe0YemeZju
zi+Wm4Ft1spkYIO6YLKEGh3L0W3Sf5IZiD8wX8ZS7U/6oWyEBBf0Y30/F1/LZNKvNun0ubdhkVbx
iZcH2c54pMO56FvtUYM7v77/ElG/zDHx25YjubJkmKNtCg1QojhIUMEHtydoQ6JAFYD6RPvJBvCi
zMO+gTldfVbjfVn+wMyqF5l4186lL4k+HzeL2Hw+Jnj3lp5XRQlz9pxi5hgqVfGPpW5FmyhwTbbQ
3c6dnMdg7wfNjXUXHruded2gWro4GbRPcn9CET/VBa8t0ZdjEW79JGlSosHocvzktwlCzPqPxwwi
qO3O9mTBl+NABk+OPVu9kifbnBcF9srL+dK+ABOxAwIhV3n+AxElQSxlGZtCOY/AQwFb8QHDGD6a
Llfdk/GGYONrQb+L38PIsYUNT1FkYwdcMruJ07KH2fzQH8hPVXMoMBIT4yOlzFMD+ilNWRRPRYtl
YkwuRToZqPfYD0Z/SaleonfLA94421cHaL6+qJ76B9gAbupGRw+VTwk3kAGcBlRVKvUqj4BFIDcl
yD0paxx5//e9AKSd4L7nHZGtMeaOCiM5SesExvIkTW8xjKyqbjqSdBDtJu8NBHpiWvoE3QZ0v05X
JTcjQOy0yCIfzSD3KrcFXhfYyCtRDYkXyraGmBURwKBUu0RZRVvbwM7te9kIHzU18pTefgCUanKy
wfhxPlxzd3GzOObq1VslnBYVi7O06qoZpzcg6u7Pm+CFTGBhFMhkoaUL2pLT/Wu1alnLxiDeHC0+
MSdPse6Eqmy8jGVrhLl1omLWtZBAcavHcEtaddDZkZxm8KXkpsj+qtSA8T9Qb6JlrH2Drk3GoPT6
giVhpBnTf7lT3NNJuWgnXXW/4msU+wAKFlXgufu4McrcdKsUDqbZwmieSocctChoP+1skBqc/1zc
Cup2ccwVN0Ukr8oRdiLLbcOrEJoSkDCCvPgt0IZt40qLK9Xu6qsAvYiOANcdv9bIlqeXlIzGPMF2
J0OxfX6LSllwy9Ffz2ZDm9Wx5ZqikSsAEmGhTgt3smOvrRJHad+r+UofLzTQxGrl/vyOihbFnOuJ
QHm7kWCSKNfr8MMuBWeYF+4tlUq6Qo4d5NHMGW7URZFR1kM5Nu8cNSROtT6FoLeYcaedXwlnogGt
JgKUPyC+OnrFzFnOdei1mADX4Lls7eLfKmhJMyR4NqY2q9dyuaHpCW0VamB/VBzlYN7+lYdsfgFz
0LM5X+0YhG7In1+rVnE0UyTSxM1LtotkDpommb1h0YOmdygGpGjrPpcJiikpjkTyYRu4Z3Q9qEPd
Lf+i13uyv8zZG5UG+q4JTJvWTglBVyW9ZfXL+Y/IdcevHWQpQ8rYUCur1RHybcyImouTFCJWSG6N
Y7OFLNILrbSwXehXMtfWj43Y7WTzFsBbb0pjP4K4wSwbbjVYCCbJ4fzyuGFyszzmtFmQhCqht0C8
cuoh8NAOegAe9fjCii1R+4BrCqwg9JNB2ILVMjIXbUhJrhKv1S+VOvVkbXJjWRYcOpEVxh0TO0rS
pYSVruu7Y51pmCyYImlnaFO/O793XNfYLIhxvzUsrDVfCfaubxy7jI99J0xOabr0LQDj2kS32rIg
ocVEq35AW3dMcFObifkagZsCTVG/I/mr1E+Kn6j1LtEVFFRm6yKNhn/MIRNV7EW/gO7C5t3fNW1O
uhGr7JPITabaJc1b2UmulhhO0ry3kKaWkTOYNvjpO/Jxfov51+tm/fRzb6y3SVml2ojjlx6m/Gjd
xZA0OgJc5831kU6mKL4tH6qEtp7886ZpaPy281+5nsUE7xEzRdDEQq7XyrHbk8LJzQRiEzNQPr90
gNvPW+O67cYaE6hjsHlC9wHWtKJzyiE+gnjGk1XB3cd/c2zMMKcDoN+ZaAPM9J8TPolfJ+DlogqP
KKgarvR4flXcE7Ixx5wQ0IEvxQgOCI9IyatKlCtIuRSCFEWwc+yEaxiTtYkW2GhijKFbRnM5LqWH
uWyBK/Jv86/F2MxBkCepQ2KCB8f42icOMD/kl+2ofgKNZgPPRYu48Y8e9dpfmJZArTHfpZWTigTu
uGWH7bOHORDQjmqNJQOinH5Bzc386qkAf0Hr04IRSAZFGQQP6URViP7zoGPOQZEkg1Ul2F/asYuB
m1Ud/ZLqAaECB1IiE0OEF92N/ALE09+EcgP0+ZiTogofjLNOqVbNYDhDKc6qj2Yb+WXUAFPycN5H
/8uOfplhnHRJhx56cdhRWjgeDyV4XhMMRWkowRkXgF4LQCV8f/2PObZYZYUFxiw6mOsoXh8cL/Zl
LFyTyAgN6puwGZcx0GmEekmwgqjXcJWL8KBfT4EcEFd10rt8VwkiGN2m7/Hyk/JLBwCJ7UmalUwS
NQWUJNHJS6hJnTOGxZUhhRc21JKcsAT5y7xchan+dv4D8oPMl2Hm+5XZuJrRghQGpcaHVrJ/NJlo
soG/nf8xwXYmdUWbMi3G2tqs2WXGbatXvrl2gkgmWAhLuqAZDWZw8NzyRl39R1kgvyutojoQt8YG
oj3KzEY/0+cNsfGMxi5ybeywW5R80gymKyxD7x2opLsraMHn2ZHHQDTmw90/YG5MOksu49116o7r
KJdxSusmZnJZlld180vrBAUu/tW2scFksr1kr12WwOU1HeONawT2a1U/gEXJxwzF4oJWZwGOor81
+jU7zOEivU6RjU3Ii1jwHfkRZfNTyOly60yvG0KwXP0hug6P2TH01MMQyK8r8pRpb/iCA8DdXopD
pYPruEYZe/IKspdoApqqrdfVqab4Khuru5I0pidB2NIJ6+qtjsLMWSbjerCrw6r3d6a5InHVr/vM
fOsG9bHBo9hBmdBHTftC6QzMCZmag5GaIE6J5aX1/AvAvAqo1vZt1TNItiz99VAON/lsPSezlXpx
30BuY8o+UjMGv24D7eH2abGK68Vcb/OK/rJccYhkANQWaamzFlbr9XFdBWOlAX6CJ4foS3CrkZud
Ye5sSSulCoUgVNNCG/OL2WVZ6Ndw0Nuxit9ziHnPFUQ6ygE6brnINt31bwERLg8wJlgF8J+eegEU
rYfVLJG6Ti55xV57Fa6U5xlM6cSdn5Kb7KfADTj2bAxfgbcWHDkYYTi1l3ZxM9pxqnsVYKAEmqZJ
I+A35fnZ1gITaavRqsJcSXQvtbKDqq7eOD3pk+Ae4SYcGyusUBRkFWNV7WGFJhxZ5Ey75l25sN5w
QQNarQUNQP3qT2kSpjo0k2E/2NYwE6XkJISkjRnrnk1WcPSNz2ooOzlKSA6auyJpBsFeWky4qrvc
iKcUXyu8mi+rY3zT9tfoJeFBU++al/QfMOnbj6L2H7dYs10iEykaPausqqVf8JDf9g+UCaKDGvPy
+AcNY+pv57aTOXuNUadDosMWneEJPxQQq+Tuleo3O9OvP+rn8Ca/bn7LDgjAD+dPguhD0r3f3HFx
o85pSWC5yv9J0gnMQZG/Rnd1JHJV3hGHVp8B5I0MRiq2TwYycMkcq0z31LvuI7/VsDY6TzoMbnMg
FPflnV8Y9/beGmT2tK7DQlkbeE1+2QKy+1EfCh+cc27ziyw3o0/5a0U2uY66WSOzmXYR4mHVYY3x
/FJV9wkoh7VZdBpEG8k8Mojem1Nv44tpuKR3VE8o9hK3hJegQvp3yjs0LH99OSY4g6uyX7oZG0mh
rOXv+SH1JByF1c0wcH0l5tbgkCGcGmSic7T2UzYPMGhhMna3BtV1cg3GJ3mHTBInhM4o6olDZ0ob
L5NAB3MnB1T/RwSk5Z6NzcKZGK6G1JeRoUC8tfiZZPoFJiUBf7YPspW+nvdWgeewgKo6SaNRMmHK
kMejVS/7Itcf257szpvhxhkdpIi480CWxt4XpA2NWrUl4J4BGXSiBsqZajbhFAIjQsrCRXkgGKb6
f6eWwAfdmGVuC6LXQy4vuC20KkVf69rMHkZNcOHS4/wthG5sMJdE0kLm1M6wtCSeYl9J6uFQVaYm
2ECV6xOGjhY0Rh8pteRpvNQaI0dWF2JK3Vv8EqXuD1pvC9Fzb/zBB9Oki4E6jDfVz/qyInsBgy0e
C4BwRamD4uPfjD6je4yXAsQigdaHZtTpD7JaLe0hzQ5E1dTdVnl6XS59EK1ZMGa54N3AcVKY0j5V
+jA5w/Zo+lHLKxN0Zh6UIS4ajbijNB5LvBXOOynnS1KmfwrNx3ynwr76ayvO1b4lmqc2FyS7Gjoh
CIb6AuMrJxaYPcv6MhxqEIMhoQibZ4onMLzOU/tXFKO8KBANXXJ85sQc45pLCjVuyKACUKBOv8H8
uzNLyx+I/FwboeAUfA5UflsaBuGB66OU5jJz6wH2HxUThqwQJyEpK+/1QD+Adu2wXhTwRCrxF+3G
jwbi469/QgvGw8qr8sY+cwVKmWwmYWdR+/ovM0iOqeL21h0Fk8d7+UIbbkM3k4T56H+xa8E2hsig
mcp80lZrgaMHxB12P8G9rpRCoIUWplLwdpW7HkVGUdGN946GwS+jzIdV7VHKZ1unADik3xeKk3qj
Iz80B8hYpY6ICYDes98/7Zc1JiFtq67BQwnWBu1BWs2f7VD8JEb2YyHJhzX9Pn8IeSXck7UxjtSH
mNuI6YbmB/vVtkCGGKSSC4CTJ0VO68uBAolvvwE78Rgd48mXLScBc4Zwjp6Xh5/8EMajyjLT8wGy
bUDJwJnhxrQIrwYpgJvCwgj3pG4+KBPday1dZzTUIUF2E+7GR1P2iB2sLwaeU0ZgKC4I5avBURI3
E9Z9hOtk0qwittdSmz/XCV3mTyZ7CyJsrSvvRTMRvKrLyZ4yGZZkzIakD7DVerMnJdBalfwhyB5p
/JOQGIuKWsKTwqRSSQcMVLfCd8FH64K25YGOnRcHEKDvyp3ooIiWx6Y5YVzJVWfBGqUuq28pED59
prWEFqomw4XIHkfLD3fwl9uw89pN0aAbHGI7ravkfumcARIddESv3kuz3+SB8kFcGdxo+aekSgI2
pMiRbs3H80dWtMnsOznM6tpqwK2JTdaD/gZ1Smd2yRFx1yldUW1eaI0JR1pnKlmFoPvJQG2+/Dsi
HN4YAd1kka4dL+862WImHMkRKEj1GltMHyEY3gBrT+WO+zqYQM2oVm54aP3JK/3ojV5r5GBnz2MF
qmPIqeHf6RhnuhHSU3BeYie/iYlMrRkXK2bQ6AyT9kGfI+snxY2K2Y4Kx0j0HBG6NROdzGxCbk7d
DISu/hg6VEm29tePBaBL7SUR0jfSQ3nmwmGF9mZUUKe4/Vzf/2cOo5TcouAgMsMEo6ZW7LkI4UgU
yopUDFNuiv8HQY+b9W1OKRODpGJU5ggpNG7r2UsuKOBSco0HG81AzEO/CQ4jdchvm6djfBb8zHT6
mzkeZhiHWRvLiAl58Z7X8c8+V307tXGj5FddJT9EzXzMwvQ+lpt7SMrfkNG+z7PpgcSGJ/gt3JXr
lFXLVCA0/a32MuZVjj9hNAANrhL6Y41Day9LQPxKgqeKAiI/NmwMMqe1a7UJlVUYpHqDw3X3Tqtn
9LPOGQ6HKL/mIR9UeWOOOYh1NMt6asNc/9nohZjc7CTZdUYetEN2oOMWRHeL9T7pL0TOy/3MBuoj
eFODWeVzJzb1M03vlzaJFzjvXL2j+Vs4VSuaXKM//5srbWwwrpR1eVbbYJ/2KqMOPUMtB68OJWTy
VVn4AlfhdAGgOPm1HubLGXrezKY045BE/T7X4mMkGZdq20ZuI/VBbyWo/1vRiwbpGyce8vfz5rnP
F9SadIiCYToJ9BPYis126rZetsoiUy4IEEO9zpUDhw2S9+yzdEd2SFJiIDAog0H3M87+QnURNBRU
x4vg9fmdmYdk6MxGqQqQQgBY/Z6S1WpBehR5Da84eWKH2eaY6NMcDbBDr7P8d/0QByDddE08knK/
ePgDwQjeZbVdGXNGFCUiZQPUlDe/zp6KOQXU8AimPj6ToiewCAp69zyk3skSmdtqIMmEjBYGy8sI
ChX9/tfq9tfi64OXs28XxuTNmWUXcU8Uw9MJaEXJ4PRp7QwyHvJJLjodvJO4tcVcVZFFIHVbY030
lakaTho9ySBkAUiVBrekd7PoafgtfgRx7KLWBP5bgrFVW2PxgH3WRa1GEsDnlHJyhk7dgWrzFlFW
dGtxvMTA8SO0lAR2f/YZrUyzDH3vgjbiJn/16IuWqrTI6CQlgSGa0xFZY97PqK+RcR4r4IuhNEit
QTuIsiibGHOHZpm4tMw7dyfrY0LpXGUNKS2sLwavRXaBRqw3BNBF/oR61G53sT8f0Hg5G0jSUP7E
VwN1MSsQWHWkWy0NBnvKotm6w66/MMGsR5kQYwDgfWFWyjkPkIKgxTPKcPPNolX2a05SA1wkx/Cu
D6qLya0Pmj++1Bfdq/qrOfwRgRonxfh/rF3XkhzHlf0VBd9LW95sSPtQrv14g8FLxWAwLG+z/Nfv
yQYldGfXdoLUMkQFETPo2+muv+cAqcAC2i5SXdJFeSfMNPCn153smpMJ/oBiyF+kqFBvjahGxj5K
+n019aYftWK8J+BZt0uhkp0yFNOXpp7E++vbvpAqOfs2jHotE3NU+36Q3TgZbbBubUJjU2lPVov5
3ap2rgtb3PCTpTOatYFzB2LPXnajqHIaPbbNvNy1Y+PIaskRtagHgAALOi+ARCMFfW4eIzNQGwHA
Ny6J0JMxyvt6Ik9ZV/EgDRaXBEYKHCWy3IiUz+XkUappAlFlqIFmP38oKNLdUFpv4ybcgBq+Bfa3
Le/5UxpLSRBouJ+Cmb00AxDqSQkEJ5vpJffyVbjXtrIt734BQGjxyhpolsPDBLCWzCjzRImSUY0k
ukg6T5q5JiZSBK9Bcgn5O/w3b7h7yS3G6n5KZCMQRSetFEMiHZjVHXKgEUi/tVaFVxy4AfqCKwdp
hnTE8FE0NnyrKwsDrHR9vU8TSuZGWVmr0JHXXLatRUmmityrCJw/kB+fX5fZHAMDoMsyAtPeHQGO
kq7KPRAhd9wdXLQYJ5LoxT3xDyOjBedVAElQavvJixzaMERBExGY3vMDGXogjOcNck4DQSM8QtNg
s+nwE6MqqEwZEX64pjk5BUwJfD42iV41Vg7a1gHWpaHkAZj782XphtgZZk9+9BqrLw2wG8a1andu
3dt0vrK4yTxal8g25et15UU/+Zpk5uiUoQ4bhDBoO+6RtQFUeUc2/5kE5sjmIW/SlGBtSWNtNZOs
0f7++3URS9l/wMkrgO/EtIR8wQ6Evvu+TnOsAqxPRzb4EDQoNOYEOo9DSwDJlve8lhLkpzLZZupm
mFV5LCBTXYkAhFCAUK3ojl6Ax6ciTxpKHxaq5Jmx66bm25A+64bgBM291D00YCWNuVWmJdsAHhaM
a6JjEROEzD6bYLrpUTqXXSsiD5pW3VTp6Jm1zDGti0rsVA7jb5NByMtQJ3jsj5RaL8Mwt7gRDrOX
ANiZ683QgI+9n4YO6kyRwmRLKqOk1abU58Ro6As0t+T+X6Pc9V225WbFl97CqSxGPXdlMwZNAlnT
1lwBuB9E3BbSJJRaFWoTvhqPlX5JvZwIZKv+kl4PQVnUIHbYBNt426y1I7UeD/B7+ch+bqLGRNVG
J/SWWGFh1KsHtSSy/SrQHKe9uuaT6CzpstNFMT5KHrdx1OUQ1kyFF5nqTRKnmz6TVnEwutKorcMe
QRpHASzZcgNammbbFEpFd65ArUQL0nnGTmq3CMy8eZ29io+jQ+mxp3XPg6JYOjeUp9E8iEEjVWXV
9SA3WkCGWHZbMR9XAOcr7TyWktVUkHXR6Z0P2IjcNcHmM4kTb60L7xzglboOaGngc17CZVpVbwWV
ULqS9lL2b4O6F4GbytnPBTsL4i80+oIwAtkYFuhcrLOMhJpVHvMTlK0zkx4i30ABWXPiwJcDl/v6
eCIZGxioRtWCs6GEu4LOijfgOT5rD7WL0R5XUu3sk5dOXzjEsyUylk+cJqREQXGDKnmq2LJg7EvJ
eg9mCY2u1VtpKrswNbwsyGfe5i7oGUhGfIYYG2P/bJJLrQxzjieslPaVi9701UKaC+jW5EtgC9vA
BGMoL+G0VKI6k0kf0InjBL6TRtTR0AjHut0AcKd4bF8nVEYQh66tG+qxpffpirj1BjwPcKTGpxp9
uNyWKt7S6SU4+RqT0gXK2Bmla+mtXUilPc6Td/3uLsR+FlLLCLkl0HtqLI+EURsKQH610pU70027
jz7ytSq0VR3NjdH6uqyltwhYa7AvAsROshTGFuZAgxmtAs8kIk9qltta+2CYhXNdyFJ6Gyv6KYWx
gXPaqZHWYUXdNr8ZZlvaWY4w2v2r4Y3bei+6uTutO9EuK85WLhmOM8mMWu2aOQnGEJJBiLhOvTC1
DbSkOsEtRfjpAnfiPUrOhrK9P7UcRzpIkEvM9n32wpOsEjuWHq7v56IMGW0iimgCApcFE7HiOR7M
GYcmVbdF+Kb3q4I3VER9LcZrwbT2TxHMa8P8QB9UE5ZR9cqnqBeghVetdd8a63YQiftn1wO0CAWw
dpQkD6l75k2NpZGFRhxWrqU9dMO6i5/D8eW6iAVnl8pASxFeFkYXWAquUiEkFgvIgOk2V7T+mu6a
uwzZuuGtTZzhbnTIHvR/KfykxgmAIpklnGUeo8jzTaWJJfRj6ij2gAiM8WJEFfG6kEJhq6v8Jlwj
wyvA7nrZo/VA/Br13wnWnrgTulOpd2PamacC9BT8u67G+S7SpZI5/y7MARMp7YSIGitx22/0bTw5
3XOLHPAuAKIgkph37b1keiKYpl653tyloTSBmwlUfSSEKeMko3RCPY1lLQa5Ca12lQ/6y3AQblKH
xsDC+AtMFgta4Fwgo38qgKgRIK1AHDKJ5hZx8E5aUbus7/gh90KK9lwao3OyuA7VNoM04jWbQDDB
u5rZlEuqB7JznNi9MQJ+8u4vNamYAMpG/A04HuRPdWZjMb459KmU0XUe+eudTKD5GXBpHm8Sr0R8
6ShDHDLtCkVBVS54pICtORFRH5AYDir1nsiD6IH/EvhbhYFawjyYT10KEuEsjBWO2bq0wpAMjJkj
aeklX2k5VFKeRyBCiaRK97U5T+2AlLp9XWlcKkFI0RQFxTxwrAGh59zWR01blgq6i11dRZXZBNor
QD3bfdgET6lMBt6TvIwUIc4EMhrYVihLICNuKDspMpoEBTX0icnPCY3dAMEVfvmFTgz6Weeq6EwW
i3ShhsUo1EHcHhNeWe6n3R5kXMPsRKtmL3vy6IRbSmajqy9i+gyaN37Za/FVnqyXLdVQ3plGaLFe
mr6cA3s6/AAYHb1ERJKP50EupGbP18yoPFzhpqnLFNcVubDkC9Cs0RUXrQcUK3lewBH993J/AU9J
a11g8aMX+MRNlMogKAjmYnGW4ku+7p5VwR4GdP51Lli9yjeMb3u1l7uxmzkK2q3SB0pbZLzBEfN+
IVO8pHFBOm2gdwrp1At2xr4D9/Q8h3Sr0VxaO7TXJwDiWenOL4A5/SvtcnSvfwpkcjmykKq1YkGg
8mjehzsFhAjSSv+gAx583NiF2OBcGqP3WlOqMTKO2zz6kt8+UiwyAPQ5Vmjrd62d2SPamSZ7+IZu
YogXQBLDDf7o5bk88J8LZkxMnVvDaFgRdhipF+ATAN2+8nLEIg2oA3jX6/L14lqBeQez8qj2I8o7
v12mVsJnilV6k/s9QRNVvBFWGb/If3ltzuUwL6bv9EQ2Z8gZHBNvRltT/ANa5pec7u4XNAJPHv35
yatpLHVQ2hlVcHGLCTLE7Lc9rs2MWo26b9Bn+df2EbEPWC2QjWAVvBbICcHMCgCOfXOrIYBVVtWN
vP7z8GTYRnR+YGBFWvBvhboNDULm1q3UYiNKwXNkkq3Wkefr5urSHFuaRFlI0P+COiY7lJ9MgOyf
zB7OGyDLV2NDMIsayRkc2TH0xr4QUrsWTPEAhKNS+tOmEsujtI6qBP8dsznnJ4fZvzbVTZCF5ZYg
OFPWEFtBQ/thboTQ1YJgfr2+1ssQCNEPkqroCAOLJZZ8Li/OxHlQQ6lzzXiSczvPhdKfS5Ki6wec
QM51YQvxK6yxLIHu6tgLxybnALym5U0yotfY715oMin0DKBveLNTPoVOti0w2JUduE1oC8/8VCwb
S0Zz0JhRBLH/cueUI3XwKgDrleApKzND1Z/2O+e74IYnnSec0TG6ahWDpQyNa1aFn89f5lwMbH32
0up2mFsw6aiDHVYZxwla6J8622q2QCwIyAWGdKtpjyNs4kqywAXvTT6SBL5euuH3HCZST9CKjDRb
ZpfiN97KF2Kj8+/AqCFRyVRAr+A7JBvdRFuHsjbvYoCgoHtLtilGqYwW4ditAWzIu2kLb/jsyBm/
IZ/yDNmlvnGBujy6kZNQGnAnAjoEpKud40xu40y2A/w63uznAib6+bLpmzvRvlJu1SDWhOzBsW5n
CC82dO39NxqOGqsWvdimLe7b1SDyhV9WYM+FMwpk6uM+Hydct+Nd36fbZkc7kvLbjhM6LJTaziUx
zkJnEWOu8uNjzp5U9PIfH3O4GjMQ/SR2dK97yTP3YOmdOfcPqFTEvDI0NPQIfW4nmxtAqkgibO6E
saYo21d+dis4lKFvEm8w9erm3zhKiyORdfGFvE7hPXTN0cUX0j3BRRpfaQbcig4h/KCco5MXWoXO
1si6JbGQB0lEIJF6mcc11gcUt/+1xv8HiYwZ6LIg6OoIEht0ISbqPnJAQPvZw8su6hsgmPnWE2dX
6SdeOUe2KzqK9TEQmpauEYMnKc4Rj7N2ey+rQUsTu8b3/1AgoxGampL0YJwQyRJwIky7yu+/Yd7V
VZsDreiVvGtDP+9igQC6o3C0x37r84vaF+0EiCTyY4FFCHn5CpjQuKqir0kH6r/H/6lM5hiTLC8N
oTnK/ONxoPTt/bg6vXhL1zm/cfZ1yYNA0/O/18ko+UidxqGIjvt6vDrDKrynq+w9SKRj6JkDA8DT
74vXR0cuHCW+YxPU+e4aGBSIu+io5gZAXO2GVf9K+9iN6EDtmvzAWeWiEjiRx4QlWdoDl4Ecdfrx
utIHkj7TVabqnp4l74EsXp8TgYye06WkrTHfDz2Xr9OunB3AMxq8XeSsiiXl7Pt0qhX5uCrRmYwd
XdX4GuPZ/3FD/9N9ZCteihoRPSVYFm13Fo2dConCg4HJaLxDqr55bS0LCWso058beYx5TwxGWCdI
JMt/SKyVLWLK4xqBGpLgmhqrEAO/oE6LnqtVh7g25eu6BRcQnWyALAckG0X5osdw8hUIIUaCwXq6
6OC+2FuNK+yp2pPczEU+Y95RfrzYXKO3oLD5YBRL9uRMPqP6hNjIiZrU1IJlG8Wfn8CY4Er3lJml
B4o0dwpjwQc5k8c4QF2lBKTLjvJoY4i0a9bIgB25LjjP8jLVh3kaSQEkl46EKHqVz3e2DtBVmsF0
IYBvNyEIdIETLH6J1pL214ZZIM2yADSOqXQDHXXn0iwD9O9FnNB9FJ14nSs+JY6m8DPg+PyFlpeF
53kmj1E6UykokQSyT9hI4F+IaxVE1RhI8IoM9zT5hfzWgi7HsmjzHriPAXXGxCqhFkhtN4o1pkpS
WxM/kH0DKNjv1w9tQbMZmgHkF0k3DBk07ee72I4iScM+wCMA9nEqNrZpcoZHlpYBXnYA5qKDHSTO
zHsz8gEtMLPSuEXyLHbxR5krCNm5bOn0uBkLj1zHTzHMs0K2TB/NFmLM52FyymJXoLsa6szR903g
YQ5B+Oxc9JwhxrUF//omUjf+QrZOsbgtChDHDrZmVaF0ZIDqqsQUvaOp9Wbm8109y9vYmGTnurAl
HYp+GnA307KDBrr78yMLy6EJBxyVa4C2aj3RNvLZITbNDsZOhCR7ZccbNMvi0dW7CVVofm5yoRpE
e3p+fgcmsNGrwgyzWoKDamU7SXyRtN/n5K6OA3cksZfqBw10g3Nyk1VImSS3s/VYWzoHVGHxYp18
B0YBlEMH7gJhbsAvgExeqPmztO4HXt/C0gM5XSnz7BujiOpGxm5byfxVnoR7VST29RNdilHPdpNx
L/q5y9p0hIwjQCkgbf1i0wYoooZbGphHxA52DZomRw8ttqA0XF2Xf32JikgtyIlFzPJGD8UaG1nG
cN5COY+9oUx4zBPXjwskn+dS0NNTVVmBRermjTALrhW8lkLuXl/KUqbFAICOqYumRTNpjNNtykKI
Bio4UaRB07NYrFTTEavJNtPZIy+iV/j1gbZBo1B8D8pUmmLOfTPkokIs7SkdBcC5opnIZCvzwxyJ
QiAihgtDP8swEkx4aKXHRBmrdU5FMG8wassIFhC+vijLqTeAZX1fArBvX+dC5FO4BCedrdydSQZ+
HVneJ1kR2mHQ3cXq+BqMs+q0URfddgm5Myk+opwVnad27U0fmMpGyKfJa2cKjhOFvY35jMSp67lb
14oe+CoyG5M9AvPZjtqWeIqFPuVpGHel0BJQb0qY+QKEjD0mfbCZW6RQAfoTfwpho3ukFq3vnSS6
5mgJnNmli23XkKiFQwAOaUsDbiFzyZREA9SvVlVuZQwrMt4lE5cu4yLYoSIUkVYqUOvHENH5Pbbi
uInMtKng5eiTTYsiltN9GKtpTzttVc6CLuuJEIeJKwudJOg1MlgQby0q5zZCQdhNSLypqlKxyZTe
daXkaXN1k6bjW4V6eKyZnqHVa8VqJ6fuCo6qvXRamW/B6Np5LjGmXcsV2I5nX/MpSJw1/2BvOs6E
iw/X3/GlgTkKhIeOmj9S1Do96BOdBBR/reg7CNRuq42071BFNYu9GSGqFN3EMyVvHhzwUV4Xe6Gj
GKmMae1B9iX2BFLLqv8dDsXdqE5rMP31HBu+dE0xwPPv1TFPV8oC8DUZSuVGdWWXqOhNvG4qngT2
wGr06wwxJBRqamfNYx827vW94klgDOOsk1gPM0iQ6vn3qgQMoxV+XBfxf1z+n/vEGEapwJB1PEIG
LaaDVHLEgLwGkBvZ7VIn9HmJjONs0TWVyuxabJlVlFnHzBuds4RWDbfqm5TbguEH8mPSRE7Xr5s+
sjXpOZR9OoJJi69SshMBflnNq1y0VeW2VjYjCmPJDbfx/uKGovJ+qvSZXc8zUe41alfoTA8t2jTN
qlHerWOHlWxno20WmyrlC6ZuOrM14KpHolezUC+yRGZraq0LSC9DD1mPGAHHwGSw+Rid9l0GgAoY
mDgPZCFIhwmXqDNtimjZYx7ibEpV05dThRpmg4FvWsMkwDTi1TAv9ZpqQY6Gbi1M00HNMqtqdDkm
kzxXSAZQCrzUS7f5IUdlwFqhoQ1tamvOjV7axlOBzPklw1xFYgeBFOJHdtAn55cHygKOWVcvS22e
b3f5hLBCDElRTlE8eQxsnCtS0rTZIKvHFf5AaAGiOZrhrFW7AsYEDwWT2lf2lpxKY+xvI40yJr9x
bq0FOu7CNzcFMH4mt0QSmUdvwV0aY4kHDKTFmPyme0mBwDGc9WoiBBL9wsN8KXcnLxQe5soAfkC7
ITANdjGEbch4/mYTI5BtM8Euw1gPAH0/5ZjqQftlmVehU1bRmNhDMHTfGoA53U/oXHtDiUTcp8Oc
PfbBmL63YcDDj78MIKjdwoSRCZuiAhid0ZNzPRb9rMFu0ecSJk4lOMOB4o+2nrWNP+rH+UDRaOhL
FXxu5+PFxpxLZ+dlCjByzMYPLS06gAClADiqjULX9odQ646nHi7fLUTif5YkYsIXtFT0mZ24B1YB
/re2sNDIuU3uSvnQP9Hw18DZd+RefPqFiPcijcZIpJtwIlEcyiYsR1A00VJeD51kgTyi2zRIU3JU
xMUbYiQxug9+FunLDpKoTlL2+VbfgHPOTdbFPa/BZ+nkQE2joCgCsHfx2PB1uii0j1qNAVFy8RFq
n8rwdH0ti5+PQg7NU4ga0ODON62Qy7oSdL1yxTncmES9R8sIbyiavvIzlUO3S0V/KMbr0TzE5gHF
ygQHxWTAU/xhEe0SbZOAMVO24yq/NXn++IUCZ8QxCrycwiKoFIjr/Q4ugrFGe99z4BuwF7Ff3vJO
6MLeM+KYl90HequUGnYwbEuvF1IvNlLbVJ+vn9NFAutcCpvAqoJJ12MZiwKEpPUclOWw1gayQSe1
/EpIX/PMxMWqoEoxTosRb0AwAZuAeb5BEtf6EFSIjl8mR/FzZMCHEp2htAmhXWmCndiYgFtdX+RS
bgANSxJq1VCS4INhjFMwVVI8tQXN4M6+jCxLUxVOcReBw8uNfPWt8kbMUam1V6R2Sl4j425ac9Px
F9eVLv3kSzBGK23HfByk45fo3fIBXSir3kk3FLFR2PD05OW5ihikQLgKQDQRsC/MZS1CpRL6UUPD
Zmpk6yYvpJUSmoFjJQoBe0sl3l3f4sv3LkoinEMcLHKhOjuYXTVqGCqNDhTqcUid2VDCm8SqAt4b
vLg+iIUxaQdPFKNa9N9ztSIj698YmYFS0X2HSa1y25i0leRm3po2erQSO3UHe+CRpC8t7lQqo8zi
FherSCFVMUClBerFtuW17vFE0IWf6ONOTScpGCFiktGVTW7AiGFfP6HLri9m75jQM8xIE/YGRGi2
kaHsBWawx9iT0R1D+wtuQnQl+inFeJlcjuRLzXl+aoyvTfvdpkCEZHU1yrb5khcuAe8TmCM9XfPg
TPEBehb8hHOZzAMAvnWpRAIupLCm4dIMILujbVjVm/nAR31eSFucy2PU9ZBFGKnvsMYUxqjfVBF4
VFsbTAE2ZU81vZgbs14+cdQb8N4AtEZxpllOr1CfJ8wk9AjDO+kD5CeOFWmor+iVp4Uy5wjpbjGm
9kwWcz2NKreslgwV+hEN0y6NPDqIXSW7eht9xBibtkk5969A8Ki963eHt0jm0gJkDehnUgfBfWvX
k7JOyy+x9hlLvJjiUrOc7yZzR+ss7otKwwqrZsIU5rzWWv0wjBEnn0Y/5mIjNcyiSUD+Q2jGGAHL
zJOQRFgPKMp9OO/+1BSjPVfqJhKnt0iCgrm+gRfxtIZ1Yd4D0AiIdfEf54olLrSqTyZE7yNg+3Ov
BxR6gZ5gnrdyiS7GyGF0pFAbbUc6yCn2EigQwOuG+kW9able8iUbwVESUv2A30Lhjy0nyEOZZaE8
Vm7w1brV/MwPH8gNJWXWbvo9shMUUBuapXWaQzLbyUPwOq15zYWX6pru6s/vwBzjGBRiGJuIduMY
PeT9lybunOvntrxM0GYqBk5ORTn4/OCKoASKYo6JNT1zO4+W+2bX2lWPyBnmXnnQ7wqQkwuZbe6y
bY36Jub8sNc8P2Lxvp58C+bhV8Y0m2aFYw0mQ3zGCHq90XIS7CtFDVahbprvSiNzL9Piqwe2Gq2g
YOZdYaRqRTHPUahRz7580beyR7GOqD4dneadLhUI4tzM0+KZmoYE6nc0lCPHf77h2VhMcl1DaIxz
1WCq6plzpkubieF9MDgD38i8GNqsgtCooyTBkRY7AGS6VfqeqzdSDi7ZVHWv358lfQYlQ0EJJFou
ZuwRBkgKUWpK6DM1f551OXJ6HWgyVpdnHA1zCZaDB0lpeNG6jKuKXOH5xg1kmM28GCk2QbO3ALvl
wPoFG8qzEDrmGo2oikPhcn5pOnEhZkbmA6oNuRkM0GnMVamVUJtCXSwpFxEkU/py9QhY+wsgkTxZ
jDGao04oUgGylNDVt7kXbISXSkNhQvKalcR12BYSD2dLY0ySGOhzUyQSBWDIbyo/2BgHC3e/crih
LVVXrFWiE7zWMVZA7fL8BNMJbB0TneQlXvgwrMa1eEunVKisgatSFlwlXBLV0FBvpthUx47mE1/X
BOBWJ8+QFrSyY+zNexkDXLSwJG7mKURiXUQfGM++L7w9AM6iIGuBzhzimUuaI5vUph3qg7rR261p
rRqDAgOBkkDIV1Fd8iKVhbtyKo9Njc153IyVDnm0gJGDkG4dHxrPtC2AG67/fJcrwngJkGmw8RQ6
jSWGb9DpnpIA0tAFg2nw1AMnQIUmNsBRA3PIrwu7g/u0vq5ilg4SpXbVABu9AYxa9iAtGS1/sZjC
OfP6fbIZXXRiIDumPlr3OojOQp9nGBaUmgU0LgNKDSBgaEA/v6domLK0tsOUdzxnN3CvbhohOgBZ
/pmzsIX3gH5hNLqoSCthR5n3oE19jbySDEqqF3VrYFGCg0RciYZ6OijBzQxQy3L+/BClK8AzwxCQ
pV/czXaSpXnQAcLxY0gkRpFzh9JTBqwsiuswhltuNHi5k2ci2evZyaUoYyAGAyjqWHtQQ/pgB3o6
bbMa4zAcC3FpziGMIoFR+yDBIJ0fW6VrjSmIwDqJpscI2Dh9Z6xL+SVtjIc/fXCQBE2GvCAKVkDF
OpfUFqGOSh4uCDLwgKH34i3t6URoG9i0UY/Hk7i4MEAjo6kU1hz5pXNxI9qDEIRRcYnq5GrjT6Zl
d425tqQ/nyCgK/spirmSyZDmY59AaeZSiL754L7WYk4OZ+E9QwbGzxQAp1Cfj/GAomlUikmCwaE6
C9yfO4zquPoT0F+BIiFsykdeYu7YlXFx808kMk5u11l5WLV4aPOHiNEVzH5+Wk65j9b9J093LEQo
56tj7gaRArG2RshCfAe4+cJv18Kh24jrv2BOzyUx18JI4q4HciZVH9QnIU79SYGrJU/55OMzXLqt
EGagiROuMnW+mGXVPYxYrgLaRK6+hwaIvEFnwXlVl9E/RJgSIC5QS0TrAvN+w9CU5rIC6swIuHoN
6Rp4WYCBGI9DwcCd2PeHMURVXniKIxt4e7yjW1RWJ/IZtV8JwK4Gix+WSPZx9lGB36v4cn2Nlw0A
tE4hUShXEViuQH84f8r6QBoQAYRoAPH0Q7Fv93BN1vX9DBuq3yoH5SZ+bls7xPXs3MBunRxpEH/Y
iLvkUK7j33lYFEtLPv06zJKTuKnkWsBzn9LXsc38FrzAiabwTvbSK8KqgV2GiAepYtVkLg/Al/te
pqsmXrAaHzM/itBoEcNzD/aDTz3A5KtxVxy401xLmvNUMPNEprExxpgKprNVsietKQyWtLYeUsf6
Gt/B0K4KVBI310956SIjaWxSoCEZeNqMgpvBIUzvN5CGYrEG3BVQqLLWtsStnIp2J6MIb2gRx/hd
wuTQm2XRbgYINi8604SsAziMCusHvKunfDch9UrHLeLUVmJ7Erz5iQYtva0dWq8Yn6UDCuZO7f9K
c8WihtfRFajKCopyGnvLBbOrx6mh16qx5a3oobMGKh6I0K2X3o2rEs/3wHVvlu7yqVDmLtektcQ5
gK9BL5lo0Rp1fABDpi05UClohgCcMNr2G87lvmyXxsajMRycH8CtAF0mc7n7WJ+arsMda93io3dp
fLhBxuiu3mm2vjJ8RbQBtxavwnFnyvZkR/zOAbo01r6dfgXmmgNepdc1gq9AMfcrjP8rq5vZU3cA
UeDBEC69KEADohMALMpICjMKLCpipTRniArFN4ncR5Fly+GNUnAqeEtPiNJRyPhHRyGPEQMqywaC
jsEbsEbHIAHEv7IJxPGjaEB9Jmfv1tiF3vV3u9DmQI/yp1TmCk1qHlUThXeyxFx3g0h/IUUZOmgF
BkBuZt70enKjad33Osw128pTHYTeZLB7oXmbVBmhT2wABkoBXWhotIDNlobcHRJBcqp55MXtywfx
87sySibNdHEwY+yQqBRuGE32lCLijFGdEtbXt2UhR4htAVA2Ukoi7c1iDiNVUzOvapw58aqNJduS
jRb8lfAM1LHArbz4rti1Hggltj39f4QuAeLtROP5jUu3HOtVMY4DN0QUmdgaLcFJl4bG5Nbe7NPm
udALD/2WVnT5fbFLJutE2NHNO8kejLCExlzraDABX/jvbR2JezMhoCoyNWgXuc1XdatggOv6Vi8c
KlA1KDI5gHyx1/RZnEgdBjLKnU5qN9PGgyKO7qyPD6QQfKAN/jBS//Ux/nf4Wd79UA/kf/6BP3+U
FdhoQtzF8z/+z231CcDH5vOzPbxX/6B/9d+/yvzmIf4A0WD5e8v+1tlfwuf/Id99b9/P/uAVbdxO
991nMz18Yh6sPQrAN6W/+as//Nvn8VOepurzn799lB2az/FpYVwWv/3xo833f/4GVXyy6/Tz//jh
zXuOv+fEJCmb7+9F/H7xtz7fSfvP3xTt78jyIXuKTn40ZCG9/Nvfhs/jT9S/w8KiFCabgOymYJO/
/a0omzbCX5L/roG2FMxPsg6QOIXmJ0nZHX8k/V3B7wKcCtUETEPBHv5r9Wfn9PPc/lZ0+R2mIVry
z9/QPHiu7mUNbKxIJCFfD4Rw+BmMxdHTXqmi2OydtgyEb2WhK1/EMQLeZZnNu7mLghI8aMp8J4p9
sRWbMX6Vh9y4ncYEcKqCKa8MiwQJOspGBXMKXb4FXUUx7eXK6ECMOuhPwVRKt3IrFa8ZKVIL8CSY
pra1vk3Bc1RMveJYfRO99nJt7BpE47ZSlINtzcNjreBXos54UNHaAXBxoXNipfmi531uF+gdR3HN
eNMjYw+LtRnqYZX07VZMrPtxiG+6TvqqDtqnqiXvTVNsSxnUupm5i6bkELbokC27By3I7udqeGqG
8He0HtjJrK3qLrHFKt53srzOJDAX9NmzIRdPpYiKbx/cyoWBFE7qkUqx9SL25tQ66KX0pdDibW8p
hzQybzAGONh6KXxFMaiw43j6ImnzszU1jW1oydd2rB+0Nn/VzXkfpcZu6oO3tJxfB6gEjNGtqmTY
DULgIy2xFSvpzgzIKskm3S7C0LCLoqgwLBE+hUL3CeqTVWilhp2XwXOiGt9Fy7jDdMW2nlVkEIrp
WZrM56A1/VASdoCCiW0ZPobdilntGkbhC9LoWnJiZ205+epMtnISOUJkrKowue9CzRNi8tmHw3th
oJZDiC8UvZdEqTeOwravSlAxZ04mh25OJMxQDe8k01Q7NgW3n4RHU+/fMpNs1Kqq7SQOV+JA1nIi
++FYP2pDn4GjXvAbYfazQvgWY3YDaTLhLgvklZgnG6Os1kVU3hHZWkdVd1/E484o2gMoA78EcfaV
aN1GLsvD1M/bYGrfQJa+I1rsz2r0SGSgfIlF+i500juQqfZFTr7EmSBtesHSXMXMY0fK5sI2R2kL
e/TSS+jFqswRte8weY9F9UtArBX6OtZmLj2SovuuB9pd2FmbucBZyEX8GZbSvTJYWzWdZbuc1Ecg
XH62pNwWeopTLp4A4LlCGHhrNFVmG6EGWF59jmxDIIWNOaYXzSx8YlT7VKs+FAN0s0VZrWRDfazN
aDMlmupYdfi9baPbhGgPBRk26tD6VlZgufmmGYsvRBzvwXUOXsg6exZUjMKkw3tsxqod9cUXrUBe
vDWfdKW2nJBkK3DzvAR1Dyp08RXzIh+ZNPX2kM6pY5TyO+YbbgpEznZcyMQHBoxpVzUJN1bUqI6Y
DaBI7Kc3I472yRDt9amCv9boz20CMGAjKTRnsISd1AT3XVVWdhUGu2g2M1sDlreN9/UYJMpNXprr
PA1AIYem27n3Sxk98lq56cXwpSLlYzyOktdXEzCV6zZ6KgdEPVaJ2zoETbSSgxxz87KVepLUfQ76
vJmzcJ/o5l3RBgAOTSJtLY21dt8FVmzDOkYrSwg/w17sPoM8utfaRHIb3VgD6z/x0z58G43qo53q
cddlOjngNgMmXo6ax0xXhVUsmjKxB4u0960szLdNAnwjCYnc0IryVTHUGLroEYFkWWPZaZXP2zAR
czvti6c2J9UqmcrnhIR+KuWrUaq7XZBYtd91pLSFWvGaSI7sNLTAc2x1umtKJFypQf2mjPJhJmXj
lGn5NSBy5yhDjmRnpbR2b02HppG+zv/L3pcsx41sWf5KWq8baowOYFnuGGMeyAiSGxhJiZjcMc9l
/e99IGW9JykznyzLalHd1ps0SwVJRAQc7veeewZi3u0EZWvRL9EViey7aNbRIaWRzqzeCrMkem+n
+jCo5edxGN6XXntImmFbZCOSV+I8sAr5mPXWx6jML0D9o9ey7Ao2DuC2Ra1xLRrrMxL/FgYcHWI7
HFJu08DzZrJ4x2aQ7kBeQkfSG9c66mBTI4poV7doT1NbPStarrp1U9UwL1dML1e1zpu7BSMFgx+S
PPWbrHgm3GDzXEVsUFOF6mpU07y2MmpoAD/J1PT4wPExUScdClxTZnaVHOZquRVafuiNPhgKvo/l
OND07rOICmQaGyUzR8hIi8jGV2YM8mZMYP6ZVuPg5amYaFIRsZNQRCNKvQ/UOs0DkM5mJtn8qvF4
osiygDMDbw9zhmihvO2fGxgYu2Ok547BoyYYK3xtIKg2Oxg47lNtaFxeEGszWPhF6KPjXdOnx7Yt
TDzmkNwxu7WKD13CiTNjf2NG386Mj1xn2SiP+2FYnnT4IUMFqDN1iCv4KrXKoYiMfKfAoHrbD4DS
FymevUyZE4rRM1rypa/dstNLmtTxYy1yCfdCTb0hWbyUZ4Uj48wybGlxpEVsRNXerGpRAzmpVRot
RUVbXf8gwwKnHStCvqtWDZRjz2Dzkn3Avyyno1Ri5pNL57yIYlcyrI2acoQSJVHD8lpBAEBmfS54
/4AQSnTjdpseQdi1mJb1jwSqti1Phq7GjZXNS2W1075MFvFlKof53jU1YWNbg3GB8agfd/LF5gJw
Cl/g1VeJz3NbgOyo2Qmk5GT2Fwskz0XTcc8SJOtNVJ5GxHpJ7fAyNVw6JbV2n4g2ulzCHvs/RQnk
Wxo0uCJo5lUaunCGvz61pM6A9VofQmro5LEOQ8Jq3k8VFPI9ig8dq1BNC/9rKfi3quK/rHV/qI//
Ze3837AqVlYU5n/9R935h6r42jdp8Sq+r4i//sa3ilgytE826l2MNRAthiHSWt1+K4mxkj7BTht2
DAhEUAB5rS/9XhOTT6BrwkMBjougTuuKjJbu95pY+YTqGoAJrHBB3MZ49u+UxHhYfyiJMe8xFfhE
YWoHASMsUP/gZaDiUMsAztCJ1FlJq6rqvbElpKWGZGc1REtxFJaZFp3zpWrOc2lWvl5oMlpmGA0y
S+HVsZTGHjnRgxVXNJHNaaeoxULbvCZbzhM1hKlGfzSMNmOTxgdnnPQprDUBh3SOWHY9U+JbvWTD
sx51KDiEHR+sTu1C2CpEH7KdKxDAzkiLnxThtVYNCW2vo4BtytTeC6WuWJ1W4AzW4+iU6D/O2ZAA
ZRC2YXiR2RYZG7AlbM2+rzZmSrIXFS1fyqyhrFua91br1ziVjllCalZBuSIxxe6nC8oA1Y1ToTLb
SkyqT32B6oHrYJlOEWE2b/kO6ooEdNB6QJyzNfauVejjdp5WUags4inIBvixL8ZsNNTOokSlRYrs
sXKqrYdkavUtHsX6kNWyZDtZOQFS7aWxoXHapExPlOQxU5eudjqMxEHWkIRpMm41+ps1DBCxjeWS
YGMhJK/CuEVmCR3kmdesAzsnP+tRuti0A/tCuHrcRYKOqla7Rr3IgvWyWV41pZ38qhXDu8IRTlqr
hLMiNQt3zKLB0USpsWJRwC9odDCXuk4+NkSeGVqjmLWYQzh8rjrWdXm2GWUtPvdZgrOul+N7ye0m
xJUQOR9ryw0Aq/6WDj0MIcEUJO4MZ5utXMGuMRHgdCdZgfPOirW7positNHc0KzBeYlevwE6Aw1D
YJYoz6RkzDZ1oSC2Wovh84woJoWqA46/BLjA3ihG+SIvVlrSIZ7tipXSBKNmgG7SpjNzqaHghhh+
tsy4XJ1ZhwXBjX6pIhfbmmab1UoFni0vl23CtWLTirx4weC+/hgRMs8SaZo3k6YsZzuL87Myai0r
1Uzby4MO1vqQAzAVJI5pPerpqavL7ox+F4I1S4e/u9nANKCoMZVpxVS4atot+AayPCy0WjtrSpff
ImtBhyGVEvelTtZekEWWu2WvDbREBuCmF7ntcasbd4kmyDUu82qTq7VO5d6WgGOZynyy+yLdQetI
drq1TJ9zzhc2Sc3sim6Zjm2uwLwgXpaw4JYZVNkESSSZWolNdtaFep/xJ64tsGEe49EhtsYrKndl
vG3H2XaJyNudYY+IAEhsNK+S2hq0sYXYSKYZ7w29bsDLl3lE5bmY0UwT/V6Tov6sFhO/SIXdhg2f
lms71uVblucQFWSW6kCz3oJlj5QLxygHyVU7k/iKWVQ7InMlWCorV6hRWwZah2i+9ZrQxC4S8nxL
FXm+RtKUHZNaQQGCzrCHeg789xcUGOLUpJb8uRtjcx8l6Ti5mFKVcBNqOQyuixJQpTByPBU6dkZH
UgajcMYae8sgou5oTE22rQpbFwxok1HSlPCYUMQCETCmBj3fzjra51SW4gPP4jjz4VRqwNC6t1HT
1VNWhm3bys9xLHfHVO3zIzYmAXuTeDG9zE5kVMJahb0OR31Nzbw2Vc/KY7LBqFDxJtFysKQAKO7g
m58+d30X+2NpjIEcyTEyIZuyt6gJX7jbPBT6g6QrMBFq4U2XB0BTzHgz28m8bLCKybmZkkq6xryq
JG8g3D7XZmWfYZthPcttnypOPM2S5EpanDhFvBStM8pq+dintnjpsyyVWNXlTcvAg0wXRx0UvXqf
Oj3Dk7LIMZ4BMvXNVai25EVDc5ZJAp9OUYtnVRe9YI1dV1c9KghBoIghCKuUJXmoxlR6ReA1emTQ
Yhj6JqzjOcbttl/qqdJd01Zf9V66jFFe06FNovtQKFqM26dVrlwQNcQ7ab6U8phv0yTpt8kUvRbC
cmce4U0up5nkPtqfbDtyJBMnknaIM7JPJOACHanQbsaQdBZVKlWUSGgFMltcpA44RJlBOVsT2y30
uQ3STLplcfaswKfJsZcsAx+4VbwCKwiNQzGeQThrgmki5kWoi7odOu3Smxztg1LoOwXBX9SocpBt
tEqv6QK2mMyQXyUdel2aEYMWJ4cKMaAjFXqZdHQpm9qPFjtOqIJh2Ikk0QvhTcSIPuYut5UUHjJt
FUizBGPOunxHkajRCuNln8TN6Dd2PB4WHetgpT4wRU8GNsMZHwBQ1VOgpmuAx5DsbAWikzi3FtgX
wVECFideuTQYF0xOO4kb4JQ9JsqFL6X5jmBhTAAKFp7znbEoj9rM92o5oh0ZiosyNzjriNV5bZZ3
u0ybg6hv97wcpjCxk0CKYX49G7u+B2dgNvezVJzSusJqsHripVaH0KDyYDYk2SppU1AZx7QDus0M
LCaFpXaZO2Uj+VNmwbzOik6J2nyIZDyVehZaejRTZNSjx5CHIBbVzogb2IrkyovoZsnJETpBdSFV
TIvxVVMEcjTqTS+5qWP1qhM2likdUFh0irgPaScX7hLV+exztY5jMNq5KdNqkmU/5Qkf8HSjPqdG
saAw13u5wYHLLTXFeW3ERZDWKfqhvJ4rKlQEUbFpGsyKQpxavVlNNTzANWFGEHLRtuNuWkY8ejBO
bw+1AeMxxPsU1lMqdMOtisxykFgMlk9FeFE7mYw4QJppo+GPupW6HQGKQ0k2ZKdRaceM6jUeQdpk
SoM+pi5s11oy6Th1xoRdkfTWvtBmnY6JPV0GW+LoPMdFO9jZtDzo3VKcJcGzhYHrUd4N1SSsWGcI
8DgmuCABaQZO56rbVJHY9XA22Wl5M52UJo7vpDKjm53x/FQhci72uWaNG01NjU0JbVziSFXXniau
JSGW3/JMSlXzR/RdX2A3Y08ujuPsGSFk0jWXhcgd9NDF6k+EHYqVqYp3Y6hw2AEVJjMo1nIau7Mt
+CW3BdCZjttT+aZoM5o2pTbanZmn5COSMVxmZQaW4V5LJQtwp5RhsolaFtG+WdTq2PflnLtyt6Rx
EFUktx+SfCwFHlmzVigEi9kLyM1Ldim6EvABQXZBydRGno9xn8MeZ5D0BFJTW653UaeP7zk27ftU
IzCKKiNXJDprQMFmK03DSMWadqAstwtGNCHfx0TkBkV9Vt5bpKAdCrUvbdrCBeyuoUeFM1OfdUc1
jkRgdUCjF9Ljz0pmmoNckanyfpQN6WVROns3REPySsZYyYHbxx1kLVFh7+tygZdMhY/7oMOxGvha
3zpWR8hB10rQJOAr86oqyYROsO+OpgxYlMWJpGDlRIN9miSRH+GikIZLK8YWCY1SEmodV13Q/YAJ
NwbOs7gyA3BE8espL+/dVMo9YERDr9zRaPDxyrYp78uM39QbgnczkTI/tjMnKsXBVoIdngwVwpyF
fcNh2zoxdvaKdvA6/QB0rh4XSDnfVW6WodCUBPlpFk+hE8rXxQCcbbkXMOorHGksK+SPZZqqugPX
OMFgaUkammrjch+4Xb3GwtQFVciQPCytNO+6SiPgdo8FA7uuMVg1ql/w7JcsqZL4cytb01HRjC7a
6ehdKHx2qovU19ImN1o4E+tNcapQYQdls3TuJKmmD0LeWDtptBZps47jO21UV9dqI2z0SAIMvZjX
xQZq/m3a9f+b7f8Bq2JF+Too/euO+6EXb7/tX+ey+W3+bf8FLfMPzfc//sK3DtwwPmmgGmIWgCRh
CDUMDIW+NeB4RQGRyIRxwJpiY2qgbv3ef6vkkwqenW7B9d0CReEf3ff6AsiWKsJukB0F6zr9b7Xf
XwWRPxAQVpkkrgNRJvp9kGZ/nFt2OuzY4MIEjP5aNWE5M+XUxSvXggMCzTZo4XpOFQ5N6OgYGhuQ
aAYClOalOiIf4DyGCKnz6ErU2HEIMHjE1oTkNZG598gzdskWYjcOCg9hnbcapxQO9yynQxDVRPui
Z3ZEEX2QBtlzXzMs64Sl7up600Ilt6CdZnHQ+jrsuAIdik6Je6a3GgPr8D12UyRtCO5K1054DcI+
iSsOMD5pGBIALbDMSqrfxFmDJ0nmqLc2ZvYWfTmi6/FuqmvkEKc6yi53SmZf1ndW1C70Y9v+o9ul
MFwPZTd7WufVK6oJd96sWT+lB7v/U2o7No0e0c4Q+IblgSCIOwm6veWO56mk6rkZ6QInCIVxgjaQ
oVw2ajr5QBGtYZO5HNEOyWa4jE6DIEp/VukYViw5p2+rABkpWVFSMHHQWX9up3C23MRGfXMwo8yX
v/SlOxUre7s+TEhexDfYHhDqGqpgz1QAPpmyVZ/xvWQE/1A4JZgsK6PI2OZfAEfOj/Ae3MIZEGRK
OaftZbnjm8HlFIvGbhfM+yJnw7Xex/ty0+q0td3M67YWQSQGKG/3khUtTEk6t9naiMYYvTiAlfAG
WLTR0WYnY0YHh/EukMP4RWjbJN6ZXs1Ww88ZMWclRUVBheFEKHOEsU6xGOQt/eQJA6ZjTCtPs+JU
mERCyxPWvtSCGN8E0oV/FK/dln9kWD3pzvSRR1AE8cbaxYjomKCAekbjo1xaZ3LjXfpiHBJ4OEfe
moVisOFNDfv3FhEbubdaPdqvozc6wIcBU8JTdstvFajb5VXaT6/VDQ6or71DvNn4bEX7ON/lJ8mX
n4pAOnfamWAFzIyEcTgnbv2kZGGcvqpAOtRNlbASHsofhUGjz+TaP6ePq4Nrcm85S1VKdpKbsnq3
Mi2wEODUU/YMNBA1rGPfQiMUbaSbGVMLzLMj0rOg4/qqkTGFoxwM34JKxvSRdftuHPQj6N9iV+4B
eLjIKADRUn4aYVHrx1bQIXBQOO3n7DK/S6+9TeXn/l3gRya46SeH9sHe88saKy6g6BUcAqAHPOJM
ueGk0S6zTcVDszXPUD5An6dDRKaHIgn0E0o4B5GJpKOJ6Y0wfRvmx5rvWgBQww5peRVGL8hPJjSf
vXTAyA0/GsIxUFWdyMZby476qRGIN6no6owk3jBr6K/FxRhBmLTAZ8sMR3+KB9yK4Zw7sMoEPIbR
XV05PGWtZ2w6Ru5tAJW+Ox1JkHponqTdqlvUNKY8yyYDpbancEdPHFS62nv1bgE400MOCmHxxF20
WT4H3bsKi9xtCnyXCxTGaMvSTUWgF1NRn2wy20XLvyZQ2xvgfffapM17vcV9DtQXOWM5/Ky2q0V3
fdcDFPkIByjoMtLarWVq7xBfV/g9A4tP4C+u9sEqIzPrYtdqt/hUDpRO8NkeidNvgUdylpzK7eru
2D00O81RDcwS3eZJRCyHjZ5E62wT43Z/xpWViiIrRnouI6yfTQGHghD161Wxbsk+vSGbs/3AjHJ2
+uqe2qdqPqlZ0LvzrUuRXnFRZYT75nQyH/V5b6mhpNZ03HI3cefa755bmKzHVJNoijbwOv9KIq/8
iPOC7fD1oLGQ1QZ5hqX+nBCFlkDrpiXFLT5bvkQVZ837lvCwar7hl6k/scVFdotfJ7+yAfkDARok
tNVRQoXDrAEDyJ/4VlYprSbdg454CxUc8hxSolUqKO0t0Fcb3/ylBw3ca38Atb9+2B8u+dOp2vIe
4yi716HM0rzmVByV9zJ9mLxKMBK56p5ckhBj2t5VPxxF8lRtr2RUo7qfnICBd7vEx33GIjrjXyZf
w1mYIS/stUopSnbc94Jpp5X/SVzb6Zm+WcLSl7EEL9HodJZvwwyv+crnSh41Om5GFyciws60AosL
QZBoW3ubDTDzh4mZuz5Pq8W15g04okXp420xnXFn5NipvcjHo+EYMOE+4+TpX8cviGmtCc3Cef5K
lddvSQbuqvG+pkxOQd856nF+Tgn+wuo7O7g1x7AOx81qwwOMFzyL4wKRB27DEYvOs3aGCXia5efq
bbnXEp3ktwQHm85wfCDWin8gV6tEg6166vpWcAB/zvQwO4lg+nqyYVh1rR/XAKquAAN7vNT+OFIt
YjiYzsvDV2XoSQkSx3QJ3LSSD7miw7RDWyYQqONY12aLDXCzXAACeapgVcAP6W45lF/3zOpWvC0V
m8WrDk9wqG6c2LWZuTd1P4OCCkcIprbQt7M0hrGVAF+DFm/dRvhyOCGJ0HyZn0FFmRR/ALzv6oi6
th7WfJHCrcNsm2zqgG8kp98NH7oDKeQAq5MFRnay09wyTqvFBffmawpKIHmAPNXLWj6YV3GfZ3Qm
jj2w8s0CIuLIweCnV+msMRkJmljvnb8StGucDQhRafbwMlVlsLYtZ2KSr78rCIBvXIXJqJ7gHDs/
jTvk0m6TbYJAkG/iPu63SIuzIPLrYLhedhTTStYHsl/su2c77MHQwEaY+YPs9gBwcUDg2Awm5AR9
dfWasdHn2Oeqxwipbzj8rYw1jw3w6BN6NadCZIUOzjw8shFwEyGHdAAYiQUNncBRdbIzvhbEY3LW
b8imDzovPhJ3DbbVwobhNWy5dhi1jGTPxvIwIT08jK4LUuakUH+S8fHTnooTCUUoOzoYxLM/Rqx7
NkMYA3vqIQuLd+N3cuff6oz+rxswfutYMOL7657n39763/Z9+wPx7vdeCb/3j05HRiqWbOmr3OR7
9h06HXAikQID5gI8yMjKAP2PTsf4hFAKjBPR1UAsiPnYP3sdvGQYcKmBkB9bNyShf6fX+aOWCIxA
8ALXEE040Og/GwD3klyMo8g17FXroYxUq83qzlQgcJ643303vzP/vmf6/Uz0w2n347V+OnMqw6q1
Jce11gMgGTfg1SDig9XoDbxMbCtQbX8p2fvlB/zp1JEWABl1jIuugY9gPq2Jmlj7O+v+a1XRnxxx
6ye0dEgWdPSPX8n13xFeB8DrndXHGqjFMoyaCNwHVsci+6XdgRgDkybz9CuJ2198q/+8Jlbe9yRb
mFvmwEpxTWyDm8g30QCsLhLNa4ctb62q/vVdRNjZH87xHz/kT7fRFDJQWhkXXIN0cRbvRxbtyWaQ
qOpPAw5Rl5+ARV3yPGg8/rDwVcExw0UeCRI4NqEe7q7lwfaic1QBMIQ/XHaKX1OYMvi21zykip+k
O3v001eMgolB4RaIOQ0DvJokratEiLlXQy4TauKm7mdMu30FqLGe4rRHwKN6lNoardJGaV0QQhbh
6fzUz+cWhJLEeknlMjSGk6RBMnfmzxjSgTnWQocYswIZoDfMOj3kYnrFcYIDzSbf1INbHaMR+q0L
ZBjxJdtxtC2XATUARChPaUDyrQpYi58iiIgHa5OEyYkwsUF/6SNlQdDatxx+TMaDNT6bW3SagS3T
LkxtV0PnJt3m6cFofPKKnj1U5i/FdGpvi2PIDrnFW/m2lDSL/bU/l/E3R4w0p231MBwBArAoTMFH
QU+Su+ab6sqAJSmaa78KxN7saMkEM1mMwbgNwspEFWVBkX2SS0zQ/P6SgFO3Bz0OqVB+ujfv7RhA
noACJYsdU2GgJqbb+CDfMMw13rPHEgX5fCtldwS3z0FDfMLnWCNLh6B8yh+L44porB+2cdcWb12F
6MiKMsjPqotrDcfab94AUjCzQU3Et8O2Rb1bgl70tnpVgJ01Z345Q35KEjhGBuq4mTY6SKS76Q5t
qKRcMqcLqmaD5jwCcBIQJ7vOpde/r6YJwusOzR7/Fxg4QlUnbyBAa/fp43JBE236i1tt1Hu9G0Pz
LG2WzZyhj6exL+3HFG2kEjPttUeyWXGw7iiI4r2N5rCRThjNV6/aEiZYP6iQX4o3GBgAVm5o+1QU
btO+jU7+WTJQPMe7bxU77JYPE+sRFAfQR0vYkof2mVtO9A6GEPpQ/DVtpjGCvxOnjIIlKO7WSPkW
MDAgm4Phtj0jwAEutb7WIrvOfLJR8LkSmH4L6onmnD6Td+jxSXqZY99AbMF+7UUxDjmt2eFAUSGW
6XytZvFkA6W996riiAFEkCDB5DRSHHgBqQqtTBqVjwZeABrRBDmsbrJbdZD2sOcGXxTQLgJMc6yI
BOUUQ8WHKhHduNy7zVuPuyGx5dxzT2HJtkeJAle/5KV+Bi82LLbgUTMVQHJFp8eCYVwGNScYLYcF
qdvFofQGiKjA/UItTELk2iGBYbmthV4rAH7jQ0z+5NaALlQqUEQFUiCdQONK3fRJcfMQAA84eoHa
bTRGtsrrYD51H6bbofNvNjVcHxTT0fw6Qn566ijNSwM0D6RuxO8ixv4IZKFOL9nkdCnL0nNdPIBK
2APbLhVkNKDCUt5l1r/K8NGOnLpzxBfwTNAPePH4LID08Ne6RLC2g//iGTCtjXWAKg8b3wrVVSjg
eTju0RJ0KnI8dNp5CTJ/LxqKusJvQPI9rObncoQ1C2d/4AcRBrQtpoZjfxIW/HfGfZMRh9evA1bf
gHHLxGqcXZi4vCJtEjzzlk6ogHfTh3FuuLN+6vQJiJn2klxUzc1Qfj8SEEJ1NsPemMbH0tU36l6H
cz8KyAGFMbpubNgmLY2jNARyMF8b7Jro35ejjtndrmwowiG6sD0L5Qn9UJjIp3lTaWxEFw/+Ie2e
GyxOnHE92HT77qFLXBl5xnPYo/VvzJ02ZsxARmSEeabZHUXliA7QCsVUOYq+JtygndsScFhRBvcW
QwA1eQTVhGTYa3U0wcWTLl8M1QM10/xiwBIf0bNXULtNBD46hT+MvzjZtD9241BHwAvCNI01rZms
r393ene5YQp7kJAZ8TTs7Afw/A/d0/QU36QjhhnIzjuW++gh3pU75BK+2Ge8JUYlJh+BbaGP/Npb
qthAkOfsq/t/fez+6TEPXhg4aQYx4VXx05ubFV0YyZxokBPnAHSNoNu+E8ovKl1P+f9UVfH95X6S
7iTWbKaYS8KXBqpeQJDBFCzA21SPuyte86tImD/67K3KlO8+Hmrh7797swCLYpRwPQRebMqb5mkB
gMGNhGbM9O3NcFgTL3+lwfqKr/wI9P9w1Z/DVXk7ExOCYTBePpqd+TRvkoHKnKaH5DlqKNp9RKw2
OMrgs+LXmyVY4cJ+lwNftP0+FA+mu8ZhgnXumbBPlbcoA5AEm59UdHp2OPu/9MP+s9oL/t4mgnss
OF/8HEIrt41kRl2q4WsCOPY5dYct9gfEOOHGAJwb0QX+63X351/RP6/481ekLiDgpATrzrhaPgZu
W4wEjuWXHLbYwEnC1UNYYOywBN3RerYBj65Pgp5R62FNmQTBylkYDsv9Ci3neOyTDWQnLcb+FONX
9VK/GQ9f3/Hfajb/3+S8glcKNwuER2MKBuoqzEHwlPx1d/rvF/fqXm6u879/u0Pu9aUpfrtCOPdD
t/qnf/Jb4wrZGHoZkE9X3jQcUVfR6u+yMeMTHL0xaLNVUwZktw7vfm9cNe0TqLGwUAelCyM52LD9
o3GFoswE3rm6UCNBC+v3bw3pwLf9sQ35s+/i+x2j6XqtQRaPwmIRgfRmGEGskMTNU0M+j5Z2r+wI
7o6qeDS4dM704RZB4NDHStgaeraRV1lr0xc+b4xDP+CI0gDK2O0hr1v+YlkTRAESlrGAgBb9Rqz6
w0Tu8aoTyMsK/lUFnEe9LF0+4P+RQio7NNellQfIidArFKC/yFxcxsoE8SRPoEfpZihchlIPc6U5
TFN30AgPZl7e5hFkBNtOAPXYiIWkA+hGl0ZNEGQ0KQNN+3Ty51V8wU1lYkqReeVkAqjv962wdA9J
Mvc8S6qTnmozMyzg2lI/uG0DiW7SpIe6xviyIr6cmFDLyw3ToOxh+I1DqZmHpUxvnZ2eIUjYQR8N
0F/1G2MGXgTlwc4YMPMcDG10rKxamKFmvdOYth9FBDFZLXhUWiU+5CiLWBNnCtMndScQqTMv0Hpq
Oq4sBgu1myx/aRP+2loSLIwtScJrUg5+Z2N4QkQphR8bFCyV0buKOcc7WEpOrjLMLGnz7ahAOJQ2
41WqyFuvxsiM6MrpS9PWH3OvUKuBIAB6UYXVcbGdxvliVeY7vD0wFtDhOR6ZxyLlH/3cLDSJMB9p
IBUkhYByQRmj7VSjf1tKL4b1qU6zjKNoTORRMJA32hCSaHB8iDxRI5V7H1ptwcopyU79ZC1+2Srm
dVTeCImjhyXiGMjCWhvXNfPOlUGrRH+RxvgGe8DblQY3Uto1Iwr00oAHqC0UP1aKci9gDGKZ/L1T
Y9OLc7F4uWkmzw18LrfaMi4bRS+ouRhgQRoGuqi8az2M3MoMNCiVB7YJ126jubRW7BUmGrQp8RZZ
dgxgzZMAe1lKgOAm9kVk+VZuAe+rH9KogbpUYKId+92yHLhKwmxo95WdekTL9k3SbvtpJU2s/XR9
qCxxhOoGTGi+BXvUBz+bcoKxqZxh6WuY4ub5fO3NMqVcnb0IkV86KKr/hfv6f0OFAsTQf703/xt/
+1mxi5//tvGqyidw83R4HSLEECoAGa9823gV+xPUuHAIg8mjDMurf+67uvoJfiTwEbQA4gF7+n7f
tT/hnzRIgG3UjlA9qH8HMFR/muKA1w330DVCADb1oG78bJE4834aiRGhWebJVkVIlVx0Oz5b+wVh
r2qOul8TJ0nG6MOADK2LMM7M0y9R3e5gLfHW6Wi5GzSXJEYyXF4we4osKP/Izk5vo0aeCsjfwMoy
wJifll9EK8JacQXDviv4oHCWoXhGbb+6vkFsvCrWvyvxl3ya7CbiiDVPxLMea7vKBuoApETP5mAs
tH08KpEzxsM6vxUJbVJM3iUeO1L0RZr5igahfyTgJU+LdKz7+GwW6Onk8UtU2QHsPlkGRQaV4XoP
ObNRUdwuBSqu/GbVkQ7Ge0QNM4bLapc5tWw5RVk82tl6/FgFtp5Bfof9cu23NXgas2IeZpns4ZD+
pismMBs9h41QDs7qONQp7Xj3AmOwFNox0BsbCcra5fp/2Duv3cixbNv+yv0BNujN42UYhZUU8qkX
Qpbc9OSm//ozGKpKZeXpbnSdpwPcCyQSiiCDntusNedYGJL8vjK05aS4DX6I5AYxebHyEgsnZZBf
FGHnLprKHhbReN26dE9VNLhLGcfvlaYjP+l570uLBHrmEqkJ4nihasU2VmnsRxTCB9srn9XikI11
tG7CnC7VISZQJmnkm519OYZcmyrxpmUQF8duyuiRSyIXgQO2UHnVk5wepUXQjO12mXScZtS1LuS9
4NZMi8sU5epNQas4mfXNMBrLUo2QMHR4IJ0xXoYzcgauMmnLqMoWo1UZyyStb1H3o2q1tEOYGWLX
6QGzFLfERt1qF0UeHFOpST/KkawUZHVkg6HTlplfJ+QbqbsSMrn3bEQB8VCtbf0HLLR0ofRxvpBK
UfgT3BeF0roWgSRcKdRrywvfoORwQBvtiwSF7Lys1OsNyvELgO45EA1mC7XcB6FxhHv7gVrtFLfW
kodz00j5qiYgOZLOvJDSXjcCXXBpGwHqH/dBNdv3BnKC74XY1EO6iQQZ0Ogpd24Rx6hLHoN0OQll
qwc8RUWQGhvdIzUuWt1dBdSZ2ttE7hrnNTcaAFMdfGuroOCU7WZPSkJUxdBPZcU0J5zGnW3icO9f
FNV512om9yJ4yw38u55304fCzx3vMTta2fxs1cqrGXpXqZSPYTvex92uSXoXTbR4HI1kPQTRg6N0
jt8MDLxwS+yRA++q2Zsak1vFSHCwJWYKp8dXWRHvx+1/4YY48zPtxhionCc4Sl/R6F2tPR7RBx0v
NLsl/qtM4+XQdIdGlM+BgTfBsM3PcqyOQkfaM9YYS6dH22tbX5aopIyIGIHKcEDJXqw6Oowm4zLL
3ndaWpBcSzd62R8C2zskWrr0xodOBp9Rr/HjEnTbvJkcU5XTZ0RcVn2pPFdt/6yUAd7XgujNqDAs
C3ErCls+DG6278r4VOKZbBTUFqN6a6UoHu36ug+vlD6nwcusQ1YXb0o4yNXoWAikq6NLcMYYVB3E
LObpgeK1GAgRjBo9bIIi2CNR33t9flME4WOKNWLVItSP9O5kZCmpbtE8jQX6hNK2Oz8biCFp9gFn
W+KbXpj6dkdQr5vFonp7VKb+3k14DuzGXRr2+GlH6H5aw9tGrv7S1CURl4QnpC8fGClcVHnc+TmB
SIZh7qjt+0qe1B5NNerzVZiJddwBPNIRw+H7xoaOOgZmQezriTQW5eDR+QdHM9d33YiaJpQGmAUP
4UY7XnVO8KiMzb7FcZpaSYjrn6x31Jqf+bjui/B+NAsEKX18ijIqBZa0Ks04XtctNBaRvUol26Gw
vbPSCgVqQB0DIY55rTxWuf5jSgwOj4HfkMTTMnYY45WRucsaQcGMnnFYFlAl3Lar5RjRCNlxvLG0
7rE0nGo7Kls5uahsRrxPlh4x1rNfMH88JQyrfRHp9xVyYT+eS1/o3FglaxnW5XipXGfRTqgQDPUy
QBhgAQzox9y3E9C9jffG1eGJN/Z1p0OLkITAjKzB9qqR+Y+i3aSr6UYd8K4wr5cYPnBSdIb97lI3
aUKFeIGeekLRHhKaUPRpmeJOSmVV3gjlJjZI+CtGu9BV0WApos9yWucZPMJdl0ljNViwARDBUsPj
ZnZd+GCskB+FqNIKZTfU5lujXAdWsxJZQsgYpINId51ZnIpp8PM2IGI5ksrmUkPl6QIMWYkNvCGY
zGWv62v4UdeRXX/mdvWSxynWQ8gdS/pIIBbqYxp6d17b1Tstw7uWKNO+asZ3p3cZOBSZSZdpYoNO
rR3v5YtDtcttKcKRIg72omYSsnZnl0QuU1pbdOMLgUPFzxSiEJeCyc3kvhs9zUmsrpXAuS/jrNpY
A6rlbBBox9p44Vbk+hrmZ0vpYoxq+3RBEpaupNJvTau7jW0JdzIqfFz78a6p55RD5GySZEklUvBi
RIoTZ10WIaORvHsOu6vYXCN9JypkzNwNUVR+0RUI/0jWS0cZ/UJ3X70wx6odRzjgPLmMJkAVcfrD
HHkDsD5Lcl+lb075e1CVh6yq7sYATAIEUL/sdJzO4srQVwPC0k0z9h8K9oNtlczWe36WqwDHciKU
i4liZHa4qYwX7Afo1IPyXgm2Rt5+RtDh/LFtfpSF89bq/aWlFs+ODN9Lt6PmsbY1u/gVexPugZo3
F2PLj55HctFTorKwdnY04FZ0rkx1PPZOfYnNbS2KhBRHmKITsxi86ETYTXxdhWbF2BgKCVvK+DRG
dF3FyUt6Y9dP8UtkVPkipeDBggJnT2bsImYdWjwZ0jomARZGTBFr2dbWonAL5CKpvamaGIdAJWp/
Mp2bmjEdjiJTrsze/aE19bWpkinEk52syklbuk5mrbKRkhiFp55aQAZFozTrqRK0Kh5pCPJIjjv6
FL4tFlaibMrKXNuhfh9pWCyNAZy/2a67wOtOYyxPrWEd28k7ZI11EwXJe2fU7/gYT8FMZowq1HMm
RqTReBKmc6+12Kya/gYoOCINlUBWFcKOyVXe7NCB4s36FoFCVa1WYesAqNAnAtodPtihbRYd3grf
7ts7xxSfrmasKyMggwFtZplkKUFnJyFPQw1TFRlNi6LIomis3SXHplePoyoXakwLmxUl3PAu2qfd
PJezy2ppv/CU48f01Htb0T6zfKYkUDOotNBS9Q28kLZ4z0Kj8hsL8L5VlRetg0NYl+N7WVWXtcZk
Lh9vq5Kx6+hIl36VTGAmqHXS186i6cW9rILJt8gAtAUFXYC0lQv93pG4VyxQJX7qIi6Khvu0qF8Y
4KxAbVFwJiJ0kPfkdTwqrg19uMnt4bNupeLnbrftw0kj8woExKzJwwVKtRhiUhHTUGdryj6Eiymo
Td+osI5BUMDpQwotl/qbZ8SrqWhHn2s3klUob2FcPA0Mhxb1QPLMjNNFAi++xeS9F9oQLyZdcZcR
MQiI9cZCWOa+9nBaWIOrrC0sr41hYcUlrVQkrYP/kvsI5OdKrcelIgyKIbvuOnKUZCNjx6+0TFkn
uGUWeHpuBy84enZFscDmR4yBaFV2ySOt8JOCv8QaSb02SYkFKLF93Gto1K4tSuLsuVikFZ8yGX8K
03gf2mgRFkGyTKdZKK24G81wWkABSoYb07qs3ekyyXVzAdFgQZAEla13LLVVJGNMcd6tUYhnHEi+
quqvmFjURehW7xAhMJ2NBfo0U92kWa+TbeFqmKtOBGKZBP0nkJirMXDuanrkRYIiZMmwd2kz7lzZ
ikRvbBlLxUuQOAfrrgzZj3Jrl3G16V3vpGLEMRnFLvWJQiZ24H0kZnFHS7eqciYdMKky30jIJgau
VLm0ey1hvhN7DSBBvTzGw7BqI+PRzpFKZ5hFE7PdGzHTjS6rXtOWWMJ5FpkkHeXhD5ljD8cyE89h
P2gHTXaPIXS/RQreJBPJsIqK9EPJq+vRUj77wXkM5JWdIjkXmbZLgZnTvBNj81KIpKV1F06wI/SK
FGsI2BzR/4veT9O61JKXQSWR55mvgPC2ZiLUxdhk2uJH/AiEA1Vd2+yoqIcqtOlu9U570wayhXiO
k7a5ZTpxGTfytjHzapGOb01iv3clo8rBFWTqbPPa1vHPNy6JxZ5soyLLbZy0954VX1QGVnObtlLq
ymca/DCTpvXHTH8MsKvrWGGHasBGDj5J7svG2mdGqtGm2Idcu3MDWCld+5HkJb66eSNaC3bJcd7L
YNWU3d6oqdhJSs7CBhwYRrNqS/c1NktjI5O28LVIv57s5yIn2ziV5But3GVoF5FXSPEIy3yjKUTR
JFTAXJq0Px4uBgvwa5G9eBjMgKSkT5Cb9n0sjlWPnDxX2hX7r5jL5j96hAx6b77FxjRCGhHItRFB
CGuvRua2y4kIzrc+4SE14yLGaKFVO8csj1M13ZupcRml0Ws4TseoLjfzwaRD9Yio6bJEfCyGOxUA
iV8b+VOfluFyFAUjHyXzYRPc54nL4NbOgF+1FrxfghMts0PC31duXL97UYgUUHMeBK+eItJjWzgv
cFuIs1Xghx1M7wNeQg8N1S4tPgtCmBtwJ8W27ZCXmg/mWKYL1853hjE9aZCp6oyrmUXDupfNkTHw
o5L22WooPvKAyFwcXGJ5Q6RXIWVxs4mOyDEuVNkTBXDc/dC0711AyxqD81lG1XXjudNCSx9hhbwN
fYfmgSm2xXOwrj24wuaEFUHhoZZRfbT7eOmF1kvbujeRZigLJVjR0pAqNnrH143ZexmMnBhwcd+p
HiLjRJzDxVygcoXoVPC6M6apUPcY1OVcOvVrx1rWjCbT7Zuh8SipoFg/Wm2aKAhQx0TfBx5QLUC7
ns0ljVqdkRw2FTOKr7TGIdjqpsBuKvU+EdPJMiUvNqV+fH0KmBuMt2OLbEaGuZ8ZHSNOD7GKmWXY
EulXXXEvRPLsKbeVjNErpOmtVarlhoG3hCxQWeumjYcr1bG6BUCr4IEO4rFm9rUXuNt8pezEYahG
isrz8jgZMIskQNrSEz7Zj/Cm8UkzVp7iHygpxjq9daPyqTCrvS7lS524PxTBTM9B0qOrGV1Qiq2z
CcVNHTxVTfbDE9jour6CVS3TXTQSbw/h00Z28ZKKAqRBETCc8g6hxWsCyWryJzX+gB13Ykp+HQ7T
spqYMIZZ/JRHDsWIuXxlakDYIGcBJ4lQDEJSr28Xjdbl3Bj1toP0wwApveyaCIgORbEXSo4utXYB
8iKRj+A8iJqLKQNMqzK6Dz2cMIooeHPhwPFSX8Rqfl8FwGkqVEB5LyzC+upVCSvab+3yKAaL9cJ1
CW9LRvkpM9sNlK0HVXE2rbCOsYudP3t0oTI0gdjXGP+7Kn6fsJ1jRh4+3KjutxDXN21vP4NR2lH9
o97pvYdJO7pKC+TCmWZuhFvFB9Hn4jphFuMPlgP7TUfX4EbWtiRCw6Ep3TEi1qWZSKgGbH8LIpLP
eDsfoiD0fBggHwatIJGgbVrX5tJzEHt49XsN+zmDRJCMT3BKN641PTu08f6kJ+tJmBs097iOSqwD
wjS3NQWqcRZPa9kxhSmCAYlFDgRJHZhohTiqnMaTkCQaXx33ptXWK/C0kKciStAEyoeZkggwVCTO
OoeK+b8m/NFiRLJKulZFMg5U7iur495no+q7hfWoeZVJ7E9eeUX2RJYnj3OxHKLMAUBEGNB7wxhK
HE4ToMEncKwumovECm+HRq/mS3AZx2g+2smnk2wXU9wABmb4F4Sluaxrqp1ojm/UPTegYSpscbJ1
yrG1Qb8dW6gTDqQQIvX2QlGZ/mCpRZJ3kZfIe2q4CEEvryyRnGQXVGA8MEmkxmsYOAsCTuFWtU9a
ZEvGCIVY1mWBlEONHhvicV7Pc2prMVYtZivUMrRvkpH4bmWitO4D3ByaEizUAHdKFD5lo8uIW9OL
RZsq26zJM7CE3dNUcJ8YjNR4X4wa0b9ZCbGsSnHKbXGShFOxc6/NTrmqk+Y6ThFYOQkNipMh4odJ
+wAPomJYzBAnDIpD61jbcGpXid0/dJFca9QZ73DyJu3wJKfwpdFpSlLvzoZCaOj9QyWGp6RFA8ce
MfXEH+Cw16Wp3/d6uI9c8eF1MWwFY5kTEWSkCFekHZLboUJoxhSmRT43SK6pmDCS9M3VUFg3mP8J
eZmPbXw1Si1a6kinGlfVfE3t32zZXHiOOHnGUtUxM7TEuFbQ9g+euRSF6W4AwbQXQtREMrQWf4Gu
bc/7VpwBvXhVZ4vUIfBiZHTshXatlHQzim1USwQuF13h3Cfm+NxOayvqN5jj7wjFwksETeKHbX4J
VYZDrJZlN+vE6nqHOqwxcPR5nArjMGeO/023iZHN9d3uyIFdeunwYGotc8eyuYv7H2r9OCrT3ThF
H16sWQRQAQyLcJm7gzi4nrZOqPi8yXHQUGBCcieApOkEZvCj70vSmXmE3d30XH+0GvxFuc77EDjR
SsHt1jvUd0qdFjrlnMsSIa570tC+KoenNGkuyC1Uy2TgWlmfoP92cOtQQHoKAV3luoIBtUhq9Z4x
CtajzEK/lInl2FFJQ6bpUpi8ylGFdqpM2re6jnxV19GoWfGdyAeiAQHL4xKVmUeEvbfnt3FAKgV9
zS/a+qC0r71r35YT95siHniXrBrTf2IsxhQiG1E8YsxNqC5DL9AXY0WAWfbpWjV5vYq+X3kTAf1E
DI+qPVB+cyDUNurxZVqV4cF1pnXdmoD1Ave6VsBA6bF9Oai8/bv5NdPVBz0wt9KEDZo1PP4ES0Dh
MP9SQviBeNvM5sIVzrHz5EFPhyfXFsYhvBJMfaV9smMSisCVLqTbUhPUjPQ15YYzM1Yv3ci8b0OM
9F1bfBAQ3wUqd2+OuAQXnYbhghYiK9prchqWShSyllCsaTFUgCJ+lygXccyunQiBmWEwoBTxKatd
16/wePtgpW715jKwebvc0DspBBF4f8No0efTjdTGLZ3z3qiyfDGYc2OW58vMCE10n0PvE/uxY8ak
Svo65DmRpLHB2U9T7MTlvvS6Y5Dedy3Nuz0DF0Z51UPfrDL3WLfRidSN39YkLiqe6USq2IPYXWxd
Tnl0sicjXkQTo1Td4O4041VJdFRXMIsE1vDUebCLCkc5FimaRb17Gh0b9Wlx1RDf6CMJU6sEqZgY
DJ5dARIqsx0cPpBZP1pTHiJVrkkXC16qJvXrnkdlGKL9xFsDKG6r6eNTnYd7UTqEksJ9Gs7DdvsC
apm6K710E03TD2AjoOb7hBh/bj1jsJk33AoePd9W2yc1Hwhh95tKYY0xvsyTvoHPnq1hCNzFWnTK
63KtaWLfe/2DXeYU0lU70P0aUzwRkHgICQrHFx6chxKfpFXRWLDDMK9uMwgZk/naDyiL0nxZjh0P
ofUaqNarlqrPnSjnErJXYX6V9fGT0/2wFet66OTGVJ1nclrhoozpqqAKzVn+6BSly5q0vBYnvucy
AgJLsnZsdjo/SSHNW98A9a1pwHOm8LmbP7S8EfQpNEhaNN/yFEw20KVe758CJ/xQnX4jGfAv8iQ6
yVJeaEN4SpX+waDsBUmUrabVawWUS6AQRVRo/oJ4em6k+sfRjcVWjaLV4K5CBmPr0gGOqIxktKgL
avjJuktAoBaSRUoufhBF/aRAd4GQgmfXzlx71bkDc29L+Fa40UI7uhAx91nkqNgsUiw5XS9UXJ6n
SgPfoRn3ZkA4Mo4volJ9tnvm+YOVvY0JbyugWbrB6XlISJel90WwqvXqNLpzXxszCrDBHKSoAC/I
/b9BF92oMVvXwnjXxYWCLnJ6soUNEcWAGUZXQCOXN+Rhr3ONfMRA8NOLPjLKHi8iZJWK3bULd34o
O0e1kJOGt66uH1Nc+bzKhlgqzdErLPCR44cXTM9Zy8XrJpMQsjbuAOfTx7GfyrqZ7GnZNANJVKnY
fhd9NMAiqRpCIsfYGkH10PA4olWfklf6raNh15fznel6h41XV3k83NA9WgZc125bTfVBA2iSAR9N
vHZVtrxDSr8hJ7vqeH4LrLZdPr4l47QsNfGhldOdl8uHAlty2dqvQcCjFkr7phn6etXn9mvdmE8d
AQ8e2ttYREcZ1FfK9KOhQjgSpps6bh7tGsM2jaVi9Rsn4G41As9eOz70mnhrOvNotcTzHTs8CttI
tkpMuIOJ0nUeRHs1aPtDnoQDb0a+btVqZ5dcVGfA96/SvS66cl05BoANw72DiHFQtfma610NfBqf
DQ2BqccU9pXuKbLka2KPGvHV6CPWhodatW5Cs1llPNFmoB4peEwsvt8SpqBcLpfGDuUB+h69+tQ9
qNwj3yyz67gLb9KI3JJhFXd1Vy40Rb3LRTCHI9Q7p2hXba492w7ETkW/aMN2VYwc1OBw7eZWKAZw
RRS+86eA6oARFoFotI+pxYsqRlxlGviaXnyI1th6tXVDMnERZfHJpq0kv82hegYZmPoeKvnN5EDz
jVJ8bmn/4JHlCpkidjpqFSz9ukpKYW4ExlTfetZdYVlLD5Cf3ulbGZdYhNWsWigIZtysuarz/mlu
KGKqQ/hQje5yO7wLqo0mo1NFR1g27adgyzKYMgCh5s18ZhCxnqfBepUp0qYmWduZvOJMmK7wznlW
txkMWqh58xbJ9OUYTmjF9cNgkWLPJqzHuVWtYwN0wYaBwY1F4iCyXhTC/oCKTvATT0yG7xxL2Y0u
8Z+wfyDYtRyrV9kMkhyBeUO1xdemzqiAqDGhU6dj0HUP+kj4WFSWBzKwXc5D06rioS2bC8Lvz8Yw
PMxXuJVcUdILdFSLhAl4MvDGM94mKx+F+yAogmXiwuIuCvzy2bEL3WkJGq1Z18KCUWAupWDQ2WXe
E6DW6jIddn3TUgdUuOFSjdsLqqi1a0m+3p+kLTHc0mtYIfV0ISIpa0ZUV4i5/76O567I+Hem6/9t
RP9fsKUXH8WMwZe/b+p/oR5o1pr8a0HQVqYv/4eRY/fR/MpNmX/0h4/wHxb+cCQtKIPQBiH//KkK
whBoWxD0ZyMhqiDn20eoWOY/kIxSXAJdO1JOoP0/9Zgk1v5B7IpN2hoUVG+m///JU/1POP7qX+Xz
KNJtStUZFJ+di2tQDvM3hfoUgQ7XAN4xi8ZTlXmjsjPHirlG7TjK7vzf+cuRKPP+/Nf5u691vj+f
vyx//gTu3QSSPZz8Xzb2vZ3vzf6+sV9W/97koIO9+zqg71187xsC5bRkPjf5Xyt+7+d7ne/vvtb5
7XS+F5//ss9X4Lyv3/ddKR4ml3ln37/57XT+6e/O63yveN7/17b/2Sn9dnhtMY0kzWjxflvwy+X6
PpzzX//0NH9f/fsS/3ZkJWUSlgJm6tdZ/rP1zt99bfC8w/Pn3w7vt2P6bTPnj7+t8tuOz9sjqECU
uk2sbYPq4VDP/1VeVB4Co8TQVcIk/fmVRpC+8UdPLQ9ff55XlAVySqqcE+Sd13TtklpY5yXn/74+
nxdRNitYUz325Zd1vnd43u75J9/fkYXz3SbkXfl5EN+rfa/7tT1Svwbkiz8P5Pu4mfZP6fJ7dQ3Q
4vk4vs6iB+Onrn85znmvaW8Eu9+P87dLdN5iHmLfOe/1ewfnv75+/LWL8w/Pp2/l4evXEtWGROhT
1nZS1+cf6BBdzid7/vTLQZ8/f5/3+YJ/7/G8wI7pWas06TZ11eB1G8n90oOGp/N/jLvtldZ0lOnU
RPT1XaMo9aaebPyK83rnBTSZ3R4Q2O33T21bS64yQdbq59bOf00KZrXIdC4lCcmvLfaJeh/qZr7/
ZVWmz34fzqP0XJBJEzwby1pOKig8djrN/xEEn9ZRR8rp+3eq0tZb10Y18st3kaUepAGD/eeRZMXQ
XWcUG/55VudlFRHI2JnG4/f3kJ8/dJQHu/MK5+/NWs0XzegVF+dTOH8XoOlZGXL05uHHH6fV1gER
Jw3c0S/fEa3cGZZ4O//q6/etyeApozzj/MvvPQ9MuhInvf7+psyno1tIefi6JmNAstge6mT7vf3c
0uEcyfE/uokmORQUeH8e719v4nm3CFgTpvDOL1fz/P18E0XfOJfnPZ9P49/exO9z+L6R398Z3Nhf
buR5wflGljrB+u+TU//FjczHrxtpeaoIF/NNzFwKK3z/8OdN/N6na7v5IuLJvjivdr4Kf+smjm36
hhQ+RhY430AZdeDw/nxHztv8NzfwvPy8+vkmxiqu1u/34fsmfu3g/BYWw1w28OfNOr+F5xt43sz5
x3+9gbmOnNaORbFKtS7aqLUF2Vtz83tkDs5WjEW1OH8cC8tBHY8x9PwxSStiZ7nz4/wJ+XJP1izY
nT+RnU1vKev3teYYdPl9RgJxcro70ZTFvWnma7uezNN5kTkFJ0sf86vzb6smJagXZ97hvNCqaBqK
Vre+tiyryVlkSeluzktjaUYr3QQVff6t5lbtOhqEvjov7SFuboYx+ON8wrj743zOS0evdn85n8FT
xPl8KF6a35/PJ+iIjc2fnKb8Op/zsvNXf57P+cN8Pu58PudPyuCejL+ejz2fz3nh+Xy8sbF25ysh
TYJQzHzdzXlpQLmHlTqfj245yf9Azf//4iwAH+W/ngT83/y9qOu/GLRY/2v8r/0DpCrzZU+lxDbj
/xl08YcrAMsVniuP/PNsDYCQ+NOONdsCKPqN0t3xICOCTfw5/GeRaVDUnQ1pf+AU/8boXzv7AH9V
1qvYEuFpMwtgPkFiZLZr/aKs171cacw6AbQNfSwNimMeTGjnwGRQINOhR5XdiJw+LxaTiupa1ikc
BrlDMSxOwaRcdE7abGKpr5i37JgAFZezSC6uXc2vSzKjXqqsRtP0wzDcu0pV7tW+XXthTHIF1RMm
mjkNgpCWWIFYIW7sFqE1HUU89AtUHu7aM/EbxkP3lqn1M0VTXr0JyL/10CkjHIq0u3DQ1UJzRqjk
ik3dI5JUzYRSUZdBD+cpzROiwNagnhS1fK818ayY+kVum+uR+siLHhpa0R96UIROfFLxS64ZKJ66
Fm4keZq95mYKubCC6XdMwFVrL6c+/gi81IcNizw2JIlREjHvUsU+Jrj+M90BGan0UPH1BpWVXjQX
XHa8/w1aIKV1VoGLL0zkr4niAi5SOsBP7niT5u9q0cW4MMhaFETAvJ6xkmYr+5HCAsTI01JVL0Mi
1etMg4AQWO20UN+HIMwXkxku6yGE3B9nmK9aYgt9s681c6+pxqZ2oP0jCM1XpBNXTSB3XBNYHn0d
roRjPAiwvtKigiKXC+ladoFgf1GB27jxpuJau4ck/RkkymPet+aqilsUeuPQLqSwPtugBiZNKLb2
FIrLtANEQB0OYUJw1yswOVFvRvMdQq5lVk67qXPz/98c/YfFBf9dewQUmLKCyuajnqgk1lFR5dfY
xGwN+qNtwmKEI9VygRwRbiA48bNtwipK4GEuLa/OzdDsWP3DKmpa/9Adi2w0qFUdO45FqOOPaiq0
TSCTbOqp026pKsalvxOZ0DXzv5mWHDpDWkBN91Tb/G+UI0cf0wFnVYyUVlFOavYZUPLjREbxXutR
9gR59YQwclpXdhtsyzTdjX3f33R1TSWJwFqLEJFsJqWHK66q/bbQM0DtJQJfTBxTq741UREv49Go
Dx6F2Wiop02FmovsL+n3dLYYUbJdvSqI6E19RDBVtW4ouILlwTCGHYryq4gCZmHpFg+OnbzVXoa6
EjxEV6ChGa1bBA6vVYkjUoyJsU3Sa0q6dbcYMKk4H5W4CXOSHGHUPZizLsQqkOPWWQ44sS+vB1qY
/RTnqNdxtR7KWCMfWUMSjdXu1sYpsbZiEa8G6p0Vrkt9Ijzxu3qsPWSG7dYS3jonkb8fNG28yjzx
MSRivHBJHB9qLSQrqiGNsQpLXjUIVpCV5sHWzNCGDdELTdpHkYSPVDjsHqOM/D2hXVMkn4Skj8mU
ZktMzigcpoQETVjtpKheMjcDaz/ikSriDQNq5Icp7VSS1Rmpx2sBLS0ZQvU+U7eWEjbbtMjjjQJj
RXUL8zqZVa8oNy/cTuDP0Kl3lU2gN/UUc0tNxDXXmRzGUtzjojN9xfXuMo+KamQPhqWtneyiIFCh
ett4dKuNo02I/wBtKJ2XLPUieS8E3BnVAbqvGgCL+rFfOWkXrHt3IyMqBiShGJYKRVbJnFP0AEn7
KXGoZ0jPSOYJFexKeGjNB9oxzASuizYCel7mSrnTw36P6foDEQSuefkW9AYqmJy6KFPQdgjaRUwM
2gDCmo3JmttYr+1JmqvUHjqEAjHq/7JK7mPtRqu6/qCVkBOMUUB9sWFs9eqdMsDzD8PSWzmU4Frm
ZjSsuq7YxamSrShdspFDqV+ZqKOXjdVSFcix1660oc2hsEP5DUuzQC2/Now03hhDNQusxLgJhSWp
KjAAM8JdU5T4T7vO0S68OEdO7qkgeaNqukLKky5k85kPJcJ+xYRjPNtXjJZie9It80OMm+xQNKBk
8w7xl9Ym7jUe6xUvNqg7WMJToMbYjynZ6BT5C4nhaBmIADZfAC9WtjigDRhL6ybwzK0d0YN5Ular
tG2VXVtlGLrqrF1zjeTezeTR8YaLsjKo3gHmqQjbl2hMl4qb6D8o7ANgBpHoFIyL3BuNC9QI4bIy
UD5hdLrKMM1NKjPY0pgDhVV/lzY9dKtef4xKV93WExVlxjK0oUuSPjAG697NKnWZysG96CPV9SfP
S7auNj164fhidh1Z7WRCfdTZz5R3obWR+Oic7VglH0bsQp+JUnuH0G7ZVfASgjrE6Ey5QXW6bgvE
zv/F3nkkSY5lWXYvNUcJOBnUBFS5ETU+gagxcM6xp1pFb6wPIqqkozOzMqXnPYkIcfdwUwX5//33
7j1XU7xa6yq+22AQ0oPeNhHShy5a0ps0lYdV0GdfKZp6Tzn4MjC4qzE6vaiDgbpc6fBq5Rp6rS66
X6JZ9EIBYd+ETEsm8rQvDOHBzMv3Vhn3pRGu31oBEtIqi0+pzH/0tNwpY9I8In/tPJJlXjS6wAch
Kg3c1t1ezcsQh4BML6QsPkwl+VJzBhbrtY7BRyxDfQbs7pT6GNqY5RCnRgQCrWPZ+dglkWwNGO3m
jROhI/BZVuNkpRlw6lAxXHo+CjxuZvLJ3B8Q5JMHmhi2HkaR1yjdg94hxExa6adTlJdBK8Dvall1
0Kv+sGpTtc/flFZgVhdKM+KaBaPZUDBY/50HMJmtKPAoW9uakJoYANO6dsN+xRSwDddd/jZPj2FA
VWv2glsbeQ532ZlMkZS//iRW+bkqLLDR5nhOa2T1ixAxTGqr57hJHtqICbgVpndmOeyGfvldwuVq
aAk8oLUkfWvcIefZZaQfqjPypyjs3+QJIZukX1NLeqy32pFZckiIQawP63kZRFyULU9Hmzzq4WNT
TyoOtxIqWIm+v60009Hi9onoOqCpsymd8gg/H/lFsitN0y4mgDXqC3tNyA1lbwMYXLtDa6ErgEHG
aChM5NINFwGdZwNETaF8N3Goh4vVEQS1KBuIawWOmxoxd1uSbugomSA1LO2h6CusGUEpSp1jFvol
7fLMKQZlZ/UQ4taaqWkDt4DIGH/PC1r7+Qr1BeoEl4s+GnmSSyvDmYp4fBtEDSzG0qs6EO5Ztv2K
+lG6dYt5SxT9yKgdn27TC+6kFF9d2yRsdpFmi0Uc+YOFPEesY6TbFQr/FTtYNBC0O4FjcNspnRn4
N/djDVw4bw0MddNnPM2hPc9SvUnSCRnQiQYr1PuJo8UYmxqy7WTdR+n6E+OEm8XsW8ES4KY5xoaV
6nskU8outPm1FhSfVsE11YSVqLDit+mt72pOPuVcBrVqRfu6xBCLyv1mrM1ZM4lBSuY8QXsfXtQY
76IuYNK06vZVUI39LGr9IX8nYPVb73Pk0fo5IfPKNVmrXSx472mFnko1NKR48x8zxvphFBvZkVIe
8LERV85R7Z50ywTxtsAGEcs8wLoR9JoFvD0bcDdW3UHQeyqk8RB2PF6pBLULbHVuEklMvBREDGjS
y5estW+DtRLcZgzLvkERKarxfUgSc9o02bXjsOrK8oH8rGIv8ba6kth3p8lL2xR/66yPThgKzysa
LMfSrJdkXfy2azc98pB6VZ7inin7XcY5xx/Xjnm0uMmYozV2xSo8palCL3DhM1UNkui2eeFK3A1W
LjoZQvNyQEciKTmTVLPecbaObbnAEWItBNjkmvIzW8Q/cRyNnaGE0CpON0k0d6OlUz71/W/eoH9s
Je3aMtQ3cGl6koKTFWe5LS3ozMPyXhFrzqkcFkHkvJj4c52KAe+1QbqktgPGjj7E64c4ewjJK5V4
pm2yShG0MK5257GGf9Znz2GMBkyo4y4wDawsXfvb1wgGSMkbA2osB45uuHayvehdFowtxHklqR0T
Z2QgaCLEot5y1VzksposSn2hEUY9y0EyNn6rKa99OvQHVCHHsa3Sg2LSnwTvsqesCrp8Gh2SjVpH
7KoPsaRZFYup3xDjFKfx5Oviz6RECoKqBU0aGqdDgTyknpXqOK1RjaNgbf2w7D/y7U9b6/BlLQyO
u9VR1+I9pCCbZUSgoUhkC9G1NuTITWALx7/M2MdbLI1hyWBgrg1xJ2Tjp6YiEolj+dIUzYey0oqy
5vMYTt/Z2EZ2mYnImcsyt6f5qeW102rhs9G0x67F9pKW+pMZzzm5nnAOYy3BACb23+FYfaeb6bKS
WAABhzyrTdEelnWzFEKiBovS4/PUEnQ15BeZ86umpNfw1InluOuMDrGI/JtBeA1Qa0tbVIpF8KKp
i+5a50B0xfCiQyEJRkqa2SCyLozItAJC3JrpQR+JTJhVogNlDc0EUpJhVo+jlt6nClpixvqmDkFz
hU0TLwUGQsP0RgDsYpn+Ao2OOlzpAgj9VW92CLtPuYRQt5JaGiKFdt/W1p1CwY29dQnKKrqBPxh8
VVgfyky/F4j/0rPVm1lFk3BYnBqsjNOk0ke32GqCQtHoG7hyNPCt3EPQZ0tqj6IhcWvF+srHzsub
9XPqszvCEPdiol+QNQGQlBBuMQi2w075ZiyMtG21Pte4d+JRO0RtQRxTNFuOnsUvWbc+CA2eDc2I
HTMRElTeR1EmCjUxgI0scX+Hqqiq2FtKDlYjDk0dwyhRcpO/pOtzXcjnjBSEiuLPrstAqXCQR1OE
QLPihdq0f2Z4I0iKSwCqhdpeXUdaBQm/mSRoYJMnLFyQ+a1wn1pwHuY6fKis9WMMOTY15Q3D/ScQ
GNx4baAVWmtTCyF96mJuZiF+sEqSrtlgmSHokeMCtVGoa3uxNz8Go0sOYvhRpsp8zHsZePeosTu1
1qe2KPC11ZH6PXRxfyG+aqzKGTGzIBwEiZn0bgK3wh5VuID84V+iAE/5VE7BkpEnJeArrlkJOJg9
iuzzXhpKB8MgRYDT8l7I9cSFxYMAFXF1K0a4qai8Z2m55Sgl3bJYr+qWoJUJo0v2risNJMnT9Y9d
CT913fI3T3kPqmJhA40UTNGV7rfN8AwImMqr7HaFhAQWfRZhGU/t0l/qpJOOqq5WTpreRTO7aGqY
j+j8gkIBGpHUlxI5KzuFW03FlShO28T2Ao6Ux4B14rLlS9ltVSKMNUvOErp2CUNE3wxHTHzoLG3K
mOYBYsoXYrXuEfp9KnOMC2k0ngjUbI6RbD23C3L6PhoatwkrwasFvnjPkVi0iqALE9LLZiIzMOlX
aXMRVFzp0mRihWA5vCwGskpzesWAt14rlP5r1lrnZb4saoS6boYMn+PanQBv0MCM9F2nAOBfqWCU
bhp4L8wkGIsy3k0tCHXDaElwsaJt8mv9lHKkIhSzykOxYmLNzu0qzEHb1pOTh3PsYYumeG1jQAhI
8/UVeKcEJlKv2t0KyjGuJY2uIe95b0rHvgTuoCBds+VF+0XVFw/9pcfR7k8Kxke2GUSYOZMy1n0+
GTb38GyWUkZUaX8uZnArpTaQOJwUuxqhmbtw2jIxO8bts4oRnu9tImuMDAqWWTiFMjBPGUMEzmLB
6VOD6rtpH7WBepSwJdq5u1CJ3kNjVBDzGkDM+94hNec7LhGp9XjXUoGttWxVzGIolaSZNqcozd8M
lV4nk9PJkLLXloaucKqGUkJA9KfSsgEN1MfOpKofMulhfkzbhjN0eY95p6Pyi2XPtOo3gbiPoeG4
lQ/7tIYBYjJMRqnIuLddRh704lVJWD+0VkbfujoWsX+5mCFGjBNblcrfMEJVzs3ztXGhVCvAWiUN
Z7sRZIKw/FZ54TR6LOJVxriKM9lRaqxgppx+GKmy7XP1TSpJcZ+rZQdkZS9qEULugvyeKtKYYCaW
XTckGgir5MlgA8hO7b0U1UDKgxlXxkepgrqt1K56mvSe9q7MoaQqZKR2OSRTw1xJ5hS77yjG0rXi
shAnjkJ8aggZWY3Potr+S8XKbhLfOXBeYYsl12s+Wmue2yl6RbBg1nVk4UKtQMNGNPfh2p4N9h7U
zyT1tsqDtCXxNHP1xvlwZzSDApoGpC9YGyyY+RNdXI4K8+YPCps35OiELRQ0iHoNlAapg5d5rb+B
HQTrOIEyLXEo6kl34irgyhVOJMyyP80J+6zxhLFZhQRiQDFAotpxtqr4f8pmwQOaZF9NAVqBQzEV
cktwa1oczFF4zQs6Hfh1zobEIttZ+aHWUDQXWGrzlGwV+Y/EVOV1aB/GDFEiK13sduXME27yhC2Y
3lm+3/jM9LMTeaIQWCK7JzLMDMkrW4k9qbMx3fHs+5WwbBYT1Jzr/DkP5nSut/qUtOBjG7ckukuO
nojAJeasdDsjdguTjIgmzkyvgdB1N45fJDbjAB953qJ19I2FmNC+3Aq7+MMI555uxjS75Lz7stjk
2IF+VV2r/ZjiyVbEOEhF4SnKDfIUgETI634V+iBmOmj3St95hkaiS41koJOwzRXNQ92K4jHUDNpa
ZuHIUZkgPidtaAgz9ZCjOlwV6aPiR5I8wxYU4k9YpUnyrXBq/bpG2R9Bp3fmqte2ir12T9EMFmaM
Ns4GbmD4LTLAjSgL9DXWPDNXejsdWjYHXAjVXP6a65c4ygQD5l32GFmjp2pfjdBMQZ9yCNDFgj0x
A1dhpGTujOGTqbQEwYTJuxLHj4WVrb5e68k+xT0rzzpOXFz6dt+Qd64YftiG1MZcB7sJ4Sh1+KfC
E40ki1ZLQjwHjVKbT+ROBcVjJDcmzb0EWXROhM+ccSPbvShwDN1wWu4Q49cn5vi2SDxLcv4iLQwR
zHWlE8OnTCXrlSMYxXex7/McV8WgsAHSqpJjsXUJPa2xbOWnDDehgZfEFkfhRZLTFSaNGsCiKIH+
nCYr/m4kfbyUw88woRav9fSqbFHO4O/9mFfdS6aJ1K+K29GzXI5JBG3iLs+y3M3RdjpUI5pW+hax
g24cT7fIau2GTFzeEPN56PjGLXpOO1bzN3HiG8OUu3VE2ElgK8yx04LGOmi4JXFTGaNTbIAkrRS+
y7ENvSF/XJEOemsNSkawwkuxxkQCGeyl8npvNm1P3mz5nkTGdxKynazgojAdbeUYLctpQ/WOBXkg
eYcLzOL0NHUiDrX6uCwC3dteJ34aoJQ9DKZTcINAMMAtFKdfnT3E4hClkwGtpHqwGDQV1RHWiGFu
LUN+WBT39c4oSl/gCXFNZe5oL4WuUrLxsgGbDhX+U75EbyZPj9sVy0ffKK88t1yQwiAhaWXypc40
3xbpUIaRBGq+exso6gy6S05kFW5GRTeXPIwVSJtUlN9FzCysbbj6wNZ/KDhEC9ipa/SqcrKT40dO
oNCWB86ZneIa5RYtTF1tl1Z+F1qc31NGee5iAXAgZNNOKIDMhdA3CGi4E8o4Zc8cbt0YcHwAhycP
nPZWgPFSq71VUflahrAaagpKM427LXf7XRYoPiinoaGPZKA0wsUymzt8b2STDwAozAtHHCAh23Nq
9TD+UPTiIqUMq7tDV1m/isBx3OylwTOKYT+pxHnQs/ZTwSB4JlYA/k/5aSCR0Ztk7QsWSW4L4uJp
C+nqBDBkuIe0ryR7EqHGOJJFwTBjCKghuTlhKcBppw6Jounwxz9SvTL56SO4aJU+dJL8kEYLx0bO
vsO2C/FyvAo1fzHwQNme6f5EBm1PdQJTOGwpvjLr42x5wwj7pKjhSApGFNrNBuWIVw7AFiCFvvIr
NWNDbqajlYCd72e8PkUpvxmLcu239Bo2PlvPef+qwbKA+L/i7s+JQQVlNikl1YNx1CrlK+vl2VHC
2mRxrI8N+7ltZf1TYkzXcKHhU6hF6o7RQVRHznCiUniNOYAlaH/FFGLAUPMdRmrbqm/Yt6glcLF9
zS3GTLB7bpQi0ErN8rPBr+6EgwYWXbsDrNa4yApBdnTWfTym10SA5MZpH2t8dq9k0QP+oYC5EpaS
CheEbvEwOkoRdjYUysG1egyOWs/FTytHHDuwbnDZF9NPmGUASgEwEcn0jPsRhV5JYG7eJKQvmwLx
AAPzVXV1+pb5upcvZKLpowhgpzZ2vW49yFW+gg5ZeX8k4cWyeMtXVrPV4GbVpCU7kpiclqg91Wu5
gpikhC9A1uQG8QN4MiKh/oYq0TrGTCXSMbeqTYXIvDq56mV8XWsJDn92TQ2u26QhrlLJIh1VoviG
wMp4s0FK8TcWJHfJy+UPt5fajt/wDb2+oyZd5BZSzKswkwPCwfOm68VxlatXqYMJQ7PnNmWqbAv4
7EeTynXaZfNA16mVf2oT7FQtkHvEWcdWy+RhyFKviKwkIGfYjbKeiXyy+pGaYWacyve05tsasfi7
tQ5UGqZg0CON1qb6h7/M5DwaakHdWjexIHV37LNH2G5uo2XvHbVTiWna1hSCkQQqZMYoBmhMlpyy
N79nUCz3y8TtjcL0K1xhb3FkY0Wff6pqpnNZ97cwZ8CnctXDCJs0lmpf77ho3ZxhZlJwEjf9kxY+
ilQx0Jp4Uns6I7YZDvaYjL8A4VkLYpkhoq6d9JhJT22wEWpK7HU6vxctydMkxYcM/Eez8UOHmm1P
AUu3YIADe/W+WERJGY25+RIioDl3Oan0bD6sqhSU7pgoslPnJoz/dafqtClr9g0ckSA/yEEGRYiv
TsOPG3YaJuqISRDxx5W/rEdB5EZTKz/qeXhPMU4appWfViQWUq46M7ohfZJTzuIyzymGWxcH0FGq
AWWtyrfIRJkuYCggzAgPkyn1viboNfcOl4NqPABwHB3M+JLTrlqgj6Cw4rBYXHOtrsQU36I4ukMS
TyjEwj4ppR1IX2LvE8SVavlcDdzgTit+C4X/iGt+V045hov5WYu4GUPNTVvGaQfP7QeXNy/FxIYq
pgLRGemt1++5tTKrsEScZgu5ZUXBRSfzlVH4/Z/vj0J+A2ePxoiYGTTld15gXsToSTKfoTzPM3vU
GBLEiBE2jXmq546yqMseUuu3jZKfbAGsEkLdUJrkc6mzA7qO6xDl71UBE5F6S7fncthTWwxbQwJf
aGRDJCTprp6x+FL39DFX2SK0D3cHh2Ty29PobuDxcZIkZ4ESciKl8cyycw2UV/Il0fU78DVulnJp
lzwGXkXvEZIyN4tJqM1Y+12shTd48+T0wIbgsE5tl0cphTb5zpNoOqsA1iuvjlhKLAjA23NtEuIj
xiRpmM1JXK33xGK1Xpg12EmbHGZDuUy5Fox5Dr6R2+GZPUkRAJaZ7sSeUbL5W/VybMApwSu6ro1Q
YQFmuJZz36VZ/JiqLqUkVshU2Z4GqZn3DAtcXp73ZmKM1Zokfm0HuAmCX7Xy3WIhhTIiFY+FBlso
BqTjG09h3B/7jjep6nvTA95zE2eQDaIRxn6Yc50nVis6M1fIw4ACNsFJw2YE6/kwiBjGc36FZzhf
lU8OzRzmM3hm+hJTQ+l0rviPRNe+5NBiutuxwksLF6cEiZNPTyOAkz9eV6bWMp67cnCNrrhajFBJ
lLcrXXvoY0xhmZHFvtJ1Owb0Aijfcks0n3I6ULa2WqihOkZg0yR8Vznvy6xW2BtbwQkXXnqry4NV
womnWcbsQu6W/A3OFMYVASTvWoLXNlHi12ZdvYrTmdNO4+yhQnqoBzNYhvuqZJWPwui5CKHMxPq3
mIXXpG/uTbkSOQUx3qj48EknrF4Zo/up+P6qwRE5E6KbrgD2qRJgOFVCMEgk3NKu9g2R6Npu7PfG
AqcbZy/nJlN9gaoMXwnGkIfCHjxSB1arCcevYSbnhrmDX5rL64wHV0j2YrNxhmv8lH2qBOmEYqy3
jqox+XJrZDjWxF0rpE/GyPBUqom1FL7oVOzWMb2bOLT0IDrdVWlOdegWS3jfWdTYsj76M9WtqyV3
KHbRCai4ckfrnLTWyRjDu7U2j2XLdpjNly4Gx5IABkV/m8QCifKlfGQPg/Si/uSWBsBN7CfiNnMT
wv1CPDY16vuQrK0TWy9mQ1W30vsRO5gj8sJbDO/DN8pHM2+FQMv0ndTqGG+NnnvMmbmUaw6MebKC
vDLpvdu9EBe+VYyElXbKhdbVZ8tcylW19Lrib8egSktiWI0PafSEvr6T5HblvMA8VADbRdN6aA4y
OViBnpu+mvbvo/gycb63haG+W1teRnXVb0o97koLlF1JYtI8yTpAANodqkFkX02llsokmkh/xAjJ
91LxiRaDQo7HlPeAat9YD4I1grsGYYtYiwUdTTegHI49OoBCfYOlqmZ6ZW791kZL5+RISnbwSh/R
EZwEoTp1RcFC2S0RQ6ACARq7/rbmivrI4pvoTzXahSruOSpr84izHjdgS9RJAtXF65rP2aJYAfPR
u4YVekWY915fMIvPk5ITBpg1byV0tJKfRQjKnkXcuM0whKAiyW+6ZXISbZcrrHhNrKD6baUJu6t4
p0XDXhi38WY8P6ZRfahXmmbNojplJH6UQ0w1hg+RJke0JZuAA6iEW7cOrKwTij5aC9hpMURxBtt3
lvqapnTwFaHlQB/xyzgteVaekxzyYSLnpS9yflAtCZxuszF3VYNgmYFaXQ4Vf9F1vJ+k+QojaAW0
cK6hgDuthstiKbyOpckbAIJWLbKcI37eesX4m0xbuRsyuWrwA7OHW8cybcklo+9iZ/W6WwwWQ4Xw
dn0SOjq7Kv51dpAMiptWzy/JkkhgswArxmgP/78ZsOyTfnla6p//+Levaij7dnn8iZKq/Kt2TsGR
hz/uf5YCX28laept/7/+8x/9f3/K7gRd/nfLMhV43P8t4/1v3R2Qj38nRt0kKYI0GxNsDHLh/xLe
SSZ8cWLNLf7B78syH6Srhj7+j3/bfkvEhGMhvePf/J//L8I76f+mbZv89bgXFEZAskhTWDUQJv9V
ExwaaZGNIifrjhDy1WX25BSBebIeUHa9Vn9KOLF7Rj/VfxkS/0m84N//tL9RIBvynNUL66NLCb4Q
kc7BkHDTcFedFpf+om+4f7kh/+AHav/w6xm4Jw1DJtRC5hL/9evJQp2REt8rbuPVJ6ZOkyM/bhl3
5T70oEsbd/W+J1Rz3H7J/TMRbSLXRvWqoN2Ry7rryMEq9qwaLolSL6BfLokzuCIlIUleCbIRn09O
8g25gW53mBy6mv/8Kxgb7/z/qLb/vGbov3kU8JZCh/+bO5RRG5UhSRrcIVpuNkGtfueBGvaWh9FF
ybZLLsfiziIlNHLpDV2tJ8U+S2/9ni8dWBfy4UhudZVAeviJ/e0rboFuKReeZUkLiEYN0Pnsq/32
bbdoGNVX36p7yj4PEYUXOe0BO/8WxNj7wvvxmwLskDuE55h/rjP/88PB8/aPvionZQyqMPUVcdOI
/kWgLk4qHcVlpP0DulcOVg7PRVCGB53gZ2oGycOstXG9/ekyMtW95eDJbuKBhp1K2NVeOjLI9Tg7
nanFtlDf5MJMK+RMQZ5fF7R0N/fjU3XTPxjglJoXyk+FdO4ECMrUZsTydY467VprZ0UnkDjx95xA
k7ZlYOouAnawNNj57viVHqhN65f0IoSg+GWspX3zAcRjHACPbrsdmYaRSXR9/Eblqv7QjTKZIbEH
2dPHtO5nAuxyZ1m8SdwvykG1eGocDUYg9XgOhMQWHc1XTBuBaYf55zxlV2M6qh/4+gi6tcmxzd2x
D5blTjF2q+xOl4zbql36A9yDzu5glN1zYKemW1+Njug/ksGfswNlxGm8Dw8doW6yl13Y/Z8xFlpe
7QkX/nzxPPzo9ytyBsZwDj1miynJpYp87OmaheR+T0aKgcDtQUJw+IQ2ZQrCd8kd34aDfIC++DKQ
jFv+Ni/ZY/NYCN7AEPOXRt9u+G3WLfO3IGeIeTc6EErZX6SV+q3QXnvjkBy5cGF2MOFpRDfuezYj
vXDGzNGgOcECQz2IfAYwQeSNqo+goYgOenZp9aCu99bERrvTiSJm/NM4WeFGYJMQiISfCjmQoLy/
8SZH7NRnGrFy4QLTVYSDRVRc/QJZRM9dQ3IN1YPo10p+RJvTlQpHvWW8YABkFi4pEZirOz0WD+Cl
a9JAwDhy5vaK/tR3u6gMtrmAeD/HgXDHKsr8U/YZ/1nAUKkkea4401oOct8Bp+F0z0wjKi7Av7Ke
G73Lu3NnHHOZj0EvhKdscowvrrph7qv6QoUSrR7v+Y2pdiAeol31sAWCr0dUqs7W1TiNO/kqU078
wm3izHIuX2Zv8tPr9gfym+IM94TVW4IXXlsimq0z8ql+NzvVXqVYpqxmHGPP1+ahOg/n5afwIPOF
e+ZtXugOz/E18bZEFnKxBZwWvFfSbjoXz/XdvMucLQy9OYvPqZ/7JBPekcI1B/LoxueGLErVWX1e
ST8kV9uOduPwrfLQ6Mmh1YZb35Ax2XI07OUPOKS+lh0Wf5AJNpCfRvHce1RkqWMZaJeJEBpo71En
q3cyYGVXjr9bFTYj3g/DU5rW1oBtbsbwYOYXPY7iouoqhNBZ7xHo2/mU/MTLybxHATIemc2su9lu
j/URFaT5hL1DvAeqJV/jlwXthuIUp/KFaMI3+t/ewtPl1C/rIX+ZvlDPPHPOtCWZsGo489/8BSAW
cW4K9ITgxlQHy1OTCxTOevCZM/KRia/UDho8Fid+RCCwJPZ0sg4WT+q9GENfJVv3Np43IvnO3B3A
vgRkMHrxI3NUloMWvttOpBf+UhFZfaG1jMiiKuDCBEkchNGnnKJlVbMrnji4To4m9C8JlHeBWn7h
UKSuhKEtd4RJptalMINhOmb1U2Td6eaNx2WFSFjY0X05PBd7zRmuLE4BjQMiGoen8lbu5HvmpdJ+
Tt6W2HTwlSz966gQSw3/KT83u+K1pK1rpztiG56rHVGG07WwduppuNLB88NH+RLdkdMxfaILmz7T
eQ96nDzB9CkPtjctu0zHodtVLljy0Bt9oTlX/dFYz6OnOYV52HIp27f6wATezS1PFFjsg1o8cNQE
9G/9dMWTsB8O6rE4Ed5og7st+tf5Q95Np9zrb2rKQwhMjJ7r4+QjUBrGvXwP/NpqgnX9GoLsiN6V
NFYyRZaAOCJfK/eAulKn8/qT4q5kpLoLqT82JYJfmafoUfRYqbcsznCXrx/b7lqG97wcznK3kl7r
JUH3Jvq6Lz08Sqy9+IHNp+oU84KYhKFGP/ld9twcyJV1O3c+0pZm1+UMxDbMudJfwfC46K95k3J+
u/D6++VHuOguBywPyouvedGT+WbeZSek5W26h4nD+kPOeRr0bnbbzuGL2+2AMcb28qq54cd81xBX
HiM2tQvZKZ/jgEPfmbSrMfe2/tB46k3WAYtt0CLf0iEkiLbQzIGahmFgGG5/KwVOPDZaU9dgnk0a
54NI/ievx+LoNokpjv4q45o4TifwxH56Rp7tE9IZ2dlG0LaL8YWwAFHyoGMvlp+aXjo72V3k8+q4
IqnLlmsFmkN/z9Eckxaei7rILM8b4Rb97tUiTS8HScMmSwaLLVxD+UGdUAh6Mdmjhcf4lmgoXkmc
A5Ju1xzZB2SQCGuE7zm9MMlurhjfWjJKjCOZJVV8aSZfVaGfM0DzGok5OboPmscQoBGbYWF1MbKm
5h5Qlni0XPmiPoRBcoTMIj1VF4QC6jm5jGPALhJyDzQfJTo9iwZpyIRTinmf07QBUrE8OZgSwio/
Ely9wRPGLOXObF+voQM21Ik9i7D5d/Skfky6++jWgi2Eu/pZuYdJSicHxRhPo3Rf7lvzU9pMLAPK
lZ3ePqrFLishTDmVb+0V/qB07biOsHBfFY+xFBmp1NnKEydf6R2JRrTS798Ny2nhZ9kqhC5Wn5e8
9IA0TnfSj3EDI0iXcHLpoNOS4vPltDfsmDM+mQVeK5JRL3KRO19z2iDyzZkpiL18gi6mhF7dwqNW
w0mh2eg1abI54744RIurCGSKubURkCYRf5u6n1DACA7qMtS1DXuFedb0u7neUX4ND+aLpL4MMirI
vaB6oceCQrolM7TVkQODXaT0JV+wM+pa2pl1FJiHKbyg6yTAqJMemuxamJeoVylhzpPwJusPufJq
xF9idSAi7tTPQXW/RVV2GpK/nvUYNrGPSxnZFSGdLRNKRO6nhGyOlzGYPq0AjdpL+xKrTy2oYbcK
zP227RXBF+4URyNFaEfg84vwLPozMYqO7KYPhmKXQXNs6dt/MdpPLRr6FHJP9cG0FYcUCwa0aYXM
1UWsZRue8VrxtrnEWLpy+b5FJad2fph/ygBY2LaG26r8OLkYZAJgb8zMfohVMI7izmBj5Wusj5LA
W3MU31YWp9fWwYR+Rn1OoEi2pxE4SPfxC5so2ygvGyYrUt27E4I9Bur9mfv3/s9PLZvR7O9PLRoG
MUkSJTwxf1PK14Osq4WAtFiLCQ+wUQI9yTfYzRQz1FHBeqzfafYXP4iFFKquMogYvi2glxz2QWh2
ryobc/cvzlLSdr78u7OUqUvbNFCyFPFvjoO040PTSPU/zlIqAXBkKiee4MSf2oP1S2bDBTLi/l9c
CYx1//RnbkfUvxxqohGKHsdvaM0YVJh7MrvCP7NcGYuJzHXaO8CeHrEm5u9av7DybnepdazwRTVJ
V8amVT9u71fGvseQ4V9ckX94n1R8CRL3A5vOH7a8v3w6PhozxIKYdt5Y9TL6RPyKvzI13nBWTqVf
6weDCnLtT8UT4LHKDy+JiysnMNycueS/+DSGst2Av71BqqmJKjeJo660HYb/8nG6BDm6AFjRRVOy
709bnHOMzpcWtuit1E3H3Jt2RDXfc7j6Ml9MMpft8sTRb0dA9W56lI7IcuhgUHiJs63+msRCXUUn
ORYfFaSvA6wAqyDz2BsLfyrB5u/52uSf1T5ENEYuvHkFdO7HYf6Ip2N6Cj8shZrt0xiP2uyD+xNz
KInJA6PUAnFLYbzDDBsKjnEf/5u6N9mNW2u7NK+ICXKznwaDZPRSqLcnhBqLfc/N7urz4fdnFTIT
yEHVLAEDB8eWbEUEyf02az1rZeaJPoZVOUntBCTrE1UmAekVUj/ipDGFjQEqVe0fGsHOZ52CYtUj
b1DuiV8kZcObfH2HLuCkAsJ+bo489GrfCcegIa4v7B67LJA4aJhVWifzYJM74kWP5NMXV1zID5py
xrWRBblPNQ9//IF/fN+za/nkxELUHW61uAyV9hAvO+eOf9tfLHaWZDx+RidOsMVPvie6lFdij9D2
s1D1WJH2TEdJs9lZH3i6QHC7JevEU35NT2i0EIVAnEYVR5FjhhUWFU8ceE3jLmcnx5H5vLyUWBzo
dneYzeA074Z3qe8IHO8fCFXxpiPcNjM9ul7vXm0Pd90SKKfyKJ2HZG9QlcHYNT2dboQpfX2JMzQO
e/cpJ2ncyy+Kb9pBhieOgQ6MP9zX/TU6ErXZ3DnEEuvKbpuwIcyL5VsiD27Dr315yIgLd0lDNx/s
J6QdrCr5ClouZYfXBGQ+Pm/FT975T+kiXkdOe4xf1jC/GPtN+vyiPqxoiXf/6ZPFCzk07r5nGH4R
zX1rtypMj2YgSy87d6Gy134UJALfzdEI9cAIZwx2B+tenykgYvzXj5mPGvgw+u0j5+oexT/Om111
J/k0w4fqsZVksRu1J904aZ/ThQaaIQ2B63txQEfiqSFYP2b7ZDrt5itFYPSfQhy8OGjMadkjuWcE
spkDdlnzUBwFJEEWw4AsL8mrem5BPXNfIK2yzKe0CJqvbbrVY60EIhhEB9sX9oWIkaGkw9gLCHtP
vCMtjHXWKeS4cuPs5kP1nLfB8BMf4CNnRywczpXr9qh86W5gXrjfYAO0+rnlR0x2SLU80B9nBebe
LsL16SFDz3YKrO8wCjhGOUL9/rk5rQQ4s4RuDslDE5hcGN8Z8qY3ZjOWZ526C329RmgN/dVHemCe
fiz/YW1X40MiH1Mmc9TwBnMuVf6pNH/Y+RBflj1t8of7mto+ZNUYVVwSxP+WH9fnTqJPWwKzPBfZ
ezmfq+g5Iylh3rV/rRCI/XMdcquM56w7oYrZ3vq4C+h39uxGmcwNylX4/BDxXYL2YMmFvgYHxxaK
QoN/U3kBu/UtTbCV4q2AKhwU/3kgWOf6IftXnCCkxhfMmOqXFXk1jhmqx6/4uXltPPu+ZdIXV856
spkZBe2TIwLYoHzOwurCMoZgwQ8m/5bKru9U2zs3vTXauYz45SENc8ojmNG9e2TjGSvetu+2PLcO
IBGzbPdoC2AqX1XeU/PFgjP0p1S/UojgkpaQKdl+NDFMnZFb/6QvCDd77oFjH5SX9mKfTC+5ywPt
xFl9aI9sHREMn5UXMOwBWFmvCkFq7gsI6Dt2FZft2lr9zI+fGaVlx/r2M+2GcCvLPZQjXy7NxatO
77udf9OZSxdEMpkz5JlzZ2S735H7ic70uH2h+TtfwUp58kCBgdb6u/qmK6/foyf8I3squfhLIW8B
2ekHLpsv2fjI+J3qmOcPeB+PcXtwRWi+9c/qe/av9pMX+WX+WhTcrddU++6+HNh3U3MeKuJpDoTW
+dYp/wTiSZYt3sgLhXlzUUN5rg/L3X5YmLekD6Q/FNMRt6o4N1d8veSSUdDkP8MtnXbsyo1DdiLe
gYKTeJCE0hajzff8J/aiLxyu/z/2Ng/Nv+p56P79G66fzf8FAEbBRPj/vHDZoV0DviL7/zUge/um
/9q26ORX2yocFYb9hiuo8v6fZYtg12I7Or/NJsAm9Zo/+R+7FhiLmq2BQFANzVR1ZOz/767F1P6b
MFnB2ILFiAaUQP//smuxtf+tvAG8YDPZNsXGgeQP/4vQ8j+VNy0RUgmRBuYeKYYoZ+xzz/gw7SvO
nwey5FuKBiM+OOpaeLFS3e1CfK/pRE9ur/g6zPyMPEcL55HJrNQ6cS4IxyEBi8DFjh6beLWgYWTt
zM8KoXdnc1IOjqM8D9HwWCwWyZbuk2Cd6kX6gn+94s5fU6Aj5KxYvaHtVlP5IrF7w0p/Camd5pWy
vUb77JI8tLd6YkfU2X7u14FnXU2vODUpVg5BKKbbTMQV0aQpGUwESyBQNXGqKZPDSkLr34WbMf9g
FB9p9lvt2DSc5dD6Q8u2s1uWyMtV40GP/1YtXtYBjnBhjz/tnYiSzut7yKkiFYfazELdmSLGHOaU
EUTdB8D3yQq0hp/WzF6Xrn+cqq/JkkRL6b6umZjXTdETLVj7mkoQS6JzFNTuSZ/Y8vcbcVhO+mGV
m22xRAMkZg5alJpj+TZYFvdkr1/qlkA11SA1C+T0nANudkl87lVUDCTSnuJagx+8fucgpzPX+QfB
V2FG3lOgUsgxSB6YfKZRfJya+n37RIoi+jUqm6n0Fj89GMxCY0SpRN78NQBMwRHylfGt0tbfDxVe
T6DGDGdIP+0XgLn19KsBo/Zm2T3UTf/YOQRRNOJxSgacgLgJfOD6l1r17SFqwzZpKI/JnSSOcD6/
lSNT6kobGcHYyMxs5YUEL3YsnOKChbxkBbFMaGhti/xSq3maibhM7CzCP7diUennF7R8hyxlHzTz
hbtK0V/mDnucDv8Zv7UqzU+y2eTB6NpTuqC/lWSkuA7+RWwamxVMecQ3Q9SttSU3zejsYg/bF440
HXVmAQk+ivpHrKM3XUndcH6o18rcKR0W6zlFbpdOsRP2afbdRA4fKP1blK5fisN8cVGXvZxM+zLU
5VdjWohxksdqYiowtOhs4nYCp2COCFo7Hrzszy/keVCvagNmrviEPIzTqaxdJmCbHMGgTtMn9jUK
6o5YvjkExPpJyn1XJOYfPXI+NK62kIQWG+IDpbGGDUVlN9Vl31I7Lkv2M3fxiBg6fu0cnvkkiLxo
ybCtUYj8GVfngnYbk7ZFamg8AQJORmNGqsysZZFpoJnQmDOEf/c+GQ5KAcdeOJTnzfKmmRPhxOls
hKuD/yDBnmRw1xekPvr9JpgYE5MWW02/W5P6xpRpj7pBZay8WN/LmDtn113F2fq72KlxGeU0n/Cg
+5E24ujsdTDoq+IG9cJcbmr1B6YmddaooS40suITZL+q3SI8CgYCFh+7bqnRkBNpVGPL0AcCv1at
uo961ftmk23+BXxvw5QsgCVMRnZM6lceA4lSY2Fd9BfVWqZQqbA14IGgU5t6S3+QKL7TvHXPFuV1
bWI2bH7zPo4esDRd5oykBWSPkJ+Nd0RUTGN7eVaUJT7XmP+WdZlerMp5XYa23Bu1+QXO0Tw5Zu4T
aW/uczF9kBNqndU1Ms888nvWLEaGAGdSzoMunQMX7BGv6nBpJ3c+LZm2NwcUjbluUFhIptQqQsS9
GWOCz5V74zY1uCONFWzXBkhAs1CU0FeyuNsTaqXskHmp3rD+mq22HhuM/CXSXCbGmQza6drVQBTM
uqXCG/LMUxJMx+BiqEJk/t5ul26Vtm8YFD/Bgqw73KjnXlNIbJrkJRqp/TSiDqpulYesBHtiFV3Q
mkz982yAEdm9JEbQI84Jlbq81PJuRnMT8IHoJAuVWfRvclFzjwXRDwicN01at3po+wONr9gPdnMT
WmIfiNM694vZ7K0Z74qrzQgMG/3DcbHUdNkahQH44/iMe+tF1bU20LqT7fLkLkyU12inPGdNvjs0
0jTl6/uUdTwA6ZudlPttYvc8U8MZuOX9pFuPukENayLP342T7Mkwrxc0ZH/TrEU/GOtLaDjyfa3n
96U1el+aKmLUvvAklvRZ4KEHoqxjlY6LYFi6d3VqeA8If2gzRl8JIHsOLNVvNP0tbq30HA2InEg0
unL43epRNE9L8VU5E9omu5hujtCeppSelI8WrzFQglJjEdzt9K/G1uOwX1llTlnLz6DAxYpbIY+2
rA9glogej6xHV7N+0oKwkdk+OnzUtiLLaxm5yI9GwVowcvcRyuU8wd/gGKIBbUoZkLb5W9tTvMcu
krdW1w99zVyeoBa5N79GIXMv4t6o1nE5uxn/VxLEm+l3Qqg+CnumLZbuucfd7JvEwZAcTKbYipxL
ZhP0kDK/ClHZoWnWj9JuhkMdMRHLnCVwFY0nIJvpuTfnrzJcs2L4yt3O2mgHRphX5XOJ9huYqRGS
M7kBBmjDOmfr0Pt+3esivjRj1xzrvwoXwHnSYLzpRfkAKsQEGKYe5noRniTU04ji8hF3SGi7BfnZ
MEv2xsIIYhxjUPjOP8thsqoV8qQ3DWNbOBwiyuwQR8ifqGvGvWjmO+cbDZo+EMMiMSG4qmSHP+aD
D+bDi/uk30eWGnAi96eVrUCKwvTSM3ZUCTHd23l7nLXpX7P5LyQCq5e1ZUW0vSBTjcowjrsZMkf/
oKamdq1ss93hNPnICGSpEysoOFLwlmKUwrH7izGQpXnxdxTahSgcFpeVG4N8YRvYjPW1tKL97GTO
ydDQGApwHn6f43To9IKRr4i+HQX6SSEZM0UViYQ9OctBRe+gxeKH592fLlJZT2+BCx2iUJSRe2EP
1j6CrN9WxVvd1caxbUHu2cQQa80kb9hKhlCvDQZhA8uM3oA0L+P+Q9tCGWtyGL0SG9FeqZ4ax2HP
ra/tkWyyUEsL49GZC1T5axnxLmT63h2F8Np54sv7pvCbSgzMDUp2sxKqU77hQuqOhi+9TaNOy2e1
eBAU9SESQFAGbBokHq1HiZZ4yVksOIYkeHTBpSof8zVnoM/aQhsp7Mrtj6UhfuccP6m7qAeZ9YFi
VPPRsEtEHYIp3JC0ZGnpzNJWJelPmuKKIFss6oYVz2yrWvu2OKESxP1uLi/j2LG920B3deItqVw4
78UvKR8oH9Z2Abt8r2Z38YVTxhzHKjuSMf+U+qxAFVUJaMk2N6fVjL490/46MdO5floPYznl/rox
8gxHP84MV9BCPlCcEY+U9xEa9cOK6fcy64xVVuZDbqz6rblCPBmzq6qTWDMWafKITwnZPwLv1Ej6
c107gVPmpE4vahHCSGRS0cL+aBNb0pIXYwB+glyrhQNyHL77GHlBoeDYU1FyZEbBNIQcPswHzGqU
AROEyaMJHyvSFYQ1x7V5WTjnvco+IKjNA72iGJy7GZsAPkhrO2GK2fhtlelxyqtL3FlbBNrOHPMb
GcZfkzTgLzIskhg/bAY0SUe6dcK2yDaPkVsyDcw+nOy6plF0SFVCaLWEmPs6ZtOR8mBF+FVgAORI
wHzHQ2/ooqNismqU8+cazeXBTBUELbbuVy4vwADkBd7gb6Gl43l+AT8OupCAId+R5t0iVLVxkjZ0
ViBtQ7rcJ1uZdjgN+jjNTph/n+JlWII+MY1TI6XlE5P71dUNuyRRIPIaXJLcVYz7FkM58nk6Px0A
PNmlBkfI6dhLDSRZMIiDjiOCKbMZmpAhs5KRuqNlJEeM0dTMjiqFNiMWua3TLPeah9UYR5CkmtnP
4vaxqur0UeuRjgIFG5j3t6dScarTXGOWHmKNnQf4EJEyXRe1I66gpXylLwiMJPBGBxYS1vlAZFGv
pJcSEI2SwG4sEzbuXSE5kQUBayv7NJlUDxLHRqCOuJZX0oA1EqjCJgaG1Ik+Dond3nUmeR0jYBJV
BymtYqXGv5+y9i2T2+ogkpjZUOiEG+y6cZDXeMsAqtZg0VXkOXgbdoXd/u2irNzhlyHqyHFvgngS
rxMN3i0utcq2ERk5SxzmWvltojeeS1gs6MFRrIV6geZudaISa/BCeE2DeAhw3S42lOfUZHgTb2HE
sCghPeVfWT/vF2BVPHYhIeSk7+kDbVg2tgwxu9fSVCu0OmQrs8TIdy19wX6tbaQ36Iag5EaoUYR4
qIw8DqN+ofrDu29jHmjXdnpaV9cT5oCqvRWal3UoLciefScJC4GblXzKTqcm4XIsq1Y5DCa21TlP
DILhhpeyVuejWz1aXU9qo23t+wT/SSEUMGAvJk0HUm2T2tNyb+RI3RvSj9EAddj0lPGWKsGYupNf
0tNjk2xfsoL7vipP5hy/i65OvdyxbB+hvl/ECSENKgy+XC0e0LO0lE97R6yEgjgUt7oLA653yoMW
WaGVo+eTZfrqNgmfODyaSdg/CrA/yktQCBqwBb3I/9gj4/J4fU7G5WOIkC9rjKqqJlBEfjEdlQfn
+mKwfXKyZdOJD0+O6tLdEQTTjfppsfSGoxdpWVTdMNYRhPsfnkH73sf6zJxCCS0Iq73UNoHbFo+E
aqfJMfdTZufyOXVM2xvVCfGATFw8dlkcEDh/atPynOsJM2bEjtjeXd/hLMwK/VQ4TChHyJUIuJR1
X8AVS5zlA0tgthc9U3u3MLnlHX+ZicjSDGyUxhvkgjfLxjmoTPp6omA81hIzdeuQbqxojO5qF6hS
Vn8OGSPeopqtPUFfxszs3cmUXTyWHCna/NqsC5K/WvCGjuW75eRPPHY+pvGSTC78O5CJNh0Gry51
D+pon2qn/OYWouGC6cGoAGMnBf3hP19dZxPcgIFLNVWlREiO2RjfYXPFMOwSokcuWS8l38HzjOa8
wjpHQPNxlG55UfqJzG2VrDEwhzSGQA20OaExSWeeHVNGabg6bFHqF0OlIU8cRBpz1BP72yEdGMtb
lCrIygvjQ5UpSZh1/wP7GjlhxhCon5rDVHVJ0A+VOODzfObBEpojMpsUHkQerea9b4Y87DvmUi42
gv/QEjgLxts/UY43AnWWRwwKeYEvy3Ryv5ri+UII+xnHBwnuA4NpDcWM3oPaG3mZtlJjTTceVIt2
MCkAdTXxyOK9MO6qW4WAIMf9IMsf20BpqKXpqcaNPChYi5JpoOqNKjYSqNXavjol7nDvIYb7apnf
9al8dB3WPmLgHcCthiNAS/1JahDnGh5iil+nVXGI22VfTQNqkAidJVDnP03ulgeFyi1QzULupHD/
NRb4ulXr4LbMWewv3aid3PEnzV3ntirawczxBmbGtR85AcGJ/Y1IIed74kshq2tOfscs2EPodfZS
0uERO0DztCRXTUO0ZopXTKg4UXL3FW5UKIln5QkjKYSoo9lH5oxsPAvyACFAtovfJLtmwO6KElKf
ir0vMJArcY8MmcbDcSkKDwPlS1xpvyNMqYioKCMnSWCqCYDl1JLjH+6O0l+N9jTxB3mJW7joTMDG
q8Yc7RPrD9MoFjmxNlgPeX5uELHko2YhMbLfHEE2A3TIRNPRLiwE6zV7Atb8ZJlZ9RH1VBNsXblj
5RVipJ9AQG2Odz2KUBMTNcsz7UiIYeJ1Os8jElmZjDk2k/ZjrTKrJ3LbrMsN5EXKlUPWIiJD0T9l
uGchLnBxrggpkuqyKEcyWoGXMq+bO+wlU9F5SovMRzj1odZpxFPjLSpRWTB4PBA8+t4PaDCpXNl7
Vk3mlTGx8SUrKitjBAZcwUR7S9Kb2KISaaNj5nDbYUO6AsMU504Dm9wMgxGKMQ3QPOv40UnT+qYK
9JqyLB4mpbsXDSJBS7Oua8SqVFBBny1zPaqiWc9aR9uDDzOernqK07OV+YEEy5OGqXfHX4dyHNYh
Flw3gVzrcimXYzhIFxxEZJMMtwLFWdPuS4JpCmaHQ6mwxacdlfOzORNrnK1E78Dx22sW6/shhzPZ
GSwjerCcQ4YxTTb6eCrRCmcZJDWRlra3buxvBrZ4vrRE49HBfnYjq5HO+zhWGWwwhruMhEti3MaU
opzaxO6tz6StxksxnJ0ZR7R4a5rSwi43P0yy5W/BfMvlMJb7zBK0KYsTnQr7jfE2SZNm8gFRBbu1
UO7AuEpPM8pHjWORnxPyIbPpgPgZtHkG6DedeUkuaW+X1cJQ3Md7o+SKwKFzdVTYXGt9rhb3jYky
ILWR4VvRKB5vbnJMhXatLdIcjawD1p2whLebFFQSVIKiv5WGbfvpGp14m6zNgOWtMsbk1cUt6LqU
1rqaPnkio81c1kM6qnInQEr4K6cEXAiOK9E7tB8GMoQWBEsWCzfoMj3aV+w2Qa72B1gZjAhjEtOq
ebWJ+AJGY5l8pFbeb0tWs70BRTonhKnwgKY+w3/5WY/lJebH2XOJPfPN7KeNmA5jWhyvMEygcuSa
AsrUQ6scUGL15U3tyucWS9dVQeFVxh1yK1eqwZoZT2MyMgV2RyhJZdjlphuoa0uAsGylz+j4bNtN
fzON8qUdiC1AxazayrkelfSQlimMO10cKpaHC3aZvZbiLI3Qn+VbkHATl7G/5p/LOIDRTaFzpS27
LMEJvEvgpzirA8ZYiwNeUH9VVQpswaQXnMoM0NCWE8PXzht1F8aWMZjIfE+6oi2wCDUIW8whrWg+
EcScAMIASZfQtXkWwns3jRz4vtD7tIHlRD0fp6KXj1FNpuoymF5f1Y9gAiGYgu/yLCgqxRbIWqcy
lCCaSLWDQQ8wjjjulO3HakZ3ASW+vXeGnI4Ks0I4uKhw1WrdrxN6Qizgp0bRfrAJvzj0xGTv/CoU
O2W0TlfTEH+FbRG4i7UrGt1ztzWtJGz3h7Y2rzDAxtPSzV/K3D5lcGWANyoUpa5rhZ2hPC0DKs+h
01IPm7gb9OKjqjIIYzN6ILgdiV9mjEKg8BO61+U9TskXUUE7VvXHWMyUGLo4ViQ+eMnMhK1bXK9I
h/VaaAYi4TWHJVw5/py9YCtSj48m0RUH2qyHpEufijI+jwXGe8gkN42m12sa+6Nsxl/s/NqOEPp2
zzCdQ4zpAFaM/qjHpOVWSiF4EGUI8MeB0VmapAetSWIC5NGqzquanDrCn1HVO45PF+0peQbJr+hf
Z5v84In+FuDctZvkUwr7JxC5eRMd/BDcoZbXGYuxdXpq0OQFAkjx3s35vRuhPuioj5yiBko7UY41
DBs592Acus6pKaL0oJN12NaZQsKiyQRpank+r4O3Vl1IKTfy6BuMgwluFh9zt1+c6qnbckEnofua
y1qo6Vu8jeU/yHDn0Til1qZghfrqrwmVG8GT437KV0pC0/lgCEUDqCH5aR07TCd1YN0FSSRB2NLy
cvt9OyyWb+ZArCWcC6dUjvw7RqXjr3FPXcGCw9iSFGkUq4NpxN2hnbK/sVaM59Fu8NiUXESO+531
dnGg5rmO5dCEpYUibLIaqr+CK71Ip1sDoGpLB4wCt7ESH798C+EbMyFo6SRoKg5CllrXCh81qOvm
GE8oza1BDQwt10h3/JFq6dLwRh2KNILnR5RIZoE6fIw/042Dh8IonfERMFGzDfy8Ag8Lr1CllqFH
QXHxO68/mfbd11+2A6fwD/VSXt6s+L0dKpB1DlO4qm84Pzt+dlfJw7x4t/P0s4tQger6mlG30sTO
IjMvqrq+VzEbg1TXIGF2P30Vi51Zuqz6TVwb3Gmvtcv9rQIOXEZlYFqrNbx0bukaXtUednDQleRx
j2oeOvQP8XCO7fmgVdan3Y/fjVn9nc1BerYUH1uOcPAPDPSDXJbumrk624sKZ/GsJBZTsbE5dF3z
R0vX6e7mH80G/FC0TTfbFPNBpFW4xIp9IpvdzxoU9aolvrC/mvCcYj0EHRpS1v/FDd8F6WTTeMw/
zkDRXFo6avQMr4atdQhLm0YHD86xW0IYus5pg1dGvHPFcWJ1yKQg4f7JPhnzoFg274TufjO6430w
/i4ye4/Bv7rZPCPMTY6E6WJpAD4IZsI+rrwjcV0XFx4n0JFX51m2SVDZ6XMlyuwCAD0+yS4BBBQr
Nwbo7F7i+FUU+XlRjZUFSvLbJnDEzB4V+NxjCppGnKXKqoZ2O/yru/5Jz41bZdav2Yh2tuiXhr0j
Inddc04EQ5Nu0W448viX+fgLpTEpG6C+zuRf+5BL3EMv4YqMenPlNd4VCuS9FHpQYqOA+AW5VVXy
oIfAfh4sFl9MfOPcqL5j1o113lzmGS2UCRhqxVDJrOthbHAIFbnl6wpmeUquwzSikXYNCAwDXuOS
0YJUp9fBXeyrMKwKCNxAqafW3XVMUVSuSmSC82zpP82volhHljlwDoqcNW5V8lhzlflpIAWjnoTh
WdCyA7cv4ZFlCUK62J9KBz4bM9aXubeeBuEeNhY/M15M3QqjlC0tG3phZz4rTC7OtuaGRbXgccbX
bsxgpmsyiYhOB6FktCCzcvsewZlnqUZr1llFcbML9VrYL5VtxNe+zLvTsFYPueKoxzqpr6Ok2M5M
Tklfk/gYR4TbETOREjRj9ZdhC1G9ZWgMGgkmky+N/DKlb3jMd5LWwqqGoEiaMErKrwSfEzvZIx7o
tWFpNF/tvmf8E/l29lEUbyVT4lY8JVK/sDPY1/qTwVDYYg+nAOogEhyxHFIccHeAUHYLsCz4ZCwq
3/L4q9e5jyh4t5OwYROrsaUvCRToHqLqz2T9rbHSxFV+Q8OB/Sx/nvlQR906rB2zZQ7Sw5qIk6Ip
r6U+bSBqr1UyEUiVvV0XMR7VloiVF+tyOGDIfsybjfl6hBikMujiTsPVuKBkarM/lWP9utDrYTiE
2+9p7NYnxop9fSdoA+jYgEWrvSZzf7NdxEBMcsIFBlms/xtgyjl48BxAWdP44yJUHhMIjOwaWP3u
dJLrMke994jclJ5cnYGsXP3RqnCroHFSjfh7WX5b3eKd+O2rvwUDrcxFsRHXYT1+ZONFJd9BJRI9
jdHJuxzfBUNZofyt6ujDFMW+J2SBZTWjsjeN8TRyCn/OIU4dJ4xy2QyIp9H9xEFFgr3QZnyTVwTP
oiPdyKzCjiAck9Ru6mFvs5tw/CT/FvLUlH6fOMBZ00cCpt8WMJquk/pLnd16dKC1wiiSiWTsw4jf
ZTQ53bvBunKoPiq8agPLl1arjmrfe3az7PKKjU37K0HzyOEgxPi2JFzj2X7JCtoN68RKCTGceGMd
l9HNsj5hzwPdOBil2C854b82QttYxfY3vyQif9cgwTBQK5H7YetcNO5dpOJr9Liod71q4AMfklgf
QiiPO2ZP+xrvEynU94Fhj9H/6dhkJOAPG/1hAYBWxtFZN5aQAoQnWsEMUAuM+BYJPjsaAO3VGtDo
FpB6RBMiA6vuzO0f9eaWwztx2Vc27dkdX3QQI9rAu4pATP9jTgj+qg+nvZd25ksbrwoOf7VdQ2k9
TZA/VKoRqI47AkBCs5mQMhOx7TzmrDRoIshZL3eKgXhRq/xaMtBtV6AE9VHLv0FNMclsA8P8NKcN
v8tC2FafZcxLYEo4nEbN9RUNELyHHonB/7TvJ3HLq8YjVO1iAZMiCmCXZq+sPjbs3U5DNmGVSAyH
321VYDHhjk00oP34SgHMJpKPQ/f6zjxYbn4GkUeTSSh1dJ3qp3RMviUNCd/0Mkmoskp+zqvqjOYk
EX/ge+5yNhmOX2tPNHET1McchVLSoLxJhnuj0zyCjCyN2HjuORNfqkh5Udu8uzWV4+xXsCm7dRbX
hmtE6pp77IEA7vO+avyydbtjIUdMz2498r4PhKyQ8ZFZU3ozcjc9tpC41/EL1pEw/0a4SAlo2YYE
q8Q/4R4XeN+yQZDQhCro+kYrzqKjkmgnkDRMvPlx5zYJk1W9UDGxUcCD7/ea8TedAe2Wav5RM2ry
0pga24yBPSgDDjQjce6KGzNmxyemW/XsNxteonBhYHPBWKr8tVcQJwzQg7ilHV+Tet+0UKdbniYS
SU1Sx+f+tZjHn7zAGtx96hVXuotZVm+/JZZ1QtNZz3dKzMEkXqtOO6dl3yBWFs6+mKLA4nHLIcMB
oa8z3tQlyOb8E+M7MykcVdOKsjszmM22H0U0hlGJ9jKvjqWlHCchjV2SmkxUy3Np00Blj3oimcPA
Japei3dnNZ+6xUIgr40Xl6R6Vw4ozAGNGBbdm8KyApQWwSr8PbRMpR32ruvF6arvWZiQiq3f2eYd
J133ZuZClq6GIIWO6Wy/z3aM3iBF2SnEVSnPHWXvpCYgfYyvpkNDjBvEzjUuJSxyURPIZDlJ19xb
zfTVMyies/68OOVj383/xhOL2Lemy9+ssg+Z5OFhQoYwIwugMiiTr9Gl1JUpInVAf4tu4EUlKwtJ
6OvsOKFZxwd0GEyRTX+Aj7sDinhh8w7MTt/2Qy4RGPOmf6LCI24CZ3phO0GciD0f65azEAzNuwSi
QlrWsVHANYriTl1+02gezObLGBBtLPZnSwTMbi6hQcmJCi5ZmUdVf4YyQzQGF87RyC7N7rWdBWW7
ANSWWKwteP+JPrwCmA1Wk0uLG91Y+kDNYHOVn3Vaf4rV+lK3fnSyGSYNBADMoAuJ+wmSSP2YDSQg
ttXuyxjxqqNcTM5g3Y3OdsId0UbyItNRuyKfYO89THjHC+O9UpznttWw38nhvIUtmDWBRvnihiue
gNTueVIqfJQS4lCqvZdd15+LJLG81vSXnPnnRMM96nGg9oCvVC3/MGOCWizxUBaF9lY1TH+SF+Eq
1mksqBeFZImUrCzpCpeoFYdGTBkzhxSZnmZgRHcxopoqmBwEhNn7Sc1ZNlVPvTyW/52j81iOHceC
6Bcxgt5sy1tJ5eQ2DLkHegPQf30f9mJMTEyr+5VYxEXezJPmHg1y6ehbKIwU4uBrCy4DCiB1LfdE
V/wMV11tzXq1QjM61H3cnIqiOmcWlOGkDgfCdnxNKB1OVnZgkxuA6CWsVUouiPdnjn6j7PTZjXEI
9eO+Nzw2/zZlcgoaJJYw/t51/+bYFT1J6TaMk4s1kjoHTGtrmyHzFhavit6jM8ajijXLYAYM7r6W
7+o9hhwuzxnxLmzZUDsdAm4tzugwWLLTGasDNO+N2bzRVKW6YNUMNZ63ZOtjMxLEtLuPpJUbwQCW
efrGdFgzJ9O2Mz78ocPNxQTxOTIaStvtwQINV0vHej/pxBMBbmfesqWcrkf65RIZMnqu4rxyT22e
sJUQ427MTBzxeMqpSGbHEuY/LRuJTILnxw6SHeqqDYgWMBIq9aWZ3msW6jQgQHcbmVu1BgjPwBp8
bY/iqcjEwi2Gg1AUGRQARKf0rAGUR53L/EM5pj8GhkxS3DrPihs/FbX6qMLRXfaF8+TyfTtIT/OX
Zu0M63wIVnlrnPosefI962WUzhWk1l2EEyln8+zhACrKicV3Ex/NsHa3bQJ7lwqlPPkwmbTrYOva
amsDSbN5tjCYKx0OkDvdQfouI+hcUfZiQmHGgHWeL5/hU1p+l+o0OEujbChQmL1ZnD3vWcSsD/Jx
jAE2+c2mH5pryZ6Mw3wyvJvdPBKj4SyFVc+op/pgF8Z3ORvjin96Gz6npPpp/VulrklFKZdX8gkl
2l0HuQsu1rKxp+1YFWu3vumaPAfs9xrDflScqmOcn1PUsmXVM3qVP0OsZvjvJvBfyu6odf5zDKs/
SNDm2++KRQJTxmaitMSYWHZSVtj27zMoNhNXV3spumGrO81GhxsqOmSOKeJcbXZVxyLvEejaOiap
36OQm7HLTlBSWzFycL5OU77Wm60kRyqxfwKVNKvbjMKWRP5KvGu6gGjMXyrara2JrWfNQjls6yna
jQwVEhwDIz4/IyQHxchPfxafAAF3RBQw+c1EZHZChpC7tAcnwEPC8nMp8Rlw9/I2QyqxWq5lu65x
AeKg6mM2HIzo0nuI+lSzWJqHL3zLhbJ2hZ7uk5lFFvTUJ8qXqsuehXtG6Wf/oE6+Lne4n0EHuFvB
urLK9p3t3TqPGHBEwph1bYj0lkc5axFt29Qf8cheEHto7f7lMUEdQmFNwcZs0gG65el0YHO2Bip8
ZlNEZeXAcArpDi4fQDJtOKjhmfkYlao42XAxmbxgtRMZ8CfSOirkasnfsqquWTBs2r4i4WrgDE5A
SPFmnIxb2iZEvURXk2DCUVk0wEMj+ZwAfZti+LH4I6x6pcg5W8E5mV4EnsuF7Zwbd1yruT3azYCt
U4ZRzGIEOe+yX8+ydErGwg82adetJM0uqm/OtYTnytanw1cb1bPQGR2MKV33odwFyRw1osljZYr2
mLQYyauwX+iWNE5aiX+Xg/M3SxkZKgqAHf8eWtSPjgICWPDsBWuVYUIwxYFJdQBNpuGNy0LvEbBI
A55hLiJSt3n6lZuYjiy/fElBIIKQWWWElyplrAI8lgkZpVaIVVW8oHzv+HL5hnFKJdNF0f+LJf7q
kisvtCP9RKEiXzfJHEC0w21GsVaKzLzuyz/bjH4ABl21gCdtIqC4rDw2Hjsn8f8BpzxRoBJsIi16
DW36AjT5DgXxuQvT98ko99gVlkOCYKAlzoFGT7mzVX2JOv1URazYefRF57Lz6dRV4b1Zi/jhdlza
hKfxQh79ejUZ0CWJPIFqojPBJk3emZSiVZSXdhMrT5qa/CC9CYk3Msjfgu4zyN49aMAGXpM0QPzr
T7ytN3D/3drnXFdLR7DESeV7mnjrmvWkGb0qyOwYgM940GYrmae9tOwddmZkVutMx2c6tgY+bKoK
UJpDJY+5UPfMR1fQZSlXTf1jtW1+UD1jIzTFRCkq++Y6vmT67mybN15st0iKySWd/N+oeXWmisia
q10nOBqa91Xpp7rENWmwuRp/MfXzxNvz3U1bSa/eGpb5aipEaL/6pB9jndr1zmYFQTkNm7ifwbMe
WZ5unSlj49AnmzL46wH+8dZvGDCNJ0/AyVZ0zKWs6oC3dthlWfSdEdcFnplgZ6TpejSGrdF7t9QQ
32N3TJOQeNXIVA66RSbcKrOBTmXisGP8zB6IhTBeR78XJwrnvF0cjC+ankJrC1tx1Aye1CYlF2Zw
tdd5hQ39zu/srafCB3WpBBn5yXbB9Wzmb1qYalrNzWF4pCh3kXnnffsuBohSfkiiDW7kS9VwK3Nw
YTXE2BmJUEpAK4DFKIoJDnsvLxFsXCJ91Zkrxt7My2tN1x4E9mGhVL7Lff1DswgsTsYPzXfFImwj
7OvyXZ/1k2zYWI5x9CP1HKcW5TOUxvR7Iczb0I67SB+3Vl1t4hJHwGTicYqP2J4XNQgqD48NfqmP
Yqzf+hp4RNPqMBPGlTMABJqKvWXxjFnGj2xIUjfWg38x+ZCJM4S7Ztm4Yqd3UGx2AKhgbindEu+l
V3+bfZcdscRem0Bf+xXjTRjtfT3+BJXu0NXg3JmZT+4EPCAOV75G4NUzno00tBdEbl74tW7dRF/F
U3eaMIBuUjYYOiDdueaB49hip9QPpf7M5vxogGZwkuAko+qDsgtYig4tSQUzRJQhjnrPTW4QRHGf
qwpUDB7j0p7lV4jfIZu5oE4Zlve9hgFkaILLRN0Iqsw1Tr/xA1D2MSBbivR3MZmQVGy8nxCk0YQ2
TNlP2IJxainrKHzero5DqDZg++Z21iXPy5PpBNsk/k3phSxZFUj9dcQm3TW0SZn8+rkw6qCbbHfd
2tWt1OV1qvqngRWzzcWZNvWrW1P54TLicT8S7aax6biKh11CBrM2jGVWE49jGBto6NXkNyaprrvP
VVqTCxrF9LldMDamzpcPNLfhomiNkDAmPkDnzUIByhGELU2w21eLqjtb7SmpQLm4YhVEUAys+Fhq
0UHZfCH5Sw54KOhxs8NHJ/SngB4VxfGRmiffY4m3TDUw47GzVyx1K2vYM8+8WKN1amyeV6k30LWR
9FCUErlu82rrA2utvPhZmEiCpdw2lB/J3rpXlo+lwL5GOMmjQd/H0SPBEbfkbTCTpZhEKh1HAoGn
EDZV4zxNqEHjPEa69rVAr1obU7mPx9cstveUkXjbsXB2tvE9hSRTxh4tzvHVIYEPNxIXFba7KSzn
SIPovcvUbCtlRVl00T3DdA6ZlXC4KOE6XHQ//UiYC7qovJl982608clwp3JTtVN2mUZiEEN4HVm3
CB2ITBjcRaqtQg9ZYcQyG9k6SclwwKCUsHqxR/k6svIFnEKzs3aU7Y/eaJuwe8dwRHU2wk6kbUvw
Iu7QU5bG+eSqVR6rbStJNeH+nabmy8tr4Jldc+BbjcgTVzvu0kc36TZY0cCc++JYoOh5wjyMthMe
QzpnF27VvAcN1A5ship3tmgKzbbh/9IB4IH1uemDdnjPWv/QNsQj7RTOlRqY2wAO7CudRKsM84M2
PKZZMlU/AQGXgJuQ6xOwz7D+Vekxz51rHUSHTmXX6DXq4mMQvlVDyf2MhIsgbDXMnWT22HOl7s2f
JsC+QDSLKk8QEkUPwR4eZ2Xy35muSVdNDrH6kEcKCi3UPIpIq3U1jGfGzBpjNWY09n7epmg14CSe
/+AZScMX22A6qPBsrUMgAS31XAvPRJpqPARJx9w3hrEt4mIOUMTocpNYB15986JZCwMj4ne/PdRR
O8ym4+gEB5V0PMCtdQD8+j364ievEmgotPR5nHiN6dJXh/0E/yyTI84/0O65NayDLDoHJQsl3wGg
FfJy970Tnwn7jfA2lAaZeKNd2Th40jR6N0wcipObKWZlrOwZyfShSrktp+2eVtInZjo8Ze4Su+2y
MOQuz+NZDOExhLhu0XppmTZVBYYY1l4180fYgFoWtz2WvxBrm4PTuMPVr+qHFw+P1MceEU9rJoSI
eypu+FBBLtOrCbaNPd1DjJWeO6zMAQugaznfvD8eHW0sTvU5uDSnhVy+crWJkwh+Vb+s0IlK4oHL
Ucu+scHPnUlEprW111LU5icVh4xiE+1HvxInINu2j6Isnx2HOG8osGdHfE1GhvHguWDVTJ0yQhlz
SmWbJ8sNrqEmaLTYDuIWHfI8PQRZcFawb0rGydBsLqODekaREDLMo3LNpzG9K482ggaxXwIHKhn1
O2qe+2ozNvrRYA081vGj6h/SW1XusBe+89I7YhMUyauvjdC4KSi0NXWSmfHcDsZzyqyhrMhj9Vtv
fN5Hnvh27HNUGlxS/xKfEuSMcnXzL80PIw5u12erbrM66R8aNgHJ2qnPuqVrc2PFSMDN3qU9kaI2
RCHkqWKCOBWk9jLRJd5c605r3SM1qfbLg5PJbkYvKWizsXG3NWuKqAbtnbRP9WgQQgpfRXZ1e2/v
pemKA3MfqfC3TLA6QMSzWvZjVnrj9o8hJ7n3miIRHWfDUutISbBz2ea1xOuknw3lblOCQt2FWr1D
nQx/C/+ZwCg+sNF905CHellCeMfakHbOCUZ/j1pWPita60PuYaVT3nW7Oowq3g21c3ONlHZinJqR
JUhI1BOGbnfXNB66Bczd2UmTrzICdLZhHefS7EVhfPuWhes5w0wU0VjRGFSw5flqcuyT4SdHkRtE
p/JX0SNQ6Gb6xH7/Dc305CrnixbI2QO/bhr9Gur5uo+QULlx88LZGQ3lRqWrMKtkYpWj+HCmgnmM
Nlx1zyKUHJ04yizvJzK4Xg5FetPDcJuZw5500c5h1lHalxfzNPFi4oF/7j11aF0k3p5VBV8No3hF
ZeTBz+5xLRj7w2htcZ0Q3MwGp9sYCtxK/5FF43cqt+Zk8Jarox+Em72C/8H4/0+G3AFiCrxBKSPK
NuFdGeWlq5ulVql/XTKdgW5eR8yDmDK2landaUVYtYm21auYQ6c8msO0zI0PSxAYqoE9JkZxEAnI
C190u9D0DUya9TeO4C+MGhtHstxziANoMZddrbOuKCemrA4izj6prJwWbVrfhpTDDOD+Iu2LP9Gm
72GV/dl++c8f5IcdEltUyiOCwatciaekZw2irlE0sVdiwRUTO8wF6j1xD5NM0iyd58aujRFmo/It
p1kpznr8s/yekHvzwuESYDqLPtF2GnmCVVLA3nNjDA5qhloGxlMjerp83W+LVZLqZiN1qd80/Bey
QXhJw5Ptme+h3Spk8fEjTgHTsgDsY0l9MW44LJGst7dW0gArtxYxxw0h72XPCZMgvEXOcgje8nI4
kPEjo8vlN5u4wqbUQ5kObjfDIzlmRhdvNvDivZR8xpaF+wRbixAe3ytEadYJJRHG8Z4x8UXlPuw4
e8Sv6bEdLg+St0Mff01IoPQMRBs8eRA9clouSx+gpCmtX89FVnf0HFr0LTAqfdVbNIRYvGIZYmHT
r/D9n9AFXpEFl7JjXjQF0TFwXT7yoFZuel191aC4m2CXQ8nQMgCEiCZlpV28Hoadn2zrbFyzPrqm
Xv7Av3FLSx2oETGzvsC3DiiPXZu0G67SHjiZsr7KNL0Y2vhGq7asmmWr6nMyJPvY+yFdeajs8FrZ
UbY255VSyWkttBsOmN1UEiGLoi5aj06NTR6kWmh+1BHPFArDjhrHNRbCdGHkzrH2dk5Z/ZBaeSK3
hlslq764V91oUivXjZiHakctZRD+SAmshJrJqf1V2AtWfREYDNYoV0HNN5NkV1AEDxVDZYyy5dCB
WyT1jD82Dn/xEi+Ndvrw0vBLIas5FasfXOMXssmSrDcFImvbwsJlWWdCTad49P88ZAtymhhn3TA4
esVrwTRcU29eOwFYe79+VW6CgpcsTf9R6R9tZM2bML6cPMrCK3cqMAGZOXjVWd1qabFunOES9c4z
AflDGmCDGamRpi5jYaNYiCaiEGd8hC1wcZM1MqGXyS4fg4OtTplRvBCxgwW3Jr4zhSymBv9uMvmQ
U/feaxYXlI5hAI3/f5v+NuNPQQEgvREvARXPHFZfZuJtojRjCC2f/LhYY5TY0wZL0hDGZ3yUhoZZ
rX2QMLtWHnqNlY0HX/kPYT1CLXkOJi9f5PicG7aETvntV+zAsH/mJqUHLGQ9tBwm6X4z1Kcg6282
LNTOL7dFzumY9atc1suW1V5hhveYuwbR4pufNGci7URUFF8DCy8WqFnRaGAdKYp3Df00WeJJZngd
tZjhiLC1dYlNRjO7QhEO6ZEql8LGnk++dpdr6aFwE4tYSfqpa58x0nXt5NvY+mK3dxx6kL7oHpiP
DllAClXYfODy4kpsT5b3PI9htr6ocYoH3vSGsCwlAveU7NuIT3HMD/TbHSvdR/x1aEvnzRZ7xVMV
safzW/Ud0ycbWR67FHWP+c0qPVq6lXvzfH5CPJ5y85W2avIQS501onSwQWhU1pn8oR37l/0lFUSV
vyFKS/QwBxjfjWw3MgzZ9J9Jm/YGf0HMhGBcg7U8g0NGlRj5vYBbfkJRtHHTrHf6je8lbzZMMaua
/EuWId2aY7KPplkexaCXt5sx8z8aSmxF0V5Jh29KGtPCRBOrQiSrOCPy0zxlBdgtlbCYZO8zBTTo
UNR40dtq3ZPnjlCeQ0rQrYruUMfPKAu4Z32yN6DneOV4J9r53RR0T2LcTYb4eTKaSykOnLko9fmL
jtrj2nQqKJj7jo/9B9YerwvTgE8RRPuaQGKI1cCZFM+Sh3cevvImzfNXh/AIqz+knvCskU9QcU4m
moy2Dci7DK6dcVHTi+1AEqWY2cRHpZ3bgAIZeFuUpkrK+7wZUUCJlo25wpIYfDMCy6PPYlRuXaMm
UOx9SdPiwLjElXw4lv7eTijEbthu6+ojAmA9zuZUu2rRP/sTBIED8wnMnMTbJUN2t5CxW7e7tuHB
KF+c3Lw6jbX2dW8lZ4t4RKTexENp8nv2J6hT7dMgcT04T5rl7gGQ/LBm3uQNEjsjuY1xxM6zQ1x3
L3XFdWiCcEFZbyH/qOMky8AiI6/GU2JVG3veoWbiXtj46nvy3FzKrcGkZxV5bTnq3pYl3VepuwuN
O5rl6ScmhFtMKHIurPjyGaANFp0qfp9yY9lW6L3tIILZSPyFAdLgprbsm+4JW260zBIXxZScxait
6qigXyLaGDpLiLFbF1m5mpNlSkWnUXf1re1Q01rZMZKZuE6td86G/F6O2odBP5om+2MYGneNK2gg
nmJ6BFMKfrPxp5X2u3KcE2Uyq0T4LNBT57U2ee1nsNU4OrnfQaAS2q71Mca74bFwDwIAE0dFG0r2
EoDFPZbcpnXsumbZKI0Qo72j5dQHmxE8rCbmbVsfR0aNqLTWxD12rraJdewg4ZhsBEYVM6eXpP5X
29pbAPawTRlUKHJz7WnXcvVKBZxcipXYmcgzL+tlQ105ARwQ9cH4aGivtPPxpUK/0PjSRGb+nHEg
lkrbp0HF/qzbR2GHCM38VPWQhv3QvZiImaFAW6VjiNcZBaG4NrRmbftZiIiBR2agNltQPzyQWOGu
S4rdGHY9xoYsdi99dykMwh6pChBIs5PkxWgpIvI0ew/YYe2ex7AYXyIt+yJN+T6NALLnBVOKVjQW
E0+Ua3+6bU6ceZuXI0hjNm4NZXjW61gZ6OGiAMGunXxbLAzrQ4r3oGaWSfKvwJwpEO1R0ogZ6+a2
RqLmHTV9F67xPKpgM+R0YYplaZzCvtvkyJ0Zta2x6/9KnUwsibZoUfjGJVYTRnpYUKNsd6GbbUwv
i5ZeYpAsqGEi71P6xUvFjt76pLvPgqmNiyCJdqFOW06ROiyKnXidslYXN24NG5kx55bhC+2Tu4ir
ayoMBkbDv2VRvqXUKMTJy7E+40K0cSbCoyUBFUsuTUhiHrcR4YaKdLqpftA854pGcDlsfucXcG7n
Z1/btgjAWmSfq6E5ED854C/d+dgHoqzlEa5fQv8P3xoCeLYitMNQCYeV4coHON0SYLNXrFcbdnmj
/s8YcfWH8Uk2Nl+GgHu/2OnGm28PBG3wTyVbpFycRZijsmUYsY1PZ0OmeBmQ2WusAwsZWK9J7a6Y
wBz5GvGjp/KUZD95+PCSHeuNv5iRqUjLm87cG8fTXuTFNhnyZ316SUZ1SLvoV9OsJYbTZd8278KW
BxKe5ogjpigcsCQArtFEqfvWX0GCvKRl8JSmyWqwq4dfj8uaQ1DTsJYL81OMcs13/tRa1dqNP4Q6
DOQ8Q464guQwMZwoARw93j1GpRz9CBW/A4wdMAJ2i5EER1dqy2tM3h2fGzzOZh106cGl1CjO7WMj
WCkodRhxTftdsY/pmKlYd4XhX5a326AFlu386mSacnH15L8B6dQBCpkQpneMQ+pPFz/oXnS5Nt1y
J8J/QdtyzNLXMnH2qo1FaV7y5QXpWvK1QnMRYBg7vklmYvDzbnb3oY1g2qgRqHnDyPLTynTAP1cj
qh+0sDJvOs9aSpAv3SVKgpzA/mhkfENtJ+ByF+wt3CSLqNefVKxjZc7Xhc67y868/iUZyEpbUX7o
vGLFNuukfHvtFd1Kh/U4xU98iIAc8BwFnywwnvLhFVag4EjW5kgw3ww3vWkYhHrYy1GJgkWLV+J0
axAFu6S/z29BCo0o9hqXlgYFN/vlgCdEMdBg0wOnh7jJqrfL/9XmgD+gWg1lereqFw90tf8vZt9p
WgNulWNZXBuu3on+7bs7UAfLyL41TrE1wKFzNjLA3N3wkmAw53SiVg78XfTobXSh8ZmZ22QTK2s6
ijiFsMWaEnkAL6Ml83ST9TrTESQ3PhX1jbnwQ7Qu/0/pb83YvXHeLJuLctifxwm5+awa35Ki+2e6
prcgttKuwJ9kSx/VYmdlP9y8aLrvyFSgRuBrZc/WNJ9mlziPfvCfoBZsOyJtJ68nPNi3+lNUlpe6
LV3qGep32UVQv53cf+3q8deoBUx+DMUwvYKVa5BlA22z953ntHXCG4mMlhwGn62p2x9TNv0lgGYi
reEHakxjipQSymO0lYWJrcMrSnrNoYX6dAPpo5PtC9Nw9wMCGYJK96MTMqccQVc7r7zCE6pe8uzO
tn3csKLEMFtLfWdWKoet8HB4uY7hd88LEGpF6f2gTZfTp+x2Wv1npvcy3/fYr/PgYWJSHAuuw2G+
sUlWG8gXIQj/Qv+Xme/tWGxQyyRUQthAbrCXLtiwdAN1xKm+Jl78HWuVEQctcyQPJKUKoHSmDQYq
VsIN1szSxtjIxy7co3DeSSf6yc5MIHHUzy58iRARsrz0PM2ape1HSgUMc0slGN/7Q1YtgaEsowaP
U7khzMugdJE96uCz4mJfO394iu2E1T2xcLd74BQN8LmCmDDhwk54JOxHMbNQw70sACsJSBA99Y74
z+Vfgj2ELrEt4dGlE/yTWrupwR6keObyilWW4rn9Gwqxmhlm7s6O+JbrG+kx4+KDkziz5xut4HWM
zWcI/pL+bEaPpmXUiQ9V9NvIF632V7b/PfTrpLulqMFkSg5IRkmACdAACuCH/LPdQ3ms6TcJ2RyW
07WCtypqHQHmKPq9z/s3lwfSK6tenRNCNi0c1+apnehF/auNY/DXUYAwGAe+KUsNRmP1nlcSC1Z8
KtjkUfF3bOQTVVu0q74V2NDMcaEnHW9RkEb1puj4biFFclenL7lbhPobQLyFV31IspzauMqzU8DY
bccAQ9HtnahbIbYsZy+Bwaba5apbuteqRt/AOi4XOpq/KZ6y8KmtQJtT2IbvlryJ4BvPpoyMod9i
0ubSYiZ4gqpl8/X/k4OYEfYkC/Vya+RMDf4cKN+5NZxldJuyWXsQMwl09kidDQTU1ri6zqdQ/qq3
twHssSnle8CBFEzPXCTA5FXWyTW2tntJbzZpxJrSh4YBZEoOAI7IJlAB7C+TNqGBhWcJbgbhY8JX
7Mih5bBjxNfl4PM76PBiMz6anGjNSHpbgTXW6UU2ExO0Pljz8t2dA7zhPRgQfxHSBPNoUr6V5oD9
/DOzSDcwJsroEnmnQlcnT3GHq3lXArLuPho+ZZtDyuQlVfGfPVm91rsIh6RrCenLW7S62vuYiYrq
DZsfmovfALLH4+p84RQIgRVbEF7THpJYTMqXgEcKA6KvtyaKftxvYncbMkXW9k5VLJzwwHBJBL1G
xI5aaoac/hECJpBw1PLqtyjbfUbMoHc+qZnE97LrnWQnJnrraWccMI7OLaQeq1qL60jB9nN+YOyV
D41/ptWzYiJWu4ydL49PrTKTVTV+6ZI/1HQtpL0AZyAVhE770XEmDwnPTPcPmyZOEyy4LJnYA9E+
uE5YkbpzyxqbSpM1qtWm4FhAII4gipqDB2xfsMefBoxVMf7yce07XK95k8R8h2viDBkL5pEpjVCR
iSgdRaQjcLcF5b2Mirs05ueaWKlTMIQYqU6dD/Y/tjV8rynotlPtXkQghehxZ8HuR4hXZvvdaC5A
kHF66U0Ew3I1oV9WLHeqtqRX9+bA82IdsWG8i+U6CCtyKHVILTB5pWXeWjCdE6I6Be2JZSBnJRLB
NYywGNjRMPePzKyNMbe2NaBko+APypZgpWX7voi1bS3Eix2DO+31YDUg+USiKNb4sfs3WJYEPtVP
mVXM7VpdrcrUiZ/iVn8Nb2Fltaw2Ev1VUD8bYum/t1yzjo7X3SzcyD3IwRmmkrgol9BifVyzmAMc
2TOwvqVOhCMY/q4DLpuYUo6fu5s0wH4nI3kuOhtTvre1+MW27OC48yEVVcvRH9ZQq/YTCyteJlgh
u2NEKybtQwQZQ5OanF+ScQtxbsNXnOgHPUrhoKh9iIpj4Q3jqFvTQT8tDGKDupO/WQZkkNyL0tP/
/0YPNO71zjjaXOAMtuSBRf5YL+1/adlTA+biEBa6jCAbGt+iF93GoVUjFCEEJKcPrroLfniM5W/A
lW/RFnR7GGY3o6gN1gPbRHT60mogZ2g1tBIzwPBKG/DGqqMXz0qZypOP1MVnUdkEHQnfkWBurTWP
cXvOAxQkT2r2ZwK9SsZMPLDKB+Igopyqm6TgnVqYfPDIPTUe0tnLWLEw0iVfwAZ10xtJC+hgpbw5
mlCPvCxUPi770gFs2BF3nIq3aArf+2Y8lbn52/P4vmpkN6HIie3oZvFRq6qXJFX2m1f3+drWwGEn
MLbybc/zlGDwIfMPlnBGWo5ThtX50LbEgnSSW2qlsGrxHQ6s8ZjatIdbvJHL6NxM9Q04/EvNXO7Y
/O7ak6EDacNJqkf+O/Abg5iOQZlt3i5Dx7n9Y7X1pE9XWaTnIqenqanV9xge6a38bEbw6ll4iaz2
XDj8LuuMZaPHttAP/nDuUICC2a5MrVNtRe6MOXnOHPuVwOil5mI39433JYxK49wxMTT8oRz0c4UT
YMCBTZZEh/wW6f3H0Klv00mwyjb0Y+tLm6gHwWjsCmxieFhF3h/NzrkVER03xZfCVFnX/M8dBz9K
odL+pN1eOu7YA1nxhsR7wYnBOY1q/JcnX1p5HfVr3DyFEkq07nKQib1R3Qvvu8VhWPsA2fVuMxZ7
cg6WuNWEGkj8rZwoAS8Iuj8/Gym7CXzUlcCIVbIkwrZZrSoL+D1/oNpJLzGHNMkpiBePDG0xGBH0
dPZTEZbEBoPRlhmv5CU/m9794r1XqP9N+2ppf4P9Ngn+oQAgufp7gx0zKcC0T798yw9lZGFXK7av
OXebMTW2kjSJI+NHPsrNmPSbLvwt6NfIG2aVMU0289xPr69QlC87+5rTrsjGJwtkwqLsAaZnDn02
V8vgDsr5KHBAmhUOhhR5vE3pcOJY7UdCtSMgIggl9dgcMl1fSz7ZafC2bcY2bdKdj9gbrgUFI4aN
w6p2wp+yKUAxd/fEo7NFnllorjq8S5WfvJbm0ahRQbkn2LG+Gtg51pj56o8x/JBl8dHpw9LT8psM
IdX4LPkI96ASrYpLTlo+swRU/Xg5IYRWtnvtuI6zM4VBe5kUtLi0qQ8hAVRpvMaJfI8d+Fwu9bG8
vD2wGPV3kItVaRbPdeke4NjQmcyNk4FVQ/ayYlLE1KBJABh64OFgFmSFMSH0HqJ7txHxPtK65ySF
gzeu9JDLhWk/ScQsm7W8TcLTF0+u4tVF6U2RkqptV1JoryGbD7OudiUX4ggAFc2YdJFF+NSQFrju
6ah3OKUzGDuUVJ5j++IUihpjdk7tCpJ5pkXPfRDD1t20hcajAu5WkelTDQOV8dGRmCtVT7Zj6zSI
TSA1FWe76XSfnT0uky18Co7tjn4nD4Iv9xIzJCmMfbdw7deUX0DBNdaRMzCJla8WLLVpxNrbbVM9
OVtcwrkmacJd5blcd1K9MuIHWsRHcsxNxWPVHOb9e9KxhDSRn7uOSSELSScosDLkYKbfcfxjm3lI
9RDnx1k3ul3871+UWPzFnATqAYNgHeUs2EvrlGMlrexjpJn/UXZmu5EDV7b9FcPPTV8ySAYZjWs/
SDmnMlOpqSS9ECoNnOcpyK+/i9VGw+2HCzRgw65SSZlKkhFxztl7bWi63GzISLIBwHj45ZLQMBV0
xqBSTckz6/9N64cnlOJvXfI4Eq0t0THi/bgPqFmk0Pc93QEnlVd4r2sjwnYnA8zpnNenkqErioyG
3bEnfj2dmZaK9G2RPfWmtZdesNZGdRckxf1in0yDawXhsWQtGxtrj4SWDHZQT+ZHkU68LiJd05if
4oHlYB4PoPleLY5CiYFmwmacaXqbWpC2SEqcSNoHDWGOPaXW6oZ2E22SlgGXTTxaZR4XlbQZ/dZQ
BORAbRPVVx9MxjAB67GvJcYAPAr7LQDCldL9Z1Q0j8vRykJwchsF/b7Gf6MMUjTDKgSLbq6EkAeN
+b8ABWAkR4Fctwv9PYsL9w3ARCPgu3Oe/+EIQ+fU8gwXsAi96Fi6iIMgo5Q+/P/aJaiZMMVi0/TN
j4FgMOnaYyqIRaIWmIJTWFx8SK7azD6qudg4Xzq6OG2393V/LoigCbEnYSQdeeLgajCzQRcmpr3p
Gg/OoI/M2e5azBVZW0MUI5k4SDpO3uW+GHdsWhePcLqOOCanB0CqH+0ZPEI6+N8RRWzc/5Juw1qZ
bmBDPeOj2MUIJbp2o2mMuhSRUn0ZTgXvicml8UBPr1D2hpjp52ScduNnaXtbDwMQNty9FIqPOp12
rQQT6TVvPaj6bmZa86LNnaImyZ36GFklNA57EzfXRPu/kqk81TahCMv1gYvs+AfXfwk4VmprvniL
U2aZ6fB4+PS3mJoURncxfEK2/Neo3Drzdzblm4FphYyAMCT5d9IXTzY3v4G7gQePo/reJOUQ7dBN
BOImndrtZM5oqPuD1SHQ6oxPmKr3AJUIy340UgxhzniwejQ0YDCtId4NDqLaITt3GXnbDKNDZKsY
QE4lfUpZospl6p3w+RCqEBlP0QiAyB22gyOwg2EJcoirqqNbq7jPe3qGbbbBgsScCz7CwWITsL/D
ccFL3NiU5tIgWip5xkPoE6OZVhCK8KgQM/+kRrVth/o8VJ9+Qycr4tGnPKjh7QzpXtD/CjnR2t1D
V9UX4M1Uo/1atjBRLOsms6dLbiWvw3xpaNSX4rvpn9NIwqshQILeWm9sRVQdOqJG2qhCo6ARyLJf
o+c102pXUJekVfgVElIYcPhR+fwrnM9ebn67zQbw9ZbQcdRhLy7B60qgWP6NQAOAUHA/Zz245+Ar
gX5SNm8F8d9M37AnR+gRh7i4RPBJj3Tod11IPkmN7n5DIVXggY6rl9G6ApcCsMq4BvWRCN+8aSm4
wrX8baTdtgf6Y6IrC7N+68a8tvXOke+95oyO8RGDD/RwvI8Frc6cfih9bGZ+bEXnkhyTkchylHu5
09Hcfk8d2Hr5uyjxlSbeL9ODpDm9NsF3W1irjsI56Haq/Z1Wemv0HKpN84FTqsWgCQ733pO/EGpt
mpIxv0JDzLG3TO/K5jp72YMhH0ff+DDkfab7NYP7m7BHGOP9pIV7B6nmBndlVYcfBTJZ0SdrszKA
CQPWNsabiUUqmH8E27zO9q5GuwO0h+P2tnZ+psjAdWrsJTa6XDzb5RPASih+BkrYADwjw1rQjjCJ
kBeW+4E6FO4a6nMieRjPDzhBVH1ebG7SIkWMxSxCu5zlpIVM8Oja5CMijKPPiRgNk1vXQ1jEAMKo
NsHISGHCXicf24Ldzb+3M/e6+JaKGkkqM3cNEsIsyWSL6x0YmIP+DipAlT3gjViTtYMloXeblYmM
7oZhJNwZZ4OUa5+GhBQO42cMKINaDy9yo1KUhSDKIQrukuFkOvvmmUELgRlWthuuvNNgNo/6rHEF
e8l9nF0RgiM/NWpCQuKXILokAyC8L5OOW7ihZzuqp2i4zPN2JP4jwu+28t5VucC43kqEeX3D3FPU
a2NJ0z1AL9zbrDTyR2i1cZivOxD8W3YsfyK8ub+VIJaHlnvrEsXLsF49yoKGlE7vmF5OTXKsHbUF
v3f0W/pJ7hdyAG4e9PeK44Fh3wwNTclWXnmmOB8PPFfRlnQBGjTtxRl+CsNEtXFy2NNgYlF72M+R
FQ03Y3MhUqEL26PHhl6TyeiNt8K4dFG10Z1x9o9J9yyBeKTiOaSvOeXefomwzA8AF1dJThaiPjaM
HHNGov6549V1oz9NOyemMBLtpdTveQjnzNDhGZlEsTJAlcm+UTfdmByHqSHAOOrJSQHEy7YQ5NC7
OLV7CBImIhBNFCzDNHUvIe8Eby3techQE+FitIbgBKHjSJNc7KyxePIU2mGzjldz2hSXOWzNK6q6
VTA3sDew3KzdpFLrMLUgJTq+w0iW/khrQbtKcYmvfCQF6FduDVWsVYuCO89c/P5LhDHgrWez2uJ5
JY5lAe20vicO2grPvQQ/pqG0sWQbTryKwvqjQ3nH5D1/FVYwb1p3D1sn3gSR/cNM6KPvi+RUQKVm
wQ8PJnj0uwCSIsM7RdUIcB11wyEG8HXswKchEa+qU2S4OTkUbcZYhzLXDobwl+sMsADhEm3//LH1
QI7FqkIZunwVb8DOSib7gewGQkRZ6DjZt4hnPpMSLYA1JNMF9JM8pp2DJtooeH5c+mDuEtnhdcU1
pU7Z44sx/UNkVfLip9C4um5ONoVLgo8jS4v80NnflpOig1H47pEW8FfsTNDjbP/dIqWB49Xor03b
NI5tFQFBTOfwtiaNAr6YlcBCqd3fY5OZx47R0lGV/U8BKHPT9ma+6i0ScWHV4PKE1oT7S+ldU1FF
TGJud+PELE+rwd0pL79Xeqp5URdGqR8Gm8EFyd/XKFIE6ka1QAGGoapR3TbpUbZJhdOh8ui8EJSc
9b3BLzhcG1uXm7wdVnEE4DFaenOmD1o16yZxCLNC7hpwdGluyKOHd2HqISeXnnvMkclyG7bErkYl
Zl/8k5xHQc/E4wXosH/oGrrfgaljzh7C2eZRGN9F8dkdZ+tY9i+xL6s7EIyij1HN2HaPv5U+mVUA
xfasmL5DMCN96+t6X4Q7aHK4gTAbbZyifVfxAF6VDVcmYCOdMCY7SXJjm8wi7+f+ygfnHk2CiOO4
2c/cwBA6IeoLn8YzqqcsK9yTa/7AN2ERK6s3ZOYzChjjnvhIhA9ByGSvF/5u9tiGMAedZkw7s7FJ
reBTmxUczI5aMqrGQ+SkLOVV+R4jtTo1hHxac5PvQ1l+jxMdefTaEIOC+Nhq4yA9TH4yqMt1Ipx1
AXt1TalKW83I0m2XDwe2tscOIo4RwMyITEZn0ZBGRwZ7MG/A4Cg7eOmnEjdn2lPXksJ30/eTQhW1
nYM+2HUEeg6lc6xnMtgiXG9M4l1UWIRGJbVGCAGuT8/pIiuEahA12T7CI4Ptazzhk8bwRM1Q75uM
PphTLO32GLPh6GHsyJSJRYRJ/FTq+Qask2lOAdaXS8iscucJ8Dvk5nULxdtfLIzOXD+5Rr2gdAZ7
q+v22bcxsyV5dYHux9ig1Cac48K5c4vnFjr2fpAIN2kwbsuM9loJfrEuweiFzinrzWlXuXSQ7AFS
LBx4chPYRUm4YK3KHeavBoDUeeZUJHsgEeRxpU5bbpi9gUOdInLHLQsZaIyWvEaVGThB80tyoNmZ
kbsaFyNs3FPspXm8hHowug11eRbZIoJhSTajPtp4o+gvQ9QOF2TFn06TEMEJmiMsxClv4LjkA9lQ
XozKK2bL8rP7mZvhBp2Wus1nZLxtDFdQlf6nK1jR08haKseQo1JOmE7uQasGPsRIVi6rQ/bU9PkL
2DYmm9jm66jTG1+M+O+9iPAOY/wlokTCbE/Njeqfqtisz3YUfzupE29NvKWoWg1v1fYuQLaURoVZ
AgHoY283YVx5TjEfKm+cV8IocZvG8kEZDNHspWXRKYKmG7kWTv9VZwPz6MEkTGeH+DW/tVPLXZlI
x4oc/z6osnijSf3g7KR4fPPeWJsZ2bx4Fzgj4yUEVhGjrEeQ0k4mQNgAIttk+6+i77ALARnfBxJv
LK2+m+RgAOW6o5G+anoGOKoAcuh04tmJyEIN1KhvXFN/WbENMS4uSFCNiueZIiyjUQvViGtVhM3W
mE9WTrk2Vkj1oDThwib3x+4VNvwKOukfpn3R18cq0h9+62WYxilPGhv5ar6YQ+dy/Br7sDwxay5P
ifWjQ+0fAkvLbTV795ZO04MnQdkafXJnNDV9IMteT8DDb+IZlu/AAI6TMS7ufiI2LHCOE02vuxox
QoA6JGjNx4jW91516W1TYXCvAPXcOL8xL5EdyT1eB+NXalifRmkd7BC8sN/Kaj8zo07RCoWp+4j0
w03hk0ceZiBpTA+Iypyrqt+nUOzo4zmYP2G+hZqarY8sstiJX8eJNUJ9bIJ1vZjXQ83W1Odby+4k
sDvzwDUz18osspVPn72ry3NQ1ajW2VzWHuNzYVO7RHlPzBU85nhEFgz1zKEQaIZDJGFf5IjWvGRW
mzBTsOEdA0c54Bg7TUtyEnR7G6cjCY7lYbnJz7MLtsugsYUqrcX991AbdrgzULR5FXD/MmXxzYw7
1KBvvlfRWs4UyZtVdqIVOdza6hIrNzvWVsBAcqprDAukezQmrATjl9TOIS9KH7uVx14QdlswzZQC
Rr9W0xiAnMsrqtrGxyCyhBp7gjK8RNukPLPbZwqtYPfeVZ5zckpyaloUa4FXnWtfELvoczBjfyKF
3jFJQTTDcJ0ZlXHIg/jNtQacvhkrZ2wsdrFSwMdjlNPo7j3qup/M9ThBFw5A4KLdmRMnCwMH0hrk
eirAkbWqPeQhKm0rbOO1ot53iijamLb8rkLvV9KINV+Oblnz/W1gonrLcgsXJ+NZXKRvWeOPx7nz
HxDgudjX4I1KX4FYd3mW+kHiQ0QBqGr+vmN8Ofmk4jk4GZ3AlTd1qsFVQOPAp4Jb3veJCZVR/UVD
6ZpmC0BJh+6uz7GupUblwFzwKnqKOFwjCKSfE+ytxVPT5Egko3S8H/qq20apeGqr1D0VRCqAuEEI
Cy/bpCXEjPEeXf4JtLX9HIRMXkcXAHLfOr9hUln7ssVdrudQneZFhj1SPLiD2GVVYB9dVDoJr3FX
oTy5dfj3xLVM3W5i30SWnL8AJcw3NcxfHGnhxawhP87pzKWp4OmK9repjNcwGTjWQACUZd2gh6AP
2dR6U9v4N5IOUSR9CyDTvQ8kn3RlftC6HdzuganD3iIQCwuTOkQJAH47hvZFuQ96ltJxVedyhK+s
jU3juwu8zb4z0YQwae1uoMZQSXvWno8Q8VnHmNyLYyCRuYxWUgc4XlPuHmC/GACdi0X/5CbO4nTB
z+YbK7s0deU8Nz5MthLAaiyMZD1x/HlNzffI1fqN1r1BqsDKLJGfNdlQH7oCtYQjxAumgMeac+Vl
TuODS+1wBoxPYno+bDiqPaOWJ8lNoMMqW95RNXmbWaIGAMwNNE96LY+WZAbQnga7vJtd7BQT+NVb
z5QWtWhmo4o26McGs/0OU/VDT7+GTstTl3jdirN7VYuvQufmaULEYLmML10zPEGPaI8uRC5L1sit
Swn0g8Ig1vHJ8xk+upk6WqbxFmhUexSZ9BKtxZCgnqc+X1qEI3TFKX2gzUNj0yS/UgZwEeHFAVtX
hyo094NB3YIOuV+LjJ1oTO2j1l16YdJ6WxvBWwVZHT3Oepaw9EboVDeDMtA5x6jl4LCpQdGtIBXv
3psHFO5x+DaOQX6npivJhCE6kiUYxaPTlFOQJ6kSK6fpcM4a0bCP/WzlgMRC53WHWQCOjzW8YYDf
T3Fmb9pg+ipMw9168XEg5apwGOR05Nb2rmSsXvQ/xKvgaYnpMg3ofAuJZCfuUf5y+YBDiPouh7mK
dzIYb1O7eR99hwKjDACdhe/Cn57ZO7ctxfhOTqxdYw8Sze4IfxMFsaWYH4BuDRhcx7YyTg1Tw0Kn
Gsa13GfNxIqFqNf050dpleqSa7ECl+ixgZMPLzqa+QBLiHzi1BIWDSImuFYIfLN93vuLNiJ+i/rQ
vngInCojAtjWWNMO7xqEEnt8qTpMmbEDXKZYdI6+pfd+Ani38PNxx0ziqzNp6CMQAVOdWHKVYu6x
ovaBCSDQJECRu5ELjQc/b73uzgv6jR3zdgkfODm96Ldz7yaofRUSmqSadkYeWNg6bQYmLmc+bmXC
10x7W/TJphKPqN1RkKCBvUnr9DdCcSb0hiJiLleXxk0fowaZqs0is4pkRnRBY4IM1BAAhdf0W1+5
X8JtaGNGBfz2Wt0VXeyRX5euai3mlZbEPdDNPIZ2V73FaPJSVTcUAVmJCEDdC8PAC7/XBiaHrgMH
M5PJpBsUhXRiVzHP801eLOSqNPoh5Qh2SYJIafZg9mrcuOPYbj10d7XtnCvdvpihQbpPFV2lgzYx
DR0Gzmh2O0+Pv3xI+8QU92PIPIUiiFwLq9XYraJxg1Yae2/R3LU9+hUh2701y58GgtsqnHG109hZ
hWoYyLKkVNG6v9GqFmvqGWScyXGcyE91o/IMFDIAsrBNJxeTC55NnO6fZHcpWIblkfvE3vyHSWYB
GT9DuI6sB8vw7irsiVjnVg0Go5U3d+hi4oPT9ONmZJXclcjLWijtq3BCSAlvpluhQ9a32ax2/1Fm
iQCq48wrOAfxqlUcKioPiLULplyiv8WR2nmopdP4rTAeqgBhShm3BBCKJxXIcfcnwPT/fOr/DL/L
+/+KNm//8X/582dZTfC+o+7f/vgP1HH859/TWf/1O/5xij+bsi1/un//V8sL/esP/ucLrz66j3/8
+be8i+UPa+6ibrr238308N32WffnLf0vv/iX7z8/5Wmqvv/+18+yL7rlp4WAwAlg/fOl/dff/2q7
/98MV0auH83/DHBdvuO/AlyF/zdp+ibBrZ5rCWF6/53fKv5me5bl+q4C+ACdgpDWf+a3Os7fhOVJ
x3NpDSgTSO5f/9KWjCH//lfH+ptwhCmVcBwOW56U/5v8Vt4VR8UpLIvl1/L4Sco0bQ8ZLdMPx3OW
7Pp/CW/Nx6ovxNBjMpT2u2+qhzS2cX6xpPzLB/LPW+IvRZ/fEzXRtXxg/Eb//lI2vxF2VdNxhW1L
ScLtv74U9Lep6kdkZlMLQcygfB2/wpiRmaUcVHjVZ5zrn34KkB6axTdaHnBDqPCSxEUOrup7o0lO
0RJDlmBJvbVyi1YnvDZNu6EGcooufWrQnhkVpni09JKuTZmg0KANwdhLPsiWHFbJgjYuXEOX58Mc
rdc2ZjAG6btj5y7IjK9v6wHyfOqBzAsa+5cur5BGcTVSus7g1WaN0iY3n5jWX+G0HyvDOgMM7vYS
aQfvuP9ig4JG4DubKmOSjxX6ifjHT3vQzD1sZGFFCdqtMuQutFCbiYyQ2wrxgQjkMzEIYBd66vhM
Wk+jCCesPuNrUQ/b2GdmOJLumNac9LtM77tK7so+fatM9ycN3EurcHQkcEKQArwWPnQ2lxHTLYQY
GHKWsS8Sp7yVpXnXJ9ND2VYfdpgfRsogny45vmqUQjK+wLV7jr0jZPAv8EzDPP4m+de+tU16d/gJ
awcf45Qha/zzHbqZgL1ZL4wpc3IwKA1iK36Pyk05k5SaLyziqFnc481lnhrmDPYHACiQw7AaDdok
pp29VxlAAnlKUY5t4yxhCS7zb2oQmL+Ged8NJNZrJAKD1K9jXoZbSIxvTcShq8zKz4bqtvUnAhbA
0w0NXWFX1rRBlL09SRKlwC1ymGTevTJGQBRGSqx8GyH0SxZDemWhvLPulAS9FSkU9FjrfjWcCuzc
tW95HimKc0Sby3tAfzOupunZUN1rk8+4FgeMkXmuELJhnq6SA3VbAT0H2YEzjz9WR7AHQFAqT4bd
CWD9JqAaZDFlitH9bmiElzkJKjZib86HeGgZNwoLmxuARqYorPP4hCwkI8xUmszbqnZ+hsrOFmlQ
rHfzmcYF6Lell0zbCYuER9+0tQn5UtUhsWYKQ0tB+IkPQqYgzJv0qzVhO947+CCoFdMv0UKgdt3n
qqJ3rgj1ve284o6riEgq83riMy/T1GJLLApSqwxNdKOO917GVBAzYNpKIpmL10GFzy0XR3TZ3jDJ
b07IVIU05EbkgLUpGTp+b/54jX+26vbH9dpHhu8oWCbS0hLs18yUQPUhyFWRBowQRQeHvxRIQhAk
lI8OQcil5sFOC/9gtvwfkbtLhxnDN/nMQdEhq8GuNowuW3rr4iBOEaPXF1ou1W1gdl+ia88FJiZd
Z/EpRx88JDQOE9fG8oGV4EaToNqiUlZdldG/bbmTiVWKIGQkZJqNI/a0YWMzbS+U50KXGehFN+NH
M7UVcttq2hsTTprRq57tBGcKTdZMpTkqO2I8cNygCcdnIXDa3Ngj4oCQLtEUPzISP4VApUYNihQc
NEJ8NJCKpLbRan/7g/Vc0ghHX9Rse6+4suZdy6Ha2455tNVnLhICxRBMIyoPdhX5sqMrmVM8Bub4
rnrYX3Y7X8cxow7dMnS52so5TRVTv0rBZjHoSk9xoJdTjsnaltzOFXEDobNtdUwnCzlSKyki8BDj
yF/w/yUmGDesHwFMdRsBy1bWVLFZQhkkYYdU+SImtRq9ZsKO9LjondWoq2NnKHwqCotSgcla4gFe
kXiHFgWEkDRuat0QLqNEsZsDNI7IdkN1mwTvrt1jg3fvwd/KSF97Xf9yYHRXzvBcRNCYKK1Ha1qT
2bU2h/6Ipwk0wrqlCmlmDUE4XDHiWLlBj+km+IjxwtPV2EzCQREWvLmQ9TQhg4Up6ePq33WHWyTJ
3Z3FGdVMFGm56lcdxavO2WFGYg03MArisRQ5DI/OxdfjhlgVPWiAFuhEqWS3VR5vxkGyX7D2s/RG
xz7KjyMFGk5Vb2PLhStDRz/ysoOR2L8Lg8AwhNSRMnZ2D76B5IzTxPyqLUFEdMGhzTH32FSd4Qkv
zpa67i7goQRu9VQ23bZEuilM9ANlp5cWiPmpfQPflIUepa05rX+1xgTUuza+/JmFED/WhfM1vPCz
QY7jhCzNbKGEslCfS5OK16iaLzEw9UnVe959mFN2jCq82+POTvWlL+heiGImg7r46EBAwEwaQA5V
ZxkUXz20RNNQ1IvVm2zES23oh3psXsXAoL+q9uxDju29DZ2yd382kmrbEpxUiV/iTDAhFZLHDLuP
fwnS+m7clh7kLBgwo2jwxHNjk4zNW/fmPbPDU5yCXevKS1FZvy2rv2bRs27sQ6z6S6PcOxpf10g1
hw4XeScQoufZfeTUp1YwjskWeZAwD4WTfUXwZeeaVCsZPDTzWdTZuXUUsH+JQ8N9Ibf3vu5XJaTJ
FoBdTJEqf+KxOrgy6aAyqjer7x4HcU68epOWDjTssnsVs3scdAOw08WpQioOsKIZFWLjVlsHWFLl
hR+1534I1+Syk2luA1Lp6t0UJZtW+pumVU8UticiRLEoOOMLGjW6uuKj7cO7xO/e/YiFRM/WSzG/
loV4N3TxbWvrzsz1svvcZl3z4DZAUZJ4es0bhwhNsup8Yv6cJH2OWvnUjTvVWA92397TgHwanerq
e+fSDp8wWf+Go9Khw0GTm2ZXrzAxqjr7oJiPBE1zkQvryna5zVpnEzrenQiqT7dgzCBL9dui8vtS
To5e1ZBwt+xdkmxiY37vhHmSgpKNIyD7ZrJ2Ka8Df/qKgugOJdI3QX9YY/DGBb5zFRyChin0V4jK
aThMzrZE0D/53jN9b/Mmbkv8Azi2q3yXFcMOnQ3mtqeyMm/clMG4qUGohBUQTAvfZeh8OEZ1pUu7
ncahIBqB2COjeEbd+vZnOKdVccxgZuu0OKBpPcZhS+slurSUyb0pf+FJyMP3gSyHhss3TMGj8sJj
3PrVLQYx16xeaRVtmR2+jWl/FzcM5DjvvWKqoq3BccQW5zL2d1KjAMQhsJWsMalaTn0NNlAAEr4N
13N8Rs61lhbdfZusn7SO37nNUfUX5i+LHgMzEkj1VjuuLIadtNizyj85wnuzZhy4YtwlFiJvc9iP
zrwk5/Kdjb0ORzyTsCqKvn8Ag3eCQ7AeiJ5zFbPCITw4E7wWe9wmVXyn4K8whUsWy72/EGBWyRyy
q9D8Y+9+EAujIf9w+mAvHH1x7RZ4gr1h2H5YHs9CdrcFSptIA4NBremJke0A3RbDviaTzzmC3iYM
zkOh3zzSh8bK+AwiOm5N6dw7Y7Xt0fgv/2WCTwb3chyZTlNNdS7drYntvjXca9ROpwrObs1K2+jX
qdoKPkwgJIciVa+WLm4HYd+POL1B4m2YQQMpTO97Z1w7erj1lHiyPAC9BqILH+ZfW94RDLYPTQ8g
93g1jjO9itn6nKd+o6y19mhji+lM0us6gA2CTiSz3/BL7iDLXIkNwo4A8wssuP/uEMOXqenc2AIP
WfnSV/z6AU4mm3E/gUdxK7em7V4azXdnyV0mulsvbM5izFHj5Wum925nHgDkrWc8fQ1At5G+tQkZ
LcTCWqZEkUXrXk2HhgUwEGrfm6c2HbexiVSiWRAv/o2tsdXyv0JOl1EXZDkhx3TFJsWoTPgI01Xz
lNMgnSZ7n/jlnd/gM+fNQb3h4wfsZxW3sJLB1eSH5e8nxvugxTXuelCw937pHht7eFmuwqK1M9Jo
q2jIVTVyOlDwYD92nvMl8oiWt71ZYIBBGTAI09sGUltEs2e0p13geOcgknTN46s2MtxWAbosThHV
Q0MD0pAonhnBhYcBXZWsvZfMWMAb/qbmZBJiMraqaju6zUERLuYjHqzRjPk6JhY02mFD6skMWbBh
EV1Ufkqbte/kdvxwS9H93gLmBjxN8h7yuChmPuwzDgeWT/I1gzhV/fYwXtQOIrtGElACRLv+SDeh
GCEp7c05eFhiwatqQZGQuhIOlxG9BnaBW0OqVcOHLri7WjK3Wod8gy4+ixSdIORTLrI9MIPnvLm8
5oxB9Wa5xmoM10MrWSIpwNqQLo/mdonVtYV5FiFKLQRXcJy3bYUbmtvG1tjOB3tVcwr9w3HEKUnc
uTHLBd14mxWYohuLDSnYd8GXp8u9a0fHAi/zTDHBZ2gDyfPvO74/sMtNiqSGDDySRscNU0mMLzyH
SxVc+udgyl4iTx9Vb+6iCLnSMv2Ksw3tUpgfM3W6vus4b1EbnrzQWqVRTPONQEqD8ZJ2Lr2QJ6Gm
leU4myKL95Zs1s5ISoutjwZ+CT2jjsYIFnXutjHF2jVQjTbTnRmA8as3dMyBXilOm+2pVOxsCM2y
iTgvHvwI7bTFnZMbHOJxRbrxizPPt5Z+7UjOtrq3wuO5uGG7XonAwzIdH3u32BEfeUs03L3rcNSG
itjTXu+wDC/3s0eAt8k7VH1LzFO4s8uYgZFazw2SbcyxTbiZQpAY2G4EQg0xTCdFVHIuiPlowSbA
CxnKXRqMJ1qOMCi8B3+SJ8mCuehnReNtTXfcRL136VFfuwr+SLqny3otYLdDuAqY/KFwc5t1HedX
P872AwTeopwAqBHA3ILqzuw9DSOsBd426O29hM7xp+HXw8SuJPcReTvQlmYTVAj31rKeEczJhB/h
UmBtrKTZBM1vhEVEjmBg97z18kHQrWFoR7AJ6ptc+ZtCgW8czexXVVqnaX6XQ35gDLeL/BRKEzR5
byLyHoc/3dXlQ7RTc1uRXxPJEFgtbGf7JYvM7bIW1s4CzukOE5whQSZK7MQnOilXu5pffelRCrfH
IO2eA1rtqzH3SFfL1gTfnkVrPHQGgxs4I1COmckkd53PQVE4NkSITFFdwHuZJngURQPO33mvCsB4
lXwpaOTcEDvz3agJo0Zs3bm9/HJGkn+rGjkx6fFoQsnQmJYTbYAmrk2WKI3h/c/XPGsScPvgbpRg
IFL9xNMlcJ3a/e3AjlCPSLpkbjDKDv1fjOxgo4/2S2j8VAuaIfMd2kOWSQFrF0Qg5Qjn48Z4KMb5
JTOXhrmm5mvVAw2aH8aMMFru4hJaYunDhLVmD9YBpRSh7thDZt4p7ls1v0B/X5gQ3daqF/8w5Uni
LiPuyDii7DEwKdO1q7terNOJn6OH4dIY/hqGF+MDRow7BtRbU9nviF8ahoyEmjTmo0V31jGWF5+Z
opTTAqzJxLdFZ5zqEC0bORfw9Xk00R2ztJnhQxixMrXWTzXl3zN9OpwxRo7jneHt5GEsMLoPANUT
LaHYWlAXRSbYSDHsoecNcX4uw70CQroEHOsRjFRKMbCWVDNIVjwI9Tqk534TlFN2cfPuuFxTT0Ts
ZXb2HQmuvzt6D0C+v0tE/jdipmeUyfzHHpg2RvwmM3GnZMNH+2bQP3WNZCXlgpSG7G6Yc/XLehHz
4uq5H4wLZ0AwNXy8YRhCUqjjV0JqAoZivNWxs18cRNIaWWQy2u9qGi6mx7tx0u9e6QuqcxfxEfI5
bypWYZRsS7P76BQfpEF/hcZQ8BQ6+I5K1njCzW5Nm1mta8XnPD2jjKuOmiHVxig/iqB9qFxmB2kS
fnZyBr1n5g9FcpEcmFD6EnFQ82m3RrczzfRTKTYBmcQHOroFfiWPT37kvRBOGm91320lEK/bxGDL
SfyVpkKoNLWexy9Hl/BmHIBwmcjPaJjxQTnhxpqpyNyeeawxRhtkjQEDNVz8XHXr/1F3HkuyK9mV
/RUa5ygCDrjDMSAHoSMzUkVGygksJbTW+HouPHYXL4tt7Fmb9aDKqt69LzMEAD9i77VVXqxEOQXr
B39ikFGXabOt4uB3CBybCAwFgq3KH3rjaUqMJdkmea4NmV8Z1U3BHbQv7InJQp/bODnI1A0s9WoE
cDmKzKuu546NRPgx2VEJo4t3UGbYWxEaXBtdtR/b+lNH85fd8O17dbUfggC52N6qw2mHmQHiOy87
CMhOosK4FOreCVR1bfqA/VPbuq7VkjWNUXDyCdiwp+h3mkv07e6DkVHjNJ5zdFzWXMTL43fskA3p
Icc9GH9XEW1zH8inzCf6tx4Zv1VBvGU0/DlJ4103O43oFC+UjxFt+UhNdipROAumdJT2LR9ZS50E
/GoXRvBzXDYOjE5cc+P7UbXpl/63hrem0FVtyKWt3HMr+f+p2Yrt3PGvD6iqqN2nQx7SBM7KQq+P
xIixfPWqROleWXf5aJE/NA7TZk7ZT08lkDC8cJypy869zymkKuZqGSrnv77aBsk1+Dz3qEL6mqoq
f4wy/ylFf1cWfouNhY+hjQPsBJ11tGsjW/Vm4l83SAPUvFhtRkaVQTxciTr+InPAzahzxoBn6fJU
ykTZ7LiZfmwHiQab+9dEWu4tPiUwAs77KEBZYV9bg2e4SVt8Xsgj+7Se73xid65EN54hpn9kuVXt
54mzNNBtBqGObfVo4v4zBLhm9RCGzruUDF1rnVzb3McB8CckDMjllt+CFUPyEFPvcV0eSJq+NQZe
o0OBtbZxTsxRfqO8EnC9TdlQ1c3W//XjEn+gY/WbpogfpUfbXrbYUCKvh0Kk8kP11WLjR1OK6Qoc
iYj4YbHk0TewbsiXo8Sr3X4zOahCOYfeIRTB4LB4EImAi8uxlsujAAoO0AINBpIURqxY/XviCDPN
LDNtu0MP+yGoeUJZCb4PPDk9kfXGDIVadLDpw+ynM8sf38FNbXQdkOl5m+bcxZNT70SocZ4U5rqL
nPxQtHix02UqqPxHxhwcZC1d0dgl+8HTd2aSyVu3SZEewIkr5lhttCbfY1mbTIxjhqlaz4nnbMiC
VCvXW67UhpSRzgOiQu1g5+MPYgFnY5jmoVt024mNyxG+60qyS+fwVwdSiRb+Ir8aRsdpAkBhVXxM
lQUroWpRwfT9Y59qnnjcPs5s3o5pcgPB8s4t0O0kijMDhslaKf4LbPAD30eymyNXUe0Gz/T21B05
3z30KVgEY1De4p+evCncdy0uD7/qXyJm+8e6YUo3IEyA32ZmssUA5f54oOL6ZiKPrYZObCTj57L2
mkvGpZDWvUMt8RGBKMgRNyk0T9jFDYy1q4BzfqWxe5pspZAjOG9eP1wIHXgdbDJLm2CieCWHBbz8
xQvMEgJ+H11lrkmBI42GaUbzkQAz3cT1xVrM6e6AhG5WLJ6r+avFq7byVf7TlLBfqsneTw4Xilrs
nNXkvswZ+5+xJ7OudClZCsZf7oIyIy7xBYLsLrbksRt4SC+XiQOPUQoFKz3jQhY2Xz/812AdlCFO
jQQEp4uuySRD2xNk9rLd3fZjsw8ScQczyzxkcXaejU+JqXhrORDFpeOMV1ISAUAQSbFNO6dicdYH
m5ZoF2dOY0hyF6SL9UnDL3XaxNnXs/Vq2FBFQpbLa3PG/FH13WuqCXdRi8UFENAnRkBjb7EyPXSG
+9CiVDnxEZmnKHJfnMB+HAamq8ReRft50Vx5dpZtgZWjBwgY6sUhzKOkP04MR7YyI3cyxDMLRgHX
OZ6R8cEbMmI4WMxtomUsion4thNR94CBpSQQmDFATqkpQowrvZdivAsWz2zWrclC49KYku807Cym
I8lN0aWvJlv7+zy7uPOYMHEyatJqvQ16fw4z5TpXtfklUXqcbA8n1+DAEY1CoNwBsbajbtEPGAiy
UGzQI+As1Q1Z4/1f2dHMgdo8fnCiEM9H44DtRrUsZAfZrhsuhEkNsHqrjyyZbpyIJYEkd3xdVfAP
6cyex4LDM2xh1lhmew4n2mSjx+Magi8jxYoOvvDDHdcO8JdgeIhz3EnhrPFguPJL2/QdM1IHp0fk
3jNt8gvX4kAC2DNCLEiygF8F9SQxRljqyoEcMAT3Qjp3qnJex8SwVrGHH8yq7cuQF5gMKZbq2eyZ
X/nkdrmHckL63QNWmlRbXPEYINv9VKbwroSNRqKzICCW87EnNKItacWG9KntmY1NZXvMUoLhSUxr
93b7Ec9kn9gdq0THQMAc9bfzuGC0fU+vTeKH0O+yD0FL91yTZsIE0kXd3CelcxgbDgwhjWvjOWTc
sw6eihEF6DnADbPpqDmgt2HvFfQKSN0RGgXFcidsAzGSgfg6DdW7kUYLfIBCjoTorTUaq75on6Q3
WMewf0JKjhnGMF/spiYLiuJ67Sfzqzdaamd3Dq5KUlNhhLTbgWmqIdMPS7AZCn2cLo774ctZrDuv
ZEYQtq92PQiMeUw/fITRMwkqgLFxWCPN2zgN/CGz6ogb9xg8JeTDuAMwnYFwD0YoSbHNSFei61l2
2RSlM3PUoeboBD8L71xUWPt5FjECB/RnWtBIqBRMhJAhDMRN1C76ZH/t5gIVSo4qygcpsjON8RUj
ArLzhXIFlObGYJdeoBVif129maGyiT9k8Yl5moOhxIahacxw4pDP05z6tphPDE4RpCORh08iN1b3
nSgbNEsZhxvNJcjFVB8aFX5IPlnlJMmBUGBAfzL76GOs1VU93nD0hIcyO3a2R8WKQ5dGyrCPdtZv
RxNwyRA3Duh/cSzNubg2QMHs3IL934R8fFIWuQnu+FousrEg4N6ZYxLTCiLRppJqoGSMasbVNq1t
4uS8n9lKOWIxLMJi+Az6dN7pYtlzBcbRFvCiOkW1pPprUVKjNWZ7nYrmgc1LcRyzXytu39hOkyjI
6bYWuXgsO+Lj2SHSpLfF5+SRGs7GZvTQTVdVfG+hmD4Fx6TRYDj86QTYAKpuALsUWcK2Lc1g5xvy
pdWltYnF1VB35s524JcFXZycVK3XAPbLBPcFvR25tvDdAQgX1D2bEOMNYevR0XPCc12BZaBlOwAT
ah/GMv7ETzIB86uIz1L2vggSxMezjY8akEEwqnpV28zb3YG/EICzZzudYxL3kBzLdH6JJpgphtpU
BbyTvHLxaPfRnn3o2ahyeP8ixaOaEDDNVMNxcbVM02hv4spkR+nDnEY76MoEjq6Tkovh476L6GwE
cAWVlu41hNCty8m35VFPFdTAwSxhaS0EC9/GFQGh5Ry49p3nTouTu6239uAdZeVewpCh85CMgP88
4xSVZAVEDvcCfO4tooNy46cm3BCRXpljimhVSMKXgq84mSHqkFa/xojKMYoHQO9Hs9IMJKoKaffL
1FreMTIG97kysSAAX9/aaPNWVZ6QhDmAlsjaad4pkb31CIUP08xDXSfVBtRJv07wycZ9gc26w4fN
fOzGq/rrLqD4GHWNWgvovzKhquVCHumZb7VmT9cYC5c2rclsMGkrU0FyHgqIk08ixirTLi5ZHVSb
VulLlSOilT2Rl0nY3vkKISG4rpCeN2IVUY/XTYzD2sLtUbvsEFkonCwsKV7WnJyxYdReMuuviWLb
NDHuhAzGNvxejxnGFoDNBjbKk2jgCEUtLYZZ87+qsH4yYMzsXYYF1TiMG1YsfH46NID98NOSiiPL
qROyhw1n5xHuW+sMX/wM3imp2WgwT2p2aYynJoVrv21NzJEa2HRt1ESUsMlBNsx4dmrkvCk9TvRR
T1tNWmBkOAJiYxxua0VGEZG9GAw4K7jPlzmXvwldNMx0z1hZcxxBtdj3wNSJQlx8AOM9a7VpG7jD
kRzxg2+0x3isAsTKGVbxFn513VLyQfND0z7epzK4MI1EUNSk6PQIXdy6CkP4gFKonrEZUMLdDHLJ
1a3hwrtmfBKiPPgNjP/IA788AtZaquMiNqHGtDgewCd0u6HQ7FNbiKrJVL4THoMTI4w/cQRuCEVC
LW6Ib/gtnOU52l/GNHyBI7gTODlg2EQhGVOQ9zwyXo2c4UZ6xZPX2KfBCoDQIksEHmg/yjKmsyBV
Yul7C5+9hQkYYT2VN5GYxzNi34tYwAsJCCDLgc3frbyg0PhckoOM85NSzYWi2d7Jd7dWPILmW03C
EPlYyQsY5fWYivLkWAXxOArxUT4rnFndTxQYRIHG40eP1Kh3YNkHks4uQyPtJUiAbB6KHvuvjelF
0TafzjVeva3dyK/Qtu7xUeypzCVZYG4z4gAXiGQsoFX0Mm8jQY0Y+2FOuO5iI8Ftwr1xtpFQ4cYG
YKSIBvVQbSE/DVnh49UZKdb36QgKhAPvUXgUOxapHevewZFuZflVGpWQkwf+nbzI78oAHocXJGio
qNqzAn9SQ6O9nmbGCw5FkFtfJ8F4zEzp3QUdZVbSe7umx3Tj6fgL/BvYokncRVly6XBCbSfDHInQ
xcmhmKytCFVhkox1MndKIGvetZnj7LKNRK87ZANwDPTtGJMEHxtU24E8Vqn7XcRVdahztjphT2TC
bEdflcA8XFLVkHSy4/HJhKnA7CLsaOKT8Op96TE0MfgdoUuwAiAlBFlNzQLK9z+b1HsNZjRbwu0f
4CRXV2ba/oARTrde6EARaacj0xNAes050FyTsHgbcq9wrU8vZpdua8vGOtyQWqLUgANlwi6Gmn7G
/eUYrr+xefjAKUGCrEKAbKW7s0ykWgg7jgrGbZ0B+AJdslThT/MQ7pk7+HC8FvsW/sHGQ0AOSUdd
WVhtO4Awdl9te2C9qymw8fWjMZeMoykB7YNfLAymhuJpRhGLnC/eqjr/HYR3VejqCxbia9+yMliU
LTy9ct8sdjpViAGmoD6gATyEQIt3df5cRjXby244Iqg9zh67saGYbjAHacma3kEqRc08ZOwDUn/f
V4aFgzvT28nRx2k22U7gLFvV42lQE496Vhv0/gS+2zyrwWijvq3abVKQmGJrvUtHwB4oLQRDYp9R
Ymi/jxkBpE4ZPKd9eJ22Qp6GLPlxUeNDfPblJiqCJ7uNxDrRMcmxWj2K6gflZX7Fw5Ngw+pQxsMZ
2y1PzdDPyUmO16HjxFtivHGqebQfPJ9XFiKzbcqiq0wC2DuJ9yQddW/DrVuZNQdy4tXkQsI7m4Ks
39et+dTqz5GY7qvAAkYk2YYq97eL4e6TBs8+eg6PZovdLU7JW7Ot+VqyHbMByXa1QoelqfjcIncY
vcC44m8/EOMz4KFK9XqowpgRKn4XCSIRJqKD+WbDpg0qcfCWGeGbSRmYhqVzUg54TD5rtSPaaReL
D+aDhGW6pr1qU9A4U+y9lgMcbo92nd9avxFLuLZ9BHJCDfUWMj3cVe8toT/dq6gjJsSDnaER6eec
eCvLX9zHtvxlYXqvJMsqtH4ADIHw2Xg0ie2qAEFL7BlGgp8Fb0nJZCkicrAJHe4YhjxMLpYZxkjt
xzkeaZxcBaoT6SJdYFq+Tkz8iJ2WIFXye5vlVKXEN0liZJJ3kn1P+cD8NwKwZto7u6LxwP2RwmB3
sEGscm+8KDSAtKt3FqM4O9Ckzkd3svF/FAeiKN5GA2UQGJpHUkLwTs4sQ61OXxeEDXs1RSiVBxOA
oNjhrz3zROqPqSigX/RHmx/iw8AO5LytzYnTgN5rdm9dT1IhUnHiBuV5DdHP7xr70JO6w8rOuBYW
ee2YN5ZiEjO6kxLEZBEnOvBPWiwKE/ZM0/PHHfopyAOa3XoI0pffNvXuV1ZjektZSHQRdWTQfkkN
aMJu7dVMWdD64sZpAzY6Xkb+uMUxKDgS8Wl19FqI+QKWlxmRUqHKXXriiqQmn1/Jlbo1FyodeSmv
OakARjWd+8X2UaPCZ9swryCyB6hJsH35JvIOVgz7PF7YQEVkrH1Kw5Vdty/0RHDVGebHGaI4IAJo
S+j6y4Dx7AhVwLM+tC0Zu8X9Ne5wTvCgasBN1+e0NZFOVLzbBFzf4KMfi3wYCAiUyFKKECVY3mY2
oNppw/9k6w5fnT53Vzaw/DWlhRV9ZYZ0CIpxz8wogOaz7k7x/5A888Lj6oAW7JdCs6IsVLf4KFlZ
tdux52s3cZvswB42Rr7RPnhQPZ9sEsdW3uDQ45U+mXrpfhzHcNNpuAgyCnA/YSxdD4QnzhaqQy6t
67aiY7KjigxrnycZsPR9T5oTTQJTxzggtSWHT2ryUEC7tJo8pk0MOaBlpE8Umo+J576HDQIqN65e
W4UwVOHIYoW2mdsQtiwWcESq4z2g4Jle+ZhoNhVpXyy0FhREQYPpycKuo2b/aGXjkwltJ2bpskpk
w2fcpYcggQudS95lRSvYTvkD06GF6ULyhovmOfiuFfOXsnUMWFbRWyOZ+kwzty7N4n4sB/A3gb5v
UsvdukU1kS9sPEv0lpkEoN74jWRDMN0Vyn5eDK2r/GFaKAYZHj4AtwXp0UwEutb+bWfvtYs90Bww
Rn3NnLDNCUK0Lai9f4UzzbagE3UP/aB5ZJbdSZQ1J6OfIC2O829nQpCIVucCIoSM581ACBICqKxE
NOGhQk8YnihmvUwfDKxPfCuh8wBozNq4yfSh+uQJgdFa9Mm2rKubXLvEX7Tzq0hQ2o2AAqXSH6FB
beTP1tHvFBlY9jZT7g0WwG9p3RgpjnDv3QiR2xHjhq7ue0rZeTIkekHHFKJIRz8Xcwmt2+zF7Rk3
0jeRENfO5DB6n8Nc7abM1jhvPAUwZ2AH9VsiMd2apf82YYZeEupUF58FuLGFKuRsB11dV8hUgxlz
K1vkW40AJLMgB9ogU3zDOgmTEKpM6RMtYQvNzXpJhuK17M3XwSRc1mo/ZSkfNGSYUlFjTMs/LOls
5xpwiETEw3792q9QnYmSu0OX8M9nBsPcxpy2JkhB066/tbKORGA++MhSwxICQrG8BjMOryfoAP3o
I+uKmx3gPGQKjOuhdc6a4IG2QrdRk+UzdqzUEX8Ea8vsOPToCeGCv7BtuuDIuZYxHCTGFQfaVCrK
EGaMQRmOIQEBi7rX/Rwjp09uXUPcdE5+9J3gywbuNQXfqsOZADf/kjUxEGl2X1lkf7pThRzSDJ4H
WMKrxpluo3F8yQOugEYy45k8cXREH24ay4ZRdK8WgU3S86ZwhNPbV+JRmcWmwbEWKuzlyo5eaqN6
dedcrY4ciJ+Z6CAew5KBPi03Qd6/iQG4hmez6DBmDRLJI1ikjp7Jp7uuhh57eeTilGhOMFt65OFX
Vu5hh5qnQyrNIwbb+zAiZCOzaUpohK2yBZ88fZUFuRqcnhAtODTnYzN19+RaH0U1fOQd9WNDoo6f
RzSc1wSPwYdxcFHPvf/eBmwLq+a6MNlQM0USOkKCbnwlBOTy0EBFpVT5ab1JimJIhucCVHcQUPEl
Jt38UMlj706X1lQ3WpL1V7f4QASoIVRep9ALiAQqztmcXA90JZ55cVAZsvu6GdyartonCaX8Mpzm
7CDmGBmQg0JkMvtS9Cz71DjuaXysqbpzpD7VWjypfLgL2/iTAVFluUhy3MfKam9zq9+TZsL12Jzn
OG54uz12rY7pmBVSgfa/yu+PgQs8PPVzHvy1eJyQYxtWdoeihCIyV6+sTW/RYD64Eex7z7iNMM0P
jV5CziQCJqSiqlIffdehrA3Ys3qcShbJedK/EfKGewaI0PKHMd4Etlu0DgfKo2dErHBdc5708YAJ
AAMbmeLBYU6jnxlqax2pUx/9drl121uQl6OYS3qS85uRxHuoZSx5OTBZT99WskU2TixWTdXYDOwx
m/GjtJMFNM1bHogQn+n2uyY6Zi12bnzvT1kkCN77NZzpxgxakhvMfYt11qeYm7sI+X+BdSEq00dM
sGJ2PyLaEr5pwi9YhK2XDUFaQFodNBcjIUbx2r7CirgEEmSfYV3uBGlbtJCIHsfWO9iEFFEfMqgK
6GYoGfix9juCWmTLPDe04IpdWrKp5RBEl8A8xOfzcsQvqyzmAGZ8VXAakfHORYRU5N1neAgzNvzQ
MmC+qttvsw2v/ci61eOzmwIh9Ev26VPvHPNOnj0X/XdBAtRiOWLpNhbnPoVNsMtC/S6BxOCyZGIW
zj82CQLIMuYrgn1eplB9N47FrmFmR+0yVJ7DgMsx5aQs8VdmLG61zfSrmOpVaYyfbEb0qkFVOTAq
oBuh7yCl/UImynEYlzVVeed51mUS5WdUJ9ytDDnMNvj1nfgu085byx6IKJxNk3dYRDDu8BCSN9hc
72G2NqAEwLvWpH4uALYOFF015Hc2UeJTTMZW0kAZtIx+W3YJ20FRnTMMvG1gcUVSZKFUjxFLEghp
uDQMFLslZIz015f5SoARgXB6I6IIf8cMwo33B6wZsknTSIBrXfwL3QSRw/NQJd8lotzMiR+hXnyx
ltsN5uKuVCNdbPtdcprkZUa0pUnHPCM9R721LWwMTKBjrVeXMS4IiH2Z1UfdqqPj9VfWHCLZXHAH
CUNsCEl7oy5evKy+CQhNUqkixX2hK7GgR1IkqFzj9i7WHVJgPHUrd+ROsk0XMWKy71UNWn3Z1+ea
zXv04ofuE73Sg82PTR0XIY4bXoj9m/12s+yIpHKu3HC+9KH93IIusOanAU008vsbrbMzDmhYPJn4
afvxGT8L/ikDExUEuYfBuAv1fCOrgHCtGDoFPyWQ6zIDmSrH984lHQwsErshKe7MeiHOkPXomAto
li4OxWyRr8oGpV4qGTQ41GV5lF6jobWYnxie/vbY2B5HAFX4CixE0e26VAMxyxPLiy51sLdDbC+C
JtkNjnPrWTx2wFftrKK9RA7sfTCXT56QHyH+c+XxjbPP4/pWoBHpaG+d3nWxg/mUlmRkzgXiIZvX
LAtzIxkCrXO3+e6ahMVr2B3CZnzW9fLMQa65asP0aQBa58Cm5U7F5aLgOxvhuF3ip7I23NkgVug/
S444KEQAV+Jv2BaXqIo3LdvhuvK8NU0HH2UTUjfOz03z5sWYqovuwhTqpbRLNGJF8e5kMSXfFG+N
RN7jKXvNgzvbjH4Y28SCNBx3/Mhz90QRdWpsh6ky6uysSk52799itzZAf/tPcnRcyC8p5Trnu0ew
Hlz0iUCzGdzgfOUyeFgVffpIOUxktI/inu581eczmOyWnGIykhrJUKU07ocifHOlT9ZpZVy6jk9k
9DNgUNIvtp23sxX4N2xrgHgJnK6H/cjhhMbioQo4u1rCkfGyg5OJm/HJaZ1TigBl54rmOVSIBCT7
JD7lgsEO7ag1NYLpdXRUc/+9vLyxDCATjD9WCXdwKrvbaCncuo7SA11RbYeYppOm3NXVOyqk4toR
HEJ1i73FNLl/Gcyjbp+No86OhcvyGPHAEgQBx77C3hAsLiUj7W8zE+2Yk/ZEDzCcI9YTT7qy8+sg
dQnLGDXzFDU+Bdjk+TixAzCy1Tuziy1gqk/5CKB/7AiD6BTWkDC57W2ihInyCU3N/V136EHGO2GA
nS0ign/1OcDRt2GWfm764rN3GZ+qhmlBT1/F4nNTLV2a50iAlwrJwFuCb3nDEBY4R1h/GHVyXzPu
j1X3gJpW+vG4QyDhbU0i2eLwODY93X04kACT8Anb1dxRwQ0TQPxGbgMHmzcUG+IR48/Kgc8IfuFz
7DGsMT0yNqEoIQO05rx12SHqik0BA2iiOAtee0n1aJbDdcyH6/XEnQahf/ISDKYzfDhEh+ap9AFX
wrgg3rID2xAvR0UZn1Ew3SUCNVuDEQrm+aA28yD7teW4D3ZMS2yrEfbkCRGgCZzUv+4F9aE5jdOO
NShDAsYkmAcQwrjpr8w75ri2IhZFvqqCN0QTrteVa+9CyxH7LM9Oij8aUetQ6LS/4ZI3yH9mkgdW
s8eqISjMfA9XgamYuc4XzUgtTqlL5FBb6TPnyg09CR0qAQdIqFE+jOo9tSgOHV0CDcwIX2udnWoH
C07SUtgI7BY2+bfevI9JTMvEtEOthZpY8IyvSnWs4+mW7c/V0JivDl0aVNYTilmzS74nQrxXXQkN
u80CFER03vRKm4Rd+phZ42oQfAtytAG9chgkQ0mqFIYVEXxqnyjDTFzRUn0pRuZpGV+yHixaFCKQ
If2lHMlyXBir1nzqEvcUh/1O+OnD8mvRaX8WLa1b1t5hMkMd1UDsyPh+YA/sZaXXjbUf5i5jv0ne
XjE5X0HOpKpMP4voCh1eunZqSjWRAjkPQOYs0ari15jDJzeqvryAjRoJ5D560eU11ob4IcbcYFX2
UDLAPrTxk+uwZ2XCdIhkz/oOKgIMfjSCdoJDLoKty3QdXwKIEt8nbydgGmI+xUxgg3K6hHHzJYia
jXMBBFEzgbFwDUL3ipAGkVglxGke7fsKxR1Bv5/cwuswBX04mDesT+8CkuqMpnwU2VJl1ejlu3G+
GZkoFQRFl/2Dn9GGhVwOpA3SVZN0YgsCimtd3ZZB8TsUw6kjuWJAcp+zdFhZbrqbLXBKbTG9Y7D4
ZBO5bTvrmepoR7z4o8dAoG4ZH5QcrZmFe6pbov+ealHfcncfmoK5IUkex76Db+7PXH/zQm63m9eh
9FYmipfVbBmPAdtWJN8usXZOswqwAq5NJ+Iy0tmGrdU5d7MRNX4NxnCXApdc3kNdg+ij3y3q18ZF
FzSl3V3r9s+O5lEkAasQovNF5YnZNoUV3AOzc7xsWFF2gK9P5ZkO5bPK1FkUHH6UdsRW6GATGP2q
DaCoZfoqpv4oOO4JCJAHYjiRz5k8SWvP3hAhcDCXz9nrRrVKSbalpchOfijONvFXkRYXFDtPNpZV
w6pvu6q+S8eRRsKPH5Z31CvC6wbQfeH81Yl578unOC9PrH8+m1g9ovo/Fplx0/cPTjcde228NRO5
jvVdaxBpqNm2y8q5L0J9WKBTDYN+EGoaGZOHBrvz3xyPOA7p4DH3FXSgLjkrHpnMPnriJLz91AEo
V+jxUOevJmY1k4XopYGaUSl6IvC5ObxodROZ5a6zFSTND9fFVVBMJ8lOUC/XdGjkL2OdHTyCZ2dX
3VsWbvC4OcrZu+q97magnfApo5TZ3LFvOZZtinKPvY873rJXt/DBJQ2TzNCqLwM7pZbhfRsW97Br
OT0jTtilVY/ssNkCBEMni68ypG7KKuNkjehSip6ZOSKFu4z/NBVRXRWRlLlmw5rQZ278SNyXrXWV
zvFLD75bGRKfZGTeRwMiJDZb9O3ZjdQUAB56eI5tcqD6vHzliXYck/PcDOy547cB9Q4YR0o4GCvx
AtN80MgjEQtdhL8tRnlX9ki2XT1CXjEGFA/jgExEEZ9XfJQU7GnENTKIlOe/7ZFc5ZH6x7pzp1E4
4gD/xXX1aebsnau6zjbTZ4SoZB1ExHWhMkoxoHspIyy/2Au/BdHqhSZkp+olY2zZSZvppouWPWY+
uzM6rPHs2Zl3AeLrnuEaAlYGfO1DcSEOGpYusupLnpHqV05XTp7jrcK2kAvq6igNjZU2ca/b9k9M
g05kAal7ooAViuarSwI8JsnGIRdu3Y0aVFLZUBZEaHVs7AUDrojczh/mPlkeJwtjcWZEYnEyFLWx
joOrDB7U1u5Sdk+q3id32siCq6jgSQNUA6Ejm0/X/vSTkEG9bRzMNgG1tTQBoc32l/iKHU3XU+FZ
/4+BLH/yWP5t/1PcfiA3//+A2uKa//xP//InFOZ/EV2W1/+v/7xt2iL/r9CW5V/4O7SF2aLWmgGN
kJYn7b9TW6y/aVNqdh4ebCIaXv13aov0/gbWxKaqtGhsyIYVf6e2SPdv8F14yEgUjfw0/uh/v7D/
AtT5T8DOnzQVwe/4E9timq4A2sLvkZbpYfOEKfMnS4VwmxiUBZar0pnG+6yvvX2JwjLGzb6aURDu
qKT2E2KJVVrpH+gMT06ticPJbBS9gNnzHrQDcbpo9Dw0nRnGS+oPrH+KBQJNGouadudQbd7zaDqy
JuuPWL9PPqM7COM4T3ofjugfn/7/ARHz396UbdkuH6kQUliOrQRfxp9vykeJYRoD1raicDmHUQuv
RAN+kf3htUdi7eh2eO+qwNt7sjtPyy4b6VG/FgKDgWidMxDeeRu6/mWKGDGXc3/tSb/epU7u7d1G
IVqn4iGcnIUBoprWG+5KJ3/ymecAILVXfJTt9n9+T9Y/QG9M2wKtw7xXAL/RjiO5Iv58T3C1crY2
mcta2AZLRqQG54G6NyLSx+SwQKwd/DIhIfK7Jpf7YaTebS3nPvFr/LiG1nDSxRMjj2rzP78ye/k0
/yD/LK9MmZ4gd8PSDq6pf7iEYFrmPQxB0lT84smZp8s88ZV62g/xk7BYnufxtm3h7/TIyeuIRNGY
2dmcAEBYvpm/moG8yEhDtK1jFlgML34zR1265U+jfCCrKQL5UrrNwxDGIEKXy1ITasumjivNkuY+
0CC4G0tb/xfYkGsvH+ufb850bRNhsuVatmR6r/8BawSjohrGbpGLjeazKHviJT1g4A7AZ/pqxFio
svuT53tXTgfHzZ4Rx1tvsySzk3UQDMP8F871/q+/WhkmAxsrekxZBe/6xM3WsEYkoT0AaeMg5l1l
gpj2kVQINg56ZPOelRV2wKKki67nYuUAcaCFpqqhtG/XGr44gF7GiAH6rb9+rKy4himCZ2yuBH0q
RlbMPwFvL5+mW4C8l3npblOT0SeBLCvV4b1J4Rr3ZubtBf4nvpbBPJiivPjso3d5sLBH/fQzioJ0
o1h1snj2mr2MkfaLqn5EXdtMEOMp05uc/WKJI6YaifOz0mgbwhP7j99t4qhnzwn8w3F4rRP3m9cF
+9pRy18oUbsp1lijyH+SPnkLySrZ1wgspxTYaJozUbUE3us4PlG2BNuqzF445A8G+zsStjpuRwaW
NoSR/7gn66YkY6lMwaqCAm2S7BdYgDsZl7l+7j/yQflMY9hl1wI5kdU+6wG2UzIrpoPLxzYRhz4B
OouWKyyQ0IxFnSFHqsn+CwsuZssAwDTGLPI8wEoUj/2jORvvIZurbZW7P399DWwYya5qeGiEZLSM
uuz/nbDz2o0c2bLoFxFg0PM1DdPKu1K/EKVSid57fv2sCA1m2gDdD/eiu0uVSpqIOGefbS5e5j8A
43t41LgI6XpY1+oXpmEW7UOYt92ytqfcQuhXjh8hScm7ImnI+JSPL43a6LQWWMXLPcABfkavCLdq
EkwLSbQu/fFX7rDA3JL/2hmQ+k3y3AEYLnbDzfPM9BStUgqlQevsTMBvtUiRB9rNgMxpwvAHoIGB
lATxMJl8SRrE0dg9tqcU8cPOEiZAKM+PYvrD4X8LTq08x7MnMqSi8ufg0YOkt1YNsFPtcPv0D4yJ
MN41xxe1O2pjRYIISnS2SZ+YKXTNa0POQvScEETpT6GA7GvI04MPcn29p1MO8gzVd16zu+ld/GrM
EE+GCRvIeCx5raX3JeFTTGsqSA39Wb3LDfriFNrhuPibCCdCLAVIW8tlfKNavklao72Ua7iXFloI
ANWm4tcIuFMiSnE99nhlS367D9iZmOHVTb1P9Ur0lXeaxPC/fx8mm3f4qIqarb9oOsIkuCk1lv7h
AAfSH/g9JOfgizj8xBfE5RwiNkC9qx3utKs33P//z6gTJTUrau6sZdYWseDVw/cSUDciybONc8rk
n9cafGKkWg/w2/HV6THKScL8Pik5m/vOx48b8xzaZrAtR3CVKMvILwZgUY9eXbj6p7wmp7hvYcI5
iX+jNiMci6HOJ3xL9avVlakfayeipjPgqMlEfz5PZN3ohkgekqZkpq+H56qxiZ0n9xAoc0fGnrZP
TYbGQ02qqPpx9dFuhp1knqMr6Vv/ebUPVQZnx+kX+I2hhkdr8Yn34fNgQvokkv5JHQCuvAizdjp+
Evqd+ledrZnZOJy+cEaY6loH9a1jTb+NbGvdo8fcfx/0OSalMKM/QgH9Ftub/VS9RP0Syik3KlIB
sy6aSpLFTVg8GoXDPpI57rjLaQNEoRIJQdLCZDYaP6BqslnlyWFx9IH2s8IsI2LTQJ/LpMOEtzoi
3JbTSaiaex3i8EE9bYSd7WbKNQJo/ENul3iVRReIFYQhgi+OM3YomdwyQG3xVvPu0cpCXvTHn1mf
Pcr5kB++OQgcd5ZczfSqLybHrToii77u3gr63hNKRqIYSdGsErsMVt8V16K+ojkLY6YymWzdUzz/
ZZ1iyBXmiQ5BhFz0ou1OfRR9JY65i01DXIeeKFXwxFcneWHwErIjpP4+9ftA3WVix9FxmyvyYXjN
+xkKZ0w6wMh2MsouqtEwCug9PRiHztvOIStDlYUwR0Fs1uZNlSV43SCZz7E3y1mediF6HMISg4ks
F6/Vh1qDBqceUp1P6XFFcayWqCrNBj/1tyKGDG9zAekYPs+yYnOgkiN7One8XRFKEVitHBOWPBo7
y6Yeaub7Wo+jXWJZN63c8GepIe6M9b6QuR3e4NyWLW9aPbCbOuVioLtOboiIuyetkVwgE8Npw9CO
amWog4vJ9UyTuY9DDjb5e2fUYIjfOVQ9CAubbrdI0RgTKZLtWbVB6IibdR34+GjCDjQnUgPLjbFp
5luogR7Cc8bvJe8Gu/Ya/LThF+y6mHIzzKieDLjqtt/Nt8KHVRZywG2HkRFKCyrmDMVT4ZJTk7Y4
lxBRj3IBC/wd7EG0304Gx0HvjPvYvmH9NgcfISW4pgMn04lPAwZKLBmsQeXyr52CzN6ycDdVgxtu
ijocrp/zrCqvasHR3pA0OvmjpKm4m7QpHqkSxXnKop3euG96DXNZvV0ka95V6bTXm7fFDKfjMsBc
IiHwWOAl08xQ/VLMs1tMgjet+FLbk2b5gKxIhDcg+oItaUx5a329xe2lg4Nn1pKQ6+sE2uvJikag
f2jHGo9ig2cknwGeRFnZ7HXz1FmrR5gfHXouj1NcOzAp7/5Q9bJI7Ql+nUseWU/VARQ2bwmQeB7k
IdhZoNqNR7Rzx55fxb64CrB3QbK5ZHWLbcLoTLfSx2x23tSNqGD7BdUiXtTZRw4bI0PsMbzxvqzh
oi05Nzi0hvhpIpBxr+5kGRKW57RxAB0Id2YPamEf6XYQxWhNDMZcQ3PMdJshJRfFq94dRD0DpLWr
xeMT2ybnuSQF6LbltYPMjZXPg7fBoGqQf4ctvgd7onCW/xalVFpDhJg4jkxVhTmu+5zICjSDRkN4
L/RiVUgUJsLRVtgpSmT/eQRcmCNvr0oEtQjVP8UxXHRMceLvi5mYv26MKUd8s7LVOu2pH3g/vBQe
Eg7hJTQmcyDRCFS1TvV7t2rhu8E/8J7VKei6bI6Ji5dR95RgnaJ6LlkaMoYAf0mkKTrU2RK5LLTM
5aUwiVwJM+Q56teo83OSe40vj/aqgou8vo+2a26LKDF2PbqJbg6XQL1hcLMoGMOxg3j/1E0L1vTt
R4O8nze0hZM47XFUyuitHnVzXI+478AVXcRRDoybcmpP0NGxkk+Sr6SD2jnnk1r7RuqR8ZDiy7dO
8lzg8okXGbfT4HxNGUYm6j+prYSJxltjto+wwmm2U+YGYzrfN9YnaRvm9zU0sfmzN5Ogc9ja1G4V
ZnB/1d4jZMlVUeABiQPD/4osaVkjjwdTVSKcxIMFT0kdEmrTb/X8Uo+wK3Hc40flndVslkRYMUlG
Ln3JZIWEuea7l+BvSbBFv6+Zk8IZhz4wWOdl9Z47WVWUCWfVvzeTxt/7Lbotw0VV6ppCOB6jnL+2
uWPDrokbCaIBWUOpF7mZvafIC4cdyo+3eIEmSLBsiJgzLPYepiS6Q3eYJsRSVVGx0y3C4xG4EeVs
f62N8ebMbG9Fh4Eo5M9jBDLcul77H99b2uj+pU80dcfgWAaOsUzDNr2/QQ5xSbZwhlxi3w3WpWYM
RfjlhmC7cicffKD56zmDr0uK9kXV83U8EJDE6ut6WIh13K0HL8t9zAgpNNDIHjpNuzFQ6e5CeyqO
dEIbwGys/eAqTdrY7AaDzcOEepkZaCCyRDyxdElk9z9HzpvDEg/vqixeQYX/4xnhJvz3a8V71xPI
CgzDMSwJVfzJ6tenV7HbuIQbvLDM4oIKXYvoCUpZAGs1+YBzrNHDyu9Lj/Dd2toOtt6RRTKQrHcy
vWc0UzPuLrF42hceVW3UticEXxwBc3VUT14X/YnqcTv2uL9HpXNxiv8EVqSd8j+vxiaRxLJ8lKcS
avvz1Tho44AoMM3Jyl2f2F+DhcsSjkAEgJCxFiHREMxxcRyQKFE1Jie1cdS6dxocxBnSYCTRp5dC
A91Qq0yt7Vzzp6PjN0GfG+8LAY6eXiyUe5EMZ8RDtZP8n4lwDoFIoZJQVL+Y1c6FLShv6iCTHRrr
MMa//v3hmXIB/RnQ4EUlhkOYBliS69iWBAT/9PCwkcQL2W6wGcWUhMHVuNOKO9w1OCaK4VJ1gAkt
YW0YHt8WSzpTHlNfGAIKoDoOVQEnzxD1KApvClwXTYstx8MLs/lwYD9pFv5VFgZrAz0Yb+LahAKT
YyGTYgGM1p8NBkhSkni7J4MEkMkzvv79OsU/rlNwhcK2TM8gbATPm79dJ3NsOuDM2akjyoPkv4tH
DkioSpJCw9DHwEAjYCg6i/PiZ0+TBsFqXMoK1y/t9d+/jelKnOgvt52vY7i6buPT7fOqyf3jz7ed
1HM/EhnDfUd8Dn4UH5JVo9OoZQ0dTl3OuBWgQ8zEwWRNzIC7XhY0UJGzt0OHKGKRn81Q3K5RCK6B
Dv+IWTEBtqQMhJbVnmKLvzh2N2rbDLPkjy6lBC51Hw0XKI8rt3k6T6+d5+/yaGx05uYrZ8UhRbvK
qB493DBAupeHh6r2tBAkh0CAB/Q/nA+qL8YhX7cjAwsf/K9Wppzqk9Xy90BXvOKCiRzDQQkQRymM
Kj4OjoDt/cws+kD8MAJ8pONtI1tgWa+nMo65ir66cn5k5UAUp2TxenNPQfahznFGo6B8EpptQ+/Y
zUxkI9wdILvSHUdvar0oWLGZgTR84WHrsvTsrOt0gEYWnhVara8w0S3vqm6QAhmMMXkMK+oRmZOd
5dIUpiGCqR8xr5gMMh9NCG3IdRB5Mz0jWRiwYASvDPkmWBgDLLMMoimdEDI3wbr058misWm6Dhdr
GjGF66B3vMUeo9tMBbjOHLJEqglGT+Zce8t+N23MYTMX1L1LoxNSPiOoizAPUnvsD1nlrDAQqyDq
45fIOUwWT1KVwHMlpH/CBwJPujudOWpbJPdtNBNW4wWGQ47HxIdt2myZb1f4MrhsWZtBQkuGA8NN
EC+cjbuptc9xbsU7w6OeCOU1MV0/p+YEtNji6Clh2FHA9SLSXXVXFNzjMeNJ7/Dy6nZu3s/3XUSj
tmgnDVOFaxWh4Bk1sszJadtY9ANoIjpK8HtbguLC8alyTASFqGNEPWIExBmQ99L9IK5h4hctWfIm
3lvyLHHmRKb9pZ9qy81cXAgarfkunkTIx/0uWmC4zkwnLF85ODsXyVOoNw+Rljy7CRi5WZAVPK8Y
9Lnu8kjmAZ43iIyaMoX9ECJXwADwNPkJ+y+xkqwgYrkFDjnqlJoqOjYYpSd1sX034hkxp4GLPOFM
xqh3tT5VkYnKA3FtQyVNc6fK7aXNdh17qwnGmJbx4/cERPafuU4wHBuNBXlPgyJFkYmmIy/WA+4M
cEGIUFEHiIPytqYsRyJE/WLLtpFdZSSUBk7eNMX8tsozDgTKbhWukmGo3TdwfIeqefJjRoCIm8dt
1JK+u8paqre0W7TtsCIdRjMYV+gnFGSbpSjD84TDbcq8OhhF9rtoVg1nuElcw9UIJi9bLjU+fgos
0AqOZteKbpy22FaLuwSqexStJMDPDV7DrAmdCg+NZSrjotkFqoXRuL8b4oHONrkAYUV4EjUDHQoz
2EL2RGoNlyGaN6mcUO2iquPbiOMoTvs30fQxJga0rtZiMtnQa2KtVYeSUjBR4tZBLfwXetdTLmGE
KvUf6gqpr1uG5MDV/rs6BoacHaLAE7Htsaeza5i2XZ8Wp550F61ouyN2Ltxdn0y82r43qp6gVGpF
hVha7dTsWhdjD4CJcykPSo3eZKtpxKjIMzvDnRxYF+PV2vf9sydrlQRZHhJ856qv7p2f9veWXX4p
mFGX7+/AER95rU4NO8d7/OjUpU9yl0iasDzCpDgIPapOFYYn6u2aTLRp3XDffYzhPfKmj0SWX96U
vM1Zj8ab2kpVhmrFRAsbj0aDtHFwiwsmTRyRCYiragStOvlhWul6MBr7YyCW5PDvZ56Q88u/n3kU
iYzhHA9RJ1DXX888dIF+bpSxu1tcXVxL6yAKlNxq0tZXzv/OTyx55Bh5eMX4MELxop5TGdOHQyEF
qcUA8Bru2cpwt5ccE85zXmZvgZuB5HMDh/vGSbrX0UC/63a3DY33Ve7crUbq1BJj0yTxPS/DB3v1
2B99wntX6QHgVC9qoZXxU5bhdykbULAziCw042r2NLgjcDZS4TD12r16Kq5GEnhBLKIgMO2sbjeM
G7mcYFnPMynbss0rTcaEWMtWmEftReaeDIQ7W8t40zP8lRUMNc82R+eK7beobmYxPRVF9+In3otq
yMwSXKhhr/1GiVUPNgP37GyM6ifk/BvNIqp4iAl3MuKjq/ws8IPpc+Kz6Sh2rSU5k4wmWY7ybliT
9iNKPGSScojyf390EWCugUK0/RzOeEKk9jcmPEQmJGjtpB5H0ljAUC1SpPSgy2KY9nbaVbbZP/7H
O/OPYlwYniv3B0cOO3FH/+srI/wFt5+c1FBTZ1KlOlwjT55c/Atl0ajendwb/xj15Zc2WD71pszL
AbuOJZqfhIAt7Zif/uNr/bN6M3XdBEfWLeG5wvrbFLBMvXma3VFaVKzIuWNtP47WswUxb/P9psin
Tjm6zSdnCCA6TiTiGEPwH1/DkaPUv1aRJnROnYErbAGPidlfb48PCbslqMcGkkn9Q5HdGGmv7fQp
/lElLTptDmJVdaC0pRTv5IB6gGrpD5xzNJdjBMN5sgU8Q8ZYskRTP73OOLUZHjGZGJVZ8aeG2jFY
7OyPQke2k/N+iJcwc/fdtEUm/o5pMcAsHtjSh5mZWf3oDMYLjSuQ0k3kACr02H4hVCf009dvEV6v
GClEl7EQNWS3Y5L2yy082PskactLz2gzWRBDSWH+rE3kOdiJfRbh8jLgfomBjO/uUlfjb4BsqBWr
kN+0oQmeeJkbOOD7xGSi6k8fi9s7gbCX17kwX7zoHUEfpm0S3B6rGgJ2mT7OGim4U0tkofxiQJuv
/QDFmPSM9xnk5btPdUuMyTmYJslOEJCMytliSqFmZlBk6exJcM2T5bGZQOVogZ7TjLuidt1hmWN5
+GJjglLb8Dm+MZOyd2ajI1vXf1NxXJOMFGRmHhO1kfQgpsaDjx2o0Rq87GZPrfY9XyYIh1izqzGD
46u9oU6iZzvu3vPSelBd8vcSrcePhZhXCc4AVf8mPlxdtqoA1djXj89+hEozn8EKtdC1kUd8w+Zq
VUXxMaqvlc6aUstONrhd01LjydZBtWy63POm6lKHC1bDFCp4yIGeyd+WOtfUIuwibY/wL6t+Sm7V
glQTUPW1O7L80tZGj1gxvOkai5xVHsvgRh829sMKpZRj2s7zy/8AZ/4JKsEc8H0X/o2t2w7r56/L
xkOFtY5FZewiOdXAdf/Hmv0htPYtla8NTltsNfLRqqNC7ZA1iVrfuJ36lsjXfhuzfa36znv1TNjJ
nPf/V6+MOORIt4a3f1/uNIj/aGJp1GlhwU4lPOH8vWuM8gj+IVNypsK5cxOmLYOZCkOBFSEDvuZf
xkQ57jJI0P2dEVspub/ug9PhTEO4Kg4ixdM0vzhu9YITiU9W9Nw/wjhFVVsNp8HWLayM+T8MZ3Dx
wBA+nLsAHvkfRSXCO4EqkiCaa2MFul5f8bayz/q5jwZk3A4xFo3j/4JBHwx4sz3mcEE7MR98J1v2
1s3CJCGAp5Fuy4V7IwrniBt+FYSFiR5pcvjOkNVgA8gUFK3dWlqEYo/GbhUjeZBmRgc0AceDZj9X
9g1TVGZeqAuOc+ju8kWIZz27IWcG0ofWygzO6c63JK6p9/4V/t8+jMPwSqZRuiWBEGiC7Aphjw+W
U0aHsMFKWIcGVLmpi1HLrjXge2tek54WLbtJRuxbBJHFfCt72dJH6btmCJiukABM7g9eo1R3NEuH
TNfOrZYfWwiV4/RaeMuBBAp63MfEas9JSmKUG7J7rHeEINz0wB8CqqWzyaghk6j8NCPCiK3ha2XJ
WPOwK3wAwjiup40R4RWrf3ma9pxG3l087N0JXow5WgHbQJRa2s50GTdhT5v20F+wBYMtsuny/qHU
XI3Z84wXF4xoypk4JPx1gfeZ5Mek8Q/Q71uDjhtX4JT0jnw5F9qvnuirAv5y1+V/eA1eTTU7ReLZ
PxiZBrFbvjHu9slrejGR1qCwwIwyKZ46UoGJC6CneZvxzcGMBDvzyNjXiCviyr1pL8YXvMtbfYZX
0dX38UyCkidgAR35qhtEsiQhNRRjpfPZpOONibZmWLeBwCiozqzNzZLe+LBMwZTIlTZviXHamdGw
w5lH3sc8esWKYzc5mFtTpa1esZnE+OVONVNCGPbWFkHf1sGog74ax+4QblqSnFbI5Jh8cDfHD35j
W5HUMZYvGKEUF61CTIHfFaWW1972zGG9xZRqvU08jAFzGSxntCO3GN8e2DAh2U8lHymc5XbtmYKI
vNj7M74sjevfRE1xFclwYdzA9NO5dOQzZXw44ZsfdpPvtMH9mQ/xPqw+scXZ5lZ2WiryqTL/fsVx
bI4MBmP29DRbLVBHbTHyHk+1gRjXCW/ctgj6eL5zjP6Y+/YrUXxMmtFURfn7kg2PNlebE1pWZfc5
1O6ysV8XO/6hddBeU+9YTZ6DQsE4RNV4KWdSo8gOIwS8q7dZaO1TUQZZh+edQ9tl9LdISw+zt57j
YgqEoxtMSI2DTjIvXkVHvQh/5Kh7GaRMiCMXbFjA2OyMiqAZ42MVosJvCWIwmselCqBuXO18DjCN
QWKvnwrvXtOWO7Qo27r7Abdna9nVY1aZW2SW77qlXcl2upDxtglhK7k+5Xd8a2jdfb3Wd6FWvtsm
Av82344zcw4iqc6zg+a7LO+MnKlZ1d30SAWj6CEJw9syYjroiUPTBFWiX2PPvEvy7AFfjbfZCe/9
ctgnOnnqvraRo1fLu7CR7GAYUs6EQSbDbZiRxj5Yr9ZaJNfeL2j9sge/Tf7ISJHxE1LoLb1/hLV/
mX1kYkAfhrMzqqdKBLmZ7sX4Zsa/RfxCzjDCUyziDcGoPCdu5CnxnAfcWe6M8SdffQ6jY42xfvwy
WC8hqTa5+1XhgIgcOsiRz6KLqXHQkLpMA7ysvgLJYuI7bLybPum2vvGkmzilYL7/aLS/9PpeJ1RJ
M24jjSWPIw84e4BcdVdKC5Ylf8hQVaeV3D8xrQahQ0EzwJMMh2rvr+nO6NunAdSkHLK7ZnY3ke5D
Xzv0fXkJ/YvRnlFaIHlGuAKnaakT2jnsULC+E319NxPuwYKuNbSyGBlYUNyy8QPl9SMJlZcO8+hd
jGHGEF48npDnYmDRk6tQQ86yHlbz16wNx3lsH21nPnYQ96HoY46JwbOVn6V8e4JRpYnx6mnVoYy+
Gn8BP7yujb8TSNOLtscsqA08991CsutFEDMMIqxtA95Pth+82w4jx9HuNoLmZjXcg4zuWdxi35Kt
qof3cXgDcnBsBDYgRnZNl4MuqM+8mkyQ4mQKPehsSOnrx1gb17lsTyYwlYmCqyVxGEu2MzruxsZL
L9akt2WOuQEdH4gkp7h1SMO5CijAT22VHxqmi5pYd1jPItfvpWmWi00TSImtnUjReTTsN7KSdxoD
rWk86QleY+FX1ZCtwE4ScoSaJIJ4n7O0wDsL1JaSjB9ijweOuel7Zkm282swnVPnVRdano3evgp8
xIDLN3l2JyZwTBhyDqERyxuu06OW7c0QF/BEP7nzlw1kERvr3l7pi4X3lqB8tu1w35KcM/AVRYQo
sS90RvK0wxW6dkal+EaB+mGGHa77RZCZoy9PrQ4nztcYAxHBYY/redLmPcwv1hhADwIjvT1qTRrD
WquXja7fVRnRtFlzEG2y1VFT4u1zwBtvIAi4X8njNdwm35Zo1EI9v9NN45cDyKqb9bFdLA7nfLf6
HC9mhMf9JaxYR6abngfrvo6zX3OXoZeoMIsWpfuauYRxY7uJLgrQrfpE2TJuopKMb4PrGdy3ya9e
3Gw4E2aP3jF7WhNAxB4SpRDpvfGK9e3OkdFSM5kR5i2SZGuHG9STJaL7Vp8yECbrs5LmzjFGbSX+
nxuyYa+j7pIVkT4O080g0BCaL6PziencxcC7i3zyrUHU5KhJKI+6BkW1qM9d+Tbg5jeNoG0leRVF
0AGPLFn10xxFEC7Oe+thtVYgEAg97WgQE4SbEj4RF48xFAKoI0NGUq0s5nI56UcrRrU+CpUg9N5d
195n7Ge+PmwJ/tCGm8TMDg63Pgub+wi3AQ3gulmrl8zrr5ino52c7I8Gf6cmHM7OWhF01ZFwGy3A
4rF3MXIqHaqmFWjN3i9tJB4Zm24FNorvKwx6iHyUbSMhQw+pdRScQZOf4WYikmXbGjp7Syo+SKxk
WhVhn22VpFAksQnVa4f3j/4TPhe0miE8z34eniOXf0oxBsJEhCzeqfdG9o6pvNQOvVAcF8spK0UC
VSNqjoYWak+th0+Qtg7zuW7a6NlxiuFg5h523fJPnVyb7rx+OY/FgmGN1hvAiHnJWcQfhjbh1ms5
Q32U/xpXlX6pzQUtjPrhdPmNWAeXVIgaQYMbxDPm+hzA3pyfiZHH0d7ExJPKuLp2IVatmXNpl6h8
XUo/P7N4AYKmonjVp6E/ei1OclOY15hh9Bru5rYTtHVvY1vJj7SiG/Zx35UH9QF46mFzGa7ucZrX
4tVN2dA6TRdn9aemHNSRRS2u6k99TBQWrdhCmifpEZZT+OZXJEFMDVM8S4bbOOhLNwshUSYVBW4s
4fLR4dCNzfxGEqTrKsGN6Ykghcc0wY1WCBLPFwhXg7scQfuniCZ8GSn4x2QvpvxXehWieYhTiL6p
Ux+cMc85ssZg6uwzfvBB6bU7azSfPHc1N2gRGOAxi/iRwhViHpG8Td0ngB/2m+VT7EknhYGdFD9L
+I9fSzq5O8bUuNxp6wG3398eJ638nyD5OatBlCdvDBo9Q9xQI9xe9gnB2liAEMrWtnzZ/BhPBPbk
WNHbZRERP4lkeRF3nbPs8mkOkgqH4imOXnxcYgej25etd0zc8LHpjGqzpCtJSXfhME8HjQF3qSGJ
TKPo0K/DeTGKP2I9CIfVCSSnKMaGKNfx/8OZJ8Tu1YWPirsS3Lp4jeEqEpbmYYmcljfuBvJkfB4N
oipdJ3p3YxeuaAtT2yKIuZzwqWi89XbJ0nf2nLM/lQ9mgQ8CSG0s6ZaQbtijSqBgAiJ62CuJxW5b
VfE9hhWGPmGfMnZgl7Vzw+wJohUDymHywLa0ISUh9A2jWE5+Jgnwn+Zfg86ozcz86+zdGU6Fpr+5
r/ye16Jacdowdxamq11rwHGs3faQr3NACAJWk0GIkfCmr6oyIHHid0l54KOYF/Wpi/PHtPBudKvA
Wt1+zeDIN6TQRNUUTIZzbW3sdidSbIiRc/X+yWruY/ez5kOj2vrNTBCZerjB/vtIw/uCcovgHzsM
ikw7zBFqiIl0EFdLSDszt30PGkE6HA7m1foqE81bvfmNkJyb7aYhSWYP/oS5VLxw3poWCzqypUYr
ZtDAgWYN2e2UMDO2Q0xHK7P+QWQasUuOea8tO9iJ+9DL94CCCOVxStuEo4+BT0tjgk3LEl3JPsTA
t0E2a+OyV3dnKx2ibZmiL69fzVyzztG4KY2yuk0GVIJJvC8yw7/RHPaIBvbXDTP++6F5MJ01PdkE
I296OPtXmgw1jXEMZwUHyHdNbTgXoeEzsBaad+iJaD2IElvduohPrgHrwijz5QgmbtBJ7mAcPla9
Vi0nv3d7tqLp4Blxc84wMFSsw1WCy5qzvoVJUVxyDy1oGGFJ0JbedBNNIdn2Kf3HKJ2lM0O/hcjo
4Bfehe8N7LBTge3DRc9NYkyaLDngsFJuCtNubqYB29TWy6V5qsELX2i1djZhzOxieleUm+HTCgX5
gHtUc2yKFqO0Jrw0o3sR4N70bAwt0bqYh77RzYuBNyvOrU0aoOwZj7HA7wPMvTqieSbApHLfCrtK
733Eg1Ok9/ee6f/OYnEZTGuGiUt9TsadedUKjkVEdQ+ToA4aRnM8KrrpmI/moS2ji7qngxGkCPvq
gqitwbIMkNh1gdRKVrIONrip+9XYs489VN5+rnFN+aYaK/TJ64ajNnrrlrahgmmu/Sw776Fcwk8B
S106JS8E5Om/16h8ojaxd+pW1lBq9wtISwV2K4d65lIZ7GnTixIRKKxUjZ1df6cnGtP3nuISY5CD
+mkvc27znJiTUPqpYbH5PXicKhZD48zm3rFsynwrL8h7998n3NcxrOxOo2QejYPd7X8VioeemWK3
VsX4PQ/RE3CEKF5gOI9rSPhqwTLMxssoEzsJLz3pFeR1vfGJYuI3eXCqFRMfsT9sSxM/bbhpvhyq
WDFBCknzWuC/Fvlat2+0dgrwyHxRVBQFKxZxx05rkMKnyJU+CNOGaufgy5RROzawAweaV9fr9oTn
lll5mYX1TUlVU1VHm3+7KSZAdUdoYMLHqV+uRutqyKwYCUqlpK68KtytFzOmVhMJ9cnGqmvMj8a9
+l6pUWrPejQjNbd58YCoc88HLKe9Uo8EfhEOjQ1yCUD+Q2K0D5xPTDK+x+TqR2IBJX/1pCuEJOdq
klSDHKBhg5PiVAjmuLNwGoqd5YP052lNsJGTv/Uhfg1Y+j+MEplV89nK1I9THLdBMhHgEpHsM/8i
sg0rR5Dib04/dmByC8uEfVKjSTkJqwWUHWKR0aZm1h769INmYbik7jmuB+9G0ZEEwtjcRV/EWIuA
K4KuWr9kEc7ZGQe8dse0td6krn4fFp4iMGrtQgI7RD62KS3NTpksal0KlKn7oebIHZL5tVsvqd/g
qyMvPZOweoI4Blel7k2JE9b10XHS9UYO1tQlqhGM0aKTNxz9oPYnhd9Gc/MEEuEo5gIpDp+4btYb
dcciE8uSiRR2RbtUk1U1VYhgrJsjsT2KV6nmvgpjX/x2t7QdTYyv4y0NL1gN/jUo15DJgQddKAwI
2GnTcObceZP9qmmMXxT/U91uxQQPped2sZ4czcLYzdMdmG+4/cqprTawB85QBHeOHTNJyI1l040a
vd9QXOeBiA0hh4IKolaTi281hbZi7JWQeiy059HvvjnsZZviGqEhUyop7yCopTXCfq3xWbdksMoj
alfrTGCjiHlsCGllZBuhESP5L0Zc7ErKwYQ1P2wS3pTKK6eAdM+tIgUo2WcomQ5lGZ9GnfMT9wEq
CPmpvW2+2EnLDihpPCDREF8ZFChqGD3xFju+5Q4tYav4xGoOOdMsETT/Bf8D6tlQWxsBPL1VTz+u
98SuZxCSRwGEgxGomsc4eKXGeJWPb11CdLaaAKmhBV50bATFYdLQFxSH1ouyY9IWBi8MK6ilxzio
54Bvi7dtk2e1OTi+LOsGcGrSigIfX/slbj876a2NUR/OFt2dUmVgKw0hnrFIPReXda36IG+I5Z0W
VE7oMIhI8Y/q8eRgdEg1YGN+H8KmgVOGN/nfy9+uqdlntwtMrDG2GF2ysiOcGEU0beyufmhr9iKj
i4zHtcV2K2eb/uZHqElENqOEi4+KFe3PmBathb2VpIvKh3gx2M8eaVEkj1MKS1ZRhpfJhngaJBoL
lFkpNwinCqs0yTNktMWsFD6eZEyUC6xnvcAp12JDkcPW701T6q80TmKvrzACywdqY5EQyFIx7OnZ
bNUmb7U4juWdS/yLJDy3Def+Gt+pTw8ThH/2mI0bpkSMBcnSwDxt/Iwq632KiJzLM/9GseDTFO9u
a8KOoas+hLne1kX9LpPACWH+UcVwehPiEltbpET9mU8mXixH3Wpk2iVJLHpdn4gz2X7TvpsCDzES
ttT6VgtMp4I6GZSc6h0i6mHcyHJmJHk8aKn9hsi4cUuTaYNBBFTkZEDOBcOBmuTH76O6R+KxhXe+
UbukImKrbUK95qlBzRUidtQ9cav4QjFT8t3gYpfR5+669zK32SbNTVhA7OjNmCKOI9t15juLgAIl
bRtzB4EKhNSN6dpe4DU1sdlSHJqVxKN2roMYiVcY1uR6bLB1xbkzDhgYZLtlbMjdRSEhp8cHJMzv
tSzkMX895VL6Mo/ia3JfmrEFYmjtX5bWu7wJwx+tlwSl4xiBxYreWHDzQJWhuhHR2GLKRFa75RvV
zo4duFtmFCCRBHYkSHFDLoJ98AQ29upC1PJXi1DXkHqRAqRIMdpyYAR5xAe++pYlFCMxenVk60wv
yGqRlLQ04RVvLV7LWQqzQvNnMRA/0mfJNz3dFEmG33tAphNawNEHdme5cT8/FN9Wje7UdqG2PPVc
DLj5/0PZeSw5rqRZ+l1qjxpoBxY9C5KgZmiVsYFFigDg0IBDPv18QNZYd5dZL3pRZfdmZtyMIAn3
X5zzncBq6vP6/udp9FszTEhoS/G7KmYsF3Wk+aNwBxBRS9WoFPIkEw8Pehpxt/4g6150uQyhmp0q
BALszZM/rksyOIG9wO/D127RvtWMvscuKm9tCxhxOTslicRAaRnhYUtZj//1QtJT91hF/nl9SGLT
YbuN+4VXG3+xRwybX7CzKZfV47pZTV1cVdojG5Un2A/vnaaHexsh3loipKnD7RVrBy2x/gol/h5S
Fsv+AU7yptd42EUJ7WvIKWoiVK2b9VVaP5yr9iRbwll0pjLnrjmuJeWqtRyK6CNxuu/1mllPHan8
R519+9/bB1mNYoOVzihGMgRyyzLUM35JGTHmAicGZmlP5PNh9WMkVvJRcIqut9r6Dq4LaDeLfxYR
I8f17tVHh0PeJYGrf/rPy1iF3m5qk/4gG6atoiGFYrFcWIsAyE0/cZYBD8EePXc+o/jFYbv4EZ3E
vk60THT5iNJI0JV7u7Rvyxkp2ghbNCAfjQgKcFzcCRrbaDhO8pwyfgjd7EePVeqQ8xzXxkTa5aJy
hAg07dMxPK0Pes8MjXMTaSZeq4L4BXBrWgFVd13Rr5q0ZqRvH6Mu/Je9tCRme5i611UesCrHCJZk
M9U490bs4OZfzNBD0vkHKDxgfSao19UgjtjKd56lXQZpPoFSfFmPNmdREa6esPV2yRzFoBfCFhLy
VbAEdZ9MqkH9FpJMC13k6KMwSMS5sRnibDvyqu/X23luOibF+kjYWLpVgrPGJhsQax/3PmLklvpf
O61PGAq8KjB/dRWikyhM3ixNnoxeMl3LFoCrRfTr+slYlU1iMWrFls85tbzAbsbGUhfDgwSOuHpT
F7XE3FPtJK18grn3ape7cU4Z0SyCAIuEC0qCECwhEXnJFN4DpfyrtV3LBQ9b04yceGz9IOmzV37S
8Axxnjzb8aUFl0g5wLfphu37RNdtdos5BJ1xbmqoDqODbUJH7BvEqVr5y1KWehRDuPiKOCXJJqgP
hRfdYXcPCKTN0AEnig/B72J5Sldt+/qCiD68MqxhzpR+zEM3HMEl48VdWg00mNfEJkfJWESXq9Nq
/aCt5vxVN0CejbHNRTQTjZOFPyLCQKZmPgDaYLfVdH9WdV4XL67HED2ypRfxobb0B1cwPZUOvEGz
ca9TKm51yGe11M1DW5XXdNITyArurl10LcuPbKkKf0Wv/lq5QMrP+6gWLw6gg4MI1YKUw7Dsd299
6x7XO215SFax2VolFdGLPZecYUajYUn/XD8Za2mwvghroU1iGKre5UmbSufJC113VXKsVwJTPSbT
/9KTwLT9dqvyY/2dEOhzThgxi43aOHJDhcF6qDXLpBMoMDeBTtvSjGR6uOdaqGdwUgdpAHdcdCdN
oQO3aLpvraQMnZxFuBd2h2HIKpz4AJZZBPAII/VcFFF/T7DFV+t19p4Mtvmi6ea17khMWDV2fcNa
3FxerJwX629hP4wekwMo/ImcHtY+wE+h+Qw1advrE7ie4VLkSVCrv2Vfm3Q3DdA3onOMdHBNrjR4
V1fmd0AW+bEW6J1tyrfQYSXluosrutNBJhvY1AbDfUT48gGd+8oc4K/SiHXjRx06IK8cWkgwy+vp
oLrm5/rOmfnwlI0GEQm14DmlFluFfItpxp8BmZXK+rPWVeuxs9YRUhG+4RbqrmxZPEwsyBfty6qo
JC4TCMKAy3mxAa6WAAcPJ6ATQgaXB3nVzqp+sU3q9WXta9cP/HqBEYH14EVVEDr6W+IPRBm8rV80
zLQ2Y0Rk65jZfw8EmMJdqIrgtR41kk6Xz09a0e4ygT2kVn4IewuRkITlkbT6+xB63+utgZFIIw+Z
PQYwpGDt3Fd5MeEsD6FffM4F8u1EKf+BNUiE+GuV3+pke4TVfEtc9cRHHtKh9t0sDl6d5nF9H6fU
RfWOk6yfLlQq2nZt8sNeUFEjCVpfu4TsiRLk4iIi7TpiivWCEZZRBOsHY9VYGk14NlNEBfH0MUcT
ZwnOwGNnxY/F0heZGeg0maWX9UcdNO/FyuSbG8Oh1gmw/EtjKGWmnzvH1bfN4vQjaWZ5b3hGe6V/
N5pP68zMej3611+uSTBrSik2bnl0lmNQ0zS503r7Q5MXbdDr83piOmOGZZUI8lkn8dtm4NiVyCVW
96nNwbkcFeubtfyDXHqBcWnsK2K0BnZejR095yOR6OvfqZto3tl1/DVbrrddN2Ulc4j0m4HkDTVP
cdJd47y+cGspOXVwB8IlyzIziTxjW7W+spFG/kqBNB1BNmdvOFoF0Ek2drltXFNT4htweP0jrmwH
zYTHeRmWQCG1/rmnfWKKW8hAOeQ12331EvVVfQk94wkqO0l2a+lBR0nf0hF0mayLGErN9RxfP/Tr
9yedKqJMpEHxUptZVNx+hFWQEwL64BTEa0tl/yHG8UedhcZTMhyA9PZ/uyjHLR/HWZ4zj7iCfOG5
DKiUaPOwq6UNWUBCz0hkonBwEU6xlg+tbU1uZCDmXO3jGcCy+jErMjJCd67YchM1QJCBNkYsNrzq
aXWP0yoMFydjuLq+WXBnEWkRyLIesatWsJP0pD2JrKktbut9i9+Mtn+V0mPiHexsyZV6qe3kNW7N
71h3LusxvvbMYkqQOidIC9bjoxRmHoh4vmSSziT1+CkwUpLommoPjcOcR0urR8fmDSE1ln1AxT3p
2tS5tHxjzY6dm9cm70L0m1Jyx1iBKjAoioq8RMOBx58c4p7/ctQx8snZa671mPD6s+cz2nfQcIzU
5UfNypHV9+2TVOKZMRUvDT1QFnbhvVokX3VaHX0LeJvGgiqvi/YkGY3N3MVtQUC4lSFPMlNMbKRq
ursu9behRWi7Y8TdwYBwtRegeXYu7BwHXQEHW5ftm5xDeGBlanl9hcKfIZ8p3DwwRfuQVXW4Z3H8
BcdV7FuTSX8hjuDzuGAGQrZCgsCw0P4QTnN0CjMH9I+VqgbokmppQWzNBRvRhZaL484jhIJN6T0x
eK+DFqeHOJWsZ/OtvjD14khFB2nxeGkuYUiG3XW7msRhCb1ZeqIBMEz2Yt2RdoBUzC3Ss9kwA866
np011pVOI0JNcxHKWl508SYJnwHQwpMXubBt5+bPMEwhAgCoE0ObXOLI26QT+cVppwWO8II5GVli
WaV2glkbbcMC/5ECyGBCoyDYkm4mra59uZCH0uqhzf1q25kVSD2iKwZd3UKY46VDVLFXOY84A0iK
XlgPY0HwvaLB2BkTx2Q8kvtFCqNxqpsajN+snd2ST3UfW888D1H7rZLiV9zwlPTGaF+swX5QY/0x
h+QF9QPG+/X/KiYwZVtxCptauS/i4YEJEwPrzvqeJzSGaTXvLG2sT6HQ9zlR8zPqSETzomMZzVvb
5hggeWUKnJ8DrIXI7E4jNK08riT3rfPg2t5z61QCx+cUbWb246of3mvolYXDcMgUaK9bU/uoRARj
iXyvoMFNFguv+/T8+suPFjyxKJA3EUoTzehazS4FJiCJG2l9QuUm1lJs3Rg5WOhOoC2/+hNgIg9l
CCNm8yEt5AxiML6v7BCgcg2tRGju1huJ4ZJLP8f66QuY6SMrcdSAEy6Gos2fMRz9xitIPBOW9SZt
Lo0XJ0QPwDRU5ZBBzc/e6rHr6RcktFB1ifOeeWHns252liTpg7yR9syNQZ9NMKGdHuNm+bo6sZYd
yUHKXu35YmJsIAvvEh9H1ThkP2g2nMPcNW8ac9Z5AK3RlB82K509Or09sjsGXf6zFf0WiCmulYQH
jrL+IobWf+vML7+2fjujD8o3SkA7juYtwRZlzmF89wbmbL6EWNpaDB9AlBhtWaLcKY/eG1UzIgMa
lwU9idroFI/0b7Mw/UMh4ueOLQAYFNTigrTP2jD1HeoyH+TF9NYZjQgUescCpM7JriSAD3ypQ0Pk
+VQb/c3A0A/TMkilsfFkjHzat4urqEitZYZzKXo8nKplRQKwb9q2ofzlZ1pysnPlnYU13HfzIPYJ
VRSCEFqOofzKK5PEk5oxnp6yWI7L71SMGUL07sRsTF7GuufHSKYU9Sa2OG052+g2oS54ZGqYaLWW
rqDMCYXh+cWylurX0vIWVLwTMMUwA5IH3sKxdg6tCxAHK3AAgye8esyIbHKNToOoXhnFHSwb6a3r
YC2Cau1iC42jQ+cN7U0yo9daazq7Ildowtjc60w7zo1XYHzgU8jhhsYivbSJnm2w4pj73O9R8Ti8
EJUPULrVchx9S2ckavuvnPv/AIf8T2hhu0INf5UVudFRrP7tX/9HduR/A0y+wOgo83/HS/63P3JL
flF+ld/q3//U8t3817/9X9/d7kt9/d/1z/KtLv8SFIqt2WP3p5me/rRdpv4/jPF/85v/okm+TBU0
yV9lV6jlvxYlZQFFcv0LTr//4x8Cs8z/DKHcxn/q7t8glHzBXwil4f3Tc3UdDbxv2p5uu/hqhj+t
+o9/GOY/aaFQx+O1sQw0Nv8FQmn8U3cAVwqs/q7n2wu5sgXdHf/HP2zvn45t+oZvOHyZ49jifwOh
hPHw78YW6IHeKtHHrW0BUPg3Ez6UeL41CTO9jvtyI1CtGaooLkPLrlxViI9bIurcHLmFpsvHsn3P
F1i/nvRzUFldssUYw9ykTNljevYpooQkLyx8M408PdETBBC2n5WG+2COSdue1JPUsV07evGRPiG/
+uV0pYGai2Fbnl50mDdCRYJGj01d6pmXSBWsm6ml+tJz4P8zHceo89I0wNmNNNxS+Vkk2FGl6l9k
shISQoJxAtMoieHsdQYUDsBYPUNOcm87K7nvm9h5WoqoyGQQEiM+32khEbLTCLJpDrdeVfX3Yi4H
gFjJuUClz24I0C4LvC3cwEuWMoYWwPgObtvhwQ8VYS9VeycqNeJLueQ28fZOp1hlE56rMi76yUeh
pIesCys/RuqHkHmjRusjSr1d5Iiz6znfJsT4c1dl76FR/nZJPkeXFn+3bf5Bd2wehml2tyY57Wnh
7yIzvxdYH4jT8G9LXpfsvT4IVWPuUANlugAH6vioIi3iriegELUx/5SZ9m6xTmex1GIKGs+tPoHr
xlkGfeujyZxjaO/T4k8sB3SRBrNmEhp3MWE0eInwnNFjIl8uyC4ke2qQSyYqSsOie23T6FiX46ft
nCbf/eJJcKgnsDE1TXbJR7I1CgkSZmqGQJEExdyWACQ0bp7NnVCmDGZVZD2Gg9oPTf6Zkte2KR+z
1HhOEhIWs9QcCfstfrLMWmIKjSc5LMMlhiMjo2JA11ykcE1bkmnHXeFy5LopxiYbVfu2KNv7XLJa
Un2S70TCDz36jw5hf5s+w0k9W/JIOCaDhtemRU2M0mjrGykK2VKelYEkjVe4v+T0yFCaot1AHudh
qKFpODUy3YS2Oyv5VNran9IFAA9vXQ3vkckugeUwusj5003ms047SY5xf6tU9JPV3XXWvOLUDdMJ
ifO0RalMQvMY/aiyDhKgPSMGqni10368s5OaZnlc9EB3TPLVQTgDUoWKK9Hq2d2037MV3YWOfRy8
fapHIXYyAvjIw51G1KA8ux8Vqe/AxMeQK7vY5haZULqGXLshh8XHFbXJZ/LXtSw6ly7J6GCSp8Jg
6BAuS0ONnMG2To41/8O3XiF/7k4sGP1rVxOa3AFzcHXEPZOxWM7NN3Zd1z5yrh2IgHz0xD4jUwO3
oB5AsgfLMrvjHnAtHflUE3WTindNdMgrlXs/Vw1+mOpWexVJETB9RIpIAaIqwe4Zq0546eCcagZD
Fl5MtNukwDkxbXeMunJE+B5oWJwZku7n35kTM61uyUlJ+DiRUHuLIok7yiNSrp3cfZXMxi201eMU
YjVD0tUIY09hzPSk8q/wH4sgodLYald3zDHAjddIr4yblN25BQGKhyI9uxY5DpqehzujzDdc2s/h
YFvHJHlRnHmQr1y2Ykb6Y5jDwI46Vv2jo7ZT5z33vt8ddLGIR5eqVLOK6jCYRXWWTXdOhrY/Og7c
sn720X4XqKpDeWEFbW9nQXXXOIReT7RlZoOaORTTfZ4TWlCD7vb1fN/bDFhhNqCxGo7hCO7Dtr6K
BGxPV0aBHGcCaQvc2aF3skacLEKzKO0wX2LqgIgAygrVHsI0TIzd2+wzzcqcl0I0DKxz71evM3rV
fPUc6jOFbX9UGECj5U0RHpnino2w0Jpex3B4YvCxQBRLEuA0AKVTp8azfdfgjw1t46Fy/DvLGn9Z
iWw3vTnoQWzIRbzhbKr+pZlEe2/0UU8HqPa6ctKL05t3Y9yUB9vqfhNLxTwSRRcqJLSpoOBZ6mOM
XzRzLptdzqm+H15dx9stcXesssEh1hY2FY5BubVFToDWC6M4xPoGChJOnZ3mie5elu5dOJOK1Rnd
sYn7RzNGFVXgfjcb+5rKzguEA3l/0j6QHdhM+zl5eyTbG2bLvztQdKd5JtY9Mvq9L/HY41FGiWty
67G4Me1KneoSOxLsB6i7g5jgelKmVlkE52twtaM/e39khw6SSn/emblLD/qDz0WxKSgJ70noOEax
5R21trpvxpC4AYsmszf8bYt0X7qMO8makTtxPzpIucKWCrpqwteEM7FLvfAgB1mfFCfa2BnnUXOy
IE7CoxiGz6Q1947GlouUAB4KPQZel1RoziW61JE+WJV4ZYpkwSs1JdqOBC+BCEcM1/O33g5fiGUy
encDfmj01Az2vebl9t7xvdMSlx1UtfjKqdXhh/AuQpO6GFZ3BYOfHjv/4ifRfND6C7EHd7XI5CHB
0OVb8Sm3yQPQvulOHjIb1MPIbCxoS+PZddWpgGS5kUhWydirUUx5b6VWppsyM8hDi8Oj4cZPAuz7
vsv5rOPCL1j+7ezSzHaDbSdYZWR6TUi4I15veBaV81I2IGAwPCxEoNA+NiPneIuZKc2n5mgTSGsp
Y96vCqEmVFj4zBI934D4hvb0ks5quA8dHgUJAkF6qfOVEDjiSgxHk6uxtZWHTBXdl6k0oP8ptt7U
e2H1NAa0QIxSXLSldlUQ127V097rnRKiS6EHOQrTfMzN42DxPYzgVaGGkLrm15+0Qw3RfTjTCsoS
LukhY2eanMqhaK8d5nKjlGrb2RhfhxnHTlGGd6HO7dPrGjEEiF1qVKftOBinOS6+gAKWJy3DmsJe
+NYnLZmIVVfsrWQ8CjQG18nAFF7IhNN1QI0dV82tAx66r0JkrE7vfVUWhjcjhbhJQk23GzLL4fEH
8zQRFjnzCOiR758SezrPhBqcWuS7jMO4solYNEsyVHTWltsqbhKqOAQphGK7OyctBaesWlQSTHS9
2HL2Y6wTqqq+7THK7ojJ/vRQkB+YUaZ7Uh/q5VIFk6iuAIZIrmcqAsQ4bfdNPGk3FuGHdq7le7Nw
bOPSZuE7L2Lo2UEbS33Yh+50D4OWJUBu3CLho56xg3ROM/izjI68bCTDLBZHIyYMqFIMRlOfVYf0
bf/vX5HDhRXlIh4d3eFoK8N+Kuc6mO06PrrhgAxfZBQdApukjd4hn15lsoyz9HOWFw2UpCF7ssHL
YICIu0VP729HRoPHNVcotRJgpwNTm3zw9+48P7tTiI2mJvK90nhatTy8VOVMH+jV0Tmtf7tl7W8R
EURnp5iupVM6ZOUOJ1Jq+rNueS086/IO0M0VKUBxa8FVPmgRj37RietsMbivuf9lKEHHdgqjUlqP
R6MCh4Ky+IvuYr75g3Gr4+JMNnxxLBFyK8AxAXlfJ72vnvQw9S6ehi4CEdkFXn2527Vh3V2cxIj3
3LeMvbK2vteS6MZAgRET66mLS8z4Eb3tQtMbm71uYyrUddPZp33Ea9IgayFtOmyyL75RPCkN24W8
Lc6M3P9khvQCv2AkYVdTe5F27G4Miximykm0Q2h0v9qBpNnQ0FJG5N6xgBALnqc2WBnZzVVV+tks
sQqRW9QETa3dy0ZJqD4lXkhn1w0Cslz5R2eDOOeLM4U5dqGuecvybQRdttFdrHQTdVZJIm3VAqlv
56WNGD3wYrW3I+6125RWc3Hc6TQCPitA5jEM1T/LhJEltLB+b03kYeSjs3NzhBwqGg824S7bSOMY
7l2qpT7eRlVyxTebBArDi58lxHZNnB7GdHQASO1DIyLbmgitBj9A07j7ZGadl5eM2SetPGPrwIpN
jtgk8FsQSsgws72XM31MiVaQ3b7xp0OnDPvuD/Vots/4+eIloZjxzLl2ydtADnvsNUVpAFlgK8Ph
1igSnJPsDRUE4ha/+JkYuFjrpqNJMgmmKbWOdNnWwvTISINMI/TqIDOnLyRzZL2gv0GpGhbGjtga
SCrVLjJM1H2VPu6miAdPFkBJGB5Snobez8xuABs502NYifsqIjuq04a3sDHqzaSmV7+t7CDMJ2+n
jTkzVc+TEELIBZw0jIfjhqhMRM/bSBAEMuE26BvFQVA1z4wQJ/oyS/PdbVt1MqgGVobJPN+z+qwP
mGs5p4f0KnAlhiLun+eM8LEabkLcuHLnqvGXqNHqKbOiHypsdlgooD3jok/sxSVLcZrIS4dNs4S/
AXPy29YIzXSokhujbFASst+HBBy1vcEEl6Ka7cFnZYIT8+zF/YVRIw3DC+zzZ1Q06Z2WqZI+8dt+
takRd0NVQnAdNEzBlbvXregWpnLajXobGIdcQt+yC/naxWz+oaLDvWuoPVtoAst3MLLsB9dEBBnk
JCRP6IoJ1EbYwRsQLI6vriY3GPjq12L0jnpPQ9jBbHUY7D/hD9m/DSN75nbgZ+hS5GEOYu9CMm4t
w6k+2TPu6Vr88HsEvEaO63MI3yo9/Zk51E3z0vrHf5KMf46GISit/nFW3OwiAr0ek0kZ2aWPK649
69ysFolhWpRYW9PNH0loZnNe8WCV4b5R9ZezRJ1m6d6pw0MyloGl6j1KSKxVsTcR4Dn9aifrWyPK
ror5umnEuKTpWEddVLS0qaCKBI9QTtzaIdL4pn4yZsm2rSKtK+7MNw+LyQxIcIvI5bGXqbNNo+G+
L6V1IpGQz4vehziMql0lam1XCtDroV+dvFEcLLd8ID4wRPpK5HwfWr8qoyJ7lbybYQmZlCId9mxt
bNSIhNWlFFNbgBbCywBblwB2/VDej7p9SJMMm0hdHPuYgQQW8ReC9u6r1OFq8Znvaj8akY6cRunv
3mGSndfJLfaWLsJsr2FK4oDmHS1Hv2tV1R87QX7XsjAC1XDASH1w2uhL2DUsQTv9GGcfP6A9/qjD
iE7O6y/aXH2xD4hY4RI+VZpsQRvuPWK2X1Vs/I58ynmiy9HBx1CmIq3ix3PKF/Rz4Uawld/UGtOR
ZMjAP9JxZlNFTFHVq93YYCvScuSxWqoHtllEeydjhpKU+Nq7pp2JXDKJeLLvHRnrAbq9h4klWG82
X0U8sbLNy45vo4d04jZUsAxtDYB4bmYePQvH8WwcdKdzceF2WWDZDplmkFWEehg9v6NsxZgtOWCV
lEFMW81Wrl+Ws1AH3PyNuFD90DtLuLmov7ExNi0DqDSXOq6w56IwLR5M1EosiDHrC5iPVNYHwaBJ
i/wa0W//ezRwnrTUrFsnjT/TNJKH2iQ9uvXE0e0y+Fp7O5wHqCHWtC0LqoC5AjqN/wJkUPHDNLJ7
4bRYTyM70Jjbsbzjt91pk1uFHfgJUXkw8KxzSf5FEYbORfXEwNh4UCe9BxMfZSUy8IRAD3vZhIVF
FpTd2dMeq6TqcV9jFkVM29V7GfPNzNn4PKbuz0bvjMCRJShAU9vqWYuUhthei/As0tqtBMJokTDm
mAXUYprjzvg2WSnv0R4S2T34ReC3XJaV11z6tnyDiQnBV0wXRklPg8fwppDThp3egIWJVUfus0/N
2QkcKhxZTZQ4wfonzLbEN41414xAZug6XbjrbjsHrw1uxiAeGoTCBt40c+QBqkL3lVw1KOnc+VTb
bXWm6L9hopxOYFCeUL93rxmRt/u0VHWQ4wjrSqFeLCOYTTlvrbYecJV1l8QnvTnS6TY7YN6LBeLe
VbLZsq7/bGyH6IPmTaTpr3Q279oYbz2e8gwdZZchVcusqkdteEdFwQni9mNQMENTBWgguD/0KvZn
nDppMBTyzrPZ3Tgh+7m5xNypmT/Dmec/E8Ou5Ve2mfGjrT/Tujz1kcx2TTvuXMJfdg4H9K7InPmQ
59FD2E3izhnzQ4GQR5SGRbVRv5CymRzdOnrA0Up6aSNJcjb7DTy/fZ8ht8/aAgKpqQ501srN0zdQ
6SDrADeWBsMYL47Ha2wTet6w2IDeGgXEhyaHyUPRNoLx6Pn1oGqnnSKS6+gad63HPebJBYhsVtYe
HeA7B+0ulU50Q0L/QIZTfBk6oBdjwRpmmsfvMdEuE2K0U56O+wxwUGD2nG1tCAWS4c2mnhHNzKjm
Iz4XDyP5siETv808JuEmldWz27HOTWhy2HaC6Jz1X2ltIQg30O6KGr1kiAcb80+8s13mMzaV1qQ4
y82W9Im5dg91VuVYa04ouzV0Frj4jJjpdbOIGTOwplqF41s5086a2gGRezIegNbtlLlmNWfvnYFe
HD+t1OHCmOO75ZXxTkSDvpWdRe9mlxeVYnWsqepcxwJT4BBDDFAeCbF8KOXIwcp/mL+ZCwLH614w
7rI7NV17x3u3Z+yHXTLMhxTCy6ZzGWtyj7pxLLHSlcPWtdt3mTb5rTCxNjqyOoimuPqjm17odh8r
G7qSmovPogYfCezubejVH/bIyii5ZbL4FgpV3Gl+eBsQtzlZemUGDxiD9fyG2/6rxLq1MzoKMZnv
WZTmQVa3713af7f2yIBdpXeSqc9e+c2nU5JnhwsNvDAZOGjpW7KFSiZ/wDQoztMtsZ7+bk7DEoAH
P3dYFVs4UKw+GShsXWI2GsW7Jafxe0BV/2Cm+olz68wlgXbVHrAjI+b10TXFGokLg8F4S+QgyEtW
yuBW9ugvml2fjFzOc/XAfPvZ6EausQpBTupoJknJYwLBcmRylpVnMeX9K93IMbI8LGhmBP1NSIS5
yZaEh6eOLT60CfnNRwSleNvMeKlxSLnMa2IaFlYgCTl1iBE1SwdhkrpbxfV2hIbL8IcR2a4qsoQe
kyBvMrCTbeIbD0WYTMyy+Lcxtj91rYSSUT2mncA7m3RkeKba79ktHnLBZRkZTD488rGiId+PZnXz
ejoVUToIIYoXzMdYfU2ZBZNzKes2vMsWyECZZbvimTwrBuwg6ZbL0eqTN9Pd+ynDPz1XGmZNJDup
iBShLHCb4iE52gSq7iJGDBu9jKEWTNkt6r9E7aW7Ihn3scnudGLrQKSThlMWYQy5iQjqtlo9fpkd
ZRtOa4SPnX4crXhPYoC2GUdClRKeyzxys3MqGZknlXN0W6LLlo8HHUte3SsfMqciAlHHMH+T3WQA
iigbtLDTNtR8NLPMB8ump0qBbcYQjuVn1KXVQStBI8+psTcSdassqz+gTr9PjPDF4YzaFhofXTv6
ZcVoP5gAplDKQvNA/voLXp8F1kfJoI/ySYUZx8pAijwCjRqNo+YfNRdbau55KESUfY4THSlPG/Ho
M1BSBR66Oi7RkcSgdZQ0t7WzcGPmU9HDQpXtbJ4sGnvXmD6rth/2ZiLxy6QDw/bhSj3Q4d1mBtuV
E3EhRvjEK9zgATLFVpPixg1gBKVRPg01ugC6sM/ITIq9Jwdk4eNOhZpxFg4chAG7qHvPhUeN2LgX
+IoekgvfOHByI5r3snfktoE5WHmgzORXZg/Yf1JQMPps3ZMTAnXaI9SV5LALeA/zLsNXwyymzTBo
zrDqmUvAUs3ScquscX40M4s4KnUkb0GoBZZbQ0ZM/eHTdKN3/BFYSZp3w8eLwkqMZXrLV5vV4xS5
70CG2VpViF0mAQ8koQ51Ufy31PKYncUmsdkeounyt5XC4d76cluaFAK1suatGXcJ3CD/yTHFMctY
mxgaXzxjnSb5idPW4xlIR7oVXOoGogeJScejSyvAV+0MVT/FP3U7YiozJz1z8GhJHvGbjY6mQOfG
JRJdDoUIegRFmwF4jVfkGP1kXB3ZXu7LuXi1EQ8wPuv3lZm9G0CsLqc+c5pNmnIz5QTIu3Mj9t7V
qHS8TUyX5pYlJfFWT0rTkOEXYUDs57SbBwiGpNAGWBAmrrnkgI+Bt8q03ggLxqMLWJC4dTm992VG
KC3rnm1miid85yTA8dpu2QPswlz6D4ppvp6/+IoVlj5k3cWI7Hwf1pNFFmbxqSNUC1F3nROD1RNp
XPzlFbGelt68eqN6MSbT3dZ1yVysgsSuhziqNcc8cJAAnhisu7lnKkgnThT71Olbi/HMDsAPPRLN
BnMqABnNe+UgjSjyk0eJdq6o0Ec8sjpqz/3AZ3Fw8y+Z2L9qty4Yu/O4xcL99Cqjxa4P6lNxZPY1
H5WmYj+l3MLaDVhz6JHSctdrfke4ae9QuFfPIh7JwImGB+bzV4GZyDCoJR08/2UYMgeNnfhA1HBA
lNknGJhbWv6cyfup+2KfN+I9ztWdjnbmYNrp5xxb3/zkBHuM5nNU0PuFVv80sdQ89pH/nTXjxQwZ
WRXiw2J/GYYNEqDu6ltM+NJueComedWMiZu22zoZArTURbEaxgIB5EAj7KNVilrrXUeqZTtNtS2X
62qZ2xbIyTeFqGEK2SOA9lrHhB2bd7Ex4WjpDFbtBLYdjFYXGwM7VKIhsUvSiH6riQNtSFD8+3tZ
FubFbQws7cbOy5EaFZ5BQo0FRM3VxptdsauoWh+BvR6+tzBgt7NuvSdYE+xKp/KY5X2GuHCjTXH0
/7g7k+XGke0Mv4rDa+MGkBgSWHjDmRQlUQMlFTcIlVTEPM94en/JuhHuvr7uG956U9FdUkkEkMg8
5z//8MAPWJRj2d7hanlCMYTlA3aqJqZH4GjWO2IXpHtkRS2TCmtg9A9f7dwchin1V83YXdNWqwEA
KEo8mZx1WYl97r/kkUYglP0rI6L5YInoHa5Nhre1Afl8MJDiTcy1Bg4+yrSaI0ir/EezTZJVBfOK
xA/ro8dEbO0YDdgtm0bvfcMO2xPiDlVxsr9qaMEqcusDexlrFefKdz10CYe1Y3w/TP0p0KsOU2pC
cxIfUnlco9WcneozLnzAg/RVHXCA4sTZRBgDbtkUVtWik+2P3EI7LTsgz1hg2xUOL2YdTdsEcUcp
5RFIDoZDGR3YYL6anPCYsIbe7rjg/xn6UAebe5Hjca5ZFOjG8FanmgPg5DyWYf4E4/Ddcii9S1EN
W6uI42XXiEMakM9MKt29yxylRpiht5gj1GjGHTh1bugD0PmgX/Vsv4yjkWFIAXO4SCiaDITHosne
8g5sIfHEe5KmVzyv78q5e4uyAnu3kLAUzH+52um+ocjCN3ddh1ALhE6NMSJNBDL41vNEB8Hfx1P3
lUuw7+rbJgFnadd0mk4tHowqu4u1kkjxOfsqZXtsPTiRkwx03Ezxu+wnuqgI/harvCnWXatv2Pa6
fa/5j7nrvoWUVXanfdS+N69TWCpLu2m/8iz6MG3UNRhUAEgUOx1m8ELfO4SaIpjsoH7RVi/bsVyZ
MnqUxC4sgFQPNYLAwi1wg060g9FMm7bM8JxypcStx1t4Q7oa+yFc+QWWLNm+0zOyjJoKoGZVhZrB
D0TCZgAvddE+aGdjOVqCqJlcXmHZhStzNniEWXoqR2s1ZCXChVSy9BhjMGXGgileEcHGG4hvCz83
3Y+h+yU75zDaTOcGD6u+hE5/berM4jtMEu4MaLwJPRTcMtL1Jlu/k36wnwIocERTYN40yGU9Ul0Q
q3DXOrQEjsbU3NDi70FqNoJyNMRV2n6MrJ2NsLjP5IiXcGFKLPv0+TMpyTXKQ8LjZ0m75ziahIXb
ME6sVcXpYqJfY7uGpIjdddNXED2bhMadQMl5J+yv0rblkp01WWcgUmvHDqyt1iXvjanjQxuFOZ5f
OHLlPecOm89a0EtvrByT7yiPV1HqYy1CcNaCHLGtqxFQaJaGoKWhhE1/1ipmjHAj8EymwaDHgqGD
XRI1CL+HJL2lxc7E9ZvzKnGSl3x0oc0RBM9EiuTIMMfkRbj+D6zZZPk+tcBAXksRNnL3janFFSww
n2fdwFsOyeAi13EPDNT2HHCArwlJWpWx+5JUubUa4RMwJKQmw5Jy5TuVDSz62DayW/qNjiUZuWWo
YaHuJaFHpCZ7UjxDbjEw92E0w6LEIHOBe44L2wlRLzzUYGFJ/8VhZFkWMl8BB75nWg4UNIIw1M+D
Bek/CUMll2uvsqwec6eVIFtzB6Q47+I6gx8r4wAh1zYXwbyEVUFcvJHvDebUB0czHoxRvEX1gD1P
5m8mrf/iyW4tT9OZWav7Fqzqvvv0U5AJfBLQyPeJZeH0hs9fE18qw3jIp14sCcrRobyO0Ao5LrPh
UDBBa6H6rL3O+mC0g4zDRbfTGS+D/wrSliwn79sQe+jvoYbQ3NReeNC7RCvf8AL7nnu5Fp1y56Gb
FBVj94oo3QX0L6ju8Xtos/QsDGLBMgTFEf4S42geGzRDiJSBH4vZxeUFmWVl4hynd8kpt817ogKo
PwvJ8nO+9YbBZuHl8O16/75KYL2rdqqr6FGsM1Z0cNAlDCdeQvr09TBEgHd6mK8EjCk8vAhpLEwL
OprxrbE3QsfI34s5XecWE4Z5hLWTucxjbZrgcP7ug3ZlZxkEOYOPXs/6Ma5aRujmufUJl2k0TDXd
5lfFLgwlXtJyRlVBTr32hFXWNZ6dbZpI95D7BFn17SudlN3gPWPDDnDictkyrtGa4kHqQJtikObr
gN1E62DL6ItjVhEBT7bWJzR6gkncYOn0VnZXwgIdMyfepL0kj6nchLgXa1wZ4mEdkzfLECsLQ/Sl
ZQOpeiOVbWFOv6MjF6HXBKt5lOTWxXdhn5YbyewKvbl3SYzgOzbl2wCpyvCKdxsqT+B8Q0LPVr2A
Nye0Q1ymaP+K8gzF9QuiyHiHuZm39kzrSzOtF+iCSFGw7YvmHJtPW+6tyKL4Uem5LDq2E/YYW7zZ
Fk59bYndXBiKZjkzWbMMM3tJvPEbPBWZrWXepzZ8W07S76mwtPUMFA1Tp4fH3Y+HOMig3gfdz1ED
FQdqvq/VA2LzC5WWId263SjIg0zTrSgghaHJp3hiE6rdyl3ryOt3+O1shrJ/7siWhS8OkI2gYlXk
Wb10e8c7jHidixkUH/Ij5RNUQ8Zb20bRMnShtnt0MmHD+12ks70wgmbvFpq2KIf51SQLJaiHPeZU
MAGlg2I87tVOCKRoWO338MNuYG9MIcJHzfDltmNVLRAckD9MnfEwjXhSBehjMCMqMzKXC7aotEQS
xZ4/cNwaukHJGE/IvXF6ZgDfnr0hHKlokgH3/WaEnWkv/SzXVmkUh6SJJ7DlkfOj4HsWsaUvQicw
IPV0gpwuicUxK46B1iOCpbu0ZJbmCX5VNgSEm9KE+SiWFvN9WvUfo2BcksMGW0DiwIy2I4StrzD1
qjN2xRLrENK5vmwLImGSz49ZOls07EOrzFp1UiJ/6D0EEH1utjDKo02Jgkfv8njZUnAA2nqrDAfF
o6NzQwQ/d0VnjXYEEwAbmcCGcJvICXelU3450qMzafFgjB2YU61ke/Ua64HR5SYsMAXXC5gjmY+z
QZjBYJJjdZ/E81nWxb6KHe5O89L38UNMJeCMQ3SEhbLKvM7ZRwHli2nTMFl1+A0x5z2TAuMpPAAK
H6cCXaRYwUPJyHQok67nkwuCmjT3jD1aF9J9cQtcqXQm3sfDGL0bIdYTVQ4aIIMOUyqsbYs+WxX2
0NAjybuor8/+gL67DneJBIzLME0KOa82I5EKBKdgP6Ux92dlo2gqPBx2K+9nOg330QhKWMFSB7o/
232ozDz9CL+r4oNkDMaSgb0n7motcgBjS0Z4yg0jKYF2sWeK4xjKbIEH9NRifVGZr+X07uNuDwEC
7gA4qzHCdLPbirQO7IDyMDwO0Q/fleW+nEAjoJTFmvdM4GWAZhl5BOsuptjbBwXQKQ7/wKsTfPxW
m9d9R4Z75Edr6IPZOhQyR7t/Dxn9pKxRYP8LfM9U4TBa3V3sMz2pSvppOSZrWLQBpoxRfnCNioAc
8tbMDrkSPIx1aSmuSYd6FGtiWLpUWD7sXZSNMA2Z6iYBjGCGwOqkbA+V1rkgZAGK1VzSRmL9gWPd
L5wrn2kZqOmbZo/7wQIN2XM6Q76DgKSkUDl+Wfm+HYqnzDsD5CkPM50BDMeH5tviEaSQYm4sqiWM
vV+1CL/qAeYstIiFM4AwJ22HZMMEWG/i70Bj4ixtxkPwHRYDfw3eOXSMhsRlMgZaBuvd0pNrmo54
MSlTtq6rl6GAwpB4RnCAD/symwToMlaPbeQK6KTgOiNjB8SlISt0XOwyK9vhF0qfkCFqHPAvL7KB
64o1PDA0Rpi1s3Uik+WGpYA+4BAzOTbz72E+lK0jl0YE7aOeU6i/EUacZb4Xidcf9SkloOl10LEp
MWU3P1P8zs8eVk5hjb8mM5MY+tt0U3m5ixDcI8D2YiPs4X7sTH/pxCk/QFM5oxgJLkFrcSttaC+7
rt9Hbvkzq33eEqh8AwYu8KyxbGlH6Nw1nMlAKzDw6YrtqGH2HX14XXOURunSrYfvQwk3tcnSH4ZT
3zFjfEstuCV5Mv2U2JW1WL0Gc3tfc7yZsGInHGJJUt77fkex1F1SyaTR99EqJdLDl2qkN4kc79zG
wVOfIw7JGtCXLnW+O0p+vGdC5tjupRp6mIdZyUgPAFOp/0p0ZQcE06vO0p6TKN7gNn60EokpgoFD
Cga/QYZfVtYO92yVIw3UHgo3fGxmNGyoTbiDzbjy4ihbxxrdYBTbAARz8VOzM2LSITRXlvsq7eB5
tiJChkccBjnlP0aCT4+55m0IEG/3CMTVQaRGHjWUW/u7HbRp7SMBWoXJoG9DTbx7FZdFMAEaPJ9m
OWpOohOoCMNpwP2arjkVUKe65kt0w70D3whSHsSDRMiDiBpiN3QMdxPKVfqCfGUaQOJBej+kKZBE
J/Gmc2mHqiF41zDZRtXEUg+tH2PDS6tJnQPKcVYJdjOHdi6ufmz6O5/4tUVcauZ6Zta5NB0jvYtt
Mpv6qVuVLVsWPLEtsNGBN/5JVAyNq4x9p2K6FpYaKKNrY6UeS3ZpgW+HZSLmfs7pbq1U/nItH2m1
6+Dv1vBHNRKQ6NTheztgT+brj51uEkkg2l9WGl38aJS4TlgHX/SYocETCR0LyixdDvA9qJXVHLz9
kEXzXQBtd4VHneOPJy9kNSY5iN3koQHQJeazqDsR1sGgBGlNiCJ0oOgSgfoUoKtEbpBlyP0idztJ
pmr2vOxLfDacDM4Alo/YSPr6ve1DDOuAMxi1pAFD+DrceskYvqe3hCblWNfchqmYUdsRLS3i7wRX
Y/mSDZzQZZk8T+TkEQ5AelURhBsECWBQ/SGyO8hcsPVdCzWiVSosdT2NuI/q1nPb1PvJhOnrmgLp
gq9jrqhl1W7SwgvoySqrtWNQeIc4RiRpxAa1BYIAZrDB3u6HYon+LOzvx6b9DKLoWUORvc9gRc9q
dlKE9YhuV6LbDalYwavBMqZkT232UhZZuwvqF1TRhIThixFaigDNhH5K6FWDkaQP4dCxjBj8FGX0
4Gh+SEhA+CVcg9HXFte7bAXctE6REyNni9eVGwIypp86cRvLqKeVwuGWqBJnZeTIDUzRiAcxOhsf
V48DPDJCGJhAF6jjs1k+N12yHYWH5SK2RbKN55XbJ9fIo5bPDXYpT1F8hHit5plMuWBbB8tWe/MN
mA++8HEILNCZ+xFTl5RDaap4JEyr622REmUVRszVdPGYGTdHUmJORNlRYZBLDHeeBDtZsUoruIg9
Dq1zsJ6xZ1yVpQQ9T8R94gHIRfObMHH6zoAuXOiChtOtG8puzFPlUWKR/pAW1gfVGXsUReCBaml4
ChNI8qU/7hg79gucG9MtPfMakvR3U6YGstbkLpgpwsPoDGMS2ae0aXxxXNOhkNIoEWXNzngI8RHo
BQb0JYEMK9bLVQ/YGNzKfI5ho9Adf4cDR4+ZQ5HBpJTmvyi/8MTlSMP3YzX7zjGcjY5ECBDriZPB
76JuNWuKv2b0kD5Jkm3Nby039zWRikOC1ES0+bbA7jkSOIjIXvvRxtTK3bz3NEZ0jYJJ0CrtGpHP
eNinGHLHBH45obEiqa45tqO2FgIOEl4f47LQt46B615hRGSDUqYHrf0xpBF5mt51LBr7XsBx1Wu4
HAm2LtuSLMHwrcvCQ8W5G4zKdkqbfzoSU1wn/C4VvJ51KWj70uh9crCq5g19ByhpsUHLfyldNzvc
tGf/J43e/zP5nUtqzP8uv9s36Wfzb5tfdfHrj5o99Y9+S/A052/Cth1T1/HJEoTQWMjpfmvwNPk3
xxNKgmeqkBpp/EGE54i/mZ4h+aJwJBJsA2Xc30V4jqG+hL+A7Rmmzp/W/0WE5/w5a8a2bMOyCV7m
MyLpk/8jeotGPnEcKyVOsQKCCdksmtnxIJG1HJg4kOjsRaQsVpRZ7ZOIOnfF28bOjIqnKEWzAC1x
VhrOsyPQ+cLOsO1z82Lj2hFLNT3S8VBYM/6F5/cZMyppBcKlwAI6qCAqyLEcN5bVxcve1Tezg5zI
15D2/Jos5nNNcqVkPEqV8FB72T3jbHZJWZ1wLXUXJq0gaPurV48s9EmiUx/7PQr5yyjSQ6Zb751X
YP2GIZphbisXni0CJhQAGJ2MMvzRqgGCH+QXIykueJ4lt9i0aPoym/r+D4vi9Duq69/yLjtRhLbN
f/67UM/rDxFet9vsCFBeTn6enbT/IRQvryMzLbEOWM58wEXnpUfTHZLfaeQ+r/3K8zGikVO7NJm0
LCXAb1vlV8uHMwKP9lXdC8jdySqS3HSvyA86Ide5x53VIub+McKHgYKs0tZmbd+3eHVtAo9uinyP
c5Nlx1D9uy5i3FEzrJtRu6NAq6JV7T7WFYxtPLT0BdAOlG4f/Z/6lKWWfqXzu+PLV1qIq/IJ6SJ5
NigSBqKb8FXA/7X9EG1w9itXOU4k5TrSGHna5KrYp06fiJaJccisxnJBBDAT+wkNO8gkYV0BphYz
x0sWUrNCBCCUy9ce6pLxk/LkM+xLXWSnjFisReC6nx72L+SYgU61XIiVOR3ma9mdp7XTVoCNWdYu
HN23hDkoPar7CjxyMWYwN/UflnIOGiqSxjh6kB4xL4MS9N51XURdxLXU6iBPbIwicuAG00ovwoUu
ptoQWBLPrc1n95L2x2C7F6RM94UoHrshP9ncm7DRfim7uLyD3jMWr83AemRFQAZivoYLMJ9oIIhg
6SIaoxbcq2/Gm/CBeCk8IZV5WV/IVwUZa2F0ur1VdOoXqoVtrI1fQZNDGYmveuW/FoDiS6fGjhgZ
F61ksXTdyAHtD65Oz7P1HH5Z7mGporVH06Oetlhl6i3Bj+YkcIxAYcsL7fRwtAYiuGCrTpHnLhrX
2M1WcXUa7K0Z7l5JRN51nXmu1dV0eHEvvWkZuTWwOxEEMpBbp8T6NfGfgaUuERUTNswM8HUJG9bg
urUi+phs495ruLVWEF3Rox07W1uNSfTc62TS+C+Ng4NonOlXdQFa5JG1FA9AKIF+7YGPBysu6bqR
CU4N6R4lzA2z7V5SgojlhGyWYUOxaer4Lo2YkUz2eEpwli1tPnGiaTaezcN9FRQvt7VPccDmUVEh
ELtBQUkSgvF5uzpc6C5//b67Kvf9vxP71OsO/VnqKK4tXAKJ0/hz9JilaW0TdYWANoOoeBg7zOby
T88lRGEGs2UYTUHknJJw2kw6MpGB8Ws80nwzdT8VhQpVmuNPaXpLTDAxaQipHQqfooXCBf528Ww/
65BnGTIRHtTOvN268kfXV3FvPpcRdFKqO2rtXy3JOGzE7kl9F1Ev+zSHyRSmcNuj6Ift+V+Zh9E8
ue4IiWdUfH32ONYLE8C4E+aqR32YtcaxK7PPkP4fvSCxEi7OHUn2SSVFizb+kppxnlPxilX4yo50
gNGWaTy5C4CFYw560wMBcElSz9+qGbryXADicn0znwujA+IKZbRXv0bgEqV1zbelrreWWDIYzvjt
uhWtDlOdBfGh3eKvH5Wh/zl88vezMqWJqh3eNWed+vrX53OUB+zkxn9w20Q0Ry6csVKcPa5L3aZW
M46lX4Rr6Z7xz9shFL+kVks3C92sYmpwcxHVy/FVfbc385BGM8kRQIR7D9KVrMUFrZi2SKWgbmWD
MvRfmkw+HTocQ7M+kdXAuY4sgcKbu2XU+lpO8qlJqk+zsM7C48sJG3tU5WDLjGWAXrOy+DRs+r5E
C19ggX9KnG+XhsywWZZ7KsMfqcMa8kCVcPRtCNgesiXmRWt4xatGcNxJnxtIoQHoYzG05pYKfxIw
jsS5CdE+y/5kDPZJuFzp7StzVDzZeXOaTXEs4ixcg0QYbHMTHAom3ZnHNcNJgyfbs0+zCvPCOI3s
azSrpFg1GxtTPPY1vq0bnJOYpr1Tzjs3kVuyTxymgSpRPJYwqkhlc4Im2YTVuQnSfpESr4JZBiDv
xEIgruinHFjycSxwc9QJiRWen+zmULD5dx1uYskPiPYPf7085J/TbH+vDsticRh4F1pEnP15degd
iiCtQpJlSg7oPDpWtnvKBvc0z9wjpyt+ujTdvj55yzZA09BXcA7VS1ewpiH0dKVfLxxhnFM2gALT
jtsXjYi3sEVNjonXuYULZevyiF/8p/rOLmc+OU7ZJ4IKdjydNSIIDI4BQpMu/Sxb6xxN4hwN3sms
5amwEUvqYXOKDchlesLN6jSetfoAgFvnXuhHBlvaQja8wGMui2VhYp85wFsZ+E1tf04q9HItzf5C
y91DJt74d9OyRKC9SlDe5SZiszYiMeDm4oUlXTjF+2GAVwI2LQfeBnSJQuX8cIsIIolqbXPbBDST
2Hqn24Vsaw4b3sTmh0Pi+a8fkvfPHpK0DQMc2zIlNP0/P6QJ0g5XUoMTOb0LX70j2NN4AIU89TL/
bGTxWQrWWYv1XevEZFNZrMdI3IGmBUrMzmttpp9qZ1bfb8ygDYwBNlmVViTBcDxGg/vTB02bNSoW
W2ejzfkHUH+PQaQd9OAdTeiz5wOrqdfSyUBZbs9A85MfRTU+q2elNvwAtgZx7c/IFU9xQrRn3wA3
2aiMeVYR/6pwhnPi2WcaYcAOAwck3JgWMNL7aTtVLY529U7oFluQOlM64JV+IGbMOocDG0ahlgY/
Nodjkg/x2WU3M2zecoz6VkAM4PMpezaE4V95o4E/pBbWtWRFFew0hKqxE0f9RbPofrWgv28ZOq99
KIurSEdLDruaFuJOPT+Uzie1YctiBmHpSHpx9XPNWYeVLysPf1CIyP0RO6VzHQDCPFU9C/Cvn7ol
/2dRbWNEwjvqeZbl2qrr+uPOzQ0MBs+ANKFbxQmFzkWvsksDw9bKihONy7kOVdSkVlDNZcey19YO
0wmLfBYzP+JlfmKqcWKqgbZ+ZetUDWMNJ6Wq2jPMLeGl11Jk6Lcje2907Qs1C+bBWTDhvTkxSkTX
0H7GVX7EeevEOU8F5jEMWBA0eEUhAuOVMqqq+ARuEV/zOkAqGlNFC3p1+nXoQVwUUVAG05w4Aoq3
6lOCL8uqDQePLRO6NVLMgtkJFNaueJ1ibPx9Fy8EF++e33WZKN+SEZoPgmxNpk9tYCUsDRhLdEM4
vmuxvs6xf7mdJJaPTU+aD8lOR/DdWWW5rqbuIuziCDtmzW1WYjnuQjlAMUXfDtUCMkFhMw8MW4Ty
IeU90y0Dc73XOVL8EqveWklw1trgq9OI0rN3oWbv0MPh4KuoBPDzGC85OUoteiNGlRhIi3w8Qr9x
DoS52fCtg/XA7JRUWjVs086YtdU25lmmw1ZfRa9B4hxvFbXf002A3hyqcvzSchwbSUhfT4TdWSOX
gia3XjY1OZ8YVEF8buHUUzRzlJWUfZhVEJFCgVwV/OzQX+Nr9MqgDrciN7yaGXXmra8oCbq3e4mr
KifNpPGHmRYvWgN3cC7ptMROLRu1kipVZY6CNcfac8v84ozUyG6HYRSc1J1vJ1eGp8BoCX6wcfPa
B/JAyMs9vBnFUjgC/VHWxneFm1wCP7kYWXZtR9WFpKQ0JSHDOj7zGDQfmWPvuzhHIhl9aS25XBYt
kYcn2yKajCOh8Zeo5xepNuTWac8QAdBg0vI5cjtdPZyNETDV7ipjDK3SjprpR+LPe2B5NKXZFSoX
DjeucRDEJNOHgWiqVl4PoRS0rBRk2/POJHuGjo+PBKPxdWx+OjG6oSHHnCVWfvXCGuSCUpynjY35
4FyYrl1qR75amrVT1b3P81U+o1Ok3efRd0Vv53DXSPI7piGDMG5p3MUFodVXiMtXvBv1hW58YDb/
Hvru6209RDMKrNKgf4bcg5PuqXOzy6Dq+kjS1KhHYw7ZG6MHImbCpKPVHe7aViarVONFjuy7AJlM
zhOPigCxTmY/D1383jJfWgzqYbeYlJMz+6Famtt6U633GBcvSNd+1urbVO82mRUkKBt+BiT5JLqk
DSp6w30VmFWMuCyLnCTYGJWpu3YVNoHVFl13FT7j+YSDAALyXHI3kfnyG8s3qcOTGDK4lLrzs8ew
zvSbXUCuFlMF+le1uxBv7aIF819D3CtyWBbBpC4aQkUZOXdmQ2BC3m40M3lTeQCFnxxrWv7bFjFL
LIqbNL9gu8p6cohNkQ4FP4faaHYvkTQp4LzgmgfMm9IpOuKXqPpDrjWJEoSdeI8qf+A+IiI242+1
mK+bUP2L6atsmjdiG05aoYMByfciuIvy5kP9utSaT/BI1iMyAfR2ePWiGYYIDo1d40VBy3wd+NFB
h/gIRrVYe3LcEYkI6tDV9A1cnxsgjBl17RTbw6NTqv9p+euUd5gX4+pO2it6rINRQ5MpcfUBXXU5
wLUXhQFh0k0HXe0yZzrfLt9jlcuRs0g34QsyElugKTIyltnIabzExZSHNIdXhQglOkhLF5EuzEjQ
mZ6TjIWfGmAm2bxqGJisrSm/lFFx6urqZE8Hq8lODSxf3AYW0stPTQ/sVNkrtWLVssQe9eRGECBL
XkbQvZ1M7aVsSn4TP4NVnMzBCVOZswJxWgOb+TDX33tMCVaGBlcUHOgUivRzLDuIozkoHLDxFeX2
Y6o+KnNAnmLffJNnpT5do5AXhEO7MGa7K1qx/obBRx/vI2tzU/fBmXnsBTxCojkYfTILS6EAwcbl
Jrm1/lVI835o0BZEK9MjVLzHktwj6fuuHeylUyrUgEfqq01aLY7CWQP03RMf+3vviIzkMnSwqfvS
2nmC29tF3qtak0x3d2rFNHkzrOyZMZWydEku4qc9IJZRO8XtIQtjbtASBpu/rhnEP2v2PJsq0Qb1
FPTnfy4ZchM/kllnnNt7Pme4nqygYhMJgdVfMS5Nr9zcjm7kcBd9SC4ZUlUmhPnWHmb8stRLiS5v
S87hWx2glfJsojKxm7XU4WmbSNI0lmk7Jxzy1XYKgRr/xQXo6hP+A7TgWCaVriTiVZi28lT7Q7s6
2wJ365p2VRczNtOQ/JoGUafQz1ZLnZvSizHk2oxJ/VqNT7NBj2HP9ILB4MK/apjxhgpoUNVo4ejr
ishSVYn6mXfy9c+4YyQ6Q1ODmdmSADqPr6qgTJ1YX6IuhhxA40IkC5Y32PTf6sbZIOuKRXoysRbw
u4dZn+5jjxbUULNzWMUBH4hGJqdeVPhMZbdPdkWHVObQ39yCO0nPbVCl3jph1U9HgsvylZVBTAaY
ZfLWo0Q4J63x5iMk9ga8JWcGaXNEJQ6zmlgIRZnqGe5ObfWiu+FLMFC7ItLc26O8hKjK8NUCUnUf
ZBvugaBAAemRsFhFL6Ffg9J4YaTUakG9MU3I41uI9c52hjVBGVB/oLKAJ4IZ9RLqNi5w6uMPLYRR
wG9LdwmiK8GVNOus4IHJ7180802hLjfMxrDjaGl037yZXBW6x98th+uOm9mWHnxqLgDZp0Km3IdC
WYm7hG9Akjx4OfMb0m7CdVHF55wRUPucJuOduknKF97OnFNPOqhdh2wC2fetY2mZhPXYl0bthKc+
rkFWT1kajojgpAfiG6B0os2EmPw5kRyqeki1GrTRPEeBccbPPJgIay1IbXMfG2qcZYm8miEjOsIQ
ZmfmtJ4iy9+n4/hauEZH0p327SSvFQ/SFsVn1CZbCGmPqkPQzGBfFMrIq9io/8dh/cGFCisGMJ0U
y7hbx9AnD6X9XmT2O+5ZoCgItBFX2yfPrF9C1PBVzw1v4hTHnvrphltoqlvxI1ZNqvNsqlI/BwF2
+PTxVLuqsTY9ZUzz99Z07F97qNCwS7jXkGPgpaW/wEbJMciLk0XTVtw6RNXGRugMp97ajllxN7Ds
iGc54U8IdKfeixivOasaln/9Xpt/tkK84QyOznxAWlAipeH+w8akmwOO0yWKLQXW3orMdBIMxIlv
UNgxeNB3Pcq9oKa9zWWIZUN15zyQpY3QSvyukYchQ2nR35UNNb+I0uNtLy3eI/wdF3MnD4mwd7Gq
bS0II9GYXC2+yRwQTGb6olanhtqgs3Y8Fr5rkcHb7kbPuqgD9F9cr6smHv+4jxFLAwcNfYru6QpC
/cM+hqkC+Syhw29W5V8Sf/ch7BRVLdscplId9zfwvw79156P3UzWrjTzS9xFV1Vdq6NVNVUzTPWF
tx7ES+9S9KvCvuJgVjdqMvyD5dn7Oq1OdAWnKgjOFXC5mofgdb7ByFdICNlMmSFrMERWlai6/7dC
017bVXfvkaCySDNiFWJKPqyZ4D3yazzdfbNL/Suw06PqJk0sNRcixPLLq54JQj0R8LFOSEYhE2Sb
1vQXk+u/Qi80ETzYyjTWK4DnRW9hu2o/OqSWrmilvFvTWJAWs4h/BgRxCE8lD6ipWurYd/j6XW5f
1FwmGSUZ7AFn66Sn2EgFG3VZHBrhcqzTbeEAzVR2zxE+cuizxzyEAQwYVeJYEVzNOsm3HVPjld+w
j9nmMyGZ9Ag13icwz+BOqhWEjUo2bdVxfivIyTYhdiplB5YxmHCxd3Uwe3+mj809B9Jifbj1asSb
2RjHN2tCGxl6a9G1AayDuNusRxWD3QgG6tUst2VKWpqqqRkioWwzMTgpsC9bEkvyIsfxPrYo6zqD
Yl3DHtHWwkPUBvtgYmDmKFMZuD136mVRtbFqGzyYDFN5L6gwAlgfRfZTneSq/7bFeMppk0aPwuLW
yGQBx4r6bHPLj1NjopjBwwLTguTJIaCVo7xDBlene486MlUlYJAwjjPUo4ZPDzErAwHNrbtqtq+x
8+S36Apv4x7Mmsi9ZbjPGOc2SnMsPqwetz/gwx1BIGjXaJQnL34CeNoBFw5K880vUBWGqgH1eU7w
3FoOfvjlq6GO0wcITzU0sdrrrUu/NaDec2mXd1aH9R8LwE3RrEfF2W/4mAVOLCz6B9QB6l1ofGen
Vm/Y82t8MZxRPf33zzEyi8jxGk6luws81THzTMyZ9cRrI6X9Cy8mQUCygT+ePR5dQ76avJe/O2S+
VdLKsUo+QD1mNU66DbGQYZ7yID2pn6W605D9BqtpIoSdR9OsDFTjaE9qv/RJhkIxPtj70tEOZKAx
kGMttyA52FA8Fnl+n87hhfnUCQe935MuVXaGcZlsbtWoKyk2XbewNqlnEm/JyEg3x3uRy6+4lfRO
kIBCDEe6CbmVXVRbPeA9nNQtv3VJmt5vZtP9Vu2o+tUIlfD5ULcK95gQ/BamhhoT6xng6YgdhsI6
1E5ROnxjE/YnB1wEiQcnTN2QfNStbsVxxgZ165puHYRG5q+9EhUIZF+z196Wxm07dsYaVb/amOcJ
X9sqCbeZwm0UuBBTw1tV++BHxirr4p+9/OmB1btBvVNNdc5z9hXc8QT0y79Ic1jNwTWhKVX3CNrn
DjTjoirrtqB1K9hDoyp8NOb0PqX7CMyIqI2MtjL/mZfZSyEMfdHoz1h0RryMfrS7zcZVT2WxIDgS
1TTi1jgZmfhhdZRTqi0rjfpuRrevBo2qHdLc4lPi03S7lZ2P8Mhu++3taueaBiZQ76k5vPwXe+fR
20i25fmv8tD7KIQ3wPQsaINeFCmT2gQkphTe+/j087vM7JmsfKa6Fz2YxeChHqokigyGufec83cU
Ap+6V/F48F3lqb442WMZsuDdByoZJiMTmvhVZfuHrIF7PVrFyrk/DVKBzSxTBzGyuF9KI6DXjCJ5
h1n1g1jocqCGgcy/gqXhX+9f95Hyn7Yv3bBkWB3gfPgOUHT/eftqK/FTjXIWXRh3APeMaY2PtbC6
YL4w9ZgclrryJAduiMA9qc5+r7na2K5sCSN7ccj3kYFY9sRlgrR+8si6GKxlVlaHII+/nDT5i03X
+Ed7rk176Yi+ATjwtz03BcyQ/RTCa5DynAfJgzKxvoYK38BQJIDC8mah9c/0aR5WX6ZDBCWCRB4J
S3dNMSA17xNM71pJmJmSCrhsy5JWlN2NPeg+oxH7630xFz/xbaKkpPFYyHxfXW53ZtJuSlIUzDLd
i1Xpvn81DrJVlf4qVO3JTch/azLlJB43KU4XlVWeEhU017eNq1gC7s05zE3qgxIpTqpt7t3X/TFD
NrKFMnJ2HOkzdfjQf33VdXFV/3TVFcOCtKNbumoqtJG/oUGhnvRTW/OoN6r+ZFRLq4Ca0uY0KgIS
8rzk1Um/2aSEoJenJmMgbgrEzcQSNQ+6xR37ERwN1AYrWVSTo3rBmvHS+dOTVAHGpD08xIhkyns/
IAnYVCANJrjYvWcS8ILAiShApyT+LnCDkKCVeT3gwhF5nVsqsJ6bWEVeAB0fi2MdHdM47wTWR4jW
+Fd169+1o7phmhosJMUxbHBvccv9UsZNfVthUNJBKvbGZKMZa/wVWGLVfN/mLI1AGHO2pasXj7Bd
uvZSWMP5xzxXjMZE2BoTwr3YIui92rkNh9LRsY62TVcW++AYsrTYBMpOUEjKcA+4eWQzuvMEet8w
ZoF+qZruOIXEguMaQKOTUKTgouChu58ESK4O4MegR39xMyh/N0sQSwDfmONxVMD+35aAUK5wqxwd
eY6V1YcilVcwUAY75IK2aNwyiqLOAnoxnIcaZ8ikCx5jnx3FCFBGIJpc+Wn8F1dDcf6OeMAxwS+l
rkbWYDE6/PPlwPKEmUpL0ljYpW9OnO/ve4yYqNvaMO9qumQxWRUEpJSt9F7m3efUg+mfHP+xK5rX
HD9MS4xZ89G8amP5EArP6l7fi4mIGHZOqnnK7f1ks3hkGsOgUkLeFBbe8ke1nIRfShcsfHJEoinY
yMOd8uKJCy7+fLRx1jc/7kXYvYq5E5s6Sd0yiSU7T7qK2qmh53DEwFEsPuIHNhpqQOmGFqxmwbqX
byZcpiRnhw51jyxHBouKXR8cyTqmPaOsIWbumWYE6a6MEZ3yvS+CCP0OcsHIgjVafCVRb91XqDBs
Nw04oc7s8j5yvZcxbSaWGq1GhSsqxjueIqqwOl/5CpRzUULKiv42IVoOeAiwp2EqLZlYgOILf6cO
JVLzMOXONwE2oPASzBzaLSM6UyIhuqRqUpz+WwSbJaYCA61TdviUrRziTCI1eG0JYis6b545g2vE
NdurvdRCbynaMlNcqPvwMqO0FFSWaEwegkDe+FmJDJtqd+zZ0dtBezOxO6eLUhBWzDIsV+4zVRXK
X+vpjJIFogGcKEa8FuFxsN365Evz8y/DiPcBPQCeF6dWIuwO5tf9pgkE8JBowfMY1Dsxzo+xTs9q
HK/l9CtT+0cVMyPxGKtizqrLyTpLSsxSiZujcrlXOKMWY+yo/xhWE+6EUAoHB7NJOVHkswd0Kz3P
O4K+9yFTK2LIRG0r9pPS8w5EPeE7hAASnwa8kkUDm07qWyszyJ9Eb6QItlg5JhASN13wkwZn0Q8E
AjEoMYOEjfYXcLQu/10zDyQp64qiamj0VUX5bUbHpDTRdYbic7EORpHxo6nn40WVLpoT0QYI7MWI
aWr6LSaBrooxniFp1yTI9mTkPQTcJ0OWwRHK9gLJapt3bP7OBoNnxBbQH1kySwX4j/S7SgBHArQQ
42TxrAhgSjTJheydppmAQwXGpCvmDAwSC19Z1ReNfA48As3FGzVLwsQ/xZ3Tg1O100UMbk0t+BLA
qTgCu1avMDrFcnp/bpFceTzb4u2+fvTdZvDRVjgVBabKpRa8xSACHfLwfhgDptaEK+H2EjbvcaSD
LQAPefirzxwEq0UzudwTmQE4LjiLHYOc+7/44wn+9bcxrN50ZgDzYhCTgexN3MWpDkHPp4lVxnp7
b51Fr+IJ3/7Wku43enHvgSlIYpgNjlc+9gYLx/3KY9tUz8zi4gBRz8qEnvT5kwkw5bvACUS/Lx5x
WyPuiLVzTKBYjRHGw/xVn0dvYnHyg3xlwLu8L1LiqrUZg9DQWmrlgWzwq2KGbjIl584a1aXoliRu
wPsdYdEeclNjAoXNnaJc5R7nGIGt3VvL+5KI+bVwcMYUwUneMJGmNooucS1WLPFCSOrb7u4MLoO1
ivI2iI8xvo51ZR8jHlVRTN8X4xREE2/BfSpKKCZndC7xxk8Yy1+A60BaQCZEj6ym0bst4ZLGs+EA
at2hREVAiVaQXHjwMuGlYAlcSHx5leSQWcU4lK/iWTiV3F9vyvpJ11jFRNtu2f4brGd+tavxdJUc
lsYfYHQJjMeDgachZJB2Ls5dhBE9WOz9PIlt5047xnzkFOZAnj85kXzxOzQpGskokj6VzmDESxwt
WQDsWNmbuJU72XusnIsoW8XBTQ3wGTYPzD8j7KpIOwSeEY+IBiXRHGS8sJRbgbvLXJAHGkC6Ytzj
pne5E4bjGsVkxXSVwGu+UiK+l8xr+3z3o8VVGR2UfiI9ioPuG+uJZENGO8Y38ljeRrZZeENskOQH
MOjUH8WUQe6Rxcm4/7Lc3vdEkqMWtifdfsxADN+aOQdx+IkjbnlBnsYoXYFlsbp3XTDCsBXgARiN
K1TrO80a1/VDoyNXvyOG4CkCb4nt5KxX3TLsie7BkaeSqK1k7C2gt062tCuHXSaGLfc7SgFMn+g8
BDArEKxG7Hp35LJBQarI0aYoaWAEDCyaZMGO8FoNhxZ8QAU5+d7TmVpzxrSjsraiiRYbgoCJxOvl
gpqAin5iv+2ja+UF0UwQQiOmYupAuoAAQ+8bgriZBbxoc/Ey7Inuw7SeCRcIa2EWb2Iqce/Z/SZ6
E1ttJmbzY7ieomOMC+EUBiSNKzS04smps4uetgfca5+olpYRZkYKzoxSA12YNxV9m3jjqOJDCZlD
5oa7YvolkGtzwJ2tLoeZItYKceI8cQvfO807Ptpq6lZT+at7qCA2aK9mebH170yR3rM8Xvmds/tu
GBg53FuWbNLcznLw1UdZi68pPjNR9zEMvHGjw40QtviZeUVgRuHFA1iAL5mmUJ548CPEUeJ+v+h6
UpWZYswbB2+WBknLQswiIivg2bHRhXK73CHaogu+k8BQFLyl2NlriiNxLmOevjTWrwqeq/fu6P+a
+uPX7KV/GvX0/2BCk2rQFP1zjcjlPc3ff1WH3F//Ux6iWMofuoy/pEo/7simACx/ykMUS/3Dhtyn
gAj8+OW//S3LKxHEJCnaH7ouayoDCAbYKBCRdfzUh0iK/odsmToLMJwo3dKQfPxHOtXDj172R6zW
/0nd+lW6YAgVyq89L5IFXZVV9ghV0UgNs3/reS0iSztZnpQrxZiPbYS2KHqAKGE3P5ndN7y/oIgg
c5VOReQz7U1ZdfL8OW6t44DUdeJRlrVb2U0XaOT4/pUasisM/gT4PbD35rMCEb6J02hrxk91wZ/F
1SdnbE/TOWdnXyVmebQYJnf40oh1wtP5Pw1qkSNrrMyW5wZFyREId1wI4zCc8Bp0ZZjI+Sj0/tmc
v9iGlbZXSJnq22NokgrNbGGSpVOg6gdse3dY19YURZpxVNPgobTNTR472LdK2trGVabt5IuMWT8n
ChxYSF5wvcG6jVmAJwwAeqMuoWWEH0kRn4bitUBnaxrGYYq1bWNhKB3G52pMFwPd/9Sql3hs0X69
5gpHIknQaeGzG158yzBEw5YJ5ngZn32D30gWUfTSeIm86jEflJU4K5pPvmFOX2XgeS3BaMOR2zWI
aJOD/LlI1JuSJB/FpUHVWQXKJdVNqqvUnRT5xQxLDMdNGzM2FXbht7RVdn3H56Sm9IXE2GNELr3i
JU90g36QTGk2ytkBCuxNTmKsG/VDix61yeSbGuuPTrQttegcWAoCzPJZslX2ITxXnb1aZo+yW6TJ
Ts7lbW9jo6BJRLk7B+9BM/RjN6jM6tPnoldXmeK5Tpm6LNdzrwq/KT7GdTZ5fe0q0MtH7gHo4RR2
jYi/6zEDhTMgoQ6m5of7KZpCog9MDYliXu8ZGeKQjCVtiA0SJCaL+KUCjwy5JLgv9U7jpN4Ggyti
wnCdYyN7HtP+yjQ1SJ2TXA5wlJx3YMIvUU1M9vSSdeq2H3R8uaP4wyhuJUaTHd5lJmYuZdZ8ki0w
zxLS0A2c2JOqW8jEYQxQ5xwQdPZHOk3lFX8c3O60fCv+KYThXVXaX4y9GuhS7byMMEgYwjPXoSmq
V8cSN2/VbvFWFnoMJkWWruwqPTiLW0Hud4PtE+EjamBDrjRIvN1Ox+HCQzswt0Js2sYourZliMmC
t4tKUjBiRO+YgdYryr3XIra+mLV8E7wr8jGfwnpYg2ojJJrGW+Llz35VPVYVF9toLmZLRIKjf8lY
Z6mtK4STnYFh+5Q9B7m2oMY4mtExjeKzh2NvlerfDGwVUsXBS1+RXKzNlkOgrBhy3Yom3rSY8wRj
tXaMdoln2hKaB/KwD1/WtkEr/Ai9ZV/0N3/Udiwun6ZI/8osZVcPOrFjlrpScLuFJ0Skqj1epjQ8
l1goy6Wya3sDOxLiAmSp2laafkyKyB1wGLAxJSqztV0HK1Wp170UnnvMGemMZDp9itfE9abXOCfZ
ITU2hp+4ca3upXi6ZW2I2o1SKRWWIl3Rv1mDvQs17VQrA0ozfataQqQvlXsZi4dSKr4lOMGk+Eg5
ofaShtpWYTYRjI3BNI5AbfR0C7mWID4ET9ngKAtNC771AXo6eOQJz6A82l9QPT907NggObxWlgld
g7EH1O1vKXaD0EWtNdT/Aeyah0KBN4eHhHeSJmEx3tknYn3P4Rh960P5pUXmrSTqXLaCtT0Mb2ET
fJs4VZEsuX6pBjM1ARUiz4I8TnU/xCBIuzQnxyKU39rec+2p/KxaPka32pUCE9XjaBChbUfCRgpq
jc5/qJTYHWGDd3p0xqeLEU753CjSV68qZJTFhzGCZizl2i01yscpCr/hbbMCc9j1DgcltU9M0jZO
0ZASpe26Vt6TNdDhI9bTYI4hBiqGQngvCuSxRpum6eYxTJV9RAzeEDZYufAthix/zhvvhMM4gX3x
PAqwuNZ0TkiKTUznqUvcZOaVr+09SdsOHafX9k6pZl/pL66B9L2oef9UTc7WFa88ZrC4tcZDs/aN
+hgXzYKJ+YbAvo1qm5jL4KtAkIL40wxbq3TJ5O8onpbSG55adPaKPb7B18WiM/pG5viRvF5Xjowt
0YWnUH1iRPc2CYUHOZhExk0vfW8eLNs+Zl1Ezs2IjQ+eQwsd+k767KjVI7lvrjPqW4g/JyaRB7vF
W8aCjpNPtMuZetEGya2RXyCuJn2NfcBXVlLhHNIGy3CZeBzvYrNESMi/W3W6lJKVz0we0sjGprjF
pTY5yo191Ud1S0rDNys1j4S36as6Zl4UTm9joO2nVjoNDWEkXngmyuqEgU45L9Vz/5UjHSnSL2uQ
vnJLuvoNscM2MWOltUnSai2N3B943UHaJVx+k/v1upa1naeVj51S7/lsg92+lqt1XXMt+1G1ZprE
AyS+sZo958GqqZOTmXAiW22Pk+ihrfU9iSmLabRPjtIuojBc/lKk/SyEfi187pPrX2b9P+oeG/WW
gwiF2kzURb9OtnMIaU2WKNcaMynENU8kRriZ72MIYaHvqzdgQHvOzZapW8+4l4anbuZGYbo2F4CU
8L8Y7v7OXbsfkKI4pkFakG2BMv/5gMAeTc5woFy7rj4RtbxtyG/uJEyxsCNjmnnIME8yR3nFk/Fo
W+/lbcDv1IgSqPoUITKrVCDtcaA6ZTw2vWI/5Xm31BgsKtmjT7sVxPnDvz6J5u9KOA4a8TJRoTL6
GYc8s994LV7ZDzg4mcMVX8pTScak2hGKB1iU9N8aj94e4GJvBD6Re6a67jguTXlsx+mzLlkH1Ozk
8Xdxrq9HXHgaP8H+p93UubbJCKeYPGWtefEacJ84BTJPkOig61pWNXWnFpxbf1zRLl/9emsoDqa9
L6yp9pTho0n7CVgx4ZgVmNWywMMm3gpTYqEUVT69RF0rSbNAn401breI1HHDvHE5xKek54Rbhhty
yFFAzYIRQ+R7S7th4QCGAG3ESjdhiBli9qe24N0RaASkq1CKtkUZbJvAhO6FzU/RLr3c2iuw3kGQ
8taYSZJ/dmSm1VQNgI6nIN5gesDcjTImCR6rLF0EsnowImnfZf2ys7StoCjbgUFdkWDZzNM61BvG
o/sJ52uFXeg+/HO6VVRMD2X5GVBC+E6Do9hDl32CuReIwuBnUQMtJezqEl/e1z4zoaLalGp4Jur8
XJekB6Mn7JxL1Q07WeZoexktd2xw+lUI9ZjKqyyrTf8Rm7gmD1n9boTv+uDtTWK+Joi+EnuqSntg
x0TRxd2GxuelNB+M+kOxm+9RiOkWQezHklBHH6eMkOlcQqYcDsCKxgBC76o9x7lTy5FdPDlLfnmC
/bWQ2pQkEKwQY+1gkGjXmeoWcwgaY39LRhZSO/wy5OZEFZ8zksu2qHmuViCBGY1rbbQWmaOdNEQI
mcwD7ZhkGMf6Ns78V30y4NrL19A2L13gvwxEPvWO/VhiAjYFNSllBLCmw7EJ9UNY+tfhRfUQYlWF
dVViaa9o1tUaEZNbiZtBwWiwnfJzuJAytlsB4W518RirOirUZFGLvSYnuzrX9nLqPbVR9xA3r9D6
YWRnK5wqP5zpo7X6J+y9lmXFacTR7dkJU7ensreNChO7WamOl8QkKtGWb2N1skr7iWjzpCk4MZD7
qaoUcCFkf6GxasrhKMa6gloP7XjRdemDqkgrMUINqvQh0kEfIAvUEZKO4mlSNbhE0SHAga0b1mPl
7IlNAPEeYOZJy0TyRUF3yv343OO10cn2UZWdRyfslqbfoBTj+uuMqnIDP8JW25pptbFATJJuKfgv
CF6OFUZkgjWEGTuIRcybytqhID01RyYxGYdSWdV4tcPg3tXOuDamac0+gAsMMxp89ZnWLul7glnT
rxuVJL6wW3ETLc0rO5mUmdsq7MXvTNOgZUCogbG+Wth7CMHvdVzjmRhgPYAYucA/TNvZPWSwnNlQ
3LraJ17zICkXnLbsyN7EGvE+W2Q3j/cRPRkKA/9gqsOd6tp4fUVpLji0iTvmgzv10tbCtEVOpLPa
4toOf3XsjPkkVbt0LE4E6mQ5X52xWBcsGcetxFdRuv4YjeEuCBuX9JWjX0lnsQC0eOhjyPak51hX
tsoRjgTZEnyc+C6+5lybQDuECq5G3sko6oMiQ6NR9O/iPbviS279teroVycCwZ6UpWyk7+XY7Ebi
NRHuJUSE6IlbyPjeRxTnrdlurSgBeS5PCcU7z/rBMIv30bL3kXz1lfwUyKdYLncoAxe5TjBMDYWR
wqL/6KdhfRci1NEHSlacgnPp3VRJnac9xy+bN01IfszfO22X2dmHp6IKd+ZVFX+mtu629JdM8471
FD422AFYOT1nNG7VcVpqhb6dnOrETomzMFgqq52gvHSEJMrRRXG6Za0Sd0D9FeCJo2gsfih5J9yS
IzC3UWtXoidEGATUHLv3O9jHPKUYjimXQrGjMyjSV08MM8Rdm6mzldChxSfDC7bjNK6BEdyuHtf1
iM+AxJlFWAWbApVcsM2sbkUvf4rJAZ1pp2lynodE2kv6sKqd/H0wdRIxmHsq7c5L9ENgMZrzJecS
Tf6jhmWdTSCZ01abVB3Wqq6szAqKSRQs69Z+Km3nYhg8exle7QSfVcmrGSGkSiVCfaCFiWqWIIwx
PgS+dFGRi+mS82JoGNmxoAUYg3ea2w/DMSn9xxaqCjlKLlE+e1G6Vm2whMs7z7gNW8Vbqlo713r9
oITrNOx3HkQGFrcIHBnhl53jWRRHcDdZt4cgfoU0cSgKf21r9Ybw0GPI6ihFyq1N7KdMMdxJU246
Tk06ZlozvHxIisQ11raqBfldJ4Y92xEPrln3kfjwY9Qo3WMi7Fqdt7ECc0uEFJKsaYFRHnfneAh7
IuNwdMNbWzob2nAMWqhYhf/o2/UOtY0rNkQ54lZmNiH4pRDKNxGkKps3isbUNaLULV8a0stijehK
rllClmjPfTd+T0N/3YXdzvSoqDD8NKdxIW7JEPtR3YTVSURgldKjqt0yry9OPII+tjs4+66BS58t
Or9GXxZS+OSQj8BUqztknrPDN9FrJrIH5Tcn9GAW27uJBKM69fb2FD/XkWua/bLqC7dIYlag4th7
ysyJIoLlWpC2A/Sur0CXvjCSee+H7FUvmm3jfOlIApseNwycfRn5vySJth4LbSnZ/S4arHcZa8hY
v6g5aBskkJBktFmnaW9+nZ4qsnMcI0RcLCIa3XOD3S4eC8Vr5TPTYgNIimSXJf58nNKTRnw0emYN
f78k4Dubu87X6OLL704WrPRO2bQD9SZ7hRU+t2r8QhYNARooSnTTrWre2E4ofrR1AJdTIVobnBkK
ZwHdtDaJ3x1PgSWtYthlVox9r1LsnEL6iiXjPdBejNj+sCD5q7m/shpRStqMQ6xdn/N1orz+7utO
8RcMj9/oUj9rVxudhfifbv3GbVHVDjBG6Yer1viHtopQfOoHMOZT1cQ/ZueMtP/xmPUOCf+p2zBx
CVJx/NHo3BVD/424QVpR3dTkxF5x8V6RzoZOsjl3fbUSISc6iSOxGmHhFO36vtz50Mr8sl4rDMj8
1pVHfWO31amw+sd/Xb+rfzf8FYelKbrqWBoF/O9NUKsQR52pxoC47TKwz4Sk9XnGC3kdTXOmP+Ye
eYux/V5X1St5UPy2VnxUXc2mIWcXtXx/lkLKMYpzv54WfUV6z+jRiBfzZM1diDH47X7I/x+FuI7F
57//2y1vs6YaHz/9MM9+RRUEFeifgxDr8KN6T5r36vc/+YlDGH9oGi2lY0FmIOzJ0rgRfuIQ/AqG
l+g7TQRHsiWDNfzEITTzDwiQtiZrtgabEJ+q/w1DiF/Jtm0KiqRtOgo39H8BhVDANf4MQ5iWpmu8
I0doAkiYsvrn7teb8HY1ivwLHlewmTbFNX1UXsHKnGZOahsxFsvv8Tbd0m3sFbctZ/m6X8eutXN2
46ex7743G7D8Y3ZNNtIp+R59VxaGm1yJcrFu/XPD5O69XsrzbDPOCa1x1Xmx8V1S7HbTpsM5bobR
HfP9bbIoz+XWfA8e9K/QzQ/GXn0nW7SlAOxm6nN1bfb1VlrVS+fULJJVtgjmySZ+Vs/Fvl9652ij
rfJHdc446mFclueKAA3A32u6JOjInzur7JSf+6eeURWyy/O0t9fDvn0muPtROmk3davPgxUV7t5c
x0djVa69RePiTLu1VggVv8jt2nKUR21nud5z+igROHBjyoxdob0IurnvEjfIQBmL0qRe2Nty6/Gh
9OMnZ2W4KGiGU7ktnIeP9hBuiZHf+sfgYdw6p/GZU7jnO3ypy2zlbaZZuDXn8tLYZSeW61mxSi4A
uRue+Xkwr+dXXPSX6bLYy1ttHyzAmFfBEcHgNlvFSwhWi2aWrjEhICOzXQaviEm3ABsrZtFue/DO
VYQX0s57s9x4rZNruhjOAdN/EldWITnM8Hkh3y+wSs14fXAoyV36SJSdls37HWLpuTnPVsNO47iG
Pba36dz+1lxG3EFhFJkz43Xap254LnblOiaVfVO6JNzOI74XBTCnJdoEG2uVuiRu7tRtdq3fpGN6
sB/4hBdnpXgzAuM3BMXanPZ4Ha7NhfWouSWCddIm59JLvOtOZA18jSTRzroX5xFl14u2ay7VySYE
OFhPHWQo1+FAafld+RiuqMUXxZr4pVX7bm9H8JX5wjGX6U45SRfuT/IhguxEw2etlFl+4O8X2CvP
/JW5o2OWV7guhetkUXyDRDIrz91DiLwKaOHISUuzubkY3AA9NJFpGE1RFpNrSRTWvNhTrSKEnqUf
Bpk65TogpnLuHx7S+Uyf54/4xs5IfnOT76vmylTUfKbQ96NDj9vT9i1fwrm0l96caKalugQVITBp
Xb6lh2mXrRr6QVxmZ5iW87xxG8nzYcPGpisnoYGL4anPBxHhslLM1xaTAacBDwG4IOnG29F8o7cZ
NEK7Ds3s4VavrPlAYKGLHhDJCuylOW4d5/FiPKUUXYxS0x0/I8U7QUxHvOGtXTAWfkooauduBbmB
vkudm9yKUB/LRdahNyRK3JjV3ax3tgmyzdGVbwNhzyG3Lja8a0hx43u5BQEiadTZ+styQYoTzvK3
/No+DEIlszSR3w3bcoMpsvWebMOTcS2/8IN0R+viHbG0WTarcQuFa92sNPnTeCqhrCzqE0xY6k5a
xlV96g74e4CiHoxnfQV1c55Afgf14S7OlVUGQAFRBx9hWI4LSY8JZsXRABIP4Z584YM5XfXCWnRr
7VpteYJn5pOsIjgkVuzcdQurwUsHNbU1iw5Q87/bNGhLuhGGEtsyXAXDxkIJ8B5epI25dgDjZhLp
wl/SghCqcvmSo8lHWT2Lz1g2L9MNMw6jXjbaO+dXfq2rhaq/mAvHm6efRfUiLfG1iNeE6s2QW0yu
bi5V+6ARa/DRS0TauJYzT0IyZHYImOpvhMLO0mX/WM4RBCgLM9hpiksMC6xqboiG04c2V3kZUwYD
OeGUcDHmcb9IvJsXJittpV3ayQWuxSu26bbqMn42ec03nYb0kD2V6QaTt5eQIR/KS9tFqIsndb+W
D5Vtzt8sc20Ra/IcByvTfG7ilSO/iDmcy7iCyBI5hGC5kLPF9NpibjwhqZrjtuW8c67Hixbzhv2l
v1jP3FPzjJv72DyiX6rxiQAE21IeLS7WRkH7TCLYPLdXY/89oEt3zr606F/qF/ks072vRIKbtIpm
wB/S3NXaRfYkPdiPtfvdAV6cpfKCQKDigGeUdZAl0qVfy1OLcBFvJbKuFf8xW2mn1p8zCsjerPap
xeU0hBkPvx5zXRzmbogm1kxfsGbdhItk3izCRwLglyZVpXUgUIcb+cr7vBJoApILTtWveDiUBXKr
atki03AO5keKUjtcRMvOAUXcsGzgTzrPzBcNcjD2iiaztnJJdlhC9uChT/UFyxshHla3kJ4T5MLf
IIwRMKmmh/BVzl4Viug3xUfFit3fvoZ9AxeguBnVk3My4l27TZ29Lq8X5ZKW5WS0i26YP3XLZX/D
Ah418owncTaUM/3Fn753B4a1UF2IDGSdXBaHjvDoNdRg4c7Luhrzi3O7IhCP0AZcp8JQfmDDgmd6
I+1rsrNnKKgrPM1epEXQH7J2EV+8aI6vALOEbC0xCNi2m35RzMsP+xENMXnBi4bQj3mdzdQP/q85
JNtxz9Blni7KDyR+Gz6Ki1rMzWWyx/+8hmrnFhuTzYWU1U37UZSzftd+aA+9q+9AU3tygMxZ/JDv
7XJRvvbGg+ISIbLAFh1FGDHVK2tY8y8BzrcuAz8PmpOUr7LA5V4ldRZkx+pdw15a8bosNlG49aZF
m7sN1Trx4t9JFK5g7c4taZml+EkvyDVFyr4Nttxk3M3dQU9nMKxbN1y825gpgv+vTHvVm1uveZDz
LfkKQ7P4jmEukc//LTX7+jM/vqef9f/4Ewnof/75PyG3/OwVFu/N+5/+g3IAzfO5/RT1c90mzX9U
pOKV/9lf/u3z/i5/VY1Tnv7zalzYxv5tzXGQDvM5/qkk5+9+luQqtTWerNjD4jvm6OovJbn6h2np
NvojympIQ/dq/WdJrjt/0KnJEATgACm0kjStNfJeWEP8SmAwyAIURbEVfv1fKcl/h6N0GmI4B4oq
Q3PGdEuQoH7Fx7rKIgEC/+9ZkPsYb0WUyDesBxeh8zDBz8kIqvLM57jft9qDT4KK4z2oxkdH2k+J
cYkGhggaro8PU+ZWEGtM9phKfsZ/tWHp/+Xs/gMs77cu9vdDNX/TPfnwjTAvSgZUlG91ta+nt85g
U9V0NJ5wgsK/+DjV+IcfCAULcTNUcPV317hk9NJiTHiGxHlp+srVLdKH+PeE0cek7jPm/Mgx3ZAH
Wc9uVXEeGgUUfu8E+zp5afLzWN5gHDDnn021wuqxT3EWktiUsf977kMQYyjN6p7kWYJMY/JZntWG
aBnnQSqD5TA8j1IJ++XFCvdpf4t5hWLc+upm+mfSkBYCOsENccbH9YD6U1ci+IoZ7jyrNFDpvkzQ
jJM/g6EZB5oMtyE9R0JcKtwbF8GlbFZVuJjMWwcdgeuuts+2QQyzesMYrB+Ef5x474kduxQTQuJp
G+/G0cX4mXoPHEiV1vNArKP5WpIOnIOEpMl2r8X7CQajBu7TBazk3U2BxCjzPtQ/kCCVGYdRYASa
5M+m/QxAhbpomQ4RRnU3yd+3/AwDgH5vyUfvy2iec4wNcL4kZBQcze6HRVQ8B+2waMydN1Kxhzeb
moAfEkcBTXfJwDwBfOO+1CW8+/tnf4Bm7u8zLoZmQcY0ua39fVPuK9hHwhJDkZ4lkqawhQQjMxKo
YPaH0kRr8cp0AMiA4pPtKGmj8dYXe/FsiPPYGTs/cPlES4ZdWj1XyYv4C9179gJX4sxo+HzOGlUh
tmGJFeYOBxcKMfN5VB7QAXfFPokXOQO0Go423yYroOnSs5gP4oxpHEdBJiHTIrz7o7WGOd6A0wvy
EaZrSCJkiNBsTwzRmpsRnMUTKI5fNj8yZ4c9EqSlB5nD5ANRGeBUjuNLBdfkzMcbpswbc7q0W6U/
iMe/4CX5mWtftTfx0QF5NLH+HHLHi+PiVT3AuVRyzUg7CPccPd+BO5Mbp6FLNG8sEmFCjI/BRqjO
+HHs7bL+XGJHxmrBm+OhRfoB54VngavGT9Se/9hloTbTTfWvwPbfxg33JcOG7sgkwvpf3J1Hk9zI
sqV/Ea5Bi80sUuusylJkbmBsCmgVCMhf/75Izrxp8vbw2tuOdXd2VaUCQrh7uB8/B6YYA7v8d+tm
aYmfey1BiaFY/MHjTW9mcArNu4JQ2JJLKNlfWLv0JCHWUCBDxBWgbLrDerlQeA8FUGQmUotVAd2c
f8/ooAUh9mfTpqzs3/KGj+uE0AbVB4OkyL8xzcbg9nvZY9p6F0bu9s6/o7wp04bIAubOjp3/8I00
Ov7Td/q+DcDU8mG1/s2cStkkw8BqWvj6wfBpogf1pU8FRddtSP1MJdcDEt+GOnuiBhaipesAj9P8
m3RuBjF3MT1GokWHNKSBh5Zn+BrJlEsA21uR2qtquql38VvSHpG09mSxfLw6oWMkKqGpvWmgP6TM
VwOCO7M66k4WWnjMQAsJjAYNE+V0xX8KIhoiOWLj9p4gcdMjhNrmLzOhaA6lKShNr74PIR8/38fV
6GnLeKIkF94k4WkL4V9L+8U9D++KKYLL0nTuE2kMeJdZGjYQeX2pwF4x4e0UoQ8FvCHzC062X9Qt
qfGILEpYXCBnzSh94Xs84yZyCuRcja/t1EU7zkmBB1NkFo0G4ChPTfq9V/hESSU/3ocxiQMdnzXe
mGE1ugoDx48MZcpt+QyQ3uUrLN8gpfJzPAH700rv7uoP6rIYf4PbLpqT4914WmjcuLky9Bv9Napu
6tzUgAHMreCPVNejAH/qsglFNqGI9r1gJuNvPnBYDt10+K7qiRvjuozM289MY8KZup5ufFo/P6a6
tG/MoovKFqMBsXwdrdQmyDIHNIdccHkMasO98KrAPacVaqcjQN7HjkPyfeGwgPNctdry6T18thmj
UJVLuigfdxUPzqKjfKdGFFegcdbi3tS4k9deCogQza1FXKuunYt5LFDOXbluoPyBNAYvLOCDajV2
DBek/q5+VzhdmXfbcrrXI/wF0JJoX2jsWLjz17A+IH1SflMYCOZZzZow+Ljh1MSm+l+n6Rs1fupO
mG/1PWoJDhxrV+oH9Wq05kiec1+sU7UEWkSY4hThn+HEtAoMIT8xiMxaAtmtQjL75dKA9k89YaAY
XN3V2KjwJcOn6Oy2tDSWA/fJKmESRvfu5jZe+sbGUoujgBlRckmZYa1CusAzpJos5cx34hKmd1xf
32zremuB5yp6XoPUTHQeWSPqgx8mjkn9sNu7uuC+VZPTLWId5Kt383xWH40lNuUvAwVFmNBGtibG
SF0hFysZYVo1lrzI5Fr5i7rsKLiVpklyktkBA6mmQ/fRAc8WMGwo46VWWs4eVp8yIiheOaQAwdsY
MTr01q1sWVbt1unJzGJ41avqIqHQxegnTCujqgq9akeplSOQLuJicxgCGVhhsWtgexh4A9Mx5ax+
vKlFi8RQ6Bu2heajcc6EYVTUXZXgdisfyCuLH0vBvGh2uMj9K1eShdMCghWru6kLUJ+pYKXq82yE
fGicS5h5B9454Yc7YLVIVTH8aOXCdozaGPfP5lO4Wl7O4LAz1E3kaqMMW+VuMqqyaheoe+lYqurp
gnOvmkreYyANSuZhoF6tPkkZJbWoNQM7ON0qWwLLwThjr0KypUgowb2jBlNdLZevnhD62Td/6LSb
qCeUX2MZWbqtzM5cUEK8xw2F8qakTg8AiTWAhWJxtfQ/oSauJoB1pIZSM+8BaBN8UMdL6Gtcqb2D
UNeI0fB7sVaXqbxU6em0xxiPNRMG8Hh6xUqNvZoaLJGJCY7qF3Wrar7YFQF+QX2D8rTw5rGE1Jwj
D7FUBpXraumb8cxmrXOgh4aDgc9OA1hJNY8WbtrAhzjNllXAzdW2TcW23frBl1R7SiyxplGSxByD
xBu7YQsl4mOg08RacR6i3fzV0aj9ImOEHeZG1FgrB2YjGjU7DkAPa6VucsYhNgD+Gdrc57TNaCt/
odaY8h+KUYSnlFWc3Sc7XJUaq9SbN25Et+t8hvizaRiCSt+odazWrlqATIEai4kvUkYwwKyrkU+g
BBXtTa0On3Gu8LpNka8e+yezYGWXW+U++cLHdDBQyiHgJYT90w4r1/XTaXSEq8opOyOTgp952Ff+
plwlIqkr5dWVN4rFnX2n/DXGjLdqgIwHh0E3lOsMKZbH7Am2MsZvak/KBsJNslQfzRPReOeRdemx
IdSmUH+vWXR87MQujywuEenGASC/arugb2z5zvJx+KLqpNYS3kt9swoT6ItCdxSTgotWN6LsWtbB
r4sdUz6cL1Ozw4SZDLcyHH+Owf7puOe7xImmT989dHS/tciMEEEPAbraC/RVFzYKacolqECEe9Tx
jorpnP2shlOFaWpN4WzVj4wfd1xwEp6il9k+Kfel9vNjb0+5cs7sr5/uNDD4JOZLvd3q57vauMp2
NNGXwDkW6JuwTcENrB1uFrOmVqEy94iYIfrMoqfaoDxtjs0Q2MWhvDsEsuNNjYr6o4K2sYoiyVJl
kJTs3p8HylJV7N+iVd91ISABcqarct6vUbUZ03erRx5dQIAy1P3j4Fg7yunKNNn24jNc0vgtZz5h
fPGDyosqO+TistX6Vz/rRHsP28QAY20D6AqKlAZPXIjakMroqRCDcfVmc8Wi+fNNGO4/nO65C99z
PRd+PlgvfruLfrS63qUZQS0sZptLTYzPpb/1vEfcxqxDY6xGlIBD3aWmTI53V+RDKmwhtFNen5cR
qdTfNO/WRQQovJDIUPk7TxCEYL9VQMPZga8xJwQ7zbvaIaoDSxmXOXop6WewetDU8129HNpdNc9D
wTwzNuo/ZTFV/McX0Wa58ibCcHYaEYTytOoZ5SFZX8qkDlyFijMwjRRhHy5R+ZmHDcZ45hmUyetR
/0t9QokXBOu9VpGBCgK7VkfABfvm3lQs+rhrXqaCSaIZVh0/Ed5wQBBrtQiVu1G+UfnQx0j93Jwq
TDFpmNU0TOTPAMdyL6aPjfjpMNXCVU5StTapiEL5EeUAlN8gJQX1yTdh0Jrl3DFE6tiAk0DuE3Io
FhL3p/YgkKPHf8h4pRV1Js7Jig6UQ4X6ZOyL8iohWgZYeCyNMtvUzdX1KKwkuNrCe1L7xLopH6js
b4374WmCnSq1F4V1Ulact7foXOpwKYmTukd699UfteRFeWI1l4Of7VQYoDwnX4/hVNOvbCVv+fOy
/adFq5uBWrOmDZbjNzBLNuQgvVFhUiYHW8S/ysMpj8G3qsj3z19n/sMBmr4+l35CG9QAJ+lfN4nd
xJHfJz+/T62ziPwLK56lpqaAY42KISVMkFYer5r2YE27SmC7GXq/uhJIEdKoox6jzExOuP8fjN2f
L/KfxsTTHxAXqFKgRfr1GmOwqHYWWgq9f1Nxuow2KvhREQTTz7g8vu5/BE05J19F1VY/5K9Z60cm
+mtFvwdSs/J//X8moqYEG/7f2fCt+P41+aVDVr3+ZxbcDP7lIvpIItWEE5s+Aqg0fuJSDLLZLCxL
J/tqwJtp4Gv+Tw7c+BeiafCuglsCMUKi4r9z4Jb9Ly9w4O0B0eVYUHS5/6Mc+K/+zDMNpcNGYwJ8
vBaJIvc3T2BbvVEQWsCu20xUvtx5NTuWuNnUx8OAWmIp0Q2OFb7emApSgr1NuD+Vr8IZ2fAhqx/m
Dkm0E18bwx1XQpsAjJRjDeraXOn1B81A3n+QNHmkrv6vE/550QwmKSOsuBqIX1d9meutMCZUaQvL
gtG/GED2zURJMAfb0fdWIFlZR461QqGMxH0wLCpow3d23O3+Nsv/kJVXM/S3aODnhfi+D6qMJgWi
pt+2n4UAW1A6CL6l2ZyssmgaEW/SofZVvSpK0ctr3B/BAI2tFkRyXUJJsHKC+cefL0MZvt+HI9BN
ZRZt2/V+D97COBxaaO6iZV7DTi6aej2E2lk4M+TFBSKff/42w/vVMBIkAn23+AcqMVaO7vw2/H2I
ZH2GGA9IOau71HId96H9RevFVWg0jBq01S7LOXJfU4i+OOhNf5l6Gp7mVhZHkq9V7uqHYhg+Ym/V
xVV6DGPzPNgGYno5sR98Iv7azCd9lw31tGjS9lsVgo+CtGxvaI65c5X6KcsK0hilw9Xke5FJeRzr
4F3vRu1QNk20y1Iid5mmyYsOrMUyC/eY1MZm0tpLlIeboW+6TQf3/cZofe9UZmeBkPixEsWyfimK
eXodpLdG7s5ft34cnpw8eJfdYK9yeBkcZE6sAjH3MhlgwEjQEY1dt10JemTWbdj/QIV1PJgIa7P2
nppBbofYjM5hmhpbsxy2aCaXFOeNdtl68YtMtZLrmqH6icPsoMGpRTAOcajpnOFY3NPJQwOCM+40
rQMw4RXDDoBsQ5qErFQ4zZfCnmr0g7NgS8fBRQ4j0HQjOQ868CJ70WljfGwRNhtLRDEMpwScCUYO
zoXoNeur19zeDr4dbx27uc/CLLaZ53yEYFuDvM3vdT9yKB/caIUnKzmbgG0Oog4MVaRBOAk/PeeU
JtvrZmOfbW86SisoD14UzSuvTcurM0Id7xcI0FZK6LfudqM/TcdGQ8Pd8uTbSK/sMRDhJazQcDUm
qR+EQ1xq9YitukHTcbT2zUP7YdRT914jT97F5rSx6mB6kR5o3rjqgdMFAqUCKV4rzm+Xsa/NY6WZ
R09M6TayUALPWuAdRhcmIFggg4cIJt7aKRGOmWjDpi9rf6tF0afC7Ce+3/kRBkV/AMmH5JBf9bsB
9DLsKXBXhIF4lurBHrRPttFRy/CbAzwHCAxrRQC1ClSC2lQF/ykY+TVL/nPP4d4NYIy+Cbj2N0tT
lZ5JHyi8m3ZirO083XempGHaRsy377fINdpHy4dGSnj3pEZpi1678NLn9DYa0bKb6Q8f4AZL+yB5
Cl9reAohPESBgodK6P1RJHmxbl71tu2wmppFe/qs76K5PvslXRydv/kPRkTZiL/bLJO6hE7d13Uh
esAL/ZaB10H8xkObUSRrkEC2oXE7azeCe5Jejd0tZdt7KxPdGg1UQen35D9m6mwBHWxVnR3+fDH2
v1+MaRg6FWB4LPjHVQbvb42SeVvltJxAsaQ7YK9IktAgIP1iP3VRfZ0KS4fEwbBPpnqIbegNMsrW
a6k5naLh3oBzUhwArlHUB78U8ZkWkngtLPb14J84M8DPY/VQQ8Fp8wQt1BJxCNIIkARWfQXBXapb
ZOpseEm76dw3kDqJAZi/JNu5EElqvbXZOG80Q//hWa256Kwh/DCjwqbdLXa3Oa2xH2Xdfi7mSjzZ
PkP45+Ghz/HfJovp8pBzhQsMLcDfJ4v1jAhGHOPmYGPbpLq5D728PWkSLvXIoO1Yhjag9rrS32AV
/ZqMfvY9SB0SjdWAX+A0XkjHu4ZNM+1n4oa86JNt3ZT51XaLcGWkPtxck/ehwaZ4EVIj+euX8LqH
80s0AyLL4IepZemxvUa4VZWUs4+yzzY3jOnFD5+6aS2n77XluFcNUa9ngUjQxYqBY6rfslB+cYJC
YRldYzHFLvZHjaqb0J1gRNa1jNP+5HTgzUxoaOk87pEzgRoQIEzsvuQUilZtOq3R9qMY6Av/ixXX
z6Vtzd8jJKrTAbVR00uex4F2BCKWnT4O5bY2vemUVEOyT3W4gRtBA0bjdjVbbbJpruqalT447tIY
tfpc6AYPfpusFXx5o/f2j4pMuu5rXrBgTspNQjs/sgEDjXMdDFYJtF/PYQYAKBiC+i84CuKxk091
XoVPUe2lyzmY9kHZirOLQvZZwz9qYWHsA2E3ZxPjSMseGWTbnb1dQ65fNoqjCmW/wgy7Ta2Gxxjj
gJYjG4H6wjTfZGc/a6XtvgRz2qwsvVs0QLmypnNY5I3x+qKhJ8/MatRgMuFycgWwFfiAih3ZkdBt
05smE/ESokOx631aPaphEs+uT3NYHubrJHZoLTRrcTZt3382bWy4FRlvcXLUPbM9epZsj6b6KRla
b//nJe4r8/mrOQJqQhTuIqGou8aDQubvFsAd2qnRipCuMec1buJd25Rw7UFItqvQl6c5ygYuCYrS
qJ0aLr+ImQra4DwH5vdBt+s1oPceeJYDKd5cH924xlkWCRGw69TWou8y6Bzg5JrDfv6w/O5WdZP+
TJpLey6S9slMx+KTpbvwoQ8t/jacD0kiwa1mA7XankqzcJDRnopxuj0eiizb+CAQrl7eLMe2lkfH
7/1T3pX1ri98ulNaVQCav1nTCEQvyctbHzvtqiw4IbbT57aDEC2XPQQExCCbIaqme1tBW54l9fuU
6vNiqBVHqenvm1EbjoYwh2OQ+u9einNx86Ddl75RnDPXLjb2ULAYfSCO1ZQ7q3wanDVaoPk+ikJb
SXR10FyZpBEK6z20kB8nrUYORf3d6dpd0hruW1S49SGWffefotXfg2OT5WKp401g2R5cQ785zqzv
CsrjBnoNrbUZ0BH4cDv3HI5ACPIZOcgwHspbEcEk0HqR+SQmPVtWQ2jvwfDYQjhbuyxRL5gShNkD
03z588Lj/PfrER7PbtlkNXQYkiBP+nfjasGFGIcexnUwk7XsbVo6NTM/lBklBMIkYrYZ0NxgFeE2
NcHTtHb0IVN0HDU5vzUeSktlZR0eDyIeLfr35mrV0IuERFZ4HKcG3Abtn36I5mpbUe8rw/jNM7HA
SUCD6JxHxdnN4ZckkibJRFwc1E32ZmbuuC0KjwjrOnVFfUxMBwHPyGzeJ4/+5Kiq4MK2xCmUAXDZ
gJ5cu4QywBSl9dak+yiU4hiaVQz2YcC5mYVYoS1v7x+/PR6EExUbpyOAC7GmUHUj4ZvWuf4awoCL
kgI1hSrIvA3ZNtA9zQjjpOMWpy705Kozi+JW0r4bmWMHQUmFiGaJVevc8kPLmrucRncZDXV96Ayv
P8V6O2xGp7eeTYLnJeI0wUc5+l8TLxm/JS6tB7lmfcSWMx7rzKC1xxytD3eWJWFlS4xlts/C0bV1
MDTTchj0/K30/tJ6Z+eVQIm9er416IivsyAI924XukdXo9spaapvjlFnW60KjZ2dhOUqj5WGYcgb
urYwtkZCGO0WdbOOG7QW9AZQ6OSPUFNK5zrV9jZBmf0IkMg4Pn7Sqw897sSxrt1kU/mNvQV2pzEa
nb8DQwfNjNWGCyki9IEc+GJdq4tfIDw5VxyeojJB/k+m+yJqezQBWoh+cstcItqcnJshpq7qSQNP
UvxALGRp1CPd3kFoHjT0rYBOehnKvdZMd+hs7rwsbc5tDfFjPHjeOS+M+GiU8mg3+njFeUL6M6Zf
WpVbZNn3H1ltf0XX8rnSgC8FRUUBXoh9KEN3OaRQkUiRm8fHT7Wdw31a6PJDuwThGF2ZAlr7I59p
kO1HnI7OaSJgoXTYmDcwfhv6uujwqJJrO8nymObBaqoyRdoorBE0/ijPVlENW60U32ffkwhDdeGh
LescHXfIFEgbf4XKJJsb61sSNffoSLtcv526Eax1MNoX+HnNbaIVkF3WiIHjjXV/fCLK4XS3tCNr
HZGxeSH+L69EESurnJ6tdqr+ot8f3b12Fk91qsen2KOB7PGEScHMqzZj7FrPhjCClSbRpoyT2l5H
RUQ1e++XQ7Aaq1JctSoKaO6UyG711FpDI0kOOT11q1bM06Zxcm8XCWjjGy00XoyQztSpma01TcPh
uvFnfTvQE7zRtCFkAHKAvJMojW0eOemmF2W4sh0UsWwxRVe4G2gh6OfvM8j8Rh/C1xDeNHo8aZ90
Ow2ilwrCh2Dwh6u0LqSTjMvjl7w3bcAhSb2M0ZS+9Enm7Ic4Pc0Z7K8DQfIFyo4KSFHgLVvbjlZ0
mOo7va+no65506GT7qLVK3eH1Dv59HDsD72AqW2Wk7HXTLjIB92nbzZue0LnKL+MZhCtwpCVaado
wRWmfC4ji0Q0WhyYbPoJ68ZbChINnNNLuHUr6nMDjbs/ph0nHH89Qge+r4vpE0ScAMj7AGRDtHWS
ot3WmWg+b7jd7JSV5lsvC+sIDOB/P+QD2SRQFe1K1/NrQvLnZqWlhDO0fCdbXNAgDmRby7uQLDUM
0iK1mmPrs+UCXzuzSqoX26grMgcLDG1TO/RQhcCynFwGSAN5dz1xTALnadrITFb7xHOuc0bPQBP1
aEigy7o0rWw+u2bEN7gElrPfOsc6xsvDtanpXncYveYYN1aiNIp/POagdshOwOk7rWpRgCMPi13G
sWX0/E96jYpqJJoIKV3zh19l07GNohWCke89ecvDqB5kDnAvy6Ec0Yco2CXl5GyhGaPFafCgqMqK
b1Puehffhy6efWqsa2Zhb9dUn5kgSnpTuyytcnwfAqBJnlHAxiHrFrENDj6Tf0uhyF+MaW19QAf6
krcgvaVtfVgp0ww2R9tncHFH/bzszUF/Lxvv4vrBdG0dLyHiHp9kqzmvkRVdonoKV31rNG9xMB8C
P65ocNbNzeyJ6mKoBycbEeauP/SwNz/CWZw59qw1zaCtGXwmwqjuvMl6+yuV1/KLXnVXD498HR5H
/tSqVhoIIEMG/SnJ02atdQjHSehRIMSGiMqvs2d8QbOwDDR6TBqyvaAAkN/2CMwNOgrPhtyjVEUu
qaXboDLEix0Z51TLwmfXomFuImu28Yy6PuI26uOYt85mDmSxRRx3P9E5/zS5sWqjjlFbmWkCQ86X
niUUXUWdo4gbn3K7mpGFI/kZ5o2ETyz7MLVGYITHPD1F05Ts5Sg/uQlkCElvfUrQWzIQZ904AhRM
2YCkDCN40AHnh6uUsVtObQraQ/g1WbQo2hVOZZzl1Lkbq4NsJCF/5xcN7QkBUhlGSSdOkvkHoq5h
75UeBqqG8Srwky+hM8kD5FPlraRhXhcpXEh6X6z7EdY/I+/lRjoNbql+rxOnvsNH9jwKKXcl+p8H
T2r+sq/GtdVq3TEYB/gpZOBuK3Son+Ec2+ftRNJXxHDVUcEuZdO8TMpNu45GD/kHlBP+l8ySb2bS
1JwPW7Ja7Jfc8drj1In2bCFdQLZy2rSJ9DeBEPqJPCNEt3BSXSDNJbslQMtOI3Bvm955p0GPOC/9
TdPk5UEWdMn8FCeJ4+5JVl5wQDnaYCbMbSds8Q5LR+Kn1kvbd+lGqwL3WU8gZ3Q9SCqkRvbIpqKZ
iNm/xA4NoSP78i/R03wRtZjKYaavHja/9VSm8ZsbGk/S6+FxyocU0ZUkZUTqcZG7s0ZysbFPfihf
k2TCpHAGoQHJqaaV0WbzaiySA+B7EhI2ahkeRbvRbYeDHg/p0W2nTZe1zYlCV/TUC/gwW/uZNWh+
IllTr3J0t90w0NA0m7SrXd9Q3jzUZaBvXXOmTaYr13VXrMwZ+FNVxkBbmm5vyKRfmVPo0uY914dg
jL7l1kyXVDsWO9Fx4tLnKb1WKQApGztwjo1ofPH84QyBJWeGCugTJ5f0CMMaXddJlW/IkMwL15f+
xZ6YId30ocgr4/FcAGiD3xZSM422mk5Pl7qBCpI0pIar85KDIhq5Sg1S6tRuA+rQ+cRJgHOqExf5
hTTD+OF+bmav/vBJuVzmzF37YXcY4OCJ11pr9dt2hLSO0uR3tzaqS14FLAdxi4IOvvv/fvDaJNxJ
DFTqx9h3g0xarXdvaIWVpwoOiWVVDMEuNMpvmTGGhE4l9B8+XYf9TOterPUXS/afXcg0D41NNU9W
Ob2mNE08PR58zT+geuZzHsvMazPeBSpGl7hMg2vaxV9HlCc33pCFxI4GzDSOfbBYV8u67i6aUUJS
zDZ+znTP3ydh95dWiHbntNqP0M6mp7DIviEJALJZS8ShqoSAyMTslgE6pYtgqotXXYgmhFaoPzU1
ZeWHymDRQLLuJxFsmwb10hiJKto2YYKsqBedpVbAmJQiGOa0m7Kq3JM3l7Ba6KDyoEk1gKtyTWGB
s4uiJzL81VbvXW2L+7WOMLfaVJ3Ke2xwDNdIfan8RrMiDRPuoskHWWtnMI0PGdLsgusxs+7szVJC
zBYtHoMJeY97cDztyUCn/oo/A1w+pNAPO8XXGJxomszVeiymgMsV4qkTo3OMhXue4ImYLNv45I+G
XNPe0B+yXlqb1IygS9MsAPPeTGqDvgP5NFapSQJcXxrpt3mekk0ZtM1S72hJymQBRV09x5+7I/zy
8yVuID6ex6onD8UweD/MqQmudoASeVbNI+BWfzxZyPUZ7lRBYi/dG2BEd2fSAw6p0wVE0CaF/RXK
qgCQkQWNhwHJyJe0J9htFVWs+zmpDH1l1YOxapF9XaAWLJ4eD6r4EhqFPNltFRxdxzohxN5egZFV
136P5hHNta390jX1/O7M+ykHiDY0hDKNE5kHQ7OMQ6t+auH4gLnbG9dAObZdikJdDWj+50MMzUMq
Y3lFNd2nCph2a2G42mbuC4j6+6caDnfaw+tub43ul6T1EN4a3ueohA3XdZClgNZr3eVRvR5tKzxE
tH/smoAv7FxS64kblt8s+2rBWvUmmn5amejFPycpYoxV2/S0xs4BHQdkGlIJ22EzGjlnkzLfQMlW
bMbWeMlUDmbW7c9xRROChIFkg6xmfA7KjrWKd2jSEZ6+JkUgyJ77dwJxlJ45DK7ETMtgMbX1Ro56
tn38OjgakBcndC6yb/xjVUWvkSfwCBAMLbsGhltU70HF5jkA3HrZwh71Vmc9fcoc8RZTLcWm0iAS
RWu7bBGsi26pObTXwHPz63Qd+wy+ztzzjlNcfPfSzt+2Gs01iJS0ccg5JcviYx943VIF/qvGhMB8
rIZzRWaBPk6d+NCGfIhdbRLI6BaiwE1DwwjnVc5vAX0noBoGciGruS6dV8PUvugursYFrdvpeY4g
eRGtzQwX8AihfBl/M0Fm77wibVHBssuNMxfBS0PqCvIs8d6E6fjExF49wxTvBXWnczNyIHw8SXEH
7T1rFY2O/mFPzUveuMlHkUY7LUvpXA91/9BmAT2105gtYLvqL85EQ0XXxl/7NtMvQx6pHuaCjAXt
Q2LWjCsVtPhAF4FcpV0yfbKU/PCcDPAL1h7sujDCbossP/CV4lSnc/8qkCxZOCKwtmjKt9c8nttd
6naAJkhNw406Reuk0LNPsp0WgR3fZEq6m+R3vAu80fvWgPdDbteBm69LX+0BIbB+LpNNW/raMi0c
76m3ev/Jqcr04Na8Xpt6DZZL0VxtWNJ6v/doDoqgBmJdwUyMFkB4jN3U3HiBdJ7DHsbPSk85oMWQ
Lz8eWok0kufH+6Hyw+e5KY+leg9F/QMz/CmmmribRxIATq+n06KjT3Igq7hIp75R5NJET05eXQfS
hY8iFmkWNKdFmp3MLsTaa+Qt0BhfzSl5u6xuExQS4/4lirv+RSDjl2fdvqTu9G6KzgI8G1mK3s9d
5Z1XvDYa/dOOaD/qNOxOje7TZWSs4X5xvqfZGsK85DvZZPSko9x90eZ42pRRxomevu5Al0cY+43d
lBXPYx1+90Jfu/a2U9wmJTNWjHC2IrIcdMAIXFs+Y/Ih2rZZr8+yHOJV2fHBU69biwlRwKOuHnxr
4FDTB+7ejUYIa82w/YRQAEGBf6eoEF/HNE+3bTMjNI3cN1zInjgM2jxufMUYqOcGsurJ/FHIgvhb
NPMpQqViidpwvhWOJCoLhXttYw1EsiziXapNb8Ys7G1PWTBaFRZC7XHn2MfA6WP6vaKJKCcIVmHp
J+tcxdhxL180MzxbU1mfQFXVENfWJaFgbr8ZjTd98tl4JDjm8mksOVBUcOPdkzT95gCMtfiIRWAl
3UnEmjjn8F8ZqIYeGhQ6D41e/dANUW2tAK8oqo3dyeYsnXlNgq9HQCg2tl7oOEe3j9N1nUAXRTpq
G1b68IwQEKeSvN6bqeguQEO6i+tp3YXExLxyBjs/jwEK92Ukx9cpqG5ab78KCM2foE/pXsGIrsxC
mz+agfNhJWpoE63khFdPT6nUOYMo1q94vCRtrx+LGI9MPHYftN47OZoHg4ivf2YEjJegWMCHhTyv
ZCPbxhBf49qLaRFHWLDUi3MTFDtE6od3exBHQSL5R6YS8rHvQ9Nnvo3jNzKdf3kaxMkGOm+0L5lF
daGCWl3I2TNWAcctEmNDSTBGOUtsU6/JNim9olvd0eQqwwIcmtiaPtUJmH+UCuA/vvTRWF1Skffn
yPrSDk3xNZyQ6ZH6nDzpxnMmc+cFHBBcHrq7b3zF7InmpaUq1wJcDD1hVFuGovSubRR4V2n26cHn
eKwWtGD7f5JOgdR92HJMcvKLcAfqiU32RTfS9rmJIOWEgjtjP9xlVzlvY5Rt4sZwjppH7oiBXYO2
tD5AiLzW+eA9peB9lshdxAuPLPAR2AM8Eakv19k4zOukzGnsTnMkKyeTPGvkk5FscG9V9fT4De2k
r23ZtiuFaVpPzux/xLx04WqjIL60oefIKmCIrWYovaoR4eN9loBT1GeBoEnYbuKE7JMtSBtkZpes
yCsYW0bXATxolkdRinrRdZ1CFoFNjDVt3ofukJ7asGTpGCOdawpxKIqvbq9pULzaDh3e+afYpCqD
CCpA26Sh62ASJFSa0uvOZtEjmVpP1SHppl3Sdz7B6CyXVQtL8UBFd1FklaU07qO9Gr06KF1SJQyh
nPwvmjZmr9pQyo/Qs59llZLFfWwU9UBbNq4gopecGGaZjVX13fTRtrNEVbyZ/pjD8x5/pWPA2JXm
XO3Gwf9aGOh6DXHnf/ovks6rOU4kjKK/iKomw+vkPKMs64WSbInQZOgm/Po9o63a1Vq215ZmoPnC
vecG5IwvAsOQB7+DDhl46cXNS/NSmnAxMgeDUiQlpz988Lek6Ujn5fFwVkYOdQVaHU/cdRt/RGqY
Lh16nAWCGOco+AuDbBguLiuONR4X9ggqWcbgxmEPpPk5cIZN7k/Uiym9sX7zTdaALJP64++PsrHM
jqpYm5zmXEA2SdaFlriZDeNhqCN5bqbkYthoWQngJRsB8t2KBr85j2mJScGKNkVp2q990T4HIhWP
3ph6Z5bQEZKftIA6F/jbAoDazhK8+yb5QM82axdWq/NNuGS/ACWkyCeuq0KC9sQb+GpqR7zqiNoQ
42aMdPVf2UqHCjuxL3MeHiYZRohQiFy3RxYy0HTV/QHbYczEbVlpsSSn8x8lnfHsokLaQNMrD1VG
1hM8dyYWll1sLHpFrggSXtxRXaUVGM8mfAmSg1oxUOwXRbBpPZtLbHC7NzG/9yENMg7Fsz32EX7O
uL+lpH2WvjQewjj+Im0hOXgJ/HJiuV8LZ6Daz5iHLWpy4gCQkoVTmjFlQmIsibyLtv2UJM9hxmY3
5ttJQj3sp1nxU4N+Myz1qtNMnBLGMyTXy3U86hY8Qj2/t34ZwvhMxXOeIxoOFVD330/NtPBWbVuA
8vHLh8RKxdk1lLVpY5CJHJ9LAsH9y+8HAoB2XmoDNZkQDcdTVzhI8EFO5FwNsNKdiYK1/ciZmG2d
Ko9f4ojJj7IrHuMNnpPK7ehU7jPnEEyuCgCde6Qy34aiAxHDdbVqgWrtzGyoNlEQ7uCvTo+DlexQ
zTjrfi7kn1lrdnCTSbKWIw8y1cM2yXKYMY0T3GIhyDkbGUhlThiTmuvj+yigT8xV8Tj4Ia5cQ4S7
vGcIxWJnHeu6OfbUKFEVr6w8q06dQ/kxSAYvLGCnW8dMdGGZ07OMpfVEdbN2KUXnwUHR3E711pds
9Ses0nBxA9hXHPz2MO89PwOZlCoJG9t6Lzq/P8lhYlg0fPx+EjbD2zzq3axt8/j7wXDQateNaA6s
ps5VkOZ/nMR5jWR5U3ina6NSD+bIEHSc1nUWBC9Rkdyj7RKby62FheE5lt5lIU4VHhlscA0DqM/U
pbuIGqYqveKVBFZ7adUKeDE1wnnwjPcyEiRM2SmA1Pk6jfgN7ARde+b+VMwjTnRKzjIkSO7VDn6C
yeCyMUaV7kcP7ZSZp+3WNR3vEbmTyerIGg8eKUDLXjXzvnF8mGJj6z7RC3mrTk/DJqxewqDKH8Us
2qe5dQPKr7nZyC5onoR0BFKYymftVm5KWMgn+15cpxatTHz/kPLzcRyk2+guRehgKG2HEf+5e5co
BBVDVc9/JOShu06xrthf8/uryg4XipClxdTX8a7vI/cwTu18TOwyZJASQj3ihaeQQbLgtzD7sqo7
JDODaMvnwQMe/o0k6nCd2lwoKk1NVNGOOLVQ5HZl3aCPwD1APUEZ3B4ij46rK/L8YjcfOoMj4Cn/
o3G85AkIafLUegElq7LkwR1kuCpqZohNEHuH3w8uCR+rvoFS8vt/6IiLsYIHPt5RJTz6ZVEBiomL
cMWD570xp2bbjzktHu7Ag4rv1bZ8Y6aYX/wcwQ+tortIp6S6qMq3zob//xg7D82dAVr6TGYyRF4h
wLA0mbcv2LXBMyWYnf6/XlJm1A+ptPesheYvo5T0QZDprqXtpqd4xlfSsKhf0KSPjOYc8YicrmKs
EtobX30ztZ8O2UAE01LWwIrLcq9Uu0K1lZ1NvP3HxJhudmfOa6WEtzOKQP1R4hx1Q0qFY8ertA0J
sCGHl+TqWZCgbc+nphBnOwFOWkRIhrvIVLckINPlvoHWI1HtJoAYv/Gf7EKLbVtMbKfpi09GbHKM
WQhEieXhBOxNgUOKMqgFJxVK67kwTP8T48Ax6gKu61qtqM6aP4VCRFVyV7ZcGIfe6ot8R1Hbw4fw
54PnT+FaDKASumCImfO31LnGePIYQG4qOo9DreuO3QKQnNGsgRuV80yoTdtde0mfZ0hGGyCMb6hA
040h+minpfvi/y6Sw4Zx8tQEB16j776Kd/ZoOtdY1Dvluu9O1g07q0LCyp3AsSmmmvRZghjYl1cX
OLVnkVVqUUDg+n10BPTeyyR2IftKdbCxmzJDggVmRGW4y0YSZwtGsJfJMaEg9Wr/+1nUWm8ZR/0p
HhwmcU0s3///ETlv5thatzC4xx73vcQ640f4rpqtTkL4OXad/FNQsMygHw9sZcoVG5vyxpmtlnpi
7213JUkX7KgAcA+mXyBV471SaaT3RMGdFHvzV9O0k1MobRI5fVaPTWGzzfeRFzo9m74w456Qslt3
+EfXAxN8RlH1V6smsiQjov8a8/A73oT5WJ2S3mHjXbmvUWi/4v11d52FBqjhdSVj0h9CjzCeSlwJ
xxHXWvog5dwU8DN3oiLn55jnqbtspchfcxceAwEe0R9rSFFKphPVMOFNqCPEduTbJJl7nq+lo0iW
0OZjOTjWLW/a6CWrH6mJ3HVdJwgx7Cy9UNJjSrzDaH8/rWKETb0InK05zeYTx9PPWCLSC80EjFEA
hzcAi/4n4t2aonz+amZvBiMqy4vdNQ7YDHx+s2UaeyXBamSK1MaIp8MqJePk0sX9tVVaXwbc1yvf
68m0n+Ar96QsysqK1+1oRashjuzT7wcXm9qJqOwW+3fzKUcV7cbapnGlY9rq0cze3LhDHJwyCPz9
tBnlLiwZCxn6qU9lAVTEfBtCMSxl7E/L4F6Op6SNfgx1SaHVyr3OAoL2ovEPy/foUDRVeQ6QKXhz
Nz300pkeHAaxtUfhHobdhZDP+pDnfrHNkSytOCT7he/P8hTeP6RFAa6uNXq0HnN07uszUT+XcYjV
3gt9Pvv9ULdUvm3GDdv7zS1kPJMLScR7Ams8yv21Y/pAC+90bGtygfs3pvVI8KVNvhW9YlUCMZ9L
YX6IuHpp5lBdTSv665XFeM7Qe6xMQO1WrupnR/onkPvN9fczVZeIKYwM8qITTAeigxd+b4Er8xwb
IR46t40zT97h90Me95CHh+SghxTBG7Dvbewn6FndrkODUyi9VP0IWNyz0kdy/bLHO1F5sOujPxQv
famZ1zJDv+qUzZuRg5cEr5QcBkGLUAkxtHQ72OLq6akM5+BpZjlKBBCdEzKG4InNnr1L+1Hd8bS7
LAnIC5st/WQTpbB0Su977rW506lhsF3OObmkWbES7vNXI4chEw6N+mLLtK9wO03lSIDjvQaTU5mc
f3/0+6ECZHqmU3nReCI2pQv/Ddwcfx7eNCkeSYdn5lHG1bbPkvhbSflkK0qMwMRRGkX37V1Wa8go
JGKnXsFdzme/P59HvsCbBvksRd/0mNBj7oy28XHLlefYyljhG6V4HCefRYBy6+fcTyFSZw6Mg9IC
FOr7w2PEqwJ6wTzFyTA8am4/b5bnsinJcbc0TxjNHkvX3z5uO5EZ44qiLjgxn0OkJ2LnQXpztJtJ
BNnOPctvNVyS+G5etRvs6nURX6sUaV/XzQRAWMFp4C08W56XHrqeQHnY6sapRHe5qT2I63FUA0kr
WFpsWIr9i5pJL4woSHa5mTdHRvrsVHqjYjSXjRvl98MCfYk6OfcPXWyJtT0in4xaZ1PoKt17VYDj
0WC2ZWIiNAmtq1pOBgfXrpO7m6CLmktOEgM6hPpqD5x0TssUZUjG97YP9OH3ymI/vy8SvuAp4TYr
PRvyyu8PadeIUBZ+WBK/YnN51+m7x8VK8I2MzoVvWCD4eI9//xSG5WrrPjXHykmZgJgMk5Z2Bezy
9/M5ZCM+OGzaBwFdPnDq6VX2znOApeQQ64mV1tTLs2sxXu00YuiG6qAovW1SB7gV4VkKDCBL31x4
ZXAY3BDE/byUKl5rtDWL2tWPIU9ExMBLcvhYQjBCkHtZJo9yLK4xhosgZjMLBANX5KJAqdZM5hYk
w1rO/kXiZqgmf63bt25kkHBiLX8bhfFVoK7ICkFrp92T2b1LFjLTVLLP6vdIOHRI7oMO1F2rAoCP
MO5qWhe+fkebc2h7IPrJ1dSIse5sGH9Z1u6eTMFloI9BAC3gPe1o9hFxB6aJm/lQq/DSz2o3mDnv
e//Nt7hKHecSRMd43iekmJsfdm/dWAFy4CTk9BEfVcbHsPrjlMSyxcxMAAtFSbPyhwOE+4PKJJOJ
r+g8tztZzxuTaFSVd7Tp6LMYCrfRq4ualk3kxCuRmOsmfqq2/j1pmvajAdaEtIrOe8D8Gqz17D91
zVdHrC0GDcYCBCyEatvpv247HQAxmsU2MDl+i3iTzWj4yAEQkIQNK7wF/wY3WMqZKdnLnL4I8w/u
hV2XH8xwH4kIZIWxRSZH2uEDPbuvZuL//pafxeQg7z+rogQDAwBiOgT9h7T7U0gqSMfbz2N63Wbd
X9GeBFoA73Gy1Mp34EEqom6gLFjTKjHoVRGp2qyre7c+x+Qwlca87QeDihU7LVXDeM+FML1FSALA
iEZsFtMy6dls54yACYFeiLpaT42/m81mw4NjmXL891IeXUgGkiCZut0Q+rvso7fItNgEod7saOKP
Sca5x7dug5Sak3Sfh/MW1eOyLeDE24w1yaZaZy6j2fo5NQkMLkpAslm0Z5MbmN15Zs4MTgELbVZl
pPMw+fTQ2o35HgWTEeIrT4qTjWPC1hYwW82qRgfYkR3akGgVGoznMm/p0afcLdsn0FLfcVRA78Wc
NG5IRlga9s5TFISuDl6ssdpPtbwVhrUOshSfH3fYwCNffktuFqRQFyZvGyu1aMuMRetaYBz3avqa
UqSLYXydy/hsNt3nILItqQIvk2DTEp/jud/mOFTwBZPhvSty0joa+spYd3upUJyn8SbmFa2IePN4
po3zNyqxZxEkx1zZjy10M/Q9n6XmwVKNzzkpBBfejfVsfQGyZo3CNwTOWg/qglZnlY7OLeihCKed
XLvjxuOeVdK48HyoNgTqmqVR7evWAO6JSBVZwGDDDC3lBikLwUZu/hDo6EAC5NaKGMeF95EuJqEp
OZCBCRg2XWcBDVrfLaeoehq9ep8OwEjR62SkgkgGdDI+N0mybNC2eQlRK3l26CDJa40jMazCA+rC
YuTEQiR+wB2xFSwgmHjOrzG7dNYrx6JMZuBugHcrbOxZaH+UtcH7MZ7TNCZbej50SbjzBaNpd35w
UJP7HpHaiiOyDOMtm8xdXST7igeMM+zY6h3wmRAzWCLAml5ZGmMO7N2dVwerzDjwj+F91vmzDodt
2Vg3c0V1AIPjTn2KwLmA+nSTn6qLkF25t7HwkdCBaSgJEbHdMxrDdoHQ8Yl5RWzk6zaltjdJw2z7
bhO7/iG3i+d6RvKRIBvl1kIvvMgNXKJNlixi/lTqsbcUxoOCg+dh8p8sAywfF1fusIJhwNnhnySA
5inKzXcdx9uUVZaAZipmfST06F8ujFUw/hndz6oFzDvn+7DgtrRmzhbt/cTRtNEECyvDOHILXllx
LtP6m2ERqjRzGzY1tr23aTYcIH96o9rqr7Q/JMwFSzusg+prmgYGhVZ4RIG6cawYTovAye1xMrmw
rGXSbXTWVKteRSy7mNcR4p1w2ablxgwZfetw5VvEcpXtV8iQdqfn9jQoeL2qXOaVxZSX5UuHBqeZ
jDu/ZZ0k5dmuUOcYAFCjdle65XrorJVtFV8DJxDa720XJ0tt4691jE3CFIezWJrNO0TFLbfKyqmz
k+G3u5A1tVHPt7hqTmZWvrSlvhVI7bj9yYp2b3YiVq1VbQwIuXM5MtPyL4UvvnPH38rsKdbUzlHC
uMZazCSDukR/SD3tSIt+lbLdej6C6PGKCjEgAHQQ4dYfWZ92kN49d2vqol3eo7dVxVZJjkRZuyZ4
mBQhTL2fq/Kn5StG7g+5On6Ki+GnHp01pxDeXZV94VauVhh1GCuWhFPH4eNsIlxNUtCu7YrAPW5i
iJJOtG8ZAVqOt6psG5Ffzzba+KP8nFOR9YByKYQzkMmtPkzfMagFHozNQxblr16aUk5xfpELY9r9
IaoLKlEGAIUMoXogkfY4pw20W361b+r0r5OQHNgAe0wuBZGrQTKgvM6fycFYuUoS49ZsM2GcKiti
LQ0HJZbRpmo5n2wJeRa9pU+IuqTFI1lyzWTrm16QsBgyDY3gVYv2E62grNhbRBsRERdyDxSEMeH6
8cadvId+yGA3j7vcHjfCcddTUl+6gNSoGXhd2DfLcvrnWv3KiX4mG2OUzrdpEZ4lxJy0dzeD31y9
JHyqs2pToZfsXeb8UbG6s9Rqi9BQizgbXaBcaDENkhHQ+C9iwsRdXQqPoQeRSP4M4cLIThYGkiFC
lzv5j6MRI+0b1yrkpglVoVkITE/DbP4ZgO7h7XGuTWon/HpCJRGts6Lc55WiB6qtcWex49ma3TFW
tbfWKQVtwaZtZcaXhAllZ8x8uWSHhxNJnMO2IkwlAhnuyBQZDtLb+qtHD8kkbe3iNcBiZbnzpnZ7
izj6ZuMOYu+60b2pI9GK3Xyc+Usr//Lo3pWMVnUdHmrrJYWaEGE6JYxs3RT+W0L9Cerx1PJEqdVr
aVHaxGLfGukmbpINCEOI4y0+BsJnUn31yvhxREGj/GonDf8BwTAi6RQlL1jrZli2zIUtES8MWX70
boj82ch+WoeYvSzcDTVeKXkWACnJaL5ESXXoNZSl9LHz1TGWaH9iHnh465FYJfghdZ+ehYqfHAdd
C89z1fXAqPPgO88oQ0ymZAtItkwx0Ww4mfgZ/folnmFzqrae9kSz1Ku5HT4Hzbs8s/9iv+ajK1O4
LB7ToDxMymKYBasioUKK+jrf9mTWQiFcCZYLCAhtitCElTTeiwXLxeTs+9WxmJtLETX/JDaApTdW
V0ksbT1CHPGBocaoEVQJm7uxkFuRbx+RkryQHfm+gaBfHvgByp5/lVM9Fai2FwMbvXg09kEy1mu7
qWlHugUjKb6QKaeXuOPHHL+7O7p/vBaItRI/aK8q7KMm8IIx5/Sa4F5YR7NHxFAJsOfxS9SW72IM
nojpLk2NcIvrZTQ4oHrs+KtxQqZVudcs96GcV9mIJ7s8BcgWl1XdpKjjmdMT0hG38h9a8nj52jH+
umu+/pmehOifHkIqoVVq4tSZOjaPxcT8t7XTpXChhzeKxjOBSctd6045Ya8BYRZBh3Un97clRiO2
/IBzpwmqtc1z0jQHvEoAjzz0plZlD3i2QAo2LT/btl9+gcbdSOTKsoltFAUNZR57azcM97HX/9So
G5iRUAA5YwznHyGINWxqE3SWbWoK3aF99/IXXxuopCZU3QXPoyEhjsIfBEQ5rdi4Bm9hLA0Eg+20
MNvTVJNaRF5wt+ypvpBwSI6eiD2cYJ+VTeMaD2e2WDfC2oZlQTk/hd4yYdWxktG4snP5el8l27Mw
V2yE/4xMwaFu6fecv6y+fw1WPN/cgU7ZHbLvNCEcUM5abdMTC3Vj0ZXZR8n4BZwe4QtUuoTpfYqp
3duivf4u4lJEdvXsmoiR2eGnH53tlCukzHQQg/k6tdO5aEloTn+hlF6WrMZh1eqUW7J07eVs9F8V
2vzI+eeNx6BPX2QUX3//DzbG8NeNoxMXh8orPlU8PDbTdAKRQ2fIqC6NA84u4y51MNHspG3wbkTt
pmN7tmCacG2E+1MrCRPK26l83CPcoMSK3COOF5+ZrN629vA+WvHEzNZ89jH78MtTwMLKeVGjj4TM
yu1FYjqUboa3q6pxGVEkLR2Gdkshzb+lFT/f53ULzzSdTcqyVvXtv2ZwoVAhAN/nKKZS1z4G5vRg
lc9i7OeFSJt1VwV/RUSvm4c3yxBvuU+cQYvtYmkwYNN9cfAV1h3c8sXCZC3qoTEYBMi1tPavk8bq
rtVjo2uIBKGbw49T7FjPmcIKmbbc2DXzkoY5b58Ve6eKKA2mN6Mc/GU+WiOb1uTsRtW9EslXkRkx
KkH5V4jym2yljiZ8/Km8r9oy68Xggs5v7f6fD9+e2VvN+qOT2Uuest9lqfMhETujFEDUK4hnN1j8
cUjZX1NOXITdX7IKTUJoFCTfXH2PpabKM+60rF7L+AAi2gBDhTswd2Y8FoizhJaXyi4fWD41i9R2
PmJStse685Z6ZLHoGg6EfLnSkkI54gAomONDpKLWIwX9M6u+RV6TM1AweKhwBS/u0YusT3DXT4eK
+OjjxMIisI1haZjduDTiajVBO1/AEvDZH6wGbjHNOSBrO98wdaERd3msl7a9yKzmrQ4p3uyox7wf
Vdsonz4L131hb457SP+lDhmX81fLLpiup2mX+Oq/hPgWiWZbLmZ7ExkuaSsNyQ95MvGFYb1pHFr1
pvoMSjIk8C7D7tA7e6KyQPYJ4HwmnMFBrVU8+223zh9SF/tdQ7q1YyZknbbPVZb80al6DZ0H3fHE
9Ip3KWP0IVpjAQamS8xIAeGjQ5AE/Yz19M034PwPXbMt5uyt6c2DkTJnZ66MZ5z1fOsDL2osnzmi
fa3v/2pbQhyEC1bijFcJG2FRfroe/XtmJ4QVZZzJ0x3l7jGYgSpyUxF5MFV5NRnoyoyOpnbkA67l
hKjOIfBXTZ8f5xGBKyIAwx0/RryVQ6jOfRIcItHs3QBVge/c3D5em0S/pkb5FgpyJT1/2Jsjjg+A
BNnwafV4YXR192yfwXJjLvFcblu7X83wmu6TBUCPmG3dRn2kRUp2IsuQVn9wSg7rQsnHMiLxA9T9
wg1pYXX0Jwl9iwEZJt7eh7AVWlCuk2DnNc5NlhC/leG8t5x9PTTuwPjjqmk/6Ie6MM5jjbsj856S
wviSaMoM90VbDCCILowwCQye3vgR6/gI9fU4MvFsWjazLf4Gagh7fElN8ZwF88mKZthg8pRgTFyM
gmskICiYM7bfdaG9qgWKYiOjUS1rZzf4I59xu3c81Efa7gHOCLBs5mA1EErBVN1LYeia9ZfMXYCK
KGyx4w+Loc33Ze5YqxTF4rJJ/3oQqxfxrIipGPtXr+quIryD0bzq3azmN52c+8J7LKgS8V0YNtcK
8bXcB+B3SxuPfhr/c8wS+25iYiMbvC1AICxLpvFk5iyQAcQwMu3eaXtQldngXQcVr0SUk/SWKhRU
EWul9iIK8yXt1Pv9v1S4r0ZDTgzqrdb1nryw2ihlvmLXWkdu8jXa+qMsM2R1ttz4BhqSYTBWFsGZ
uhpOYZH/GDz324LcuTZSq7Gkxfj9HuICq2bVP8SIKaGNW854HjTPqOj+OtMkPcWtsXd6fQ0Gce7t
bD/FI51H8dVSMIjRvkUW2te+X7cJlYo0h5gxZzCTSUTH2PDsZEhWpcOzUVR/bd5ZvPVuFM3MsDCU
89B6ctL+atsSkM39mg6gz9JwqUMvSvYDlbN0LRocW+yC5iHtjWhpF+KbBQT57eXOQHoTxNmjlzZ/
qTcYI80/95u8o/DKxbvd3gNwNa7pkgiPOv8adEzekvlXZynA9x4oqFT0iQgFSAAcabkonIY1FBoG
1kV/rbne0qb8MhUlV5Q/wInZqJ5hljmfqihkklEdq/Y9ncn6xACFziZLnhuHi7Bz/t6/RlFa/wio
/CyjbA9R6K8PUN8baUZGq4UCX5AumwPwK2y1MpNgqQq4l7pOEL9Su3IQy3+Bv05dmBC8XU40vneO
d+ANveC63dsapFuqIkqrYdxoW6y4xbcoug/zDNAjvo/lnM5c1KW9mZlzOQKG65iQzqRi56Nz+qVd
Y5fRlgIv7Idn935J+6GkUofmncvzGASsmTXBU325LQ1MCPZgkc/iuvRu7nWU7Y+JmwxXrfVujezO
YIhtW58YJqNmdeLY4xJixDvqBQaBpXonv/lndDE9mPiDl32rV5i8pw1yqnFJrXfUiGfZ0Z0sbzxZ
WYSf13Yf7ITZsRaDh56B9ye3ABBqr7/mzNg17ppaoX0zSggnTcQrXwfiJKQHNmW8w1Lq4BRpcDlS
MF6rB2wOMBirComPL8JF2PAulCTE1a1Ch2jV9C7jRDCEpuUYh+irdcZizSwgNb1yXZUOGUtu4a7n
kM2H08wQpvG5LB167KUZtx1WdD/ekzPeDuE6rMNhY1fH0u1AdFhQaOXNTdpPKyYlPkfFt4o/cJE7
iwgOaWu4CAgGdA+DjV+zEOBWKFECP/+KC+OhUhxFJVNmJG1F3TuMra9+WutV3wGDb+clczkP2Fl6
KYLsNijITZnbMOpynmUeiK1Kh2DTifmO1qC9mkb9onzHWgwVQUM+K+ajfXdBuIa3r6oiOqhCBNu4
0Jdkrt1t0vAw8U3YA40TbWrmfcuw2GNtoEHKBUN/1oHID/t06yIkFkJVx675mOTdmaCpD8Kav8ko
jP3Ypcd4VKQBZfHA6ORjrsSXDh3Nk4TfY047cCnWuukp6pzEfwhMyJZituA1Z+axdkagDROup1Gj
Lr9n51peuiy8+DtjwboIKhzXMXM9EY4XN2SZbbPlCPm9BKl/EmXLiAuhLSVWEfnfZvDOip8v7hU+
jLEUQqdLo3C2hV12eCvhwfpOAZY3ekWHi4U3nrcpDfp2yof7KCFA5Va3qPeSqx2iP1A9nVUdoJlg
e1c/MrkiiqqbvvsSYFjC7lkw7eVlzZe6DoZFbkKObwySybzsB60bwUHlLpWNTRgHUW8lIQx9N66n
cUBBDyhkYdXpjyjwaTTliz25B6ptenGnqdbRfMkiy9j2xnToKoFwS06vMdSVxSgPWlH4lAlNl9HV
j+hKkbXhMmu4EEEMDS8tTiieEJqy5Q5YoK7G20ggoiX3sUXjZbhAJUda0RJPDokRy4RVKuJwSqqy
FGtV4TrSZbQjcwcVfv42INjHO2K+eeyPHfgGYZwaK3sCNFPBDmA9eA8EGelSHDUsrIimqBtWLl4A
f/T2ZR2dmAqdTXTa9ezHy5unCWXpC/nZRwRWi+To2cmmEOzz7e6hwtMW2cGpuVt/+MtNfZ8iMHdz
1V3u6vUk6rkMlcAmbzyeiLbkqGzGQ844QV8T3XULVxa3CgUaa5LDOPgtWjBsPYk0V5npvWOr/wrS
/ofy8E+YZl/4CZYuJsU0ZW2Rsh7TE+Ejpfjn872BAs8PSiH2K+cacz2jNmHhMSpQLfoKqo2L6ZPA
+CVkgFuD6pQk1+VdcLb6/dXUNP8yVGsWGC/jng1YG7NgL1q+iS72CG/TzNaHgxenuLEQZM73h1Pp
xxxL5gva0S9RWQTDpvbea7PPIBZEtOg/0P53ZkNkhkEQnNE+IyjbOtSJeuzOjQ38Vs5vmVRvTtus
UrpHvKz05rTb6JjHpzbH3luOGUC47FAwROQ2GD78ONlGuAYs8MM8erDdVgnkb7b0S10AsU/xGS1o
G0IiMlvvqShTciL9FZ5Qsega3MkVt4rZtU8WJGoG78CJArdkajLcuo58AXPmt+f7SssnWRYvjoU4
0bi/gIONop3nL4yCkqM3/cxnky0wmk6cltnDXOYPfW+9Rs68C9zmNpu1sVDWqZaCC9jqMEZV+CDY
3nsDf6Qp+tfJ+2tpFS7a3n/u6gRBTs6+xQkNKBX2MeKei4ALRsxUVafulPZrXZGz6MXTuR9XgvAL
yH0J31r+2A3q0PTRkWERyoXXUCaUB3ht3NR/dYePek6vtlcdDad5rsvyZMVYuGu1MYaZF2OA3uT7
+tOx1QdsH3q/jFFMa4TrKWBaZATpzLaxv3ViZFFOUQvXw79v04wmuFFFcI/3CT5eEu11c50dq1/G
mXht0dGGLlmAMukhjVAdExcYeON5pvZdGB9OTqFX4S1hRE6S+Ii0nzvbq13qsDH6kwUAC80HeyCH
Dh9bSd1aTIvgT+kwi4ei79MfcrelE3NwLu77iq2BRow+lt0e07kueswqjulyJMwhI9kx9B+w6vyY
TX3ug+kvOBp83v5z1t2xvbaLOlbZOz9BZ+1MWYpJxf+EsPWSaYKu+vu76Zo2XIVGvgJsY6fCAbAI
OOEYcg+4ePz6GXf2hwK0vK9TlDgRlD7AcvM6i9aQUYM1Bs9oASNo19XZ2aUE35hBsK2m5GjZTJTm
nh4J8vXcnHJu/wxE1QII3rgCR8EMZBPE0WU0jMPgS2bPvvneVnigLVaTyYfsuitlsCRlnBrpP87O
ZDdyJOvS79J7AjROZrbojXyeJLlmxYZQRGZwnmc+/f9Rhe7OVBQigF6UQ56VSLnopNm1e8/5Thqp
ozUwwmPnZmv0dpabPXsxusAhvgcqs0YYcf+a54bg7FrijSs12gnJOSzAoajb/i0xnXpjtaTJxXWV
bYNp/obi+SnLCXtSvfUjU4wQQaLyrQsuzFBQVChv15fAmgYn3BR+/QIIBl0brr1TjiUE9a5x4Lnb
zTn8YC+A3NyzdWECoz88E+hlez+wqW4c2l5C53uN5aiwTaQBJHcqmrQe8Ph+sdC2dnlvE3tVJR6a
hNB6htFO2ZIEbzSrPnhgd8boVBu8vgTxGYfCltXBEf1r58XxfgxrnAFeRfKkPAWDqpkHItJve4Ys
grDaIaGdiGX9ZkpsfNy59T776rVyzl7IRFp0KV2PynhUXYrRLqZ8KI/NNN2TTBHeaA2arw+vGPaW
DrL/NNdbPYufbjnguHD51rK53NVGfZKderXyu6DhFhoKuk+1ybOB0uVY9OqSSkVqR26DNERnklUs
EYbbs8ZFDH3t9GKk0XYq8s0MKYmza3OVE7Zrl22IPEsE7zemLXeDek6DBIamQlbRluaHhaApSqBE
y2D4WXVyrRaMUmAOz8rqLsPQrGTPb3F1kN4IaSY3lndmVaXtVdv9jafwuNSiesN5Qt1v9dc+81bA
FYtN6QevY5c+QIM+IcY6zTFVV0jgmLBy/K5QuVaSewbJKE3G4DKVFofImBZKZqU/+t7GBo0HgNG2
F6DFBAZgtdOjnD250tVtXYbXQWW4ApuXCq/XCtMU9zXo7hkxBD7f9hvsmm/GtKmQP9/gpfKGmitQ
szC2krTXSaL3folFSgqvPlOFn4M42c9tWKxAquMnBSxlGXTK8Rf5R5C57Ng+dcXnf0akr1MinnAl
ULN7xWUOrJ8dMwuihbJv9DYAMQ23U213lPd4bKKhevEVmc3VvZfj0rVGItlEJh5kIBC90vAYkhN8
OJhxNLOpONtzSEPwJnIC+InRUbqEg3VUlX2CqSAVBvK8GKpP8BoWxFv22XFIB/xO1SsDwbupNr6j
eeNUgipJv/Y400OtH5BZfQyN/FGiJ5q181fwHlkcpo2Jvltl4j61LYh544682zeB9hQcI/eBtMAI
j833iA0ewXh08tJBbdCJ+yt4TdY+M4qYSgrZSrCO49ek4s6MLP0UeCUlVbtzG/bX0mL0JJzurz5X
L5VnU/BElkkt6W3THj1ogj2ja5rvmjG9QaxD41TXrh//ZiByMQHEAPLZG6JkxGGXDKdJc7bGhzip
lyBbDgHOJE9mRQHZgRvGyzY+MFAzOIXhEkOzUyFwSd0kXXnFe071P+qKvXXCDW7s8hCnivIarkNc
sckY5S4lwbgM6SM5rbo0qbnDbEtUgnbSTSG66FgzzB44Ue1NYku8ijAQ1OYLDx8+1RCxW6spXlu9
tUSw0R5EYLjmsz/keYFSsC4f7LS49QOfMTKgnbiXxY2fGmvasM1aJHm98r9riTIrLgEiAyYNKYKL
S5lo4BSBuwhbvNsiYVXhLi4pwnI8plMdbufi7Ory21gOWApNqvVZFAf6o8xrFTRczWQ4a2prMyUs
qkkb/OV16LN92Hw3OrvvKo/zZrCkqjJ5RMerMMU1lPFp8mAaCuBGZS9WeeNmfOAeY7GwOMHw3EVk
bbXf+p4ttkjYmCxw69Q9dsF4SH6vpHOJPPe2rvgzA8OrdlZv/sA4vawyBCLXAQQSYLv5SNpqT0cR
sBkFonCOZhS9uGAfmSpb/JkkCq8M9Ng3vu2tOMPuM3P4m5UfokZwFUKDGiIgque4GMxpcgwMZtoB
HS9cNPHM4WuYefgBEKEB7sSFqcyeRaLA+HFjB0yv0dmUlMJ+dTfmjbH1ApndLMzBrdl4zaWFHXzT
IaXaCvINikgFhB51yTobIZgF1e2Q6bc2EuEaTXgTuXoj3KKFGajmdY10P8UyeGjsFRkgyEBE+BRp
Av/i3FznLlfdN0xUOEmF0loJwsWH0Ud9MDebgiaazmEvUGwZEDwk/US6Xqh+6qeUE/+JzWUbuukj
wSztTpiLbWfujGvj+rDrRES3CauWUz7ZNLROUWVi+s6tdJNUDS642Bv2neReiGRRc+pzvif90G+U
7ZQcBpNw44SMpk0/PjP4K9RwpYDXGztw/6rzOd/kfYA/JBQPVuhM+7bhMcCYAtW465DDOyUKu5So
G0MFEOXqu1yUTIcHugs+xR2juWOpMuOWzb1cTXqCmbac7fzpzskZL8cMdY7UAwSdtOCFLURoMoue
eocGBjJ4dw3IRqyDNpA3megZrQpQZZZxoLS6GaHw3MimzV+RKna0VqFE9aGD8K8N0b5M82YI30ek
5sdEAPyl3l7Fsgw2vp7nE/pruhhJyolD2x+hTSKO60zvUUqIBH2ncROaE9aWqTh5xroVS0ZY2nEL
B66/AdEXw8UK02ccckw47CTYoYjvzqMCUYE00Y83bQlDCaAH54gWYw8D2vrey9z5piSCdVdhcT4Y
DcTXimHhs6rmbS+tW2NOs5+sTFu4Os5HPNaQcvNquPh58iOqO1pHIf+2ZRU0tK2RWY8O7P+8Re6T
4QuCMAic6pIJI3lIq3snqKe3oFJv2n5vxp8VENLzf4imSfWGX9/A5/vkCBOtOLsxiWFhdoD7Sks5
KdSmlG10cmi3IjmIoGH7RfViyewahD1hbPy3VqKsjLvPF3T06SFMoI9hv71BHu49MzoqN/Cx6gvj
b5p0lcutUMzHHF4vYWiOe2/hQwY2lbyZ8fzNaGbvLOMUOWEqxhWOX5I3lpc5ljFSWeKRfedxatKV
hL6CzqyaX5uZc+KQy/zJoN3gVar70PcItesfzVIwuj6ZVYaaJ8BQBCnTUPt7kOLOxzdx7QZ9AK07
3dY+2Ku8eaMgQ6Dfe9azUUt///k2sa1qB7qX9bCbnYMp2GQsG0A7lXort7HbVPvJSwXtUfdiTkl1
KLxyvPR+Gq/ytivP+TSAZ3P0AdUQulXsLe9tctIwHeVyLGBWTWKSY6pzocB/SrYDWoZU4YOw830M
U+fGrez+hPbYZXXL35sKdA1Aku5WzM6VvFrjEuSY4IpxTC6iGRYYYyCYOSjzogsfPILtv4U+FJQk
Sc11GfflOos4IzehCp5Kf3ys5ib/mEyE8r3ClGTVxXxrQqM+0jXtmX+F6oRbAsFrTFg9MHOQv4a8
d+Ksuqbl/CQ8D2pBx26Nh0GwcdVjvHEhc24LC9nNaIRI7UbYIYVFG6KzU+q9WBIgC0sz1nG/00YM
+UzRItdVpu+6hV/IyAT7aoGySbdSkzZI39FpyZfDnoQJa6zWSW2jM0O+vsE5UDAQHxMI/4HzozOK
7Na2/PR2+L8/BVmjDxQd//nntp3Oh9xjiZTFmJ7SDEu3babN60BPMyHs9S/NdLhvV8gK1CkBCUPq
K5WvsutuP3vIS8Dgpg8F4ofNUBFrz4goAr4ROmQedrvJq2kWgqWZ4nA8cPThaaQxwM6PiG3hjQ7A
dJ5FyLY2MibPQutV+QhKI6bXnD6jVU2Izz2mlfLAU28ihnmq/La4d5qShtPCCQ7ipzGQkt8UATcu
+GNKXVzNGtio445oTYuSf6dBFwGSdmNwirpkLV1aPdJrdWyfefbgH9PFJjVGt3HS8P8XIbD4LkpX
/jhOW9lwphxAyARGfIzZaE6u/qjCEUB360ZPPl1CBwkK06ohX/vdjMB4fHVFwZrujf5WQ1uiXyTy
Owjgm7A2u+1opvKCBzgi+3zG55ZksF1hQFQ0gPgx8by/wyA94UCc9tLOhhc1QqUqJ2cCeTwPL65r
vIOGhXE39dEBSlm9VpwHnqdiWghz7asehLGpEDXvVOJnrwgovcRBzmiOzsp2yaKpYtgsiaNxmFh6
X2r76i52Fyst8l3Qc/podD+taoYRWBImGBlDsIn5R6e+AXEYT/Ab496YztJniiP8ac1MKDhaFeP1
IW0PrV3F28+vh1TkzB7DeyvK7pvCb26t1CDeIPDMR5tFY23USXEfDpdAIkkDgVbh+4DnNFGU7pnc
B/N5csp8NxgWUvHxRWN8esw7xigB3uT96NBJkUYyrmngYxoc/LtmTPqtnxsa/Z0C3TCkzaYLXHRX
nZFdrXo4jSieOY7kzAR9eXHYjsboOYAf9zChVQKrbH1QFxnPIuLzSVEfYtM0dqOTKr4ejjP+9K0q
12AyBRPy/2MANT1uM1epUxMu3szSejQlcpa5afYAnvCOdp63G2nSH2yN8hDtmJj8Ad8veiMNRHo/
BfOzxnO+M71Rnugb9Ns6of4usWWkytYrl9yJ2Wmii+fkb36f2I/ulGAxM3C6+toi2VqV+Xkct3MZ
btweAG97Zz1zLGzS8+zZ4y4wen3MlaNxoRPS5FfDeO/6JZ4Kz4PVxxEZUeS69hvWluUYWyPIug6Y
N5B/TDkTqnxtBRUCUqRA4ci+Rjz4xjVpNfhMqZHUTMVtUlmP6OuT3afpqcxR6xDve/30+/atbO5C
UFyFZdFMw8wU2lO96wnGwGgrFlcpo8x2lijxHW6BIiXUQQflzsXPzFTVu1/InltP9Fzclh6A1vSg
DDuM2XrKo+XN7hmuiuRwXTGLXtxIXpfc5UUs9+NER3zuKD+dtD5A4auBkNY0MFAim3vpLd20DLVQ
X/VkwsZJsRkWxoLFYWzlSaGPn29RMR1qeJNX1y3Hs8yq/pKbRXimAblC5OkHZvs69e50CcpquWok
LWHPSbeVVaB+UEO0tlokMEbO8MaZwgFHMd8wTt9+l4Zdf8IlsQHqE74UBQSZLICZ00V28GKNxk9u
RD7oIpMIgnQ4g+UytxO9vauP5BG80SRemqI7VJO580cU3HUqk8cxuhvMAuR3KpFn0sWszpnX5ztI
oJwaGjBwIPYheIJFfBB+GlyYXT82AbeVlYzTmZ7KcEgpdBAr2vQxFt4UB56tcm1WogHM6+zYwVZ3
abJqUfKCa+6yF7NzkUEP7dauXdpKoh6PWMONLRPrO38xddGqs7eMS39+Mpa6qtnXNKJMN0xeFakO
xjhPF1msO2EE+ELGcMvido7KBTtdjXw+TklF5z+DmZcP8IrdMtCPg8kWllml9dB7010JjI4tim52
V0AlU3prkjqy7k1sl1XDPREXgPPq9sOqZXFn2O1+Drlc/fw9MEEKegpffj/Z3iHqgl29POThpCIa
bI3cOxCD7zN1APh6mphT3VZwczmKGs4RnNhDWlIPGQNHS7enHZ4m7fCUaxt0UvQxN2bziqASnWcH
gC2TOH0KD6VYNJ4KbMcIXtJ217e0FJxxy99lXz7ZNPiIfbZdlPi5dPDdiSi8fP4UEWML4QZvRxk9
t06Un0yaIWskJUTDtcUrDaXzxKSvnRw4fG6F4K2nU8tSGySQDW6UMSfHEYrHY5c3kjs9pSmL3rrN
obfSuLmt0rpme5g0rBvIz8HotLddqazb0QHp7evFqEZOwWPIoj53NRMIFxxVS5P2xiNS5MFrJhwr
eQdCqMk6mOICI0TsZx9kWJwz/2Og013oFnqJDHJSfBZ1TBSixB1OseHyCzjlquUF6W8KJaL3MIDw
FqwIcSrz7OxQv0ABTYuP/6yny6LaBsV4yFmRb6oI3puLO3LTSeU94t6AEmFHL5lruAwn7L3DEG/t
TU5wnHQcAz9Ut52dFKRnt4hNEKLQpa0A6yxSFl387Sfa3dlzrwh6bYCoCmJkoqx6yunWQ/q3KX2h
GiAPHpLz54twfMzbk2KQ7OX9ufQnWmUMPd/nkplV3Qn7VpTIo3DVvE+da75PyOhWEg1vWpdwfePP
DTF2dwPCvvs0lGQLqaF5Ay/4Ek1x/OGocOfVyW5RPD0oeAYk5yALh/r6+PluXtyRY1Q8fb6DQQ00
vnku63q4qeum4iidZ8wpS6aNYV49dXHOYizxi4X0ZK6y9RgSLogpQy81U5CKS+aE0ZYKKkFNlym0
WeWpd3rruaa77NA5PevQmy9DnJiXKvXUCjVFu6atRLbgSM6iG5r3XaScvwn4WXOQxfx51Z4xfcQd
7VXaOltEN/hxq9FnLlvXXITlJUcScRoR7mOpqpGHW/Xp8ydwlxQJ0Qi8ln9OHEhhv3tQ7X6i3DMc
6yfmnR8MQP17ti3/6IfKv+SifQWgZy6kKP8yDmHLYLdwSb6N4ztgBsR9D83TtLxTCAFutNP0O3NB
LZnJ/BdtwOLFtabFKRF6+1hGyWtagjICdFLdOm34DOSSw6cBsX00HPmmpuSZsho7F7KUyDGN6yRM
hgYxmsVMO3wM5gE+hLXMaPyTCtPuIRz67+4iao6c2kXLmJinz5dk+clwFokQ0umNrVuYyzOjCmk1
7t7NTfu5To1oPc2mu//k7RtxGa8zBO77NCaWaRqrgw9xk8mh5gHKMnePT0QQYcsBQrTMl5KyKuD/
z7XHNi3Tm3Yy47Pdu+PDBD7EbHE0NhlYKjNqr0naJvtYxfHO9AWSw7H4yF1EohPEjquK3NeBYeCN
GF3nfSTwNWkjqCd+IY6VZfdrMo3c91HkCNKG7iom4d723AeMNFS/NNy6LWaO4E43U3CJvX5lMgu8
+3zJFOd/L9a0PHvj74Qc042Vi+4Kta5at0rccQeeKVSnW7NK6O6RIPPdZNBtpvTpkgT642dpmrcS
+AORK8YMy8owrSM6kmyh/9Ppz6Z32dV/SBNxifT7V5oI4jHpmYJEB9flVS55Q/9IE/GGvE+7pKZm
9UW7n8qsv9fLbdCN7UNvpu2D0fndzojUIUitb/DZ97JJ+0OU58mJcfqVcG/zTMyiYCDG1/b/3hZm
0XOAL//Ky6OstPNRDpVeu97knZw60XeZYvYJt9g9jDnT/VaXCUaQILl8/mR2muI7cnlE7ao/GnPM
8SKPz5qz3wMF5o+aTXUXFZ1eQ7gAYii6Jx99PfCrXN37EqZYCGVxlRnPCXrKjNXbyJvBXynnRJyt
/dyjQdtYTPMEK8Qlj0t7nY6xWv8+M+NroodjO7aQwqHadKB+mEso3z+u7lDPfhi7wAygDaq963RH
rcVPGgIGtg8cjb//bdbXcCh+nSQhnEeUrCqlzC/hUB3WYQ4QxKDl+El+wK+/cVXS/igqLEwR5PuH
adDhLnTab2WLANm1YV5O/aauyuCVqUSg7mfGuseyEvYhctIfZZKiUQhSfYhdEnYsXbnXch6TpdL4
Q7CV9zWf0LGlVK70oMBYtjS9LylbQ5wNktFAv9KtOA9cnCMn55AotnuKYsA7qbY53fN92caWa2dD
dS1fp6LoLhMzvDlmk8tGp15lkAtwFNTG1vFcseFU7iNyuZ9S0333vapalwQabao0xAXn9MnBAckX
hGO0k2H102yYhbiIhFdDa1irzDfooDbsPYXnzDQSSCSLq+ZkzKUm3q7RKLLss2NJ/8UjzTwtvG2U
0fu1adBsqCK3evAHGq74LLtqqZNLKM4lllfOCKa7zRrTZ2wSXxzhbq0wNC+RNZXbIYbzWhf4NU2d
EpZQ9RjzBdb5398tKLN/efZpITMRV65jm6b4GqiZCFBHwsboYXvi1uaF1lOgaZV00XbEpYczlRK1
g4V3ZwGJ25vtRH2CNSnLVYMSMF/TeaoeJGlaRA1XzBpTRoN9xZm0qVj4ynHq71vQ5qhBEFwG6fxa
y3gmuNvS6y5nwAI21ztS2rYXOm3qKRAxHWbUpB7AYczTxV3XtvnBretoh7JQPzdN+QiuqvuRop+0
aI4lt80cizdU0ERVz1X63UJEZ4FW6d2li+A3xmWaaDOo0Do1fcasegnI0zjNNgLu8D0WwDurDewb
2i4cqxvffIiFK+5GNBdlvQ5VA2uwME+AlyG5WoFxVHNpHHt7CqDi0E4cBsXoy1D66BmdeciGaMBN
kC0DMvK6NlFjz2uID/UD3rt6PWOQsH1TgDLP2tu0tVDBRAJVA6bWtLi3zOYcqqh8Fp0vHtraW9Hu
U4feRi+E6eKOmV30bFdGdbCsMKWDd6SfM+7IzKH+Ce1hDynE2QwB4wltmCX7PibAgDXjMbJHpBRm
6JA9wE/Ik7o7dmJ1wyFibyiVn8Cptaff32HO16gqx7NtRwiPhc/UrmMtYW3/WP5K2xYdgnMI0pn5
BJtYfB74Ng1cLw4YOHa7od7bgHAxBhJ4mIC0vWk5om3irvJXnR3I28JwLxHMumjK3oIZIbiaP0Bp
TEtWUCSz/Yh9/Ty1xhpmDnMIgmHy1vTvRpJJMtPpzkb0agtf3+Owt7tKc8HMxSoPSSt0IovMaIAV
8ggV581woXn3StN8gRTP+DgIN7+/Hu6yhhXpFBT54a///b+kxfVYQnKJODQBryvzS4KtSV4P9GHU
iroCAho4ejoaQ49HyZHGagiGNy2QqfhhN2BZBW9noyW8RSp78mA3nyWXel+JbqBv3r+GaTChsTOd
WyS88dokwAoMofV3i38AEiVgjHHthnzNbjOVT713NG3vBUOHgWWenScyxXO8ppUptmDADFCv9/4M
VilOy2ts8rAbArdaFcr0A5MiVKmEeIUqkQ9B9I5Rzjv4WkdYckV8mzjhcTSd/GcsOrU2GHn9IUT3
c+3/et1s22KtMrXksn0pUjioxsL3kwILCjN51icSw8Og+FY1SwLWcgRwh8w/pMI8WazzFw5ax+Jj
APCeoJ6J1cqDWkIfUuXPPLB/F/F7TBFrhe4LcgprNfTbvMuhKLRC3dAzxRMrfb0qpbLWirSgozfg
pGnMaeaCuT7iEWzNunt36wYddkFu09STZSb4gBTS3yJviaLAOJZGHCXqlmUO5NFmEj02/h4wlU/n
gOmcne10pK2dL9QyhPK+F7HdnYWVrm2HiaBpevkLR457IxHlvW8L2Gr5GeNQ89D10W3J0X31+/tT
fM33ok5hmbeENlFWAThZisV/PK8JQkfTGYJy5ZhRfx57GR3qBL90m+hTXkXY55wwY3YNWhQQ76kI
puHctfIjLWJY7pGsryKto5VfJMwbsUtA7h68PerhP+Y8/rdPSkDaUrACiaW4+vcnZUbAuAOrKC6B
cAR+E9KWCleZjsWTL8uPgdnIuatiuaG3YW9w4x5qYmju9Gw+ernXbYqhT2nnxN8wnjLN6TImxZVv
/6H8+6W45noqy2L9U7ZrOt6X9c/PsKr5bVOsohmkkukSCpSQ1LwOGrI0Q5wQqzLDx/WHb3Gp8v79
tNBpcy1Fvcn/hPVllSnz1qkneBn8rmrnz0XIuZTmBySUziE8B4ass7X6tITFAggunyfr4IzuOzQr
cK+NYdG7wLT5hw/169LnwLTS2uUTOaZ0vpR3fVzUtTUB1oi99tDJqrskQPMPAc2hzUSsyD4U3Xgo
07hF/uochql7/sMn+KU49lh+tSdc17KVItL137dM25owMulPrtIYy6OGfI2tzYfowa9ykFTtCsel
9Zn0BxoobJvh+Mp5c997xL2QLmb/4WFzl6/hy9ekuS9M5UmphZJfHjbVoYix0og8lbC7hF5f7fKk
i/FppfI9rQHjI4U5mHmUXWiDPsEuFK9gYKGXx457SYxZHgG5vnpZnx44wwhaEUm49UiV8RiWn2Az
hMzzNARgtxHdphWRfz/2L8INh4Sztm0fKPhg3TEIdf2H1s2Nn6q6tI0TvhDf9jZbI/iKJcGGA5gB
UzlOz+PQvZVLi/PzRUuwL5nnknINz/ChVo3exHN4n9I5uLWJ0brJzTF6m20kj0bTDafPlvvnixG1
fzsq8/eD3QTnP3zPvz50nqCkYZ/lOMQp6Mvt7yZ2hLMJoUKQD/mSNbmxR7t5UYiCDgDd5zUO7P7G
qkp9Lkg796cxe7SWsbIKc5okb5whQsevALkpcVFd8v33n8/+9fH0hKcsBXPLVpJt7d/3oZGXkKxm
jgQV7oKLksV1NptuE44V/NixYyDR5sG6jtRfdK26rVqCvYemRiKyBA+NpdtvvI7aRGW9f1cEi+me
8v3zBRo1it/JLPafb9viJQKZaFvI94nuDh4C9V5nNvvRCH0O9po+RCWdusyZo1tpyhPFibqle/iH
W138cgz2PNsSioBUwTFPfa0DPY5LJn2IiGFWdmSBiO88v9KXAZJzfD/hy9r7QUGyeePfQsM6EKPU
nOzlXxvF/IGB9w1LC2faMb3+4bv4tUClIjOl56GWdHDyL9vMPzY8EAxQC3CfrzqmCRfDaDTQdHTI
Nuk2PJ3Wxgid8cwjOR80QKt1Rcuzzd/NDFYQ4SXlOZyn+dwNpn2LmiYHihk5q9pTzgWUkXtZxvZ0
wqS/zan0s7wHajSP3+KunzceFlDaKJH7MDYS6ypQ4jU4ENgxkuyvlonb7//W/7K5e65rU0HZrk1m
3Nd00ap2nIYpS7SSlrciAo9GdWuhS7OkcYfMezt2tX4IK2if6BxPY2iEAGXeksxed1HZnIlZs2+H
scUbkSF0QcBCOquI1N3vP6b161ciLXoAFGOST0u19++vJAsRLHFXLvHxGEmoHajH66l9mX3mVBl5
GsFUWFcGLOKaxhkH/yJZSxalmzrxHymO6BEVBRR/lbj0tGDcONN86CDRgjbmxeVARhPXQb2hiV/5
/Yf/jDb/95rOA81px2Zdp9p3vqw9RmQQBN5MiN/pWoOaRRLedeNTq6VzxuD0F4Yj8C4IGtOa6DxO
/OKSRxUh3TGuzt9/FvvXh44DAfNddjvHZE//eiETJ9HCaYE31ZcMqfRNkerpZQjQP2jXHYB8Y3E0
ivTYKJHe9YGSJ7itL6av6bHGkXVOKuVedSeAiMjgL4A5xsHL6yVvOpw3lkiByVXd+TNvzpx5hgrL
e4dhe856DnSh7KO3tDPJuLOhiCSVO56zzHsHIisvXVnDnEUnuDXJQdwGacOI6P/jz2dn5Z5Xi4XB
/FJ74TtL0qrO0lVtqb/n2ZUXoor9PQdmAd3FMeAh6nJbA4C46sJySBYd+1fhMVXxOzfaFWXIRL8u
lyRw9JR9qB4Nd2Ig774T55ReElojq8aIQEotb4eokMcosbsHTyBvnM1MnjPl1vs6RQ0ZNFYpN7DX
NxztQ0d8SDIvhsk8O2jJC8S6zh86gfLX+pjSeDltfpbzlD3/foomPk4IEz5f+R3gyLm8SyoZvGGj
Ss92BkJfsbvtfBdSFl/duLLK4g0MU3sx5wKNSZOScBWSp9COcfSm+wY9kJtewqVdlk4aDwGobtfA
ppgQBIkVJNrzx44np/VnmIhR9zwUiMWakogza8UiuyGFBIC/b1uoYwOitTKhrzlOhLUrS3nbGEF5
JDwjABvVmY9OhisXeOu4DQaXRbdV+W3gtPQ4QAWYpG8YTWC/4G96J2r8qbd9EmPwqd1URdOgjRT1
NZJluVeo7YauWdxvzZNtJvKQQDbbWl3iHieICbII7ffS9r2dl3Rkt0xZxlksZBjJZHATh0lzcLMF
g7shsn7ecAFDMB+6x8UyeC86Uj30BzE/CqN01nj5vd3vb+H/thR6ks2bzrFN091ZKol/7E7dlBDA
aJmwdomodEvfu+Z9/ZeZY+jLEdzsEvc+m61y18Rjgi2UCANntK6Q1OxnxYCuy+sjllX/YYSdD6FZ
36cEFZ0KhVxvwIH1+Y6G43zz+8/9XyociTdUKxyytiV/qWzBbGLG76Ai2oCPa3wI9lituqkJNolZ
gmXkq9jngCsPonAPYQjloWmY5jTAaFem4enT8lYu32PS+3/7akDK0U4ketUWGeeY/Vbx1CFosshj
6M1W7nwbnxijDGo+7vYWM+tJBCq5ZwY8LBGzI/YA65sdpTNTisY91g7Old//0e4vzdSljDcdk93V
4sj32d/+x5fF6GjKnAjMpzYJxx5gN5wiEoFv+inoNg1RgQfGZ/FF+bRO1BBex97BolvLByY75voz
YqZcEk8h9USw4+GpE5car9RAanPEme2UazQKRYuteQXuOdp4ZpFcZhcLZ4tPUW6spI4Pwyi+O6HV
0D8KGiKUVlAAyHsP982YMQIBh3fkXq4OVd9XKE1ls5smn7yF2rSoSCDo6JCK0jNDorpUf9XuqiQV
8c3u98hkzFeDXhLdNvxbiDq7P9zvn7vjl91TWbAsleNa1Mf2lxOR2zcQa1Ser7w4stlBSFYwRQY3
N2zC+yinaTjQCgDaPsDfMZLuEdFPTA58nz/M3WzdTEE57bXRR9fBwrYkUAdzNkmwztWxpAlE/sJ2
Ind56xRDcbKsBKlA38fPqq7jran0fOp7oCS6EoWAXybCbREwfP48xmDk1JvBzy1YwVqthY/B+7O9
XFdOsUct+fH5bogtTcCpX60yuWRu1KbYE/CAf2tpHAVQuf70sP2XeklL+quO9mygtNaXRSLW6ByZ
iUMwIHgHOe5zV7Q4MyzECZ9v86Lcu1HQ3Vd6YFU3lLsxwOcevDLzNh6t+H3eg2tL4ex/w6bs1Cbe
7AL4R3pI5eDdBm4y3AXziY4xZAIm8PRyi/8h7MyW28aSLfpFiMA8vJIAAc6kZvsF4XKVMc8zvv4u
wL7dbanCispGULK7ShTJg3My9177NkRTgJekdooYUBoC/3EfzOS2xKKBxEf55ElKH8/ubM5lk+mQ
Zqim+v5M1/u6npeJgr6jVGc3TNJhr0f626QVX3hz/Px8GOr0EBX9aKvAgo6B7o8H34BAg597/mQv
/XHQpsOAtjAzsFPFFvi+ITkKRRWxPnEGEFKX3VTxKMVhdFVn7PFNiNAqVmpPHSfxGGbVl1JTzj2r
wpvQjSd/7t66bjrV+qhyV7ZUW+srIltlFcEDjUPGlhP5uQSeN8M/EIXMr58sVMsb4vdPmSnpbAz4
RWo6x553e1SdIDs8kxMe+w5mN8oscwcY/mGqBsC4YRpeJpKTLzmJzT8vWlAPYE/LajuChcKZQLRp
CFLBuMqKUr/yTPtDhSgMphFfRoqG2XC2AEUe20AFvk9M906Pc+NpBg9bAsd7FFNSbkZfqC66IH2p
/VZ7aAmU2VRWnV6tu4YU+ZWdfLHTZVnCwTK3dtPycUfUTFprkOFlsZ7IIBguUZFPbiq8Vmlf7AMo
79tEaXT2VmW3LXOzBSkq6PeEVN0gagmnZ9z+yaKlf9xmM0Qzlt8m7wcDN+jvN+lR0+tyRDaGLhjk
MAiOBW0qHOh/CDcVjIUjhoa6jXMVKHuNQ4plrTmuWSUNpFDXn/DkdoaKE1SsQm+KQb0vzQhhbqOb
Mt9SAZy0IPURa5H+KxczSvXslGn9kUys5mdUJrJhtloCSYMFe+njfy+Tkg/EgN47RgEbJcuGL23M
pK4y8KS0Q2Q+tzFnUSw8X4wIShMZc98YtdB/UPr0oRrATJO/gbEd0VAMku8IU7zapsiQXEGxAGL1
gUUf2DyP6PbjxGgdse4UJ5FNLNdlmO84RspnSN+sCuzemoip4lQ9zuBnibwF5vDJSqH8y0rBIFnW
EU8pdPrej1hMIffRcrAcmoupclJiHGqd3F+UaOyd3pjkO9ojSAROp+OaAwVTdkN1FEpCHgReLlBN
0uz5E26TOQGO3A5EpxmSI6sjKE7yZfEcW+KJ/25mh3XZ7IpJDu8GlBCtnuNrI7MUomwOHgl6gCKJ
KropDJgRM1RUMKmf9bo+9hCXHpLGP6bGAvl+h5i0hCFm+BpQHFvpXTebv+LMNL5Ui34kTCzjkJXR
4vZM9rzNIFsi9T7UZtccDGUzNh0aa6ULScfpDOfPq4z+8bbEXdzih+OuBDVVe3cAoW8Px4jcqW01
xG7Y4/RqWmF80IhQPgo9jD3Ifw/rtwKjhCoa6eQbpQ07iyg4C6Uuke2dKlcxkK8jOARiVqKbZKo/
SqRVsI9TfZcwwNtIzLY3NTevQ1UakGhj/1wlrbRRZsG69qJUnEeM+ttwzuZvNFUPJNalL/IgiF5L
oN/GN7NvhPWOd2W5GIn+FdpnSMTG8JKI4Xc0qflVIw2AyENGQ6lvk+BFKlLZoKXMzeeaFIcD+Qe1
E+pS4eVDX6MpNYNzEbX+Jm1ENy2L5fzcdV+ZhEYXKGP7MtaRsAVXQQo+OfLTZviwtluSbmgqvwlE
Pfr7dz8fwoF7NOCeZqp7DwcU57E6nIRzDU8qiOSzmVj5KcMIYBJC4qizMO2NsQCrrkaDthE5zMrq
resHgM5VpXjjbGMSg0qX9/pOIsrvb6WSvrFgj+ziMYfMZYBG06xlGEld+TgktjWDGRrFTnnOdRxP
YWeJfysD2d1A/rdWJ9Iw0BE5SUwAtvpiJMhAqrlmq2ZOKuMOKPtKcpsqw3o+juVDw6+PfiDupgCO
CPkbnjT7jIuTmYjGXIUQ1UKXPzF2X3JjhnuDzBX/g4FzQ/QbW+ms75XFbi4ua/U++MyEK+UkBmD8
Nl2/fCIiiEJJCBRljsSJ0yiyJ78v/HNB1hDC2b/0LNFBXmvag4VFkcnxDOt78gqtE+m8EkHMGBde
TYe+5Jwufg7AgcaGbG9au11suQVzWkSf2mKakbeRGavYaEV4XrClcBnWkdNMenxjDDTsMmKmDgkM
3Qy1HMRSLnoogv4VmUdLTcuMCov7i9nlb1PrS2cMuxHDy6ZzM1bxrU4f8UreKxrNQuZfVssHDZY+
i1cbAyuP08WmhLwFUA8cxzmxo1TKD92cQMtsxGrXl5PmjlggXDWTooucVx5vNuukLJdoiWgfVd4K
SppPh6jW+qdc8HQRX8EIIvOJCclfRkfPS+28rmPHM/zn0ojS25+Xl3/ZgFky/2jLXVdE1f9u1ysm
tRw3vc6xMlPOpI/DCmlTgxiWkeTUhjAsLe7GF8R2T2TJAk2e0PAIVfWjYJ91VwmasecGypam5c9R
oBwQZZR/AXAhihcLrea/tDL89uXUpZbqJzuGdf72+waMeQjDQJpzKudj493PHvvjYhMom23GDHZn
CrxpynoRybBTsLuYpVtiK7EEFfcPcT9ObNqbEFtbbqGH0nGScAPqyD+0cwJZmPkbKYZHZPfR8kgI
BoGVR0o9uZTTc5WPsMx7A5nTODHCzh7+/EJI/7I1twxaymzNOf5+HKuhutUkurG8EmE0nU1lkvZ+
yBAYb0G4HS0z39e5Wt9ptojQQOAQYo7d9yhWLtkkHTorMe5KX8WXkbnhlpiQmVlTEprsVQheXVhB
tfWtS9qHMOznC5rw+UlPOV6ZOnHQ/JuvYhwqR7JXlGMCA2rTIvLDwsOXul/+A9YkP+pZpTuhEHXu
HBY/DCzYt1q81CLExarMMUeNwcmf5OwWzzUrPKIopLCYAkxJ/osD824WBP2LNr4MXT56WtWYO0XQ
Y8gQvZuLceNFckKS39A4rQoIh6lmdiUOUsH0ZkATxY0Hh2qgxQq9qfKA3HSObDYowREu7ptQxoOI
9qBADkpCVNTf8tlUYNsHAjtHKbOVypIeDVvs+ulRWh5Xfd6iAClOZTan3CWRgRDQmRyIPskfxwo4
AHFX6MmEbAmwUB3iSfrXfDE0MYA4JujIHauGAlQIKmfZ4u+QQfSFkK3plOLZ32ZRvgDKrdqZieWz
aS3KRxp/txkPuouMaMQIIZGKpMzjN2jxm37QEAdMoUAGxsBEQwg7MIFG/Kw2QD3//G77qFY10CZw
BjREmSOvab7/6ERVkVYydChVrvv9kMOnGJXXCia6nSZ5ULnYEwd3sqrUk4xkYnzTp2/SgrpqZcyT
xUgHOAGRsCk0ANFDPmTfErSPIuql70GtHVOEhz8EE3JPXIK+wi3FonhsymAiBHhEFss6awMW6Lym
iJ41DOxfEHeNG0Zz2oU8b/muJeXNyC7wReaDyOgYJcjyMKza+aCmvg7XRaRFpcUkdzU05S36ry4o
qNLNM53gbb0aWXlT8dpUzUxIj299VbTFmTlrIO7JApl50x/MwVcOBTaufCOS1vTJ5s360Mvi10xT
gakdIpNlkPr7mSYEfxZ3Bjfsoiue6RdnO8HoG0ej60WTJR8QZpOAWBT9WyfWPZPqcT6tl7AIsWSF
916+jfKtqZdrV9/64CZKV8oiqEq6DpdKPTTB1ZAulnQJMF3eGh1mBItYCJFAg6NWLfiAg+Xq4Tch
FOA3AcFxtLauf2AwPPqZhY0nTHTa64J6429/66sO6XReDnZcMcVaSpcelPBRbZeS1zK0xyR7ovrp
KcqeAuFXzfWz7z816vNYP1fqc56+UIX6nE0vVJy+1ALeBkhkr7nwQkHU2Ah11g9EJMEwtCA93K2w
cImysr5mGepGjG1vupqGO6w57VP3adtHFj+cOw0OGQhmUcvKMrqKd80ySZNpQiRo2yUdgeSBVHC8
dBAlh+w4WgeFX5J65NqCpo5OPuYycqaaUyOcSOfSjsQN1uW5mZcarbOeX+ixU6p58fNLnyM1vJom
RqIrNWMUta6lda2KW822er6Na83zzfSXKqu77/MywOO7tzyW7gFzCSfld/Kkw3GB6pY9NW2m7uUk
OAl4qyAv69U+KI3wGhQJGnhNcgt5L9CQO4gL7O4g9AeD1HkfViLv+aVCwkmsg58eKTM9Jii5CYlQ
j3pFuPgp8E+luJRCOEV+lvIzKKwJkhWGyvRCAdOV00unXxp3UI5Wcq30y9RfjeRa6tehv+YETurX
JL1RUXqLh1thLBUOt8y4Jcatze6UPt7r7K6OS5Fv18qOPN5T6y6Od714iK17K/Xy0SKuI+kUeqyL
BJXVhnA8E+x+IsQ9sUgaC5IhBi5El+QuCygygq4eXBwW5JU+aPmDspaUP1C+AbnswTTuvMtQ+mEm
VY27mtzTYSkx+VW5dvtZqXazIlJmbsZ6DdurEt2E5qoqJIJdcTxm0TVpL0l0jdoLFbScji+dem67
M9eyOzfJUhhyEFDpw0ldK4VJZh1pD1JJfYzqYxgdGRLnw2HID+lwsIgGij+RhX9UyaCHQjUg0fzj
KGm99ydkAeywOlSRdcph8RgWien0rTg4IyaOx2nq6ovfWDydVHtkgk4M2aL5q4euI3hCJRienoqE
4uK4fmu9EACknFXlGE2aRQq8gVwc6gUJdv18Dy2zuQhdt6skRNrhBBsxhRwDQKSYvoZNvdWlxHyN
awYYfDKj3WpEWr5vZKDop9bUPQ690c+/L7KxDvXmEKC83CWAizeqUfbX9ZJj07tGvRq4rdzom6l4
m9lpXmqlSm8YwPDAJN91tUpfu7Gp9032ifDh4/55GbKjEdMV1MwKc5p3K3xD5i9i72KrzdpTnMQW
gqF5py44tGjg6CpOYGHmusL/lF/CvG84w5NzMpHCNWbjo6xrz6amJXfsbpHGAVdJOkctOw3WMVyv
EUDxFV0eqcXFJ/cmaVnXfts985MjBpdQkTDw+HDENekEF102Qvnpws5t55q7ZC0/p9hXHFXFxpFk
pX4jowV4shW8aKjRwXDQ2zT6rKXR0xP4u8RqGzI+rjapD9WSJPDnfYr88QbKCIi2DIAHXAbm+2FQ
bMwTJwpgR+0EQrjQMbhogRl4nQg3By6NcZk6unDskZ1BzGPQJcW0TRa2NGwSgaTCN63KaneQOhXa
TE/ewpCdYgt1ujz5XwDXXNti/mz+8lGmw6+Wxhm6QSYJ6KDfKQaYLQVzUyvZNhZrHy8a+EBTIxeh
UVLi9+Btbhm8DnutPeYNNDe9mlytUtGBZsZ0yk3BqxHxY7npiFkeuC/++Zf6UcDCj8fGREVCjYL6
wxBgxg5NwCTctrDzy2fg30RrDXVMy8AfHLVRkCNz9Dv7OpGGmMQucs9kMW5kxovm9FWMOmCPPj29
QtUZ74LK8CzNpNs5yp+c8D42IflJrUV1wW17FWG++3RlpF6NNXzPcFqW2AoFstWgzDMSrcaZptbp
xjTmbFdLrYwcjQApPFV4+HtYpLO8rN/IFJbhk2S3ZY/vLSSStbYm4yyp8jKGMUGIdD0KhTCTRCdD
lnMJMgK3E1GboO8IGw5Z5gstHEbUki896mqs2P3EmEsWIosoDC3fGSFHlE9eon953ytI/pEbMrBW
ORX+/sTFrKRzio5uSx+7P3ZFbBJ12dJ4FTdZpHyPEQvvsCXj7+kdzefZmin4rD//EPq/rBAKixo7
IFREH4VOKTIuM5WyBagR7kSZ0BoI9V6r1UtqShkcYHvSkuaISd+QbD8soTuUNPEzWRDfQ+KG/4Y0
cWiIHzk1ItzJgRMuHWGop3Kr/lWQuXJH1Fddl8bJhg+SeBwD5EpTnQ2PYLVReLc262fplCptr7CZ
TriZy4sVdAQpZnjbp6Vd0pYdmRJQkpMU50NY4duA17w3zVa8KaliPQlVGW8UhO+4pGP/yTAYvDSK
VezXP1XFNnY6fxO3OaItwyc9EWO4x9oYewF5IrY/KsZ1DoVTIJbVi4FdRspCcUmYoUcXSQ9oY86D
CGlxErPKQ0hiPeiVPiHPJbHuzy8Iho+Pa7bGrAYmBJ0PQ33fpoZG23U0nErQZ4hR5sA6myr6v/VR
qXZ3XWHbulTaIw/ckzFIje1SXbqf231veaPl8d5pdzKR4u1Sg+JavjspS7F3gplKXgPHFuw0JWl7
EioOuAvSfaLhTNbbl7E8/iwxOCrKQVsrIeSuP6BKpCJ/r0hLadKeUJ6pxebmLepayaP81gs6z/Rp
DhMK746KOyuEMLl646qNS2hjYbgkKM5IYTjIRx5+V230ou95D/CRFKU91YZ7X9vP476ODqYGgvSg
Vwe1OvTzgeNhZi6VUN0xTI8R6UrdcQhOqXKkEMr+rGo+KeVSxXzK5pMBnYVcUKgk2ZkCTxJDw/vk
JVz3A+/uuiYKTe68LGzL/PD3D3bexGU5QaFFsdmMVwv4y6WSDiGqM6xhOKpiRil3OuWY1wrzR9Mr
u6QDdx76UXLCd1ocYj0lpytoo8fY/1sNq+xMPzU7r4+ENJ2OgWxwI/eTg15EXwS8O486OWB2aLTi
wzxpil2RyeJV7Cju5Qn3Yr5BvviKV666FYVR3abGqrwwoiNspEN1CwL1Lk6gvFVrSQw1O53gtuZ7
HJfztY0E8YYAItwYVql+wciW2mWeohbKOE/N0TyaNr0PddPyZEFtQShMVM/I22cZbO0ZH7Zxjo3W
ABGj6rustuA4IECEt6d9i3VMpjIWA1shjXyzKjckbL0bjuztnUjyHwRqW7c4q1EsLs3qAssd1tNc
Q2QOLLrp5dxT76lI3jXWy1xwicpttnqbGDAJrQZEA7yFJpKVHSZIuGU93t1E6YublAkv7axn3yOz
/I7aF3qY7PMr+WzrKH4YMuAxZezNrUYzsTWsIsj/UboA0BLULJOI3iGDT3SDmPg6T2IRqTwEF020
b0kQAgIU7c1pKX/al8YeE7sZH7Baj81hbg65f2ikA0D2Kj/2w7HJObXihbTT+DQPR5y+VEnCWXzq
5ZPZLFUF51k+UWV17oKlagTra/UVi9lS01rKApk/G/5ZXq+WT2TSOSsvQLcEayOBPykvsXCmmvIS
SegRL0N5KYUzVa/VCmeq5+imEyzkNPydtQbpTE3E+YVnxJtqeNbDs1Iv11Q9+euVGQdlSXBl6lK/
G+R0f5mMWNxWVlPcM4K/CJ+e4kciPuUNID75Nmvla6nA8Trm9DLLUxecrPJk8GA+aYiMrRMfesE8
WWvJ2VlcaxyWT3w/LNUOnNeWavTzmFz4fC3hQPo5089tcokHsJWkCZ/z5BLp50AHq7LUHemiqZ31
tYT4suRdDlupP8vaee7P41qTdlYMbtnnLv1Vo3GiqvRMDkNrnJBIy6iki6XC4jT5R2rwj6m0lF8f
zfpoRATSQkM4KBwaOSuulRWHGei/sE/wGyt7rdsTeBS9olOh1i2oN7Pm4vLrvBJCKHdrxVUVF9nS
Z7eo5cDz+wKniBK3OQPXA3v29xL1UZx7LZY7TnK6IdjYtvc0NsVTTCzVWiFcA4LaMGotHrylSJgJ
sqVG3519YgHcQnHDYSlM1gI+68hNIKmJS+ntrs53U7VTSL61dWWnKjtIXD+rSUEOkfkMn8wlhd3Q
3SryNGQ7pUcUcQ7cUUO/5UUhosylwvJXIaGj0JG32l4PD/jwcjW2dsMsAJGVK9gUubSnSmkP8Tpp
91G7DywvJKKXp4MqF+xL65WSN3FHTb3Bd6nJd1PubIob8ESKpfzQBQlHNeJOa3dknEDBiwiG3lEa
T4Snpeywzf2srnGpmXshz2iWmEmYg/UEgzo0Pz2zsKH7lxeOvaamctoyUEm+019Ukt6rAgF0xMDQ
gd5OsErI0gYLGtgQHiilsgM0nZIdDQwzbWIHApbSAH6m02XOAFi6cabMob9JSaozNo6iLqWtZbAx
U51EcLK1CqJ5AZmtRepVx9ogOAZEbQE+k0MyHlVrTquxDXd6bamRL1vyB2hcOAPjDcTTgKE5reZO
iIwP7BxJtyQaKzbFPp0am1/VRzYFxc1St7K1rURmOECgtxLsqLUCiO7BUsyDhNI2E7sVl6rXKgVS
AW0/cXIyaBMsbkvNlTPQQOGYTgLF4JBnQxOLmkwHKG3JN6EKm06zlsT8I0JA4iz6B9Oh6MBQ0VqB
6eCxp5S1SAtHPdhCnHLgl5KMSMmx0yOCiZ0pdiySZi27QPI02ZlqQ2FRJqQ9dlrYEbl9sR37bBnI
4d1mkHaWVJctoPp0wh68xWbteyYhEgQZ8roG9pzaamWDCUexG8N6l2wARkBmZbhwhq0GDsks1LwW
05mpcfKXBN15Q5/AIcaWuZsyORyYUl7BiV+RE2hk6SyFx32xufOS8XJrS1Vr5bPTaGDLnU5zmnap
diYz1IHCKq01MW3D2Rs5rWlHkQOWJ1CWkkgXHO2hYWRlt7nd55gqbEQhUGZNFWXithaX66L/mpZr
bqCDINHYttiuJ0SL2nG/VCPaFaFq2lKFwB/xtrSNxKEmXtBhuQ6U7NSD063XkddR5ieB8MhPtVS9
Fu2riBedJpbpAFmiYv4mKC3C1qOdLjmq5FiGI/WOAeatd0SJHRQuVmcol+rWmmPHtGyQkkigc9VO
VVudbJLN29auCYBm/8bryqvr4zLbSnu6H5iJO3Fr9Z90B1YJ4LsFXLWQ/uga3mo6WvLvO9RyKtMM
fC4qNV/GxauK4SPe8PDRrxWnH4bMI+MgRHBmig7GE7YnjaS8CcY9QIbh++y+UmW+MxwsXFNM9wPS
OTfpA7apkMSQpofX/15S/BBbw3izjLeke8s6/jVvc/BWdW9S8KasRQYY+NOVgPoqpK+6+tLNr0r9
YqpL+eqLwWP/mQqnZ+uQhvd4em7S53R6BmJrqE9U0zA4eAqDpzh4MudHTIBa/misZRoP4bBUPDwo
6r1JHjT1Xiik4wA6LouMzOVINx+TSSAqo/D/ifUofyb30KvR792QqCCN6tp4m+JjfvjzrfRfOrYI
rxijW5hfVXpf77pIYt8A1vSXjlduXNUSK9d6mVLyZooUqU8xIHAeJ/lFLHUSNVtNOlZV/KW2WKAJ
eVHsgR2SKIGWbEhtIlkmid8mwC+2SULZPo3QqUAzr2VF2mk+jPO4WNIDi0y8d+nMVsxKjpk2ivf1
Ww1fbgyYk6S6hhbDBJNcEwFFl2FG5uM0jtqm5RSc+vELCevakdCw/71Ekp0vYe5zJW16eWAfSsIt
RongULeC+WR25Kamfc0aAjXNBivraU2ZPdeouz95gxsf2xrMTHDzMoJHNcBY7vc3+KjLfiLWM2/w
yuQ+t4g0C6OZ9gR+UqO1z6T9bLE/WYp9y88KoP5aeJ2WYutCsW/x0+XKvoVSTbu7sHkR+l87F1SA
kbFj50Kp5OKsOxc2L3Gy7F/Yt4Tjr31L7+/Yt7Rr/dy3sHUpOABHXjd6SrlsWqhU82Kq3Afr1sUP
fm1aFv8bBNYon3awBqE1GeFpvRQCAljfqTrkdeYkXDtAYOc/v0uNjy0JhV7iIhLEIGVhk/n9t5kQ
rd2ChizJxAJBktJSPTVId0+TeetRBIK6K6e3qJ4R7hq9GxDGArnZnI/rpatTxiBxMmwr+GxebUYD
PiF0Zk0qq99aWdqWQD9tdS4612DEw9ATMyOfh7/DdMFi/edb6/fruva3BeBkZ/0Dggp/jPJEmEgc
7Rorh7nfke9hElh9zHnZ8CZPKPXfLIDM2yweX6wg/l40WuzM8eQ/doNMgkY0M23QBvMQQHlhBK3f
ehkJTBKL+bOcC+qx65c83jrPn0WkoGfzu97QHysqK/lKZvE3v5uy72Prn3r68M81yoKVuFHmaLoE
azY8K5KR+bbys9TI1d1q8vqHJlbiJlFRCCQarHIEdo1Ttln59OeXDnrSxy0fkhM0tyKvIEfQd6+d
SJNRIMy+3A6SXNKOVmmUGXJxxRTRFc7MCMCyK529n8NWvibZfq1sJEvVwaRM1Yzlz1GFe3A3D7sR
6ZWyVD/sLGtnJhiCXMPakeilJih0XaV2zWmpVHfjtYbQ69YSNHbIHsWgiXjtYfC0wlPWagYPUSCG
yrnwisEbC68nf3tYrtHgtYUXDJ4aeCXCwQLTpZcWfFRcwDLDWqHmyqMrlRMMS2hOcNLRuTfpVePH
q10FoGntWpMr126mu9rkJrobrdWHXrtWHXpmsVQZev3g4QJpB/oBePLkwsNQXA7eVCxFYyXFX1ws
FfNXeBKBJ/SeEnhW70mBB/ZrRPwWeH2wPAg0l/LVpWakgJULhUYDGm8XuNhjN41dcPdUYhLovNRE
kFG+G7rdEO66kLPEJ2Ohj4gQ2oo6935RtwxJtt6TttLUSPO+kgE1t8iwxSwhRCDO2keJ+VUOldYj
HcB81I1YQHgzR4/MGEiSGKLM05CWHuIK+U0iE11T07/9CiHw2OiATMKW1LPJmKVrGHyxyBQCCzld
yqlvT7R3gnM4czsqCyt8E4eBFygklLJqpXbrS2DuehHiA9RL/WoivT5UTUtfzOqT58BMvy//6+mk
bZkiGVfExsQ95ZyYO9ECFdurB1kric6lsVRmYnMU9W/SArxOW5OYjICFYA4nYmOmQPkSaMLfmA3a
v5iU3oZM+B7G2vxQJPx/1a5MboBXhc98uh9b/XAULG5HzGeR5KwzkP/pAhnEo6RmJ/LrTPTe67Qp
PLTorEABRo8a9FkxnHZVbc2vRRCVdHkAOxCl3CMNjxLyi5AWVYqueKiEppcibGDwahCyes1nJx/2
Zy0RSJdrFf+T9tVHiy7oXEXFqcV5H8r9qmf7n5875MUscYggUFMN0HpToG7HjGmnoFTVAUwgbJcx
3seR3j8g5bJcqXimH6jeSYEUPuHafDT4Idu2EG/LmIm4rb8HcEnJOKvJkAgwDvFjpGFZnPUy+o4e
wNxpqZITkg2lNrLayotTkkwBgGduNOHHSAFQLzPpWFmyvLuEwBVj3kBslWGiNfo+1rWIo9dsfWlT
9W7WVvmJBYbt3IdVGMIcq7CoAseVP7SE2yBPm3xUgu0w+2K1DeBrIhwVJtsUKwmfZgd8s1ikEIMq
0/Lh0imcO0OduOX1DwoN5V6UgZMgWnAn9YZ+mHulAqdVWHacZznk1oAGw2JnU5YLgrLm2kXz3+SY
aLuqMdqjMtAsXx910vBWDE3r6i2ZT4UevyKRnfZdQeB4WSJMhd14rIreP7ZqDwDEj4edTu40rf7U
Au1Kv26zPszFrDmIxg7JdGY+FoU1Fm5QCqLDDEMjA6nUTgQW54xGE3ohDYjn9XvTFJc2dqHQnhcM
8VjouCyYhTlmWEuX2PQBs046aUehEt4qkNvboO5J4kBdfVu/18mFdcWeKzT//42YngESBINADLMl
R5azrm+y0ko8T7ujXQ8ZloteJhu2tKS6zKMTx0Z5FzMSmUWRAMW4aLizdc2lxtF9DBWpusEtJ/pu
JMg8tYRd20qdp/pF+yQppAH2hYm7RvsnyumlpDPI9zpKRm+wRGODg1Ox86mnhaVJPfxPGPqKsiB4
WzdQ2oLsB/jxRkrCKYvYYUSsowWz+pj5CufxmDFXqiPiTwSi/hZqJGl3JOV1sgxb02Jvojfxmz4M
hj3KNJE7pvpgQ7lNJob41Jh1cMsVQX5RrW+qpmfPGTzqIPIVL1Gb8DCAvDqsj+jE/3pUZpXF6ttX
Pz0xRgbUoWpLc1+W8+DkDRbBVm77I/yF7tgBfjlmQMnJhpktlyiRDdy/+GuKl2TXW+20nxN2VxDg
XnHbnbMwxlPr9wqTxMYHM6ROyYGUEBHaMvRjwpjrv0SLwWczmZcpihHpZHl7MdmQrF9VUzbbZgVW
Sk+FliGdpOI90VoJRaPab8IaIbcAl6QNpidDREmBv+zWWjhZdX0mEEhvCqbaHJ8Kjp+9UgwHMH3D
gRPvr0dyNw6H3OJNzNmVGy7P9t635Xw3O+m7oDbqAWn1dP/5/bTBHF9Yp/Wr9fsT/SYzaokxUWd0
WJx3WyudbhF2mIMkcx+fdIwQ3NnulmGAPJcYugdK5R+SoCeqcRZnEgxSCL2baPlutH43JKgnlVBs
rY5ug1QEd0L3yhQG0srPS9PPu1wIQJgVWoMwiyEcdjVUtYrggyqiYSyytDEXHYmCLntjdKHkXas+
a86WyDGoGETPageej/w6+yq/OF1uF0y4caiq/fpFJ/4AXqHtxalTJS9Ql+3/IBE9nk5fqinMnoU8
2HEjN99qbHFVGQ37TGBmzYkyDirriCkq7jfrt2bAAaf10kVfq8GE0FypfWivFPFhgcs3zADzJclr
IKjG6spfF3P50rRIuKkSdXC7ca6ObVX83S3EVd6ZudMQSunoiztnqE3iaLLqWqtQv5nryG4fVSrS
ErK2AwFqtY78etPqpYQWB6i6GSrBvkVgsGEOVd5EIqOjtO4v7KT/MYAHPlQK8eJALptTQibYAcLB
I0OKBrCXgRk2B9kVNwJAXoWDcRbquWvxH/Rmmdw1lTS3s5XHEY05aXmfi8q0QZoVMLiS6FIqAZbH
qpuPCUFjh5n0P2AkE/rDmEnG8mi9ILFmVzspM50y49UUotwjSFQ7m0KtndVcVg550T+bUjsfBc3A
aMshbovPaD4aawClORdkiOvyS5llr5WO+Dxs5YT2qc8RrFSRk47hUSma+iC2fbFVAdzYMOQIIW19
el6tSXIK6RDsXQoRFFQk5jhQlAppVlU5XZuSot5h6Sq1AFMHsLkWID56bxhGdCsMuxing5IR1uYT
w3Ppy764CGoSXAwGztKWkPP/Y+zMktvWsm3blYzzj3yoixc384MgAZaSbMmy7B+ELcsbdb1R9em1
4nbsDtDnnGvLGfaLWMGQLEuiQBDYe605x5SLUu9iuk5B5HVITcehPqQO81DcM84+Bia5GUzNI3S1
/fNBkvO1Qa4B4N5a/MkV7XqniPt9VRTP5vpeSAmi3/RVXe5JBO5uhVWQK83KgglKjL5DpJ+dyXzB
x2F+GExbktIwx49NcohqXo3ZdWaGavny7UEpolbxrcL1Hd4DByHqlFjZek1/zuDhLVV7glQZLVZ+
gy5cWlvTKDkpfGuTZtMnL4ljIiq7+E7QQPcSxTrW1hi9RZBx1jqwupoyWAGkpelmWkH087xMW1eS
uewu6iFyGjjr7jT6SmaWAZipZjs71UwPNzIuWVoctELONDeHF09hM2bWKfjcVWGBeOStZgjmjqkZ
HSuBGQnozm5K8fdkkiA0zRTJPcx3hkmr26GMu+ge2c1nNUudz5YogQYLoosHj1y/NdXEdAf3rEP+
3DYTcWtTrH6se6/60rUm6e1O/JRHg9xFNk7J3DJ8HYUHLzDBF0WhYAr6+6Emg+6U1pZKoz61d5Yw
nhfbrO/NyTQOmkEKV0WoSIij1T3JRHE4qfW3k4YctkocFLY4e/asN8Um69J5/5vd8s/TWgJIVQcM
g85++SftBSlUtttLUplipFo3cavvOaTqVoU96SYVgxF5MiD3+Xwvyake9gGgPCVxroAMtPnSpOlH
QlGl3wzefdXpH1X84L9ZB1/VAz/2bj0WwnDybMOgJ/NaLrcATokc5Gc+q2Qa/Ep+Y1slJ1uEMJu9
27vJTOPTCItrb3PWDyddJwYSEY1nTd0tELzdTLvANwb28gsG3F1ML3eb5STnJaQHAXKMi22tvRVT
SGSKCoueRX9RVMQfJZPJOyX9AgMNtoIxboBJJju1N7+4XgSmdVj7+E3KGEPXEXqPcD9y+xxnGoYc
D+9248Q06uvZR/m97BccEDQZkiqEa5OGro3Ha+70EKPBvNPqUE8YgDlx+RR7ObNjizMQ6DbcrJ3d
Ne+0aHrO61ndIxUwjmYE03ycSyi2I5ADjGr3vz4z9J8X8DxDmwuuYSOqYw3/Ywus0pbe5a5RsC+D
Ahc5+UeotgnOQLEtGRFYRouK32jey6GsuTAs3Q3vOS+MjZIpUZ6Lp2LytE2wa+0UfTTc2kNsx06o
AoO8K7z5nWZikrWERlY9/rL4RuZNfFPnjfMbcYr90+zWpRGE+Ro3u02L1Hw1AtTKHL575pR+PWnm
A+mbi/E18aziPjWIrXLKJLvUiXInq2eWndn5+qBrbKOJE9f29ugOd03/NZtKXEiddZkmjfwkPKER
rfp2tvKDN+pbZ81LAvOD9Q2/glMl6jY3eqKSFpDNIF2vDiKhax+IUVMf6DOzncBq/HmWd7HLZUTL
yURaoMvfpwWJLnT+UEbk/VecIGPQDbW2q+dYvyk64ncM9RtbwmhcFtQjd/fCSZIHSKdhVc33XZGd
e2WojrGeTI8Ef+9wvTjvijH7oFjKXdKJ4eHqyRuir2Rddr/ptWia9Xrr56qYDhzHBGqJzvmnWYsr
TKEQhehr7Q7utWOs5V0rgcXNXLhdq2iD2QwGJVDNYFKCuQgXJTAIIu3JRFzLYeOQ7QtI/Sgadosb
ZtkeZlKR7fHyUjoSzXZPt5HA7rjD0rM3nL27oL3e2+nBcfaC1Z6zj9KD4uyp2N0n2SF199zQp23u
sqrYl+6+Js5ZpUu7l+qe9SHvMMrpIKzuvW6PV0jp9o4XynzveaFyLV0P4ygchrXwPclrDXFIeUug
2wFqaarrAyBWswh6BrmA33ZDM5MXOqkeJNT+XSyy4rx09bYawuZaZRVS8LIbfpYddNdHG1rqEtSZ
nDZxYhEt65rdl3nvEBn3m7e89dPdAGUmxAqbWwKdb818RcWqDDErYvaATjYXU70YYA7VtZzmgjjG
ay6RuspiQIYJ7YIyJrtWPWy6LiiAlbXknl/q9tIggsmPiNriS99ehvYyo4eJL1O7CmMUmOjxJTbP
Up5TxJ54fuV55uN8rRyQJIsRIqDmE8yxuf6z1BpozwkpIJUOqxSQmovjNzUgyxSb+cZVEDgyn8sP
CAE1UtJXQWBXrCWLPYJAJVrVgP0IwSusHUJvw9LhwrtXk33e7N1pb0/7xVprjA9TzUjyoE8H9Vpe
c3Ssg8Njc7SaY+3ijkUJesxQ410rlSeKwUWOvuCs9KdBnHtxtuu1WnGGCFgv5/JarnuGN2Svy4y1
puKiu+cBXU5x6YtLW1waRDnFpRovZXHJxl1CEsx4ScZLXpAucYnR8hEsOVzc4aLkF4/VMbBg3gyJ
ee5YjpyrfHxwjbMW49g4t/IszPWxJ4Wej/O1NIenfTac0zifLI70fMKdhWh0+EsJiQySQg+JGBIZ
JOHF6CFFdEAJ+U0MObL9IjvtLzHk8pcS8nsx5N9KyG4MjfxPMSRKyAIe1VUJmdFZbf5WQn4TQ6KE
1IjCq/8UQ9r/SQzZLkc8yyghKYVEEmPVQ6KERB2VXvWQSKMa8YMYckE15Z6tayULiLeL5p4pyWGf
Q/Vzx1HnkENYKq7mcT3Gzfnr99iVUvTDYoa3mENn0aPPiOD1NXgOzHnRw4Sr/aaIM6KEHP2+LLx4
E0+1cyLCJb1Bfd3suiyuufZMJCzqmJblGvIO/Mq8RQpuEBBZE2Rk0MsjP22C9TTlt6WHkADSiQjo
kFqccVUedJbt3c4xeVh9JVrsLlyRhUe+Na5n8+QoE4IKMi4vHh33OosQwi1iCFQFKJA6VNXWLpT4
cXE8iIR4QX+zrmOi9tONglSBlV9GKDgGHnf9+nfNVgSKbZP2HUEnw/Zbzcxl7G0pdgtblCfB/qHd
RdNOaXcdVvoZTfNaThZ416KJPMIyn9kHBJEZMCp0lIC2FRXBBCAasKRXEyZlWMoQthg1a2HLBEAL
9WulXjjJMMdKqIWlF7rcbK7VeqElQ8Fm2gtBWWV6WOghe91VP79zS/wuIYADSlRhHIes6dI4xH6d
x2FjBwvXfogIS5D0a6Hl167ViIAdgFB3OZZj5gHqrsLbe62I+bALDXGtgnjCbi32DBSZ25ZCF4yd
0/oIaJsi1pWqvB1sathTQxr0FE1L0mfroE6DB5ABpM8ZbJL0QPOCOQPaFY5ZKLNwasPhWn1LhyRs
23Cc15Jz2F0f8W5oVpi24WKFxRxOVpjN6wfJXyVmzB0Et4VGs5bWhHMaLk0IzoMCVDy4AdW7hK0F
sxaMTONlUFWBIQMjXgt+VuPsqFTbxVS9i+ROqdZK35MQ23sI4dZqySLutwRqQ2zomq02bBm7U4u9
FsRxKmp3KeA/Yn/nHZFp1BDtpmv1LQTJAPTG1AaeGZAGophBbK2Fl0YIprdhXIaJCFNOlms1MizL
EHCCvFZbhvgPR9bmWjjL0NPCqQwVLVw4DfTQlCG5oe61Zp2h6cYpQ8q7lkJGN7+CM+RapY38Lqht
kvACZOc3qQhGVghFkPYBfaUa2qW9S+xdxlki10quhRHIcbc8KozjkYCxHZ6JHl5rGramulZOvLi9
bSFOXot8r6TdJcZOGXckTeTeTqYB1aUMr9dqxkDRybwMPD3QvcDRA9ULJk4SLxg4Tzgl2lBybnC2
kLHG5SEEkk/6EFfKqg1NK2znP6ueQwrU0miFOacPJ868VnwthW1VE3pTqJMp3oQq08A0nJtw4BxJ
sZiH0iWAI+BK62KscwNbYjQLygoSI6kna6lxAB+TUuQOuYWodx77bk6TdC1iVpB/U0q3Fq2C31yx
f5IQImjHCGc6XKQMthCvlBXpXExKO+PiAwl7dICMnOtYkLOuToQl2Fu7b7Lz9Z8TxuPfPkJKOnUb
/C5vF72SvtuxordG8dh0TXQZdPIjc1Jln8zVhN7bCaMESzH9WHEQl7hle5h4qWfDgTCaz2/T1jwt
k4hvrqlWViwF3Y1tCYvp2ImY5nLXuxvLVj64mS7vpJeW90a+0tyX343WfwbIuJqzwrMZ7DHZYZX4
4wXbayORp4pDjrceJwDkNW6xRjSGtmW/S9bPrv+kw7qEMkVl5jGOT8NwrMyjW6xFfG2iH4Y1Gvjg
9Ac7X8vx9qXcC33PICaD0Wet5ZA8HB8cJvj1obYPgcFKLCFtfi13OdrLcXGPtJ/H/ETJ/DTIk2qs
5Ylz05wdca6ataR3Lppz562Vl5dkuqTlpYOkXAdiukTjRbHXyvKb5FqCttZwE2U3btbGhJs7Cuyx
SQcJS3NnC+tOqU+ROIl4rdw8yuE4DkenOHoFW66DxJMMnzTZGvnB7Q/sD22PuIy1KtgnzVr0cVxr
LZs/Lz4o01qVfdCSY2EfCiYU15ryE6HbA3+gexzlSWNxI2m9rVXjHW5o7Z7N5aw2xxRYz7koAfmc
qXi6UEl5Udac2t/sEv6DwMKFYwY5iTs2E6ufsNjaXI5RnZM+T48LFeKgZCxSCvM2jkZlO1S1cT91
SoW5FboCS6BHG9304ibLXQSS821FhIghCDbP9boL6Rz2ICjhco6Q9ncTztJbKfRjaTndA/3L/qFT
uHQZXX9jLyVXrARBMVbSfeUs1Xu3yYNUmi99mzxWticeYDO2ZI+svaKop22SvFTFMHwu0SvONuSO
CYvUCmegtysa7XOWdwfL5KLWj3pzVwPh85ehVfDxNMUmUaZym1lm+8Db1GbdPT5WTv+OAAnGazo9
Ylqf+BzjxgbOZvQ3i1XWflIu1ic3qm5i4xF0hrcmespjk4s3ujs6oaOzJ5SlYd3NhTJuWy15n5Wt
c8FDifS6xeFbK+gtnOo0Q2/A3DCqj22sH0F/2+QDFkCZ5gpjXx3bH3UFt5CYjdtZHbSTjNXp7vqQ
NgQV1nS6dq4ZEWiRgR6UbXmK51m97xrtPcdnPM5DwcAzsdDSd9oZ9cT9ZM8q1IgObKztmhuNSxdy
unaV0sriaIyALIRM2vv26zAD/3XBAN1dH5RZREfDT8dm8WVkLicaZOb72j6xAjafqj6qj7M1uQg7
RfKRkc57tS7ymz6ebkFy1lxSR3Wn0xIhBR6KhDq0b1xajm9ERActyhqAJHEkY5+7pE7mkz5W5U0R
2RUODqyMtVnZT/SvXjTFKJ+naj4S2iPANFsXz8VV8eubwX/YIdN6WRmuKvg4Hfvgj1fA3hkUu7A6
YhPErL9JenQy0YKx3AXg+VSq2vOywPWqldTCaKSo9ymLxxwM8o5wCwV/hBcmbiwAlr2htAJVJiHo
A42U0/8+9OunmKSZ2uN8D40ouc8rzfmoZZiCK4UU636U3hvGIS9j7V6E9c7LH6P50ckfU/E+vlbT
vzdsgNVrdSPR2WFRPWXVk5p+mNMPhvY0TB/6a7XTB+5mORfJsatunKFq7zvLu/v1cQNy/tNan2U+
kk88zwARoW7/eODGhrhca8Z2OajKbWvHQzCrix0OljZ+cGG3kokNXzkbNBijUw6gwaEHqg1Hmd61
tQuPpyVCXDOrHSRlqGS9Bi9oBuIeJ/Fnw+3EXZ0K3ReIzG476ZDiWMJ4blUYipblnG3dmD5Yo2FD
3dE3dcPxiB204oRH9m+Fo3z0QMew4mDnmupFT7iq9RLhkvUXG7apQnhSpnU3pt1zmzJq1pVVa+yt
qNDetkV0v/Sp8V7q875QSvVZcz+7qgOm2F1mMq556KtmPhe57ZCtrheHVCOva86Sd+iJ43eeeNMn
Rc4OixxvPUt9e2rLW08ihi4JWPUHW4KpsOzxoiZTcWbK7pt68UK05/TQFUkTWhm3RuZF1d50FXGn
8T7cQFlEF2Zi0QYvezJkvTxXZvVx6CFO0tbvWeXFdNpk14Xt6i3exkPtSwW9qp/mJfFu8OBlPX+0
k7HCvEAjbULVjZD2uga5Ptianm6yEY3k706V12cKGAfMY3htmEuQPrm2F7/bFfLDZT16rfRNe2r2
c6Q8msP4NV6AYBJqLy8oIioi9sLMs0e/lggzfv0EfqYfMBJhrcdT4GTlXvdqWyrImew0MA++kUR4
E4R17J0G42DfRYA4sByUFs38tGZZ2nDlcp1xm0j2yBCRmu2oi+1AmDYaE3fnyg9Fj88xR21isswe
xTNczAIu5ly/lUux//Uz/6l9x5PmkuSwPENx5bxWucUoMgcN57/PIhWpmg1EKCmijXRViy228QW1
wnxRJMbq6+/9P8/T/xUv1d239kX37//i8+eqnttExP2rT//9UGFGLP5r/Z6//8+P3/HvS/LcVl31
tf/l/wpfqptPxUv3+j/98JP57X8+u+2n/tMPn+zKPunnN/IFQuRLJ/P++iz4O9b/+f/7xX+8XH/K
w1y//OuPZxDY/frTBMDYP/780hrZxkzhuxdo/fl/fnH9A/71x92n//5/3Uv3j80ndDQ/fd/Lp64n
9e2fdMo9MFmqhTAROzg/cXxZv2L8E0G3hWRRV3VmamCC//hHWbV9/K8/LOOf1voVvnFtsBuriq2r
5PVL6j/xJ2DDhf6oMbL3zD/++vt/eB3/93X9BxHndxXYro4f/EpVDtmKO7+LuEIHGMnu59XtTnOX
bpozZCJypUBDGnTxR6pvFZmlu4YpFSm2rN1n090sGZpiu0r7XWUv8QGMigX4+WUoZOWLoXPPnZs5
oA4bw7dV2iZl54UiR+xZCa6ns6O4fkMrJ+uG27yOQi0d2sPYNl7Ymb217dr8Tmt0zNbRJRtkdSoJ
xNlIixZDWqUITDQlVFLlxV7lUaaqTReRV0GE89fPomQ+ppPbM9lpPIKu1NNCRHzoCAIukCi3D7bF
tNn2YOxauXOcUoZ+Y2LF+zU9x6tVIAkWfMwck8t3Z8OfR/v7o/saVrIe3dUji8jPZbTJmuLHK51q
zm5juC0xi6K+I0kOkAfsn+1UNdpbEMUTjhYswg2KBGXxzT590i0pt3MHPVTNq3bfpcYnT8svejU+
Tk45/eb5XQWG3/Uqvz0/kojQy4GRUl8Hxs5mUxXtOLub0XtvNWyGYkvcRq2GPnwSx14IZG4M+PdW
ui6hm577QQYQcbHFvXRr/KgI0ToxREcn7aqT9aQk7ZvaFPo5d/N1MameM695mhNcaiyseL25jIZ1
nX20644U8gzw0noGFMNyXhpW/7KnH0qkwQc1Vg+TU0sy+VAcLRI/dxIQn7rsScemswLA+jS02r43
snnTFfpwo6cGt7RiCMRg5/eWHWt+XCdoOOYeSs2ishtMvppDr9xUFgLKGAhQxFLhthiRgOTdxhKr
1DlaZSSLwwvmkGFnEZB2vJ4gZcF24Ncnh8N7mJbs32mQ68G3PR37gWOxbMLC+OPJUQpHHZysiTbI
w7a1Fd3XmcteUmh3FR2J0wCjbWPgX9lr6hI4UUwvq5kfitR5NKzCDLy6qHddWkDCgZcfso0pfY3E
mYORlu89h84Z2yCU12uKLlKM0fVSG14F7d/SYVxnEI2QtfRd2yHD3KVotOKW/otwkEJVctH8ygWa
oySJ4y8Oi8ueTrIal3dAyWCvz+0BqQA5RWRYHqJICvxEGSSevOrCxCyy7QyfhDd1U11aQVOIu/1L
PCXpBcVUciGc4IMJACdUqv5ZeGUX1tEiLgRbiIstOtKQGgJ589LA0Sw0e1Mv4uAhFNy3nUbqEObz
HYLvd+RjeQD+JyIUaXfTQhc9ayJoKr9+oXhBfnqlbPr5mg0Phr7ITzDj0TCHXOtLY9NV8RiI2PSd
rqLN1qdsyIwW2YRxZw7De09UN0AHnI0xoqVxUvfC7dzBXRovG9m1XaCOK2K//0ySMkNAu76JJtpI
tT4A0l+IeyWSNd4JgP4nXuZ0gycEIExODlzN1YnUNqU9IDlE7qIhtO88VXnK1eY0phM9EcOmMWlF
MESSdAyTzJOnKFMemCWWfNAd7RENTdO0PQaOvN0nWk/M6jL5xlJmwaRiGSQYtN261UOi6ntTc4xD
HKFDg324WOgli4yB7MyVWaY7W6P5WVQ4zJ3sKfMmiehXMqm1+n1vul9Jth83tdA0+h1ED0aFDb68
1J5ntXW3pjN8riyFZEwCRwHVECBTRjdEuKfbujafDQt7oNqOg2+lJIZ4s3gTAYSHagGD0Yk2Y25N
W+m53S7rLIYdFW5Qb5DaTrP6cROPs8ckDW1oYee4j+icbWulU/xOx/YxSAjyTt5Pd0t24SSfAqQg
e1cZzLdLb7ytKuOziJWHDOkSbVrlPXgHJ+A3wCyfi3yfdbgZTRXAFS249DCoTc1UJ/uQgJI9WfR8
vc7MsAonjd9Wmo0whN9Z6m13hHXzIdOjyCdE8wUVMz5YJeeNG+1s5v/b69P0Ghz+WfFh0em3zb37
otYZwvrWCSV5Eke9WSCKDtCEB+1Jc4S2afWGyMt4OxoW4x9rBH0Qt87RkJa/0EjNp/He7pTb2MCO
NbjlvSDki7SCspQf2gTWjFFCis1T5AYFDahaCi4YXh0Wqe2rfV2i+OyJwTV7cWpU5aHqLRzuo50H
+UDPXiSDCj4PwLeI1MPoaMdGw0prNsD80jxOto5rVpsqib4gpT0PfayGboOWtzfOdt83fh1nTwiM
bkywYhH90UGtOnJNDix69HtpQYfuPLQ1llt+SmfjDk5Qu+n0CtWjgtnP1uWpjPa62Tm39fCgybhn
lh49LfbwbBLCFvTwzWFW40shQKgeMPFr9q5fw6mdclMbLvjn0Si37pKdIq+Cux/1NFZLeyNwvUoi
9BAJQ6ZIvhaVxoyYHhdb3gD1UAaPK3+WpvceOTCjNrxHDE/L+VOaEDGMUPtB6dqb3Jh/hzV6bXSH
d6rbhm1a9Kodm5yZ9SL13a6pdAfcrxUJclHM5QRPwMao+3aDZKrfxT07fABHw1am+rRHKTjG5rDX
i2oJBOdq0CXndJKfe936tCTVja64kZ+YDJ2cQv9d+/BVI+D6ROkBuBY3KCRdrxcVk6FU3EJ1snze
RK3T4PgolQdN5/KZV4vwZZnCE2Qg2illtx2LkenY8Jsd3usomfU5GI5tmK6JhIr77KuFVw20fGKl
JVC95cnJIk5z8IzluCrBfNl53qHsvQe5NAWGvkrdtDMG8czxLgrIesbSNosQcCNNlGhH01TfYBLs
wB1umOMi0UThya0qZDEJT1fKdKNFtc6WOsOdY4iPltdNNykL1S0Lbu1ipIXj68LTfRIo2WmCij3W
DXFAbaG/JczK68EHVCZMw2WR/W5YF0Q9+2KPWxzIhPMk+xdpIbn+9V3ttU+XQ8SqFA0Pi2Uu5vqV
Yffd+QQ+XuiKhBYdt82hX+XvNXauas1eLDQrviGYMsqyd0ROleHp2+oBeXS7/WZSdMEO02W1SPay
rJNCGB6hcaW1HVpTbq6Lutkulz16zdsygt0uCrg4tMkgopdeRHszVo7l+nD9iBexC8F4IwOyVEQf
PAz9qB7raWFLMagJ0+PVGZJOt0OyKEc9Tv3GRF9tsKLc6C4tRIgAmemxfqid25xz7Gh1TNNQG25I
IfVwywy3dkMk9jXwoKcXMitu+OtDqrGtfrVSwMXDxs1ziD1Vmf1fbaffHdR2RDuZKLAj+8X+XPRA
w5aWkMJxGjdOVYL1LAs8TqMPwCjo5QD6wC7abaNl7xuZTry1HTAxxYVYgWUVTzcFywdlys5aVruh
OxEbhXd3SodHB4uT79Txp2YqY6KiHhDJO1rivUNWiD8AtvZmQlPto5ldXK/0s3lExDPm447cwRzn
qqusUB6yfUga17BhWJ8AxrPoIghw0yf6c+1oiD6BbhB+lx7nEX2tkYs24NZMQJwFadv2jtUagIch
cm0niSzbImNENzraip902b5XzQ6FAfcVyfRaSeNHU9i3U5GgNDGejDr1QZQzbq+Cxkw/1VmJYkGW
gRslWCvsiemY0j6THQHzJWtyBq+ab7Kb2tj6xFbOw2bAK7CzHW4flcd12+j0e4JvsFBa+F5HQNgj
t0k4fRzz2hiOhRK2jqogvO++djb+pFQmkufcneEJW5vOikGKa9hko3zk5bGsZNuZ3ezrDbIvqcZP
0+ixhSjRDWIbt3C/bXRVIXsd8PrWBrJRtbgydGPYLR7e3GxVD+Ow9WNyhYuiLm4qejWxjeYws5Z2
J7OnfnG/kEj2bFrW6ut2zGPVj6cperRTZaLzPehbEd3pJkAMfbbp5HlDKLUF8TvBR/no+BjxlVvv
ubNK2G+Weuew3IozOBaLx8sXJRO6NGAy0nEAa10KImcgEVoWCAR9M3TOG8W2AIgkBgRbifQ2T72j
EStgejv7LnlUZuOjFLm5V0wGTsb0cbQ60hP7/oYL41tehs9caHPf9LwdZov0zmkXXEN5CXijtP1I
ANRH3q35Nr0xEper+o3p5p+xfERBPXEclyIaidLyPkWM07k4hgJHC6uj7lAuvCAVZsKLN/cX+uxi
oxc17k4ilRJC9/ZDIW4XiViryzu2zxWissW+V936ocrN9r1sl/cZGpzFsuyNO7sMjtLuUOUl0/Zi
QI+iwGDM9AXXXeHSMYMQHregPViUkQNWHSv5tkjXkBHaT3AE8Vwb5waswYW5BvCXke7x4GF0MhBl
7czB/djTf0BC3/SblBQB3AEHQnbZFeV9txX1I+pn3lY5prR+MnakOsV+yduDZD/cUJy8J8NbNos1
dxehxOAAWe1EEktQykgSwu7QbnX7rl5U960Z2bWvO/puLBWXRF/9ZmErt9WTLxht8hO81mYndCF8
Foht2m/0mb1vPNvEBSAfNYTLYIf2ZaAm49kih8nWlHFjaNqdntoQf70spwM0NGogRzgzRMTdjmOl
bXIzfShrBNJlGa9OpRi37AQPlz7vpta2Xarp2yxVol0R5UB16q+qQrfAIzyIU7Gv39i5s8szJr1M
yGMUCcMDcleG5M7TNI8PhJGs7XSd2DSdfWmjHxeMKoGliGJruslxGbv7OGUlnNdYCZca0cv4uayx
zEqTy2S7fB4WF+ol69eNzPI3cYFofULdsGa/LQWjKwGfbUI+QXJl5XMp3qSi+9SgYg5r9tqFGJ80
ZW7Obltnx1hW2wngg5oZFg1wNngmtyDfyvsGrAqGpawzxFZWWJAKnF4nvUj6rVYiAgZcugLjRnMr
2upmxse2ySesNCMbxFiXjzhpd2QtBcucRxfZw+CaRc/aW8PBbnkIAAu455GddMBUUAc4+BTzNgUI
dzOhq4EgaqZ+hg/HV6A77ecWHwzDgwnzTZAVneezoU9YULi38NojwBYIKzx3rrfKIDCCcd7Tp3zD
JSnbdtPyyfRIGYGR52dVzDaiLdUNr3mOFSCLNlZBNokKsqFa03UGz/anhG1VyQhvS/IgwGQsKqxX
e7ZF3slV64vlyY+TO/LXdt69vUykvwjvUZvjHh5Te4a13s833KmcLr4duAdtdKlbDCssOiCTeLMQ
R+VbExsaB/e5NykXe6mtINPVs0VXSHD8dgx/aWukLnsQV4EkZz0USfos8onLvDUbQSvQbjkJW5De
NQ5k3Oz6TgBfzUW1LWo1PiZL9tUenQUGSJGteRRFCL7aa8RbxLIzCDuFnUEB9DOlq7AUQ7spevTJ
sivmzdBWB3coQgPLhOjUJ272W4tZJPFcE9EM9v2ARp08VeKMVEUwlZKgc1toPJEbsyOIe3bx9X2m
Dyb7Bu6rqQ08LLOrRxVLS1Sz5NTeWwuYaNice70dPvVIYOON19L4KVnwEH6gsTzUblSR7aJUYVrK
BjEZ6YNKpRa7qB8U9gTqs0ImAaZPG0unSk9MB+SuIMqKympb5ZbcthlNs7HEcrwkzQcN/mGIwv2N
MXnvRnhU3Ky4HhLMOYOg431TtSRpjaIZWNdVC6+Vnm670EmdU1Ri+GzNxTksQ350YuXWVpyO1S2A
v4EY7H1jdf7VewTlegNYrX7jxNMXLeHXNGN0IHIXU0VpLn6KrEt28YJpp/5YqDZMJKO7GxVIAtLV
P7S0UgT6DeL/Zt+e6c9lgmzZeNFQYbTuZcBqAVEhxquvRk/eM3aeFy4AcgON9cVxv+qLjvobz23a
e62vk4IE1cqG6JqVtLUW76RHxHzl3ITzJJhiwsDGGXXUNECPyI0CU1drf44GksM4AdwtlhoTe5RB
iHRbrTvg7FORyOchavqLi8d3WNo7z67ynUr+Cvb98kBL1zgzNGVog66q0l6qaFB3io2BQIn7AUct
mk9iLDgJZhM8Fz7BgqydWnMJmIokCOu2vY0B9ztrADfLJTbZmoKxmwHkhBZOwbbF9mLxDUA2rvo4
ydy4qC3XOqPN0UkohIbCsDlVdKRPdjpx7KbznGRQ6fp+b3SQeTZVZ3JY1PF+or3HLSNBx1Zh2CWn
/qHsaZm6JPdWjrpsSrroRE7X58IsE94DuCwG16hpmqrjO6Uj+pogz25vD3O0ceb7po1w2fXNYWFx
/j/sndlu5EiadF9o2D/p3G/J2EOhXUopb4hc6dx30smnn0P1zCBTmSih73+gUehCV2fFwvDFPrNj
u8FBbfWQDkIp1MXAkpsiAtzJNWmipT61GKE3dLfLUnw1MP2LpaPgsdMkukdxRnO8HYhFhCrFRG/2
J8+YrNB3yCK0jf6MXZSTqR9D0Ooa16WlVIYdleIbyew6KG1nlxitAhHGbMFzew6s+QKGG2BVVeQM
pvv42UQewuDnLIE2Vz9TkbYnC+IgQKGV2fxpqXAkOIvgh+bdkP7h2lh5IihUhRa0oHPl3o0/mct5
aPjlGFLbUEqchCnxZTlNNW1hBOny2d6IxhhDzfOfbTAdRrJEVyw32VkB+4RAGl3h4o+ulCaLIFN4
+xZVjeeOFrpNqdUi3OkRER1Y7HymM3MYW033bCVfDac1gipefA75dXLAqjMj4bWf1eSm54re+ePU
daQXGY1weK9J/GJjTRj/nmxiOnNjwAZh9PTom52Gob5dkIE3mU4vTOSkMUqUa+GvwqrnansiXS+S
ZNwla3bKpm0mnfNdr6nPo5DjoxPHd3Sqxa4Jg0M7IjiBkdO8LJANBhSMcTuT40Y22G44UpS+F71n
BwyrXp2M6b9l1rskIbVmkOjRs/K7Tp6QxS//YjqkIuN1pMLtPknZUgBMhINrqnv6eRKsjZV9V85+
aCecyCYqW/cMG7jYqEYL8XxA9SV1GooHg4tXIrnuq/K6qUEqkV80j35W4zF14+1Y+tR62Yh9STem
NOn0VZBCgLqpFCon++gPK71uaW+6xDonqD5X3YW2gt3S2590PxWnRPeoqXfKW88dQMLm9entJdiz
/dyX0jlayFTMZLxNXm+tFTCWlTwyivTYuZ+tQ++jgw9WZYXG8BwPM5OQKsHJT5TGMH5qfvXkl/aI
CwIyEciD+MrOuiwOCpF/LVyZXWVd0QZJBKDWhg+gjJZMdOfDxrNNOHu9cm40bOP7OVknO909MWhx
je3r3rHG4iDkMh7+/QeSOYez3rn/E5Ev3WI3DI0PM0C0Z2fUxb4xm7veE+2xctrHbFlZ33HjnmNK
vkOXT33/NjeYhwuhsfw6ramBlHI8xvlc75tcM49zWn2KckbYtT58S3T5xc5/NN38uYy6gUhOdsiw
JZ6itfeqp1cjitnbZyO+gZULsEnP8MxUnh6WayDz7S+ZyBt2AgA/M2PEi91rT3ntuBtZ5o/NWodX
uqV2KbhdB0aqZ5hSy/laUgARcLNtAqXqGPuPUd7Lof4U4Wk5G4rZJm9b2+fa/NWuaLyAuGTc6lKj
N9k1IfQ1XBR9Z7iN+g45Nlpd5hRfXYP8t/aTnNOgTFlr6MGSe/RKpmNk0Q5dnhEXh3PNMa55FP0c
chS/sXyu3HrOt9uW5pOq612lzUjPFt1NieTqZmiFcZYVp8tYswOvYGImnPsyk48Z1qItpgBv09or
lZwB2OBvzWlG6120bs9K+ZMOxqteGAMmt17dTGA0pgFVTLDLdw5nyyWZ9l1WXfWZMzy28YgLu4Pa
2tRAcZD14qpNNkYiE4JXVntuY2cOzL42t2WMUbApLOO5irh9LmalTlmaJkGWdAPlK+2zb075bU61
0bPCYDGaxaf1TZRCU7ejAbdybKmJHZfkONfqvlnnA7ldJ6Fpw6BU7tqaQrKJtpf+qhkRT1LuOcGC
ihcUKW77LmbRinWsM+bzJF11BdmvhEeIzgf1aR0FYM5jPFBN1NM6eHQmyd8u9JKqpb9OrbQKs0Qi
469EOFNz4brOZB1xx3XYvygKM6J8746Lu1mM6FCT3EdcsOEgai7u7Zqk6ODo205s2mm453c2MS6X
Wo6NqcbC33P5n0p6MBFNN9nS8MM3L63pqVO18MDUunPVQm/gsldeuM7WicWy6osMhlapHudO/mgd
3b+yKNcKtcLjB2RmWVCX/nQciG+5tubflpbehWRtu13KCaX3wSGnXq6zI2K9Xj0uF+kL7tMDlRdD
33NKnCjPtXyAN7DrLui2wdynxQ2I//wmYvFagTw77kHWqaDlldQ6iKwOVtkO9Jg0YZgMyXWcLj9h
TORAqgc87JH8KYV0DmMkro2cEgQjjowwdvsBImDDJa0dFS1YRKUmcwJdOqfHJanNJ7Pvr8y5aXbN
wp9f5b7+gg2G9coYuH8l1b3v0tjpmgIZTZC20CS5QCuJ9nVbxA9zyuKX2xVsQGv+0pcGd8CYp9rR
i2tTogVlvSyf0VWHTZSCdmBUdaxlMxwNcjwAq6BqNpbVHnSQYHW/qE9528W4Rp1ko811cSjrPLv1
x44r0qj+3e/SYc1Lslk9miN3ERuCPxhD6CKRoGdJiJqt6GS1QnvUG5qrs1l/1WfLxLSfnXRo44ex
1rl5x9MdnolnJliQNfl4Wczdr1oynRpA6PuoRtcrXA4fddsngBj61ziOcEWZ/MJrveBPcRv2Qn/q
diOLfNjKiln2XMKQBACIuRfhMWYap4sWNCkG6agaq/OiP9VDEsT2NHOZMz4VsX6f8QZ8aZiIgvEQ
0FFyTNJKCxVthcAuQbRa4N21qqyPhWpxIxSg1uD/qhZJPUEZ21Ycpdf9uPXVvlTSCXvZAGAYTm9P
fO/TkSyduabJx16HAuMnKnHGq6wputXngWSqEck1XCasbeGmu1ahcyW0FkdzyfVunMDoIgH09pjs
J/wgu0mv6h1EBIu5QjNe93lzMzXedG6s5ptnBJ3M/KNY2AV1t20Pbz9CNTtTwHcCn5lgn6+ovGFu
GsyZ+zKt78PRS/1IcdvS3ncOf8/SNt6Cr/86zP5TXDP0nCTmKv6EK2nkGgLsKn4200E3k0ArGVRx
Y1z0yLsCSkvBioWAZOqBIno8gqUPhjKRZwphp2xKwEWj23gpdIVCu6qzhZO+beghK00e2EN/J6qJ
5XvmY9Mom+Un08fbivGZMy7My2GBe/hOt7YZD1Q4AbR6GzcqPO0cj8Qe9as6m6oieFaqmbSUOpUi
Z4RRd/XB6lBlkajzfVGsn1gE2cLEThCNLf9o5OFyq/i2cRseaCeZEB4HHIXOz5ImkqNdGkUQCdle
WS7fTl2+1APdbp1P71tlSdAw3VGr2uUYqzXNMqCVNGoGmWJfNKOmw8Q0XlHiIrZ2DB0hDJGMojkZ
X6aJRg0GkU1IKUeYrk/f4r6Ujtne9G7cbM3yqcQeHpRVdO3M/IJ6ss0lotN5OpgGmarJ5qY0r/PT
afqsrQ96q5XXSVESSjYdFTaufxubQm2Uueb6bV/dc7bMdqURYd+ML+zI3G8XwZCjJBRa6MslXeiN
Tun3O+jNaO3AwXOusu40M7ti2t8ePHNI9oMyhq3twcC0dIaWA8pH69+nJOygJC2h7oC9z5rMYBgw
xuEokvTkDQnMdkuAAzC/IzG4x6jHldpyD14S6l4zSKmMfT2EIMQFEyg9jzu/VRuYrtQ+N+tMW1nl
c4JzOjCalsOTirLdUOd0ksFfpN+0LHfVOhPtdf80TK3P4yXR7oE3URszfx8qjFhFC3XCEsuGC/xA
mx2LRwRhjm/B/2b1kEPM+tJ7tTjWo/atLx1cBP3TTBX5vaNHT1iUmms/BQKndOBtc2pxOWoxzoiG
+BWXrHDOU0QXOy3phcNalnq4dVoWXC1ydqNUAi+KfOoScFrdiDVimI0XKwMb7jXZMcpM71xXSgTS
b544bjjxjCiMFLO11avZzdVl5N/TQU4ZMr3aV7p3W9ScsaapNVkDrWlnall2eftLrOsF2/+09kCl
PDgpAA8nfyHGIC8ECpzknEbZjeEvw64V+IamOXoxgIuFjud1yG72twX5IqgmICyD4BDBVDOYMSMc
fE1rmFFxPsTrwGGGMF5iiM/WgAV/oI9Ik+ZDEjniMCesw/A1OnciBI4uGeLx7La+VjnowNz/XZ4V
fhhYb0Q173TlXtghHzLWCZ6ZwTsakzlfQ9n8YsEJ2SyD4aFVGOciAqaCQfEQ6VxH7Vr0UAFlcY5W
PJLdi2s3hkW2LIkFYo7amHLRCwClNSWi7fISZeKujdxLXRYtvn6nv3Wj9ofVdvK11TFYmGbrH3AG
fQNrMnPPTb8KvTqm+CW2cun96wybRG7S89M2r5lGbaIqvCDK4EcNbuhTw0OM2j8nmdNuIMFFgSIs
cmhSv9tNhfTIs7bdi2mytlum9qmwl8c5z8gm2Gq+ovU+pmK1OuKiMx4fpjqu6bXpjmZLeXyqtHID
D5UDMdHlFvX0Qmk049gcWiU0l3Z0Ovi2P0EPFU8AfL/nVWKhdiNTeFRHhbG3W7oJWpKwDkY28lxi
LcVCg1vT3M6THE9l2ZCJHmbFd+qD8Pa/z76H0YOT0KavVXqJLVEfJqN5bBYY8lRy8+zY0yeDPqxd
YRESX1IJvr0gtqZFD7DMxMU0ENUr1doPlq1NO4krkYwfy1XmPCwyeeljk4SgV+ZBwue+WeF55Yb7
CEk5TrqRd8xmmR28jD2wVd0BlIUCtNY9tWUEv7cCULuYD63DeYFW7mHfzHV8nqoqZIXjtyYY2q7j
sm2TmJjkMU8CvvBm7prq02CLG4ziz3GntobH0Vf2z4NIrntSL3vfVVt3yu6TBKB0a+VluCDHBd4h
da0MiyDQ8nH6UtYcFRqDfcShOzTry/saJWszTn7OSNEvQkv5yPBZ+blPDKZsHZc2Cyy6cAlyVl7z
DeEvNEr7Jqo5zbgk1iP7a8nDEa4vJuVw5+cWu69Z8CprKoJN/6Ewo4e2dzYZkpUJCoimF1NdmqH8
VOTuDXxFwom9rcJB+vVB4MgORRLNK/jpabbIughzuB7wHNrrKbe7DJjiyfzVONETNzsAeIoJXm0W
rFUYp9Kh+Zk3Y76jDFbbtdFwHBTc4DyLrmN40IGBhD9NcXaCXPWtppYrKHsExk7G12OC3CN147aN
u8/VhFBIfEbP3C99Yr+U8tjAfNxLhZmgb0awO45+neHxD1PhLsdu/hY7TBvSonqyRi5UTTne+VMM
aM8br7E2Ax6MvF1Smt7GlzJcagjsYr2ejM8tn8lgc+SbMOW0yn0o2ujF6YTHy/KZq0/wJvv4wUUc
AuXplaAsFo7Zy22lWwxnB6BfZmVyxkI2Ul2ah7bOvoyCLHddR4Kccy+lgQDWg4rqwzv027D1zFut
YS/gNAkEAOm8W7wV4lR5ITNaziBcemeBEsMbjECcDKC0Oy9o3CFMqpi8fx78F/+lmrjF2AH371dM
grdWR91t7DDCrAjr2uo48tP1u2syEpfufu+ZE16n+bYs1UnGkhLDk7rK4aWtrJWbZZzJXhifksp6
ppd1U3uwEgpx1Jefluz29HI+mkv22MT6FP6XbqGQNgWgOS92GeShGde18+CbFWHE9DFlUEhL2/VA
MOjfXsP/b7T/yGi/tgz9v/81sv9htMcv9+Vb8uU3i/36//i3xd7w/2UJzJk+jZBMylFG/9dib5j/
sqCUkplwqR7U8dv+n8Xecv6FR8kxMeQjyVMYhy//fyz2lviXuVrigcRahoeF2/xPLPZ/tJ8ZzNEE
oVrPwWdj/wFuH2NXLWzFUcCpG6sTN+LU4+ZSYcQKUq77oV/XxZEqUUZs9qpBeOjESzRmh7RPXt7s
x9xY6oNZTneV9I2rXz7Jv5nU1+6uX3zIgrSbrcOp4KMAnOy/xyexipK9Ul6ESoDhfyAidNbuJweO
tictIAQmF7mj058zgDujaPI9V6B4Vw4JRyF+tR+8mnde27dXQ7gMw5Bv64QmzN9tbm41KSvSyG9a
zVe8bd9N6Zp3rEI3ZCLyTSzY1aPVt6/lXhWMSd0xbIuSYBlyhNSnrqkkliLm2kM9WhvvI9bUn18m
ZzKH8Q6+fkd3cPr8/vLGaoBwqVMlGc30vMzzfukgdFO59i2LHEyLaRltM2O9tfZALoZcfs05KDpm
cxwdf+KqJw5VmtyNzgcm5T/aMfkW+QRgvBEO4sW9LzAilUqPvMa8e2KqGla9tRFKXgw9xcbOgK4a
cpcYtrGgxKivb04zTzNiuF7JFc1knINcCkno1/2MPLfv+rzGvzH+p9BoXiQ/AtP1SLs4whFrvukX
e5TttW0ymYUW9IwYse84XLHFKPl8pnQrN1z1LmsB/I1X+NpRp3QxnOsnYXFMLWLxCAy2PZZt/6Oi
UosgrjG8erTeB3mC17Gx/Yd0qufjB8/jWwLm3c/DwvJt2ugbNq2jq43/l9ccCVtf9NKJQ8uKSR5U
UBMXGTGOXTBmgeryy2NlaU/dED9Jm/in5kCg6630BmuHdT8oLT42viX5rWTf1USmOea44KT6Sxrj
k7c5c/KYQr5wCVxv9IH5rEwKjWhaKU8qMcBrEnnAC2S0h8qLso3QUhLOwwx4rrP1O7X5gUIvdnnS
LZsCR9NWASY/dhqZbN11O+hO497IK0RL08xvJ4WYkhX2rmhcdRlc7ZaF0DmabuYdiOXVQcQJz7eh
WpSzy1G5XaId5mcJfjM5R7Yyzjx9h3gcsjMkKZNSDPp1E+xCezvWot2ganGD1t1o+bJLayU3jJq4
Hhko1xlqfjQgpmMQBZlQV6fCZYIhR629rvlHT4NZMaUUsNonKzt2MWA0oxlmGMVFyJxAXDlovtxO
0nPrp8UusbC0aVmNBkag3s/0Z5JL1QYwGapi76a8a4YSpTN3YTz5p9jOwL8QGT4Jr/46FCYZVGv+
4eXovDlZy11s4QabsRLCACyfpV1dZdESYUnL7Q+8l39AyPkdsGM5JssbkIU/fgct5zxZODr21CEU
OCyvcru39oPlngjnLVBX8Hw0Uy4I2+Pg0iL1vZqou83GyXj55+f77Sf37vF22OZoFMHNTo38u8e7
ha3X9wnOgaJoh2MyYFnBtKM27UD9RmFWHWOHhv5TnQu7H3/pYSMUDaxYC5iOHldfmAGQKDC78VDo
7s3bbuUUqgeD6HBxHy0z0IoEpwI+J7fTOKmO8ilzJszvXnnpraYFXJV8RPRYX/S7NwWw3BUWjeG4
797nJD1PuEXsSU6gCyIoZwfenU8fGYCayYCx767hWWXicVqA98joGQSttZlwgm8MhxVF+Iugkwsf
j8kk4nquXj06f05FvkJ/BvenRgh0G9PnJeeaz6JKuQLSeMXZn1s8VVH63AAq4RK5sVNu/w7MXm1q
P0Cws9D8+TZtF2uAwZbECuW9C++hxg1epmGLM6dPDoHlvTlwE3e85eKqHBsamCz6Ll9XjPDBdVnk
jdpEGRoLuZ34db+mhv1tiIruxsJtOM+afuqHPDkw9ZA3PINh13FXn4qcSq5qqp55jr/BxcXg4aV0
A3KN0iISs+QwbmU3kvBOVssm+quqXr/TQsQCNMZk8ez4WSnvzuZ/zqoqf/FceZcIBiPtVLVBLPOf
s4cjZR7MnSbqGd8PFMClh8KSGxuvpX+zxfzfW2ABYZBsIckGUaPCGAzCqUlpuUqX+rVinLGFywDu
KaOcrBrpqcBk+NVY3b/58sC/ipH33ORbehfX2hnbXr1VQ5DOtTxZ9P9hC0DqEb1zVY+xuOhzOx9T
usTTcfyWGmV84uxDFxhL8gaJkQOcTY5QJ10xNaI7e0Pz6NZt+xj5I0wOsJ0tJY0lQwpBlzWqIhbg
JB5PKVnhKO6NU9HJkVxgCyvZvSX7xyV0aYZtCkf2eRKJizfBuq21CT2vEOIp4/i3cYHPZg5NIPVA
WV1rwUa2zFkPokrVuyKh9C3KBy/MmhIP4RS95hNcJUBQtJm6yK3Vln6941RCYejdGrabmo699qDV
9njTY6LL+dR3ue7fJA0qFFor6IP6m4dJ/InmjLPAbrPV4vrTxMMUOBklP4tBTeFqqWa1emLqcuPp
PaiKyLpkNdypNe3FOI13RSoPHB8bZtHpq6mjLvcZRsNl26ZmRCHeiIe3iZwju9XGX9IvVo23rVUM
i6ehMBhHNC77AFr9JL9zbOieVEVgh+2a8JAXn5VOdN0oGsX9mjiir+4IBYonr7E/wRj4FNtdthv5
E0Xr/sgjvTvGNQGKqO36i1F1t8qYqtDLlmovaoKYJhNFBqRo8cMUb71JgSvLyK9mMSW2VPlQT6VP
P0wsDzLTdDrvE5zAC0R7y43YuIlRDh5D/Jn5/prXkUwplTv9xJayLWaUSlG4RUBE4QeWTRFE7sI+
prwGP5oWn+LJ4yq9UMbjhHl6nCduCGmsqhM2U0rf+gR2mCFsOipd8ix5UWxYW1uohRrUUMRepJm2
fZC8YT5a4/4tT1DGDOTsiBG7R+MeJAt337TNTwJNx5b8FKW9473h0ySruUhM2sA4tozIxqaUXwpt
SldP4vjDtq7tSN6ULO9c1f7vNve3O8hfFmzb4xJic0HSOXC824UiJ1IlioDG/R5HGIXuRIvxcvr4
jwTYuyeH99W6zmOW9tEmmT0f9n+/hB4Rzw/2jr8dpB0uFhjFBWd88b6semx9o2IZ0oKp081dpVKO
1FLZQWugiJbJuGlrGy985OMjGdFxhVtjD+KQVRZwb+sl3TCE2uMj70NTCrJs5ucoZfzxz5/YWzzj
3RYHqWrdtm3SGxA9fz+WFg6g8MSi5wHZe9og/qvDkIsLc9xl609uR6SPc6grUg10FLpw7oHda4wf
dVdutJztS+PPDsqpw1WbmENQuM2XGPNM2ESGCWsPYQtB8+s/v+q/HXw49gAcJgoPd+E9ecGxcVmr
htIQq8a9nleROKwGb6u5aoQ7Mwy2+JXR/UKqmISQIc0jTxw5CC/OPwCWuH/ZPLks6Tqygc219y27
/cu5XuWlNoO9j0Mx5Pqe6KMXkAgZx7nZjISRtyMWE4bklNdMnjJCvZzq26SVUJ1cEEWutDeln/cP
eud9Y7nuHxNE1CWn0oLEX/og7ea+wyFXG1SqVusIzRb9VvRpd+xpfEqTaMGpSrIw83WmDU12rgrc
HzGVrNUASb/1rPxQciyr/an/oiSw+qSJretSy8Rx8pafeRYT7oWg7hiYxYcYgCkJ9+vVZ136/W2X
6CMBbEYWqhqi0wBFrqqH9hQv/JPMmQHCqELs8G/RI56HRZ9X57iov00NawnmD/uuU8xm9SHEU509
ubF/zE312CK+XClfaqFhzl9qgQr7z0+I+S5Bs97/Pc8Ab0GdEw/IexZ4MdWVKbpFC95y5WZeBkzX
iCSNWR+4jQNHu9Ku4trqt60Lsi0pp5/0rMFJ7MiXiWVbEJ9lNoLiOZliixfRZ72jHtMutsJhbY+s
V3dQN8BcuJEw19j2ZoVqPPU8+QQLtn1JfqahTnJHd81Sq9CYenczZnV5GZip8sPXPlhxzL8IMB7+
fx/mtG55PJG//5SjFht6oid0So64NuKUPI6I9Vs97u5azrg3UukEH9e+8nENvCiLHo1KOtkl40RV
sQYFWZSW1Lka0Ymm1ioZP8dZOj5kkvI9pg4MTM1rrWgYH1MpsGZZ6WPHTxjMI2jGUVVLyIUf26mN
EN01EIydUv+kjSUw6+m5I7/9UURwXc5/X7ywr+sGVSIWeoDxRqX45bfnSZnlRGExgyzU2yYGm2hc
e6shgeYCC4lHozCIKhSRcbVgZIpvsN0KQgDmzLfzz0+csSpKf7wY8m/rZczlKL1+Pb+8mGJuMUc0
BOGYayZ3jSd3cAHCHNNgCBiHA/9a5CbEdW8jidWR3Eh2UnxgPwo/Hj4Q497zOHj8LdPxdI8eal7R
H/gp3621LK14MdQ64CpkJnFoi/Z+SfSTOdbJbVv8KD0CrelYJoG3ELMZORwcLW3On2OM2e2wvDaG
9G8lLLFzoglnM+G1YJxBRtmXyaMWo2JgdYtOmL0I6Sy2up1HjhvuHOMaGPRpbwOjQpSkNtiWzZbQ
kn47syteBHllMS3uvlvHRxOd9KGoW+Omt4hZTej4XjE80REQnUBM1m3yEJtkHyomCFNL0KdECdv2
RX+OAMYGQ0VGhUDLkSTOla/ntCpNUQACjlpqKTp2+1H/8ML0t2+ajxa4naGj+SL5/vpND9oy9hBJ
2NDXkOXcEdVhJqbv8nUdWOsiTkvnBzKXxPGFIsA90g4wlkRryTI+AB3hCK/RX2lpw6lQ6J+2lIT6
U/wQuqLmpm50fl5O96XsYIJqqcNxmaqUdI09/vNDK/6USd+0ae637vorettof3lofT3SmFUxeffl
JvHLQ98PxhWGrSZAJL+1p7p5tSNy3DrFt1L3yCi4wLfRNSqHvYH8FSCXw6gROPWpr8SMaGunRsoI
Q8p8FzOleR5ZhrS+FDvNKLnnaO1PAoXmK52AH7yV9VN/9/tbFXLCsD72CGPV9X/9VoSl1vkrbyVv
h2Iz6/5Eb2Bqk6XNXtn7s8SPb9q4efbrSeCP7TfxMIyPk4O3O0EHtK1SO1uRfC5bPA41MZ6glem+
rR3rlBbE27M+tjFQkonIS7qT/ZLMowsvoidt+cFSbvxRqvBWHq8Lj3g7hAT9/fbl1FpaTAP6MM0S
tFfnzF4jN3q2OhVt3LS4FfnauFxBMab7A7uhNwPPTekKkMqj9LZMbjP13U1xGA7NZyFAsaaxwR7V
0XytFzVYAzItGVbPx9Lt4XYQxeGY0AFtNYbbH1BOAzuPupe8lpBqJ6tgNY2L45jp9r1weGL91Iyv
Vd+OwZuPeZ4ZG6OFsdII5wkqA5XUKbaQ3HmICA2Rn+tGutx8SNFD7V2VzfI6ZtpVG/X1ZaENxFtp
cq40HsCebFuCNA9uNAFyoF9St0qIjmq8Uq1rb9yFy5Wy5jacBfcetErIQ1el5DY0yIVa81x/1VyM
meOYXAm31XeNbXP7144UomXbCvvGHhwxKbD61vcnkmearodTVbuhpdPwm6ImxBBqIbzK0F295E45
iB3oEkjN2pxswAyi4CL62U1fbfx1cGA1i3eddBR7wMSnTVxxRBbLUHzWEKvy0vLw5FTpsU++I5X7
m7yvphvO4jt0YvxPjfXZIWeLeayYdmWHYJTIlkyH5TW3JVW92GFb8tCy7vfrdjoPtv7aZaoKmrx5
GvTePieo8SAt0quuaJ48G31G2ar6QMD+oxh7fSItV/c8tlzH5j+//7zcwnOmbmbRcw0cdV5H8bjW
DiRJrNTcDNhWSNIykzW8u76jZoFI7mO9aN4pstMZJYE+v8bTHy0a4zZ5ZCY7PdaPlosK4Bbj94l2
u2AqoEkIs21RbPphg2++n/z5M+PovSSofx9nOvftaoZnrVswoUYyDXqBKQQ1NqSjbMEGTu9qrdTP
uOzTO6MxaK4b6LwrtEPryuho4S8MdFqKMUh6YU50dMoUdFRXnNze0i45t9ib2CI859A0msV6+RXX
GDoqEEG6NOvbnnqpUEh3vEp6eG3aqGmHSPUnBjOfhspvL7ZDgspwy3FbJ/HjsljmfUMtF1tsf2JA
rL2qRq2ZAlJB7cQSs2Q1DZ04tbaAH7KXWb4ukYTMDGrPMaImcCPHCWTfppso8vOzspe7yCuMKxNZ
+T9fPyk+5exIRM0w/sics22lJX7TNfuFP8oEzLCBluSzwDAtGMb1we7c10amaJPynIy5djN3NZP3
ivakgtDTwcht+g5naKAj129RufYtF6clSE172k2JRq9VTouFyWa2s9NzNv0QioJmbdCHD/a1v0ia
FjgyDsOmyYPrvVVm/rKvtYWmxoLRCoUTebJN+/SSOP2nMq1eeivyWf5TbFPJZIdR0wISqvmxLRRz
BV0efZ5NTd7Z+LwDV6NjlETkGfxOddP6OSxNcezWb2ekn3Cr2fmX2BhhpvdLthWqpi5ikBstUVxK
2/J17M2vgr20FAa04iUhlDm4L1pcjsfSY21R6KXRlOFEHouwL2yaS6Ku4o6x2I+SkHxDYy8BX2Ue
EHVphViKO8cf2g0nk2M7Y6apOpL4//wc/NHKwqWJ3zdqomvZjuu8LQS/fHSJRPbrCBqFNrI9PpTu
glHhNdaWbJON2SMTidO/2+M0cqd2cod1qpserUF9zqim2haGP3+wtf/laM1LYhbJdQ6UMIy739ce
OcpxMsc+DpUpn9t5fJawV5B9wQ9kiUZpkqzxjmQFq8BEJxqJlNDzx3ir8poXNjkfHPXNP48aNu1S
63AffYcz4Dvw4xhpNsmnHNHEQGfkBXdhZZXTc4xkl71Qbj0haYN85N2QX8C9VaxVc1DYCBxiBzto
kfyG/36reo8WZgJiALKWe4XQdtcaDhWRPndQ9r+myNNtHBXcKVtSSLNmoldiLS1pDRrLztg5iiO8
iPDQedqGPog7MHV3uYiaC8HDh39+MMx3QBbuFLxrxq7O2khhU9nz+7fQO7o7jx73S5upbtJghvds
7+g7CZkAv9Q56mfENDtJBxx9tBuNZt+bUi73w1AxWajrY5Vlj/1MG1weW5QJMr05NlkyE9dKia4u
HDAG+7NBzG70eusZuTjaZdLuQ2qy9tIarLD153H79vZM9UJmyPtgk/uLaMdbdBjRekht69Xp97eI
jF4mVd6Q9o7cz7qLmjs7E/avljPiKtHOi32xqHwN7Ibtvl3qH76Jf+Dt903drBHEDdtW6w/DdnSW
o5Zu7aH6GCTGq/j9pMvv03V1QIDr+ibe3TTBoVHVOCI55fb4hAJBMgp6eCYW2hDBEcTQlPT/Juw8
litHkiz6RWEGHcAWwNPUMskNjCIJLQIa+Po5yNlMZ411bcq6RDMf8QIRHu73npumDNF4EyvD1XzE
h09xkb3o25SVCxPANKDBeTbNwZRbfVjhU94N8j6rpTwUrjGcJk/84kA7//cl9P+8yDCHuPbC1/iz
hv56kbVYrgCqeZGXFRab3OLlszSB3bik+D7aqbott/zGtdyEYqD/QabtoBmhgKgBSiBu/ZfP888X
mc/jas42nJZ86X/JMMq0sA3NpkAdvFaCw/AInJosUBxgCNZ81q9Ewsh9EvKpmNuFesR4TwEQHv5c
0/5Mgolra2bIO396QP/y6f7Z3gBrayEURatgMV78iz6kC2sqK9jcvjdF+lWizQgXAVUyknyLuP0f
uO1E6PlVSy3o1Se82Sp+XjT76b9/jj/ShP9cbwRMM5Wjp0SDggrwP98KZ4HROdUcpuag3qLVK1Zc
EdMN1ub1KEqvOhgd5hqOrzJMxyTbO1ZW4c/kFjatKKVTTTd3nd0/TPo2auDyhu+ALIe1KXY2cWn0
KGwPSq8a/Jhxy0HTXyQFj1yrC5JVjBY24BNT2W2IUKHcDWp6FULQXLbJDGoL86px4/qidZKEzbJb
92u5gZlK63E08vtlq9z1Kb6pcpdbqYmAUEQDPdqqeXIjW+MGKyHYRV3ve5HthEqQl1d2psAvvRr7
//4k9e1J/eNJeuwsclOTuX8LV5BlRGmyAUicqqpO7kskjRmqW9h2tEtps+KOac0gNauzNoH1yKb6
LuLGsVNQyS6Rlf8bwvjPFOKvD7ThI7n+07dipf39AtSp404aubxzNjLrykMm9cCGPMJDrJaBugQ0
jTswb3yhbXt2vtTHsWjLMNNMbpEGgbX02R6a1PmOVTWduLvF9+aq71qiTC9ZCypDci9jmFxEl7kq
8faMc3vMhXOHd+o6HzaR62IcndokwNfsOzQZD5U9ufcLsfQI5sWV6XK+LQKBfyrAyZlF/QG0CKBH
13T3G4E+MI0RTkLilKFWJP8W6/Enhe4/HxHfleGZcKaNbUT+1+rP0llfsraBK0/WwOlP/nev6+lF
s/UOJXvDnkGtsV1DyscVQMqhmiyO6Xk4FapvdyKZ0cWAj+lk8/CHZovvsdiptYWZiEndMz7csbAO
lC5O2C/uD11M/aQV7qeJB+DMdFi71zIOVfA6GsyF4W3YROMYBTKC1nRnH3XbfRycwrVWSINkJlwj
Vn89y+6CKKg8JvmIiD8ty8uoLQ496jkL/0DDRoc/8Y8Xuc/Wl5X2EqzbDo6Pu3x31noYSAnpOtPZ
x60emhaWqyJbIrTvvRMkff+W91t+oySYxCh9Aifri270Lw0BPE0OLUeDpJIFwpvPpnIgNqTkmrvx
y2rYFjkHrslYFnkMTvyd5+SYuhN7PhQUEWb2aPRWENGZutCAQivoqmMjMdAb+a94/czarVMNI2nv
bVbe//0Lwvr//qr+Px2YDb6Oa4/bo0axs23O/6cMrgmM9RpjwmcTP2gJUx23+jZrcZuOusKB6EGQ
nMRlrZOgbXuqsLS6SuuFyBHuDW62+nY6LBekRQGBzLuhmx/TOfOTwYjuoekB0FlIvdvahy7IB9wD
HdhCN/83Nd92nv61dqnaDJ0jl3oGHep//hIIM4xcEeYcIPisD/RexlNbAN2YDfJNMCm6hHK7DzDM
oH5k8w0T02o/GdSq9nWcWvMVH9ML4UAhKV3rNzRr5VWVuV///VH/P9M85jMOc1KKSw/t6F/nXNKx
G3YDy6UCHxc6Yn6OF1QoanDxbcLU8ZcUCR8q6dIvaJqTxNc8zE0kAliq8b88sn/u0ATHGmD/XFSZ
NgLN/3xijrIKcg3LmJuFCBT2EhtT0b/8vv8cTrGVaNuRug0vTOvPlvN/1pbCcVfnAxYvd9WGxOdi
2cPv4HmrFG8qfQu1w+JnkT0NdhI3MC8mTRJtRFqfFssA66r48UYVXeVmHF21ObU1hn0Qg6oAH1E1
xrE3dWAsHqQdk1f1Kj6MlDlXzjJ/NykzqT4eFDttg1DP3DiXBMt+sT5Tsj8a2vWTUn7XKChNxeRd
tHhg+3ea8aD1zMvSjI77oK3DC3COkLLKPBvjYxflw9Uy9+leVh0O8Ml8nyxuKHpPNVWloFm84sMx
6a95LR8gtXoIlPl+KlhseJGJZcSZ3mvOy0wyit+UzdlYUS4qFYXJFA/Et0+fptL0Y1XcmSjHQsvO
rOsZKImJ8GvPhhbtQGAEJuSfM2VSfDGTp2TtEK8g1gkLz3jpJKsriUqJZa83ToPQHuyCTiXmteu+
4s6WJT0JNYtR3hXeeq9a65oxfHxVtcv1UqEQGPocxCK01KgANrQMyImANV6PFXE27gKzFSJOzyQt
Z/9O6+Qhds7MIOF+ppex8dKbsWQsJcboUcxYp6w5g0LYaqc66sS1zLk9KHAcOyu39AvQCtoLKc8z
iLtI7oFGeVe8FM5RrNU14z/9IqdVv0zVxrEr1DkRjXYxlGvga4mnkIaafTYpms7YaM+xa4nDbNgx
3+NU/tvr+zdSlO2Fk9E0NZ3vmjn435Ed8zhX0yDjJOD6+PEn/Ndax1+tBP3LFavx9S+yq5bzmOXm
IWJCGRRwE66KpatDla98XdkmMtWYJREatWyaMu6EuHmY3ufFbq27KwbE2XFCaIFxYu2CqXedwHKr
L7DCPsDewIVZRLHgbI7DVh7Qm9wkedORz5RdnPWXJ0Zs3XVAG/9d70vSogpZHi08balMtSMEspsp
8tp74dnrgUBcrMVkgpr9dbUEw5YSrtl1fE7K34w+sHY6c4OASMuYeze2fhupk3ST6Gzh87skOVso
x3LlM08wbrNMmbezl5EkBxqg1RY/JWbxRpdwvQCUf8aVfYO7yER8M6tTbqt7Mqc/NGD6gOyg82QF
r7ad4knX7Q7E/eqrSaX7BmhJEXko6+JTZlM4V7ONKg7hTZ+7IaiaE649ciS6rW2n8PcXKGPC3FsB
Pemg9qaaiHSD9mNLxWeDkPdiUnOWnhY4oh5tt7bWxKC/AU/o2OPN1MgH3YUbEplztS+pfGgSTqHd
eBR1rRPhwIF3rnT70nB5BAaGUhYYcDE5JRKQGEqQiqt/uatD7P1HQ0ISPrtJ6A3T2/qWf+3VUsX9
kmesp0YRR5q1J52MeahIr50BwH0AcOCsy1fSoaUBLDZvM4x8l6bcVaxSvqAJhnPUpZQq3nCCIZDw
cqi9uSafBkhSmHX6lzRHnp2IP+ooZ7rVsMbrBPhJJ1aAPYzEW8g8nlFrEKHUHbyzR8rQ7yqa75Mo
fm4qFNfrcMdBdgCWfd9NI8ybqNPpHKy7zExeHRI0guiNhlVOPKpCMGrT1MEmxw10hkLeFQewAbYf
z60IFqveNwDE9/MkvruO0QDgcpibSIyKqUBLBoh5wUW7t7ruWMg82Q/J2IIZsu+pb8EjL0e3Kx8n
WQ0hwR2G3zsYGCeRB+X0VEfeb4OQcT/vom6TJTWAxewvCV1v6Z3Mx21A9W/BljPBy5Sr+Wk24cCq
BLnM40EyoBSKCYaYtr9BO+EqPc7luBNFtLnxI3Ic53R7ltpH0/cuFRFORJhVF/cpRem/r2y0TcOa
P3DnWRCgAYWYG/xVeYSTpXXHoKWNl5jWW1c2Yaer+QRDMuh1fH9z3WU0X7X3pVhhP6rV1xThkMp+
bFkcIFUICCaJPCDKZodCGT0akxuohzlQCKC9Y2EfhkXeKJmd0yo2CNPLK1/LYih0ilxccS1ATvtW
w8NBO+P5TOMuzDExQzMQHRd6jQVGUhMB/lQxk1g58kO9Eb/Ygd6WkrwXqy2sADRuSPRY5+eLpCjM
ZJg5zi1jboghNTGFGRpWQWR9lhY0WrFtBrVIbhNDfDC0BJFmhEPCj+EuB5ihmcNeAEqAz48wEOBZ
KEp/qYZT2VF6N+Xg7sa4eItH+bhCIrRU+ikS4w5glMmmmv7OAZB2+T2L5M1z+W0jfd96lP5Zibu8
l+Zz1EHRK0timESsvqfOg/rKducA+MtGzEWm4yEqLV41MzliJ3S4Ho4F5FKYUoNz5/bZh54Joon5
VUm8Mbjij7+dbDzmMzcZJ+afEEdhZl4dMEHL/cqk5ZnG+Q9oOB6wVT1netDJ+NrI+LfDAqkLwEIW
Jkl8G+vZB2xNzNBY9eXIcKXjazc7lgNPHt67vJ+BnvBeQLicXd6XfI7O0Uy9qBM3hTbA/DYgArpz
exl6o0GgbayBnEgp0uvsknTKAhz/nqzV1dqj4JBFdAfB8YEEei4/7iXXVM30Sqdp29n5XtCe9Vfr
GGey9nWDFqgq14R9kygOOiVHOdmfq8nPQYu5gaKY1XkDV6TblT1xG4oV4erRNKyiNwg0bqCtUCVV
1aMULFFY1On7rNNWXtKnP68r32CyU9INZJLhDnLsqyjhTao2L/KUjj8ePv5Btjzx3kXKKi3qg+jB
UP0TL88NizDeya5By0N2Jryu2E8tvgxRtLex6j+wyaP9gC0PIdEfdKo1LCpfKzF+LOu0uat799s2
q5K2KIGSscsPN8shrDNolj0bUWuTHQ8eWY7l5uxf6Ft7H4KX0uP3ATFBdiX2CT+/t5dB82v8yW6i
/eSNqNhui7cy4Y+dAcYleY9+M9eBjXrpYSREJqrye1NLoec0iEGQRvrxuv7uhjUO5yOikRLtQX2a
gRDQep8/jI6nqBn1q3TKy1y2HzMjOszQr7roPobOJRvLMygYx++4YcfqjOWmYrcqapSLUc4XjUPr
4I7Wb7sh1FaMQVWUbJhx/qg1+llWySMwyEflmpjhO3Z5d+b+lmHwpA77JkzsoZTdS0USDIBJuvcr
NS162itDS69UxW+rSZ56tnJPBKTgd7p4UY1po56kvd+44t5o5HGZ2G7LRZbhdVMLFq7mgrlYAwfm
W5hGGUuc5qk/IFS2EDzylTqcQzkUvZXuWoE4RmeiLxh6BWhN+yDqwdPVA+Yxdvi99GbGz3XMUG7g
641IJrby+N7J70Q94S0EYR4Wa/HYdOJutcuRMLRIhcK+FYOdh61GegU2388kWyqfnqEXLq3EfT1/
NXl7RBWNE2BM8mAdWGx6pu6E2/60APMjzSx3OkhiWJBnkscywDis1ExOj1HeP7Vs+D4YS6QYDSPa
njY7vaGv1JMXDEn72cGTv9qiIB7vtRk8j/Q8tH3JADxh6JlILOZjVRm/8EsB00LmH1RqujRWzuFS
7xfyq30nYc20DmlDLnFtG4w2HEeUQu4M4GrcN0asfBvufQC+DaYLWpZ85MuKFbi3znoVbUe/zsi/
y3lGwJ2ymUZrMGkwlvkpLhLKeDr/+Qt/ltEVJjx2SpRNkWp4iKF11gDf0hOV9JcDnyJwFn5wrC+7
GU2/T5X+NTYx7r+JaPsE6Amy7AUlxLqfMRYB6RqIRIUTYgmtJq3b+6ENdp606ClxWUw9QhVbsBcU
Gl9q1bs3ejlcTWsbznaH5Dq5lZH21mqkyNqyQy8+2m804eic5nRcJXRDq21ebVv+0iF97zApECEk
3IZ3ibDm4aPeCKKzQwEI4H0KOboCdBBUObSdcs1h9unR0K294tYG3uGXelwFLvSRloZJ368M56zs
AfP9GKWvRUmTMXpxS+29JWDB1+Nk4ocYbxFvt0uQbpi7zYdFPwkMDEYfzAKj1/2qI2Ri2qKfC2tu
fIUVvyvZVZseJ8agzNe+XN4JgkzDconB8cRPy8Lhb1UJYjFebA2uEufczNdFC2nSNdL/YPT4Ai5h
3VrgEaQod9wlaIaVR9CkOKjaoBrWHwd+nD8Yq280XBodElcyB2yrcnCmrYa6zPmkEaCBm61Lh1vR
bHmfM9JDyiFUqLzd2VpQoVEiLKb33TbqTfPmHk7OXefiQykAN+xh1t5mAxRN1O3Wri8eYMdGO64S
34XG5B2x/hhYJacckQNy7GzStLVH4ECYONqPdeKcLIr6l7AgiPedRppw6j43PX4iXj8sMtOHOyVl
ONp2tYcfXU5IM/K8CFPndkjjx65n2EZqEPknUxLGFuNcxr17o6eGq53ssUcBEpTD70Z3xpvRS74N
eDcd71+kWwfNYDdjCbw6kWJvs7EbCJZwzsRfT7Q2jEjFBtWBSLSADb2UyN9Yp6nuvcae+F90k7bw
HXKdfaHlel0V3sfgocUoS+iGK8BgQrbaE5CJ3FdG8TF5yOJ0fuOxzKiqEHQxD8FqD3DUN7LC8z0+
G1f0JspoUeaQw9so8aW2R6290VoVYpXZ0QM44BxTaXYa1paApCx70LviTZqcoe4iniqyVBNVAXmk
qiTeSYIhKpfpEDffMZHZyATzB3005p23fllK/Zh1qu3NsoPU5eBusSubVzkmRhJIQaUxzlhhawfT
PLO3+1A3m9Cz4HhOPUlTYI1iMp3Ndl/RwNnLlB2NDd2nkUKzuLbeS+R1CcOis+G2HVz2Ng16rQrK
CkaZvnh0APT7XDVA+xmV7IjrOnf01HfxVJhwOsbDaJXayWaikqqjSUfd0JJDnJtgSB2Svrv5R9cg
5Mdk0LTYVUIujf2unN6bZiiQxHCjFMu4L0cER/gvMlQhXypOklvVKBdnwES2kETXOudVqIggCXrs
FippjxsC5VIbBuHE7nS9zJ+MiuO9VRmMg1pvr5MQeRSzDL1I1ic7j6/BXEBqX2waSQrbiGO1v6IV
nAMmhTro1uWoryao6U2RGhn3zMVfQSau9GWyEiJ3fAOO8YWu2tmBSsyOvNLIkX2gucmvJSvPWksz
wmDRpYWXHIw0/yoVi56+ve/xpP1B+5oi2ewWs7L2Rm0/AQT97jOIGO0KOY+YZzvtrprZoWKvNAB5
DkCvtfnmJnTb5CCKIZ6iMp9zSsS2/8V/WMGqAEczFE9REWt+h5EKOBUrosZQtUTq11xGgvu7fe/E
SeybrSC8SsJMijvUY3zVEv5YLr1HMXgTFE42COVcQCtT7E0d9ciCCsygkziUA6hxpEle3DOSW9ix
uENTxLOLrlr3jalvyz6qU4KYIJANRpIzqYZJWvGyP5WWbOEyyvcZAFuQ9sRt9AQiGcl1xEinVoMF
0QrapTU6J7dE0rfa8chb0pyEmpZjY6Wkd3QfUL4Bnlfle6vlVETbFS6Z50Pal1oQw28pbf0nS+hm
Fnmq6HKx3Y7LiabWPtKZF9aj+un6BN6jlocbh0xjvelwdVcyz9kNytdqmkJ8hv2evDxOuWjpuJmd
eoXTOBpjX3rNr6JNDK6AMIIxiN7F4Bv2vCDlfrSs9770eu6TFC6rrn8OkhaVXCKTXQOUL9yomvF5
8rrq87c2Y6EuYFK1g45sXm02NTYjFIJEKy/x7z5eCHgf3WO5riZfe/am8uzo2LnyreFxUe3DbMN9
X70oGOxFMeyRWDsJhL/aSPJLzhQkbnEwJkn7zGWSFFV8ODoDeWcujxrssJjkZT+t+2tZ6XmYygiA
1xASZgphn4RoLmThaDaF3815to+HHmOHry/2TytX2MtNVob2ZF5ye0FRorv2YWzmwzJO5HYhS7fX
9j7X+RxjRINJsErzCLOPapuJOlPMh+wa9hDJssR0nUsjtl4g8/weWFq+I9uRA9Tk9yqr5Mh3lzIF
nmhErfBiWtM+NGjeUR9gLdA4DiC3YbIwC1T6UMQb3bu2rNGv2lKjc/yKk5Jv28zkja0LvpU/7Yq6
vhlm356HeT8vnKWJ5pWHBIqEyHLIVIQgDnSxQ9OY4L4J8RwbCuKE4T0BLCACxV4+CYm8i7v1xRiz
4tCjffXXBN1/lLSQPg15Iym/aHEzpBuXlRfOBqZfGpztbhdhC4H0PJWPXqeFlOWET/AvQdoUVXsY
TedBTFS3aXbLwLAO6rTTL2rpb7wn3eRmZEyI2mmEHydLdXulhue4ZlIXm/KSLmswFr0M6pY2J4hL
XCL4hRMsfAQt9WEy5PAd0hIjz/pYohUPF335yCFTdwDbfQY5eQBU5jMrRBomuHiA4XH9Hs2za80V
hUv6oBp+8mixh8z5ITOH6ZB46GfN7GewEpJKFKEVUvSAtGri7qzmelJcxC0isXwKpHhz9eiLi/w2
jr/WxFsoh+3Sb7cIN1N+jLJLz7mI3jtun6eIsY0l2GUJo6T72g73HJjv0daSyO065bJhc0m02gNt
y6e+cj+b6mOFuIvraX2fmuieyh6+ch+fW4QB+yF9Ys55cICr+uY6Ih4oHI4vSi2XPnH0UZnqYtk5
QFcLYno7dNQ5wwF8OB1J6QStMK+5VD1X2jJxvtRY6xKeGaWPkSJV5nKZ9LeJ9NL9anAjNY2LTAWJ
kDazGJkBVe31expnL06MSpNlghcokWc2SJzLMd1AmXJCmN8WGZEjMlhIwHiBQMDfNJo4WU1520T6
Z4mntu/jb69m9GH195ZG6Ixb7JqE6xWZZZPTgQ0fMHRO7zVIloC/X+gVtNuca+ciJ9Rz684U6z09
z2EPJ+wDM+dyMKroVFXidi7lXaO3iuqa4Gmh11dTnba0YQK4FVuZHa4VX/VKrnss3Z0eZZ9T2myB
B/F1K0vQwORPyOSun61LOY3WNZO565XbBTry/NR4eX6OIS42EVGKs/SCYQ1t0OsHU4tuKk+QM+ci
uzajey2pDZ96qOBzHrJh23W621aD284pyRhXujOSy+zkWgvg7PgX66sw9/NK8gzW2PasOvVc6fNm
7VdAqu3i2/XUd2qnrF6dPd9LZoQ1FXbNDoi168oH9rBPBQBznJ+iiu5BmWs0fseWqr0avrNiupal
PDaleqdTZdxYVv5JVPgn/Wvt6FUMZ5wWSGFRAR3TSNTRZ+7+dkv52EQaidaMRQOPR7+Wbwj3uIKI
vbsOX1w8p71hje9Gu7b4f+PmUs9mfYE1zUVGGOe8sdf9aG4cC+2n3f5reKW/1eCQmKZMvlLiJpTW
BExpcYv36ftQKHltD8DGGrOVWMwqn7nEfFWO4n3aAC+mxK8uSLjDvdQ5YPmyFxtBmSxLolZM3l1B
0VYhVT7gh2VO3rqo617BjKU7O7LSXdGDexPdfmjUh6G15KauAAWVY9Lxjna6pyDfCJOXEkZhSwgI
OLMrXdEHg6v33BvkckhQMDhXpIYV+oabVoIVAdJ61Htx6NjdtIMsAnxtKOZdkY7kNM7G/ThIccnq
ArTWzHFmRrZ5BGYONzwbjnlLxzhLCJGKE2arqP1BHsdbcKXXXxtLwbGaUOsKY95bSuDwliv9X+2R
PrgSm8Wo7dIHI2tCy5HPlogDLQmSyR13DioqRqIGSEuyqAab1PKYLphAO3Vl991VivZ6LdkMUJRg
es5GLizFnN0vFdJgLRYIbraEjfLdi2bFhxCcqaBLCyneyMqdUEFnn1TZsO2ndi6502t9OM28abqt
30hL3RRa1R8yDYVC7YCEWLE8ZiSLcJzTKledBS25cs9LLOTZMNT37GQb4L7EO4kfKmDkSislqWl0
NIOzd2zj0y5WKyDdgPL14BnaA0fF1bowfES5rlznfrDS+zTBTeMiUaoQS9DnC1H4VHQ6mK32zXpu
de+Qpd7y4FnNSersxOa8lDul0ylbcK7vljzlcheJG5nTrs7i22Wwir3QbLVP2oI+ZFVn71Zlk64l
i+d8EwP1efdLBJEoS98UOvJ3kxLQ9vapa1+j0j/Zs/wanGhfeyV8vDX7xJfxMPcW8bu0pzhE2isT
BxfV84Nekz0/xxeDkwN0fP27H6ERw/MtxneIAOWuXZjYMWo0r9ghd67dwt7D9yrejbj+FnLtmJ8g
tad7TYpq0UFQzbNLZ3IhGibH2iX9rjNUyt5MdAjCubGk1Ql1lllJj3BOliBI14QEaXVeqUaYgJRA
dN32bPbj9pDpkNn1fFPY+m9zGd68lEpNFRbRqhqcQ1G/pCyeG6NNX5vCeeeAcEIGiLelyVHRdrxi
zkosg0lf17WtIUD4SOer8/B1YBZKlNBRQDovaTFeIzEBwTBa1a5V12mXHCIMmnqdsxc4NE4Gcaeq
+LmQX5EFgBs/APNwlG6ytHDi2FQQOHjpF5ORpSLvSptu3SwiJtauxCHLtKMVw0eoWkRdrRT3zdjV
wUh0EkV78lUv7c1IVs3B1RhgVB2+FaRbGVZzsuDEUP4IE8uTJrKPWKPDXYHI4TW4KxySudLOmnb9
pL3mFmkZTul+dlC4qGW46a8pf8oMISigwPrNxPbJMYRxQanDyZR3u05a+F2WN7WAMV1zTlnFOT56
uQJ20pO5odG8hSrJ4X+JWu/R7ser3j2TY0YJzJ9tEPRAIV9TElrYp/Vy5yKkagf5vMYxa8IamCs/
K6d/rPNNOBLZMKF0YDTTlLrsnMjomOAxCvWs9xhp1a6e5J739Nzag3hBYgx3AZ8yBrBW9aBbiFXS
ceL5ca8dpwX1qjYM6mQ3EKeakftyWuC0sqsUEzAlp19bGf1q3HCdZVRhYooibAzxvFC0wx+0waER
6QLCnZl3w7mWrwQ3zLRL2L2haZJIRnNE0cnlVBsnZ9rh8T7obDIQOZiEtvvFBSYya3GoO8zC7A1d
ZfZk67VOjCwP29s8dBevqFCGxch6p7Fn/krATkJUDn3xWyvRrzXT+JVWQ3NJREy0jC0fRKtA6lsj
FjdZMJXJtH02rRxtJDVMWiNImXFOo36dxezKekywT86JiW73Wnjra9kudO2nd+jx2VW62Adt8eK9
spjmZJP22dIWPOqzS8qpwGwzJMOZLe4jjvMUF6h9pcspnLdZRVRvKv55fnet8W5Qy0dUEb+gDwDS
UID5TmnByKwo5ZzOb+s+24+D9zprHACm+T50QmypxNqFKf3RKWP7WONdlmo9QsXzzqThfvVp8WS4
15A3jw7X1ZQUORq93KSM5kQW7QE56Ak5tNohtrj0Pcq2vD/ozJxAStBjpmu0Zxib7KxIe6DHvosH
D5vP0VqpPKuZUBxnSa7JFnvyJgUZknyTyUxtTmmYkyr9bfd6jbHC+VSZIylZ15s8it/mtg1rbjQw
PHhlcQzHW7jsj0pKBsEWn47hHX0zg+OEzCFaN0WtHdrEuY+cZE8yGDD9tmXC4MCcHaqMC/hyy/UA
8Aet67BbRL7vpomDuhsO0HAbXMfeuo+aDAebPbx4+HweZCGuvHk5deB6b2iLHgedHo1tr6+GWyxU
hJDVTc7nbqF6RqN1TgW5WKC3n5s6l4e80J/7lWigke6sqDvu3Wv9beXmJa0bYCKbjzCf31fN/PTK
gbIRpAVEoLekmEdSojVMMjANnCGzmXk1H/kCTYBCq2GmdyoBnzBCOwJUlj7Zj8wxqukpd8WVyNqd
N7tPlcfQ2O0JsYDnZIMhY017lEEI+vGJqOSK94stJ2OIP7sGtHnPfMadh3fJeUcjQRNizB/nhKtK
wWLhwWDfoWjS69+uUb5Avek5tGrz1OfDHYcnQ+WEabqK3BtnaAAHwDgS1FAic4NhsNkW3OFUl2Cf
C+IIAiNnfOokTmjPBbERPy4aj0PS2gQDLMOXk+UKnD6EK/h5WPazbaTDnXN9nvPeOmbxznQZcFsF
RlDTFHhc3H1v0WHANPkwILIJrN68HZr+HTfiHRoY3K3aSs8N4rCIuCa3ifut1R+9Lt8LSccXc9x+
qbtvxmNMc6E36K1JiHIz+LQffyBOXHnYMo7UQHQeDQyOtuF2OKNOcgaw3Gz8xJnBsAPcKhgJfAmq
hV4A41YOYrWHFPKMU8/bc4BcJ3FZ7EErce7lzh0F12U2eHOJecEvygbChII5IJjpgR9C31bq3F4w
RFFsumvDaD4+MjoDyJSQGwizAB9zf4t0ki7QH9KYc0+OIL8Ek8pdXK7LrlDTc0bBkFpQkSCg/2rg
QZ/1epiDxqDz1XpHjSLaXwnZ8uEIb8MDtSv0xjoVcGskY38iW8ilnso9ScnfaSYMVpsRkDH5mDLz
w4aqgrXejrpkDl2RNkE5L7gFTPGQdt5RdwmHG4kdM3M/T5g5cvM7uqX9Bq/iBwgPWHe4BC69JcTe
q80syCT10WSEEikgP2ZBfP3yxv8b2l0rfrq1zvw0qQiyA+rN277o9kGOMbB2IPxREsH6AyxM96Dc
mTNl9dIiBRkK/nHlPPPWHQZthplr5cZhnAlLMn91SfekDTSiM/SivgXs2Ydx/BapLgMHAZtfzW/t
Yp1w3j/1arHOUWx89F187nOGNEU9fygT6uCWeKSuV9o1m2AogwpFU4hJVRZX7wVhBswEajNIOutk
Lg+l6F4RqH3X/D1RmYeO6dTRyWCzWKbOKArXHDsbHcHFAQFdxONxbpq3AiHAyUwb8hEp4bafYaVe
fohjcXCM8UrqpHk51qduTYeMtl/X2j0SErDaUc9/n2T5t7JwHg5RwtnaPbbeRed/9S34hRpHhzaR
ydldOl07ZGt6Z8+JFgqNTnkil9QfJfmI42oO5LUU960gqZEuJ6x1uwrkyq0lcU0kRWP3zSH2iXLM
Qva79fCYNtjvyID8MhO7Hq7gzjbEIbXbfj9Nr7OzQPrSuZkNa3Fo+09z4r3Wmw7EP9NMvNbxjp79
IyN8BPFuSMxJdwW5qv4fys5rSXYjW7K/0sZ39AABIABcu+yHzERqUVq9wI6E1gH59bNQt4fdJMea
M0Za2SmdlQkR4dt9eZyQF9QtCj9hqMTe/DTl+reAbmQ6fNx17Az6g5drJy5VrPfi5AX2yVvi0gnr
imLXlhc4Ua+9692n1FKvdCy99Jaa67mdKFAzeSas5YTLm8pEmqAKqUbqYhDR7AAd0NRofmP+tNR3
BstUhG1ynQB2kxnthyVzTigsyYb5wIFdLFueZkkxB9JbDxO5pCgqYLw3nEeDBdmtOaR6hhbOZFO2
ut8tJUuyr9Kdbq5rgRJC/TKz+9l8S6L5hKN/WJVaygBTuvfOwDqaHAOa5cD00DPp2sDfxNwvAqVM
NDsweYkra+zIGdR7K4+63axN37B7KDvF7xak1RYGjpe43dJeQbZhwt+bughS4UgwtJvY63J98TKI
Js4kuFwjPcaLRsiM+0gAbmTEV5Jmbqaahun0KTN6m5FEwVwukPfhaICy7hDQXLNlSWPuZleeiU7j
mB2qtTmMvIDR/E3m5Ra3M5IADqCNaSh7U3szX2UOTIlQOQeLADqVYTteCH3bJh5uMJW9g81zOb7A
PSrAieZS3YW9ldFsy+1Ux1Or2gwskAsDycHnxhaaVbQYOXLS54FRODqW8cH+SFMx9yvJCTh02dHD
WuSPDXOjuNBf8jiot9z9V9PItbpuGMWA6qKrI09vemC+cP3dKQOSWFpMH5Xp0QJqzM4GB2DF4cn1
fLDxwgodsTcr3IfeLKddgGOEnWk7IfrSoJV1ZcIgEZEOM7z90EUO+9yZQ6tyryzNFPOCzNvSrHIZ
ZQ2rjm7GfPCeiXEBAYnrzaxI7psvddvjfIpLHmrGnmjJ3Z7aanCP9fCWkw5ac1xxJqOOrOhFumjB
rPuho0f+qBnLL0Mcb9/NzNb8qqD4gZIoPA35BgAc5cwmhsLeoCeEPMS6HWbU+5bJtWz44uqV4Wq4
axomGxPT8ax+Mbyy3LKQI4A3Lx31DXaqRqZ7/Kgc9AI/ZSG5lygNAcrCCdfUU7Gry/5KRSlzUy0x
NiNoHSzZtCUJla3DkR6HPuJmH5BizdEJ6c7rmCiySwroHYELCeqtK36YWvg6mO6PPGBLZCjGU3VS
PrWYZTY4ft8l84VRR1CJXW0rE/PNykrpA7r3B0ARTOD1gHY+/GM5/Ck/Zg7OPcsMycmXqwwCyjrK
eP5CqwSKFInFjaf6rV30uBJlwTZ5pJEd8B7OF+y3Gi3RseAcDFwuM/2Usqopb1nU5WvmYbSLYN3P
RInew1kbgVHBn8FYtemDqyrqNyfEsRGmgqFBhYONbWCC4YND88DkDdw+BtmtYCq5Msza8mH78aht
J/arwdw3A0qiYO4bMBDefF4q3XjgvPcSerthZkeR/WNI2n1vpkzW25as0/yK1GKsu+KLkyGo0Zm1
3GVjXuUqrfw8dbZ9Y/gFs04omNI8jlweS5PRDYBTkFixaW/AojAuGm6C7RcVQZRs6Oz4uXSz8red
+mDiz2CTBpI+6BAulxB4xJ33xGHOQg9xfiUxWuHmLaqVrcq7PE7PKrKnU6P1BIdDPA407ZF50TZp
zm01bZiM4XfR9opecCOgyaURYt4huGE9i1V2KIxyWc/ixFY7HPPR2mvwxrHz2DL8T854o3MvPWFm
CPYk/h9l5wkIIxhkBmDKBXUqOArj5sZd3qAqAJArBhWINRlbaZvKhpRF9bYwu4AuCSQoOaQbkm5s
xs36lR4Kh+cf9aIU7ffIEB/QCnp4wpO+CfHW2Y08FB0XgXElY4bDEFRjCkfLSzQmxiqvMSpQ8YrD
BDOBb3TiNgWXIYCWGEdUwzd6ouFoaCAr4enAqdDuSU5QcjyGXzJMWLlGXNTo2MMiV70JczL9jOK+
TbYIKS4zqcRtGPrXzSZ0tHI1WgityhBMPbCq+UTvuXGWkCCxSW/cdmyOtqbfN23aXCwP6GdEB0Ao
mPljTX8TsB1LN2souWjbA4FnzmX7Y6bdAiskyrSsxqc6ZtMBOo+n0RnvrH7sNiNWJ/Cfim2IucdP
/yAEdoaYG+lOtmnPPYFlODwmiEIjJURcel5zl43hZKhHmho2qvG+LsDqLvX1AcPhqJvDFgcrmeO5
2vRBRiE3SkVUNOhBZX/UNK9njdwpEMweqysDlXXs+XlwK9hTsFp4GkbvnHH9F532NDN7tLuBiQTQ
jRTmkFvSWEQHLZxyPWP7wZ4EH65kir1KUxxoON2fKYx8VeAV1oQs9E1ahFiC3OKqwdoLbY+JBjo0
C13KshxKqHQKaMLuuz1V2KwWwdfOFuuRUX6X+XwfBiO0qLT2h5Jw8mzNHvVErJ6W5U3gAXiBAKrW
SVE/cTjOcGuQckoY1tyuKOwZm69OO727wU1J9l1NTnqpmG9FQ/EobajM6SjEw121VnH0RL7D2GU1
Y4CMnUUUGQgqVFMDk+JphV3MxpL3MnIc2aQmqnZA09Amh9Idj9E2dTrWMAGD6DygERTcy0nTqvcw
wrgv2bYilrMC5EbKaCrjb0CuKQZKbeO9xQqUHlbsDkFmqWMl6ZhoGGNrfYMjwTOLTXzAT2mtJzN8
nFqUIG1+dmRGWzK22prEHHd0sbVVZQNkhRpfGqbys5H7ikwB6WECum8d7By5Rj3snMesdPNd1tf5
piZiujebknPHzH9gtIabksbf0OGeXAz6HWa9i6NVt3p0KM3LfsK5xcnD4G8tupmQ4VjpNBZ1PgIo
8QCtfs4j40lFGD8pme9ovbfv3ThhzJpQgQJDnM4+WbPZQfIVI+KTjVgrzHbnYRNfKLbdmiew3yWy
e4gZC+2BI3/JPPu7I8U6KuxTnVLPniXtRjCiZoNAPMdAh8Yc/YUH3xxHfOgrtvY4IoQNYM342VRd
dM7i/EMGyI8OzjZ8Y+N8p3uZ35zQPtxblcV3UY9y5sagTnU3faOac9r0eQ7mXvtiBvD+lce9LMmW
cW1a3EWJbT/JqLgSkvgZC9QZm0jol97lFmiDNiwwP/uDNhxnrfJ2oY0TSTXxtY7z53HW60PH4naQ
2veoNfL1JzEQaA6KQFx9DLVpnlCjkV919wbuwz4VsHS0ZJR7yzpAM+3xPDKq7EXfUxde7GiwBaGI
3FsmJgAakGDEgh9iO8XFVPbJDncMVxD4JtsqkTdwB4Ttlwx0D9T1ZnbqNmBA2pBEelaEGpj447DS
F7gxXgmfq1ayVY18+vwBwu6uaPPeBjjOdIoaHgbDwa0TmMOBKHHlz4qGhIjUma+xuJ3dQF4XCEGZ
tRjlXDfeCJvpbB5r2JsUKm/RUfXY8tDKmrttO1rXNG3FvReIQ5936U4whNyOYkq3s3xNHQuepqHF
0GS1xeW/9D2jstE2tZXQW+MxZx+7aEBOu5vs0vFxa2z6tkBNqXR+EXukwtXbQ25yJc2bQtL4gEzk
mK/hRCMkkSQ8dOzZmCI2Pl7/hLzEPG8quiA/KZuVlidrhx/FMpp7+wihaR3oqbVpYtbNgurSPXoz
ilj6SOux5WfQ0tZTb2JnUOUZyvlZmaP2VH7RMAX7uICC4ydeMq2vaZS5+ykaHiNUlJ2YHWcrG8ga
cayLAy7RS6IHOsuwGeZArRKi6RhpIIc6THe5C3l1w0q+HTEyFiMrL8DuoU6SLXUIJyV4xKpYP4gF
Wz/HJs4rxUUuKCK8/6PngXWtN3HGzI/8wmqxjq1ssj2HwBh13+kU90SIPNgggZdWgsV/NCc0SAYZ
WolFYWZdNtCNkv5c6hplqQIxr2olk4RK29sDzaXM7mffEknxFHka3V13jRo4t1vvI04N+MNJ+OIV
jUki2Hjvp17funX10gE2v5JSRv1xnbsUeR674mWIp/GRsDfiKbyzkCXGi+W4j59c9Np2f4JvKNaC
KW+IIn/uhCDUCBWkH12uCSEvqxESqFENglISfk/Z/17nkmWB6DhcFGw3Pxiw5k9GwN2c5ewbIPJD
ZjTXaQQZjMGUJfTMniM1LMaHUZN8xFl+KbRlRT7X7skNsYt4ZrXPTEO+Dm1EXZUV/LDS8U1L2ElK
894ysZXoxKhXU2OImyeKH/lCiEY1xf4/5t21IZ4QCyqhUfztvZPbD4qKMVGj4BusDI7OYn3kHmbc
8DPZuDYiz6db9AzrO3/hkelXtL6dEOAlZ9d9axjRslJfMe9jroUN51RSIL7uU/Ol6BxrPaYi5CTj
RWSxo65OS3ZB3FEJ0d7lxFI3ogtaP8pd5ctcUbw+TOWpCMMtJtUKZXAQzPOtJzlYNJDhpcUm1p01
cyAkMWjbwo1Q/To38c3ygYRC/8IKEpqe05A2kMV5EAymawzhVoUo1D0DOLFuep9TVsFuMRytt7pj
clrBmVxVueNt2H7nL3Nrrx07KB9iLHBtVOm7WsTZrk567SXKxcaDqT8neAgCnZkjeRimfAg42p5M
vfs4p+zqO7WsgRwPlkLlWCcDk8LETvCbtkQHnChnatTqV+Xl8S0q8Zv0JTcHasfCfQ527S7rKFAL
GMv44aw9GKHWXzTye7twjLONV5xTBxN4wD32nMK9wjDKTngI7N4vwwKHuyZoDTTrB2cWr3ObXo2i
ziharYGJLWepR/z5zkjwwQ0/M0Ts0OuMU2j8cMGbnlrcfHOH79EZTGOT2STwuHQ1hxgeAdLku+mV
5pGOCD/rlfuW48quDCaaepHX1HVaP6pirO8c1ZP6cyzNH4dCIVvZ40OXsJLuT4OHblplenKHCENS
PF0ZTZAcUaPGvU2LRqDL5AEjyNnw1EAnN3KEnfRPk2mdUnYyu7FhYgobbi1CzXgh6dXtMwAHlhz0
HSbpvf7JUaHUxmKsgqcjn/1gmr7UGNgv5OPLvd7Hth8lDPL7Rn+PLSL/i5po2316n5aOWIlIz8+O
os806GO1ddMwPQj4V6yDllr2iLsv9dD9xWMrVmmUazMCYnNqMbhq9f7UuzhLFTsfQ2h7CkmjvcAk
37Ry41Z2sqOKQPjm4mTn1NsSbsBIF7rV+ZPm2dhJt3XlSJFFmGFINwKTNVUVnUFAHaq5ei/6l6Gf
4rsw76+dAdEILww+VZbPoBP6V06GtIGbkTOZGeIFBbgcXEncYryi3fox1aIt2JtjourqxNm3l03X
HFqL2YAdeNrdyASQoqQpvHkdV5DCorEypXATSwP7IlD7Coa5pmyXk+iCT6rdl0iSJwT4jyRNOAri
3MKasETP0o8m0EzG3RxP5FbQf73yq6Mbz8DoOF3z7K2ZWvsIIh4JTl6kUQ8XXCOjHziL+qZwhHNp
oZItLd51wZ18opvjPHPP3tsTDYuJ6q+of+m5cKdyG3viOFm1cy5KDOAO2mIXxc1JG4CcYt+kSjBn
9WHK+DFNsulQDwZu07EobvpXOVOggoY3ncORCRGSFGM2jQRHJfrosWmYMJvxcG9ZWnp04DAdc5sp
l9miN1pFpmEMIDiVBDVCYt+zwujO/YyNIRqH8NJBddh5HYlXFt9Uma86EPpFMnjbKEC29/SPOs2Z
aNTpeJfQk1gQs38pUmKUJACW2x6pmr5KnnNTTf5nTUabMe8xqR5f4PYknaZeXZAcIoqtq3PELGAl
ETxWBVHOtKXPcCplsZ/NuTolufttZNG0AUNNqMVLvM3g0fUB4LbaYLUHxi/ZxsHy/aZ6Uo2QYPxW
79IvQ/KSsMQidhUbawC+X1sT3mwXBZY/IcLiO4lYnZvJPYVAxBTZ23EqASAJW/VC6nzVjQ66XWLd
2V47XrsF81ZFJU48FusO+9punhKGv+6IAwX11Z2Q6OmF6o/5c5eV2o9Si49xk/z0PNGxINEwmeZq
eNcmDrMgO6YurJSufW3rbKRBh5EH7JgfOrEKpiQOy46J1mCN3B5nhfLZymNNLx8dTbPvYzmikQie
IWakZJF6TnH3QyjA20YaUbPs4gb3GpS5OHmyrbG/WfwFsu5vvHpPYYNQZKgO26MJCtSw6ZC2iF8m
2leccBsqL6sPixt2G8qvTLmNZ21qv0ZLnSfSRUR84XUc06e+rryjjQGNdEHHHN1x3xjWb6YcTxGc
+/ltWP41VQZbjyDojmEWQO6Xs07Uj2/C0srlVGPRphPk+K6xv+ln0rvF4KbXsO2/xtnMwnjSPL9D
7jxZJSxtmCYbzYnFByacQ6aVxzEbpjegbz4C7owUlKQwGx4j4eHMt9P2UHqMb8tqHwZVftYFqrzh
gCWLQ3C8VW9fSoTL+5nx21kHLSMRajqExLBgYrgIjZI7bgf2qrEWt7nNOnAev2VaamPaZHaqVYtc
aHvHSoujQ94TWYmPAHK5S7Zg9WYWd5QyUg4gVPfGZjzCFWsCeZvq6gBc8i0osvRIrqfc1ZQ7bnG8
ndnl81fnubEV9HGtHKdCf2dIo9E9bFchVVBcZJgPkASL1GsSzsbZgDYes7IpszJnJ2mx3a/q1J/p
OdKRJmh7PCT14J1McOaESqhzicKHsrXlU4etCbNWQQ9MQRFy6VFA3Jlfck06xwTLdC5jjaewvORB
/6iCAEpswBmruoE6DKv4mI3C9cnHNsEEDQPD7dTk2lGjYQm3qePwLLTVNZt2FguW+9zg5XAsOJYJ
APkCWWYfFwisYaJfxpmhAy+lszHTBm+bQRGp6LCoTKhxVG2sdKMkTh67hHad9Emr0czZe+IPrN48
mul2ETdrPYZgqwFg3VKJ2zYkdPELRsciNb9xXDDPRfZPhEVXZ1v4dho567Z7dS3SpYCbUBl4JCuo
1DSQdNFPl4WE3gT2VfbfBZCJdWKk+R7KP3igmDovr8WCbLrYXsbyqYNGuMvl9Mx2TdvahLY2AxOU
NeR3cr4A77fTsBhe2npZTBnnLowqf8DvDs8Fd7h1Nad22s+l+IC3TPxF0Js9gjIuXUplQ8XhNhqj
gz0+rU9O++6QuLu6YkKYzadjjB1xWQUn69rWsDSwToIGuNV1PcZdAjPRiaZ3bYgfKcx+ot1gZEaG
kJpb2DryUPqmzLOj4manNzNwrwHq+OctPXMYiHY6OBQV7Gf9c8vEshCnwIs7cBCFTpFwkDFw0SVK
WWRwuA7II7spb78OLngJ9M2ja5RPZkALmN5DtEWPR0nXw1fpsp2C55Y/uaxQUPIWvktLl/g+zs32
1FWteNBL3BudIuEc4XdgS801qmSKEk+tdZ7sBKmUgMDIbmEzJnBwgAN8vmxNpzM50crHuuQ04dRN
2RkDZpeJximNfepUJnRVA9p/mHSeO30EAx1jjCL7tjaTrlg3vPDUqurzoxZP5AmjLTJUj2nwOuqT
dU4q/BFYU6MrvjtGFTq9esMcaX5kuDeahxYbndM817a5ctLgOWqaK9chz8K83cZs8iN2MetKahha
7UAiFlOoRsYD2zWRd49tk2eeqoxSCuyryYh7ykxKf1K2tgkwcu3suZVLC+6hpx1Gq3vzvqFLal1N
x0kmzrceN5jdfDAdnL7npKsXUgU4Jpa6rJ0UjRsB/JAoys9GqvXbunmN61xdAsoAaVYKuNFIBvyZ
iQurTBv5QDE9nbBCgZUiSDYRYnxwUgKhNLnEZxgWnvHWK1Xc6RVNydloNIsd866jJOJxcCASziOe
pRqV8tLEJ9ecfTi/eL+XdYyQR3pJjK/uwPBJ4xfi9dPu1XL5SHSjvtbJ0L46mKNAdk72XR9xoGgK
fK5oH9I4ZLQMkGwdRHl4p4X5UUuyt2LIiq9xII5NBgxHH8N7o0A0qWwP2jBVlstG5T9Tiv7c6Iad
3XB0KmEEe2bD/AMAC29p7DgEONdM8hB/mPeHhcdiKfIBmJVHtqLpjm4HLgQYHCriG0FJKKGZhr0y
5D6ibszvvddp1llF4rushLtrOjiTYTwZzN6sqwMaejUsbRPcvzaKlfe5woThq7blTlvnw1/8Re6f
qlocjETSdAUcGs/TnT/C7tLOM5ISWXLSm8dRODfNI0nCoNMC+LFORwfxlNv3QaO7LNMKiq67eMef
Vnt2AiRLp6SeFpCg8MWYWBcjwRMaxIgMcYeG37Ywt4vZfMbDYh4x20EZ0UZtF+bCvoV9vzQRlq9w
v1tCFLzRLMbvZs5VYEqs4kyP4NE9KNss79s8rI65yXFAgUx+Yg734WKuPLIzYQJTg1PplYdwC4U+
nOStyckPm1jONrljhZdIG8HB6uBg6lz/2lvZiF8Vi2gGwnEf8yiPYhKnzy+V5kebue2hrcnsMhy9
b9JpvGJ1ZmpdevKOcu6VjYn/nIe4rwyQ0/Sg+IrdyCm3S+PitLPrwzuL15R/6Deb+dTWtQq60Fxx
qCeoglOHk/g/H5fmn5idvIqw+CwBsdBcKnF/T+iq0HwSJMp4DfTsTpmNuw+Xlj0iJGctJBUR0Al6
Fm6xA6Gltiri1C8Mc6Eqkh+3dCg/3DPKHu99RlsAbEh35Dqa7jty/9eAEowwppcW4YwWtDmCTDi8
D4X1RIar38ZdE21Gq3usuWY0JrxSaSqc/y2cvxZ3njXn6qaLYQeH0P2rtpP/2+HrOjQe6bYO1c3+
w+Er28lK4JguLzYZeZY25W6u6o6ml8nkDs5ldo7QVp3MYgE6eCjfNtvjv3j2vaVG4XdIOccGXkZH
smVIQefR8vL8G7uM2KQ+yHDA8dakXHxCDegs7iMgvvrz4mfC+Xpusu7sjI3+qvr5hcQFDrVx/EFq
/IVkuPeeO9G3UVRyt6TsoF/XBKwHQIAH3Ib1Ss2CeBrqNsbwfA0uCkqUxgJ81rqXWJRf5Ey21rHo
gRwgilv0UJHtJH5a4XkjUo4uviz8Wu/EfQ/TREC/YDKAGyj6nwN7eJ8lL6xZtJvCIviHE5AFWNde
cQitWpmQDhlisGWjX0/TcDADAisdLq2ZOObGrullsj2igEaN5iBQ6NiIyTVp9Ocsfp9CvLQWkc91
mpDMUZ716kbUJKV8ONCXDD2DNDUjRNml9mV5EUu6mFYd6/MV/rIKCZIo/ESkfCYmmHIVoHrnIWT5
CDIFJu+s3xDwGBhHzKMJgZN1tfdNCyezM9gaMS4OSp2dgGuZKLfPOl6qiT/Az2PKWrs8whgUAEwr
pOf3vdZuwMEs5a5fsD4nftugzkTe8NbZlDxB4Eevrzxfj+UTaW8sQ5Be4qWsuW3zddpO4VYtq/kw
rM4YW8+Ewh5yA8x5G1KUCh7uzXZJAC1XFlbbClIVrkHFatDlet+5GDmxBDUA8I5OSt5ejujwiQuq
QuRfK6HfLRvqVHQu+B78RYHljBwKPaF2TR5nUdwljTsx9hn29iy/6A1En7CvboND0W1TvFh6/R5r
JO7GAYqwics/7IZ4LWx+ryDFg223ugnoHDM74ZYUA/SaYg1n9rEdDbxzAoPuaFzrPB9xdkb5lp3o
2Dk8tXLa0QZSbckmYWOE5DpaEAF6u2aA3KHTDlQPkdeA1FPmUbNjwIqbmpYH7jHKvZXJs91U+S7v
qIhCevRzhVO5q3lsrlfOD2zF5gfXIo87ZUlyBM2MNzJ6KuCi76sKl1al6cGpFryeI+rTFt9FScd3
MMJxFFCF4nQ3h713ImeqXYUgmW0N5aGSXn4Jgzm/9Ml9UgnnyEGvn1RpAoAwTNapMuXwVCOaRhEj
vmRRytTFFuJgGyK8ehGHfWpVb4kB5mEokUI7e71cRj1uUkBBJa8q2++sxHJVWYv3C1DrErVjmTcQ
kku8W8V28hb1zmPZ4gEIJontenFT6Klk5Ja1N8/CKBBjivEL0ypOcWg9mcYQ3USU/+yn3D24GQuz
UBU3RasfCmS0tidxTbuo2iWaBM5iR8XOMDBFxEARDsRol3Q2Fm8POKwM6KQocFwwb7tMmQ7nmdHk
ltGk9F2z/06MH9tNgZhEFYigsPFHn/eYXToL3L7VSnfrYjIwClvtaY6X/UqMU38qABhAICBu0LGD
MGIkFToHHloXqWKM5FmIJWyFE2stc/ExdLZ5ATryrA2ZeyziDKtXCForj6zmgPdSVeNBMN/kUGBR
ofpJ7V2XpRDGmZCe2eJjlA3lQDj2YCQg+ORzEN8VDdO3IDaNM2l01+4ks0cLqHye/2w7Mz7EmVat
3UDdJSb7MRwZbNDk/EQUvjkVuIAJV479e1JuHXxHWdBPd1UgsXMnNkHBTCWneFDTKu3q8V53Q19h
nHgEktE1SXbh7vAMYbG9a+v5YYZJxBVRHbRyZi9MyGRJnfMMukF+ifvqnXUFGNHYzjaOHj42KvmY
yxKOo/lhLuMx9FpSDVG1KRLJCzYkQBLihkai3sgQiZCBP6GQVTpeqoo1S0rT2sjE03daFwhgXb6q
2mjvYbSdpobDt5BRsklGlFsacop1NxbpIS6Z3eJcBKSt2ahRJbcVHSLJbp7oL+wliTQc+NErgWvf
sUGS66Pp7dsK7byvAD4VMnktZG76Wu1wRMOSiBP8GoA+I78Q6N3agCuyqN38qV7qyBep9T/ff5d7
/J/uvqbFdsjD7EZX++/vvoNyJ4qF+wQTNxiTluZJANbZQCakMfbElu5lzBLo83f+r2/jf4U/yrv/
+fHtP/6b97+V1cScMVJ/ePcfT2XO//+9fM9vX/P77/jH7kd5/ZL/aP/jF13ib03Zlj/VH7/qdz+Z
3/7PR7f5or787h2/ULGa7rsfzfQA3ilTn4+Cv2P5yv/XT/7tx+dPeZqqH7/+8q3sCrX8tDAui1/+
+anD919/MQxWYL/Vjy4//5+fXP7MX3+h5+NL8T3+8qdv+fGlVb/+woXz75bnwOjXTdhkDv/98rfh
x+enhPV3W5ik2IFlspLSBS9jUTYq+vUXKf9uW2zveHnpbjPZeP3yt7bsPj/FD9QNk7WXdHR2Mob8
5f/88b97Ef/1ov6t6PK7Mi5U++sv4vfLSdsiTq1L3WBdZtueJT8htf+2kEusLPJIxzV+VFXufWS5
Fw+G6Zmq9iMQ98InGfJQVen3TKbOKZhUcW1moW8V3YIDuvZ5QNFcKQDQZ1snszSm9WPtNmRV84oI
GE1s/3/wdB4wYyvJM8ACC+Sj88eFP5RoKanDSv1UmcOR+JWHqRRkrUVjO8wCIMprLOThxoGBthli
W8K4ktc0RCoKEtva4xf/i66U5XX6t9NxeUjC0pcWUo/I9593lONMWnpg3sj1Do2clnD4Tu6hdo2b
PRc3ZIv+XeudgxkBccjD/lmTjXElW/8Cgmw3Ju7djIhoCgKGsjtVWjP5/VBBfYuyU5tLhsAT6LG+
MTkIfztQ/3ks/O61X/bu/7qMLI/b4QE7FjthySr+k+j6b689RvEU/H6rbZxR7GbZFLcOxvniA6nf
KR3gFpE9wTlhBOxg1A2tIbs3LPb+Rsm8DQPJClsfrsqse1pQ7E+d+NlL7yzHpQlWm09D075N8TD9
RfGe5f75CReGxPfhcHa4lOrqf+ggSboaOHOG6KU4fFdNZpMP/e1NWFjqMMEm+deHJie2zvryRgrE
eoQo/lmbM1RhmZGJ++17tRHxbWFCr4RZm/CC1XjKE3M8VQv24PNfnx/7fFdVCUHiqASEuXzJ5yc6
+o+teL5BwYzvqrJpbkZ71II4ufOWN58fNskcgCQov469/q4Cfb5HTtfvmfUUvmPl9xTbA3eg6cbe
ewyQsd+3JwYh3jbnYL/30gUXP0MELAwGqS6AOpirb9McgnIQLFehRjCYGQPyJV7/ZsSzOKeuEjtu
StQIFT1Lpvi393Ujae+t0fhZq9zY247WXdsYu10xEzFtw4rh8qg8oHOpc4Q+Wp2pOWxWlkoX7l9Z
o0/ysdALAffV8jgZUX8OpN6fP//FxQ5/yBjkoKF5cCgKGKpdyzuOipWa6xkjrTmIICMtdyzclWCT
AB4oXd6Icqwdn3GrxNy7fKBvCjbumfuK3btgFYBoaEDkKFdEEOLT5xtb0yyf8Sb7qDYSp0+E8r/e
9DYmiHC6tXXT3lKFnU3T8lcTfdDXSG1/6OIpjgztDTfTsCcAXBKD5sPQIDfK7evXSTf1fWL+AA+j
bzpMTy8zwtk2zHrG6bosXrQ6gFNM0dluXt5Fqg7WRtvjWrbRDIPGPGNtAJonvHpHYVH7GHJ9v1Rt
8oBCqh4/P5TnDv6FtO5On+8aDGUPA0Abo4W9l0zz+BCIYnwYSC7QplAz+/j8WJ6jLg3W5vO9aPkQ
ZB24ZnMwbT6/ocliyZ6YuhWsfs+Nxda81zP1MNazdcnH4X/eUwTVjuYUvKIOR4h54QzegAnTqYqA
UzULNSTkFy/Rhjs616yLpgP4mC37Glg0muddF/mf74a64pq7fELT+OFRAzPQq5cCS3bdDiCXUxbO
FcCd5Z/hoO0YB4V7YCZMxA1AnMdUDAozzhj3zHwIxTtJ1Z+85c1nIwDu83YD4JJTL4oo6VjozI1d
R8cs/qBlT55wE8DEJrRwY9DS7qwJ8WAVZna4VH0xvC/hXHmxcW5VSgysUulpphQOHKy1icPOfsht
jwLMsL03sOrS585s3sN1xosSbiaKWIghwzOqksK+jMbLYMTO1UwteQ2bXgeKVH5T0E93fVKE/hAm
4TNluPrajph0ZlK5J21fJAHub5sMRyw1ey2trjhNiVjyU8s/jQkLOY3O+TZ0W3HJ++wBpwR+0qq8
Qm+sN7R0pLvaiIJt4RB/mDrGSNbgTLiecCHaTDXtlswdPtglmdBLaqoyLLjnwK7tc7PY2XTBKQBu
J7kiNqRs+k3AHkg38C1d50TR3S0vLHo+gYckhtXeMdXX9rq5IBOhVT56lRS3unD8LLWKqzsDNdZV
HOMscYfLAjOsnIBRX2g+EMUwHkYR7cpWqzeGzn6E/El/iSrrnNreA5aB8iV1MEIhkF5DxO47NteL
Te2YznetoBllwLqUDGlK6yXO/hkcSRB5ApgRswl8IBuBsLBSlcJAIvZRDKV9LKPen/43UeexHLeS
BdEvqgiYgtu2AdobkhKftEHIwntTAL5+DlqLWUwvJiZGZBMokzfzJPkw2hbrXaIKgqQ62KNcL36Z
ifxTpTkluEl9MQVI59V31aLF7wvq+XANYMQtZmN4VCGowF6agLSLeI+cWiOFQGn2GJR6RaM/GlV/
84ghHwzwgyST+/EYD4k6IIjgix6ZDpwtRi7wEpN5NycGs3EIS5jeRuq2C/mhrR+8BFse1Rw0JAuh
7g3hZ0j/FRZJ66NlRWpyKkbIpd1Vmc5ftTn7bBgT780Z0ugcr49HttinbNT9qbO7az0W3dXNuBuW
OM7pkDR+NuSwiaOSewxz1HvoFz+lUMPNts0Hr0by8foAe3wIUdu8cL4IDJ51cjVocLw6xImuzaJM
mvEM+dnM0/KRuvbJnZiL6p16z6fpykQi3cfTbG05MoIqXqgCLpLEOIhZvImlDSh+nZ+2CsTaXBiu
pR003x5i9nfM1FrP3zseo2s15NhRh6uXNvotNMjsV3Ii95Pa3P8wKqBQjwS6V1i+rrQDhTA/0Tqw
p5B4ulawcZK0Vb/C1tm2ppZddIC6rW1KX1th+WMSEAFZHpWa2+fIlK/pwabG9uhgcFsqa7vMK6Nm
0Gg6hSJDHxYEOwTVJbTORuShlVkVMlunxbdu/ZiZCm3NGlStkPN9rhyblXK60a8sjo2jRj81Zber
PHLNlMTOh9DmIp9LtJyZ7E9IgkKgJz09b6GwRodNTAEHDiXypAA4851Yf6dx9rBXLFXI3LudL3nV
/0L7JjENiA79hCzSiiEPw1Giutg1zuqHmZPDq2VtQYMhAyraLn5DFPiJ2rpwkjHnM0Z2mC8Xzq3t
ucJJCb6Cfj/nh+qSiuxx420qA/OE6ofuUJQA37Qihx/lDA8m34LbOixeAQuSvP3kBnoygI1ZvobT
ELG3104AKzjbl6PS3yiK2g599juL9eSKV3qXSBTVTcaJ+ezo8NPWQeGg909L78HuZFBx03GW9Mi7
f5NK9I9wujAgQnOc/4sduJeTi4KZ0xXgR/6cczSnMAhgi9DnmS5J6qGXKa58oqK4AVmCF7uknqdJ
lv2M7rQr6Evdak3/y0uiAsTJp4yXdRLn7XQa73yuWxe7/qUZ5OJixvrYmvvoDAb5EnPTRnKAbusR
TCRyUDIKYWUqTGVse7eSl54XAjvT6mFLAq+p6i2tYcall9bX2c3FWTTll0Z2zkqqI6pINWaEO6nU
o2UrMOLuQ8KYOGOSZz4LGnw7lgq3RqPuO88nXXJX9M9QfDBGvjPlH5k5u5h6EKdmTBHkC83u6k3h
36iBjzZ1znAeYh2ZIqE1YsZYT3XOppb6jctJeSZXRzU84Fs/tlCdc4fICCp0LXdDCVJHlFZHa+Fa
AkoFFLSYptuHzU+FuVyM9fc56qwzQ9s1J0l2OC4qxH9jze6mTvnhhSAW4mlkZE7NsOEsf7FJZphX
aIIicDvDjx+9HWdMgHQckNA07WMUOyrQu/qNtBHvLGk3goXDkWiTtu1rr9zp60swonbsebwtva7P
ghoov5ubX3YLojuyk3C32LucAwP9GcCYyvXMOCDOKU6uRYqOBKjjvF5r26zwVhWJ56+6ukx3T4sa
sy307XEHI5y5hXCO2URo73Ws6NezRSJ9N89p3wybAfywCpNTbCRPTuHubeJaDRZZuPdo2TsQqn9M
cfzTDQoGhvdaAVtwPBLg9ZyWpzoeur1sInClq/Vg1OfuYCbDx0wOkA02vOTe2B6qDtZ7Z5vZthFw
tV9rpW5nat9UrJUANqn9cIm/ITDr5GpI2P//g9HmRGooFdtpBvKJHO5rephs456qBiPUa9/qbZOo
LS9Q5pnLIcrA9NRtPHMcVj8YI9gXInIfVPQkB1ProGk782MSpSADtadBTL0hGJIrNww7UPRsNime
q5DMwYbuhO9uNU1wiOi1mAry/iSFgUk5pvnAdfo9Cd1D49RuUK/rrxqgZZuxlye+V8xXnD3tJcmu
Vs1tjjxG7yfZGgxMNuzd5l1wUJQME0FDE5LVZfRViuRXVxGEx5VR7tAGyYzL7r/aE82epBlQZzFs
NFnzq3A5tfFCY+aF8oxT572KQlwVevys5HB2DR78hHlzMIj2W932ScCaoedDe4P7XxzrNP18bUfF
MJrXqSHb3E+NSbGKdddIAVxVo0Yy1MCCW8Kq3PEJHgJuwMhoYxX4ZMTbg+55vWNQq54hgxbQAvbi
N/RT3/LOK/ZEh69zC88oL8vTCpw/FcU3Q5EuBdj+AwDP2UuG/hSlGRNzL8KcCv1vmy1RdxdO9H2Y
C+wwq4EmZqfgTw8HV8VqrYKYeGR6AoYHC8MDDF4Z+RrD5LdGr/+bjcg9a+EbiZ+J0ycD6DFroNbk
BBXjTlV3a7446o8tu+W7lXqn1Iguy2BpsJnp6uq7rDs0vZA32tOZiEkZPxJCBrulLvD92f2vSnjV
L8fNpnOUyuHyageqLDxKxsTRxctSxifsGQRBab1pLCxAIBvbMT++zghOT5SQyS81Wa17CcMYsBZN
p8De3hsnmYPMtfBSQM8pEXJ7KonWi6CY7PiMIIpXpqtP0xJi21ncjheG8SL45ebgLB3RecMJytBd
/aK+TW3qV5HQ/j5FLLhNHV5cvpCHNZbuJq5GEVQx+Rl3Hkv+JHbQO7Z7lFX/zp03Qb/JP2jv2jZO
W7AgZ7C/ubvvjWrJL26YnzmMtduBbvZrwhTo2i2KGKKmoJcAYNpGTUf8HlPdOWpnlIgyBqfTIiDN
7mB9FZYkUOPYDxpJ7Wtkwe8Zw4E7JywW8n6lTg3qiDRkRsZ5jusfUaaXH5HV3qIJojvhhenSae60
k7kIlkyaNBrx9oDkrteJpT+Odnsse4osBqPwtlUDfoqRQbQbHSs/JD0woUZ/6yyPM3Xu+qSUCLyw
tT8VGb59UTJUgtIaX+KByseOMmuwQ8uuqmxnLwvohqCisosJbmR99COjsB9FTzazNGO6Lbo2vrdm
op+aSDeP0+BZBz370kGFpeYz/zu0kpHV+i72OcSoGI7wtLQdLUHJ22sFrLKeDFhFBNE2FlwW+tL4
bd8W+yh2v9JpoNM2sZbfudHBFKZzXRKyNE22roetASJkdr9XxnhKVUiYqNPMK33Pp1GUDLpKcgNm
N5xqAyZdN2jhXfBYNBHcCxHbj7GvtVNT/y6n0n2G8IiVPfxt47Z+AxpPc/xEa3LTRvUhAZURmKIa
MFsMmzZMoN+k2XScCVj5pkIF0jqsjM16HhTDAoE1c8+vDz3GhQcxl9RvhWiNBznd6U2C909GErQb
uTQNLsw5N20ATcC7sRAi5LR8uTgXqcjLP/IyWgjD2+AErLlgfEWr+VVLCa6YmrjyWLxjcOgOdqRn
7ypclYRCtX5bjeG5yjQqKDOWZ5J1y34yFc+jkTrXbOQfB6J5LqluukYdk7TCmvN4Z+OhBSIkynDD
7O7r2LwLXYX/CsbwiVJfVtVMf70wDGYVvdt1mx/rcrnmRhQ9i04XD72ls7NojB+ET38ZwtJ+6ksf
lFZWPovMfFaTEx6wGZAHXsL6vWnUse4jWDOiKg4uRsiPPlrZyEtxfh0IQui/7AKsKjm8LVXmV2v9
/Wdax3BKxJLCPd07ZVF/f21WElns1Hjzwxht40to/p5CSIQzUcdvMCpPyWziNqVVzU3H/tz2c36p
avtzrjsSiDkMx9axduQ8wkOM8T6oHU/tQyGlX4fDm8qLYlc62rTH+0uge2k+SB00R1FjKexNQB2x
Nrinx+ttoX+xw62AiUjLRmZOlHpoceLsVejG/5ZKx6n+dJV1q/OCC0smP4hnFh8W08Xea46z4CT5
782s23MTieYafmQ6PPWymK6ZBTFAk3YfEGoynkSIAl2wEnOcTk61W5lPhrHbgXaJvsq1O7PUkxEZ
qGb0YbAJU/Be6tBSRM0CQ5aHiz+LCIS6fWj0HMTn8seA1MX+L6tDVAv5zthRYVbr/NkaHrReiMZI
rzam9A0z6zLwYmDiFDY0GzNDgvbGSjvPX/oGb+e4A480b00jns+U4WDqj9FKhmwM+dkENxOnu0ee
Xe6JLBGmL8mGbjzPDZlyJvp/GXO9dGKahcHyNkK+ZMoZDRfKnEgMes61qpsAU7Fz6pc+xt1d+7me
tteEiMlZI6WDZDERMq6Mh9N+fe39UA9xA5FhxRXjl40X+m0u/nBQ5iIZPlqFlkI+qUNKrFcEl+Ld
Fl3LUZ3DEkBf7cbdlPtsxuSbw52No57ReqSDjWbt8pxdb0/9rXeYihctxKjI6QSZHErDXYX7QOTl
7GvozdCysXdtEgFlRNXY7sooTG4WtvPMyH5l7eA97Nkj6wUvudFXH1DKWwS4bVMtq/SWtW6wAIhB
W/8eCgeHmUbzk6Qs5YDT6ldh1t8qZvQXjzrLU4r7xq2AIvHyRX4N7fLDKRlHWJSLpGvoJ226k1sr
60xSD+FqKcYPb9RYFJLxoiii/KjY3RIrN3dLbpi7ppTtM9bYCrOIZi634ApQxT4K3nhrsSCCsrdw
3oyQ3/hxQ+uYWcPF7AtcO3HVBNxY5/vrw2I4eDe9T74vaIhEaHaWHs/0w3FBft2SB9wQW31wGZGW
0chLt/agqXA5YjKmUS+ytbMpCuNol5bfdHi1SzcyAxFn75Jsxy1s4A/irAVCWC0edmuTCrOGDq6d
LSMQK0RxiCK68p6leg5tYjFOIbW9JyAaj3Td5YcCt3VLm1WAMrPlmGfeinbUb5Ec1WFmblXXWnVk
bXePkc75IHGiJvh3uHPtL46BG0kOEK1do4seGhZ70jnqKgTNcrnevHlUGFaUlL9VU/G1q0Z381q3
5ni+1cbSHhqe9jWzsNYf5l+J2SUBqlx0GTjn4zImXL2zPRmIzvz8/6GJbD6FRBSP0G9DLpt2g088
0+/meMvLwVhpo54/hY5DS4k+HKPVQjtZGDh0HeNJJoGDkwlFyaTFahV36B8kDx6NjywdnHOT/Cot
/cG9Wj7wk7Z+zMxpO/UGLwbPZUtkJi7S327eQ4gKn5CxOlinTco67VgICFK7YKqt8TWrFAmIL8J2
gHNNM5gDabT2pZBWF+jEwfEqopfITnvL7fbvgun2JJamREQ4AGfThvTLwIEU5StCICXYbrtx8k5T
Q71VnhK7bq1LQFaFtOZWp15zQjJ00t2pusvPqdbeZAg3vKP17ZQlYxjY5kztLdniIFJFg0cNH9bM
COYUTxB5nHGt2KDBOB/EdZFVHWBr6/chcgOOw6fWt9pBk1GPZbQPBq1/N52a20f0twy7N8Etxuf/
hdaHPi5iVBLdz0x7CXAAmufIT7Rd6qQkG+3B2Gs5IkgCAvXq4Hcf6vqzjsOf/JzuwbbbC3m00V/c
TL8lGqU8TFjv6dRqX9vFsujXRWP0SjKZqvD2QJzSIIwy6Npm9AM6n3XScKQtYeleG7Ec4/Jj0Zru
4insfUkoL4OgQ8BLsSl1ZFS5Q2vPYrFoNhQFB8spPBgO1SvlguE30mMeoiQL/bx8vM4a0I9LdKxw
eTjDckhWPiGUc21naG76psa7iiWuWiHLP2/k8QpumgK+zLDOwfApJW7yY6bfLoCq89VZTPtYW9Br
YrzKYVbKTSvsIQA6vwR27v5sk+JBlsWPzEYDQMK1awjhZY+V3nC4tqsdGnSH/r8QonDt7qzMaty1
XBF35L0d8FxZf1iYbSeKvEXKVD0gpkhXQD+IAHBnu4ynWeElqZHWcmPYm3m63M1lEvi/yQjYVY9G
MhKqiZIivvVDdTdn6Ud6K5/66qW04YBWRAS7jqyiglQS0+TJKAQqvQHbNTBVA9XJg1mHZ48cNvjP
Xe7oZK3nid2XBekwuBWgrLGhSLXFQq96sIXj8tbQJRgBV75084/BGD4mA3Y5jaYDXVna4Bs55PC4
yLZTS+wvgVnF+Cf5j1huRkrRzsF2MwkyAWrtsTGWe52yJmDZGbe/KD+rzILL6RAQMLhtcbiygj8t
lVIbcEn6bmTZ9eMRSZO8yoiIgzic1Jjv6gJAVmQzO1Tc0M+RbN+knOGCaIbG15z9sG2321cjqS+0
Q6yupa1faRAHqIR1FL+095bZqGxSYaGsLSNBFVy56rknL3jYtF28qvq2sUL63Jnot+gpaF3oW/Uy
1PDSinIo5GUYpExw0zF1n26qn2ttMxV9+8Wih4cKiTgLsGRW9GqUat+6OVGGse9ufcMMMUr1ENCb
SnliF0S3JqTvYilA7DVQvqd5CR9T9e9EOVH2uaT03dR6Szg9OWpEM7ZZq+vPumkhys0YnmaSrZz7
L8XQMvhNLh233oWkLSsavqdxjj5FEmnw+Edoig7qKZx2GmG3+Wh4B9xo3xStAzRuhM9//ixzZEVw
XZoQvlairi/FWizXTSR+yrw9tCHFq4M3UN47DtPJq78MglRXywPh27ZKggx/xz3t5LtIrT8afCws
hsMRE6DJmxY5/lRHyNSRzklH9fRDl97kOxXnoLzGMJ9zCAWOSBl8Ynf6UTet33WkMqx7I8DTIj1B
3P2DserPWMX0nCX5qYIS1nNJDNqIWHsVGTt9sNQt8kCwdj11C9Vcnz3BsHCo5aNYAk0Hm1XnXxsk
LG4qiTqRdYHcABbhBOkMB/9N9vCHtFI/jSP+tVio6A1WP6HiJvNbW4eHhDv8kLhhQLB891Id9IEZ
nLQFq7SlziD1tWNrOJtulB6mh3ICdT/lAV4OzC5tG/milUcDKi7dI43jy9Z0kP5pk2UINsMVIf8Q
Fvn3dlKDb1rQh82eQhgHSsS+oST32Q4wMCjGo29m6npyeVw9077aL6Y+XSbJSQgmV+RY2g/RtGin
VfusUYM3HdI9JOy8OJBRmU56rnkbGsZSgJ09LIvVwicWJwQURttrXa5otSamcrQtjG1bjKbpS1l9
r5wyPEejeIZOhExOzdmNWwmORJgHe8SQ7Nob/L3quTunPWKs3RjjqlPtKPHrgyWc2gPjTGQLDYVv
HO8lk8STUHgT4f5sBSkdpn/0RkcG5EnmoA2XlMx5Ju5JycG54ydaW08ieYbQLvY2cQVbA4WzkTU/
al5+G8u0uNJ2nWw12Nw+qxBs6zm5G0Z5d8zaeFN0WNYWbG3oNcyGszxiTWfUltXGeMa4TllbVZFY
gFi3iSJnvFZ2/9/Uxd5FtuLTm2RDdzXLYKqzAoqwO1FeOVHRmwCqKsJjvTLJZcIsvOhXCRiO5ess
ErvcOf7dPGC0IMR32ikFYzDfEd30b3arxJaS94lvxru0JItBJlAI4qBCAeOymlX7/7RynYPnAthy
wTkMnH6Qewtj8Fa1wKx1hMACtOBlLgASC6Xe+UcaAjLUtFMbqJ0WRqrUW1bziRZY33S49hcxJ/sI
+NzrBthGsGHcrI6Dukz4DZwYIFe+JcscBYWbtccKShTCCUC2cBK4n8lbMhVwB2wXqmULeMdDXn+L
7aoNFjStHcZsM8h7YNTUfHdvSXhl63IuUV6/JyBSMVXX6ZuJF+yUuI04LKpTq4M5fmaMcmmvWp4l
IcvXnalNaUytIsXubBjWBv6PdUtm7WtZVOWXBUe5nBFsmbGP2PfGZ+sUoN0sCLsZN8zH69SST5av
psQ+Z8as0amTacQfyNssssNpYWZXRLvuibPCI17k0J9shu9ZMQRz9kwj+Tm0rbplvUcp3Go8Bm9y
r/tC7I3RiG8xJffs8Nb6dHoAr+mBuoSTSY2RFG/SKKCMjJXhR4l85rCZ9vgsQFTpLbwZLm2BOUQm
f4iYSo4JvzORLiY7kQqYnsp7kn0bI5DtaTv8NNIo3S1G31GsY1ffCMeKcniztJFKnv5oWzXm/xyC
H1Q9yOlpHnJFcv6zkOQeW6tuLTjLnGIcZnKMaqr+4VEZX9Qf/frvuISvTt0KHR7DBai0mw7U7RDU
UDWxhHgp8zthLYM9h3H6PODB96Y0PeQOJW1WyDKDRN46yXtpjIgDU50BXcs7XO4QdLWhKu457AkK
4jkZ4WNL9wSR1xxCo98j6jI2YQ3BIB/n7wiTF1F92iQVjmEaPSTILnAQfuiSrBBp/F1F1fy969ku
TP33WroMmzM2rrAz9SuptNMYjtwt4llcqbJvNl48VCgWrvXVa0Z9y9jAX5jSBgWy4pdRcNkEcDVR
NlqkTDmx5Az8mfZyLDW/6jUEhqyjkBJU2QY82HQvJoAbBJxZFUt8I/ZynSyanL1Qoc8j1GCxD+Od
nqXpeWlRzbntFlpm7Oq2nndFPV/axhhu5H13UxfSRe/FSMVLeiDtlr6J3iV5iYfTz2otvcSdVRKS
VH9HLVNvA67iJM7LYzaQDIgc75eLm+o9ipeC/omJiMqwNcvM+xALIwfaaUhJSCBGJrU2v4KXINeE
UbJDgjfQXNY0mU2HcDMmZMbW8VKnEeuMqCMEKykAAuola7o9H+WIipPRruFbbVf4BhogcCMNNBfx
pa0cKAmk77c6MqNVx6IcJcyQilKhOAOJus71+xHC10c96e5Jc4bfczjr76UHQ6HLxjcGfd5dSCpx
RFoXTG9scc7MaLo4wDHsCe+gjhYFEBLrvJsbuFMmz7H2+eJ0cCtrRQpVQw8wmydssU3YtuLusP9x
oqbsLcT9/g1ovnVOcu1YDxPFCOb8aELmlKQjM8znHPpYXDKQprSkZEyIbnPeEa5fpwPqOUytdzKB
Le4ap9I32lijL+lc6pNxMILcRW6ycKJvco8HROhOGeDCbaGNjCg+1JxQVZfbt9dIp+tLQVURQ9we
glsR5s0dZwq2qWExd4nh/o4d/Cwdl+3CKdhY8YwH/7RwDHt/p1XsXdYPjIw0Zavq+nq4ln/OJRIz
njDMS9OSlNZjRtFy3YWbCu6p7cCYa8imHW2jqG6mGr9Mk0fj9zLbpw4dEZYtowLS1lToVVwsGJxX
x77tjd0smT3a5hC/E7Uvbt6AQuEsWDknw3JPrlNDxspbc0tgtb04UubnqkP8pSSUIQeEzsaiDgb3
Cj0CvI9V2HgB+daawasa37OuwwzDKWWNelizjjxrAC9+TXiskv+qNYsDXKV295I/hEqpqk/riJN6
bt1mD4ubXcUoOuyQlG7QedXjLmwYKV6SWiI8CaHtw8rlLsBFthNwlgkHARSgYv7KLeTYp4l2Bk/1
k8wC0XUKJolXlcci7nB5qM4j0SFPnoDtAucjP0yee1GN6MCadtOR+ijTp3Kc7wJcJhpKbH+2TvS+
WEPha0gqQZ5onFVnx6+IPKiSypgYgLjv9cbvCGFDbSJSjy89uTXJZ3KS1nzlOrTcmBo5A2XOt8Ie
CUMkUQ+rpnm4wM+OCBndoWcx3eaD8k5d0V1cmS7Xxqo+aoSUPGogFW2SdZxecLMZaNTMwme96OMF
Qfycs5ic1Rr8drUGmH1pLdeOmhiyXtkzNN1ziVfSLyDYqNR8Ur/wqXBufMZ6HJ1s7BuM+20WETf2
Nm1qtL5MaZ0DlEkBhYPlsujLN6OkH4E/DQzZYsgfjC566DqTDCRPP13ZlK6ARjpKB76q3g1poKqm
AkIAkUF6Tc93Ff032FyUnN5K9xPUY9OugfhZp3INqwLEVwHD/uqoO7Ok0xAbS/0ppjLlTBBXt7R5
J1+fvSlnOiwIpT7GNElGg4CmwXIU6AzU+StQFqy8Qz87y8FrGPBavaFoCuFZ9Abwdp5VslOtB2w7
VDUohsQADKACJfT4n2TOhIxuHIrKtzr/uB9PGM5KGjECw77o9iKpSSH7DUPnEi6cvuEDZ3iS7B27
rYXew57Q2Fdn3TMiOo920zIuPA75Wa6uOsMYh0CUjeHPMX9DIU3vZmftV1zeZN7W66c5AFzTJC9Q
i/Pj34/kIfJTW0ECCluAW8WXChg0rYF4rEe2MAbm3b48INLQJjyPya52o+qspTgcXkdAy0I3KmC/
sG5320onzLZqsKYejjvGOjb2lcU+0pV2bdIcI0RaP/uWyjD7v9cVsJP8rvaYqYse2hnIFUaJTlR/
TuH0qMw4fswrPHtkYMkJznrvS84eEfKnkdJebyhE5Ulob1CxzFui771VKZYp49l8ZmqX2Do3pVGj
RWjQnwNXyJQJ3z51s2pXSuDarGPN1l21xJZjQmAmbD9zj66bUQ9Qaw1FYz0BtHpgdF5HBo0RGWAn
e6Z1zMJwkmaPV9xsjEVPU0jU+eHwmzMFcIn1g7mGu7cIAMXbpgudYC5dccUu1VxaWI6A2nAfWO8c
vHyLsouHqvTAWPOexK+d3csmYVthcu7KSDxIbM5bC3deoIkSF/M6Uk15ns+RFk27ucYDNa/HAdvB
l0EpFO9Gvdr98CzaWfycPOq8Q4Q4Pc8xsLHPfkdWxsZHza5Th4+mMn5bHWf13qX5oUFq3dBN2NyK
FJKQK8cf/xgLmmmdsBKGZ49Q7iZn9hSIhOrdsnyUVvgpYtOgtwX4OpTDXyFeXT9aux9mbUAXYfnf
WlqNX6lpRkRpEv+LZeItp5tFuVwbLL7+U144emAuiGT0mJ/5nwOVd8pfi8bcjbqJglBizlGuGvBZ
ZkHeWgPmGs0jQFgkG8YQIGLiNDwMsTY9jApvs5uByp2e4SLDM0LTBEXTENtMOPLAVFC7DQlv40tz
MjJUZ6GXnp825t+JgvUIpXHvYrmgqUe3L5R5SVg8Tb06XvuTlVTvnQHbYDOb0++h1OMA3w7a2dwz
dyhcR24SDR4394/ovKwfyer1Ek39pnPFxIAPJhyTT/RZoBO4Y3nDn6d2XJm4YrjD7PfIrsQR1fJ0
IIV4wHojKd3PWc4xg62q8//LO8e61uFvnYDfVbYsDsb6MZhQtLG/xx9gbN1DH4UryS5LN+aadHx9
iMzBiK1p96h2YlB0NkVmUakOL+NigjS6kVJ5R5wjrW+OGvLHuo4mLXV5GdVgSEIufmdipNAs12/Q
lYputxYDdjnjD5TV03RRyOr4PbY4micCgqMlb6RW40M/lGsEs93olAJ9tVEvtl5vxmfZDj1VqSbA
+bntDwJpJKhqhXVikqdhcYogIht4mFoLbcet6Lo0aBnVrYMJDAu0XGN8z3uAQq0bHia7Lg6OYI+J
xsb5HOZPjHY/wYZbOHIM+fRMxq9aO0DzjMf5mvc4l+ep5udKuSSzzX/pTBwaJSOZPRNoOxilERgY
u7D0WcB4FAKELKfAKkQRjIZ09gUQ1dPSoH3rdUFwxGsYzYMx3Iysjg94R5RHl7hGJ1VmwYR+DtVz
WRcisH4kApBLPDrGF8tW11G3nkOUv+dLpB+hZNJ/0idVkGKYw9gCxqOCdHnXlL7pQqY5i2PdbYue
AhyOE7lIUNptSzyvHuniW6QZnRJY/GZ1TNHxNnnzwSlTD/DyZAFBaxO/Fl4GWqmdI5G9hXeW4kTH
oIWRwDA2HUDgZ2uW3ySP5xckXcpBaDgEHGqdIYJml8XKoPrPXrwfplTRgeA6l5HVnXQ6X2/tjH9U
MkCgtbwdY66Jux/ZSk4SuzSFj7wZrP3r3t14IrwShp9OeWf9qDOCjZDG7G8Us1CrlTa4rKzwYXgl
1NT8B7WBdBnalTiqxLgz7Zzf8gXydFVWh25gH6adUL33kfV3EY75LjEi4SSQf4vsC3zn/lJlKtxX
hv3eMyVKx1VdSl2wmdc8t+M9XYIdOCmW5zy2QzI9f9zO5W3W9jxA3j1MueSCrHOhGNoUP4FtDbRW
M48zOveetXLTkwr/cJe1yIOHAy95T/uBO4w+Uo/jG6K1sKLPPxkeLBgqBMvKhGND9yb3sAJNXwNh
eLeHkZODkTXVTcRu0NkC6b2dymO68vKzaUqCIWR62ILF2LGHg8UoTA2rYDgfu2h5TIac7jb2pS2W
YCfg7jPtQVvpbwIjGxjLMea6YWDe/TY0q3vTc+S994R4JtXwYRaWQUUJzVJxVDrQsQIA2DWR6HL+
EltNy6O6LKclrhFY3fBJrutLtmT6zjSqYueJ3H5TBQoLd6aPidPEOTbMTdHN4d6LQ+1muxZEl9WC
A/u/u9HdIb8wKQRLnHASpRb6xn+487jqS6gId4+FGI8v4/rct2dr4eRdzH0CZBZn1r/L6Gh36mJ/
UNhWXGIu7ZeRwmzqDWAtEBvQL+Y0NlBhxur4Wvj1tQuMUfZliLHkTG51S1wguWblAgMYZywHbm7v
PL7DTfZ6ULuF7AjT2RMRYmNDpWTFpVwL/SIi61Ax7z7/u3u5LBlZsoDXBF6/SzPB33TS5d1T2BD4
NyDTOdIG3gVNrlUurStZFwhq1SBP52oP3onbOS0ij9dNOKGhB03lC3+h6lz0xqGVyuIAQG/aPLAL
jwsJiYUiJBruBg9OiDgUc4QnoiQlkacI7jmolk0Lt5ykLzCV9QPLHiTgGkyEE1Y0kZv9lJwxnWGz
mdSp4XK0SO+gxri54y+IV+rZ90Ym4q3Moo9yXtSJ4HV3EC5rgerxokES+oKPnA4qu/kBwiGDWuFS
ai8Rt+nh4lfox12aS7cARTDtQYoCsTG7nxa04zdJgnzrDXBmnMUBfsgzd2rXjzJy/8feeS3XjWTb
9lfOD0CR8MArtvfkphHFF4REseCBhDdffwcgdXdVRx/Tj/fEiajYQUoiaxtkYuVac45ZrrtwkocM
5DFFePD06/ab3RYBcupwLfxqkmLM3itB2z1pOGQ3dtomNPcprANlKjzICzAPTaGslomNmIKrXgn/
mDsEiaEmP0RNM2djBFA7AirtJu3M49gm7V4LNmEA+nrWpDUoxJZjZV8kuyhCkh7oDkyz+StAjvk+
74WzaaWGUGYA0sJZTX71qea3SdKU9E+pa6fu4FZudXat6BUqjLNTSIFBcgEBXpr0UqqybS7N/KBz
kZGyA9AoaD5HksC3+tgiKvj7Q2Dp4pQEerS1I4mIZ+4zVAmkll9fLt8jleg9U4+Irpfp2kC08BCp
QXVLMLNIJx+vViPXnOLMfdbX7xYcn0SNvvdWZZw0WQjPLulr6FbJyd/vv8oAXr7fQqMNmScXU3L6
dWJLujI/ZZKXJQd2U3YfZDUVqmits8m/zBuijRud2awDP7Mj4tzAwUGiz1gg0lBMzvrsWjNnRQ57
Jw0BjLpzenzZJExIIGLEOsqWqE1fUrXOH9IYtGfLSOK354UygWRv9xk9ilVa/p4ENkimnX6K5wec
OECNnd4kiL6K9/ncn4UFXBzGWYwKKVXfIsb7qSo0J1w/2ICI4hAc1t9kTNs8ZLTpEYVI1II8RxDT
ls9/aY8Jq9VPnatuXVLFXigu1sDqhjfcT16cVc/2SD8qFGH+MEZZfdMNxGw90Gk7ucrMFw99LdWH
LibFZ0TAXDuaTQk1xFc9cOLr8pWSwDu0eh0iRXuxdbt8DP1kvBiWvyMag6VLp4b8kg6drGIeW520
aWIUuOMqLvMZPJZnYgpVvJ48mEHP/YewC09hm5EkWx8HWzUPLFJusirpYRyYrhzJFRawSfMpdXfM
oIOVrofVJe/rl4AD3xgPWE072uAKghAFsN6Pxg4uTPe2ZKjUDy0OZuKl2o/WZV1FmmQ476s34CdI
ljvV3XL9hdcF/KbB+U1lcO9aJTqk9Cye+jSge6b0hCLEFhECGpr3evbE1inCPilAoenzLqo3lHQV
GLuW3GSigKhejcnKjpniXKU/BZcEDvz2l3aNbNnkQFRIsOI2IX/YDC+cDAikxDG3iuY+nu6GPyp9
nHZRhlo/6fJ7FosW2Xx9x/QTHoCvl15h6mgJhl2dFKBDmZIdnJgxgCTdcI/udthjInaheGsN1NUK
VV9VHErV59OLzfyMzHs3i9mfIid+VGzHeSRDwlgvF1HjxwIGZwa8MU84PiiVv7FDnSzRuQk6OWH/
gLqYJeGZQVUx41Tqe5OH2bHPhIRd1tZbVeng6czHE7VzKBYM9AY0Gc1LKpXgHJJ74lBtXOwg4P4y
UCJQde0XMY9Jw8SzyixA92ohxbG66dJnweeIPYYjt5M9MH9WNr9uaiahf16d+hj66K0+BfJmoAPy
XE1vgas4rGgkZpFqmw8YgzfD7PhKy1Z/qiuvbUe8E5bV6YDq0fHCE0Kl+5LgRNkBhXTOhtM52EMB
bFbKiRmIehYlOzyer71tcyrvQCqPGkzoUDG2CuNd/CbjxXSs5JYwDd1zYPohgd9eVZfgZXuYLV2R
ignTcChRiWZ7rsl8VFEAFJrkOE9nZbF3ScfZ+4HCNkfDbh0Dt9sNmBv5Mc6/JS1gxkOzpqZ7wlaF
kjoaLlNFxkJJYGXMVPYUI0o4EU0YsPe7QNABXgLHt7Tm1HLuw06pHgPMiAzly/o1SLPgVNekZXUo
CYyyGWumqDOvOSdp3C1lc3HITrj480MlUTeTP8/svI87B7wtDG4IxwkRx/7aMAv7uDxo81eJOmF6
G5gyAXyKXuzOQlncGi5+2nQ9mkGzD8Pxs6CRCYMhYqrqRjyJmb2AhxF2Uxa+RZlpP9hGam0o8lzO
1iEt0CJ4NmoNSOy8VTYI3jbkx3Cpzr1mh8DFfNJgCNJUWjfhXPgFBJOnDjGBPll3oIykcmliy9zo
k7YrzUhuRtV+Mcs+wxQrnmhKD0RGoOThyvEVZ6ScUA51BsbaULMQMR4CNjew1cehZrtxx37aN5Gj
esaodisR6ZuilDXz8FpBxMmJb9aNuH7+QjhuuzGDSTzSTzwHWgN3nqWON3TyEobssCYZknAF8M/b
QnlPBZFxxIJhBWBXi1N4VIX9kBbbKezkQwObbapTcinmotQCZEVhvMoKIz4oZv4izLo50Jos97jV
x9NQojTFv3k3w+qu9Mz4Fq1pXjXWAfFDfwfmtlf06aRiUkGHCNcJleD2115EUrJhNg/YEz5q2N8n
mnJkABudu/OJz/XSqP7mS+VRYz76msDT4sZjXzlx3sDldatcikMHK+ZOfwCO7oTjpcW71yNqYpNo
xi1cI+USTfiauX9Mhywh8hMLGlj7ovoYKm0bKvUhLGsCnYmG2OA8SvaF4d9t9jUVu5UGnfZDH4QH
aVi0QDCjBnveLCdb+m5NrBc7xywAsE/mW97EGXKElv0Ck/uGxggGUzSs+6AvuKOb2BGX6n/51BLA
1+vErY1dE4/jfRxIJA5dTBxkitG46J7TocDi2SYPSJGxxhVDsCaRQd/7bHlwV/3pm2Wy2Vmq8spb
UWyXa2dqTgLsNS1fsjQchgBDlf+BZlduG91GX1rSzJus7jxFyp78oelEZ+8j0sm1k+AyvSyp/evY
GTB9euQmIq2jA8XkjjcdQJc/NNugzpzHFo33QI3Z04LmsE087kDK5lMbWril0c4kbsEoqauqe9EX
P2MfjXcDMHVHnIBFOsCzNSY9ijaacKZqtcgnODMaLallTRU3D+O8A/9SBSE0/wB/jEizgAQWCJse
d2j/obZ1uiEApFp1fd9vQ4y8mFzkNwYL+YG8iYKIjCTcwqSCLIvhd6W3xngUffJDUdIMcx1Y6Epx
+4cW+6pjcAwyULN7TWIopKjj/gO0yK7bE941kZDl1W2BbKzKVFIR0UZZCf2vLMWEWjrc3Evyc1rS
TEqbhV0R60e0ZuPJMG3O9sjKVgYMRwmDrF3Q9cq+nsWBlYwVighQw0IylML36NDCeU7MQLsyFXlL
0OGmKN521LmIBxNDPS30hSngBoEG8RpMavvA2dlbbuBVkaCoVDKBkVri/7RwxWKTuOhqMng1IpP1
ADqDyLp9lR7zXsvvGJ/NTWTX4ZEgIFz/Tj8z0wcsIxiH3CGKLyO5FRUjCCWKT64VR/sh6k+O7DDP
JiVgTjAOq7Hm9JgipVhpjstOYSNX8EPyVGiLUZU2WbsRMfl1ywxuedDIiseP2c/z0c+yl8bdHV39
ntfJi6EQpAN0M0qa7q6F/U2o3BCiPEn2v0xNZp2wlhTj2TSF4yJO6WhB+82wNmmVG5WmPGd+VD+P
zKWnot/2mRExOrfjrU7Zdk5UJN9SjMFugQHXqXgVTm3uervDekZX/KrYLr21QnlyZFQfl+6p0BTo
4fCaV5H62RK9wFCsf1MQ+651v/JkNY9M2CRAHCs2zZlGaLtEFVdhY9ZTayoSTo4XF1kssqPusUsV
jEMoPgShL+J73j32GI5uuWVltz4zLcPrGGxyuwCbiPK2zXrjCBgxJrKdkdtGJgbgNVpml+WhmNlz
y1eqyWLF0k8AXSPw1/MZ1ikJXPN3qkmm4JAhvomNtjnRk6I3HIvuSamT6NpWxTcsItzWfhJ7iSjU
4CdiSiY91HDBWaN2Rgi8VQp8B45D2d6mJiqW2hZntLb1XSq18NTq51jWwYV8W3mJJfJ0DigegLbm
bjLuguoJhYQljIdy3mB03IwjUedL31VMQrvZjPjGii5BQ/DZuuis4mvGPZW8WdPDiEi5b1kocTPk
/OflgSbw76/okmEkYiEZc593qY0jZugEQ9topjmQH9CHvJiyGI7+mP5cJjWm1vzM9MzYLvPZbh7S
RpqFbChmfkZj8DEExnPQ+wrb63yUmGYQZeUnxa4t/WpdjRxRHTv9Ia3yLVG05mjM7I5oTFZqwSrc
z/b9m6awKRghYpwePvP8uhcl2PLgVDak8YDnNjXq1UX8F2RatknnZpXZYMg1JQ0K4YdbMfT2Vzeu
9r5Bt1gvGuPUmxggmspDUM6eONjdtRh7fVsALln92jZtng7IkKC+1T0jxgBYTTPynruN/QD36yNk
QEMws4mQyJLUARJoCI3ga+prJKFhpaDumyevmXFfNJnoEf+2I3cE0i/ScAiGhIk0kkFUZkEnt6Eo
Cvl9ctN1XQ7+o9Ccs8t5exs3Ij5kNvAjtxY7M0ESho+MGybtBdfAHcXwlpFNG91t53kaVJXcD2iM
CnwC0HjtrjKCD7+Ow42F/mcd1Fr5VFHXbQIGuwAeoNULRQH82zGL+vXya6PdITpCUdE0HxmjAUkl
q/tT/wRVCRGC6tqPuPmTI1Ek1fa3eGAe5ovugPHqZbEuAttVOL2P7dZqcgNrOrXlaLnlVhKduc+7
8bD4bYFR7Mfe9TGRsvnWY3iyUuVxnMdD5Fe3qBxR71oA+ncA3EFn53bCgCCHDIYEig3ELzhrQZqn
hCf+NsoR4GjitIy7lyntPF0H3typNlPq+aEjfpaTOSER+JQ4az5ituzOupteUO7hxUK/6UGmJOZL
YlfV+8zm7hdBY0yt56lI8x2XDb6V2S+DcUndZ2jE5iPzQIFVxbOCug8vsvyx/AuHyRcRauQtCFqI
VTWsUuKfViVP6aAzWDp2BOSsYQfRCzfs2+go12VRF9CavDEx9X08qYyXh3Ta5c27qejJMWm0YFd2
gwFIBQa83Tv9zdeH3w9cLPmmb0akgsAfbFGCNUmJJzUoTzZwWtzz4iZPEluADZ2/5wa4KiKDM6OU
/leMfd+6rCxfhYa4jI7EzkRZiRPKsMiQiexrPz+0zpOvVfDdZst0g0RhPmuGaP/tjYoH6rSoQnTx
CjCMlEJknDQlXhRpvvKEnD17D+1YfsFp+cq20b1oReJ67jxWXR7s+StOwRtdOPnRadJZuzUjOnr2
rTKOtB3tOuu4PBBJjMBEH++A62h4z15xOHXf+7am66FQOHuqavTbPMZAN1sm1TpdZaNo1hWiOqQL
TMC70X9u0DWeR7eMjzam9F/f0dXcxtKgjQHS48XsWkz/BepWu861bY7hbeXXQr8I0lQPhqUeNeLU
Tr3l/iQ6DWdD0ub72NDfGSjrX31FK1dJDRALcePnMhIt8+ZaOvV4aNQs2Ng5nNflzxPrERMbBiZa
QFbLVCBVQCaR0n4zXQK0rGlE9tMbzRZJNxFPqhtsrDz+FkpgeTjSGD/7gbtVjfQ68OmdW/9gVNjT
Ird01krJrMJkz9hFaO5X9MOxqcc+2RdKSlMpssg/yfKnGHapp4XpD3tWXfvEZWA+k9fa8LcJ16rH
LOY5ImB1tewGRdlweQviTdpEmTlnRjk3Yvr78rf8PvW6jEvb0YGAZhQ1cIluwiqHeJctZW0zz9t0
0qG/x/D30odkuZkqxpTAnPpHUpqfTQQ/MjbkJdHJ03bqCFFCbWs34lx758eEpAuot/mGD+0mBhSS
SeeO7+2eFYndQ0fZoOnDoUtYMA5JbeQP3FJ0wBcrARwmhUih7lSg8WdTPMIP6u25VQ9EwqaDQ/lg
pSEOLWCaS4L2gyN2BkhXhhQtfy/BcrsjFrnR31fWRH+AgCC6+52Ak5KKC3kM7DJYCvJkpAFvB5vA
t95SGjNe7eCqxr44S9ytGIaDmt5M1CHHoHbujUVLw3chuhq6aPeLRLUexne7rd2j0w/1tkl0ba/U
6s6os/GQ9JmKv6syt7FJc7g1nfeSaXDfmPXrmHF48JlB76UvUYBPIGqTLjjYmkTgP1uXkKBFW5nw
GWS9j0nVzrLZ6tmep5m61ThDuIYl38EdYWybdmgG3KDoWT/Ip5i5wV/T1Q9hGnOUpdNuU4UBqFLI
T3qypDQKFl0c+ckO6NM7/SNiGmrumghOenJktAtwiFUfQ9h1CwxR9URxP4O7S1LuBtt4rd2vdOwa
xMz1vuoLG0nkYJ/G+WH5Vk+o+waDLrGDj+vgQtCAMxSrj2AS1MeqMtqNjZwuVkzI6XXgPrm0WKji
zHPbmzc7jAif1xr3seCk5/ock1w39cFAK/pj5kj0yDqSi2hySHsia3dVc8pHb0U873IVmQRH4nRJ
7F2K9B8jUJbu4W6723GC17Szc50Y9I6in+R4eBCz6W3M+YTybMr3g+qPrCniqqPZ9Y0y7+swMtAq
0Rx4YhxOduvC1q/a7TjLKKpscvCaoL3UOP2ShA1Eu5ZKevbPcT4OSArtMtjqs7Z6kcs1sGGzKcmO
i15e2gYCxpk8bFgRM+NxJsaL8yIfHwKKzNBykfqH6XY5SiIqjlf0kOh5NcYdx266TiKAW0y14rMY
qjNGmLUl5fgmivhZCFM/4a5ZCYkAGYkj0gqIer7LXEMlvDOfzYZKPWZbVzL2bnW5G2Nb3TS+Wz36
fsa2hKkuau5MX1e4TN07pKBNVGJeCh8We72sxbhF//gtQIOPRYAHurbzpjyXjVkviBCJbkFriLui
4TPQDaIER0ESL9c1nQafsaFKp1Wi9OIe3mtzeqC+WpTbgYVJ2B5V7fqroqFX9ha2YnbFELA4xbsm
IG5JU5LNkLBvg9+5pP4nIwamQP6EbVGEz7kwPJuYiZOGnIM2jAOXaYC2ZZe4h9gBTm2i9zd0LAmN
1cJnImSnpHGGw00p4kNlMvJcpKK8v/eAiKSdTPprozqaV2Y4r5fi2zXho9g5SGTO3CmZCuOmKCr1
aHQBcTV6rj0azMNJHS9hnPQa43oFRxAjlK1JcsGeHMvsxD6nbNpLl5rxQQbBiF0ytJ6H5GZNBb4+
LatfhCKaw8AgFA3qVL84qISPRNJDXXTN6kWV+bstuOvpEk77LH9f6QCrT3RZN3pSh+eEhHYdoT4y
8JpMaxexg4HRfD24NC5Nsy83uH5JNycTdQ9uDQwq4iI6L4wLXch4gRBncmtWeo33Kpt9XoYkpjhM
UpsbePTgVkG4Swl1PrVDY6I4je9IqyFeSZJE3cFqtxzTmDHW2b5zpXnKqM+QQWgW2o9QXrWyxEVL
uPPDqOeHKtD0WYOs7KgR6LJi/wR9RPpQmkGbNIgCb1iOolHgCGgFLh/SXlsuhIeBxfA4WGBI4Ue2
m6XDgIERLaFWYgcoon1cM2+p7Xk/TPxwRci0R0S5i8TY+s6UCbNJhr653Be2esKykR9cNaEv4UTG
ykKhvR7mvWJ54PkFZwpWGuEyVKi3pvPIfHThk+eMYjjobep5V86cuMaF50g6jlPPZU7q5yZvFex6
DGuDDBtCIy3PwghM6HnkHnv3a8Gg+Lo8hLX4BkEBkygL+aT3kbKrQIQmo2ldupm2oMWcf8uIU6sG
3YwmAt1HkXFjS/NilhWoY/VAP/5aZFV5refeLzhv9eq45rzBMV2degR/NP27q/8+mU7xaAizPXCz
9wDEvGu+o24dDXWDbiXDOeb8dlbdGPxdWAB00mP1psvHITMopSHWvtIgWpO++wYZjLY6HuDA09oc
LUo584/86AVxCIF6U0vyWqB/BqNsKYGyAusLD4AQk5hCa6n2lgddEcO+GjoOzEiVZjxBuQzFrZgV
W9YZfcs8exz69DaZVXFW+epx+aPI9j80bZYfaMGrzJNmt2i7S+Blp0Ch1O2y4PCP0QWXxFG6KLDS
Mf4KKgL4HK37a1THu6V4FjNIY3ARcOrgehwNVSCSojWqR5vPXh3urr5qOBf96GxiMEOpfkt0/aff
yD8IX7m2Ug0uNQEDqyWsLQUHgrOQmkXpL0j+0nXa2lSBIyoZpRwYtwRZQSbSEJHRmTCWbcQupPhf
UzXEN7J3d4Fe6fdU6PodE5S7VihIaeUMLlg+eoHkM5wgqM8YImY4+dwpNcupOmilSHbNlA1rIYje
7CMsDFwg7hMW7v5RN8eV/PVd5j4lRHB6eoYrW1Tzt4nUkQazapcfmHLXufajvCx/GapMfjJRfo/T
0gcJiHrWzUJU4w2x9yDDhplsRCh4WKTabUqa74NUuw6xA4Oj31/6DpQzl47k8ocxMds7LZLf/MR3
jnGBhcAOc/cIE6LxSjcROxUH0a7MKAVH1EK9PefPC+xoPVM1z9KnCIBBqO/p9Rt9n1wVNKrXprYr
jdMm1YRiV9CGYiFo8P7tr32hvpltBBt9ckrGCWGaXok4ICVEIKBbfsPyZ0FkjcJLZnxe5mjtmpsa
/HoVaAbOrQElbFmAlEKXeV6+Xx7iVN700Gj3iZA/xgVIF82hX9jwUacZ95ZyjlYUbL/lqu/nk3E7
P1Sk9EKsCJDNNekeZf1lOZGY0vVPiT/9fvh1SknV5hdH+zcw/S8k8I//DOf+P2K1A3znv38Gtf+F
AP//Fc5dg979d0r2v8S5/8fxs6o/x78Q3eef+k10174IFWIZ0TfID7ib2tCn/0Z0/4JKEpS7Y1vA
23Xdcf9OdDfcL5qlOiqsN02lxSzgwNfFQnTnrwjRoXWnwqB0oYa5/w7RXf1rOIBp2AYaIRtJgquS
kCSMf0pGsq2qVFScPyyfhmzT12CvyFtMkeDjC+msz1k0wlkFYy/57FleHOFIbS1x10Wws7Fp/+nt
+xeQcXOhiP+ZMo43R5gaswlTU21h8+r+GhUEu2pUYroegTU9VQIHMBV87s7Kxa0kKs7PP8ya1ozP
gq+5A2XEhybkDfcPFYzlzPYvyfQjUggZlXC31JyB8KgfoxjzQBI9lqZ1RUDuVa51SyvrB1qc8+RW
oPK0Uzm4jyF4LFT2STfu1e65bv8AhueVU4n7VlsVOVJvG6oEXVLxqeMLszloFN0PXSeWrwWFC1dJ
ZbSH5rB+bSVo5uY26kyGddNTEZXEvuIpXbcO1AyJMG+3c9BaRJkBlJp+V8cRI19gUBN5KfCd8JZS
IwAS4DWE/CTK6zVKuZitDP+plxbVph1IlwdqGyEHRsfIaeinhWRAmuSkQgTNxhbUb7uOVfIZaVyj
T/IcOp4aLwr8kieJgEdNVhCHjliXRieD7g5GthneWrzw8QQ5QPEisnvc6Oa0CMyoDMnt8Eb1FRkF
R1r4jCFKZrNZwW/xEHKgmKHwWFUC/zQnp8T9yZASFREVpeqZ5SvTWm9+/4Li1jTvkcPOlzBs53+l
Y7FpEIa0fbpuAT/Gkb4mRXZj8o47yWs0QZcRWy2mZeC8SwchUMc7Xrzymv3koWeg0mWrhlmFFnwa
zHvG1zQo6DCRG0ikHg32FQmcnondQna1J8eG4FOQD7x7RAOhsT1HSPHSuQXF3F8jXSTYqf1PrUOb
A8QSP7qTrgsHHcJInjcfxfwUDOg96GGhCJE8Dt1QMF3Nunadt91aRdMapQUZV3RWddBxZGkayl5D
ODK/3InrZUKjlMCLiGJkSlHjIV72euVnip+9fu+js9vdk/IRNWBl1ys/YRpJER1FwD/LGz4Gz0IM
muc/u6nx0FSsbUWhUscJ1t90knyKd5NPb6aoj36ynupXZcIoQLog6I5YLYnh+lT52K1m1cRPdc9l
wudShxmGLz5OeqlKZDKpd1dp2axi3Vj+rq+y1fzv5s8hakyvKyNPb+91flNYkZZ/55LwYfO1ro9J
zEDuRSRuQI87K5EOqNv5MrFJ2REciG2TRESaLnlUoc8kiXLYTSVuHMmELTGZMKMcwkWGpNQT7n1+
hWr8GfIp1wZvc4i7FZa6qDmMiXSPGn+nmasmRd5WEAbPmmVwRn5xujbhQdWY/scG8HzMUog/Ky7i
DKFmj9OVVxl1n2qxM8ufAx+soI/A3X7tc9nwVkIlYCYakJnMmwkdYhb41qTVFLa8NkmyEQxOYiM9
l6bzyo62seT0IpXhQ61arwC22VTDi14Y6ywxLk1gMALnV2vazoyATomV6kIvQT5uBvD4Fc4x+loQ
KSNZ+JX9rZemF3J5ShOTnfaZgGdL0negaqtKAgfQKTzLVxX5nATQmRY/C0mzlne0IWtU3RiskGF4
tI0nlY+rwE0dBjyp/lNrGpLhs9nav4qwwBIFtAlp5IFNiuMCWFG1o+HoMbPAyEENF2Qrnl9rJY9h
4BxECbSLLaSjwsq4vDoLtwbvELNl1grXoh0hW4bwVH5CXvdsAwo9yeLfkeauZFFyIHF+5BUDwM66
Ti3bEBueL2G+1Ej+yUB6g1qM7o4dkF8+L1TWgdDJJRdMt3lK891JLdjtNOKG1FkpzwaGKbLiGlZi
pJhoRFVWtenRGF6n5U+bSbQ/vJbDK5pKL2Iv1bLPkQVo24eYJ2ugjK+FhkCOFkmYkYvKDoZnqhwO
IQKoVAk2BXQnBna4vNkB52MMA8sW8J82TsjwmOqUt7INti6GrX6YmVYhM0fCVLZOrm/rKNhW6fCB
uqVHjI/3yEpBGuA6hRHw5lrKug2ClY3Uf7D5UOCYRmO213KTBgb7b/aJw3vX+1zBfCg6b0xm3wsO
va12R1cwX6SoHTyOgljKUMcFm3kPwvYE9wyZTWAdtD7d54jmcZ+vB1OFyZQhuEQ3xCeXsIdZx7Zg
TzS54MFNFIRfNVF1GIxhLxR9M6BXYYj5TZqQXhoIPnPsnJHMl3bw30QF/jUo8Fc1IhyHZBTbJR/F
puz5c1AgLqPGdHtCqYv8k45rBGObBIGauyIkcm++nv/reuNf/f9UvHMUUnO4ifVP1Q/QQjVmqAd+
OCaV/mcvblP3Omo/B5KNmSIu/7N/q4j+T4vfv5TI/+uqaIre/66K/p7/x+X7+PnXNCWNH/xdSNtf
uCJI80EKSC1tOoKQo9+FtPtF2FTLc76ko2rUWBS5v6ORbJVqWVBiO6Yh2CTEPwppW3xxKLLnq0yH
DkCe0b9TSOtzIf+XfBx+veE41PEqfgfLWTJI/5SPkw9lU+GkgnbCjYRsEcb8UU+/tIrBuBY99Bx6
RLWA8gHXG2WhAO1NCnc69l/RKREca1yqnCj7avCfnTp792W1S9tyW+rqrUwmZw9qCgObszY7jtBa
PiOU2FoDNNE1pDbyE8fThGeY02o1hX8kbvrgB/m7Ve5SP34EsX4tLftZC0j7UJojXY0/Ki0GNDfD
eMcn1cLTFMsWfkL4h+9CF0ocA+y30mxbYi8oLSfIAD3KTUQpb0X5YaAocJ8DfbgTFHGcNGYzRPye
jZaEUdfg7AytWwMIpVzMnIqJIkFXBYQMw+Se06Z3JdYwADQXUGz6Dr4sFSzJ5wcAkfqGHNVgXaig
pLIBj7SjkPOR2uYF4UAP40mGcProOThwQpHG4o1EcOSuiwCDJ1kz5irQxq+ZTRDlYMG7cIY3WzKU
M6nSemMA4WvXl6ZG3ZRLnnVvJD/C4FNLVXStwR9d1X9NzGquxfN77yCoNXFGYsohPdVyVnQTsh39
p9dcxZ/qMv/WQuRFU29U5wyX3C7SByZVZCJorhgJ2Lvj51T3TlXsrLKinJ14C+2w1DYjRg/GNxi+
RyfmzcvzU++r+awuepnSRO7ceHorICGhnMOsoGsPtJUgfaVjiKoVBkCjsLu7aPopWMvO+KnxTqzL
IXvXKiI/0haq6vQSVVRuBSBdoq+R3w/AkbhBhm58NbXiDEBqP5jd85Qo62kSyJ0EIbXx8DVtxnId
Qut18euuSkdBow1rBH/EhxyLc0O4iyovXWB9NTpEbqkTfFSS5t00SiRrnk6rn+L/1UGalAU/MVns
4Q581RJNrILQjKEND95kGyV5sxh49WHTaSoujxFbRlbl2nqqiO3phvRE4w1nfxTcSZrU15mBpgkc
AzH1tg/WimGKhuXZsWA3DMqaY8c67McPHekLzHTxgHUZI4pxtOfRqKHN+LbEnGM/1avldh3HOrb7
gmsPvT+B3q1xyY1MbHtoRx7GLonFh9Fsgg6qZ3y78VVRe+cm5mjXl9bTQMofQ1leCqIS6J1Fdphq
AS5Eje19wWDFCsSd+699AKB6MMuw2o/CfTWw1xbdDAGnePVwUTPTT84w7p9jjUu7jN2RQWT5WFv8
G5l/tKK74ZV/11zGnEpYzVLjONrFfo1PUn1T9Ow9nqjDs0ZGnDODoySU2g+/+yo/n7jQR8BFbCbB
tKJBUE9d396DEDCeqZpMc00QezpoCvwkesTxIYWCutXYWowOiZ7Up7MkPevYF4+dManHZYxixM6e
Nps+i0frnTBBRyZRQ7xH9t42wR9w7RnrNTfTSB+MNvhwUcByrmIZm73zhByN/nQGrDqvwGyboAvI
fjMe8pLCicM9S88iU0I4TK7pm4f5RKBqILONj7nc87vwe1mb+jY6RwFu3th3v3daSmGkA9RxIbj3
3RwGRLCDp9jioakqRO2heCkV3OPM3en0QxdnHd9lCRPYlIBZe2MfBuOL6oN0G1fwJNGgjLNLPva/
u8FA5mrN+5UP1VNk2N8hxEBfDmhM+Hm5lnbGoIfQDgOmjFdIdNQiLst1knL+GY4qgMK15fsOzjNG
KdwhgLXLvUFWTK+9GCPIehhE7qbS888h/87wRWA6ntgp57Um0ne3YMFqOX23MH9TshFDgdRfWpqi
Uek4/1ej/A+DG43/Mrjx/NkU+T/lNs4/8as40ZwvmqHRuuIu6RiQBv9Wmmjii2vZgtBGWzV1XRP/
CG00nS+sOJIZKfjduTT5R2ijaX7hdzimbdqGYdH+U/+tykSfn9ifSpO5q6eR/YkOhTBEnafyT2W1
wPMIXwX2BCt4F2JlO1VKGnu1lhL4gwnnJMwEMzvLb8zkcXIfRz1dhw4aIeJaqnHlN4eqJYBX3hvf
pzNobsw8KRHaOMrKooHvFLXmxTUA/JrLGYhU6AVTa23UFtYQHqGWYy4ZzAxiM5k9MPVQX0lpuxkM
OCc1eZtQ7awNuPTbpGXYgAUPallopiB+W1Gfxlb/CtaKcV8QonxAqEMHj/kW1gbUaCEBLyNJZKcy
1i92ojypg/U11QgF7yraS1piqojHiCxLSP026JZbxEq1IrzktIcci4ipoTC2YAPfbEupiT/B4muJ
dtNAIa31HCeY+yOPiu9T9n1CqQTJbmvUBZ44zkD49Rqle7EqeTBmCoAW6uaqh5QkgvQxMnS4sUBy
/fQzU78NqR6vJPIjoAYm3iIiMLDgfA9CebLkjxDYZav4115L0QHA5wqnAzlK61p+te1wq3HfUWAc
JrazLQ19lzNdc9RxB5JqpU+gdZiEB/Pm3TNGrNUh86r/x9F5LDduRFH0i1CFHLYkAWaKEikqbFAK
I8RGRiN8vQ+8UZXH1lgiie4X7j03wiVXEr5TRjtNhFvPfiWAdvRrlD4YSFlZtPY2XfJcQvndRqxB
xRqvYKAmdO61hNiiigc6qAcBQ6n6L3HK6/IiNyRN2d703SHr6OLp0IdVUGjjkRhkP6MX1hxOXcP+
xqxIeEcOqOjoSPOMW2EzcCOs4tF5w2q1twyVHnPcSYN1manvG8d4loR2KzE0JNcMScJ2tgqfOpMp
GSoH8ndYPEJOzvmP3B43oVswuAJqU0+oi53ZesnePCJzqCJmplpxegVovI5ccYwSayN1/qLcVvZJ
xipXsIHC7l+a7wRNYPEfZjI0J1JInYzLsfhiRxU4sTUSkOfd7bzRjxUXpFjoREknmco2hEOZ5it5
HFAu6aAvIsNE3HY/dCIsfyba5S9wPuTCyN8GtEF07NrxDtNrU9agXaHUbJSKeZIkMiWwYclZav8X
Ksj7M1bISKJZCZej37U6E48clGtMdECHeor9O+Es0QxpJsagm6vZezyOGcs787PlKvcVyD48e+pJ
jnW8pY8CVYVbh+UzY1SOuCPKIWzcW7mEbRO+UYqDSpQFiuCNZBHcyy/D+izCjQy/k3bYliJP9zJ2
kotqiZNQyV4YPDwfZJtMz0XtNXu16Cq/7et8E+ahx8Ad+tGon9WW4hb3PZgArLsXJ09eVVOYdxF1
5q0vYZcj2fZi+bws71VC3WWCvUVl7/ji+Tm5h3HN92efM6F7dnmMlew49rBN4+zeY1KLZfwjy5dY
xZTEvnBiPgXRCC3kznQQUYVrQAOrTBtfI9YXfNOKDE9u1T9Ym0g+c8x8I37Qybflq4U/zGIgi8IL
k2W1bgb90vHe25qxmrGc6++D5pENd9Acv4umrXDUm5TjJgcOYllfIbHgfU50UfZTFOXeZbBY9TqT
4NIPcXe5rlgpKoejQEVhh1fZnu1q8Jsy2bp1v8rQkBGKue7FjUisLWKjrYSol8MIafXnsXi3EQo0
+adR7nSMoM5cY2e/d+Ry4YvI+cCk6iWM1OtcPLfPQF5wtsQHsP24roj0k5hu8FdeDEsLZMKqQFO2
TqxuhaYQ0d2sS+PJM+K1YjQEWHzEIyEY4fTM28RoN9vU/HxJZACEN3YzYqWkgsbuXkuVCp99R0Ix
hy9pFUei5Sgo3op6vJc2uYXOGMBCChrqdVzYQaUpdIKMiZWJbEzPfExpHqiFixWN7XcKhjr0w2h6
kCgq65Fcpr/WlAcFbezctlTD1X7sYnoSDB/Fe9ngmmveEvvswiNI+RdjUChp0CA0nJL84rqJP7pA
aKboEQ3JNRu9fd76PSug7Kd2fTyuSIasLVmKaE2Z6M4sbAZM8YmHFAf6HkJUan5EcCYJMbBWgdcj
oYR2lJFRVi3rGfE2uMmtm9KVrefgGKMP0X+RFLaKF0S8Tayxi34dyzYLYcJO3+uo3EoS/JCG+ar2
GcV/KCLJjvtru/SnZnMzjWQjJc8YLu9NwXFI4So9/RlRFnDhEoch8ieuMxqlFedJO4hV5pirntPE
FH9EbnADWLCiiAVk5nzR2/Ycp/3GRZ1et+VzCqYciWA0kXflbK1uAiCqe3+plX/8/2fQhFRc3kEP
YcwmFNBkepAkq1QFxaBOaBLrUEepZrrpujYYb2bQfaBT8ErFDzkbBxzwu6mBpddkLjitbq1G2c3K
w60issswADazP0PtA+/wKMhDKL67DtAwd/A8NwRalOjAv9vkUQCGnQdGETonKaM3zg4EI0u+vILI
qgMZ5azL9CaLfuNlZFLqL8IeNiJ/2Ok7T5Bvs9zJuvmsVkEy4pWK99FAcJpWfmdxRcPeBcIjkJTO
SCaPsBMn4m58cCOsGfBSueFJWh/O0q2yoOgTgoJY4biE0nk8QAXWnZYPfcyIgvZJwATW8mw3OeLQ
jAbBL7iYIy7SbDcbmFu6KhB296RO5saZRt+1j63yu8hsYhYpnfWv4MgrSWxxWyMYmR0bzfQON23V
sE00i3Lt8UxrQ+DSZUYCsGPUbGgv4A4X2z4ttxgadvg2grLMKNksfOIgFXR5ZiSfcJRm3yFtWS0/
LOSdxezU63Jsd5FEtDdqpxqxQolLOJoX85I8pSXmNOH9IUrfheEtLXCvIMW0hf5yxvJILqdps/n1
vuJpuKNl/h4IKyCsrcaqMa1hRHnESXp4jRanW3HLXT6oomSrOBcAwoWABL/vKCRBecZrkMUcA7K/
GnEi6Zk4ogH7rh1cG9Bdo4NT098Vv3M6/oLljgJLWq91ZF5Dj7E1nwBXnXaQmw04fdYhl+OpL+wU
la58iZJ5rbXbeGJIHEUnqKSJn1fuu1KxVHVde9cwlyPmiGhPhQ9Fcutd+B1RPP3mssVR3i/VnMu6
y3slz/CJ6nEHpeHFUeOTmXu3ZREiR1wZ3hBk2MYAUtSzvNTqsTP0v8hwf7tCwtlFVdhMB3C+vwT6
EBSbrau65fyoOQ76I6xguDPuO0oTShxWdYduvliV7dtxybAjLFkB/1gpOrkiD5xJZ/BVv9nZby+N
nVHb6w5CsN6yCCYX0ZT8Bf3o92TUljDjcInSia8lVt+e2JEYy/X0jVFjNcUkBFbbsMDAz5aqkmPQ
s+FnKor9T3CVMxTTwJRrqrpxhfURen+lV54qmN9DlviderHQGwrs+WnMZwN7T1Q0R2V+JGQmD/zR
bHNkAUDikOYpYDYBotNjzQLG7TwQZiD4BVxY8Xq1rVN3U5c33TN2pTI+nEUhxRgHofukuiunJN9k
SM+xgdr0Ucek3rE9zkElDSSJTsNursG1qJ91avumV/GxueuMwcY634faBK112uW8jcJlTyIlN3F+
tzk3ENKvEuurLMxbXO5nk9MVPN2G2pulFbLZmcxu54ZRdHHpZCxL4Zl6egGs0VxDSvKxNqJdLe+J
mR74RrZs9rPN478KAX0SocvqzVyTSLqpzep9sJRNGP3wmB7IwEMunWI4BbFAGR8b3bOHFEqEJnDV
ytrXonrSSZhYp3r2LxuMTeqOL4tUIBq4TBJRMUegirEmFn3pkrOoSJsi08me+2SSQWJnCVMOjsuU
LLUD7px3WZkfrhODZdEAnU7GLcUFFYYWOLBlRVjnr+4yZoUXMv+QhY78+CmC/FjJJZRKD8wuwfmv
rOIO93/4MFjNldTWZfxrjzO7wX4pcrwRiBxs7+W14+hcT8azZRLyS65lrPwW2WvnsAFk3DPXKUaL
eM8Yx+TDm3F7IYeJV2r01XUIYkOTO0lDH7bT65dsPHTMfRf2QFg5LMVBApinFM2AXhy90r3Y9RXN
2l6ZJoquap3M5cuAZpNksXXWUbpk+5FE5kzt0e1VflnwpDAHJp4DExKmaGI2whnxL34b0tb6MXyt
kRLOHm7dFFgHLa4Owg7KMYM2FttSJb2H0fTZ7Z64LLlYuIfCZAe4AnDdW2cvxS+G4+4rY5zUAron
U+ElsrSTVf1FDHPD8CCpNsjTWHccFrL4y79mns2EX3BO72NIzJgVb+NUrCoIS03hXtoqhJWyIdJ0
w2kO+LTbaWy+BRilNgLqaiukGyKVAOs7GFBgH4md7DLnTaNZysNv4SEiQYqsldarqvJRJVtNL//S
PAuIPbuwe8XH8qK5XySpIZgkjdr4aQrE6t5XoR2nkARK5ArU/cFMbMjdVS1ilSGJpXs1yeg3r718
VNRglnWCNYa8ZCHev0tW+zPp7H2areaOV5UlZW9i8Ic5J2xoFST2dXdJ2aymgFM5KlrlxghuPQz0
wZUeaHgLiVFjM8nAL3+bCTgbEnejEdQWjR+4mmlPnyben9TBka06WzP0AmSya0TidEvsVWMStFSx
bdyzUL1vOVO65M5mKmYfik9KeaVP5wr6ia3draldm8a5L75BaXKf/xoWDtCCUN52l5A57CTJfiqG
YHZy38KE0qA3cjtjlZUvydAfASrgiD/Mlrdy9W4zEcLCg7G25y+HEp79AXEJYmtTYDmFIFd6pJKs
1l1H19O2J6IrVi7HznRyixcLm3rGdtsG9mN616ZxgKQYF82iqFbyixd7H70q4BNmXMkE2FJ2QP1B
xaJf9IkoLd7Dvuz3qGcDI3/o5l+Tz+cJB7iRNdtFap2YJcVWcpL9EK6Hvux8gs73utc8pYwRg6YO
N4ZUvq00eSZ1a8sihsQNZYklM1lsK6hIE+HeoEZv9FghrEK+OYuLt+YVzB2ODAbO66EannGmExSa
evpm6JSnCSiaqtY/wnlN2E/tOtfzS008Z1F4dBUcZp36GubThtQcosRKf+zFITT+cIqsKEyD1umf
Uw9oAgWnl7oB8WZbpZl2AzY7yPxPow1cj9hbt8MPw9rebbcR8gRr8LhalF2N5Z6xASbFedUM8Acy
6u+peGZetpp+QDvMzF0MuqsWvg8yB8XkdC61H9fquaVwGhFTIgtMQ7xCK2/8GDhb9cjdlPQIHrhN
glXm+cfIXX+2xMHEBhMaXyOfDZXXrSqOHW19FI6bitiHxjAuWB/eOBNWzbRnR/QPu8Z2IEHAIpy2
TmUAWXAzy35dteIYE0c3LpxXoCAd2poVofYk5V3C6R1HGHC32doUxTvST3qealWBypcmsZ6QsCNj
us/C3ccGwKsw37jWPXeXFFkdjMGHZ/7DHDypZPRM2a61rOcWJviopoHVt5sCGGEkuYBK5CD11WEa
hCkZ1wbxk0r/Ba0WBg3zeDl1Pp4x1XnqCbBiBQcHPxlgS0kEGS/oC+uD0lm7DFPPqlNFMAxM+Csw
DGswHnAw/4rSiTZ5V9uEWdqYZrT+MJmaejyztUj/AD5Cbtnf7fo1dX7VqfbLgbKz0XlVFBsBRknj
Guuz2Mes0uxIwcRlZKfYrf8Z5j+k5/hJspNDqz12Y1AaJP1EId0Dfb+NtoQMiSsBN2uQY/zfhs+k
VB5W6nIzRJzsBvJ2KjvVoOPf9sMe0fphZD2X1VVgD/tKXqgw2CSS5iWmrdITpYBkP7HlXwy1WSXP
o9cPZaNuIoMajGHoIK5Jbd5qI+PFu82okjX7NyX1prF2lof3ygX6Ylq+Kz9s7Hjgarh18eUkL/YC
TDK55NH2RBEayMkuLz1UZZs2yrLVe6gTPRdR0uae+znVSIbCgyoJH3MIn0rnX9r1FSE1G3Xw7qQl
162KRHFj9yTpvZFIhXbpzy7akwixy8QBLfb/N6Vap28K+vbEpOFESmUVBjcwFYT1rSd9iggwINYV
oB8Vo0OVqAINIH6xN6GSE8/nVEzQSMozYL3K/jI2y0CWFs2Z30O6Z0mZrxGShytzTzu0KtsXPWcb
p/uSv4hPw7WrMmZq8fjlZfVrpGAXJviLS0pxXhvEmEbafjXZ8K9GS2Q0dGZzvmaCbRQgaFmKIfVW
towHiSuO1iyVAlUzwQXvap6VsGWUoQgs41CWrOmILg93hLlhDItIsnkrKu9skhPDt4NBzh4DLaOq
Q/jzdrZ3mtIFdMGIujuPwsKgolPQwr5uSiBLybMZ3oQFTZMaOO7eMt9DsYlF2UEiJvJzMzyw45nt
b920F9lAcODupKcVJuWyA3h1NG9iOOs0W0YcHvWkliBFayAculxPIeYdr4pB1sl45y5Jp2pPM2hd
gXUc2aISEbYgcq1v9HlHBWgDCeJ31qW/FRMfRS9vBXthM4n8FlTzTz+gZWR65oGrxJG1ovrSiz2O
El9Kkl5EC2/G2/T6BHvapchrKLdZu+sUsLZBL1uxB3s2s0erluyv4o1eP8rY2bH8uo/lwLPxI6xP
4EKkTH7wchw73DzFwzJfM4IrytRk8PAlytqf4Gr3+DX0GBcq/E09Bg+HIHTwxj1dcjj0N9yom7xc
EtTcdZ7V9irXQfjO3sUNHU7Oz9SGMaSu3OYnZeiRzjlHeLd1tPqfhWfAzA8TGOkB6ZdNDnpLJJKl
JQDx+Zm9l7bp/UQZXg25VZCqqnm06ShOkBpWke3nDp0VbPop/Yyyx0zPEVufHpIo6WrPoSKx7vwr
WCik+Rzk5LT1ERsRN755lfqbDMne7vpm33vN6BcaJIkMrQB5LCs4HdtWA8HcZw8InYep0s/U6NdW
X6jLkTPgPeKxNyqs0gV376DPSpDnSrN4auwVnmgtKDKCvSZSH6RmnFO86BDM7/HMFoJGnKdPmE8N
waW9UpxL2fYM86C29kpU7VPbe9MICLokKSdDUrwLJ3l0/TxwvhRXMyMSL4kZZExfxDdhQigOXJoT
pnkOeDdN3pxOM9FokvOBgmovcsfgNhu3BoYjFJgdFkH+B279fzlJTA3HFBfqVSEqgdCAIJn2Q9we
8qYkPSzZFgnCawYialP6kEFIRIrklr3VFhrBwSRWS6gRwQhQvQpt0zoGDajzxrS1bWab5fYQjH1I
GNo1c1KyqJU98A2MqkXOuKKZ3ypBiHmsxMf/vzBNDUn4Uk+sh5+Rk1At6CerabJdRDQNxMatQjEa
OXmghfNZDzFkyBipzc/Ajc+aBlFMU237OLWQrIKStas71qykYbdek4mIghGuIvqRsV3Rh6zJZvpL
JU8+qfWieG8S5ScjcK6KqH2Y4OqMRCOFFQbiEW7vdHwdAeu7SzSJLikBJySeUVVtCo+hU9fuetcK
VJ/E5xV8WKvuqUi5WAm0IBmn6bnm8PXENkdQxWY8HE688Kcpq/0keYeIjUXTWhOBSVy67id94dcM
n3U+LbXaw+sZV1JmG2yHYx6rG0vB7aPnuAuTiQeCEc+ZGBd4WOAZVnq9MSuaZSMDUDON8dGyi0Vm
K5+1WvkNFcSHVc/9pcRheII+6mPG806hqebQLoenjpC7Xah1yDWzs5g07T4tT/FoFzvG/agVrTMU
0eYOqIdRUsZUWJMs3gAOWApQq0EqzKhHjxGXHfJkgKjZKcJ4SaO2DHRh78CDoJ9w+AHI8IsDDHlW
CGckI8/FarjqJxvwH47DzPlBAUZSAxumS7bv6tA8uGEBIxr5A0mgI1L5ug6fSBH9GNuGoEeckQbp
CP0AGO7/L2rJ467UNH1q3r2oieodCTB9NbNXmNv5TSXGq5wrQETWM/aedIsXy7W1M6IXuYtd+deh
HVp1+OmEht627R3r7NY45wei1juF96f2mBgRIcRF6cnmQOq4HnQJq4qJxYass8MAC8FvXeL01Dk8
ZGUl144jyMTrjAn2RL/Bvsxpr2NOLUJuASLKxrVp8hJmfNpHp3q1Yqfek+d0yowoPOmGztPrkOs5
1taWH+3Rd0syZGqh+XAN7MraCYozJGFR8FjndLW9vbJcCvDBnl0/ypoaYgxChSGZWLDUoABnSbZD
Kfp97ox54Bl/bjnqBHSjbA2xScLvLb8WlXoqimojZ7i1LrZbS3TuIYTHtAeh+ON5fCDhYGHsIMWB
8Q14GLcy34UHuA7zcbwBGrrqUG35tGczQ8wzDF8uT6rNUvbzdS6Vch8zPA/d0fGdQX3kpQE/D+Ug
lnVW04XJ51rGOubOmHdO9/AOstVzhrza28tTitrHNrEBpihwc8MpmTh73haSy1kh9iIt5vl4NRb8
JSLlLU5I/ZxEybc9ekYQ1sav1L94K7xH5o7LUvp/4XBxMqPfPFK8G0lwQwdFocdLVoT5uzT0s2Nx
A2TVg7hHExp8+gFhE0lyb7cb3eQHIkWg4+XkB60T45o0nLNmama7zGVz2S8EsuyMLM0WDDG81Hkk
Ap6C0h2lw54L9aPcem3+6Eu+L1SVYd2SYuq3WXMc03JGiqKRxxf/lq24UekTTRVRg0VOeI28+Iu8
C4VuCJWwqzCYq/kU1mY40UjHT3nB4syL9SsWX4LDR8QBUAhfpdFLkl2tM5uW8Np5Oud+2uc7YwnW
iIHfMyhExUwWAArFFmO/V38lGC8/WzxHFYggv4avu+t05d1wiGEsLUpKG43UmPZvgGYCvZeU7m3M
Uzfbt8y1rnlcwSko5gCzPPlsUE5XTsTyvcEnALIMGaDVO8zBVM9m7zP9hdocmHzy93k1b1TQJLu4
N/5MVuRUosM1MpQyqNqKs7PsaGcYR/z/BUibygteM8M1r4M2msdumXX2SfGjRO3fuBpi40bMRYwv
JjzAbacs3dM7xDsjHmndw0PPvc10gsRgW8Ipnp0RL3NpPA8Ks6oQvwh/e3eW9obsEdd3cWqvW1Fc
gYS36yR1yhOxN0ILnTXHIW1sP62Fgq8hLYEuKVnT+h2O7tAucEYMjZ/z+2RLlJEhlENJ5uSO0Kd/
7TyCRamL+sXFfgw8TznMasRnDZtRoNpkd8VZ9zCaEDN4kR0aNec5I4hTYdeauQ5NmYWeFePIOODa
nRdjUoGoDeeTiLYuuX0r2RMDUCQbfqt0Wyrza2nJJ6MkydasSNEVinqUDQi2rAg42yJ/GCe4TZ04
yL7epU35EaoE+oRu9M1miZoDoaMuBCh30wnQiXyBkA6JBKuvIUQSX+1jFmrgPAGal5RLNNK6wQw9
zxCP2+yoDEQ6BKxkXsAd0m3DlhBlgeMgFT0vNFHmftPi/slygsCNKHlXICmLTGkgA7lvI6OmVaa7
5a7nJhNhHz5pqFR0xhCI7J1bNLQvkSkYzVXDPhL4iRyjoH/IkGQMth1AEiIEWpCVkzcp3eKYLelh
qrYjZJrXObm4hLepMUCiJGkt327c5dk1tLtthH4TDvreJPYgUEznpijFP5i9/Uvp4Dl2poyXhOhL
XhfHCwQhDjc9CbUXgiNRhHasBwa9t3eY27ZeYVnHqvb2vILKdgrJluKeucRu+6qkbrcrGhKcaSiM
Hd59sRs5bZHrCOvgzDZxD0WML6pwvOeFQV5bzNAZOWj3BlUUfWD2VOuq6SsQAN+JyE7LcPzQvRYQ
9eK1k1X5E8ow+phT8amUv46EJDPN9QRUdmEq9ryDWWI9Otk4d2PizEbih7Bm+cdqggSYT1C/FDO5
kW/ACQPU12+TFkiXZimMxFjPwcF652lqts1UuUGq2sU9qcMtRTErNK2tDnaW8asv6SGaWtfXCsDS
GrqBRbivVsOF6zaJwz1b6mZyjhdIoCUA+4RKPKztCY1fUTDQ8JRYIw+KL87yJbGFsnfji7VgW9Wm
YEasScaCYWwEmlC/BcQcBMcFO5eWFcDk9hdzhqaSmeGBSyW5Oqm+G5k7HyLBSQA/hCziWrOOaRzJ
IwqdjPrDKc6zG9XE2/EF4r5cG6ma7MKU27ZPJ+Vit0l3H+IwiE1vug8m8hrL/jKIwLmHpslim9x2
P6mMkoSgBu6sljGet0vtgCKBXJCJQKTBauYjiLur1BTnYrE2gYcZ5rp+qBrGAlND65igSH7WYtiv
XfGreHVzzrL0QI5OeXP0jDx6JT2BEI2RzOBO7kkyM+nutkadfcyM18JJF1exEL8p1IrrXI1/0BKq
TZTr3NNJUTzmqCw3WUS4usOaYB/FBEsCUzXkzKTPiUxfr8bmXtTmBznLNG6FVew7rpGHZacxubqd
trdxvKuqKF8IAALt2DEdcu3ihTC24oWl7DonbHHdmGqzS63RubvcS4HRW9IvHIjs1NH5vkxsgoR0
NyKYGAm1QQwWYcfYx5nCBmVVtb4BjeRQG/nfvGQTpf2OWJjiCXjbvBEwl5NxmgIMDPWBco1kkUEP
xpbbB4Qcq7ZSxhfopPHFlsYniZyTT1QC/Y0SPsF6V5605Us2gq/KNPM1pTVYk2UwXtt4ScAhQ5q6
sHozDQif//+564CXqKQ1B8XUK37VZs6qIfkP+QFkTWyhnkuLb4kzqrUj78X4DLl5fLbcCBKKYj7m
NvUgeXGJZJXXnclA6c+VpqOJEgKBsd2uI0+ZdiAEmYYsTDKVJE9WAL3wdRel7jrtjRy89GQHoFqM
i2dPBjPiUA/sQmVv3036o0GeznyMkLAqda7GpPxzWJhya4EAsEaPZKqGHGtDlp8TI+i6b+gN0+kU
j1530uqCfoCpJ0s2URIDOee+rbb9RUv4FzKP3tgwtMGgT8pHRzebzu2lMillh6FFxdZgS0zQB5B7
2PuVo4jD2KbRvW8sRESTxXpvzs8qUcQrlAcM1SYrhYmJKsdt9b1WUWbbfRUivjPeuxFHbOky54pE
ZlMhFcOpsNhpVEYk4g0CSGfNR2a+1Ea/601ikxbh+lNbJfoa3VvytMRHZJUD5XwW81c8lz4Hd/g2
A1TZoh4z1zy/37D4KdOG8ikLodY5QIhsbqBdangNK13Luf5POvTARa2iVGHAl1rsrVHqLT4M66bn
ZJhoLcgWcz5aGM/vRWru0H+jelPPVttRlSEQIzlc0vv2OcVEaU4M9MaIphulO1o0mQVxahOjonf1
dZJDvVdCuPkVsaQbzrHyAD2yem+WpsxbIDoIKWeRTFcnY4rBXzlsR3cyziIBsQ5x8ZCojbZtjOYz
Dg3jrLCh8zMHa6TupeKVeNLmmZL8HiVKdezQrQVVWEObLJp8O6IhW4U9Y+spDJ+SgZI0Z2Yykm3u
20YqdsQr3zJAgZHbpFurdxd4Uma+J0Do0oIZ/GQ1AKaJJd6oetiwEJW/Tp0775E3nNvQfnLtEXcl
8BSUAUm268YJZ1xmJUFepzSOvq3P09mVJtYCVQZx5/5rcvNFWMjj63kRnNtyQw4BG9LRug7wI0VF
62pHTuUPMnQ3hiJgapI9tepQUKw67sUAd8I76JTklW/Eea0+VUliPpma86aH5ReBtx9JPz14gdCe
k/TEON44TS7CkKhkNVbmw4VcLO/VFthYvcH8nAjn5Mrh0hwLpuWR6L1nG9rfbCjOpi8rXJJtxe+v
VXvdnU/UI3EgXSg2lpQfetnPhyYkAKXJrXvsSPBvYtBYldnnlJ9RSWfyKePC2mKBZPGqnVz4hJux
VtGSteTBeRnDC8FpAEKanJyB9qMqzHndNSq6Nl0VR8sCz0HwErdZHNMrwFIPWoNQF0jY3bainiU7
eg24nf0KqHd692ZdZZDlx6watrpq7ycxXFpXDvyxm+2z8M3zOgsf6hdS2kfrgHarevc0qZDdvR73
eczN2YAUqzXVoEAl2S1tD2mGRqcfx5gYnVsZlQKrO8IDp3POSJDAhc5lt69coFpVD4x8NPBNMETE
lwUhnTeqWSwZUGH8rDu5grPCDd8c2tO16mRGMC15YC37eD+HC7YSEjp+VtE8Spcc+KgkIVMPmfla
dQ3plAibCnCCWoR7F4nZGdHwC6RujWkmzXoPQN5PY4fwVddcpCDECBOQhZIwvjdNWJ5H5ALsj4Tl
6+qAogwUFpoXNJyVY2QrK+fjPGnJE7kx6VPvkj3PG2AyGl6NPaHlg4JDuPTmYp+wryQP3jtZ5nSp
Ztf1x9k5sqcILH7gU6J9TaVRXLJK+epVG6Td5EQYwJwGH/fkBnmcfI95px5EN+1z+ML/Q/u74uQM
ZAgTUMDkQo2qbakWAvK7PBhQgkdB1jYAlY1W78sRqKqNCtQdP8tFNpPV2j891S10R8ww0xQNZJd0
Ov/hk0rS3lEJ2SK4Ri4w+8ry5NRYzPO0S30lHxvSiJuTKr0nUar/OhX7fjgtDnUGlqRZXfDf6OhA
uRiRx1mbBg89E2xzazPIWXVmz7Qodl9Tl3MwtJFbSUYiWdcVrH9Hw3cTjRdNm5Qbo6cV9hxQP4WZ
oxEoF81B1h6Zn3XogJnmDpiu+OxRfjMZMZ2EzdqMl14UfbprC+pRevZL28412x57E6qEjsy00Ttl
NOygttvXZpz+6r4fT15sjidl+eLphGBUxKHU0UwrQnkfVOkE8N00MswqxA/lyQIRNu4QGU+Uy83W
nOhnBlFxffa1fpk1nZjP7N0k/zkxQ4CGavbCzgB2rpymp2bomBOkrbktW4+wUQPOGzBYmRb6OdKq
YxiF7Q4gXcQHD2pYZU5/Zq44z7NVu89KCbhXGwjQksp46TE77weHLDB2XKZP0jzoz96GUD9oe6dS
1yPDzYNxj+AjnyxAoqXZf+iSwVPhahgQ/3GQFwHwTZQ81viVEnK8Tivj17JfYxKnYWb089Ps7tPu
PR56m22FSwxFS0HSEBqZT+BCbJlkyCM9+Nh9gSyR9ngkaXEDu5SJOFc4UQMXjvMV0t9xDyAjyGzq
kzn8cfMSBt3CGdc0bFxCU9eqXreM9em3CXZ+GOYbcLWVrks2ab0d6B12A5MRXmIjH+8JWSQBbz1n
Iz1rgyBKYczRWBCHi0FJ98AQoAymiwq/CVukHFivSvSGCTC3EPjVcTAxaNdgSH2zIPiwnGhwtLxm
sNuSRfY/46xp0gtnF1GlgnV3qJw8co8OmrBvejG6267CQa/mBJwOMd4MoxKnWrQ31p8haRMgQqyI
9o9UAyhu4b2ysS3hB7GxqQMBpo5U4hgmQWKl1+4HVDzzdP2cI3dhaAvB0Rm3ijKP+9ouHy4jpe2g
o9A0aoN9FLoMvVsuaQr3ArQUvIGEZyu3xlOhi1cJp1BPk+7JHOTRGKMzZ/+n3sJqUedkT+62Pebp
CarcsvNgmJstO+6sVDQemDWvapBG/5F2ZruxI1mW/SImSBpHoFEPcvrsrsHlrumF0HQ5z8bx62vZ
RaC7uhsFdKJfApkRCMSV5CLNzll7bS/ZWOUPj1lt3USqc3FwECdk/qliqHAYOLCAPavqQrEwTgrI
DLTg2wNAIkQ0LE56BNYudjPzpa41oA/0bCBa6JA0K39a8D5MMIEoQFmshNe7MaD0kv22rx30yXl0
yceWl5dRMP/vOtrKOCmGXHVwb1Rs8On0Q/02LfH0xx3ey97gZpwW8uxHv1FFYJ7cHCe9mL7ixcw2
Y04IIWEAsvI5f6pL5syPDK7fZYUw+3YTdN5TXOQIwsv41vYhd1tU3yv1r/GI1LuqI5qJrTAXuA7N
wg4cxPDcTSBz0k09OoRfFzEFMux+xohG19qkacmlxgSpIu64rthTjrj1ZAKpZCxtYCRaGpSyMtaj
y64xZu9EC+mCYKJrzi1nqmNqwz9ItPBkGVZWem2SplzRx0Pak7tzQFoR2Ic6XUiV1N2M3XA1Gv6A
kUvDpb3UH/h5YC8ryk90n9AwO7NgrNuMTEtfBekS/Q4kHXIGIgdLN9amYwEj+HV77trn0eMDz1A7
3hS9/aA7Tr4eddggh/vgKnbgLzx5C0OoVA5fwx1O523WqGrVkdeG9zMIF1eLFSc87b7rTOvWaQN4
waaDu3fiU1GzRCO2i0RBpa9N0Xt/HwJeSaGPw9yy7RkWx3TWe3G10Q/VCFOTLPM1qahq5WzCUFO0
WMWpZCoyuPiOkqOGRzHtEQz7imZeC2N5DQeHnzFTAu5v79Sr1ogrfzsnak+o2AGfc4+aGUzdZjJ8
ScNBu9em+g57MhURQe9U4yqWjHs95am3uYBH7J7ccagO/TiwLO0qjoSx/qGbhVx7lcAYEz41skGk
YkY9gwh+3P4Qauz1+uI+9ORpjLNu59l0vJkdsaJaw3vTL/zmz9UVGR3mCS43h2jojHsXWM+yv+EQ
XhI/b98rkZytwrV/3VDb++LZT6mMotHevTK4+xrNyqJPDT02Ej5Xi6xdHhUHM6MLla6F7DluaKgg
BRC4NGtspw7VOFOxiJRO+ZVn5rWfkvlJ2pyBypvXZvPVCdk6+OxuV21qX9wEwV+J14hxSvVlleXK
TR+n1Fh2dsRPv1MbdE9S2hxyFVwtls1imN9LfiSM7fyCMIRwNORwk2PszDZ/yZCPHA1C1lvLd+OV
2S6Qlwbfkn9f//D/I3b43wwR/52MTcko/qvB7R85hTKX/cdfK1v0W6n/gwImkfNT/9vOl1/U+PI/
/gf/5r/5D/9fk5UkG/97+wNjof7z/4pW8q/8E610/uUJ26Z0y/As29XF/9Q+mPq/8D1QZOgYNhlK
xybV+I/1wXb+RXASIQTPe90xMTX8I0+zxb8837U8XTeIYjnC9P69ZKUgv/l/JCsN4di6zVkGjNw3
lF7tv0gfPMOQpow7kjb0gK2ylzTuPh20vuSvLeoL9VNY8UpkCq9X2aeiLKeMibs5sRLhJcyLxG4P
hbVjlHFVmfNE1Pi+l5NW+aSyFbPp/Hpuxe5XRVxqBnmqShuYRbovHld3ggy81lnjt+73Unr7qnLv
wcuKeLwvEkI/fXO2JndFaO5pQG7T6aCVo8VawLrYy2NfHnsexYvZnlDtXOPR21Vjx6Pcqg9DPZ8i
d6BFRTFdKHsb8Q4bSbm5AXGQi7cGmaNJCRobK0r7PvFp3rdth8khhMHoOLN1QUXAJnKTBuHsAy1s
Gwxrq4w1vfR/3AcTeX8E3Frx5evhYxpfhsq/SAwUOOD3GV4utwQLbKJ7ogB3EneQN1Qvy6YmKRli
m3UWQCZeH00niGik+34ug3FI0EOEgWYRGeymteNApzBFoK7rsWHPV0aH2ZBPpcweBqY7Xels0mT8
EoN+jTt0QX62b14MdsGc5cZsReEO0H3P4E+cPPpGKQN9mn2r5cFYPLYpduiSGaqZy3u8rEWUBn2B
pd3K0HgyA66y7lKb4YaP77sZyw0ySFIXvA/yBKrMEKuaQ3KWL+xOOCeF1tXN3zM+NTVIeMXRiRMV
6JHdB1Ua3qUeLw+8xXzr7ZXFgM328yc0daTuSC0B753tfGREWeBWHt2fyqY6sEhugq9iISgUkQPk
+tKnr6G1nByPaNDgMXhMVsQ9V0nbX6XjrTntrdACf1VcOmiL5fIH0dj5mr72F59tTK72hQeKRB8p
I9uLNkXhzKlweU3s8N7uSFJVhO78B7etmQ+2TwNjWzuUaLDtg86Udib4AKd8TMVnaxfbJsdm1X8y
tfxIp1LcmQN5GkOjUouLbAIc1rDFhAHcJpV9iNOLPQLbawl+YO2oi+jeNfRTRe0OFw0Ci9ZmGWxy
+uCRi6sxakjlWUr7mUHGXWWG14GIY4mgk+gfCZiEQ3qztSa6g5r5eW5OcUjiBg0T+0c2SFBlconu
/DqiFvOLKRdyKqrQFpc0n5Y+xOLmd97NyudD4yL7LofiEpv9rYO7H5NjQx1RQXd0VTh7PymJRwLg
ZDARTNjSvP2Mba6/bvfocpzo5m89d37sxF2xY+VMSAiYhvm3ghIlRnvM8FJX24z0FOLqIDBlwunM
NvkEEbW3iTvGqg/FHsmx7s23ihJd4dKa0cnwruMnqyMGt+buYEj3obNpTs9Kxm80Y7bsVbrWfquK
ZueN0V5zo51p4KSRyYdZv3SkvVonXReFfKGXIIaImbZpzfFff3EWja3nQ0bLpbawjNZ+YxSnDdO9
ig17nyJ8EzACqar/vPiGyVCeXmpNRF96v7xLxdlTkRQ73NQ4vRRAOzkBi+Fsh84Ns/4InX5ggBnD
4vpG0GYWV5P+J6k5zbTRjlv/d+nYmJQpeK0sXVViRVdftJ9JDsNMi8K9VdXfDf5s1znSoMLKB4aJ
BPxuzrmsDL39vuCsSCS3dqHH60EgpEln6mGLmNe3IoPzI/W+VCJ50bMMy0PT/Igw25tZd9YtrFr6
gcHia5dlT37TXdyRkGvpDugycFlk1caakG1QG00ZEgGI+jlL69uM8EYh6SLNt8OIqqaNL5mY+MUl
/oD2DWxm14q1VQyfFptn2AsCsAJ4M3kSvRuIYcZ+xlwwjE+iytFJ1HcecfKJ4dBEWiEA6hJtGTh0
swdGK35Kj1+DjMAM95uZPtkGuEljdxZN0P6E0HxOjc1XGf34A0IWcImOX4T5Wo5XidEmHKa1ppb9
1bIBEzk2RnnQQdMdnkqmGT+NBH/visZfSAkeqeMhqcRuicgeHjZ7hvd60z17VaYfFPTd2UxVY0Ct
WXAnRhtTUH1DtzgB9f5uXGBt4fgcuz7JSX83U3oUrdp+c13t1Ej6M7v2MEnzuR2WfptytMaSQjvR
/IcKlvuu4sWwMDegLc3cYhueA4uPshurTXrsrCjhZlvdUebVn82ChuCY9iWdLd1s7kaebD77F+j1
nhV7MxvbmHCnoQRHCOsEBHhUJPcRJWmolzYiRK3iTu278Ko/1O/+Rm7xlo7lbwjEP2Yks2XWPOtz
hw0uzj+Mtj4wwQ4HcQkxllNGwI2ediXG8wj8Y/lZRc2Xb3pG4EbDzkoYMSZ8j2svQSQUM0Es3wVj
UZO8ti7jQKbadiz4A/vxbXSNLQd6vtHi0no6DZPdn55coacXBICvGSgrNXCFfdeE3HN1Fm26lp4T
bO1VE3/3HX6evOUeOn8V43stHTolKTKPSP9wqxvDeN1MZNO6Jr1mNA5URvkykgHgmjUgKecxdKjS
h4XUEyzcRNOH9smqwwdZi/NlT6vkdiyz54iWPsK736UCXiOqWipPOw1VxH9nhIkGeUxi/E51e7Dd
CEa83bnTQjQDs0uh5+u6mS8NKR44fVJO5icQ4sm0hlfuzfcapqe7TKtetNw46l56nMkJWQUMhZEE
5Ns3PEypkRICPtH4Eo5B1LKxmR0SrLDZ7suG5WEnXReDlLNzrOkQCRq7aoch+Owz0Gjs5wQk0sN0
S6/11R/yh1YXu8Gk8cNtyQsV7gl4JRhaZn8LjI0VQvLJ3lp7T4HjLr+R5h3K4SlL95PpkgZhftK0
R6do+fzSm1gn+cSgjAlnpudX9SB3x2fsBIQJbDOoU0yxafzrRd2enXvgjoAa46UKwxdGxYEeDvcG
NLps+BinVgVxVZlng02bX/in1Czetb4mhCOuIus/Yj8Dfy5ZK6vHZKwlN649K2IFJMwCzrOcIwiB
snoKYWRL/8bymJVhh5qc6ikfTcKv49XbxEtWlvw1QOIt9Ejzp0tkbF5a3lw5cElIok1fHhgXPFh1
ewIh2bEy5Ksp0xf6ATexgnPqZY9DMfdvzZwhx/JWDuHBlut6P4R8yrWtz4epaNgj881YsmvjmPd9
kd4s0nCLbR6pInuqeZF0GtRHTutYkR2Swxw9a5LmsmRnOf6lAfDUchr/ojniim6vkuqRfdq7laMf
ow1643CUctviQRfxexcxn/Tin1h23d5P67XXu/7K8tBuj0jBC50HTfVVs6Rix4Zxiqo/h9ewXbBs
DLstUNi6susPfjXcNru5wv6iyAAMlCu8xkwA+duV/SGiVgeBuF8QteCPxVs0p0ur1w7M/W9+3dwc
6UwX9K2HOEMsK0qEJ8Q61oKVTWlwdl1oCCf/i4IYthdFwqYskujOrZsdKRs4k4WHHJvG3Lkv+IHv
zYnEKUiauzDwKRXRQ2UwxYwifLVouLMMdMCVQSzOi645u44WTFgPq0uf088SVmJLJ+S5RMaVL4Tk
ymQlI/oV/4pinHoNEkdEmcFXz0atmdLvsAy/ssimspZUXtJphzGneBPT1ir1BhIPKwDX6S50m2e6
9UDRoXDR3JarzjC2pW3uJ1K1ok4gzzWUqya1dobJVJv1XMmyJ3w0drHr3SrSSEEhXSTA/S/+hhVb
qmaaz4z4+bWHcDB9vGnR00zM0WNTmYo/Da+bENNtNfrrbmGSUjfu3uaZc+eM5rc9j8op15arygRw
aqatEXeMrjBxxtlRvrl9eWGMfMgL+5Jw5jXb+Op66YmSIeA1Qo3u90CY0Q1vWo8Oe2QPO3XaPjOB
eHmhYXe1En6JopA5Fuo5uXAypbynRkNdmNBH2Qger4I6koG/GN5CgVyBa5ZGHzxxepQGyZAcsTcQ
Ka05lEKE6LLZyQI3QDvIg1ajt9LJHoIAciifD2VCDorNcgFK7zLGrEMPf5e2DZk7y4mxrP9mSDoo
/W+mINSMrZfG4X3kyZeMxLg2EdKL8Vrp64UyZc3lZRajg+uK6Bbry24hKD2HF1QArJ36JX8y6SKB
wEuIkQxvfUzWoCLH52Xv2VMUV7PycT/VA4BeaqRXy19UsnekRtRLr27rEnWyaOwx+Sx3gS/7Q9OW
HFBIqR5s42sp7R1YubudJgrN5xdzqfZ0XPdr3GcXRJ0c84E9uOSaovlj6RrrgB3dI6TH3AMZPndJ
Vg4dA5G5l368t7JnCRSFZoWF/9BR5UQCC5hAiuzBY2EzFPU2T6HksFXzce10uYlZjRHcJuToRE95
sew7Uh9Miva6EiLzsHbXvMsoeLgDU9wurnFvtS8dEQP/d7b5BWBk/Wcc0gOwxTHkA7eYMUQZUlfr
1AznqsMYy5PQDJVhIl7r9mub80PjONsz2KUrIbAFfjEe0QOByJmZrj2Xq3G4AiO7zlfu6geXWWHc
R88zuR+q7FdWP+9qg8NBPmzcwQ7ow5qZmtdx/EySH60JbpVsvkfkcQm99jnkK+gZvVpZFnjmkQok
9hxVYMsXLtFEMltYrB9kmdvQrU/NxKZ1ik+OTUQ4yo2BcDPtZw5diE3DAcxIeBwPQcv1s9T6Lf80
+0nocCR3qTphvpj1iXIQd3LQniI9Js277Gtbzzjrh/gEgW7H8se1Ja+G8Vg0zsMkxEdR+w/jVBxc
WV4LG1XVYrJ7rpp3o3NPlHutlgj9DosT3OpM9Zxi5DVIGIof4UREtuWHuAwnO9WDYQgpMRaPTB7p
xrXFg06eV++rMHCXn5okptO4V+ZE5P715ANgY98l47n34cvM6dJPVn4sBvkFX8CPu8inOxlHvAxy
DzSO7iPWwU5POEsKyG1K0DWDk620vlM1r43rfW611xYzoWUvOid+Ytlz8zrU+ruTpEEjrcBghO2n
GdFIsUu6hAsscmSKZw26yqrcenaMaU9tcOEvWKblA7DN0cg51FIzKgf5VjDtsIl73Y01/1FhB2Yr
3lFW7cxlmO4aPQnAJC9NITlK0IkU8xBKJvlUlQvWi0oeQ5/0ksrWSxrfw5lWySy7I+7+6HIgYNVL
6b0dZW9jbF6xbXLk0Zxia7EegQhG6okfB4z4wHyARuYuvPmDta2ncRfFOoUheJJjeVgmYh6OJ6Jj
W1AT03j64+A5tLyr0pwee0pM0IgIwYPAjzLlCBBKfDegV2WaH3Q/J+1nHbsq/TJH93nmrGFi3O5y
HyENF/8kL85Wz47MJelk03GvbyHbOUsv4t5dekIG7MBK/zczso215PUmK7Lt6IpbVP04aFKFT5IX
kDCOQ/71+sPo5qCGRCRxtnXQKHdAaBwfkZjOP3A6QV157LNPrfzU8MSPjnbxW2ricuclXTw+x0zD
YnwW4D9UiAnjK80QTgHBrHj3s5SgMiVmdjfZ390kWwgHXBlm0V/9DhRWmPte8ITQLeOc6donrF3N
YUS2oJlPZsz2WqxjaZ27PgmM+KVu54AVOUr5N8m6ASM0eHASYiHHHBBv6X9LfUpWuQI4IOte/laH
H7X+WmWEVLKkfJ4yk6bCKqj8adWbRQ5+pHP01FlQ8rS2N0N48ETMJjwiKJsUhnln9TecnNnaHsBd
bS6Ajc1y2QZNzEnWdA3b/Q6yznQOrJKSIOM6oRvVHu/sGx17D234qnHC4TKu3bJ49DdJ3Z3yMPzD
NpGJhdaDNCPSY36XLRdhxt+e3v96NSm3JrVgcdKMhR7PrRrnveYS7KlQucz1HN4t8fInayMGfeLU
1488l9HQPBYefYmNhoBJlYJynWa6ungiyEaUWm7z2CeOsnd/Mr9dG3x5E59ITrPujcX6V04RojDv
RJEcMgywZaY6Hx5kT9PeEJ8z27taaX5fQNvhRvtJEy6/HqcaVu+Ea1L22Cg7j5OdMJ5LbcaTjdxh
csT6FB+ShruShJpbbPbu7Ss/4rPG9CGnFyLxaKbLqiNnOo9cHdmBLZaNTYjP3mTlRY3xqnfmtW2f
AR9TXkePy3IGb+QY0QRzrEqyvzOe/2ncPiQldn4f4JUbppLBginpxjPTGsJ/PDesiPDfiLjMn9j8
XCbWdpI2An/hVZhhWMkZagBDkn6ry1ORslMrHmiePZi59cuiGdyCsy9ULcGsLDuHzJRNys1Ex7C3
jniuN5jlC2/ZVJP4bbw77DFUZr15WbhdqE0norh3+U9muCpGDDXcPJ6l3I8Es1E5c3Dp1vRx7rL7
ZOHzsI6dc8M9TGY1zOyoQtLgx+m+6sRO56zYaKsaJYpWk3a/DaPA8FOs+9TnuLIeqvXcETyketDd
sH8aFmhGuarGmCN/vS6zXZIQDFrCQE5j4HfmqsYLPCbpXd93K4MxmgZ31cWsPoHf+yXeTeTGSrNb
j9R6T1G/XdqVEdkB8dKgUycRBleifjYqykutdTOSY9W3g16uCYQ2TCR4o21FAkFIp+iMS4M8BgzP
Dc0JH8idHWrHSHdWxjSTkKT3txi3s/446U89/1lyuxkc68Qwl2N7QGciP7sJ9dlXSINEWsJ/jd5D
PRxDD8lit5mTjiPGl0yKfe6QBlqS4tzgWZs68xbTldaVzZnT+ULMoR5QNAxkAQCd+A6sdXbHZZZt
c1BAE0G950/YHCHfxZ+u7Na0SdFkhiPHXXPFCErCCVF8ownn2cdooVU8LdrLKJDbuYiKeJgUsb/L
s7em35NE4sonN/CXVoJ/6Mta7jV5a/rszKgLlOUR2GHboHuUznIF/oQrG+9GcDudwK/FkznbmUOy
Enr+XnrVwZw+ipZKSyPKUA0y9y5zuhJa61yVzHQWukBbVoaueMTLeB9m4hSOYRC22sRSluoRRxcm
HcfuvWHinama7t1wknur0c1g6nkc1XP2bbm88qO6AuNZ+LCX0RUQb9Uw6mo5jJH9o0S1C9dRH9WH
bmZAobEAqgFw3Th8mcP+c4iJSxSzDy+A+b9AGsVwk8teWHyPTsLdx+HwTdIVEG7eDQWb0cafnRPX
dDQtlFw6ckPPJzw7MQe2RstsBGmNP9xeLmUVsroOrfX0XRA78acBv9kHkBmimWJDz+MmklRuLt1m
Gt41efYQFdPnuqV/dp2xKhHuTsjXKnY2S31AxsISeHDQbSdMCjyULit26DzIz468eB8JRa6xt4+5
CQ0dSfuEplC3TZkpsODSou2yVIHJZCnNn/SISjajCVQAFX1HVhvrqJYBEonVYLgbfZz3oLlMNYuH
MgIYM3O8GOuR/ZQNM5B5REbTMEWvpiaJbjzfFQJoq9WaMykJeUoHDdGdJl48p7sM48glozXw96iI
ukucRflMObKPazS9KfFD+LGWj7ih1rpCLXjJnXJ1VEvfXK1/BXtgVy2ELbUaDtWSuFXrYs5XCPIa
3QjChkiWr9bKUi2YHbVqntXS2UsfbXbQtlpGV2ylPbWe7thTh2phjQqZ1bVaYle3Xq20B7Xchvi9
jmy7QQijYFYLcE+twge1FE/Yjs9qTS7Uwrxgc+6pFTrUaP5Ek9mklut4v77mv+t2tXgPxTMFjXu7
cO3fms18qlb0Lrv6mJ29ZwWxWuEDUUV8x1jr9+z3hVr0t2rlb6jlP8DJ56RwAA0uwP8LCChUgLzV
ls8ljoRWgQRa+ESYhceiQgyIXH4UCjoYFH7gKRAhhkhwIBN8hSgkClag8H5cCQUwLJdZ4Qy9AhsE
hIMN6cBJWgWRQTMp/qEOGVKGBejWho8I4SSYRigPp/nad8uas34XtAqqAHFiM5cXdyW8RaLAC6kQ
DPIuhF668QrgjxRo7xMv2yR4FBW84UJx+ArnaIC7WgV4FJAecJIHQ6Ef1MzimYwO2TlTYEijEJFl
+LZMn6hOh2B/kT+hhzxTT1E7lnSNS2JYoeS8nsW3RAEorkJRwMxy0hW8q81RPPQtHNM4E2SS7XOs
UBahoBYswqCWWXJIwwjbo/+ji5qDWF2AwmRtEujOcCms0mZMCTDjQM7ECqExFUwzQdWgn3CpnFVv
bIXcWAq+ocmbliAF5NjpVVOADlAW/lfMIY5lHFu9OvP9mXmcRMaq6pHqVwr1MRX0Myr8x1cgUMqP
Wxb7TgFCnkKFGgUNTQof6uGIDAUUNQotSmGMJgUbueOGqaMdEMz5DRWOZCgwSdjngutsp4ClTqFL
LgxTomAm6T0tCm7yoJzCv7iTAp/YSvmrVMFQk+KbagaXmxJSCi8TfYcKngqhgxRMVSmsCnEGBYnT
n3g5JVBXpsKvCmca7uqWB0k6Yy1TkFahcC0HbsuM52Ffl9ta71w+e6BdpoK8ZmivRlFf0F+qyshv
tT7o+ByvF47NmkLFapkeSwWPWbJr7nqLowqPXm6Cn1Ghw3oq5KxW8JkOhTY5c03sC4lW4roh54Nv
beGCXCyICOicnVGneeTm+PKIxtMlQb9M5jFF4XA7t8meufiX3xQfrRNijZQ0o4ruIW3MS9urmSm2
uyrGQZ6meIUqR64Ln6GVUNhdi3urmosS8TKs7zwWZC7aaY+AdtpCMa9ie3yiAMM4w43aHzZKj8eW
ngpmvcuy8cuALIVCT0EBe5jARcGBOFa2BFy4WSlwsIUgdBVKGCqocFZ4YQ9nKBRwWLOxJmBoMNs6
IRDpV1bBB36Y4vtk8MXjbGgoOmuy6SP/846Uv0+PxYjlibkSbrK4ODYY1/NxxAjSWRsQ546+aRDJ
TMGSlcImOwVQRqjQOoZjJFt4e/YLfIBYsKMo8NJUCKaQzy5fh1BoJsAIW+HXSSGbA+ymoSBOXeGc
rgI71UPAV6inHn7nf9FPGFBHwaAJVKgDxjlMeqAlQPOSsHqgpQRxXNqGBgWVugovLRRoKhRy2rT5
Gma8CHwcDkz2X0t9X/OtfTB83Cm+vGXQq5nCWM1W/2zSkQVMmFQbzDWZz6Cmn8W6hoGlb33NvE0/
WddZIbIerKzJLXvvIYyLrc4DL1ys9ajRxtN3Dl3P1JLaPLxX5ISwFCgeN5oX90mGw5/ZJ3og/Ta6
MxuTCwcM76hg3ppSXwX31grzdRXw2yn0d1EQcPgXB4YLThUgbEMKy+xNV+BwrxDiScHEzE5tvvae
OiJIY5pFrw2MHsEWeyeXBZhRqpqzdJw2zjiM7M/B822cYq0Cmmv1F8ehPXYQw5/a6W6hgp4HXUt2
hW8am3mCDeRzccni+d4rMayGRpHuSn2CW1Uodaug6hZNoIKsc4VbU75Aj55CsHUFYzsKy84UoJ1B
atcK2fYVvE0khTZufWKwrNBuCmoDLnYUEEB99wr/dhUIXisknCvMuvd4pvk90+Q46VmumO79bLC/
DKm2mywbumGYfkmXP8RefUqnikVWWwKit4RgQ9VfS4sn/Iqnsr2JVx3H4qFXKDuyuXQNtwf8o0D3
HOKd3okZOOKDCgN5rLTic0r2nlycgBEY+8zhKYSdrxVET0S33sYKrPcUYt+XpybHucINblvC4M9/
YXyofEvh+dEEqN8rZH/QgfdzKP5F4fyp8ekovD+D8+fDcqSwyls7JAAcFQVIgT5JA5bk4AqYFIdr
kSVRPtk1BfEhcDeDoYfZjh4cFTNo/gYOVPTAUCGEQjbuumEatDYSzr9lz0vHj6+ZCi+EKsYQq0BD
pqINgwo5ZCruwHUYbRAJCF9FIQwyEQ3ZiNT3eVeJSj0El9U4F0y+PapfspH9WGHngiQ4Iy4v5eGS
WPjrsxQkRpcDQ9zplYAMj4n0NMKMrYcaHVTdpLiTS/7mwnN+Xhm1Z65zO0EcISOCHxzncXCk7tmq
/c0oIyBh83lQcZFMBUd4PrYHWR5njdzUUMD3qwnHhOhyHrz+ORfOKfPIVtu1fDGmj7hN7Cd9fPVj
jIVe15Ihxctb5Pbe8ONxm1PuxdWZoItJ4kVT0RdOmSuank+2CsXwdfOk7QnKeL2PBFmTaZBT3rKV
Rgtn7GPO8/WFNMkwwURpDh8Fma/jBi+rpkI5s4rn0FCH77c7xQBed2Ap1tb1uJazhL3NnnVOF36L
ciU8xhVxxbeiWNl8ORiRfG9prl9FA2eXAq6DOXm9t4aKWWKOsDwnSI2veA054z8ZJLDVCYyAaUUY
3ZgS66OB+yJA6d2I8t3zoM94uyH6rUbjJFr4kqFumNGnpNv6+d0g8yQM97VSIaiynR96VUiGeOYm
k/HNJruP80UV39d8r1OHedSkglWuiliVKmw1kbqqSV+VKoaFQSBo7JjXe1emkOwmxjKbh6wcNh56
TcA1tkYOTZjxxUjcOMgUtMeHG6oXptrJicQR7esj/pIz0pWpW7NebsjfJ/C8XJqCysIAM6TG28DI
fm9Tjb6Kwu+pRLOZo5rK+tc8Nv4gDDXm3l3ZVY5OyCkuy5wlTFMYKk3zwH2BVz4bdUTTNLP1rn7M
cyQdvNzPTAuizH1jyA0oNGAPCkVVnUcifQWZTaLhMWKwakE+m2967jOM24wL7kUwgIQ/dQ0lhmiT
d2qs+Usws5WGQSqdI4f9+Jjpz05c1/eO1c3nuDnODfcrLzLJVk+V+RTP/IXHAne+7NMvu+bY6J55
I2l37xshT2HsAYBOZvgwGoxyW+zAn0iO+EWPNeTvgypRaLJwx5/R3VYlMi5hC2Lmcx2CxxQmXQ5m
GOQRiyM/d+MTEvt//tf/+ntckKbjBIDCN+zkstLmB9ntxEyWi4ci17HMbebjZPCu0BF4M4zjgx+Z
42YQ47x2ksnYG5A4WgdfpQ/62emscqUnrYE2OCimyVr3ltGeMIx8lq3qcCTosIeQ0dkinKWephed
RXSHaU8jCMlBGMexaOxp3znJKosq+DPbqDEJYG6W3s2fKKJdOF8XHXk23HFEuQIKnvC6ZBgjwoEC
B6Mybks6N0yu3Q91x99aCQikE2FpjrqIP9iymslHnQuv5azdD/OZuKokEbsc6mYyDlSanq1YTgfd
aMgEeU+tmPz7fiwbrOpcHCw/qQ+GM619M+2famc4dUnJ3lNnq43UiUiIiUYlDJfpRD/JQ8SqSfOM
85AJ7TxI/a6yOVqwEdu2pdU+tUOzHwq240tVakFteM42QoHKTMNbAOIsy4s2dTHsl1YGjlkBazB6
vashV+6ijiZUp0J+03i4Ggpho07DCHlIrRY9rWEGns0Xi1dkoOyVqbqWhN5aM2fkWGEmN1pGUlLY
roWLs9w1Xv6RUYm9i+fW2ZkzDVrjaUlC6zgVqc+exT3VUt9NVZiSTtwLG9Sdkdmn2f+Yfq4xt9VH
5jANR+04fMqWyt5wtI8x7ihBTjzarMXrF03XI0BJkNzKC41txiHibhia5ilkNsFx84Vk5bhv4/Zl
ohBu16nqMaebGkYv/YfXcRqIYhKZ3U5vOvelyPXy3Ov8Fvs9w+kySi7l9NSUEa7vNNJOJvqXmvUT
+wT7YuEWCyrM8arzqmfsVTBRY5iNsBUvLifMdDnbBL+cAnKyz50n21ioQszBELQhp+EgrN+WMfkl
/h5UBvdiE8cDUWHula34FnRO3zVj8mrQ/GUJ7UvrnJeRmR/Jo+w8Z9q3r4nHxa+zXQw1z8HcfrY4
7+jeuLYxR7DdYpvGVGblN6PBOlP700ipctxUS2Vde8f5P89CPuSSOOLfpnNzRkzoOGKt8chdaYGe
5P2BTWezcq2C+GzM2zXa+dWUbPwF9DWOos/IajaWLwD02wJpaebiytWdq5/XJ13V9abgyGRGeGB2
GifhWgIUA6IkC81W81tdtKsF5GroxJ5TdxqJFtK/tNYWw3vCdmw5k1ojydZ92oMZhH3nB0UJgFhC
Zd6l4UgKsFXrHW4rZfif5J1Hjuxctp2nIrw+C/Sm8dSgC28yIiNdh0hzk957TktD0MT0sapUqHrS
a6ghQICAqvtfkxkZhjxnn73X+lZFUiwfQ6MaCw44JvC1OvkDXEqFqDfUGcZTEk03VNqjIyLqrpA2
zM1lQpOrrB+MvjiEBtijbDDmYu+ti2A1Ub8EmXhp6HO3SX+d1Yie7lJGKOLyN87I361C1oU8ja9h
C6e/WsqfKBkNJpccPaLiIsW9eCFobDLdREdVkJA6DaPLhG2htMiNbI5XM+iHBrEYSai0LkefQm4i
lI5MS12CO1FXRBeYgk8aBfu/PEg2lCTTj3T9xQxiTBQ9rspopsMyLKqDtcwr6SwB2CdRjJ37Muaj
ebc6/Jm4vzeChEs5kS5GZtG4ysk4GRn7DRx/9CLF9BFOVzW0mGtJyd7Q012RNu98TBUSRKROgHi8
OdZI0tLGbZ0V90JZSeGx1XrIwNHWNFPvNM2I3TFCUTGtU7YC6rUQr10ymlVmY0DmXtngpUVeeRRt
mwJaNWDDGjCqvJFHXLuVXAF70FiGI6Hcaz0C3bphrkEOMSowYtmyPgIxxeHbVeJrEWsjHVHppeUK
lHuAf62KaT8oSTIW0RH3afanSWtijVtt2YDxI0FVBMOWfIlkgHlhlH4MPH+GE4mHOgF8vxBfQjSW
pQBiwjWNlv72kO1MM5M2pgxTNqxTuI1Nta2Ckr6fWZ1gjq4addkRC3lyo30UM/nP6hEJNIhJ7jH9
Uoy8noJhvy0XHIIQ94xulHXGphrDm6WeZ6SpN0OBmM0Z6ciLG22pbyLPqIbylJKGAWQN26hC8Wsm
qU/bhQthDuoz0igEdclxSETjOi6MdYBZaNjlcua7GFmlqpp2hSBySjRqDeLN4MlLqt+5KezJFCwc
9AaXYIE2T7Dg7TFkTgVrI7BqG0tjbtReQezJi7m0AgLs+RUeUUVcBTwaCCqRT17cah2H4BWL9U5R
5flK4qDaZOmxYSKcsln9aLSaWrPVnaUn6z196wrjApaDpb1+dPA+kgVoxHslUE4zXgtmwVGAqzZ3
KaE8Yi0VoOTTC64NIK5WCi7nswk+YcZHC3G9remanP8F6zfIEFZNnmEN8JYWytt9mutuR3bJyOeh
GL9BczMV0nLKPwAg7DTHURXA9eUD480wrXI3WaTRtO2+DRM/ytWDDhbCHNJ9LvWwnGKnjtrdU1+y
/2eG3/LCh4AJSolS1EdeoKPMzubnrlQdUT/lhuJZKPzBEF9UdB/xu6zWnsbpEpURiSnyhyFjalpV
3imHJLV6tCGajkQ4m5p4BRX9EpKQgTABxm6hfUsz3cQu/RKUZh+aw5uOimChG58M0U+R9ADxrkNX
XkLyO+NJ3C2IefO0vOsW/VWt+TM027x5SbNvsTwC0LXJcWmGw1ABrraUl8rQa+zGzIuK8Cphibci
5uCYqQvUJ9DsswTZM4pkAqtb87Xsw23aBz4aCCL+0qM4p+6cwoOsCYFGZqO4UU9097Dmz7wZCGHa
FL0MufANMUyW+WeM62uY9Ry6CJoWpa0St3v6AHs8N6cuYuQpbPKxPK0mCpVZRgzmgfsF77eFtQHV
EUQjdAnnlnJ0Sp6K9q0wvhax82SYnrCmYNfHcmBHtAwlPbinDQ3gjlhH0wx3dCOvbVbtVRUixD2b
KPprbR1aa3QMSa8Qu3jbz91mIQ7OERP9ozO7A2uPvB9z4VxE+EMCkyKiF/JV/LWdLNRW7YLF1YQy
KjO/qEUB6YRu/iiZzBunuhz4gEceRQbRHaPMBUK7olw6WfrSa5aM2SLugxGvrgyHqhGhS+afAcJv
oXvTKKEqKjc5Oukq5ICKoId4nZnkPiZxcJtwqnUfmouf6erHVCB0llv8snQ5ZsbJbi8Wb6GQfY7F
fFVG0RnXsoSjstxmX0Kf7M05Oyattc0lbqwBzWusPw1UqCHMbrmNJseKESDF6nYUDJNBKSsOs8AD
8qGeYh0rO6IhbB9IAuCOs0WE1lNXV3haF1TYHdkRjTbuSDXySjPcA2DZ4Ey80KX1M1RgWj5f2yD6
EK35YRo9aD/0S6MmO1PTnCI4261JuSfTB4N0sIU7yqQw3FVj7VSq8CpY7a+UIxhVgFSldD8RS67q
lqbeWrXq6Siw5LiF75N4uiagW2XGkarbtmWN6YfOAXp3KBthVwwFHlvOt1gThPKR63v6t4cOgFDe
h7tCiymGGdn2aXeNqYDzwXhRCupcKwDBCUu/a9S3dP5OiNwC1LDTZMaLUB8C6TloxoOoIsydhfd0
ymkKGpARwhtn0DeyAyDMwT7biARXI3d0ckImSYUgq1sA5YTY1YRsOsN70AonTfS9qlBFDt1wFtkd
HRMyflV+dhNTg66a151ccsw2fvsnI9+1zOawLP5L0efXEjVB++//Jq3x2X/7693Pv//bmjuoop4i
dFAzFQX7yH+I1y6zRJ5XIIjLVGraZskjBK7l1gFirVK4pWkMtYcPn9avRT5mHvUnpTJIErK44sU5
dv/6dP5ucfz782n/amT8ZwvkPzsi/+v/lwZMjTzK/9yAefrv/634/C4xXP7VE7p+ctL6HX/zXxp/
wY5sWBYB2jpmSknB4fi32G3+RbREcJzGGlWpypL1D/+lqvzF0CT8l4ZkyYqJkeEfDsz1n2TVIInb
UA3xr37O/2k9/ZdPECvq/+YKI6b9Xy8xmR6ERlGg4UOxRFWW1+jLfzJgGpGozcEwA96Wn9raCd3+
8KS5nDz9yEncYXua4eCglg/vJsad0SNdYxNvjMsyEy/AqGG2Dy8hUkqsfhtl03lDY89vU2PvezZw
N/HHt3mr7Qev24/hVtP3sA5J8WnPL0hU7Hybb9Fg+RKow0rxQNLK+csaUoSuubMRIJNDZ+enQbth
H4E14MwORwqSG0ktY2wffmhu7zz1PIUnWA6e5WabaKd70Qb9lE3q3RNroD4f+wPHpd5+wZZ/FM/y
U7ZDALIHL+ODaDvqG3kDefb9ILgZD8LB61XdNntmkF/IM71++4Jk5q7YtK/5CagJjAvCJXQQvgJw
jsH9DRLQie3afgqc1pMuOhgZ+2X/9PJi2afD+ofZaY7ZrvU+VAfhs90cm2NpcyJgLmgfoBrbb/7z
c2h/TS4+Hhdw2w1Qop0ieKHviuDbsA/iht2Mz4KgJlR3/Uvk857BUeHhPmL7mffKTnad2/F3k2t8
WzajTzro9heeGze9dS6CgGNuh+cZTX78kOTihooGSBnqhh6hBCNGW3mqv5cN45cttgyIQ3S/QPHx
Q/i+o/YUX8ETbaAr29JlPYDGeA1qhIMlrwz9ih25ILqORD/sGga85LDZcvQIs0PrhuZevte2tIkt
71VHMPY0CIfW09+n7fOzsJUWl73Jrh0wgnswHy7sJzfaRbtpox5k2XuBSq/+kV5ZkrfpvvKZjpyY
NXbLngFGvPdVxEvGBjmwraTuC61pmtTrLxMcbcjA6NmAvvALQ73XB2l57bTj2wC81/sMlfN9fJAH
Un8MiY8MigBCWDfA/htCNOptpDIDhpcXutK4oSwwjn/FvgMeg/5zBuhoc+zcmK/VKTrKJ+XeHMdN
/9CNq/BFtYRwVaRsHQhnwdyALWSfnimyLyV/ToTTiL0WwMqxpPDRfPqVSHT4fUM3mWq22oxHY1cQ
6acxIfBUC+6pJwNFBqiik6Bg97+kxcK2YkCD5LB67j/RWbEnXjj0N0gH5z1yihJ2qhvsoytv7BGN
P0GZTzyk+8W5375ej3uef+2I99oFFONyMGdGGL0hQaqecQoTLxrTwf3VPyioD9HGgtnOycoRPGWf
+gJXFEnvAEXQZPLdqE82LmemyAFwVfrhE9kF3WBTRsOxnN64zFZ95at0xSWjvbsCh8K7+J34Ngob
e9j0W/W0TghcHaXSNy+MSACfE45/pR6ybOBiB4DOvDtYiAc3PCsXPAR+6q63rKg85tcI77Vot188
rwCSllO9aSwUhoNJ4Cm5kj30g0u3/iN8keERwA6n46Xgqt5qOJtfa3RE87NMF2A7nwpfdfzZQ4ER
2wSfuJfK1w5fFNUn7pP4kPykZ33PpEX/LFwQK38CVJUeI23zPfvKBbvZyu/X8GR9KrHToMS5yje4
w9ZDIQ1Ufl/mXedIT8pJfjePVdMBJ7PxVHyLOwk94sWjE7Ix35DOnfLj4NAN/ZKvO+W2YRB7jn6V
s3kFY+nNd2V/rnfJtvSlmuLvZqQ7Jv3qi9rwgpoz+VfRNnVZhL3Pz2jLodDaifY92pbXPR4Z59Wr
7Mg+z66nIZD1vmVXdkOn/ZGP/M4WXfWt+HxXWLpLEk/t2e+83h396BNYrU0HwmaM6GF12WoOERLH
Mx4G50wI30sbueqFlKWNaceIGHflkVvVMy+Mi/kSjJc2fRRHZwphW3wNKcRUrGfE/y5PiP+9Hhmt
YIXeooUEmk8HOj3p7+kO7Gf3q2k2v81+343NX5/FuXvBH4kVdcNY+AVpPgshgF8oFsf6OPoMH+nj
gFj8TeQ9eS2oSwguckBMIm7kP8gAdvz2aG0Q6Cs0Vlr8IbgfL+Cz8SQSaEKwo8v3QO7eZJpPp56z
BgYsTTyp36FIH4/RsRdetc27cJJ4DRZyIRvLaLThqnSNjeTBk1A+H4md7O/O9peSt3flg34w/cd5
jSeLHUo37RNk5a5hlzRO0jkdnfnKlMeFve7WrrJZ/8+Y4Qnpn/DBjsrTNzY5nZBnAs8ZVlmb9siT
Mt8IgjqPR5RtpPwgyzlZ9cccOMIPED6DhjOSb/USeE+Wq8EetBE7xJch3KoVG5v2nvGU1xYywcqm
XwlbjleWK3Wio5Z7nVyz/yvV5OZPef7M/7R/hW/8oyz9G4vjH3+kaP1/AtQB3eI/rxPR1ZfDZ93/
xxR0vunvqA75L5qu6XA1kEquSI5/lIoSEA/VMCgfcV4qlqlyEPg7qkO1/qID9VD/F1SHalAomhJl
IrUdMhXj/wzVATLxXytFUVZ1RdQlS9U005RotP1rpVgtobEMDdh8GTaf3QSMuUMSc6ck0c+VJD4n
5TpXSOVxX1eNY+SZDM0LfdpgOFHaWWdFoi+ZmUhPlzLNt3qmPsccrY5jP7w1c00TQF9IUZgWc4tb
b7FrsofPrYL4eZq7A4c+CtAilt3M1MuLzOMjuyBZeMk1cW8uykbsuvhZIo9wtVYznlYzDINTbO6U
einpRgzlzjdq0GeIlo5ZxjNo5vGgCcNABIo+OkWt0AabYSeMk8D360z/OnkWt6DX7oZ4XvJaJOMn
gN82IMSnFWP2CHNn60+X0yFJa8CbnXTLmCHbUzPTKjBBUS2EjYp0D4PiSc2SF4Y8PEhG5pzcaU5T
hyJtsM5eJslk7CvNTIiZqGhpRxodZU3Z0e9szCA7xVVNdxjp17gaIfN5AhUvSHcNssicdu9h0v9g
w/oNlfK7V3KvTqtTYEVbJGw+1ucT6ogbFqlDFsHUt8qHMeTYqk3zBX/Co2oN5N39t9LhgJsjifyU
TiMmmPl4laIvma/4ColU5EhNr/+NnNRbk1Ggo12hMqy/p8685aOLYvfcrProeIpp3qCIs6Vg8AJJ
5lzNmoWRYirSm6n2F1mdH30R+mP10gmMt/ssuAxmid2H1TU03iHipo5GYhEUNCAu2lDgmmQfgsv+
kQaLjsi3uoP+3MeKAXE+Xl1NlfoHejlSd0HYS0N0T6MM5dg8xYh6AUOYuiD5JthcYhiwWKbE3uT0
uN2cQDU7ClZaSaFvGrAsTJ+C/YigaysTKERiiirQUCMXHIxYjqAydGuhf9aWuWOr7d4Xoq8MrXmK
Q+mehey6i0D/sckcg34B+TsghmdzBNMMZA8sHW3gJT+kBZqcMEQ91g2T5M4qRybE0HhF1rEWoOQH
AxBEfVoX+0M4fsOCa/dhzYQpi+jLMyKgpKreSnCi82hCC+kYPeA6CqWc3OSYRr1Of9+qodHNpIMH
BC3NpsXmGFQcLVo6MLVERhnNKLS9+IgniKJZRrdJRLwAdXOxldL8MBPDhOI907MRFb8oOssnV51O
s6zfgkbypIZqMAQwYJdp+gCZid05b1bocniBIs/zDzU2lDAmryFnkpSLO30ZIQkE2Z/I0J8YExFM
1kY/ZlmG2zFpLgXwGo45q0OaqpZJHGp/mLRtxcxQGPlca4QjSDW5ICI1G+h3TH6i9jBX+ZIVZM+G
irhH00NUltArbLWr3utETpxsrrcZkjTAH/3aOsZlnIk61w4S7Gh6IKb8Gcgiwg1AgqVmMlXlU7vy
hXwmafAJRQjjfIAaZJb1PyAR1qihT/RPmEMq0giqKbuIckMSuKBEfikbMLsaGRmomjpJ/tqU+NW0
hkZm/jZNcFb7nkkL2FiWU6HdSuk8bUMDE6XefiFp6OGA5OMe4dSnxNyBihoQTRxHm0U2FFzevJ4e
4s9MyjORTHRcoczhw62IuEkVWK+FjJLRzHBj+SjgR4+uLtPr4iotAxISgSyBhXphVjpzoxsZR+2o
of/ekbRMk06luXYyDB2MK8NHqznVeg+VjkVUnee9HEfoVefinoReZyRk8YUyb39cokLuuWRrqak3
ekfgQ8ulFKu5TjlBYY7CwoXdjYtnzdbi8zyT/IC1eLbcWKKTMEnYcmuwMEyrSOkzifQkWLMQRljW
ASid8UMcQY/WCvVwBzpZJMg1l2J5h422XHFR9LIV85bOcXSpW4JtK9Ma9jMEfTdQes6WIuS5IoXM
xA+rQ9A9owRRKEOiJcbvSd0ONnx+FPgzf7llbmptKy39Vhb1mFfck7EcqVg6WkhHsDWVsunx9BTD
FU03EtkE3CQCM06g0SrsGvaC2by2TeMmqnScugw/MIZwN0zJix5jRLPZfNbK4pqZReCHPelSxoIt
pyhT2gpbcHeqbaF3ZX8N+ahcxZTA18E00sSaAV96ZvhKrmYkX+Y2OcpTADiRBIFGHRgklgvFP86C
hF3VNSuJmbBQQ2GpqYjNEnJOiew6h8IjmqdEHX/QYuUJ2aVBGuHF4dHJUjLZdsPoYpbo5sC9YErK
V0QINnCxIAV9kn7KedY48awDsYxrqVh0ONFGxMIf1bLf9sgYxPgSJwHo8DUsmjEOuzDpbXkv9lh+
UtSQKR2Qxpy+Il5/A+HXncIRKHpIOm8OdWDU4u+OXrfc4tZr9Mgt5kxFjCp6U8cBveirGWdGkVHA
4qeBOSRZ8E+KOFoJWwxGO71iOhCrf4rIgCfTqaiT0PNWRvO5LMSQkYmwSUP9M+wk3TdW5TTxmE7Q
kWFfVQNT2dXKgDhyk+tF6Tb0oYdyEBytCVdbPkFbq3VFb8360IyvKvLbp8V8sNSihKz5WdlgAcFR
uVdVXYvIHaIpwlgIViSXr56yGmOXTTfwQwFvWqYrZ0HuRVWTuHEO68RC4O0SAo+ii9LMTYfVaNUt
v/KcndDXs9HKnpkaEGI6FqFEIh88ZhivNj2YZb2lZ9FA76iqcD4MNXanFkY4HCLQ1WuOgylxSCGp
k+gm0oNMMK1kF5JIkbQ/DG9o5+T9yGGS3kUWNGdjmJ6RdEg2rx20rUmgrr7O6AHXJtZPD0zfLXJY
FFITf3WZ+FEOICwaGKTXeKn3oMvxM/aUaG313ccoj4yGuLKiG78KBMqOMJN1HHHnN+L0I9aahc1B
mi+5pnHpdnQU1RBiyhKhg8wqcUN2H7zGKeUGWs5hgz8UFj78WTKdgFKUptv31XgitS12NKx4bRGe
hUqlpShjSHObsikw0WuXSsMktnCZCER3nIDrv2ZMlZGJoirM0GEyV9KeZwX5stRfoyL5xNUQui9I
gxPe2hlrjU53QE5wj3cfhtX8DAPeysBY8z5J5bHR1iNmQp6Zx/hvY5lwG6uLfLkQOpf4HHow9Hg5
iLXYQAlQcyDnswCGqIRqHb1uNAK2ov/HHnCYAu13YZQCuvXMzPExhW0OahyZEUGS6FTqli1tpjEI
kyuN2aMU61MujcIlKrz0dOOJoJDEidhvLI38pdUDHOp2ozBekizjSdVXJWT71XL7fbACDdzDL4F1
m2lwSMoHUWsZrhPVvFDmJiLThuij7p8x00bzd5WfNO1SZtevRP1Ksk8zehub65LT72LZiBNUl07B
jkRIJd4KjZ7b50CZUzaQJuTvKmT0GRHO7I3ZTy3vRgmPOYwzR8l9SSbamB5kaKIYIHUKOGzPSAer
VJHkPAAI8BAfYGNcl8jcCAqYnJDMtvTWYGHuxGUHdu6ENBD6+bw1Rm0XpcNmtMi0X1NXz6SgizwG
2H1ebcedzTkagkpW45DpsRwfWgCowwxYeTB9Ta79roZ/knx2c030seXCvfdiHZMucT269EEo4hRs
jPAr6Vm4pA/BoO5snywtc2QoEWX5BWyotoZtLV1qrH0Vtf107VHBD/WFWY3T6GjRAloSFQSl/FEM
oaPmDXmRg2PlRDe/DioVaK45uhDd+KR89HxuEaanPhMQLXYOcdzbRj6PDbIfIpxSduZ1e4jtKX8Y
vemsGC/TeCtWNyA6yIIBavWLEJZyXb7FWEYUvfGsItrCS1QpbzIaFTzYIReGbanB8yDUoeiWXbxQ
VFDkRVjzTZqFhSg5STDbunCNE+qf+V7fZBj2V/WX9l8N86B3k+8qIcaPcN5xEy922GM1dbLIA+Ox
hKTD0KV3ZcMnurxLUJS6S7/De4CZnpXpEVgeRjiqPgXSLCZwmqm6y9Z1ZIoZfNBtj2+A8yhVsn7T
ArbRbXJGJiQxhNQkR/OpeANURS9zFODYXEK8eEQixBRyxaYk5VrcDtjFGzcSz7RfSYpMVHxQfrIb
9UOqDQRw7gbW7NYzc9MXjB0GZbt8GTKKyNNA9Um10uH2qFQ7oH4Tp1sZXcb5pNCAiY3nMtnnIywu
eDkFmeZuQwJGwZvvaMKJgqDVQYwg5ADI8Jp/crE02HMeWvXM0tpkfpT5RA3V6VZptlXkYnFmf4dC
R986WEvFsOMk69OkLdJjj/6H9LvFN5eLmO2XcJPQeZc3Dds07Mj6J4xRkv1JGK6QeU/8+IzSx40E
uEycJWiu7mK4XW6Xg8ChNeqEi7dEXkMGoEyXy5tMEsrQlBzrT3lvkmF1z67DJWPg/87CGms2AoGu
AysJkM5mkQhnGlsHQus0bVsDkjZ8gQOJzHzeoblMuBMrr4XB2XQRNQWbRObdctUnRA9jzUiCgDTa
ixb+2m0LVRESVLLVcZAt24IaF/E9/mX6s+lew3dFf50raZQ2gbQXDZYqzi/1ss3r77H8Sd6rSxlv
scvg0BnQkNnqgzE3wE7uETwHW8gmkNaL4ERQryQD4D/k1l3MQBMv21AM3ZTWYbqv269U2owjCKCf
ih2btcN8irO7QrRiWvzSgG/m9Vkt7RvjdTuX91x1xB2o4uQEyzbN7rK0yWilota5EgUOt4TAtpa+
AWcjn+uPWzTq3rjOGhqY0K/8YIIf4ar5ISiuOZ3+WfUFnk1xGJcdegB0ZwyD6M4n0z0/IyksOTWl
9wUtHRqLEbXoodc4EG7SGXIG8UUb5H3WRfuO0eLqNo5c1FwUOOgVfM60a04cUv3Gg52nwyRRbub6
Kwv8e4ifGYc+Bkb2/s8gPEEENnOvXEXFN5I68e7k76TeUvxBhyHWULlm0zl8CXH/fVvWHllKwgVm
uAZjFvRxa6qSFxbIhx34M5OwxylLPpTef3KfK7DYJi9q9wryvdBbgJv1BMvuSNFFpAtuJV3AsSFW
vxC1EuM8kZ3iu8tvWH4AasrRpZGO8+DWxbUJ3QoIDCg36p43WifxL2tH+ZJT4Te+SOGKFw2EHTDP
0eUJkjQotATYuISamXz68S5sj3px7mJ3/pwRx9GVRv1i4odlcZ/aJygv6G7T0I8tEUe9T5FhabSg
nfLMS+OzxTkiaB66hVr3x4m65Kj3x7HclNVBn2JAQ5tEeBBLSFONwpXYSviTouXNzNoMss38OkNZ
fM152SHCy71lUqP5OeY5O60OlWwbPoMDL72FIDlNxil+MWwWBFyUR4uPSoe7PxTuFc94Ds5zh9BU
OBnMyYgzzV0DXxOLRbHR5X2q7BeLpKoXy9xxu+vdkTmTOWzTDfgAqwSMjVnkMAo3ibU6im9cP3XC
AEq4ZglV6XRHwyTLz6bh4s5FUm7u2peO91J2yRlX5Y3IfhBt2sLLmMwCN+uP7BDcpPQhUiZgHb75
vYqi413Uz+lHraCvQSuFLMjFkjJicAGVh4HdFcR7XgN02PRsKzN8L2JmaegJHh8INggcTowSddYy
e+SwFrjaVmkP/Cm7G9EFe75e+HTWWvYYEDK55DO1HgU7GPcpxRWd+9KFCETjJFO33Boz6EbNhSPK
mkFUQsfqjkD1Q/7VKZ4KW2aoOpzy7hJdLMlpaGpR8jqS4HBLUUlURJpzB3OyNfzc+ulmgjfvmL2t
kiE52HpUg7YI2+eVPB8kxrbJCElZZ6F46OYTelsDZdfixcCqWqipl6nzqIpaacfOPbc+oeia5iUD
MUE+b28+uZJp++y6ETrbayP6qE1zZTNiolNLfIz2nAHDSeWdOTnE+ujnGYtW6ii1l3sJL5qATsoU
4bVevCq4yCJMwcMi7KPwkKi/AyNH8FvZdtZ8oKKt9FREXik9UaGv09Eq/I7VDbeZQKSLQJwXqfVY
t4I7ew+igqzzaARzBqd3EyE2ZRaxF8WtWOKpILjjEOOjCk4jzXP4TtkOQTZ6yvY1YTC68O/+AH3C
vKSvgfjkdowtWq9fdgXcdK8sz+uxUkfqrW/x/lAHDNOBly0IJ1HaCf2+mVk+N0rygFCJWIHswOmb
W7HCXVdaxAH4enImy12pvOlVNw9q7UjPvBdTg3sBLvoDlWPZwpReX5DUeeHwBTVQ4e6C3NEibt2y
WiuWHSrPZboL6G81PkuuHHjs2Oze4/CQBD8OTyohPw1yaJ+X1Dc+zk8KmpIfQcSRyh3gRXgGAxbS
E6ZfGihwrBdSZXcafnli5Y0TwtmWRo76kFrni5afsnDud7Jv9lzRArNMXY8MHlS1LdH/Agt7zJ7p
wrA6cd+w0XKHUCFI0reiW04xnsP5VMk3qlib7AuB+T6/oxfREzekbaUE49CrHu6+GpPDpjNconEC
bcneRZc7Si9ZuRu0i874Ut3WH2J4x0zbEh1SP5jVS+094oenl0V5yNo5pN3A4kXnFBf6nqBy2jGU
a99SfcK4r1tnyitqk2wVOTMrBvXixsMFl7r5J2Qlrv/IrKjSrj+hAvigPMHnLDEW7YHe7AkJhY2k
HZPloHTbUDkVHB5JfBTOOadymprVoVT3kap6nCorWlrhMQMCzbuceYl0F8h2YgJcelwj2vw6UBt1
+1lAieLTYMe5h9JqtJxFQzfqYL1Fr6hAzPlrCdXAo2DBI4fPRn9PBw4vihflH1HnFXwZ+wmhuhgB
mHh/ouyHo4ZbVZJeNOsEboY5N9fxgGQbj+uKeuoLcsy2KiTAF5WwMZXDBas0BNc3Klu+iieDLIT1
bnAkkWg9m0M8jQ5LoJm1ft4VdDC+AxnpWX5R6cEeB2A9Lpdb803ROUnzbx33FRWk+lVwz+BKoHS0
aJtl9MSXVgTs2PQumYGSehEh49FwAp+WPYMr4Ro321v8OWPnwSZS34Jdf4MrHIMMf4neeDDsdJ3H
5aF/ImWkEhQZPGMRf4gvNJ73WDjp0bEnJsGlPoNaR1IL3sGZ6H4iNurdzJ0fOeMWltozJSOHjHJT
VaTJQRHBFF4ehIbBgDFxErxJrCGLhE6YONIQYbgBKq/sIWOXEMbVEvQ5utm43Sl4XplZdzG1VgMt
UTA93rEIfCMZX9jYXUi+iJXa7FRkFcs9AYHtLswRI3JA7HEFgZhbcWu6B6P9Qf0FalXCTI270tZP
UOKrN2W8B8sO9TAfnqV6t2nypZ/sjUA8DDzyaUVsMZ7eLynCErswsdo7wHI5x7Fi5IJHgc8xHJ3D
8JbEt+Q9MMENY5QGzOWOxXplCjmHGiLRHMB2uuprKza8n2ySSWtcQKW8w8Vgpq5isdaAzHLbGpT9
ZahP1n0x16dkBl4mu3N1HUOkynLLeZ5J9HA3hteSfiNmK/Iif/vU2hDdCXIJQEH/kFDCvCjKtzUh
U0DXG56hoCJCRRjR6HYkHYDLjurFnG9LvImgWizte8N4QjwlXFGROwUXsl+hsQE4c9Ti14SqXtG9
qjtCdM3AKTizJQbGFI1ZBrr9nStOCFPQn7bCcKzN5hwgCYc4Bv0+xCzi1KbXT+8Q6SjmCISapa/e
Oo+j8Vwvw6HkrBrgZBIuTXasKTTwSFCoxor0JA5IwHRuH1hu9/gcVL3TmSno5uV5IrTZkIKDthys
GHF5OUDAT45hnVykxrQHrT9qU3NTMqfuk53GYo2BG7k5ai3SaGldcvD3yzPAc9KOwukmdqmBfN21
DKPbYSceW4jsSIITr6ai1AraOk2aVp5CSp4tyqhwpJZE2+nWWWATszq4xXn+Mst0wjRNAKX53mVB
QZFjIV0OKbYpuxud+QLTjg7vDSxQQvp6AoIGDcQzTkidOWwo5KdqGdNjrVLRjLKIUj6RERLFya9c
KYZvYWTWf/AHoXOWAcIOMccmUrWMePqpzJxU4f5a9nBMkujRzWjYZwnhSDF/hCqbOjGIwOdJx2Ph
QYTOilN/ZB2jGdZCqli52tX0L2nzr+WPnh9QE0mC8kjiSt6CGRO47ofFZ+zk0eDTDsSX6Z4ykz9f
zhUznvjPoKUsmlrywFiqQfuO2Evk2FXl/K7L4TUUfpukfhjEzEXKoaj6U9e/aUp+7XuSuMqFnDg6
k+JQyxsip64S4DJyVMUNdSJQnKgQ/D4F9KYuicKRh2lrV1j7KtdpLgYS42WdhC414PgZGyzzNQBy
0i0JURggktTRNRg6yzMGbHpJ0CZOblELw3+rzQlmYPo95iCedd4JhmT9b4QVaTUytxE+KtC0DHRN
2iNt+sgUKqYOO35Xj8hotHS71MafNKoUZOOI1PssZF46AnVALUWmrOSkeFKcMsNnu2TErFV0UOsC
jXREiaQaVLD/g73z2LEcSbP0u/SeCQojjVz0LPzq6zdchcvYEC7CjVoYhZF8+vmY1VWobKAHqEU3
ZoDJRS4y4e5XkLRfnPMdJ9LiYKOWVmJr6+hBmujEEmGmty5Po5BEDSYJhuoOiyTLI/rEeabT0iXV
+Hge3OzFkQjPZssurzJymNH4szZwSxjpgE0f/ZXhQtQrUY6evlmit8bzP8vehp5S0JHtdJ5dIo+5
t8ViDmoBI9AK0JiIvV9O7v8uqorRFWN3ljbNryUVHCFYNtnt1txe7nBsm/HeE2Dyh1gwzGXpaq24
vrVe89wPH5RZmaHDG+Y/AxICXHIAKpyMeXaVkKBONhwpTMyqww4pfpI/Y+d7SpF6mVAgpZslVvdp
Ico4Af4349dp64hpX909hzkWuLrmxGBY2vRlcm6DjvPc4nI24bMJ6RYizW3WDv6bCZNT7Nkfdko1
MVu0lTUmq97QBvkkkbPg2VeFtWwToHZXMnCe1F0AZvuqmnJqDfz2scvENgFviZHevg59qwS1tjT7
uJ8e/TxmNlzOX4UuMg7T/JyFBFznjpy3wNK/8sKp9nJqia/qkv04zs1e1wU1wcCMoAotf8PS/ik2
OqRejOlknFckyeHWZgGDhnM399OlHHoXKk5R7Y2ZLv763uWkfy0loHidcRbXHc0Hx1w+lvjL/Z8T
wQMq4rCv8ZW7Jku3Q99u3US6BCDN3+QxYMDIC05mtsqBqTBbyIm1Ah9WjFLBYv8w80AJMC/Cdyp/
ddaTW4Mfa7Nv+OcnBycawS5tuQHXBT0RlVKiCtiTY3boZgV5jDJZZ7eidAHTqABz8sIOvau5xkAl
gSpvCCQf78Jivp1Ghkw56ceGgzstZHj07p20eLaq4LYoogRPNCOaeOYljRp2WZSdAgX4pnfmD4yX
B4Nbnndm3/ijYpQy5zeym76RYINFh5/YDd2Dv2TXWgIKhnvU7iurfA1SBgWs9OM5eIaDKFJUEvlE
qd/kPEmSlW6WA5fxuAuvghFNWeIyLZYShtZwFxfYkZJknQPJFAw6FVI5zwSMWHdk2b3G2QQJYEkQ
jdZU1tGPOrZj6rFOQ4fhEgo0dDVTpJcqzJnvABoCoT9AbutqktQpLBJ9hSkCElDeEILGZijxk1eA
8Ty1HWg8dqOflrk+9HZ4ZU/5T8uba1p7BrvekHO3+yFP1WIh3Z4z0A3MLUQExrGGqOneb85qrp67
mhC4kDHNIMhcSDjcREAW/czgiGyRmzBgoeE5KWjumsm7n+3sFj23q2d0von704qsXz3Fq0vXHVMS
QIEhxDKELZaL51r3t8Zz3hLSj3xZnjNMwv5EPVSKNXICNa3ILkAhj8Z70T4TYJ3gnG2BL4dTmB3W
BADQ4ttmqn5BJQAPQbNgsu5OV0yo8rYHANc8Jbn/9R7aFYEDM1sq561KoMlFOXTOrMlfppyWH07C
thoFYZQUagUYYOxiNNtB3R4wMPpHQkFmD51ci64aFVRqV8XFpP0rR8hCkkf9UY7Rk3Jb6zzgq+nj
gu8T3xmING4Zm22z8FXI8j05YRZHDlkSZhCN1YWIMLmL5l+DK+ud7zHE9X19HAzJtX4ID2Wxtl7t
5KcpiD4qYgKPLG/rlOyM2ujPOTY9T+6RHjr7yR7y3szqU+YKTWLBfK9F76kNLK2ll8FV5S2fZTLi
w631tkyK4eQI9aydHBrAGDMNEljZgQPfNGAvNuV4m3NgrCAStoQLZ8Ac+iABms/JxCddI3xyW+ZY
pRpvZNkNh4rbh/A4fZJYfXWq2zun6u8WF5Wpyx/1Pdc6KFiZSCJWqS4Qxm7uoag6x5Q+qdQhzcfi
o4iQ03GME9SZZI1eGVAqV9xfsyCZKLbp5INfcWUR04RUUjcvSi2/kVS4LFhYWKCrCvGIzm3eblrg
TpuFNU/goPwperYebfET9QwjkhxBE8Cj93ISArSIYaw377Vfw9LqaTdYul8KW34ZHyBywztpN6Nk
HWgDbIGP4eO6kqZh1OVlx9KPXYTM02OkWEv1jfthEie5go7+3iIu2nU1g+puNrtw6WiZOma5XRmz
QufpNsVpsGuq1ZUxVs9Qq72j6+tH0Y5qP1n1DRBDzsn2067ycccxbzZoBl+EFtdkT7MqcTLY804/
XJcwIFqOtKNfaevKmAroFpLBtV5jbwM6PluAAK2g7daKn4bwulbhd6yKh6WdLlKHiE5kgiWsb7ZW
0l07EuV1vgzrordfNmMiD4JJc8HixfPVr6L6KgOsVFN5Uu1T0tXJyWrbaecWDcpA61nmzCxt/Lcc
tRzb+LcwyrlBeCDUyt8ADc4GRn9qOtYRdE/gCwSbG4OupGI5h6NOHYoPMQTl1qTVUaWptSFmbuva
3ntI3+taTgoYjnvXy1edlAoNKxSzV6Zq8Ju9Rk4LynZSX80KjA+UZ7NAFIRtMuwjQfB6vviho7ZL
TrXk9dFdHA53MlIOu5BXMRfOjsUonaWIX8ImuGl7m3lFRjJZ9BRWjFt133/499Ew0Mmk3fOS+OBe
5lsi5pmRukDRJpeduZ0Rsn70fJ8rcurfCOfhVcQwJDPWf13rjEfpt7u5Yd7k6SeQwBddV295Km9N
kFyQJn21Vr8zpHIU1XVfMY1tBZMS5Y/P/VDjV8HuPKn21QupJpfc7TdF8Nr4I3oelqYE0UBnp0Of
Enyz/sjRbWUKzqlLdysQZMukxTXCx9Vx62XalKgQySWqyIH1MNNRCWfc79Bnm+TNLK8O6KxdFyP2
avLnpLqu3RKGls2CT/rs/3u7o+j1Tq2/HvG1XcCoIGABPeWGwFeSCKhc86oD5KPwmFvL8rjoCcB+
BAunoXnO4OGAydv5qTuwpG1w5q0+IM+BupHPB3vwfg7zeCgXjPwd2HM++PbnPHVPTSnPCY6BqRcs
i0q325PZ5uGQJZbE3gmreQEttXGRVnFBEDHrqBlOFGHZDQgc32a5otvwum2LmEXLvLNqhkHNRAdt
DM1ElMLAnbyD51TbMcuymxE+s/ESvSst1jC+N59Ha9CX0ICDktKKt4sIMHkikOk5Gbadnj77VsYH
ZMBENMYRW5qy6a79FfyLtonoMXJQgrKrzrEEelS5ZHrp4n0Zm2jrAV3IrfhkB6O/t52KYXqpNdo8
PmvYFNZBJL6+nier2y86voB4aW8BKtJWeGDzQj8ZrqGCqZr+bMqu7amFcyfldd5XD6JeTr7VNTsx
YwixTHUMTLH24T86B1AyL+8d4WGzQcM6HZMBpptnrH7TBXWzp63dVyaXFwW4y0JhcCeGrPphmNKF
UXmTp3Z3jqoUQVZgmKnU/gFe8MVqE3VuB1ZtYfCJu04RB6HNMZvJk3ToQhI/yo740ygJlgU0Ltjr
SVFwJzzSN40Hxr2cuuPotdFGTQK8xsCgzSVA7iGJ6LWyJLXPSNKG4kk1AwmcU0Zr5y/FMQhH0MZZ
cgTMzoHZiAcYXuaI7BiH7ugB3KmsH56ao30YMZYoUvofOC8gpWz/aHvoOmsX2VS25AVyYndXR/I2
9tjwswg/yNzMt816fbc8lnQNd4LndbvrRkpFO85otlzv8OefqKZI7/2UdSTNo4cD6GJ5YmH8msFj
WLHrXVdNh6JzfpmG9J6ma7/7mPDXilpWGY6lzC/HvdNgSEuLGnbVwh7LaQk77taHlRs4AAX5STY6
qMlsvRvtDtRZOZ3zmYiaSuoTz8r2OhiirRpACldgw7eNbCh1CpkfgzF8b2NcQ+OUkfcOgrM1qtvU
WYrrw5E9J7MZL9Idjyqo6E+skokgaQYos12GMn198sb8PSwZ3+YOFBKbzCqblDxr5dfWdXyj/IVV
ZA4P060zVBiEPQkwqMCLkpPJTHGq135sXCW4cw8DLW5/WSs6ewbHhz5xph5xY/BEBoiLgeC9QjaI
s4bK7TdVtbPmEAEvhNptNbFGC1IhH33GB6WMyE4S/Xs34DA28SEYrOA98BhHVK5495AjlBrNGNwi
cxtiCb9ulO75iKrD6OTieiw6FGtAYPc146WinNkiRxSlkhHvyG84Fh2hEGYJ+W+p9zhP9vgzraYj
On2qVvBN3Drtt8RErjv57aJIP4r+aJfkfHhZ/xFY0UtUMics3HBGV+09jq33aZDR5gYOp7DltT8p
sHZKIKtOz3yI6AvaOrxqQ/OoK1JSEGDdDogEbJWhJ+nNq25X95hMYd0LCQGWtJecWgWtUX3V4UEb
43y+cibWecJbvoMQBhLUpJx5I4VTPdTfSUyLOPPQ26vuJFLrRXSCDByUhCD5wt3S83pbUDWb2EX/
P0bDsdfEiUFX8qj9N15Qn6OAmljnDMRAJACgFecGhsehMKo9ppTuSSBxDPGC42Uxt5lAnySl/uwS
/h80TOYc2USBn1QJpmxQHa5jV9uuEnuZs9O2GYGozj1HFpNmZVaIRiyvaZCx/HjXUqTzPipL3IAR
G5JswtUTO/Bk3A7yrFzY8rppzwodqXAPS3thax1E9XgbqokVCotVLbi0opjZRhVzOfrFSxcXxwES
jj2AmAOZsC0sNgRkXt0tFsozuPYvAbMKSq3gGAJpcBJO7oC9GBnQ8TEN3n17/dDqBp6sii92OfwO
Unt1ipoWGIQVzzQrcXcbmXi+JSKT+KTYxmUvmZvOBba7gOEhwhWiBGvqNIb9xH/DGhwuRdvu2wEs
YIRikiiK9thazUmFvb8XluTqQ3qWV2i6uyA59Yz2JOvBJRzao79mY7V2seyCMnSvljiEjkp7Qob6
sveVRoNiBBMMAFq7vl1a1obFVRxMy7lSv4dOlc8cZgeHGDSsq8GqPbSro0+f6ha1fywS9pGSQIAq
C7hmpbkfnemxShd1H4XjPb8albDjKhZ43QvnvnocmJLHkiYD31mk4gN+AZhka1ZhMbEbDZNpYZdh
k/Rmx7jAOh4SvZ2e9DyS0kDcdJ9Wd7KxuNoReFpyeI1Ao7BcV0QXCrZ4bWwRQS66F5MwL88ROdLG
NWK7ZL3eZYZ5QazhLsoGCRzGAWpDMDMsEwipApHpICEZCcRKJQw7gAbvycBlao9NTLK4INKEjIWl
p9WwvV3rUkyGdYSSwDkQhRUgF+GUiFMKB19zYaTghEZpHjIyfq4qaT80LY16n07XVtMR6YOgriqm
jlA3zG7YhY5d7F/19UzKYF0+aBkLxo+IV/15epGlMx9YHdhP1mgHKwENn2aql0PgQSVc2AJAs8fu
YSEGJqenOxUhW4UkwvSC/jv+H85uXt1d/9e5vYhF/q/dXpf092fS/666/nda/YUNIPi53+9d/+//
hnXLc7H5S98OpOMR3PJ3NkD0B3avEK+VcKWIbNf7J8OX/AONvy9sEQUhB7jEh/Uf6cxYvhgCMNUL
0EADzRbyX0lnjoAM/IU+4QROYNsh0mP+DiGwa3bzP6EBBttEga1bnigrBQTXTHc9SG8vWMdGdXU/
MoGhDe+H/dx43U6glCp9TInUn6wlBH1fhwF7S7JCuGBgQNQ5RwiBDAMvu5HMpxsUDh6joAz7al3P
pH3WAHXzhUFkrz7SojpGw7gLS0WDQNSB8nhWloF/GwXsNQkdR8TGsUVehBUK/6iixUN9EpyrsnyZ
fGqebMyxWCzUOhQ0V4tvflgtCwzI0/KofMygKCeA267MSDe/z5C8QxVyAL+IECHNGD6osv6GHszS
fEF8OHZ3oqI+mUrocd1isWkiIew0jNZHWzAjlz26GFeemqxg2if9gEUGnWfIUNXLzQF+lbidW0Z5
SU6v59TTXXS2LNyqkPYgMzpmdVsziawt5gjRQP8Tr82sxa7nCjembwEOqqbpxwz+sFCTs/lv8WP+
SD913dXf/Z+Oy3/ck3+lhvyv/6dcm9x1/4f7eJh+lx+DVn8FfHBr/cdNHPzhu6HgRnGxWHJjetze
fwN8+H9IT/gi4h/Xk+sN+Q/Xpm//QRx7BFueC8GN3Ihf9/ebmHsfP4DksRAJqM3hv+Tb9H1+01/v
Yu5c7l2eNKG08YP+J8DH3PiJ8gYOFLcD9TDlaPvcnjOyhMA1te116ub1MSMuB/w8E2inRqAXvUyN
KbGMx92ubJhMiWTcAcmzKAdEtc+96NOK9UviEII45szkuxg55NABBiCf+oYtBPIJoP51jbTAWngE
RG6Br6m7N3m/hVuMXc9BSul7hKjE05tmRdk29pdqGOLrZNWqYakgiKxlZRn66XdlEwE6kBWR9/XO
SVbvoYfAQYQfTuxsUtdxT8SS3DfgnoLEtFtfGb0Da/XUrdsucsw2llVNGz+muQXjr4v4Tg7lTTwW
2Xao3Vu6v7dIpjdpEZ2Y0B1IAzti7vkBmvZsLVF128fBDvflCD1utDdOrN6GLqcNKZme0YhUHnNc
SMNX5DPWuxT66wZATzTwEIhqpJgWSqtKUfKOpYsfpiJqJsbiMTX4BJpafjlTFF+FCmEH2ZMIZ3vx
oSi86Bbt6Ehc68dAdCyRxbkHZt8wd/XrB5Wjive+i5SAdVs/RrP9kXjCHHRvCFPM772JZEX6P9M6
5X6IQJWNMqUYTGqPZRXqEVjjX8WAUHpIDEAKMwVYi1bV+fzEVO9SZDdtrhgtVuK1QDNELhZKHfAY
hKtmW5F8S2l/YGGEEmjdEud6ydP2kfTDZQ/a7rGbgme7BKjWLDG6SkQaO6UKJAi8UQPscW+G/pI7
y5eOq1va66OmzUgZkpFYvgs8yQeIsZdNX/iO0TD+iga4kV2TcGjIR6YvXwxl7A1nVLt37PAlFfqd
VTkfj2zuyJEhUq2BEO1bXPOlu5gflUauRU0vHkJIf1g5e0GWEKr1iE0/EM6OSTAQwbTB0WrkU2WT
QB1SulPHIovjqNtrei+8Px7HoZ1hN9WriGkkO086u6BzEKLm97bFwvOV47LaL/3yTGqAdUxc+JyQ
+vdanBSJmlAjz+lMoFPnNw/D5CBpmJBp9YxkKvZEwzIe3Ghc5Y7msNTauVIjojctntoJ14ff6Gdv
BpI5jpCas8+qme+la45p1EKXmOlfkF8X5LNu7MF/Dob60Qb5vCFg4tyaCBx1/lAk47OLLyQ0UL4s
/WiaC0F0O5F/YkZxNuMo1B7abeogSnRjKAzCDX6MVfcSjtjUyvY5cvttkaBjSK35mMZoIEQMPTtx
xhdOKax5MMyF2/7snJYFYDf+6FfNQkJbAgSZuNPuo2rWPGja54YexF9fdhYWiPCx09kD6qqofcM9
eJg8ptfJTYFyLm7ZFWQFhjzGfbuhzai9w/6XgpPJxwMiJX3PXcaJQC+ILdhQSePcVmF5Hnp0WErN
IEYi50OPBMCGYN+mXOwsVT35qsM9GK8+9fYwD9l7nTPsLCb/syoAR0CHt+nCKdFnGaz7juhW5PpV
u5W7I8H8h1+P7jVzxFO/pA4JzHDk+vlVGZT8akK/KNZ+T5BsMhXvGVx3YrCSF+JSJ8zXWbeL9PCW
1/Z5HcAWCI+ycrxTgj7LakdsCUhLRmnvB8LEwa4vl1m452QBAO5FJPalFuZaYcQPOpHk1rF0fgS5
zc6A6w/2DSHzCJnp/xBmT/AeCLfgck+2UHDMAhAymcpX60fK7cDKjEQH1Dlbgpa+ewOWOzKCjIeg
/dnDcMaXAurPo6lq1FnFYEl6iQdkAqMzZneTHqwNLj51hfPdvdFlj4i1RmzenStd3w+BgxyP76M2
Nbvp5ptNNIy4CrDjwvAtpo5Kx/BXZ/tvuVIfnDuXWKb38Ahx8ZjlsUOwxYc5c9R0cQP3xhP7fBFy
59EuE7rWHC07xwGjMdoujC6u6k7SL2E98VtEF1leZZeNpSlS4X+P4SkZiHZvA/tnFQW4eIjRA1Vj
v5D6Ts+pbnpKRa9EEQOFd+N0sjuFhBePkX0XZLA5wdRDkbLjhz7hgews73M2PTrO4NKmOd4GhxIu
xax4BYqKoTJBYpXTnvEEivdhPB4CQKjrONlmyNLsa58UkZhUa7CwYDzCtB5ueChT67XpReSkHluO
PsU4Spu5RRe8IPmwsEMf8j99zkOKg4das0Ew7EpWz+5UnRNtzI1XyvDseRTjpR0e8a0gBw1rzZQV
bVmHvhlzcXGLNgGnDdXJFrfdte+QKzfaNLde9kPbAwySsD0PK2DWbZKKnCHyO+7jMIVjY7JzkjRv
dhS8ZAlL8Lbq1KFVxcltom+OghtW1pT69WNcontKSeImmcZBTCYghbnRu6q62yBFRuoh+nqui/h6
sIY7Qk2/liy873OXIL3hkKYMm50he1UtSGhXYbRIh+VJYkikqz4ZDCLFmpmjQk5SuaKPGu8z7YQD
CLnaKavHzu4PD4sdlEgslmtUEmi+p9tokgcY4Wqnu+q7LtBChoWGyInFHgFL6h9cGX9m0sJsnI+r
3Oyd2BzIMeD+jlny7Sv1itt7m43Bs7I8tCXeCGsBwV/UX+rZIgo5QipWR91bFA84VG2SmbPAPBSD
e/n/NfufEL3Hufn97//2WQ8VTsoHYqvqv/bQPk3vf12zI979eh//E2dl/ZG/td0exTcVBDQVP1wr
Yv8fFbsb/BE4IaV3ADrFd/yAn/k7ZyX8g0bcoRxwfUcEIqQj/3vF7v8h1lY88kTorH2y86+03Q6v
BfLfX2p22H/8QpvVJ3/I9sL1//9T572YSTVBK9CNsf4knMOzqNmpO7GOlgiKG9x7XtbiBdBYl6IB
nLFHrsTUYBlBU0a/2UcQ+QZCdqVuwYROo4e2CC+bmxKWHszOvoszTqZotVkycIpsMrUSw0YTu/yP
IFEx6LhuS3wx1O+5x8LgyjtNLcNzn70bFuasifof+hW1Y4AUZF10kwoci1Ky2bsivqLCfsR2rxun
kxV37dn2JSJ6Aru0wn1C9uiL9RNFIP6IXDIjFzbIEob/G+D0DNgaBeYCfAvf0ynqrek45e2p56Ec
jMuA9Kj/LXzEfBbGjdipvurCWRVezbGKih+sb9d4dfPW4ABTiF+DpX8M+ug+cPrnFMyT4yTEA2cx
GQjxTbPMr3ye46a3NAGqbfqUMRJFBf/T6sf5agLTvbNEiJCg2RPKRPYRGq5toTEn5mtsu21RkrN4
vysGdeuGpJd7kCho2tkrI3qps+q1S+q3MGtaFL/jJpEsDd2lQwFpj68j8C/WZlj6FeEhXhTskxjL
hz+1mJOIv6wH91zJ3yLcqSWBAKdQ1w3T0Qn1c4k87Ao50RXrSAHvwegtg77HoWmLIwxQtlgtDpKS
2cFU6S8njn9OVvXtefhWmLV8tGH/Pnfz14zcg/r/JGObxL54glUCsI6txJhvE6b5yM2hJpgZ+Rb9
IuoOpFfpfjUas96ZsPX1AZgOGrotCmw7xCHvTQVmWlQ8y0Qimw00rvUhTWt2m7lDPEBRquWAt2ph
aA5aPvhBdC/s0m61fthjecjd6TRki3dK5h7/piOy3cSO4VgrxesCIg4JHjmhkUCI7MB1jyAeuis3
W9SNbBCEROGx70t3a2oWwmEo74LW4NBc8rfRW5YzyjB8/7U+kA1Ab8rb2vQLQXdW+DLPy0fls47u
nYpas5qAEFrcSMJtZqZUxBb5ZEDvtM/B2/ti2mQSqHNh90/6olBPN2WFGDwYUY9n/YtZps/MNtZt
WTKiKgXh69PisnJdCv0g4uGXoL9aJmzlLCVrFsNcHxH6u2pmhOZWcp9O4GiiQb+Wffm6Ct5b6KLU
KgUD3ql8IWbmZdE62tpzq7eVnZzL+5bYmbNAyIT+Xi8PzVxTApNDJ8xcUavZ2Y03uve1bXYyLh/o
wJ9dluLZmHq7xWW0BQ+93ucx+dPJhK0nqL2L04wX3dbfrhl+otfIt0uKxssLIC3ngbnAD8V2GlBt
oI7bp6kPPi2sTqzmUxqjk2VEegPAd08F+phkZHgXMYl0ObTMBcNgsCbWVhWPqFAWxDQV0fC3f/U9
aAc5h7TCAjX2gPXCreqnvkqeBwjxMZpwZ/a+h7J5clT6u4jz8pCNfotelH1ZFoU0NzDLc5tAqVJD
WoDy86uv1dnoP/NtiDmF7zGA22J1hOS4NYeYax5CJPQLMdHeBN7t0gQ/o9Ckm3nAsptV5S5YfEqq
ag3BQW7UEYeFZOS2jtS75Xfbzp4ui0NmYFLY70M7bgABNbv2K+uAOBmqnK3KVmO/a25SoAVd4z/H
g/6Qwfw8QNThz+RnGfbqDNLrJHAMxzw9vN75wCvn1QwPejeZzk1S3DZzsm9A62xq5kjEoMfHkqNp
E4Ylfk72xpsYz2xRoHBpCjipEEvGK/AiFxmSPDKxI5+qwWLwIc5RNNyCVeE0jWHGX/nOyvpIE9aL
dKC9Xz4mbvrLQ0vS1/23ITGOJxigOvzQhtlGlYphm3jLNQicH65S+GFD/C1oH4d1RYFWEeICYn0v
EGDlPpcswmBSJQAPKzgU4HJZfbITF/14YWsvQGlOhY04MiXFd+7jQzlEbyHSgo3Me0HRKuF3Izm4
EqO6A6I/bzqPZDyU7Gy5FVWhSkfWUIJhlg6y144Ij3ihMfVKbDWgVRh/ARQBwvAIajqKpvoUK82P
htltYdgCZQv21RE3UuotyMwsFMRuX35PqfsYexiVJgW8CpOxF38IG+eFHl3iB3lm9mWBcyxCqN60
bGUkPrlyuLdclT1aQ3EpDQHhjegQLsl4gR5PYOyYWMjpXX/fNfK5Gctu0/WYP1ji3jsQKhggW9DX
LcyNdX03/FamYbxeGLQhg+eQXSVR9qfIe2a3f7NGRvJjm2OH8D/Z3bcM3jqUM5AKZIYnJ0V0QhbO
Y9PASCDWEQi5JArN815nx78fOtR8qWnu+0E/BagY67VaiPvbdipBXE7ZJhTtOkRjo9kk9ol+miWA
4RYMiSntk+gFPjhzljvDG+beHC9itj/bXB8D3vyRZV9K1HLNCEp/qIEcpeSaoRwqfO89UOhl8tJ+
YQX71vTkbo3RQ1ASkVBGBOx9ZQRvnNLR/wiRt3sZ86wwgdRGwF6z4/AVOrnziRe4LcmFcVR5izx6
w3L8qjIM3f+EtrQNhrCG5Cw2ZwPeqJBIRjdBJATBLUnkfeIut74XvxDYJI9T8zhrhAsoy+MNE7NV
Jw+gJerZiHoTTRtKGZQEoRdvRhhfrRblxavZqHuleWRt7Z8RPu6B64O+gEOcAm1R3rhLFnTs1nJn
jc1NJhACLDe+Tp0rYwBVBOM8MTnBYo3Oc+8ZsaEvcjeqNtmuARMXMIw/dfNwDBN93/frCauSl7qF
sxKx3nDYN6sYhFIPTF1w9KxB0UZ55jgWSXoVuMu9CpZxlzues8tcn9wVr1z5WUBUfX3jzI7DgC/Z
mI5NIzjBR0s7j6IbAdH0krcKbLe3P5zU+tJLS2DAeOcG9RfBjWeFdG3b4leIUn1rLc0D3SzCmX4Z
Not9yFsCWPMi6E8qb+4qvo4sZi7QEx9eJO3GHQf36EvrOhtRVfHRdscqnjZjFe5aouFhD8EI8pyA
8laLntuGpzBiKQ70cutCPFrkE+pMhmBh8h3petkvWC6wxKq3Jh63pZ39hrJGTRhaGc/24UHN6BpI
EIPawo4c85IjwNrX7V2YWnAbQhMfRZYCEPH2c9gxWsAwZiJ/H8QtV6tPJWiZ7PHW73BETY64QDlj
jKluOfQ0R1qKxELN4gDSDgG4Cx2WPTd5HDPSDA1Hp++xTWnLQDCQ6AnrduZVvVVpxKtr6ifPIQaM
Y4DaikG4NdbEnmXWV12htevk00AeYQaN2Cvbj6h/Vi7tvJfl8ZXXSVzMYju0QGkzUT8hnYM9a+R3
UNmkpiXJfpIAQPp1iF5hq0vymnE1VwkLO3bJt8PTkDZMWOq3DrVzQcHjT81PU6WEWbpvZM9XxMqa
3wtjhaCXV8VgNzi10y9fTmBki6in0OUGabMcZlQ2vzbYQ05Z/UlSWHGtnajY2ly/5LR3l6LECNFQ
xGCTOJt6vibPK1pDSskCUMlejAx7O7tyWNGT46CbbWYXnFMOy/MmfhlczEpNih4RtdJjYXmYoisz
HnDwhuuZFBAtNtIfLPngbKPJMC6rhkOmAgYY5C2M+KC8eXgnoYwgukdbQEFD3onAbcJ8F/swlASc
VBOiBcS8cB2COJlyEFasaNFr2yk6F4kYGNQdwlGT7toh/kTEVV7PpIHyVxFOmyl5FWn2cx7ENmt5
KMwoAfbazfgS85rTHVWmtXQ5ke7ZU9wFFyaPbGBs+xMJs9FVvZk6TA3k0rxkdGk8bwUcJ9OeykCj
Zg6hDFv5rYSI62fsIZJgeib23SHYcKOy8YeG3HbVh7RPKBL3pBqGJxxaD/1E2cKclvIyTWEmwxEk
DqfZlu78mYqVshnYezYEOXpTPm8T8521pYAgF8mT3VXQysz8mHgF6bGpuRgvyvH2BTuyN6o7v0nA
Nw7TefGZ8TWE7knZTlTOwdm1GiaM6GJXgQZihpFSaUgBd4/59xDdiWj+mLne66VA4JGhQJJMJlVR
P9su02pJzPYWyw2RIswJdZchZCiax4xF9BZ3Eb7FUKMvHshia1cvvbj1vLna9NUEI9P7WXUcDvmi
MOBlzWnCqmPU8MNSQ79bGNUqnbu4mRIWWbD9UoJjak21My7R+2i/ZvnMakQzSJzLFMJEQ8g6y7KN
5dPpuehsR5xgJmCwE/5vks5rt3Esi6JfRIA5vIqiqJyD5RfCLtvMOfPrZ7EHGGC6Z6qryxJ57wl7
r53Mj0NKzd732ALRGGlRs57SWuRAp/4lxnT+FVLV/4pwIYre1dTyOpnj02OWJlryxzj/NpMCqVpk
QaQpyrQkgsjH84yHvC2HaoVL1FMtH6WxwdZdjEEajL+txddpFZh+GQ0s0iL30arDQqqDeIeLo3VT
IDe+TEwOdyvBjTxtbLvjkyVkxdLUkdgXo65hd+MUVIA39ewglJzGHTvcv86UrmUFCKbnC130MCoC
zJwFJEeaClSErO6xek9IeXLk4UmDMbbJu8eosZ1XzerQAMCyxwz0SEA4ZB+MuBObrWri8JyqVR2P
6lKmYltYwQS4pcNOC4DTVlL/SxyRLFvoV9IccLvCX4IfpQjyVMJRB/XRMgoc2UYx7YBL0LBNmrGF
XPzlXo/+AMr9mhr63wZV75BCrIiDe6MbF2bf67FvNwbKUivxfgb5boz1Ma6yrww9f8x2ljMXVUKM
tmIRmdvRyAuXIk2m7OSEjoToBI6dAC6Wdlr8SlTG3VDMViU2IOq00d+UTfTLQILDJX96DHegKtDt
YKKPGGuDfXzTjCLt75NrjhwyVoUKO68rTxWvXdCpqzpJXTYoj8GUfseAPVzQR2Qf5A00kPxfbMjL
FhyHl8ILUmfPUVd9AHgjGCBK74IowKo2LNebsJ0xCr8XzfRAdgbArHjPG9o0FL11EYv9xux0Nzfx
r+IUWsZVQnYSFYMpYJ5um3MZZT0emfYnTUNhMVImBzwBaPYWIO544FS+jD6fx+KEU1aaKC0zcKFL
nzOqJLAJ/xFn3RCk6CgalV/qJdvBu5cc5DgB4wD1GUPw2Punmgo54JOPcm3Wbxj+KrojnktXXI4C
ebTZUo+qj8ankJTYgcaydEEV+84NvFNT4TaiHzBYQbuEEURE842/MprpnMhsbH3wnkrTKOSUUY7j
lzunaKfsviNdLAl2QopUDmNQirM8XmqyExkiUZqKgv2JlkkuYFIpOxp2VgRj9OdNwS3KOyeMyT+V
RZh15P2RgIYvQcqu+IvoW6dNy/speO0JTuqB7ngx+YdAeHk96xRUzxl+/xRrMS/ugVHY3uqRMHo1
+hRNbO5BB5F0Cg9BFeD1tMqTOpvGyBF2wpZFnmmeKiFBUS1mTHpqBLcovlPHlMItLsFJNsjPKL2L
Uvuj2wlgu31EjkO9Yzqvo2Hhlabm/23ZLmUSdUYu+aQOzrwuU6H+vzeIz5c96gV+mfKIexgsRD/X
fZouq/rGpAa+X8Ln2HvDQImI/5QVBdluJO74IB1G9dhqEidflZzjVP2ILPbIY1+pTsSHCRT5J6jx
dOE2ZhkW3fQpFh0xYOkq+eKq0OilxxEElQbQRBQJDstFtq86poR6yp5NpID6U0dmJzTx+AOhBhlp
uywLy+kAKIM37TCYE7HDzlc7U+jDfekMsHKgF+JOl5E16gdApX9DN5YOrrMDxp8//HaooHG3xKMO
wb6y/jLpH1DcL0sRvwp9+icVEaDaJr6TCLb2J8gchohjMkcXHbfAGK3R3xdoXbHWKo6RsycsERQL
4fgYkR6TS7wdZPHcpFimKBD9gg1xn1oanyGe9rgmQMPT/4XEiUImwvM0oeDP815eVpztvEEY4/1r
26voidKPyBQjV+JsCL2dH5GLVBrPQAtJYitRCrOVdj2PTZ5m0vummnGZ7UAYenksm+qizkYanFRj
NXpOMyLeqGRiv2nS/lJZAEFKjxJHY22DnZwcP/YvoqZbGz0XCJ+ztk0s/ZA6dJcSZqZ+0n+EQ3nS
ckVZdLH01LnpSXr3GDTG3V8M54+ot0cvtjfUx8FqZLK5Yor3weApw+U0dRsjhYo8TxWs1EKTLRun
LFfu7MvmXHGWRUMJJ2vgUaR/50dKso9QBZLDQJool9JbGS0lsFgpCLAsmUeoQXQgUWa1nL/pgFK/
GlFbxTBygQhIqw7Mh5HnsU1CJZVvxUZGlZr9NCqyWytMBFM5/1IHHcuQSstSW73ClcPYMNYH7lbE
3pqJiFPJ8rXuide2wPHV8LKyDG43IR8r6yJppc0V8VBxJCdSey0Nbn9cFXETHUyWB9tYky/ABZEU
sIbExJdDY65z2E8pUBDFP+OuGzaizPSMQTq+QC5y3DlkOkwaXH7GKlGJyJksi86kE4NOCRw16YEW
xN4Jxfo7LZgSjXkeuok0XfuZwDa04qXih3cIl4TjaPgfpSeaTsQU0tkoKVlUzMU3qHxAmymA1dDo
0RMhcJ1aOMCtrmQ7aeAw9ViPupOhJBuGb/FCEvglTIZdq+ZliIX+retpfNIDfT9DovdqNU52UQJ9
S1QcgN0QMhUZVFeouRPSMsAcq9IJtCLT4yxMyqVXcMhoAkQwwy/Ii8FpCCg9nt2hB6ge7U4ITlgh
jfmbMe2+kfaVAF0NLsGZPVu/RSpC7zQKB+z6myhVMwIikaPzPslL/D11Q3OQluWRnMtjbmK97S0u
FskSTq0U3Isx6ZY1RpkgTa4CymqBW0vCO7usfQircSDi+uPzSAoM13UaAwq2ElxBNStXYew3hKY7
YRGUrjRAyuvb+XqQ0kuoaJI7Wj3lb/5BNFwpRncrwzLdtdLA9kag88H8xJQKcwr/5rjkghh7/BdZ
jpWurf9x9tqeFVh45pg091VxDaX82mnyTuymD44jkBCZ+NybZSxzmWrhWpUopoIgZc0jmtlKnkcP
APaJbZ24HUX1X6eK2aat1D9c8eNab8vdJEWJMwjsPOtZGBYbw7gfcQt2XnbrgogezwQSladIIwdv
Rq8p1lZKA+BfWu2wAbcpokqV/VAuAB1Vyc4dA/Scvig7hQ+SJsaYL1c85xmWh5rwMyQslJqC0H21
gcniwH+XIyOcAlIDQ5zIqXW1JavbcFvQ/nph+bsUF3dfCIzzFZ8QH1VJbV/Xz1Xu7dFnqVQwMHRR
a+4G+WJlQBgGBe8eVyazQsbhcdiE21jYFDIUKx2vYduI8qqcrF8ljMC1tEIEcdBATs/cVmgDeVU1
KXq1cJ0KUGFxwsxFiIp4KrRoJUhQ1Mzx2CstRdtobrKCwU9tDO40qOei5ZBWrHGrhGhh6RodfPQ0
JZKCVaGhDhVTxcCAuEoq7O6o/wWcZwQOZQNXnwKdui3P0eTGBulOtcJJr2GbMQU9dcVIE5ahCsZx
UukPGxU0lGiw8ZfaQVmLvokboFRomwD54CHO5JM0yuyn+ZaAv9IUDAYYoSw78PyzvMnaX1HC+57g
q1tRG7DeDoxFyzorXCFN54WVII7IcqHAOk4PcTrzcy2y6hHc2nIKJMhPgJEycW59E4XJ/H2TbovE
p62fo86QrA3Fs5hDasTeuWKTSqU4V48WPXgxp+6VyXLQi99mUv4NPN9eXLIi8b5SWX2QQXAdI8IC
8HvmKZc6g2fInpO+nSTto2xkBByM0AyaSdDFH6SrPusMew1OUiT5OamV41TcAjz34EcmAHjp1xD8
y6sbwgmtOZni92TuI7zL8UklOr4smMOYb0u+EaiOzO7sy3c93iq+G3f7HsMak1Jj14Ing3RfHkF0
dNteJ7T1mtCxQo3Tbop0JYbdYDWg+5dedvlneQs6tkqSdjXN2whn0GpfQf6Q+Jhxm0szrmFSbXIL
bDYldLIwJwZ2XyWT0m+rvOb6YWodJb9kxrhgu8BA5G0GKOKQxsVPsdcPnlfbTJUcxXtM3gZDMZIj
Jg3eMQuvNUPQ/jZmx4QoK8rxdPyXqaDDJjBF90y9meO+VR/e9EdEkGZ8hBXEsmBtTZ96zzJPvwq4
AKdd29nxAEp2rzc7D8hRFTZuYO5xG5XeDtyPl+6s6qNSryIJ7TqolKmwVnHqECKHg3cjNvRiLySY
K0v5LeJHBHsQjl3DvKc4i/pOxrScPw3pd4bAg4nBZHIc67+2eeTiZVKvfvEXqc9M0zlACFGXjk32
GfjfDbBSkQICUjT8xwz2Ffeezn/zSPtvLf0Wvbssf3uMgDz1IUtXhfgpmWFlVC75oTsIvDFbLSkG
SKjZIYdUmMLkNHnMNMBSGWN4iQ+WLYFFyC4NLgY1RnTYw4tPqbYQ9zzSOYst5i2jHB/0n0x45ORN
5hvZtBYYUvFVEmoCjk9trmWzH/EPQxWLD6b8CHnc1D1pF6ZgZ9u4x8O47ZRX0x90Tu04Q+0dbMxo
ZYTrIVwrxF6qR/7JWNsaxmkyTx0TIgYBnY3V2oKHGZbl2u+KZYEeUWCw0vefGF/Za/cg2Cx8HfQX
Jcts4VPjdBcZ/lvwCX0uaJXxNb0fWhqdjE14I6a3lBggTQlXATMng95DjtYJJmIq4EWjf6GWoCLl
kS7fA5TVUM4XEqVUYCROIyCmZdhuCUTOsXFm+T3nUILDsWeimDk2bjnDfU03ms4BXgGG//PybDVJ
H438QSKffhIhycXnpPr0xcAdjH2ZbxrYViGcYJSMihO1pyjadeGxhKgk3RP/mmq8pLCPCGDvkFWC
kMz3wXDRhjvfs1ay1L6ttQqKjfwhVvkyZyoRRKiH5KtvLcqqxk/F/7H14lN28bGV9ZAdpvSbV0SK
dml5kwpSL26D+Jcmf5L8E7POM6LPamTKxrAhUf5ENpNA6EblMvZfQ1lwxfKZcKEjc4LbyvYgfHBx
SmBPx28TKE3ANiee4HAhr9D1z7E/o1pGhQg4bsnBJ49/A7W0mBCbRb8iX7nfMEn+y9hhY2lccJot
LbTLoRK4KFfofwhFgcQeSw9jmZr3UP4CmOvwMbInXvJRiLijjS3h32gNnzDFqTuCRTPyyPe/6Ekc
SE9mBy5w8LZw820PpCM2wvkpL/iS5vey5sxp+HsgPXYgQSjDmjZQmoETVLsfwmiM6mGUf5r5YYqv
vD4k5bPA8Srdo+zoDy/V+6r4LAIm1IP1KnqSXpnbtci36mXoU0rl6HqzC487wzq7lb6Fdw3YikRr
qqxpUTwMdk5GNI9AxYUsGmuZfj2DKzYB4qkQ/fX0tXoXLYaOp/irb77YwTvMthaUBOp1NNBUM+0u
ApVdD7C07J+ZsiqoXFFAwllZ5r1UdphxF8H0MkkpJ9EeMrqNUHBBsQVZdt4YfoXNX8JOJIHZIJff
xDc3TIE1dMLz2WNiiRUNaHWD5QbI78rx2kAQpXvx6t5W+LNmHO5j1LPbpMyNVKx/5lIDaEDHjX35
t0QPwno5V5wO+zivGzqyvBBhrbLc4Gr2m3St1QAueZtQlS4EEEUJTjeCbuGl1Dz4JRIdgnHbAq4Y
K+cxpeCDWQVviFBmxux2Ti2kZ+sxQKQwNsvBA05HDrzQCU4LcSKO0k0Iuq4xyNsj36O3S1ilFkEF
ovgY5XFGvfDoo6dk369CNOuEmYxbrBrlFecgC1Xec6YNLIscXa1snVvVyysn8BjFm0x04fkxn1jG
+RtdyUMlscXsUHWTbiSUTsRvWNHzCCIXhGAUl7QBr5uC1rJKUvSASuVa7IZBj9Lp7UMZDYyRjPhx
kTOESOInFpl2ugr1Z2yiwEaBrGPU8zWkL7eeukv3BEzbI95Ont5hP2L36dkBpu2PFe4MYy9Gp177
VHiP8+6HZBObTg1DX+RMVEyj2qzG6T2qO7gepExvCFhZM81b8vD7MQHxRYs+cVb4vfF/4NzkB+ai
FTlAC8TEwPmZlXzDeNHx94oMWlMU7JaPzElCMop8da4RkihBm1vza/RlWADwhLBU4NDvTayyTGi6
WY2P/1U3jjWfyGDBfhxtM/lQEHHwpswfbzP6DjbhddMa6H0YzVIY54BNLZCUgnzwh7Na3WKq14hS
yvqp2reJ7N/EopuzGpc7g30o+qCYRwv5qcUjpbEO7JSfosBfatw98VtUv+p0j+GCws3nkfD+UuRN
Ckezxxi55XZgPEcZCoOQBzyki0lmS2gm2+yi2ccDmccZYMLpjSV1lXvtRST70Q+ni8BVwYqEoU4C
qKJ0gIXN5eweQdWt94djnMzbvg+5R7LKjUMzwpD4qYVbsRYOGncqgR92gsl9dkboCcNI2Geqb239
qIDr3h9aXTu3VsRPksJMy2PuoPmdk1eNAX2gYAAmo37T9CVmTsgY7TZHACH6IE5TolUKndg7dGJd
eBAMaDxtcKwKcSum3trr2K5KH7X8PeEAbZi6yWrhWkO48wAAxWG+zXueonEgVxyFFOMaAIH4Lsot
zgEE/Fe/R50Ps9eQVnpYuEOabwJtcjs1dkcmtP5s2ZXVg5laF3MOhan6n74ddwLpRD03Nmllqwk9
ndiY2HhudOpHc7apo/HKTQMGurr3h8k1uvgad8VBDoR97odnyNsqRv0ejdBGrb2rbkmuodVHvA9H
Ry6kQ8+cLsXo0NSEHnYYY1j/aZNhhx4iKzFzVEwOajbupchcDcM8UiPqhmtGT9EZhPmj8PprIyZU
7RlBJ6n0CMT2o5QNtqXpIatr4Ir+zihRbquNawbMe03lVUriW4ytY1WrN1ED15dpbp58hkn6rU1r
y6iPZbGpLXBvgbCTonwnBwzeKUwTkcgxP52esmqdk0z8G2K2IjQBB1WQzgJr0USq18m2qcrPSoj+
So1Aod6/J/pSL6prqRu/NUzr1MctE0UH3xs3koREpNTLr8RiiszxgRH8jkpNR7I4n+29+S7TjO7t
S2LkmyKvlBS+502Jgyovv8XZlt6pIHiPA5C5vPutop1X77yJRItVisbKYmBpbrME1cRltDY1QcXT
LWzZjrjks0XyPaeUAPkS30L1X0i0G9bwRVbvO+2j4nVJITYFPqMD0ImQ8xj7mMWnukhZF8BnPNbh
E94k7ELM6MApegZqgs0WjqnKQLHA31Q4nUxiKheSK8lv5jPLFJ6VF1y77LdYIGhj4Z56vS2DB3pQ
rQxnsdtm4ilSLuxWbT1w0/QUrtg36PY8lgj+iuFS9NxSWBwdEdJj/clbzUF8wImzxLogHyIubalh
yK0crfCsO0ymXL8+8iq5E1WT2rMoR1CK5hPKOYomKNodpYKJbklBi6H4j1peq8Y94QBOJShhykOu
thID0hg0itu3eM1t/hMqe11DAz58EkZI1CjtSP6nxC+CnhrByc01soMp2gTlk7tyMfPQ9JNZHqoF
mJHKLmzQjOW2X0B60g6cLiZs96Vio9KvUNZJ/xJGJ4hhO7cEMtpslMyJSPYc+k3ko1RbhnCDvrm8
wCQdGwZ4UAKS4qAg7ZS6W2FtcV0jvsUxA2UoMOzIZlxjOF2zFH5kZt7WMqvh24/fSncBK7lIjc+Y
4yK8zCODlqcCGf8wh5TtdG9jSSfwXdwYZyp+U79XwzYN3oN8U7tnOdEH3lPhHepP+qNqchpxPVqP
gnI+kw4VPOKFSTuzZrOPR+TKn3wVaOc0JiHQaaPtsGpt0ijM/Nio16KAgYsbpR5Pot0sQQbQiIzD
qSzcTtz13ZN/LFY2o3bKzLMpLrV6pY2n1tyIS8SgvAjU6ZDbHFgh8ipxeXCyTRjsB7aUBDMp2b90
+hW0W9mvEvsxIsL6DbxnLV2D8I9ivbdcJbjEDczxK26e6OGrPz00butBHY716q1LR113heHOYSya
F2NJgLfwUyxJKzCOhGGvIJEb5YHUYc5Nm6gGfk+7sYCN/UIfWkj5W2cwPqyaJYvikFAP9jk5V3Zb
/OvVj7H5rQSX1FRJPWrDVoh2E9A/Gx6t8mjTQ9vuRO+S2Y8Uq4/S9k5TfxbkUHebItw27b+OQs1o
riGmigwtnNndIvUgl+vY+uLzJ2QBJfRlkDbzV+HGqx7hcnQPRjchEoszw3RIY81W2oK6lL28BzdJ
zV/dSlua2XmiYCWBnDqYz8FYAo8BMOMtKv0X/j9yG59isbVeUguerLvUdLkyKYgTkiSBHtLVRSBK
5V6zWCiv2eMsDFIYPSelToTCNw8pYLnCpw1xEoU0tkgHupdXuylTCZTLC+MSV8zBxZNE+O/svwhc
ncTdhL8c5AyvMi979fTqwxC8svprftKyAc5ZiPeIgb0Orzmy+V8pSoryU652obJhNkaW+Q+q8jlh
MlPP0/yNwQ86zU6ebLxY/an2z4HcLgzBcWTvy68OtET0TQSbj8u63BT1MWiOLQrLfp+Lu9G6NsUw
QxEx+7ERzoHEbEbhz0CLUQlM28OfXvglAMxNjPdIhdkq5yb/N/+A77MoP6sSnS0Sy6G+Ftm5LDcG
23ZX0lzTYmm5q6p7XZ4ryqYP1NgdAOZyUwvPYMmBu5S7A/0iP/Gx49SN20u9BCghvXPvIFcfSG7Q
+y3gvC6oXDiKjgEYkdbtCQ9bMN5Snn59iJge8HnZMI/p9K8EUzFnWyW0xaW3CYQjn0Iwfv23n2an
J2No+TLlvcI2PkpuvvJHklB3bSsXRWjykTNrZWbV7EJrJUJq95xwZTQU0uHZ07bhvJShp6ZKnlGq
dj7C5r5L3SXgfNG591oEbBTcFHu5vg1LZyIAEM11pO6YT4MpM1CU5vqmab9lOF/t1vIv7bQbF19i
6SBtoDnZmvUuZfE2ph9d7HoORyty81XNgmqZp8SkUB/Wf7VTLKsAQDaKDUFj7Vqz9JSPE7LdcS9o
R13b6Cktz7aki+zVH3olMbhC2uCzvJq+W5DVqrI83BnJTvL2ufZUYgZc6yEDtn/UMN5JWxHNR+f0
sAZ2Ue6i+Ze6E7ZU5kCvuJrX19tsOFh88LmwE+udQN8cRf/86V+GsUdQX7NynAbF9pcyvfiL0xmn
rbeGnzTLUfkBhqXqUt7Z2h4HKYLmlYYcdTIJmKm5wbHWYSew509TeVCg+zA8i5PCdrcbHiOQFcv9
0pmJU7WRtV64gIhGznPd/Xnw3RX+BkOSVVytHGurY/QPmdPc75FUu11xBg1qSFvfd49nfmoQ8HbU
rKCukZBnFOy+oe3w3s0qBjesXNMh8QXFsrAmArqG9Dc9S21jVceUkbK1oM5ZBBcGfCVt70LLP1nQ
sC3Gf7uUsnufb3lxG1ZB2raND0PogkXp/iGkWmCBWE3mYlh8m0uVpeuJMrpOgoVmnIYWWBdj9I1g
PWOLmNlzxJXjA8Nc1XtMbAtxharDYx20ZFhHbxXNxUR7loy9xUGMAotPIgfxnjCsPQ0GU5C8BFX6
apJz2x0VCh7jpStUSDj7mpVavpuGcpZZu4vg5P/TkJoq0eyeLcHbIR3VlGMinFtZIaNPc0M8aabD
sZjcDSqqNekJuDlquud1odkqy1JEVKsKxdlZ4jSId3pzS3B8k5w+xci5j8lwMYoHRB32GTyX6Te4
c2TK61z+kjC2m0zhWm0rhnfo6Rzw/bgUecmVTWU+UTAOnBjZvgnPvJmo61Olp2d/ylct2Hkihknu
Nl6PtLTnUqM13sK0A/hJRqOx16JjwR9tjDidd+CvlsA0eSRjooN5fU32tgg+7ZgYglA7TcPdCLZC
sgmSV/OkjnEqy+GRBlK/z6A2shkWV2pzYzHNFJDMxpF6humFiKBOx8HL/HxLUljM6YRJIT0KvDAa
LwiLeIXSVxB3gXxLqXfkDEDrGh8JRS/gGx7GOF2hN+nynTkce2sLbJghAOELTMjtkE/WgIPbEWjo
Dz/GsLUgymVkUXlLcKVEjyBE9/hbfdbpYRIqKZUQIgMTWJQq7WxyyF9I0C19X5OEx0pUWSv8Jt5a
L1xxwNIrLmX2O6K3A5tmIpcg0a21y4bwiBOoPOyxdNa0WKXjYWn9Vbx/g/xqwPaboblFC8g66poO
p2YFdDmt8F2hrJLTHfKRip8heafAtOBclSy5nAB/8Q9Xua65db/KypUKlS1c6hlJfN2X2b9EylVl
HpSxOVHVK6+M3fuuCTk/ZLsSrw3xMPwNnObBVz3chOlgRK9xCaAwvc1F3PTp1xczYAWzIl11ETlj
uZXTgyyNi6A/6dkHx6WmbucXXvfeYsv4Q/+cX6i2wX9AGB+m69rEdswiX+dl8Rh2dS8r2CfCRhyv
qvbZxXMNWYrHUTxn8lbzD7p5wjyljGvok/A/bdE70CYs6oJlPtGK8cu3IbYwzvJdJp4mt1k2nSII
eoF8QGxImZ44xBFULtXgMmHMzTGibCLlldMyaixx2vA091YG43eahMhvqHxf/Xgwi9vAlz10B3PY
A+ZUol2rrplQtehP0lXDmwUXcGzAJUko2/jZLBpo72+EKcUTFnprudxol0o4x+KxSNbzB6h6K4wW
PoEmXfe2uou24W2Us63R8Zq3ULja33l0KmDRnv61QAOS4c2CydbbI22PKj8K4YpcAY8ST+USSDI/
m7yeLwdFuQ4gBbVdrH+o8l2mTuuyd1N9lP1nJGymlgOT/ODoVPdHDlxqXIUWhTA2NvOj3Y5nz4dg
eLNw0412tujoiM4dXby0pxmsve2AOtEIXiIL0yUTXAbt2Wnamqbb4UCtN8yg7VzBTUFCGNBaDqAx
PPXJfxWy3EKn3/oJan8+gfYvot5bs0uV2WVrVBVPyd80yU7UnUk4kpu1aIW7vwocjhedmrQVPmh4
6ZVHmy0regpha1rHBF9feSmUH5UdALjhxSgx4kP4LFs3NT/KUI6jfucV34V6jicq6hcS56x3pMTR
MsZ6m9D8rkQe3ecQbct/+gJoQ7URDRq8Xa1RKuFKEJVfRom9OFDutYsIiYKV/6bab+4frQkTtE2z
hhOIq9zyf43gR1fXA76zbpsUDPIvYXUp4/1j3pIe/GZdKRcNR02ckJDIiHjch93RCn5QAojfKjfE
JK0seIbzCpJLQq3pJJat+Z4UjUpyzyqxTpBZnHSwXJSkU/JS/Z0sfNc1VxdHZn6lfCitgjkKAod8
L1c3Rfzgisp0ytFhrdZuMnunebqE63zLoBmo0w0Af5PlwaNTceGgCRcZZQvDURD3ffk9e+8iJoNw
SJnUX9VB2ajJb2md4/5flV51kzIBHzJ0MJfhMkf5l5KionYI2qLxWZJyT2EqL+CIQpBT+EPGW69e
koRl42fi0JDJCAoOGLycfAYB3AZ/I2uuoJ+BCLI/YaPDgyQyRcXbxUbiQVgjkY16hOZtx7SqaQ9p
8YKYh9OHQ1BEFGAzR1PJc5Df0xIxiUKUl3YJHbSd1t1LvuPy0TafZrNq9VXk7xTlr8/+0Cp1LBep
YzXlZ27Y0mQLSJcwLzCYhz7dqt6xGm9x/a2VH3X77KUHX4jiE7LiBtVeUrYhWBQD/gXNPbsDVcSv
vlHKZ9ZiWhofYXOhBfJzxia96GjpMy02U7Hvja0nf4Hsw9SDanRPiAV63H+tw3McPcBFcFtwZigX
mZSCUhIWLI1J5SEdqP6Vuz1eTxb+fz0BGuKu1alOof1BanHK/iesTEdpiTzsf+iu7Al4aLz4EfTn
sELlLj8HpiD+WnctayOHFxXVSe7fMJraPu0JwS8i/wDBIvAVAvXU8cZyn7AWi78GJrHzH4OvQwqc
BCyeZnxP+dsXzr100aR9OXJmUeZjx110zIylyU1xyHiz6CY5B8pKIjxO+dZNcmSX5BCl37HO+/Ca
cLc3JDQG+RWavTs3a4rMyRq0NjHmbrr4k0hM41zxeMWObfc0eTpy2CVe/zQ91B7ZAz6emuxpCpDB
cS1fRv1Em0+RPOcvOPOTVLINLMN7qh6sdVQcDIaLlMEILnREpixlyKkMygMVTO7t4uGH9zIb7gID
OvprzTiPylL4M6dV/E5DdyzWtbaBuQlLawnPpZSPjbmc/lLgBzmczgNvgiRvKwILvRNnAKfCiEFD
omOl+wJHu1DKf3K/M8xbG1zN4tDr66pwE65EQ/2oGLWSHji3ckJKL6t9mGyy+vzkDTt+M5jcvr4e
6eVKSlD/r2UuDdECNiOyMuPAwKZcTcZupOkvjkSrJNKm8C8InpHJAvhI36Qk6wpOoIVh+yT3XARj
iYZbGJnts/Jyqmr/32+O4WuArXiPxkOQ/itJ8OKj1fwQTTVJoyjdhvyh9W7MCjjIrhYXjAYGfK7y
2ZK3FOuG24/rhtqm4pBZMPWANA8T3Q48zlk+JmGrpm5oHgGZJB3wzk85RM7yUmWn7NzaenyRMlee
OFECh2wu80IXSfLbuo8/JpZyGWelkXz3awhtbDFzYpNSpoKb+K4nq/kzZ2ERmlfMLHYggjrDrDmu
M/+md78Nf1buDbBvdAmLn0DnEi3wvr+gri1I5MEn+hDjTctaBoLJZws6pEEy8yGL35TsnbrI2zV3
aBFv2Mzh2d7MT7Mg76pt9xQ+Oc21ZN1IJ6WmyFRc1NMcyW6TowPcz2NNQ0a8uDLrzZTcAulNrSCN
a5ncqnyftWd0S6xuH51Nq1h9t9o/k2S3lF3JvMBAvTgITqNc5n+xyP4gmt58M0J+M6w9++KRFahy
GcQTGnM+EUYu8ynbrFAsI7v6NBD0NM0n1+BgEDq68acV4SH2FygP7BvoDChVlx3rumU0Ep434zyu
qnqKigcD5dxAWTqcMRuGwmkcmce5Y7ovXORUHnGQl3mEVMYfDOt05VCQHyG9peztHXImB9UlCYyV
hDKynj4j9rFSdTfjl2CdjIaUqkPV7UScHFTIPRqfcLBTzZ9flSQ4RMXPqALvyZ8Ko5Kk/i6xcpJV
Dphqry86W+fG+uSWQqn44mvXyQ+kx0uOIIpWY/maO+eBeRu1QcCsES3ZTBSEeGpyrG4rLr10+KzB
5zNKEGDmZF8esKMCY05LH2xsyQLljVt3w4Xrmt9svjmrle50xoNmB/8vUY0dnQ9Jab54mo9HrVkH
+aUAQkgWnmE9YuJxvfP/WDqv3caRKA0/EQHmcCtROUu2ZPmGkBNzznz6+aoxwC52MZjptiWy6pw/
Ngq9rmsTm3VH/vmyQCIZ/44xCV3tXqAuRkByEGSAd0jDZ93OIM1kZh3pVfGP4/Jpp5+Ik6Ejd3l5
SoMvE4XVEB0yABrLfyM+HbHFtyRvcon4bVA0eBQmFbk+yOo1dF8DlCX+unldPmrST+aWS4o6habi
TjCnTQo2NLUUrnKga7+e8RF6D7N9d8xNqa6b5KvxmY62Q/E1tZ+ShPiXizz4h2VTDB3In4Z3CzCc
C3QgVh5ildf0m19uK/8G1DzPoh374cIWMtUXEjDCUWsGSuYKmYuH2zbtqWocbuDyVKQQmDaWK4/W
boP0r4LnJuToPxImv8GHSl4vJWUVOSk4qzsmXQ/cg/hmRoY/wSm0A+Og8y6PD8IkaRHdV4htOObK
rz4g0KV43zjtuSm2aoDaJnmTeF0R7c6xP7bSqqlQZ/7GtmB01ZlBYXJEqoTnUUvi83jyx0v+oTfA
lZZqsqT6IMTofO/Q4NPX/a6wcojnbdQ/1eKW1sc8+3G8fE6kLLLlmyw/Dfx8nnHhQRsQ/ag+P3B2
beJzfIumC3VzDlAz1WJjjnvHJeCejgZXaNx80Hz++kKFDQEmQbbOuTd8o2aGVgXeRLhYRCtdeaf2
VhQUIGV4oOxiLDhZwTWUcRJu8EAskuwSuF+Jh0GEhFoAj44jPllU8tFC8URo1ELXfNy8ztzQaSMn
n9ae42AYgjPAEFuu6ewS9u2KBquqx1BIMMd4UDTOGn6vYefnT/Em5jRbO0B47Jo1kGk8PkhEntf+
Ufc2YuUWSwLXBA8idz5ADkFsKCExGxGQ/HTKzSQtI48YdX4BFVTUhG7uhSh8fI+cdTfekCrPtOI0
jRwaSHzpRNqn6SqLFvQOFfY+FSMB2oSiPZHcOcvVLy3+Bra3qFfNDinNJRgdZbVzxd3QUW0zBJtR
uQ7gDfZCZPE9MmWZmHv5k6i6uVpfke4uHIbaAkdOyovOhGaZa3PcFOZ7V8Ef8fHH6UVr7pqJSXKZ
FEdb/ROfhKW9af175n9Ur9Ak8q3nipYOrIScVJKygfdRH7G0A5y8/w0hNq/L6OUzqadz0WLx8H98
bV3heY2Tjynb87nRRDZvVRiAWY/Aku7oj1JfBuOSyYLIPMlcKf2RPjt8j6j4LKJ1GYrh46gXqjD5
NrR5bEcKJ1EzkJltY0aPMQrp4YWvV0HDV7M+wMVPiC8z+cN3Ll51g2RwTZTLBISRWnCwD069qNt9
Y/2k4cfwVpZnjPhU3hszDIr81wqIxkXfDe+0lYk/pWOGYk9hUnJUJjIqTqrPtLkN45vHCBcNaA4Y
XjN251W57jnYxfeOuFBge7lFK277ZVlYM5uLZdxle6eHf/n8K+tZfEfghQGX8qGUKS7Fr3cIWOQr
mm0VFumEdcfyT565snfdmPP83KvpJWnP1vxDle91W9X70gpcITPQP+OhTlezuws+x/M+gIc1E+YN
Scoiv1EkEA1uU/4UeIyQuHODVjoiAfvQ0KYQclTpgsyj0aRyuZtp7SvDZcsA7+286ILiTnA+Vkzj
6nZcmCv0bjKRKvrbkL6X4Z8GNYz23+EJEaFYEyxIXPGas3xXpGw3mXFFYjavlH2LbVu5EF9XhItk
ScNi8pYTWiGqf0xgM3mi5Cr7zIqnOFzN5kXM16y/qLS1ekRAypiH25pKdI4MJ6PBGiRanjURulli
mEMk0LHEsTCXXMv7aZbcEfGfhYV1ahzXptGuIVV8OAXqT2nN1Bba5+B0EAevKWCa4ugayaDvMl5U
76mQn2CQgu0QxeUAWGojTu9337swMkw2PAaOKey4DZ1cl5FMWqn4q4I3pz/wc0PxASyDJ96GZeUO
cbgVjpcOk2jKy9GS1OJv42YXo6aLbUpluV5xzvc0hlvfKvKe3OToKo61RWWXtyJSXoKS1NwGgSeW
a5hPSvDwMVrao4WJCIVeBdQd0QX/Aylm0fuoApvKGmKT6Uo+hgeb1RkiyC4h7SMjMGirKBedtVP3
PqXyq5q4Jve92y+jdk8ImMv9HS65UIx/uwz4F+UAbBjHuDsLgbbXUOpUbErz3ikTuC2llcMj8R5j
xw7/50gfEp2eJTUkyC7WNHDH04qReY3xtUa8NG6MVbuUkJ8jxsC+wSvweHHoGr+oAOHMRXMUwJaw
UY24vzquCiRJevXQyW5HvWeMH2IvxJnoVCexd5bVV/0Xc4IYQFoTWqEqP2nEmRLUAyGRX5Vyl1S/
hncEi8pJBcpOuri6xV1r91xutVtaV+g3pbzaiHgXoib9JoAqy07AJL9VAgQVn9qIoUSWLqqUsPMh
Wmo0JH/dtye/bGcXaAomt6/MPPLJsMOEnLU4gF0h/wH1iybizt4HFGkBt4FINFC3hJxQIe+qjzRc
6tqpaA+ez5+INNXLHyEe+qzLiQFgHJe5xQImQFLVohzr7LjXza2m7uwKSH2FKE5HL4vTHSRRo/kx
fNd6VjvzG4aK2Ijfd/So1ofTvULjpy+R/Rk/LTMWaTDz0eP+grk35hI78mokdt+dpJWeQLcuQCgZ
rogN6pCwG/LscG/a0i3A2Cw4Ha8jhb+8YWdqLBrkl9D0ClY99GftdDSDK9+pPUHJMRpFDrUDzSEZ
tVn5zDixhogGpa5bluOviSImAWUt23PF1t8ivVNsiNjkVaUnLz0DZnYMeQFpFA1SqH5Av0bCYDWd
BRcWvTXSn1a+Jn8TcSGSwchxD0ITM26MVBaDskYKtzQ91hkPn1/yqhrD3FcASXe1fMzfmINiRCXy
re4gVop1Lz2VAAaZ/SEjwUNcVFHOwfgkhLotMA5klNR04yLipE5KJhAKZ+kpJbkm8Nfg6mRxBQoN
lTgMUKhply6oOdvpPmV7nIQW1kZTCeEcNXv+oFXorTLb7ZPPhINk5uFN04jxmo/Gun4bWGn1JQC3
Y+wahu/wbOHXm4yDw8BX4hWnYE6iuWlG1zLtzSzI/Cy4YuboTxnsdJFlwobhjUclP4vnPSGnIy3f
Sr58iqJm3JWEBfAsrfjy/Zu4l4XeBO5KHTfiy2+9R00KWkjvdhrQT4muPgPZcXaqzMoe8DVagDpM
O1zVpvOUp71WXEvpLSduhq7p7MmhQL+YGt5J+yS5mNGD7joHCLMI6Oe0+L+MuF6OnfZJNgLLHgJQ
wEzhesFBqxVn7HiukezE1BW0xpwsSRAGaCzezolMMSHC7ithTeIXzwm6oXyaVFsXt5+R0Q7tmwta
u4DHpXWhT6ssrld6nULIClIPQSscUEaWj4axnvrORp1VXAViyzJbSr/3GJMAxgrJ3HlgqA4z07Bw
ZEo9N8DfsCBwZtCQkoIy+qourZXq7wrjjc6qbP4qq5XHsNOAgOLHmmWA9aQx03VGOpx4bEAUJWvz
aeMGUvMfU7mU04HIJp0iqKhLXCFKTVS+I1TQpd3OkxWwHT2PSMN0gmtKSOMNfwWO6Co9V/p2AtN1
ZG4/85vVAbWSxYvb2bcm/vO5FqAOjLOfnBsdzBWNKl6mwPossehrGFKc8UvIovqWApgN+/Myl7bU
ds95Jgv/NKXrcLwNzm1Elhh0UGnsA+eYIwC7KsK8v2nucCLsRuVeVeRRV9/5UyvfjQJpCEiaOTDk
Iw+kR2hDPaqbAYvJNpkQMW95lLnDuQpgh7xdB2bWgRBnloUwpQUrOyfepwHs2NMXSuejam0TA1Gq
6ChyMBZnv14iY59aK95NHKbiB3Vfcl1B6MhzWaE7xXGADFFGoa5K4bg5S3mz9ZxUo5cKIi/lpy9M
0NQdztV5RnqTW8/t6DzGd105jbDMwk4S2H8N2QhScObCmYJh7VPTKuFsrT5rb6mJqKtbjcIjJABH
7m+h8BNA99toJEC25gaSeAGAVWE1a+bqsqAxHtBhNA6UbC4q9cFLvC6dY2t+VIgzRlJnIx/1OK/I
SJdIFY28ceECrQGKhD/JZIb/CrIXBEStr5keJA9KicMlkTf1sKv5IZR5y0z8KgVkZ+00n6Wrmves
Ej3zAvCTbl7K/ps3WU5cbNUq+fj/qLX31roYNLvLRLOQKzuvdIbRKQEG7l3chIT4YOyCq7NSeIdD
bRHngloFjS5BAS71IN0CjVblAnQ2q955VBFLAv3fDrddTU8bn2T8yRAZTpQbn3Pj4KeQUTwdGhMN
AaauVdTfPoJsm28wjgoiCn+8hb8Ms433MoSWcteALfNxRsj8kL3IlgRe8pTQF1s+v6HnrrEnzFsp
pZiMkQ8/ipbDbJOansAQ9AvWoDSfAVIiTfzgDCRr/U4UiwpgfiabbnKHJZX2Oi85lP7kZgJz28Uj
+z0rskKKdcR0SEkaHNfBbu8NvyppqZxGiaKwQjsLam4XCgBgXUqi1saNin02oTX5pkASPblUHam2
m0ncnDRZG5gdiryaff9W9Rlilj/rmeAA6fL76BxinGnxLUB4ZaPeMNutOK3VaMl1NNOVuYSpBIe6
86cRNUTUJcO6P2ZLx/vJ5XeBDinVyGRVLZ1cXbQ6NwE/nRzMqaCjBwIBxN7qAAEvPYV6Ub0cVZBo
wiF/M+uZdot66a+07CyOgiA4kOdIkxTL2LIbtyohFsFFDV05OAqIDY+F0MegjFwrdDy59iJMV+CO
Af9odLtxV1ofNRCwGRFck2wdNNp2dncyFAl8+UiavCv1LWgKmTAPqn0x802eXNUqm7fKNbYsiGv0
J4jme41CO/rTWISCk74ioZhwpGbPr8SmsmjVQ8oRWDNPqsmflrw8YjV+Sq408T0whM8xs9GarSh8
mCnBK67CiJ6fxLnR5Den3IsPtohX1pPnTVwBSXtJ5UujHouqdy172gRFvrEmOrMmh+iQincvX9Jh
BLxPB+LCywgBKHWGJhSBQnSq/4yLgZpXOITdNP1WqMgsY1P7H772ViF4jhva1dOnrH0iOvv30YEr
oXh1ZDJLxw17m5a/SswpJFhIINMhScoR2NJgPcbmEmIyytM3y5xnK1694r3tfiUEQqPGuNQs8+Le
L9pFDPiGl4TsLOjSU1HIs8G86uAaBQ18ABnlI/L/spZzHx0JZ3Q63DNe9oQsTMqE58OE1F1ZV9mi
tN/zeqtEl6D703DF535DpgTJPUrjNuuIVYMiKqpCwxUI7UwdTdIXyeyGh9SaPUHqy2TC05HBluWr
rN135FWzR3A/SjYpei50DZB4vSD8Q5m1f2W9NOU1iWY2y1w7D6L3Mvsxgzc/+RhxKkzgR13/Fg3E
+owXxgfnV5E/5fFYoVMo3skHQi24tgl3/dP9VfjR2pcfLD3azbcuJPVg9jjW4zWPLwRT6u3gtrCh
IfryrpaXpQmmMPsxmO5MHCnZnQtAkbbAfRwWS8g4bLk72y0JGuMlZt2Mpy2BGrn86dgnj/LY+qRB
vGNbxuzCdiYjxLp5Hs54dWVEG7XaaFD+qOQRqsb6xuJXb7HBOsOHoeJIgAITjxcVsVudbDPT9vl3
UVyIjZdubZTiSCENNBMURI8yYmryrE5gcL33VsFCF09dOgjMyqHbDvlFlJ9xsc2K6UQzBVJMIReS
1KUfkAlDauhFnGCW9ymbLqr2WSzsHog0WDMshisTT3rFEZhEPxWtvVzddMIRDd4BPcS4gJ9wsc5v
MX+fTLJxFgUT04SS4eggfTB3Pvxaqf+U09nK7hnmx5KGlpqXvuMEzJh6sHgDkDKTz21CVEnROqi4
mWx0F3wthEkjk2E7UVOgpB3KyUrdWrijYBbaH7t+Qvo7GN9nTHnA/3XRzV82Z86BoKpZU+7HLzBb
S2f4rR4V1gRdo1l7QK8CP1im7giZJpZIs/4L+I2nGg5IohRx2pBBhQUObQyXazucsYUmV63F0YG6
E20gabcMnOQxWBDCxrOCvhWHYFdiLkOMbW65Z/xo46j3yaVmqqQVFak0zP5YfpfFt5quA+1m85MU
wLf4G73q0GkHrIHcbrwrSEER/qg0j7HUp+um/p6wUXaQt2QBat8ObmSz+uwpswjXRr62XZq2dbag
WYZodxlvsgFh0QjQ8+80G0BFhrxeSJj1wi1UXDygtmwZhpS30qZF4uwv1AFoZClXL4WAl6T+R6Qa
+dZ0pXkLU7DQ3YIkogqcmj92QQ4Z+EGMeovEPMw61Ko6SG8YcnAng6sOzCQbA1lVmm9lLMHxoa7P
sbLt+z1hwOQlvZOMc/DCy8CxWtIiz8JiM6A7uAgZ5XMFuWuLIQwSXQHv3k/1cujfsfHPEtj8oMGL
Cw2xDBHn00FHef0y5e/9pXpvGfhPsQixBUXZWlsZC11aetG+lpYaIbk22zRxJcsAAA/ICEJUbmEe
ObZgy3J7kQfPuwr8zH7CtteE97J4pMkHuGFGvDzLrrLg4jPx+4LKKBW/SgnXZDK7kLTXQYgK/XLP
cJFU3++E7qs0xGlvPXvYq+tfqfbnEOk2LtTT6BPUtZba3xoSLzI++U0WhEu5e2jxm+1fAV/cwPpQ
7TVZ7mSSLuQHKIYhravgj6ybea9SgHcL+D7KcCUH5Cj/Rd2PjJgeDCjVbqV5bhm8+URoINgMV+q/
OdQAjZaDvM7pTKwuxMaRrvk2An6IWdFRD+TzzuP6hmiEu9HEd0VurvxuaGfAP5o1RzS55PISniwH
KIiC14tWXPwt5jfbK8hUMCwS4LLw6P81ULSTNPClYCRD05CMH2m77Jx7EN2D4K8xb1J/zbz9KDMa
ngjyX5bGrlD3bYr9kvGLDKQK6N1k42zhdCT4HX1RKPsQayr3GpWj46qIz6Z+UuVrX5MadC6CP83Z
A27l5VYEHX+V5YrYLox1a8ZYF45WjTZ2ysld0E57baYaV7kx95Lj2F1JF7HtR2HtNVL+IDyhlbBY
TvfCfHMobUXIabwZgFxGsTP61whwX6pn6tXFL8481mcXIeUjwbfQj5UGqHBVOJ6H4EeFSqWBI3EW
lGnmtIVoc5zhNH8n7d3O3qTm1S3osQMyjbsRJSUmMTZtnec0JLA1noiF0w8TPbpk5y7Hhmfbn7X9
yokPcNQuXkR0SAPp2q6YGGMWM+CWvgCkOA3JGo0UT7kRngUaPxEOwPCnBUe1HbFdVYsQm7y+U9WT
E+II2GpExIBwNlfiYwF5bxHoxKS+8Tm4Enw0E/7v1JyS8Ecl5qmT/pxujVBaaKIzABu7//FSEGbj
k6poIqtcfSBthovCMz6d7qkcDH3moJpxiBc8yKS1ImmRPuNMvCXzibeaadMFlkPK4Ab5QlD3LZ4u
JFSR9JcwHYDNzi3nJ6cBvJq3OunMh0KWxOyColTlwBCxeMsxeOXQrCjbaSYhhS9+1+wPIJJQeYTP
cVz20tLP3yPS0KPvnvgfR1vjTlxgkiOB9BeVRr0s1jlSMeMD7ApdWO0wmwaHDG6McYdcs7o6IETl
hRkI36B99F86hXzk/yNToy+ZyDaR8/SKVzT9RNMv75/r1Dsf6FNt10C9c4U7eVlgA2MEwEcqQtuT
tcA8eYWST9k4UCk6ZyuGr4sJ6V2VWjIPmK59ISZV6FADtUjNjZq8lRVHZo7uOTmF7SY39iUBLBRJ
TdqFH085WEjk0RyEzkWGUVd6emxgfgsIGpAIs9ypMBNcaFRRgODddZgqI3o59lffMTZjnskXZOKm
NpkEs6k7IMXsjGfWcFXLd9KiZpGy1sJA3F2KuuqrAyECSBV32Qr5vL4p19EKmr05WFp1rpV3HheY
/UjbChG/4RzPSnEu5JOcfEIiIT6XOLKteNcD31fSHzW781HCGsnFoqAzLu03S9qQ7YkjGrPxrtds
lNEdAuNv3dj28WXI6VR1dQ3hM0arIX8lh4S52Zs3xDokV3EEjNGj8w61SZXlxnAwQ7q6siDABkyc
3y2rzuWbrf8AcMQcPS1PEeoWFKVzI9myKggH2gqK23nyr69CUgI7dLx5cihVjQycTYzfIOcxAhAg
p1tKwCon0nqNdGVtWPTzJaLj9E/Pz+qfx1Hr7JBKjhS2QHFpCnuSc4nD3zrZaeHCz1cwLH5+TxH4
TwMHesl0DOKLNJV+AR9E2/r2oBuyClszzl7dOJHkE6yi1YSHvkH6hjgdkYkLxRCpkNxqt/QpBPXl
a8bQpw0ozfolgZAKGByfqM9uf5W6O8IKbsI3tJGupn06dI7SmAgQVxtffcgXnIIWS0sxYYzxHsLJ
bX9kpIECxhi/Lb6m1sOuDXvJOBvzkYPtu3jS4yUz0KrRfxtgAIF5cn3gQK8hxAkThcVEgR6oa9t7
r7qXk/3E4PIG+OgiGam7Bz2BYKFCfuYXm7H/a3Xy0VEBkPESX4jnCpgoGCw61AwT6mBcPTqh+HID
FulXq17dhMRb2pdY/VLss5niKyZO365AgD26qkLQa+Xoyw+n+mvtWbse1/2wJ1wnllf9dOjcDvbi
KouvlpmuI9CAXlZKwzluDPTDkwuwH9BLSiv5X/gDqSaoG907TQyLyW3EluEDK9hLmrOT5iF8Ln6K
wt8HHzhQ5d2BDE0SQrhj70IZ1ZvO2iXlroyukf/R9XAEdCsTMcZn7fn7pkecEtDWPMfmsmDwZ/qI
iGHkpOp3lfnPFuJxMEGAAd/fMthmZFNcA3zmaEcOzqZfI9RLooXEp+edY551yrf7B0ugnS8kkwAO
UEEwl3xk00g2lkn3L2vzGtRCU4gl5yqU2jvI+tws182ixNK4g+frMCbHrENEDVNuO/MrTjBKLIML
wvi22SWwo/QUcSME8m4Yz0LiGHHHBY1Ez/wfNHzQbMm9J/ECXDXPNioC55YEF3bd0MFiQyRmhhQd
NU1l7WRrXQ9LKpeFPplQtWba1PbK9CkVSuehdOBKSdKHGl4B4JHFs13iVkyZd2ZhebMbBIRkLNca
3/2aBTsZPtLwVEjXNnh2yTHi3ainPQhHve7XoliTeydPXJReXXlQ52jas1Wm/dqsMnnzanr4yGqX
kEfEFF+vzU5dmPXBavnlyqUn7Ti7och5NpOVIy8/CD2eSYDyPJPg7LPA3wSE7iuLvr/3wF19h1zD
P4ksC808OiaxcNuYvDyCNEcvdS31mcAhGpyAA9kDORd1MXs046daf+hLZ4VQSohWyOYH6ERjBUQe
KbvR2HYV+kUzXRj89dhp4ZXBRi8VW/ZU+pgv136/Bf6wpCNeY0AuHjmSKqKaKHHkVM2+uuPBIuiw
alATU2R4rFsisTi4VtOdu0gMPybodI5IUa4CSIFfBi9cyvkj2vBfVW7wU2QGRYIwrgjIsNQ4SH8a
NzWEyfFHmJiI/E8PY3cO20fSfZMZiHnAB0LkPUNXWcveTGo+o+Z9mDQ+8YPXbJnjqwt52T2XHeV+
FWNDAfkfz/4CDTUex+JKXfmgtwM7mJ8+fM4bBjck7qRUvEcu3APSyO6cmfhWpXVIXzcIGDtRdGNo
JOc0wr9o3xv2dNrB2YD77qxZZwyBouQlWOnGb5NsE7AVhY1C7NUpFijINKJGvBECF1lL5t0DhRNi
2gaccXiLms8SG662GjDIc/fyawTAk+l67BaDyi/HwpUTUX8OisU0LHzBcs94AxdUn4WC/dBv1HsI
jUeXfJclQ3lw5DHvFabZbpgN9TB3qHdDHyMTIPsjG2t2p7FiU+vd1lkzJgz1O85JjmdeAERk5Ne5
oTQPCnhyvkZslEVbrhJ7z5+IdkghkBIgy37ZzcGhv7qwPHfUzmw4MgwinitmDQEK+sHe4SEQoyGp
jm5VcUkQPxIC43b5lRxBEkiOaXsbPptkxa+vR1eGBrXe8D6X+VNiueyqr5KWdy5cqit5SYYZg0Ea
7Hi+xG6ttsfYtACL+Li83/CLbhMhwZJGro/iMugRLScBnd3buj3b/R8WBQmRRjSugnj17lsr4aec
6k+VHCGCSFvmexu9N0NTbf51WjZLLCIP2IWEC4Bhl9KyKruqNgcQEcJ1+BQCrpcZpnNytVPnFMRb
O30OTN11EaFtwAuYPATqkEEW80kYEWZU39VKIvF6OrjDb5nHgYurvAEe4+RPwgf1OrPeibnHsCpw
14S4rZRnxe1VZ6wh/kU3CHMiqcrHXC5GTkGBIYHUi22ELVjtgFWuUfmuqu9SuVfs3YTmUlNdxqo0
+cyYuCee/tS4FpBAefaEbzbNtewwOMtuwu3EIIrIoPiE4Tc27Vpp17mzAxbLkEiBpXY/Wgl0YFAk
BDc2KSApYswOimNYsAIoOmbgCmssa3l7N92WnkWbZ6ak3JsSkNlkPlP7VQyfGcTZDC6iBj8eXSuz
0ITAEmt8J5ye6cE08SL1B3HKc+QJs3DONTSOtBhumWGISaLXR11GFG1rW86cWv/FtCk8M4Oqu9Ul
HH5bZJK8rkQehcWNM3qu1RZeNoe56opNA+NfOv2JtwQVaWz/GnbP9c9lxcNtk/qDXrpiYu9xmc/j
fhdUO+aEsUGm1AHegWeJsNdR5OotPFdidgMYT5SL2NJjnfOOcKsQNN5HRFCM8cIXscioOfB/zPnH
AiERX2p350dkYvS+uJXhacZm+6rxHq4GRCfAKl4LgLKOzJ3MAzFypSGp0HA5aQ7kX3XhTQ7PBiJw
ZcO83GMcRB1FvLy5z0M4n6uYcyIQnTch9NQfA9l5dba29a3O/oqKH1EnAXuRi5zFWAEelYg8GVYG
f9XmZ8LkG2U5hd+hg7OPg6Y8okORsR4h1M7y1WTvoDX7jgY7MeoK4VsgrcVSxuwFgoAZkdV4R2tg
PJ6A/mG5shVUQSu7Sus+64+cQBINObk6D5wPqcI4QSyDjMrRGBBDDgHPBXUBMo//ObLeWhLmwp9A
+fJs0tOX0bImqB623xWIhhoe2+FD8kFpmUGQNffw4k+OUiFL5knFGimOOMla3E06Bhr+kQitC+8R
FREmqFtg3EzzpD9k3AGKtksJkYpIAyqKa8CzGR1wcpcSNpZNU+2c0iRMql2k48rW3TI6m+EOPJHs
5Fm/tObAS/xcsK+3IbtF/NZqIM9p5Oqt1NUjEVy6Cf2jCWA2fzE8Gsg3rGVrvUWE6AATmCCQ5Dsw
fpCK0yxV8yqlf5PB5p0uSHkhlGKmcXQP+QrKU8QXhP+8yRPe1X0/bpxJQ/REzMilhXFjuQDFXnTt
NhL1CyZn9NmWzrL54UH8OydIAQpTnGHbc5yN8hyKvkmPpgwnP+0433wDsZsszIwRm/c/LsKiN/bl
0Kvl9+DcxNAUK68+6tysLG0i1dBViqMUAVMo6SLVCSoCysPCjDKER+O9cqR10lMUNO0jRNwhFxzR
bsGMPdkPrk2NNZomA1Xd6/mJVYtYOy5SFQ3vSUYdlG0IJhCPmA63D1VZdBywRjuvrEUETkM3rBTh
I4QE2OorioajjfE9Gt6yIJ0jAguJiFdLICbSqyyAXs7fvrrJQHx0l09XYr58iRkm/uFxl4uT75xi
770OvvKupphtedQ7vAIAVMY5A2WJC8oQ+Fnaif8dvmvMburOQI1a0wFQs7OWKMDZ7rH3ldre4EvD
TVus8BKNK2Tb7fAlDtaGWoegPGUSrg86KzJGxBzpGu0uezy3JqkCRfkTa/cS+/Hd7B+lhW6b0A1t
enpQZkb2o1lw0+rkHtVGmVnjp1hUC8tYVurFkbfgG9Yq3sB3NHN9WdAcz1xqDJtheIrYtiRmR0RS
bi/ZARA98cLd++zu4bFMTVY3hb9WS5YBSQkSs666DvpFRpi36c9LZres+VQti2AxfkWPw3fZyy6u
wIEpiN1+MFNkJQR7N9uMxYTKD/5Q7u53Hjf4JRHnpfVPQ/kgnIe3jnJU9j4hRWuvINczljwOCIMU
L36VmgmjAV+1eBVsQmqGz3+IaHqLJMq4vlIiwMeDaW218YnKtLQ3OP0N6+an6Wz0gf3ETpi+/PBb
E8iufw+QQLa1gycf+js9pe2lLWY1fQI5CRbij8bnguVAr9/iEfUYs+DYENYSol75cPSbxeJkWm9C
5+ukJ11+9uQfUYdZklxKzLCy1LoDNXSSsoI3Cs3vhDNtDHX45XeCdNGypButY/QuH+YPhnqdtP46
pCGI3br3KcZGH02B2VxgSSAoEuOaIn/wHoqZDAAD3Qf3E8Fg1I4VmFBp2pzT6kFS3Weh/pEu4lX7
uqaG01tP2SuFcDK0jv8GGAPoEEk7ZTVXMDKGxVb4SDcdvYE53TufKlKD0Pg2o0+vvIwjKl7Gq5Y5
WV51DnAKnWz4bx4h+2LZkzQ8g/hsXaJDYW8mjgQ9OJYmX33xGPNXQetbhA5RbYqT0t17wY+sxemo
wO8EPXJY6w8YhVZG1CDhrP6K8fV7xMV6SbMYVYoJcCN1nKy7rkfPz6x1fFhe4moIPfi3uFEQw16U
YlfJ8wIsxvLX0o9XMsHQS+a5wDHDKq82mUT/tP+dRQ4zMSIpBP3tunYdgNGDoMEcchKa4pzrv8pA
oxqdYnq3CtjRvQnWsXyL7ZV61rtLo5/yTJp954RRtRvhY1LJ9nYegHazOj/xllvqxaw6IvPAUG5m
sR0kdF9uU2/T9lUS15amOd8T4eHoJimVy4WZfCELSezOaN8xfAgP8/YBty48/Dqe5mGGBBAq2dc/
YSaI23WE+WoL6arz/RfDd4ki2JO+lWwtAGDA/yC+jUtt5TNhvVHjJejrKPgN+3Pi7LpVH+HvNEsM
NmxCs85agA/V8XrglI1MRv1VqFxU56xnR1YeDXkLAmYiFlB96Dy+oe1xaYN0IXVEMA8VREa1TUYg
h643iTgwJu7wpBLsRXtmjM4DXxQymvizmxE/8gWk55VuOS7x85AJdNZMFtfqN9M+8gZ8V26XoxQu
Qhx+CNqIiGA4Y+Dge29xnlUiOry4SWwdsrzTVAXHPqW6zl1uSPffSV+g8ITIhPXVz79pp+Sv4iOc
W7jSyPwEVWuOsET8mfci/UEAh8SA1iWJLKmTj5KBh4nZt76xggsC2mvOgj/1AU6GcO8k38X09j/e
F2C7FmXC0YqwQin+MrWNT39UwaWgPBmVo824ssYjiKkoaZ9Wgbmqk3OmO3PN2JMt105gXIxWq4Dt
VKmbpdP1rpmQZaGesbcBeqcAYkIbJJijLuUzP6O1zyWPuRH9Vbi1BfTLzdz2Nd/em2TvpeRI2gWs
pzA7473Wd6VyUxGfTkCFVdEsIgRBKk+Iv4hID+LZZQVreQf+MYT9UtRH2W5BcJWEGLXAndmUYkGa
s0QzA0EbREJ6Ln0Tlosgng0INjhFpmfZTPvxMbkQwJ+QERJDdPY3oeMDz1FjUktYOTiPhQGrhsNi
AkZNoXEBRpd0dmGE0Gi/Cb9JieEK72ILOSfqdJKg+HzFXAnWQu2aK5Uu4+oiz3cCl6alEngp8b7U
khf+d5gepOPCCpGkkfCDlOmHUr4r7HU1BQKTsIRxcSdEbcG4ZrgH9yp/sH1sSKzW8s8cc2axh9Ed
8l+jxsi5gjWpvWnppf8xdma7rWNZmn6VwLluZnEeGpV5YUnULEuyLA83hCzbnOeZT9/fdkZVR2QW
ohuoBCpgH4siN/de61//8B7LaBlp+pjSWbzR2iS8MwkLM5EWYwbVDRgewiZVMMNqck5ek4YV+orK
wfNDwATNDF5owtnL2SVw5Boseabq1GIk7cTMdHznVuT3kCKy3jbmPl1i4JWticdzOwsjvqWYxQHF
EODMSJm5M03BiHlPxgqFKqi4QpljSMtUW0/NHtU7OmHma8Ue+yw0IGa+yITVM5YIO8mEauO2JSYG
mwS9h2ycAxRAuJ1CKHVm3eDQ6J5LXDMYmAKl1dYaHypE+Yt63LZP6EZt2rDEOmLb/uC1W9AlAxGS
zV6ziqBtSV91X6+CIp6RMwauA6McjQZSh/zMxtKql9B8zRJ7rfIAIwblLE7gwmVb7HQZmMBY6qwA
C/aTal9DpCoOg+cze3ccpg+axX6yep5mQ3cOAqyYP2zctLNanRPptShVdjviDmSTDeZ1rFfgTqFN
LLaKuB6leH6X7Ue5Jx8cmvc8tl8riuG2ZY1pO9zn3BLsjvLQzQhrXfBeuk57jYonIilwwmtmBY6e
U8QcBq+bVZHte0eCPwrKiTlXydaInfPakZ+nHxaXOFF055FR0ehBI2JTFZNxiKWWcE5Vtz6KWBLb
iaY7hVik2hVqXKTTKEHkfRWtNNligX3GtIASrjPVozm81hnOcq/MtaUIQrb+nWlE2wBAAk+F/mtf
HNRbUKyw28C+nWOAXiTHGs+tpQAgbIeQ58Hrtm/QBD7C6cjIcGRwXrM1OiHTuvo0Fo92/Nzbn1F3
7+VpRTgAxVqRQPOyzobPPqBgy3SQ2yVddupRmBMfoqMIgLLyzwOm4/l5nI7SnAWBw0BUa8JVc95E
ysKzA5RFp9al2vOOMMETDciamp7Bg9p9pdi7BNlHHr5JmMBVNyBSnOMM4osL0IST9fA52gcc1QLl
2yDD1XmK5GkeDu8G3ufNXnK+jXavmhsVTYB3dbQnTfpmoU7ZOYoh/axtVLePqrpASKihD1fnVu+v
tYQiABYiYbpzDEfC7FGz3nyFNxwWkTxupEXkltGSRlIcqKKr48rhgy0k72mCuFF3aLLg6xti3N68
ypIrRBKqtGG2r4LUKDHmvY/SCbFvoQyM0F9TdSdbEH2w1NgWQ8/2y1gIghJJE0x519Dpwln+pjKS
bAOiQR9sJiYVhgzvMgn2/VLDGjINPxUNIbpyNquWgRkqqPEyMCWalsOqXELOKFYsRHPdM9cPo2cB
nI0UoyFjT4v2Wp6g0eq4lDVuATUYK98mAewIKS7NBuT9GY/nWagcehkQCpDRGXA4eLI4CXKWSoJ2
jlMSMg1lOeUWWI+zHlfs0aIH0jIXZbQw1qxBSqheiw1nQheuAOnj6aWuMZPcZ9opSZ9avATCHeob
qXQNljvjnIWzpCsXrRFm9lQSdfGU0jET7oNw7qZnMVy9VUG7rbAomQHNMaGArj7gv0lTV0fPmLsM
+fcAKmLRZwilSqOC9qVzm/wchffPgOunrettOq4q8tiw/Wls9m7mJl7zkdb3zjwHM381TJ9BQIYK
6oN44Ri3FBZtdfnxudvCD2zFAUTZaS+9hNpjC4mB4AeAyK+AXs0m67I91DRVtr6Ki9dgOCtTzpu3
KVl8UbdT/Ncp2NuvurOWp2BnqtXCGYnEeqnxuBUDaibJbLTCLlGuYVOaB8mBWCuc3LjJvTB+EgRO
ZlokSFFG4szp31LSy6qU+qY1qc55OkToRQwoApdprUGcJlh2TGmB1R6uAqj/0cJ047GDxZ8zESuq
FYiRobo68520rcjMzglWBPmsV8/4grYLHllRHg0EWrilW7sW/rnKHU1p4uXuImOLEMLwG5s9fNdZ
RzvqHUX3gjuyoDfb3VJMWypCISuDdcj5XykFMFH/EEPCr2HqOsxkY4kXE7sn4MDJ5VbhRaDXa52I
wvyz0rHNkCBecXxNLAnN4r0MdFLSpdUdhBuYeYEF5D9tcnTrQ/DoGgI44JOAQ8fNU0yx5BvaA10+
FquzWkMg7CMiwhekHSBg0IYQltB0bxqMoeGkYRjuE+zRD9cK+/4CRfBau+YYj0VPhgoONx7V4qTQ
gxeUCvH7hGUgHF/qTjjc1XUiZ4c6B5xaY093opVeLYbmqItBhCgQ7bcjH6bhqLjtGOKqbw4vGYo5
ZSUGBzEHGPaPtnElEJJ585Z5Hn3VvrSJm5+X+IUK5MLT6Wpp6rTxkuhbhg8yyRYXv3j72XzkEbbn
zmclOcLhgfaZJ4W9YKK7agQIisFiv/bOFYp8N5O3sG5b+ZS169FyvQZvyVXp8efm+AGAMmnJxrPi
pVEcCnqRQZNhP7vArxN+Wdmu434GaAGRh9B0K3P5nuAqiIcXDt97QdlQhEF9YMDl8y5OcrCG/Ubu
XYx3hd0L5EwYGkFBTuSLTwXjnaqRmNVVChWlXE3P4DPkJw1z0Hf2Ixq5KHhsefXq+MPq72E07xBu
1cAOlyrYy+a5Lt6yEr7UUpgc9i7VWsvsqax7rPiwJCuXue3iV1UWkM5dz9sDhvTxuya01iGTZsS3
mswm920M56nHbkNiqPehMfxQEIauY2stZtouFqjJMK/VipIB8DrYj/XFRqyBlzqJpx7LBGOGBBeJ
jc9C1Pc1x+ACn87gBjiUMAggggPJEDR9Nj2dca6wuCk2iGTC5lIrh1G/WrhVoO2DHRp7S58XtgPK
W+fFZho2WXjVx2Rl6u+5+szqVBXkVTA5RQc7QRUqOdstVCm41AzTCttb7EoemT1xmoqWa0IL089I
DXkY1Y9KQdfltsXJIbU5VJ8G5abCNal5t8N2PpnhzLHfRgrBmNCkledtmmCv6W+Kf8L+VfY2hb5P
zE2U7M3w6lgXCGwtHhVvk7KGjBwETzE4vmIdfd4AbcOyLpynAFjFBxQ17syKxmovNTuD0hk/Cdlb
I2YuJzK0RsXNfKhH+ggkCutSerWJTh1QJ7oAXTqeRxVht3OdhiiBLqNr10E6TtNa0l9VyDAJyJUs
gdImb0N+Lei28i2maXEr6osu8BeMn2fV8wBdWO4/uaFSS4rENoOOJGNeX5EFYYc4geWXQP4mrxsL
x9rcdMHKKxe5PsOpeoMtZAK7L4fBacpHD5PbZi2IX575GPaHCaKJsczy26gsRvuS61Ticw5ZJlx2
s7GVnfyEEaZav2nhRc2fJ6y4GLBIy1BfJHgPw5dd8AEUu62PSfkbONSUEODXesucZ52CJI/Q853u
wwt4ExZTQkDHm40tgTmXU7c3ESVwnWWHtg8rBxCuqD8H1XFAOwVTs4NJQxuJ2bA57gZCqyssRwBW
pRYhPYKr6Ii9gd8OaGkXjvWqJJRc+yBGsYVGIsdDw0a66N909TviWnsEeLL1AdRCRI4r3vnCwsPv
mMBQAmxc2No6lZ8JihybI8bPtbEHxprMIxmKILBoqfC6/yFuB99Jz8s8YQZ7y8fPhIbPTInKkM/Q
Z+HStPvMa2bzWnrFKAmVSJafZXxO0mtrfU6sAokKPhUUxv4ZfkIYUukoG4KSY/UqKHU21qrPfCQ5
nHgsM5RjJsCQHhOWoltgsT73+kcxtki1dBapXyInJFKuY3CBS6350HNxAdh3ymOVAIvs9WYjNVTa
AqvLP1PELRT6prVicxAjrTbEsPPZwROVW61Mr2nz4NQ9QUEMaNi/g4DDwAHatXdesyWHhqelt0vR
1KuXQ5DiEYDbP38x1na8OViieHg1PgqfKyyxGjFpSMqHGoAsqY1Zw7ESGQcQngHTI6V/SyPjIRHG
GP43xx8+P0NENkl6xfrTn0IyGg5mckrkV33C5Gu4RBuJL9dvchJsGWJXhLTvKK+C8jiCZTU0ubn5
6VBc9f7hZ+EA/TVbxQfI55Un7vKSQEUfvK+Mr9VjYS8G3I10ZXBfwpm2S6gtdOTgrJ36MCgdQAPm
FU+pWw37MiNNyqWLY7tqKa1+YL523oJ7pJjhYYSL2c42ZrrBrN4r1gw9yEadimPVw+fnJIR7HSfv
aL/SBDL2kswdTxcPq/R3Oh4QIdpvsd/5jJK4e6r5qCgrlY4NnTSikwpPAzaOvSp/CSAYY7gqetXs
A3tbjYkoHr/Ou4qUss5fAwn4HZP24Z7oCA0xfgtWFXC1s9W7V5srU17FaNISe6fxGFgzg77a3KZU
a8if602vst8JxeWBZTLFa6ZLbGyYiFDRkJYLmDNipUmeDSRFPIavCNow+1RwdLLZchzQ6myjyFtu
eD5cyU+DChRw118juPBU93u9v03DVqmIa1xQANoyQBxxD4z6qp6/3X+XPW6mS0Aer4S9yIBsE1Mw
DFsDU+3dNMBToHwG2gQocSAZrqx1wCvXPeXJl6E8Dd0C3xPnC+TVyr/K/DEOz4O5Hdtl0+xg2vdw
Bms4YNJ+0C8OMCgBcfVF57VAkxt9KzIAYA7sVF+n7Mm7G/3cDpm07+zgCGLSZauEmqYFNAlJCsrv
xNgypk7oo5gD6TqURHylGWx0+FjBbMR2IF1HhA4mgaumcDI3EeklyqkZgYvcKVsiOmglKDg4B0KZ
0p4zyOH1Uxcfw+hthDpSxwAOU/dQGYdGghR0yaA9YOiXM6B8ElkvwDxScy7HrTBrp+gZCCjaMPWz
rLldMRV/DP2zJ1+b8qPWzqH6KYV4pUO0L7Yx3ZfLRwbRUUKvV3WLqVv5+qq0eG1j3OL3XoZty3NS
wphEpglm3a15IfEMYwKOZTH2tWP9OlDQV5iytEvUGcjj/VkjLsTsgk2FjYUtnztsctiMRtCZg1fg
iLw2yerm+QwPDZoJVyT7Nt6wygh2BCJiBAkIg3hX3XmkPMj7MIQ7SkyJtbLUSyS9OGz/WM0KuuFa
AdWrB16afjkSplF/61HhVsxLzHHFnCNFddhjDrRSvcuQL1qZzJ1l3EuY9eyt8GuCD9cV7jCyDGZF
MaP+Q0tUJGt2X9P58JhMRs924hLUYpYbYuvdhrM4xEUAH0botpDBiN4Iw1uJ2w3C/b7ch+1SN+kW
d4hRzfQ81CkqLUHVc7PALejOLerk8blJ773KQWwZdE3CGopZP9VWRAQ56Gu+t7onEwV7XX1I2sIe
BE8TskuF54XZHU0VJk10KHWWlo3eE2HUTsEcIMZxGe0j0mqsp3jpPLjwHZR6fY2PJu2DTq5DB0ES
KQi2LmLqmD5KUkQG425gQtKiFQ6754bLnwx0nHN8q7rnKCYIFSiwxqJvspYdDtrlshs2mHH5kRtb
59ah8qG+UFCWoALs8BALIGMiajH22Pem1lLD+aHrdpJ2KdqP1MAw9LmvN9KY0J2/MjCMUMdwPiUH
iLCNtjfg11hnYggYkPTsnTiPpyFLjZpkS5CLPt6rYmeDMFfcrGU/bLVpXwyPo3SXRKr3R2K74Pdk
0E/ySo9ucHUsGWMTZNx4uD464zJnf8wQGWgIuJ1rWT+N2zB77QEtwKhl0HcWlNl84wlpYqxZLThA
4W+AGCU4yY8vfCjIB0a4oUzr2H/b+Sty0hYELPjwHBb6JsEgQ4fp5RYmfwkfDQrL6EB+psW0I+of
reE0lM95f814Y+oCZ6PxQ7JwYUR/n4T3tFjgWGvxzIKN16wkFWjGutvm2QBWhEdOywB9hnjZgkZ2
rgbnqb0ZGLcoyoXEg8ba5tPW0TZ6Vs/gycr1fAZ5iCgZGfK9gHwxmDfsR4xrWA0ZlAuCXhpIEocC
o14fuK6gwTP1ay8/TdmduD1R5fTaSuJwEraCEbIc5tcVY1G+EuP3zL+M8bNpfYhXFiw2ehE6auIf
ZyX9CsMisHajOlfGVlFPBH9NYo9AI2Plbhi+tVCtUk74lu4/CcBFwzdRhaI6oPnF48xvYVx8e7TZ
uFwoh85/ScevxIzmfQjIMtiE7j0avMT5YsBQK0kxAT8WBhbFdvU0jmeSXVMCPOIPngB+2gQ59Mxp
BhorVHGwQvAMhblpLhOMtvlXvNjQ9RnX4tNQ2ITprntijSlIY//DgYpHNQrdneVKQ8RDqVT8YSwP
2POJm06oG9UzU46U79QazJ0NESlxq70TzrxpzW63jp3nEqctXGTUzyq7FowpLOi08oW+scAEksl6
vmaBF/oLV5+EW1LQeU/L4REf6Qbhof+WEgHm4aLMFPvi+CjfUQmcNNTmmN+KKUp0r/svbmPbHy17
G6bPsrMEFKXatMNzqh65Vba0ByANfIw99pmDq/UeOabk5uWpBOv1+m0rPYLqjaBPdrXIOs+V6jMW
vy29VX5gKyYYGxwYsnBVi3ELYmexcHxkgewB2ifbIB22T0xqOK8NTFPLh1Yttl16m4AkkST5q6nH
XmEXGlcFOKVlwNBjzoMmzuIEwzXtEMRYCrxK5ib1c8AQGhhMfTUmDQyGFnwjPFql5rnvttNyijZ8
dDI8i+qLL4gHhfA6YaRXYrS/VvVjRVhy96WMO0+6Ftbj6OzqYmd2J4YImKLG4zFUv4y44Q08VfU5
qs+qfC2yY9LPY3CqDErjnHfEH8iI+Fa8q5leeo67YClNK0zmq+IljzvaLsZaPua9iEgaZoDas52f
R/tYgPhH6UkFg4THq38EeD9NaKiB5fHZf++mdTxBWlrR/aDbyeWnqDyITF6DpLkJXI2qCjYzLssK
7OUOv9FVaz0b8Hi5y2ynSbqRh6OqHAj48aNn3ZuWTlG4ahwRpvvYQ13XQNAiKgU+g98JcBTrS9BH
laMo3OTGLUmtmdfbB7Ue6Aw3CubY2too3zUs7B1dWlstyLx1Kpl9F4jlOP3ovOC6ENXLTsKUt//u
pDPGXXrwOEIzQea7KKunok/mUmMz+G7XwKxm94l5H+SruHNbsPEG869ljOGSVDVQmD6H4rPQ8IVw
G22boKAbR6RY3zpEgMz/gpUveUjv37virW3AgfnqQLKPFO4GUy2YcvHSCV5l/PlU0GGKycWUuVW0
a3Dcsnm1sRm1TBrrk09XOs4YUAz4JOtrWaG5iEFjvROemlp8QAZQV7vE+tANolLgMSa7qVj35qEE
ipbV1xj7ELz3cOzUFonxkdVMsUAXIUM5eNxSzsdvQ3JVLFzU0brpVPkj2XeMTZQISBYavXIO+rde
XTkDvdBzfMttSFoNu06AWVR9N1qKFuk2ITrW4ZRYwhCo35JLDJnJriDvuCGXbFSc8xXEn3uN72qE
eGjHBlQUsP7gXLLJ1NPBL085JkmSQUskvafxO0wzGpUCxALKHiiMQ/IAszkEdrASymghMz+Sy4St
a9OT6tWvGs0d203R30qB3TRw8dozJoea0wEy7zj7PIDrhPqt1W4eMNgEbjNregbwtFFBfB3RZHhb
O11V7Yp0FQ5FDlXOryCDoKHB8FBZhsqLMVIoxucWxxnOLUbLvnwQIsUMqgizWl4yFYidSHRXGHRz
bor91YezL3j2qbEOSKaggNA29Mjn3rwKVYS8wisMnxvmoXwzfziZw6YoX3IKE6mD5DN8CGpNVLuE
KYL+czR48Np7QHwTgngXCKHviyRsMqR75H1bwFk5/KN93r1OiKQk0NSW7cgbnnT1allPuQyawb1T
QGTYAEkeLSHKMVLSD2QVC5sAj4+1nAZyDiRk4ZJEKEDyWkvkwq2j9CWdXhhWH6Z05RsFrehbo5+o
qWBN15y90+Tq7PYB7hXAP4FDUOhtqh5Dc8NiEmRzxUfFbXLsknpmS2SOQz+tyBdn0WqNMNIogdy+
e/+9CoFuIein4MqO6xAAQKbTM5y1aHwdhg2Nm60/Sv2pHz+r8uaEXx49SGmSXWBtsgJ5x1POz8kP
6RwMnmWeHMRVcYqZBFQsm3DrNwdZuQGDCUyM6OkHZZ2Ln3va3NF9Ys5iSG4vUqVA+6HXDDDpkACL
mIkwsYpef/32H//4z/+4D//b/8qPeTL6eVb/4z/573tejFx80PzLf/7jgpFAnv78m//+nT//i3/s
w3uV1/l385e/tfzKD7f0q/7XXxJX899/mU///ermt+b2p/9YZE3YjKf2qxrPX3WbND9XwfcQv/n/
+8Pfvn7+ymUsvv7+6563WSP+mh/m2a/ff7T+/PsvxdR+btQ/75P4+7//UHyBv//a35Lm9m+//3Wr
G/6p/jfDMm3N0XVLVhGp6b9+679+/4lia7rhqLbiqIpmW79+y/KqCf7+SzP/JtuqJjuWqjqyrDnK
r9/qvP35kfE3WzZVw1EMQ7U0pju//ut7/+n5/d/n+VvWEkyPGUDNH9aMX78V/3zO4ovx92WH+ApT
B1CwDJkBIj+/385h5vPryv+Sez+lYaVgCHIKybIjqxpCCFC32S+MqTzokIUH+x7Z6rqIIfYEL0lw
V4UBPNLnwlnIaPHkFtJGiDUMgpye4rOUy1klX5M83k52sM7xOdU3g8esEbdhaAmnScUDub0V/Rba
QNberPRbbjbeMZOOxghNe5NcfHjrHmEEXBlzd0wmUmJM5HOUPk7e45gD/gkAwY00FVkt9PEtghBz
JMiXFt82GSE+D+hw4DQJih7qQWdwTZg/YydRPWikQ6I+wE/BDFEDwzJSgRKBn7QIljbx13DPc85C
7VjQzA+wPuwS0m0Uz/sB1Sa3J5CoYSAzj7SwY4cyKq43WUropsRXEEoef1UZGuaYqRtKMOPSVzv+
mJUyZF7uswmjKkd3in8PfaYkBlWzakRnXeBn8dPJMtmI5p6qEF4VzW3C7EJ053L/ZCfR3OC6B6/H
XRg/nzxYpwkkcE76LoyXCuZiKb66fhksNDqv2oPehvhLp83xpnWGOWWH6KGA6N0GkECxTYt9aI4d
0dDhvS13Ppti2ywZH5tQ/xRcVHpkghru6BJNBVZ8I7RPSIaaw0X4xBExeRDXKRlXbHkh95766MWI
Z0WJKQV9JgY+9nM7XlUY7Qc/fM9laGw3C16LjrFbiFWOZqkMmq9VMcxV6aFvsMlTrwbuYrly5Zoy
DWVJrjE5voqrDA2inKQSCzJh9X6XdCKr6Ii8fHBLBScC/t0EhwGrSRjfyjId4AZH76yqCvQJu6B5
CD2Z0gz5Er45zrECCNYHzCAaDB94UCX9cMcYmE0Uc2rDlDFc8NFH3LuyBsKlLYcSW0ofKSxBhoV4
WcykiHI71Hl6dCUTfpggKFxWwmOpWwRGMQpBE8ccsiwHB/qLA5QaAURb/bxIV3oOJaF6z+tr3dwV
DMGEdVlFwVOxvHpfQ8xJcg8fI8vDHC3AQybjTpXDaQnO+GNJuTyXurehYb4dSW5R2w+q/Ab5UBFH
wsTiYeXCZEXlBNpds2p90FTYiA0nqm9ei0idyQ6RUTyJFmlSRrSqXNyxeSyZcgvfsNhGO3iNsZKy
iBmsWANJKj1YhJJhHUdTsOy0YV5S/tqFNmOCMG86viRH/gj1TKUsiEOYMAbyK2WY5+UwF/esZ62I
/w6Z9GXaveBizWnE7VfelbTDA6lkCYb2KqPfERFVOfDznuGPWCvW0aQjbiX6ALS1JPH4IVXIPoju
f9jEf98s/7g5WmzN/743GrKqqpol67Il9s4/7I2aZatO0KANxUSozqv59OgUtNWJhjqEJeeRMmdc
UxEohNUGYcPbJlF51SQ8C+mv0QhNgzvyxDtZWffjMiLOm82kcDsscltazaIhBwzo3KgZqMKPs3E/
o9IaSVGtxPIncxEqlZORSjzexUs2DD/vQJ2fZOZPgF8OY/KRMlhnbpwG94QXyJavOlidinMgT75E
Pae2V2+s8SdEmi3f9egtdT0+DbF/icdpX92r8lQPlK7R3UMJknOvwxErPqp89BF1cE6hqxjD8q/v
rvI/njx/uLvmn+9ua41pDLorAkCeY2aAMQIQDRYu76gV4XZKtdiU35qOsOAwShw9OnSJameQofbX
V8KR+e/PWddU0zYsXdU5cP98JVknSXZfxzxnhEyYTCg7jdU+4mSKOkfI1N2yBFTdwB0kSctjJF8f
a8zIgNQiA3IiHMGlCcu0XdbyVsrmCaPO4hTn0DweqvJeGNtSWoMVSyHjtGUMaC6bq0IGbG4f//qr
iNP6X05zR1Zl1qv4NrYqvukfV2yk2bJsI75IdbdyPtommbcyDAqL+Jtq9tef5fyPn6WZlqZy1xTn
X55fpSROEAinpl7HO46KdJ7QirZLAwTuo/Yf/h+fpom/96fvplAIySa1kmzqhqKKt/UP36235UFS
PViZYr+ZInVtebxW6PrigtEz1jW5gnX0cFel8hWiusOZ0UsOzNZr30Pw9v1FDm2TpvGgdCgmYyHl
Craq0u7FLg+pEEg2vhKAPBuk4sNHF5SunDB4jrRomfGS92HzaeBz7QUXkhjXEzR3pVbxICWmOGVQ
y1UkSXSs7R6qYLnSs7s1GHNtdCubzYLMIwis8q2c/EXZQqiFuE6/zOEqygjJAhqKQN8J3qq3/B/H
656RxaIfoVvANGYeP1AR6PQwFlmuot+oWt8F99O6s4epTS29pbpC+JhE1jp1TnmPJiKtkhVbKAIv
Vqo3zFMLK04KGZjH4uQNuWxxPKgWZ1nHV/GEZar0IL6t31/UGGXqVQa/zNFqxDrtEOcJW56oGmT+
jSRejgpSuAHszUZfedUGf+toHsM/igITw7eXDuqRCbrS9IwBg6XK4aeDkjdMmnXpk+Tel7o8Nihz
GR1EETYCVrcoOCR86h4s7CqEGyM07hYbrS4W9oFfenyUCiAUIHS1oYSBaazE7+J7iQMlzV8mJPpW
SbLOQ2lTQWLI1WKlNChvtknwBNdccuaNzMlEwdaVGEA8tiMeXoG10KEuN/Ym9imAc/5YBEvfkGbW
g0SoujgmW8j9JQECWpi+GGWFy12/z6EwAv7KWrgOahsqh4RKBMUc/rSZz4DzXesgpOWC6KZQlASL
3KdYhNBELCjJmjoy3oFs3prM5LxPMInoEPtDfLaQurfLCY9py4eqDaLNoamr/HVmkbYZLnPUHSnh
qvPQ3P+cywtbuNHFtzoA9aCA9cyrAim2yL9avoVHtWmiDqzzlTiutR5eMeVREcdIkCq8bqW5OJGM
9A6mJE/JdWKkqOAPOOIN7AGJFKeSsMqWQkiFqqlH/iXONErFbWdH88gn+6ogIlpRCYRnQUjXEWw7
q8+dMuyKOJh3RrdvfGoDZLJdfe/tD5XqWmHIVRs7y96NNr52lLX2h9a3BO4ynsMQh09AvWaw8HMu
bug2TurmNVZnFuNgqlnGBrlPMo7PUWbxj+uN2Ae6HtE3VkSSri7bqFmZBOhoCFsoRahuHDg84q0M
a1w5cfotOPJAE1kBD0W+kjSOZuTE6MM4Dgt0Tm2g0hCo68A54lw5E/uFVRIfjyCenANxWrWGgjUt
tGdnVfXlKk2rmdb4P/VtxXIZRVU9XNLmQzQRVqn99BhV2S8s9R5D8xBXkUUgGx0W0tIijvyFlp7a
+i6KqF5fM8q0+RidKjxwgjkOtQ+BFSwCCX799B4jkxZFsWnipIAhRJMyRLqYA/7gJOUExT2rX4q4
WKk92lnIf/BdIgedXaOsTYxg6ohqgO/TwZpHdF07i05BLIlGO1DieY3reVV7q9J4sqE8he01LQ9u
BCwofio6izqAqZ8g44U0AWspMfEu4nkN4Gc/jQWrQbQODqeow0LTTQpYm2KulpiiYTJKZWlKD3n4
iRfHQnl1GJ81mBoO2FaySVsf4p5rRUmTda8y9n3qTKzA0eNTZMfVSnRUrZI8Whb9HDITGacfvTSY
0iNLi5ct6HXpM91t6ViUlmlQ/RhXPlGYYhG8e+17HuKrJKAq3vrqHXOGWVfl6GfSFY8Vx4xrGxGH
8R1mTOmBmwwzIRVonBdcgwx5PfHmBghdw/INqgkV+KqgpCfrU5lFcMnF/wamUBK+QoO2Z7iX5MEm
mdqZNoSzEmC8YCaGzmPhqT1ljzFTYW4oDSpXBDq+vKqVU0ncWAAGd3HabRJ86BOGYkvPe0e0FaLQ
8S8NFbF41n0WLs2nhJFdq3//18XmCAqd5qyQ3weIXCJoDi3JtXPBNuAsUZdlQqZ2jzPDMC71EtYs
igmQ/ErDbwRmW2ngzCUOXRkq0rcc73wFQ04EX2W57xKYfbjUVQufaZZqvZBYXikRaCuIWG3us+Cj
49aGz3Z7YWf14eu0auwCTCwxtg6/AgNz8ngr+5dex5Sl3krsm17BoBdusnYZopvE9swJ4PH60Kw2
u1jBDIJU78qY8GrfZcmlxCKhIR6DAJOVhzBZ2eAy2+SPIGZ8C1EEiUc2tVdGlDmQoZXMdeSnXUhQ
pg2DfDbK3AqyhfqbYyQYdOH6qLoGLgYxpoGxDwsBGDmSlA26Gceq1gp28iqwsOSXpIHifzapWINQ
9SkyUq3WbUpzFkIhchjjVG2wEHhHKaFpMPgGJXZWZLjFQOeK00EVY0WFEhIFXiS2PwXTSAcLEyV5
Lyj8G7RVdbDpg1UOah1hZ95CpOFAsHDyUYSbIU+kmMfKi+8BopPXWIkFJDHYxB3VQofIJpml20Gq
2WAYa0L681E34OTpTS+GeslUeL98f94DvXuz1OcRmVqC+A9lvQm5JURfr3e4eEazuCOiAgMPEzWK
oxKMTXI3JnkAx+RPGtjfjirlAa6vcb2YHP2kZZBPB3AZNsmU4UH6UmHEMsARU01/4UmcDiQml9B7
evzcLGyOAupGHS2wBSZuUk5auJNCRRMfXNGKloExC9J6nZIWqUG9xsuwHb5bMBAZ7Bd2SEDxwqQm
9NkP6/hbkLDylaZdJJgobYsWW7r0FVxm9VuD1JsB3mrCLWHE8U5F3WR8i4Wisjcp3vfQX5hiz1Jo
DyO6Q6teyqT55ub3pJEpxy0p2OeqgdEH/78Jf2NFagWsqW9Txqi8pvIO3zOUfbqj40rSz5QRMZLy
no3YzfmsiQpLMIqjFBJzBNSgK/waSZa4Hc1lhoNVCNzNnGqYQiLSuwcDn6LMQ0yKGWfFvEtViwUO
lj+/nwDXSNyjCMYpfH7TwiyVAbA/pvOGsVhcsOwCpv5JywtAvEuElDQmAbTjQmOMiTHgD9ntJHaH
oDdou95HZkpQzUiA4y/Dq0gIxBNmR7gKVWJ7J5pZpyUcGL6n9O7i1xxYaaENyZ5pnZx1LqpJQiN4
zWSKMJ1BdeWf9ZqgITN7Hyc2etiOFWGw5fdo9BBmgcYAD6IUh2tdZQsQM0d1h8t2kkASotvX7MGl
Rhkwo5HqeJGAq02atMrqftHDPpXI+U1jjOpgEisoPoPo2vmjG0buFKNkqnyiYeX3sCdv2ugX0RhB
PwPyNOA7UY/V5KUgWrU5zjofxAl8L9SvdRrh2EUlCmxYQ2mQqfOa/OQzc/R0ZdkXyCWtwBWFZ1xz
FA8DucycbnHoppzmGjSERJpwK6bOgFzbK7fK4JVvKcflgugeTRzZD72NqW9/wVCS5cA42OjxixMY
5NBsoKEwyAABoUoLcb3ICEsl27zEQTmOcDdV5n251VjTY3+PxHm6JoMAY/nPGqWEhUus0+MiC+5T
mzIz2us0oTBJA4isiHHj6eFzsu61j/AUlFAUWaQCrBriIJ06YW5RHXrt/7B3HsvNY2kSfSJ0wJst
LeidKFLaIEQZeHPhgaefg5pZjFlMzH4WHdUV9VdJooBr8ss8SbVbLabU4rsGFrYJiFhk4fWf293/
Dxb+l8ECetZ/ugb/j8HCtUm/svC/jBb++Tf+fbSgOv+yZEtlOmAossywADXg30cLqvwv1XQc3XYM
R0PVt7lL/8doQbf5R4ZhWpblGLoiK/yj/xgt6Nq/TNVSbdtmLsG/iN71fxgtKIZq/3eJB11AN2TL
1E2DG7usMEX5z1f2oOo71WvRK+NUIenS2BFDUKraZM/YCJHu01hZOn4Xzz1nstHglLAFNaxjTLiI
k+Pa5sE0QoOgi43Brh+DHYs4fgc1/VAjY1x10gBKx4AQTUyYiua4UpbCHx8i9az30KYUNCNoIxpQ
V3ZnL1NKIHTdXAbqu2bBNMoyg4ZX/3tQDVTjHpt+qeIPTWSEt9wpFtVYLU0ZE6KIYVQ0SnDwBVl1
B5wYy67zpnbOZkwN/EgeuwfnF7CoyTW1hH6QlHwxqi0G6Sn0lPbloiU8s6xNjq38bugrnDJahDpj
nMdlSRw4i3P4ETmsARntNGtV5oAa5RWBpS8bv0KcqNyir0w2/rpftpV89REmosA35sIUuMat2FoI
7+b0yiPhIMGBqaTent12qcWtQhDOgwpvOeT4Rkj5o9ZtOar0C40IppXyB8aY5lDHTl5+19eXQsrd
TDjI1xaQpizcNHnHQmbS1NMr+lLTesa6ZrlUkyY7wMLGIupZeEGVkFN+FyrySvK2RtEqAIFgqpLR
XKWTdTOdYBSmR5TRG/ayTR8SLgZVb/ZDnpyV0NaW7YCaZGbHPihfSsjDkxgcd7xKvzWkgih1tmLQ
+u1HDRM/d/JNoDVobe3OC/XBDY2dWhOwK2u2U7PzSVj0DKosEkaVePUxd7JBSQifOb9xibXd6Ars
/dZHX2jAr9VEW2hGs9dLAdiDwRDzHfkpeqd2Q+SGbNDJNbVetapVO9/JlAj7JmDuTvbB0UDKV3pJ
28i4NbGrMJChWz7S9cAN4/FANZi9tsEL+TrjqUEQv2crJiUYfw2+X7kxhljQqcHCJnlD3udHbWJj
Een1VPYa0i840Kei7KVCcQ62ToF5mnl4O3oiUfCFEY4ifefH9UfnwZ8bW/vapcnB9/B7qAmR4qqW
n03IVtWG0MMlJosLx5A9iHsLn1QOKiGIETY/3MvcZMcEiR6AGU0JSCZDm5JqIaKnYQUNvSFbtIU6
9bIo68bC/9ANWTZva2bkQc9dSAkgPQrkGAwvKcppD3KzRvIcbIFIiJKUSME26ohnDk37VJtmmHsN
O34nXmgBYCQRMBn9JV9tRruK1NdLXPTEgxsdgRzGmhOPT7upIEpYLSsDoF250lhHLMopA3XT5fW9
4JMNpJT7XgHswEvCc9+JT694SkpPC7bNC5WfMm8CtQz0kCYZfOtQMPJKQmVxyXqN/Rg+InTP5ClU
Q9p1FcnhuNAJwyWh66cX4cBTy7R3L+mxFWUE6B0e7KGPKP9xumOZ1hC/JtZCLmEvt7+qyMTJG8KI
DvVmU7XJlD9L7lXh7BpKvVu8Hpu4UWCHaN4qT9TPoor4hTMuqPPtiLjp9DDMw2gjI5LNW9touc8M
uG7yYi6XwKUlwveJCTvMEPpTMfTT2PnngZXZjaSeziQD+kOKJzXrW86Zgmx6bhGBbqFZaa3pDqhl
lpZBQ7GMb3/kiB5mucDDi3WhlXpOnhhuwynAzGiGtidAC07t2Kse+VGJ8TonbYL/P5HfQ5V3R9Ed
oFUhN98kHg5yLb4KPewB1A1vacwcq6tzyq+CQedIFO6MCLT0wF2/MUY8YnZVA5RvuF97sN8HiXCL
DQzAD+JFETIga3XY2Q6PlG6F1BXL35lpYQjURhLsIbgSjyuIkcDQStO3cWy1MzbvZ6LFB2iJ5L5t
6s1L4iqmM7l6mYY1TmLy1CpQvTMrIbpMHLhNC+KkYXOpCgX3nA3MraKMyu5SZ6mHor/kgxav/G5A
PUwrlnklzcERbfj+bOjjaMnBEOAa19KUfk0+wAjP2Tq3EJ4GS74FofWIvELGOOfLuKqsi2wZiuuo
vbSWRPUyytyEdeD1oMea5zj60dz3TMjj03xTjMpTq/FwWUH+8BS/3LcNbQh15BrjiLNOhgHdMOVs
Q76n2tBgCXTBsNXbhom4OShzW3KqA4wXnrusEAtDoamX5EivswHLpX8PhJa+iQxyliRBerIdpNuo
LFZx7DcLtG594/BU1ylbj+bHCHfp+CbTXXRQRoZdJUQ12dGtoybKR6wN/mE0+o73crxZBsWLKEYF
+9eD1JW/TZRgoVl9cDTtUFuVyQWnEvmumjoPfehDlM3ow8CHMBNeJZ1VhoaSrR3C1qQoctQ/utD/
lPMBEl4YODAUcjPVEMTi6q7Z5V6OexhhBpQ7GT5NVnzp2ls+cDGqB1XBjsZqXxX0FfRiTOdaVwZu
NK5UIeyVrrXpXUd6led51HJ6l+dxkyDDJTGdiea3F/RczziiuEMdl1S59PWmK2ULnFME0Yr33JVK
ml/qhu6sMYLLZInsKkPpneeq2X9aWAqa3meENLZfvgVHxBBhfFAJOs40RYD2rihfjMqgeealceli
29jlMqBiziXHFqPzIyMvYHvNMiPztNd1LToE2iAWSv9wEmX8smPqakfxrAgFhs3ouUUggQfQtOAs
5OBQmCI79QU6YVXT7/zP31bpxAPEOT2vcjk/1KXIichEBC7zKFh0BcMC09OKpW2yaDmt7+y6boBo
bVUftFG0+0AGO/DP/9MpoZMN1K2FXCqTzZXPCiSgvs4yPz4E1qtXeuMW1zKNH3KyjA3iR6FKrgZD
GqkAU1vkWkT404JlsHU0fFWJxt9Kvsz8Wdhf9HDhklRhPo4Sj4aXM4FKglA/MHOVQ9VwhU89j5Sm
H5wrvYtQt1UVcosuqhMOUAz807lL8o+tnueukZaEmpvUWNWj75o5njitmVL6ecbyLTEBSKaeO8ma
ChjVcCNGhylG0u1MIECCqGlQW+uIMlhfH5SthDtVePmt7klLDyoWu+SesmoRRzG5tWHHoagbTQCb
ShE5EwbOeDJlPnm+nmBRbT+E+VRs86wKWnyZvGiIkV48eWArNL3YMN8av5/IMjV2aNtcRtHJMT57
wI+2EMtMyfZpO6D3cPccF/TP00/KYVaCs8hqbnE0K7BRRlrOwhcvcw+rpdQqMvOHemFp0yBKIwzj
1I2GQiseQUZqJjGUX6Lp8ioSo+ukKmlh7Z9CkHilWG9d9hXYzABt/9AoPaVrarsHVYZNNNlykNt7
vkWXDFUgBbiYpnNTYa+FqFwYtKu6tVxhe+tSejaB6VaOs8rGAGs13TUFYqCEiNtjYmkD+OFS3fJb
m9BBET8ZwQ1exXY+JgKpZ8SOm+aZs244DI/BtynA3GM+NBirlDlMdSRAJYRwQKYhDYjqipfgfh2a
7aJwzh3yzwCNVycCOmnmst0uwk5bjFusUa6Ci1017OW0cOqZukRi5cOp9YUPPaUO84Vu9q7ET6ik
fF+YE1mP4E1QIzNgNiytRUPNidkQzUpHwm5RnKxChyCGWmsujLlvo/+OlBplhVkGp/aRk4aM7zlF
8qlCSNVfSUTqj/NYOQ3FO9h6QEKmGo4UZhlSBVDKlkAuUenJVVrA7snSTyD06SSRM8/nfIZdXTHr
U92ZkO3zu4W8xME2duX8PmT7CieNNcJ20dRlazRwpVSUo3OKdSfc+8gEXZzPApLvZTe4OkYpuXRW
UWEdBdALAevSs5x3s48+40i7RAlSplwTaOesWJnNuE7AXy1SEXM+FzUSm7Pll6isiMHLOmdA+Vvw
JUr6o/RGbBr1p9YA3OnPTJ3EXriQarPpeti+Ah1RSrE3o0zi/Wpy6kV4MSeqieW3i56zzUhuXijr
oMnXJnYpPA3BslWNeVkz/0z7XaBH6DWAcurpxO2zUXJlJGDMpUFyammuNDiJUlhoRlShJOcB2D+E
u9EZerqjOVuJeNhbtbGUgkfZODdVp+e6hBGRTzyPmpOEsA8h5ODgZFiVjM+TCBbr66Y1lftoEFfR
Eb5molJJRCcQSWOmAwa5hLF4OV6gUFFLAoueB35MO41OobpSCvi5wUh0md2ym9dmcZG74bPL6Ngo
9OQi1elVmiAJJeFs/G9cUzkd0zWRtphKA0euGbXpOM38k+lDH7fi5pQwqSQuTYxP/YqM8mD14zMi
A8h+gn9KC5aNUJ/wMe1nY5rTikBGHjUV2hFsYUlFlxbyU5XSasVYwZf4EdH6+wiQp1pTkqpP+jlf
+ZTSiEy/Zwc7lPO7Ho2Ah0MMxDmYryz947LHw8ZrGPW1uk487dsrhbnOKYouKwwV02NmlaBjbIft
q+bjceqYmVzp3f3QIZRjFq86repNH6R/gcDkPRB2TwqhcDOTl5GCHqxLhkmnUcJiYuZ7tU45oVHj
1FcS3ngMZzFYiqA2pMsQO4GrSrBzIom2Ka7oUJTUAEPYYKhuyDnvbLLCq+25ZyjZJ8Aw9JJmBpHG
+D1M7LoCREJvVaCV4nmakDKLe1KIHCFRP8z4CoV+YdU9oVJPh/EfX1KLZUaQ2skyC+hcpnLhSOig
KJiQD9ZRVxSb+h/ccJnI8Y/pJ6UjMg/5g4bNCG3fSxMsZ0HPJLQnsDsYYtFCyu3z7BTwUtbR08YC
nE0IDdxYiMFk40verVh7OJiGvck8jIl4isyoGxVjcc+4JJzi9l9BfWzCnd2t2WBG/rlT3Hru5ECK
5z7ImkI/xfiWi2tvET7PVhKWZo/WAvHVDz94wx39VDbnod/Gw7PNNmSzKIyy94qzqrAtmOatQnfv
8U6PfypGah1DtYxjecBgzUkQu+fO57ZSmBgTJhs222XYfUTmFiwSTSnJcGorTNsTNTR/IxzBLdht
8jk/YhBfjfQzN9kIG9eWjisVev74CJpNPfnCn1JI9ZHgzg9nDev45FwX3nVgzaYSk6+MCUC2uMgz
lMJNzy3U533K8jc/fqTerVGgDAMf0Lrqy3eekX2YSpfC99j7A8XnEz7r1Ad+FIaZzaxn9+FVgUC4
Kbu1GOmMBm1FJq5/Tc51XHZE8R8GaPHuUkRLem1GfenUW8N2u+CpZ4/Euh56fyfpIIV3mbHRMOcH
mPQzzPpF9z4dU4JoZewbcwaLMyDOSVbIsAFeesdhXBr+LqWjQ+6uCa3ZfvQMCQe0hARCwgJ1t5Ih
bUGpkFhD2dPdyNuNpAvi94hBZtPps5VM+EDCcd9qX+nUE0Y0wSGYItOtg8Xc2VAdpwgA6JTYOt6X
0LaNtmJ777EDGtuKtkvbryAehkvAV76yMohGyEQkpOZsrRhDOByi1G0zfPrNV8l0LwfU3ikX2znG
4n2YiKCM5zt754cHvf+ym31V/4TqqU4NAvr4Fihfx8xQTzy7LNu1tAPpwIO1wl6N3VeNd7hzXm2X
MJHDVm/WS1QciEGIStPL/BEo18pWZgMhEpswSTiQKHMzTkboIvMheTfij8Tfe8nLC88pZyTM7rNC
vKweSNuaoLw97kb1WfDQtuZxKDaZvVOIGPkj/suXnO7NyUlyxNuseBePOIzCtzzqm4n9xoyk4S1a
aNLZrww81ZjsCFipW8nYyRlxDhYuPAckR3Z9+/TiNeunWU+tXhoR4pmTrhvuDqP1BEITcezV17n/
ayDzyNKfRMgnpfJJo5drlfg7R/9R9J8ICzX3WaIO64iUEPS1Fk+y63Vbq/1J46NKoMhvbFpAE4jt
t5i40UjsyAhOLBWddC26P/zKWyJNHJNPFdXAgMAILpUEmLi42hxUoPJsdOJNJi0r2katTwTNNOJP
EjGolDhUYXzJAAkwnfgSQ7DenhfO2o4AkBIQx/TjhyYL4+RonBsNZcm5stbbO38m9U9KfzaabSMt
2dkdiLRN/t6EG7Zsr0OKZCczwnalTTZxUeCH5ImVj53/5qR3ybryNWTnaFkghD+tglEWx7zJY2tn
36q4URkUppecI3tvk5+8VtpdY3jVcNwmt+cQQMsIolH+5ThbXjI/5wK/stI31XuvpL+g/3XqncTI
s2LYigKwqIezFzwk7ZrpJEq5BsJIxTnqnJkaYbMw2gtRxN7Z59bJkd7lgbP6r7Auin6uAfGQscbX
MNXh4je5JBXHVI+8+CEj3YtuvbPMO1DtOHH5eh0NVlBy6SfQsBMQ6SNoVoxPnyoU9eilxy7aoqB2
2U7l/lek1VwQiaEIuvswfbY5V4b7m361hAgHwoQ1vSXZorMXfbLiU2YBDBm28qVtaCd9L5i8YTvW
9wr0nJJ/F0Dgscl2EmN8/VqqWAkmLwmdAeFXI86puSv4+HTlkqdrmONUBgT7zDk4xSEtzrE41jTX
BBe5uSaVaytrfiJzuGfpvu3OUvhRM+KIviOil2l70bXzUFweBtqQzzqsrIDYZupX4X807YWFZkhP
iX1sI8o7duNwFfqDJKKUbzoQos28G4EH3c1uPyVmWqSp9NfyrwN1JwLb7jZVD0qwq72LXnzlOPDb
KWM6ZaEcDnngEJCd6Oq8FZJPwhSpQPwwup8WZFo1SK4W8sNuXgpuTr/4NccN+HAN/og03LDCcCL1
jCPg18JcK/ICbSPWt16+q/GdAEgeKU3BFRQd1fiVKQRJFnz3TnnDG2gcMbilKUZfKiuJvRcrr8FI
inOYhG6KBzAbfjv/0fiU/dxShZIUHzUfBq+6Rra0igUXPz7GlPAv3oxZRh6j5YeKwg87X+msDmsZ
L3lOYOOqhXtFuzpM9TTpk3Q6FnnM7Cjf/aOJSYoeTHoK+/tYwfqgLvtUEVLGaoW4NOswe/gByw1R
5mL4iWHQZN+6/4Ytrsai6fPg1E4PdQLH7A4ZPvddrBhDT7flKUU8jHqcX/GBTVnrVjw/C2TezsdG
AF3e3hnxXiPAG94V7viZ89XU17ECEjCPg601Xtm/+GRqfW6nN34rYzfMVcXVg63dHhRvlxXLNPzu
iH/76HbO8KoJhefsz+ybg7jb/SXuTjancX4kfgVArYb2lqS49utpU0z9rT5sPXqZulfKlsPzmz/Z
+yKcZqO5hu5aJe4gPQztV/HXjrTtcXpDI1OwGmJiACTFgl8f6/itZ2IcZc9xV1a3xsGWvcwJyheT
d3xYe8qJl85PXc12PXmTD18tjCmV7gEc90Q6Xx7nTOk7sU+Wc9DNHV9UKnGXEHEHnvStcPGvd2O1
9jJcYCcf7BiLaCTxH70l3hpFjRO7mhx5XjVkv3LVo4YACciVrdzeWU4T5zXG98jYR9PLTTOGua6N
Q8fBJAE5wPweXwtnqg5rmcr2Gmc3zhua/Or6bSLWHQ+EvLZx0cSBPG8pcSGdXiyhP+ojlXeDy9+q
BdZQuLIp10iMfryovsWrTmCNWQpPAwdrHX9Xeyj1TafdJAALJpJsCXBBAbyQAGDgBI5Dau9Epxg4
A3+O35cFsMFqz5VO0gcYM51b9ED1S9n+MkuJcdbN8vZczWNqsDg4d+QFPuN+JjAx9ERrmvS7le64
vUkKXZiDZwqlyOgXoCWM9Nr1y1LZ66g8DPflg+hp25IeQ/fV8mvxua0VRKAXUXtuptwPCAtLbGsT
xO2q6+4p+YzqW07cut5QQgwtnSEIctowXLqCYDzbTvhrWIcEZIZhrhkO8hRrHrg7N+9gqcNmoDCB
cwgbIkz4vvobg5Xfr2seKJWLYcC6Bt4P15+x1KpnG91ZiuNsOTBLLL1DYy14ZdUOk/AaZQTrae5v
GlAgDec3RLTmIHOkCxahSmhn44Hgt4/MFi36OHjE5WsFYMQCNMLUpSH6jKl5Zq/5b2Xi4NSMFs2n
yKiiOQTSOjFPVnLxOwqM3ThepkBNPHGXskPTH/r4o7QsGDSu3Lp4IpDtZ2F0jrR7tErEohx28tZe
R+VmSFjob4XxSsOHWV7z/AyFtMUdKy81qCv9hm/EzNeDRYnBdeSkoCJp3wouhTlMlmRht2+N5FbG
kfED+OACKDk8iOiji89RdctpCtHu3MxmVPRibEzChQZNhPdA53B81ayvKt0p6T4OViFzSTXd4KyA
hwcp2y/oT+8ckp4Yk8ZT31P+eVOhQmjfQfFZMxWMdRwpmUsU2ArOpQl1fZ+oC0xFI5D8dxnkjYrh
qIr+KNeAbOvpb6Y49+E1Se5ecbTrfV4SOp6JWaDtTY410d6ur+F4avXfKFzApQ3EliogU7npyk8U
3UIaxjel60VrTJfkzubODCczDPfgUO89cxdrH4W0HaO9Jx+ScElmvezOY/dXAQEKdVZqemwcmerk
eZ8Cz9i0+S4Pv5YqQ1yaiMlXY4+2ZnW4KsAfNmdV3rUZ+V40RmJNhsR/1odrLAfvPX/ptAcu0TmX
JvIRT0Ch/IkFYg/jwY0ZbYLxGDrHnOtZqGx9xrHOo46w8SzoaY2Mkz2hkvghUnyeBMGdZw/Jp+fE
4ybJBQc7r/K3xQoZSu91/tTAMFnOpyA1AaYg25XZSURPX9rXI/eUmK5PWmzOZPJou0Cr8GDhwgwx
T/6kzkPYSMBABeCgDH4ufx9q3Kfg+K2Sbq02ew9dePxsLD4jVs/MuWvy2VYOIY8MZCfOXxUZQWvH
VQVdfzw1AAQG9vW2FmRAsBmRy2M+AaRiVfUHju7GbWAWMqGuQF6VXKRw1jliWZKqj5pHAxtLAc9K
3icHmTV4vyk3gTJ64wNPuzeVwGC9K6Di006li2PRcTMufnuPG3PMIqacVfVNDQ65/tbla99a6frW
13f4Qvs3gz0+lZ+8klVyDJjk+eZRTt8dWMki3CY1VbJ/KQOeLMKh2X0MiMdRd46NYwNELJ1gYkDF
euBiTYR+lF/jAApFcoqzLeN2f4e0O8yxvqsfdeDNP43wTsLcx1/tUO+GrXUn7H0C2Czkx9LYO8oY
TZ4TcUb39/hk/UfBXr/o3mGjXRJEi6fHhC0bkPwi0H88U55HkwFV3Y7iILEc+ecgP/DL0uFaDIsx
eJMop2BJa9Pfhs4EnjvEghMeKWqxluFSWubUCtE5wpmYilw25/mrQhCls29VRY/CcjVva04n2spN
nHta5TyIjD35HxRxM33nPJJDqzYOcrirpSfRTOyazWESrreRfLUA0qFF0+nzw0UVWOklhVnXBfgu
U2iZ5TKBaOe06LbmObf37KK9/THW55GmD/nuaBtp6cxTRqpyfBZU/ALFHzifruSlLL59NCYGG3Md
827cfrWNYAqNGI/EWfePzDsY/c0oPox6GRCZmG5f0TltPnzC+Kn0U5FiGID5WcOeQd706JThoqM8
0JqocufpBkQGKQimytVnERnzvLNmMeVHzsIRWy36kJOz3S3V7mV4r3DCAGnZgmT4rNKldWsy+4iu
VvapimO7eKmMsQyMx/DHhLeEPm7RFNjvlfyuIqxUH8Owse+ytJfVbeBB3J9GEIW+Ge23EWp/jvVt
LefUKx0l8+TwIVTKpknc0L/4nDGKsiBVsDI8Z8tzRWsCjtcawnN7Keq/qPrTrJuMpNxil7GZruJ+
BbG9G4NHHr4r3c+Uw63YgSl+BPUYl18VeWUmCz0fhaso7/b4MSKAcYpYKMAirfRDsjYO/TPJo+A5
yAnOOepibOfGPwdoxoNIYU62NaTnpIvpQClz4JQBkMryH1gl0Yet4q1rrNWjxlvPKzJNon4S9GjH
2yrFG6EWXp6AQ4x1TmBihsFtsB6Ss8lnwLBWUIlt680I38PkEJvbXD+wviXae1BdrPSzoNuOegjT
tQV3HteGyEnYMoAVwvqpgOvEShioNxs3rydfZGOVOe6ovgZs9gZrno56A+iIdZRDpHeyZpRcWS5L
VsY+GqYQm3Ce9vKZya7KHqDMuTcU6t3SScomLh+pDN+h2BqcONpFR/UCvyfaAjPb1eqlmTwQ1wbj
TRn3ZbEtpJ0Bv6dmeNGK6cxlqisUSd5X5RvtpF9hha1wRDXLDjoqkNQUoyo2UIb4HCtZ6Y03rTx0
xOpiAgO9umCBoHhd/MnRtoTAylherK3k1Uq/A5EVvb/6FKBYzAS0CEgwUC2gHvrwabCpFEfNX5eF
y/EVKSii+xkGbAkLtmVQZxVbbg5CPXnq2jJ+K+1DTm9ZeUiiez4scR1T72B232X8quHNhsGJ+6PJ
q1BCb130dJbP5HskXI6lkuNWwyXzLl3qVsEzGXY+3X+05pJLKoK10q1ONsS35Oh4byEcNJJK6nN6
7x2GjixVBy7a1Z9pEtaYO1QWebuGyFWW7WFbtdo8olZMVRYJAx0m12qUrstmq1DjgbEWDdJbZJnL
XWW0VmDxvPxim/dcplyY9nfpKhi1V58azN8A9q/CskTifWHyDDrb3NqJ4GCQKUgtbODaR5bc5WWM
hKzv9OFtskpJHG2UaRGHOmxNAQnQvQcEJ0ZEu4x1JM4ePNiVCPhBqQhz3Da5B+PNiT+tZkabMKDl
v3fZ/ojYWrRJE4WCTG9h6ZZclFOBNI/0RWO6/i4GbSUlmLgh3oKigRFjkIJLlQup/VogMra3Dms0
N1kSH4vK2ZN+DUA066kKKOSi+78NJjAgzoam8S3zRXhROyDPE2eZjzOcnQODQ/UE2KxvBHjI/l37
8TauoMmKb+L0UyetuWxXnbPoZpyQCG5ZMKZVolkDweOSsYqqUGfCJKzXfkgj+MomLdaajhd6hSvR
Lu4JpzBv6hcmmJPAtobCx7oGk31pg2oyOANiYeGwFoO6nRNL4/e+xOQsLpb6g2eXJsgDvBf0AFxE
VLJOLzejhRreNjWszcChaFUr52K4+fKyW76E7HoOp4oCZX/idg/c/SmzsCCDuJ1GvQkQ5jI7N9z7
5ZfUvbfpIZlEAPJ4ZvemUI0Z8JzOmRUvdCJJ8VR6XBOODFKyH59hj98QTlcWPYiREQw5TT9OzA1k
Kh9kEzSPCoxyFETCabtKOVTThk54RfUehgMDDVJ5Hu3zdFt9teWhaJ58VGaLjq9vVajojn1NCoqU
XGZis7bh7aAGvV5pzW9N1jwdnjoObn8pcQ3iy7fU+4BD7Xad/jNKN5BwtvFlxMtw+AVSgLjzQ7qA
krBr6rxS6csiAVOAuaEQBw1mA5a43ukbs8XPzyfqoF9z26b6dNMtSS56yNakQGv9T+lvcXf3kW8d
SirUt0G98DGIZOkoc8E1vXWNSctXviQeiQxCPW00GoMYcLILsR6oTdnQTDdFtl3i3tQ55dW+iTb8
yqzw6otjpR5k/8kQoAtd1Na62GZUe5QQGrg3lzs9W6XzmkjienQpBwcGp+P3hlYvZn686SNvnrdY
F4Dxa8Ot918+MQBdTAwEmsnovanvgYlYFUqLBt93hSQt0nOL+UzkszjlbCENZF3NWehL85pjutne
xVInE7cN1mQP6Q+gCYxeoM65ABbXKRgwStpElKuMeDHVvKfIfx2p1D3qXqEescWigIwUFmjhhw7s
ag5gEPDb3B5JAcBC5Rum6mCMdvrkUHc9aW8bT6cZ5pV4j9704hwMj2n1aeO7Sq3LulvK9ARaz4RV
vI9t4PExTwAAkfINmsiSV6VYUCIdri36YGgeCFfechy2pgezQGYPsT7MniaHdVtxLDdsYltIhKSA
Oot7+ixq54y1ARWqcIk2MUGj7Jr3b7r052k3z3vXBrLeW7PBKvkHzh4IqRl+agq5pw4Z5ZEkf3Qr
hMPxF24vMBGIkRHGyQN3Ss4Yfo9G9RFmL9rScNH9YgOdQX3EDrxmnMF3ni/VdRhdHBSWIFWXBbzb
LNDp9fxDOeKsT7Spk/HczXoumttxwcQ9PDRL2BPFWWY+p6xr+SghC8HxbNB1sm5pzn2GoD1X5cz7
9qtfub8LmU6/S5+S+eFREezuNLoz2Tob5guMLzPDHQIHAa99yXyz4sKLu2WBPIp0N3cWfuGmH7l0
oPdLT1YJ6arSZspS/JWFPtU+NtmzzK5G/4SQBIVxiiFqyo+K2UkSLpJwxsIe1ZtKfxPQ6wLYBNgE
A8Y+Cr0nEv0nrIy0YS2GOYUHBUIANX90z0NLBE/en2yOyJSWFx19T7IOqiKctRBf8uwQ5m7j7fr8
MOVzhgrvhG9zVbvZzTsRqrVPsxbQ1e7H+e3pF1Jq1kskWAqtqobGmYWHW6pby9m51b5lSczGWluE
2Vml9Ex2my+bLaxF+i9pkYlpk8nhEVcIZKP0UppnbV058ZZcRmCljtPwBEXjSvokUFaK/W5yqyfq
yNllrfELrIt9bK5JCDPXVulJ4QVRzI2onl7xlmTr/ExgVAXloNCOY9KS4zMaKrvKlaiwNQ4+DJrI
5YkgqSw1Ozy/AJzODi5mntT2xlJLbxRZsZPNS+u5jGZQ2s9Rdm3o7oFwmtBSAEyML5/cCqbwFcM4
/YMRENab3t+zjuU6kN+lxloVbgppH2PoILI0k2vqOTYgyAMqoXx1JdEtZNMxxHiehBdsikVPVLuX
b6RHZjrOXDxna3gz2QY9ZV2Zh6baBVyZtG+9fE1OMxnXUtOwGymIoT1JfSaeNsuO/zBpRJq+cQX1
pJu0X2Z+AVnTYjo/p83CKmkc4q7rs9VI+AojvCVaWW4FVHQVUkLlv6XKZxUrK5RGfBiuYr0S/dfr
rvFEd1zr+WdhUZ7WHxt96YV74Rz+jaXz2nEcydLwExGgN7cS5b2USqMbQkpV0nvPp58vehfYBQY9
PVWZEhlxzm97zDT5VQAmMlVQTcpqHQmf+r1Kv1Pqolrc5dVSNK2nX631bq3fonvJqtupB1SOGDK3
tUtAWOLyKYLiuNLCmnNMk6jitpRVCfGGySPAYxv+6sFn2l6uX1100XEkkMPjhgtGnYklz4y3CY0l
qUE6G6M02XS5fWs00mSsNUtPeuFWsIH3Mm67hn4tImXnA4RFKv3GsLyoszhwnWbR8SUYGLe4CioC
sB1MXmA9uj1HF71C2ApthByB8xfPn/iGLNfDOxyeSnrARugUBZ67UG5ZCLa+NeDaceIqBz89wncA
VncsC/ylmK7Qaodbwg2gcMh5ab7Dq0VeUQ/8US9kOq0z0uIWcMxxeLEYLjzSBFQMDCHTnhyuiFdU
uQrRQfT7VKcBKzn7gJ0UolkkffDKHT2K6nJzr/6UzIgB2kcLHX3yomOQj5eCB66DleL8gBRAnH94
ya9MF9vgI4vIrlJzBvnC4LdpbiPUN8Mt16R9GQgsQUtKERYlwcrbbD6jFadvc6wogkKKzoZA7WO8
LIjX9o1X6V/5l5m2vFcp7abmpDifmeiVo19ukncebXN1cSux2xEu7yKbC0AfZJo+VgnCkKhnIAkX
HU5PYvxmufadWP+sGjRQPjds4aGxTHsXxDh9ATjPogexWogvZhavRpW5Sr/2wlONYNuZjFWOsL6a
KNjmXA34oSr+3wRHH+kn9AnMQsjraPfc+9N9DfX9uncO7ShYMQ6WtMV2h8rYXgV/vbVAAUAvkG6W
qHEIv1gBrQmcJ/j3/xeMSjT6PNoQz9oTEM+FCtmYrYnkK0QQ4PCrFViJla2d7Qq603iI279Af/gz
qI4TKzqucf4iYmUO6ezkIJOq/Kdi3ZFColnziSjgC87XPkkNEflCaYshnD1elR5GtLWoH+BhKrbd
zXFEIzgXQHgNg0M8nbQZxTTVd5r8A8emhr7dwJND62O5009ad1HOMnME6Bf6RAcVCZlIaUS6FJ+q
TwEQ+B9Eg7hQejBtynoUJA28DUl3SCOHGNVfSyavctqkNFdinkN0s5CIbvH/2f4aZnTFxGWMu4G9
m6cp58Fl6Oqs1E1nj/E/rg5lTQxX60bGZgIpk+iplHCEJniBmpcFDU6N0MKxt0KimSDMGiw4tyUZ
FiCttCZ0hLIWpxB3YU5myJA/++ILdctMC4i2QeXKNWi47QLfPukTRb8OuGbMAtQUlw3idFeyWH9B
I6eJKe67VS/h+Cjzt4p9pR0epvxRYVMC0bdcszoytXkZJdD8CogCBPhmUoSYsdnJ2dMnHKRGeRzu
zWHZpH+dQtEHEKDvUZjEmC7/1TwCBOXP2/Lhs8IAZ6lUBvDrGdMOBSvyRI1PGAE/oJ02k+cy7VY9
mEzSfRnvsfxSu5D2vU0/L8ZjX3yaIkqhtuFwKCmfV87KCGD2Dz3qE75relOhPHzF1dOfwj5S/+Na
1sewtjeefpOybzXcTvSvyiH5awkUnoFE6jpwLrMK5XhggOFpQoavuuTDSSDCKnGRQmVj+J8qwSFS
8EtGrgUBMfgioSDFeY/LcsOJLBC38ceytuF4UI2PyXtpxSkZb+KPdqSHDcKQIQcabHI5OPik4OpQ
8D6y1CkbJFWzxLyyJegD26urUjwASqt869DrUKSx/zeEPy+YWnND6jXcDDypuuUC2DRIQAwQoqTd
OjWZvy4S4Yr6GDLOaDha582j8gDooI7y4EZe2KSuKyACgXeM0MFDvMxAsCTi2nvzbmWf7AKzNFpE
GDHW8Yo4E0Tt8FKMxBtJmpdYUpA0I1tdydts00PHO1vxqwTWMoXkyIJni6rxUcNQT5iWE+3dohCz
gsfEJj7SjVN6X9M35GEdfyl8vxiNEGgnAQvOTpJyOPklBoGpITM5yU/kcxAUceyG18g6Pa7EfqTx
ky64DMl4dTGBk5SuZXCWUAsjaaIdqa47/lfd8NshORGLUFJIILngy+ZZXN1Gd3wgj9NhyOP+FVef
fn6u5RPLtx6/A4mRI/oMpiu7vhL8DNUtQbIk4Is2JbXKlXAbYQOaNR6Fy6OzTNDar60FGSP9lh0O
LlsKljGXeM2RwN1adjIq11+DomnxswCwol9TgC3bk5jrS4HaYteFC/APOWLeAgmuTvOoehGB7gon
c3eHYaumvWjKqqm9fgFXGkwEvIm9jmm7J0SHGHEL5iWQ0ZyR2DLXyP0lkLc+KrShtRfdbtD3IoZv
nrZLHqM242ekxWivAD4Hxh0uXrZ3Y8GgmR4r6aOkw5vnzaMliMJC7dCMJ49Zsf4mI0yWThnLX6Zv
Kb5oXRTMzqmbi7z9C2243qTN83LTAPHA5s6ialXzW8J/CKxpQagwLGmK20jUg6IeV//U9FbJS++n
lK4ooyw+52G8xnSYd9aHZi1N5MtQDsAdob0rSzrFN6RtMX1mLpJ7ldx7TWYOmW7deBPno56uxG4X
ODOHZjIj3BXR2aLgbFxZlC5gBQV720nlpkxXKmHQ9YFBqCyuMSXtGWoL3jtlAP75sujfMW4WktWY
ancv/NTsnzak7ANI8uzbCyIdSD7Has1FQ3YNZUTxI0al4pIZGBKmzIv1rYTUfNuLcnJbnGXzkJA2
EefqKy8peDfqLbRYb85R9JAwyqVECePQQEbkgfmiZvCB9sqfAAEPR4RPCdGDVIQWCMMlPCxftQV8
1pKMbcvYKdkOjFtwGNglxFOGFgvMY5EUvCWbHKSk2EnJvupWVD/GMMhx9WYL5ImPHB738BeXWEB6
o3NSDERw9FozmuRX21hVVIXSmoVMizHbxTrr6FvCSEaHLgf9SyRS2h9B9BEN+2a45jRumXuQI3gm
YrF4oiZngxknvGYTcYeXiH8+kYhpkgQRxutYZ2MnwqFet8TmL6kOJaGH2PAF3zafp70ZnI30KoCy
h23TfTLFo7iZGdRUMQjHFBLpnB3OSMEaNR7lqBKBmZInAc7D+QAfKy1hpbGV8BUMWNIIR0XtyALU
MbqQV4KA1692tbFzOEAMXFNPfGUYcbdtippOAtawKdKt0CcuB0zs2fTnoYnqkepcK16vqjHZcJBH
FLc+PPIjRstuHQ3/6ouiGAzp+pxtO87/IkfoOeJhoVLXRd+ZICqrcjvBrrCNQTGhs7pNJlRof7BE
zVV6YGLAakibJP10iG0FwdWzXi7gYqK9IlGo/RrNn7GgETSmSMQjlrIGbENE8xkz8RVBjS0DKthi
iyS0hOh3QF6FeiCUEcaw1kuKPLu3JWNtIh3+iPWGF7dbm5vOWBHTgHpwNS6K4eaMbADZkTzTEfZV
+UmYz6CtNTaPiSmxBWCVTgEZyxLF7uke05im3mOWoemqdW+6J1ZGsRUrn5nsiL+A5aU4LETaTlp/
VAMx8/0jsgviR6WBujmHkRQMn7SMEL/W0H35yorMHBRM1GtwBuchsfmwcqW8ZLlcmNGuZoiAohN7
RTEx/zCQJDRUdPDZ8o9Sb9P87FTfYuAq3hxxDW3xFku2ze6X8coLGJ7Y1XkIrTH09NsUrCMw5X6E
sKzECMGrx3qHmkiuH2RF0ae5ehGIyj2EomthGBskPA0+t2Fbe8Rxicov7xxJkBYzkkyw8Lx07x8C
CVyUhDy3R5Tg4gIXkPX8ZcGSkP4x+w9Bq/eV+aoShPzqjxZDjm+gu/ruymPQJqvxkbW3Oj3KSFP7
/BqhvUrQ8NccnBBTc41UGQJu3CDYEw8K1HoVxJFt42hAbK6dc3L0bNYPi27F8qUSvJjMVVMocVJ7
X7YUyMVcjoxmIXlpEkZhUkQ8Dd0SSLc45up7qUKrgXIK/7PLy6wYa8d+h/I2yC5e8xhh2zOE/OI9
cWyUQaxIJdVSvyM5ZOioQ/1Wz6PlyPdIMy78B/oBTVv4xcKgkHqOXXZye/VONZCawqyJ45TOOJ5q
IQxhYx+bB/lzhDeF01YQ3rn3WfBASKR4TgW8Kr87rw0qugVxcIJDCNptX/yVOV+VKwcEZ54H1D0G
P1P/0aIfcT55Yevsye5T0rpTfIBSYQOyJA4wiuO7czZ8qBx9QXO39edzBKomuVGn/0uZ+9pfu+xB
Zcmt0o7+7LdkSa0DiOi+JhFunhtufUmIpVO3sgL6R1ZKc/fbR4OUxBz4QBGfO/w6SUuirfcLjT91
5yo9NMUiqf+y7N16JMcXyO3bl+1sVKZb5jelprzpSTAyOXG8FV8hknvMof8USCjqxxeWDbrC68Dj
JX1z5pQUqLXrSDtGOQHq/6J+2+dHlkptz6zA3frWTCjQSyVuv11Xngb5Jtj/cC2XPiwDqGF/gcCU
HRLAPES5ZrroK0SGxjbmJNH57xc8VLxDQqwByFRs/HVrfhvULUEM9rzATgiggPsXCmUuxY/SosXZ
BLHRFlK35czTzaPdZmDcJ6FtGGoe1f7TUahbXrCKdxB53CqihSHl7+eNWKYrC63QMmSZACsNy6UU
CkMFIKMGnrNmOAX0USrapJE5eA9b+Zsy9rEVGg46gg+o0EBc0vlvQ2bWuln3I6Vu+xivdZ8cu0AM
IFmIKvK7LjcxUfgcSSaFiw5rf3lr8LOlF8G6SBkAp41kC97nC1VAWRxLPIJl9wRwM6xNHX4BqPUR
+yYZltGGt9km9g2wXhzykcP5g+xeI65FAyjPiE92peycTZsm3pZ8h+q/pPH4RyTgA6c12TmUdwlq
LfMHJnrWNTumtvBS5YobVDE7FfQ8En6fwqV+uvChDdG+XHCbUrMIauO1nzLBfaoiCJMlYoWgdrUA
OxNkgo9dEIUTtxB1rA7tLCwM4VeMRLe/mSPcHgFLwL8sTx66RQg74fQ7cilPyLios01AT1jF6Lgf
3W5cV0hp1AtxMibxqzLTB1OXmP1Ql/cLyd9Dh4pTH71rldoIob7D7lpMO+rWa5nljuFwPHbFAf2K
C6wsw+4CN0nJi4QJXFtfFiXSNo0ec9MokADe0A4D/KvYhJL22/xTiWxMNo29kuEbJ5fgLu49RfTr
rCMk4BYeZ5k+Ca250hI474uDXa/qaDHwiHH1YW4yrD/hkpCOscrPz7ZRw4NnRLONAZSdfU7UV2Bf
eCQHdUNmw8qGGtPJ+KATHRTjy6IZkOErZDGUIUfjizhPubg6xAr9X1DQVU5jrLLpXIknSZ4dFMjh
Gm6m0N6S87SrT8dZs/vl/E+ydUNNitE8OyT2wMcBG69B3uKSoA+P834gywrMbuUBI2IL6Dyb450+
3/EX/+UKdpH1ZFxwr7V7oYtr05WGvKELaQXOfzVkEYQrtcCW2kNA9m30YfK3eh3q8StHP7kiCGdz
8Oke7BOjgmAg5GtANliqUh6lopr1BfgyWXMQuOwoOyg2wdeMbGMYJy3I8QYh7bGFuu4Nx8gZbBkb
kz8xAzKUB6pEieXyrbuDmCtYRQzqyS4K//nORVXG2ZN0Cu3cOmuyi7z64P2yX7S/vryLc8Zem78D
MG/irMNO78UtMCqhnDkmLRfdZsWQx8TYxzLV5Wx9K1z4/wf7gaWwazXtlhVuRiCBWFZrlKRO8VHn
/8bPSj3n5bKHvORZUAhxJ6ic9vCNXH9XqDbVT2vOjpdcQTEqD93RMz2M+ZOe96WhQeiTFkkMWXwx
EJB7v45DMBNkKJwYLg9O7X+2tGFUVvmaIrLlcZyzHUOISqz1zGfxLkLezsDMXGD/N1YZ8hmx2qni
CZOkrYq8t+OpuNtadbabw3iOV6g69U29ylfAKFz7WF0OzAyegjWefDd73ZUd39snOQiESTz43eTu
4GnoLZYGeGFOhAXLdvAM2lejPP5Dp517g2iNdBGi7mfUChOnOqN/hxJ7+qmcPbkWnF8XYugwBR8V
CvpcRo2hOJUIXpmZGBKM5DR4wJIVSsfkg7soBhpKFW8egAATnjOrtEQA3hI2NyHp6lGdKLSQPUKH
VR7fBQAG0hmCKFz0pM3SpPZjgYGD/XvNMrC0CbJ1fTeccBO8neIZOj9jtGVXTsJrr6xL6SgAJf6T
U5GnxsjZ7KGUc5qUM31OtFVSHZhuMCvvx+baZD95tsvXMiKHVfBPDaF+OXOetrbuPBQ30W/YHqXs
DsZRGsvxOYbfBmNq+ZMP954NWDDVQtcZ9k+kGhw3GuI0wPzyS9G9ub9vvWluEy+vu7bz/m/3B5GP
pb9wQWSKCYXFw4dCnaEK7Jt0u2UHh4KNHKLiPvLyS5dYvkjFYYzXDHgmArWj1/1IxkNNB6j1cRbY
Hhml78h40DNwc/p33kIRLqVFVwmOuZf+xGRI3bvcnOp/DLtQagQG863dO4Aoqb+13NOTcUUzTCmJ
ZW698KipJ7mjk+qHeBPUNMNKD46quZBxP08eu1t4hj3gHkgaAj5OvfYjyJOaTL2Asdu0XFI1GIzS
jUCCbfrM5NUfKunmx18aaPWRZeiHmMuthNrxef0qREOtwysASJqy4gmBHc0ptfzBNmMZRHGsehAn
NIGFS06Gj2NI6z7H4K0qQhOOv+ar1I9OthHDz5BdhAgMuVHXbcfgYqJObqSnM+6SUp416T0kk3DA
nHbvpk+J8V4n9FUHqyHzse6+amlrRlfapZPJABrlzeuvwIs4BKCE17q0FEcAI6MDa1OVq+FFHG5R
busBSGJfBn9Sfx7qLw11n34q47M/cfOti24Z5Ywle3pu4IZSBzlBN84zBHEtFNJCm6uAd0q9D3vk
Nt6S1MlJZsIlvfbamrcw+Aujzx4qoUXeBXzJI1IZsGCsuDr/HtzyMaXOh9Jcx+UX98t31yxg7Dkw
njUCxTbldC7PkzTnfZOii6mdJfmuQ+1ZiOOF4japbybTeRAcBScnliEnvtcoGmPt4ivrxl5b47Jc
cJHAkt9iiBU26qbAdWCeE+3WjAwR8Svs3nGLuvwMC4DWibVtwPxmVHS4B3+mtO7qnYLoGZyXroR4
4+Q/Yk2X66tn3d7fg2lQoQtcYTyqELi5/YeWjYZD9YKNcVD3Kdd7JD3j4ZkfYflDjXF7/irMX0Eh
WWA4E7SXRa5oXBFvCDgqbIstYQehs9OE1GJB0kmOFqfaZcl3VXy1mCzze8dXoyn3cxH8WLm96MHY
VWbt9q81LPGcK6RLBSvS7CDZrGZVM8s0eyCmahltQsTaaFo5nHyfp9teOP4/gieI+ltW6KJRJmMo
xNzS/AW81zoDSOPc2Z2GgBH8hWvGaoG0FYQWwihfPBzCBETMeonFdlSPUnhxSph7zgIBNvcIwrdN
fS7iQ50ts3wbLJlOuQCGFdiGGS9G7HMFV4vASPR+jddBEOToNgWyovGFKDF+fpRJTb/1AAuETIOW
4ri+yWrsTtVTNhdt7cJG6+cyQ1l+TyJmG3KEoVdBzf3hY6QjXeQvC+qHWg+BSxBSKkYMqEIUyaII
npmNGiYpWIMfGdXDrgZGibfCcmu9OhLwB+tXayCpZ1qxAcOLoKJ8iRMeR9gUHLm9HDDmACUNyFuo
oYpZl+ZrtF4aYIEaF3NVOhFljaTyE9iVyxE5bTln9i3vYrnu4EaG7OH3dGlyqEj8C6bJ1wgrXOl7
mF1SoodzozOoz7A/UsKulxuFqtMOg0QYYlao/9gQkKLMlDJ1rSDgkxmAUolWMudS9WUT3ppHu+nF
7y9gB4cLhV1bDnueA47QirViZpxU50yESdu+c/neVd+ZtC2adUByBTAm8j74UYLMw6XTmjON+XvI
Dqb/AX1AjiwLM0dDVfBSQeLIFdg74owKl6Ikf47e2cz++RXjTrw3pG1bYl1BUoO3cEkm/0ukEvM4
3nzuiY6bsqaekcuChPV5Tapm9BY7sMUpaJO2oUAMe/zOSfsegI1ixe36h8R0CeOsaBsE2762JKjZ
XmEKB1n3Tv8pLKZzyFhK0IwNPo0YSdZ+avAd7wMqNSMjamTBlxdWHsxtjugoaxYekZEVEWE94nTL
Bjgh32yyDfKKUXvTA2eqCsfyd9e0S3ZKl0wc+kirmgi4/8YAp9rQTdxCHPvmLZL3QlJYxFTewwqm
9cnTrsF48tOH4cyjaRtLtLfgvinmkNXISOfBgkRQ+ENiH7YNwiVBcrim3M/+/VYmipWaFBJ5YjoH
W2wH8bUUMf2/V5CxHEQ1sC6tdgtn/zqmf1zUyIbAjZblOtgM+jkp7qW3i50jSk0+evJwMP7GQyeA
BiHlnjzCtZNvK/gI9d9G/ZiQ7elzwIKwWZvJUv1N2OxchCwpdhfXJACEBGTI6AJlaH+1tL3WrQLi
VIvRcEtivCptj9ofjTz2ncaCLuO61cIVadr4ASGRkNRiOYEwyvxmpVJx5HdoXjnGt2XxyVcRONza
nC/VME9LZLEjcM7wSbSwzxcN/bCAaGKAYRUE8u8B+pT26nCL9tWpdxGcBG5sQfa5PTQe3ix2KciB
tb/qun99cad/HH//vEg/Igt5uHFBnIz3143YeH1xPjFVV/JMz9mVF6zZpE0AYoG0ITJkcO/hZbXH
oH/HEEddoy368sOmuJdgRzkkkeVfGuwyJq0FmeD5e2xKhHk8rRmIgmiMioEHZl+ErZRqvmyCai2e
L5tVNCzyjW1PG541t1WPan6BEoHwZ9Da2D8oK8SB5pV8sjfCzLmPTwUhH4HgZoICN3HxHXcEP2O6
QflHnOP8nwhF1pOnp/yLI86kAOVHfeDTA+VFxbc3q7UBIxQEJ0RQzXzQCqjgDrV9t0gsa9YpV63C
zzlcrXyj2ReMCRVWB18na/GaDfB+kCDWDQku6WIc/dGWyCQi2b7HhqsLD7ebOCQ9CvyfWHXxyWXa
mnd8YTNhi2PQro74AGGfufqAOeALBC6oc+uWB3VFKPV4lpYyjq5Fav1QRAM7b0ZfxAn4yPVl/WJ3
BKDvpQQFVTtzHOpezIXH9VGkCvVL5TIYmRGQUxby3fPeAZ0KHR5CxJW69NadvzC/+0QicPPzuWrR
kuC32ahtYzQ3SsuZ2d9iNlTMxJPyKaZGLXxQrjiDC3mjLcsrVhAyp4drBZMtBF3JcAS8aBGINO98
optjL76IpsSpp6uE6JAOUzqLFODwV/IwZPNQOOi5usOI8zrOcOwT3ZShWk4wTU+7nDMw4GSBa62I
RJ6LGSyL1/2JEwZTkzd9/gRk3X9ns2eAco1LlMx35MroyqPCdh1O+NJ23E5KOQGS+WYQ1m4KO0qw
eP9HQbUbD6QC5hgf2GhUusu3vOXSk6ctYDh3hncC7uIAeAUAuXZR/3oTsHZNvBBvfUDOkrCNEKpV
sYcgGf2RYs74ZD0UxwkkoKMr1O+/UHBLcy4jqEdhWIEy7teCOGjCV2MJh6mdfta+yCdygDKwxvCq
15OQzUMdIozDDrkyvWzVWRc9I90Qf5rlzX8JekNtIwhL8zLE34MgSzhrBXxb4Y9J9iPfYj48edZ5
dQE7zB1MjQmrV3GFJ4G4XLUS7uKZvXwLTK/547LiIQoXdTQy2qtzWhAIQIcMHsA6mFDV+tscj9PK
39Tql7QIV5NxEEBGmay8Fbcu/J4QCSlk+rQoMmKuREdC2MLVZdu3UPwQ3PUZUXBgpt7Sqx4qPT+B
huaSxJ0K49a59dG52H9xQ0CD9ucDOcafVnTmS3MJ9PO4LBB+2LN75R27ucc98NSNF7A9MeS4uHae
i2SZIH3SpFxFmRZhz4/D90f+If6+tTg0AqSlEFkMG432j/+E5w4vGLynZm3tcDcYQJU9qJj6GLVz
KrXr3LJQPNSrXi2Rxu3qAHnOGdjQZS+eKzZHaYA60SV5e0o2WoFynoejs7OZyeStl3f92Zm/wllt
hl8ZZj8+GRlOPxEnBa/nZ+Fws+eIhFjNwDhIceUndQB660uHnijPd+IkqCySkBYJUhd7fKk9nwQd
Nr71yCqJGxjFkv6S4rNjnCM6k9J9If9Z+Ycm4oygO/3vuHzTYUmmDM9usKvTMxnaFcsnCSXl1og/
shT372rM94zMANShzDrK55iiRY95hYFyeN/vZXEoy0tr/Nr8wcdpIlSbB14RoFfFLkLmvJiAZ868
1RiyuB35K4RrikoAJ8ESvMs23spPblNwJcgnQqjc7LzukmgCXCVPNqCeFJ5JKQl4QNZDaPfWajEE
cQPUgcbarkIf0cMHP1bCCURHychIFqlmfp0sLKvkoBxXtiytRd6XgSLf5LjgV/Ak8hJ6h72C2Z6U
qwGOv2GYlxmu8vmvLVBy7raQBDHx/sCCjWhtEXSJBlcoRG68uYLEhIgkhrAfy8vJDkS0l1Bwyzsy
OdkCWW3lgebRjKGEn6TCGdW3p/y02javzhD1enHFMWM5P3FCI0QlLceIxaMLZpo8d+A+m6XPdull
NH23tNNCMHn9F25CgGMQuQebLGlWIIxMjCf8wyU2Z35mH3NzCA2sqh+GKf2n8TYmILljheI2h6SL
1W7m7LW2hkpqZ6xBZrkTm5A3YRXaFpRlwBnPR+NgIm2D46nVdRHtY3lD6wNJv/LnZKzJ66XjEsse
V1x90acH3SMssNkGN4e6J3hQLEeYjEeiUhB3NsHS6pqNExL4jmiMwmU0zPyIPRcnrlm47kUvfhaZ
I5/hzu5AQFHFd0WCudft7B/WPWE9yPmWxTysBiyK0o9UrOM0YGz+qKUb8VP9p+0dcWj2IRGZ47x3
0Hs70cwx0fqTjq8lLUn66YL6EEbbuWcwfmF5cGV/o5fPVvorog/g8Cw/d2g5fIByA6mgAhMLZLDo
m4NnISw/9slTpaqwI/6zBrPBrilUVRaDbTX+Yzbla2Tfhdg1n0XGwqUdJINfouZq70IgFrqmmqvH
95E8ggilDEgsPVnWPun+ivKmovYgH4tni6zPoXDPXN6ENKFeJ9iRUQsWls54JB/SysELicqHbx9v
EHMa4SVr1SvmKd8+ERS6XczGHMfoc8AvOHv12R+md5CEd8WfNHZ3a7yJr6MyP/vwUMDDkPJerXQV
m9k2G/cxoK8m9KdwjaZsz2OO04qw36jjQsy/KpKTJO4ojJHIAbNwqX2RNyGOU4VSaOfokOMimlvU
8jMz8IEcWw+m08cTT651iVmu2JBpWiivUGOscHaS/Ky631YDfSTiXqfsT0Q6FRAGhYWEFEWkH/za
5IlxTSJNuSXiOm52ann11EOZ3TyEBB6BX4KS9blqe/aKbEFIIFo7w/wH0OoXV4AMnZuetgjnSAos
si2R9WjM5N/RfrJJzrlyUg/A79ccvyP1aciNa1RfGswBATnAktRvOSFJBQBBiFcF7OkXf+I7DaUv
sifnAzYPgocwUW84nvkimmErA3/iqEhZ5g3anZZpCX77bUvfhfNn6jtOhVz68tBVWAXtfdkXn4zU
NJhwQCi6cx4dTRo4uoaNJiaTZBUvomVEEAOUjIZ2HmVO6B80a2MZr7x56swuRXCdJAAH4nBcAC5w
cQlRYku66nRV2DS0EXAzQvsYfdjZnv+LgYEi9IgdE4OtfakRvRWMNJpLopQVgMO4lr1W6k3M/gsu
Y03HvBOFQLSAVe8wRTmOooP5IbEPCYKzpNnBMpD8kwE6RlKHYCSaNzL/iHlN7W5CxsQBT1GN1x+0
5sMy/kIYh6C5QLJ4PrFgSAntc9jvA+/i13esaADeC481xywk/l42O++HzDuhSAFZhJjgKojzp0fr
o3nQ2nMFEJS+YzJNx3VdMVY2tqvV1Ncr/2yXyFLvjUBznrBuRmGBMoeQn0hAAsidjRN6SbHxdrWK
jQpzX4Y0s0HwfFaJziqlh1Zrs8r6Hoyfaao2hklpgzYtMht9CD21c2IwbRfIPC3xr6PkY6NAE54Z
1zpQMRzU+6QCqybfviAiJ+BliCcHcu1fEf45xodafcje3fkbl6MLx8IQ2cxglnoB/znejlm9wkHG
sTG7dkTCvgA4ym3kgyw6dHzZBxGDEeJpgFgT8WHGu1NdU9vikojYpWe6uYeolrxvoV63uk9tuqrG
l/DzTZxYavOLNUss7OzDUfqQglcwfvYjVq2dhGibl4OHUkUdXNsZEwFOMqz3zi2scSYdhuFi0QqT
9v38DlsX/tVoROvPJLxkVUhuxlNPCXua0aIz3IgLRwyCqW9NvDUF4PTQxlCkUNUIAT+y5iZXD4AF
5rDlpAGGrXok9rn8HXI5j3dj19iXkitaQ7WHBxHlOhezdGquqvwV1G873gfZAo3uvu9XlACBHPoL
05WqW+Bc+FNkoi1KfYbYZKYiAMDXaIQXsrddG2eJ10ObV1xNG0Xd9iSWo9ElFQu7BvcZNTzW7EnG
dnCU+6NHRooFEwgRjkBiafffNZ5NLipxL4MWINFaytk+oYwGvVlAwKf/Vq0B8BxjHu/GYF4IEvRn
Zx0BrLTTvkRplofZ6yV7R7k4FgXvDsC69Gs135NzBz1t4FpsNrBhOlZgLB7I/2eSXnqAxL7C1jHd
x3IjjetO/Ugxs0XVzKCwoHYnEl6vzExu/YPOi8BNwrzylbMQKo9JuY6YKoHZ1caZK2rnOpD9mQEt
fLDVnY8PLP4t1JfFMlEifeRvzcgew+avEmETLYgglKM9PTwombpiF0lHwrFnFWZaZZ0naNU5LQ3q
GBADiu9dC525pi+NcONlP3XrzEbHX4vSNCH4bWiih3/mgxNjV07kgPCaI2aQvgRmhdthZkM96N5R
fBK++pNau3wiYBLWfzzkYeXW/U9tkr/J6GU5O8/c8/WOwRnvA1rlCqVahNa7gZewJSLs4oWG3EIq
jlK8aIdPC3ULGe2z2Pu5Q11nF2q95kq8KYtTprJsncQvENHbKSNIcyF6lTuUGOHBMBscGQhbrOF3
WIfARyzzSGPPwMnzmKTGUjrXeDZQxyuEjk/FIrDhF9j+3Xi6JLA5ZzA4zefOdnhA0qdkEJxYz+WU
HsdrSmasQXqUr/9m9VErbpP+CJCwqWji2jsDFVoQ6Zu4t7B3GYTCZqnzgpeHxpUpaQQgoShBI1rT
Ib7Z4EWXkehOyr9Cuzb4+qNFBprsYUSKkw8FALcutnZ7hrm6E7U7M4xXLVOKs6qb/UhXH7vDWH6q
aB3FXavyMGbUELcG0nWg6g5uHW0CyjgO0xKpd1RsrPxkoAmnigzJg8RhNRELCHsT7CIaiZJbKoPV
zp+OHRFOxEk+VozebO/ew4kOEm8usC1aO5e4g6Dc6vpNCFfk8Ft8tk6P+aj6aMInRYCIFWZBReyM
S6IrN/tjLF6KtW0Jvklelboexk0Y3sf+K62/pexf1Lwyg1sIvmGsNha3U+QhdzihpsJ9tGvKrxx8
mj6G/7ZFRSWx+9CX5BYzH3O35+WZ5EO/ett4WrPmYwJLYnkf9QwC5+Urp7zcGfoIOvuI9Z8ObZPc
vuR8B+DABZ6FP5XpHTqkIsFWBo+P9D0nN5rVf6W9mEJMpEuLcER1HYjt/1znFPDcbQpm7Wnh55ck
XdszlpXiFOt/rWzObayEvybyvru1MBbk+Qny1wve/XBB7DmJj9Tads5HibGFxgfQlSfPWVkiSbZW
HuVUbONjvRXgkIFOgsYOliwtWKKnGMXTjmqg/B9J57XcOJJt0S9CBLx5FT0JeifpBUE5eO/x9b2y
OuLWje6ZqW4VCWQes/fazwhl+Zgc6mxrFmLjTaSneBGxfozMMTEwK9Co6EAIbwusr4gHQlIeJZvW
Tv/hm5nkQ/svSBHVnopHYqmU4gbbqfme0NJoOsrao5CuGt6GmPoYOQbbpaUCHNFYpK5hvOfZRzLt
LW2PobCK31OOsMI+o7qBvbqiYtDJkbMQGJ26Zj0Mp8JCueAs4+JOBEKGEoK2vIa5/b8ViwUJh32a
bMX8n5SjmW4sReJLTPrIom0+7RzwpPUpZJAoSVtziViqJ7gEpJN0xHswYnWmYnLcSLlWPeChj7ri
sRM6UbGL5PhaTAbtCm1EHTVrNf8ZzK8CbXPM8G2RL9L2NOREpOwGcy2cfNGnhvsYty8oXW8lxMlx
sB+6ldStnI5FIxQNlMWFf2qQQFH9fFvv8c7XdsLRrzTcG0J3t7Hlta+ue9LUqpUmfxGP4TSnEBI2
qh0Au0vZJoHknrNXQVj+VqF/YVQeqetfav0Gk5I4pNnjWd1v7l/h7jNyC2U2ONwNYX61LQSpbCvq
Zf2w6k3EiM1fZurFMo44NZKvHASJzEScAVTp/5tsOvb/ugPmkPIRxi06zceorgyVIoWeYdlWnyny
W7Dcw4FFbaduSSBgw7FBoIuUgb3TrKA0vZP4M9PLNZHJXbUb2l9KOISkTHb5YcPskkTIfnsGFvco
56LhrjL9cMmsCUbGISTEdNwH6c2C/CP9Y67Evcu2FU0Vmc29sprgaN18eV/wEJssh60Bl+bHyDTD
gnGtVGfEU6m8zmSBU5VilxDobNtYewtEY9TZtOLTTPf/qu4gxAEQIZBr8zn9u56OYgYWZR8W2QvC
0zQB5zWwvaUfRs8kCss1ls9pnzaXrLh5BoCr76YSAKtDgUjdZGpX67B3vuzipCGtlrYW+UHBgaFm
Gm9w2JDlZvrHRnepldKaQwhjEi7eYiW/ZAKCkG84gvgA/IdYCCaAN2gAyfBTeDubSpxAhoopksy1
07D0GeB6sJ2msstQqeyrECKRmInw+qNVxEfL57mczOMAXgjlaWFu8s61AkBvd4eqAMpAQRXnqFwF
LPu1Q86D7SFC2TLgL9DvtczGdAZnop1JBn0V5pc2znFHEslYP0GJeemXeKBLEj0SjcHWAlqinZza
GkpckDHiXwnaoMM4TbBYqxGTSO36JWOIk2a+O/UXL/0swKzErpsDskEcqimfVYspYNW2fz4ma4ol
Zz41KJZROuC6FdvUzL9qfDpkuhJ9Ni71peNjl8/RDjUL33r8fsv87+kMk/5HF1qNyl5U/Y/HDgyV
5LxDOdfLu97ZQp+OSHJKEVU7P731J34GE6aFVxJsW5/rnDHjwqNEvJVzNI/5t+g7W6Bh3S1iVimp
LzjKcuHiT4dFpI6wchxeOW016udBuk/AnC3tMSZb3z+jUbTlvaYJJzUjEX8XipSLle5vmdsNyr1p
H4nzrB3Ep9dcPvjepgj3FsPDGeGU9gYF21uT/8Rc31N9KfWFrv1a2V+mgWcgs2fZNJ9ReXeSL9W5
yW+Ej7ZnEhtm45LE+/xDZqsgdI4mugZryKi2ckyrz7bda8Brwp0V0ZYucdd52b1jNkA65b/HSOPR
ALkw862TZmDEILQbqOYc0fIc8AunLFYWUrFbZlLM/INmq1MTaM3K+GblCrMGjSE0IGEYNxe8CNY3
IyCmuahyyAsw95Z9q9NL0n+H4ylXf/pQ3TT1pak0VsrggAjh0a1X0rtTdqjZ1CbcehMrgkK5yVdC
lJt08+/qZDPmXwX5KjWfBnrDYQ1Imkf6AORMq6527na0D5VTLAHeAMlijCz6FLX91jFsjE/Bfmn6
Vd0dm+QsAwLLXZkRKMMse25g/Yh8ZnqclV4m4MsGxRcvZbrivo66Qze6U43eNoFwzCvF3EwGg3Xg
CDCpwRBWhJfA+ONQgJli6WsibDz/l9MAQd0vKajAuzJutoOHHVL/7aiZJ6aHPYvHWP2ANmCwhqxr
Krt+F8fbdtpgLpiFf0mNiOjZeay0vod6o7CswwffLwrkefoz4R+sn8bwS0p3KodFD2JwuHZMUEqZ
ahbUgo7s1slI7T0VxrKekCOx/HKF11XFtFNuOon72uLMPvyTUUk3pkezrIS9uWyTnepvbOmhGuTE
rLBqbGJcXwZqjpYXKDkD+dNaFPMCSnuewmPOCJgmQTA88JkKJ0AvA+tzydHK3HAEKrpCHklwMuyf
Z4/Vvc52luKCiquKvVWc2zeYhGgRwMMUN7W+sPUnRrix0JuTObnkDkUn1fSHITqO3C9yS0AOtSOL
amh37y0VY17e6vp9pJ6vL1Z1cbhENXUNOzBlSBej0RGDqlK6GOqdfCCrPYRBNUuHj07nwJq+WfML
aHeDWgZ5vk3KrZZtobebG8bfffdBwsIMlwL5vewr2DitaQm18uxcvRF/wTpCIDx0Z8v7s/U9wdwY
RRH3cWLJwfAWFEe1XhYa4gTqrrUe7Zz25AwubM2RxTv8dqaZcfeMfc67+mDTyKtkTHTh0WRaX2TE
nzLN0zZSvk31g3BgT9VKXaQLbM9Cs+AfJLQOkRAV0F/EyzRbQUcXvhlteFqMWWMQFDMkMTlTZ1jH
/W4y1465NrOTUu4jpFrSyaSDKxCbPwzjUxkvqbTJnJ0Bv6tmQKrUSykooUHZADbQ/GEJbA6UhLPM
/FQ4BSzvQ+zLwPWiTrWy97A/Aul409I9IfcxppIE7Q6tN0mbZ/v17wMcr1hqF+T/Rd5edq5994L0
whUjeXuk1ZmCvA8pc7YSLZMeX4WfOeLFkbFy1t5TcV4hUpcaLDKvBCdjv7QMPHo7P/gRxLkKMkC+
zfBAOtq7X8sr9NzOtm5QRsE+d6xZsWjTY1Bfilq4hcxti5VjVJ+6913bv8hm5g2CQAu5tzhV9ObI
GsQmlpWq215CrwJjqw1M03EsKwARSWHyUBxvB41F+aXhhTHd1H4UzyGBnmrhGKK/kEHs8W0HsHQC
8khaBCwej+WgQ8vAcJLxt5ZrD9tg+Ontkuk0Dhp6VixmLFUqmJzCQp3uiLCfBuThc6rSmKfKW6H9
wZXEv1ujQmC7EapXX9npNNy2cTIJtxJ6PoQy0HH5efMArAHBTsQHbxVzmzJwyBiPtczNip58MnCE
5tJPN6T2Io8XxyiB48qS9cx7Mz6jdmPTHg03WJGJBNLeYK2ksQaYRo7HPfVLyvwNrX9Sgaw/s2iY
cb7IlluQ9jBHedxZH55o1CFAsX5aONCQZbiyO+2iho8Mf5CF7Y4tY3iC2jeGh6Jd1vYDDQ2ye15H
LK3OeFHCG3Rph7mpGniHQn2JsBZOoJZSBZZAy7AU+FM6nKX2IMcP9KrzgDkzmKl4h6w0NE/1LFhi
GTcwmBuz0Vv7zZxJXbBs1rZ+CGi717q9iOIjNXsKcqNFbCyjhBG3RAdd08FDxxWht8ATcbgijjbs
AIkw2McPlmYaYb4l1Zj9RIbOHdUmJ914JjmvkoUcOCYz94aQAqavCgLUA0pguYFYXMSs4aFSUSQD
E/6nFwp4peND2yyZWNHlpQlmgqXvPQYNKO9hbNdgoGIUTX21tvZ6vrfmd/pD+21a5AAY2ZVgliE+
Z9XFzIK3QDU0ivV82wU3G8m75MwJ3GV7hciQDGcK97Po5dGUqQxm1UNlMCp/NEgf/DVLu2JwRZWP
E1XibeON5+Gcuq007sDU8jBqMPXgpxnW+vFJVCBcR7lHnH1KulUuCFtQiZx7ki6F+6+49Dm7og23
xtcvn8Tk3JgM8eqAzIZr+w/Yh1wXqC2LSAv5TC6D1F4EwwneAlZW37BnGRb/HLC9bOsLk5vR0Ags
Zke3s99oJZdw82ieeSY7h9i5dRefWZk8NfjgNM+IGOFF+MYz5w0Jpu84IlhP+BygfOKG8+b5sB8J
gq/onsVIFpJSd6wtxA8rbQCMBDuEqBrQ83jrcVcr7Yo/NkSaPn2O0d5OdkjQPTAH9tpG6GRecI7M
6oaNm+ujkYcInmrbEACxQUjlgUUG83hZPUQ1k152IjlIj6yApMwfgAlxgsq/p7gf5w1yGDGeRKLS
x6spfc8A3jn1Lhy3woCslAthZlbtXVGfQ23LIVM4iDtB2PC4Vvcaf66+SynSZeIrS9qFrWPRp6Ee
GOmsWO1zVKndmSyOYrzk5H9PPrtIAaZgGSEZnBeI5v+XRiuURHx7A4RRQOrFQnrgUu6q1XSDFOmj
Ms2Ga6WDK/H3YfM1OKtOOGbZP/pfWbpUiqOZbgmHwSKJ3xSJ+m0q5mLw4qVziRpf3cfJs2epCahA
VVYKuZk0e/SKBigqIeYflVtrvAsvVvSZo/q2p7Po5qzwIM2jmdLtfWRWPqEgD7/cTMra9u7DI2Po
Kh0l71qVO8txZWMVRdicgWM2I4KLSyLU3AEzmOj5ACzA5n/QvkPnZLJojq2PaBWsIB1O4U8pcbTl
5myQ/hKYfvm6bME5IgyuC9x7ziWTd3pPdiBdHLjdgzxuHHkuA4UYhdZP2bfN156PoaEurasT2MN8
PJdk+Qz6MUr2MhJb/YT4JSmbNyYB4vqNtA0vb1l+kk/DVx2zMPAJoRJ4sYCntV8IX2Vev1JiB1WK
fk5NcGg5AgOmvSWFoZ+vGhpYoZ+UjjVCD+kq/oAtJIFUXo320yfKNMR6qaZIWKAixmsE6G2FtnFc
G/FSUh86owBCUMTgpXQtpGQ0QhY+x2BDntxbQxOI8qwLucu6px5AhPeOUb7S4LgODhYIbHsKcjcA
g8wTu4Qbyj6ac0h5+VOK45nNIcpgUoALxCSJ+zzFThmOK1ZjXKVMcFZtuCY3WKvO2JsHOnq7+oLD
J5Tw9nUStUrHmtS4CB3z4HyLFrvflPA76k+97RcZds0v3hLv3LW7Lt0r2l3YhpnY+vHOHLaqDv55
Tu7K1Pzq5XtrfvmoHXLEtkoNgZnRh1EuR31hmO8jy1TQd4G6Em1baFyEe0kv55K/r5wD6+1VjfKY
tQ6YAlEnK/a5V94Z3ltoA3xofCyBOULLR24s++y37O8URMmVSjdq4J4KXW8Y/jXKJfQe6e8UHb9I
Iu6X6Daz6TfvaGuEnHUXEd6QbSI+L5k4KsZuWrst0lnt4AKTWVZvAVNBhGQSkduniUubNSBRm92D
7piZnZkeYY3EADTR7MjZkYySZcJDOtQX2dtD9xOaLhhr1NH8thDxypIJLFkcPGp8FaKU01Resb2g
QzGGLjDLGCjaWSk/M+mjcW44mA0GD+o1Cz5qoK3mDZ1BK27gEGc5+uitbpPycJfjTStGAyZq2uac
lNsM6QzYYp2qevzKa0Sozpz9kv/bk7digXJEzyOk4SDiKHos/itiRoeII4cdNRQt9uPwtPzwIOoN
Of5i4Q/7A9Vqv2HIvyDjYWSm1bqptiqZMKsUnd91sNULpLJou5I12x/H2AOXfGvKrfArsr0WE21a
fPNcgeBQIqDF2kOrNk0ruMlGsuxSfiAyRv6quQ19Vt0k/ssU+BF/T7HO/0FsN1ryIzcFYM6erew9
UwRWk0WAdWtUoLo3y1fZobGM4z72GSJHeT5T6chNGMK9IwBcqLiW8YZWwUO1SEMfnmTtoDa8bhmU
T9cGAsHoIjD2wjAd15/iMY8X/PayX9D8wEZWc5YYIBeZH1dHMO5iuKmFFwIK6GIb7eQAwc2pAjQE
DpCsxGYh0n7V5pL2NDqssBEtBZt54YbZwbCOGBeJir37bOWoZ2ZdScsl4fm1aFagX1fhQ9IOjYc2
sWet/qknq8xnORVihCLwGkSDpCNFYiKnuKPJzoWhV5n9dHCQVJeRnBbeA+OSx2tT3ZbStc7RVmwN
lC6QI+2tnSL00RbMlXErcmbU0a7ofkfq3zQ6JB1K8Ix21HpVMYd0uRmICSKtTHRYmvKq0gyMzEfC
1WcRotWxMIW2pYcj9hLvUZnlS1XYdRKHvUEPxtqlxxkZ7SoTpFRR8SHO896/VYZ9qKXor63KT5JL
uKv8TJ8bknKaJuE6olZMM/lP051TkE6PVAZAVSlAGpjnqxH6sUDaNVzEVbEh7vmgWOtRz7/66bMn
TdLmy9UGcrl86WDCkp9y81mn4NGCbmUzzwlKf5fDuI/SdF9RSYZyy0pVuaMXn7W4+MHE9BcbJSnY
VaSF+N+ymNwNTJYl9AtvcvtA5TLFBlLqa4dlStvxwFUxh+a4pLVeov+fqaG23wdDe+jk9mA5ysov
7EuvpjILl5bzd1GgDdQCCd0MhtAuvgTDtJIUHdyos5Jjyk1pOKrsIpFk2LkDmchado25HOizBGuz
56yp5ObH1iNWDdbZcsRuh14iIf8c4ZuDbmxM840V4hcF8ofMPGDqZBaXUoUUO8KiMwfgi8MiyqHJ
WOMqn9C5kD3r2UivQEt6frUqJjbArKIa9YvDWOr6tZKSOaiN216W9kmQuUUXEhw2rRNkgi3CB8Xn
3mSLMKY92WsOLxXSHzVdtoW2auk5SwCvoU5vnMenKbXvnYPVozONUzH1+yAqVoYP2Bc9spUo86EU
sTkFDd2E1jBB+CjtzXCrpzwRVFgpvjdaMCd9T3CfDP5w8DEFQdt0DRgCclwuGgumKNxHscbII+Vc
O2DYyCgjnngZ8xqFQen2PBoUJgD0VDIty1WUWxjPwBKBtodbvOxsQFqsLyaF5HohAqrIolG4KRU8
33bnKvpLkr8mgCqFOHt+FAuAjUUEQQ1Pq2bpycTUo6LQuQBjKiWWtiAdP7wfUZYkyFYM9vrDKQqY
luN7iFAbBgZtEsrA2GZRbrD2g9rI3kJnbqxHByd5L+irRofOmaCN4SA16B8IhpxM6DSgtRqMzgYD
VZM18TihE2tgPqfxPGrpcAbwrqzVi1SfqWRT2ODCRu5slXLDeTlol0rSwRSkhD0CBfHv0emwCufD
o9hvi3YRxMqbgeGKE9iX6Y3pNMNp6U27Mfkop3rJD7ogZnORGMjrJgrd7kdvmCkxJomOtuV64S7D
9cEwlUp5jjRJq9mtc35Y+BUG0Y0Gt8BYWwoZYGwuia2nIvzspgtFdxo/Cjy+LRlkoYXIjtkEMrRQ
6ud+kK5q0h1sPpEEr0dCBsCbx6DMk+0Ij52FEGHc6ADc/HRRo+3UGYRIqXxnothyLIqPdxJcG6IQ
JBj4FupqS+djQzsvfriQhjbJOR+0Z0eGUS/kl/wDC5NSJaIPFZKWhLRBFmMkmow+knfsHiM1VQtv
b8R+zXXd5XO/lxZqiN7WG5YZErwJr4CVrYuA9WPNeI2mEmF2gUQhHKlKQAOp6NkzBWAqJsoUCFQn
KjUepQq5FnoBCAJoHjo+cz1ba0C9Ci929UpZpNVIt0EDx2BwUZrXqmAPFv7mgI9NZhgqT7igexlN
Op9Y5+YiAtKhj675ADncwRdW4yVs6IzpRBSLsRsy05zkDAepQ4F23YJiZ0EwDqiX0V81f3r6srES
CzpFrTIPZlkpKlb290ryrDqQs9oOhtcNcn1NJwwQiBIx+5ZCJsWMyJWeS4yJdlFTGlrowIaxXvjg
9ppXk+4sAGgD866a3ZzMrZ3zs2qASDTZWved/GZHDcqKaIYZC1dTzpvSVKhoPzvlK/BhiaZ8zOfe
JsWUVrJeqAO2kIlwgF7dJdV7Y+IKY43QN1+99+yGgxPcE+dYaI9c3dfhu1J+AK2wq7uU7Hn4NdpL
ZaBKMWhYGPMjTShU6sEazAD9R0NLMPD3+bBsa50rAwnF4G2dzmM99aP3YID73xbRmpigipmIHD0S
7pnC4gHCT3nO+FLS+DSUbPTVV2Yze0iUexGBd4U5gtViHkFS8DLMBjmhBMg2cijig/wtqBYsMw1z
r0CUGi1gxyO36D0rEPWFfHdfU3+yzM8UNXQyeQth/nD0EF3JlwFR5S9Qb22rQLZg5hYwjIWY1OBy
DMNXWDO1JxKKaIPsr28RT5qoHZSPGqNBAThE+VXiP5upVPGZIQONaOZucvqFS4ErgHTIsxQflQqm
10eIqlqY8NRLGIFdx7ynVPk8VgGzpW+bCUdo+er0uznc+CR6vCCsjEHLxRKBXOEsM7aDfPaLW0qQ
LvCjaEcErGKSI8QbyNabxKN8MzIekoNVymY2PinxsYOo9daq77JC+y8tAxaCCd8R8AuLPk7DoVbW
KwM926jN0tCb2WwCGqrQoIQfLRMiIhVwxDCQynwWOCobtgWG/c5/hNAP65P5SjllhpyqxV5pPPT/
pNgJWj9M5ho3dmsHS803dxn9rmEV84BRnAfJNk5q9koQI4dPrxNowOStYQ+sMlSgKUQwTCgiC21+
+SNJBF6+HvJyHVdzkR9CI2KxcUdWcWRUJcWEqRx0YthoM9I1eW9Qo0Esv1kp/UO/J+dmRELZL/Mt
PscpXcJmFhW7eud3SvmiHE9m5PrhRQKvh6a93cm4F3H16Pkmd+D23ZPqZwL3KoH9bBlTGMpNPORp
8VlhS/H5kXNn4JdEsi4EEfbhRMiGTJ0SutwondYR6iB0FSrdUyKD0g9RqOt3LSrnWnfSvXypKRdJ
v0ukS2rql+LdzPRL8T9YlU9m9u/oqQOc4CZlO1KoAt1TM7wK4yOrDq3lwz8yCNqgPfzVOEHyc5gR
9fanBgedRFLxWmbpr2zdVeurHnaqdyyAz1i7DCGMojFd/E2qYjmqjzh2pWhT8vnW/kIL7aWpoYlQ
/jqG394T1hlQ2Mrb8VmGtss0gbUdy5hmJzsuUTz47mt7V2G3TK+luGbDl07fN2o3pfhIU0S2f/yZ
ndHN9StvyDi951yz2fjdI+RLy09Av0l8RWE4wcWUD7pdE9BNWrK6sYZ7TR2Qkn5Ya/reZpHCzL9R
OBE/ZK6fCGd75ZzklhnV3isvZvudletysDH40reEmPgIjc8mrn02U2VxVwOLN+ae5c9xBAfVX43m
IioERUaLu8yxbyqnLE7nZuCqyqUzrg0zlARu8aUzSTfb2kvVP0TdRaV4H3dRSS93ICGd31vamx60
xXQKmI946lWzP6pCmRncqUl8xNDGPtGR2QUeK06v6joG32n6UtI1O81Wv6Tou2nWjemoNhsceJq6
k0kLUaKdJ4+Yaldl+wxlxI5uEp/sfGt5l4DBG1S73ttVrCq7Q1Eu9Rr4wrY1LlqLyFK+T+atR7+g
ZAco6BUto60wvKmPOYYdPnhPeTbZti72ifIRTgd5uOocBG1455FROAbwP5fOr+oYrjIhZuPGFH8c
jV60zr461rpWfGNoAoY99P+k7sFYXhn3YcTi9K0Ai0BJ5muuybIO8yJLFB/DIbPLPr8Vyo14IQSw
RzPCgoTvcDpJYCHF0uJm2puGYZDuJnh9o2XhsK4wXHbbY/uespHvcfzQ2Qq9K3VjvPKMI39RxSfZ
uZmMYm2DEWXGiY40ITkZ1d0yD0EFc+gclLs0QMW/GSYkkWvgenZwCpAvEhnhaMfIsOeeTBW+4pJj
LW6h+h2g5ff92Uy+ADskfKN5iy6PLJehoNbi9OyuBGEX2W8CX7P8ibn+0n3gh4sWxYIdWHPFe3j6
uqvQoCxLLEvOS6q+Rv81RU/TxpsquU56ojuYr6hAAtjGFWdprv0U3DU2HqwBNU2do+Xpo0XIdiv3
X8ZAPjSlHmk4aDvz5DAG5NTTgcasHwLlFQePvHua5r0YWcAsqmyBGcgbd03nqsmnznY+O/rBxeCf
Qco2AwW13evdTeZeib45HGtjrvp4EmYhaykwes2x0PcMWGomxRgIkZkiSHilKCht7+KwQKu9S6RQ
P8HdUK+q9yPzBeR3nogyvegtX+hfwawMESNfvYZIF8xtu9URlvs8tSd72PneS6+3hcJ8LP8c/e9G
Xhk94+9i3w+HiLiYbhNFR3jGNPB2vyajDnM1B3z8K96m9lS3e1911eqdHluG6BlFTwn+JmWUrn13
7SOSVyWqSdYazi7J2RBvQvXBs5oU33W1QZY32GSOpm85EiSCJXCSkGrM8OQRYrZRwNop5xLnZMpZ
3MGGBGcLqX1mwnlOoYcxCp1TFha2P4tsm1nVr3jBxPCgaJgV7iNjlykrjrZWfxRkAKBfNNK/ijV+
SMYkHeAMJQpoHX6yQtkShuxLG9lk2oUildPE7rd194EPopmYcW09xWV46OCqjvx3lRk3FfBb3WMV
5tc06PM2Smd01GSqbuyWwFHtVxeBCtQ0Pdq+GH6tbAuVPSeqZZ3t7GIwWCi2QXQTbRo/bFd90aX6
8NxtxrCiMOpQjFoVeRke6is3S341HEkd498QY6ER3vrxnfYup/yJTlF6Jqgt85ZlKUwPqc9W27Xj
q578tgrrfflj0L8L47vM/0oE/dlM6UkV3Ab9jxkPMwyuoj9spR+ReZjSh3XVVVefcMFqqhCJYX5w
wbDKGP1TkxFu4iUlSyrZePY2bTZeDcpspRDoYwGvWg0T2fCXJr7aNsPu98A5JI+K3AWoijKMOyR2
VPLZX+JcW5S+xTe3KH/43r/kcHAA1QjGLCTjU8FUJGSZ6PLjmuYSqAEhlCZvHIXdGy9NUD55BxLt
KGHMyh8jc71krRrrMSMc9Rb6rgUTmhql2lb8RUmW7uKuY42t91zH1B8VuHFEuGSjQybj2ylxJLCh
YR/1xgYP+oZKSlC44i8i6xYxIOKcGC2UKxuDfEnUaU0B7EPaaCMuCg7GxC9Yo9RcCLwyI1L40Hpf
68W40McIPYjz2aXT0zHVRyFXDJlYVqrTy/Y6wTo821wCKgrnNs0OI7+SQ/OImbqFlr7vNGyjvQ02
KNrWmsYrmyPm+PYqgwpi3BgxjDhnSDepXe7MgdqgyF0PFX1qsyW2gelJiL6RAgygKvOkOpmWd3KL
NnVbwxJurEUgZwb6HfMUWTrKOfKt+KXQ70WQAppQVddJvNbSejf0mttLMR66t8n2ltNYLCWGlI4V
gTBERRlACAneB48WxcIMiLYAR+vKMJpV2hFCURXEVxvKvOguEMjWkxUcFM8/13Z7bgYIHM5Iy+02
6dUHKt29Gmc6dBRHTQBIIJYXLaVpWwzbMvyUUQykI3UtfKdWXWVhsk+JZC8ztCkGwmFC3czu6HHW
KzTrcnfFIFBYx9Ef1imjvSYAIoLUamSpo8EAipqXnJ+FfDfEBROTGpfF6lvJElFSb3E1wgEbn3GU
4dyZ3BYNhzJgmmxcZ7qHiT+fMqKRchJ5yPOK9XEmFw2q5HFTx18drjBGNjGZElj91nyVyzzBqOIJ
a1z+7QNDph0tsK/EfwbDEDJBoVqpyOv8Vcy/KM0JqaXRHYGoYySe6yrCLsD1UjcuHfLLTCK/DFpD
g2KsQOhoqbiWkVXU5M10JVB+a0E2M+cRXzSzWJW60RtAT3jlxA6XAKKm766yhP2vTTh3arO/YHLr
0otUTas8JKms9V1NGbd23V7xJ0754CLPdOVk5IVSjlnWnGmAVzopdThrcI1CihjIqYefkEcXmWy/
0paeydhfpeZ3sMN1bxl38LqGPV5UP9l1hb/WydFqMPY2ieaWenWTyuhXSoi7MoW8t+5d524Nxavs
iek1+6+ozq6FwrNDXYrNv7fbUy8Nh15RDpk5HYIYiTGnZBMQs8cmzDGFTVgbv2v4Ti3JRkKDLy8Q
PmSkICVl8qqrgkOEtcVAJAMFjX11IIMNtOhI5jrnokATKw2W5LCWrSx8b0pWR3tAZy8mBAtFSj9J
esXcP+/D+DYG8l+iaYC/4u5QO3+D0l87Wz/nugGJtpub+rTuSf7OjH7uyMMRhxmqCBnamKYjxKO8
6Pih085gp4AKOkcCaoTx3OOZ7k0J/Kz1geIBJ0/60jwXuAzbLUNIYHTImLVDdJMCr0R6qmF5JdQG
JrTmpn55bR3MZ6muvudj3O3UI9R9btMyf/f7qcJG/T1I48/QE4yCQHFTgp1zuTIdpvIO48Okbd+q
UpQbiHSSnHC2MrZD1/OmuxWmZDeM4ZkARIRNkv6Wk+obNDjiek7QrCRgV2PfqmDLIZJmBYfmqlfr
iOplNhWsanSj2hbRu0ZIlYOwHvAAeS3h2laDtT55W82uNtUIuRfaCpLPpoh2Ki1tm6D6Qn+S2qzb
7XQ7BQbpRj20Pn1tQqdw5H1H2pSn4b6DQVKwHkFdxSe0sutwk/fRfCpw2jfVWR4xjkcB4BN/hrNk
Y2m9a/qw8mVp7gXmRwiUK/HSWdjznpF9K/f1qjJbIjNxCNcdXVjkhjRsY5hvwepcFALcefgXk4Ul
WVeQod5KvV2PLdanVt4q0XPoeLiVSrlM7fAhBzU5H7TaUXCUFeW7RKSb7WzPQ1kIRLgcFmXSboQU
gLF8y4fG3JHsNQDyQ/wyfZbrOvuOqDr5RbXtwul7IiGBd/zk6OZmaLkrBYLN5IbWi3nWddiV8Maj
hlHSaV9LfN/G5OqBvDN8ddda0D1C6PoUCBbbfT367KFdJTCWUmQqwUiNbUL66d22iA5lFG57kJOD
guQWNALWQa8Y9wPDxsBo1trYLiUfWpORryIIAWnjHOhq8GdtfKk8iL/tAKV2RUSKcM+KIzwYrXds
2MlXw7RIbIkh37CpoxqNULOdWAHaTD1LUPhExi+BKhFFqpizBtR+4isntQKscwzybRIsPe1AfDL/
P9A38B+69qTmtNHMWZoDWaAV2KMw/C4G9Hngzkfnp9aelWgj01curSzvvZDvlnHGW6MEtyFUGAID
tPDcivl3VX6FjKP8uGPIzmDL/Ggqc54wPBhPAedYAGuyVKSZBanDCRQ4qywwIWVhA5YVHBTOCf9s
62x7DnY//Gy1k4DXGx4zFHmr4/LqsoeYbPrOxaFf0EBrDPWpa8QPpDMZLUlerSvwZ9bL57BtmJ2z
YafBDlpyDmGZaOG5wT1GVdSM6Nv3pGfhyacOcgOCJ3zA2XoJgjhe1tIn/xKyF4KHnd0KLp4Cv61F
zG4zc7gk9dpBTO6m49kqF628nmhnqXwbErb16hEra76OOtlK3lHxX5X+p2rIy2+W/ir1q6nRu0Lv
lVHualc1/OF5T32I158pWEvfesJ0w3c01WjG/uPoTJZjRbIg+kWYMQUEW+WsTM2zNtjTFEAwjwFf
X4dadLd1d1VJT0qIuNfdj1/26UqSu6mAEjZJugXRPxi2Zezmgz22cUIwNhKx1rcGl5dIoI+zKCgJ
MFghbSxDTe8fD3hkXQUDXELyKD0Ujj6Etk40e6JVd8nfs4AN0h9/EFZAkcU69tp9GUFHuhxj8sbK
nyt2x3IkEJKSi5tANndrPvq9o2zU5YLEYd2suza2wmL58gBh1mzUqOzxqfGx5GeoMaOhFxUKi1Pc
br6yxPBa1tukCnY5RTwt8lxg5XRUR7v43ngIcjo6pvNAGA9POD9cfKU0LvAUoeeYvjyION9n/Zqc
bfcB+2s5Mi/MJ6wfNKIhENPNoUnwevE7qGVaH0DClkCK1TXYZMOGPc48vEj9RgUUaBB7jx4n+ZsU
HIo2ahjkHZ9VslAG0emFH3+2TzG3DdRnVUcnf7Dclzgr0Cj+Fdmv7b47AwPFfWxOdOtG+4xXhQxu
M/lZC+BA6tuf72VxR+4ECZGL/FJDJU6/VrSbS6RtuDHDfYkGMyNf/T9vM8nJ4kOlV5PzWgL7W5iW
RjgIefNaKlLf71yjCvmj7LfAhSfyonlVO0/DiArTk+kPCkYkrObTaxBeQn4NSdydA+sn76kTfk30
w8LYTFHG4r3wdEh5TqyHdHlWsKlZoOTuP43ooJZ3VRF/hVONqs+bZpMFYsOBys4c5dl6pwwKM/pT
UpBusqCEvBtEWYmxj8cx+jdU9n7RDhmu5xafTJv/GtpZRoeXbvonCoHwh/Q9WwQ5N5ZPURU70jp/
xgff43gRwWeW860tCogmfVYsZYdfHUK4x9qBnEncBTP9Nu3zLRrevgqix7nPD+tHaUia3cog652d
4q6xrt46WR+FwsNoIHw5I32wQJM07lOMse5ucZMdWyXCMgkxHuJ/brmLavcUWbQO4uc1AUeqM2xn
EV8nbJviyT8bXe8C9NTaAmhGD2oQsZL0p33GETxBxPUzQxMI/1u3xvCvnca+mdT0YFDjcsHDQvi5
oMHTJPrEzEx7EV1Oo0SyflIZ78vFv039+uhg37BiXPNcMUIn2Uu72PNd0zle7quWu/LUHMos2C0y
x/jifNQprJPGUBwO+U4e5kncqpasVpWggKwGCCQZ9aKgWkiNUY+174T7g+vBtlbZrm+eRKJpZaTV
LsFzk+6TBZWPuHIscNhh8M0ZoG3bgjao9y5/hMzwhHvxuSnvUlleiECDHGmsfbBEr/ytE3RPSkXJ
nAabxcYV4MIFcSFiNRr2NTVXkEKEDxUOEEIBkGlx8QMbXsDYI3MEo2pCaiOCU+c7uEWbDi6YWFfP
fbOtuOJwN0v6i6EBJiun2z5ddgUujzKDfKdQ/0dnO/Xzbpria4sNEN5cB7hUy9czU3hMQXiKfDjI
OQTqicTu2XcDu7QlLnbRpqW/xI/9nSXn3RzRr86UHQCpZMDZiXo6zhOxFxwZfZTuR9CRNlbXNHQx
Ly2kcG6CAOc62ncF6k318tCwCWJlMcuXzMmui0YemUsGu9qGA9VvVvjeddHWZjHJPZ1/UVTBxyQ7
mqW7TiT9n5vFugQMdAHXKo34OLMDiQD/2NwlFcXpvxObIB/HybRGlP8s/WbXbJ202U7kYnWIPkRQ
MUqJw41fDUya+g4yrUSD84JNtUrUesBYjL5LRVui38OGguLPFHF/JikaDnf+8BagElXxqQsetfj2
rc+RmV/b3Gach1Y/ZWR3CeefhaP33kOiblSlUQmXke+pu62F9Zxm7Yn9TLXTNFGXXXqzjoZ1vWwj
8jqGkpTq0QMoM+7z7G4EqZCnH655bp2vML/xxl9RHk36Zlv7zHuWNHiWB23ft+13IU/r2n2uppPN
JOdZl2zagjCPndcYYnDzIAa9K2hWcZpvjWaW9hju5L/BuayhIwUuHQeoLb/KCUf4Y4SiIXAZxv5q
OVGbfqh2UUjp+kfiic3EKk+jzU3i216zmQSY9n4xXKcWubmUC+VrZL90lrPhPwDew4oQBz/Cs0Qs
QTw0JRnE4hw4dC/gjmMMDKBPciUJHBKCdkd5EU3hLRXGqGDrlykKwhPhjDwZMWCsG+9jmuI/90Z6
1p+86H7OYOxzueyBfZNARIHAimUHxc+ANu543annFWppgTSf7nPUyJGskXXbOXj8pv5atbSwZLAN
lGKBC3cfVmQFGaN1+21Lfs83yGHBS8l52EUD+nt3cMrlYCJvNxkbb6rZ13X3ZHmfMa/pkMUrmPI0
mjZelOH+6g5R4+3HIN56cbp3en87arkf6wZP9qc3M5bAxYmi2y59id3kaonu8yrEqh9C+TT7luyB
LWNeqh65h/y7Hwi8ab59pDzTcQ8Ere5PlPlQS53fVdq/ZzVszzk/8PWqQdyDjr0pojgFF3GDjRQl
F9wkrHq6SRisS3wuRTIfipilvfoosTtl2CqU/+biFcZl1dB+tjTVce4j8ChiZzR8JtwW6UK/42x2
CvE4IexaN3Sb0ahBT2/hYtoqCayjXFXI8BGvx9FmM93jQvkz3EAnWo/W90kGt9qg/ZJ/W2X2dpw5
hV97FKJSIrOIZdfN8cbUHbV/BCn55nrCFgMdkzmqc4qjxT27OY8y12trk7j8Dxx1jKIHnb7WGe43
ghxc73rrPI7ghH5qFLLKJXhT/Lk9V2/nYxkGypPUFqfZulCt92MbXvlM4Iuhus5Kj3W47Diz6AW6
9HC7A5pGazVc2kmeZUfEwh0OKcUZcwE61K8dxA10mPwy6oQmqGHkEFjuQM59YAUp2DqL2b2unPLG
Dbu7lG+cibjNmPVC0d3nvv9vLpqbGijY4tz5DmyYkEfjym3IRawHvcit/TJwzHSsSlpzm0/DoR7o
VcqdWxUlT83ovK7JIy/F5Ohm6VnmPBR2TSyEinr3dn0CnMw9jrP9Q3/3TVwpcGby2NozD1oP4ysA
s5beBg7Uu6q5npbgfvFv4ij5WnT1FLOYKqzujX0dm+cKEn8PUiIefkA2Jn33lFc+DgqAc3xVy5m/
18Xg0A+3OoKvlK28gPZWUV+dv0QDkK0I33L+UkTZLiQWpTPzOlQdmBNuK9N7DrSls/xTPqOR44jC
VkW4UM/7SnV3blJjUs+7Mw/QZXQCfCY+7zQsycL5cDBirDEDq/2wQ7QrMUG6Xc5OrU8sUnFgYVqP
2vs0YNYUnGBz2960DKJpRpddkL+Pfos5Q3k/nWz2Qqk3X4nX2JkeY7S4yH6mAOAx54c0W6C2IvZp
V+nBDXivSIZHCl6/JzwNvc+WLA/OYiYHlumD3fJdV+2tcNbPAdfO0nmuIswwzvwSWdS5GJexqU7z
t3DJDtLnZhz4f5OqTnbe7J0p3bdT/Giq8JUv+6R9devhiFINZsEJ76aVw6oruOwHwXQXRcT0Bq7y
KF4Pbdrx1sH1qwgctjXkRazcifeddDSHtfQGhdalzuVe1g8w/LeSPgjNw5ahc3ZNdwmhYjGpr6pZ
/ahwj8+oaN7QkCV+9BZzv2RExYjzWS0u8hVvmlAmj4GIZXyWAztBohw54Rw3vanG5R0rHPfz+YZP
Pt7Ed5u4c856E9lyN9MiPwiGuSV80hgobDcD56pvyFHvJUDFoHwqVHEgWW6p+b3HpJAl/h6PK0Iv
vfJx+7ywxh8U1Zeue5l1dCN6NnEDW+LqHC8Uhk8wTKErBmBFA4Pxx+O12HhfC8OcQzgrnuy/1s53
ziSO2eidZ+295Mrei0Gc6hrVk45WQP84D/ZFqp6dvr/FB/GnKn/rJf2phxsfTvuRj9tIhTqM9rxP
Tg1OkQRvVka7mHbz/SL6r6SX+yl8xOK3HZv8tuVuk1aXOSoRiBA82MrCLD+FRLlmoViHFvfVSDdB
E7/MprS2XEjupuDiRA6V8SngH4ehje2VHQxcmemSxhftmeJWZt2DqY7UyMKRNLF1W5RAQj0MKV9S
mqPH87sUJA2Bb6SoxpJqXM1hXy5YXBbn0kzE4gYbI684k8N+E0P4Z/5Cik1dyT7Kv0EZdaBfsOHb
+PKunYLHeY1v9uJ33a65Oj676AtN0tw3S3ixY/u2smeimPOhN4C4Apqxq/F+NQ80TFWTtcCELu9l
CV2vBEnlS2vvBd3Rqbt7NQFlIJztRHm/Zxi56gAGOCoGUhhCZfT2PWgCZx7P4ISHcNmOvnyrWqKg
MfpNpbsNOwmcb8tO3pYltmvJfVURTiC3on18UX39FOFUSwvcBngLvXcxtntD5wGnFXJfFmy0HK5H
NGgY9s6swdZElJ6T4tARivgQPw4NU0Q2TNummC8GSYjG939NT09cd5ZlcRRRd/HMeMo96MzsLEeR
XdoEa+ZAmbu8aQwZvYuT4E8q0a8mQUFOfeotqL4cOlaK6ydgj9+7G/rUC3J9FYcgnQc1ckE/9Lfx
a45hMZu/h7rY13O0ASXnmf5YLNVe452aU5+qKwlbwAMz4W7GNtjb9rivwa9Xgl98gdYVdwfbx/xS
mW0Bgb8wB4bJU0frbs+OP6Dmu2MiJ4d5aSimspnKGgILlf4IQSd2BIDAmMrPRkJxf7eyikkKb4SD
I1klW37F+zQP2P4V23gNTuL4a7oe3MKHoZsh3lI9H5HX66HUzmDG11t3zWKT5qiJQVSwVRArcYFU
XcqexFsta5iwm399iysL+1bKUOvRzlqmJDZq2I4LazCU+ZSArcNwVNBfvSQkqMds/xZ6cHVsDuw+
gnnTEB3EvopJkjsDlSnfY3spEbpl8jlnX93yPq4rogKMYUDQB54ff8x/pTVsKy65HF2k9Cr0xmov
PWKdwdlGhkpbyX6GhbstcGc/u2lytJwHN6Cpr017aNpcEBPPoWVncOl9LtayQSoaqmEhhxAxgTk+
rK/aqsdT2ZHoi1JsQGIAYh3A2jfVe9jKZOt73NeTt2IJvrys/8hBwmwdO92GC4Hf3m34+pn69NyM
q1fp3KUtHT+h1DhKJfyTyeK7BXzkaswcne8+BA2Qs0KyrKkAzTX8ESotuAaGGLJLW0OiKepbp+nv
O0iQqkkx7Q5luO/7ixVzhLm+kZuwwOVpUag6LquqkvMhS3x4KUsq631J/YiXO+4xBXcSNTVvNQfT
t9T4MDO/zNCLuXYa4STHgMOHNlQukxB+Y6WpW8RaZYIpZLWtt10Yd5eKcKEb+jR3EmW2Qv+rmUJQ
rYYixzh/dkI6Kyw9fAPt2455sNeOu5MuYWUWTBvJgFCm2AaCn2Bc4SBpeuFJWinIAUDbOj66CTwu
7r9Em+mklxFm2PSzD8s7XVvP2heAdhQzf3VJpv6SieaYTzW36AAjQbfMF0l+K8nHEz9YZ58V3Hl8
cy/78CkrYwgdbjyCosueoiR5CJ1ipwuy+kvgMar3NnIJ5gAy/4AmMQJOFnYGR1IWZ1b0KMUDaQA/
RKXhSZFpdh0SG00vbwoNDqsHZW9TuDG5rK1dkeAKXP+tLDMk0xBAgTKcITamXpHJ63ZAVk3qJ9eI
Py94oJEDOKMlqP5R94sNdzwL3kZqbN0Auj/fefbUuwU8JvPPFFQmoCRXh9KHjOYlfEhU8+xlNTEU
YQ5+zsPlddPZCkfvEJXntM+KczHEBxmyRi5CZiyV29PRFOrS1KBX0jTGNr6VnJsbo+B8ZjZQ/DKn
EGzJ870zJ4A+Ug/wezzu+pacomRTvfFmfzi0PEXN2ngk2i81hHqnkmX1oBdHLVZ6DfRH4y7Ldl7I
aAary4leLmdIp31fWmYna/MzNcV371LJETgdIzpbfJc1vZ29tLR+n/JFUsiVe78xWMomQKweYjRb
ryuu7QaTWMj+sJHNjaMbRPUBGm6qAXTpsIcWRpJCIghsvFeu0D+qr0iw6AV7g/OvnLBoT/U2K9m9
tUp8d3U97VqQkLbgxzTA15oglTgLnYsF9RRdkbtwbzTe0Qj9Pcg+SCc/L+HgElQvmJ8oQrMXZO7Z
iT8ERoBqUd9tgaNVezTVZZi3o6J4r8csOHppfCkrhLQAeFYzA15sw+AYI7Fsx5KBzvP9JxvCHFrf
waFbtA4B67NGW451b//i3Fjy52bBODQr8IsmXTzuw8utnNjpdONEutbhLkSlUJH+EzmM1il+Hl2Y
uQnyplNhshwdtTMJpR4Wz73fB1+ZO56zliaCchFUKRKccJu/KY7/Zod9gOFekNaY5xrNWIpzoFQp
rOTwtmPU2oY2dvzI/ozZ9hiDpSdz3a0/r25ql+By6kXXjQfu3LHCjwhu3giRpvOftGSY8ET8y7um
4MBiUdE9CrImzjj/OF5jgTahXhBqlhuCiuAAy2N7QRHJuZNEL1PHk1GazywgZpwt9MI6fnhT1c+a
9VSQjQ6Wb34dfsj6zzpU3IqvZBhsvEoB4repFrZaStYcq4wvipiaB1FOriy2pSqQfPLpfYyanQBm
FRcWAxve6UG53GyqnuztWOOp6BpuC4+Rrs6hD+i6o4Y70ykomxH3bFyFeJGmvSl9BM05AzyxeBcj
oVu4dXIn/I/UAwcQxyBH49XXLamNgJCQgaJ2fH4aDQSMMDSPvVdfPN+1t81CmSnqVhdCsXGRgCVD
f543b8i0d4WsgALH1skFqR0N/rniJ86bk51Tl8dPIx8emJ9QWS2PBIfomu0Sbk3MDT6w0M/K9Ma1
/IVKlYfm/59E42c7t/Wu9cDeqGspSxt6TB7Cum+w1eVcu9ifklkYCuJdhtkmlGLAD/rYsGPIMc8Q
YRsoehFkD6eG7Pt6E9K9eI06zJ3ReHJUTe4U+3ur2Ho5bf+YO4R9OpfLStEuMJnA9WC6cvzqw08U
KppRhOp0yhjVQv2idGhe+pOXdt62tHizN6TqxBzTiM3qxSqx3kzyM+swKRq7RKoXfoMH5GZcKARx
ZcRa3oI4hwVZjaQQbWjd68+REvptgAusC9rHDr8PnCWUJT+q3su4RQXzWNAl921o/yIOPMm2pWAx
2lPti3k/mgr8oKTogoC3e+jgHIxDdUxRcqqOHjJdUO2QtsM1zyVhxYRAWrcSdYwLBQMu4JyVuJvH
SG5xALzkdn9xegG2iEoQ3tXXPuZfhrX3kscUdUxvkpSuj7qz251tUzPcpz9ipLVgdhtmPnC8qG/N
pmVf3FjiyBOHUmb4qMcGDPmI7p9nCtmBQJNbWbtKh/z/voOHD99bM1NnFLXf2GrZrHZwHDWk3KTS
r6PLltYKyBgK5qdQxVh62Q2NPD7saB79vMy3I+FXLuDVZpoIFkXZoFAjnCcwolWY2hvRRjkFxewV
S7ppcSzipM5Y1DduTb2lEwGQWMYdGcM5LuxtP/yIMuYS6I/vgrdU08GxGdB5ROs/lZj8R68EVD6P
wW7uK1gI8kGZcC0YX6ANjKjVOZaNpLPfM4+bke9MGiM0zrwBRy337mXnlv07wTntZ1AfAvXg1Z3P
iwz7kk7CczCg/sZIY8Oi2w0fUkLZ421ms9J2hSC37QowW/k1NQyEDRG0Rqu7Ma74iRf0h1H8WnNn
o7catv85azI/EMc6PxUTBPm++64tDCpLtDL2mVQG+x3z64IOKKL8YAXyjQsD1LiUT6JfUJZrpS+O
niOWe9iZ5jq6TduH3G7WDhDAUMlAbmgazXMNe8DXKN2kyKkdcrNl87j0OifzGRMj9LHRijR5EdJT
x8BjZ5mOUXDIuhxRayQDETX+KeZIvVhQ4/Ii+/BKcT+3NnXXzU/ScWRa2uWf0X+lVS34pC1QR9KX
unTmS1veqyrmt2GzpxkMbLVQQpRiZB1VRbjKVVRkEpOwUwSRpUzZB4LCNJWi1heugDM3vA6ozZQL
CzbdnSfXf+niAhCPT7Y3Le1yvSvyuUGBz4auJr9oyKTP1WeYrSWMBTqDS4YC4i7rdFs9em79hu4y
B1znrAwOz9gKForxQy69mNSA8+zG7DsbbW6TUVIrE3v+bpz0jW571lYyvXO1IYvFvUul6A552wHP
GAaKYNhP1/YnXRTppgrcmufSkKqa2h/Ci7hjF6JGduztdJj013EePNR9/68aNZs23HuHDlvDOARM
ZSa4D0MsxFNVEYtiDIly6RzigRuczbat5qXuV3T49pladxsW5au9XI9RwHcmSl/FkPyEXj/v7fay
aCJCAxflqwCBmQkH0FQveCJZBhQDw2Tb31hLfWeskHSrp+XWzShki6GLdEyIWVywI5oINXkdGwYd
4cGdrwOvp7HHidi3SPtO21zgPQVvtWSAbnPckYQD47RE2lPDkTacrfYsSC4Oc+/gUqs8ZZsam/bG
Md6X8QZkUoIG0cKYaWXeru7Ga3Dt/9wkImjdIkHpMmI/zIFCdMj3GD/71QrX0j3gq9oGHhg8xz7+
7jSRV7KTRALrpdi61q4M5/cx+bKa4qO0mo8+Y1kQRyRZqrR7l4ki3Nbz61ed/+KI56yE7g3tlbrA
kPfR1O8c7f4tXF15jDkRMqvdJLSd9gaGoe69CCtNccjT6lh0HaRDUgZEPyuLDJwdOfuZLmkij1dd
An0jvqmnFm4rbM71/58qronYDCntuExrMV7vsynXGPO2oKXjCJpvV1unbHVaJKs3OYlJ64j1fr2w
Va7XgPvQdZ9Urn+HeJjsRZ6dMd9Og2jxq3EZYb2yHUYqLGXFDXmenCejEMhpcWd38O0L6QDX4rsr
oq+gMNQSzpRSJikWIBaScDGotk3XKy97REQmegdC566T3idOyq96aZ4Ce9hn7Jc2+fRgeePqjuxA
A1ZvpQFhkKBrdWrBNpCvc6AhIO059HX3MFPS/jAAbsBd0k3gJouMJEkw7SMFy2NOLWrDBwTYENTS
4F5ocptAVDYZo18yMkK7CXJxl/XQ1hysJv7JzeqQJEpZ7EqLH2+YkWvW0j86FqfINLmG9ll1lIPE
cG175KSk3C81yThMX++mKL+Sin3T0iKSYJl8k1VH5Mw/WCaj7FNGSB7sHNMyPv7/1/Wp2lHz/FgV
9rOn3GcUjG8C6udBcLN2PcbCovx/SjomScmPGS1yXPvdXRiVdvanhuCua54yFgUAaviQzcv43ljL
b+nhirGJKMb6xUzMPn7bv1Qeie6Sa1m3oAXpB7fxaQfMPyuaHWVTbaMFJkDJhmAoBJ6SSBx6iLIF
//SrYP3KngUdyuY0mVFDKMdYWBatpBWtt7VjMd+600Fa1Ax4HhG8LMJzYNu8rfi72Fd9dYn/XeBm
TdPkPSkiyLVPYiLH6Qd5sI0EtrsqJT1ZYzPk4EL8RezkVdAOUm2bpPsMiJeVCfnhxsOWmQTj91Rb
L12UJYfqbYgzQ/fahSzAvyBZGDE7IC0NskFSsYJSyQRTMdK/tHi4q2vGTZl92KG/MrMeNQZILE7a
5/q3GQainQA0zv44qh2AV7BAoU9BvF3R3HshTvg79slD6tvXvR4Id3OBqQS0AnfofJLImIa0idSu
CDhakl0f0HoZEkao4+jYRAwu9SSLnRAc3OH6kerFM7ndOzeeum0x8juLZP/ijRjIlvDbtoSLugVx
nHeVmD97RZZUENfbqJ4vyemTg4Iqbj3NcDkPTnFupv69iF4K5V/rstzk+NTmIOO0MzlrQELhFRpo
XlbzbmmYxHNT/w1t+O6oYxt793xHZ60IKJoAYxuEYvbX6b6aDVePgRXNpJ1fjzbSuEffW6LqOo3m
dQsJDs0aw6MXYo7SE9T0hcvg4CmzDWMuyd7IZTtRMXqU2TZwTf0weG8nH5qq51dbTiSDvO+iY3J0
oevxzu3GeePxLbEfVmpHFf2zsFlionW+KGg+VKHM6Byrk0/k771kOdKaakKfbqNNMaZ84vvZ2jbM
7EvtxNgXph/X4l3XKoYhs8zHoAb52IZ82oaayd8PkDiH5Cxy7h4mlc2VsvOaP/16A3P2dWK92hH3
wDKpGWUc79iLaaV04OqIqadBmsk2bJZJLjvV39Ji5igKh2FedM+Bxk6EYeBYGe8m4qVOYpKfTBPz
kwu8nKhfsVuobwEhOkHorCWL8xyMT8FGtGlSeahhYJqa5FQu9gaag5fY96WPUbyOLXhJhrLKoYeT
UsOSrW20l17MO9PSFstd0EnLXZjUMcbCz7x7WQTXfq09EnMu0AOPyCppUJ41gYZaFkD1OygaZVth
WOCZrv3q2jGUPPcK75HVhSdG660q+DjmPruQKYNXlCg2RlOPWsQqjkzEinxTEgNjOU+v0g3D65ph
P8zYT7MizxacrgFR+m4os5tutB573mMHbZp/XoPc5oT8c0UwVGeDnN9lHr8vu+LG6sxPKqyqU2TC
czNUq8H6rqzs8DpFwNyIyjnPCe+qOlHtkfvh0WrphFYlS147thgVaIHKFXRaMfvhful4fXm5+Yhs
vK1B2CRXUSUlC3xiaBh/dyLj8UhdaMfVALtj4pOJ5GXfwTvItqYkcNZGVFhU089Sc9Xr4+Z+sAg1
aWTNStL1WFE3U2r8eOnQd9f+IB7kPFZPJWY0RPwBCeuWWQeyvg0OOU5IefQH3vjzzi4pFVvqD3Zb
XLM8yc6GK/q8EPO0c/KMHPhUF7ZXOG74jdZPrKEk86z8ELFzK2b+rkQ4DMptuKkwKWyIzxxZSZJo
3Y8JpRnGbgZsJSyLltrg4xK0WmoGdJMkR1cEAPoc+6NLPAtnwXC9xO1vuXoXslOYMWmWOajfMF1B
nRO3JO8qrlxuM3MMlaAedzFPpadPOuC/SxeWOEyOdoefn/cXXaKN9t8cnJqDxWNmp2JGrx3+2Ocs
eLjAPvKqLTFFR8Wlp1tXTs6+qKtjX3g/S7VQC1jwho+sndLho13Q4uKbFdWY2N9TDyipmrybycHu
65S/saqnjTHwkT1Chy6gR+GkCD8zZtiEibhxqpyu2/pQC4k1VneInmV6zsGAgFEmUVOH4bMQVXPQ
vtnCKVHHjhsyhpHoT/Ok7Rb14WVteVSjXr9lxmRGrYdaeUijk58dqt6jH5yCB6xdlrvtkoKeWs8q
jl6A2a3pTb6pAbBJ1sY0+3JVnuU3wapydKDmyPybTxWIsGXk3V8um1n5wOcFITjFtOdME477ruCh
73i5tB0Ofp5sqoBG8h6GgdkSBqctwwoMazxucQG6Q7NNuZItdxivnCkESHRH7Lvex7r/tAdmo3RM
XpdkbI8ptVyC3UkXsqRN4/qmIEeXNNhk1YKtYJ7naTM1NOZo6zk3bG9k13hHzh70QKfcKarD2yJb
blLfITWvlmt4LzvSFPSiltF3Jl9NA4E6sPFu1Erfq3R8LmYJxapykV9w85Yh76WlXO2ZefGvdtqb
MUWRcQo+No2bgUMpH5IcT7sbrVH6xHvpg+xgvPl1KIPvwmFeijWOTN+g2cNiGiirmTI+mGggxQK2
TiDmJlgGcD/92TGk9MKjgSXE0hFFZo3aDek2Q6g7qOiDV2a/cRi9iNKwnBpKvYlk+yEM57cneNV3
TvCe9LZzbkL8eG6HYz51/3FW7Y0PwFP4MAR0UuOlwjKXW8lHo7h56XHvya7aVtF2EtgnA8bYquWi
TTmu5CSLJupvEuhbCrii1aIXJBJ4+3q2kIjZ+8j4NKGe03yYjwtT2Ia/+iRKTJgF7xPYHuIPG2I+
AmKZSpzgpse/PL80QTwcMp7VKzk0Jy1idoER0y9pyfsyDF6cPOh3YtFojom/SxTcmMGifDXEuN6r
JdtF8DlMEoN/DHzUPTU86hwXKhEMU81QMcMf47GC7aJq3wpCG7OKn00iaFrKOWj8Ifmt3U6wr7Su
JxVTQ58RkKHWMGljTuuZ5Yc2VG+63Kyh1TPKtQNrx+jRLRhL4z7np5/g9BmDuTk05hJH4cSJboPA
9yVFbIXcDc2q4rV5fJgXFmdzSaZC6qI5xvZurOabOSLTV5X+KXCH6QTo5G60X/ulpAV9LDHiVxwg
hLFYAYTVHlSQqHmiWoo6O8qpQB58GwC2Td78ITBmO09ZRzG5MIAjdqvMQ/6R2YFkNsviNBUPYQd5
oSYEQL4eP+V8l/hNcI2Lcjwtc/ub4fqAZZpb23litkucFzawLQ7LnjcCd+GxF3QZ2tt4Tmm8CJJd
PfX41+kh9qww5q/J75eqH/cpzu4QcFMf8fPEPEalxVTuvMR5K5K63KE6WmEQUeTXPRoq1joIM7Ri
0Iwd4kJd8v435dZz7YTjg0VLx7bNo3cdx1+qa7OL19MVocIkPqVWDQEFo1zuU4hGng4XX8UbPnHZ
fQaO2i95xWpoZEDv8m+8C+BJXRd8g2+aYyCjHz0Fp4zHkfdSdzfRVTPYOThPCx89Eke4HaJz4fM1
XCnOiYRqIubUQ2EMgR5ZNvi3pbV2SaGf5ewCq59BUlfJdzti6yv1CHaMpz23RQRE3JyC9pz4k7o3
C+nshdssRrycc4qeIKXRmxVJmKIq7/zJLrYmYXEZkwe4bk1PfpATzGWTRZRvBpqAe22CkXAIR6De
fe0fQzkWW4GDK/fhP7huDHSoZEn9H3ln1hw5cnbnvzLR10Z/2DIT+OKTLshaWcUiWVy7bxBsko19
R2L79X7AHksz47DCsm8cYUlB9QyXJotAIvM95zyH2YRUUFpl1RAqRRAlEZV+kxabCFfbw0qqdtw4
efnSvMWzvw0dMiwtKd2+r9b5dJ79OF57GMtXNq+ml8JUCGP64sIiXs0V9iUeyK/c968Uh6XsqseP
yXXpbzLIB83oy75lVMfIYJNqQIRIEYBSez4VjVp1b00mnI2Q7YObFMeZfOeskdaJM6EP0izm/rCI
ia69NoXKbYznab72Ws6LZT0Dv8swM434rS0AjGVoOfc+p3o3otRBJOKYag6YsTtcdwZEXGexZE8C
GzXHyo6OZ/aKGksbI0xlXy7cEMN+z5fJNkE9MDvZj4Q0OGYHcHQ8+BfnMU7RCG+m3zGFKRLsV610
5I6TRuST7vLber5ild8lCkmV+SgTMVHctbZzXc8O288BJ8ZyhslwYBKR4yhf1va8imCputZ4S/bq
mytUyRoYkS0XFeS7Bs/gANvd54Up236fB9bEPX2baSzvs0GApgtcuKkBNvUOmOliEzOTJgAWOG7q
VHYYSKMrPK7gnIOSgbrlkRoYGnDvOLj9kLIeF8u7DnjdcistSMo3MEMTC/QiJMFUsDzgmKOMJi7b
TdKwfAxzy2TCy1kuAvRPcnYbp8E/VddMPLuIjShsWoyfHKOrcaA/EJeYsppwO1XdY1pDaCLu2a/y
hj8Nrf3YoJtEbVuse1WcDIBxqyZZ11jUVtiqY8wWPI5iP2+PZrShfzg89tClWbkaHI0aSlrDaMeI
t1XI6uPLfNglUXfj9oplqpA4J6X3EIQ5JvaO0YiuwbZMzXhMbTXvpIm4SxLZuPjy23/8/b/+4238
z/CjvC0zhMai/ft/8c9vhAmbOMR2+Od//Pt1/NaUbfmz+/y0f3zYXz7qocz537/8kP/lF1q+nX98
Xf7637+91Wv3+qd/WPMo6aY7/QG/6qPVWff5PfCDLB/5v/vO3z4+v8rDVH387cvbcrxYvloYl8WX
39+1f//bF9uyP1+pXy/U8vV/f+fpNefziGCV/UcRv/5Pn/Px2nZ/+2LJr5JjNvMpxxOm6Sv15bfh
4/M9zlfHc0zp+75tYm1wvvzGE6+L/vbFlV89BU/QlJZrWo5UfAdtqT/fJb5iepCe6dJE6viucL78
jx/9T7/Df/5Ofys0Lre46Fq+GaH8L79Vv37Zyw+nTNuxsQK4Ht+c8JXn811Ub6/nuAiXj/9vPo4R
Mr/LrkZZmBIgViSmFWySKWw2KEGMTqceOTRb2v+oeZlaUDdN0jU3DW4RZuAIGTlDqzjFXRAX7T03
KmUrPlHlDk9flBzdztp4TWsxt2Ke1Ci9VVHx2lCGypQx2/tch2y7fGzhsYE82et1rA1jlzUR3Ss5
E5G2KA3GuKsiBFHSGmArdCSmQxFTlN6Vt3mAvKm0xWzEQecpohHnUmK6h2HmoUJ1PCU8ub5024oy
SqHqfVFEu7RgPOEVHgfEgg2ICadRgvzjEShWsdXzyJpSjshohUUQu1dYSZiAaOIZtbdRFdEdlx07
nHxODDJbQFPFqy847CvTovxvpNDHzdYodLs4Eh9D1ebrUbCeLy74yXSx+PYgNhyAh+0w0ho8ODuC
ofG6RrlmHkkLiiMZvzYp0+kiwl3VJfvIbj3s1OSsLaouuNeZ0ytyRUX90vbBieEoAwkabC51SzSy
0vW17zdnY9F2Ro4hSy19U5XOBXlhLDvLbG+2kp2vAAoEjNS7jkPnkDI3zrCjXKTodxu7ksCVpZ7B
BGB/GmFmLnLbxexKFNIlkJLjNl+XIUHjQQo+35Fg+OaWnltieXIULzVjQ99iY1YDIbD65ltnxlhJ
qvqBJz3T8JQZFBLjh22Ez0ZXfBQD88Qi6CgooaDILsgDDiWWKZG2D03pb4bEmzm98mMyVeSlqCOe
o5W18sYFMVZSW9IKIOwM4FqD5xBzV4cwTzAwizNw8iymlqYl8lUD7Oo6BIyq60uAHk+WMEhXUBpH
EodveWowu7KZW+hgEqR0zAN+sNghlRxG91FD0M1j90aygu7vAnh7JnjuDO038Dq+tUwTR7aQSSzN
tYW9SFm8flPXkoHVNjdK8NIxn7wCFKkOc7aQIhI6YGoXcwQ+5iJvL8eYOgSfxzOCPeQUGiKs3l/2
GNdZ11I6ErF38iustzbRxj5S2wL257nQ07DJdUnkB3ktabEkwdraGPxmymk7JvKc22HMfQAaF+Ae
WM2InorOwklQOwwes2L6ri1Y+dFUbbn8n4w8vdHmgDKcuyEYQYkUSYJtEVKpm7SfuhB61YjpFMpf
fhUsglIy5rhyjbUlnO+MDbi0vPwx5pTrzfxuu1JozhQkd/Dy7Gxr0YUS6tBIYW3tgpXE6qBc49e7
ZKjorQmJffP6kPPrPJqbqO2xz+JmnavcoS0QlaDDfwiYjFOPPdqrRJYVvXjVkq9+ayY8l7ZvcnA0
OYszts4Aq5pYDVeWomXTxbI3hP6dx5elLaXnRmG/iwW6vhpTTdAjmUcGpMZVHM8cqxenHM5hez2W
NnRMXHuBdwp73AxtbUHus7ke3WaxoiNi7kJMJAFxE1Ez/8zCbUH6fGCRh0be7LLcxkIuuAf1pFFH
aroTEu5a0Rf82A1to8zO2NOQsZ2kd1cZ0OKAAbK6WebBjOQLGStGVQXDW4JJMRHLrQ5oWkh9Youa
y7tF7C7nfdh6ivuZFyZVObuRKaO3RfrkMZllmh3sxlHZe9tdbHsJ85wsXyz3I6aAiaRduhCORAnL
0svfRzNnDARzdluTlvJy9Alga5wYPGTD0Bk65IqJ6RVXd6s8CeKJZaYJjDsVxs9deS3I7kHdaN+6
2Xgp4+SpV0REMeYcEMjMc1hYHpYPwiO5+Zb480MZ+vT/cXlWcUKrLD5bqiiPPQ76gXb11OvvZ+o1
17EVUTpPCTPdwSDWvB+6l0R4ZLcZJBC9MHiWzdRtMmZuFROXdQC+p8PZ3Irv8E0V4yQYftgOjST+
4fTte+ghBjmBCS7XwFXe4LWAvhxySEAhnZmRaoWrOFQTdzKWNgYfkbmK5/i2sUzgB8vAnBkGDYfK
G8CLUsFK/2fa3nfgLiqsNJswSd991mkOWIxmmgZrboy+abrDVhZvBYGACywSR8MIWMWAgWWERvJl
hM7GDNiCW4Blq77pLOx3o2SQl3JO6jKeeYNmpBiTW7hozKDCZrZ1ncHFNUxeha9hT2cE071vlWD3
zM7eDJ1RnXLEdBRYqDMOXZqRJMmQ64T0wxQfhB5huPnWLTvdrXKYoc1WyHSkSXNwMSHwRkiKyejy
o5ABWLWBjzZilw9p7mAdobJ2JpVpVEW6TXMD/DvDVR5qZKhsAZTctMQlUtA15ssfZkz6Klollk6v
MmK/3JnZjRcjSJVRXh/r4IlNwrZT8BDLgYx+YsLZw6S5nZcwXjIbd9ylC7L4pK32jixDfGkMi9+6
O1ZWDs29n79jwqzQRBIa2+UB0iY8q6hhbF0e6rSXOzGS+88IvjOhd+7xXfSrURpnj4EuHYbeCQ0e
MOUKT8qC07Ld8jVLRnB8ASLrLGH2Bnk14qAOAZHBVi2q8DRlw05aTkMN4XQfZclLzmnGjRh8AxSC
SEJAVUmHEiVvpiooUydlQompdNRy00mGmGkJVb6ZbK5HhECLo9/KTA/dxBl6Gvx1a4VyGy/BlQnz
Z4ASql1mXfU0XRcVLpBlUJBV/YHScAo8bDpjbbqWzEkd2ll3h8UW5I3BdNSQTzOl127iptskY62v
PbJVypk5RLcltkHO+dzsjO5zOXzrnIg5rQRbP2QMP/IQCJOkknVkOb4YKoUJW+YQ4JRY+E/lJc+l
dVJ5yU5qTUiem7mNydD0IduxMgbMZnlgS7q7Tz6kah8sLFbwNdlmYgmuBANtmrMhh4vWWg840zNz
XLwzFRguphvaqeh0qbIEmy2wekxhm1HO2aXn5nQxpSWqB3b5cBGoEyi734ISdWEOV7h4YOWnWS3x
tY6Lg7xzriYiO5czUoJhudl+gvOxMUZ8duPMuVXMS/zh2AfwKmLVTpcBxLtBd8yRMsHq5/nfRUpu
b7QB/lrOyOTQbTgAU3Uw490Dtxu6m7FFCEuoDmmwbrIcKodYIDlfu7PoypDpR+V4EYZmDpqBXa9S
jD0rb2n/Xo5DF5WD12fBtvg23DgVuHdOQc7Ut8mWV64tLt3QvbCbXed6ODgGt2L3jhWffuiiU+cp
8M9ChUB05pGSG4zlhraNVYrX5MI1yWhaFFpMCOLWbHAZiaUSJ2E+4+1Umxq7ZCJ+0g6o3yImByYq
aG62N+/4TI2xqeBbkOMjzVvzvkkoYaQaCr2IHGITsTWPK0aqXT3SM2Kt5pTdbxKTDTHD4q3sEg83
SEBkITYslngSaF1K6BS+LxXBMUBS2Rk/OdQwbKbeYoZyNYXTkVmStWoURoaGvbg5042F/QsGAAin
ZCjCo7ZDJHFstasEw5it42KX85EOboAL6HcgUfkqTWhRZjhgupIDM5IIMC8CI/0yHL5LOGTsKlvM
9vPk1Curt4mGWvpoy95fFUztspDyi4EZQ2fikLbK+9gnpcYQdsN2HCawYjnPisBfLWrAwFR7DeNO
JOwDxRy92OApgbynTyzbp9ycrrtqPseqq68FIA3UEzBZ+Ostph+bZroJCW9nxhCf21VNCN/SBBgs
rgWwdaXqot1MLgxaQbJgEChV8VNC5KX29l5ImMNufPPULAKef3Jmt93jMu5WdY/KkiNyBV7zXMsZ
tkS1lFs9tIaBZSZmCKwbYgxJSZVPM0oMNLW43aYdWzx/GVFOPdi6oYD+PWBZmsPhlUTBMfSIM0zz
FHIOAuXhhHda8wA0DEZaFEOXNb9Y358BRdljQ0wf78+cPLjafNLLpAzV5RwmBKMwikQZTjpLsE0s
NLMtXydA2L3iagEyz5zLtnPYftc+DtKBXDTLKxW8WuzyiJvaKg/GiD+1Dai6sUaQ+eI5G+P1gDnq
MBk50T5knzaPchI8Iese3j/ytuVOVy5bmZBRVFnS/zg1fkQEic4kFrn8Urn+dsqCQ+CwSbS989xK
uovjZI1hF5Eozq8ztuCg4CIm5Ir7yeH0W1d87ahhozD6j1rP1z5EB7tnecuxCYDBCMNVWGT99QB7
bmd29clrJaGqmmfCVKDQjnBKL8t5mczVSzTLGd+DKImgLeKInoLF5+ntbH7Dx0zQYcPn9iwju7TF
Hs6qY1/ZBtg4P6xp08EsajR6Wrc9Rn9/xKC6hDQMdIUjbiu29wnq9jAmxa6JZq7ZkdSH45O8XxJM
qTHsjZRQuhPRmJmIO4iTOijsB0jSTU0EtcekuQOJddungkGpru3dEiX20r44R31hXVkGvMPSeJ+K
wr/KsaToabSATIx6Fc1IJM3o+fQn99+CGkGg8wyqG+ZlyGcWw5paqCt82s0VojGcRcqTg7q01oZp
HpPMx3lKmxFXbrxjnMYkzASsPQKcvyxH0vmxje84pCosqlt6qIncV0xxwSUqlIGLybRfoyFN9+Bh
ch6Xy/OvuLZMGrdGhZoZTKvEh+TLok5Q2O7oRbTGg1BFvY28jAHGmNHL4kLgCEiF5lN04bRYgXvF
Idf2ZwIohvmQMrhkCNrtQzvVt2kPW1aYEdRDn9Oo2k4Cd4KYcJRmteUeKn9alzgw9+yucYJSQ2Av
K3DbfwSzZW0NSkSJlRJy517PbEBTKg0wQHGOtfRZkKXYDVP/aAxzui8GJKZJgBIYgf166sqITHtF
NCjdxoB0SI3g82YivDMQrS+YXHGwy8lg9e30PuuKxugGvdxhY+cu7tp8DF6DHGyFQcch3ozXGsIL
K+mZg9BFM5TqwMPNV3WwlyYRCklQts8IPKSsJzoq43XmUBeZGyTqMVmQ/H3TsUvFoxPdWT00C+Gc
TYcyGfD482D7W1Gx/NQOR8FAl8jfsJmGOd9OcQNfzwcqbFVKb+YQ2b5JEQnIJcuDFQzrPGXzx2gp
aTV9wkn4mHQ8YUybyrVx8v0DpXYLmDjh+OSRgzcYk61bZ4TAGjRnsYTbMXly9Fq8+m4h2HDmKAJN
o0niJxzdBXuMxgRHHYaL4ZrpPSLVyvT66uBkw8+x6Aiujak4GBFnLEQqMpjDGGzS7CV3vYu6TItT
3dRX6IA7QUAAT/66mryPDLsCYT9asYIpwxWt+aUKE76S0dx42Kmv+J5X9cT+xLAHjJMdLAt/vGuC
j6Dr37ycM3VDOlRbPpDTkY6JgpXafcF39TjgyifiMNwGAygcum6gubC45GlAtsSk1ba2dn6QkZK2
YF5wCk46A40LGWdFtu5R+P1uKLL3hhMgj/Zk2Y8AH3e6q2HoW1zD+mQbzGNmwtY8bwhkCHqaQKWt
glzHW8NPSZRoc1+aIHSUZW/aznhp6aBZqz0XELUn1eUgouagOYIzN3wtIptsek42pccWbqWKK0FC
yp0CAUa+EltCfq+5kd2OJq3BTpRhEQ1jAsDsyI6ek2+jgB1aXsVr1wb8QfsdsQdkwAt/8NmbuyO9
Azj5JmOGcywqsWZ+PvD4GBQKBU1d+A45Uq5Gioc5Q9+G0q83Rq0pEhLTKoXCBcN/cm+eUy94nkOd
ID70KEhmNyJ/Ljc4a5YxBf0uJ2Pq84s+Np28obwkvqJ195Sm1pnjquBr/rDxPF7kRrBPxnBPsv0q
tcZn2PqiAg2B2slG/pV9FHpaSJVJ5pYHgBnXbHBuUf7Y1OoWt655MGLzqZLOThfsAiVQDkBuwaZb
Zp1x8V1ZJmsTam1aLF4N76WqyerU7sR60AS7MeQSjHrKOPWgbiLDlHgjmMAShoM8hVnQH5OrYhyf
zDG5VqV3QgUidlk9uWq+rQ0eIEFC3tZoR3wTbHxMnkQXcY3enyuSCaY9nmd87iSu7kJ3uJlUvoNs
ExGQEfN+ZmS059X4DGi3VnbMEyOhGjJ8SanK89IrhQ+VJW75ag0ZeeCgEPfAHzWofjCh+NkZpxZL
Ospl5+8MZ9k4L96UnOzc+enZSGYOHmPyj62IT24d3tsL9x/oBOAsC/Yq9JoYL2XY43UtM2qm+hiA
7YFM5lqrcb6VmlS0CAoMdxjWCxaso8jdnxz6xSYDWMS4H1iQL5srRMlX0yVTim2QFBgiK/YQNm/u
9MNS8iClzfZUvAO+f6U5iCeg1GefW2gbhbR3e2aCPcSBmYLUfenaY7BXKD34timMBEEBnq27Nt2c
GU2hiMXOUOMjHFh56TwMRfcYkVBeRalee2NlInnaeJcbInVlSeCtGsqfzahePAOSD6v7tR8W+2aK
H8o0fhtwOl2mffUx20thSTgZu7Svcw7t+dYi2fCQGYKdtwD5UXt3IgUVlBIRXIGMhO7K9Y0rkJsy
sm0MfWSFmi55lZIzGkTLycAaP6n4vq/xcU5XyIzYenr0KgfVsnMzWspVqK9GTKUr12PwNjvJLvEf
maqGK7WU2WVBjd2+4XgpSJuANNgGRvVt0vmB9xiXXTAMq0RpJmDxGG2YC+EhLhdu0NRN26pOzpWB
yjbMs712yEpjq9R8El99xOBVjQ0zOMuwtlWZPFg9L5irj0btwFCioeiSxmFHcCqraH4hG39beOa3
MtM/dMdEzKlwN7bLYdgkMd937QMnIAz8o2tefo65aC0k1uf6l6FgJOn7FYincF7HpXXXt817hviL
/ZAMkS95NUZneE+zKxUBwCZwH23TjP5plczrxshvpZ2XJw/8T4q+tGpj2V0mbfpcWfKx5dcK8xDw
+oAPAEWBtgL43rPPqR34CHxQQH9t4WzpByTt2K0sTS43ytb9SMRQq+4Bssho7IwBi3jdKeY1jDk5
43VA2v3+jkH7Vbi0Lng5DuJEUpPo6mqlapdTwTDAGUDyZTnPLf0tCsM3Ae6llv19oASZpdJ6zkfG
SWqmvyMfUe5Fy+Aigri3tWzu68hwwIQsGRumY4OH+6dnaxirkZ+Ze4IE7nTBduAhMJmLGBJPblWK
7+RTGe627b7wMpKKS6CmIotjZ6B2woSTh86v+lo3VF45zHy5PxuUK67jZrESgweGEb3Wlt1cTJwP
VmhXXBslxg1BxiP3HLFNJS8Ek3fQSJOzThr3xdQuvCmDsAmwcn6W8JURNupP2e7kNDUQkpkh1Gby
ubgyLTRYxWV5MjWeCigd69ZucY7VoPXDkZ9MhOX16M78cuKOerCLXDPAD0Uj9waWuWQyqX6jwTe0
bNad9t3vy/TIPFcxgK2fPXYv/wei7/+NnPtHNffv249ykUzbvyrD/09qvu6/0nzvX4vfrl+buCj/
LPrySb+LvvZXYXnkDFwHgVV6lvyH6Gt/dRftlv8oafuOL/6p+jpffd/1LX5Pjo3I63n/VH2dryiz
ps3TycfHS3j431F9FX/7HzXfRe71fSEt6QpXOcpHkv6j5tslosDZRrrILwucmFPE9FzslfwxC8Cp
ikFb7pkXeULfnJ/2x2T6MPChqgL9F1XL3ORduDF6sQ15mFuEBUnBVJuHJnTgruXYr5Nj3nyoGinC
r54hfb/Vamx26Uy9K/1WOXExJdi74iHH4Vu+5eHrIOu3yK8ZiKf3U+sxxSJhQICiOXZYXAH6MOD2
wPEtVuVaEHJfeoIprXdWdm6v1RLAc4hWS0SZ0VQ/FcVpce/nO6uKDxyh+banDYdRmqsbRVQ77ykc
Y4v7IMP8mlDqT1kTn8noTMfLsZnakz/og91gKZTYzXIH45yo7mRgU7Rrrv59Y8X/l/eYbf3Le0x/
vP3FVLF8wq/7y3a/WrhWTdOyBBOwzyv4d1OF9ZW2JmwTyHiOZfvLTfS7q0L6X01pc7/9bqUQ4qvj
4An1EOUtxf+Jf+emwoTx57vKtLgvYVY5rrf813L+6qSY0zqdYEKxN/SrK1hTW3NqA7ojs+7MAb89
gF14l5ZfApeeADMZ9XyN1XvGLc6JuWXIB1d7UGS7SnXjV/ghwbblYL0lKFmmQq9e2mxN90HXTnT/
+QYRH2HIlkTOmiS+n4y0PbbT9O2fH2GW2Ah6nEpXA/0AskBZwrxnL3lOpMPArb6PAYIKucfzxAPo
5LsYrvPUPCHFLbrSLA6V+EiztP4WID4RXqnY1yRT/c1S+RMEroCNp1Pc2K3PdmX5915Akcc8S4Fs
1l45icUc95zHWXYqYrM+OZW58XoLuJs52qfM4EyvAnWRVMSCs+UNLnCDgAtMsbTrD45kMAEZng1H
8eCmuC+G5Uw0pHF240j2UXXL6uEb/brMAcd74/w+cDlwQq2qjc2D+yBBwJ+Q4JuVGaXuN8gCdBHJ
4J1O12emisNTGNekO2cKLbCKbwK2abeVKl60nix40U18Cs1wHfljfdLESKsYrxouu49ROd91OdPr
JcEMq05dO4ajriOPfELI2aZfwlvTJPMP4T8IV5Q7szXnnVKMVJ0oHPHeZee2c01apNRwMMfnXh46
TkqvgSQ8wDgQh5wsnMc+qvghQGdrL4jZi95zZAPtHyEFuRE+m883n/9O4tfFmjrHp6pwzrSq9w+9
0yQPHcc9yj1JScssfsqHuKFoUMbXtBDSyWcY0yaMnem+x+pzIXTY4St+6IDXFMYUvg/j+Kp84T3p
0ZSrinD/KfCpDBZxYm2bpNZ3s102bC1xg9ic09eaAEffT3g2+nG4qv1ZPI+IQq0TTD9SPykuq0zn
d4Ybtjtv9uQOdwhn2HKkA84wNuzv6cp0zf5httVTkkr9Y1T4cWojl3dTXGOv1kBH0Be9TVv5zSqX
MZdzKqjzCBz6IKLulM5dsR9LB4L22MeniWzUumylODtE8yA/lO7al5x3aTYU7karyNi2mb7nkUx5
qNOsRDdi+RaVvavaDyIG0aFw2uhQLW+g3HEI//xn/Fn88fP9qW1FB7hEP/+w4v1u1/qjPUtYwvzr
oiLZWDo+eRDLtpRwl/f/wZ6lg04rI1rc+vgeUBZQhI720FAvWy/AhGTuH7JZ1tfUmzLnm5t6uvVM
Ey0XH+tFMIqgWXfdi0lYfAh1+tN38lU5oTfNfX89k1y7rbLqPozHMt2gXNMRHczBYZzqgGvRdw54
0edYuCcDhZYISdAfKzDAfeA3dxb6y7VTuVdTKpxd6UJrqClSPFRu8dh0bRdvQpvyVNF0N/Pw/Otb
SWnQanNNdd3oqfusrjCmMCS+pBaYccmYDPtAgCmzi16+zEOG3mf3P6K4p7are8cV5B4nTptnuzO+
ewuYQyXpyULreXADNvhhSsNJz6/UmDsUez90HmFBOCvcGSdcrdRrNgPEcfwKaNVyy/6A1wmjO+ss
Hy8dHd0TpjiOY0jRj+93zKeKbBcB0GQpxClAX45R7rultGqeINDVhu+vq7rsznmdyw03Q7JyGT2h
AMRnHMHMLr18qTLQNzLuNaluXu/AZK9SfBpL2ux9IhJw7XQ5f4Oix6jK2aIkZjp/FxjEcORDm5ir
0iUTXoOj0VR+fRpOcovDZruIF7RF4AxVtmKpTZ7scMxvPCN4c1RYPeN4NHZjgX9kqjx373nlXd3W
466GKvSc5MVzOpX5CjuBe5VULf7WzrZPjePKXSGbZi/ZKSXk+qkycZP7yRvfIimc21bO705teftc
t4SMvQwATmYgwPy6iqzQeSG0Gd33ZKbwD4tTz+OKqtQBty6XTff5xibK9evHLtIFc2EPE2l1M33G
317vcuXC/23J9cFCM9ELJa0aGOHD65HdKYBJz8dV1fMXN830PWsSl+G2OyyU1ukyKhKfZXpxpkvU
b3w3gOt6Ci5kRqgiTYGagUB9LUU2Lk28Db4sYOC7lC9ujeK+mcMZtnPPc6mu3JNY3jQ1lrvRZR4L
YL2GhGvHV583yucbilQUAZTlvWXdl3t42jbXgB1jomzbdbAcWYtYR7vQ7J+NxBtpE+iKlyJPJjqJ
MaAkPRw10DCMYds4vPbxCWztdLqxpoVbZXfRNwmiPkrm/C1PObAOHn5hNhW/3th4+3RZbXSsA2of
8KoRN4tOts3MwSREKd3S/RkKqsiToXqaaxMoWZNiiiy3SukTUQbv8HkRj7VXHru9IUoSQMyIzpGw
1WNKyG3NVmsFqhaSYKu627ZDtBPuh4lV67Wu39tZUZBDomETdj8y4bXfgaXSEpEz+FZjXVBbCodp
8aLHeAP69ocTDaimbgyef/FiK5okmJ8y0w9LLn8sWcADIH+hU2N9mNxrpNjp5AWZj+G55UIhbXYZ
yJzNht9QTPbrtQcGtbdxr6ybfBqRveCiFqXFtt8unggl9jsxVQ9Z4QzXuZL0Bjt6X+IG9CsTFCm0
ilUBSmNl5DH2OEYepKwq55GJ2GMyNe99HtNljK2cwU+WYB8adXuTR92wG+JCQAYl+m6MzlmbgH0n
LIhYkfxyJ2pwBp+7J/hhd7Mqzjrvd5Eqp6ceKkMvYsiihn5jNrfYN1KiPt7ww+j7ZlWq9kdjsspU
xfcxb+09NnMSlhEhmkIIY593HUAMXFO8AC5eR/48VNNdaTX9Glf6neW51bdftxh683QrAr2Niix7
LWog7kmLM5Nnx9wqakFbF3ng81EyLMA1cM7MZTziUIOp7z/X0TwtsLcr6p0GgnafS6XVP83mSF8B
YtddG+MbKIfIOdWaK3BMW3k1dLYDN5AQybKAalOFVNLZEUiUkF8SIA8Tj+O3SUTXRmWY97PvxLuk
ch+SvrfWrGjuUxgUj36qttQU2qdhWTh0/wAl5JWmJvVOAREoGADC+eTPh5YMPrrSPN60Tj2cMWPf
Krf0X/yyE5uIUlaKtaT3MoX2tURDbXIqDqrSi/fOWKsNxun6pi8dvgueGgHTOUKu1IPRQwxsGGLk
lmlP8jAqc+Zezuxjjbb2hOa4K/qo2bLdZSpDmDecZfPN98uBseMENg9wSOMiXsUud5AtOucxR3In
LsUmCe/XmZdVHzv7A/RLeDu5zhaH1FvaUZBjdK7zXEaUJiIPd5dRZcB5InR3/vVyDiqNN91oD+e8
q24sikFsp79vR1oeOQXg3QP3eVDRbFxTPIBw0uVGvfVmhQ6aO+W+IuK4zlkAvODNy6gYSHPb4YLO
6JIz4jUuOJdvvDe+m+VReqF91wLnoG0nkU/BHBW3+GPZ4Ifxg7/QEj1XAoaZKgA8DeB1MkgtAg9T
+5Hg9sFvZP7kGOl61oKuvBnKFdquDA65Fd6C8XEeHSYHU6lf4BSUVMe0GIjZysKft4f2xvVJ9IdJ
99E06ntLZztNRUl8S/EzVff/+NNQCMmuTn2UshqpjwqtTWNl/SGK4p9DHRUPhuT2xLWJ0y4xHuzO
0ddWZLDKLxeJ7XUxuJNeXtlWbL2kjypsxX3ZUm/fDhVmzza4KrI4IPaLmqP6qMYdR78zciSvrZFA
m7MMST2Og9nJY4ABWkEg9rG+FQRY8zee/KA+YFVe5ib5y0ITaSSkH5zK5c2i9J2sPKkv20hHm19P
w/AJsgrUQsKKXpQ+f/4JGM1mbEqxQ1xk7xLPePOdNDykEDHWv55oy6JZV1Ma31XMJfdDbc1clS5+
oSkh5DJmnkTti5pH2n7e2SRrpBRWiipQd12XAMFsArji1WBIYFrt2vAF7sSKoFxbtymIjt49Ybgj
vJzX9SWdULjZ4ieg2d2DWc7lNup8H97k6J4Ig394rtHtOsM7up4zvbiY2kQtn0sbmxLlTxk1vNNB
z8K41LG1wktOj0igr8ywm08dhLN7iKaNQX1TZYpj5liYtvB/W4fPNyWAZtELOAqRdRQqcta/Vru2
wCQQ1T7pADXjVpgqDHTjeP7vXJ3XcuPKkkW/CBHw5lX0nvJSvyDaqOF9AVXA188CdO6cO/PCACm1
WiKBQlbm3mtjTNy6Hn9M4WkMXBEvXuM+c49FqBGdM2gXzPrFOqmD/mcVEcoqsvCJGDwoX40PSsZM
tDc/LeG3hYN9B/WQ7dqMYq+wUu86NJlcK1w1R7tp2yfDDe+gKTp67q9sPOIrOoa9nYHyIXQ6OqDf
KF6EJqJ9PRS/CLfPVrDaYpDhjfeRNSt6wsZ5ZBCFCdVuTy5NbaYHbvlWd7em9EkJ1WCXNC6Ugsop
HqccQP1SNA4mk8hEr0cUYMOnj3PtIpw0XHe5J3aQqqs1dwpvXzvM49vC1o7ZkN06SssL2zR1GCTc
9n5uQc8PaMutoUEfj0yIWZjLxdNMK+ZR2xZp/n6p8QDZQHK2tRPvcsHqR+4hZq/pQavK+oAZCrzJ
YHODAsY8p52M4zV13F+tkvyGlj9eK7aN1wnwzY4mN5jrCt51HkKbGPrB39Lm/z1JGxxSCxIX1BnU
5KXqKzxQ+q5sQFkyLeOBxBy9Za/c1IRIGfJC0fvqYm+/NQwG3pr6VXIav/rIIp/6wDkQtbVt2yy6
Rm7UPYbSfrAnQJoat5pGtc4z4TbRqR80kBSVZrMxjJvL96VeZ8gqoECVLy3pgrhOXuzOM15kUt91
oR39qtXuSVZXWwoV82RrLtCiKKY29gFsszFLzhWEGwLnIN0lOgNxKit2VzkG1K6JTRJOsBJhmBb2
ZYTLvtzzfNd5Fdk0nJZntgpwekUgQeqacUzpj/qunbWZKT/9Qgf0o53/hKjmF3fmvwrw7w3cKbAn
CcpkqaKNKkDQwLDhyDR7OuRBw+Q2T/ESz1MeRk9P3awVER0gPzcmjmU5u+Ju3/v1eTRpaumQBJ7r
iJK3VBNyoEBMz1LklMUT80im7dNzPpP2+olcQ8OwyKlK8V5EpJC4n1HdabjiNdrOs8juYTnMl0Pl
0mOWcYEEy1UHDZDLO6lJ5SEGQqdUQ/zj/DHT3iYYcx7ywGzZKgyzaCPzmJmXVpTujnYh4BonpeYf
SXB6CGrvp/A8gk/j4iCrEcqTB2tovhgom9reQb+SptHRdCOHgrNjJxA29efQ2W+uI4Z0ZQnnXaIf
OwUy3wYSX2QiKm+lN+xQsmpSZ0MjCblLYfllis8wRmnpV37BsCyrriEGK0ZDhVpDzxqf4ok42Ikz
dG8PjnrSPRU9kkD0oNi9FKusnr1KqJ1hoTbXqktxBgRl/yrgLkN2sJI/fdyuyk4SzxaDoWoau7g3
zfDDD7L8hGCPJdKKnWcKpBXBV9H6+31AEMgIURiYnyiHXHbz75UKX3V4EYdaBs+6ZtUZgX1g9Trn
krNw7pSXgRfPzeoqnOzLpul3/y4CrAYab1YEl6Bzf3b5MP4wKxphRkeXwrBREll170P7ry+JLI1P
ERLx12em2nOLJICKdvoFV3D+0DqcsFXWsL+KtV9kMNy6SKtfRqMsTmGkbiN8t3aDlM576A2XDzNI
2N6R6vBMoVmvEywNL+gwS3pMOhWtbLHx+sQ7NYGTPmGW5n/wGwAU89MmILjanVoYZDo1gJMgf8I4
NksqaAl4iqWxnSwiBpOmhJATZjhpB3Pj0CokpBV/GcqZv6PWAXBqYKelFvLAuKC2CmnHRPbE2Bhx
mD+F8mrRXmEQ2qPg5W4zS9vIjZPVplg2ocu3zE+zXDDlKBOYOZMdnlwfQaFFhXqIGcQLbG6HxAuj
rWy16if6hMEX009tLF4CNGqRBzENNkaMOdZ/oEgv37yszA7FyJ8/eR3uod6xLqZK7UvfDtYlKT2D
6BViPg3pnJzQcU7LUT8iaojw9K9qObaPyxsscg373yD8jQPRahWWgX5eHirP34cJfuCgiY+GpA8G
AAzGiGPvMKWWa3O+NFsf8sYI9WDtlLr16ppG9c+GorQxKQscJ202XizfRVlreEz9LStBYsaI2hw5
yVZ5x8zeEHfdKru7Cju1MomeO9j4vuDw9OoaJFP1BLrtVXlN+rkUL+QeqI+mS9aJY8VvWVvLc9EB
b+oCXftgD7ZxsY/Hpheid/HbPW4lyuqwTM6T2TD/0Spv65dtfEFE+89DZjinMK+iGwErP7QUwi23
3IeuC6e7Xpqs06EinUBKuZFDpP9WOaIuz7faN9Wxd2ud+SILRmbK0VSdZhlk/X1oSvGk9qkF3MOK
w/SXBxYL+Qch8koNsMCwo096mJ9Ul/bbchrFvp6QwgjDpx0fRUj1IvVY+SMuIw7AjtDYU/ljKqv4
qDvBTH2MQUF6dPBOwfwwfpeB4ApNj4QCbYryu2mm+alzWrkRae8fJz44+qtZegw7B+XKvHw47S7P
smwj2edMEMnobEdv5Xs4OSRFY/Kv/W66xHjP7+gr/3xvSSLDeguWs8UvqMjMfkBSHQAoHmnBDZId
CkplElyMN6+U03ZZOYhdD6ADfLgZ9N/l5SxsibELBxlurVmsaFEaJyrtv2yoW7Hhyc9cuuT0upU6
2DmyzEYDXsmd7mrZMHO7kZ2+TzPyUEToIzOZNE95y93P0Zvoj6E9JeAuDBLe/quBo2IffUyDvDaW
nndJpp6zhXnMenlqjNU5xTv8ADuNmpvUKtiXAEHX9HxJmMzbk3Q4sebuVFW7z99dRbynGjCqNN9X
YLbjeR+DTJPcMKq30gz9dQGlcksiRHgBlejNhWoZj+k6K3AcJXPxirkT47JBwl0KyWpp0OBMzC9p
L54dGfYrw4urrZim4OZyP78VA6JEFkyaxBacFvSWjXYpMqxNS/+Bmaq+atnsyu4xagHz+k40fB+J
zIcELkV9LrI9db/9ShqK9eQn8c5UpXoDF65fRej+hp5jX+kBGvtybtAtDwS1AeI0nGKtJYG1K2eQ
09IesJpyOFuO8RGYo/YUbXJEoJfBZHM5MtF4J4D8FaNZ/5XyeSTSFfvlnlsL/HXLXXNszrVgGuwO
/icVFCWqavunuDFWUW0aL5Vd/Z8jpXxGaC0O5k63kOyWQPoxIkUMSqrt8poWHBM1byrLXt4thYuT
JucNV1V+M4erBryZUZbWH77bmChwTxNI82uCmKsa06YkK74kYmv0INCTMLH3ogkw+Lz5wEpvnEtN
/+0FCL3pMBYvTYlkECOSeYr11NvaXq9tbNsWhzYC1dyWdvsIkZx8hz6nhvKJE3DGAo01xdqhiVDn
t0GpPcoIQmyEK2tnTTJ8LGORXr67M7WZnZN502dQWq+7hoic5UH3RtzXo0vl2s69vaC8G4NrvtqF
vLqxEd4KUAevaWI+IlXUb0tvZ3429uTOfZ+6Pumibn/K0pheQ1zvJW3yzbKYK4BHkDiSx+UlzzKC
o5Nl5DDMfe0gt58IJEGtJC4pGCNsT8rFcthhR1BjmBzQeZ909PoC/tV9abUSRDetI/CkkCwC5zkY
GU60Ij4ldlihiA2Df9a9pfYY27iln9AaZ7ODgGb1Qt9GFhvKrIMj0rpfdvaiupiVlE/i5ucWwuXJ
oNs0Ty460423qQIohLvty9Ci4eq6UjsApCYgYoiMz6quPmu/tE50XD7g8EJ3D3oXy2/Q/hQ2rhQw
qa8R8N9D7pAEhTIUNGKBAa2tDw1293eKvrVpZgXco1SHNFbn+i4MiCHDj/M9As7i6jKFTJbYT24w
X5QH3wX8H1pph4Cwc7ff73/SoYiefHrHGGYJifv+wL9XxDLQxtl6kJ1bS8/OkfDhvzSs08tH4MV2
iTMPP0sz6T6sPe38fbNKNZsTt+alqfVvBXy5Zx+ICSy5utgPIU0FUvrSFSKQ+FwlJAuGnnTeHNdF
kNwbZFsWVvZsTD69jiS45nOH3080AgmUeEIuTDnNxKwF0uZ01EZQeWt7RKuFGioRyt8582SFNnV8
o6Hz4AJusUZUIxE9l8EhiiRIKcNH01a3ECQO7WlmFx2RF+jbpucJfOzxexf5/U6Y/kiOztymo3JH
/kUOXWljR9Epsx+LMYe8Mo9XEYLCv0nGD5BiTBr9EkWr4s4KhgehWk9MNb03Ui3BUN2xI4htWfX5
hf2evtNS1zlPBbRYpzEeUiOJLyDfhoOXjBO8twz7vCYosbVR7cw6pY4ZxZfmlO4fUMub3FYvXUz3
zWVVhv01048Q6hUz+TjL4Jz1habujST1Naq9Q9sjM5naODhIaBGrgd7wGW1gvYZFPm1Zcj59JwOV
6goSbOeFHiIxq71qt2XtB2cG5z9DabKGlZySrdHIU0bC3aM0wTdMxVkr7ehrPlCdMN6jiCQygBaX
5cGrh3+O1KfRAPAmcbqtuu5x9LOnGOtDtvV19Gl8oubB7SG1tK4D6ZCU6/nsK0iSl147bZdnQR38
0w5LI6m2pmYZFPfH5dSPwwo0GpbMA900Z+t0fYlRoMVBM9S/7ar8cBg0W4EgdFGyBQv0iqkfiUtE
q5//Of3j2Dwse9fQ6kj1iTC1Jzr730hT3rZoQkwq8+fUD0m/pRkRotMzwosty3T375GddrQoM4ux
dP227N6Xh6QQ+AIk/U/DBiBGXNcm7lJktZabP1uSK1OEw6tTTSQNN639lE7ib0kp+IJ8sOR0pVLG
0Pu9pgVih6cA9lGfaEck9/V7LpsLzSTjhqPqEonYXdkKEe3K1vx3p2bkAuwjOuDQYOlYRg66b74m
RZfsIteI1k6rv1VgEGkhM1SD2pXeZAL5ii4sfUT0/d9dr2koWAENHcOQOf5gMfNaN/6MTHzgAMf+
psjKuekVzJELv33u04g81ym6DMyeyUdxkrVbgQljkn9MraIh/HEcCAybaAANROZc2wmiURqSrYDD
FikF9rnHOrZbgolEd/HGzqNyQF8Z25Z76pOoX7e9uVuqk+V8jbMRQ2pDuAjAiWRthIl+qYNHtxqN
p0bHB1J13nPpa/3en09KbT5HfUJsd7Deja3CfX10M3QanQyj53poXp35CqS/3dwqZRylHmzcaZSX
kEnKvTC68m6GJIukoRnuR6fF6cGC92CXhbrUmoGZH+ASt93JwAyT0VZsgu4rKIk776qA3INiUE+Q
bc1tGJfjKUkj9oNLs6CS4qtKzPwUqaSGaMbRZDTzkUj2KrY+7CImUm7AIAqGAPlo3jG2DY1DJPUW
85AJzZak8Kiou5Oo0FRv+/4hqu3mE//AF3Qxh1vVHzQGjFQ1/ziYFrf4pef13RbrJC2fsFDnqWkB
EaSN9ZibFLdBU99MkmI8ZpoD/oITzhyyyPTI27MBBbwV+Pgz/SbdBSqg9Wyk7QWpg9jJ3vmqJ9Fe
uqbq6BxPMRvFuSGch4A+DDtK+FjqZuVJ1MLLAJc+E77ceYGXMdS55QK3p1rbapIs5qx3PpaWZ4/S
/Wy7Cn8MFcPSi9Yzc7xoqc6QVQZX1yHzxK1dBN9LR0G48OEbNv0rp+ysrR8y0w5SvzmMhsqvkIol
mUAZZHA1hygwInuIev/Uoq+/2sSCLsu/EZOwHDFEBZrLDaKSf6TfFy+wbZcnAfLEF3OewvAVm+H8
nnxf1pC5C6hYJrbVBIqWU+BYSqYUy01GEtV3Wp5CxgdYMhAJsOx0M/Fk6+kuKqXzxxfhGeFSdXb8
AkN5BGhWiul1mgyLMg07cj5a0SeyT7my0ek/cPu0ti1chpPXaSX57FSjIp9pcPiiLzoRLbvvy7oZ
Ov9o60kdrhjOw9DDhQ5Mk04oo5Xu+C0KWeqjvJ0+0vBvPXc7MEBnT+1kq4Mo4wFPSE3wVSIwf4e1
dhEFIJE4KiAbBtmrIzmlPNv2NjCmsNEOkbPHz4+E3bOsu52k9t1uZXmLRBedzdrM2SV3+WU50uen
30dBq6/jPB62WRcpBjlEOtqp/rPvIZqEnsJR5URwGbJ2WKc0k1cDnaHCM6JjOG8WEfHM1Pfm+L1/
HCf97OWwT6ZA1Z/S7RG5hTbyaT+NcMTT1VomJtVQX2QDECfVor8xhMWvSj0W7aj+wL5VDxoIzWdk
HGqbKVQqJDR+nyOIPVZ+g7EghpV7W7qlpkOOYTW331Cqwj6hOxrZ1vij7NQ+dOP+PXfhww0DOPEk
G49GE4yrgBCNKEuBQcSW+Vz1t2h00vNyajh6+fefOn3w40ea4ShrVU05y3jwwdLbxzogaZB/h9V7
Kh67crKfUWaAF+FEHVLqgKpgpJxZbyNs6I8eL94uxP+GDL8pzvWIg3C0tfQJFX1G6CLz1OVp7bv5
A7rJ9sLOnLhxEjUPtq3ULjPqnvmQFz8w6O7oeEz+ZrnKZ5vlPCkRDSUlvoMnbEZg66fSPVKIqEup
sWHrs5GOp+aS8QkeskG6e0oyTdwTZqv3diq7rZliqPp+Ste61r30tQcpZXaifc1NrFTlXGapZNR2
xnxGyfncipPRIAVrJL9S0G3ysE6vLcdynlWsDrU5yqNWZBeRm9yOPECTcIBWg/QwKw0URG2pxnsC
Koo1A12km4/lvUy6aKehnPxPm5tPernDsUHBjM1eazMyx3nIRp0shbCdTo7heZuItwzLFRQhD5nm
g5GTQTLO1STWeRhrfkOYm96QMhMPzY9ISryrIwS95Wh57furkjqzqiE9AooKH3vB+CDKDOPgk7n8
2DlN+AgkbK3STWk+NKrq36XTM+et0uoKtodW39QYN4Z00bbsDeNWdsIDYoiz5XuCa9YZXFDuxQXJ
52xGPbXWol57VDNPaNb6JYzDXrQpPxOE8b165OafnhCStbXcQWSatiD+XPfqOOI51sfmhcWbJCAX
Bg30Rdz0FZLKfWa/VvPy/t3tbWsoK6JCWseHme/dFhQqaMK/mUruieqDG+KE8tgN7MmiIiAI0yWt
7hJlz0vd4HYmBHTwf8pJdrnDOLq0nRxCqQv7lpCBAPXPpkKF80LQnbWLtDTYlAi9nuoezcAI7Hwd
9jRBGvkLTppaJz35L3plHWr+UKB7g4CTGLwLCWa+c93ZLMgHahd8EycOC/WAEiQkZh0lCONkxXwF
bYuObSiHdVIzulproON3ebUf0wIFSogjUxTVsz1BQ8qSsqGn3DwHE8yjIOiI2i7B61lGvEYCOIGv
MSb4UMmvOIPZIzuS9Mh77axUuzhMsWjphxstSfddgDAybEjt6gLzyN8Tlw14z5atBDd/vL8tn7UR
dRqN5nhcx0FBBGIiDk7dlIyDa1o8yt37VjOsIBjWHWSarKu0B+TRv828wFkbO+ta+MQi1WCzobMT
YoEQ9ML31MFAiREF1rZqm4H3/2KlkPmzrv9r5CRNsPN13nxil5DfjNt49uPm85mkRhqxETsXMUQS
RS4eWdczNmGfnB3N7k4GPSCQix1N4Gm4uX3yyT1z3dalPFnxTOpEO7ORifMTQNBPO6YRFXnaLs7y
P+EwXWFA6xu4RDR9tRMa74dMT6Od7fCOtLp3GIk22KSu6C969NU51TbGAbQd8RatovKdPW6x9YpK
4q9HA9fbQ7LHiYwHSgvX2Hh0khvwNgW12hY2akNcGl/W1L4NIVK10XePyjG/mDIVd7r/znp50MDh
MCfW8r05BYdJ4epTekYSqD5twmj6xbwwufqjc2vHbTewcZuKAb6YCW267IczTWl57G0oNG0kuy2M
qvohaX8aQl0BQJFGNnZfQ0jvR1jiL5hgixpgAJxt08nTjUBthkw+qQkf0RiwY5YApUVKpTY5rAfJ
4PxQmB69LHM3eso4CaCPiuDZIqj5abXcVCI92CNqhKfeVc260957HPVD2SWb2K7ZChr6PRb6uNfB
d7OAdy+ji+ySsDmQ9f4WxatxUhnGvCopaBXI4VrHn7JEnKZCI3+qVL5OUaAwkRsoZnT/rW1IemhE
D9a0mAh00Pw/UTF5V2Vs0JN0O9lF9mmbEfcYI/HGWRmsDX34HchtSN73RvfKXYDRZBXmhrEZZfYS
oGjY4f6V8tCSh42AwXtM2YlJzLR1aeK0RaPJegXeq2byRyi7s6qEIK8l07c0ysSG0PeHps3uQkxv
nCEjqV0emxuLiJwy8sNbH2h8Zw/u09G55LPBEIewIieWO1q/wW6Ib9912CMnpA4o8lzoo7JQpwpS
/NSt2wIwDCII66EVPo5jL0YTkcKBwu1dYVhl3ZGY1MDLci56cldaLvtdc4vTFS5Z5lWbgSzAsdB/
0gj8Le1qR48xp2/YvkQ6Q1zVWD90I3uUSpA2F8ZyZTaQUqupAYdWxk9jqevrKgMOVmvBKnGaDn6J
+mF6tb/FvfKXqEugVSQPDwVeblnIinuNh/nQzP4aCdHTAvSiCkyMNIK/yaipNxhEEMACz5Dz09LX
Ht1nLvnkj99zLuSOZ6wJy9qmkV+sCPvw1uYwpAwuKN00ZW66qHnXe92G0tRsLMCM5DrGBJRGeXYM
Yo9QPO500maq6HD1rFudzzsprPriDb8jZZsnRuP8qY4Bu7qhxWCWhFnaR7of4dX0gB76bXYlu3kH
W3sHU8w/lkV51FqUxqSR47ZsycJ0oe5WMbOMPuj7FSAh+GMIYzexrC+dTTJIHDD8aN3QwjcO/AfZ
4L6r9Cv6QGMVI/BHzQY5x3IroEEpv7AGCIRx5UmzLPcOhC0HI2CbL9wLINCSz7IxwgyEFiFoE7Mq
7p57Y/AQDoXhD0P0xp5S1dwOJrILafdfowYQw4PKtfZNloF0fM/TPiVOB+9426c75INbX2MOaZDW
EMrPiuE6rRcF49JokK6fk+KXHpKXZvVdQSpbl22JVCFRe4oIGQ1trKMDzJHKhPOd9/wn1e+sMu5+
hwBDNAQQ+H2Q7GuwLVQ4jdr25HBDid/3KcHL5uCvMdhgXIw/qr5V1w6e/kSyxj2vy3cNlD3u8fhV
pNZX1YR/IrYza+X7Vx9P15EraV3VLYmmse49NGMg9r6mPnUn98FmsCwLcQyquNwgUBOHQmbb3CYe
q6tH8CYdyCBz6neo7OH2p3DY6248OGmUYInhwU6610lPfpCwMXzmtEJ7Pdq1hLk8ZXp+RidWkMqU
B6eqZYbrdGm18lEig4S33KdZT4MRN7/gKmXjn5gfMQZrP4bLws3JWWWleM+zwL8kFNJr3BlEwx3c
GgEmdD352LzWYpIbpwk+x6r7Xbbho5mwmU6EQxgWt3dZoCmIJt/ZKLo+qcR1X3dEYIvSk8QpBJAa
+/ZUGfDfFLHcayON7xFy/b0xmVxHbEqG2A/vnSlwAvnMm7O21O4tLSco4nC+IXkdfLIx9plHFIMo
MpKuxHj1BO8SjcJ6F2Ul2hJCCqs+ciCHBXIHqmY6TxoELoGS8Qhq5aqYFEMWaJy155KinlgBoy2m
8EVuY5RWOQG/9o5UHXAmRNKBuSU8TIzZr9It9btXepdJ3IlFsHY4u9FqsqKuRdu8Vk6G3jWmmAXO
eUk6+AG6F2PGKMLqoh/yPm+OrWi3ctC1bRD2tMJkfnYtv9kP3kDMYM9OhAoP3mzCaWN7LEWMfuY7
wlWT5ZHaGStCgpiToNiDNfbozQDaPBj0HbZtbXKzwhREeafa+2Bn9kbEoK4dt3JIbadSNwwAWoNn
QOMZ02St6Z13c0dW8klLYG4IpFSQU9hTm3fsYxRD2Ox3YhOuMTLaG6MhgLrg5oWaUwJT8rJxz6T8
tc1JMvNSAHSlHPAG5e3ZTaZh31sh/M6oOGbabkh0gm8k6rPIUeOulNbFUiCSYuW5a+kFW8Oa+9Vp
F27EBMCdXw9Fp05C8gThOtR8Z51FvXnMrCdPimZb0ed/6C2KWsfMfgc2rHFtzOwHRgvBOtJnaFDU
/GLDcYjM3nmNK7D9CmnWThZPFaxUjO3oSKa+NNGVO/4O/cwRz+qcz5QxuDH16+DoPhmMBnhdOeSn
MsJow1hn2BSu8E+ULavMKu0jic5gRGYLdk/zZkWoF28UFSaqtneLGcsaG1e36ZL2r8dWL+zIsUo3
uTSctwJ7R4nwabCLjZkWqGtT/VjPCGw2S3RwO38X6EW+Gog4Vz3OqEIYIEBMpqKWVZ0IV9bYzR6J
EjzUI7Jxf9yTiwYez8lONN3Nc24yIcncmDgn+ATflqcm+yOBACOtCo0nf1Zno0laTya5bcYIQI4t
yU9vAFGU0DSLpavv5fDuN1191rMS/K9XJquWfcK6pqWwybPBXjvJjRt4to8a8UWu2w3tEXGFFgUr
YWyb0IGKR8rzMQiRzDDbBnoizHbX0fACytNEJ82WAHiLHjB+y065dpXY9NpsjTPJfjQDdWxTjWrJ
yPeNXkJUGGewXu4fmWft3S7PLgGJ6A9Dw5ZJdfYuLDOfzzK+TWKEdergVCetsQlK91TH5sjZoVkP
+CeKLaPtH6Bif/Xz/a30an03al8yvXdJg2MNhuFDIjNxjkKS23zEDawZshzf6pzwUPSM5Q4ZDFf4
1FO41SXNReRYq7ZzQWHpM4Ac882mbeODx+mJ5dbM9xEf+abOfHfNiHtcezmYFsMU7O0EsQyBcy76
jJiIFMIFOiQTxUKVXmzHeRWk9t7o5vcV2X6Npx+6WCl8Yz35AKqtj8sDhIntNNUEauSkskQC1VI4
J2Z5ZE5ubM0KZsZktS2G/tnJIq7qYnhn2JOD0+P+6Tt+fSRagWtqObRyvT6SIsqFMX9lebocFSjs
IFbNL/7X82p5lZ13vfFD+fX9lPZGdhSJr7/QZIeigPCzybhpxPOzoik/uBbT6/K1NGd7o+mVffSb
OnrNepoFbhcFu+WrNacaY2Bql9wahydYFsipzH7rQqCx6qZ74KwJuQR9fNFRte3FAI7Kj68GUpeL
MJpdRTD2wa8yQZgQlATHv5bWCwYB/R3Y4PhQVJX91rvUlRFhWVHmXisD4fIAYnPmDTzaVe5dhtRD
+Y3DgVhdLJYFAxP4J8Rk+JVzLAo2xzWUKL9NDj4ddnCqAIvQwuCNorn60bon1OrF1iqV3Dm+cLlK
gWfpfXULxsG4p7ke7Y04/lH3gpSE7uIQ/Hcpk7qfRRpvDeXCufH1/gnn4dpBOdE1fXO2/PI6aWH8
uDz0ULpuefiFRGfcMKikc+cUpL7qwCTG0OAvtwyVHGlDXJt+GK6yTkPGFA4WBDshGFAE2rupub+C
8B7ZkfnK3Mx4oa2iudVbH43sOFN9eC6nms3+jNqCHbZjC6w/hvGYgYxAGFmC2X4YaZwCq6kR/krG
RjbU4z22ejAhKJS5LIvru6hNeawL7RrTY9nJOrIvRp8H2w6+xEppxexYKk1kr+NlpAtxMKzJGR88
4k0uyxe6sNdPlsTlOn/bvw9eoszL8m2aYt6F+pKkh/m1f79lOVpeCwe8VvnYG6S7/eenLF/QR80e
H0xEHwT9quP/+wHLUwOq7bG2Deit/NPlf/yvfyoKG3xljqr833/77y+/vFZqM07XmNrt8hMondTe
HJvHPtJruDB+5B7jOuEwsmv3uDyviwxa0XIYWrxoQwpiPzQixJ6/ffnG5QtKTwhpIYZlxey6im3a
t0wF6OV4IZJ3HdMGwwn/r5HJgpBBpJZ4IGJabdOpVPgUg6B4FlDu+f3cNcuNf9bNuQdbO0Nz+T4s
bNtEqpl5GzcQ8KlTbdwMjvwRUtYxQv3Pw1DL8lLIINw7dnfx+4n0y8ArCQ2pR0QBDZlMSjigeJFG
h7Q4HZ/QMuwFbW9cTXGsS4T1KMiaXyOIejEgYeD2Eb/CHfmqfSO/Vmn7O7cSoqiTKn1sx8BE9tE1
N2m61lZXg3HJ4tLfEZyTnh1yKw9NRQyR9F2k9GZfHzKRBCdwLfHe1ji/U8Pyt71MbQh+kEXE3Jms
BUsgcNILqSjao1saFu45ENV0FI5jq/0VhT/c2vlhGgZcXRXb8uU1d/bKJpzKNwbcoBmz6p2VvV3H
SAK4pHgI2W1el6ex0p5cXxngOLmZmSgcrsouu6v9v0cy/i2FLA82jd8hb+Jrknc53ZxOj69u23/k
ORVAbNnNCm3cDICr4L8F4cvcAktN+jmKaZJWR942lkgrfNl7dy7bK/AchD21gbVLYUPq/PA5yaoj
e4KZ/s2DE7DpHk1Dbv99revsvzIezGNqigCFTPoDqGx5aoKb5mTBU+bI4EmL64PuEOaSYLPDd5GM
SM55mDTQ3UxgjZ1btVR+BXDvQhkVg3semnlc5/Q27V3xTOxX92mbSB+dCH2XJprihfr3uLyOtnna
0vsbd4Wfi097yjcuMPjXPMEtjtmQWLgRm+xYBb81b+0nBNLJIQUbmYptP0IP4AreRd4cWDl27a7A
mRL7KPaSAFi5Pwbha2bmdO3onhH61WCJC71iqxHjeAnrl9qrorP0IIg59PAMK0iffXT0U6zXeyul
WMzlEGzi0CN93ib6nNgkExI3mnnIOVrymWNa2Y6hJk7Lg1YywGVn/ArcIF+BMaoei9gSe1f2ALsC
4d7JBgC1P22drGH7P5bRb2jDew2RONg6sqo0pDvHPsz9x6SFRA8LIPrtoURWDHXf0PxEO6DN8SGW
VfWMuC7+/hl+Mb3qaZK/Krr9zEJktm8Gz3wRXv2x/CdW4P/R7cY/pbGOxEV606meEUoI0zjMLDPe
FkFxyGvVrzoP8ryRJAbpGEP52P0PdWe23Lp2ZdlfqfA7XOibiLIf2PeiKKo5ekFIp0HfbnQbX18D
kKvu8XWmM/IxHQ7GIUXqiiSAvfZac45JAtVjJMBUunXxYJrpuHFsS9yqsBU3zVc3Kl7Ih/khWoXl
UW37H/M9pRUjc5OOIGRIQTT0ev9g01OEP5/ItRY7KYbisWP9ToHTWWmwZDUr2Pw41nupf8u6OkK5
lFsPbqHe/DDQnvx6+IDcS7crCayr7RnKibRutm4RtOqsbS8BHMznWm3tFR0SFKd6rtId1JIPr4fP
WKXZtxKP+TT1HwmT8ry3SBsWo4i/Mcnrngk6RByqe9FNF3a1S9gk7yIAz7tac6gVXbRYvm9F3wuh
HiPp/GhlopwYjG4bTVGBGmrWLrLATltO+8S2Xk6glnxTde6Nlkz1FKlFeyjcoV3Md8tKr558O91Y
ukm9nxqXLEn9J9P3CbE1EPnQu/eefF9lJzxQqtma9mmOVrUECZfvYld+MDo1Lopl/GjwnayUUjVW
Ph/tpS5HxmsNBg/D856nb9loTWBVTvUGZ/MH2Wl0JYPuGUsMY+TM6vfwotayqHEXIGK8VvCoUprq
K76dJ8L5ims17U+gZ8ChnO7OjzlFUVxDu3iuOAMPqEWK6/yQDTBrx9fOMj89448XDHFzsofMP84v
nx9Hi88BTRTcsm2YjhFyxW8PynDj1IxY5tczJAW9Sxw5sLFePcw3amapBznd/HF3/leJKJJa/j/7
sVf6mAt1yBTTrwJWwpPnXzO/Yn5wvjEz52PsmvwIceOsplF4glNPuCIzinjVEWOwVoh7uc43nkwh
DVOlL2w7Uchcr9ZK15CkpjG2pT9lHgJ1kAfTYeHNkak9OpxivT4YD6EGNLVIfJiyte0sLVXROT2D
nDjz2N1IUCzLQLHbZ8OrKNKGBtK+VTlscjM0ZoGuJgcG/NPAOT3PN0Og/eNf811NDB1kIKwAsYiO
6Ob/cVN3fC2L+f5ACNzRKbVqDx7hvSkIOVGHrLhnBjZxBsbzHceXPGLixmgjqz31b9UwDrtRFNBL
S2k8+E6NWMHVb/ON29Z8AFTH69H28Nw6ptwYMddemHWopV1RXx1DpmfofgA6i7L5GMsUY1rQPpO1
V8GldbAHTo9rB2sU+UcyFvmmRqq9T/rWfHYKKKP96L3EgJZsAqaWdp2oD35Q+Ogyodux2ddfAyFP
NELs717Cf9rNDOXJReG9Vd0I4zRy+5tnIlifnzL9Iuin3ls9ofhqLtIMP+kEy6Srz4pLSjy+CfEm
0/xCNRL8dAL5oADgfwscxEIhuTnnyFaUo6MSUdkZY/dSu8br/NSaX930XvA+Ae/g0PrDpXVYblk+
5KZSWZbauHHZn1IH5MDsw4CTFTIV5p44chLc3U51Ja26ug6uHh4L+ibSo22HrZcfZDrtiAYJxPyM
+bnk/u7MqnSoId+rJDROuO/tM4LcGsfa9M82dsq1HBgB0Ts4qo0H7iI3yBEPkGbDmIQ9Oz8Ygucn
52b6OZ9/c+q2878tvFKr3E2UJY3Qlc3+aBXLrr4ID1Qqm8zPkFEKm3n9h5WVe7Jr4fNNMccwEuEh
x/k6qVT663n/QQbAGBIvhHuYOIuXrsmO9BqVU0Fc59fNON2dH2Pbtu01Wjow7jxMAq3z+/O+XqZb
zwFOrF0voccRv0sbLgHAT52JKHe+CewoOHH5Dk6Qzq1dYVhMFxj1Fcn4FowRmZ+NEZ0Ulc7l4/yD
vofHZWbwAee7uVU+51zpt/h1aGbVIAHRKDrykuO6l4FbcPH3IRiW60LvDMKWnskk9K+J0JRrGVXK
NauGbWwpw/mPx7NiYmDwIalybLa1jA+4McSjrobZo/uERmXcQFpjZKbXxnms0D8aTqF9oqthQ1I3
7yQQMF93e+uA8Kp6dHsSdednOGnJeRa5z5nszW0cDtdcmtaqx1n73NkaImnRfMadgsqiL/prEBbG
RCJyps5g8yk3aCG8V52g7wiBF70GEgxUo/WWeRXVO81Fc9cj1XxhhWJilGmTGapqVx6u8kezxjZb
KfbGKyPtjlsi2/hVqK6LyUs4mGVyIHyRFOXpp0aEa1QX7+ztn/KmLN7yTlrbPkVwiF4nf8O9htuL
9L5LY9f6g1bC9SyqIXoM2cdsaOkxPSjVHjYGhxvbb2pqQWxPw2hwy9ZkCt4hOICUA++pReOzDOOh
fslsxEUYEC02nY08ZdK6GHqu/HKJAlWcuPoRhFm5UKtGnJLaRURfRAmJXXF/dShSNuxxUAgr2ZRz
mDXnaDBZ7hQGVkyoDeoY1k6OvEPiYtMQfG+XMSoS2htuc1cGcm/hsCcf4SjPUWh4AaEvG+Q+UUDE
bn3vy2hElyYynJcTL1KtBRYN72GMy+yuREV69H2Qp0gX1Xc90c5CdNpd6yObz5Sx2fw4GYNHjI/k
qfpqf0ZEsAWzblwhYjR35IEk0lRpflDtvrk7I1Q7vB3N2mTnQJOwG1YsVN5aoVDetp05vrp07BZR
GXUXS/fT1xImq5eqr7oorXMRdAIFgz9uMZW029yztr4eOO9YjUe6qaq4ejqTxrQCIqAZiXIWGf0U
FD3LXI2LT1Upj1nvjy9J15jbsWmoXM2sfaF+OM1PGGIUNi3C5gcrFdGZwVbIn6fmnwmDLTRy2YlG
J1HQqlNvNHJH92kUFzt0B1Q/eksQBs1qLUiKIxFXkRGMj02mycckduxLpXqrPx7C/cNxYBcP8xPm
x+PA6g+IaNgX8pr5hrRNcoJQzCybgXlNyNeKzEpJkhOSvodepuFjO93A3rAecu39j0fiwg4ec9Un
rMutLvPjthOFR6GTEpFGBsjTsexeNRStC+nY3QkBevdai6k71Jh3BtHOlcTLp3x6uMGFvTfcmvD0
6UUkXPfIAsp8P7+IoelL1o7i2td2+WwIcxHZhbtCgyNxHhRYLIdptwIoBl+oMYVAxyVWiGlXg1zx
p+VQjNYYWTcsq8O7bK/VYFsfyO45hBPatRhn5C2zgl/z431IqL07quFjlGTRqULmtBLTC6pamQJq
jDesX9HWj7V6B1W1euEgOlhubX0ojo2vThjGIQkpatgKWs8gkjKcWFFwbkLPfO48iEd6V1RnC+jd
M52FX1qdaV8/LLsaUHWxriXGOKc19Q1D92jbTHfRcd1tLRJnyroI3paVr/BeDmtPNLuggH5iqy3+
cbkDDOZhxK7fe4cMnVIDs6oU0NAR435PYXxM/nMnJtkOyk6YxZ9ZT7Zw0TLiamgZ61hIp8vuqtHk
p+k3MOGNUV0FZbyOLXUiw4vzmIX5kY5vwObs2AZs/LGT0NOrEWslobNszeYsRaPvdOZhS9M3xxUh
tjufY3Q3Ola37zq6+2blYaJSjgORGof5XmdAklSNuF8R5BRfAo0blYWADANyhGs/iw/dmLu3CcOj
E+ZHGlBLvKymLLtSAy+T5d9YadlPoymHdnYv89Dj1IyLk5sNbxmJEG2JQp+YUiZKyfAUNM3aaeUn
pbClSyZMun/B9gm1zI/1FZz7tWcZkHGUbGMV1btrx0D/aPaQkuacai6Rr1oSPAYhAQ2hpEs+sS3e
LbvDPIJpTHP9/JAnwGvtwF45eqw8Q644Rn2qf+gtllhQnsbe8oMz8LaUYVB2cyJ0icIMt0Ya5VsY
3HcnH25D6izNJny24+FsKtkR2cEpkjCKQ2WZpv7naKu/cHXi41fHoz+qnxgzzmS/AIdG/pWC5925
WiJ20zTbQshzrHUVNktU7BUyYIg7M3d9WyLN6xBoZCpfeVMg13Jjcl3bns4Ebxf8RrarCsacfcxo
SbVKZyFc4MroMFcS8Sl2Uj9dFgoKykK5ABHx1hJ3B4O/HHJDFqwadgh1myALEdi+dU9CzcBGu8zg
tLkWaYaqQismLwaX5ByP9OYhofdNJQh7yNiqNV4TJCEji3XQLCRSqUNhWyssgTbjV3J+2ozsVq2I
lqJt4qULZmCVyP5n7fXyzGb5e+bDGWqsbtvD0SEgMSJ0y1TXkdXf47HMnxOSTPKbzxzg4CssGY4K
fIHs9hw9ikt8nQhemeLp58ChaRDzZnLbARU5sFDUOt3OdCUDjDdObIBES4x7geYR/j5OMH8KZtRd
lTGfMcb7CgTHIvxoC9s/wHAdFroK6M6qvvd5qywCI+qX5ISjbsmeG98lrs3mrGh0Z12bxUXaeYmG
kjwbo+tPbJoItilCyW8eCOYFRkH/FCjDLcwNRFQBWWkY1WGF9GNx0Pv4Zng4D1Rf7oc8aMjyY44E
lmvFWtN2IfMEVSXbtu9OKF5hZCD+Qw1zGLzm7uop8U6hTt6nkj0lwLqIZm5ZsZJOXzqe/YtiK1/k
dvczm94ySvWVERJ/R+UQDowK7dB7E1X8y7SUnRrGL7hOwc3XTNrKSNkw7bSR3VXuOk2fHM1njKbm
d1etwl1YYTvTieUsnQmlD4jfreJXo0o+6esgNe5i2mPrJAoAVS7ZrX4PyuookIHlWqKvTRUCbTr2
p44oSWmtTUOnLaPSRbNTkAWE+b6w1jUL4dg5OTf9Xi39vcqKFUIXbJropzr2KEa6/lntR2VBl1Gu
DZJXNhBF60PnD8eM3f9yTBwi3WS0cUvhL3MyVJncrAYlfPK0APNpZZw9JWDK3KjfWNi5gulXKXsX
yhdyjNJGKUjEwFKPW7Dco38xaZubxH8V+gH9Aj4HX8XZp66ayPxs2Kos06x5JrpmGQxTmqubgi+n
ycaF/ji2ZbnQQU0vdRl8V5LycXqTMo0+bP8cEWEQkkqnjX1Nsa3nu6KV75puEhFV1aeSrAou2nGC
cZAEz3FicJtWpMMAO8UiQ+02hXqQV1dHKP9ETkZOmzZLX7E5wGOfJLqWq9VBdfvXuh9/+O1ITVtm
qxZLnt17v1xNBbamQc0IdL9dCJOT1OHoTkbtgwsrSkDdDPdKMOTbrtKOeprWq7SBOUBSX3V2zEtv
EQ+2Mwr+Dhl696boTzaGcLSH+VNzSU1AggVTdh2S+NS5+F4ZNIMSGypcxzWYTd9ULuwBQe2I3pkM
UusU5lYgsg/XQUw8NCa8qTzFNhJmHyUCqntkNBfL1V/9Qj4KpzyPKej1oSKdaMgdPmK0pSj6OalM
wnu0gvF/F76YPVcWevvxQomcm61WPwbFO/WhigAqfbU9fdc1gkD2CkcHWurQx5tA4B7AF8XHDEwy
ovHNACoIcBB4WCYFMggToYthk3NW2T+VsSKVKWJ8hFN4mfT+sWrSYYXh7JuCSEJvkn2YSJBb7cnG
Bj10/KqyJ9GmyvY0DU/pmD2MjIsb5rtm014lXUHQ9vWS7soqsoliKQMFE1u1t0OM22lwGpziHCbD
o2023Y1zDrKip+6J+fsB6TLecgAFqEuWWSSfYoQaiGvViM05NFFqhWBl2sbBGYmdAgqFZ90fNmMO
541k7Y2oeo5HoATC87EsChUFW/0DFQb9UA/dpRTlNurbS59ZLw7BIgsUwZykPSK4SfbQ+B+U20fX
3iKG5Iu5QdAir0keCFgl8RjR8jh0Z1rqzBHJ+aElRwxgHt/b1kRuVLBXMZXqs9cFvlM7vIc1wXsx
9BePNCGV7RawnSC5VtNYqOx/OplyrpXqQxtvQWU+WBghrKifQoC3ihVc6/qD6IUzyLGfVpk9qF34
kaLiTTsv3IiE7MLgJyJ4D7dGxflt+i8KLTLEzHv+tB5pb30BpXesNa69wCGCLdL8qFipEoCOQpqC
EJK9Nt8DGpEOo4tUQgfoHUoOL0DobPiECo4G+vW0r6PNmPl8fBra39pDgmQNOUZxOh2ROkD0Fu16
rBPWm1bVCbexGNNh21IJksfT/xNsBWgWm3Se1ItNUAUVy3P9rZsC4MgP+1Wa6crpRiJCXJXcMXVb
VBXCC/pK6zKjA0JPbd+SrFZSk+2EwzQp5SpvusqnGDvUbF5+SogvBCRH/FFMcA294CPENwr5LpNL
E9LSg63m9crLW+/VN7OXUNTiV9JXkG6L9v3LWNo68sqoJsRTnC6J/fOXfIU7Pgtlw9+W7UcXsY2S
QTUzJgeZmZEMYmPxxfHKNrODZhS4LvOjya2S92zKIxNFmmK6znMw/SvXFfUwe1kyxXiPNH1r26bx
a8ybnY4A6oMaaxGKgmGj6qOvlcpRiQf7W6+jF6IDK/k205/65FsyKqycecaxp/TuZx4ZNTw/WuYu
4whL6c+y1NW9EHAr9CS/zjc9mYa6dvsHQqK02ofG9iVpQ6OyqgdH7DQUKy+BC7Cpc8ePousgUj57
IkhXobScz+FXHMTZd3IfGCOD5XsvTf9Naq6xig0bK9lE0+qC7PYFSNKjEqVholfbJCM/htWLLu7k
JviyD8NuyE+ekr/EYy/fY8s6i84EEFV3sj5ZWt5tzYFmsWmPwxm8ZLERdQG9nYbCVSki/5xNrM9M
JdFBVeSbyzV6keJIAEPaxyTygfjb2jWplIOge6xprf2jNNnked2LWzkUMyCh/ripu8fRAB1jp05x
zG24cZ38FjJtmmb7GOnKQeWrlEnPXEtikXCRcipKfmwVndnhTIMoG7A+kpY1+SGbqBXyW07x6aba
+BE0wFs7JpOrsh2Dx2YKvImUVjkDevvwps3sEJfGK7YnFg8AZdhCo4esrDHW9gaRSKX3fTbWmmTv
4l1UBPs9wKPyxEjYvg/taHMJN9Rd0QvrjiBJbAD0E1inIayPncjkz3XqR0tHeWVNiaFuHkFFosy9
GhZIGjNvxYa6Dq6OKJxz3Qx38ODZc22Nb32Qy+tQjbhERLuPDClecEJAyXRpzPbReFD9ujwaFiFx
hJQ9NIEN1HKCIKSqd7ZyegONC361SZl8oErbt3F+S3gzp/lJpMEYC3xRq2JizpiZqx9KtduoTnmp
J5oQ5QTRVaYttlLGSFA5TivLca4ijNXH1swhXHQGssMESdfrUKEj6kyPaQSggRFlzGaA/rBT60Ti
FsEzaBTEwCUqgj3N895FjrH3yzYHemjhdqTMz39HFw3WlrYDVL2+JoGtbl6EWqiH3BL1Y+hivJ45
s36vv2Oxba+aV9bQYcFO2GdQnOoJ/CbTp5hIwMhilxlJ8wan2cLAUBPl4Tfh5yi0rcNg0/JvM1dM
hJHxhLGPYp4Tn8YSkwD6cYYuVkHcRTh++QvZzORcVMLp0PtVjPR3av5ks1DGH4F6k7H5QipL/8k4
/0XpzDe8eTVJn5G9hFqQMm6dzq48KQdIR666a6qyf9RpX8Wia9dJkSG1mo+BJDCRVypIbvJ0aB58
hv+zGc3zf+ZGmd6//JTdT/oX6ADYu1cTZaytuLoFebhPG1s5B/akTsxaF3Ir+XOqG9/mG8bA4b7V
nJ+kix/UXumfpLB1wMpkFOcwhy7FlOuayebQSaf8NoaejdYyrTCiKkBXZ+NtlnjK2QysD8Ry/gJo
iLaym196IV0kFFaJiEJN1m2vnJzKsU6t4+e4o8gORn3YQwi/f30QQZ+ZOJ1y64nQRZDPVUoaWTYu
ZYNvVJ9AGSjxvzlpM1xNk4b8FzyrRl4NrzBjOCIdgIuEIwIEHGRwKOEZMdiQT6PGcNRgd3yMXfge
Tme8eoKdbjN6a7UfJEAdyBd+xehDtz+y0mQOZ4CTquqRdlsxQhAlHSr34/JRNiTJKGb7ltv2cEMO
QWifKOWLEWJxKic4p53LDYaC7A4kyDhg3btAn3LvQxkRL924yd5GBbX2o8CjsarCO5qoGDP5tiuw
xLQtLFcyUPtda3fKLpSFdvpaHSSGRL/IzYVICHKqmgHetqC7uXD03Dyp8z8H2+npolfVaj5ZIVjS
5XrXSP3a6h5Bs8EQ7HIi0I4KkbFD7F3L2hmXeG2yTZ5+JyPBZZMZ28M2aDkGRiCZcKLtj1K0/tKz
av0iXPQ6PcTNddX39ovSWreugNUacoS1xODeXC6buGUvXudN5jp0APNHCTmvxXvPEqxqUcqQuKif
+kna5qIzV0LTPbSF0HaSqnTZYjK/VJX/+oUODrIsueGxjVGkwrCUaWKueOPkhVZZeG7GyN7pWg5p
qx9LIKo9pCS1aDaZsVNxIhXLzpXJuoCp+2W7c+GBGUMVPipC2mAiXFrurYPBNIMcoUJ0pB3GLA2u
ma6aztuoodwT4WdPP3Lpuh0Wq5S4UnTwLx0hUWOdLsvRV15Brpm4UTFZ01WCGguF5V5qFINh1qGw
DhMWfZaXgMYLLGCT/vp88tvMvraTf/+CugKJ/xtOiufY1bYufMyDNdjDpmSusQNkyARftu0d7iJ5
mnFckgswgeFjH7x0ECFAqrWC4yKNxNI0DfKwgwF/tysydaH41kuns5hAf8AOMC+y5M7ejb3LcbSb
id5/3ICzsbZqbH+EMcr23DAIR88B2oIPgNbp0qH7CjIiXyj4WfwHJH1T/xNHX9Vty3SRhluua9ie
N4V3/MbR14aqMG3GhOsG5TSR1yA4vCFtT+QInNG7t2GYf89Kco2xUzYXHtG8yFu1lRE+BWmQ30Z5
HCenBFNpfTtyKT25cQ0OXOMt07ASD52Q/l4h0yGfuAqhsMYNnX66qQFBM0HDV8ecwF9CxuxXyPdx
shl73enKrWlThksWrzhuoonohvdbMvPn6yhfig4UdgxxP8isXRhW3dO/Txgw/xxaolou3VbHVU0b
6YhjTJ/bb59LOMQonVOrXdn1Ri/HH52ucVZ0NlohGB+brIiVV6thcJaRXXQOazt+beO9olfhS4pE
TZPyaBp0StiKlPIopiYOdSpBj6fZf9C2lf7lROgmO4JRNCzmQT4pGhUXt6xAQ4S0lIG975/Dsmle
g/GiKU75kqi2/uAbeKKkbpP/jikyMM7qaDxIoyD/RE+/hYP4HDM+zNJ2hoVHF/Y5cazg3Fbbf/8p
zZ9CkUrmQPsff/uLoxJnjrnRQJijqZ5jq4TI/P4pCZEwm9IUsaKjg5AzUuN1qOWASYUwzk3tcTGE
vbAhEBfEXRw6ewhdzjKNXeslcMqKgSFCqMh2s+vo+j7bXVKyF+zggp1VOpg0iIEENvWs13X6GCTK
3kesRQO/ATisoxwDpCSecIzlG0I00fdg4ziwPCmHthbjqstIg/wv3vCUVfPPbxhdjW5qumGZvGWT
FJ3f3/AQ6LGTeGRh1C7cc21aGRtddvvGZhWaGZy2h2f2q+YPTTozYLH4YSTWnL3YbRHt9aXx3HqO
SWvQIVPPinvzgagIDX+CTuO2a/F/wJ9umRBMdLvQqwmzcdJjOaASsNo02Pmq2W9V8wcXM+2sEhyx
G2Vq4rxshjNaBeUriek/vUjo/3Iy2MT3TJcHy7I8vvM/hW3EGNdLA9/1yhoIDI+t1Dg5BpF70o0z
hCJ+te+D8jkKpfvOXnSfdK6Lvoca3EuiW9on+VSTwpIJm+YkOgQ9dVTTJpzvzzeRajNIzG33tfK0
nzleoFsUCf2gIEtY6yhf/4vvcf6L//l7dExMwKZuG47uan/OJMprdxhMy4TYEqV4eBvvIptI38dF
SdKwoSOJaklnz/LU54qeyd1A9BC5nytlYlL+cVN27jv+T+VIRIC5BVdCZJ+CX07A4MEWbx21WIZn
zscOQGa00nto5vWoBdSQtC1CYcpz0UQjVXV0oRyoCaNpb2YoEetOeSOKn+dbuyvfkonhM3PlwHp+
HRZF0xuXkkjJyo7dd8/B4evSytz1RXEwZMCW0CITwYMausdKWbwItoR5Q4XTou6hX2NFJ2SgNHbp
tTGg1c+jYogftF5fNX/Y/fvTRre9fzlvXAfrkGE4bCacOcLt9/NGoZPs5CEc6UppiXtOHSwPQ9+U
U+e3W4rIpTHMaOIWDe6xmqpExi3KvsKjuWpbw7u3U9HeFGmxTfQmPX3x/AZEHPsga1/l2KmnmclS
Ul3umxHSwYwFchX9blr989Q4OVLusqGeynNgSmuzDtZx5zHi9sJ+wdyz32lREij04KH1aqJZmDXA
6JlbgYwrxxCssatHI7LopjwMLYz7vVCHYEl79AsnhgIupl8fRmtv2mIWNHft2Pb2kZU6e9UTkxmb
GKQpVtMmp+JI4rX1lPdiWIsCNIdI9oFn6gdXiY39YKXfuxlCPAEUNcvOligJEeDEynLGXf3BvOIg
rsuNZOP6XmiE3xTthJ/pg0/FyrynqvdQtaj4Btyk5HJCd3yBBQ3mGYa3N0Nk5xk13/uY1O2YMCwF
TcZaRGTe43IjMVwDTjRf2TKD7kXgacm6aTR/WTJSxE841L8UIZ6+UJczqxBBS0gsgPWMbKjZ9x7M
c674P0QTgitV6uziVd0Gu8AbAl/M9RRGSwWc0OGrSCynrHe6iTTLfbFxsydwC+WrbnoF3R74BW3b
yQdVgsBajJb9LfHBxpcDF864oLuVhb3YGqZBklNT2lcHxKmbcOLNOMEWUsEhTcbHtKVLWtDVWaGS
Zlhgl2+MxbL3aU7FJLYTR1wg5r0uoYlPjzOJKuleyn6D7njKi6gTkppVjZEeDZCDa/Tli2kGGKpV
i9BM6AYanZdBvmGbHuwSuI2w251iVOKWhPrKoCHLoABiRWX/P5ZfoRH3YkE/8hlFvI8RgQSRYQS3
ukBvNVJhdtX4aoXho4aobfmFB2Jjs4pn6A2QLvxxcQF4qk+6q1515jOw7nExzXTvUShgP3iTfNgo
95HnBhfgvym5C37/QQ0EWIyMlQwq3AHdZLed4qnX865vvquPV8QnhHtOHFsyRP/xhJaGw4Olyvvo
OMo6ECko9enMxVe3rwnVcqXM300gR1z8mZPbHRpaOs9hciQqFHRd7D7FdUIHnICGLYvFAzy3/tKb
U14M4//0DR0YLc/IiB8aU9kWdOHXtLq4bKmiQUUTrqTpJMfSIQmgL4xJH5aYDBcgiRJD+lTPwQxG
ngviifTsCneUMNi58h/U+HthNwEyFyM42xvOTsySzi6dTrXBCyoihit9M19BhhDy0dSnc0MXV6bn
PtB2RVqj9TUIfqDvRVa7q/kZYZmS6ewmbf0TO4GPkFekX0CeOdGAa55/aSOIynbUAHiotf2/v8ra
/7JMWw5Fq63SY/RUVbP/VI3RpvJAUVbDSuSsFwuuoOUOST3O3KCVFzN0lZdRMvMdUlKvTT3nU2er
XTqC0G68cVnN1D4W9qOss3o5dBVBlgMQjqJgMhKU4/AeJxiVB6HqVHmuvnSnXaDfwwzmS+P4MIt6
y3Ct2Vo+Ox8U5PJkOg0zZwHuyZjatGM4/ONubGVs651XdXKRM3w969NNoqnVOmwTuiSaAtiYQ/pW
eFV1t1RLP7IIE+Td6OO9rnyaT5zd8z2/69S7kjlrPUmrRw+G2r0TRc1wu9aOYNXUeyh9YxWONKq9
AfX73CHr9ZriajTG83xXvKYmaQTzVzIls/6xvxJ//z+/57n+6e7f70XG//8c7vr7K/5+jr7DDyx+
Nf/2Wdv/QTmxDoXz/54/Fz6n1Ufz8b9+5vQg5BR0+7e/LFvmNB//HBI7veIrxFKx3b/aWAtck/ra
MdiBUU18pViiH/yrZlNe2C71qONSjP7/GEtN/+uUB0dYAPWZ6dpTTSeKtgn/9hdN+6sHZVpXNV2b
9iqG899JtNSIr/1tE+Ca/G1sfdg567ZqWI7Gf+j3YqasqBaMJtdXyaSoHMunJm1Id8m7twhVpOaU
UxAWoHTILj696QSXc1aHC3M0flkdg83fPrr/YAvvev+8h//6eyisDNPhf55p/Sm21vWqOCJgh3jB
yAAdaKZ03OQiKIrvXubR0kAJqjQnLWje7JHEZSTdJUyArIAJU1cHTR2ezAQTbeAv3SJ+12i5OwVI
IctYjkYJs10QEYRNWu1OIsd4P3WYqqWKGkHhIqzAlh5VhqrRFkePvekV3OWdVBSCKVA0KG3xpJtX
t4jqhSXkhJDYNH107foBg1mPRhKAe4GxvXsHeP7eKc4NzNumqLIdBeKeucChNDz0RTnjkrNSP5N4
Q9ggTfdWruP4F9plrtbfEzqsPZN4/xRHIXw/ZTkMv1hEUPW/+8MN9xbYBQqXCX5vMl37KIhfB+tp
OBetg4yBhCx3v3XorwbvCo82A6ZJliKgKlh86gQ2hduLWaw3134il11tbDLB3kctlqb1KtJ9KtGZ
ICJlq7R2rX2LXKWFVlgrUKuCFzpqaX7HxbIY0LNTsS8ZoGbkGCgFLXhlbnNY8tWPDj6hvLk1LlUl
QWQBD9dn4mlMTneERgAtNgRub4bIX/lBvh4CucA9sLIVdhRF8JbZPjAiJkv2QNIazDOIfwdNqx9E
JGk+Xkpb7pEfDsS7Qd4pfgCn6WNlq4wM/XvFOgGNIJnusY6drVa96OMj7mo+NPBV68Bjct1RM1tK
vA/p5RoRAitygsJUEIX4UsD9KAyI7CPRgZb+iFJoGWKPl9YdDr5dCYeUB+h5RPfdGG6+1m7Rk4mu
o+oZjQ8s49D9KBVw7V9Lc3hMRfItgsZG6zMuEXtTYzdRcvJ6J1hnI4FKJkENFTZNMdY47wUHU9Iz
c8AiQURGK8eVESdPDUJcjuUeohQ1Fd08UE7+hsbhvVcvPEZJvclhD0Zp+1Ba4yr3eC/KeDB996Ep
gYlZv6r2W2PZzBXuDudVCAG9TQySfrAWVcsk/YxFz+S/3fYaMRroJhX3o5VTR/TTkN9D69az/Dok
XgT9hN6SmwHxO4OpxaiS4N4Mxw4pJGzerU/h3hIbbU3Y3HFDhUpUUrr03I+GmQLKTDg/q7IZ/y9l
57FcOZJk0X+ZPdqgA1jMBupJapXkBkYJrTW+fg662myyWGXFmV11ZjNBvAd4RLjfe25Q8X0xClMQ
bBaMLIp35H+HIUPnhVtUWx+1WcXshU6VD38u182f3wUTRhmvi81zZSP/Bbysm4ofJ4cpec10MB3D
nUZMaSu9TTmfqejeovZWLZUj8U5IV68EAeq6fp9qNlIs5odkOERFBofeui8WXor70L7DQ7bPzPey
u19sUIg3gu0aw3YegmsdbUJR79btR80vtnBHVvRVfhKdfRrU+GNSz1K40/UqUHgAQ4UMau0aWNwL
HcmJbrPSrxfDoqLETDwGGxewF/aI7/r4EKLQ0KHnSKaCHoXfP4/YuZTbIIz5kbDuRk33UjN8SEbp
LS1nF66sg3PBW0zrHFq3mo6KanmQI+1kRuGx17VAT9GQVp0vEyob1nfm0N236vjSgy+FMuesqRYw
23y26/EiTgkMXQanWDcAlkMqIYSwxwwxGh1fvl0APVnFV62Ml5bUMP5I+zdjxZw9rj49U2+s3vpR
uyOQlRlqiv7QXD7i5SvKRmQhmTeH024rToX1asAQMsSHTYMaxSX6nYBIyEgPsCVxGqzRaKbIC6gl
pNMK5aOwFqR48D9TdFQ2Z4oVEFZu+11fekb3WulvBZ+XIvPy6R9hSFlJtIuSsMGuPYz6xvGre1e3
Esxkw4lA0ZM6MzHU6+RFTdCRw6kAubXed4p+VvFzqiN8vtY+1UlyKtE1VFH7KukRJ3rbm/OtVQvj
MYFOtHbyeTWvp3krZpcsr+5Slo9DN+zyQRzVNjrJTftKIwGHatg4vVRexJO8p1X4Zk32Ae3rbkhK
1S3sZc+Z/6KzEG/q8SlNkjerBL2QyDd5a2PV6D/NJblUsoVzQ+3U3bnkUYLLoJcyopSexW0ntR+d
kM+1TD1PZB0SbUG0F6IjMgvyfZtmN2w6udR+nK/A/XiQljk5T+ZlP/Ahk5lRqN0h1CfP5Eknx+nW
HsIHi+e8LhB5ZPyLc78dqOqTynzDXj9ot7j5AG1fS70O+3h7D/PUqQmAy4v7cELGYrdUbDyPAzP2
aNnNw3sOCWFcUBmHt9WQeN2i7/BU7hsg6pJuHkR/m4j5bGAxlfFP1OTPW1rMVOMGAoo8SDUnzw5q
Rx9UQv3KzEMnss8cvZso5SDTDejimDkIQbvTm1cboMcIdmhb54jXRim3NJlX5+TlYiFnd09vYwq0
LUOoGOlgJT6uYz4FzACEDRGJhEoUenMTFG130yOR1FB4QdetG9TqG9dI0KjIfWV90FXFtwFSUThR
D6W+gdSe6eTaVr68IFEcIWQjcDMOs94FTaVAUWqA1dneNErnJuk5i6eIFyhK821ITUoQi1bNoYy1
naXxR0nk9ljSY0l2eaWSlhULK+TM2xdpv2wbVa+qfI7dLfk8BMUKr5fXnUX5hFHGtEEmES53jbh0
DF7MOU7ccX6mYUOZHI5qVpEjwfwfzsNrizJxltSHJXlO1vBKAdDRwHtX+ucCSoLBjNPUKs9OSR2W
3uhe7ezlAbleoMhXhBTsAF45snUwdUY9ESWfR7PlBdWYcfRfjXVrE1ttqBc0EFA5PBUW+S+bJ6Gw
OZFKxGy85HaPmigjqJXzNXkZq83vXOz64jFLXzQZKVdneflKHrK8upPxYIxPGoyRjuQX4hGc3NIv
OU/3Nk8heTvNeFWarW/VoR8zeefnXEkzAtUw7qu5faioUMhUNnAoDRdKqCQdMuqOLsU+CRPE/TwM
G7OmFdmved5L6nlQbisMTAAf10ha6G48SM11NT4kFsEGGEMfFti/lfykR6TEACx3YSAfEvGxVrI3
EC8h2+beSK4XU/4gMc7pTF5NMOj5Kn2l+ocaYabGWZKZ0m2fVqwyaM3sVQ+GCZC2arsmXsR1OEZK
vwdYaLe9I0GdY1GttfayjdZgnvhGxBMKB2eY2cEQ6DJFuyixA5bXg1DEbkDdIuPICXPS4UaJ5GZg
Kmq8x36/K1lg2dsHJlubFvM/bR9osOq1RBtqGLPLpU3YEfIAbS8gic9NVgaYqzxJXJQTxY2Wq40V
cPv0u/WhWa4sSULvw9MYn8AtXrWWjAZTeEkMiwScnt01joI2fpYGR4Dp6CArsQvoheLq+Xxlo0em
v+tYaPo2/3ulNkcd7aqZJL6hc2xfHsMcABaIAKskCIFREwHhnf4iU5ay/LlZ9rZ0JYHIK4Y3XCNk
LMngNHM5J2+H1Bh+UK5h7MF6XuMC3dvijL2MSBtoK0JfC8nnDLw5HGR0YLIbKhHG18hdzcjNxjtR
vpnaO9SkwCAZMR1w4Sfcc7dL1EdTTfyi6I5ia2chWi6MD5Qfpzk9ZjVyABkLKYxHJSeIb0131Sy5
LVmKmIR8W2rROOdMups4Qu45yIGaK4a75Zwb+nBRxPIRqgbaTxMkPLHCURX5ehfu7RFO8cIQsrUe
lm7xbbwBjYTWUnoxejxdtXKXGf11WIJVBPVCUGLSYM5GivDPZ7c/t8X/c3Kz6NQYjF7phSl/PknC
IUdF0KtwEA/RXttLvraTdu1u+KH/vjV+/nfa8cdldBLzcFPInFytb5fBl55JQgHFarIy6VikwaHx
Pf7zvfx0ke2U+tvEdCzw6poLF9HQR9v6q00frzGu/vkiynaW/adb+Xb2VnrmOlWZa57hTF/WV3OT
vNhuuEdbbLNoOhjS98IbjvGnOP/zlf/u0P/7Z7j9/W+3N0NYMGv2/t5c34TLvU1l+OcLKNsH9Jdb
sxWOk5apbqOSP19hsHq7W5NI8zofQ52be2jVWI1daVcE05N2/cPl/u7Z03+73LdRZmlUTC04gXmt
pwSmmxC44qCQsLzGjT08Rp4epMd4xwDmDfn1+tPl//Zx+e3y26/32+eZDKakz0Rfe9JeXE0+jOUb
cl0tLzuMR8Wl9WC6jCz8H276h6vq3yaZ8iRrXYblzQNK6xOrvJHtHdMbPES8O7M7AUFtOlfyQveH
C//w5erfXsGq0EGF9VyYw4G3esSneOFB+GJX+svJOPxwte0t+P4oGbJiKzptL6F/v5pIZFgVeUrP
k4xRH0Wq13Zu5g5BdWCM9jmchh8eXvXvPtjfr7jd/29f5xRBmBkLXo/OT+/jXXwwfolgetTdwtfe
ogf9MLr0z681fzgUB22HHMRPPMI2Tj/c+Z974H+Uut9/j2/1Qe3N0bI77pxIqm4/e+ExRobkAJX1
0WupBCAF2TMV9mn9+OHKf/cN/37lbwUinMd5lAauLJ0GXwuGHZC1S2bkXu9uNemfr/bTbW5fx28f
d2zPCdWei83TCZCZm6+dQ2we3rgfJB5/2+z8/ba23+S3KwFAGnIyMHmGDv3BfmoIKao2FYurBrnP
KCo/puATfri9H6/6rRaayDXnbluxLEYBV/WBpFjOhI4F1werBuXBRr0cQBb554/1b2vw73f7rSiO
CCuYC3JdYG7UJBzcMJy9P2qwITk/loW/K8KGqrIuc9oVpv6tCsL1xh4iFdQjd/Jln7yXC3EqbqIb
4VeH9GTvSF72MGDdTfv4p2/2e5HQke9wXdu2Dfrmhvzt2mUVaWk7YQBvf9Fj8Yj4urN9+6I5gLbb
Q8H96bPdStzvRenb9ZRvtTcEaU/4Edcbg+Wx8DmnOLObXZPZ46Y/ldvv5ejf14LXJdB4yCqCnT8/
tUhfJ5kx8/Y9kl5yWwaxVz+VT++zGzrtZb+zPXDwPzw72+//l/vThM3SbQjCiL5d0yrypM/wknjp
2TxOu+yiC9Lb1MF19MN27i9vx3Z3iPZMgaJC5T+/vf2SGc+DLgD3zEHYOu09fSc76N/C/crt4R7T
HiQEBD98ptuj//32bMGtWYZiWpb97ZVMV71dunDSPQodfSnQVhqn9pYjrPxpy3uzTP+4zf/X8Oz/
Nhm7qj+xn7Wfn/3Fa/19hrZd772CyUncYM9w7j/X34ZSf/of/r8HVDfDZ7vcfnbY6n4fX/1f//I/
Y677pWbM9V4NZb/9a1FSlUy3/n2BTTjH7u63Z+sv47G7IVlf//L//2M4psj/YtPGSIz5lwqaWKce
/zEbM/5lG0I3bFtFoEVN2f6mrMgF/O//0sW/LCIEmVsp/BACNtau/4zGdONflsrpw7IMqhDzNPX/
MxrjxfrzWyAYO2umTKQqv5qyzee+veVaAv1cSVT4gCME620EY/VV7Bkr/5UD21rphPQAygllUOiO
jZoDIA/LRoiEY5QvE/2eMLb1Eu45+riyJTp5NlTHNqcLod5inWDoUhKHaCjCbzayXiZbH1Y6P64C
V52e3C2jGSLXeo/XRvbLURscrVd/deNaHdqaPn1aYRqcFzptUNx2uQynU86n0hksKDZqa9q7TS4L
9G3Yc4Sk8UyjQDGszDNynbFIW9I4LEgXrBaag6XEtmIGDaWi/MQcNSHX3bgtobFfFRpoFqdqxhr9
iQHTbsiTiwYfWTBKmeQRLDG4VUOQygQ9wFGwmJRjNx6bLmUChPIHmAd5BuQ40HmMWuek0kxwk7Qf
gjUq3piRXk1RiFzcnEuPgITbOVQ/6ybMmZ8PBrk394NJd1jL4CfVEPLV2aRZlKefoz6+F9nUHxP9
mUmCYvbktdIJddSeYC3TTO4m/AV+PfKq69HqCoRmTqwWqPql7G1oagVu8fRrNqV612J0tiLCNOgc
g8Egm3eF2usabR40Q/dIDtdzHGmLY/Khdw3GAJi63jLhWuzr5CjHMtt+mABzlrY+S2/pjv1K5co6
ci0c6E7ibIjXBDDOaVmTu6hRQ2/O7AtZoKQlPob2Xpd6k5KXgSmBDo7b2vRta3oYWitx9ZoeMrYK
ZjrANs0pAzynmy4jZPQiBpMRFU61WdHsZPy1MHL2l/hNb4vFzxSdOJ8cEFUc4p9RA7vQ/ITAtUKB
g4fsWQvimupHmsVDqDTJPi8mvvBEuez7/r7tEtWHxxXALVz86FeDqtIZtO5AypYVWC2yg6as7qxu
frEKdKp2PCLPUSHcIHpzokWOsHfL3bWETwyr0ElWwcTg8jJ246zPu0ZEGAoL2u0zSO08XC41Od43
erhZULU4yGY1ZeBlxTttKnV/nJ7qQSgYaQxE3vDzEP5vgVKdeqdodXnZ1DD/Y5O9lG74KKH4DZCV
AqzE8JNn9F+ICvYA3YSEKYxPyaLlbiJslOx6dNmxydfnu1U3NFLb7IesyOcbIxLvBVbufojxHeiq
G2sk6DS9ioVZK1sXiAOjo0FfIVxoN7IUvzTSjQrg1e87+VEdi/CcyNOdtIxBt4WmxGs/oRsyN/5y
vzf6EaRgx0DB/CXnZYfQzYYMI9ByGQNNRmvsrf10mNcpoU2tnLbAQBfqfozXoCovVKHvFUZXKL51
3xIGkOo4AhtdLzdF2WH71JVtfEkQTXsr8eQoW0wrOmKFbmLIvqgxnVLCC0uz8DmEpEGqUvM8rmhY
sm7c6319I9Lucy760o+aWTszVawDCCEABtDf+O1G/GmXsyLp5TVPWs89RyeAZdVFbjlaxhQJnQ3N
T7pmpYEK1SQtMFR2mmZFQVvauqdoHzUht3ydcXXqOpNunIRXvMmpIX0E4m3GXkSblKkoABim6xjV
ZhG+Edno0eBnC7+5HAAdEDu7EGi2XhphilQf1zYwURglJKUQdIqnYW7k+bUmn1e1msgV6jbloGRF
K4l+mIaZo2+Ea/ITrBq3z5podaArw1OR1m8xP3Jg+ssk6CqGvMhrT3iLaWCKlnEPxEr/UkUmQqhe
AefGqD22RwqsFRoeKrh4aW8Nmp1JSZ5Ek8zoDMZ0Lw/qY5MdES+Rf2VBO8Q8Hvr2MneBOTNxHVQZ
PXhq+EqxbNNpasPE16b0aroXg/YhCNii/jVeYa2+CKf4yBMGuqD0mQIYDMJycj7m6kkfQqTmAho0
Zi6lmY9JEQWZ4GboOra7xFJI1yrYUFYgBMjqxkLLwI/AbczJxOrG9mdNPs1uVpiyqGJ9tWUx+kx2
jqTEjozu9Mxpx/mpJDINpInX1GT9LgkRHkIkV6MpXQukQkweEQ+s/XA0J3r7Qk2SQORZ6OsKthap
H3cGy2OY1yeDP7B5GPylo8mL9YLQOhObDX9cGZsPWWL6oiU2ZTwNj7l06jGE7RY41FAbEYMQU6sS
RKeT+gZCEgl9Ds5R9J5t5q5mtK1v5JFwpaLFl9Jh6CzE4Md0LZ1MgONKETA+m837Ii3HJRovCruU
bsNyemklYdBnHyBAtFp/l1Vb/rBtnZmJODZ/B0KmO+prWO7CZWep9LAJsOzpraGxTbv+l2XMB8oi
xgIyhgJs+7ejMn1s77vK4oK7f3RDDZkpFgFPSmgRz4p+X1hdHhAnfiEIpff0xaaDNWLtjySQBORo
4RdTBMMs7bECFA89DdR+pEwpEZnE7naahf7bI5X9YkT+4eUNkL0B2Aa0lkWBGs/bXC2yq2aWp6Y0
4nUzGX9pgJVFCzZOPKktOhhwlXzBDMKaVrMuF7rgxrzdWCfbrr4M5UFaCW3IS+N1baeg1Mt1x4jz
E2o7fAsTdI41EWaTk2OmED5jWepOTiKPZIaR2cL0GFe4QheVAaqltp9GI7DxAYMLE+MrbfsbQyz7
cYPD1ZADt7+ojJ5mk47TrJ81hngG0hObRQpo4FDjkEjf0lTft9UqoXTWMK1ZzGBzjf3IhgqCE3Ez
E4npAVe1HaVH4SmVw/2i9wAIViZ9YgE/hMDAHeZjXxfhhcqOzFJINcimyNwNdgHkbBoDag2YdoWQ
3Ao/HE7ZuyWakdvAE+hARC06eBmzOnPl1M0nlS8vxHE5T7KyU2P2RFlvOKl4nag9nsbuAIOtyKVj
YU2tv1ryQzeKwUVWRC6AOvhSWuWse6bmmukU74pcuV7xm0rptrA358ZQaEbV6oVVWNf2EhuOYp+0
zrIIZ7LREQuEUbECwhvX5X5Y0X2a2wJZ9LafUJnSAlWwnbwq0kpOeZzSLFX3RiG/5VY4g1llHc7b
ih2CeDVK/JtTnRXb+n+ZIFc/ktJ8NlXmY9ZSw2lZOG1PBW8zQ0ahBaqKAliZSPQuollx10JyUS3M
F6ZUnRtpv46m7IS1iRZpnfmXR+q90FnprQInki1PKYFmNSKjM1e+5l2kxNYQHdha6UQizLuu6Alv
68iKgmDt5IAEsU6LA7jl5LbNkU0ikxiYaSOhB8a2FNgfjBI2gT4iy1k1m4K3Kbyar3QQ1q2osfCR
HKF6JUQsfYzzG/Z4aOwxRpPiyasUE9CQnRGLxoekqtiKa9NHnKzXOSKFRZCRtszWE9zicieX5BPX
0x1Msu6gVoiIovxJr9fyKZHGO73cMdYmiQSCRywd5XHZmaEp8X3274rB+EcURxI+nxsLYdtIWwyt
+iVJWEQCWBILuKmNflZqTkRg3dkUDTBLDciQCgDBxMS3E+axIjWNTOgHMnQqbzL5KWAgxMOU2p4R
OKQLlko9fDF1cp0UlSAijj7+IjMkxUGRMIBSU0/qB82dgFG7I9EwGdOQkwWbjn2bcZCjCExCzTeK
Cbo2dGPHZrTYVSX6iCi0Xrsq3lSvcnmyFZJJKkXXg9pgxl1zrj3rSQVApJjMvbmCKBEESBg2gS4r
lfW2qY3brs6HE0EauUcDlAS5Fr+XNq0nyA3WjXTZG8WhbkgH0ZfNG1CReGVMiLSQ/eZCnOaa4ehY
yMwA1mWfpdq7zEZxhKVomdKnDYeJ4PqaUlS9KmNDkE1XXnVyjsctXM5NXL6JxsQ7LdvXLayX/To3
rxYm2kDRDRhPw3LfG1KGMcEFPy77/TCsxyaR9nAFj2uBJ6ZpGEmzK7lRbIRaGSFJHOhZl6aGlTC9
JLnybkQMrovYgEHMhK+YjOW4sgUHRdYdbMyaTOejaM+Klggdocx0MSCdb3SPVPTpBn2yzCFp4ESj
hPCRFPJ26570JE37aEopvzSVza5I9E2/ilOaJ8KbEqh0yUQ+SayS67UFpIi4QpmCRBFJDlNPxaYK
Y72CixpLtThHcueJiDSVhdRFfp6UcCCGDqqu67aCR2C34P8IZmI2OkPuyNeHlscoGpEXjrL8CAQ1
90JSFJOJxWng0IyMs7D9FQqOLcYjaYMuadEN4o/wpcURjIkdD5UxvtH6MAMJRJc5lSPHv3glIZUR
P0hVJtGMdSKgwHj+Sfoa19jD/GKAgHTB4n+hMNCs9KSN2XkUTcU+xuqdfixplZPjlCJfcOKIY10i
GqgXzGvblskJO7nj8gv6BZCeBKdrLuanQZ4g0NyoOWWv1T15tm2yV6Sac7OXKJFwtEohF7EA9W4K
tHJaf6KLxm/Bp24MQxgMatI7BQqEM/mzRHvzYxPJciPrjFtvYJLU4LlQ1/C50ck/7weThgGFYmja
gfYBVbyvt1jC+DDDnNBU89aS46eEMImek3tQt2TyVXMPPAmdHIdJyNtEcTBNzvP0aFqTcEbJep8l
tKP9lCNWKnkS6vxDisYRQGdD8GDbH5aWB73Nrb2lKydW7ocIVjGT8B5NKKbNuSNUYppgiGZ8OAil
cC7Dl4KJDe+4qiiTjRSxeLbZe9fGjJ/Sw2J8KhJh8mp/VTIrl0qHVsi8M7asYE2SGHBHKzLjPD0N
rX5VNcZGsJB/tcVw3yYkJCixYE81mF+SRSmxoZn5AJp/YTyGY1bJgWnMxymPrpeSVRqYr1kiPRvo
42MeNNiqeHa+pPuayRiP9CnX8u5kV+IlK247+xNqGLLN6WB2AxUv4aSBBpGk1mr9SMkiP+QWAjuY
EETc6QZ5e8N4GOQHe9Q+Okv7AiawU4nmclo5+9KzRdulGstzDAuxY2tENUCR105nq5YD8qPWwIb+
IUt0NReMMVNv3/Nxr4CmIG8pVoMUSsCqVpPZr0IUrNGsCU9Z0ytLzHhmo9sJVK5t9Bcq/OxylD4W
XXnWJOt+QHXnwBvn4E+/x8GRfKRbiL27f1/k4tVWQb7xKqW9wptdvxAMf10pabKzIq8x1Ouqlrw6
lgK1a0/LgC3BlIj6TuwvTtKbrjhCXRAmtrMSGqgP9R3v5RcY6dhB1Tx6ktUHZVGtOJgxcYVJ8dnJ
5jv5diA8sqe85RseF+1ScMwoIxUrRrvtTVmsNbyvhN/CrwyX965IXxrkUlZl3oPeCDmBqgcCng7s
E+tgnDaPaMpuSdKIRcN/5K+XXc29ZiarAblcV/GS7/OEEgwYYEuQjaE5TzHp3O6YQygF8vVgW4ii
BZ5cRyuAK8fIfpErf5gRCiJ8j+B0uhet0wC9qQ1oPMJSl8gI2m4ATKPIkp8izhpM80w/rKLlyN8q
D6PUvLS6dR31JYS2tHZTDSq+2gs0DwhounJzOpuqgRrtPSdRHXjAcNZl83qs5OpiKakJka0S1Olk
Y65fNepHvtT3iK6yIIsr3+wXWAz1Anqso9EC2cGkJJSFUkIfHO6RcRbrsc05FWmR5BOHCTuF/oue
xyyn6MKmCbKRakFds5Ck5kXnZNlYBkSJXeemeGHZ/SSZisSbTu9QUEVXNfYTp4qxfpntEDpGg5D+
EIMUnJuMI7ckndl2EYqHFGyItDwQY3eYIyInZUSqoeKmcv446Bszf1hf8V85Y6EpZ/pROwnYkVYL
e1cZwL5zewQkG9bHDEOpX0fpSRhNf+wnXQJaVsBF7l9iOvKgWVZIXhrfv9AyjsAqvEo0t8Oy01d0
vS0MBFCPekE/oUL2kZHLmOEsI1qMnVKoTC5eM4RRqPviKPqaWf6TIj8KjLtxN6D6BxOUWxwP9HY9
xKz5XpwxE7NIkoPS0N42c3gdKkPoCwIs0HtUX1BRlF361uTqeqTtV/WaJ2dD6GXKUjpqU9nniDJV
SvZVsY5nOx+exaKT3igJaq4gGKS8T5t+PdoUe0GUXpaezB6QbJyFG7VX+7XOZetMBMO4LKbCXabp
q5fEy1qat7EMz1Ed7kr6rR59HSVZnwomhlmN7E1vikAWdc6vhLYubHYoxqbrrTeEK1Qjc8xirlHI
4wWp2Lk3yei6IMe4RKa17JexTi68brVhwWTMF6BKc+NT6FqntiWipPPoPpdAMNOCj47lJN/FlkXX
kh16aG1yfSJqOGziDpRSVdn3IP2T6SnWaq/q6zygBT66z5z6CWzcBOvbc6V0GZTYjGBVWUMMkWOi
EwuxVrmZgmfAtlemeB9oayG8RzUOLuA0AKy9ijIO23qvo5CJETUWq1yRm1HWnOnE6EEbZ1wsJEhm
6gBonumZP24NQlWf/HaKkoCcIWyWtd/VYR7UshEG9iz1TkXSsRF2t2sd3yP+PKkNarOklHRXiSoy
5lBvEcB4rWhjR+GcOGemRL1NGVudqH60wua9iM0njHPBvEyG08Wc0Zeq2DNKuBBg5x010XnZR/2C
oKyktX7R/mFk0NwOYekopUCw1mB3trr42aShhup4vU2UlpPjttmxrtirJGzoEEVPygukFzYFpYoQ
d0MgrpDUInKJgeVpv7LmhhPuRblq2b0g/mrCucNZSmO5FF/zbNcEgVm/BiUExyMYrZElhVy/cCoC
gdsWANumfpQGix2nHKxYSkvlIgLccwUS7QwpmG9vLKJT0RmXIU3RuleqfZ+Kr4ykSOLS6cKT/sGZ
THpaoy4IDUACHFMxB7e/itV60YkvqJcRMWqDs1can5vBDlS7IBh1sliOlabndCiOc2l+QnQbnLoF
bzVCFQ2S5EHUK/uzgbzhtKLVER/peMIFN7AfSOsWoLt2x1VpOn9lPXZ0IyaUTKazPU01AcbVRMeW
ygO5HSdj6dS5XrpRbKuulIPon/PxFBFMklWi9aaBrcq/ofTDzO+mAzEmmeFOiQjyruNfKLXOWgPk
wMaPTjoQY3UcmtZJWrTll2yi4c3Tj4Y8wTtZoGgcyglCHt2jLLJNj++W9lcKMwMG4xsNtAE+qWDN
CPO0OY86tOWQvFtPK9NsJybxmIwN/0TE2mdR0sr1BWQ7BOlluoqaWnUzZXg0Qemx0s4JCwevvBYB
aSO7osNqM+R4gZgIABZp8nraTWr82KVYjhIIdLfk5T10ZQvwTY5F0NYAGOTkobY1iHMCkeeqIPZd
CqsKFgqioqQ4aGwzDgzQHyxe/ckehqeWmABwBsXgq2uK+3mSnpZkPkVzjxWdNJqglGKYvBA7L2rA
NpVmjB75icVezAQ2gQ+h/yLRQtejAdLy5khJkteqlPaTnn+uHbolng5oK6HkgfJ8KSrFo/VVnOtO
CRKil2uo1rtGCfuL/JKZOZGaTTfehKQh+3kUShd51CPs4CNJcVS7mTYRTk0bC7zQSkBprj224xQs
RnPRreEhLqrPDN4UBzOeKwK+LJxkiszJpdN80h+Sg0gvQ0GYldRM5rFsEYrOWL3yuCEreABV0ZXQ
pcpXIc/6VT0ltIBe5yqcAoB9b8haKF2jREAscM6uwTacNZnitu0Mwc3s9iZB4hknLJ1uTa1sMyRl
+aJ3IzmTUeGgAsWhpvSFZblZXJHTY06UAaGuKu1pnjQXw9jfkV1zMQo2DhqEYJd++SPu1fesLnUA
CZWGD4cGS2OhCW4y9inZXF/WITV3NjN0tMudRsQQuby0GM2JGgSJXDC1uan18UrU5X3L6+jYYcUR
syoJULyukitdhk9VqwpbMJgmGR6DcQy9pVgVpNGCr4s1GAk7sMk6fMYnWBAJE5ZuNRYNuFhXL3mZ
ZnZpidI5HfQPMGiLo6XaRNUjJ8RKV28oGoXifoiHsNg1qXavFovpFvP6pIFbcZsvDOC3sdFclkWB
W4QNjatk4m2qP9Kt8UdKO+w1QiPl8laMJv3+8lIGadCoZxWCD7DJz9HskBlXzH+G8FmpdJKrBaNP
LYEvbU4EQ2j1/WDnE0TZoXeZYhN1RPfEjsbHzjR8OJ8X5jMHEFXet6H1OSh0FTgoL+UtfuP3xqzY
rIcoj+eDjVlNmITwxeHslK3+rhWE9QLC7X0NZqQDRuw1GfRfPNLLUvHBtrSXjMteVlD2jdVraNm9
11bWpVJjfpc83vfLoV/fQEJ7tZxeVqWCdaeYvvIVpuFiXs9red2ZKwWVTEZHK7ODJUXK5SQ4LjOd
6bIxDvKxTvaZ0UrX4XaTvTXsNLKU3NayDapRvT6K8DiP9ZYaNhq0sJl6z7W8HKOsfx5xQqzpmB57
gvgWWpUXA7/oTi7SAwPEw1KI+EK3umeiXfNjzBGjmxY7QO1hez2zIU72SRWQvOZF+tRiSYu6/Ui4
noqfjNYIn5JMv+zUtlYJcCjSafmH0Da3rEANwJknuk7h6CK6I1SKzbeot17XNBLdr7s4ql4tcDNB
ozX3qYh9kuD1S2ORu0DX0ccL2nIOCVwd2BmTBz8cyJXRL9iumjgmNGm3wrxgQxQbMuATizzIZb7C
13ajy+yNCSQcDo09XE/m+IypL+7xbxhxR2bOxosHbL0EnbEfV0YquaFwpIIeXk14bCpLz+AUTAzq
o0t9XsmbklY/1hQmfYYGCF7m6NkWFWQqXTlXKW67KBLDcZG2HDd8dhL9g31dyaYrxyzznXlbKYCA
e6VX/AjNuGqn/THV+gc5xuvWs6LLUpnB6bUQgbYAukYhIWPI8UjNcQZ7aDghfFgoRrxPC0vDic1g
5cxQD7xc1tx04gkHtIFWjPw3R6TqwzBXTA5IwGUDG3m2ygGymfHXWv9D3pksyc1ky/lVZFpftAUC
80KbnMfKmqcNrIosYp4RCABPrw/se9UtmWmhtTbZP9kky6oyAcQ57v65zC6RpPGqB66QC0TXRoMJ
rvxsWzBXM8VACxIa5BV1ZdFdoLjrj9LYVUAxEgGAmfJ2RJbWjLYYdkIyTeJ7dMpqa5VopMj23oEP
xcHKDR55RngNDRmdDG4knLIP9lSYlIyNnI3iegtXOVx1qnnNJ+8pTvrnmZ6+jePE38lbU+AKHix/
YFk7QmAUzNx59m0DZdpi2S9WQSw/gEEeZ+5TocCEsfD4Ttgi3N+m8SerBFzkNpm4yH9LJ3hDL8jQ
gOZP1fnR1rNctZpqGLPgWAG57wiOwlkenAd77PeWgn4ve5gnlR63SRI1n27KcRBLoomcqX9PxZ+q
yX7cfHwxeajP9kBML/yqOV/MGVKj22CHGlS647jZ7vOhe6Qbno+BmaZHNKDXwq2/nLkoTlZX/Lju
cKoUTaNSyWkTG9bM98N3I6zqJYTLxM2WLWzSvLGWYcq1olew2K+Z4z0b8LUoxzLdVTiOR6+F2yaj
NIZGbXukiDyycKnBAx1URE8r9q2UPe8Zj6/QtL6V752yzP0J7Jmkdm9vjLjzD3Rws/qBIqfI+tjL
un/i51aO+VY4tb1iatkEmZMyCNniMDsCsXUGSQfzgVg2IHMf8nszSD6Cs/uMzRC6/+ylWxNE4xRF
yQIC3drxiC4CZQdRGwZnSrpiQi6HKkomLEL7b4j/VlV45NjsH/ihfw4Wl6iRmqizAbKojQivu3Td
LExbS/7WSPqntACLPE5/jKD5rtjYrtqlI32IhHnVGnJvon6KSn42IWfLctm5BjZgezZjFsXf7F++
VRk+sCi6UrdY7Ke6Y1eH8F+HLNWkgpqu1qmZJwdPRAh0QQjbMeuojeMPh276m1KfcVN4ya/IIyU3
miWcH2JKsSjzy98Xzl05GKoWb/3SklSFRF891XbntI9/ZIx+M7d1yqBk06SZqE/pREdTphZ1bmA7
EvMnoOljJ0Janx3FH7QHJD9qSzLKw1BlhWaPjk7WbzXFEas5k8fwM+GwfGmKEsk8/OI0Q1h0CM9R
5XwJZa28JnyKq6WdoR05mRDUtrhek3Gjnew17SX3j0l9NK63mwf2S8P0qryCMKGvn0pppw+ABjdM
P/f0Fs2Puq7uwiIp6WFsjF1u+Y/2UPHMkXQa059G2YcXffuuQzGFbiP2r028mRu4Xo2ehw38XMFm
2LtzhiE6B5q/lLECqDI3uZcR2+lhwdUHdjVvEx/LQ9tkZ2lkb7iK0tPYQL2mRBpx3mMYC2ayaSmQ
ls3UBlSUtKSfmLsPg5M/9DNt4Jlr/dbKZWNaRAosQApS8cSCfbxCVl+h7XOja0iUJd7ATZ6f2qAY
h9zpjeYBLo4ZTpwLbTwh+tSYcKXAyr7B/+RhYosnmulR4DljHZuOxYcz7FKnnIgiGsO6kG6xMsxW
sj6JDl+UeqfQW9+M8aFiXzyEgqLWYvodCvZIlAitKiI8W9UUv9LJuKNw7iraWG0HM863CDP3xNPN
deSB65/RXNXEesdUzjqm4ZKLPP9soQh0fhXu6lw8NFbZw58X26I1hmM1sIvhM8oVLTQYSxV9pQk1
OLZ8bArLXTl20rGYpjp8hi+9DvP24IpmeHMWKT+jYDQQkckpeMzOE6y0aGruGU//0Bid7IPEJnmY
x6yoCoMKrDl+87te7nQ5n4tR+bjJKHGSmLW8dN+X3NN4/16HZiJ+h8kOKPL4XVgMjdrLP/HAWYdw
rl6orqXcqH3IGpXslS0gvfjlF9h3UN7m9DX78LnScCIkSNgoqTc1yK9TItMOEZyF8dpYxnpayQ/e
oD+RVLKd6kt2dsF8lTxThRznlVcjmcYw2MC9FIe0pqgn6cUryfqfse3tE5Wrcqs3XhrwvVG+tino
SVjbhX102jS+dtX8YVOusVL0YJ8GDQenKhNjMwzP9rJBTsqLgXFkHbbTUkHCHSRrSqTSZh11FTe6
FrUsZM3gsZ/Og3NlxsknQxoLXuczjZIQZ4ZLvTTsNZHj54nTWxcwe/aD88eR5tXIe1xGbX6BqMuM
5ojzsGSxyZJRE+dvgoZAptk/dMHA+5tPBxX2eLcWGf0/KqcALx0gL/UNthzDDn5TbsZzUD8h7+Jz
ct/izN8TqmZ7pw2yqGLXeNZzCvB9hgECbpIP+7gIqFn7YRDzW/2HolE2nXERryIXF8dIcfDAPMvH
nJ4sjn+pZpduiOhDscJxNKKSayTfnUif6Na9l743rQKf9xK29MnLI4w6TIgKVR3csMfUE0cshEfq
5/L+lJUfIqMF4K/99f/JCfz/JUZn8a3/3zE6L7+g2Cf/u1N4+Rv/dArb4h+Sw7hkOYjr1zeXyM4/
ncJS/oNVH2dCEDtycboRVflPp7ADRMcDeArdxnEt21sYU//lFLb/YWESlh7/IihIk6/0Xw7p+3/6
xP9JPvoXGOm/lapgsC377n/89yU28i83uYdBWVi2CGjLJfRANPH/cJM3QxtSwzmBWwurPSfTX03V
3qfWtG0t+evffij/+aX//Utx8Vv8FP79y0mH0KPnOY5pBhBLheA7/vcUCyzIJs+dZNi4ZdI98AzY
yl76D16cBBRdM0iVzAErH0yewmIwe3sw9q+EicMzHHq1G7EVsp2y24fW+u1AtMQjFZQHP+5ierR5
yS0caa6ljroOBzx8fXvl3H0DlyBuZe3DeK4HeVClWbwKKMlDn+6EJu6vK4l+8b9eAtRXciL6AJ9a
vlKAzj5LpBQVevMmpdflFBZTtYd8G2w6J/ziYPzRxm56b7b9H2+mymnWbbZHL4sOGDGI0SFQon1X
B83Rem0qUV9xKlFX7GTxifg5bYhufnYa+gDj1nLPYVAH+O/0fGg8fIiDQXZ6nBz8DEAjH7MuFI+U
Ng3gFLH/oWyIZdmV5TmlTdV8mdFsVm2WatyoVfYgbPvezBK4Xbw9my6C+VjOWjJjywKuC0EJyRLp
NPv5dDKXl3gYIeRvstyoHyzjSN1GtyxN8qPUbsBCYdR7Bw/3idNTHmYXbxY8v6Xx5C4Ubqb54NA6
5cuo2D/BBi7WuV0di3bK96aWz+WYiaeiZfNl0BkkjRcIYeaT4kDcV2ezeBm4/678UdPoEuJqTp3O
O0zwW/Xk7v4CH8uZ3YOH/RFCong2W6inYstuNrqYIxwJelXA9Fh0tHhZxJavSA5DFc/37CUw0dhS
H2h4757pSutrd3gywvBcK+AvqW6bldsI9dp15UcaWMM5U746I6jRk0YCXg9aP7JHrx91OrgHw8bk
xEpJNSE9HlxoRyK/7xUn/EuXiHI/KcfD1OucyPzXh2l0iYIvfdl1E7v3pp3tZXkGCVncuijwbn06
ebeadrmVi96805iAzhGpISRgfBJZy6YutxFJlhfVNSfwG9PlX7+VDMxhzgAZXWc5uAFZTi+0+gDR
ZDJ85yvQPmRVxOezX2OVXCxJtb0ftQe/74/wSc2NkS7GstjH91P9sjPKDwJ6MLd/4ZYObuUD9S5c
elnab/BqeHfKcRTdI/6n4xlXp66n97AxftIGimtK/RRViTklTU1RXYaspLk0aJN1W9nOZcizK2y6
4IB32D336jliPrzopbzVVjxE6Wh+ocP1ycgj/ZrQhRDa7NntSfTI3nCJN3KaSLdTbkCFmmMetTSZ
ePxgeki6CfNwPCPJsf9qxl5e22bT/K2JpoGApoSlhtqIWHLH/jCeWPrdU542npBcZ6qO252PcMDi
LD06Y/5ULqK4k7sf01J+G6JY0o6Eej1zco8duFZTNhyEnf1pe3WwcyJwCLH9fRSwRosL8Vh0DW2C
hAZGGmu6HrM7gHYzqfp1R4HUplDy3MbdN2n3ZAtT8YlAB893GUETYP1TZdNL5SbjB3FnrvqBM/fY
OPM96MrnwqN5jWgL+Xow4U9zYxzQktN3/JAoaeydKY47JabV/dvL399LWxwQhHOifWbY4ljCQdoK
UVSPYzA+GBbEmCxROcv0ML1AOfnh+33IB5GdB4aNTdqwFm6QkZqMUtkhCNJdvRRksIc/Q6RMjmNm
PqVsz5/7mKWnXQEAxYy9YRS17ltbXKRb7rua7UDMzRFQSNVfPACvFy3D7mLPlXeuBUIV/1sWhvvP
FwS1dTdDZsWimv6ThVlw0yN29TYMcXoYA+c9qnDOZPyVrRh876v0p3GLN6dd++xsAEHVzbHWzaNv
j+kdLbZk+3qgCnGbT48OrYSrusGsEw7QVjzdPJk2p0gVJgRkYFzlLZ3ZE5pX2o1fNm3r+3Jg5Kma
QABkozps0nZ7oaTsVfkY12iioezbaoYzhejOhkmRqEjnlKs4lfFLNfRHK+6CjyyqefCByACHWx2q
rnwj66WQEKzipAe43WE9rGlU1ZdqGOerIbKH0ET0DPpyvkaJ8zzFCve148n7wHMYxylj2lfLPT2G
IH3P+o5uS5Ah1DXh23F+5cIZXh1Fb8EwCgobvVm/wsKsDnLCRZfnCPhBlpvHWBhfuZT5cxK1VPty
0eytSKgX6VTPNJ8kv/yC2me0iuqpclq9ncvgpMJwvDQSU2Zop8VzOxEPtRPb/jX2MTol+Df2kcsO
fJVmYvzVanpJ9ew857M77+18Ng+YBJInCAwoe2hTQZj7r35qR+uqzo2naZozNO3AgPVFVe8EfPlU
s0A9l53AKlbID1YMjL0VdJORa+5uQHEjHYuFypnB4JSOOod+jN+3z1OYeVP1hXsjU4X5OfTWtDHD
5hJL/q/KqdRLMQLWS3TSbP/+UlQuZtQUr24KDkcZefbw90XTq7TVwnPXnk/jXyZrsGeg5K90SzdX
FL15zQ6+3dBFa+7rvniY5FU6RHVr+Gqj3VYbEH311eX2xsCUfZp0NXNbwL/imtMvz0k96nIPjpzs
axAUzvXvfyXDmF9lchTcYDKLrQXIK/uusWpGjErWR+2yTMY5YQK047M3B65ivOmM+8BB71w6RawC
v89oEqGxRfw0a2Ve05Rde+XdjThpH91cZEcnaN+8Is5+Y4g/hWbmvhaofFlnvGvcHtsQt9EVtntP
x3kGEmqEqM5zkhVsByzZ7nO4fEOyy8fS2fm0JJ5qr5Pg8yHtjgVrvWqpvjCtfO85NZ13Y1ffmLUo
n4IqFHU0s038tPHl4uvH9mdkTGRFd2TX0UDeSrsji8T4YI/xjPEGc5gxdOYTNtRuh8Amzlbb9Bep
bTokjbndh9BQIF2zF566zPmpjhZt5qJl8adY61OqwIuXZq+DJblOTbyHYo6C66Ckf+3Htrtm4zkJ
eTy2Zt2eWEs2bzk0jdIurA+Ugk9KWN8xpmZ8Dp1sxweyAhWepPegT9P7RJXt1iZMxSMLPI1KVcOV
1+QPVl8BxnDdX39/VdjZw5yOJLlndjxszz3gXiNlQjFQLu28gvdtoa0BKUyDLDg5DXvZoWtPeR2o
J1uN9soeSvmdi3IbFrX5R9n6EjJd7+NeOdSVoZUVFM08G8sCrgri8hb7WbBvfM8/BT7SsepdcG46
wjQsWZvxI7K+u1rfpWnqc2xrkvUM4upujsovqx3mvRgGvW5mKJBhJ6yrlw8V22Pzjg35AtW34tc+
SKYTdRclEZtMP5p/G18Exe6OZ91sq4ScJ4r+NGeuuFgCvdagP+bOjYt31bnXiRPtY0ky7jGdunIL
Zwb5CNIgFRnBs9tZ3mmu8VKmblw9de13Ukb5LW9ktR9zPmU0v+S35Qd7GxsaRH0i8xwO1XihYWWE
bDV9chXDwPP86sgCnq7mudskxDC2enlO6VRcMRL61IbG4/Xvy2QtO1+LMEfcZIeCwJ4RB/pmGu78
0EZgGSdsxyUJ8ld74kM6FPoUQZHeBbNrcHmzGw0mp73WPK+2cOSHqwji+BzkEjeIFy37nAD7epve
ssa584NiQr4PqNyznK1fqvrEm5kcMS/jhONA77fudoqs9mib/ffgW9NtjChSo/vjSfaPZcmxvO0I
SI5tdlZOPf3hj+yCuE2+TRJd+IWk95gPsSDYl0zn2CH3CQ6efIdbtlweBB/RNSkVjAp2RCqYtgXE
yXXnoFDGeVO81bKzdlERtrsUI8zVivs/+BfLGwMRS3QeT34WlTfU3RKIFS+FM97k6E+nf/1WTBkY
91wstxhUTzj27NPctsWxNBiUSH5yPOWlliLaGhY6etLa+kxNag+vPo/eS7fDOJPS866KR6Jl91lp
JO/kbZ11H/PuqIg2HWld2zQaGdGyDU2YGF7xoOzwRSB14T3Y9m3sPBZY/Saq6zalbZtPdcOus54a
/fOedDMtVn3+QGFbfCqstAHanrTvdVXVbOPm6FLgMdq7NRV+rDj5PYE/IeIt21EvRw1qSGzUZgv7
2mLLUZWVf1TTTCaMCOyhpPCoTsBMDdZ441kTsHUNUvoC6Pyls4k69uUC+NtV0NbPHGj9ldEG3BDJ
ht5lqmbXZOONUF09byL57CaLO0xo91rrmD2daGmlzJqGNM2gLM6/HAXEmD1PPkbYbiogzMjaPJY2
DVrDFBJfzNT34E3PoBrdTciNDMPTyTWl+ClyvP52rr/til2VM9TzNuPTsStB82/8sDcorMtNFosQ
SnXu1FsjsRW2pxAlRPki2Q2hTBZopbeqpmGmfb2cD8RY1F06YbbBaIbTqSOslYfjlmPbA9eUfaPS
ZWWn+LitMJ0PVmK/1xoNJZm4kp3BTM5dahr7PIhPAc5pwJXmufWmp7zTw17MeB1cij1OnlyeF8K+
RxepHlkL2OA6ydNA4V3LOYqBrVJN6Q0TeJK+vEuUyh6q1uER4bH/TwrHu1eJc1I97rHUlTFn0/CD
io3ia3aLDTe33zys+Dd9dZojezzi4drJaDY5V5VEEaoEKc2PEYrMxtqKKDmaicVRp04UMO82h3uG
vceL3OYFhPKB6TZ90AomQ13n01bFE1HePp5e0AOcNbnamb6lIt/afQImx270oRqpCZi/tNvi3xDO
a+fZT2XrjnRbcNuhv+WczuZSwNn667AC3RdS9oAV0ngfnP6Y54LyqMmH+pOikfX05KyqP6PVvvkN
7NoxY5Ks8HukikgXgIrfhlIPjDDwielOdao7ILVF1/kn+9pn1EQnXVytdeCRxy4w2WndGPTkqp3T
mtekRkCzSZRta2m/kUQ4WayA9niHUBRcqTYed2qyDji0wtE7Yy4F94y3N3+Vizxt1DT8NiHmyoj/
cHvvxUVnWJV11+5Fbz4Q1KLEGcp7Qep1FWZ6X7nmLeRehVrwPJsutw1NdWNAa1iKcT2Lpw91Z4X6
uWrya+E524IuwCCbfiQt3bsgX3B2JjYF0fvHidL3TduQvGvtr8SesnUj7Hg99jZyey5OFEOF21Bm
d7QL0Gy+iMtAIpuJUEtdCLLtkBkqvMdxixZX8Faleow2qcZMzT6fB322scDrHqb2u3No4QtmDB3s
5OGiFilDjHiv5/wpmQmQd1G8bixM/r5Xy03X3fU5K3EU0ps7QomeZ3WxIvIObYxDgN4cTGUlIL5c
I9PmnO5o4OUNrNl5YE/gvSA0UXd1u+sziQPVqN3q9PfFDpL6VOk2YIW/9WZnwSkTRjZqiho7r76M
XfACBZBb8EAQrMbdH8gPg2L3dY0vo7CDSzZHrOtFewK+SJjYCe/RoAkUB0czM7JjQTYiC4U6hcy3
iNSUUNRE2JISIv9ULxIzLrP+d9snX2JCI6a67iVN9M0fvecgU6TiHbGyg+aJiADL9w1jzxeIQTaK
GCM533PDnyFWjgbJ8zTt1kVjHdNIpAerJwWoR4ilaKetw37ey/x3j3UK4syfvvFLztYOG4inXDfA
9vSxHjXg4IYaCP+GNPUQT/VTwOHugvZx0VHK7cGgPaTeRH5/oXUxgw9qPDlq2I8d8Yta/5azfLVz
1Lo2/hn76GepElupVN9JpJt1AMJQhdFWM6DgoyhQ6SxSXiHKhmciQlPs9+xivVjHdDKsZSjSs6g6
oLO19RIP7nyCwwzmUvAGujlJe2mT4jPIgeW5qldiTM+RJW95jbOY/BBByxa1baGi+q4a8PVXT9n0
7ZUwaNtcdSueRVzAU9zgNuZHW1jzk3Y03Sl1uG5HLFBh184bwp8lHt7v1Bfhumu9P5URX9FSTmDi
n9lR4JUAv4TOS72KrvFD8yyyNzNwmcn6Csy8wLYQ/5onNZxwCv7RI86Asoj7NUf9OcWZgRfGXNPB
fBra/COPcWPxYHvzRU6mezBXSmQ28n5vbqLgAXP8VxYGatd1pD8tY/GVZ3/EnGHdm+sUO6H/Ps/u
05yoK+VXKQk5+1MrHBfYd1SNxT5Lza+6pOSRkP6zIWwsVqMn1zn5OaPxsB90DtWWmDhJIZKwsVxM
VnZ7n7G656OZWFs7s588GSYkjeYM8yzd7gsABRG0T7Yytz8GW77bZVHiOcKF5HrJjmosmHyuscQ+
ukNeS3XljlDNQb6z2qWoY/BWqHqHvEQwU6Jb42RgQ9+qx9Dsrk1J2mGgym3tuC+OnttV5To/OMp+
Wus+z7gAMc8erOjsTPJ37XkFqwTDX3mTc1BTcbGKHpOxatQDQWJisWA9t7ZHLtTEkJ+NBDjTYSbi
RN+mmSRqbVDFJ9gGrsrc6PeF1emdMXrHsqAiokPkPbhF9JCPA/eaWJWbNC83bJGrW4MVZhppE5Oi
kediwOsqmyBYA1ag+n14VkMsTzPyBMR+4OdZuuekywQkT1UAeLbz5qekVAhwmr5ysM2f+DI2+Ikd
TBIq5pHOD8oTePAqMpRsdjUEV82B1IMMYkAAr3usx5ikWCSM7aeyrmykGOIcWL9Vgw8ptHvymo3E
v4LPgnRsDNZ2aMgmEdwvQhFRIJ0zNvVL5CGeAXdSJpAVr0PUBOB+SPPF8CQGNdm7mbab3WTm4kDV
z8qJhl8in+UFvoNz3yZvFjrOkYvokAQgPDormM9BAr+iI+A6OqS9fQ5tp8rWH6ElGNH5rmk9pQmz
KlJ/3TMWWApv2xh3w60VQ79BuDe3ORuzvUGbjBk55ZZap4LuwOwOcO+u9j2iwKK6De2uSPNT0mlO
DcNODdhETav908vhOeuNu8jjycIp/yfO9Y+fkZ7i4QINOkqeVEyUs6X1XXhkcqKOJQCH4Z2ZIwSb
jt55Llc14N1sTwHqhIn9i8x7eGn04xQAIurtP65vP9T4T2RS0z/g4sxprP7SerV5oZuYfdE8hZt0
xEfmj61LRZY8u1jIOJCph85IjpA/FDh8L7wrWHzRLjCaPE3srzGPIbhyWNWyQGOdl+g2AfeyZKE8
uoa5Q+0BEQ/H1m/ret/Ry7WxKIGkHUrL9eJlwe14Yc9urpiER2zzkbeN5nCDR4CWgQTyzIyRZcgw
Os5EUwmfp7QekDXHN1BuAZN/0ZyOM6GKv0LOwyv6Jg92B1G6DwqcuiyH4xQ0e0+H4L5PSR5Eg34Y
PNozdQs0m+3Xwe2XYgLGPYI4meRuTs/hroxdvOKm98xH0TV566uogNW8BO+sDPhO2VLYGqrwYMZk
1MKs56JWVXpv6ZoRZIGM//M3oyKSd5IQMvU/sIg5fsgyx21Ab283F+N5BoKylxRm3xqbjEyZxWdG
efScUEbbyOsu/YiBym+LE85fhGVt8RCQ+o3ko3nfWMOH8LO9IAD3VhcUIE+StWVkqvbNYJC5zTNI
BXJqXPzahC3QT9dgEsdRRTDVCpbFMibgmAKqyX0CX9C7v1FqQtgm/U44LqiMMP5O8/DBHSHFpiJ5
pcHmPEX65I+i/dCF9avKC+8YLG866y9o5jLYldlTTIb8OOEYZGNUxw9uSMmxMF+dtPEuNqeiraP/
mOItA1jbspjduAQw/YFCrmGk8hZE+dyzFe970D1VLNSmXdgpjbzDBjKvcIg+Jk4dbGazI0XUORF6
CxtOtlBiL5av1U1BgGXskllhf4IH1Z/wyvtO4m4Y3FiB5RKidsbDd4ldRpxazkVbnOMG71hYhXDm
FFz+EpcHc6tcKSkxTibyZhXRNZYy+WkyQn/RtMBC8uyA/wvnjZOIc060ad1aiP161t1zp/FZ6/Le
K3p9TXBun51yPDgTTYVGKfJ9z+i1dpUHVo/CzD6MAdF4Ma6FlKWKYbccyezxNY0Z2vKwrs520WEU
Ff6w43gJkKRAKNJZWJ78lJwRxUOkGEZktqDZqmp5Jlrl1vW8HX9ObUjFereOLffNBuoeZjDGk66F
OW2+UAs1sAPX3EdDeE1DbCHrmB6hPUrePZM1dTop6wQc4hVqc7wLi+BLDhRQaS9tVnHfmPvW8n7b
HeG8wV6ytBg8bqb09tIpuicvmLona0IqxGZmHv/+siIShEtWf3icmoCl0ObVRJzfRv+BGQ6IgvGV
IGY+dMJ+z1gGjXAEiD7lV5w7We3KO99FGlowMIN19XPl0tmixeLjbDeMf1hu8RcD1cDwChi383mK
Grgxjg5p/7oiCkh93VMlp/mKkccA1cw7lrZ3RYgPtmoId7YBvIq4hlRXWfLya449dQcdGhMhm1fh
0HlsU1X9Wg72Xg6+ccmT4hr5dXFyeR9XHtixq8OiNs5JvaP/4raCLPRgle7achFoqjbFckLUhKkP
HIVdTnvqOjGaWph/pWWmJ98W3Px6lEnMfV7GEFGUIaChBN+MPTBfD43NDbCsGCwnn5YAzNH08LKl
Q1zfO4F+xxyrHucWYIRYHCxRRoH16DrnWibkOjJd3/mcwhH1Hkoa5s6p0kyPQWLsfVHRxlJCmSlo
4F7xOI/vx3GM782oew+GilapOkrWyGFb0xqHDy+e7hMGY27DrXcyDaIxXAgEy+5jGmz5d197Vftr
w5A3gnSff1PVThNiqGsoMC0E0ADN4yPt73oDQZpIydr9lYLD2SpCnM9xR0pcuaIkLpjON+1lqN/i
tatci2EyBmxfDx2eeNaa48kZYedMODp1dwt476/ejLOcXnJjR2PfedZNQM6Q5L0V87Cqa+cpiGLM
kS4FAHMFNTnLEWp8HI4bg9bGExXT3MMqvNKCXVcdLdFUs513yRg+U7ZSn5UpYUNMJnfViWWsncgT
EexbmzjDtjXxM4xRduydvtuUvlHvwuols1pkyAStBqyX+SgC51g27Sp2i+qaCBx68H2m7dgPtyhQ
9IrNzrRr3Cy960LSk3ZJ8KyBmhLM1d0cTLvM9L6HyLDQ2Ea6qI0doKd4R7PCn6gpC6wcQ3ioYB1h
QA2KO8ufeG8tO9nnnNhwIaIQ5+wZNAURZz6tGwI7iItM8OuxilnT/gVbdd1nNfFkY/PmrUVaTXfV
1C4krq3D3hKnVG2v3UWCS+iIaIw2uqPSlH0Q7ivHPxCLYagklB96J3caPg1sogV9i3e2F1Q3/HJb
y5082uSxuU+G3sU+cPN+FQalf6trICSexbhcZF9BzUeUHnlzqzp5V7IDIoXOMARhZCayOlHEmgbn
oiSFaobFyJkYy2lMA45b3kVtBTgA8/Ea8cA6JX1OetHzic0k7htPvhQHGA8ln/xoODIZDpnx20nJ
OWZD4GzcJDt7k0uWrIb8MkjqL/Te9YNoH092v27keGg0PgVv2SQOS+QQSKxCiVonczTsegmkobPV
StDiMOe3isU3RA2EhSw1Tp0oxaaIg+PA4+YP2d5dodEWBxtTr5h2gwSoNNrWvZ1OJBG3YubfXDl1
gZUEt4QoGHQryBJeaLhr3XDEavFXY/TT2c4sC2/FOZJEQRbd64LPTjjW+fOUm92DNaPreCG7E6Qk
cFWTfwfSS6zTui02sWCNbGAV+U13yXrOuVVNCHcXTA3VxnfonEmVlV9qHRbboUzNbRoj58+13Bes
I4/cFH+FdfQeS8HMwENrk0nwVrU52ShuiHRu43yZPp5vLe11ko0cY52po86wXKyLHoexoTwFAR0c
NfMh7WG/fW3j3AnjI+aIF7ZK8zFDMp5Goum2RwbKluUyn7ok95aXqpBkb8p2OOPwpU8qT2FNqEHC
w6+Wvhxz5zXxj8ulw+InLg9e0G9HUficRMePXE1n6df0srIf3RqBOd2nld45jAOhHtVVKyBZmodw
qvjo+d2yJUvmZkcK5Nsbsp6IyoiVsGtdjp2YjaK4GtYN6bMVTYv7pA76B/KHRDs47B563sSAG+/K
xV51bxTGZxNZ/cmqsT+45XjqfsWj9M4Rh7ttDLhlZYUJjdj4G8spbNEBaQigHtSEy8VLGYXlDrPw
Z+MFyFUMuEQSW3VKl7UDuwxSJxwx7JwiDWaO7RT03j2PkL/H3eyYkD42GC9AYNkKzacd+6XQytB7
lBTjFnqM2b6CZIUuimUFu40i+zLW/5Oj81pyFImC6BcRgS94lYS8a29eiDbTeF9AwdfvYV821s+0
hKl7M/MkeACr/CM+9mwXhfOewvAenfbBlZB5sMvr7ASNJlBm3gd6ij2XdVV2ZrDiDObOJtEMokrV
OKClqI9a1oHVUWFtaf0dppmGTwjsjKuDzATqPI4d1JQoK84OlfTbH+yq0V9C72VDefAJJt22Z2H7
7Mus4fu3m1PLVflEhRLIpX1V6S9gJqdXqzR2vJXGR3OWn3or8rPfxGrVC3ebVcSL0pkEfmxFlFjM
9SdpVPDrrnU3lj8g2rRrxwDQNpnpxMkCJkk7ze4169iFFVTyaj1ZsWLelXVTsJDWP1sWSJuykCRX
0pwH7P80jWxJyQyCrgmkXXv5FrUhPsZVQWePDs/RiuaXiG9gpUoXSE/VgvcRJAM4gEXrtNGMDacE
71yhJawrgxRK5w0FxjbjyRmQUQfu9M2oxHhCGFWn//+sRz/dFr72bQtCUH2/x6xN8jUkyuENPFhD
Gj/XnVTbueekjNt1bU7at2O12ymW8bJl28hC5JRahMmrN4WUwPqYlz047hxQHOfRl8U5o9vvSFnl
P0u4eKtFuMsKMzrrDaqxrSUvfdvEWz01iDJ6geeyJQ1Nx/qxXUy01G9afNIYCf1bzD21S+Wbr3pz
k6QTI8pSGoalvz/3eAcY3VIMBFmybQA93TReAEmBHV3qS1j4BNTHep+c5JCDSYIxVEN7MWL3uQRC
iZHHP7mMHBAmcC+koqQFRGn21m5L7Ba0FouBxRt7eB78IEGrYUvkQq56BzvEaOg7KkAJLeWqfQY5
CtKm8fe64CrRJUAA7FhnYfbqZOsVx4eUqHTjTXKFBo5q2W/znpocvdOqrddXBxdCmFNUETNOOR2M
If6YKrfYt1mtX/zIeB04Rm9rkT5p2ogHXCzXJE6ptV4V2dU23wrDNJ9aGsWLEC5MEtMdl/EnTdHt
1Sj+5UVtcWwDqQObKhMjkKFqfJ1cmR+HhF96LCgKaovcWkvRHdJbns7jgzPQX5MVAALjpDwk+Unk
He8xu4YWV4fFBlFTO5BCyFajW/24eHy4pjmL8WE6G0eXFVefpR8E2fXhx2ewRowCWjaXgVWzmJEe
P24/Tf2G0kI+HFWi25DCIBvi1zt8uDwA0vroovk5gJiG6lh6Ubaf3XBTE/xmZHCxcB2drFc72vYy
2ZRXFrMrnoe3NOkpmq0huJgq3SRT+VD2Y7jWSVkFdIqJlRkrVg0WIKk+HezVXJX9NWmyezTl0Vbo
S8DV56szaxhPNSRDEYXRssDYok1/8bo6FiUieEzVysrt+e+nId2pIv5zat5NDgf+mPKfq2WLf2Kc
s5v+4vKYpzmKlyzV7uVaoq8TgcIOmVb7Kd1FlFQy5LMtUm43nmePZUeiJFTOfZgk3tlum0tp6ysx
RhQrcyNDK4uytj1B4NioGX/irCvtzBOaaaTM5AeQF/2Zj2hX0i5L6Xo0nweC+HaJ7cs1ii+afr0T
62/wXppxMnWe0a0+Rohq45/qwuFAAXt7TWlinIdWXfS4IxkLKZOET0+02OGEn6OrB2Q0MjaQlrbP
yaLheAO5TYfkkOdBj2eaXAMBXBhFm3IBMBlR/FjPlbNtKDwrpZ2eG3Q/s+KB0xp2zQuDCi3LyNa+
AcarCUkXhEU4bF10+3wYrHMfv/SIqUOE6Jgq9Bmg3znUKPHohRVznze+5h17JsSZ7rGulrQu1JaV
53sXEhj0URFtMj0vqCcoM73kk+36NKgAAenmW0ae65BoLSd+zHOFPz4WErdhWgnoVdTjMf8IGKqZ
RdKglHxtyx5adjfPqFrqubQ6wIE4vClDfcF1A6KK7zjw+IJgSlI6nfIL4p1rVd6gLald0dgsaEkc
Uf/r7aNUv4ckv49WWizpKasFuNQ99WlKRr/gbrPgW9bQLH0HcEoaosEM/vAahcO7w0F2w/C7wBcz
jM5Zpq1L8AjDRI1nySgdNrhUtPmGbseKTvyNnSRIZMCAKF0QLGHjFldvcF+rNHvTxlE8LCJazeth
E9Y+PUlWhSu3WxXJ7FH9Xb2l1kvURP4+zRqmWoVxK3V3eQH7NivEspOLWOc0wVjbaGLOyNxqtzgc
ffyJuWYBAOuTYGzs9jBJDte0YEF8miqEzwgoMlssFqn4rP7/Azeqc4Hv+M9SstjmztgeW3EAmtu1
2VUS3a1E6lw5Ehn4fOxX0VUyKHPnavYZpJOouWEYs464SeQBsvFKR/6HvyJfyMRBUJPtsU/rax1D
rgL5GbhlfKEg5GYzE9alw0Ot+/BLN6i7JqapEZ+PD53WzWpY+alP9RsM53J5CZH+IndyTDTnL2kK
79BZyr+aVffbe+3dacyBhRoqbpRmPO6WnHFn6sS+cphPdqmYzh+cSU3rqZky2IUcEfImu6ku3boh
GnNmAEryySytR5NdcpzOnGCj4pIWw9sQIiOpJGaZFicn/IUEmDh2dNWD61NFJtqOB5P5Ofv2EIhp
vDSSNklkNJ4lXjJcSBOLpDdWw+yjiTYc2jSeDNship6cqG+2bToTuyrGXasUGZfBDI/AXqGNvxu5
ad88iyrqlGgdynGU9r/KMsjJSSznebia2oqDjQ56x+BbwZX6OfGSXXFk+OdQt0li17oxbWxtPyuC
1CdsxMSxE2Vy162OCGZeoj+LxQaSajzCeo6+U6fBkSzXjPjdXoCJ1qXm7zUYieus5FoVvNPJw+tw
z+JxZRTm0t+gdepNJek2LDVtc8jDIt5zNyQwyjl2pNRC3rtJHPuOisdYFF2AolSu3CnRmHMbKAeS
1ux+qew2iupJOZHJwQWZvdYf2Asnu066lItFi19mho/ZxPvSYv1Pvfu4IQYBRSwzCWwyj6HEQcjS
NGBbIqfpsqwAwhNG1YUTHYm8weeUrAsinistUPIzKJuQNjUv5Hk40pQ5uewwcVP7EZEKQrjL5qY6
osA9gvt8MHubl8KskOJkzOMcQ0HQ59gn2FO+4Fm5OSk+f9IpICms4sPkQLkeDBuEL5wpE0JCDiYY
1uZGL9hmOrFL6kKbCrYE3SnTBz3gBXJSUeQfzJQWvTjUHu2F38F43gWjA0ymt5JbbCPMAJDrgjYO
851ZY4PRF3kxqtI3w4DsbgvEALn87mRx8Hz+UW4D61RFuJGmNfOkir78GXxWa+hosOEQ4vKpfonX
NesO9MhJQIPVGwaQJNPGdVj6+tnDz7Wejd7g4wd3NYISX7fCd66QapH5O57bXgpnlQ1SqYxbZyJj
+S7to9z2izg4GNu8IrDB1iUW2meHMQvdTPIcjeN3EWZ3EBxPA9nIjRl+6q6bsR0djM3YxNZzXc5r
Tkbjdl5m/CJJNGhl/g8BPGMnR/Rfk+SjaZ356Op7wqkcf1pqXLKE+Rm3CVSH9hjllfUk5lLfW1yH
PGmpgAQ+gl27Y4E+ze8uJXycMInOdzwGS85PHXuXNZbWDUdcseEtvQP3/QYSwlujd1HyV99NdRow
zLOnlCpITfPDBeSyskH1B1pJ45zjUDeMCvUlXdDBrV/+aJyS4SYD50yIbWcmJXsdx2LB3bQhwnJP
Yrxvfta9q4lDTiSj9sX1+eglHADeMwYefOLUNJsy4xng3AHPUUw3yY3ZZPAaZhHdRQKd1nCKXdfZ
gcGtvS7owQ0Ua0ZlePU6NFMaq8k+qrL8zBDz6IH2WHXbdrqPzPKlFWN3mX2EAsIER0zzGCLlYdYo
aDT19NH1vuvONDZ2giJKyHSaMFaDud8jTPC2YHHA1M5rRwp1SEeQijpJAJBA4a5p8B702Kn2mg86
26+IuKrE/KOhN1oPIUsVk/PttmpcY1U22BCNqN7qmMC38FrfS9ADZpLv3AlwUcpqPaWBDwoPED2V
XZmj78Ya/tsTmQNr2/UxRKkG45a29Dak9vvsKr4iDOYrZT8rSVenOzlnkycJAQ0U/rk8mE2KwVvp
/b4h2QG4yM8B50HeAEV3TwFY+InOwafFrd5RCNFgFt/1Q/EKZvKF42i093H5AMu0/yIIPexTQAjr
82a2pmiXzoA19dT8mhHCwTfNqDp1tgNee5nM0rlYc+1sib+VILvaFzbU2qofSIYqL7P2wkufFLF7
2pUhY3A0ildVPqfXOG5Plm49OA5g1F4b7/NcfVaAf2Hos44pIDDKCFprXoE0CgXeRxaoO3kyOucp
Jrl0JOwD6L0ipIAbE0hELB32+0h4lZNmgQFveZrS6ByXsP5cwjvsiaoj+78Hg2OyAcx/Q00TXGke
6Lyj8XLOKe5hzl7HjuUkVcfjobd6qALxqJ2IBaZrx7E64ImhA8y4dE+5Ob7btuZsfCcL0nl2jk7l
fM8SjpoovZcZ78pz7fFyiuaIM3l/cn1Bv8Zsv4WqpZLTdq6zmDljGv6td/6VPcPPRDkGSL5TIWhe
VIN1W/iL7lMKoZW9XjvumtZ4NlijbpcE/VgieXqt9aA0T63xEFVrP9GK9WiVYPyM8sGWyjjXJbSc
YaRBt50w7LhJdXfibakLFvuxtbHxt6zrlECHUR059nHAmedNYdn+Nul18jRFbl5bWQTCZNfU5I51
bt4dA6NAksPBJX71M2a6uXV7Ytc4qeOtrWnfsH9nUDLsCDIznAPpFoTb2XsQ+wadV9s73Rmxe02v
hjfyNGZFAgau3ZMs6x9q4kOMQ+CgopC1dMjLQxsc3t+Ah/mE5mLVeu65Y5InHSyJuZXJszXEtAED
I55aqBiNF/0W8tClP6aOAuKl5VcJsWrqQZaaE6ce6srfs9j5MAyHqJQX65BiXpWWsd2bGFGoM177
fuytZFH561qgZowVUoTsdjLm9iuwfZwl1e4poP9N3PC47Buh8GajjLjxncIjZG0j/TZt/sWwGDgE
x9o17MdvNamct4sIdBn9uIlDQQqGV+LREH4qYPyr+SqU8EAaapci4nyIzxpQJ/sKP3SO+WKRoCTF
1RO+j6YC3O3f0ZZoVO/h05ogYtMJHIzTNse89OXeE+aXn6pAWKR3OBsVmvU8TiOzCUswQu4zByX1
bOkgkomU+1ze3qm3y0dchG9EtYF+ubpBYFnJzdekwMYmuv+M2R+fd9utSyac4C6bWp0QemEZYonS
aqvZVSDvm+bsNEUYDLEct3l7H1A+FzPgHffkTVekDc1e/hGuDgRXcVFBni4YSLAdjH/h8Gqapg4P
4lQ1/acGBQtcanIcFTkhh4ApuD/xZ6ThfqirN9Bge2fh2cJs53CT6qW9noikoJe7/zIaQvqZl5eB
Np9ORwSvmmK0mYYFijm0CJkXFXEHHjDgoHOuuea3RN9exUT1PM0JJY3OEx8u7hYL/pQi8zDitekq
/xhZRqBmP4QBXAczxoUgTfhUI35mdzk2l98kE+61k764afvbxcCMFGBOCb1LYdisaXBXyQ69zdy3
BP0nGzmhfsjE8GsCpAsKtCgz+sQae2umCQdXAwZhKGSDAxf7DQUDrzFPActP0XOM7k0MbDhyRBfX
gzqL8QHZhpgiWRu4qSaU3QhLCDeWRxkQx5FgVuLJ6Sr4iSgvGzjzcrfwLDgoHbXiW1qt5G7Tvplu
WZRTVbMqcMNjPGDJtSgoC99G+I8Zyu2mC+VdeNrT8o3MMUDo2Rqe5F9f0KPNoM76YsKT69Zrxmrz
lKccH50uMXYZfG2FsAbviENXOfI9heWDWBjhZEOifTYjvIUKD3/mcR84j0iSKvhw5wFre1OdZJT7
q3r4YcHOzmFyqn0x7aK4DbdkDq6jV5vIhskphOQrncwMWrI/vMoIdfjDgMcXMJQx5StrZn5Bjfqz
3O4g+zmhgqA+s9DGiSKQTtAOL/5ccpM7l2GMXquZA7/PEkONb4Uze9s8sgNhx7AJB/wMBppBo1DD
LfvqoeREjtzJTjtAbk32VhqrAJLcgmiO/xj82IjgoaGoTwr0tvRLL4unXhr2C3pKvQoPoHOcZ3KT
9wxlYpv7TcvbJrnGlqw/pvQEhwujXqtoYClZcFYyETevwVoWIxpbThuuaLP7tUTL2YzWIAxdo83f
SlChMXMDZofOWRrJU1WJGylwelRNrlFGzO/aYiPV+xqUY/OJwCgt5aSHex7Vdu3ZdCzRiEwXgsGF
Gk/71sUCbPVjerKrAbL5EF/wAJZ7TMzA+5Q8J4LgU/RUhrO3dxFmt7FWs5nhAqaAasOeAfiEPlTr
YlK/jH/j3k/ZwWbleJhdjlyNxeABf59nmDW+WpoJo641KIvSuOU97sgEeuytKpKPsqdk3dTj/MB1
YjAcUqFTFRVb3OJiUReBqAWKMtIlcx2Yncb2vZtuqSfp8NvFdftJDvYgKg4Ag9cHiGKUNOjwyZKI
x7BZsOxLqQiE+xIiTLDhX+Ecagh2JjvUUxp9wg/L0vxjxUyvF5jhIkwTZifgHpsdFG6ut4aFM6HE
2N4Iy3ztwpC1v2bj4yz7v8Fxk2MroVnNRFX2nIW85FTpmrPryvE3oeUL+4J/iAuJuUeXgchsLtX2
eeKhPNhOjxkYZ32WQd5xCoezjfAO7HupuPPt6BhODwpJ7lwm0Yc3A72axzq5E6lkvqI+kYjOfQQ6
jG0GoqnuRmOQRVu/z7wDPsxPlnFrP7fZPmTWycpNfUUZBR+RhhuqifQDMTJ+bi3mBRUmT63OG6Ak
34cb+5ElD862TM7byNVeOIeu4pjlqKbAT5m69uE6eKQ9LzylKrnEYZPCz3OfTRcXg8uKlrujO7l6
RDivsBb7z3rGfXLJ5/nXKjaOMJbkUele8pxSEfWlAVL7jCNPsLYQSMGlYWzcHviHBrVoRSiQ6Gx3
GQ3WWq6A0Mb0v+Rqum0z0cGakSMP2UIELZrxSqXZy+RpPa4acfWRyK6DHh1pdbJvWm0/VVQwxb40
d9pYNEe959ErlpwWkxEBVfXh5Z8Nn8R7EzoMP6IlwQ3eGzCr/aLntyxyQbfmTP0cLhMYONAdaZZJ
oAithQr93Vi48VLc1axy2VOfrtVJUArj4MhSbCyD0wvY+13hGOdyxuGgLQQj0oFjoKlG23g9q0I7
iapdknKo4rR0NGmVDChYOcBekY/YGcjueAlXc+8FqcOWwXX6VSKxJlkR4b6BjUADsJGSrGkfDcwE
hk/A0Oy+rdq+6tnMfqBm4ojnNuI1Bdd7dPNt6qWvODiWD29poNLNaNdoMlxnIGzPuFAfC4JhJ+BL
e3vGo2nF/oNconwcbsSK2U8/FLbxbddD9T/Hda0PrvliJ8alQvLTMJuDbwclTVUVUf2drDPnkmTm
89izfEuy8d4VRnMF5L+eM7FLOGv8hGgFq9YXdcBHCOCMPPbKVJGzz3PMeWYcQbZofnkNEUfNBbJs
nDSAvxeHlgOxbyywr3t1ualLxANlT3vL4wM1iUe0PshBQtwiEAZ/3w81Lmvc9iqfx1PrvE+ey6Ip
47YPdT+F4GB6uzBkX7foaQQW3gzL/Wd7bsRxo8ZlRsoc/owVdHhg2Vhy1JivUe2YzMMoO2bZ7Y0Z
mHLdUw4g5+bPitpPi34K9jXzV6Kn01ICYa59wSrdHKIPliza0dVcbVPZeFY9ku0b22O93Ho8uzRR
X8OW/Z9TlUFfC/vSfxa+3R3ZN5OBjmp65NEgd0TK4nVnMw8nbVgdFOGpwEUSLyPBEM5/sGPB8ZCX
FdW2yj6Kyn/ziX5S/ISNMm5OoBqh9XkjStF08xFW2P5r2cWXkc8mjUG48D6GxAvPtrejb2naLouc
VrOYTB9xiYWbCPFzcR1SE4b18JqQgkgzfmkPKpGdZSQSiHtv6jTex7mPlhq5/rZQYi3pa1pFjT4c
lXBI4fowLMEbBFDJ6c5KO/q7ifSOliMDmsmonWmqq28QqAWjgVfMgUxGcQYna66JvuBwobTTguXS
/Daks8cZN1CzCHRixIyVVa6GEd1Hj1z7Ts3LPmw+gfvYD0KbHnMs0Bs86AOpHZjgzlMexp+6ZOnb
ufXBjkZOaLVx9HT7pzHmXx9S6Kx8b+V84wzw2CJa886TAHsxTYLim54m21ue74dpKlA/GuuUF3jT
FBu0MR0wh7ME2FNBQ6bL761gdqhHUmwOSUJtTJWht83i3teNy766ok4r//vf+Wkrs7ywUf/lChBr
q8kl/7sYjHSLJ9Hv+y9BAyBwHPYeuJdhOVEcFtoVATquOpsZl5g+03IaXiDM70ofnyLnDnWBtb7D
/vpiV9INIJBhsNfVr+aPSFCakYDr1l9Uy7000PUGPi3dRBGqcHZkF6dwJcNg8er2UJizCNxce6dz
wD5y0iVA3fAm0i0nWdfmSDGZ2WgksbTf0Cs1Mj8UKDCpVivHnxNsH3RTGBiZ7Mxg4ekC7WJpkg3A
VfMBs6bd/8K9cQOViNcZi4szxJQaatYjxlx2qih2mxwncgNl5cU0nH0X0edWIQoF3cDWviXqvyGb
olZjztnejnGDsmxi9Hsm36fzpEtd2JHa+OaK+Ob/b/2NkdMdRi3CRunWyrLXLkufMeZhz6kgWnno
6esiJXIChypaU8IBviXyTmHl/XCaxlA71wx4RceN1JJWaL38nmpJevKSb0hYvIlwZW6aqDQvOPhR
aOE4ms1Pim/mxvKjZ+HJ0C6wDPRGplbChA3KRcxZK+nxrwys35KmpTQDVgiFveBUwvaN/qutk4zO
ejKMEJ8JHjmzAcmW21211bFtCLBs6H/6erZL4igzcGG6X0O6UXC5KU//QsUSm2bxExW9Pu3ryL60
FQGPWgZ1ju049vJhJyBaSq/IDm75wv7BPkc1JPFRywEcF/WNKHq8RTh9IbBu7VytiQJnbp55vNir
ngF0U4oPz0RSjRkW9oZ9wy8VXrH2zBXItNrkxAUMLrBnr1ybvgK5waUE+38hpiSHXm4czkwMfthz
rRJzfpsfaq9SQV5qMxVwJKlgj+wyOw4x71gng1jhikhTsx0r+wS/MEAQDfcdoJB+8gMOffmKteq0
wU6DWdsKX0tU5D3803UyYO1OdID+WAjhu2U1DQfMAQTxU2LQO3LvrD1Q6lkgQQXIcoocNI2wUMiB
yydquVDKo5bEQURdhhpTQrqTv58At11mJ/+EfFzs/LgejyYC0qTX6pwb4Q90X4yP9zqcBBWhAjOm
6e3tMBIb6RD5SmbtDrKPgtGq/kAymljv/qkYN3Lh5FhAyI0rppP10FW7KUnaA110MxSNk94/GA0A
HCpCbViwSbsWQEg3VUxIOhk6jM44Bues2M4uO+AqYrPdNIcunFm6Gwlda2CKA47x1ATaCjRQ76Qn
hgRW4jUT+qs7zvRUJtdCN2MWaMjaaEwA4Urc/00Wece2soZbM5o7Lu3+MGl8vzlHoXvfjocpVM5p
AhcCsPg18wz3xIFiE+eluy/kBIrd66Yg6TFhpnGkziVgFBS7ilf88AA1QjuWnaUd4dogMFdhtaGy
L8NDlIKcpthoBSFvbeLfPcwVzwlTc/ytGmDixKxET2xC7xMplr2aYmj75tztu9pjZUE9/b6b2KAt
4xmYRLiekHULbHn0k4ZV/8cRnPrPFjGflMl3ZqTZtp2xEq1yQnxrj0UUtMgWwqFbo2DDw4aT5366
shYnjJ0/STg5DGYOPWZy9naWC+2cybXEywNcXU/JGBp26Ny6RBy/CLNnh4FQtcyZui2jbnaDQc5C
Zxsc1EXv4hG21Y0QJvnZOIx+KNVDUUFv8/JnVRTWY2K3+9RMoreJgpZzVpGZ+v8vw9bwdr5fVygO
/FOHUZMTVZYfaDehpDTXqktcD86KxMpwAl19jHHGHfvYu2hajOOhYi4oqjA6ViGl6ISKL3OpfWmx
9Qf/ItlK52AZ4bytw+pdYRyD3tl9JZpNz8LLxMt3cKfpRo3OVbJAOZotY4s593ILUruRUn8RKJ3r
YraOYceDFKMcuX6I3HZ1yiOnA4GMI2uapmFdc4Ai+AbAPReJHxQ2BjRQ0xMOQnczAG59KAfC9XpP
IZEytJNq8uesQgKRNgmoXvCsVj3jWqZdCHnBjp1O85DLV08g5iO1uUgg1YjxqPDD4tL4g7mMS/+D
Ms1jx4w9KfCvggSrVy95M6eMrnSLYBT4lE3b3fRKC3EWui9Z85Z4H1McbQuPmmiQQ+xGRMkJoSKA
x6Bouw9RW1Bl5V26NtnbRrKtqw9Fy4RO+UOkFyfOI7sIS27jPY8hqNc0IW/nT+uGJFXHeVDwbSYZ
OJk7ytmuUOO6KKBbYY4YqYclGPVSYwKYlbdxIYCW5lHy7NUN/9lA4ut6qAGqOSiqCTKLKI9qSX+j
Eag3o5tWfSfXnhe9hlRfDVimIsogBU7t5GgA5ZfjhgJXfJrEIgsUCyWtUzeQKMAqwALqXJJhq+Zo
U/ATmam79po3nw1YA4BjaWxpMHErtWG7ZKX4nerrmHx70g4aqPcN5R8h8qcG0sqYPjSPNVMElZnT
t3Im4nwVnQhM5/rMorD9iB3uxAksdFU8F66JQIwu0TNCYZ7T4aj08C7KtjvXvn9i9CCW8aU17iPf
/caRIhjsN13NR+DBdDn25KemO4I9EDv5Ymi4nu2In/mmvUap+dRHL45T7uBiBRBZQ+27hrq3J3pQ
Jm8mFWPgfUREoUbDGKExLzRo/cxUFv1DDTJhVQeh/CuIauJyBoOwnloKccFpZ1mNO7jCrPktvKe8
AdZAMCfcgP2FNKq9CNqnouwC6CBPieKnnx7ahp3R1yDxNszemvE+wlOF99hv+pVW1duZdUjuMV5A
M1UNsM+akVud0rbdgKRZo0C8AQ5cDdi3Nb3dSQsnQXlHzSGxfcVeu83IxnMCUvoHObelDBQWuM7y
6qkmPlEXJ4NVGnwJ9CRW79ShoI6W7hg01pnQFxVWxGxBY1NeDLQ1oUbNLi4Kiva4xYW41hxM7lRG
6nyMM21wRX1IhXNU7MJEyFGZYCoLsAsGy90MkGHGgj6D1k27n5BVi89reCifcpuvB1sgFbkrO9yJ
rP3EwRGQKtvGKnypzWE3gPKSIKChzZu2uwVaNhtfNtJzzT40m/8llXsCj7yKnAuKvkZJeo/sZw6E
S9uY+57fyzQ+9ShAHoBpu15WduvMo74iNAGXh+cYFlpqQf1gh5y5dCDGxzo5kTLbuxbnL/WO63wf
cfoHnsFZxzpA7N0N7nfUPGXGl3TmnSwedZa8mf9syn+dk/xaXLNl+uMQZNLrI7A3hxHNlV+1ftLG
HD9Ru+/5qNwnht8NKIx1flE4SioAMxC7VgbBERRGtIVDywWnh9eyAYtwTriWMlcg3qe7kWBblAYa
GVPTf+i7/iMvmYxYEiBn7ykEPFjJq8x/cHyvSPjqCMJJfdOLSy0HnnwEIkxU/eRKSRKgEG5057Mr
nws8K5ojIXXd8vYVfBjM3OGqO0cdi2pY3j2qK418Qmq5NNqRG2Sd0bbJomAw1bp4tmu09akNhqQC
HGysO/fg5ZTM7WmS2Nh0yGb9+yKDR9lZQ6HEvak7F6rFUJKxvB4zlR0FTvjC533XsQbj9xYTlm6I
WCbQ4NMvbKhJIi80ZjIWbwck7QF6tEENWJfvyrJbmT3mWXZ9zZuZU7S3K7A5lOQqDb6PvYftM+Wx
qBE07k1i690+bf2gmX4WOVBCepb9qySB5I/TxmAvKvoNucc9Te8rzJsbAp1bxM2NjOe9k76RRW4o
ELLYmau+2Y3mEKieSaoE69H+S1AjfJaykX/tKbbxKiCEMK9150QhwqqGqacySQTtMrZUFTI5d2gW
bB5YGRMGdYN8JMyJ8Tm7Ai85iv7Whtx0eUx10UHLzpI0rTnd4PKQVehXBifIIQ1aaEhOe5Q5y0Qa
Xitpris/2fYFinDEON5teyCapCp5wG+7wWZtAfYiC8p/nIDWLmqAHi94ZYHEw/fdbXNdnDjjQN5a
HDZQt0KIEgBHsCw2o3ws4+ohAfvHm3o9JjgJLOxX2a1XPEnC7sgxd+2TiImsllUlQwnC6pTHhwc1
pQ+kmXc6ww0WBIz6LcQzus7wfXmQ0PErRT6bOoLQoftBdyrVSpztUeshJdGG9lC0zLMD9dTYTFOs
2SbnKwIT6A0Sevc/Qz0v6IkUXzbiGgrItgSmR5ueRKfiSlOITDWW0tz40UN+nfKtMdJtSVWX3ZEa
AYnfNmig5NbTUDFOPAD1WbkWRFOeW2X8AMOAoWQzR+E278I1JpCNXi4eGPYXEzv7agUXZdXZBtwU
DSzW75JNIBh+qazuQGviVmbGga7GYDTedFIys3kaoieNojqNfkR6Ki6+91QkUJK5zx+XcLg73Vtg
6L6lvUCSQJXiJeKtsISNvGpBo1v6MS4o0LTjS7uoWovNqh/3Cq8Plr0R6N7SE8Xpcg+EZMWKftcC
7Moyu6D2Ad59f2RGphPyUhA7YCTmK75Zd6e66It0n4Jp2KJkMII7DwOPccVNPXVHRNu+6MhE5RvN
rHCpDJxbGdBM/GYp3P8mftO1d8xagih0X+6a6ZCX6GOAY9H/2YA9R/LaNz9h92ONb0nL/u5FKP0J
s9o2jtBeGNupY6EhhzB8PH1Tsc1f71v/zxkwk3ObVkNLlGp8bt3vUcfiWLH70B9zfkabOzXu2Kef
zLl6Mpx7OR7Hjo2zU5w664ZnbqFRBUV4B77/4JVA18NT4iUBxK//ODqP5VitKIp+EVXkMG0aGjoH
6amlCaVIzpmv98IDuzzws6VuuPeEvdfeFlF1TANjR2m/L2Kv0sRnrP/Eump3dmDezPasI0giIwz1
2gTrk1w0ud4nZI0FrFhITeXHpdjva0/pGFCnBBxBiCtf5e6AqtILzQxRPSMzGJvmt1qcpKL3Degr
epa5Uk9kBgWQVScbUAaNSrAiFtQ4eRRL54S8bqTDX2WO+yg3zhDD3iMZOkdqYV/56jPm0CvVdEZ0
c8oZOGNFF8zITdP51qryXmCAo037ZvKDPCExHW1VcG7VFKH2n7CQYK2Rydk85fZXBe0TMt8cIgJJ
tGcmF+6kjLdrjp8KKKwhpwzCV78vDuHyrCXIyzGJzlzj7Z2Ylq00GL6ikbhhMhBBAsCpbpKOPYME
l1Pan2fdUDchP2DA1l1albnGhGBueiNPzu3Rg63bSeghJ5pNh3wwFu5t7tQJZsTGLbtG4h4r/TJR
HZ6nb6sBxxAqPv2PK87kRcuHoi9vch3Tg1gkYo6rqcTiDVEPKS+nFvyR4x0zeaoTZd8sz1F/ydSf
MUCkKADbgXsH7q2EoUrIbFGYt9EqNoS0OIRX/ahhfcgXdqvCKxr1l5FRCIuVH1I6NqlGxHWOCHhk
oAY44VXH2GhhB1bZRmDBos/hjpxPOaH3DDqJc4olEo2FE0SozJwOkaF+LHRjVEzwiTjXdfFYljJO
Q/Kd2D2IMSU+dRemvzRqLmZCIMycPlFTUZ1C7FSp+VXjRb3PSBbnmXoHtB/yESH5x1tB5mB9LNFD
KXpzW6KQ4WeGrJtJQkC+iUH/XbcPcg4YC5UPULjIQhXUBYj1ZMEWiO80VZKU9WaHI1PTjo0W+eU0
+9h+OrIDiL7h3T/SqOzmUvIEiIXEHESZm3k1dNW50o5wTJ0wpyAMzPArTsSLwaSAFZUPfHTXqM/O
OltRu4FktjHo9ktKDKsSuANZ4Qym5mZduev5N7XUs8hLnqza61hQ1q21JWGe7XQL4E74XlahVMLM
uGcxd5CqYEsC306bvUVrnUpmKrwWFkLLvr38p5ulnZTMgCQ3QIfBw6LkXjYokDi/BFzQlSq/ZEXx
AHXqiDR/OWT7nMddhGqkD6DL5P2k+mJpoffkZ0lSokJmzyR5xBB6xwJxpRgvyTC8BECB1n5ThP7a
2qWoMy6HcqIiWmOavIJAe1+VowuDfIrAcTsWlzWkXVOXTYewusueyfqjdldwZqyVI+h9NbA30uC0
/lURsVc0Bl2ufln6+6oIkYZP3VAO2rpbDD9mhe6TVN3KuGkLXu0Zrxo652eRJ5zl5BsxwYt1RCC0
S+2pwmobJPpeiSlIF3/pzhmYx5Sc1BlSLat9S3irYGVgr3E5fpbyYAnljmTTt5ZFFCE2AVnTC1aD
osp9Ru4k22ieDD044RyehdNCyvo4Ffc4DegzQKEvBIiAy43q1iuN0e1DPFNMsWOyp7GRED+ykWXU
8wbfNfCNnwYKMISc7QjWu63j/dSCjhp3S9y4EvYfM34HWHkMme+1i9+TLmeo17a9N81txb9AGBbU
q6GcFxokVAsZFHZSF8VId5IJclyIE4hFfy0KF72EsW46RUAHDJApXYGtRK/LqLDFZPlnqehveiRZ
GVhjEZWuqJYgiRDQJYbpcUI7E9UEZVxBJV0FnT2vpDh2eTG/myz5+SxtIt6BirOBYZAry+F2TP6V
krYLFcT40WugUZRLEEZudOp2s0v0t0Ei8bI4GR1QVlz75jGlVLGqGxbWsf/kHk1WbwGOR7ydpHhD
VWZV1m861Dph/9tUGoVSgvxLx+D5IwpkQ+UgQOnVJQbR/eSEqVs03zl654FIDCldszlvyG99U1l3
qKjaRpAIxBMxI4KagDBrTPZ0jI7FQLYvL3FXAWtDAU9q/ESKGmlyYdNcJdFjXQmVfo+t5VBzk7Vx
7lLiAKUj0FB5UvCjV5YUtGYuhFJfD47x6nsVxzMSA6AR5p7KK9YC6BRYsqt826rvOsNhUThLOBYI
vqUktK5sdlkJSyXSrIMiEIdhyBR51KnLPZT2CsQpkU1OzGCFMaHbRVcWb+qmaZ0WrLEcCQR98MqR
WFfXhdsE3ggNOARcOXd32gS51gF7+bOsb2JxtpsqfZHDK5CItGHbci7BRAT6B94NZIKQLrLqrZ9Q
gNz7MjzobKBY9dhFfWhNrIe46rPUrWO8EG9ElNOsG7aqtW6+FjIqIN/QbZC/5l3+CSL2Y1IPOh1d
VpDChvPHqFVvDCF7M/qsSuNzodUbisKz2MMaJRQx5izlvsQ5VTFLg73T6VcLqhrP2xq2nA28KHPB
3X02xL9KCD0hBxTqo4EpSOtqLcokzlxTv4ftI81xYlcMlw2XHWRCepUADOU7jT5Kyx+b8gJMZRsw
8G8WBlQjU57+Mkgc+k5lfoaS6AMX2uRAPTOCjeVtGW5TobelZl23mTbDKZBLftocu84z4qNEOTmA
FSzLCcUrMDj2mVBWIt2LWBKwmnK1odkurQRiftjVvQnG1frM4vllkTu3x3NXpUFPsu5wVAVqMF1r
jiUQT3tUByBKvfhQmh9tGBIXMsA+kOFGKeMasCtKgztUkDesUWvPoBbIyYG8ka5jFm0fA5UgMMF6
TTW1Bz/LuhiaHsOZIA19rRo9gtlT9MWKSiMTgVVs8Uv0SiJuq9WSReBeeoRnxXT/PFgtOsVISXdT
qD7Sqo79Gkt0jADDmZM1CzQ1Va+N5MfUtOMF3SWRPDqCyYWBo5KoIScqGk6EPITH42EpStFp8/wH
rsLAWU5WYV0yGVIYsShs0BK2twFyBfJJk7OpJOdwmNSd1K/hroPJPFJBozNuKxigXo9g1V9YN6m5
Ym4ta37L+AVPjO3+teTC2nmzzVMh3qcsYljir70gjuraqr/7EhlPjOtaDefoBAHrXzFiXuzMuj+Q
Q7znAhh9lUhHY6HtM7LYfE2YUu56NQEFVLZbXadnsDrFwVZ+mWJ98sDJ4FkfhsKLeXK0liCeznpj
33Af1uBrURJfGef/I3ACKRRpEJC1+hKRaJe/SMRhoX1gimliZpjQvhVG91XVI9M3kq6L0nilS+gd
INVuxQiUwLdBsqs2mIhpOkWqOOxkArkuq5uBJCVcGJDV4SLodw7yezoRpUfKsun3ImdiPqp/EqL0
M9B4RQ9g43P2B8AiOmOZzyzypYRQePztv+i/+z36xYg0MqXfTRMGLYnU0Bsj7q8gam6dblTfGQhn
CFu+1ku5P2TUNkMSsU/SImfmDi9/SoC63mjR2OZzcjWBeY2SIm/a4L3RABbt5pqfqhmZcpfrukYP
CK8CGb9pt3Mc/UqGwGJqwU4rR0vlQKSwRuFXCnA9FPymoHKRA8j53mL8WkJIVC+JBjV5EQq61wSC
T9OTN9fLha3HYbL9jBSKl5EsYVijAF5JOFn08pqnaG4XsBbfZdpanjQIv0i96U/Z1myMIHhWY8Kd
BHcG4DrZbtrMBYmRi6Phpmshh44SM45BTDbK4mhXC9uNNm1/o8haC5+Ba2WanUqUhS0rHvY/M9GD
psB3qAw8QgIoyeVhomVbn4t6sFRvUQHU5ZJV70gzfB0FWFykLe7NSD/EoQCqmrGEpMX/0IQbexVP
bx+zXF7q+NuQn9JEyW8XXEJCc5JmfdopC0mNMzKqAT0nWGqgmE3qqyUj6GCtiCfAXIqmv6jWmJ9n
yThlVbuXrZTTDz9uWUnMDaGQb4YYVQ4oRIS6Xdq7SSUt+PG5N6dIlxg5pMNGLzD+oUQYu+gTHDgH
1jSWR7l7DhDEA2X8ypTaM2NuvloOudmFA9rTjZISlMhQ0WoNt1+Uk1DXOwWYiKJl+7lf0AhDWCM8
2FQuSlQzNL3labvFercv49cuMfeS3DspotdwyNzGIHCy+mp0BdKkhKiJfD9kW7ADDFngf/urAZxt
5GpvFthKad2ScwFfxo5KEIVc0B62I4d63VUZ+Cbhg9ENLmlCarnX6mxGf8+1Xb5iHHERkIPCJWCG
tbhAPKwW38vY+qI/zsGU6GKJH+trIqS13TNF/SjW6QUPlpUQp9buUnTaS4V94dMwL1KDdNXak/DA
UiLfhEX/pkfpDpIUvh7Cuoe3cJk9eU0HDb6Zpr2kQenVsXFoJIJDnLmpbYxEbtwGfLRstmCCpin+
K105xJG4s9rUHQgJ0K2r3nU7WX6tl79U/pzQe45gqSqayID5ccDAWqoJCA6Ds/SeV1QPZ8EyHUX6
p2KamcC9rx9TwZylMv+1IkVZf2p2GiZIZSf2pPgxbkUfIqvsW1NiGdLBhg1yJS8ZtzGdBcjBpHEi
Dr8F87+o/IGGQI7O7TQh5aK/iGn84gbdcdruJfUljQDhIKca+bix3eHws+4DY5s0ZTuISLwvpg20
zb2SbGTzw8h3ReITS0cCWRzclObfZB5JCOyjFbv9U5iLX0ESI8uGZiU5ZkyrBBq3OHdCqoYCeqMZ
T9dMOi79BSSLHVaFXY1kmipA6vubrGrXUXk1LXJKX/6f+hoerAxmMayYG4rNVU9h9rptBfcBn4qW
Kig6EJPO0ynNl20cBrahP8zyLOc1oohlr3ZQb9LiVIC7nyX4LzxRk/LovYIRYxrVwKEQ3ikIpwvZ
rxF30JplwYgNjR0cr4GYnGi0aXkAw/NeMkRBQ0beUBQz5DDsKhL8xUJ9gwxMVQyeduTngg/M4zKX
i4c9hs1Tvk1VWhNKfKL81DeiRegFwZx18E8IcraQSDi8TL1G4mn6kaBTypQ33PI7hRajRaS8aQSR
1Y8CZR3IKPPFoduVbC+WGV+nxpiVMiCnuZGOU19uKLKdUD32MxMNU7ovqelaY/9b0cQXiJkynAH7
HmbvwDwJCqc9sWtOEUhOhzZ/h7GwjCiSzD2SC0x1q0IPGTxhgSgaiYUuEdRB/7R6ht+umuHorD6B
1ayjo/4u9ZcStefYASch3mVE4ZVUW5PFXZ6dUD2ZGv6CiHck3KqltwTXKCbtIeFBbggdJSMSynjN
rHLlQZ1L8xbrZETgwiJSYMOnFYc7amhjOkkCU5flcWY/cC/rN6O6y8gsgVCSO/zegPdqFOxPCMzM
ABG1LyTtEfD9BiRJwqYOUJXDqhpi8E/CATq1EKRj3ijEruKnQIWX9YTRBR8Ceqcu4+JEvjkNOPNZ
Zlgo2UvprEufdfaR84qIwQ6ZkS3LJdEnkl0D+SCBRRj52U999l5LmmtRv0wlSBGGQomMqqsGOpNR
cZnfYojXhZmEmEYO69sNQYvQiHmdNIww0CKaZA2xkB6pKfLllHQhzaGO2ssyq7QD1qlLjHNHv7SI
4VHNH3D/XO4Z5s4gjGL8chUJndLrIA8/Ul1fgQVHbbqPjemlydbgVZKOyShtuuA5JIWtpdNZr6Kf
QY7ejGRNm2G+w4c4WpRUkYKeaDb6vwkccZyTWASWJDgYEyDewCAAuVSIeSapl+ygW4DBViSgklz2
vlA/IJvfupWKSUUXnY3QdA3JYXF+N3scdIFlFy0hofiFOFp15vNDPR1nK6HWGYv/V0UD0ZQAi6mm
CXZU8BFk3WuPuBHQy1uKMEeSPwep/BrgImddRsw4HSJ3KvGeK2Oe/VK8j5QPWXrTq/Cqf0rdrcF8
FrQ/xFkGSvSltuK+lQkVrsz3UZhceVmPyvSdNPZDwyfDAf7e9gybqGkNnubV5ss6ZAAqH+QN4rf0
WuDiZn/L0L+hoRkiE5tQuQ/jeNuHCHYshulVZfEI635oqbse2KclVn7dsJFR10XJuyhlKIzntzFL
X/q2vAuj4Ym8dYXy2UKj0OSejsU8LNOn1IPqUaBGlaMfw90uwBPo5kLFshE35c94bHU4vXbmyANB
qznCW5JBDZPdcuwvESjr6t5gz5MbFPx9dMmtiD/R+VUEKqo+CKt3Du8tYfYvaPL2VtXb9fFlVOkd
aXLEQbjq0oJfbs3adPgIBIPYsEvOwpCdFoaLQ1lpL8HMjmj+ojCU6I+3Hcghk6E6fDlW4OpCac6G
1WzOpJESlRRTsHYbniG4c9FKZqxQDvGXynmuo4eXuO1F3C2h+ouKoMBKjwJPWi6RZSuBE9YnJdmL
7XtmmTeRBNL5jgScejaWDktDfLUgeQkw/vIYoSWIOGaX8vvK++bO0Su5Q1uUxIdeN3ZC/tcVkre+
FEP8FlUPDcdOAdQqzBWO+wtCVfgW2uwANtKgKJ7y/NLULgsQZGyG5JE5i8MF87he43WCE9lzd5Kk
14lYbbawebESGVwkisvRCBKVdRZuVnILFAA0t+QfhzeOdQHIOlYYjdklCkhuMdsQd1SuBWphsgoe
LIb1I49AQ874P/nHql3gBg5BEGJvy9R56cNCBLqJjwhO2EjLPnKI5i9R5NdM1gBtMfSX4Y5YGOFN
sCS9xF65uiZ6QcZrcjIaQHlNzpKyNW5drtrfGZvAyBR9WeKbwXTr4FsXa9+MKpv0AD8rMVP1I0NQ
7vo+8/MUOSWkV00KtxKjEovFDzcKg4Kx8oj3y7p4G+NH9/g8pBOtAprQ6TVFPb9FTZo1dhBs8qvy
V3zO6PEvZIo2AEaEfezPfvsyvWI4XdKtSSlcbet3pgIWcubBfg+f5Quv26o4vlp+fQW9u8HSMmNS
vCMnxpOtZi8huoWRm5zv8ZLBGRhyJETDfAHxwewEzxLbRGrJmcXZJH3FQcno3Bj+hGGrfIwsb+vt
Ylt7hAL9i3qUuIUIuJUIOrOtXxoOC0I7ElMmHyxHgJD85FckdZjnaPwK4Q32OatdaXbU+qQ/Soww
5o6vrUv3U8XNummcCosoznLUActpQg48A23fFH/zEyoBOmV8F5ShC3b4wrGU93x1rnjMfdEOhxvc
uIVpIn7j2aUIIgfZ5rnnRxsWgnn4AflR8Jz3i1uzIsz2ZNR1GT8TqkOMd25QbYXygacGeQAezjE8
ZqJjSR4tqTMOezU8COYhj4ilPVezT1EcdsyNPaE6oBJCB9PDN9qX0Or4AiHDc20+S7c7YZKQCXk3
fjD5Gr/kwaGYLaGMjR6bE8Yo7Pcg4dXLWWKdHp5q46sxmZxOB72HR7St4eH4qF0l7Twrr2yVw+xF
bB9K5Wr1a8PdRTMaPqqPUvU089hrl7T0w/TS1vwIE5p1mDn9JWi5PU6vBGqP/ZuYuLnmdagCAGNQ
tQX8ovqj559K+U4GdA6tXkcGLH0HmSv8VZ0ri8D4nDbcRHdOIgTSjNkw8FEMxjaKdVRsbFvSbwml
IhAg03lFWdCqrzQDHZNp40Thh+Kk1TiwdhpU5R3bAzM/qejx8SBDa1ps/DdEpXN+cy0HKYGIdKhu
mrm4t2v5qLHljF+lwElSD02n2u3qzJVbH6rNWL9wUPB4BxgieM5ICmJxwcQs/AKTHUQoeHjsSVNx
C+XF7O0u8Q1pNz/G3J6Xw/gmM5KPUKacNcEZVRKbBoTYW+sj5azFa4AHTXnhESmqA99u2/GHT8Gw
a0o4liy7OGk9vTotvC5hcNJQUO/yxuchRoXGOPyWvUWoExK/adZfSSEB8W0h6s60tV2tcapGn5p4
0qeDUR7a1hOFvUkkarbnVJdMO9lS+8yrtnGdSxSkscwPfiExoo07L+Rm5UD21V0dfi+GLZFSr1a3
xdiaFe6srT5jetnJxAOlflH+ZcpekfdgdgIopsul7hwVZMkfHwXfIfdk7ZhrLvtW0c9wW/h6On86
o/2tUCRFO9WiMgMHG+2YIRbyZZSv09kWwRo0W9ov1rhCsZMWp2p+mGQbEOQ6vwkBQzoJKAxOoYRV
gDNg9EYpd6LkZCEbYOsvbIXvi81B+0bgR0IZCgIFsV7JNtKuhkdLOWP9UA6qLWs3VtpbYLlWvRGp
hlKcUZv6gvEwvGTwsYcT9i0W3jwBwffwsZD/QTS0bpOY1RebCpWeDCmNxQUCXVxx9so4UmF5MlfZ
DwjVCVOTXFBvDe0QYgatIMILG/YlfeCrktsDfy5AbElBv2l05ilb1Df6m/AXc6MsPqgICninGwCy
7DJuxPLBW8OvTi7NsGOuX8ANzfgG/1WKm3ysGL+nAknO2iPXE6lSOhu9Xc4/QL9MNsTB8jUDHuTT
JeemwQvLxgqlwks36n7HCI/DjpQvrUbd9Jgm+kKRtpupEAB9+bYKSgbhbhAIgX4IHwtsgZ0xeHJz
qhEdYT4SUTC/FvKOlVvc703OYF6QDE4BsZskV24b6TQzSovFc8cho84PlWWm5kyM5FVMN15S7pqW
42ML+CC9jtt3ha5wk4aHkA/rmU8uB7Ec+DkZ1UgMpyuYM7YptQgO4LawlWFr1eyZJ1q1zXyA+FJL
3uk6fG0oBxFv95GgWd7DGRnutDUWp85xiDGY2IzH1bO1OBLAXeKcShE6Kye2i3cui24RLQRAHCQ2
WxnF1LCL3yfLnq3TGFPheUg5A1I61S1KlU60lQr35zY0PJA8FfgRAixSV+434QvztfpbIrrulXeM
Ao5PFoRibXKSbpXmqESXlgeHwXZ+tz6L2e4rJDK45S5kSqXreWDrDSN+0u081GpC4kXI4q1zB3IZ
Q2BlgxSrw0+iHHWCzuR9JXr8amXkpKpTwiJgl/87Slt+PvLcI1Y1HyEyyYfQnNWrhn0MHAqLSmIm
Ne72bfOZxqwmfFooxKy4eNQn0TPUS9yZ4II69VmU32K9HZo7UTMD/0rjjD8tmTfUJw6vE68FX1vr
8/AQRZJ9RucF+RmbCLL+2vW0hWsijoeUr3q5QouYVYZQpBBu+qOQPnR+zd5mscI6rmz8NNizyNDp
IXj0A/OiWnug8sxtOyc3PA5qjeAC4Y2B/ZSjvHUTNvjVpsMvu2FXN505DSaGLj227jtwQZagWLuO
MpKBbq9BlhKCt9nwEOKps9sqvwtpBTGW7svwhy8PesB32WzNbjdbn6bht6DZVQgPjdfWBCOND6U4
RN2RMVYiMrkEoYS0zEsRFDTGg8mb8spxMV64mXN8H7FXXpR/pfadG19z4404gtuKETf/0R70F/IP
IC4QUU2/RNFloL13G9g4jacH+9rcDSy4qdVRaiwn7JgsPUeuhTyzVeTj2Dc2MuMMh3eIKxZ7WQuN
ATsTuvBlQy9Q8q6ggNHWKlFeDvixONLQp9bAVzgisb5SH8t2+qSk7i/V2bitGEhffyr7jlilZLSz
BWEkjIa7YPDAO5DA6KCoSwwAXtfQpP5A/7fNxAsFaj8w/8ESvmFWXFS/FCWx8Y21gluHN1/It2Sd
pZafVpelBX1Lw+AaOplTYFWckR1i8In11u7J5LgQdcH2nOsrZdBOxrjLvU1Fj7ixsx5p8goDKrLl
JyQ4fWQqeADv0XDfSSfsCiEDk2HbZFut2DeIF4rxqJKlgZCDOLWxO1XRRZruQoLut+JcJ0YE16hB
jSQfEzQpLwsy+AVmb2i4PGbUVSUtJBDmcjpg7SHGlveC446Xrjrz+BkjnaUHOgxADToxuFe7sDlF
IhmVK0+Ch8545cnal1PBKgCa1Fq+8lhFxY6ClgogvupM/5+qtRn26ZHkSA4O/s64hVKGl1xWWKW9
juOeLA0WMr6OWRDntuEo6/qQ+bKt4OEJoTCRt8vpc4QpCtRHSp2ShUD8bfVb8AKkIoU/05nbob4u
+WMeYc6KV6EiLgFZDRxamltWzKKwiclkaoLJjyzRD6t43y+9F0KnnSpClWlO0QYisUU3Ujs6a1W9
E+9rmses/XJpj8mIVIFQmP5JSjhVmUFc+EtsosEaL8KIDC/zVcYuTEkUybPXiTaYTlrJ+ARtZQWl
MdgSGImSgcc4DDnhRO4uz1wp1ptFFZBVv7QV8RgajmCr2IoGod0CGm06hH64wvjc1te5vsxTT59x
KsovAmk43tHZRbeGk70sPpRmcYr5M8O+jdaz+Gg5eWfypxJSHgTJRP2CQEb60NoOnHXlmiWf8yA5
IvKC0dcYilWgEtI+4avPqDNgr2E/Sg2OFV6W+rxw+qvDszM6yESq3xIfpdXsskbpNGUzdhaEG9ot
JBYwWZg0KbgeG+1qZlCDeBCMiZlzZmzGngDD5Zgx8WHF2wxMsgWA6KHbqyjgtmp9iXt2WT98yF3K
Wb68xvJ30ZA6ERJuXX+qEFzaKrXzYWT2BY2POo7vrmX2GV5b8U2RsWJ9vRbZVdWAFbBg/G7VExP7
YPgYKm3TWYz2rhOwqax+isoH2Vjo3e9L9A/Rh0sg4j1DdQxxUvem4S1Ta8adoQYMZI0JV2l3IirU
viN8bCZLQSsXze9rEqQ0kwgFdbz30qTvWLg1Eo4fU7Wo9/HSD1HvhiqNgZxwOktm4YUWGxdhanN2
X2NBvtlEHWhyJnY9UpYJN7tobYV04pjB1ofoiqR6di1OXbO5axjQsnv8awt2Q90ge0bOqaQvYK6o
PVC5pQLbKTgfSg0poGZFWduh1FDGBSZjMdTvBHIvQsJ1FQg04zPLUQK07VTbRXqW7gWIqKz+q+Ok
8+iFx9js/8VQXUJLC1CBaLdgxq+gBQ8SLkKEwALbeR3OWo26W7dM9FWy8db+z+C5z0iShN9AVU6l
nnqByXcQiiMmR1qIuH0rkVKUfc5K1pRgaUlXtegwGipOMDHe6vTByePqVeNUIj4JH7Pfl+o7rreB
bmhwNcXys7k5V7363QjhjSRYx9KDndQxMIgXup/VYLXMSuQAQsHq8a/scKMHZXcQzfAll9LEVu8U
2moNBXcRyOFtDQZjs2hdeyv/01vjayDTNCkUd5izA2ZsX6q73y7QMJPTRlSsvorCsMc5wp4g02rK
+zZL3isxVFi9rKGC5TEYFFQ2lUmQ73SUJUgCzc/EmalV5YJSKIU6KVs/dS58JRWD+5IUL/Qb+Hus
rgTXFaJ2MXXC/spuH5Bdy35hjWm7T8Z81HDsbrNTMaV3MRgTFuDJAcwGns+WoqEjYUCuGPiBTFfd
wRDcXgAeJmmqzryVgQ1B0Gjj11po4nTOlL4BIoU/vI5WjfeuSZtDCjmtoHbFa88aEr/uFomjiP58
Js5MJeVqGCYgQXyOkvwiqtEtK423dIIi2OMjAPlw6PP8roj9YVUHUyTXpkSCehJicW8Olsg6opa8
KYx+0KTDKgcQyIgQwlpD5A3OmiMbwDPZJJitOVzAipKObCqDH40njSFbTQyVFvDpl4bO058fhEI/
y1b/qze8/4bwnIJ7Pa91bneVE7DiIaN+OOeLluxJqd9nJtLtqef3yxyNMWiR6H9Tox06OL+CMd5a
KM4bc+JUKYaDROJGipw45cvrWd0WjHaX5VKxHEokZdc2xhdAQSwsBNZA6kLhVKbYaRjrp0H21RvB
W8qpu4kQcPEjulBcXwDnn6RF4L3RCx8iAPvDcq+0oatJsV9ZpLREIGkZDIZ3rUfG2v8x8jwF6nTq
Z/OBj1TpuhvgdLIuBBBvAb2lTI/PY+Q5Cg0dpYdnst0Ugd8qjJmVbEv7sVgXaLYPU2J83ai7puOK
XadjMfkGFXPG7t5X+7pkq2nkpybSdulwaObBS/P2oig4KTXrNZaCU508lRUFua79FdTGmL/yLvZi
5aVRsGF3TChy2rWBQVlyTJFNmtDiZooxnUDyNeQ2QX/Wk/hIVlRJOXMb8pyZY4ZC6DklX+n4sSQD
vPFjoXzD3YQTtWxaVr5QnryxIyhpYa7FhhCfForUgnV6PmlORQESt4hGqcQH7FJyNRFOZOIvCewE
Q1q9yhK4UtT6s0I71vK5SLGwraYIzxLbnYw1IyA0YjLRaSXMx5dWt3sxsQOhsMV5L5HmFv8Y4XvT
YnuiU+YwcwWkZlAH2cq0gEyQV0ul3XPMhmnpTOOzMT8U8wP0GVHjjhk9qvSd0ANGPSN9ForMIT+2
bYzQUN22fXhsYg6YLvMz8Nphd5HXWEsVOFHQ7pJccwsQZGXPrFIkyazRIcZCBiDZQRosVsGktBHc
SiiaK0OxVoH28AJ0FRyU+Rsm10Z7bfvuXCqhG2sfRYEaubUY/f6BwSRzJ9rBNXSIOkHDqThyUPGq
IWQHjTUBCGrnYzU9RdM6SRnL5czGOXxMlmCfKstengZiUXrS3gq6OnZy8l4dg08JuDQriGPZLexO
C+LCZnQbIog5YWJPCcg8CohTlo6sU3YJMbIhXsKxZxE/joyRwBr2ivZUqcUwEpDIok7NQ+QEZje8
HcMZBwXYgcJwaCIZtIBAsUOrtWXq3RJ/oJ1kTFc1cVvzp4n8qvL5PAQqmBzjKrNo7zqs2SNjkLGl
1+iRoQe9z6l5RYTkhWm0q4qCjQSdLKipq8pwMzb5rzNbnovpGtdnDcDcxorFXdhj/wjEc0OYNmf0
VV7IodSEQ836Q8vN3xpJkLCYdwqQAOO+KBtAvsCunXBEE9RXegiOsyr4E/TxjTCig7TIDz1a9lhQ
jwZKS+JOoLqT0iIAgDekawGDVC4hC5uTF4pfbXQK6tAdA+Fc7KyBW7j0IJbe5Ck/W7myS5fmsuiM
tNnZWJJ1n+MG/im870E/Rpj9pwlIDyTP1wLjSog0J0amrJB0A1jNN6BpFzS9k4XZvzwqSwr6pTj3
Y4MG+WEtUCW68QurH1MMic8WawOOwrSLfGU0mSv/9Ex19dFlP3yWo84XCnWrBeWf2CEbjsOXuctc
qtILPV5HJ9IJ6PSZ0+mG+KroEngX1eP/yUBK/BNb8zzHs93VChA10dMAlGig1pJWfmvG6tn37Vkb
6wN5mIQEP6cUDbMsH6FdEqg+ckX2L7pmEGcFMitCWY38q1mGJ4siSvOdbtzbSPHiSSB9Ij0tbKAh
+4ChMx45y8l6CO4Nc1ktR7Vk4D62qmc1vHfDfFrS+lEMy1OU41NPGhP+e1ib6Xc/XTsSTsPpn0Ab
l9RMkfDyg2POT/LCE5Q8Ej7cKaRKz+OtEVV3eGasccKB/VF7hHsFRJc8+S51MiBkrXTjfXVRQ516
3A4Zr6EWKd/mFDByrODFxF9i127quHXDML51skUuLUmPmj5eMsTrrJH/4+g8liM3sij6RYiAN1uW
975Y7A2CFt4mEu7rdaBFz0iaHpHNAjKfufdcmqEO2xt5wg+dKAaUgsdeSW/N6D1zNbhZjME1BnXQ
fjaZ5vypEg+pk1BV5UCEGSFB5y6xKKsQg7xbJo27DloJljAUjeYoChb9MVmI7OWL1AaSHx1aZMWZ
L78d4lc1OK5zVjwO/QRfdRoKARqw+ms/CZnHG7Tla1c7T6+O3mu3WpaB8VMLlDlxUbxCJAOEky/7
uj5AuCSf2PaOllefB0ufRezg1RJtlTPuqmmJ4HCH+/UHIghVddaWpX2EjXuiCeNEd/d1Uewdc9JZ
1AEmvObkmssGS3KW2t6bJfHXICbZhKwvCPNKcBc0hXhCl31yea1SDBtm/4AB9V4SS1fI9KHs+64+
ulXyEKW2zoqOpxQ1Wa19l+ksDPt1UpiIQRpxK/2r78sfCiQUje3CnD5uUtQxT/do24obyqavwTwg
Sjx3RbW1tOSl80MC04qQcFVNHRt0qrU/+rtk4GEb1B/wsWsliND3HztSRyrATknLDi2OdvqUEmGh
lC1bjbYgvFWpdiykNks6uerq/hiK5neQ+clMlWVuV/9LKZGOMR8NGmbPaW+QpjS3fdr/2vmE4HI2
ptmCRxi11X9ojjjlWn4wB8SbcPyGAeV68UHU3EkH6bAcE7xTbranrgh0490eS2KvXGaWSrtyi6nq
8HdFIPfwkeBApLPG25OuuCyYbHYKBxBEhiDV1jXKl5p9ahklk42IN2+yNyX/shgukP5XYPeDwgMP
60e2S6HsOqoIUb6Dmwca+UxSJjW44gKkGALBAK+sln4RvkBYNwSIVcMtOLGWMzDkNIBvXSmWNfYa
lXFqhopBRGyo3GfFZErBTjcYLVYbGCYwS+x0Hkz4lgZKo/gjGJZS4dPtmcFShA1+Cx4M5kGDEsIC
bVlC0MTuyFxCAeKSDD35YsjI1HDdgVgKCe/rMZjjrVmXMCN1DT1CgUT3PUqQLPDNucEHVEHyZYdV
FpckGQVr2f6U9TDvmJaXgMga9FmtR+x8xTaQbZPhubNxSCHokwxpnpOTH1M1dvUOrMemEwE9mQ/b
rcJiwrrZydG3mYsRcUyFgk5D8OCQB5cUzkYpLhIrVtI++uKkQOWpY4C2yj+HqV6NPtYSFsoovKRT
SEiPZXtoVjHXy4DztzERg7NWRmLmG2CIYQhgm2x7FXkqofBTbimEKzfCa0aDqOZPUzgzheVYpTdz
sirYBvYoOd2FHQSnOG7XSsUIrWu2lL0L/yjReiYcK9Mb4MNCFnBSVYyUXCPz0c5+jODBnApp3oLq
vB/YfzPXjcuL097Kst+SD7Js6jVnHH0VP4SWKeMkUSRYoMbiH5NrWwrGw3qzsCtEZXAjIvYaDixP
7XfAnTsScsWRaFoX5BKGZ7MvsVYlOxwMZDVlLv/VyadRbSLd3gdmu0XXrX/gbFuaxc/0ZbppXIqt
pEbAn516mEA6GESfAS4B3G8hc6gcWQ68w/qbK/GtE3v0jW8Ztub6a0DwpAYMj61vmVPotSkbkIuf
8YC8J94NtcZYHkAfQHjsNxPaVU+2rf0tlHMjV/xOI35A/vfadzNf6+0vdpFK+8Ifm0QfEhtcEp/I
y9UFoK8rcCbOxGVRklPHDZeJ6EBY2SHEVIGds954AavISh4Tt38AcELGUh4YHjNdDBxtR14yqh0k
CldVEWuw5tSwn6L4EYiTsq3DXMyS7648je74f9mdpp+846bMXgMSWs28VlELcN1D8uXgSlg4cmaP
J5tX0kPnaSM/YAJJMd0hoMijYa4i2a+Hd8H+iVqBZdGjmGje6R/odJZCjxJIFMJaUmWZjdOrIlmG
oADJlOJGYxZqVWuAKYxfNUTZxhH+XQInTZ8UUdKbS6RkuDsRVa7bFKVs+fQw2EXWS0G1j+2Z9TvE
Gq6SGk1SMu5DHCYjTn4JwU1guRahBhqDhwZPAFwXfqs1D0J3OR0oxKwuDHQeldqtXMQlzFclpAFD
PYW+x3SUrR8HWljjKe+cNW04WUQ1/ejeR6TYdv62Bc0umWAXWPxGaAoSuI+FIlQJB8otlOb6ns7H
VO2NqBggMO4WgPDcvp+pTJokGryxYOsTQLWscF8h8xz0dQoTxkadY/L1cgK0CvYdXZVsXVhorgR4
gR02YDIKKmtWhJhxMCX7yrNCFtqzpL7YMF+jgQYSFy3nI2MwQG3JclRZiiLK1RBQeNzVIWNC5LbI
OZdhCEwhYiyIKYJorwKewQAmq8WVYsfochPAciXrgeBhJvh/fSjoImLS5q0jwdQgWQtBZFRHxEmE
gqDTPgY3PXBjLGgaVznGEt/Ml/qOARprMpqRZckyZgzGOaB3YoRL+LjmUSG3FmaFge9mGKD1Aarp
wmSTJsaq5I+QWOzGEC9xaV1IAT2Q0lWxhfBD6GRpN580pVEZ76A1LS1v+mcTwROOVmmsOmxTXmfu
Jscu6dfbRsOMGBBlUWTkhnRQUFSys5DHIimGiUlMLbs2eJKYWhYjyGltnaNxlVo7J+d8bqJtQB+x
JjwFr3X1xm+yBnXRhBWMUWVOO7kCH3qFDLIMG/RF3PRhF21gZU+r3th5CvmbJuwM2oszSYE5Q037
n2DGzJtfpHeBpavOJvzzjPkfov5hbmb436M/CSazq+RSUX+rhO7LuQ+MjQADLvPvGkYOL1lDmoGV
f7TVBZTh/84j1DE2oEvVpA+nFiWGHHk+Nhn4zvhflJxd7CtmWIdOuhH/FHqscLwHykUdEftyAyNY
2g0YhoLkkrvPpDlbyk/gAzFFAmM55JM9ZcbvAz6isCtv2O2NuE31SyaeUXTpwpde/xIZntYfTvMq
jefIwNZg7VorRClF76AgXfWjoCdv0VT1rFQy5N+dPFvyoEWrnnrKi74GNNrAG00HD8dK7U+BfwY7
joH8LUIPbaM21N8AvXc3hFVGelblbdRfafxrm1DDM9h5MEovks6vv4ch6bJLkooH7aERJtvBJnGQ
npaQHzQ2tq37S9NmZusgK7DCNTMv5glCGBu1v02w5ZRbmyTiEcfGLfyKtezHotrPcAA3LI1ceB9O
e49aKDJDtTQGHQEAALw0W/nkcgzsGwaEBdnIlYc1LAQF4ySYR4zy4J17cl0sBaCPB1GaRykobETE
CSVYN3uofj3DQrhUPVa2CZtEJh100pKPwWPEqCcXc/yaFMIAw8E48F7p1lsdPdvh1QqAdjBZMro5
Bwtn3jLpTu+ZSyN7GpmFaQ8Mc66y84qlXS2q7i+y/zFQbgWL2qm+c5jeuAh7Ec2AzEaKiboc0eEo
S3SncpYVVB+thfTVmk9m6zg5jqCLOn0BINIdl4nKvJ3iJCOEiCvDJ1K1OwDV5JvZ58G9L7+4chX7
nQQ3HvV/aQAE4qpFP6NxU1HEm+2vZUCGN298nMZ4z8SlLf7KAaL4yXU3qTsXjF/8R98Gy8TCTMzV
K9b8QdLhIut9MMWnhh6YGUD9zCqUV8EKTaj3OHwWiyC+uc1nhjgGQFGHebPpEpBQVBdbxzH5oA6l
vS61p8XivikuOTVJSgnqyfeCeiA0ZoUyoF35clli20ixCTB6s60Lr2MnzkR9oqMAiRPfEmAko/os
CkptFEy4f4IONbd3Lrp/ncYeO9t59ckqLiOKNjeA/8EsXGSUnDpbXBwKYEOCYpIy8pacE5tVdYXQ
xv6wEIcXXksuLTJJ64tI+hmwiIZ3N02ZR4Z3V3zyDWEMt/1Xrqy87LNChVYb7733E4GiKFiJhNE3
E6l5E5/N5lhP3WOxl/IsnUtgbjzjGMZn/jMJl0GxTcwT2vxeQYCjAApHVmjSpWO45uFBE+9Mtiiz
ZLFH1Rgj9Yz7DUYgZnzjQqjDxpT+yZW0ok23jtGaOh2uyUI5Tia/UWx6J3tMf6vIZDeGFTtu1JN0
ovTq6y6sOXWHAxAGIOlkT4TXruQlHbG8QlrS4mGvR+5Wj9FmmPa2T/ZBT+zc8M/WtVUFEoJgrKXs
aLU0g5hRjeREbQ/iGfifSjiBBgYMTAtAdUsDoZiYK9eXbIrpdgoXeWZ8hpp/BBT+HaAB9UMm3U5z
jSLtwq7n00zrVT9ZsvDDysZecsOWqdxEzDZVBk6uBPbmFbvoKGoT8lJ0cjpSOEKBYrT/0GvtilQf
F0T/rgY6mSXDEv7vuk0ekaGzpoQoVMQMOPOV0cVXojq3Q6dsjSlcNOh3CWVV7raLZAK018V+SKdm
jeNmyovp3Y+CS82OMN3JYe/Iilwl7Bpd/BJmcCfd9NKSX91hMxM2OjHdX5Hxuc4YX6X6t4KQrSON
Fy7CNF/TRmvt+B1uK3ubA8zy42w1JtbGp8SxYU4CyECP7mwB3yuhu4nrZmMwtXT0cB34pLiAHQwp
+XSiRgqG2iByjAaHpWKyeurGdez6N8vGiWdkD13vlTfdah2sz5ugYUGad91jrNhMBmz9SRG7tAZf
Us/1hz3xYMOSwZ3PE4DwiH0nO9xJzMXh2C+62dBJpCI1Mlsim6jLtJ+SJE5Ln3qU6iU6KFn6pTCa
djflumY+U5U0qG6GYu5t2ay0qGILp0BGMY58k5sYpUzBynDWqjDYx+JgZuWnUNv1CDZ9clxm08Jo
4mt1Fu3w4H1JiHoDUVJvgSCq2LDPCbWuQ8YDl8B4qg0KCx9eIy04UP05yPQ99sZLp3Wwqf7apD0m
BmvGPlT/Wih1lLwl2ExVyf6NOQ+p6X4qlG7Kjw3OYyQ/qgL00eskEU9WIgyOXf/lVrvkmbnK3UKc
56Neq+vyhJfpM8M2UmSkd5N/xSqQtQBOCUto370Hqctu+aariMUCswi/P9aadjT53uH6HDunOwtb
PYfsCdsYukh50+X4VcnwjOHjs3w50UAtyro/n1QSID1tv7lD3d/3nGNGBl2Uzpp9z850h6uAsu9Y
j86N1n7zm0ALK13lXaju2azSq0UfiFJgYdvpzvKwWNora2ROX7SX0TZOcCX3thHvB5Z/Ag6skGSF
qtuKKX8ejXu/HldFm12h8tiE4WYEnKtKwLBG629RHL58l7WplJjsdWbGObj2jFbOyfUFbpRF2dcL
g9gLz1kZMKZTRDRp7B4atLyREqx60nSJHAYy7hM9AZG6K1iL4jLgYAexcVYbokDJpZdcPGRqAQtv
3kr1T0uWHvNNHNqj8Z37gJ9yJlOShUGhNes4oBB27hLcSJ18Re2wGVHpxCZYzsheGEWznHrDEOiL
Oz5spqwW21y+kDVoezUsz0auvbvJOBvjh90q25jtugvZaggQ4xtv80S9GM5nDCQMDDi5AREuJ/ah
YDpBUKztzDshYnJupWfibGYATuA3xqO5FUEVMZkuABiys0NnTPu4NwnzwRU84N0/3x62wHbRQWqL
sJHrUaAiNDWmh5/meOrRjxJKhDw7hHEqvO5i+dEFTugRrMqaiEsVMVI7+mhYEUA3EXGQIZaMTC5d
hTKKQqJvX3HqIQ0h8y9OMdAA9TSotGLQ7Aie84whEzwUG9JivebW1tc5ZNCQl7509XPML8O2z77l
ntMG9T7oLT1RELCzQH7ZTnAJKHFhT26B1v2LyblrymiTsWGQ0lzrSrkfoAnoE/pVyTepQXvmDOPG
j5x9Uf00SHlFaWHXSLfC8/AiYCVX7YPbG3vrFZ7toDzq/ALJdiEtAXq7cXFDnBKl/lmhai7A/fWp
9RwH7T1SlX9Bn54DMS5AyDmvYkiOlkhWqUQBSSqXZTOgw1ieacE2t+p3GkkzhFm0iZB70fS3EMGc
u14s6Ib4p/wFIBUAZWTN4BJCsJSfR2czup8+B1IerMzmSgJwoR/wnnwVJAxWe9GttXobRQDTeBz3
Zncfcw7tNQjTKJmqIp8jBTSBfw2q9zj+DgGpWfxqsmkaHyEfQ+Ey7MNtQYvgmWc929RIXWlfs0Uh
rqCiRmL9zG+J/bG8a8bfUEZvUX2O48+6vzF67V9afhqzD1YgPcW9eW2cNbM3er6yfTneKtM2Utso
7lZpNgWonsqbOf5BHf51+DdZrzr5h2Dc4DZPQ3+XNZhDCjx8Io3yA6aJ4+wHwxWy15+EyINu+nYH
InfM37T6bkrEZx86oKdC/3HNq8ZjiwJ9spYtka1XyDWyyxgDs7rX8oMq24zupHXjLqO4wl3oqL9I
EFiXtiJdjNPIAuVgghexSykryyd/+DbaQ6LjNkOTtDWVnZNfbQf/5aEhMS8/JxXWWkw3Nd1S4fnY
nP7wSizGegND/kig3MyAEp4I3lx+ocam7IWC17wsaJFKftKVPYwNMX5JsavbD6fbBhR+giOCwZ/C
Crvbpf62H46gMyqEXGwik0ODFRZPqv7XS35U401P30FNj0gJo73THIrmqHkB1tjozXB/I9fdpriZ
qH99EDy+abFZnViuMzIMWc+T3oMsvYKJ2odXSC/Tx8vjXeibMEBPCjoyQYtVZtDv99R3KsZV89ty
2Xe/a/WG76zzdrLelYCnHdAkzyD/adzPETJx272rzPKanMixl6nsa8lu4IwkOv6lt4Cl2fQHp1tn
3lIhh57MbLkJjWvgHinoUyzclgPs4dsp/mm0feAsTPGVQBjWzn51NMcFts0yJNmEE/xelIy8m1/L
/TPkvcyuZDqFxYOBveb/pPqtoYpmvcg74DJ5dfxrqrBU0j8z6xDQNtc+OL/hqzAPfXNiNpxaMFtm
MEhrC1Pmg5dmjHFv3DV5EDqUe0y9E/vu2g1I3Lf++C+09pm7Q3iVN0xVyc052Yxt3Xe6l0D7jLE0
17xxPQP2PEWgc/JAXzHnYsxzMuXnwG4+65OFi6mgAUnE2uRN65OZmf1O/fZ0TvDNA9lkSDGcveIw
cNZDdY9a8PhfmfiKIMVMl9tR4fjznx4qYpKDUMtEizY7pP0ytH/6/t3Tf2P9z3ZukserZ+Suu+TX
YM8uydyMaJG/2g5wVzm3a0Re5bvu7xVoM/Y8QoeN412ZFNFYGcOza4JuWTf+qW02sj6m484Rl0Y7
uvbRrh9ZenbEe4wgy7OMNwfriebdRXIG+K5YJz9Z8RcpB6OGMyP/8wOwA+7LhToSQR/WGKXDcAL8
cwjt3yrdktGuIiFVz4lyHvQ7kGdaBLbVPc64Bx+9iuEE/oHGR6KXz0q/m8GhxmatpUtMW4NAF3Sw
O4RHzzD484wbAxQb46Akxyj/0pk2mRgqTWZuKjtKpkpwc3+FOPcB9oPimTEo5RJwvdvgHcv4nxgP
Btwa7T2t/k0vGB5TdfK+acBTtT8mih0Gi8G+Jwy7g/xNprfA2Jr6oaqWY3tk09ZjMtdvEaYB1796
xTZLzt6AsGdey3eiQMCDI4zbaSw6TX3nULRrG80/sfjwmddKXAb9sZ3ABZgoG4n4ux9LcCjQelK/
sOeJEtjEOFtPEu1fgYtKGSHDeRix1Q3+K6QhCPQIzSXRRlPuMm0qodPCuWaK/cjz8EtJqu8hTRaS
YkcbxK9DpTn32leC+++t1JlhuCwXBbm/IwFyLOnVc29THvdSPNusQ3cfqBBHAjDjruPOCREhRzsj
9MqzydIuY2eREdJZNdlB00tQVBqgdi1ABAtQm0+kUhIWCGU8h3xvotad0GtK95tUJSIieN2OEVqL
whQI0n1sFGxZ/qB8sA0L0wl1QG48DiQbbX5vrDWHkY80C8a4Jh6M2Ixp5WJLmfPyZSu7KTYU+v4u
ZYKMXn2lyOpsG3Ied8b8/4UncRuoAOuK1We4HDMEuE4Thkw4bB60ET4eblbI4qNc1q26TYlRYbRr
n1W3ZB1VAp0ZB3qrsl81ljsc4biaKsR+K2Zg3Ayo81MF/TracX4Y1tyXob4konneF1GzbCQHoh7R
QJWj95tpjb5MoJoVOkvcWNm4gxaBYxFzGWVQIFQby6QZDrzD1741dpkaEtCYCubVirI3KaJYlmZU
g3Tp5GVyMbDJcOjDyFerTn7ordzcJadEkGTpMtRtq2oi+wQfEot3MwyfhYKfpZ7YuFae91Qbxc5N
0EoWAUfI9HlD6d+4hHMjXOK+6CqSxr0fh2G5mgOQs0DLVQBw+blHmy4GuqQIvtuO/fXMoWXrG8jL
Tj9wP0CvINFEeRs0TDBs7XdRZQ7rpjb/atfNiXz6MbN0onSUyky2argZiT5fpl2J6rtmxE5iG+Da
qNaXTDpz9WlqYDtHdAjS0nehVlyrri6vGg84a2Vwsbi7Oqv8tmDbEOUjdmxJxLYtuOJNms62SGAb
KKB7UbLOwgZXRGWn9xxVkKhfI4ag0LC0FdmInJqaMQ/Rl84GUVQrYo0WQ+4Q6tXFS5aRLoKTaeo3
3etkRDOHd3J1KWztr9SZMEinwo/IWICv7Ap8wQNGZb1VbpbincCw5BgWyV3LvfzoZlVFQma78sv3
ZkRU6bggR6PMzDeSPK6hdZVDBFPAV/VuG0eUPiEOYMj+e2HgFUudGCF5yFWbyp1WD4dk0j6orY/e
tKxXpkIH75WkvGeMvPG+sJuBSE8UVBXqC1/E8HB6TNl9xBtrMt0pKjQTRg3kjn8x9UFo74fMjU9S
jh+uSPPl6EYrVTGNeQOgEF+8kW683LNXoSSYKnMD0l3Qcr4NBb/FFj010WiAWgYGZw7U7HqWndcR
0ZGL0lfxRTvBq8/wQQEzclDVxOqlFSNS+vHaM7VbpSXLZEsqH2binyi8/F1fdEBYGtwjWaSwxmg0
JnxgzjrnNDgACMYCtJbuOQ51lbN1yMSiBgnOcNgQ5otix1OtzpQogc6fTN5q27yQL4M3IEkPbWaz
y4ixEYTtVcvjeWqyYrLsWF9GNSb0BCm5bmJaKX0Tw6xKrEtB+9T4b2XfNfNOg4eBHndee4y7OnOU
M6O3ERvrxWdtdOlbXhAqYSo17hlU/pDzgxmJLYiNWrI4ckZhLhG5yE0Z8KrsnLNUWccVbZLVelBc
2BolMYp6W9Zg1Sp/qTOuQyrNx2CmOesENsqytNmRhW0/E4RxEIMYLerWwkXhnXqJRF64A5h8pFWA
tNtNO+ToaOPxFYVkdClg0pdMVm5xZj940laUbH9MngGujibj0bZ7At83sCAUJ4BXLysWrI9dSSWg
/fgQZqwCXwYZPBu0VZfE5zOO40HwAoWbVFc6pkTBX6Vj4BIDW8keCQLoKTkz6XxV2VzSDAtxnHXQ
47yLl8F0U3wsWMwtONwRKKZkSi9k5TzjJtz7hrJj7qY4nNJeUb7azryDFLpKTHQi8eedrumA8yty
Rfnh2hJ8nlC97xS278qU8bYwWHwpzCZQCwUnkXGLaPo50tvtwOoTsMUj5sye2ZiAAttYFA0bAXcI
9noXMkwa0LYQIs+PrMbeyCotbZI7FH/SSOzx2zXUT1IqPjPtu2OMFA820fWQHUgZrhd63f9N72nX
DhV/U0Fhdg/CjoxNZEAUkIS4lGTRzVzHOjsBt7qTtoRHp/DhbeC2NSRIHB+sIzhO3gwTcbCIDXVV
j/lzgs5DWEbrrar9IlGI5ghafe5F03oKvdkYMhm3RjalSDRuFrRpr7cody39J4L7jMAHSvrEzosz
85WOdXpukGL25rEb062XDN9hIXXiWpjvtf60TU09cheywFpCTeXoxSyUDA5JRFuqdyo5HkXOKp9L
+mEQdVaaUyYVb/yy9ir8dfSKZfWbtcxpg7C0l53YscFFxS1cNvJIH+3Kvwy6k60RsjvckGRbZotB
OA2HIWvvNq3g9+Vnu1LZQpJc6kUwpWJbnCJUvbC5Do1pAZ5Xm7vfwEYKoX0ht5V7jxVMY2AFmTic
oJ/9ju2jeLVYT1i0M+s8IGA6NXRcjjPS5/J+GVwyHWWhV6/9ls6dJDpjnmfgTUfkrkP8R0PG3bnz
R7afvsFPU9GNW+So4V7rFg2+dt3BleQ0ZIqVJt40lpKQJAV+ueps9vwc9aYx3qzefyqjNmsNDlMZ
EgQobUTWRYHnzxq4pwY81A7vsW+YH646XgrF1OmNm/2gF6+K/I+4b9GMhLhxlYvryWAJbJ4fGVvd
gT24K53vQPOWBfjZTRmrKXrQe+unW6vBytSFmcvLw52AapdPx6/hhqF3UTKbshTzVhDjT4V4w9rf
xThANB36Kd6uXLllOfACU9Q/lZggO219zga7m2uUjbFiIzOCalaQ9ZVk1ip1647hDfTZHsN+6rwi
Rwd1hB0GuezdG2PcuowZfOasc+HF9yhzydmKypdANz4X/6NFatzE2lwtsu8BG1fQxaDTQ7Ywnav9
SsW7q16y0gtqTt2hODDtVcy5C9Al/BQyvpoqj6Xnoe+W1rzRZYx56uYrnTurnIcXAwcl5+V3cKpg
MzRg5FiPT3xmH19UwmjUYgvCD0mJT3biTSl4gOZ7h3AA9iCxZeHBaFOCWT3dI4fF2Oet+GwbeUzj
B7Pd3zBo15HSbkh/W1uoalz1plUYZvqmY3lsVfiO5a8V/3mJweBLslIq8Ggn09TAIxVUOukrs+0H
EgqeDD6L2MDpmBYFr2qMXzwBPqtn5Ge1wLZaPDxgGdStVFjWJqoB23tYYkoA0MyqqA2HbUD5KyQN
eaXzaRhufegt1Cpx0Dws4uCJIGB0g7Fu3VDkQZTpNHwnrAPYQW7aKYU4haYylFAKHcVgmux9O9P/
Le9oAsaE1r4z58VgW7hosMS6KMzmWZqcLJ/JZZypBv9jo8wySz+MZotmRyXkz0xQGZVc5HFMk8+6
l9QbcnXN4RfsFBaJwIgIt6HjREbim1VNikugraj2wSsZBsnzHrtRA8JWJXByqOQo6iaWend4mmZ1
TcsV1/5CrbtfJ4WrHRybERBLa6PDbFq51nNrZ40khVdJM///dxTTv2Ys4rMfD0+nK+iamorL28A7
nyE56H1w+yDG2dqor270PgOde7ZiKv7GnHb0cq6KCmPu0IkN8hceWKs9pICLNdJr3BKdQ+xjo1YU
/SZybDTGkFN/naWC9i4QUsw0tXyEJaVdVOoklqblvRJggjTcOaUkfNBWYtJ5dBxQSgI9wyH2M8sw
lRVNfLdpW9HhfGUD7Xb451lOt6wNgIch3aQg22kyYMGqye2t7VQ9lKjcXZIDvhGK7LdmGWJdb1F1
1zazTA8ZRtTtIXRjMSi7uzryKIyNDQ527JCmm0BIbNx7xdAC3VXHJc3nSFPRffuM54MQ1VLFURAq
yP1gDuc4v2Rw9e3WZYIaL4WbxWjZEzbTUYsIFqCGYz+aRH16PY6bnIwm4WSnbgq28VP5Ljij+GOj
eZE6H6Q5vCOapsJhLwoA4Nyp6rcZTAp2Ye8TNXzEIbPBPqgQTheY+SH9sOPtlKVB9/k2tIhx/OBm
Jsq74uMQjwITQZzGlrgynW8roJpChIEUqQGs2fuwTxhSzEQaxCsXA6bSWLsA+iMDCNSVtet5b0My
OXL0fK2KEXZaeSdleaYa42chaEbJrGGmY2/dXK7cvgNamEhtLqFEo1BHaeqivEHfmEMCSBRscdC/
71pBDCe7iIa76KVNiDTixRAo6yQn+M5FVWI+ysTDHh+EyxgSMGovx1u0xbArhcy3WVlxCHNW9GIP
ohK+gh7hxx7CbIcPhQDYemPyEA8xE4g6Ac9KOpXERGGF63ZMf3qDijiwsR8M+TZKu9+c2MqZV+mk
SSenpExvml4b88R4orX6aKLy3jyyE1XJRKuBvT+EyJocEqcYVi47B2m14REgSId3RYz1l/RhgL+/
fjQVg9vUnOvCATYdJxMDmluAmTJ8u6/cyt/02lkOsfUo0W+NsfLj1MinLVmsch2lxahy45dEDmQR
J3TZfWgF01bC38FG1Eq3Fo1NTIlEkKUOVBYmyeuuQuZFRjXdwqdl1K2wXjO8ahHoRzuHBttp5t4U
fTPbxnV4p10HfxpE4S4wzKVTxjrcYGwEgcFWJFpiFISYRXoYk4yiOremhpOms9wF/LWBHw/pMEb2
9CTTcheyhFIRZCndALFLO4fA+lLtQi79KSixxmE4ptQchnxII9xzyasBUoXWYdlo1maDkBY0UTpM
QjWL0YzMXWId4Ar3qlhHLTI3D3J9nfn6WktDOFYNiU8+mOFJHIeXFGNPsxE2AlcFiklD19IVEU4d
q7mOijiVyPoUg9ADKjeGW9lP7LbMfKt9K4PfrlG/MrKWtMbGEgD/JE7Hu+Zqd+CxtAx5iKVIQ/Nl
1ceqBXVmRxjjUxxVooctqFgj0bH6eJEpVTURpSyjQm9t8JxQKisbhaBstYclnFDP5VX0JYPwnW6O
P0PU0GFwjzZqsalM1DGKRkBymHD3dRPNpVgGGiknQ8DX6lC0sYDgoWfkp7j9LW2qY6yM50mIJ4Ke
74FmIJZJuImUU1WSmZfn1jYO5L32eN8rV2Z7krJnhWuwxXYcBDN9r77lJbLbNImoNDwgkVaOqKHS
ev6YZExVibPmZnz3yLprFPMyTvGurh7ecBhiHeBar4za5kjI8bDppCI4eiOo7HmxKGtJJksRfNz0
LIzQ9IfnaNIaYDVKBq2bOdNX8vC2xS1pfr6rbH5JK4OJlDXtovOuVcMZ0VQmIQ7quxNwBVnGJ6lE
uJ6rnRnEu6yXXxwxONYSTBnMDta4IdcI6r59v90XgRPMHNGe+SxCqbx7BIFbGIdZkkJixD4J6Cab
BoeU8EHc0yUFKcoMcQpKfTlMsRpZ+Rja/NIIDCaRamBd1V5+qNJ6uXwzTVIuq6q/O4QZMdfmdBl4
WMpC/MPwWc3JwPxGeXmvG9i9Q47FIdKJNht1qpzYZbKdds5Cactg3vyWRXE2FHdjOQrinYLYF2h9
FxetzX/MnVlz48qWnf/KiXo2bicSQALZ0fc+SJxEihRFzfWCkFQqzPOMX+8PukP7tMMO+8XhiBM8
UlGiJDAB5N57rW8t7oDmWvg26jkyMYbUpdoc6hc7kvO+ldiE8wEkA1hXqBAiog093LduunPKCmNh
xY68yxZP7Iglm1AHB8X1yrD8D23TINJjcDGs3RTJR5QUvwm+8NbTAK/ebcgJtNFhh2SbXDk0ToyA
EtfXI3Sm8qnDs/84j5+uFzCzE7SGkyU4ZGQy27fha2xHGJvKbKbBTKu7NUfym4kTA3qS0JXpgzP3
KrAXmQudQyDfqko5Xeedfgunlp1YBPM2Fd4mWFskBSMeZCtREqNiTcBQB1BYdIRJ3YihC9jxZ28p
+0q25sfQxzVyssUoSOu9Us6zGQT3dLWOhAYfssjmfs01hibzqgWjNFrclpyu+l338pru88/GyQiI
4ApvMvFOa1hdSw2JWhulxztFCM1uez/khPVhwImulNffTCUyoaZhPGIqrsHsUJce4jWAB0iTHthJ
H8XPtTB8yIMkQRHchreAaiZN47vQsId9nS7sm/56dqYPI85fHfpEnu3ceB5ywRnva48anaap+Syj
7iMR7rOKwmv4gSOaJ05ArwLqE6GpJt+hXw6xBJwBP/pdEJuLt3i8RW60oqf6niJzaBA8tVgcpZ0Q
O1tpttLsXOYuyFe+x2VYlOphMOY7hxABCmiQ1Gq511lbNnI9TJPI3uRochqHOISa2AFQ+Hu/jX9K
Cn+krCYBUwPTKa2kt/YIC+szJK6Zn2SknEVfo0ye3Eb99nzOQar2JsfQnxdPXedhNWf3LXvAM10L
F6JKNVkaywNpJvAr8mUmiveP6T6kUVNh4HDk1izTbK1L6xE/LJ4EdGH5DPMA71YsCXKKBmsf805v
RgVOMsSi6MULq5BkxSnC/NY68DQXjQxpbr/HGacZ4gc9w2YXPrK2UotiQ67p0nj25FqK32PWPSs/
u+Qky8te3oMijk/WQOyJ4cJ3LSaQqEk9X6zQp98TLN13+LPhfp64RQGW1asq81/sMXvxY4Skk08L
cAHtZUECJTOsXysCnVIX+AduZy6/hm7wVbDDjGMkH/MYvwN8t/zu5zynNTp/5jEkwy4UMlA1FmHP
dz0nJRkjL/HyvmnPJ9MFMqK1z5q8fbKYzzgFVPC+LRCxliT/VPSR1nadTCtdMj/JbfY8pQPTve6K
evkFP6ZJvTSEeuD6Cpj84LQg5rreJi5IbWuemRAnb05FU9D13HNflGgsjECuQnPXd5A7M10Ep6rx
mit24XJXWOi1khg3fY4sGf0kwmtyyaJdT8AYbyXr07cq66bJaVFOKKxhbzKfVJMH6NLGQo/8FQ4S
icQTW1UjvxIJjKp0nCykrfsewS9NS7TLMVZFGqcc2nrVe6DCi17qK79sayZmCXf0aFMVTJd1ryHY
SWbCVsa3WzaUCtJIRgHToyIiF228MDcYJMcw7aBHTb9KBJ95MX3IJZtrMED7zeqBc+VXPymBkjeV
q5QxaUZ44C4up8dC4r7sRhRqOoU5l9suHZCSDuSu8ngFu8jDNRqhuf4aPLF3AK6aAcMT0wXqHQOt
MXJv2ruQlFyZtBs/a199laXr1GaAkBsEyM8s0Dos3mAUvBZFD6aqo0/AUSmNkA1sFyxeurNHRAEd
NqxRWQ3KpZa4n2fmDdcZob6B4+10bwGk9AAWds7FalK1sV2GowbQ95R76LWZ4q8Tp6G2zE3pEcGj
2GGqun5GxE8QTftoJDgZqnlHC/ktdRW4MPxm7ljCgzMZiZr5L98f9paTG2wqmYj3c3dqKBGGhNKx
NUZy/VwQUClMFUgZmEGiFSFz1XVsdBgoW7lMlnuSue/tTr1UAT0w0wBs50+KDGCz2tf9eNMpUMDw
XfPV+DsLIvcaUb/Phs7EtMWI0Xgyyrk9NmRiYxUdt41l7GjMnY2pba5reojY7skHJLLs2jaAdluY
zjkTzbV0h4urLShdPnpgdzI3VjS3eytDOlkw2tp4i2gj73CLzDZ9Cyeumel5JJmDHHYRfi0ATCtt
4DVhgmp6kkZrXZBvqSpBh3s0VjXj44PZ0topUCVU1b6ZSMxMx34pbzk7M3QfUTywf3AywqoHSBia
qKmsKuhCQM2yTIYoo3tKhYVJ3iYDPAjFY5ZzmpZsIlPX67HIJvd14dv3qh2vnID8UZWglKYXSliO
i+KX4C4SSalmmO/l8JKUq9ZlluQrq/aT9ZDiWRgAuRiW7M8OjvMpOg+TI3eOJGXRoclIL0mJnUlM
MXtdjWqzdYz72Cx3HhS0Aav6PpzyZ7PN+ptUFbfKBzxjGQ5JPaZFVMUo1gRoEDYyMdYKKuOdTt7v
JoNa6Knywwg1GKnKf/KAztAR4GAnNVm4LUshGieYpdKF1B796mzwLqFQn70rCL9G11kOGGmQGEyu
D7C+i6a1E8+7gUKYsCY5XOcYECItUFDDG7UWo08K5hbRN5YPLtUrJM0GAXmpLV+pyH+W8TyC6USf
PldMebKBaNn3ZuQ+IV9tRHDEbdFjo0D0xvk1cYDWhc77GN+OE7dJKxzu4PgyHgjuusaG4aoFDrI+
AGzVM9ecX52pcomFqp4JYFbXqPIuhZ3eDwZZMiI0fzaqvCe3ii4FB4xbNv1YZrQ+HQfIQ8CCdbIM
uf3l8MzlR+RMl7BBut7a+WUa7QdnmnvaX7BoBmU+dU56wwaeuXWPo7JCWcyPjf0jlTmEfXQjBKTg
6prvq04/1P2LQaalUvMtySTyitYdTAsAZ51Hd7d1536XMWwNHSI8a4X9pIQYKc1pT6cpYEpPbjDd
RapRsng6RZJIQFdsMdSNEgjFPCIZLrf9DE9PXrVM2yy/545J5DZZud04bQsAaTHybXKfeUMAwtQY
JNLhpuGknEEymtlbyPDIT78CXd/kXXyquBQ3vxPN/dvt6HX0zKZqYy/7rqXxlsKVqotVwrB8y66t
YZuEYqMw1iJx7qMo++lnwQtTQLgfPbNdjdbJ3wQU9L03My+jS4Y8LOBHqKNPhF6hz9qQXD+x1Fly
rdBp1uxTx/x2Lp7GEi+kgDldF0/NoGxUynBUNdEkFtHRvkdsCWPy1ip+pnh3CvZATjugVxyPMcz9
DLmSifIooA+TAGjNJf/3wBHH1ZWTvdfROe16GnSYWTHAdOzZyWldRVh+yNSjb/tpttaOyPqQExwZ
0NxBhI5C81ouF6bKo3eJAojXn4tpRbPlSoDiX3qBFuTzhqJuoDStqayDyL7GxGqtI1rFmdagBhgI
l9EuJ9YWJi+tctVRVtK2YgbF7BsmKkpCe4AUyb7Q/iAh5rpnFCgooDE7rarCvLbRumTJtVMxJSrn
8LN1aAPnejvOc3c1pbTyyGnor9nTnIcY21dCYjk7QFiTISGyiBVSo3LIb3IAkBmL535ba81NW+0q
47XEJNv0LhaPaFMSSpYCtks6CvQyOS2J7Bqh7Cgonrx03+GT49p2S8HS8h4HxwD5QZ+/C/fRoTua
LpmpXkYwUcR9Dp20wDFifgW5gHfsVS9e21lsXwq9UVaBXRSep9+b1Nc+KhkdJOslV3UJ91O4fgXg
lslApAsPOKaBCTQgo7JP+wnXTH5L7xlndXXrOT8RoGWOp0iFRRsZcGmLCSKxGvzwOiGaGjfvcsnG
5wD0AZnk1LyaZfsmfS6LiePeydZ6LWINNd+kMgJuUkoprkOL1mpaRsy6jfSps62NMvJVm7cPraCG
sSawgLa/KOe3jgQ1iY2wIh9Xr8q4cJ4kYWiybsI3u8AkqjqQCAxzjUuTIdsZ036+nR2Uwr1SHaol
u91nZIiCe4HHQ9o3JaTmNtxbxnsQd/2j1QOaaQZqnPGFm43opic1x8H99wPK8OnQs5PzXeMpTcfw
JNwBGw3S/rvAA2fZZ+MtU5LqMJvQmNzcz2+LgVnX5PXJmemxvmrcQGw9o3aIHYDCMbu4l7342S7r
4WK0nrXqrcm9CfqeJM/ROUVO6aFGKksCHngXaMak+7JE+8OJssf9M/3UrvR4a61h7wZd8bT8O2EV
g4UYV/mLXzhMfvnTLG6Z9vc3LjGfVuwVr3YTXozGsu+LNsPixld///OcKEXSSeWto75j+tWWFYVn
HO4yB0F5Q/vgaUGlNHlGPqTVuftAcIZYak5elV2Qt1S5J7s2pg3z7uIlnPOLZbremWlX9TTA8/z+
Zzo29PlLXD9541bXlgy9t+++fjz6+W4oMOiOLhv0ZkQgjylcw1dd9mNT7qypq+FZ9YbclKibHooC
vnhjuS0rfx2Oof1LjiXNWq/1LpFGZJKPdNjaJgru3Bag+tBZ9ZXQQ33bzsh9asLinqIhca49nBgP
boviQDXmz6Gx4xPtNkIK7El9SXp07VloR9x7Sa3v4qY+OxJEGj/5pY6AXQvfa29b/Fp1OlCoBfX0
GpXzZ+mE1ZnuX3+psulOc8e1XcbTc7Bt4IJA7pqs29nwYI2Z3SUl/2rlGc5rWSH4zXKscXNZJ1vP
Qq9joV6gEDKaA3SZqwgExW5CVP5gkJXowiMLzbK4aWQ7snbgHhVJW25jFTwsA46da4f6OIXdm2u1
zaHC2gqPadwDaQudgGdaaZw6ruQJzcXjlKQt8ZbjfmpSiSoqwiGUGT/TeeAzxT0DNhjqmSC9qzV8
ubojiqUDnnCXZIDKG/a/JCsA/P5+yFwkQnOSeVtq36MSLHnhy+Gg4n7eBLMHGp8VdB5t+RkAa3sf
kfwBCbRPVkxwIV1UhnSub50iPFYjZyv9qKZfK79MWSfSvi3KEhmIEhtPEFSY1tXb6JMZIEeo6DMM
0Il7VVgA5q2jkTAAIeGXDPMGEAY8Y3P4UObWztkdXs2Ru5kZca+Frdrt0PN2jq4GnxZvw2nADBW1
73bUcfp7yXQIFQxk+Cjx9QzVTVypsm5uLDhv7jJsD2lhzUFx0iY6dbbawHAMKAE1s/KNaS+J3ZKt
Kj2jXalDREJdH7ko2dC5DsJEIDPLes2+/NIOeXAcFVhsL2ULnNXTnruG2rsJALbQbac3VH745coI
8ncjNYix+V20sn7MS0xITQvwV3kpLUchrwd61bfTxH28GNrqYMGN9DJ/ZlsoKFWkgUCsAFvB/eym
GiUF12QeXDhreKPuNB/3nkRgpxJ4SyQ3tYXr7YFI5C80x9gFJO1bB4YegS79aKCeRh1epg72U9O5
xTpkbslIWLTXsTAhlyPzLcfMfJAWwsGA9fApZH6XOvHKmJBL244xHGNoK4xhEWs3kzHSzqoQ0VDk
bHjZeF/ZG6tU6pbyHhOuId11xdtxk9rRTesNzau0YG8ITBYOVwgYQk569BZAjVqs7bALcpd6Ouhb
9idOVO1oqiAzsUS8VVPs7arRZlrbi7o8TSH4JBPIGbiPmsnu9wNuCohQc47y7ifzGoT9zKbvsEBx
S00nCGNtimRreWhaJurGjLIc5Yu3tyaA1oT4HYsUSWfU9QdmZtSRZVwT7NiLoy2i+64c7F3sdskR
1md7FVZ1sfn+1DaS5Hg12xChLE6Sqxng5KLTpGHR0h3MXUlsodE8YiGszp6D7c/0UvxjrNaza5tn
orrxL7ltfWiXB1GlkKCE3EVV5uw9z/RvkKDEvyAFYOWq0+ki0Rxsh8b61QrnM6mz6qC1ajGSaEHK
Tp6wJ2luQnayK2BE7SMh78NWlm3LkA9Kt12o4KhQKlw1yjDvtLTgTaWEoXQ6nk7ZKMFceJtmdLyv
3Ec0msjJWNcaCmrQ+iRXzda8kc+omSKa4J+SMnIwGnVQMitOQ0c9q0eLvfaAiwvghnPbwsaMaoqd
zkQnl4w5/SndEEKsxJMeFmmggiJdUGjvaxV16ygsMO8YyBFzAzGgAZyvq/WhcAL7uSTPqc9Zgbk/
QYeJ8WnMPt2tUAKv6gacsUWNrCloxH3nL5oRwm6FsSlURofJiU20caRDhWZyaHFCHZJKb7rcH5bL
2lUuXMXE2k4OgdEnB9GnvG5G2SOR+zyPDjE7c2YWO5bTRwsL5jRKuquqyUDsJ9z4PLsgfF53N0nh
dQ+6NMuzrzwKwZB9fBLsKQLCg0oZNBXboGzEqaQse8jKnG8lvArV4nTlDa48tNIfD55BklwL0ev7
gRECqSp0az3a8bcBvdgSSMYeGieAa1K+zFc5tv5925kHx477hwV61IVWh8LL8ndtfOi4yB5LeiXM
B/v8watIM8mj4cwF9zBjnjyadiVx29HJIZcr1UodZt8AJ7U88PegUwnzaUW8tMVNKKaU4yIjV5HF
8K2ohHWbLQ9tFD9N+JK2nQj9Dr40//b9bDxkALti/54qL18cro803ID2QwM4fT98//v3R62cf04d
u+//8u/fn1piCSGSHQHbuvYZ/FZVTNIjW/ssmbxTA4EWd2u8K6S5HvuhhzXMFaDIKWhI3pVYUCQK
Cp/Tx/PK86wCLP2zH57G3ECOPidmuvbSJUGhEeHJhDt4+v6IA6APZtOA/+HiEbMFO9SWFnvmwg79
9AhVX808atPbBhS7sD8ZgpaZ0yxnzzfcaXlgrDxvvACPRNTn3TGlH1sFbHvqroagmsf6bk46fZc7
KKZj7XKNlNWjjYttF/QvtTKHvVEnw56+uQD5lDpvvfDYBXbah+kRu0c39V+VyXEeStGCmwjvUY2x
FV7ewe+P2uXT749qSSuHaQ2oQv7OcrFDFl1wI2Q5g6rmIU0SfMMzfr0I/UXgJBWv04q77weQoXhs
G/swCXFjBX65wzjqAPkP2j2kwTJ1rNt6eYirut4KyWjLcfLfOrbHm8YpY5A58rcdl+3hPx9KXK47
LzZJca69XiyMU6R20AcIPuGyRhnDGLlr9KcWDTkW3FCwif4eo0A+uzTIuAks80VNWq3G7BqW+DfC
xuuQ5Gg8QmZlPEUztssoBHScDfXDorDpKGRHw+8O/SSc4/cD45Vobc8VVJU5yD7gFSvCEjqm2BLC
YU6QLvelFaqSCTPZRLcDmUQxq/Z3Ss1VNxiClOfnGxfVxB4VjHfL8HbvZdS/si7uyro/xZgJOKe5
miYjvqdpmGjSOHeojOGxGagr7DT0HyZUnNeypTtgpezHheGky+njPSY6ZxRECiLkjveK/uolUKCI
MrsBSdRxSwO2YRSEhMy4Wk/0Swj1Eg7EU8N6nfvJO9RpqlHAU6nhsAR/5itS19ygfImFVXLesM+p
IRhmSBA2jO33rQfffsQSblBkrcwc2q8LwmtFRBClouWZN+IkdEFer52IxyFB4dHTaPKnnxVqmGt8
HdFJgcg4RLW48I0vce9NN3KCpO8zyEGRsk7dDPJTQ1uqhtS69mFmrvPmltkood0hTY8SZmUWKUCK
rsBxEZoXOiUrs3R/xbqipum1dR4Tcpv8pEkJ3Qgcwvgsui2hpe/jgqiHbKwpq4R1pPdJBtCyKCD7
5ExAA0ykPW+Zb8pPO6ahNDDDjfvR31ljJY956j3E0UP05c+2sdZ5O27ANEXPgl9jnc+CdG7y0tZl
G2uuHA46Jn9fOL+E9pbUvMX0loePQSJfeydnup3Kx8KDPhUSjbofl9hgJYt922EuyqS4cyOqNjsn
R4RdXbiNE0qGbMaAOzFSk0hY1n1TAfTwyIiMtV0fPY0gu4k8ATmroxjO+kchcdGLmrxEAJI5FjDa
IaGtzJOfpfJUSUR5s+9v4uWSJGnaaRThiFoxBuEhgr0k859paIU4xbS36lU3HtGiFOxJ0ZPO4Q53
gFgPoVHejCCAjMhaAhPa6TU1xMYwKvMh8PuFDlVQqOBIPiEsvAeJme0Ks4MM0wXR49C7KDGqaDf4
Hu3uPm03g+lGT5b5JlQvH/K6iJ/AAB8qqMNXZUvKNYLO6TGcbKTowfB7tqD2o1qTeyZxSGw0+H7e
eXZ5nd9tdRdOKyuFbaZ1Qe8iCq3HmWoaYBNjoXIQ8jELUYnmFa1qp2C+bvweyqMdyuauTQ28c+ly
MWF3to0iEV+8oaBxGYoUmwiUGBTu4z6MunGLDCumG6CDZ+nDfgDyHGyawb0bGW9coF28+abRf0qx
FLXU687SLph9+aKbjnYo+8B1a6TOpkeDAzaemFRdGgWu/Z50l378IkC0//u99fsWWhrY6YYB723q
qeKuyZOGhATfWH9/mk1peZe9mCAB1wHReOz8TLqWxplsiRyUgxO85qQNebOPF7RT28bOmpvSw8aN
94qAAnYgFBgwDGXgxSexPKAJmTZmTamHhRHorg2do2b6eIkzw7kU7r2HzI3e94gjw66YlMhK7nRG
QiGESEQoqCERlDXFvajn53QwhkeuW19iBAPSO2Gwy4UVPLjG1UzYNGe+nX/p8sm18HUNdmvtk9Fg
47dsOseFQ6mvZgN+F0Rp4+wXASrJEfekG5ovWeEz0c3bs1vBjipyYeyMAmVKbQn0wBkaTrMtzW3v
T/fx1Lm3nvcaBkiX5UT2j9skZJyqkQgVCmL6guT4WNNHFQ/v6BDdh7nPNhrW68Z0bX+TNmHywiX9
QJah8zHWhIm4DmCKiWkJOpYK4RfSwJdCuRkuagKKgyGfLoHR3CAdz1cRJeS2JmfwMaxRcgXD0Gxw
NHN1nhusVsNIfRZdvXsC+KMNg/lEi5dZa+QSwhlGOJLMXuxa5WCsi4h+hQqKDgF7ngf51GgG7MUg
G67dTkyvYIqiyapv8zhsQMwhuKziGA1LBNMWKK4EYCL1p2ha+8arx2btpl61NgJwJAuw/qgz/D9Z
9JOssa22gSFgA6JGhy0e2fER4Sy51KMcV07xXCDZgxtChEPVNBCEPGtYu0avd4Gi6pgn/FqjSmrO
c2hLNh/QjLNffzVDlX0iAC1pE0W0+nVxFqyBG+0ttsJaXUSJXAF9ZrMLjVAexwzqvgpC+w7NiFw5
jo1QpY2fKH0NYHF2dTQKznZZOwQeNUV4O+j4M88Y6I8lOFw6v2CEGgpS10sfOMDFybWbav3jj3/7
23/82+f478FXcaZIxIXQ/O0/+PyTY19HQdj+l0//9lhk/Pf9Pf/6mj9/x9+O0WddNMXv9n/7Vduv
4vSefTX/9YuW3+Zfr8xP/8dvt3pv3//0yTqn+THdd1/1dPlqurT9/i34O5av/D998o+v71d5nMqv
v/74JKGgXV4tiIr8xz+euvn11x/Ssb4P1N+P0/L6/3hy+QP++uM66n69//rj11f6x/N7G30y/P6f
vvvrvWn/+sOUf8HTZ2uthWfbrlTqxx/D1z+fsR1Xauk4zBSl++OPvCAe5a8/bPMvGk26h89JKRPd
ivfjj6bo/vWUkB5f75mu5fHUPw/Cn97M/3xz/8i77IwbsG14YfHjj/Lv7/nyR7rSRDMgXcezTGW5
inKQ5z/fLzTV+Grzv7WlQZdqZPShcWHUHTOLe7999/3qym1XsEUmsXXHB1hKsd7dbbLyoqM7ycjc
D1mwYG6MjDwNet4GKCePblD1bJXPzvQUDk9iPtGS7MCz4vEh4Sset+jeJu9eFZ+eewrGW4zfjvnw
/3a9/v+4FF3eNc7Z/8VSPBZ5+5V/BfWfV+DyTX9fgVL8hU2r0MJUtomKinX2jwXosTSlQqnmClML
mxX/zwVo/cWxhXK1ZmHwgXT+xwXo2S6SWte0TMtmgf7fLEAS6Pkpf16CnmXZ2mRLw2/C+aH/vAT9
th/SaNFkYP56MJoCiDutihwhrXjp6Z1JVzHBcElnUs+5TcZMWN5rJugGPG+Js6ZX5bGyuG8otpsl
633hWDOIA/qSiPxJlNXWUag3g7jYBV5oAJR4wi/rMHegwZ8a0YsX9uvORpoXsEtrOwieQ8suAvXX
aTYqdVXN9gMkQ3QzOC+upRbMho3hUKCTrFLrhokDIWAue/Msfm2zkhCWXrAPS84qHzFEZl9aYxce
fABPg9C3yUxqWBYV20gV72lALiiJGlf0Ovfu2IXXjua2EHnFW968jVFyQZO7UCoqGHSRT+YbqEPK
sDdMTu923RwIfXhV9D8ahDdR9haEi/hGt/jB+gpWRQzqJov7N/C9uO+rCSAwjc5YoXIDnxgeIG6+
BG3uI/iGBzzm3XhnYljfAK5qjq3vlju/zB8mEypW2TyGUfLTqPOnivq1Teq3QONv7wyBInHgYCrb
2M5U+FNk0O2kItFzT8BnbN5DYH7CmodwHS3JVd808R1gvpXQ1o3fce2YTR/9AMLWK4eqjH0tVHDZ
e2+MZMoN/YCLiRCMIIdnS324ijxCF8XBqsIgNhZIpXRFbvBMeUyr82LwVSaagmh0wPMn0B6iGWFu
ahXL0GRjIuG9ziauPbP7HhF1KZzmGHq0lwKboAaP5oPOiOWOMIUjs1Gr1k8/w/lFRRm57xXoeeIU
vMFE0piMv6yBNghUVvowzrahlNjIKLL5C8lst4q7uFZildpf7PRQHCKDG5v2mIfjpskIzZUh5iZr
ftUq3wc22q0pfckwNfCixU0RJMFNaP92zETjb6W0m9FEhq1cowKijeBqcBPZcYLJmgf+89gkeOBV
+6s0rTvdUnoPaN5scC29WsiYJT4gkbRPFSqCMSp6DHhocCsrf50b8Cvh+FjgZXVhlidj9VJz7fdE
toOzddSj/26l1mmqYCbZQBdjdEdWTOsutsUutrtDlxsJtlCJ3co6lHZNYYf+iqHuNRbQz35mT23m
b4ZycUOVM7UlG7ugCY41louySl9RUDtXWZG92wrkBMkNWYMwHugX0g9jvlp+mT6dH8ow3tu8QfiV
6OaTbQOSXP0UoTzXCUczskuLjrH3MbD+120nX+IWSR8omVIPB8BRw+QTbqM3kT3Cil7Usnkxfnk0
UdwQSJp361cVAtbQBb3dHWxEyPV8LzvsAJw7KD9erKSFCe+/1dL4HSwvErE/RiO37ZvhKWbzXgh/
5aBXWkVJZdIFVmc6bu16lixsBh6/cGE2NizvqG0ejKw/eVP/AGgbDvX8bvYcqml8sBlHQx9u93bK
6Ch64eC1GcjSirj2Iu1vzNH90AIDYp6/Z7maN0Yt35swAAxR9ub1UNeI6N3HEnqTObCqE80aDzNz
j8OVv66560cXeceBFscxw05pMpWXxt4RjGmgQbZuvic/ae0W8GSJaWAqtPV0cLIRDkzVtlxU/qm9
roJgY88L7ireTmwIDIuA6b5Z8fZd4dq/ajBgtQAWEr0K5EQD7yzVtGrigCEoDbWoZ9iSXdkGBF9j
ZBqQ3/RwPuUzfZZNNjISK8pdaIn9OEPu5jvNwV7jj0AsxDisDil1YrBh0UGZ9zGxoDbmt9a4M5Mn
Zb1h4Nkleb11u2bFz7dz7AHl6yioGkNxriJji+BUIvW8coboBOVgFUIFy0n1xFm564W8E/2NzQAR
vxjK56U9qpC05Tsbqs6cg+Ins3E5Jl1J6mSoEP/TgRlbIifIVqPAq816u7wc4rl1QNjOIkDYz1bE
VcJG/QTf3HBuU+wLCFGvyJU56v63j3ddxSAUzyV9GHsKLpzmq9gZdp0sbqYCJpXlMnaargouZm6/
R2/EGhC7Oh5IQ+QGUgZ4hLGqcrR8b7zJKjJ5+X9vhO8dxH/qw3axycKsX5Keg+BJYIrIiMQycqCx
yn8Yy4agEDLC4pchh11XDZvluMYNT5NcuRznSQ/rEdeliSrGI96VlvW1COu1DO+KEew/kpOyICqj
1S4YAHmoEHl5U4n3GBkoTORz7AanMDcx8uttHVdr0/g1j9tBEdjjUHtPRnpEFizSeReSo1BxJZLc
ID2HdMWi6J4KK321QBpaaftz+bxOitdUTWdDWHe+sl7KwnjgXbl2UPTWYE3aMTujCTonIrgwtTnX
KZMlENBS3xbQcYiRf5zJL200Hq9yenJzqDLS2i/hRlOZnheUSKbIDAwJZhv7p8kLHhMuoinoQeK6
2Nf6bzLi6+b+yXDlmXbSbeBiw1XFcQ6g3SdxBggCpqz5IgglkuNHrVhiLcqMqPnZTumH9tvVUndi
eLkHOy/j1zw37oE+uW5/6cgXMcCnTtZ4sXgNo/cfLAwmTWKcnM9ogrfckTs4opw1xT7GvoD7D8mL
zX7mPtf1OiYnD7ndtZ1MN5q80moe2K/rW5UC8832tgfYpOku4Aor+CF4uyHe2ymjBEF2cnSPY3g/
x/1lDmwuosGzRvug2mGtSYD2TbG2k+KQERgNe4AguU3BWy/m/Eu84Yq8YPc45aUL43J6t+3hQvUf
le27kYQv0lYkFCXl1QCxJhOvYblqk/ZQGWhnyQoInFVxDMqJfqJxydzxhVDb++WcUWZDLIX95bPs
MEgeQmGeK0Kf5no+JNfY8B9a+OmAPI6eKz/QUP1GQrDy4/m2LOdnurwviU73md39TL+nlOiTjNvB
yo/RQkKzFhpg1NxqCBgmixup59ZdBiFlwJCfirtvTvEsXovhEOl3CSBkPvrMPJIAJziT/ay7Kaph
XXFQ2sm4TGBXa4EbBO1VSj4YWxv0nVlxqNz8iA+YbDXEIqPdPbsJeYJpP/7GJkyT+YMQsU3NzNI8
jJBZFtfFZHcPjRHfB2J+LYnSGiTjKzYwSPDRJ4Q7ZqjXXW192GOwRdj32MIepaGCxbbX7IxjvMnc
HGe7u0T/nbrz2K2dSbPsEzHBYJBBctKD453MkZcmhCy9C3o+fS0Wsjq7qoACetJAj9Lc/9eVjsiI
z+y9doTwtfZwRobGvMYiubY11YDM0ewZbvpVV88DhD5RFidFLAvH+Kw6mKKUHVDi4yB9CzEWhU11
53ty21TNpQke7PxTDg16Y6t7Fjp+iLv0ftKK3TI684hPDyKN2YjznMpz6utbRvG3E/ZiFDgoWbGf
M++Px+eo9kgy5NdN6GQDGzkLnrPGeC5V/2yPvBRFy+ny10TGI6tYdNIG0RvuBcf3MwfIYxZSbbvj
UeHMVVbwmMzeY+RPr5bHDNvKGDgBHbQo2ZL8fhw4O2ZyHafwNhsgFBRNQYx9Bf1BmgBorc8hpoR0
2kqtZxwZeDv3onmyAnZdeb7oabCs6zAig33mz7yrthHrF8zi8iS9abrr0B3SMvqJprrYlpOrUC5V
3iZJbdz7XMNN7exaJnpjMk4EugVH0bg36F34pOajk6GsJLmiCJ0rngwkliVpvXUA5cmrHkYHtfqI
SIslECxu5IxTsuDgYrwYncaz56O60UVtnSb0gLExxhiDif9E8ZdNdUetg4QTW3K8MbRnEOSHqBfJ
3dgTuOcraD+c5+4OvMeqd+oLhfVwKQakx0E1zhtZSXz7PEq6IJypguofOBdREn5QDr2Nn+euCuv3
zgkRxU0QERKG+ZZ+HhE3rGhBWb6FcuuSMLl2zOxgO8NzowrAr7wibZHfFqUXcc8ob+dErDwTTKCk
HjN5WhITAqbOuBAjGd+OM3MHz87ynS30uRDEWdB4bXuXC7k16G0Qu0B6FP1nALWRle65Mdm+m9i+
+TZKZt9sRKtUwSk0ifhovhvH2cveZvWeFLdtyssa9d07uzLyeCwwqD6/5sT00MeUcOJms/5kz09Z
4Wc3Y+eBJnPWUY6LYeRSzzC/Hkzk5yPKZgZJRP/OvG0Z5ol4yVnAWtF3FS/jurfqlySQf6KPfs3A
hGmhwPfiueLgG2iHHPd+dheChDGT1e5b+SVtw+KSaC22g8cplcwzYU5jRTJV+weUN1vrqJ7vBh8G
GD8J5sneFfuK+LidC46E3++wtV1s7Ejfx4MecQnTlLC2wKGzQ7JMNFuF29IL6HPz2la7hhmjlJyh
Gt7mnT1lh0oT0esGOfUMmy2CPdG9lkDYcRLG51paT1nPfF3ys250WW/Nuh8usXhQWCqfy8X1nqoR
WvTckJmdCL1z8illAQXqywWYSyrNktVUTID8k3lRK38RmBuspFS/QdOdM69pTlBT4Tbl0uNRh8Sj
0FXBWUei7VAOrGAq8QyF07VkfbwJZZRAJY7HjTmgSBpSuKBWgJWgGbYxr41w0+xSxcEAHTb9CQc/
3ThsGD0xt8gAvfrQpd6xtnDBOwKsjcmA2APbGPo+/ZKg0UvD57lnmiABuuRDzo7T92keLXjvHuIS
eGAtvIKwJRKWnV4SRYhQyQ5qHfab2N9Ta6ar4gACHks0Zc6B26OJYE0EuX/P2qNZd3kCe30oPru+
PLkz+EeX65TfPUKTuq9uqCv/yHURAUrX3ovZrHf45Sr52/dJ9GkjePUCnxw7MiVYPDR3SUCDWmMS
3Llj6VyGNJ7IjIp/OVOnO34bBa2Pv6uJPe4QEulJuSetm3/+t8rzuqMQaIoaL+bXj9CsDYr+ccJ+
BAAPM1VSBpeerTN4WGNCVFncS4klB/Ib8M1lrgJhsH9xCr3zo4qc3TIUu6hJ+8cku1e5hxHbBn0x
yvILn5vz6BKiZeLM9VHEK5V+G6VXvoTYDkJL30U8m6d+REIVsvB+iEvNGDIPzbuUOB/IptCfK99h
4UXu1sGbIA8vGwQQOAl5jeZ3OOdghDCet6WVE4tFaEgeJf55mqMWEocNVS+SN0qkwwMd12nChX00
rHre+QUMAp/AgySsn424q66e9Tu7s3HlS+M44swgN2FAyxDQ2SiJ6DktHqLodbAqhdct+i78zH93
HPEi23H8rS2wSv38omRynADnKoVutffh4jskphSkhZjSOseRD6vDRh+G2VZxOZSxQZW+r83sI6ry
X2odnGH5R5NnL5Udn3i9d2UDw9nC6JP64oqJdN9qAs+a7CbtycOKiKSRGjx5YWzdCjm1ffIQFgFc
WExQRDPWebjL3Yr6wPEmrEhNvbJK51BqvgAaNqc9hXQM+MWmYg9d+xu5MrFTjImT5lfMZE6aC64M
hOumyrHrjyGzYqKDkhUMIvhTcibwpaHk7NihTBfQwyzPOFLQuHvIWPyD+qgHb5eV8Z/hlx/eKHHl
3cTzps76Hx9Ipq70GxfH1i6cY2i7x1pnj9l46KfgYwrwzgqGSSJn7gAei69qhU/BPN4ZqKWjOSPm
ANU+XKong/HCelwsNYvGshfTTT7mX1BN9hYpW3EJ5Jk+V+F/umEYtQ2K4GQ65mvd7DMj+dOevEVt
u5ZAUY2C8DQWSmZCZqoBQEcE4QOnycFIsg/s1nhjGwxHITMRX0d/w4LF5lIFOxw8Lf8pyR7p2vAh
y652GX8pdGVk2rU3WJGw29aLrp53nBgzdRu42aVxGqql/ezAkZh2Ob0nVmfE7l8VEhic5voNkbon
9PNgFpe2c58YxDz6BvAGsWSr+jeec4d4BNJw4hAvp8O/wKNrBrGK43ifqYKglXlmoo/xoYh5esrs
Iyvbg0WOjogQi6V4Drehjr6s2TnGDY1wGKRAmIcNqoBbAW8OEb2LoxpQu47yY46sduObz6Aq5tUM
66CZFy9+nlVrXfRPholQF70OnNJ42aqyjgzHKd1KFLPruK4RFQLMY/nHg5U9zh3SNzN+jGIXx3q0
qTV6EWjz9hCTh5JkXzIj556f1PVBA8f6Uef6bcj0wQj9HzGp95xf/jotQAq6Nh07g07LexqxyvR8
VF3N2+GVkFxLRntl/yUi49znKCZFD/5/N1s8c7CyFdldamAi1eT5hRHBt1/yI01V9DUMDvi46c/l
n+gHPpsCGiawrmOJ92P57x7uH/h8a+h3JPzU06nQ6mqSQAfOc2H3YLqJHedg5wWdnPe58ZrhZsYt
FUOCbysqRWhIuMW2jp9uG9XdFJ28Bo66bQtg3J230RAcYxOrJMK+Y2GFcBNcLJ7pNfUgcrZqy+JW
8j57rOphc649vtHCJqNJ8jcPRQFCjO86WJxnVUWyWRY+Jehry4ENLXvuMneOSczCsxbRISoQfbnM
g/2c6KaCJzXjlJQDWp/0tW3zx8DOGHePd7Ou30KTp6wwcmT18kr4IMVsu8z6Abt2IR8OOgOI0zhQ
CHLrV2PmLsN3dZigTnjsfMeR768a1TFV9GBldcLh8AWQAO+3wUa94t+JK5Gte/s7VPiKZz52oCP1
5O3YyF6kGFjmY0HBv37bEjYEUbBF1ZodpggVuYMdQlft29Skf8row62UxQtumTvmaXtklZ51GkT6
Z7ndZjD6m5oPvomyP9kWEusQ0IsgObaab5nkwktkOIfa1ATg+r/YqlkB1MW960VfzVdemmw2DBpG
/wRx4CscvdtYZlu7nV/gseL9BYVjvZuJuyu5HFrfOIWGf6q74gOV2FV6BiSiAD0yz+mk0q+m4XSV
UX9zLlsOgSGWpww2QCWMbQI7YDVgimPcsDbs7NL36rYLikdt2Vfuw0c/9I6g/HdohjfA3/+0WX6i
rV9pnulxZs2StPVbQAbtHs7q1x+sPNkiLQhs4zSl2Dp4mDMTZzLsTvxajXX1bAVouOqIcMENgEb6
VRT+MS9pOVBOlhBjSclBTvOToTvpwemMnnPMgvCsp+otmYcXW7u3I7k8TQArYPRc2hRZ3ks6SRUP
Ly4DhRo31fJhtAxCievke43YByQkjfJMbzUk7rkpHu2OyNTS5RLhFS/ASJTGd9/y9E5jdpE1uhXs
prUb37RJfop7FOBOHMPleM8l/QrqjZc++ladTnduw2EsB/UU5MM5EM0RLwxKgMUeZdSoYST3miP6
i/E0TfZtOZSPfaQQIiFoidX+M9QJMdT2oWYUQcgAuTYZSWqKJECBADT8mmbBmpXrcnR6EPDDGt/K
bSXVsQq9pxheyHJ9g365sWPnMBTWlTOeesDjxDT6Yw4WwgnLe5EzuDX5UnFY3E+R3E9eC3CZnCtb
c86P4fRKOcw7qQA9dM3bWMsfwA6s02qe3hrWQOE+xNZ83xtTxnDSI5UQS0DRItUON8HIE1DUzsEx
+EaJeOegtuN4i+8C8x3zHSZZNFhiu4R2GiGm8r5PCU9WTwrvJmG7gUvxRPQFMFKcnPDP7LHJDw2h
rE4ZNPcEycRhQ/BlVQ2YvOHWdClcYp+pTs+7CaCGeE2ITPgMRfr7/3Z1/H+KGP7X/09SB1f8T/vl
x1/9FX/+J3XD8i/8c7cs/7Fsj31fOOI/lAr/e7nsgQpa/sR1yVKx7X9tl9U/hC8s26fstoXFavpf
22XrH5ZkUet7ypf88f/ddlliCvhv22VhIpIQaH9MEqOd/yJw6Hhs54q9DpI6MpQh0dgdTCEsCGft
lSB1WYF2LjhrC+PFpsLcrknwdPJij1F/3lgAlHfGzBYlt4oNphM8qJX+CSdiM8wYYgwReGygYQLM
JaVxFKtXD5IW+SFhgW5W3KUDthkGYkh6rK1/8UDtAupDyQQgoA1p9n2ZUrZk2crQABVI6YCJmR2K
PCBBvZ2NdYM5HhssNon0AwcQkY8zhazyxjXSpt9FLuSYfbclpfyQu3qg1gPaSy4KUYK4dZ3Z3JvZ
eBuM0B+0mH6Gjjq1rnoGEqZ+QBOF6qzFm2MFFoCr0eMkSaHBmPNWhTZIqaGquA4KTtXAOnrcfUoB
dmccL9hGu2dbSZZSB0PjkkEzwF7chUeYFgESxEBGHBdgz5B8bo1oPPD8bNPZ38eN4W+dXECtKX6B
iN6hkXUhEgD8mZWOt1jDPgikzbcxLDoC08gP7Cryk4tBUqzZ4aWBRgJjbejY6BnxNpjrX1gexl74
HUipPtuz6VHNQKRI8uoTbR2L2wZskj+RWcE/CGYl/QwMnKRoez+Y1uQr0o+Xyyg7zYygWSRaf3kf
UPrm5Ae0LWkHdnAL9lIQVUZgrtIVQCP5MTCHdLyOygkQGqQ9G0QL5ObKryjhUyzpPZhj+th6gmam
LxGcyzWyQvBYfiP44slKu9peqzYIN3Ffbq08+CQ7vm6Lx7ajQQAGywceN2AKg5tuQJibLaFe003F
ukiYh6yPXrrepkBzkqOEnmqTR0VQHaU5A51tY+DR4itMEcSbKkiPcUCfbg23VZ7nhLhQqmcJrcP8
niQ9KYmCVqQvxO0Q/zWxuqBd+zAI/cDgeQAiueVRxofIrYZ5l2iOjDX7keg4IEhoyoBGcbnUDfWm
dG4Cg5yfnkY12OBH4OPrAGa5tfo0yvllsn1nPTbcWgmAeoqaW7J1L6oIr4Xj3brCe3MoaWnv87s4
t3HI2o+R1iSCSiRKLs7Suuj/CgGcBOePB5Gdjogf2c67B23CPRX9Xov2Fr3ToxbusbX+gId9qXS6
KzLnORyDS9U3d7hwlZr2wBCAoDjRq4qG6zSenI68bad5cEX1rcNgHzJyxuR0Y1fxjhBwe6i3fHjn
qagfQHUcu/6SB0h48xlUcVBoa8Oc8YZtz1OoKE6Drl5HBM6Tama91Tp84Fe9tt5dsA7WMrPNvEUQ
2Brf0ovfAB3C3cCF0py7EAqp2Qcf0FqHlQG6c80eqGDK2jbM+7oSSEA9fGIwOrZTR0y7OEqdL3yD
Vav0p8Em2bH7dwZeYAHol3C3wD5V9xUpIkg/yW8OieJoTwp62kqa3SXKjaseCLd3U/dsmekLFJO1
XmKRowwvrRXBZimt8T2vFTJc6r7M6mwMfenXgQkgRWfTvsVJ9gp7h94UV4oCw1z29mOc4eNsOkZa
Mf6K1XDVmAxW0qJZG33rqB0c/TmPISEJ4ysz9NvexHTameELUZAIeWP5xQoElSrrjjZKnwC+tzii
kp85grmbfHd5dTRsG3Vneuv2CGVMx7uP4Q6h0OUfjKKHbibIFgDiAUBECqRPnK3Whf9XvMYDCpVx
HO4gzjWbVqD+rxSll+MSEzkjWXYbNniFx7JD7BNy+WgEw5uYPGAEE+fB5IfKHEiyQSsJhUyvvgK6
2XU/UkMYDXsGYulEDFiZ8xRUwFWMemLyYhrn0E+sLRKVF0xzX7GKNNttskFM5hW0DdfRg+7G/5n5
1lvjU3Vb8nVCN4LDMLwxcbAjCHAurlHtu+V78AipY9JwO7Qk+UytuPZefXZCHAecqBIVTPZQu+Za
EbML/+JDJOnEcUzOqQjWKiPQdmSSCupAU6l+E02RM/kFZ0i/ilFlfu0rRDY0MbDZUgAnTVK/TjMB
lmPDJoWOL4yt59o2PvSMQ/AGq/pPEKobO5Vbg8EQOOSjW3codAr1GefUz0EDjx/cR+nRPmWkwDHv
RKwRr+MyRpc1fQ72JDZ2ZF9jDmZrNIwVK1MOHYzGhHD5r1HK7H8kjn0jEVs04blyvSdnYt5fJsVP
GkUQj0raDnYBl4FctJVNNFBau8skgSYokAxluoIL1yMxfDYHa9UnRCbP/lvfyr+cbVXDWmpdBCbQ
2DyDwnqtu4m4DSVfeme6a4OGcthhHKPc4hokxkuv2mml/M7dDqFHYA9G/Ta29vMMiKJ13GwLaPK9
bnFbNMprN2X4A/MPQRNLBguGXjcVV95ewitUgdmRu02C9MsczFlpR9UtOCCsfHx22ftZgH0iHLsc
34bCNsMqKfMGmKXdMeGR3xlivE+WRtxswcRrHMBuX5+wME5rL6nf4qYCN+K7H5aoH0WfPYNBPcz+
WBDhaHkoOJkZMonpEjaapuSoR5pHK5LtcxjcKzuu1barE3QboXc2xUB6o5zRWMfwbmOWNeDnTUZu
VrTp2CFX4MCCBaFhh0ym/fmCVhnySYOFwyZ2cRS7qYfEUA2IdSJvnVvqts+NepWO1p/bjKxQqteR
btIK2dgEmbpgvn0oDNTQVvwNhZrgksbcjcksdmGby61vBF+mwS6EL+1vHCoDl33SAS12wgUKUyNl
NOvpWmzz1gR2rh8a9O3reerAQyX92Sxx/kW++CxHH33LdIgqEqXbMMV4lSw3ZsCcMCAVW7evxpgh
p2P+ui6TkS5UZkTFFMC0I0sC1UohmWOxwBRXrucyZx/RmQ9JiJ/ElG/UQwsMIxLbos9OQvTUfBqy
uDezRGJdGHkcudx4bF5Kop4s+rnZ5x73l1pzlPaNgRHaZYbvZwysy7D9LhZmDVl1TE1G1qLBt90E
v1z7x9ET2w7LBhkAGemY7K/rGeIXIPlIhQd7NOMdTTN3Tu2TcxNAmhVaG+dEZ1urNiWmG4LEzZyY
qpZDzOPi1j0KiagH9Dx9RcxGjYy+j7+NafexCqo9BUF/ZH/0gHtj50m3xN6CJzycww015FnDQt3U
jNVXaaYf4RXA8cv0O1tCN4v+0jBmOoSWLcy/w8jB57ykeI1gSHi4jCwjjcCJPlz8xb0rd8a4qCRK
DSmdHrkAmjmNzk8S+/D+q/smj1i6CgZnlQ+rl5uwwHy0EmaSgevB4JAijysMaGhOwGDOy2FrSxzY
faG+/Ui8RHG2hw73zJNPDpEDc0dV1bX2sqcqdxDXxWTI1kLftFn+aRYayRZDdCJLSajDqrkuJs6s
KO6fahQ9NFA8fjVE7JRByKi+tRP5FPB623ObnjCPbps8mW+iePisTL5nPbS3flPLA1KocmPBVR/r
+WGeGApEBN2hO1siiZ38LwmqG7iX2c5yFmeWYHnb60NCYSi6ial32n6AR6R0SRt0UBPOD21xArBz
YIHGtQv+f4C/a+EyndhmBebAmWsLCQnX3fUFGjJy5S228ZBxADwQiJ2g7RoSh5hFz2cEDFMlnZf8
KLDc5IV8JzM51504Kv0zBam3MScKgJbkSDUxj9OVmxPAgv2p6VkqtBUizrBE5lawA1+bg42TEmrl
ZvLR+LJv5Q7BRmwlGiV6+J5UjHNhVKDwMDg4mmEODw2+u5ZCm7TR4Cmgjt/lojFIuonPTtrkqIo8
csCLipqwJOtkJJpvcmCeing5ZimZI3szjTFPU8jEQYnidxQuZ5K8GaESrYzI/HZGFHsCPSyHs/tA
DwqiP7+Y5WzsupzhSVUe/EHsOoVLJ/Hzi+eSEKPwmBNRGdFDOt2fiB1KG8NCyEsAkqpT+1UNcBMA
CGoFg8G3mJtQKjVr6cr0aJBU2m+dif9tlMsPyEgK5jspU6x8JR8cUSTBWu5nrJfrPq9+W6c5pVNv
7GU2vQexZa8zSQDcRNB1Uc3mVobDftKucxAFuTeJXaLm3ToDgScMDw8D6tt1lUAj9wNz7Rt0hyIx
b0vXwb02wAwpikdUOx+QYzj0MizAuCcfp0Y8zaw58ItPSJ4hkkj3zRxkzEWmpy1rhH1viehkNZCU
dQqicy5vwwiJXPKQQvx/ZEh5VXbanFyTsO4wr9bDgB5YF5OPZgD+KtYxpAYcDWP70/j2lggF+J2t
BimN1Hvkjt1U2DsIzWPjT8wL6uIsoO9BTRSUnndxXYbyPNIKKeX4DsMbgsVEHnoOvob1ON2HCAxM
4JztFN8YorLuUEehPswRQGBVijO+MMRiCO5Og2ffQYd8DEbUoW4JzMeaHslSyfZtInm5mbGC/SnP
GE/LlV3H6I3H+rNb5HRtbzwwhkiQNtG/znVxFk5yqSOfVi/48y3XPZXT8BJ5GfQr0kNWpsuDOfQE
Dwqf5EZ70NDWbL4uigA2VB5nstG4RxJhthYKKQjK5Ym4Umtd4TPk3t6gTIeg5xAcMsQw9RGUIY5n
9JylWI5Nx4HY2DxH/gdSepToBCxt2Xa3rEA7Z9rW5sAmm1dt3bcs2kasSfUCJyltlA82AsoJYAgI
ux01vr2pBQ662NuLXOKKMjID0gIK+KgbbsBQMLDz6OOVzE6a0B1S8EYSDw2T2b288YqOtE9Ol9Rp
nopc+GtTqwrVU/k3dahvYVcma+KndnaMkqFz0DCZQh5KruW18Hu1rSPjJQTPEzsaSzB1yxRjH2/x
rK66+jx4CPu6jEhUJMMhE15kM4Lmh562YwfNkRS4008xQxauQHNJJFubrI+blUd6zxo6wbBuvKrf
Ec72lrt0lp6wpm3pCgYJ/XNmtOOmzjMqzzzculGClojvyxX0TI6FyomWeu0oYa13JZFNG9pYA1ig
etMENuG53UAm4kqPtCR4bokM4ZMxZ8AH2ZCA7mGuymrBPcSMDPB/o4Mmm85oKTrtsbiOqfgdOqQK
BDaz4Y53acA4Fa06foZQkrtFAGQTSFL5Dr123/Kx+jNrXo8chOe2stqNjRS1YZq0IwFTID1Q76iJ
EcU7EJ1eFAFzqg9yjNUkbXpOeZtUY3Yoe3zGWWWV68pAI59Fn5RlZRGM4DQWpG4VfCcsTKtseAbi
QI2dWc0GgeW9zRrn34cSLay9rI6Lbc1+m1bHOBRd9Th2Eq5Lsc2RcWFViLbZrFCDZ5DDB/KpVtBq
mDTzi1CVdZrb5Irv/NedL65ZHjhqbZz45Cw4PXsa0o7Ofaf1iiGXX6GJzQaP8YDLvrJtXmQ8WWuZ
delGERXmp79RNBi0HQatrukeyiZiSBHNYiXhBpvepQ+ScV29tj64izL0n4HJfE+CIJWZ9x/QARq9
qPlo4L5DDWbzwv7RYAhjlrCADZCKjGUM0D3IhNSALGu8cvfyyovgtSMFwtTi20T/6WEzBsVm/sAG
wgxg8FBQxHOmDfta8E7rLoXuWh5UxPHFPgMdFZo02+Dfch2HqyDhrOrK4r3znX2fO+kmL7S3xgv9
4YPJHJT14LG0lfDEZXptZ/uVIh2HS6h/hkQ/i2xq2D7Ezw2OVclClyHnbwxv1aUmXKUyoYWpH6NO
3eVm8tda5tcAxtZZ/uY4Kr6tKToURbaTCDFWlhWiFkyHs2wdghssKiXziUSthy4OWaJTyidFcMD6
u65KqLGJA1/frW0SoJpHTyavpvZwviz/3JQXX9oWbybnO4hdD2SN5ETrWDIkXXgYB4oY8rMWb6YN
Y4GGq8R3vMoypAAyqVC62UfGnaRjtT4bMZiUmH3atU54HMZp3jb2poo66wICsAvkZo455oOQi5Vw
jSIB0twOfsfVuenL+qWO2305t/V2xhG1iXngqQ3B44bzezx5dAu9g1r+tQ6axULy7zKga2qlwdo1
u1091whbwi+zVR+VI+8GuIlV05EKVg4N5MBqjfQpQwdYlWxArGXAimim+TYLIItlH1pkdKbfMa3F
FHqPIGgeQQu7676n3zW8eBOYTOXGDsa7RTSkac7e2Uu2XmB9Y7L5qFPuUfyxCOICOvisi0+CrIhV
MUWUcU54shCaIIX5ahSjw9Gq2q1dVwwHwF0wYQnBJeBjZvvb8+kS1gc6PrxtSjga4BgG0JM+WNzl
zx3D/AoCvbOm7qlqke6bxd6rIX504+KW6hyCxJOGIfy8oQqKqbntv4Hfg8Nd7w8tn7UFwbvKn6PG
fs5b7WDDgPVZxc2bwWB/wcuzixzKd+0l7+70ObfDW+dsO7yPG5Mt/iqOI4bXTKCHSD2VZmICQBan
0VBMBK2WeVnI1WmTrpxCNpel5i2P/L8Mz0nd9KeQcUUwQxrtI34ZE2I0a5RfNWiitSU4gnvrMIhZ
bqiqxiWRY+OH3SEYaprTlkWto4trVoxvNkrdzOQo6DysaMJvj65s4QMX08lhxztLELOOPxDWF5Cu
YYe7xW++lokkToJaeTIQqoRmddfq9kbknSSJEMWfE28Lrvc1+QDrPiWN2cCHggLk4nFn7VQX/Ux+
/IKtgH03YCRkqbhxaOGjI9hrYp0qZKWiORtdL/dB5jFGJmSWfD69NwxeuHa07wltwvlBwWEsg4uq
Z1tQt0i1M3VFrNSeRCC3w8Kl9DLBWhuNSzIyNKqUhQtKpwtP1vyAwvTslh18B91seUU44q2UPhvd
F1O5+C7TLRVeemMSf4X5zkPYmY6AvUlbgZ30lBPPQDsXXM2eX/8cdLfTCC6vnNmfNK8KAf+YMmex
0MCs+cx5A1ib1iA3SxRslEsFmdXUUHQLexOHyM5ONvZkGAevMUDhFgAUSZ4IYqIHeaA27LTndSYm
bF0CCm7RYfZKjXoTd2RvOdzBjYsvGzQKooECSEUSvWb4vrLA/sx8LO02BxYeu+S9FelnKBEmjLPx
3DrsQyrZtuvAcyXfOxRzESXbbizey9y8jg3wa6UQU3cN6uICYBAn5wvjitqzO8j3zhLTRUZLGiHi
cc0eRHCb7Lsypjp14seisr+mzPbXDsI/RAHdwHzH4FCawUoo7WQb+CCLn/4XiA25Tw1caSunV/Qi
d21ZU3FIRnQ3VU/p3NQjU5Co3Ezo1naF6NWqdMZ814f1i6lJVU8bPnuswPNZGT9xHcKnJbdtaJkC
WAl0ZG9QG6Ag963ffi0ZDzVLrShjfjhFBQLiHJR61al825vT65QqvcvaZhU5AxLUDJhNCIMrQ3a0
dkR1svLc2qT1exx3N+mA9CgIco+qnNR1Zjsb5qzmulflT2B86vQejPkS1FPaaDdFIp8zl7RA6G4s
lGwENSoGleDNZGUSM8YIzJ+DH5LrbpEc9UdwB21dZ5RAI5Nun9ZKaolyM7oUTOlpL+HoW0aIxYaE
P1zTYuV09cj5IT5y1oLstTk+AXqtuyp9Sgz/nuCx52FQBFWYy46NCBdmM2vymIh2IY0Nges+jcHO
cK6MUwsNlhQBq2sRlVRUhHXyHTjRygzeYSC+mTp6lo7PMEzLvzFovwQ8U56lciNLILpRyIlvetwz
EV7atVn7F1uRbTNO/atNqUvpYF+Hmh/KWB5v5LBoBfGX1Ni01wp+FfYvRiVJ6x6rWiPqZ0Zo+2pc
11m8E6jWPckmK5iQrtQLltaqmm0enYqRQrwRNBAkhykkuqciFuEm1IDh0BCfLMPYRR1Y3F5/+9X0
7o1gQ43KRQ+eMI0llWCPQT7elM5w7Euyjyw3v+Vo/rOq1EAt8zEVFOhox7hUOsz/iOaq1tlwSRH3
Ezafc9XTW+TdU1pHv+kMnzEt3n03J7qKuPBtZTNdGTEj4KQKLml3nbrhvarz6DDpycVBtmgKQpIN
IiFOCtdkDoswsvtzMrgX8m8/UkKsaFuIC6tVa+wdYnWgksWn2OUtFC7IZ2HkpHZTXJR2n27QwgrZ
XrrcfYwIGeHQRi1TkJmGSI6qvCYCCCdTSshKNZHSO07v2sW3NcE3Ybnpc99a1tkOhqd0jvAGxyj4
YzQPVcVLpxVLHCf3vhKbvUczmK/ciMM2VUtiRYFZpkK9Ns/2YTaSz4ULtAu6HHwMk21rFgx0Gg8/
mhnioZU1RrdJ37pT9N01tMJlz9/SO/7VVeW4slMitQ28eV0dGnu6ZPR4w10V+JeqWIRUdMJMK6yJ
8bj14KesM0bIh+gx4KY134qUPt3596i9GfKUKQETwCzScN+HN4Y5FURWK72Nsv5mnNVLWBuCnFvu
zcY3t3MIldp1SF4OJE+WQ2ELaCPYdikBF5Yi8x3h/UZY3kdgpa810MoFLPeSROZBIRxYezH2FSqN
94VDjK74luwpSMAt95vLCDtDX7SZuH7pyOqTM0d3nZurE3fjvojowroc9Rwzq94ymbCbOSGGxTLu
BF4jNalgaXL2soaoSA9/HCl+QOW9mRehzn5yz/vo8D8UjA6tkCX2LC//Rt15LEeOpFn3VeYF0AYt
tqEjGJoMqg2MTAGthcPx9HM8q3/r6sX8ZrMZm1l0dXcyWQxGAI5P3Hsu6masPRm4/jQfP5G8dyNT
ut6ufiE8XTRTxGAZ36t1A/YguJLG9kifuugHOazTcLqTivRNnimL+DnYBJ79Iy6tfew7JzvYkEUJ
aEszqE5BJy54UGbde9ra3Ete/rBKJlngXdPPqM0p+XWn2UyDnW/0NLq46GZMO9TOU5asJ8rEda1m
XuYki7WLYwP7Xr1PkkDeGyPYxqgJybWsN66hl0+6Z6+KntvXn81NY4JptrNbFZbeDXky1NZNpTtH
Z5Z3Dzrbln41x8zgOOa3w4G/SWNmXJGsefMknXSnUbcIN803Q9//TIKSu8cR/kHicoGI6cFjwyYh
u+loJwS2jWASD/EY9eBtKmB98znSh4B+cCScJXSYT07g7A92F337JTLTwtM+hN+sYpgqMFS6ZpV5
6afLBrBxrWUyafEaPDN7GhXqmAAno17kgY654OD23TEqS/+oyH6jI/otrcMeKQRxTnxYq1xA6kID
FmEoKk33YaAUDwD53mvNJasSfH31jOwKQVLNarGdMDVjkFsMUQQnuT+NESltPHmNeh3lGF1HBzNe
2lr1SqTDLo8kmLLQsXblpGMTqZjGDoOnPVWTecsSiFPBkE/s8DA38GvhuSPSdBVPFPTCQM1VmqcE
8tN1FIPD2QmYTLjDgzZ/5gw4WihDGVxxms+1s9Xxx4MQYNDBW9LNvrkx2WytBqv8yjW72xSwiEM7
wUzoxuvIeoW/hNO0HZ48TYBhxX6QCB5nPsHPKzD44CDTV1js7jIC74GhpIUJn3uC4GbgkK4vjjzg
F3mvBCKDJAkJ4Nsp65NP13QcVtykeoytizW3+SwLBIqZTqHjONkWvf++BeW8mH2RHqIUd7hjosnJ
3bdEbzeRZ0FHj739mPcsPgrMLL4tg9U8GMwgHLm1IqTjXm4tJ9qZbYCxfaEGYlEEeK4ZtyDKaKds
yPhszGbYWdshoULtjeJhBKQZSXh/q6An3c4s2hyVBh+CMSH+MZsJC0o7vENEXpWxDr/ZrwDyp9lr
0CCSNPUaSmt55dx7RybFE9JnIeiKmmFac2gM57nu+CisufntmWaxJMhuJ3Tx1ZdyV84wwmWAGCSq
5C+Hf+cqpNVeGZpa9Hp6jfQ/f0U8jwcEM73ZMHJ3G/1it81rRv0LF8zbacMMMHDyj2bC5UjKu4fU
jt+oY/y2Kfx217a4UptigO5FYjFDVB5no/da+py4WojFTkcEOapcRgHrPOuOU9bmSLiDfB/2h66f
LCqQMH0uPOOou8Ss5cEvXxZyPwbYFQiIe09yQiJdbekkBNLiNB0L2pZQ3+Yxw9ZuEofQ7XFHdIfa
pG2asJDse+FuCw/Tke6TDCvBry6bptmnFSEwk8aTE5ixuZR1eRvBIsLAJjwNLb7KBOiQlJJAGiu6
n+Qc6fP6RNn1k/CrUPRQRD2COdu3nqyNhcOzXoUqnqXLYRDYDtWUV52wpn2Zrs9BITRgTWJYlVPy
XffBz8wvficO7si2mZ8rzdrkzvQ2FBMrcO4qFRS9aDluVkLHMcT+S0tmzEnJvMe14BAgNrIBtK8V
KaVPmSWuYmL9OfQOo9Z8/o7pU/2KQcscdddGpDyHMqNdaT0ra+m36qYFNYsLa2nCKGUZWpKbRd21
0O05OY5W8SNseryoxhit3Bb6ISOIsDS+CvSuS2sgaEJ/Q8klF/U2jBqYdi1vkdpWDhF4bpigLDPj
Q9iyRN/NItvMjcVuOMkZOQk8u0os2wFj4Yl5LnQePGZJNlkAvrLBc+RhM2EOanxRGrF8nyVjid1k
Spavkt2+58UfLSdgQy/K2jYdWdt65Qpzq469bdW3wbtR/XHbLMsxZaBJ2jU2+JWXjbtOpyfJIi1h
ZOAbx9maSLqI25emcvwlcPxyaU6pvUAXSsBbeB8Q1UXttJoGnTAKd5hPZlWtJhjTsBPOY2Qj4XGf
vUrfiVa8V6LkgWcGP/M22/GY3s0wlXcu4MsplM9DafzWqRL9ML2MFsvfqEluOYkVTYK212rp6pNs
OInR6HccTHg7jjwlRwa7Ezh3HC702MmrE9cUrtm0ZpfPjl/B5n7KFP2cDPgbdRBOqwIF8zKHa7Zg
PNOwOiHcYlrA+lbaZrM5aK86Jvi9V/UEEWcVi9pCbnoaxLQ1fnmQ2tbSbG5u7WlUR6FLHzet04mc
AaFGuVpvLYvQ8vA7ExJOw3O0FPdGBiXvH90xZnWUwUxiN3mktUBRimzt2bQVSpUUywGMDiyDzAJB
waIyjX64ZvpZ6xKCfl7ipAsxrEUMokZ04wcAF6/6NHQkgiXN3QHpqpf5L9JAi2+7mO9eOeg/nWrY
e3n50fGMvgEZpOf0RXnE4zNFhN70XXRlj1DtEroOLl2PBrSrCYlKrL2t+69EhdZ7qbnTRgf410Yy
/Wq0/DaVNOxuPXi0q121aSZc20zs2OnP1z6/loEePREl9I1UbWXmPkmQ4ClXrox/AYTZJ4bXnpW8
LLQ+w4xMmGqmnZqG8YuwnjcCRrM9t7S/yDhN4blkOj5/+xG5kmajZrLTzdy/Se2DMhfmmzPW5Dql
w4uRQXgeObz3IXfgFHbZRWFgyLqPVq1sGbzMsEEZieDqB2cYZCazQ4gdVTR8GWR0NOx6ASFvddjm
ZRF3hChrPfccGYfFMGiHsIPs5grc4DV72v2yai3oIWN5zV23WjFukk9zwsROM7Ovzht5eNnhzwRr
6WA2ZJIz+ax2UjlPDeVBFVH+jQRAOVOF8qgy0N5kyrUqZrmIlI8VKYJQvtYEg6uvnK4Sy6unvK+J
rlywNAtS+WIb5ZCNsMp2yjMrlXvWxEbbYqdlJPGjxF5bYbPtlN+WFcaCMWqEvTREF4cpN8CcKzHp
IlZSO122eINy8HZYeQvl6UWqwxuBy1covy+x0ecOA/CsnMCN8gRXmIPZ6nNOpLtEuYaxFyBRwkic
K0dx65YnyxEPwhZ36BC5yDEfw8kiK/2PH7l92Mqf3Cqnco9lucK6LJ0L9D+boBLUdtSbxwGTc0MN
NmN6xpdkQFnBB10oR3StvNGDMknjUJ2Va9pX/mmhnNQJlmofa3WoPNYaj7aVGzOGzZQDO2WA62DJ
jpU3e8Kk3Si3to9tu1f+7Uk5uRkIc5HCa1Ee77xx6CBaYsxKrb03GYKXgfEO1GRojbF3G6J+l2ve
yRb6Hu3WWu+8U4epnKeLfOoUOBK7eal85wkGdNPFiV4qTzo6ZvQR2NTHYdcOtxzresHIUdPRAk2Y
2jM+5gaTO57O5dCw2whDmz46epmyrVSu+CCHgBppWN9d3/5CCGrse/sHHOQWuSim1hR7PfQsxn7D
w8R2H2C/Vy8ydIuN62VXkkXfLBs4MFwNiYqUB+6+joGcR/FL3AeP0faProzg6vBsADub278DOQBs
j+92Ih+TEb9i8XoUwAImItBAB0QgBHJQAjlIgbB/Ztywn1SOOcCBFPCABEAwAyJQNhItYivh0U+0
7i4GWKCrR4rJCxWQDCzihcJ7C97AZ7KgtTVuBvJUwR9orrk2mOBJsAiyWDhAEuj+DzgIeTg9Qi/7
NhVLARUgJByLdATFWUgaWtYY9AIgh3tl7YAEQdZUbIY/ZJQOXANl9osFvqEH49CAcxjjHQ4/flfq
XUV7YAC0p/N/b8FATPbwPPNYUgcCC0moRR7IiDr/TgFI8Ez57SqihAAt4YKYQCDC0gHohAbq22aC
nSkaBdErOEfnwwSmguCDew22gsDJdSP3DjALRXcZUMhNASyCrdt+C+dJi6x3rR7ONoT8sY7Xmk0g
lDNvp6lfxj4iP+AZJsdxrGgaeMhOvsJrFIvMNq450A3s8gcXCEeFAyYAyjFiLM+AdHie+d26xqnD
5uEA8aC0BuhRA/aIdL4T0IfizDiAPxyl1AQEMvkpk+npTQAI0Sp8cyfNJhKmZzdZnjpQIlG9yvX3
EbxIozgjBsCREPBIDIAk688W7iEEM18F/V4GpsQDVzJ/4Dz9VYIwGWJCxpkKADaxeFO4BdeEtmwc
wCc+AJQKEIoEiCIBoyR1cCgApcAv3s6AU8iIKpWxug+J7qm7ewUhNAn3TT+c5to7uhDVHVI2IlPs
w4kYzAjlnNesw+7mUUT1k0eJ2aIzmYFPM2Mo2m2i1tJfekX2scudDZNUBTDXZvyFPY3Lx3DXuoN9
tjXeFImmCnsm6fOzQ7pilhs7iLvPqWFeO3jhBDicJzYffP2NLMM3nyZM42NUZJtAXgPZgHiy3gxu
SHUDolW7DGa3dk1CoMLxbnryDar/VaGC1NcDxFLhYegxiJnNh3MZ7OgWlOW1lOl9TMVrByt5hMFr
BsMz3cgSAyQsVO/YGt0zerw70KVHDuJfKniYfdakSqCMXkt9eGiZ/gbiysZZp0f6VS8RyBOIGmXu
MZ+Su4x58XI8o+M6J2yyrKHbjC3kHyu+x21w1nP/Qx0jUGRZZhAvxaufhiXBT9Cn4rs6SQIfoxLs
E2/lu++ivkZt9iqc4hCBjPOX5IQ/ut9zgMhELiNuDergXJxlde0MDH/F2u+uTvmgiTkJcsJapk5g
DWYkO4wc2g0c6aMOlq7P0uuERbPR5OGPqC9NXrG7X2NjODeD/9EyM/Prbm/Y3FOsIOOrdsnnDeTF
lT/Iuzrm1F9lt/XCBuhhjeOjQRqSC+eEe+TeADRicXN39eTuohiLxugVP7RIBKB/TsY+eWODfB1G
AhLz5BW89slu8NsNZ8UzGj15LS3tzy/WdfHd0uyHUbH/1c7q9QTq/RyZU1KVlQK8YHkgIuV1EDnU
luc8jI9W+hXL9tDL4Bx3yauVRuei44zmRzn8BqkLXqM+z3N6UmQmZxrOUGme1Qeg/v2F1Z20ceta
0R0l0RM6tIewprcmSUCRSETV6bslo1ciGlkOau1n4rr45cWzuqKM0T9N3g9FaKJpvveFDZoCmzUK
+6AoqALHO80/zQeqIy6+BMd7ypzaCydMk8Nd9/lZg3tWX8vtcNe0X+1Qol1OXmUyv+XVfFO/1Gwn
V9o3INBbS843Vo4v6TA8o9D9+PPQ0b0P0xSUsCyG41eFZko874OAubvTrh1ruMqh+i7b6eABo2mF
uY39cQ0HL2D6pzhautZ8xvOANhkkzbghmI/KPX5RL6HI8h25QADlP9QdxXt1NgbjbRzFSz5s0zE9
m4YEnXfrrPFZtDbeV8x+xvjMbgCuYbojKgSoRnX9c9no40NdvZEz4QFGvsAE17e1p6Dun9H0vM/z
eE81/Q1JzUflUL16xbXJ7Q/kGtspdTZcmTwgYJfJ8GFWBbym4aGek8IuoB8LWlQmYqkAHDu+DH1y
d6JfI0eybUWvtkbci469iG9j8fnn8Vpm0cug92SqFiejgkCWRNupyb5tK/ts3/y5vYUbshgfbfFb
huOFQvdZwX/isDsngp/uDA+Wh2cl7mOx1dUSeTbYKH981s30HYjoVbPdYysvQwCUq53utLvEZezj
6U8Zol7Wn48xQA3aYUmyUJahrOXn84UgfP3zOl3zoI0v0az/jJvozgCBOu9T/RZuX75zAt9s9xD4
5IgIzrIIV7SdvZux/lZwUZDtiNp7ePRDiGGEKBUkMwSQdN3D9sxLy7nVqAVjRtjC5OtPRbxB4L7z
W74DSMvCclGNlBudL3vVw47ih3p4mabqstbE7373NcGGRYQ5Prq6dFQsj6JXlVc0cIJGFnl0U7np
0JoRf8m7RX3bbYtqPnkBAANNPzXQFpwg2hEMsU2pST069tQZjpmnvSCs2Bce8PQgOToGoAts2Am2
/UZkN/Vkb4NiB9vhRzzUy4osKeFGr4aGaEoz7EvotMuoLk6Wp5wsfXUV5btIjZ8DCHpEURyL9ctk
l99OO70WlverE+OlyC+TFhAgF0NJgRJvjy+pyWlL0ERt+Vu7Ak3M0sKI7uTbL9zSIqDR23lAIweV
O91Me+mLQ4KysoDFh+Ac/5kREL2qr7yJkdcA9wNxETqWbdjbx7HgG5A6eSS/NI65XEnklUkoORvI
Vw+G45yXVwuWInS4o5cap6jqjzLdt96wRZ990VnkTSSvXHlIJGcGqLs8HAgbd8nwGtc9g+pef0qA
3oUxyfPiZ50qo+B4z5037vrk0iRQEzE1oU3x3ehoR81TH40IoWH46c1WN+U+RiyjM5YE7Iki6xUk
+lFUxZJJ3VnJ/8jMZDcfvhghC2STjGBAqcxy2+YXO1TKS2clIkoYtJ66Xh2aBIQiegsi7JZVNm3U
+6wqSmSJehAd0bUfKoWXHQOOA3lwxuwcUXP4zncadHd3SO5DKm+YDZC81tvA4UxjET7Wl5wMIx8R
Iv4wljkzqs6YVxKxSkAnsbRdhETjj4iryEw5kYbxUfXjs6Uhi0yB1AWdEjQTXmOBNMs5bvhx2Xsh
tYIPAx+XlmzrSZ7GGOipjULs4n0kkYd6un5qGG1NbvDL7kiqYTbhOsaWKC+EPPYyCH56R1W4RmnE
Atrfmhxno/4r7fyjUlf23jYNTqaDNMeN9/2UEfKM+Yd9acWfBdyJZletNfUq+fNmKKC6FmDmgZ6Q
5DuOt4HAzt6bdmyClwZwUfViInwimfkgsBrVkI9Qk+0rvb5XMBmLyFBA/e9ustHcKK93ImEpzsRz
aeUuNubTyPA27Pw9JqlJLkGork0PvqTEEpQxmQnjbgUAcdVd6nRc+4lctaFc2axowlDduGTNTqQ2
OmFLSDkGnXFfFfoFg9hhFsXeauJtJ5uV4UgYcfm+NyrAkhsIJgsUpuusMdkrIjvsyIdJN62JL8fC
qVQuhf7Tpwd3uIFGfqWw58n900LiilKA6xSpK2BLX4LVOal3gP+l6mX1KRSRzfC/XfVyXrHSu2Pb
f9UI3vEC/RRATqnWkx4cktnZMFVIGIgm9xF8nWaVW7r+jzJWrVp8KzL7Iw3vKVKmsbIPHizX6RJ6
0xVl/0fIwJwuqx51dDYbT39yuPWJcD213fSCluwII/k6oi6oIaZm9Vve5Ps07bbqKoBRcOK8SbEI
/RAuoxrHRJdjyxsCeZbUtDxqM+oq64iEtuHtA0rOrApIxuR4RoMZyXAdTd6+zRjYC20jwnbbchXG
7d0nnG5Bl3sC5fhqCyiiXXL2/Azc3vSDCAIWy/JA3gFTrqVteayYCzp0Z9VibTFoV4Mx2+HwwHN7
aULxzMLkamQaR6B+cmqBSNVeosFdkIe4snDsqNK0iRhwzBvcxifhOBv1ZZ7oIGj9vTfwWMP+Unic
plB8JA4MKWwchDQK/P+kAA8K7tEvxWbs7bVLRqCtnehIFulRhOtCRkw5yJFy5y066nVbT5uQeAme
QGtYV2t8UsolhHt4nRNRoxVypf4YWN5e88Itt+aZXfrIYaAk5678VpoKiZARX/BWPQhhW9/kWJDc
akN7dTZTED9pzPviGxOBg7Qv0YhYsELC3/nnwvbArtQXoiwupk8EUxhs0/i5ZoNrRRsn2uCgW/cM
rLTuLsLLLOkGnXortXnrzs1HbUW3msdeAnArdo4IPJmgwQcHelFq0bblS10NnbNcuuQ6ay5Ha4Ln
cmxXOKdWI8JQK21XxMJvw2lcW4V7dFmMiwKGWSbWppbtfR0F6xQfU96CQOCZJipeOCtse691ygdH
gZcgkVfdHB0L4DjvmZX+WzJnhwHWsfmtLiq/ge6BIBpYiz+Bdo6Jl0COkhIMmuZ7obOcm0x4dfXO
mKzNn+7Q7p8jWpkst96bWn/qk3irGcDB470tynXtMMczj5JLpaRJ9HE4O+NX4WggCtkAtfkJxM+u
2euZdXVMHMi2s7M0Tphh3PCNxU70mNY4dgC+KTXT3iuCbdH4e/U29b/Tc66tNcKCWLQFeA3/vOX8
rM4mR5mlHLPF1ZBSKZgr9SKBu3L8B1smDguulc+BP7MysuSwVDKg3oStiSWKIoD/TpNwbQqQxNUH
AcQbt/L3kxbdTNu6dDqpL/F4S7Th2OA5ZEJGZrbLBsEG7WzzjHtoM0oMMnOmuNqhklmQo7fsB51R
Qr1RB/M4jLs4gQjGoZo1T3/Oap0PPdC3BdO9EgA6o/n1EKOhhW/HuyFT0ORVuRFufHRqruAx2Wqk
6/WRgJ6DQikZNvaoP+W9d87K/JCZ46NmDZfNcKBMEvRolTHp87g2n+LQRjEcbEMDsY0BdKshgql0
zjmrcbSKxy4ZIaLNP3sCwANRMJFJ3tSVnAHixWNzmev8JGrt5gbUWjZCWpQrXRsfScPauaAx2F3v
UIwtjKh+MkmoFKyqxm5bGvWqiL89+jrIAzmo6tR/Kutyg356yyRppT7oxkO6kRQ76ZSH/AbocJvl
L1ENzNqxLzpZaAigDl7rb2HsnCHmHGAN7Fqpb0PSt6PQX8EGeGqa9oK0+xLmJ7I1r0lSggkqDkU0
PdcZTQ8w3ykJ9q2d79HLHgvSaFOLn4TIZsbXmSOt0PkYQJqvzNnfyZKVKSW3Px97CQt5xvjd5ai2
7Mb+mZuptUVhVKV1g1QFlpRzbVPiA/IxfFimhm6/trrNUzj5MRipmgVxQScQoqn/n8WH/C9MngDq
YQLM+K+zJ/Zd/kUIyn+cvv4tPOWf3/cXIkSz/2HpvuvruuM5puNaNmkmfzFC+BJ6usBA1WKSkWKa
PjkT/4ygcOx/kFYBG8QPLC/wVdDJ/8tA4Uu6DYfV55t0x3Vt478TQfHvhBCHLAvAIAQXg+MwHZ1/
KwSRv0WgtNagIaRVdwR5RsJ58wlujTDbOLQ4f3tvrn/Fqvw9bUW9d/W/0lb+/ChDtxHCWLwVrm6R
xPH3HzWYODi8jh8ltPwJWhxReD1qgcC+RrIil5dIuSrdYv47kIn5mjb2c97nC9hG6zl3iIprdkq2
HzT6r4wGIs7kGxFuu8aaKUeyJ7Jdr7VG2l1XXVxNu///X7yt/3tQx1+vHkalCcjDQbDrAoH5+6uf
60JMCccGEZVkhvsErQ6UffDhQMzFwRbaF6hKeUQ2m6Q/7AYtbeVjOWKIMid3AQu8zt/wcx010Z5T
krf8T3tgah8m0d7C5ID2WEuXuo+I1INs5qGgEJK1BoOE+g5+b1gaujJJc0cXzNZat0U4IEu5dFl+
RVH8KcrGWGg6Rk6vjp+EkWw8GTyleXptJM7M0gUJaII4i++yCJ6i0X/CzwcRiVm+V+OvNRqYaxlA
r1qgSejz9iCtANMUTy0qZxbaAcCw3PoVU6Xi44+fPMZZAZvZzvaeJEy0lrkkDODqYrIAX4H/XTJ5
ZToYeF9o8FqaW2I4I87tHNSJZ0w0l3KDMuuQ6dpWs6IPl114G/NSYJI91Zl3DedoDwRukyKEDSJG
RiqyxHDxeMTdYRwJH9UU7cWOFhNG+8LHHhSiNfDMo2al1zhOb0ap7YIyJ+0xBnScU6tVl1JSQFQ+
izuHIhcxGM7ueBu0mGdKWN5d+JUhO6GUWBfw0ZlTAzEIzTXQyVFHR+xz/fkVVGJvFffpHXgN5BWQ
p9G0FrG9LRCeE5aAMmo+pzkqI0d7wRmCqqW/zmZz5nFN1Gu2nXNyEknZbWbidmv3y5/iWx1VTDVx
Exj70kJ5ZCbXOuM36kVES11F9zBoNhEblyROqBMSHESN+RlOhKrQfgnbOFIgIXWq0PCwyzw14kPA
I6HNQJ6JWsBIB1ZVkVmA9+2XVZGhsh7oEkbbeKMWZWnhhhYCgvnbieNn2vp7ZgsGKYVyhI0kHPc+
kAI0laHlTNipuGA5XqKNSdVsB/q09Xv8AzGGSvyMJvCart86VEKMZjrq6rQOt0kGc0ep0XjMVSSq
IkbVikwtIKn63LTatGGvwZzuP2QX/SB4kbj4320dIOtnCqvBYLTnNxaOFDQRuNWxkR9u7+8QMAmC
3nQkTarNd+HUDHO+LtUdGiSkqTSNwaCJXOuFNllHMy/f+tJ5CnpkzSOOnCCqz0VPUYt+OmjOsBG2
esoFMWEG1XvW936FkNT9DKNgTWoj/u1hcumefCSFSrlWZU+1CN+rmHdCF/W7azc73QxeKj7pvgCg
QrwkdSC3OQFszx3j6TZMkWQQDSC32tx9VH5IOEBxGWQKf1ZgtBvX0kDgUdRnJ9tVNbBFvVw6mfNF
VOZrGwc3P05eIwPE2NDsnBiEvt+9ByBfC+yUy4K4yKoPd4Wu3UI7/J2T2YFofO3juR+Qa8jZvzus
IL3U+YIgTLXUH8MFKFXoUJn/1atuIfCeZsv+0uANSGq6zvB/taLZTbXzRZcuZhdNq3lMC3aHff0T
AdOy9sxbWLQ7I9Ipqj14xaSdOPlbU99yx93lY/aqEZmx9PvsAjRjyOtnPzD2rey3EWGGOCtO5ky6
TQhKhPtvHnHdo3pjTwqAGHcbjqB90OWXLGsIROquAzwKQVi9NnDdaWYMPIhtKRuovksedlWsgLVs
pQB+JLSrJ/p3DvYv4ER48JcEidC2tTvf6A5lll27WWJXyq42M2TXbfeaS2kGP5xxU3cuivQJktYW
wR5MuvnTYCQkw3ZHmjI1Y/QYq4gVB/aAhhOrjm/02G/dd26RbAR0uGUF059yY6B0zLaR5fwq0TCV
QD0XM1ktFsOMhlzDJSmm22RmXDpPAruze2vpEejF6nPb1OcwdJ9qIkoGF9DtVHtf0tSP/7NF3P9V
BpwBnIbC57+u9E5fP379rMpElXv5f5zJqYOux6eU9FIlyf3z+/8FhSNxzAos2zJdwzPgu/1V8BFF
Zru26xEehjjBczx+5j/rPdv8h4X4EV5cQG3nBNa/6j1b/4fv6gaVoGe7REJ5zn+n3jNMX5V0/6rD
SL3zA9twdSowm4AzhGD/XskMeEZGtNHwCIJpPboRQzzRuxgNMY6omV97RV5B65Veddt/cur2ITV/
S5IUrK8UHTwjLKfCT6f1yiBbDZdBiz8d80x01cOBbTN67BaEph28KDyz1N14oL7kNK2gOMI3Mdx3
f26OxD31zA6Z3gplyGOMFaKADbtNFtPfzQFUASZ1VUYO70h4ke7O68FDapEHAN30qt+rZBe8US8i
NbO1HhoVFAjwZpFZC2KTi9d+Yr/ocHovtBQGR0FwSYj/wZKpUqNk4MpQ+9XUqguW+iiFp+DFkwZS
MJypTX3SHfN3HXg3YpemQzEdkwogAqIIJGY9VR8z6cBpqP/YMy5iiRRQGwicoNlj7WDDdPA+RF1I
hKhBucA6j+nvGZYbsocp/EjA18NPEcq9POPoXYganYCIA5T5PzBr4MR0p1OSIGqG+tVMeY85HKOT
Rgncm4g+vH5ptN0l0xh94wkuwd4tota/Wg7paRUuSA/ae9bPJ6hZ1xTu2DpJas7JhHmGWiqkJUtB
yxo+XW/80gUjvFDM2EhhymXYbQzYoKHdsPBjQD9ml1z7NPrg1eGhEuf8I0neQE9/N0l01GMBrr+8
F1oVkwtWPjvmSjrzCYQCZVkbXcZuQFKjHU3Y70Wa/7Zr50lY5JYbXsTsgG0cPdKL05gBURs/nHB8
TTw2+44CxGkTnB0gT6T38WBW1go+Td3urgW7/di2X7WyvIk+v/WCIBJHIs9BV0x+ONAu9LEGo1A4
01iW+rbqAPIWD8x9z65H4816Z9GzGZrEFbA4eQG1fhwITF6QZPSMvmCpZWpxMODO7qkE4wJyt/Cf
IWvskOFmA9N70t0XXQ/XQ1B00R2kTwUJuMihx+eySrZFYnxSxrnLujswB3BwOsbofINnY2YlVobI
HpMCa09Uo38dxRsd0RtuA8p3xJaWuw07rFPYfobEAI5VHkHG7Lzxo4twPGdu9KXF1n5WCuDU9L/L
0ngUHkFURBssWLm8gMBC/KgLJl4Q4SLk/G3PpRQhSI9mat6yvHQx0XNuY//QiNha9GOJ9AIeHyXj
Munqa4XTjZS6x5+vOr0GvYuqwOxoCiwRAJmwrO0wFQdNYLMbSv0nC7hF7IdPMeGDUHHEoUbZX5v5
t/C6D90ffyNX/064/RHhIX+HfiqE1+7Jyy5dhF92VlwjbLvogKeLo/AEh9QLqYZ5Srb9hu4aIKvL
L2EPuHmsjLsN9uNGUl/IQK5BFh5FOq9NR9xsrzs5VrwxaFNioR9qElocBTd4rWaPa9jMjpO0ySiK
WLL4ezvHRNwJBeWFzweo3ZrqZaGSysoR3Ae5wlgIo0RD12ovsS+tQmG9jVkNkYEfTmfPr0+pNau7
u+71dQjGKbcBI7Q5JfIUdRdzUuCpIIBfQCIhqUhYs7YB6z48ZdhkBnKam8DpFjM6gNqhWQL+CqRD
m67z2N5TLya/Wqcty/tDlcdoLQf9lfEtTGp+O0IFNeT+525ghjmnOSEnmceovn74+IvCJP9tThjO
Yb3JRddN68I1l1mlQj4yoLeI+nfebB9SN/1tN9Q7mdEg+2Ox2he472CcYPk1tGULgrjv5C/moMwn
rfZO6hL9TDHCmZhnRxJ/lF5Ksyd/bSSgXZbT2u1KSKK1vs3mzF+idXgr6/pzRi5MN0la0yycbUZ7
zFsUssv5wJrEy2w+AGj+QucaLNpnSFMlLxqRZIfr1SbVfNFXF8Tg59JHT8ph9TRGDuynKf2Fxhz/
Ul3D/uXvahY3mJHor2lK8s5ssvXETrgUaXCTDUNRlOHmenJ3ePhMCHk0j7LSv6X9SWgkJhNdpks6
ciwco4aYHvsBsVU8SfJhgcezH0gYdAVUulKbzrT1nPyl/iu0swdUq2dvHn9KP9mbUnkwBBpNnnjY
6vldDI+zxTe712J2jY3DUhat7SPnH2oHVi21RIeck9yDusMATk9FjhX/EQfbjUktDLjew4ras2iX
4wC6hY/sxXdCg9V3+mE0N50nwLIOEvAd3ntaYCquin7RhKApoachUreouW2GhRaRWZ1jXHj4scMK
0EMG1nc35P/J3Hk1y22k2fa/zDsU8CZiph+qCuXrlD/uBcFjCO89fv2spFrTJKURZ+bhxu2IlkQe
AxSQSGR+395rA+8Z0AVBGYVSH0szvfMeiGDYazYjpjYNF9X+vvJoKTbyF8kv39tgS5n+0yqPaLWf
J/bt7RS7vY1xUNfLV8VouCtG+mS1/c1Q411tvjTG9FgV6YviCH5sQhI2RMx5CWkrlopb4SUfKuJT
xIGIky0SoCkChQDnq72g95VKupcqYBp+wwu074oN1Ji7haiMuZ4rEtYDZrl23dWIAHOr/jCHEv9n
Li8MjWRU8hiBWanYQ+lz+FSpaEVnD50JJ3FSeGFbDoK5RCJOpbC/UIe+R1Rg2FM3N1PviP1Cfj3o
+kPh1zGEL/jQXaIf2jFlDY9Cmahq7F6lsksmEju0tDE3lIU/sNRCyZ7lYbIz0KGmhspqv9aoxzhY
J2WixUkuQDZZ5SgSlKpxme2OABixRwD64PINr40p7/CJAMK4QQvgbkkBEk/t0ElHf3LOPmaYmYJ5
c9Z2w6OTqp8ZW8y5Y6cXAkcOTHcrimpDTWRlbTxquXKjsrjtsVBLPlA+g71bcKPPFGLuUFaOVLNt
1O/RExvTBmUntunerEzqQjFNGWtrD0BQGxsxcWxjHpej5kjoDUMYJ7aFBwZUmdoQq+nMGakHmNZP
Og3XlRXDWVFhlbFx2vV1u609fVOm1cZRppWtCK7Q87dFWUrBoQ6od03YJDN5mRfpMomsfZ5UH6mG
nk0uDKJvgqWXDe81CeClXDyjo/mwkV9Ri8fr87WpjXLeDWyNlaI6NtMI7TMMiaMzDlpaOzNBdXTM
5GsUccd9GxgFqOH5UEaoLLzOwzKiGBjNyr2F+qRsY9aQ+Bep2nTMsojzWeU9V31Gw1nCvZlhTSPt
vWJu4F3mX8PWP/WycUgKlMINybJzv6MaBH0os/UXSY+OSuN/5c03i+imzie1ePMc5daPxVEsE9PQ
3PSGeRty5p7BQAXSwDMxUdLOmKTfopwXOXuFWZwiDOHzuWMy3OXAhxOBb4jIvYmtJ2S1KTA/mjB9
6nRcgw0v5jyYPlHbMH1FvpsF9quqLfuEzl5+kSqWuIVA2XoWjtq8NS5Tp28QSWZzO8Fp4oEUtnix
K9k2EqRhJGTrWrCHJSDEg6ARByZcYnxHOFtAFec9zOJiysAusfaF9ExRSMWaj8/ce5EiPFJhRfO+
CwDQ6JTmVO1DsfqKzEUYycnkrCwUSpHarYfEbNyW1ZzFjp5OpGZRV4CO02WAwfwa/nIBE36SoUYb
uzhJlVmpI4WR4Z+Mgt1cUXWyUMIuyn6E65wgVvT7+IZFkbxA4M+doEAXPjO7MxQXoe3HFAFGB6XK
hzTAg1DASBP3s8oEV5qczIPzjTRtwZwOgU+brESIBozufuB9WuCpiYAt5lqBUd5RXtKJkRb3JZ21
lhcpKxTyaCIKKb4zn1L9ahYhYTCChZ2LSnxUrCsVSja475W3twQ7W1PPcpB3c/pgxw7l2dpuWVmQ
nf7U+czlhAnyrFEcBcIEqJJS3nwa8w/Tqqt5a6QLqvxiGYP6gXSZCWF/soL5066VeKuG1FBTjXnY
GAn+0KISPzMhmWJ52lKYmWvTAZcQCyD6RrpoIEmilbSStb5e6t/K0XSaatFyyo1TRL0Mb26J4Ws1
VLZKSKnyUbckQ4DPAMtB/yqnSI54/BzzYI/kzlj2hFjJCPpVWxsvhjYxI1U8sw1shkKnpg1EScaw
qt7ViTeB1PbbNL2MWDrjRnhmRKFZb/VnYqXPdOTOITaHWUgPVcc0FSTVa4N3eMGwYtFRXwE4XwnZ
mk3Ey8z1kvuCN5I6EBMqL0s66xqGRieP5zE1JXeqEMAoMoIm3+R8bXzO+L8cQhPiwpiX3ijBhh0H
N9SonVcRPgSHGOOOEFialgjXJXOvtZAXWhJs81DGY8WsGSv6oU+yR69NyEhrdwZ8Mh6biqwU3OFh
Um7inpm7k8CwFpp010K463HFrdTBrDKogwTRs4YU326JMOlk3ODUN1YjuALUVZ8TpVoamOGEDdtj
bdn1IcW4mB0KrnTPOgR9hMXTGIoN6YiuI/BhpUzPQW4qfakpHcHNnXPEOrTLmijaNTQ39DQPKN0q
jRvqphsy0BCLEYVKqOssbypYT1l4z8znApTBYhrTY5DpvquHmn+s2DRlhJjt0NvrZucGLOFXacYu
pRDg7zjtlAV+ovMQsfmthaGiHKmEkiNRL4Yqvit9TnBEDRwZyEK0sjO2Kr5SRw/f/jFFKtQqJcIs
QDJ07AmgRTMGvJMJ88jS/llDO4eZVyblLHsq/QiuXqSwD5L6ORZmXm2pQ9G5VciETVL1oCcw0dP8
0Kk8UYX1QPj1Bi0NGdPdXtWa5LHW+jdubYXZdiiWiFFg1I/lwW7Kb1ScaCl75tLvSKggfJydljMh
vBnHs9/6FWb8Q6ZRqK6MqPzwyjPE2+Ku9uVDFI7O3mqMTzgSE4XMEO/EPfajWyjzgq40T5t3hYJ8
Ufosy/oWUYaF3o7eX2nLftGGPHS9xnZKlvEjI+tqmxbaEUu6Vs2gB/lPtekTmAmICo9JexnGEOK6
cY8S5Vkz80sjIyFyYEp2pX+uy/RDy0KMKtYlRa/e0EEYovrcek53Jjt0qRKIt/SV/Gr46j1n6qUU
to5l9rQaEePA/4jCUqWVb4NVabBxqfTkfXs8Vw1CAQtuhcsTtag1QntYvJGN1KE/D0xCU8falVJp
cKEUXrIyrBgikTyPEnOd2SyTqhYyjkyGeeTlGmg84xB2pFBrEZRjeVCfh4D529fKjDVe9MWOe22b
ndURAI8ta18lg+ilDPYg21grYB3uEjBIydtPEuHYyMAfdMvOqh40eTxYqnEM2QiWqrZl5KFCZCI0
8hfdKnjLJ2O17G3/LW42SVnhO1Wdd4j3r6qFyHvU30epfFE6EHt61n71pQ12iDtWWPYz2hega5Bk
EDNMvGtiir5qz+qjELMhOeibeuw/eyWp12xOUKge846Z34asm0p0fKL8hiJjr03ZR8cWh6g9kUE8
sCKVwxd/Ql/t1IsuChS2q9nkZhQGWA3A90WVl3V5jj0ZGAPoFfjnkcku01tK7dHIADfkPovRPraW
QtJHKg9GbJpA1rquYsyFXkSRJ6CAJHzoSnMdEvkKtzWalSji55Vt7YCFTwurBI6u4BL2GifDCjzW
izxKy7XnWXcDiPlS7SFr2R9B5+qIZzSgqpRhxjwiVqBmmWTpATCMIFSXKfb6PKQ0aeaWviHU6YtH
xPw2lfU9OmT0Wlz/edGMH10sTTuYBhA3O2wIvnMLJ/lpwPJTZ6aG5zTpZqlZfvHN6uukWifIRUvF
m5CgxMzZtR6C9249EciDxIUEsXbR0HuNDHZSJASzl6aHMS4ko3H5qyaw3nMSbKGwzjwKmZiJKTmF
fXGpBJjAUJBIYh8kEfBmttarUsOMygl2gfTRsvyT9U1cXeO6LC4xXklAddNiasjwix3mn9GojBWs
UMAE5oc1OQUG8uqx0xGfaQRgxrYJCzMHgoE5ewaqiKbUaCytTn33RkDO2N5vYTC8dkAilkqjCcSh
V7mDNTwnftS6/287Bf8fyj1MOv7/fQcAN2WYhe8/JMGIn/inysNUflN1WZUtk/o63DdEGX+oPPiS
joRDBdQn21T2qd//UfVXjN9MdkuoPCxL5meoxNd52wR0FIzfxC8DHckO1DE12/rfFf1/KPmzDbU4
Ou0FVXMURUHr8WPJ3xw7m9UfK1BahhfUXWv6m9R25kSSLJ2Fs/7uyvyF0kMRSo5/dRh+PxzdCkU2
LcPhwwktxXeikrZPU6QYaG/7c7+VPBSs83Adu93aY496ps3QlHi1Z2w65zBB5r84uvgwf3d0one+
PzqsYE9Ju4mjz8HHzOs5puKdvCSM/mgtfnEs9c/HcgifNBRbUwxVUen1fH8sXWMuSRMHAMuGss2C
UtjaPAFy2GtusTJ/IUJhoPz8wah0q7ZqqhrjTPvpstpm5fTh5HEXfUjENfjI/p7b57//SOLq/HT1
fjjIT1dPrnwW86RHLvLyPURWYGB0+/sjWPpffRAV34aqO4ieyCL58apFugx5iZLYovOTLRiyDQbw
WVfE65Y6ZRXBpibKzCMZt0Aa4FNNbcq7Qt/fojLjszy+eESwFl06lywiD4RKGrdc8KnKpwx8VkK2
lz3AdGaRl3TUGJTmXdP9l1Yvn8kBQUG6bcnBoApZ4jJOFO/rAJCsrBvMTuneqpy7WWDlGMKrTpk7
5L8TiFD4DhewfQ7F8BZkXyLto2naLe+KE4yUGdqLExLAZZikG72g7ujvImM65pW9DNjOTSTg9MUX
PJ5GcY7ZHkXSzWBfltSvePKnLzZvTfUNYQEFeGVhVEc0Y5QJHiXzdVKyB82St61a4d7Xlo2dP7On
WDmgbyM/noXWs8EeXQkeDP3Tqo4jTpb84tcodxCNKIOx4L0zA7BCtRs1SkItlmo9oS2kiLTlp442
IrYJDYxFpYZs9PTVQHPrV1er2caRyPjAXUvfqczeWKLTiqvROPL95BdV5qPcQnGsUqCr0IXZr5TD
c6GivCE/wbOw6NwC7BUp9uWCzS0+8gWNMqDIylMCY76VdUCfxYI6yJxW4ZMjxW5rlgklCHNXl6Qn
e/aRPtIcrjN9tg53DUk+xVWvwSr5OIZvSWECi6NPAhj/4ocxQnt0tgOHNOmHpQgU+tFF0wWgGheB
z7ofmkviLwiTmUmScrYkEV+lPEQdtkLcg2z08U7M4kr40ZVViKt2sFh35RrBQ+y/Ikh+yVzvxxWK
FuKaUKeFu6rdtngJoUt5Xb9IUFzWX6mxYdSHNEMJMqPRQcyvmyvR2ku0Vei8xT2Jdm6T4S5K5M3I
IS0Za4UqsUioXfIaAWU3C0K1FlPtzxv6Kt1wEh0bmk8VfCrked7LSHhMZThYj2lAUnnsIoWbSh7v
SzidPO0KfeMQCIE9S9a4E8mL3qJIy2XE+bSRvpJsCGIfdqBC/nYQpxgH1dfw54RuM0pHKfbnEcvH
XJ4rBC508gc8r2UdqJeRlWKBJphojYVlYitB39CU507bqOE1p4ig9KfSz12gEVsr3qc2XMyRG2em
REpT/RJXDbenkT0TlrjMAXshibEivNQsibgRmZ65Dn1HUB5yIuxetwTfic2Fhac+q6v3RL0kGokp
xi13vsa1tgxBkCdkWSWXurFmxnRxmO8hLZQs0+o4XtZJfq60U2PSJ+hfC5EMoDhroMozGcwCEkvA
DNlSB17WyiSdUGYalZ4U2Ajn3lWzVmlKibGbOayifRbb3HM8kmr+YNRPSbpStdvQDkxTT5XJv3qs
IHg6VL1YyCR5hBmYfE6vmVZp1SIv988lWJUhO8QKqX5RdVOVeG1rbF3sYJiN0sdoFFRAiH4gQ1RP
P+v62PBEavLWrF/H+nOMhbO2ctshWo4Njgce0gIKoi2Zs4RVH0FF9MvaObwLmjdgatTNlByryhLV
YVdpyEOBpBIVkIw8b1Ul6qevKdtS9y+hbi80Q1xYHqIWrwCmgjoEQg51AjsGwIbnEptJR091eJSG
ASXLg1w/dt2jbQFChSIIE31ujhNXitCy3l+a2RfBt2juU3byPJ/+80Vlwez5X+2I4jtom8CBbVq4
TtYTHrILh0ugUXZpnsZxdDNgqzo2KfbMbqR4BxnVmFY+tk64UmEU5vJpKtZ+cRu5WBXnSAwB8ucN
xkO37oq5Ato8QbRvDuqq8laTf/C0ngEAlc7/ajKXDThpeNEiOsfoQ1OtlzYRgzOTnib8rhhHCH4l
gKtwyZNcqEOzy1Xip4D19F01V3xwMzQhvOmpJmW5byPeGhfipuX4ldRpKlAQpUoVmJdPAoNeUcjv
1qi8NdvHZQ3Imd0rRBDfe7SxaAcUV1W0d33vPYTl6MY2U0GTrIJCFY6RmV7ANpQmV+FCV+wSGQOS
sBNU1dqk8+0N1lbt7UWqXDUcBGxpGahkNRcw7G4SZxL3MDVIjjWzT31YB/F5GJ9a5zHk0EP/rvrj
zqNB7ni4WggTQ4XOng4gE7TdbLzKvP3McoP7NNDI3YD50iF+tKujgWFjyLy5nTtrCTxsrMuuUuTE
F7G1xw/H8KPaRVmBl1rALJFVF817gx87LwBPqarCNP4eww+Esork/QmeSNNHyNmrs9M8OeVHN1KW
rK21SRkQTjJFy+TJ5EjkizDNqrbLGyYF6iUBXCIqPFgZlbpQ6uQ8Tqz9LHWZpzRtkXr0CDsi5zHx
HoKRHHYIJGOOXYme3rwKyi2xIdz3b8pThXDnFv9CuFX9dIkEdlkibKDdRC4p0UqJtuSG0oiVgzVk
evyIyop40a8AhChtNTejAIRYpqskkvFnJbcYo5mWPZmV9V6OWI86ZwFxfWsAVZetQxa3R+I8wZT2
1ooR5cJu5Up6D0WIlFYX4F0e5OqlHEiIi/dRO26Zufk03saXeK1VTrUjZiyyeJj0N2JWyLPLVx30
cEfGx3MfDdjHcemGirIhB/mQOejvgnVbOfYMe8kssJR7FNou8aUreSjvTpgfQtv/Gka8cf0MFFTW
H0tcMXKjLOR4QALQAP2oyQTq0w8/SGgEUyCrfOYUjZQf3t1ehsXMB4poFi+Dxq447iakJgNLt7bQ
940RgEpiMuGenfVOv3USqxP1NoDhQkZ0jjX9pe1omEZlt9azaS3LxQtLlm2lks+B8rihiY7DbKcy
ThMgw40foAfWJQCiLPm4zrs+dm6TJmd4UfUtXXg8+M90cRMgLWghJ51xWdR3rbePujJu4iY9cIf2
nWH0s9GKg4Xm19dwsj7hXR29cjxLff6Q9lTtIgA+iv5pt9almcCYGTsVrbqPXrWl8Wz2zmtjVNcs
ac7GFC4sIg2aWF83ckT7n61O9+419Bi9YImN69KopDO2EB/Vqdj8/fr6zyt429YBJ+uqhQDNsX5a
XY9J7YSOcGyx6kNkhSI0O/z9EVT5T5uEHw8hJGbfbfA6BlZZgFdfkJJ+Mo5i40PSgZtcvQUpbM+T
G79bB8o9C3ntzcfV3x/9L7aXto0zkV4Z/0PgJrYX3x09Y5cdBRb2oGiDFmU2zocFYUe7cBsskh1I
FzdZY2I42r/aWIr91Y9box+P+5NwTtK7SYkNjsu+YiPNAOGsh3U365f6sjpj4vnV8f68TfrxeD/d
SId+gAbStVp0S/y3m3KVHtRTt20XOGqX5gOV+OWvjqn91eAxTEvTDUthh/nzhjaGO5Q0NtY/Anrc
eBessnv+1j0XGxzgm+TI1LtDEpU/kLGzZD3p0laplxQS5s0DMXpLli0nmIoL/cLjlP+qrvDnnT0X
5F8np4lh+d2Nr+IiNjqTk2PlTP/VHXbBW/ssL+HvuNEvRtlfXghLtmzKJabCY/TjscrKs3CT9QAS
PV5ML3X18otR/OfSAR/GoThOLx/Zp4gB/v7D2MNoS5nOAaR17+rz4hosATVugnV59BftL/bcQs76
57H7r6MpP106VM2T1Gk4q/u5TDEG6XH5mq/CQwfra8Z+ajE8UlCd92/UxlEf/+Kziov1pyfnu6P/
VH9qaQ8qsriYVHSbBUV7cAPLgUXMfFpR9HxV5mzbt90qXNa/GjN/fZmpmYAW506Kwtz3lxldhCYB
+BcPkb2dNtGCNuQyPrEhYZj+6vFRf3U08fXvRug0pCwOCbznMtOGyr8q/oqensvb6Sn4apx5T8+D
bfAgnSk43JDFzv1fnsNfDlzqjX984J+qRD7u30ROOAXbJ26iveOlXfzidv7VcyiMaaamqibgyJ8O
4cgNuuJe5dnYNhuQELOY3qQ96zfV6leP4V8OXCIJTM1QKCTJ6k+TvU3KlOrJJHzIW2cG/fqsLaEv
P/mu49IC3tgkr864mSvrlPxi/v32q38etdTCZFQGtAVowP94M0MceL2e6dUCqvVXm/70LFkMa/bg
Xyg9nCCOrPKVt2zc9KTvq8dgZxJEN8vO0avt/h8uOFptw+CqM+n/XDBLielxYJuzaH5tFs0Gs9UT
DOIHfy6v/w8lTdtBna4bLKB1x/j5WKVTDgkGm3phzLoF+6Fy67sp99daCSvYyvp9tSIK/P5nfvr9
etb/+PfvvQE//fEfh/AdAW7+tfn3H/oCP/7QP47FJ9HP1ednc/hS/PydP/wgv/+fx198ab788Af3
m2j/DEd/vHwiZ2u+HYQzFd/5P/3iP6X/t7H4/I9/e8/brBG/zQ/zH3ygiPl102Za/++7Cjs+dZd/
byX4rx/6p5lA+c3CEeA4OAmIi0f//0dfATOBrCtoozUKFCj6DUbnH2YC7TceS5maP45OXcFv8F99
Bf3338fX6BrSsOD9/8cF+OFW/evWfW/pFKPih5ldmAnoUmiKY4gWBk/JT2uipitsPdV1NlWp/UnV
2tmnVf3QjnJxb9VzF03lxyRWz45zoNdWbTXboRuO7HuFbJgOKWbtOrF5F8j0zsn8AlxeHyq7kOZk
rBRLejL1qq6mtxQ9z6Ol7yM5Thf4Ezal9dCLLn2WH4xvXXva953o46t1meOSC9rZ0kQ2rvg677ou
BWYtP2EySPZR7/gbaxqfuUCIlQhsncsl3672GoGeFZFOCMcgSajRw7d/kCKECkSJVzVij+WgSQgS
mim9061upG4/OifZGU3Uooj8FId+7STDySyjYKHCp+OwQbvS7V4wJiZ4vztJ8a66EgRHjBootnFM
NknjLKL8Re3ie27is3AGmpOTI/NDbGRKy3IRHTRuTuY5uhpvlQplRix2IEKroSLamIR6oxA6Dlso
OhykHYrQeJC6TgVR6D4wHE7IQBqhB/GFMgRoxDQfhVpEQzYyIB8RPpeVLRQlntCWTIhM6rwiao6a
D5olXuBzq6Hyq/jhI95Lk7g2lCoRkpX0m3ZFqFhM5CwjshbsEES0FI91ax5AzqGgoQAShhWv+hK6
mGrvaZNbm4jFxpAwfAyyxkfFIULIZ9dqmoLNhiSCwl84zOU0J9soK8CoCjXOKHQ5kVDo2Eh1JqHZ
CYV6xxM6Ho/8a72zkVUKjQ9JOrMC0Y9WX1WhASriDjWQ0rzqCHIhvrgmAUSzFOHQiIBIQ0iUfbOu
Cm3RgMgoSS8ekiOv7tAeWfodrgRQV6FLqhEoeUKppAQGIH7betH8ol9phSETpoPDDCHvaPVnmGAk
kAjd29rJE7wV0wJ/AQoePJBY/mOKQhkIAAMUQA0SYAQNEIIIKEEFZCADYtABEQiBGpSAlBxywAIV
gAEH0EAAcEBC7FgDIECTtkZ5tS0BE9gACiZABQrAghxwAV32RZLcUIes0jNatG0H4qC0c1dmhaAD
vEgmGDVNvuySfSBLC0+VZll987q3ih6erzcrlVJgaz4HcrkTlBUNssoI7FGz2KD70V4LWnwopNUo
+aGvggvkIiGJOcpTtCJIcjU68ZMxZK6QYCSR+iGoK2QR7SmpbMOIB7nHCZw3mIEo64CG8EFExKAi
fJAREeiILuk3cVBsErAOsofOEQ6VARPSj9XdAIpaNmgHkZk8VfYm16IVlMSV3kX7hs9kqvTgZY4H
yqILXlmguTmAi4zbYAK8GAFf2DAxnLgUyYb4ZNZ9i1CLv0rBZbStyBgAhoJiXKmLtcrVqlqNQsPj
6IHxMY0lB12joZ6HmFpKpd+TSH4Wf5+iIQEOdh51h2xgaWmrL606LjWgIWoLS4yylPh3WhfLpMi3
EXgL1RQO6PCLQmUJedQqpNqc83fosVUqfx3VIzUi4FCVaaaAVQ2rFWYL3CColjsXMpeE+5xc3mHu
GRBee2/lh+NGQ/su7nQ++MseJMhSXI7Im+gGWWtHK9w4Nk7mtkiKtRNSl5a5GWOA9ulLrTD2cKKK
g5G+nshE7w056U3RJopfjSLkziq7eDKexVmaQOgmck8x5iztsYTdqrkow3npbqTS+RR9pQmmiwPb
RTM25aTB5Ha2wWBttLcOCgyGmq2VpU8xdJiI9Uc4+m45TTM9hyPlQKpS8QaRulQRY6lZ7IjJ1Eij
PbJht21ShIWDOyANsbDx6jBqJFg1DcwanUqINZVYsyhTEGOrkDL1LbWay6QWOYkQBziBLj5+pj4H
/vVE3TyYx2D04PEmfKnRwrMZNi9iKItrDvic0IuTpaOkcig8EtqYLaNsWYpEleCqQOfRoPRE0Hpi
qD0Z9J4Kik8BzSeA6jPBa4TxM1Hu8rcj3J8R/s8EB2gSPCC4QAZ8IAlO0AQvyA9EFtNbDkWohybU
SiuIwA++7a1kWEPwQ6jRjQvUM0LD6uLhmTcm0x+wKjid5J2ttahfahBrm4GulSod+D8gJbfbTi1v
Nc85IMyDgk+lHwhjobqmPUEzAR/lT08jwQdiIhZ/bnHtG7ytEQm7DARstmDieB6FcTfLkwMv1OWo
7vGuzi0DtS0Com8UFlJkTPhNhLEdVHhO5GKcKvhOyOeOGbYrqE8q9KcaCtRAs8qBCsWSdFaAbaJv
acKMkmBHxTCk8IrNFZhSBmypAMaUBmsKrT4gMOhTtMlQu6xQVy1r2FRiUAWwqlqYVQHsqgSGlQfL
yoFpZXO9DBhXHayrGIYTYIlVpzFPx/ZWn5KC4Mo34ieiGZw1HGdIOE3mTS52UjyVuOV72FoOjC0q
5nvsNDcZ9pZJiweYYWcTzQVeMn6T6C0U0LokCwvPg92qTz0krxiiV+xdMvheEpyvHN5XA/fL17NV
T88ogwdWT2EoevtL5rotOY2m40rxdJhs8HhD9yjn9iWQx0WfoyaGNjZBHRuhjxFkU8Eig3HKf1nw
yWo4ZTa8Mh1uGRl54PN6WGYmemcHttkgfyTEsZQAKDWmWz1eyiPOQAH9Yg3UBsQBgumASqUWbt5x
SxJ5TTDdIgLgRtQH1edii+/yWE39pjfRIpJuqERM1PQtUmKd/bzYaaib4mDizdO7zZF8q4XEQ11E
WFKMrl4gcF/GiubGCOhU0h4A4ow2+lnlYJVMRAkQLAMaSGtvatre4Roq83yEKCdmZl+C6EQ3ruUj
5WgUEvXORSGDBj8pzZwMPl0Lp66jb9h3Zw16XQXFDl04NWDSJnFxRaVFyjJp86DydMdB9d98+/vA
RHmLiTz1SCgfD1jcbNr7YhQo9WcL2LGGq5ej9xcjx957zkcBeU/cBQsSH4/m3IDMN0LoEydDWPEu
gtxnv4wtpqVrD9EPZNwBkMEqgvSXCeQfTrjn6i2AA0jeKN4kOl4lhEADjpxVWLM+b65N2tzVQDrr
WbC3uncDvqDKZBAoziqkzyL39Rwl8cz/FOM7hU2Ir/A4wSr0jBPhZ6seu3oHydBqw0sM2TCCcBhU
KxPeoQf3UIN/WNCoD+EhKnAR4QYbUBItGioFOIUSeiKmWTwFOIaScpvm1tp3yqOpkYcFGUsyPtMo
pdE4UzTe8XhCiCu8A86gG5cQytY85FD1aH/vs/GRpjkTebwI4Twq8B5rFiUt/McWDqQBD9KBC9mA
dzHgRFbUN480ClPjSYEiWUKTbPoPCbZkxCKwlXcFaxEFshdZOfsAVGVbs65BqDtPBJpLgKhqVTtq
4AVGTnms9lI5HfLE2AOMWRDceoqyZs/TOB/rgRbosKChjgySCWKCktlDy5QwaOnQMx0EopWgafIA
TURLwdiU2BujtGRiJkB+RmbPVi4H1MLk8pYJnHQ4nfA6TVrePfxOD/ElxtsSqidhl/sYyif15JsC
9VNc5xEKaJZAM+iOGWxQE0boCCt0DIubqbIuAyE6wBIdwK9CFtUFYpQwkoOEKsFX9aMqIKT4nR8L
qKQh6B4PSmkNrVSDWpr20RmywYaK3dzpxqWc4xzKsp2e9Rt5cm5SyEVghS8xl9KfXjWTtBpVPEip
0CtT5uiGg+SwSjVYSlv0+oGfwVgNYK12MFd12KsKDFZLwFj72j/B11u0UFp1aK0m0FbcM6oOvhiW
q53fFRywJt12OK+tAL46VXuvIcDCeRmZQhO+XH1LoIQUK16EKeRYj3BWrh802RaqbAVdth6gzOIk
06DOxtBnRyi0RV9fPai0hrmlrX22muxZg1nbGa8hBFsiHC8BRFu/vwXwbU14vLHg3cK9VQX/Fg5u
g9skFGDcGNCx+MIAuJ/dRwE/Nw5o2w4kf4/3zDlGvQgbSk5ylD5rwXgt0+LQFOO5Z8MAmTeC0MvV
ukf0TBVBtwZlndnDdbQGLJJfx1y6jysL1m/5pMH9JRX3rYWqVhAHOVSAfeED53CCxZtLnKf4FA4c
YQOesDitHr6wCWaYnYXUdLcS+rDgghvQiIHJrcSPCYy4+LEYarHQjxhQjEdoxm0v0/PXXxInPvkM
Iq8zXwJjwnzcXFgxPxdJdbUjb5eREVWRHJqXoNrL9qGqm7sFFjwMslOrT6xY4ceVwHx6UgZiwOua
8iaPzdXxTmow7DL0SEG2svL2NgB0Vu3yYSiS0wSZvI6BCUfrUe2fUs+7qiwjYL6wkn5v2AHGXf46
suIMhJDDeE7MFkm4ssoGJCJGRyZh8ubg/3YSl9i+c1kZL2ydr1kt3bHbqlCnxaDQCUWIbOQt3EYJ
B/U0DOcKjrXan0Y9PBmqxckNZ3EKhiXdOzU5FNWXGBa2AhO7g43N03xXYWWbMLND2NkBdnnxNQem
Nml4GBW6C3lgJwvmtgZ7mz79keCUS1lFp6Z+L1Tz0DcZLvP+GpjmSwrBexIBlCpMbxi9zz2M7wLW
N3k7T5Le3wcY4NzZi0VB0SsP32jPrcRC0L4mWv2gtsqTZAUHXzpIquE6qroQJ96m0jUqvYMS+o/i
QyW0sisFwJy/7+1LOkanKgWk1aTbPmyv2GIKRdkVqXP99vshxQ+kdarqHTr+WdxkwuDp+/cnsi5P
w1Q/9Na7FGkHcShvMrA8Kqcp9J+KQbqjbH9QnKcA5jpclQcLBnsMi72CyY6H6ZL2xqGC1V5lvw+b
0vaujVk/6IN0tqv+IvEJhnoJQfHBp5Erzke2yk2GaIdt1Yv4Vj+YTpIh3WWpIaJn2DZwWYo0OMnI
npK636MONOHNJwI8T2V0O0CiVyHSm9ndqU9sHWy7OYwOLVzOtGKaPImlqTYe5fe4qO68JPpk6RfJ
toejAzQzbp4BNQY8ZV6/oNKDgU86D4GPCxZvZHOBqIHZzlglPts7hXOEK98q0tlKnKsKgR/RG/ob
E0xQ9zAE41PMEylF5j6A3D9B8J8g+WsmQQiR68UCld3ee3j/qBwXlU4eKJYj0gCQ7d97VgYlKQE2
7gvG5qYhPUAMPjGikDU9VEbzGMGRF09Uq3sn56Bk+YunxawGtwVgThIKHJkHJklOKmABcfbjGMHa
qijpKEfx9WCyr36qPA06MiZydAruE1GPcm0s7KZ/yshIQJqM3S55iAPnjln4NDYNzmFSWmSsE9pw
1bXqJnjjlUQcgda4/8nceTW3jaRt+xdhC2jkU5EUkygqpxOUbdnIOePXvxeaGlH2zkx9e/ZV7WLQ
kRSN0P08d3AHuMGoe2LrpLyNKvwx3Aht3DuNMl3Md+kkxudRRW3d8xdpqu4Vo7lrflWJe4vh10uz
8jXvpjFwYAsa7Nbi7/hpvPWNup7fDvrwXQMClDGFIPSCT1GGd+lFzX7VT7BrgU46OeqNUjaP83cK
bPvVQNN2jsw4dvlooUE//43zlY2+I4vecTffqyaWvk0sdlmNbmXQP9Yjr8yIxE2u3GeOdZ0J98oB
QJyU+/rDbkAf0AoaEG0GOGBU+rIhKKWF8zWgPc+/bmD3iL2nL0U+S+ZWbyhoETSKZZmgzXTBShi7
xPI5rKqDlkygcV4mAju89HJe4cCchrVQ3uuoREWf9V3GBtv2r50YJckczQN3LH5ULH8STeztBpxo
iWcHgdNNMdgbnaBiUK08/ELmBerQoHjbGcv5iZpBgZR3AJKjhkHIMwZ8NwZXqnjKYy5r1oPzRTP5
wTplzxuX+iI23QfDYV0txr3pPVdEIZr22m6UNwz5cMNCLpT/zjqmWQJ1O1WkfmkHuyOw0a4z0lWW
7XqcumJ4p45ub7HdXjUi34Zmj40raC4enXhpoFpxU1jR0sV6tPsFq/1QZMBScWOazU6autqHxnHU
wxhCZ7ZTGt5bswRzGqIXq/G1W491Yb3Ih+baQiRCQe2CfxViIri1x8FqzOC1FQqSa9km7KxLvLL3
bsSy1yFi1G1bVRxnGc95Om6/ZeMbS6MPsRzIK5ae6yJU1kOgQubF96t40TMiENayG0iwecXaIOwE
1CUwHgZcCfld59+5LG9Rrt+nVbjWKn+lIzxMGG9hEm6cfy2AKcsmmXaQZBAorq48zb3kLQXabNat
9vp+m8egqsAhJnVzVcJsc2z3YR7Jc8ovhw2fX9T8pAFRUATjLJCMs2h2xHZq1JUlZnLrXmDEixJW
nKDSq/ebbAR7Fl/Pv0lvuWu1zzcWXCDLBCxnZ7u4xo666y/j2MOTqUCB/kpNeJgqu8FUfnlZidVE
8jNBXW0VY3qqGLg0q3X3rHSDdgV14i2ZFWsCHIXjDm6wR1CqVeuLNi2/iwjhgMho90lrXISqg9w4
kfhwGFatKADBIavAtUggP96nmADPPEr4y64NCrPU2N/FxSoy8gfTc39qU1Cu9BppFyJ+i8Q0b80i
KjdR5N63hX9fY53gYlbi1aa+ZMWzNv24XXk440Vq1i9LE0xrqZsPXt0f67j91YZeuIT45QzRAioW
WUSDbe6YA2Rocdyeiv49F+0MoxTfQ2RoRB6+ja51D0J+k2srJXAPuGVsE62Bx28Zi07X0IKANdhH
2aJIlBYsobOJJ/bSSubFzApMxtDfkzr65bNF8IetkST13rwJIgV9iolAHiRlmKvIcHip+mxP7UvZ
xdh/mvXKbF4dq0wPyCKxuDDvoxijrEJLFXTt7AvfVtDPdhziqjr2dxVBw8xtjj3m0KDM7EWCPh16
BDyjDTiCA+S80gX8OjbWPtfwDMUTDzcAIMuBxq/RIBQKgj1a6lGyKAcLvBfQN1RD4hdzyu7Duh+h
KZbg33QiGsHww8A+HKtJMoSixB3Lq4yLzu9BFCAhf9lHUMpdpVyAB0P1XBkRskCEZoFi47ZsawW4
9vCr7/1N5QpEegkoTIjkLnCVAAsap6vKar71RvsYA1MzPJj7FtvQC+3R6nM4+6QqefFi66Tj1+Wa
9oNb9PZCEW5HlNZFMAEdzpB/6kU+3pM0h9deIsNYj++N3WZwgIt1bYYszfAnhSiXvHNVgqQdvcuS
95ew/GZhJWgQauOjgkrFBfIkQOoA6tf6he4ou7Zrm2WawjQfCP/VPXLlXXwITTzdHK+0TkiK/ylb
+pCn/O/PBOjX/Or/Y0J1/TO//gaC+M+p/n/MpZLd/Oc06rrKf2bJt+w9/PZbLpVBH/wsDRKWJgws
eFUuAVXXAGZ8qPDa4j+2Do4MlI/JatcySWF+JFId/T+mDbvC/lDaVc8ELdP9D9AgzZlvbNB2kLr+
hzyqO2N9zkgDiEM2uQbSpwaC1ZrQrBnT8QU2kls47qi4oh2c6TWpCYOMhV7sJ4HtQQve9SIrS156
slIe1DHUcY2eOwVITe/PY2RdPzece8uzwrIuRd30bPW7YpOrA0JhA2+FCx0ZD2yX59M6ndQ97J+c
wCgo5FNRQVjdVsy/mr+cngYllq0senOmJZVldIn2JvQbdcSKYj6YZtB1p3Jatm2HXiYI+jgZ90mc
Y9Gh1axylRCDxGJETEGOKRt9RBQKxeKtCCzMTH6fp8l6kw8jAmBN6biOK1b+I98XynxbXYVQEnqH
d7ksyYNouq65OLUWRUv+sDeIBWGJITuqc6moHBpkH2TdLmFQD0jfjSOZSoukc4cTl4BPPUXFGy6A
xzHGlWpANGRv27k/2wrkb1Y7vNl5FN3N+Ln1oHj9wifbuFf6yNkl5sIN03Qva2IeorsvF/xHav63
VLz4HfczX0Nk54GqCE0FsqbL9i/XkG2aUQ0GSjtYsRguUf6BwDMf6laglJEEotkV6JDsZIssyrMw
RXYX11B0W0yn2MmDSNRil+CTx/5wrvxyKstuziPSGUKgL1iZIlBKnt5PjvLQQl8+5iLnty2cbY+I
9c5p2thcROFV2vswl0zlKsl8dtH+qBI9alH7V823qII2FWrqSzX2MZgAlWCFx2bOEjg89O23ETDt
OohQtPJTx1uKOHWuTKcjBquaBGM+i7Iuy/D9NgrxLEvnxnNfxRS8hrzQX/J22rJoGy9NFXy1wCll
p5oeN925rMFoRDFobj81yV5erY+7jij/R1d9bj8Pkmdf+jRuyl4uxFxTsYwjmlbpAdkp3Cp649hk
Me/w1ooxYZ+wuCl6Z9hGHeJ/ySCCI3B2QoJaddsUBtD1ySNLPljW/nxI7Qi51c862y546RHVXMg6
MkeowxMwXKFhNJl4UjRvGY7I3KxkV5uIbFQ3H4RiVAs8HAPEYZwCFxA7vg3GJFoNfjvemkaLwH2I
JtS/X7rGDIr77enngFW2eDgbAEjAOP2JJh5UvMmQczlogvvW6n1WbrG3rzp43naMSBqW9n5fjPdx
MSmbAv9WIPyeeyGIIfa9/g1HKnaxXRayM5xPIU6leBy376c6F3AYuIN7Tbv1x7C6V/XMxNFV9Rae
pSGoMfUBW/Qm5nQodQ3afDcgD2YSzUmag+4PwVMQ+y91kl6D1wSLq0WNj3W34R9AHRAabMODLHGB
/vsvY/6Om+Se5pexNZv3AtLs3NZ/vBf0sczHwUmSQzdWG2+WfIJRXulxBgdIHmNbK666SinQaZhr
5anf6c9xHFcQdAqoPjliYLZiIJ82hjjvRe33mGDoYhjV9yG3eIwp9b5X7BodKd29iRHdTVxoXKlS
KLvKSuHsytNBt21zIU9r/FywuJ97nU6/dNCzDlEDdv/VQLxFcZoKW8Wouu4Ay8M2EcQ4p9Dct3XZ
XUIdbo+amVkmCmT+Y+Z3mIy6P8n2oVSG33V2FRSx8nGKFkZ2pRVqPQewAXJUfn6Cov2GRPv6DHV/
h7WbM4PbAjlp6s4s8v5fYvhe1EQCpI67U/seazZLiN35UEBaPRXZxrI7OZdlH+QVqPyj+6mnrATG
dRkOGju+f5pWNuCap58+pebLfv2UorIRHGx0ICuJ0lzVkMDwvihhvrYdW62+NeOrXit4rmpp2u3q
ig2nUmMiIVsi+LaoamJ1/tFpQDtza1sk1mSdHD0fWBAjkCzHnFsaPw4hpljHQE6DVCzTzL2VCKUm
aLIget184m0uMDWvEh+xqblszQdZ5JYUlzzeERlvJrJZSb7zzGZvIU6PdVPuVBd2EmL8ok3ZstV8
8SzPZF2LXyrCOdFFF2JrZ+mrsoncqyrHCl3to6MsKfNLQJ7BWJsW/34bun++WrkuQMuZgLcsMPGq
Oz/AvrxaB9f0vT7S7V1fjSnCzb1AqRK2mZ/UuMr7mX4j67RJI9eut0B/sokElU9q4CIA70AYAQHn
1mEdEygsruZS45nQaGRDbpCRAXOGygw65H0sivWU+7/SFuvrtvT9vTxL2AFDI6l1bs3fWzo0+qSJ
HanwYNrijtdnCGek6jIA83ThOr1DMg0Iwq4aLXtntaxH2GLSqcsJ81XuLk4nd69YhUuYS/MuhIjU
pSyeD9XgfHQ517F2cPdVuJ3ardqh64RRU7ErLQeZF2e4SnKd5Jg8JQWhAE/z6uMw5S2PcN0PdkS3
h6tMreN1oRlv1eBFRFPKZxOz+H2MY/g+9VDtuDiXh7H8aDnXRcEAQRlqlpmQb1ZHLc0XDgxst/DS
W2wog/tu8DAHVg0YPIbYFp3gwVOWfbH894tEM1TnjxeZgZmHzYvMQGNBNecV/e/XiSeqAZmXNFoH
KMvERDX3yqR996vQvD0dtF4j214V7G11RN8cT1NgzbGOctwWHXmjNxEJ9NH3OrWrpf1U9xVAqM8p
KiAXfe7aR1llRDGbAzyaN/DujlGtGTs9EPXRnA91WdXHNC2P6VAbu9z0ycLPVZ/1Id4J1CcDZn1/
9ZV1o95t2i7UYJwH3lGYlXts1cxeoOeor2Tx3IB/7QzcVK4qyCRHEeco1RfdvUowZC8Pne6Lfd0T
r13KU4OlF74TY3uj1GBNZF2sspDCurLz/Ncx0CFAIvq3kcU8JROv1wlZL7e8ygQ6WFNmBa+uGMvF
iFDTlW8M4RMSAEtR1cGrGIqRWCiaYXL4UI5XtvWujkFzrwhC2Cw2lp0QA2TGOaBtoTfEu0BdyR5w
/pqbwCxWslFWZZ0gjDG02VbW2clQ7ONqRIdrnvJ0SIPbpk9tkjNMiY5autbdGlXEuYeHF8D9RI6r
U1G7iDErNEVYruVkYUB6ZexNtGbo6YpshfKAceOYytuUCZOnq2reqxkIHp/bctnXvnWPOmd1TLQB
TWGSdeQLw29/11cO1UX1fXI0ewnTOr10jFQ8GQEOsFMbvSNb+2i4Y/jko5eIEQOIjsomdJ5gnLqQ
PfgbO62Ho58ukTEmd5ymDim8YdrUs/W1LIZ6zooxG5PvFiYXde80Pz0t+o5tWvyUWx0aRJrF5mo+
8EUmBFdp0MPge6Ti0taHvrqs4rDZZgjsQTBm6b8orbID/Qe6a0rb+M7rwviucsNnHNy9vSxpytTd
tLz+fCziewJEsetMt2prpvdl4M85e/0Z+akWcupEJGguqvEISUyLQKr6wTX7pHIPSGrybhwIiLtI
r8vo18CX1CbR3ZN1zBejg+6ULDZxXe9xdUlAxFQ4W9dZcT34KEWNbdndBzbat9iLE2WfiyJGh1NN
YbXLW0reiE6gaGt7MJDtH7suWP1ZDng3rtsYKcPzfRsrORhBbIOWTmruG680b7TOEo9zyWKdTupC
1R99Tzu1gWXRZVuBytCprRn1/2GcnFOdZ/m3cfOny0/4/Dz5zXoP003Var9N5p0DSuY7i8hkCXwN
kjPbNlZxqY79Xmi8NTin8YbVfvghqlYdWdob1AbCnRdqiKvCAnky4+pG9sDr693WywqvTMVYjyU2
joEWhCRa0J+TPXK329ldl7wYxmSudLJ6U9iX68johj0gbQVQk97dmjFkWEj/xosxNU9iyEkyvnhO
XqMfTX7RGjrrJTAwAVEC8sSRYrqXkC2mvZzGah3vNE1pBNp5Gt4nTHM4T5NXWrfo1crdp0mqEmt0
/mUudGo/5nKU/Gm+h5irVhRv1qsKdlai64eEQHMQc//LO9lxYVkqVkWaNDPvBWJb7NNMzPLyhqx/
6LrBVQmt9LECWotDtvpRlK2yWM9+sDCTum3m1j4uYrqJ0d44qwClXQgLOu02RZk3d/JgIGrWp4Ai
WF2auskzLWh21tjgcVooxn3F7uge390LtfTyOwLS4X0Vpq9RJ6ZvXT2ChUtj9catsAepyMAsZUPc
h5tOEcrTNMOPc2uI16niuS8zTV12MJTQRKDTu7LMLDqEoq+PUGJAXZfqwZclL6mPn/U4zqg8PHve
XvrcUFY4svRjN8s2ZxvWpDzJFQT/SBAP31Cg/1WQ+LlT3AZ44NSzqOJiQYxrVpfv40dlPkQQFRD3
yu4tL6JkIuznCu8oO7RogYP5jvyDbMxHEH5eSuJZFhUF9XRMruOczWotbnh/KQTRVOuHQqjaCHTt
W5YNCDvQyEKktIxlUpjVW9SQPLNihO99lPrSvNNvA1FVW89oWBY5Wf4oouxV9rCC4Q5B4QPevN3j
RCL+Im9D8TZ8nvlkamTV54nsRQ5UvH1WnU6OsVFbxyl1gsfBAAln+8Wszd0fmgzxHGMuYmGpr3Ow
9as5wvjctDYRkNJ3t7GxqiZTv55ZMQh1ODj4dGXkrGdLuizuQpJ3Ag3LJCossiFk1GY30HRdTE11
SLXo41BEubYNtAbg2V/1ic4PLnuc62prukIgott2qYNE9nl82KcK6DT1F48V70YeBlSNV73awqg0
m486xWtxSbIRH5BdZIPLW/6gJig2zUPPfYv4e58WGrBUtsGyOrO8J3K/PkFW+7lDOnzneuLFMQNr
Z6CleVMkuXcTwntfZCqQvsHB7QnYTG2umshHvnRulh0TYRMnKFH7F4VhkPBwwOOEHsIftuOeplHK
nmVf0hhwL65Vt2sRfOFlsaBEKqO9SX4riQh30rnNRZP0RtUQaBznQzdeOxOLTERj7e7Oih33WOpd
dhNnrQlc0hrWuGVkN/JQm661Byh+BWFlURX4Fte29uBHVn0HWH9hzaXCbjUewOnGDgZxI0t+EHWE
R0reiXNjZueYC7jYYMmisBNMJ9mho7VYvnq+PufdUlxvUDh/KHAhQr+hes9jvHNEV7+6PiBCdh8K
0NzUvIoVn2egn8WveEptZdfKzX62Smo+OJ2tgIqNLRguZXPjKkmGpoWfvWfrxKmiJWQpcSncuN/Z
tVgHWliZO1kshb4esgBDjbwaDvIsGEasQj47lzrAh51GPmqn8K6RXTRsKY1ytPfoxCPIMB+8Dp3B
XC0szETqjzp5lpUt6TJMo/6ol0XTCJ6GWAUaWHsmVJN56HmmMQ+Ua1l3alD1LzONrW9clgHm4XXn
fUvzwfs5IooSh575Y+Kn4+mfRvfToNmXWRE4uyKzu8Ng4JTeYTD99DmowUyg4eL84aXu/MpgkEPc
/bINQiQcavGuV6p4ivL8Qver8SVMonxHTrZY5oYxvrgFK+AwqXGO/e9uYu4GAexrtx4lzqcc7RNZ
bw9Wtktb/9nUmopHr1E/TbPecJV6/Y8ywhU5aMEBamUNbSbL3wePIEEUD/4zD+0QJKFu3hSTE61t
1Zz28F6TmfMBSnsKG3wGUqe9icrkJhyt+pda1MvSb6zvk/CgLyIadD9A2bgkGNLtDWROr0RRuquo
AruiDqj5BnFQvwcYermirH9Zfv2MzrIArJ20yy4Ng2MUGQo6NsMmwlzmMivF+OaYP+DXOi8mvngb
5KWHyx4ru7eoeJfVXuD+UT0Ms7HLMDV3pevCGrP6eoMXQfZSJeq1p/jA10crvfWH8LEQZvri1hHb
RIHXkyyyqcbHm43KdYdZ2aOFArYc3fny7YMofF1m2YubAhF0uwhHBAQt7urQ4MWjDQYO6IX+nBv9
erLrWbaTjXGj9HdmGBvPYZ8F0I1afRnZ2aOGLMAOVli0SjNg/waQO0gqmhYdgZ7om8wQP2Wprjpy
+TgddAcdbz5Zdz6YhR8fQekSXRrbvawHWxQfZX2XBKhJkX0GXDQix0VmdnwpgnefB/WTjgXCVZk0
0ZywHV9aP0iXIp+aHQSg8SUef/xjLwhuH3OF4w9dC5SnDMA0Cefa34hEsW992wnAZ3e8xJDHjRD7
xpyvCMzm8lTWUmRY/BLdF2WYbDSaMvs2ROfVFb12jTynjcBVC3aqadF9pi1DE6iwp+lKsfEF09g+
7xurawBO6jkGz/540wRtuiy5S588Df23oMzdH1YfrngpcLmzg1wVPbIwUM/YZ9UbfQzTxyoacEhW
8/w6T31129lQjibWazfW1EZLE2j9S6KpT5aRG7+i4miy5b7IPCTS+sz195nQoNrk6n+djZ+t/9hP
6YwXIrZIn5Ttc4tr9F2XRuIQ5FjtDWJUXrOI8C1edsZ1ORXxrT46P2OiOsiQjQGK6ioSQm3kP0Lh
28r+lmNYYDUcizvHyF8bwHa2778VuGlv/IwtZ9IBN2rz/loX1mowxxhTuhC/Sxg2y3qa7NdcbX5E
SYhODKobvBKRRtZF4LxiWgBYonewb/aG9J61MPBm+vPGS1d81WnbYPD3IsofRqAYryCnIaKAdWz4
58AHY9nCryZHMNfNB08PDZhmJTE3SrLRMqHryLMaKw0cJcxkI+scIKb6RRJOaFg3NZSBech5nBwi
dJKcRKGKpBEbA1Hj/fnAM6f556LW2PV+mg9yRI7i7XbCxzp1wx9OD7KA/yePDsTtOUIX78e5WGWG
tbBF5Wxkqz+M2SqcRoxC5laT6N5lVSGpJouobzkbR3GsRWBlySO/PKZFGSKLslV+RpP7P06lsm9v
ghQNkLnraBqQdqr41DPJgvQxLlC4FoV56fko6xv43N2zl9AWCo/zjSyWdR4cWjN/kiUx90hMpCe6
1lX3ss4N6mSbGTgIeVPfFAsTs+JqrPyb04iyDS79Ep0h8jfiwnRj9Riq1p3hhe5L2rvWwufiv7HT
zFlDBw13rd+KQz02aOfWefFox2nBmjSf3nX2jPKu0XTny3AWY9NNqbYfw7HtEwelmYqVqYXtWq+4
vZQQy3Sb3Bc64+rwJLqq3yI1qCzMuZiOrXHpx5p/KVv1Cu20yPSnjWztDMUmGj4j9ebORQ3GNAsq
9ICy4WmAJVwYdX/vlbr7wKL0olfZAZYN1DmkIGH3V3xpQEjds1Ya2jr1FHVlsRZ8hrxSLnK7LPey
FbDMxietfh+nVXUnCAnI6hDVp10Qs9OUg3w/y1aTopAZm6fMiRJfaE638pMhQY44AKmHJCION39t
Oafpuc3KARArNQOS7ZhKOv1GbkB9lN5P/UMzwIomT5+HUAxA0ANILqJUkPW2AxwMfNQvMowVLsj5
GNc9KU1IINbiS53Ca+g6VEWzkL0NftBrMR9kQ2UY6lWNI5Ws17pS3deTv+vLIHsYGvO6bRvnutKb
DJdujHhx1XLXsrGEe7pNBqKFsnUEurvtLIQ2jRY/yFBY9mWi5PAVzdnjhyqlzT7OZN256LkOFpPn
Pn83pM+FijRjwaWNoF/Ya69V3BR4S+bxJXae2quvdfsusoqHYMjUqyKZmkUWhNpr66MTVoKWvS4L
z7tNcuVZDsdSFomb2KrZQ6GvmRd+D58sSiBbijmaZWEaK5KHoWr0mzGeHuXL3B6RD9PinJjy3EsO
cmor3svW/x4ke6UZ/xxz2qAJTGPXpj0HJzB356I8q+ZWeSYCP95YmraWfc0y5yo9d/73sX9MJWf4
o87mrbIq0hrEWOe7uCN06kxn59QZnAmvAmDKE0TFrcXbMFxibE7lqenLgFTHvynDqXkpK+Vh6rHt
O5wmbDWvX2eQ6YpCwb0G+sgIRTG3L+qQDAGm1L16nQYO1D2ILzz/BsJe6UeVrMdGD7t5P/9xrj8N
DVru+d7mOaY3eDwti7bor7FMkQU51NYDqNYjeZYOTX1U3D5nJjPwrdUQDZOTnubTBaAANDfvwtjn
Sd5wvcQopV6Th5jQ9CdpNHr64VSSDfJQNeVWy3x9F859z/XIUMd4dhnv8M2iDW6VzHHuYvHjLsqw
dIiofn6EPK1br1saholxwOeEp9HsafBs1BvcnuRs8hO6pEyuEWC/62dsamuS4ejUpLlL26G5i2sI
NJ5NUnuu0u3SPxiGfyvbZFWgjcVKDmqCBH+9qrWPBKBnYszXAc1cklVWbxSrxnbq1XmSz0+x0KC4
i3isYj4SYVB+GRVucygT7yUcvHBzKsGvPegiNAbcV2gNbS4fhAOLVT23yDp5SAGZoa+ppsnKVwVA
cixdvjTL3uU8hOy6sw4j5e00q6yTM8guYeCU+yCJlrL+SxfZChETC5PetVcNuoWAz9p9MH8rT/FU
gKFERw7OfDDH8VeBHujaJWd7wHne6JaydZoyZ9HkTokMBS2yzrJTlEFlGUSAeTm2YX5xqpTtH5OH
qrab2PrKjr0fP4GZs/aBPxb3Ye5dTaQ4rj0H416Mucu1powRarppAjm9eJimini9bBzseAU0wL90
TTO/b8wMVgkrZtkoJ/P6HEl8BCM2ss5BBhI0RfwkG+UgTwGQoVQvTdDkANtJaLmZTbDPcgTm0Fa3
/SOj1dXmqV72PUffP/t/mQNrqFPfczd59ll/DsTL+lndQX6mLJ2+hygWTpsecZfBDw2VoFsZhemt
+vZvqibHCUnndPWt7Ar09FZWyZKM3LB9/buBci458+dAtM3/di45zWev8/TyY02zPE3/+1zD/L1+
r5ID5Vyff1A36W9OOa8p5xjTZ7XsKUuff8HfzPdPv8bfzPU//EDdoKaQRYNvVpevzcY2jkoDtsdz
s/TS8mf3mXm1qXSmextnP2WbrDFzBUJ6gN6mLHZxlR/ycXyQpYk81X01i4sWftCeVqglYb9V2uBe
ytt44RHdOxQE02dScDOgL5/pV3XM1ShbkM2t4YzPDQ1KmQuWrbzMZPek0f4aCdhuws8SRKWszOYW
Z8gP8YTtDTLaKl7R1i4UjXtrByGHltW9kpbi4lw3wN9eFcC/V7KLbKgsjJa6oLaI1s3D5gMwjH3h
FliazKXAIVpYon4tGuEgxM8niIadRKJq389VQ04OBIiQtZB1ciTUWhvOSOFcnusm487zvUOL2chR
pqOMaYSmQEmmqj5Lsk2p+1ObTB3NpTITf/Y8pbi65A5SwJCGD/DsxrfQ0cNlqeBqq+XavMcIH5LO
/VqPm8aF507xQZ9Fe+oUp3Roxz2Mor+MgtQ4iE+WQX6TQzVqjGIhW780zJ2LKmT1bRrf/qiXxQKP
5v2E3ujfzjsPd2v8BjpuKflFTt38pNsrpDRzEhbIeaDqs5vqlKds5ozWymfH9HEqa6MoVcRC9gob
ZbJW8vRUKzv4euXNvoHthr/QWQ/zVKGss32HoEodGcvOsp29PNRJ4u5HoWKHdK7MUoV4C2a/Xteo
/TbMeHBD1QhZTuFYlK8yExlsAvfUntrkLKfTBObwNmj6DXJH2nVVWOwzU7EvdUgIy7Sa2nUb2LP/
V21b69hO3wu265tT89CMzU4J1EOXC8fCjxATZcf33dWpuSlj7zBV+wIEDBYRcv4SWq6Beiw3ZB9f
5aIPLz0bLdd2Bh/JuhTrxdOZYoixRuslfomj3txUlRZshJoT1vHT1CAW1gfHLOjdg9W8fqkKcD4k
eTQ8tNlobmWvIbUZ0KmjBySjtpetvwoKHOiAr+LEHFXttV/zHoSx2Z4ORpI5ELtahKd+b5CdHU05
4DaD1QFMIO1C1rkiNw7KiNgFc8ia82y1aQVb1TGeersMYR6rj0qt6gd58BEfgDuKJIgIFW/9pU6e
VmMHRGaIF7Lkfg6TRSXHgcmqcwRraxbQNjHpwkMXGysp/xAbrn+QxfNBdhPRdOp2rrcbXJx4yrYo
KDkVKcO1JoE3KdjflcpybWXNyBvZ2A8fjfwCuGv69bekHhen/AWyQslxLp5SHbJoKtPXooMcy5fW
P8Z6tOK01ELiC+Idub3pnmSxWJT4P25UPZjuhUi1PVoomEnPrbKuh3MTA5k/yip/soyV2lgkujx6
BCiQ47FXbs/9077AVjNS8/1puOE2Gy9ii9R0ryYBfISPCPhcp6WdX1uemyCZVBA+9geK54b5TLYm
foeE60S+bCmbOx/1hEhWzn3+HPf7hDH5qEUghqmFUqbgZWQkiDkPY9OhLNXGq1PZN8vxiDp6qJkz
A33u0kJMPXWRyR8zcyCmDbqG/knADrNU6h9BD38I3bL6Khp1zFbng6/n0UXEpmyVlX1ArA5pNIFp
9DMKCfZlLJz+srTBm3oTPu5G7Y8HJ+zVreNEKHoibb6IhG+Qvk3M65zgA9aOVfjdx2cjzwtS35MT
b0IfqlYvjPjB9X50Tjyio8LBCNuPs3+sO3dp9QFpkNz/pqKN0YJSMms2P3+uEMUERr3QTxgpuZST
B9LWX+rJKqTLCdjrLsvdQ2Q5xTcfv3QyBFr8iGQFq9gutLh2SoiaYwX5IqmzPcG+cd3MchNaiqFk
6pFa7Tpfu2grPf1GNvo6iMSDqoXKbQuX6DLNGuRV5si85RmkRdoOHrc99M/2zWm3rvKc7K24A0fG
Xl6OabjtLsO5eB6T43Ly7FwTEZsutA7pcAhX05UZQu9o0q57wFq6vleJ+M+F00Ev75XQr+dsAu0l
dg4YXoqNSlh8V/nT7M1dINGnN7cdqvekyPON/KIRoe4d6kkm7hR8B2OosXHrkCyTRdOtToPCMWnu
IaBAfKMXHJKPQRp77qt29lpVEmHuA6jvQeP4d2OYB3el2U2XJXQMJJqok4cw0RBjQYRuc64rkDjT
3cE5yFGRY/tk51XkAv6ayEOWYiP8QFycBwkn0JYVbpunfrKhSdRfU+eSIvQL4NGdn67KtPaviNvB
J9NHzb+SZQLvFvxUEmhjixbhhay0jbSetudOehEiLZMb3upLJ8xYEa6S/WXPAJ+gfc7iwl2mw1ut
F+2+N9AWW7khpshzEbw9+xuIbhAJElC8ZXYjDx5OCDepnq4I5vQHWYUVJtLjQ39bmGFpQnpHQioA
5+YgLrKMawyeTKCpaVChgT/nrGznMa/15LWAqbshSPlRnUWPrd3y9MOfILRVIqP/x9iZNUmNLFn4
F8lM+/Ka+1pZBQUFvMga6Kt93/Xr55MnTdJcZmxewsI9PFTdSaYUcj9+Tqa9AwLb8a1T/SM6rtq7
vlPcJ2VKDhLR9jcEH6dTq2uls+7Gnv/234aYZlor6bdDHuwXnRCnMf62h48t935ynHN+8/M6/2Ln
QbYmq3tRFZjhRu1vFbp4mp8ZFM6w91noBdHG0jIoWMO0PQ8pSLjM+9cNl07R5kzzyC6uYXzLG7hq
nN67usOFg2p6DS0U3fd5jhZQlfTBVhZL06jUjYpS1MmDMVF8dA17PP8ifaZvz0EHqPM2nIPML51b
G2ukMvkv1aF7oBrzvQgU88vocYYsSFBc7SwHMAA3BS0jbIjVDik7K6XLvTNBawWtSucLvaJDST3/
pzk1ASV8ekHvq7GsimmVyvVu/gyOKE2+LFyOZy2Au1ONPCCtkPKNbqW9dr4JiVhMzzSC0Nqr2zgF
fCG0Wy+LQYcraKBuGVv7nbiyJPpeGXlyFcttRWShOOepCm09d1KKY+hForeZFtANNXm6kWnf7Gc1
Nc731SDuaUWJ4I3KEx7ZYw3XAUScOQib6i85n+uA/db94q97r35OjeJDmhsDn4MfI28gY9iSGor9
MlrLUu5odOz3gD5SH2AJv73u2AZR/Tz4WbO2+8z7Ssl/pWmd/d1r6Aww0a+kZFVR3PwZm1OMW/No
cyW2MjrzQ6mSpMxpps6XGjpApiMJlB6pdxWolj/1z2qZDIcod/2DHfv2rTEpUKdD3r/4dkORE1TW
SvBVhq33Vz1HK7P1e+ODmLLaZhBpiOkrsF2OjVEhTwlSotKTeqdEtnKER1J7mUkH0l0T5d/QBTxZ
SHu+/SkiCy3vqZj7nPoD+fF0eOMDoDaxGDJIPtyCamcL0QAI2X8vSAJ91D7KJg5JoXG/jh6GPzZY
EfXO1o4h61weQkXN09ey/Gd4wr33fQ7Di9zjA98/pSqIegR4jTdlnJwNOlcOZe9fN6Fe471vWvWX
TSOgfchUb+Uw1S9WUzYvng1yKPGyfhNaMT+EKqj/21ZQ197InsHngUKSFD6yxYf8aP0ivsd1kPkM
6AMkJOmCFPRXYz6Vjeqfwiofb55T0U9dBR1QtmK4KiW++4JSGk/peLlv8gd3uA2GE15GyBiisIYa
boKP5dh44We4B5xoa2jKuK+TpSl7Cb7vs53K3BpdTL1ruTIoNf6aS6VtE2l1uM3iabxJuAxBp30c
M9gyUzU7yMch/5OqGqE/T50HSDyfk/xPGn0GN6vpZHefBEuc+OQjkGDtZ9z98xTbWPY9PqvHPtki
18q/NtzSD1ESXUy9ti9hp9mXYJpI1D5smekFMlpowFUIPRM4Bln1IyZajxlsCxzr+iPYD47VFbUj
07b6J3sZUiVUEAWjtDDJijhlaADd0O/hGfs6T4anuuv7p/tuw/lceg3KYZav7ntVjz7V3XOjNsjU
gDu5zi2fv7gR3DO3TVm59yiy+HB+pAplwFl5pwbpWaL6uMyPs77QwkEnvEHhZVHsso1nO8zM577x
tIs78eq9uMzFJf7ay/YDMsRX8ctQIpmCLPjY7qkK6+sk6ma0opA0TJs6oc1z5KuNIvDLw5eMWfOS
LYP4mmZK9hIiQ5Im/dpFq3jtukFlPy0tlK9V1KqbVGvUazGM+tkIadRHmXj4OKXmx6pAEbRMmxPA
g+zz/xpaDvZHNO3t77yCksNtf4QGhv7rVbPA6T8uocVy1fq/r1q2g0fPLXxboB6e9djUN07d59uq
LDibLr5iitoD/AYTxZh/fPBUwTBFe6exREiYDFE1bhRTKZ8q23eejSwMzmORvEM62kGJjKbm1PDV
awY32rWpKig/ZOpNg7c2EIqBbNX/x5mhG3yVcNjoghW5gHEv0eL7ZXeXUvOMYSZFeZl///tKqnf2
qdf0HVUd7WyTUvqBHXWsS+HM6nEM+pPq2vm7pI3zdwZyaZQ1NA9aHkxZ0HR1XnVGWaIag48zTv4u
1c68HjYvzmIUpTOcYg1+F1mTqDTwUI/q4KOTEFnIVOWdpnrcgpbreEXuP2X2sHv8dfrYp702JpAu
//xLvjn7NIe00+HhUxsddrk6Pqle+BoO+oy6N0NtgpdZVYB7q3Eke7/4dD5c/imcpYUmondSzGkM
1PuWuFHsgzeH72kMV6+NTYetlwcXrzPo0+qt0xzO45MMdueNT1FBnYCWYtJh//LbMI2qUeLQfkku
UtJ5eWz250kDHSqZv8jv+rOf8ew2gji9jEpoX/Tl9tIVpvWLiYiut3Ei+n0l5E9xD19NuUGfPRD/
y+Vk6JeZ2zk7+s3sJy1FzdkiSXWqTTt8Hw5RcWmr8cs9T7EkK+YlIuCgcBLfz4iaboX3XuC1xyiE
RLyg3+jZzA1E0MJs/lK1i4iYpkM42DbKoeqV1vURBXPdFQhNGqERcLk63t9iNGOa3mTm2nZ6m1XK
gKNfXB4umc1F/J++Co3Db353qLq14hsvehWC3aYph7pkyf1yQHcFJNBNBxp2mAo06WyvrtY1PJG7
1EqsZzsYrGcvRu7ZzLxq3ZEBUFaumVQXv/IuEiIDQML4mqvDXk8DmnEM40gvGu+w0mAbTWHxZMQR
nRdo/XWpXhkbzamLJ5Vg8UlYCFJy0yWVu5ZUWt/W9jHym9ffM25R9WVW+ZbHzmS8A6yBhlsz6x9p
vvfXA6q5L57WF7u4MHNUDLviWPsNWhpqTc/PzAt6ZlrfJ+6ny5GjvTyGLA26C0g/T9/Fzc31DSgF
lwjOp+ou0qevbeNqp34ZApqzM6BXTBGt++HMshRywMXkP5rlSQ/LnZNmH53B4FRJ+v/c1FVeA1/M
UamUqVd/pupr0zvuWVAxuME+qoZm5fN5aX2TfHS7wN67EWxOBhnkD66W3iCO6796Ja+pWZOMzxWd
72ffTfjGu2X9NdjKeuBB9OPMrXUuKDhQbQqmHSiF4dKrVn8p2s95P/VnbyDXzZMRV29DjCazR5iv
jO0mDKHF+W0hNq/lrHanVIngXfLr+AyqMD4/TPHZy4LMZMj8GTAEEGLSo5HRbgqxfwsaYDb0szo/
k0qB+TKN/lYnzz+JNS9v+3RSaHk/v4hn6Hv1HMXeJ1m6B8W86MUTpMaPPZGRh+uhDkhqLVeVIdaa
IzXz6Eks1fbsJ18rdo8L0SPjHIpef8ucZt9SybzVyyAzaznQUc8y7wsoxsIJOyefwL7pJOpq+xaZ
oXPLYmTeaVb69tv2qeGo5+QTPfVL7H07KiLPoUkD8Y+rOTSqRjEYECOgi72KimLaFE2FdFLuqRdl
mlWYOJeZm2m/mBSUXsfwhiK1ebXdwJw3ufrdjFXtklFMus7kOKHzdgu0YnmQbQWS4zWW/5TP04+m
saVNxPXdN2gH02vCK/ie+97S5zGRi+4KDolN8VUsGVIHIeOVTCe/Bx2mh5cpd5XrI0RmsR7C7axA
2KprdHJXc/PJVCAjSid3NdWu8WIvVh+mzhqKYmBgi1m3EFdmynDN+7FZl4sIacYRApl4lzZynnxw
/1oWdgOZUV7a/VNkts7LGETOreL+eg/2eAk7u0nyLZHFJHJeeAlJ91ZRve/96GPipJoDlVQHukAb
37wwTU7TYoV57N3cJtcuOd8C+inyjLKLhxwCWLfNfZvEZJCJ/mmbOdV7J/d580VMs/LhhLPgs0M/
s9Z7+k6Z6qYCSj9HKO8Xn0wl3NG4HXu5B23jEi2DD4dyfbfLXCUf0xUcG34uO7TKgJygfsE3BN7L
Lrm6tJscnAkI3GIZSgLN0DILlmGigsHzi6b5TUi/51qcj8Ce9Oo9WvbFPUi+LogdQJlsfsTJLA9p
Dl4V3P0qx7fOSkHfD3zD2pYWJRqLzJ0SmuMFNpfxgiQr37ifZh7mSg7oFfZs4JH9PdBbliXGSnOI
sh97LN+0tuk0kr9XoSZZySVTwMF+hSjGPHu3VldfbWvuT0gLeDcZpiYuL46eHEEk8g8uvt6E1Drr
eC784mzQFQzJCp365Up/2gv2dqMYA2QuT3GjlpuZ3owPTph/MDKzuvlWrXygp/bad9b8XJY555Yp
8oFrZStpkLSHzF7ZXdq8VL1ZH6txKPadE2uvdal/lwhaD8+U0bJPYQZBv6IVxtnOwoZMg+2Yh9r3
GqQVVbhqBpqwdcMHMy/2fSremppivnJAjt+j/hhvOw3p9tDj+fHvwDl2qm3lxS3VqXjex631VUEO
9yqDW/Y/Zg9f33R0K8Cf8XD9Fuuh1rmHzeOrbI/IsVMLX675uJyuD0A+kx8Xyf3hqRk7SCaaUntu
aQzeNIWPROhi0oKmPWcOfeOxUf31cMmshkPbpyP5KfT9pS29mPm8Aa/sy8yHkG/ZH2TLLYC3u7WY
sqBmPBJcBQ645eLGlO0zyBSA+eXKMYphfVx4fbzlGFvB9XwfuLGhI0kxdqNWLTrTsiyBxlSe8rFw
T6ETfJnCpNqn0pzuuNUB4RcyVbSqT0treiW95Vnm93QmLdC9MbTGSwe5ZUNV6WqBjn31yzDYGPD8
Hap47l+jcbL3RebkG1nNOyO/6qn/lyxW3B4vSEj8pdXwHOhw0t/MZRh4KeP2byOd/XNBZmM95Yd4
4rctpjenyU1m4ajYl5nnqVwEAhHg+3Kpbg73igP9AOgC69pBAJxPwdlNnQA1KwaZ/cn3p5Ax7egs
jBHW+D+3jt1AL4Gub9MOgoN2ITggN62cHqbMOmE1kGWxJUaGbIl+bLn71LqHmUHTVo8F2RurqHp0
breIAhii3OoWx7BHpRaRCGc9qnPGmc2KlUM3V9nZ1tzsLLN5WelVXvYdMNyeZiMdoXb9pnI6i47q
PNWf6DRb8m5ZnTiXEtZ8wy/zd5M2vSoUED8nDnyMQ7L0rQ6YJONXXepVNNr1wdnMogQK3BHa79na
oz0wn+tliJFSL49iW4PaU0nXkZUf9OjoiClBWmj75U6C7tO6yT8adjIdNa2i1peWPnX4IXGAG6i8
isxJnj9XTXaxCss/j4slrkecmFZnpcjG9iUkwdDul1b3EcBif1CipcGoMfvPEIjx3hCrfw2gQLet
WiunqPGNd3zu37xUm//K2oJnRTimCBsgr5034TOswnTFq/rCqB6o8yZAMOZeNW2XCqmUO+OC4z/s
RRexxI+QdrGiZwmBDsPR1oYdpIcg8af3hdrMZ/p1F2F571McjckNSId1nuAAgVewbj+SXIgo3wYZ
NVjMZPaMXU0XCBj41Fxb7mTsUunCUlWaKPOsPWRT6D+JT2ZZpr0FpjfAQwio2FkePdYyVNBe3ix/
/JhmQ356+BXDGS6K7+4loPQhze51BJTNWvFeAh9QIVyGNYnCYEAdftBO0lTbRmFyCEzlMw3lNzNW
UHmZywilARSWqDL4844HBiJSS9t3WRj1Sg1pYLLmVv8w+WAzxHys9r3bXsSUVTHVlm6brrCT+D/0
UFR0TeT+wVLQsZamTtfNUKw38/goLZ9FZHwdI7e+aXmXvPWHcZiLN1tDPEDlmMyj9dvsgB8S5gnA
qfQjwQT+oKZoKQYgQw2ufJgC2C1KqGr3VE4pr3mtdWfASINBR7giNuD0XBgwwrq2OHYO80GuY6Xc
/4LQfB5jL6Qdl27xAJmZD+C1hvW8+IIgGNePVZmJr/DR0RwcWh8TvUAOvdGRYBzncef2izw6ecHu
WIczysMWZJwr93tvFtklNOf6QuVTRzZc2/m+CVGc+DJ6l9pVVnr1PUacmgUlXU/gb/6hdmIwy/zo
odlKFZhWFxqBsplfRnTIthlcngc1g8Ab8FCyDaDLWStBGl3tRqFqDlthdGqTiARjXve7PFPT93Ne
2EgdxepXT4m2fhuO//Ec49qOXgzOwDR5hPAXKpemc2qT7SGmiHiNdRj++zbMN/DuoCRUJrCgTU5x
Njkon6Y0AkFmL88+l28EKG//qTXc6Wlws/wAoWAyI4/exQi/1qZyi9tWuY1O+CnK4wRKVyzxh3li
n2LeXLfOWBib0rPid4AZkndzDImPNoKhmeF2StaR+2qkjvJc5/1ToFraIaw064x+Li/PMv1lCIu3
3OO9+eGC5Mw6AyVDt0FPz+nQzjcEt6jNxcqwt9Soi7ehO700cEGc4mVVQni3IsGnhmASOnDOresc
k4A8taEjw8CnqNK6Mb+aHanZoN1xs0RTI1D8F6+A4iHRtS9iiT+rInM3FVCih83s38OsfkQvtcr7
vcT1VePfenqbuZm7700ryI5xmGk7c/LLT/HU7Qoq7F9Dxad0FZnzk+J59ZXuYWUtr/dJ764Svo2f
mwKBNyOYs1OXZt2Z3pNPgaKbtE+Oxl9FrB4bKZ2mSGK0gxZ/b6OU6pRfBR+1GGl1CGszihJWB5tx
aR4hStZPymh8aKAjXpHcp9bihnF8akF6rO61Am8iE/a73S/rirnUZpKEPJjsB5tsb8vZz6AVoh4d
aemiZqPC8J/wYLE7X9/XNeWlzoF9zXXH4HQvN0Hh9N6mE/nYVp3tbGy1JzVcoWo3VQPQPW1AxS+z
kCPiQEaWsS0AbOrGJzM2joOSxd97gyRXG2TJKzIE0z4AkHnM4jnYlBYvF44SLjfRceYknlnqSWyZ
5dRTfzjFlsGvQlTiocOtaDifChNxJgFEmaVabBQtjjf5GOjTZnJvKi/CR9XuW1ARYzKfhmWQmQye
kXYI+YX9qoA/0lpVGknLzgm35kJBMNC7dZNZ23Ajz51gG+vQGIzCUvDT9wh7xC7XAH/gAhXsdg+S
J1UNlRw1JA48Mtzt0G5cZIHab9Y82acKXoh8pfeOfRJb4zhy0vkAfzj56O2TX/V8dlPjrkG7oPjm
oAlnTuFw62vYkGUWk+Zfg35CK2bxBZUa2KtcnaDhpl9v/wiUaC8svuVNkiP//s8FxE+m6VqZvbkP
vPm5sMsvjZa3vBwHBgzz+ZdiTKKVq3X+rkbl5hzEwbhPp1S/UR2zUAiKjFfwBKAgsnjYD72m7oIu
Dlcu9YUvMstpJL/PHr7y4TMahxKCEnMnK7UXLxmf4JBq3jyfWn/voPwjJmQsxTZM4vhQZ1bzBogC
KUqgmE9iGj6gqMT96LVZeSOB91321IbNPax2of9e9lgqjOWBz+1OzEbr3mcA7kO9VJ5aaO6e40nN
gEk0n8SSIW9yHySgYaJg1HswnJreKV0Gj5oiD5Z+T5MCBXzSXDsvLhfgiaa9mlOLapWRJmtZzUPV
esoD9UWs+4an1G3619DLiq2bg2QzVc167oDk7DK6nVFzvQEyApgce/saZP+tXAZ9jsKDRnPmarQh
6FyR9CxvhhqPx6ZXP2U5nC7iqnLPg+Ta+GJXKUyrZpTsrayqgPepw1OqaZeGAv57cfX+NK9K1w1P
XouYlQngB4Uv+MvVqjnJYFmmveddGpqUPD65dfk21CrKYzMiB12mjM8wC0zP0Kx9yEvNox8Jlww8
uBD6sYKG+8Y/vrLOjEuZ6EfZNC87ZbFk+4CE0+/bKZegIzwtr8lxPK3b2KjOMkAxW5erKoQiL+Mf
HPoGVkC9NeXK6QKW7gHiXnRbeh38pPQTdFbCkwXGC15C/+Hc+m2hD+iVdg3lOGRNpNA6xRvG3ERV
f5GXD3nPmI3K5U5k96upJa9WZskqsvLpuXJqmv5ynYS3TePwKrfT8GqV+aGdnKjZFn7/Vs+ciO6l
xAKRCbS6FOPN5vASmqX1IacN/Aax99/iVmcSgcAljO1sjtNWy8N4oy45/By2rwPNop9rdwJeEy65
/seCnXafxRJ/uXBsykx2uSyKNUkxYBkei9CgrIOpPXRGMZxojR5ObRD8mGnd+Kvp9QMZ+jh659az
4x0UvjjnyK4/hfVUHVO/n57L/pUaVn9z5ERnR8DD5mrm8Tu5PM3s5rUp80g9knisj3EVUIosjGHX
AcrhyWTGJ9pUj+APgvOgReWqHfzhuej8Ty6Nlp9ASk57mlL44bVe9Cl09HaVJFlIa2LSfqwWAVOn
jz65hTedxzCE8X3Z5cFTsOldgLRTFL4aPtq0kz7253ksqHktM3UZHr6Hmda5V64eNvtdM9dXM4f9
Jm9viVKWPO6r7FsDIbtuTuMXklkxgp4uYBsVknWHn3zawavnI0MKjUPQvyYtyLouQ9L9vtoUzbvM
9layKC4NZYMktbInHxATrPtWXFd7mtzz+gWuTiQ4jaDaugMlUhkccIVrdXT4m1P1nxik6jeQaq+N
2g4fCsSB9mPsoAmtG/XJX3i2yvj77NrJxxihAR5784KTqYw3Y+6GfWbk3rbV4mjrQWC36WcneK6L
TVN7081uvISSmT1puwSBh3U3IfXidDlOtY/fqlEpSOOxQQYtNZWTbfcvyz9kvs1jnmV1nZ+8NXg6
Ba2ldir2Q9b+FQAyOmu1uW/c5WstJSwZfi7M8u0v/X+qXDEHrPPMDiltzeioH3rX+n5/2pcN2hvg
Fo6DBkaNxo5/m1VONsNsSnhw6Gp2lNq6Wssgs8QNLcT5IGWEfsZCORct4JU4H4G9mx3qEJSl+H8J
8VTb2YOd/K7GunWV1V9Ceg31utqGYPOxEphUUMaZWyxKEwgKL1UG9IAPY2HPR7GMfnKLzX3BMIlB
ZPfQgOg6csOPL2jKtnVVXLMZPHWmAWj26RIeV+KEeYopTE/jZYwud0sWInN6gyQD6Bb0XRzzk+7v
Ijk7dlV/Dx1EAczYGd85gzagcxRZx8l0i5vPzWvTVmn4xXCao+xJ4+olKSt+b8OwTf3k76qbegrl
fv8uMdzvObmUs7gssqtPru0exZrianjnI9O5Ra432lZjE7/o9ldwuOqLXvf+VqM+uxHT5lS5UlDf
Okad7r9EVw7o1kuyzMchV85aa+6V0d8iKxy9DfHsnKxm4Fdf9t3aCzTrRM242VnmGMJpp3BS7aqz
uojI9lpN/TVxbz6UEiev6HNot+udZWnm0c9QAVE1vzxqkA+ui36cyQpG8VVNaAj1Do0dIfvm1Nts
KVmCn20vs+86m9qF6wRkDbK40fISJcO8vCE9zIcvaG5TmYT3NW2J+l9Df9teedQ0y3DJp4RnT3GQ
C1Fc7uAkwJLttPDxxnNYXGSWFwY1fLHBlxUX3q1nEKwnWfSRNkkRdMUvi/e9lsFbhKX8hcBJ0AfJ
Nw1GYMD9U8JZ043Odahyf8js/A2w5U3eAqDZ++TwVfsQxTkA1yD2jxARtJfayZONlk792xRwd4dp
rrr6k9K/5cgudP1gf+ih6rt1/fRZogyz8Q6xAwudmBYv1RuXdp6jmH0CeMjRypfJaelinLx7FOXW
eme34XMeQFgWk3U82q0ZP6FSFW2VubA+cCgD81mO+d9j9coj0/qPG08fqtqtP9URvGdQ96f33eqo
GkfSN0iKB9mP3TUKctyng2LZnaVQekT2ypzLtyTP4lealcOjlaHZVls8kDKklEN6l7+WHc3/TtVb
Txqck9dEc0MAdSw0/CLVPCi+zJZqwtKJ2Lrj1t5hHFH99lMUt6rJ7G9p1yv7InBGEgBJebFh4d95
AEReMs831pal+29OUn8DhVX9HQJ7v7PzwNAOQNyITkYwLbQqBWdkG6b2cz86w1nhDYpC8HwUywK7
VdF0gzTL6hFzt+9rsGaPZ1lqNA3qmRCCADHvQXIVv4QfoRm8FOytFcKYxMCvKXyyAdu56D6J8XCH
QBOewhl2iSZz9f1vCxI8Gj2yY17lrN3lao5VZSrVqCg81kmMfC5dcZGx5mlyTVHI/BgUcXOJAjp2
JvKQH1Ojqg62gUS9rHpQem3LePb2shq1NVq43CfOsto47rPeufpz43WUp8MiOSQOX5qystDa0cNr
H+5aC1IeoEGhs/VauknzJO8vQVlfPQiugnVnICrne0BBquil07SIZAdDAktGDLvl0z0qt8oXkoPO
OcobmrdnBVpMpTHiowTLXl6CUKduUWV+XMWgiLUdet3e2BOsbtyKkOvr+fqvqQC2V2qt4I+WFNM8
pO42nm1EpSAyeO/EY4u4GnJS/Qxv32RRAUsHVz9KsMKr3smAPHtVQl948UsaqOHL+N46VXh89FvI
SXnxmzafvfgfh+ef/mzoanSa3IOZmNpZhrkJKeP8wQzMWOelx81W9ziUliA/WgLnx/SXjQ8nPPf6
FrRdtpKLqwXsLZWqeptHNYLXKhvF6DhbS2lBBhSieS9/1CX+bEuoVCvuxQyx1cw80n2PUnkUUPZ1
LeHuNq5W13j1fhqddqUNgFXQ4TGvfqLR7iVT+LaNa4JKba6DLK7Ts82LHm3gPwj1kLEEX/Rf/HlV
AW2eblstrVdJs3sQ6D12io+G/XlXjPxwZaFWkWMYvUI7Fpx2b13kfBD0Vp00PB4s827J2k9L1pZI
gX3BmnqPlO7Pn5F1lNlbEBbeVnpyQ6jlpiYab9J/a6RDtfOM0NvIop1l2TtIsWTtPvDjWhs6dKnS
qmv7fX/17ei9LMqexEHsIvfMHD1F9ws31/ddYigA+5sfA0c7kuTNVdy54tsq+WhNXcV+2ywM1cpV
LwyohmQdtuFh1wIk4Oh0Z+H+JSEjLNy/2L8kaGRJ7HxJ3dwJun9ZlyntHv5qCjKbc0QLxRipKKQ8
gSty2FvHFq8zkWZDLoOEiFM4ZFNk6kWoiHTqtEBzKX87rd3CtkLFPeExqE/oVP4kEBIqoYdpLlxE
DwYiRQNMlSahs5YQCQbN5oMZ9KeNtHUbmRE+G+a3ewOeWGqJJmT/o41d6jtB8f3OTWj9iJYW9H/t
/83DNe79f3JFygqd5kKDoSKfHTmtA7TBcMAkMOuSyEX7wD4hL5KdHv6hsrp5NegdfOtqMq4ewY8L
aMtVlr3kTzIQFP9cOPc6d2WqZDkzJ/OfhtlG7iykOUjMvB0BYy4LmTeph9pO/qbTbaRnZ/GlebsG
Kxyecj+IhmRV+iFi7J2pvkvzOV3xEq+fyirR3tXLQqhWl3qxJMI1J32T5j5EWMsGGShprMqOWnY/
pu66TvvxngSxG/1DEkA4X5RhCeIg0/utWhkV+jgqxQuwOnAlevWRIgUp3gK9l95HGHgl3DT3KZ9N
fGe2Eeqa31lsxPkb041w3tg0M62Ljka1dh2U9GPBC9lyYymMhSPxH2t2Z3vYQH2fccj33Pt9JW3M
La+W1kluIX+i80R2r123ADI3ctP57R4kvpkS08EvnFexCC0PnQ28YNo4oZ6sfuEBld3z9GyAWLpI
9J8uCtOttkqm3rvfKxu5IUpgspCRgt0/wXB0LWqVnjwneXoA7BdXsbjuOfTFDJUheVIzCCX9KG5p
j0/ay9Q23+/1PS2fD52mWzcp75k8SzawEvIujhwNndSgkOYFj5ShIfeUax/E83DbZuftYnoHYEci
VIasnf6aVcXdCwA/Wf7t1YAeWzEFuC8zGe7w/DSoyP6jR/6Lr66gCVNMjfMg+gIwh3EQWKoCYoZF
ursn/X+a9xqBQzvsPlBHyBhb/tUmU4nfyWChfQa7iKbvU2BEd59No47p1cmTRISGGT3Re3ykkcLn
1DbG/FZoKOcILMSbPPbVs2HQkiVfqp+mk3b+pocMat0oWniTAY3I6JYEpIQLR7d2vy3kaZihRE3d
67eFAfYTUhhUMX5eSaF7aeWNJuSgP9NbdtOeKLjPJ0lvZZIHkDyWy0JMAeZYDN9S3a+uMpBZqe8z
MQO1+1agKb7/zS9mZqrV1fQ5Kw0DyO0/7a+nIl5PCRkdYEPBejmGfHN8RG3GdPqcWemw1XQ4n+jR
Tp81J/9/R7i+v7ELa3guA/eqzCb4lKyktNij/3Xy0XUt85Zer3hMKbHXcIyaC2+CDFZtGee6tTYq
3Q13l/ghi+3ZR2d5raE2czcf2+zS+uR3Bg0u/96mLbwL8MYnAD4tdfvY8IgrzKDcDlQz1rIqC43m
PrsAJ48PytZisKlSZ/Hpzuy6mFblR6f7nUgoW4OF35XX1vtCJg1m4pNV3zOh/S3X3pAjK5ZVJ8UP
9Svagtq1zlAcW80V7GJw4K5V18C3LOhwr04rsbVeC/fZqAOK60keowHKulzCVFVjXbtIZkigDGOR
RtNCd/MpnIuaxwjBsnC/4t0u1xoHmK1Rjd5Ra8fgne36r245pJ8L0/K2+jgWwLCi9PNU5BuNYgt5
yChGV2OiRotQwC5Ty3RfFSi9Fu2onFGXsd9mCNAX8kyYcRXoio2PnZm/jA7AVD2K0RZIq/no5lW0
Ep8Mfqi2zybUtC2UAne/ZvvfvIEioQRoU7txLdeiAYU0kiu5pCKkUYvzEuz///hkRuKfXJIAWsW2
lkDftX4E/oZ0/W2zBMtVdZKFRw3aO0nX5Y8E3ZT9NfRjTLM0iWZZlBSemP+s3bN9j4hU+2usgLZL
+MMtG1mT6z3W/vt6SL9SSzDyvWa6PxKjkh0VM1EdVMRk6rfOzm/88DgCRa12jzTqn/Y9Vi0V2c7H
NmtMeHuR5bY2aHGTqW9G49al/oHy0SJVR6dpfREhOxGtix7CdmZCXgEcZrGTGFl+BIp5H2zl49SH
xm4kZ0pSm0EPiug+g1r8v3z/37gQRBdMGfZeLhe07vfZsdwdiJbs2jUcHFYylcEESFhoyPiVtpdd
H36ZiW+ufc7fWXAQ1+/7JaSNbOj7KV9SkONvPPbKbJA/yXFqlcamerZ456AUBs+dO82bykh5VQAa
CIUJM4ArXrGSqQxUFeBY+R/KrmtJUlzbfhERCGFfSW/KtKvp7hdips8M3goQ8PV3aVNdys5TPXHu
i0LbSFAmE7HNWgAPrpVV6991pm0Cld4hs971tzoLFEGhmaIWTjvTWlpRc1aenfEHDqGmsQHkzXJJ
evSWZqB3AjEiSsAGVTJWNGxpTjQlHwtP+a3TorqmkyBXQAtuYV5W85BXIRpo651qyj57MuLn1mK3
Q/2rSNY7nV5Gu5DLna4AlR1SCyXQidQ1zAid5GAC+u9r6q0Nv6t3wC6QoadQMByDH+MSiOtt71eP
qPJQUAqqXqxdrNVwq1M+g3COQkw+QECVm1LRTjRTRpZMoProQnfMEQKSY4DAdO72qUKizS9tZonX
KSjeF0BhNyrXyBP0kIoMaAom4MVNYwZ8f1IbDGU7FSDsymmaDy4v/gLKNCy8w0nZUcOrJ4jk0VQE
Su51Ddk9uwKys0LMo/sz0sVFW0/vAmbmv2+crABfdAEMip+IBntWmCM2CitQzw/LKuufWO94bymM
TFFGB9keiNX9pRMe4GhlPqyzrDEssMQpeZ2SfXEzcMdpf8MZ/tM7WbEnK+lXF5LB8BsEm3Wqdke/
Qn+Z/Ow0z1N6HgIv3sbgxd1OKpoxTgGaCA2KcXTMOvMKiTyyDN0IUEMVASERaI3zyS9wFFf6OkU3
CZAzdy2TzkUPTuSgWn3M/0AxTHy40/9WRIm7A3pzDOQSYH2CArZ1vdYbgQf8CAtdsnLJAYud2iP+
BzynO3TdiHJaK+myJ/S9B9sUv8HtjZIh9QA2dICMkw/IozIQW2CwkFt8iKcWr59YS3rXABlrnFeH
9fvcbx3ki5BxWrlN6WsbcFziqr/Fb4hLA7RSbufMyDZ3D4elxsscq8cWtIfNdOW4APAAQE4cICt8
BliUIutaJuR8YHVwXqy2JKOqAATcQ56BRBBm0t2YyX0y4+ZQZNN3slYC1SsN0EQJm6lSoE00Q13n
JFBcpBCalnnuNsBaxEWYV+c4NaHVJyQ3GgjRCb1k1ca3rWRbGAyVoOgIAWUHM2JwwWO2WFZ8QX5L
gZcq+WZa+1VWh+sqWmDEtgiFiXbtzEOzg60aJxTczDoj3VKm4D1Hm/mdPlEL9Kpm4iWayArgxv9q
IBe9dkZuBHmBsdnpi0lQlR/RhPydan6EqdJwrvxK9UFodJHg4FI6s16+ksdCNUNvfr/V0QaJqjJC
TPdmT1owF0D3ANAeOK4Ah4Zj3/K5N2cJ0ELzH+qSBkNKtB9zuezNpEm/RkBwCBuG6DICDxWKB5Kt
ADUpqMpj+5wMwkUsIDO+KNq4QjER4OVBjQmOR5Ea0IfwtykKviNp9fGQV3Q2pNCDSwtJRqL/dbU2
k27dXPsYeeSvl9G6DHgMBwPN/KRyup5Fu/WywQTKsnCdk7EwhvE4gwXZaDwQkMXBwC5chYhpRgPY
fr6DgWfZk1669U+/myX/NX1btPrTUufXffVlbnzoin3gfEeqCmW06nZu9n53ybp6GuIYLYqfLA/F
V4Yxfa46K35IkKPb+KXVfANuDhLoLnOu9lS5n9FkfSR9FRnoV/cnfwvCHtQCfZegNUHXMAqrPbyw
K2SV5luU+c+tD2BcwDmIR7NloPxRelcM3iZqpLw44lPh8XxrVJl5psGPhXlOy0mW4LmH8kamqfbU
5hwgH69rtM+6h5bJ3eMpGBT1HnfmWF/3xr3NY3+ToA1hE1uTB7YWUB7GEa+2sSscoJZDR0OjCBGl
3w7VqiSZLESVSLOEgdPqfo3ewu4HwHRo+fdbkg+YWVBNZCJcotfpq+ptbq5Kt3Lns5oXNxhPSLyF
ZTxY50Ixi9p41eIbmvamBQZRuRKTKgfyqpQX2bVIs9ZUBKdvfus68o7YtLUHwY+0jFQCgBt4FX5b
QkpPOB2q7MBraKIIE3S1CDmpgWZUiUmz2mnZWYurd0OFm3pNRHustntfvR9tpUW93Fv4oR27GHXX
qA/VbrHlIovvgVR4RjkNWKoRLUUqTor0EmVGA6DvkaUXVw2kZOnU1iFQb4GyTwoL0eR9ZY/fb1bq
NajT4a+O6/43OzfoUrygNIWjxGX62sdIbQmvfcbHuX5AIzFKLTo8JkMtV/iQIm6YGnutu/GhHcDW
s+5ALgGVaNCUhiVCsSy+VSIwoOAChRj+Loe5Pfi9KB6Q1UOjkGoCJHFky9JvkXQsHniHp/1Unkhg
SjN7Po635Id27xK9iNwAAnIz45gMs4myKqBtWn7Yg9T9YUoRqpbO5Gz0jdNsvXu6FxW+8At+1Td7
c/NRhVLKLO1Bmq5/olm07bCtysMsZ+tqgeRHVJNsmz36aKMtsp/zpeyGGjT2akoDCqLnS62VJJMl
bDI+3TjdrSFxXQhM7NfdSMl53LThzfIb7d0m6/qYDQjJmONXC9CNB656evIFNRo02Kpo0AEM0Gpo
iIyzA4DRjZIce6W7M2gduej9k4Lt+gVdBY3nVyiWwOB2y+uAXuS4R7odMkL9C5qWzCGM2rJefeZy
ROmGdgdQ5bTtXZZvLDqnvXtaQz9fjG/zGQ036pxHx7hh+AWiU4tohnNOCN679lFWoLjokMK5zqjy
wf+Ci9U0jWWPo+HYAOa06orVBzHMHDSjP71pti6xAe8tQuUtiuzV+37HtGybee+i5ZJ8/Lxs0fGn
tgTQ9IQmvP5L4A5oDKsYSmLTDkDC8egtoBdtguRxGUDraxXoME3A8w58tLJeruMcO84ekZYegVob
zRWxy4HqB8a5azkk8DK7HqlKOb6sm5Clr5zhXPFJoURiY7oGGZrymw20HQCGqV1SxdI3F+0pcycA
HKhhDHiOyjhUbguQLPQhKW+mTAwM2gidM8xEdF6tqev6dXWONzEAA44O6ASUkk+POO6xC7mR8XW9
WqYvaoMk7Qj+5wstWteT9932Yw+MaLAb7FEoiGx6uTTWGRS4eKL8OiCZYJ07J341tKX/0/vfl5AV
FVA2njq0Zp3TdmS71U65fXG9kR24+iKvix5f7EJ9x5NMMz1onUdPALKsa7TJURvNQeOjBqgMtf69
bUj3P7jcXO69bfwCKKtyyP8h443z+9P3trhfadLTjLSdLKIwkEOBf6afv5jf/6JuLik7dMpWfuOF
VQHEFXQ+D2cHhBoFkAsBJ+G+DehDgVLL5DmPCJuENKXlZE4twPuv25FMZprpS+h9bva9uyL53Onu
LsWGxts7HRAe1H3qW/jtJcllvUFacnN1fbn157+7lECmHhgDprDjNOSG3R5BUuxeXBVqWMxpPLmO
BHgEJD3wlKE9imRy7t9WmGMKy6/rVm9zQRh+v9pXDXl5fFx3j62q7kK8JKAGJGLpbv1XjhlOPzSl
oVaHk1YNFv2PkLzQEUnbUWeX7KxCgpSbPg56j7pPRbInbcdqx93oRTRbd6JNb/YfUQDjggVrw1sP
tYQZslM0tC57nf27jrUJgDfJh0/R/7Tkf936zu9O/H/d5d3aO1FvZYLDb5Omprl1s3iPQDeanM0R
4Filg6cFwKlrwLSB591ygKAdZOiNpyn55MCmOi4y+LzkAL0Kx7lASlstpsF1QCYsBGCftG7dFbno
EUxVlr+lvYzYs0BgRFcQ1T8ISVXbKgXZgzo90iDU+W6tBMYxrEMdjvU36QZlaDOcebaO8xeOzc4l
4ykachHT1I2+rortdssYIYsEjAhlJA+TArwCGCZXFwZyIwPNCFmZVv265dpG/GaQQ7UcuCx/AB8F
AV01sNwUeyHcr4D9Bw+OUSGwS4amkmO6pyaDVcuNpFjXkD1qL1ELkqOh5cknxFuN02SMs4IWBnpU
4niHHKgWBwAmldcBAatrbLSISRZliGI7/C+Tjqzoqnt1Id1qll6Q7yLpWiH5BLMB2lW9Ga3RIi1c
luYvkRf+nvS5iSDUwFHkLTMPFYo8KIZHB+myoVmaiwnQ9UcflWSPpI+FHK8G0Lrv9GQ0HR+EbCno
p/SCzhsdpqBara1Aw8l2dVSbeo5zNuMEiMC/5ox0uuguj0SibwPlFjVfAOZFfkn76nTT3XZOWT2B
i7A/JGPTAh0gbsHP9HM2uTHQokCG9Nlty2hPVvLTLje6HsdgHzTCfGI2+lmFsbesMVpFs4+dJzK4
tSiBJF7NexK1gbf2SRZWfNUq08uWqw9KR6RFw7xm/pkCYDSjgQJVgYpW0Uwb7vxi218A8Kkcyedu
id5G74oDSoIEYNKgyYDayblvNHviY5aAznpoXAYAIwlieCsCIAXK7p6G1ioQcajk3hgC+5y3KNCx
arRfhTSlARwdqEt9G8gR1UivOr2u7kAs03VTsiFdZSArFmqz3gu91T8ttA/qD+pzk546PAIuNESq
LMH1i1eRdBa3un0t53/YzJ0OMGpwIYP2e0/3tuzffdcrIuyNB6y6Lqjrhm0gUn9PsO5x2fTXpop/
kETo7+hKeXKB5weESkDJl3h7xJu4maxA8TmaEJ7R7b6uJv+YoXrUNJzpTAvaNktPbdYDmyR3l0/F
Al47r2gOoLDLP0Top31KIwvxcHQofQNeLd+IWOC2wKfzxe8ADSAr9i3P/Xk/2kCpIje8GYR1PXV/
2KIfUGe1Zc4Iuu23fh1KNNfpjMAlKWXCf+aSb9LKqBeOt2ZpthtyurH81xTvOadIuPHJAdHKlQb+
NrOYSPsQBdPgcI1RdqEMTFp9AVyqt6lX9iAcaHxz0wPLpA/jDq+aN3aaJuiHOIPUfZNYTtKHpGvj
BadTcjdbPPxIuaBDPbQG1gB4APusPuZQLCdHdi3q3MFM+BC0ASpRUgv/qwrvqhrddI8qH3cFuCLd
CniVO0V0RdsAqWi4A71Cl0gGvl20v94gZP1/NvWRQDa3PUv+HIMS5Vu2lF+qvqgvbRQkICdUUxo6
F5/qGzkfh/qCnFm/AecxqtLfHMlAYhMBoqlAv8LaL+IWMkCfoOoaQcFRhva39k/DaZ3g1ChQvL6d
OPq7lghsoU2Wro6VssyO5aEdG41dV1pNg4/O0xbV+YeF8PbIkfbJgDW5Z6ArDVcqkoXITNSwMpws
hUDwj3hNGg/dY0Abr9AOBDtxlaxmklfuE3J/XUq7vDGkkD8gNX7SpvyLv+sB569wgM3DuulMg+2M
AdpLBGqtUZiZl/hVKZsrzFcH7Uo6ECTAU/ussiKZZBLIXut2qM97XR04Frd3q9Nv97y7hBbXGwKA
4QScwcEEU4o8VfTKrF6PaUaDpJdpLedvZqFeoTt6E9ZmmhVqH5oBlQgv13PxJyC2+Lo/LSOj3upu
FYnaJVtArWDUA5hGgx7BNVVyYFrNcqFiA5p5aYqolmuz4OCaw8OdSz6742v5Ai8taWzWjXpVz7AM
sx2KDMhoGU8cfKjZOABDQ5lufekq8ps/qVQ13Qa50Bb6Nua5dAGLoxaTcs4AIZraKYq7aXNS3t0c
d0pr17VAPuicKuG7Js0ACm+DS+OpFG5/joIslf8hLdqEUFvOHXRJ2m4xbUEh3lvxE9lQlzWcmT0G
p9kQyViijAqoN+eoaflDihKIh74BVE6DxuiVwMVAdSRAuDAAtAzYs5b1QGQtKdG7rD5DwhPQquJr
S8YOOKjT7Ax85NBBCLkJuWeJCzgaxIWpmRbvzeSTsmICoxNPUUZrIrN3/z2TZeMfeeyB4Fp9zehv
mJtvppK+jywnbkJtD3jzBbj15QFY6fEV4NjxlWZ3YlrgmZv1w7Ir0gj0CtqHZpFEjnGr1wQocLXn
Gagf2HRdMeDMg3V6tcRR7tLMx76X5hmZPhMgDb1xEIF9IIn045tR62j2nog4LYDdtPk9nzsd7a/v
QK/9d916W2wApwM3UWCKMhQwTVI0lwK5FOZFuREQQcxH0tBAseKsuqBTdlnVOgCMTXyQwjyOdYd6
Adad6S3BK1K0QoJmOzToDUO/i+iXi7t3jR6ZwLCocKi8eZG5eXPRLzadn/CLb+5JQ4OVF8ArA+Sa
l+JF7C4YnmRld6raHN26vwm80wKK0OPbRSGvAj6IfvDCqb9EE8Db6Oe1W4lkeZt0q07/fsj65kt6
/Tt902sViEO7gzWAIApg+ubFKkDXu1mnrRm3J5rKvrgmgLM5Tl43oadIeU5e6xgbYOyjVKONfmqj
Rk0BleFu+FzLdafEBQDtpAqwaCU4itP2hMikYrhfoiPe9rOP4Cs2gI1cDMdJ1ViTbuD9Lq+74omk
XDjpQ2FEjySBert5SEb0zgez94Duae+BZrbB5zOom7Fr4D2A7fhV7xcjmiVYUYNB2dx4HwJuIrWj
KIjLAdWt0pj7K1MivnE/2pZXPFtgQ3phjhkWnTt8ZtYUfYoTE5wKcCr6Ahw3xvSFlhTSi68sXzhe
qGBEfQ/wVuXUbclqR8vRH9DvXwPZcQyZ8L0rkBS8q5vhjTTN0M4AgdSO6/a3HmQZUAUGZJlo3Oml
ZNDraGY5Rn0sc+cjSa7aVLvd+bLcA6mP5R/vtrRTds5tkHS1dGT0KuNhSYEE47TozEoAjlopFQ2S
gfSeozhgT76AMkW/EE0BNYz0VC+AvDLtOc/6Jz/1ABcRJO0HsNgm0ZBsegO82Y7Z/pnHCwO1xIcS
7GHOwU/8fl8WQDhEZ8H8SEMBJCUwoeWIeQ+WYAdjHuaLrNkZuOvOi1t3p9iM6o/AmsGHYQAVe+q+
+EXiPA0LeyEfA2WAF2NOQJg+Mudl8oPm0NsWSqfUDuA/RWFvb0RH0zGfpnjJT5VKiNAAvKoceGLs
auI5eiSVpPzMnQtq+F9XkCFxlmvjeQM43970VjoC09lFANIxxw59jHXlPPguPmIdACjGwhbbFQCA
uvt7qz+6kSWvBAIgFBJA0Vb+cUbvEnAZFSYAKUsfIOe2j854jQzAq8V7qBkHz1RtHlAOCMLytEZN
N/of8gsNjZpFRddaoHABBatbGvGmn1AI1f6YPQcIr8gB+f5i4UAZWBd0TQ3xlqaZkmlGZuElPigc
yanGq2ReMCO8UZKTXuO0I4jx7uXKjj8LXtUHve/dtYYuC05tyTdzn9fz3s7kvJvzAIeQYkIXNL4X
kQ9aE6HSYCcOsq8StUTI5eM9EdNlqPn5Xl5NpL1ZcDMlEy112NztgIGQhDf73awXAIR/vSAvdg6o
AlA0Hi03g1CP58mzxhLF5bC8yu/5/NT9u4sNlp51/3/3CyIHNSnrNQE/sA0scOS8dwu0Yc2APMuL
6BMXXrEv0pIfXcS7dn7qOBsTL8IozPMfm9R5hRQmzOCxqBiamYCF1Y/JsSjsEl7o2KM2PZqBXBo9
QDTNc45WtuzgKMD51O8/tGgPeSCJtWN6whMJdWPK+ObBa/vvyZbLFl3cyUUjcdKMdBaqeQDh82Ye
2+FT1th4bxz7+eLXoFJbetvZDNExFohcoTmpH0Kasj59AGmwcwQkc5yewUrTo7e7qredosKaUzEA
lDYISdKDrcixfiuSAf+DgMgsRlQYpqonCjgUADmcwNQqOLropXdxq3J6sMY+PqPjGYRvMn4ymzJ+
KtrJOtjSxEvAm45mhpNWIL2+3qkry092rAA4EvVUrp2WdS/dTTmhY3eVqR0TTGeoIFSQo+Q5xWKf
BDijA5h6OEUOasKRk36wUJgIPFs1XWVc9sH5fqPOFRVzqgZyKHCw90rLOWkVeZCRdFZjNOEw1AyV
Zz+3JUPf9sm1K+IXN/sT8S50hvlx8MQXFm2NCG/ewTB7wLGV5iaXRb/zin7g6KsPvEezQZfX1ARX
ksgvHdPsCBCtYAtYuuDQT+Nybu0CFziWRo9kgVhaE08+nJ0K5vg7pngeCkWpQQbJ+mjj2BEYW5KE
of63ZReauWgtwbesne60jgxpUeOvlNNIitKbDn1jn217csE/JfgzsGXjwH2OF3AjhH5dvESJH19I
B0YFF4Vm6GBFAGvruSbbjQSq4rkIUFiRy9A2JUGH5iJfBFxAz8GHCD2O+CTOgF546PwDks3g6F6W
+Q9wuf02UXSTIyKfGzmfwHa9uVsJzM58W9Q8Bssd4CtQglxdDSuv92hTzlG58VNHhg5YED0K8uFD
g5N29ZWzGJU2U3GUMorakEcAgZ5pytTUbjjQ1yeAGqpSKyEWvKLTVA+5KtFCBBV1WsqHRD4DLGAI
UCDkj9IOpZ8U+E6Isw3OjHxTFzH+3G8DB3QV8uRvMs14UC9nYAPgkCisn+YGjDtpw51jwrg4GyaG
HDXtAKYwBnGe8eOdabYqyU6epEz8FF2v6/RuOTmltJP2p+3wKcf2+nJxsjdrBOmjLpdnSo7RjP4s
NEve8oLa8FsdudT+mLzmBe+WaPFdR335d82x8INNa7c+insDdjQ8VKjE4PHc0J/Jttva29G0pco7
/Qe98aI/Jlk6KqF7V0byD/8VZCqpXE/9GyCa0/KNlt0ExSU4N51WbzKsPncLq3wvosy7SLcUYPsA
70LM4yNqlCf+x5to5HHafzSY/d2KOjTrOGaGoKOPijCPB4gvYBhNdEusclwl0aqcUwvQtFOOEE4k
8BjU7hXwLbpVNroMTrRo9bfGzN77sv2z6qJNPw+gu0aH+xhyBYC/Ttse5AkuMIkK4BmeSDKQrLrO
fs5GsG9jSspsbPKNF8hoO0VGuwdMYzEghykjY0NNndTOSbMKf769M4ELTxt0K6i2aoAz0LM0x9Hz
GuAPgz51moZ2l5j+9FyyIEIcHy2BVWQBbcyd/yDkYCkiB410Ck6YAdSHoYXl2tXNTx2+mdHbOqAf
hMCGeWL/8PsOfTwKFG1S8GijGmhGujtRuxgW9kZHDNZZCkdN76B1sSiuY7e8gAh5uAJtBnSSinFE
yCn9Ky37z/NoT59doPvthzHzNkBsr4F3Y3yTeNZeAMyIgoCsRvVjphhCSNYD+cxvjjZodgGtkk2b
tq2TDwcTj5cPNPXMJfmAjoMTOt+RIFbWQKnSTvwHT/6y7+oDDvE8+Ni7PqjfEEcTNbdQ7JR13h5o
9vmuTRC1xqMGUJvr+3YWxdtElGgnptdrejPHIQmE6q/v5+pVfbUFFzTgd2d9AqCHvz4G2MI8cKto
j3f6FddB+92dHgjW4W4J6Yb0UPUccHQer6wNr9v5DNyRBqfIeJkBI1G1iEYrLcmuUq52UuqhTIFO
s3qudnL1aL0329Mx75wt6WijGZ0poCBV25FMG93cA1lMp7M3swn6YgTve7Gg2kBlL11VHN134nWm
dZFdDlufGSZSw3ifB/QXfIDkadgbWnOjJXk1kRezMyyIShw6cbwwdtxn310/yA5W63dX1B5sLAON
wUh8owanjU8Vyg5I6jzPAGJDC3QVmvZGtTdYPF180NjkKBi44q3HB3o/jkY0ZJwpdrfJ3JIYVenI
w6yzg0uao6xenZbWgxNSVahRrWdvk6P2pnRR4oqMSftMQ+EH6X6qAA+udVWN6txqQhmxaT2R2mr+
GJNguE4CACLuEvu7FPweKIuV4gFRUPFABpqRDpmMCXXmPj5V8Lhzs/ppmkDsMB6kUTyCQdE9xKqN
I6VeDgUnO4vyIw5+HbZ4X18RBi1XvkC0xwcI/+kk0UAbqT1ID966cVOKwd4KI4qvwKBnCxpsA+Qe
nPkj6VAIZogHmka1C87zvDqLAYxHdok4Mw0kdhWgUnAI+2vNFFQeavlUXqJ1e9SE92tFn1JQiuFG
BmW0dV7l1ZeW0S6ymvEcBV7jsh2N6Edhu1/LIWcvQHBvLq1pp5uk4ebLaE7+YfHabJf7w3cbONbX
agDi38S+cImmcRIagLshXx99IUkASOtjnjXL3uslwszKnXTxZBiAisnEMTbrzy6qXkA9P4N0Mmdl
GIEg8EQisSkCnasMq5S96ggkAtxUrzqNGTHXzsc690YgGzAUv5RxdxkUluio8OFcghLVMpnJ8p4u
qIe2WbfIDcnQd2+Nm4CASvWadcvfy2RpwPXsWfHJtiRYCISRA63YjHdjm4ntKreel4LgmrugDFZ2
30BXm8yfLMdH1DWLnhI0gaCVIMn5OaOpo5o5SaZhFTuFwHQjK3cSb5Yzw3KPaEHdaj8Q2aIrp4s+
RoZt7tiAXNKaq/+1OuA9nU3p/CozzJ0oRRtSBcC9o1sv26UDDEjg2GCfROa9wmkTfCgbmgYKow/t
M2AoITn1eXX2DZ8vuxvX2Zf2NgBazKbPGLhbclNu26ayX1yEoXYzXt/2HYCxnmOE/T6A4iIOiwBF
0bwT2QcaSrkYYRu59kHrjDZpthw0U7tqTrwt6ksDEHs40ZOTGi1a3JNd7+bGE6loAEZUvwNEAPDW
ZOyD30E5zzZ7rn1A9pGzE1Tj0XYDL5zG1gwBXjNeGxXtE4VxZaU7fGCNV78siL6qkGC/SODtJuYH
lySvKs5BFX0pY3dnc2e+9rU6MN1M4zjqUP88RGHn+9EZjITLlfEWOpzylmugBnInsZPGt8kbALj9
pr/Zcd0rGwDB4wgPJdG0990+q78H/IldJlOE/PRtrf6koOsuhoE/TYHWPu2j7+XmwtYjsMmQE6cf
Tt9a4eblIQfOJuKN8qGbvXk7mJOFhpEccDek1Baw/Fgbh+IYEgdf2Vt8D6TJ/hnRiP4kXJaEwEhn
AWrgoHSlPFcl769pUPfPePnun0WJJxJqyust6WjgZbo8Nom3LmoYDprhJAEGH6P6+6D9+tkEiXEs
kzAFYOqzNujrvOm9svrlOspgVKhp6gCMgYZriah+Ff1dgdH4U2aw+egm+XRYeDJ+mXv7MzB4yh/l
4L3rkAG32fGBamlWm2Ia3f/EKdL1QK2MP7v2nB6SJQbwcSvZkxeB9k1M3AyTApAQTqpi2T6iU0OX
9Pu0FH+RpPUk0pBEDXouaIrger1t3AhASQrXK5o9ue2S0tgYZocgvcb5CkBvf/ZtB43x8NN6mpFu
seYny6rnk11X9QZnjGxPgWQKLqM7ByU6DkiXFqDOkqpO0vZsZe4LqXRwGt3I1Yb5HKkwFasma1xH
5pOQmzVcPXlAPFBxuF8hO0lsl+6bauVGevYnsifBcGqRZndLtU6t7woAhWnVlHrRITGQmlWkyaW1
OIpnd7uC/kxl5DxKOdyLK+hPBM5fcqZHn50t/YWl/CNlIzpF6tvkOEDdZyjSjH+SBZen1EY70JrA
6IsCCVoDh5oZ+CAuEGDWCGBVJfmumPwaZQD4jOVAhNpWYzGDVwE1PpYaIg4sFRzhAXusRF38QyKV
ATkiO4xum11RAWg+JQ6AC0ULmFUSZ29hTzSrRlDYOAhtenHDngI1VI0IUIPUzSLYpEkKMGJUvzao
QUBfMq8vQqAcEq3Sn82KxZ+NasofE9Z+xNdusqpkV5/yGsx0CHB1m3Ss3R2I5uV1csG9SLSLSV6A
QqtALabiaiQ9DTmqEMB+hvMsUNLPvJRDyFNbXqaxfvn3hDEllmfVyNY2fbIx61psb3BWNI/g7IEQ
1C/LZUsgLYSuQkMO5OEDTqdf47qt0BCBMPVSJkgx/yre6AzAE8dGxbekoyGXMt8HvgQoujo4y6xQ
p+dO7hz0+KKpBMdlMiATFzwF5mZ0EwD5ByIHjBSYqPTQp90uSFygXb7pHQPEVi1X5NATKKzvDJ1Q
3FUDyjnI4BVJf6gMT4ZBJ9snG3DQO9dDqVRk5S2A7FOvfcqagu3TsTJWH3L0PdHu0I0849E3mx+X
qug37dAtu049xLomNq8s7dC3o2WaDRNqksUI+s2FzK5pwf1tjdUkP+TMqz29Lvq1zUChUKYDmnqR
Y8ORwdnkKu5sWzYyCfSaOHdDcEzMeesgWnqOEzmd+duMRDKQTqY9ipe0TGa9RO+gdTTrc/AQmebf
d2rtf3dFUybzeiu0Qi/TK4CI/PNW7nxIfO8eSWf5g3syuyeeB/hB1WCOQxeCidmN8BI6mRvGzH4D
dkskjMFt8Cmpanz1TqwLm8RcPpGusy0AVRk5+h2F+UkugF4W3tzsyWjGVRF2ow9MbcMsPuVMfGd9
Nv/p48AVCoAePQGbz0QZztUuLRMFnc1fiz0YR85kAjSGn4OMrAFdZ+hk0zqaJXx0j5Yd/dD6uPGS
J7vxg0dED0AudlREC+GMfqlnw+mj516OBlBCTIaMsMUx7bxmh2cs2zZxbxtoCSnl0a1LIGAod1oI
KtH52lXptSIX0inGuRIfNZn5X6qsLI4UataR6PQtJu34+AoeLeAPqYg06ckta3JgNZNc1gq22Yl9
B8c7YMVOfRGhVxDlxLGZVM809AD2PfNCvASzVa4q0tvqhcRGrP4Y4SEHEEXAFoBppnopmKieCzeb
zrLCbxgdPmgw9KbujG9UlMuj2/xSzMFf2dyU9cYeUQSqrfUMSrLB83de1OLYCvJm4DoRdbAeAjtK
kdJELE7rEvXbl+oroa6MbHtnEBWeRsKOXkgvJ57s7TZHAcTbqUOfLkAjkwPTWBTutmhR904+jeVN
6/FkdtmyX6L02zAn5WVuQZcFVo0uC6fEmncxkcqRaSJ6h16xyI1qwMfpCohKVL1n6gsb0PCPnio8
qDw7Bm5zmjyADW6ID8rQOhES3Czr44M2+wX4bEXx1FiAnQAM++xuudtMlyVpDk7cBeCNG3CSCmyn
3bpIiQJV0bWWx3ppjtWM98154JO7NZEuOHoSRYAkVnViPjIJ6FEQy1b7Xi4jSIjVOhrs0+A54+ON
OkNwE+XecsNZXZzwV5if8NlNtoDmBFyA6TzMrI7+jqXA/U/u98ivp002OnhwgF0svIEDpynBgRc9
gJcjB0wD75pJSeDh44ggXxTne16VW2/+7tvN8pK3kY9UWtmcnNowPzpWAwiKBXhwc1LUG0+kqp91
mAeUVQEMvLfN64SesGufpgxhDwvY+0GBv/fY+n0IBpzx2rt2HE7AxNgHQzleW99HTawyrD6eUpJl
cPv67AccoSaotJ5WvKcDVxzg5FpgEfwPznRJfB1s5ylpz3e3oi9BM2NAratvdX8zMYJ4MHGNz6k5
hRyIhZdsqsvPHFhuu0BU5s5C/eznJYjT61QxnHKsxgV84xy6iK99cp9sM0xTzzoaRpx/zVoDBcUg
aHKRP9qDYvdGDzZiiSKpoELluF00fyxlD9JakQBGEEQbBwTcuyPekV9Wkfl9dRELWNOzpfwBlpkw
VhQyNsqyVOw7uHjpCMSjhi/gTAM+5H4S3nAZpny8oGhjXGda1wVmHSEfAaQFywL7sLYs3uwdMy7a
7J9iAvq7aYBCi/dO9MnJ3Gdwms3fpcXaLekdpUe4c9WDMfdVH/HCAIONdYy69tAZYnhwVRZ+6I30
JCyA4hFrPOmyaPpAHqSyVNoe7z5GSEYa4mD8YOM5cr/HDP5l2wVP6KzCh7UXSyDoeYUI3SQa92bW
A6GzHbJqtwTotkawSjwEauBroFBNxxQQL4MbXRIeYbUrO3EYi/afkqNMiYZczao0bfZolRpD9G0B
/1mbaRYsVfJQB/fqQuGhikEhP4NmrA7/j7EvW44bB7L9IkZwA5fXYu17SbIt+YVhu9sgCe478fVz
kFSbGnXfmPuCIBIJSi6rSCBxFl/3jC0FS9ZXlw+3StX9U3V/uh/l0NU8m3djdGnZ5/uPIooAq4DH
zkxQ+CSKx0YBqkIyRjsoDnCoYysSw2c+w5z0ie9AXfgS7aoSNko0Jc8EoLuRd/Aq6HVBkOuMDZpx
4VpkXjpSe2xkVx9Q7bqldWRDYlsNv1+GnKNCBp2IWKV/mENJsYJ3wRuY76gLghqcMTLAt/9AZydC
yTqlbDZGC8W1BS+75NAVNQSs/ZTyKW++4ZLzX7em23yaR13el99hN1xu/UwYMDwd7fQ0XyZRl6Ga
VfrYS5e6G/RqaL5s1LvuQ9SprBAFcpVgD316KgvZ73K9uC6hf92ehhq683yp7jnCBRtoFXWj+cfB
YDWRhgGbgn/uncUuCzhv6mAKtfaUgrpXrqKk7E6G56b5lqI4TOBh4PflsQRJcV+MIytXNELNh/6c
SdFE3SSh+8GcUgZYzMtg7i/jn+d/uJXbQf7L1iAAUuqJBvVOmBeIsGmuGrAyVxMvfGMVRqJbMZNH
u2UkVjnUFYN1qyVzDzSjLq33uTRo6G9lBxYljS2zfak5J9T3N0to/lFakxl77Ee/LwP0k0IGslWE
c/7YBIpaCRqdUvs1KwGakp6LMoRqxj9XFfzwqtWcBuhxtaJx6tNVPEJMIBrj2zJluc2HNPXDxrRH
FXYZXn4Dq63FWnhlFtDonEjD1Kf7zL/JMqdjQxoAgoUXnARL2DeAICfL5tmYGQ6eJspu0doJ6+ZM
sdm8WQelYt9myc/EYuUuFJVxsQebbyc3dA9O7eXPFrd+Qdso/6nVg8L0O8DdWsw49mECwSwUyH5Y
CRTgkADXZ6wLhWGcijKHor0PTH6m/5JsYi8pEIlPA4vXTaOxFwqVZrPWI2i5Uk9IHaVEK71Qz5Xj
GFheLw61Vjt4J9faRtMaf9Op6Vg45QdeaUGLpf+RXuJC5OlGjzoo91ZR/tInsQP2pQM8jnqnMyhr
PjH2Sh3Kj7Phl2nnzpne+WMdpRtpwF2NMlBRhkFgb44ruhnep/Cydf0VTsDLb5aXoyKkwe8OB49s
H4OneejLIrzahYVigj44Xxum/1VM4/DbvxdisH93vfPDgdLxPBd2LeUt0bjzYa7hjXLtuv48F3+U
4QqIEFQsFeo5xuHzZggzvllQz7YD1AM21xlo4CYsRKtmY/vZ9KAJ7QjeeVKzH0afSKDniu8QKot+
whkHYqj+GD+wITfxfIksKHhgoOavSVNrL5BWtAJD6vUzJD/8Ey/tv7NBuWiMSfOaT4V99oCaf9Yt
eGdHKHy+56qY2XqrrBuqR9p41bPGJaoH0MHa0AQDq4d7IuoNC1sRFHoYblgpu7OrmkGRqQq1kKQr
ioVObgSTol7RQOL5cGWw+ei0q/masnDufZiysTws96Gr5d56xKZDjHND/MblOS5xONrj6ROHKJWl
MbZedNmnvWjhnj6WZ+ozlWyZOV8lXQNwsupS7F9zaAhsUqyyGEosH2arOd3Yw6WtNfeku0c6fGCv
vCvyUWxR6TPsroS1n/v6KU6z/mvqp5idvqlV6qmFkPeAYrqNshHQ76tBVNhB2T6HV4Mfw20ECtlz
f8mhmBGl2PIDb/V/KauR/FrX+V9xXhpu4SkfAzqoQ/Dd1oHUzCZx5IkLcz61n6VGK7TvwEdm59Ty
OOCajjhCIfQ9w9XSne4Ulfihwy9nVQA3CuPEMsHqqnb2y27ETC0Ufqn/Z5S2KfCuhgVEZHn4+8c3
HXatWxOHoHf65nKtRfF0NAoormMwGSx7x0WaAviHh4QZDsYVKJpbDxR2E/yZSrk5/t4D0bbFYX4G
4Hu800SVrgvDgemh1h6L2MzYBWuGTVL37q7w5M53Pf9OjW7VEO5qwzd9Gt9DFhBvt9TuV5QAWzAU
NrS+3fm2Bi1uNZNyR1jDwJPZLw4FbAznu02hSCGjbXo4/II0QebF3YbITERZIkaTz1iFlaC+XkJ0
RWkuEaGor+MxOrOh9ASPsN7h0J7hDRzowmSDGnKC3Tf0kyhG7Br5Z2CmkxC3xrHtZFM7cK6Ohjyo
nCq/+YLnNyhY5LdhgM1By6FDb7mJb68KNWyV0CjP8+Qn5aFCiwEtq82T1vLDMpeuMsXPEd5uCc83
gjfxOmOSnemOy0/VtOw5hvkdzEHxOyzxSebNyjIY8KF/BqI+FDstg6uhYenaKROlv+GizUArqTUo
7SNGA9RdGorRKMWo22nlFNi88wOKgYKl1fNtqF/DJ+m9v0ysQNmu26rZ/tetoa7UbcrMcA5MAERu
l077anp6HIQynV7a2O9Q6+fxw8ICcOvUvneBVXYOr3cJLRKQWPahUd8KI3RXpdXn98hg2R16LPnd
aZyTha37meIMD9sN3JBgyEVudr6SJeeWDsIxHD83c1C0rNnUOgBjBI7oQJS5in+Qp3jbe1cQpiaI
qwJTrHqluwG+0509VuDeuokH+YN8VBbPlA/dT/4rNNJI1GPwr4b3ChjmBZAz0lvHcT5BLkqgEtmX
YxNYDIfNvVnrV4pRY6tR/Dq964g5TAk5lJCvkAaAECkUQlZLbL6bukcVoVAo4JpJuQAtxoGLUw9U
gqCGRo2sfFFum2My0VbbTsptX2AH4DllCjnhzr6C3YSqFA9/GAmkk7VY2NclLkOgH4UV/6IQDVI+
XbWS/7TUpCVEaUVpbV3Xga2CKn1lqghWRz2fryiG/5xdISABTIPULLnU9Uvzm1n0f+FFlB9klxWw
5rPWhZ6IZ0htHSEf4Jw5zrnOqNT2+8Yw7hRa4nSljRPW8ZQnMzh7Jg40gWhk4FkFEKK6zTLH5Va/
d3Xr/7pXUwmwSKFwu9a0/DTjKSUDecmZktfaxhEXH0OUTfvEy+4j9J7NECotk8jzeweJy7tw3WJL
eaXUcaBMeUXH5jzIIrB1qE2qFvePEsaijoEnHjQxPqlgVENZbcIwhBGjktFY5pE8BmR9n0QI7tZX
LgCe5GZzM/lYWetILxjsRI3u4OCRcvBgPAE6k2HfqJFKM6O2cOxa4Shw/WlAs7wfps6nA8Vdo7Jv
RQYubYdv72T9GISm7SobK1hj8JonoAHbJ90WNZDnLNxRjBqufZkEFw/oCwoIoe3oo6BPKuI9xF7d
6EAh+twoXg1hDBiu/Fcu9AXn3AGENuDqhQ8bDDfb1B1v9k4dW99cQ3+Fy3pxr03XeIErKqoyvfUt
r3NtBzI9rE+mezfA9IKRsDeq25dZzRsCDekFkAG+ky1sUubgLPxNqdRkUYgT7xHub/O4JofuWOfN
yWRWdM4EHCEj8AFfi9Bn64gLcSiKOH6tpAKNl+6Tbg7xo+3FF8oCEijcJQYslalrVYWEVF03XHox
4p2kpeHBNXIbwJZS7OZ1tlpsAzp0ibCQvdBa27Mt75q11VaYYQdX6bIt9hXPr7k/XKEeDelzp4Ks
xbKWrOtK6ltaCAoYu24N3c9XywqyFVpcPq3YpMMGklIBtVvl3GGH/6fCCwm+kBLMkjLBM0EbKn0W
l1ni/5VLsR7edGEJuXMor5eGfXJblHitERLjrAEKEIUe99pblntlMKJZwaa0201F7F1pgJqqFWKP
UlMyJy8zWjUN2psgYTjKUhd3oobmh9y/YvskGzPQAblEY8YbcAZAYCwFLNRsckB0lT9iXI0G7MQp
3I3wSqTo3Icd5NbtpvhAsSor30fnOZRNQR2OuhuU5VCnV9U934mTQ11nN6jRSf1IsT5PDq4po+OH
Kt18aSoZzgGnOWtKdIsYVVfdezaxiVsLV6sPUPuxvvmdfxuL3nj0vSGe3aScw5WrN8fBHqGkobLS
qfw4KRvdm19n5iNsy3kS14p4BQOCLPV30FEKDJTV30Bc61ZOY3sQOxzKpySJXhqpl28w1mIbB/Xm
vVRpbOpWsM/VHxyHjBNWt6PVXoUrtwNQm99DKBBvBpcZsCJvh6+5Mb3HXYhXgcSrr5uI2cdONX0G
d4f5yovYx64a6D/FPnX/pHy61f/H7SkFp7UNfuSOJYN9o0bXHPvWtlidCWyr9p8GuPVX2VX9dQnD
KKk6jrX7QqEO1dCbU+0/WXiIVJS7Omevix78rBm/5NW1MgrJgQ3aWUn4SprxJcXokhqz7ft2RZeU
OBjunNiqb1Wj9d1Oam30wKfPrrY0ghhv78eoQnQVQ1udo+hxW0KeFT/wnoIl5Z9Uods4kxEeKgsq
Rs0U236ArUyxpS79lGoavE3RWRkOFfqUB2C31vvOAd3Wbo5N75z6pCt23uDxy9K4VRahUt5hiyhj
+y+eGcWOYoXjYHNIiXUhvtHxJR1V0rlm0gBUqtciAjoBJ580MGpAcrhtCl4tQp2u4TXclFirJlUd
wVNUnXo6E0DIEEw54MuA4VAic7kXzqbqS8vNtSEy7+wrloLt9d45issOJsDDU1cU+9xxshvKqPmN
rqYxTW9/LUGeDtk8okt/JxtgmZcQpQEF8stlIXDT6k7UUMbY4sgZckIQclADy6yYR+MavhbTeonR
LyDSadjWbc+D5Vapmqs7ZrgPG/ZryBiO0CkZwCLnBLOR/aebzP8Au+vAZBunQ6OYe1Kx+TzT1a59
JUB3L/xqb4ne25d289JHQIZSw2NfYpFNmNKe8KO2QpYuCZN5GJ2oSHUUhgxwAexCPAa4z+3h1oBd
Z6KLB8UcM1WuM9Wrb6TtUQj7V6FSQUEZLyIUe9b4yaOJpuTRc7e7t/UepqsdB+4Q8cwNgQpPRJA1
PWpmQKz19gRJ9ai4LmQQIo0I630stB5ZXH91Ks95lCx275W822nXJoAy4G8feJYvc3cIK2dXW3ke
UG4d5u6jrrm1Dsve2lCXBsCcHXFc6qUHC2LLAF+nxbroOuNmOZAHbrumhRUDulrBjFtUovGGTq4b
I7XWLIepjtFA2KNW3Iks5BaOMR0PSBbVxxoq20fW8ATsrneIPVnBokmkmbmqYt6cgG0a98ZY77W0
bE7QNwHCx1QbFupTQ3mtN47lPOW/hpdYpj/KDFSEFFYgXYi6fogTswtX6PK8Nd6veJyOGOgCLYPE
DAipGAUuD5eUU8OYD7tt92A2gBjCI+sN1NDouYzFNy599+irJReTAuwA8OTkaNUX5lrduKJLQ/WH
yuCBZ4lmA1ISRiiIM0mccqkGqk7aFh5gAtTIf2KNrf4XqB/pOCXLo4A6AFoCGf8njbqJHeEQPZ5S
7ApROChhfL+SRtSfs6Luz3S1NEsMsnr5NhYZCJGABOZm+hv4AyxMeMNOg2roSnM65eRbAhOYWzED
a1DYG4YCD9ZVego5TxWcG+rP09sIQ3RJQy0+G+g7dOWG+IFcS3Z5ruT+qgHkEooZLARxhFiBvqIG
0pWtd9MxwffUzMC7XxAvnojlFqaHANAp9AUNKNz8BpbbydqoZBokZWzuscKPnrG5Cy/AIl+Jy9wY
8NfEyQm0u8JpD92tBLDT2Dn5OfRPy5G1G+lYcMJVMTvTgEvPL/Te901QuHu/N+6ma2IjHEFCAYrp
03cacPO+h9tSvGsbDzJ3Qkn2RCiugzKrLouY9e5zDVz0Slodx2Y+0qA+i4LBcWmmuPMgj6moVBTE
tjFe5YbR48ClLE6lxz82rR1Dp2sJfsrJ1BTZux7w7cC5gI0mjylzp2NUtRIaNeguMXh34BOhfiGK
WxuBKvJfeUtM1JV1KLwfZe52l7bIu4s+TthOUb9OUGB3akgf5yNOn1WDN3N+gfwsMPXJBIo6B0Kn
jtBE4yUng7wUSJlLaLlsNzrFo4n7redPsHiItea5x2oBhpPJcKAYUOLaEafUBQhu5SaF0elFtBoM
kqwYvtl+BxC+L5geb0KB1fcIt8Y6G+srEFgA/3V9umotN93rRoiy4vS0lDuoTAHmXH10pHX5VAGh
bqUAQOOo7ycPtZwKcig4Xc6G4gauzbBuqkhfD5OL/2B/TNgG7/0hqAsHPD/Nzg9pprEnlnt8HRZx
igpD7TyxhJsP2b9QhxISALs3AtCLTd1XeMH7UP1TcN0kYxm+U+oyUghdD2uEnW219yWUsRrSvCl8
eA/Yi21JP5SaSEAXd+43pfeS+1wcEzNLACAA5wkO4o2SDXl/LYncA3DBq1/oJUVxI4+mfezDs0nn
AzYxVQgfIVS9xYRHE121qfmDWY19AOjA31g+9FrNXhMPWJrivVhkZmDy4TvqtiVgKGJ8GI49PFyW
WxB/TK+t4Vt78AKHINedbOs1egY0Ah+MHVTew4OvhcesnvTAsf0X3816BWL/6dmu/ppXkEjoTc3Y
wdwzfQpjcYKfsLHOoYezVqYst0g1U9T0Nxg7gAln1AZgKoglmlWehAb+QJ8Yh0wLs9dJAmLkRo64
6HGWPhruilVkYs0MQROwVnL7XFS69aFp4eVxDvGhM9utT8sg5RrcCLtVNrgVfB/4hp6pvid/62mI
w2P1hKWHIz1bJ3piLo/Zz8MquxbO1e7FGl6lxs7kXnKVRSaudEUNdrqgkoieb3Q1ag01UKwOy3c4
jBovxZANWOcCndXSl1CoLxzZUtY1qHCW0YW3Ms/U8a4MT9R4I4BDB7qERzP05vU5HquMcBkECzk8
VRzr025MXlu9fCFaaYPlNszuBLxXpyLcia43TkRJpYbiVWj5gQdO6IZiucqlAXBTrYPt1C8UHxtr
8NcDbpKpm1DGcqflJpXXryvdb59YYYDkOcCAEP6w2pcICOtznBfTKlNdsJD9Y65BPrRhicSxBiR2
AM0YVUNXNpDbEApLss0Si/U8PRdgYUAp808iBbPRSc+VPT2wxnF3NLjE6crW8bjUalCZUZfrAjDn
+zVEONhZJCC86hBIzEu/ht4NGmJH0xW++789TzO2n+L4ax7aFVYCaGkoS7o3T5j5bpm7TIkdazMa
YDYTY4RPPXYwebEHkm28UOhDA8mkC2WUXraf48BUrXFiX6+XVy3+sHBgzKcSxsx4/Wpamtkr3Qbx
p9PN0wCHahsHA8P7i1lzk82gQNZLaMjG72yM6wMb4fMUGkO3X5iCRDKE3e/7ABXIaZQGaAau3mfM
zEMK+mHxr9vQgOdmKaAAvQ8XJqW2Yy3qy/R0HEmYx6tQYwRGHyIejotnryWwVzC65gAfdOsUSd86
0RX2Wk69LVFZhRpXvaeYAz2JesvwJzvn9HmMDw2FjYCImICU6xuUP9zVzLX8xM4s8xK+4AL6JGEZ
h9ex8jeoB7IjXIPwZ0JsTeJtZrEtV2kDCClWTU/cNMu91U840QOMH26oUQO8Yexa2xrM2gMdO4Re
ZpznUXJDpT6N/O+8DycVNLru1cKmcscD+DM6vj1Zdsy/9eDebjsvL7JNC9BKiRP6i6GMpMlNOvGs
9AD/MkAdKSW0eB/oAtBOykldmKytJhvFZ7w2/3NeVftiPdRQsyS+SOra7SVtjcPMCKEuHkWHmT5C
XSzQD7NnNMCq/0pWc+lOwN6uoIu7kqrE7aRTftdxuFZJt7hSiJqsqLyN3jI3oC7AedmdroYy/ZBL
8aSwYGwFpSZXHe7QRzZ/3uo/gj7kpMZpeKn9og9/+dipO6eq/xqngUKPy3DO5Yc/I/gqXqapMF6m
CvB8rrlyT10XHlXwqJHxhrpGWIcAG42o5gIN8sI0XdyHoYV7OHqUIascXpHhzWA16ud1/DNNy6DA
G+pN9uWw5WmaHvCfK19CI32hBAigYA9mVv7Nzq+sh0bucshChynUcGA07RSrreVEZcwzIJFEqG08
e4zOSVNEoMLYABMu/SiEJHnT/UWDmlbh3U6Xn/sFzUuKNA9Gna2A44ROM5PDHWzEMoiSNP0lzTcD
j7K/XDzQVkVYQXCSaRyQaj96loYNpAAWKBvaoCUpN86+rxUCz9YUtBAFpO6J54UlVZRqbEc9ajgR
u5a+reDZ1I30AZr34AoFdPBj9Fidt76NTcS/z40otqQNePAu50Zj7PMdBLRBtum15tyF8nn6Y2UO
5kEPzacMKvdDO4gA9EETBbMa1isqh/zNUY+AEaF4GHqRngd1xO7JtAr0RmSHTnUts3B3BvcT6KTj
PD4uGLtGWXOjnmm8sdj0dokQ083idrQuLaN8G1vv4mpc+zv36r30cvd7UcdjgCKptvXhTo37Qe+y
hLzxfgRVD4/QOB73Hsqjq2pi4A9S0JUgH+lYTkxZiBw4ODnr2Ei9Neu69g4UaXevTOwRclDbMqPZ
NBpOC9TR6YemE7tRD7VzafaoZnnfSiP5BsPJ5DVp4x4HL3Wyxdslfo0lzoElIDRXlrXZ1wiHmsCh
x69KG/6UAc4VUFqaTt3a8ECeptHEH/c9104s9ey1IeMH9uXGGSqIxhkAYFQhHIJrU4CncbVXOdC2
wCN1Hqf8EMLQKTZLcLzx4cIlxdkXKSxQ08GMrxBN0uy/bMu4NbbJ704BkLOnt/kFvpnWl7JEbZ+6
LNc/dml0SdZV8tKNQkvssHKU63Ks26dSHwdwFqR+0C2tefIHkHpD+zuNQRuweRIDDyEaxyvn6mSo
Q8VRsYFCaf/CQqs78R6gV+pGneY/hswJqBfXrH+JK0gVSDDTcNDVv4xWnAYdHjr791NnZjj4Y/tz
cktXRgUpvRhiEhtwlqYTHJ1AjwRxE+UEYL40GN950yb3w3YVwdH1Qk3pVNUFpYA+iCDXuKaYjl/4
Mqlm6bLccA+5pR0oThk0+KkLas4bHHRD+DbjvpSx3INyW2ipbWWDD+7TAHXDrISIJ8zZRuBI2zIJ
eM7yK487c60ZifyWRRHOJVn4t+vAyA+7tZ9+zFGty4vuNon4+2BXL5N6CZIKm66uClHmsCSfig3F
lgEoWx/wlMrPc1zXNyIdjAN0NYyTZC1Qx3Q595vIPFm6Awi0TJU0B1JUiFfKNPLzlM+zhwqU7LBK
jzTHNni6URTvoGggPQGQw/cGmJytADJjT12OQ/w+fOONWe01XSu2qdnF34XDt8kQFV8hdTEdIfyL
fZWKF0y+8EmrrrGcdjVLjHsVAnxYuThc1LXOuGupY9wZdAMOU84Edr//xOgKO+UOBlZ3mqk7NvaG
hQ4yhyjXbc1hcZy0xlEJrvzAugmFM2jAPVuQvdsagCueIdzITyWsYXeWEOUj464e5Eber3XQAAP6
YLA8vIs6wwmvC8exyuywXpk8vPJUD3Yz6dpXNmOSHMYy3mcbaMKBk0OGZJRF4y3+m8AHjrK1l9jt
usssfu1SvT7VYci3OEHhX6vOhiOl6fzlVBIras96G2v/PTWN6xrGbimWayqVhcZbLcpm7VVts2mV
CFyqyHiGHkFjJGssuKyoprP78GNf0jilmibLdgAg3yhxmUKDcx4b4baeJdEXX/P/TrU+fxplbJzG
DhsjzxfNj7Fpt6Pvlt8gCVLsuT8q21XbfpP1dxrvLfAocS/oYMV9+8Lr8OF2svkh4R8QiFrukpy1
IN7IXw40Lo/pmDUPEtOMhflrCh3U4Opa39ls8FA8j+Erkfi5d6R+VOqvppn0a0h6HkRTRzfp9l24
9qe9bIBAnntTC2jmlGct/jTx+MDbqb4Uk/xq6iJ8asc8Pxfw4w400zKujSd/UTWEGiYy/JmaqGQt
BZM4tdp1iQNUfPAA/Csj4JDcf+myVd5wdIUnfXGaymfqlGWfHgZmfWkLw/4ypRo05nsz/j18a1nc
/E46/XcFJ4uvOLCN8HybvEvfsfTYtlLuajjpPaIOn5YhYvP70AOQpyaBAbKXsKP4gc+jCKqeOw8r
jMDby00c35YazGptrwFlyQMLXbZjfafG62PrlMNxu/DDzl9RDESjGFXTqjo0g/eeB+n3GtppkEhY
YpSchBnsfqV7XuJ5OejQGjegvFBl9Z0GhkL/KesSsDDoBxxYD9xyAsHVZ78BcYGxTAn16W21xinp
l65m5qoEoBc7jyi7JZVQZDKp7QHTiG5ZLXC6o7vh1761f1l2of+WQe4V2teoM6DODlVoVISa5iHb
FGDwKTtpjDcPiptO/iEEzlmJgxZoU9MxQzMZa79PYfqYCPMWqkZE2nQ2UODzWWE7K0qDzCEKew5O
EymPYnOT4tA4SpmD7zPmzskpi/AvHfpdMYBJ59sCe2IxXKuuR8HYAQMNKgzGocjjJ1RS3kPLYK3D
k9qFlEggrUqDGO+fHKNHiVxHmXDXsQwCy6H4m97SrMPPqjIwTekNTo2A9yfQYU58pG4P2ci7blor
6tGsCoYeO/A4Ps4qM8i4aiggQGs59naggbu70hD5YcSB0sp1WPNEjcTJTFBUwFZ0etrOsaHeJ25q
PigBp+rZwZR4AjqgGKZBNrE0aM30fUI6JX8nJUznTTtSYnBKAu7DZankAee+U+vgvlpv0O+VT1lr
Y7/r6umvaIgDEAXAzdPb1wjrCLya0rsZwbkIenCliUJ5C+tx1Y1xDBfgdW4H85eSnB4z9aWtvGyT
5hBggzk9MBT0xTVouEwgDzrmVlCOYQgqV/6X3mGtif9s4zo5qXHFn7txRQWh24aOxB5UxebcPNa/
uF519xoDHod4UICCiQO0snDvZVROOH01IZH8J8ZEme5qnz9MT7a7AUXlb3YLUcjOjX5a4PcFdqTb
FyhIW1deNhCFtJroZ+lppwpSukHUtv5Rq3RsJ/QmvoWmhu+YPCR9Gm/wwLFFADcUuB85I1SwsON+
ygrUTsPyUasORWCfVUMxW4CpW+llAEcB/cn6LU17+juxIB4gImd4gXJ2vPXx5QpCe8qGq+HmUAcu
rG7bakN2aLRpwN7AfpGxDnB6aRqoSvQD+Bvx61xNiRkUQzgDvXZWwkQFNFoZ4fTvPv4hTyEDUMZJ
XPvsqAKpbErQsfJ2tM8m1NEyP7SOpeq52PaWa8qh7MTDstCVPxi+uijPmGV1nMw+P7QpeGKuhm1o
VRcb3RyhFqW6VQeWD11Ro6cj1ldF2weWqIqrEVrQ+pY1CLiON+1RUcrXhs+tL3CY/NhtI8iKLKMR
6N+bpJt+dH3drwbXsu5GnNj3TIz8NkJ5YAlZKl5V7BmFrnHfpp5zMRwr+lJl20r3zC/xIOIvRbZt
VAf2qfJp7L80TX5yNOHdmWzNL1Ir5p7ZO+aXnKUfen/GNGGJlwksiALoqdrSvpZT6d6cAfUXXfBv
fR91R8/oUehVg0ORFBB7ie0tWMU/zc5z1oBZag9wun/pLp++M1tTVaiBXyjuVOKX6P2PcemD9TeM
/oAHGQ7P1IeW81x7Ath8bUa6+WXibkg9kDexc1FjfzJpTPVMrF+/6CiBneXk7frRNYLWwwKIA4f2
qu/rum1fZZdPpxJqwBgap1e7FQZkD1gDXD26OPAQon+VZjyeRC5kwFMxvZoatiyewfnOajRs8OC6
AX4VEEIn6kv8fZxKmFDDiUKNf+i3ZvSS4u0H5576zYpFcVkaHXiPD10QIt5aHuEh+r/j2FHFeFnA
q5BeWCjA9WATSwv1uX9eYktseYvJEcLGbj4GNvRA3mpfeU6Y9Y8B+o2bLu7qIyzqteeIFS+05Iqq
oQh0x0mvELCuAfDmzooGzEj7CUdZ/cnB53rSQzD2Q7WGg1/6JgmteyuBKWxRqrwMHXtvDFDuL0mN
HS3oINM2rUsN/nzUUlJxKiauzxNoam1hCaQ1/fxIpcdub8rkfKLLZYH04bn74bISPlLTKXtfRi35
DHowrm7Do4V7b1k89JciwUFXFtkJiEk631eq648NB9sFNQsadWKvw3Fr9J0GEyPJL/akY3EU5DKB
l5gL9yt1REBNTxqXskbVN5fYfQ44uV3RSNjC6smOk2hD3aJvXWAMNTCqbH0MBrtP9tzs0+fCy6Or
netX0OjSZx+ngs+haN1VjNflgWJMRu1ZcvEdhwFr1kTe0+ADvpj3MCzQKt/65mRhvXXxr9hRF1R8
EFb5BLyGnbxCsziGi4lXnWPd3ztG4d9039FdPFb6agMcIwyOVXBpwGj9wjXTXscJ1PktzXIvsdu6
ACTE3nyV5lKH8I1w10PF4KdAw5SYDslrBo3jIMlkem4gtHfquGlvwaxvnhhkQIOUseQHc6yDaxf2
7zDrt7VZFT8nZSWbV6MOCrTVQ3WZACfUCEs3Dj3r74t66YJG6ZKC7Qet/+3wIk/EatThlt03Xu1c
AQZJQNNEuQ2U5f4RSgXikWXFjtKRj87AkqjgfrqvpIQ+gGKzhHiQCSO1b0Rk0Xy/2U0TRFkXqotR
wPYMv/0tUmQYysitLAxmOYc/8+e72Waz+zTqJg4IfDgkCxYYr2bgUKzIrHpLEN55QLL+wsdys0B7
6aqCxMycS10t6to9sBd9AH8w0GewWlzFQ6w/Oyjj3wejP3hdchrsovzaubLZhzyNdoMX2q+e7wbV
6LAfDm+7NdYd/CwhIfvgbl2vIEHEtw4qdOtGVaeoIkWNlyWHqIr6w1K6apWoAA1SbOmq3BQljcMS
ojS65VAbv+sM2z8cZSteRxnDeg5eLu4qdEFxYCCCsVXk82rXsP8h7MuWG8e1LX/lxnluRpMgiKGj
bz9I1CxZsuy00/nCqByKIziAM7++F6HMlMunbp0XhLABMp0iRQJ7ryG1sf6Z+zLV+gwrV7qBD2dz
64p5uhkoLJVvG3gYLUyMm0Pi0SHY2LHw/SlEaqsdHmdfzUTzD5ozNDUjO6RdX+8nNfHcpfnem8Kn
2zlNrBsTaFn0ZyRF1JeoRPICoKHvLcU6ovMC78lr2mGDdUC2G7qxeET9Ry6cKtbf7WbvtF71DZm6
FrS73Du70CvdW1DQAZfM7j5xpb+E88mwsTv2aqo+B2drbbRLjGrJJES1bZAjv6uevJPeNlPw/M2B
vEF6bhEBVb3oXYhU3vpmCFC+ajlO0ttW2fjU4P9w5U0UnIoB62VuTfYbFJWypZVzdfLEODxFUBg1
8ZEAHhLVim6hAOa8YQlQODmWoJqddY2kuXm+t/Ob4PbUN30I03yJI/zS7q+I29ugSKVz6BxxO+wW
YwVbl54dHEs9rwksq1sazTij6uYUHLpKvjcyWiGbJJtlZBX43oy03DRpbw/MyScjKGfmB3kWH60I
rM0ZX3Rv7nYAJvahe48NOomAF80+iWADEcSl8pravrCyyB6wlIQfHIdAC64TFn+/P/VjuGTg6B0/
xKuMFA9FBnWEedDMz8ogdBbmo8chziS97jag6WCtFGXOElj29CEOvGPnZiRfplVDgJ2ryGbwKnnV
3MEuJrP922gJWTm/8PIazyiMZtDNvY4c1EV0bpFyoKtC6Ghl/WGkXfq5GGGaW3eAWO5NXO7DsJnD
Xa8G/UEWq86CHTfe/4doFpWFwgh/sCwBlLgDdSiLA2NoYmrWpzWf4jBrYYMkcUfOR5jJZsB088Ja
cojLHNPKBVzGDLRWkvuJiF1QSHBm2mbnsWHiWFbKBqqo/EZV71zDltrX1IbKqEg435huGGn2GIFj
NI+ZxgU6ew0HmcwHUMe52hJa3l0End2ITvrYRNBIRaFUzaVvEzFNEFBs4CM+fgpRYnOgg2lD1ypI
yu5gBVjnmU/wdpwXgwQmkhKKxEsTFPOcm5bavc8c8tUhJWBnpmxD4PsDflyx7WFZvYNPGqAswAPD
VQdFnXtjYr+nRQnwDXRwqhWU+Kal3aLIYbzS7h5q5pOJaRhS2QlQBiZknNeMB5vpioaz7dSJp3vc
LhvgyQHBsWwVQitzGh962FS+DIAsOHYfPAtI7FwH5AvHOawIGJ9YI0FjbO6WoHVvxCC6lVUCGhUH
Vr/TM78YnjNHMETp00hqsaaZa/vVoL2nPu+tM4v4xvTA+vKe/jo/4nD4NfPNYKhZgFWKvM03B83z
0/n8pnefz6c0XquugNXNnJHPZVsOCwAGv2GuvTExRW3IeMyjlIJjsGgJwFQQD3IWnU3QN0P3hvUg
Uv1cBhbevslzigJQMv5M55l16rv+LSsAPjNES+epZvy2ZJ0A+UlRmIceagNdGYBqih2jEIcPvaSL
sKP6a7/po3KHp7ReNA7D+H1+0MVYYLsW27pzdqB2wvgUUggBzb0hw3VazMmaTIIjZ9IJFQv4JUvA
8Z8URDlNzEyWjRp8exialYkNwjkVgOldmgavt0J8wheUPw5AWWCxZ720dgWs6oAb0XTtETLfGRsD
cEsxGmUDg6xbH+1HRQGgHZvyp8K8hhgilv3Hu968Mo+/LgQ+TkJE7gO62Kzx5kFPVfaxC0i2AXIV
mfkhgRh7X0OWff5kmgCw6FtsyO1hE/fR6T74P879uylCFsM6alMFgIzE2r0tQXaJ7Xpbxg6yXBCA
PPZ2rtdpWUbXlgKrpWSuP0catiVDQ37QmQ1UKTgiA4G8m2rhbGhUk73sBURk7PGt6gRcuKHkDOVE
t36OdfXJDtP4a9LAY8zNZXUpgq46ZomlfTMQYOVQ2Gp8c2H0sK5dVoDdkjT3IwV1bFgsImuma7va
W95s32yH6kteNueGh3UI45BPYMrCPSfPv9fEbl5ryRI/Cor6omnjbIbBsvfYD0BJLrL2oZIoKCY5
gY5wZB+SHmxIWsMAPIybfleGsJoqZ7ZanNpoPLfCWwpcNhMzTVY/NzmeI+D7oAzXNo8QlQ5XOh41
1LBiLMBziNOskOT91b+PTx4DIoylw8nugZbhDp4qFekHuGGyfENR0vqckPI6FkPwWEIjGTe0eDPh
+6wG0o+fCdVXa8qCRxaPD1FS2d80tPLOzLXlxVs+BYEOXyCUVJ2IxF7X7P4d5AZ8FGe8nd27vZ/Z
/XRoevtHBP7nEw1GpFxqOWwSy24+MUuCr5uqb38zQTE6G6XayKEjz3ccMwH2bY9URt4FUD2Yu2bA
7Uf7mCn5atkJTPGCYVzZWMGDrWx7T6pT/AR9+Ws9cfo08dx7YlV3cW3cj6VRirJh1LWFKW4E5xuR
1gtoyUXAj6GhThIdiQ4EBHEH6n8YMF0zxUzuvBZQCdOHvkexD10ARisGtWSQagaeRmvZ5/lzgzr6
ISTI46UpV88VU/QpcZZmzERUQqDyLZPsaGKWHY0ronSEEh/m3w+/nW1k7tMEuwu3Vc9O0nZPcbLC
ujE9dlG9hrTYuFPzhh43W3o0cdMFJAGPXDWAIQz+Tbeo5qzeUJPOx3OyXcKehx4dC7jz2wifU4K3
fi3cR4DEqq2JmeNGkybkc8bQ9DNZxHsPqG5zGhOKhlkID7YNfjnlAINVVgAJvxIIdRIUqAhE2ePY
AL3ZYpv43c0hX9f137jdNst8BJAlpAAtTXHgrMPI0Z8mN/3DAkbqe1nXB6Q/u89sqNQKkln6iHpj
A6mB5BIwbDgn6gCMWqXNG7TeMmiwvHm2TLZjicqZ6cZ1tE6Q1Xvp6oYCmAr+WjJPgzrm5z7mGcCH
o3cSXhMuzXzQTMnstzY9WKCTPQLp/93EdQm30YTk9tpxEmz28wEwmXrqdvC6+PnJm2OQR+x2UAX8
T6PePM+cxfboKasIRFrmfFadwxMjSQYo5/3OgoElH0Gm7d7vvzbgYB5NpE0A9MlZGR5VU7gLWWbN
peANPWBXw/wkZe3XN86D+mtjK+Fjp0OwFC2Ays1AJjfDtJYAp2rrE0QuxSYjDWDaU4NEZSIO+dic
R+TIL6bxIkUvIq18hzcl8vW/4viVuViu9tH2HkMKuYLua0eXnSanMhvfDK0vy8LXpGDeI0FN8Swt
Byq6M61P9m0JEnlH9qqbvNeMvJkwVTXfZoT1K9Odj1Y8Y4/YhelzBeb+u6M5/v69rHp9TMn05pVO
/Snj3Rpo7eptKBNYJqQdWVuZLN/6vDlAHCGETDUF3l2H0J+Y40ntNEvuonJtDge1GalaHF4lon13
OHD0BwgvhM+TU2NVjMRBYXFoltjpJh3d8E1oeaCZZz/VipQPeVyBkTzHu9Yt/NoNhr3Fe/q5/mqi
io9qL5EA8E03DjgoALJyHybc11BSgaaYyWjCUVOcknKEJC++6iXWLOKkxmlzz2WaGZrbG28awXhw
6KIqRAmdSHJhUAo6ANvzyis6kyGSrjwIql/rnOrH3Kv1owkFCFVzaOJlsADjBzCmFuQE3o/FQXoR
WAzmYzYFeGg79du7mJn4rn/7aKKeSrVYipEXB6+eFgUFoUJOjHyLWt/ux/hb4lZiGaPi/hBCHukY
KBAC7Fp5b7UDQf1Wk29FwMeFRNHvkammAVCojjYgX1nPDVvC5ksDLOwlj0DLhdgBAk6UZY33h4KI
4hiH3ufURj4nQSEPAI1o00pHfSJ2fIUiXvlVCijeB5EcL3lRsUPKIENpBnC3RADe/sGHTINtNvOH
sEZ9TBp8C2ZClpI3Trl4wh+idzF+lOuk7qzPjdPezqCCmi2DTo0nOEBDQDaoNDix+oHjybsBDB/E
eQ8WZ5uxRFGRqTKDr8zc90KUC2/9EVXUjTv3b6tA+JsBkD6AmddWAvytYJrOva2yM7hTDlaQKCPc
BwCVyM5J0DoLnXU/B2haTudsHvhwhBkIA46BUjsQoEPlwZxKxI3ja2hO7DLifBoti705wND7UL1B
QgpFm1cKlI0bt/yt7Uu9Sfoi3sRK8LduRE4Q1m0vGgLJe91I2zdxWg2fyyYIr3WVZw8gH7CFLkfw
0iyr39outbYgvI3LXlTOs8UlOdEgfTO9oPGGJxtwqHnINKUrj/j67bPVuM5zDtH9RZFIuILhJblr
iRjnp+NwcjouD0wA4j73bnqToAzAkAq8hlv3r/OoZ/UnWJy+1uPUPAx9TLfxzFOxQeb57OAWXijd
9Ucyd1EGCxoJmQl4tYLcHwBhPYcBsahXSFVVW9MdevEYMa7XcGnrNsowaQymH4qrS2zd+0OnnL7Y
xAXohwyao0CfYasRlIfcBh7IRnru2oN7Bfl/XpywNXd22ErTbVsF9QOeweUK6M3s2WPwg2XuFHyp
E+vEJaDJCz1usrKsL9mIFCgogCBGdoG+KCnKY1+mtT+5Y/w1YBzrm3h6s4Tzc+0d1ol7mb+FMQRf
qogcoEPwvdybMKnGY+kBf1cM+H6HAYR6luHunT8yV+DW6zONonPeLBzSWo8NGegukGCQSgALXgkD
Cl1o92sClV8FNA1U0+lzC3X+FYHHwlFboTq2ZJKrJFL8WWZFvhhm8dg/B8go/5A6KhbEYjBGjwDA
GkrrJQsD6wXcv25fZLiJTBfONdAy7BN3bbqp20L7PW6rNfIm2ZLYWb+ypIjfEkv8oaokuCSdnC48
yb+7hCZvSdNUK44c2xZvDXRRJeKdSl4JbmT42k90aY6WfSkWUAnrTy3P2+eB/5zfaLfZDGVqr83h
jp2dK7x0nvJeE4imoGjGriMSjteo6+i1g7GM1dXsaHpVWIAmM0Ek2nStFjMGQQVeWF20M0cNPYee
ORV4LPw6B9br0rcaSJyPNae3kw9wa9CqWpMoglQcnT4nUz9+sePcWzJWdEcoCNrX7Fd8nOPid3ye
H4hg/DIA7b4cmvHn/Ba/5AzeSHss1rU/dA18yaiA5rbbWy8J3iLLyKPRIZ+vCdz5rij7T5dWV+NL
iRXXHC0gknQeA3G7bsPYPTg5fsMe1GNeW2GnIKARYABsZ3zJE2iwEveVODo4Jm0MQtLcjcsA2C9o
5sD5G10tQQf4Hw5q3WDWc8apzUFeywq8Rcq/OwglD/YUOHybi9HadF4E/atEWeeuCt1ljxfgl5KT
dTwk7Q8on34q20G9tkkM0YU0zU6qiKdDktFkXack/iSHKl64KPT/SN1s0ZaWtfLyCCUSi3tQr0bj
NR07AtwFUhooJsuRZOwoQ11Vvhm2575lc0D5AbiLKWFrifzWddI9+KQAeH6l47CyATuBom36oIFE
fNMWrKla1Q+X0suzret6AzD2tfPQFz1ZyCB5FFmuz4q74Q6K9s62QCb1DGXsyI9KRj6nDqyk7LH+
s3dQ4OWq+DYmODAgpH1CiQtPCCSRF04LLaKxDkW05NmwnPBsggnV3E05NPCqFuYWfffoEV08QvfP
9trHOM26RxcmrJc8CLH1mntzPLFhp+NWDRZpbEttoZ/B1NPPNW22EI+pLrfQBHy3BUjXzgxGAv58
AFlx34xSnmMjaYd/mkEG3svzdzMAs1aNE6hD0AQ7qIg2L5GT99vaSvis7QKTo74GG6KZ/sjhawuF
ECfYY2NBrxQ7YhOXk4K7wRBmwCvSdAeQBZR7muH5lm+ybWoflD397JZNd+veslWRQKVunuwJqNsM
fe+7XhDsM3t0jglp5Colg/XUMKxEaOWAp6+Iz1wIJpYSPzSq9Rcp4BzhRMUP2E8Xi1pg5xxRFxIX
jvNqdZZ7nakuRxMv2nL8MrbsVebUW/O6V/6YSWx+EvalhXcD7MqCFHv+Tq57uJgcsPzVEH7Hj8i1
xfgkm5AuqGWT65DYsHvPJRS8SdMdHGh9gVQyf2xmueVRgV7eZFa76IrgzdSs7iWsdxhtM5LaduOD
sNouTfc++0OFzHTVPNklyfvJ7ypspK6gO5nUS8N2M4S2soOq8lxBR1Lcqi1/AO/xxn8zw2HRt/Bk
n6lv+TxHzHN6R8FwmA3pElkZd1pEEZMn01QNvIGtlA8r7K2DU2JrDJuPrcPrHQSzL+9it48N7a/I
yqe7jyfDgpaC5pCHS3PurBz7U5esrFm/34XQDpxVqx9GtN80UwMndy0iEBlceRP4N/FKxKsiTvKH
+9Q+gpVPmSdsZ05mDlAusrk888q1iZGaIomqICUPfj8D93H+CvCjCrAOwk6Tu5X8SRo0IzSzpti/
j787CErM3rIQNQU3sHWxvq6DQ2lH6kIl9RaglnRfmVOeXKhevFgMhZcRMllbqlv3k1emFzOhAa1z
IfDgvgS5gnCNCCy/7v4MnZqsiJuK9aAJynyJDYNnNu1tgNT2putFVCwdmfxZVmO6KOPE/TTYeXoy
3QA/mWdneETaB1RZWGv5TpxHb1MY1AsoQrEH7vZQYIydhwCcsbdel2zdEFttTDftelRJsPKxA9iT
3r5ceKGEaVHfvmrztdIcZClkx4JdPCXerJch6HKSswmR6eNv9xxo9Q2jA95yHmawrQj4kqUOMP1z
zDQOr7JzmKTjOhpksLgPmCOwtE332IFeTTxocm/R6nxcd9jxPDDP24M44uyHuWdC5tOk4FSkCt90
YjU0DzESpw+m26vE2pWoB5n4bcbvQXwzZA0fRUi5/46ZT2YynnWpL3MIy99j5lNWw87Vwh/iwxog
XzCIs24MktIOIG28QFoOMEyeLyST8cmAL28DYKySHcqPjzOp0vPNCE6TrjyaAFIroXnyr//63//v
/34b/k/4o7gUqKwX+X/lrboUcBiv//tfnPzrv1BPnMO77//9L494zIEoFaQgXek62DTYGP/2xzXO
Q8x2/leGFW0/gKS+gxZMVoww8YOF6hhpuSnwSFwI4rZIqAvriJVZuKyL6QFUc/kyoep8qEe8Vk03
4U27aQQbV7fRvIKWfWRXQG52QH5IkC0LLfR1qqI9mPnA/s49LNPyoyPLF9ODR2p9Hb0yXMH1haxM
zDR1AZhLUYwPt1052OZaK3lRECiIln/fMxt2s0XHOJYK8oIcrN+hSP2iwhu8Ma5zMCObPj+IMHUe
HQGrdwNvhCTv96xvABcj+XMEwxDWN+VJJelGTt5wMU1A0/Ei1PTGg7LZ3+Msh2QD73HxGbgWq3++
Vi5hHy8WtwWcsQQT3HVcSehfL1bjWpMmNtwl4RUFwxNJFKDesN5ZmI8WjDtARGvC/OgVcbAqCyB3
orlrYh+ni4QwcJ5EmYOSH+eoKkFE/uMkc6Q5R0cr8Hqt2ltOPdVHOtnudgJfyDEyRyZmGtXHIPGa
jyyKa1RAa3cbl+p4n2Li7v04078dMZ8Voh23yfmk66OlAOgIShDPgrp+UDnBBj7TEiZbHZ7RpmtG
GJPpacz+NJ1qlv+u58Z0kbaiu9Trke+OmlvoPpi2HLq0AyRv7rH78chXOSBxJJFvRs2AOafpjgQJ
II/DRsMMFB0S3TRMsKnqiOsjiSG2U9l3r2Ms3oqulGfdOBwF4D9NlJNWn3hcQl1pnhSjUAJIdAtH
krmLUgqK+MAN+mNHxV71hF/I0KMOpysbeMQQJbmUd3wVA27qY7HKL2ZOWdN8gXXzntGCn0QGZsOC
pNActHpyvnXNSCNHftJzMzV4RgGovGRB267u1lbG6YpDt6rwka5PF70SbJ04epkHaX9QJEAx1C70
aQJ6o/N7BdWnbkrKlRkxDTLvs0nCPBOPa7bxCv7lFhtdrrcOaWDmCNTuIxk5MmUReZ5mumgH7o3Q
GaS+5x54UMkC/+cWQEx0M6uCL0AVhVvTDfDg2jgAUvimS9q3oOqzMwxMHzzH7Q/4pYB9V2rqbeiE
HE806091Rn+qbOhtDhh8kD+dB97Na2Nkt6W+YJMdwMGqBU0tEtgz2y2UNpAxX5mu7IAH6WzqbU3X
cfFVKo/Sk+mG1eiDVdDvZI81fDaLDJimMguxGvufgxU9t86ERQdo4Vd31PH0EkPWdcy8rIUWNXQx
3B7OMn7cgm3ddwIeR7H9NYmAv+pyrs9t3/9snHABuFl6/hCGnhb2SuRh+OvsoXwlFTAk5vis72fM
OhzpScJPZAbpJQ62v/hJZbRvcAPNITMY5u3oa1R0Ia4IGN9tuIgy3GU4hML56zbvZ2ieMybWY6Tx
lPJQiDMluXtdjnq633D8bknsbkG+C7F0cPA/d6HhfUjwSor8zOGxT8rpott6XNSpY19NYw/Ikpa6
n3amG4C4dobc2xp2dbZaBoHTrNpqrFeFB4u25QAn1EqTYUd5h+RX+hw3FHv9tvnhgef74li9XsFY
KT4FiZMfEi3GNfGKCYhK9rlN86Uh7JsG2Mv6DKR0i70FLJ5MzHD6w9lM+D5gYmbUDKD2/f6IAjaR
+xubl8ga/BnAygD2zCJvDSUR0B14nKDQYDuzpMwfsS340dSwTcEb6wa/tgcI+hRu6fqm1j3Hpqpg
hyJ2NJKzM45ojsFmEyYHc+8d4jHt5eKf307Q9Pzr2wlKT9BGpq5E0s2zIRn04e1keQnAvgCArIcs
GheusMvXIoQgSdQU17aGWlAQT6tEseI1hbbTkevAXdRDXr7mDQs3EENN11EXwZILJoBwCYH1Mhgb
r+Am0h3kN0cY3v2KSV3QXTR/2yYE/moNqbbsNZaZtcY++jZmwr+PMefp50tnQr/jfD7Xferv+Lyx
3Jme69bjNrMg3WUBgICaXpMtbFsVV5F2+VVC998f1ZCuTdcMeHy4dHiBH13B8mtJsN6EX8HW9Mws
+JOmM+/Mg7vnrxNN0ZxPVqHamSlBnj7bjmAbW6bVwTTGcrgJ4T/VQhJlqXpP+WYA6cfqIOoggmPO
PFtFbMLjHnSCGVdKRQwqfA19RwMkpVgMA6Q0vtxQpsMIsTInGqBKME+GBrm1JhCpgU9zgy1gDOh9
7VXBo9em0i+daVyZWNKS4JEn7czcrLyd6ZoBGIf5ADzoszlKQZ/1oaB0y7GoX/edKv1uts5sdVsd
AR873/ICv7tmsJlnZMK9zbjlBpJfXaj16kczzYTERM60LuvHASs1ANjSvd0DnQcEgwR9opBiCeYX
BJqMOMhtqAY+5jZkghr5/2JjgnU/PXf29CVLRlbCBB27QCRcwokBrgVnrnrzzz8ZV3z8xVDhcfCe
GOUOcagzL87fLb5Lz43HtiDduoVM+drD/wW7vV9NNFmnVsbRXoWuhERqj/o2D881KHlLlWXsCvn/
fB3CURaK6S5AGs3ww+3S+AUbhgWcwnqIuzUKyfcWShU+mXXcZZmCySJcepSQx/ctJdZ9ANlbQAWd
V0itfk8HfoapQ7wVrBseTROGfwBTVl5Qsm4XOe7W7T9/CfLfHhtUSm7bHiEOwZKXfnhsePgLOBIs
eu2CWmr5Wkz5cuyjbh8x2oI/FkdAjzEF7RI67Vmv3G1U2HhU2+2pK+Giqdmw4RnUYEjksv3AxUlz
5d6kECRSBwvglbtNq6Kd501iZXUMtiRD0MMJo+lhPgBNXwBUgiUr0k/pIMfdRMIfIQt6JKMLecTe
761P2mwVRry7JqIuF8VI/IDX4uo4fjx0Eap9pXsER4tu6whbIgIYaqjdM5xwrjS3yNkjltjBYOcz
9sbumeQOUp31sEfSubg4MFGHXk52hPNm49dDSc5lVKgd6JRfqm6YTrzn08mbm6AqG6SDm3RBsB1a
5HVgvUIKDhcXK8d9BQzKZ1oPm67Fs9bFHg5qH0AIzeFeU2fjEuiBmIO0i1+IXZMBpVErf4VGnmK9
hcQs7N+w8dh2pRc+NdW0sNpikbkWecsyDidtCjbSP1/9j1saPPKgcenAn5O4LsUOVP71J8BFVhd1
MDbrMbHVup+tc8bfDctrsZwS2S4zEmaLhNTJsojxombGG3rgOTSgFhWzOArVvxoScVy6QX4rK1rC
d7xMF7kbvDQp7HBhVxk9TIEVPgjXCR80TbL/8Bpk8+36bkON/xB+0QIGVYTjVeh68x7u3W+6yVyk
ogEfWetpgDKrIsnJNFEcQoQLRMIFbjS2NrEhbcODtNkK6gH5U8Ui7VdRG6x1Nagn8BZakGnjrV1L
NVur9ccxh8ONgN7cEhA1Ca17yU8f1vJMJX9i3QvJbwty9sjV0viUdd+neIQCvy3Eg/nUwjgS9VQB
8N48YBoIjMEbbZQcKp3zoVECR3ao8uM50XvRQ/+tpomFnA4bL1jkiQMuSfjYy7ZYQ24zXVSdqp5A
JMMGFDdN53TQ8HALbFCDkaW++WiaTlK4D8OJ6F1sXlHAeSGHwtw/316c/9vVEDYc2SkeYMxDlfnD
1QgAqocxVFYDO2XLM5AsyYwDUjPHxzTIHOtVMdF8WQLZ9tg1QsJmZtir+T9nj2CM8skuVsyiED7E
BtTdUjFCqpf5eQQ+MOmpOIgmruGRzPCDDuJ+FZXBwU7KaWurWC4g2LDsXA86d4lvgabuiyFTm8Qb
+HOShOMmarB/QHHd2Ya1tBbl/KwvSs63kdN8bULLdW8xM+Bp4XeybQFkwjQLBT4/BXQKSRAocYZg
ja6KlJBTZpXdittweY7xqoMqAORnJgv0NaRpF6jixUvtQIQ1V8Dbq7S/DvCfXGDR6fotvN6OfdW1
16aE5wOPYGNqp2o7qYas9Iw9bZwA9LyR4RUT43W5yCISLiTy+AB1tGLyk/mezEbr7Z8v5N/8rISD
ZQch0qM28+R8od/9rBy4g/Yohep1KKoN6EDy4ISMaCwghYSSIPqN0nqD58xz1SXltk8TqK/2OgNy
EnJ18Pz79TEiid6bYCmgcweN/NG3EvhCFhSMTfPJNLUl+RpS5KcwYuBh3AaayNvIcluMtNxErCTb
UONVO877ADAphrMGBQn4r3HVAmF2NM3gcHXsCxjNQ0YIxDJ7FxP2dRgbsEWLWc/UYnZ3jDga02V6
1cCQdC8doQ73ZgpcMLhCUCjxpCsWgds1OwnIHO8Dd18RZyalBqBh4YL3BFoQMGmetlDU8v7D+5p/
fF8j+4TFPV7YAs854TkfrgQFQ8eqprBCVY/E+zackK/wAuiDtNCK9CwRPgau6LAZ9OBkJFkN0zUI
QXuw2qAQIXiw6gC/ljCqVpCktPF2noPQVskeCqWBxeo7b4mc6bT0PKvb2tgqwBmsrlHMccQnbIc8
uODmZQzkAr5RR+Rs3c2iyDAyCs9cOeXDnHWEjOkJ9dPipCaouOQEpV9keH14IvfPBFLYzy6P90iS
IlvdsnxltCveaVXclCeMCIWJVhluJpfFByNzQke9ETUqaGXs/VRJkVGGpLozvM5GB3xhpg1NEfpd
5uKJkCfyfJ/8+3iOFcMC9mDjBsJDxUUl9umffzX/trbCtfJsYXu4XsCauO6HBWYkaZsQyeYyB4js
TCLT5Yy0f26LKdyBcd0vp7mbhOEJzllbkw3Co4KsrDGElbAuFkaqfZiF3IkLqC1AuGo/SAB6hATV
ullBOdp6YtA03XYJDfamgcKMtR9cBfY7Q9oDYiHy6nrQ2oaF3dfIjnc1/Ax20CMG86vERhY5NvBj
4WFCpX7xcFmwoGn8zLKmLetcvheRVUMprO32kmfvmzxtJDBSv4NmTtDAWQN89k08rx+HeSU5zY3p
3mMwluQZRF1/zbkPZ036Z1SX7S4aEgHUC95pgJACKinhg14r0IoJhY1o2zhdsZax78ym7DxOc7/A
tmolUJnZNVkTLcwuBdvLYI3k8risGFZ6jo1CFLfz4AHClZ+R5AELZ2z4zi6Fc2VptQiK/Ms/3wUO
+5ufLDYYVHJGBWdEfrgNWj1mI29Eu1ZJHix53LrbhoPjv6pccVCeDXJLVhbw4GJ0mThTBKQ2/ACT
rvpm1siFiPWMAXmumdPvnSIa8NhDfVXV4xUkVyjIj9UebkPRPoIc5PwUNU1MinbNq/QNiaLhoSnx
FaZQOQOBYkJaclJ4ds1XrrfjPdziW9qABUqGcNGxYTpCHednY7rK7VEhn6C1Xff1cWSqPuKleoms
ON6wIYfmcp9l18GBSxQkOuPFaLnOPnNkCpQm+QpI1bBC3rKaacDQV/KBPpG7EKvSLZrVBPgkLgTb
CjzBsipjezbvJwBYCPfhBCDBAFxekXbd3lV2d4Iy0Ia05bQPAefww8BRgIbIdjV0MYwYc3Cgo6gA
GgXimtq10+MtjorJxqFBuAxUov02nhdn8z7Xia2jsLXaNWkzKL+ac96yheRLDlXUDSsqd9nYRKO+
5eaHpqmtAgqZQGrlITl2kFSvCnhdjAFE9HE/7lQog30eQgqpQz4TNHOV7/EH5rgygdo7cgRNByuS
GG+9A01D0Ck0b/QhnfsdH92dblBA9Xj9HFXWFysoypm8UT/riWgfEpHTJkQBEFw+MG0sXOVDrwUS
wzW24P+fujNbbtzYtu2vOPwOXySQ6CLOPg8EwU4kRTVVKtULQqVSoe97fP0doL1tl+xbPvu8XYcN
kyLVAASQmWvNOaYbNzUQcbU9qcKsH+YGhC0watsll4VMQHt4UPFe1mNQPQQm2Sxt2Mx7B97jBnHw
GhJSddCXTcQ65XB96gzZHT3K/jTp6QtNT8AXidU+tuHHvA+mDScq7rA6no9SN6Yj03oLDRgZ3qFJ
vG2QaUwR2BQxLL8fX1G68ddppW0YFv+wYV65LOz/NBuhrKvUpW2gLW+m5rWU8z2iDxary6Zu8+5w
fRqMt9CAdMBAwbEZK08lrX47Bz0GKMBNW8Ioh1VB7vMpXFato9U7p+tTMQMeVeBe9iDobvJRW2tm
NW0Kq2Yi1+a1V8VG7Ek1nh8jCztlNzu7aDaiY8JUm14Cy/1S9VXXdv9ht8Xf7bZtaIg7mQSYjv79
brd2EdDBhrsBBaLfmLMc0P7M0TG26jdJUp2RV25mWpS25GS6joIQ7rqxlkezIrnNaSDwbKRxywIu
TNUvSDPBIxP1csj9XuzbUbM/zMCGkOVz0jIsHtplJiWSFA9qYL6ALoi3GmJRsFlsgpLZxI/3Ur7r
srGCs22LTptqEYIn6cV+v5dWrrU+gS/gpkehbPVURmdj2VRTb22HinHPT7rjlIRUX3ou1OtTERBo
Wdj6uSxq1dWxgVxBEW6XD3cDcNdzHOjKLrOwGRj0zvbODJ2naFob9BWbQA9vDKR6N9dnZTeRNgQv
cBWlVfY0QCmK0IWe9c5BWVQb3SqEXvVhYClyntXbJtow7X5paYZ9DBs79uj5MKxEOFFEya8mR6Y4
h9XKsBF1/Phg6X9zStCHFJwQOmlOjr0MPX+6Ego9DaRiDy2RMRqkpDwgJHDZkMBFSYrSyyaH1HUo
Yfuu4EaYW74M1dHySmzrN+qILt9e2IP4u/31qPf2RXbQRXgR1UxzxPPmbyNdVJfZCOpLTAF/NdZ8
KtIo3FLtPtnxp+vV3yVN4ekEf+CC/od9lMvw+P2SnmaDysKDGoXKmf+uQiWqsRxsu2w3PpWsLR3x
0qD0Xw1u06E/bbsUefuygaWHpq5jn//4GoGawlWNVHODIUtv9NERHqcfgy31xNPCpckrClJ95MNQ
Ok9pbNAvN3G3qTPSACBuXACYSPxoLI9UyJ3VoI2CRCRibbRgqtZ+kOOQW3wttVnk69HqWi8x4dI4
VdvttAXLEgbprkiqcyB9L1Z8439xvTgmB1ka1G9UDtC7UyBJunycHGzCaFiPwFC0oywIFGkq0buD
JW5npaIP54yFm1pmcDZwtu1aP3tKLCvEpZZ149rQswrE+XwrDbqXFG2yHNFUbxwiO0HwbMu7rMT3
Y4yvRVxaD2P7Af7SxFykmg4zcazADsSHJgFRiyWm3dlC2fth41VT6q+JG0SQH/bikg/jc1wZVLDb
9FWKHGWXLd/6pDhXGrKv0ioOSvuMes22Vqn8h1KX/je1CMcyuGtqUprILt5dKsBh2atwaDaIfgNi
2vj7pZTjQV124vro+jX6FwsIaSC8ODmYwE8fOqyxzO2d9e0cLJOzZJ53Od7qG9tMPZ8FxOEayYo5
GuuWctDVSkOs07a7IZWHEovSTTmF6VYW+SOeB/MgDMqO1hDRR0cqOSvlTrOd+bYubE5xk0zfltj1
f1g2an/dewyJjkqV16FXxTT0+7NkLnO1rA0qMX0AUBW+ioXobkK+rSW3BVzoB9T9d2GSMAWSWrGv
syI8KDrByBU+hU6QAXz1UMnGJkOmGLd+0YfnMErDM/6nsxp03wYtNo550/W7kE8QxlLB8iYFDGeO
mXK2wbdsfnzzu44E398YcGrrlPoYJzR6Xu+mAXQqo1qby2YD7k26rbQ9vDrZoU4N/dgUhX0ogP6M
1NqOLTBKCvHGbxsnJfdLN8K9ahn4TDJlvNDVny51E2knJTpyMyTLeXKOf2zszvBoE3euBi5edUg/
TkhcD4PxiOkz7VbXh5BlRhylbEj1xsoRjbSPWAQtCAVc08FxaRllQ5we+rKr3CjoTgbVqd3Vgd6k
jbXutAKlcy0LeqxQ2msEHlASPIdK16rIdfSNDZ1fvx2WXSXPRVW0g+JbGWk5kE3DTA/PiSLIqaho
+IZiCC5aN8e/buoufBUI/f7h/qwv0473H4NGZUeTtm3zv3cfQ0fwFoQ8nH4Jh2tcJxnhDKSzAv9P
Qe73r9rcfwqtWsGArilnR7JOVTr7SP0K4kA3ojOc7f3MYL+HXP1lplRzvG7G3x91FJdWlVpZnqHp
8QF8DtLKLj4Oyyaup0fkb/EJW20H0qYOV21OuR0x9Mouqrt/OOn+Zm+FaQuVyadD0+S62PvTiCuz
0OqciZN50Gfh1gH2rs6xBnTPdrIJbqbcJ7vJyb5NQXg35Vsjo48WV8j9Js4EBcP4PgYwFNYEKNTW
flCK7DybZo/Yryv2DWkyfl/kbpCZ3ZaWL8W1YXyy4pQeMpF5Lo2a2p373tk6ehavIyJUWSiqCWt7
NrS6WhKFCOScoH0fhmWDFt/ZWAWuhIjVxHVToDg+2SWE3HlagnVLUrOHForzNGG0r5P7gMhNa7D7
C/lK5i6n5bEuljWD6Qzt2sznj0LLlVU0FyVLTa3fm6FCCJFZREvt1PTyikJ1AizhH840+dfZDgU3
fTno9KkQdSwzhT8d+zJkDSqJnaLJrO2uNnF1NoZdaJqbqXBS12kEzSgT4qsYy9fWsvvbSIfjZ9ob
iL7ZUw7fel0Vgrplab2UeqEv01vaar16UmZE74DV6clhCHKMqllZ/uQFijrtewRskS8JP3b2+iTA
5kwdee6d2h10HAhVX+g7Qxl1t4JApxsOejm0XXqacWgUua5qM9/1Y/j6n5+KS6ffQtMgOCjv6wrk
FfVlWWb1BrYIfwCh73XWvSSyAtugkeydqvYx8IP4VvipcMEA2lvbseMHs+m7Y01ubqDmu2vGWFtW
4c7Krtpb0zw2Duvpec5Ld8DHXpVm8cGYgagSMx+sRzCdQT59aWnE7K7TANrf6QFH3xRN+sHSizsn
xfrMOjmuV4VDhouepIiEO8FKEjATZqNmWzUESzUp1Axfo1O2zC6HSf/swyrbXOtd/VL0qsYk24JP
OUXlqB+QrSgevL1k5VQKOGVNTNtioFKegZv2Omuy78FK2Pdz7DXU21gwaDc9Zt4T6TjlP0y7jL82
mmhqSCEQbS73vffTLqeMJwprymJVAdNgjNm9FdRfsxEIX9SV3K1DnBcS19AJt5K61331pk5lt2ss
Q66o70QXo+4f8fEcEZ5ht4+yTYrmcKcO5rAjvIFWm119MlojWTOezXQ6n2NN6g85F2mfyy9ZYUSn
JFAvCBaj9WRDZGEMeqppNx/61IrRDJVdRjgClu9SEk43B5QPbRqtQcXYn32RYzLinqTeYSWiOdpT
4NzMef8QYm8+OhRJrFgSCORnCW52NhrYQUpGOpJijfLMj8/l6+F6N4hYNHF0OvLMv7lRfX9p03Lt
KrrwXNqtyXKalpfXASzrumpG5M4qLKqUt9GunotBxKw/Yo5wb7UbasOYZvmMtcF5xDPDLbmoNMpA
H4M0pu0894h5kbYIvh/bf13upPQa5rtrv679TxnLqlUxV0zDoEzqYgwZrTnTo3Y0b6ukObU6LJc6
EHyqUGqiOr758Y4by+j43Y7TfHeEbuh0yQgYej8x42oqyrHnPDJnYyPyqbsZB7Jdqi49tVUUbVpM
Di56od5F70t6c8n1iTxKpUkfJetqBMsJFFB/SKbHGc/VFo5ntmsD/dImg7oasGYSFJmSwqINRAs6
SbIhXGQzWiQzVtgMzpMybmLaAwgnI2MzdRUiFu6nLb2OCtMO+TOOM73yC7WncdbW9ai5SHDG16a2
7gg1UuAGT0hLkqj3QmXIHzJjpS0pa7ltZAeJeWGInQ3R7rBbq9Dzx4Il51jrBJHFhL3aTk/tqXis
cWAdEFnIQ1uhTPzxMbb/Ui9ibWxa18vVNLj1vFtBLu61GP9mugkcqh2yck6lrzons2Nq5SO1d69P
mZkIqqmx4pxwGsqTBpOCd6mwFhG6LQ+vG99oUkhV+eD9+jUiAbyS2aMbGXF+l2vwNXzF6DZ62ud3
16/h5ccxxZrRY57vnzqBGmKtSEKm4wKbsNnl8yVxAEIx71RfZXCAdE6prurlxUn1fo05OAR5Riif
2qrOoR9q53B91I3zbWKb8faPr2uYx+AEL++bzOab1svhdmIIWZGykj3gxjE2baY4B4yt7Sk0wtTL
jbn/mAfdl6Jtkn09xFieWEIwfkU4MksxdZ6ix9bHqe8JQEDDvasz3/pI/g30iF5rTn04FkcIBR/t
WtVpNeWxmyrWeMgxTyNjSouTLY1D6diCokpfnCDDJcmWT6ncxAvK36QJizeV7tE/3FTEX9d8Fj0y
U1iGimtW0+13U1NY2KWim1m0mSYZAtTBRtVW6ROcipr4CfzwE+P6s1l90LETvzhmNtPoqP19icXw
UYn8S6Pr9YtsZqiwtqaetGw+lyNNPT8OSSUrGlBclZW7IuuGZ1aOj1MdJChNKz7pxdJqJzPRwML4
jMYafoeqBY9Bi1HbUpzyRhjtmkJd+RBC2JRZVBFEzzPsBMXWES1Q+aFAW+pwv++AKMKXkpGXBLnq
lgu6VlAu33FWB15MQKCIyuCRspf+YXnGcik5iQblc6VEj71IvtgjtK1fnw2iYxHrc1CWF5Wxd25U
nWSv69PBpmJWZb3r5JN+cfTA95kVvRhd2N8Gmc4z7Lj1Sq+dCLO3AhGCKvyvVBQDGavnhDHU6isL
xaFAtOrnlT13Guq8zL4jdKuiCGH0n5VIuWk5r791ir82E8X+olMhgNxCdSFuGsVDFj4dW5+6nPRh
Elkwpd99O61zef32MO6cL7JBvmdnfrrLGlPBCRjhnUry4FJHEcpTRC5H08mDvYaY9DDMznjDPd3a
EuPRnSskqZ5ByMYd13q61puu/JAaJB5k3VQ8I2N5DdGwveKD23M65OGq449X8Jiwo3Q1id17883q
Hpx4fUSX+iVrwjQDgxSNh0jUIw07HiW/PxoDSE4/vsMJ8y/re1ug/mQ6SKVMOM57I0luhnNvSdX3
MFoPayM0cCBHALyvvNJfSaZNhKfHZJbEyUIhbJ2iPkJAfH99y2BO4b6q7Memouj9x6ZanjqO3hxQ
Ca3++Po1v8oI/x1QdX2qASCtfn3P9fkf7x7KGK+IaNr1uxfU0rFWQEWndbvA6/rfN38E5rz7WqoE
2qHsHvsr3S4jbHVNq/sl9bV4VxOiuunjiVlC2V5sTfPvFSutz6ZsVEL5+LpBtdPVM0hG+hCM53Ji
kAtyQR5SUU9fh14/jCLX8GRxTr2GelBsr4vw62boTEDh14foTYmmbLSGsEjW6OOoloeoYW611NXb
JG9doodQh2hWbRwSglaAKpGjMl+1kZNk8TCxwms2OaDwlR9MHwvNyY/9glP320Ihzb69oS7X4rPm
S60gPHpqIbTGpdC2/SQdEET6biL4/bMfgT9O1EpcWAE2u4bywl6vK3Hbx0mwVlRuNFXcvQCJaHZV
pH5Ue8tkZaiW+QrAGIo9k/E5bcnoCYMIkcqCQcrqR7sr5AuOcnXtD22w68MYc7teUM1kempRixy4
vNrYozdHuI7eNjfXjbroHIvAGsEnW1pzI5bN9RUrb5fF5vK8T8PDQJDM7vqCqGeYO1mO34qD7pah
rrj6aOrlObQjaD7rnuaDs2l1hl3TtCuK6FlqKSvVEkO9Khfh2a8PRTjkKGFxMmQxr5gJ9fzry396
z/VhmkR+uNZHmgGjDCrv+kVjxOL146vyr8OPLXSEpVTcdMs0mdh+P6llrIy0JlAdD8X27Am4Yrdi
7hu5MsdgreaaTdOO6uv7fDBE7ZqvbdJK73bEXqCCXTaJMoFuURQmDFFJpXT2mRpfHxIzEqYrdM4U
qwlaO1y/eH00qmjBZsNapzLdsiqjt7lsoEoeOcLBgxovgZS+oX1UMXWt8cWNFwHbe3s9EP/nO59b
c/W9vRYlJokgbN89/e/HIuPf/1q+5/f3fP8d/719K84v2Vvzwzedote6aIpv7ft3ffeT+e2//XXr
l/bluyde3nJJ3HVv9XT/1nRp+2+/3vLO/+mLP71df8rjVL796+fXosvb5acFUZH//NtLi79PqFQw
fvcDLj//txeX3fzXz1s48PnLX77h7aVp//WzYpi/gJR1JEtLhmsL/dXPPw1v15dM8YtULSRAENOY
drD6//knKj9t+K+f7V8MoGcSfRDmTioDnHJN0S2viF8E0+DlH4AWErGJ/vO/9/zy64Lk14/s752L
7Mo7WQNFGEsIVMOG5ggD/d67szuWcVVZyA7I8azak1CNGD55Dt6oWMzDWZ9s2rakCW8G5q5JkHdB
Imvamy4lfmA1T2F1Qz7t5PWzkB/qyTZ3JKknx9x24sjVez130wGZ5mog+x0R/dQcuKrzdRcq0kvK
yrqrgy4/Q9COLl0s0g9aomfkvJABBZILJYBRts6FVU/uAvTCBh9JX3sYUpytq1YZ8ZsV8ZjcYmpp
wDWyyruPaBKfKtVIPsZGAc8IcI/L6CfODiqdNc335E7JjIQuOLUVDbInt6leIe65hJgTJlF5cYKg
v2D6iNe1tIZbNNvoY+20HAzXkqjUiC7F6kTwdqA+BFPk7wbG3rPmx8GnBs7YmVBRCKnjDCra98fw
a2Mb8W1ZO9VGJnZGl8Tsv1iNFX5iQZ5xxC2G+prh64MouvoCpQQNEfeXlTaq1kstu+DOLvGygJnF
g50VY7AHloExfzCCSy6reNcYfb4pwim41QqkXqtKEaScVLpxEbHICKId2u0Um852qnLjcyMatHoI
YItVYKv+TagYznMDAOLsFDN1UB3O+400G+cQkAK2seMQAm7ZGZ+VPLduYtrj975loCWq8vGjldjD
xzT3zT3mWHFPoh4tx6ka+hcA7AWEQyxzFB7Tp8oCo6D5Y7Wz+7zDYA2xBIJn8Nw21M8HK0SLHcjZ
AA9Tpvfc9gTISkbvtFPImOknbreWWVEhNIbMQxXSYRUbmgOMp2lrml16n3eWehv1hcNauKgIhK2S
GxHDDsK9hJqssVoKikQZ5v2K5J5+TwlNufS+Gb02JQSToM5SCKt6OjKMRYr1GvgAPlkQksqNWoby
40yhLCvKwrUL2g09DLRdrs/9ZfLVyl9DpyeGE7OX6jp6oa3TIJHnNkOWLA0MUStUI/HJyVhgIhTN
0DQ3iRPuYatZF9vu9C0nRfgIdkZyUalj+Qka/fS5bvGzrOSs5da2KzNGAJYMJU1qVYb7WSZa4laB
Pz8FqUZnOLZT4owAevqB16JFIuW3FdptF0bmNylLUFK53zbrmIB39pT+sdumYaGt2illiRcmdFKs
TjLmq5MS7ovQz59Go06MVRzQVfdG2v0dXhbsRJVTt7cxKa8A8dJoj8UxPGH70jxZZcltqA2qsmp6
jDSTwnPhU3lFzUbYe64SJsgCmawoHbvMmnSg4MWggksRm3sBQLbmSBhr8lgXM3+kFiXOsO6tgGUX
8rPwRRUtk6aoCF70mIWc6KrgnLUc4JVqdmybKSv3rHayXZ517a3ESWmsWsuyn6AX5c5KzUeAz3NS
PI1QuEl4Kw2OnjryRylaxH1psswQ4m5bPGm1nY+cynBsVxzL7Ekoaf2EJrmBiYvf24VIOitrvVan
Wyvg50JNIv0DLXjXfwgdtS5P+WTFXG4WBFuQ6aTGC8aD5oPSTnF0YKJBct4waCwkW8WBI9otIcbQ
ZIP2K7Qe0zhlNGtUqJUxn3Nbw8Tw+IHR/DmgKs9uXT9iQliiwCu569HKHzsOGskOye0gkHKtspBa
2IM6co2tFUdTHlQUds+On+ilB1i5fg6g696A+VLRCoTGrTbhlBM+oX1rVgHGQZLI6MlANhhHuhp9
ejRW46Ptw2rPTVPld6lt8CSjsXlMAtEdqtLPYHsjczaIstipRuDsoAxMZy3r1AfNqMqnOFDi2R1M
PycfzJkfpeEkx4TM1WEVtE39ZUwL6Qmwu2tZ0a5fGUoyfkVW2GorkhvgplrWOKNYIv/oIxVm6vsN
18cNhgFey0bYxOusjOd2NVL5xjY6Q2uxsvitkQbtmxxP++1ca5G9lkPUDcfAromv66uEuocWl19S
K7S5TjTD0VwafnXj0kIQ5o2eKvpbJRI8jGNYZgqD1YS8limF7Daq383da1koZrvJB2aSnGcwDenw
EJdK+G31QtGPEGxrGbXMik6jq80WUG2FAK7BHaKmiVamNkTV0RqK2V7O47QpyYrsU3WlNBE3EZu4
IheLH1kxc6oIxa27mBO4CGmfrghYpABdqJRyaqQS9+jb5sAlJlOL1v1o+8MptkbHuA2EVjyKqUVP
lpV2TwOzsafCjbIhtdasVhxxsOYstb/Z8PsWe1Bab6MYI2klyFa7L2QodCzulp5tQguHxoNMx1JS
i2aNvoLPZEybuidg4GL1Yy4ilxoDtOAN+nv7Kehsn+6V1e9Lh/u310yd+kEWIZeMEU2oeuYcvG4t
CDxxA20s8c00+ajuO0u3iOlFE3cZAj0Qb2ntM+WfGp0Uxk4qDImZ6SiHSskbPuqWobwWFBqAB6Xj
Z4aC8SyKgZm6D32JUCMVgntGYYh0JyAYq9aQ3Ztp+83nEDsX5VmpFprb+LByxVQDf4E6tkliHQ/v
jBSI4E1dXU1Wzc2eojtLzIY/OyOxyJnJcxA9yeJpkX7pwibdZE5VX1ig0GkbK/hIxGYuxpVY2YRZ
SspTrzasW5uBimJV5ZcAJt2NXnXo5ONcjbE7Z+ZOM0rHU5q6SFYi9ok4DeLyM9yeftOzpMYInIlz
qyZEKk59tU8s1X/O+7o6j4oWH3KTlhZe8/6Zzoz/IY/RNCF9clpvSDL/U2mgfRHaMH4NDaf4YJk6
iU6jFqrbzGqnS5m3+ae+0lRMZdCz0MrDW03syUQVMjT7XtjNBw6BDXAbu8GztMp440s8GQhy4wmp
aBQRfznKD0VqmicqpQoFZtkfkj62TwbJQq5lOjbhXlm58cHEOBbpTiUYFuZtT4HIMi+cAz6ylJr3
cymjfK9NvrVNfafxVzOGgE9qNpD9A0dmGwxlvbOnXLtlBRfue+TXN+2UmPcanmnWjxOiOtps804w
lhFJoi0dX7s0MF+0lmw71xG+8kzjG55IKYlbWWlx15zDDkP+qmO4LVfmHAEhyjJ6Uau+InptP4gJ
q52ahW/wYhAhdc5y0qPhHQ4DVczPSgp/ThOD6fUymPjBQxR8roOi/magmv/caKX1pBnCXjdmrcCs
m5r6mxmpA34sx/gGEqU6C5JrD5nsGB2avvE6OwqhbPjzeXJ0BF5+nZw7NRv3sGqjY9+ks8eCvd0D
XCk3dubMG0iDFfxHX92SZ+VwNxNwkBG/eElE4l2O89xDYlSvU+bS3mDrXLRE1u983Cmc2jqXDWnj
IKvhx2N+Fa4S9NJTLKt8NkqMbkT7kTElpsyLh+gVbXHr1tRldnXOrRNVbrOumfSR89cykDBWEugW
2m5vcCbRAtTWVUrtrZWZuirKmpZXa6OERZcHhXqmjB8Si+r2fj8/VwF1UA26zmb2E3w+WjEcJBCD
TwNyiRuryZlJN+APHZGGbtH75drQliTD1szuEsuI36awzVzHzvOdbSQ++hgmfXU21x/DWI/QdBvR
bVEX6ufBKGKIYVp+AUAwP49ZUoLnyIzzGM8o7Pp2egxlpJzNolG9ApwddME5aok5WPSBQx6DZLRs
fc5Z/vA7GbAyixI692511Eb0LVI8ICCqNmWeY02PiFDWEyO7EXY3b2dmAt+SIpu+GVWQb+omq1O3
0TTchKJWP9hZme/TQfPPtR6ySgJPvSn9CZavaXxVwEh8rEjHImCOJCO117VVYsrxczy05i0dJ4pU
GHrnL50UGmiANItXZqoWqMgajr/fBs4rHZ0A8gQijty366OFdRvTjiL6ap2l1SDWWVOIkz0XRUMQ
tx6ve1aJb6IW2qVZIHZmHym3VWj7tEsb/FB0+AJyIqsAf2zdm9QxfCsZN8DfJlcPlmu0lLBQwgiP
YW8g5mRap1EAD/vHnuGMuh1cyxjbSjM8iJIBDXJW2aBv64Ktn1Y1U/+Q+O6pVLhlThDi8aB3+65R
GCxUB709Q8EmFOA51ZSMvCgJAT+BKkJoEPZgdsz6CRsOUHOkSfO+jium3zWsroeeANMMC0o6Hqak
BbpojGKHuJaUjiSqvG6e2ztRFfGl4Z1epTnKOVGDeBuowO3GSsxPKH46LukhuYnKND6LTg/dXK9T
klpTPJSqU6yZmC+xhsr0YhdRsrUqp7vtE+gn3PHA3dFWMT2EsOaZIpjY+00koffUOjchY1Jd7jb5
hnmE/oiWIidDPLA2QIhaT5tbZJXpXDpbrW1rxluZbhxdmdY04+W8pklhLD6WuvzazcWob+Bfz8ip
EUJ4IzeJM9VVbV0MKbiWCIAVnZ7iUIrI35RKZaxpapMKFphPlJ8biCq6hhHBmFdolcaDmEL70I7Y
hIDcUZjLpnw3O5P8FFt2CZykrD3ZDemekoe14T/zwHI0eZCaT54UMQ/rjhXZXqkd/8hpZLlDE5A7
ZZGkScJb7gUmCXiwofVd0BaOZ9as5rh5lginEK1iMSs+Gpj/PaagxUkp9egSBxm+BKdJdtQupi8U
Epj6hnazC6Gx7KI4mg789MSbR18FGqemb1o5mNzLM19FB0M2DKuFwB0g+j4BIUdhl1j+qgZJ4Jax
Xb+ZiY1CqEVkYSl4audSNvvRiOkapcD9Xs2JbPAwrMcvTlYmnpSa+KQu6ppJDaWbRUnt2SNR7XSv
83ZbKW3zyJJ9gCeKJ0MPBRIcbUz6j9Rusks5zpVcEabb3YquTNe94ZT3YUNjLI2rlE7/KO/zpItQ
ELHuHPtC7PTALL3IJ8h+lcgZsm8BoL7162IrnbC70QUBLTmWUTeoAWdgOeg3Qm2RLzlRdhONRKgo
pWB1ZitFiGF6rF+UKc4eZahlFo5FLoW2C9p65Y/adAOvU/EgkMp7B5fnLsAp/yKtsX9YugLuWAuQ
iwUrJViaEuVVlinLp6dPX8KkSe6qSuMOVdLv3s8kXroNKeGfg85pUTZKsLhRmBcr4gOCPVQ3HQU4
8X/rEM6RZ0u9fEqaqthnJCMxG2kCCuL4RvnEPZN5PjooOVtHrbLSbQ7jW3eJJKtuRu5Lg+cbQ4dw
MGtumcZTCs8bdIdTOuzKJNKfZy6cTRHp0WMV9WTeJrbMt1k5m5eBoeGhyJuAtnJQJ8RkFZnh5ill
ly5PG3gilvCX7FT2RSswyJG72dzqdjARkF3AzW1KlM46yzC81fXs3LOgmAKm141/2yNVcXUWF9+I
f40wPfaYf3QE6QeIJ+FTTljnm42eLEDu2+YHtXIoy+Hq2TABIdYhKRQC5hC53VHnoTRSK/GlFqm9
jzCuebM/Tfda6gdnAPPqYxjM/dJGzT2zxOTcxkLdwkigjdMAtJqnqNoOmFaIjlCHt6Gna2aXITJ6
ZwyfkrIoPavT6k/JcmF1vcb17XN3YeESzYCMRvwzFsmTmVtP4wRqHtPtc1wowMklRRi7NutPxGAM
G6pg0c11v1hSgjmvp2leJXpbPeRyCJ+sbKqIp8Hrw61ahymfo43W8tH8Zsfokwz4hKeC8+nBKS1n
/5/Xvf+f9ervCuG35Vv+0NZvb+3ppfz/oLLNYudHlW3SA16anx5eoN79dIne6vrtp+mnU1R1b6CP
/1zwvv6cPwreqi3lIujVnUUMBIzgt4L3UgunhY8+yKDUrKHv+K3cLa1fBFJA06EWbeqqbfA9v9W7
pfkLff/FdG4jWOE92n9S76ZK8k6os3if0RGoCKgFBqH3ajupMA5HeQ+iveCEZRZ5RsP9xO/dVE12
tKIWFos+o9vASw+Sq1mVYQfgIYrdso/MlVWruHKpMKtlM6PYI6tVINlRnICMpZab0sCbOrXyZG53
1K+ymznSzuDrEUEV6WeWfcx0g/40jsNqhP4eUHtZ91TlKa3EX/GZ7gdHfrTDAhkTwW+dZndrH5mN
rItbJ5wZB0rH5bb2IKY1ZTlk/TG8bjkGX9qy3Drh0qWav9IdItNM2uOq160v/PY3fPqKF8zp2Y9J
xGqgHtMuUtZaEgEjQCYopLjj0JyJ1fucjMXa177WuKlXo1WcYnLt1w1h5aDoa3eY7NdRbx4InCyA
Guiqh7md9diEnj5Ok1M9sog0CfllqtdeIq2E6/q1sI0NyVgnHHI6qUrVp7TMPoMDpaTm5uBv205n
Qhn7B9xBG4EO1YPt8+X/Mndmy41j17b9IjjQbTSvAEmQlER1KSmlF0RKqUTf9/j6O6By+EpMHvGc
c19uOFwOu7IMAtjYzVpzjhka6W/fDG6FH7xnvkY8TRJIABtcdpYYuMf13I1/TMTJ4p2alItSp3SL
OHiwpeux1G7m2UrWvVW8DJNxGMylNSr9od//O/StH3TlDA/p0N5CK0DFtQDPSk4Q9ThvGvI1DSfV
TXVdwnxcuXpFbotElIA7Dhx3VbMD4gNNmeqyP1LoKZLXmm2Hq7YmdQcDUhB55DvVCF7psd7i3GlI
7YE+bFBQzMLXYTZ3sxWXbuWzEpEevYoUBFdD9KfxjUMzZ+taVdda2/pulqc3kj0/zUNju6C0escs
8eXBpuu6276JgVXJa/rGDXGX3L0/hAmO0uEAr44HUmbv5dgyYIj53hW9oD0vgTzOk5CkrKXpcFVh
wFqzVZ74HUm4qsMZLzw1FbZToaMVEfEfYbjWQ5ZVSyJ2fdZuS9Vs12Noj+u6qV7CokIsUCNqZlRS
qn4XZrGpZWpYkSJpiFebB63Nf7cpa0lsSfXBN/qdHmtUykYNSdxqovK9T/3pCt1SsTKbWl+RVw0O
d0Ytno8S+6j4Hrabh/yLP5/zU7uovhEQQhx1QRgWPceSigYshGcXTsaIGUhr1pdBIsFomNI7w85u
G4OdvXyRo1qnMv+qqqBoRp29eH0oxnLT22lIFgsiHhrPkWTf2iGaExnGeou0IB0kki9naV+OzApB
md+071ps7xTGAQaYl7nsKS0KY0PDdwnx3bYTe/i4vjHlEeFtMjyOkPlAPJ/xJC9qys+iQwwlBrBn
FeqtCplDOVJbGhz49ICqomelDAqzEEuXZwtznMqinp6BnCrHsu2Pq+Hr4yjEVRX76Gp9p7AbDf3A
M62idZbIJt3+ofFY9cogj+sN4dRVIyfXsVmA3W5+flp5/t25/MxYXZqhf9+sbYKtsFCCcMdfu/CE
1WhFIdTAK5LkNa9Nyw3aS38UricxPbv/vIuscW0/vbRyytCzufn+JxyLc5YHQOtVyMu6IdOx/foL
FvNWVgkl8DAxX+lgQ2FaILbJFnLFuvCTMw/8w8p09HpNVWX1U1AbCu756/UW63LdM/952syiEpqZ
VyfXbclMUg9tTI25dkU470CHkSIvhkezUW5zrVtVarjvrBdaZp5o84viETWoC4TiJesQkfSPVmFt
OjXZamVF6KPu6Qm66opDqQkPVZmZ6vJOu80nJCHzYO4qPX5tlAhO8gtV5Vdh+rgEZBogSJbXdOZf
xlSCDakBQ6+K2o2m+ZCX2UNnp5e+Fdac2IdflWb/yAIkbU0dtbCkkmQddZZwI6AvgC1vCLjlZPsz
bqycOURrvLJTbrNJAKlNKSWMTmrXRNpR5oYbNT+qKJwCS31MJusHM43dih9TBXo2qq2DSjqqqyTm
rvHnjcQSlna1WzC1y7qW/iMN+bfm4Es//T9qh2NFxH9vZ/jf0E38l/9H/x9KIpax+F8rIpz3NHp7
/7JB5M//e39omf+iCco8AuKQz+hjG/jv/aFl/0tFI2HYy5zG4f//bhAVi3+If8xWLQPSGbS3/2wQ
FfEvpOY0VRY3j43AwfifbBCPtodMWTb2W5uKGmnLtmweqSE6FaQAO9TGa2mB+pwOjbLbB9V8Ziph
P/t5MvvnMiAmYE3rSDwUbuezBYZmp0284tR4HSX/Lk0cSw85u2X7ytwib6c9xEZB/+cc80W+83kK
VU9eVeC44ZKLUP3oqrToDAVTduOZAkpSChk+bLqfdjOSCTmRK0JT0qBgCVaG+WMVlJpnWwLla0iL
mg9paV7bcfeg9tK1mqm/oh7Rnh29dJ107U/yHcp6RUmegPr/KLRqJ/kxRoNm3zbS46fRdGIt0JaZ
79PM+M/jI3kExzRvim7O18enDMijR+hv3mDF78tuTMAAdVp13LShR2fex7WDgNew+AuS5pXPfKYk
TB6hHV3q2LpLQtvmzvhBtPZdNd1XxKGX5qaI9Yu50FxdGvASX5BtsK5HcavGdxqicx6DirXQaWeE
IYR5GERWO60tVmdubnkLxzeH+PND7sxpSSzL0Cd7VIgpe06MCmxFah7aYrj2idPqIPsZ8Y8y1W6t
Iv6dkL6r8YyLNF0jk7uCpur1KC96vaQGYmxq015HiyU17TZWQp0fGYied1dzWe4Ga0+TDa47egf0
sc8R+yArGS+GSRyicbgO7fhZHvLD97f1sRn567Y4EfIRyxrL+LK9+HRbkqCPl5q8MzVX4XhxPhAN
5KjEAObWKt1BEhzHBKr3JVDUTDVU2rgftH3sh5xKZDSNWpK4g9qvv/9hp8YS2yhOeBxWTfxXX3+X
3Fmlkfhl46WsMLnh7wDlPH9/iWXS+Hzrgu0Skl6+OkPDw6UfX2KK7SLR4saL8nUmWxfd1GzVEo2u
5abptElkxfn+gtrxNPZxRSzSZJlYMGKPzfZGq2RTnIeNJzjLZAChyQ83RXJfZ/HdEM7wi+TnQLnt
OOSEBlZEOh6pfaHN2k4q0gdKTvd+3W4LhELAKu6svrhuo/RG4D8zCzw3fnxnZ2JnF8Ay2GRU3X6w
go2N9UiRpsekFbGjczYlxvKnH1Vv39+cYi07zePnqTDjsCRgIeRfX1+ZyHJ8L4lUe70lEeqafXTs
55dJ059yZcKO2fmXEcTGVcbhbj3o9i61BmsTGpYEhbwgwf1eGiH8ytpNqPfYDFHFqpxzXBpPu0me
Q8Sq+os/R0A50rhFYlanq2kK4i0CbSeUc41DKxGTbV2aTq7Uv1uo7zgwq11uBTRV8u6O1OVng34c
lT3fWtd1fphN5TIknir27R+hLbCSaoPptGFwGM2WjD/IajFhZrNivfST9Z76Bd7IBYwhqk2oWQ+l
sF27j+6KfKbUmINMz5pf8ayJtbFk9RjgWSfomY5sGY8irDigJivdAJpmbBBB/mETxIE+dTs/jhEv
GS+JZDSrPiecRJ5Gj5r+ryQL8Z22d4OZNSRs9vjKNLpxwSiJDZ7EF1nykiy5ymkOiKLhQNyNN9bQ
hMRbmW+it1YyCXEUiX3sgJbO0XStMHKAyIxogvk7YdM0K8uMfsdd/LONYI8MHeDy0NVtWt6V8jjG
0guBanSzin2Oj8ehZdQ6SAwehnCtGsPvEYhU6d8btbZpUtuttPShE1i6YzO7Tm6MkGJkVHIlUCok
tpSl7MiJQNHmNm2cAXO856hC/wO9zyZMhqsKsbCjoFAApUgfuWuhI/e9E05L7GYT3vpp/mhI1orC
roXxkqNfe60OBDPr5KBTCqggP8qtF8flBbRdG0xDAYurqtwE/sWmLx9y6QkLnrpRGWC4zq8kNc/d
2M63E0xSJ5OT1yAYm1XlSww0hxi57cRBMSuKX9g53vBpXhUygDqf+oyabEZVuYZJHLiWudaiJ80Y
7+YCSQAl39BdhtdU91Qw1OpOkZRzELSj0x81M6hw+sLvMBXOmsdzGMY+K+2zpvbSyg/XxZC/J4Ox
1yIRIXjgE0n1m6C8KxFsyBVuU3OK7vIUPbPlxwAxzXK9sOYpXjdwjXWO5cVPxZQwIYZzjroDG1l+
laVM8NT4tREVeWfJ9/PY3YAZjZxOt56bBl1Ni1M8YH+Gi95yDC19HuNuQ8dHoYTTFyvCWnMXL9BF
3qoPQ6fZiIPCXypqBadpWFZk+sLOmCL21GBSRvFzTjnEkKo3VUJFg8zzihSC9y4eAqcrLbeF2VoP
PNMpne8Jq8PQGf0hp+J6GsZtAvVJv+sMY1vm5En618q45bduJds+JEZ/VQ/+swAp60zhhjpTQP8D
iSNZbJVjp+nbHMV3CWSBOQruOkFjeCq7h9gxQR84eqp6A8v03MyWW+KFI/+vezgzix6dZv95oSa0
ER2/CRvqo9Mssd+jmBsEPjhjnrJhuktihLLWBdJWKpx43ahlzlss/vuGZ63aV0MCrAz5H55yAfGX
cmBliS0Ox/fvf9nHlY+nd2ELW5NV/q1/6PE/7RQGxQJN3rW1RxbWj3qRl9ADdXews7UVbn4EkY2/
EewFsFXA5FRUl5J/BLtrST5aZXVOb3lG/KKnV2Pebnstu7YT46evNVC/imSlgDJx5yCVXLn/2em2
j4/KMJg4wV7H1CfTBi3H9/eknFqQDVXTAZbgImBJ/rpkyVpRK2VLYiXwNEHmmbwtYmt0uyEhRT5N
PWmeNm0wU+uFp0euGclZRfIi2T8riq8ohxiDWLe+/1EnRoAOglKzLZ1dyV+/yZ8b0aayX3rYOm9E
VxHwlOr3AYcffdZvIr/8/f31jqXmy5Az0LkLMHpEsNhLA+DzFlCxKylribGhS168FTpl7QYwIbXq
245Q4lRLHshCo0ZMhDXBzd9f/MTNcm1cuqZC5YaB9fXaUtHE6Qj1mBPXtG2N/kHiHZC4fkl3aXJU
fcz/F6/cQKC5bFQEAvuPQ8ynYSwGyUIJj0ZBNcv3Bm+k3IQ3dTysE8zRa1t0bjyaBzYMmD6Ic5pT
D0kb8mfx3ir8A1lyZt908glgc+fgZ8IePf6sjMrqzdpmCPbNXs6J5WBnmC8p8vYhDqczB9zjct0/
7xpPvcwhH+TTMZDc7lKj9f289kohPyd0GOKhuNSYSWZL+o1q7c5U0qdhyJ4sCuLtGG3LwD+LWjs+
Sn0MONByqkHV0CS36utLV5QKfjQ4PC+pB4xSoFYdTJi/k3ALU0txNQPhV5Kqu8ogON1Mt10TP5LE
+SuX+mRl0S7GbgaaUR45yYKcLWm+rKpeuU+s9AmBi4NMNN7r/eAGQUHLaLoy5rp35rS9gUlvegT4
bdqIzkaVQtbQJJYVi9f+/cA+NbUsNEpKKUI1/z7VG50EgjcI+apK/d4MWcjQXt5XmrFq+suhS1Ak
DhGl+TJ80+Xuhr3BDwMJGx2aNdjkQ6EQ0/f9TzquM3w8drDdGF6WWiktuy/fuYkwSNSDXXH6iO9a
e/DQX9xUhHLFSfEMh80ZJX6kAQj0++seH+WW62r4sxZLzVJgWobDpy9uMqSATYwg/GK2SVREpx73
Zy5x4ihnwG9g/0OZiqL70VEuMIDY+/NQeXICDalAgaC3fe5WoYmmx8iRJvA5p5m2O3NnRy6dj8/p
03U/eMKfbi2wEVKysFVekCe/At2gi2YVT1bvt66YL9t+ohMo02uPDOU6iru32hCHJlKEY4qIk7Oq
bRCqdeshjK57jVZSoWMwKSq05wLgTVYuoqJOuq2pSTmxX4GTTWOXFXQnZQgVzfiN5A/GkI5/wPCv
O5E9qi1bP4iUxXSbKNAwlbG5qjLWNb+YNnqYPn//BE4soCDuNbaeBpQUvE9H77ZRckTVHZ+yxDcK
CWHQqoOIw9vvL3Nq6H6+zNHQTboODE3XVx6+qbssjysI3fcj0l4godGIRGIyImfo1HMbhFPj6vN1
j4ZuQRhXxHaXT6bvb3IKT6O/JtJ6g6Z25+fjJrTqMw/05Lzxsf7TW7Bt5WO1/jSkBsAvRO80lVeg
LVZFswe8+4NWKcBTTyFGt+O0m1/TgrgKjOLnOGhekpRbRMcagyq4+/65qyfOF9g+kQsAThGAB48e
wDBGEcgtBnhGkG/XBy0HbnbDA+FaHLw6a/JQZF1IRunSj6XlCHStYcvGbnrSxtFdZrYWhB7Vufwd
Ys0mUbOl2UGlr3n4/qeemmU+/9Ll7396bgUmWzUM5MqbrB74l7KegnO9tr8qtctMZsHbZwqFmggS
8us1cqNTx7k0S68nEysvkUm1MhUD+INpm98aknHX1v7WjMkUH7T3UHCsmYaavj4nDOuqinGEVOOq
CEn88I3BtUd9penVvajnewJzJ6cO9QNasqes6h1WqrflQ6rk+KLWb75/WH+V/T7uxGTahfGmcto4
qtXEIyJVdcx4r6XywoTzJKRyU6r5JgyUy2yutp0UvpGngWyhdhNBmqxdI4rXKOxUpnypATMKG/VM
a+2fCvHRGYMapK1r6K+Qgxzzv4qIoZjAlfD0koeF0P46DKhXjwNgNqkxr2uwqJaJjysgnFvSSuYA
MthQnEWOZQ1/4jqS12i2NqIf2DzCHsmrvl+FoUasDH6BHpmH2SNTD3XKAUpBpXg0y8egMWJXjqvc
6eveFX7xInXNfR7XxWqo+V8DfeHayyu5p24CMlt2QDe4baL/Msvol6Xob7Gar+kybweVska7r2rl
RQiEvHnBHy7NjGQaJqhYxxkSpOsUGJmZZMixpNIBt4s9HrRYAbE8DMTO6LFsZ3F5MGJKXkm9ydL5
Kg0mdZNJ1kXcyuueZWCFmSTZCD9bmUR65RFxwYNvw7Zo+43UZc9+19KtI+QxnoWTiAFjksGTRBs7
bLNKvsEGeSUbVOf6dDf2AzTN6r7UbT7vms2RTjLZ2GacPDZCtE7kq5eaZHm1ySMtKviVEiKBtGz+
BEKsBa7HsK5+N9gQ8vgABOIQ58arqZQbOex5V902lcK7fAg5QTBJO1H3M5uNnmQmbjAy+L/rJm3x
5UCsKk3y0RAfBwM3nMaUfPoByY48+LEzEy9aVzYWbf4erhAK6HdDWvzxZw0wawwKTH01hRSsJpLS
/LQUDxbJdnnzqMywZTOzeg6inNdpZI+9nxwk2bxoB+DOpg5vZBhVZ9bMC61Zwo8r65DRXcBg8Rr0
JBoMOH58PYAswKAg7Ow54eaTOv+DLwwbFS3TJkEJiMrDalE7/0wrMKhsxeR1lvTPlehtNzJQ15no
7sLfCu5eF5b6QZFIEzjzaZ+YCC2Ms9i0mKQo6R+tlcTKVn5TaaUXkRFfFuqaiDq2e5ljj/Mdiqcb
OeuvtO6RuvA9FtibXy1cSmHzCZ35IcuFjj5mAkoUC+yAQvqKfDQj+zHxxZk8lV6hIA7KTPOCY+BF
Ud+WtbjwIaor/TOKdZeYKCQcJJCNP8/8ghPbM74+cP2LyXs5T3+dryF1jku0Rempg7gNrfilsIJD
2eo/UM6TXOADVbTutKj8PbT5mZOWfuJcZ6mWSqY6mbGQlo+urRP7MCWUTD0AWOpqTDg+U2Sqna6X
b+RufA608k8BbqFWmz9RpLpKRYaAQRGs+TURS4LF0dWf1aZNPKNP7DXZeT19JNALiEvupt74E8tp
ssIJelcIjNyUMjYkuz+kanWJg8NeEbH4x5LKe+yP2oVvaHe+3NdYB416RV401O3gsq4orSqSwCRs
e5EMi0b1121fTl4FNAdlerYRWOOspSp65s2cejqayuLDIkpb6+Oc+mm1nqwsmWw7KL2G9NSpjH/X
suRC66RI3BQvmPF+ZqLCmkgvcJp/YvHaSwFimjBbg9yIRvww0FFfUx7amZPEqR8G6IVzOPWBRYv4
dcjo4MHMtjMLL1MzV6Scikr41ji8R/kao9t05kGc2D8jvFwWYJunQev56+W0piw7iK+FJwVgOpV0
XWOmNm3tXJtv2acdf4ssqQYYUV0x1OOzXxvaVRfXfeHJpKkFaNGBGD8kcXyfJNI+a4KHee6vOg2w
DSLwq6zembV6gZP53Ap/6os0lv2TLARa1L92UEmc2hrgDK9E+Oz4kbWpx/om0veiyW4mQkqnAmhB
3TJtx/2ZYvmpQhc6KXq3y5Ecw9nRu02s2qIxoBRevBAMwcteqAZ4ZJGte0W5LnSoXHb6J5cyWHbD
mYufOMFYaBc0upkoLP6qnnbAmgvifEovFcaNFHeJC6hm6UhcQGa+AB9/r1XGfRzKZ8RoJ28axcTC
tFdMdvFHI0zgmigkXSk9bK4uTmcSWEFld4hBIw1sMtLFslLWYkIFVCfJ0/ff+UfL/2jc0Q0UkC8t
TNG2fFTqSdiqNOT1ooEdxCNFMMOJyuma8udNX9Mv0BvxiqzjwWju7eBnoEJwLPuNmDVnEnTyRqmP
6GfdTuWIK958awwZa33aqKteSx/x16TrsZqBQsCA0LbI39VNo8HkI59nV5UqYKy+Ic6FDZkOIj4X
5mtIxd2hwJQ5IvbdxQAWlcoTPH52Jr/Len7EirUt22CjJf0vpanvzUS82kn7XC4Ejtaa/tyrpsTk
RLp7J5xoaIRTZnGxWs02O4kCyLmjLoJXeI7EKj4Epr6T5VU5eu1ssNnrixKihxB09/hBOaAoreue
+tb/LWRtHSGTXPVRdf/9W9BODL6l2oduZiF0mx8Q+E+zrUh1o7RHn0nNBOCQpO1jU+nYXRt0YL0V
UIRKy5UUE3aU+F4x1CouCXIvS0hlitQ8txTsHDQzF3LZ1q5VSzvRlnRWZfFaz7k3S20BIdLaBC3r
idx1nA0G+zoS9Za8hGvOS7/wDbOVLdV2Y9HiifTXYCoyR+qJQkCnl054DzG790prYseuzTNz+qnT
DsHiKu4MKp4a2p6vs2wbiChM6rLwtCh77SJ1n+iYpar6gc5TskJccxir6CDr00tpkeMxGsYdIROX
JMVT8j6oNba4BlvMmZ91oqOiIHlHMGMbhKhwGvv6s9J0FGo9C+ajzGTH22iHbmSg+2zPp4ZCaKDo
r9UQQMATqAtVRmM+FL0L7btZZ5P/Z060K5EVj/1ARxv/I398Hpv7WFfwcBnZCm4JseaJ5akNAD1Z
x1jet8+KQalgfAQ9jkI97ezV94PtRAFj2e1pGkxIEMrMKF/vCg1PUAGswPpWt14mOsmNyP5ySfR0
kzqKN8kQPxlA/nHrRgcl5RQd9owmxCZPBAw+RjrRbRQVzjzsE/OgoujsQm2eNjqe45Wn6Iyqta0h
9zrqbKlKiGC0SLbJem5DhcEv74ICoQBRRoLUyzPP5K+tsCYvmRs6XR3dZvVd6kyfPkC0XKEQfVR4
1j7tShosE0ZseT/AaiAY3JlbY9dU4jIT2kO7FAas4UxT6a9C1tEPOKpcVBQdw0xOC7SqHdw8wvjC
zmlGJv8MM1Qodonun7npv7Y2Xy953Mm0ejUlnS5hA2z3V3jgvCRnwS2aMxtt5a/JbbmOoqsmqwzT
2zF/NJCheWsxz7b1q52lM2WNC6MafDTU6DWe1pXlj0/WIH7E7fSYRfGvtteJOgT4Vnm2NKznFAJz
Grm5dNfr2fOZV3/yyasWymwT/SKr8NdXr85WB/E8ZueVSntLgv9cd4tExWvCzE2J75Ejad3bNl43
tPkxMSrIawlan9LgIkyKjd5cZnmzsZvXMz/s5PtZ/ECmCdvT/hArfRqTmMpa1BZA+KpS2i/S4rKF
7kb6YzhWO6x7NMX3EwBupcFk11Y7u4mfi+Z2NJKHmoromV/z16l1eYuffs3RYyJ9MwpD+jVeECEd
sNkIG8D++mkd+vtiMlZktDxQKbhBtrgHkrYJowLiXulVZ5DBJ0eTrgBVWGyu9Lq/vq4gh2MyJHaO
iOk1nFSnIxYT42URHFIFNAGOVxPBw/c3v9zbl03Scu+frql9vWar5Jk59GbuVYCIe0t1DGCwg1Cd
Rur+Hy91fCaX/YraFQFNjUzK5cBZAEas0t+pZxtgi/b3xF0JeJmc7wgFOZrzNL0rKwMRjDePrF6j
1a5icJ01WMOw+qVFyrVeEPvLGpQlBDxcSln1FlUTJD5cvr5B1St7lvvg92iKjTY/s7l2zTj4IfXT
RbPE937/Co4jPDiN8A7QAlLotlQbINzXd5DVbPQQHeYeQpLtqJbeiBtISppN2cgXyyQyVMLFKg+X
yzN7c1eG/npKOT5nqlu2+cdnm4b+TZz3MFUwVEp7mFgmXUdpnw6EeQkp3kgkfWgdhbauO7Pqnpxl
Pv38o2FrDknfqRlDyBD0Dik3N66RENXc59tcTtZBO5/5Tk5ccOl+IfeiuANc5eh5hXEk503B2+0b
ssESsW7UTQLvcHHqTSOpIco59eTfG4tlY4zwhLl0OcSaR2uYXhhD3Jpccgi6jY1Tz8cT0RPIKwWV
FzYGLDACM9XsxiIkfOiHu6iwwK9jiOpfYU6vvx8xJycKlhz8JRwp/9IRxBN9yDT2c6+YpP0iyC4t
/VD7zb7UtEsk0quMBkmRxOeWu786MstA/XDb8Cx08ry+DtQGsdoS1ZR70cSB1TAWHMtKCToy4mQQ
E8UKL+OqFD+p8LtRF+6+v+u/BQRfX8KxYoYcUz+PWpYzdu0XZcWpq6IKn+SH1i93nQoL216qDLK5
6m3irzj4lc32+99weuj9Zxwcf6qNNIL2GULGwVBda/51GD9bEP2Vsd4QdXRQx/YM6vrE/LxMDBY6
fIJhkUl/feTjLJKxzFmbpHxap60PP9BfBwTWUQg+s087eSnAjzjHNEb58XkZfopizDH3VjUGwk1B
lUAjFzJZJ5J5rhZzYgMg6OoZyqKFUeXjvrxOyU1uiVjypi4i84sEihrePe2iFUqsnQbmo62ydSfN
bp5PWNcy2A9V5ATptM5b8z7t6zNVqnM/6Ghx6vRSH+SRtbeKSOdODTZpzQaN8N334+f0GMa4xX4D
HcRfjrEUtakBRIE1PsEADFLBkQtB3oucHCJT7OipE25DD8VSi59zdlCrfN3QCjvzK058yIvbRsPZ
YrLyfOSxfNp/obM0Mn/iUBoQn1RHiM6tySms53oK3bFq9wlegwn1faAP29yOz12e2t/fCzS9TIsj
KKdiheLg12HdU1TJpZiqwNhk3LCK1DkvrkEOBE4rOg4pCKiQcZP2A2xpVvhLb6rbhs1YWQnCRasf
knbv93W0Gab+SSmFtaob2lylol1gZ9EXq8q8khQi4JRqNxjqdVtZ1+rsr3Amo9KZG/LtUxrb2YRe
gyzJ3gwfJOAJ/SiudLsqtoksNoVtk6mMILKd7onIXMtaClVTU0n6qq9RrT2EIUFQqbVKtfhQdqpn
tvpFpPm3IHOps7Pwlsq+qbJoHZD6YPkJPrpE31N+pF1Vs8+oox96hiY5LMNDpsu/wPs9jmEReqpC
2KoUaDtjlF/L+GKko+VNBRg4rbN2ctkcik599Cfk+d1k3U+IgdelnF8OwzS6g6mB6x+vUgA4V0kT
Xs1DW14QV+d0HYRmnvhv0gAQ54f3mVZAVZu0aEsyqwzQbHw3PEWNXzRJhLd9dZuKpHan6t00WnvD
nF64U1R7oZS+WSJazrDhIgFhy5wPDVJFvELAoHI/+2UmAxBDCmnmWMSbutZuylC3Vlpav1ajAuYp
1Cq3q6y9qNudaBTpOpOKp8gf+eSBYFgNQhoDZjdHgdVY+CRYJE/VoL9i3LjXFKL3Ki1+xjPvIsxS
3IbTtWNPzZ+Z0zwkVklZxfA1MV3ro+vzN13E7bbDkaeN9Qqmjf3eduJP1d2ZwES7ZCnRgaMl+gfb
9zzq677ANVwVEQZpf9x287jtdeO1VR79it8NvtTzR87qnWUfIh9NSDT3k1sOGJ9TRIyMgdd8cNE+
/vGlcbxqNBnai/FAQpSTTwRiSMV7mfiHto8BnFev0laZ+pu6xcpeGC9mFD2Hw4+QdiDRn1wuiFjP
THPiGZh7Ey5OZyaMFS6rN/wlBrYYG+JHVPBfZJzcUt7eR5J/EFGmr8qyf1ZK+nF4pKfV1KGonhKx
ZwJGVo4cQiMTSip5R7aP7BEOPjOsnqCtgDwyJWgMstmnXYz9Fu8nHchAD++mSr9P/EsAVkjPA2VY
wQncjYPcQJNp9b1MFQ6BrgO17Qb84Bsn5HiTkdRCVDvSLxmmZZRGz75QLuUGEyecoJWdpGivG5ri
LV9LOFOcQHUsW+EbIXwzL1K4UqVfG3A8DYJ286Fe8d81R9B1Bgmu3Xd+mLh9vdZspGSIZ9AfSfmT
IcWwxJPhkfTYm0mZ1vKU/MgjYDjmnLvTyPAf7KZ1RJYOuyryL4vWuh+08S7XlPtJN57tQ9cTK1gz
oIQdujAiatLgxfVQ5m+5SQVJMv1XWyZV00re8hxId4XhfqK8QkBi81AYmteKty7N1hpdLqUCkTx2
w9WH8lDzacIHObWgrlkcHMlbWEPCrQSKX6UdfiL/RRBckehs1Ld98LNEZO8E1bgVgbWn7v4QNXd6
m2AiwfscQrtigWQILBQaye49o0XdSMHlwJkG3UCadm6dhNeFYu0JQduWvZxfaVF+obCfWAH6BMrm
dzddfaiNLHBRZMRUROUVs/i2zCaGJZIyK9OsDel/POrYcrjL6aqSKOrZsk89G8GJDMWpUXTJGQAX
xzqA/B/a1uiIW8468rCtZm0ml12W/gIvR+aUlUGohHJWBzIejUzZmGl2GwhnRPMNHNVSSPLdhVZy
WQx8xIrd38ixajhDQeqcYAhV72OvXPH1EYtQsQDgoyQXZ5k81CD5VTCBQuFfyXP5xH8+SUyfjqTW
PcpP7ZUW4VaJmIu1+rkH9qC80nu/NiZpbeilDZpYedTaMbkiMtKs5B+FBcCxpEBh2sZbbVt3GYUt
TjsaMwyACLIXN2aET4aYUI7v+tpENbZSGytblQhCnabpb4Cy2ptkirZjqc7r1lSdMmqX2cp2ujB5
TkjTdEoBcalv5lXZGRzkLPuyT8BHfMwy46hX4CKh0DIWEcjQZA8j0DzWQ1NNw8pSVNa23lxRDA9c
bExSRTxDUPDnqhJKqNlN23IYD7AlXFWbBr725C0IArGKG6hTSjB4QwZJQ5Bvv5I6HUa3ltUgUSpY
JQ3n5aKF96c0tryXIn1wsDpCGs3YvjWkGFxNWUK+R2razBuBRcBJ5TvDzAfuo5Jw/CRUFzcdgUg0
fNw0jsZ1pQ1g8Mz4SmFV2VuwL+Jq+jMr9eCRdyBYncW8tVR0G61m/q6llOXH5Mui1k4Dp3+ErPdS
SOlTkSDW1sSUO9lAe5n4hpbhF/D8wiB/y4LuoSTNnFkheVMzPj6tfDftlTUuFih5vC4GsiPs8arM
FRCHQf1AABD63pwICmuK7E2jL5/bqhuNqyRubhpluoqL+FJNEAIr+a0tgB36NtNVrZrs56YrmDbW
2pBCOFQI0P4Pe+e1IzeyRdl/mXc26A0wGGCSJl15I7X0QpRM0XvPr5/Fat2rKlZ25fS9L/MwQKPR
6pIUSWYwGHHO3mvLuuEEeEFwSZCt0hF30DVPhaWGbk7zjdbXnZCon0oaA7tYCd2kL3+KFm+kXmJB
JtOllLrObmV5n/Jy6n35NuqY5AHvSrbO0bMhILMJlZIVpvB50QHJKNrkCXMO4UKzInmSEl/qvcrx
yEzSHbaIDfSmeDdY0tdRGc1j1DbM6e+o9EPcRlBhmiZFYGc10xYNzbceXpdNBG3vlLOv7IdoPuK8
mS70yeTlKFLdN0WPrjZK6rq+jcPWU8CS2mnGhzET4wIqIBTS5HGaWip6tfkzzCLyVkK2PQMQbGl5
wxLHN8HL+FSYwo0+NLAJqgkKNQMnss4TRcukVsQvWe4T5IR02iEf8VqvWOy6tLwVmxhqiCISujo0
n+u2/gQ/chcFJG/42SchYhVpCniKQ/MQNGyuEkLDp8l30kHbZVnE0zT3kVf70EEsI34wuuIZIEtn
i9pUX0CC77aZWMISmCM3n1lYETJd+EJ6YWiZeJi7o5STOVub6j6n32kDOv6pg5w0+SIwM0HOaRHm
1FMPV4tEOK3f4mPlRa1muiemkBPYCi+iWdVWSaDnmRRGG/j5s5WN9+nsdzwFWWSPvM9VEsA4ait2
yFHNTrrRa+ZSIscZeEJtlBdgfXiN6ADK/bn+mXFAtwelNR2QOGXbXmHiQ37mJ8mOGFyKiYT74dea
Q77rDsLexEvMAKuC2q2z9Tn9Upff0wZWvh8VykaWx6OU9sjDaKZAIb5RTRzhrLl/ygOgiBIIHiTa
5qiZVUNYEFvrUO7ZZei3BEwqIALTH1bVk6nph8+aRsx5Jx5b3m0OaOkbLW54Oo1UdsjBOCK9iGxV
H7uDr8XPY6MOti8+a6UeXqVAPVuCuGDK2yI25/3cRbQ2KfyAapE2YC3hkZuW08cvXU/VQeOB87tv
2XYR2A1MUE9be0YquoE4LDmj9WjwzCGd6g/EBpRXUYbia25qhkzLm67wCT1mw9vOicXilR8j9G8b
K8kvdVK75MZ4Viz/vuxB5ujxD3FodDiIFNeDcCR+Uj9YdXIYsv4ga4O1CQLhEXFLjO0MOSflI3In
buqdqN6U/bNg3PrxMUuceXa0YKOwkHebsbipyofc/zyxpio/FB5L32qh8HyarOtsuA/0b3NCniVZ
l3H5XR5hZpCc3dFYLMEbS9gug5ie80CYzAVuSl0BiUPCqTIbrhRkl2aX76e83UfwcQMdjq64j5vm
EnOoo9CezRvzyFv+ahxw9HGSKSzj2MjyhTDm16P8mMzldSq3B90noBZYZap3e8zx10HKUteilkHF
Mt6OyUBzNvRIlaApIl9KSngppdKuiYsLoNVbhcmGGIReobyXgGjD06QmsCXdZ0tlkYOxcUjlaZ9L
mzkWD6VkHZtiOhQLhil55nXKsVXw1NpwBN6oZjuwKxxdlbigMgdGpc0u3HhH9YNjpsQ7NnRomPT7
iKDKNG+djH0OJaWdb44cXlSv65dlz5MlbZdM4YUfNA+tdW901bPQ+xjDlOtAC+7bfr6UCouTn28r
Rn805/SgVuF9YsRXhpgtxx538gd7osGcZNqlBVyP9sNFK7N6CRnpyYL8CK/w2NXyD6ttv+RWf8/W
5hKXcNk3l0ro7zOCpSM1sa2ou1P16oiOwQtV+Spa8tmDfctDpiXBba81O5Og4UA37xKluoxl7c+8
zfagNQ/kkn8BYvhnysMqZcGjYCqfRSzP8mPWXCYKLR+cR8U0HvxQ2KW8M31Z/IQH6yCKwwMyJGKy
2MVY8R4k+bPli/taU7ZVMt/6hbBrm45VU9vowMLDwrQTk8IzfRE/kr+XoumUseKCKgNKPDtTFFxO
XQj3DC4m+3juA5K867HguD2Iti4InpKNG9KCt0mo2D7JAn2GTUiBIMpaOOqIqlPjWGU0q1piLABU
iqSI1FgkZaN3RQJia401E4i6qP7U5EOhVYCk9T1yBnq/8S6dha0ENhfnoKu2qmepwqPY2apZuvhC
kJ8tfjoWa1NxB4loO7k6JiXvXivN70NTvelL4woEV4U8iZSS/TCUCBsNL03nA+ASZ5ymB5VYvpz0
bKt0AdvDA0Nth9nUN6aNqX8LoLGK43io+OhZJ7uNkOxDPLwt6jkgpIiRMCgagpNTGKK17WgCH3II
bLWH8iN3ds5LIy2CQ20YHnTtfcsLoaYRoYaw2kLHinJPqo0F3nggdJC9HXlJhXyskz2myYMVSl4j
1Ds6flvfyO8UxXiYOVnXmrUfGgFINiOyG2uDgLcdWns1dgfs0kqe7vJoutZLtpK8bNGZaJtUEqm3
YzZhFfN5R1alTkmA7KKE/I0aJp6U77RG8SZs1YQiuIEUOl1/6Kxd17W2id3Lp/1rCk/i/LPLKAFw
qMDWYNeD5iEcduO5APsNl3mUHbSkzkBJyqzlnQ50XUxiV7www+UYS87CoDp0EbcZyqYFe3Soaw42
anmgKYTxWXBwzm76/nvI5iBhXG60GwHnEJGftALn2vJLM1ArNgN3bgNXiyBl6ybgIdOTlW47+rKj
xzFAu+wiVr80POw+XzpZf2yxgx2BqbZJoSLxZ5egFSeLHCG8DNPB5sS+kYMvkwmEzNgZjb6tywEo
Myw2xd+YrWBnUmoX8l3agVLuGmFvRoY7ydknv/e3nZ/afYuaop8OWTqhaWn5Qlg3aCyoiWbLpmAL
YPzSGN80G9S5UrykMknk0BGKBNQKIgf6QRg/aEXgzbYSz4ceI6egi27VESD+FLT5Nk4sR5q580SN
5qXMIbbakMnjCj6Vo0l+Qsrmgit066zinhlb5Htfsqy+Eb14oqUjXrHQUPNpF142MiLN7XJ5z18M
liRxMHWy3YG4siChEVt0IRXyINtiXFEiPomJws5HRS5KDg5EB2rxkeQBlygUt+SlJ1Q6bZzErouW
rSEYO6C1BGN50OaAVDn+XDk4uTb1LNsq2tMMQPD3SWmX+cDrjroeHnN/upPyJ3OUQNc4fYBB2BeA
Ohx7xeKjWo74AsK4w1GeclTth8hJfmRd6EWTtqtzNkQFVRclcQhC9cKxdJIMLJ/BAZRLQ1u7ycMB
uTsJ0EAP0qR0mQVbkeQ1jH6ugaR9VlsnACIuV6JtjuqhJPmwICvFH+u7tMnZKvcq3gzRCTOwAchv
kyq6SIL5NqrkrQxFp1P7rZZED1IGDFyW9i0ZCF05fplN/Rr23D5qi00JHZtp4JEYhqudrW2E1lfc
VpLoiWJJJxvjcscLj7an30ZbwNcbUI1oIkjBmNgjcX16MV+kc7ojiHpTAaogN7WbM1tC5J8CxQcS
yA7dhxwtLLvMC6kXbFVitbSIYSp83AmI9ZGRQzqbq8BdIoxHQwG54/XTcBD9n6PZ3TE72VmY3uRL
jkoCEltFUNA8mh1RFIbmBqzrbmlGrtDrt5rwBTPagXCJXSkb+6aeL5okOma03oKO9V5d+BDw/nq8
aELk5J4eU8kgXlgOK8TvyaGvi/uB1JNNkohYXlJ7nszn1KBgHI9XFJGPVSHCKOKkKIw7RSVhufoK
/fkq6QYnpNJOLuY+Jj47zU3Pj9AnD6qbyrdQEE0q0IB4XGtILysxPJaEjHDGuYkbaW+a2a5vnzOk
R2WfXQuJdstGF7iuQh80csuEp6LLd37jtCnRBuwxEoOYrGTal7F4pX+Pq+FK5LYFvAuHEl0IDSXf
CK85ZIvWyGZp8sJrgCwbv3fj4JLa/remGh7mFnw8Jj5wudsO5JzSgBk15y2B1Oioe+CP4NviAOXb
nTB1m4ETfdc1216JXLktvLYlqRWbqALzNJ44t8dDd9fUZe01Q10efv+rTsTyYIrJfS8VlYfpsDlE
Vki/cfmv378Mw2ykkP93P375weqPvPw1YI5//YWTLA7oyf7965cf//5zZ3788hsNwAqAJ/U9BbL+
aAXJQIwg//X7X6v/V/oRnrGXH9ctRQcprmfn9+9R54Eq3e9f/+3fs/otCz7exES3W/3/V8Ot/qq/
Rnr5ny9/JkorkRAPk5XnzZX89fuog7dFACGcKLap1sOLStU+SYPWbbVUaC/krr5tFLzmVblEWvrt
z0noH2QyH8/IF051zhbsDmBCxN3om9+2clQxrIAL0ZUdNH1vSr0dJFClBO2MyuBU5wwi4cJZBFOL
yG/VfBYhZshl2hZbv85cFPgbXezBVqWfY23wjHz+FHX0LOcaPV9oYG5oTB5y3Thn4j/Re2d0jBUg
xC0+zkrtkLMPynN4LFtRBic+tJz4qsp6Euv0Iu7y+w7StWLOf6ZiWJy50e8NkXCQcSwgDJLxtojW
SoQwlU0fjTW90XRM3U5rtzKQYV5wUmKbMMVZMJykwGampNquIfkgUQZxIyUmPZTlhEwmwv08t+yq
OM5nagyTXMVllaOizZKYtIfwjE5j6ZmutEWvPi+czLczA0I4+g2DW2U05n6RnPumeka7daJnvcgg
mBVE42I9Wk2KYNarFG5KsdWm9pjrnIWuFEF1NKruH7dMlz77u2tZbIESambVeBGbv+qYkidUh/7A
W8hMaurwMKQS9bagd1Q1AVkj+hmtw8nhgAGSdkOX1lzrDGZ2eHWiopkErmWP6eVU5I41QdDcLYza
jy/txD20AHOTxmeoKmL91QNcR+k8ySF9/2Lm1T37nPHSjUbMpqbefjzSiQlhyagl0SOC8EJR83ZC
jACixZIHYztGgBEySv9yaz78d2OsOsvkREHkshBMxDjjUirCWMzcj4dYPuZqLnAZCDI0nDOIkFZL
AIYvXtG9kG9bSwSdGv3oS3UXipN45oE/+cXQJl9cSjogh9Xt6mmOjKLOOLkxf+qz+BuioquF7wdI
5D+6pN9Dre6aoQZ9RawUu5fUXPItemcwIWJnwT9fErhlv8dZ5v2rx0gYJmU0yOXailCwRUMheDM8
J2k8Ocs0GHAKDBtLk1e3rZv0Wrf8RTJjkJrtyzu8mf/JN4Orz0LDQFTgWr5SmpNJm57LqEiLYrPh
+LnmSdN3dvVnBEcnXjeItvELAbbUuKTVGir2FvERFkKZYk6fw6l3ZgzcaniE0pkZ+n0FoX62zpk2
Tk48Azmzgk5Feidrlmo/1ZkPOQyi8r6aafgt5iwldeO+P+NNOjUUliwFXgn301gTjadUBsKT6Ey8
2bqyyGbbBBIKR+hOcaGf0ficEG8RgYXx3ITqKBrG+rkd2pRQMzHfDikEeum4MYM7Yw5ukuCMvOnU
AkFSL28JbfHCvhOqSXWhBySwos/LLgCWf19Q0JkRnfFXnRoGdxPwW1yufFeruUG9PDMDivNbxYCu
WIx2VQe2DpD/4+XulModGgQWLlFj84Wp9u1DS6gri13OOCTqUouhxsRYun9fpMMVzhAQYekxECPP
p46mNxU1Ef0nZ7deJcO0y3ZmhWFdMo6D1hNNr5x5FF/8C+vV2FIN5KCoIYH+rpaUuWln00+ZrB3l
RXIg9aB0BciaRql5AvUbBIsgHjU0JjpFbzBqzZeERrEQa3RokZKkdtKaG7UiZVW2yEwqHYSGhy5W
N6MSHHIOfIKR7Goax0vZy1RL78ztXb6mjy5gtYdpwkYzmwVvFfRYVdjY0r2St6r8Y1QwChHZJatE
qMj1mdf+cl/eDavh/xQVPLbIOt9+q4KcdXpR8eQpIUHvM3UX8BoCbcexeDZQZ398lafmqvVqtNUL
JpuAO5Uxo6mdzKONnbYziO+9/3iU09ekUOBjk4wBejVT8zBpG3PkVpI7uVnoUYTNbAP1Aq6DXejG
mal3au0CyPHv0VbrSY8uJC4LRtO054mGn6FMW034FMpnrur0vcPBIy/WUTAzb78pv6eynZWUFkxS
tYndWYLCEpAYH9+701fze5TVc5T2s9gYupyjPfuCA3KjTj2gTc2V1P/yclbzvcTu308KA/Uohs3s
eyp/0Sr5zHw7ORMwuCkcsUW8nauzEi9ts2eNXzY0zVYYnhUdqo1Al0ga0RFZZxb8k/fu92hrFhPm
kahrBkYL1MYdAwvpD+xVU2aWm2e+ptMXxn4AVw8S0vVk0CuxJMprYrlTvnTkQ8efw0/Ls5QRjfbx
hDg57Zadx6+RVhMCOqYp9vT6tpMhO9FwMIvOQbR35npO3joAouyneSkDYHk7uZtcify8Yza0xe3y
foGF4irVJzLM/qOBVCwWEv9654IO1MnIdYO3fxoMTlmYlHRo0YXsprIzR5D3XxFsZ4kawWL7pFm9
WlmbmAMddId86wuGtzC5G9jiLVZJ36mN/B9vEBkM+hjpE8oLIPPt/evlMpQ6mYV1GQzVxKc+Lbeh
FF4JSbjNlAu5OeYAi//p1GBQij462RcyKIvVipTMVoohCv9tQWyoaHyG1ntFxsyZCXii5MMwGm8n
XWQPzFHr7bVZEjpAI+MrM0hGat2sQGYDgDr6Kl7Q9fet/cgWI6HTYKTNGd39+8m/DK0rgCLIU3kH
iahgimlBxWPWCgseFO88br1sGN3/4EbqDII508TIsVoLB7UQgoA2/Dbw0djQ/JjpBwjQlT8e5uSd
1ECRWAqFIwiqqzuZJLJv+X3Ky15u0XPQ8BGwuM93RX2ZK1uRbO2ZupnxTKJh9c8vUcI5w1KFZQd3
7mroWC7SJIynjM0waPFCuOCbBmycn1mC5ffbKHTkNEdVQLF4CtfHPnFWhSZKzGxbBZmIXEYl/amk
fTcW14JINxrz06U6z+UOB0cPloiKmBo1IcoGJMJyLKP6xEfeRvP3SMGjn5jXitV+JnQbdZt6zsL0
ftXjw7LztBBaQmlcW5iCvE+j1lKzLfled+qtqpUOpdsb2Y/OnHmWu/t2l7eQPRSZnq66WHZWyys9
vlRJDSUDSY2Q29S44EjQzrzR3x9SJTKJiXDDTw5fYm0xbs0YQX87Z1vZmnhKP0+VRgf/ayaiXZwq
V6ahn6v5t4/n9PJorK7szaCrK6PcgrAMuQVncID5sA8UbUArSPueY4hVRU5dNF8+HvLEwo6nkGeV
+Qy/f01MQd0lyr3eM2RZ28SFbH1t3oY5bbaIBuzcnFv/3ts0XnKNIJLBZ6FqstrOTlYTDoRJZ9th
zjYNubUoDTYiuG9trlxMq7ZBPsM07brJADR97tx36mpJVfr36PLb1bfTy2Sm7gglXRnsMkKR3Y9u
RPM+QFifZPpf68Q/Ss7Z/iyunrKfzToo8U2k4t+m4rz5Xafjdf4fDM7hS/373Jz/XXffnl7H5vC7
f6Xm6NYfHNqI+GK91GCPLh6aX6k5hvgH2NPlgSRCcQnO4dn4lasoyX/oLAYcWjj48dQuhrJfuYr8
CCsODlReRTCrFiDy//qfb6Jk/go6Cn4WN389iK+jZZBGvHlACXwUJZXYGIrySzYWRs2388efDaC4
YWY4pX+JCNikPjqTNYzZ2NYQKQxDeitA8Z/Ime/iclvP1H6C+6QeyIT3PcW88yPVaQcB8e9oXolR
vTFZV8wmcBZKAnJWsxXtDL99M8+X9Rfga4j21DF2JQPkF09J2wm7jvDnrN8JqKwVw6uASCbNfKUk
1W2pd4+q0No5R18CIThpB1dqGNxKQW/PFcnMEZkOo7TPCCeJyMDmOSQ5JrOr4C4dYbgLX2lTbZrk
qIvPovxVFceHVtFsePkbK6YPVHgpeb4GwoRY/yHVszfJW9NEQtB9DuiONQm5qvwqEJB4uHFxuTBx
yvZzhUog7EcyDWm/iwepAsWKXpAkvrGF7Uhnr80xObDjRxeBOamwlap3k4AoRsO3S+ELGTWg1/6M
gSnqqBP0rEBmLW9Qi7FcIMvtPlUR0h3UcH0kISl56nJvzC+Hvtr7wacm/VRWN1Hx0ET3kfVcWhhJ
B3MjTZ/xTTmTDvA9+p4jLJXLR2O6LoOvY/FpGB9bGD5CcZNkRyWhj5x+1tUHtWjcpLztUckQKEFu
3gXG0AX34wThLovJaPW/kDPupFW7kfkeqUFvW2m49JdXM3FmQVg6PZRsFShiED76c39lCMBihAAN
/eSaNTXXedNWgjcXVzPwz3D6Nk8/IQqP/Z+87nYJcu6oBhuZ9ztNvInIIfRVBa7+ZarcjNITzqM+
kv8UfMIj85ScioV1iJTUnDcplEHiJ5uDQhB7US0KSCuxu45ccMqIm7ZoXbWb3EgkEFDtoguZaB1D
kVxBZZ1U6q0AR7zMIOdiiSirwEv9P83oEacZfqU2RLwd3U45UrvZuKSGTTIzzYoAl/+hEmZSCQKa
9JgyMthpmjX/iAPMW4bykOez2/vFLV8k39mOQBc+eL+15Fsl9R0j990SqdkGiCIQz5HwGnhqaeAn
6DqGWy2R7hS8hr72Mwd5l2RIKpWDZgrEMltkRxjOwNuzDvaJ1tit9lnVOcN20dfAullCdqemsCsp
2yYIvgqCotS03hHrvimwp4SK/zhLyVUiY2+ItQ3Cv3h4zDAWllN6HQzDZcuca+PdjOQlzjHLyLo9
+ju5BkZVonPILdTpgWDLnW/TInJio/tzarovipR8nRLLwxKziYxrVY4BOO1nooKGtOdQWmCruDOD
ZI8uB92Kpdrkv2Gpc+dERZBoKk9q9ohwwVGbkYk05p4qkBivaBuBmiWpUL4p23JSP6RgH7T2qzgP
dm0MIMmMz5XfPxkUrUA5w+IZrg3r0wzHRsYEYLIwWSCRreGKQ9JGm9ILKd1pzFfKy0c/typbrhDl
SoBINkCLvIlNQ5Boxygx7nAg5qDvCCc3Bh4By5Y4Hfp3Mre7xQCFvE82JRRFkTvPoT2o5VXbYh8Z
eLpTL4WbUsk7FEDSKLNZL0hGEvtNMVZOWoz7sDuz5Xl7Dvq1iHP0Mtg7qoTtrnZZoR7ktaTkzI3G
MyRwnD2Z3jevXmknXhWrxva/BuFsgpmdot2akRQZeRwGUWE4jSt56mN2G5sb5ZtPbuEWvdGDuhkc
VM3ctMfsOiMQhGxX+xyk5+1G+f1nWB1pDZr4WDhKw5FE5JBhVLvAo7pz57Dlnfd70/p+lGXP9ar/
laXdHAwlowi78bu/RQrkBAgYN60ruQSp2OLdx7f2hRn40YCrA2YKlxvZNrd2sAdX0lzVLr3AJYve
vNC2g1PcYN28lH6Wl4bz8cir89hfl4pjXaZrQFMZCMfbS51KvRfNseWGkjy0V93ARZZI6M1FSwDj
Z6nzym+RjXHEmXaCsgF9JcWo9c8cPk9OLehHMHo09rLSuocqmvMotXVHC8AZuPjK1tHrfu4eQw9c
rn4hPBrb5ROIpYuTdpdSl77kzXPmVpz61l9/iNWt6LJYnyORD6FtaOA5eIofp8fFPfs5dAw7vW93
qJxdaBKSK+6qz0gqy5+ols4pdVZVgH99Jb9vxmr2lb5kjFGOP6z3gh1xSJw77d7WGbbe+tnGKM9c
+NkBV7PPUoY6GyMGJEl0w4VvKhtvgGtsFRcI0ZnesnRqrWJfi7oARSQnptWGs4RRHBmBvMx19dA8
hz9yJ3a0u9ADgBtsdS/x6G5k50ZdjkGrJ4zOJbEeGvOcBLLVIc1vqDUCe11GxSF1k3tsYvg+JXu8
ko/x9uOpdGKVYrAF+gEVQlPXiNBRnIuhCPGiaeLsYpWzxHP12HMjrL6yAiwblllGsMbPydx78GPO
LIInR6A+A4qT+/ZutffVvojJjWORHUfA0SAAjWb/8W2Slifq3ZfyaozVE6fVfpuEGWHckrQh/9CN
veix3YVetp23yu3kcDj4yTniP5nwlHV+X9vqCRuwO9R+yLiVi9jWDe3o0B8je/IUltlzk2HFlXt5
nt+Mtvqusr5sKytSDEfdtnukzi5R78xzcWeeWUbP3c7VLkCalAboCQPhUcgay53C8iIOwsuM9tqZ
b+7k4/T7DmqrpnYWTSbpXQy1rJUUDO35CF9hY2w1+/ySsdygD6bJusCi1ShppompKFsu3Y7rVtZu
SlU+WqZyE+vDnRQJZ5aLE5NfX1JeAeEu/6w5sFlapA2kVMMhWiqqmk+pNTyeuYPnhljNCjC3QiY1
GnMwz39EunWX+PB9/fQp42gAJLTZWM0Vxlq8jBqMiNruka1sAlHInBQD1JlPc+LdxwUv/TaUi8gB
V4vyWFil0GAKd8g9Ew/LF5p8DR7bzWwHP0Qn8brdxwMuT9jqK30z3nJ3Xu2wpnzKhhjVjjNIBzHc
YUa7NrJjZh3m2TwDzDm1uXoz1vJCejVWnxlzBTAKmt8+O9L4c1SbowrRP7Z09B0Lf841IHlXLg//
kODy8ujTMCP3hIgQrCbrArKZCfk8DC+Kz8INpfmol7nj6yMGrISCa3cvqLUdqHc4U48caIIzd3l5
4N/d5VfDL0/xqysPh6kcggFlhXiIdtGh3hlbaXmlnxlGOjmXX42zmj3AJLqCKUwN6bu+le1mk3vz
Tr6J9uAsLnI38n5tW/9RFfL/rsB4Xf7M79v658/28qlcFyz/X6wzsg78faFx81R/e/pRNG9qjfyJ
X8VGzfoDbrZETNoSOQSOii/8V7GRH9HAoBVN5DYgp9cR3cofIOjBi9ONIbv4JWHtX7VG5Q+aUAhB
cSrwH9Ap/0mt8WUReTUdl2QnaEYUSiwKm+gxVu+nISOnAimAYIcXsrYJ7vp96hUJJr2Nf0+OM5UC
zzizxVBexCTvBjXYbsKcXcBoq7lJpoXUkXBB0QLC70bSi52lYmMWin4CX4F/iQTYxjDcVLwQTIxt
cqchfE2oXBxMhbBpHIdSivQG8HAy38nN90a8BSKyzQnP1TrTlspLNTpolY/UvEfC32Owo0Fe55ej
cjP0ydMUDRu/ApmS9thuTLex/LuMImiUH4L8RzHM3yw1STZliSa/GcEXgN/pb0LoNjF5EFbnb/UF
w0py7B5shltp0ZHKJNG/1BOwcM4N8cRy6YSzgJYLTxTJicUsbaveQAUmXqQSWzeTqgVf/4446k1Y
ERZLuEkODDUlYLMuUntAADFa1laZKNBgFjaEzCvrkYorR7/wKo58NwlFWNVXgXWdK+luEvYzFpCZ
/a06PZHsSYkXiE2d4KcEC4LDkIAVONKf456eiH6TGNExCnsP9B1HGSO9bnLa4H/W0MIyMlqzWsQN
rO2DKtkl8vgA7vdRK/OLyGycOoweosryCl9wKtQuqm8cTHCCflA6sc9x0YRFZFGDJALAgr00JhpO
4gY7HzwU/pop/xqr5e2Yqw/CUB7plC+J48KPcMzgI1eOLk0L7xW0kDBcylkV3jKLku3U1Hu50p/r
BOxHb+I6xCfsF5FdwgcAglI7OPGYGpPNFpY5XNg6QSkDyTOS9mOUZ8/swGfAImmw6EpRx/To4K+U
7jDfttP8pZQexrnfS7JK9tfnduJDgbrRmUrjt3b+kcOlKsP+zhr0p2A2vIGk3cTYWdatSB10CDyp
G7/SeQdq8hXGIByekdLyraYET3PzDEz7gMaP8aq7IiMNb5o3URBuMPbZs0pSjqJSkms9uZn3knK9
9HqDrsQhSfo4g4X+uJeDi3Bq9lX9JUv844QTrIgAndbfgjq4TFrtYSa/RBCBH43JeAt/+kLwZclt
G+mm1LC29YAxxfoybIfbxiSXnqzujVVUd01rfRU43heK75q5eN21LcE4XwvqoEqhY4lWr5cwc0vk
0xm6Gyelo9XjHpnNcTFzplZwo/bz3RwYd+HQXsxdu2mgpbeJvtfyxDWD7EmIlMfFg1+H976iP/Wy
vvUjwl/abpsoxjd1zm5GPq+iFfumkL/TL9yXsnSofNNrpuKi0NQrNcoRbzXPUzt/kqfmT1Wcd1Te
bjgIeaTdHvWwvqvFQ9reZWBG9Ek5xmKBsbAsCG0DPIm63g1ItsHhjl10Y8TSHVqUT35mbOcmWAJt
UbhgZdUyHVQQQbtD7WYB4JEWuC/I7YtxTrtNaT6FdeaNfbotAf6IWridWRtkM7J71FFple4tcLyt
BcJECBIYX8VPKQd0I5bfVE28mjUeK/mmTA1CMZpb/GE3E7Dvylcuk0RvzmwiV7uNl+WdTjl6ewPY
ECkGb3cb3TTJQqfAfVl2G9kh2SZ71WvPnqfWJSuO6WgU0OssQFyaVmvhTltbXVcF2NJfzlPBhXrr
b0NqRqHzPdrPNmVpV92wwh/y+RB5sf3qhXvz15vjdcdstdd5GZ1OHuotXdFkTE5vr7IOurYPQzlw
JHRxWv2tpyXyMsL/39z8j6X5+febG3vVRF1+96+NjaH+ISnY1hA4UzP6a/vya2Njqn/QcldVOqWL
QAcw5r+7qLLyxyLFRAFloO/+q/f6r50NbVm+PDY7FIN0Tf1HTdTlAPFqi8EOScEBZHA8Ygx0jKva
0gDfruotHvWc7GnSUTZwaFyz+/zqZpyYeO9O96tRVpt5UywkK0xi4sSFw6xQkJ7pcAXz3cejvN/L
L8NQm7MoXxn0hlenJb+rxWaMq8STJ9vfWtA16fpt5IfZHj8116GrxRvB+cdlfQMNCBHLyG3YoxGI
9PahCgY6SBoBWV4dGjdhLu1IC3M/vrDluVx9SW+GWJ045U6K4iiqE48iCZutxI4FLPLwXsoayZh4
r+q3Hw+4WiiWWfFmwNWNlAeSxHR/GTBUN6lMvOw5FOz7svlqiGXKvDrfGbIeGo3GEGm0Se50e3j0
D0roBMfcE66CC/9+gNLX27gbdtoBM9xOvQLX/vFlvq/nrj7Eqpg2ibWggpVMvMrFQX4T2tqRCLXk
ELhLRY1eKwU291yp6/2hfhmVsuTyaLMmr3VkRbu8AypGheQABj11oMUJm8bGeCrsA8UenG4PH2M3
/Ii86p8/iYyNbkDBYshjv3rR9b6vin3Wc8VidlFG/SO90A0OSl6y8plC1Imlhc4MCFY8N1QR1gWE
TDGIWGw6auIGm/djYT3FxZkn/sS68maI1brCPeR1lresK2Lo6K2yzYTnOMkuTOvLxzPl5BP46lpW
DznUZ6OmRElqbad/rWuIEJW0m9nL1EIBb0Kpdgpb+o/HPPkQvhpz9dSPYbD0C7m4BFljPtykmvxf
jrB6zGFiiZmUcFVT026q6Gsa7f67S1g95L5fT1aucwn9+FkYrio9PPcEvyvGLc8SrnDDkrApvYiN
Xi8jUUEMZ6Ayn0dPP3RX3exOV6mT2XDWLgG203my2ysNHES4ORemcHJ+vxp6tZvS8naYlZmh6wpq
NhJJJ6/7r1MsnTMgnV6mMAajpiJrmrbM27Uyy3WRYtuUeJbQO2Sa2cX80MuFnVkJwr3vcvoDpJst
pTcWl0m2PJDODA8CJ4p83n78jUrLhuDdu+jVZ1l9pWaWjaR9jYlH01U98C53BaJ8/g9pZ7Ybt7J0
6SciwHm4JVmsklSaLEsebgjLljnPM5++P/pvHEus6mL7/Bcb2IBhR2UyMjIyYsVarujlu+B+q8V7
fov/LnwVnw1Qn4BuMaZSlrDM2tVinZfFlmb7lpnVl4R+0BLKhv1tIXoyRdOpYbVNYMq7vHfnDjQz
6iAdLMI/8P2Pn5F3dlNK08BxG5qHuA8gAc02AuK5OPXexOrryHKpG1qJibA5yCq9yay/qfLMhtNx
J4PeGotk44if27v3FlefqO2jUEc1Ft80XjvItdX6MdrCGJw75BJzNpx0phABF37cuKHS5KYZ+D5o
1FIqqKMrgG8j7FKNK5fxZytEVePypzp3sby3uIq9aWsFaKFiMRFEEDQ3YYy56C5PN4ApZ13i3cpW
LhEUrZ8pAXZSs7oq9PjAA3sjRJ79QO9MrFxiLiBo1xM+kB+3MGcYdoDmGf59ecO2rKzcIAi7zsx8
HC+OOziIAXNVMAltDV6fiz4mvfdF6nGB4a+PEIS5VsIoDygloz6Qoh7ESnTlrHjQyqcIBqI5n4GG
CU68cCf40cYo8ekiyWKYbjAN2nP0x1de0ScU1ShcZF6QUIwK6ombphr6x1bUkb791w1dbJEcWrzX
0VpdJWpEipIec4mtkNBewNqpfi6TaMM5Tv0PK5BbMNVgIB23Hm3N6zIyhbHKvEiQ7EmCZ3eO4JX8
L5ZCtkvGCa/h6fEtmIbN0ibz0gaqLP2tSl8rqpSXjZxGvkWJEYgE4qYylfqVAzbFLIZmGOZekJXI
HpjpF0Nvd8xJuYz/3Fq9/t1UjbfLNs/5w4KcZ9QLgTt1HZdgXR3iUoMarwRsxCwgA66PkZnsLls5
jUUqBRveY0ye0NBY16aqAhinKia51xfaN2UQn9HCedZi6amsxX+a5aDnx3DmO1PrKUOhniIYqZAg
CLTiJS3yI6OU/zT29McEqskoczCOrzDdtSo4WP3Q6dYU1h5yHK+TUe5kzdyJZvrj8qadyZmQfYBH
hyobmpDUBT7eGV2tckdocEEnL9rX2Q1TJ3YBaroNQM0dxGKZK7izYGdfLttd3OxjeqQCmkFvBOUR
QPDr7jv89ZxZdcg9uQs/FUz5GGFpa6N/HMsXX99Y5Bn/+2Bslbf4QdLUVdDnXuzPwm1O5uelcuh7
UyhtlQ7Pm6JiabCwU+RT146pZnagW1PjVYe1eb6Ce/fy1m2ZWEVXMYGCb44xEaMZhwDpI4KBN20r
epfNnGJauDlwjf8sZfkd7yoPFYSVqVrNELuJIZDwrPleiPFeKCMLydT4qo2UT/RYXsRIgiGz+7ph
/TR//mh9dR2Tm8HDTmPH86nD0nLhoozgSP1RINGZFp7YftOh+W7oQo3B22XbZ4L9h4WvQuRQDim3
Fb6pzb+Snr6guIU+PROqtD9vfcpgjHiseRyaURtrOpl4v94jgRK5pfTazaOHkIR7eS1nz9lSVfi/
luSPH7HLo6CYVSwVqX8LZt9Dl+SNJsTDMOi3cB9v1DLO3C4atyODK3SAaU+vtq6TpcLPBpWvFvYd
vGAwDs/JlW8Vt421sKFDcC+rtLIuL/LcB6Mma9JuZmwZnpSPi6z1QZCiEKv5AMloGRxnrTxcNnHu
i9FbX8gMKNSA+vtoAvJ5OdR9TKiZdGh7phkmcIUNPV1jI9U9U51lKhpMnsJ4EAmNuorIPN7nuFSE
xFtwLHFpF/OCFL5OnNGpG696EO3/DwDbuS1EHFcGPmAytrlOGEcpzSG+4WD53zXLNq/Hq+w6diF8
Pyaftcxt97mzFSrXWIHlFgX+I/NYh3wMxPl6oVmkBaVfFF7tGj9h+1WfKdkm+x4EbgvJ1lu533rA
nvuKdBbwT0wyJ7X6isaox5ZS1IUnyEheFLF/pTeoZQji9Lltko0s+IwxshDefDDqUP5YL08NQkOE
vbTw6HrUthjGN7lafQtVeCuZ2tjwzzOXgrHc30D3mfpEePejf0oRKka9oZReNrS2HsKqwqXdMW5x
+RicM0MyYtKgWWrfa7qlfMw70xCS0oOcDThA4aRp4ipMlFw2cy4rMXg6LM9/xAWBpXxcThz6DLsL
SkFNz56cGtzofIDv1Z6v1avGje+UnXBVbMSuc2tb2k6IiLJ/EBx+tNlbcjDNY1l6jSy6HRMhkwpE
Dv2by2s7YwaxMVpci7ioKa23UAhHoRqMGjNI5CnhDeUOG3TZxoc6c545x1SUCSN0UtchcRLqVh9D
MlRZIg7nz3W09Vo5d3w/mFh+wrv8YELZEkUtMtRloEEobFG3kWe4ZeLHyYDfgXlwt+pc52LjB5vL
5r6zWUVZLJdDVHul2+1ER9wtjmFeLSDGmcEN9WYL93b6tRaiS+DRQL2XgepVxJDDCS9XptITkuha
ZlLOFAa4ZrcoMc6ZgZ3K5MXMJYPu38d1pVGaCpoVM/9nzodwGoEHoRzgt/vLvncakjSe5H/NrLKB
QhZ7o674ZFLrFNojyEG77Y66usVKcTpugGMzooTUMdjaZSz243riRijlIIA6F572neY1e3iIbeE7
5NwAwP79IsEaT2ZLBCwAKdba2YOZk6AEGi8/z/qZHaCadxKGKcofsls7+eaA0snHAiu/vKF5u/CY
JbJ/XFxgJPlcqlHh5bB9+dM+ERedl41odBoCFyt0vHlJaDJoiJVLRCWqDb0mL7ej+Zg/RDfDG/ij
B5+JBtnrHkaUzjbryNJJ/rYyunKQuSePqkMmZpkX1W2T5rNm8x500pt+h8qGLX4xGKr93TqR63+q
vcveubnk1SU2QpLMTCXWF8R5c5eKbg3JNKXz9DVkgMBBaUTeKcFB/XTZ8NkP+m6rV5Gs1ptGmRK9
8KriZQapozDL12/14E5jF3srcSiQizWW+b3V/TLqHYR6I1Y4fMqTfC3vAJ6rNoy1li16rcMsobt5
NM580OWapuUO8Fs9uW2Wj2n5Eid+AvGtou3BgKINhPF1+iWmjnArOcoOWksq4A/MQW61fk5uIQAY
8PxxPDFPJWO15KKrFShhp85DN/TH1DQ3UoK46D9/PKolFC80RMyhTl05TZ6qOgw/Vu11tXQYpXHX
8CxGYWDDOc/4CCdeRAGWQqAC5c7HQ99lyjDMsVx7WW9B0k4KqUaeqlUb5CnLjnyoi/zJ+P9jZj10
YU4FHlLGLZzxYPvQnbxPRbQXkqa4njpwV1UQffkv9g+0LkAZcMOw6n5cmJr2sjJn5ehV4eA0RXpj
DNUxsIR0I+85uXtYmUYV0FoYnwxlDToZEr3K/GIYvWG8FwYApEK2K8cRbuQt0sdze/je0vJL3iUJ
EtMWoRAlrTdWsDP78XXK2LfVQ0iIMqScb6T5p3nQamErJ6/0dgjHBHPV7/SXZKdP/mek5z77dr5D
sPMm3LB3zhE1g7NEfX0hm1rdC1aEcHtUqrUnaPKhnn8Vqm/3xpaw9R/q3LUjQhkBayaUVrzlV2b0
uOi6ptCX7G72upfahZOBkJU/6XvNS93QRXLq2piYrss/Dffl92gzdp1d6LtfsLqLrK7pqlJjvl6r
Y9esULkZeHeIW/fsMsZ0aaGr+NH0c5ObOQuNr3oeve1h8GQvcOLrauOJdt5RiMXLOxtej/WD0I/E
NOS71p64Hz1xR5HEVa/kK2jw9rQvPOmfCwmLY/61Zy0rf3cOlKxhDLNiZfnRvLZuCsd3I6dzmfdx
Ci/ebd82Z484jilTR5CB8q1OgpX1qpFbhGJtGG8RD/Gg1HJTv/ykxVugjyUqrb8aDxsKCJLBG3ud
YJbiMMMCaGKqLK6ZET+aQXolmv39QpmgpdFSZvI0pXP/PVi+N7sKLWJkluqQssJZftGTOz2J4bDY
CMhnrmwouf8ubbWLo4pKolVho4WNrKqeg7m2we2HFUqwoiNL88YFelroxU/eG1x+0Ds/ieNYT5Fi
QeciutXCdOeL91bPfHZ41Wvf0wzpW3M4TkW/+9/t5eriqcegSicJsynSxUaJOpX1U6Mv+c9WGAuh
B0mvi3r8Oo7lAlmZXgiN15fJXjXQ8erMPaNcG2bOuP4yfcIYLSyu0PasFlMqaljHU9B6Yfgs1w/x
jNCTods9LBr/zXr+Y2h9qOMwLiUTpmbPDG5NTYDXknpPsDUseCb28n6DLY5aD/TJ664QLCuD0hXF
6CUDQoJ1UtiVrnoB/YCNfVtRGpO5QXMENRJ09xDgngKTgkA1Uf1AqpLBihfVESKvfEpuquf+hlox
nBO87EVXf621O2hD8sTeeuCfe3QsmhmgjmFIADS0PtKA6jtNJuOqeT7q0t6/bqhiKLUT/+4mT7u2
rgtvgLTGu/wdz6TGH8yuTrmozS3SMhFmg+LKzJE87o2NTOEUQLnsLe6tcX8rPDhWNvRRkM3AKFru
8PIoO8FhjmyDsT31ISL1jx7GH4ULn+J+E7l55k7FsMmcDfhieEtXDyr6UxbDgmnrCcUM2Gr8Mel9
wuyHHDkt9Fh2HkQLNU06PfazFSH5vJUCngIg/iz97y9YHPxdTOtVP9KBIlKA2E877zV1k329E/by
YWv0++x3fLfUlfuYJSXscKxGYCMBuueSp2fdxpvgXOKwcGorFjyznJj122MMrQHRRrYTQdbrKpxS
W9SY6DIN2CIhpjtaevBqREKOWBbSm+iSyq5sthQvcySSTX/Ldc8GB5SHF5QdD8v13VvL0Hh0qcLd
K5Z7wTc+FVHzhR7vxglZvHN1xWPjr5nVzo6jXEedyIsr94t7v2zvVSm/HiV/NzMahSDEp389kPDd
mLzsSF00xsFXhyWp44r+czx4FKaLPSOFvQ2B1r8pVizhji2TTcrnXBKLbMXKLxXktfMJ+qsGrWTC
2WAwjVf8uLyU0w+EEQ1IrAzGn8WsUlo1pEiql5AZlXHj8KhFgyb63UTqhl+eMwPshhLVMlKun8xE
FDxjpVRrvab1NVuZIsk1ClRPyVvMq8srOj1lChSwBg9vElrzpJcijr4gh13SeVZIsa0Kxm993fz7
C3Vpk1JKUHVDQuRjtW0R2UhfqX3nSRlKj3QmclAJMNhV2vSptN7+dUXgcMDjAvOhEcD3+ugI1Ezr
xtQq1HfL2Rnopgjp62ULZ4qwH02sojCqBIkKi1pPDFQ844CCpuBEe7CAHqXL0tM3DtCZmPvR3uIv
72Ku30H7WgZRhb34Ydj3h87rXxBWd8CUbGRBZ662j7ZWwWEKRb3uZNYWHmGYyV2l2QmdHR2kg/ng
oztlOrCODaojPYO4fNgyf+r5/5MxWArMKeKJO5pF3JStiTq8PJaOOYUHxOMPvuRvfMFTr/9gZp3r
1YPVA9nETNxaz7o5HcUp3Qiy51ZCgY5mHrOJC9Xkx29mWb2gFXXbe1UvP8dpj1rZ8Guusv1lXzy3
EgrzFnQbFj3mdSFQDNJEGxvMyFO3i8ru0AvS5383QWGV+MrAF8jHVcGiTYSirYym98TYglHJTAU7
z8WNOHRmu5aUSpaW+gvVwNUl0S7I5KQi+66Eh6Cd3EW814g22ydntuuDmdWLrI76YZSTJcm/bY/V
Xe6FkPm5rd3vJrdw6+fU0bYeMKe3LQXAdytbOUIaRINZDyUTucOr1sM+GKfuBEloIL75kFVe/lbn
QtMyyQfPHC+mpcT00e2qPk1hgCb77fr5rqzGfdyaoqsBhk1RoG3LzlWm4TCW86vUZdZuVq2DX4xP
l3/F6UN7aejRikU2iNbR2mMsaIlyyVpqreiOa7ARlnQZRPFLWv4Q84D0qttatsKyPqY0WASmugwV
KQvlwsdl5/NoxYZJqXBwoNdzEAh8NanJxHeBg/w6fJcbx+6Mu8KWoFDZZciPrGN1JvoZzvS+IVPj
PQ9kqjnONJprODgvb+SZBJUFLd1m3ousb50JoL0URJla8Zhx1UfpfqHTQ7VYvlLv87vxNnra6gOf
WRf3MwjnBSp7CmLt/Gky0rQRPS2BNaGGepT4XyPReXld0P2cfjAaptTrCCgkH+tia+NrWhOrgej5
ehPslKh3RGV6E6zx91CHniZM0q6wWgTpk/p5lJXDmFoo4Q7W69D5P6JRvMqn0QdhjeSeUoufzb4P
3NYYGZPXpP2kzM9JYyRQOWc3msgMv1TFKZyzCRhjQ4QbtL63zPJYduJDHuuIUCup10elpyr+9WCF
v4Vx1B1LkL+NxXA0+ijdVTHtyEx4nMfxczQN981Ufk2k9qvkw6rgR2Ps1CUUGRk0NGpnHqy0Rhh4
ll6qOX6pU/PbAFeNGfrXvjzfy5wOZGnNb0Wkik5QDD7ED2RHQRgRWgP9Jvf1+1Dum6tZFum49sl8
b3bwbhiMwjvI9MmuFob7qR1ASvXDETyh6Ipy3O/CHiXphG53Jcc6wrtyaxchLLaGQu1OEoH1deH1
HCkPapHdmnJ0Y9HhdVIyKQReZgOlawneCrn7XSpm41kUKlzaNulNXUFsODewZlilCunDwIygZP6q
5O5ejhiajHzYQFX9LpfRLG8RBK8V/2jG+V0WqpGjZ8YOXKU3Q7mWxsIu0+TftRTc+aFsz7p2DV0a
jPm9Ky2P17bJfkez+SqK/a+W+9JOqprZQA3Z7Tqyuyj4paS6EzZGepfk6IoLifikg36uUQFvdcnO
YnGRAb5GPyS14WGj+1J/Is/2csaWlHTal2Jha1p55fcInxe2av2e8/Z2UN6G3vhpldbjhICo0w0L
X9QipKJ969TmWpBngP3JgxkaOxG6fy+am1e58e8EVA0SRHjtKYGl3BSxYV1JZfwyS/O+j9PXtp3R
m3kL5PTYh0d6KHtTF1wZrWqQVHbRL1QEQe5GQJl8MdqjssMRF3+STDvZ9DAwksElf62Myk5kL5nN
cuXYsoGguGoueEI0Pqd+cVRSpNPn2Cuhwy3T2paVO78rEI3/Tu/USeunsEEzQ5HeqFtcd4UGzi4t
YcidI08XjCt50ByhMRzq607la7eQs+wCbo9xrI4M2CALzsmZJDvy09e6tH7q1XjN2+Rxln5OOsK9
ZtZw4xw7tI17VPUKMXTkoL0qe+ULd6MjiT7HOXEkuUZQ+S6plRsr1HdJ/DwnUHKh2JxlFKQoEmlW
+iO25l2nKPuerlKbQYqalp+rnj8b3iarvSL3dop8gttE+qZ3xdsYiJPTzOpjNrYHodS/iAE+LXPL
tQXPWnM3Neltyc2H2hp3xC6UjU9NZUGKkjWNLQ2MrElJeKUWEMkEYu+ZWXE7GyWsCKPOBqvCtem3
jKZHdwSsa3m2nFiZb83R+MpoPKWBQblOJavDoSislSFCiUlpHinKIXMRD/0OVMpoT5n5KSkKCE9a
+fMQSTsrmeEKLWBdDkCJO1kQ/lDbZOfL6pMcwnwyWv59Ki8a4aH+oC7kNMIoNnvgyQ+V2eyVkvKh
Gva8bhr0w830MQUNCz/JfNPr7achVQCGWnd1E750UzFdl5IEk0YyH6PGvIkNIKOMTNVurUbJHpwO
0uiRJkKCAgdHZul2LpqfjFoQ9y3iDYXc/pBSmukhUnJ2QMo8CIHvVgOPbVNAdHyqI0eBZTpGIZau
au9IQ3esWgJrPsLXYUnqb2ESgTmU5VUqFEyMQz+dh3PK7LHwNe3VT12UfwEkhqBB9FWSiumoTuN9
r1dvrWIdkTRDuis0vqkwzNhGa2a2bozTjgrXvPNJeCBW10x4edrMGyT5hdzxaSikhIa1OtuaKH4S
jO5WzZpH0WwcgBg/hAy2kDiVRZvcTN3lAury8mQ8Z2b5tRZRXpfA6PetehenxtcJFfFDIiqlLafy
MRr8yA4tI9spY/RGMoyIO3+7t/y7WJs/m9Lw2bDiYyCXt76lFTyY0Gkrpi9yPL81i2h1NHWdoxn5
F0EZKseoymNEQmrPhf6b8RdYn2X/rQyt6ymefvJJSYOb7jnqmquhi97gavsZSvUS8Vhe3kVQG0Fn
FMBM1gYPo2DFdtHEspuN85Uwp696nlyViaY7kpEgDBUddWW672cuJyhLvWZRskNzHvXl+JM4MwhO
ksgJ7WL4wMdXww/CXckbx5ba6MkcIUwyFboWZQfFdiwEj/qk09pAtl1LY2s3wKPpKsnQ7nV1CjxD
LuLnJJdAR6RzT1y2RBdy7cy2okKwoVn/it6n/tIiM56liuklFtdLpJR3YFVe2jT/OaWG4Ol1Cj+P
3n1WNKM5hFXwWCnRbUZ+QLQkwJYjZWzBIKSkYGqi2YPb/rY0IcBU9NtGieiizhJk7JV20Kf0MRSU
BP6hPrXrWr0uIssDNwYjbmzejBNorV70He7FF8jYd1Y/vVhlD2t99UuYmGwgqJV9jrpIN9pxj0bu
JHqNlX8dysaB3OJ+mmM3kNFjzRr/qQoa366zZdRtcIRSe+ybeq8b0acu0f2d0bZuj1qNnQaNzqZp
gx2PgMayonq2tK7mlgdmKhlIUZSGPtpVpv+KLPleD+UR/v3A6fPeS/XEBly3C0XhSWrUGzmJdSfy
LYZhk/RlhIsIedBrvfYfIr2FZv9WTkkWuugwq9ITzFrHqHrTtFcCnzMZc7YrAkQDSQw/tRpcQdNd
UHMGFaV0KKjvxWBS7EnUkWGcBgj7mxuxGJ7mOn6o5XJfGLKjJ4iC1eF+6BD4M8xScUYLH+v4SnDy
KJEBfFFrD1WvPyI/gta6ei2ope9EKkWFqZBMx5cCmKyUvaWkdqRV+6BFcVH9PEVohKuaW09kKBxc
LWthWgq+6DBq24oCXkvvv6SBdmsZg0M7whuhCR/Cxh2zajeaivVJGIYHX86gGq8j38mn6NCr1lUU
G7Buxu1R4PaA4slwiMBXInHWmaPpM7yE91pUoIwwfu06sommhPanLsrEnWTG7bSx388jZGFJcuTG
JolUjlI7VddISR6Z/XF1a2GFUm8FrW53A2oiBHa3EL7UU7ubZoYuegak29kmGjGvYLol3aCmMT3E
eQ693hxDtbkdU/ExbhD+flHlVz/7ZgXNtdpZrpTpx77V9x1xRhTgU/fVu3khqGq7K918LXz5O6/5
fAmwriYI7tiQmil1eQyt6ZsxqjeV2N/3hnUQk/rOh1vRD2+ECaX7tjqEcXg1JQXttvJFrDjDohcE
4iHu4JXOJNNuzfFoaeGESCv+kvDG07P6darq1yTvLa7Nh17LuW5rI92pjfTGQb2bSu1GCiOniatf
TDAGttRZvzUrfKnj/lpNikNYQHBmDtdKCWFWP920jeD4Mm24Kn+Loxpu5YLQVOlTYVNaaSnUiyYg
uqK0pyG9i2rELOH5d/Q6uR2G5laZxYNWjc9B2T4Kfv7ScxXserO5n6ocNy2LGysz3xi8ph01Rvdh
MTitkSNU0WwRXvzBSa3epgCcaDCA16Ruuy4ag7VQ+4BhEU9NA54IjAhOV3HQM70udr/8vhK/9dWk
sSFjctdHuYQEQYQKrhDObejCtFeRdVtWdxMMgnIg7YSjiXhiF3qvo4BmzhC3SZLXxw0M63UW3xVc
GE4Ua/F3c5w6Il1Uioe07IY3mYBXOZFotfd1F7ZHWYRRU4+WTyrF8IxIquBefuidPvN4VsBnRZNF
51m5LutIseRrpLgduT+vcvGIRNPGU3KpR37c3Y8WVhWdMaxNeSpH6Iencf6SyeZzqGX3UBTj0+YW
//b55QDnooaNwPe6543cUmz6ZB0sJ4UAZxIFL8jVeAM5c1oxWpb014r8sZhRoJ5RFU3Qe7kI02om
k5HnTllG3E6i3ff/3vimYUIJEVwJHBEnEyr67I9TH5kzdYzUlsTYjlF81pKtOtgZmOZHO6vKMkSy
ai63LV2NPzSyqWvGdzoad0+UlbXrHLSkOKGKsdFLOf1kWMXz6DtQjD2ZTMmjhFRZE2YvGIi2YedK
ycbnOlMz+WBh9bnqyJzyNoXusrSUG+SdX4Q22AWitFW8PHWLjytZamDvugBVl0lhEtail1kG9YjG
LVuwre1Xn+azhq755ZN7pob3YVXLvr6zFuXhGJBJtt5UjdEujGARbIbBzvv8XsorOPQiIK9qFW9g
q7bMruqXSW8VTZeVMGemvl0yCqbMT7PQOUZM/PB/6PPWHN/W11t5pW9OligIrDOPnpPyR2feT+Rh
l/fy7BVAwxVyaIs+6AmnfcNMnx9UWe9NlrWL06MaWFdVXtpC9cVP80M2ZE+90l3LymALOaUk9d5P
G4Y9NDeLUZWWJx6XGlXUwzDdJ8nzMPwiOfHy+i0WZS8TIYEsdCDcvN0psfh1yzUL8Yykk4ZZTBT9
e1THEy2DAjM9GqAIq4/EF5IFQVRbLyAoTcPtUqy/vGNnT+07C6uvMjdZzjwHHdA47BCqFvdqbmw4
+JaJ5bi9c/AxLcB2CCxC1dJ96JcOPf7d5VWcQf1/3KjV5TQosTDVPctYcPdQfsKr+RKiSPXMbI3b
OyQw3+bb6qmEHtf7L0rUHz7SqiQ+jFqTq00oUZfxYbQ3UUuquD2+XV7i2ePz90OtO2mJTyVRKzmv
kgX9bTVL7ZWM0vfOHOAU+9+ZWtXcy0EcUari3aPP91r9pJQPs/DpsolzPoH6+3JC6VZzWD/6RNqV
xVgOAt+rLLkLFY3HYmIdLhs5t2VctdBEILp6ynjYZHrnG53ReqbyTWlkR/G/98MGQuk0K2Jo950N
+eNCasOc1CBjIZ2MfKyBGGgse5b2XMbjlo8v/9SlBGx1UbRxrzWdZdDcTxcz47Evkn3c6AAxjojg
ofkSXSmh/Dir10bAVPu41QI907L+mAIuG/7uJFdVvOwoSaacmU9R0x9ilXeE2F/NibRH446af+rM
k/6cWQz96sWumO9LtOLUTt371ez5neSSn/4rmwBJ1fvUdxXCQr01yybnVw0QOyf6tCtGKrs8Iy97
06nLahKEuMxOIJRIB2x1zFvBV+VI5P5CjxsGmoVAO7m6bGL5J9ZfGAQfk3o8Y5a24sf9LUoVJphW
b72MYm0YSdeponpTHH1hqMHtsva+KhU3jrfGRs9Ez2Vpf+2udtBKaWRmA4mVelvXrkS1MnR5zywA
b/NKeWwHFzRJZhzSu9hOXNSE/nl4EJgb3F/MotEPWyYsPi58qC11aEOdEJqVhV3nyfWEtB0MpcPT
5R0+t1QsgZX8w0pyMsOh6cMUZ2NJ7/KRBkH6i5Kua+3y39pdEdsh47mPkxcf4usQLURkYH9dNn8a
LZZ1/rW+2mjZCrpITlvw+UHvBlkO9g2V8oFySSptuOuZjuZHW6trtxK6Ts9p9hP9BjqLcGcL4Y0e
Pw8qXTr9bvBfZjl3gcnaHUyUZlvaYvz58nL/PNNWDv1hvatrWdCrpJrSSvpzLVNicKCs10svegxd
5Y5NfySpYg9stXH8HQ0BJ+D2/HL5R5zbczIoxhWANVODXvmWhnaePuuZ5CW0teK+oftRO/BPu/oo
f79s6vTCAS8Ke4P6Zzr/pACBTmOSp5XQe74p7nz/Z6t/Q67au2zk3HpQQFWZ6l3gLn+C9LsgbOZh
hSA1pcEyPnbVJ7jCn4qs8lrK35cNnQl4NNz/Glp/PN+gvEsP1NOMN1Tfrlpd3BA9ObdfjPTJQP0Y
xudZ/PHYy5NWoWbQyl4pU9rS6Y0EuR0UWwjtszv2zszy5+92TLOK0urEESaP7nXqvo+BhJbCLwhF
3csbtub8BhoJRAFCYsD3hHCogT4aKqUq5E7uZS9sxZxbr4H3X4G8l14/ZOqJ+WDBwrzPVfkL6JjR
IeN340h9nGo0rWsdkQQ0XkWd8no83adF3y/KoQZU/oNBazdxLv/as7sCboRJLA7HyVPJGhhNCgB7
eHrZfRGlhi6ehtRlfC8I1sbGnPWkd6ZWnqQ2eor2pQYwVU1/KjTXfF4dW/HurBGGKHn4gX89eSsJ
QtQgHE+8a39mL9BAOc1t9Bx/Ue3JE/aFJ79u4e7PG0QhBGJvMKQnNaq+VaZQ4LT3NNGF3838+/IH
WgL0Onjyjv3Pv7/kg+/cVp+nejDUUfbqIW1/ilR5d0EuV3et0Jq07ZqCxjF64ZeNng3Z762uMnNr
XnpKiix7ratOu/4oUolHiC5/Cq4BGNjN5+hBv2+O5iF54r9v4e7fn1MconfLXrb93bJHyos1L0Wc
hX66NR1z4QiyZGOZW99uFXloEJdxIOfIQ+vNnVond3UnvFzeyXPBDbQgc/uLZOQJgcBsTT0RIBg8
cQquxKJ061h7mKaNqtuZ4Q8yGQlaOITk+b/1S0oMS6ExG0DfdGTuxZfpe/gTguRv4Rfru5QywJk/
wm8yb7nJ2cW9s7r6SHMeywBu8JKGEmbJQFddvwjlBgj8bArDiAkEXgsmEmaTj65QJGGSIbolA8dF
9dMhbmh/aBEkh4HR5/RN2NjMcyFxkRFchiHIFtaI5kgw9dTISj7Z6CMTfCfMuTsKD8J/4+Ik+FAi
gB48peYOZ1HJxjocPBNlmNL8VRfaTRv+uux/S1Bdh493RtYFgzCP4ynKssGbzASqbON3OTRuJYev
SZDfFr70KZXTrR7BWbf4uzBrVTloZ18SufqwCRqhnG8D47bMny+v69zRfb+uVVjUjBrU0mjK3hxZ
O8sHGGKZwhY1zNoTqGAzlknNgBERigfrkfw0Uwt1nizZE9LChPRr+JQBWIlK2rnK6F1e0MmbZG1s
dZg6cKSdWIk85HfGV4aJjC+04kNXLe3hW+8seFnxED5PFDJtAZGDT5fNby11+abv420sjrE5+EwM
l6jEK7eamNqK/lVpNpLjk+rB/ywTrjh4zpYxkrVzpL0WZY2se+3X+HN2p3kzylpg3Q/6VX8dfC4+
hzfFffO6RSm89sm12ZW/yHFeVagG6gi23qv95y7+NEgbLrllYnVn0imMa8Z8dc8an+J4YOrmaup/
X/5M/w8v+bt9Ky8JO2tO8wgjg+M/juQ3qYcWqRvdposy7W55tvpfsnuEBDbaLicCqOsdXHlIM2lS
W0zzYrkt7PRhfII2dKcxVXsbvmSfFSbN4dFiRuewseRl396HsLXhxXXfuabZq+EUzCwZUXNXfgkd
6dAfgiskf536u+B2G0nB+ZPwd4dX101QCF2C2/IZ5d+JFDjNdKuCC+mKfCP1Xofm9bpW+XCppgzO
9Lhkr+7U5OeAxlUgIg3UZCgmeSJSTJc3css/1++Sso26YllYinhX0n4vIVOZtwoOG7u3vm+UqtDk
jiENWi9S61o5WIhZMaq9XKBwH+RB4V1e1PoeWG3i+q6ZmzZugylWPElTPSvL/g9pV7Icua0tv4gR
nIctx2JVqTRLrd4w1C0353nm17+EfJ+bQtHEvfbCC0dH6BTAg8TBGTIvQly+7Jtg7JtBQceSSgGe
Y4voSh2yJNFBzd/a8tu+DdYyKOxAD3PWNRW+Dd/GZlP9UQ6MQt8VDwa9URRwpGMlTyjXqq76nbcE
KIaj98cP7lRfNlVzcc6hU72q59Iv7fkU8NbsMctyV8MS9E+gECTq23apAiAIKc+EJ+FQepPZmclF
tPkfrNldkXG8DOKpK9gIRwy0xtznfRp4slN7A0TKZ2t2VCsBY0X7PJ2MBw1klJimNRtv8qSj4GB6
wUKtkDdZqML6wBSqTGIxDcM4I9OV/xzRga+w0htX7Af07lJwUpZ6kxcjPjCkCFsTQg3H4hA9pG+V
x5paYK2FAhJxXoYsQGskktK+sPxMWepRVxH/16UgW/f1043D3A2TBAPBd91bzoQ5K7WGo/hNskDg
6bGm4K4yNrQ9KiYJ1CxIhgIxSX8MwPO2uMVH6miucJAlM8S89WhzXntneIOX2obPPe2f/X18wRDR
19U2HY/q84zezgWtXflSmlr/jh55BvozTh+UiL6aiaRaSbQOmzoe0TxngaIPTJSSx3ny6R9wotJb
SsENv0xRXpPLTXrsnfqSHnHi3NgrY2BN44U2K369yljQBilwETAyoRURvqFi8larmqJTubXXnfDf
IbUW8PtoVnDL4Zw3N9yd4UOzcv8zEq//+zDlin+hAA1ohZZ6QPgsnbmkt5qqcIYxeEBcaJVy5sRB
eihD3t43ezWtSi+cQpZUmKosmsl3tQDs5+y2O+S+6oonNi8OI/pEy99XH1IHQVS7Tx/C3FdnBx5C
wO+qjXmIh8qZsMfJYT4ofnIWWLtLVrG3uxTmzG0eD3yNVS5odO1z9PWB4DRezhM0XmVWqMs4kZ9Q
u7o6SkyjdHEKXwqeB7RcvhS3pYWzchPeZOZoL++1m9yXr4zvuB/mokPs694qZV/HSQejKBx48an3
Qkd7KA64kd3uD/bo7z6Io/L31dzSja04hDAnpWAGV85TyIA1Fop//vtqFxcQX4W5jE8W3ER3GP94
iB0sycL4BpKJR7Yw337oiRf71xXFYGWTtR7hBSZVbtL5PapVKCNzBy5jBISMN6zymY1brazqpCKI
IQLiip5+X/no0S9uI7czJQ/zYi4K4250yo6hy7kMHyEfZecUfL7RVoZBRC1iLAyGmyC20pdUvOGg
WjS2njz73HQLYVZRf1OUk1iwHitX/DYUzNAFp7jIM6Ei/tLY2VNnTzbuR5Pcy40TuYSOq4WCumKB
jstnPT1Zx5FCHS6tOWOM8WGFeb5XlXNYQPwlVFhNUCLLgSiMkbs8XqoUu2v05mSDofMWdFy1laJI
aC2H3Kpt5b4/fxIBmITee/nVvWQP0jsUkNhcsIzz+RmzrD61LlQZntufp2d2ZMhbys50MBCuJrEl
mokTOMypXgbGXpUy8gJShZg5ALKPDip9rn7McWSbAwriVniDSQg3gz4iiwiQdXV/Pl1WS+WVolra
BXY1pXDiSXwVc9VWwwZCwYKD1Lbdx/1dFMf+0IynVq/Ah7B4Sx7c9bHmdqEEgpglwYjNArVpXeEh
ZNIh71jzRMOaReDBOvsiFUZVLcYAlYScA7d30DZuyo50CB2IUVvRu24GJmbXIA3PIt1jfRsK3CR1
CruSRPdJ9CM3ADXcMe9vSz01jTbz9mGGdRDoDhQtGqEFA00zpCIFXwht41a8B4h7iqnfixZplghs
0rj8Y/FmwZZucp//Ce4/m/P7Q8T4MSzg+fyxK+8o8hEd5xxWLj12IO51ChtTR3i/LifxbbkH4Wxr
VgfpiLjroPnxj/2t2LYO3lcBItGkQkphQt0kIzTT4ZvCT/1YHwW7xuq1C+H2jy6DSZoKP0HvDYKX
rDBkMyL4bZvmUI3qFnokEnKy/bGzO7/1Uk+5yI+9DZ4OL7NYvYVXRaRPiF/ZoyKQweB6zG4i3R3c
6J4EsuTeTFwMo6dW6+a+kZm1aGGqFQV6a3+XN4F3ZZiKRTJ1/k/yuW7Gi9I1GNeRv/dT81KW3Me+
qe1n0MoWdX45sW+DBWxDLn9ENQmY2pmjW/oiWpoyJsP2dtJ0ZY06tqBdh+wR2GoR1A327MBrD6kX
3RI+uP4MBUUXWkhMKi/mGqm3kBa33JwPsDpak73YAj6j7st27Q94PUv+/o5uw/dqjeTrrg4oN2UT
SlxAROMxuxPOSA7nl9GbXgkvKCaoveYdU5XxXXLo79A2dtAdVocn03EJeK5+gYx5pUgg8RihowDZ
CCTWoa57Y1ido/wKrcZiP4VYLkvHJJmKmUkVJge0YcbqUzEL/lSoppyxOn02o5/V9lIINFcq13Bg
CXWn6m1ZHir5bVQZvZObl8tvEyqVbykyHk1iPUlOTT/y3Dh06JHK4o++fVPxkt53F8bG0WQlMqYA
AzlBNjUSz0pau6hQml0pmWPdMVDlbxwTbUUQPFAxPUS5xWhIcdTK5EGAK0NxMe3tC15+iI+xV9vJ
AwnkDJ8QAxPWkpApFL690t/mKRdJePRo5akMlipjPtZNcDGM7FSAiU0J1ef9Td0MFvXfpigfkSIV
I4DkXd5G90t5bJX3/b/PWAodjM4SxwVppKiuDEb5pfdBdd3MHBLVD/t2tn39r3V8ftHVQVYNtV/A
sIQcpiRY6XgW4ldVYPUIMTaLDjelVOy5MUd0ky652Wk9NA9YrscyQV0yPcQD+WipJbefcjNpH/rA
3d+o7cf17y8uUheLgY6jNuIqCbE6sj6ucM6Pw0E20UZP0tmxjdbrfYusJVF3SlUaGFxs8WlK/GkO
1eGQmeNhfX3ihauvb7R9kYcidi0OXvvwFcwNfclo1GeZoCCh6I1WyTncVXEmgyAmMksJ9AIYbd3f
rKvhuz9Dqd+OTJ39oBBLCEXiQOa/VK+89PeY0QaFA+r23yD/8NA9I6j++Jc2KRAIuLQPJgF4E76g
yf4XCdNlP3mR7cERz4Qmm9Uo8zf37l+rlKh7o03FcsbcpgrNxeJpORsnIrHRHLj3HH3GlnqI7b5j
diqQrbvKgUBgBt0D6Ku6mp/U+34slUZGRL5MN0vOo0m8c/i8caWqO+eK7PAS8w1CzuueTcoz8S21
JCCvgNkKL9ldCy2R5rW2MfT10iAkVhgh1baX/l4i5aWzUmg5xo3xJbODOB3jQrKEJrP3/YW4w9Wa
DPSmgRAK3S30JIOmhbEoZ/h4egXeqRbURfwtpz4L4o8RjEKRwJvQWmeci8175LfNq+owBqS6agol
iLYGZibd1V1mx82IKZGWsYUsS9RbpoJAaIBBPpATpLkVKI9jh/5+jIRNIauNazN4Wq1J/IpaUySM
WjAAUnT5FEl38SJYDWY1jQpaoBmrY3E7tF9Zo24WuZADcjBQxr3HbMbgx0fD6t1WNKX/KobZvmdW
9qh7Br1jYxn1WF39K3zofAk1I81R7oNbySKPCVZpcbuasbJHXTN8qPF53cArZU8/8jeJm5Ll+f0j
O4Rnro061ej8WkB+Sb7cjepVTwQwlQtIliyJYJf7r9dGHWu1UvBmGPHtinPgNagppHgGFmZ5x2Zz
3obm1T5SF1ALzGhRWSQPz9kifdCYz0fd28BTXkWSakSHkPS2DyibEcLKJAGc1fWtZ2OeRiR9yKmD
M+kVuMz+2Lewf6g1ui4cg9tqbidEbqA8scJ4MvVlcdGvYwWlwHg8bN/gf60GYjlfVyPWaTbnmMdF
Doy0DKB94CTf1XZvy0g0GX7pKIwOja3FoWcdrMoSyKquKDmlipPA3JuD/ANPlfAx0wO7Ut4WNXL2
N3HziK0NUa4RcC1UeMAe7YKnI2zfIU/rCOm32ICaAEQKi+OcPWURyGsYodf2+hR08aI7H2EIdbKL
Hh9smHLJNbrIUYfxDoQbYOOacsiCjtM/Kndj9gKU/IQNFvMAX79fMcoiGLUkkhMY7D+TlpEduJpH
mA9YAYJEQJ6+TNfWKJisU06riDDXZziOGVMbBDJozQveSIqwsEnDyWDlaHchFKiaVULpb7JkN3eL
2ixfGyt9NEaiM8i4BbeO5PpnUXve6em8lCF+Vln/TOaXCdN0+860+VEhjaepIoYvsdFfd3mswx5T
0TglTTZbkZybM+hHu+CkTtph39ImWmOgQyB67wgq6bZsXQ6DfF46AcJVnBkb5QeIyb/HI2G5mmtr
qpXUBiHaXaUlqAcMbWmVdY46vNBZRsOcgd3c2NWPob73DO6eoU578Gl+VzrFDA+4GJ3G6dKDXt80
uT3bkJZzWXnSTau6ABkEiCZBTY/CJAk06IqojLybiL+yqsPjldH6zjJAxTKjkmV6mEy8W4CQS5CO
hsGajtqK3jGpoKvwGPRIXKGAPPPZjNZ3hLaGBZIGK2jtRa2dNhOOSvJRa7q97zdbBqEZwaM2iutB
pqfL0sQIJtDmoXzALVavgvZQ6U2xh76VdGrrp6lgbCE5UjQSrO2RE7O6BcWALzHy3qEhUfVV8Rgs
vKlpBWNRm7fT2goVSpRNnqtdhVWRDG/7UHu5R+ZysK0WpDCQ72Rlebc8Y22QujTAmcUDs2GQ54bH
uU++N5PGyEKyTFBYktZ6PcpBqLl5hLnnxa86Vj//JoasVqFRD9ZMq+VELlA1TPzJli3plHrTkXfR
SEyEIK3/VdyJZAHW5qjzKkgaNMvThJjrfAGZ/9GV3cbrGdDIcDmNOrVxOSbGnGPjKmUCaWL9rrXo
IuUyVoGYZYe6UnG28kLVYMcQwYQTPua9gniBESawjBAvWZ0fUOml/TTBiMgX5lDcG6BWMVgcQqzz
o5FfsbKSgv98ArEtkNSv/MWubmUUusldjUL3W3s7HljQvZmMXvsChQs1z49zNEUgCTyADNdCA9NT
BaE20J5anNO6wKYzHj2+5P13V8fmg2Btn0KMpRY1sMmSgrldvximDLvID0H/DmyELpqaX9lNgOTA
7kChRmEGP9VJPGX4lLIY2sXPPj/HefaUR9ohVPSfPGgbralhkf+wjFIo0re5LrU1ztzghgco6R4k
j8RZ/2gqYbWfOgUlDezUOaTFXZTG7z/vf/CEx+cWZKYo6QXW/LB/j21jl6BAeABjuhAfoMCkjyQt
DaMcFI/g8+pbk2gRkwfkaJd3PVgy/2fdwk/0WhmkYKXkalEZVOxkVHSYRCprFIRB/acYjDr35olf
2aFgpVhA0C2GmQZu8s4L5IeiBuOjfr+/fSwjFKwY/VzNHWbX3VwV7SGWBksSxLeOU/9XniN61yhk
0VspzfQhBRiXHG8KhM1ZySbG63Qr5ySttowCEzB19JmqwEgQ5qdJNE5jGD0WU+/0muZUS2z/u82j
sAPUDZPBCfCEeIpB1PCRh6E31bK5b+WKtoveOgovItWY+7TFqiCiJprgaAwfakf1Il/1BFd0xpfp
rEGyM30e8HjCq/Eif5Nd0azPmoXBV/QXD5pN+rPQf8PYgK1nznq/KVApoq7kMOZNQpO08HDXRr4W
gvp77hvRmapYcve3gmGPbkBV+ESemlnGhgePQ7UcOP0yxZEJhWTGwojbX0H0b0eim04NTPtpaoAv
W3cTqI+F5Kjmw/P+Ylg2KBzJ06UYQERJTkR2G+fRj1KTnH0TjPPwiZ2r65wkewcjKrAMKHqZBV6J
5sjnYHIN7XjhRavU/1EstNo4suiVxYCfqrLjsSgND15l/gD5EMQB/P1lbaZqoK+Bt54sKNqVytbM
65OyCLi0i3Pjgw7eGdCLp5rz+b/IGJLPcO0Kf9miY+NRCAYQiiq4rb3wALbN+wgE5S/kRcGb2TPP
MyBss5ccw9V4yWM0S7gSos7Lsgz7UcM4mt/45DrrTqCsOpBLrYPCXWkX6KYNre6ZxSq6mUNH77ok
gVRU1aBh9vXbSUqZxPpkIId+A0ngS3wMXDLjgdDcihwWdJA/Rm/ryhh9lMMs4NtQ15GI5bsTrwRn
Lo5+CUlzWXKwhGdeNr9rKsh39z1n68ytrVLBQt2NpVjrIMyejf6pD/M2tJRcK1h17q1blfA0EL5d
A7Is1MUwaUkJlQ/gopgcxRhi86hwpsNlfy0E9q92cGWEuhbAe58VgdgjcRgc+bxHP+7oJvr3nJNv
Evk0JRpj7z4/yZVBMLOiY0TVZOixf/UPiKWAR46A4uSqxwohJEjFbNDpo79wf2Wb27cyRIEIGCS5
sSsA8wOImQQIfUX5UdQLxr266YFEP08jlDRXLLoiXCGdSoAjOdjSf/0K3T5WKzsUzkeBJOQVCIuI
ALUt2JnbvUqXzskexANond72t27LwcEVRhaEbNJVX2ahjWrQVlgUB4Ens9dAj43MEsMTPpt5aU9Y
WaE7MKduQHebUGr/SSKLTnNWMBYGxoETkQ5P0Y4NYhazsYpLdKqOjWfYs7e/0C0fWf8E6iSH1ZCl
6M0S3FFG5yvUMiPjZHAMI5vDkmsr1Lfrx4UftAgLbb5lfvdzsHln8Umbbwyx7fkP1D+sCMUx8j4G
zT4WXbrlmfMypwotw2Zh5tZ1vv411AGsRGPQhiYU3CR+1/hnrfM6+XaJ7sX55/7mbvrs2hJ1AsEz
32iV9p9HVflQ2BHe4PKtgZWFkcmaSd18w63NkY+9ihrQrTCJAar7aJiI7iAMcIDanrscF0yNdB7E
QBn4svnoX9uj3wmqBNqz+dN/xWP8EJ9qK7dIW2R7bn1owzshc3yeaZO6E/TQ6EBRgDWiedw1EK9j
PKQ21TtyrS+OeIhvW95UGXcE0yp1SXSpGuXG8ml1dIa79L73IhsZ5sfRTg7tLUmJMnvDtyKm9e4S
4F19zXDM5KRK8XD9c555hEVwx99wHtj8DsyoZQvGV9boJs2kqqJOlImropv2XfvZXuYLf7McVFup
oLyGJIdtHOVD7QOPvH/S5LA2TqFQseRSr7VwpG45RUZjDu2NIkpmJ95zMWvUjwHtKo1FfB62wwwm
3axE7JmHVig6/+7YqxTAGPMYaaIAE/L37AwZdbSBV4emMSdHQTsPC842A4r17lEo06EbZQT7mQZJ
x9wW4sJUoCRUFGDcVjqrgsyG1v9MtdxOhpG1UtZmUoijDZM+RTO8JvHFX+Mlwa0V47Vcnyens7ob
dlcFA7tVCnLCQSz6mhz/pJMsOca1LP3RR99L4Txhcmn/O7IWR0FNGsecXNawVQrfk/JOnV72/z7Z
nJ3rX6VAZWybVOIJqIi6/or821kzjNBMypKB06yjTQGJ2it50AcGym7NDMJR4V3L+tDUwUhmyk1s
S0F7TiFKlxrN4u2vcCvRsPJM+tEnLRVmThe4h5iB5XWAtnr5OCuaV4oZyxPJmdrZTI2CkGBGfTyb
YAoqJu1LeACPy6sB1T6kvuun2o0fWWODDO+gyyKJEokJ2FVx2Rb6WxTLDiQHf+xvH8sEhSNhDs41
MSNrKuXIFrlxsFq9YXyjzRmk9Uciv2J1z7SaopdKBvAFN6rHO925fQgP/GLm9zka2bUjhMXac3Jo
7qE/OHbmv40i6GLJIuuhvPQIx0RvwUygamWGS2BkcNDfaue36iG/NZ72d5Zx9DQKRqZi0EceCXbQ
Hs6WEZUmXw9WNrLeRpsZlvXeUhBStzHUKgg+ThX3CtJ7CN3VOm+K8mUYexMlr4OsHOeutfOQwYTF
WiEFLk2BR00i6bxbNolZB9Gj3vldJDO6ilgeSkHLBFHRcWhx9YDVDjVBA2LSJXSw9j8WwwhdC5n5
pF7GBvilqe+ldNaXn/t/n7FVNGfY3MxNAxkz3J+CApW5QyFyXszkSiYbvgNQOhV3LIamZdWCrRKi
zFer2RzjizE/psFtb3SOXLIyYAzs1SnwyPJY7scc9sT+gY9C00dOyuRYA2+sb0P+fQUeVVYMaC2D
FZl7HQ0IcAqs8IZxe9HyFEZV6gsn4uskPjrdMaTYu9WlY4ag204g41QIKthq6VxTlw4FxMdgpo7F
I5ibkXmV0MURlYwTQ078tRuAKhr87oYCLZuvG6bMSjzJQ42gok3Nhv+JJrxAP0vde8ycUNr+Nr9N
URCgIzeYSTFMGT0GN8alP4RhzohhWDYoAEingKvEEjYqLX6VjelJG1PW5PzfvL7+Wgjd1x2D66+s
qwqu7BmGafwkSRLO6kzNq3srexdA+ZJ4+T+oG6KV5v8/FE39pU9Tri9SILiNdO7no6K/ZiPPQLbP
yaYdb6DJvzpZRY4gashrNnkS30mjDTqS7zOkRmR7/oZBkg88GazxNf/BLjv9zcPh9xIpiGhzPlDL
Htb5I2oAt81hdke/QpaJRU/F/IIUTMhCEgoFUiF4y44OSf5UmI0BaY+BrqLZ7u/G1CosVj5kGwF/
L48c+RU2BaOizQYyMK6AGYAQ2suGCDVHCL8ilbx/g/xNoue3KSqeULLYyKUYMQwZESXJSeMi+j3a
ccRD/cri6dhGxN/GKAiJKlS4Jglnjj/Gh9ojn400Bfzb7aPgI9cTJewUmIkRvNfhoyyiRF+c5jlm
7B7rO1EYYjRyWbYtnINrwNitFlDPHCObW8RvZQgt6P1PtX0N///mqXSTdwnlECHhgPOdPt/NWfUy
L5wdyoOp9MVlLjnVLjJWo9Z2GIg7BerMoHmF3NxXT8ylnIuk5fOgDX57H7nQVvF7f3ou2DPhm4i8
skUdNX0OSk0I8dmkW8GdwePi/JlJ5u6nl+iQ2zGGwve3dHMMXV2ZpA7a1NSlKOswSdoFm6fpo/ko
3OWgXVo7vANt7uw3IboxmYP9zH2ljl1dxXOw/HkxBF7lBuB4JeMVPNpVWM+UzfhgtUbq0CUlwvgp
gZMm1YAeqjwDD1B1v8TZ+/5mbh7ulR3q1EFTu6inEXYM8Fy6IPB8RXf0sY8wWT8qBz1H25241H4H
buJ9w9sYvbJMHcOgGwutDmAZd9Hd/Et8Uc6Qp03v0T9m826EtCDYMDxWpxNjX+m8Y5qk9YiWXTB6
8sdQ+F6X73W0MABmM+b6vTJ6KFwI06qPeeKfg2qLQ3lZ0srvOrlAt+58iAOO1UDDWpRInfexKpQ8
gsG6qVwlFl+lHoK8Dfe2/8kYR53OM2KoXpt1mUN+IA8/JiObzYGbH/+dDQpO+DhWJDmD4sFcxLcN
3zqiEjJcfrtusfo+FH5Ekh7rqoztkr1ugIAL9NIPhPOJH8xPOiSLGY+Q9rmruGtlkQIOjG/M0gCx
A1fIn1I+dmVjBpX4H7p4l6cXXv7VdYUtBIf9rfx8Q+xZpTAE0XcwSzxOWAfGAEl2Oh+zG3Z3qJz0
aXR5dzq2fofk/j9Kr69WS2EKRo00XuMRyi7oJxL4F+CYrcip3XWlVyus2SYGgqkUjiix1gRDh6+Z
+PpReu0O5Tk6JUdWyzjjjNG5xRAimXGStwDK9lBqjZnlj0nKQg6WESqrKISaUOoK/KRaTj20mnTt
mHWMU8xAJzqRWBlNOEcZBNyHUT/Pi6iaeVip9hjlP6F0f6fVyfO+H7IWRUUjIadOU/T5BF00w+L6
4bE0gvPUB7q1b4iBTxqFHTq/lK3WwhN4TGwn4OUbYxZvAMPZ6ORhDn4UdIB9OhsSN24KOlXIZzNP
ECvSoBOGoy60UkkgitBgihZEpu5jT/MEJ71lnVbWrlEoMRtVPwkJIlS9jm74AVOwCavqT+DtCoiI
hI0B6SXjahhwTIvW6GOcHU1EB0WNylT3znMgXYgYvr39MIJSKlFARosIPScXVFIj5hO6NpTbBU2W
y4G/I0SeoERx2cWhTcdeGaP8rZFrPsKQDvIEwlHPLmVwnOb7fZfeHMVTVzbIb1g9KlWp5CJozApu
i2ujBz3iMDVHsZPtQulsbamcEUp2gvahIOQNW9nm1UvTVTcFBxFcHf0bYnrLFRisRjEkqMSjHr/2
fHGM1cnqNSg5Cc25yGPIsKpmrCVWUqHjCVpGcVl4S6hagjH9k9gI8pgQQAFriG5Q3qZO7RxB1xCh
yiC30KTOL3HWFlY49m6zlA7fRAxQ2L7tVxap20jsIIprTCKJMwn1oHICT8afsxGBqR6q2mSNT27f
uyuL1I0EvSZpAGcKsSgfhcfBzi8taTlxFWf4oVn5WYfiALSGBH/fWT7Hza7O2V+GcQi+OkuL4hcn
tQLO2W39LjvzsUHvEuHpCr9rD8NhQmkWqlGc3x4MOwJdV41ZdEQ8zBLxJqSsfgd1jfGJ2vTSOCJQ
DFKA/exlEhpZ9xe7efhWNqiYF1FuMoSQ13FVTr5HuynmB4vYUeuM8U5h2aFurzTBfF+/YC3t0tdW
rGL/6hbTr3rFSABuP4hWK6LgRM+FeglDXMy8xz3qnuI2tZM/qxjSTu/Uw+yrP7S7f7uLFLyIXJE1
WYzDMUb3YNU9SZiNmIt/VJddrYwKf9MGA9Rchj1Mh/IDdYLbIAq+t0GlmmGuOvt+sXlDr2xRABNX
aILk9BnhTQLqtvCbLF7SaTCXtoRc6+MYnVAQZkCMxPIRCmLiuNKrNFhQ3vtkc8zAJ1t8677V4Bg8
JOfCN1zSfKaeVbtypGN6ntGhGzuchf97aG3DS04kSxLb/w2PMLG9hwkUGPUoBC1oWMZ+aGjk6ZHy
LTlzDu+y6mHgv2O4g1FwYIEQ3SKsclUlFBXQD/rbT8J5fo6P06H9I/UqJ3+IMKal+suFMJjrp+IP
yRxc7ohhZyhSPe07AgOEPkOs1c3ZpKEu9Bw+yiyGR2kMz7kgMwCXcbcYn+HIygYvLEIOmk3ywhod
bjCFU3gDmmY7OXU3g8eOODYn/dTf3v35g1YGxbAWJT2fSFxYnZVH4dsyQBwhcXNLP9cIeie7BF3r
/kYyjVLAVKrgk+BauFADdi7eQQ/cY12bnDVAbEJ6zm6UN5aGwWbAuFomBUthBoZALUUY1wmXLjTs
hvfgrJxeePtLY9mhgAkS56MKaRf4SBx5/ZzYAp+fOmFEfZxFfMhyRwqX+DQNpDDFlwPfTWDraphZ
4bwwPhVthIh1EhYpTUThU7oSWw5qmR8SRITuMnG9qejNt7oIGIPNNNjRNqg9G5QuH2KtHN06ge5C
8ibpoz2oDBS5ugxpK9R2lZMwBlqeTe7CEa5R1QSD/JEfIbCyQE/IQn9Kh/GGzGJdHxs7KPGgx4UO
rYoA9XOqa3XA+lofy0rHDrYhSqayqQgD47bY2L8vFqjTtCxjGKthKqHGgXtJkeLvFa+O5jSxOjoJ
sq+RH1sIQ4YhyqKEZwg9YtnWMxjOu2Uk/DJmHSVmiR69HihRVLfFXJ/nPLPBkcBY3lWV79OsJKmQ
3xGJK1IBUwWh164wMEQ2L/or1yuvMieBR1oa3tsUvN+BdICq0uuUQ5zVUF/2z/OW24BsRhYh4gvt
XZ7urUjDIZG7CZ9Pexwh1DHetLWpv4U3sS9iug7sZjVGqUwWddym06ysUrFoJnahmkcRCBLhNSo8
ZogEZ39lLBPUroaaXFf9PIwuui+tqUudqS8ZETU5Ulf+sloF5ZgdLzd1pLcjtJH9GklryS6j3IlV
wwp/7i/mqoLz6SMrUxS+YyqyTHkNn0n/nj31l/l5+BF8RK/aTQ9tmuoon9A/94OpafLJhbm3Qgq6
RI4r5pQc7siPVRNck4klmaqH2L42Dc1sTvIjqQ9PN6OLRnaoFGZO6rKkMTa/JJq0wHuCjAgUGb8+
0oylN4SkLic3k6NzJ/f+Us8MiN40AbIG6CBjmgn9JV9NFFrft+U8jm6ax3YVBfcgz2JVUem4knxC
gUe0oYEXGCxPlENqo9TXTQNd6GnJPuSlc/kgtfjEgMaocWzmIjRrJf9fW7P+NIpZJowZAaVpSJOj
sUj5kMfnmetDoJe/OIjAMY4BcQLaSUDLwyNVJRv4j3q8xlwka1NJbIR1ZKFjNTGztn9Xp/i5zkaR
YW3r0K2tUdChYWRD53oB9ai+9Np6dIUAWYpIg3QSZ6sVwzE2rUlkDAwLUyGx+9UxxqKYahQFRndY
InMZ7uQ8N6OlstAga+YsNqVNY4Sr2BANUULU+tWYKgZqWtTV6BpJKn70gRjdDInS+Uq39G6qoyDQ
JqnOIKzZcn1c33AQAeOYOu361QSRzmFB/QhPnrZxMTCpmYkcRpO3D2Fbt/jaDvXk67JFQE1HQJyg
cH80UXorgtZDDkNWW91VJpi4PDKZ4KPCrXbN/JWmapYLFVCZk5rbMeecWNetVJCcuImfxyXzwYbp
c+Lgz135KA19Y+0vdBM08YYhfEOCAdehPHQUJ6XpeeBV6wSe6mWlOTuTz2GcULTiQ+6A9MjuTFXz
9Vs+NiVnPugPrKhsa7fXv4Hy2zzmJDELZfht8y2vUNmHZkTTMKZuNvxVQ/OxIInAZuEqcFHlIguC
GJOZjcaP3/IsFa3RmAur1ArdGmSptKGpwKI+3vDXL0bJv6/iTTFu0kDrQOA/TGVqcWnlyaDOY4DM
xvZpmgrlORmIrav0iHAa1LmA2T+wOFXZMQpCrFDyRLljoMtW9AU78BWe11SoQJMdXi2G64JoVGZ8
JtJ2RWgaawv8obyM7moi8zDdoE9i8lhUg5tbqCvAGUNW9KsLlavKgMuSYHS7/lXqPoqKxU/FMkCd
dWOZ5Kye6smV++BcVVCjLWR3/5RtfiFE6pj+JDPrdMdOIGdqUSrR5Cpi+CGplblU8kHtWLpHLDOU
twnNFM9zFE5uMnRWUb3m1bdZZiHGxgWqaQaiGw28aJigpS7QSCzLPsslyW0zSIyOYTdZeSQ0N7Em
xg60EFOG221+Hiipo0yCRBZA8qvXdcEMr8Nl4Jbz+6Q9pQVLBXbjIYW5evA8Yi4cxGD0nRKLdW/I
uYCIrTQuaaDc1Cg6m3rR/AQp/6HtNS9SWqtddNbs2FV+CeCPC0pG466oKlgf+Z6rA6Us+rwYYgpK
Iz/w5kvmxs9oGXcVLzqIp+yPhfHq3trJtTkqPp6FggtmqIS7enjfNSCaCCN738+3ttKQNUHgQaSN
9jQKyKUhQstbq0puoUfPfJ2O6ODGEFlaH3g19FLJMDtDuZWW8mHf7pbjGwpehoAlwCD9LpzGRQ8a
sJW6k6Z5ei0fU1myU31kHOOtDUS7HWqPKr7W1Rz3hLFjaeGQtegWDIgKsUka4vdXclXiJD5hIBhA
HRWhwVVzXxY1Mp8UMdDIG1+at/iY/Ygxb48aZ+QUpSUzbsWt07w2R5a8ckGwwfSSXGKn8nE8872E
JvLYrMLwuQ9/MFa2+ZFWK6O8XebrTAw7AMdolS+j07Ym0UpVnOUIVii7foL2CbMPf+spiqeEgQ8m
qIgG6XB/Mlq5UTDMBVkiaKXaYWOSgEY9T3j+SY4GRVEoQdnKx/5aFVKKo14ZgBRR40VBBnEkfSUr
Rpdo4lSg5U4cUaWrDJDoa4ngIruGQaiKb8zUkNFLCWQxjUnq0b9Tcg4EooWTCN4NjwsKzY7LNPaV
RkQHK/j5/4+0K1uOG1eyX8QI7iBfwbVKUmmXbL8wLFnivu/8+jlUz1xVoTiF7tuOsCNkPSQBJDIT
uZyDf8Uwto2xUHJqLmL6Jy+CZbEFMv3s9Gm09TxQbLEjtR1AfzBdJVfNU17mQB/WZyAQgSyJilEC
7FYlKRKvXGQgSlZV81xKuXgATNJsZZ2WX81kCB+qHBR6lhR3EbKzsbrrp1G3MwFMwBWAwneiEXYP
YVnolpmR1p+rorrWRS06iGJvfoJ5IeK5nQ3TYoAcBc5Thw9A7H+qqBoZmyqYRNVNpTZzy0p+KvTC
7pXqp5Rp95UcKzQIM2DqCz84Z7l5lKZGUM82ZMQgp4ILI2gTs1cm1ywHCj9O88FrCI/nY+shAI35
FsMY5xqTqHlSYlIkftH3hR3fpx6O0JZe/kb7yaZ2Iv9pEiSU10aK0yUZYjNHeZ/NrrzEzjRPVMI4
cVn/mA2JlnJIydRahdG4YLK7vJdbHs9APsFUkL3W9TNE1bmWCBoPxgk2YLDHw6ihcGZiNi97mJ8q
C/jCEk/ihs0GaA4OTsE1F5E9PF1r1YNUoGmwr+vc+wIqtnRCbaOjcQBk8bW1F1w6H5dXuWFTT0Qy
R9mSEBhSizyBGAZj0kr2MRDwSbXDYe70mvN+Wz//zNAcLY85yiJS5gUYw6Mb1pi/bXOqi8BtJo+X
V3QGuQGvdLIk5vaVIpph5ACXYK2ELdfdHYqgV8TvUqBHq16AHFt9o96J76M9HSI/eUgwZbl8hHbr
j6/yK6+nafNzFAkwPhr6TOAnmVUjKgUjBFGnL9xEzaBSC96S8Gp6TGMrzKnk1yHtf0lv+hOSgX5l
daVV91SSvTF2RrB+0OZXKVg5t9nqrJa27tPxhzH7tEhm0FTlPMN7D9eR1dyKkb/ikoD0w8572lXo
U+IV+Tct49FmrL8/cuGT3NZBqmIzAIYC4NbOx/yfm+15rdUcMWxrdZvPQg3yqjUwWen9On/8Gkj5
t2KY50WTB4K2iF9ikjvNX/GM8ruOC0O7fVIrqjMSqTCBbCvZUMnhImUB6jQzmDFBsJM7ya0B4HOg
r8WyvTJU8Au8W5YB6Z7/CGWirWlpx0k3FxXoUOqhNWOQcjbxtbRksaUU8tPlS7vqGmsaFFXTDWWt
1SAKOtWLJtTGvF1i6IKOVgxtVnYoTTmSoGW2VkQpJWPnluHAwzlY796Z2CNHzdzNUjLrjnTC5Fby
hyw194oMS6s4udBgWLnj5APPgNm+LpyBmF8Bzijqeswiw07UczktZzcGJaZjNGC2bEdKUA5LOj9U
bpMe0PWYwg20ezLeLiTezcGvUX3TgBtetiGNp48h6m4v7/zWFiBJouORrMPNsU/WuRzEUpnwrpsD
9d0oqqdhCpygM/dBMj5o+TxyEkBbjwbUlUExBBwTeDnWHkpdNnaJCoe+JvGAKL9PSyv20t3iqD5Y
jXhjultORxWBNQZ8LuTRv3pEjizOYkRZ2Ur57Irjs6Rm1tS/TQKvlXAzVlAVDdG7KEIM2/k9i5Xe
x9M0u5WOOaNG2oXxjRHrN1VZ2nISHJLqVk5SGpb1lRmar6WIrf7nuQfj6BPYrvBAnvS8bGAkxjn+
ACTrFYjF3Mu6wlsmCzWRkCVZ8hwarN+jpd4WwWYsOfJuskYYIVJaaCeQeAqzFRSpyKdoCAFVpEKZ
OzrKBQq8rQlqoxhz9t1DvKQcleRJYByhUC6tEGSC4iYh6m0NsP0qgVej2vJIx6tgHF+oKSEhNa5Z
J4EcDwQau1YaGgpwud+CIhykOAe9+HINuuaKE3Vtmp0j0eoaYR/dgAJ8zWkij7OLuULPrERaZ/Ne
DTEZCvpLt6iAWV2Je6lL6NgdcjwcBvlVGwrg5t1lYeBphbiTEp3QuDeeL+vT5sarKCropixrqASd
fhki7zKOdGNyBTOl2fRiJDxapy0nph5JWL/gaO1VksVzXeL2Z3ELlOWdFkm0Np9l9fe/W8lqhY7k
RAVcZSUnKh7NhoVCqCVOPA3aNNS4AOuT8iu/yIjoWyVHVQZLGTRfFh5H0wR+xz1BmsAwOBedJ0s+
laUIYVIoMbZNNRKrjcHKAy4Os86pFr5EOS+3uH1I3ytj1GCOzXEM4LZdpUxu8ih7RkbfHuYhoQgW
nMsHtZlkQeHtP9vIaAQaaId6JhA27gfgQqJ91gdVWk0bPEfoMlOhof2u8YqbUqS86Hf7Kh4JZ9Sk
z8xGHwwI1x5nq5MpxIvoia5utbfSCp/Da9ALJKHb3xUpHX0e1fn2dfte+noOR0pqJuYSGjNONQEJ
HsX072vbBLvL+8vTHMZam0MXGECMmzFwBX7r4jHvRkuvP+q6oG1ZclzeplE92k7GcIMaGC9KHUa1
LtHUjcAZtEc1+I/00TEDNPhoYUKFWc5phf7ly+vc3EsQxZggTETyjE2ahZUixNKYgrMKz0dg7ddK
yrHbmzv5LYFtXo3nJOtFgtg0ynKrREl8EgtPk0onKAYv7zm51VXz2EhYPZLGxKa9Al5CJFqwlfXL
1KYWut5oLPM8LU8KY1eAytZUTaqpwDDTqKL6ZSbSROF0r/OEMOakGbtWnaYCKjjf1epVLoVUV54v
Hz9PBmNFyIBaEylgjDtymwFftp0+Uo03gsfRsa8a59F9DQgeA80aumJWCU15t1HPI8/gLYOxCMB5
DaosgRbr+fwCoIr7UX3p69fLe7X5fFWRC1WAMaMi4GdsQj70tblg1BmlI32vxxbxE1e/Q2Y4tvJd
dyCTBQh2Xlp70zYcCWVsg5i16K6qEPWIRbUrxJYCZdFPK6SA6psxJBSwaWi04gEgbh/Z91KZMG9C
9pqIq+PUyY8xSiwy8PqRt17KR5vJQkKJiUyyJZ1VdyrSK9Ae0qB+00xfDh6WEchljXJ/+fQ4K2If
rXhxRJ0ZYkXp1N120rRDqYAX2mw75e/DYhGiEtNcjHCChtTIb4BdxC5fFBdvw3stxPQklazqYZpo
aPMqSls2diUx11SMBGJEj9HMMpiyoG/wbEMqx4oR84rLjwYl70B8XBrdv7yTZ3Bz6/tfQ7bPRO5c
1c/Su2GZC1I04vX0V3q3sLUf5m37u30gb4kdfqTXzQvJaABr/yjcBc5l6VvneCycueoYGP5f4VGY
UW14L5aW47B4EpjNTCPge0cyjInZaJSUr6rI8VGbqYO1HwbtP0CoRn/FaQCjVopZLwmyRKMlNxQD
3X6OwRXETH8vA7Z5YPraxG6YmMInbD4+SeJUBRTt7Aaafo1J6ytZ+B030JIgp2002kWkOkQTLL3M
KZpnwI/wkLQdVeLbLt6XyqecahQsfl6gVZwwa9OmHn8ac5x9KpZzBjYLZFFA3AeOJaNC0+gAAkSQ
RqNOEL/xKvJbLTXGsUjmfEH2p0djjGhrcMHqCpxVd6HpB3H0R5g7N3/H5Iwt8h5wW0p1LJQx46Yq
dXUzQ2jbJpQkFQ0TXhf8GRTVei8J6i4mCvIEaPuM0SZqL8ppAetDvmbdckd7De+LACjkKg1uzX3i
G6/hbe13bugWHg9/eMsHH0ln4zxQD4nTrKSTq+StpYy6q2XerNacUJknhbk6itxKhaxiH0PtpwlW
hCH+Ic08C8ATwoR3bSVPAtJcAGVSr0kAyGTgmSxx4/5zS3a8YUx8hyg1V0clwTxGrllKLr5WGSih
L8vYfKkRNEWjQQPG+qw9NTGQ5xo1LEUIfkvRXSESe8RM4rCbxIOC2l803VYqJkBiiS5iZndNaY3L
h5ge4nKw0jq1TECWXv6m9UqzITpZu1dFA8MgaNc+tX6TmLYCEXsUNYq7MG8w91lbet85OQ9fYit0
InBP6EvVJOQzmYteksqMpC9dqVIgW/qF/iuWrwM85pJDWhm4hu+XV7YR05hInUqoACAZhB7d05Xl
cRXF2oQUn1Y+zfVkTcviCFpFi/FmMFVHL3ltVPKGWTmWqDA5MeSEgzlo1p4HVFpBYgsGGPNheetv
iD89tb+A5o7upsVqMIueUBFzKuC2Ve7Gyll4MA5bTubkU5hjHcI+AUNMN7t9Yd4umk6HRfPKBHVf
DAqm5EDq0JGidCdpP8IovJfUX2WkWTr53Wcq6vs/Yn1GTGY+ThM3c7i5S5hdQXUAKAY6S/HZKFGk
BjrOpfvRfoJLxgud0AswHOrMtkzziJIdLyLbcmyAZpAN9L+ocLpsJWgBIk7bDe2Mpl7zfbEVO/6V
eoXf28MLGo1tE8US77L2rerM3KsTiYzVmhKzHWKpVt0Q9HYvk5pIaG4JQYcFX2cl5SiCbnQeOZd5
K5Y5kcpYMbTPtBFZsE7Vi1SrqtBghPaC3z34UOoaUGU8MFHeKtezPnpMojrR1mYIJ1cZpLOkrtGs
WknUt6kKs9ulVXvPGESVs8pNBTo6zNVhHAlN1WIpBBloXp0sz7Y6hT6mAUOOkA2vc7KTTCgk9Gle
GDku0KQuXorBsrpMDoZoX9aSTRuFUS70ZSD9CobR06VoJZAcq9UhgKM1scqgfMq1Yk+C0Ca15jSV
cahzTMBeFroVmmBt31KZ8CcdAtQng2iNeFf4hNQPEysOfrTeCk022lH4BMJQH9Yppf0j+c1nWdpc
too2AV3BaC3KdafLDkhrLKbx9Yy+CkcNEAfpDxGgA/2CKHMBPXVYOpfXvG0Qj0Qy51nGATqlOmjq
umZQeu77exD+LT5KkYsHKHcH2QLjCtans9ZIl3dRNnUWzZkyRhXRPskWJZZQiRcCLmVXEjH2koqI
rBeOLm14chMvmLUdRNVBUcVsahd0eVOtb+pYRNGpbF01r1DsFq22fby8mVt341gSs5eA/6zVPkee
KhVvVGmhqrk3Ch6/IE8IczW6EOlXjJIiv5Nc17Hf5z9zXr5tc8fQZ4r2Gcxanb3EOjREl2KXqW4N
vuQ7U6w7G3A0eMguQo5wK3q9vG1bOoCR0f+IY7YNs0JpiAfW7BpIWZXPks4LQLbiS8zof0tg9qxd
BtnMA2QeVG+dTpD3K3Ns75VoUkws1R4cyTHeCrC01Uh78HJImwd2JJyxKpiGSxQJA4iuFqk01A+V
NtAm46RhN6LIkxUyQV2RhsFYqhAytZjMk56S5jaonjEUgiccBs4x0zn2Pa/FgqMn7GOqaExhFPu1
p+l+7aBTbPMHKJa84E68zXdo9ULSGW10PJOx9TRe6WNR95cxNYFxk1MraWh1n9eBPrl5Q1u07uIo
nzFrIiaOiXGT+km6SZyA0JKXv93SU+AXoXkd+RBFYtsOBj1q86GJFjcHXmVEWisfuQC/ayDChkd4
bmFoBw8h9QwmiShRqIstPIByOwK3T0HOJbwZ9uW1CkzM5IaHHLSVCzSP5THKiaQ6EBDWxK30nh9U
JIvjXypqSBjsUvbxn3E33MyU/AxajqvdDMiO5TL6irHUJGyDHil9e8ABRtZyZToqHRzFqTyDk8rS
thT1W9oZPlLfEJQN6gD5GzJEn6ncZw9KqRdXZhd1btUZAMk1gXZKJ4loKqj/VMFuzCb2plSUnuIl
mJy0LtXwKu9186bs+uSKxONkVehBvM6XSfN7UskSJbMYzOjablJHJAGprZEYdWEJUj0ckrmWXwJ0
rvwOtDFF67REDKpOgUFFc16cYswjwPSrso3hQ8yYDAaaJfu6tNpG1R+SjEwfiz5We70xAOhVqohd
23k1y2VAw1aYPgDM0JvXBnjkroUxiLxFFxCboYlmsYc+HzCYlXfpHTATwZgjF/FjEwkzbALatuf4
XVeq5v2yUd/oXsGYropmA3gLgnYnxu2arZ4MsZouCCxEK30AljpN98ZO8rD3H+hW58SlX8bm9Oac
ymO8SE+kJi8LyAMSIFUL00IKls5ox9bRAypKn0KGk2ieTYG30HPlOhXMmKO+mEoyrQstP9G5vKDC
nP8qOhp6GIDNaKFT+R0lOKBuhTyDxF0zc3u7ae6nRFQ0N8iaxTLn7L3ttITGpZoAm65wMkUAim/8
MKnBtZbW3PL++lg723NdQYCOJjOM96zW7OjFQZJAjPu8Ap3KTbPLnfZDqhxywMiq13httecBQJ97
Uuz0kbjVQB+JS/JFXOKgXNxEGOw2e5+0qzznDt6eB+GnUhjFFSdxmYxUWJCtAFCe1Vq9dlDHm3yi
K0/N5KAFtHJ1TL4udvVRyC7vhbzh304/gNHkoQ30pZzxAd2PDlQ5Krr2xtGPYJNHV3FEwRpvI4d7
f9azunSWjBovfRL3shr8dV/Xdvger+O165VKlhxRVMO5yRjeTjPqi4WOyiBDfaZ3I7KE8aqB8gK+
46H+NfjhdbL4soxKgL+kvuqWSHjzssGbV/dIoRgvlMXFqNQLgf6ar5HxgNyipabPncYLQM+js5MT
ZcuIEbpTBZQlFldKYO/nZxO9taNwLy6JZQaHVPg5Rbwh/I3UDmTiFYkgHo+es54JoRvRgCDVoHYI
CbC8R12tqISs5kcWT9l1PfWyrQk5kJ00ObWI1oW3yTxWvmi2mjWKougVUVxSKetajsE8D6MwiIxx
cjRu6jpKgUwKzmz7OMw1pN6zEYZZJlehmT9wnM/GwUrobDZk4MEj7Gezt6ZgwPTNE/gobfMWecdr
U6R5as8VVWmESQCrsXSRppUdWMHvy7K/vp+5SIgPEZ8ChwNdsGyP7zDMI6aoIHtyA6+p6Hgz+QpI
hf32JnLXqpHppRU1/PI2u5EPqCcn3NanjS0+/gSWyISUc6tlQ6+7S7+f42ofFh3nvXG+wdpR3IiU
6qkpristCkt5QC0q9xItp1MV7YwlcPr/Zqr4RNLqg46MfiVl0lCk8uJmuXA3EyW2WzSLgRAqRMZa
4ejmdjyMgUAFSFry6mtOpbVxp5hSiycNeUwxxB7TAWChH8VjcEcwE9h0gKVyMCyHZyLPmZ87N+zo
kWTGudWaCiAeODi3zE2rRtZlWX4aPa/PibtAxrsFaZPMbS+uDeHgNY0polCz8Rr9pnkdwAMsWeWf
LNpN1e+MSxnBWyHj1wTAwqjxgLdGtLRUR6AdCPBtgmxdvoCbYhB3qhrOD4PojCOrE6UXlRlH2JoH
I/xUmvcwu78sYkv7MZOnoaXeMFYK9lMtMcKorKXAxJtMC34mYvds0CK8b2f7spgNG66hQvoth9GJ
OKmbUZEK6P6uyC0VBUu3nOjKz6p5QLUCvzGyctwAZN2gUwN2KpVRkWXEwL5RSWjpSpEJxIWLosSJ
NExplPK93n1yFrktzkShDcP6RGOf1YVYqFUxpRIGcaMnPG72+QHQ/HbT0cCV3xdrxaqfnrNn3oXb
3l3g/aAlBcP2+HN6ioA4AhUs0EcQ6InWHAAEG7G7EFLTQUZDqm9EO3Wjmmq8U91S0HX0BpltWYeW
Mtozy/I0y6WBlGsKiK2wphnyCGUrWiVCW4BY28JEIposY2Kn1VtjHkhGqABccPzY7UnDG6w6D8Nw
3ivk3Qp+BKfJ2HJxLupyLibNTaT5U8rCiiLJeCD94FdKMNBQQCgGdJTLx76q7qmSITxZSeMx/AsN
Z6uQshmjcbXB06VverRyFH6gS/6/EsGWHcE2jgYhCfmajIyWoqQ0nyLOKrZj9e8oi02BtXI4GKRo
EKvb6aF7Sp3EVjVLEpFVHG3RThwM2ZgFEgG8BMpmSHkkmDk0QzVyYE3Xy5cd1y3ymvtxS4u73Al2
imeAnCamGPByKmvGRTrw0P42aron4eVXgufILY/AdwJn7Zf8wANanBP8LETMNlDa+cuVmGLUMnsT
nBW2cXHw+tW9sbXK10kAQxZnL87v0+mnMPepA+lRoPWAfhLT5nMZy8dCH39lg8ox+tsZjaMtZ6xx
YIKwUe6xZJAQI2NFYlcASEH0G5bYKzHw8MF9k62HeHZJjiQylrg1U3CWjF/aheLMH+1q8FPw1c/R
30mrntvh021cnd7RieZCmY2DtAozqSZbw3v9OTtgSXWnN/kPhriy0V4+RVu/4qd0N43B0ToZSzxj
TA/IFoh9oqyyQqOw5l7gRAUb1h7LQ2KVwMmYisQi7Uy1ODcKSqTIR/31rE8jv4toYNc2or3PtKfo
KpF52YSta7o2O64AMuLGQL1aVWAs7WCDssFtn+fkztCcbLzWG8EOrvJU4jiXrZ3EdA9qJKggoo2A
2UkMRmdyreAQK+F5Sl9J+I87m3T4S3QVg2NMOR+an/EeJEY/6G5bhe4kqH6WVocq49V/V11jFR9O
AdhxXwUoFpxDadLFaJoRhzVhaDuHi5x+BiHKJ8bPyz5iS+mPBTGvC0lrZVVP8BidUeTKMs1OB91S
umdh/K203BaPLUt1LI2xVNVSamJTzJCmUVWj4YMA0JHQmSQnLN3WDm4x1wdEytGKeTZyUy+ONnT9
/dHlnsMWwJCBjEd3W1zFA8kA2djzhGwuD1gcBF1FmDdlr5gKGUoW9UhzZLegpbcL/ZBF8n+j4UdC
mJX0IShlBhM3Kur2Wv40xtxutPXMz5TvSAJjddWowPO5gQQ0i/ypwBGFXB+NHmT77wx+bx4MKDHW
Kam1SLgakKODSYcs6/X1Qo2Dak+KeAMMul+XdXwzSFGAzAZKEqRdzjq+wr7qYrGB2im3GAL+IQDJ
7wMTULqF1mGQDPypQTbnBoH1X1TqdBHFMhFFZAkjz6w16tO5SY0eqZDGNrzUbwECD+b51MpAqaoh
B1M9Bwfu2NfW8R0LZbKKOUje8mDBlV5fuJi6+lhBPcqdAeSs9JYXO2+p/LEw5vhUmSRkDEXcq0p2
shn4MxKQyxNeeXfTe33LQZx+qibACCTxlOMIo528z/6kznKlPZAbNKpZSHJ54S0PrXZ7YfCUK6IV
TpExVcs0Zskiarobkqssv4nS0l6m0LusmVtmXpG+hTB3ue5bSalUrKoyc6oGn01zbRiHsuMy+27d
MkymAmBGB6baGSSpkk2hqIVoAFgkqjc09Idb8DA8zHfiY/YCI/I4vyk8fJl1h1gzgtfdCi+DLOcZ
hltnVmlGlq+Aw7jHg8CS/PTZsDsn8pfnmNtmsLWXx+KY8I30YRAbhYxYpt0ly64OQxrlB2n+8c+P
DMgRwMvElD/esEyAARimXssahGp6suy72vwMyRTRSmvuhy7nqMeWDh7LYm5yO6pVoCzygmmY50FM
7RLAasvCWdBmEe1YCnOFQ1OORCXGmJyQLxrFfMpE0yRzC0G7KpQFM1QtSNSFqNrni/LadMI/H7lf
8cox94CBLQUwmsxLThyJbs6CjpAtSyy5vBmal8tHtpHzO5XABDl62QJwrEP5AfTS8nWzK9zcW7zh
sx4pUreaM4HPoXTVwe39y5K3oitgNqOxG+icOjpwTq2WNo5lGSYI45qwSuy4He+aabyJx+4HwE//
SCKvaXsr9y4C59QAt7qMmJtN6aDka8w96da8/4S2gsxeYdAeBIwWhHskjKWcDkBPCGhjCXdT4igC
xfucd/PXVbEX//gjGLWdtRrvURGVtME19q03+ApgG/8rBDus9Gix7O5WEX65lkNXR1ciHa45+sva
2NpR41FHZSe3EuD//42Wps2I4kg0W9AiqPomegyNyhSrkals9QftVbCIE6DejkfVreS0j4LNc0pb
ZvxYLHNVNNInGglxvNEA0PgKHWMdj7f57LKAtQWd0P9HVAZc1lOdnWY9T0sRPEKqV+2k68wFfxbI
JQOX3NdPMh7e5i7xuPkc9qawUpmzFOSlJrUEQpIYADV1fpV11jK9De0vM+JYA3YPvyRp0AzkW3Ep
WccedCi5kUEH1WR7LwBdgBg8b8vqPyuB8epaLygZcFtAjweEQaHovQxdLovU2orskdgJo98tebps
aLZP7WhVTMweqWY1JyBiRym5/1Qeq13llpawulxPANrF7/Tu7xTNWQfFrpT1ucMYZX1CwNwVhFYV
1sjcLjQKeBt6ZtZYOYzTrZqu040M2jHe5y/Gvn9YI+nYUyVMoRHYNFAYOPmT4kSO7KOB8WZB335i
c7aYt1jmYgypASAH5FdcMbIMDWDg6PV7xlzxQqzqUzTp5AyeudNnm1dRPUu8sctnLgepolkGnApY
gdwFQDiYjNiH3mDpwOnT/djlTeRwbggL4SKHWajIORa6LHdlCEBA8Y2zlateHHsIZkFseiMY5UqY
IkhoHcOTHpNd9AebaeU36k/tJnkxfgRX4ivvqXLWBctKZcIAoY7Rv4u8kZt/knfZaR7jfWAXV8JB
f0LeVvEw7mepbzrYICdq/ssLqjLviVmfJbArgDFreDevo2sDwIDgRtuZLZh9MFO6jrgA5tH6x69B
dtHrYR+9r0chInEqwBiN++IJHf1700Ki5V1GCMBv9T2DH2SlMWZISdK0BOQayIJ9cV/7o4X2HWfy
e2S997lV+GVJP+K9eWjBwpz58W1ida58pT8oNLsmd7zOY55VVBn71E6NgIlYnPjX3Cpe3k7uFa/C
s7ZX0dmf2uSOPEZ73rOfp92MtQLKHQGKB7bcBMFnlDaOLr6nwmvfpN7le7TpNDUT2U5kVjE4xYQD
sjCEBMwLcDStcaVl94AncUoi2Eb/WHCRsb7KReeX9lsac33UsUrJUkMaCORfyt+NLe/lT+021Gl9
SJ3Arp5WkjtjF1u6SYtDcDtfr3iLvUyXPcapkO7gwwaeBWJ/Kdz3RzHXyjAidQA+L4jM9ulByN30
avwobxq/cSawidC6tfXX6oPXovbV2HdpL5hblcjxnIIUfiV2fC4HwEP7Y7ivQGtDdmCYLUJPLxxB
cggmOkGUbNB0hYBwAmArF9c6edZTbJTxOU9vCzKdUzrQHuYgBQ447SO7rB1T/OwkV3/tiW9mviGt
5E0N2S3Eb+arOb8KBWfE//dOY7qK5hvCr3zYSUBhmx6V8XpUQf4k1VRP3ivJqQEQJciV1Ra3QXo9
pB9aeqWUCJhnS9DvSrAyNl4qU+1DGF6D1C/qX3X/rC5vJo+iZNuBfp8VYxzCMCFSXUGBQqBIRfl1
1Wb4TE6vs8y7FMydj2Yja2oNRxNnNHnK0Y/sg6LD6ff1i0ALF3S0tuaodyoKc8JHbedIjmUY7Zip
aK8ayjMGa1RwSVMYYwC46zAIVqY9rb6PwusuqWnagNtUM3aIKGx5fL9sE3ibzEQpwFSMBG3E8utx
fkryyUUR/q3uBY4L/39Csu/DZGISIHPO1ZzjMOMVJVS2kt3sVO5y3WNYLLaig2LJT9N+8bKX+dp4
G31e577MppeYm89WnpFaDcYgAc0l6KysxU4dAzjgBpUjIKNKnmRpuGt03KF1HX81CyMRD/oDurO4
M7WcE/7Crz7ysErQjG0MVq+vWk0lwBzqsl20td8rt/H42vIT9NsB2n/2nq09oylnKeXVEmtU3tdf
3SJ46r6a9wFFj4QduhInl8cTyFhZEmZBOYVw65qYeiEKBBTZtsfLirv9avpeFGNSlbxZSNlDcZMd
MOmRNejdGgzzXFJPtqbM6g1jhWKzlbq8x1pa6G1/iPcSSFllFzUp3+QMCPG2jTFFRZykuRbgnApT
hIlpq1c9Eujlbft/Hgff+8YYGGXWjaAGyBwCvOWHsVeAqizeTffmjerm7ujjKfQvBTIWJjDIkuF1
vR6U5mp+6a1DOqgwxBTkHL4KYi2PI5G3j4ytUcwMlfl1Hwe8f4JPTM37mkNuFgsCaXeDzl2LI5Fz
p78mZY/utFhHmUgWWO3sWvcmW0A3BwHs2r72TKuarXCn7ddBnThAikfmeLCz2SBGQ79M75FwU6/a
fmygocnO2BdugIhqsgLAznw9bjlLPWtkYaUxYV2QAp/qK4icLaRg7d7R3NZDrF45gMmcfw4+5pIS
KmEWtrQrz7zLRfSdWhqmYh94nWGbJkAH1L+MmZl1vu30rZIJSS8vq5lBLy0Sh8aud0Gpx6W+2Dzc
bzEsdq2QZGbbrNzfTXejJjJK3poFRgkaSfsqGxzVCG4uq9PZYPXXHh9JZAL1udP6piuQJ0FXevgC
eFZiBbI2Iz5MQyvMUqSJmgW1wbqurnMCAmcLCbgEfJdmKdtml/X4R9etsEqFXZqgCpDEU/oyJBNC
z66K7FAqFacuM50D1/wFvnEWvRx9OGPB0KjaBmg+RioAEO02+SFhLiL35F0SWcN+7WxqvMwrr/jj
GNvu/UgyY9by2GxSosCsgTAdMFUeOMVFT56t6Bo/LvZKkJJasWT3P8In04t3jQbQ9Ry+75/iWLJn
x5g7wEcHKanAXxyUwE0oO8UO5vj5soJsBm1Hi2UUX1cWMQ5kLLbMJaeM/jTKvC/lkWNHN83otxQ2
aa2UYzil8gi9V0ECmqE/AW1ylxfC0/SzXkqxKFpBMFbvmtz1GKkfQNFjS37sKW/o9EwtzUMWuaDC
PrWj/XjFaxnjrZGxZpBdty3SdK5RzujG+9V3nLt8Vi5j9MFQTo1UqE5x3K6ZanG/QrlIvrpbEakq
j5uvWlX8wuUz1rUe+YEBnIZLKuC8tMfFFV8qF80ywkPwpKJmK1l7Dcht7avy5/IJ8oQy4VEeyXMA
nigkL1CFlgFdqMEQx++h+IKeAk4zFe+wGOvSzGWQTRKuVmPisZZq2c+8bvzL6+H4FIOxI01DBqFC
7g3ljNBXwAGxkjMke15GgLcUxkr0bTOqExBU3VxDkbufboQk4ezWdqR3dH8ZKwFexmppZui26oFH
zM5ujT/xTqcFBs0jJ7AAmHx56zh+kp2iEcBT3ErgpXFjs7DDFMyp02xet6gEV3lgAxqNRk3yeVnm
dpL2e5Em4ypVSUgVdXXOmegmMbLq8lubmjd41F4DR9vs96Yp2JkRUyP4lcbVZyc/VWlDxaazwPfk
hy0G3wuJY9Y4l4IwVmWpetB411BUM9B+Lot0nYAkpyl6ezSbV/TA3F/eBI4yfWWfji5+axZLNKwu
p5g1G5ydVmU6lyXwFrR+wZEEpVhATTtFiKiFX0AlswHQ8JBrBJWqbD9pPAonjiIRxqY0XRTrTTdA
cQe0P+FR5KZkPgyS8UjMCk5c3uudyFkhZw9N5sjy1owWkFEj5KqT3m3KVqcYx/u4vI3rh1+w0Cbj
C7ROa6KohLIq02tsELswr8EEyrmGZwRYjMcxmcMicgWKWnMNhW6ap95LbxqnfCpt0Llzm2g4J2Uy
J5Uog5EsPcqIaYOkWKQVTpKn3iDru1BrrEIcAQI2aW+Xd5F3VIwbAHafmfwPaVfSHDePLH8RI7iA
25VrL2q1dku+MCRZ5gqQBHf++pfUxNhtmp8wM+/kg8OuBghUFaqyMuMM6+vVG4X0TiaSnRLEgDVm
py77LpVitAHyKA4VYt6p1TJxkoP3vZ7dduRuUxePM5UF93jTrgkEmQxyv7/Hw6XISOy0bRaH3QJ0
kocaVPXUnTBRWDbor2NoL4rk4AK2QVP/521O5Son4/IiXzSolCvmWS9VAPa0U+NZeDaW99ktE9bA
N8/+hdHVBYv7LqYZXnKBgn62fDSkQ1zuvj4Y28+PCxur+2X1Ta9KI/qEeHAWbnW1KEfVLiqnh/lu
oYXrw9GPXXE033SPF3ZXN64vu1TT+yWaY0qW5rljFId5xEtxMJyMCapEImOrOwcduqJVCDxVpMmN
38XlK+bQw5p1L3oxh6pcDL5gW0WfbnXhhqmf6DBieUtbbN7Lfu7nH9MNxmYcxWeHnDmWL6rXbufN
F3u6bMNFyEktBWQiClyLqfxs2z3PNC9LvvMGtNIgz+F+ZbxUs4it7S96r0/feWF1cXgXVjGmyKqY
Y3PVUAnio76bd8Np3kU3bCcHslee2UcLwUv4tlDURt/uTV3YXuVr6MbVxBhgu39vfiY/lqG+Bazg
agf9p46TmzlQghfMJW8Xj34bXSdtDYTnST3A1/FndrUQ6LQ7+7HzJOCNq1DU3NjO1i6srTyPnaqN
PC2V6BS6pbJfBAbmFwuvdKfMaTwdZLbzCRMtgXhI8y9E8OrLrgN8TWJwL6XL7gaN5QJm33/2HthR
jn3yPnnakyqEEGxGqovlrvwRBYVM3C3lkFzP7xS9yF2gJ3XB9RTcznW47+w6bxVQwELdpXI69X7k
PzJMZX7tAwQhYx3oK40XM6jmsJK+QDF/coq6dTITKb3EBOsRbdrK26gKmo+1sjhx7dZSfpq9IMqK
9mvlWKrEMqJCw4k3Uz32EjlqXFIrRaiVWhZ8vWtbrtqEnNoinAu9d235KRfepNKmosSGYWJW+8G0
mzZrnMw419KtWogoM7Y+0KWp1a4lTc1kq0+toJ7bMC1iDxyy7oiXjqEzwaq20hQTilcYmsKYgrqG
EYzo7LR0zqyAXUXoH5D9EExXPNT3X2+eumQE6zTl0s4qY2gsBWJCSmIFS11omSBMfWOvgPeKHWnI
d403A8sPcoHdsJtiZz4zV1TXV7d31VrmXqHT9NesddIUTKtjLHVw2X70GqcOcbW0I93VIdm3B+53
uque4aHd8jy9NTvtrO2lffotZo4piPublXdTh3A7KNVA6LYe1B/mJO2pwqxADjs/OjCgoNLjcFJ2
iIye5AJNdyt7zb3xDo5ikC7kgQSpIFHhYjPHuvwVqwhZJHUmZxV+ReNX+6QCRibxKDZjCBR32AMY
7S24pGZnCNyCMFKtDPeWladZAz8n7cpr/TjuUndCvT8DDir2hDioJRKtDx/Ig/+dI9urYFylA0nS
BSvDrpajV7uly490/1m4+//FYMwh/ukmyoYX1dTC1gQI7byPD8SrrxSAkf8TzJVgHzFF+qc1c9ay
hCxgutKfXEB2vfpk3rVO6wMF/ihCtG/X5X/tI3BMf1qrm542dOnRyId0tzDDTgtH1KOSucXbvEsC
0/1syx0N8BU9QLkAuFC3CIWfc4m0//w5TXkViVW1N4Z+wZL8q/uvOJnX78xPSKQG9uxa9Em/DjKm
vHoRUKUnehUhe5XDyQUyx80Ca1+HaWg4zdVCp5OfheTUojWuok1vl1rJFqRy/GS+oysHdBWQ/A9d
CajKMvIkqp0LUnRTXsUcGXORIIpG7Xc6KAEAxGG0K/dwPJ6oCb/lhn9fRlNehWwz+zeeF0Sxav+g
ZOht6jVImj6+Djlbke3SzsrFqOnAunKBZiwP8AJfDPNifibkZROkwWBa/PNSTKZJktzE6Rhc+6y6
mISDCLQOyrLeKa9g0S/w8C9AKC7k8BCcy89PepGRgOqRDW2L5AciJYfuaTplAVRKdurZcEBlE1D2
H0w/CL7eGvAyGhFXwZxoBp2BqRLUEh1TztxZGe9tNRUkDYI03/z0fhcLNKReKSmT8E49t56u38k+
OuLQjR74vpXw+K+A2RJ5F8Gx+SzEX9icYqawEcQ68HF6oB3TELHQV4+i0LuNlv3tSz/XfmmH86pK
lvsmJY7dOTm+2Wd/FVwwUKl6GMJoj8K7r1/b38FjizqHcTcclf1C15v507fYo9++vi/bLYaLX7Ry
OaSNbN4vURKjO+G4x0suzMPi2OD9WGBwwZEEOZDo+K48TmqpoMhccndduQLHIFNuexHqUHiCVs6G
odkAD7TYuMc8oIf5K5+6890I9ZrhAW9iIex4+8FjQgMYjXxLJitvMKBdkrQR/HbbPsO7ydKD4CsJ
DOir/GKEZEE1g/cO6JT4Lt8F4I5F0lruX/DGd4ej8JW//H9/B9tfC9JXGUZVDmaVUo6RmagrfU2Z
xj0EZiFVkRg1kAodvF6tK0fAkSsnMaB9Cs4fkafbPim/fsO6xgnFYzVpJpzMokb8iz8MkKDF/L+W
Vv5XVeG3mVV6AxVjLYvlz7yi9/SreWe4uALQfVoGqCviiPZ2u2Fu/za4SmTshigkqfEt++dltsM8
LhkcJjweuxN1AaU+D974pJyqQ37GZPBOcJK2nmRgqP33Uf2rxUx6U41zHNXGl13UqOFtzDvi2bjt
iw66JzC3nYT/NrdyL7qVJO3CRoVqXBQuzAL9wQ6XwQfxKILovKw8i0RGnYPMGD68sYJyHjzdigI6
qY5gSYK7uO4vDw3h/QzVCdTb1MnJUOXLMVWS9/4ycx9BIvQ9Oaii6s32UxrHEGJSCgiRPx91F5ED
dOp61sU4Nfau8w3LBVbMG500bIIc6lzJmxkio3KqMHLJEewDiJFCUN5WFoCnza+fsMqtRij0zUqC
hXcY8ihuapT9EvSkISvimqHi81P+ngaiFHWzAHNhdOVa1T6WrKqJVTT0Bqdb4PIQcR6rEdT8t1qa
B4KPu5UIXKxxDQOMZVrErAZuCw1Sp5mc/Gd7pXnzrjoCGzcDk8d39XMXlPs+TIRZpWCD1zDACLog
Q79gEPuY7Q1t3E9jA1zemL5A+OpZsFLBMdZXfq+2aavypUW2sAMt8Kp5Rx+BjHcWVyAfzRtRjvUP
YfmXL1iTpVTMLJR6AXU2vv4++Z+zIzf9ofdB6O2yA+iB3K/XKFri8vcXd4YbYzqlFEuk/MMiqWOL
JulFBlberWpJB24AuJyGf/Dhkdq3Xy/gH7Kz31u28mmWNhHFknDra3hr/lBhjL116NXiQnmYBsJq
2fYD9Le9VeZkR3IydJgyxyfqPfIEjA5GRp6bV8Xj52XSx7rSb8fbFPj6qHQgI32rvhUn0ZUXOHJ9
5WeggxO30TJowDAiBpJOkzkpExWjtu7aRRzUV36lUrqiRsEQRuT+zowUKA5Ku14eVRc41dL7+juK
Yr6xyt9meSpBLIjvOD4vQhxtgDmeB+ZlAYhPPf6a4M+lGIr2VJB9F706tnzaxVLXdAs5UcqugW4u
ODXbfX5YAFGAUR+FTektV31pZ+VRMq4rbaEhPqjf4ydIW/2YrhfZM/Jg7OcDe528bNc/QvNGgJ4W
XEJjlU9ZGKiKrQJmdQgmTbMaTE3/4+vvJ1rZ8hMuHMncY0qhZRyOpC9OpdaFcNVOqw+HhOoH2lQv
/z9zK7fSj2Objks1UemBl0kBwDjV/T2jA9jApv3Xtv6hvPfryhsrF8OlPKumpc5Fwql2m7vhlJ2z
FhwZNPHqzBlBh66DclU5JbemZ5zGzrV3Dd6F/+Mb/PcPWfkeJslyVVfITKdDjDpjevp8g+9Et2Gz
/H15TFfuxYzGnA7LXcyu7HN8B7oTF8XEwLxjO/T6r4er8hPcKWqG/EOt7ff6Vh6HzeBdtzP41kUe
okUpcbmIqDKIVyi4EWu4+yzpZUGXRql8m7+OUKlh98l96+RX0MvUfJSkAxGO/x86378WZ64ejKWW
8hrZN3BRZ3JYBuUzz5AA/q18/oQ6Bkg5MQYnel2I3OoapQchrbSKl4d+dpVf9/vih+qDXe5g3Oyt
B+5fQ+HRh+Ix82UnvadvX18cUWxeY/bmGoqvJcEt7cF6nrjNCUg3sm+8ek8DCc/igyg6ixIoc+WG
jG4cM17ghpj3xiHfFWgaWfv3PHXw1nGpx8JSsEbRQVo5ommA3Lq8GCS2X5TvZSpCuglCvblyPoXF
zHGMkEDRZHSapnNohAR0ooJE8B86Jr+P58q3lKpaKVqxJLsH41Af5t3CkCadpLANmTB/Ee3aysGU
UZPXkx2BfK7ScjRLem4wJxsJTxzBERQkMebKpagk5WD5xffhz+BX5CA6WpA99ASJcRN8tAnIzblD
jpm4iiGIiOvJgk5RirLTW7wFc/rcN8m5MqNTb82j2+TN94IUgjC1taeX77JVbhFPqRWn4D4P6oQ7
Q3eqm4ev91JkYJVFzCSKI2WCA5urh1Z77HrRe2vrW12uYPkBlznEDNGGCkpHUI6xwuUzJXg3g+cz
RUetQ+c1diHI9pEKbvBy1taFvEurqxs8pmomK9liNX7WUnU31uCGSXd1C2oo6TprRU+u5cR9ZW91
oYesUuV2aRba6lUyfUgEDMn5UckNIJonl7OXGGpOX3+5Tbd4ucbV5U7KTmbqsExNOH3pcDAWLekD
JoTsWwx5Y2LpPxjy3j4ueHyBxRI1JWu1r4M+mkxa3rLjcCP3R6oK1Uy2SrDoOv6ysNpJW2tNvV4K
5fZ0P5WxR3rLkfidnXdXdvEOXa4gMe91pghmDkQLW21mxuqEyjY200ojfzBfG/AHfv29RBZW7pFj
jCArJWQnxVhzN1Nsf2g1kdLONtRiYQCVCfg+/iI/juUKeFXwcgTpT0wu5k/Ke3QbHZbh1fhkXQHd
HHbP5i07KrfJ3XS1BM8kjK5Fr8yt+IZWw69fsbr0XMsy2bTwEQvGnBzyz927JJJ+2RzMvzSyOosY
HOiicoHkRY8G1B6Z1zyWTuUB3XGV7pQjP4KQXXcMKHIpmKtzxAnn9qX/vcrVUZ36rAbYGj9gmbhp
0D/iYAERm9mEdl4udHU2rSLmg6xSJTAzrQytSJ7ujNQuMGAwSoV9U0pGbR7GoVbvyaxYh2yAzI5F
MwmV4NNc9fOP3B6s3pGKjHZ7IpWMOikveQBgc+v2bTMfNFuLh93/cN4vQD+rIE0tvYxnklsQG9CO
8mw+p6Zy87WJ7dOuL9TRsmFYYPz+M7igla5kugaU0zKhDQK+Y3ONsfCbLuzABaudBi92aVCEma+C
IN8cnDLAAOe1SK1sM8QZqm4bMvJe+K4/f0WUN13TJ6UV9Hnj2jzemZ3l4lnwI9K6969XvDkigRP3
y9YqIZC7umq0hi4rXtj4x90c6of/rLGwHWAubK12t7CjqtQx7YHQHd0O1wuBNQfjBHgfgCZCsu8J
SynLr/8rjF5YXPmNPhrlolt2cgxGD+CCoMX8OwWwgIfmXgTU3nRSF8ZW/gNNvKnWJAAPix6jrgQF
KXAyC7EtIisrJzGUnWZGFEe09diegA8ZM/0phkN9UuKFlntF+CSqnop2ceUvdLls2oQWVpBDYy0+
No+LotwyWK9eVaGoDLXJlnR5IldxbSiMVsp03POloN7vteMQot21b9xxZ2CgP97RwyKnt/Tyi0Mc
cGDDkh0ItvfQnQ8iNz0LaQU2I+3Fh115nq5IuFEoEioqwD6CAztxtTf15X0ZXu0/2lsx9c3mO+ti
D9Z9an0gfLYK3JTG53uLONpbjoK1GaqemQMMI6oUb8JwTMOQNWBYgWddw3BaK0HBMcUXJmF5bb1W
FqSCFtFA/lp6026C2ysODLJOA+CMXzug7aj72/Qah6PnkECoFxRl/NpegXg1WHAqWcC/DWF6u3zw
zkPqeatiRF19S2JXhKjarCddrH0NypmsmmtljfOGtNdr9wpO2VJPKg6ipW7f3F+bvAbkJLSD6vFU
IL827yZaOIr+Iok6KZtlyMvVrHzsYHfzRHV4vOgkneluPOaucmuAL68HmVj8qIXLxwSsyrVcaS/h
jin7/O3rT7odvmxi4MshJzNX7mKAFKQ1ZZUVKAz0XGPhpdmjmd6TVHe+NvQP1+S3pZWrSMtYn+sI
x7Y7MORoLEjD+KqD0ib1El9UJdu2tlDtY1JMXWDQf4ZlPZfnKNNjHBQoLKv+vDPBkDTjwZl7YlLu
bWsXKe9qbYOeaOm0QFXKn4OP9PtgaagDcr8tUHuUd42wKracjL9i5YXBlZeDemMyRcvoFhg63SgE
ycF5wVEUqIpNe/Gk2CbF4EUWuu7lgJZzMIoB9v6Fh81DCP0C+Gd5/UEOoGuMaiM7QfVHcGYEy1x3
cbj876dEH2hBc9feZ2AyMx5m1HjaW5q7kf+1wc1b/3tbjSW4XtQrstymaYxJZ7CrP5PoSZrOrfL8
tYnNUvzlVq4uPRCFLOmW+lXtG6HsSo55jIAG/ybv7e/1leaTN+baV/a9qK65ndEpBKTHRDZw21dn
phqoMhsANWPg3IGIFKhBE6cMh9ZT75f5SeVxJOhwQAzu6wVvTyP8true1UrjbujrBcWR7Luf1oFA
1KALE28I7QYsddrdje53ENHqw+kIeZQ9xKxCdluddtKPr3/IZmYAPRvw9OvEQIqw+rg8NhVSIk5r
U42074c6CkPz4i3/upYXJlb5XmPkA9HkccFrK0G/b8/NI0Zmlk7ncmS11KXn9Nw+xsI+0vbTADKo
MtICi9jrGe08h8yavHAH54XxvRghUT1VijOWk490sHdqdXgYu64DVSSQgTTdZ2z69vX2bq/99y9Y
p+86I6RqI5Sb1fl1iomnyrkrlyBR0/N9L4uq6JutCOj2qZoB5nlNW/uG0bbHQdaRWzcA5xtuEwIv
e2K7zluEuqxr5eXr5W3b0zDBpaoguUdo+fP4pHItp1ZB1KB6TmuA42eP3iae6UsAI6a4P+3/Ro0C
ISuoy4JN9W+Zp6FPmiSzcXMiOHXQIT3MXpY59HZ0JJdxwFYm0Gh2AEFRBDXRYd68LtCzIESFrAVZ
K7tPPWcRinGo9gHYleWzq48CV7iZe1xYWN0WUkEd1JqWSn6qu+Qpt17pQ1yIqmKbbTrzwswqxQEq
rrJjE+Xg9lkvHdo44z7FrMp8IEipvPkJdTAXfG7z/dcHZjOWXJhd5QSWZEIvfkEg2FHrc+WuSFCP
ImT/tRXRV1qfSiWRhwkCYQE8WwBaYscaRbXL5b/4y6ldjAOuAhbTrcHUWly0f1W6JF9bVEmFI1qb
+3VhZuU/RhYRaD7hfpVj6yTV7KlZB+Bb5X+9YX/dY2KBEAMqTBqBHBM07VfHoSAxpBtKaPlgDhCJ
U36I/TTM980ej9NwOP7XqRrsQWLYwB8QU8FI5cre1NZTDfYfju2DuCpSUWT56pmB2yhywGAs7MT9
lYwuBiG3Y0AbF9rbf0mC90Pc85am0ydPQpHihbZoWxEnvyEQ4hXqyK6/26c5HRFVVwikuNegormH
vCewRBP0N9PO1dunNk5RolSFjb/1Uf80ZECyYdHR+tsBZ6A56WgCOYgxYGPhf4eO6yd/po0+tEm9
CcJdgGIKjss6qi1GF9UuWSaGBR3T1ddrKXiimBx1AQr4Hpliv4fESU6v5YbdNJbocH7mIJd37dOc
bUMfBoB6CEWv7pqucNXuTB2qxhPot1C1JeVdnFHT74ZRuyZGb4c9hHS9qi2HH/OoZ9+rKIO8LK+m
m462kCLlbewP8qzsGAFJP4WCd6gjdjlZPfSvlWLmYRIvTMyU07shMzKfp4wECtf5Rwtyp/Dr27a1
fTpSEkVFjIYWxao6mkRRghH2BHMWjeZrOYiIu8otSe+Z7KYmov7ROqAsuwdFOnwlCxVhdZ3hkq4Z
BtuEFGweq3lQZ2VzyJQI1CAJoQGfG5Eu7ObqVFM1EB9Rg9ZXh6M2pWLu7AISMASMnSXwbE3it6bk
lHHhSPbTf72XqKhD3kpDwqMDpvdnAqIlVpQmxgAqec7umxrhZG7sc9dBlALqtAeD5YK22NrxYzuh
JQjWZhlvaIhbrT6eOtmZDGWmNhgke8T4fBVgAPzdkKd9WjUPOWn2JW4jG3sBuG3DoyzcmOgwoiQB
0p/l7y9eYVNMbSPnVA7aNI+dgTW3bS5BY1D+L/OPZX3QWFs4a7DMvzRSKl2XojhW2kAvoqec2efa
wN1m7TPX1buvv93Wki5NrYIb11jVNUksBz0Ya6u30ngnsmDIaMM9/rGa1a6VNG5sKI0CZqnbb0UW
/ShTEeJpexVQfESjA9y36xlcSnNgICYJQk9ZAgJc2t3YKdkpWSo4AFtuEHPrEHYnmga1szVqGiIg
lZ0btA9SmkM3goQs/87HfQVOeQQavb1nneIUXX7kue5CDs2bGEbp9VfFzvcpphAVBs6jODB557Yt
QCFVG0qG6dNCDnuiXbdyLPi+f40qfJ4lHb1VqKWCMWF9V0xlIDFVWpwlFCYhXuLkhwJMcm+26dTD
rQaUFCrCMyb52rB9BAkFAw9qFpato4r47DY/0sUvWdUwLHuMcitmMs4B0KfxS4GM14wFye1WFgUP
BA1aJDSLRNzKN/QmlSWKxCbIeHTsjN7NMuaU1vysjCzoWL6neR3IneYSbXJGHQDD6l0d/gePePkj
VksFuw9GihIuQ1AYXJsmd2uMDg4fFIwiteL/Dzf4YsGryGzOOY0qAltGTMOiKPxy1K+BGnC/NrMR
Uv7Y15WjQB/XYFFhtwEpjI9Zh7hDZ4JLh1rXUto9MM0WEH1u+fjLLVx5DZowZbJGLCvi0jWPbF/n
ZSDN2smQi3tNZ/teh7CJknhfLxPpzNZKdUgM23hOwwGvFaqqmbV8VOwmaGaqgXh6HuWAjmUMGYc8
sZNgiof4g6UtK31j0Hp/inNaOko+NN/qPiWza3JaHNAWrnYUl3LXGoV2WPrOQdrogH/qebezmQJB
S82GHGQzaG6lDfDAoInwWt0YfRzsDOoSCnfTxKQ3uloVD7wtICIRQelQd+RKlvcdm6Jd3LVF5ZO0
0qFDRIyUgTW6Gj4iMKxBBATSp5lrj+0ITXTQHO8IKSuorqagaQiQIYB2SjEiFxxfUA+wzPrIm1QG
9L5XXq2KAb1pDunO7Bvw+4/4abIxM9AhWpHTx00SxgmLrpo8AclAgghTuzPjBYQlMlA5D31qZ26u
mLUPMm21D0AJ24fZqGb3Uk47+B+1cpoiBRKgHIH+i+V3tSXvg2W6ZtztkizZDXYWORM1NFfL0HcY
u9pJ0O/weytt9s04ApkYK0+9UV5XWfPcVcqzURiNW2W9K9ExZBJ7qCL5fqF5tvHKceQme+QkvWFD
4ee9EoJG3W0kyNP1lD+WTYGpEXLXp1mYJBCRy4v+OW5Tr56Ga5WVH0o8X7dcuZqk/GbupG+M5vco
44dGPL8OtN3rmVQ7QzXm10OpnOOBXCWVcU9z+droy1Os1+d+Zolr2zXeVo0a6jUFg+BYq/uxT3NE
iYXTBjxKedp8y2m+L1ryU1lUSesyAs9NfiwIvVZb8yfJJ7dU5D22B2pF6RjyKP7Oxuk829LekOob
I43Pc9ph8LyUQN2cyYfZAH0Np9APNiUcXvh3KcHAc2IYV6ocl/4stce+sveMJIAsgmrTAZZqdhQC
dcKU31OZmedRik0vT6nqchvt4kiOiB9JnbXPAPlxCDMKp22VymMKgeJHNIAspdYHhxvlVTTMjwOd
XybLmFyaJZNX4JtkRps5BuWgDp3aa26bsWczQN65ZbzQSql36jBF+5zEj2o/8F2bsx9ZhKiUFlLq
Q+qz8q02yTBZCB3rbuSaw+W6xb9uJQdkETXOPqRXOhYHpR2/Igy8jlLzFitT72i0Ac6Psfsqr+ih
jq3Okec8cVoudQ7h48/JIL4SYYsGCtCVjBtDKpRhTAsqOgU2ttUbMOgoHYA8NTlaCURNGAa2bLhD
kiudM7XVi9JFRzZB1iWtQLE5FeRhqJQMhPVVkCTZTT1wTzf5obQJdO2t7zZrdR+CrZJXx5W5T+Yu
2yv1WLiqWpwq3kk+of13w2qfet2CdA19UjvjQZeMw8ijO3uub8xK2s8SMFRZuadlfU5HbC3A2JVj
1TZzmVoaviLnx2YcGmeae9ldEJZXRWVq+zKxa6cr26COGq+i5WEmdB+r+rXWDruhSH/oI+9RIqpw
DSWvL6ETNtsf2KKfCR+ZE7H+hJzINaTuaRgwHjzM2k+jHw4THe9iVgW4INAn7t+B07src+mksmk3
D/p9aanPaZsCO9cZ13B0iypN/k3ptcSdVfAClUn2moJ+SWutx2nEkEdTRpWjdmnugBLzG7GZ4eaV
CZShPBxAzHLqJuljps191tJDmTCo0Bn5bSIrjatSmXtKBABAP73kNXtpR+1DbZMOY4V2cbCbLnWq
SIWAXUfLUO4aeM86uuc0eZTNHIKWndp4k1VWjl1Y3SHqqig0a/QMDYvezYXWeMRqdkgt3oxxwIGy
2xQftqKerc2QSB4wuy9LMXVlpbqP4Tea2HirenZPdCRj8pD0YUmyoCmUMJ6N266nTxM6dbLS381T
cSOr/S0qOXc1JDWnPA3BvgJVuBbS9Kr9pI3VtzzBfCSh3mgnO0z1Zc6QyKc5se+rLj5O6gQEGiHP
TdZ7cjOHaTy6HWG7idLT3LFwShJPrtQg6qZQ6zWoIScPo12dqRn7nQLoWILqQj1C7ZLtKhk07xNa
NHl60CTlGBvoWyYYRi/yKExJepDK+nrurDvbrq7x4WNfZT16OnFyY3TyS1HUV7KiHiHetItL5TUa
0gqauqC376h5w9U0wzFKK1dJMLtb5gBlxPprbRU3XAOyLK6iHcgE7kcsWZOVgKl8r8/zC6oTHvpj
rtwDZ4Xkkkvq0dKzu05GcLLhCLSM90FOVV+fMdNl6HcVt64ytfZHPl+hA3RMRuYxqbqOFIzVmfa3
1ByBzI12kUaA226iH3Uy7Kei30uQbkIl06uJ7eqG5I0UDKatibBrHPEg9Gg5Ps8ZzxYPc92aEJ9J
QU7iQOOgBAEuUZ1SBQAcMLjzlFhXc5LfU6m7m8vuLLXmB5sqD5RUgZaNN2arQEWZhWM5e6kZv7V6
5JeaVTmthNkj2jaRG0l47UgjxzSJpJ1jLr33FtQJJjXemzF5VsHv7dR4DQ/QIooy9r22y8e6Tu+K
qccMYSyB4UvqZi+KcwxnqFHqknhEx0/ub6KhfcoVyQ6a3ggNu4bC41TczaRwM9X60Lm2Q50P0gkJ
OOUzDHol0pPM+2/laJwU1TjZFmirTH5UC9xVSrqzoTYfeDpd8xTeO5vuC0YPmpWekSV7GmuO86x9
18wpNKdqFxmtCzxA43bMzpwICX0A6sqAK6wGw2/z0JolPn0tgak/rzyj0QonbqSP2Cr3dtZYt6zJ
+b2atLlHYutbYlsHFaUyZyiTxOXYJFenheTYtn1Q6/Gq1uXniVenrOOHubBVNyoy6ThGeu8mZNB8
BVmVM/cN5CVpmbstj3Gk6ByMOaiupar1qWUdJ1y3qab7FFIWWaPvsl4HC6w1GnCwUoywr2NEuuAn
apdvZml8k5H1OJgvfkk1dh4kI+RD8WJFlnGX0hEqiMS+x8xQ4c60B5uDrbxhGEtxZ8B5gOhnGL0u
lcJN5f7bWMrKUdWm9Hqxgb4L099pgpMy8zQ5pdym9zaI492iI7k7SOZ1XMXzQW1L+tACGnTXNbmU
7gfVams8W7saw5cjecBgeWo4U4yagKTG+pEb3Wzto1yWX4wssUK7wwweWncNGoo19BkweJ+zXnFH
CCnc9xZVbbdVZSSVUU/8hir5YwwYwgFwpPLQkwTBu40bEs5pL59rXZLPU63aDmJHHY562u6sXKre
TPgNn9r5U8c7JWRNdM4j5RqVVpTqhuuE0Qe70wjS6dlvpfitM8d3OpAgT8yrQWqcUlLhQTqOfYrZ
Nzkbnmkl/yyMLFBrdoh6qJUq6WvZMfhE0p6MQuoDGQ/7OrKB/WgR8LPlZcjLszYP11YBrzKkB4zf
IK2QE5A/S+yFdPS7lPHOiWuuezzhUpiYKmKKjdjDMu1YdQbcLCshQJ2cTKU5jqTby3V8XaTct2uW
+HKfeiSJAkONv6eQTmelDM2gYdjrRAtrW39sVWt0bTW+0uv2sSLmD2RvwKmNJAtlM1X90mhLT1Ha
R72ccofPVeNYenKQWV6C01VuDwnk8MoSl6DFayOOx1tlgArjPIfzNIBDxKpTF+nH0ezBaaVLIZTI
NSR0cJxGXoZ9za/VOb1DUTj1o3xErw9S5GEWkdZNx4IjoIEZWOP693Tgp7JOS4/YdewYZgFMC2+g
1ZPEt1w2TlnePkJ65pHNkgvf+KMEuP1O79kh5vpVX2hnCKU9W+bQ+VmT1h54KsA4TM0HM8oUx5JY
5NqNVPwfR9e1JCkOBL9IEYAw0iumoX33+JkXYschnEA4Cb7+cu5tI26vd4YWqqrMrMzQqUYnrHg9
4db1aQqgeE/A1UU4ZTL0S7MPZrE9+kgu+ZzYYsWWYLG/CFieNxPsWmrEBJImRSF9NMG0wCllw1Je
q3+Kqn+uAnN3SlypRddfXd8u48UsJqzs2Y2nAnfpXJSfVq6f7MW2Is8rIpp3+9JZrmTu/TCwV6T3
6PEbUHecY3oLc7dPKhdAlE0v1jYfF1Kcqjx4LhU7CD11YQfp81KWz8NYZFbQfM6z+zas1osAU91V
WLXeNIT/Zh6v3mC2hHF0C+gX0RIxfDx8kpFjOi9PvmQMCQFB4rTuEJZLhz3RAFeePQVnhc4F3fBQ
7jSzl7015hbiawSsahQy+QjZFRWmNuxdHx1t0Kw7u7kJTNzIFarQsa5CvMl7vflpjalqxrKPTaas
n4Pf3oFd6WzsB4W+xu2sU1cNmaygYBigcPaDJ7qK56oT747kO3tFbAxug7/RcL6M3EGpUMduRFpc
hcK+MqwIMqTa2LrYmUknonAOtULvUqpHOlR9aMj6hQlJxlu1Ykrqb0p1fweXRzPX7+vCopKMT5Tj
LmqrEU9lvkpd/nOt4qDEunPbHk5n/D23xQUmM++Tth7MWOq9skFT61I8I6PPzyp3hBdUPdB/DpO/
A9+CsF+KF9t0Pty2Fh42i55vQzMVJzRPOrYZ2pexNa9qap/J2sTN2n1tHAsiEyVnbJ39axd9dLp+
JynWzvygejM+HF+pVz1jmEq2YknQQewLOqRtBTsdl7eJX/fPBfi6eGu6Wyny1OXe96D1N2v9e1dv
5y0IHjzl3v1VpuXGfp2WLGGJj1xW/jSN/oNpl7OwOMK5SnT7hbMeSZ5HdVejGJR0h8l/iDexPs+B
c5rwXxfb3mNuTZtaXQzCjiPRFtiFty0rCpi5DSp4ajxpZWbFtSADkPtjkz+LSX+sY/1AxJx0LU3z
wX4J8J56Nppp2mBVBTjqcyuHG0wEktpsaG8Qir36u0bzjxqpytGM29yt6pdpqE5MTuepaZ79xtm7
pkgMfqheWHXoEv1j2wgz3MqLXSJsqOyfVm39Q/35zvsFLcK6nYmWB1aVU+jbXtx1/NnG7QRbkiaT
ARYtbBhc1Vt/rF0PmpMKXanvZyMKEVXBnS9o3ad+NwYKdJQ2x2YpL81YosPvUkHlrsWRCakQh9bm
UVNgW4Vsh1kFJ2cL9lYjPtp+CWJl2K5nNXvh/UAf+ppiT3sCP2FP8NXWzvSo3PnOW1rHjsqLMJiq
dLDdyFdqwBvJfhjs3Hqaw0wigNnISIdI+3KKN+xr9eFKi+/Z1N8sr782m/zY0n+08voVqMVubJtn
MrLzMhWxrDYGZ5biCVsI2FPvvbB28QVTlIV+mtDULuVJjusr61wnsZECisk+loE+1ZqZOPCHIKwl
PePduE3DAOvR0cqWma/JZuHn6eY69IiXh5rJLK+9pHRB5XnO6wQEIO6m8autx+tmQVSDhqUKvULd
Nq4VPGLY1eoG3Hh9ZUXu5D71k3Mhmp8Dr0yblm4hMkOf8im/5DnSkTpyIap7tdf6jmd9tRvk+yzt
J5qTs1dY8RzIqHW6Jmzk9iAAh4AtSbSkj50x34EzpKKkIUSyJ9MoJ9YFoIigpkcXjbtbNcdAqBnF
Itj3ffnqdvZX59RPtMQNb4FMFXw4EH96x+ZrETI6X3vMdGHv51+d7yeDo+ao7x3oxEd9tABgC2eC
pJL0u8VCt8P4bub2iwPOIxzK5aXN8cwUnZ7dZpoiKw+eMP8dsTn8UsoqXTCIs6K/D6XO5tasERRp
18nrIoX0Sl55saB8DVe3v5MJ92S7tFMk1hWXDp4QJuVUEHe/wQ2780EkruREF+/St87ZLbeknJYm
EqqAnF2zo9/kmOzqdKUoCr2T4oXfE5Rbzbp3U+aPfUsSI/tfYNdo6qB2kevyXC3iuG7qIBugSxrg
cjsvW+jCmQTNdXCRfz8UM8UhGNt/tsnfJxvO404uu1Ah5DFqOgKUre/Jzyp6E1kwhEwb1z4uooZG
cvWB07ggSvxWf48SC5GamODQ9gHaDG++WWuOk0Ptw6CDi+eqGhuawS2f+efM6fNArac5d65IAflH
xHYfW/XcFOQydlDNWDWOhMHVv3zYg/0BJuZfhSYzpEt90LgLJ6vHYYOFg1VkbLFfySC/gCtcOnde
407MB79uzxbBKqheX3rR73NXRv4sI+qpk5zg9ohquE1lsvYEM/6IKc6PNHd3y9qclSTJ1HtHtOpZ
4fxgvsvdm98KDA/1EW3aY93zM+V5SGaE5ywnjxXHvnFD24KtEQn+ALQH7S8HNrNDsYCbwZbtGIwJ
LpgQgU3pKOAC0aqIi3m3Dm/U3NrpxMYx2QKdMlmHk3WD0OJeedPvtAq+p9ZmkBooYE61iGE32Yve
1URl+dI7ERNOGduzAo+Vn6RTHCxNLoxVv8TFddpq+jQTF5WPOw/+wvKENH0R2fZQ73gPMjvPmxyq
mCDZ5HitAJMG8i/AYBlTdMlJK+nddOiEFJAT2HWbSn+AnQlntUYuKbKqx9ZJwzMDwBFl+IRR+ln5
NUixYscA8OO8Y+4BxFhx/6K3LpN02hm7fumK+iodcSPekjpCx77ESlUJQ57tTpw/dt089CPQK6sH
FnJzfQzkBiESnRPNnh9Na/8wDCLqMGMxd0TqswCyuIQAHRMfy4HFyh9swBuICXzr9Ijl2S6dSHPx
ve/ZA+Lv0yJSRDx2fMsWt9xtXnWSm3uhm7tH2xJuTpvO6xLJdqnxe9sZMMybMsWbj47NwyjGg4+J
e5+1RA4CDm4qnH+mFIj5s8Opty/C9CJpqgCzsYp5We7t4ZX13Qef1W322LtZvvtBRozppC/kJ/fz
F8D0v742GS74XQMg0Cw0mgOYkQq86pt71dLslz/l5YrD9Ded1iSjOfZvFv9pAa5ujFxxcKZH28eP
PJqnXrMMyTD3zhvO3iZppJwW747ITFntJEHar3ns1G+F7m9ybhbMwCi6/1nj5nX6HAP6U9Uo0F0s
nPIhHvDO9JV9+sOiZwNg3fOzYRwgUnyXTh0vVpV4DYQstj5MeO5M6svQmRSqghiL7XHJprtX6Whw
7fMisIlgrzFUKgu6YcB/qk03eznSqj+O+X6uVbRuZWhN23eHXifsrDqGOdTJQ1/cBFbK6BDznkV8
WSNs8WGkGQ7jVu2NP7/b/ZIQKH599LbuRz/VN+EmEvAntpfCYruX0K5YmAMpfmuQT+u6JWPjhKw+
M9B8fiBCOXwspRWV7N1ebaj68DsOLJrUCDEQrE1gBeDMc1r69KiqETNSkKwBWMmW4h6BD5/GxK5c
QFkm4d6DWX9ZIaK56VK7dP+og7As4dyu0dzPC6DX4jKXQex2TWSAqnfE/cUNETsDvulcV3vM3rvR
fA0evQLJiyx99pfjskzA/1wgnPVedGTvNCZctP2P5G+A+JNZkXjDoyk7A8pljPwJ7MlgoyRtYW2w
vLMBhm9PEp3U0gAYqtw0H6fI+N2hDZp46Mv7PJfxBJlQZz7/6FdhwSVPd/FCz71asrya8GXfvPah
M3+2q0MB5IC8YkH0OtdwJimcPsaodB04fH1ceq7lpz+bp3EdoiH/sHzrZFCq0V+FreBAmdeQ4iOW
dYydBZh1m0hO0wAZQ3j/CMDU+ZV72crxbYGkqbBnCpXAQa12XMwQXvLYGoJ9ReRZduN7b+mkJnIv
KwtU1nfF4f0GoNUdITN1nczTtwJ2d9rH+jeyhFfEUbraPfjDd9OSNLfuQ29lSJAUpbrQAo0t8DRZ
MDj0uMcmWPa1w8IcpQU6nAwgZWce2qp43ZxqZ8gUqe7OzARmU2NCsFAEZ2jOET3vUusVsV0Ig3Jx
rrqIbx0PC9t7HDFP4CJmzXmsXkmL7nfqE2jpESfxtdE770jY6yYcLfVEp2zs9U4LXOX1FzZT4mDD
ar4Y/+WBF0/QCA3Gvzj+hDNZkZOPcPTeQt5n0WZi3Y6d42aeGFN7u8z+YYLNCQ9S05LbVvxghTdc
7GvV4+cp0qGGKZFtIm19b1MTW/O6A1ULt9DCPo2bNUd1Xb/xQoNdWprxyAFtodEVkOX5hYVvi4ls
dRdsq02KxWvfPmKicUNRlE+0E/smAIsEtqgECBV8iLWhqOHblTTIJep40k28iEanaiPeuJ+BvT2B
g9vnfYG5KMjw0h/oOMWKyb03DJGLhf11a+K5zBGpWkQOVwjezb8RSxXCqRSNTBkRhwOqfXJqHcIM
MDLd+FwXaic9rPGVzc4G9oCaM/5N2wB7nf5LeWVieQLljZzy5p9ANXQA56CVmTsrNXUe0wlIN9zh
hUQl2VISAK0ClhHoKqEdcOqyDBeGrVZMy8VivvJpi1rihI2L/VOAnSXyaIWTnxw6JBqFInQb+z7o
KWE1Bkjp/85SHO2p2gdAhbZB3NjfGSIS1lWV/czy7kD7ImGD2CESN7Jm9yCYSqHX/QeQ/6ErHuzm
xqg5uyiUrHV3Iqd7MQAMyTeIV3CWfY1xk6lkhogutBrUkso88NIctVVnNaitwkgvhG3WjagJapPl
c9JNRuFdy5whB4KMgtnyqKYPrFmyzq6fFGZh4dC968Bk2cXVyoF52/29ZpgdaA4Eds3F20bFybUQ
D0HdxMqriE3f3FaRWZ1X2fmXfKt3Re7GXjPve7tICEltgwA/Xz85PkkCT0YeXR8CSR/ErNvIsOBj
Xcu9wtJ5A0S72sSxdmooZLqL6rq4bTCpES9k1vSsGW6VAfwlrn8gztCdYzMdMFakxyVusJ/iuBve
8Tai9VfgoApr9+w45YXCb21d9q3uY0YeMVQ4TTa0eHwoS+5cJkQdqkmEwXDuO9xkyMJAdLhw71vZ
pWQCRgmfCbtkaPxhESLzWATvODox9HZx7fRwOG72gI+TZnFjI/wdpkxMeHPWkeMknH03PDJb7IWE
xpemYDmTra3gpiIOmKP34zrF60x2ZMFkp6eoznG3N9azbvR+ZuvPCtoOXOrOV2VqWdshr9R+0vcO
/V4/2pGjvkYgiQMg77bSD4DAMYjrzPblvp8B/2PRgjddIkpy8A1OeAUECDbF13UQF7eFugLTt+Yr
PhYhYtPEoo7PLd5dCIRo0eGadKshZDBh4fD3bNa3bYInpdSpR8tnCeS0CWo0ngPCO3oekR7OLe70
BtCDRVQUZ89uxqRpxDumK6Rq0J53O2XlF+P3bRuONmad5kdZi/VjB6LO4AX2kntFHzmV/lS9lQy8
SJvKecjH5XmALRvoNUDeIzepRfhxqvifirMGmQy+xV4svE7Lb0ssVFg3nGQD7KGnJWQHdek5D6ZW
87WjdplKfG7WzCNYcqpnwLfNiPhF3bl24i/ob/wSCWRVuHVH6uKJNF1YNBbWON596EX4MB15eZXD
u8G/cWhAJnPpRh37IhjDyLaErjHQyaCXbb0/w5fWWU5/lHelvowDNoGCHId8I4d+fegulfrcgjPQ
lFgK66I8by8BdLaax2QCXd6FJWrF0jkwH3Ej6s+HgrJXCGNCye66lKmvIEoBPDpCT4VLtcc2DSdW
PDgroKA5k2BLFDY0ZtNG1fwiOdRlaCDqcdeA4MX1TCMjZgsKX8Jiy3PAbwf5uGO9mpLKYi7cyAcw
UqSDaGEcf61i6x9zDgtW1trYpSl9EM3NoHYTQRdrOnmw8LTcif+IJefnIvB4XAXBts83Yc4daWdo
znISCqFAL8qlPzRV2cTEtiExGsH3irZ04xx9ZIgfa4qpaditW9rt5g+DdWpmI9ywAOwegbqeM724
OnVYy06QE9BQldD4tfVHUfY/qrQ+6Cy9aEZ8cORuWHUqC9+JsB58d205HsxoYRLycCGDUVmzZUPG
Y2k2bJhhQeAO6ZYCsIxmh42OPg3IvEqqtf0tAQncR1xuaS/rr26+A3MKV40Q1AXnbl0Nj+Q8RS3T
70EtUjqoV2QxnxDtmbKpPAFzwhzwp040eTYERR43g/WKLYQ89CRNFsc5+ljB8/thD2FUQinApKqm
drzY/aWqAPx5vvO7lQ7Jhgbm1Dn/4tZOrT+BdqK1rMJ1IQmbl3Rp+JXYGzLVW2rFwK3OQDujYa3b
sKX+ocQDR5K6/wjF/l4PKsUyMwQP2IzKt6jP/Xhzh53Xfc5kwqWPJYhc3twZkDhuYKdzUf1EiOjU
cOgdwEsmVpPec4vFzVjsCOvuKpjOYkOL6C6pQqwpBFOgIwAaV9B4kB7RHXZw5OuYoXWPyuAK/QZG
Lrr3Cty4+Kt/uBsvLQA/T2X3BYYLsDVA8JFmvn/1ZthO2OrgmSOrVdhtP/Bu+qXWfJKiS5wS5oU2
3rURMZfdkgHFPFEP7p4N+hYXDjeCw/GAiaTGQIKDdlJtn2q8aApHASqzcK2gV8GLPpoK1g+4Hl3y
D45RKQLC4tFf9221ZojTO0I0kOjW2yncvR4VBw8NGuFlxmd5VbPZuQC1Zy1O/ehclwHeGIABLQHc
ebRgeKreAFvn0PfkDzhh+z8HzYZTFQ6L+9jN5kJs/2Nectxt35YA1lmMrwLBV9Lm2YDWn3mvABZ2
uOwOA8POwwxZPwHN3fVD7AuJMprvt+0z2I7KmY89aHk1cnRE45OzuEdXNW+8wbCnrmLhsdqKuHT9
vS/0h92pY1UN98qu3+dmfg4sJy2QiBvOzHtD3Y/7sU06diJT+YJB44Dan/gudA7wVFNs51AI0zrQ
Vl0bObLCfM5xcVq7QC8/IMnOefA1+DqcCgxW2x2J7x1wlvUoRJHJArrM/3V1f67WwLiwleKCc4CH
ebhROIkXdoF87J+FnCReWIWnEmxu3Gh9KtvxlS5YfkPsedppAOYWeTMdQOkB56p2E6+SKA51Jush
KT1Mjj04IebuFIE3QHngZkwbtu207h8aaCy0A3UAq1+9bc5qtX07JYPZH1IwBaCW5dVfrcxvgc2N
7clCB2fjUA+MhKwXpwkdq6GAO2n4Fx6uLQBOrAe72Ea1gBylf7Pw3lr9v3m58wDL5hWS4QMbdfOf
lomN4l4WyTrIA2IGzga9ZgUgAKnWtnaysr+MAPAEFgp7yBUJGs3qPo0fDvUAQzmxY7Z/bIUUyfiR
7AYgreTIgYiWX3QDQzOj/Vxj70/5sDgxAylRFc6+Wsq9LMkdbnVH1wNMKhG0vAYV4mCXeMb6Igds
Y9PbRjiQOrKmjW3HLUg2zEpQlOgL38itKPqjF4AOdO2YBvZu7P4xadLGAfcjkVQgLs06/uI2PxTY
RWi3PlYDZCwwoG7loerKQ8GrZ/SfEcRPc9gF7rXH2Mn+INW1uHXlCS/W9c9RDMh9ZCE1c9YX4+0a
TKFqhnGoTaPaOAnNQVr1mG1dpB3POO8UmERTHJDokfmbH/ZyfWHyk60wwRhLwIMZWY+VdRNyTIES
hUNep/44YAzs43XobjXFk9MYJfOL012BzYfjtK9GinLbxtosUUt/mr9vw5lSVOCISoQhAp2yPzfx
ZtgESIrGS9+h7QSfafqo995opaEYskLHq36HHgXAfYJAMHYCsRsnL/ZL3CgTh1Xodh/E8tXVdD9Q
nQ4etnMVfaRAoalPQWOhgvYl1FYKsMa65xCqdO2wo85+aNq9FfBdDi94qEW9eJyIH5uKZ51Ex0op
lCzQ9LD1mE8iCkS1JzmPl7FKIEaB4AvUkwFCVtJf3Z4x6V1qZaMmGxxkqE9aEaJHz8Sfm1SATJTc
vBSTjmdXR9v4g3C5sMyhTyN8XxiwvjbKI9vCxrKAlfwGwVsOE922nyK9FeEylKETuNGCzoWjye0l
zyzqgWAOvrfB+ipayPnzR5t3gCDQwDcmohzXtFCXeuAHA9XZtEBRO7Kw7+c0oOiyACiuymN4aUpA
DDxqRR77BQDO0X5k4FJW4Q5R3rmHYuviitmZ56tTDSQZrnwOxIrmnRbj2cdmaz4r6NPrCyFVbAOz
TbFWB36ge4Yi5RjMPvqcOV7xZywNhO3mR6AeACXRJPdREfq3qjLHFgTPar+5wjkE3I6JCuLKUKSz
/1t9cJxreZzA7ja4+FeGdkTCmtWvDohnTqy1zTbOEaplY7KBSiMaB7x0zSpDg/0hYaOQqjnlFvIq
AFMFUwepDHIAijeIVwD2gGWqjy7gQ8eF6G4b4maad2qsd2JDCUHbv41dXHTw8h/zJ691Hhdng7dx
1WdiRnFDH5HPEOZgE9JXIjJuvQNJfGkDGJmB5waGEIOWT1sg4y6+RdwoIRbz4qb8EATY+QonI2gf
h8LKlFnQYvB3W35SVwLz41fsdUDYcrO0iioszU38tceJXpeXunmwLX2qgB/U2ux6nbk92n7SDnsd
uLGuq/fJh3RSQSLR4/8gDrSCXZRXIMrq7wIfKwqVMRsgnb8lPlpcD+L1pXlk5gSn2KT+g8amJf7j
aoFR7cppfSLmrjoa5dyPiePuAp8lBTI0S8D55WAw7LF2zyznWbnWjVjVk+Uu57aRcPQC9W4m+oNI
NLpXml09z112zkxosjKZWoBwHRPEizvHtKBhyclukvDFKDwHR9aLSeDqmycIlDKoRBIg+ej4TmgW
8m/wrH1Q198ouLetsjr0yqrcQXF+qPL5k9nyslTtZZ0wtRaD7EO3lUBDCtimA/0leMqAvhLZWDdf
XaG+OTgzRrViymwGAWelt0+/RXxS0WIHBuYDDY6NpY7Iv7yhnGeK68QBouEEegcmdZ/zJnL5BKAG
3pybBy2Uh35A1cVFusOjmMTNqkQyB+pcVPD1GcdwQq0R/NVd3QcbzHZftNdKyZ3TD5nF8fX1MnWr
EpRZD4q+hubMufnTBcHrj6Tnx6BlCfHfpJ8fBLfCYGkje72J7qz86dCNmC8aIEsYtqE5OWLlKB6t
NhtQ9SWEcCN45qlaAUm3fxqGlIz+t21Q/nrgcRi5pr+BSL7mtU7XKt95sGMrbH9vlDg2GptCAieT
HeaCPEp3DpcFGxbYTwSBEy2yjAv+xs38wILxvQMO1kPeaPAdlBAyzcUSlQNUjqyM6nGLwY9EzfCh
MdmUf8TPSBKi4WtBcnSVy5GTJgLcHPIBYZ8bT/xSvfBigRhRh6XdRiJospnqqIO9ekPcSKEt6BVg
XN+YA4TvcJCZTdaVVaxd9KoS4BKYsEhKO0ZcSZTL6rYGal8HOjM+sUNVuEhiK3u4iWBkC/qkVE5E
FInwcDLIgOLChd0++io3QGZbNZygsYx1dbFncYEPrA5lJ55xAe6b1g1z/7605cFp1xScPrSE00nS
fpdD7STFDQKRtKswDNA68oeSh95UPcmWwVliuAY5UN/2qwtINpEyHpX+BTgBG+7mNVf86synSVV+
0pvyVoOs83mHrWEIY1A+q4M3Q+jKrcrH9EtOfMFcyU009FfOnIMgZVZzSK0tA4Gx+qG1BOEAxmSj
MZRj0GiJlIGyWfsEkdT7zmuOFg6iAJ64MO/k8zIC6/NiZmyIKRZZAbyBcvezldNNrMu1Bc8/WXPW
LtXj7I6XgS4xfFQe+Vj+a/vqmjfjXa4Y5CwLilm9IWSrWLISXVwF6dYUBOcJl4Ffgawp0dvkjdNm
XV18FLgJ0G/+YgnxtDggsW06APUWZgutblbZhIUA6A0dKxJmgrIVSDKx87Nxxd2b+gfh/bGNLEhz
BMvupwC8h1PiNymuDq3TBRk8NO8P2IVB1IcT9UGDbsXLAcIjW1Uj/NV7WSQg8B5Xpx6G50bIN4mp
kmoPBXJ48kv9ktfyn7baJ0a2sC2qOzdlhjSspLVSLCXQqgTDCzLNWkO2igxbkpjiYfeWixeP2hhA
z8CQ0hGLOjl2E/hCH7rljwWDFFIPUZOvr7nN87Msqq+A9Leq2zCDSQkwnd2BbeH4UHAbU/Okp3G/
BtvFqU377s94F4pm0yHTOp2ZM0Xb7FzstfhCeNWuXNh7EQCQ0axwYghs0QiMxX4ZcC7/cCDLsAoQ
Va4ONe8CK+xcgZRHiLQjIm0/Mps1vfpj4V0m3HGp267lridu/lhyC36Ro2Wd1m27FqQ9Bk6+w/7m
T0OnU8OsOQZq54S+ow4unjOpoOAaBM9wV41RAwgN4Fp34lsP1h2ZsxEluPe7HAdcyP4AH4UDziuG
Hd+Fa5KBrYeSC0M9UT6GmarbgbPYILwv632ADwpHjCxRMOafs2NOAC7wsnTYyvLZj2R0twVLh8aP
MvBSwKyd7Q/sZu4arZi/xtzRoTPNCXf73YAk59zl2FbIIbJVCqq3asFadNHPaBXz8nttsSUBMvaw
2XOLY0HhGlBS9Jx/CicCQjvSbIXPnKrjYsU9TDd6ruwi487wsjjFY0BmbJnUGDB9/20xEDI06krb
4HGd+y5c8vVeKhRVTqrfGVxsFJQbRvsSQ6BnMxz5HPJ5Anu5nbbFlda0ONhYeILEbTxtW7Fz5RyA
OaBQA5c9ZrnhKGsBhau9lvHqiTfC/iQQ5Tucqk7YJbtSLLZgHFAH9JVohbrilwM7PdVLQF5KQ2jc
FCMULiPt/758nQb5bKUQsf/9IpO+BR2bE+j2VDQPZjhpibIcypZWc4IlWwsfbVvqe7TK6hxU7ox3
EjD2VEOsWHHsJ0FAWQJfge3RMdjwt+ctVzvQ2cPdly7wMOCfcFyaZvziRhWi3BVtnS9oc5qDqV1n
izrPBR/YLLLY1wXGbKyq0RcIjjCLOFphISDPe6wLYZO+4Zb9LT30kaQK5vuocvaFbtdOu5pZnxw9
3HEUnpdWHUTOOMPj2YN7cGgFAtyGX6DyE41Rt6UtvVlyJWlNtPe3dPOnzBSlWY+WMhBX6jE4SGMT
LDqQDSoNLJnW8X8cnddy4zoQRL+IVQQzX5WDFSxnv7CcljmBASC//h7d913vWiKBmenTPV7eFufa
LZ3HMc/dp9ZU/i5uhDgble3HiLSFLJfq3vKZwOO7AJ6GKncKn2aiI6M11cq8mKzMWIZZH7LciyZ4
M0S2wT7wMNrkEyvbzVnWK3Y7RJsBp8um8wNOedMObrNy8Jfxn1ulkejXXR+5WIDkvJ66tllPRmpw
J2OCk4ivCxt0HRE6PUSqta9j0MhD6cbRui/vAKYbtNdsMOO9rfN6V/cQRnZLY9MHk78L+pgHTVMu
Lgczj5gBKniGVKnxSXf8nisqw3jntXV8sUcdPPmUWeiGSG+KE9hR70ke9hfte9WTVfpaLsfImP+S
yplOkYuw4rdpAqEks2sWuN1DY3hqHYXlFG9bKN6No2b/TElq7RsWFV3toY23VsQWtlIFw8rjIFvE
mG92mfDumiPDa6wdf/ZkX9Mpnx9BxhFlEhnfCPQ2thKd5HkcRyKB3aBn/p9b4Z1BNAB/fZl9pI2G
joEaFALZGetjnxnGWnSz8+iBRD8ljfjNJoZ5aSXnW1n37Zpl64ymcRLtOxwZW8MwqC79qqXqn6ql
NeRfYE5s2Z6iI98OuVgFgInyx5+p7fDjtXg7EYvOVVxbqzDsvjB38vGHkV4LHoptWcr54pnVvIor
bm2Md+aHReTuriwdDDaNqg+9JTsKImgRaQmNyl7mHm9wo9/zrmZsE5lG8uEYSf1tB1W55JQdtsJ2
r03gT1h8JNNT6pj6WSUDd0RJVFAV+4jnek7XuRyJDg7nacc0L9pGqREdWt9DYtQlKhcvyLIIvS5d
+EPebFrV+DebE4xotQoPVpiH5q3wrGLdZ4PDiN+K35SljB2OpPqWGnOAkpCZdMoGYMtdXRiQIP3W
T97VnGcnKBGSW43cBhqPzEMM6LtFgJ53TtVl+0AJAJhhILWmhZNZZ2Hd0ubguFs4vo4uZtROm8jX
zQVIuNdLOpCWxKi8d15nZ6AuZRxQfnNV1HzFKpJr0zReFSZ2s3Jtnkv9QH6IuXLxXKwsG+msAlE6
sQ7PfpjbsfvK3cpPl2UPhmBl0B6mj8DYycRbG46lVwQHmYve7tigYTpZ99M3za10wuCGVuScauUE
JxvSf9ErXyWLMg1bgPlRzYtwTOOvtjOtL3eQ0DnI+7uCSPEVW3vGj6n1unPVeu5H5zHCcxpdPRi1
Cq5V4490ljOr+TyHPYHIYI/JWPW4NPLg0UkKDMbhFG6bwhBbqwh+28IyVgzDudXu0oQvG3s1keix
KJtSXXC+M7btg/poub256Ko2PgRRVH7YKre41l2HqzZudsry6nWnJ2GtWC2nb3Msshd3SHoPPBe7
XKsnDsqEfwBTG1e2mtS9C8pWzaD6reoQ8Y0yHLedR3MRj8ygklbNWz0H6iD6znqxWhVupOG6K7/T
zjpvDfy7vSfOXoQ6MtXhWYR030yDU5mLZV6UrAt3w/orV9gVwzmfMBZUEoomti5AwhSHUoAhp7o6
tJhbr4PECbLi77o3Gz/Fo5BV9085/nDD8prohUdv+lo4qn+WkSNwdUxtsciC3nzB9Mg6RLjHpwrb
4VFmk1qywA9VguQ2E3g0cNd6ZOzC49rvrMqj1DL8/CJdYe/i0nFOJZ4tsJiKMiAYHZr3WeDBiUQ5
/2aN/YWDzMqWru7ueWeGET4PXWrtiQfpAYyR+pZFO4Yb/ErIom1kn4ZI2ScxJYhVAKBuvwXrihF2
GzW/Nub/USnhyKkxuMvE9tKlPYfZ2YkGEvlrlekfEPTsGissh70m2OJIPlm9l0j9myI33WM1u0a6
iOIMuK3BQuRlllyXY0WiaYUpkMKeUUIso/GdxUdAu5aJNlLP2XxnbdVmslMl1nNSO59kCcT1yjc6
0a7slFazuv/RZAjm50Ko4t3v5w5i38HntdA+o+xFokcXS6bped+DE2A3mOu5OpcUBbhmtWJb3twW
a0+GOUbUhmGgb7bWTg4FA9oh7b/dvuApBqVnF5NGjV0MJuQY2TZi0SRRjl0N6xgOj8zYpBODF24/
02HNd8uU0b2Ph9Igpkidxil7DqUqDmnoRASmDAmSSaS8Y2mPxtZNUrHy3DI7+jXjcHf2bA6C3Nn3
ptaP2VyDjGYIHiBbdoTyX6Xll+UNzMZkDuZUNrMEc+9BQ1KIgG3cRUyzIwAalAFw5GLsa5A94XzF
hi0+p4KTtkIJXjIAG15okZIHNwoQVAMKaBlH3cF0aai0rtuvIBDlY1yP9ctkYuNmRw2WDU/Xy9hM
nJUt7fhSgCMecrzYe9sYf0vSAF6Szsy/Om3Z1WkiVvZihdnOpqK4u1/Dyf21HnUu3WvSUV5JYSao
1+kmKbOb3Y/1cSirYEm91C8zaXbHqaAXG3TfHNya/7gh2Yjd36wsPLPV4hrazTGu65OZjfV9xPDk
Oxo437qmGUOPzE8ehEm+cqNo8pHWRlv+yZmuv5P52cXAuJj4SrEo5Jc+Mvd1muxLaoHF5LHTkMhY
ni731ymmc+cO/+rafvV6d1/cH0vlPgftsE/DAbnDq1eJds6ect9DDD5Lkda/RdYeGXUf/JoKLHY3
Xjnt/dklNU86dySn6Rfj7D731Dc0Kx1RouPF14QJdK0xMcbhRuqUpI9yohQBD7dxMjkw2ZH12CVF
fiDxAT0xLe+Xs/mVT2xDmhXLnqW75w4DDDMZoqZ62AKOPLiiu09gxtvkIxi0TU3WtVccc5rp/az+
b1SaludSD3u7R0pM3XJX+vm8iAjLWvVltVMNdF9jML5wg2Y7tNWZUM31ZOYHHz136MVTqZNNOZQv
qo4e8VHgcpF7mw5EBeFTWwfHhkPMGcO3IAF2I+GCfVSWfyTWdRvo7LnuYlAgi5PN91kcrzx7Z4Oj
TY2x47f9NxNgXQz+3kn4B8fcWKR2u6es3k95sXVL9Y9xzD4bhsdJM4GcNMey5z9aef0T+Mi6UYPC
jdt4abj/O8DPGTkVhchw5qbzq5OGT+zt69fMYB+mwmNwZ3FJ+eVaDOrij5KdZAq/qBMVyJwOs4/G
/+sBmJa5JzYuXGtUxLcsjK4EjTNDLJ27LZkSLw5wHbnNSDdrBl90yICRdNbv3eTIY1BkmznhviXh
YsE4MFjVfsCe0zg8zlYZH7USh7wosKBg2sH4vuwGwjv64JjRXTs9QfWCYNgifq/m/BuZ9IDh71LO
9g6R9pxCAsNKeqTnYPZZeKH8s3Ar3w2AN0NnxYadPpIwiehFteaqtQD3hS5vhZQ3xkjVopljbMGj
/51m6qduvb2ZFPHGy0IelyykA+vPgYqdxeR7J1+Ez2UGp9cwp5uj4GinyXsxINJ1s/7NjPjEzvO9
OeUQIC0TRsYqrK15mt3iU5Cptmi5BtrS2EURRVHcPcNevESNuSecbYkp4sE1YYBsi+LANDBfi57v
pwVMKPn2ErGcuM0cbz4WoYDg7Yxmb1BY4K4e12kExpkOPBFAlxuz73Z2215hqI2tg+1tIYeAC2nO
9Gqg6F0XrvkbxyGtlQmvncYvsWouhIfEq3ZMtyq1Pn3RPLt5QS2BfjHGvw7EBbEL5p5AlptM6dWL
JF2yKhzRYyBCboyw2wt/InJEx7e2GB8s+t04N/kVTJNdXIn57ATVeQrnpdfQV0fhQWjvscdTV3Ij
LCJLv9Wj+da00W6IYZu67MqO94+60JvMntdFAK08y6NAj7FrVr0lrH6oNdJXcvPqYa9s93nsQpaJ
MO3qO/cwjQDvrRwvk5OQG2ksNToTOYQ/nPSnyZRvtYHVOO3QFEGf92wvcjZTra6z618g8tBjRg9N
jyV2d6bDQ+uP0KujEkq+/h06GhMwiCg7lsG3BW3QkE6QpH+tfO/D8SS9T53tLQxYThyuS+lxseNQ
0RGV1D+vMY/t+FjzKcN/Rd5bHjwpj2oNZpYC/GGo6e6h08zKeITSXMhiD2awGqJ/VktnG+HKn9aD
x5cDp9RmX2izqxnsOY6ODIy5C8RalDuvT7d17C+TaliW8ik2m/VYKm5/OhGv3LHicqVgMaoCwTe8
X5Qpgi9dRv+Vc/UnrKArEf08shIAwcgzmBjsjkiYgzFd24K1WRZ4Wxg8TgqF3v+06mAbSGsdOMGn
m7tHD/0sGf8V0YPIc5JosU9eh5FJrvtatuLgW8/G+K8yoaBDfF32uiqBb5imVyR21ACm97XWgfvd
S7XBAQtl9tMQt4JnPSFt1LWeK5wrrgSCIc3EZsysQ1hoOuwaWblLUL4h9yzBXAW7im0+xx1gWfTd
pLT0wsYJTPGp6vrBh4QMFXKWnJm0vydGcxyteknX8RIjNuRGtGDRWrXyBhIsEOjuCkRqVf8GNPGg
XEwCCbEWi8nslyHLHVB6Ww+8C9ycoZZLYktGsk+YUnvlemkxkLOyLx+4ODWGC9GgcBuY/P/qojjK
5s3tB4y55sopxSmzLxXoRJJsrPChd9/FCLFlv08YLQB17xQZky5aozyATrj7k0EZg9Dg3NunOAGn
BGgjzNaduOKmXpqOByLoHLJGbWd1yYvHVsT7VhuLOXitJ3eV8TA3MQ70+zgGX36aDE8OdVsy2s++
jVoZE6ags8sc30eRET/wLbLCNW/hF4uCTwQwrfMyPnR2cEk7Eqr4PBoLc9h4MzAheRZAZEGkdzyv
RXxRzJ487tAGtlqUm8FxkQtqqDJWY1Ccq3zapm13rRxQtmTepUly6YPHYXhvrC9GKQ+4DbBlqA1H
MfEFb7b8nJNTYvx6+q0R89r2uqWDh7i48zxddFV5i1GoXro+vv4OdFwLChfmvlOW0QmoVQArG0V6
FQ7HdnjMU3s5NR9JeR4H9zQgiU4x6kx0Ckx3VerzWDyT3rTkwmTk8xqYEXi+WAf1LaTqm5V9jgdQ
0SyxLhl5ciNhGH3EHo4hYgaZL4P5KF2ssuVbbL+M8yUXt4BRrvRxDVufeQY9aiY/of6I6CuLYgfH
vFVWvqz9YuPRW5bqpi21c5unwiwXTfTWJvC3LnCvx75kydAWwQ51Fx+dpDzIkE8tqrxLWXoUV28A
d0u75AlVaJ3VUgsN9oSDQFcLR74E/mVIfxkvLTueBal/S33sBW46imH0MrO4jFO0Hp1wGXG4RDmZ
JuJ2R23iwiYyPljOBiKflV/dYFiKUYKDXR3XZQgVLMiI/TENh1LeWXSSSq+t1hQ8i56ALMHosiLr
pStWFeh1K5AMop/K/ilbwrKqc2EPr0Nza8abJpFA8pbZRsiVvK9DqrJ655pAdQSPMHucysfJ/wms
n/muLXHfTfJBdB5yoPFQ3i8qGgC//ZtFDwxRbMOZwjOd0fgyQhysjY7FWdjOQjEkmDlWqkTs6inY
uQFbthjVpGDxsn7Fcw0KvSinZ685VegBGWcuM5o2DR512b3LgRCPdsLG/h6RK6b5bowYhsN8N1zs
ehbb3ilWOgSDmrn5/bBvJdaB6VFMROKRZVTlT4aL0oW1X5LIYlvXpD+PrbE3e2p6XG1T+F64P5AL
a5iBpTkRzaI+Rixq0ny2xB5b3jqrFYkq6UpbGCysKlkIiG1Hdc1hCktnRZUNhWTODzLsbj3C9a6W
2XfTE8AwVjskqFXn549KOs+GZ33NMkhx9ta/rhl9QWdCw0Tq2zRZbqnztSwEt3C+dytvV7gfMiKq
me90Ll6a4pWc0ANdNZAJDwnmhjGlEfL+7OxQVO9p9RGBzZoWU1r/hnwCXniq8fUgFazE+FKaIwkH
PiE850GeFR6mMmVlUHOy5xc9vWuNO8uFtbNmDCTFg8q6h87J8PaSsqPzfhcZwaaFmCQv9EBsA2tw
cp4CBlyMXBjzTZIDf271woARbRBG0jzcDdzTbdwS41e+TYVxtZLwjAb3r44QgtvoYbI9no7ZIuFI
gdW5p9mLNglDrsqMr2lVX307Oo9J8J43DlaR1tkVZroXvrnCnbGxZfCt8S2GdXBBXuBxHn5KGT+h
rTDGHbdSd2ejrI9VXK0cMz2ZRbwcdLD2Z/Vi2cD/1WB2S1+UTHpSriTGN+lKRfOVoEkulm6g4HTX
MaUu7z57jVR5FGRm84k451hwIih7fEsYCix6S8F+Gow5iZ4jjSphK4mRbEVVXMF/166jaImoXZrR
PvQDT1qnd4OsYQB8+6eJk2QLIbN0/PCqLHqP1vWBKieS0iz7JU/oH3HIBh3WyalLXsree41D8UTS
1C/zUUpWtc3NbJMa1iZxsoNdTgy7AjWuCKl8mIZxn03dqcygrzLjMevrazLb52yqn51s3rcVDaQ9
klod65SpCPucipSaLWbAwZO6TVW+F3Xy2I747tLkQlgY7gmarnJ0b07tP8q4e6yd+IdIs685zp5a
Xn4Hj3Mc5+e8Lv+BIQNq+uJcpe0l7OEhcXemQx6tTaP6R3Twjxp1ShgAsrfrTt9+I7LlGHbFmsbs
OtsW6kuLEdQlkWRWc7ZkoNWR3ZesaGdx6dh7PuIdq2ggh0p8+Zb4KYvyBe4BFafqu4UShA/WkfPc
9voXXzdDS6eFQLfEZ3mnb4lI2PkyJYkJm3PsU9rLxuPtST0Pho7G0R6g9/NkTGEwu4swkrOyB1a0
p/dBMEDUQhTDt06NZ9JdQKqLGPkwEBFxgaH1JWtqx5Ux4DJCKH1PixjJJkGz+kTitU4NqcCXocfn
m4IS7JhqJsfIFsBlTcbIDlxwPbeY6jgxcnFJsqHeZozooOPTi99zcZG98RR3+msuU+wI9WGw87/Y
rx/5SaCU9H1qrt5N1V2SoD8CIY94I2x+UH3KsgKXZGU8mzSRG+wD1oOM2aYlA/3dmfaDZVlyYVsE
x7HpK4AiHf88l0lx0OfBQxALaz3m7j4rNXeyX74hNmk+JSBKM8vVWviOWNYyGDauAsdpA0qk1FKs
zKgfBZlfUnY/I/hIF3Q3o7DiU2J1/Ja+5SxFbRP8MvZHUPOPVJdnbZNZUNkAcCIlSVEw6GFrwr6f
9bt2ILgSZ3hxU4IgekZay6DlHmZbIHOBGIJG5M20qpwZorZwXoveeOG1+Egx5GaR6+L3RPptJcZD
19ckDKjMOLkqTx/qmKQBHHFDsRKGsC4E48ESBHG8i7rAXyWG+vRM31irUcGNSSF/Erc1u11sCFdf
qoY4v1M3VRSXNI+YaGpnmyi7PzC5qr4tbx6IjpD5QdpleGplnT5zWhirpMEa3if3NN65g3vpiHtp
hhYSy+maTWxi0TA4386DnVIY9jEAVmJNz06fxRW/oPlbOe1wH3am7j+76PULVoMMqkMk99o/Yqq9
wXrNAdHPgdteDcdVOA4Is4cBbIr7CmTRTZvQ7VSzzwOoMEDGZuAKRq1f1W3dzgRTzdmAUwlHtqpb
MHDJqfdbmDqBfdKk0RKiN9N+VNXRyfvqBFpc3lCDUAxkV+9SNPwlk+VmBx5JzA8c3JvfJ/N1qr3m
s+0qe8M4GNssvAzmjxhDahR33+XU/4Rlpk9GAgto9yRfRncxl0NiZ+YVLpKhoaeO/tpZn1SQklyU
M/sywrck9XfdyKgsc3ZWqV7Mcd4NLh1fhJCwapqyX/cc+Psugm1ngCgXcUpkiJv6B2bcoDm8ydZ8
SaT/wGJQQMCOk5+Xg4LLObEkbpPP5fNkZBshIZ94fzuh9n5ibG3LOll+kS/txsUP4AXqnJrpl5+D
+0fz/IZEuXXH8hbd7/HKZoOMH8I4IcU9wKYckhFhdow6HD+ZLt4C7spDhB48LUQZBhhDnWeL/Hka
ov61GkNKYataGQUw0Wg9DC7FTDQkn3DcmIGdg2/kRBOl66ZIH2TwHrQ0ZEPwq8SE82byaM6tZIX1
bGUAEa84/vEO1w1HqKtfIu3+tAx9k2p+YvHAq+0y2DFBAgB1g6F8a0gdQKY6Voa+cHYClfvWJo3b
aW3PnrELhR/j3MX8Y+NP282Eriykwxo0+PKnbBhvnRe91zncRqRPthFdi0Lli0D2EJAJrPUswy/u
pKfYzj+AEJy63GSVtS17vYOFVoSnyg2b0NOlMMyTmyqGRvz9ttLXAKLEcS3GqU2593QhLp0xsBSN
UxYrBLa/ZCgE7LBC68NzoHts4lP6EFJbSWJrw7z4lTpfEkJGoL88Ow2WPq8jb9mY1lOVfAzC/iPN
iJlHeoxmDJdet8rSZ1+SDzGkW528luCx/lhwuJhbNQbvnq4unRsS42wSGe0MBtbh/ssgdMrqohWu
8iP7CLeGjhDorGmDFLQy5Ly7jwnsxrgVzrjUDY7Z1uLaaAEQytKgyf61AOLctk1PPde5NdovngPc
eZ/c9GZ+StucwAwDXpq78KVNmpdW0fp2RXPtPTRNYIyLm473iISCbKMge5jNcmPB9nKGZg+qkWfB
QHRRFdYKwTYAjIo+c2M8W4IPkRgtosDLh+EeLObbJxKQjkKGm7iqd82EMOC480NuBsdwprZMQ5ZY
lJu69F76tP60obcWTBOuA19ghu1ITPP7HI2LxkbXDKdjThqh0YwHdOmtIPW1rD1UUxuTyLzvTO/O
5BmnePK3PvlWNnPt1sTRwJvQukfTI3JXopmHSJAYt8t8XjU2SztauffYAAG+jTcizUW86Z3sJuLi
qRqTaaHqzoar6C5diQE4dBg42LRKVrSu2m5r5wNzxCZGoxonY4G0DIhgXaXv7a0KtnrwVrkaHnAU
n6VQa9ItFyMhaq47Hvsme44jf627wN777Xy/VbbtmLNXTpBRO1vc3RLHtLT/2sk4O5DXBsQx0Df9
SzxBe3ad/5K57Vflh1+jnB9roR7NOiFppyy/deV9UEo7ywZ0dlFiWV37ZD7wGkqQ/KybFghXaglP
wvAmnR/msD0bjOdIJpxOfleM1NLSAmZXDM6wpi2hME7uRC4POxjmZWLWaycKXoc43zqD2vdld/CK
HHXarF8qGt0qvruO45zRT/PUiG4nXY9gjLbhV/KbR2EUT32UEDNW1KsisY/REF0IH6SpMJVLMjba
g+djLVfkO+FeQQA1pvwSxv1N+MPOiFP1hdfXYzBRw6S14YcztzZJRimUFM4zVBHrMwon0vgytjuq
5mNs8+c8qqCKXPGc+JOxLOfBX7iWuvVog1cnN/xtpiJ8EOSWhpr8FqsyTlVQMnSKvGpLvoN401ZH
6jShEsliSt271lbOcGhM1DO9bGLDuXRR2R500HJp4qm8WnPsNowbS2EcVJvatBW+WX0n411yc4l2
1a9mPfOAR5nDqH1U3c4gCbkkUSy8j2zxnVkkkAqgsJglFPG77Wpbn7WYBexaJPhLkry2j7IoQiyP
ce+tTBa3E9lGvOHvPBvjrkCs/8iiLCFTOPbLb9POsONwpJsZEnkWvcukMv91bhs2h5x9AzDJ/Wyi
AkSwl65fvJixxrNhYAEqQpVhnaLgm6vq/mqTPzv2GfHEkzaH6IQ035a7nKSOfSdbbHpeIhakglND
+5hrZ014EZlK1a6iWiB4CX87FtZiVeYTTEaHnL1N0uKG9BhsCVEJjnFjmWsaFYIo7/Q0g9Niq8mC
eIsxZH1axB9vwp7xtsQEcNIze36zkegAPy0JpbCtbA+B4n6Xs3buhbi5rPvxL076ZWBHtKzCDsMH
10L5k77Z/LnZhM0hbsqdkzX9kZKGNMpim8/qfaSWIgvY088RkwJa6/wn7/OXrg/Pvo81qbVSIgJq
myCSMT41Wfmc6egni3tnHVuKhMKpielU23/UoS8wvMHJTHqE27pSSwy61Md9yeA2Ts1VGZfDurOn
uwcDcgPjN9JqXHlfhclF3vJprxwe5B3mlALfBbEIhL6TVl1U9dlrSe5QBtvDiLSgYEtreqfEbpYg
GBqwRX43ZXuRLZd8qnkxYgt/Cr36L0nB5h4TzqOF73zf9tYr011isU1UoZrxjkN0a1/2wGUEvcKY
N92WfTq8ZjpMMcq3+ToM71JKEJ4mm8it0RAkJPPybooJu5krU5yiYUdkkREs3al6BV+2SXJkJ03R
ZDj/0/Q1VWRvdPZ4dBKV4I1pU1y3VUweDCmwDbf7lJKemDblZ6qTb1Uhdw9zWO4CfU8IcPCiNjmO
zc6sidGQyZtdMHUe+xEnhQ0+uOjwLq8Jj692WKDtF8lrAsVVu8NygEukML7Tg+FUvCdZoad14WTT
IelwujTCr3deWkP6+oW8Ib9OfN5zcJ084+TQou+mZn4jVL3a5WIcr5R24U9nhUjOVuszA1FWS2YK
EWCoO3r6iZmQeBt4H1iDlMKERFM8qrq702lVbhbluhVKlscU+/1noSYcKr7TUgOJwsoPjHZ4oHoV
kCMaMDu1ShY75pOgAcxYWcAqKKJp+gOhUxiaCWAFuCEX3btTGdRyW6pcFEmocaI2iP12GpwUokw9
6iHvm2DSDOVP/7TVPX6qU3xodw7U51Dg0GNAZVXEpPW2PAxlz/cKb7UYhizlEgSfChSddm4nzTmW
RMKHUVEdxy6elwpJ1ym9doO6jqqYEOAde827Y2XMeTpjz5fEZKWr5QKrVouLlPzzCtTinsmFcGKQ
YtGU+bNLAAEmofsFzOG0HGOHqqWGuO1Gh6PY935JeiFuXuiXvOcn9q7/JLrMIxu+JlQq0N3Fb3OT
9GDgAS7s90SVchk78jf0XV6rGYam8IwGI9D8TqWU03V4+M875582Cmxlej4zqHrLbNzLruVcu9qi
o2Y/1cQugU0umvhbRbkNM8xoOBK55LoO4pVI/OfUcDn72+4faqxNFLJT/4UVrwuJ5PGJkPhsOzcY
UMfM1Muyqv01r6zLz3XShySI38kJI4rftP6iKQzoxIjQERNpjPRB5H6R4rSySw/XU+aQbE40Wb1m
bjJTZ8Oamppoh2rULAAQsvtUTSCJrQMBvQOwkrXZ5sxV3XNq6LyccDHqwdtELbPXxMV6791J68wz
EwzDENRExCjrWqtxOuQmdEjc+WhGccOAkEQWgqbDPDjliB6fgJ3DMXMbk7AqH/DO8ftdPTbFSRB/
9uoKoRnVGt5zrKPsw2URBNOwIQNf6IvdHLCaTtZN8BZPdrUbE7gdkaElO1NlnG2zZPbKK/A3ynh+
CGa+jybq5KnLQ8xnXhfeHE02UZoUOJbiKKSSle2z8mr/QNfZHmp8vTcpA9taKseLQEEMEsSIILzn
Lmn/JouiP7CMbD6Fg8QWbFaM1qdaohQW01DeY2QHlkUYoe1t0sSGH6tJzsH/VNm23lrIIZ9RVGtm
562yt6PwJO6FsH9NLZjmZdPBQTJyhN6PjIxhN+MfxQTKWxp3oJHgcdSOsrfuIpkTNmcnNjpuCEK6
HYvHN/EobEgiZ44ZD5smd/CRFkCtwidTIxL3tBCn7muf4CDYJgxNjb+TffI+lobxmQvG72MB28To
TWb3pDAv/u0T5pBmH7VrZ/L9Ve3J6FHYMI/k/zfLLrG7LRB3sHSY1r30arbWaqA9j3SZLq1mGrZ9
64b4ZOf03Z0iIlFEyILrMfVGzFURByHZBNGnaKb5b+xVTkRQkiqKd7IiVORWO4PX8pZWrfWUOWra
ef5U/HMyt8OKZvPkLZVMvWOY2PlhmEW6A7OxHoy8VcQRVeFj7bMlfZV0Dl5horqYSJPVpypkdIpH
beXo9BOeOvJhYfE6PS3HIcgA7Cdqewitl9EXziNRfO6XVhGXuFnHDbpd49f2WRdN9144HWkpxP5Z
3FTGfHX7/0g70yW3kWRLv9DADPvylyBBMnellpT0B6atsO87nv5+UM+UmJG4xFR1V3dbmZWVnBHw
8PBwP36OrZ7avIQeBbBV0FJkTpWnAWrCg6q2+ntF7ckhJ4MWAr5RljSgAv9Fj/PcRz2lWM66bb7r
bZOUJoKSQKrU8KGds3pvQwp5kBu9/6zJC9ez1cvtu8hQrHs2MNgHUmEmB0UOtJu6C2QfZswKoGYy
EWwolOXGzRCmzG2rFVc0r/p+wLYSVbAopCo5JJBu5Saj1+ZFhcKTm6zjySdY00bKqprB60oyXGjq
yl9ZRv50KIs8n7zAHLVil4YKYBZVa7UFAKIdmhi9dsY3pq9SAizPUpJ2N2cLPjrI9Qem/OqzbowL
0BHal7nzy/shmGGPYy4hAOw2R16fdTkg01F5iiyopPwoSk8N7wQwfpNZf3IkvdD2/4cClpIiOVR7
turlteZKPhyMMa99aD0RuXMliCd4JsDgvy9G/awvE6sWA7qMdy7h24dt1dfIpnjlRdFzDPmaon6w
GyiYVGLIuKW1I+h3LtJU5JK2rvP/hi0LEqGjX8sjvwxCv1r5qc4ENSjMQpp3dab9uC7rs6JBZiqO
SQJkOxR9RLk/hew0nAcGMqsE/ls7eRokIDHXbawoFpmGqaBpqqiGbIoif3ZXa2MPA4pXZl8i0NH2
XLp1/7GLH0P/KWpgROof/4VFdCdVGdFsU5YFrasSotUy9hsFBU/7hrHQE4RQd+223O8iISWIP5rG
hR1Bzqqj/QID4IygOmR2pKfwzB9Ctzo6blF8mDzlsC3eufbBLk0KqlZz7qsa1DiyBzEAWQbQTdgj
0g1Nq0XpVlyXhSy1g/+ZkIQIDsgURx51sKd4kpl6FuO+bgdOjvmu/ah4xI9PqGRsqHWtKEGalmMr
lqMpjv1GdxLsOCTlcrfIGXQDJef+++z7pLyoD/ipvOH1K0pWJjZ0mw6Aoim2oKFVjzCswX6jgLlp
Jfp1FOhtmhtJ83MYG83rdXXD4NpXsxWe2JrK9CVSkK8FEgPeRCmQOLTIGC4GWInGuMGk2XWvV5af
LX62SyvLr7iQYYxHdFFTbfGNI4c5RuFm1x3Jd2EYcLOzdJP9gGWPCZLutGF4OU/XDAv72VI+6Lij
FYAxxsdJn2AhKzTmfDtQRfQIuhmssM8ziAHB21o34LHwt36CvLXFi4NdLF5tC6Y07UlhFDD+aiEZ
vFPieEjoa8Ah3nZUgfdjJ8efA5opPLv04YAiK08Yc6QIrLeHQIe1XwMXsa80DWVymydSWuodmef4
oy+bfWrYjx2c0WFtDIeJYlpd691SMQgPkU2tlstR59+g8QRxZ30woRUDjuh/luT5aaw6hC6q9N1C
AqHb+mlBZwOc/cGDn2EFQzsm5vRclGB/LT1qgOEnf5WMoHcNPzHMAHto4fuoNn3S3QAmEWs8GQr4
GGjaoPpslI+yYn8rLG2hwIig1C+/Qab4UhRg8AtgvPR1wG+nWfeXopNJGbRrjYyZSkSvaCPzQNbn
mmFTOHUZhmuBZjfDd+b/zlJi94cM1BE9KZuX1Qwe0afL2SrpXeXUzzCI3clU913FCD7zyORJs/Au
RenkAYD55BiUNXWprCDDhVjMT23qn8NNbUBcUdkwug8woRJayi+zVv4EIkh1d+gYvbDGLwtXcNhP
GoQ4zIArKkj46067elgMwrdsW4asieKscG1MumQgbjH6HaiscvomJ2C27Vnb0DxU1kKbjd7sonFr
WKp4x5YDVERy0EPBcuA11bn+u+CknFB329V/3UUfnJv6QT5tySCr8tqZvLAq3E1OHJQTIAbFgxz2
Dtif0R6AftFV0vYFF5T6ONPTA+3vAkIwO1fdwWnuboWklU2GjYiQZ5FlqG8u4mCoR7SamM+l63ab
wYsvhfGJooWz8TGVtRzjMvQJUrvONEuoTbFa9QivBoVoav7vu1/Sc30bnJ0jFKJoeN/J1HEo8ewC
r9v6ASsrJXv6E+GXK/Ui/DA/IfkNsyEezB4eHWZOctrfpl5yBDq3Z4/D4a55v73Dq851YVe4qiFH
UQeeylzL4UdFY4yIMRCe4MCK060lrnrUH1Pm8s8vlqhkJtC8FOSZTKMCWACNS9jCoDntv/mdfWjC
r8gr7y3rn8vksrOISyEvq9okJa/Ndj6FT8XHLENl7Q5VneE9OYL9/V+Egz9WHGFxIBKpoLU4UAUL
kala3kxbL7LUrU1cTT1o6GqKoplLPHi9mpaHt94sjqq9z+9Ah5zhc36MbgrXOhiWS51rn3zp79N7
mPX/xQINTTF0xotJ+YVtDDrHDg0TIqiRphuvLLockvqhS1J7w9CqR/4xZAk76WdOBlG8A+1K/9Fp
Gd+R9zY9LjsyNgytHrkLQ0KWD5SqaGOoaj15/hC1gFLp3MUbNtYyYfvChip8LtjzdCUls5kd9YQA
DI0Y/iaBr6/SMrp0MG5QhP+vvpQlJIto/YWp1RRMDGQIhR0dRX8AbbSh2LySLr2KzMLCgIfEI5yg
vacwwkMfCkbdDQvKmgnYcBxFthSDbFvwON0EZlLohKbeA4YBD4kHYeO8lz6Gz1CAeKi6GAgkbGze
qlFHVXVThglUV4TzlWSlDf0Nl+0M4mrKIczbeFsqK8mupV9YECK93hq0i6Zg8OZogGAU7jQponLe
K5TDUACksUm7zoayIZuo6hrKT13Jbv+xh1g0sKhha7bM1SosEvGzLAiAjXmjoz23PtoOSf4hMLQN
qeGVA8YgvY0VTVZVSxUOWBT1zqgtKVKiNE8hVWVmIcH6NBu5+8oZs2zg6pqjaLKlmsvPuLhXzDor
9LJUYDYCjLejUYuOabDXOwcs8OjO+gD0Xvf++Q7algVjjCLD16wJZyzXaiMYtEn1pqT6Fkr9Lzv3
PyQLa+B1O2vueGln+ecXa5NKLe0LBQ4qk0kIHe3hcf78LyzYmqNbcMGqmhjXgQiPzKB3sDBYYBFC
tIDMyt4qqKzEdIsa0f8zIsb0tMmzEeZ9FbCDER+yKnrUC8ermR3aRaX6/b9akSW4HW05hhZSjKk9
9DvfTNB21w2s+fXlaoTYV0+t7wcTBsrmXjFuoh5ZjI0TurphPC0UG71EIqDg07Y02V1ULcQ0Mc0l
WZumD3PYdlCzhnqylxuV3sT1Ra2GW/vC5PKTLlwt0suwR8xn8ChOegGpZ8gI7250gQAAlnTpIX3p
v1y3ubqRjkWJCM8wiLavTWq2XvsRVT9PgQ1Zmq07QHXxTqeS8y++mMPb2LHt38aE7czrMkfjlj0z
6ndD9CMBl1Sg9Hh9NWvf7NKIsIE24McMwugB0sfnCQBKAf7GNFRm3YfDdUtr+3ZpSYjfaRA5sA+A
ayv1X43Df0/A66+bWF2MoujLJQjJjiIEODjLM71quN9H9a7seteOnyx/2g/ph+t2lp8qlH5gSfxj
RwhwfqfXxQRuyAvG9mdSWncy/Q+km8bPDvI5Grrh/509wRPGGuqpZMkuGyoWSl0yWHefWfZh1t9N
xc11W2vBm+zKtjjHpvWmOJ6ONTyKHR2WSjkrKHFlSvFvXE6xNZnaJ/ocYorEI8rWoB4ZvKVXiCKM
wVRAC9ww2cqV1+5Y548hQ0jKxyary6LD40LF+ZSrwCSMqv9aGP5tqNqnRh5/Maf99fr2qUscfesb
f6/OEMKDn+cdDwEg/DCcdQxp7FU336ePpafdpR6cnYSKHYnnFzCAzRloMkM8R8TbN2LHqoeqQMRV
SET0txmhkwAcDwwuSBsKBcLvkfFDzy4h0IPs9MFKla3NXvWbC4vLx7iIxDModqDwqgq8ENnzKAje
TSmDutd3d9WIs7RtqK+A4xQOQlwaaP7ozNs1ecN8qGdI768bWKupQKKpaDYdFCCl4sNbX8jE5JAs
M/tL+5E8j3fBbXJoT9E5OMcvFePNLtnZoT8iS2nEO+3ndfMr66P5pTiGxnPVkMVX0BDq8yRlCesb
UVq25Nu8iTYqCythmIaDatD+MkDuioU5qKPzPjDbgdQJnPkhoVSu2Vvv7t9Z8utTwENLBp/taJTA
uCxfewPuxyhFqNMDlZ15V03THhENT4MNwF9QhohnzIjEFxLaauN4DwuJh6bAeWQWEO4RN3fqfdyW
zn6qinvDdiCCZJQW9hGk6rbujN+XgvhTNY6IrNOE0WyxOCFR6u1VxFCoVGoesIeXEpKXAxrunnqq
XvJf9kb4W5Z+zZ5wUCIFvg9pAJpcqejZgtS8y7LmrkFi2oHsdDbA11n5xrP07cVo8TL8s0bhc3QJ
OICuRZEOMNI3uWyZdumcko61Am7TNDay85WeDOYMep+mipMajngPx6Xkt3GieNMNJFuu/Qt0CsXX
yRv28anw4PI+S971k7OSCb62uRyti/hjyGqtMAmie/KNbjIW4Cmn9nu7aw846X7unqkQ7v3nrVrv
uvdcLFWISDOth3kgS/TSczSaXw0v96TYZZAdrrzoGwLgh/jXltG3UeL1UoWcTRtDvmDD9mbN90qH
C/n5+l5u/flipjaXulHCzed1crfTcjRyN3KMtzHo9QKEIzDDe6SFYHu9sJo9qJwBhuYe00Mbt8Wm
Hwpun492CL4On0CikdoVE6OLV7xAY+32xfySa+8Wr+he/I0jvmGYq+S1MxaJb9ZagWEYQzvnnbNI
PXrdEQhhdJw8HTp/f3Y+yvv4YD1tecdafEGWW+NVJC/9ByEBqfNqQoCkRpTe+YbGJlwYCQy6xdEe
EO+8y5Oe6RL9w3WPWfugxoKlgIeJuol4azplMGWto85eakB6AwDpSxoyzNgm5sYnXV3cH0NixTqq
o0ayct2AWNVB2+8lAmyYDM+pWiOB9EMLwYeNmz2AjdU5wo6qCWyvNmIGfM0awpvdfIIJ+gHmhb2/
q93y3n9AN6ncWKmivr0nFENDBR3uLJM0VogsZdvAYlgjkDy4w0F3k0PxES7jXXGuPOfLVgVxZYnA
VKh5wWWpgoIQToocqXONZt7khdHz1HxjBvR2bu1/XkUk8fhjRROOBRI+bQgb2OR1wefCkQ5GCVVL
x9in+bEpIEFAJJh6z40P7XyPUtt1H125A5fbSDVI7cDjiJdSa4JAk4JK8xSoI6PJcBOkyZsgBkmV
76+bWtvNS1NLgL24i5SxRW0tZZpYtYz7sWdG/+sob+7mioO8WpDgIGluhilTayqJywQJstsd7TN0
AXu9p32/i7ytwLJyLbyyJ1w7Y5i3OqSQZPjIndCbPsRb79z1T2RREYWinq6x4IVaPPe0G2WNCQ2g
p5SsdmYDU9oEk39pl6frH2nNGAm+TKxUKFaJdZxqKi2GSSgdaUb7Hv2Ah9JE7lKLv4al4V03tbZz
l6aWL3nhD01W9pmVOarXaz6FxC9dom143OpieOqaNAEY2XrzMFJlHQINFmNJ1N8b51ukSVAsBo8+
DGDXF7Nqiofe8gYDrCcWWSwG47O+GAFjzx7otye/v81T49CG/2rXdMBKOi8x/U0lfjLLYSpbuCj1
qfwV0VNoM2Pjtf72mQw0AT9jhsXUVFLV1x9GC5ea6/LaSwbE6aCV8KfPJYJhhZ8zSbTVV1tzA5v3
OPQKmkWDSEiLh9x0mFKBkELv7H2EBKnDKOr1j7MWeSgXAvECxkaPREjd6sIeNVgoNQ+w6ssUSrdR
XL/rg+CfJ3DqpRkhgUs7xUCmwxg8tf4BQvzINDxjXMnGYlb362IxQjgIGY7Qph5Pc5Bm39HXQIdL
/nh9w1ZtOHwQ1iMrb57DGkO7fq2AA3U6/Qgn6A6Kna1scPmuwouPhiAfHlfTKK0J63DsZsjzxqZz
5RGoD6EH8Qrq4QyiHiABYQhrH7xcX9WaG1xYFNOkpE51Pe4CEMddCt6+Vd4zEXySlWQLg7K2fQ7B
mv9oBn+J/tZ2ZkQxfPQ6BkXz5gmWj+srWUuDyIH+WBBcbSxH3W+hEPSMx+wB/Qk3u4dGwqsfCi/Y
b1XDV2BLRIMLa8Knypk1BECEteZAC/exfsofgcW5nQcF9ZN20G+lfX40nq6vcflD3/jHH6O6kBZV
Y94ERV2PngonSxDUf9HPfaq7ipFziDrbybqdE8ZslK12+KqXXNgV81p4zJOibkavkiAXThBmUwv5
aU6rZn99gWvvoctt1YULEEgiwsu6qZHLlmfW6S75bOhRFDgPXniyv0v7rWxl7WX+yqYQbWGsbVPd
5FPmdzUqtLdA5j2YISg3H3SPIsTRP1xf5dplcuE7+nJWLm55NZxnbZ5yFPe0wv7Lt1ACt6AFP5ao
XTNExvxEDBH/xm28UrB85bHizd/CB0/9ga0tf6g38qf0PLJW7YRa8qO572+MQ+dl5+Zsnmhj/5tX
A/QqmrI8+2TeDa9XHKQ6PLU9tIiFmjDX8JQySDoY88a+rn/JCzPCxtpRmhZGQCIwludYKX8kAQM7
ad4dw24hdnqCJnNfWsYxgTYTequ06napY23FhpW8RyNL1HQNEAJrFUKd6ccSsFptRKsIWdBoQIBM
lpEPHI1DFmz1nleOJsZ0RlAtg4kuMTGRkslmRC2ZvDJGN/o2CCIoO7p/npa+MrKs+MJhA2QSGLkM
KJlBaMCUXMvgKqSS10+FsgRoIbrR6qGmjafQlRMddJYhpa3RSwX7kqgv9hxAvWUxsGuavsZY6mj/
pU6+DDOC3HjlVDGmLyFudtsaw+Q1Tmj+snTo3WQJShso5htehhXTW7U8f5RHuXi+/mvXPrJiAo1d
WuWaIz66UY7Iqw7SYS8av9bZR1v9CW1GIv/zgM+Z+WNF2Hhk1H2zCh2u5zOq6/fR0ThCYXuzhTFZ
u81e2RFc1iecT0wsatREVRc5LCTzHrP74Dh4xj2yjDt7px3kWynfaDGs3GevzApXtlZBb17oPPPr
1LgPkvjGQUC0Nh8j/WcvQwPqx5BxSht3zAr213plVbi6oxrSowlJo/9bx88fUStDhAySVJRpDrAa
7Vo3fyedYfZj/qzhJt+6ctYO7cVnFbOu2a5k+l6sW0lAhJvaKB8GR4GssDe0jZi4usWQ/PKKoFP7
5m1UTWln9AqyhCPDktmATE4faY9F2j+QK9+bg3KWKPnps6lvHOcl1oqnWbkwLNzkTUl72DdRxEC7
67lXqhcYCjYeZasR49KGcK3oKIJ0GroVXni2j9Mn5rrhCmSCbhd8/AG+bR8w7r3rvlsf8o9bN9rq
+b9YnnDVFIbSI/7EJ5wmk26T8bUMtYXs0itHZ+MTrnoLZSiCjGVZoGJfR99pSmWpT1MdTuFgJ4OG
jRt3kL//i3h2YUSINIY6W0Orsp4oLW9Hybit29xtDf+uSM2N9axu3YUpIdhYGn3vpMYUWRccyskh
n3429cmU643H56oLXhgSwkthTFGkogHkjTEct2yeSbnr+ratpHK0hRh8kYF/cW0JmXGoFXBFOAaZ
cUvq2OSHbnDu5PwjChbLIPPn69bWFqSqNGRNhhHBcAqRa9bgEYgt+OrLtHfjPNuH5saFs5ZCsaC/
TSjCE2OsbLlmWHFJwCFljU4pubcy7+LvcBMe5NOMBtAGGGz18rk0Keyhk8yM+KOSBDQreNbJ9pf5
i/S7k+3ak77rD5UXPYLdR0bz+m6uvRhfrVUIUYEcGwECKsBvb+yjfkAgbFftizNSnrwXt1o9a9nN
5SrFWGWiFeCA9/D0rAshsu0Qmh57zTyn6ExAFNzH90UraTcd0/8b52Ct5flqoUKwQpXNh5jl9w73
sDHuci87wuFV76TjMtkC69r9VnxcC1oqsDegseCfABK8DlrOpCEW6US6F8rK3VBBLWvdAwZ/2fiE
a9fbpRnhiNP6UJgxjYmNEzX0XbnvbNe+Md3Yg7G/c+fnSdsxNQ13mhvTwYODfsuJthYqnEnFaOCe
kVjoUlxX9mf0LaXfJjUsutEjh+j7xqJXwwAoa0eWQaCAcH69t2qfp7k9j3TJ3XGvfxrCkwHRCCgv
9NRd2TPcyrrXpptiY7NXzdqG6lhMappMYb82C1NQrOvgNTwG/tHZCwsahuqXjbUtx0BMG1DR+duI
cA+ZgaZbescHDWtIEF35sDz/4S7qPDk4Lidz+xOu+tCFScFVpX4EfGpm9CSRppaHDhJBOPDt/Nwh
iJujUOIMj6oVbNyCW1YFzzWXgcC6cUZv7lM0xxokEkqGvRvDK0zSlRZJQl2pVVgB+63n3JrL0spg
vMY0VdoawoeEBq4Zo5jnXMcLxk1bqHNH9XaGKnVjjWs3vcaQgwXGA5CSONjbJGYU1jaPUxj9kqBw
M4jJSqQYLHfDa5ZILXoNjkE7A6SS9aZw6hupZRpIwdB4bc9NtTTvTyiGeK31e6Bt89Rrq1toMSkE
Ip8ZevEs1GmZmr2GHFlp/jRmxtnyqYV7WYEimBSwhw+WifeurSALQ31W/t7V8CQs6RsC5lrW7+wU
MfT+i4La9Nwfe0RGwu4myVVIMtF7Q2FzDH0Uid9bMx3k/KHOP7ftRzqJCaoUtauEz0M2IMC51Y9c
vSkoW8gmnLx0PERMAPREUt0b+kh/HpkzUw4ZvUKOm6H6u3iA4lBu1fcZ0lfKpL7ETsyobzGfZ1QG
4VfTiLDddN74tEvCIX5aHaCAszRfaOoJ96ast22ZG+y0U2SuldffKm1yU9m/y7v6PIJZlJwf+nRO
B+20YXnNeyF+02TZYQKW/Xgd7xhj0q1yShZQiAxR3wFyVkvd595S5zUgacgPar7LK6bwd//uiQin
FnMFpqPLihjjazsNQUmSLgQpjUdF26mwH9uOt7HGtZhOORWOC8Y83o6gmqne5tpAuIVIzfxNBlEe
JDTP5UPPsB0Ew7scvap8a2tXziuinLpO1mwYb+GLcmKYIfo7zIN6sycfnFsbSpX3xo3hLjCJ7J9f
XFizKNTgRAu67fWH5H5W0ThaoFe1fZan9mwWGwtaqym8MrEs+KJCZgwZU8w+JmCSRghvPhukq07V
uwg77KZPyi46tN8h3nIHpJWSugFq3r9TDvURbOhWdWHxS+HEvPotwomBzyco4P1XvGSEn7GFgyXq
oOVBZAJhw7jdjBkr54S3CJVOpsWBhYivkrjwSwPeIoZsT/Y757N+SPfz9/pFPpu7+EH7hPzWIf0o
fbjuuSuOe2lUfKfMwZxZwQgyrJ5/WfNjmW0kWVt/vuAzURL1ccqV5slMNcbEXUfZql5s7Nvv58mF
z1hjPmpxzr6p77JvBhISN+l+GcmeGdLe9Z80F+mGfRDutK0ca81BTB2ADVMpjOqpwv2f2VOhZXlA
SEVjykMJyH/nw28Hb5ydPxchZNCNU5/g+ov25dB/V4bsjjGxH13YzO7cTcNNlxvS3mgT6WgjBfcI
SeZWzWN1+02Gg+gUMiEkwoKtKqgh4J8nDwnW8TjQN0yUSt6IfqtGLOr0iKNqZCdCgIcx1s67sp+8
AqnWfjp3ZPHXvVRdsjjxLIKtXyY8qaDbjmBiDM0sKCEMIzEpo8beG0PYe20kvV+O5eDv50g+5UX+
rfTRgnNNt/rlHBCwA0OG3I7k+ShlpsA01Pf+hD6ZmmdIT9fINjXTe3UXHmxEWzZyqbVNYawCliV+
NIOignOUhlE2gzIZHopISGUmyVPFR9pf35d1I8ucqAIMBSTg63CZQXViw0FreDED1rF/25l/XTew
ModKGqj9sbD8govDVZcBPGiaD3j6AJnxPvXKF//OONLCOEVbZBkrq4G5CSflIqW0LE6ChmY1hahO
m/DpNXtDTn6UdfX5+nrWTXBJsyYkZUXsuSI1cxhSL6PzW0nQwEN81o/Bhreu1VMXCqq/rSzefLFp
ASvRzQQkoX3ffJLvMwbv/bPJpXwrn4N7YAhuQRWoPKL8OGz5nfn2pLyyvbyXLmw3U5MOZQp2csQl
EDVErkfemeNfkLxsePiaJaCSPGN5QFOdEJyvR3LLkOxw9mjinGGtt1RelajYlXKwgaZfOf3AnugF
Gralc/zFS0TWh74wZcNrpOQpCtqPQdc/ZDGSJ2iqV6h0xe+QTC+3PuPyxwpB55VZIRlJptjsQkM1
qGtVD9nvuhb6Gh8WHMTWV1urF76yJWzm0BqQyOWaQZIMkPgu31cfrYfpKf1r8uCfBe9zvH4QVh5e
r+yJ5zptS55HRI7IaU5MJ/W7pIfHqGnLDUMr73MMLagv4Gv0TYTIHRlSoGZhOns1VYG0MndIch1s
qErUmBpo2O3lQj3Zabdh9nfi8ubjERipB5JNvWnoouhRTXGnmB4CQnYJ796uNx/z9ikI9nV+08z3
ur+VD6xk44wS/TG5HJiLo9fPZQdGVDYpwMouEkou8HM0cnbGjXkKHvWNQ7F6/C6sCRtbRHYKJowg
U8n3Cf2ZDOZcOX+HiNHuuqusnr4LQ0I0ixBu8bXWMBjLDlwlG/YF2nzq12H8QdUX+tuN0vmaw0Cq
Z4BK5dpUxTSYQd+QSc9lPMjR+1M+K93nXEGKpBut74UfhKiBhL/K1OoOIxopG5v6xm34PIxRQeuw
DFXLEAq+/oZQOkf+rPqm19XKKQwt1FzLpyZh2ARVkp3S23/1vvWX0tX7uZA3MlnxclpsM7u1MCTC
G8ct+Nr2EI1pV5iwtmSO+RAG/TlS8g30ypYJ4diXWj/7itVYtHLs2pUL/6OtTMNG4BQ909bpkQKS
4VXKgshaX69jjsyqMPXA9nqUpBwT9lcECHa5Ym+c8TdDb6Ih4QjobZX5NfecZ72ngAvCyT9z10L8
7sb76KN/p+/GQwDdGths/2X4bj0VGz0XcTvFHyAcDcPMrBYdaNvL6o7862Dn1cYl++ZiEE0I93lu
tlDdm4WNsEbU7hSKCpNjfJ0T7cavq1M+6S8Q4MP6rb03U/8gWehGtirgEkvdcJ3fkfoyogq/RJzu
dWBcS9UhR4KTt/m8V3bai6K42dE5SB+N41KmD98136PHfivREO8q0bBwJk3IUdsgLG1mdz8F2gBH
8vMUba1u41MawmXvZ2kDPWTGPu+XEWKofI/x3t9b7sKwWb7755UpcVXCaUfZdASijkFjfJkRaXZg
dan0b9dj9xsgoGhFOPA6kurFWIS2h6zqYaBuAioFqt19dqz2oGF7t+ER9D7Yb7Xp1PUgAOcJjWNS
MzE7REZ3SIzMZAb6a3lW9tVhOEHMlwJEDF1kpsuf4Rf/mO+DQ3S0jo581kwqV/1hPsAj4W110f6X
U/Tn1wjbMPiq1NcjISm+K8/+DUIHB3tf7au78PT/Y28JPG+PimMtpRzYJMSE1dBgtNGj0aLBDPG0
hf4Tz+Z7HUFjhAOCx8jRX65/53Xv/WNQ8N6Mye88NDEod8O7isE+p8x/XDehbtkQHFbOLVuXQsMi
2qKTNGuu5T/KKVijXXNsT8YxflZ7RLNdC8bIn+3BmHbU6KzkpHoB5chtF3vTd/7t21CfKwrgsQWB
//qeqfyol5tEh/uzLO4lFIgxPb8bJPQ707j43OlFsG+0XnEbBfHCaSajKJ+m0i82EqQ31X7hh4iR
sTGyiLc+4sT5XX83n2nQuI7b38yuv1N36m13u9UtfVMnFS0KIVFF97GrQGV6LXOw1YGpLh5HR7Pw
4P/ZL+OWi+XSjfb67fRe2m+ep9WQ/GfrxWgJ4wbM5zMMB5AuRPDxA4FlGupLpyG1sDPfS0d0R2DY
3PG+vu6Fm3steKGm2VIdlRCDQ8u+yz8oewXo7cI1iT6Q2zzRTtnKMlYj2cVahdhRaylynJKzWJw9
63N26iC+Ne5iwqiHABXU7c4zaO6zfGcdm6f4nXE2X4L39gk+2sTbYtxcj2QXv0aoK6kjncghxdcG
qC66b9oere19+LIw8IwPiF5uZDirkezCnJDLDUETBlJChmOkH5Xgmx6orupwTwWI+RaH6992y6mW
33LxftIhchur0re8rJpu5y75OfvGvT2pG2n21pKEpC0fDamGkNCCLxbF3clqnieZ67fvDnaI+DZK
steXpW4ZFOLUECZx53R8st6zb1BDeQA6kt2k5+A0ntHOPmkngCwuL+G78tt0R6Z6Ho/ZB7TAT9tN
evExJwQOkV7Tccypi6XEQuqsnPfzgGxJZsjzrs5bRNDld0k3/poCa+PL/i6Fv7kQ/7iR+KxybF2z
1Z4t0I/mTf+kefOd8oGK/SH+kh0WEE34kH2geOwax/KhfM72leT2R2kzLVlPYqHI5YliWDzvBB9L
/MnopBAfm1OmfJcsdv6O8BaKS5wnIKvyvqS9Tn1H/ap8ue4Hq/fnhWnB72Kp0sxSZQ8c5GWTNj74
ebuxz2/Ktf/5vH+WJ7ga+AFfjhbZhKXXCursPVrdd/4O2NDRfL6+nOWPevtJ/zb1+4q6OK0EobEw
C5ZTKszoxO8zxJKg5Jp1hLa7r6X/MPsbFt8g3ITViQXiKZa6Kp8IRqPnH9vP/T78kpJBmk/6T/S1
3pXP5qn86Py8vs7/Jc34s1D1dVjqYXW255a7NrS6J9l3PP73HQDFbdLw2Bq027Dp0M12vMkY7qck
PA1tvfU6WWxc22zh1qtBr5tFyWYvs+lwu7vFL4nWsnMsvOnFOF9f8daXFS68MaxaFNNYsBSXbpt/
Dsy7wLjTKzy2e9JQObH+KcWb+GGXm+HCl6TMTHRDwmLdS3vTt/al2e9QzNxfX9j6Tf7nSwqXGVie
SdEtDj8q7Eg6ojSfdLe9/iBvvX62wszvK+FiQWnS5ZlRkjNMN/FT9q361Ba74NQcpcP8UNdQ6+yi
n8p9eRxutyrJW2sUokw6F2gTL6JEZfPBNOX9nNMRlRLg6luY3TfMW+JXE4LNXMVDDv0Ej6rYXrgE
9uo8QKL0eUzQqe+/+/ldpD4HqOiloG9Ctd1H6LIYxpOTf80VGQGE7GhFOLN8WysRDOnhzsq3SAg2
gq7IgKCXijMsWDhPnTLEHgd30jfSif8lI/3bqzQxFx9Iimqdbx2fpV3oSoqLAFnBnYawpjt80NHr
ZmWbdBXLkX8TEui8IKpC4/XN5EydSLPcxIT65tB9ikFI7IOb8hB9yHoXFTJX2gRrrW4llM4G8Hl4
BcXo29hGCMMUn1stzJ0OfUS/NQy0mgBeWBAi7dAURhwiBwCsN+bpEB2yxj5V5tYsx2o+dmFGCKZD
HoWItxBMA0jNhh4xu/lT6dxSHHVn59f1kLMaSy9sCbE06iK1iCdsTTdMDCISE5ylY3u0NkL2+rPg
wo4QQZECbOLhPznmktY07nzrHPS9dcxBm6fHrSizfile2BNCad8oWYF2/HIhTQt61k1ubEZLh329
S2+2VreePl5YE7K2rshsJcpwvf9QszRucPB5+CX3BRqBD/GLdFjevDRejtE+vB9uo5fuFH5Ff9W7
/jU3t1mIro2EQmoR4qG9V5/BFHihh6DmaeQmTg8++tXudYPrD/2LlQsxFnHbfgpq9rk51DwW5tv+
e3taRtqDj0xJ76d9tne+JI/qbeBZ52kj4Vq9S/4YF4OnOgW+6YwUD4NKvUmCzmW8ZEBMFpnFjXWu
1ykvTAlB1Czk3Onm3/6UPEBkDJ+Y9lu9oij4ss25dSOvOl3f3K2vqQnxxkczWQ8zjMZn+PH2pbe8
pZFO9NJTeHDOm4dmPWT/HUFFuIZcpQ4KZdhrqTFXD6Gb7kNPB99l75RP8mkrQ99yHk0IPjnPjSBa
UnTpNHvRqfzQgJ9Ljo3X30ouKLobx1Vu4pN8C/5FO2+ZX87C2wvqz2qFkGT0dZxZGocWaRmIdJEK
Hnx3Lv9qpV+GVe3qzt79l99TCEpQVCH0F2PRvl/IieN9uNc/jNTCFsB79LhVBds6HkJUsislRWqT
YFAW5a6Cej52dl30TSs//pfrEqKOIWkFesV8xwZwKQrBp/G2ZJq02yuH/Ga63eosr2c0F4dRCDqD
mUWZTFJHlJNddMfB6O6Ce8tlzGw3Hn9Lm2yRNG6dRZGTQWktNIGR0vZ6VHznc/6hJLZarv2YVPfW
EezMcauUtpEGiHBWXfeVcmrpCUB6sh+JM135PKLZqid0s+Jyf/0jLt5+5TSIjAyGlNANXR5VPgSg
tL9hWmrdRfP8upmNJE0XchspTY0qj/h0Ki3qhdZz8PONS3A97//jHiLvAhTZdtsk2EAO4053l9s4
uu8Z/wVjf7LP46nxmrv4pNyn75xzcUCw+sP1RW4FNnHyIpemrFZSNjP4RDnp/XDARR/H0/w8uslT
/T+kXceS3LgS/CJG0JsrbbPteKMLY6TR0HvPr3+J1j5NL9QitLsHHRRzqAYBFMpkZaLsXe5nG40d
Ozj+QTOJtZWUmwEbUzPJJFuFFF95TDfxbbXj7jQLfayPzoq2kVccmPeDPIBr54dyNiM36PCncDYh
d+S0t2p5D6bnWk2cRb/tIa7VaFYpQFuVYzEAsk4U5XyMKp+MJUMQAGlbaxYgZpa+rm8n6/GnGznj
wqFVCJ1uHChQmMZW60X3ZWePruzmLrSdNznYoTqT5b8ZDoBu22RLKPZRCbOYQbajwG8UUEc3khmA
xQnarIxFkmBiZQNpnmo+UTkBdIq6G2sQ5MkRwKp2/jI0JpirEWxwjKoz4/VVqNhmNorcSAacl573
6+i7iJIDpocWObN7aKtNc7BdXx95E9aWRzkePZZqZW7hTScUuYkaJqT5PHHDSgVYb5NCjutFZQWi
hmpYk0rY4HKnac/VTnTiLPkkbI3Fyu30XoPyM8PjsdZGRTJdnECiusS3lD1SxOk2hEMndZn0EYz4
UKEcC8ZY5w4NZc3tt4MNHh23tObEJvIK0MTwWoGpnHbO2dd2jfIqSyZj/pGE3T36EbxTbpV7QJ3Q
4SIEwoNFdOMwyHIYEWnk9rxj3UCyoDXzlG8BDzag46RxylW6WWuGnU+Yl1Z3cy5Y68eTZYkKabKq
MyZx4SAErHQfvRGGpqYHrTnF9b6Ulft1Y4wHgm6yaAWXGTKHZUHQes6g6gsBrn+qX3Iuvn0+wnRH
JcmGdJgAAnSD/CZETxJiFeuLuF7DvLBAeZBKKP8qAwunGXyo7QGYmEP9yDmpFb3VvmLJAPsUB2ZW
xvBcNAyuF4BfijiU7GQvvTPc/HZ6gMbeUbZ7u/WTHUpbN+U9xKaZXW2WYcq1dImeia0IFxbPMirQ
vdmGsT0l27K/5/XXBBSZjC9MvuDK8adnBLhcqgoofCOQcgu/cqeN6CMTtEQT2tRsiDHrVFLeBUJE
RZXFZy+G0S1vdqQ9Uuwj16Jhz7ud1Vf2uBHv1tfIKt2olIcxQk1JuxBrbJ3Aw4Dn4mM6B+Wa3Ad2
zFrQvM/IJOABtaN9ZyW34y5E/DYl9n/NalTK2SwhX2H8GL8kOEz72KxORLG2jIERPL6lNmcvrLCG
dZ4onzPhLIlNjMiJLL2wl82wgTw6OAPIANtyrsuBRdkuLJZlVnxMKykpkwoV2hpLJQTKgpm41c3Q
IUznrBFtTzt/l97OPMqW6min5sB6pJn2qWoOlwuhkHQ4aqTQ0R9FL/AIk6B+Y0AiWBSQueYPhQNi
P3t6Qd2DBeJlhKwa5bnEfJG4ltRZ4rfJjiyC9pKOnQOwF3ID12K92yxzVOhjNOogGKRGF4XR91Dm
NgUww+vXiHGUNMo1KUM8gUoTXZ0W0zF8fBTD1pJ4jM3O26IrnFgYGeHcNWehAwUtAsirauAG/nuY
FTVB0c8kWk0SQFv1jIdHLPNtXLJUslmG6FvJl0XQzUCV9nlgKqCBTTHeXabMdsm1L3i5IOoyyl2a
cvNC4mErz8wht+bHYc8fysmsvhJ2lEg/a2LGbnvPrhQxFkkHBBwP9JleA6is1LeccRuEb0v6tH5C
rgU4F+uj4wGMs3OlYcDEAFBuLPpQRpbbk2p8Wzdz7axfmqGuFgSrS76p8BlHDWA/9BblnKEpxfpW
1G0KMZdS6zWCYKU8Geo26jJMhn/8t1VQ12kgM8Ycqk0u9JRBJGOY9RCb6ybIeaLf9ssPRZZ5kacI
S17MGELRQQUXbwQ0Y0YXU2cblu+5GsFf2qFedbD0xUofA0aMfNkZSJjW3hLqn1GyZlsA9xzpjPA2
pFV45EWyZ9is0gTr5FGuogFpSwXRXpScip0eh04DCYQY89jwK4yclvVNKV8h9Wq21DHOeA0x7a7o
TVF8UEB1F853VeBycW2VDWso8ZdhPhJoX35gynEMTRMrJan2DC866UrstNxsEZUax9gq9yRaq1ET
seU7cFA8/5szBAcsaRBH0s+x1cUZmpUqGMIWZyhtINclnnrwbnXzE5TLzU55lrvRVGLGQ3O1sQe5
z582qfPUapVS8GQ3E79ClWLakD62ceY3YqPRmNaosyNwCLn5Gqc3hU+2B78+6A8YEbOrI4Flswhj
meaoA2RofZiUDcwRojsJERlgupjFJP1yjPRb67t3NYG6/JTUyekluajB1qq7SKDudA+dem/aVLs0
RWOWLLFBk749VY/MSJe4yF99z889pPt2bTOSGR8EnsMLonx70M3y0GxItxDlGWDvvYjhs68GfBdL
pTEQXTxLS4pYArMho2MABZGhxlTZGRhOwYFZmPxoKY7olnYoOqA+7kWrjEyDM40Hxje/7ow+l069
T1wplEMpIc/v7PmjnpF6m7LVvGKU41X2a5tTd+0DqRIJ//He0L29QO37KBUQxxD+KhWFcJJdqCfS
7Ie68uY/LpN6wACWGgq9JcMj991+Ok8/ZZhWER8wrQIJeoL+bh5Zb83VHs3lLtNvWl/oXEEef/2g
bqf72sut/hs4TeED8/vMYxEA/+Zt+9xMyheNYAuUigL2Wie+U71wRyZJyDrrg3gTuBPwmu1Nc8i2
YFVFsZ+13uvPzad5yjmh990qIWmD6Wnlt2LxdYoHe47FTT7Pli4M3lQnvqimXxmby7q+lJfi5FkN
VRHLBrT/TbAhRGNBaMQmnLXC9385R3G5rZSfqqQi1USSGPMoO4pO7GhoByNfOguygb/bZqyP3MEV
90S3+pYa1DKcBnttfROXuSkNm4U/Bk1uwj+bLYb45k2W3fdxaXISSzbxavfqYrV0229Kx4iLI1iP
n9K3wUW30Zo/5q0KxqvC7XaBO7vKbQuOg0UBBX3mJLcsb3k9wv15ruhWYBaEFeAs+AWy/BByhTOr
GMWUGLA0lkumO4FiEALrLOP1Eb3BJvxv1YPqjU+RX/jpBrTEAN7ZBsb2UrsKEZiyagDnXVzbZcpF
DSqAT2oI+zLGJTDPfuh24Va8+YYAsTPn0ZxPI3zVuDeOqTV+65zZ7ghobVc+i974AT5qDFE3bvYl
cBob8y3yJtoqN7Uj+eunkXHJ6VZipXBQaSalkkVAMSQRMEd9y8e7qCmtCRHmUNw0y+26SbLytS9D
uTU9iXmhbnC/5fZxBq+R1D+sG7gKA78845TnKqRyWuIQFoLDsMdgjt9t+z2RXgttVhf9rBG0thrK
W6ElWatygRdXOvVPXyR/txvcCpiBZRN7KD3Z83juEEdfcz/bzDtQtJGdnhxCJOmyhnVYTxTdSlSV
RG6AecHDeFK39Xba5RjAx2ghGja5WzBxcIyrTLcQwwZienmIRLKeEr/JUUwcYrtj4SIZQQ3dOsy5
tq1ACwcHnX0Y8pduCsFFBTjryDiYrNXQwdNQBoEYwI40Q0O+wjTm9NYGLPgl4/jTbIayEIIcMkTs
0uTRaQRrTRmJ3voFYEUOdJdQn+sh6EhjqXbKjXYKvApDRWb8CEhpbXa73jW82UfR169PYGB6ZYNl
We5XoWIlhA0R5k2RNhb7AKkGEDTRPfqUqDRpyNGHneh3Tu/n9thakN0KHLx869+AlezQ3USjK4Rq
6OEESLIj2P2h29QvQO6ipw4vy5gT+4U44ZwmQ9UJE0Qa3m9a7Q0KiO0Cos0f9Q7ta4S2pXGbAVum
sCLtq+fnwhL5+0VWnPESH4YCsht0Y1uzLJ35LbL6x4CE95HF99vEgfPm3tc/59W7cWGV2k8AkzN+
0vGcaQJQ1sVXcGmZfJAzNo21Nupp6FJNHwWCL9Xrb133nZ+e1lfB3CbqZchj6N5EHPxj4ocbciTI
IyxZ/KZlHYirD+vFB6PeBVXghnoBOyEG6gmhb+yIYNrszOZ5ejd4k2RH2u2MYQ9zCC0RvOK5OXU2
Y7WsTaMi2yVp/uovE4bfhaQO6D5FNqpjQCqHVvYl82aG67kKZiHyZj8uArgg/348+1SbEd+RepEr
ueJ2dlqr9lKioWRLmIMujuwiINMm1W8JIjDvQlqIxHrghPChPWGRocLxVUY7MbSmAyjOWNWNq4/S
xTqpxyLIh1FSCMAk8vM3OTPV78pzK5sclJwnByikcS/uiy9szMB1v3ZhmKRPF/e/K1IZMnlYLJnH
JVD3xE4Pi4dZqD+Qiro6vHm5nZS3kRcZFUYSShG1am4/Wig95s+a31uFj5EPOypM8Kla0s44doRe
mbM6+HhjazwFX8cd66tfz14uFk+5obaohLbT8Xh2drXXUVpIn417PkPFpTrlHn+jHeX74alxDC85
ch6Y7Z30mXGpyMb+EvBd/ATKR/GYmigzA2/rmTYbZHslUNPDlgdRVeH9q/D8whjlr2qh0qKelByI
v5J2HWBF6OJ5LG+17ndFnnJWszKD2rBHEJsO+ZecVzZi9k+pGP/+QP7CaxTU6jinBR6QCc2tIbrV
irv1jVl3duLZ9V/cC6MT6nJMcTSSOTwtafYk89ydPqmMIJHxqc65x4WZWQNmB3zBqGryoPcWGjOc
vq8v5Hr68rnpZw9wYWLIC7mcJWIivkuae67ZxtGtIYEtPb/RQCwO0IrZTjcdcth1y+Q0rRztc3Zx
YVgVm7ELQI0Efa3SyaPAlqUnyI1bU3A0/ut2UY4lCDh5qQMSUBhvjfQ4ix9G+ba+nOtB6MWHpLxF
GSWq3pAJPVKWJaQ2PMaPcnBfn99f45H7MtuZE6kWBmctVdokj6wBFsYrcR7pvfiiZZcE4lTjF+TL
SSycOrupepBv84zXiLVxlJtQolZA4oLqayjpoEIQwF++VD4Hdn0Tg+4eaHcZBlm3gHYYQDiMyQSD
qLNYbTKB9fBlffN+EZqjHMb57xefjp9BppdViKibEtTHubN0Jojs6tE0oHiB0mdo5W7yOH+td1xi
ZhhY5xk4CsbenU/XxQ+A7ESSK8Rj1YVhgavInMr3Vjg2XMO4dtez9s9zek7nLiylZakZHHlSWgfS
E064ETaBXW1SzMr9CT0PIwoGde/fQ4g56Ca9F7AyEfiY3gP01yH1EfSAPMYmknOw4lFEKljRSwhw
xQR0FWdmu+1egluZ4FFuu6+Yla92sb8gIixvIDvJM9GVrEjpzOhz8Vnjogz6liwTmFzQ4k73BNXZ
upxXv/4BLJ4sZW2plLNJAjnX04Z0ndz0Ln8TnWWjOc2Mbh64wZz0xPy2jDt4pqC6WF7V9HIyk3KF
Yma+fgAR6U26jb3iAwNVL4qFNhdrNxlPLD3WPfVaEGc1djPay9vIau7zTYzqPHQ1gP3fJmaHVimz
j7ieSIlnbuSLZUpokUajQTpLg2bKCeqFTeHJcWtWobZr2wYKP/Nd3DDWev3yQ35RgYyu+AsRYrak
4aCOWGqTyKYonJbxe4OeXTBGDE967kb+em4+LVGXUZbmGDEt1kfiefk4WqTN3ntI4Z3KSSKz8edj
vDWQV4DixoFmdI1eE0qIb2daKZclq0WeirWfQ91YeWgDzQjwYqGXOJiqGB4XLtsmWubpqQxMjcqq
Z5DkbM0gFQio0BEJlfYMEwQjynfc0TvNIdH0UDKhatfP0ue3pu5o1CSKtCjY1bPAxxnJTro8rM7Z
9fqb8GmHyhFUzKzGYgPPQ1iKIpRFMe5oADuB4NoLvd4lBFV4V+6PHNj7AZxgFR+uu4ZP+2STL+7M
ZGRV0MrndZbHCq1BK3PTgwxfNMRWtmlP84aFZf9NavZpkwoJ4lTu8rnCwdEPU2lqp/Su2htozRJ1
2NyKrRiAKUxHH4cn7hbyjKjGF0xA/29c/uePoCoexahlSkhgbj8iPhCFHAzrGxkDj11WH4txmH5B
mYpL1oozNjnxO59IxaQ+4QVnHSaWGbq4AZHwiKtIvi/Wnh4q/mgER4mTnLkfXsV+cYdyfMjVbLP+
dDP8AA0iVRchznpyhObY1+WHvgecStnxwVdorjJcIMPX0rK+WQ+5ciOCB2zUyNRH3RxkxSqUxB6K
x/VFsSxRvqaJsr8ISwuAh9L2vQ8ep/iBHxmxK+P6aZSbGTStHiUR6fSkwQFMEiLknnXFr4cbP0+6
RrmYqOr6PosRHnOgHPcle9opR30fx6awJS4lcFjT8Ncf/0+DlE9ZcqkeINaAppoau6ryoWi8FeaN
s75DV0mOAOX9/8OrUW6kTzSF4wOY0R8HyFjfpbvGJzUu3W7dKEG8CCX2U/SdtbrzsPvKM6RRnqMN
wzYTyG0uP5ab1il82SnROWwRHXfbAIPq4r34XricQ3Tgaj8xtwROXVn9RroJjhXw+obNCrgYn1yn
aqlZX0x5J+I35Zlqthn6xgv0ILNv65+cZYVyMHXWpo1BHqtK+5oVszNUs8lpTH0XxoHVqTgnDAL9
x/Q/kbqXII6OszuAw0HC2BrIiStTe1hf13UA2udR0skvungF85gv8oyQdIhq53FCv8l7eMoYUAAJ
+J1Ih8qrZAfyYBVj+qgm3HPco1HMDVad+tDeEjUQWkwTC5jAiHd0ygfxAi6OFMCfB+Dp9MsPHpyw
GEnkHMUhXSMoTgeu9kXaRjuQMABXKd4KjJCL8aLQotN52BWtTmansr8erh9y0MwEhXWwKBfViTi7
CenA1R+TrbkxKFKMQwwpMOTvZD5ZbUEY0iWMbJrhfHXKT+mB1nA6obdZeAFQ+qjKzD4sfMbZIqd1
xV3olJsq2nji4DGwi2N9GqfNlKP/fdOOr3MA1TXuYcruB8TPYl94rfLGMM66SpSv6ipp0WTS3o32
vIXE9j12BqiO9na0mMMh85h8q4wzSytNq6nAc3UBg9IpPUb76GHwyy8xAlnebXbli7CVbf2kgx6h
scbdqJkC63OTz7nyuQ3KR5VjFIU9GSmcMagJFkkAK2Qn3UY2ZqhusyPpLIHsdYOysr3+rRlhkEF5
LXQ8K0EO0cYbk7KwlAAw9qax+4x/UitMb+U8qwX6m2aWBgEAQocPqbG/ey2tjGOVK1DHLlGv3GYP
HOiq0eKxpC/BPt23++E4b/5l+/qnURoyO9VQqUC5UHfV2wmIGeM4usWx2EI+xVr/nr953z8tUTsp
C4JSCmQna0BTt4pLWOvRvbk3QlO39fvSn/dTChwUK6+97hY+7VIbuSzzECQR4QuDlusSHmoIA68v
7Xpw+WmBem5AcS2GAqniycuhr/cY4TSz5TVPH9bNML8gWenFsyYDK6+FBA7TOuKh8Anzcbop0Ndt
NiAB3pZ+lAPjzLoIVyfPIcD7/3MpEW9/YbaojLIvyUQHKRpC3AOqPj1naufhaH7D7Q2fNcf3m2zu
0yT1gCilHEChFivlvcrvj9V994wwsLeiTbKtv7K02n5Thv00R70cQjqhS5WSuw4hZ2FP2JDgVN34
5s8EY5kbSb0hoN+VlYIQ6ORP6VG21O/EofEjZH8loqmcQfhGwf8eWQ8z8SC/OtPPdVIeZuLznisi
eJgf8/ypN4JpAio0DuOgXvedP+3QQFdjzvmiSxDp8B6h/SU1FxFwAJBGZzv5NNrFXe12h3HDCpuv
z6x8HlUa4xrKZRfJI4guyeRpd6M9R7Zyp+TmtwmRO0JBWyosqCZaf9CdZ62ZcjNCb1SaKmZI/cCQ
lgH2GetO/iU5qWRbSdjTWW1lc5wpyPa/YZy6uKE05HUa6qqfRCw7zefeGsTeHcLaMuIQzO8QdRb4
4gCOFMbTfD3I+9xkyhtBbFxuNTLbJ8jf5QigRuUjYA0CsW4mjVLVR4PLF6J0YvTYyvSxA54sK1+L
+WurgSr7mKmpO05vSuRKqQitY8bg1blNsXJjaEkXaFbKiUiGoAhDS3OTfUNx650AW+Sbxcv3/Z4H
EV3h1e50JFwRQPL6CmuEk3FrZco7dbIe9bGGKonMG5vA+OjEO537pkuPvBGBfvQmiWfGg8byvzLl
oHROEMcgI7k4CMUgL/Cs3bWY3a5vGm/csILM85DM2kem3BIP4ZZ5aFA1IbeWQNrIwHZ2X22A2raW
fYYSh2yHty2qpwpyxgLkv4rVPalu4oDi/53zJQyE/bfTTQNcO36JSswxoX+Vh9BWbkwhCCxwuDI8
JUnkV5ZOI1yLuoT4CskmhhZzi6lmxaE3TQ+jBARxfRMojRWU3+vq5T+apZxVNfaQI+RQesekxVEC
d5XktX55+td12Z9egga9KlWi9eD8RoP6OOwLUD3g2vhkTCe1/4CdkxGJ0fDXuhGTSCUT6cD+78cF
yUJk968T2icE9QqaFdAOjBtmaMtwhTTmVQgEFBgy7CJ5V1NMno2PRIip25YPg1c9gqByxxozYHlG
GuVax31WT6TGwXskFMy3oMjcKE7sK9tiy938U73cH035z32knFCLWf+cDxFF1+OXOX0PxZSRH1yV
Wbl4xBTK58ydFgfIrQmF+wjalQrRrdRa/EGsAbELkWhCKMDuzgX93pbdaIcp7+cW0gKM6IW1mZQ3
krJQ78HLhbJF+IIpLKvoAGyLRcZyGVkJPRkvRE0WJwS5yKPoFidfBMll3HGSday4FnowvteGOoIO
Lsmca/ShtB3hqSMzAcVdY0UgF1u3x1oQ5VIiLqijhJQmpgkdWvlWYZXwf4OO+nkEaX4cLuKaCRPJ
mqvyk8WNk1VkB17b6YBgFr0lJB9T823oMLpbsIg1GEdCpUIdkFwowUA0svr0Pga/YDwVVh5mjFeX
8c7TrDixUDaSoOALFgv0E6NHOQVqGEwDEv8Cu2O3mWKNcQp/Uyn9/KZUotUqImgHCJyH1GYJWFne
yk6C4kroxXvAOT8Kp7JAncIE6TPCZZXyJ0FVdz2GO4hh0jUUP7J32Yqd4IbMCpR7/SSAfNPmd6wU
gbWVlJdRWzEtYyIjU+svYjfbQVdbYcKSLWA867T8tJGmAVQLYCVBzYoMA4Es2SH4zZ5x61gZD92L
TOKKzxUFG5j5g69Cq5ig3UKgQYgGIG+3NhlTPcdJ9vp9/02r++fR0ah6TsYPA3QaESMSAgbemYAM
Vr16gUZDAoa/+HvjTM54Sk9vs1vdFbfMB5Bxgug+ZVdNXFsRHCERlClcAfzQnUP+yeB0ivHY8x5Q
5xaLX5BxgOieZTyWQdoQKMyUnUZxM9aFKc0s8gVGHEPT3hToiYog1EFELOvbuqvv+TG+qTjFhVY4
651gnNVfepaBNE9Dh1GuTB/fpVY7CimG9BV5ww+aNZZ1bAZJG5ja3LhVMjAG6M9UzCuvFN3NrGpl
Iez3+JxIm4kEIWGLBw8mpn/7x9zrvdrrdqWngtFdwTmOT4nTu+p59BpyyDZKQrcdRjkzixUGsAIs
jfJQOleFMUeaGOR8x5vxe2THYALGfXojNGWsSizj/aTbn1DzbeqGwzZ04+RCiOAdpX5GtvEbWOzn
laVCm7bVpDQdEPZLpnGqvsl3raOVZvIA9eUDoOwQrTNBnxIhRDgSagg27wXj8tB9TW4YVTkZ8JCK
WWuK46nNBrPQGPDN65OZn1UgWoVQL6pxUMlct+yNTvOg+JmPZ80qt9DdAOvF/EhQloZF5jWQh7gd
YiIyFTNgWmTwwntmAZWEPitnnG6ARrFe5DKUt86R7f8HN2QMIdcuhvAYm8zKpunmZ6mmvYJREfD7
eGFsbfRdbPdmY4tb/hYTE+g5YroXunHOZCVHLzulHrAXgWDWvrwBo8yD6pKNXyRGcEPe1bVvQIVQ
qcp1aUGEsNR0m84D6TObCtgo6+RpAEVcyeo6M14HutUplrKkdCI5aWFqcf1Tr7UmN91WuctO4hmR
tk4FURGC+TjP8MUbjG6LECSpJzMgFWQQj3RfwMzKeHpZa6M8U5c2gzIRhI401OAH7s2iuknkyhT0
V3VgRmqs1VERE0CScp/1+JLqrY5bRBQ2mp1+T3DYqZ18YeURjKdPp3zUpImdppK5I2H6ELu7LDlp
YEbWk9v18IWVTdCdzU5HsUBdUNkDBcL2DPbAfnEeFMMsZqjCcAB0EzOcwHOUkApetk9uCP2Oavdu
+vBng+mMh4RuXKbhNNWlAB4xAJOtmF/sWWN9O8aRoGdeJ7Dkxxwh+JG96qG+BWIVKpSqmb6TwAuj
9owshbUiyndMYgZqekJ/xWf36nwLVUGGc2JF0QZ5ty5aXHIA9GBmQB2wsxc3eoWHVHgzfcxQsD8S
0kqEP98lDHzpZgxG7h3rzLNabAblQeRymReZ9LtaZ7LVtx7ihFZqody5lTCiAsDkd1YriHn+KScS
KBWG68lHJUI2GJyEqnW3Ebb8nrT01u8aI7E1KA/CpaLeFYT3hJTHpM2PtlMO3ZZ1M6yqtUG5jplv
4CoiLKl12gzCsAJIpxZvhL7knwxTrK5K4Ol516mZ5zEOUcEBNg2VzdSbttoWag2MaGb9bMIOlWeF
zTxGGmF2GF7QSoPYe2QXdnYKQUecEYo7ULHhkDz/QUtr9ZrDMnFrF7dCiPWm1sBu5Qaxso0NLjCr
RHmttaUyeWXSzYUb3CHoE3NQuW3YKi9dW9d2mEjAgXTRN8buknX+NoLAryG/9uLXJAtqWZA+IHd0
sEHiYi7Y3tIX7fk/9hFhi/I4UhM2P3CcRPJdexGd9LYQreBGtUktWXokNG2Ejxkc16yLeZ0/5v/R
K2xTvkg0siCu1fPFHGz9AxUETz1Ao/Ujd4BQdHmnOEVWdCMjzkgwdVsjUyLBhooIDsiq53kDca/M
kRZz+YCuFygQu6PyWHlMTjnW6aB8VjAqCtdz+J0z8v7O11Fe9HSbqMZ3HsZ62IM2q2EPPgzlscKI
+2vAPATvIZq8o60Y2alXG5+fxLeJHxjP3HrzDwYpv4VhiL96FzzgKr0XufUdKW4Mz8VNB9UP3a82
sT8483740h30Df8sjRYLa/6bka2/cjb8CMqphVpf6UqCz2zUUJ4bMSsifjMGO1QgTcNF5jjdY2DO
HAv5iXHfVnM1zLSSusHFfQuEKVenGV4bdRQi+ly55QHssScUBCY0OgE08fMT8yVczRNglfJ2uWYM
JU8wLuqBcCc391NndhjbLFBE4yzxxL8Q5sn8PlGtrrTKr+uLXg0+YZ3yeHU98hxHalqR1ll5ojkL
cBjJ9JxkvbVuaR0DAlOUO9OyRednYoqIftXHgkC9ahMIUE+0Y0xIkOia81mpw/WqBmakeU0xFGDM
qEsk5EqSyyJCUTKggifSJt0/8o7kNzkkgFnz5deHOS/sUXcoNqSMR3JE7CUPwTavoasUgRK7/q6/
8vcLZGumg/qc3Kku1Lgcxje+Wtq6ME7dHT2RKrAq4+kkiwUb7QYybvBPyZbltK/elZ+GJDoWyBJu
FMUROVI0A70H8Cn3VvaMxP56xHZhhLoaWVRO8yThU/bcvhR6kMb5avkC1lLkfyAVadHVmSFCnz6W
OjNAvnoxLmxTF2PsonkJSRIoe/kuechu8g3a8niA1VP7kvsJYtTqUWKtmPVZqTtiJGXGJeg6urkG
aSoE4MOCAeAsMkxVQs05jgVzqAKrEMYbXemPY4vHTot3aj070xh2TtqI5vqRYv0iKjDoc1AfDhVJ
hrl9aDRIEzalzOgesGyQv1843rmPoR1ABiGCujUHaWNIhbmwCq/X/c/FjlLP9yRjP7UcKyG8nQHw
gyCLx5wl/63dowQE0bHJxbz6gUVUejWXuzBL+Z8FOutxRCYbBu1bKL/3sv/fNojyN9CNHMtFxcer
u71QSHYBIFSyvKwbuR4ZXKyCciyDMI+yTgCDaM9hWGWyZStyAks9EIEjVBkdqDygjabbIlAs4Ibx
+IeU2ai+3jH//BW/vNBDy3ERmXkjzbvpPd3yqmm4ghtZ8Rb816+Jiz7MQ2QANVNNJvSB9J2CV8Ww
mdQoDPdAv9ogdUznnhQ4gi8LBAjrbQk4gnEMPVJZVV19M6QmSOi8/7YN9HPdZFKWVD+8krrlXrLX
4LY+QinwzN5cS1b2MRJk/HRMkSQElnav7kK0CtZ/BeNJhSbx3+/rMGWhURQ4DER7vnoQbIIfFY4g
0nQSM/nCWvX1NPdi2ykfNAE4mgSkvE0aX/L3yE2hFii6oQUVWJcFLbxemriwRnmjMoAGbUF0Cjp3
OOt3RYjDajQ0MR3tlihgs5Am190fqIwwgW1oKt0G54MK2DOF4ECGR8i/m3Omgf9hdhi7xjJD+T94
vy4LOPi/xo2Pi708xI7uE2Ls1uVfxD0yO/2OxYx9fdZM/Fwb5f0g0JEsAoF7jZZmBh4Bxcbbyg38
8cAjJtombm6hjACtUnzhB7TAM5BGimbkjLvSTl05N+edBIb5HetQXb/Anz+McpuVNAVLuWCXMZN9
2wnDUyAET7qqHYYi3ax/efoFkHVNESH0qAmSKKs4WX+/Losu14msLqor9K03zpBC+cdT0D9MGDhC
oiaKBo0ajeNiGsoYJpK9ervAOWc2kWoMXIwE8XbiJI+suPr6oj4tUqdpimq167VRdYtO8fhB3sXG
8Lz+3X6J/+hVUYdHnsIyByoeq8L0VgGsBiGxk93hwIbt0cfhbEoQdc3AFgm/uDQp6eSZ12cVuh2H
MYaQu8Zt+kU0uy5j+HDyoy+rOrQlypkFtRQbo4APV4VP2vISD2+8kThz9pgXLGEv+sbTpsjfL+Kq
JlPUVGqExdXHkyFuDOFgxN8Ye8T6cNQ5mMdy7ESJfLhTeJciEbhtH/XXapc9LZaQmePD8KjnZm+G
rMNBHpm170gdjgyjYXmQ4nCET8aJf4La1H3zlYNV+aW5yyZT/Md9IfpzUi5DbJpeSRXsHLdpn2Zn
PixfgbRXjulef1keIzDwsQb8rm6gKAk6JqQ0VT6DmS42cJyFopraSXXHBe86qowSxgkk1vz7L+/5
eWEXZqiFTQlfqVnbqch1OtFOC5RbS097FLbpjYx2dWiyJXl/mf2ibVIBpbgkRsZrWFpnSy/QqjwL
Zd4Au1/lZroHd4I3yWbosjorV2/f51JppqN8iZJOn7GHw/yMsXJPTFNXUe9VnTNVg/lhrzrJC2tU
AmtkLZhrRCyS26DlZmECbICac+cQsqPIYbUDrp4WpOKKgckyAOeosKxpxV6qeVlxCxCAJ4lZ1N+S
6OMf3neVVwXRkPAS6jL4V2k0EErh8ygtuHaziqp0flww5fHIhWbolaCNsgSLH8wlxeqK78zqBr1A
Yhvr0yRDg6PW6cqgUUuD1knC+Zz6xSk5TSXqwJMFpSxE/CQf0YHfsddXzDBKv97gxmpQ59BFVyy7
TR8YdzKHjKI23tfN0EflvDZR1gxB5WVdotv3Q8fxDbSjQF+t+30UmWrPcpikYnHpMGkLlKcuFoy1
VUGhnpMntLVRX8ytbGcAYMzZrCquePWzXayHcs9zMyx8jDK1a6g6CM1uxah/kybpo4gBcixbRy5l
Ox0Tnx8qJ1TAG9EOZhm0viQbt1yvQP1mwPSBZMVyauUQFQGewspieSPyz3WhWmIr12ZYc9b6Llz7
1To200AIAEUoifrViFRTo55ryc1iiEJG72HwVZwYO33NhiEYoqDwmo7NpjxfWxWC1huD4AbVO4dc
VZu37cB4lq+dpgsb9DBHOQiqYMiJ5M6gcKtT3sy6zF7/VPTDT46TIYqqIvAKAnz6beJzIa1rsRPc
GoX5qe7MSoPGYZI4NTcxduWX0g1ti3qglCzvjDzteTxQjWhHAzjqrOGeZJ2yXfqD4POi3aA/9QfS
PqxlUrsVlk08zTxMj1tS9BjjzaBsZHBUAVBEpAz0wEvrjax67DlUhmn6rcIQWJRKVSxhpi1/EXhI
OCz1ZmoiJ5aGr+ubefW8GLLOq1Ba4QU6fyhAftUW5Sy4YKW20upWM17WDfySw5+30AB0Bj7hf6R9
2ZLcOLLsF9GMBAkur9xyqb1UVVpeaGq1RBLc9+Xrr6P6nhYTxZM4oxlrm34os44EGAgEIjzcTZuK
NYN40IrRAEdeqPU9UBos6t0y0yAHkj5qeuQ1rPwrNrTnOOmeiznFx0woCOXKYjpIfgg/wmIYdDY/
hG/FJqcymLkUOhs5WoyPZCcPKyopKANOXvEzul1CdmRPLAsAI2nHk/73deu7Z39jnP99YxyYJadY
m0kLM+Opq1/JfKOhmvYf2wAXNQX1JfYaR1PwWJUYad9UuR7OWoT+SkHCocu8cqG/rtvZ+6RbQ2KQ
Ydmqa1MXY26EQQ8hiauzQ4pgXJOj2pt3uRP/GjPz27QMpZfkbedqdPi2FLnEdXe2lKg6MVWCiEo+
0NHHUR7lrQ0ki1H/bIYH8BxpmaQsv3M6YMKESKZmOyo1+c26+WpZklQsmrDQsW+082KQ1DPizpbx
HPH/jOCZF2aE/A0NLLoMEUWoQX+ZoyaBAj71IBwsA7B6S1AW+9v2e03CMbAaB6RXdWSGA8FwfdaG
aqc80FH9g+N2sSjB4xOFRaYVm2pIE87deLbQRumP1rehxhCL1/9leWpYBhgHUlxlCCQeuhNBUW6x
4RSm7phEhNZZuUmzbFXNEP0R+4ARfpA4Fh55pDkgTrytWh/yMx4ZMrt7DqPpSMMtQzWQ0Al5f98v
S8n0QUOqZZ5LDMdhOOCGIxY4hrB6GDBPe7y+1F2LlNg8OXeQWAi+UxQrKI1jJBUkecqBBZpi2VDu
Byw1Ijg/Yf+aEDwGbUU2GkTn2Xf+2P/9Tjv/mvg/9KfoC5+6wJj5IbXBT1v7aSgrJO6569a44Ead
XepTwo1X5CVdWx8Dqp4pFWXgoVE8gVsr3J82B91cHJX1UaeCCS66nYzq70HVj1VfH4aGnKZ4jf20
Xh/Nzu4lMXsvw7nYXCHxHDoY7gys7x8F6fnYfwY9wnyjniyIgSVnO3Z70KMcZO/hDzW2969q4tGE
XA5NeRH0P1Yljk5KUb9xybl/F02I7+gBCqb/+QTnuy0HxVAbnXg8cYRFAtmRGMNQgBNLcxe0xdsH
k/kU4B3IBOJgtF4ctoZ//WB86FyJRoXccUwZq/rUxIP1rIWp46/0qNT+ct99SwOoCcQ4leRL/NWG
586gKnABsigA8Mrc4ZO8lbHrxpsdEO7mZK3LedYzLRxUxc1m1TMRFtdWxm4uMSPOWqasG3EjRiSs
aTK5uU2AduCcAqNWFX9yawFc+z8fVZy6NJhTJr0Fz83eMFqxvDYHxVNPyT0J19lVTn/msBt7wmUc
FRFtotkyQ5TvZ5eu1hPUmB4bQ/XXbgziBrK3znwH2piw10mAtDORnNXdULv5AUKobXV1LtQZC460
b2MH/EEvuZp3o9DGgBBocwNJf6ckGn/tgJUvwyQdCkZHWQfkQ9lPOBli36ks61LXGJJRAjQbtAdf
VRZwmroWw+rtawUOvv+UN0i0KMTXPJmXbmhwS+lgqMaZY8uRllO4sOb1+qmXHQAh0ljdjOd9h2+U
KswrkuZo5iCExdzFdTO7YZvgGa+bUA62HdH5c0yvjrGNRzDHhS+QKv4b0C3mx2gVPtboiYO14cmo
/SLzpF9vb4lb08I5yKOhNtKxgRArhlegjqK5UDgvDh0L0H4HVREgcsg2fKuUPcb53omX5NYw/2Gb
S9KpnCUe8xnB9M1OvKIKeK/J8dYzBk7G1u1SZDnUi/6qvUl1pWM1H9qz3Ie25gUfqotWG1MTuRWA
Odlp9Z31luMO2iDSAQvO60MfYwhSln+8U4xfW7XgURABitUkNVA4DpUf4HbPXCDnfd3PnqpD+QAt
nIPynHnpKXtsz/Ur8Ej0zMCa6Tyizivxur34sN0B8UYramslPAD1uuLZRuy3gAXpiupNGcAZ0Z1a
3i6mEUhcnXcpP2yArRvE1lWKf4QNKBV7sJdkUsNi+KtpxzMp0CWITut8v0TIrK3OTxn4bDtDEm53
804Y/dewsNy1RQerZg52Hpz69Sk90iPgmY8F2NRGlwagWAaE0Hor741bcGVJrrfdU7YxLlzYaj8q
1WLC2bv8s5n2rtb9sAfZjbL7kt4sUbyvoSc8scRAJB4BZgH2Gm2C/Gb2SGgc8zuZ0M7eo2hrTHic
TIoGuvcaS1qXz8n8NlX5oVDYrYwjRGZGiE/xMGmVSbEmzRyDDPx34BktB2hCUslE7d4n0nXejbBt
0/zQ+x7nwupwzUOWctV9Y4pDi6Y3sf3zuv/vRb2tFSHsaHZT1J2BCllCoq/dVHi1+qRqTqiujTc7
kvmRvRRja0w4a7GqVV2VlpiGBjFrObNAN2UF+g9TFjyO6oZm6w6K0GgXCWlMNxSDhqIGPHtB5q8n
gfrdueH8elx2eUROrobVLQkV9aEH8Pn6Zu75xta2kOGQFhLAbYP1Lat9HqbPbQddk7hx2+nrdUO7
vrFZJP/75q6aYkaLZgRHGejwf8V5edRzQlxnUYPrdnZfGdsVCe7B0D1Vpg5OiMcxfCNy+5OBp37s
ln53z3c09SCyCVmcR9qg7pAE7XN9Hu8mV3bsPuCPxe8q+I5OnXKJLewt/YRaOQnoMf/EB7kxmzm6
02nEOAfXk/k/qEvzwCHeEDoqjhZFwERGJAQWVe9HpifwqKYI6lMdxkF9NBvMHFc+HrCSHd/NXrfW
hPiSqJFjqHWkYYq/fWZdY/sMFE9eNlq2t+bGaUogiatHAKQly402Q5GgTE8pRhzcPlJlvO7vXcBr
axdOE1tNGz1kRQ1nUv5KaX/Q6hzq5XkLFuuVPtgOydyuBdx0oOkv1Uaf+7oD8kvwg33bcQz0x1D2
FXP5ubXZzBTsRhKZ59Rin4sVjT3NCPRcv22n9luq2m/XTe7eWmiSaQRAZHxwcW5nptTOFoZpqTID
UZxCXwalaAH6aN4YIX6v2bMbL/RhnfFIWtXIX+v2k1aukli5+zNgSuflKYJyt+DwY5eUxsBw9Nip
fgEZzrEOIpCpYGADY90ySfO9gLI1JiQj2YypMGLjdJEhDgfgobtUPdB+knj33gVgEhBk62A31rV3
KpJt3KJ5STsNyX0akRzUONE9ALiJJI/cTaW3VoQjRJNMbUwKK5OX3utr2INdOfJ5RdYabvlkK0gm
ZK+HvTRya1M4KJPjqLmewqbSVSFm21Jyp/ZoEiS+rjNvrk60f+6BJ7juqx9mzHhU3JoVbpySFTpN
p9oKB69Fvuwmfxvf+WBhBoJu5TC9IEh5MZBzwNJ6cGgfUeJmLrzGNQLNXd33N/jTxKVM1tfiIQYi
0a3vcvAnSN91sg3iHrj59GNtrDM4QqxQqwtvIuP9qD4rk+I2Uei05zh/7tQnQylerm/Q3o2MfIDa
jqVRzRAr5UpDq161sT921fsZxUg4ImeeqreN9esPLOkqUHYmKvLkHTiwWV9rdNA8qDV8+fXBpPda
H7lN+xA1ssGF3QvC1C0d0UlDl118m2clM7I4gqHWt6HLXJxtTkzaBismjcqnGDz04fWV7cXgrUHh
OBnRqJU0QTycYxSJ4yrHfBPGBJV0dc2E2m7TV7eK08megx8oreDbuG7R+uKtVQ4hvvQY0IXqbW+v
GNH4xpyDhWcwAPHFOT0XHsZ/vozmDf2V3BAuZSo5Vh+IR0TTQjg07M4ojCFDrW3WikBruuYUlUOL
IdESygNuvdbaS2LP9Es0JhPzgBidvT4hAAvYzo29GF6T/iq0yLlJ1KUKoIncoWEJOqPMCZp+5QCP
QLc79q1oU3Zuq4X5U76QcJxU26tXXfmqLHrnxvo8eNghmcLvzgfFxjrYXlypxNCFWGWUpZLGqwNK
zAa1lbQoazcHQY5bdNEhHdInpRi/orMp2dSd572hW4Ri4BcYJ1tsHs1zrEIWBJ/zt3LTuxDq8bq3
7lU0YMeBKaRRoOwW3AZfqMkIjSBLSdPEbxaI/BwhOqaBVNtsMDWQgoX+qK60BNsipfMrVRq0ebs+
614GrTJuqtqJB9dBVeTHXDnsOSWm8mOa9ea1V2roH9GxxBBlNNfo/6pKvHxjU937abFErjNmRuRi
3hJDN9CF/wzYQP9FsryPcdRCHoTaHAFQzPnQEZszpVqLFWCxBFw4TurGx86LgxLQ8zpoTtmhDgZ/
DSYMlIIO2jjKnjg776tL+8KN06ByAJ4U2DfvjIPyg7zRmzgASu42AWat8yd/eMnBj6b4spLFR/+5
NCxcIBlh+mrHKglZ/WLEDzPwnKl+iNThRrGmwMlzT8tiSSrx8fq4tMn/vgnqJWuYrjKNhD1Jn5Ll
xzg2wQrSwpJKauM7OYul2fBXnugiMRJPh8lojXcYWht8U/sXXntcvs6ggte8ygfP9WfpPMjHlO/S
ohDW9YUy0CsB8QhtRUxVLkERsAfMBT+OkOaM3PI8fJaGdB5ZLtP5S5tC5DE7Vs3oLwP4C4s8nA+v
8Z2JodX8WD3IhQf5Uf9oztEsx0AFBVfI5edzUiVnEXAPyDCml3VoH2OQsbm63t0linKsoYUkiXE7
/oKv+K9BkcQP1GomYUarh40JajH2ZTW/zs2bssrKtjuPA76Rvw0Jb1JCIlsbV5Rty9v6pTpHpyFc
UCtewYOV+snr9Zizd+Y1mxJTowYeRgitl/uo62McV7yZWkKxGxWAc/K1f9Tc4tXGA1wNh9MEZbhv
RZiGsmf/+1304RNSVHKgAmSYuji6T4ehWglJ1bCbCzddXvCZ/RFKrhNgVENcfBqj/AlKVOGCwQYV
NJCLdlur4VhnZ7sEW2Oahl1cYyYhPySMuGS1j2A7D4zZuO0i5X6KbNdeSvBCG47bQ5Y2o7nX1/Yh
mnAFxNpNVGCCUq08yYbunoPNqgTHVIyomRW0rpHDzSi3I4LPbuaNXvqo4rCXB/r3dYO7fvnbngj2
rarBUpYCGUbU/F1b36yi8lQLj3borl83tFMwgGNuLAmOyYiRR+jLYgr8nB7rB05owZkkxjvZQPrH
JObSkBC+rHKq7TFDt0DJ89ss1oOono9aNPvlDEKyZAxoun66vrj35+kVZxRriz1ofplBEL66QB88
wOyOxX2CmaT5L8UrfxWHzMsq18Hcf+EvHR/VzD1ZlXs3alNAGi2UhQ1TBMSMdqoaOgOeOi1/rRHx
CE08AwMp11e6A5/gu/vbjHDLK+CpaOx/sgxw1UBHjQCwYYQFGA1klwL/T33c1N+mhHt9bFSnWW3E
TEbBIhdBP9BZJcuRmRCu8RGoNqdAfSmsiuTg5ErqFtBBkRjZyU802yQOLxsRPAQFzx9j6oxxVfGp
LvtchqC8DFFtkNaYd9dimqh38gcglAIuY7EzKZFZWzjKelO7Q/F1ac7Xv/2uh/02IMaKyXBY03U4
WF3bQ65X7d76Bi3gZWayz7IblTaWhB3LioJEio5YYQxTdJOucfFoG/dtDjB8upyur2pn2y7SZuEK
oxO4x+oE2aPNUWTQW6CJZN92auWXySKPWJtksenMUUspRgOsKQ/A2n1MbDw0gJ92ntrhbpzue2d2
Wft1TiqUc3O3JR0o3SZ3GQvPdozDuIAKiRQPqpqCCCLBnHfyQjTUdIrv1/di5wtjLxCobHT4LWDc
L38o0Z3WGSBrHyoFWiGD9tZYmrd0sg3Z+bwXZoQIDfllWiadji1XvzYR89Ym85pa96pUl9ynu3fB
xpEES8QpFKU1gIeMWjC7Wp+blGL44q8kjoNpWtx+kpG+75/1fw+heBHYJGpQ/sBFkGmxX9jqL5J0
szcp/c8phX7swAbP6OwvsaXLUNAfBszw9EOY+W2aO/rGy8x51DNHwbiLeshP2f309v+lNf34pakA
VsxCx5dVgHbz6I1NIURnZDGifMH+llrprU4VGON9VJvAlN03uaTtuZ/abowJwRqwK4KOAv+Y8d2c
f6lAhcLy2+icd59pZ3ldGuj6vZF/i6cf14/FTkceW4tBdRNVClSc3t9om61NnMjqZwrL+kMEVC3q
XHfknB011f0H5ToHZQCOlg7V0iTIvU7W7Ng7MJqF/IGz+qCOKJzLbsgGkjAVxUqLjV5hgNfWHM+I
W5VbKrKK/96Lk2ytCYemZctUDA5K1dHr+onrz8ZgKvJ+RDlIEt9Bi1Id+B03urDIs+LN/oKviDUW
RuDCSXvK1u959aYDzpujm9jlMhXavRi3XZ1wTEiUQXIZ5ZMwYqZrqT1n8okL2STy7q1iqCj5Oiag
UmJ7aqRtWvVVCo9xijuizD/aWZUE6z2nwKvrXxPCcQDiS2mWwVlDR5uhIvtoWochbg4FlXnfXmTB
wNNvS8IV2a35PCUjXnnsdsRIEOQ6OB/oEIJE3J0h1cP7TrKH7N5nwnQ/phzQ1UTFTnCJIlqnphkJ
svis9gyFuI16X+SOJDXbqZnjat6YEbxhGaYJ83q4ivJb8+zcrK7iQUksfaQcnOvLHq2yRQnhMlWW
towwEB9WSudRYKYMk6G42v/nt97FogTPiIjVmGaDxFm1O2+umdfkkTtnD9VAj/Y0ua0lc3fZwgQP
maIZ0VgDBDXpp5M1Ws9DER9YUvvXA/H/4om/vULIpKZVGRpKkOMi8jmVOz5Q6L/Vn+cz+655YKj8
AvGfz+RZYnUvPG2dRMisMVxkFZmCz9YFqQnd6ukA7bef+ecY6dh9FZaH7GE6Wn7xIOuN7WQT2w8p
quzVetlDtRn3DqdVLcPxqB+UQ/snLweYgTSx7WAS7sP0RmM5oJ1gHdZXV17DOw2pbLB//8tRSzdw
mpCpiL1ztZumyOR7mOWu/kP5Uoe4rh3ffOkXN7+fTupN/uq8LLI+6O5lhurpv3aFs6CYxaSxDnGE
uul341fznEPv2wqspwoM5WeUVO5kz9bds7CxKJyFuraUZuzxTAK3NaWnOfvElheJR+46xsaGcA6G
UXW6ZcVuDl4PxVq3fqEouJdh5dWghGi+sO/1vX1Mzs7X8klG4Lh7Gja2hdMQM+ZYeVFqIZus0S3G
9bYHdzOGh6sXNYtumAbtZ8lyd686C0gbE45DqDitifmfPsrynENgozOKdzjl6VG10bvnMB/nXGFO
BXQ6flOfZci0vYIH2owWpqlMy1ExJ32Zm9iRUyqQGgdE4OE9F4JMFQg3IG4mF9Dd9Rwbc1TIF1Au
EPFEypIrhqJjiJmCYmaM4u8ZXr9Q5JDIlO8l0sSwMXQPch5OsyF8QYpx7DlZSjWMDPpzSNUbK7ZU
r3dqv6fNORkT4pZGHUN5MMWkSo4eTtYpLjKY4XD9w+66EqbPLdVU8Y84Um13o6bOPUZVyuR1gvqe
YkAc1dIPORhI2+l03dh+KNhYEw7NZEdDaTM+2QwWrwW8KYDOoDztIRJgNM4nkFGQZTH7Nh28GOC1
WKdIUeEMazpU9ntfI6LvhNXAWEyu4RYn6EqGw/HP4g9V0SgyDEwdfUA26CYqM5jZQB9wjh/UNj70
evZYmHV4fTv3ziQOpIoHGWiEMEd9eS5oARLjoi/UsHe+r9HJGJqDVlkuVWZJjvaBBA/XBcF5wJow
i4fOv3ACgZ+odcKHKHD93hNo6UYYMdTdInftQ8XViOIAUhtPsQGcA15kECVa+gBCMr4h6cXtuSso
GCg1NFVHu1o4N7o9FE2KvQWUBzizZnyyKu2+L8Db0qTtbWfEki3ejT3UBPcIZ9MCU66wcnsa58GI
MBBfKOatmeSYqIzrkz13n/Ipu9EMVrhoRD/VCQpEeWIRl+L1dP0z7z1k0HzEuBxaZRg35nuyeZpZ
mTHqLAE6J87zR31UcteY7NfrNnY68/jCjmFhQg6Tcjgrl0Z6Qib0xQy0Z8IF2oostMvvo+ouj1hx
/E0fw5wekgfVwndeQhTR8eKwXnrm5+DEU33If5D+Pi//YOVoL6noammc8kH42gCok5JVePXUU/m4
GPEdSRKJib2Ab+qE2qDGwOisWLOf+2rkcF28B6IhqPtPqdp4aTJKDhD/oUIdnWytCG8cZpNqzPDM
Ceu5elBn2rtJpwQFA6e9Xf1V2sPNotPjRMxOYng36TN5aAcNMTJM0XmgeGCBSgLJl/FtBtBfAcM0
OJBfM89w8+9rYN7IZ0V2z8zWphDlewdXSqxWoM5gYNAdaHIf5/1ZGSbiWnZ0W9XpGS/LB9OaPuWV
c0pQvQ6uu7P0JwieY8a2XWozKMLAVErvunrsgjZXBwDPGbs1rFwDha+DvCUdEP1jp3Npweowc4xR
FkB4gBA+ve685/U20QBaFQJIN8VdFBGFUzuuofFrOrAwwRvN1Q7Rj/ZpOaYyWbOdcHFhUPA1lc5d
VKw2UpjkWY9ify6k3CgyE0KwcKykiQBo5q+xKTA9FkZ/a4fVg3t76Py66WfJ19y56C6WxP++iYCO
UYxqtbzbq0/TGRXcGhSw1YFhG+/TFiJP4Mg8yUWldtbJKx883dUxzy9esLUd5dRJJyg0m+1d66Th
YIArU7K4HdCQgTk+gEvwL0rFZxmQDqrddKsRzgsKuIoe2GbjrSMEBvszpP/cKlvDJf7W6BIG5L0z
8k6nA/oVVMhQ27zcVcxrGVnS8EL52/A2fprBFjB7Y/OOYpYiWna2ksMF0RlFGffjVpaMdgCBoDfK
hd6WNQB9LvhzDdfkirN4xJu+kwV548qegjK7gutYq11Bpgp2K3R1SHKv1M+S7yezIFzPU7fkbZOi
t5i+1afmOQNWB6P0YFwDKS5nCVOkNaw9zAfZBFiRpcfCVd7lGr5ccnIezPPg5afoPEAYIoXcmObR
u9mzzsSX0wPtFuu2lgWfmRYVRVXeZXeO5YkEdZiD0IsGxhcu0Z5KRYmkKyWXPrpOg10Tp+aRRnlY
Zr991I7jDSboR4/8WH+hYeXnZ/PY3lHmzo+SL7ubG/y+O9+bipuwo0RdWgwUlcnJQ2Ny9bPj8DP+
Bn6UgITLS/NQPCjS58pOqLv4tNzbNjY1UmVqZaKsoCtQYugWb2APo/ESDakk7sgWJ8TwcZiVcQB+
MqwhhDSkZ3CEurbxen0LZasRTt+kOn1Z8rdXlLPbKn5IMQUFOLg7OrJbT5boEOEYpqWOGwKcluFw
Tl60Wy72kGBGNz2VN3rrEt/4HPsy7vydo3/xsYREZ0nt3oa2rR6u0ehHauMqyZfrGyj7SkIeU1pk
WmY0yMN2aKPHGGOvQWUY9FM3WNofmcIwo0bQaPhA5agshjW1Jp5WdfRQdp9m5XGR8dLr+xv224bg
3dVAWN4UMchOWvrdrtTEBVsyiOJubOMXGF09NQHtCbtbnO7c0ezzOLdHjG0AXuqTMf5JaW24mfZj
zvvUzbr2FFvVXbPUQWl/7aPvU/G2zr0XR9RzkgSHh3mDOoPVcAGWbEVL33nuRoAZx1V2lrhvCTke
/OD3soSz1JT1sBY8Hk/pp7LJXJ04ntHfFQRVsnr2/2OXQOmA8oIGkHe2iBCgE2v0qMCMgdUPR6u2
A8RIb7UlI047XwoJCYDoFrjZVFMczoiyarUXVkN4qHW8ZCzcKFu86wvZ2TVI8mFbkFoZDsgJL0Nd
2tF6bLsIUxndopwiB+fTThefVWZ6iO0YvP4Y2giu2zR2jF7kIcKRpcs6jnqB25qzJ0QBCm/+5KHm
la1e+jzfpiCehRbvnfPFhjBOfjs99V8gn6r9YI9cUIUP78Qv83n4Wty2ucueY7C0x8RvoDKIrpzu
qT8m3wq01jVCFji+rBS681Uufr0QDqaM6LU+Fgg45vO4MHftZOMVezf81oQIk23ark/rDBsEEaSw
eq7R8ugBAh6/MxRcc09qbyf9vbAneEGV57EeYR7inXBbv+E6OeAdPmYhk4AXCP+0wim9sCTkEpVW
lIlRA5cb3dnnNYwOiVc/VPcQ/kiPkPvCp8WbDP9PDzVaSjWkkPsDtEUPLAYXvPP1DzqRJrAMFEPX
oM8CUful+zs9UxHa8UTNTZQD6uTUTWNg5JokXOzwhSDpRokZxRvEjQ8nOU2GXLMSHW2fZmRhr8xG
WBuYiUknjbpaafBCbAEhavRMwhXVNZdOOQlUTFKEzRrXZ9xw7X3F9PJbXKvOV8XIF2l9cedUbn+j
qBM6qZE5TOgth0ZSZWHZrg2QDlmTAYFQK/ONoZZakBtF5FVRrx1qMDl7U11Zn6LFhIzkktW1r5nJ
/MXWCAviJVY8qoz1sRxJf8zGfjypxQySZ/SonHByUtVfjLQMZ6stHxu8Zb22YM59nWMiHcMkMrKA
neIPPjEiHQAbGFEWZ6VmsJiV0InSwxhoip5lN1WZetaQ3rD0bpn/jp0FLN4/JHHuo69f2BTCHIZj
Gq3DqzZcMYbSmMQdrKfrFt4rgh+O08Z/eazaZKrTwtQ8+QdwqzwY9z2kazlXBtcBmP+KD+t5DZYQ
7Chu/tnAYL8G+DuQOYf/9hgJd++EI2/1FHdvPy9epxyd6j5fpciuHQe9OKxCIjsMpoL/wQqBTltz
gybYQbst/eZgPeNuZG/a2U7d/JwfRlnbVmaZ/32zzRVJ4oX1eMBa2m2mvHUcFW/Zp6Ie3bRvZTWB
nXzzYp2C3wBAwBxQ7GLw5EvySDC6xML2yAU7uMZMWrvsyZHSa+1eapatYYwadecPeQDL1d6IZxsK
NmBjHOzqbDWRpG2wB303ycaGEPuXem5qpXy/9uMjXsonSJSBugd4wOP1Y7F/f24sCWFdb6J8sHk5
oEWhQ/PR6/bbGy5pmRyLMD/IMoI9ZOvFyoRjqLdgRHVsIFtLAuBs2/kRNfx2WH0CGS+thSAP5NIy
DX6aAq+q5uPJhoJXMoGN22JfWg0QzKG/HbTEKyeg51D/WZb+NFh1kHagNneIhN1G+imEA9sMfboU
SDmRgfWnGlNNo2s9gb/1KHudST+FcGiTMgaqjFvCoQXx3z8KytYTJ8QE6sCTglS4E32IiJtPLxzV
Brpl4IODvfHH+D45Uj5kr/qhetHu/g9FoN2jurEmHNU8rRd7dQDEmTxQMNRg/dCssxKYLxCF8BTb
KwPTOOUedGSve/jOdYYhao2iU6QBqCy+DBRwWrRJ+k6GFR04ImYIlUN/kB2k3ahgo+OI94EKym9h
MzWmaSRjABzo68+pqFw5qG43sm4sCBvo0GhRWJegtWd90aCjsaijF7HXsnkm9epf3zSZLSFxj6ws
TsYS90cTTdV5sWzVV2Z98ZPWAaG4bfZh7pjz23WjO6PSFj7Vv3socjyV9VRoE+dJ7P3y1J5AQaK5
7OEfdXQrSH8mOAqHEQQxDBdzhSs6+kyObePqHrIoDJO0h+GPwuPmJwnpPnD14ExYwF7Xan70bcrd
6Jzxeuk5MW/mAETrgYy1RbL1IpOyGVVJ44B4KKRNeVJi7VM+9HcMhZSFpW8ThJIkz1qJ45rCBbDm
9YiiM5qWGStBpvRGTBm4cA/ScPFdhZgP0tYY0otYUvQNw6FvmpuCDE/9NJ5Xjx3JMQ5l4uJ7j4gL
i0LQzptVBb8XPGn9ER3GU/RWBM0rOJswYZg7HrvhzB2OXwXXHVi6UCGCp6uzKlEOs8YBpF63IMB/
1p+NB85PWx/0R+WkSWq+u0F1455C1KGzE5tNh3O65jq5gSw4+JO7WXUbZYnC64vbm1i72FMh/rQl
XdJK52oGv+iPEvUF5icPVusB2whsb+r1EKwAqyE703MeFA+gTJNhY8jujbVZrhCW1LxubcNCujd5
U0C+j7c6T2nvmR8dIMXs87RF8+ZD+cxFr/FMlYOMd5gkLmKUWG/Qo5wjk/CJ89vqXgX69zMA1Ifh
K5+UH7+BkeCI7/AAXUPJMd2/xv6NjZYQiFa8i02LoxIZIiO/xrRDd5IznkocyhIST6evmrGccI11
BUGh874mUK6oX6+7Ej8GHxKP359RBDG0BobFdX67WAMmh4Z8KU7l4qdxlHhLvHaSUylbkhB9ykjT
4wgAurCxJhAHqi1yjdFCmXYpZJxEktht8Z+yefxoDdSb30nNDeAcwdxSOUmgF2vQdc/LKgUN8Mgs
biOQsVyLDfPMH5BiY7/G6aqApTA/LW997TZIB9we5S+8YwNgAuXzlXtbqZuWgW+HucQPQLFKaTs8
XXkDIVkC8HzfL116qOxUUvra84+NGbG8MqIwUXQt4Ccrbf/qs8lNrNrri+LgDP2fvCC3toRzVZmT
mk4m0Eo9xqfxyPCKVw4P6wGcnvzeqxIX98Tn6/6/d5a3NoVDNmDXSquFR8LjpzABmiscydL6oZaa
tTtVenZsNKc65qMmS+x2u+hb2+J1T6sugTw0J7TikxnoOn2KjgAkgJBe9qCReIsjHLxinvQ5H7E4
Ncv8Il/CmP6sbeZf38xdK7aNOSfoToCKRrgClT7uEi5UBFWo5C3FQJvfKdDEnNlw+u8MCfcftBzr
iXGJi2aqDhE5LBQE6OkkWc5uDoF57H/XI9xxOTHjti0VnkPkL3yeHwCvu+aLitoUJ2SI7pPDf7Mu
S+UV703QqhpI9vUKPpOVZkdLnW5TRv10kEG7+Nf+EK3+XRfKi5dm2i4u0kKPcHFq7E4pjLc5V7/8
dysRzhV6MHrUMHwhhgpi3xFXXx/sLpHcxLvRabMQ4QTRNkHkNRNEDPvvRLmfRxQKO9QynJ/XV7N3
mfx2BEsVjo+Wp+lYGbCj41UUDHV1pxrDIafFp340n4HTkrTQZOviB23jByMakc0A2Gg4ss4D8amn
RmClBe9YL6lu7WaS25XxX7KxFCc9inotvhOvOcXf+1sCfE0MbD64Ab52vgrx4tmLH3Wv8Mu7oXel
DHuyrRViRkunFvrwQI9OHvi5S/CPxEHm6Xf6M3ATHleDhVgWBj1k1a+9MwBKN2jzobIPPlnBrjKQ
Ne5UEwsvi5+1aRy7kr5d95p9Ew5uaItCw0nMrYwIz1XwF4NhbSzPc/mY24Pkdt67vaBlAPU3iPV+
nMspdcVcF4rRy+Vsn7Vjf5OdUD2UCnnvmkGPGsN8qvZxgmO0GjrHCxQZ/uH4Sg8ogUI+RTYwtbdf
1saM4IvdOoxlyaCXbi8PVtGAIJy617/I7pW7NSF89dQk2eBo7yuJj9UZE/sgQdcAPYdmqORo7QGQ
IPuIsXvCee6A5788WuCdnRJVb7n8e4uURgdP4zi6/K3Wq25625yqsPrK6W1VUHpdX+dO/IBph5gG
moMQZBXiB2lVEtvraCOLAfzaQg5VB239WM61JADvfLILQ8Inm2PwaIFoDmR+1V8UrHOmqUmWwq9y
4a6y1fcZE1T44epCiE8y9L+gYAPp+qgChL170HpcI60ydxgqHXNPrWOsK5UE4L0pm/9H2pctu40j
UX4RIsCdfCUpUbr76uW+MFwumztBgju/fg7cU20J4ghdnuqHqg5HOAUwkUhknjznzKxY+Elc5N3i
JYUNR7H8MRyP98ZtERnRcDyoudfEx7hYIfhFTHiKa15QTA7GwOZBx8cCpuKo20UP7j6j9zG+oepF
bXwtsMtZmIdCXRT9EmkvDTwk0RDIYKnFIF9uZocirRRuv21D6EWic0wveCyHfHXdeQTwtY2Tm2Zg
B9Ngr9e9e+vhj6RMiDmCLMsDJOb84xQZOq/UGty9Z+w0UBYDZYHDJQRC+8ovf7ZDkNrgOst96qth
dltwMYx5UUx6oTOO/ZJ2cdSZlpsWvpfAo+ZHAQZoA++FvgqBxRK4EO+oqjhsucipSckbcyvNNdoT
B6+w7/nwnKx14NiK+tVGkMeyBKrGckFPLM/H6FlWEEikgwShpzs6daFG21uLVtCMjnNELRN8kra+
VkENEUnFB91AcqCJRzHGCto2/AgpLHdTyy3i5eZ+Gqsvtk18M4V+ar4EbpweSVwdF9N8WOvmoVN1
2LdyfBAuQa8BowU6BgUlX0pZMkEZlEFDlRYB6auwrb19TbrloGVx7WsL5unS6cPNCeqWrvuprcfP
PJm/WWX+cx11RdzZOj1ilhfAKYviP6TADaa0ykxrePbCqdf4ZO6BQOzauFHsuNhQKeZ4IKG2LHRH
BOeQtOG1NmSrGacoxDSLb1QooJmZj46GH5uAtjDjD+7dM3vSg20sNc6cMhODvEtAcAmuB/MoaiNN
pNKW2+oSntmSvmjjrvWcNLDVEu0GIl67KgYVhfWO9AsQwNk3W1QwNHzaXLnMjTN0aloe+dartoNo
Jvdw5edPS4COvmj6l084Ot3H/Lm5JfdDFWhkh/QJfHAqQMNWevNLq0xkG1C6lQF+q6m3OQdP915v
rJtuYp+KOklBjgxR9J7Px9lAaapxu1s+9gc65QdmNYqMdCNSnf0C6d2ntb09NEMW74cUinCUssxf
WP1k9Y3qEauyJIVhbntVNSZYa0aeSApJ5pGEZqJCGm4cyLP1SJGXVJRZfIWVpbHDVWdobasesZtn
UWiU/9+PJp352MGgz9hTa8+hMjthliyGZDd3qV9NN078cj3Ubu0ahvg1vEfAm40L+vzqtBLbIBPN
4z2Gu+YQEgiQtWJfxnhW8aZdGgIXMAjTENRtC+hp6fN0lgvt88Yme7rwPUgan/ha/KgrohJ4uvxA
yNNcsXXQU7y8tugUJwTT62BoJ9lnhLRjDLKx63u2kQye2ZC50xJiZxC8ccmezUnYl2WUE918bFv3
RxfPoFYfeo5ZtfKdzzhoQ0FWP2fjy5Bbxu76L7nM689/iFS4qaoWvWAXAiG9mGqcMalB44ceuDZi
gO39uq3LxPvclnSSUVrRm6ziQoykC2oy+P36lwsixHTVA7d7Ystf1+1dHgPYw8QzNTQMkl6My6ag
RV4RL1BjsWJ/wbDUXK+HLn5PpyZIlTqAwv3OL8Bza9K51tvJIUXaiNoreUQevGvwJovmm3nXB2hj
J3ulRbFf1yxKx3z2tHoeXOxnt5tDLcx25uQ7KK6Y4sH+Q0UouekpJ7spPcymAvrVQwdrwMyEfVFA
NOm+dnD7Dj+uf7atc3762aRMosJk8Vh04vwtWth43/XJOozT4bqRy3tVfC3xlkaDxTZlboW4WUpD
m7Eaur577DNEm/0hf7cXTH/B7w2D7vJC4Y6bceXEpOT+emXbzHJ6jE6zKnJ0QOaYiqtrg5kMQRiz
2XhFwLsvcs+ZmjOkQOCE+ZE9xPf8LjUD9iIqYABo08EHg+23/hMYyLvHOvDC+Ft4fVs3jtypfbmB
WpBkquYB9pfmtnJfjRjj6cYnj1YgrlWBETf85MyWFLqWRk8nvuATIiXxu/qGz2YwoENwfUUbbn9m
RfpqrWM0JE7EISteWyMJB8gZ5rMelIRE1y1t4BrOPp78DCxw+NFixOb1e350MQh1Px+sh943IiBW
gf+unspd/DIrc8yNOKJh2BwvFqhhATghHTiHY8aceXBMr/qoejdM2juNfWpNE5THEZn6CCzm6zr5
kw2KFUwrX1/2BnYXyz4xL2XyXu14Wa7BPA9/EdVPGF+yA4KX9gs9uo/5A8Yw/OaXpqHlD7d9ux/v
9c8i31XLLG9Ur89/jJTNZAY6hp45iJgKepn3IcqeuyA+JsxP3vobt8dkcewL7GSDbmwduB/dzb/v
rJ39BDnl70m1smnFfpQaKpaW5nfz7QIF++vbvnl6fu+6nNiDGXLq22yElRjDhGbrj+UtK5TF+M3j
c2JGPj68nUgK3ae9e68HiEUfM0gr6hd0QptD6XvPFqS4KvtjBgfLy//fAqV0ERqyZZa3mNgai+wY
s/XOKNs7K+X762Y2gJ34XOhOQpQTspAXAtJGWdvLysBvBk03cp8mhH1x0eA9ajOUzro+0V/qrMkz
P5t1yCXlFgbGh2ltjqMzTPdDwuybjsSr6i2z+bMsDUkPKDSEyr34/iflRi0dmtwd4UVI+b9ooXUr
ilngsmsg94zT5Cp2e/PmQaUFw+MU1Z4LTkr0vLvOYUBe9J5Pf2phG4wH771noQUFP/Tbwa8Dqg6Q
eNza6N9+1ROf/XswL+ye/ATJ1/KG6BYr8BPyI/iug+ImQ4H1f5EO2XgVn1uSfKsz+hqiL2j1xBU6
qm380ZXNwR1sf2Zkl2r9vnHot7qHdNW85ofUy47XnW7rVJ2uVMo1R9p1rGhwqqa0f57q+GHSrUOe
MMiPgAbvuq2tQHFqS3IkymK7bXuxq7EZ2FrrsxaqJioCgA3o+PmWiiWf+GvvEcPzBHLHbYL8TRDC
5eF4m0Xdfvgy3jS35pOJ7p0owVYhvSWGT94S6FFcX+vmqTldrHQVGj0d3WHCrxAYNBuAkZQd3bDf
iYYORGYhecb+IL84tSjdflmpD3woYXHOar92el93H2fCkRyqPuRGYVJsMSqSgB8g5ZXBFOXQNAbB
6BPKzGNYkAfaAasp5GBqSDJ6xz5we78OVNhppVlphdZQz3qXeLhpwKk5GmG5F1jNNZi/9R8FmDVx
iysyqf9HMPq9UukWh/SM3biii9l8AZRwN7x7YrGJE8RPXtCFxk3Mw3qXPmvf2lcQBTzw6Y8OzT8/
wJNhF1kC0peRYZzUIetjPyd3M81Qt1C9YrbP5m8zUgrsGVNdQe8RrxgnD+vmiXkfTvr9+pkQsUR6
ZWrg9EJvAmpMBlok5wcTU4NuV0AEYl/YexB8oU2gqogJB7hmQTr6Q8K7oe8Tdw9SfGS7aR01dRlk
SYpJ/W6nT1Wod92366va3LmTVUkHfeY9rvICTtm7HcB1A+iaF/ojT3MF2ftGbweHzgL9GrTekGLL
Sf1MDbOtWOruiX2wb9ZjCywEONwBL5qRHYAouo6Mxk9eVQ2ezc92Yle6IkwUW8ylXEG72uuvpLEj
i6hEX1UmJM/gFXTrQQbm7iFKCTJ6NK06R5FdbX6mk1VIrmHUqEKlLfqLdVbeYfTMz8f8bh4VJWbx
t1w44IkVyRlKCCOmJIEVrZsPkBG9zcbmtvDKXVmbn6/73faeuZDkcBy0h+RqqdNBJXbNjSRKOre9
Iz2BmDZdiKMqMG6dKVCnIfvDugAYkZaE0ezSWgx0m0VtSN8BIaAFbf4Eqq0jZsXHBwjSBvldHugP
bvGs6hpc7Cf48DwH1HhglcR/yh0wuyN6ZS4WLm+NRfaafEn1EmhSelOYySfFfl5s6C9bYqQVaTgQ
MdJCGxannTvFWcRzpw5mO7+dNRuzZbx8TsvitVnXYV+20NVkg71jo5n7cWrUYd+atz0XkNq2+puL
0XVnNrvAgGgxzfNbx2m/ZaVj+LZGFj/jvAlJXTvPtK6m0J366q6axjQcxhVICHQffW0ctKh3Rwib
pW0SaJ72mna64E0qRt8d5ufKTv8aAE3y07T/kusg8Rv5/FTmJTBm82Ntuo8UVWHFNaTaHOnq7VLe
GU4CCoPFvuUgNS8MVVF+w4JJLbT/BaHYpRyZxtOk0seW7HU8cdhy++8VrNF0AgoajFRQMwArk3SV
rwlng8ZLsofucrim7X4efrjcVLmRHAF+WYH/UA30khfdSyj3NXFdTxlkixewdhQaGv9uogILbWwW
1Pgc29WRgOG9KK1FT+qJFTYto4Tw+Ztr17O/NEWqTPQumt94hp3YkbsLhWuB2KR1yN4tMWHV6Ue3
jkMLSlUZBYtr+kLX4aZzm93kqrjhFSv89XA6yeKN2iUtz2A56b2gmlofAF6FT19cCVgcMPGoKeBC
hbyhdOuYOabWzUwvI9N8rtLeH4EwtLLweli5TFolKyLEnSxkKcAxkHM0aEawe+6S/k7MZTgJxLd0
530Jq7+rsGhCFcrqsgQozHoOmPk0DOcjbp+bpUu3JB7GUCIBEjKDNNA+V89TBB6vyAz1L4LCq0Iv
+HB9tVtbCpod8DKCxwU9fOk5O1kMBNXrWEZFq0Uemf4ykulGbzrF3bdtxgSrHHhWLjnehm520zIG
f7BXFd6xXEdwFFVOHer67vp6trwQxUwbWB5k+ZYtpcUtqXMQ5dUoyZDU3NUrpl2cYvl63chlDw/f
6tSKfv6t+rlkrAHaI2L/mdoR7NMUpCTMB1EHXjWqW/XycapR9F8MQCY9sPlewITMPplqBiXYaAoA
UMoOLXTEoFdx190ZmCFWF0MvcgjwnFJ4omVDExn/ktyi1Qq7s9iURjUxj32KaW4Dj8bC/a7V3qdx
xuvcwZi3YlcvnUQYRYNXxwHQwDB7vqvctVaTl2UeNY613rYOQ+nV5Hn1c+60KmpTRoOKl+6u5qPh
I+v2At4AVpRmTffUtFa6G70H1zZ8bxiL4/XftvnTILyJ5A1YrYurKDfLqhnGJI+YkY3g2AEtItfz
HzRVEeBe+i/24Lehiy6KbXG3cdM8coGlWdIqaFSTMVsWcNPhkgDNLNCk0k1ULc5IY2gSR01v1b6b
t6906hX1OIUNeRVN02cggYWNzPXu3ZV9a1vr/foXUZmQnKU3bUjh8CaPvLQ4xKQKwZCsckhxjM8e
BzgFwDjaro2OoWnIDtlXPWZ4UqeEihJqa/q3MhQHPXnzgCZ/V4MBL3Pnc3NSVOELGIhBhFVGA8m+
VtT9aow0CZ28uV1Jo5Tv27SGJwJUgnHeLhh5tRaYYrIUVdR80bmfoI8WZM+jP321B3BsAEwVQB0Y
ROgqJszLCipK0w6QTRic9wAXk9sPs9HxdKIabvFovBMTj3w3hTFK03WgHPPe+IICm4orB2JJuA2k
J8IaT2uetMiC/8MQCxaMGt0HjIDdgSQlmFW1n404rZ3Zk7Lu2C3bZh4S2OP+ilZevfdexhtIQ4Gq
cb5fwPJ1/RRs3ETnBqXT3FSsqTiFwSWa99a+i/hf2rMN2q8KGl+64mm5ceZOV/er9naSGTmlzZzR
IGk0rY/cMw/TsCrSkcuaCbzi5IPJR85JzNyKG6xHt8DB2ocNthD0AMC5jajFWj9Z2ASAzEyq6u9G
gD+zK509eyGL1eSw24eY8Abv+Ng/JOB0akNwHr5QaLpww7fYPtZVebNyydJdO6Qk43UB0/WXRVDA
aWG9J7vVvMdInQdRi+HII8P7pHId4RlScDtbsfjYJx+TNAUoYxOYFSnMIGad985Nr2RaUPmM2PgT
M9MyOrnTwUzjQOwwCepeRWq+FVDOViIl7JpRxq3LYWK68XxTcEuEpiDW2eU3qk3bCJpnpqR4ktRt
YpIGJ6A39UMaO0EBiOtke+Gclf/+Dj0zJYUSbhS1xnqsikL/sXAPK1dy3gnPuuYCUvDQl7agUPfI
cIcCSVu9CNUYCKxCH9F3ffJTPZSzkVaersmQRhJxRWv9mGQwiCagNds+iAQD/rQaLHD511xJebZ5
qsGXjXcVxVCEnMbC77hVYT4xmroXC2R7KT94tDxej8Gbi3KRJ+MfrE5+cliD1dFlmFFunY3U703j
cdRMXy9BpVBHTov3o0rmftMLTyxKwaooiR0T9Lgj6BXEwKqW4bQODzaqls26KPKs7fB0YkwKT2DO
9RoNQ4tRP/igVQNJyuj4ifkZkyXMdyJjtxys+DAmN6oy9saLGHcBesriLQBwqTyZ0U+x3tUmvt7S
BHTx17sW4r8BQy0LI32ttSMfGO2CknIT5Wx//Ztu36sYUdMdDIXAtHTQkUw09Vxg1WZkL75QN8bz
/9W4sYLxXa0GtxmLT6xJZz1JKTiUelhDfWBGZShbl4cSzII/3dWIgyqO/6Z0MA5NOk+P8VyresrK
1UqBAJjuOQGaVqRJ/NjomCobff1N0Nlz6NM8qooOGyUW8WX/2V0AbaVLwVoGw6xZ9qvWoaPX+gvA
mDv+BIn6egcJtcZ3Ven8VjCAKdRWMBoCXITsyLxjJvirq2gFjVOb3pDxfW4VIxfbNiBMA+kSqO7I
w9BzYWQN02CjXmeQaR5RhnaM5+u+uXWjQjv6vzak078WlpkNZorTTx5p9UIBXLxuYNMdDHRuLA1D
f+YFrrvoDQYhFMHL8Nq8pQEL7K8YV7vjyNHTG0cRPjdzZgO1Jxfaji5OmnTUGuL21liUFWob067+
u9qle93wGzTe6xe2T/aJUkRs695Da8LWMNWIfZRH1yx7XBbwJWRR9ukXN0SUiZjSfbGehXxrHVEa
XN/RzU92YlDKtdpiADA+R/lG1+8XzQ2sXsVQsv3NTkwIzzzJszLTahvMGMHEMyadbuxgjEMCJlkv
4jecBao++6ajn5iTci7eooyQ2E0W2c5DSx/1nPgk+XF917Y948SI5Bllz23IfmPb6HMf8jeAMn6k
Ict9dhzewJmAnrTK81WeIQViY07aosoRmPqQBnQHeV8wfQNXrQUUOu1lZLwpligOq5yCGY5BLYAy
XA2P1PPP5rls4uBiE4W9aSdoSoofeIPvoUK6I0p+ks2PJlTeKM6aKJCdG+MQxaCZhv0E2Ytf1Ol9
sc733bz+QeZq/DYjZ3mMmwXX+JhFqMP6pTEE1OCKA7WVASGpQ90aeRdCueQZxdx6eg5FtQgzgEHZ
km/lagXLzHdjz1V9rs3bCpVXhHTo96JPJB2tmOsxhkdh7J9vlBQPTjCiaPGoBWw/HZpwzBRP7c3z
bIqavG2JUrMcFdfWcUHIg03k4QL+zmzXlM8euLhW6JkV7JipgqKxlYOcGpRcX+NkIHreZlGarKbl
N6uVBPa8jrtZhy7SWIB7pbImEMw20wyB60wLK68H1M/u7CBrxjmohViMEzsmJoK5FeZ63T6BU3F+
iheosTqOsUMF+43aMWSk6xQMkZNNd3Xd5a+d7miRyUrbJ/qc+KARpYHB6AfH+8dfm3bwS5B3BXU3
tLuSOPaeWcO4s7oWwyOi3RwMxjK/27Frv14/nlsH5nRPpAODTpAH6sIeH8Eojmanf3VZ/5OZjkKG
8ZL/DFWPEzuulA9hCihLMmsQHsZ8w/Pjyv9E9vt5rwcA34Et+6C/VtMteLn39FBQH827n6p0WxwZ
ORKh1YphbvQXcBNLXs7avAOLvzi1a2Q3r2zMAg6lPdO60/REcXy37kMhAoZCN/JrTa7ytGsPHfUa
JwosQn5ddL42qa7crVfZqQkpS9JazWDDQFFVmdJQr9yoaW+cGuyaxfvK0l2NZPO6r2w+lE4tirvl
5Aa2R9cah3EReQwNmiew1j9M0XgL5Fkf9Z9KvJMSjMc+KaxubSWuSPRNRHfi4olbZ1qKkdRZPFQ8
I7CGAESSYnzdDYFHEGCIkAMFclDd/yqz4s9PFovsik+diXtLS9rQRLvZS3aKlW1djZADhfwDyNAM
KPeem/C0rNZz3cXt3zkuONMZKHoH+z3zwJzcZIARD/em0QBcNT5UVDssrPtIgd+4/iu2LprTHyFF
RVPPhlWr9SwiqFakdfveZMmNuDlBlH/d0lasccBnBcwD6F0A3j5fbt0vXenOHs6ExkKa5r5lgYpg
UQnUbMYaB36KG80BCYZ8m5X6mE1Zg5L4f4jCOn/ZEb/eVz/4nWBkoS2Krc0tpJk5VPIC41MREgBn
lvD6an8dcTncnP4MKYH01slzqww/A/rdYwjRn/Q7AVwcCRBKnvbdHCyhtitCMD3e5s8GJj6grMRV
c0RbXnz6I6Q9h+NVKDfjRwyrHo4amriuIrRrW9fqqQnJgYq2WcyxFCYsH7Pi/A4ccJH9hIwI44+Z
vicB37VHbLYRYKcnfya+Wn1RhJ5rmy3dY3UFVFsPbFS0QJRI30G7yrd2VqTvY/9/EgYTWesVezIK
BejDxM5F20UwWqyhcXCPAsJN7/RDrAoTW/fWyQb/qg6fRKI6TUojNmCLRvF992l+q54R8I/sbryh
+xpRV0iCETVeY/u8/vcc/UrgTuxCaXVgoHrAeYVSBDTI1kNzy5ub/PMqXPe9e0p33uQrYSKbLotx
fACu8D9kDedhYk6ZMfQt4j05LAHvDvWbYJIrIjKG+hAkX1lYRypeQ5VN6S71BttO5gKRmGXO0a68
d4uYqnOyuZ2gGLJEue9ShoQZIIm2O0eUoLS9HbTR3N2K7scCwq6q9q3jBHzwU6MIQ5vOc2JVrPzk
I+qui2n5Glaz4mZextAatGBlhZ+6EyBtmiLEbweDE3NiE07M5SZJaDnDHP9ic7996F6cL/+5rK0P
7cN4XoPhCA1qDMsc0vdFlaFs3mUgS0fLFyKwmHI/t66NpjGRvk2jtHlb7Z2pvY7pvV4qELWbzvLb
iiXlsuukMW1GeTpKdEgwD4VvqvjENx9kwND+sxBLOgO9l3dl68GE8JU+2zHoph6SHYAZd2ARH4Mi
+R80Bzcd1AFBKuYkBeJUuium1h1it67yyLT6dzMFgcvQvPYJU2zf5sPPObEjXRhuBxIZ1xH7R4ed
VkFuI8uqG+b2LzTBDLtbB7So7uLRCbU+HUAOUBW+5o3my/ULettZBCUSigLeBesXdJ6zDO+7NLIN
+y7XHlytiKakDO35D0qmjvPbkJQIDADFgSAeZ4JiTN/Mvjvkc2yUigfH9q66FhoigDVcinuMJh/c
0apzvOSGOw+dmqBNkud+ZPuafTb6kvqxt4YgPNl1GZ4jabLT3ULVcNt0IZQQMDKB83chWeBw3R0A
KMkhj26CfpF9s3lSoW62RNe/3a9Stnz/AqkkZg4wOgUIy/lJ9zjLczMf0sir9aO3Zs+LjbOO/wui
M9TdAzpphxyj4GtTfSlnEPVMTViPK4C2oz/GxT6rIVJEE3SzNGCuip8mbaPVdQJPT+8axj+PfIGu
nXcPF33VvAKiLHSi/jwtB2QaL9bs7KgOGK2TKALoVmxxbQfPHBBYXTIjZ6QlqKLmQIilw44OSzBp
pspTLh+OLq5XweKISxZqtNI5twaagDlASyOKlrh9a8T3s3sQakLp3gkc1Boyv2Nf9XJPgJIJGoDv
VG5yucrzXyBFAL50XQtW/TRavDwoFvCBaYpXzUbL/NyE5CCUdSBIzuwcCRr9JDA4pj8A6eDeqlFN
itXIoJF5roFuGAxgwezK9kcH5AT59Pm6w18Gq7PlyPWEiXRDsri6AKaQ0U8o5YHTuzfoqWW+NnAV
th6QPByg8wN2blDKiMAxOpiGBnwkeLf6O6u36yhZ2ny3QII3GOfVQf3YGJKfNDG7Ybd2fQkuuTqu
P3JdwwgegQhYFfPy2Oo8PSxuXSOV097GegBrqYvyxLzqM2SC+zJgQmRyhlDN3qgZCrftTza1r+7C
P1dV9zaY4xMOLcWVZ7g+RIseO49TkHAV+2qit4Nj7GmVZmFLU+PNSpZ6B0WVw9J5+M0Yy03BoKOv
mGGYRzIERgU8OsDrb/o45GFujZbvFQ1ohCbyELPsgCLbboZyZZdOWpiky21VWneVeKp6DdWCxR6Q
4kP657Birj8cWPW+rEDOdWB0HDzm+MPcpjtC+U6PEWa95sUDQVw9AwZspRB0a50HniSP9lh+9qyp
e9TqygzTgU87DCF8ZfPKj/Hg/h0T/FXgz6jv+PSuJfOO9uPOqL/PXXJrdkYOyCgXWiYFv7Mg94qx
Te+LvpQhS9Z27zRada/1DLKcY3Gnx+Bn6dcv151x2+EtFLZA1WrhtjkPvvGYjdWKaZRIR7mJV2uU
WDy8bkLEoEv3+21CujNpSbju6X0eUWh7DCPYZpqv8AK/R9o618S/bu3y2oKzGwYokVyQ3Fpy24BV
cU+mFqCXxi3Afv9q8zZcCk9hZXPbfluRuwZeMSzEWNY8Spr5aRryD61rFKTwW9sG8W/NwNQtAru8
kMnU1sRICK4PT2/2zJncneVVx1jTo6YC0cQIhoLrW7eBYQDE0kLzwEPrHrUdyRlYC1qrKkEsL1Dl
WHV/Wf0C6khZ0DGf78RUMw9GK5wOqnLu1naeGpZdhNMqcReERHPFAZvSAVhfZteK9W25xqkV6bIs
y3R1kxlyuTN0GTmsuSakSweieqf9kk2WPR7YGg9kY2jZOhftkLIZFsNc06j96UaAWzWYRQ+KT5rh
mx/G9/FOQPa8nfWh/81/Wp3v3IN8sYiWxyEkUSkABYoTuNGbFNhZx8Iwn+0YF+MaoPOZ3IQbeWSB
T2NFsa6yAw4ZrHsae4KnLNd2S5qyMG5A7jlkdXoD6XkedXgB7yc3nr7pLhsVqfSmf5/8JumbdzWg
VRYZ8Jt48jBMwzd9Gt4ILxxfn+n72tV/X/fuza8PujQNnTjwUsvX7hqXjVmlOLKt2e6cRGMBhBwO
GkQ0FW62db8LXrZ/DOnnIRU3O4bxSIzrdv7InH1V/jX0ml/PqkOjsiOV8HNKaN0UFDD/pjlmxi04
eYJ0ggZorohEKkPi9J4UAlwrW2viwlDLmh91uaAeV8XM10j/ya0b1fjIVixADR1srJjlBuGVdEqz
qgaT7lgVkRc/pvxzWX3/935gQNIVTK+/gGLSttE506BsiL+/g6wGkKwg//wUK8lVt3KuUyvSnlnZ
QNMldfAAt8GQlExgkjON+RjbHAN7ZkSBuwkxhm2hqkpdRLxCUaLa8naAVDBY5AmyF7lVv1ROO6QJ
EBZlq/kpuRsbzIRZmeL9sXWGT61Irk55HZtamxVR24CzNdbbn0kRa4JrNPed0iQBip3f/uDznSxM
+nwGt3sHMMki4l3BIL9Iv61z9zB1RDVzsOmHHsI33ES8+CU/XE2mTb1ZFmgxVhi11EcwQWT62/XV
/Couy1cF3Py/VqTnU5mYk2EM2EG9y3aFFj8UGnmbB3APJ3z97poQFB5bM7Q76Mtb8Y/r1rcO9qlx
6WEFoEe+TDoAJAP7UVQPvZkF+qz5MVOJr13fS2QY5xEEE9h5sbb4aJQlH42HN3unosbecnikfL8w
CABbyHduambUi/UM10kCMJFZIVMxptFfRlD7Xt+1rcWgMmNYqGdD4UDWcnRM2za7fIZjpM+5++ZW
KqaxraWcGJCVh5Jmic1sbYvIATVxPcw+nh7hMCvi4OYyMFIl2pWItjKurK0qWycjWgIxbQ+oMe2U
7aQt9xJDW/9YEL/g5N4w8C5sqgXtSFOboHHBi9tYS55Mu391RlMFfNnctBNj4s9PjKXdahQ5GYqo
McEihVwmG+odb7mi4qkyI9Z8YqapuW0DNY3uwog+3+j9RL78lVar4srdquucbp0UfDRzHtOSaIB2
9ZALHIr7CjyTI0a5Wm8IPEyX57pz8wdufbKBUiRy1n9WNlnGcS7jABrzn66bUG2eFG8sg2UgEsbm
ISjty+WHPbKbeqwUl9J1KxhhP/9EbZ2XfUtxfMr1yc7YTs+on2T8cH0tm4+l358ICLVzMxZbKLf6
CeIIhKBAMlp/jV2GqFOgRFlARheEoy+UeQeTksfeyW8MvXhy+FL6WaF9Xjtyu5jaw2gRxe/aupJP
f5Z0JXuOl+s5xR4Txu4WGxgkrQMz397maKD2tQL5tWUNLAEoH2EU3L4A6ZESj6AxtpEACGDMWmuv
jatDuswlXTAb5HYuVWC6ra97YlF+eRNkVlPtob5vuKDSpO5bWbNPdc0Vxdut2IUMEY8lVEXw7JXS
jFQvptF0zCLqs3eW3ZC82ZHuB/MaRXFzKwpjVBqFfgsldlv2ItDuL7lLLKQzXjv7eTsM/piaygeg
cEY5zTg1I3nF2ltdUbqiT2NZ+7EBK1nHwom0rq9l+oPjTgawj9b3vuuSHXfyH+OoquJuLxSJKB5f
G2oDXlfx1SscpPXIGkNrZMXXXCsdRdzc9A5wueDT4N65gFrOpETZJ/VwdTrmpzZPOyCLPS1wQPut
OP4bng+ZN+DBMGWNp7WcbwgCu4V0bR4Vjrk+0tzCbFVtZMlLz8fltbSL5LZJCNSj2moJGBQsnnKD
rmDkjyEujaaBdsMHi+NZOKBQH7M4XD2jAy/foOombXjy2Q+V4noa53aL75pHIHTfecbi57nl19aX
yowVZ2bjE8MS+h14tdmgQhEf5+RuJF5TMIvOeWTbY+3z2T3OLUqt1zd+ezm/jYg/PzGSUq9dsl5H
NTHu/6LpTx3Bd6yhm6jZ0R9YwvsJiCoM5V6A1RiZuJM4Ux4Npanv18U9xDr6KUNj3hLMOf/7dTkg
TEC7WwwbXwDIFrLajLtFiSJ9C6JTjpp0zD7K1n31HBXvhPjkUjQ4syW5RG3TttXaIo96t7onKWn9
zo0xujPZj3xAI80uilcvNRX7uXE2QVsDdKxpWXiX/uLXPflyfOjYEs/gkE/n/EvK+Us1mHYwJ7Xi
Bty0I8g7oJPjaBfiYw2hQ4v6exl5GcDIJH0m8PaiHVQIhQ13x2CJh9kgIEMxsCddEXUfe0uXrMDZ
0zY7jKYHvJK9qOScN/z9zIr4FSe7NpdJP490gF+UoPJlJWQ8+tb9OVDva297L9ddfiOoORijQS8R
FCtwejlBm9ssm1uU6jPDDRe3C0oQ27H1m7XYdyzrFfFC/G2yGyJlQJ8bU48YbRG/5mRp3MXjM/MQ
Qr26Hv1yARVPR+lXJ9PfKy17nubi0I8jD5qBKEvdW04CsiYdHSQQKV00nQ0LT37N4U2UlT4HdDFs
9t07AYm19wFI1J31o9pnStrOzW8JkVzc9oaJ+X5pwaPmxJXXotmSlN0YdNPq+is3Qoc2N+I++YNz
AO4MGILEDxSbpI9pr8Qr4h4F1jYuw37+Ubraba6phg83NxIwExwCsPei1HT+EccZbKhjZpQR3g9B
Wj8RzLkQpirdX0rK4SCDBQRgCKwHnCviZ5z4SgNO4tUsR4T9zKy+WNX/Ie06e+S2ufUvEqBCqnyV
NKPZXlzW3i+CY8dUJdXbr7+PDORdLYd3hGwCBAFiwGcoHrZznmJUQVwUoL3Qjj2g2DXdWT38BpkV
0wDS8lpYoVnir4153P1n+64B/+3G6rryxsX9Kup7m1yjiKtd6423i/Jbb1NyYm9/rHRGmW2mDzYu
dhF6d8314Jb3BF2VgPJGDyYaD7eFS6ugbVMbip7acjUtKXmuEuaepmExdtJAlXSrwdQKVDPPmxFN
zVsUM+IsGmZxXXXWs8n1gzPrh8amO9uHqlOPRhVYePiauMzKt9nJLBpBy7GM0qqE8Q63jKCh7Jqx
7NvI9WPbwE8DLMCZtLe4I45wejPt8PIWpsrH7U+QbrqiI85iwtwtsrLmftGMaEmsu1YbP10OsztU
afdP03GZZxtFcU5+1fxah+iw6MfDmMahBXg5hwRvk1xZqR12mrUzRtU2jVMHcq2AdwH3K61sdyzH
tOMuFoNhhxDxOIjuQXf/atl0Xe1hylWnHAicDnIHamYw53q/8BK3mTMRY+G5bnVNteoxbpMvl7+l
KkNRjEehG4G8M+nR1LHcnDtYLgOINo5bhiX+W+rAHNKdnpMqObaRpMM0bbXEqR1cHjNuBdkEJgDT
T1M97dzl1vuTvP6hQwU5HjSgV4eL998s7p2yIxnabUAkjQc8kEfgf5opgL9LGuY5VHx1OpePg4GG
+OVPqcqM1fUScEOwYeF3+D4y7UdrMRkFcoxmd2KgAa++CjodbAf7oLWzsyi/JlrUq6T8amAjpYbn
jiMAoviaTIsDxj4NbPL7ck+mRpmAmyjyZhpXU11nWGhxRsogbUzrwdOY++3yh1NOmUlXQ2AHlrJ/
Oqib8wUAHAJrI4wl1dCTARC0H564hZtJFVWs9lFy8C8HVH+8t4BSKuamsxDcdvC6wOtxBv4MT/B6
+vXfgkgzpI0lMYWBUY16ectLwGiJdb06a/+3MNIUNZ1rVfOCMMP8UhnzVd5WPq50O+mmToS3Lybl
tsVqZ4CjMe4zkwWiEPIi7Od+ZwEpp8XC4sFLxXCxHb1fQAVoPGU3I4gxAjVYtgeAtYJ4lxKqDAPp
WWzeJswOz4DxaZ3Cqww3wX7IgHXo2ecsdUQwVvWXD0zNJpB0HHIYaM6NwFYUG3MYExLiin+sybCT
Acr7Gdou/xuQdBwSQA8WUeNIGo7VVdsdAdkG6PBQ3nrN0QVdhJz6NjC+1N+LQ3rcY+Wvk3K2326C
r5mzWby22c+kX9Bs5TZ5dno9qBsjMjL3VaOAA2eQpIFbjb+k3k4zQLnbbuLKy4tNNk5HxAWU4ofD
zM+F5URimZdwRDkPKTrvBFTtUtu73Prnm4GKfkjbHBXeqLCqQ9Il13MBCmphiN6fsyUA8iBgtfl0
OYVUPUpc7t9ukNKasDVbXxzAO6Mlb0NMzIFk9BXl5fulbrjvZO4NuAKHyhYQFmI7wVULZRNbJpsm
WQU12hm3V0Ch2Y1ggwkXAHd6sjp32dmRVfvLNpRU0K/mup4oQwqXMA6bC3GY6/lw+VOqEnUbQlqN
dVs0ZbKuknh2AjwEA639XJTPGYFE89zcOkCmtPqvyzHVw0JZyaAEUDL5lC6yMQXnHFcC3k4/IO5w
KCxtp3WknqS3ENL+70GOpcC9DrVQPGsGj4SNiLw9WzLVYoMRNkzy8JQ5xzDVTpdrnGl4W3TkE9T+
SxRD+N3AyGPazYdq3uuHKYgbgBkAwgXGPuwVzwBDaScqjpvH2tsgIS1dSAkZ90xAHa80HyH1k/iU
18c8e61185ZZ3Tedu3+XaXIs2+X58hwq1/3mp0h5E6dtH9dVAoyYufwyKgpnmqK7XiVOk2ysfJCs
hM/NPXH2ddrkbZXAlht8b5fQs4Ld5NB5Mhp8gAw8drxqssbveivMrPnUleMezVr9vTfhpCwCXgVN
CROGfU1YfjWOVgkYOzwIQKtq+B/b2H3lWOXasOF4gKqXQmXHyipC0ho7mw1Fl4VOr6za0wVRro1N
iPUnbLbsqk96Pdaw5I0aNA7Yp0AlIPf2nFSVCQK8KwwwILl7JuVjiNpGeQTbJI727HGAdE3QJrN9
5MwCcZNySOGWbjiImv6+nJnq4b0FljIThmla72XQEPLGx6T4TdpwYnvFOtUsgemPsQGIc042dsa2
XwgDXtMaIH1PR8gk08K7+vcDAbnfwyUGj5kzqmLpLKhsGKj2jzY0DIn3MpTmNaiwH9gqt2Gk7wX3
OhMVM4TJY0ArDQMQ5QlH6NfLg1GdMx40l/APapxn5Llxhkw8HSc82qEn52eWXUdGUxZrlSIBh1rT
SKQZcMjroYBxY9jTcLwcX8Fgcl1KcOSAQIR6naxlZ5eml5IBJEzCaTX6JveAPZvtRnwvMXDIo9lL
+8KM1LN9Zx7B5igGdixYgYeXReIU2lp6wT7y6XH6rippCpKYgTZAlenAZS40BQkAn3384cLW4vLQ
VQvCA74UXTDIZJzRpozY1dBrQAm9a2CwpneQZa9+VY22M8O2Ym/ehJExQt5ioga0oLibo7hrTled
DuZwfFXXL/9pOJ50KWosLeutGFDmxTDCrov93n4ePrJHbgcjLYoYWFAQOwjg314K/yohlkNSpIO/
WPqeUIPqFrENJb1TUDbrm7le1x8cyYYYswMX1bnHEVoEPJl3kkE5S9ixgCDASjzDEI7wy+saOIpG
dt/ea7YbAUOBHof7i8flnmKccpfcxJLeBonHc4uZHjiQtnszagSE7vjfoz2c1dD6n+FID4EKrJe5
rpwkMhIataz7ywRMKey9+qldzFfD7PawwAqZEhcRIfpsmbj4nfXYBjCLAF3AmgXXCJSEUIP0wqq/
R0KnBQmsxOQdijysO38Pxa1cx5vI0rnNvJhrrCW4qqcvlEOmFYieId1Tr1Om4ybK+is2t4PB7t22
15AgY6wHKxuBjN0x649Gm4KOvIfBUH9ONOdBW4eW+hnaJHE7ArsvCuoZHGQOuhO2s7/qPidHftKr
p5wENACb+++9j6kcJrCSEOnD1njWV/RmK3Wycq1CDGbYNj+JcIOux7zltzr5yDsOFId/gsl67j3Q
6rPWoGJtm/UMmlnzdcr2alHKhb2JIW2LE62zDHVR0KZqAUoM7P7EiPKd/p1rIry8A6uudtvhSJsj
NeNpaKy17BWzqG1/uv1D6hYQmSqDyXD9yrJ2qtfKWs42orRHCig2AJS01sDyY3FlHKtH67a9Q+01
yjIID+rfYNz9JD7NJx58pJLoeYYH9pEH6ym522BY5gJPNdxjWT7c6BDOEYPzrRz2RN9U9xN4AVG0
LPGwW2Fe79ddZ2UdHIKxEECmuqqOJQRT29CLMj8PebBH1FBFc8GqggKc50G2Tq7KD0IAiEdzSNnN
SZAP5QPEOF7hFxWB8ncYTXZfeiWsj0Tpm0P5JeWQXzLJB2h4aM9iza92FWvj+/2Q+25xYothDTbV
4NtAXabE873pqk0/e6B9Xk5axYJ3YTMLqyvoHiCadFKAaaCZBcAEkVahLODOy99aPhRgPqZVOJp1
ijJk++tySMWS3IaUgYG2mVucrCzhaW5/lx0oa7aVv/aZuC3h+Xq8HExx2CIYJIl0fFA04Nbxb/Zt
OzMa3YjX7t/4N7joPp2znWWv/II27pAmwDKrgOr7CCNfwdMpHt/FgMNnfGWNhp6E7i8L/oWgw+Xx
KKNhzaF3i7UH9Mf7aJXh1INV4OON7K7TU38EHGjJRj9bGIzRy+hyNMXZClkB9BrQV9QB/pe+XrnM
MaUVXvois20AYgU1HyqjjR+dPvF+fCCWi0b/itY3z8xoNNdLloqhuQgv3MeedQ8G6CKwYNtTZ1Jx
7FwY7aBZCTAQfEvl9cVasDVIA3EbFhaez6E+LaIxCyG77kUMekk82LseKVP+T8dqNaIBeuz9rOHp
aGtQl0wjKHH5DZoUU1z5hD447R6mWj06D3bJqIZ5cK+TpqyqtUJjBkbXhG4SWEcrrFwIz/igMUbG
QcTH5LBncqs4+IDLeQspXWjL0rXzsoFqaw9ocVd8KccYqplQcsy/NAnz7WKPpaJMSzwOyGojCr7y
+uebRZ00TlPWazXIyXQfyRSQtjjwwtlZa8q9YxNmndVNmLoa88WoeB6hTQx5hrL+NmiptnOIq4O4
BCmPKiaodO+DtEtT1ZRivtAqDub2e9V9vbyu1tySioOYnbcA6w/YjMLh3Ou1FWUP3kWgGUB7WH8Z
IA/BYDDQoGuQwsaQ7TERVTMEZXwPjGiig8Enjaq00glYWRg22k17I/TpUzGfjHT+94UCrGGkOYgr
SHWZO1dVmuVoJoaWFy919jXW7qp+B6esWrkIgO19fdue4ebNCpVy22zx9Vp66giqqqziESma5xqA
pp1XqCoXQPHB3rTe6s5eoRrp2y4pMR4XqvjEzQA6e72cDKp52UaQlmqi963mgAIQVSnoVikgmAFc
x78atbnHjVJtCttI0pZneF6HRyHGYukcVgxTEcCqLYir8QA5gMOKuwg11n9gMb0FPaOvtW4C/bQR
QesFJitJ6tf1ntKhik4CEZx/JonK0KkOHrVkycFfag9QoUvurbC1j32UR6sWHTXuQAWrYRB6u+9x
pMrFtSyGnP9TrpO2PSfGVdhpMLqZ8lAHJtGKQZgZvFAYH+BUYpBvoaStbx5SVMM8AXi+ZR80b34w
jPzf1yjehZAOqqWYYgjdVaAaJgWsH9xs9nU7f7FGoAV0M8c21dk7G7o6+99GJWV/F2swkRXYa0sy
nICyC0wYquYfgHO+G5iU+f0qEFu0cx4ZsePz8Wfa3g2790DlUNAjXGkN+mql/X5Xz4zESUqm4+sV
96P7VSS3sfP9A3sFkg0nrINDVr4n8YblGl7o0NLUm1/OrI0vMTP727lOi/ByJGVir00DQHqQ2vL1
KEut0iQlgejhRMPUABm0Iv4IAHVJjOPlUMonHgElFGpZ5krnkdKuypvB1RfQroBMMeH+kV7bobid
Ch8FFR/W7R/YkShqOOuTErKo8tBiOnBIILMiap3uCwBSv01Ig1wekurUwAsOmt54s8LfUBrRWkXp
cenDPNFfDnnNmg9czLd/v7Rqhr4CTNNJoG9ip0+4xUCv0fwV59nOzCiHgQkBTB/1wzOBm85t7FHn
GEayHk2eI74kcbuTaKpDCfwtFBOQ1vDfk1aNxzLNawyo7c0D5MbRju4gmJQ4oTamh8prl4PZMzOo
hn4n7p85kC9hm8ByF4CmLXVZhmfbqi3onTqor09XzDtoh+TFfXB906+1cIj2PT7VI3bRlXOAoEdb
/v0+AZzNnMMeHDpZmnEd1z/dpAdMPw2TAiXMbvSr8vlyNqrWMjhF0PcDlN0mMv67RUuFZQQMcjIO
39holNA3vvOMu1TXPxQJ3RsUnnXYmEp3zIbCRjHPM+g1ghcz5Czopl81+6EV6QeOjZX48E+gNXM3
N2irTxroUaEq5FWe5rs27MYE+93Ww+PlT6fa01e9C4Am8OQ+I6pChyE2JljVRe2iT4FTWczPjOo7
nzS2s9bWPJfTERx8PBHx4MZNU3oCkxF7MN5sOWrmxWm0jENDOR6mC8ejuz9g58VDkZ20efr8gRG6
HlnZZw7Y7NL6Y6jUV/UMHQN7hm5CWYXd8Axbyp3Vtm5456P7X5Q/MKnNfHVVDOYZZKCjSYe9Evyk
9BZCdAQ2T+WTE+919FVwiHUr+WdQfwDom3DZ6Dix6eBapl+PhT/dkqC8Ztcp4BBpG5q+DgfKvXqC
8pW/jSnVmkdSQpx4QMzVWHB85tzXnkFPjPihumu5z457xNQ1xy99U3mxmdrUEhhlQ7jTgKJMDhuH
WiQvl9NDGQQMPqw0ZOU5AkrrhDcmayGhy33TvsrST5cDKFfYJsC6eW2mirldB+bjujnRG832PrX5
4rdx//NyFOXseHj1onANJP7ZposBUt6nmJ1S2HEw2TA7NhZod6TfZ90+WWP5CurgsZ/rAzPjJ0/P
LX8yjahGvlz+JaoPCqVOZ/X+BRVHru6yooQJHsEPESIPKUuC1t55Hyu+KLyj8RyB24wBIKy0onNT
1ECBjRhqe0wWEuTuHRb5zrtYsaC3QeRGkdUZkzes6tQGNOKYdTdAnMfo0+NsX8EGcieYijCCaB6U
6VARhwqXdJ/CE7lFKWBAktjNMaVmCFzLN/yvg5fWV3CV+mx0c+h6zU8dp0IwJHvwB8UJ6oG+YQLb
bILbJ8cXGZ+XYWToweEVcR23zRhSape+PkAJ1Z7JslNFUSTJu3jS/S7PBodkHMz2pFwgV7fyOjj7
gEw02hn66jtD0c6BYs37pUcJE3ChxvWurUCdz2hX+vk8h9Rebt2m2iMXKccEIhXiABl4dsCZGu4E
qQYNsXxk4kvrFfXRdjt+dXl5KY7RVfYPvRNcJlHpkpI/o5nJBAdR1jCArxU6+gv6NLY3peiDOl9K
3zMK+CHMve3bMAzZSVTlGMHgWr+mc0575ma15FUZQ0DZEFFvtVFX9TsDPE9FgCrBujTAgoS9nZyK
WbuA2+xmBTyXfmUOJBaqiPK/4NERXP6Q50NBHCwqkIpQlT/jLhVCtw0gOFHQrd0gaf6K552Nfy+A
tPE7iTGKqsEzDK+/w2DRIHGmfy0QgTEAfwlkGrbbM5JNwhNPs1pwteehCGr3ywKQwOWvpJwNiBmt
HtfrE1a6tVE2ul0hWvRchyE52OkwXhmd5wQWCNsHYLL2tG3Ot12MaFXOX3u8qDNI6W146/XdnYoI
EppXAsZLPtDyV4R0d3kKVT7diXcOzvPDZA0I+258QdgQyN4ssH5xJzKORVRaM5zDwb9kDv89ZRbZ
+ZKqQNgXQPzCNktRbH2/GaWQZ+3dsQH2a+zucFF+dNrpmgtzhwWgyjrgcfEQQp8C0qnSBySLW9HC
QSe3cnkScc2o/TjJzJ3BqNICHHq6lttRlpR3obgbAPiFNGSEHH/17Dh0NeN11t3bOfv3UlRQn0XX
0UZ7HGhFudRQLqZdVilQMGacfq8SmoN14/57LBZQfwCQovQEuOpZFRwK6kXNLCC/XG30UysNqpwf
nDZGP+n75QWlSAMQJddyKkRoCdbV+zSAFVrjOhNADFNqM7+pBL+aMvZ7bHS+c8YqIqF5AGTZSiOC
SY6UCXbVu9AgQCM1b1FyKNwQ9j/+6IqdfXT9a97f0tFxQb1upRBQG/K67wfU57iVDlUB2eg2ezCn
NgtFY91oTev6rKA3C0s/2Rm7Snm7p+arSEJcVrD3AfSPt7iMI9Uq15xoY/HINPQhbKHVnnrO1QSP
O3+0yM68qYNBgR6Af3T25Y0pMRxWOKTD66dKr4scOobWHTTpr01nTzdRsYLXO9g/keS6jU5de8nW
SMVMT3Zm3rHO/khqbEJISVi5ArAhhn5CL+7d6ofWFSCd7rR9FMwgJMYmiPk+Mey0m0ZmYBwatEfN
+jbRzIAm9mF0X7MxC/rhEwW5NuM/Li8wxQmCeuSqEIqD8Vy6jpfIVttcJ8pZjjAbDlk7BzaAZF1i
+8RadtJfOVubcOufb553czJVDhgYOcyuMr/lP+p07xmszLxNBOngiKG42M9lzKNlcAONX8UVC5ry
EcXKyx9ubyTr79iMpBItzo3G45FXF7dUsNOEctfOuaFOis1gpIdOtnhkFdFH65m1ySnvQ2K2fuUa
j6bTwXGcPjCbP1he//cg0j0Uxt6HlB8dFgwRcJTBFdfSwb+zH2oDRESSnoq4OFz+lnuhpL2X5h3t
zMbh0eQ0CXb5+ku7QEqas+7erdu9Uq9yp//fRz0TtbNmGjvWupzp9GgBSz/0P/Mx3pm6y+lxVikU
ud7r+YR1NbdpUE9f8lz7Tx8NlzEpAQunrm0dEZpSO5Vrtbho82ej7QMe76kc7X0y6dTKjLJy5xK5
0HfpMRmqE5/Su25sd04N1UdDYwHFVTgVnXvPaHM7leOCIVGSB8LL/XT++3KmKSOAGGWjaoDWnHxB
z2eNunlq5Sg8sp9smD73Xvn7cgjVCW9CLwD1fNz1zlgLWjXSOHZcHnFh0QPxsuJbXvW+lsLmjdtW
1GWUH+eyHiN99rydlq1qojbB5dOw5Kvk1cJElDg/F+dapz+HaufEUH5CaNtDnJUCwyT3K2Z76i1D
Q1+zb2HUl/Zhh+bw5U+oHMUmhLS36jzts7g30NvO9ajQnyogut202omyNxBpc+XUTNOBYyCOwz+X
lnEv8r2NbW8g0h5qmIkYTXdBdc+eo2X8zRN+XAoSXv5cCiw6pLM230vaP/Wa1xoqVaiHPQ1hWd3U
4kCmsH3VnvvKr2+bewettPGbeaJXlyPvjE8Gik5oOoJckojInB7m7mcPi9rJ2xEaURhXvhudJV2/
rJwU0GvGPI0B7qq8vbJ+ZklYFi/8cYyKPMjv+qNeHEFyKcugHKKxvUqHgK0WPeEe/lh1Xdp8aUva
dIGFrZYOTQv4HtQ3tvbVaSx42PaBo90Xo/hvCSq3z2yhCzqv2QOrpkNF9WAo9viACme69x93XSSb
awzMAprU4Egd7VQUR+8hfxbLH16IdhiPnhsU981B+7v7TY7lkQd7BoOqgx/uDjr8vKGrBaDY++gJ
EHtmvCZuOWbCX6blh6ZB95W7x1wne6we9dy9BZOGarJ41BvNxGLUhlOvAW45tD6vc58mSWAU0+Ej
a+Mt3Lp2Nl/WogvR2xjhHEc78u7eKGJcqp8uB1HvYW9BpJ2y04oRwtMI0kM0PmluGmunQKJe4W8B
pE2S5lkT1y0OTE2Y5f2UQiLMMpb0iBLA/Hx5LOeNcNRf1q4qLgAgiHrS/FhaO3tQGiujjooUkr/z
a7G4sLUcS7iKVfCmzg962o7h5aiqrNhGlaYpjmlVGAWiulb6azTqhzhPb4t6/k4Ij2rH2dnN/p+9
+u2DSkfCsixuF9dI+fi1SA46Pdb3IA2FUHrLfd05afHBPlYRWqHlTvVT+ZjAxWfVNKIgNstAe30w
AbxLHby9gLuLxolb9zGnENhI6+LzBBTlXcfYX3BzFzd5IdxoGgf7ePljK7A92G6gUYiqEaYYX+H9
omgKt6TCXmrs5SPsh5NAfIG5vU+v+UEL7Z2EUuUuwUDR1kC9ChK274MNScZz28pElDJyKmc44ArS
A/5cfKC+B31MCjwFiuP62ZVP6CMGmxsowtepb080sDM9iDUAHNOdZp5qjWwiyfc72vPW9UYIZeaZ
9+g41QJiJxobnLSPzDA/ETN/sq1pD/jz51osV622YaVpS1pic5Aii4j6/aH57LLjRAL0TIxv+bNz
gn5B/aW5SW+br3V3codo8Q498Owh3Vmrqt1u+zOk09eKO6swMlpEvFuKY13Y2pXtsWQniqK9CFXE
t+mUTyWIxVH4N4DorV+vKWr8VQbEd6IpSq6TD2yv21DriDeHxGQ2mr1ArjZKx/wwOuK4uON9XIgP
NCbeDUna5TpeMhTS9bVuL/yWPDkeBz/ypq33QMWq1892QNKBFM+plg0eAs2Lnfilkf+GyEAFPdwM
5Qv+hK6BF7AGVjGzsewpW+6lh3RWGVBt8EC8weJIJ9/obirP3bmRKXfv7fCk3TsznD4fLSwE+6n9
IQ7LEQYJp+yhOTWHsTiaIagbzN9DKKr2MQfTZ4G8BF85uTTt9AwMflsgSUjxPA7d0SHirp6anb1F
dRKuGAF40BoeOgfS57MsiHyzAr3SxoTufqrPte81SBe9mb4R+O76U27unEmq7WwbUvqcrNYHZhkc
aVlUxzjTQzMj4eiAO9vC5Ac+hEW5VwZXJckqweTirgGNaLmjkCfZJISbQDqZDUlA5rSA25MT7xw9
e1GknUoThYVSPh5Gtd5+abM+dNw9WyIFqgkS1ysHGD17dBvlFpkYPNq7FuaLN0JHWzsnNxTSr0Gu
myKIx0n4RW9OASCUQPbP2e9cgxUOn6bnGD7KAUTfupBx4yMvpO2vkjaAlptswQVRRBP63h21DpTD
jHEi2APgbzXQhJ0u3ymUq2PzGaS0JaxpTK2y6ojqnwrRBF5x40GM/wNBHLSFwKZF40Y+EmIrqaHc
A+noPDeMoJiLr8Oc/2jsojlcDqRMnE2g9c83B8IC5odwDQRCU+XkTSZcyZ2dGvw6A/Jhjhbh/8Yi
nQU1urv6JGbUiFwNjYVmRpIaQE0Wzo1dOzsHnOo82AaT0mHI4gx0lkFEsK+CE2r/CTCqLBhB8vS7
zryNbS0q8+rVTvaQH+oPSVCBsx28K2TmUVEXXVZMRIBW2oa5IDcsoy+X50qZeeiColhJ/7SP388V
F30OB7cY0I6M9WGR8y7I2DId+LSr3qDcm99CyYUWQQbgMokuItdrr8H0g0ZddbKG5CatkyNr2t//
fmTQNlhBaRjaGUXRTqp5isGijsx+mX1mL78Br/nqjcXOa0iVits40v5PK5eWJR9wnBZpCERQYDdP
1pLDaXbnbFNN1TaQVCFLU83t+z7Bw4pYdZjxoQomV1iHDI420Qe+HVpp0H53V61V6dUxL1ZPgRCr
ogmSmv6g0WsyOQ8oku11h5QfD7B/iCyt3o9yIbaBxGrcpnh1kM4NjfmrmK7BaoEw1s63Uy1hIJ7/
F0dawrQ2LOGu16q+J4U/CMgyFHV/x/PsVz8PUbfUpe8CYOjzmXygvLENLe3toiFiMMB2j9iUhrG2
BNa4Zxah2ie2IaQUjBPLykoTozP4dOMsBlxh96SSlUU2YLkdskJmTNBw328UZLH1eTAh7I6ntvZl
tclBIy+ZHy1cVI4NmHBh01AStmj3nfS08XwwGiEvShksk1vrJXNS5yUFrvAJ5qM4WM26CIo8SWHZ
1+a3AL+Rq8sprIDHAtQINxbw5VeXGblNAvAPivoUN07D6hofak8nc2J/O4Rdm4v7w3aqaPSGKyjv
3LtlhoZQerVo2m3veDtHlbJeANItASQRdaGzJ/zUiUFMVV9GOreOPekzn2cQf+5AXdZhvZNhBfh5
Zx7MZgL4s7qzmvQIPYQPXDHADV+dDGwXdsjS7sHNuez0iSAN88oI2BJfd239igvOXiFBmYxvgWQY
rT62bMZtFFdwSOZy2Nks2Z65214IKRd5PAGUOawhum8AFbh7vGLlrrQZgnTzNWqtSYcBb3Th3afT
nWGM15VGI1F8u5yj6nGAh2vhiIfqiLQ1mPlChzF3iwiqGP5kwG3C3GsQKQ8NF7RvYOuAsZMBsR73
mjoREORjS/7YTMaBuPGNmw2/PjASkPNtpBd4zLKASukU8QI5AByC+fTU0fSU2+NOAivfrS6w7qt/
KZhbMp0kHlM2GB5iDMchNIMkWIwgg5tpaIflVXs1PpAljO/3Hq7/T1hsrw4mCNMkLRxbS1x0wp06
miE5Bam4JGg+QXFzYf5P7a7+DOGb6rDPwlXN24oPR0zAWs6U2z0L9JicmwVarc/lcKL6QzN94JAH
CQ7PRxsYdFt+RWqenpCls3Em2jzEtIGo61fxnrC5KsdRu4TGDF7952A+fYYtTjxrOOG1W6/4zLuf
lzNPtc+Dy/cWQDr8kqG0m27dDOK75FH7NlwBrPXSH71Iv02/wbTlcDne3nikdMgso3KsGV/NWujV
qJlXeZn8/k8hTMmxsMzpsOCyjPqTPkcEXHZOPrItrE0zrCfcuiDV+/40H2Zz5l3L0KcQ2gEaeD5f
xKGGT8oHRrIJI127tKJMdL2py8gE5yYUQLGfrLwcP3AD3w5G2kZbS+8TZ82AcnGCLun8XI8DiuYY
+Fk7h7ly9jcDkpKtoDRrkxqzP2lu2Nn3s2l94JUO2OufXRSbqYw6xCNyLmElh8ez+9ecPRKQP2YU
RC7Pi4IpivfkWxS5Bj/URpf00A1CMfybG/HvkJ5wxS1IgfBcCs1jF9korupVmIY3e+JvqsN1G1o6
vCcm6tjJkXqp+dTaU8D4rVsKX4vnnUGucyHXCP7IdngEHGxAOKUcH3JnnHAxjpJmsPyFFg+WjfZw
XxyzpbrBq/12nrWdd4ayQbVtxVnvg3YQnq7msSojkoufveHcwA3M9Kemu2lGC919Pf29xHjqEBfu
CNnL5Wm1/piZSmN+d+mVby40K4E0QPawMbZtn7b8xU3N+XNKK/N70tI+rIhXhbOW5YEO+V/Y/9HY
ffCA1DxmMJVFebZxfSdx2tDOR/EEedZfi0an0IrNESoQM8S7nNcBGJDvZrFA89r1iv4AkZc7vWZa
CKXZ77Qvv9b6fM1z49GOtRD8plvHmG+XGLdfIczrPm3uKggXpAQVm4o1D4lnt0DljTe9pn0fSgav
LX2EY+CQAgsxgyPEhHD8klXXjCcP4G2Hi+haX8DOEeKCLbTv6FE0Al2OBUC7Ju9PaZNq/jKnr5B+
uNWN6bNpAE6S85MtsqtUtzPfosU1qkiNP0FNsl2yYzbmJxT2XhyrvDUo6NMJhYg29aLEzo71aldE
2/E0serkgdHqzGhbVWZ21Dm/tuf+c8fcq3qxjjmh15BGOkFxB1CpOuJe+lguwxG3zWsN7uFws79a
H9aj3d4nee2Ei47XSc0EQC5dB1yi90JaD+KPlf0lG/p7CmpfUo1/A/mPbkdnPWRpAd56U353khrv
Bar/7Gzrul2AuLWW4hqzPx05FX9nxmIHnjXHPgOkLp37OkwWbr84LYlPLUClOfrRbZK4gSDZAIF7
14NNAfm0LOUdj+OrUUxXOOkAWnfjaHJNNDdr99RTejdZeEq57RN6q84jSqUOMol1hyGd5wAGBLY/
xDnaJrR50hoNuZIZgeF2zRdUG49DbyY+03LAg0t98D2BNyIR2fMwaZPfOs7iA/rVhWLpkRpF9zPB
Phm6rQGIedGVAa4BDWywNXoTw3bbn2dUiftcy8Jq8toIdQwGlILRPBSluQSjm/Vr90ZfEV7ekWZV
GpaMYYjYgcIkzesEFrXi765IOx9vvxtbz68no2/9sRqOWWK/cFoc4NZzU5bJ98LIrxqr/Urd2ggZ
du7Hmg8BHsO+ayR3yNdbu5sij2jPOHUYhCZJDK+62vP0rzQD8josQFx8ADGImkdaJYvp85iYX0fG
YRLhDHC8y8WCpB5nyKoP9VUtnBtu2L3fOEOI522Y6eyouY0WmiPIEMDKfoZZ2OAPbXtXoHQc5GOT
wMioq/3c6Mewjps6EO782uYlDc2h/9yW8GtAJRBCZDqCUM/74SaTFayV8Fehlz+9pf+czqNV+G3O
Kr8ccc3Nx9TyIU0UVVXqBbpWGP9H2pc1ua0jzf4iRnAFyVeCi6Re3Xv7hdG229x3Elx+/U36fjMt
QRxhjufxRJ9wCWChUKjKygQvqW04dbJc2cZc3sgFg6IXtD6cybL2Y6rvjcnejxkroS8SNQouYhQD
4jqz7kKIOjlm039o8yRDiHiY/absa2cC7YO7WPl4Y6lV5iA5AZt/n8y3bWEWbi3bj3amRh6pQ3MP
hrgMiQrmkfpxNLyxS+tbPdbBxr8Ub5UZZnSAZOUTUkJEd2g8jpZh7iMm1Xhw99UBhZhvfa75kaU8
jOV8qxTh+K3KzHYfaQumCVoMbUXgXKIADxw0MwpAavBLzSv9emznF2OJHocuE2HfNnJ9zCIh0V8v
KqjMcCllzRikBUIG1slpcbQMM7vRy6iIEos1C+KuhmMrf26uo6o8PK/FDFGF0AM0L4TXM6ukpDNd
Zdo30M65fBNt9Z/X+ap1OBK8CWeNOKIBOcomSL8Vc6L44SCnXmkXw+2AiWV/0GrbbaMi9aohjtxm
UWanboArnBKwN13+Jdub+/VDuIwt6g3AlnXUrbToKjaf7BJswYK5h62dBdcfOAzxTgNMg0s0pjxW
jaXB2E28H8w3qx5vkux73QLkl/5z9d6VlGkFggCai2cwl17kdiwXbYELaFClA8ZCAT6ZreemD71a
6/3LO7e6He8wqJ9hvhzKfefqfUq4DGNGljJoh3Tch6b9GbYIebEqpQ6z61ewRD6YTftoWrGoC761
oyCTw4tz5UxH1/g0iyJNA5RNCxB1XurVnZ3r052dlph7DRvTYUrSuJ2d1gJijK3cDcMrqF6g5o0e
GV9gGLQlLOcemUnKxuJGr9pxP4Ft17UwC25JkqfZUvssSVnt1kvbusiXRGrGG8+Lk/SNW7eVIk7n
0ZobJy10GsCKbAnpfNf8mvusOugCoJ+pY/D8bBxttvMyRDGgCOp4voH6zHMUWz9KpgMbWRQPYwws
VzdcgcCmp4WmMlRZ+o/LjrVVSz75CVyWOtZqjc8AvNrkh5iucrrAvGUHfQ+JTtzEdCWqCV8Td/zR
S04ZiCLChnOdWOc2OUzUqiQRUvTaSDGPB4j+GP9anwSxPd31mWg8U2Ru/ebHcTcicymbWCxeOM4k
lc4iD4464Bq6Cru/KL6erI0LRUStQFQOpAwGKtTbuU/vq0rEdbvxrIIJaDOuQ6DoTXK3lRQuiaYm
MNGZlsOKH9aym7PWl+27UpKdbhBMA2wciWNzBlcMifqUxQaBuaaccwjOpKlDikFQQdi4JE6McG9S
E6Ivc1nCJaLyqilUN1MbRzHqncDvV8/ijx44prFtCN54mnJb19RJappz3AE5KAO84JCX1AeBW1A9
GS/toQ5Ec2RbmDcD8RN38HoPn/O3WXjNSRriSedh+uCg41nhj2jcjHuW+BkNdwuVXbBc+3bqFtW+
z9wEGgiuSAF34xviZ9iQRjNQazpTdpZ7aWKI6es37IO5hihU2ArKJhtVhRMT3DVfSxORR9IXIElo
3mPkq1KpfI6Dvq/mUfTGX8MT9xlPbHGfsS0hamytIF8pZgpVe5K4Xdz5abhcLXrihWiw7GXM5YyV
6pt99FFY4IhkevtN4E5b27rCNYF1IjrK02vkOYosvQRSmMwEkH8+5E+FTQsvxkclzjS6xRPYloL8
WTTIsBHMkAlgagb5DhIRvmbcE3CuhjNmc9J2Vyq2E+GOApyUpskbq2b38gI3vumJMe6asBT0oesZ
4KBoWORbkpdaikcJ1Lf0sAQVK2MiPbZNg8qfGVIoR56NF+fNmNVtD1xzK7HoyayWFhQOAADfWCDc
8BuwZgmmcre2UyWoXSJ3xAuen3RHy0TTx7zHCjvDA6bLndkV0OnoBDpdPAjCz4a7YEIBpX6MZ4N1
nsf/TEY/ES0Ei8dsSVdZMvtVIpKA3TKBl4xhrRLqYI7iPNJq1ARvZaCVx1AKQs2AHpv8dtkptrbs
2AR30LOB9ek4wCksgkmaroneRsh/4F6IHdVACRMXIL1sceNyQLr9tSjuuA/yaHSagUVNIEGVtJqO
3bdcpMWxaUSBbrphQtjkTCpb7Yc2G1GNCIwFDXO18hXgP2PhQKzIDHekTKkvutQAsi1r0YZWfmQG
qElFc+DbRkwIRANoJp+1mtWORSamlwHOkmuDQl8EhXgGULlwQn/LEHgWgWYDHgEM0Ny1HXbLZBWk
AyLGkt9M8DSNWvvQmZ0A4bkVFo7NcJsGSRY8U5U1YVxKLzb1HeR0aNsYvimCr25hBUCghYiAqURg
IvmAAJhIVrVmXAbFVNfOOu3jSVnI9iOSyP005cbPxKhqXwPL9SNjU+LjIxg+k4flhZFINAC8niXu
okPugC8Ixg/02PgukTVbg94rJrpEi8+aZZfYcgDgMzjZDKedQGTah4IYtQUIPTG5foujO03HuEzb
1jCZW+aboSffszbcyURz9TRzgdL5xbRKpt1iBg3pvofM2C0lpubKOCxRQBUWTTY97GgHuICmqp0s
Re0qx6FZj/YifYR5eDXOnaCCsOlhyItAAWEAms3jrXRrMDKooaFrECOp1pP+c61Y2qN1sNJegGbc
itErHu5ftta/H+1wWKJOaJhYkh6DY6/Vlh/VICIiEdlYt/XIBmvjHJx0KHOD8euFTRF4byPy+3JY
3twzNJRlY1WEAvDg1EZnxmECTQC0sCBxmCQDdJNzzCAl9W2RDu//3BbGrSGYgsMACDu3Ht2IFKC7
Mdwfk0Z/sHsrPZhdojKnqeUld1IJOiaXLW45HpxBRdZu2cBGcxYbWY7aHC2IIMmi16UqMqovdU8x
ha0JLK3XF3/ILRBvgXDHhGoEX/VYmIq2aQWQaauMP2KFrSzZ2mOxyJXbksl2evALodyLav0g1T8u
r3LrMkctCzB2oJJAAsU9xfvMIgy/qAqiOo7uw8hodm2jFBRoqgwV+gRiSoNQGW1ja4GpMFdONcRY
haev6TUoYbaYwgvUPNnFaAQBemMdGDRNLy9u044OgkZgOCD/x3/CGoIpVW0Co0zswleWfsWXPVWq
oGq1EaNBaK2iUYzKIxjjuTswTTuU7nVkJ0XMKrcYi8QlSn49GM1tt4wvgJU3dG4lQZze+HCwii8H
vQgUrXk0maotnTIuGaxaoZI4li7N9y2bJ78Zwv7bMIXmPZEqEYZta62wCJwR3h7nrL9gGB7jOER3
Uws/kgzMjCNzehnTy81CI/Qy+1QRJOhbNUHI+iCfBQAIy+W3t+1WPcqiA2g5VA1nGeKRdpmVea1u
fCyQA3KLrt6B18lHkfm5nDrvn/vQsXku9VhMBRVxAvNxRlQHNvYxa+4mcxRREG1dvOs0I3BVoH4D
/RuX5UplaS26AUvR/D1KKKFdELoZxTCgLPndEIx73Pe+aNJiK+E5NsuXd+akq1s9H/BiwDBlml/X
fhWYVDGcaj+2XiZkmBWt0+DOy1yXYzaaMNi7k6sSp3S1H0mgmRSQTNo6S4bqRyEig9hqh5wsk/uO
DKg5uShhVT5M1w3ey77kFdcQTjNp7InKLVvHBNAAGUhdKCUSPokkTYJwbcBYOhvuIJlXuPBf1alN
vKoO37pM/d4QO7jsqJv7ioQf2Tig+xgv4a7jUjFYBJ5n5Iru6DUJihHRASRk14MbOrI7PibCT7mR
AJg4kQRhHCnjmR61gi5zjVEwzCeZysFg7QEP9ivLKJ9MiQiegFvh7tjU+lOO8hmNpVaeRDAVmrHu
9VPbOnZTI+OQwIAisbuoSh4u7+fm4jQZ1R3c/hbAOqcW2yrpmTUCKb00auPZQ3+jS6gKLHZ+UMtO
pJG4/fW+zPGzGVCLB3/vgMqkhGDmqC/DQovO0a6XXXhd/05Lz4qDNhBh6TZSD4D+MSsPcjwZaG3O
Z4C37wsgLjFYM0G6s7W0352s7bJIf8vB2+SEoDReuug1V1vBi27zPB5bXo/Q0QfNdaMf8oW1aNm1
e8lyEg8SMkG3HxQEOVEisIW2wjpXgR8NedaZkpRilUVfYywqGA994kxu+WsoXauhpTvtMMnx0Reu
5UiTq5coxaaik7lRdcaTAuV6jM2DTpF/JReZ1U1Ni7Xmy329h7SQNzkN3uXzbXobOqU37sx/zo0O
tSSo/Sl4flrqGT2/MtpQKwVPWoARrZdsGbxC0zJnAvfcFKe+KveCa3rjvYGCOl75GC7VMaXAnZax
q0JJa3A+AWXQroHr6V4sk/1zQTC8NFBrRecMMxDgXjp1GkVZorIMBzzOTfSsuvo+VF6sWRec/C1A
K4rkYHoHAyuQ1HydruujBeA8db0S8+V2yPaql3hQLQH+WP0W7ybUhTyRi57lqqDIw1UhQxgA/nkm
GA8kFmFGFpVgK/rogc7Rx/vKFOkmnSuJ/rECTJKKgALIMfeZUEdJwggyZ0GZjw9LOR2arLirwxV+
I5tvKU3zZK8AWFmCPj+Rsls11nwjl2gewYMW6DnZpKK1HD0jFU73lwPueaa3/jgQLSiYREKXgu85
t2E/DXWadwFRDiNek8n0YSU5lRogs4B9i9eOb5X5dWEJ3glnl8tqGFVkBXxh4PXlo6CcQC+oXB/k
WXyjNpITdqafkA81xPxB/499mDPGBT45m6MeCSx6F+OV1dQQ3nxF/iUKOWs6c/Km5KxwH9qSh1GV
C1iZfo6eTnPAy51+N/qKZ36K1UfOxbJOzVlcj7BK5GJJ/pQ0grKgKlWfU1ei6l3+qjvAgYfoJydu
Tq3OEfiMYJ18aNVKc0j6eK2lBJqvg3d3P9937uQpH4U/Ak4osHeWFHDrXH/O0a3FDDWaZhXbmpq7
GUlADTyVrGQUD0uBT4oscQ/ztDRjOythiZRXstE4ywpEU/cAWgkyq/PMg1vTGtqP1qQXQw0MELZw
pNXL6AHECY5znHJMWNDQUWzaUmmvixKeswuDs8qF8qgxw9ZmWF9p/LarFONhDwLXOLt1OQtcyjiZ
pYG3MCwo+u9Ju4e8PBkL36oVv01yT1Kfyqil7Rj5TTT5Vp6i5vF4+SeI1shlVygMjK3VtMjpGo1q
Q+XV4SRwSOHJ48JJu/YI8yJcv548O4C/eqlLSjrcJoepcAAeAYcZs5Fi5CIOhM0b6ytq8jj5wrJr
Re6wv5L6mxn7FFjkpnu9vIMi5+Rh8nWqlHYeYXnW8zpyVPvKa+wmNLtGr5z2N5KQm+0/WATz9SoZ
a6MpeHoclDAxuhQsBwDmL28m9EBB8e9UVKLKTBUQCDoFMPkAKV5e6PZx/7LKHULQZGexPMBqQa5G
jMJW4Xej/76IiHq3v9mXGe7UKe1cSJghBqSHPUvjpwZAvJL8XZaxkof/3xZyJw91q1wqW3y03rVz
OrkxVZHwUoAgNOcnCF0mbGTc0j6I3BK40/fLW3mevq0HH+gx0FRBseSsKTWxBgwuFvaS3My0UgPT
T+/ADwWm6n0IPXExn9+mz2ioL1p4DEMjgs9+8zSOkwmDI1iwDkAgcTLQuUjg+6mYA14/IDw8+17U
Fd2KLkdG/6RTR3G7MjSWszEBRzG8VB9sJ2Oi6060sD+vuCMbBJB/cI1jYSOdZ0fxIwPfMYaEcly4
xkF1rB9gqhGWpNbkhE9ejlfG3bKkTwsNyocgP21nmmgaQPnDN3Vpb1tdO6DHXPt9Wn6qRnwVG+pL
p2i7hqE6bksAmJLxXWuy3JnB+OZoOTtEduvVmagsuOlkx7+RCxNQy5NmPcLu59dtgkPk6FRxoswB
k+R1sW9t+l+8I0VfnAsSqtmABD2EzfKNBLI3fE9RHwRv6gTAXuhon7Y7/c1ZOl4mFzDwuAT5Rg+T
8fVMi4Qau+Zz5ZlL9nYA1uPsn0/34fAeG+RjR13XMYthEPUeuhjfRlME2tmKgccWuFs5WVVeNDWF
uu9MO9NJ99FuYG4O+ryfGFXqvQUS0+5/8fVWj7jk1dxNXUjzAtAe7JKahoHmah2NIorxNYbPp4Hp
zR2vhJe08ARzDwFVlZlZjbA6IhAPE4impt3KRLZQHaRMKm4zyU1+XI7Agh3mxydzExIIkNIugzpE
u/bKUn82IxEkPttnAekHZlpl4Ha4r5i3kZ234OYLWP4cqde6SHVwew1f/z73teyqsBerVJsgkb9P
Y+Jk5EUPRUWwbZf4MsJ9nGItdKgWNmrALLUve3pEE08K6Vg7gwuXALwz88z933ydfxvl32osTKMw
WldWSI9DVTj58mEJy3vr9p87O9RxUMlAfZGv1KQZKDemssAhM6kVrPWTDBBup5scXIsYOKGzO/ya
Oif1BiRV3uUVbiVTK8bzX8a5GFIg9htJXKKW0s+3epG+VEp7nZWt25i1KEBu+8mXLc4Pm25ifcFg
SzccmWL+vaIZJmh2OU4Y5uggG0BnlKqo8JLcPgBfhjkHtbq4NrsROzz5U+7LNLPd3I1xIaiRC05F
SowdHvqCnT2fxf8Tnr+sch7bNmo+GgasmlCW9wmEsGn8E4hLV/61emw6gzB5wFSge/mLngPWT+3y
XSqrLmUQd8BuiGE3+ra4tYJMpKKmF2HMr3OgI+yq7lw6azeHtqUgPd++7oE5BYYWrUh0rk9fBUtR
Wv2oZvjMNfzZ0CmCt5fRNAba00L3lcqvIi8W2uSu+7pWtMSqsOZ8oIpfeP//wojlP686vMxzz94L
L4zNg3u00NXfjzI+po+KPcsVQlLNrooJmwuIkZ7Jd5iHolbVixxqMwQe2ePOaqpVtgZRuv+7FQuv
q9ZbEYtM6IjG1Z9FFsLDI7LKnVq1UuQlQz8Q+h6PpjN7OXy4oEPtpMt+hu4l1XeisLt9Ex+tlDuw
YBeZK0NBpCC5u75ljS5Iffuhd5hXYOC28HuKSZ9RcE8KzXIndmR5a9QTzDLbYe7igurm+2ePCs8a
oCjZiUvZ592W9bB+rZS//0k2LPY8Qp4oeUFLBcXHgdC15YqSICYvCHLVLvEwfhlgyvevXkVHtrnu
ckt0OZrXAIXuJJh93kHaJtjRzYh/ZEE9PSGtZuLZWeKEVEPvzNFrZjzUlvCzbXooSLkIVMug68kD
cywtLdHihZVYo6BY3M23uQvJryeUASdP+6gDUWjfXNaqx2pgsgSsJNzGqVbUzk2IFpncZTh2N6H5
Q7afLofxzTvryAa3dZglNpg2wYZlQmROue5HmV62sO17RybWfT2KXxA7iuQOao1BnWPftIGyu9xF
+ah0uk9IG4Bn3wVpDaZSnchVC4FriNbHRexuKiNiGFgfi17C9jDnIrcQGeCiM164gIoldRl0+cGM
waNMhECJNR6cZW5HG8gF5CyN8zFi2EAFQ1IWbVHA8VUqOXlPGxri6VflPlg+Bmyj6kgQPxZ3a7d9
/8sVueicQDkU9AjYRrP1ZhpCt71yikP72jtmugN1VuL1gTA8r753ad1ceNYl3YgVDKZhUkd7i3ZK
DF6j5LlzcQsVND38Y0jzGiOPtpkLyz2Jl25ZO9JxkbuSITn4/3cDJArLdbrz8qEQHG0eWwC8TVKQ
AlfAMA1QT38J7QJ5qqADLDLCxQ9pDIcWonQoThiRI6GhzYyJJrroiJ0DB043jhfPsOSoAENFWwbz
+L02f0sJRJavl/gu199J8xwZP9T2CWBk9/IWbiegX9+Ln/vFvCnTlR57COA1KKhqJA0Vbje08B/J
L9l26tIzKJLfeRfe9jciiZTNWxzjfqBRWZv5oMI6DWttC1UDqGyAS/PbeqUaV9lzFO3kXwR5r0Hb
QAMqTg8ur3kr2ADkZxkypPeg1MMFm7qWjdiEMmdgqegML4uTWH/TBTo2wQUbg9nMnNCpCWo7pnJs
0IRFAuffdJhjG9zW9ZGuWNUAG0of5PqzheBVdqMz1a9qt9NT/BcYvk1pPxS2wGlEG8iFlFyPe61Z
CJ5ozbchIu6sZAIL6/7wQet4bVwU6dKmLIcSaxvaX1X6fcAjtMEo/zD9/J9cgX9+5RmRMBcNOxgv
8hTlrtJawcW9de0g6wBDiAlB7rPBJQJWG5OAgxo0uIBXWN/GBRJkRenJw40kP0JEioJl++nyqtYv
z+/esU3u+9hAPuPprneB3LTg5fg+9zfAzmZa4izpr8umtj7UsSnuQ02sLEYtxfJW6nzg/0y0BVj3
u59FvGKX1wTigNNAUZRynXZtUwUMcKY5+t2z1LG0CRzoi8N6wdTE5tn6Whaw3KfWhhBkN4YJa+FN
9lD7067GpBGa/TKyK9GjbeuCOba1XuBHmV2vsVCOa2yhVplJ7HRqZYHCBANBNptKkTityBiXRk7E
mHN9NVZI9xge33XsMVQiwdDzZacAePx0RTO4fas8g5Fy0sF/CmUfjDb1auZB0VwQKNZ/6j+7+tn8
RM7sZgnl1S3MH1V4HaNwcdnBN/yOQMkXHMIgbgBwiouy6TLk2tgDSZhOzT6zVbee7V2cG4cBY0ur
IvJlcxtbB3OmqgD9roOQnrubMFaNFLVVES5qoILMnFYgxgBvq9NWgo+04QknltZfcuR2WlmPlrZe
H1mbOap5XZg/bJGN7c37Wg23eWO0VAlTgJ5TIpn2Jp7o2c90AgxLmsA9JepdifaOC3thX6WYRoG1
Ojf9Cbk1G/G5UCElln/5K52Pv4PH4/gzcWFP6meSDqh7BMqYPkHO4F1WGC36fB/bpqOxz6UYXAiU
OWmu/mxt28O83UOkxc5QyJQk0Gnr7ZupQ62iUItdyBSHpRVtulHgvIId4VEG9mTVTM2xI6XS3KR4
+2pPiz7tx15E3bBxDI/3w+bipR3JJmB+OCW5NDtxjCFGcfd9y2E1GWBXkKRpEJDkjgZYfTIFuHN8
3p8Fmu7ESa5yP3Q7H0xQv4fOm9215yOqu2xVKzGk+2WWOycJy5qBEEwxSfh8Xvhb9wCxp/IjEjuN
Fm70KLQoWih3asBzHAOLBYsjle5sh9AagiPfQvfn7Bu/58fELSl7v+zQWxfeySq5swMFdpMZC+KO
1ae/wtL08rbzyXC9mMSNyXI7mcjASPSRz6gzZKogim9VN07Mc+fJBFFWBuJvXEtdfF81YCvTNUxD
M9QtI0cBtDkmMR7uiRMBE6CVUOqInzQmg8kNpB1QRwjJr3YQsTGsdyF3txz/KP55iWIYyhIRfhTz
4xAYICc7hG7tSSCjc82XFlXNStQ42zpHR87GqzkukFlTigYmpQ74DnsIhvx3AbKwKAFDSX5rpdel
/KaCi2zJxiCpvo8mhuoGEUZv61V2snIuJcnlRtYYdHQCNVB86yU7sF1G55+zG6EzHnrzq8jnV/e6
tNVcWlKHYREtDAYLNmBB7EqJVa9Wc4o/fJD4mkQiBYyt0Hi80+uXOLr+gIQa13E97HT1Hs4HFj7K
yW0PpOXlg3Wuz4mb4tgOF7UMPR8zY1Xa0AOldU1Uh91pcc3XyLOpYVJ1WIeDoMWZ06J1IoVKFqrX
6K1didD6Gws25RWEDOg3Rmn4hz4kHW2ApNCQKGXymKO7XMbSO2Z8DrkVM8G9s9VOOzHG7S762lk7
oNQbpLmPuLmg0oaOEkFjCycIRFvZjvizhJ6WCPX5pwbPeRL4AZA5aQjKYNXm9puVhhyXMQRvlDsS
aKq7+DqmIZrnvnfanf3dDLJ7g6ZecpdA8RX0KrvL33trl4/Nc7cFiDnNojLgVmPrL/qznYTASt12
ci7wq41AYSJD1FE0UlaaAm6ZC4TcZ31Y6kDWsxut1PdzPYmeXBv30IkNbi0orrVS3MHGkmMeGZyW
WS+5Q/h0ecc2csQTK9xt16qKAekRuQ7sFN2xuGmekfouoF617wereIpbVbR362XCu8jx3nF3XRyS
NDZyuIge9Htlt8LHiY+BwP3lhW26IsE4AphRQN93JqY1taTE6F7XB5lWeZOsuKXxMQJhGY7jbT7H
D4muel2nBal9y0iBw4/ZRNDAs+a2R9krUyZnAIWsmalIdlCeLkRqSpun9PgHcmHeiBcWTWWPHwht
M2fRbaphoN7ql+skXu6bRn4v885vahC4J69t/76Q31b7AwJZd5Gsi3iWhL+GuwNAVjNbGJ6oAzwM
Fn/2NLcCquJHE9gexjgOwPTEsyumstr08qOvxIUqkAAMc9jBrLzcWfZvPbxZlcAuu4LIBndapZD0
YdkqdaDMSFgWpcYQHAlRO1OF9JhbAej4m3KHVsp7cIioMKUHxQNjmOlzSxJIhWPTZL9e4H3mdBYY
uN/EW7kZlIxVuxRso2AA5LK4oatjq1WxlXbTgRC3dAb51+WN3F7dvy3w9To2TsNUlbCQRennYGZ7
NFTcRc9vRyA4L5vaXMxKugltC4jT8DBwG5RGkj7B1JKXTzUp7jBoJ3iCb+VZJvmywb/P6nYsyDjC
Rnxt36kUA2Y0xrd5h97tN/bQfubPovtx6zlzYpJ7qeUhUNhpCJN1FPRl48iAt1fsrgFjdofqk1W8
98q9Xj0UnbSLl8ohZeVe3tjNb3i0aC7q1MVkRj2IWoOmz52hRPEh+imNz3rdCLIQwRfkx93qrI4G
AlqlYACbsRV9MFskQbEd4o/Wsv6EoyxSasdl1ma9Dlo3DPJ3+Tl3p6vMm78nHtt1/kKvCSTtMeCa
+KhXXt7HzYsT+ivgQsI09pnqXtw3lhVZQx8UBbjE0aDSpMiPJMkHdI1Kce1fNrc1xoZS9TroiclZ
tNO5i1rVp6KeIfUXLMoU5MpDar5V84EssQv2QSfS7pO6cwoiuq2FdrnrmuRmGBJVxTpDdki6yNGg
/6zWD5PZX6dNsgPbPDiDZs8SDWls5QnHC+bCmWKOuVQRdFcWwrwywdyQNKBIM+ya6d7EG9SIJ4eI
avdbTmtamNiTVfCWgH3m1KM6qw6jotF7zBRM2nXcSPZdMmoirtatM3hsZf37kd/OPWvDCF2WYOrf
ckDP4uywZPiIw+/LTrN18R3b4XwGE/ZGkWhZE/T6ZwoC93lpaG2IViOywnmIPWTGXGtYjdxWNJkK
Ksk6CO9EUwOiTeP8IaxKIy2THGbqT2OOHFYqrtlX0GvMBa8IgRPwSld1ZIfzEsGShWdLsdwXIsY+
wVJM7hYgvVGnDVvPVNUpkTMaDTn0oKCmljqDiHk2TP+yI2xmd0eeYHJRH2yvJSmtBGJH3wbPeMND
OF6BUyktaI+JJHC/O1BmSDIhaHb9+Hy2f2yYSytDMuP1BEr+IMFJBr/WPIA9G1Uj9jhnpaOJSt6i
T8fdCAak2HrI5jZBWr+bU+RAZVcQ90UWuAgxZ3EbLfFqIUU+vGTeIn1e/liC82Su3nMUHdAfClkT
4TzViu7F06cmAYRai7Cn2z5ogBpGBWDkjHF8LmJC2gRWjMz8VlX5DkrxkVM0xfugKQL3294zvB5w
XW6QIMqLBi2GCXumQmE3Nep9ponGs7aX82WCc3BlhFCZTWCiHRuXKR9VeGej6U9sxbv8dUSGOIdW
IjS9FAsOnY3NG4hRAmIlqJvN1+0Y//zfTHHO3OopHoUKTHX2DLiQFMgMqIlwcQb267KlrVQY82U6
+OOgKQe+MH5VM2QcF9vsg7qZUQRDJmEU1AAiqv9QyIeNKS3oKBrK96y/HYzf1gSuYe358m/YiBQn
P4FbbZYlebKAZSpgMaYHFLzRDNkpTEAqDMNP6xzF50jglxsn7cTk+vejk1alpG/DqcUbV6poYd7O
s0YJgA6XF7ZlBUKVim6DcYqcqf0WVqeOitxDM6YMUUoe/cQGMZGaCwjDtsyAu0KDvgd4Ds7YgZbO
RlUaPHZBw8D/J5dj7iRD/ou11cfl9WycZuvYEHffp526lC0YRwMQz+aqA4aU5bEZWxHya9uMZdoG
KDPA389/HFKWkOnBerQ40KNf0Db5i++igS//XwbWk3709ccwIklawwCiEmb5wLCs2TQlsXt5u86p
sFSUQw0wNinQCQWrM3e2CKA6MxJ6eBkeeIHidkF2Q2rHDBSPvKKk9zfLOjLHnaNQUaJCAuNeEE9X
ab8E86xQTVIEbJMbYfBkUdzXsezMmoEvxnNkKtM9mEcWtzTDAhTO0GmL5sQQ2Nv07qNVcR8rygoQ
+g+rWqPGnJhh7KyUKGZyg8sfS2SGy5hli5lSqGNZkPt6sKPixlpyD503Qelh07ePVsMdocGuU8te
YEbSepBAfUbaP2a24pyOz5bTOAGcAhY0sFUkaCo2OdTBXCOVXct6uLxp/8HDjZVJc6XA50Heygj6
sL7Ex6l/9pVT3ZZ+ojv6Y/Jr9gEz/ytQLTAhaMKuUim6Qbj8OU4zVWmgGRJU3uDNHkEqG/vjfbHX
PDDn/k1cPTKmnoaJpK8wni3ZeA1k8VM8l4fZyPbjogtcYtPzjsxwUQJXRFirE9bU288QlJrm7xCn
+pvvdGSDCw3JUNtqv8DG8lNGo2un7CTaRg6mroc9QGq3yv+4dVyQ0Ecig2kY9lBroou6gHVw9ML5
h2BZoq3jYsOQZHaTL+vNB/2sDxUN0+wmvyKP5Q6Fg4fyAIaswHwSGF2/B/ewgQ8CdoHseS25cgds
SlXbLuyoBbA7elCuwS92KOj0DWvc69flzd9t5b/N8d1wvQqXMWqkJhjBl0wg4wfBSkftRE2JzcD0
tSq+Az7Ui5XoI76YPn3E9UEmgtxhqyF7vG08zhrIX3RIF2xb77bX4Yv5qlytdJRWkL4vO9tbx97G
657KV4bb7BXkobEj6gxtFWFPfgN31IwwN7J5wm9Akf5W/ujWgb+H8LF8aHz5CjHSvewqoj1d/36c
ZxiDrbMIn24uWkCBMn+02v/RBHfQsmGeNBAZtkE4fWv1gkIgg15exHrxXXB3jTtjllKatVHBQj4/
dkXuyOM3aXhu819KJkJvbz0Ejk4WD0qPUB0DEyL2q0YXDCNQSR7h6locZM1jBTEaEZRb9H24y9gI
a6jQ6Vha2aR4Or7Lzd/F3a/Dy8WKJTe0AU96sBJWjvlY72tQh7S73KLMA0ROKA8jWJDOgXX7JapB
pocNTLJPOYwdJYq8y95w/olAKgcgAzFRKLV1nTtBSpVa1dxbQxBpmj+mCbWs+7n8sKvQ6y2LQmxb
4H7nIR4G8TS17XVYFrNrp2cIFKSlVeesC5b2zWwOdpk4s+1fXpTIBucHpJ7bJhplSCJKh8VcvLHX
QBUhqpZuJEunS+GcYTSbHqxbSofoE+0q4qa+5TJgmlD568r/AuC88bY/MUh4d7ByiLdbWJd8kF8i
8HqAOAY2O7fHoOoHuWIWmGoXwdW/wSCFuhKgEeDjNqBEzkuGQNvGkCIZGCqduJPf7/XPdRbWpvlv
gmY6PcyuvhPBP7bcEqVME/h0NGQgTX7qJaGetjYo3YfASB8M/S6VQF+SaO6kmNQeINKrZoK31gZw
TwUxJUTNMMmyMjtyH1OZlKqaGGOBmvXvpdwOzixJrxh49MIq+pmS+XFOEjDZA54PuvxDnrR/0VI8
+Ql8F7PPdHXqlWYAyheNex2E2UhFBgNkHKMLGVz2X5COrMH+9DJQwVyPjVYwvnM+RcpI+f9Iu64m
t3Fu+YtYxQSGV0ZJI2lysF9YY4/NnDN//W3I++3IkEzc3S0/TpWPAB40Dk7oXpSgmAbfUMJtOm0z
CM1Kco85Ok5H3iWSoQyjQDtBgQddapLFkDKo1boa/CmMNiQG5UMsc6LHK6f+3ARb0xaTdglAuzP4
c/FD729k/TkI7teB5dp2KZAx0an2h4lZlN/dsu10qQsyOEnbQMO8AYGQAK2jakD8xm1AuLynsWNn
tuiOngUbwaIsQqWN2DFP8oYnnADKZ1B9g36qQ+QdOm3Q64aO5/4br4nw6kaeWaZ/P7PcCH0mynMz
+HGHtqtaFv1U1W5aMX5Z302eHbrbZ3YkPQxTaHEOfqVUqEZO1YEY0zZvaw6CXfW9s/WwV45uhlAq
7gdfD8mmgQYXiL7WV8KzwFw4Qgi6/SjHMSoraZNVxXZp5ud1E7zNYvApAY+2rotwvWWqXGj+IhdQ
tU91z9usKzH1b37HXjKhWstzUeOrkFsDLESZU9qQlwjRT+Umm8o3jh2vAH99aWC1hYyLAX5bZmlR
agZhk2D3AjS+l4p6I4+qO5Tqv3EDokKHCITdlODpd3cLlmKJpBRmCkOz6jGxQ4FXUrhybaHY/GmC
8WitTVuxoXDaGbcLJHiK9GkRTWcea1tqEeiMEcfx5KsoARI7AjUveADbm2HkSVU3xQIAz9DlVQ+t
KwsiGALNO5UK7ojmspGb5UHSp34bZN3r3OJLxnhcyAP6iqRe2YCmD12CSVdbmKYD1SXEElD98WfR
S4lkieFRkDVMDMr1UYE4oLWQ4RBPIm8u/6oP4NOAYRegB7Go3z9OPdZFKpjwOohbO4V4nxezbfIA
hzoSe9sh2oWamynqkFBgHI1A27FoZQrfQ1Vao9LeaVTYGvIcr7kke4KMdG4IetpB89YP78m3Viyz
j/4KY57KUMEysWQQALZevqB85gqKXR/1t9odnGarbAQ32KBoMX+Ib0vrycrPvgTxV+5g0N1Z/0GX
oSRBBQNU27KIYUrqOb/v96SDf0tPpcEPp9iOm295sDfTNzLdGcFrg3KrguEQ/VYXWntqBUsz/EF9
5fwEmm77bU/wE05pRgQEkknYXGMVifEcCiaKybvBEd3WjrzgQ3VMHzf4q8I5KFcXfG6N/pqzy6bv
If6ekaanqaXFQ3dNe0+nAyzzK55uGEl0tG+mE3PWeOHVzBKZeEE3mlHSOxjVp8RttMVqg8mZwFW9
vpVXzADQTBV8mrpOaRF+X1szdOqQSYCdMHyT1dc4fU54on5XTUDHCS82iBNe8LfrqZpncKcefdLg
dJBj8y2bGslODYPjmRQiGa/QoBaHCURZokVmZstMxIWzmbaA0BH7pbSy6UCGTfU6I31pTPS8r2/d
BX7S1iBCeyzBKk4IW5syhsZoJIJYJ0J2vcOV14hWCUJxE5TnhEu0cNm9wZhjLgh9Tpo2FhHiTyES
3qDNyG1wnDmGM2nOYhfg5XJTpypt3tDCxcV0souNgsqABK1ZZleFsTdzaSywq8GhM6H0p2EeSrht
p8QqUwM1Ys7gr0z/w4vPiKeFDPUvaGSxhzuMKrOYF8RcYZ3lbjbEi51mjeIIcaeBfmvek1xuUBSm
vCtF2TxmUwSC0mSvp0mzl5tRcZKeDE4AAU5rrgbRkYZW3Ep1LqCzocYMQtyk+2KcFkx0pk3rROXA
U1e/5vLguoEIFfIUWAlzW8ySKAixQXrfAP10DqHrjhwigzuyRR/tFzv1aYa9GoieLYkp4AYvSfCQ
tP7QeJX4mCeCOyQ/I3BBtsMu4XWmXINDKAn9vbiL9DBiodpIxQFw6I7u4mTfkWu3a8VC3zruHHWw
/0U2izohXvQiNOsJBBQZmJqkVoij00rRTD2CulUZ3fXTfNXNzywwx6uO5UbIa6yKZMVdlmCSI5fQ
6AhVgG2Y97ljtvKxJsU/HnCDaDKgCkVhCfJzF8IEVdosda1CginZdts5tIvbwFGOQwMiK0wpiGgG
tpSP9ZVeJp9gk+qVaNCi1C/JN6a6TJOpACCPYIakmTqo+UgPfzEn/wshGMYcEy8kY6VlSd4NUNYY
NjnmjkShwmC9bLeo1oizjAFDASrtXzirZG8D9D/Qy0CmfeMiGmaZM6iAJ7TQZ3XyRjs8irmT3QFM
nHBH6Zqzxcrz05AXv/TOXgu07wJaexg40wwNohWM3QqR6tgmseSlJUKE/kkNB3fWG0vOWiepZn99
mVdWCb07zFmhCwIc0ewQEmZAoKwzTZo3YbRZTjorIaMnyqmjZqm9burieYeV6ZhcQ/uKjufWhaAf
gt7YhGzl4umPzV6g9OURrp/eCVUM0FHya15aS766OkKnq8C5jW/JhPajashLuJgYRdEcRQI9FGXH
aW57aBa8ZrcYSnEle3yipsH95ma2bM1OV9kYWuxeEP16vJ7N61tw9oOYULAgcVPkaqvBqaj2RepO
KFz5lMmJ2MMPoeBzcVJ3Ocf406Yj2EWVGxN1l0qYVakNslZj0yWQxo8vxRey6UMbI9iujGvvUMO2
Flv1XbVrfswbkwMW6jXzVB6PoOUcYT/zBeKpySYFuWovHJ9FRXQJ2mTW3Yq9K08LPLPAbKkY4pRK
Zad5edRYLZSeq+AOEt2cYO36Ogwo/EBOWLk4lbo2YqI6GhC+d/NGl0ZPqThpyqvrwPsQpWBTlEHA
hZ08eyV0ZML1kPZYRx+9CUG9mdPxoW14fAJX4AXDDp9mmHxRXLemWgUwE6A5L5ZVBy97V1M/smav
przhiuvGEN+aWA8evkzsl47EnAY0jXtt9wBMQ0ydWaaY2ZqYOvM/Hqg8eYL5aY1+w7MdFIgUNrUi
iZ4Q7sv4GCT/9LHDGqCf8MyAUutlqWXj4k265hVk9Lt4cAyNE8BeB4mzdTChhJAL0JQMJc2rnGSr
f6ctFoFDDt3Pxe1A4sV9kLMBM7ssxvOa0YxDeYFvN5VhFyHUMycryd9m9T2pj2WnOyZomPe1g+Bm
mN7WT+9VeDpbK+OOZZRGch5gS+UFQoDRR9A6cfBODMFCT4lhWLOhc66hqyf5zCJzv3ZhHCbIoxGv
TAH8SPtAWIoDSRcRErOjLI91nUVZHo4q8ead4kGrGxPUdgfebIxPyBsQBXOWdFEnY+0xKCtK0aB1
kah54BiYnO5pSDww29i9F7XW8LM4oiMVZKpm8s9jQdYyg75NB+L/hDbXgurZ0UARbnTQQMEsgNf4
csAnW+YgisEgStfU6dJmQPvWlTy8JqdH9WXOrMqDQpaNsFf9XhxzcLGA34+rR8rxHIPBF1MYphbZ
TM3rpU2jHtTpY/0scN2GwRdDmEbTCPEZf0UHYOZ2hhvVKbcFWtK0h3VrV2Ojz3NgMCiD6rcWi9Ws
ebXyJZEwTdEj+2nWVsoV/LsY/2KdhAGYqM5GiYjYuIw8KCmxtOmYKZETKbmVmt8qnL85eUyg1/vf
VshgixAZtaKPwNGhlqykAIdB864Ezz1yjOuGLiq47AIZTIGmIGr8+rR4PeYhwznZ5mg5EfSvYnAv
R5mF47mdDGh+SbsyLDhxw1WvgZorRmAUKFdD9Pz3WylJ0lHVW4RY1GuiL70PpQhgTf7RgPORl825
eL3TpZ5bYw58jXnaoCNwm85DxPCOhyeok7td/SbZi1vfho/5t/XNvXbqzg0yJ17U5qbt8Zzw5m70
OqmH4hHGGThf8LoR5BclqA+ipsF8wDJpB6XIYGQaxo9ZJdsu4rXrXjtvGLr8n4nTITkLHsCJv0x5
aRJPMQLQVWb7Oalste5swCfvPuAs5+SvZ7YGscuMhZxcotrn71RxK3R1W/hqvBE8awQuZ8YfnPBz
dYxbTLKgdbIEt2ic3qU3QeYgt/ik+7KTP3Kd8FqsfL6XjE8sZkB0ZaFxJW4B48X0MHTtVRviCz6x
08fhwH9I8baU/v1sSwMomU+aiC0lYeDLurkT1eq47ukXKdpfZ+tzExn8V2MyoBsUmxi+6KZl7DLv
ydiqzrTDQLmXP4FUxudtpczmAFmbzDXQKYUEDRNs5bgDn7GvuuOhkt38R3XTK9biL2gqynD7BA/q
t+je7MDbyDl6127082/JXA6ZkRSFotLLQboT+qOubUJjPwaHVv6nsxrsUpn7AP1fciRNOIFdVtl6
/Sp2o9UQHunA1WAMzWkq9K4xdXIh/wIBcbTqmPAU4+viCW+jD4qzD2VykVdxlGcR8Xuxb7x/TPB9
Wh2FL2i1gq2EzeSYYiooSgLnMaSvhVlYah456/55FcHOLDCuMiyBpskJnj4pJnY6EyIT8kcN3XCZ
Nzt79XifGWJcIho6OR5o0qCJ3zXzpVf25fyxvparjyyUef7eLsYZjDkdMNmE7Ro8kBUf+ufwPnul
yZDQXn4Id6bCcXOuQeaK0Tsdl1gLPw8O0Z3kYBRgW220x+iId56ff2u89QVyPhbbkhS3gtZ08BKv
VUUrjelY/2xV3WwFKWeq5uoB/txJwsQfettk6gSuDS9sjnKyzwUwToMfUV1Qaa45TN48W8w1k5Zx
mBc0Qh4W08qNaCPhPSXft9mXKAo5ti4Y7ZgTxVaupLmZ8pq+qsjj4pXHblvgThNs5UBT3cVmhmJt
sjP+HyJzdBVszu7MNwlz1zTgDkCvGgx3zuhKTupGnn6UfNlDwfqGNxRw/eo++37MrbOAxrRbZnoS
3ka328Y70+094V50IK76j5ly2T1lMASRoykVOb1uOlBatqktxuqD1gTbde+nO7S2gwyCxIMxzCOB
mUUMXMSPVt/zqAS47sEgiKZMRtGW2LcWZaxhr7qVYSW3ua/b5bbEBspOivaJqLZ4/Py8Q8AgSSIX
jRkMMDyKSJCMN+Zw1FW0T4NnMdS6zfpOnnLkK1vJNmXlZQCGQhnWVH90p72yJzflofy6bML7CFEe
lTztHcE3blS8OkbEllyxIc51wDboBFKbzJjj1TzZN2+HfboZD9ktapQ28XuQswQ3yT0vUU+3cG3R
DM7kmdpV4G7UPFFdlG3Vi/40tegIbiBKWmuRPcxmaUXlvG3FfzrnzpwQjYltw0BtDDLRwy9CYXI2
IUzGc13ehjL40oVSqMYzTgeoQK2scpts1xYS58LjXEBsyTWThRHjMZA0TtveXvTebrTUEeTElwVe
Su/6o/QTwjQGVZpBGdIoxUtfutVv6xhEhYmHZqotaq9f8q3gg4qFcyyux+pnJhmEKUUJFV+wTyJ+
wPTCw/zcl3Z3Q8++sFOeh4N4Uxy4kpccWNMYyEF7ZyZJPXxjtAenfCAYexqgL1agbNVvQUHp8ZbJ
Pf0M1sR48iiNibs8KPOv81QfjNqYnEJJb8CV4CjNa6UO2yoPXrIeEOhoy3P+DeX327Yq93Lb3naT
9mOR9FdiBo2lNG+NNofOOkLxIiuWakVJBjERaSin+oE/+sqN8UXbTtDoUuzysXiOntftcU4PS7yi
L+GM1iCYa8qnrpSg11Pb3Wy661Y4CMSSrUwNZu7LCmdUyhG/pd/nxpWqd2O81/LSRQEJnSypt26S
es8K6LHVmh51/SlMcIriHsTlhurXUB2LzQRSRbHVt7Jn1uL9ukmOQ+sMEpkCKfEgQ6Rfy4c2f0/U
f1OyOQuldPoxz57tCsIAKShVBALzMWp2hnFbabxnO0XktX1j0KcVhHLOq9OpLLagulTdZRPbk50H
VogU3P9D1JlnkQEfowsLcyyxbVBWt2WQo4Jemkrf6r7hDT9Gruwxz+UZ3ImDNi6mUwJ3AXPyUllG
DTo2aGSuewPPDAM2U6KWkTjhZLXSIemPdbtJ28d1E9dvJUzRoWMG9LYnLDnzhzhdtNwcFdHrYsFp
qtBNitApIaNuJjpnNX8IrD9tMc4tVmkdScFIcSm6CzeYIdrgEx3K7XIQttwa0PXT+2mN8fQqq8xR
k+ETRWanL7Sxitwsr8YX9a5Ff19+p9+3W6hfbPobHlnE9UP8aZn1/0nPpByz054YLrZQ4KlZ8ngA
rydVKGH/X9+N8fiiaZQ8wMfzGtMqvqOFujxG9lQ56JnM7YrKMQaxRaeZN+Mms9d9hrc+xvvBoj1k
OtrrQaP6o40SS8i7/+oqjOejdTLKoxHLo9FEZOf3gg65btXq94Wb9Q635Hv9pP29naes4NkxQKtI
kfc065fFlgAUoeOkEGj1yxHhBBVfnA588TSeUSZRgM7amLQtzkNZH2ujwT7uwvFj/Vv9IRj4XJn8
O+CbA/6ZtKGJvsokJ3ajW/VLCjSG92/wWP+X6P9pkGL12VYWBarJwYBPpx2yp/kIkWRXfBxcwccg
+IY/CM5dIIMqJroQukaBvRoLpGKvWKITo52H7GoPSlKc0ZU/xNaf62NwpZ2WVC1lbOgp5sSpKzxo
u/uqA6YMNEx1P3gpaQ5En5q6zjYUI5+52pQo0CfqxyCiB25OrEKYHYXXico516cBlzND+lwPpZyg
dq1I+WumLpbQaP90wOjXa+5z9xjsaJVwlpIAV1oAPXctnOH0N6POJdjk7RmDH00baI2YnbxeAn5U
twWam8eNcQdCIjwOiL2oVoZLbnDr1/924Ngm4qDPTLTnwzRNpCIj8Bg/B15KfcNpDsqdzqE4+cPD
6+8dZduH1azuRJGmqyAohjbCW8oNnzxaSw7lbvQPZ9bwIG8i/z+ukoEVve3QQywDuyiswKSnjRZ9
ekk22OFvBUf5sm6QfrDLmPJzlQyqaCkRl2mhq8SAtwJSCwVMT/zyz9XK9UkI59e9qjBoAqrnBsQn
sJPtKb8/FM3A1J3vo4244b2beHe4wiDJEoCQTaZJuWwf3cWiC/h3g6flCJKV99kpvfyx+ooeFYmz
lafLbG0vmfikzEyzRLu+5iXb4ilD7h01C6j++iBpv11uqpt8G21ytA9amehWB33LkwShscmafTZ2
6ZWwL2YAWlt9jMFLLewj7VmEnNIIAd11t+GhtcLgjSZXemVEtOfBM0CNr2ymjbFtcR6LY+mFTvSs
uesWeYtjkAcsllONeS7iafVkV+ItyI2gPLw3G2KZkI1YN8aBOZaUAvUacChp8NYS6fj0Nu0wjy88
6dHLuhneLrItFZGUKP2knSJ3BUry/fP/ggjBhxx2YWU//mtEpjIA0wqp2i4qlqbc5kdwDEg3s4AQ
0HzP98XD8JA60X30HEYcf+GEZCwHBwhLlFKIcCSj8L2EaEBntvYyq7wWFd53Y1DGbBdjEGnxPNmH
79ou3ozP0WN8UI7mYXAzRO2OCG1S8rH+GTkYylZEOyEipKDJBYqhhZf6jdtu+RjK20MGXkJ9wvho
Q2Et+WLqX5J6T2RefwrvLakyGIIRQqNVDRhp3fZFdaeNaTeussMda4f8jDu9XVYQS2VQpNUScMvR
BDGBLrvuLakd7nREEpItuRjkUi1enpETirHDFqIx/69RuDbfq0K1VbHiXAMcE2xBdBDSqe0F+vrQ
Wsds7sZ64qATDzbYSmhU9hj3X06hefpOKeXG1NFDyDbQgmGYUNGG+JaLHPTZtPKxCIMcUQuFA8PA
wsTd7EZ2vDNQkqGNN+IN7zP9oeb1d1jClkRjKYM0hUDxAi/wm/Kn5psW2ZcHwwEZxSPZpeAmguV5
wysCcc4yWxJNctUEWQjgMdkGfu8PG1oOVTc8Wi+ekzAhSpcqghzQvSRL/tKPYoF2yJQDS7yzTBjA
IGmSgfkE+cLBoyIpOU5zAe3wBUeL37fE2zgGOPImgMohDfCwcTtlk/qK3+MlzHu0cUCQMIjRJ5U4
qYFMPHVp7/S8cMQxfRom8PqvYzrvA9Hlnr3Z5GGecom2Hy7DblLfzJT7lOJYYOudkWSE9VicokVt
V9zhQLloN2w20m5y+23mVj94sb5EN2flBLMFTkFJNQVD1L/SuYvTgm5leMWQEqa1aR6ZjvKJKYTe
MzCrq1z6IQ7Yawx+KLNZRJB7pVeLlrvhpvUFd4GbmPfdC9Xv5rkKJ2JkC5xq1emdShu+GiW02voh
7jtv1DcKiB1KwkvC8r4m/fuZvxSCZpRFjK9JmTdK81nOn9Yd8kJ9nXnhs3XOLkWYUQ3L4kmPSKaR
72FuaT/iXXdTuYstOvImsBpsqEtLAYXNTfvSr7PmOwyY6HGydBodsRnt3hVd3YPM5L7cBxYGh2+5
TzieNQZNwP4/h60OfGwc0aY3XG2D9hgvKDSF3XJvG541BlTamKDiGeLjzbv0WHnlIUDTzezIVmWP
G14Wm3cIGWRJjFE35hYPmUj/3qPgJfe5FxW6L7b3rZH7FQgxOJ7DWR5bt8RUXjyK8wlpIgyX0hBL
8Usk6VOHH9Nx7gG2ahmPoynnFDhpmobeA2jV8EE8uuEsinMRsHXLtCFlMqWwk2xHl3hkM72GB8nP
t4iAINo33/SbhZei5ERAbOESbiJ3Jd1I2gG/OBGiVWOv+wqs1Zz18ZIJFxVLecH9gMchoi3i9QcT
IwxuGVrCG00rCG6xofm28G160V+6H0rCF7PlLZYJUSpTkiq8ptDneUC10UVnt5+8U71JfrMWLzvE
qkgIUktqg+aaaZ0x3lCS09AnPsK/HS/A4/kNgywKCM6CMcBkLDFTKw3A/JQfluTbunfyjDCAQppA
VCIBexcHb9H00Qc7pC6cdRu8BL3OAIkcGUmr0Ba3zpkcOuPbyFCS6qEkhfH8XWO4vDPHWRU7bRbk
fTuUGO/2UtOA2JdgZUpvjWgB5iyM84o3mPqN1MxDQySAP/UGaJprP7MvmSO4xJ1s7W15GY7L19Tj
OQYvOjIojJ5d4aUolkkoAlGaN4J1zZb5nRYhIkz6vipfeyw3s2j/mSyC9MoaLe4Vy1s3DaDOfsBA
UP+bDfwA1Mn243t7JJvMCRz5KYXgjWPutBvM1n3JXznbzfusTOgylxiebmmcJGwmL33IN/oGYw54
27WOYuAhnnqFzUtV/qHf5+8HHktK048FONh1rDV7U6HyUx9zrJWUkEajw32CDS3JPRVf1V+Wl9yJ
b3mNd3RRK+EMO5VWCPnSx9SXI2O2JLIzonfOtnJuXYMFGoJB64QG28ah2tJWDRMbmhxDKgTObXf9
Q0qAinZImCq6FBDttdKY0ATlLd+F22E7H4ItKF3atwWUB52t3vSvKcdvrrvNp0XmuCxSZuYKacDo
EIA7LYzAdNNa4/J9fRtPxbHLD/VphjkUXRC1Q0fveZoioqUDZRN8UTpr9KmT6m4YWj0eEsVmQaEX
DXiyjq6Uwp1ecg+99TnmEx7Wf9EfntWfv4g5L1ELzaGSTs9o9w0+LJotdp2LnmlIFCOcstetXQ+n
Po3Rr3CGCZI26EYnAgvN6h5Jv3wJ7ClRnND4qlStFYOqNZcKb93m1TlKWfo0ysT6eZR1MVQyaLdU
aalpZpMCgtORT3LNJl1vme1ohaVh1QuvQYG3XObQBFKmqHqNQIC22NH0S+/VyCL8u/TL5wKZ+3kK
zSiFIAweE8uzQFmZBB5bBHcPmds5juRuQgcfXckEvwXF0jbe0t4A3lr+UKj8ezEmnbw6cxFV6Vt9
7mCpdaOn/KF7LP3YH3blXsJ0tGiJN/Ej7668jp6fJpkbWumRfjRpJ04zxLsaVFeBKfLqrxxXMBl8
MYRxyUx68LWv/U/JizdkkzjmcZasEE0I0g6R8c2vyynyZ94Zp362gjos56RkCkUQg4vOA622ukvu
VFcFY5mT26qj7FRPgWSX9ev9lHAOPG9rGXSZklIvOoIDn4ySJcjv4cDT6v5D4Pj59RhMMQT5r4EC
8ijvaB4mAI4KB90PLIzgcSHseljzaY5Bk7KWJmWmzhJp35C1s/N6tOY4cvp/WTz/tMSgRx83ihDT
vHiyV3fIUGDCpHLpixDDmrh0eVoJfyg0f9pjYKRuBIzg0RaBaF/tRXvazwdJsuNn9cOQrOJldnKn
+REOHu/q5R55BlzktA7lnp6NUyfyQ74bNuYB2UPJVz3pkBtW5o877vZefxH+b7nIk/0ONCi11tU0
I3Mx64E3tYNsabrQ74JUA7WlpDtgnrVlqPRZQ6uO2zFIXsqACwvr5wOUwL//CF2qla5r6Z5vxZ/t
ETNLjro1D1TKJLTVjclveKQRxp+xQBEZIJIHIwWjLy6L1k2PVBEr8fSHcEvlgmpPuOPG4zx79O9n
eL6YRBiaBF487tTdsqfHs3jVD71Di4rjq8kB2vU4DnRgv5vDoSml3pQWLyI/swB1FXPfDU/rEcU6
loMj/XcbmF2VkoRObcu+sSu84Ubx2y1/WIK3FAZpMDHQ6W2EoL7raicFv70sDE4+/VhfDD3Va/7A
oEze6fMIDoYFGQSMYjRQ/VbJphihdBib4FktXDGtt+smOZCtiAzSxKTTwTmEDYwV8AqC06xCQ5Jy
TMND3auWgW4Ww/gydztN2czCV7XhlRx5p44BnJKYS6JnaGdORC9MzUNe5Lzk2tWPB905DfKDqn6h
CC/UUplhFpseM7SWJdb4oNwIR+FBA3ObYk9fRdnlp7U5Rtli7Vx1vdyrJcKLbBc2X7Mys0M9cDhf
jyLEhcd8Lo2t1+ZxtbTdqZXMr7a0DBfuDRAn0vyyyb1u5avf6swag1ekABGwSjOw0J1zpH1xmxQW
WK3FypLuw7vumHr0jqe5FZSA3BoNERlIzwM74L2Arx6Usx/CAJnU5HILYkPah1XifW/0YFqf0cr2
Kn4Jt6MTbYb71JmeldlPDjJvWIL3ZekunaFoXTRRnSgwPmW28Kh4lK6kVa3hZrAxMYSRWjJZkctL
yl2NG8+WTH/VmVVpEqF8RVvx0avhtm0aO60se6REu2CXlbdZNnvrvnU9T3xmkcE8cSSkHiPcFo0z
u4JFNiDVmkSrPvQ/zFfBrR0JxaHhXruRX2XJzlTLfPqPv4DBw6zu0yqgeTPa/jIf4nu0Iohb8kDr
UtTJI5cyUcmH7HneBC4vXuY5GYOMOURXRShWwtuDu2r0Ie1nJcaToD129StUWt31xfLOFoODc6F1
41zDq3ohc8QKfd4D6XjdZ9fDu89vypaG567sCvNXxDG78osy2ElvgQbBjlFtCCz9JRBspCB5+V3O
4tjycDYmqtjTSyYUET/KiVV3vD4wngkGmxpzls2e5qyHAezM0XeBFz1xjj1b9EVV/S9+mGQZnkwN
+iX5tLyU8shruKbnagXTNbrSs5MODsI6HU8D5tUx6iEckX+AHdISYtFZdzneihhIGfp+wVBjQLza
7LdJk3hFBEJAteSFGLwFMUAi1H2mJPQYD731q6KQ36fPJoauJ7f1KOVN4oae4K2vjucQDHjEo/zX
FPJixo6WPRtgRF+3cP2VdnaaGISIYlUiWgCfG8E7I7+TfXuID6OnnjLMohV76iuUqm2OVc6dz9Lr
hgMOkDwhsqhdyndD+4DT59imsp/5bcKhxrgeH36ukS3x6pIiLCXlCBht3TplSb/ldmcZtw3q89GO
14xPYW7F+dkiryoYjQAyMExqpqpr5uHNoGm3RiZsFXIfoO84D5aDlGicl8p1XwG/to556EtBB6im
g45Aw4dUh70oTJYQxZyzdr0QSSm8/zLB+EpbLH91AnQO9CrukPE5hL7uYzjq3uBEKFfPm6JBBQD/
oDTPPGQTRW2EjFKM5MYb4Amkgl6QHyYIkqx7Is8OA7ldHAdGGoMNmSjQV07nh7xoXyQ9febSvF/9
PmcrYuI9ZARD0aADNa0r2nRiqAdhg0ulvRQbtBjgQvrCS0Re74o5s0l/0xkMVwqp58Sgj2VbnN0O
U2aKPZj+EID1GSQqLkou4MJEE6FsSelmeAGjtrz5V8Wksx/BQHSCz9eA/5h4QfQzSiRLbjIOTF69
BM4s0I98tsxBJ2B1ow9ofT7K0Y9gfg14bB+8r8cg8TAiWk5K+GMwQ5lYFu4Eo3pbd8Wr0fHZKpjT
ZSpJ0U8ZhgZG/W1JfHHZyWFqTc1d2jyuW+IthonTkj5p65w+PfKlcqYUxamMm0bl2GAHkqQxqLTk
VJmqHYjHbMkNhqGUB/Gxd6IHyTVem2deS9v1Mt/nDrJDSZhrWQRQ7uF98V3bqfb4HO46K97Kb2gA
s1JP2PJynFc/mSoqKtjZFKjaMRs5tGCRIwt4c0l1L6tWV+ziabNkm5hwFAauejjRiSwaUENUWCmK
epoGHcRfaC5AR+AETbYSEpNG6q77xfXn0qcZ9qONVWeYc4SDVL2R218FRTRBburaCpzA83sM+FYP
sqVC6/6DN51w1WHObDOIj4h+EdpfFWGCNh6ypyKT+nO+Te8SK3Gjr7zX6PU26jOLDPaHUZxUxq/J
8MCftvIzBtDb0g5OXDqAyMdslz7mHVp6eKavfk5NVVCKhiydyHYr6kEZdRE9HF3+NUbjhCo+1svD
+se8HtlBx102DEmFMebCCQdBVVD7Qlrxvtii22yfu7ixfeG9dYT76YWSWLfcfOlF/RdK7oakS5AD
J6oISTe69DMsNowizlVZlU9t1SfWrEfBnr/T2S7+2BO7j6wxBvg1aFIgdQpjU9HaWXOjgkO/Ujlo
eRE+slYY7NeLKmnlSkbs/zZj6jDeaRjonOzsqEKCsbAlTq7v+qII1C4IvtuFAFImCIOkDILsZQ1k
iPrjQgyrHXiEj39Y1acZeh7PPtQQ6nO/IDeA1oERqRGwKZXbwKnBUkDsFldC7fLw+RS0nQfGvzby
0yTjG4pZZqBzozecjdLabCEg0d8UZ9nQ7ZS30xPtYzVt/asJlhrNQlTEF/a4iInYH8H4TB+aZlHT
SfHarbYTZvPogHrmlT9AxI+BDcmN3OyZ7JKb1OMVo9mHAWuacSRSR0LY6QvORkm2c6F/SUtbnYqf
cUhAm4DOqaX9Vtcc96Vhw9qmM2FFCNnVsS/hvWI0W2F9AOOAK6KNdp50JzJv8pbH+sbzX+ZS1KAU
Fg0CNnhBE3bW3wjgWxZfOOBGsXllVaeb7Mx7pzIzemPBqgjE3JqthmbT8KBi7KVw00de6od3VtjX
CJGyEqlwmkY7Mb20FhjXvBhPH8VOrMonW87qOFsoMzdTncjqMAYBErG34QMkdtDEA047e3ro3MAa
t92hOPCuJOr2axvK3BbNTBo1qahvzo1llsVW6DI7gDKkaMTW+vLYm545BqcU/dm3i+tFb+LClD1t
eVIliJoLXKISngkGaczS6NoyxQdL9t1+/Gq+lrauW/rzklnaZoHEGjTPJi65KC3xru0hAy1LLrbR
TB8JVAaK6qZ2IEOm9JQ8JL3IgbJbyCDJnOQNavmnAWPJGzMru0OL9zdtT3zQDPyQ9yA95DnIRXTN
2mSApBQFnbbK/0Lv/AFEOjedZR4My9z9avbgRdfcY8cgSZaIJM5bHHLVL4+qXe7Q1HYrb4sXUJxa
CAg/1v3yD7HL3/cTG/7OakKiuT7dT5MjnN7Iww1xTR9Ekg6P+Z9zGbCPFWjDNEIpYTtVVH1bP/V7
JN06n3fncE6CwkCJqITiGIYKQiRIC1iSGuYvREq6J87WXYMPCFepqkKFpaAeiKNxdqY1YzHqFOE0
COknT7QRv2/+j7Tr2o0cSbZfRIDevNKWVankpRdCppvee379PaneGVEpTuXeWaAfGmigozIZGT7O
ic6hbWCXAsRZdmvVx/TIggT6EcETlVxIpQt7iCZGUedTwG29h9fjYd5WV4NXeKQpOjtYUgEr2QbZ
mMt8C2vuZymYSlZ62e9ijMhDMEJCgL/s9DuQdl3VZo2oWmbUwlZf3lIa9Q0BQcdxlQRplTM/kVV4
7OB8KEfeBSMFOMBF5oYpndfS90o5gz7OUKBNILAZsVfhH8ToRs1TwLdWZpzq9mXdWXsIy9MRDV6o
jg/O5CAAGxuSoawHzmajmr2fB4dBLUIL1HdNaSpq0zx2uSg6HaegpX/5B6x52+UPoJxFPPnGMMvQ
Ih8cJn0omFVzLHzWMRkv5McWR1iIhogdYXeYK0cugQLRvPE4W6QwOss/hoLpr0c5B9FHlzXqc90t
OwT1JlkSE630juClhHa5n46FR0BTylcD5ccRbEbhTQ+cRsVSKgTcIav6zrpeym8YWHoaG6iNa9w2
D+k1oSToTYwmbxVvdEgKlZyY/nHNEy8/KWWOEl2UmhDk8p9dV2WPariVbMnGLStUW1deELsZiiyp
PJ1kR4WcFL6Iu/4L3YBYcfZi74+B2T/f9EsO9UhiQL4XiprpbqKV2KCUrMB4V7WNL3pz4QTlSUq3
c3++/C5+1PtpodTDKHIhV/o50rHzQXo0wS59a02sxtnTI9OiEotJx066+HVAKnbCus7MV7muuc0w
nDFPc8sl841cY2Jw7tAumZrEFPn4Se6S2jYS0fFD//HycckVXvoF1LPplVJOjRl6KinvUl6ZEWB5
L0v4sURDXyj1FJRoypM4xFccMDernrmTdMhvQb94QD4W/8Y0vqt58acPKVlsJOuv8Ot+qRcRNEJV
Djq+ZSEepfnGnx9VmfHSP9OSCzdIA8OAcL7OUhEmDsiAKMA6hefvAFHrEpTo0QqewxNWV+zkevwd
blRAIE7ngDUiLxLXdOk3UJ7Z7zs55gf8BgBTpb05uspT9Eqm5aNfrYmf4fQ73gUWY2oWrn7C+Dw6
L+x9/3+ITP6+bhpIJqyyLhhG8jPOIlYUwR33wW+DrYBd6ycDSeqwmSWzfs891sTHD6Z5SsdoMJlG
DFowMkMymRRTwANDFoR7hLOZk3nGI0BRwXRZbVsrccF4v9N2KMxhNYP1O1b1TdIFHQy1CopY1Gua
25GPU2wpu5E+HCpQySOXdApe3lx+Ums1JcOQZFEF7RLhDKf0eoZOh1X5edG9bRyaT9obrBRhJ7oW
LONK7y3jSCBg5bfAre+l2GSarpVgcPkT6LRBUmYNmRF+wrRTd6VLBtgIYQuZ7WGvvJB7o/T7mzBK
v0EBX8uFD2HzUO2NsL4yUvkZnCP7oWru62wyrMsXvJaEfRNIBZ+zL0aJzvswzGTy0JL2/jWJGz5X
p47dG3PPb8WjGgZqn5rAy7yi0h61FMt+mHzYyPap7awSNC26F22mXwQSrXfaPeqDGNTrcLsbec8a
FVjxAd+EU252yPRemvVCB47WDXCzhZJjuICVKBACdB6wtwKWhOgB7ZkLRiXMOc1F58Es4sjO83Iz
hbynxiz68jVL8E0W9eWaYg61WYMsspDNmdoGUFavYEJ0fWwsV5YPRDLeJQA1AnK0wALA9TPQy20W
8tua1/v2O6hsIjXyFOzp+KJ/jYiXW+4JuRo21Cp7QmJq9p6G/c3AZqEJrGVOhoEyuiwaSBTRGsRr
WuQWdZv2nV7VCJt+p3f+rhutMDd1e8DcowlK+SOPoII5KbYuVRU0hTd4MHTTm/Cp0VVzqCKSSA+l
aNZ3BKtTvA46YDelV6QTYmx7ZmyxaoVUXRXBpqPJoD76flRM3vlBEiMSlW57+8/eiridd8BKA7Ey
y+atqjEY6BQdFPKiolHWvRPxTMIRn3TO70DkCTwUYPTItc2Nd5fNz4obMbBT8bcgKmISAKgcAWkV
frR2qwipjPKLM1gEues2biGFujs+CKqsSnCceJuihgD0tU14SiwyBjW+sOdg18p3y1P92BVv0OGd
R6Qn9VN4V25DlLZQvbvTXsgSnGK1R+2ZuZjJ+GT03rge+YKu8MS0ycVR6MJd3vg7fRYOlSyCPUcW
bU0ZR9ik2RTm+FUWlY0O/nOhCq6NFJjOnKZug8ZgtH1Zv4qyUYU2l3orD0gOUQm2Sj+wRcnH+Ibh
CiETY2fVd359Zpq2NO9Q4tYHKFOz6xzjiVT4MqQVzxWG+AhO6ggrWHuByzJDItHSH057IZhyK7zC
dVNfEJ8GKqH8gzRi/W3+6D/Xp/4OZG+/BECEc0CaHh0FADXcc33sbqXEzM8N9qNOzLmg9YtQZOKJ
YKToJm07pqoi9TBQvQv+5/ZORl3nNgIyn7bDonB2pzy03rDXnfSgMd7zWo4A1ccUA5rDn7MM381U
aRRzXDQ9eWo1SoUkr0ztEYVkR/F+5Xbg6DZWNjD/Px8HrGcihmIVB9ZNytcvoD7GlJedIgsVwjW1
vOl8+TESh8DSCkmyL9uudT+wOCv5JQvvM0lxNk1RC+UOuRPy6Kdkbk9KCoxTPH9A90+cG8XTZgi4
c8ejvjao017i/L0c9rtQZsFurD414gRVzJFoKm0AJiVtBrGH9o9R6HZJ5pTtIUtBKB2K3uWDr1Wg
DGMhinrVo6Qkw8B3xOMPjmQnO4JaPTlYt8AHnpx5G7wQJ2x45L1h+f5aBzHy4GLr6cj62mv93m+/
hYo+Mi5ISkODwgEXSgR8SoVQy/xkEXNVRB+k5m4Al1UCksOw+RdZ0DfhlK7pRtOnXQgNaOMcJAdY
PujADqvV5uULX42ZF/dNKVoi91MSzDKSLaXfpCJod8bEKsIPMQF4vfwei16cvV8Wue4zFzKJui2U
G+yDsp6Rh1zboGIH3A8B3gG/qeOfABW1qR4vy1t9tQtxxKQtxCHJ1H25hzh5wuZacKtKYBLW/v+j
F98+FxVtDBFGPdoSQvJOMOsS3Abprpr+15ujog2xAohiQaSkB9+btwXi4HfwlNz9KUUwE6qVWujy
UPQGvN+CQC+T8RhJGtBeBztxS1CZEiYh7LoWooitazymVz5rIstPpAl+1DfIN6JJtqe+uYrGwS3i
cNsMGGHBpNxNJQJyIo+ZkAzryvElmfpuPtZMQFyN2GZSzHxbPkuPoFGwWifdc3DqwjE/DxsW5PJa
SRb3+iWU+oxBJct6ycOpy15203028FKAnrOzmPUax5cketghibAh2jaQJJxChMATBnZ4J3H8rXbE
FC/ChuCObN/3u/hmuiXgyKwR3rVy1vKs9ABEPIpdWQVILgZrdmV4bOw0n8nOzeCqIDOuUUJrSeBk
XX70ax3Zb3IpR9KWDWbbSNAqnTon2kS7yMtQXJEgkZ3UrEZFi2umPAXq+IZqjCEs2jRZ7RCYftU4
slybfB9uWTHhujf+W3voIYhmrGoxD1HH6eZTn81uFfRmG7x2CSPg+jEGiHrgtyukfAPABfgRHGC6
Gz1k8Ta4IZWx0J2e1Vv9dgYZKVDLwAjHrP/9mCWl5VL+wUgivxZ0qEz2ezzFWzJN2ljaY/eLj035
BESanSgBP6n0NFCkBzYr0GQ9z88YZWGNwMJTovlNVBatA0Xal1psTuI+qz5q/lc0cnaqlFah1gyV
JR79R6i/UCLKFE0aanANppAhFjQ8U+3pasXY9FhPHxcyKMsjh1rslxJeRY/RJ+EAZmNAVCg34Av1
5L1hVxt+z0r4Gceia5x93Q7CwMG264kMwJvCSjJWt2ndT/39IuiBiL4At9DQ40UUQSi7oNYs7FnK
E7tW5Vc54xOzi4fG4gYtNGtpELyKD1mTSeulqq+bpacldE4ZZ4XDzWqd7AJZyWpy1ckA6JAphtX2
nBPWsVVNlceLxSaqOSwRVcDjK0KXLxrgvXSmXsevTZoe8ly4v2wMWZ+AMk+AOjLqgjSQQ/++k6/9
hhFhsf5/8u/LB9OKSlS2yItK+bffPvv8++Xfv54OLS6XskRTP/KiXsONNcgBQqs+xRghkjGrIbvN
qbTiIyvPZYQFEmWCpr7lhlQiJkC+m4dD0G6K+vbyof4h1fnSWiou7bRO84Ueh4ojQHAVqB2h1rcr
HCDkiZZkV/ecxW+bQ/5bw2hWi343KbmSseH/JlJgfULK+CS5VqdxiiYfP2Gpp82d2s82lw/MMj4S
ZXyCUfSFSPn8iqM9ntRzcjNge3x4Vl5UgjF2TlzfuSzz07pcMKp0YxHUflyRdlB9/4X0IIb7mgfE
Wex2g5XdBy/1JnCAK0NCIVs1G8DuioB4L9DwmZ99A6wGPBDR4Hzsyz/rH1Kgv7+9TPVieD+akznH
iyGB/IiJv8wik8zlK4nkAyboKCM+oXuK6ezHtSDj5iPhOQNVS4YW9S5CppIyDSFLFGVrUBacVXWC
HUxAQtn7qq126LsUM5i+K6fuG4ZHY2QOMmV6ys4otTCA0yxD1MCS1NOG+aYNg2MeD5lZVPE+KA0e
I9IFQ7NY56RMkj+NZVGkUKwyvCnKX6JybXJJa6vTxMjQmbpC2aJwjqV5GqAr6GftuEeQdyFuVzxw
pzuEMrZi1FVZkTNNVSFzc6ikOWyfeiYAi+Mew69gZkLb1za2LEPLCGZppgo+0ENOnKCZ+Ygw1kgE
8GKUbWgrwYyJ+qCrbv7Hl0cZoV4xokj+q6Dao4AeY8ggcAKPdyVHBAU2y+oxghMaCqXjiqSYG/LU
t2RakwM5u2DV5r+a11yG6zQaCt/HieGTsBX0r9jD2Igpb12+PIZXVKicKs7nSZpJx1xTUzOIH3Qt
tVIWfzZLCGVAwi4F7gYHT6R1oqcVCJbiVwkwmJePwgopaEIKbuC6udOheAXK2If+Ln4mTHzRfWsq
Zzkyfd+c2Cxkq7pgiComG9Bo02h01qicFF30UUjFQOJG9bPTqHLXoYEVfa3oHlMxOdaD7gw6d+Rk
Np/pqo9fSKcMSaJyWiy0sJX8LtlEjvpcbrp3spmXO2eS1DC0ZT31N7CHxKuyDvQh6ktGfSgB3Ain
bZ/mJ0B8HQCAe59VprxNf5cPxi4rTRkjtsYHxzBhqyq0EEw5hTAL8i7y8eSKtraS/pRjPU/uWNhN
68WVhRjKBfC5UMqqCDHTLkSLWNtX97mtPean4AxQSjAsxlfoyFmyYE237RG0U6wRwnXXsPgF1BdV
xCaTUZwnxRUVEEiKOxz1a0QsdnMHjlpmU3xdgb4+KBWxAi52BB0z3j8qSteqCgIjMWX4c9ano+LQ
eJyUWeBxp0pyz4mZyRsbhdXO+IHk9FlgWFwb5QPUyci4jlRQlBNYzXknt6U38KyBKQnQWDfpo3iX
Pw4gKkgdQ7brF21borlQ/mJh0a/njF+/g8ajacPGH/UUhw1ekY3flR/NubCAhWmqZngTb3p0GM0M
Xd3EZfY2GJ+SxqTBVHgjxTXeZrgN70ZbdoT9nxC06THxRFAdWWWr9bLK4rSU9zCqTNQ44j0IR+6Q
mP6W3xbbwo1HkxX2r8cwC1mU6QGwbzfrE262d7V3Mk5Ygv9FN/9ETKxWDVMaZW86WZikBIArGNkj
BPbZkeyO88TN4yZZM/2MF0JvAIe5WAklKXaIUQY/FWcdGjXCYcZbZPnI1eB6cYuUeSl6tZSwuvPH
vKSH7AozYo0X7ZJjCX7cwq4TbElUEQgTSNrCGv/+zAd/5G4L8ZS5kds5DXrQIWJ5QdwBcs3W9sF+
uuqOxU7ZZ/cCYEG5t1r18Nc9qlhedo0Fc94cvXgXnSp3yizOS97b4wAyTN/iXDiil+ikXDMiCdYt
USYrUoIirWfcknTbOeF1d5VcEaQYgmaZ7nunvsq2FSbIWy/3WNChLNGUIRtVPQl7A6LT7Z8St/JJ
G8YK0tcrwV9fgt6WAQ274fNkPHfA+MOMXmxsq8/+oUdawNukF4ukeoN8i3Gz5JVeUAAaDges9WhD
kncVogjse7kb7BLLd6Mt6VQYW1bmw7CJGmWg+iStyqjCKQuuNKe2x8aKxoqJVvOdxU1ShilWYmOo
JHyx1vbP3HsoYSE0O0ZAg5oxwBFflVfjCxs1YD3aXYilLFTF10JekcmFxqmBlJic2438UTs65sb5
jXEXuMXj5W/H0EyNio1EYCWWco67DLfB5g/guLZjbzesD4UsDkaZKL0YBDUlaXiN+RjhNj+AaMHx
QRg+e31g6rk5w+yDwcniQSwfeo2jX6mMJSvWJ6XMVKDGSpNgp9g1xMbMJSzF9KKV+7KZhx+XL5UV
72mUqeGixACfEtEeV3DRSPPAOXQln3QQjKXnblMwcleGq6GZUIxBDkq5JFoDcs/6MS2v+uzt8pHI
L77wxOl5tpDDasrMET0Zp9uqDveZhiURo7dblfcw3+V2fskw2IxnTk+zAPo4SWMDIn0lPQYCdxKG
wLt8KpbB/MF5Iooi34W4OdTX9M9BJaFHr+Vd8UCJ4RauuMez20pbhliGwaTH1Lpomnj+84M5gGT7
FZ0zSz3IqK2mDvdcehXjka+XsL9en06ZlVIS5t6IcUzRC6/BMwqjMu4qTGFd+4MVedwvQpyJORmE
QQRj1thUe/Um7NBnkr30yHqIDHWls+uCG/pY4vFhwfeCRs99UZz8qWE4JZbCUgYnn2ql4YiTgNJu
x1Iwh7I0MdUABAZk8Rg3bxnqykqjdcq+tB0WGMQGXjCGk4e38JpjduxNH9iB8uceJ+KbK27LQtpj
mVadMjZTGctGruLjZtj+Fc3gpvwgm+m6Pe7yTXKMtspV+Kqb9ZX8BqiGTaWb7KSBnO2necCGnKqC
OEP5MT0QIoOPSHlQmUczVat9We1mPvZ0ebDyemR5Z+LhL4mjIgAxQpV8jlC8rm3BTUDXQxYO53Nz
ALOnxzP8xmdb8pI0KhaYjUZqVFJoBcHEdYGtE6/bAEbuQXd6V94FexJm6Xa+Ca/GnWpHO84KH3H3
JlebM8qVNVgF8iPLIK9PvWH0/a8rp950btQGEmRsbajH4mF6QCCL5kS5Gc/iVi9N/lo5BteEmU0E
XsA1i/L5Hzzcl3Q6buDaxO/IADwPlvUitqZBsdz+fRSdYtjl6WMo3s6KaI/ZqdaeLlvPn34ByxUo
VWGYWTVUjKZDORZdzCYqGzEJ8c6qGetWqr7r6nlzWcTPqOi7COpJNdLQ8UC0g/EIsFsVNrdJpQBN
upsjsx6AptcUCFr4jtv4tfpxWfTKVMV32VSuoI9yLYYFnvP4ZICQarSTjbbHWrQKAjwUPw4jgnnh
iHHtKTL5g7xhQaEwrpcudoR5miCch+FUlJspfY0yxudbaS9+OyBd0tDSrmomkq1mE/qpyU1oJbv0
ND6WjnEuGxOPGt0SVgYmsY5FmYwpyWQpTaA1ye94S5LUEUDJ4DXhTiPyJGGfH4ob1Ypvi3OwL7HN
4WNIWTXzyJoD7DXG+/a+QLejskQzPfs3rNIE69dRJmYqBqUeIvy6tOcdlS+9KR8ZZuynif5+7eQn
LJ4NqtyxFpH2VC9KthSGjhA1php9dBwIwCLVvqzGK7UWiCM4drwiaCL2y76LE3oRw88zTkSQRAkY
ZnFUcaVkMzJwWSWIFd/7XRp1OL+Q5iIkXYIRRM+6bIrO9Np47SY1jbMA+CubjCEbNgeP5PyPB6Ut
oVL0rRHgoNKpPozbedOb+SZ9JZQrucV6nCsBKzmoqokgCMDOJf14gPYW8FGGr9jVUXEvTmFt6oEA
RiClCPdKPsimzw/alhthpTiALJhT0yjg/E2lXd0lWBsqaky0lCmm+sBSslP7OXT/1YV8/UTqpcmp
2nKthAsRvewqRywSusEhvOlQQgSdJSsUWH05iwuh9EyPez2fiJ6NbvVAOEkrKwF/7YB2CZCGAfXP
nAn42Rz6/gkoXYuHAaPvFRpfGYqzDoAY5DuAN/6adG22RTAoWlxcgqhXqWczK0t1w2kdz2icrPon
EXogAvYP+2eUj6iU+s/e22evkmTtZAss3bGQZVbKETjqlxy6J1pMQ1ZLMuaYGzBQyVa2C3aRFW0N
T0Qtsf0vzPSqkVoIpOYtehk1usaHQE5+1att1Z/l+V0RzCZheaGf1YDvR6O0NCsnKRRTzO0DXuwp
B3QGWVZUbjSLs+rfzbZywU2xjd4uv42fmc93oZSy1lmZi2ODEkSLkEkSJTNIbqSExcXNkkIp6JAm
attjrtblqmM9vafBiZe9ywdZaYl8Pwll9UD3PWQJNi/JftGZ4OvJidOfKmvc8NsRq9HSa3XKPel+
+hdzit8lU4ndHAhjlSSQnNS/Mu0QtqwGCOv6qPhyHBPRTzPooBRcq/lB4G4F/eHy9bFEUPGlEmvz
xNf4QiAEwAzy/Zhj1SFlCFlp5Hy/KcpK9BjMn9sBB+F3/o5QUc+7cPPv9q2+CaJDxrovW6Ns8Zaw
D20NqmShrWvJTNQb8iS/52HfxVDGQRN1f1IGfHlC9Ef2X8OTitQruUfTiMyHwTLNDn7EY7ePHQPL
Z+hLXv5urCtVKashCDNIckmOT8BglE2ItJNM+LALpgxDSPM4jGNZJTUxT/VcO2GJQkKJabBcqu0u
EY6gCB7sy0dbVUlFVkjFSwLcMWU09DLMk6LE5WrxuOeiykbF9lHRQoaY1XMt3DVlN/g4b5ugmzBl
DD5NiXvtOdWuFd4KqlPWtozgYNXGL4RRpqIG0ZI0K1jC5SPpqo2Sp7SY92LHbY0ZOFeX74+lGjRM
RRK0XW4Q7Zx27Vbak9hztmKoBiviJF/iwjOgB7WVeejRIZBQxuuqo95X74BDYeG8rGrDlx+mJ7UF
rp65KoD6hdtyO9/qL75V2+kdijobzbCTo9GATAnJ4bUEOl/Mtj0am8wmE5HM/RDWaakXp4dSWE0z
jFiLJbT+QIBcQzs4oqV1Ipgf8QtzjZp1dspJT+Vcp4qCDwlsLfszovTIyFENLMTOnuzRmx6Z+Qs5
xaVvSr2+kEv6OSELY6SgJbk5EHMz6w/+W37PjGCJobwkjXqEYRl1VefD/TQAyCW7Pj52RQyQB4Po
+u3ys2B9PuoJhnNXhAVpuhT1RzKgtJyxBjxZEih33XNpr8wRJAC7cC/7+WMrcCxMj/WizOI9UA5b
1YG8UBf4Puqxc7BQjUqBHdolvI6SmQQxCyzt6NHVnnrTWqXHKvatGrKFeMqT83kjGE0C8Q0oP9po
MIf0+baIa+fyx1pP2r/k0FPYWCkGt5MCOflhPJS3iddbotu54aYGRDp/w5DGUEN6uLoPgHGKGUgS
n7Tb4UgW+gYQk41HNs/dSrX0W+xAT1bPkybKHQlRlFO7rV4A/7cDbbfogOMHhwREHhB/Hf1d7U2y
KsXE7mAlbJRNMfhAHosB4lF7OggbfUuAJ9Ida4iVYbroKWth0LSoaokZQdc4vuvnU8ea2WPqCGU8
Kt/gBNQ84OfOsldvwSt3TCxMuIxOAU/AslWM1y1T9gMcE3Pe16LmcnFnC32JWRaG0q+MB35XDcqA
1J04yB05UP9UbvutYKKQfpxOaWuWm9aJN6Q3Nm3B7QPkEOWOs1ndQMbjpkerNXmuGj6DbgAlhbvT
mmxfa77hjBN2pFKtLm3Gs1u/UgnEFbKk64CvgXdYFAInoZuEJIP17wlPDTgQzQw4rrrtY+vqIbCU
eyzsMWSuq/+XSNp8Jn7fTNxIwmaiMYkHyg6oP6s6xhJDmckmbkOgnMAVjEHkFdzoSIN0HRj5lTAZ
50Rrr0cxOtRT4V6+0dWYVvzrdALNCzyMYcflIroFPtdbmXLdj4MZ8rOZ1rXVpYzCxfoT/xJGJUGl
ZnQa1yP681vfHpp7nps9jWOY5ssXCeqT7yoiDWGL3VWoJElzCHJxssVIHrN2un4WDewqsoCCJj0i
h0HnOuZ5kgaPhhmmdxmgSUpg2F/+PKv6LklgKyfwnfBu3w8zj42U+zUOk4fxWR+ah64Oni+LWDeK
wKASZBGAeD8IfutGAsEODxl/8Y8JjwQ8/nPgzmP1z9eLwAtplFFUKy2Lc/KCRa9HvKhaxmzzWKvZ
R1Z1qFBcsqpbHwwuTKCBVY+9EEyZjipGpXto8cBkb0RRH5iHdmu2DqoKe+bk66pyLGRRNmMwkkZU
YuAGYRTq0FwBdW8vfSbcjZ1tjZ184PeA+rv8HVkyKQMC29HMSofqelM9+DyYUidw0Pvvl4Ws9E7h
cL5O9plJLgxwKJSJ2pOZq8ZJRZtAR3JWakoe/5Rc83btMa+SPNcf8f5CIPUCBr1MJJ0MsylouMmY
eUyB5WUBkQezofELi0iLcYmfb2VxvMofxUAnGVuWPbb8O+eXZjiwHtzqo14ciQqoel9KYyXCkQje
Evig/7S/QRCBZVPeLncYVmZdI0sk+ffFuYRAUiXgBcBaFYPZxPdJrzLUbz1KXZyKXO1CxBTIyVg2
0HnSNBte5xOGZm/6Bi4aEwYy+vudG98ksZl0pira7KrTaiiykE8ZFtBsF2kRQDPrppjMYsT6UF4m
d2I5bFWNmdqv+s2FNMqa+IBWbvkO1kS4jR6E1J0eFBgUdFyt9oErraEzR0wGZ+CYZ81mMy+aMi5x
JmYYisK3HJFtT0C7fBheCDFNalYHUtIQnwQndeS3CNHgCytMWfcWisATKD8DZATUewSxidQnpNZG
sDYwg2hX6DrwmESXHILJxTA3q9e8kEasw0KpYpGL454AsIUH/zzb3U2rm8U9xoOACJ5u8nP+Wl/F
4BaPHhmCVx/MQjD1RqNAjXBIvFHCqRJtyF4vgAyuDQIp4g6E+ofloFgSqSeKTS2jjCbEmZwMLPt6
M8hMBhCWCOqJzlnQCwL2qFAdyh7Am74PXgIQO/ypDNVe6LA6nOu1h8U1Uo+S65JKTbAD5+pFYcU+
CBw11Tb0zB79O0UJXLkJXTnz3T5Or7vgzR8+5CEDs2C3HZV6l6moGMiRLWN5LWhlJzca7/J3Zt0I
9YyBf/af8X+lAN/knCZmFCks/Kv1qZHFLVAvVsgmPZhIbB8b5vw+OH+mNFB9KWKM4wBPrtkW6O8z
sX9XTeJXXZwG3cTUviAWpBCv6/2m1oJjmoT3RSs+twPm7S7f5HpX7UsYHRnEI+LuxoCweOt7NYD0
i2P0SzYz0F4TgkMQEKOdrQJRhWWS1r/hV/WfskhGNnBzrMPw66CDyBTOameGlqxg1SLqWZyNMkNN
rvW8WuMD5mCm8vxz6+pe88nAAshwq7kKLTTBQOJDagnRc3kWPMzPCWjhBzbHWF5jnZYyTFwz5pii
QOEpKyPUnAbEkXLKoixlCaEMRYUgKPI7fEsfk0ZG3juVxDJG5GX9iOsWV0pZBlFu1LZWkHhKg2pO
2WNZ7CblvSuOA7oql1VTJHdySRb1ytW016Kew3FkT3KFxKqOANlLsB32gb1cZ3aGT2K5Gd9reOTu
pI/qLbs1mJhK5NIu/QrKCkiGoqEvASUqwSpViqNZ+5U3JOfLh11PsBYXS+UBqlTEUlB95h7BlQyi
UeVxTsBcRzb6ye6HgCFXrH+wpsBYcj9dwcJVR4GITSGSGfBAlNd1Zyw2obLNANuJoV2rfplf+MRS
G6tC1YblOxlXS4/wqh34kbsWyqS2h4J/MqRzwKodigxj+jnKvDjfJKd5HRKgusZpD+HH8AoeUIxU
Xjcv01V6p/8GFQ2KiZInTCZAalGMja4VOPKP8jycQNbH0GnyFS8o06fKL34NBvB7NRU1ze3SCMvV
WRqiad3dBlp33VexK0vDczSBj10vasYsHsvQ09hgoxap2kTqBUKK0VnQt8xYukYr+/hncrt12mSb
3SGRQd2dNd+wQvrxzRJ/WurFuXO0XuXSyCU3BrIRB2yAsAUaMic5MX8WsMsfqluh072ylG2NCeS3
Oj2lgEwFHKIa/lB2JNN0AMPzeFrxlmzfCft6Qzjh2S6NmIKfX/dLEGUqsqZOgNGOqe1cj6ZT38PI
p2M8W30rAUIrNySv0jDPC8iOkaFX6xXlxRkp82EAPBuNDWTAsufHW/1lLLC8nDg1toRnc3qpPCkz
KzsCnl9lyVjJjCy/s/IAPIMsFV8fjPz6KfTejh5LQy0P/0l0DDc/hafo17gnhgyIyGALwzKAsu3e
mILX3d/f109v7+iJ3/RCju9MMCk1t75Do8BrnoDV6PTevwNiJVr9JZCKL5JC1iVRhe0cEmw6yvKu
1qob1ahmRpC27nS/5FDBw5DEQRDWsJN6g+lSLbQa4SHI7zn9Vhg2DD/EkkUuefFSAbeZ5lGHryed
itf5XXIzJ3TjtzS2ElB8CBYBNbaGTeUYjAjpH8Ltr1NS0UvSdlyckCl04u6rc7QnFK7YL9m1mBa2
8F6PXWCy4jKmVCqgqVXJ4DIFgZl+9D3szZmN16Oo2bnNoTYLwDwFiH4v3/G6S/o6KGWPIi2REgEQ
5W6ovhvFfRPodqw//QuU++/aSVmjWI7EYvbh+bpwBDVXNfBWIqQoABpyaF0+0Xp9cfESKPNT602k
NxLMD2nv5x/hO4EQrZ3uAGDEc+SyElSWvB/ws1jG+bNYiSX+JwARbVqzsaWdgFl5AlDAkvcPoejf
n8ygkhVlTAwhL2BalNPwIG0Abu6krRXsIwfl6F3itVgmxdILBrBD3mpv0t30pl6xtoLWw6WvH0GZ
myoK9SglFSQxc9D8sXj0dCvmp2RoJz1Fr4vYgSwbxAn1k3aaHOysGxgNAccQoWcpPsLS0n4T4ntW
rfMfig5fx6MsTxMUXCSpsHLDjmA/B5sYqfVmDFGIJHC0s9Vso+two29wu7fstu/65PGXDhuU/Sly
PxFDsjFPMHA6QOwlYG6eHSs2MXXc7Zkx0WosqGI/XhZQZBBovHzOLwK1IkOfKSF2dbmrLkFNGewB
R2Sl5MRkoLzUILx6AxMGcwBo1V0u5FOWb07yKZdJkUf2uKfgSkKtjOzuV7bipTfar//i1a4GYguJ
lOEDn0vdg0SQBGLo8UFa4pFRRnb7YdWJLQRRpg/0TbHAkcG4Vn5QpZe8blzf2GjxkxD79mXTt15k
WMiiTF9aibWvkgZVfkBHEYtF2REu5LYZTQMsZaifkU9ZPkw2AOJf+gBgDxXoCfWras8aS1q3il8/
hZ6dl2VfGFsyVkCqn6TpIuyJFmfopBJGaabvJAbnR7y7kEdZxV42wnaccPTG6QHeTDD5xWsVUV66
SU6setGqXVoIo6yfZjQ+agwotMZ8WphaMDhRJuybRAaGYMnsd5KffuloVMhVVeCQAvoqsqUoN9u4
M7Mw2ohNv9GkxhFVQADJo5PNkxX3mhmytvkZT5NGIDPiCCOxMYKSKU1+89W8VdKJRVzCuk/K3Ald
G4EckYf58YHQiqX6UWgs2YiNu1bqQzPSQp4RWzIMnkIZnFrhpFYkWLBJUh70KNlxTfWrlYBuUYjb
kqswOxF25pTUmXv5ja6b9oXuUIanVUvFCEI8DPX4H+I8W7PiVxO0JDZQxpmZCEt7KPsTtnw5lKTN
NO0INsm4eW8d0SVIOCyvyXzzlPkBF0jd5QF586UlpVZyU5/8524wdVCgJztlV4CAgklCwtBPevoe
PFHS5BfQz9B/rcWrQmGNUbMEUJYlFERMSBGjKmaR1WMsEIjJl3WCof70WD0XZJWmkdpw1OVmhQeA
WnsvTq4uzAxJrLNQpiRt+jELiFUGX4tevuhoQ10+CnmpF2yVSn7AImXL+zHgpRqW0Sgb6/9I+67l
uHlm2ydiFRNA8JYckjNKo2AF+4ZlWTYzmOPTn0X9+3waQdyD//O+cLnKcqnZQKPR6LAWOOpdTMw7
yfQXyFl4UHycIrF3hqFSvBQcS7YSrwB43cHT3of3BRt9+SBz99vN7SfSBG9RU04rcLCt4QmIVY7o
bbmjuDhHp5RMtsm8AxW8QzzEak3X2mi3mww3wXRw4rEDvxxfktv+YF7+F72hMpsQHERK9SLqpvel
7BIn/V7fAdPZC30AnYYv5hXmOB+1t/NWsv3SRZkQKCa6yci7JzkxE71Ul2Y0IFMljn1kF8XF8Gre
Fi/29UqmTlx+lz9mz+eFbpvmh0zBNC2QbOZ2iceEPj4u2dEYf06ZbPvW8/PV/D9krN9wopdSxRoy
B5CBsTo/2msO8gZB+LAi36zzsLI8hUwlwS7jiSMl9D6rRTFMPt709UvWfD+/bP+LV//QSTDJ3lJ5
tqwX1nrUahCBDPvep0Arwko6CdJn5+Vtpw9PbEOwx0nPGpOvkXm323VXnb/cls9gyTxYfnZXXhNM
DgbLDXIxd9RekfKuFykiqGxZhXuMtawCOzx28anzOabldS/fsdvBbX1y8c4Fci0rfWyfwX/WWKx8
tOM09lSHRKsoHZMeDCaxTJkA4RKbm5CztIJfjhrL0XjnzlSyb7IzLVY3OjUOp4kjTEVah3iYrq9u
NQddJV7nAUeg6AAcpqLpQbZ0ks0SyxgAyOh0a00SNrlfdRjHoW9aV8iSStvPi48NEpyHHZb/80Cd
L5rDSjAK4C5vhWH/b6iFt+sjH0dALFGEvfE/BErIoGP6Jt2RK1DbH/XUWbmN12IYvwM+Eb+QQ9nI
jvt7EevEhelWZSSkgimm/dg5Zpf8brXmIWXICIy66RrzvI8068pKi8twSkE30t/ESfoUR1Sy5us5
P+NL31GdTj6kV7p4iddufjaGxDFT49kyQ5fUNXf0Qt9VauirhrU/731WZ3ZOqOB8FMytZ6AwQ208
nFrHNIy9MqRHtPB6epx+Uw0u4/P+X278D8sSnE3bVKalrmBptbf4yksDPxdddOj9Yr0L7lon8WUn
Rt+ArFyjp39kijN0apq12tjBGwCnYM8wtRoPuddqlpPQwk2aW5Y51XKZ/V7Yw6iiJzPG9cUvgK2m
xg8VxchPduwSLyqflPmmrm/T/qG079Li2Y6uVWTnOFjwRj8bMVRSvubjd6Ow3Dp5ztpwx5ULZXDi
5bUDw/0c+VnZOrZ9p7cPkXbTJvcsO+bNTT7taXqPImTb4+mQXy022DmvGE+deHISPbAzV9F22u2s
u6rlKO1LPD5oSuZYHI/g8FpLdVdP94l+tLqX2X5SgN/8s9fceDoksxPN+za+0EPVLUrQhisuIKyH
Erzlxm6pf435VY2h7npnj7lDiuvJckPUGRq3oLC3TnEG8xA2b1H32hlvFXJhzLzIZpAP268TC5RR
d0Ygjse7eNkpyxUGBRUQbiLnPXe7OLoydIBROGHnhuHvMbulCgYJEYOzfm+ygCTHnv1hauun0egA
kd1F9SMwRuTbUCNNH5nVgoMW3Ipq5+KucNvuENX7GtNXyeJGqJX31zm9VyevifZldsHmXdFdRuyq
je5nDHZUbq83ABx7MPXBsVLmDPNLHT+V9qNZXiTsJnvLoxXO/I++BCntnUaZd1HicPo9zQyHTwca
m15CLvQydrryrp3v8m6voVBMgsW4ULtL/K86dCb+1KGiZ/vg0THjp5hf9uOR0x+KortLd5NqQRkt
jqqljqJeRJ3Xtt+bBEnG7nVExzHCziZIOk9hXjoXTkNxDoyfWbmrF/RDzrXbkotxfBvLxMmtxy77
oYQY2d1193W0H4A6Fh61/lEDg16ZWE5UOk2s+Ur8jYBdp06vqsifyleFJ4gB/4ywz1j9U2bcO+9D
ZDehOD7ajUkYdgqiW/4yAf9wRZZEa0/i2j8MZOYRNPmy7oXthPXJiRYyUnRUYwDgwWuzjNx1xYJ0
9RQD+CC/YvHgJYl+OzX2jhPragi1XZv0N0CsvTGjlu9iu8fIzcydPMwumz7+gdbzGz7Qa2A+S1z6
5l0NPHnLXGE1QIj3OTzuWZTocwq/05qtOwN0cGzv4jaTpFg2ffiJFCEqHgqajjkDOJfNu/Ex7LXC
1ed5OY7o4gHOIRgrb9mYdBd/s+tMV1UbyWPVEHHk+Tg1mb6iheSH+QkYm+oEcN2VLkX11W/0uT1a
T5kva2/djOtOhApxicLjSNfWkUXSvlg8c7Vc1mUlkyDsWVHWSduFkDAP3AmNP9VQSnIG2+flRAlh
w3oatgswoN4rWl6pIb4qgwSJ6j19iG6T7kAxWdrvKy6xxu1Q50Su8LKp+kKbwci1vmxGb9mtrMXr
w9cCSBOc5aXskMpWUogtSm4Dv4HCx/K2J6+LWi3uqBBpc41MjBBQECtU8m6Z18oGvYhd+zn2G6xk
frNWyvhj6MnSV9shzMc6iik4MqVdnq4V1/iA5ql7jG87xTWtnLWX3XDDZ/3Z+C45bKsSX+K0E5HC
e6auZ7NiA5Rci7wrpGeOyVIKFJvkcQmyK9yXu8Kvb8tj5MsGdzfdy4lowdWWQzo0/QRtdetlmXVn
ah9s7dpe7tFRL4lGV4s4p6Xx2V/qgKv6zyz+ko9H5HH3vOGHQY8iJ08nv7L0e7A6B+eXdtNHn6gn
eJSyJ23aryPrzKy9kA8/+Kz9MHl4d17M9jP/RI7gV2iRRb2xhvcI0dz01vb76xqIofT7su9/A1kE
WNPzlXk1ZRhnib32UraN21fmyQcIXkdPptkMx2XNM4xec1vcL4fEm57pLd93f9aOOG/eNz7mL3bJ
s3KQ5uVleys4HyNaBrju92M6B4Ofw5D80dO99IiKRxw7FBMKVQZEdgoQXtm1sX18iGkSm1rMet+c
k7eV3ag1Yktscgo2jhWtgyBx2gQyBK1tV/QhRjgqYB6Z9dlYdcxbN2qPWv37vBXJ9BAOSN2CD85Y
h60yFe+RuvYSzfSi+GqYnsl4yJdqp6o/z4vcQBPG44l9KCUckNwa067roBRxVLdNXH5QGwe4wjZI
t9ugcI2b/Cn16e2Kl2HXLrkw/RF1bN1nrwBO3cv6QVYz/eojPj5HOEcI7dJGWd2RrWtuDu7RuXkh
xStLJXpvj+2c6C2cFzVtCzszoTdScj7xM6+7nO4wnHXQ96En65XddrIfWgmnY+Gs7lgLYTMJ/bYK
NPVXWLF9FqPdGpPa57f0fwlAPqQJN7NugMnJqnEckieM0zlh5iWRk4Jxq7gaMN45BaOyk3cnbuvI
GNPQdmGpbDXuk0PY6kZtTj0gbO2Y382K4ZSA0CvIc8LeRrxXzuu4bSb/CBO7lKjFe6pQlFg1pax+
pI0aOmXYpDe6gSFMyxyivwuuPgQKN3SitzkzozXW99YZXesyP2KuAkQx5a7laLvMJQJlCgq+hvWL
odQGoquWVpUDoqcbk43Hvulap2wzSbC/eUmCF1GzbI2gU14wmCXGNL+yIGKNG6SlB+OhWRJ/SEDE
e37Xtlvi0dZPgFVgG0zMBCo5ykExxekG6FfhTjv+vXuY9isRw7zjXnabfRvu/4vumHWxvjiVE7HC
WbfA/Apeajwnw+vuSnfHAEDa7uyv1CXZTgbbse1ZTqQJh90ifZpqI1bTDGYPlDv8QfFW72kggQB+
M+WbZFG3d+9jUYXdi0o9BksImh6nX2nhFvcrkhnGdKfUNb+hI/h2PISYDsYs+5tE8Grz55ZVPPGT
OvC6RVvZWkc0AJ/zC4gvYNlrQNx0XtTmzfuxpGKGT1f5glFaZBXT2naMtnMGbZAcuM2790SEcMD7
vjbMJMKuZUijJckF5x5B96G5N79P6g+zkeWDt5u5TwQKJ3wgShu3C4xyneMGjRBJAERUHZf9/B1I
r+WBe/EdixzyKI+XtocGTmQLgQbPx0In6xzc4K/UHdPexNhPe8AM0E62dVI9hQCDp0uWoPt4fZaW
Tx1atQCzbgDpD/PPo1N5qMsixfcO1CPrA5RZjRBLdGo5xZYJqyFt5Wlh7/FURi2zwWqG8OlkJQXX
0nUjn0cFHm10NX+8qQ7NIbusbrO75LoM+scVUoFinlHfDU/tLVMdHrk6yt6yJPj2DPTJdwhOR0+r
dmIgNkMIPF2xaxasGKjTa7MfLixvct/j/8t1GFrZydodZcss+B/WGcBCescXWdK31LY9Xa0fz5//
zdjiRDvB08RJCNKHAV0xIKmL/cRAi27XTp2bGjQP5krJ3XpIqr9yOrbGbEYNECEIhyRRo6yyLWyt
YqjXOgF3ZLIcz+u13Yphf8gQDsew6KHd9jgca6dqdWQHElQ36IyXplQ3jzywXwCxDzRBlVDBv6VZ
oWkRw5G3jmFg7IdLzIyAJYRf/BfGuBW8gH8SHS0Mc/H2F/REnmVEJbiR9NDLbggGHdZubsu1fsQ/
zZfmpkFnGGpfO8libl3zGNc2qG0ZOnKWwobF42SnZYooe02AmS4H8HsWRKC745jEl/W2bJnkqTBh
54ykoNNQIMjuMuZMy30OhIOeXdv2tSl7PWwdMANJZooBK8BEi3qNdAJzgoGnfcYwMdilxjer0iWW
KJMhqDP0aT3mGmQUarNj1iuRtvNuxkWnagjuOB6LAkNcqQFg2cLVNLTAa0cc6kA33ljxI19e86p0
wVfgqkbiRvoviXWsuy9GK6fiBU+dmUmmzmuCZHSbK+K3AdhyyI2Bl6y550Bal9IAbMVlBmC5LDBb
ALfUEFxy00bTomlwyRSx2yXQ32O8TOL+Gzdswz+v3NbumbB5dP3o77H157fXNI5geYgUvPi68Jc6
lselHH6cF7H5qjyRIT65urkskaEMYSFO4cxert3Yl+stDnDZw5Lvc4I+6Le380IleonDIZoNYO85
hcnQPKv3y9x0BzMPW8kA55a7OtVMiMQoXVI7JdCsMyKnt0oHDLo7JNPciaW78wptRZkm8L40AhYF
/QvdyVwUoTaS3PDLanZqC/xonKJUq77XRZWkc3M9ukdFRiJ2c/OIylRLBb689aVUVepkVoqUGr7x
UF3Vi2f/Ij41nZiDW0a5nqsj9wYMnzmyIsHW0hJgaFmMWprxJSmgRFxnywh7t/S3MXkYTMy4THsr
kezgtn6mbhqqiQQEFRsoAUTcaHlTIzcF16/mexIHmfefZ5d9kYVOVjlj48mnjtfYRnAq4Edilq0C
fA/kGIJPSzKK7Wwm2y/a+cloLZD0lkGOMR8XSKaxE8X8hlStjBJ86x39SazgyyrVAvelXtt40Fov
xb3tJz/gXG6mu/hm3iXfzX31m95oh/O2u9XH80mq4NCqqptCylIbrwaAxC+Yakm8eKeo7q8VJF53
9H1vYkxsHXOOVOe88M2FBrjcusEW/XK3Rypti1aDxrkeWy4vVcWplLH1OcmsS20ol5uu7imGn6fE
/feSDdAyUMwS2QQMDZ99a2jzNGxqjfiTXeCdEsW3Ou/vG6XJdmoEptEMnfV6TCUpma3bksCVGwY1
Tcq+3B56nxdF0yXUH0ywR3K/CMzKsQFMO3nm4Mjh+7beaYQxguiJqSYA9gRT5iULi5ynyvv9aJdO
dpkei9/McOYK7OyaO9xEv2Iv/63JwYU2vARBmKgjb0j0lQzq8xJjxLqd9Bq9D0ZdO3H/e2lf1Tpz
4/T1/FZu3MgEVOwUI2E2dBTrBMTu6NBxM/RTa69l30IYjbL/CxGAXLcM4HFq6Ff9rIpGrCrTKFRp
+ob6ZW2iVyguBkfRp9o7L2rTROwTWcLDK8lTVS8IMsrvNJy7NpiAal3vWqAGRr4mY8TbXLwTacI5
mOnIJj5Eit+1XnGDfshjqoA3OwrKK9xh2s/pOkEurZB0em6E2cRGDMU03JpUE58tvc54PvAQOta6
1641+wQ61gD8HW6t6eX8im6EGxAC47d0vJRwEj5v3qQsRmHnteIPluWo2f2oPf6FAAsdcASN4hqM
5LOAUGnUsQsbxS+XeTdGS7YzUJ6U2MX6leKdBH/1j5BVy5NEfNcZBsZ/KgUV3Yeiva+Ny1j/o7XX
DbB4WJj7sgbjDcOgBIxTNsJcXIXiqcp7kylRU1K/zoffRqU+1iaQnKhaPP/rxaMELgoewqJfn3fd
Yk0lrbF4RvPN6oE0Mskuma179ZMIYekanVWhEnfYnz8sMHYNdyo4vt7HEDLeyrkXpm77Lb0I3b+Z
+/kkeV3kk02zqoVZZoXTZaEGH7Ff4/R2fvU2fOwnAULIQBpFAUsnbDsciFdmb2M4BWUJkkFTSp6w
kRf+JErwgQmfW9JN2KgVknj2wKh45PvygPbPS1l7/YatfxIluMCoZgsbOEQ1LeCLwLic+mMS3diG
/ZaOyoWWs9mdiH7fK6MMXnQrd/NJtuAtsm7QeVHmuDBrM3zJbN08RJPW7cNsaL/3ZYGRghINn0NJ
kOug/RSEOqfBX+wqgAcJQl4VOQ/h5szrOq2VcTVY0npWv+xqG5nkkLjT/BehPCUnooRX0myPyQJq
NCx1PjhG9JpYptvELyGa0M7rtOlPTgQJTrLosjHVzdV8CnRLAPSvZwddDyVSNi4WqIOnOVJipmqJ
vr5O+py2qzcpWhPAREre+tk8dLelQumuysDLMjRTJKHi2FbtH6EipXuNLOWQ1DiERfgcqYFWG04r
HVrbPOkfmlmCTaRdSrShHmETPTBNgA5rhS8TqOXaStYAKZMkmES/VJVhc0jiNtLbilFdL23kN2EF
sAZatpJAfPOsn+gl2EVX8qKrddxreWH9Kk2k1zPtlz4XT2pf7nF3BwmxdiHRJEdMYiiWcCdguoRr
pIKSFUYlosilGPJawLvXUzSEocn3vPGvDku4vE/NUqRwn7uGWtkqTavuwnhfMGBpKbc6sI3swnBR
z5DI27RIPKje0fwI3hmf752BaCa4A3tEdewwTG8dhqHbRJaZlQkRlpAwOtd2CCGZijndvnXq+Kpp
ZHHPljVSRIom0hzvTHqfVUmLMKFtM2PpzHSvlkvsWGy+VHjpF+YkyYatXyxu06ks4d4xJqUeCpAP
+Roe/V7bT2AYhY+SPAK31g2vIR0zCybUErMaShRGfQZZ/sSPZlU4Wf2NGj/PG9zmqp3IWH9+EngQ
rY+zSIUMPVs8VW8um6zbD63q0Gnx/2+i1pN2IspIKmPJBlxWVV2gGaVQkv0yLO1tWMTFDTHG4e68
vM1NOlFN2CSi52UMeEjFZ0PjLhh9aInEn8skCCHAPMbqzJR18ZIyiGp+afXl/d8owdCXYa/vH/GG
Z9GU1Y1pKb5a3fb1j5y/nv/9mzaGxJWtIX6HCEEFE/+G7CdUCOfiIuuHC8JjtzFGSYZuc6U+xIg3
X2VWnJtGi+A9uR+0nwRNn+f12BSAgpNtM2RXVdGRWcqolLxcFH8uu+9V2LhNBEiv8zI2zwq6VvCK
NwCvKsKgWV0SIqtAsN08sNscoWbijkBASfH3eUmb2pxI0oWjYrdxOBomdr1Pr5Rp3JftcH9exNZ1
Sk9ECJ4/AVxMZ0xQRu1+kTILYjPQQ58PijOB2imxXpRk/ourlK6NPxYEY2RCcABlYmeLPtoYNgfU
R6tHhwRoqlF6HXb5jmZ/FUjCpimydhid08SHaTeYHGTGMO28Ub24v83sxa/6SrJVm0ZxIkXYKo7G
2zjOcUBDrfayqHaU3HYiVBJS0/DOb9lWxmfNpCNmRYPdmi/7bBalPoxGOKdR0GW9dTVHqfLGDXW4
LljeX6l5zy44xgs9VZnbWz0x9UBjeXNP50LdJa2pSrZzw3Wg2xa8xQAyxaNcRFMuuyqlUdVjwi9R
bsI0csZ6PGQR30m0XrUSLlvIYbphUh2lXRHOCRMvfdsMcRQ0qbn8iXV0yqhmhhIUM6K9UWcYw2pL
ez/GbXSdWhZYNGpjuCMRt2VOZiM6Q55DszGOo6OcIhpwpWdI1+gK3kBJ1j5XaZbvbM7BZWQmw56V
nfpo2gZ3klCVUdxurrVNkDQyVwcnzhpFuqVm0cKjABDs7R2wXbXdrIfGLYCspUCF68kX19tGGQWT
TTacnXhuMFcUd20a/6czSY3ukFZXdyFY0QYv1a/J5MaetH98Qz+mrok3YiIW/ZICHuA1igxowAG4
bgOSRZiuw3r6bGmrHeURWpK76KackgOPNQBwKia6pRaFIgrXgsYwjqlhtA4x8kJifBuO+NN3Cac7
peoEHzlHwWibb2WX+kjaSVKcG0aFjDslq2lbSPQLXrFueGJmJEUPyDD55nA02R+7AQCCcrWguSX7
9yELU4mKCgry3xhdWzfiJAijSTSXZq9GQYK2yDdaRubDVJm9JNTbSo4wnFTkBVVLI6hofxajDcOo
dn0YBXHSq16P/czC3Jms7o60qqfF1lURVT+iSd+NlSnpZXg3UMGAPwlfN/VER60DmvtUAC1WD9AI
ArEHQD5zh6gOeV6J6WbwtXWZMwTJ9/mwPGICdMVNPe+1Nq4FfAOSoqhYEcMSY3eCd0FbjHEcTEM4
38zo4LgECN7sxlEP5Il4afbn5W0doFN56/ec6oxoh5g8jYOO/G6mP2Z3oSyy/OimTkjBGogKoZZI
NpY10TqLaEVBlKRkjwE90zd1OrtciwEpQebCO6/T1uEzTuQJAbwGHluaWDAiK3xs22M7yfy5TIAQ
/KrMInWlQwCquxh+uCgXmWPb3JZ/VMC5+7wtScuLpcQ7LpgtlL4H6uj6VWjLphq3Zv/Yx0oR8ZVg
pOqixTXEhPmuf1p7/3LmFAS8qpgTv1xMx97J0vFbNfdPMgXXyOeKZbSBzARppl/Lbh04ih/4KybX
k2+LR/fFkRWOjGBv27OcrKjgWSaErWVVgnCYqT1xaa0BrCFMnBDUGLWW7k2gh1Zlez3V03U5Wv8+
aIbONryaTSn78iLvijzNohA6mwXGmtC7GmOyc7IXh9uVk5LeWUriZYtE6lbc90mscLhDU0tnhcCZ
NLvmqntnNdRv/z+9pqyXdPtQfOgo3EczwPKHjELYWKBVan6qkmV3/lxv1Zo/6SMc7GGmKOxNSRzk
iVM8EcBn36ioE8Q+uQHmQTO7Juy2cfI7Zkk5QGTqCWd+mfiYxRrUo8pDUnyfwMR9Xrt1fb7cPh82
Ij51S1DaJ2MG5QpLCcrurWbP/Wh6fU7cYZa9PramVRkicEulGNO2dLE5MGfh2OQr/zagG2d3fEK1
ZWffLzcqgBWBTqnvzcL5C6CmTzLXJT65aygbSLIUZRzEzXHQ4sDsY5cRGaXU5kZRChY+GxCuXzMf
XCcDzlsM+IY3nl5osyQ9tPEAhhYfv1/wX1UEIJA2xm2W9kqyMzT1suur+4oBxsMc3tI5BajW8gy+
asmDcfNKOJErOLC8C812INixsKO7ZHmZ9dYHRbzECjfv6hMpwh4ZJDMaZXWTC8BQuhacpxpqVA8k
k0G+yLZpVffEGMwqafqogaCG9VfaZN82FZXENts+/0QZwf9lDKCdg0qigDijB0jfhyR4h169k04r
bLw10a0GIDekW3WcJtH5TXFRzSyPg5W0I98tz+YtuTN9sLP9lrU2bC4cXvPIuqMBFNytnxeuaIHB
0s0QZdloyx91d6pkwO8SEe/rerI3HbdiO04L7M06fOTmwDMBHnK402+N0LPGHb9fBwLI23kHKJMq
ZCnaohiR2FkVa9m1HodulQ+7/5sI4ey2pMwX3c7iYCDd4GBefw8oPE1yhGR6CAfVsGs0eZdYPeTI
vTQGSJwMd3y9575cFR8m8O7cT/bHsGrehA1WigLLpUQGBWVsAKZdZW3kGmCSnF/OL9v2QToRKBzW
oqumzgY3SpBQBlaWCbRjz0p0U+jgukXDazG+URN1dCIbZ9y+8U8ECydY0StgQS4Q3K38KDvNyeag
eQB5Xabs9dvsYPoq0HcuI3PfY1jt23m1ZRspHOokyrNM1XGT0D7ylXJ5AsK9bOpWtpXrz0+2Um3r
aIw1KDgueOtWy27UUEsDds7iRNQCkVJRuXRYvp/XTCZV8CFaklTNZECqqV9o3UsKTB5mBSiGXrW5
6am2/xfibFBjopEYGbAvyYOxoXwueRzYSveQxAq6GzQtMO3KK83hQp2yizohksrBdvB7IlQwnQlz
OEk/QWjWT1mAPsLuLeJauFNIpd4Ce1gNirEm+7RNUtfmGF8IUdHyKzqS45LE5Pn8Emza0snXCLY0
JMgIJSZWvAr5t2lCz0eYSsx1K0BAPgiZXlR9mC6WMka+RKSte2xqmexzOt32jepkg6wDYlMM0/GQ
UZHM1N7flCcWa3PGMAY44iFVJU6E8qLe3A2aLA7ZWi+kQXCpIrlHmdg+m6oxyUdaQ4qSaD4zWLQr
w66TGOaWLij6oKTATI2hxvD59BWs6+thQMytNANYMXMj/sl0PgZTnSrBvzeAE1HiHMTE59SYO8Q7
VR8+hc20LycZ/PumNto6I41sMzHFMel+ys18CSmoKJP2oFlFkFlZUM6LRJNtMZiVIhaGijA78nnR
2ngoIgwjxBAT2a5SVD1aRRKgjC1/USdFZ7GJoS9M0uGPIMmIp3msDQWJIzo/l8byg9dSiP4tQzuV
sf78xJwr1sytssY6A1hgWeQWk7MC2QGvavk5l068N/f2QZNZw5YDPpW6rvGJ1J4XSWyAPySoSxp7
SN8z0EBPOXx+vLjoTef7fln0O6606uG8Hb4jkIrBw6lo0S+CbSZKYihsBsk9ebCO8VsLFm9uA+lB
+Y3chOk3F9kO3SOIK35iLNtFlvMvuoI/7azgDouCtG2jwoY6v/9j+HxX6V6judV+ciePo8jn6R2y
q7LR3s3kE8rhKO6Bffsr23ydRzaJ6wFxejC71SEB6UVyEV0P2O7yW7GCE0vpCtf1FNf7VKSw3kVv
8mbgcMsdRfUl7rI3LdM8NjfBNFfZ/vzublkz1VU0fsAHANpSODEz6kypmeGJ3eVXZvJLzUdJcLt1
+E8FCMclAtDMGCbw/g2bwaXWOnP4s8ufzmuxut0vS3aihXA6lKKkA8qEiKCjwbiJKMeSTdbkLfFC
fja2hnaAZXqtgK7+s4lYdH9e+tbMK15xFih0UTHV0Hb3+XDOXTk1ugUd1QtcpMdm7w2e4amX4F09
L8n4sl24ETB5hw5oDIOjRCccg7KqrTq09DggkbpcZUvX7KrInh7o0tcAee7VW4wotS6IIBRgPY92
qO4MRFIXlcYNdBVH5gG07iDINrrpoDVm9KvOq/Gq4GYVsHYqeqcemtlvM47iVxlaNIjyvPluNBq/
atHd5KjpYDsq6ckfjI3MOWA9NeNPT4ysccNaw2RXpDVuXqgTCNWSxB/z3pLY06rhp61eVwADqmu2
Rkd8KBhsOk46T1iHe96q/1QWsCJp8ivvrEdeAfJmJK/nV/zLYVzF2SaGRjAaYNpi8JKh3zxHgigO
oqUcj1HW08BEsn3f8B5E2LnV+P9enoGYd418DfVL6wJLTcXIKTY4jK47wq4V7Tvvf400lJz7r9Eu
FDsVtF44JxfKBJ4kRe9DWBJSHQoodUOgMoCsrT5w4CPLwEO2lvFUmnBCitTuoiSHtKhCPJ9ikDm7
AHGpx0ksUeyLv4FeKx0TysoIbb8EG0NuApo/rJJAz8fKKThY7zFzednNiyzp8YUL6V0SgmeLGRsj
I0MDhXsNlkiMuLlbEEA/VgXHWVvm7KiGEd8P6RTuSVSHHmpWIH4uY4m1fM3K4hsIzBKu21yL9oLj
W+wcjXuVst7NgEa5TIAJ57MdJB3YMd6r1S7/LUvbby0w+rNtHYMC6GcWexN61lAzIn0SRAqSB91d
nhzLPJc4utX6xFOO5icdeVOkx77MepTgSlRntUmCuJ5fLKR987y7CuvuqlGTm5AXlaNo5bfzR29T
MYtSPB8wJP1lhrQNh7YlrEwCOPlLUj1TLXXRTyp5Zm55cAugBZjWXsviYmtN1rc6oEHbBA9MkPVk
ZujYLZU5yS1VToXonw93sVTcykssHzcRnFnVrlcewR4r2aStQ21ppqZpmKr7mlic4jnqOnTJAFha
SdyKs85Bxv67EtuNg+KZJA7dlgZrx8oZmOATrr681PMktXGwAba2s5M6A1oVwKZZaFgOOOdmyT0j
Eyf4xzafQ2TMpiSYiXrbxRhFaHXXyhECxhJHsnWjWToswSYarnXxiunwuK8KimUsOh2ABdnaU7jQ
Y6QXlccGDe0/sktm0zwM7b3egR458a1cwOpUS4HEnrMLo8CjX6e3pi6D4dpcQkwnYrvQaWOIvUR2
ONj5EnXYsTLcLQ1z176anKpOnMmGZLZEMRWVUp0xwIuJfjBDi5SVKHMSNMrCDlmpYOodDyKnJfaN
mbbmXxjH2oqG/ri1RUv0genURHmlJ2svHqZyQ2O+I1l2xbT40Y76v9KNMPR1Y5oUzmndzZObOo7S
qB3TEccsnl8oG/Hm6Kufo6nfmKH5N56DnQhbF/pEWNrOwBtBoiZIDY3vlMkkAE8HHjsvZ1kzwZYn
xO25SqOou4lPjzA37HIsB5wwcKU4bW7sO8ol3nbTLjA1aJuwP3R8CSWCutaqDly4cIT67xFgZcqE
4Le/V7kk6tjUBb1j6BxELxLiDmHZFhSnshgnSjHeIuS2NPRnnr+dNiWge0eD3em2IXqJZegorQnG
pnUFDZDDw1LL5iu/PKIQS6CtmSKOsDD5KHYdD0hm2XEEHUy+Ni1N469psFC07P2CYkaV81vEBL8M
vZFFFJubdCJYuK2WMAESZ1InAbrTUqfkaUC0EWF2ZwLtfHk6v45bkYWN0NpW0b1N8ez9vFMJflA3
M5yS0ZEga6zdmGSjY/8/0q5sSW4cSX4RzXgfrzySmZVVqktnvdB08iYIXiD59evQ2K4yQW6i1TPT
PQ8jM0UCDAQCER7uo8382ksejMr85bXD+9tGd/M0T4Uj2hjIRagX/KNOFK8cCjvHC5HLbs16lEY/
rYfshTOS5a9QWZBpfe3F+EuLwv1VqI2ZZ9WIPFjzjsMIbYAGasiZ7Fbec8tLM8J2VqqSg/XVzeN5
KJ7SpjsvSSq5HyUmRJWfArPAc52VmE5Jl1d1HT/3iax+sG8CLgjdOxTCxZvKnT2j0A24Pl4pTVga
FYQ2yBeJD+y9FzwcXgdhCMUWsXY8sWwt1xZxvED/5mBATyKc1JL4QAOcpkzXoO/R3wN5ETGifgDe
KLxtfy/N8AD8RL1fw5iPGG6bdGm9tNLyWGsemZOfl+GtSz5p3nIm7NdtU7u+B4qF32gKZGqCt/eu
kpmLRjCv1+R3w1w/TFBL89N0+v7XdlwVdC8oMmjGlubT1RVPTWqcKs1LnqZF8xMM7y+a+rfjUZzR
5sIMj18Xd2KWDVU2FlURty6x/bV4SJX8xWYybu+dD3RlRtg1klR5ps5FEXeTp/iA2X1bZ+OdmxPi
K1P51ekAUb69fzsRH/TGuHr5/3DKtuuFLShl19CUK1BsUNWoJn12SPW8iMoekHQ/q9PxjjVJDzZR
NmrP6Hhokmtzx1EwrmxoGrQf+PiEED3SrNdae8TOjm7r67YalQAvWevn28vcEspYKt5sgFvA9z1v
44/JnCbaaM5FrL/ZbbAe1rAJ8zeGqd8e2r7ssEa6X786X1cbhCcyqMdObOFzFBr+ayMZFlPTpeq0
Ii20InY783tFjQ8LSSVA5N+Xv/BcBkEHXmG4XVQL7Y/rD9lMUKjEtGIRc7E5BRrGDuo5YR4Q0AZP
P/NHWR1yS2CAHb00KBwJvAkJSlUev6l9pwrcLLBQk09CrTmaYGBPn7LeB8ygDMFD+0PyNXmF79Zi
hXOS0kUr0wqL5S1+E7fpwDsRNNQPGTSWAnZOteC2Sb6aWxaFuxQyR3pvT3kZo4J1std4VZ3IaH+p
tcxRd0LA1bYK52Hp7cxIXIt/RzAfhRScLrmvRF3EUYruN+trETUPKSRC8TKUrHHvKBrAz/NiC3Jl
sa7qdjVbSy8r47nSHvSeRrrWnHTTPtzeyr3TcGmG//lFLJ0KZ5k0YhdxulTQYxh+jLWMXWV3JY5h
u4gougNyo2sThgEsRIOAHbNCI9GCCOgnChl85mZ/LXLLj4GDkS+UwzBYIU6wOBhCSl29KmO2KG95
3f7CY0MG+PhdEdp4H0qMHhipAHMXqX6qamU9sRP4O/QzlKBPMuel70blgZYaOY4IOZDZ6jWl821w
AX7Ji7UKaVH3QVYmoM9p++Kgrkr3ppPFygN3sZMPNCErZos680T7rD4QhlvHoqrVHweqDIGVT/NT
PZXmHaOkp+DCG5S7hS04Z8pcvjRMux/ZnLwRQM4Plkm7twZ/zVFXXDtKHVLclVD+fQNARQ9nzetC
4rUaBNPBrBKkWA311YTIig17R8eG+6Lvi0LKJsaDdntZTAP+i136jBkm8OEqFguLejlaJaS0qCvj
j9hy4eLrX5oUwgImghNmO/zIfK9Af/8wg5PsSwV0MVdwAdE42iNtzM8u6Pbeqp+rpCe6d3tfmheC
xdDN8KKCAqqSeBEu8pgl2ddp0U8Ks16VhD25RVf4Vue93D7Cu+cLRHQApnO2WrGdXyoVylOeWyCR
TIIZvCSZhWMGXp7/zowQKVD+oouiIMxrdI6HQXvVjPox9czj35tBgQqvas7IhFrOdbTQvDExRkUp
4p6SwEjeu54ZsFyGTuGuIJ7hSyvCE7fVFNWpoXEbO1UfQ+w7Tpz+W9JrD2pNj7nhHdS2lixsL9Je
mhTCYFakI2aD6jJWV9DRL5qLl7WZhP/d7gkfyVOzxTBIWsZe/UVJPpT1l7L+cNvEdsqKHzMTPXje
8QOESLjv89zEsybH7cvpx5rEp73PZp98QNQFLCt0YpSbq2MXeOHK/P7OObXPTSC7HncznstfIRx2
I9Gg5sMPuxm7d1XhT6+Qab2z3i0HLTI/DW82l/U9SBMt7hgbx7lYvHDIi9zyjIlfywwqaWc669C7
YF3qo3H/5kwogmcmPuzsQMKJ0ageoaSYecp7RZ3i259hN77++SGiWhUERaZmyLsyBtGFb9bf+uxB
wx27mF9Ts5N41W/12RurFtnYUKoY2rXAJ/8Pw/IKSS4TWhjamXRBe9DOXlTel9Ag+MzCNMD/VYYd
9es2lClJ7YW6i48uSswPTBlGb27LuITynmE+0rQ+JIZsuXvpJdpcoC1FtsInNK9DkDOzpS0ItlZb
i2hA7NEyzV+0TzXt/0VMRV5kgDvG0UBNKAQ7SIHSzK75eupftfLRzt9a+vW2n+xGugsTQqRj61J3
jYlI5wGQvSz9PemaXxatPupEudfztvEBDpb45u5NeGFTCHX5ADpuwqMr12Xq4+HIDpj9P8hecrve
cGFGCHZ0VNs2zbB7+vrWjWY8r+9pI5tZ4n/JxvUvjAjOoKakJ5QQGDGzd1VFn421/XD7E+36259U
yeWFqoscfLXQSzMBJYohd/Gg60ugjW44mW/rJBvk3F3MhSXB3+ZinIox55YW+rgw8jmD7OntxezF
JXADcOwSChgbxmHgMTOtm/sypv13UH+HY10FJTxBg9zEakpGqGXG+M5e7NzM0gX0KUUZW2zMgwra
HZO7rP5aAtmqa6QK+nZIJQvc28PLBfLfdGHTGhXonU1YoNU1L56LxJnRUbKuPY8AFyX+wfjRtt0+
612CuQPY0MjjQvRgKSo/0Z5STTavvXeEgDfGWDiINlESEU6qqjOqltVQxoVj+1ha0Js/NVeNbvvE
XgwCjYPj4QHIZ6IFt8OUQat7dAQpf5+rz4OroPrdJxAA0triiAzZOkPG+VuS9c3rbcN7/uEaaO5z
zs3t4LJRaXrOiIsXQU9DTFIG3Vj7vd4E/UB9L5e9efY+G4akNSBewN27mRJtVqPzkDyWsZEvX9V6
jBjTGThB3DzMJlmlfzvTgTzs0pro/GiyQteci9VYIwDcybmvCIX8T31i6fhWEIhMqy5I/dfkhZVI
N29vrWyt4jGYkTHbGfDJwHmDriHGZDgeHcoxnX7eNrST6aFIp5s6pAGwtxsKDCvFkx8qXPDR+4WP
Mo00KL+qUR+bX+hnUh3o++xon4s32ST/9mxc2xX21+kGs5zUBF9zzg5lOYP3tjwoYMK4vb5tPLk2
I2xknbtrBfUUnHUMj4CJZ0jK4N9YAK4AMhKOtynA4E28diSFhbqbzmmZhK7Xvdw2sfUGvog/Jvgi
L4KiWlteCbFo3JL9GDDbCFRz/Dyp1Xu3tiUJjcwU/2wXpopuBu3SlFdxphfD99qs00eIuetH6jE7
zNpUD28vbaeYi7UhDuNCQ5l9U1RKF710xxF+oD/YQHUNj2wM8wcznCL6Pv0M7QpZXrONWtygiboJ
eEZtfdOYwnx9kplYoaHbvpd8s0HgO1jHcWnjJZVB1na93MJrDrHZdIFBud5OtZqcpQdzfZxY7ctq
aufc7iI9//tuF9ZkWWBzBo8NEC6ClzNnKXQvx5rAu/ChU7VPhaP/UqzxXeKqFcAGai+JT/vr+mNQ
eB9qS130KququChqTAEY0GOf2lfWyLr027sNC0Of8nfMR7lLuEGXuXU94mBhXuXiIbyiioqZzqdu
aQ6p2v8iWv6pMjMZ+mB3dbi3UeO0DVzIwlebC72bqVZXcWkXd7ZNgeQuI9ORjSzvxSZA74AoQ8cN
OYJw1qo1b8AejE20cvBL5P0zpePz7eMlMyFE2WHu+x7ZaIXJxKI5GAmKp31Bzb/uWYPP8mIhgvvl
arF6icfg5YvjNyMEHKv3t9fxu+19/VCACR17BOcGgb9YFlGYWSRlM1Sxmub0q6eUTTB1Nb0v8356
R9RsvkfmaIZLxYogGS3toZz1JEappXqPe9v4zMCiVQTpAKRK0TDnfesRJZyQTvu4e1YQW5LsEQCQ
RILI+e2gm9+NnAU1NwjpQkPpOgBYVV6W+YTQnXupV/uFTqBbMVvr+prmyxjyStW9YnbD8zrhglJN
ECprmCYPTWTZFkrcxnQaXbz1vbRTIATByUTLIjllC1pOOYjjY2tuPL/ocuggN6kajIsFoV66Wr5F
lyGySaU9AdtXh3ltTmGtcD64ZG4AAskVy4taVOqODjh7CfDzeiPxvp3LBI1WD29wAJL0TfTLusHu
AEfKYzZHqed9btQhTCYnzA1bFpB2HB0zCZw5GiIL2+TQrRyiK+gDYPwfVX/9nEKa8bYL7gSFKwvC
UVLKCunmXNdx1T5Y1lFRqI9Nv21jO9CLu+JyGYK7GJNqT45bAJUUdyd6R4MsbNqo1EL3kWuBcMV5
kgWl4yepVFVmdws9NG5NxFlg74RYaxjZAOE02B60F9Dl+rkqIzXYAQZpKDChuYNcE+VnMeLRJjXt
0QMIjgV8Xrn369IfUdVDD2GEGjvRfKXwZdKhO3cIpD44DAlzkBiaFPZ07cbBS1UcQWOoWr/zMvBs
p0HRnxswdAYmS8+jRyTOsrvSS6PCBYkrXveGqamgdflifDYDzV+P+YfmnEItwI2LFyv4NxUbDe8i
ENsCb4ORKvGy7FB6cBwFqVTTWyHqYUHhIeHIPcndv+cnXLIXYHjAUDZ6DtY4t6jYZFU8OvbRmVZo
p80SE9sZI86QDPJ1tF04lYjoi+NYt327gKktcUz24E3tcsiTsvNNRHB/RHAMa71xfW0avSh1lSaw
ldF7XduMSH7Jzqk38cAF4BtMjBpEKa/jt9E0s+Lm+I75rP3qzOTkTjaqH1MZS06+xNDv9+hF4g1x
E1ZNg4pkAFjo2Drkd93Re0nutechMuzfyqXLETSiErP8UIv3E/oNXAAP0N5NNlysTbXkrs1VBbTD
nIdsPvKZiiFKn0CeoDv/QMhwb6VQlMeLBpxPQAkK55GpSTYsE2fhS+bHLsNMqad8A2/pv3jJeCD0
BETa0D10Uq6/nGtM1tJiiDLuTDugtnk0libOVsBDILVyexd3sxNQ5PLiC1+UiOxpGmPIvNzBaQ/L
FWCGLotAp9kHRQgc8wPNQiiT+yRs331BKwWKLjJM6e6W/rEvkiN5uVauiZvXsQLmWaUuA5e91o60
N7/nKxdWtOsdLbvaxcQxpidLd30ARPfOhH6wxCF3ggto8P5vJx392kbbljoIwA0El355UVxyHgfZ
HPhOVoLBfKQjQCaivym2Bdpxtldj5tnqUH82G/rIalAu2El61gcIrN92jZ31wBjeZqiUAmopxg9n
pczV2jqNGxAGTW2JccIfty3sLgdAFlynNt60IsSX4CW2LgR+vhjgqlKWMEG66BAzaBOZNtK28wAU
MaaFHGjPYQJGxPUqHekscyBprE0FPTQ1elLAYWj610mlUa4iiewrMLhBDUqyi3tVqivLwnU6T3NB
MbTMD1j/MV39sn/qPWiRojwHERkbC8e8/RitXqAeZQWDvRIFGlWocIIGH2SiIsQmpfrUKG1V/2/W
gjkwfzpOv1MW+so+ZbK7gDu5EJSBTsfAGe/QQ+tSyMSStFDLQk0qGNQOHBg1fcJ8ZKTEXYy5c8kT
ZSd2XBnjHnxx8dSzNYFjHdPEq3NkaR7gYk8MCbH/Xjp0ZUQIxrNT0gHF/Dp239IXiMiGxetwNB7m
QAvm2Dwvx3/RSsZYJIqagHuCiWPDw9EnJopKJTzmPxh0HRJohzLgknr0CxL40+1DuJ+4cwpugB/B
lCEejbVIFjzxyzxGKWbwAbo/L9Y6+Jq35oGxmm8U3Km+bWbfukXXA5RmPo1J/doWyxOoL95RMw/B
FfLdLhQw1Mr0UXYiBBAqJjI1RDz8PsGd8mpdmNUjh7FMUPtWebRAp3hmSEQ7Sdq7E+3AFoIiMti0
EYvEXQBhM6RFKxROMuo+ODOa5okuuWt5diCcDZiAIBZAe6CBFQ/jsupzmlVzBdILEtfmEs0eRpOJ
fjat+aQM879YEU4hLPJ/NwMUutGZ+aLhXVlo7JPiFj9Wp3+57Ts7URXB+/9MWEKDMkvRQXY0HMDK
ac9La0IoNQtXNR76EcUu9McTDFI0MgrmHaeAVZAN4V0E/UXxU3UL/oMJF5Bud6dqUV+0xQxXlOA9
KmNu3FsfUnjkzxx1jXqeEGDavs8W3auApRifZvt7ia6NZj5b5tmoMDo5ar6VmhK02NYRwYcPtCKH
su+MOCSDVjuEoyJTNsRJgko2QI2yS2kbpvHQQhcWLxQo+AFpfb0wLy+aRrHR7x0OyqNzWI+T3x/o
vRGAHiSUCUXtXIGwZujIZtFN3DYTF3tlq8UhKba+LAevUsc0YIsx+3Ruq4gY1nKsmJKfk76rgqXC
U3dEanzMx1wJ9brLo9zKUl9fuyYumb6cGsur//qwXP9E4SpxwRc/Zzb6nWUzBpkJ8AP9dPus7NzF
1yYEZxo8vFiSCSaWO8c5psfyDhWSM+ZKKNiWvnTB9MGV3I9b9722yA/Sxf3YFI2RmRosUlZH6lJG
Olpk1Cv9GaNpBWStuvZHo8g4wbbHE6M5aFJw/TEMHIsxu8XgHRQHOyQ8c5+diooO50xNG1A9Qf3d
qApZarcNq9f2hE+HDIcUpo36Kvg7E79x5kdgs0FDuvQ+xmYPug3x3dufkn+p60AOi3j9gSgLI5Gg
/b/eV8C65rloLIoBvPGxmVjgzPYD+M0lZnY38sIMP8QXn6+fKaQNHEZifaJZAGKh57Jsq2BWltcy
af5+NOF6Uca1tRKjeGutTcg6rOK0kARi0BZUplITiUGNRlPbG8fC9t7XnXIa0uWH1rTvAW472W4i
aXzujIFc/xThi04uG+0VcGWUEo2DDtKLHNXDD0AQvhgPOjjtAnJQTkWs3HtNICMS2v22nFkALP8o
KoiXy2IWq0NNfFvVo3FDjwtwoKVsknz3y+JaQZ6s2tvOdZOWxdiD7z4uKv11VN2zY2lPykwfrUwG
U5KZ4n9+4UQLKZVxLWDKsdAi1xbP9E1npPFUQzGhnvHgun02dmIObq0/SxNuFiMntLVYRWJ1UsEh
RuzIIt1rVpMPg9vzPhh9183Vg6OV+eG25d04cGFZeGgVoLRp6x7FGc8Eb0naHc2+APFiFtjNg+XK
euf7fvJnnXwfLva1aTKWwYlITNPBDbQZ0hNNa83HDFKx8e2FcXffhBsgzVwN7/Bt27fOpkKvE4uA
XdkGKZ9Xf0MFXFYtlBgRWez0sZhsg8EIRFQehyk/r8UgWcfuB/qzDk8Mm4y1pcrrhJM6RWDoO6/6
JzBaoZLe+sYgCyI897yxa54QPdN2mr0KEmPxWjZzUCQ4WVDm0sGoSm1fZfboL7mT4d3Y9VFhdGnY
6alMvG9/Uz2ODgCB8KZeWOhV3Togv0APs9F921DGdx10vCWhe++Io4piQ3gH/4CI89oV1dUsaijF
ktjFw+1gjw64vrHQsUa/DnnXz9veKLMmBBQCyoZUn3SCnBj9yvl5Ksuwd99sQ/IBt70P1NIuVsW9
6eKAeVPWda2O46wl/cmmzlvvOBG66MekqO8cS31uVreT5MWytQkhhDfsido7JE7GOQ3c2lTitSBQ
Wgej3zFpulRyw++dCAMIEhNFevxkMVVCSwACwxmUKw0baEHX9QEtwgt78jXjYAL+8C++3IU17q0X
O9pmXlUkbMFrBpxjE/qorNEjAjIuRcq9uLuRaAiCo4CzSYkZUgo6JxvJPC8DOX463mc/xhd6V0ZJ
OPmVb36mymP/4x+oBvEQIh56jn1Hrwzvmk3zZXAGUyGVTQEwnu+7x9mvA9MH7v6pupPV1vYuuktT
wm4aNcH8lst9xSs+UqKeFNt716JTzYzxq+5Mz6Y6tfz+kRH17T0kUBLhT18HwCpgc66/Y6rbYPto
UGjO3UBtYjMgKQr2JMjjto7GsK1O8uHYnTKY54FyAQ1QqAWZpi4sdxybFcwfK8/J2sm3DuMDF86Z
78z3IOqIq+gfMCPsONGVSSGurU2fjFO9AJTsvlbT55Lax1FVwt6TaZ7ucKxdL06IaWii2oNpYXH0
1xTmRxBtB8kx+6qGdZgeZDXSvWWhBo35Xw6LAyfT9edzrQ40lcaIMTDbPq2u9b1iyX3NlPtxLMPb
J57/VcJxAAYSHSToREJJSkxmM4g5zVa3otrUtC3mTdiD1ZdfPVJJiqS7S7qwI8TNzBiorbERIK6m
cO5opQ5BWkNhmBpZH5WDs0jiJne2zbrAVuGhDAR9MLEPl2dpT0irktim7SEz0/uaNqfbW7e3JDxi
QYqgApixmcBQ3LZeWA34WzPTd4OC3kDXVQeT1JpPnL9XWEOP5dKakKyAx8WqXKjHxeaD9nmJxhgQ
ZFAxPa9B4juo//6LKeJrg8JrT09WD7IMVRsTXAK+4xWPqjqMAWVQB7m9kbuHC1MsKOKiHb6dvU26
osgxLF3HNiAi/pga1mGl43SaSsxIJXoFWV5WmwHQ5hRioMXkK0T/guqE6ee5UUS3f83OjYuhU3xQ
lNjU7YzuCrUX1VjtOgbHxs8poSfbU75DFPa9PRSI3vXh783xGR7c7zC4kSzph2UYmbG2cbm6Z60b
70x9fj+4xv040YdKka1u77yjWKkD+Qf6tU0zV0HEZAuundhNjYd2sZ/pbANEWZapJLDsbeOFIbFr
q7RL3RT93MaVqtJz3gzWndma3oNtD2pgr04dgP1eNj20dyTRpQbxH9jDOEH1deD0NK3VgAsBjGnp
IrUtfM/LQzXBRN2o/IvTz6EFgNlicnaTv7gl7WynVdtYs/oDUVCGVJ5ny/SnNJc45O4nu7AknHzT
HEF9ncBDZlY85Ikb2OZwtvX5vzQjnPeuIGqiMiwog9JyQbujoeSPULyXmNlJin5P50JxF9RXm44u
8rKs8PIOfpE7YEwyOwaNjHbxMTj3nTXT99nI3iPsnPFAkXjk/j4CwfAfy2Iroh36rHMwNwJEahKk
Ksv9qWgeFZQhb59omR0h+TKcDKy2YMWHrEPh+oll0XuvS5Qob4vh61+awvgNl50BUT7yhA1XXl9a
Y5phrD9Ok08ZiJvY22RLKsSb1Qgm+JG7eBIsxAMOItdI3NWPw3pWnP7sDo2ElmdzW8MIRrZN3HGI
Seh9XRux+jYdshm39ar3bx0Gr/zZqP+6zvXbCIj+Lc8yePv02kip1Y0yVcDJNEWSPBUpiIY9u4UT
9ibEfiuFAMBw+/NskV6I55xaEHQPLjJxsdetZk6T5OVCYmdo0S/VsgPUvz/RxviGvTiUHmZhWXu2
quIVRG1nnAXJC3kThLl9B6VSDBThySO+HkeNOaSZUZ8cdeI7xDqZ7gQC0a8LUmaieRLH3/mKV9b4
n1+4SpUVU9JPZY/qDXoWXW+g8jtIQKQ77sjHKbClXFEEyg3XNkwThSeLobZgOUSLMXZW+yuIC+5q
OssG3DaXCd+8C1NC3AXkiRrmxA8XEpA1fVpUHRCQ+/qvlQ4EO0LgrStagti76GOdgAM1BasRWSSh
b4vh4jZQYTJQYQK9sNjNa5jqjUpZ4EUBbKr7q4ZAL+e/Lw4eeKLHsLN9gEYjL2zjIf4H1Pt8q66y
cdyRwElDiplTAAOxdv3VVFvp885FTqXlH9pTe0ChMlydA+sj5256Y6ovm/HfOj7oBTgkXQWcB616
/ucXrthSrzcNFBhi0G1+HZZvqwU8pZtF42qeSlBy3T7nW0+BNaBnsESkjbqIxiO9N0KqHr1HIHF9
3XqXdU/Gchrmvz7NIPfC9oHPGMq/G2wXK8pmrT0yAutbAxZfs7CDIIiPp/5jtZhHVtmSR9T2sMEg
jhnY6TlDlIjvAlFf1qARPMZL3QPb9eq2z5X76fbebfIBdM3RpuclIEzMbyhzR5DdKA3kuiEuXN8Z
5LOnQXV3/TE1i280JgDiv6hxvG1yWx4RbAqBik5Kb9ugyI8hXDWFc+h+zNMAjOm/yAk82P/kMbXj
j1er5Dt94Y/Kareo3qddrPZdaLbHZXnrk582qyJV9izd/WggpgQ2FIjXTWLKS9pu3TdjnORdnI0N
RJ6Kb14ro47ZBnt8N2CH0eIEGGbj82pXdgn4pdpYHdoDW507rWSSWL+VK+Hf6cKGkHtUbaWCYAUp
aZP7xpch1A7rI5isovyu/llGHEcCdh4jAFtHqN+rBzXsYhn35u4yMZGjqwBt47kkBBLaj3qW1haa
Y23+Ce+lzwq1otvuuCljY5Ug4AHs0HW5RpYQHJEPMzVfFOwkadgckly3QvDpJnHimk1oLmk9AO2w
6nfj0K/xbdvbpzc37gDujvgMOLG4vnVdJtOeXKTj9+3JjEiMyt2DcZdCsD0NZXWt7dyxYE2oApW2
0TUeoGNxMuVBQz+sKvWN0YrB/vhuoENAqBODXyccio+317m7x7j5QK8PDtNNItYZZm0YtTkAVAWy
rPRdb6ZBs5hBuoxHQmt0IWWw6a3cDF/r74YcHqNbvmIrMdTGnbUhtrs8oM47yCb4tUOjefmeshLF
jDFc0R9JyWFtyXcFeItyAMAl/zoorcTD9kIChicwRI/LAz0EwYmtzk4pdTMK1ZkxJl7z3FD9Tlmy
77c3eS/IXZoRvq5TG0udmgWNO6blPtS15qDu2qgd3dOQsQOy7B+3De4dTg+JNTihMTa3wa66TDcq
3a0o+BgVL/edfjZ9Oy91GT3Y3v6hGIYcij/D0Tm4jt7d2DseMZwhnjQbgMf7jjkYU5Lc7nsuemFE
bK9aE8kmkDcMsUceUP8NWneKvGQ4dqNxyHsMrStfbu/e3ufitXqQae5NHWrlYrV2M9C4bw2fJRCC
YmB61PMgUZ8mR9aT2LnngQIE5Jfz429nBfWcLPU0AVZguDj/I9KO05QWdPa5pO556Rs7VCHCdlcm
pQEaW9SlJcnM3oHEPWUiz9DwLTdzxB50PzGujIuxjxBlGxCHjtR3aj8PrLc88Q2wD41lkJFAk7jp
Ft2GJ+ClZeFgTKys7DprkW/EK26tMMPshAl4F1oINuwu71XfcJF9a6fbX3gv0bkyLDhuDzGdYoBI
GwTOtEPvni0vrqP12JyXgzreKdo/aAPteNWFyY16/TJ3VpcQmGxUoGTV9qGCdAmeadFktHfQdvjb
zvbV1m5U7KsxJWSBdErcpShcFcdVjYzuZ9aUB8lW7sQarAuxRkNUR6bPY8RFBqe3HSZt+TfMF7/T
fU5WCv4WEphf8sDuI/Jkn5tYxgu4E3gwF4wGEIrjoEMU6we5btKiGbsxVg16tCv3GRqPYdWkn28v
TmaGr/1ibWVieHmrwAzoqwJelmP0CzFkzeWdAHe1GGEHh2TG28bFDia1MT1nuZHeJWCQDB3mfWqz
9IM+tI+K5TbR7cUZO6+zK7tCFlkvLVPpjHPfLIqD6W397IwQPNc+MKje9PSltkGNnyafjYKG5cRQ
lgFo19Tuu84OWgwYzuxxLiw/08bHBIhlD6Q6SdIEXb28QIHrNE52XBXrHfQXDwNmE3vHPqX9O1Y4
544psQsmpn60was7hX1uBZXWywLbBsfCz8CFlwjXe0KTup9nvAv7af3BzP6YdvldM0NM0Kw/uKt3
73nrV0cfH1u1khy/nQrXtW0htAHHhXZNg4+qzyi3m0Ph085637nWsTPrcGZdmLLmdXIhQuYUaCEx
Kikd7se4i9ULMS43ZlVFJ3GMMR45RvmxPeSREmAwIQs4GXR+kNUWJKfFFCDtChqkrgq4dwycFXhv
AVkFghWiMkMnoXL6f5aGqiiWh5lXUfLCKOvK0Bk+LOl+KK1+XPv3uEb92f2iLRScDZk/axiVHp9a
3J4K+cnWb7fPzu5SoYLxu+KA1FnYW8Cdeq2HUGrMIC2tOa1PCQ2HTtIb3l/nHzPieGiWr0u6cjMd
gYKZHvFPOLRRgmkrUK5CRyLzWyIJ6Lvx/MKmUEh057F1G3Ma47IdjvVs20HWgXPs9v7JjAglRA1w
Log4w8iql49DZX2ymSEZBtjCLvjpv1iIcR28jbrMS4OOY1yNqO3NYZGGeeS90HBe/LXyvY9dUFDp
PP3ew/HKrHBnzF2y9P2Kb7YM94ysQAs1kD+YwpYZvs1e2+yVAp5kToY/Ag0y41K5vbW7UR1Tgb9r
U5jWE4KeZa2KgZiG20Sf7oahfm4n3qNo73Q6H2+b2v+Kf0wJMQ7qW9Tt2x5fEXQwGgpT2iSxsLcY
PuWI1aicAkRYDBiPazUnOkKK9qxqb6pznzpAqOayh8xuuDZ4axuMLHxAWbiDCYbI9bZdx1hjbkTU
5qAZXQTA5QcGHSR/VCGDagAm5M6rX2npnZIRWUzjIeO6FAzkNIBXUASHZhrWfO2u1gT9CNtmI1SJ
8JZyxg+1Op2dhYEH1VhjGw+dqR5+pXSI19w+e2Q+UjKejMr90iCZ1DDFXbXpqazZO8tWPyflJG3a
7F2nl79Q8OzWKFow0uGl3EAdPNXJ7E8JeYJw670yls+TAYyhVYYTyw8YTJaUvPYqJFfbI3wgdSjb
ubXnMbYLkPZRsHzXlXNnVDRUneSpMeZQc2lU2eRuzGfJVboX7S8XLiRKbamUfdFi4YrxvUnvifmi
VdHto7QbrS5tCJ4+VGD5U2usjwXNKYkpJEb5RD7uahTy6hC6GIpU+VfmcsL5dReGAdceNgvS+rP6
Mx9fRsvyTfcrpW1QsDFIjDyULHT3SF/4uXB1UoiHlSTVkLo376bx07S+g9xhSc/tXBza2fOX9l4j
HIX+PnE/WoQE/YpvPD81yovkl/ATdePEiRyh3pwoldHhzFfEdzHdHIBO/pAO0HbQAGDFprOjVNp1
L2RefGYRgNjno7eqHi6+2dFjID6Oo5J+vL2u/a/qQOMR+Fj0A4ULvFDzBkhnxEyIrfjEfl2cbyAR
hNQJsqL6Ocs+jzqLb5vcX9Ufk8J1zrxmgAoxTKYUwdLo/alZJdfarglQFaLxiIrzhpKj6RyHLaWK
AJ2yKAMpdJrILgGJCTHbInSFTlYNEwnyql77qNiylGTX9/8sQuy0M28yGKHYJ867AVgheRnjOsZt
ZgF8mvh1uHxaTV9+0GV2he9jV7O5Uh1nTmmUkKn9MbcSX2+WYJ3p621X4DFjc6gulihcY6mWUGPO
sYlj2Z/Zmn+BaMHT7KFublMIP6LAVMtoM/dj54VN/mEvnunIV53FymCzOJXOmc9kuqFRhYPPicvL
0Ebx6n9I+64tyXEr21+Z1e/U0IHmrpEe6MJkpKm0Vf3CVZYkQAL07uvvBqulimDHJNWaB/VSd1YW
CODg+LN3uDlqviUtK4NkgB62YpjHhMJOxacptF4lKvNUBZantAvSjwFUo41XcPVtn+1UXvT5Thub
lYMJlcWzZkQHYLubmi4EiUBQdzyCp+drbh4i3//t/Vu9GolIpNA/nt+6HZYA1NqQ06e7HPDT6OjP
jvBdfZ2eHA+k2y1kFnR276+5JUkr62Q06MBLSnnADHD4pt16jABppVdDc/wdSXr4RVr0/pKb21wZ
JwYV4KrVsk3JYVdCcqIkPuqfumAKrJthPzVbOkG+vXcezNKhcHalKW/sbOZYMimCagbZz/zMjnao
JsEUwasRT/bh/7bJNR1ERqeUCXmXTWhEWLf2aFD4wP4iNZKuLMhNTLluCO5VF+qX/CwVzbNdFpXO
qgJEKyCGSHYKrV5yShRPwJ/ecKSudHTAj0YmHY32YMICc83lEyF2xyoioOv6j/m37jhHdqTtrR+K
Jwujrt+bkb1LfNVzDzZoCTfp669v9NfyK6nta3W2eg0+VRGHxYTM+fQAnG5/4wqvKh+COjbmo5C4
X8O/UH1ubLMx0PFQBV2I7LXl54HiEzcAQ9zop/sGo5eRs3G2V1dF0wiGkyWs6VoJYBIx0QsX5osP
N8NgekDq3hCTq4bqbIXV6VXcNpERwApVAfU231p94TM9D5Ff3ljp+lM/W2r11NsGI8IlAuWdqu5m
4K04XUADlMyaQKShGRUR16MtULqN7a3fugAix0h7rMlQ1MFctza9FjUwHNlfxjJF7kNC9vxxU+sn
TsTIMmFgIYffjMRALfk0Fl/eF8INaVg/aUCp64xbeGhVfCoxsRDTj+8vcNXYnW1i5Uq0wJi0MwcL
uOJeKbp9jxFOSp9cNvmJUXtF0T1oibv1tPRr+vhsVbntM01Vj50KuF4cXVf8sOknQ4ftMZ9YgfHH
rvW1/CkuAONn9aHdfY2RQHp/z0tL1J/MgYX5LwlWhd53qV/Olp8ndeow+Cgzi2Pv1US5bfp6nys1
WnMT9YddF9ld1XJMA5Qo6jIAbKI0GfeeUBIGUIgMoQvoqXwtNu4s0XX47/1Jb3orTDWgEFqmogXK
MPc38ygGpOpJ/hpzXftaFGKrsHlFEwL6CriP6DRDRmOdIzWLeuRGlfcACXYiXjtPparszZzu3z+x
a5mB83XWbrtid3D9NNbvAGRZRi5nh5xVrk9b3R/dMrQy9SXn9c5MyFEr440UrVRI6+vC5kDZDt5b
9U+zLg0ZpxkQlEiyp/aN3n8xjBZQszdK3IWcaxh6edvYrRT69xaU4nsmH2aRozM2xoJ10AftMw/Q
mbI3vSFonmt/2oTB0q+prPMNrh4hJhOsVBCs14KZKKUe/SaOpXmwffXrEJDc42HtJyClgavtA9Qv
4n7sQ7BO9nP2tGV/FgPz3uZXb3Po46xFe670XIawulNvS8S0J1Ru38CWc1CO9ffmmXxPP2w1O11N
6p6fwupVllU/6+qIhftI9eMf2p7dMr84TScRlbfNVirw6h2jF9sG7BpGbf4UwcO1EWk1o184cgDj
IBEFMYx56CJ3x0O+Ixsu6NUrPltuJVJDpWeNlmFzzLR/iEYP0fywE7T+5LItDvGroZpsM//n1lbi
lKgY9AcGjbxB8Xns/eFl/oIWJ6+Bf42qIxG+sumS/RkUA9YQNWpMvWHCQWqjyzej8H6ylVma3cmb
fK4HxV1yw6M4oF+gIXUlejMja88C7ifc07bADa/owYvV5fGfvdjObYeUaFhd2CwSpfhgpPGXQv/r
TeaXm1z5vXkjMO4nTb5ZC+JlbQzQSXPa6MW5JirnJ7nyz5QMUCr1shcnu08FDylxnoQmIjLHL+9r
umvuBXwYwLhJttc/AQBIIi6jcuSlGc7NUIPNtkw2RjiuSqMFYZTdaJjL/VOTX8o6QI/DjSZod01u
MDfXDGHmhACTfnLQ+d3PO6Xfz9/e39nVZW10hsq2KfCNrGcwuYnByH7UGgTTyb4o/WrnLrPW5SO/
I8Ay7L5s4kjJ219rzvMlVxfXJyqlLrdltkL1+Td2JPskZFhVHKYACeaIo8Fd2YQo3dzqysvmvZaq
XNrHnyxnyLA+obmoAGUkOTo3cJ/SD1uZmWsyerbVNYubJcwakoOtzkMa0L5Bu/S3KrlT582CyNWV
JHApYO/Q/LIuQ48kLiqQMf9M59kRZsmzkD5h3Ogok/Y8dFSP3XN/C/f1qhm0z9ZdKey6bjHK4MLj
ASr4GOm+23u091O/58jiY25fcnMWHQohYRZ1b/+ZLJ0tv9LhZWZaWWuk/UJFRjstGIYmTFrUEPSX
BC0GZGdGPa8a33YqT9RHUKdunsE1pXp+BCtPIM3GwTbLot85dAC5QQkUOwrK4C1W5KtRIuqOmL7V
ADMPeIRL5a3rxjA3Cu0BKMn2peK39ejZfC+Ry62o3PXJvrGyTbaSq41xZ8uuh0TVmOeO2mNZCeNk
pods+pTfkxaDza1n7/RA37sspLzFePPW87kWddmSSBzVUJQJ1nVIdFWXtiLpO+ucohX4o0N/oKTt
9RgXd5KXYkLJXGzU166oepDZAh2egA5GIjdfHjIxKgV0Vthtan9XpkOabWEYX/PfLlZYiUvsNA5G
mqXI9s6BpNSv9TsOybXN6tEUwL5uxT1ztB2IiAOAanqT7jz/daV/8QkrJyS280LVR4EwJRCfQfFp
+bZ5cAKgwISYnxIBc4CKGGz5klePFrTooCJDPgyNppdHOwlQl5YUqkLLGrQdzfXv2gR8svf3dn0R
sEkBJ0HS66weSQoYVDHIrXFaeCn2pjiv769wzY7YSFv/c4n1g3Ab13EqAC3tgPbShVM43FY+sb0u
wrQqShkYdEjut/Ts1W0B/h3DIhjRQtnp8uwQ3AMRL0cAO01ovynv7eT7+7u68tRsTKgCShLNk3+m
qow1VhpjCyXGlJMx3CnNg0l1L0HrUpIeavzfeN6MZK7EFhfR8kogStHnQpEHmRo+EEedY/VBEjEQ
9KESbwwF2Oy3NMoVM3mx5MpcaXZrCKvDOdJ6X7hxVMwPpSFCYj69f5xX15Hs2KoLAEU0pF7eV15W
VqzJhINCHsUjupo9Fc3vTI3eX+aaTZCYnP9aZ7WfrjWJ0/dYp40AeeKCrTV+0J9mv/QADlQ9Jdte
1JXOi4sVVwqSZXZXmzkEpXayN4eRoCbaIR+ekhjTAyIJYh5HZYsOTV3/trHZKwkOQBtjDEeFapZz
/ZeHmpKB0JRAgWSv1m5CD1qzsx7gJbdAw/am3C+eW79EudxD6ARijfnTf7K+hBfGN+imvdYteZzg
XhtsHVHcrs+Gz7MwW68c8u+5laFKAvhvjXxNjeY06tldqduuB54gkDUoTQiSrz2ogj4iY7KbKP+o
NXb4/udJFbByqzHA/K+vW6uliqomNwacDmpVclQfQdfctBiuzDZClWuq4nyh1TUUQ6KXksdnVzml
n5dwqNIvmh1N9mPcAFsBRcCm0jbU+tbmVnJeKkU7Q+xw7LT+ULrpDRnN54o0dGOda/4sThGANDJp
bWjrLi/uWsKeLCyUWd33pJmfizaj3mSWERKxe5KI50yz7hrVnj3ett+ttLSCbJ6jJB8/mFMc1iYJ
kYsOmk1Qhqsq5ezL1mHT1AxWIlWXrdZeOWvoWO7CPrUPE3v+65KEoURMe8LGwe+Sl3GWJejr3HSU
BDJugJZjVuO9PTdh7CZbfVTXLvV8Hbnjs3WsLlPtqcc6pfDQh9g+o5cbYcPe9u0d0nk1wqVQ/Tea
g69a8POFV/kJIWbSODkWTkE5aWQeOkXUFxplt7mHniO197rUcwdvy/hc1dbn666uMMf87uQwrFu8
YnKwCwp4d+h28l30C+9kzkdSbG1I9DWxOV9z5RANKtdiUcPINnVU9yB1AQY+xdEO2Uab+cZChjQc
Z7c5NkbVS+CfHavuLHo3tLfoJ63EFmLnNU/obD/GSvvkWqU2owMlDOI6vwYuqD5s6LdrQ0gOqoqY
EwfuHbB5V+LBwHZJlAw+JGJaknr8gMEu1KUxFVQ9laHokY1RPZpgBst//+FdOcKLhVfyMagEKhWk
aogkY6+MX4oBEA16c0TUH7y/0pWnd7HSSiqApuxwYVZSnxZeXb7F7kExyYboXZN3pDkx3I8ikq1i
APBSJJy2nQcbYrFTkkD3pb1Wwgpmybe+aiHF8Kr5+P62rngIFwuuNIpdZEVjocS0y4vEbw3rbc7N
166gDwmd92SKPw/2VuveFWuIJdEQiZwd8N6XMzgT+35MgUwKSI1d1RKgfc1a4Yk53jVT/GD0ycMw
GAin2D4tivD9vV7TYhcry5dytnI7FSJzWpxuE5q1Z0fVjr24voFOKr9GLUTdx36TbFzpVbk52+3q
RlsBmqFhkgds/BiVzmvZbWVt0VJefQZni6xu0WBlnyVKC7sQIwSeEBy4IBYaqjemb9L2XTP4F6e4
euycDE7sltgRPWT7Wvdn1UMwhxmi9gd4h/flnQzoYuSzfBe11rf373DrOFcPXlMm3jg6dtqWwNfQ
NK+yDU/bctiurwKvBjDncFvXjZ510oGGqK2hmecXamB2lH0CsMJ/JBm/FtEvpdGaQUXAKBYplNK3
ph4n1qFv98P7B3ZF++O2fq2yij7yMS5yzYCGzJQ3jUt8wk1SBflXrPzoiyVWz8q0XErHtOx3A0F4
r3wk+8o3Co//QCLzuT6WO2tDaf0vD/nXplaPKs2sYZ6kmhyO1escEEQv94BY9fuwdAGcwKJ/A+1l
SyZWbwx9V5hS4rguLsd5MAr3wvuIoWYdjscx7O9GFrAq7N62piX/F5vwa7Or99ZPtcLQmAk39il9
MILyKdEj62R+Tb45N2lIX9QtU3ct4QauQEDAoSSOueZFA5zpyX5OCZDuseKU+siR7iTK0+y1aKwR
ETrM/G4rWXOt7+tixdWzHrSyJZUJKQURhnOb3Ok+22NEAcAzrY2FWez1vo3rhRE8Zq1MGAXu8/sP
5er9nm16ZeDnwmpA0jDhE8iPOPuaux814+n/tMS6gyjX1MIxFm/FTY5V44JWugOzZbZRgr5qYH/t
ZJ1KKY16bCcFCnoe37ox0rpjBcDvRH0t1V3ef1FJEr2/r6s6xkFpUc5OgfN39Rxj0y6onQywq+iB
bJtHGn98f4Gr9u1sgfXba1qAsvAezldLPFsx4YB9BDeEV6b5hkN5XbWcLbV6bRrabmJkAfDMbeMj
G+pHoovJZ6iETJXxOLXshFx4NA/jrnXzfY3gAAH8/IRYs/Za04g3jMS1u9SRvTGRF8OA9jq77iZN
3jkdtA4p4p2lNpWPoY/bpE72qaIe5sy+deYxbAEz9HPh//46/r/ku3j4qb+bf/wP/v2rKCfAg6Tt
6l//cV9+509t/f17e/u5/B/5q//6o5e/+I/b7GstGvGjXf+pi1/C3//H+sHn9vPFv4QoCbfTh+57
PT1+b7q8XRbAl8o/+e/+8L++L3/L81R+//tvX0XHW/m3JZngv/3xo8O3v/9mQ7n89/lf/8fP7j4X
+LUoo9n6T3//3LR//01BK9DfQGCFNAeggRzwYMJiD9/ljxD0/00Wg02UEsFPSGSMxUXdpvK39L/B
hQDUuZx1xx+UNZlGdD9/5v5NR4Uc4C3oQTLkL/72zw+7uKFfN/ZfvCseBIBFm7//tkIWkhhooJ+T
WDsuREYybV16FA7VtbJSWvO1NKfxYbaSqCbDrh9m7XfR/C70zAAWshKfDNp/Ebmpn8zavLHzdnxQ
EgcletRAEdPoO4xl07CsDQySuxYmKkDApmGanRbaK8c85tnx/rGL869e+ZPLVwP/y3QQNwJDDZHB
5VeXCRAEMXlgvzY2YAzJABpoTe8/xfbgBKLH1CcFoExREt13aDKFfY52qc5Rg8oMyEDd0wymi7xr
HiegsGWi3egRW8LjX96N/DyAIcueZGC6A/rVXX0e7cYOY4x6/DoM9eRVPat3VoLRUNCW58e57mtQ
mNnf3LYFpK76XYldEalWdU/5/JikqRvC+QdNV4fJ1Q52dDASF2B7+Y+m44M/6lSJDKvdV7liHPJS
64DtqiZR07S4j8YxDkahDh7Gsh/Tyh/GSX+dBmCgBxtXcKlflz3qJsYnIdZg/gaUyOUVtEaf6X3B
49feqT702M8dbWcRFNS462teB1qfqv6UTI5n6sjVAjFzcFApSqcKPGc6d08o1INCQ8wT3Uh5LQpu
dfwo36JpCh16trq8rPOYLS5oTVEgi1/bSs12VucOJx3znCwEv/wNN8v6iWqlEmrM9Aoq0aPtvDkN
NN6TYXqmBeK5knM1VJL5i+7WNaZdqRaCehi81YQ7AUjV9hSL7Mopzn1DkL1ILFCaZKkOCoQeZBkD
2LXLxvCKmpqHKYk/CAAdnShS3huqHo/93I/GLdiaDrxkJFDk41XtlZXr0F6FKdA5fWsMV//gxmri
tcacfDbHyfXiAWFyCuEptcofLS2OKjLW+3oAm7NBCu71Gn2sYtc5QS9lO6YnAVCL0v1ybHQidxX6
Kp6cWbO8LL5z4skJCMZO9oU1PwmRmgfw/9UHwUA1IXeYHLJCxH46kmbvduxJyTPzDlyy3zCsYxwK
DN0N2kiecsUFc+6gnuYkTQAW4KS3qWuYAcDZ906WWN9imn5yxptaLcS3engp4/7j0Fg5CKhzDew0
WTluxDsr53U5RYJjlLjvFrgl1mNaSavY9dQNydtyYR0rzAMGqdkO8mzlgOBOu2ynGf3sofzggZDI
OTEurCgR7dZI2iottnyKLSlkwWVsOJKc4fJZ0U5JgcequK9I9hgHJwawQqeUGGYn1U0tnzgl6AXm
ZozHTjvuOTPZU54+M5vm+6FOC191E/MItbD14KXSunhVaKTDpLLM1Vn4PHPl5TitNqAbs1NelTjX
n40hZajFVpbfd7RA38BJ4ZbiW5WYfUwf5j4ItN3TpGXZc1bPH2xiv6IxyvGqHCjb76siaUP/9GU6
Ogxl1UqyRK3OzO6VQbYTuK9GuyvR8nuvY8TFZuO0nyuriqr+0/IxrhRD3pZZYKa14/e2Nh1rfSbI
TNf1kSVWNPdK5o/yELOE82CutTmchRImdjnfllLfNkmH3DW3pmMpn0yjouWo4zU8u+YJLXji0+B0
JtCTdM0DBJRxIID74OoU743MiRKlHx9GHeNpk+E896i1ALqizIBZ3Pf70q6BRuZKtTO+aJgbPVI+
oqI1jR80UoXA1cgU1fhdndIAOTCgUIJ/LCjl481HanvqxGkgtD5QaDYc+SRaALt0T0kn2A0l9pbP
uwQEl9Kgg1oZVl0HYiUCv5X6T5uaAnegz97MDnl8o3KdiJpufmiM46JMChRJDQsTTkai3S7Hzyuk
kiee3wwKx7BxlUSaRikysHILpBXB0Dt3P6XedCKtztlG18nKT5dvC621wPCUwgtyjjXrdDtS9PQa
bfxKR6uNVB0VEabo+Q2lmuuVVAm4I4qT0lcnNld4aRjD8QaCOTdA+T5ACYsj2uo2enFXofryUQQ9
8yCy1HRdA5Xa5YNHC5MNnL4qe1NzOC85R35KoYbpL+q2myr1deiV6afd7EHYsu8d9lz3yfhBOMXk
8anZMJ8LPcnqamU7ELw24MmhHXJ1tZWoJ4M2IntrWqI912Jq/WzsPhfSkrgVmhWKufCcDAAEk4BJ
cCae+p2BVn+SH61pMk/z3Ka3oinAik4MGlgjQ2o2F2qoYZS/7+PeXxwAV60tIAq49QeQBB7e1wmr
FmB5rPCgwSOFy5ZlbGulrZLRnHona/K3YQY9kVJqb3YBX2oCeW5UYxwuLDLinEaeZmApdbSbxs1Q
WVZg9lstf1ycKVHx9Ki70+NM2YNtwahrWedsqNUl0L08bVDTYLAFffWqBqFcnTZYoAk807F/K5Jk
emC6oj0XYDJlZE6OywUYnKH1xQJn8ywlpFUVctBLpfHqws4ilRrTDgwVoXDTr4YWA7Wec2vXaf2p
7IpHlc3aM511P2liEInytD1ps8Gfmt5UNm2X1LOXWwGTJeBW0UkG/hQMq12KMgJG3RlzQ7ypzvSV
KH1xm8cHe+6Kg9mDAtklSbZT3GmIdBWxp0pB7Wk6xZ1eWdZdjcEiD3AY0Kkuc08ZLB/ILVIHuBO1
/tcVATxz0MrIeTowlqzPnHQgTY/ByvCWpOSb5mYFuFIxnYhpmhuT1faTnh5LewhzpvwObW35i/ux
GFfLnb2pQHH6fXFdoE0vjw6pEGTjdbgftuw9vDw6PW9LQGQW/K0jGt11WWohoHFpsFiZBBIC3d4h
W1AQfY9JylvFaNuoautsl+lq6imY6BlAEZeKeT5OGme+pYFRSo7UBiPA14HHRUHbXhjHEgNHHtc6
4bmmNh7LHFCHRvZ1tmHcbFU8Nqwu/1JuST5FgHJBMkCqbptwHVYajuepAJXrVLwtIeai10SXnYRT
zj+jFjYWmNoU9DTGcCrfP9krDpVsIwGrnIGrBm6tzJacJSazWDNmRWHF2xIcFpzoESz9YszV0aPq
OBy41GwVYRieUs3QbqdPTeYijpK2WVUnLarqeeNMjEufBWK3EKJiutpEBkx67pefBbKCmZWm0r7E
VaeEymzGN5mOye4YcISlBQdYettjRVkI/lQt6HKANKI7bGdW5viQIsAJ+9hGsC1dQnNENV3tByQ4
p4R4Bvq9wljJflR8NA4ZFDZKPMktVNBPvcuMOjDivLnPMOQScsIxA5EYu7x06xN11S1Sm6UA+Uu2
lxfmotUDkRjyfLApMoY5u4GyK0u7Se3uVclFfGPM8wy94FWglwm6umV3gOYfUQ5i92lWtDtuoD5v
z+NtBYDoFiyIr0OXZT6Q7kPCkvSTNVX3uhm7jwJcwJbRZqGlFV+7WnkALPmw71XE2VOrYMx5no0d
E9mRVb19HHBa4NLRH2nFnH07qOxg0xT9JQb5bnczCa2cq6c6Bg0mUft9Ld3/pkUgQ+vhNBH1qMmY
VS3bOCxze8ODXXkm8ohA+QPphJjif/jH5RFpnACUtjLVVzPrw6RBILn4+osNdSZX+oKF7cUNUaMk
Be5SWlkvXEZgI61UrxsmLxt7smGaVmGR/CqMQCGjLxHzpYVaPdxC5VkJ3CHE0fI5mEyxYcHTJ8Ib
/bmzNHardo4R1Mg3+MwoKrCI6PcGnOnAxBj/X0v5/PwYDLQAXh5jG0hWraSIFnxsYmLEr7M7lp+G
eKr2dpXAUfcItd3IdoGPwIhW7hFmm36dcm1foPcxcFn7ac5dP+ljxFN98lVNW3XnZHb0vqJZWi/O
xRwHhYgNbfLL3BGKIH+6QyBI52x4XXSLrvF4N1JgqbYgTaj6Hr6dWb9Uc6uh/deAQQbWQUREYUUZ
Oka8FCV8eCeVGRJlLLxiMPwKV7obmmBxRhvu6U5q7IbafFUmN/X03rHRxpxi9q4Zpuinx0oeKsCO
Pgkl27+/u3W1BdQBmOu0TfRsQWFJePrL3XEQZA65LR8xYXow5ErlW3H55hYAqs4B6e4zMKOoid1F
YhqRI9EUywclS43BALYjnLFDoXQnFpuaL3LD+JlJ6RTLOIiW6IGlimpDYkwpEZcXAnHBkAZBVwSo
P5afn+kdV09NLQXo3OuccwOgIPp9iazRreOUcFozjewBzQJmejQc+iYZ+A3vzcc66SnS5cwJ1bjF
FB4j5i5GBtXrZDib2924szV1CJx8eCQaU3wgk2dAJUQs2Km25qmMgpVyps2pJpGi7BVzHAOVDYPX
1YDz00X/lIih8Run8fiAFrvSaJmnWbo4aKyzvMEin8Ro4E3X1EeCEdnD3MlCZgDD5f0bXV7v5fEA
9gxAa7COkrpJXb3uyQCiSAEI1bdCb+cDpncDDJLZHwZnCEAhyqNZ+0FU0/ITV/WJYkBY60b3LcWs
gppNfZij98Ur8dPjYqsKV2t9F1gwXxetxUcL/e2imnbcAoBqo3baPtPd2Ju7z0vmMu4fxmSu7wfN
PCx+n16UYWdO7A6W8SudJuD3pdpJ1YuHxRDHBrFuqjIbQzhRG6KyyicjQNBMG3jgkBYDqXDkOC6l
26HAf8aE1vw6mQ3z29SOg5TVLSLD7oNGwcnXAVgwWiL6JcWaA/Vh15f6J5PnSpjWppfLiHHZB1U5
JvHaUd1Qx6tUvfxICwC4iGfA+AI6D2flXqtQfAo1kda0MxvdS2AdCBI21qGoEhB9Z8YD4zYHszLT
PAe+9QdEFY6XpW3htyK2g0TPs13vqD9QeLBOKiCpbC3XPaVuPgyY87tB/8fo8bj8OFRTG74vbKso
9+e3S48bASValdD9fnnAJjIfWmfI5FEHNZyjDFa6WhrECkpUQ0zRUrw8IakPuCoAid+4H5WB6b5i
Cv120LdQQxAI/kk7ENlMJEsvLhQaWfmFIPlSmTs7zutgtdZdZw8fltxDchez6RMK3OVxyc0otOFg
UF++JR9HvPWyxj0DMMp2e3NnN9Opdq3qxUonoGCpSKo2lts/NJx+S+o+DZfficdQB0LjCZIdOmw+
anXJjyQbS79vFSfq5baNefpe2WYBUXPHXaJlUarBUDHYC2ICQF7YQOS1E47AyaVTtEQjS6pq0fxF
Nln3NI9BSRWfHKOxveVRKqQDF4T5FWjCYaaiYblSMAKQJXGgoM0H77wCLNWsYcriX+EtlJoVIo3n
TxR2fUJouRex/mowOu6XbxjL5nNvM/NokkyLYnKs3BoqQxdPbT6BxnwoshKTLTpyVqVB/KxhxI+F
03wzimI+0hK1AZep+9Qe4xPiwqOjVsMhRyyCXDz8wIHPR977i7c+dg2oOC2ne9LRKCx0+sOQ7m+s
m5MP87cbkMj7yFmr304JWAQGh/S+mWhDiBRvcZONHBw3pOhuEt52SGEPr4o+TgdXZA8/Qyopc5lh
0sgko+Uvae+W5H5Vs/ymglR+W3wNWXpJgaXJBoRmk4hV8BPxLhDtlHt2FueHRZ9ZyZh5Y15ZUUN1
y3NQxwGxA1x7WTJoMHESpAAnDjLVwQx912eoWvWAWgXk675kBYxlZoAcOotLXx3LB1oBcZFYzg3L
Ptrwi8ERONY382x/6HJEJU5HqI8OaDXQSjCVIka1vboHyOms4G7trJkDIGzm8Hq7Hp3x+VNGgUxD
ef2Y8fnkouAEA9PFPi9MZObtw5i5/FRDe5RTxSL8GRa6BeLhIT+Uk62FCKV9p1Y7IFAZT/GYwPHM
6mckLAAEJfdXuvwxRX44jEmeBrrLe0iATAvLjS6ms1ET18sGnftgN2NerqBvXzdc5i21RMFICQqK
JPVYqUejLHgtCkFW0XQP7OSxFwPK3GOpgmk4TQ1KGtN7yox7x5qKwxRXMDEyFCrlhlKt/JSgwdQT
pvvoqBkm6csaNp8CsgR8AhUm/AKmF19GbWx2YwmYjKIB0iYA8/xYg5LMY+J6GoZKvYwnfpLuKavE
IZ2reyRXNb8g6GCbeAv6FS1+Tkod9RM9fkmIOYdO1iURTXTnp0KrDWEeRGPszXTUng0LDGtqfxhn
YJryQj0BbLwI0NDhBNCYbdjQyfLMZpSOSRVUbffDVV9cffpaa6pAvS9WEaDWQ8g6HY3cU/G4FNOA
0P4yyCxaqqKWlRDKAENLTvk8h8NAbocMo29ZD2iRIX8yBcMI/vSyOCxokDiyuR0OU21lwDBDnqx2
1fZW4dMrhsZ4OHQ6gstEsxGIcrqLzTlgCBD9XJa1SBKnO5S8Tc/kxXhri4qGICBTfb3Q3pjS2adm
Qjtf4br+YjeZcMdIcdEJO7u5ecirgoNc2/263LPaAOIlzfpDpqe+2llJQIA3ugd6CQfzdkpCURDh
GTpP92Y15YET55/MGD4xsCLtoJZ5ShSov8+WHZ/yV1UW7dJS+X2O9edWSZUjxpEyH100Y6AUWn/s
klyEpvtlUJUPfTU5b3oDgEEXjNDCT1DeOzEh2j2Bwi3gBC5/vQ6b5RNqDPtG9axmmsPlP6eJgLWd
wQpV906OZBWWqKsJ7LCuq4VdkkEscL0xo0WQ8SbZ0xp6gYz55AkEoZ7TWHMwGvVTKZTxUCo09ZaD
XYTZysrfRd3nHutadDVlGvVaS3F2FeYG3UpxTiDefO5bsOKwTLeRiHWSO9YcGmIBkR+ESpli7DSk
Z+F4CR/TTTC8StLsm27wkgcYR+MAGo/YQ2B1A7RF54QsSYgOlRMVehI6TgEE6hLxnfzRaNPPQzPf
Fx1D0oYZPxpR6IfFf3c40ot9Pz9VSC8NZHJOKHXD6FglnI+89lRDaR4ZP2i13dwOGvnCXcCsOTPT
DhNqo4FlK+WnkgkTOCqYM1LbnEc87zF+sXQkuErtG0wNGjGOO70fepQ1kTExEhOH7NTwrmVWVLN6
47AUplg51zcFKgjFYPquVFVLhTO2nwe36O8XWzuhxQF6C/zf4D30lv/EKqphflkpg1GZndDhxmM+
DOYBkPl73SwJmsrsLiwSoKZVnZ0+NaXzYqHhGSrfqptdSr4aFev3lqIdtYrtzeb/M/dlzZHq2pq/
iBOMAr30A1POTs8u+4Wwa0DMQohB/Pr+oHZ3lLN8d97bTx1xYkfs4RSJAGmt9U35QVSTOjqp/Y3W
VD+a1hWWwV9DA9SDYIKAA4L5ESjRl0MDpxPu6NQ6A2qpORE2nQejMT+m0oXWYp6zfesho68xw4Rm
XggYC1j1OtHqyZ0UrYWmNLtWowIK/LusAoZBALXg3+lwV/5c6A0AvNQwVs6zOYPriOl+uyllfaCm
rEKgSOe1OSadB794XeZB1yQ/dPNxMBtAWJhW3lYj/TZkxniXL1QGva98gLbzodXKQ0WsdjdbRaC7
tfPQunpYq3aXA586uh3tIEKd5+084M0ZG7AAtQGH4vpytNR6TnRjijKVbikbrNuG0ulWDcPjWDXa
jWq7BNI2KrfoWu8mHAu37iL/IdYZpwhyexJXxj1AAyjBR/c4tNr2n+oKRx+4/TdqzPvI7tWyqThH
DWdTOEH5g0lc9apy6e3s2XFCfc7MnWBR49KPdbJvIwc1WtJuwLcrHxCzKO4QvTlHfT9/X5HoGamz
wShM0ESZKKLexaYsDAvuuCV+RljKziAbZOLuclS5x6GZ5Ufu6GfNXraczoC6p/Wsm1l7EHp533Z5
+gqscAhkkhb3La3gL+NoIlq/M0MveuBfOr6xu/WDsbr63siGJOoUOrlGdjxaF5MZubYBnFX4tjTh
wK/UgUwG93F4ZgXSRiakDQYrWpJ3ehKPLW8CpEWobTPM0k9Rcu6pyd8WyGuH1FklOYwbjK6G0Nd7
HaWUN9lUPk5yD4Qn+yC8PImqEPtyKt5qhM/v5vGh9sjHaAItQfwfJp9qgefXjxgpbJ1vkqmM2Qyn
v9yWgS71fJPnTXlcTy2kq+5pJfA5Lvu5pnBMYWB6KFL1fdZ7Dchw6cL3yLYkf1Vd8WvlAiipXoAZ
kE3BcoxxEv4M99Gz9GpjbxIp4rVwBCaCQ2eAI1SOdgpVq9nfT7x8WOugdYnXV7+x0eWbg7Q2nj2T
ALz+xSPLeW8W5zsDG9oxIbFbtOZjcoem5ocSmPH3ozDCptX46fefttStpaAeDHw4jzvXems5L4+G
DkqHB6ojUFvvlJcdJFYwUp7AgolJzlGe5tjuO5xeODzPXSLuGSLWnibRbqdsfCM90U9ZpUy/rXQV
qIJoOz5JJwDMpkPryGJddOpkLCtnZK4djZZdR5oJMHqgpYzRban9DEvWmemRmOxqO6YziWqzu6GI
LffXss5oxQPrvUNVM3vjSRuoVuvuulK4HzV+4ThMm1waOJkw0N+4SRGt9QEdl1UW3VlVY3nom3LY
p1r+Ohsz/vPaHsMSfdKxNseXZY+ZepqCYVWf+qwhJ8SKY8UxaPYzLrNH6A4PA5KqEUdrPCLhagsb
+hJEK70/WE3z+1kCNNv2CLl5cPp9IjIe0ablt6gx1/e6uAHSiUMZb9YOryIsNzDV8wemQSMr8PCc
EjVioadbvAnGoRydbdEXT6aoraek2kivsSPQpcdnRuRDUxfhTD3jVsew457W9V1PK8SVGPTcpwJ7
VOc+gcvtj11KHryqXiZ+9OhgYCPNUJs172y32RTg5ATZusdkPffKH9zFlK0YenV2uhr8K+QB1P0y
eOsrvnPLqdpKMPvT1OzC1GjcpxIzjAbT+araF4YGywmiT7uusPNwZI1xonjRz5NdVLuElK/ziJvl
3TwePCV84O2ot7MCBzqGSZu1E+K5KFEltXrABjYHjZOBAg7qctwpILBrN2AvQdeO/ClIkkUwKVAA
Yuqthmy2CCkGTeQJqD2zauZhYqHLrvp2lzqtn4/ZW4rZU7gycizIBmrL3bq1/QEzKLZPJwwSWF5o
fkql9ayJJkBYwWNTztX90NCDW+kU9ChaAgECwr6CPCs1gY+Nt7jkdUHWu+8acfpY8btS4y0Oe5Dz
1vahsULZ28OxxkJM3gOdszacs/In1xA9iuYELuIAQHbCRdc8uWcdouRNVxdJqHs1JlupeHWq9FfZ
A3lohtZ3xOz5o93TG8J65FMsRYwxIjXGzsRufenRwy5Zpi0PTZJh1KCz28ZNcsx1zHfW0LNeTniN
EQpJJ6Jv0UWHWM5w7adImwwxsO0ugutlHg4mvQVtnxx4Md60tQOKV1GeKB7UcqKZZ9cYj7+JeQtc
3JbOzjLqfG/r6g2MB2BIsj3ViYn6Xdk/amN4UKZWoRJHL06yLqhRityZFYYUa9m6no05ggowJ3Hw
gwCfBzWBOx9Mb/+pW50hj9NhuPUsbN0lS/VdfiNL9CAu+wASfNbJjH4ZyFSwtpe5qckwSxyYTfRt
srGmuTy6wos7y5nDCtBRZPRqOwhw8tbh4zocQRLQPkVEzc7AcCwC9dYDPoA2uCuX/L8KQ+BcaDep
7oKkZiYi8HoKCYHV2fCdxKy3QM8F98nW8WeGaIXUKei5RuR8ZlSPJAOhZt2Kmc28KB3xnzYpn+Cq
4ApwINwfs+Ax8LT0bKNqSJCY4ZYNEobRrMbl0GSbdSOhbWD3lRka2GM2mPiHPflgqEVuhm6ZLPD2
mIrt2l9WVhuoyiz38Fw3fQXT6ZVBoVJUQzVYmAHoUTvugt7aLEWz1g7pJknyHc85PY6TG4yNBg80
avzqquRbYbddZA74PBwEKyD8DaEK3HpJkZyToY2AS/5vqsFYLHC8brxTVdxiXiBDaXjz4K/Lq1Er
TNSsH1VLzl0Bh8nMprfJYKFqIydDw0kM9j3UXS0R4eLlAf1cX0RqPoI7a/olqMgHzm1rP5sQ8Ln9
a8ekCgcyifNsoOsGXAfJToYmH1nQ2AAOSO6+5my0zPguRuBwxrcsMM9QSAOb/Fys2lU/VQ4gnefO
EjxQNk4co5Ih6RMTobF6HdRs0HdU1lZEWTX/P0zgwVdz4dgPJjem8BeoX5UKsA7hZvliDXq5z1s5
+Bgs3mYVK2ORKSeopMl3MONx4FMr7V1iahn88xB08wzRPB7ckCXo6yjeu86bH1yr9rN+xsTMK9hW
99Lvmt5lG1Pkt1QptrUciI3KEdu65rY4WOUw70k2T76dobmu1dSjs3edAzCaG4VJE2ZC4iBXoohB
4bAgh5EF6x+ZFmI7uczzPalNV2bxF+TpdVQMuNFDQDfkPXgoF2PuKTG8Mq+H5HmtkceR2XFa6R1I
daBlpvOA6aJTO+QuR0+EfZObAXMlchszhBY5UC34oOMfWa/tB+EYh6bVn3QOUGbssjSu6xzCYhtI
YeeKo0WAlq877wxL/sFiQM4gideY8k1AhscZaxiaJv+upygn/30ivqLen989AoaSDuIjYmdBrby4
zdlIlj6J5C+jHICfwnMqKi2YudJsB83PGKXMfF530qYCTE3F8iFZyKUryhg1Mz4uDXoSMvco/XDQ
rHexfq9jKe7TbtKCGhEAG+V4j6k1XUNjnQUcuvj10DQ4wFwoWho0oZ+/nB5TUGOyefnSYWpzX9h0
h5GI/8/TcSrL516mIsf8GKDhuLcYSJ8YRSqYllDP11om/bVoTkENu2NpWQDJwPRxJRXr+VvmLmeV
034r5rQ70wkG146O6pUhYQA4326922HA3Hp2xG/o08mKj47YsNgzmYldhnVxjYzNTtIOalMMWRBB
V2Aan32sXcxo9PORj9TAoGm/dgaYqbjW5L70zW5C4a/3jnZXMWZegfovmD7r6w3BBzBiMOswwL1s
kKsizZgFWvxzV6IuTDBBb+2tmdJxIxOUJy2ivtF8GL9ZlNLLaKiV0tolIN/GdWNIJJ0VPEp5DUlD
W8z3HdMexm6ywmlK+ZHJNz7rYifEDOF3js0aJRjcW4HYgxPq48URhxqPZyVZXXmjFwzn8zvhGoga
wn0t8BR6gs/vhMeHOXdzPXkmVoGRK6tjpjdh4zYsXNExEAsx9V7IA63D3AjGY+x3tWJXmRkY3ItF
U72t1f/6gNdiYkU3fg9tkJvqQ8Z5jXzxBXCPHwtUG+QL2Ls5zoVaw5VpJ6cqL1/Wqaihu+auwYjv
WCCn7AGV1xb95W2uTTD8a+QLb4tk13fZD7gOwokPO4/ogQqvn2rSFr9S/HG7sRzPTZ4Ea3k8Ifuv
6AwTnTyYxRN3oM7oMg0EZPbdMJV8KM0F8arcq9bW7mfO9vKywRIfJqCmYyPzGMHAnx8Jz1mvszov
XtYVFKkDssAEBu5Epx3jZpTAdiXz+HZaTnqGFI9gNmrc5rsynSXMvLNjABYYh7S/m3+QpxzGrY2s
zGAd0BTKw/lh5g0Gmxhe5257GvTZC0qEA+JUQs7OGKbt/JGC3oBJInLKUw/t49oK1y3MC2ERk21t
GzmUQLx9MHF2wzKrh2dMGWYWgv2Ymd6svEtnArNknuhpHU+sbwjosHKHMV4GLm9gig7k7QxwPJbT
lyw3D2BOujDENoCRNgkMGrUiHJugr7q91SfkYdSkGbedqvbrnqAt9BqNk8P6tmrOhLJckof1tc24
cEJpqd0KxugeeLiNnGBOgQN2LdZFXVJfUyhisXPoGDM7ItChwdCkSh7H3gvygcOuCezOgrTmjbDc
371TX0yvFschRqiCsaKo3ZiAdQwa8ONayiJhkYd2UxvATZ40rzKOObNfpZOWm1RnP1lWjnFOi5+D
Gk9r6a/16jEF4NjmLUT1ZueF1E3AJiQeAsSm5LWXaj7RBY+D0c0va1T6cXkJ8oNhPA1Wyw/rZ9cp
S+KYJfRm/VtbNSRam7b1b3k6ekc9PxZOy+D4YHd+hUYnknU1+qSFu6jrJPu1iqbSDkUy6vtWzW3A
6LfJIApImvaeeHPil6K4UUspPmY5BT8R9s6N0vajSA8ZLex4VPzH1NnIhFpG/NWU3cBAVsSj7QJ1
TxIS5Usxjcjwn4OJcg1uWeMZMKfjFccVG9UBrUW5O/8mpXiLAMDW6F7KsT/meZXGGl7Bf98G7b+3
QYQ04GCENMdFvPIlUwa5SG452LT7TegueoAda6tQCM0EEunw0GBjmIkGoYDtrqV2GSaNWtoCGaxE
K2TAPTqVDiQIs9GV8uuxZ4/VGsBHlOYrprYu7qR7LyKx7M36UFR6n6SY6QG9BKNk0ugZ1L+PmQDB
IKnIwrWkqUG08mvPEH7a8E2jZucea+bbbvFds6ES4gtR6d8X5NLbEpsQBbkNfoQeRZlNLmuFoUUa
EanJ8CLJ6ByKEc1vp4Hyp4jOf2uNpgnjXdr00B+lcLWHwqbdrdMib/lnUjXVIR/aIbQqiU93GWKv
P/Ef4ejt70PqQql68bf/67Gp8L9LLeon/ep/qVj97/1X/x/qWleW2n8tbN2/V+/Z9/c/ta3r/+Mf
cavr/IeCNgOut4WCBkK0/6Nt1RbVK+zjHFDBQRs0IYX8v+JWw/sPtFYgL1uogix3dVn8R9tqkP/g
g7FARbItZKaBCvk/kbZeEDxsVNfLawd/LQjkyN/ugASjAgcj6KiioPwLHE7It/v3V/sC7PjrEhe0
IV4C8589GJLlHLrOytsDk52AMRndlW/o4hxfL+Tpnm1YBF8QFvXzOT6CL69hpJhEQ61th2mIZE6h
EKmusJKvXeaiJ7GtMbE6Ax6UeXo71BSZfJgj2tdwq6U3+KNOXG4Gtn42EtF1S0e5eHGVqctdJnB4
xdqh3okfOBbC+oARbcxv0oBvrhmCmRe9yno9F7wpkKfQ5//l2kysIQEwQFk8xOOzC3lmZIQ5qEc+
kOmNfWvDKml4NgGQL1FIQQOPwStHwl+ZCrhjD5aiOBEglYVO86Jb0kwMZEpPsDjfydCKebxkz4sP
sI9j8lxECWKKVNzu3HcrcPaLI2eLXIfFntu8ojP44gF/+iHLN/MHJbIaTc+dvJbFLfDuMTtx7w5N
z5Wv4hKYXBb801WWX/HnVQYMJpWF27U36bbYV6cWJNVoDvSwCtmdF5En7Ypm6YLl7/11yYtRijZ4
Y53ruCQ5Ab2B7Nkfb5oN2dm+Ech7chgfrhsnX/Kjf18UegZoG0CghKbs831qbgbiNpcsXjzW55AF
bTCsvnpmyDfXjH0v6X/L1UBXIzo+HUyssKddXE1zrCnxqizuogJmJ91NiSiQ/La/wzznvgjAdb/V
Q/jbbYpz/+hts/jatOyLDRW8a2Khd8XWbZOLx9pBUq2AB2Qxbx/78U5aV7IGvng5KSIsMfWBEzXU
Jxe7adVgst/nXhYX0CBk4+M0vRN1zXvyy4vYAKhxLBAC5snnVawFMmO0gWYx6FevhaZFOjeVX3nX
NEZ/L5ZrAwFfqLU47TBD/HwdAFauLAuRx3qrHUoTG03tXBNcfXENHKTQjgBXcEywQz9fgwMl8iz4
AcQZowezqEAPcdzpyub1xVvuOvCoQC2LZ4IK7mLFmrJ0wC1Iytg9Y9SG2DEWi4Pt67EV8Sf2uxJD
gfS1H8Xfj2e52Oo/CzkEOASfb2kmZUG1DMmwjH6HVwbiGW6a4ef/9NTGaYAACA9e59iVL9/jCYr9
yXSSPG6ntwzTZS4fPOtXIa+J85ff+vmcw3VAPocdhG3jm7nYHqbCRM4fGYF08Nw3u492gidF/pY3
D1Bw/vstXfJrsTngWkiGQ8WFjAlr9Qn4Y8vtJGT0lsC1oKLzNnYERBOykED6xGf3JFZbei3l5Itd
Hob1sC4xEbFiUTTknx8VzSSsezDAxO43wXgQ2FmU7AYfKXEbqB4CsLuubfJfve9/XvFiB3RM5dYi
xxXV3twDLM5fDThGagEA7yoCG2T/39jjLyCCdWH/vObFd2zPFuGkdPO41K0caBR5cV224UAm2ZIN
LmcYOiIK4aBcIL9iiHNTAUVicx5iDhDUBemDph4eyxRe84V9n4zuPe1Yf63EuLI0l1IdhhGVAAyY
Y5oI8jk8o50rxqNfnLB43JiPoZtbXrZLc/Sl2WUIFMljGXossJH9HmofxR4jvKg5dsf2UcIYe5Nf
2Q/+rrBxVXylBHsCeE6XmWIZUV2LqQXuS7gYAjMf+0MwtVM0piz892/oiwMW11pNIBwdIoDL7ZTB
lRiHubbcIT9aD9mNjJM39xsLDJ/FyXFSfrqxfRRoIFJEaZBHS/TVld/w1Z7x52/4a7O1GVKccb85
kmK00Auw2hvM2rhfo2bVkPQBp5IjfdZ0393m8fK54Xe5+zSo77RbACL//nu+3Ff+/D0Xe1gqK9B4
QdCP5TfvbvF10yLQJ9ZqtUGRcy3w68vX+I9HsPz7P7YxIm1lkxKPIIVZQNNUftdcm898eZ79eUvL
EfTHNZTTltkM424ssbdHKNQu3RnBEimwVP/elQd69WoXhamZGq2F8R28MrBLziHA8iKgQRs6ewRQ
ne2rYssvzpw/b+5iUzbtQlbUy4q4NU4NAwXiSvP2RSsDnBKCXjTUaKlw4HxevYrmqSF0rF65oyJE
qNd2DEDGP4qdHSAqhIXwkcl8IXyIJKvdcXGgVb7+Ar94sHWv5w19tT/8+XMulpdyjJ7p8jAtij3C
kTHv2r1el3up1VfK0y8PvD+vdbG2lWa0nseWb+H70kK2AUZVHoLxDIVEitxne3JPon///pbVvCwh
/rzkxYmHSG3R9gSXhFteoBtDrCVQ86TX9E9ftMjLU8UwBzs80MhLM+ahbWq7sHGdwjf34HPRPpiO
/Q2PwaQLZ0gsNyBa4hHuEPPuxeWehtd2mgvXiaWD+/wTLm5V6pXLqxk/4cB29Ayitl+GSH5GJcNC
O+yQln6DWFjf105jaPoV7Dqvfqt/r7YHkeMqA0Ox+9cBwI3M5r3Ul29VD+DNFSyZtAjgmQMjIDFM
VxF2eM1M+Yu3CqoogrGOgTWgf6dmsglyHNsuYoAbSKUtw/y8zEO6cIlXbB7KzbUhD8Zpy659+Vr9
uUtcrLWhtQj8zS1UwB341JY3VBtSmcWhrpMECowRbm/Ok6lD76GYKoJxhthnmrDuvcGA6OS1bzFI
o+WkAgHPhHYGi3vsQ8estzzJoFtsvtEiNQCppxGt8f4Mjh2JmgRFhmFzY04INSrnn71MoXWvT3Cu
gwx9AnKv9TupZwPQCuMWQjgRIYngXMNmJsxcaEqYhxgYBcpr470ZDlMBFEPbyhQPpQu+EPhML3o1
3YwzfZvYdOeAyRt0FcxW3Rqp3lXT+rDq2WHAtdU7J9BEtp0NBilql4ewhoVaBHFwTnHrctL6RcLC
QdqNzwS4kDCiSEAlhX1krXXfHGE9idZ4yPsUL0cuPip7gPWRVT5Lp4LkgTx7CE/StflbwRIt1KhZ
hm0NJydkIeHTSn+N1EUInNnoW9cF/2ek3R34UbCWckDQG8wexE0PNCQA2U4znk02GnHnlFi0zoZC
pq9uYFexb8slDNMDpAjfg5CWkC7A6Gx2sp100zsTPNYGMLqP7NjJB1BchbntRXMyv+VFLYLMqnZl
wz7QhI1QcSo9TKY5CWjnhroz4f6HufNLWPUcSJI+aKn2NHL200jN712mw4BK9MGouaVv1pD0V+6G
1ypSgwEBpYGEeIPdjIYW6l2Z+0aTAG9Ctnkld06eId8P+oKgHCCpd5G1C8ok21g83ShqnDtHfhSV
MfrlVB/nSj+X1IMK153uEqRTRAyiAhygKMTzZPKCCYalMFszymBSLT2ygj51JkQSUNmehNW+Og74
MQmgIo8BXaK8v5sq+QuM+VeSJdppSqdtrZfgTDGE1NiN2wXAQZ/dBtoxCqMiwNH2o8jgwtHYCLGB
pocZGeimzRGJJGbYO+zGYPkcT8x6Z94gT3B9OiSN+8HzGWH1oMlVs3RiBQfCHZxxBdxm7G+FLJ5V
wgz4z8CrBeOjAox0iEp6+9cA2UoIvUwTZQn4G05LIIlwMwBawy7V5g0vrD0IV696w3/NBM0kJIzb
scdDqGja7Mxah1rccg8i5Tca/rnfJYhK64qwsdStbU7fCWjQcGu0uI8cu43uoVUQmQZvnlSMvsyH
R2cuoFrMgIqZRdB3UAU1vCNBpvJ7uMN+Y3oJHzlaPMEZCTRoZ6Mp52ksEGSFVnCHOwSvTuts35T6
926YSsS9mzXkX6PjQ224mxt9fpJs+lk2LoKHdG6lPvimYIu7me6XWYY0ek6KGN+Ffq4kZjO90eM7
yfCXniEYZFAOyk+l42cj8TdwpAZbXzJBqtwb2lOTesoXsH+IlZKeT+rx1ZC9uStn2A9x6e7r3NIe
LbCdwc802w3vFv+PFBH1fekCfy00Y5MQZ0+nqj0xe6RYX+1dppmFtWEcWyEKcAPmC4k02LYugRrr
+Q04bffSTF5Hjs3Bmvsn+BtuKzHuPWG/KiFfwd7ZOAVqBHsea0Cqij8ww/SJ7v1kVlnsetd56NJW
BGWqPUxEwXxmkPvO42ngyokhi3rZGLTsNDkl6iuaTzGMhLK9QNBinM4twoDA8gsaL0mOymugl7Kh
2DSheGBg3sMh2YGupgQ1M9Hy0BrBHBbQRCJgToEYwxD+2k0DNKWY7vkK2pm4oCOH1kxuYZFxGsfy
mNXw5YMncFOKAAzDuDHnUOftG3HyyKnH98Jzf/GRQ9Xdggyen7JkmduABqiNHux2p/bnwPKjq7QX
p4GnRtLdZSaezwwRR1CRBD1Nnh6hHfqwZxgf4MqQkEF/3+UkLWDchAXvKrFB9MuTXvCDARGSN3tn
iNHOkKufclBsfIjnTuCvRsbkoit1svumoKfc6Ld0zO510t+1BkcypILdV/pRzvrtVBYP2It2dqNO
LiRR+mjDx79STUx58+r06bnyphuY/YR89m4GcAT8kRlgazr3GXx9/TqFMEWDsQhI7WDdQfLwjSsT
PLw524jBeBur5Mnj1asjxi2MRbZUK7k/p0UaGB0csaCJdQOkoN7UerJHzs8TPIFdPzOKG/DCXzsq
HkvDuUs8cUvT4twyl/hlKh9sDkVWNz3ZUwHdZbm8U2137FIN0rh07HGQIe92nLTdXOQfddntIamH
SoOfwTIOrRIcUpJMfSixqGE+druhdPZpzR5g9Xh2BGZEvUYDkZcIZWGwz8Yu1Jg4c+Qrs6Z7QgUe
a8W6x86GE9FY6PN5toDb2rbs905hVVDRpizihIN/3YlbyZpXmik7LgQaHVQWewZcPgDn8oMm3u3I
nSEcTSdHkkM3xkaDmpPBKMZnQ/0Gwi9UrCYkjdON5OQOK9cFKgNRekTiud84pManMDw1yoDHKgdT
tFe+pdvqjhV4YTjMDLiVxW43RRVxIncet03tDSFUSPiYXNj1TSzum+bFS2GFScpTy8oxmAdvqzTz
m240W+UOEdzL4Gcux9YXctzbXr6fiPXEFftQ2KKi1kADMNrNfQHzJt8rIezNvenJ7JBXNUEiGSYS
wwpoxGA1X8B82azOFqdI0LXDSisjTZS/are7HcFBCM0W7gcQGYNIZMR0hoMuS8CKr3ts4+Vcl5CZ
TfmWj3DjHz390cnpQXn140AThBr37k565DRnyRlhB9/xyU+nBHmoBnSuTFMbIy0XDdvWLPVNghbb
7w0o8MBvNlHd8B9Jq+lBZlY/SqflfpcVB17a2S7NzGfmtZsGgpoA0+tnVXY7u01vuYLFjpOCzG2m
C8tsGcnU1HvWSfIuhu4GUMwQdQ3aQPzptS+6JrZmbIise++z+QHjjSPtMENq8+FOzFYLpZb5Jp0Z
LXFuaIFLBXiOYIfupwYnhK2Je2HJW1tPHl0i+10n+bfKJXtQZR6p28Ji0ExeSOU4PmajL5NBMdHt
alQ/CkLy1sZhBzfsM2JzaNiMADWHit41A3nUU/tHoZWO7yQFjpWabioiMNwBc2vOCcoFKwmT1OiQ
DVn1oVFPY5Rgl2pJnQX6oEC773uMOrMKH6c5YuHSrg6l2ywaT1JtMEq61clwZ45mNBJ6y6Av9iHL
s2B8hnTG5cVLbAunv4kDHHPFY02yb4Ski147/dllzV1qpdBkqnLj8u7HjIk2ROXitquMcNCcnw4p
uo2lZixRk4NJ7uTljcErB44kehWpSRtgrgrmO6iuqnuSxchDpCJVPq3V4Luj+SRJcsIpx/c6yZ5B
LOF+Wpap3+opjinM/I/6PECmryHaDNpzwyeT9mBKNyir+SCm/HVdR94d9cJ7Twoewm+z9lMBz2Xd
w20XRhknebHLMvbY1dXdVKRPDHR/EN3yjelAKlfoH2rGDDU1SOwkcN5jlkSGrCbvU1eVQW41UN2J
CmYrc3KLCvvO1ssP+D3TKOFI76y9Gc5l5a1eiBspWyOg7kx9GwZ0IXh490zLHhK91sIErn5448cy
cEvxBlEsyPOie4c1MUQ7okS62picFDUPBoLvfFtvHmHJdZawJum94qmyoG4V8LAKiAuScJuhEuhp
Ac4UiZNOPAub3VXtCFW5Zj1p7gALDRS8wBQseFqQQvg5dIhg7KOu0GQaWDBMJUVygOv3Hj5ud5my
trPEEZLmZtQrcZqd5pRPLACN99Qoa5/O9pFpxUfi6p3vTWDFtZ17q1llhtKH7fEeYlMScHdHrrM2
x2S234QFR84Z+3OgZpr7elncpLOLUaLemSBBdKepc4MKRTIMm6oq8DTz3WLzuWfs0E0JyEAgmPpq
7h46D/pXOdk47nQ7GPh0tNr8KGtyLjL6Yxw0vDKKPtVoYZJKcyEaaJ55DytffShrXzYechhmAA9Q
XRRwFpkAH+l4Tiod+A6OI1skDcbzLI6j7J+SwYOMmZki0Lzi52xoPjeaQ9HX8GdMpVx4i+bTjFRv
EI3JA3YXGsjWqiDhE2/4iQfeZ1thJU+z5I8SdtR+UvcHIN12YCcWuIeFZeIZuaYXOXqDvQ1cUn2E
ObWS0PBCsnUqbAOUq7YbQuW5b0Sb6sDtdXzzigL4Iu58BI/prfeUti2t+bbiteurvDVjSD4QVWWC
isUc+mJqZrpxixyN7YAhtfuGksuNJjjnBrlWIwnACSDCy+I0h0wSijaxq5NBBO1gFj7L+cmsLLg3
DrmEPVCxdar8wYWxGrZnswQfXcYuR5mn5gPhdmAxHfU0Di5NRxM3KzhR9NOwVYxXO0upp5z24VBl
Z5KYepRVHhwOQXnzMvGaDdU7YzN4EJ5o8fDMeyNtmgCMcQiJkhp1edl/h1gFTW89I2GG2D97nkXw
njjlVfOtNinMPTQjmN0m6rSRRf0w28FiVrsBM03fpKrOXgZJp7B1ZxGYacqhIqRbzcLQoarwVPLE
NjdVTbqItpgs8aY1fIxBsl3fVOUzlIgPmhjvdKG7Gxgr2FsdyntOs7NlCDjOF015Mo2FVblMAFql
36LEgZoYkZCYU5H2fzN3XsuRc2eWfSJ0wJtb2DT0pkjWDYIsA+89nr4X6u9Ws5Ic5mj6ZhSKUPwh
iScBHPudvde+NPNWsRWtfRn0vnYF8LRs77BlRmUIEkwrsBxbSuivWm7gD6vVXYXus5JYjCIzLWZH
hPR8NepRfwVPZ3IKkmFdnM3GjzadlR2jlj12OunfWLEwC/Qcl1oqWEEm8qeKMRv8mCkukJt08PVZ
w787aYpb5v1dN6dg63qUqGEWKqzywu9WFa/nFlxFqUaXbZSY2ynhEldOaxdz87oIfX8hz3N15r7j
BJH6T8VNofhEZhiCDRRZf5dyE1WJUlWg4oZPm3Jb7FSPzaELosftkqH0Etd62bJb4FmcKYp/Wut7
1/IfRfa7EvyaUPHpBlqW7q3BJqHGh6WBDGbLMZ8uVFvfZ4dxp10le+U7NGdXhFmOCcjW9l+XVz+9
3PufN/DHivLud7RUMkJxq+huQpUuyALSVf327CXW57coKJ4QynEjj8bh7zetcB4VQo5u291Z6/+5
RrnSPCkQn5uHaX++wc+uUQjVwwAj4X5Hmvd3e1GYmvHAGu1zJ7zrUr5tcc7H8EndEtnBuzZObqpC
ADecoLjYSPcrIKeccm2Mjqn3DEgXNwi5nOR8Lu72R08Ll+/q4afXgV0c6Ry4+WAdkdC6Q10cyxid
BilCAAZDe/i6f3z2Ht81J504Gqg7pkpY0FzdIWxOrlbj+X/XwMmHKgSOLMl2dWHId7l4m5rngrY+
lrT/uq75cz31rodPA7WJaLsf6VP2Ubi/6/i5T378757ipHuPzHfCut1SlHVtyxpnUO3c3cv2J774
8H9647vnEIe1LQpla+IiuUMDT1/7o22Au8K93fnorjP3Sn9uw9+1t2bb3NhwEakl31X5ySifrXoj
VOj+169O+mwKet/FTi6wSsuKZkniwRTB1671YLyIHYIqrtqjrboMpmCdXCtQfW6bz962/qGuffVW
T260DLlix5XwlOXF4g1BEQw+pxIbCKtzbs4/N5ROrhwi0EARYATUIkV6EWKupIRstmeuq/8YNr96
oJMlrbZkdlot40nYWddythupjPjfyflU3OgQuk9PpGL6k6sE1hWI5NyxAhN7ruIoTu8IrvLz6497
phP9uXV714nUHnhCsr1elahuPaXeJkW4/WNbPCPrPNfQyTRCDbOGqk5DY/Msc3bN1etZo3I6nWnn
U4nEu956qgXrhCYMzYremqtwQexQQ0xb8mo1b7soNBAhgmdE6bm2to57BsXnJgQ615fO/oyTCScs
1MRkO8fotEc3/hkduYv1kkvw7r5wCPeZMx6MQHT7IPYi37gwL89tHM5Mq6es19yIVBh+vIdRz3fq
/DwWuxLP3tfd56MWBC8jDjEL/YulkPj09ypO6SxpTQ0vMMVvOx12hfUtky+W7mFQXr9u6eMkxG5Q
Rl8qb4pIMJh/t5TCJCwStcvZB/X73B93kx/vzm9LPtEQbdxr9B3ICRGpnarUTGOMkEGruZ9f1M/I
L4LaZ+K7w9dvIdj9s/finq3Zff10n2y/aNbAbilJEnAE82RWkIpoNjHA5dzrAnWvbWUneCrtSY7k
rb8E999N6VRJbDBgjou6ht4bkfvfr3OQOaZzOYouc4w8kIv2POPhiiPnzHN97IV4ayQ2eeBtNYUH
+7sdbK1Z0W9z6uw33xavvU48kkvYDnUPsv/Punhu6H2cxk3QGBKtiSpasNOd5Yw/xzCyqfALJlf1
tSkfvn6mjz3R2l6bxUW4Dgb79O93RqxkUzOVvniIdqWfBVIArCI4B7/9ZOWjrgZ9HUsSgjZ8AX+/
uqkZMq6EQlr4Nruq01wad9vsofvy0zkJ2yePtCkz6X+8NIbySVOVrtfQD4bU16FyihL31Gp/NRoU
0sr7We52ia65Wf789Xv8uCLwfKgZTBLm/thg/n6+zixELghGJur2gaIz96lcziSFJwtnGvo4SW0N
AZTB1yDKRNb93VBlmFWDyDH1W5l8DMy5kX6xcTwNndq6dEYB+qHDM3q1zUymE4/E4WPrne8W1LaU
+zhShcqvDNGHyhE0fXo3QKz5+uV90owiafiaVBExsnWqbNUqobSGMm58S/lpVJWb66ULGPLMZuVD
v8D7/b6Vk9FbCSk1jwWb7X8fPlsv3hX+ua7+YcSaPAReG9YPeYu2OlkrZRhUqarJhT8BlReyX6Ji
/v76dX2c1mkCBp1KQtfGpDsVbWfUztPWSEtOZeYh328qN8RYpaN5VoCb5dhQ3jw7yX48gG6tUsze
NJv4t0/HVSKJS4k8okQ4sw3hzoFHsWmBJ7e6ITo7qDxl///yoO+a3Ebd+/5XDWpT5+M2O+m/4xuK
FgfrSvgGkpQShXrUUWyeU4R+GF885WYZMki30gjbO5k9xIQ7NXIBEz9N5cLTF7y6Rdq3dmuY0Fil
4lJfm6evH/OTHmOA3QDfDfWfQJKTHgNECFAP4cx+M1zIw0NdvH399/8cm//apbMDYPXH68eaxSpy
MmdIvYXJpaOBdB8G27Gjw/zUBxH6y69b+mQgv2/IOFmI66TrxCTEhLE0V+X61hUXXX/zdRMfX5ZE
bBM8aPhuMFz+5GS96xK4O8w+h5/ia5nmNuZln55Txn3yujBdorO3KNSJTLSnu/t1aDpuIRDj7VHQ
HKEJXps2rNagOfNhPr4uPJwYMtEA4ovQTlWAel3g/jGY9yDcleJdR+lN/+cg/285bb+MiP3/0SS7
0U/+zybZy1dwe+WpTXb7//yXTVYX/4NlGF0hoB+kGRiC/uWT1SXCXC2R6wNLxdXFkPgfn6z6HyYL
Kyo3mUUPxB5f6799sup/KJul9Q94hbIidct/IwL2Tw3o3XBUTKq/uEcwEmkaFyCnE6kJFCUBDFu6
3HEf0MTtokAJiCHBxHF+Pjudtj+0djKHaksDWiCOS7TD4m/pYnN/hn4SQE9D72g+cWnvvvsaN/88
yPuw2JNevTVoKQrLky6JxJmdzqCT2fS9NArAgbig14k7qGQPWNeZ1fw0QuBDMyfP1fSFYoUKzdTP
y8H4Mb2uD13kNAGXyLss9oRb4wDZ8z7+Tp3y6wc8Pd98aHpbQ97NQZkKSaWLtg/orFhcVS86kPPs
gJfbU8b3z+lkT7OLPrR3snMxxjHis/CoEBwP0kPnVMG8F3zE7Fw3QtvcL982n9h4rN9S0Hhu4xpB
+Byhe58PhobRt/LzILk307P+iVPWwD8/jZ0h5zz68oe5Ui0Qf1odr6J3RxCoWG2lXeQJTrQ3AtDX
khce22DYVbuvP8H2cU+GENtSEfUwR2hSR06maGuoLClfaLbMVZvwZL9e0EkWPgioMy19Nn6ImOHg
gr1d499bd3/3sUlvU7Rwa2qzLwyWM3zfng9S9YMeu4oHdWS3Tmd62GdD6H2bp317JleLTLISjM0P
pX4almNmPXz9Bj9tAjgnXAA+G1bSvx+rtPROJU26dFv9B0rkyHys0pevmzjdp/7pHGQ9/KsN5uH3
r64T0JeDJCpd5br7VuGfhavlWZfjoTxKB8UTd9KL4H/d5sn24J8mierAaUjJQz4NTW0Qegkp6np3
TIRdlyMAIAP56yY+Hf7WuzZOhiOJqx1nWdr4x4iXg8p2BGemDhDa6hGVwzmXzunp+cNTnWzgFMHS
i3Ggxc6TfNJOhst+17lEflP+P56rtW1/7HRsvXu8bWF9/9UIEK6KYaWxhYhsY4lta3kjVBTA/mDP
JBkXqLDWevC+fqvbS/vQ6lYPMyQsth/2dcpqquO09KUrz8rVYkR0fRVNLykRhXwAB60oZ2qrnz7m
uwZPOmdbj7U4wP9hXMM0oganBB2b4nPHwY/NQOyANUhLHGypffz9NusV1KWS08xW6vufK8/hzDT1
cThveTqcOUWV0iL0qb+byYQ5T/CjkqGLgTf6KUU+lLtzHf/jNzLYTlEokjDGE711MmcIiSiodbPy
jSZ9ry2WX1JG7DOgUmjToPn5CpEPWjYEClS/bA5dqUfxhh5JSyy7IIbXJATP6n7Ixf7rzvPJMvT3
Lzv5mNYq42Vv+WUaxGJXD+ArbreVSbA8x99gRKV387dtEZzPnEY+rkN/t3tydNO6NI/qansjBVx/
Hd52jCBYJ3ci0c69/ZOTKZPA1haqGKYeammnd7FFJYlyqC48o639UG+z161gNz9tR/D4SkMu4fCy
vf8LS9024P8emn81fHora4YSoUudyISgDPtqSO2sBOSE4igqXjJUTeokvizWbtDOeN/OPPCfWfHd
yluksdXVJe1O0/dZ022ph98q/JyG9gDG8Nzr3brIV0950oUMEF1mNfMpEwiG9fIsjt+HAj21JZBX
3yDM/92lgzsQ0AXnHG6TGZzpw58NYdKSyWvE6scEeDKEhykhbxtpGsvK5KU/VXZ0wN3e6iNmjOsQ
W7Mf+eq5FL3Tw+4/vcqUNOqyBpiLU6aGqFfaoE60qinZdR8fszYkc4xMmP4XADgvjwpPa4CYoyM7
87wfl2q61buWt//+3eedJ055DWpuFrUw0NnTCjV3Smuwub+gA3eOQFrAma/85/Dx4SubprpdqlH4
Pr2aWMNijkKZ+mLnrYgAEGvastfep9dkkfCRf0nHwvmxnY2Q5Om7doaLwX/mB5xDN/9mbf+/Xv2/
fot1stBGgxGJycpvqelY9TT4aVW7X7/kT2dsi+l6O+pabNH/fsd609cck9QS0nBzqa5RkGPo6Zrr
khiOeLzLq397+8WmiwKaSvWdU/SpxAkV7UoCMu2J5lGhYBZFyplu89mM+6deovAvgBInTxSZWJbK
yGRrHN2K4mhrinqVh8YBUueZd/dZ/3zf0vZu3/XPbk7SGjlc6TbNjRUSXZ6em9JPSZh/egDqJOh1
YJK2kPS/m2hFKEkxuHekbte5jtenABmKtLfq8gdjs1RgDDOrt3AdjgNc6yXrr0lMt6PkNtGyPcFb
NuVKcjguxKg4VPOV1P6KjDdo+3tTuFWQi8Zd9lBrJnxMmeAtUIzKmTn6VNT24RFORrGk5nzjwird
2Zf85fcmawhvcsVOfdNV7X76Y6scbiaMeC4uiq+796ed4d3726bUd58IP2QxpSONNz2quVi3w1zA
c/gwF92Z7elnk7PM7TBHXU4VH0p1woCMYDHjyi3rh2m8EGYLkWZ6psedMor/eZnvWjnpcuICPzRS
aEUO5INlZ7vSza/xtmFMs7i5bd/YXfQ7YPm+EOh+4cftIz0kOq/7Ove4p7tWSq9Ch6HkzxEnOpYP
W72/csq3Orclp/QKEDj2ua3yZ18TEhEmSRS2imacNNpFFXFPbcihfnzqSEpEmeoZZn1Qqrevu812
p0TP+HsdYDuuK/DyLCJuP5TER/ICe7nghN1JfZAIBDsLkYvLze7RIRPqbSfA3yoBc4DMSjEU/qAO
tpQ8cs3MoPJGxK61jgH/xuqu5fUaIaJN5AKxEQQBduSbmbWjJBjq0mWP+HKnNQl5KxylwvgeF6e3
SIc2G44kcNxoZOV263Mjxk5KpOFiZK8pUvIsJQhCehNXmjXwt2Sm36y3ZNH7Ncp1A29NNk6XwLnd
JlGO8nyv1LOtYKLlifnR/Z3M6j3C2x7lH3kNMD622/giRBAzaS9hqnlmx1ARLTDXsU1XtlftdyZc
tDPTjJ6707hEbGaRwGPVjJPwQErjcR11T8keB71zwsT0qqz0U026GvrJiebXDUa6VL8iQbxfhVtZ
edH04XosQK+kuXVoamMXKrJdj8SdhKQdClyii8pVhS1OI/WKac8plp8KNcMRnZLeP2t9vk/jPcmH
TrHO/qKHTlwBrSPiRCTwohZJ8zObY2dqgZnl39sZ2b+x+CKbNbVcgiRqvDTE9UKj8/Sgdg8CDL8c
eOAwVkeBS4rRUKm8JzbBSK454irTMkezsgBttDtbxvfUjIJaFDxMQ4d+IM4ER2omN+S59U6h6jah
v7DA/RXEXdEPdqtH9mygwG7pMWmFj8+w4wh0dLoeMV/eyaoQJAn58FPlKjO+87ICZTzjFlUPfXmY
+5+ZNu9I99rHuOoQ+GOBG1wdC0lUfDMElLo5LpkU1q/6W29XV8dCx8kTaGB1WJf7FjzE0P/oODZT
AvdGlP2WEV0QneCQaeY0KujdTNkPhe5m5ojf+KeikGpsGH4UhbsSLL0Q8gCY+ESk3LHMNWz40PfL
/QLmt9NhyamD1yjmaytssR2qRzYcKUm21T3GZf1rXouLfIZQQR5htb6ZI2tT8UOoc18kjNhWMSZV
S3WM0tixZHiKuewLEzZqA8ESPo0+k5x07a6iQvZIHbHH+rntcFMRRELG3N1QLG4l30jislvngZAj
Ln6ixiW8wJ1EsM/jLhpiv1R2eRYfh1p2q0y3o4m0MFlxolL3lRKFBmpzUhEDxbgmuMRd5PheAXK6
1jtxBqqcd8443BANwYLa2xsbfhzuVxkisjbeiAuPlt7EEsWsPtyTA4aVFffksMLeiFm4VduXjKs8
fSZhFYfbCu0vIQd+dmPs+POCf1dCrqUO+1KL3EXgSCo0hBxgbNHe5qziUWK3U36M/eglmBHmjtAX
ABDNTaxmLnls5FVmPgByv+ADk9D0XTczkmi35BvdNuTepTDgKlbiRr1ocwvoZZG+GwzcWM2dWXY2
SRN2gi+DSJQQtwaQMVuYn1Rh32wYaKu/nMfUlUWyVlP5kBJkUqsXjVHhg8fwVXW832tVe5Gh5jem
fmMMdyAy8QXc98Z9HyP2jxKMUCk5JwUxWTjCsgdT6i/0xQzIc6+ZDoUWmxMatj7sL8xQdaQZr6D1
O55UVxLynSC33jzcEh1zheWA8Ms3wTyAIrqIRN2tOU2vxk+d+RhkkSMoWN0SQAoxsPY5DIT5TQuH
PdOJUwlAB5i+y2ELkoy8pbCC1UAD0gl+2bxlUWhPHGmk2QpGGL2rPAVJS+oLDv1Ui504+T5Pz03U
B1NzpfaECb6I6uqoCp4KEnTw7/ilAMK3u8/JrV4zlfACzM6kcMV6sIq/0xAnHh8j72R/XTQ7jHD+
E5w2LbO3iE/N2PBuETfUPRKU0K+j2anNAESfPbFbhl1sw1LBMo4virBaM8b+MYY4WrdwZmSc4uYi
TIieMYKhVqEM4KfB4CYBgmmie6ZoNx8guwvHqm2fjUzaaYbmhdO9Tghp3T+k1UtYX0yjGBTEcopy
j2Gw8gSRbMXqBsyMHRI1Ls2rm+Io1uv5dcY6SbqaDWg6UCXJ2cD4pnZR5DWzz+z2BQrWkGReXcRb
p9mF9kMbfrFTCuC2HEELMUbkQBl6pxoxuxSErISkyHPmgrLtoT1y1SKDJbYn2+IwL1DDF9Ndon3a
gEgwmr2Kx9XonlUZ45mgOoNeUFUSbH0leLVcpCuhEDHUQE9JO79qo+dSNdzaLEh9SmzNSr0x6Zye
SPpFupxF2DEqAAFDcztmrXnWPXP8Fg71Toh+JFZxgI7sSDKRp/SeESO1jFtkTuhVFB/NFO1lcccZ
Ixi1xMNfa6TKTZqJvwomcaX7FW0uw0BWmQ57eEPWEwzca8yOXrTC7bNwrwt7rTWvhBb/kgmSYzLs
QU6wtGIyZUJL+sOQ5XtKbkytjT02v4ewciE5X3JztjMk4Qra/4H0GS/MMQpbHnZGLzMVGAVYdIlL
l3FFKlFEUFzjIEuh2vYSdpbXhzDUxMhvKtMe1LtmbtzcQjyBNnZOyWKofk6y30Ou1hbHStbraHgD
sI3YIXcFPZD62ZvxmQkmflYy9iZNOEjYZTBz4UrkTjwhLkco6Pz5scM8tRDFXoOgF+4SklEV0ssj
qwzCYnAkKEyx+MuI9JdEutViHLnTWxfmx6Rrg8IQjqt1V+qms6alO8RFILYjuTj3avdbqpj2wmSn
13slIaphzYI8+TbqT6Ki7uYJ2AgFKbmWXMKbrtT5Z5j3niWpvrkm13E1O02huUr1OBn6TmnbPaZ6
1jbCa/kIZU7ku2YSTWvsdPmQl+xuhhkh7RupvE6TE4YtyccuUZkfYQzUkdtoL1ycHHRZ3ZF95RQW
YxCKQjMPNobHy0JbfIPkDWs2cXWxmRB1X5fLy2m0LoooPU5NuDO70B8XID+c+eUG96L+ywg3hH7s
KC2PJx4GiArhej9IlpuYRNxNDMZy/WVFr5Va3+pSAcqhtBc1tXMMf3l62yzdbpkf12xxku5nEzNX
toSqt8WObNxG0G1ROZYavn88jHn1SvAtAICQimEEjGYticaaySicJTvCrA5I1kGnB3dlC96kA4/K
ronedHZd4/zDGuknAsFau6HtbJiPbjzlN9qYeF34vZh+TSWxPuNTU8KXqI2rxfxB8sJR1rTd3GnP
g3LTls9NOxLZtDgyBqPImBylIxOmcVLcdBBrFhy0bcMtg1m8Ev91z7tiBWnJLRS4DsC40Up7S34Z
u8ju81t2ka5GtmvC3NI2N3n+g3BCe1V6soYjjtHGQcFOid+MvXXrhwo8IZI7ILDfGUvPKhhCrI1E
UChUbotxl62Kk7OoiGm4T0mWnfVvw/Jokqkw9CmXH37FgyUssGI7eKtp7FoQEdYksNfHVpVwExSv
ryNc0LYa37IkPXQsztU0eMNMOKvya0vviQzM64k6O2WU+Vb4UgI1EMXfOLYdOcH1mr8OiHT60DFH
zdWN6oFyo7dQGVqwNPYQt1KxOBY9TyXPF1otE60lvXZ6+DjIhD0Yz1kW4TmubDX6kRO8w9iSFfJ8
l8Gu8p96SY4XSJ8N/XNsKOGC87J7Op4VEheWx0fSz3xxmfYmabOiVmL0rXZJUf7Qk/wuFa+0Ffh9
33lkIjhb7umqYNo9zsp8LcWSC5vIlhrezjQeI4ttTvNTBZ2rl0GSpg+IrZBDJoeO8K5uPFZxHwzA
8at2PlSV6BWbgb6vAtJaQJgMrUNY7Y0gG5fmlD2rVECKblsV70O15JHl24QVl85118b6a9ysO0Pk
PlxudVz3maco9TdSAu0VVk3GalVKk09wx2ybMtCnPFjMV2kG6Kf2bkHJoFSbp7JtDnEUHTl/s/Zh
zDaNhhE+U1on5nrQfZIqfyfCclHmlCUHtWa9b92KQ57R5A/1ZD1F0h2MAScbtH2tS0cT66Wcza81
y1aoVu5QCF6r38LPYRhFrsGhM00JM46kh6l8LeOnclA8bKfe1NZ8wYOSRFiOf0Qh/sXwWpsvhOrO
kiIvXapgigZXzK8FoSdAkcwk88dqsClSjeHKCOsHMZx2qsUvVMiyG7tgjVK+5h0opMgW+zpoo+VI
eOQ3U20uDKu7E0UTy4YoLATHg5/J2bJuwTW8wTszZouSzXf11D9VXckeX/QLPPeygEdU4GS61jKb
lPJNR49V5gl1ueRW1gFh9Jky2zIPGyrQ6WqmnCHnAtgcj3JjsHHSMxxFDeeeOyp9jtlAk5lIXpKK
l4EfIbCJz8eMztfu8kLZa7n8Ag/zMmbescLldW4Mr+ipcHEQE+VHc5pdyRjtYZycXMpuBl3x5kwI
2rrmcDU5If07w6E/Kr9R3nvGxPYwywJN7dwBtgWaO7Gg3s9WOE3tZfjV5yxayXNTXJsq2R79b+a4
N5RczlyNDoZTd1BWbzRVx1iNe20SnbocDkVo+gohnlNYsQaFh56agTiIb1kl304cdAy4tHUedPmz
Or4KYGYwFNtSajhlqdjmmIA0gHlkmdexgQFBFSg4iHtZHB8s9gRh8TwNx0xUQHPVF6kyegvnjtLw
wuxpnu8ng4phhTU2sS3G9Yo8RHyq4GmlVmSXik4lfyeyhopHbTpWyyt8O1N4SIdLhZRxwaLgXaKi
oH+M7RKs1d3a7M0w8zXkuKwbbhxRzO1agp54WdqVoOFaGFwhDJ06/AaV+2LV2enKmic0P43yQmSz
bCi3nF+r8DEZbnUyie1CzZ1wYHnpzSBdOaV3adB0rzKb2/DC2HB3pubI/WOdP6pisLY3TejW8MIU
ClDDQ16JrpmTPDqqYEzMq1kULpeVGr2iHy0WjahtvK0EAxjFXtoKhp5VOk14I6QRdRmFFHcKq2Ty
0mN+YTR3tOqBrd5Tb1z0RmYXLHlrk7ma/qRXh6kiQUjrbdI98NezVaK75mXQDRdDetOBUJD5mxFt
5L0EhCgMsHY7EfOT0S6eIGROyOpZWQ9qPNnaQFrgQkmoAWxK2aZptWMk7VNt35k+WI7LwXpY+Frm
YW2/t1xcdmHkrLzmlu5cpj/Z9bqx8hwlmoejQgtjXwZVFI33mrBr49HVydaVPLlR6N9Q/BROh/Gz
bF530ZYhy2dWmcf0nixJDl8S12dd7iQV+hXyNG0p/AmoxJGGh3g5ltWjWeGujq/L5q6DkBR2iETz
y0L8lqwCEVYhBwSCF1WeLb4B88Jx1jPUlxW4k0l9AjoJu+AbeXrioGlXzKNFmDHySXqHfgEQTZ0O
paly57JbiVoUH6PwZRnyDUxyOWiNLQ+kTd9G4k9Rv+NCdydIqjtS3enX3unMhxymXdEXXqtU7ryO
Pcmd/b6fK69MkcA3LC7ddoKJH1tDspO1PSRsJHv2xq1iHg0TfZQk8tG4yaHG1VHSarTv0qw76iRc
iHzpXoRfhHVJRohnPi7Jbz18auefwIkceUg8E6TRMIYXaUh4QBxT4gkvx/aGUldHQl6nCM5AV1lY
9oSQY7NcPpjCM9YLRxaO1kQfyCYbx8xlkSqOXs2k/sFioziWkTbYK4UrZ/qRFBsnUkt7Zj8CgPdS
7jmwKzdmo1M+AHow5s7C6jmMV80qe0ItHORF9UwCWHM6Y5nfYBe5nil8tWvmZyGhtVz3pCXiMNbG
SmY0Ns+DpntaMjhmZYBD66C15E5EXn0rK9fzxOWfjB++Ic7dYtimr2aZHJRuujUG5c4Qqj2VlzDW
jyNkvZCtZWJArdOeDInxwGvYTkC99FJLzUXNUa/q9N26gK3i5nZKf+jR3agetmTg3oqAH6iQznqv
AwvXCV1QCa8iVaJeF47cu9jtfN+sKeFR0z7JAwGWl9U9UO/yDAP5MkWUCmSSnFChTCpYhzn9vN3J
CeM8Vu250rwyo9KoWy50HDhUe4lcJ019FKVvWmfuwuJJ5PpE56NGpuxLBOoaGpaNXOOf2UsmcLxh
pphTv0clBV2HQFb1tQUBNPfULtpoN5oFFavXIvylGqE9s7ewwoJzV3EVCy+G8FpC0ug5CsP+UpK7
aHlpSOdap4aD1eyHcfQYZSSUNfUVSDhXiijajmGQj9etRHkWfNSwjxe8RcUxr9pdnO8HEAbVTBW+
rO/XtOFIcKEyvXf5zTRFnpRLkPl0Sufk0A+jncOa66DIIV+3OO4WDK+l/ZEOnW9xYNbSBzm5WyDD
1TcNKLvMvBbXJyWx9uBkuI4UL4QaCpuZMJ/UTk+vnCrokiZCt4UQOQUuGEYUTxXj3Tx2ewoP1IhZ
qUpPI1EXHIRqRDBvAA2kQDeqy5ETaUSIgfG9JlG8En8J1lWxol3sfhchRc0ZmAq7yWZ8StrFTaKj
FgO/YCdf59WuoDCX9/VxTA+gKxh/zX27KF7ZN9cVx4gxT5xeGS4hwBxqwEJMSpcywI5xXC8s00Mp
CInsjrxHV45Z01sImZZIycXwpvzaLNQXIR8d6CgUmFqmjYmQwNVPm/WQjvILuY4u6e6ezERmmYsj
yKBXlPSYtPG+E9dDJgC20LtA4veCSLT7Atsrmy8rNm/6rnrqi3a/JUgqEHL1zroOMxyw2ehKLSFq
a+aNyxpsFqXOWqgR7VugO2OSrW4mEmmT58Mh6mQC1UI3KqPrRa/AurTQBZrsMs8ugGQ5AuuzhvAx
ITFcU0hY74UdBPUN8cQW7qVVf8nWt6rkPFVPdsqZNOwyhJmhPZKm1jfFPTrAXVgT3lg+rqQls57F
ko6kg53KPNpVedtTb4x75q4MdM22P2DPN2rBGFu2QQQlNSvCUndqzNZJly4zIB8CJRCZSIk0k9wi
+TXBdWrbB035KbEJs3pmBLe29iPQnVS9j/IYbAt5uFTGG1O5LBnopcDON78GKexEfQK15TexAc5S
YrTtvYSnK7h9E3/U9b1V/iIs08k4RzQG5sI5o34SByPb9b54yCoCfNRfo3An9xecSZ0Cpo9A4GRd
P4bDayVfyuu+YJcnb7sCBHycFVNGJeg1p2SRMMeUSa51JZ0ZdRP48OUKQT5UIhxOwovV8jBwipTD
6ZaFhEOdWwq1r3GDJPeVU8TfFeF3mMHVPMoIdWNKWLN47LXJkaD91Reype1b9XUSvUqqPILu7JRa
g5LI7mJdhRXbvRudG6HS4pbbJOStuKzalya+FMaHiR16YiXM7Zwjoa72ZNiV8+BZY41MJr3KBeZ8
Ao6X/jhoz/jF2FtRDF9QVpSdp0YXubifqW0o7A81uDlQeJLR10oK9QgehvKG+PUK8BuxM3uV2MU+
XbzeJDrdfCTvT8yloCpvhGhwmo4wH/VnruD85ZxjVQkiMNLFu8Jp0X2rxbNBJLnBnBPnL3HlE4RL
Gm6Qzp6u3sVc41jL4GTYlhsXpBJoqgclThwDTm1z1JHeWHP2kK/La0g8sTKZvhUTUZ7lO5N0UVab
wl/JkF+KEcYMMErqpjGVLiWTf05Ft2/JYU3oNf2ce7kWe61JbcjMnZZFK8p/w6x9LKTMF/mGHfUX
U2UQlooLudGW1ptqq5l1T2ue3gCNsM3wjcRyW2AcUcu5rTr+h3Xhj7nyICOS7KmDyjL9hJKUQM1O
Ku8a4UUwRHvIbwXlRUcN3XGnVlL6VdPB6yg1AI+ztanzlUahGBk6EqWAFUBLl5ZBs2BhnwyW/8Yh
kJT67uQRyMrYV2wS55wa3pXOzRM9DpgPCNO2J0cS8Vl8p1FstQTN7o3vS8w1Qhw+9cS/tVz4AVHi
1VGJ74bltqz5MoN0OwnfS3YWTfSK+atiZohvovE/2TuT5ba1NM+/Skbu4cA8RHTWggQ4ixIl2aa9
QZi2hHme8U696keoF+vfUZY7LVpl5V1WREfcha4pETjAGb7hP9hLP++XIo8bkBMto8BDcOJhbJtP
pZxSJNYWnXQDMIw0/Vmj9pNhOITSzmQx0fNPRttc+lg+zYnpFhzmstNjPXpElflQ01HBLf3bn1u6
vzeszVco7SskBbYZQ1rYQORrU9vRAt2q075t3vNkEADH667xr7jsK7BDIsVtog5gwc3Odvse96jg
fiDWBYVBodGm7zKuVEpkKflcnijvuIW9QRyBxY33ERRTaEPYwL2GO+SNhSltHoiu/OC1d5XoyO8F
XMrfT5v3kNTXyvMvYARNNeCGQa4Gdyge+S/gCqmPB6VoM8rQK+OsrHRS9MW4afdCd0bd+tvKFeJB
pb2cbuUVhcATDgKbgfnmEvlQef+rL5ixA1aHT6LbGlTb13djdlaFTiyNsr47F8mniaqhL70Hl3oD
2s1VMMBwdM00gAVcI1wdAD99W4onPDPi3M3CDW8aageKFTcpDLr1n4clXtnrGcUFsewDuyn4otcX
nIwCobUSjKPRcQbqord1llTZbdTLlJnvPMO3EE2aZekwcyA5YQj4+hlm2Vwk+iguZpfrhCJgSTb2
5/G8icTVYegp6E3Bk395wr/MmkJX+oFqGSjGnb2e3eqUfR331ZMPGAiQ21GiaHDne8Y7yJn/5rI2
xvIY8EJOvRqaEk8ILvsgqcyv5ml4lm452YwXNX2Elc85Px6ng4rL2zvDfeuR6igc/Lyu+vqRTsGA
qTzG7S5W7b0bbLJdstZkeDfqWWgkzXfO9j3LpjcYKdQyf7nm1VJg6jYIh3JN5BfrQ7LR9sXSdml1
kO9sBYsseleq//ftlUvC/waVCrHLvt55jBHhS1T1GSa1z6m8d3Q6sf6Xdx6meFjXi+HXq1zBnzpd
j/2y4iWG23IrZHlQ9USRB1bF5n2BnJd7/v1qSBFYoAixHLra3wyjnQdH52qphhwy7cE8X1jWDRi8
VW/j2N0au8ZUv9fVcawaLwjMXVqmN2P8bAHJ6Gwaxu/aTr6JxtU1qKcaNAh2+qtXm8lGl2QOmMNW
ebLo7mpl5fYcqeaMkfVULBWl2UUInKYYeP/54b8FvtIFcFMz4MmzIb2eyNnQ+0Okc7aMA+2bz4qu
ITUfIyL4HrfpBbb923NHcQJyIKcK29HrK1l6Jtm+IbFUb+pttx73yfI70pmH97kXbxCQmLa/XOrq
FVeI9A+RzaXibb9tnvpt4qFbA1WH6nS0NNBMw+32Pcc7AVO7Hh/xuAlJHiaLfM1Qbuj7m6Rh4qI+
fjfJetwRir7rT/gWtJfDGSlBAgKHE/r1Y2wjxa9alRc2oWtHgJijqR4bpSclz4jcUzhV39EEe2sP
+PWCYgb9srNPklVqYQcmsMue9fip7j8O6Xs7gJjf188OiRUZXVHhVfrbPuOkZWXkceHaNyLioEu9
Yf9eIba/iL33hWPeAlyKCEdVBJiYAPJq1qdSqXStE4kYB+TqV9oNXvaUfp5u7S1J11cE37GdmvZ0
KkEJupbrbIYNplh/eem9uomrMyTromnUSgbdTnuf8p5f36nUk7Xh/s/XeQv8zoU0zBE1GcfQa/A7
DSUMnxoiusqblsk9aBMfQmnzjanq2m6wnYpFiudWuIqWPdoYzgkTlhsEB9fje2vkjbBHUFgUU0cl
CL6w+PyXuZQDXc4LuSoAgISLCP1ZKhCxscujGfBE9V5w8Mas4moEWlwOCK9x9ZZ1fUj7Tm5EVEeL
dJ8+gPE31rNHjWM9bN6D9b89tn9d7ep1aoD6ZRh0zClAQIFEC6GgnXRX6RmvtHhn7lxLc4ko/dXY
rk6MjsL7oCL57aonf1oq9H3hjRgIAS+yQ3BwPOEgFkQvHODmQnQeemAX3hcHeWPQrFfDweLTtPAq
vbqNeUAlvBpG5jCKm4t2q23ocufCyC1hu+XHe2PZfyQ/76uFtf3zvH7rRGGfRT4GRrCpa9dn1zDI
elkGMrNpnd6BP992q+4gHMYit3ovB3tjF3x1rau3CxEgygpjLgCeIcFDjJl5/ab4Pu+UXfRImUBd
UOp8//mKr73aGF9d9ur5si8GiA9x2YayJZQVhFAQf4uPCgTkf8OF8Y3LwSHkWUJNEHv+1YopA6wy
CPgKl63+ZO66db+xD8G2/jQh8vbu+3vjmcJpo1DnQHAzfmO2adgLoRcAxKHyOi87GiuTanUF0r1x
qWMNh/aeTfgzxZN35s0bMQ/ZAlBzQc1Eqkec5L/sQpqKiA4JdemCnPWyBq7Xx2j2jFWzxvRrkX+q
6SDgv7GafnJs/5Isx7/nbv8/T7yDt/sH8Y4CqeGnuv7WvjK5N/ijn+od6gch72LD7BcbCbSYf6l3
qB9UPrEd3pmpaC86u3mBLe0//o6VPRbJyNhA07eR7hEz9qd6h/nBJOcloECfS8i3aX9NveM6viNw
RUcHERCiFMHUuzq75J4uVafFo4u230oPupVqxsshym6kxPoRAm0DRbhunBhkLa4hdr71VftBA5q/
jMz+oR2adawJ6+DUWBrQBnwcBJdmrH0OMDxRg2HXKT5YHzU7mFW6GUZKg2P6Fc3sm3qGHId5k23n
H/tEXw14Gc01uGkLAfHODI64nhhuaTj7Cu+wxLa3Tm+eSCd29WQfg0Ch/TSvY+DKmH8sIkn2wCRT
Ir7tZYWub/CxKEs3kvKQLiktOnwIELMFnrk3xu0oo7Pgf2nzvdO3IE7rGprA6AYUawck9UfSwr5r
Flb0NBX+uh+o2rcdBIZ03evTpqXzN0hAvUCnprK15EyjY10trcbH2aSblhb0hFEFCFGh1jFgeipb
Eq6uxQKw1CpMHmaalE3Ur4twCBZKIh/B9T7lQXoy7dnVlcJemtG470EN5ZK87qEjyxW9Q78DSBPt
g6ig307/PQu6fR/EP0pteiqNXF8UQXVy2noLjQiMac1eV8wfJeCNVgYKYsZ5BrOCo5KIUQLxkgvR
NVFoQJAr4mJxCRzjB/yqzS9L4u6f2/qvCiovYeevu72YYtATbbYm1gIx0uuNacAIJlJ62vnRNwrz
tNJWlb00kNYoP4NMtUJEVXE/XPVLDx+UVbKyvrwn4vJbdvzPWxBlBh268W8ZfxCiMayO3MII6nwZ
oQW+nzfDF6a0JgwBXUrXzGH4kW741PwXTfP/b49/hz32y1xwv7Xf/vaUt1E7Hb9lT//4+133VLfF
3+6j78Wv++PLX/3cHw0kjDiWEX6jUonUHKfa8NS0//i7ZFofkDUyUSmxVBHuigLyz/3R/sCvUjpF
10zGvly42f/cH60PEGIR3mMrk1XEC62/tD9elacMapg29E8TWh5yj0Kp8PXkzRHh7FMaQJ5dWYt4
GheYx7hTIYH9MFd1VW2VxN4aRfmQdHS9amXRhNMtw1xIYBmaJljlarXV0nJDgLJtIgCKAemm2fmH
qrvPpmmv+p07mPpiDgH8lbSfbWvV991uKkxXkUfPyHLPtHqQFNjIVOVar2U3HVZdUx5CmRARJ2PA
Y1NS3KGwh2S7vi6GDILM5M2ttU0NTBXBvAOA2TlzvoFxusKoZadChLDM4s5Uk4M5SJ6vgOGYEEOH
CjIYdN9bnJ5C+2h1+prk5i5UnTt98O8SDG7a+cZs7cPYZYchjB+lIL3rbXObJ76XNz7soWalDF6m
C0Wz+Kim6SEO571v6+uuG9fkYZ1xbLJxj/W8THM1mU04+Hd1KoANbIrpswOJZeiLh3GKAZZZK23q
3NxKD9mIFYLa7nj5hzzrPFsbVo403Or3Qzgeuyrz8kHb5EF/Exf9rovK9S+z942dTHutHWBQXSPR
RIXLQU8NzTb9qqQ3lLoS+QpCmFOEGSH4tDGFaUZtr9NWI6g0H1S1IdN/41ccgX4rkmUDV0qGjMO9
pxrtOaVapPx66uQbGBEbEGaqffIVSDITTCR6YaK3qerzopQsN68IUfFh+vM4XhdbxDCwERBScCiD
EZS8lJ9/iRTnIZTabMph1FWYSwS24fZ+elSt/OuI/ubQC/8XUOV/vujr8PT3i14FGp0zzpHtpwHw
w/K+08+jNS+quJpwZnhPDeiq8PjPazFCJETEXsCR83rRtp0W5WFLly+XK+BdQeb6AzhrcI5wIitj
BM8txc9VeTZV6fLnYV4VYV6uTVVCQTuV7ce0jKtxmmGJiWCZ4b7tSztoZGEq75LCa2UKEXMgFt9+
LstlGeh7PzLW2HjsjMpZ9nX3sW4UDyOS2xpgAtSfx0y9FKgohhCkpfqAp9w7eh9XFcX/ulehpIhi
EmVj+Yqzbxa9gu0piB0nKQ6jnS+ob6yRijzNhv0YjsLDs35gUxLg/L3VOGcFDHzV7tvaeZTH5J1H
9/bt2JwCKFbSdbmORSNj1poZqzcXS7EVconwvKroEgoO61SfS5mYhQKEn1q3PojhNM2em1Ly2iA7
GF383JvVw5/fJWIkr8PjlyeEjKVhE2dTyCO/ej2TtHyUQHb5kRfByQ6qT6VRHdPMbIBxGp9b9aNu
xs9Z0T0WxmrWTSAFMw62iWmcyDkb8GQAj3zmWYFt36B/nsubIk4+6Vr8jPfUoVQp1wYZlDV5th8b
Wz+FmQx7qV8ajSOsGNOnAXwd/LJdq6SXMDYelcA62aBi7dK4FJqnxNmhiowTogkrJ7jYkomlJP1v
6ZPc6EcN/kLbz6fRRW/psZggshdhdTG0xh01BTyesjLC/NiZ5gGOzCWXwucsLreOUn3BHRYegoIi
TlljgKU9KKrywxCngyoNAE/rM1WDw+Rrp1lLaA/P0QOWZ4skMo+Jb76MpaiNU1dYuGcN+gkIFUzb
0zimhyAGiNJMvtt1zb7OjWOYmscCt2DAN8dOT57FrQ8tEFYxskYJ9qOA2LH9Y9hkduZWztQfDWzL
coR8M5lbJeecC3k9RXWZ4T6ahXW0GmOdTtmlLwoNACAdbCPFZnNWbyQHJk/UaP0y9I1ty73ZFVLA
iglsdsJatretLbZGn217BJ7Y9QDIc7hxxqMZOyekBy/S1J790JqB/wNCihFR0+vCdqOGWVH22WGq
M2jLxSpuWFDTIAEbj/UbJQl+YA17GJTkOcKePlettY4jOFQ5GwCMtR0T/dRlxl4tq9tkQmJI4sBM
yFtcdd60fQvYLHnw5+BgteVSBm5vdyDqqhmcojx0rTdJwVcZPaMlfY8UhsRyHPpkmdNq8ecYvkX7
TSpaFVdC81hpRAizYX7BrAlb4ETedqMD+U7cq62OXl9Ua6gSeCa2jbOUZfmQWV8C3dhJWRgvjQS+
eNepvJ+hug1QzyXZUv0iXpDvXMzUOo69DRM6w+/Lum3S56xkGk0qPFwSWreQipNkhXjaOrdZzCdp
w8QB8AH6q9tazGCVpZHgFQZmywEBHWYacDtHg/4QL8MJQzD8sBe6ZEqeai3yKMeYUbaOisFLHrLx
4FjDFp7XCAROO5VJ9rIqhuH7WNc/+MZFUbBeIOKVToDXo+Y89iDRfXu6j0rxBgvEEMbA+DokziK0
pI1YUz4g8LjF49TSIXbLKl/uS9Fz5/heGlsAlqA0Jj1jkbTw0o33jt+c+1JHJz5k1Hoz85ViIsqt
uiwlE99P0OJQMgrMJJyd2SffWq36UkQB7L5GeprHh0BSEs9q2ALFXjsRyQ1Bepn04DlzgLniSXiv
WNKdWGNVnj7bkXUklt5C5rgM0AAYV7hsBURrsH74BQsO42ub6ZluJVn4wOcHcY9TzirTemMZKPlX
XXgWK9OTEWsnjotHMHHHxhZYIWI5tg654nslnkQVK+tc8rcEbFod3zlheybuYyZDMxmc8Uth1w0Z
q0AEF9FHPfA9tBC4Lba4MH0Gp3AjWfa9gXsxYaYJfkbcWu2nF63Xbmel3fsB4EOgVPXC7qzDnHZn
sadgpcM0guJstUoCUvQ469qpqtJn+PMHEfOqobV9eeB9KkUwdIetlRU7md1BCkilu4HbH06oIn2j
YsGxQf93Kld4yD4aHRBAw9rKpnWkwXaRnAy6z/RRngV5nJDaL83t6PPOMKu+q0zQyLTGgwEWBlu9
HCfPjjnedLUp8TRhpLUCeT7HOBFmy07maUC5hCrKIlequ1gdvssONNK81VSWrdwvB0LpMpj75aTa
j+LFFJp1GONjIk6aUnVYsTZPxIpOZYFc1JwRB9crpeGGxASWjYjeJkg5dJ28ZLKjZaHwwjqzOkcF
XxBCV8DX9lkxmgenbm+KwYC/OH8Sp6rGaROn+bGS9FMbSN5oQyAZJIwNLXRQgOXBn46x8I2C28aB
0ZU6yqmKIujjym3v68eo5ykgUgiOq8wOeZtdIt1/nK3geeZMK+tdbsV7uavO9MI5H3hcsZx6mpJ7
hRGvpx5cvVAh6OpHfM4fc70+pzGDDpAdYI8NQOjSAexZB3CpL1FtHsNBuZG/iZ8q2Xksu/57mePW
e3QaqGKzwd7Uh9n3qkLIQT+JZzeywYqRUpV9zDrjJF505KsCO9nexNj8heeyG0EyynslbldKL56q
2DZs86ip7TnwWdhaAqa5zZ2jMmmnlztUzeDiwAgFJMYfyFGGsE2yTH1ORrU46FJ5liR622rPalIP
dugv+xiUmzxUAKVb7UeVTTvfDCgK5ZwCkwONJzMe+qb7VDRNS9rH0pxmNLpM57Z2qn2KhDyulFCD
OY/buD7LQXjJNeUUZFB8NbQFxUDrqLpzBGUdxYXHDvPzeSSz4AMtKJ7HWPsqf4xL321s5QHxrsds
KM5z980ao704ukW4FQwg2gOEJNrU3oqDPoaexow5it+vWuNo2MGp7LtlPpT3I8wwMjPiClwVJ/9J
qX0vzpvzkCPpdgLZxwnJn1do4hN3M0FTZ7yr4mMGf78OmKilrFdLlBJErjqJqYccLbt8TExUVMo9
DABA6BIbewWXAO5JMXMjGpiUZiVLVevZetoBz0pqzxyEUFOLfWI5th46biQ5C6VUv+oB74cUH8KG
9GA0ZAF9MKztAO6eHl4MyfFUcJJQ32ESqMp5SFlqfZleRHQex9JTMlsgXpmi/PbL1i90NzKZl2N+
UXKOTBHWZz0TypAVjBJD4IyNjgvTcEiN2kHuI9xGPIQx1E/4Q4t9f6k3HQh/c1tb4aXXwIAN0ikO
TumLHp1OFGKZPIFQhI92yM1p0IFn8Lr5jWZRh1CIOl/OI6lkn5bsxzFyHiN4l449rNM8P0wRp03V
Sx5e7Ce/XBVKcCZMRWtTYdKIUzcseS0Sb8TPzO0QB18r+Icc/yyScUqeAc4c2wBfthqU6FBDiDBQ
JoLeIYZZJ9/n3HpqmgGikohzi4wbzcZ6Y+EnuagUEM12ja+7DHvXR5pmWZvtCQ2PZ3nwEw9FIjDL
+taai2VFuVROwGlnUfScOv7TOKIJOtifAoKz0tDWdho/lzXBAKBz2LiwoBRMI1A2Ge8ae9z4snpK
EyKEWjZTT6VqUQ3rotZaz+yCSzpElzTV1yMCCay5bz7qVPDrWMq+MSVeU57mICzWeZZiQNc4Frzf
yVg6qPX0unGrRMpdZHGwlQFOLD5CNy9TVmmF66sEtjmV5oUZZtXKiE9YaGYTQOCqHBD66KF/9Xq0
1Cp+Vw+N+8C2b4baSrzc7n5YtY5BdY4bs6FESFlFMSCHtnHraaiJD9A1q6VvGV7nKzk66AkZhQaD
ddnmxllVunVgEcGmvuRhu8ODwGsnq89hFF9a+aPZ1Ec0RynoyAY2nAVSNLOaukHReUFGlVP3m3Kl
+cbJqEGfY6lO6bxyPKWYtW2oiwDHqVeRcAR2psIiS215tE6wrk1FQP7tlRlgP4sOCejuUob9wREB
9GdvYudJtVlfz6UcwvTbGi27Wt6zxIF23CVxvcNDF6N5MeXwDx0XcmMvqkLfacZsg0mHUBi38V7P
tFMxGSMIYY5DP0qhL8L6kUdEdiQj8NoekmmmzqIv0TA7fRnR4grX6BT1BGRv7qUiZWGrSJaAD3ow
auOb4ygJVfWscRU/fewDEP9NX6JAhac43hwY28l94xUpHKxmhDAMPiqAeahjylmF4VqR7HGt4Lso
x8C2aNm4+Lh/kUdl2iIrVMC2JaehsHWTDs5lauA69YP/zWk47ZSQDkHRZHc9RF6rI7KF0/DyyUzI
oBRIzwJh9NKGob78M/XQcKnW60mdvbxqb2OFdYX6Bplkn34k0nxMTOWkVUzgNDeiJZt+FNX3dU+p
3wdAX3fsXfaY7KyiogtodY1b4rMzAs3CWYVKXou7YgSiHTkVztjeP0FD8PKAhEH1eUAoKoFKD5T2
rJr2k1EAic/grfi9icFSnF5E+lYRPC7MkhO5wiUYShtxHr6szy2MRdXyb8u+Pr9kb9SgTkzkI//g
DiM7iD/6X0hQbqBMM6qsfx4QVhVb2QR5RukcyN75QVwis42j08aXClphUhOJtMFBn9szALZF39s7
X2nODZ7PeL8bRzFjKi363EKFM+KLCG3htazTtNgJxgOb1K1ILkS5YsoCrEDZzWfm5iy2AXxanscm
ee4lRiFOwCGQiqXmj0Sygb80WpNAMo8v1ph80vTKS8fedMNNecoKBG6q6ocZIngSnqIi+x5JCGnH
8mqKIdDV5bqlQtuXM4VjyQsRWbJ7lYas/11u7cccWt4w5rvAmfVFQxEul9kSh69diSyQGXpxw6j9
eFO01UaOLBgn2ja3kn0ySRTnZg6dZoSywtyCtz1RLujhkPQyGy0dLyqwi8BxiK4TnlEXkeY0IrqT
LM5zc2FKWANWw+cspOhoytV936EIIKcfqQmzOU6foxKRHLkrV9NocYLwpv3sIcuDQ5f33zrF3BjK
qgmyzxysWzXpH3pd+Uxd4XEMfcDqB+im0DuQRWnGGLXRTv4R9lTc6gry4ECgqk+czwX9rLL8Dmi/
p11GkJVIj3bPUaJSLF34LM1uKO5qP7ykPWsgCbI7q7Z2QQkxeiD96jjwpjK8RAHnZFJHz7FJVyf1
x41VdQ9lJ4PdZvCyz7VypT5PZnLByXJV4dnNiiLGUEv/5PfKtnaeoin49E7lSFQY/9XzEnUjJJIJ
REyauLoOJvOqbpTRmcjHOfTKIfZgTQ+uaUmPogBQhf3Wh6MhGfo6KJYWqiNDBClljiwYMCM5jgTb
6L3b+e1+APABzAaOgDQjvYyrOhbm6k1HKYVjx+pv4wIq07Jtw13U1yspNLxNHMi30izdOna1S+Jy
B+TH7Sg8ZCw5RTD3drZ5qREuGkwI+gkTFlCpAo3OLOEZkpTphPqxDkGwke+HRlo3Mxt91lifkyG5
F5ma2gUH24hvIZUtIzlDbe6Qd9VKrtdmfKuYUIsT252bYN0iZMJJ4+b+DJON5fbVTiWXs0lhRxRR
8QC5OkRYz2/l71I0HRGAeJDpUHcB3NMY6qMUbJnjg4OFQs3u5kPekffdBJDFiIpFNRq7UKJkUWZU
YTpUXWDIqSkbdEEyaOJI769UtV92SQfzefAccT9T5WGafungdnVW5A6QEw2TPMEId7QW92Ejglwq
B7A2Bgp31j7OzonOzOUo5cArzGM/NjtrtO9mUrxEMbbIa2+1nNoPvQQlwXkholSmRb5XUjkxYnRA
2Q2rMLr0ivFQpdMq8tFKl+KOQog/rILSuWna5LZmicro8yxaPcezsOAAYECI6xgPgbHOhA6QobOu
KsdZO5P+5MjlptLLbVlPN72EcXx1RL5tqaBKRA67Kah2LcxRP0xKcEhiyZV97Ybe6TvmhL91IMAc
4HyDTRBQT5MG+evlUZQWtRawrK6pUsbp06wkFDK3VvglMOLPcUmYJrbld1aBwGG8XpVc1iKW4NKK
sEy5qs2rnQbPElVNNxchRuFPAKMzLzqqIZnZS8EZRT0Iwx06pWhtTNxCO9ZkqM8RSU1HZVDUJqeK
WZQRVvY+GkgkxxNMwJczxRjas0jIu7j/XPEtiqgGv5QoBgoJYhVkan+jmJdJSy6JRJuOCmc9Oo+4
wJ/73N5OEUqIYXPG5uCUCGhCZmUH6mfbqiRVx/vTD2mgQ9I5d7N+EpWa0RbHGIWooCSXFOUZTWQz
IgftxKFW+P25JxM2aypERuMls3MrSlpY7h5FhifGKCiOM0G1KNR2TnXW8x8N1TFqLBwdmZEtm74/
5wTolj9ysMruNFbnqbK2VmGsWV+PRV6cKb+fxdzONPuUpV6VRBc1qs6tJJ96vjMtdOaf9TjQnNNn
RIfKc0PtF/6Rw4Fmwzutzi97RlDjehKRu1mikTaq+VIroXKKogCnMJqEcrxMRFwUZKAagrCMMbqt
YwLNwCcuBqa5bEgDl7WhnyA0uJ0kP3L00YFLnVtHUUHha/I2kAndpJYQ1mnI0aKECEeeSBQnU/os
me2hd4KTnxc7teUVRnH9KZ3Ikfu0cSl4X2o6eVNP6BZIT6IiojFSUboMivJs9eS6JgW7gppqnmao
9EQT5VYGilwIeoKX2Gk+hwQk/9zl/xLO4LHI+O9/vfJBenH3+V6UUx0FYfsf/x5Sa/1UiCZ+c/1V
r765+Y+Xj4OnQvT+X/0PjGVwACcQANP9U9Ol7U+PIfGb/+6H/4Um4CQHTfC96PJWfBsAl/w1noB1
/N+DtB6+5X8j7mna//w/l2/p36a/HaOn/qn57Rt+IhLUD4YG8hOVaZwCoU1xlP5EJKgfhE+AzEcC
c8yP/0IkWB/AcqFKSG/VhNVlvUIkAPtSsGFT+FZQ2c5fQyS8bknZ8CmEyxZkJMFhkY1rThIcasuI
7GF2VbNdDbaxkiznaGNUhtrL16asyW4qWMnJGhfCvaZF0BirapOW6tbu23Vdo2HnZxs77fcq4Ug7
xytFr/aj2S5Z2osxA0xdKHe589WGUal3yl2LTJQSonmoQm6uoW10810DiQTDLzR/dGJIegxSswtl
2wNsdgnM/mir2hfEUcPFgBf2QhvztVShWThPx9giVezT8UF3LLcbH5XRRpkscX0pfZhs+WY2IlcL
IJ9P91A7NlQEXc6uxVjWm95X1lSuFrTZ7/O53+Z6AU21DO6iwTHc2jAQQu1R9fw+h/H3MCCEQB+t
DUe3dga3RaZEnqqtpGW3hjUti8Da2fGlHx5BwC40E47frDv0fMoINax2mpd17S+mQCW3dIiRG6QF
lY00BAALqr1TIShrOZ/notn1NdVJVdv4EYubdiGJFVq5co4kDRXyAB9DyaGNRkuzQKwOTYtuLDYO
FTCENEmDe28UmiZUaeIammtjr5NidH+Z8W8gF66Nwv85aSA/4r4q2pnXNlZNqs193MoziOYJ9b81
MiVL3/0ueI/NQVoC/FjWoH0jF2r3e+ir16fuPyesgtcilARZmJJdxcIoAhZlnPozWf6W7G6K8PR4
r5MtvuNf8fbv1xDx7y+QBpJl36wdZ3ath/DOWFHMWuYbEsQtYjKLaPWer6LqCNzPbxcETQyFDLvZ
3xBlcVvSSPQD2dXi9EHo7/lhuhw0c+1rEZ3KcekE5Imm7Y0FzjYm8kqtoG/Xm0qIaiXt0neSVV3S
XpwuZvlsxdKmAEEUdyiYZdMmb90ZtQ+bGodEv6e0EI3JpTWjdCu/8lrMwQp/vMc88FNS3NfdWbK/
yGgfzzKaINlS7or9QJ+wmSxPtj4W0Y/MMD6iswX5SpSrC4JiRaldVY/dUK9WdZR9S1SVip2yKoFJ
KpO+LSI8bQF/DnK3jxzZTfzuoc6KBypYH2MI5mWFAEVRMYO/dAEqOkNcfQ0b05s5t9WU6pQD/YRt
wvHrdVIPUPkRXZHM+mDU6EMi9TQkJKIh7QsV/Z0uOtQxHSW/sdGAj2zAKXr3sR37H/KU3Kd5m7qW
L7OOGv2Qmp+KbESgKV3LktosRpNDMfZX6Ft4FsAVKR8fZkqPg4qqZx99rcrYK8yQTlP4DFDxtlaD
b0hOPsGjaNHgzOrl2CjLCfVptq5DPKF92Za3RW3f5uGXVHloYrLWZLhDIfAR0Jnrd2ipxYy+Jern
L1BaOPCkRT2ZFFdfEd7DJ88RwgLsWA1LE2Wtqhq2gaqR4cwy2nXBHdXFdZPki3AaDv0I0UAzjtMQ
uolF1xYX9mxUvc6UlqpNYxriuind+ghClMijOCjXpKBDa8QhxJYWJj1K1uW+pRfdR8hMGRrWewMV
VhNNMcsfPkaVuplCei4TO2Jf1Csnz1cWOqBlieWJGRoUwfKvlVod/Op2aL+pcUYeNSXRIg/1iUqP
bxwD3VlPgfxYWdlayhHxGKqdI2pYGFqjejmUblLkjBW1MyiFOlXfQccFVJPupQAZD/a4CokPJ7HQ
vii/6XQRFzZ7kcx084dkESMVK6vZcpjZMJFRQXANKRY0t3MkHEL2KyN6kEuTttpHtBi18BjmhGxx
4OpCWCHsdkZPxZNfkHvl7Bs0WnubuwB7e2yjaUUsu46nwa1LpBdIsB15VfnZMsCxo0c/3KAlVkaf
0v6QTd3Hgcp0NKlu66DBhOLTiMaAXutuIDsPiUZN3qDc4oAlGuaUFsadFN0FFr2qcECCE93pMA3R
qI5UB1nm0ZsVzWsNlMIU1GyRtghJdAv5E5ZGTx0V5E7P9o4WrBWnoy+mbCa1fRh0hEHLBr01ay3F
yZ1sWQs6d+7Axa0s4+AKH5K43ecxPS9fW0ygy15OjL8UTP5PQ+urws/hj4EgANVD9/0///e3V9Gf
+LOf0R9um9BnoXsDP9LIEDnMfkZ/ygfwQbD1Lc4xLG5NEG4/8aj6B9BBms7RCi5VEaDT/4dH1T5A
1jKJKB1d5Xv/Gh4VZ82rc4e7A9b2UsyRucHrwzQZwaBacQMrqiFuksNPutl5lNETBN6VbZgpblfj
1mykt0ZOHbGcXaqpXlrL9aIwgCtKiXlXjglaWsi+1yrajJX8UZGs2yBVVjN6WF2HxJPyrILMk8J5
A8KOWSehawU9u/q/3J3XcuRIlm2/CGPQ4j4CCM0gg1q8wJjMTGit8fWzkDU1xQSjM7rn8VqXdZt1
VpUHhDvcz9l77Rmn3gDZR9kWwDuWX2QOQuoIJoGzPPbeVWSB3Ii1nR4K60a2XnQ6gGkiXitRuQlU
gTn2UU4/lHnVALCiQr+pO3gpOD0zyQJwB3qkq+F3otQe51ZPsDZzSLW85sWgrpM22HszStEwNiLt
FZOCVo9vYayujR6wvnlCejf3jml5DuiJoo2ms4R1T9P0VKao97PuDszzuk9qOjzvMZs4odVBr71O
AzHqKiIH0bAVlrGyR42aBs4UiE4S35WQXJqHpH8z9efYUO+11L9XYauPOGyiioDI6jpum80U8cmk
4z6mrJmU80bLcxIdVlP8XJYgB6EgVwZYLfByBqoivbgzW3LP8SfwidkIakOlyjjyK6nskoopkYmt
aVdxDO6EPob6kSIkiSb9l49ZDsNTzS9W+nJXQbvO4mI16bkjeuaRVviqIVhqkkNbiagGAGfNmsFF
lLNKoEulxclT20MeA+7Uj5EQb3SW6yHqbfjjjQRi6ZvWC7YhefRjT50S2xr4lMJ/mnK+J8ZHDTxD
AzJGrIQrKclaQM07yofSVzmVyzth9LcGJZwOdAbVACEDKAlZdAwALJvDU8nyO/IGKKDqEUiEA33F
qXbSHnlfAOxJbldN/EBV9d2rX3Ms256Z7rueJojISb8eX4YSn4X+GpfNhwcRrw38UyGoJ3NMX5Ww
WHEau7H8/gbmx7ppqKnEtpBXjh9BSEd70DTW2quExxbIwawRDqjxh9FLO0ZOp3+w6yEhQ6KUTN9T
wlQCOV/Jd1QJCB/Yx4a2M7gdU2duk4QUDMrxafpB0eQmoHqeRcnRmJ5SU8TuQU9D++GjzS5qDzwW
wu8KXrxJR0gK2IApK3/QDo0Q7PwK0ZaBb4tjWJ0Y9CbzK7Mw0bY8VkARMJC4tTYdy2Q4NXK7AYvq
9MgcEhpoNB/dvtI3pZJtc9OAJAh5CPTSUB15o2whVZwe/obGx6mNDgkf8LbbdPT8x5scE8oYUt+J
2oe0PGlzMyD6wduEIAH9d0dp/Qd1WlCRx1r5HiUlGYa9OwXvAtcflh9mc6g4kiXjSrbuItBlZfhW
xd7J4zSYqgP6rh9igm7S104J1pfWz6mD39U136xwH6jvevit7CBOJ5UbltpdbAgbQ76XWCPSjoaf
Ph4kCq16iM8lORV+tW2lbVq+jT7tpiZfDUFHJXc/SsW6ivEC8STWiRnvLFRDRias9IDO4i0FP3sa
k7Xhj04rDCtpzPaZ0D3CBJDNBohgDpiNe1B8FGJKHJpwmtqPEEqx/5IkRxPGkAFmVUhPFk0dQf0Z
pMM2xTw0jfzzgVuBgQy0aT82HfXXR3b5lAb2o0CWgapsFOVbocl0yGn5d49QJ24VZeuPjyE6IDOA
GFjYVb2zAsNpJiQx6QxdfheMVy2jUiShiSvv+uxqKl+DId3okGpHqbPNWGROCkRbDCvLuE5L9sGg
Z+USpRHqTCHLIGfeexGS/aTY5XClrDp1o+g+Cx4stlbVCFpjOHUAynxWVCAqdhzDLjMr/mhk7ePZ
49qeiaatN6Pq0mMWRojEX+pucIbgvafQEPEAYqlz4hASogynFnSfkT4aybFv6EZpm5zwhNH4TjWa
LU1612bZBK8NZn+Cpt3TV4MswU4TAbuqLLGtA3zLNmBI6cpDXnO00D9o/U2+CNFpcov4pa4pplqP
8LaumjagWfndozTZjdTa6fv1qBinsd8j9AaeBh53UOCf97gKwHOxSaUSOzTbwiOyAjuYGV5bxY2M
QC5Xn4Nq3r9aHNML1rkGNOFcc19LrfTWVvI2LoZt5WloXSYbPYjjC7JTivcGNf3IKHZVj6gyXaHQ
kbRnmSK2NPAn9KoG8LdRFh2gqTqecpeW9L+6j5jwhWykZ4sgHYEqcSFiyd3HlVb6FF06OwJSZwa0
1flGqhHFgLLbNYZ3aODER2UBdMpjqxvYrXFvao+CuIcJweN/aCA45n1lq4W4TVi4G4DAjfVqSj/q
5InMzpNekh5tGQfk6pAh4zmKI3LpOjgW3xsvqE5intxwaLQFDAgdiOhSH9+Qo7sREkuzQmmZ6iuL
80KKizZTRYh8iaPgLFM4NKp5tSoM/U7vwlOUs0uuo9tQVne+HmHPqOyKfW+AtD1uh3cKuwSqaPP7
dRM1odtUEOu7YF1HGPdl8QQ+iAdtbYo63mPFIyUmdSyo9nOQ0giQuxAU10qeFAo/ovpWtrGT9zSk
fGtvai9VVTt1O21KrDfFdGOk3zJPot+IFgeFyXwqGSC/jsVwnYW9E3TjJgL4lgwPiZCuhLr4kPjy
Y7WzRV4BEUGBUlN8am5UEmtSYiWieDW/L2NFPUzSVkqE5rgtNyVLTqa++vTVs9w6+aN4RC7nTAbV
n+wuSJ81/B+kljgFN87Tj9I06wbpIxg0x/MW3aJm19T21UTcDI1hl8LBhIRXWBpEzZ1gSC9F8jgm
b7WItAjgqcNJaJpeBiW57vI1ua/ITlkIdroMfjEXbeh6TUC4ZALhvUJM5Vk/mvZtIMNGJ28ikVHS
z3oDat3yk9/d+D4CPhqSefPa1m9oUI69hNSl5a1XReTQLxN5r7V/jRb4VhHqbUh7d5C9K/oV9MDG
Q2hON5YHJaiyNmKPOMqfNr7qndowuvWBPhIbz0zNj1ytqkyOCEe7M8lcglbeNP1KCyghpOaukneN
9RwQQ4ZryiHnisUxcVDZ2Zpq7Ua1AcL+E22jPQg/52Jdad6lYr8XvA59knaVjITpKMh/kKPYiV7d
C1Z3rFrjUQUd73ug9lOcjkkprRU/vQlzSvOshAVXqeTacSbNar269zBbdXF8qBs2cXVIdIj14gnk
fs/GzFHcC5MBXnbaKKV1Mgx2yeN4heTjOib6Su0J6ulIcIdF7nYoR9QxOsomF9BU8VOdswHwpNXY
+z1dPBBOGlEYqHoyT/0WpeEh4JBakL2iNnhwTWmDs3Nj4nj1+/QuqnBFBryjVu2q8RrO5zrlboRz
l3QU11ovPwdsflNCaIbikHTiJpDrb9ZU3Sp67dJpc8YkpcnUOlFLtp1u7YOkWSd+f7L48qDIBupa
7cahOBaj5zQj7ydPqR++DyZ8K/+q4v8xk3KteldSRNFGeZKxx4bDtG5jOkaJm/I1gpW/rzsMUT3C
nQBFCd8eFSGFHwRPoa+4aTAiWzGr15E2TUsxYjKMg4BSQ9c2g1h/NOX3EnJ3IoLar4RtSqsklPBQ
palrChLx1z0072rfELIgknFVq8XHp9PgmSKpPBcJP9f05pPfHGw8mwpJbVt6/SRf5bNtUmmqV6ja
4aUlO+VEl36rHeiKJgcSpA5EIwkORYY1go5n0ITsIrKNdfXnX7JwHeI0nM+gkqjNfDOZFumiXZ/g
NyBBpZ9/SfpuvBjrcI+i0RY/wofiGvzjRtpdGHHuuC6v/dOI+sIKFFqRKEnlrxHHFSeMbbfNtoOj
rpsNuVYPF0Zblmt/XR+MOJq/c7dkCTgTeT3NUpISqEmNq6zbTeBqd9NG2xAoQzCs9J+Wh5fjLfrN
UiTnvtUy3swanNyERvmW01b309o0ECfkOeRq9edrnHvJX26oYuKth8CHX3/xCOEQpoY/H9RTadxG
aIM4JDjke9q6EpE4cQm7c6YugEfpf4eTFs8vR5djGjXDiT41q3a0W+WnGAh/tRg/hv9HD+/MFDkD
beTFnFtcEvqEmWfAVX+qs6MVGeucWe6K+ww4SbypVhAqHdEGPrW+xJ751cpa3kPcvWhpaMnJyhJq
RlygDmNYAXa+Du8mt3Yisi8cVNa2tclx0rve/+GhfR5wNjF+ujxKwK04CAyoSbEjYOPvQyj/7O5N
/aZuvf/LpCMiWZRNikaUdRadETkPJ3EQNVwfe77B9oxr4siBkX8HJwCN2V81vf/s6am03mauDFlA
S29ih8wlQfw5Lyvlk7wqN9Vz9gxz911fs/RffFmWPZJ51n0eblaBfLqblimMBQ1TwgF3JMc5NbOc
GKFNtI32/2mPaTnU4r1stboohpCgpzAHGTTCM4jucvnxz1P67Nv/6YKWiyRIIC8FiMbrYdPRd2ub
g9EehvtGWQV77dLbMf/mL2//DPSTVVZKedmzE3PBaJmG82id2z1Idv5W5DZ6njVl9UdqCmzxHP3F
I91vnW3y7Z8v9tyComvMczzCvzravz88GpkExHZ42WTpwRuoAVBU8y+tWmdgR4pEy4S5Taya9GWV
TAtI6Vi55oW5c4crUpgO4mkEwKo+X6Rbnrsii869DKuPRr24eB1D5D6ZGXMaTnJ7eBF5gMYh/xE7
0U/dbq8QT72FF5ewM0QrIsZQWGmsmtzI5YKpy0EseVWO7vbJO8KETt+7K9Im7wO3OIRX7N0Hkh1c
zvZXySpctxiTbcG9GAf/dWfz269Yfh3aKqoj6CDpr+9f9Erf+a+pGJ7MtboN7xPHvLCSnpkrDGlq
v8ropN/K8+LwafJXgOZLq2U/nFzNt1o5eDtURnsIRDf/RsTvvDD/Pld+H23xge+lSNSCjtG8t3nr
ZsD1pUDo4ENbq2vSlwg9/zegm183TfOopsGXl7Y6dJHfr7GOxWrKujalqy6yflNGcbvDvB5kq+C2
/GtC/v/dkZkXrX/dkcGOlIXf378jynnIv737v2NC5n/2n7aMCp/IMvhQavr8B383ZeT/grIFrFUn
YpkGy0wC+bspI/2XAlUEJJYODwQBzj89GfG/ZuQsdYT/xSv9rU76nz0QwqZ//VX9spml96OTSs9B
lg3YlykuDbwCbOJxyu590ksRH3huRq51txLd4RrxwYWp9eVd/3285WTG52kpQc14Jmf4Ck9GJD0G
ubWVvB+fHsaZ3Z58diRZVlE5SGiGl4Z8QxMCM9RpdpLAlh6y3XAlviffxyNdcRcq+6oj5M1WPzDL
usUdlZab1lVWJBxuSfS4tKDwjH+f4fNVf/oti9Xb4BysdiO/pcke2jJxrfB77A3On694gSDg4MUo
6KMNmLUaG7MlypHshLCQJ8Ny9DflQ9/LHIWSNYCX1fgBfuVp2HD6vvA4f62Ev61dizEXVxajPiXt
kDFbSpIw4xCTrpR1/mR9TFfGL3wbFz06UekEul3vhiON70sfx1+t0uX9BdttANTUYYKoS+zg0BXR
UCUREVjxgAe4u1Jkn1KzKe/jKjkGY30Lyey9LUa8uibgXnlSrkNF/uk3TXwVS21LfA3NCUufNvD5
aSaQDpdMeusGpvzSjfVTFQAlbcN7sgtXrUw4QGsYoMas7q2bMh+5tQBgMRuojowG7X+iW2SLJMUm
qx8TnxBrqeZf5iekodJrRfSZWo85RQJbRi0lQhMCYjEehdo8KrKwFS1pbY3aq1qjvM7NXcs5vQya
byANdIcTRUFxGFVHKhIIhysssrupnUUL5mPdcik00Q4WUtFsdsYqte7KKQrhpFQPuh4TSQ1qFb+F
ekeG7VHN22d/8jfdTPBBvnWDhuenKkY/2dgfCt16bWLhNvCq76VewbSmJGlDd/ww9HJdS+K6ba3d
oCo/TdH7ENRki8f7OYjqjaG3awWtvKgL98GY4Igy+5uyzGduF8JtQ46OgxGu07E+SDGvhhQd47zB
eUniHMrvICivuxI9fmo+sRHf1AhS0JBkt7JFg0uInqtkLvOXGCz1hEALibh0zRwtN5CIDC7Cg9WO
G+rJMjFPSWpX2Wx4UQmPMXEPUM4diexoYQTV48YcKxgHCpkWlMuvhVhFtxG9Zdq4k+RSsgkeJ31G
uS5pZyp5T9yh0GCUqfemgQa3G/SbNKt+RFW684zhu2ywwFTk/MbxNVwx8k2t5Dm2dKImkjuJ2FE/
I37OQxTDx5dYSTnFDWskb0oSo2wxi1OkYymnpE+uX+96GjaVIF1HZrpTG/XO0nCkKIdET2cVo8O5
03eUJlBcsa+MVVuOq9zHOdCw0S3jYZfW4qqtMKHlKn1DNVkXuAX9or5LtdFfJUm9T/hfucZ4Mxr+
D8XAqd7R1hE1tbX1lFqsUWKKV4T4nSgllJlJ/Y0U3gfJG9eRIH0PxfZJksKVnDW7oIn8lVZjNsjj
9PuYqJ1bKKHmhrpyhy/5udYSOvEqyhSrEx8Iz+U4pYRMxjQwL53yvxzcAAvOiy0cFl3BMrLcu/lZ
SZes8Jy/oM/kke/mzIAKvmx7Yaxfp5jF6schka+7BByORIR53f+0TxTL0ogHk8a2fMSH8ALHv3lV
b/1reMm28q07VKvorloBgH2kdbEq4r24DrbiITpeOvB82SNz0bpootKVxVlguziMT2XVdQZR2g56
qd77aODMXvi4zAv58lLBhOtQdKgwEiD0+6Vyr5WJyEEqrK6+qXbViQTfbGWspy0LzE28Mz+svfKE
aAy+9vbC2F+2qlzd57HnP/98m6c0Mz14D069Emf63oxcHfamZc+I/fFw6Twuz/WmxbWqcC0pc6Gp
FyV5sTX2s4KKR4XMcGZRm4NrbqQrAl5mEn57BIW0ClivCVEId8NK1a4w710qdpzZlqkaVVzKi5rI
xmzxCxLiSA2Djpkzk9l1Z+78vRbbad89AYJdtwfaAf/5Pf484peNGbicOtQZEdKityHZGL2mMweL
kOR+kx2FS1XiM8+UKg4HZ1RH8y53cYV8DwsZ2IvnzIfnv8pj3Zbw8F23QW+9vnB1Z+/nP6Npiwoj
LfQW6kfsOSApqdnS434UHOztV9RQN/3zxfHObD516Omkl7Alo4C6mC2elY6V4efz1YXX2Am9fbyl
TvCYbgwn3YGt6G71bbi++N6cWQd+G3cxU1rJHAw9ZFxmiiOuinVyo++aucjjUCveQwe6tOk8c2cZ
kfSpeVXgihe2JAzlw0R2+zwi9kZQ7Vtvh414hWPrZ0P+hXKpHH7mxfltwMWO00fVXrR/DSjxndyo
K6JwbJ2O23q4li9XXr7UwllZdfCJHLnw33xZ44M4A0CQ1IihUDe3bPW28/sTrLVV8TzcBu8Kn/na
rq4zDg8Xd7ZnnyfzUkPUZ1D1WbxH1F3xD+MGdeRboUEva/vtHXFowof24e2re/XVcqxjUToxzAA0
omw9DRKRWJqmVbomunD3n88j3UAKqFIbwYe2PFRpfHUjAI+eA3nKWzVXAGztdIPHf2IphMQNmP/C
iOce9+cRF49bsAx5akIiuVA8BadZ+p9u/Ksisefx/o0ZdG7mfh5vsS61pCCCbmQ8ZHAyMsIXdUVp
25Ehf9jgetbS0/Qo7Nrtf942kygmGpqsMY9wuy4fdWlVmYUAe/7oeJsciG9g13xsim28G93qLnyJ
cNd+v3B3zxxMDXHGOKNIw3qzLOIbadY1vad4DkHBDiGgAFBs/VXd1etmBdB8w5ZTe70YETTfw8X3
1ZC4ynl95D9LF1BNR4mdhOE5/hNqEiRf/YpxDtIh3aDgcLDumDfG21yCqBzBvdSZOXfNxB3MJEmM
SF++PICL8Q7K5CUryVvVHFQRTZBw9+cbe3YMQzUtDuXIZpf3NaysOLNaxvDbb1a208sHT7jAvz+z
NBjSpyHmP/+0KTJjYzKVSGAITAH1z/4i9PLSAIvNrWYOkznpXEOgRWu/rjet/P7nu3RmrhkS9hOd
/aQOkXQx19TOCL2m8FHWjtZasGQbDpkbCS1EWMv+81BnL8aCpYYxjkLccoMsizWqHLT8M9HjSrD8
N13t7/88xNd+AHUmpNWkHlAtZ6DFYq0L4sAZlycS7RANOdPWc3GCbohxvbwlPvPZ/W2sedn89PTl
JAzaaB6rZhWW3HlLan43cEKhrlgbJ+HhwrWdWYZ/G2/+PZ/GA67uWww3b//5zLt8cX4gzFgT677x
3fT5z6OdeS9+G2zxao8DYLzh18URXi4Od778klBuSfWnP4/ztUe7eGKLV1wnrKwixhWTvauQoEnk
ylbahkcjtnWV2JVqUz5fWufPvIi/Xdt87Z9upDcIIklIDClzuA7bmuDCH3++qnMjzO8gzSKyq9g8
/D5Cx9k3GttAwNfo31oVR/HmUvDZuQf0eYjFRzkimi8ZJYZoSV/UWh0xu4e6q1i144WF9PzFsHPX
YFmzBVu8Ck0OgWVIE+Zti7JRCp1Mevvz7Tp32jMVzH1/D7F4CaxJx4ArRqxCubzTfevgV+YqzxIC
lb1boSp/TrL2rc28QzB2rocuUB2618qipNBYT1UGsK4ujomGaLSXd0WebjEXby78xnPTnSxEYOF8
LxVNXDzTBpqBZPa5wPTrf/pzbIyDZHIO7UqPGgwCe1o1h1/nUjJe6l15Q1N3dWk3enaBw1cCdxlB
A7kQi0WgULtCysVCYLoY9HLpih8rtif6WtxeOvPL8yu02COYykxQF/lKi7K6ePBpYtRqlnPFelIf
jRJsbDOUt1ZgvbPwQu5THyJ5WIt9gBGtgMWQpIcobgvKaDr4LHDUxhS8qAOmjEJPAbE1MtU9qOci
bL7ZaDwYbbIuRQxtqq8+ekZ4MyreNjHGW9HXLxAjvvYTWWc+X8ziFau0Mc3rshSc5Mr6mCNjzCvt
tnc1J3Yvly9mB9CXWzdT300Vx4f6ZfOhZqURWT63Tt5Ma++n5M5Za9pd9CzdSr+i1gQ3dwvHu0u/
/fk1/RJVQAcCeQ3GborwusXL+vvSM4lSJ5VIbp3uxdx0+PGc8ECG4Fq6K11tU+5ktzsqMIYvHpQu
jWwtDvi55Sd6OzDyIOBqCwWK5+MOnvW1LISbsJdup7RFymnW9xUOeQhO2qGOI7CF0ocsih8BmvO4
yHaBjCr+wk05U036fFN+uXE/rfg0vFoD1wc3ZS2tBXtO8FE2/b8TsnfuIz27/mkyYsu0lpscMy6C
qfVbUE4oxQQb6uAt5ED0ftmq/zs451+2Ds/OUCpkQAbAm8xdp98fdp3KKbVyRhuEEomvirAp0wmi
ndQT1EnJIQT0NTSLLWTEbZzmR69UN0Hk7Xsj3fH7rxo4TWA1+qdMMH8KQbZpSBy/8jL/bjD6W/QO
u34kybeamieqj+9V3v3AHow5ORacC4/o3IzhXEuLVkX8TMnv90sJ1bGC/dtxKS/WFd7blfUir9I9
Ic/ma8NpmoN1dY1o8lu4vlRAoYm0nK4qbWEOIjwx/uuLUIwmQKroHZWwok5Q6xa591zGSM7DQdbs
zKv6yDEqzd94PvHtLbjCdTea/XurtB8q9n0Uz0gilLYxoDcTsy2YAgYqC3d214nDYQqlDL+ThHMr
11WCriUUDYrSvfZl9mbkBj6mLqVl4QcdWZbhuC9yK9t48fRIYANhAV6FJzc3VTeJjdT2Rqm8N3V6
l/xtM8hv2LZd3WOJiqyVipPVCUx9WBEQ8zG0Mp9GWdE2tELirRxhF220GumsjBMAq8OmscrkthMj
jnmVWLppjxM9aPFJmaWa7BLihlZdoL1VuodFIjNmYxQx4XGHOw5sks3nEtpfPuD70nYJHbbONiAp
umInSuj8a33bVOqN4gevuuyTLjnRbW5izNGV0KOCBw9sObGo8ribMnPbDmW/2DRPxSgjk0Xuj81g
NXm5SA6ehF3JmGRxV0qFSiiWmRhPigdy2CLuzcqjE5af18TsRkLP+UF1mL9HXXtDUv1VCDnHHjol
OQlSMBsPRKVX3TBLrAYma6OvrZbycpORJSGhvR5y8F46rhaCRq1m72G5gGMlUthXmvZUYy6nAA5a
7MFKY+IAksFwsAnS5PHVkT0SyO8u7iTX6+JyW+fij64Lf6QR3sm4NsB+GkSTR+ZBVSd/l8bDVa6q
39HZf/j6cDco47gRpvK7NlunBrTMdmjq2L7KNgC8QNMzFHwyjoKM9DgdJkBI2cAKdnzYHEUpd7VC
/wFX5DPNyZXZKtdamdxbcumvDUEUdv5Q3Bud+BIP2bUeZdeagJ40VUUo7aUM0MgUKictA4sQiqG0
LbU/1X73UqaAaRSM0oJ3HyTdt8QK+FlqzRtLvy/HaZbm0TXWPqAbUkEsthfhYVeVQy/3T0CVT6YZ
vtMFJA6uiR7CJpGcsJ9d6XF3rcktWUcS86MYImoOlXwfWepzmg7vWDBPslrjTq384yC272xBPRue
KGV/emuUQXHVS76TeuKDXoQ7o2ISdMCB4GIYT0Gu30QaZ6MRi7ff6M8Y1WnJ5r3DEk1sjwGzyByh
B8/xr0jRLWk1qMDefIMDVpcp2SnLvnOGHW8T3ki3Vaa3KmLEQMAtNWlcZoJbc2UpKVXJCp93nPY3
QadsVY3pFY13WY6VKpD7I+xJcPTW3aCShpUazbbTqjXrObadTLupR/U1xlueJRFx95ryYI0dXXql
u8Z7tVUTwAgG4PFczHfB6Gn2xJRXAa0pqrfnX3IteZGbBN57zNuHoY36TShexb600rNsQzkzJncw
2hRxeMp1nFt6vKuGblNX0jGYop+CGh9DveElSPvGTVLhXQZvb8tG+mRGCIGjmi6z0Zg0XpL+vhoL
39Ez34XTZEImq6297OHrFVL1Qyh6WumCehUHGY1KgA1OE1eSbVjTdUKl7ShmcELJ1dh6/Xg1jNaz
NMh3qeLdd/6EGMO76Qt1FSUtcDOgampa+Djxq308lBurn96roP1eacOtaJSvEfRzt+qbe5BVOA/G
wySE/RoRDQCG1gNJ27MaT5X+lE7Q+swm3oh+sm7TCpzDGK1q07rXwv469aLryiowbMlbfQqu5C6m
o81u7pgL5jWho1s90a9i3XsWMmpUivmc9kaAfSfM91M2wiMRhmtmHVmOUzuu9aKjcyuz/Ct1j2dX
jhXA1hXracar342gy6XGp77SPguNSuMsl/V1GZrrUAbMO0PkAumnUeL97JryvfIxVNZygxXEE6Kd
mYzJ3vPVjPaxrqyM0u8xZ5fvGmapbdWIt14o3qSGtVGsGhdKtRp9QgKMbpJ3ta5gfstjPDtKXTpd
C0ojrqrHQeTjYkty5B/JzZnh+vk3Pkb2VMrPnmFcVYW+SbVJBkZpbuO6HOBn1a9BP84491XSGuuk
Gb9jL7oh0v1GNZLJNpTpVFb6apzwONKchmhSkfg2ggiq1NT2GzQGUw9FOAyn/SQZpy712Y3VMjM5
Gk9qJB3zOnxrRSIPpXy4q6qRomRovg6JtfO1kkkXGE+92exjLyf4MW+JlxSTW5CRBJyXuQVaA7Vw
BBZRQ/oRAbF0sGm8+7zdh9IKMtmpC+0XSaSzJYXJWY1+d0yUEr771Ev3I+5EtzYswD2dus8Gzid1
z0qseKAs9Mi4LxVq0ppH7GMzhc9ynXnrqMynrVkN4SaVq+1MT5fV7AeEpe9F5e8FKXtKknivtAOA
wfYqVut1a2U3Zj1xYwyStvO+RIPgt3W+NUa0B9jDMgcC/Aa78pvepQqEcdZaRexZT0JfxmM3DPch
SQbHcogSOxPxxFkZahNJrx/VpjqpYjA+56Zn4XGjjkJ+y4BJDAbxn7dsX0rI9JoIb9CYvTxhehGL
HRuM13hK0ZGpc24uWv5ZnXm59fyl/DAPQ/wbzXWqxV/QQwY2lmqinOhw2+1iklaKfGkD+PVUvRhj
UREa1VYKo3mMeiWtZ6W5twuvhE3Cnv1S3eaMN+f361nUEcJEigfqC2iy3M4dr+mDOnzWHdJQXEiP
bnh/SSB28eoWpaLClwYWSB5UtAu3xiFwBVT05Y405/3FRNizTwsthkwAq0iNYnEi8TsRSQ3bbK5O
WiMO0rYQr/xfzhycns9jg2aI477951fxV2v8t1LF/ABxC6CjFTksKsuyCCAVlhod3V1BCVuIHI7A
Ow2TWQsZYJIg3Ev1dY85WahvLgz95eywGHpRJQkNORXZmLORRWZfnBKX/KH99EsgzbRbR4dsP261
Sy3YS6Muyhl5PYV+jBPv1+SbdoppJ+tZk039zxU2/a6+70q7317qG52d87QJSHwiHOtLU73psLg2
Ohc729rivbVqVvOcv1jmOvsafRpnsbYoZqy0Gamo1E/yp3GVueXGLGxUsa5nN7dgxnb/I4/+12fp
83f0n0tbvEKAz8auAN7imEfzsVkT3KxxVFhnaxRaJzR7L9KmoJ3QIk11azclA8Ku7OkIJ2AnnC6u
SF+Ow7/eqn9+zeKtisa6LQOFX9O41VWzS9bxsUa6AHF0ihwCOF1pJW4BNZO2Sr/yUn9uXoO+TCfj
lyoaowO6quXSHvGQG8FyRmqNTp9C9TLLbReI770fAjsxb/88ic4+7n/GW2pDMnLqptTwWKGyh4Ds
iMl8+vMA83T4wwVpi+qCXAhhXSoM4APnH0sQIKc+v1Bi/DIGRQS6TkDdTCJ7v6B1RmJltCgd6M/E
b6l+kvtD2tz/+TJm0fnX6/j0zV1cB1lrud6ze3S8zNgKJCnYOOQRG5Y9qLAw/5mW/Wq0IK6WaLv9
yN92k/A+meGhr4SQszXQnEGcTpyvL9Vvzv6yT49wMWOhH5deF9CDmLtTCviC1+EhXFEtR4gCDKe6
7nf5mtrNhU3I+TvyadzFtFXkSe6EkVdVs62b8JBA72s3s1wAp6QdPwRb0oUvaxQWMX2zw5YPzqdh
F/MzJC2ybyMuV900SJ3t7PvcbdTd1u2eGi47XkGEpU/hllf+a13Y5X18U4v2pVbWrw/bn17sxXeg
bitPLTRebAhwG31Vo/wu98aVf+1tqpO2o7nV2jQsKEVCZUkfteuGN2CvVbawMdfVrfx9zqMnNvDm
37hHZ9cw5GUkVCNP+sI4bDLBp+7PPapw8Ek5vRKLF2EHACS87q46gEtbZYuT9UOlRds8hbDJfkpP
sOq6d+lnvQPM7tYXOvZf5uivx/bPT1pshWIpjCVlfksH85thHJXOoJKx/fMk/RfvhoVli7/ori+e
Caz0oE9jBpl3k/lk59c6wnyD7LLrwPFXpqveiy2ivgr5m46r3x6viltxe+kjem5RRdCCt0hGr4xr
8/dFfOL7kU0VwUE9shXYeXZmXlIQXhpiMQsSTwaQL3Gl5hHQhr/V0QaB3GIW9MFqVoaG7sUv47lH
+PmyFndXNZqS3ioTfr6748QOM1p7LjXHF+/Fd9RtfB8dL20Ozm6h0RfPAjQYbF9EV2kcwQgpcTcA
D8CNBjBoK++MDT2czcWxvjQreEc/j7V4RxNL8dRKZ6zZFRZuoxtj1a1w2G6M3Z9f1K89sV8jcaTS
UNiq2lI7XfRF4OWzJDPaBadZb8oxc0/uOm7sf8PtdvZlwf7692jzF+RTE+a/qTuP7biZLFu/Sq07
Ry94M7gTJJCWSZc0EidYEiXBe4+nvx9YjgTzMrv+HvWkasAqRcJEIOKcvb9tJiJfR/NNAAr6LJxo
jkQcRV4bVGXX+PrwEF9UKp7byEj0RgjwNnUorIs5AAUhaoYB2bJ1Mjeiq7rKFtyYO38bCrt5mp4q
7Pv54ZJh8rMqfb6z78ZdTIxoouAuzuOO+/Tah1fmDuve9Q+zalG5VqiFbGpnXCtPgYvBY5Ns9vFt
4gqXtaHnbjriV9YAY2ZLv/3Qdzc9muqRECqKlLXrbQrgTE/ZuttS0JsF+cNL7ETA4y4sgJ9dUFw9
arY5+vqtEbbYpSRNUSahwtVHV/q+vu83EWvCtGmdfCc63iF2LOfirDl/of8ec7H/ILiobkJ5FqgH
q262OUsOGT0cxsKVam5GB7+/e2ktOncaUjWcDiI0bfHTYXcQqjSiQjNvAvztXAHpZ7foXzsNzbAE
aC8KZZDlSu4HUhv0s/B/7ouxp9vF+/Co2j0nPeKL0OcFxwsrwzwvltsKmAmz0UBmO7v0sWUt9FPJ
yhHocajtOtSuIYn3hguFZnB9ClHuPzZy/5E99b+Hlv9fhxWdiyD/fxPrrk5+1H97aKtX/mv82+oH
cff1B77o/P//h5HVACJqso7RXsZ8+sHKasj/xeI6ax1FPPd//9M/rKyy9F/Yi1XZElVEfiKFrH95
WfkTXzOWRhURqjz7AP4TuvwSgUMmxqzQBoHDu2Ow7ixmvsdBRFDCxnAFsO3t9ADj3IaSvPJQ8yZ+
vRlrgHrVw1Ru+zLZZuHDQP5O1b9OBKPogPUU5aGtKb5N/tYD/elZhVNPv8vuSQkubY+WyrNPv3Wx
YgjAEUwpryFc78UE362/j1HuRNfWHpqaA7xp9e6x3v599vwta9PbPMya+v/+n4sDLj5G3C4tT0oG
BGr92qMTdKP124mhXtPGcrLVJeW2PN/ud9P475eIiYWHwQfn0zkefYLUpXVvuI1De0n803wLHqpd
vbFyNkwEmq36XX8z7aNr75WymcMN/0vX/O9fsDzZQ6DCoWV1hpumoTuB5yQkFPjmw1A/qN62aXSn
K6+aoLKl6rcRRptUzP/ST+DtVrETccVvN+ndJ3Co87jy0XO5WrWH82GrIKThvM4BU0Btm/rJz5vn
qQKcoFr3sX4cx0Ij6bW+UIJYbEXengU9BRz/aPeR5yz2rWKlK0j3J6ZGAjvaZDOSqRA/OaaTPBX3
F5H9l8ZbbLcgmwsqQXA8+/W0Fl0KsfRkXsLNsJ8NPsLM6ce2evSdS898sUH/+4WqFidkCrGfqTtj
hUoiSDTDVctf45wn/KdST19PpcWH99MQi2sTQhk1i68brlV/s3Jxk2YAc6Hk9cAdoxr24Zw5k6y/
HvQNz7KcTRI0JjK5jNknsJi/k5SI8YTr2K26dpvQg6xLTH7K2Lwk6tz/h+NYVy/l1LpDZrpxIO6y
hADrZ4VIGjlUV1XRE9YWrmsPCm7+4PUPw6A+CRNWZdJQQhv2oIF6oW1XdcNxSqvTV1QxOwEkeq+q
j13zOkneegK6TC91BX3T5CgtShUh0ulOHJ/pcvf9QFBiWQFKMw9VR7colJT7fqxuxSkWbHnqbiZB
eBENXOBC8UMIgrteNbeIEdy4NO2uj7dt7J96P/gTalDLG9W8UC8/uyaxiSFm0+Jc+klxHvbNlOel
bLilOV33ZezG5gt5Svzixg1iYddPnt0HKv7u4KYIRxcc87br0xu8xruoUlUwMg9G2NzFyF1K+T6W
aSkU6YVn/danWD5rmbf3jeGtYLP5eFih/ukjmmetLuViVTZE2gISruV6q4OEVWkUt/Gt5YtgPfPr
Am5kI/+RJrxBymtKfk8qvahQD8VJA2t4yrkKqRn3dTOtB7nCFjwckrB97IDldaW39lVkCp399dt6
bvrLBm4p/LdYWvTFchNYaizUUmvghD5J/S+pOeomPwjvPOTor4datrTepuP7sRbTMenUtNZaxupe
xX21o6jjUDoGyXrsXCJLMP36Py8MOf+Ty+eDUGwuhWL/BY+zeD59iG5I5i2iua2s+w0hrXBboED/
nmsqsfZWfSiOlzYN2rwp+Dwu3Q/yePAJLeWVkjQMTYAzC/pytW6jmxLhrxyyiE/hth0pooWv1ZAT
a0n1qniUonv8rVeVqu/N+sUbUlcTIzeswOOpgJLr8aqfFBIvvFlG+6gEZOKBMQYEG46FEwbWZupN
BBMclUnDa40Cfiq4WPFRmcSDDOCc7hZByjWctiw0IrsXiaAL5KNZFLBgkz8TfOaQlSQgMDNsCYDG
6jp/ag56WpTAntufDZk0F57M4iA2vwwYoHF/kxbDnmM5czoC0ae21z1Xiy2qX9vJL/aZVbTzT7yB
B7JqSvnQhgdN2hV+eFD9n2KtPvmsWV//EGVRR/nHD4Gpj1cR0v2yDBeOQydFleS5bRHDF7grMuWP
FLd3fJ8nkPAxGyIa/TAUNoPp7cvmaLYPepU/l3XzLMn+oRuU+7gZ7qVOvu380VHVE7jV+3i0XqbC
4mb6BTT47HudEj0xzrGDo6/CO5CNdQwp/cLlLOW1ny5nMcnqVg8GclA9Vz4ap9ke7LulsEUvuQKS
7Ep/5k1rsiF7drrUazx7I9k5Ydgio+CTpBitSRso7eS5eoNwmIyawiLfIsRyKGqnSHqIiuDOMtqD
oHUXCozn3iVa/7ACCc2SMVJ8nOVg1nMov6rgpvpDJL6Ml1ThZ7YqBLb8+99f3FNBTHwjAoftBuau
Sx+q6UaPL3zvlkW2t+c2a7LnbikS3WUvzfTzgGOR5rmoGwl/M11F/U1ODLD42u2VcWUNCGciOtXi
s5L+lKzfX0+DM98BpiL1GEOha4GM4uMtVMJCzSWEjEjuDScgd5xEXqcE/hr+aLoLc//c7Xw/1rx4
vttpS2rsa2nVey4JYJuqKMjg8dYpCetfX9KyvvR2S2VkoaZCff3zsaYvgIb7Zue58HLt8BmI/7da
I/aBUDO1Ao2b/xaJ2KlaiMBXojSso7E7FO0rgL8Lv+T8Bf/rhyxPN7lFkmAjcHMbopRb75cYtHZd
bi5c7vwtW3xzoPfppE6ymAGYmXfD726rrgnSqLW8OY06rDPp51TimCCiHD7LKkr2JFyvddGzBwDj
Q33TeNd1IzkXfsP86L74Dca8Rrz7DUVpGGQR5paLjI6gM90Nk1+mMsPjX2tDQJG67s19OPRMI4R1
/frr4c+u5bJBIu7M3ftses7yRILowvCDl5AgZ6TlURr6Z9g5JHLfJrMo0kA81rYvkTLsCil5KUTp
m5UhH5f7OZ/YIKNCGleqHKzQ1z7IVbmzzJBoTigSml5sfW18LPP6JKXNQxFFT2pLEnanXgdKR6hw
FFy4n+dmpTJvUFDvmxAuFrPSrImPmzqux+vvy4azQ52TWvxkELDRF5d6pGf2SvL7wRbTMo891Dot
ISxsUvPBjYuXKrjLhAuTn6LnmXeELwTnbMC8HJHmv797R+JSreSwlnhIofgYCcVx7OLfU+cBGM+1
R4u00X6amnU11M+ceSy7nkTzhn5Lbk9+cMgUDP5ViRg1hDdoR73pSF62MSfon7J+AsXm9tZLnsWP
iNyvk74mL0pdRfJoumpM6p3R+jHtfQJVTBqeZfbLT0j/lg7EhXek+OonYgf93tx5pgetqXeCLnT1
MSaVuvldS8PJbOjdGj0QongtDjNXundyLXwasgL5SS7tEfm7YvQz93Z1C/XIu5Mbc6tnwyxgbhEl
e5MGSru5DqPpKg1jty711OmSvnDVtEf9jTg4N/jVgLgRGDu+YDnVzIhVjAme+1XWvQyK7ESenNp6
GjmRAdWlzjbIt5xIDdfyVJLhy00wpn0i97uJXLcgmiinVYcqbVdi0COiJvJAbk+jMrlC7s/87N72
Y3Ut1NUxJHygB5uv/exB0fq1cghJ3BkL1TanHxEMpqFUbDmmK4nEuhcr28QM0CR3RYhsoib1jywX
uexrO8uuZWDmelcrRLdUwqZUjVsw+SfBD8mY8ZDoiOTLUSkzQpYGCzVW0j31eXYXFtUz9r12lVs3
Q2s+N1NAa7KnKJMY2XUot09jmk7rRmjFld+P37QZDO/H8i/4jC+5SdBNNc2pGAThJC3Z7SL63lGH
7C2JwLN0STtUniHZraR/66R0ncr1C8Jlb1sbntuX3Y3YRw9lnqz1OknsQCQ3vqk0p8Tf4cjJUKxy
w5PtPq+z1dBqx5ZUtyKJCI1WwafXO3TWa58IIHUYvzXGcDeRIqaqpWMMKf1V84hQ8cprrWssMpss
9LdFnK1VwupqPTx2unJFv6Bwysw6RAqUFWtgJ9reVXn1FOjSd6lPbkOhXyPhB1xkyMRPjAMJ00q7
n+Lgu2kk0bps/Au7k3MbrPdT1vw4ZfWo6UTVry30wpQSmnol0Dv5eu2WxHNfyZkEy0EUPByo4o+D
tHKC3XasLJcUZOIIj5N4LerdCb/YCd3KHZjPlexhctCeiVdfD0jdK95rRQXIpSfrPu03GndZwlAY
RIljTiEEVulYyNZ6TtpJw2+JRkxKXD4bfX/otIwIpsaLkDtnz2SMrsFlGCux6zdeTVJn2TR3Y6uU
xG+arzpOHBnegqE/K1J5E9LJxiJCcs9cUyKDrccab0NXIWFPIoVF01aiLxHKKxK7Mj0rKIMlsMcS
OVBFlxNGKK8iJXWIUj5UVrLT9Vdx/Db2+VpTiBAMK+FkGAAAtcANfBlfReE0XoWeLMscgfyasaUF
KPkIBjR47UpCGJ90HQfaqixaN83QmcXdocSZIY7CTTEE18TIIo/2r6ZC2gi1ukVYvK5ycsXJWSSW
W/0dYEGhNgz3axuqvwXv1ZSoZGhEC5EUouBHKJgtZCPuVJnDg3Hp5HCmTDfvW6jzAAKboSUfH7yX
FTWbT4W9p8dxiVDlqYztoP/lE7ocTZue/NPu+9dv29l3DS2yQpuZXsiy3xlQ7K1FI/DczHgNjech
OQXUY74eY+nufNt/AoTRQYtDA557Jh8+dLni06so2PaFYsSUETRix7HkN6MtgdZTyBPSRaDcKl8G
yyMwYnyIR2ymmEZS/U8j7Y3sZ1iIPIDoP5Og/eOHWRJ7Y8TS3PqPPwzrSC1YaccuDQxQXL/Uwk80
1RcuXz+3H0X6NEPH2Y19cst1ZtlIXS2yeTGItKH0ipPqvvbRTSPKV+VasYOyfIXdd5uk/CGjB1SW
sZNx7Cap5hBLW4Uc7Cr6QY4FFQ3pmDXF2vJfzYxQWbTBfiOxoIeQ77VtqJGDaVlu1qWJrfStK/jA
uQH8hWVxV4/431DKS6J31fZEnHa+XYbJo2YVfya4eGF70/I/7cKbFG+fae09vd9nZKPkteKEauaq
xSlkhlOqtcXqTiiKfWWEbkNi1NBTl0mlnZKq27x5qDUaoeRKX7iVZ08yc5+M/rwmwrFevEmykjYQ
LFuLlhBy6UO6bfPV9IzVHoyEshp3CoJ+FJ8Xhj03Lw2D1FtUEfN/LkZtMZbrhT9abq8Wtmxl2zAX
HifxYVLq1air98Ok7xRBOH09bZZatbe3kyMbS4E2V9CX3tisjUIMRXxsOlK6MPa37DeS+KVTt16E
s6x+joptmM7peTFvgTqjOstJqO0m7G+qHbF25ElVRNAMcAj03KToUf4h1IaPR7BL/fbQ6pErVIat
tfdSNq67rEXF2/Nog5eWg29vUGIPldXXV3VuwTHZ8RLUwMYXF+7HKScoY6nUw+C5yRAd1b7eGkyK
xGgvHBjODqOKczsF4gy744/DBJFiFVhAuHfBvYqpu++vJeX660tZain//oBw+89XgjVEWWzg+7Yg
iF6vPddrHwUhfRx8/RrYqQ0vw9YIW5PKa7UjC7fIXzR8St6os/tC5BXGzOZsS1vkwlWfe1HpZ//r
By22J5VXFaonUvPyr2e5eXXo15KrHi4JVs4ckBTKQBAOVM6Yn5RyVWN6ZlUPlitWkhv0lV0qlWug
lCyGS0OduSISMOaT/IwI/kQV9LMhoeVMiUSoMiKZH/2u5X3Puu/ZkD1mmrfXyI+RCXS7MOXPbPTm
5A2DoXWDouziTmp5StBippqujNVrqq7q9vnrl+f8hf17gMULGsP8aaKUAWYtjLL9pxamvXTKPDMR
3l+IuShEpMUwjGngU3JBHcdXDmkl1d1pReVlVpPNqpjmPt+B4lgVT5Mrb2vsnb+alWhr0UU02oW7
uiyu1WYaTuVgmG6KP6zV7tnO/c+emyl/nPfeMBSIgkSWl+g+y75pyaVvwblJ/+GGLnbnelQKqFUF
0+3WuB04eEfr7kYubbB+Tuemnt0S7feYYto9XeoUXxx7vr/vKgZNZaWDmgcWhsYtlZnRnSVbHHq2
PccfLJuv5DW7szxOvv/6bb30Fs1/fzewKjWFMgQZbxGW50Hd1BZ4AeHP14NIF+aEOa8770ZhBBOI
Lw9P1jm7jKkjKZk7WO1GHqtVIje4A9WtGnT7BNdS6Z1EEY+0Kdg55F+hz12lgortTS6u0qs4v1QW
euuRLWp6H578YrlvUiWV+oy7T3bpXrWSe2PKEEIQQGuF3Z01/klj47s5NA9em19XQb4zimibBOHO
G34g59gqBXszNrttQzWDHLGhsQ6mKG68JNsmnNKQB24n4nn9WtuFgHtGVlaLmDI9uZHicTcl6aZN
iNqTIOWo+a9RxcngJwVnUIzOiuKvzBz1tGkWx6BStl5DkFbT7dMo2Wic1cPEwJtfOUl1n7VPvXCj
15uBjL4Lz3CeYJ9v0oyFkFU2acsWxCiY2gAnis3usdlZh/guWMdQt3C4U9a6qBF6++c+DacS9EEY
gQZlfDEbw0JJWkzDnivltPmLgkDK7DRpklOb4rbyb8MJAxIbVFfJODlKDf1c9AIaGeDhFN+m1KG0
zrsJyU4bdY7VVDKCtLkThdb2mvxbOkV3AA5v9PA+9omnlLOdVCVb8u1uzD45SMNzaZkr0Yxv1SF+
jSYD/2wbidSZTlrr31YG8ByIGJZl2aGc4Dzq4EYYjkGK6F+57ZAJoRzrFH6XXZNA7UdKlnz5/ym4
ppJLSOoc3OTEN5f0jmfXcX3el7ITB++0WGVJriMnOKBn6YXFXWn+7ruL5qBzigL21bMwjg7g/P1f
LAbqaE51r9AHyu26Zls7psbDJEtXSmHSRgZ/loHkDrUXwUdymRzCdnKLFhaKUN6hbebALF3Xg35M
RvWRw/7BV7R1JJu7rFFupGzY+xboCIKvdZQmYKJvQj086ZN8lJT4pmxgVMSPWaw5TS/sEir2I6Z0
WAe2pogHenurrOsewHxeCclDHU6nPmyulcRykLdCa9depy576azbMVbvcHmv/AZ0WmalpKEWjkkA
cdBRrKpCVVmlxYNFFKKhA0rI4uYXWdK0LUsntMAad6lY2zr0mFHBR57pMWe5mqKdtCUtdiMk413X
kHlRJd+CRicCcFx7KvyLtEAybWjSTw92AoA/3Np4Slr1FI+vIs6SVhuOlV5v5SJ3Ro3dfrFqx3Jf
516/yor8WpIbV2w60h3xB8gog4NTW7wK5Pzy6m80sbqayFXV0BL0neaoaXQn+TtP3g9cfW9VriTG
m0wkGjxO7yZLuJ4C7YRvjvjN8pTWzdxiTpwhuk16CCACNIemOsbkMw7TitTqlRFYhDnzJ5Os38q7
EZvxzsMH26SG3QjA4jsP/39uYeLKYpY61Qu28FUUDsc5uNUSzCt0B2g/VCmvwvAqwuwtNOltUucn
Kx9ty/yujOouSq0/VSOzHpMQl2qnwNRsCPxOKY63dS49NtFIIvhEyOP0aMotOyN1TWPpzjT8n4gE
D5lpbuIsWDceKQFlwa+BEXGDOx5DqUQXL2+NfS3Aimkk89T0abTPc4A0RSP+1KIMWXDHi/dTTP1v
UjgUttJlV0G06z3/mMa/Evn32PYkNwz2KOzCOZEy0d1s0mw9vBXG32WIDi93y6lc6V6xokoU97wd
ZMpGwaHohH1eRltAI8DIxsius/I0tcD0tQD1T7SJ6tFNZJ6QrBRzUdGZpMjpa/N6CH2EWd5tr5k/
zOKhgKLvS/HeiOSVT2iwBs7OH39VQrkuUcdXXfAiFBte7EOqPJNocRWX8cqLf5RYpQR1g1LDFkLU
FtrBK0Q3lxsnzbEuRD9ATVyFaaO5Wal9M4LmO6Cca9KPXUGnaBjggC4JpVJ1W9LbnVCc8oxbrL72
cbVP4uJAqf25K4XfFDcfhaBf8cm4KqqnAjKCIOvwMbLbkqzxrM6IkpgeNUISMt9/oFfg6lrzGrNk
CHF0K3E7QYVSHAeYpOlHEALYvfTSNRNtUyu1PVH3buK10Cv72iRvmFyMIR9ulOxBTJB7gdB4DHpx
nUu1XUQwL7x1QbWw9WIiTP21oj3gsy45P9S4KK1gMw76adCmU+WP9+OI2S/LYVCXREX4hnwYPHUX
66GDWmSdch/L+FtfSy+EsBy1sVsNGvWwbLqd5ghWBe8niBwlsm7RFZJaHD+XU+Siw3BlLTr0o3cn
yv4VR1+eX0Gwahw4vIFXbdN896PyHkLDRg/QxkulbidR/K0Ukg0QjX3kdW4cgb1idU+FicMAxUEl
yG61sLpLS20vNBQlgQjdNKb6OAivfR0fYGOljuKX+3KUnpPKf9ar6DqC5Si1ysZMe6eLtFtAwTfK
0K2CKnBTyTrF1c8ROoQh9g96IvzuQuU2UlVXil9yqtCJTpsr1D26Wxq9PuPY+NFTrvUbX8mvtWC6
pZq5rvRuHSmS3Qn6IbbyXzqR61VQby3jcUhapKsdUpZGMHZCO0efvGD3fDUT5CcxfSs2BoVyIBLU
8RX4J/20m+bOSsnGcSz7Q+m3W73xtnrP6tuKx0kLfuHf2qGlg/NS20mOXrHP7ApI25DrdjCMBwqU
lTBQipftLkbrVoaOalVrZUxcHzSHFL0MBY0iy2yQDKa72HyQfZMZyqFhqChbYwNFbVDIzKyqOIlS
tlWtb1HpHWRzFvapd4IffQvr18yo7ppMhgAl7bT6Z5eWpyATdkoQriAn2Wx1HCECCZX737uEL0+U
6Y6REXTdsXVUWtcX2ZMlERX0gMlIb2BQIDv9kmiQU8+wJ0oaZapyGyiv9eV3T4mvpCF+nBtelZev
6+YHDYh94D3qCaT2qXRGcVwHncnJHP408i4PR2uhn7KI5aPBwmPhITI8x5eV51aKnbYYnToGARYW
OxZ0J+zLY5g9xsW3moiNQI7tCdJVM9VuUjItjp0PCmhUHEkseJWmfaaYp5zcHGbqlCrb0FLWXqrc
RyTRX9rPzvWo5QYTrxeUM1WZS9eLI5cgm63VyDSD/SxflT7pKRqRgBp9Ql0BejNsyym/UcvxujWO
cPou+C/PbbTej744d/Vk9qajx+iR+VNoT3V7qRx3rjavvB9hceZiFvRynjJCBwChK42DL4LlIiDe
jfEeJAqbBUmAHgSOUecN1hW7YHNfQCMmEzxtUTWk8qnq9SdVEC7tat92rR9u/lsWgWHO2rhZy7Ao
kmQ12GIj9P01Wie7KQTXbF4EuGMSS5AYdUc1VDYWeXBB115RZaPSraBPyJPmxkuTaRs3JKbXzaYR
KHJY4LISGtFW0Lhl4+1yf1jHnm6X1i/Rvw796R4/GAk24z5ShSOyxbXGh7JgN1+SjySKP4rupQ9+
tOafukkBroKwmnrK+fFTHBeuTPKyIfmcrsyDT3r1wBurGv4LSpQLXqM3L9EXN8VaVHTYM6qDSkeF
BSF/jdroQRP7xPXYwzqNkAvbpFPoaCn1Q9hrq4YNUWEMj17H1abZKpe8rZYgJfSKI+p6WxpFjsx7
EfW3FHUHrTZXsp7wMTMRW+OwmF4CmDutCC+tuWkswj5N/tHiaio1O0x7O+WEM33X4+umnFaYl48h
6er+dIri+X5otsHM7giaUQkjMTXB7rSQDLX6h1XKcyLJnKX+R4G0JgzElBsBrAY86ECY+v3clwwa
f10ovZNRX2mqp54tx9S3W5UjXClDsPslJ4EtNDujW/kDq87QuXw73KnON3lvOB1yu1JcywZZD2pY
7qKJ2Ne6cKwh3lB2vxGtobH7ntxCn1QYQV3LNYSqoEQTr8ATHJCTdnaQGMTQD6ScshGRRPfrg9un
Cf7xDV+SNq0chKegNgK93t+mdAPD9q+cDGm6EduHCB873GIONVlK5C1ddE6GpYnnePbd6ac+x8/Y
YIW7VKM6Vyl6N9xS+NR24qQTMGa5ccJmXhC2FV83WWrXX9+38+sW0lPQoWRCysu6ZmaWstW3lBLL
P8EDRxognZv+6LszyKBxo+v0e3/l3YwO6Knd10N/emQKmOp3Iy86GKUkdFqOFt1l77SewWL5JQ3k
vOZ+mOFvI4DBteYjNprgj0ffVKrITdKRQHrSS1IRdmVVe6EgVSecLt3GuWb11VCLU7bZViPLhGW6
2o23mQM1w6PkpNcakvQYOONKWvkrOuglEMVLL+bZNwWd5T+vclG60RKxM6qR+yhsfXCINtuSbYY1
3VuPN+mV8Ud2qovP7tKYi695p/mBFRhcrlTVlGFiWymf1Xi8cGlvKK+v7ur8M94VMrNeqSBg8gB9
9rdvTmrjudsBhDaAG5DOsU/JjMhSJ3/IBqd6km222RdrY0sT/tye4kX99w1efNoNKn5w1RHNjftZ
/zxnzgwrbf/GibjQZjg/HenJEhyBkYmO2+KKU10vUo+HSdFCu0FdtpYOFgfi09hSoI5XZApw0Nbc
mR/tuWbufj0nz84YSlEKFIk53WwxvCFkQ9NybnWnPLueqk2rCmur+z5I6YVHe3byv9sOLl5asRxV
KWGDQAfjZGoPsGX/0wGoms75XYaMCcX4JF4lMW+MW4H9mKYR96QUKy34/fW9+nQJjIChyKBwh6vo
U1t5aBQC/1CcQeJrVlp5pba/vh5A+iSAR7xEFRLtKTrKzz7vOlGKRBk9fx221kYWe8fE09ANxVGf
wL9o2sZQw6tGeE2o13899KcOAiAhCsFwzZCbQBJZlOhzLR/1XguDdbQjSpAvnbL5bznM58f8YYIv
xlm0B/sRUKzVouJVbt6SiL+Vm7mXNq2EP9ke1P2FyzrzyD5c1uIbbiRaK1sdw5l+v2rl69j6+fV9
e6uTf3FBb16+dysWsH5zKBpGUDf6Xl11p+ym2c6wsmZTfr+ckfTps/Px/i1VAHLuI9CLGc4aCagS
A8XV8n5NyuMzZhnHSqtL37kLD2xZTTaMNtb7JA7WBNu6fnBDQurKqqx1PIse8u+Tp7hDepX6mit6
DQXWcZ2okfP1TZ4XoU/3GKmVqLARw1S+eDnFqkX16HPRuExtzcwQhj4HnXZhATk3+wjho3FtqJxa
LXGx7IP1pKhnMkzTaVeZSn5rUa/yvD7UfuiK+imoSsyCDaeF3r9wmz9bPufn+m7sxSW2ct8OscL8
U0frNSrL9dQPJHyV8OAq70qVj21726VQjQpEfhJS4EBW16KZObHaFo5R464eNfGVclbg+FWbbJTc
PyqFeOCUvVLUE4aRbWyla63aCqI/K1swbCLEub5X7aKNNuQ32UlhPLTIUVVv2FjysOs5lq/kVMuA
twoPo0BIFbzZss1+YGax8+mXKTR2bOxTfMV9AiE1pnk16SQQDIboJFL0ixCPcDukVrwSRYqpSVOt
8UHTr6PQnDx//ZJ8boJyC3FXY/TkPtJvXN7CrpL9Xg1AUOvdYxCLm9Jq1kVItLpBP4CiY9Y8ddpE
KG5HNER6L5bZLmlvJK3noKettFHYNJzRjOinWl0KCTz3BmvEA85MGtTBSyFUBzKlCAaJjxMl86kj
BUuNd1ZZXHiFP2MR5nsgA8WkUkbO0jJL0kcpHJvd4LMaxfBIZkAJRJgH/XfiCNclbfbZJaltJE4w
4ja7B89F3tj+LxxmPv6Ot6n2blUsAzUI64pPpdSguUpsL1on3p+vH/jZewqHQtQULNKfwvqsIA8j
SQ65VjSQEw7kKCkcr7nw0Qcnemb10d6Ns1gWWm3s20RnY4Erl6aLfMTS/9RWwQth2G5cZVeGkDMr
7pkCV74hmKthiO5rmipl16wVFT1uBCW/PNVTvhV0PKuj/xqYzbEd7434d480URzzldnqR2/w1oQ9
dWtBlE8hHIM0C79n1YQJICR7wVOSg44ytxrTeyMN7KbP1oMmOh0Qe10J94lU2JMAlcbkJNfQCGuu
izR1M0zFVq1vWiFaB3CX67xeZeQzTJZ3PXbpmr3OSqwpOMpwxnVSmHz+R6UwbI3ayFYFEdYxgSqh
KR2TSkH/jNJ2ZTYigTTSlLu4LmKIG2a5ASl/SmoA1onBsqADpC4TCtt+8aseQgwLkdOhYnEsxUic
yqcgOq3NcGSh4h/Nc39VD7lF/SQIHgyheZCk5i5t6UtPFn5oEg9WllE8JVGAIvquaPRNUBY/+EGZ
PU5dQxC28TM2DcFJJ7IkcuPGapLrvOxuB2HE2CpV+AlzpN36VhQJRyc2HKfRtvN/IyV300D+rRn+
KhGqa8kS9krCXTJSJ5x+FggmEDc6KkaHvI0pFGUr5JrPUqZ9j5La9RMLMS7VEDXKGxtlgavgGdD0
5CoSfTcPdVeix1YW+dZPxd8q/fa6Re7i0atsfhRh+DPv9fWAg1+IdCcIkm9W9XO2C0wh/Sj5e2RI
GzXRXtTCdyy5oGqV2nWk2JqaOAXCxHYoj216n/K0a1bttGlRO5hkX49YS/odvTXbbMvj/2PvPXIk
19o0za0kcs4EtQC6e0BlWrgWE8JVUGvN3fQCehW1sXrs/on6PTwc4UDVtAc3LgLm4cdIHp5PvcII
NK9Lh4MhAG8HyzTK7aqq33JLu8r5Kh3GRhR426kNPYX2O3pT56msbtJC8SNVsrVJA0KGp0MyjbE9
S9aKlMo2Ojxuksabsvo1DyZImzcqcDI9fxQmww6G9zno6aoLqyAHOikwkYKgo6vmBiDTWapLr7zI
YkzCiax7J0fzQWqs2p4rBN0AiOtLi+xouEojGmKamPphqlwHYIZogd+04LDEOnYCY34rhoXRUz/d
WqDaKct9EW6to9e4MHei0wbhL1kCDJMI96qwvNFieTJphjfwL5AkcpdMcTXhVbbmrVGLGEG2zE1y
v9KF3VjKa9lMfOBsPk0EJ5NQJ9W2CCqncbIOUF6Ym/JGUYT9POonzaqdKYx8Uavc2TLtmpBS57GL
7pldyfOm0mW/khKnaxdYOfI2x9C9S4t11Qp2JtW2WC5u3h3qERxCOh2x43PzXFqJKl5o7Jps/tXD
LqiimRcoIgkK13mk71TGVq1yWynNrTGUj62S7+VcvwO29tha+Y1Q95uoBqsf46Cp5euMRCbNaANX
iz2ndKkBIecpnem2dDhNHtP2UZpi5qKIwQ7hJqtH5qM4WJBrdMipS63gGDWHA2wISP/+ovDC9iN2
C78q9T2usns5U/bI72xFupwolNj6kDoLD6+nJls6Bjz9BEZ/RJi9ZPaVrExTf0tMHhXz5RxG1dJe
o84KKgETkVDEhGB6VTWMFQTuUIdmeVDA8+nwMxKQkhw1L4k+DCXbpgrtxjrz1fEukmSMIUxPrGJ3
FsqrYWq8ITcPVkWDt0uOGiiFqr7qaat2oQK+1TJWVmHCeF8i0SkZLSd6sxm7YTUIcNiFclsngz8M
sy8n7VWUWqesFQ/ZdDJKuLRZrXlLA3JBn9yoNQGwcQ6BJb6eAH7ZYM72vbjA7el+yBe/q2twsIGg
CHLlYpdNzPoUX8dGxxhknkO/Tbac6/hcWD/k3Jff8DXn/rzCl2wKU2pTyJYl9AfdWEm3ivoIP04v
frRw/6bkRfXr31fypSCMBiHrrWBgUsEAYZRNt6HZ3gUqoqYyY1piatswo5zjLWPlHxqSf1LdSVM+
L/6lPJyFLNXiQQr9JVmukqrfDuaHGk9HtcgYIiOmIazFar4f5rdRQC40CUM86Yx9IkG+MEpv0sBn
GcoPNeufHFT0fcWLcgkA9n/+//vDFRTwBNbEw62sweuHX0i6rEphWMcKPk/d0tsRY/IlYqJeHK0M
p1gD3A30E2MrR6lrQFUO9Ssw0o5m3ltFbGuOMCK2iILDKIdYDAAdN81zr6RAaJipQihCWfOHDfrt
rf2cNX3ZP8UsVdIiMoHiINgakSd6fOddeGdQ7SfH4R6OxENyNa7Lnxpq8jcb9/PCXzaUFGVFpcws
3Hrmqnk38OpAJnf0id+1W55+amr/Sbv/J9X9dxr6ZQ/lnaWHQ5EAWlC0dTea6KDMh3jIkMQFYVJ8
aBRjooA+js7RG1wlevl/eKu/ksPxpME7YspCHyMeHx+9X0lM8ZPmj8ZsHuoFOfGmWdMwK+0i/5UP
j51MWM1Hwr68qwoUu1LooGN6+/f0/KvXIhh3ahF0HAyw4BdxmC/N+MGaE1NMDGoem/mJBCYGC0M4
Y6VqW8jH5/sQJVfkyOR9Ga7whVoJbvZDPfRtSa/RDFSRk8Ar5qs4TVK3gWElvEpz0t8WYeFSG23D
EEfp8j4Z3zIylGAGeCOPPwwble/Oz88rXz7/dEKT/s7zpF5O6IIzdMxf1SI6l8pT2AWpq4vDMQgh
pon1Om0C3xQuh4twFoCXJaFCtfwRZ42wViUADem9riTnXmzeVTCwrQpor86uNLN1p1y5H0XtOOkq
bLfDSH0fdIDhgsXRun7XIbm54GVRlvLVYGg/SGb8KcZzeb6f7u2XN1wb9T6qemo8AH45zfnQU590
V7nqXcWRbXkdnqSfzus/MAUsaWIjhpwcXd4/TO/SVk0nbSJYtN7soTD1UK2htG/09Yj57v9GALx0
5EW8si20fy7l56cHOFVpRz1Pp2eC/7zAo07SqyKAt//TUXk5IL5G2s8LfdkprTG0VSmxU9J0k+Mi
0er7LHsbYViL8kenHwUx+uGMvByBf654YdXxal7Ydb9fGlLeDUnVZW9aGmo/oqeowqMpvRtl7UFA
OySN9cPr8F2+YoJGkEQITNof2iSxlhNHJ25m2ZxxA3cCwIF/P26+u4ufQ/mXayoTmSG7SOdDEbM3
YZBcoT20Zrzq4gezjx8GqXIwrfr7mt9d1ec1L59/2iK4tMlKbXBVRnhuke0yk/qHTfgnmJcd/3mJ
L7tQ0GJ831rSMKPtNkrIRD8vdnisvDG0fqTtZ8BzRgpjuYLwAxaqdMn8C1PbphD9JS3aBtthlF6A
azgd5UMRzLdlXVxSW2fK89Ncxy+QlSwX77vjlCBXKDbujFHd3+/T5Ut+2W+/JTSXkP3pPk0CWOW0
4dmUAeRk3iagpKX8Qyf+q0flJd78tsqXHaCNKaj6kFsVRNXdWAvvjY49VSDZVSO9DHq+XYCiToUB
khJfUgFhF3vBgq6rumMD1mUJk7VSU8PH472+ALBoutYbknMgzf4so0OklWe0cX0Fn0ql2YLG2sbS
299v1J+Txy/X8GVHleEgNuHlcdegTN1lU95RP60AQVr3yHL/sLl+XO3L5uqgolsgaC852uCGu/pg
uv8yMWdE98Prefnif9sCXw65QU2MLrwcOfMyoZx8P/84iPmmkPjt8X8JR307N2HRcTHjljcFrfZu
PfrCNtv+JO3/XeD7baUvGeacTnJRR6wU3JFdo3aNIY7lCXeCRzPEk/ep/xOZ73J3/rx7Fm8iVr/o
Y33JMcsuvww/WVFR7kX4yRYli1TUXkWz5u87UL68JX9Z6isMRUvirJwSzjRxKzyOx/K58ONnJXG0
V8uwU8TEweQ77U2wa5z5QTR9+bW4En6c231/YvyvCza+5I4ipKkGTzqqQkYQqnBdVO+B9hNV8bvs
UOd4pfkuynDbvsJFoqFKcFejs7vECNEHOkWVQksLpDh8gVzr3FpN/Iu2nQ5G6u/3Wb1sxy/3+be1
v5yJTShHhVHzHEUg1YFRHijJQh3jDuW0VI9NTto8iWusANwwilxdknYzHZm6NvflgKFp/auiLSHq
JzWW/N4YvUop7uIQ1EkDpVvEnUm8o4VmA5Oi83ilVFdGYjBY0nR68QBHjUAHVFFGMrqS2n2Q4co4
9X2+LYPOQ21vX+twpAYJtRhUc1ShPosQ98zKtAN5tlNpcf5+O7553r/djS9nd4/4ZQh7ncF3dBDU
E8qB8XD++xLfvba/rfHlbMWJsc6US1k96+12KrONNkM3TH7p6eznkfWozQXSVnVht8FTJCOnkJZX
opqtRTKJH77KT5d7+fxTQIxUKxCUkoevrmZ5Ows3hZv4lWEDqtwnuA+3/gVr8vM4/Pt7wLBERtCS
nPbrfCgBzyZmFfEFekKQr/AhjRxpDTx0XxlujBXKunHG3U/Qtj/VB1T46v9e9us4CKtPZVIuy8b3
wWq6lT/0wsv8fDU4ooHArS3UdvRsucr73+/zN3nub8t+OUXMwtCMprxE0+XiKlvtM3xkoxmweE0U
mudmBR7tJyLfN5GORYHzID2g/ClOVSYJCA9LDoF1B+vCOJaK5P39sr5dQTdEeuXAqvG7+X33zJOB
shHaIL5Ro+2LU6oa//A60mj67nj6tMaX4ylB23cGWUxRomuVV+uGW6eGXQgNppyao1qpZ6LO34kv
JUihyJg+hoaJ1LJMBwvJDTqT1BV+bTC+Tm7aQbgWNMx+q7swejZS64B8135CWjirBbyPf2VA/7Ph
WhLe49Z0YbTRMf9og/gUmuK5misET5OLMaxjVrqvKuM+YzrjwGj/4Nu9B9kjiDh4gvHJTKyTkQu7
pRwctQnXS4FXHuJIS9GuQ/1FamSPpcEpT4c8NyPXqOL8NKLw5C5xnrlFFPHPT8poeeYS+BpaQWqh
3NYJYvEmYFblfQgzKGEZN0Gw47La4IDpzEa0GyO0feQKPU7BbmSQEfGrWO3nGsKG2By17kFsVDtt
XhLNsBnCXKthsqEmcoZm8EDEHLUAI6LMhFeBgyASn8i1TWtFhw+UKNizKsnjIJhXCJptAlyYMyuV
wetqiRcE2sOUlhC5VC+dQ93FEtEJOfvjFtmzvHuZy4VWppI+S81eHiVbHuTj1Eall1n6Yx8nis90
Xn6alumXqFS6F8m4AkOCwepLMDcgHu6VNjxpcbcrLOF61GTZ4QjFLPrNQEm4MgbbQkG2M2/kYWSs
xKJNfzYa6WxgNN4iaZdCuDGScW1N06bW0E/CsxxpoGh30d+YzTr3IpTAxFxc4yhKP79+CfL8FY7R
ftKVjZzJV5N5RqbgWZsrpzXllWoMtyZ0k5nGei+Zay2gVTyDUR6KFbOudaDpRyhMbtm0npBm+7q6
SdrgOUshJA2voTm5YoiUKaaluYivT3kftggxYbbmaAas4+oyYZtPLfJjabu30pMVJX7BQ5j71jPi
YdVPsTfKyy6j7b4U0YEptNuoeIZTI5gorYdTsZ9G8Wo24YQo9U4v75Q8d5YoW6tLh295iOxDxEi2
3FVzvCkqyzUpMbQldMYs3uC15kdLcAzGh5w3rFquQzHYLeIhUhcnls69gQtqcpqhvOhorI0dnrWI
AUxo9pZTVYH8vgj1Dk6HfkmLRpi2mLsu3Fvdpkm5iqI8NErsljpkwETUD53K8Ex7UcqHRApWYtpc
TXXsdwmOhEawa+faboFKAPbZyWV9GsW0tYdSlGxFx3y5iB5jOdGcSp/WgFLcFtZLB0NmKG7RQ/Eq
fA114PyaoJ2bHn5cjPBeYF5I/9pZwJhbbRYMoVFLkao30BhMjDD81jWwlpD3jOhoCK+MZ5hn10yp
tIdKEO1i3CYMciuxfZ4tCIKGeATP5siMhiH/TGPuq1KwN8L7NhTcuTh3mrppwrcOfqXWtk66xCRP
Gsxi8eEynxK72m7wBQhCu4vGbamuq/4lTEY7I0DGWLHrWOaK6G3RX3uISmbeA++O3LY+aE63Hldy
dIsQZT1di3G8mUbGFuQZmH/uxZYxW9TZsqW9pqGxEsVhm+CSJpvVBjQEynFoEPZoNwtbIdIwqw85
qrhHejfjCa+4SgKYP6rs0Vqruf6cKhVyhMe6nxyJEb+WKv4CN/3vgeW7XjY06H9Hli9pGK7oOpRC
YldwSF/idb2KVxGOFXRnEy9b/eRQ+1Mcu3z+KQvCoUKezIUYg/qLZj6kY/BDkv1tmmWg3A3qG0Tv
V1BjkZQqfrtq6ENkawHut/lzkP6Qy317EQT6ixYlJIF/5iCfL2JJ5DYpgWxehNsy6XaShh+eyncl
Gb/330t8qTeHQRCKsWKJbNNtqo3k9ofI129DL5Js/hDt3kdB0qWPDZEn98ObHp+t/uGndsFPV/ql
CAUYIMqNytcwRPS1+mKrlJX79w34bdZhASMHpU9++lW4qV6UPopj9t84J6tu6dbVaDhJNTum/vzP
Sv+/C9B/giX/dNPdl+7lPz5wdejm40v+8X//579cgO7/x//XhB/FR/sfdhN3/+P/LWJMgX7zArr8
lv/2AtLV/0J0nxT+Ty8gPqJ4ljD7kUUUN4xLLvrfXkCS+V8GeHKECJDi+u+P2rLvIgxrzP/C24LZ
9b9tgv6f/+s3A932y98/292o+pdaGh149IpZAoVBJA/AUf5+kMx1mxXjkJNhSjpaA50dW8cxJigi
2vE4QTO3E2la6dB+9RqmOIG23gXZUdJPjblNW2QYoSmJxoOu3dQNOSoyKVtR+EV5jpYbKY30KEOX
ASfRDBNQhFds6Ef9nFiN2+AdJM1vPe059ZTKPs3gtRjF3kS+FFvuZC32NN2nBGio9v4lFilgU1AC
GD7y6WnOUM/oUfGi5VAQiGv5ITGPWbKVtG0sXPfzdrGumu5GSk4JYp112jvmDFE7h+VfPJqu5unt
qcg3pgwnYtV3GMPv+8zBsrBL0cRdj+W+/Ig/ynmFgEJyQh81RpeBPp91jJ8jP+uc6RXeVCW60rJv
TlLib6JTrWGQZNPNfkM6gt8swux1l61yiFfhR9m5vfCPM/CdKqyDkK/5oUeGrea5nRv3sM/I3nCl
2MVpalfaoVxalyGY05iVK1ThutNRPjAn/jtNTo+usoXVupmAMpFh3H307ZVqvI4oUVYmOkoSDhjh
Ss+e2/lYm5mdlLo/i4qT1CRxT+ooPxjHtMNzTyOvAGFiFL8q8qA2Q8oVZ7ZFWA/FOohXSmPt9Ajh
JFhpZvoaNTu5fq4F5n5dadf1Mz0mHT/bIu8cGZ61LN4n6qFJD6mwUkHcAnxB0tg8atZNDPe2gjJ5
EQ9oRzAn7LWxAo6ju/DRbD28mzOnV6/r9LkQHkTAImUC7vRMgEAL+Dqkdzdklq1YbgG7WdwWpp8D
E4NePt9oCVq5blUAs03vYvD/A0KiUJfssN9q5bF+BEHlNNfqY4F/XyysEm+YtzJ0ykA9VeW1GT5l
ybkC0Wb6SAGnkuWUwi4gBTfxC5nid1BPGRvO0m4EBKCD67zaVupDGEdugvoN8MOqeNV6NzYOFW9J
jJnHVWrdLukx1JCw9pTaFja4ZMEIXc5jvlJiwZNLlBedTHuzgq2MgtMs3xb1QdYeG/W6T5B78eLS
VRS3ic9jdzZnd95ZiQ2McshfATMUj/mvNF8loaeLSFyScHEtq3pxxcHXzatReJqXvcyMT4P6MjqL
T36EjT2vjgeHXPNh5L1YT2gIO3m2bayVciMWx9o6t8W92d1F2MAK22q8GQEcic11Z30UJFk5QCah
c+PhWFq3EcPTbJ15xrw145MqnwIL6eHUTuPNEG37taJcq9ouH59z40kr7+TkpE9v2mZWn8caQsZZ
mitbCN6N4rpNTjBK0TYpxZduQIA65dDZaco56oAbbozemUUEkPNjFazL/u5CAwW7E4E5i4L3ZtjU
ipdzn6dVdrH+bPzcDtrXengpxhsxPRjqOeyOYR7ac3G/WNeCcR8O76P6mI2wya9LHX78HZaEljvi
FF6eZP0qobhRT+H4MTc7keFQ2DzE0t2Q0n7vIX13TlVhGw8xdNY6YK0rcT1Z94WAgUc3OmkmgcdM
XXQM1nOY7vU6PvdLfk0bshRuC75knDgVgsyR7lnI5mJfox1Sid2VvjGGvlCOKTVpjoupHc8zmMEX
A1qA0fTeAhBOrFFjnq4/xbHzv3qnn+MAEef3psU/ccCCHCszaTQV82s/d0TpoJIi0JqTb26H4GVc
TlW0QkWhIX+/SCQDhhazCxQFy5w7XaN3D2JiBMjmCoGduYA30Cdy5RvhOB4IC4XLEZwlT6TMdg7r
wRlg4MxuMDh96BmNr9ZXhbSSkjVKDxEnRn3Tx/d9sosxgx7RGbtH11pTXmSk49Dabf2eX5nt2/to
s/iqvDKSvei1V4WMmqvdr4D08QPKullzhujJvaDB192by1oZqOA8kiAMHAZ6EjWzb3dxI8WeBGx+
y2Q3JZItDrcUzo311CfHoliHyR4fxyH289EZOc87F2B+W13Hs4Mkr8YxvK2WI7/FaQQHF/Go281s
ocLHD7YY3fh28WAWo88CflGgrJsc4X05gy2dJcear2I1talkcp1JzsZCLPkRvnApHQEdTvW9FB4k
aZU/tY0HiK++C13Q0BxU6OKLXjJ4WFuhx62r61xD2Nxe9Idklf4ai7U+u4zy0+xKmbaU/2a7w+om
7G3xtvMWL34j1AQXpYoryNJtsxpHX4V0nfXPYXEo9ON6fGiuIq9dkymrjo7z3fjSNa4E/AUMIS0a
xVULOgacTESx8SpPTlUCaLzyLMIGdyC/+tmm7CtF6F/b0sSrh64rPbM/xu26ggTbZJru6OgryW8Q
ne1s5ZhvUCs5AekY1z82XL99Ez4t+aW0qrtlzBV0AdxknyNt5+ZreRuvO9NmdgDf6l1bsXZkx1A7
JpcR2frvr+I/tMFP040/LvlLRlaoeqjkzLXdeav0+BgjEY8zt2++gBu+aPfOtvmsnbs3660+mvgP
C281ri6O9W7elff9S7rLjxej8/IK1nt/VdINCOzmxCzkoN/M9Fhq+8IZU+6x+7vL19I6cGvXWom3
Uu7VCkbj9a22Chhm9u7iFbsGA9PRBevA1PuAclTbgPu1KTejxklwiWUw7fUeKleb4tnaCLf9VjjV
J/UBXoR3acSj97FNT/IaH6QfKlTl0qv92436MhcNUOzNtMuDAric3YKO39HbudedeGtckzWGCDW5
igi836Zj6hikD6mN1Bpdi60x2+NjcCLqbnI3eTa5xT9Vnj9toy8z1RBERVI3fDvhZmRSIN+VwHB3
2mv4kYYXIczyI9in0HIRFUSnZ9+e6JbQsxod+bkvXSBAPvpGr6iZ/317Sbp66T//ed9M3BZFdG6R
iObzT2V3LUlSNlcc9bKEONR5areDK9eOWqzK2aktV61XqWjjASGD5N/lfP9qhy9ZN2NhgAqGS4St
C6/GJ712ykN41EZk0mxaZ7GNxxCUYuum0rBxzi4m4/5wG06uJblisUuCrQRFHhtw04ca1kse/w7r
Ntkgyzmq+YZoKuJ6D0Yf7fHE7TO3Uz1rbcQrufIWwQ5vhkN/Ox1iP1pdepLmRnaCLapea+Il/D0V
+YVuBdlqlHBU7HMW9QSSTrvFSppnTFai3eimU53V69lp9nymuO2vvMV2c7kh9B7lPWp6D0hqPDKY
dYi4eAcOTg74TXagQU3rijF1htaPnabusp7CfT5tSrjGGGRrg0+EQLlClf3gLDgmsa7e6HYbeTBD
1NIfAvp5jpTdFmpnRyYOVRs9ve+6h5EZFv3jYTszxcrWbX1so85Jx8YpQbLCTMn3KaIjl/wvQTwO
+3aB3McPrEe8rS4u3ZRTF/+76txAPHgFrrGBjWeb97nhTPoGKeIEFTkSdjHeJJuuvkKORCDZppfX
X6UzLI3jfHE4wmELyyr8yEynmXbijJA3thZQF/04PfTiSkEpCcy6CMKc9DT3MgTCTtMetYD22ioH
bFxcAOkjNckG9oNDS1N+gWogF7+EcVcFhwK5l9J0+vRG0+lZ37WSp1BIzceZVoXmIJZsgtfoJwQM
j8noTMYKBZElSZw0cqbCl0XHEjac+4/JllCnMyix43v1V7ZHNUQJ3fRYH9m0mYish2Qnw4ZEk04j
+bZ5F0rw9PZoFGH312LyAZAqbnaG9MAUInlKLRcl8smu6E27yHsMt4ZEn2bVS2tJvWtVIiexRnOp
AVUJOpaToHO2HzyoODSNwF5SIZWxbwlrqXSGq2l0U5QuRGfUzu24UZu7Ir8lXcqXldEewmoVLKvS
2FXWRsY7BLFN1Se+B6t0jTme5lKNwTFIVn417OTmnCLIEB4rXg5JOo/RQUJnTd6OySZN1xZSE4pX
D7TZH0YIEp4UekEBleusIEehb4vwmhwzWU0Y2mJ8R4niG8K7ohxn87ZId3J222urrPLRm5IfLn7y
radHjj64WXDQw4MqP0FvtkdeI/06TBGcirxxJjN+QaxyEPxIctGWpjncy55u3erGVoz9ikbuU/DR
qz7PsBbt7M5wg0Pc2iMcMDgJ0B+9iNIHsbeGQtnTM1fPbcUWhT2KgWJ5lqkgQG9aMipVbnN4T5wM
pQY8GwxX+whPmZOUdsX5ImxFcU2CeJX2++a9cNva1tEXZmdwRDDqQUoGD+zq3cxujH7aqo2fLhts
vJyxckYsQCoHVxKsiuqHaI8faOSKubeg9iL63NMiOJTpdjE2heBzZAnijhoc3ocCZwNMOa3tV5Gp
c0tABpiFWIUnx/4FFQzt6iN2+zVl34l7R7OfBEpMN8GyQVCrX/dOJLsWSeSr7g2WLVh2guIYx1m7
bGZ0+TVzFVb4Vr6YzFCQNVTOEzp0VuGIO7qxndM9yQ/mDnYMxU78gvDY8pQ0rrmqdYo6smYkxlCH
TUnHKflgmfSVM7jCI5UJruthgYY9NNIW1Y3ceUtmxkb0zq+Rolnnun9hRpGu52D01zzbVPPRc11j
oRExck7WJjm2rS1n0engRzmSueKpJucFbLIj2ebTxOVuKz94wk1geiOqOBj4HtisS7sRixU1MF/M
vSiydq6BCuXTvwb10R41vRhz5XbTk3c6rRNsUtoynjK7Jr5Ar/p9S7I+7ASnfkMDuMYpxDael8Ed
a5fhnQdv99CN6Nv6ibTi3/W0X1DVSVsPYsuSu/OwynuvxodkcJp0o8DTIyeavS5Zy4qbxhSWu05i
q9gNDiG1J2mb/vqfGzQ5+BEGILBXxdDb0ww116NNUOC/YyOaGRpriWfKuE62OxyCgZy1zXqUj0tx
HObJiY4lmibhrsvWce+ZmpfiZRR5aohmxHsjrixhn1p2Z0Dr1fFMPYjLMarvjXyVmquodFknTVed
fhjB0OV2WaxUdKccoXKr90Vx+mLFawKEeHDbyZ3lA1usi65bzY9ynyAS74TcERkJ5YdFuauYwz0N
+rZWIGc7dJHMBs8HxWGUk0fXykE+a4fiPms4xfHq5ZCkkqfB5FgHQ94Iuqs+iksDjc2tN2ppA0U0
XrCEgJuJQZexqlaa2zynjzm+GuGZWMSQJsGsh8gIknqxGUyPFzqgPZ6FZ7NnemuPrnjxHdU32E4g
k4sXz9Q6EkqMQDB7vxFiaEto2l8tR9TPxPZpmskONmV85HRkOqTxM+g9mcflKHMMDwcaQsvs5sJm
aXaDfiVCXkIv6hZIuLVe7vMGyT34h7ANVygDUem9GQesa7QC1dF1GqwEzS9Fvjl6gkdDWTXFug63
Q3alDgeNgt30O+SftwPIC90NxtX8FCS2uEkMt6wfNfwpk5tA8EueW+4KOUWRw09XHNIbs3b7p2ZX
0KTRHSpVQA0GbDmcj2yuNHZr2E49rdBLbxCWzHhgqGvBxLI2lKYdJ07rBr0ryV70fql/zPVlfFbu
inAnqUDwT4PiUJMOLqDW3Emwr1UdSAmy5qtUC3exZzn1x2T55pOxjr1gU+x6xr6lvk4bpvZOuGcK
YiLEqcPPsaECngj7drrVXwSTcJT58eFSL0SkQN6yje+MuzmEurvBEE2mPOTPHheMHJtqds4Tr0U+
rMUbBAhjidaorbOFxwtloND8ArZZcb2gmMZy3anBe7CzF9nrzX17dXEPWDDa2rd3ITWLYVe8S/Rh
oPjB2cOtyyOZ4WCra0d2lD3NF8b36oYyDRwvaSYPRV/Xb5Pl1gbNNd+Q6Gyt4u5O1QEAu9K6kRzN
k1WvU7YN9TBChvSVXGQriS14TEneYrlviCkjx1DR7XjkZXHUHr1cHHEc9a19rNaWMzwg5aDXz3P7
hACuazIft7Xn5td0r7+aj+i2IQCJfUXxkjJOPhq6SwPlWPxS+43aPRnFmhMkoqNoOsUvbqUjgnaw
y0fBe+vd6HpC8HldJh4OKk3i9PEbrjhTfzS8csNtqDxOOJLs9byWnmT2/zUvtC9jEt95MNFJUu3J
I/bR6QQpkHoYPeAyeG4+olW2CUC3gXWzL+B/7bZ/pZlJaucoN0np/MJ/vIl38BlpKCrq2Zz2ODNJ
qacjFipDw2YO4vTtRiAfaNd162Ykn+TS+gp1wqByC9GpIMFqftq6sUL2i2C71y1IKXqT+CwY7iSt
AsUJmbJHK8N0kpQ31A735lPqVL+E2asD21zjbM91ja/Js4V4KRdKML+WD8o5ewZcVhKW70KU1HCz
gJWknOPkRQ1s6ZfhoZJ2fTlv5F3GOYguJ/KRNzRX7+HO6+hKUcUwJa+d/txZmHavOYUJA6j+9kCD
Q1u+4ScCu/BgWr7iaYfHPARFYqyk2mD6mdfFNx33gvk5TtMwT6VxfZGbw7Oq3864gmONA+asOgb9
SvjFhJumTxtitwY9J3b164aDCfzKzXLHpKIsDk3oyPDPr7XwSuH5cI3tppCoT0eXbZEiI9b6EwGq
cY35xKHQZFvSSaFyrOKYMvBW/XF8EN8FwgF9JYqtf575uGdCM2yLxEHudnzST9nE1qtJqOzlqmCz
BPTdbnAMt0rEZCkWXE7LyPJ7BDs9aTWllBM8ZE5k1NnHyJYWDx1RSTo0FLC5OzZutCAU5zBPhNSc
3sGXXeWr6H5g6xFf15o7XHWpW/UYfAIOcatsl+e+QsJWHrvwQKvv8jSUa2YYs4qTq7NQtYmOct1L
flDASQVtSRTYYsGUPPX32Z4Tn3hpC4+UP5yBCMR2nS3MrnCv2/G5Xo4mZyPpAR4ggAp4ZsVauFMo
HrHzK9wLUF7c9OGK1/hNf+OUgnzNzQzNDdRyzvhwOde9Y5H7I/VA1vI/GTuv3saxNV3/oSHAHG4Z
RWVZzjeE7bKZgxhF/frzsObidLsK7QE2NqZnd7ddErnW971RcZJNfijQdLiN5GsKCaLUBR9T7vWS
eVHYkBQj1H4VhyYyb+z5OasIFldHmXbN5CGNC6KdFGavzWsnM7cE1yt7QL9fFL+Ur7hUK3b+KB76
fQ0Wc9dBSER27VavqFloM/YmL+oyO70r39TT9SA2T+c8Pho5BkUu1mDeWs6wp3jJ1dL761pZx91O
KHDuoHGgZUw5SdE5t1h8HW1640FK3gYW7g+CSpg0hufbnUhVw9W29sUTf6zn9Ih45BJO/uwqnrnB
nVlwLb4PTwVS7LVaON1Wc8ZdxP9z095dgwH0bz6RBMz17vNkoJOqrOeE/AD9nO644T0YFVt/7xQv
dbunApGzAQVt859JcfKRE6l+wbAeP7Te7cuaSQHM2aMclEZEQ5MSQH+UyWIi+wJv5S/wJvpsOsYS
2c7J8dvyk0Hb2jsL4aFKCKNrciOAs6Kojp7TZxmVreJQIuvCUfUOXL4Mp7XAEikrE2VmjCqtvTXP
CtlguTPojuUQscvSTGgtG7bLg1vIvso/1HjZAwCR/jC6+td8Sljm8qPBxZd5P8AwovI3FAb7MdQv
fiz1u/jBvGpCNKSgMIulBzP/E91cV8ZmF63SXLkoe8A01NIzYg+GjPhilSOsdQiBRm2awkbSu2Rj
uY5pbgSGuWKVBxInviIRfWE18Lp4PUMNxBUZN/vUqcPypZ1tDZ5BcmB1LI8CVeZ8VLS29UbChC5x
L3u6ywfPhzvfZ7AT9qUDdmZsC5lTiLK2qUujHzBC4wUJYeevC1BIUKlvrSuP19gjvpUvkEoXX6bw
xeU7GHMWI5cg1AZ+mXkAk4iNxkqInZFY1YBJHgQO6GKiUPAHSYT8F6TL4ONVNYloMwsV7b+RrjK2
rC7rweBAZnQbmvSexth29K90ENPUy4tNOCmvYv9WuzfgOX5VNVTI8wSeyW39p+qm3xqMb8jbv36f
b9Dy0ClmOUZAu73FJ+kQ3ZpW3o0F5AQQloUMfUbikkqI/Axb/6pQD4V2yKMvvX9JBl+9BqlGrL2f
NC46D2A49OSkTo9u8ktyCzfBwMrwesQk2rQerrtZPGSyzUZrgKW9M1wiPy89tQyiT4smM2A+ZTXk
uxhIXS/DYjt7tBJc1lXkd60jdcyZDrBJJuwUTpN1clQdtkqUqnBeE/rAXfl5AUzZA9khBbiG1/PF
KYmtJq36iR7XVN62aWioG9ahnB/XuybNyBd28kPXrXN9BQuk568Z3OfkRmQgdckdhtvLPdjW8DG5
KjO6d1GhK48mjx13SbIy38UYD5KjMgLm55r8TTd+4akyaE+VTteU2AVmOrAumsYACQlTNXd5fs6G
ILEOUeEu/W3TJ5hDtUtW+IpBblBgEvotMNt7pKizxDQnbTorgAFXd9DIafCibAc9OSCNvZ7Saoem
slI3uJ+AeuCLo+yU58/Xi8tt1UQUu1MNS3B66efoGsmx8FDyseteuHw4LyFolGWYEVx88ERXw2Qz
efU/CKu+5zktHAKqE3RVVHkidP5ueplvrYw3ggc/2VbbKNB8KXUbX2PQD5XgAmMm2/TDbsedcBye
1B/IREn+i6hkkY5phCuI6Fu+RzaRUKNXUbucbfMqAzngISfV07IrxZHEzwbMsX2/aL4p3fOpt1df
Ay8BLrytLgzeTpeCpnrjLz3fXItTVa+WSVc+EClRfLGrjKYvSc7MCfbGtsWKJ/8SIudG5xg6Znu+
+rpOlISjVSsD2jffk7twk9956P0YJcq0qybajY+K4AhaQCS6sZmCDgnLktnuKM1azoIRvOMRlW7n
w3Okx5ml1VqzblZss7F2zIedBPnnxluNpM2GM5YALJtdlioy/oh+dPMLorLsYiHEqtUtXoMMTSzG
hU7S+bqqfVMNwMIWe8m4BzC74LBHFB45veRbPRZlyDZy/N2LjA7UBbiWxm1h+Mv4q9ol8MnVid36
3UqDYf7hyPwepva/T84/vrpvpEqBD55wKL46VnR3eAOQa7fEPoPLDF/6K1eSTpEu4iCDjZNkgskF
PK+B4IU92TxKvrtuOE0QjO7Fc/aOHrNt/e65y7YyKBoqwtHGsiBvr1+z4AszenB2R01aZZV7e5Df
QXQJ+yl4MSgkMO3padkACnaw5wsuKo2v5wcOiZrTP69hHlWMYRI3MfKob1dERBOyMEwRPdYH+Atx
tiX/upwI2nP0CiSVPrYEjr3lIlVzsDgFqDbnAld0ApKksbk6iwnl4qRQ0gfOcwHcectZuU3uYaq5
Xg+m1/5GvFoX5AT46y5lqybvJrw41l0d6LhXSv46I4bLrpnmJZBoFPEm7MIYsrzTqbK/bshTxSnH
J7uFT6B/awiyA49s/aC6wq7cRitprZ3acqO9Gg/K/yoc9WMaJu9H/AH55ECJ71Tacbc3h12HKlwU
qTAddnVnBUAz0Ud1B5qxGd6TVfJk7cp7uqFDxWHbcdr9fF+GnavsEQZRoWICutc4x2Mn9+enJsh2
OFJ9IZQ3sdMHoGgreFJ3yVyFTfQzr/woj1nLUWmLK+Vq95y8hTdsCLx2+NDCiPZc2zg2jr6ZVjwU
h2UgFkLokHUWoLSmXaPsmUycy2p++klGS8bp375/Q5IMaXEI/uHnFoaRvkExxkADIvsFBwaaYlUQ
nBTB2LcXsLLZv7KwadrdaL1dVsILZBW3YQ/gF8qeYNpIAtqC8TSFcooAQi9B+wvZ3Hx9kAWPRCaI
FuEDQLQ46m/IxZqj8cHpMdmIlQpW4g5ydirsRc0gau5Sj9fb8RFnCv9KsuZ415aJ6fZ2jZ3LffsV
qW7CQUFkGDEQPRUqlM45mrAVgtsua3yD2p1pFb9csxW7oDjA4qqcVMtQPN8zROcv2fsMiARWk3hA
coC/b9YbECCLlNC/gW7F7bNEvKjBgKidrNO4ju7lcG52twUGaWqvu6z7+Kx2T7ys+TtcQxWvRnUf
W7417UQCLl3j/odZ+fcs/H1ukng5ddk0VPGPaL4k6onqLyBpsm0G0XsNfeo4CJms3/QCN/EOfUjR
r1XEJCwNg08cbzucLv1eMLzIoZS85OXySm6WK9tA/EtiRLmAfbklhcBRkBbhZLC+8+GzHaNQ0SEd
oQzwNNNzJuL2hjvZd9Fd0m1wEFTqqqN4iFaZ57R0cHvoJD6pYZ0FjGYYS0k6Qx+I6mUMOSMuDmnL
cQb46RfvEIKJl4m8OLErs3qcuYfBzrAEEEzhcTK2geVO9A0hl0TjkdBDR648gKxvMLfeZVUQ8wpu
QC3Yce6pXh0YF0v3KgfaW3dIX9Rn3WdZg9Kw7o1tt6peqSIpdj9JJL5HJf6+JBbDOGJj1TAxav17
rr5ZNb3GAs1TjDxb8S6zyKmJAtVhteVadarNcsrk4fSyND2y/ME6aY+EJ4Y/PBh/HTT++YssJPzH
211axR1S2f8hpKUTC5MHQw4EWESv8TOfhlAuqwqlixu91mhdQEt5cmn9oVDkI35EM3Rz0UdfmPsJ
7XOaA0sMn7m3oASvIJKlA5TP1VXLNgbO6YU9IQXJXkehGMbM6T69FYy8rYsXgu+3ezFZfj/jV4BN
Gmn0C3+HQeXDA2oxIiOZMkdbPfbv8y7zEYTqtgnizw6M3sfmBe2AHt4gjEEYOEf4vJgd0o/sTt8U
gURBk8QWa6todzqn2ZuEy8ts5Ymn/IIxbBXwAbtZz3bEoKk8Q1G0CNAuXtqsNDZBLBHQ0IxMQBW/
/8l5czlzzksu6Nyb4pBZ/YN6Rf4mQ//j0fimdKd5iNg/g0eDfD9xNb0NwD5fWJ06BzEWhC0j9l3n
p/f6efSsde0XAXvOSvjqIPveFwLyp0fkL+c7i59OQjeJX38kXY4Dka1tzxNSbW8uIxjOyTgwKKjj
1Q5/kvlri3Tij4PqHz/t2/Sk9U2ZKhU/DaMRAz9YVOJx9Efr9mVZn6a7a8XTUTxJoF9crbEjqfYY
9F4dsE3DLNjU2bsJA9ba2nefgD6uifCmOhVc/xp3wWbJcJ995bFEvbXNvHkDi4+4UwspRmF9GV/+
++P76wb9z4/v25veXuKI+Mxs+QOVd9Z5eJzu4Beb+2lf5q58ZFCRX+Qz8iCec+1BBUb0xEuQ5N5P
H+1v8/wfHy2aFe4BKrGJ2f73q56lUTbRaWS5BZ3bBHWi4JOQjdjWc6T6zSL8c3WI7sTaqS0yGpts
pvuFfyzc2gGXnyXaq+1Kt1XeC7d5J4pYByBnCPsgwwXvRxxqpl28iF+Se3Fi3RlRMcx2AYYB2xm5
Bt+ASJqfE31ITLyswh/qx82zYlZke/ySFmSa80BMvCUthfQ1h5LMzjphJ4+sHx5q8vT/8pzJmI1k
yoEoCfreUXMxekk0Y8F064ILy13QqpKHqF2GdovDgeSLJb2W3wyVGtIYC3oWU3qcOvQZrfC/LSoS
KyJM061SV1CdlMjifA8uwoYT8jzeqxv9g9SAFnzJBz4AFMvelMfiC2n8/IvP03httCAujmrxCAqp
fibP0J0zJbDmxmp3t3QRDKjDXX55REF47QNK4WilloO298wMLnylxW85OJFTiL7Ef3Oomlv5wzzO
h0n1BMXX6Lkgt82R1iqzzV6IbcTHPazhi3GHHOYzd3h1voyMSWwFtjAAEEdko3KOLwWt3LTWapSD
jreL4brzZ4SQLBJMMejS6D8wXOHzypepJE5pBQjJEwptKeyqr0F0jzBch5X3W8DCQOX4hk7jDkse
xLsid7X7c5MHEkPszb+9qb0nl367HwDHRJebnTIJL4Y4Mx+WeIsctc59Fo4uMlZklQDUvh7ITk4l
H7gHSuVPrmiQAQHR73vkxO+D4w6UyroqkrEbVxV6u2g9zztxeLwMe6m+i9W3Kv+IuvMV52Cyru+h
rOMQHK13jMYX1VXKDtI4DNRAqteAyznHYfHDnki/wd8eQUsSaSA3NFnUv72PcXTJ8FPyCCLTQCZs
xR4ipMly1NzFBtGPANygf3p9p+nIS1Hk1HZMs5jDQaeYv0S45f4G9Iw5YZPKzw3UH32zCL1FZibP
HCmldTJ5rw8iJVd7vKTydTWk3HjUff3qXchi/sfSIEVScgmpI2LUhE1r4CFJaFOkwSY/tJ5hPxKf
w5Z97Q7AcYcHo872NW5cWMOqO1/4gpYeQ5uBPZLWjINuuhbpV6ajskJRCEf0yGzQLPOAF0vuwrRR
q+YaIQrQ5Y4zWPFeLqU9vuY+f71G0SOg/CYhOvm8HEGvoYKV2ZHm1c1wAE0RjvWJLXZ4Bmx6YCH1
hTrMGb3BRWGXMt8s9rCVC7Aqhk1hl/cYVuJsQ/e5HZmPQvIC+qZyvA6ojhcqxZppC18QJVAD3KcT
bzBlvpflkajAQBxU8ang0D1E61lW33GA2vXvhAuzdRAK959VgX3Aj9rTrd5QytRiQKiO0eU5Qz2H
HBh7BUWVyNdAhYGX419xhrrIoVgWd0YvgWHaaXjzkOzP6KCAXeDgOu+6vuK1qVZ57ing/IZPcFux
nDbQPaK0yYeDxQ4Ugf95JZJ2xZbgxoD/bjtqIac2jNlZmteIz5MeQP7B8SMV/Kt4YvXNHKOEdbfH
wb8gRahhPgl7qF1RtPPeAbG/wha4BobUxjN+pamPZ6nN7dZwYExGPlEzGHBIBLNBFR7rPgoj8T5p
ztO0rs55oO0ghS5L5/uq1df6dT0rdvXVbeWlYDSoL7v8sms4k8bzaPjLHb5cz7gPWDVGw+OjvqCd
iFGwIQ0b1AN5z3Liq/VaY0W6ECRLSRiNFG7Pvo+iDM6PLjsLhd4Cp/NwxPnG1FyFEoR+q6MHUX0r
dRF39zf4ZET3C42rojm6HlQc8BlBwrx5n2WN7tHtIIqQrTe8SH5ahR2/G5mG69tnXIf0393Sdeqi
Xuo/Qbj8ySuhDwAitRWYM8ZLWsk6aaWJoPjzq3U75gZ+iVWmIwW36XEFCOv9+XKMiTW4OdPi2fH6
a7AgXsGiRIpOza+MsBWoisyu0JkVJ2J4tcYW1+IbGid+SOKgYxpOqPC7Et/2iWheI3UxrpTUgaGI
qF3eJtz5CiF/vY1ndpsxN5YeaAxkMJwOYVuoRS3VmxBVVBsUmb9GSg8ltwFtSH39leI4AJhZdEx5
RVg8cvuieBRQiLH4oqxL8XzTaEmNrtfVANHqGdhtYm+6VDUcFSnEuujW/f3crtUG8rboZpcNOTUw
tfm3yxvBVtjd05eSQAcHDesNNTUtM9Gjcj0111WsIUwLNOEotqssHfyOHQgRzRCgGGVRKo/QgLU/
zF8EinPp3ifgzgwVy9Dg0w08RW7zMBYefhNlDHXyl8WTXHh8zqxgbpP+kOnyO4Tv+0AlWyoF1ngN
AYu/IV+y2RaqLOC0o9pbRviLuK+26c1K+M52F6o1OXi+ErBOCaYpbNFWdWtUcoRdlWhcxWnH3mst
HFWaY+BfgQlF58u9oZInTp0pfY6wCG4xPiy7IGcNssavpesOzu/6ogy/MbH/HlYVbJZ/TN8A3/yZ
DJnESvFbuMdVM2s1zZi+R3/AqaJt1NmGIhHO/X1zn3sXDgYUMOPm9pTWrKl8eyPia/d2c0DEaNUc
jrlfoET6ZR1/2kPUv64GCmPrEnBCKOL3+JgboSNFkjG/Rq/I+pld+Xy1fp2ysTc3x5C3yE0VVP66
7sQ3qv9C6bYvy4UpuiKt65A32z2PrmUDUCndcwaRMdxRNj4kzxlqclrIYt7Yz4jBT5IQ+wovo/SB
gZsL9wURWdE+6QLL6hiWabPNejTZU2fH04ulvAlVSBetnNnqWdHXAEttFVrTFgVYMhMLjqwEihgB
hOSVvvkuP9H6QA9Gsiav9Q6ePFlzyKD7eanQXLc7YXoggwjh3SitCbVYgszHoG7dpanTDMQPq3Jr
Yr54Zeng2o6boj2r2lEbvxaIBOZmpW1vq5SFF5LegxlFxg7UZmz66rl/Sr4o78AdmR5kKgGZ0qJo
Nd2ezYjwAT9OUQjQUHhvglwWZ/Aq5YLj05Nu4US3KjkX+a5SwlJYzfxoeVO1+Oe2YuNTCdSjXmaH
yqhHRpqa302KzxVVXR8RZelToMqfCRJ061hKPqKpjgPv6tcJgbUPNFDWt88B1SQ/PmANYP6SdF9S
fAiiwpGOAqstIveLg6FTJtGDmwVVTbJqOegJLuBEYaAoXd6Wgfsc9e2zhf8Q2NnFioH0cDus0i89
EAanY6hjhz6DMMm+zq3wItPHAWfFkYEzj7/54rYmIkGv5sTgRkKqwqclEFSM+hFp4roK9H3j3nyU
Yu22Tx6hG4o56BCCHKYNJ4/crkkxSn1ob66ujLIElWJOjkLkE37e+0buYADTPmj38lD+bHufr9Sr
1/Pj5I0+G4ebr/nvnuYSbi5Ssuz2OG71AC/iV7NFAf1Ye5hXfGTdVBMwGpxlmuvjEHLyXSFMXV10
g5iTnsdH6AQ4nRCdxwTMsYt8Rg0tGN/SwDwuNtxbYO3gqbdMAAubom4QhrPinNm4+MursTXuk61x
kL9qr3ogGmszflwek21euxnhhKDxBh85Pee4uRalKlIQ/L3XOwSQwm7YcjwwChqegdtncnFLfo5H
PYCDDK0wCS+PV3cpN7N8fY38BPnvhiv14pgn6ZDeaecmXPB/4lAGXKZ0k9WrboWRERaT30n7SHaP
PflVkJDcxIvyGyFL7Ran/kt6Q+3Wbj5uztVbBtYLifh4GZBjuAsjwW+rn2jrRYHMPd+ZNjmkQD9f
6KOjy3mCeunxLcveyHV/s4vCld9jxD77Gebv9iFNo63wkuRtoM2BbpE+ex4itmWcCnq165s7AaDy
p6Pvr2QkqVk4zOFZlnXh35u7nDbWbUh4ItWgoZaNw+3NfOsP0oqy1GDxGfWQLA7fNSk7PjvLD6uK
8ldOS1kijC0V/JgWxX//AoLVm0ZZEhbTeVrnqZgbfHd2mnwbyS+xhtib+nbGNAJL0Dr5l3IdIf0y
jnWBcT2Mo72MJrnwc5SdHv4MajxyVKaLWA6KgGmTEVXx1PQk4kpDd5w4N1zKtNGdC82J3yCHKuuj
jzf65N6akWATDpubzyhUsQhikZfbhwKbCcApPHZBZB0TlJMPrnZzASZLu3gEMMxaAjIIh2Et4j3Y
dumqFf2+OaTSKineJvzs/UpVfCN6pwUbdSwp+1wvgyNEB+mGONLLGhv1eRGtqxDDbHDJ9hLUTu+0
dGOXfsaN5Jq4NHyFbV68IPHADURAT7xbZPFevi4DLXlCZ9WCbjgGlwErWq7tx1+Fq7C73oqtqjsg
WEiK8uc4xTZj0QsNhNl7ucyzdm4se442Bhx460OeSG7lIkDgKuNzwPVrZx/i/soJYrFun5ZayJtp
LxLsLDtBfek+2GsDSJBURIV00FjIdWlz7ZIjyslF0u1QgcCa9iX7luYSFZU7Omerd81DsXAi5swC
mfg8cetrs5MjI9JdQA+cNrz3lG0fDKSJrkSuewA1UKzRySzTPXqjpbAUO7yg3uvWB8mNoKuuDpGM
VN5TrjuyasAw2XYWPuyq7jMsIh3LIyOeJeEGwA4RGs0mRXVYH7Ror1pvVwAmuLe2weeCvedY1F4+
71GKgkgDoJV8xUTTp3qIQYE/Tv5++ywp5OzOxAtk61FYacJdapzGxteTF5R2I1BJBDF8mG4SI+xj
q/mQfL0PAoVBR0UK7PU0t/OgCsPqhuFC8hDctzk8+lbSV4Q0Kj14KOw28oY+XTcEsDG9uVq3Vfvn
XDyrVsAqEbcIQfDU3C8Y9CS4pLJPuPxh/urluDxbAR8Bs8rgVQjUJa9CaujIs38r1ilpP5Yv64cm
R8ByHlZQbIAeJcYIqGRuWATwXrLi2DIrCs69ZMY6jWgUHVobJFOIQa/S6Q2009Q1CU3jbAW73syX
oMcKbyCUXg7QsvoBzZb+CrT98+hYUJB/EAyWVJq1NHF0YFDYL75Yx3iHJmKDzNwrbRVBlvtEkj1i
0kzMMEvhEzI/DQymIhpePuDFPeEtQbyKJhsJdsGOjpQah4PWOfpL6uRI3LYKAw4OBW953Bd4V30p
FNzKdoklyTEAodyFAfTY1AEXlE94IoYyHR8WjILpKrsFq0JO2J8Q5/A0ovCjAvHCej7fMYJBk7k9
Q6Vr9l83kgBYeRp3sOhJRKeCS9kB3QA/0XaD25V40+2MnYMARWXYLf6pkOuGmiJIKhOiE0GiO8cv
LZ91kN7QrvIYucbxJ2/nb4HK9+VEUXVRtZRlXP6u3Io0adBzo4LxI0PkK98v4JFOX4mDccYMmuME
dmJbxY7TZxN7wLmZo9439K/1h0u+F+VN252NKbZbzj0JgqTedlnAR/92gWURbfWlel/kjwXNO4tC
Tew3U5ihCmI/LvCvs/XdPmvM+Z8jVbTojej0/oLHiT7SxpaRI4vMaivDerzhCTL9IgNCPvAeDZYb
/9S9Lf/F5wpx8f8/i2/PYBInnSh3PIOAgmvzwTo0Ia471ulhF7kcstv2bfCVPRYBZ7pvgx/jh3/L
df74MoipkS2ZIKg/yjv7m1EL5IH//jJ6N9d9mquLCOTMj9Hk4LtjCindSHyh1+eKgRXlp8vK3yQg
cA5QaI69tdwN1qmZwQp6H9raHZgijZ2aPNciDfdOTneQGFZmcOvWqrEot6px1ymFo+n4CX1m1Dbz
Bo4J3FV+iTcawQiBGjlDOyLDoEm3gGwDzgD6ZaB1nZ76+HZxBlFfYXjiyIMOXFztUo81hxEPscVF
9k204wDinJMTIAdr6+wbXBYA/vVWpQbuaRFtoLxH8CZ6SR/GuDqKxB1jF0AVkgOJFxwbOmfVzYQV
vzRCC/Ba1CM+Yk1AEHlXtntWtRzka0EB/U5H3Ac+C2tc4n6l0w6Pqp0gMAVkmZBLywzwKxyzcbxb
xtQMKHmDyqJ2cJ+1FbJPn9aJruanu8isAfoA6ZPpzaIc9hnaQfK6A1AbwYq2pYeDN7wlzw04AxmQ
A+80dk9uQNBa+Asi/yqkvYFy9UchnCpW/GDWVk3AZB4v1esL8pMNLtbA4obTzmY+T/glPUhOTkIB
u+J1xYXT0yrs6up+0jC47kplfWP1INztLCef/GiJumrU8vw9gIEotpfQmQSFt7CNkWe3uxFxUewR
rOdMCMtDdPncz/yfmfXCxXDVSs5OeroO83A/1Q9kNIwj0KtDmLI31TuDEJJ4nYF/586kuBgMLu0u
K9ZltJM5wlrnlh5Io6kRfQ9+RloxIBTPbOOxAV67J0P8aOYtNIr+LuCLufH9eMrNMS+nm7YRqNWa
tkgX5+zjKoG0quFYr2/VOit3HOvcxPTV0QUXoGVvNldn0XrXByHD3YnefiV3FExvtetJKjbS9Ibr
AcKVPqNHxG7aWiCKbPbmmVwMZwa91Hd04zponZLMM2eXS76rwmT0RNHrL65ORRgSmsgxYdNZyC8+
e6KmrC/CgZFRVjzt7sPSWKXx7oLMmisjf7LqfR3txtan60xg6yKKdNy1OBdUyJKwzIPx4hnvBvco
W+Jl3URuMvLyjuHgF2+SJzS+Mq0wc8zLTR/0OOEGyhXYFbF49KFqhSq+ZtQ7caB13CSeQPASM5da
+BdiW+KgL9aItxeNJRM+yEWz1WKfdu3+kGQfU7+/Aib1AaNg1rn16HIC5KZjGn5K0CiwPPcMcnde
UP6DG8SRlR/UA99D739T1bSi0lL/mxj+LQ36x90+3K6paupwm92M9Ifiqp11SHa8H6cCSfQzE3rm
x58ToN/bsorfXlGZPCkn80P1L4fStIfNT6uS8jf+WEGHJkJxIkf6jslBp7QD7nw8TF/GMymPMrW4
/QFyAnrtEZYSH2ASkezEBgj4gtVockAjUNhT1Zn1/uKOwTUFh4fxhDiId+GlfeCEnOoVBl344Z/u
6d+r0x9Xwz9+4W93k9L0tAVkxIcBCTnpatqxj8AhaoHiAbr/H1KY//YJqeS0GaQEQ0r9lgr940uL
O32w9KKne8At36pfQyA9Gcwvj+m9yFRafZp7wjCz4L+Rxb+Ogf/8qd90JmI1qdqk8lPjx347hghC
gBHjAGvlFzpPSkB/ehK+d5v/fjjVpWCE6BNTB+H99+AplWI2qlRZu1yZr5yhd8ZhAtOcH9JXUIoT
hgZozhjM2k4PP23MkvrHyKFQBa5oKjHJy8+3vv308jpYUtbqy8hRYXHq8Bvic9PuWjNM83MkBhHi
KM5ozosrS5APEYevHrydW0oYTjHWTi6qX9Aa2N3xd90171EWtPV6ADXDZCD8umTHFtNt/iyTLjfs
hJ50Vq8kFWkCBAoY0YYrUMH6NzIH3WA3uEiGRVFxdRHcQYItUSYeex6vQCJhGHXq2a/26krAL+9w
bTpPM8+7r/r5x7waGk+08UiRWubyT++RUU3jJm05+EAnmZ21x+a1zu+nVftwOVhfkIl5tI4uq75x
jOGxijYMybpd7BlAU9g0D0qcCOFZXin36h1S1VTbpnRXdx9i6euT38g+GbIUJBVuTtQXxlVcelkg
XNdskpT0qWRdLCSwCzqAPmSIvGE9bdo8YMupTpyAkxrgx/vvp1gW/xC7/v5aTdBnwHFJ1r9xtpc8
1m9yL0GjvDKYoXMdghoKCn/qElVg68EyVWqr9I712EHDZMLsZ+gz10ChKWsAubRUguDyK9ckgCC8
S9nDO0QQ7nxn3SsYgxnLUVm0LiiPFFH3t+q45OBfiSee1oTX6dlOuawSM5DiNxXBbdxB2j/fcCTx
VOCdm9ntXDD7yx4Mk+AtLNS4VY45oU0aalhd2Svc4zC+yGXAfxNfDuuwDmJsrrUDU7ncwpO/KGvK
B2lf2APc0d605WcWR/BgvCs3zTa1LRRmfjsm4k4oaTDZdm4JMVa4mnm+3qhPREPwes2/Mhg2a/yo
btBRRCO47aPxio1X4sPDmgDAQuxF0B35l90Yv4VAP2DLI88L5ZmFevNFJfEZf3D60GCyq4/g/ETy
TtqH6RZ2ijJ0Dq3oOM549tYKWb0AIwxlbQieMRtc4ascDtweP9Ft1pGLr4BcMrhmdYMdR1vLys7A
O014YeTpYFDXczU4auMsPZbkN8B04TAAXWGGLkB6gugyOJj2kYxD/ZK9MnGGYi2V39QNGsMOiNMv
3+d3pXKYMFHk//fDh6KaE+tfV8Xy8GmyriLg0an2+wYDDmWW1peJMyUJy44UNtqnkPxOsgt4mU8Y
gt9lYBeU8HgE+HJVal2d4tAe1GJDvuLKpCDr4k7Ps4/LL/siZDGPMY9R9jL5FSmM6B8W467L0zaV
IfiCqjxH8I9RTyiA36j7aPQtHBvg6mdsd/Ai1n0DomfV22LCZfBQqzuKHMBooMOqDbbEy4IJy1iy
w0TxpiLQGW5uaEjf5mSnp1Sk2oW6Up4uJfuj7E/XQKTMnfVlemoMt8THzik0sWxDjSQr8Uqd70qi
l7FiNXmRy3OFDg3vmfjIEUpktD0w6ttSbSs+KnNfJC6AM2b0tff+IGNvfbIkD/lwhJOr9qZdNMH9
0py0r2WfSnnyukSMoteN/mhYMOX2OP5qGS7lkLzEUd8hQ8EDmAb6/dXaMBZr6gYbqKwfVfIiUTqh
OUa+c11DciQGr6vT1Q/aic1ECq+zp+e+MB0MXu5rIPeOyRPMYUvICQ/ZPNsJh2zLvOq0A9nnzK8s
ePNj5ob8iORpQOvKk2hsLf5X8TgQG11tFOOEoR933upiUobs1tWWsAP5eg+RxSmNEn0KRMURAoSv
Rr7Pn5sSosLW2m2ZvgKWKbfd9Ys22OA2BxkzLensAya6wUuKUAeFjdCGgdY2p9QM8Fyn7EyuPCA2
cq4DAS+rK8GV4cjThgRH6bbS8HDJXiuArXQ/8UfJ/cWxxLxerVIyXRJfY+/kS0WsK+zA48u9UN8N
HDTkpxt+f3mc0OQmSrksMPA8Cb6rtwnFIVzKEJKgqRXB3K018ZQjcqBNnr3SayzAlruBeAIADDmI
Pwgu0IChD0Q2OTJwcOLwe05Ya9kRL+ydGenbaw5JcQBAZfUOIfsr3nJ/1SU+J2ffcgGtTcuLyedh
GYg+k5F/wZojIr4S1xpYBtl6iMVow6Xw+0HWN1bki/q9QYted5w5WOejAgWjDC/i9EsYQ8XcZiel
x90Ho4aj2eQMlh3ZRcSM3VVAWhGa0NMELtV8UBlmDwzuuBFZbR2603VP1VwDoYdM2rtd/Wq6k7LV
PynUNVg99B0BMABi5bk9KhvuPdC1gXfq/vo8flA6YYoOf9jRWku/ppkXYLk+g+yVjt3OXA33sWWn
dFRp8JnIVCrJnbPGS5WH+orzGnF1cwkjoz+ll/OPpoHf9+T3o0wnZhk+l3zeP1ok6lwYqpuYRW7R
robfmTFl5CjVVjeWE1YZvJmlXiD/qjgPIAsGySXRSjksx6oNvwyuzewOPZYQSX1TEGU8SqgCbie9
3lbNiotXFBAY516EpgPWkLx/f0QzQmlRf9aTs/L/2DuP5ciVLE2/SluvZhbogRaL2UQAgdBBBjU3
MJLJhNYaTz+fZ3VZ52WmZb7AmHW1VVfXZUA43M/5zy8EnVZOkWdjErBN8U7CgxEamzeUW4jhUP1s
DloPKLBZDfouEw06SOEO8yO08sx30zXmgrhBwZ0Za2+O+GpWg2duuk9nFto6Bpth8toxXQPsaIhR
FHWT7sqbEWvP9bBsZyoYwWLftBYyz5X93KwwTgCFxkVsJTOVcr51+Ivxb3sF0w7Bq+DjTcS8s3hU
NzSCjFog0gFbE1ghCscYB05GYIbAcbvkgK8tpx4Uf6ilvQNJ6kaDTQzjA33DvEPIH84H1dVsD8sl
rOATbqSDjsioTu22FpjRocZZl6NehXsQu7O9icm1wgmSnXX+y9Gm/MJ55mT7eTmIsuunniQnyaIL
SjCeiRE0YUgMNyZoIzoeTpCCVtkBkT2MYylFdbbiSPrzyar+ODl/XY4OAglbNp1fEgJtsy30YOD3
9RO3PLn4jhzFzCr1YoTA6O6Uu4DpbLIG41zFm4D5F2DURse4jy3xAeWb4NNtluPod0eMiKDqcQ7F
B4rkff0m7wN8RDznYjCZirwMsiN7SHMT3LL2qBSLTbqF5bct/eKue4KusGHevcZAZG9s8eoE605c
aJ3Letg1OyxIqDXW0GQOKI5dCAdnhA/XaX2N9+M5vrXepwMnOYpie9NLbnmHN8qOikrYFBi31Tbf
hai+F0/zKr9/F+A5qWErX7umx4/lABju6xt8VqBrgotR1kA+2UCLygEmgMqe7JsA0GxHjSj+E8kb
H2JOo0sElQyTCHmX77COeTI8A86Oti43zi1K9AHZ7Iu9c9bFExJmn7n0Xr+IP2vtAYcpUmU3Wn0m
OCcS47Epb3KAHoRQa+Tlt9lJxbZyPp8gBVT+i3l0TukOrflWCN9wPPJJWck+ueIXeSt96wpmTZY7
7sNL+l576RnfJ7e4dXYwpJgI0GWWm3kL9yLEjWZcz9fl5c9rSXF+C/YihVLoPS3FZGj7dTFXc6bE
g+OmzaZQjiKWnV0t923yNiCpIOR25MehuAyNi8tMIktu1W1DGjRnNVY+nKUEnEEllahv35e+xsXr
sSFOufPhu0j1rcVpNnqaKPqKeyPDMcudPZwnz+UjziYSDqdor1wLZ2LYco+UHsxT6leG4nC7WNmU
yDtgwtvFRQ7Bf+O1h1qQhQdwzOl5nNfx9wzACK6D3DwBVOHvBYrC7/O/dWieEl6HgI32ZYFMIDV7
ronOQnGdTpDpkltHOJ0GXM5b/pZ/h9wlqG2QtNL6zBQzk+EGzJsYuVbHFvxI/4ZQtb3Or4B5i4fr
betjUe62yP6c+mRF1/ScfWuOxp1qYBO2Go75NmHnxXzhrLR4nN3o8LK73ehLUJ5DTzcP8p6k6UNP
luhxqPBbxDSBT9Z41O0tpMv39t1emydpxyOeLvZVv4I63ywX4cargIB/o/x6EcZK063+QVQw6VCc
JZiQP2DyCTtxDQ3knoobxpORu1So28Sn2QZnxLIERQuS1H1+qbdwDPDQzmG3QLN1IZ6I+fh30zqo
37tvNOOBz9jDW56AyCIXkTFk8pgt+dDdOCaoMPy8Vby3d7nlJXed8dYEPuwX3jTUGqcCzNxODEdV
5l01pt4pgSCbGIy+XDH6ZX7ulp/IJED6qXpgKMJwd6F+I7PcR37/JNgr86M40JjoUDMUmxKrdMhy
fCHU7y6TNDEZsQUrPrqBxw+lD/agh4kWtm3xbqYIQxLFvAi29tHZp0KcdLPEd1Rz3kyMEMwb8e0y
DaIdx/PiBeWdwGahaZzhve3Vc8HMdPwoen9oPZovWYYG+VTCz+KtwAdGknmkHmEOr/Ho0S6+R0yc
NwjjcAhuvZiWD77JdMeooZxXMP/o0mZLcHcC1iq9dLSBzUiEsYrkGId7+I3808ydYNHhB/4BZQcx
E7RzkQO2jmHpuLOrvI3m1jkPiEyUfeektBHQjRjLYNtpP4yHxGOqi3E1OmNv2vTyNlBOocLwih7D
WKFsdcM9kqRb2msMfkBFmDwS9kUz3t3Qx7ArtZiUACJu0OfCptPuOyzLwm3r4/CEt1sBP5Xs4qvw
pBPfwhpXzK49QBL+YZ4FPdmnQUC4fMOo7QaLC2btK6rYdXZrwkhxt4ia5U3bwrluEb0A5m37cmeV
CAsfrfmOO+a4+sTMv4J4w46N0oTZV4nfDKwg7P/XDOluhFFVikPkun6wdxk8Hu7gGzrzz7nrhYdU
h0dxtG3LN7yp6ebqs/NNBfOAlWHu6fU2cMrQK2l389rRHmMkZOxfnKhpdlenW0JFZ/jjwt6OQOON
7Txilk0WaoRWF174cqZGSrlDO/SXmF6kwFqj2rQwnCGgYl6Iu5+HS0fNWv1u3QnTBsGACPwC0gPB
U6wBZadBkWrQD8zvEdMZoe9b5/0Vqnr8SvFT+TmuCHD7AXhWYABQZUznJqy37Bj7rvOz1hOjtTHe
SvYe882BQ12AhnJ2oG1ELhy/t8ixq0f1Pc1PwYQM5A3MFMkmeplBY6hHG5o/GhIeSb7RoGHB45fk
t3VE2bKS8SIO1S3L1EKILtj1ELsFBknlB0DBoc6XNGAthh6VXZXDYZAeWnZDBO6Uap4JB8xdoK5p
h+CZzQw5r4IWWjmrmMMB+R87x1MrF1lRsVNJ3n7Hno5RFZDSoBxMIB13xNFR/Om49BlojXCi+uo7
fJD0SflsThYMh5qSFHNLxxWA91rjwQ/fJR0iRoWhz0F8UsPnEn8E+oGWiRkZshYYaLTC65JsB/Wh
SD1MsmZcC1B815x4za5BHb1X15Q/GwmWWS2Mw43gNjVWyUup7XvphkleL+Yuq8raocDL5236lA33
AJlrZuyqtY/Vq6pcY859HHIcrvIIBvOEvpnaAbb7wSyYJ3qyvX5t820/XCM6IWudwgJquYcbJWFC
QbaAm8LGpJtgJ/CN5/mVExgbzQYLO6Bh9hvNm8hSJkoKfvLsteNxeBiupAYA4maQkHtsetUXSXiU
kzLHa9pgbNgzzEGIcDTLy6gdfxCWpXSvwu+Al5H7pXYgSw1azcpqj7DN1lHm4pgUttuuIKKMOakX
lCv1Jv6E+UUtdIyGTZj6Jtl12W5YNjA4mVhCduV92f3ZCLdR4su+/irA4x1n7CHZyWssBHjcnLqn
iF2W/IKz2MrTc3PfHYmhwgqPb145DNty3+yYrobafbwtNu3nQnciqInDEV5lwXEPz9sP9xZnxNO0
taBSFOdk4b8PZ7J7Q+HpWx4ynDepOXExWxzt93CeZ4wp7XPUX6rxdlZ3QjimRXwvzO+kVc6nCfRM
J+GwTBENn5THHN07/Sm+hmDQmEUBkANe3qAxVnjGt1CRXPQ9i+FhxjfKiKI3TeRriDEUXpS+7n05
3ubWU0V/VOLpabCvnEkiZQKKkcB3lYkyORaXRT2BZkK57bEd3TADg6QTvEHd1HnX6cMU+hj0Lh88
WQv0g4EkTjr1BpPaaRAkO3hbBkhSCj9twKfAG5mj9R7ng8acW1oL5ddCegUE40MrkeV2gR9KZQUx
3wtZFxg9aO6U7+Zhl3JLHHy4bXrpFQ4W/wxYeHLFiIMZfPItBxvZVu+z+hoHx0BjCD5yTNS8EVbq
cJXrs2FAkVs3KkWI20l7HGYXXKBi88AoedQwemivA6UY9LwPmFQpRc+7MWwFJIYdnXnC2/IRM/R7
HGvYDYxdeJkAvarNMOG2zEDsrqkwaK+iVYQwNvObD5MgsuJTRxY3Hkd4ddzJoKzK0nfA6OGz1Z+q
9RxEJ6qC6UVwaODTRGAv+FyD1K9z+RmfEIfqnTE80nnmHPQs2tOCoGGmiEFBg+3LTV5tFMqdGCe8
9dAeJKzGF1+FCSQ4BbFnY4BQe6H0OCcHYmQixqjwQd/wEzBGKlGYzuV7clm2ECD4XuJ0BZxwUD86
IgX89qV3rb35LcWOuAncThE9E4N7tpiXzsNMD1tR8OdeOSDeT/x8fp5S2qwqw6tR6ym3lQceTHkm
H4CjvL9Fwq60bz3ayOmJgLRgwP7/CUc2x18Il4DnQ7IBR7JTn+cYQzUOfWhEGEgj0lpLKfnen4YE
+P59SPcIo7kOUHDDU2z45GuVFq/bFw4mwJ2zGWYDNOYlwqWo9pnq6PjJ1dLnSOtZPid4dmECRHXO
9OSzwubXQ2E9QJxhjoWALiqQju5w54NBp1fbeNkQBiNRQwR4GM27TPZ5/tSOs+1l02NPeOANmSbr
EIULYXFYGsAlI2AEp8idHR9M68KZZpCKgkXt+Jgt32TKhRZvn0O2QWvTxoepuis/4pCGCnmeVbxa
9raIvZY+MvYwplTQ8rkwwunkpuMPaS5cZoZ9cBTn6BhkMDAfOxVg9yyMbOkgDJj83TFHwFShElor
patMHsYC6S4dYMph/aONa6yIu6IQzISU2ZfmpZErFABIsgvPztbY4pFLLNXUt8JAaVIvtnqOoG3a
EF8YmePptpXKvRS4Dl9yupbOXDt1wiuaOX9aJ8rOBPK31zNcjQ9URfA0seRDJWwzeiD1yLOBJ2ZY
FrvFOYzB1khuFxkcbrjXi3sJkU+H1x9X5NJ0J8JOcZf7lrBkWoDMd3iyhfBSLJwOnrr3tn0YyQno
aPI5T4db8pcKG0+9jUOQsj9A6ZPaAx4F4MmMbFAslVvN2A+7aM16N3ADAyCB6YwdXcCECACRyuts
XYGjIEA/hr2nN/5g47qIMS85GtvwOWcKg7xfOyo8rGUD9huA+RcksQDsz5sOV3QcR9fmRSh1Bq/p
0Fm6U+Y603ExfCKmkMZyMMAJotqMKDse4SuOVEr8eLwbaYqYH/NpqQUEcLIuPRQ4fEUv9BdluY8R
4hfBlqoGDa3xrN9iUQJr8qkorpbljd0hZY5ksilWaxscKjtXCD/tK5GRK0t+TaRzgXe8cSixzEBb
lQB++zUrAY1wv4srZoZUhJHxyteDs9J5xrslhKfCjya5JwVeqblWdkMNHw0Xzt2GtzJuRnEM+/bg
29Ke4KQquFPUlyJ5CgxMSDY/YLhKedZg5eMLmhqIDw7wwEflBtMdBlflWpb2eFQ/tv3BGl8IvMY8
YKEmotL5FMwLivSGwMptJTTgoPDH6OgI1TnEdqGXTF9jnFtltpxVcKvfhk+ULuq535u3lIJcOQAg
mSIMl3pyw24n404fN03N7mJ9VsPRls8muVCttB/MQ4rTnslm3amFa7fPc32LJNO5g2ljmrumPYdY
AuParFBgniw/jnxTvtG6q9mcdOkkNTc1Yt14Q/ROXz5X0L3gdIH94ZBg3eC+iLET4V6wl16hc21I
CAjZj9Xg0iPTxd+72sBvdGQaXn8UptHwXjY1HstgiiwTc5MrlC+3obPrgC7nCznTWnXOYLE565zm
vPSDj+F7L6Qn8XLGXbYIiC/+HpQvzJJJ1ZqLl5HJx9jjZe9STuh3bGsj9FbUpYivmMLg87JZwmeZ
/rflW7ilUKtjPlBKZfuzcJ4y+TZMkXIkz3ni9+E+H09JcB8BCgsfXWp5CBeBcbXnJ/0esk55wAat
WUeEni9Hh7sTr23bhfzdO93ade01Ue7zdKP2Xs5AdfTm6d5GnoaO5ITtMqAqMGrJS56TY5wcnZHU
Xho1MFw4cB0RxFh4rnhSVnHDjAXJG/6VZuezSdwXnU73u+UIs1wWLhxXyedNIImhaB/Bk30ILti0
4UJcnLFhoXWhmBq6l8Q8mrhwhMpDxfRt28FxL6E2rnCbi93KV27CJ+tOhlWQJa9wS6BlAq7h4AF3
xwvpaPctsDnamWSfaecIhgHvi+St/MDyIkQMSK/IDwvcedyPMIQL6SSPSDWMR5oyqG2F8W6VtyLa
QPJa+aRC8Jdh2WFHxVB6OBob0tjS6hHNo8OPByeBTvUnan8nfp1lnwSWjnIOS1bUOZblh29grGuV
UXTy1IxPBeagDe/2GtQQdbxG7PG7rrql4w+hKDBBEWxDpFuJtBo4m8fDcC2ukEtukhPF+AX1OqqO
B546bruUjiSEgN5mm9Lr3ylElwcFN277lQwyMf7OXmN3rLwSkiS29NgywsIyUiTDw6Ya7yN8n+IP
VCR9+Bc0WrF/IRkgwWPEa+m6ruiWKn9R4cXqMvSBjtwD67BuLzU7JcPYzA1baKOH2Hye+jUQAnO3
sXQdoAXYGugkqMWtdWGS5EDqzt6wHyfa+f5b1BKg7MowAhl61I5rVncoKzX71ALT5CV4h1uhJCMj
8PssMqsknFqsljopeAvD57m8wQIU8jjkBu1Z9QLpMfQKyNeEUayAUswLWSySJytUf8/GHoMx2mXB
GgkJHaZlX1ufdgh9Y7MQHUCthXE3w1ztW4SShdOdf9+7QlBWXHHMb/SNArAOSaU/GX78LeuhxXix
H9BdjGJaTOFdXFKfX7OA3z3loQaewPbwAxxFPsvpMVugdTsXou8qY4O1D2pStd9HYpoJDIh4FNYn
PjRg86pX33ZPEyI5bA3IEge3XFyYNFKE4niDyG9QvdQ8c8EywWk4XtyZfChu40Fkw+0VFT7N0OgW
lltAHF02DYJcCrHSTyrf4bNH1Qp9HLG8cGUU5qsspZq+F79fZk53Mwpvjyrxvd3lGxz8NgZ36y66
C2P0z4C09jtN58+rSay2n2crs9lJ8sRq6tzaPJj0YYitFk9/nAFqjtldc8iPxjm5K55wJwuO9Qni
oYflVfF9mVf0H6vhASQAFrcauNpf0HLN/O1ax1sUbrRssNy/EGqcLg2TWrDRhtqF66p9oyW/gYT8
UL7CUoK+zLyVMzB9siFvrONHujwEJ8p79lIYHnRf4m1qfEt4lNfsRDAKAxtUq4zzhI58S+dLgwQb
Bg2eTTP3Ur5qGKLpL7ZFLy7dOcR9tLDQcdXZgT2GCQGmq5CBA1PGK0wDojzRi9rUk8wooxsyF+wd
drJW8ywrqPaS0dc48639ZPjO9KE3Z6W7U1o3MjAJ5xgmiYbfWbbW8MiIL31MRKeUIZMCH+2AludV
32MmCVYa0AIYa932JeIXJjf5LsSZTGYhAf3wiA1hh0KbdVX1QGnJOfMDv2cKigRnzQQmKDfqtGOF
6xe52MAGuwC3uRMFAbqrgbFu4uIkBTKObujEV2OvsFjQPsGwodeYeNON1EVcEIAU/uRbcNxko8Mt
RcnP/xUJkVFib1IqwwWHyYKUHipzRCohdFbtWc8+quylajtwjdcF42nO0fJgDXveVLkbttwaxgbs
/RF+jAi6PUPb5vENNpUFRCSIAglWpRTMXq+5C3SFjLGSIEFmCYhPtzyk8TWRnvqYiJwzuzf4Du44
4O1lhPW010A+QTi+QxaPSnQUbl1ZsCUAvWVAxRS5X1VMhSwPCjj6TGy9B18+gFsNn8WegJNdcWuf
9afkM/zQDxX86DVMp4ZRgRGvg3cFv3zIbevmgYYQis1quaMwoobEnh6KrjgoEGxXZ9w40MQPYiqg
ATRAUvHkSFB5I/kFhQh6VIIg6MuSN7i+/AEilNRbjKKRZW1LtBHr5nW+BzyntdAkuHcmBr/JquY9
sbJncLr0tkHVAygyihsJUWAwJ2CAraw1adMW35OWEhKOXyacHhsq73AfIeJQD0l/UdWHfj5mEWxn
QJd1VbizRF1n8qDCta1vC4xmMHdYYYaSN2RrMFlKb0IKwfqIX7c6UZcoD+iKSL+hV+2rnXDvEZ7X
/kwgBAMVAWLmm8q319IWnP3PO5j1u+mwocCx1KAa65r6RX2ox1Mp6yq5BHiXwO/O6X0w+cI5aUQw
XDCHqqKrXD2ipKcLi5nBAPNTEgfGavlAMEt/a7sDU81vUXeO6Tf085zikFJu9JvQh6o2VTRKa7sI
GQWofEs7iQckHL70TbkzfOC6DrKSP5PjMeC6jd6Su34waxc4ZK2wYwiBvnnQq5OJY3MQurkQba/m
EvMRipGDYtJ5kS3L8Ize2w9tjYz79xln8T8/qF8LB0EQo56wRfSxIptfCgczn8w2zhYh0wysM5hz
4+xnec8gKBKhTjf2vMaWl4ykEwbIAuMrudCddR2JbSlQFt6kEicwtdp6guV/wPLy0zrLmIRIq+RO
KKvKY7f9KB7nI9kV8c5+Dtvd2D47/ZtEVUhTCNlvXZ+6u9IX0OHwCKJ+EuaUsJxQCVPDrbVv5rl/
YoQvrIBgr2OdEBc3LcqYk3XMqJPX3wh3ojkqjnr7F/voXw8b8XwYyzq4IDpkzX95PrKWzIbVGYJr
jbUVCX9MUSjPRb+9ir4xAXCnY/aRIBBB4bKxPoQd3sSIHt+zbYPi5m18yK8TxTjOgjjtrlu/0nez
WBDU3LSaJYRt6GorNGpAndTjG8ZON4QreCBDCFDOwy0mMxpoNNrF1/EOqRhT7SV/57P8i8PVr/Tn
L/f65dgfcYI0lJx77ffxmY3iaFOVZJ72BO2EXDEcMtG1cfMF6i101OZfnvWvhG/x+9r/EKC/TMHl
ZhziBbIFv0+iVsOY7YCl1ZmnQ1uY4+jsqy602OL4529A/6Wg+PK7X4jmUZp2TiPB2cP3ATbVrNxn
eCYL6+At8FK2szYi7UjeGe+qR14Hmki8IF+HJ3uvbVVpy+kpXRGBNxsQJcU3zFuK1AmL5OfpDXSX
zM8aqT8HH/o20re//bj6/x8MTzA8L+r//DtY3f1bMPz/8rz/eHj43/8MhecvfL613f/9T8nU/8sw
dQPtiQ5/zLF1VBPj57/+X8Z/ybahW+jkEdzZikpF+T+h8JwhjuLouk08KVr6//yPf4fCW/9lkt0u
O4ZDx2UabB3/vlZU6nNYFn8Mhf8HUZdEAiK3ZXSXrH4bdpvxZe1LtqqOYUG97KTDRo1RhdnBX/Z6
8Sf+h7H06098WeYm54CjjfzERPavXUYbEyt8SNIDTj1xNB5+ehn/fYM/pxuLv/brr8FlwaUMfpT6
ZePspCENO1mGaT5DMywupZ4fyxIpGi5TZXIvlf3uzz/4Zfv61/1BnsGrEIM0HSnPP7sWxyibWl4Q
MNnDcMDaiglsaTOcUmS3DmYwP0BDoolLRM56lO7jfD53s47mWduKhz3D62zwhZMl8+7PV/a7R6Eg
z1ds3Nm5wi/FiJLoSlYuU4BSTrpWWraNRlHC9odQvOuGnMRs+tte+s897b8fxk+/yWr/uYXT1XA2
ZRlWT4qebTHw98jeLJSj0G0rdPIV5QkJd+sC9z0pYZo/OX/bVX/z/n++6S9dWmenptHU3HQFiz+R
o32kp9s/P9cvQqh/3aTpULyYsoXr/tc1lljzUNphxxsPmATKxWtBZSrxW2lydoZ5Z+b6aTD7Q4tS
2enKG2CPxSr8v1yFuJOvKx07c+FlrkJP/frpNrrRq2nKxMgcoG8yhoT7vABYzm3GENE5VnVEjBNW
bfE+MRwWAKKO+bHO7Yeo7S5/vhhNfFa/XIxuahgEKypRs2Jd/NS6O8Fsh9qQ03djLUOLmE05wamM
69ESSSbYvND6QHbFyvKhYN5QxpCV0Jios753MIro6gnf5ulsq5CJGDz3SuAViBhCGCUJ36ycZMe+
AnN3gP8ZNutMNSEyGKjwh/6vJE+xSn+9G94w9GuDL/vLJlI3VWHqETqMTl8IL6QobtEnCNYWvPK8
HvwqKpG4MisIeg+LqpPK1zU7LxHt458frNg8vl4J+h2iHVQHXbgpIJOfnmseWHzAYwFLrnZlJMvx
OPtOk99UJQgnZCCNuIHoL+v7S2Hyr/VtyzbkU7JqOIa+HApaaCtB00F5TuX7BKMUg2DGZYzRAcGj
WUaiTcUg61mhfZMTY494jbEYISWpdBQ7WgKl2Jmlozo7x1746vfhRnz8C3IcKQYTsMJbMyUFybmU
C+7d8XrWzDttnhlyT76dhIydGZ1U9aUKcW5dZppZoJEaOggJ6sbSe1zXbPyN6q39sJX95WFbCKZ0
y5JRVH157Utk26nUWSCPkOEUPXcrZ79k+dbWXtUJ86q8g+dwYyJjygITYS80/A7/T5iMBYT6eOrR
DGOMpOTHLn3rmYI5ebJPNPisZfwyTdgN6Dgpke06TpeahT1JOiFbA2lEML9r52gpOAQlI6BNvi2s
YZM1JHNC9VqW5Do36XZoUHejMbNQwGUVVodQllQr207q4E0ajB2yyIqc+G7el3jgMj1Ki93L3AG6
AkKMMDUjlB2tnOwBTr2pZkLUMZ8oyTKEXeiMZy2SzqTnIKGvL0M4nmV72pov4X0TVYeZXAd8andy
162cSPL0hBzLWdsbKMbSRD2ZIEzpwEw/zI8O452Ar6GMuQ0RkQW2Ki7NxCuyH0N/dPiegVn6Al8U
dZ8A37Bnd2b2Us8dohXMNlQ6NgEYtJNfE6Y4E0O3TCqzUFibdscA8EbW1K148h0BISXWkXM4blQ9
3k9NiAsfAg9tQJ+s7yX+FJsS9FTYzOkJHebJDmeyHSFeQe7sSMAo28wf8xA7QHzm0WFPLai7BOWp
aqazOnJjOgnLCuGpaXex2vAaoCvU7+uq3eQm/u9LtG+rgfzi6LYpspsQR0ULdyCHzlkKI68Pu4tt
k3QgXEMmhDDWjV1kmLeTDRzGXlYNrGltG0gOXMkHQ9O3pmkDwnFCGlz37KD6YpC7MpG9QdfSiI20
oUoFntgvS/N7xNsVh5B443V2oZR0tcLT69fZCO6zqNlWJJjFpASIJRIh8ptC5EymMFPtMaBhP16m
bbLKcas0Yr5g+V5G/iM24pUjlC4UDRK2ahnOnE0hHcXPlcPih0t7cfhrVgQzkohEHW5tZt+lIUAz
Pbr4MQv3qSWD9212m5gnMYQ8KQ6DFJYajvPrui92MSNYKzuaRrebpAWG6klp+l0H0iFhviGBalRY
mxaqc0ygY1YTBF7MbsWeLMWynwYGyfVrO4t8lTuqE2MbpiG66eiaMR1oinwrS/D0YMv0xH8zRJXS
W5T3agK7QqEQyxG32MOGqX0h3Yn/xBh437ySqe2RVAUbW7hbGuZDm0XM5PFFGSSy0pmH2XCOI0rZ
JAemx/9MXFLVG6vcwnIT1m9bwzHhNCxYnNMSr6WOBYqkAtW2aXCpOQ0nBhr8U1qJWxTML5l3sfAS
M4ia8TwDfTjwYmj9RjIwNe4fbmo4eYEufihzxRO1WWOljhcTargQL8dipNYChbUzjksMDnL+VZns
MuZMiONAmDl+QAy+RpngR2inpQxDReLi+Fffchzz9yJuLDZnN+HozozFlwaYyzrMM7iRhA0hiZQ2
00BBG2IoEYEct3gCK7jxRoSjyta+Cb/TDe3TGYZiy09NkS8Wc2fGe4PNaMzzmwYdHROpmivJAIot
NUTuQvJZRmGgs/7Ve1tB6Kske0Nh4sfbFTVEygheaeKXlppBZ/4eA33rAeNPwIE8344jP5LOjFKg
fEtgocbLn8/j3xVdjgAkTJkYCudr0bU0tZnZneogR2kulg2MXJCZZ6h/OYK/jEL+dQQ7uH1bsPZN
W/mhSvrp3E8CPatqtNqwpo19njDC5A4bqAVhRtwle1tJVoqMn0Q853hfw7BtoAzgvFuzKmCu2pSe
AZ/f0mKdN6EIIcddNoInbUhfQ+W+YyodVM0lYGOxuydryo6BDDJNCfnn5/XFEO7fN4KNu4VJp2lo
X5qQTkuiIg8wNQ3j5CUYL0YNi97AvXBy7qkjTqmOhtPQt4mqMZugjMZgJixeFJNBp6aiceHDT/St
rTBuhS/2l6v7XaGH7EH9UUQr5o9K6KfHrBrZmGkZ0M88sltI3a4tsVwulvepW/wOBsTiwEtjwmHZ
LWEr9VtsdevaAofWpb+0yb9dWT9dypcHNQ25lLcWl2Jo09mqQ5zdyuotaa37P9/zDwz6S5VjyYqu
ERVmKaywL9XdkNWxpHbATsvIJETWT6YleWWjM1Mv3NFOedY0aAOGvdbs9uxN+QKRQR0OM/pcR9qI
Y8MJmp0k40fpOMewvJSE0uc9W0TU/6WdV37zWKjF0K9bJp+C+qMX++kNmeHcZFajAM5BtpOwHomA
N1uJA+aBN4crNnpEg1ERy3/IcqKqWCtLeis2xZx648/P7jdQhoUQ0LA4dQmS+mpIISWWFtWT7Li5
8jrBKCrl/iC6mJiKNyv+hiz8pn8nA0FTFEPRKcd/SMF+unWp0q0yzRiEq9Bne0jVCRoc0qsqdSYR
iLKme/3z7Wnyb9p3ftJxbAt8yTKsL4swM5sp72J+stKpSDgUez5Vuwk3MTYImL8nGQTCgAq0Ju6I
/4oANeIFcoKaH8PK2AdjuhVLpk0Zh+712sBSG7aJzvJY1K0xZ9Q12XF0mHenGCdis5QWFIdy4C3x
tKlK2e9zdCvj4I11uV6wduUfz6fBo+TymzA82WZ+HEyojO8hrJIql+6mFIVq3RKfS+qA7RzjVDvZ
kbHvcDuMQ2OftvG+zalWm+Q2h9xpDcZWLSHKB+musfpD3zMPJ0md/UfO6mODUMPpXTF1YXl1E/V8
EnldpaG3xZGLjBlNkMj4UYFfiANdfBOiAu/5zwqIVWKHqzJahSI8SUwjmfQpfXfRZ1YoPcC86HtF
XnybTk58eb3DMdw2F4maSqqYuDrEzSI2FzUv516LyIiaWcZ0MdQlVyrpi7tkH0bp94FvVQPG0fvp
Kr2DLF5qyqSBB2jEi58mkKsrmoa43SkK2b3Uz0qNly1eksPgFUO2DSjiI1m62owHDYVh+hjuJZy6
OwsvGrU7mBAGq+Qgjpu50fcBpF/sPTK8gBAQpdKhdbCfknncpXNsO46QwT5q6ISz6TS1GeE2A9Mj
9IVk8wYUFxmQUAUiJkNaj9v7mdAl4LT1zCkmKsVAUAupoaPhTUrvzAx2OT1KTbtkYenUds5xZn6Z
NdF+xK9KvImhqy9yHl6dGa1Jhrsi3QJ/IF7Q0uQHgTNpzp3RAxFM2mlsXzUj2xo0nrkV+k5OK5FG
/sTriIb3ZKxgXN43AydrzHjboauQ43VM3aOmeMdZ7T43P8zilf9JKLSMJcRPi7hiYnyabvZ7/FeV
PvMka9dSU+ndQalnP2a/cmTlA608Bbx2aqUJDYv1ENAdBw6NRDGfxWWi3FvrKUVQwjLi/YWQTp2F
AhR3UMOczkZ+ac17rS+PSUOL175iPL2uR1zGKT7tgMIXXzSl0vYjQVTVHO212VgJ7CKKkc/NkPhL
YBkgl9JIbwtgGIH2YkhNY3kqiK1pZGMrNbwG/lRfM7eOpQCz7zl9oe7Xp00rzczPp7NYt+Y0kxsG
G3/EupJvThQgudPiYpEeZ6oNXc6JWxqBRbqdyQnSBXw+0FJUerrYpsYYoTlLvWcilSlgCckYu1kl
jxnpmRbzgmiPFLSn03g/R+dF7v7ihf4remfKBm5LjobRjurQsP4TUiHmIul5PnRa0CpE15LrE8Pi
/rDQCIilJuqNOA3vLIsr1nFMZjzbaM71z5vtP0fFFEZcBpi/CeiuqezvojT5aXcv5VpuZI1RcZux
uul1glAMgsGR8u4vZY6m/nJwCaTStDQVAbtps7v/88eUwpGKQgptVzeSvSQI+dHcNThJRdec4Bug
8l6t3wSi1urprWREXs0hE2kzo9lvI41nb2C2WEfXubTv04GdS1P3snM/9WwwEZOmDGhnGt9NHTDH
6XeRiZpRscfDBCc94efy/kErk9d5QPknmdIxgUo/zu3OQHpUzjD1bQbiohOzAA6qio8rNrbKTEOI
17ytjv5ownQHLV5MqJujPfvWvEBs10nWztNtEPQHh4ajtLRTmQJJAEW0VnylR7m2fJ55M54dwdgv
QNrLEeubblyprfzqpEhw0zspkrZlFhb/j70z220c29L0qxTqngnOA9B1Q1IUNY+2Zd8IssPmIM6k
RFFv1M/RL9bfdp5ERjiyIroaqIsGGqfOQWWGw6Ikcu+11/r/7/eT2CSGAH32JY6eUpukEtO8LwsF
ZGvHAp3k11mFcO0Md9Jwduqd5kvB2n7P53oDeaPP9i0wJC3ZSOdy3TU53kaqb6NT3kxN0Dd4XiSA
6Pm0a7nlIQAN6pE5be6LE9ytepHPplv0EnELVwLJpClsBNHdyDiZJoq9667li5rHrNjx1EzvocmC
PshZqOvdq9TE78PNRLRi0zYadp0EysGkJ8UCItGiayNpa3TtKaeUq/o8lK7HXWlSiWvoP6Namufn
6KkjETlxaCScwzRGDtbXR8hO1xGr07R/7CtOz0k6PdpYdQwyww12eNFOUIty3dP70rgO0bhro2hb
d3LAHqSdRcayPZdUZ3fmMuhZE2HeBWJHq2XOiE0dDFiUbLpFmUQGHjdBi7BEI3vvpnAC5k4baHpp
JpUpWttb9HwBlYIFZFqlPTCSCNEJBXplPSg94eXdxVOyYh47gCGhQ+mV5H++lJOGEWL9pNCnGS1H
q6O3gupJ7CVOnPtnA8cx6kGzzc7YmdmDKQIGaSN6ICbwzyOs7OzM22+zudV/k2N5ck6Ziqfsl9J9
m/f2q8TDmxXX1ws+EEwOcEV73dyXUjb/DJO1P449chWnHztHYgVFCo5+pHdigV5IHjq0OMcsRe44
wHcWJ9d9Zuu7VJ4rXbRKmstSy7BPsjjWTo5O0BdtpZTtSRz4jKZZVXL3qtO4iPvLg47i41okBxNx
qx63qDuc/JScMa2o1RjP96brrMdaw09ww5WnYi42IiTL6Sjpj8+Dqmp8jNbetPO1DiipAHJ1tcnW
1UPRG+i5iY+t/e1m0TMQ7SO2cxXfrETAS3WMRibCl0uJu7IHH0mGaF7SH8Uu15pEsSna1Lm8mIkD
V4VRRblqpO41qdKNDoNLw3AgSmnxU0wMp+JUT99z3raEcsZIv6M3UaYkdXOylWbVXKRHW79RuijT
OF9rdkpbALaoKgIClasn+uNRUZzuahOkuYar0aB61Ykw4PCWok769YL+D2usLQNvhZmqUD5/nQN2
NLDzoZUt33Z6CmPSsimPRE+01Yu5aCf9+uUUsWb/cI4zVUaOnAg1TcfB/zX3WU7M+KZ1YHOvZEJE
6nkkCs6YL0g2RWElATVCYl9itFd/s58oP+9dOvMIWCiOber890ujfLD5d6aOprGyB3JNANbQ6KH7
EIouzhk3CF1SjC3nF00+xUY651Q5T+IcHgS5BnSKIu7dz0/jv0GOsC9z/u9/iN/8VlZDQ4us+xyg
//1Pi+StKdvyo/v6Uz/8Jcbs/7o8oRH44R8owZNu2Fzem2H73l6yP18gei/FT/6f/uG/vX/+lv1Q
vf/Hv7+Vl6ITvy1KyuJ7rYEh7ov/XK2wOxX/5p6arszK/H/9z5/+4l8iBfUPiiEZDYLJ6A78MGOo
v0QK6h8Or+E49AssJvUGR8K/RArWHyi/ZdVBDSuTdCL0C3+LFCgyuD9I70O/ZFvGf0WkIH7Rd7e6
DSDR4LdZDLIVxYbN+KVlcbHuScxyoqIWA1pyIlgJ3389vs4LkNDH1H0T5h2gKy/6G8zUoA/zHfpo
EBrffXTrP5+t77UFX0rHf12Hw9GfDDQ+pK8TdVlvL4l06VTf2QkvQv1ym6WvhOBAEyAQHHzF+Ncv
qP54Hv/5Bb8UidxaatbHvGAXVBNAKxsdOMIaSVwFfkXdM0JwsLoK4Iz6hCSbpKmoQxvpnl9/fSHK
lz7ez1civqLvytVCQapmZFwJOuQgmRUBppTxbWYsz7TzSUlw5RE97gDp2UZofQm5XIi41WimzUgZ
IC85RHZK+hknTE8f3fnX+cJB4ES15LNn+OdFHDSvzgnh+Ws1MfxiwnEobOa3iTazJwbGugjHFia4
d2UkiALs2D6Tqpugl5GSbUybJbbmWTm6n2iBL45b4g6wna3P/hC2MzgRKHk5XyOQIqwaQemy3PVP
COAnjjBEjeWDGkRv1wfl2aSzDvTKmaAlLch0wSDv0Xf93ef5T3f0d3eSWGG/+zjlKh/Us8bHqY+p
X0aX8fkBwa6Xf8tIwv7Na/15lvh7q/jzy1NkGVwQo2SecDFl/u7V8BUZmZTx/ID3WlW+PYZDdYBi
hTJ3GOHpAbtBUJfjNavLDeUu3EC3muhe+XK/jIv3zJPH9th8pGC5fSvw8O3ahxKcPfJLHQXmWB+1
Cys0p/YifrEZDLuCH8F7GjG8xagqvsHbN3yXFQm3h1sjjPY2Yr78PrH25H8dE4Jhoyc50DzxNeGA
l+Il/Wnhz+MrRPvs1U/mKw1RSzmAzIENjjh0mEZv8Yv+agfWmFRd0wcOJSue5Wsr3MX1yVF9vMrg
c4BZTY8fBiRQ8pd9C2sGyQ6gwTluLIeBjRo8jXespuaT0Pl1JmUDEAiRFZMyeBwJt73KI46dO/t2
B4WNp/KdOawW1NN6mmzFbR9tzsqCIZd7dnZkmFW4ujv6BR8GVHKiESAFAS5H58wYxwTsjJzfs07F
afDxywLWOnshWW731T1QcYzXhArtLgBOyIAB8ITs1XAZq6XECL1bH0fMe+QfRh7uUxIVqpd2Ao6L
pJiWAambvji+PJZWoMhJlnnJHtppCQbDl7fMKFE7F1j3vXznPJN9xbc/DK6NDnomEtivfnuicDMO
5xNtU9zn4wsNcXABYb8h0GzSrZU3eZv4YKkX96Bf4kViPfLugKDqx2twJTjEmWHMGTzQU55qBCSt
hs7WfBdIFwrF5bC8nNCFHIPJ3ZWWWKIb7kOADt2e+6q9ASBH8TvHx4iTAGEBjOHBlcd4V4kX8eNd
EVQssQTfOuAO3e6b9IrdtdsdHxkM5YkHcQe/eQ7J1ArjaKyoH8X5xQRNGyOz95N0gg6b/0c3adl0
tCzpH60rkoVAE8wFngwhOrXiiNvECIucAdVOhZw+sT1nRyTdJ8zjvgYXzYe9t4eVsDmRcbIpDnCI
pFtQDyvIe7AInW+OEmj5K21THQ0a85hn6wMbwkv/yhxnjV0UQuKS6MDMa1HIB9maSMldBz6M48ia
qIuCMZrL3BknCMfAI7aBzL3to1B66k20zvPoCjnGby2McKTSLAHfW7AA+JAJPHjjR0BqAg/kI4rg
C2BAAAzAeWp041HMRGyVd0Ry9hET6URZNuIxvhPF8k16s0/VMGsRkgPAorunssFaTxXHoCUHeL8K
rxOW96cIL8K3m+RzOr2MIIMQwOmZBCuShwpFx7sFxfrFJGgJHJkBvDOgGh81uPBcTCNXP5LHIKPB
O73abGMg1PFmX58uS0LCFjSl0hbKK7guvFjKu7HJ99c7Wh8hTufZxw7SlLPWwBD/IdjuttflKOJJ
wBXxWcgHYIguz17NEPYUeQO23FnxEh3wNcaR2+6b7XnPz1kQ+yxM8hPsVBm5rQxbs80FX/nNVUiP
TbFtuJ3ILRoJYh8MfE0Yr3u4J0Tq1K4BD8nAL/VUv4OioXELluKJ8dkW9/TydDuBJb5Cz8JOOQiq
QrmHk2y7JcYIk0Aht1Emd5GRfllnUHMQZ5Ohg6dlFS/Tx35t7pnZXcHDp8sbF1VuZTJnOpfABPUh
xYq6BkpTnlTB90PC14hgUYK3ki2IYaadFlSDeT2rAf6IQAGQECSuTDSQffA1ONbewOWBkEZxVeI7
A4ZCv2lLClE95m3oe6Ltef4+MAsXjxhEMHZfiQXAAQymVEQgzw0lzLaJ6sYfljppey+S3OH5pq9o
p+IKVwnCeWfj0GlKQ8RhjWWBjAb/irdO5ZQwYXRBZ8NRRfgqqyvPlGqDzsB1M4P3JaMzlwA9u/q6
pnyw7ICN5hmy1MDfSdzsDbm6/p5vU7yfrCGCgAjCxZcPxF7Wwp8EHULuBMLAbHwQM0/XVyNyARuY
e4T+Nk0cptOwSbD/kbLLy39IFCzriLYXsgjgiCi7nsv3fstNqXvgNNkjC0wE1w8dcSZQO4ALikjQ
JGLB02YwhNQ7a4yw5o2BKgVFIABF2fNlHI0QOHrZUkjIsZROOIYW/nFyxDRkDYIuh1mfy/zTfd6M
k0XCaB8PPjwDlxKJm79YEgcYg9cMADJGiwbDPON74EmaFqDpjuvgbK1obtgt4AIa1HBLyVUlu3Jk
EHZARSSHZPANbBz8QydPYttX+A2lYELxQFUAMO7L7BzeaLypc/zLWPw7he6x8DjG2uomQyN9wiJ/
N6dNGSaGn67gZHD3d9+cXbruP6SdOoYeAL3AV0QsB/UfWNyhEEkOFWtd5h5Dc4+zJIM0cBlz5sMo
PRwMKNJr9U3HurDBSrkEP6nxkdSe8ggXVV4CA0vqfWyTwbJUeCxUF/siAbfXEt/QOzZF4zHFkHSb
aTDPQJuCTEpZo8+u9M6qbvZ8/piK+ErObv5uT+5LPkVCQUOsU6f00XjBLiJJYA5vU53ITR0LO38l
xj9E7FRQss87wdEeqSBVm8d8BmlckPbd7u1QUDgEDrgjl0Gohs13WFigImZ4OR0yttsFXDomx4BR
mn21EjTr/L2coq2htHg1tseJPgEyIL+B0HA22L12Z+Z4jxf2eHi0GN6wiVIZtJ5aejTHXLzZRR+0
t5B1HgtaDIuiFhtPd5CCGMhgdYCbZ71pLFCQu3FUfz4ifr4YFtewm7Zje1NvL5jbXBo86Vu1tqc5
PgITQIrbcec5MwShZEft48fq0cnGR30bHRc10beMuJ09p9g3jOYFuAD8V3VIcjGirCmJ4s5SPml9
AMCk+qbep3mEjs01XvEv8TGCxiIracntkIxSkxENLMdBECRAnrHiN656Qe0N++ThOCf68LwvZqKg
N3HAa0xT0AjR4Tk4/Ka2G6t1iOazl2dFOTWK0LlvU+xvAiuvtCJUmmiE+h2iltfgagM03lOJ6PuL
bx46qicIMC+398QHnAeaFeQ7C/KFlbmYAetmcVOpAZ6Qzl2dAKCyXKM3ecqcwJEJkAYB7rZwq9jJ
jDlfiBDQfi5OJl75xrvqi2M0BYXnEOmWgVzGMj6CRY2+RUGfYU1JGlNJW1dGCLU4mN6ygNqTmAQq
lLdraIRpwG9Jn+jPEX5cfLAscx/gV6/pmQ0Bq/AQjWwY9ccnnl4LHmomyuIlCWXIjczAbMbZ+BM1
T/PlBgEZzBRi2YL4aHpyANzh+ogA6E9aZe1Ci/mQ9l0PQ4TmuX8+wE61iCNLXIZiRHzUEQ1674YZ
1QrvS+Q1yIYwB8nWyPH4oiEjiAcaeRYjRfhgPdARYSBLMbNmLuE69UEO4pl6sHtcV5Q7ucu+Wn2I
ijzCxzJGowiea1SMGViuukeBf4WLQp7xhnpR9PuRqrjnJyZfEnbNByApAVZ/9xq0H3ieqlQYV8gX
VnoXmlRzoffrlccxhwK1w7XYhwA1MSsVS3Ypk3i+G4Yd7/hUAPgSOxgXAYpPfiVKxdyWH9dlM8ao
yLGO/81f7yuI6ApbNWWx5Ea7O5TeYkvKXy55VNMAmCfgT/YO+qJQJ1DgCUN9l3lclyhOs3HyDJv9
+f5sTMsg8esncfEE+owc4jDUGRbH6VF2j8t8ZU2aheA6w3Tz9TD3OdDULvBet3zkZElGJ884+LUy
qF7spbXrd3J4CQUVj/DKqfxKamexKGfik+HS4alzm3roGUeSD4coHDoQC8R6s8EwW8OD2QP6yFd9
mDx9QkehWorDrEHmW+FRNPnQ30hlnBnP+uJ8YkJI1tnNF/ilAdqhFJ7xeJ8/6lDywVhRPla+tGa+
+MKRsJmUjwV3Y4D6aZ+zfe+SR3MUBRwegmKC8HBk+DlRZ0dPnMW4+rHMtXA4KR7qdUVVwj0Vh+Xu
PurGw5NFARGAB8bdeQmx0/kcu2AEuPay4zRBcFLqDltj0s9ynodltiB2G9gLV5NyIgfAjRWsIjvK
I7LoglkZCvKuBwkreENXFHr3kUHdT6inHOABHHMLeuqmyZZU4Iyw30lkBledrhNnL0R6jrmu5zDV
qrk1UTe94DJNBDH5vIvrR9YWt1Kn9y2dhkkxkUeKm78MggfBoLWaHjf4d737TKJ6NcZMfStrKnfz
T2rmdW1xzP4TWehoq1ibSEOo3EM90Ijo2zFVxYyK8MDHdGjxcRUbCZ28+aSoM4i44MsNBshlkKer
GL00Z8TkCTtXzQ3nGJ5UPRBP1p1ndEtY1VipPHUas5X41fy8rLfwNm/JWtXCmnkQeLGacwVL07jf
6wf48lPyAdYdUDzqLx82g+0SHYAzdlghUgzUUID1wA/6TVCH8AD6Pd8kwDAAMmNhS6yfgLHF7305
udjuGTG421rT82cU+X1NMebsRUYgv6AHFhhPjTWvY+3hrzaMOT1txyEYUkm9P76Jt8N4gCKVxeMh
pSAYgaz0buvyCaXinHhA3h3tnp4d7eGsQDVOF9JYsNJmgDh4lkHrliObe8qeVWOLE3DOfW3Piyk1
Ue9q3DbY9GPU1wzjZiCEoAlBlF3ySfjSFDMwHQ7c14gSfG0tTaKP5kXkrNg0kcSSQs3qFRBS3eLA
ger8mnCES+d67iZrPrepM6l8+gGXsAsAy00YisUsr5BAf9d8/JwI/9zFsVAd4gjVIUB/6eJUknSp
rnRxyAs5XPciUeOjgjrReiCEn27BcXwc1SMpwG0zybfRXVB7zNFx1E6PL05oHEokAKxjyavozqgj
Tmeb+ww0AQe5C00cTgIjUm0XnNNCGK9TY3QN3+wdAKe3ZHSbJVvNl6H3gN9MYHNqKGzZFjgRlGMJ
jKc2BgHmgSQY0d9zh0O2c0actObtHFagJ3CCcshiEC0IrLqScmiCR3XNQ7s275zsvW7DuEx45X/d
+9L+qXOsMPJWNY1PDaPbj5+ZVtqZUV9l0ba8BwhiptCItIAkLT4t01PCfAr74IUWpKjXeYARkowj
YkY01ioLtqqXzu4PrNfGlDWWFe3Xl/dF3favxtx3l/flKy2Y3XZSyxHJ2WXf4Gr5zpYOxPjoYskd
KaMGEKay/s1r/ji8+fk1hezsu2agqV91wyZl0L+wlBcThfef7ZAKA1pCeeLdF9dFQRzeb15VvJOf
bt7v3umXFqRm3vNzPPBOe6+atKNmktMKrsGWXqfQCHw1gCjq8/D8rmev/uPbdTSTyQXTOfOrktZq
td7sZQWg69R8SOfXA3q0O/CIgCM0kaJ85URKvejk2IKotU6g5cCBAzOD7IAhoaTo+V2Q1n9ySYgv
Gdvhlvqqib3ViXpxjkBTpTBfQnPbRFv4vmuC2jgzZrNkYq4uc5T00+yBgpCawqY+oF0wuf/mXvgc
nPz0rWDZ+utKvswXjrEjnyONK8nBldz3SIc9TaVZA0ONVMM4IAfgESrBGCvQtFygg71CSPITnun+
zfigl7GpJ8NbObEDyi784t+MKYXJRKJEqAO8dw8ZpGpz1PJgMwN1tQkJcSwx9Y5n6Xfr4z/NSpTv
3suXRx2tRp8qsS7usHgvyOG0rV6dhcM+d9793z25373alwZ+XnZNqYlPrvP55CijiphYZ9ip42FO
AOM4Y8/47VsUD8nXr0vcyLqlM1JDwvTjo1vYURSlBY9udjg/Sm/N84UKl0e2o6NKY3ssPUAUszwA
V9RxGcD939wvOrPFX17Al/vlfJHiYyxzAeqLKGjTZ1Un6yMmyViAW41ACZ2DoN6cgdltqtf0I368
k5tmr+Q3hHXB7cF+u5p/ppkhB+UAsYP7/zmxUibVw+9W/88d8Vef15dboqgMpbJrcbljiKa0WkLr
IEMSeKzWECwfulW+HRbtO+HooqVEr4+MpBmVHl+nSVrzSpyaM5ngAfuQLjk26mvQZ756MOegPLQN
b8k3FtpGPuhQ/ms9tEov4TgqiXQAa3MfyfvuIQWBok0YKoAFwjGYtDPkFrBLxUHn12ssOox/+HpQ
S5O/rmsGoukvi6yJbzFX+Pc+ECFax9egEQ0RoNd+Nzc3t7n8QLOW5iAyGNOlydnAO2b9odN3nIqw
KU421KofR5SoQXmij5cs7/N4LWoCB4hUwFAknmjrjCx7cqZqEj885Q1uVD1CMLqIF92CSu7zibix
1UJvAvY+vQdJKI5M6RqieJhQW3SsZ3N2H/866eZ0hj2QHWELClWf3MDW0zfzChfpzp6dcH5cJfN4
SWLWqJtytiJMgmTQGT2y+V30JiBfz0wfmQsbJsEjHLTJReQsgbhkVtCMw2cOa5zO6QOBEgtj2cB2
pt9M245aZQ8ydlV4lzBeXsDDU59sLGoTsdjS7Bxr06tH7y7UxrDSOaCRsDKyD6LclLBPhCVdB5E/
1lPDJhxrw2hR+HLpge2UoxCBDI1n36GqgqUjzg49MKMg33GuIYs4X4t0iXwSTYqTCuYHqvYzPdUL
0G/mOxv80emLxOkmjOfkD/PGitF5xxKL9xT26m+3ScX60cH7Z1lgWRYwFiyvJuG/P64tjZV0SYv2
x48ZOYFhgc+/bPHnggAVvXoOq3T6PiJ6ihTEpAAqe8pLRiXkUDFDZJYTLUkie473NPACOqTDY7zG
EUDZJ3Gec94ov650rAi6GZ9naLM1XHGJmHZV38rGuzF0DGleAx/BVIumzwVxTLv4umNeQO/pXJPk
Jy1xF2aP/bxiXenE9jNKJqQd+KJys+iGARzCxwV/FCmAwakKLBgpO8t0CfDMDI1x7DOjoxlrjE0K
VtqTIvmjEwwkxg8NLZBLQC7gPA35GxMtvM2N8Dprgxvdj4576cL8eZikS0SwfMNjaSrPBGcQunmE
4RUsD00uj34OmmC+a5q6zC3OyTjeKieNsxNlcjLSoVt1p/xNO3UbRMFLBnXSGDkz8T8AoFgTylH7
qFNl08fRRfhv0/2mJv4Ue35dFXHjIKXg21a0r6uEYpSR0Vsmq+IG8I7iuMm2At1EOmC8cHY2R4H8
5bwYHg0A3GtEffdv14NceZBF0HFua9hex3XzZHK0eGaGkr6aO0GIRtp7fk+fpM9AR+WVwopO1/AM
qqkhHsnVn+pX+bVYNltI6Tv7tXgEqveYHHDT6fwoQzHCnzaiu4Tt1st/U35qYmP6xXv+9Ft9V/TW
RXJv+5r3TMAu52Ib06sHcHnFmuOiDGOEzfIjDvq3UftNXQ8v1fpyGpZEOj6YO2drPRjRIno+vrKC
m8T+JSI4+derty5ENj9dI6gGhFWmgcvkq6DrgrzVNAoG10JioW473xxn636E2mUzjPqtOVa9FYKX
eUFwAEjAdbUCo04FHW2vrKK1d14g8pshrKUrT+1WERGhPKG5eExemcruRfyHOb2uhLKC1JKZcrAC
6zmlJUQKXUUqbhLYnkHd8BI/HE8izflb+8REirBzpr7tFETQUn3MAmmZTS5hPsO5u1JH9H2TreKT
2TcplySu8avzabWGW1jR+i9GkTwqArzJ+aKbkcYsXVwxwinIKhCDFsDfY+Ti8K7Jsd2Iz9/YQklt
D0fOpCC0doyfH8QIHijiyBm99UH1CPgYHQnzt4peW60gROGJZ53NVtaS3J8pf8JEgma2IZNYUoXS
0oHwJPvVI+OfEwPIgN2Z/oTBOqyNikeu4YlgGD4zhjfEOkIXvLnJO6s3Pd8BYv4m3iEbOC902FNP
1sgESQfnf5EGyfg6lRaXt2HFXBH+5kT0O/CsjBr2KgZQIjpCnI1Z5T2qCPb8Da5vyIUEa90/LKD+
lGp6YNPdhBGL1l96UQPmO740gaMKeE/ELQjUtDwzVwR+36boXoIrg5sj+UVsDvN6LtH8i4Lje/PS
MlmMCCMyV/UeHWWQM0x9FBerjawNvL9FNY5WRG8S+kD8nGA55k96hgl1nE2aPdYFFh8nVOciVZ4g
OXqDdLXe0GHkbnSiOoCM5YuZ14kJsskjQzf8DRU1sLAOLikNwHm8d+Y0lGiNwKma0HdJIbRfgBbx
WkOIzOK+g55N0NHwmr2oQCxnl85TTg4lg+n2B9EAs2d3hkOIA9zspI2iZxF8e7iSo/ZBByhI32N2
/Dkf2SsdGWQ/onUGmWtzdoh78RNEHo/F6ci7B5CXTquabmIZor9w46m9pQn1DRTg2JjIY5h3Mzqv
u+vBpqNOQ/h3taf2TwdeXFsIQtFpKgCAftxPz/fK7K45T7O6KNGEzJW5vsgmTigajCRmBMDLR9LM
HCeh9ZQie4dv5UVT0y9ChkabaAHJqc0Cbj9MHET/euqM3Z/Qtfw3DrvP5f7r0mgj38OdicJO/er5
0uKjWaqXI6fRXQX2HwWNq4PtrlTiL11rqy2jl+O+Xkjgo7mR2JvXN8o8u9kJtDK+7020Kn9jf/3H
c8b31/TlnGHaya1tr0zfidFzGN6414y2AZnvVHvqjlG0QGOx0+urYnbbiymYCAw97tsDxw3PPIhw
9mR/mYhaTafvH+3kF+M5+92R8x9WbKSuFp8ZKzZS3C862HumOPey4jJFPsmdzg01C4m1YtyDaF8c
BnsRb3J9SOl9IfX+zU6u/kPN9sPriyPxd7va9dI6cdXy+ipZumv43CMJWCx+pxlkW3VVs+5k0+sm
DlF2s7iTdjH+9ab1RQn8WTX+cAVfTqSp7Ejmvfn8ouK9EJmQm9JAfCTWh8J4pYxQDIxsYAi/eevK
PzxeP7zwlzuk6Jv8XIi3LpalCOWROip25TQNzIn2gqLez6bnA6Oc373jf3quf3jhL3Vyfj2SnlPz
wtWhmVtBLkB65aImKO48voX29FOoJI9EVoG+1hTO50K2JCrU5oNpp8MeQU3k0W1mzrQ9tzMqw0W0
ZZTFuvn57fw3iKJX1TuBfc37e7c4Vf8PqJ4JKv/uRhWq6n+ppZenHLU0LPFT0rx/L3f+/Bt/yZ3t
PxAy6zyzVMD468VZ5y+5s/2HYKvhMxbsH3rG3Fd/yZ3VP2iTgcPBT8AhCZbb33Jn9Q9Z1S10yqYB
Cdt2/mtyZ0vcvN8tyXizIR5+kobhxZnY0398ritdlxrJyAF7RvQj5YaNTLtwtkijGplYPxso7d36
RpRRclNmrX2DZXmhWrFtbVdbCJ66BGA/7PQOfZhyPZUxoBganHEUzy/QSG0kuVZv+6b+JuwjSsMZ
PUkOZ0KK9FT3EqRp5x5JrQotWos9tb1telN6sJR025W01SqCACNwLJU9btCeHG+zu137+qViXq1u
7vVJJ08pwcF5Y8rWOBKGwbETp551NiaqETP0iquHshEVSgbvu2iohjiHXLTsoylN9CPD7Tpt9WPr
Xyr47jemxdJO67iyS8IMXPVlYqFS8+beqmp8VQmFRvShRg9dgUXrfJ71iur1Mgoa3pOijWXi1WMm
u3pEbOu1prkzMIEmJqBMF8nlgs7s+JwMR1KJFTIjEx8jB2ye000RBc8FdlGPuEqrKRKIBu6KTV4g
tdIeKw0cANnkrfJm9PKyL2pQuSgP70b1qErAyHFqkYloEzZk81UB4VsXihLE/X0bYTymfUij6Fz4
Tq8vO00Z3/XOBtRMLNXdchMk1Va210mmSSLVo3M+LxMoapeB9rBqMT9MDhZDqaZVKR2G5yTtno5m
Ms7KiH6MwkRZ+7jgfLapOO3IHJfD4WgSZ1kSHCyp09vZmWJ18m2y7i/9MEo4ncrM760mp56r7VEu
tzKy2oo4M4QqZMrcbGkc349b4ZSN7ugWwDIXUJGkunWjCsKt2hAk268csuaPObCoczbWUep29bCN
DdNPbTRhd87ENw54aJkGk8BhvsrqlszP1+O6PT/YMRW7VM7MChW0jc7tfP642LjRI753UnQqTvZg
UqS1ZQHCz+q3KpbXTU5xdORZSWW6QH0z7qVkbrcdouBang7NTo6Ph6G50j/PLox/0TecbQRaTRTq
vTIxbvFsiIbNMarGxk2dOzm51EpFKXy7m8D89LEsaZioeLdVNnCXJcOHFtfKKLsbhBllxbaPBhJt
lxfGfnfugCPti6hPR8qtOynO5VBmJmVpOzw5UfVmqs1cukyq6jiT2hcbyTDuO0IADqkFAqpglK0W
e81J349FvDrf2woOk/rNjpis3hCHDu3L0GCK6m/tIU70LEyjhpFebx30hJXBKc2DmZlrK+Y7i2zn
6ZgiGYhuRKxILQKfWqmYDeb5zpbue1nKR9+tses/16fv7RFi5/tp1XLAosApUzjGfql4o17RSuvW
KH6iPh8TgLoJ48Ts8OsX+aelkZEJJhUMGD/PTkrl2uhxxYvEyLtLqDl6//jrV/jaRf1cfXXMLrJw
zOLQFe/zu6rqnkV2a141xTcsdZOa0uJ2S5c4Hefp3Q5Lwxll9XnXxs6kGZhl642zbW7lo9MJSWhx
PlmFjhyT0FXXumlExZE9JjnfjIp2t2SV0yKrPjSQYZ8X/f+3+n9Xxe74K4PT6+nHfZ4f/2uf1/5Q
RSyFo8kOODt6Kn/v8/yRYfMtk+oNWcN2+KO/9nkAq4asAmw1+SumIsZzf9uamLyrBnMfSK42LvL/
iq3pZ/AwlwDcR4aXqZn6T3PApjNvGfQ41ICToxHUd5djDZVkPkkIJ74yrnhPdr8rnA1bzHe/e0yF
mYpXtaDH8h5k6+t5b1Db+y0uOZgazuLK+O7y7fhwvjwgbIpF+C2+B7Rxpl0uk8u2UecGfNK4WqjF
si6X1vPZdskUmmWLcpQsLyrgA3RMw/T4oKxbOpfF8z0o4Qd8yNuhIiyimMvTKGS+viESc8oEECBX
oMVbAtP1fMeapSCt2naTjsPTnKA/ulUNUkoEPRMFjLm7Rcn7pM1jsn3VMQxI0GKefXmNiOV1NI+z
YYEVg6SDUoggz8vcYK5P5tmEKeqFHhgnxuFFHEswIM3o/JePZuOeiRpGuf4+LKu9Au15lDqBCXIa
4eaNrL5R/YCc0yBkkj3lKLJp0afVzU7NRmU6gQo4XObZPmN4tYieDFfkuPhkG/Mf3Vs4KC6KiRGc
pwoWjltg0WcUv5ZFnvBDGm4NM4Jycb6saGrHJMO+3rdHBGCxe3m4PMa0qbGTbLMJY5jHak8q76QI
L89F6TMUQS1PRhmsleA4SV8p57qw1F2FdMTrpL+jR4JlDjLCZQSyRqR+G92GMO+m5zwAKYJM+vW2
7VDFEY7j1SSMCcz/RdsdYcPiXE+gSHmk1GJrOI7tdy0oDtkkI45F2/enYqd/wGLHCIBGvx+jkiLE
t3uiP5CDJ+Hbkmh/1QvRjiwXkuUabzef71YjxWHT+QOgu3U2IXfu+ubMj6P4RQ3rV8R4vrU/bvOn
bJyR/pmPmQVYqHRiQqI135zijedoxzc4LslRO51nK+dQBOyfgT5mXKB/6N4RHSiZqikdAQLR/WFR
L7IgeqHhOP+Uc6xuYYULSVx4TrqE7aN3nxY0UcuFjSlNdzksZqPqSV2JwCemNdHeWvQn4S10MDB4
0TyfkJFL+hvVGxxywmHQriGfV980nGIaO/d8IHiELtieEgk7QqLMrS3yyUWLFY9R4Dx/0Z+jjfpN
2jJLioAe+xlWFbYCJjoAZPk+9TVx4hFhfljcPBtp2HmCOzpUV+ae4DphazAn11nEhwTJD9GyWzwh
+qaj3sBEEn1DRhf0E5mGZIiiw+RB2zpbQQg7kDpVpijbVSjwvWeQPODGO4UEqdBAn7wopdBQ8GEf
El75htHktVBR71gPVAktzajyuSEIkENI5SGc7f2mdas2GOzQSSf3Ypzx6EOGiLmveoISR/gJZAcv
Uqgc13oDkgAq3Qi3BV3OXMj5vMu7hH0DFRpgd8djYFLQwMvBNtHinCgFABhCi5OgJ++WwMViYdSn
WF3d82mezSWkkppnSgR7TO9YTbYJYlUFmM7uah9add3r86IjBY45k/yiVs+cizgcYPhQFt15Uugb
s92fkfrGmNy8aqHP7KDaHg/6PEHG7ox0Fp86jFGsZmMLAgRRQmFhBgMGHTqdZ5Epo5AVScYFOfHX
EEZnabtJ5WukXoPVJQ+6jJ4RJmYkZWM8SWbCqCqFRTpyYvo/SzkgE5E+LfgH9JnmHJO/XYTabdy2
6+6y+N/cncm240aWZX9Fw6oBo9ARzTANPUCAPfn4JlzsHnsABBuQ/Ij8qfqx2uYhZbhcnvIVw6wV
EZIr5P5IgoDZtXvP2ce5do2nDzNSPwZvXAZWAIylKu9CJZFcHwBDbCx8jpgk/llN/Vtlw/+8sz8F
2d8VBMVv/v16W1zu+/LPlQF/7o/KAFezAdnXYeNl2qLJedEfHQD9HwqVgo6BnwLB+eaF/ldl0Jao
ZWo3ncAAeqbfVwYGmHcgK7ABDX6A8+9UBtBS/rpJS8szL69Lq/2PMzrrfqscrVERZ9GAP0yVV/RA
JbvPb3cxt9z5JxgVdqJHjXj5Gr1PMjZAxSrC82dFCPp85ji72mvH0skY8lMYxd/CNtmvJ2+3mxz6
hPriiySyNL9AbERIzm/mzLj1LCc7nOB2COMdKWa6tb2W7laPc7R7hO170tQTgMClmvFXzuMvvEHz
TjXDrIQNDdBQCReXbbWQP4xD9PpMeuL6ZaUPtu6XLhyzyz7dFD7HMSAz1dV7mz6PZW1EzZM1NroN
zzBQJnfAUrWPp60svN1dHLH3NAKYJwkf7yc7z/nTRilw4DGJXjCi7l7D0RZOMJsu8ZKj51KP9A4X
R8GL030s6yFr/YmxzaCd7rocAN19B80XWlTGfp/27E3E5ZdGixnQD1PQKenegC8B0l7Ym9gs8AU8
WoT5JeUjZsp7xY53JaVEEHyn5hUqy9G2dA9dtsl9Ap3TWuq0QA84V7yW4l/Z3l9o3bva2ozPmSx4
MBgw+Cg/aJZqysejHdZ7UnmD/Svh5+zMDMND+yzDvu50NyF0Uuc06vD5zsw6dpQMkxugMOiX7RLM
aGATUrlNqifuw0HVrB3WWVZHSgM+w8HomiVMtLDcSTfPGYnbbkb65BlFut2/mhyfIqWZvcZ4rdu+
8v5Elt9ShRwCW1eCg+M2X3udoSNx7AhWqcUx+uOEpKLA1ytneNfwGO5P/nOkUDgG282TNstiN5KS
gKIr13krJOzswg9BivGMnCVwXBnyQa8aeR1b7i6/PGK+sDJmGyym2O2c6ZYUalyNg3e878sQEK6f
eQxaYD6giX/ZK+4ECRbBcLLYt5It5Wj7wyEW+OXfXtF7Di7WO796d7BxdqAwe+MmYst0wts94R1L
nbPH5mWw0FMZtNwVS/icmR66YGQB3ES3ZWGLA0LrcZnrEdB8F1/Oo6tWHp6Rhh9AhWkOWzx1Pl8n
odyRPaEENfsOCgfemFtP5wFotwwzKQbIjgy9/iIBm0EZ4/23L3+TTZX/zokerf12QufsdHExcNVR
GWKpu7W8bRVUeChw6aKsZqjKAG4bz2fF9N1v74hA8jjQ7+YuTOZ33+IlLH/XDsuxxoDs024Jxpdk
w5h3PAuivPmXldmtF8f17eI+T5GKtWNzxgaNd9W7D98TnGTv8/ChRiXadvpcuAs5lRA8FKkqNN2B
+hyrNnp4JOAIqQmHOq7OdnK8AJwl7H6Nvro5zF7zURtt95lovwAzBbFjdR9phb459mDEiUsMs/B8
8+/cPTz9aK+f/qX2riw1Z7fkAiCe2Xukir1PyRuS40mo2+BSRUgnjD1FfnqgP3XFlrTAQQNaxiVC
moGGVk/fVed6mClmdn70MHA/Gem/mD/YPcqT4ioa3Vc6bOJ1zhAGL4R5Iwo0NjDjPKO23Zlf2P6j
w6NrPieESdmtVC3d+jm7oQFt5+9HRrikRRj9fPN4ZE6LaPbdrHnjc9oT4Vm7jtXBm/3CB2B0NSMG
l7gsvbnTt7bDeU6SLdnVtALnU2ujLw4s5oERMNv1d5VLDmTEIM19LWVknfcGxoxA6LWE0/NKtaVs
IJax806sd6LRU1o9npG0ed/E/eIfq/gNscCINHV5OXQbq6+idGn81tG/XnA5UuY0MYetZnpCvIw1
j2JaR8DW53CmhdXKVmDtYXf28dVdq0hCyEmc0hcPNa2oXK1RcYUijfM9JJTTuY+2Byqo3NBiCytS
BSlu6lgguof36p+NDGgrGMd+0kRSf2jwyOMp3EnyszSVZIVveJPvuy93qzhKIKbqnb/k+nL0MV/e
oqd7yE2UUdhBAiv+93sn/9OKIDkXcPivHDtSxmjQlP+uKPq//3na/Lbe/HZa/JYvHovrdfPb//n9
V4vfSApcFOvf/hfQxep+26x/W9SbxW/j4X+0ov+IR/H//r6I+unr/l5UWeTZKGS5UATxzZEqQ+fh
96JK/itYe+AnHEsKVxUqpz+KKiYuVFsOqlHlD8DMH+0W+x/UWvRuULoCXDH4U/9G1I0mo3a+73x8
u2S081BGMqJhuvPDsFK9Pt5bYEZz37G6T4RfOBIbD4uTEx4wq159M6x69CwPGJ8qdojEzPcTbK6V
4VqI/VquHnG6o4DxIaGSx/AuxdHyIG7LDY188RWjj6F+RZoStsSZeMcbqhKFqPg5mVyUPTbZXY/b
tLAyCyTnPJY00Dusutb42RrpxtjcJcqxZx5Ztu3OtVxY8/7RV8toO5+0kNlcD5O9M9AeqncnG1nB
mmI4X+891u30bWAWhjLJNNLbBcWLnTC6XD6PSNpcuWVCSm3WTTE+H1JiiJlT0uNnGvOGLO89FNep
v4USI+c0Iw5+7RP+mPBt9W8qem8X0/KWjibJeRZavlN82MVvFHzPeBtY69ru4MhhPnUabFcm22Em
f405WRToOKShCQGZ9sDbNh+YZIxxuNMGJE5feJYtihQ2maYd2rmSH1mIhgpL3z4ou63Zoz21B9X4
0q1pN4EBi6UXwoo5f50enrmfvcDgN1k1OHum+s1keKk8Oe/XzhnB2ilZuGhTwNlfh0VrUrJCnvqY
A1st0R5v7+KEhxT+9C2i7lzWmY4pISun2j5g7XVmWOweNFn827jVe84wqiGBaa2rjY0lqoTSR1ge
rLqEEU5qZhAq5lLf2qzPVVLWoX7w3lxD3WuZHUPvlnO34aNSp/edGVR1JCj/FHD8f32GM8lYgB/m
mDI3ialk22ZY8N+f6eQK9Vte1l/l6fj9avTTH/PP1QiS1T/gGEsdndxH4LH9sRh9+zdgcNhlNENj
Usqx8Pe1qKXZ/CED6R0HPE3jCMi57PfFCD7hP2QOC9FSlmnL5Uj9t1Yjudj8qw37+zunhcyHJ8vB
+JaQ+N2U4fV8attqXuzRnr2+MWSwK6bSAkTepYtLuZmxwkg1WQj3TqpAEXAwzfnuMv5st5WT5L+8
i399DQyu/zTruFUEDMxb5/30mFMunrPmIOaBHtp42S7R6fCrzf3Pgpm/fF3OD66J7e5+mTtnXo6+
cFgFrE+huaZluGjl22QeFH6VvaCPSLtnhQb97z+s9udD9V9f/YcB1UE77ltPbbefHuKPImb2aIbO
ahupXhHI1il268rfTZBbd9tfFF/Tr8L9xTv48w7013cge/PffelV63x/OCVfOpSODoZsT0bAEoGZ
IJ32Wvl5M/cOSyXG8owQ9hTd8cnM3cfs79/FD9qZv74L+S199y5MZ3dsGTXfwq0zT6q1gRPrllJc
659XrLJKdMq2y31Xmph/8cI/vef/624jR+XPL2zstq2XTQbKdD/ZzZTNvMft1tpsOzKX7O2hf2H5
Za39+1f9oZfyz4/rqDr8OEKy2ob2w9d+elUmw+tmP22DKtrNjhOUyLnZV9zz4Py5G9IdncdOPnB8
PS+idqb24Td7wJHdYw/N/zGsNlavNbJ/8SygDeHT/vjsgeSigNMsCM8/apJLdb/l2eN9Iaz39VVZ
pq3VBT8Y83SfHfqMwtRKDZcjf7epg/mnKsFu1wALxy2GegNh4oBNIm1HcNQiVBMMkAjiiZjjFPLw
WiYN2trroAjU9E2fI3MGOwYVAEyCO6Li7YDNkVeas+DQ4Ez4yBAedlhhmrDwruFu2E7fHeujju99
So4FxNcehG5CdRfKl0aJpGCYgR/gUdWw2Xq3Vbt7QNGEJcS70EA/8dNhgHvXvMH/JU9qOKV6764a
oDaQidUQTQPVs79qfuREvpKclNwzpBqBRbF1zCzX8uc9E36UDf9no/h3Fx8PMuPTCM0yfgoQYzWw
MJSp8hdarvfM6Rbr2Z3z/SNgY4YMl9ORnd4zwnJxeX+cB9io+1dcPtjiwy0q6zp5ZMfuoQ+2jA4D
PkQMxXOYWLrQu/vB2de7rfSO2ZmYK2AIiRLVmxNlAYPftoQutLtV/JpwPj9CqSsH9/zU40J1n7EV
P7sKmBoKjt6Vu/qKRkEQWC2TejFcgy9Akwe1SZx8jnpD/HJTNUaQO1U6Tr+VWLNTHxNL7+DDX+47
w8YtVnrXSPbMLmivmMlxgI8HaSntGpp+HZoLA5oAk4a3jhABfbvebatCye2B5RnZY7XrzD+byfkp
rtlrwSF/rPX0/Ib7knFNFc0DJ98nrfyZHDPuoBmC2+Ac3RcwulyrRwIB3nwMS9Q587zgurUQs0rK
Gxbwy4T7Ka8COGDjcvycmj02ErAZe/9OWcwKOzwuypQC8pA1y8OnMYDZMLwzKnxlPPWme82ZDzU8
l0zm9oPbWi8kYsvy7heez3fMWMhiGnIcg+fY+trsvtIIDy/Aiyl+4wNkUdGs8qkhDTBP8ig87YCa
64TxJH92j5MnqnWV3y018ZcQr7JPZwSPxpGukLsjmO8MxKVctZRE6wIqUbrv5EY6tgBqdBwUPZow
XeR7tAzH1zIgaPjFbzdmsPmVnjFTsnlf4tuH18kztjsP92aBKWznpy6pfD1K7FOq97cjWjDmh4YR
5ebrGeMarev0wVWUGEpOOXgX9M4lpqMZo1WGQObaGcBUIXckuDKLe3vYMOCEFTy70lxdoPDHhwQx
EWsUUeQXfgoBsG9f/ToEZLbpg1Nqdirf7Jiew5rWL0xIA84nr0OEUJFsZ1ZmjlAY2b1577I5BLuu
3bMG5/E2ObGcTA/dS4j2CCzOc3rqECFItQzFiYGbb4TIcNtdSZhC6OmiinrUgi+Iq5OMjiws3fKr
ebnvYBfbfe7WTzuTRHHcXLNmwFguhci0g3nFzRlafSLc58P58JAX+blX9toT+jq7tJWdupx+HNH2
d9P2QB3sRxhmgG582cN9z2H62rH4SynQSHcunjWgoTVi7eif4maiL8v+EYBUa6D0ih1fkT3ajoFc
OXjbeg+aa/vQ7kin2MOHnKB4+97NPzFam49YYfb9crMfq7m5siMtAslWdnfReYTy6Dx6T255nUhj
1mvUSnaR0gFCchicY6277Sg9My7HRbcZlBmr5hLHw6gaXbFBnobnkJ7zQAfjz1vShu0+87RDDu8h
K/pKCuhvucVb21X7r7XBXVHtXfXlr4BPzTvPxPy4DJ8Uf6wcx+GinnCHevOZPgDYwiMDnFKY3eNI
6ZhwcpAXX4Z8uxx6UrTP3nWq9mjWDY4M9HrGoCQaDEIGliei7f3HbM6gjUc6RhrU5qCmvzA/q/78
IaoB7rlB81H7evL2L0AHEeUPL2juUdV71+ga4ffb4u09BtaGdl/rmDIPGFb92xjb4G6zHaJqcypO
q+CyBWEVmQNwY4s1iie0zovJafLMTA5Yg1ONSHs3rgO1C7Ogh0kgpTVYJeeu3msSOlWLeUjOd3Qb
bQdbJWZ5YN1wNQT9ao9JnNorVdce3DKjY6TVZzUuxgcW5vm05M/z4lGdtWLKyfiKCvpGGb2LzBWD
yoX0VXBmd2kqPn0eG2DwgycSMnFIjVRL7WWjuUaE56DeNGAcLBauVgfRAq3UoEyd9T3a0k2CSgVQ
44YgTJBYpWZ1yGdivvgUBZZYOGoaLliPX59A/f19QaP+rI6lZpAiKzLCiWv5cxm115qD3Zyv++l8
g3oSNzuktBr/71tcV4iLcZ1hqXJ+ZVCSapmf1Ct/vCwNmz+/rHK8PprqwMvqmCbOA33O7vpiIT8w
Wx8hF0nxi36exxX9i87+jAr/3OPS1Mmh/5C8jlHrS4uOQwScg7+/Hpb5s7KaaZ1sLKkWZzp5wb4r
aCvzdFYuBgXtR9xFOik+htlyEuzzizj6kYb24ZmWYhlnS0ukTEmESs2DMt0f9sj4Fr0BlYfbhRGC
Qfgs0iL+ZKwVnsORUMUuGND+jzottwtOlp8XT4XFKe0humdB42F4Fl3kJp7ippzSqHl0kaEDE1eR
pZnhp2X42T+K7luc+dPIQUxWUUX0n96p8wyyLrZkrGdzzzVE1NPd1SbozQYrtgmWrHaALFd4S96W
0NxSpDQ+ki4/9BOpAkUPaWh81myS8aqjCSAXsaq9l9vl9Rk0iagUo5MI0g8UMeIDzQh9n3R5Fh8S
Xbzzuoqr8mPfYtP9pNgU/dKbRMlLrLPPNx/BS/eeHwdi0cHKTK3jBetkQs0lMj7O1+IVJdFazrNh
zrmViMaV53iTD/73+YwgH7q9NnTLrRdN3vxDF2jIti9r0CUjFyYTbKiMJdyWiNuinw1pwmXxTYzC
swup5DN111L4kcVId158KwbOhU9JqNjhM+t+Mp7yuMRucHbD0lWDR3oTaC7OLmt3vOerNDzMUQE/
/ybw3rJGyV/0/Lbvh7Zwn8nsIIZ+Aj34GMar4Clm0XjuDnU3vHjxVfRodOE2Dqf5MG1ELnqdN3++
EyUOe17lu0kn8QcdWySO93ERKXiIYe1DKO7wm9x2zG4LReNrYWMiHzBW4eqEAMeYdInhinI7ssW4
cLO7yAvhR22sUrAQ3bubDzUR+eP1O2hzOfVktfPCm//q6AlL80Lk45dcp8Qn5X1gct38DS7USgy3
fG0HMUG2g2makgZ4WLixXD+pwnfmJ6rL+/I3pRtwi0ozdCvLO3ki4EJVbsY35H/5kRtuehgvA3+d
6SIh0laMc3Q64jlgBwifAKfs4OJn96T/cvGCX6HFqkHjekcRZUeRanCHJhmDDI4uGbfsw6P4flGS
jycZv/qILO7XBxbhW5BzUrDEJEv7lQDPg1HbB0wFACu9+93J0aMc/tLF8KOf7QVjMu5MTuJ+NJ64
fo+b8+Tm4Wy89c7iK40+GsHlZbvKFx0mJyKZbd3ZC7dugtkNgYV4s89LfxxoupTlnavFd8FOBJks
4mLb0U5svQSlCz/vzl/bHne08Mf+mHd385OTO+x/LBsxwQrFNbEY7smarI67qcI3ZoYUx16fkm9Y
sd9U+YElIPnVodn42aH5+8VNLn7fLW5Gyzb3xoXFTVrwPrTs4+0tM6bSXMXK42kd7FzGqbxF8RbL
EffMOV517sElntqig1GQcodtnPv7F+fqH5Dgv5+rSZNhDEHus67J/eK7N6a8Xu/CUOe7qRMdOq8E
Af918ojvoR3fSo9a+qBKACZg7l1iDBBKKb/YB3+A+/z1Dfyw7BfIsJXbDlqlPABKxMM94yJwAwL5
eVHxNwOa72pK2jCLywXxFps8qJPgtnmyN+8+0UaDTHuOIZAJeWr8+23J/On5/rvrI7/Y767P7lI9
9la9l18cEJTQfgmOFOXAWOC+gF2J+GsDe+Yytmf7hLo9M2f2GrLtEnalkSlqUKdqrg3BkFF4vaaU
gT79P4os+s6+PVZyPVYsMd9gG53d8aMLREXgpqNaNKP7+jCoMVFiFRELnK7b3gIF5S8+YPun2+53
H/CHO/NV12rrOecDTrY5KVqzPQypnWfGTyBGI7xY3jaxvSNlqp0CK8bkqworZbqeXIG943DsF8tp
slKGEl93AqvH6fXuX6Y7TBMQGOXnnFojCw6k2IN2/xUu4+dlFG1g1SYUiTSmH+qZSt1Zr6ei7abb
yYNaUBGHm6CeFfVi93leHtxfuhpld+8vDR9CxREj67ShZM/7+xviVjYP84Y3Y1p51moXXqNdfAQb
G58674Arp7l6px2go2DqExG7QlMSYB53rgfAYmWr4p3cA4u6vPChGQWHySswP6oBYxgP9mMT2ZQW
NG1DQGsX9J/x39/OP1j9fn/avnv3P/Qujda5bm+N925qhqhv6b/oQc35+Owjw/Gt8Da5LSqHObbT
+cUL/7TupOtuKYQvIsr+oWms7A77u1nLy6aDg3unaKRX5vDaOSUAEH/RI1Zlw/uH74jKlqAskygM
nXnmn7+j/Y5cZos46qm6KnBnlKgpOFtNraN4D9BToo7yC9u/wqxZ//3HJLHlJ/fHn177h/Xsta0P
Z8VydtN0+xL7BVFvRx06OiokeIY9pFynqo+EVh3eZhq2qNFF77fulGcQJ/bIvzxJMAUsuXXvnHHR
OJ38Y7rTEfO8KPAI/yFoEG5f+mCAJUzwMBjCvrH+yeqi6054BKd1dfiSQTkwURkpuqdvgJjj4IBy
9EQcIVN5v+oBeKSEfrDnvBIYkZz3OHDBehrfxTVFEtWI9/qCMhQIOdeO39iAgEgP44KdGOM1JbcR
wdNmRz4HKKM4PRw+qh52o5jpW1zShjNZt06uLLiLeBsp7nGAXiFvfUAxzthYwGHhPg+rT6iY8Af4
A+RwIpiCXEowoVA+kTpw/mHq1nAAoXmIG64UzxvV6qNBgN5AJ2ySxwfLJiVTW777jGxsD8Ag5Zp0
j3JK5L/VAp0thSrl5JUVAhVSD+nRPDpT/qG+cFGAyZiR7BI5CJdRAWPoZza7y+ZMVzmxumdaiQGu
b3qbcnsGWn3w9JwOVLU8AYoVdnL1D64zeksD+vMunj1l8IQ8zULIe0U0zjh330EL9ib5F4QOEMu4
LhP1LOmrMFp7DddxTUdbVkqW6dP22s9Ta/2UvdY2DBubFqe1y3foyGZGTviFSlFUBuohBfD5xBav
aL4yLbJDBvl36UR6t+jwdBOI5z7jW5dJ9vScKoNy2lrf00s7LMbKlNYI58vbEee9nV56z4UTVul8
BIkwOdNzuSMJ4uChzHjbSDcoHhHRcwguQcXS8fSf0FY5x/cu3mlS0lj8cHqgX9Da0Dx+PqL9DTsZ
eWNQVNz9V1nkluby786IUaBgKK5dA2v2dLTwD8+5+ruDZ9JQ5hz/cNG73WgD0m2++mgM+T8lWe/l
PfG0n4bl1TcAQBSwixiyfdQAjYCBUyy8fYvG+X5wf7smzVLM5h56dNoNxCDg0DIzqJ3ei/PYhT5o
9cGhCy0zt60RGkDyV4f4Bt8+hH3rnWIttLo3ulFoikIosRxvKI5aEHP9MyHf8V0cDjRRSqwRuoA4
2xpZoFcl5vaeFpwmd5ntnz72irDi+VvUW9l+jRHFw9CcyOfS1bI2D0V7baPAkW+z/cFx0r1RneuC
Zq3PASBDKApUlREa+CYzmSe7njxEVZ0bDksX1m07roM2FU/3lbQ5xMLQjHjSZnR30kP4DPBHagOe
pkNGJkjqxDxhd9o+rejWd+DXi2L1Sp7xPnlImZ6SOdMTCWr5gz1snpGQ8OlITzYSNvAgVyzvnIaC
KiMDXFrkacISodGtx7JFj1eOM4icgQHBQbdFJAHPoJHil6SX68jPLg+p9D6RoJ5AJtzB4gzePTNr
EruP+oKvbCHBJ+SVe3VapXu3nhxdFKs547z0CWDh5rG2aX0tr715/+3BjOLgYnV3I/40Z1/amAeS
Z+q0mcGuDCRGhZ50JpV/rhyjuO0Wf28W0tJfpaea/srVM1dKD277uAUXw8f4SBqP3UMMWgzvTXxy
+vv+s5WSXosWA3b/DaR0aozPWymdbE4RFeDehRgN07tC+ZYcRtxpWgJu5WYM9K0HkuJCXsXw8QyM
rBjbDDVudOtI4O2C3dWFlsONDkGEeEYuLThbHEI28q5tYOStjsVlO3Zv4yI5RRIxhibCNzFK4KX0
aPQ32QNKQMkkZhezxejxLUMlQeh6FDUweOCTd2oaEvLK7DjAsQJ0kAkzogQ7QRlaRKoraaiI1vyK
U6DTPYTvIUVpny+++WrgC/MPiCSZaEOwh9TK+OrNP9DuD6+sKkG7a5IeYrC24Ehl2k+3xByjKnZt
mBjSx0/iLRBiecB8If7a97fkyg2kOeK1uiXKjCkFDDGHwsMkPYLbP7h1eP4ClovtEmg5KH/2Jgcg
H93+HHosdaW9FUMyAMMqvuSa32QQ/weQNNxn/zZ9c8+o4ZnjAQCS3tm1R012i5fXDbyZlL5JhzJs
J5aoYXi2C36AnIzp3p4hWzVEWMMa0eTbiFAqHhXFfaUndwsFhw/4TcmJmcoYvzsKF4FdgT+wj47p
Vv45VZDm8Ojwo8QbRCLXfloOjT4YNbcBHv/mNzjBuV+CJ635FnCc+G8IYw4UqldQsQMyJek2YXtZ
uq/xqctnYuCiR4YM/9AfDN64+hgJeG/cx73XFx7hpEkoAGYXchLgbE2OA+NErK/AJKGQA0MjH3vH
+v6pR0WBTEkc1eDQJXfhgd5Zk5iDy+eW0ZLPlLH5bDbc/cx5rgdfizUfnOyEpRDkzrLJkNUCj+wf
VgSG0BDUp8/omFzGt6jWeJjI/OgpvoH61lc77IlzysgSjH4HND9X5hSDQqDTPKg6drjPAdYafSPT
kBiLdveYyzv5wmTTGj3aqEjdC+rktqtZrmkP62t8sLI3Ml449je3PEE9Z+39MKzIRozUpXrbLZmB
EEXJEIW6WpuxETP8cdlOoa5nJL7QZFb3EuPRfDIM2WfHlihXRFvD8epgsJEyVTmRRwK0Dc6dVv8w
INcBwg+azJXB3EaBFD3kFk2tXLJcvw1Ig2eP8A00+ZzZQ+CZCH5vyZNogrJ7CWhGM3mVkg+TVA2x
7WyModk9pY5choZ7STJ6L1X5t4shIWhm7003jo6gPAnIVa+VKy0wR2yahrByrcemy8ex4zq9pYje
n+ltCCG9EJcNtC7vpmAaO2dmb5thyMFzR6uQgocMxWu+Wzr+qyfdRMtH+obzGV9WVxZZ7twvxl41
9DtGV8xzLhKZep89MCetB3XlX+V1pP9srHmd68ohtQVz3H5i+A6r0SPicxVo5Du7IuI4S81lhfzz
9eS+GC1J3UExpYpd4Ysyof8o6No8Bwkv13VmFSSgynPZQyVLUljfPpxJyDWf4xJeXyEKeqKrVGEa
+Xas7XPLP91ESSlCJgUQqCrZGkOjIQdDGg3lZeCJvEhJNW4A1m4DpBO3OklCLbBgPrc9r0IuxGtD
S13l6MVhDAR04ztL/Sawf+8JXdlxjwTY9w4f1p4b5ciQrQMUmQQs6NeTWyzP9hbAOITeZCh1eR/3
2WXFpVbKAC5LkV5X8+4V4+F4Bc9G0C/f8nAz0HTVFXc/WToJjy48Zb2ONFbdnk3MKHVUjuWPevTV
ucycMSPMOjJ7Wo/bmqN1eA9PI1xgYov9gwwJye+juH+Q8cM63iEVg/v8EVUR3+8cBhd0L0CJRZ6/
XQyRc+4uV5+c/DkjkHNPTaoXMiAj3i3DauoMWB1nPMoYI0/M4md4/tSIJDdI1+sHM0857FrUPUYo
8QqmNjwrRXetvtYtojrCA4diUG5+1Xr+RWgFykpnVXS51FpMNG4zYwJ7acn8CFbaIx0EVP0Dm2oB
Zhi9XG4ek/daUJk7ABOXqATHkrduLhoo7xHVnzcF3wdk7zJSyQCE+DfjORZKXCwB8PjSX1e6drwb
QrmkvkdfDzMdhmDjPZOGHz6Ul385T6AH7Hq4AmQjjftBlJgs6M3G1eQK0NUWx7UpVu2c2je211i9
GQt+YqQDFKjMrNyIcbsIvky6b6TTwwK7dwpxD06p3blFFg0RRsa7R3Bm1sgjykzyyMAVf59+dfmw
sDtYH5cUFe6ctxvr0+PYmLVzHjezYa9CIO9iU+EFyGMBMSqJR9cxSzzstH3iLAuA+U7AfDe9jFkI
2rnZW6nsQ9waPL+Vrw4qhui3tLLFuf+MuLHj18janHyMa4GxI5fhlT7Dp994x3jfOXxpjlhp3Soi
kias04eY0p/KnbGVbVHuZ4gIwgOgBxYcoGU3DjOsJL4erlgjwFd97ZbbeNsS+uCW4JMxGZACXXj3
9fzqKbPNY3kY2onDCerpyqfIu4wZGZAhCDlMhi+RMGeyGpKkQBUxwAz5yZhVSuaxTvrHoF6YHHbH
DDt5JfvjndDG7xSp/kmGzeAabNpX3gtBGoSX+HeEvD7UOZAJSlxHSmyIzWlZzV1roG75Ivnqsypt
W6Lc8HwgbB+q6dFvQn1agvHENwF/hB/E3uOfQPigWSlcZtgXz3HVwXbMSmfH5NHS8SSRZbDCs2wH
7+m8dw7fU2t6xe+LXXZQ0Ig0JyXbK6jzc6BgPwZUGYygfbKBN1Ipw6BqA/bEUwdqWN0jDa/Fuppp
4/YU9vJBcMfwlLDqFqDfeW0oYV8PxDIluAz/RLoNC66TN4gjWtmbpfpLDdu+VolVMd15GH5XZsyq
E9DP4Bi5YaaesSLRI6CLQTtxxlRYw2GxKPznBn5biceFwedZjnFpK9IawJmIc4GjzD36mgMfFZgz
WNFxLyChpmk+vsS2ILSPfJs97DZCiPB3TnS2Z3GIiOEgKoocAxJenoJeNETmCbzI4EQrAH+OJN3t
UivBirq40C9m9ZlA6mcHkZf9i79tZ/sVfKTdmHcDwCbW/bmGYuLogZLPDtGRhKu8fRJXVLk7GvuY
IlK4MwfhzdNb+AhNFrV7t0gOyXH1OEVb9pG9qzuYQuZ3HnDVf0wazwrPPWbC9P85rQrtQ6XOIoW4
BvP7zjevNbfT1CFWhId6xk51+pISTcPn6TI4ci40Dj29BwxQHGi4Z2k2fFU5/Ygpl5GBOX2JrSI4
4OtDjlfFh/wgbDCc1wDzsKmt59x8fFAt1LJ7ykFAtEcl1lLY2ffkHr3SBwVlYgIHfOS09APdP/nX
CCAQrD4zqwOnYzOIIcZgG1Vl8DLoIibGvLd/Z8fbACFTXnRuDOvYcpfX6aNfF149YEXm8s9lR4a8
mbS9sdOFszH52RjrsYIzJyFAK3Bs1yhFnUNqSXi8k1t/v/r2laEth1zIgYCYRVaR/fqElyh+fyJw
iu0PVAOQ4qzkEDUdoNTPyT0Gz3cmGoE8d6rks3shXmXNYGZAm4ajsD56mZ7F8YFRetklzuW90Okc
r9qhwQ7AvdQ7sAaQmAihsE/x13mBf+W1RlX+yFB5o9tAcB7sR6xd9se8y4fjFwJRScF/kGPdafWc
OR+xJjS48e0MHh//RuEuPkPd5QkYEy3JHWOyg5WdmZzcHcSXmasxI04or023nD0XIFnW5BbEl9hA
MUHsCI2hlm93dwNthcaGwoCSru0Dp8RkaA/vnHQXtZiV8VyMjdSK9bUD+7wI+ZUhLiy9GzuXZ/3L
t69DiwiAI+aiZls+B89wwbCKcWLN00FDw9sPGw73pN5xXJthy+uXnJWNyJ6CWUvuyJei+vMlGnar
4NG/x3S+YnK9/EU1KAbUP5uDDwQyKIeXlrd48+ggwxfHHpFw5ejY9s8j7oZFvQBc3bn3oN50zOCx
UCk5gPK+UEvsR+2EX9scxT5eH5KFbbMO7D9Ynq2k9UXPrBLqBOzbU2ZSIiFdFhwWqzGKkS5WLM76
lGKwyT1cb+M5XiaB5Md3CA+TtMYMNoJ7y7CFkuC1A6YjtCN5O3zhhX8ZLuzoPeF1AD8AZqbY3SEf
0pOad/2Y8A/b3oUozMJH9jE6TuuV8ul03kOb7tZ5+ErpEtrikan+Jb5NYCWI3VT/PLrzgDL0yRTx
2mHp8WXia/H/OPuuJddxpM1XmRfgBkmA7uaPWDnKlEoqb24YZQl6A9A+/X6sne7WQYvibl12zRlS
BJAJIPMzc/NaveWop3TbcoWyT7MudiDSokyTz9/aPWYENqPf6qDyPkBc2BonxkMEL5BiBS7gqwr0
28a7tufloHyefZI3/7n96tbQmIRybAVi6rI45KAJ4F1QSLpGdUd3uxvdtR/0G9Q87wicbbbWV73X
sT3BvTY5hNAE/RDXzZWxLTbZERWFLQSJ3/I3+sGv1HKjPkeb9pHd8g1dY9DXDzCWQ0UUepmz/Bo8
uz3W7JWKqTa2Q3Cgj2CjqmnP+OZJm39gS/evIAWyBewb9mDxN/TB0CKzoNkJJWDoLrXLMJ7ljyV2
3RYC1BCjxjEZhUV8beQO28Q9tLw/GkCIcI90ccRL+aI8Zre4uK6SJ75OobYJCQE008MbrPe9fZsB
XumjxYEdfwl62pW/G6pBKB5hPNoD2bArEOWRJ+Ecd2NCtlaFnL7+pGJgQ5ywGST+l+/8EVdSBEMJ
tBksalDDQ2EQhSy4A5VzcmRfMEl1IFiBHOmjWgJrpZf2kH/gvPKRYUaL9+gd6sbvJHCNGXNRsEaV
ol6FgDjcaJ/OJ4rY3VP5BXFR1Em6QbK+3HbvcK+qX4Bww8Z7LFD6AafDQO0OVWfIVzdz60o7DhUv
Z9OhoAJIKuCjqKducRLbB4+ouAz4DHbVoRFOjnyNlg2uqvNwC6MrBDl2oze+eYA1EkwSYKsLKESJ
vR88myFPiS9Iut4ByLTXsakC83MPRXCUgrCo2CtKTXd03c2QAiAqjZ0GhMKZBuLoXYrizhv6Anvx
qmwVF5eFYxPMcGVBOf2xeO5W2rfzHWKL/yBf2Z0J6XLcZYEe+iR3AHei/j84qKZovglouYhVuVKO
+bz5VK+gRwsYx9zaa6/9FpxnZCh9EXwAfQWnvSF5fwEOlT7g5xlopmPxvwIozHTIO0OcE0e8FQ78
rvHC1/EDAM3ISuLBOrJlPE/eG6Txld5P9avPtCv/aK9I/diSOL0Tmw17Kp+1DyeDrR0OeMOVEpfR
++bYPkTv/B1xebmvow1dm0sdJalL2ttNnFikRt+sHLT36RuOEbgGIqbw4mFrRaZU5vVUe14/0zYD
6l0lBI0zgM816XM9o7SrNu7YE4hsLsgOuKzyG3BsH7ibfTnLaiWWOOagKvfGj/qudHM3bCc6xGe/
/fQ3SN/etiVnEIVDh37r3+LQvwKb+tVbWY/FvYnS8sRID7g3eaRP3yaRWUytVBPLwhdDbABGA+V9
su6BRJvx1/Qu2mtbHRdKQPo9G8eYwZHu8uvPwRH+GHCpT5lz3qkpadnTYOvio5cxK4ALX3vbrof/
6kxHttuA7rdFxWej3GZXgDp+gthrQ/AlXxf7egdhOKBKjYUKgaUMRwXnGE38xnNNXEczVHiIgAYJ
9xkJOljEghiVUbAn+7V3ZuWRLoprKPV4iwb73REH2+TeAqYGexLIBBMdTu1cf/Pk5brUcNfjqvN0
By/vbszX5ka9zZH47q2P7BsXnOoZkBH2CFmGT/WzfUMO+pme/y+a3P+GLkj5Fgdv6X9mFUiu1X+y
7//ciTc4G4jgg8vCpyAtf2R5VwY+E//zFERB/vUZvMn/avgFf/8z/j8//zO4zoMo6R//AcvMQHQ3
1VfZ3X7xKhZ/cVmHf/n/+j/+5+vnKfddDpnTj6xKxfA0P8jSU16chWm9zKbj/9m/xXWQvnH5//df
Mq8BFTRQ42wVUqcm1aFs8hd/TjG1/wWHKKifAHEJ6A9EUv8h0BkqCHSmA2wDRNJAltMRg38R6AyI
rkBxxRm01fCPBkreX0Nw/L9hjNEbJYr/GezKIOwG0tyPptspiMIqqWiYwSyXeuya6PVtQOJDnCPm
iPUsIvuFkPShCbh7MkT/ff2puOGfm8c/r5PWrOPpimcwzXQJLggJLs1qvr385D8RB38/WZZ4gSGW
1jq1sF1Df8TzS0vcZ5b/cPnhUsD/83QJrdEaVtkrooXmBXzN3QZsiQrcBwtpX9n73nASRO/bx0Hj
8vtGhkmXoC2hWeexkbama1S7Cr7xumcvLj/5Z7/6J7v/8yVSWjVTHqhZkQNhgmMfOhQQHIHq2VZf
DSLKucsn9NCHX3ruNdLmEdWR5eWsst0Kqo00Rj00x4lXuyfqqwnPwMsfMzZMw99PIGFOYkLyT/Ms
cCag2fIZh8HE+A/xdfbnkz+fHDPfEp3TY7vpk6uWA1TJACuIwkUcOgutpd8dWNjEQ7s+FstW4EyW
EDhxRIrbFBTSPbF37UUR7qGJD62M9FohxhuiDEJaOgoVNblTOPxUWLw2umh/eTCGCTw34sPB6WQw
/MymZdoQXBmM95bgggupWr/FQXv6HPLnWeiftSOhebTKppla6pbbJfm1nUJQkMbqnU/N6zIqvmOt
QQfbYECkOKVbZOGOJBPgpbHpkNKGloeZYvW67Ub8VgFVvULttnu+PG7ayFKVN/Ew5bZdBy3aKHYM
cZH6jle1C8Xo54BkKyNOnwlOt6UPo/maLRKUmHyB+oD93fq+a9cIeoW+Gpk1ddAdltiZefzZ9k/m
MW3MtHTyxHAht/sIT9YVsB3h0C+CKQPur9G7OoX8HP1yKc3wUCQ06BrLVSiEiiquLU1K3xrwVjxT
h8M4OneM5XCZtvlTn3jdQrDO5V7ynOXluhxch+IazhziOVbBD5qYjpGg/knBJ9+vG23uNaFnuvC8
WLWbGLZh6tHY93MYSP4AMYDOu/yqsTdJOappvCIFadxyA3XTmWxZ+nRx+cnSif3vSNGkzESbJg9w
VrcxiUObFr2xATXfgZJtQqBxCns5EhbynYQRzzCog12p8p5oW69qJhZZZE0klJGjwc+3nUwE4q3z
47DD0cC1t8M+AUc8V6DSdnmMxkZfSiZF0AQ2SzWsc3rPyw0LJg4CY8+VckWYBMSnKsBVInij6cEr
3cu/dyS/qsMwnQyHHsZ92XSG49opWt/pPm77eWwfc/J0+fkjaUiVjhhFJVSYeloox3l0Y2puBsZW
BZNuQJtafSLXjSwYVQr4tm38ug6wLBXykAHLDyAL6i6Xf//YGUmVThZA1ieegIcH1gv0TsGQccyb
EhRqNPSj+0EryrKWHTATZBZMufmOzLUqRbDlWSETDAHQJV9pDQE9Z+prxp48/P1ktlPfw9UOWodu
hps1xU6KBHl5nMbmQDpacISsT0Dcd0PP2cVFvyFmvO9DPhFWw3I5s32o+p8/PBKdJWjdwexK4zO1
pygp58oyUGIUsvQvkoVvJMnI4vK3jI2SFMNVr+JcHOHQzbsbBdblvx5+KYh7Nehz5leWa3W7ANlT
9ZSJ4T9/ANYcme5nkbzVkl53XO0O63OTggbsuwAkt/PBNRdmhBNnFm34rf+aCbxICmgtzGlv+lic
fXgl6CcvqjnuoXYv5pF9VfLvHi0q1t9cnomzqwovkyJbC4I+4ZwYbmOgrGjZWw9gUYBnLz99dNCk
2GYcF7e+xIVErIDLAhwNWgk2YDL9vB2sz11yvPyis6sXnyEFtNqlda5lBiQcS9TrraaA9wBZedxa
CYWs+xqdumDqkD82ZFKIewLp1TIykC+Dpy6DHh4k/afSx/kDAD5EinLqWYXmJLrh/rC7INyQuPma
4gwnAHH+r2bR6OV9dFqkYC+zjOp9WXiuCipZuYm2AFg+6XeD2TUaWDPxcnlWzm59+BgpzKnhc93J
YU/iY+szQaRUs1kBHFi1+t3zpWiPCVxw+0az3F4HwKEGp9FqV31gzXQySSM6H4y2tHuDB1DBSgNR
b1RoJ5MI+crgW5Kb6zb0JyJ+ZEH9SMWf7Bml1gjL86AbaTUMuK5k7sV7knQTufb8aR2K+VKIZ3mm
+l0R2a6lZppbFwLAEeJsaOcsixBa51X6mpX6E1MAf+F+uapaG00C/spiu9v2RvrY0hQilzFANH6S
T/2qs9cV/CopM/CMs6TrcCmLmkUOy+12XcMi5WpwnqWr4tCt6e3lRXJ2r8GLpNRQdU5Xe0UJLdUa
dP3GXNYWm1h/YxMnZYKKUMr1rMHRqwAqHHIMBYTo9LfLv3vs4VImSKgVGKg4ei7UqRam4z16OkCk
ijZxSpcaFP+9amBcpBzAysRL094aGnv2tj4SgK/SjbrM72rkG7Jlt8lRvxqcWQENj2YmhKguf9fY
fEhJQdXNkFoxtoQa0IkynUVgtVx+8tiISelAydOKWqJ0XB0o8RzwrPAl5xOl+5FUNpR2T891lCYt
xU3Wcn2vv9aAt1MqNO38fpt02sQJbCz3D7Xe03eoVd1mVowSWwl4vP4GmPi6BrgjeSm3oLfMLw+S
1Ab4e94tKR3ANoaVKLmYrgU1UUfNd61H9go1jkURPuW1A80/K1v4TcYXbe+0MyPO/bkvjDs/JNBm
CeAsgcwAQUOjmClBu2miPF1e/m0jE2hJOUFhsUiCGPnchlhf7xT3vceASfN/t/IGxbnT8VVIEOkN
hODcXDOh3grx3+Ludz9cSgQ689W+7W3TVcBBMjaVc6gj9/KjR8LFktKAUnapkQhcdw0CwelQia6d
rPMXv3u4lAOoGfoVswlYsVDvaZ9LAB0vP3hsJuUgZ47WGTB3c30rWZWwbtIb88PLlIncOHaAsaRQ
V9UmbjhabGD3eDeWBjL4cB4vmnmkLcRS2eq7OJtI8iMTIPsBJ1mn+HGDijQMprhioqKnT4TiSE75
ISKe7PtdVoWWMHFZEep1h0jT0vaqrl+IUU+cisdeIIW6R/KEJmgFuSZ5UcGNI3W7aGmwQJ58vjzP
Y4MjRaxDA9SRhuOqDmkYaBLjRDaxgn5KXmeuQaYUrTo3S8vBTR0nYQhW3yZrD0DRaDN47YKutnI2
UxkR5gBnL1zm8HEn86DWvWIqVue4ONjfcxuaMqWCtmzEyFKLqz2hDhqkhvdiaO0ndG1XpRqAaBIK
VMzVR1LmMDiP9xasWzUL4Lo4z1/8xH5nvb6PQ+A2Ui2DiTdkF+JmbfiQI83Uz7TTHowOrhdm5x/q
ZrBWoekigc4/FfrSgoi1H/i7XPceFAoOktpAOlXtJ3os5ysuGrzC/vzgMFY5KTR0u0DQA5k0AF9v
Rl8gTQIw+g8mHYr5GxV6Y9e/WyVSmokqs1aaWsEAwzyOBOwYcPrLR0uJBo1BZhdEwZYBAb/wXegT
UT+WYUwpwxheUOYk5jaoeDALnJMd5jx5sBctAPDChfL5lKXp2GwMfdzT5WckaROSznTc1NeefAc4
pL476jrdqXpvzgWH6l3DQTQpU0DlB9sJR9umOf9kkJfTQmVp5LCp9muUIn41W4Z0DGGeU2RqTkH8
0e4tY92a9cSDR79UykeBXUadEqq2m3t0jj7Qrs2ih7IE/j7xAC+1oEBAwjUrcMTIcAXyChssECit
tcbMysRXXoG9yYQ1pYc6skkZUvKqKpZYKObDmYM++uyRGsts6vA+tnwMKXsZsdryHpohbgPM3SN4
x7Bk0o8xUFxwEkU5X9mAvnp5vobRO5MoDSl96cgaLRlqXqnuz9oIQiuGPg+g/ed7r6wMJi6pI5ne
kHKGiru7hlxvuEWxiwPgF42pbqwuSZn8fSQ1pPzgN0YYdl7quTorDkpYHSsaoDOagY/U1+quLZ37
IupBX3GyAowkOE6Qhj+bdf2d1QSC4AT3ZjMsX001fFIc8yrT4aBkOnd15+/juryiRbirGQgumYNs
l+U7HOKPzET3lSstNBvq/s4RFtqvNty3cDbe6kTbJ6k1p6mzynqx1evkUY3zVZzW64KBMCUqsIBE
WVyZLcgqpq2s+4ocTAZCSh7dm0nqBo2+CfIWpS7uvCeVuoKlJSxi9KfMiq7hWP5GKntJlAhsgAj+
K40Oa48W1cQaclA9CDlc7xdVY72mkD6Fg0mdWIsm0l+bMN+lpeBzlSd3DsBFM5t4W94SQFs8srRy
YHGd9M7xBMzGCh0MtfTW0tObLi3vvC7/7AUoSUpgQ7bRt7tZXkMWkrKdYD7EBkUEiqHqvPt1v4wy
QMTNCoxaXgGaZDX1u4W7bRBiQzbIo0+LldeHIK7k7dyMoCIAvXWe8McSknNG2ewDowSMUEtuDa1a
i8qpQG5IgPLzQf0skodY9TUYzFr7Dg3UPK/h7+RAJiZI+dFMGwt4x2qb0QYMAQvSh6nSgAGSQ6Pc
YvBL8NMFbdonXpcQsNLM68yprozOPAaZGS68AlyEst+l0FjX6+ZTwHejU5sVIfB7r1FMzUPltQyy
m9JqX7q8/oD08lyEJZ1xCsfZ2KveIz0DADKr9hGl3jJLwEHkCeTmTP4OYYF3Cg3KMGsfRRvBNUfd
kq4DP72AmGDOXnkDszjNODgJJPU4YPs2SjuLwNQgC+WU4DqFi9awQZNI4o0lWihM5OwuEIQtcDFb
OAEA2rbz2hJzxxQ0R5MuvqGD2ShLsYA7zbwSDETxTAUitoVPaw/FWbsFOjXsoc0ZgJ5nQ889L29s
kmzCHFzB3igHrLgK7paR0lVCoaWvNfVaZeqO1BbUDwy6jM1sp2bGFb7iXpTkSiuAe9OzB61ubxKD
Rove7q7Kxj4MN5FW777LDsSmy/lrrEBlSHu454V1XmSWjTzcr6ywfVJqDENUmy4Lm/tEEyvFqm9F
FxzMGIS9uLCwCWZw1VW8FiyGmgM3UdwhFlZ+rk/cFceOn4a0/0OQJkiNASMioNg1EJnjg/+K49lM
gxp4cYcj4ZQn5NheQaUDQObngZeVESoixaKu5qjBrPwbsAahvMvmEMcE7cG8vTzWwx5+Zq+g0t5u
00hpcFlF7bph1yE0HSwHSjWuB68k+xEGVJffMrJXUGmf54rR1KrgKGKX6oI4UJyr2olHjxVJqLRp
hy3rkMN+CuQNzBZjKLzCm3Fgjqy9eT9xcRo5GVBp9056T6Sq2ePOV/sbTWVuCkMJRUyt+LHHSzt2
hTKEV6XwTkiLTe8dUpB/ke1/N/bSPu2rBo8DDzCQunJr8S3Y5++eK+3RDMYiiZqg61GDC9pnH7T+
ZfhTKfxtZls9021U8Z12kdaQ0DP4jpYELN1v1otroBhf8xKa13l2lRCoiUABAjiXXWRas9T04LJ+
ZCyaWF9jS1cK+0Yx/SS1AyQ5DegZVBQ3epxOIAxGDmo/98+Te2Zm5E4QhfjQOEfVDLwgO1mKYN0q
YNnoU52wIQ7ORPjg/nJ6m/BrYohQR6FSj7YquUuKBF6G6yyo3MvrYCSDECm29SzFUSFpkazRh54B
FbC3wbYLPC2Y6027TyKQHuosmLiqjkwHkaK9jiNd1wjz3Fz0D4pa3faZzycW3kgU/gDJT6aj1DJi
kiBEQ9cAsPgtMj5hXHV5kEYqCoOv4ekktKJVGstDmqWuABIpcLsV1Ip3bGIOxuZYinFedH6UshR0
a81cCm/Vl/7SbHeFMjHqY8+XYh3w+pxlIZpeZpvODBNCFFDNST+zSSzD2AvkkFdUI1Iq3LxMbi80
EOvLWriJdizD35UFiBTGSgBf9MDHCaJS+gjtcw1polVXl2d35NfLkGFSB4bXU8wuZ2BswAuAqMC0
eV39VaR04ro1soJ0KYwdtWOe1/cDKMZfEyiOEFdblu5U0WFk7ctAYafwVKVpPcctoBnlbVC7MqZC
dmx0hr+fhBWMwAGuheO122tfhFwBtg3Oy7Y3JwZm7JcPfz95fNeGvYkCCYr4OU7wt7qPZpU+se7H
oBe6FLcNazNaqj2yf9tDy9Sw37LWu019HbYgagUyVDtTWLuw6vw1zMTT5eU0VhbRpXDWIqIGg0m6
W0F4sQMda6WtbSgq0IMKAZyNf0/moO65gFlefuFIUtWl8O5qk6mmU5iY/GMRw0+BTbGtxp4sxbWV
WV4JmDa6ZOoht6+7qYQ09lwpnFstV9OiLz03JgDM8xdGJjLp2HFSBvEaLa9aXIntn54blPYWEJNY
chwn42XsdhNvGQkJGZqrqD06rQK1RBMq/E3yrkYJut04vfiT6N+REfq5W52ERVnyIgCKDZfzLQXB
q3qon7oX6A+4cKBeqe+opt1fXjxj3yKFt9YqYSA8nAPR91tx/SWg7bUWQictm9iWx65DmhThKS3K
wOipA0E04+BBUgXm5gsObAJsQWq3WU+iYIZVeeaoJINtU/R0AZ4Ultv0IEkqBVT4m6x/j+vkQXQE
5hsq9DDMHoUXJ34iFiw3U39qSYyksZ+PP5kvVHVNgFewojW9mKPMshSR26gPl+do7OFSgKM3lje1
FyGNQW0jPhIOE97b3z1ainCjyjLdpqi3oxiCiomI03nG2Lqo6USsjEakFOs+r+yOFygzUTcywUoe
xMHADYe+HJAIcGSYWmYjC1nG5ZaV0mqliUNOs+2hVFZswf2DWcC8B/86uwchf1FB1eh6qko7Micy
TNfS28LUChx5siS+Vnq4w8B56ClSnYkj50gCkCG6iP5cwU3JcdGwvM10o4e2ElVnl2d9DDTwL4xu
1MaBogGiRO4GwBh3vUWcLyExCX2FJJsNFINmbS4T6HSCmz61nYwVYWScru+Iqo6TDIUgbI1Qt1ro
W30Ja6KFnq4IWJ0bthZ7KJ9e/sqxIRz+fhKTbapZfaugwKV2B5oiB0zc+8ZWmrS/lzFVjMQZruT6
VcDWToXzrrOMk7fLP3vs8VK0J+AKZX2HLm8IcGVoVHDUfDDISo+1qVAZnnQmUapS0Dumr1ZE/NRc
KCYgXClzk82wGJbq2p5P7SxjiV+VIj8jfajpDV4Djd0a6n6FK3YptLUZpF/JslmjvQGq6uVBGzl0
/cu9A3BaR+tzgG0aaFuijrSK8y2DIIM2h+kPLDPDZYx6ouE6x0lg7zDf/x5GWwb2cqtLE8XAyRg+
l+UgpIkoAhVwkL4g82xQQp/IoecXsi2Deo0q5hWK5EDD6hm84F1jGtB7/voP68g/Y0R0SdT7qI25
sELb+2vuFtDtJFBufYKM5gx+y3uowi6B3ktmpba6PFc/tYtzAzfk1JPAjDotzksKCkUXGEfTgyAu
Q+G8EfoeqJtlHdO7MjbXGQg+qlCteRUbt01AjyDI9qgUDT9FVXZcmI91CGkuz4KcEINKaqA9ETW6
Zq02tH7a2zahi9iERqxWPOuCPfSo1wsabTrGF4nHd7GvQAGWKDvVj2H6lqwbnUHdtej3JG4ncGYj
Kc8GO/ePb7VzP0v5EASwNUs3dJm5dFO+QyHP2WvYAsUX/Fc/L4/r2DKR8pJjlbjnFz1659pL1qPH
PQneGHuylJK6OLFNvQa4E5xCFgNRTu5+95OlTKSnaNo6PPHcpjsU0G5Q8l8dmWxHyj2V6aA1NKQ4
n9xE4pDZa0VMTOn5qzyMgv6c0VKguwEMke06RXlViAcBfWqrTlcRZDsriBYlcblmnKwvj5CFp56J
FRlMbJeZsC1/gI2W6KE0Lx57jcm2glyi8L4vv2IkUdsyorgt9TCKeOu5zoC8Imu41c3tg7Gs4J6e
wMxkCtwx9i1SstEj29aZh/cwI35vlBbS4F21bM3wrg9CMLQmq77DA88NmpRgaND6gTBqz80a4WbR
u8ORwbT33vYntpuRgLCHv59ksCpHI7GK8YK0B2wy65U11tvE+tKGxX/u10txnKD9X2gNijnEXw5A
uPK9vTEhIaFspwtGYx8gRbSqVkksVEyFF30LHPBgbXB5MZ0/F6NW/OfIeEHe20VfwWEvIzeJ71wn
FGqJyVQ7ZOzxUlyrap4TC/YoKCBDfrwyVypLr7XAnIi2n8rQmbGXccGkTwuHRjomdnDY7mF/x/iB
5sp3BLVsr4eiFi1uvcq+Ymq60okB8zqKfapXIE1I86uuzSD5XwhIQ2WQR6tgZAY29rztoT8aWNoz
WgRPVVrfK1NQrJHxkDHGWmyjQeB3CrirxqEQEHovg++ymbrljASSDC42g6pr/T731ybJId/rlZAj
Ra+A8njLOnUK6D2yGGWcsEMcNI24BcVnz1/bIQVQ2Zw4OsGJ+nw0yShh0rNa88KIrWnuXRl5fNC1
6KGL42uQZmChUGzDFHJPZUp3zK4/YhWqYEZ123XmrW5kELzEx9tw0CNNuaww91UAeXKlumks0Cug
u3Lwwg7qxwwGl0W0NqJ2xyq4P/qFm2BzmzHDghZkXe8igX2/zCCwrzf5IrcF5Fa9dB3S6K72Y6Ap
au0Z7Gt/ljRls4id9jqogjW1TLg/WB3AKXkDlbeIQJ/PgaqrDVGCRU0iqHBaaY02swIZc29XGiAV
qG3B58IxukUlYCAXUAhTqNmzqthvimZ/Cd5dVwrkyUM8sYqyVxbAmthRQNegcCp18h2v6C0spZ+M
zu+hdwt55oQWHz4BUa3Sy7WSN7ukg+RbGEA7sdXvqrKHUqdTwMcUeUTN00PO2wefi23URtgcM+dA
umKrW9jhLaj094zs4wL1lwxQBhYUUHBSy08glxvXs6M7zW+vW83ca1GwdvpgX6T8Js6zB/Azslla
qEcSR1+qA0RUTYYhrtDBNCNYaBR041c55P2V5EgzepVV5pIHrJtZIjxQXbkxM+jsURLe6F2z8li3
0vPqVun6xxqXeL9l4Kja8LgPQw4hds24NkpryY3mqY3Lu56HcABUcjfqc6BDyeZyvhxZnj92Ryc7
SdYP5NUSJFzd669ixFdpQok24EA41RYAbMHi8ntGIlmG3/qNnoaVxaEPZ3Uz386eImCmYh2eOVHa
/m5XlIG3QuRJrqmx4hb+VwC/jeT28m8fuaTI+NYubRtdCSJYlrDwqshg0KorM2Ggja8L6C8m3SZu
rdXld43kIlPaGPXcNkVmpwp6ZQ+F5s/TfrJCNfZoaWuMKEouapArgKB6LkpTN8XeO4o1dIShDMoh
n7W37i9/xMiuIINdc9bT2DaYgqrepwmFEQc2so5pTEzzyFKSAa554TU6YNXYFDjKBpYwNkivTwGa
fX3HpvaEsZcMa+EkLmqoiWiqEWCwvH2dwvDThzo84CfoMk6cs0YGyRgi8uQNZqnZZSswHSDJ3BcG
rvBM4XsAw6eAkCNVNsg6/fmGPAkyQg3ENhBPh/yYbYHL7ne0mf816cL1VEg3Qu2xWk8llJFVJiNV
S49mVmtWisvSdCdMyL7axUQXdmROrOGVJyNWlaWtGEL469B7J6a9aiB8bHJIlcZ8dXnhjvx4mR0D
Fy/DAFAPJ4HAgOmPsRSaOnESGHu0FNghb5ykqKgH9OVLDCa/RbTfxYMlxXVSOxUJox4ykBS+d+Ue
G8wshom1PTEoY8MunXkDhzPW51xxVfLcRDvotIBXBdHHiTv4yONlQozXmmZiUscD+R36NRuQH9Zh
u6kmOwAjAy/TYowodzor8zDwSbhScyhHN8Hzr5aLKYWw5aATp/hIEh73F0Gl9jNF7aaATCO7jozD
LtSqANcZ0asKZdfkEE0n2b0uwLsxkuTKasMHPdRfL3/ISE1BRmMnltPUYCQrLo2zl6QvnqKy+vL8
cJvENpzdc+WZVfWOK1OwqJHOuC1DtFOchBwgQoBiyYOFkrZrS02XXLM/qz66Etazo9Ft0Dvz1FQW
lz9xZBnIqNAsChyVMxwOQv+68rdNcv+750rRUTCeWHEExa0Q/hMe/TBhTnb5yWODJAM5gRJXUr8S
ituTAiDo9Dlp0kVExD62S5i2h3ecNXB9qGCCBJT0xEuHW/6ZG6gM6eyQpYKMF1gKbt+thpIs4MZz
D64E2+gTPbPVVFV5ZP+TUZ1mDmFPq8L+l1pvPRyFMvDI84lT7dizh1xzslM0VlA6CfcVsBxhUgdf
EgpLMB5PhP1IxpLhnE4HGUSSJDgzZ6B0mc7caul1yJrnJE5/BUux6bCKTz4gTvMoqDWsKhsF6Bp8
hETZcMCtL0/y2PAMc3/y9L6HsF9V4+k+JHyV5LmAXHVDHn73cGmj4yGK5ia25nUYNAsfXkS2eq3H
N797uLTXRWrSAEvO2dr2D42/7tRoXuu/3EipFMqsjr26KxvPRUlwZRfBHFQw14i6W6uZ8v8duW7J
mE2Lx41WNyg497mz6KPbAQLEQnNeYIzE1+UxGnuHdHRlSdM2pIVAQ6t/ZslTBFSIn75kUDCb0qob
WT8/tY6T9dPx1mRMBwEv5O2q8hTc/4F4IAl4CJc/YewFUvzGkZIzUQwiV1a8iD2ycupu7TjVRAdV
H4lgGasZJYEeYJUCqxn7ZJbx/IZF9qYtnHTR695SiaG+7+DEr0fKRnD10/P9+0SEXyRp1YUhlIPn
oXojTHgZ5Cxq5wxIvXkh7GXh+PVSTcOlaGAJYLTVwib2lRmbS63Nkl+OjpQcAqdVua35KBL66oNN
QjhyQKUGYm/r342+lB60ElKCUSI8V/BtXh5Yv3G0iUvPyKGGyMkBfrOVasSea6SvDj3YVuAC/TGr
vHsf2NCidKagd2MvkhIFuCWEpR1QP/lHDTu5QRAk3aFko8Oh8aaHJUi9zWBK6mzQF4Ma2OWBGwGb
2DJONKsh1RUawBfzpbYCw6yHjc6OzpAH5/1XDHuDxeUXjcSHDBl1amIyrYcCZqRtDeujJOVcgfXX
7x4u5Q8jTZvICzFHIWARNpDkSprDX9ILg99tPzJatFE7zU9rFP+7tnMpXMG83tyV4S8PFj9Bf5Kd
2oBavgVAMLqF5BCn3k3uU7fjU1vzSO740Wo9eTwP8oYYBaKjSa/DamPi6FVw15psdo5d22XUqO6n
sV8RtNz4Mr6vYX9g3pZwFVSewjvNm1cvoO1iPYX1IlrZy8tTPmSOM4c+GTLqebo/APEQltGrrX13
xcSl9wdkd+7BUrzrTZAoTQIYUbkSz7AKAG8vRxearZy5ABUOjjqDvwC8ri9/x1hcSFHPdSVDbS5C
JzGgM0Uhq1CjC8+aUhkaSSqy1DlstKvepNj37EJvZyEpXg38R6n3WyAYNwK310T8TsXpX5ruWR2Y
dQwml9u0+iIlJbhDEVzpimJiExn5FhlEGlRhHdoa99ygNfd2os+VEiqJPC9mdlI98JguW2NKFW4M
hSDDSfOqZKRWh4+BZ238mYKXt/K3NTCYKQRf65noZ9lh6oz1Azw+s+h+MDonEVqTHPIpUCV1LXOt
VXDx7ZYwbllAsQrm685yALE6ywwchzuNQRDn/3D2ZT2O8s7XnwiJ1YZbIAlJOr3vN6iXaVabHQyf
/j203ot+/GvCX625Gc1IDl6qXK46dQ6EeKDEsZZmXXhKy3DTJs+I3nSoEIaOuFVz7XpK+CYyyKGm
heYqmvmqqxBlS6oV011CHn2v+Y/ZVqKqxjyawp2SjReZ0zxVExAzBRS86AgdDjTPoLyh7tDFY2w1
QlsoeOfXpjLq+Bj2oTTMDR3Hs0z787wNLvgSGYqahsOgoLaB7uvmdupBVJ7xlYtpaWTJmSR9ZypJ
iJn2bWB2+9C5P//Fi8dTchtto3RKZ6twG7o3uydQMT7UaBq+a0Eexg8J9KUAF1z5sflrfzud8itD
6UywkiPXYt1Zz1GgBcyDYhuUeX1c4pAhPf8zC2slw1FtBtqXhuMYxnPnthm/J1qzRli8cAPK2FND
JXHBIixXyl9IcmIRdE67Z4ay4N++XUqr6UacdIM6b0eB9v072q9kBZZuIxl2quoFoNFaiZvVwjU0
x4TmPZRFTX8Ezx82oN3lO83wxVoRYQnZIgNOFcdObR3YaUD/ZzZahouPP9HNN8fn1rn+WwOXrc6H
4IcLGKp+smKhIlU4voZpi5dYA8lT31mDhC5cq6rx3/FHo41KxcFhAgW9q1mDX1EI0RUr2710nGZD
+fH1dUcGVRmx3T2/6pwaOn7TluVXg1ijTF7cd8m+bbM0IVMilF0dOuiBt0Bb2BnPOiEXZZFdjRWH
vBxUqNCYa2agZSQtb/2GFFfoi2u8vi8vQFWwxmG68DqXUamiMigoyeDEUg6uhpydBqRyXTVHYj0d
tm1pRCse4PdlpTLBLLrZ0XkQYtIoxOy6ZNwbSvc4DMlDDaDjeUP9/VxQGYE60rjODA6wjQllLHLd
T6AZ2v5taMkHRHBXGTWqcFdHt/n4wWjAsz+VkaiMOY0mZprdhIKAlm+t6TbT0JoxHjgYG/726fNq
/TjPJcSMuix00GqCRqixDj3Vgbqu8M+PvrStkq3XYaSZTMHo2bjJylvggzYdUs6Rsybz9PvNQWXK
2Cm0Mu44ODcN/xd193SNeW7pwyUzVyaeAHiBZbcFnpMmywav4ek9iafnWhBnZXmWvl4ydYXmem+D
/3Q3JOkFYaa+S5WxWjmUS4NLV3cU5hZaNZUQAINTi3aYciVbsWBHMqRzGLs+LCekq8Ox2mROd9KB
F7Kctc9euIaoDOIUFprS0gEv4sGbJcuTTeElu2ZLXHhE6Oit0Rws7LCM4zSnXnOsDDgJKyugG5ja
AJKQ6iWzQf5BqpUNXlqr+cd/WBeQp8XUTTbOf36gKVAe5Fov787b1sL+ytyuzFZTNGymyk6rXtLi
k07Pfxt3/r0f3wy+/qYsM4xrMzSv3o/xy/lxl9ZCupf1ckrGiKD+OOTWNS+SSzWBODHRVj57aXjJ
YpOZCqrtcSw19tKHWwOdMWb/7/ynLy21ZKd9btsqiihRMJVQkiw0Pyrj4PzQS8dQslK7tpuUQq5o
N/VPPNmEaMPSwYKcTmul/IV1kUGaYBwrAJfDD1iQTSZI/6rRZbLG/fl7fEBlRKUNkB/JYoAcaD56
CXoLhmyWfbkvU7rRrOvzS7SQqKQysBJ0Yh3aGkAKT0pv7okM/Z66341xEOSu/62l4hYep1SGVg5t
nDepgd72dJ/dDrnb7mfmMgD/Zi3oGML2Xn5w/OzqbwkgKqMtewCXFQttMTtubiAu0UYErRh/a+ii
Mv7EabOk0BQMDrjjVVPm+8wKNysbsrTtkinngIgy3R7ioAF3quKYJ5rza6ey9ijUQe0dvat6s7Fa
0JSMwxPro7skBadioW9zQ93rUNqzerrN879Gj1Sy/UEkCgjWMFdSgSbTqCp/zCYdUqTVvpqyYnd+
2gumKkNXDAR5/cjByMv6N9OEsinvXJXiFbC2ZUs/IPkCSo2ENA1AFLSvJgQdgLPyHP1+k3bK0aG7
PT+NhQQClTEsUBvpBFWNCGqxw2bUd8Ouf+oP2utMPg7pi1xAlO1v6Xkq41kqvMT6FJBwMHbprg65
HaGYvhGXX+fnsrBiMqalqBQ05c5on9C6Gw1o50JHLAJnGnXEyqYvuE8ZckoSkxQZB8RRT8zA6MSF
2TpuYU8rxb2Fm0VGmhbU4YWTAsCgAZHjikn1wJu3sjgLViojTO2ph7xiDnBb2L8Buq3zyO95i04n
0M3Hqxmi31OIVMab2lobTfGAGcxVpP5afeQ+8gbv2cmE6rMK6hfthFTRdaS6s+j4+W1f2hTJ3sHe
VkbcxKZYCu605IPXj2KtYXVpPtJdT2M0MzQthUR4Aw6yZnBRvYS8cob+yzzza7FRpggaXmTlfbf0
c5LN6zhWISqzM4Kl3Wcbez9scdaCtfTy74lzKGL+N5gzDWiR1dWM0LWfarIBz+BdKfwkQUoJzNGD
+v8lThdVNRbOscybOplFnmfzOe7aDCVqE0DjNRWKJX8lY0/R/KioZY059NvqTYMsSLSxX4CmrDeD
33odeFIv2d/eNjIINcwcIawcLj42Hi39TWtvR+fl/JldWqH5LP8Iq42U6FORwVUZ3a5uIzcGieb5
kResQcbe0cwmIlXmPVZPY6p7HZot5mL+30aX7vpa0RuTIaMG3tpmH6kQG7GmaMdUIOP/9gOSMTda
nwD9BLB9icPf308EdbCVq25pZSRbtvMaDfQGMGkg/XTtLvdDE43zo7nihpYCU5knUbcMG6XUGnC6
xMVb1cs2U5D8m0vo2lu961aeCAuzkJF1GeolgK3MO9A9q/mEpturTFsz3KXBZ8fx41iCIxc0wMBM
7szi2kQLyfDa0RWc5nel8X+LB1QGzYGSN1FHG8vfeb55M4Jtu0YB6zD/mcsIdPdmeeHzuEdp+Hat
r3fh0pMpEmu9bDSozqF1A9y3pZZuUweUDXWzazr38/yBXbBkGVGnT0ZXxmK+s1GfUk3Hj7p0xf8s
DT3/+4/dEKLP8xBBEwjmyiAeyVWfxCsXzdLQkh2TMonjorAAQyNPNfq667vzq7EQgpmS+SYViKn7
zERUDBLhSuy549dF6HJ+e378pe+WbLiuisQyiR4FvRA70yLH0Uk254deSLVTGUNnlCF3QBM7p5pm
HoRkM6A31ZsZEBjq/PatGhgv2tordmEiMpquzLW0L3rkVeawe7rvThqIVXGV+WxfXGedOwZ/fFfK
NIhtXidZqyJ5aUXQU78l6KcI/51fsgXzksF0pHdMx7ax2yEiyChWvD66QAPuJh9Vj/IVt71wpGTi
wxGNz3NLL0CZWXIo6XAYB/u1mCzUgMXT+XksbcbsDn8YWk3MMh0HxMZqcjOAmrkUuX9+5AWHKtMf
gik8MyKeOLsE7JDDfU6P0fRxfuildZFMGCuQlCGgfkEFhLOKr4acEDhntjyyVixiaVkkY7bVwQHm
DTm6SRzRSO+OyeSe//alZZHMuKhIYeccpgaGahIfovRCrCEAlz5aCqEtMWlMqzmaVvUXhV+bawCa
hbMu49ZoyrKqy4s44G0KbunOzfEIGKoSmIQrNHKeX5eFj5e5DtUm1NBahe6zfOwO8QCyEmQy1noM
F0D5VAav2SEIxXgIczXMim4iNt2XpSlAw2Z95m2rgO99vBpITba9phzMsvk6P6nF351P8A/z6oVp
TJOOKxJsL/skSA7GrXYAY85x7dm00PdPZWAbtIxCJRVQfk33s1hwBWX5OaLQ/fiwhjNbMDcZ2kZy
ZvFKx/6zqvAouwlbkD2Fjackxt+MQkay6S1h0wRK9h3lKaRSbsMQ7bdkxcUtff7/2LJhOHELZN4U
QXgk3SYx6P3saw0Z5vO7vGDS3+JqPzZ50vq4TRv4UC0f/Bp0nQWpPDqsNZcu3c4ygA3KSahEzM0d
2lX2CKUB+gzoOdoB869Id6uLCohYvqtWIq+lspNMhmhGOaQkWri+ZjNuRLKh72nsOpt2M21i4ltA
6P01fSGj2Wwjj4taBXMccQDoGNv+kjcxFFbMtXfPAiqTyhA2Per0gmqIvJ2AXvH7FjChZicCoG75
sfMNjz6agR6Mx3y3lpJZMnkZx1ZORDR5gbOcD+QTGosNhEFvm+rGMotdWZhH6AUeom4ImmiVpn6+
O355X3wfnB8HMMosMBtUM3b2SvixB77QjXo9bsFzcVzzAQt3wHdO4udP2FHfF+rogO6Wby31Aqxs
aKQ33Z5dOuHteTtaMNTvE/njN8whbdoqxW/k6Hatcc30HQLpY7SKKFn6AckTNEIU3BA2EgSn/rm+
sLb6v+KBXI8vnV/sw2c+ge8v8sthxastXGnfLvvHfLiZFYoxIB8hSB6MQvOJFd+cX6oFl/N9+H4M
bShFrnJA9nZ12QPG9VIJ7qlGvuLQlt7zMg6NZJnTFx26gcSzti23aDh3IRHxDC50L/LXBOgXdkMG
pCmT5ZQhw6ltBnrPWyid2Mo21/LAYMlK48L3FfWLZciEiGHTp5VIkVV08qH3pgyExC1qV5b+3Nrm
/VQnt47OL8IOUrEkNDK37DDjpEHRobNvRDpumKGkPkQAcHE0xoGnQ+F1kxa7ZsugTZQd47SafEet
doa9Jsq5cGxkvJsRG2Joc5gB1cBDF+MVFq759oVjIyPb6thSiEANChlEdjnrEXVvAM4FiZft68RL
3f7EvVVHOFvVb2s/z+/HGW2aJmqTSGSBmQb1nm4zUDaWTwCQiw17SbbVyvW+4JlkmFvkJOpMYBYF
naM+G5Sg83VStyq39jxvLhJVX7HmpbWTnIce1eAmabB2FQvdKn/sSjAyQyjtvEEvbbr0LCBc0TK9
hjHQcUCcRbwJF+H5oRetWXoXoA5UOeqA3gdzZ34BIR6gv+WrekYnDRTe6rUY7vcMO5GRa9jpJo8I
QuxR9JYLkZaHyuov4wqahuOI/mdBoYNEFHsljbwQpxAZxqZk9phUJaDwQ9f0ng7f7julvTPGwWWj
GjScqX5kFq8pU161it1Web/NwQrjjnStx36hUA4qwf8e8TQ1HIVzYGf4c/Y4Y5ALj3nOm3XSdp1P
tvUu9IrNmkF9h/T/a1BEhsDFaRPiFhZRUNQuWAE9Kwh3xkV+nUTu+EgT13wktat7hg+8vDds+RuY
b7Qqccm22Ja7Ndjq4sLPBvLDrnmSUTtUjQRlU9XbZsEUhP7Hd7QRNCuO6ndbIzL/YYand++glzMI
c/sgWuO2HfJbJ3NWEJALETWR0XJV72iDGPMoqP1Sd8cva9vsbD+DpskB4kh3WEU/3qxloX6vbBFH
chxx6rTtwPBj6sHaGkGym/HperCG1lhaK8lzQOncIU6HvCA12g0x6EFvy7tmWgualoaXnMeE4JIA
UAsi1okHFRs8boeXas/8887p9yCAyCC6qkhJXFUaEu79ky7QnAnVugSloRUv8btbJTKGzkAXahih
uT9QhOMONgTCkrUY6fd7BxXk/5oBGWgcgdkpCeyTCjZkup329dV0bIPKJ1f6s3KY/sUHul+ryC0t
1PzvP6wOOVMVWb80DUoSXWlTvNPbT8dkB9NZqy8u7LSMoxNRVyugykuC2NQ8nTwU4dfIjJV9Xhp8
3qAfn2+QSaiiHpOAkdxnxb9ahNvcWdmLpV02/jv4CBG0vjbAfMYRMUX6P1qu1AqWvloy3R6yYlwh
iIPBH3uhQpKtbvKA/LEvnsi0h1MjTC0eE6hdjuB/H+6NMnNp/XDespa+XTLcOXw3hJnHQZ7yS4XW
gUU6EC8ZK4CNhaiCyHi6stP0sIYz2OX1HuqKeHV+9wdOe7GxvGS7hrFamIaMrAs1Bsbkcj73yXgh
IugWOvZNNq5JiS0NL1lx0RkTnBoIuUv9s3ZCNx1eLWftxl6o2BMZSCcEuAkzBVEdaCHh/BEBb43L
OtB2caAf6UvqrcV4C85IRtCpeTjUQM5EAWJIt21mbvR2m6ahS9Q7BXx554/U4p5LVhxnMei1GGpn
JSueGRkgu8IdlwPUyxPlgpXQUKQQyxr1SzttoO4K9wEw30r5dyHAlGmeuJKaoNUDIMUahSvy0jW0
twI9QZUFfcPhPolXHo0L3kQG0UHNwC7blqdBZY/+EPZ+qT6vrN/viRoiI+eqcewaGiJDbw+OfjOl
4gCe58jNhymHehY9Cb39qEb+VlIc8HHiR1Qq12KepSMi+QNuhtCWTA1kIzS3eexxWYFa/cm67Q9z
Y316UF6VHfPBCLnaRzV7yV/iVRlfRwcnj0JIPn8jopCy3BHutYd+Q7Yg1o3c7GllVRdsWMbWRWSE
UocRA8F+pdeuSNzyXt90O8gSbJpt9Dl9gYhnnQR3IZyToXaQ88y4mSClkCKhrwVkP25nUaY1oNLS
ZKR7HkKgI+UxJuNMx0JoXqe+I2u1YsALZ0BG2YXIVmihxpMgr2nlMb29sCi0f3hqv0zCebam+P78
nizYqgy5g/DjlAw1oJUgpdjFLGpch003NqlATAr6TLflZtCxesUzLFisDL2zhiIdRQhuwQKAd6VR
PnVHXaH0WXrtyNSOVc2cYjJr7IcCGd78UFRftHrqst7TwuJGKI9ZhISofomsr4sw3+3zzfkl1L7L
vL/ZjxTZj0aELF+iAm1PwrsQ2XFlNJyDlha5O1r6kUOM2G2JraIPrTZdyBo/D0wffTHW5aVllTuu
1NetAvqMFFGM20TjrQGVbZ3Fpa9WEwsoYWwTjhaoEKhAZ8ZgB0YyFbsqGdDbVvQ3AkFa28fcG4fQ
aybwNiZJf8ydcpN1/NOh6l1MHWTVIEAszAKyfJecFzellhwpre4LMhUu3j0X4qKqrVtbVPgSUsee
klWl19rGdWewB8Zi5pM08nQlPoSx/sxLyxVCvI+UHViMh/UEjE9YWL0nSAKFsmkjonhrRdah5FUQ
KqCvGaK2dvPU8g3S3urQhSJj9Nmb5XszxZvGyRu3zrBeYNQFY1kZugASXdCyDzqrA16pMg23LsEc
G0Y3cd5dOgN9aqP0vgqtgx6Ne7VRbA/0zJu8q45R5eyEwkCT1H51iMIBybvKu+FpUCeUoEHhnJHQ
H+J5RHvP1O4Br7NtFeX/lCLejR07IPVIKduySfiInvaCd5Vb0FMtHHUX6dUF7ZElcfisANxkmy6E
PnS+c9p8V+RQgItAUNJ8EFwO0MoDUwaerxVoQEV50HRzow3k3nS0LZC0l3qhPqTZ3yj3iQyfVLXY
HKIhwjNNrTwzfRV/a0YkMl5yTAelmMVLEH99gVAezJCKj1LjysNgKWCxZkf449lhcQrRGlXFhfvQ
+nPLBINSRblJb1W//KOOHpHBkoBalRAYLJKga+ynqZm2ZeTc5FqxP+8IFnypzM1JB72v9SYCFrO1
93FDr0ijP9VTcahV7jt6+Y84w935n1pypFKM4NgKYU07pkGYtS851TYKq1din2+Wpl+82f+gM6ch
p1EKSKlSsszPe/s+a6xDqIn6puig9G5YpX0DXmqOYA6cB+pMIB2Jwded5AJtFZsITEljSEEVnXfe
lNNTUuM9Y4rS6xQDPWsKcjkasLzVoIpDTaLRjzMrvpvEuLWN7DAo3XUyWKAgrVkwts2z1hYnJMOv
SKHsQfW0cuIWVlDmZMxpA/LtlGdBYgFpmaTeKgB/obBIZPZFR2nJ2CFcDMAuc4mTjF7Aak+Cv5Zj
iUy2qJdWWiMUBXtg+aEON5rzNKwxwC29hGSEqOh5Br1GBAThCeXPY+UVHghEoBVjI9f2f6FQWIif
ZJBoTKHKOUaoKYNdnQYgsblkuulsebwm2raUPJS5FlXcYUqi9Glgv5rUi+911FGgOO9rZOZFmfVZ
alTJVmtxs+39YjcyeJTZ4AKmjYEaClOPVVOc8pEcadU2LtXQatBAYgDJFbc27CuWqisx9UKQK6NH
lRQqCSraTwPAJf2ygKj2UG1BuGalg6ebzdYmCUTXb1a8zsKzSAaSFoqt9hnUUYJ6QBzSjKewbg52
qxVukxJ/KO1twdR3UOncD3bxlVm22DbadOSGdT1q9isdyS6y46MVRi8Or64UHU/PfKCuxqIDiPv3
1MAOtcrodrVxqZjJc9FWAS2hLFdWYiu0xuXQJ4g7Dn0xsXHS8aZU2OWYNF9dKQI7r4LCSXw7indl
tdbP/o1t+W1fZw/y42riYxJnag9rKyvjxhA08hVL8wgZbjmZFDetVNfu62GbQDenBRnAiOhzy1Jy
KaamgJpAW0I0tw8DKEh8DYl6Uns7GOqMQQlVf++L8BX1TL5F//Df4PXElLJsphpPoqMM7++22gun
3+nVKV5j+VgyWynTFsZ9g+cp/GYG4iQ9OnT2P52t4K+XPKcsLj4mPCuNMcsQ3toQ9uL5VwgdTmg5
7rMh010tyyEkZRsnkLIee9at3NuLjkK6TdNeWDZTkDE0d1BUQC4BrJF+GzQ+XnX7+kDRRXNYZ9Fa
eqnIuFplqgAYzSygzLSdvdM3Q+SJd7Tu3DDmTW/hcZ0Edsmby8DapAIVBp9IFkRvXeXpG6DOvN5r
LiAGHrqADPtrtZMFAA/KF/+1krjPQHA2qCxoNsJXH4FFaH1+B2zy1nbNLTmqfoachRq5/GEt47hw
hcuoW1OzKMCf+EnR7FT7qtDfzru5hQy+TF+ppZ0RGtY8Lsn2qWWBCLK61DtzK/pm7c24cFnIoFvR
hVMrIo0FoX4P3Ixmbtr6QAy/gZRMNgS0D/24fTg/nwWTNSR/kKStkUPKLgtCUbyXU3oFgsOLKVzj
hFhaLskjMEhfNw6Yf4KGNIehZmDqbDaxk3wWkfH1txlID2w2JqMR9nhgK5QcSrwqS7W5zDRtxQEs
XKIyr2Q70K4wkf/d5WV3INOmJQhpO+YJ6+jklx3QrWq2Rgy3cGj/B6M7qLGt20AnEDyn4yS8IDRc
yRwubISMzA0hgFWXFmBMmvHZQ1SGx8Sd4n2R3J/fhaXxJRPXK1GbbBYAmfT+vaH254gEqSj5h6ms
qkoupCJldsm8rFqeKyiSmjsLSQlgIBJPO+S3OhBf/wfIy4L5yWDcwQljRGf4mfBUAw0gINPRPkKs
2qV/O1IyFNeGqY363Myego3Yti1kjKPQbw1tX9rOPuYojRRlQHXVWnnPLL2gZWhuWWPw2AH4FOSy
rwoyDnRWIVLjCNy4FsTlYvPGDPPPpADbGjjjCOV7MNv9zWX+j0i50tu9OiBfqWaHRn3WqndUFHS0
g58/efMJ+yUEk4G7mpWnIxrLk6BACRrvyvJWEM320rzelXZ3mrq1XtoFVykjeM2mjUy4GnD/NtRX
yVYINIeqawx7Sze/DNmNUEPX1QQ9Bf1W/eou58cVRIn8WbMHcsnJKl53waHJeN0EPN5hLVBnrRqm
u2Df2vR19hFZ1UfflnvA57BTbVuvgEAWdkfG7rLBzMeyBvLALJRXEjvXyPe9UxDBuYVeV66Z59vz
x2DpjMuQ3X6qOxbnoDIxrqbtHM2E93Bx3rSpvXK3FsoseOjvKPFHvJ8V1DZrBTAQbWjcHHgc/W7l
8+cL95djLGNz0yzFrkTf3VsoVl2zm3n7h63YRB55WsdrLk1Auu/VSWFMRUkn6GLhR+IuZGtliaV4
8ntjfqxNHSap4wwY2rqalaXLLUNreeiVmx61ZP46/Uvu1lSOvo/Pb6slXfqCg6ejFN/wJT07sMv3
beXFW/2TPQuPHqpP5/8gmLg4MekJ0I4NARcPqge1nyNJfpEdlE06uuTCvFO3hT8G2ssqR6XlOPMc
fpmbjNttUtuI+jpOgyyJ4KlT6zFmGTQUtB4aykWAQvq11dmv02DeamFXu2GKxLuSD7rbm/UTVcgV
p9pFWnaodsTUU9SmcdNseCOJc1kzXTlyU30ty0mFRLJzpyhZ7Ea66Xei+8fLclOb1SvJiyMtzbum
0S+mKG5dzUmFR+r8OUq1JyVKdTyiG9NNc7RVcRyjGVZ+ULQuqAoUI7WnoshGt06UYzQgBZhX5D6u
2r1uFiejqVCJiIjnOCU0hFrbZXZyU9VNAIm7Y2e2HwXXLZ/qAjygYp92Wgku76L2UiPCA0HVtWCM
rfuW9rvcni4rXfdolr6r0+i4YwVpVrTbbbX4MsvI6FrWcJV1kO6ISFr6hQrtHCu/KY3qmjH7pcjC
fRbGpy4aj0wxr9WiOpj6uGOTfmWHDqq5E1DlorS2XVpCYMYxBZrURGConHtInhxGuzvqiTp4dlG9
1upwaMPxparThz5S3yeVXXdWbxwdYDc9Ve/fIIn3BjGrbCdM9T4cpws+Zr3bjVblqpEducqApiIT
1TUD6riumkI8O9GzoE90zUs5cdxJ746qwTeDQRs3GexTbtQgdlYzfpOlOvVpbb5qQp92GUlfSxuN
7cxgHmLiiyobvkKheo5q7LRy3Dg298DE92mN9K6KtatI6XWvshguBfUx6uihzOeSth1BkqZ4MOo+
cm2Ff2RcUX11QrWGlcqllmd3rIjBIR/3qaen/WVk2x7vlIey1A99PzyF1bRjVvE82sY/fQJzTkVv
Qkd5J8xytqpmJ5ukifaO0d5lnN6HlfluVfHRQX3J1abGD3t+11c9cNtcO3UQNoOsYbZlGi4pBRx2
6aQcQQ/wJBQw0hKwcptgXtzpjo5+bEY2E6t2PQhABVQVk1D1mxEpsJopAU9x8sK8fIB+5lHo/Auv
hxNgwa+ij3vUfobrvjcnr6rJHth2FNs0CsvvNOgR9LdTQoAU08sP3oZoER7rF8Psbq2J+WGSXQ/Q
jJvocC061H6gl+VypcSQBt/lBYmhntz73ZDcMCrec0M7KkV6GWYQSFEGvH57mz0CxQ4gROscTCs9
TIJ/JRp9Si3AlKuIvzZjjJRdMWUu/vs9JOKqHKyLuGOWx7oICtZWdow4vTG6fjMp5NiHmerixJ1C
nd5PTgE+IWYd+q7eMiRVtwKcd60SXXU20hlJPbiq2ld+XoiPweiCspylK7IPbQwrf0qrYtumzPRa
QT6KBo93oLW8kbFbp5mek8b85HUCqWvrIx3Im0PaqxKial5SkMET9ghJVFZ6Y54+Jix6EF38puYg
pSpJuev17tVsp0fdqfamZnC3UIDf5NNLArCIVxIHUqpMOejIVFRs3CZM25TdsGuUucBZhZULxsTK
LcG24NQ9NAbMepdEENUTI8puWrmvtPJeqBncEM6a2Q8XwP8fdBTiQjUV7iC44Vtp82BV4Zced6gp
thfdADFXU09uwlrZgCQ09+LGDADquBr0ZDf0YLchuOw2uYa9hNjhqJcoXvQiPVoRqshdBi7BNjl1
Wv0GducQhU4tiLht+iXhyEhEF6OTg1qMlbHbl8Z7grqwa4fa5GlGd8pU5bXUYtvvrXaTljGUSPX6
OSL5s6oNWeC0VrphvPo3NlCWFfaTqalem06XhmZcVlayE20W2BnKtiSPXuK8PqVDzAB2z28Ts/4y
QNoxtdqFqpLriZXX2RA/sA6ro9bGDafDplci5ls51Njt9IFMfdA65U43y5tIFxu1MZ6nsISbV5RN
mOQXZZsw6CDFXpmBUyxk1RGfgDtBgBerq+HLFEHxtyg5jXX3Bk2au6FKH9VQ9VKSh+5IIEEp0vox
nKrCLR0wZoeVRqELoZ7SDAIhmp494823bQwo6ipTHTAe76I4P3En27fJ9MztCOyn2uWUGTsRhR9d
RU/ofTuYieEPvLXwO/ExrZMHLe4vw4EfcqPY1bGKLDhK8Chn3JaMNB7iutzl9bABwQzztKpqvaa1
NhFvnuOiorhkkyBt4tFjVQpIR+s5tl6Bnak9ZYp1EFV6SXhz2aN80KbOZ2jaIHPXwf+cEJTIyvmQ
9hGEHzty2xPNcVlvvDtxcl03VuKmilG5sR0CdT7SWxXbS4v2QrSo80OkcBOr0V1HzJso1oOJQfe1
AOnRpublBvO7y2rb2JsmGiUEZDxGOlQbg6aKW6ssgR4swAza2Ks+VXAr4p5rc3LfE/pcMuonaXhZ
O1brctMMIFB74eBucuzOcvUuxnN36Pca18E90R5Mqp6yefXDMOA9BTWa85H101fZxpfVCFI53eFQ
c8kjf+iHLZnCQxgpqPWT95DqOIkNIgEW1h6YJp60GFgAh6EYrhqXrB8bUOxYimuYQ+aBcu2hVskj
aWDcqZl1fh5/oDDrsaa/VNOjbSo62gTCV4UYx4mMXzSq7szSfmTgrAWxEbKzIZB/E0FRQcSFS63h
SbUbsQMT2ak2ax8XqkeheQXyxsydhHlKlRD9kM6nw4Rwu//H0ZUsV6orwS8iAgQCsWU68+C57Y3C
wzUgEAIEAvT1L/0W3dG9sc9hKFVlZmWq+egQqBuou56JxJL+/HfYbAZBKX1c5ps/7MkmMk8Ocm/x
vrlh9zBSNqPXmVBXqmMdYHlPzyIbY/I4Rb2bTdyNTxFOxaTGtkNWt7geY2O+1STxj9FYPGTiAaZJ
+D1LVUgdXEK+zokX8Gu7LPeSc6S1VueerGdnof8J1T9wrz5MLExd5qEqQ0OSyCF+CE19cQX9KLW4
NpxdOtkf3G1EERuGdAmDVI0WDyIXy4HB0aJrrV90HTz5Xfw0Ml+MxRsxta7K6EyxyeVLZBf7XkJG
9B5z277FxLwYUk2pxamUbnVw1jFEb3pah2Tp+acDu7d06NYg6bnaNzP9kgMKddfcYxqfVB+iD1Lu
uePla9XEkCyR6SEw3fMSkm8RsdeY6lPMmUymOsSW6iyOXTh/T7WQKc73BxSiT1fR66ihUZR9eIhs
lPe1RVqUZUM2jdtRL8tB0fFUzl1OEak7EP6vp0jfHoPXWWPt1nOjPfHHt5BqtJTKHp0J1U6M71hC
EThn4vPq8j3YxhmvfLClpa1zX/OiVva17+YrXJwvVd/RTC7lbxi0H74qv+pRXwJn6ZJIGi8d+PZo
0BAgccMNkjgm31UJQ4ymyTtu+pzVI/SU4qxNxXDUlUNGGQmTKmYvYmyOxkHrjejqZIJMZKU8GxeP
JZszOAnRaufpcB8NGzqJWRagxZGDUr3BUOpkjfuPTeW3Ny3/Jt7eK0NvdpYTsjjW98kFX8t8hEdz
DQcH/6RNCGGnuiE36tS7/gPyaZ9Jr/wk2hBsvvXTh9vUBxkv41ezbCJBUHzGexl3ySwAsmyuTNmq
kMDcmptRGinMznpioBEMApcLQCUCeh5+FNjTG1l/r+pOpUj4nIqxbS6rtxYLKkFiy5GkbeX/10Vk
54jhRcj2GLjyiczL1Rj9FDP0/IaUhYZMGV4CtkmbmsBKe/o3liUIVGSBrIsH815sNJM+VVpflO7e
EY1+Q4LzBaqfG5aYzlUZncueXLjjPtrSv3lGHUVoumSS/a7msZ9AI3Huyi6HtYOfyoYU5To/0MX7
iGJULck/6Ugy+DOfK1J+b9ABJRzqKSw5ZsNUL0mzmveybbd8hIo9c1TNsVYm7qVkt2nxkqBxswq7
w9iGZc1B6/FRhP4xpPy12hp3F2uCrC3afhCC180iLhgfAatj+GDFEDto7nh/F760hyAUiE0Se3fu
dWI2+WYi/rxJiuEJ1Q5d68FZOzhShmpf2vYFSXMngdc7GSpYPMpoarM6CN4WVT3bbfPToMMkYxv9
7XXblLpihgUQhsbEi6IyoVvIUil8vO5efO0WLZJoGJ9H33swff2JgIkrq9mB2vlqwvUhQvPqzyeI
3X5I1BTR1N02v8dKIkurlp4RhKEws4xhNtglD4mAq22M1iAy+gKCGCbg4hqF3bWtdJWPnr53Gqld
RntvYFhsLmR97OR4mrs1SnwbfDlsqVOU3s8YGyFioS2GBJUvmv+W7Vp4zL10SNtIpiE+Ny2bUtpV
mKl6skcXHOcbD64eYqoSGY6opBx6NgeiBoX2em0HmY+OODUysLCAbcdslu4uGgxiiCd57XusWIZb
aolzkWt4i+KjGhuOu0EfSs/7ZcNoklWj5Dpuc6KE7vE0XufB+894Yq/UduiMjBNS+pdo0vugKhGk
N/OL32+ZM1k/9Wd8UmdWj/WIvATm94UY14NTB7BTcONj2Iifhpv3ofb/OfNECkuwSmbd6cYqaPaD
9khAQVchKdYg2vUj28k2zuI2eunFehP4cHXn58xUQUr+jiDrrN+OLP/5sXhBb3mavfbV25qXWMNa
I4ovkyYHxJXIhGmsT1T2tXEwaQyifgxdu3MCTK917Ty6Jvhnav7crLJoFZ4VJ+LvgV1vXkNzvo6v
o5C3zeKPnq5KjXcYxhYVmrZ51jer+yMm8lRoebdr1CVY9+lxDZpnE6jwTlvHJNs8Qee3OjohfVM4
pT/kBoBihov4ISJyXxv6O6LsSzZ8jhvtYKUYfNN5yWmnYbvdNi9kdb+3ofwUIf+BE73A2VGSdPrz
r7Pc+eynZcocHrOk8ebfZYOALaxniS1ilfERKpGAsT3XaMBC0YyJa70zG9prNTtIcdyiP4CGpeHA
eMr78XlFQBw6yIdRj2eix/Lkbu2SLBDgod2JUdW8+ohh4VJOmPU7nz97zDlvDEJebiV6wnE7I1M9
j+vq4PshfOrmdQeBQ16P7n/T4g6p7b23upofoC99gXYKa2/EXBl1MItOeTxjopN+OlUAJiIYcZBg
OzE2TSnvhM58CthknaxJOxJeor+OvZ+r5xKvTuItApeLAA/ol+3s02kvmzWLvdDLlrh7nxTGNmyW
kwQru2EWkOgdHR7SfQckF7GfiZLDUJl8Wv3TCpOcRPs6TrzJ3dFVGSBOKh9pX/RVfCKgGRO4BBTW
HRD8IU49NXM6bQbGJBKjDIAvGYdPQbdedeOJRC5oplp2Ib5fFp3CyTBimF0m9xmREnj/HP7SU0ha
8PykPmnKtGLh0Q+cMcGH+U/G7QnB6OiCI35YJdrAauvPGGu/BxfnVxfLx5l4v00ov+dofV5D9+rq
+VmN5QOhkU0wx53dWKNWe8+i7YsKwjrVYIl84dMnBmMvjX1+GofxQCcHFKGhX3HIctHGJ+7gOMcO
58fCO9SQ1n9iYv0OXPLWhN3OzkEahQmNIoH3oX7mDkTIs1wz32XPHEOtjzc2NVir1+tU9K3zs0zR
gIeIQZ9a90+9yxM28Vu1Rn7mBuOahV342EiVtXqGljc+d4ZeZ/SZsTJlQSnmaS7lQ085Tmyx8zsD
wy4I7r1B3T3kWadt3/40dNqRMXrzcTbWjf3hzfc08Mc6AqKI/OA7kbxBdmA9paI3j+pvcKsrf79h
437AW55gThbp1NC3YG3PzBufhLc+xgMDOQMxzmILf4OzLVqLW8WX01yrV7rExejNOxcGJbwP8rmr
TlNEH6bZfdOcvA+Btxtae/TGDaO8j2tb9fbiYpMWHcoHs9tNsLFgiu3Letv7JXpf3uZDX46pHsg5
cpovIBoXn/BnACaXqJt8DK7ltx+6n7U/HplnNtgFs1fioMKvxn8ZQjfvTPfGKWwfvGZ6Dmf3hTTi
t+/haNw1rHAce2dTdyrRIic+RkRZe9dyWPpUuuQDLu6oOW0Bl+Wbx3mdEIaxkPryVdf6WA6YseJ6
KOgq8FXEm5HdQ2RblnS2LZB1Bh+vMHhbx/ZTteQQVrzwVn1Uvs15q6vEZeIWuANG7bKAZ10LHrq7
TKw7dEP0n4rkv2qDlt6r9sapAIqVNxrhvRbNicTjUf4dsn8TWlk+OAs/asLOODYgly5vLWRafqyu
MQt38Twfaq5ehgaqOEabNPTCYzSSDz0TzFtAV9y4OkzAqZUlTVL3fTpOdk6o6r8nKXekGV/VSu5V
iWoLE3u6tHk12wwOTTc/CO/16iYd/COAgqIMlvF48Vh8Ry97XDtkAbHF+3KBPkkAaC6mWEjLn8tN
5R5260mkLhuDaEWXj70ymR26L0jDXgcZ75XkbuET+4nN1JfGhEdgrO9bM2RRoE6aYoqB4K5aghsV
8w+Uxf86L9hX0XZEBMGhdTRg4RpgZbXjAvgHF3vtt389Wfc248xBuYbwUbO0tRq1exHFos2biKED
aMBMJBQtI3XEoWQt2kT+tzFPnL2OSWHQ9YEIeLD1/ByX6grdLNrwEl+C0hte60sZLC+qNQlkX24G
Qet/SNDY0pXEu446wCj951q0LNW0zwbugNmanJcBzG4KOP8gK/HqdRi6OPAtvrXpPLRnXb0OJd+r
Bjvsst4bWDE6CElJWblCE+ie+q4t4hagAs4tuOFliLk7Aah+QcucqIZlwqN7O1T57EaZ3OZi4f6z
BerUmeYXfWvWtOoYAmux+E+6zIhxxcl5Id5UAF29/SVr0K3P/DaY4LBHHxbF90a6xSgsei9vZ50F
XsS0vCrKi7Fq8DwF94lLHCpr2jVoZFb2vbD4OAXy3WtgasjKPBpozgBcoUEeD6xxLwGLPqI5eBS+
8zYo+IO4Kh/C5SSCLnNJux9bOPgwH6p/1IOEdxPu4UIOkWEfpJzSnjgH1cqdPyGzpNVfSKi9GDds
EwUeFEOpyftlugYq+uwXe3L1cNhg4Z+YQV4V7+4Tjc5xPFSZ8aHei9XeduuvlHqnHHKA6uK7j6a9
M0XnttY7ztmWbCL41wz4FFisQpQM+rdAzQcPcT6RqJ+7eLoJBUQSLSLf3NtchxnxQDJJ/hLhIYlV
dyJwLDROgxpr6b2HVrIk5sxHDk8TfQX6NgB5dY/lEue+7/romLt9SdVx9uZ/uts+1g4tCNlcdEmT
k8SDt3cjekb6LEBHAHFELzukQtzh5fbNmhegHYVw1EsrcaBNakuNgwJe2uM8goyoHYSQOQPICEhj
tNe9dBTjcD+68ICqj5XXpZBTZ8Mckz+8DES2dPu0hykVbcxeyiWHJ+ZuWK05MPR60PN8YZ+uSgaF
dmwiFjsvQZTg8UdVCToAokAX3PiFsfpJTT/SwSDb8wytzVnP+FKsrK8rHbFZDfsh4GSQbyfrDCMi
4I2p07M661j06OnhrQrVl9cNvzUhu7bTLvBK8hb74sinNZ27GGYTPPOj5tdFgWyH4b5FHJqf9toM
zWMX9Geh5t0c2RHtUPU144bnsxMdIqSvYAxmeHSX+ivoKSJ8x13VD9/13B5mrfFXg7E3DOY8CNZr
VTmHpnaOoSS7Cv0Aq+ZbQ+fvkHVZF5UnxXVuO+zdiV8dtnXutoNIYiqvY8P+YWl658aooQjlbpr1
dWjDJzUDpZduAxhxZE8imFLDQ5oaDAw4owe0BNEP7ys43gj/LQwilvbekkHj5OOLTCY1AWypMaxN
YXkiUmIpKjrA56pLAFi+D2apc+KsB+u1L9LxjoKOxUJQ6cn21q7OzXMBnUQxSMWGDXOKXYGHaKuw
2RM38q+on6wab9Ggv7Yy+KBbfC5DSITbGi6lK3K/g3WpEz/eJCwK2GNt9J5P856A4aQq+qVV9TD1
tE3iyERn41UnxEIkI0cFgOVQxUWJXYoI2AQFtmLcLkh0BDEY4iDl4iPJdegv6Fqxx6bIE1+xwtZM
/EdPLYi2agBjo5e8a8GSUgdwPiMXRgKZSmf6MFjMSrza6mSh3eNWO98QHF/tFlzDCvl7mOpQRIfH
Sa0HLZediCnmgboGEhBebWDzBcDYUqF6xu3BxM656qYgq3psZWkeFm2JhBFaRvt+cW9kng54Tx4s
3Ay1vx2I3s7zMKrC1ytLar/vcoviucXdqxPXnxqN6rChNxdLDsTqOVjmb83nv6a4KgQrp0THAbYp
OwJkP3psveYmoikh1RqmW2V+GRnRk+IGyhX+LhSkY85Wc9KBBpKly4d6bJ5dfyqqts3C2H3yAcvn
vcL1JRV5oDXLlEe+uuVLEdUdRh6eHL/EJOevBarxvpXiu+crnncK374QdwTk284bB4Lc3hirT46P
DRFslzpL5q+gBeYFpmSbbfCBOhEehno6+Ft9830Iu3W1npwFcmpXgYqFcuqzbOIdkiW+bGhh8+SI
H2eAudNIq4IPy4Hyak4Dt3uQoS0wCm2Jq9ZjiY836dXc2kWd3NgWFRxHm8V53JqtGDtzbm2fdaS+
oNw9sqGEKyxqSG/lsYwN5MfM/i7rkA/LUsyhvvvARHy7/mfRuCahO+S0CiSaMZBP07RjdflBYn6x
El/dlUGxuF0IWB97hjrG5SKvrHLNJUKWeNLMwO2HiF8rASvpYdBpu3XsoilCgbsFHY23UK/oWnUu
vS4PpvnVMpqqOjxVGi1UHbfh0bhVCleUn4XwNcXSVJvA37nNwxqHYNBfZr7e4h7jA3wy/xuDMFsr
b7e1f/2pekHy8aMKlEjXZgoTIVcsd5DpccbKXBJGDDtjm3jcPBGm2sdzFREb5IGsHlrrQdLr05sy
4cFR9twHW+Hghw091CXa2W5kEajaMQCwcO5eGnDxY+CfqIupoZrXM5qBezQOu1iaDH5TIvXAfK0t
GifCMJpiO2JPBrytokNCDvjEP88un7mZU5KDmcu7Hoc3IraXKjDgWGF5D0ja3wcxjM642UlATbyp
6xz1/IOsDSKxZJCERrZpE7nnagqqxBkRhfZn4FBH0BQsdNjZjv0XrfrVwbptipW3MJ0nxGwawi//
t0OaHd6lamseJ9uf+rLdqw6LvnCKsyj+AI5s6BRuBcEutwdbQQ6zUKyWmh+hNptvgp84g4qsa054
285mrDIKuAlvHPJ6nHAPwjAzY/2xts4hWsOibOD1jvIK4W9Y5tYvn4GM37ExjZ8FuSv6ZKyDehhC
AJo9bzWZk5W5gFE1shVZ7KdO6XzLRmbTHB2mJtwPYs7DsodHy7jXKw4ZHWB/Sr3X4HPVBIwC1lAP
9Tzc4ggrI171ArT0VwKfS806IeWSR24+dMiSoNTcBUgACDbGO1XBvx7IwibtXi1RRvrwk1WNg2fU
f2wm8kI8M6UlmJnEX5Av6DlNFgj9utX8COzy07CwS3xwTomI5R5uhedZLU4auvO3VKXOmqEi0CGY
3Wh0hDPjaXGq++x1hbDgWOVwCR2agUc9CRUHP8LfTkaDzAn6f2aafwPcdX8Cn99YpCXGztWSOg+o
ufXBcBZMXV2nf1hRzDaqt3250Fu72b2JDXi0DSqUcOovLrzdF5a6RuVBjZqsPBGdibEPdDKnkGxy
18abyNvOO4Ll2EceFjtZXPnp7A9v/iZ+4HOA+NNOw1DZLWRcngxl/yBM2buVnMAtTTDaUmu1r31k
EzidKiTjWxpWeGpHAQHHVMElGec1mg5fNYmg4sUbysJuTVlsur7LaJr2EBAtWTx3TbpC0ZNq2SPx
KfIOhK2HxQJEZ6yv4IpQVTt3Hpo88MhylAzq5hWKbUwkEIm60Wn23YdykyU2eaMnvZncL4P/hjgk
iR34ya+qnA7zcYFeuaLgfQGtJZUDT6TK/wmH5uJ347FqZjjMurkL+To6gHTsh+kJ4xMIqwl9wlLK
3EOf2ZDpswlG6B2N2sdB9U5Z9bpouFCMaFpWI3BvFEW4qvvg92URbF1hCPvYquXozN15RJRionm3
Z653X7st9aAGxKxXAkwjCh+AtIDj/S+FczLg3S7mA4SvaDv87XNDzdLtu8WZn/AALhsjE0foPD9a
jQ4SLoJZqWdwfbBRhcp/+KPsIwOUqTUONnXCG3y3wWWDgG4xf0wu1Zmtgo9mtUjlBTUO7PoctOGa
1psLuQKjt4EuD7aByRmYIdQcQMHCIf+MVo+Emwhb3DrD/hu2I40fJYM3Q21u0fH4ELQmFYlymKRh
qSisP70y3tnF7sZ5OWL7BZ3zhs1qfrae9jLgvxkn7jWIRRLUwaNypActKSp+HPCimae/3WT2DveA
fwpHJwDBd2ahyembcwgfjipaf4gN74yBUS3HORvd4L7oWmV90DxMnXejiqaQK6IwA4syEY7D6BSz
9UaJ+TB2wTb9/FH2y/Oy2Ps6tCBuCBw/pLOGEE1ysJAqR+N1oX7nphzkWTqaKl89Dxhvha2p1jRp
QMZHd22Ope8UCrrb0pHnoROPkcPuEWj9ZMLolEqJf+mN3kllf0JAZNJi7hxRWlrND+GyrJmKwK3X
f0RMBbFwGo8tOC41AqWp2xJXFkxC3bGjDf7UbFj5jgMXudCLfuJm+OB9dAQmui+FAm+HkcGLTtSI
Opu8wT3AfRLRgvreL+GxjoObQEIiON75ZRn8k99YkZUmeirDFUECK37ZLEBTIWE5i2bv4tj52zrN
AftLbbb9MS3hFH0sIKcYTthEBf2xrLH8s8l9wPo2Mb56wIR9xyrCUySGXRQtt3lAcxWhd1+nMPM2
996M/IGhCXQWWVS+qxOv6vekWryD6za5U6tdzbx9B9/e/+jmXf0RXwsXC+fpo1Jg+5v4TzjdnDlD
x7g4fbHK1xKpnhEkz3Dp+AojC2kqFWDBbTRCD9ENMMcl0O8FUB4q9TUz2BLMrrZPKK5l1vzdUlPS
fdg4ONlXNFc+JJWZ6HHcarzO+UpED1gMlgGB70O4COmFxF9zNLRYs1AZAI4HqB1/NQiAjUGuI2M/
TOkSvPPGXJdu2wvWfnAXcV+BYAdUP8xzrkpB7vlQurUq7bbyv0DXXm4il6cbbT9F40R710IUsNWY
LqFUpBHNYw5wdJubuKADJiDTwoO3Jk+VCM8eNo4JkLEwgF09OMWT6NpUOXRXgn+E8PIznnuA4y5E
/aub+ZYlUU+bZFENzUS3gm5kkBa5EG+YfHH1nur6l8oKDQ8HRyoBRvpSXLCifwnqLq1FlTuO8+AT
egGwdo69GB1h8AS93xVgd9G5Ru5rxpFVt3SQq7C7UAL8XMfex7gEcNZjZua1X2ZBZW+sxOfCYLBg
DdTVGGScfkybsny22AQdZngoSxfWUha+cI0DS0L6wjXwjXraAFXMFHCU01xbSLVgevCDDmPOy7C/
hRFU3FoJfKdlPCAwo0kqwftkC3rYkkz8OndwL7CNSOqIa3R+wRexw7NnZ/RKIRIPGwseuNS5H9Sg
CNiWYw8UvLEuT74JYbqoAj+3i8YuOR0fhsB9ikWfDm4MIC5gwMztDZlgKUSCe0jcstqfsmFzsBpY
8TzsmyOewDUbyE381WEeoTWEiibzzOof3bkDb2zeYaMBfweVuaD8iF//SA/Oi6MLEkRTUFu4kP3g
5BCsHIfGg1R2xHE1kGKOWSGr4AvBgTZpI7sfG4BkIgT64MIWBYdaL9G8y/o8zBG6GxTxDWrAOzY8
f0MQnlk09N+1BbYYk/ivg4uOY4XHH88G7to0H8cp/sIu8C9O6L3Gil42dxA+RhT0ZMfmHCZyT2W8
nKkeLo7OBkyVqWsDqLzWGm1D56KjNYNFPeAi+uzC6BaYDSC1TBohn3Tt/BUYAsvhPs4qMTo4ls1h
09VZtOSyTNq5RJK+SMyaCYtp6k0CUQGuTnvq38Zm3IcMqCiL045W38DSDZpySAvlpA6h22c42aEl
7YJ/IqhySMNWIAnwRBt7gk1/rzzQ2POKyPQfsTM+hysSphkkvq3at5suSBvH6RZAB1KX/zy1wrF4
6CLwtcNOxXQ3hevFiaxJYqIyW9fgl3h/dqj6gx3NKw5lkq+CQpk73vUAGxAmp9SL+9fShwOHB2Sy
1M2fiGJO22B9aUPnKviKpQS6m326iweBZGTvNdDY6/BVfBAjVF544M9gZ6OzHMD/+xahpu4GPMls
5w5OK/3MzjCMOCqNo0X4XkY4/A9CSLZBjc93v4qGJ6gYu8RdIetxPOsg9chfU7txVKZqKA9hF4l0
bn2z4wvpPwyftl0l2LWKyufAXW5R/Qe2N7gYPu2KJoToN7BWH6cJ9O8S9UfqzhZwU/yk6WoyWY7H
CZSLs4pbvY444Wpz531n8jYYz1DeJDOVrzP1fkARkAM4M+A9A6wYApi2MHKvQbmkTgBNHSc/dcB+
w67/9rT/bnz3yXjoqjAp0azpA7D14W9TYh1uoIMHWjwAcm6vNcNdNtEPSlIIALw6zlQUlC+4aFuN
1Z8OjaKegT+bEDv2rkAYAQO1IKC1qTUUL3zMBu190A6oredD1qYcAIKwqDnPxjnKTW2QV6nCYm1x
C8xhQBjWvsXaMfFwaupuLgS1RaO6Y+zHj2FZgmyi7+VSfXPD3ttSw7uYRifswWQG8c+YdKc3+N46
CTJ1sNg3BYVpsdAJIHydTSaCMPdwgZMecoZEAb3AAbj3gDl1oX8x0qSbL3+qeAFrOaD1tnkUtKcm
2p5qFu9hgrrhGeUvxnNh6hmixQWHtdbbUrAmxLb4GDzHnvMM/uo/F4Ji9pcj2nKozQNAdrOd07EK
F6CaRqJPbPoULvv4KBWQqDrkzxD5Qe2heJkRXX1v1klBVp06rJmnEBXOaVNhKOVteOZbdKqlayBT
AP4go+jUjn2XRdJdsn5FoWxI5KQlKKunyB+DrHSXEKJX7aLJbetshRtN4cVEJGzk7x6N75TYs6nd
J2k6NE76Lmp9H7d47zWrDxGZ4yRuV4E2+1OTdf5TCXZzkOy/sRqyuawU3BK7/0JbP0xB/0Zwn0tC
Tj7mN7D77SMLY7DI4qio/NaKvMANpMEjFuYrow9gwK5x7z9K6+3xLmCdYBMFWUgBCfBBG+8LHcmN
s/YIWupHQWXgLlt5qsUKuzLWskJHm5Mt4xxk27hlinuPXrwU3ENnCEeIGnUbSsC2kYDO5XCDDchB
9vGU1pTmzgrETjVtBDemP9aG6/8WMkDMEQqdAt7A6YIZCmClt4J29prtuvZ87zTuS7VimujwKCLJ
6Mkx/W20270csUhuYT8tV3Kuu+3FrZs67X0HAOc0IlkJxucpr+0hcteilOGzO/QQoft/0mEArJ7L
n8KRPWwTXmnha4DpaGLVkDsGsEddtYnD6nMTAxVFuVh2NkSHJP5G0ga4br40IeBshQYvHLrEU95n
BAIg9zz6FDL/Gq34FZBOvmrgEQvuMPRiD9VafjYRTr3QCSElRPzN5ofNbkLwKkWsceZODTqdDgKY
Cuyto3MXiVT5HIjrYv/H0XksN44sUfSLKgIomAK29J4U5bVBSC0NPFDw5uvf4dvMYqZjWiKBqsyb
597031vWawROC1IWYiuBaRgTY12ral+wUdcD4FoINjAvM2k7x2qMs5U/NbvMNeKt2zF1iHIm5lWw
0GFAtfQAj5s+XgOylI9ZPlSd0zX7eUiHl5mCcxUjK3yUjETqsvkp/QrOtK2Mne/++dKZF0zKnLVs
rOdI5Ocksl+lmC9uKF5FCt1eECC18WqLrKgifTAlb57T5rQlubvMPTprbUhnoZqRzZoRJ16XD8zd
RbHwRpPbqSy+cjkEvMUxIlqNjYeScVEByhyLgCqQV+LDnfpnp5+e3ApmN/ejmwQGXeAXuBSgIssq
a16sMa5WdWwnq0qEJzsq/U37iNOp8rwrcd9Ya4Vc2HnuIi7rDMyaFFJ+4WLQqDpssArN2XyKhPg3
h+aptafmJuPA2ohx9iCC6//KqDE3fs+667ZQd6Sdx1nV/PS5dapwuizbEijHDN1+FcC8bXJKX+0w
oie/EVvQNWQuVHlqYzTc/H7xTX31qnKr44MWn9phL2c2wmDRw3+Y87BH4EIBQEsB0SiHRdV31zCI
FEofcsYUWDcf8QpWdcGc/qo0TFUdBzyZg8lkomt35uQe0np+5rW7Wb7z6yA2TNJaDn5/SHCT3Kwx
2bozgDDfnU98U9Q5z4Wudl0xH0KY/CxBiCVbIZmiQ1aPh6qxD1zs+ypJ7xMVsCW6tS7meelIvU9Z
wup2+Zuw+YmKsF/1I8GEhQw2IVbqlVRq5XbNOrAkHEGU7gwjuKWJekofMIp2q1OD5wKSEpFKDSsP
48EirfJv2eNc8Tr32XNQZcTEPFI77bAILWTcDke5ZrWRkdcL6WHGdbCF5KMHsiqouPQh7Yv9DL5c
1QEJ6Vb8ZmTNZxybB+2DkCqIxsFOj/1g7zkU0YASuctlfjNj9Vo8Qua4vcnvz8RpDMBH04TedX6a
ZiCYLt7GRXgriQZB0ogXhpD/JJoGUrn/007pOkzLZ2UkW8P203UJYbVvx/YymdGGs7RZ2M7jiO7G
74gvIncSuCx1col9WBiNs6orVqm3EetUEzHh4onPThNtxya9lCSeWG7yaN3K6+DZmxpjSsQErpqn
DyvyBAOv/qdM+fioUhEjVP6aYS9y+/QTSGLnx/6TVQRIZDXdjU+EXgN8NmbTti7M5dDOe4iCJ89P
f+TIiSHV8B7quF3YkYSSwknjsokvcAKu16ooeUWbpWfG974J/8MPtZqD9sgfxamWF7uCjyOwEL1V
+lx3SY9+MLwoeyyXWR8P68r0v7T8cnrBDxCZS7S42+iES6jJQ6ejw1h5+0BFT+jt72Ecblyz3Q18
DKXpfoQiBVHJP/pwypiVjRuraLc2u+84OcynQQTPY268iUEd0ryoGbAFLzINljw/hEebkAG40djs
tWwfkTmBhPG0hw8IgZ0Zzd2GcM2T3dSXHBWf7wP4p2tOJkaIriyfDY/se+0B9yNKccZsYwMaSJbi
LriToeP2oOrPoIbf6K8magTVLeOT4+RF99iNNnRtKyMz4MUhlQJY/LBFq089eOoR+Dkv4DNVjMOO
GZhhoGcI6VqLqKoVXOxw7AkOY8oPScH+aAbhqb8b0LgBY7dFgb8SwXaSRr9MErWkP4vXhWjS1dQC
Mg4knHErpKAFuj1Uk/7mv7+NY3KpSjpJmK5Vbo5EBeqOQCC+9EGT/kOmMsC4OqPB7XrGNDKuea/g
YpC6I9/Y290oqWC8Jy9qNxCAhwScNYgazTMzHbjhmfO7f7w87sqDlmBThUK8au21EcW4mmgNmgSD
0FDkT7Tr1gLtedVx4FqN8xz1auULb1e47TGyDW7q/Gp59po8/nVeO/9YQwDZk0wXhpz71jW+kkee
4dyQ7hiwvEkOpKSE1javuq075sneABIvsYr23ArPSsLE+UPL2CPhHcCmmK/6NvoIxgnRwx52rTnc
rTQ5IGmrBdEcByS+D9YvlOs58MQ+HzvOqDyhKhX3bspfQxEfa8N/ptdbG4l4ho55Lk3aHCNjY7HP
IqRdU0vy5axnrGTfNfaRzup3ZcLASLGyfiBjsSwzm1anuYiy2jvKpvQqclwa+XxUjU2XBVG09HV3
ddLm5iYjc277c5x6FNEQ6Jqu0xjZ+4BuxITUfZ0d/5SjKxiEJuVFtq/CkHkmF3iZESMVyIWVcRh1
AmBU20O9MgEOzGAifDI1L27lISKz7nrh9AH9GstkcNrSiyC31oP1Dci4dqvgc2qLv1lNS1E3x0CG
rwkJMrrPzgFEVM/2Vd3RJ3Dtv1u5xxMrrfdaVHy/iOD4oRZYc1ZtzoGHAQADyziKtSibTTzoaWH1
0X7yW56aItkYc7MZywGcYpiXqe88GxNqyTSzFlcGrbXqPCNcp0V8nWq9EcbMyCX/i9h8FjfpCYnz
kIX++yyts1uVa79p94PX9Ys6zDcgB/xMaliMTvTtisbcig79F6KwYSDb5slLX/MCGQHImNM9sZB6
2UmDJy44uyreuw2TWbqwLhu3WrtfY+nuSnhny2wIiWnfmiZilcCj0mBbpqjw7Fk2/W6ZWB+xZd58
6DEdebcp4WmuzGYbuuW4LrE6xIKZUU9bK/LoHQDrRw+a6A6VWAxH54VvqZyJHkhHDGXaNtx+pQM2
mw4O/Gf0cPS2+GvQjeZAcYY44d9cGWfLSo8iI0JTTLil0G7xT9EWZemeNK4Lpe9BJ3JTOSwlBbdf
MOTYR5V7n0oOwdkJV7lsLo5Bo1Z1uF7r1j7JDNzExrbcAJV3unuJMbVgBUoW/Cb7VA+QYcnrlAAc
KkWlT8e/NN1+6Q/6EifQJi1ppvRU1cUcyiva1t5oE0DpcX4YJzE7EZ7qJTiB7JraqnIOaWavXOqE
1kMut/y3rOhJSR+AS7rYqDaW4R4wAp3boHjJBtPflBpI/eF/mrp7Mdhb03TXmkx72YhXZ5SAuYxn
4XhcVtjWdJSxdyiMFl+VPCV+RpUGIO3X9qb0PGvTPBDWSD/hunvzCvFpGPYXjhPAmvazHKZvI0S/
i4riYArnASvb28wt8OQoOVA4hh3UueEvaoPUKu18aoRilORvwedtB9VP38FOhAJ9q7eQAIY6OtaZ
htXX4hgM1bHVxS7yE1q38LcLkrU08r0ZRX9TiCg7JZdJOPNyaNpnDYec5N47bem6LJL/PObPjjnj
EsmXMjPvaex+WV1Gtz85gB/ZEVqVqYY6UGBadBXi3eIdavg5F2OYvYsO94jrTacqaCBN9Kav7LXb
GLfZifZyQCxuSJTsRPVfRWjfpNRvkYMhl8zN8DcB3oZUumMrr5ahoC3Cj8HEYNQnECmxYsWrqy8D
07c4scGJKvnn2ch3WmpqC1oHpgFggTFZtmmztG1/78mKLnl60kOwFjWCTxjnP52IltKHKegdmvCM
6tILYN/6eBNh0V0aZkItULbZwsnFNbTIpsdORffnrBrBtQjkFuPecCQFbAeziFWxDPJTU9EscGUi
dkhMd0mMETvEU8XkRe4Dm1WaXuP9y2LKHg6ub9Fhnspa/PHpHXEVfam7G9o+yLG7KCkuRQZ4HJk3
N7XW2pEHZMLDQBe7JG+2WzZ2dG1Ud2rz4ctm6iORsQBp7XUtifoW3J1BeYtGJhhdU9wDI37HRcrO
Qu1gSGHe1+FZayy5sQ3rq86hNUzCkPVjtihM8nQN8D0Ph1Ndu0uVec2Sa/HaYJyuneHikGXSNOab
jPVZDs5dOuOqaPOYkQMirSrL1z4KSBt3m4wCEs9L7diXadDraWBiWgrNdJKOvHSxHYfpusE4VoTw
W4l67yKxCeVwcgu+1T4q9TJNswoTit6NXgPG2AEm1T0Hhh1Qh5dbQ1bHALkNG2e/yOtom1vSIENb
fzq13Cgj3Hg56Mvg8ZWVpNsNNQ7leN6pLsDpideevwUHl5u4a99Ax86YHJphvwNWWAqnWhVOipvZ
tFdtquwFzo4TSfV/2lcftBQ5PEL7IyZqgz7F3g2vlEz1w7PczEvMVSu0kyV4Ja7pDJzPbNXGbdJv
RNiltgNOYS3vqqZa7n3nltpktjpmv/NEdogMf0AsHDci8vkM7S/qrF0yZN9zZrAJUgs6WrCBR+U1
hunRNpmgVc2OXR+8Ky5+pZbCSoGdL1JhLmcsvI+bTqEEjB9J2htLyyuxREge5izazwZhrD76Z1Ra
28Kub1IMW7cttjTVb3XYHksPGi5NrFejskH8y3w1uu1iVuqt51IiDPNglNmawmZHNu0zms++0uWV
OdI2qMIXTKt4aTXDTMCZqUyxHE/ereiTfSVh2KI0Pdt54Cz8hroxCCGsZgcbjWOey9ClXO0PPqiH
ALhmxsSCrr5+G1S1nQJzbTTyXqrpveqqnySbTkZj1Ou8788+1rExseTabO2P2ivWuEeJDIgn6tso
2EvffAGgGx+/1G9u5G9Jq3a5RS1N6Nl28t10Y0UZfuS26Tbg5BFWXPhat8fU0KT8o58tUHJBSAZC
JaSj377DXMSYysm1AMdwY/MpEC6e+RTqaH4YEwz61oJHrbV+2wptyZE8ePPjnXCi6bNiy59TcD8b
Mvg39QGGA4trs3JzaEuV9IfaDK/CSR5LgKqn/GGP6/BVSkYB3EN4W7RTbu3aOLgRRIZnmi9GQUrB
Y48yDVE/lN81Q9FFOQ1HIy7xmdj5EQ//u3RcxtlttiVpZlhoD+1pCDZVZqcr6stfi9MGPCJMEXWH
eY0fzton5Zjui9bExB90/XtMxjjxCY+X0mKtRjpZu4lJnt9TXbha7+Jpqpezz/jKM9mWLu1N50XX
xFWrufFf1WTde68aMEPa/3J3qh8K7LFqGRY29Uc1e29R3RuLqfYXkdu9pxbOqLYFDCS1I3OCNbEG
N0bby6LSICctGYtN+DWICTuGpd9ZPY/qmIX8n7N9NNGjVJSy6Dr+a5VEf44A+K25sF3auLSyXqg7
biSKvktR3UeWta0LojwMi7SVYmyWxUwBJNvp0zWMbRpypOSYMknNbF9ITHXwhLvvug62YrDH50Tk
L/z5u8InVjrRuo8xEXC0+XoOqZCHj6xzD93MIA6yfa8sff6/2d80+2Mqxp+kE4cpBHwtix/hK7Fq
OutehiMvbLYifqtdAueucCPZUM72vhlcOpkYlqJ1vqsE80MzTn9lVcJfWNyvtR+/WF2AvBWFr7C/
16Bz/rNm54dlca+kjXymYEkZxanZAcPRleuEgz4evnXNYMVo6T2yOtm4jyx/LK1koGS3hrGQlsmz
mc4/gZanPMXRK3MWrMhPWrMfT4iTlN5SquSdfTib3su+c5Tsh6P8rTFIW5kL9ZrQg8x4+r15pv4a
MGCO1d2xm4Pyx5uAo656cr3VBOPN3mY1beQoBiRAwlGMnJyDWqtXU0iC8uPNlDnn3HL/ZX33bjmD
u5os60vAtQhUWq5lfQlxsjTD/NE43aoZMXxNAnzFMVosKAMiEHpWlLbr8HE8jvzlg8p3YfbgAJMc
6Kapn22LPqMo5aGKMwZSmfyJlcL4Gln2qs/wL6QN5DmCARMfiPwQ41VBLxvbMJVQ74sqrdDOxRM2
n7UEdwFhP3RVVaxaNWDcbJ2rMbkLiNKPoW7w99JTtWX7gVD+4Y/RcZIFwaguN4LldivyAfHONlc3
vrBv6+awOsXGBZPMwImg4mJ0zqWYdw5+RUypx9YYYDcILUlANZDq2/HTaaeXPomeXB2tE1/uu6r/
5xf9tS7YkTtjINbuLrOoI1xVGZsxYQykk70S5aeezXum7b9Gmi+oNd8+JNfooLzBDvzUIqjpYQIJ
BIPPji7tr429U46gyniruqlQHyPSCnxj3AsZpwuvYIroCkT+sBHYuTDq1tyXncfHFoFZdibXpNOA
16akRDVeAB4/QDqS17EtURAIyMgWkHApJ3jwyqNZL6XHxp8MExdRRCcqu03DDdE27rVS5SknWWLN
AKbD5FERM1P5dM1te50z+2A41fsUAcCAMwCFp/t0joiNsT6lpgk1W87HIn5PMnqPKGk/kbk/5TRT
qhevhmVei0Bde8f80SDrJjLgutH5tlUjQ7LoyfLp3kLw7jHyDn0xvwIJ/ddP5aqBDGlD78co1akL
u31ZIGQOxr6b8am0BlHtgudCFeyzKFwudU2SyELlKcO8wruoqHuxguw8GvHdCLs3RuQbKza+i67Y
ZATcrNtg/pca6c7t6H6chIAMx4yvflKsjbZ9Vlps/HIg4KD5MxVm9MhX5M7X+X8ml2nkIHWYlY2n
UO3mznnNCBJxBrWUptgFvX3ASrLhXV4ZSfntImvlJjog84/PtiImazKLnmg/51URhNWyxxibLut1
uuInkiVpJUn5VVkt1qG44hioc+RwPf+Wo/EicIS1/Iw7xhYPpMi55l00rSTuYSNR2WVOvJe2S9/i
yMN7ElZ30aF4JZQRYVvd6wxK0de/rmVdU2JBUoAGnqx5O/flESSZoCHFTA7qxY7SkKyeZO9kUb+s
qjRdGV2095No5KWtwsPYlMw2uu61s513N0fFSijxO8PHhq3ClDlP+kttvnUrLj1ZDS9+3LCNvDE+
qHItHrFsyR9bYpShLx9hKuqQB7yLIJaDBmlF4T9euEVM4ZYc6kCto9IGNI8EcL/z1EX5T1aDzqAj
3kUQYmm0wK7CKkQ7qFo01jFZsiqiOliwnAeif4hkSqigBW3qOq37bYe+UpoVlGYEsjsz7x6q7gUE
9agEAFmbB29GhKMYFd0ZPRAalNs0SLMVlTxSdA4z5s5agbRgx2pGgP5x3EyI+aRqWXsAlucBQ1k8
EOuRzMXJteSrMQAadV7z29e4e0Z9NZ3hwyzaVxvnl6rVkmHotXSMT9VNu8g1tlloYgYxPwQrD2VW
Xl1zPCeFjRcq+zfMaXTKhzTkYRdvnexw+Q548OZnJfQuyzrJJwYAi0flr7UVM4n2ZWTCphPyshXN
pJt/Bj6QZxXlXylQ/kIr76PJ5aHgsKMH4Cu283c7hv7zQo5dz7RegQtPic3iEnuoGHVmYbytid6z
sMd5vc5Po6/qtQfiSijDajKis2bHy9JT9IlmXJ3wsm2TElRz8NWr4Y23QfjvanC/vKGKN0Pc711G
WHaqt9pJPpgLclHkmlUx5c3y0l8V8u3ONQZTvzh10kdywB7QJpqIl4IKPjIJA8r0APKSb908e1Hj
jJfYthZTNu3byfxph/BixYz2mtJueQF5HSQqc18Hd6CJHTEYux6oZBiKI7to4Cjd2VimNhpCRo6o
mvW/3jL2nj+t8sF8m+v27LpU8Haez0AG/q/nkwRfYs8zXM1S3uTZd7KbHB9okU8tKs2/ojd35lwM
D/rrarTZnZR0SOl4SwwvhqDpBfcUf5quii7jw8+mr+kxRLTyV3ZLx0slqm3MFD03MYxPvBoAjlQ4
nQEXb0PgysffWze89RFcEs+u6LwDvfOaj2tTzCHBJAIjVOQ9YA+lryOWq0XALGCZoqCkkXUjtuiV
Yu5tsIwfQzy6tt5mWU2SvKU59EM/cSQnz7jErz2pR+emI/BhzOjgkY9GVGH3bNvFn+fk35VNsIIk
bXac3TtFubf2pvJaDQBSwp1WvoOXvG/NHxyZ17ilAO91RbbP6PPfEwb39XAZWeOKwgBpmznAo5X3
M1YBJEri0LgnI6Kd9xXYxb6kb9civjqjfwlHb5Np48dv4yfjQRcP3krPj8m1MkHIKvmcq2w9295x
hvAWnBpzYZxRwHbSHr+hknbGlJz6yP9yUw/0pX8qswSiqCrbVZcMV9smjaB5DHYZH+ApiXcC5wwj
5uskQ6gwp7mnSMlYh8NT1Yav+dzIS54+mMzRqM/xXF1EUtQbn7mfh0XwOpnuE1U29yEnbZEyYMsM
SaMVYHSYgk8Mi+W+l1W/MKkVXiutrmOYM2TW3SXH9cepMb+1UaxWpg03m2r1X2bDPorx14+mTZ6r
l6KMOfD64eRx9jdJNKwaEy3VY3Mqw8ZlUBKlYKLyUhNVA8Q7/P221noVtPHay0nuYLsUAxOq7ESS
fvW4bwK5Comc8B2xb03s9Kggpyy1T8r5xNNP2Elp4T5Ito0sSOhvvpxwvllZtgun+DLl6owUuIny
X0MXTEfHG2/Dcx31G7NMnnzG0LkVHkw33PcDXr+ZVolOwjphWbqMjCFWgvDBDVPOF3vIXizULS8W
36n0mau59m0Op7vbYlnuMi85NzHz0i7FFgxvVwXWvc1mEtV6oZfsj/9OvLZ7ylO+ud5CQHfM4ckr
EdxsVevnOrOTzTQQbpPVx8HOtyUOcY6L6SjYrrToG4qAoF/WLl4lUlQ9oDhbArJ58tBOdrCeDeCp
bpyXoYULBLfoPTKyex/499JRy4yUtaIu/wymDouadRxDH5OlSKxgpfRTjQu6J0eRIzC6ZbS3Cxbr
vhqCk5PG54Fz7iI7OvdstmYCJU9TzU8z49Jkv+OmGatz2OOlHj2C27Lx4ju8O6ieC0DYbecP55Lt
vJHFTqmZc05K8evWJowpibOzfWYo/kSQ0LFocQfTi5U5hk2mHA2IXCWSnQw59RzP3uetWnpRSDqN
mjkTQUNEuk3a6s1x2aAtLA8vqnMdvdBYwETdg7xjQ8Zw4zfZThp6cK4s4jVZV4LCE3NWmkxksLMw
0whitWG53XKAG058gwUzbrWVJj+s2zQbSiHUAPqyobpyEz7ZkbEVc1xCSKb3wZ/lqqFigdNgm5hc
+jEZh4GNp46EygrJs/J7sChcCab3IlgSgFWdXALufIxV3lOdNbc4UiVRiMMnT+TrFLU7e2iOj/t+
nLt3nXQvOUdL3bRvfcCsspumcA2ZgLHGMd8FAV1L9BvWqCWNv3MrfmjbBdwDa4zRl30/Y6agxz2z
z5FHC/8TBebWynykTvnPs9Qr4aI3QwCWyWnHXogvq2gOHElb2t2tNxYvLU9oZ/bfTdyvVeq+kYTz
WTxUQJnEp6F5SLLpQBgDOXOMIhba0hfIr18yJ/m7JgDOppq+Ehns4zr5CP3yLxPzV+VgUHR47leu
kfxkj6KmzeH6Re3VyzgEx/Z8D8kof4wo03wdh+qYZP2Jj/VNMGYKTIWPxzMJ+3gcKjHOu+pihc6b
LJ0NLqNDaFebQhrryZ1PDA0xmyUbH8p3JuortZHwIjPe5PG8MWtvIugzQqT2yKST6zkb3sYEk3XT
bVmSdhsc51i2I5iYVzcIHGQgIiYM1MKYyeVZwNEt62Jegy48TcrZI01/DRqKJAy3D2KDFpAR+vCT
i+ysZ/e5dgymQooAui67Bbb5kvXuedIuyrrxpsb6v9kd2FU3fUGUbwZHnnQ37CKEscBhDquT+uAX
44eFO9YMuNZg2JGI6rtowzMcVLoa4XQDE4Q2VzcTAXPKSD9C275OcbgWeAPnzjg/9KNE1Xd49L0/
5Mw2Wd7jd7wMuEqJ+fLiM4vOQXSq85ioMyphuSRb8i8N46umvqIW+KRh43W5pi7hoWG89tPkhOCP
4ENO7jiM/5mTfTP9mswHy37G/nZXZk4NV+waWR2SZHieMZ0su9QeodHSp1TX+0oBqRIxc/ZCEw7W
hYVOGNjz4/xz5uK5KPsLiCpNxlTve1BqQvbUwglj3GC+MBdpmv4SCUEcnl/91p64Tb169ltigSOT
6V+NFWb2UiI3CBJK65fOUluLBAmixDaefBwvyjTXsUIjaEMCEwhZsEg/wW0AjNz1GVWFZy+TwSfg
FK9ZRhg0mQRLKyFqMIjDq+cE/kZkxQcS2Qk75zVkRDiy0BJiEBowpFrLVAzHDMu4LhJZ3Il8PUTw
aFaAVacJiRMtPJ9s9NyGIh4fo713SKVpxezwZ6q9a9N491nSw9otDh0r2rgZKUMliwxx6OoZErUP
aih30yL3o85ubKV9noOYyjSKQC/xaAxk/THwkzfbrT5NJhLEwFEctFhYNFBmnFRvteXTZpgaEji8
hUbA5HdOPgqn/Mq7AHckc4+o32vV8+sX4TdfynfhTN9+HjE5lNe4GOhqcVCQW48jov2XznTDqrnp
GQSuZLheeurdnH0bOImZ/WT8k4qURduI/RUZod6KPMpNWbdYW2baqCCLHHTZ4nlgbrrq0/y/XrHL
cHq0ZDw8PjZ8+23sY3PTJTZ+eL/8nSr43CaNVmoIYd69gyn9Azm/oCT+meng1bFIxpoZIchGn+Iw
XyqMJHtl90cVhD2zK4QU33HtNaGmmNKtl2KGR1LiZs4xo1X/Xg/ee1NESC8IRJqwEY2c7At2C/uB
2ilrOLMjhPOvwG/ug4Y0Krr3leHuQsMgLgqDTcHenUnvHWIFj0PV/2d7AJkcMyQ9Dg9PgB5fYuhp
v42+bDqOFQEB07FM42BhIAWT7ArayxGUimA9GmRPpxGlw5QTyVhVGcxP2K205c6LsbbEZVLZT2io
jzj3upUz+z85RCF+84vb6LWlcNggo/uCB9sjeTCoUamjtR2xO74ouTaMrz62th4ZXDJy6nXmEViW
BP4RHWjdlMYHwVB7h+DhsmDHYI75ru89VnF0+6Ehj9HB1j1N1AAikPuWbZrWmK26ieDRyHbWxFqh
RynAgParHUscsyLjX2oyVWj+QqOblt0YHUybWt2Q7LPtnT8zxMgNZB4h1bZD/fgZdrlh4qopn1xT
nNOce1aR4OR2N5aNLruoJIcqgQPN3HtJFlRLXtMjsLtqGZIUuiXms943aOdRTfiI9FZmEpx4Vvdx
y+KqGAFkYRuCywSR0J2MLwMT5tKTU7QQYROvjCA6ziRsk4NDyTYmJ1snxTJA+LFKxPWu9ojVdd/y
qdhWyn8nW/Gvm8RmjNunMu9fzNY64IV6I/DsOzHp4lKIrTR1OEcqXHk+dw+YxyXoggZKrgYQt66K
AN+stLtl5U2vNchCEzyYr/4aWCNFQvhwVhOFkbX5fuj1TmPrhwthOhY2n5GXP2fEiOSZdXQxnC00
FgdhTEdyGJ51p91lnNpPKsq2gTfv41S+ADw9IqfUDws3vqKQGnks4H6blpuskFtrGNc6xKxTs+9L
aou2Nf7WGfHljdffhtwk8SKzd0mV3lqTKb1Zya8xqZ5YivaHvNosacd2SW0hATP8jf34va6zO/TI
ng2iaw/dtJg1t5KwCFIox3spkxfPNtdd47bI1u1FtM7dtzBJe5gtZd2zPjaMXp0yulCuovrW3nuJ
crzCHgtBOb6YMQg52qRv6Qp8D212opQ2h2wZPuAqr2zPeVe9O+xqpcIA4OYQz9WfHH14f9u/esLb
tG71M2cW/RI4dq82djPvB2Z52TRtotI9DFa1iqS/pDdd+3oql+6c0g3J6dtsuMNBANbJwxzks5GY
A1N/sWKZ/a2DPpNbG9HjYn0ee0Gl4f+Wov9XjO5HCwi2bJxmQ8bsf7YqDo2XrmWoS47R8VdHAzZ6
jNrMLE+QXsdM2Ucjjf7glU66SG6qIR5Qt84Ci+YOb08JtcpGFvyMh6nLV2Fh4iENHr7OFb3Zm2HR
QEUFXrdE/YRV/zmE0bpoQNSjfM2Ubkfib92Rv8wWzCJTj+hqdsl38R7QmZN/3k3av0+PHC3YTgBt
OvdsBtWvx/ErDJjytbN9CyZeFer6f7T35DDjoM3jeKMLD8R6KhasKbuJR1Ms/AcvU2Yr7AHvaZle
TcwTi7ClXQxlTSnghf8pIgZBFiUr5sj3mLOngOrY8rxnZ2BLkGP84lpbtJY+5eiQBSeShApx0IAi
nSwhmijXxf84O5PlSJEoi34RZgzOtI0gBkmheUgpN5hSmck8z3x9H9S9UNEiMMtNmZWsCgJw3J33
7j23k3Bl5GCjsbHbzcFuh+vADw4AIMyNHBh3nsQXlDEWLGeMfmnUj8jt77sweU0GD488/vltZej7
fHAvg0gOHf6FKmyTv/uT5N5NJ6mFDkksaNIDS2PEfN6rLP5kZ2bScWA+z6HeeW55qbvNrpPCHTGr
F6OLI1qjKt1nxnvjelfR2LR7Yg+vhITcRoHrxcf/S1+CpouAQMQkMaOHS66Uwn0PCzvYVCjXvFbc
9XXPsibQcvryc9M3b6mn7lElI880ERIpyDOw/L6za6z3kuvzXPKjUYlgr0TlT6mLnE6Deo8D06GR
jJCUTmxltLtqyF+HoIHfbShPWc1+utH+hqn2B3bLIy1wYJaWUlDJwPUfmfRNIY0cE0MFgdw9qWF4
qbr6jzwocSwkTOcwQS7tsUfOYfnxPgyR2dJKVbd6BLnKtYFnaNejmT+5rowwRjVw7dI821B1u0h9
7ym27AtVMx+GhLcwzqK7uPYe+6YnDAZLqplIT54Jxz+J2KHScgi9R7XFhBr4I529/gNMlcRXY1ps
6WmjHfDzfVSpPydDdWMbU2e32wk3/0ADTFgBHNuisn9UcEZ6uZnAyd0xxuoB+ZIeFrtgyi3oTzL5
drTLtypGd+XK8s8k4UOh7ikUx8pdntvH3K2plBjKn9I2aFsO3IqQ3Ry+sF+lED9gtYMRrlx9a1jl
K11p6r86XrYqiV4oThhMMP1jXGAXJHYHH0yRPEbISOhSIcHlc1ymC7ELMppsphXgRQ3z1lFALe5t
xrrR8cPxDdLnRS1Nn8KxWLe3VeNrl0MdPKG1ePFFdaIkwve1MdxR0blhI+Dhli1uKuTPiHv09yiE
+Fi20MBd+VRV9oeguHdMCtgmstpTZabuj/i/580rYTbGneO3LK6ZId5Dr6BmFuCJlwZkyKMPmMa2
kfJSaQ0UsHWVfa2ZZgyHzPhhtzUQE0N+ZdZ37LT6SKrB2Mk5VeiQTgIwkweQjcSQK3xsoYCdYJP+
b0C/yH8kZA+l1J3qXlgfrW68+Qa9fqPHOVOWEsg9ha3myC61eE1l74b9Iv39TtxHMRvkzg0fk8r+
lJm8WiohvqY3HCcUTeh2b4OBSJPuAwEgEHzbYg/E+aVriue00K86WPqq3L9X8oj+gr0bYsGPWufX
5JI4JUmCwax6qNvgVyvQ7UDdrAEI8TEVqw3acsr9vh9dxkrCpqn2L8t2Uj5hP2CB5qNdprAV3g1D
9FHiAj+f4LOQgCZPyc9f4m+sAqtkh9z0aPBu6H8x/m8qFnV3fDl//IXkHnmWsBbWodxo0xvdtnj2
u/alwBp//tBL2UnydE1ffjvO/DiiQiMdsCYcxC7ee9dIny7pqx7RmK9EQS3doClX68tJiiSwOlcn
PVgd+ci0UuVKMwXoTGChfFWdv5KFjC55unlfztHkI0jeMcBmFPwm/RUfTBnGK0FjCxHe8iw6yY+r
dqwZaAcUDAed/XYYogtQ9zHJI2BaUN+vnEhZyIKSpwC8L1fB15o2yIS+Hoxn72Z0qk31x76p3qTn
YU/8ylGpnX+7W7MUJd8fBAgd+B0FC7kpSPxg4XBXUu6Upec9j01C9lWAVpIO1k9kn3griGfcT/VY
JXbYTSGq0A/GPj8ANDXX7tz3z4hQpf/euajUarpShL7UexwPB6Tq03imML3liy95HS+xI9kHprQt
xoqn83dR+f7N1O3Zm1/7dlN6neUf09eJH3KRcEI+Z59Fueu3yjZzJNALK7PM0rlms4DW5azsXu9S
i7k1/HfIWOcvYunGzWaAhrXTLRNunJsD5HLvZOtOB+1fSj8qcBDq/fmzLP362RRgtV4kVz0Z0bpu
XCrAZ0cA9ecPvXQB0ym/vDMNKELACxm6PsO6y8rsLaUe7Ol3vVe/ldYrmrSVJ7AwWer2bB7AiR/o
iMzdQ/TS7f43NjdgH3mS9+zsDyjIzl/QZ8Lo/88BQxDz3yvC4sr67jVAZccMgabv/9L9/pebDvne
KnR1247Jex3kHQocKkJZwq5Pq0IdrVnvUNBHA2aEYFlbg/5pDQ4afN0uEmGEP5kWfhx3rwK0B81k
edfGyvsE5L2Hkzpt2AEsax3yUsR4EK0plBnKymNaunvmbACH6pC66oTKFYf6ovnp7yNcVBt4+5+B
6xTIz9+97xcC3ZyN5zJLhaG4+FOrzHhIcnoymfmkDNb+/OGXBvJs5hRyL3DOMrcphUKIVn3yg2wl
qXXpDtmzeTMxqMxUNfGgKAyNS+yml9k1gowtboHu1t+tRRkurDK6NZsrYQ7EylgwbbnPzc66rA6o
JOHvQZLZWhu6hJh+D+fv1tIlWbMZso/CknBwrIV8H1sHoicPlhOdyhfZwae+mmy5eEWzsVUmAJz6
gdMEL0Ay4o2/DXaAf7a19RkDKTnuyru58Pit2ehy455WUjhFgRKXsOl73n/7n18RazZLIh8wIxpo
3hGWBAkteyx2BHPs0NDtEgertrmyQi9dxWzK1JVIilsqyUdTP7rFsUpezz9uVV068myKHOjITEgZ
kqZS7X5CIZq9RU/YL6hMeO01rIBjRsJLr5F1A4kuGONDUbhH1wTXX+GfBihzg+49pQIHN7MrqLkH
tMKaQ5JF+0htDm00OG5UohUj0ifwD5rs9qchESjB0vC9QfVLetFBivnilMfgDpR1uimb+KO1Xdqg
Cek6kA2RnVvXSof/IhDDzhvLm1ArD505OEUJz3+kv7TRJBTVHbEiilX8GKvm3YRkrSr9VZNiRgvQ
3tNqHbdhFB0kyTzpVvsQRQHum/hKFuk9/ZS95E3V3ElvXFKzL6tXCSVhbgng3OarosGztUO+CP2u
hU8X9feWRJu28Or7PGne+kKj6eC5ACpN7stQUjWpVQE3P7qLMr7Q2lADzFhjqgBfhzyONO8tPk04
4ya2Rcrfj6XV3AlUvKqsPUl9fk000A4X+M7PG+gcsv1T2GhmRQakdog/PgtK6JI81dtKKKBDOXvi
G3QvT2YFMZxojMEmK/nBWoh/plTlj6CF/KbaOh4bb0wdXY2o9YmPNqlQ0NRw60s/cAYxInMTCiGN
yG6wk9y2tQrDvcedWmu3ePWuUAJedSTEFYV524GJb6HWalG6y5MS211wFdf2m260b1Lt/lCG5r1q
JXgGIWXmOKrZigfybWW392k1/iwj8zrwiqNWtlcsaadqTJ5dZPF1HfL+WFW0Ky1ark2Sveq1edMI
DHbwSPEfpXegM9FWRn/MvPjbkog+4BNUidVAJfgzMiYaie5+eCXmslrBtz7AR6pLaNm+771GYRjh
hqBzkiV97ox9s6vGbmIHNm+6boWOn8l7kYzPdhz8Bt5Hg52qUxDex/hHsUs+JIX13EnFBfUfF8xi
jQuHJJFONqm2jY0Fcj9E+R9IlBFQOG1DSLknyZduE4lSRgdS/RLD+2tokf5EzEqI+mNE2+sJaa/q
yYOieK+h1uMQ1/nnZiBIba/36Oz4+Jvse9lbVtRH388uzZiQY5QZRPz4rX1Uo+wfd7DWbFuj+hT9
UHb6R5l0Bx6adO2jIfi3Zd+arcu1n43sZwgBdg3l1hD1dQYyJbSCtYVsmsC+2ZNZs7U5Muw6GokN
OcLjeJBfpnTwYEsP5U7bAbb/57XZnK3NWmKTPlYU/rEUO1aZvXvhnWpzoxw6B0fOveRob+fn6oWZ
2pytzEoj91YXcEHqFADanlCU7M4fWV3ags2Wsaym8hrKbXhMEwrvWVifEPeEQBarnYL9fSN67SnL
vDthm/QC6N2obYHvFW5wnj2qRX1oXeVIRcyRM1pabvYwjOHLAILSS/meFBVqf5hGf0SHJhu+++n8
z166IbNFUS4CtTRA1xzl5qHMfmT973877mxJVJBTxlnR+kdFhWGa2oicvJWix9JPnr1RoEVjhOc1
h263ffwnpmh+/jcvPcHZ2+QZKqW5LsNo0yu3hA7eJ6F+yrJx5W1aOvzsZcrZFASF3fio1cLrvFQu
cqk9qla+8rG5UIDQjdlLlBuBoYkaq3KMiPZC7IJ7aRvTu0CjB9vvpT50R+1C/QnLcmVDtXjG2ds0
qmHhl1YSkkFuYLvZ6LfuwdiGe2mbHpX7Wt8TXXoQySY7/tMDMmYbXq9hvat03ztOPXgtpk/XHizf
d84ffWnbbsy2uakJUL+niHPkjd0HV9HOuKhejQ2MjoPnjCsz0HSwb6ZUYzZNxIiqMT4C2Gxr25FS
HLcdHjjjVgAhOX8dC+PMmL3Slaz0uTmShpKn3rZH5l/4z3H06/zBp8H03c+fvdeS5ca2EG5wJPnu
GlPvPvU1cDWm+O0NiKW82P4JkBGrQvdw/oTK9PZ9d0aVv3+pdNgqfYNKoS7A17mEYNY/qX34UkXe
M4q9l7GHIiZBDd6X0Hp61MPYQtZOPY2r7049mxBiTRJsumoPPTsszzhRL4ZEuQIR99akEl9aeQmi
C4FgLIzXsSmVXSfCI5/8/LcgQBxRYKzO8a+63V1dKSvTnzK9Xd/9qtk8kkapIqV+5TFMvQe4uK9T
RHv9Cy/tPrhrLxuHT+mLmDdPW3vPF0aUPg2GL48grnNIv8koUQIyX8fTnt27Y2/Na2VbndjT8U27
9pWuL9xyfTal6EWYdKkMoUXR47cqi96yPt7mVY7Nvn5FWvuoZZpjDdpFE2iPZQC0TKn29ImfI432
MHTOV09PibMqLGwnyv0gcvbMEQym1rL2OvQFfCbwJsjA+jOW9oHCAzE7WhBuqkqzUMygCEhS46LR
6g+9kZ8aP36aUkiTwGdXa4FwVSosfKi+wc6MJV7qLpF/amp4ZO6AgBHZAoeCeM+lHlRPcPJF8mtq
HjWuuKoV/ySRaUKa2c7MqzdNyCYObOmkWO01IuWVSXJpGhOzGQZQuxGnZNgcQapcJPfJNtqmL0Sq
bzDnO+rau7HwWn4+wC9jQsAk7fjk9Y9IyrM/MPkYdXIZblu9pCFNf207FLACk2pf0SoXAMeMcvjX
ATmbqU2QO0NPg5EyFwUJrWjuCuCbWmTcuZAvvNC6N3Us31lHT/ePr7c7u/cOw2iThxv/tlV/pcWz
sBPRZ3faTdEDajq7yaTqbooq+GFW9u78tLf0ys0m8TCm4xnDcjzSGznIA7vuKgCJJTbnD/+5GHwz
ieizeTzBwwycpI+OVVkOJLsVl4FlHQOKEfBXb0kG+VF4WOsaDYysKl3RSv3wG28KZqjgiMcSaQuu
+jDF78aEYPeyeNDdClKwkV4TcFLvSJy6USlO7EVj3JYCbQyN5QDmwfgc4AGhpn8fuMlvV4MtHrSs
fZpNo3UEYKD74X6U3D3xeCmCGWKE4MnbSpwDk9ZGVF++t3cF5io/9H9WXQUCa6CwYDf38hRcS0u5
GvVnXSovUs96CirrFKCtynL3ra3rH6Y+ak4vqh9ZLF0rmk3EItaTWIP4FcjBR9/ZKy/IwjovZg8w
IzCBWkrsHe0cE/2PCJGUr/J5ab+cf4JLbRgxe4J5ZmiDkVfh0Xpu99Rzjv4WMsKOwGq8/A4Ax/1a
+W9hLAr1v9N/BA2+RCTMl41eX0mg9AuTeDW+t1euZGFBE7Nl1s37Jh10a1rQlL3mhPvoQAWw63BD
on0nNYJqMDydfXotGqRrl/FaQ3Dh/RWzlTTxDEmyGtM7duQdDOmbhqph5ZqmQ3zzfmmzJdMgy6vV
Itrj4kAE0T45NPt+p2/rQ7UyzS/8dm22UGIirrJW59Pf1wlcqwBTrjV+lYXfrs+edxpA0y412SMK
rt31haVhLEcZbJLVQCxohcHcrcZDCEFQ9a2VG7YwxvTZGChc00ARhu9D869kCTgf3rdBklb2TEtH
nz3oTsN/DOchPLoe+Z4IbQT2SzttVkbw9FC/edhi9rDTFuaSWuo045RAuwjwocEH9DvkewJejeRf
uyZbBcSfIRqn2Dk/xBYGgJgNADntfXWUmWBCWX8D134ykrWalbZwv8TsQyu2xBCbdsLTSMhWJ3Ro
tMYnw+pvQEkSizdg+Bh+jDUSpl4As/WZ0p0MJKlRxPdWL9/yMr+PSf4WxvF1F5lXaV8eZDXYt/go
JBIyI7U8Ct2Fmgg0AWcRJUMgo1epYlGKZK3ACEQ+M3l5kQeyVgPjparywRuAhJy/eUtTzmwDAUPB
7StEMcfAGD7YToILqJ/skgovvlpnRPWmpdLh/LmUhT2tNrubpI9C0PKohQz36JlaR2yba/TnN+7F
cNdfIoG0D1P/ybhp31bOuLA502aX5w5BmCpp5x+7rbyVd7HjXtSX2Hb23n7tW1xZGCOfY+fLBjCl
IBVUTTuJaHpndGKHoJzJLPLA3eQqd5PqQLoL65WO/cJw16a/fzldTJqE3MHI4B2jJK3+raN/28Rp
s3VUKkk+QyXvHY0+2g3ouTLzz/nHsPSTZ/OoF0vEP+VskUWB/Uqq9ooSOucPvTB+tdl0CUuK+FS3
DY5lkV5ZfrcNffwTcOlq7ZTnf7Atnj/P0sfEZ7f+y21PbTYZvTl15V+sA5r/o73VDtL9Z/t6H65M
/gtXo87nTyJMkPJxEinVtmb5NGn06/Jg4MTMXZdQvZVi51LBSp3NmV5Upm6mBUzUKbtM0/Yei1jJ
ydEJrL3f+iXxkvC6DavaEXFzEHL4MxTtSSiAZisSTsWAlr0riBwz5ceVG7yw2KqzycFISs3rc6Zx
PLSnVB6vCi/dE9N2Z7C2plr+FJjFqUdzBbhipeW+MB+ps9kBPHjW5ZUNGNglOTHXyeQyt2CtiWBg
F6T+Pn9lC6P/s07+ZeR4ZjckQcYQ9fviovWxc/kmgJbzB18al5+t2C9HLypZmOQCSof21bgknvGo
PUjXnaM6lDmv1sbl5xzwzcKuzuaG2rYoahngnzuQLyjRbfLXRTGtgreVmtwaZFPuAJ49uMJ/wrwQ
O12rOmmVnWASyE5QVHcFiVm0CIn+lsLaw8PdupNTMjxhQH8T4KCRWo90VT1wkG2dXtg11Ec4LGSH
g4zfNrVxDEESXzZaCgXW0q6zLpWwlYFaWbmTSwNwNksN9EprCF2MBkI/dyiVODoQ2rAe3W2RoQVP
JesRwr2HBT9vKHEUx/NnXhogszlMN61aGToRHAfSYKrkLVltWy0debbdy/TesPMJeqZZgNbsSiN9
pWlRxqrvSAB/mHABCS3nI2M8hiZWH7Yl6IyBfESTBQ9j+eH8FS59oymziY2slLbUMna1LQFem/xN
u4JKSMDYVr9sb8RRvZLu1ipn08v7zVD9rBZ+eSEQcYvWLA3upk7FJ320YFL45qtX/uu1zCaqxB4a
MBLTROWkJ3k7npRNtg0O0s9xq20jh7QcZ+WuLewsPmfvL5eiEW+N4IuyK2Fn7bbJQczq+qVhIMsO
gruaYNs8JrddMgsENkjWOyN5MSXyeDQfJ6oHdkTRH1Z+y/QWfHdbp9/45bfoUp2GQtf9Yw5+ctgS
ZrfLDtoNoNr0na/sw5o4ZenxTUP5y3nQA2CeEdzdzMLVjFWMQJGNl7wV1Y+VK5nmrO+uZDaX6U3W
k2HHGeKTsh+d8tbfJ9uPxvHeqBU4a9extMR+TthfLsROyfaE5hscvd6+aF0SMakUJNjzQD9o408E
CRetZOzVId+aDWHDBnONG3vpZvDxY45aic01PWGEyFcmuIXJ4LOv8OUHwTkUakJIxTEYtROuwAfi
jFZG6tJAnc0zegjIKPD5TDJVf+e27b7KceFJ1srma+GXy7PZo/HlHAwT5cVAeQLDOcTyyi1Z6qnM
xfvIPkojj9kBdFtlj6Vvxze+cBpHoIAnuOP8iFsY0vJswsBkRsKcykhwVVzmbq/duDloXMUlXq+P
7/7tJLO9zKiYvRpk06gGU+DqFl/ZsKWJKGrz5/NnmH7uN++NPJsBlFZuJJy04VGXlV9gOi6jQprE
8MGdZFtYOvVuXBlOSzdsGgdfRqpVS0ok9Gk45Thh5F96deen3V4p7JX979KlzKaAsgMaoxVVdIS6
QAIX2oTciTueTWgd6nRcG11Lp5nm0i/XEeFfFXaaM27z5NXKsdqA8rvQy/DCgveJbX6rF/JBV96t
1t+3tr1ru2cJkZrUkvFHXkJpUDGRg5vzz2/prs62GVAJKkHOFE1jLINQ9fe2BbPUf5XX2mMLs4A8
mwW0RPIys2SjS/OT9sdFpLygVV65md8fXMwV/nZHfpZroknAILxxGyCrgQql+O/5e/P9DCPmUv4q
F4k9agpFatV/B9dDkkW/8sOVzy/z///iIGv57zBAECZEg8/mWOtp4aAapgnn0RfyNMoshRY6Rqtd
jmNw04ZDxXeVdhUX5mPWjmQnlAfs1xdC8+xtXhbDFAbI/y2MX7k07hOTrMUhQgIH/S8WYOt8S4FG
5v4WkaJvBpbqsCcINVSs97hT7Y1nYU61w3hvCe2nbLsDbrbiGGB0rULtxXb9+zTN2VUE9r7Vzfc6
K+7yjkiBMMRs64NSaZr0N/L0R8OwTyqpv4hbbqXMF8QTmASRNOGvWrLuOwv+pa3DZYVTVW5kOX0Y
1eQYu8STZMMBN/Mps6EPDBZBiZry1sQCqBjxRn5b/akTHbeqnH00hNK5YryuEjKwFIFrP2347JZ8
hJMQujdkRIutJNcvgR/+sLzug09YbH15/yqRqeYoltlv8RY/9LAuAJmQRIhfdIJr4Z42gaKWAZzf
zBQokFwLZJX97HnWz6J2we2DumrG174qCYAwftDkvPUqPOB13O7UWv6lBO5F1sokHjMgq9Z8sES8
Mz2YZ6Y3/k7hHjVy7Xi+vA9j8ta7ZnisbO0pCJLnrOWssEbzrR5Ke9PEhxvZN6maZHu70MC+G/4J
4MiVlNTvcRVeplVJzEXYUD+FIUmPqlpZlZaG/GwONLsmtCu7Y59sEw6SGChIMFGuHNz6fuoTcxMD
XzPk+EiCMW8rjxYZtgep7G5zgyhwKSwOuQ8ygJqto2bhr4ooU4BoaDTc+ofqAVwMCBeCvPyhEuer
x6AGZBl7Z9n4jrDSZku4xVVndO7WJcDHJAhY05QPt4khshcqwXMDoXg0lTGt22SSWW3nDD631rcV
J8v8UySbJMEbw8R6Oxgk0HVhf6XWoU62X/TXcBMdGaQcUQPpdl5rkX3dFc5gSi+mO4A2sIO70CgJ
OOAj4NBLbueEI0DhrL8SJXQbLXkYKu+3VMd3ZWhus+Y9JaKu6vtXotOAKITedaXGt22rOIOn/dIM
E1RLN+4NKQJoJI2krpS/dD34nUagrAKl/OVPms0w0uF2cEAr9q7dRASHPtZvU9v+8ILyT1jCQ5cH
2vtJIz1YlboyeX32yr+Zu+aadENJ886EpnLsE/0wWOazi6UW+JC1t9LQv0ADvTMTWAGQEBMVX1wF
8rUaZbhrvNuxrr1IUywPddjH0YRHIfTnJgrfOnJ5IYT4W+xub1007PIsvJJwwzYY6iqy2uHz2cRs
dckuGfUTeefvZelfFwM0Q/A2ki0wv7uA7gYxbMipg8cNySLUfXh1dgKRKLhty+hBzcWzPFSP59eI
hSE9b5LFfumhkhB8mWhPA1EmAlBvq4NGgAzCt+z5kyzUc8S8X5aNBISQoDV9KUPYc/y9+0TU846I
eUxGRrVymoWXf940sxUDumMXo/CKfoz40S1zbdOzsE7Pa/xVENAjLWykANFRwN0Fc0ocgbFW0P9+
EyPmBf0htDVN1gdack7vQKGA6XLpOuYOytZe2erbeBffBxjEdyuPY5oNvxn/8+L+YOZCdS3OF5/y
i/I3QQsOWWb+1thIh/IAjEtb2b8v3bfZnlcHYB1UGnqfGh6j3ecnjRlP7VaaBp+Flm+uw57u55et
aNYJF/0YXYMCb4N1kPW9vJsuhojVfFM5+Yv5d/xLw5yMyDsKNAf/cP4GLgw0e7rcL+e1ZLmpI6nh
sgpmrCq99Md6v3LohbFgz26ZQg5KRJcsOPYyeiQhuREKPxNMdVG+EPskb3s/exz66i6JSI3Q/PsG
M79aSTXBqPKvujAejCh9k8f6aiDytSE5VbcxBbhJBFSk751KS6+DRNxYgMKyJCA9aMxLbPixhxSk
wqRlysqmqJuDGrdP2AO7TYaikaQy/bmsjOvEtA+SShZ0AxkbmivS8QwIl9aD5OWz4EES6TNgfycw
WUxGy1wZSEt3ZbbNV0nZEhC/vGPEeXq7/dNAL/Ct1CG0+v78nV86xWyjb1bwVKPaQJuW3hvGc+P+
9cS7bkcrm4fps/6bsTo3qCUu+T62QAYRwLghUT54LqS/rnVNOLmfP0bN2ne5Ot2S704064LIllHa
Lt6Io18U6AYLfwLcQWwd4uwaLMWuIpQW5+QFyv+DkY7EzefyQ16xdxSJ/7sryyvbZEQQ9RrtOs2S
Lg2dRkJMWQXW8F1PuOf5+60s/dDZFwQMLKvTWpYeCSG20rPMAcJHh1faD+qQ7MPUh/er/JIr4x2d
z0WprdkEFta8ueEtQe3YWoA/j5DQfno5e9qxe84s5cbr0mfYdWuK888uz3ePYvYu6yLzRJ5jGqiG
5DKsyt+NZqubIm/4Rxuealkd4UeTEUdAebaVWus1ToPs0I+DcTCH7CLNtdOg1hetPd5nsnJhJx3x
9PHE9gKO43XmRVaVH7Le/oiMDmR3z8TXDvs6FM75Z7Qwf1vTAvJlogO73kZKQoUbypKa/SQbL20u
zh96YQ6dO2dSaRwUkfbT6+aBlJd3XrXmm1k69GyyAOXSpqTEe8eGr6/ReAv0lZ7G4pCdzRGYnshD
7zNWSQe0+g5J8pX3f1ZpaWUBWJgn5mYZIWQwVVEuwWpONxDVgvynDx03sm9JGO2a34mdrmyXpgnh
m9E5d8sIGJhuFhLKPnamd+GFBAHDzm42GI1vXMPDpZmWj1Hir+06Fl67uVk6dvV0GLo0PMqXmo93
8JjdiG21Ha98x/9F2d9OD/ZfDEHUq9dafAtz+tw4HRT4IFsd8apFcqydO4KFa/QuXJKb/mkUm7Od
gAswMaxapBgKxkvfvYIxvvJ0Fl49czZ3DEYAxEzzkR43A5k5CsyJ4lZVlJU3e6GSL8zZq02+cUjH
h3JkDWzeiYotAr0DGeJbYnN3cLL7F32bH8J/2zGZ6n8nEnPSZ9lQQI4lH69E/MJNW5MLL92o2dte
tGQwyE0Lk8wbXtsgdLTAv6MKtPLLl4bQ7JXvjUEYEHZZt8v+WfdOnTgFlItVQI/nh9BCG1HMnT2A
KOkn21TSxKGEepVtIHNewrW9Nu/Hv9VFe8if//ExGLO9gQVvg2ILtdvOtnB+PrTJy8pFLHxSzM07
ouKLv825Tf2+PRnGpn70du1GO+iX3naY5Kqr/cOFaWTu4+ltV27snNW7s4xT1Mt7PUN35WYqwNC+
uNUGUkxVvd7GcX3dW3AGqGuQ2uPJT5qv7qWB+Be81o1oTlqrPJ+//IUVZ2776WoRBorH9tQjqq1/
EMbK4Fu61tkkUKu2q4Z2FB37ors1hvQYwvu2fPkozOJOM5WVp7f08+dzQUR0pi64pSmUwDp9Udvt
+fuy8PIYs9d+9KOYJC4+mmVPAtJsKRszIgUMHyR4v37lJEu/fjYB6H3rmulUXJD0/NBO1Da74GPn
/BUsHXz2+gtSWggO5tZopXowQ8Dso2T++qdj69MW4Mvuqg8awudJpjvK4W/fulrF3yzMiHOXzZQT
RkhbFBybAZA6SUdiK4Adn//RC/phMbeGjHWbS3pJidi7SW6SHUEfe+O13ESrTealnz8Npi+3RfQ6
nnTiJY8D8EeUY7SL2TMQ/3v+ApYOP/39y+G7qhjDgn3PUcVmWJPKEOQkUQVrO4Klw08D6cvh7SKJ
A5j4ZNfLJ0mDOLDLhofzv3xBlCnmtg6zdnVgQBkdPoJ6+fq+0BxvZz7UyhYH7qYD1zRuwkv3YW37
tHjC2fubVWQxipyLSU+ECR/qJ3874afiq/ClcTQgN+Xq0rQwVcwl4rake7LhT6sg3m2SYUGx3ubV
XQ1i8fzdW3iT9dmbXA5yTOunwIJiJ9dSZj2Vydq3zAKrRcwl4kFkN1JSltg+CZfYTELK/NhSTuvR
yeaX616NpYrXXBZOrVqCzE5Sj/I41QoFuzaaKM0O+ip1L6wCkE+c9Ga8DvYGWSArt27xtNP69GVQ
E7o0kDvCvWsC8auUmicwC0+eQoqrXLyppnXt6lVGmBdcF1ejs0TERU4YiqeKiUx/G4cKscfT4tKp
/ki1SfL+EnC20gJeqi6L2YSh020IiXDkQ+aWb/kjgAE03hv1sd4Ze/+StN/zA2hpoza33gmSM8Zi
5DyEXHPryXQ55r/AoIhHFGcH+4JglHYNLbUwjcwNRj2xj1aXRNSy8+iFXe0pTf3LuipXNp1Lh5+t
+MRc6FKQcymt3x91N940AqfiP1br5pYiCLS9joHBP3qKujWDdFuO5L34z0Px4/yjWPhInnuKtDD3
exSzdC3EcGUoyr5AmdkNQHOHbJ8oGbGx3ZU2BCulqoVt2FxE7rNcECfG611pxS4ezYsYNbxRNPTP
rhP53yhfQptNtgGVnqJRzfBoqP51XyvO2LoPZlKt6I0WJti5qDywTZuscXoY6fAoiBoHIjuad3H7
j63XuZY80qNOKFUYHS33BvPotpX/zQsj5gLygAzBUFU4spzWJ7toHQmA8/mBtLTCzTXjETJVbZyG
Kg10/ZV59eg69PaIct1Il+mNTjGCaKK7lbMtPIPPQuGXebRV4OTbFkVgvfQhDLsW3XgLOzIlR6mt
/1IRFUc0PDt40iSzJuTIK9nPyCuBScWvbdrfDyO5v5K9shVamtHmWnGj74j+jMEVdDCaD0DvNwqy
TyB23m68DF/EXj22a6aGpY3jXDJO8zzsbVC4Rym51XrArKG8t/p7iCdXdf0hm0QTkBMbrVU4Fqa4
uYY86pu8GadR48GagkFvkb1omCsv08JmYi4dV/guIHdEmmrXHj14XdsFpfx8fpQs1OXU2TygZfKQ
ZUbmH/Uc2n70lCpoRYHn9J4TYDSDC7Y/f6KlOzT7cKp9evGGySLglhhjRsl+afJC3YnMXFlllu7S
bMsFu0jt8oIrcZO/uCs2cbtSPF5a8ufS6yDxoWBgGDoaP6ddEKGMO3Dw3Z6YulvPWdv3LPz+uepa
DcO+HxRcmKGiAlgrupJsi/gfp55PQ9mXyUBpw6KrW4yYExJ9n5Tb2AFQ6fQDG0fCz5z+T7xDurvy
ri9dy2yT1PW5VDQ1z0L21Q2YujISKxeiTo/zm0Ly59z65UJQjSeaHuK/rJ1upzjxXv2rONU2O6jP
EyG3cpqT+5q8lff5VrqQVtbkpeuZ/v7lpK1ukJCcQt5qLPU69PnyR+54/r1YYHCIz23+l2Mj0EyG
QBvpTajhVVRC27Z8J82yN5epF1T3IaH3H7gj5IHxfzh7kx25daZr94oISKLaqbrsq+8nhKtsS1RL
UQ0lXv2/0mfiNz+r8mBPNrANO1NJkUEyYsV62pOdMwZjfxAPBZGQtPR3bmFE6ETXiQxg118ipff9
g60s2Ev1dQsaEQxMz+/QN0KL84j1An0lV20DVt7jRTyQC81R5j0HHldFAar2fd1aMZw1rdAMQDz5
/kesXZb+7A9/ja7kTV5B3/f/HaN1fPa1ZDHYZyHGOW02+ZXgszJYl/rqMs8WIFAxQWjXxW1wHCRP
qmtJ2xWHBftSYy1I5fe5BRuOpWAAdRrBjtUM9DyfAqGYE3RKwoUOtiM1+nrMmadlq1IyoKDfgSbR
FMVvCpRkYtnAcnvQ/IERAIRl06bKQMeqP+MvS/PgucU99wbgzvVtbRl5rMwGhTItfnmD5UT2DAf5
MmufbeU9L1V1oEWL2gllyZRD01UxceAe9ANmDZ+/ypxB/+Ds2DZAUsmqQKSBMZEU8ocoIMHRQ7Bh
3nI/NdATmmb7AFLOK6mrIaHQqWFTUD8n4QKJ7LOnaqg+BhddNdNYebtsQQcAZjrkQkUPo0oTkrBj
PZloGBVteWXWrJycLuXm3KhzK8Oq3NpGEzfWQzVWIXDHoedcuVKsxJNL1/jWModmmg3ciAp6K83l
CRiM9+9n/FpJ/lJkDuA5412NFuGxuYH6Uk3PtIoUjDleLBTAug3EesPGd0FF3OG/zNs5G51Y4fWk
+cqR4tJJ3tSYQXRBmcodig3L1MklTjxU3sEn1q5bqh5dNga98qpWbkuX1vJOluW28jUaY+WPQt8J
EoEjmwxBFvb0yhFpbW1b/xv8QedpJSELvoK1d61N3kmfpWN97ei4Vuc1LiKhuVSWJT2Ml4pUomM3
MrcuXoqbDqdx+/2kWAuDl8JyMUsonQ0T0fZxivkWcpYYjWx7DXffMuZX3X3/PVT0UmKOi/CwdIgd
W4MtrwJtrgOz75zyWvJ97eMvKkpCGsVYN3YOhdcBG2PJjzO9cjz99zyilwrzwvWNDGw/NGfZD/Us
0QQNGw9SpeA62t6VpfnvsEIvFWSUqEZ7Dq5/YPfBqfowQ0uVgQOb0c33r3ltfM5//tdmZ9YL6C/Q
WW1ZAAzFREKxoBEHr+H7j/931KKXajEk4yElPRuQO4jGxfjbLq8cr9ae+yJBZFF0aTs+Uh6MFPc5
KSd0cOF6Vsj2ypOvHOEhfPnfkfGtwsgnEyMj4yX506W00w9VqCMLVIirSbu1F3yxkhtYdgQlUBDb
DhsGy7qIVV0CcHZCSHfluLg2VBe3HMKXxfYrFETccm/bj/Nyy4zP//R6/49orAEwc3Dxes/udGhg
OBDuJN9/9MpTX7qYlyBkUw6i81aPb+gS2iz5e1Zd63VamZZ/BPR/zfrAzWZbLhXftgbIp1CWjdek
xME/z6j0UrvVK165fQcr/NJ8l81pyaoIoB30iIU9TAqbJnGKn98P0NoEvVSJi6K33eHsug+FRAxs
LEof8zbbtLs25o/XrmVrr+E8gn+NFBqya+BvsM4I0RHLfzXSC4PqWkpxZfZf6re48B2rhjszWhjV
CeLxvVnQ0KHeoQqcK7N/7VVfLGPmSGln/Vhtpfsrp+9aXdsfzx/wf2+VsIj+35Exs6n0WQnbHffD
CQAioYd6ozewgXT2cCW8qkxZ2Yepf7F8+8GvzNxCHOqTJQE07gAmKHy2xhgbDy4j17rzVgQ39FLY
BSfBodfwAYXM40zBqUGn+bBUKLcyC5fUOubbGqnGwY5ZcO1ivrKDXiq8ZniIDTyokDjdgOpzhyC7
V+A0P5ZAc346W7ClUIeP0InzZKcgCqI5JAr29LlOmY7BCeOP5OnKWjpvG/94mZfar4bKVqOXttwu
0QLLmj4cygiXvrDeNckwh1l8Tdu+9pPPK+Gv9YR+jEKYXl5CDIAuGYAA4LdR0T52K6C82LUo9CcX
96/fc17Of33NGDSKWAp1OLCHex2NMLlPkRYA2gKw7SHBcWgznKYXM49YOD4BM4vEQHI9MWX9Kfn+
6wEu4oaovW7gJuwVzEHBQDsAfh6uepUw4BDvPQZGboRThwK3yNrXxgXl2Ha3etHwyB/61FakhaK7
vStyRwBhja4WWFLvsR+HvBnebJf4Ud9EwSkoaOyq/GawQT6nPIXR1osxoVOggWVEiGoCPWZ9ANiG
mzjs3QQ3gJoIZTwBKylc9HRmH5OIZPZT0aO5hBj4VFsLoAEoKOd6rEEBZ8v7As+usfE+GgCsTdwg
u8WNtTtxwI55FRuug5u7YbwvHdpIa2EayOOOP8GXA99J7Qh0zHpRkSdqQJi4tw/q9pYrs91Jpvez
4R50Kd/LSuRhA/w0H1EcdY0P5bpHR1v3Rib0Xhgl2KRDpsI+gNy2a7e+HD5M0BJk60aixsF/CUD9
Nszbxqz2ta6eF3N5dZyJJrVanrjfJsxHJdadhAWy7wCP2Gxy0bA1ICXAfwRB9yEghdl55j6ryXQE
dRHG2ZSNUbvYz/Dfn9An6Vg/YWyBowkau44K8IMUza2H2pJF2rjifV78rerrlE41qNO+SvxR3I6F
nzREvDRmfZsZTredXAutDkKwKBsJyOX20azRM1iV9Sav0RCwGHvXnj7nqUahQ+bn1ifnN23q6Ysy
EyVbR3UHldVYnu7M0qFv0BxoQEdrLRmLoRCXkddnsbt48PFCNsHN8Vu9QTwCmrcLLNDr+ml87eTw
7JielyB5tM193sdMZ8dZgzDpCu+pUyIdlXNLCQEh1AseTR/+X7AQS6YBfQhsRkbXRo9lW3WHQpe/
c8HQ5DaTuAqmjbXYBxuyhFSh5JS0Htu2uXzOWe+H9gICT9t/ArO74ZV/z9HvJqdqpwI5h4yD2jXZ
nxVKYBQ00WyehpCVeRuiMnCLHq1nMK0peunqJ18oDnvCHNK10o/pSPd2oD/I2N1b/Xgo7O4Y+Oz2
fL4xRf/huCxBjv4oBuuZ1vJF2DqxiUbH1kjo3pLB2zhZNx3AvEzxHY68aQ5YaT5B3YIGd6SUeZ3Y
PooUTukoOPaYO8uAx6ZXgssoWJmOBkjCQmd7gxR3A7OAVSdor5MdXjTaCO855+gxg4GuZOp+nkCB
9esSm0xndyFfzKOw2NfQTepmUA046+KnnDsPHX/koYeHK+3cJydgyHWO5fifTLfopbZ0MSxHSYVK
5tyT22Y8s3iXK3vaynHjUkhKMmbZwhyqLeZtTBwkwer/lC+EeO5/QzpSZoEMJhf38cWOcu4mk/MG
iMTj9zvgyknMuzhlLD1rBW3GEkLhBmOvHnDTlE4fczWm33/D2kHmUkc6LVZXzCVOYgWN3PMZI4I7
sh9j7TcJC+v4Opto5dB6KSPt+rrXcwHL0Bk+jpmHNn9VPQzi6lHpPOT/2Nzc8+b+1+4ayILonoAO
aXjBj1JnILzMX1Sbb1CFldHk1dMRgsgp7Awn5rB3BnexuZb7WblgXMpLGzhPB7yD5BJ9TUHYZs6n
Dgz42xb+TeD4ZlQNALHPjWWGZ25S+P27W/vSi+OEbFwYHisNCPQO59AT39Q7mgBhcyUJsbJo/iSx
/xrPhtIAeCR6doZYnoJFAJRrXlmPa1PhfOD766P1bEpvdkCEdgG/HlWFTQ2e0Jjj3w/Mn8r4v6bC
xfWi7GHaNDbQSALnF3dmvqnGfjPhyJ6asnxXEp2ynrhhOjAjbcwfItCv5QTkLUACPziic+ib+s62
0bpbuFvUTw5lAAO2Bq1tQB5XdgEisiPn2KIgxYGxgE5bMO+AsL1mHvqnuv2vH3ARVrzckXXpn2Vn
vnvIjAzu5MHkxe24/AY67gdcD7d2BTC3MMcfOFM8QsnyozORyvQMsIA4qNEhm5pXZEueW2I259JT
amfjJivUptY18PStd0Ok3Lnj+IN39Jqxztr1172IWFMHQLHPAjzeaYT/cL8ZDuZNfTSTIiFxe2Wn
WJn4lxJYArMgzwBIGvYramdY2T4XftJXzd5Zvox5APyJ7Uvd/ze/DXqpjF2CzhnZgK9T9h5anrAB
xrq4JtlaC8CXyljHR/Nc5gfl1rrPHtCUujlndMmp3qFAhOh7zbB5ZStxLq44SCb2vl5YuVXzh22d
ID0M6QRu0sv3S27txV/6nsN8W8L/HcGoOZIv+9eZOoflE9c/x7v/H1Cgleu9c3GBaSwfnidawvYc
RWP0F4LPhLvoHMFN8BS8X3Oh+3fhg14qZnsrZ1MAaNp27DvowttiV2b5qWzQ29LkdzBsOBfRrkTZ
tfdyEaqannqCd+dUI4hjGMRYqDGEv2Zsqs8rr2bt51wEE1bZduXZMLY19lgXcAsB3RhH7mxvbvlm
fMvuTNQOCAkBJbu+26/sHpfCWa8Ucw/DCL7lgT7myjoYMG34/getfPSlblZaAopfD9A+M3guwMWm
qJl+/8kr+9KlUFZWDjw3NGx7vABlyuGRggZpN9dyUytZhv/joIzNbp7VApE3TO+RNpp3zS2/Z7GD
ymtU3JiRBT28eg128933P2cte3Spca35YniuCfEUNXEtChfoLMRtuTnPMBE2n3RzjjHopHTe6dOV
r1xZoZdyV8ueJwEEAsKZhO9zFVAYRnIrQeEq7iv11bvdQQdFMljwgBHGl29bvwu0816ZGmvR9FIB
q41hUSbMlXEm0pD4eK8mGgWDaElxGc+iJromcl9ZU5dO+wTFeA/1UWT7MiNxO1z5SFiBeSL92CWR
LK6t3bW5fh7mv05KUskRmQ98z9mh78xaK0Ti6RCXvBkWi22cpbVI5ib9/u2tzf+LSOFUpS3bDkd0
S7x4U2oFt536jx99cTBYWpuKHjyMrVd/aMVCwz5KGD99/9wro3TpFLKA31YWwse20D0twUNdXvOK
WBmQS3OQpXOVyHuKAbnXaSBjf3OmHXuJlSVIz7GwAwcKOZMrb3slQFwahkBV0VgADIEX5LDXxS0f
aib3yORsSxCOsk5f26tXbkqXziEmBaPDs5FkIVsbQPL81tg5+3PwuR7+1wbu/Od/zVv0snitEAtS
t9YcDcgc2NWtOd1//7pXpFb00vi78aUzjgauJlPa7JwYuacoc8OzfKzrwjy1dvYjkkbDDyvMk2vZ
6LVfdHFnsaeAC/A6y21J+mhQLx370TvX+Aorp4BLFbeaWFCCcom7cQOm+c7s+7Axb3v1dWXA1h7+
YmEH8zQjwYlbvgHsTlS9m+lZQ1LEcpvfTCQ5N+VcFw2unQUvRd2yzfx+KcsKQggjwqKEYVo6AHVP
E/HBrzqEr/ymS4E384PWK1uMWd/dcetVNjGv3r4fr5V4cqnvhgna4qCNstp2M7y5WgEy7e77T15R
9dBLMXdZLC3OfEG9FdI5Gjm3Q2ahUtU2y7MqzI0ZABTrBIsTT22sS8VjCsRtPHHya4FEJrSVHU7u
8rMsXS9cQGLoLPHoeLqMg8H8qDWcoL5/0JU71qXIO69lFbQohG+rvjloH9c3B84y1M2XiIxkN1dE
xUA6bLIx6JP/9pXnF/1XzBjHWVPfQqKVtPARmGsvZX191LlzyDsPjlfwnfY6kAstceVlrGzil2Jv
KME6MZ/rS43kT7yUH3DrirKAPZbcaEPbdI4TCopX9qgVeRC9VH/nFNLyZgRWc3bqXw63fphz/Quo
zUNwhtH7bn0/jrA04d7LSACAUDq4Vi5e+50Xh4iJ5fBwm/DNggAJ7vLpVXZ9TJdmb4yOjmnRoGYw
XXmLK6Hsz8T/6y2C7Jx1HrAm28x/01UXGg4oug0ESkb+H3flP5Liv75CzCbooQKZPhgG2/sap6Kx
SGyAlH5jE4Dv1bJttwzr5cpSWPlFl7Jxn9qsGduz3zPEdv2jC7s6WbygZ/jK569Em0vBOGoWZSt7
OONZSOfP4ssIruyTKxHyUiuuFZKSgYUPrmZ0ZxRzqK2dRd0rL3rtsc/D9ddbMIilXVhVVlu7yRKX
w2J7yq5citc++iISFKMA+oXgptToMqJCRua12bl2QfjT1PLXU8+d7qayJvCUQAZhGhI70eAXz5GL
/wch8XquYuUw9+cB/vqigPdmTZWPQN/PJ/SCbxpfFbCv1Du3HU+w9r5mTPjndf4jWfhnG/7rm+x5
zqgHu4lt25ltir3lYzLMNO+tn2PuHmFUvLMr/wEODlHZj9uhpWnHm/tuBIU1z9tNjtZZjUKfU1wz
vvszmP96oovjBg1o08KksfmTpulA8HKO2b6MrFtvA2tLtJley2qtzfCLW4XDgWikM74Ievmk9clu
aOyorP9jdedSDY7UYsZcgWQryR5aIALFuGx05l85la3MkEs1uKQjIFEursqFhPFtS+Aepgp4EQwv
TJZIZCLV+P3GuhLALmXQjpCzNYi62frFK0BNPHs8tyLag7zy+SvL9VIFbTPfHZwAb0Hbv4TzZl47
LK0990UYwI4cWIUz1lsrM+/yGdRUujwUVbAZyTW79pVjzqXG2ehoP7MSF7y8kkVoSPfUgrQROlUX
l7TfSB/ugL1sQiwQeeUgsPba6f/GTWnbDSTuZrM1YDyvasePM9jbGI0+yEBEveNeOcSujZ71v9+z
FMDgErjdwdT4IA6i2pvT6ef3E8p2/5RO/7HEL8XOVY7KuuMgOTZ1/tFFicRozfnQGvLGaOejucD8
nup7t6K7QDew9bf3nFWxDevSipVvzKsXSCckWiwCEdJewI+F7To72JiTmVRZf2cppMVc+zbX8IJ1
5jysFnnn6hLyjbn9zIW41S0AdIZfsLAdSIridRZ6HFAVaSAPk8MmqnAOc+5vegr4bgBNuZNBjG2A
fQ1T0aeF0htTjI8LHJ4iMSyPM9Ru0HrAsF/lp0FOt5kl7pTV3FiuWEICKUQoXUidAiuLad/fjPO4
Dwq5rVlxGErvy5khz6dWds/1fNtl7M6ECRpK8WMagDVp0s4Iy7zhYcPNk+07d45ADq6YFxKpatma
LYf2JRseDLj1HqStN8GoU3BUX3nWbq1AfPSTe3IbO87cto+7GYtXWDImFTK5ll28Vl5uxl1pleFk
uTs4YcSl16W1GmrQ5qqfdc6dqCx8D27kDprfhuFX3fsfkjjvaoGoVXXdiU/5R9t3j0Ppo05W7IkS
42ZpVNgNcEN20KNfZDTpOcQF3AXdaxZOlJn9Q8Ddfek3WUj83IL1rn4zWLmkAStOJVPBWawik0lA
yu9kJO6ZRBMGtffKcq2IL8NnjZ8V+YNzHuX+RzuoN9Eah9n3b3nt9JHVAhIqVFBHS2EvKLOhCdax
XDdaApIOlfEBtAsUVBVFLg7JDNuErecAqpZtzfe9U/6cOvsWdpuHoa3fs9oSwPWoJZy5m8V5lR9m
+PxAuJ+KLqhjUXgAZlH+qMo8D625uxvy/pm6IPG0tnMnRfFRudgH4IQ9u9qI+m64m877urJnpOTq
+snOfPxdt3zi8JM50WaZnnOr+pJL+WZN0Mm1kx0WtGsTp9VPcwVJCcHZLzGt/kECOnY2x3y0uPnI
pbvJfOt3N3hPYxsceOY9jxJyFewN0GOp8aOdoELhQQ+KYO4dgB+GXtPZlpiBPrBQrVVtRIumnaKz
0E1nD5tybp7togSmpalgFA5v5MnQwOrVP0pCfqOk9p4H7LOV2gnrzN65jkOfYfN8I2tgt6b6uUfL
Xlh7cF1TpRs1bHwgSMVH0M7t0QJzo4cBHbOs43Gbu5EGKy+2URuNct9Gu5mUnyVmcgpNx3GEw0+C
PHs0mFnCKpL2zfCuCRT0Ts/eRQc5LtLWCLlOKkigwqoxbrpBZ9EkBUp9Cr+Jkd8FDrLUtnZwi3VR
p8UlESATrAd2ADoQpx5+x1yQQ5TroHWqLx9xryNxCSOhyh3tSPG+BUamEpE7N+qUmSzhpkPCOuie
BpGl5mBs6Bk3avA9Y9SIBrI8YXGcPEI2BZnPADfqRWaZ3/WB/7OZ6M3iz1vaZD/MkrkoEmcnVYvn
LrAOi6wBWu69D7QMbGQGTxrT8e9EFmDGzEiODFl+a4v6tdduwhyd5J31UDLvoSisW7j9QDtVsVh0
Lu76RRN60/IBB8SNEuxJjN2jOLMY7a4Fi6Zc+rDKoEXNB4BvBHzBJGXvs3RiCA93o8sT5aP7VSmV
nHs5yOifCj6XMPZsVIRmoyjo59dKDwmcZM+69/E1r8wDqYCZUkKiyUHlztfscCO1ivo28NzPRXEn
1oM6jNV0wyfnnVQSdQz4nMFx3O6zCIqZ39xTu9EbgXzIYfeBmgBa0xwVesz+PWtxOw1dbA4j/Oqh
y2NS3bhDUx9BS2e4sxixCsobN4MfygKLWTJgXkg8Mlo6EEUqFwSHCfcy9eQGVgKz8Q9Sdp+tZaE1
ybpZKv0kLT/Sgh28ERYrWf4ogjbKcmu7mCWCQDF9tgB9Kx8YVix9IGlUbHTIvBDKIl0goOMCYgVu
nAf5C6J8wqvi59g5SYd5Ao2BkUqsWbiebqAfiE2QaXsQiKRZpEv5E0D2aC5cFuedis26iKycHKem
ufcn+2s5wwrAEQEhgkYjcZ+x9XYhyeYj3LpS6fOvrquSbLAfCi/4NJqXFi19peXcVNMYOeO08xaW
gjMSqbPInwAzhqAmTAIf/6oJQsMrE7PTwHhoGkoBlgdZIlk7Ua3sR9nT8RYAyg0auRNa/ILhYRcy
oUTERvUl3OVOFSiVNMaRz+eQVC2RJuM9lJRxi+pG33NEQKcNy6pJAcKLSnfmYaEN1C1RuK68c+j1
EpEDJMRFCLdRtMGyjWGQMTa8IYU98UNH3E1QjvuF8C9GVcwGZoSza+5bNqfazO98Om6mAC+ZlPQJ
Opq0Z1ZUjf4jjLD3ujubjxCZqKzdmwQbioYhQWh5hgalz3YTOYAc3eSoEA8ej5SPBY19n6LYusmo
g2qbzmo0d2AqaCAw0edPZ3KHbtW4hUx18atYivkr6ILY5zO66W+034f2/MtzxnvWn9CzmQ7Eee2B
nZQOdhoz+xjsPiUuucOJ8gZmFHcWUR+QQT7VHbBQsCNyhIp7v4Qms9mQfNmOxEZvuJVIYvG4r4dn
MkyR9vS2yaoNbeB11nv5SbvyZYCrv6aFjeND99EX+X21EBCU7C7VnBwXz8I/F68cQQvxvEsIHe8n
Zu3qRuAXoaNzMIKzGvbomgEPrQqaU88H1KP5OZrlr3bsj7lFIBwVIdf20bfyN5ln9yyYTxpNw/jx
atfaxUZW/cYXVqra6cs0yMkzoAYevQBMiuV2gIoY+qolwrlnMwhny+lw0I3xSWWO8aTuo6DODz55
6JO08qi0rSX2xvrFYgQu2+3wZebDrd2JBw/CzHLifeTMPfI5PQfFkhRJOwY3RkfSruAfZHb3ftH/
bitXQcJgvjs5XjiytaCTs9D0qk25GCASZOhlPasmZ4n+RRyu2nq5a5wyDSr7LZdmMvXLU+FADuwN
JJwqcs+tKR4sDu0oWjaMfus0TROzMT/2Buz5cxMuoEEDOSYZv0gpD0Y+p7jWJ4uG4ktM4wGgB7ZV
+eS/QzhaOuHcgvgCJbEJoXd9R5CLCYHD2MxBczNjOxRe+cjbBX5Lndr2ih4dNwhCSEHv0Eu2wSWk
S2qr37pBA2q5A5HxROGL484d21SeacO3dzbRZm7mT20z1ZD/locCbA/k2lx5VI77wdgAlTakaNlk
7yVRViwCwzmfObNm24CBl0v52iq1Gej82x6yz0XbTUIqs90aC1XA4ak+nq3xri/sjQfpWi69Yz66
T0ULb0a3XF4GBk1MBYmEIixW3J1iUZcn222950kTclhqMf7GHyN/jghYjjWPLZz5Ow+48F7dFFI9
EXhLV8t86hcrKod+q/W4rUoRQ62Z+EtzmGov2zfKzFN3GJwETS6RxZbHcco+0GpTQ4rLX23GrBSP
gVDTnjkn5oigODfxHOS/gCnw44Ch650Y7hhyu3S3Q1XPESbklvgKalYcx60yxYb7UtKlhaM9TrOV
d2RgpjbaAO3BTAWvcUvRVjItxZ7SM4wz+HILfy9rd1daPnzjXXrfEOPGLRwwWc7UH6TPj25pnUcV
ppljA+Bz8cYzO8akPuV99tVRMwHgPpVsODXUfB3q6pQvY5p7UNZDKl1Evi0fQaBNEfq3bBqL0B08
OKDY3X4iwY+gL4akFtT87CVeuZWPMqGNCU5Gf8qW6qkd2c/Fy2FBihNkNWSJj+yQ01oPfe4k5UI3
fWXtm7b+xail8cw9hM6TjnUwbwxP3zSDfvBxZeu5+9Ha/Y0MGoorhz2DVggk66ybA9zJE3jFR/M8
bk2JXcdspm3GNJy0RPWppmAHXd8tJ0uiZoBxzEWLhPXdTVmD4eNaXR31Y/Nk2XAarO1PIjD6aGvf
G2yet66hupRWSp3HowVCB4Ro1j5POTcSOlsiRcSG0ckIjBCShU+LYUxpqdpI18UTMfg9P+dnmQ9u
iK56FMzrbEyVhMsdUI4R3mtiGxkEf5rd6ky9yYzfUlBrknFWT2zymg3ix1GDfvM+lPYduBrVoeHj
EiMLIcNsEGcCR6u31qBxv+E5elh9sQ8cN17gvjxCCxpCzxzVLW5d8HQwU9WYNJr0cj/Y86n0vAk2
DLQoN4j22ChhR1rOOIv7KmS9CQeIHoeDNnNB1GiAGIHEPFEGpL9U3WWN799xIZ+bP3c5/6OShL8Y
hW6SziN7dLmlGek3TkcyRH39E0e2J9V7ZSoBRi2z+lGBqZk36LRAEn03z+XvsuxulwlHHLj2j35w
ynII912BkRPwE5LwJ0WmaLNk5bG0WYxRPzR02EGCs0ETBFg25l1rqn1m1FB8sTrBAngUS35AJLZu
5YzwjwKA6uROtwFGxYO7nQsLcl7scxSrAsKj2gRIdPBzkkCo1IYsZy8A/8LuuRT7frQggOTBnLJW
fU6aJzSoIiPPvpA2J9tA41bpjzAPQS+LEO0RmdDUIvwxB3uJaGtT44tZa2JXtI+Ni52V2ds8g+sr
7i+vTIw/ENT4rjdy5x5X2PxkofNpbyrlPvRFHRsVpDKmvwyAHsAjz/aOVb24oTGNPnh1ADuhg2OQ
aN6ZlZ0ULbuFIeF2sYOjcJ3fJnREOdafGGH7Uc4pKfyvcjHvOShWIHf8Blo8SAAhS3lV32vV3vOZ
ZCc1OIDgtO2N5rjnqTrwdbT04y3zM6h2utLHzdUOYrzWn6aq7diyly1H00FsV9YhqGp/M04u3Yy8
9LbznMNShM6PulhOAihrdDA8EN6fPW8HupUDzE/8nO9q00jgEuc9iQDlxSKYx8RXuDb5etgNi/vD
1rqPiI1GlbGoktrPb/niH8pihPvMoPuQV82mhFlbx9qdzoYNGFy3s119QbzyopXaLTb/Wak5XErc
+jMKDwmBs4mwb87+f4tskkzSn7TmO6fPDvZox+VSECRzhiIs1XIgzvxpeMY9Jvrb4LHHovTg2XbO
fpRmm5SQ4tHOaxM1TTuBRpoS7TJAuiKG9rCraAR4oULUDHdQUMGIiZ2qsE7oO5E58GHBnV9qdL40
j3Xf9Ki+iPcK/QHOOIdNuby7Xn5jt/3WdCY0DQRdBawGfAszP+Y1wkfgLCyaPQI62QD/yV5/alDf
whotUehVSokpU9xl7kqPhVo0u3zmN9jPtsSlLxnNHtls4Rro/uzc0oNodXjzBpT/vfrkeWba2Etc
ItxEjomyE9zqRmwFyMJU95KSm7pqdIxC4s6QeYqL9S9QyhMbKWr0d0RMZBvWZ/dNYJN49NuPCSQB
CGY3xDQPjlcdeFe8BqR7mrNwIsYb4ezBoUbc4SSDtsaotbmGsxOk2SZ/g5kYrDOGu2UpEmWD59WU
Xh12s7MpsmWDslhiACblT+5vPlCsY8QNozNOo+e/9XVXpGcX7MbtcWCxh21HNAqrroTxlYeroEZB
ROYCd7xKwF3EhJ/4WPVR1fm4EfSoR8z/j6LzWnITicLwE1FFDrciKGtyvKFmvDY5Ng00T7+fLu3a
tT0SdJ/zR59m7cCqPnSLj9tYR4xnku/NcAzqZYX27Usjkm5/KzUFW+t79x5JfzyYLm0i+Imr20rl
ymm1y3kXLJNPraD8oQqrBvew46HTdvrUTxwGbtRV2CuqpQ0pWW5iKp2SodGO4zwmDOH73sxvm8sO
2ef1u7YO6twI5xzM2c+8TVefmNBd2YPuDQGUZ+7w+S3acqal4KIoCq+0rQcSMNZY33TyYwfT2+W1
b+HiscGWNwelGrgSK5LxY2Gx20+jSnyqpQ547c6G1YYp3IY3tCe2GwrmyhN72Rs6gCaUpfGcUcTL
OEeLat5++7oWAGNoSVsFEbv/g1zTm0GVV7hNQxuas7tRnlV9Vj4k86Tsg9C1CfmnfyXeZV8KfXuy
t+ARd1l7dDXD24kCy9A8WGfJQXXpy+3fUnUNNyFGQT5mNjQDT1Q955ehrn/SrvucluDBW6zI85AA
M7FUqnlxM/Nrzcs3GfAR21tLdl2XDnHg8l2QwciZO+1lDSQ6rt0b3+yps9s6li236NR5ZWLJjoqe
KlVHsRoDVr2AcbyqitCdp26nL/MWtr14CjpxnfPsxD/uY7GVvGO9eSgz7Suo6cf2U64axxj/m3AR
4ioLvGSpjVOxinMlq+9VNYesyaLhvqxN9NSyg7OusP+mBreE0MmIJMwJtCdedflH6v7V6LOjXILL
ZpcXrWRempuh3+lq/XGN6ignKr+39NQMYNX+RLvNWHYbDsQNxK+/FZQVDtX4Xlqcd/wD76u0BGIa
L5Pk5tSUb+80b7m2oOVmp5AzdfVtE9OfecWVaoA09mZA/1cbB/5L3QL/ePkWTxkuUm++iuK/oDLi
dizPptXuC8HzEGRRKadwk2zD3ftqBECp+k1ndG95QsZhCGtLHkXwaRaPlk4DWU69U4FmM8P7NmbH
2fljZh7658jOP+rgNbeasNDqmF16H4ijS4DLWlmhv9YXzaRWjkMMHdvq8mcTtmn6ImmBZrPGDwuH
fjow32IKEgu8xGwjZwiSLgUtpEJn9EG9s4gqxLgqy6hySGvT6XospBtJ5e1N9+bSCLB0sZbVV6kB
v1biP7orQ9a/mkxj+7+8HDheEDxo9s/qgah7858mSEPqYbbujUHuJze3aOEQctFbmb2u01No/85W
it9jfYeJ2NX1Q+cUP+ixDxqlqMoaorHmiHDWl9VZb7Zyj0DUX1muOnwmxl6z+ZeZPVlIlrnrxmJX
OHjnVUH39uq/OoU6KLn+FBWOjEI7GJmLZmkKl8rYlfP42QVmCMaLYRZwzl1/cnSSZfodFMXRmuTV
sM2ftQzebHFx2+fFugKUJWL1P3K95VH16ovkcx6GzgyHsXtBFBmak/nOdfkoG7xdlf47qObNmsE7
a+dvy+DHKbR8ezhVu56u+UxeS60AfukidsMHs3CeXH3mycMaA1tBwklfRM20RRlQXMkp2TZG3Juf
qUUhlDFRKNWEteufZlN7lp0WuaJ9Fn29b9cfremTRlh8cgdD/UrBy8tjyAERN0RsFG35O7tgm6jQ
Jy41m9fCeqdakv4KkXDHcNMD+nNSN/3I+NDYx9or2NbVK1rSpHaDw8Tb3QkvuofVaMi2J+3T4JsN
Foo/y5LI7oxPSF47TYsaFvxCDkfDooATSgeklO/rV5Ct1A7veWfFddH8S0k3BMMP7wH9FjZg5pZz
wIYyu8dlmRN0y7qmP09Z+2Rn3BNlYvMOV71/rvU2VCo4trRaAfv698bNpx4Soh9VaFnasdD9R0zF
u3Fadlra62G/1v/xmp+rXJwG4x8JYbGs/UNe0q61mu8djVXl6kU1HS/RtHXdrlkIGjWKh3GmuEtO
3ySJrCGo7+dkG08ZnuCdZVZP/QRZ5ncHF5aZ5hTVxmLA6U3h7s5MjaQbjJ+VashirVEaZs/tyMGc
O3vhaVe1qSIcLGBkzvajOf1py/G/wYMrMqOiX6CqzCVURcoQS+xgDVqFV1+xPjDm8/T49d9SWxJQ
P9Tlv6ZBH6r5ILOV1IKLKr5b/2+xfnqpD6Itd4N960o7lEv+1DVvmVHzhSleNT7yzdj5qBQMPqPK
cg9qk4SjVbEIvixSvIpWXAPueXST/EDraWmdW5r/8UyyrT39DG/MLQ4uyTVi5w/98mGZcbWlr/rq
JZO7d92eQ56UTN1uwkU8Z8vFUulr2dR/VJpR/tIzfk8XTbR+2GryN9X7HSUEUV0RES3eNpvXy/7D
dBjaoMZ+Oj5q0uPfqO/95dOHMxby19TdMKOOXqzkM6ZdKEb7VLfAW5O4La22Y0wFAMoW0NtPudlM
cBZ/WkmggxnVMz754Dl1H9MSu/Fdwl868bQ0DywVWv9k42tbbDrVjC0MRtYXFdrGtRWsSnkbm3RM
dhJP8YQi5ORPhLn57t+VHLSB/rC1mnYb44qwzYTLmBZLZ582KqxH2Ibh5tE2xnbb+HWMizuZCGST
RXprLXWyCGzTnS9nGz5qLnGvl7xbhJA4h9VMWd2frMw499lwqFztWDn0KWa3ZdJ53X+28tUkMLd2
q8iAwF+86pwbWmTmTeiAN2cVSXjZGHLlvnDAJINv71PXTGZQVr9TlyAL2LMYTCdYjiE/dzgaZjxw
4C9Hb5v2zXSv4Oa7U+wpaww0ELn+dG2aT48vAkNHqTCeS3h9dC/145Y5j23Jd+iJ0N0+5qzaac2/
FvJf9TltcXo0V08LyAhE324d79V2X0j+ufif1/qf2Zw2483P22Qy7HCQZGN0x2ZwbpLQx76DKAv+
0S+xc4OnjKGm7alHdF4cDmzvvi5sAY99sF+07LxJnSHuE+tUVHdTQrpnjNKS0MFfkP39Mk5Xfjue
pRdqC3h0b15Vce8jshiVFKzV2tKTDCjjftr44iE0YCUgCrbIsLLLYDImWenr6vl7BRxpYSCms3xn
Mk233oPK3w37X8UvXMuH3jY+PYMkgbk9TkDMAdCOOwdx1bpRifsQPotvApYHb6G7bzQRj82cDOTA
9dKLBg6Zsv82B7pN23eD83Xw5tPoZ7RJvNdc/sHKoWARTd7sJFqLsgJdGIK/05oeZnP+ApInBsPh
tr6HG/Znc/W/bbG8WkJ7Jk6KdQ5PJpxTuSsGzo+t+w4UC2JbEARpcftyu+VgxnUG5Zi1HF5Ussrq
pxHrsKuKijeoM3aV3d+hr1MGYUHpcbL565ncNk7eOXGZiUCydgGEkFXOh1rRCgQBsfrBETdvQrKB
Fg5684WcEpGRSq24m8HAM/938NlGss9t7BDX5EmXSRH5+nooKv1NllhuappxPfdAwa506igXyO6V
F9u59kgp6BfRjTuw2SQbt3PdiL3ZiZvpqY+mEcmIJnCQwQ6mmceohll1yn22+T+u2USeM8ROwOVE
JXhkSheAfHzoWmIAsvmF7Ixfll99nw+kNLPWVUF9cyox8NZMRUwYyX9mV79WhJ6Pth/LEjiLsB83
068Agsk4Ecq4BLFkrc47ebRpe/JF8Uo2yGPh27exbH+9ge6/IHhxLflVZs3+PqWVQ8cBaO4nQgO3
1o+32Y4kYRO7ehqeWUMefd97KgUaMJ4mUWRz4o9UxxagoEJ1D1wqLyaDQttXO53iys20Ep9fe5PL
oPsU2N2bJLKjbBEjG+CtBTfybO9dYz67lR11hsOVZb+0g/c+20vS93TfOf0BFVekViuSdVeFq2kd
6/tjSLM5UbohCRihQwBFphGs2dyftc5RVGZ+6uKfk//Xov/wdYcFdglJFhlcP27ABBbJHlwL1AOt
HroNflrnZ9T7W6+1U0LSpLNbgjtgtHxOuvxZAmirbvyyPY32DZ+tx3Xy4bQ2KSyw5XA32VcyOojQ
LhicZs46R46JSdrWbnKpadD5QZDBzA+1NhIdYxrvlU6KhwysO1vICswZJcSL4aUoHHiXTm7rfCM4
kQ96zQOtt4CyXE8DMhXiOqgVFp12dmyyVJTTkkZLSJWjulhUyCcoSMVQcX/Acxn8FxgmZEbjuDy7
iCJy4TrJkOa/aBBOkkWY0jEqDLI1WVd9vMyErASmkaR+U4S2oxZs7x3pPYYF7V2Oj+NAXIhbvFha
z0NPvhETLsh2nxUymjlu92lggWphIMGkj9yGytmoMhvx4JiB/TnP6sCn+TZPTH4mnNiKATBu7Dok
aA5hT8p8AqE/hFtuHlXfuQfdkW/VZjs7sfbIuWr0G4YR8nFYO9tSFM/b515Y1GKMG6Aglzr8snvd
lPfPAiriqIkchLOLkF+rsSWrXu7tisQeG1avNc6+zWchvGTt7LNWeRej0o/ZlrnhaJp/BmP9VAqg
f9QSfzb3OtFUDE7DUcMquxOwbgO1SZZgPhgLmu07U/FdKypA0Eb4qQetMrBUFVE2AyB5hvHb9/5D
PVevlTcyhC64uLPELU0YLyc2Vo+rEQQ88NLnaVZ0AbYTvY/msXPxdkigtrKHWag3UBoxd3gzUmfY
91rVIcTQrdtigkGaFhIk4fksl7q598BZWPuaf8Lh4i5TS5CekHpJ0biU8ME+pv3w5mb+vjGVB1ee
Pc6eV8aiMW/GAlMyzId8ykuu3erQ11u4DstTPpD0MsFLQr1GXCRh4esneqTezMx+Iu/ze04n781x
aUdXlbfvSfVZXdeJwKJWxmJOJoJdbt7g5tRPFClSbCoDpn7A8T6CATPLzVMmQmVTNq83z6TVxdu6
8AFgERltBwAbfMRMiaSZHTND5T+SUFM6PIe28+VnW1JqLsSPvDVrMUVkPYbuJPf48Te43nSImtp8
Uh1TmOuoL77EYjd3tfffoPlnU01oEcD3M4LjWxGnDfeDsPu/7BHRJPGqE/qigu6YtduR3vubS8JP
rvz86s5u0mr+y9pZv5tp3sph3fPTR/VgvPtdc838XHIEKv2xnBdKk3wJ9WXkNunR4uzU9ilz8s/S
yB8GN/2uGKamVX8zG0KLBIN+Zv1XTNuVV5CJqVDo6wj0aublrWmmna+WLzuFLdVL9ez2/sXKxpuL
fMVlkpSA4ON0v7bQLLfj/EhgzoOjCyb9NW7Wabd64jw47skdmx09l4DcTqSZzdXwxmgb5KHK67Mc
+6tfmIepHU/GaEdbDpGi+dNLtXWvQmiA1em3vmzkjqxsEoEqP9pFHs1V++wb57FceBZaOzh4/Jwp
FXT2an1sQbpPt/ajMrJk2P5B1Sdlb+17q9/7CBA4so6GQ/KkWi5mqcIloBcznVkNXbUf9fllK9wj
Sc9npLdfpr5cAWr2BKvmrAstGWs5s1G3UaGKVlrpz3OmP9X0zbbZ9Ip2z96Z2vowsUp4MF9Vpv31
csKKZDZhFFK3dCyPdYWXTtnlbvPSj1ZXr43HfhRM1sUfjJeuhHOuaHX1NDIrdde+Lp72UpR2EA7a
wviPTzLoJ5obl1eUfrfMqM66TI+GoR/FMD4tcjrlyJSovV3+yqoC1Gl8yY5Xvarcm3BWggzmnH5T
6t9xE/mlNxry77L7RwYAgeqbdlICTXhp/VtKQrngZt9RK+w9q/ruU9cP3aG9GIYVp/l0NYhljK1Z
/Gcu9mvAGcStt1VwsdVr10tIQQp5jwEJGUvrJqRnW6HpNKdFEVC9acsXQ3homC4HyUTHUFOfp9G5
qmZAnNGhZdHK5b2gf7aa/XO6Dc8FSJkuL4arIHNgouSwF+17MH/B1xvWuKM3yM0ZX7L0PHuEz41V
SJQ0b296XArmst47epofB6U65SXdd96IxIY6777Q+A2yypYsNhszXBgwVL+FAxiGZtzu12/VsAmI
q77Z5xoj4V3/saJCMuX2NpkSv3J3MX3/Wbfd05gHyGnG0C+B+UueTZsHbHL4Aj32gtSHcG6a9rlf
3T36LPjoMcZXe14z7VPVeaLVDFm9e9aD6Ury06uhL09u4860z0//DUvxubrpC+sEFYSbILt7qiLR
SkRVLmduhxhgpHlHyxC5LkxR253MTVGqmDlezo6QbzOfuBv16g34k2WBxJPINLMHVXFP6Na73Yo/
fuNciMNJZnjPUORLFjm9hcodX6vLrt3n3LvWelmhlUBd/V0hYTbAWR/kNEedCU3PmBq6XhpnTp9Q
dn/V0jzbF+C4vbm8Fbo6eGLqQsPqP5t5fEqzMnH9+RRY40/tun8wOTl7eR9rfOiSfoOwKeyVw96x
HrO0NXd2dr8PZySGc7096MTf7kyQgPPWT2+Bq92EB3hnjtc1hdCqreGzNVwmt0KcHH8+uI558zf3
T3qn0XpHL8PcWx8zuc3hsCBxTDUzwQpyH8NsH/DcUpEhiBKxU+83yOxXa8V/ufE9iJ0hJEuotrcm
gIPRg0Bqi33JRKyzf8xbdiedlx9Q+QLyM6B93bgaxQwkP+hrccqq1QX6rYt9z+x/8BzjAZ73x9p6
4IBcj+yiPhUT3HreTOijkWpVeZXoxRueoDAd1mQs1VMg7oqZUTnPdMfu12x7s/QOcWO+8dCv77BB
577nyVXBZVYuaDwLaaVnL7MvTprXQi3rbMsGQFfhZ7/Nvdykne/Zy2m8WSvfv7t+5gSBZQUTglWz
ra5TEVUgvQSB8g5aWNxNLq9CJwxw69Jd1fh/1aqfBhSYzMcBcj/+RktehsJghh47D3hr+gCwj63c
QD0sakAGIuS16aP3a7FLA3LjtHZ4NGqb5SkN9ro9eaHvtbGuN4mr931Y5hwl1hopq2RVrLR3Lbtn
d3WCfggajUuy3Js/Ysgfqg241cvc584I9rnrvWai3zPxoF2UV22c9nTPF5Gqe/Z2HrbanA+jam5C
W94MaTxQmfQUzMbD4hbcGuubM6iDlQePivUNRvBWpyCIvtdHutXGo5PdamOMdJYHQZ7K4Iz4Bghj
Q7JqCER2JANqhtzTVRsCV3zW1Rg5W3W/rWK6uU6rpifLZD2690KfzE3Ssjn2cro42EwcuuZYKJH0
8pL/1ml+sm35LGgBEIs/4jr2HwD0zuaMqtyvDJhswbtuD3PSpAsq5vFGIl0beb33HwbO69hzC/fV
UMHiq7+bWx+bvNQScMu3ZaAsz8ndT2vl2AV39tIyDfU7uBj48tHOLT2WnnDYKpEoda3+Wd+veM6z
p7wXt2q0SlTOEpkLVQagjRAU1dyt8IIsC027fXR9eXSgXvSOfAnVdvtFObzAUjvZYrrZdkewHPSW
2e+1rPlTWNpnMfL/32X2bgHwXnEea+lRBR6j5Kp4ouc1LobgoaOI1uJNCgdTGKiv9MtiGX9lVxB3
Z5stgID4r4A6qgpxrcvmt/Rgp/TOv2kzxbJ3XENa2atjFk91XngoHu06nt103zg96rf65vN92IwI
Ecdw1DryoaK9vF29i+z6D7/mqynti8jspFTuH7vR/q6Q75KjE9QZvp9XZ+EQmHDt53X5vej5teHg
R1HzarOIx/x9f6p5u7CmHVjBIiOYnk0qZp1K7hfH5iIXicc/f1OE8SGeDxQCEds7Sk4HR6ANmHLU
UzJDabS+3/N2rKI/un75aAmaIXSVLCUssaRfLk8hYQWCT4bcQj4423b0yu3JbNXeGNxktbYbuX5k
u2ZJ5uoRalfA9wmsM8ub3eb7x9KXcV2RdODViD7lcMpIIDS6/rCl7pPuqrPhur/oTIBwi7KK0mbZ
gzMdgrS5cIoCJpcGOK5TM6qq7VZP+cVy65Opi5fFZ2rcBhG2HqC72nysL0UaSrDsEwLJO4IzI7MZ
1ouWlsPetzRU0ndtyEjaepMj3fY3T+1yLAL6YiZ50WA5sL5nzTo2PmTEhG95QoPM3BZXPaLjaU60
wnpfCkLucu3qLC4ZrMhRRJNxqQ0Nxmofck5TJjLIhgzRtS3WUKzd91gtiRvMl7ogacZuK4Af/usA
eW1lC+gXnXpLtf67qxl6DcLHGb7LrDpNthOuorhWyjvN1NgKY/pMt/FZqmKvtcbeKxENtkviiOZ7
Sj1OwFlecpyOKzoi2mB2s1ojbd1eG5XtedJdtDGcMShokWcA1S6nWrqQ/+PZ8FEzOG/bilimXKYo
GNoHqyoCQBfjpLfylLn1bTYIFwKcWRwNa8e6KyhtCY1gS4Q3mbslzRiBzB8BGtabao8sMl7guKLN
Rj0jUPvJRo/ytn7mx23g4vjQXN3/aSAwqkB7oIPuUPFiteO7MTYPcIZz5OrbO5t40qc4zUB2Rdu+
uM16zFV6Xh3Q1HQ9zv6dN3auuDlu/RRcxNDt1vvOazjxuJYfmzIPgTGcx8JH/IEyzh3iDP5vLqpb
Lf4TDqCWJAeMq2ZoOKDHuB7SC+7gqNWyPWBFlHlrYtzbUsr7KWbwpudujipStkgSPVKhGzZgT4u7
+t67gkR7tUhV8bVbPcxsIug8LKSiSp9PAA3c+ygP8iX06zzyh5F5eGDHG6LBWvhKXmvop8GvQ0fn
t2efq0sdcSlHAY6f+b4T4a0pguyjGFN2jXHfVd9NVfwGTfCwdr7cZTINR+gs13Jepe/9OEP21xYl
ZG1GsU4fb0NPwIlxxABFvGhzdGpUrNor2qpfWeuX2lkSqzAvUwOlZdRv3gJOJhlZWrc769nyNhTc
IZ1ZnbWpj3E6hS1nSrr91f3mSRV+OLXqOW88TAP0mPQwMun4uhkqRucDW0wK6cKQVBPx3M/FsZm5
cQecVkFwyBa8a+t4nDPzNW2+CmDYwVJ/14r8OjNls8TJK1WdTAGZpGk18BO0w672tH3t1A8+kswB
ALluvL0q5qSc1rjWjIdx5DUghRgM3U/Mevs3kUseasHUxrDkKCmQ9jEkrP79eyTJsQ7IpG4RAwlE
jJM8WNV41aAnFnahO33dm/Pr0HrxPHiE4v1J6/7U5MuhqOtP0aGLJTYy1Kafqr9rCnRuU/p1as4S
M9iXkwVkIsIR4DfPynBUeMBQGXPc7xozj1QAyjLXX5vjXT2pRUB38booFIt3jrP4k5lgp6uF1QHy
f5DjI3Vae9+h0H5wjhUfOcnH7I+oaWE1c2jZQfqX8a44lsQed73zat0Z+4GohVlzzqPrPvaWfiry
au8N/lXT/iI333lMGOnk/2YTyeCaOFuNT/BTyRnDGtFiH5oX6Lh6Z9n9U2msTwjod2bL0T79ceCD
ym7adkZFA2pNMayxvlnqZcn8YuctBPWkmjp73Ri7afa9KXVb/ZqVjTmOh9Obl50xAvgrlo7e3ZUj
UPIyMgz0IVLJpKyNaLU3zH5dopn5JehXDkCESlUaxIXUwIvrYysIJCOFYFiWx4YKo7xLT7JR+5yf
ZPFd8GIXSrc3z6nlZJHiIhidxmP06vjztkRXd6cCuOwOZxFyleChKslk9MohWXKco61zlkAOopPg
6aJFYi8ShPDfW0vVDMFfB650byc1QicQZYdOVoJplnxBpAVv5VcZ6N+oPF0AtzpIj67Lj+dUX63/
T0jjANr3iZH3OJnGBwLqqAiggY35FnRoadnwEaK854M41vNwrgvrcQj6GddWG21e8STKdcSrQGwB
spLJGt8KbjlwGixV6/QIWxfno3bKFG4+O48n+WGsCu46j4QmFgAH+58wVOS0zHtbfaqRjxIrclpq
82NV3vtWpTuaMAnKq2KfN4SRFcAIztnunmrhn/yAIClclYzj6DGQB/DNn3O9fKzHKW4rLtEV4J8l
/bY0TWKvwzH3sqN5723yhvKCuixs6uV5Gycwj+bUmdiP5uFIve+hlEbYGsW165lAbZmeXEOLS2HK
sM8k/FwGJYbPaGkHPkvD/R0z4zWYYNPc4DWz8h+VN1A6RTIyWHiWgQzUS7xtPWq4CE1PO7b40UyY
o2kzWAUAWOEZz85ozrvJa5/Ied65HYFZ9hjai4ULk7qqCmjXlz+i8oklA0msV96uilONHXBwilB/
SnuEG6vkL+qOw0QvbL08sD7CGdBetbEXrPZZ+CSxpJ19GVzxZHjyzP52cbx0vxHVYtvoGiuopbbZ
l4ChheaFnjY/eCv0cTHzFxBX7iN4Mr1TLgiCz3kDaddrCv5bx4ZvwcW21NcNImvwN+Q6SFxba0mG
Xo/7oEek0rc33u3T0AxNbFb5h7JMbDfFQW8FmnvrWaG5Qwm0Po82yGDWa7H027OTK3hNdw7V3D34
U948oF86VuTN5IO714b+EWXfDTvDP60UP0Npt7w+Cu6zGS6lXt1szXf2zdhcU7d6aa3hnynwNznN
WZr2FWkUQ1OuHkdlnrACezydXRRYxbOWjkc1GIg8nOXMxBD1rvd30swOhVwLwsz80SCM2XWbeNMq
/9Qo+YlCMN+JzEdto4pbratw1iAxABxfC92gQnkSn0BuSa7047i510bNMbA+166Tol9mCzC77Kcj
hMR2SsL2dJTGeIdswFiBTKXHLGdI7d+MDscz1jqqNuevHLRLU5e/crbeTJG/mTgvdtogMOKgSimm
igj03muTVuKxLfPusRqyB5QP66GxjX9Wpf72mv5qzkZSYFBucERoi/oWdfG4GX6ygfzxTYJ6t11U
IdjdVY6HFBJXnbagcaOS6jovWKBddn+jSrJleG5rlvGuU+/ZIm6IWHSwr/yd/s03hl6S5zkYHZnj
7QTzzyVanm49UUu/n1YTJvO+ik7eybuPwob5LjcRgV+8tiAhJpNvX2GS1Mx3ldrbeb4ba3sdBWm2
PA/ThInKeuV8ynY5Pub7jGzp28GpEAroJkh+rSOs4jDRUvdibX4I7BoFkux1pazQEgpIPA8zBF46
5EJjjBvkH6Kk+Zts2PlCLXiktXUisS5S/lbuHalf85TzO0jlw5yb5625+xBy9oDeRWLs6mgk5bO2
rnGK1sbumSc3f0Oorzp27u6xvS85ijBTng4VykCHMwmWly0Vr3lphAKwJ+49NJhU50WeQmk0Lg0v
hbF3NKeJSlxKu0Gth1UryVmrH/S536M3L/8YWfcHwo7Id7N5wlzN+pOhJlEHV7gHOvO846zbvwjV
BYwTNNfc9wlKkGfPbP+bFBJEHeBiJeDY5iUSm5mUmRNEo6ZXdNCVnMYd72THVUeIJfyTXWhPcvtx
FkjPpubqlVr1MnbNS75o6LKnt22UsQYlOGfIs5yZQwupx5ZpsYFeg6Wz+gxSyA5Xlo9BOcNwqvHD
9q2f2TEO0lEHrKVPRumG3WLFpbvwowTPmBz+rIu81gELvt4tR2f23hAs/LY8kyhzkNtv/adpWedx
7g6tzrlQB9i/7fTaCRsXG+Z5bxzfq9q9yBpVl19ZhCFW2q8HgCaYf3jl0fdWZv68mFw1fkMdcb4R
rDy/q34+U3wQqcrFDWb9bJaM24JYfJ3iAFJNzERkoGx+zQk3ObehBb7RAsie3psvWw0Mk41PHULF
TCAL6TmNOENu6wwicpdYEdPYRroQTIZN/29ainlXuel7kRU/tqpwv877Fv5yJ0YQpnq1LowRmH77
4DxoAaqx4H/OzmO3cW0Lol9EgOEwTZWTg5ztCeFu28w58+vfoke+fJYE9KzRA8oMJ+1dtap5yaXK
mrWGBKQ69He4jsl0TfIl2vZHo9Vu1IjzCyKJMkvWjuxsoRDKM8v2dJoZ7HoVsTRogeg0NOehW+8r
z7rvM+M9keMPUwh6sSIhUtsazWECToGfasQ1d19O1N1rlhTdSkqLf1kapQ+0n1tXRdJeaksppCFn
mr3JObeI5sNQhCzOMTmPdYoyn0yytHjoSYT0mNNmYVVQwSS6QtJXqZoY8zJD2kVQwi7LWERFQfG1
7MEWDBG1Ik27CQx8SZX6TjTI2u8FVSdUzHWK+CIWNN7sJKfKU2P1RoWGW6gkhkAjrXVUA7GZYP+l
dA+lLu8qg4K0VXyCHLynYYk8MKjWSjnW7NmkYFxEXhgwxQszv9Ws/DoL3L9pkD2CayCGAg3AAltR
t+pdOGm2hs50iNJ7vnk875RWMzmnqzNob0Un4GJTJBgCGkhOmLJNzR5kH2lkJCFs8TztgBPXo0E8
anvM/qNrCiIwquBPXOF9tkrcCSIr3pqkMZii2z+sQDrRaLJGeFm4troQoWpbLCrPbCm42W8xKtiZ
rqp7fMqPTTbGcvOc9Z5Sfs3dEbLxEhroYDMT45tjv5VdOcqGrxVTxasSdBzgshsmxl3Q2QcNBJ9t
6MvAa28pV9mYgLov30mfIt/525XlX7wO3cKt27u6bsKNpgET6hD/5nW+17xq3hH5HsC/0lPc5IZv
PumOsS8x6iXxUx73r4Pa32IWKRciU5jCTZczIrbEzJdpULT06ZrryBYHzIGYHZJwJeGZ9BOVmktY
7mMn+htyJIt9K1sMHQpIen5HAsA3PP16UYV1i7yNBFYN23vJzAlrIziUVvUSthCFvTTe65AzY0s6
hJm+MkPtYFcUCVUFq0zH2FZrotMtvcq3iPyvQ/ZYtCQ2iZPjWos3plRhkOqYf4iCae3MmgcphsK2
Tneoujm/mJ8ci64qScI8Rxmh9fcthcXSR68U2vsmTTZ2UiGn7VdyICgJqR2dC5e2sbQPxs1eKII3
lxFny3YGXq84ZCxPgJiZKQbaT23UfaUEmqJczeee0IZ5nGDvT8g5NwNpbiTI0kcjceWm+DWDjD2n
q/FUzHg5tO7R48hWhcbeNC1EkLbOJNO0c2F667JE9RKp9l2RNYuu46QZj7ADXv+9GcSg3Str1dKP
Rffkx7PWDWl3GTtaWUC1fe++iZNk3rnWU9uBpFe7bRC0iyKtntzGW0XY9DZR5FvXQkkW+CPXlBXn
0cA+T9dUY53IZBKkQ3HQC2lvEcVgZwaWglqfCQ+xZofEc+aWLLu1TL29Z90w6pu2knZW3b45Pn/U
YKKFsuV7EISHrvdvzdz8M7DacwGDjYL+HhT5ztKdx7ZTroUGMkNlz2NxLO+ichU4iNtrWvAil5dq
ltxVHJiG1ryncYAo3Hmgx3MMpITqtH9VOzkqy/gY+Nk+1ukuycmNbke3dRjfd2N7i2zaFRvV6y7r
nZmKCAib7V5YNAWbcUkunS01M1wXfXsVlNRaChk3qGavlCi7db2aPZe3sQOEcoqq3GI+fpAjGU8U
Ez1677WtUeUCX5BgyIP+JPd7kdsHWYTEiI5ugQQkR0Rv13XYerQWAtG+9MuZwW7HsHn6XVh8OXF8
qEWx7lK3W6oKYjy7suJZSsdvXgzF1mWNX/qZKFaKzwySBUvCh2paq0bbbeRBiuio8u6Zu5hmsWxB
X7ECu9/SJcRNTg+xt1niBhPYSyiPNQkPM4XkcPrvvqzBva7h18+F1a00vbyvnJT4O9dcALbcDJWE
0z9DycS2HCmo9CJ16mcRBGBjoAPM2ya+Vf0ovKP9THEyEevaQ/RoFdR2OMGJmW9Qig8EH2yZKNi7
07XbBTsri28Lej+yZWzGRVwQwVNVlIUSEgG8dGlSpwlMFCtC2ONBGhYBnGOihp3irzGwGKKhoi+I
BFUG7Bp54ugI+TlyOa/pvfmCjmenGvVKJPKjbcU7Dh2cPnIIZ8aoVa87eU96bDAP5QY0nZR+Ruhy
0jIM+BpgrVDKopRYr3qrIaO4ZYHVOgrFUnRs6cVascho3Q2kn+TY/1w/eWnUQl7HdfDqdO57gvVr
URj+Luq8g9zq91iTboVAiBwh1Pe74EvXjZmJoWEuQvcGCK4xD0L/GDMbiyE4mi5YjLTYqUH0kA1s
8eOcsvKA0yxp9KWOlxL3z6EYaMuqZfEWoIDXagg5roHiWJNc9nlyxYfH9tA32jc1sbqFxSEauo7L
MUoyYLKM1bzOb+aBGR5Zp19TqXzxBuTobrGUYpxoVf7ZUO9STDYqQYV2lMtQj1UOSpeMESkUu8sO
zXAJ4KTwIgSsJaUSecmO414UPeJIb6kpFBg1u8gRZ/d/ow6ld0pZoIu0q4bDX6MUV71BCkom8C64
4AKSDPdw4XQ89BzhL9I3/lL3uUuzjkVlMLaWA98zN+ihJL13UzVoxvpEvZGrcV2LMR0VtvvEpHh0
kL4YdMvmloShMiEsUi49WlBO3cxNYLcYhzzEsOj1lwI41YItO7gKIbOvbB6R2d9ZtbgmKmNXtVkw
p1WHrHd4kszhGXM4cFNsZEmIMR55umaj5mvjhwptzjLLB+o/8nuoYnaugl1flOR6hYcmAqY86B8d
FuVMGAiKYG80eNx8vFsm7cbQKrHLsDNge4AquNQeMze4iZVkNZT9m6M1D8Ra/elE/DdgOfDs6oMD
79puqEvAS9I3JuJVudSxgYYPtT/siiJapqWE9p2MXrPi08Pz6XobKjaji5IWOLoAvaey1ATOVVCo
5HRSCcKV784i3avXdVsg8kpb4u70Re/Xz0WIyT4k1W2p+dq4vUUhy9Z1qSASG0KsGBluxJkXdgHK
L/Nl6Br6erb70ubhgcPBOtEdAJbpEZDlOi3tvzKnhZlqBmu2bShwh2pTBNG9nAHQ9Ax6N4KXZsXD
jZ3l3UypoYcYcfBGnXuHKvqmEHwgdHB3PlTvvu12No3rmaGW1wVk58K15+z0Nhb2ohp4/uBVxUaD
Ojozu3QcB8+NSu5PoK99gZNSMbq5oncQTZI3FEW7ssDrODR3tWxY90BGbtO2e0/16KqX/ibwUnD3
fwW5+0R/8GlkvFRD89KWxYeRyUQ90l6Q2ckh0ovQoVtAoJg1ZnlDQJsap/cN0v087xYdB1tTjzdh
qsgzcI97SAQ3AYKTgZ6+wNyOgw3dY9Hv66YOaeupONDLB0OoMzezrks9w9aqrQ2YWpyO4jfT1Fjc
glfTL6LVeYzbNyHyN4jbBJ+oVrmDTV5NADXj9v3qH72FNA+33ZPzB0nRBd6dMl7t/39FnYZJ2wOx
lrpPxEWzSq+xAa3dbb5Ndpdh/L9TIFV75N7+AGB2au7R+IGo13hi5rGDB0NHav3nhac0gvl++/tH
kN+Py+sGqTlJWwUbX15HRC35aGvRUi0ZXOrKnYeLZI2c8fyP/Y5ShCz039+SaGIpcVfGG38IPilv
0QHoiwvc3FOPaYJTjENasF4Psi8qH6J8XUc0MmjOnv/DT118vKEfD8kyU1EkOu9Aa9iRmFA64AV1
Fy5+8hOaMBNhV/aSVIFpdEeITdaXi7YKH0rbh8BVw17gBOxnj2GS7r3UvsBPVE/d0gSgaIsmkbtq
TOZx23VYpsvENskgxQrSj4t7Q4Q8XXP/2GktmW8sx0lg70tTXfcVnRWDI21j0Hfu633c1fOxUo4j
FZeSmLmqzp6F1U9PH6TEeWzwBy3Ov4eTj2rCXnXghqaDStZdt3LvxNLdlavmCfDa/BJzVfkdLKna
01lDjd2oMQFLysd+VxyGRbzTVwidripQUchAZtpS3oB4uJD2pJwYE9M8awNYBsEserLpXujMp1/F
tlyjrOw/qGgOc5BWJOBqr+cf34l3Pg24lugGcVrmt0zlVpX3sXEnsufzlz51G5NpJLUU21RkLj0Q
OMlavc/pL52/tHJiirIm00bhylYoq5zJrWyO+xWD1Cp+7LAl1DNn5s6jY/KoaRcG46lHNP7/j5Ge
YSeEbWMkuEWqmYbspuSA1LJhvHAv4/D6Zbq1JjMJMvok61yeky3DenAhFsfVdVqVhwZsHI555T4f
zDXaE9ZITFuRLd2GKGwv/fypRzmZajyF9FF/YNR72/haWwwb9AtELSvz75n+YoDMibVXtcbb//EY
VcQN2Gj8dIMjZ+MF/jptSG0zPG9DjuEVco5FCWhIyfSroe6QVTLc7OzP+Wf8O4JWnaZkt7FSOV3G
b8PdCMVzzRaDkLgG7YMZH87/xIlJ4v8CssOQig4bm81gckLP66VS3ir5KNyx1+d/4Xd0rzqNxlax
RWdyYPNcGgrjdnWt69Ap/FLboojeKFbezdV+uNPNoLk0zE58+tNobNBYmSrJKgEtJhr4ItUPEqTW
TvgoPAdj7/XBFjTo0WyGK0MWj6UJvnSIIH4mhjP3QryVYrjAdj+RgaKak+lE6QILX2aYbp68Q0YF
25+PmWjaAhwdAmrQJnMKZ9jasS7Nknl9YXiceK3mZKLBzGYVhqwHGwUhnxTOE++mTY4ELs3Pv9QT
X6Y5mVz6zJW6MhxIWSnhdtU52K3GOLqt84hFYm91andpnRzH2S/TjDmZZsRQh+x+jIBdabUlOOaz
R7E1l1djFkr7J7+0Wp6Y9c3JdDL0lq2bBg+sxRgcDOuibJfnH9V3/sBvdzCZQaxQdEPucwfqGkTc
wt3RUKpXw8xbqJjMuRWAkQv6l0a6bFb9Rr+0AJx6R5MdRleLsjf6ignaGtaeTqXAuE6SW790OIK+
Xbi5U69nssmQal2qnICjiXaTy1v5KdzZy1xZNF/+hzjE9/bD+d858T1P428JqTEbWcYnIPfpVWI5
G07wawWxSNv6t+d/4tRMPw2+dUzHyQI1H88/7gYr/71On21bLZVlsQ4+UR794+9MZoQgDckcByq2
Md44pxbbeEnl89nE9/GgLUFQX7ifE6/fmEwBaPgDXwIvvLGrde/dgzne15gGErYefmBdmAeUU78y
mQhaVbYh8NXJxnhsd80iuAU5fNM9j3GiyZd33S+gEnUz6EsX7urEODUm0wFgcZrPHhrsXsgLJdO+
BIXTC2/m1LUnc0ArVypeIALY5eg+YQurDn/Pv/JTX+9kBhBGJUuJNp7ffRUXyJNSxks0Pap3KWL4
xIJnTIa6X7O36ztOdTmqM8Ae2VOnrs7/7aceymSAD2j36A/IZBP2EEAUrG0qzYDz1z51ZJgmxFJn
zCwzqsKNPmsW/RMmwyWG7r11A1CFTLDo81K0jjI+iV8m4Wk4bGR1dLkiihvUPr014w+VKkjZjjp4
k8ODiusX9iU02KOjN3SvkGwvfVUnb3Iy3sNGTZIhEdGmeqHz8OTN8zmc6GX0JK/GXEdMn4vzj/PE
V6BPRryiUVP2GkZ8ExUfmZpwyM4UxAr5hRPeqeuP//9jK+xG+SBYjUnPTsxDotn3g8h2lc/x4vzf
f+JT08f//3H93PfqOEVQvDGkpYuYQ4elcf7KJwagPhnZlufEXV8xAJMYl0z4t61y0IlbLX08f/1T
a4c+GeGZoYrCqviQxVpblfP20cX74h/yrbXHOxBcuI1TD2gyzPE8GnmWs0K57lesb9D4nP/zv7PY
fhsdk0GeeJhH64I/v1sFt+1dsoW84gGtInrOu1G35h02ua1YZUt7PcY2Bft4la2VV+sPDMx1/sfe
/uM2bJoZa8thZllawifs3cneLhEX6gUnlqlpYqzjtTbqZ445vbmndJ1bz1n4MARXudJcGHwn3o2Y
jHJgpPQdU36htu9B/kjx7vy7OXXdyaBO29JxkoRX00CY1+WNjZro/JVPHMymEbCuDqGtEFw5Cg6x
96BID0N7SIevRDqU5lpSn8//zKkbGP//x6hWCkV1gvEGYhUl9Ac87n+77mRMy0NZWLAC+fOHVZ88
ut6FT0Ubx+wvg0FMxnIXEPOIDzvalFX2nKfZkcgLFDENHCDXodHjZvUql9LrdrDvulBeZwWeCt9r
d70ZomJynCd6UMES4AdwUJXWFZV0KKWonlAuOAVnztK76rBZ7WJESWZjwffIj5JtXdmK82hJcAyc
JP6DkeWR5XZ5/mkpJyZvMZk79M7qab4T/tPl2X0tsqdKif5ao/w8U5Aeq+mV6ZgfZtkecq15tWPx
oNqavShRaUejiR8y2NOFP+XUA57MNuxUgCEIpjHrUXAkqtfSku6ev1VX8Upa2B/nf0YdL/fLe5ym
zTqYwWJz/ECwiAMf0SGDFMmzEiEKjprikZbQ2soRwGr1C2EvEeE3mFwL1aQbq+xps92QX3oMXXkd
CtxlUoxVqybmDOD3+T/wxKI0Da3tvMJFWVBGmwKUSAQMI4df3quPuPvm53/hxNCbBtUmqUlzOGBB
laJVxlV1t75w5VObmmk2bdJ5aTlkSsyK0S/jZYqOYeY9lyub5DCEZyjPsZpemKhO3cb4Sf+YQZpe
CMWJZVq3KfB02VlaffFvs+s0odbpDa6lcxaT6XDC+IJK/W+PfjI7OYaIdDsgdQ93zF0peUt2lbfn
L31iJH/PWz8eB9JDq7U13qqs77P+Y6CQDMlqcf7ipzbK2mSeMDSP7nANen5MoY8W6dpf62uxgmm5
yy9sN069z8n4VyJQ24bDwAzxQHr0l40sW5//809ceho22+SWq4pxFY7q+Npt+3ms+lfnL33qqDtN
m/VBGFZ0VIKN9RaitNhicpol984WEqZ4iA/gQl6BAe7M7XDhRZ/aVU5DaGPCJ6IwYZDBKFlDhFsb
eA+ofnmbcGWZM/VSU3Dco/wyU6qTPUZnen5Sl7QKlIFMle5jQAQSizsre4U8cOHD+j6L/vYjk1EM
VsFv1JpR3KDI2w6G5SxjI32seqZjpbniFHbMjP4RtqS/rCTwbnZ+0/Qc7l1QVXCZQyaYUmuRkVmQ
oh2Q9k71Ds8BcKpAQWy15Lsni0SBJZbrDZ0OvEJyty5Iv6qlGp+AsYndFuuBvcwouMa2vxnc7uDK
7doq6k1aSy+uihPYCiBrQisEACrRwGzi8BMr0VMGunRuUL51+Krw/y8UT8YWaaBz18SVHsZ4cNsE
Okv25oWMnoScj9TYZho9+1TD+hm99cWlKNJTjaRpJC6wS4SXKr299og3cJ2svFW272+7eb79XkMv
dAdOTDXTLFzXzoO21aRk44ijXn8o6Tprmguz+qmZRp3ss3A4wfDEjreBxkvBbRVeEYClzXEbUgWT
VhdG7YmDvzqZzyQ808JQvXSD7VJVSZ/pTQ3JGAB2g0pyL+qlbqCRy0l5qpr6XiZE6MIvn1jfv/cl
P+ZplGsGPs9RgLvu4cRjgVhEC+tWgQi8thCkr4p3Y1XM/zXMXZ0G4Kqu3wYlnlnw3U+h/qfAfetc
avd9n2R/Gb7T9NtGBRLXD224qYb8unY6ko+NiKw3qfGWRYk02Ddx9gMkq1ysOHY9B38yx7SSrFMr
3VV28hqk+i7VkTKFsQwkPArrWVHACSJ3D/TH8OqnLaEZ8a0u9D95hT/RzbQ/mui24YCqOh3TWYWN
oTmF9A0G15fA2nfp39DO9g52SLP3D3Iafkh9seicul8NJlg4oa1F3i0BkDxm8KZpCl3hR14aAIHq
XnvUS2DOcY792FH+VWPx3fL/8eKj1JMRHpfhRhIk3YgPHf8xJsfzn9WJISmPp7kfF68JgTNM1wyB
Fm68+lbGiWL+Y9domnSKeSqK1IwWZttEJhk9Nc5a7dNXh+04b5//+08N++/l9ccN0LU3XVnQuB0X
NSSXq8actathDsVuB/Tu/K+c2Ad8ayJ+/Ejt8oy+f8Tk+Gany6i8VKE48fy/z1c/rhx5hovWhFkr
s+xdgUCEDTa5dsqFWeO7WPfbOBvv6Mf1VeS1Zdpx/aYo1z7cP1cxcCJyYCPDgTygFgVfgYEiXFiS
d4/rH6IJ9uJBWpAckeDoIOECOWUKqYaxk8wxkC2RE7tLFGTPitoSpqI2d1EBCze2bQ2QFv621vPd
WZtyQsKeaaksugBu5uTuPAHcwV4nYfsOQK3BrtAbZW746joA3VULPLTOQDBnHy2wxu5kGFJdn+9z
3HOEoz+bOKbsUOxxQcP7UtYNrC8PHI0kOdjqsUOnSPLOv/FTm6XvpfLHg/MFtlWnIzF6/K68OcGj
M2dR7SjyLkao2PL8z2jjBv639zNZtRqCIbrcpXMtvJCgs/wKtNSDHOq3oZ8+WyMxAUfuLHC7L0Ua
BKFaMf495Zh55saA9dJrBLzlowrJDqSlhTqqlYdFnyHGlGOLbJg2WFQyBs4malcB5KrSKrZVhKy9
yUDk2VF5ECmcKz94zGP1JVXZhJy/M3u8g9/ubLJSRrGtkwygJRsJkLtQ1btkROunqXqFe2hR1uLK
yoIHouage8v5PNUEsQGtsgwia+l7/uhIpmTyVy+1F0kr9zZpCeiZrxyc6JEiMP3U2t4JEOKSVSW7
cJq6cj1osQ2rNnwGM7v2HEA0iuxhlJCTnav0K1Nox8HFfO5VPU35HoBUwFGqsxwUye1aNCQXWGVK
ZKvu3IRNsjLc+DXvzKsBrGGIx4Xkges6aD9KBfeYI8QLnNnPOE2/cr3fhpW08GIDVz/NvSKD9GH1
dy1BAcrIfAOXl2PJVq1ZXxJl6rfqzCdsYdZ7NqQRrCw+llVVtrhE/Alk7ZYd9H5QZEwRzbXRirvS
idfJKHatdeuhirpP/DJ7zw4xpxE0CZITrrFxPbpqvFISCxu2U6YM9Swd42fPv9MTk5U8bvh/jAlN
xgsKoRYpYbhS3exxqL3rgJP6+aufmsrlybkBO5xeWmGabkwrQz1ia+7MtjEJus1D0Erp3IBgukgM
CTGtiOS1mjnzNB8uHPVO/vp40z9uLshhquValqKKhSP/kKBYrVfhbba7vKM6NalMc6eJRx+qoijS
jd0axUyCuThrsTosmoaTCLiAhRG34VykbOq6MV0iFxtHro6txpHk/EM+sYuUJ4UEpVNIDTHlBEJn
rs6SrtsbqfxkqtGDEamXHuWJUpk8Tgk/HqVdySz2VTU+SrQpK21jbduVtBbIA//tLiZzC7IwW+Ql
JT/A+qskqjgwcYq2rU9HkT7O/4Q4sebLk7IC7hjHk8HabyoDAqx9lMVVp0vzrLTZ8+ccKHMsocTw
SPHdYIBGwwctw+MPQm9XcZofHjvoO67ELh0iBIxBE89uZUarVLkJ00fRPEZaCjVO38RNh6UWtpzY
1RouKd9a+cOT12BORi8+kD3XxkjpNX9eptuuzWAbQECIsjW+w0VuW5e2Cr/O18pUr407Dr+fn3A4
a71r6LcrqY5vAKJfWOl+nzuUqVq7gjvfFO4oh3DknY05RpBNXsTK3YXX9d18+//1BlXlfz+6wtHk
KkoSvMpggwvPWalkFRZCPZYtRWeWEdAgmAvkbh6R0X0EDgxvrDKaNXFf8naAHjhzDNldZMEocCRC
/RDK5XVi4ms10uYt1mqbw0px67UVMLN0rg76rVSZNwhgMCaKpJgrhvtpqdpTXRDirOsvvq3fDWZ+
lxvBH6lrQRDWZBbUrvtY0ypZqtbwKHfJl8Xmif5YuaoxhuAyFlvbIyOOosBjKDVIigP7nTibbZVJ
uOOob5gV+RmihaFi37soVslGFSRh63d50KQLPbJJXPGtBWbGG1tR1JnUwOSsa/OaGKyto+bPAsDB
0rBja9WE0RaDEbYWMPNr8D34ZBsBh9jqnq3UgeutWWJGsHe6qKvQI0qiQzTVxy8NOSiO6+1sFkAz
8O4lFZuJC3XWaF+7obrypY74meEjafNHL4cGpYJOJNH43eujxy6mUidFqbwuc3/buUx8ZVOCZa85
w0Hm0wOCAoJYqRdWPKrN6vQoaelDX9Ix7LSP2lQ2saUs5cpFWyHfNFJL0jjNTODuCVEI6i62yFFU
23hP7t6DGZMagbvutWsVBSB7WxBOZ93VDjBLt4/GJ47lPvM558XpvvVp48kFbAZTo2pDYk8Cmqsc
2Gc0oFwHk3wtIpwqkeJtt6Ag9T6xRNWtZ7dXRjQcO6O6DXTjmVCg9w4KASZBF44A4bp6cRdU9R/d
0I4iqb6k3ClmpVK/oQlli+Iot6XkLNVeVdcaYe+rLPdXpKWADJCbKyIEriqlkGZlK39XhuZyMZI2
avexEhhKCjN51wt/BUrgtk6MoyDUNjR6beG5JAwmRGkHhDRmCvDvoAbbk1dgoSXCDjDgSGp3Qxse
TS1lDeIHN0kKlBe1113tk1jOigQyR7mzHVOfE1+1zoIEmmn6N8PkhDaSXMWY0oeXZ8ECJ4CGMDjY
63r+ofvWO5ml7J2L8lNHO0BSY1YvstrDkc4+LbDAHvIApHlqAkwoAnfHorHTAkgbGWmfuZ+/KA2s
ks76Ard0LeUhrfDWuyuU5NpsFXNmYvMhc++WOK27iPE/l0GgYfhKd41lrFuycPH5AS8aIcMSfpuF
J6oIFje0W3skZYHjhSC612SabRF6/JbkOBt6z6JwkxewX/Fcq/2XpPTCxVCayaKAPNAWyc6UjC3M
zINt+eta6YjUNLD4hu28UIar1Cnv/UaMFgA8vUO1DsD3J/aA7l9UH1GZ3OduSSYpCY1Dl28Gm0TB
QYQPJKkQyDBEz1KRvupO91TXIZ6KAoAOvR1wddYdk9Eic1V73sWs176yYcC86EWxGbzhlc7f+EWG
wNOTWy80PzuVQkiumGtNwd01ziiKG827Gi54JA2fxEoOm0G290HmfmBRve7JM5gnbXcdthIUU3sk
vw/YZdt7Y6j2vs7uHQK2Py8K9U40GGdbK6POaYNJKTpMUTVs/UwpyqVkDYfO0xZMeXvh1ts0Sx77
vly16nfCL3gvL7tpnOS1ySgLaN6HJiDXKFrwlVT8w9HbnW1islUhhbvpQjXaW6OsXitA0FoLdqRT
q+taBq9LLrYTRJT7whLnegXEycRX6gDWX1SK8uTmw1VQ2UsbGCUJbrBn8FEvM5j/s75OPmhMfFU2
saXEJMkL1Sa7BcIBKTLBCL4qhif8qcoMfCtZWGH/bNcOvPkcgrzqadXMH19i7rgjivBJLQH8wm3A
8EZKB6nozb5QexKPOzAddbT2g7HVZ/KUSik5ZAN4YL0nyc6GIOwtG5m4ZqtZUPmlzCUOehnemm38
qavlOytNx7crDo5hHGKgVXbq7+RS+YRUupWznhoVNNuCWGlLah7cDhZu4dvbqO7fPQPMEQvgqreH
q5ywyCUhD8RlcTiMFeh+SkH0FVPNHz3j4FI4uG+JBHFDAieYONBxI1wF3yxnfxW1uMfjv6ldbeeH
Xku6YM1iAaMtESsgunAT4oyWFFZNBcwFNLBkUfLlF0QiNE04awhzWXRJ8ipr8j4bw1ag3rrzVk9e
wj5EGeIUVxWk4As1rRPlbGWqQoe4Fwq7Rr8GUav7S+rGKlhY2wIVyFw6sm5s/q31pEzF6MSSKYU6
ylULksmT7D6sL+yWTpwU8Ib/dzdT6wGc05LTiHGsDmI5bMRWvZGO+jxckbp7YRv9Xb/6Zc80VZN3
peJIdp+naImZn/Jh7m5YWueYyr158z58ObNiFi4AnV44fZywKSlTIbk9xFLVVxQF4rqvVrHfPYY1
MRNd9iqZzIVBQkxkfttbVTFLsfVe+Fnt9wOJMu3L0rlGRxHQR/G21jEhlOYl+XDJxamW4qtw19Gt
mENle2aH9B4eRtfHmFwXbXSwD2BsrvNmNizhD/IkvEtnpN8LP8p3QejHGSlwFEF+nD62ivG8loDH
iFHXxNora3lRRab5YdV9vsnyooC/m2HaVpv8qikzmJeBAfPfJnLo/N751NZ8cu72IQPWgcZxLRNP
QXz0SE0VF4vA1okbtcdf/XGjURxnNqKdcEN35jUEVjcvE7aasXHodJXyoYAPjZaE4DpUG2FaHQeD
WwahswhlXtCYk20KYigM8zXUIBZIbr7Xe/deokiqysV9ouTvGRxkQjrELMwFk3saXvcATVy0qwL6
z8xqgDe7kCm67MUioawfjF1S5AAAdO9KSfxDHBd3Mhn1oOFZKoW+lFNn6xcBBHfBn4lSp0gOUQl1
otSsDaEQq0w34QaaEUc2Gct0KR/sXiEt1X4ufflAmuRmICQlMsgWcLTsyozSXQEQO3I6kq8qgszw
aNjaU5HWuyzRV5oFf64q0lWopmO0WrsH2mMue7296lTlIZHU28YaUajaey/yNz1LjzKhP5nxEUfa
hc/gxLRJa+q/b4qykQFjq083nFDfwS1vpCWHH+0NruRC3sPasq7Pf3C/H63l//sk2nYoa9u21756
NWa0mt0lNfypK4///+NjY/mTLZc8941bhVA1YPj0zfP5P3rsiPwyV9qTS5t9WgVSg48WgO5jr6d4
OtR3z61fXKlIFk1K5c7V3xsvvrAEjOfW335vUqlpS3i5g4MhTjhdyabau82UaCUMmR6fqJ66Cr7Y
+Ts7IW0C+fjfpwYxrzDigWWMuv34vZYsAEX8h2MQDiOvv/GKsAHU2i6kEIehHR/ViOYY3gmCQGhC
Z3Zwb7rKsXXqXTH0eyJQwVuEzXMURZfKyacWRHtS8lELTSbeCvJ6zIFim638IyFDZPPhBn2CDHGt
XfqETq1RU6OrJFI2RQryBQ56b4UK3D51roSqe2uAI6CwLHxXhaHdQoN4BWayOv8STrzuqd215pTv
5L1K8bOFyK0FY36mp8MULRaW1V6TjHPhu1J+HyPK1OxK+pCZ2YJfIu3pOn3vDsoGkNnfYWeu5UWw
TK4uCby/e3C/fMLWeK8/RqPRga8XEv3+oIZ8WWpveVffuHb4lcXyvnFd2FjBH9cPiH6k+pF61+RK
PJRR/Gjk8lNVyLdV4cLzIPj4357xZIKLObGmkGnH8qtYVfJHlT6RVU0vame3D+d/4tsB8Ns9T5e7
utOHHtP9RhSMiEbMh87btC0lJdvctilZ4vr/2Duv5cixa02/ikL36ANvJo4UMTCZSZNJzzI3CBaL
Be89XmseYV5sPrD6HJGoSuaor+ZipA6FuliE2dh77bXX+g0dCWzHXXnyz8f6KruILBAq2rlUqIVn
ItXl41omjr6K8mWFbkeqoNixKCYJ0VYn7hR5XLiGIJHci19nUfje4/g54CA8Ly43E0Z66P2He3yg
rhpF3qZqQNsY/eA8EWAJ5yVK3uJlg94V8lIakV03t8ao7atqwO123PRDg5aXgXFiqxu2rmbYBye3
SJFdWnjqDZxKF4ODzkbF6KxFvr0fqsoNUw7eH4/g8jF+N4CrOEtHrO5RiyqQMeLIOIiFjUPWHR18
T8g5l358kyWN/t1NVsFVRVquVEU6GR2nQjm4UTg34dVhcRihmuRJwakMewmhv7vRKrRmZtZmaAPn
r2wNZbMga1rD5l222Wb6dpIsfyTJMlfRUUBuOC9Fjgv0etrI/pnGRw7EfArXr6yQUxStI9FjTdVs
Mx/zXAou+DQrnwBN3CPs5Hz8UY7ssGtuplkqkalRvdjFZ8Gu2SbbpWkAWW771y6/+uYc8KNCtZhY
Vaydx8WXFNvNkgM3SFxkGgGCbhQqXB/f64iKBPp+70NfPvnDIFgoZwY/gkN9SRudWeUi+wrCVfRy
FwadR6paPs6P0SWE96foHvKDE21OHYKPLCNjNSPyavZDQZMWnHy/t3Jj62PEa/miI0XCiQFdQtpv
5rax6pCMkpinU8+AhkLipnV/Y5bqrSS2J3bEI5dfkzQLafYrHHSgykfYezeI7aCspGWnMB1HBmjN
zxzR7xgDIwJ5MV8E6COhGoWsyDY18hPDcyTG6Kvdrw4SAVFIboC13V4ezE3c42qs+D1RVJd2Q5ki
Qdv8JWgdMgjv55sFx8AQcWPeKeql7u+k4SE3Hz+ey8cGarWjmZFcmXQQil1URHs50L5yliY413vF
QPHu43scq0SsiZiSqOuqQmlq124GT15O424DXSjYDxs8V7yFni24p0A3rxjb38xcfRUKwOprpoYe
6S5vTbqT4fQFzWtPRRnQF7BNSnExtaNk+ArZ7hbTyMPixdknmhO3wWWQttCfpW2Mww8J4WwPxC1X
tyLMJHFQRLoCEwE0s4Bo7kasE5BHdAVccrF1MQCXWt6JETsSiPVVhMEmJ60Qu03QLMFm2Y6e/G25
8c/E76DaAhmNotRDKOwEV+/o91mFE84iRSbOoMT7jfEZA0KUxBw1cqXb0Rlc2a4d/9bQveFbduKG
rxSt332iVXChqOaPoQ4zV0nK3ZROn3wleTSSmqJr0T36ZtGAvsswgkyt8UocLYoBMoqZVYkUdYFC
EB59eMjLHMfGmtZsg5Com43wCPIa41Fdsa6VXEWmEQA2tqpIBVK2LHoPNeDvvd/sEome0Bxe5Gol
g1JN9DNZlPf+YoVHB0aoLQwnLRMNPAg4/ZDt00r7EqfqdIEeISrJZrGnwV5ijkgLzSwojNf9+TAm
38RO3ij6cELb6cjSXBNezZIKiRgw0bTQPNPF7l5ElhuBTlSLzfLEYf1YFr/muiJkWDTdJDGbn/EE
aM4np3kKHfyMXcpiNzQFw6fRa9m6Ti3PIzNbWwVOUc8UZJiJBV15XYtf1PavvskqSCadhK511+IQ
v+88YwMA/izwom2Pbac9OiYKRiGmbHa8F0/dcQkov5nF2ip2Tgbmjn1CSmN+HTxKYPvyk4qxK/I8
NCEvfGe6/TgavGL4f3ejVdYc97WaqRb6T+oWSwZkgDKoyXwoBZkmvGg8w5sdiZ6rPT5QrwLDRi1z
vs73sl3u0QU9kfYcCxNrZqwMmE1WNAO1o9SpL0VvoMNrJ3v9LHwU9pIzXVLwvQpc+cRrH6GhSWui
rNJHWaO+kuvAmdAYa7bhBqc3Wzr3eUnjJb+JNidf7ti8XMXANlDNSC0pDCwe44600R06cBiicY6+
l7zUq+i9nf3F/E1bxb/BL1GkSkbwEo30SesRRu16/2LKlc04De7Hs+bIC63psb2oIcguoaWDO+il
IivbiIr3x5c+EpnWDNkefUececB3Y6Y0iL1jpZLTahpts1PlyiPp4Zoh25JNVYPqA0+XaGPNz6OP
f0v04+PHX0LNb5aTuooUeqWaxbBA0Yb6OZwup0rB5pfm2IC+pyGcGP5jq2VNmTXFMIcZyStIz9bn
7rCEVMsLoJS7JfJdiSu6wHJpiJ74JsdGbJkGb8oxclIqXdqgHNMCnkh81UNV1Bi0E4SmY1dfQuCb
q1eiGSmSxtWxaLJ2koSIoS4B/bXysThxmj42X1cpT6yCdMSOOt3NOtApQK+mcf/x937lo/3ug6/W
Nk1MRUgVE1UF3B1gqTopwukD+sWGhCXsRCfVyByMUtCb38DNt1XZdBD/dwMwJjiL1+EFduMuWGdb
wgkzki/UIbvpG9nWkLkoAs2L2vIuFgzPN+bzdE6ve0X2OiSIIMZ//ArHBmcVMHqx8mc1h6sGwMLN
ExDw+ol5c2QxrJmvRYgMdd/DEcBGYsS5VnBbQ8BULkIMt/hrT79mr+bw6bHiSxEOq89V67vO5vXx
sBx7+FUyQf2RBg3iUjtVj52sFh2l/kYjJta/adP241scGfk1eRVVNbmqFuZ7aNLLMouAshmOpB9f
/MiyUpY/f7OsMF+uA/qiwPJQJO6LeGPOrYPG/ebjyx+J02v2Z1rg9Q3ANtkx150pOUNEezcFOPzk
9YlFe+QYvGaAjkMBEGng+FgGAB6HMN8Lc7nvVQV7FAvzjhmfCK0+cWw49jqrRSAXbV/iPUp/efY3
eQ0ooRS/GWV53iMS+vGIvX7W34SKNSl07JGVDnIh3ckYBVSgaGN5vEuy/CrAeoWZsGM4bbG+LHJ8
0ihbTibIImub6JZd+O2MwaWA46+JZ/VeNw0sIOdzXa4PcThvghEXK0R9pDG7MLCF1BZnUznYgv/G
2DA7D9N+1wto7g+QwMpmC8feTSzV/fjNjszjNSPVF6pBm0w2vTkVPEP4Ihrx7uMrH1mEa+ZpY2TY
JMO73GEbux+D0SliDAY1CHMzOLDhxEw79vyrTVszEGoWDWqtUvO5bJ+U+MQXP3YCei3yvVmDiPLK
uA8FFPMUVPvTGLrnmKZ2EGSXzYi5mUhvruZtrOVPMd39NkXoscXU37PqpleA/eB03G0DFah/g1Dx
x4N67HWXP3/zVFYkpHDRKL+plC37rqNvcKJPcmQVrXmatYaBO21mliykOKGHvtM9VmS6WRWcGNJj
d1jv5LPZWpzh6XYJFiYq0bYWhu9hBAJFrkAUfjxAx26y2tN7FPpVU6IGK8zJVYUMu72AM7NI3Cm+
mJ24yZH4vKZlNoUSB204AqHxry3poW9vrebE6f7IpdcETMn0R3xWwGWApLTjuARJKG3lYjxRMnxV
IPlNIFtzMPXAHFPU0hd3p2bbq/WhlDQ3qcNzU+zpMg0Xghi6am7ZDSY3JNvYFI1Oj28I4Wqy4xxU
L5aZn03s1Q6hVDmDr238DgNvjTqthqtJG/uPShVTn5KrWzwdFHRcsYw25vixWTDttJGQror9Z1/R
ccobtn0ISSeYMSFK9waO22DbruIAtlDc9mhpAJgV0Vj/eHYcWT6vi/3N8ul7fSoq2ktItcMDAt2w
uNJ8fOljDfXXhP/Ntee+0nJUW9B88ZZjIt7tF6j/BecKBartsI28BWOVpzatmQ0L2LieY+/jWx+b
M8ufv7lzQM/YaFtYC43SYDqueGY9YKctn5jtR1o0rz3lN5dvyO+7WSuXMgMAkYt2p21hbJ2fatEc
+ybK+6fXo7CswpIqNpVUz8cYbBrm248H5jWj+d1sX4UcaRT8aMhYqL6pYB07Dg9dR7wRhWLTljVA
UeMp07unuQsuC9VwMi1/wHTwYCgtYDXoXvjNbI3JfElEWp39TEohV2CU4+t5bK7VAU6XBN9UbOYL
vQO0D+Cns4bbAbpZhymOUX6bWxGbFevl4/c5NlSr4CYIWNmPhsrkUXCWiC7q7sRAHZtBqxSqIyhk
irzAAwrR1dSLNN0Gpn9i0R2Dcaz5xhVc61CNsvSVGgTd0xNuDW+EpZ+hVS59+UtjsyYel/OcdY3E
7hIrXo0qIs4Tf23+rxlwk9F0fSXPxc6coKxrjXEzh+WDNsBpkJJPuCuDey3O1Tp9+PhNjoE11py4
DHM3UOf4jCwWBGK5IYwIsw0+x1E39VYpNmFiU3o/8XmOfHtx+fM3y3vIejUemgAFiAq33aa0WnD9
yQLSxlvy4zc6dotlPr+5hWUIYqQERJDGssDN0TrIv+ljcuIFXhUrfrPK1/w2w1A1WQwoaeUqBmvw
PsRrYspWzWYH85/NVI+Omk6ukeHf0M6uUUXepD7F+mbMzoz4QkKqJEgoEDcQZaAAJjeYkqtN5ort
KRzZsarPmh2nDgnYA18nREfI9CZts8d3aa/XkAyIEoCNXtJMOJS0CHO5u5NEyRvhJkVliqVJi3W7
6vbN/PLXvsYqivStaIlZ7MP76J+k/KwUKDV6H1/6SM6/5s+FtJ91RNV4TaD24R1ULwCutxVaDWN3
SvTj9xkeBi2ryTRqQy7nC2IRm3HtazSHOy34kTb9icO39Kpt9et8Ete0NXns80zLBnaNPofxoMEZ
royosEWQ3/Yk1hd4lH1uSCv5oLM9F1iEFFhQpf6Am1SbPvcZdhhybZ31vn4z51qHqWVzE5byZtaQ
lVGCCVdHP3P9LPlCv9iD3AD62EAXDpH4b60pcCYMHkGeC7SQKhE/cUrqbQIkW4pDp03ryk0H4Yc2
mE+4yUOKFsUzOZcBNQXTQRlwLK8zPA1nrS7oWqKNkNXhvTAqt4FmfsLY4g6zy72aTBdZ1VzKTfAl
KMo704ovFI1DYCpp19jwgItF/Rs1q/CgTuYnIcdBUpq3Wnuthu58UGaML3p1+hYrjafm85ZalIfZ
W21HnbpJS85MRrfVQwWZjiK+mLViE6X9dZjSjgD1ds5U3/YlTCMlhH/06j0XbIe0d9D0YCSNB4vD
e5JGL9JgPReAg81KvZIMpbetkRcYQ4RzauEWL2QHpzEXfN5lodN0FRDRwTg5FbPzruheBqNm1JQX
FY1ncZouylHf+kgPdKiQsm9nz1jB35mttI/H8qrAAVzskjN1UtAhCarPbYu9Uqs/xlLJBt8ehAQE
lm5wto98+Eoa8sFGcKGH/rkUxqhvB4M7ICXYj503m2ML8f0U+fXIHiqumY4S5qNNL1CAGNoW7zR/
38Zt686duQ3TeVdl1jmezZdNrIBlukok4XNtpHcfL+pjC26VoDWSZmFMR9Lc67dhf+gkDc6+bA/S
w8fXX3aB3y23VZKGm3M/aSkLusY4EXPvS1OrTuQ1R7ZScY0gFeRe9CfxNSmP7zF+8+Th3nQbd3IX
X1FbLLCMdU5lskeiPGH0fWgK1WDuhSVT7jeIAzvpZkRufuSoZYNqcwPsf+1iA2LdPBFutd+P3Bo/
6kty048j4dZUe3uxAcuCJwNv1I+/yxE8k7gGjTZhT8AYOVewk+6JuftGqu80Tb5W6JNgdhwuIPhx
r5dW5g558th0ixuo7OVz5RWF4DX6dI1WxW7RXcfhVwwcq8H0T8eUMA38pSxeYgxfF9/jQP1UK2F8
IiH4/S4kriGouRjpndkCjCtai8NXi496Ip2LZXMVJP62KU5B2iVt2TJ/M3XXZiytmqN2U5OQR12f
eYkaXqQLiABQ+KNkJhdDnd4nPbdukgc9gg+e6npv44aJyNeknE0SUSRXitTuGsszO+Eq9hFXwetB
cXRRfKYZhX1lGgZ25ws4PEuFyDm78gTcEgV0AoCZcg4wQvWOBuxFKSHmJvW+R7vtyzxahwFmJgLI
rWfIKr638XlfjYcUwYpIH681q3owRTQqNFH9WuMyGQ1K6FWRQYAVkN3AFZpLTxgy+EFgRyZCIyGZ
ixo3Z2KnbQSLTpVlqg6Iqk85ppGqhh8fc3+ypzy8Tif/h9iIn4OmugKDdjU20I0tYXrIx4y/bj4M
uuwyXHeSEDm6Ze0hVNtDq8GUruO73Dd2NX/Lwdvoe21CKJyKr4MGhxUEz5kwtjeJEg5OPI4HRYZ7
Fyr9i6D3521foww1gOec8myPm2LjlLF2M3YQLdqcPbkxW8OBM0rXeOyAuMYbSKitM+tgNNRoG5XT
len792y8j6WPqOBQFf3liI+cLaTCgz/W85kEU7SVm3O5Fc70ifLS3INFt+SdmWFcoYyuFUhO3uob
swxxrcYnaai3ELvu5UpFm2PCpby+Q/7nhz91B/AOXtNV54NuRF5s1LMXmvmL38ay2ypd7YQCVn+J
n9uxhJdlZrWYDAqPugh0pZHdbmzdPqFSN5SJZav5QJ4xlodYmsUTJdwjkX9NSCsNUqEsgl4/5qaj
QdqtqM00UbaxdP9EUfAYAcVcYtubs0GRYkjbzUTo2l3KJhH6NHv/XtlKjmyrn7TgPPr0cTg7FixX
hxC112Mt1OlJ9HNtSzn+d7ppFwjXfnz5Yzv0KxfqzYsIsxCKRVxhlrDrvAXLim7Ebj5XMK06rSZy
5IusrYRQQu4FirTFLmvISvW6q+wi7meHwsAmbrH7/osvszojqFmNQ8byVRanGdVJPPNLsGWBb6E2
P5wCmL22g34XPlf7pVqEQWIu4ApdvAGn5WixcTEbvtfIyQFr7htLMeye1gjevIXUOclwF8f3fvM5
GK4moXXECJtBs9spc7VNaiizc7zBXngBTexC+SYMftTINBRC6fZ+hkOQTt4C1jvSNh+P0pHEZc0E
ra1OT7SYfaZu/B9Vih2tyJ1fr/0fz+P/CF6K65+j0PzzP/n356Kcasg27epf/3lVvuR3bf3y0u6f
yv9cfvW//+r7X/znPnquiwYK8/pvvfslrv/n/d2n9undv3h5G7XTTfdST7cvTZe2rzfgSZe/+X/7
w7+9vF7lfipf/vH356LLcbG9fQmiIv/7nz86+/6Pvy/cm/94e/k/f3Z4yvi1u6esePrb/8xe6uj5
KX9a/+LLU9P+4++CpJt/SKqkW4oEDkhRlxby8PLzR4b0B/meYdFPIwTkRd2Gy2/wpyr/sUxRl2Fg
Lh+tKbqfP1P/0FRLk0RR5Ec6LZD/erx33+lf3+1veZddF7DMG17nffYBFZDHwdkc1RPdwt1xDWUu
dZ3DhtQbdyWqZrH/4Evl5EqSYoJpRlYgkiZ6odZLNAXfikk6NDgYkzjgilAoNm0Sh0IAqRSJkh2X
D2+G8s9nffds4vuERcOCHM1KSHiSbMmU5ddS3mUfU7iPu/6+zIznGeKkK4RPbGWyE809Wn2LRsZg
Sj8Cqd1myiA7eqUPCJD4n4PAumubyYQvQrGkXWQgCsHyEB8A4Ybcm0voQAIoj2K7H/SGbAddbrN6
ULs82kqtVm8l+eBHQnhhTvHA2VZbKCmjXSsXs6qbeJBHlVvL+rUENMPWNekqm818U2j5cy33gi01
UukE4EAKdTIcFYi4hFuk0870fRGItSUfT9tQ0b4od3qm442Emolj+SqiVX3vBEn+3BuLV+6U3qRG
N59V1bRXujK5njrpkVaytokVuTpP82Y6o6Brg3gPP1spep9d9oL0RfLJUqetNVCDI7r0Z7KZ4ljc
S6WblfGtr8HkVRXxrhXb2C3KbnDxNw63s8hpQwGNc+4biKvM2BplIcxiSUcmdxSefCnCfxrQ4FbD
67LVaf0Y0QVt4EM5FaZntLndZfSWUy1XtmHEuaJHYc0I4abB4D/RHFptYT9nhyZj9yiySNAfW+3J
+hxU2iQP7X2rzbd8/V0jGT+qsb0qZ9rbsvDF0IEdC/2AFv09X/FhVPJTPhsr3vbyEIakqaalihIr
1lozU/GS1ZO2GrN7U7VkzzL7Lz10TFvth2kzjNswl8B2zFK3y7R2byWLWWgmlhgVo8EdiDPO5PF8
GbXWpTX3VPGRb89y2o7DcMa2+Wg0YoWGexc5cUQzXR78z2ojtBukQHZK8xVYzdaKRs2rglQ9tV0s
B9p/bXc/38yiQSspom5p+np4w9GvKqRFsntm01UL5nxnkjcLQ36B1GyN0KQ44O3zRVC1dicKke4M
wnit+pEnlT3qZ8gOmBSLNoOGuXw5duxoFbKn4jfU/xRM6JKnym9+JFHke0mXn4nLEazpEWmpOiqg
cVZh4JTjTIR2SQux07ZaGXACFrHTJO6HDN9wy2hfRLTv7Doco8t0tnqsvg0HmX+Nhod4Sm/xfUam
GZbMnLd0TTE1URcVbUl23mROXatGWq1Fwp04pU6kdBdFnXtBHZzIYtcBebmNJi2TSlEtUVvTDYJu
jtpRigXKq6hyqZiv45Mmayi2qxqd3OZnRvtv7dxH9+N3e/h9kfHPest+91eOXuj/wY196Yge39jP
mvSp+Zv9Umfd96fm7b6+/N6f+7qu/qGjtcS+bqpY5ulLSeLPfZ0fmcv0Zuu3VOx7lh/9ubkr8h+K
BWvE4MxqmnhdsvD+3Nv5kawaKvOMKSAaSE/+O3v7K43nzQrW4B0jZ6frkqnokk6ofD9jWUjQ5se2
3tABOgu1ZFuanT34vqPmoY0s6qjdygYSf8l0CEwcKjMwymx0uIs7VkixEbnVAvmWanrsZ4ziG5bk
aGEbaTlZ2+x8DBFNQTgvg9S1lO9q+9WCmjlWHayVANeZmi5mvvErfROE2DOCb2PHNeJiM5az27Ln
CT7qBTGUlTb8FKiNO+q1OyO8FGIh4kepLejKNh6Vy+QsVqxdrQ+ZbeqDY5GL2FoG/VbO43uUHz/7
Vn87s30NkeAlVnuha1slQQiLONJxHWmoT5Rs3p9rtF8GdlVrJGnr9cxv6k1bFeflRPVdv1a72KO5
fioKvw/Cv9xpdRwsq8XkvuQTWvK1IH/ppRMH2le48Ps5YpqWSPVSMiDoq2tz28oQUCWLh3pjBvtI
ZK8y7+Zkk0i+o6NZId4HwB2tcqCwnRzK8EIpMoQgdDeOr1qzceo28xQUMes0PG8EzdX7T53SuKL0
ODJxQkRxmxa/X34/bgtnuVZbTZcW0UxvA9tQbgQExroCmjWpg4+a70SxvQHF1KmBVyu5PSNzizal
rdDiyKML5aS68armunxLBoAEkzXCQU1eWwKIEszucujrTa0HPHG0HZ/jQHSs7lNX9JBtcrYfREdI
/ciucgYllf2Nz+O9CS+/SXZ/nVLvH2PZFt7sLpmoK/oU8B1oO9jUmuxJQfqObJVK5ok5tdrIfnlj
TiNvb1WUSGQhvkZYUGZXlkRkrciCxVNvtIKY/NfI6qrEscLQKAW+v48V1iWOd4xsI9+HpXYGjxU0
C6lgVm6F8FNtXYLCdlr1vBa721k4FJCcmvkTPrqoqDLWpQgqEazFN78/1eJ9DxL59dHWhYOmG/sm
7uqNuCjHjUAVw8ZOOoxpq8CjHLjtcWYDXnb7Vz7yv0ZkFZAtYYTO0PORKz11tWLhj8dgtftN6jcn
aiLvT/u/vuEqROUaZsRBx62mMbcbSrlB9vXjlzl1h1VoCrtaTKyaOwzT19q4b7oToen3K8IyNXIg
SSEDfT99SMFQYTYIssguttNzZzA7As22/OeP3+O3y0FRNMvSFNqXa2xpZLTWmDXcp+KIBKy+7B7F
+e7je3AS4Gl/ibOmqZFPS6akrDFdOINzjMmYcVlNNTUeNuXETheZyLEiqpSILpUsPJtnDlDDJtIv
Gk1EtXKpbiuPI4JQQWn8kLVF0JH6aV1SghZGIH1dA8Kmbmxp0Wg2o8FJ/B4TJO0yGx/iRNypKbx+
abFFDq+EtHGzLqHzqG3F8nvQDhsRCkBnzYfWeBar74LK7xvICpcircJDb5LC0wzSWgiVHLRnT1C+
N+oDGPUZqW6tsWM1cauZDnLO8xus7opVA2ySYsQmAOY8ZMhmzeWZP2LlIhoubmMu6nWVIJ0rsBtT
ES/1YVuWolc06UHOX8TzSCq+RbWBn0H/qGvzHUjD29bYtvJhiMabLjV+xJ3lhsLg9AiV+rF4F/YM
XBxetAxcE1KaK2oMrEI6vJSbM9EzS8NFp69OAw4vX+uEMjleCdqgbQvMFUqcopPgIFcW4vHWddYm
h6SRL5Pqe0cKMe+Mm7Z6RrIbY9DXVxiQRPKl2Z6E2654yvXnYP7a0RdKrPOqeNKi7NoHVKujG6qO
lpsMszuXtVsMsddaloch2GZoYtzUzYtulLdD+IBGxaZKinPd2sqZSfe+cjgW7uMJF4+2uFymixB9
ryhno6CIZL1ww+dxTfbMjp2CwgaOEdrlFMqoco0b1fTvII9zQBGNxg6kBPKUvC9UFaXAYDgo/XBX
oqbRGc12rO78EBUGGuxy46Lp6XWYWsiifpHB7MFLm2xrJ9JVGJbtAT51TEHCKDRHkWmt+miSigJz
45uQIYRNw18VnKj6TqPPjtBjrPPJNb+1loC0H3qwlnRWteoZfeiCVaYZ4VkcPylL233AFjo55IvU
dLtXxZ8ZAbqUsdDtDIT36qR05IjjT6l4GTJ+bW/dZ/1Vo0HuRRMT45qGtK/tvsnYc0CnteRD0W0G
8VpclNgrwYmb8LbI6HUqkGpLytxK/5lWHrufahcjqyzJXHygbJQ1N3JMeaiziMfy3gp7t0rljVak
h9pQnxIx/hqp81WuF4diHm6bwUT2cHZF9Vnyg3ND02hyhdu2e+7gOWd5/QhvxwUj0FdIhoeUg0BN
TC+DGjoiJ2QVxjLaqCRCkyPUzZ0iFl7QiU6KrE543UUQg+PvElIrSst+KElexOMbrUPitFUHnXHA
mJKOWGtFh1EQEAhALmRy9HlyYwl8RDhflpBWarkFQFE4oVwCb8+/llytk2XPLK4KWeAJ6NrEthm0
V0XSMA6DZ8aFTQNwQ/HLneLHVOPsUGW7TsiYkNomKb/6E2z0jvqVrm6KgSZ1UDrw0vemeTfIheeD
kxBEY9uPvj1psteAwViSSTQ29SC9qTPtbBg6J6K3mASjF9X5BnchLB+B5Kr1Tkfq1GT2z9Zk56GX
TZEHmBwRM+MqFXxSNNHWyqyEnsG0zJozy5htYcp2c6GjjDc7yxsmZnunN+O2l7/2Q+DF+Z2GAiYf
pxwOTYE1eBadhXn21ayFm6itz8fGv5QnyYmDYTsKl4IuY12Aj/j8FclXV+EraITrdkLMV6Ma6N/R
t91I3Egqy42aDWeqj8tNowLf7s5GRCHEud+onYUXRWAnBW1T8ZpE01UqSPn6YukiO1MW7wLBnYPh
UjErz1TVrZ8YF5jlUbtTtkLSXmbyD/jjdgNSzOoupkUkEinhKbjUouDGkPuDguCaHNzW3XjW9/vS
bFxlsjy0sOyJsifgPFvMz3KZ9kKabBXC3RCPB1wPHmsfXREpvKj1HrxKtp/xeeg02fG1CDUfEH3N
XR30J0obr7Dtd5sgh1qDf4DkmKDD1o3ohvifxV1BygBINYbxDqzW1mSkTkzLFjEKyhbrSSBC46Qi
LZq4uogWiQmDrRdRmyMYmP21ED7WsX7i0X7ZnldPtkq/jcTMUxKyeqNnpqvU/hWADIShF3Xux5Rv
aTXZpm1T9+O04JfUY3XXVSaudDE9iaasN8IIQVd9bLt4q8qnxNOsJdf7ZdglVScwy5T512j90GgQ
IpUTXs4obb3Td5pAtt21151YewWWJ8VoedIwXC0JQBw23iSr6El3F7jMfQ74FKnilXLl9FOCd+SF
3JaOpqHGxtlaZGHH/myrnfqgVgACVGqfHCtgmrmV+F0LKSdM+tmgP7a3bXTfSoo9WhBIG8lWJCyw
FY6EvYl/EowiatXYGnkSHWgfqUOyk6DxulK1ZZkPoChbkBqHWgHaZcwbE7ueJLgOheZ6WXO0MB61
IPssNImrzcF1ClQhtbI92LgNBL7HUJc80xpumlL+mgeoiEu3ejBn9liPm2ya7xoUp8O+26GO8zgN
+ue0DW5njiaiXGMQKzspp7HSiH+MqGR1nQm5snJAQLhNRqLBRoI0tDOFivPx/Fi1m8nilwnyry/3
esR6cyokBPr1JKbLtDyIxMSwvlOFzVLGMWfzsmeM58fuvGuKLbHXt05kxqtS5FK2or61FKNoYKj8
z/sMvKloe9Qqdy+KbRN1m/IsPESZdtnmf8qf/v8q5HSivbj0E05VIe+e0iL73//rXVty+b2fVUja
in+YGuVoiRYEB5hldf8sQkqa9sdSvTfA+skUNpYT1H81GLU/RNmUDcvgLKLyFxfe2383GClQSpz7
Lar/sqgi3fFvNBjfn+JMkyqmKS3XoUOCe+m6nK2O4aR3CM1fx70PH2NUQpfUMHIU3tmtC+0EIen9
ofTn7Qhz/B9RVSxlXXMYBTkSaHWF10JqXBVTlXoUIQ37zUc4Wav58yaUVE3atprKe71fFym7FLLo
aXhtKo1hk5AaNl6ihjMXSPimSrf5+HYrCYmf9zMMOqAoDcmEg1W1IlQ72ZymNLqupQygBpnBJpik
wkZTPLP1rBVtua+RLMyk9DwXE38/TfJBLqf5EBR15GpjfCeOqoVtc3z98aO93zZfn8wSqVgjPLu0
RsxViSeoWl3KZCm6xpCPI5/a3ceGcDCmbtjp6Ge7hqY+C4bW3VSf/t0ba8xpWmoitSUq6cuDvQmM
AolBm/txTD8UMmqZ9TXM78j1fX10gDZO9mwW31OxRKtS44/+/ZuzYthLlaUdtBYlnSNKgI3exNdh
r0d3s58Obu3PSG8kFbQpjno07KSN0KPLOQzliaD865DTiwMxoNM5sERAce/fHJGETNJyM7xuxDB0
kjy3XF0deuwu0o0/Yp8lS5PgTK34KEa+cEotZvmg/0ollg/ORzYU/mtKJniGVZ7UZTI9RxQVr/2s
TT1V75Q7ihoXshRWniaVnLhwgig1Gq9GB3Gt8wvlxGp4nVPvH0E3RQUrS80yKKWs9TuGUQEhNfvx
9TBpF1lrKKQqUXWta2K97WQ/AcH9fzg7rx25kWxdPxEBmqC7Te8rK6tK7oaQWi0yaIMm6J7+fFn7
XLRSByrsM8AI6JmG0pGMtX4Lqz9XWX5uRKa2Yg5esI7UbMNBc1DMPCs3aXxIESc7uXNPZGsfB6TJ
GjcqwCwsVmZ0s+roOaHy4EUmxEvW/XTGHPFFCZl+ckfusMxFmlcZKdFM8PT7ov2XBVofC3iThRv1
giLMib4vEJ8jRyise5odEUW1uzAdr2NACXfrdO7rNFAk0GXltSoKTTWEe/J0me2pKFmacR1hS8ie
tJkCubvuYWrQ7ow6Sk5DnJymIEiPTRKsDWw4C1yj45u3l13g8ljIGnAgbVzo0NgJ172aeU1IC8FU
W6sGua7ZIZex74anjukfHIeKmBYJpxcR6Io6XDvBxPdRLeQ8B1tCeZkKQyU/wPfekfXHHxKCiiMm
CD34zoeHhzcZTZ3qOL2aJlBohHtvl/ZkjVhtvidvYdqa5INuvNBIV4mrP2FBGc6JKsEMVA8ERSb1
0qzT8aAaZ12XonmWQwyYEE6riHvgkA3SX5ql3608I+lBwrSzKKCX1JR2p6qKjPXfnwoPTML93kDE
cx+wbS/w7lPT73cmfH0VRkWZXlnOFAWiC55DwXI2QTjsetqPuKUY8pt9RCdhtSjN7UBvmj+PMcWh
hgvYH3z5+zt6l9s/fMPQ1gGJJkwA0JEPB4fltKYoXZVec4K3NnEMzuMC0zhlP26Gjjv2xuEl1sLS
3Q73QrAv9Xbs6DQXAyFJftcc29h4ngURy8ruj20yD1QMpu6WrgiB5sRuX4nSeTaybBtp0sjmJFOr
ISalfYD+95yXicv6SIO3DWRhKfbwfSJpkbRQ033uvXNRD8bOzHA3TZo1YG2b1t5RXXeLaRFcN0Ub
A8TF20YgIFRZde5lGh9puJSE9cTqqIeqWxEmW60tPwoPbl3nK9XRtQLst5hn3qIulL8B4F2OtfFG
9bM6xvc/Rqsjys/q1XOZTDujzKZl7Dbtpm36bt070J/cU8uy8cxbG0w/2opJ20ddusapfWnZop5S
ViE3H/srtTLJyt6+mH1jv3TWdPaRTXVkqcdSJE9tiZOGxhWqjLIxXnWI7r0OQWcKhncsq+TkuWAK
NursPaHZK0Dfn00f/Pj7ZfC+3/1+GQCiM+fZ4j6xwAT/fmEmJS7brDObazFF/DyCfjo3vWSUPwFE
FJQfSUVJpTNfBotWYuqiTQw2EjrkzbKdS2CEL2TtAjZZ45dOh7eMVh3k33PwwZMdDvyP0yWAg4Qp
MgMbWdqjpXCQnmMaedlRHdw8O05J7plj/aN1nh99X1kH3ujCLOaLoT3rkDuYuqtKXWdXnA066Pd2
VleX9z/aGM4wa4ED+7BLbq1RENcakMfkd1vl2Sn1orV5MGJjvgXDc17b8k0PJRbJOJqvkRss/dZU
h/c7QEQdiFqpKswDpr2K7eSp4apZOx7Wcy9t5TEfBWhUMQ1LnUfucq69H3VjbOu6y7a2OdX7ykTx
LVXd7ybfTxd+bfvPGWWkOgnq1eTVn0rDb4kXsP6xizg7W+nnLvP0a6gUPgCaalfeXPSvc1E1SyHa
Jw5mDr7ZdI9Ktd2qrNBy24XtXapM1OcKbqDhKfTsBCR5yJniSIiPJcdpsQ8mMiKL7mwMFGyVbd5h
hNBw6TJllzS7Jek/AgwsFat6NIaj15v5uiMAmvbHKufujT9Vue5XcYgPwszoJuhR4qWZd6KK5znz
anj3wXQ2ruWq9Wz0GBYD4ybTBs4vJnugDOt/qln4lzgkFzqow/hqtCRG//1yf6C0789hHsM+qkEk
NHitHmcUu0+JuDWxgKGFK6iXQS7gzG25Fabdrfy8uLOM+bA0dKWeGlUsI7wWx6hO8w11UDERmYNL
MVSj9l1h229mh5woMeJNncbOVSAQXNRxOn4iFp39xQoIZzbdGzDrLQ766ERHBiqKpAs+9wjoQt+n
+jSm2za6I8k6+seT2ji4sWMcvNQcsQo0FH85Bk0DnViIeayeIiI6V1Ee6Iuv+4MrS3EuDTfY15JD
31Af+eUfZHT/83VBsd1PYjT53IC/Px0s6t0btyo0AGUhVsPgfvGGhh/ZJEiuqMtre2m6ftqidAJk
rn85QnZna+76D0bLh8TT9/cR+ijo7pJX0wn/GOlNw2o4lvU1yOoTZrdnv5q88xiF4NpC//LBI3+k
Oatv7OzDrvNumRqfkjb7Z5iz6NvdDOfxd6/EHCKgq3PjJOJio+cRo0/6Zo3T9GrR23SpWh7Jwivn
FyOYXprQqU+mGhdpIqsPPpH3O35y/0QoK4Tne6F/l/g+Mph0OwWG8ozhSlbwtLmHRyKIL7pN0NfN
gvvKPArEM9tG41W0o570ykSrjWojLL6J8eYTAowUUFnH/p40QXJnj4vfc4dTaQ27guqgsq1/1uYY
LOz2vYUM92A1ess276dvtlXd0jZ393hE4nMWBTiOO3vcBDLRWzrn6LMBhd7Elvw8ZrNe23KwnqJo
njelr9XKTvFs1ppiZKdeRjYMOWrLgxHRWz9kjlkuckXYn097NvbZ8dhVEmyQdelkTphk6NeLLlPr
OPTZiR0STAoJ0zp6rdo6WeRTeAtFatJPmc07qTK61nzbezJTne+oVIYEWDAElleGrY/suI/bk8OY
6YMVskNRLyDsh4nIrQFJbXj4W2XoBCSv9VC5ppoaLWSIYUqs7jaf23/8TH8kH3xEJu6vHCCyMdka
XQQcD5uTa+gu6Kp6ukW63Y+T2k8m38XfH30PeGEQ8CI2ALtFSQK4Dbn9v9/Lc6aiImGBuXVpc6Vu
pN7Q8jlHc762aqIvc1k801l3MhJ1jaOgXTe6Ddap8F9k3Mvt39/M+3f537GDNwP0BD4QOIHv/7Em
e8SwocQd7Zs/FvQ4T1+MglWm78QTQMmT05bjZ6to/qHWeBnDw8VJII9YX6D6qLwEVYbzD8ts2bj2
py5u83XlUN4xpa5BTRk8ndO6H4QKvce3/v6Og/sT8K7GRxn/x0YCWx210k+cG5TIinpNdRYwSytH
g2ZDwHNIGtVeBfa3Uddv/mR2xF65O1EWM/Nt9kX4tbXBk70KYfwiFQbrSepypSpyskQw/0qiZStC
uKTcN45e67xEJRZZLd/yIsnXA6GL3zsLx4ioA2M5SGtee43L44KAvgNM962JE4QAd45ubEVBpnmH
E6z9FYu5Obkl53cGZLueagIAR/79deR148UaodULK9xECBiXXdRgyIvN9ThE48kJ+2ELgPPEhEom
i8i+m5kWu4Y46L9fC2gcHkY7LgbEkHchsce9bD0GehbI6IFqMsGNx09pw9z78KBZHx6Q+yWLRAlr
a6bTp/ctyfPpyXPrPZ64ZpVleb1upnmkcrmwUOUUzsqk9g7LzByefB1LajhbhAdOAZ1/D1OWXpKR
YEj0u65kREZRtnGivH3CitxC5iBVSbqnIM+vOmmtdTexpRV+lK+acN6YDdWgeCW/2B0KQxfKYUP0
f3pGdPimp/gerRhOT6OJKq7UARn97vjKF4u9lG7IqKdnRsXT0m3Gb0bU89C2+rNhGPfmmp/xgASh
iKZgfY9gacoZamEW9dJxvGZfFswO9AWvLCoKRQPdTmEwt+8kPs/2XhLXfZCJmR/HIL/OjkqAAWmu
4zjw5mMQcmP0HnSrcrFaZ8gq7MCsfxRTMmG2jeMnu/mCB2iC4pjbbT4WBgorb2PWk3eo7XeGcRp3
sxE/6yAsKZA0rF0Vvo1m3K2MexOYig0u9cHa1FHSHpy2r3eM2N2iyO1ybVRKLvM62gBJwCX52KOy
WDFXlnW3ZN4Uu76Y851lppe7UBsdd3MiKtBaZk/NMMnzZMotRartB3fzQ0vO/WHoUYsA7sx/79i4
8/vDEJdnn45e4t4qInAW1ZSn69idvlOg2yxJgYXAAiN2y3I8i2S+3cMI/pc44fsbAIm2Wd2JuH9c
v8cK5oiYPfcWi/7L1AefY9lhtRxT2rYS+oFsUroN9wKs437w7P3zbvMcXpjPz8Zkcuv9/tFV3KVh
MU3uzVEeNbJIBSInWTRz8dTF+0aK70UxXf9+iz/ubmQnB94d+UAR7QZ4YH5/SexNjFdNY968VmS7
MA8PufYz9KQOQQB80L+/2v0ge3xSM1TBZ9roGZ3HYRHbhVJk5zg3D3ZR0C+CRiRjGWmbY48Tpgo+
PFvfo+UeXxImDDQFKQfUwoN4rxvNQhrV4NzqEBNvnsZfdR2ykBWnEJh9hfDFO9C/hoGm4/Hfjkgr
ppBtQbrxcjZOweB8cx0Z70uPHt+swKosA++UDAgM3Jli57iCB+2zFuQlNv93EZf3eyEwQY3xFXDA
IHZ9GPLdso182l6dW5G25HtF/T6jf2wVi19xU6M4GqZnn0aOv/9IfxAXvKoNOG86aGtY6h+viSQq
qt4eBu/mFS7CEqeMtrLqkdhU/rpqVPIMZHzyRj0vh64ghTz13GXUz1uVqWldCRfpxZj2m6hDW/bB
W/vzDuGIZ1jyPKARulseJqVURl2rbR4O9Uywm4jMlyqwyRQy1UufOfoWD+0pSiVqp7yKN1JMv/KY
rt40Md21R5SHKazpJUy8hcypSDbKpW6wfH7wJh+vchKBRGAD80NlUTr3iJBmsSfyfPDNZ7RK3oG3
i2E3mL9R600LbqX9Y0jd6pzp8MmdJrWpHdPa6DFibnDto2kX9PjOCLVkMlMBV2Dxr4tm+mDdZoR9
uBfvzDAmfMbaAGMDhOLvd77TW0Ha+kHw7HgyPOuaJICsgyuOzRy/uU1Rq0ZuJcBGFvHYUHE6Nu7L
TLBChDqgStWzRfLWuk8GshZNUihkP87Y1BqUbKbclw0JfINXnhvA4WfBlYMvwPuujU6uiijYy0zo
cx4l86qxkv516NBXBYm00ZzVLnZwPHP23Fr7uf806+xrVCpaSq1ZkGCaqavtq2+nthv/DQclzm6F
Fiqes5g1nnLGKU3EPm8G6mLx7WrlO98GNWdrNZkzLbrBp0pP6QW28S2J42nb2p5eIDEXT9Pk+MsW
2ea3QBJ6Y9xcFqtDNRnnXMoSFXsX34HYGUhl7ngOSBR0bfo9DAfrh0r1c2fa3gb5QodlIjcO738w
FL95oPCXBv90qRtIh5FnexvRnI58ZB2UDqkqjWj+yUqEMrNx6IxaAzIiqaAvOjt0dKUsa8V5nWvU
f/ZEeJamjxJrFzOIdx1To7o51Vzu2NKTHSfnQNyirTAgJYuyr7wL2Hf+VJY5s0kS6IOZIezCfqZO
3OS3GeuVqnX/CfLvlLqNcTSm6WzX3k9X2c4XR6WVprzdTk8+xUYLZkQ2czlt+twM1qNvSWyGrVqE
mTxZLoX2Q/DzHeNqBven544QnWrWp7TutynK4CUS0iQan6yp7te6ituDG/hfbB0UVyPqcFGX6tTU
nrV0BulsLD+lyVphWy1EFxxiOf6QMJbLNCqHfSCsf0M5lGu/N/VaGGG8IzTze42aakOlTN84BdKK
DnGcMskFM63XPJB6zRZcLIEQFhgA903kvpmiUqfKpYV6SOyVMibyBxY/40T3L/k9VeODZ8Mfd51/
Z9ThHCxQE0Qa9///PwzoPWOv8O0uezGRCR+dpicybKCNeaRQSc6jdfDk1OwJLdqS8RSe2vyUzLF7
0C6yqkT40Z7Wko/2z/cun/+ekYI3ZWGm4CHBuew+dksNOvGGDpD8pZ0lDeYcDPAcaXvobStYTlF4
Nq20fY7MrRcAeQPVWpsqSQlAC4j3p7x6OqUz8SFcbdWbbx7sKQ6PXbJxerfeWBFa5FCJk6WcaDUa
fb0K5nvqrRM3y7b0q1U1odid0FCFrou+HvDt0PdBffByYqPtynmpKzNYBk4+LlUQV0f/HiGSGvl0
6nVCCcCMCeTegTTXoLQkA4tLEHXrSZsS+WB6aBJt7DM3bxY24McSgq+5ppN/oBjMXmpyL466L7+E
Pp/Xwyq50h0Fid/GaHSXZtPQJR06sFuhs1fjyn91ayUuH9UIW3f84o8fACcLJJSw7T/I0b5WRVtr
J3upUbUvskn8NP2IKbPZNu544pyJN2JQO6M2kHNZ+d5UVMv+f1yZiFGYu20Lpd9jxOggZdIC72Qv
imiwZlLQPK15if815WAcrdLbpF5Neyc613zIux3R/ItyxETqzGMGTD5+8H4eIR8X9wAHPKe8A3Hu
P+aIW9LKpeMZ9otvNj9GbV8rnyiiAIammC7T1DwZZBFVSO4/+BrurMp/fwpe18PAf2eqcb+wC/x+
g8pwMo0RLOYFGKE2HHm1fH01VfPS26yAKnGNlSHYZwXrSDe6z67S9SrsZ4I/Qyai1KZFlSv3I7z3
IWUU0AsohgGdqTk0A/HHbnDnY9EKK+MWTEu7j9LXYCrWluc8eU2Qfc1FeXJdYziXspUHt5yufVLV
O/J+v9u6OWvmld2EH3frx5zzjTnEX6EZApNymr7U1sapgit1x/jF8Z/sW/7FtrZvk5TxAXVLvkxK
dVMYoomlmYjMGMoaAWhefyQD+mNy4kMieLqDYOR+Meb9/uWn7jjlVXKPXvN80L1EjCdVfJ00GnB0
AtEuN8z2UFgD7q6gf+NokD9VnR3VEG74Hyda6uthE2VkFVUIIk+VjjBd23LZ29EPt8/Trc/2dtS+
2KdtPO87hYkndaXLGmAVG3L2xh2k9rTIBFR7B4H44mO4chsd7QfhIK1n1Fh3oK2HISw/wbCX8WL+
bEzRYsTxNsQDZGFoO0iYskNVees57fyvoad/6YFU5L9fqX9+V3iO3dASyDpAaB93g0jME3LOQL5E
XAWHLjyPzlNMWsGm0CX8T/XRLvIeZ/bfOwMI1GcpZ1gMwQa5Cn//cSrX1E1rpfZVlq21VIksDmOY
uZBOobdVNagxGUcQaMqbl5hWpW8sfbLd1opku4WW6ASIoTwzIVKzG/QFFvpffV8N5cLww2U8AY6U
IOlbGExE9MFzO5L0NaWZBXdYw/FVwws1Tsxi3po663k91G27aaAk3zwCC//nH4uCmJ8oDDfOqIIV
ybPTlyKmf60mZ3Wbh3a+kj7RRwB46ksPqu+q72E0+6cqzl7AUD51ZfzZGZTeRiJQu9jGAekMWX+Q
/jAepeEmqzzMMPEom2y3SaSQUM58sEeh13BXydp1QiwOebgnTNH9xCH2i6prEXiEyrRfqqypv3Y5
CYSdz+3j1cE3qnO/OL0T3uI+wEnh+Fho57zdmoPyL12VMqoKztN+pKFhUQxlc8fjM46AWly8lgof
UYzjlmwBDEjZwH0QS95N0HzQwPIHJsyIGPg8Fn2kh0Igavv9pyfsMDCnTLVXnRs3A5ZnkWsP2TwQ
xTlGoLL0uV1jGasXVOT520Rg4iTh4u9QTWkOcOVu57yVkpApmzrkXeLiAlAp05nIA5e8q4T2TzDt
v98hj4/y93eNTda+Eznssg8XLDOBR2dm316t+zne+cpnfh2ytZjdD7ap/9crAaF4NgJM9tPHqS6O
+rFIpdNeVZ1+qcd9Z4xcdIb/EX7yOD3ePxGIPCJP1nICaR4+ERtAGGUQTVe3dVY2kotFKhmj/v61
3f+S/97nvAiTFhuhyzF4j8f4/ccuuqTJtRV317JIG6p5C2s7SVAHayZLgr3Q9g+dV4YfHbz3ffP3
l/UREQBHuaZ9N/U+XGPQ1EgPO4JP55osFZvkn0MWmbuh9j653EnPBUzrzMYuEkufYtMgQtcYf+Wm
rAGNZ/+DL+EPfhXhDZMQgzqpES5PkQfoJfdG6qCyVl+7IdmrVo6AGka3dYyuXZZu8iwG/DKsrcYu
t8iygOA7lbYg2062z3//Pd7LLB6+GceCGuIBzHyO1OL3HyQMrSnK3Wa4Vo0D6HG/lof8H1V0wXMR
ZN8JgU1ONXJZL5kiSBrvRyPMee/KdjgkKnpxkzHcTrPlE0SCHB4zeuEmn70gG65uNka7ZqS/MMql
uIx1/WVIEnEmia95vfva4Lk/eJa8l/s8fpr798plzBjjPkavUGA6Zl7cDtfSIcygHdNxnVWDtyuF
pOMyG8Sx9kJS4GrW1CQrvIOVRc+1dMOnjDQdACD33JcktM4Z9SaF7T41MvGexkrelNV+G+bWvhAe
6O7LdPqncgFOrHHIn11Pw9n0hEr23QauXjwxyYbULIExE8PS7MLR8Z/moPiZIArY5iqEnJnnb3Hq
SLxK1rkO7f8bv0W2xv87xQnN6cM179wxLNuG/gPbA+Z5uOZhyj1htHN/RYc9HAbLzdfttExSoU8Z
ycCnuFq978/wyvHJsI5tUwzHLnLDdTHIW2jkxcFziAKqxumKv2HYDungHcBYmhNih6eIaAcOVZV8
18OzbKm0nJMp3dFOLLfkoNprI83EqQkwnQ3FwU4t5xqMY0REt4ONMY/GZ7p+sTvOreIZ7T+ZWUNu
HpLJXeLcy0stTJBpaME25K1/GC1rehIyHNcFJJnUTb4xMK1SwOTTJxqOF1tTURCSYDiZ7g4JgLdz
9BwuYc7zVS4yfZiqGdFSYFxzwycgMWv+DWC2NoavSDrt9T7P3ONQRsaGTQRVQ0hIDwLC4DjXjsQ3
i9hJejEIDqELRDavqjRQ9MT1xsYduze7nsiIwka4nd0xfqIlhyp0UbUXPRlUfJamWteKIIGuNc+M
09nXcGyoKhdVumByNjY5UnFntMSTIng6JrBi0wxztJASu2Vz/9XkWJ8MVNv8ZKgII0fMx2iqj41Z
FYc4c0kttY5EgTe3PizJ9idWMQyV9YQCGO4LJeQuVRYjph93a2WCDdQzBpvJU+f3P4zPReY3Z0+k
tLHidb2MmJMxd/bjxcwRx07pNtWwtQzF09a20c9VlrWdc1IjZ363FYlG+GciOz7BO/Ur31yCRAQn
6oWc9eiWxaJzVHBGh35w7JrBLuWZUEi02cLwd4ZnfRljitp9DIr4GR3n2gxttZZmr9cJJs378W5W
uf9aribdroeqRanLA+oQwPMhL7Se4vF1HIv+OXYuvk+OutMXxm5ovFcl0uZViIkAwL6bEC6Na7Mb
m2tbpG9DXwYbHHMZmh073GSiSVf0m3ECFDd7sGzUOLnEmmQNYGhOtDUskR9xnXeKrvoZlo8oVPEr
S5vyiC+UhSeLk6VP+CB0a5k9eVlvLewOaBt8r0ZfCO7hG/0S3vXftE/Fpqjds2i1sS2tr5yGp8ZT
et+nDuLjxSTM7N+w7HZRkb/Q55PdhkSsPSNonmL4lhW0IN1ajixB0Cvu59ZwFlYmi3OZ8fDSg39L
owboOqoOMf7za513zVtuV6/ZXOK+zBx3rTnvNlNeqhWtn/khK/xyqSIMt9KGyaSxwdsRz7kss0Jv
DWT8Z+7naRlMIefU4PokvZHkaRP4VRZ9/8M1FW5gV6Ntgi9Z5zle38Iqw5ds+NXbd64NGhLjWPQs
+vlTECTVc6bzZGtUcjxWgidPnMdPhkM8SF7M0yuEYL/xRuyeFUKRwtabMl4O9mB8KrE9PHVcQU7A
oqi6ML4l3A/rePRhKWV/DGIX9ScO3rZ126UTg2sxpyf7eSSPXiYjqi2f5G8oDtLSQ6ooIvUa65wm
mEbW+/d/hHJpt2CLx8CK5ldj2DVDWLymWqHBToZfZOe0G27luwZa9jvVrMuguW+Uz7XwkhcI52DP
aHiPq5qWpZeoz01nH40WTVlMzPJqMId5Mx3rkQrn9zs4Kctm1XuZf/YFp0h2JepRLkVadU8Eupdn
qSToSDwna7vrwkUXM+jbXmIemj4pFxaMyzLsPfvq92l7joT75Ex9v7J70sfL0h2I14jHRawteTEM
ha697H5SCjacbEQKZW2hs7XXnjlzYeTBpx48PfFB1727wYuYQHTIThoc3SFqF13f/luqhHbtSD7n
tpBHv57blUxJrYwae1X9HJXRc/Y72boKXdALHojX2Lc5eGIN4u57B7MjXbbumrWFUXmXFEoto8jQ
R1p0+6NjouI1sYgrrXe6wdXsOKiMJtK3tk5SXRkwy5utScWLsmPel3fEb9zrytuaklQLvvlE+8mP
IEso+XX87zIN86ckDffA98UHaq4/oDWOWKwmAbmLDJccp/fR/T+Aa5Jbzew3yXSFROlXkTW626YE
xOk6NX4dR1SSSsa/bPt7XpAviFWgPrAExx/McO+w0X+nnve3Ac0iBA4kal4ekA2r0FNA7sZ4jTKd
kO5xTyhGUayi3Nx7kvwEJ0Lu2PTXJsTfLeoAXQO/+oAS7di5MlxVJGGssW2bz1PFQ9Y3KBCQn2vm
9H0VNMQg1jZO78bvl31eJxxq8cUTXXhJ23lYu0losX0X4QU6LN06Tf6NlJHk2CJsITE/nL40U7SO
DSd4FaQOmvm8crtkS9LdJ61C/zDXbzIup1tekqFA9NBV1HJ69gA8loROVjA6SDcCjWpi7JyfQTmu
zMhGaZka/0yjJd+82F3lrBv/2yGdb9VHdXz3W1q2/4dvTHrhPFTxMF3hIYddpEnfiItQfVX5qxT2
oo6mayL4GtN7sTfkr7t1Iys/BumUfLBrPm5mjs1vypbATuYApz+CIyWZP86I0ul5SC20WRqdgu0n
w+rvq8C7CPa3ywi0AM4O64Xrohfz70vUf67m0KhzvxV+9iwDnGTDkPjbOIkMtMpETieyX/dt6Kz7
PPsWNhqTySg68ildsYiFoQ70DNqbrqKZ5F6et2959tSeFh9M+O+r0e9vkm/CuYeoIdZjkXzYUrWo
44TkKuuZrpmAuw1pfRg6GQCpOZ2aNk+WurpMUZvjs8p4quUqW4VtVF8mp2ouoEaN+0+N3O+ldjyg
hVis3YFWFaUrLA7S/Pn37xRK9nEKR3xn3p2y/Iel5PERMYK2UMIgvevUJt+y1N8VXq+/qs7zNv7E
GWSZKANcN3I+k0i1DQNKOIZiYqWSOyFt4zAWsts3pk0TDJpQFMpF9KKrKOe0irLTNI00O0b1Gyqa
9Gx40eX9PMlk/DmD4iUXwBsPfpXUW7+eavRrRrGzxtnkL/uOGwrFv2yoiC2nbNO5E26NoIWsKvHq
iaTyWJZOHJZrAvO/s/+5FLUS1R9jHr+GRa8XiWifJ9PsGRKLf80qxkY02u3eR6cZxmmxDWIFcc9a
gMzkXhgDxHdW+q0sMHD37C5XMjSOxtDpk+D72HUt4QRh5RGFHtKJY5DJMDNuo4wqF30082CoDHRU
TnxiD+3euuFTR2T9nKXyqGnpWY8J8sU2xugh8zTZugSkkA4wA8ImUDMo5XZ5gAaJ8tP44hRmiy0O
map0yFut+vQZ7/g6mhImfm/qdjrlhi6JgllT0FnubWWf45B5s0qLbk/ivPvifk4SpS5NnjqHGCB1
wx2i+w4rS694NObzjOSSGGdmufTA9+W/NdLejTKLIK9aazXYjXnJh+yHkflI2/JsXEaiCgGDA8ha
sn8OYwchqUCUV9FA1Dy6IUhEN3rKtKamxQzS2/sfkvBMTFCn5M4rRolfHGhbsRd3NhNHRnMbgH02
ysuyY6CB3nX3bAeiurw/spOxn29zM/xyPNJ9vGba+kXdATSr7BwiTFsFcOLErPmkg8f2U5Z45lrW
hIj05jwsRopVVq0zdEc1F988XAPwXflLg6L5ippLLYvOM0+d81qWDlEoMprP1jQ0R9jrK0vrFxIR
0dkhCt6URdvvyiIPFn4YWOcpq/1FnvF2RBufU48MhIqMn7Er/WXdOP2ltMQLfgS5ytC3EYzWzeu8
l2Cj/K2akWRJRTIUjl80hBQWnzUz6qv0gqfARa/3LiSoLSi6zlWVIk89+oFkQ5HJe7HsaVvQGbJK
NTIe5LLNRpik60hhJi+cgOsyNcxzrOWFpBzqhZui3lzmNjWPUWQe+dmGsyF7Bkov244EcewYVXGy
FX2x8RuPkgE0CAebJYvtL9lNjRUvR+EQ0lLn6bH02x+jrN48nQ/woXDPUWKPaySH1kYIHH499Omh
/z+MndmSm1i2hp+ICGAz3iI0SykpR9s3hNPDZp5hA09/PmXftO0O+1REO6qjqlJKCTZr/eOL22jW
rVM9I/fo/ITOmHZ3ncKhl/JQyj45WFwsTYTUUB/3KUDJmodZup0nmmnapN7VCNXXccx9JQHQV77r
FMemE8T09Fp17dAw0kQwx1FomJm29XLb3Qmd1L60bd0dIqtXbjKGRFvxONCnZgMs/LkemN4KPf/P
JDqSCLmo1Drl84XyjV0HbMJlL/TjrEisSafYCqU2pysrs/J13mbFoWGxWhEv2x/9anH2nlv7exaQ
pp+ty9iVX5vMizdAuuRSaMI9V41jU/emE6Q0t7cG3Shv2WP5Kqxm23gZdi/MnA0mrAPjmzxk2AcD
a1DpUS36lcdTduiK/DYqYtqVkDJ0qmTANsyHkk2DOo25kIE31NUxqlRgqk495DzgYUD0OlCW1Rzh
d4Z5uYLZW4RfHrNBu7ZJMqFt9suDO+5dQSNZK5qR8a+6ymmaIX31eduPZ13Qj9vkdfPmD8VKDZHz
mVGn3sY6BiGk8eWpQpPIsZn4h5QVaXMnDldOZK4mvjsubJ0ztU67n4ZdPQIBFZuFtRYp0jJtMn2+
ZPeFSDPSTWURyq3lROrUpXmZu5EUwVKPt6ZmO5elqx6MfnrsetCxrtadEy8zHxHoBEMj4qeCKolN
jEg40LHh3QcxUqnd3L6khmGt0JNGRPAa21Jv6jNs5ucsSpdD7c6bOOmzMCozbePzGwXCxlsUGxLb
kWu3ZPe1lyYmx6cDSaFiIjN2SEFyAnrxahSOU95v0OIpp7X4yQJVS6L8PMazwTMJ+v7vD+gPnP7X
eQIZJpJY4FPBnvRRIfNfQ8/sKonGTBPXZag2eduRd5N2pHKL/AX7cLfvyYfb1u2Cd1uqHd+780jA
aoPKNjpk42ydaNhD0tjozj7v0mOMvH2rbN0IWKq/OZLImMmr7O0Q2xYen8RZ08+2BDA7w9akXzRY
+vha1lcjao2nha0ZoKV5ssSudpLlrffiNU/N5uz72VHyXEsbeLj7H24p243ZdWSJ5e8yN9yvIK1e
aJAIVc9zRu42qT7uoMf/Wnl+R9IFvKBgGAbCh7X5wz/a91ipUk/KW7FkLzlCGapx9BfE6l8wJBW7
uk4qjjfNC6IULJkh5Op3VIxjyoVL/FcZ7D0P/xdcn3cDeI3j707qmuJ357vejL3TxaV7HfWZ++XD
GeP1w7xaBjs9Wo2D75fKmqkvLgX1LqTrVU5Ql3G1RgmnfeJg7dYl8eTY1n3vYI2NEaiyL2gUxIVd
VtHDALKHDLPmrLCjm54qkxYZOMSPV+pLMLVx9IevcTPRkaIn697VvRBta/JikG0hRLT2JgxnNDjk
WhufjKQeAUZBAjVVacxTVnzO84HgMVE+eh3Jop2e4wivNHWpzSgU7GSnqpBbxWEbZovsLoM58v7c
gvvFU/Lx7mtVTgWfIaRxzHQoKMp3Dp1nTFtCufyVLz2xR07+VbPVsNc9bzu1HA4o0mmDKdZNl8Lu
a95bbhvdWk+jtxJ1xKsXyU07zsZjNhtf/37L/SnCvt9mVOxgSrwbkL27YOW/brl2zgyWCOFedQfD
jZ81ELq58d7OwlhZmtSfs7l48Jf7NshiuFkMrfvHQgXk9MeFA9/BbgfhhVoKjfKv7yH2YTl6SvJu
cP3uSejqWUumYas3LXx9wQkLT5Zcy5Jy9Lauh00s8RtPumVuUfuorYdqINDx/z6S9HOMZ3/na0az
9zpx/I+3yrXmUBjFtGpHVa+MiILYdj44sTPtmZnc5whIUlH77YhuOMSVeyZqzNv4RiZOXjuIUz3E
P5OiSrkmnSTsVddewMVGgrvSL4Y2NKd6ZvqgzBg0aKGNrwE9XqXIXo42DTuvHrPfONpPbe30n7UJ
wNfUh5d2yF8pW7uyaQ+fvQwjoiNITZyMWq1i5Rq72kdPyY/DnKDpl6TR9atPijLlPb4RjHxJK60P
Erp0ThgY9JuY/CcwmVDPZXGGvXtuVPudkffr0FtyJ0pRb20L7dTAldVMi72Zxzm5dj1lhB1tQBmT
qEIyMfVJsUti2exsJ7u7RHn6zrh//Co1SI3HVZ4xFWcXGnG9J4c8YTTX5Mb1pGJZvZZ+UgraxZ2T
fPvxf2Nhv6cVC1PZkjhHgi47l3L6HSHr8pLmVWhld1DWKvwzJu5+M9gerE3y6JIPs8Y42G+1Thdn
pGlsRjJ9/lAkWDgMx9SxMKtn7gavIJX3+kjytNfuDVH6OyfyvmomuxK6tID/BFlupFCouvlGt5bk
VMRldx7nYbrm5q2iSZHMTFwWUdPuXDF+zfCkonarrRDr0HSuou9D7mWnuJ8+OZKwBSj/eV3bibtf
GJFWdZLa58lvf3amm1Dv6n1flCCye6KMIkqnlwwTXiIianwj/XvHfvHQC6ML7ISSOsvHDzNX7XD/
6dXFqk2D0Nkn4efDA+eHtV+68c3rlvZ8/xvciHQQaMo/di8NlUefidPo9l2Cvi7Wian0SvOIq1Ic
qtQ8E4EjMGcN2is7vIaTHNlvVjGxllkeGlVJ4OHo8MWimDwzs8+BanM7LCrNWHlAaFdHH+3VELmQ
DFOZh+k4lie3nmpqKAdzPUd8EPpg4SyZ+JdrQOjS9Kqwjat0T8PCxURKfCLsgSZF8bXztOQs74xd
lgGmItDZtRKjWzKV0MxLBlaJGyLwBEZW5Xb7Ov7hmDAzZMydW2G8IgVPfqI1X/Fzmm9dlWB5XlIB
dlVTuBW39GemhrX3tDG5mVbzjeDTWzOq9dgvy760rfIhxdcbUk6vvRQU/ATxshytKCahFOiFTXGI
H/VBJ4LPpD6c9XSVLXG5neIuP7YYBMBrMe1NEcxQltvWZtDmH15U+QcPZTrtI26PTHfowXb7lcfq
9dTodhlGo9Vv59G6FYDbx3QaqisxAC+IFYo3vVMxdk0LK/uYFm+1YdD2qHcWqhrxNFKgfJ0lpoOi
EcOZvjH6K/C0Y/0uvkHZvdHdVLw0lpZuM1cWe6csq7VdFP0R0IoWPVtPkEkTwoFUwjgihwDITxby
RvncBD0oZ7c2m7eFKr2ScpCXObP1Y8IKyzqOoOo+wn/8oWc4suq6/omUi2yzJq0e6Aert4n003Nj
QTD6nUuCcdpPqAf8Llhc5T/bWWPi3tLPfIH+M1Q5M+9ouWGy9PilZJZTzECrOCksqwLi5qS45BuC
InH5eO+EUNJMR4k8H7h4AyGgoCwWh8VlkU4RrGwWT0uvddI5YWkZr5xq4zFykD07kesHrrVkJ3CE
TwDFNBHb2vVDHSydut77XvIDd6t2MuKfDlhP5QnvmqaTjXFbYL2vInArt60ektKcQs6teVcUki75
OH+QzvjOlW8eu8n4kRn5bp4r47nPc3efMrcfdFfFMI5gK5ys3zR4t1DkS7MfNOMqaqrbM6MdAhw4
WPtTA9U4N0jIDOs8fvydbK1n4AjjIYtLwtykLULuEmrZpmLaJcaQbJuyTfjsfmhpTP+q1TmrZflU
L1P6tVfPVsMI1YxWftKHAuV1Zqu9gVQhWszQEH21n1vtR1mV+jNKPnGV+rcU8OJcx9/r3pDrbBLR
bjIXebQWErZH2xrQTZXd0fa7d1srp5Vyp/6wmJJmraW90l9LJrDWPc7+7ADFtv7DbDcmXoeiJakm
9RHqmjkPOdGgEyuINu0sFfRAHef2/kc+nPmKQFVc3T051vjFKM3+0CTeab4Lz4uuyzaFlvT4CAYj
0CCGX/zhs6HJ6bWKySil+YqdFUXgfp4asfNH+vbymd7VyO7WUlRJ6I5V+1TM5Ib6tf8Jt881GVL1
vbSGJ0n3dqU9KCaNPRoUc9c2kAEi5XjqLBpgxkVrQpkT8QOBcnNTvVunxUgocOG6j+CHAbIyjiQr
YScexv0kgtos5c8ZYbHhtt4b2T7vS40ylCeHuffbrvyUYK6YLUc7KjnFD76riqDTm/Ix74dn4VDo
U+GZ3RC5kq6mWI4n1TnH0nOrbesCQEkvviV3uteCnN96/UM0IabQR11tS8+cdgrFcE6Dzy0nlzWI
S4BC5WpBc8c+8plT2VAOnWagKsc8XZpwSIf4qkDFdjKm/wfJyOPY9DQFYtnceYu+xcZu3yov8i+2
jRSGk9qpHpsirj+T67ACrov2mW1xFjGahulUXmxBDFNNkNkmn0nQmdK7QpVrd44+5aQuLokev8vG
Qy+enbuCxAYtRe58qH07fbSc+l2PLBEOo6VzVFK7RptbhwHKEo+M5rhJrcNkyydyTZJTMkShm/gq
HBMXH9tkEFQqx0s95dZNKx67dxrVk0+dO/pHI7NusnV/zIJ1/O8j858EADZJois+bMjIp39zJhGX
lyV97BW3aEG5nWpOe/h/SNo+yj9+3YU93BaEnqPDNC3nd8XI7Eed1kVRcescMomw6XchQhm5KZtO
bauElJBBWzQuZuy62qxZ69ortVWepv2OmAh4w3qN6ikObaddwsGv2PBnAjULiNrQL3HFSk6RxhjD
rFuyfyym4k5y/fbmUb+iZdYJ+rgrzX+d6G1iDmaEHvDKulgTrHBqitw42U6iglaRIUwazBRSOeut
K2ia/QxMMSz1ndF3iSjrMT6YmRq3H0q+uf9smPV0hAkLi85vdkbloIxwSLpGoVJtkcp96bPeh1kw
3u7x5K4/ypVnFtXB8uWrzwS0akbgXPVtgLS/FGb6qHVN++SV7e7vlwZaw//xi/OtAV5ARfpkdvz6
i4tK6ISdFekNff3Fslvy4RvL2OSVeRe97giFmUINIcQa0UF0KOJYO7hzti9F2u/HpiNd2ZqYMxLt
NABwnZrJuJjLzLw2Vzt+0EvWtsamIz3js0X8sE9yi02ifOjRCR+7sNWel3H0mAoWAM2gQ8ljWBWI
W3sSISiCyJ/zTpNhITm3LB0o45jFxm42ZoQKhgNC7cun2qBQw7ewOrtd7hyFZf10E63ckdyYrZWy
DsRjyHVSFMVGj0iHaWNEu2PSIijguCbQ4wn9irEfdW07dtV0aBtKsQg2+lDwkmUwBp0los3Yes+R
bjj3x+K0FRtMV97rYr3SZp8xQy3X5n5ADGTZWn2CYwNEgVN+3CYpDi/aXNNCxwnvTY/+ZH3P54XQ
kazvrm0GtFkY2jHJY6pLIEFDlDEE4eZDsqkUysa0aKfV0El6jgGCd2IK4FkVfCGkCHF9V10u68Qt
HyOCkE5WdmLtNbdG3jSndJ6WVXOXHmOkJUXA4LKCnTPXeTmSRhz55MBKpkAdcwdhJ8kYFpPNVMvU
HCo3c0GYfearwhgO0kG6YVMEF3jzgFUeBfi2I8tq7SFVWQNtn2n+nckAuh8xuZ2uhVl0JHtk5UPC
syYfm+2/Lt0/rlwfGSTKNboRMIOK34612J5TEKwxuw193qx83/xU3tchA1lRVOsDEhPc8aaGlATF
AKKSyMYeJwyS+Lwx/Agq+Mcb+hMVIAcEwhdiEWYfFeGvt5Lu9TYfa1Pe8thTBJLAJkZTQXvvhPQ/
1+DGYCbJm0eOokYel743/UzibA47ffy8OGV+jJCEEbbemeQ3Q1Z16MVfNIrh//FG/weGgmeXux2T
FFI0JPq/vlOULRaxfGVzM2qKBKXQ57CKqnfRlP7K1lzJRseWppwvIqu0T56P2aAm2cUW58popqNF
6MNb59UbAp+Mm3RT7VggMyL2ayS7PY1/NG6B3kKkRxN67VCX0a33myI0Rnzj09A9FS4ePw047Ij+
6ovDikSYu+U/6rm5Mso0f0GX8zL7+RNp/NSo3E09scqia+zeU9cLGhNwCfp7EAWUhfllqERHeofA
IeVX/pdZ7354HJwb0n+wUM2+davnfqKaJQfCykpsmLSlcHvlm9kEpB1rkIlZV69DHNO5zFFjqYEC
WIMGbXvu3/idg1qq7NRGFKwYoHGZk8JAEWzYdpiiGkw7F5eAjLXi696O45oagpEzfetHfnmmOW5l
K7e+xYI9Llqa6s6O6KHWLs0mkxrwo290uyxBoD8T9TZl47HUyAhzWEJJfLSdXd2MX9I8/6QRQ7T2
lkJHmWhuzMH+Ri5UYN71Y1Me97t2Ya9vEVM2jUMGx2QnZ/YsQmTi3ZBJAZ89iLDSF+cfj88PnPuX
x6cwmTGoDgXB1rmefiP/wTJEJtOhoza7XLacUojo5jooVVcGSkP7QIN1tZPjcJzcz6KovFAbhBm2
lKAnMc9YA+nYLjWrz63zhkbnkk3LVvhI/9qyxNkat/GegTBw0KvtZL64eyc1/uVj+uP2BZh20f0C
w5kufqbfbgpNo2VMj8vxNrBMrPHnkA+ywI0BtQa1X22IiTJgVnV7//fb8Y/xjDMDM5nFyQGLQKzE
rzejJKgp8Zauvc2eUnhM6nw9jfmnv7/I//jl8KzhjcGojWPY/u1sEsip466Yhxv447JZMJIELkKc
rdAPsn9I/Xm5DDMb3N9f9XcjEMehxW9GQottYov/Pa+iQajn49Yab73xfemMIOrId+vTRIVp7erE
8rTvf39BrFi/PxWEAK/g27tLUFzxeywM3Sya4+eWcXNhFo5Kb028mPN19icWuSXf8F85uxY6jGVk
Zzktqlpj2LRum21mKDFaQaBG8snbI5SkDaWZrDXpuB2iWJoknc7pTyZenbpqjFPtiSHQk8TaJ8vg
ruwuS3eaN6MNr90vrmpEIKn4elykXGixy0uUe12B0E/OJ8iO+SoT4lGrWHzu+izdtp6/1Su9PiZd
9txMEoTCESqMfZtElVkdMPtRuiCJZZHZBmu2RAkLBmZN7TnxkxRH+DFhjaPe4TYpbze6ouLklPVJ
zJycbe4HC3WTQRx7kNqJAWZsa3Chx1EzyyTYO/HyI8PMwFjjngcUJfiJXHuj29TvVWMHJeLnu8Ua
kR/oY3nnXB9UNFtMEstTounfJ7eISYMZkz203DpN2y2YJo+weg85Ea0XQ//cpb5J0KfIT0Q8rIG/
6XUhWZjMxJDFzyLXP1+2PeLSeHJmCGwIIZvIxXBW+re5j0+2Yb4qfZkujtF9V27arAbXGw+O/Okv
rXz1iILbEHcWG1q+7aK5fVsSJhUtCimVKh7aSU3XpK6LQE1+hDBdCdpk33TeFLQoVIxL+smuz0l9
64UTFuyqaKOnMmS1Z45XrY6zPNu4TTKy1Qp9mxbeFyIPxcpdanfVd4QD8OUfWVLsxqvXfTepg4uJ
fi/MZZ+IajoOBQ7aFghTwwZuFuO74VUZjQWRTqtGkUGHakQGuva4nqphW8REPUHOBDY7/kp34iiA
AnwpZ15odjHhu1Z5SCFUV0sEyFAsb8rO6ckG0xwq0G05D7DK/JazDV2wjP2I/lNfmS6D4Zgh0HRq
G8kVDuis+6QltFVhdkZ/HiBASQLSKIsVhu54o6jQo1shH+8HNIEVS9TDhNWkwLhLKBULcDEkFL0g
cqBLZKlLQhLkiMGjt55J5hMXvb+gyZOb2ZZIUGN1M1TjhwR20kWXFvwPN0hZiOxgLmaz8zqX0iCt
+0wtY4oAdbxUdkbJraaeBlevXua4PiyWBllm6dOptIHrPfNAwEn+jJbPWunmDEI0ebe2L7+Qmobq
vpqtsLJagpm4wBwEIygtCp7yyIz48jT9PlJQXue+LxDrG4zXzkY4h7pr6v0oZbRudCPZwh6bm3QR
9V0fLo+Lchn+MT0bbeQDAZcvYnYu9Ih0R20EfyvOPGyZXXj4Y1fY4AQb3lxsEKlsxN7xq4bATT7f
xn0jsOLoLhW7VZKfGhvr7MR97xjeN0hZRjF0k/FiUG1XMSAU1rtOVumlFz/9SaNXJ8ID2Ll6t7I5
5giDJvAkybPbiKFkG/XV/DKb+b7VzO4L0t0MUpLUaj1+/Hj8sgm85yhkKu5FSo/aGp4/h0AjSW1T
wDrkusmWlrozOJ2sn2gTvI75UK8YqaLNkjrH2Yz9a8p7wHABdOHI+lH9aFWNYAgf73rwxo3M3OWl
wtRooKKGsBZvhga36Pf9qUZOHoBOFPglUgwDncoOqrOuulIJ91DbHGRHouVQpuoUa8Qbp9nZ2dSp
iZ1ToWcvy/qlh0mrTWUE7lR5G7jb7ggPy/RVq5NIh2ULgbeWvj2fnYrTGpdyQ1tXnVE50Xa0TI2b
2DMI5lw6P2gW882QMFxs8kjgZXZCMdmE+eTDRHV1d0tbkgXtWAvMppQQoS6/4ggw2uXFu1bXP9Jq
eVcVDGzMpbOq8mfc7DeMH+NdlVXuCvQflh+5D3EhHigrak9mPcMv904gTJcA0FoisPHHS5opKq8X
8ASJ5HeOk2PUobTPfO911vz2bE5Ms4kiVthdYm79nBwO9tVoGUkYa0xjM8n5LSaLjLRWUrGsbs4u
BoBNeKf00WS116k3l8CfwBbzku21rxtF0oR6TzjTdF5ihR4y1Po2g7IDQ+RKI1Y8MVCXZCUmnb4M
Y+a2FTsVweUIOYbUozg6o2gHc4C7JqjJ59bNy7VemZuZGgFWBQuo1td/jstcnZHHIuFFf1AqKpeB
J46jZV1a2OnANrXomKLzveX9F8dDSBEV8pPjqAMaN7mtsXVg6w3okkPpR9vzJhUFX2CiP7iifivp
age9V3I729XT0pruSZdmj59FRjtyYB4M++ZG8dEleW03ifpn1nvqYWgADROuj0bLYa9TIyjM6ol4
VodUXtCYuWmLlSdbdYhIv/F1rAyL53eUwYoWbdle00ww37srbJmbJ3CJRFPdIdWW4nSv5FnFeHNm
VPqfIrIRgYEyTIJ4spvvubdo4aBLis/vEmB8E+1pKO17VmF1HtRDbDskmBS1s/ZJVd1WAMjgzdop
dvLoSxHjD/NW5aL8U1y8prJojlYSFWuU2/z4vF+nBjYOERnVjiTMh8b2uB0nJ3Td3Ltzb0GrWfqb
VqKLT7JTNnNpavdLb+7tJ5Jj5cWpWS/IBoo2hqk+IFrctUS5aBYOhyQdv9kJLJ40OHmySJ7mhrCU
lGfMBKS0jryowXRrzQFHur6ikowob0dzN5qJ24OVp2M/ygVwC7B6YfDcrBd3Qzhft+10NgRC5y30
K5jwpK0/pFSOvHoDgVZ5VX2qBvNu+NHXWlfOKzwEbwI52Z4InYtGYrg5OcM3aTNhpEjMqQC2DhbQ
3MEk4Q8+mLwbV8AUMuYzgIyB0c/LDqXpi5dhDrJS8lwxE+WrWccjpiVgTbpIHoq6q7lMpRFQJhUH
o4XEwAbwjrzkk2ch+6jhrLexBrqpV2+D6HSwevTD2sLa9/cx9w8L6L1dEjz3rjzyPAPB5a87w6LN
3uhVrX0zfcKckenumrol0NKanmtJs5Q++Ppq8NudHEpuGSlXlcKuxnzw9zfyhz5Z2NTd+rgEkX6Y
mO9/fR8FO4W0U2285SStcEtgWDFYiytirUn12XiO+qSKEiGk8y9fs/lbCRW8IK8tcB/yl3GvUP/N
Bgv9YIB0FdOtrQX5RRQnF5B9K23ydhJjsIIS4G1N8mT0JUxIhfjOqqNgzGV1ScYUKF40PP9zkzRD
0yww1pPzL2giYjHKXpn+rYOrzxXhLTYBaoQb2UhseAYh30oiM9kMqkhRVMhvuaWeI1fZr1EJSYOa
W+wMlsU1BQTdV+jMnvCiL5Uz6YRGklaF1np5laOAieKfR7Q7hnBp1SnquhfQf2OfY3MO0wYjjZj6
+MxYS5iTfUaOkzwMQ4pdb6r7rdIiQOfIZKISHv4clMwHoyvh9npd4Llz9nWJMdFQubdCSnj1E+cm
ARmuFQsiHYZPrZaW3O9ImjS7cLZTbfX0Ovro/TAi3h9Tfk67ooZDj71N0/bRoOaHRUzrNCHUusBq
v+/NlruHu4RgmHJ+i7TvdiWTM/AlilIetEq5N2ORO2xj6VrjmfPc8DGE3Dq3bGlmfoievQ3E5Ib2
4MgzE82474T7ZFkjVb3+ZeAIeSRSoH0ciyZZmbOgvNlIxM0SangYczbZKRZXw/fHQM9SuOIeGUgq
8luaFoRtqpgSGz2aDrSixlP7BnPgPsx+QxslJ+zFZI8MAH4kkaBF9o7OM+D2VUGHAWfr0sR3rCGq
wj5FL4mGwDnYBGStlf1QtSxsi5cnu0x37bfS/SKpm06QKL+ZS46/1+tRXyKr8yP95JGtFQdy7Y9e
eplapa1KSUKtIUkeslAGsInmHehwuYoyTORG7Y6nTLsbaRPt1fLbkoq0Olw+co4IQdpMGf3oYsz7
TZHPNCAZtQRxbfxL336jRVPbFe7chk7jN+ePP1JjWMkWaRBx7+4D7WyPhUe2PcExOGatKds1WlLd
nPvg79O+7eY6gTG2+dVuvjtoI44aUmCjNJptwRYPAF6tJr1uEL6xJUFtz1HRkXFmX+a40wgHHeWp
Ujr2r7LAhFkV6Iq8BVIBzbFbkGDYK/ncJGRnxEMiEbJN7yLK7JMtWdX8uFjrXKTvSdhFsnrUq1Ec
6MWodkQl7ZPR6x5kM9LEwabtJmJfapgH22Zsgyyydo2gV6J1jM/5VMcn6geeKY1g47fdt4ZsqbCz
TbYqf/mBFhg1Zak/JTaToxZr3s73nexhrF6MgR4YXKFsddMkNw7G1S3tBPXqg/1LE+M44JI6EW6y
/VAcGGj+AyNBPMlJ8/kjxN7pFFfjbMdoWYqHqUJGHtQ6JaUZHNOmd/PmPN7/IOS7PmN8JK874yH5
kSDuE+LpjM15KuMJvQ88qGrcs8ybgeRf0+Dpqgbsghyz2DJO1NJsG5sLavIy7+uC6Ckrxm+FU807
GOp1n7PNpB7FjDb2yICaSm8XiUldUmvp1raVJGuvjnFa4m7d2jxOn2s2eY5LilrizNef//6s+ADk
fwUJHffOsaHeIdQHcObXh8XQODOKzsy+aZWWQMAohNGEFB6xLSW0W8QxqgmboWSkabIkRnzdx9N8
dMfkq4fM8ILQvd5UIkfSFNX8ykxKtuajr/avaF+gThBumnpbHQkm9FbAUcam1dhf8QSGTJZyMy6W
fU2IXGOPl0cPHBeSqTnFqTfv29a6RmjTg8U0u02TRMNDVFgvf/8EjD+hPofMD5s2MdcSfAC/fQJp
usiixexxG9Q4bW1u2ErRMdymryLRFxJ8Gw74YoF2qdNQs6vz7DVTUFfzJsdF86S3TfoP5PbPBzjK
knumhk5yB+aI3x7gS2Og1RSLc7Ps4jKlrsDqASErJUFqHaE3QeIMr5pFcTPT5evfP44/AvoF+VkI
Ke8v7Arq1X5jcHjZEm107dyQJFCVCzi6qmgP2ts58fBkK5A1rJAUldPPzOmaFY7Sch9F+XSYNX0J
8qq4Tpi4t7WR6yvnzhXnmrb1nbRFVZ99oYRC3dOTaL/Og6bD8ZZ3wyMTb36KrJ/GvQcZseS/kl3+
xwd6F6YSCa+Lu+/uNxSZDDc54glzb/Wk01LrDxhJh9w6t7Z01jVpHTTNYF0aUhwGnpH+A3DF2/cH
/unaULnQuUIgTP0d6J1LE2WC78WPU4uLwNVwcDs/q6R12TM1ERpyMYKPGU0NdR94dXJosGUdskF8
EVWjhaOZq3XeLf3BcNXTUlXfy6FYt2bunDFHyZC4gGHlWpW8RsTueeYTdSbvnetYa72F5Ybra2/t
SIn4XQumeXCQznLJyc98JMPHeq5raN+mXCtjaLc66l3MVy5wIWgFwytJ0bZFK/gYHxnuqfMsCoqA
o1G8YA8OVUJe0kfOMscU8Sslk14sc1xV8VPqgnBoJuArdX3a1XyZiqI82GgY7Tq5NgRxv8G+6Hsl
86PWg36b2TSeSoKLNqbRfWV9dDbOMsLWGkqRLBDNq4lP+JrWLa0qU7v2KVA+qSwlgMDz3/jXIaIc
7VR5brebuilZKwcNW9GSk8ptU65w1Na7SNn2etamddwtR7rMv4IMx5cR7VJoNUiOlKpQutQYmCpL
7kkYkat4/DosYwR8+N4snypQ3zVS25xUsT7d4W7r1rm0sg19Ge7Fx3jj+6xoujO6R2J5hpWCM7+H
QpS7zi3ptqnhGXNiSlGuzQJR74Ada2ysHfcah/zQvBGuTc6G+3mR2gBKZR3ipps2Lh+eTszmIxtR
RoFuAjtuJp9mz4V8hn85tHf2z5cZaloJ9rIML2kK82l4TFVuhidmkOW+sZGT/R9557EbOZp26Vtp
9GpmwQS9AaZnQRMML+9yQ0gpJb33vPp5qGqTUnWX/sK/GcwUhESWpMhg0Hzmfc95Tt4j2EWCX5P/
XHgRVpgLUcRjgNY/9OZO6B3yqkOtM47vf0AbhAmQmk7Yyu1+TFejnWDKm6lNuNBBbu3USXFkWckP
M8bBg9DQFQxAbmhjeluNk3Q0uvZVSrx2gksc0u7bFdWobfIBRKqp6SGl6IkNXdpldpVzszUWAPto
jU9iyypE+jFUq3ua8vHFaJIUMqmjtNeazNhGugaRIy2PWUsSW0JHgWA2Idn1OUqiLiN+J+wiAl57
FmVxD2djUju8UApQd41/1zbLbDoAN+x2hpnDxpumnUjR3Bs8NmiZO2VmsakrA6d3QlB43Ki9q6mJ
sqEvQ061AKZS6CDvxibchEpzxVa8WCBBUwHeNRPdhU5Qu62akB8+NPVhLDFlh0Fi2oXASBdH/WOz
otbBt2o+MCAxUZ774lUzZvVkjBmrijr9WYeUC8nEFRcNOkNmjjvNvFPT7nLMAusx0Kq9JOTyUW+k
5grS2CWLxvspwXfTFNOMzruYN6owNUzmTeki+cQclqXXA8KAgxAXaz+i4a6rrcxuCCbyjLbjmU1V
lOisdLqKnkMnXYviCIrWNLudXtOZQJSsemOfj8AkaM1aa/SnoKMO6SICqtEyFqaV70b0sR6oozPs
4hiMyoIUOqm6w/sfZnLqwnw+9HIX2kTdTbSEkJ1ohkVRra0kMAOiuse3fD2FensjdgjFGk1Qzy3R
7Ls6vWU/YkfZQN9HUr43ITJaaB/v6z85158tse8OaOh2E+LVnZKQNoPu/QIre+cH2GVhLxCVTLmw
98IElIQu47pA2WFdgduQpELcjyNx8kQmPMdSp57C9Y/3v1lZbg/CfPzjeff3Vu01bFEWdXxWRC4S
5PZxIUbUZVz0cxdfK2IkfjcLOkxk8uJPcDgjjMF5odvWrO2ilKd8jsKITFB2fEtE+7bvdDwGN0Nv
oCITG+nchJr3xfH9vofH9ElVg7099nnts6uqk8w2R7ceX8fLUwRsbIOkHtR0cRFGKT33EN8HIRRs
5VUcvErWVL/Non8qPNh/K8/P+Vv7v9ZX/SiruYnDqHvPrf3X/92WOV9/+CunmJZLW/7sPv/Wh3+3
/d/vPwbO5D53zx/+xyu6uJuv+rdmvn5r++y3Y/j7b/5Xf/iXt/d/5Xau3v721x8AyogBv34L47Ig
9ff9R7vXv/11Ld98lR3slD/K9i//4/D2lsVF+D8/v/y3CGFL/8YFxGa/Lish9/4rQpif8G2ymFDZ
iZAadRrR/4gQlqRvpiyvl11n4QIY70OCMBUmNgM6y2a4ebzsT0QIf8YA0I/GsMcKXMeKRiXtdzuR
rJQKLdEIEVyyA4zpPQyZY0eNahENV2fKzNsGAoDmdGq3V4j8pCbtabG6LWhl5qrmNh3lBcA0fpDU
fqyp27BevtosfHoK1oO02CMABANFhiLx02ZhNGspMApdAXIVnYYOiXtOmcPKhedhCB7r8skabqOW
Rl9Mye2LAqO2DgG/7NXe35ykM5aQhgLa9R389ovLSpLykepbTezolLxgVDyRNGCbEEfNplJt08QN
p6/wmnoVW11YmvBd5xeKhY6CYgRHWMrY5crg0qzEHUFBqMYEYVsEvZ2KJSGzVfBmwOfMh9AV9eqK
9LQnIpznEKeKjCMN8YwN/+zYyEJsR6j7F6o4tmEJCG0xYDOpzQEWevqjudFvguCKeJTrOtGAIaPl
6dQnI9Aerdp6zngD0Mn34XqKikXK7egqM4gqyu5aTXhO5pFied7axihuf3k2Ln87VX9h6XtZxkXX
/u2vQCP+zSlkr0uUMKRwGT3Cx1EWVeAsmPmk+nD3CCEIro2shWIb0k0lRQS7rWL4paz+UJrBUcUa
9ERDLXqedYOO1ss8VCEm2PJq/fjzFJzwO2+xZ5wXrAAYMMbNVNSvVMzfzJozmhg12MrhzQiZYcNM
flKUuyUOXwaruX8/nYuC7qgczGcixI5iTUQgpRXMWAc4cK7e5ZdotihptX6DItQRlXuTxCLdiB40
UNdV1uyMsLzv5vaK2LQXSeaK9lWyXfLOVy2udczucOb9SIY8YnljiSOdxpj+5ILzqlvuG2U1Uqqb
qJf26swR6LtWyHddFWC5fhs4Q1rT7kNZc+dtN8dv4oCJD4whWuuVQ+U3SunLL2mBwYsSQVaz7V+F
TzV1i9Jf3yglDGZ9SoVIc7u+9Cva6yoOanLE7MgYzkHRPqwvFZX2Xi4d9GxQIcrTFMZXgkLOB1VB
J+7qKxjcvjQah6opediE5ur9tvhTU8t/nBI+zDT/j80t6wjz9dxSpr9OKOtrfptQBEkzvinospgB
TFq2AGb+EUrPj8irV/gWaWgrrlDnR/+cUkymFF3XRYnIJLbibdl30d/+KsjSN55KEZKmtWqUyDD9
M/PJpywqpio8oLw7ABwRJifz3cdHXYA8EVpAq246sBEDCDGqqGn3EKD82fSZPKxQvi1RdZmdlMlg
5xqbHGriwLeitnLoGbausP6uEjV4j8pNMZqJ18tz99XKitn1l2F9PVAF/T9/riMSlbi1QPXLsN5T
Ga3HZIluWLpl6M/TR8rwnZdB1XRHCoVI+FrXHKnxLizoO5ktMjnQNoCb9otKxTr6/WuC4dyLsqwj
FqQUxlX7nVhWmaQi06Ioon6AeBNZ+aojWQbknyo7PvVHJJUnZFFs0fnmL7fWvxmalY8z6/t7axp2
HgAhCqapz06FhgaG3EZVdFPrw6p+HXziLAZvDAixFkY3RJEBUqRS6I9SdsR6abezbjmDghj1/SBL
sjWiaCFZc7nUhQXIKrwHukJlRghpeRTL5lJRuZ5tN4y2qePOI7/ViS01pTGTho4Fk2pJ0p9ouoUv
Ppy8XsJPJ5bIQe54FMjqyn36eIlBQKVhwDNzXatJtE9SQHhwPEim4ACGUt6jyGMXpSRrLCMHXSrF
fW6Fp6kFRNDViCJkuzLa1ot02KtLlzmE18IrJtFjvTmLLqVqiyAqHUcH8b3+har7E4N1vTaKQcOf
Zb/EYg/q/8fDn8QilvUmEm/QcAMME6xbq4jkY9AFaDws8vFajtzM4DNXlN79NoLWOo6ZF2ODstZv
hyXlPmS1QENCR1wQslWT8NrXHXDsjJ6TqitEk1NQXhlVtdOayqGQ9NnWdbwJ0bSNeoMJZmFO5Z5I
nVSdPCyTwX4uBaexxvaYNsZO7uJl836EfdJuErG1vnhSf38Vddi+Ci5z1O0IRD9B2bRobCFURWxG
y8yp69zJ5i/O9CfN7nqmeQv0mYYs0z+lkfzxTJM5uzS5KLY3aL6YR/OLVC6EW2EesTmqaEXk7id2
2dothwA85YxEC9JwHSxszqM5tcWyxQCuD3eFyqtaPM8MPKe0bMOdKA+mLaXRskl14mjStqREoRJa
V/fCV2EM78uoX+93mSGf/+gEs0jmxv/0MQa0f1qr1Nb10td22YiLG0EN8aMxQSfC0GvSpESR2eZu
Ql+jWwfVRCuVTY5Uyxk0YPTaBKBDrunQjF03unJJ178zqJKIL39+8v/vTOsf1gf/aYP6f+G+0uQh
/s9z//tyqHhr4+df5/71Nb/N/ZKufFsvLLvGdbwmff4fUz+37TcREwOZbczmMCF4iv4+81vfiI7j
ltDoL0AmJzjjn5O/9k3WYaFjeaLjgCHKsP7M3K+tA9K/7j8TXAsUERPHB7BrhEqf047pBpbt3JnN
qaXH6GDvq0Ejji0hnqoATSe9a0LjcqkS7dAOIv7xJvCtGZeOUsrnUkWWFyfKnUYbVpfY5on1eRIa
WHR6f5TB6B4Yo5crQajPYcm4bQogeAVFZx7qgjMtDJmeWfRQTsialq3ULVt22D7mqugxNGTxpQMv
6UMKu7KwO/sseLWDWTcvHXaGM1VCy4cRJNgzTRjsMrhnpMVCGY1H/zyp4UO2PHepAVCzlJYvPImf
a1DY7NCvSNT86RGo4NVZnP26Ekmqumn6uu4u5mygsI3IyI1CMPiJ0iMQCKfynJDPvFEDrfSjpYcS
HKF3C6Cqylao3KU4XUmVT4tjEnWzD08/sc1kmb4ABirryu3Xq8th0rugQaZxoL+fjoTFYLdp1M3F
UsurtAO/lpLfj1Zs+TPaBTJfQz+ckoXMrezn+qO5Nta0nqFxajFxIwwFlxIRCg5z/2Dr/QLKBQyj
PRKa40A9ShF60DyGTSFCNMdz+8DOOzhYKAeJLA7abdvE0LWmmQ1xo5d+qkf19S9P2+VvH+bXneon
kT6LYHhdPBASl0Fm6l3XjL+sCS0gx79diaSEpTJqpMEaWTddYgqAUS0U9+yRXv/4LT/rl9arz8pb
hd+icRvon9ehllU2I5rv9qLJskq09enxHVzRLfUztQAq3BgmbEGeAvok+kEXEKTN6ChtxDpfTIPa
x4Uo9hk60syCTLEsPTgPnz4+OBR16ppiuJyKdEFPq2mHoUTbqo26Q0DNRirr7F6b1WZTCEK7GcU0
fFglyw6VaxphY3aflqV3a6w18aTXHgxQa/sun50qMcwLnZVUN8rCTixBUOXz49oEYZMyvoRe0g3i
iy7mP0b62KAArNWfdkGaVIXIX9Z2qK23yGRMIE3d3dL1i0e7ND2q5vBDmKPx3NEGp6wuXLZYVVF5
FHs1TXqHbfbRGNdeH3LCo0nz4zAPy53YiMEu0R+KFAYqLmX5aqTZHwFx32vLsKkndud/fJU/BwOJ
NCIZnjm3xIYyPH9eYQgLdncDl+dVpc7TpZXFvb/oWKMpsgmJqN0oEn4xFSTUZdx1PefeuEno7128
t/0UszoNapLd6wtLICGw1P37iCUSfWfL2GWimXijYazrw6Lpxzxobsmimx7mMLgX9cWNBQNljVKe
uwG1uB0O0QPyA2xXKqF67x/0T23q/7+c13lW/vO8ztATv0/rf9k0z8WPt/bj/M5r/7G3V9RvFneJ
gaBP+/tGfXxrO/bpjErfuInYra27VSaMX/b2xjdLZ7TCxUgsE2KZtUb5z/298U1HISm+b3RFGG1/
bn+/Tkb/mgU06gpQ8FhK4Jeknkft+OMQqU5Q1/S6n0/iOjipUdjRP67Lc4Vgye6x79jllCU34SLf
xevErNbqdKlL4QS/PiLAIWWCSA3ze/t+K/5yUv/N8P1uovpwcAanh5lU5xzh8v+8Y5Kn1hr1uRdP
IiLsjdwUyl1WJLejgauS6bx6MkbDuGmWND6rofasG0L1lBhhmNjQRJNNPEd8kAMGqOKG57GxO7SD
x9KY5d5JIwLwkOmbflKVWwHCzKVBtkXfZyjxzfIIHbtzDHlq7sEfHNSC7tgcHt+1KrQZka/PQeJo
Y/YIuFDbtnN9vxiw4EM9wr2oafvo/b17JfhqE/y7C4aBDwMYdj6dsZ3b4OMFW6aqCtOunk6SOiqg
IqXUHTCYXzeZoO1+GxCyVL0bk8TY8xkk2sendpziF71NGG8tSBlLG7vk60F+mrXZZYT2pPXUDlnw
GukrIp7rH6XNOqAkpG23dFBF84vUsd/t0STSGGURTgWTJJHP75v9X+ZmEDeQN2GNnmJVI9BhpYi2
nekWQf7cSz2OK+hHcCHLVtyhx2v8yVwKdyqEZdcHeQAbS0gpNtPFWrSBjqloVCxOzdss7cMzWBWJ
AvNDnd12OuBlo5W6ndZnvlKKX0WraB/XUVwMg0+icVVESm6kEX3apeEZGgxpSJcTA7x6FGGtItN4
HbLmtSak8dFso+txIs91DoYxgD5wURuD8rCwBPFo0OJCaVCryB2SBrO1zLM+S/cGMn0lGRnbr41W
1l+XejwM8H13KCJ6R1IAvqSTcZNn6XKcavFlqiuVhWIqOIEkjk+tZIJBgzgf1NXTQoffVvtZuzHK
6q1Vih3kohYF7ELORbof4qh2kZLP38skvkryBVkpwTA004n/AGZGFtdgRltia+dVPW+WX93PHxcp
6+ljwYNZiag9k57VZ1WRUEr6opISexp/S79wO93M74JuVg4g/0QoPhSWxvxOFbd5k6i7SVyiQ2nV
03ZF96ekq5d5Hh3iWHYaCVpQM5jCOekoe2Qq2pWg1OPzvBDzGtTlBnZjdq2hwtvFqgn7Pavai9Ba
2gszrJ/+ePCS1zrGx8ELIC/GvdXCj5Ld+lTnmCShiOLCFE8t1DlwtnaIb0hMleyC5tN0OY4nQ1yS
+8VaIJKFjjI3+Y+yM2Rbevnt2suII+13SsvCGrkNhugkzjF4oUj2xvjZQsLqgP1Bt9kRgUu3PcKL
Oc5fLGg/dRRJpZbXRp2FbIbpwRTXGvSvi+gc35AQFVZ8BSBM3clKuTMn+LvIq89RktGqnsXioLWT
sWkmxBf08FqEbkIIziSbc44ws9y+NxZ/Cs0c9kPb7lR5GQ4k4ywUHm++OO0fN63r4XK6RXYnLP3Z
4LzjUH4ZV4yKEvQYNfHVIOjKbtAt0NcDpWh9Wahjrh9BkFTKohHGDX2Yo4f3GU3AXbLtpWXeLxak
Q5C95dnCBjMboXmJnfA06HhiOuzleSQnX6RwfdqKvR8zB82Rgw4lh+t9HvzlmAm1rypJzMOrNsY7
3ELSuhibodiIbGv9Yl6FzKLU3hnkRmYmHAFTrZ5GDfNn1+5wUDDppUF9KAPVcvr1UwfalEFkALG3
RIN8xylHiRr51uXI1vUZUyRhN1K97AeVkMQ4firRpdAt1AJvyMb5ERv63R9flXen968PA5oHMrTY
kPBEmBItjY83UYfnTg77pju/X4GkxF9GO4tUOPRBu4bU8J4dIyQEccWXLNU+t6bvtR7E3js8qS/Q
4X9xRJ/nUZkFFosrmioiI9DvfP1B1FEKpM12+T6qqHBHQNiE8y0LJmU3jW+LKiWveIqIlaxjyhks
89Mm6elEquO2IP0KNFXlvXuC/vjIPgF7uBs09o4UgEwEBuwtPu9aF80IdLmVk6scExPy+hm2vNr1
Oi65CLjmqpYXO7n20zm6FLNB9Qo9LUmp6N7Ww30/brz+F2X8KuHpulzElbY3mrqHmuupKhX91UxV
930Qep8htERCRNc2qR+xELOxHv19BaA/RnKq+Sna7yONKOyNauTpiQkfMUOvJDbVV+Fc6scd+/rZ
mUdXATU7KyRF70/KL0+CWU6oaRcFKweN38xparf4ESM2JUbNdLpXbTzDpDQnVmYeLXVE99otQHTx
Oyjx+RzfYQ1qAmeWcG44SrJHc2+RuhTvzBqWuVvMXh96ReSoqtczVJkQmDZ14ASQOtmpg0CYnCx1
YZlnYLGTL2a693LZr8/A+2ejnIvwgItKx+/jM4DyTy/LWbMuEWhFgw0sV6DZIPlW49EstwsSF/DT
6Vv+lCv42I6K342AkOtlw6oF1Z38yocjcg4r5ETIUo9Sz9MMB3MrjRdclEDBrYd6hCABiMmGOFdC
4SXEBqctFlDTjyQ/bLfUgePgwvwxCvs5PZqR23Wb7oq31Z2IsOfUw5IBpZozMm//+M5+h698PAM8
bLqMPot5EfHM5zOAzooOFSMqq7NbS8c33bvqvA+Eaz0Gd9+TuKR7+rLt8Zf1/ohfGEQp6EdzW3cb
ZYw8jPAv1XKZdRDdn5vjsJz76Sm7zxEZzlG0bQtzx0LqckGd4JrNNj9WP1FXxIR30vFSAXShsHAG
0S1y2up9hkHbLdp8a4SZM44W1jgHlpo/Zb6gwgT158hRalxTyzbt9sOMU9GPyXYD3VrO3+WWYgOr
kOyLwhyltc9Lh/VOQZxAG1Fi2wjP5uOdIptph+pGty7l5tog30nqV0/wOWiOs/UQSvtK2IDcI2cg
Sfyhc4mJFMxTnmxBHUWWLYfcHo4Sw124jwYvfQlKr4uPGt1H4MFuD5Wu8IXAbrPLVnrMak8xN5Xm
L6mDiAQ6TAJ8MfEFMbODn2H1EF5LkVtiCDSuyp91sWUaxZSFFLIZr0bYn8/jhKnTtrg67UZTr/Ga
9RWgA8cafXG6SMoLNGRhhUkh8sp0Z/ROji/rB361FM0LAhGM5qhqAT2ZhyIB3O+0ui3lTkePTHXU
xSHuAmjUNDgILQAqcJwFEovlSgZlwpMfvmg8DxxADBYZ8Mb6pWN/hGb1w2AdHXprsgGjh3lHYbIb
bRXMOBqV3JleO8nG2G+xiq7w0LB23ODVLFJHr3CJ2/iyOmIq7uZ7rPF8WLgAlK1MN+X2zJ0Zatot
0lgJMcVj2doN/nNyB/hYMRaO3Wg60H2R56YlSZ7OovKBTKefXI6WzzWb7vBq1jae1BHqTmsHDXcc
GhpbfANSaaUMUnbm5sueQqqA7FbFRoM1F6aBm1ue+rwCMa6U+pF7tLlNKhsBiKnDZLUherShW5oX
MF2KfGOSjUJhHXvSiVMoPA7H9j6tnbm7ZsykNLVcrhoe8yangW93sGlxvKc+KKERZtndeqlQaCMW
rgaA5o72qDYoXG3eHYpaRy4AblMM4c2mCvBzr5+ihMuVgRdhJMbxY/e1Q0rCoji8aYtjsyUFzuGg
eC10Wq0jLc8p1U1LsHnv9BEnyluAKU/aNQNYGNoVLWjSAvJbdnnCdfAqvKjPXIPktcudWLfjZ1Wz
Q94Dgb5ug3CdcCgRMBZgICae95I7arg1Rw/DUQPDHI9svt5W3FzcaEbk8gX1V0TDTGSeE+ggKVD2
eJAFALXyv3XoAOGd59uWkrGyNvpGOKNHqXIFwdEnh1Q/kynDtBUidNakIzdPD4K6y0ydGcVnZgUt
wUhaTBsNuxuOQyl9NCt7uiL3G/ut9r0mVzvi8zsd1wgeD4s8Xm7sixEfpsf708/F5coHCDPWS8gG
nPFncsuISQdbJXqkdfLn6Ik0PvlhJGYcW6fqJnfiS5J4Rugbgt9+12AUeHSI8e5nNLd7Tws284wh
/b4dngVZ93ClTJyJ93seDfFA/hxSOJcEs4jnDqNgTsKOLWCwAJjBBeNxasCur2dQwY4VnXPDYVky
rUI3RfYa87opNlJkB5NjPkeP60V8jXnu6nM1H1rBaxq3zN1a2/TcISTr9HuWshEh0wgmqMtwr/FM
DxwCu106tDaDEEFwqrPkIJ4Jxd10rxZOUuAAubvINgFwtPG5/6bpoOOGibwscoWMzkJ9lVclxGuM
5xrReIoLhK4QXpvOtXpvwAsX4Nhf1xeYRUmxqbGr8xznD4MREZWyPp5ZAe/A46pSssdmrsKpX6iK
KTdS6a7JDUTBMLWkp077johPTmwBwZvQ/zQ1Z2AhC8QB3R4RBVBNFjalxl4ZNggEZ6iwLYPPnPlZ
f0j6m7K5M6wNUkTTYxMwLC27OU8aLkemG0E4cHPFupOM9Z7FpxuTyyspWFH3c+eqsL8upTf+9dbN
flqVY2aMFA5eBSP3lshpFafsqTN7oLKBrmCY0+7Vx+IZA0gQerrkIhboDNcaBLtjyEFlBxmIPBmL
YdjPyAs8jo8Ebl9EGXg+LpetPk57/WYozrL4UxnciuD6x1URR/LRczV7MQRJ9Toz4J+zH9lggOC6
+QlGq4ZLd6Ian/ycibrgjh12Cqh9QDCa3fZOQ4u6t4HMs2WUQxdwhYbXwIIb5+DhLMkWk99/0yJp
3sb3Y6k00FyGy/It2RQvEY0mlqWJq7BG2gvPy8/qXN9Gz/lgk55M+wWrq8Nn6ysk77ZxEt5A5lTk
99jikxnsyHNriQR8FuDr30cP/Iz1gKHZlKEYB2R3ajcC4wvD2y02SEwWLMKgZS+UdoAl3RjiPptt
AtWxY5mdM00eW7WgflTUjVQcAgCtJrkzu0E+FYULrbBqbWQgUg2T19bEizawzcdRpkpwkLkJXhJU
/CMuDxa3Y+CjXUovIZzMN8ITdbl9c51x5W3ppnygnYZoRdPc1b0dwRSxjbeosXO6hjiYSYWPvRV0
iXLkkfYC4QoKK0TKfqnXNZfGchXLZwVAj3JVBuvqZlBAfTqqudHwFlsbCsBgzZvq3CZeA5xOuYKf
l2W7NN0QBt3FuIF8kZzD2mOrMgkksu8bY9NJd0p75v5qKKsmt1Jx6oNjoOxF81B1IMk9LT9VVe8K
yp2gZnY/7VIA/fkJELQzLC5cifGnaR074MI/4KTECulxr4ywRLIHNWAqOlS2+JOqL8MWSTgndC8M
xKXl4YpOc1uixBA7iYInhznCSUvqYoemxEpBQ+gaQ7pcIpLwywSsAJbzm6k4FLk7b7hFRRYwtQvE
ScSRkvi5dNCjHyWisWIfJy5NHSPf1YCbCtjHNLb2qvFsVH4/HPC69xIjzwZW31Cy4TriRdenTTOT
fcFtvzPKS4l4qMLXZSKXI4/6OvYKW5XtDMQfT60QUe60+Qpmqjn+vE6HRBxtanGTWB7XKKD2V8NP
tXVIHYu3fI8MZ0oRAdldy4DhcJ9XuVtl21jcRKzMAHunO/rxOHE6cReZOIhtRbwYM3rw7mR6oFmT
0Uuu0htAIAoJDZUzy54GZ0qzRwCBqZuLbmeBtEUM7pTMwplXKyyeD4QoGpOjAEaCBDN6JrRCaFfJ
Rn4ZIbPgQZI8kn2hYpQSmWMOkht8R1D/+DUXvR3f4p4BYZoKWGvsekMYWRkeOHLonATzdu0GMcA4
b4z5WtWPmLCDYgO6BSrirhKcLgW57cJPJ4ujAPIub0oNTwzV3XW9ZKZexIa38Tv2MdaG8hjsdWVr
yS+a5lvMsZVNCLEQ8Y4rZYQZwO4X9lpupV9z74SDK8ZbmUuCjPY4noIEkiPXg3PpiNgFsaRJG4M5
dzxJ+ZUwbHi/rLe5VSMocOn9EmCXn/0CRldJ4ZkVpCu+zeeA3YeyCXSHtLi+JxjYoaTBdnXNSl1c
0zgGw1MyDm5hXkmaL3NmWVUEgSsn95p8Z5ZX6iPB9kRjP1XPOauQ+nuWIL3Dm+0VBFJuwCPmA+Mo
o6jEpCSg+7bJumigivSuKQAdsuvbYobwihLMJbQIJr4lelOB0N3vJ8x563TXTk6ZojLaaKKTkiRZ
eapE3QsClOInREsIW3NcD7xXHKkEJOGxYxjJP+Rkxr4xsEkQvFyyG1h8cGbsholbsJMHlZYyIZGF
OwT2tBuGDSvd4Od0W9/xevESGR6RfPktrwhlm/nHuusFyrugZy8Re2eiz1Hnr8ibRBe9GENxyPKO
EUBx+AvDM/1QObzWTuVjA9QLiBHsdKYQg+g5crUEnORsoTbMClO/IcMDTI1mAankttjxbhwlPuqg
BlvjGuyRRI9PD69FvmWrrLHGETziYmCpQ2eic6SyTuIIGMAXW3xMDHtpHKH0itXTuVtlHg+Y/2XE
hbnHjBGYW0ZUbnh8VgzGEFxBiZP+6YzzIb4NfjDNd1B/EWsyKyHgDqWHWb5UgJUmEW7BQ6WyoNnM
1iY0T+uXcUFvHkWFJuAKf1CknXYXPsoR9yz3hDt8r017wGa4wPzYUtmD1jYGJHhtc4by0cu1C41Y
rhbUHdxdef3S3qpr9OD5rdXYGUv23Fi87i1mVDY1PwPVR8lpcQPDzsWXMLkgGUxTz2p6Qfa4VB5n
ooZF7n3oyV7OnR+WyDp85oFJwoGyGW9EYx9V13XtEXxu6Y5QMNbQIvcV9XIZtqaIDOM6UDo7q541
9UEIi62xJqBFhAiCnBFCVlAVdUpQXEcjeK15FJbrsHnQ65tM4+Z4yMVrvThFGSsyDmV1GKymrlkG
+DY8BNHFbN722zo7KU1h98JTn10M2hOvMMkoidOLsXsgdEGZTrP0klFFa/B8zu2N2j6osA3E6a0g
kpeEROZHwM0J+egQl0Cg2S3Flih/WX/McScwhHKmnFG661Sc3jtWvxQ1xWUr0tiITlR1qubONBT2
UZvKZ4UW0GZxEmETdXcVK0ErZcN6rRhuTiATYOIC328UcaGeOOeKcpbEQ1cCVr9Q05sB/na2L0ma
YnI2ZSap/Mact2PgyMlFoZ/LDt6QcQlMOqEoLLgUhKH7KcE1165PLzTTteTbkei53o9XfS+kxi3J
ihPjdqTcFKM3gsAwKUa51MBQjKqiX88XkvRW6XcTS9wpe+rjh1C8E9tzER/afMdOP5l8KiFs/HPZ
C1S/1E7ZsOMvceX9cREJp9DvSvwaijlELQplWxUc5qfOiq50UzRKMx9xuZxYBhRnpXsaorvGOk3j
IZOPVXDqmdQkjL6btXHM9jL32EUowm2QvNY82oYjsZki/T3c6ZUnTxdSs52Dh0i8HIdnEba+fmBP
sqhHIXJDtKHlGe+0ACqcnXW8MyJmkqV2UmWvhP6geZ1ybJct4dOmthkAQGDwxMUt7lrpRBpYlAeg
Qo65cWZ6Si7YzHWytyguuxsVbNZ4k1aXRbd+B3q3qtyC9oG44obGYyn7o+Dx1lHntYUHr1sVPPbF
vJIX8KNQ9oGytVQZeD/BU9rdrOxpzcDD82hu2J0BDHGzHqcGpcabLa9RXBl5PiXdYNoC4OvR34Wb
pt2un5GNc/wshLkNs8Eecue7uRC07ZScAXXfA+gNb/QREewBv2wImWm9dxAGbgzZ5QwLRL2FXk7K
TMsQ4DAs8H1achyzdkyyZ04li5jWbU2PJWCrb6jXkMA86k+q5AM+44uCBHzlcqT84hLOYWH71s4y
RPLY5aqURIUInDCbxV69+Cz2pnqvWRvqKDAsSUuyKS9kkz/Im4jdurzRA8c66j85LcTCc34T2Y0u
17dMPav2ya3j8AkDzDOvq3ZMfkp76mke7sRiPcvqSFFow0nh3bX0ongAuF2xAIs9yXSSc8i6A9AC
Hn/T7hj0WALLG4o0Ue2lphem61rBItO52i7TJQdKJGhZbUgz7XRfZIKfnrr+0Dekt/vsoSETQRwi
/QGdk2HtLRzkTip4nfXSlodR3reSn7aZLWleRqjW4OuLnwznUHsQk0tFxm99ZGvJJQJDm9Qu9TNV
22hI+civtjwr8rvBP0X9fmrJI/cRk+ftnp3JmNglwyYFJflQcy4I+6ywPDP+XObBfbccsQok4Tlq
dm11Pok45gcDooLPrm3pCRu1s4Ein8tCTCX4GIyQcJgXn9pX8aNQHKoGvD6cnpVlU5+75hS1t/hq
A/nE0ZvmUUzuU1ZE65Ylu8pLDFy0HmAA+mX49n+oO9Plxq1kW7+KXwAOzMNfkgBnUpRISaU/CKmk
wjzPePrz7Sp3d1l9bbcj7onoE1HhKkscgI09ZOZauZaSHltz16ZH1gwf3wVe67MhPfrdtigPmrTC
C721N3w+zgWltA99DspdqG95PSscx48wPTiGWyaXcPiAUOb5ydckeUw1NPaRz6Nx5VSMlwCTo+ES
Jgga7gZ2rKBbNvGbLj2KgUNxJnWb4UvLZj/uZ+RUQ7oAc4x5EP5VjJ0q06R/GttTqYOqH/haipPa
k9ESYjzFBDmahU/ZVnZuBsqlqKfZ96ayESuCCqLzdVZOY3pQtfWcXXQqZ1rKQXYxO4xSL6VzNxt7
bTrn8xlt2Vg9D8Uxs3etvUctr68xL9ln/XqWt4616uovlrxmWA3qXpN9C6qr5d+Z1Up2aGYM7xyN
El271vDy7b5k/dVoT3wRE8eZ7mP7iykzKxEm3Pa0IgvB0qM9bPihoW7xV7UVKlerft6E+lpRbyAr
vbrlqpAZm7oN2rytfg6lPc9O1Z5M596PTlHstsmxRMfK2pUKaq673tkTNrfz/aCfJtnTB6qdoddO
91ZytFGjndbI+ZbJlfHuYKOGB4ZqZpkMGzT3+vlc4pU1ocNBa92uGfeShM7wg19QnWXdp8dERTxz
aWquk0Vk4xuUfWtzT+ENd5J1WT2p2sm5D+KvuEnz2OUA6sRjCk9YuVfHY2VcE3mrpm6in6X4kFKq
HeNrh/H0dF8VI5HbFnqfnx278bF+gYBPf7+Wf+AZzChMOAsp+2K4lihzBQdJ39T1WsxIfRt0qzq7
MHbF7KW9RykZbcLEuPfLK6lN7uytBHrKDlesqN8x+hleHO2JjAIBdEfeZcGrRt0weVgPyn7i6KGJ
0djL2bIxXBtrX2yB31qVEOn4/bHtZeN+TC6xsQ0I/lSvz4/Z+IVXdeAg1PMoy2DSQTHceFenUz6d
rXlLCzB/anmLDYhlkj+bS1M+NZh9sCVlgCCeP+8dy+t1r649vobH2PUXRkcrdhXCztoZOCuTmYlX
+otxUP2SFvWC601ZvaWrEeH676jkySOFRH0LgYYQHMyGeOMuih9hSmMTyYoyUMUad2q7CkRnC/wt
R7lN0SPLWlf2I4C2vC+J1S23SV/15gvus9T7tr56mhRA8k3l34u1H1O5Pio9/Z2HOTkGxcHKLn25
Easco3boWvlK81cNwX1GUL/KXsh7rMrlDABZTxIO+iXWtUzkXnGJ6+xYnG5lt2g+Sn8rJ3fInpC6
FRQ8qDJ2J8jZAedJsVfPlOIsf1l1K7JT2qEo3VPC9jFmnTmBl+aNugdSrJxjdI/gi8xGYQ1EZKLc
X5BBvYBsgNiBJAz35mN/p5LLw6amfqczo5cGTcGnIVtFFFxQEe0X/qPxpn5krEowj3PzTf/mP+bv
DakKqtWQ37aaEE4BbCAtWlIHBzvl7b26SvWlAeCHpjHuM6YHYJN25CduQvWBHqkIr60Vp785L3kB
d46WP5+jJ+uWuFl1OcH6kiLoQqUgNi/EtzDHOTDKFTdmv9bvJNMYaDLEBlt/u+X+uIiMPZ5EouKQ
XXQXbLP1ai9RWyTjpFJ2QPYjaBDx0tZTulWVTR25Sc0HeOqwSV5q1eWhZcG2utFRZkQe1RO4Upm9
sqn6c8LSuo7+sbNR5FN2Srsdw1JRKsgxvFom8o4goRfmdK6IyESTG4RGlDooVpFERV6AwW+AtohL
UyAdPOyDosGn3VHtbh7x60JjOwYvrN246VGOxv6avx12NvMoM7jJcIxKr5WQ9Fxa9bqhEIzQjfJm
In/D5ldYd6b6vUJgrjVjE+Xs/M88RtARHlXurEuDu1sQ0UgqYB7k3wUjNSViRKdkH5JjyCvzA6QR
GKVXcQkQhXEKGqmPdvjSUFwu0WqpISboaK1GeH08ZCAoe0mFXQlWOogX+XS9apQNdXbNq4e1CDkQ
w9Fw7EYnxx3ylRphM8hnisJ736wIlFiv/MR57l5lCmO4hudLu1ullNBKxCU9RlFRXcbGZ9dPqGYs
mMHoS/KJGqUFnmyDNTve7aC68Fkg/VPhWgyTO9AhD55PFJeo+PyK1/G1E857uLSYewYFpIjbRaQF
M3rUjrmafkmHoo7QoByQz5OVZbusRdJI1GxQgncaAdXo+aoDBjXQLKWCJUaCsSRelvhDZRU/GVZe
uQQQYdIX92gcpdrKTzcEn0xY1rlMLhUtTVDDdqmELjbdoKk8GG08gPq1hku7V04r6Uhc6rIGs2jD
bxl06GbAjIqyCCyPfSCgmpsubeckhe6krnmjkd7iEisNDDJEOoUzGwgh/YnDCw861DcjxmA4amtI
Da8ylHFmHqJLGYpVlMgCKOQfEAIdeRF3sAYEfg3SZxlny191yUohegItrEjeXP4k40bl+OF7XjrW
HabtyboSSTrA71J5Ei2a8iJ/r179RzLcLV7egag0rRhfdkH+1E9AUAPaslswoKK8D0uxMRL5FeNR
qMogFaMtfAv9A9TH1jx9lmdg4GK5ASBJ84W/8YFSgBPBZBRqyZu5XVv02iE2nolHrgO3OMtAaC0u
c5gX+ZJr478Uaab3ksL/+IydZR55MJy481pd6jwdC+nqA+kEmGxicogsS+nM2KYkGPaSshLPoqhp
8hX7nskOHnvNvIbCavlbrNBLSijBtm3BWTDIe4qTM5F4FW5m1PInNHmJxmEPEMFSxEHARvVy4nZr
gYamuNeKEJaofh1iREvh3NyF+dbsL5wx/C8PjQNpWDK6FerIVIqJPKmAxuuS4Si2JkhNrVNlcyWo
NAw14J5ZLA3zqH4w7foH9SaPFxslQ8UtLnAgFLpZEeDCKDsh2vavbC4RZo0+bNwtn4JkeRNukNRv
ARzZnxoGdKkaT368NgvxMkFvEMrKS5kK3/esEupIEGx1HbwN14JLoHhI4QBlgfuzeRGsINsXm0eU
G5ZNd/alTVxs/JHM0wH3qxYWANZcujXXVxC57bLogP8EI2TGhEwcc5Q1D/kQLQDENKpuNYQasGsq
pv6yphz8MhP2UKHEqw/nZ3/ZsKyRvgOOoWw26Cu7c0E/s3YFIIRcoiOvzehQztt52iCXqJEp5lgH
ED3RBgbroXApBpvR2mDXijl3CQXsQ5O4VOLQUGYysj1SrmVGSf2qe/8RMHX9hsachbS0OXJANPni
nCbfFRHZhCpqk1GqLxdS8mymyGooXpSsORzA3KDQFDwHDcvAG1uzmaCSyTZDuOoF0GI5EOeVFVMX
JD6/oYjh9xc52KSOx8sIA/SPMvacYqu0ezqQomFbM+MS2jd3arTGRgNeagmCRbwRP08qZN717Hji
fTka5TtJXVGTilDNkHHO2mj6WkJbV1sYiEA+81Y+EqMCM9gkUGcowBPCiCjmUiPT6yME4RKUQJWH
6Tjanm+5XCiTPDXWo+IqMVLz1OxX/IP/JUw36TteZjprZ8nn0QRNcshK5Gp4X0FtGUqWuuGHzNAs
PdGZXKqgikyDlQzUjKtP5NI13tlbB+ukbljIkOuDY1rc+Wjqo7qGPBqoqfxWw0gaCf3srRRfS/ZG
JX1GxrfTHtLkqs4lsxWwNH0eopPT0r66ZQJMpuqG6RGVSEdB3mx8/AGzl+EiRuAXrXvCr/iAPjRO
8q2zVFBUwxkCJC5YpZxBUsYslwn0rGsanZllcgC2g5jfUAwrZONeR9lleLndKdjgVoyRIPeEQKUC
MWgJQJ6kHv3zQ7gCT+3ldZCfC/1rLB6y8xGj2lQF71p7p1Ffttx+vI+jqwOBJilvofESW5dmuFTh
O165bpwdVem+lu8d/wu30XVnNglqvRTTYxlB1g/GWO5w1tjIo3jcurTmKwMeC8UHlee657Pwq4I0
8TBrNwSXmRADXKX6LPdbHCRSxSUSZob5MWA7VDaKItSKlza6tEJBZjPl3oixuNsT0U47udzF0y6y
Xhz4f2S7xqZM17jDIuA8tdtYeLBXJwfbgkxRKdJATAO0wg0VwskaPtQMngUwxNB1GwVrkLf2DQgc
b15q0sCOisN5v4p6aAeroVqRzHEnarVS/Z2OYtu0mi/+ZotFB6NMiyfAendWhi2qY/Q5KYkrICZ8
ddgxYrRLgDZWwFCpsTDTQyCdy/JUEn7XGx6932BOCbXA6/KDRIkOFhksAmUzVvuqJThk5E4gmVW9
lUmIhj0vjqlTAmT4QJd7tgsQ+qz00Apkg8hsTi4a5TiQgfAP9uTxyaxXLpM1z2NnyQqh5MKFKAwM
M05LyHghRq1MbaIy/qFt2I/Tel0RhUN0MlxVcmEzERwNHKfx3nKW0fjATcfqWqdu9zCDRdnLmb68
2gspEKQ7Jmkh7bIKfCQW30t4aXZbZ/6SpjvsAMW9E/+oF4BMOz+IVfCVyhit/WwMSrkri61uESHu
mJk5meX3+Q28xg49SPcBEnjzfdMfq34zx9vEui/pry3Pcuj6zZaaQwW5OL61w02nmCbn56jGUPtu
LEl/1lazZ99iv2Oe5hSesaP2xf7DzjPTKdNt2Qtaec3atSbU/F1us0o801r34ZV5kFVH8nPbeAQY
YX60sZDLWekR/twehAIGjkiyogYerNj9YGPx0QxB8wyCxcVlZAgEeDjFR+R1OzLced5Iya5scZdb
zS99I3aNtvc4zyssw4DJOo99jiWdJ0eDMKTe6ZDoyfE42oLlSIVsXEa1O35wSLTjqQ032I6DZwUT
8AKkjQ1CDX38MiCyIN9L1Dxl6nd3lnkKMbKR5mUKgo3/hq6/STRWGDdDxQkWAtF0H1Kkl5Rr3DBD
gYfP2eSBpksFcr13iaKsAjW71O296Zxla9Oru8TekJnbkLGwdaDHhRPKIPUNidWLemURH9FxmR1q
SLEVtetjiVO2tq5ilwJKkL3F9PpH1THGBhZeizwhJTwQJzXmnVx8m6BZlDro/KWLX4Cn4S1w7EKh
4CTPHa8yT5H2YaUPkbkOUfpDt7NbK8pRC7wRMEHZ0FNF2cjaVM2zZSdPVfZS4LrROZsp9qr8uaM0
KB866VKT85gXSAZt+obWoBx7+FyPIUa+QLOwIQ4z4YizRteQphf90a8xytuo5La5j2EaXM1wuqL0
3FIxaw86xHXg5ym9JghoJUTCASjPmCzou6JvolWOsDpy+bUgRHcOiA4PvqtA70n2cBTQVqIYPNZ0
NWnPCC8BcScNGwut1l5mbDp9g/JkYF/KaVd254BEpsE9o7UpUsuQLTeS7Valsoj5Zml8RXm6CrHS
mKxVaT1IMni28vW7FhSdvoMVksU9x91LlqWrwMEL/kanuw2cTQChAqjpw52C7nn7oAmehvZmaDt4
9yrXEOxkc9f1d35/h0DmYL9IKYfmjatVMPWuMsIeNjGAfiWEqgHhLjbvpOJQkjJWRPGRA7kSycgu
uY5USDlaZ3YSqenIZGEYYFaiNtTa9aK6+BoCrFSsuowfmusIrEi0DZiYk+oSqj0k41PorDT+tuEb
tLdCqNaaQAtqfcxKMAj7eX7NID8O84iVFFgbgG/WAL3HRDcaNRh41XoCOTm49tFzGgYetlvluClw
59ImezH7hK+AjAmaFR14fGgp9w0ZgTYT7HfUHMxh0d9KBlc2OD14lQp+ghvoQgx4ItOQbqbrJKVs
RE1nnOJlDkdXeH7I8BZs5aZPMxt5Qu7DqcrfcUj1SEVwlgykUJYagqKRXJNxiuVfuHBITLVe5hh3
K9rJJr6x22HjE7xqKsrmYeMl0bUv8sXc2YsNygMoCYEGO0vMe7Y9UqkhEQNxwjg/S3As1IgcJKfu
lbmhEe7rBtK5Y6+60VnSDrT2J7DOoVmmgAMjrMyC7WXGT9UqOtiJznIEup6Inc3JWaLpQiKOTUmL
hCX8KtXhtcrzCK7vkKY04K3NCAr/MlKq8ccQcChfPDhkoCwW8TMHH4UkmdeB7eNG3MCUsBclVUCD
bijIOaNPbIA00oj4cAjwmfTviXwN6Ze6L4wSe6aSTO0JdyeMlhYyNjqC5ggmGIBDoO2wRLV10U2v
fXI/Ne+tg+1qHVGdhNRQs4Q7Z9FQgZD4e6ygZK2j6aAmZ1M9VdCXoSlMVwNY6SVjKdfoprZYeowZ
1gBPvf40VU9msVPzux7ykYQ9nfNkNgfdueJykNjvpXYCmSkNUXKXquukXEdpHcMBleMLNgULi1HT
ileWiARrQBuuKJ2OzXnQrgWRIbLrbYOOPFN+CqB/zuw7LT1y80LJrwYkINN4Ec7XDYTEEkZb+Koy
FJVyadVDG7/aqenJ9asyP+XzUzC8+pVXsgONXkOorGJd08iXsr9mxH9itDQ+21LFyBoOuS7GXjpC
GO9ccKscQg2nX1Bwbm72X2YDKkLzGsNIm56k+DFNXc2gfqUQgNB5YnIakDw1Ntg4le+Beot9cJR3
HSedYgx27FTIDsNjDV9hyGeohqvdYVKvU/dawpyiRDGkK0t7L/NXabw02kvUgs5o1yzZOl+B41Cm
Ff/LO4xQBhcjMoaUkDQfVfaUzddSgV85vUszljy3DgH1AeAbLWyeqGV7XQTWvZnsUz08WUG8tMeJ
FXNhcYwifIteaXzTo3ed5gUDoqYuPTkgsnZ4nRJtpdU7xpbG/dC/yGxbIShE5EKbHqurob9X+Qez
UNUu3fgqYzbLnQD3SkzZqmfTHS42Ebg9X74PhPXSUpgstK+Y9LGsTl27K9VLpKF61AAanSGAtsZd
wOjZ+svYXxhAYU7K1ESrNKg2/vyuVju72aAMvM7Hl5H+Sc16kJN+kRBZPuUa/u6n1nxywrMis5rN
S5s80XcnpTt19Mr2MM1eTaRLn8uiH8SLY/nKL8dkR5ZQQlMo06tvPEEYRduksJj+86ViFUO/tX0U
M8Z3bGdG8qCYZWK8Z61AOyeIqZBWkIrGlWeZf+RyCTJPZjNc9Phc1DsA7ay9VBWSiru+fQLVMsuL
TNfOdG1hGDCne96CNhkRozeNB7V7z6P3AOFKPb0W5gu9nwuTyn4Lfah9CfgSX6caRARuxR/cQd6+
J+HJDtdpfwjqawgbXCYlzFO41YdKvsbWY9+8qPZLhmgSjImOzJPHyyA7A2VM0lv4iuUrI5yXrxp2
IIxNbpyUmr2rfdLZvlqqskUO65Qf2fK7MzB+lKX03lwOGlzV5Dmqn2po4hbn5wAJu6bUC2iveGId
lIc0eQ9hsEzQen0jXJT5k8b895OFMr00NZxr1BwntmcFxg9q6YsQp8ZrZGj0hV++j0v4IS5czCuD
7XhGNGOCys4EMeuDWHX8wqLunWVXCDADrBXxZvHyjmCh34nPGLAcze8ZbB67mp5bSEIRgWn2llG+
5fIDOGNUT23ISJOF+k2w4HHDrknG92k6iBFweEvmvHTVZiqvsvmVyWg6FOY/Ahv7lmWfEMO6NQwz
cmTYifnGr/cQLWJRvUI589AhN8NGmAnCQGHtx3pbD9tgep/VPS/wRYrn4aMbtR5NHWDsfIgUbMDb
rXFd0Ul91IaLPzwG5caaMFhaJZQbtceQUIvOkQm6k5DdWfKl2oQcD5QfiuGCQmufhu4xLe6V/kh/
LWdjMHh27DEta9uViZcJ2tE3Q1HbphNtb0bnJDxXLYz8YTdK2w6WSrQvcUDQ9zWyGQpAwUMf3FfK
tYu2sOSmu1T7pigHtd6rzd6K7yQLF/B1Dso/HvijgBfBB3qSLOPAh3dYLEb2xfFpXxFEkUz5Ysge
V8bQjcgXmZCqsI6EQb/WpifUhmAf6PnXod47IlSiwG0Bi+CC5CWsY2kgfiHyooa460rxpZBkGPIq
PktccufxK1gwEtBmc6cy8w31ZPQXPJM1+GZQRqctByi/rkigRcfuPpgP/ImTR3V4tCw3R4Wseck6
QZpbz+3KzkWXT6bzBpcRL6dTisKqQf1NFMTTcgskD98E2gccEV7GoBrSO1+TD5u6YL3huLqtiRID
vBK2/CrInAWedvp00PBdR9Gbw98Pva7ex9o7nJkAOL3dwVkpgue6ODPluMku9Caf4v+BNRZULreQ
dkfH/8YJUrJzOt8erVpe+v7BYbYWuzR6DKqHMv8rVe/PPeKWkClSDVmhVVOXEb36fT+UY1cyDfJW
ej8IYadpyji581TaK2l60LIqx/QvwYjVUSmSDl23r8v0sRxQl8UPcq0lfYwEfZEdpVh6jKYSa55A
ikjBym/f2zr/nJ+kfG4stWhnB8hU0LZD3079bFNh1emIqIYhXUpcMKi8dYMEwRK2eNTTmD7fp2hm
LHKlRuRJietlF42YfZA0ZiEyFrJUU1DJYeSkdZ7s/vzSVKEN8XP/nWVYCB4L4QjLtFDJFFIGP3VX
YqpkJW2baZeeXt/9ZMzyHpuU9xH5AppBWhJYC9sCSMEwQOPQwjkz1+uLbHd3DR95NCro+HUhy/u0
TY2HYPC/4Ddz7Q3HoGkq71161ujrLULEbYeCj1Tscf3nt/Bvmnh4o2GDDPULazYZ9Qtxiz/dgoI0
UTBbknDa8eU3fyDwGqpirfdTBJGoG49dBHn2u/6QgSmaa6lZcWpS2Ie544x3QR3w5AcC19xuux3N
dRF5P+Q1aUKcVJ5i6/4vLvjTdHCQhZDp6NZ0BA6EIJX4/U8X3DZaZ2uzlp2/C6yEsyzD4JZqCLsW
lrstNYiW3tyDX8PgiIfAP2IceBmn6luLTdtXGxYaNbgtPby+9/3K/n9L+/yRGN/vFPv+UPf3v1Gy
jynzx9I+WxgEvyxek4/6d5J9vOcfkj6W+SuaPOp3uT6havIPPR/xc9t0/iX280/FPvlXxMeEwK+D
kAJCO7JQo/9Nz0f+VbFRfedXKhoipm4gF/c39N/N3083HRFhxHwcmkcRiMH76LNkjt6WmYzAjXZv
JAd/PtbWTTb2Uf5tHh96i8Iy7RytpzgJqOyugpg8XQZ84I2Hprkl+3i48yCxCAp7CkwfNTnRyC6u
HiqLvtpdO71Rw4/IVgfKELL60JYPaXfLyqOuf2BHsojlF6cgglG7xRK0rqKPhXLJRMdXea7HG5Tn
oLkYVBaoTaZ0WIhu60xCg9uVaHikIWuyJGDzFBgBadCIAyuHFSVXP3r//9bM/8MZ+392Xisyc+HP
J3bzy+YDEsYv0y/Hr6sif03RAvmXR8L3D/gxyy3tV4yesKj4IU1lW/+c5/wGFRBsMTFicnTnu//B
PySpDRXpaaSJLFtTZaH48M9ZLhnarwq/40NlRYe6C2f3b8xyTdzaTyfZd98AvklHwAE/KvnfvKDa
wDElvw2SHZLvMxoRRMxA3nUVghRWlyanANElNHLZLfF8SEe0rUfaCnPaoxWYlIakCZiY1oxxSEl3
lFyD3j4oMLwPU1mlq6jJIkgf2aaa453vzOAU3QC1X6IrK25SehoKvXNVA7O2GeAXDew1olS4S83q
Rq1p25F6rAkzP6Y2hxGkpxlotfu8JTVTdBjkCD0XUxZt2RShiHzalWXg9qQY/dnBxmbdC7zQhkwY
cRKucMwFYLJVpHKRtqfHA5ew8UvCgVV201VS+53EiU2/tbPVbfo/i5DmL90hKsVKCFmReme1dEy3
gMx1Ri2tGnwfJr6TLnGXPNlZGOx7bRvJfUf3O+1SiMkt8nTAgzPQKCgPPSCUfN+UIUDfqNMmX88b
Fd9guuB92lpUjzvLV35fntEsoocoyCHNZJdibkK3piV1iEe4ILqxM+xhpI4Cn7lBaEIxB+dY5C2N
ixXobpm/BHVzUMwCoCo/5RXonV/19Dkqw3pQlS+DFAgyCYCuGeQZeRdX0HRZt0TAx42c7GQr5K52
kOCB6dBoIkPxL0r1lQ3RWMsVIVYfJBqGp/Ibgrs0mGPhKvX0dXWrzC88x7/GWbjp3LFB6jyfUqCz
+liE1cbSEjiyBlQPbN1IL+mSlnQKf4MzXHWMCNngxrKhPztc0i4Ddj8vg/HQ4cgjQ7LquJSyfIzj
FpvseZ0byrNa2bTGRfLXSHvCwAwKhqunDQS8qJB+3FJoNdsiTDE8R0K8HgGNrJzO5ZisXKMcn0CF
m6ngYgPcazq1vdodZsltGvlLAhlENuet3PYAU9K6h2yVFCBdPrnl1Db3Br3qHG8PNvxdlKUnOlRz
qk+0ySjpky1y6qg24aikMuwKwEdwzqDkvXI5oSrQJbR1pZCmbHPnC7sqKQACM8FMrY1B82wOXmjM
zyTHJ+rHIB/zszPyjGhvAaLXo2mRZPZJw2RyMoajEViX3KkiiNk0fdaFASUMqJnGz6FqT1U30Hxy
3xuB6pZJ+jVVQO5T/6Sl0jpxUHTIgk0DtobZrNdZLYausJIzaW1Z+TqO45WDt3TzJTFowkLoIREY
nTaSC7lpqnhKz9gVcDwwog9BVyIzfsD7fN90oNrFgPQSh6w35Tg9tRIcm2hW3loeq1U3NyS14HfP
xySb6WH16XPumogO22FR4olUloiOyB1sNb1WoQDOAr/YERVvGglCYKD28Drid7y77pQ5fvVl1AXG
lu5NAx/ZZTxeuMdmVakwghQUTBIk0dy451eqv0Q/6KA5tFpGhPHwLTk95QYOfMI+V9rWjPY+Ea1U
9mvDmb811bD8Xwka/7PT9Y9Cy//CoJHM868O1182zIrX/NORytt+ChzRo8eQwSEsQ+X0d6GjqQof
HNJcNH8U9afQ8bvYnwgPFbZ6C8OHfx6q8q9kw0R8SMpoKmIqGA/9rUOVb/npTBWhI2m2KXQlEZBC
efqTFGTX1WYkG4N9n6YadeoXVIKW5k5F9mG+WEN/SfU3s3Y2bOHK3DwrtHcUI50PVbcOcEQfWBX7
sTmh+kebtbywgmdZP7QWqDgddb0cHToHywGrPtrJ6E117dbluC2ANP7+DP3Ppt8fvuq/cf6JRPeP
g7t9VEdvWDn+LpwTb/nH3DPIM5hcBHSmTqLxk9C46fxKToI4F85UQqqUmsBv8Zz+q4Xph4y6LXOB
45mqzG9Ji4Sfla6bBlOPLixEwklo/kY4Z4iZ9VNdQkauX9FMBRFUzSZ30T9JzJWakTU2Ze67vCye
rUjaJGr7dVLLFX1rjVN7hWliWOfhLLs1c3k1VZ6VOnvm1lkyyhuKUHGdfNGC6s6ub21QIOKBmXQ0
GMewv9GJ10JCTEcvCnQ0RcY7ej+MQUeqRaP0jfakCYcKYb1dqND9BnuY6dlq0O+yy8hB4pjlpuxp
nWyQmaj4rApdHUwwCeoCTnH+bhpcXPl4pXznBbMTde5Pz/Lux0D8LGP92YSF8TEZGJShHVXnGVqf
VmaAeFsb5FaCHlDxJUOaZL6FsUwZ/AumkAMNsNyn7+MbmwEc0QieB/LB4nxL7Govo5xgZtASu7+q
yn3PJX//2ExDKCEjzUplydaZbz+XNkJMswIbG6S7ej7klI5VadymwyHgoJXNaSmuRHa+acGjMg50
hjnu4PDw5ubO0F9l5ZtQCOkpeaWPtUSvb4ufjLIz64ISv9fzbPkLlNQt28usW/cxvovOBE1ATU9a
ba0zs34xGjruE4+3ysVNC9/yPKd0DcKkSCCpdrmO7Pa9SZq9ZtG62YxU4abWOjEXGlr6M8hjDq36
6GTvIsBGEKEovOjjgW/EZ25RTvOenr2irD3J6mgzupvQhJ21r9GoLpzgbYoQVNEhPEyw+KG0zVCt
CvPWKbfRZMznVswXjNOh/5BPA5/C5mij/jGnyXkw/MfIgrbTevzGLEAceEYRrppyAiU7gEkfUp6u
PF2DDjxqNGzcOtFmDpuf5GCB+TrPnB8KPxFdysQ81DJnyVRy60zdVRWaWUbxLAX0xsPnFbOBFRRX
6aVFAw3EWSyoOqte6wKT2749JlC1KrmnOSR/zu27wuge24jbsANX8Q9iQcy9vqv9Ab14L++aWwNG
IcRHjBYU3vn251NeVT7Jqoo5j0iYqeOLQAJEPvn7yRVPfa1gXIHqRUjzVCqOkjFw5SrP0SijwSiJ
NAUjlOKtGSJXi+t3tZQ/EpXQfIxpzRhkiNZe09Kz7bc8PT/24XZATx6E+aIxwYuEjKTceGAyWI+T
IBkzHEbnxlwOgfrmOFimQs+mgPtkRrspeLVhFzPbGHrHuukqqgVm9xgVkJsYpyoBhlOBoNisbqiP
i4lAbldMN/F8Qwnhy0ceRow1ajVUkJMPqPutRgkFHB5nZ36bkOdxUDDg5Xob7cSbebwmj9ZvSF1m
FYUu3hfm8OQ3OUKzyjeuJJtAKgZD2RUqLOec1hA+QlIbV6rT15kb49nJGT4IrEUcui/iY0f7m1XR
JM/aUo0bMrvAwjezfpVyZWVJ+WoyXsUOB+3N7JC5oA2liSXy42lppBMKFCppMiqltoWNNn3/FHic
b0y/KL+pWcV6HKHUAXUcuvhgQDHhX/x/jd9nNyNLYNyNVvHIrTD4vEuWp2/2yNWIa23zy48dWyxq
pd4nKtIac3xxWmBZ+aCOt1Iv101QQk+C+tKVaLqw7ipPRhQN0ym6M5O3Hk2bDGilsBlFlkzHlEUL
/tEcjXVXdi5nhHj+7C6//SVWntKXR9ZijYQNXnXQrtEJbKW3PNFi5KQ8XhwXM2PSqPRNiTPFNuKL
ot9ISZeRnpx4tLxdnCa2Q/8LtOXIFCtbVXpXDbVd2HcLo0TdKej3egYWKel3ef44TP7FxLPNttCW
TrxRzXsyZzIvNa4eZf02Q75nkCSpEH91o2X+1dHy+egV7mJEewpxATYf2Pn9fplNACpVgmjy2Vak
xWiGu2F87Uxpy93Y6GVUUXiwucCYBh1Zg/dAUis641Pd/xG3UU7D0PM/OeQ+X8knkEdP7LGMm7w7
V/Bv84SZxnfZ4SWCxS/+mUvl3oCmh4ewm2nfeIw6bbMKXMCo4bIbpgrnfDD/JWryeSf6fmGUUgm2
FQUnCdGO/lMF39HmxO5amPEx05HHYCDIpWsoEJlq5PLgmQaRAUk4EAt8pn92BjI1cN0SM5I1XJCs
9xzSYgzDolwhpr38891S+dQRT7GNp2hSWVZJBcgDPgUIyWSM8Rhl3VkcYrWtst2pO59tT+Zyiuhm
ou+XsTD92d78xVf/P0ZHVUxqesAcMvZ1nx6bmgbGZAGmnHt4teLWxLHNuuaLW8e49HW1kTXItcjK
sFD//Ms/4YLitlXuHLdVx8Io5zsU99OT6UuWlxWp7TmYeBJY0ACkTvFxQrBC4TDEXAMO1t2ff6dY
ED8HPZ+/89P9ZoWiRnqj4+6C4l5BuKhp0WlwrI3jvxR9+BeQnfi0f/820EQFfIDavhj9n+5Q8RNL
TUO+jeB0ZyaozqkZuoTDWVXvOIVsRvXPb++zUu9vY/qvb/w0lUo7kaxAMtpzCX8cmoLbIzhU0yYU
0t/FVE/V/yHtzJrayJZo/YsqoubhFZCYBAjZ0DYvFfi4qXme69ffL2Wf26KsK93oE2fAxqBdtYfc
mStXrpyu8rZA+yCmwx4SF8Vl09RndtXRhaXDKJlU0zFxMD+/dt351kQ3s/apmksI4JTLcA+S6b2S
S8Z8KaocVf/fvS7+nxbIOnKKGFGzUd+kb5i2lKR38yCfAXvbJ8PRNlU8f/UAMH3nK69Z2i+lcjdM
MHFT6Mec7+wZpS6fM8W/cu7FB+BK7hAZ7GF68EfuaNfSKNYDsW2nS9xgeRnbzslYuvde51wLUmmX
m0n70OlD1lq0cKV+yFMcmJn+jQHPPsveVZRVXGSgAcXueXW5SBhuQAOSW1suYO7lM1sASOHTptu7
XjSvEWl7k7Y5C4OntGYXEfnF2ylsIbFjek2Ehl+5zgaKLRw8wsJEags9fvGQAq7Pya+vublNZDjt
vj0jj43875EHwu7SH8sktWAvU+pFUA+laynUq+Ou6733bPvtdTr4cElfFIES8+eK2ZOArsZBik3k
Eo2nOX0tHApeLZkmZbSv3alahRGSIIjJKm968WNOTLmkxYDnL93sQW4NxCUvKjA+N4HWyRLGzynF
oOJRiE/IRmDBm8YRzrOHXxSgKWSNX/1hE+FCUV4CBQxxDUq2cgeeZGijpevFfbDCLsrhDaw6QcBr
H+V0BqWH7ZpVLi3q4UCKB/i6dlvfyyXHU3cZMTDvSUTSUwUn16BH8DEY0SbvenHrqTpobVo6gAta
ky1OlRVwXn8FVE2MvlJl0+ZKqlK0CkmsF829SV0yIPED9gPHLGJDRSpRReBTUPmMJ6+p1bXDYa98
CIbprcaVgvPlouYl0QcG1QJ6FMdH5ltegaO44ieikuhF33Y86KyTlZFrYEJyDnruyiRS60tcU2Rg
iwd5JR6AHVOhbIZDNecE+QOiKiW03j739rGjBF36hGaqSnGj39prWf2eYKv1nGsF+f7Z3oaoDZma
CU77nGfdReBSyKxuEuUljdFJNT6o3hQPVYIqKAmwryKCwwHFKweFVw+tofhuLBqQve0Mw5fpyE0K
xgn1xevy/HsNptloZAgHvA+xJ4vFDM+6v/9EmYN2FHpUcxN5W3boRde+q0kBTR/NQM6FT1Dl8i9E
DuLk9gL1B2h1s9o+e4Fwg2lCf/suSj1qTtCpwbNEB3J+saxNTc0SzXyv6vGNvcO/WPV7N28LtgaL
UHg3FjzIxkMxIqKWrVpH+vyldSDAFlhrcTbT7J0szsrKYwQ86gd+RLPcle+xgVD2CjxohNZrU29y
qo0lfo/6d37mtDFZck5+uSYGIIGKUI9G9vuzKW8VPw30qu2eSvi2Bn2fJDjuHNIj72n0Lm5/WXBV
s3d4yZkjAOWBe5UgGF9dwhHZZT4zDYBRjOVDUzyrNoKShXp1+kk1uVSWd62uSm9OpKkF9Pr8pL4z
OsnUcPOpBBW0vYVsO6GgSy07YY/XbBqEe9i/VgmSiVQScZHER5pvXZ9+kGOX3+FzLNCw3ITnrWlc
fildZSR426+Y+SYTwZHKZph+6jkw53NC1dpf+weD7jWXDhyNRnOMKLJxpcz2FQJdGbnX1rjJAnYR
yAWUQcfIqX0DDGDF2CU4lbG/GUmFnn75/Sz/uQr0AgGKVmn9I5fTwYPEnl+Fbjq1T3WN2DwedqZA
0/pQwicxbLx/PwSXEQkVrf1ImlcrulXstwBdaM4EzjYLRGztWpssJYDHtrsUhmsvYuHEgSEsB+A5
/cjm8noSl1AnVf7fR14sWO/bXlEp+A2t/jHydLUVPdZzuIrHLad2RNbHgt4g+75GEnomYieNQ5kq
5Z851gyj2rYPYu3tj4wtF0Vwj3uEE3lm+S6ehe+/qYSfLiiFIDvMf2cMly7l0wGqPfRppIYxvWvn
rUe6dZ62DQpPc/HeW9STTttJJa1tvolTUaAwqhXaGS9VEhRHjs7/nQFn4TFoauCEU6viFOPSeMi3
WKq7Ah68D5DCksiVJ4xJL0ejK8GxOp31WY6uAYwEumwZhqUtn8AN60RPVbZNaqJ3AdbDTsFasxck
JBKLzc7gSQJ27BDFVC9CT6/WUzNfmWhV0Sf99KZY0gDp/KdaOCsW8RiQLQSwz/u4gmcw6Mbg78bg
3a7abRXQnIPrPALA9hpQUqJICoPuZEcTHPIF1A3Y8/J8aL0wKDyKxEn0x1Z1k+yTJXN3cKRM39d0
6fOzw9GxqaNpZ1Q60MyOOBDitxqcEbM8dyxIQX3eFftxDVVzBduntERSaIfjerFaD+FslztaYq4j
BYasG25Ifd9rRfY8xMlzk1XfQq97EbhFbVRWAppyjITlDLRaaJ5PHVL8LU+1n+LjGKX/jGy+3BPO
BCTRkpXXder0WOfSCZ9xUeVLG2h7yEuP0CzQuIzxNNycwLDDQ4MJUlQsgJ+j+A3e88tPkjCOvwHM
UkPuoYMZxe3fDNPh3/0eTW6iKCxvBELMoyC8Nuv6JaBsKU6TZ3/GA6vWIwXi+7UkPhgaCl44wG2D
d6x9NJRytay+wBVVp33B9+p055H2mk/iNgRNewPMJJszVgEOsL5xq6OTIgoZUMSBQHR+M2+7h1wF
jEzezXDtIV4acSfo/vY31M479HgprUrtUDs/saciuAocuMhFoG6wd75Tbi1E1VOekAeeyW+0zlab
xi8SToXAYhWFJhWORwOwLd8Tb8YiZikp3W7DDiWejfyYYN6hzCaZFjik6ygurvgn8SKaztiJB5Xn
3g3Z+IsIgVDBEwd+JcWlKizKGpF/4fYIkKWiE8yAZM6U1E+GO35N/fZWy8bbCU8gKHKkPXZV61D3
CqEE55JJiueKsgwozsiU+Sb1IgCxsG1HT98kFtg1vGC+1RSAbBpZiJl9lbtc5Dg5euit5O/cC4LP
4crFoMBOVT60qvk4xNFK3H1xQAiAbtKqepWAQI/oJEIrOFTOPgS7z7v8TcI4dkahBtKQRC2Kv0Am
BSacWygmhe8882fb9u+70d7jQOEQPittIRhu2VkSDIjnrHoFMu5sWNpf3vA4Shxu9MoTN4OPFUiY
Lw2FpHRQe7QzjeJKBA6m2XyU7aaowuUpXtWhRdccRDVE9QEbB3eHei1wWv7cZqqAs65bvU+G2Vzl
aZbduLwVq5VV1MQOVrBJxv0HnraA+gIZ4vibJswxfAs4ieQKF8e/GNi6ieYau5Z0Rp1Rzqw6iFBZ
aAEMXwPCSlqDSebKadejStFCrO+UKYOCTKATlPcdvyWbX8JpNrzfw3B3P04/4xETJc/oegZeH02T
7cUz1vasZmFjsGOndxw7M0C9piq+hQ0q/zClCk5DmZkquvLG3/uNlj5a8uSEBawRC7o/CQasrAZB
CQI51ktpNqHZPGQR+xOlUFtFqps25Dj1iomOSP9icKwLc5shK6BE7SoiCOHDWBB2AC5MppH5AT6T
gOb06+p/3gRC/oaMjK9C8709u/rgJqgKxVLCPit2hhfeuTOAjlP91Gl+IZm5vqQAM0OlF7uRZlBH
HK19kFuzjOWWKmZ6Z8SBcScZgMBEyBlpxsoD9NPfMDFyJBOL/qycHmVSu8cQPoCJdtr5+2zpbrCz
uMa4U0GsPfqv7nNHB6/RJvFAgsdod95cXJUtdfPMcYyqyhDn3+XUSIJCki621b3YRv5GdH56JjXZ
GAduqjyCBXEXmr9tkgr3FsBcbDhNXdl9uRtH8pI2eBEqJ0pao/EECIFehfZhY2hZdOI5ieQak5Pf
jLdEw7f7ADqsz4Rai6a0kENwwPasTHooWSzyYjMPXm+mcT+PO4LHNLMRw/IJxYv6dUTjXyAbgH4K
gGtUYHxlIo/4ksTVNzo/3fPA9PdbMdkryhOenRYdBF+nYQf9unGh2LPYELFDYxJQaMOtpHkrN6te
AzQSiyoYAOrtnUJ945lpBm76PNESmBA94l+z0EKSWURlak45s9aU9ZNuFveal/4wDE6dWEeFC4WQ
tbXC7xQyPsLIg5BCWqi2BkrFk+SyrLv7oRu5V6C8RZ0do9NMGw0HO2p4PV0s4q1WQR0jsrY2kgzC
oF4kXiy228NE8mWYrWu8pjaCS8rXMg/v+O5vv8C1qMSVv5Jh4oEkOcHfYq5CftSro298057RmS6c
4SlT5q1SfmE3YCWqDhoMGZa4kKnvcosOzJL/+siz9p5FSVHIcW70pP17/1P2DV+4tPjZAf5BFxTX
v3NXMtg+MYJ8NSaVUtuS7lcGiSngBUsSNUZ5zy//9nDkx/kQ8TP4JuEukOOcv4n1ScUIoXnApOrF
i3yR0FOeLqjXQ+peT4Z7GybVNvYREIHDQ6RInsaEijC4qxYI2C4auHjORPHysHdnopkmhYhuiTtj
dtUbAjdVYF8LoGyXUhQTAof0L0Vn3Q0pyZ02n9eNG98BlY4o0s05Wpgp+vHDt7BVnkmlkuV40x+0
OqAgWPATcEmBJ3uO4Ox9RAY3O8MJ0kLeCLeoi7mup0p/Ukr1axHjaXhIgLQ4fSqtR+Qu52q64R29
aHyjbrpYqVH+Q1GN60BNvo1dBFIXeIgVandMFzHO98pEFLvL9vPi+vco6b76ZUOZxouNI9QhNcUP
ht5EITBRFp+c9M1P/nUAl5HMYAsYJwGdl2H7u8dSzai1Bf7rqh8juUDZCTp3y5zYz126xwg9aL/i
vuZQXPi8MtK+DIDMDCMOhM0XD25D7Zau7Nciomg/TIufZRX/KCMqv8ZNY1UPWtdCGsBbiix8XKV1
+y/yt7HVaBphDX9rCNja2WNt6Tdd+xKhmtmSBi2N6r6sKHNsvJu+af4aUBUQJ7eoXiRqlXRnr64F
lZSIjiXgqbgpcEVijRyU/ZbSqk2QqCYG2wN3ssz4vopovGkAgPlvUXXrBSH9OJBOiJpma6qa3IS9
T0uv2F87LiKEMWlVz7vRTa4VpMP6wblSfPt5yiHZ4h2o6PTa5vRXHAGvBf2Gk2w54dqtJgTN30y+
myePNQ2AsoZKfeRrEgWFVxtUUlXphIIkVATMAGm6nOf7mlAxcSN4sVCt5/ijHa4tOD708oHUOiKt
Znyt4QaMxl+VAZoL+RLt9qyZvzdx+5AiCB2IDHpKb6igfk268UIvkVrxLZTS3/ogW6nSG8sxLlLk
7bQU/Wh4cnPS3Pl6TRK9X5Fk+1qjcNZQ3T/69m2NF9p2FsyLG4qLLlobSV2wvhRXErWqiapzwaQk
jSCAI6BQ2df3nf9FvhNBf4gzZx0QOwjGm6DQF1P7wVUtfxzJl7JUHDV+jaPVEoO2+R5cEuvgNOOT
jwh4BdgIJIywxuh9sxp4ytkzp47bgD6s9PesHlx2TW0/OsOD4tJZwRMpA04BWksRzXyCEsr2sHXL
71ZBK7K+xJ0q7juCFD5CgIpY5Ej8S9svf5oOFiJcmYl2xWPp1n2tI3FWzptoJjQMeiSbEUDDN29E
mP6nuNGwMkIX8QztIxqq7QSD3xfguvuut6/SYz5WJHfsPontl12UQfYd3fIGZFTQJPaaOPsmgoFt
MhAMMJnx33Rsv9uncXmPlhNtxu8tdCHBp5k8QBqteBGKEL5hIpAcfh61zpe8zd6/4wGixNvpxB78
rJALdL28GRDBsVzlihz8umdydKQca1oNsV/xF/H9BAHtTbI+UEDAHnk04tac0vzEKylYXNdJ+kbG
h0M2Zz462WSHJu8XdA8Wp5XqR5NPl/KCjvJIlgKkS3xrIGKFBxSSmNxPAoaYOp6ms5UjyiJkfXAn
eLQj0n8OAeuMBAkNooApTOWNNRk1cHXB1nPcQCgysU2I11wFg4ehKx9FD/P3tQLZy8TzMA2gQywD
v1eh6EMSwHybO4BEaCkSEsvu1OrkoY/uFL/hxTE0xItFQQ4MTEycagurq1nBKgqmt8H5OzJecLFQ
93MvfcSTJHqV7eN9FNoum5zbOO5vTUDagJRU2HxUg3ozov4tyL/YRJ1mgOBiUF5pmYU+uHkJNUW4
KqQpYi4CK4JZj5MLTmg57QrHGW9JoVDKvm6L9Dmcm5s08W9kBKH9cGCqplz5yGeDORLHOkDBINos
ovA1sIESYkfUGGY+xCytWusJICQC3axri1RW6ZHlgw4n6UXTeBNgUE1aEpyQRfoEqQ6sZj7DYik2
AieK9+UUV/KBmFQ7ZKp4Mc1GHxPk3OeH7bi61tk4Nm8ZyLjAtspgilvj+N4lB1YSPdSrsy94ShVl
QHfeqGhBFuRfOFqy3YaApA0tJ10N/uSMTN+8bauaRoE0aIRUxGffOTSKyBsszTDRkImb1tuWE4ya
vn5VTGM91P49D6t2yOaZCFYiwyQ3hgAckvqsrGAnDCcOUevRty9cScQhUCiGSBJfERQU6FeJtDGE
J0GWl9IHwFLeykg/eAW5i3L4SmqtbcQbZcO58YsGI5A/8bJdjfA48h+ppj8JC9HqMy4ovEWegPbT
q7nYJ+/qjYymsJOCAECOy00YUzJc2+YXFqD+NLS38otMlhUD5lho51ECIVtaQjo5gfJUOS22AgA1
dyzWBlkrd/wmS88OmJUbWyJdAJaBX2LL8M2aR+ZLT5WPwG4RHfHG9g21sURp7+egEQxJXpGjK5w0
8ZOEz4fzgy+2QW+KMEaCtpbMFRGxHBxaACPbgmQU9t+3MenkaHmHwP0Qx0gcOgbsXGqKSU7SLcfc
yFmVyzTxoITE2ORyRhEUfub+MgCXcmL3Wre3wnJJzD17RB6m65E9Rv0ryGnjcR3FDt0HglXH8B31
OvgMcs0bVXw34x+gpXMpwYCc9oIo1yjKe1mvwSEzTivGxNA3UTpDEiO1qdGeBz0Cxtdh7wWoE5YT
WxgDQJyhUxDPdMhb5yL/jJpXUYd3YWutBWOSQQV66uM9z4z8uOD9Aq0KPq4GzHxDF8KcDRhAjuR0
ClIm2zgZ6IVFQQsEWkyEZqVXv9ML/M0QzMuSaDwr6LqGCr5JLClgkpxDepPIJSC3b7zfTxwqmezZ
N6+Bhi7GGqrd8MYHCNoPB0XQC7HBXDo9+w4rg/EqiCSEUqfBDZ1o/QYMp/hvuK3+DLtolIfqNCJF
mAOYiAo8345uSVNqOvR6bnF8WCth8zLDQlrjE3XzGynp3AnQ534wUd2JsMw4wdJ9QmJw4ciI6RVQ
USMfzGabCZVhmbmUCLW/7iK54mdMoub2T9w/YxTdEcsMdNUxUWw33hiH55cdyUHn3eizdytXUrfp
gfg5LtzIYsynKrqTrcwgYn7hEkpcLLtZoPgRzXtZjNKmmYr4Kt6m0a115Hzpub9sbSsJtlaus+xd
zkU54E2286UwmzqNi8mkdofx3BlUlcS/nMuQ80nCN/4FpgCjSPjCQwpSKY4qT97g7NODl9a6oyBs
GBR+QewzF1090Y0qKL4qCZerpLm5SlgDnYkSFwGbJTZDbALy5HclnilHTYniRzqb7/m7vIPwdPf8
Dtv4kMMZDyhiSRsX2AUTd403JY+RWf/gtIACiM2Vo0s0dyngbtvhwYcxVEKO8sQ9qG4EpIeiy59w
iNiOXocIB1MjuTjZSiBSegMCgh5CTlbQJycuRoMP5tEZ1AiDJwOZLjFzvG2RsLCQCvWNhED8iDgg
+5+E3/Brhdhacvok/JOTI6/Oe6bKi2RmbS7HcjAe4xBuI8wPmadufLbqdhXQ1M9E3soO540x5RJT
gVfIl7jdjmaNOp6k5oDo5WhglnEUxB+RdXLnXQlLDupYOr1x2LkC8Giaic5JXiHgsje/5BwVztlM
mFHHxt0McsgdrvVI5lPg/9+0oNwjtiFMSs0KN52GKZjsndyY4vJOPbJ27EKhoQqfyONg5NAE8i5+
TPSaJmQv8uMcXIkgmXExVVpVQu/YDHZ1b2E1ZQoE/5pp/SkcjT7KfrDy+2PKuTI7e8cUOtwJmGtZ
YKwqm4t9O0M84ayxI/keTyicAKGn1si2x5xifg2/kv+3GbwBIb8sbDr9CQqfX5tOdd03z/Im/IRw
foUwwB+xFJ5FPp9CwCnOdgaubbKWJCDZDmFqVfBDaCWP6qa/bUhJ9nRNdG/lPq+t6c5MhqfRxGuW
A+Tw4X4LqU0MQ16SW8nzv+QWnWzlQdwRqP5ybBwuU1lKliIp/fu60u/CGmH0JNLpzwnHgBlL9PlK
CeHcNsqVhlUfrOxK6KO4utRnoM4D8FuyGbPqrfXRNxZuv1J+w37w+GxFCey9HG2lfTAptrpS9Dt0
nWSAOenomODcOAPSntToSTQhPAfxSPSu+KlZHVKPw3saIKhTvmN2I7wJcazF1sTKC+4kZ0Dy6JLZ
GJtbsU2ZFgEP6FcdinhyrXBIJWEjv9ISVc0WvbpJ1c35K7witf1wM+cay5y0yrrvcY/bqjJkO+dq
fS8Hg0ePsDVxW6ElJg1r0/y7ieSMNiSoQ2dE4U5PrybXuVSqd6DeWxlNQuhwfgoKY8dgRVpe99RE
8EctMqguZtfUL/JgzhaCzsrGWIs794sD7YUb6RvkK9ZFqnxwkYuHIpFf74U/ZNqkeDVr+i959dKN
OOizCXDAiFG6gZXdTMmPfZ0I7Qlo7KrPGHwGlgPjQLXlrPIZXRWiLdVIFNIktwV2Zz+AszWDSoLC
CA6Yj69FLMHf8rm8yZzyh8xdZNjfjNb4mY39V6EQ2Hn1o4VnzI/JrBCP+BZEcaIiJtWlUWMPYiKf
yO1OyL6/JjIY63xL7r42Ue7zzn40KCuV1IdwdSD/3DemxJFUJnMH6Z4OLb4a6YPJ/wmegf8nXzCb
qtXfOo6FuqnMrpqGd/Ih/ltiJORwKPPxnOjC0aJziXLjDwTepjrehl+oAbTIfz7nRAujJXiyw+JL
hEsD7RuRv4zWN9VbMdV7DgDPN3Fz2Th0WhsiqUNvGIv2ZhjuhsbD0MsspW+vc+iAfEsSmA47UfJU
nfXFm2xBIvPJueEfe8NaGzRcjRvv1jJAfHVWUZGibLz+jNfWPeiNxHoEiT6uWDZGjy0Ou58h50xM
IxCbGtbXFDfpHfHQSG8rOlARBo2uuuOvA5cC06eYCQHeRu22FulZuXClakT+gXMhnunsg6nyYkLi
milIaD+6grYr891AYY+l8ZkNLizm10K1MgwQqYbQZCAJSZOrztkaFbk6PtVHclhS6AnNO/o+/6ar
yjaAi4Y3xv0sV0SWkl8cSUmYG66tELciFgCIJjj2DUDahY38OCwIDg3lOaAHqFpreJhz1lHj1d3Z
3Mq/DHRd2NcxAjiOYIlYahvbh82QrTXEzxIxeTm7UCWfyG1K4hArI/9oaMgoYoGt6Uth+A+T6T86
CDH2CZk5HOvhSi+t/U/obHolRCk7P9s+Xhgyn1MT5LSEewBi7kHMXmyxIE/1VAtSc2cA1nQWXNVy
k8f11vL7FyI2MwHq43/gFZ3RvsYVrU0QfaVTybyRsqhCJawgZyvhhPg7jUmSO7vlWsR623bxTcCQ
yUUgH/PTU8Ci1oA+WL42r27cvH7g0veIrQSW/p3BdOCvUqyRNt1LVzWv3lwKlLnHrtnewvMzu2ab
A9cL3Uo8PAqxSnlkoikdBa0u+S5RMi/iz+8RuuJa+EODMyisTz6ps7pbcfDFcx0BWnRgOA658LZC
tpS8lcAUKqijgStYOho9UPBw1E1sEnl41VqIRlqDPgPRrRkol0QSwoaDE8htJNTHWU3Xs/nF8m9o
TOLTIp4nZM0lpMdcSKXNHjJv3gskTCX2AZkVw1yiqa7j4+M1g0kN+NP78jjqlWQT8nraFEoyl3yE
gebS8BGWlfB7ZAbxmTwbXTAAkSatX8VtJdwGVaCfO95wAWjcmOZjoKTPM03Bfmd1pVhEMuhiVqt8
7VOyf0GKVaXUjs+NHNSnqKv5cSZRI3SWPzYdSTHSNdQ469YiH1bPUWKllWnsZJ3g9mU8NPMb6vYa
cQj0rqW3rA0JtSROJYIevznDGeOKUs6RZ3B06H+knh1bX7CQKGRt2z4bjV04VYDEQCW4Gd5WKAWC
vUslEZulpIMzi6Mk7qNWFg5cyu4nwQNZC1M08JI99vDbs+Zwjxo3JT3wJPuejc19RclZRUQIrsdF
StXKits2s2bEA/Z1OmL+hPbAXDtI3V7s0RX/jUtezGlPcC7XK/96egGsxalHZsqjDJObhZS7Y6vL
GtExguY5J9P01Bfdg6tC1FPRV55af136w1d0xQA2rrsubFBmpxgwCqynqDL+MwLeZ83LZI5/hf17
5durJvbWvH4boRAbjd21CSkWmhp6lAC29HUA/c1+Wi7UZrzcMFVvR64RnRIPB1ZHqpGHaua1X3oC
icFYnRIw6AQhW5qmpqP/kLoTVBB6XBjvlhQlooCI9++ZEH6gXPCPTglXCywGTsFKp4V7ZPtnip7s
BTOBMhkpGVHJIDuUL0N7/HwJm97sZ5ml108Ur1yjn6JdoavMwlOrOUzpBZdCQMYqqm64VpKZtleI
JRIE4H+BeP/km9yxYl8wicFaTrjZJNUNyGmX0z3S3yY2pqkK0BiWglXo1O3c/91AaryMK3TOIzN6
tpUaVNqhCYICLZrK1/+0deFfCdk6Uc21ECEYsY5zFaqA8izRXuV46Q0OSrBqAtp+pBnIEU8h+64x
bkLpjYFjw0Utxxy3KSJXD15OOwK4v965wh9rceJJMUOSpe6GLQenQF8WbUcobHhGptlP3Al0xVUJ
IdKux+5Tm3DRpyHpFY7pRUX5bJxROKVZu1xUCmvjQ3VoLzlx5XAOHY9eJpke4LP1kC5q+vCYWfMf
2Lj0AsBIF1hYCSE6M/3ZRuoXJa4+FNBLs8noTtq08brrCTpqWD9u+iw2sOd+QTy9pW9PvioztIuZ
kMzGSPJF9edVmCn3MZx1QZPEvx81jjkNmEocSmwWP6Zb1fusp2cMlL5gGP86owblUphIctreghPY
ZGCsntJPAq2wmdraRsnxQfWRAY4umvmNu+AyKvdgMgtrwH2Xks4xfy7H9YjIf9ag3ytN5qn7Lb3y
wqKRUNYoW1yS09Zk4aX+flBPNQzVtFg6+fcDggUaNfjBnUp9vdPhb3s3Um6el7dRVV1b9JQK7fhn
V/lnqn60ozbMsnWNWi5TOEOfhzUAZ7x48KcnLpApCu947Wb6Xs+0lkAGvPCJWiGRE2/7nSeOpJzE
Mvs+6LQUrr0zVuL/8TTwOxDBcs1fVSkHk1BElKMgljGJRx3RUZtxWRUccKPxr0MYx6q9Legt1ozl
pQ3ahziMj8OL2NuqAJI7vSLa4nL7tSTWP0+zmJuw7qdGnbzpKa2HC/KMbALt0quUG1ry3vNQvvOC
zO+lsI7whw1/4+JIt+oru/n0k/x58OWm+edJlhJzmV9rttJbrJKKPI+/YSx0H6msB6bHMZ6LBwwj
3wQ1YnwTwUOmzSEYNUY63PqkaKpnfs2irViv0vPe3wDBNTpNrvQQmf9XGz24JnwwUsRH0YCQz5Rv
5QVdGPBN8ZtY9xr5W7k04tFf1/yuPsqQBelQm3YMXNCImksdcu0QH/dEWt3a6d+L8lbzwjMbxTh6
rA8mZHGdxFrUqGpg/1qaUHWFytkgBNR675xdI3+HsHzFXnZAkYk7OwrWFXu6NfP3JHsnWmi0F050
atLpcoBzRllK9lATtBhMnYtJ8LX5ktRfWkbcP/1NUqFK+9bouPDn1vaP1sp7L4LKe+jsho1WzWKX
zUWSNV0MBFHTjClqgHaq5zLL/1bsYSUKf0VJ8PNqNP2q1ceV2KqZZffYavKVpZSAaV81QHEz6ckE
ZEvqmIsHIj6WzRQliPy1nNxrJFKRY1Da7entuRTL+HVQDhyhxWrYo48MvortwnQkPu0k4VPEvIVk
umpanXjBpUwsu0VyBaaKzFn2PGn1dZvcoiUr4dvgl+eKS2TUA//4j6cSmtOBMcHTnL2q1nDP2PL7
LW1tZNp0ul7o+XBR9T2VWu8QH694nNNT8seq6qrHleqg1EKJLvzvRURoj3VeWOjebfUMKDSUNvQb
q5gB3RrUxyODdgpl8Fx56WZwFZq8ELdQoy9FFdEUPMVh91omkKLb7pqdrYfdjUeDJtUfHswY82fb
T174zBLzGbVGf7mseQ7N6DamAe3pF1mU6LgUJnqaakPWRCiGm2nv2B3MYmbFbWiY6bzLTeNOMNyJ
TiGSa9Dt+h7QmAPhVHTPsba/MAFKaRBH688c+H0g8c9i/vkYi8UMHd+FARrPu4TcYURTVdlcEvoL
3VpoOURuetu8xnr/VaroRbuEzd8Kut9s1Mi8S7RCp5dI/Nj4QIfAHacn6vNl8esBNVUjEiAWsy1P
/v1gnpRQI2jUC9rtYgVBPKUSHcT9fxtEbvODQUJgrCEZy3kXUnOPIyzQmuafs66fjevvVxFhLAoI
0FfdF+0ejJL0cKRTP5h3+vAueRyhmP+L9zgYYWEwDAiGcRQpkyD/oEbcLziBp4eQA7bcMNrBEIsN
4xu9V8VaOO+Eb/OL263LQKBvZ15G6JCnRlq4mHVo55qdMhJOSw3rSqiKQIEkhIWBcvbFjm60gxeT
1TtYHbdrpoaEwLRDZmglGSMivsR+Oz17C3mDP/fAYjv3KjIuU8UoBmlJCQpy8DypSefNmE4mEtSu
AZs8Pe7RVUNjVKcCnUIe5NU+vRw52zTWM7pAC0hq1NWDVFvMqKsHZfSX7PbTwx01K9o/47kL/KJL
SzvNNHfa9c3KyZpLbfyPldfQmZxVSZkELyvlkoIzCTtVoCdJIJEx66ifCSKkoGz9TorCOmA7wSFO
P9/xZXAc2ONSYGUvVSZyy1e1VsWqoLlIE1fpq/qe05vs3ZLQiu+cHu/oVj4YbrHq+UDWHTnTeUfb
YPqmsqEHMiywB8gKnBvr6D4+GGthywhewyFWc2yZWt1L1lOC8JjlPv1K54ZZXMRZrii5kfFKclnA
upNs81kn7twgC8Z0W/vKXFUMElTxRVD/XQ8d/WWu/8WbUNJFjQcBjWov9mqq9xOkYCbMV8srTp9k
EFvnjNn8HA/+PvcHg+ifD+DUIyZkmwzSpN0PTHMTx8+gShn5oP/tbZZmzJ6yrjSZMlRUUcHB/SHD
TvRwepSjG9p1bGS+EbVyvMUmy5MxxoxxYUKaZUNzikTKab+hoV6eHuvoJjgYa7EJ0ANOCMgYCwhT
yAP0PgdxOD3G8eX57/u4S2GcvMjnLIsYo0FSDO9LyF0ycTYJk9MjHbXE6NowcTaKhPsigYNrBsne
eraSen+r8Rpar9wID6IYFYm1To91dJUOxlrcoFkAFa8Km/1Y5KH3CRRhyBXG2qaq9ewVeu7dFntv
7sEoFY1ZLAxjI8Zd6BXUJAjE/++W7ODlZNscTOTgWn5uhBV2rlNuhPFm61TmhesxmP+NC3owkmye
g5Fo5ZXMScGSyZHqkSvB822gfJ5erGPbHPwWEMEwDI/45vMoztAEMFF6RgEp0OkCr0PQ9IzqjLU7
5oQeDrNYo7JvxtprWpp36NZGNMe8MjkTpIkzsXTcDodYrIyBrlCnlgyRNPAb9/oDJfkCFCMa2tXX
cgP+b1O3WCC/c8cgGbp5B1XAzJWd+BIUGO1Oj3Ju5mT3H2wDezDjuu1YoJ4SEm14Eabe6RGOWaHD
iVtYutBxHDtOhnlnmR9GYj6Nw88yubOH/MwCHTunB+P84Z21Tq0qDXZBp9rPzaZboYjByJO0Th6e
Ux07OpqGm+XqlkViZxGUxLPle6FmTTtof+gITBocbspccK/P1rIdPUMHQ+mfl8gLqlSpbX3aSfTa
I29CCgEu1OlV0uVTlvvbMCiXczioDimDz6Mg7KYnGUHQztb1K3sqrqswoAxLu6LaSNQ2C2oi8OXF
AGL1hLTokh4Sll8BXXowrK8ZXSuKVH3C2xhb/Q7JF+FUnX7MY9uVtj3IvIGA4dgsDkWuB1GZetO8
cwJvh8fhKvHj6RH2xYl/TMTBEIv92lJ9P2nVyD7ytzWvxtWvIAaFefzNrBK3kykQAYvTQx9b6MOX
W8QzyNSMMxcbZ9EqowuqsbrK+vhXV8w/o2hLryCK89GyXUYpzJRWj9U9dxmM1LP35umlAu34vKGm
JnMnzVexX7Ai2TlCSv1f5ktbeh2WCuo/OViWOnwfquEBVZEUAcjTgxxzNw6na3G1FIqR1cB2806B
GNLO3/bVAMamDL/b5gc0hNOjHTOWlP7CDkGRgf4Zi0kLbG0qkRDcOzcyZzWY7aVjndloRyPFw2EW
JsX0h6kZZW3wcc3mv5dZlG1o2Ayze/5SrE6/19GtffBeC+sSx0rnmi7vFQ7Igv5/3ZdH99vBEIuF
4vN1P/EZogoehCNvTc0ZobOjI9g6EtgIhuhECZ93NHV6VRRPJs4MrBqXPG+BBN+/mKeDIWQeD67j
Zrb9uutg3Aq7GpfdHXVR9Do9yNEtfTDIwogqrjNEGSZgzwXh3Av8OdIKuXiR2vmActHT4x1dfCSy
dTBul55gi01d+k5YTWOgCoDH4gMHncUHjr/SP0MsNnTlTmirWAzBhubDe+WS/+KfESP+K8fMhJsg
LaNUnQZin9coc2I7LZx4/zqgxrzO2Rjn2E47HGLxOk1amk2rRuoOBbKGTq4j3vPpNVnU6P+K3Q+H
WGxm37VbqjwZwivEn4X8RKQraBGsEnqsI9O0d2vPrtRC4+C/A6M7QfQrUgcLj7MwGjeajVrdFWm7
nbUPqfYIuuJ6iGFBfAjRa1+eBTGW7RJAeqZMWcCzJAhvfT34DgmdKZeiVmFq/S4dSNzk1jX+A1aj
ibCof1OjrCe1G6dn7VgQYKr/PPvCNxiDqPWbtlJ3s9ffwsyTdDcHaA9IFdNG9AMcCG2nBz26GWAk
eGht00RiL3VwYBP8yfNHqx7V/8PZeTW3rWVR+hehCjm8KgdblmhL9tULyu5uETkRifj18y3IPW1R
Lqpmqm5dmRJJACfss8Paa236MvuMXt1nourjV/jbqYOY1P+9wsFjDfW+7LKCK2R1dF4B7DDDa7/t
rj70Cf5mCf680IGHk3dlnofWZG6MZvlCA0TjepsPHZwPxusQZlYMEZCejKchcFLI2ZsfHQQHFeXf
axgOUlPFGxdSo7cmwOmmHpqihSmBPkZUKfvZusEWiPzRmGIEri4G8s8rteH+vp6aK/EH2MkeuVuX
dyMgDxUxFJQ1gFrjpbD8S9il4ChUt4va0EAv+iBf1BbB+AgzyVwUTfEsvpocgN7xBXCAfPn9QC7k
qiEkVPx3cCQMQJednd8zZnQrRK15IzwmV4b+1AR5M4JS5Y5VHVk75ShXACjlNxpfPwaNll+TiwEw
u2QO5Wb/cu/TcOJ8dJ8HmI//3meI4XWRGwVD+HbgkeW07Roqqo3pknTvHwgBGCqDGx6a29I7se3b
kOq8OoZlGTrEKQa0yyco6tUoeHzU/rLQkBmEvYuFwK0cYsWpqJu12+73G7UEkfUWFv/4Ff6yX95c
4WCd9c22TY1x2W9UVGFRUUv4/9mTthOBeXeIZAGMHbhm05hasTtNe7wakODkTlidBRxbx59kPeQP
wqo3lzkw+0sTO6GbcBlVu7ofOQQ68jb21eOyUCjCnIP9VNMhVl+vhsw6LfxntTiK80otZWqFTMtr
J4Bcam3TYQHmVFnUwqiuZEo3cNAnN/Y4vygHbaTD9fGn+Nt8AEoMoGqDsc1zDuYjGPJ+8kYeQjuS
zK06gXU2Hb/KX3ILcB0pBAUeLjXVt4u868Hlc0zuNzpXCPi1F7XXaCVTA/Pxi9nm35YxBSPQ6A7H
sX1ILent/MbJmmK/6Rzjs995IhNKpxDBFO9ycrtnQfCYFKIrkI6/W2X3eQ8Xh/2SQMd24vkzsCoM
hyr+6t7KDID6Ru5d2lX2SQET31jsaCfn3C5A0Szt5x6eNuoRefIQDN4dU+8WQ6uOqZ6CqAsSu4jQ
po/OSa9gJ8tO7U32mZlR3ON21Ljdg9tvIFssyyg9wdSrXJM9udlC2yGZsj65mxH6y5DhOxlQJFDP
GN9Ek9pMl6t6AQDYy/dQ76Ve+oalouxgwSYDFqrrr+n6OVePj9pPssq66aPPRQFasfQ23kCzDl8n
pjR+9O7+6zJAIp15d4vrX+1jU4E7X6cueR0F6s/TBtN6lWUSVWRuWtdm+y1Ie0QFKrquwOW6Nu10
7Y3bu7AxIEULrdmM8CZg/fsloz0SqpKdn9KKTZcDOjvCbjfJ/CKs/1repbtHPZE7aJbVvprN1VUG
R3+w+49XAaXZRf05gLqrNrI+eWmD0N640o85JVUBpL/pY1VnLsY9M+pbus3ExRbX6Y1oRQJQy3SB
jE530bPdqsQ6MdGJh0oJPMXab7vvbiWbEZAZimBhwVytPXrT4yu0W8wssDUknvEkHjxMJgfgrWPx
1dD3efP0aUgChrxD6GH7XBd0ho/tZTrTTAxDj5aMOk1pN/QMdOuDCxpeU96Q755QbrugjbfJ5keI
iq7oYDoHknu+p5lVVnmVeICPbq6SOzHVMTeinqCii69D31vvDt5pCgSO5q3j2+tve1nwW3LgWHJy
a2/38uj6eWSlZHEBs35hE0d9tHZsMKxqWD5+MXs9pw+t7J+XO7Cymemmk9twOTWxs2lVFVkzFnRK
1Oa9usG0ZAzk5FmcVbp79FitZH+ABtCSuIx0vTjWucn7ZHxmeqlLunuYKW54n4L+jpyb3/Sd3Uy+
JQfp1/0jjo3AHwSxdqrggt8qauHHzMGLPPg/7DWrrH7aRfmjjVfincmlQ6yzv4Z5tz2b98HZkv0S
wYDID9RO3XY+VCVV6Jyp5Is/hxogeGobDHv9aSy7e2dOCMD98GQfh1+JwMbt7somdXea74ofi1H9
MJOreGfeL8DcfBbB2hRvzXA2w6KlrcvQ0DmH25LwpPDVfNm2MPuENJ7uF1rwg3NBCJD1FCuDOgZV
DN7aj+3y1QXRTF1N/AaEIvTEnE02XCTW17KExKUPVlEWxTTiq8vj9E7kXUZMl23bXKoXVPRGMaox
2D21OMKzM87e+ShkEm1f5HdtuiFd+lkJy199LYYf2YpTdWaLno6VtNIOYHq4M9ld3CDxsGDJYekQ
pcK9mENM4hQyFuTB6bNaPTaVrTI3O2nb7EITaqPVpMQmzNVKbG6htdRbVuYMOCKSB/X6wo6phrNe
baxFfq/0igismik4xdm2Tg1I0rHvboN6PQf1nA4bt7JRXOSZ1QKfgodVB7tMEm4MfmScVveigxAd
XYE/K/tigX7T1woNtTfNGzj4xmi4lhcdc5ioK7auSuiN+EVQDN94IBbULyMNYQ6D+LmEapt+/Kxq
bnmZIq5FY8izNDWwWoKfjJboNRhK5h3GBg0dv2IS6FV+TYHKcqlpycsAhUJgkcQP8lKOb9OVWfHN
LoUsn2qY75iEv5AaHnjb6S6GAdLfW5tpMm4Rk6SWDQbWHEU7wmZi23BmJi1HK86S0H4ojLNOtSPl
GoHKl1HTYUVNiL5jxEdOFXp0zicxAqgvchfRG8jZo7NQrfnrBfC52KFh2IsoB+vAGDCGVOyJvTPB
DWlqUmt7wrEYIl2BloLOrD7vruSAZtBOaTYXtqgmQ225BOdiQuX8ZRhFDWkjGw25vprH2WTklsfg
nnvX2lLHP04TMQWjzkJnkqbFPinopdAEwdfCbQn0yY+iaJ5WJSyCpC1aRZ5/Dr2FzZEH1YguznvE
bxDANDFm2Y1J03fTLF+zaf7STTTabsPxA+fvfWWAjlPlLDy8M1SS1+Dkj0C86ex2Kca+25RVdxnS
4E0n/MQM0K8sAugt4CM6v0Vkqgbb42vmgNCQyIc1A4Egqhf0JlCokWv6x8XHpfN2XjbhozD6dhND
lkKr2bL7bCavTMFrZYaKCItjfEwAkTJCK01LinRC8dVqPsiGHiiRvL+jg1VcxHkTVeNgbfqM3mdO
gHYHh0c9y0fgLiB9Ehlvwumt+HbwHukcPj4oa4R1uJHAOUnmkHjwHcrFLZut7weVtTFoaE8KbgMz
GaGQyQEEUV0YEVN7F24Zn4/Z/ie86fIh2vD+9Q61fhtcWnElqM0fSxckXXo69ktEUzVHZdWsG4eF
fPzGD1rhNHYB0YPInh0SopzYb2fTr4xgV41ht5GPukrihWhoYRBvK2+4Sr17Oj/ZO2jarXsxuhf7
RJ2z0aQOoF1PHW5MfDoZJGLG+cW5pd6C1+nfzjjbHBF0yDIiFoBWGGMoKBnt9pPh785ZGqJywubL
BjoDLS00MCFtfUZMzfLZV92VdtZsfgj/lsPzdsr05NC5QueEDPlhNmvwli5vx2S3gQjoRo1rOIm1
8fI76uP2KbQp0uk5DMWQ8mG8+z7zuY79/+7gIIib4jRqgow7UDijHlC2sShlNKQhjrAoohk8USqI
xcGlyfn47B9A4F9nnwCP3DGdGuTED7w0G/TPdhtnu40aD3BdFOQKmC+zL8IkF9KNApKn5UahiCyi
CGyK9qdmmBOsXpIHzOoHd6X9ejgzf97VwbjMOaJUW49x8amcMOyq24lLIbuWU8SWEqJRVG4cAeoJ
tonD/WJ7h4/AH4/fzHusJZMEU3zk2sifOe8KYbukHzx3u+02C10NotxYzybSYfRTiwT73ENCXBRp
mfMoosgFfkXxCm0dUXhUCXQNtCuWP7WUPp5BDcXhUP15d/bb7Vu3xVRS/+82HHp4XJcmVHQCPHkQ
lSO7EMAbenw8/mJs347HgcHoirndWUPagU17xawHs7cR6pQdM1rwMTkvouTGUonLW22sAaSUx2/i
XfZbc4LQLPS1IHlWqeM/j6C+yZtglzInIXxu8ii5tjrI6X2R6gGsFx9nwP764H5AjhUqPKSfULJ9
c+7t6L90mqbtVI53A0WGwdUA0QiMBCJYGgNoslBhIg6Vu04FQdvl+HPraD2cbWghgBiboae0zNtb
sIa6Mnxr6DY13CG/zaqF5uTxq/xt+wUWBxnZzSBATOntVdKk9kfDb7pNjgdGb2lZfEldotiPahir
p3D4OH9e6CAJv2t2TlUnXbfp8RGVKJDXgv3l+FsIj0jLK7TgOWOyLGMCS9EvDa0HW/rxJ3Y+eOTD
zJNd7bJ5MmpOQQxfFibPLCi65699iBipely3pi369jmn/RLuB1hVOZTFgxNN3fZ0hlOXSAKJZEUK
cjA1N5zpHckN0b75++rUW8gU+cYZVAutF59FxVPlpz8VZMpp5ssrH5YVqNfL0whGm8vjT/gu+mfH
/DHUh5XPimDImSLmFLe7hsAmjax1p2JP1b1z/GJahkfmdaWf/sNDrJswLdqReS2M4ErUgBUkf8cv
8Te79+fzHGQz6q7dDtsdzwMpD2xIJA62FaFnL36STxY5huOX+7vH/b89cahgXKLqNfgWj8SRuGxJ
//RfHZiEtAzmLXRFyRfFgky7qG6OX/vva5PijhsEZHoPuyjbKNoGTbfD4MLYBQ0m7BvAHM9iYtXj
F5Kw/Pt5Ixj0/AAVQXqo3m78Om72ce5wJaVQ2X1iAhf5IYtTwhuKvHhCeSeKpvDTCNuw80IH4LCR
EFetUzkLcacRiBlwLNt7WwtNHBPH7/bv1uOPIOjATO32ZoA4PMaQrVdWBEC7VcFCdGBC2kl1cUpg
oHHr8xLvjhuVi0UegyzK8Vv523EUgifgUIJqHjzD23HbNXU8ZKg/s7k+hdkOetjmUqWAprVuaFAm
wKQY8HD8mrawCgebDMOA4xr5tqDOBxcdo7k00nxsNwOOs7JOIXRZZNPkO5MOqhHVUFghf01pGPEE
VFB8i8xKfFIDumaQ3wBLwGVazOehsz9YTu978AJqeBaVYkC3KDYEB9WDIjJHh16icYOfDS+Ve+O4
P4K9pJPn6l4Mj0v5jx8+K5/DlMhOsqY+CJVf+UTejhNNKNBB0dRowSp0aNqztI8623KHtUKaVtk/
oYh1QUjKuZx2lOW4KGMAFbrkQEOSs3Yzq5+dUGabnvbN7mIbet8rY5UWFktHCkGqfM89efDXsoDU
4BlK1jwk+ORwZPzllUZL95m5WXYQ/iAO8iqAINgkPkTFoWa0P2zmbYuI40K5cnlUiyJnCGQk4res
9/F3nYk+3EUZ87oM06pYIwkJHL7UqKCOo1ZGSO2TTA1HRO3In0bxqnUvTh5p2BB4oYrNQY4D3TeL
OJNHqAA4z8MqFP+XvOpy7K9qaA30PQrjtOdxbuTYipRO+Muhwbecf0rB3C6Gf4uP1TXcryLYNnlA
cTeEtDm6PElIBzU2f+d3nwn2SOoM/eOYRhthlUwju4H+7pJcozqztFcVXKjYTEJmMu7j1HimL1vZ
sP4nHChnVYOHlzyIANQwX3mfeZSys86mZvwShll/RlNOCbvqv0MfOhEycaQ/KRPBp3Pm7YrbwXiQ
hYod6yszranjh1ISzA0GgRAjgQS7H0zC2Tk4d1pIAyk+xH5/XxXV93n3z1IzWbtP+8Y645drvs65
h9ISe0jiStlsbTgaKEVoTD97Xn0qmH9VCBl+/FISTQoW8GL28FVxeY4scE6KdpkZDi0VPJttka5o
VrELrSTA9EtYgXs3br07pXKYFe4inTfBeJrO33va2U0jvdiO2fbSIcCgMtPAzmVbJ5rHcWRnoTbj
x+Vnq6RbEapo0uAMjCCjhN6iWx2ho23MGHyfCXltCu4C6a+HtrvZkX1Uj2zbND8i5lp8wXMJ0wOI
HOD5ernaWkBUcIjYItEOBv/ENYCqglt7yV3CMXwoDC+U1fD9wiXT34d9/p3fJAbi2mN5G5XrG3Zm
HX9wPlAzfmchpVVtRrjqRPhkOd+a5cjr6r3P0YkfC3OhDas3E22Tt4ebqSniU7VWVdH8ny4r/2Eh
SIjNK3gwt/mORO92Cu7sfLwWzarjTN+W3ofpML5vABZ7gX25b7Ovv1G5tBx8Y0Y7ktNJGcwnCFJt
zxqrPSuTa2ZfeiMqRtA8+mChgivzwgG6xbft4F+j2qHWX52uojp1kvRBr5e6fZL8pdhmxcIpV0NU
4aLCXcvSeMJ63cJSriPZl1wYqdceDSOSyRD2IUKqbIJ6EZlr+F4nxagTABFutk6uRcfJ2e2VdnUu
M6I7GEtArEhYbLfpmef3Z7vkh7NtTuqk2fTTIC4SZ8u6kM6ACQULmukw9pm7p2W0o4thms4MuODZ
77rgTDmrm5UHFOkcrUySv5ATA/WrlKd0cDl9+txsu+/YFYWtnVn9SGDnU6FSDy82JptOYaqNQGsN
MzuBkLo7r2L3ZIqiVbSrZd8pi7SF795qOOVi+CHzatXLkLTCVOykXspbpgKqzxFgGfkE8uqrsBWB
eVghvESDC4WWK6mW71y4shkOyVBBNwerMoSz0wAd5j7FgCXI8NDb3kbIs5Pv3t41TEANN5/ZVw9Z
U/3TMll+2V2R4bu1ttlPb2vDhu+6V0kwfMYX+M2+JY53IdONmBJggwJZYkKFZCJ4ZrakyXMYcEja
30nTuCsDXwzTCWeTM4UPU+nc4ItcRgUf29atSBX/Ja5PFAW+93U1nylMUq8nnGRjE5zr0DLrsDnP
LDw0qWdZXWPB5A6NDQSdpVkgm0Xz5LZd6pN56uF2es1/89fYMNIza2guWMnKRClHuSdKYuXQOq9X
It3hjwp3ZRvYRnxaDPdzY2+wjou3XRl15vJxLNIfTpr/izWh7ndMfBumNxXqurKPdnvpJFARUXWJ
RnujiL4tdldQElxI0BOzobFNulU5NaNkepbWKG8cd6y8d44VvOUWXDY2dC4YhUNJ6RhfofbSpNgM
Yf3oBhP0f92vCnAyd1unDuxDyb8NdPkso7935xza5O5K2spQWjZwlgwZRNQASRArvU1I/SulVrhE
lR1bhuUVePWFMCFiqWY1LFBeit2NAWSRa4dI0V5K8A7gQdMyrrksSp/wYe/N8tRIi/vMG79KqkNn
FiW1m9LJfymGrPMvuZevymHy7nQoHR8anMv3JpWEgBOSMY5cmtjstyaVkKEJRy9qNkPVUKsCEjw8
rEZdLFcNjkFv+usCD8W7jQSKuP3wRkWJzKLQkbbmuv3HNodGnx2vVUMSXA+Np8CzCp+gSikDgofg
wwsr11VZNf6YVeHVFCWblJ0gCIY4nVH9UyVNl/AAHRAhSYVUUJU0PysqvBC4uahkNXD7OeNVF38z
pxydLk7LsD+Pq0xSXLKobeahNQITIOyH3P7aN+g/cnN8mt+JugE/Ndi19yKTmHfBRTIVNzp2RQ2p
+pREBLFz0sWQ2a46WO4ipNNa0IVRsEWWFnkJp7dPl8y/KeCK2w7pyVTeYNuh2kzO+9LZ6NCW/iYe
MVmDwUGkZ/vEI6h9VvIAwm20LA/pgi/m7po+a5jHjZOewZRFJQbhZiW1w4ciFt6AVMzKwJa3tyTf
ieuQ0yXHpXfGGWfQ9EJAcI4Xklj3YIqfhnq8Fu8+5WMVRL0SSRw8QmwJ56dcUTPHiKCKgAyRdOjE
aUx70jksR/Ka3AySR6+8svrTyRvO3Lz8UlB1piJ+ajav/t7O2D2VE5gbyrsRHL6fyjwCKw3zIU6y
vTfOUI9a6dqX7EvgP5bbJwvKM2FtlGmL4k4VO4ndOpkxyhJZkApQnt5FzxJQ44+/jdEKuxvvhT9Y
4YLSIkmgpN934zferP2Y2WjgzdvtAi87MoWmXX4fxnw1dfDhbmRz2759khlVJaajtCRPDJSkKtM7
wH97xKnTB+A6zJnCrSr1r+IKGWtPchCr4LtKZBX+KOPQ41XDssj9SIAQOT+BFLIt2eyZvo6kpQ6b
X6j6SzB0vh2wLWQUhBztx+rX4Lp37DTEtj3SHZlho7F4L7gJu2nbbWmggHYdmji0mmXzmzy+sM0C
Ir/2oeuLy4k/iaC3aOuWAveP0HaFGudDazUVU/SavCKkIEYRiXQVWiCGEASD0ZilGCQp5OGYfHRT
EZ1gZa406HXH/rdP7O2Tqm9EUv3IZGt/7vwL+R/MyADJTrnG30AwBKyW5IH80PW8ZNgQbRRAYI/b
ku29O3dEEoPSLCUmK1yJL5dHMj3yJrEJDDU1NWWWVV8mvEFHQVTbKuEeN3re+9QZ3cQewaPaiWlj
P0g1pTsYyApnqTfm9JhZl3Ncrxy7clNw3XgyPHnlCed9ciP+dMx46q1nW9hw2spvMzIQG/HkfxNN
vWNdJ6154tb/WnBG9gz60jVPmJmMrEs7IxC4EgvbkyeFJVyXV3AHeN1LxkPIpTraf6X0zrpnu6YU
ptxVoEU1otze34RbMCp4sJYRO7eKLEqKFk7VnCigAxkbZ1cjR+rxYXqXA9GpCWrXNj2yQ+Qj3p4M
VBApdrtlsZHYKBoSS5jf1yE675EAujsbk2IbHxWKVpjjm+Ceq9rgXV3xjKkY/faqqAaWab5si83M
1gUB4AGV0NrCfO3mZ5lkaSWAPMjLXueHCHRyQMGBbABxawGgLHHMG8ughu552ltp2fxiQ6goSMPd
zuqeebVj//HDy2y1WHT0qvEjBKyid3L288qjREt48PuXQomSao2gdeQttlX8GIxhuGn34cpiG5Eh
krDSf9NqHn7m7/MGFevKdC4UDq6kmD8FM0zix9LlTKzpu3THs3rZQ1bMiTl8cqA4zhAFQDpHwopC
ZRNtwvZOnKh0EHTaV2281W1PfqJarArN/JAvZzb4oGtwztiQzEsxyGQfFneHhFV8u4c8P4yaC9xU
gBNBlf5jmburOGtv3bT+gS7Vd75HSBpMgV/kgpLLKLf1WOgKcwKtKt9K28051bpFxC/4h8BfGgQf
MJtyBeTh/4ZocGyhsPprFZgom6d0rEBbYTfBdObFg7rD1w5aUA32RKD+YdlRzsubxUT980/nRvHk
H2nr0mp9s7IClBrR0hHoZgW/DP4Fwyybw6DKPDKSau9nWo/voPeNrwfXP4hXcXvt7b7m+uSUCmaX
waKJSGdUiogiLg7zoGSZS4pB/C6YQrlc6n5dUKfGJNrgXTCjcgUwFTLJx2/xLzWwN0N0yEtZueV+
sPb4f25f/mAEBOhhe+M7vB4cF2pDnxvnwnQfVVIXIf/xW7Blbo/M0iG3DGyWCfTQckHVCgDaggUs
bEWGEqutPTJ9kqwBi0lnGusOlN7vJS+6OTBGDE21cy4UtuAMYSDlDB2/y7/lPgOToI4iJVy7tFG+
XUtWM01hr7UErpiLqA2A6dQgaea0z8I2vVwa2nnBHu3H89oOrho3+yBL/AoFejdcoa1WCjfCbz+4
ETcKum21i5tNPNPaYbxwvum85+RmHRsxKTuWD4PFMHCfqrTH1fRFcC7pNsSYzO4f8vd4UJj4K3jZ
L/lohFHAad6TZoYHWLmDprn2IfRQAkK7WngPZcL4YtVFmBOAbtslvxZ0UkBD5RrE7q8t1sM+xfdr
rTTeFYBm9JCvFD/i0YE7ka9PYk0pMTn12Q4MdEd0uHfVuIK5GrbXeFN8g75oCZrPUbU7FfqXZxqq
L4uzPZNti1aYnT+XT+s66B/lIfEUjAZL2OndiwlqGmVupZXEV1u4ub5T659qj+kQteafvD0RAnF7
LW2jGXEKFwVvHSwoq1+lDEARP8fpT0mMyWrIkwJrpsWIEe2jBQhxc24g6NcosUAWTQfW8eV3IB4g
XAf7NKR7mtOR+nh4cC56cV3Zdmuw/EIpIgbnRml9I4X62zFhYGUfope1dmC9qPlaT8OACW2NoeMM
Ye6Av2sfIcDFCGng9RQsWN7Xo3fXWf25Igtz9zMLsjsFCfxFVRbDABeRLTcCmI9J+MGqPqx9KPyE
VSoip8//3XfHfmPNZpcWqb2RVnye218a6KAJC66kW6hEX0nQrXMk5ba4X7eH+O/VYvJqpFCUbT2y
GC4kgKWOrcT7yAKAwzs0VBAfo54ckEHwLJM7fmsCssBvaxqo6412Cl0Kwo8QPzJC9Bquyd1mODdC
NgmNekkynWXA5QmHWMgTcjay+0ySW7SaKz4I2SbJv0+SKOGwD1A0AmOQo8Cn71Lrl0Q5dgNxB/0I
HCGSv2lLmhfIyevgdMjQKgCjXHICUD3s75V+sj9xbghCodAbFHFCmmV1XlPo5cdtrBxN5s1f5dH7
9hWvwqC+lTngb4mNIiPLypC8I0G0VFhZ5HubU7v19FFuWIAxhdc6K7S7tPUVQYE9kiUyh+60D4ZT
vDeDaDOYmytUlE89y1DCZ+lxuC2yXC2i0UQD+V4VR6cVcbW90q3xUh5Su/9ZGttnR7xv0iIARceY
4SRkY/aDe9JQOvubtb4eu9Fnr1LYb7coERTRbQmSOU6+UJra19wib7aDBq7z5UakjYudPbTbhLhQ
PaArZrtpvatJGTf6QUovuWt9iN9eAedqXcT5kkafFLTUNCBgqmKlnZKhPDNFZBadBkJIVAlZmIQB
es124y38UZIE6iUgmCIuJsDBhspXYtMy+NrHIx25K8E4u5lp0ycJNcBaX+ZmfMPERuQq2zJ8wERm
DVErhl46dJIoywpWIeGSm1zs7OY7QaRAylKb5u72MSUMfF4cNf7Aeo0s507eGzw9P4Xw5lcDdBuq
2kRoP/QEhq+Gkc4XigcnY+TLkw6HgAwqbnGcPdP64fLJ0LuXxZf2lYyo5+zPRNzxuwugTq2bxHbv
gNNeLwi9z2j9ShAWfgMdSJr/VbCKodAMDdn3yk3/xSrDnf685l4KG/VlcFmMob4gdeLvWdZo8jn3
e2QRHNYAtydy1+ekM3oQXDulbF5jrqVezqTcLI3CxdreRKN37o+EB7gKXFpNHJTLGpCOrOsmp+5P
wZ+zo3hpICbZT91j3nbpuc4XK07/VUWdde6HYBnJaBpNa1/4bfUfEy6Sof05ZK+S0It/a7S9Amw8
fyMTmBJ0efvIocuT/bZaPPFOvPNVe5L7e4phryuH2lWfE+hFT9a+emIju7QiUGRk9o4fKOAM/mbN
aDeDcoDmdghP3lqzmUme/Z4TBZ2e0yZIPhEcmUVH2aL9LpJBRfkOIXsz3dcefTv9eDb69u1IEFtH
Kybca14FLf0YYVrjsRlfov4pxvsxyKvSaSMbwROLh1KLX4z7eBUZyXYCXZmSte2TzcDkptiwdRGN
tX8idV9qWikJVrZC2g3Xc7i/0WHOZGm5MVk1fWC0hq5C1wQrNJNWVOakO/w6kqJOZJBZaVyAgWQ3
ceT5BfJNycPOTe68xLtsuyfPWW64/jDhnifi++audH05PUpnqXLzulmlscYXCS/eqYOEf8svlbph
geoHKRxp68nN4f3cIez8CtQ5eIP5vlEqnAYKwYOkESKwBUZMCagx6f/DBlS/F/kWbUfSpHB1bZwY
xakB8Asm1que+7T4QS40pbUrMX/o4Jbx/U3jIKactBgfpZ6twNXv/c9L/Bm47+jcK3ZVLiIhgYwZ
UbETN1rxosB1qhmSXMgg6FFxmHWrgoaW7+zeWST50sT9AJB2GHa8O+/tt4tvCYMqY2nbm9xINnQC
XkxBcScSOVm8bW5cB1sKHo1vrhhWkurWCwHIB1tAF/nDk353Ewd5IKNLJ+rVW3ujYMvP4mukulfC
EpxLUnD41mOF88dZLVAoi/z49Q9z7+v16QiC2ViIfzyft4MwW1NPu0ttb+QJq0EpMapb2fiYvM+0
z8OVhoAdIC50LTOtEmIO2svyXXef5Mnz7yBNcCwF6sdv8LCx9vAGD/Eeu7Eu2tYo7c2wq09n+ilE
SiC1tKVo76X1+LqJteQ5kqzhfuGgsaxvhcIyiNo5snUEsu9q/1fb8DxkZva04yzLZRresEdQtc1J
odYNzUt8P2fM8UdQMPTHFNPWYAZYOA9yEBJLkXkQLJGls+IpcctNUVP1rRaPe0s+udTyvQadgfnX
2PgfoLveR/1c0zetEAcRiRGkRt5O6x4+raHE89m0kf1tjvbop8yf8t1V4BH+J5AZ/2vqvzvkHHPg
ga2LnhCVsK19Pm3Ls71o1UPzYm/dxaFxEWQvniQ5+/7n8XF5T9PDgIDhQWohQsUjMA9TI27Z7ivf
LjZw7Z+vQA9ckazgqHNeVEbHz2J6pKp0/MJ/mZA31z1IiRSzHeyjrVXAUAr2A5MHvkf4FWndI2t1
t08/uOB7TP76pKQSTdZB5LoHV9whNLbUDU+6R53VpE/JDASIeaxJvRGFsnBto7vCtUTN9hPsZB/s
cn39wQrkgf93+YMVWAZBvDVzs9jEA4JV7B8ZY6xvgnj58aGlffv4tdYj/498V0CEWCfbpdhY+3tV
kIAuTRTf2KUAJBz6/pwGBTgRi9gkTxfh5tBx7HQQrWpYlC1wGqmS/lIvSOokG4yfP+xWJ1LoKl46
LQ38UW3/4t9S3MRrmHb9vVqF9FeOHsGx4OALlEOtyWBOBT0v+kJej4Z6PO8VXPLKw3HlQ2QnG9KG
93R3CMiAN8xbqMefmkFqUfEK3bNsbk+jHbpmlE3lUghGxAkLjxwfMBdE2F4bQvnSwg1IVjbbu3hG
f9GnvELCGuQClpO032+98qAdv73CHufTHckmBGCSU5Ukg/34TVQBXCRqZzlsa84fp71IPSR7OJ5W
GAM/aU7WuzgrWb9TUd9WCBzKj1fdwE+NW2EleBMOlPKhuhzxAsktZYJtdpa5re8lEs8DS0a6QG5b
EKjKqtVE18aYg+iFg0iNk1X704rDU/Jyr465Uh2Tk56auQc65ZHcwaU9qXKQXybDFtFO49OevEtU
t2cNn5ub5iVwlx9+sENc9J7hvI2M5NQf0qsuG0+ptl12RNg2mjNDVqg38NVlQjZRvu+uIdrd0yaO
/FsfrhWvjPMKC6H0SDNl31dvN04R8HnwirU/T2UpcPvuPjotyX0KWJFRXOsiZVAghsp+dqGLASxH
rTJht5QvQgXpPOV5GSkKcjzWg+UWnxukcDmU5bFY7fCNEsri1iSOpruesjXJkSfVNtW7p0NR7X59
PmE6p5eidzrFMuw4uVwsAqW3tRbK7IEfakjlh0InxtwxsuxkB/LlNk3D/KwaS/KugP9mpz0lsy9V
SmWAhii4FE5i2aGwBwpc7dZydqfgBfI2bIt8WsQ8+GK1S1H0wdCIhF3BuHG1S37izOxmKt0o35KS
Ia9wKrfWNYxbi1bNLWXb+pNLTpqyX9iHp1vFzwqtiFdVTpdq6kywOlW1UmY2IMJxROydBeJJQRV8
3e0IYgh/sk0fc2YQcPC5wrtXb7s24muBXtRFpzb6ZAIM7FaXOBiUrYR96M1HY8a5lVL3WolndGS5
0nJ3shRf7CE664i+GkRMq2C8xqvkYUeO8Nmhcs5IZ3n6bDr152C7StWqek5UJddzN7oX5myozVL6
isocaILKFVhfe1c2tYDaeSG/6ObWmfzbvuq/afbipLvqxq8BUinHTedfgiGApLgHYmfGY3AOjkO3
9eZ97oz1CpS2/Pqq3v+0p+Bqip1PEyi6GlGdhlgoVZhPkPBfpWRWbgsRDGENVkaV9Am0oU1w2SNx
6do5HYuD9VVzWzM52QgpQNh5V1YVU3GtrxTS4C/tG3CKsCeeKXjROSGLBtrjnEER/gLA63UGYI8E
9An2N71ODSa/c7tCNjek9ARW/qF1khsQ5yrdz09OOH3gDR4S+aAKAycpCCXEq+hSjVa/54/Txeun
xW/senrg+XNo8ZOFPj9/Z/urFMeSIadu95wNY54h5Lj9NffZP+DfnufA+WrWPHmW5A9qIh5msLV5
/x8pF3L/gtWq+K2eEKiiro9P7XtSsLfn/yH6J9g3UVgaTrGRaLNcGzLQyCayLwLrnlNHHqqOFTtu
lNyinLqfnpWXJnuOHVQCXVYf2gyBTlTT06r1u+p2Auibz5FYKrCWMnDHb30tvrz1HSyQ+1Ih8GBP
DVfA/B8jnpVwNoEEyzeCCIa04HPrDJgShljjDA6TMVleONs7o/gnH7NfjbdvzmV4V+Sim/+CX+qU
h1jTIPjrsl8UtgvQSjqwAhdgoM4lle8wqlrbMOmsp5zg7mxLzwUh8SrYqbOQ8jxuwS/SFCHp//Cl
r/v4rPsCOg7NN4+Ny1EoQeal0gAL/LEiHsnkG45qX7lVbU85AiVeu+J7zPG62j+L3b2Edn+ZgzsU
ZUkZkiehabxz3dNpSG44Cna78ZsMWEj4zn3tSnABmKtm2D2a8fCYhPgY7e6+q3UnczWcBnTCa3sI
OSfEhYLlfdPeByMAaoy3DTsBhvfSQFr2+Lyt1uJw3sIookwUWhF0PgeBXb54bZ4kc6GDbc2OYd+V
v5xA5go9JoEGLLuYfmhlPXWDZwGcGkL4yG1vudK1TLZODxIRsqtm+Swz7Vorz4LTLN80It5rq4+9
t1SPwZ9TPozUyortBWfy//5UJOdpEqfuFFmBd+BIz8VUtaPtVRs2DVOo++I5aCtX9jOjgDR0ltYK
lrDDFMFhdQMgSfAGHVs1ZW3bBj7RGAkdAs0F+rfg04MHhbPAQGJypoinn+FADDkawPIdm8/pvrxE
otc9Vd+YfNmgJGN2/MEs/72PTgugRzDEVHkUVwQY+WOfgQF04OB2sf6vhEEc2DygkFrKOQqnJb3t
NXsSvXA8nSuZwkmrHKaMYVJfZKA6HRKDtkk2mSp7Jgstc247oJE4/peUsjioJav6wcgJJb4Wy9lF
YMtkYF5fkg6yHmWSlP1cf72dv7DXtGG4VGvsODFwRnGVBKm18TzkPjJwAuaFRf/tvy7qfzc5n9Ke
1w8cs/+9IuX3wEfl7CoNvX6j9hdbnIfX5df09TCChF6z1PpojI9QhdJS9eBu4Yc+bizZSVZ3yVlN
04RKbVu4Xdp2Qf1ty90O4S12ByiWQ3J9EtpcnGn8UN4got6TsEysdCHD0K4uU7P7RrZOrB+i60hr
ooISR58ljgWii1oMBExR3rZPaj1oQ+idjBCQNen/QT0dzZkXPGvKqDn5p5bT4An5nm63iUibCSoe
FOl314pB0c/hiRs9SDUcbzWIffoMKI+JnAUo8dhUZ+BxYUnK+28yO1ghOUmMNw9rYpSDK0mWGyWt
E17mo7Y8f2Fv2tNonZMRRCxZoJOK7a0EUjRBxhQlapBAzFpZQ/re7mOQwceX9OFZTd4Df8bxVoVO
SADcgxwEFYFqW1ZRtdk3VDu8n5pd2KfpJHjMwgDnDBKFWjBIFrPlo9xXPAmcqOglkbHCg1aRm6zt
lioEhRycwLH9D8/8kef1LmTlRl3wPqaNd+EcppiK0bDdfhtXMFA2z+Qeyrj9LMKB4+Nhve+E04BQ
vyPfbWPDDiVLx7GkPBGW1O6y4o56wW1W4grs03j1QPL2J03fDwXky2PyVO6flU4VWQuJrtu1cR/P
Nu1MwfCY/gocrI5ktioqqJfNFN4qG5ZYP0r7pZ2WLyT+tfdZ4yoaqa9GdqGhkpI0ocBUgrmyHBlW
NQ1wTLB2BU0n7Jm5JyGZ8kY0Y8Bw1k3LhQVX5VBVJX7rGkqabP3qsg/2t/Y32n8ivwZMv3vexZgF
prVM+n/FSyEdmPnfqoz+Lv/UdJYYT6n3GFBVXEaoH5+c+TxnzFPMtNHdebkP/s65VOAH+YhncQOZ
dcPq75PiniLwWWnDyZjTGkA2OlJAKv8hApQVBdFPxkehGihxai+JS+zT51dGjHLc+H+oO7OmOPYk
y3+Vsvse1bEvbV39kAvJDkqBJHgJSyER+77Hp5+fB6oqkWhgxtrmYczuNRCQsf4X9+PnHC+YS+Vi
GCSlT5s0T4J/2G4QD+qr3t0ZvZRExHxkuNEC+3TZPMmQtQGPKVIN/NMv52IRmLw/QCS+/23HZmhY
EvdjCECzMTCxo/lSdLHl1mwMe8Hn5awVcGtefMR1Odpofp2GGr4q7I03JJK2L2ak6KG7p8dSxQB4
Vvv6tOnrpZPA+3d0RHIkWmdeGdBVELhbgJ9HuJMS1XOr2H29l9LLrxxOgtcWSFsoYO+f7S2gv5zO
gZAikCKj+fUW6iksR0MzI+D3GCKHOl8s+SRSJaFkhOiQH2EhSOgsmSTZ4PsX8OYFHp3/6HazYZwT
yjXYJgBvsa1JRkuS/f5JjlHTXw/1X3d57DBie0pmJe6IdQRbvHgXUePGq3CpgEv82gpZn5qPoBjv
n/rPr/PfZz66PyUuZ9cLuL+EshwoEI85yM5ksxXk5P1zLUSGV7Ph9cM87gHcDy310UxDiy3M4/xE
1LbEBMLGSSL7JCwXQmjHzRp07B2U4FrABgqwLQ2xJRIUJJeUiPXvPMED0aDztWA3JAwwIOEpUCAr
rJdoV1RkLG4Sa/zyUWTvd2B0tuX4gxLMrN8OcBKYu6tgDmG8OmsRFgodXNOLE33yT6PY3gJarufi
0FKokDEmPlKIWdAlidpSamWssQKgCbb0/tP645sxMW2Ct6I7CIZfj3y3JTipNN6MRMPgj5MSXucG
peaWYP+jfnjHqcXLCET+RoWepoi4fL0+Gx55lZ2mVr2P/RYHysXnzZsXHaFEo3KnvwLIFIJs4YPl
+WxqcLLgkUSQBGQX8wdzaTOeQbaT5d30gXooxQjBBrZh7Kk7h1q4RLkkcsJCcSl0WnoufGXRL3XB
R+iCJgSmN2POsqiDGWRNCOxe31g8K4E5+zY3NkIHIR/PrfyK6v9GUvFhjr+KlrfsuhsGv2BB77/E
P69f0nfaM1TepHaU3Gil6fFUfIb8iJAYeSp72AICGPfYdUpkL31YiLylDjdq5a1Ach9cg4yUt4/g
39dwtIbmhj26SafwCMjsHRDhiC01oBMvY1cSRPGkBAy0c8x6DmJrmbfKRRd+tNQs0/v4OmB8UyrB
tlWFIv/6VQxFpqWG2jR7gaeYw0spob7MxuZiJAVjJZBAn4iFuA0IWexRFmKgDD6lWIwGhZhuu8nD
+09osad958qOpd+B5xd9Xlf4K6GyMEI6ryqPLPYiinRlyUCcoPvEZoDH5CxkDLwwCcLgRpKUEm+h
pZZk59cUkRnDxyU1JWrJqMKW7Sepk0ikliXI4mjWzkH67JGla2EWQLG0YD+ow9nC6oAKGRbnfngR
5/2Z2D7ik7Hp4/x2bj+ZmzY/B60Ym3MPUZvIHwQNZj0NwDQrQqYma0/lobH+CaSNFoJtxYvg14Bk
U3MluLuVcRDO9jVULoEN5HKabvsrRQ5RRSozm4AI2KVYLcHT+8/8GIRaVhxMKhYgw8Y6+Ij1Zhg5
GorQaPY15B/QgY1DYoVn0MJG5rH5ZKYTYhsLdgNQFGaRQteS7FOz0g1bv6jMBRMSTErEJbwHI67u
RczOt3mBb4p52VqQe9r8i07GSAH1Mwcm1p30cLssaxQbgsrf8i6pjW8VaTrXeDvmxTJVYd8RhjNj
l+Uvv3X0U4hNSGQ6M9q6k448izxeMBWOKWEw74AT8HHRsIbdDVn5lc4ggvq3EzaVZt9SMCDHLDGE
NXf8s8+QJRHjyyIvAPXLx6G8c8u52zyzMeyEdSzGX9SENyQh56aarzCmW6IfgAJEw02a3bItFeaH
8debXYhqM+jMvwiUR28pmX3Nyn0IlIHb/czhxqC9E/aXAjeGDK5qb0XUVQVMkik4J68QGxC5VVwm
rqQkAnHs/YGD1dzxeka8axsSf9qe9Gg74qyqpWXroWt3ewBVrexXWkXDw8n8LApJ3U6+CiufdzBX
9YOA6BC6ZMcZkuzOUHUh70Cdka2LUVIlMCLiKxeOpOLcOcp1ROlFFgAXNI9MFppPKGopBsjUKnit
es9g8rP5uGzK2aVK61aEIxwpbp4To76K5kXjH7UnGJfjNTZin9x84eNoS7bBPBtbJ6QW39jtTxaL
ykaNMtUjGGMK4Y6LFp4tfx3b5RZGFD+QZQG/oQe+bTPHWLtNFm8lrYG6kmPRIbwv2YPnieIK2V8b
DWceW6kw3DmQaLs7dH1cIeNYoBZTOYMEvidoRmg1tJcMSFmIeSxGGGKEiDhw9rbCmzJgNspMwkRL
Fmf+kM9bniEHy+Hw6M3kwMwbn5l2X2b894TgSSVybO6HGUSOfFRQH8BlkZxLJDaI7wsrIzHMhXA9
OB6LpHwRJ4rRqr4Ow50o4zgMP5RPq+OwcQb4nfknVISUP8VurjGu1RRAmFUXihdrk2TNon2X18Jd
N/lE1epWYkCeGy9RpUwleadbxl/FeKsKsLBTq7sya38Se6ilsQddkfxFN7UTK6qXumIYRw8KHGDJ
JoUUKXbLOWyzTCt/mEWest7XV4LoiERX4qE0fyIQlbcWoiFVuOn2EEL8zihlidhP5LzMfhHeRXXL
+oZ5lWTwsCJEZi637N2GWnnK3HZa50IIutGorSLBa7kQyQVkcgXRGacTM1FcMBYAWqwiiIixN1nz
Ix4B6yUkmysRYKsxjtdAYwl7l1kaIu2pRexXZFS/OzzSVtI2vEtJH1tfW4ddOa60fqDnUYCCD4+p
76w6yKmtWwHKKVH95OROXVDqdTYFN401+FJhr/K0QEoYXkesSfIUyOOpBqqdH69l1PMj+Y3YC2e2
ufb1Wq4FJ+5CzzYvc4jud4tJBA/F0NBpAHMQOfJXYkfTKc0dz0hgR7IAsVLhORVFceoa9z3aeQX4
XXBhfPTC+l62i7n2t1L/VpNm8TSXCFXGAaNdYFemIEdgYkglmZNwVH4jbVtYyefM2VQeyI7RQBO/
JEoSfTG/p9wvxdJfI1A8a2T7kgoFqjsz3I7es1yXYIypULgl7xecBQ5DFFVrATUSTM2TYmVrt2ix
dp2IzbTxuvSYLexOsK2p1moJQSmsPSfxTnkGMk8pz5LicCxOZuN2O1Tzid76Fwwzq3BO3GIrSi5O
LrUaxrVUbntNmHuXLYAKLPCP+J4LzeVV6MQG4dDajswBO9M3fqZxG0Dns0x9b2FlKAuJENWloitW
+LKjSYUWzE8YZcIKDDqJ9lD+E+8C8piDe8ojDVo4nPnNUN1QtZEmorxmnqY8W2Me7uQxsJqoRXcm
wmHpoiMzWqq+EjLKfOLtcd98hpdvTlhpU/2jYk7ihIaWWdWWHzkG4Yb+ZiPCWdeT6B7sH7bT0Ubk
G16WFSYNieSeB4ep51FL6w46CWFO1OfXiBltWQ9kdeYKuSuZwovckI+IxYXwleYQ8fV8W5dwfUn6
CS5UPT9T6nIX9u1W/s1AlaWtCq6WjWe4lx1XPK39ND6XaeZdCtFviG0+cm92HbpOwjfh4rtxca7X
1aMaOms7oGGBd8uMk5z4V7mI2utGuJqLrygKePuR6V2PEl8Ir0d2JKJUaU8J+s134qzDK1PG+lPT
QlKg5ix4uoxyiXHBKF9S9MYf74SgUhVcjdh/SKDL1VnVDUaYVOnEt0+aPOddsvWtHyhV1nmeboSk
n8IWxxOFP3gZCMtdT7eydEt5Qna0xm5+hFQRWDc4KAObE2MGxFMGI8Sw4pR9R1Pja7YbnWKYDE+x
L5KJLVOeg7CYiY9KXmZfbXzUgeNXfVfJYsMx5col2BTocXSjazQ41zrldIk6f6FNhBEcjRrMyzlf
ZJnxucfI5qr5oV07n4ROgQnzSiyDIoLQYf4m5TqIJwP8J41RuuT2TgZMAWiazjdSIinwKpFHJl95
9xyO/RoeP98z9VGQw4uuB++i4hknokv3DXTaGgKWjIfNqYMIky9cGUt8V0PafUA1lSqt6us7Oabc
f1OKObwEM7ICm7dF1p2JzquviU/wwuepysPHloapyyGliTCrE7GpEJok8qGQIXGUZLF8fmzJFwD6
y466u7mTcSPKPuEcaL11jTM3T0vGLccSrRcHR6+Namxmd+tF/kFJgcowEkFSczoTYLlwklqVjAJB
pxYFFJ1WcEYQkFhWDcs8ke5bxDM7Psk1WDRKICoI02E7FPkTJxS3BBHPMgw4ryRpfCGakdhCIEyJ
n2Q+4gt14Y5Xft9AV7wRyjhtH/hTlNlrL9G+iV58ecOkcGncb+OB3Smizxknrs3qVIzp8Y7HrWSA
tArCzfzmnFyl+CyApUExl1ZJHXSArMMn6V5ctylQ1iMcVbrz0V6dQiVDEKbH4NffoRduZKfrqOjg
/6SWFHbYtXg0skVgXiB7o5KR/CGEYMayynhp+igcayclULH5v8qjR3I9G1ZaxLiIvWbfhf0Nlywc
bMkrZD9u8WpXif2GKHpkjMjewV/0RnDdAoiYZZuupNuImPzzc8xtvg08BFEKZdQGS1uUSkJVIvoX
kBK7hG5mxzdclOR24drb0Wp+5NUj8Mq2DJJPQswQKUgGew75EYGX3RB/IYyo0up+sg5Fhq8MOTcH
lKsgs5G1ySEurE0qvmQ5XMevLU6iBc4vFB46nTwmpX2eBJdwXPLxJHXjTQNhRox6eiV5LCmgsTXo
KhU2m4HHCPcJHL3MWKtDdpXjiRPYLOTRdoBqx7yk0ibeC0qZJUwXA5aQv50m6ocCXPKV8SHGBHwx
QQu0xTvw/WznLX7lAho5OAcgl9d0BBWvQRM6xcy6FZbqvhzyC5/kyjHi6xrv/Rk6ooz1l8W2br4U
CRWa989+LA8k0aJ3kEphazH+h07++uxdaJdqYjfqvoWahn+L74MMSUsCpGXBvvCajRfoN5iAS7Qh
3DLkq3C2xFY9n7tThVKNWXTrao2g0+22NgAFsWuSOSfwuGX71oxTYxzOREPTWdVF4mQbdZasUfxw
4nMBBSWLXNwvmIEAt+/fof4GHzy6Q/31HWoVlOqw7tW9xHDCJqWmoevptTQFWoxcWDiFVeaz68Wg
IUwzwB8pQNM9TwSaZIni5sNSIxE6y/T7F7iQcV4HWK9fwRGA2dX9iIEjF7iwWpXnEqvYJC6vqvou
iK8Nb/FSYstjcbBLMKoX4Tygz//wOo7waLW39DaxRxo8Er0JGM0SJms88c7S42h+ybDk/GRflFwl
Y/L8DpOvD/rbvsUkeCKaTsSlE3nScvb1K8MHaxpak1Z2Uao/cz48Gk6ZymQjW0LcD25b3v+bx//b
yY5Ay2ZM+8G3J3WfxfXOS7yFoyGUGk6sUbSQMSFpkUDzIoT+sGPAWwhZRii2+wTRMGTMNw2k67gK
6k6lg2MPfyXH9QuaYP3Ft+KVXqenMpFMe8frlyEqSrj0o0mygORvH8I/L4Ea4+snnib4SzadzkOo
MX8MiFGZHerYXEGolpCBclVP4yXRmIjb36+AQQTNbs1iscSLxK4ROSCGG1zqEuMaILzUVeyGCoJj
bx0oG6zrsoyymLDKEJaIjumDFyoVrTf3go+9rWt0V0NQ8fpeimGoWjdwaeZJkw5RwBBTCXzQBTU8
lFPh3TYW2ZlyryfNjdhlIfY0qVXItbC2yRcu7n94VUdPOIq1cLJcX907df1FROSSQ4igXaJULTDX
kW+JDdtphK4BNDkrQANQrhONjdAKeXQizR1Lql/vX9kfkxz4S/96XkfrT4vnfdB7lrx7D79B4Qbd
ShsHqcGm4j2XicaS+Se+rHXnfbJi/5sws0gVJJ/mQoE8ot7DNwkjH5vocOmHZrin71+p9acXC9vK
oZpJ49HjWrua6VNCzVDbi+1yHg5EqtgG9N3d+6f5g7yK+fjbeeQ6fmN1MaIaWmdxHmxbJPocbGTT
dDcwiImIuNkgSB9kOoZXki15oQjLBdSSlFX0tdLnhV3Gpp74/qUda1JetmsLRNSgV4ShOUfV3CkM
UmTwmbYfafe0dIqj0IXVR5AxdF/oFGKAxcUBKIDnvH/6P86s385+FKqkRkDD1hy5X02e79jFN1kL
CN6qtP7xMqPfP9+fh+a/T3jcdZBKcqXrCbdbu+NnKSMIai96Munq08Yo/Vmv++7ZNLCGneAb1duZ
tIVgmXcj8avGNs6biIZ+KyKB2IPVCmGsUz+iIx1r/I/fjHu06nh+5PT6HGn7gfZQGpGOGL4Kckns
KqMkwgeJELvKD4TDYDzC3/zYb13ewPHaBxvdoqAMaIEZ0uuhW496NvnaoO0hqOIrQjNjhMrQjKVb
VqSkmB+Va6Eovf+e3haX2cF+O611VETI6QccuHrNsOzibZh+mtPwQmt2qvXk0EUtosCDtgcSzjeb
RHkuu12jKFdeFRFjphsV1nzvu1uSrJM+8QG5qT/TZ0+yIDyQ58ogRwMXS4UByDCTflqy5XgUMqO6
+j6F+iNswns7sT6abnLdbx6nJhRqxIDQwY8GfNOkRQEWpS3kCZn/Mt6KTt0IHiIkNwG5SmLhou+3
7z/Tt4sdZrXQzRyTqralH3fjGTW9zNSmd/a2DVMR5YMUCFl63j+LRFKvb/A1feloVwKtTzy99p19
O1W0HVxwTRqn6UP95f0TvWXAHBGljnYZIzFc380Cd9936IppmsFOK09PGD1EOJE6n/UBxIf06oMT
vyWlcGbWJcs0dRSzGHG8nhO6OlJhVFp3r3nVU1WolwmKzpSgporvMzeBrge8ItCVVFcEh7JTi2oE
uWB7tqBaVdTjWagtzfZKC2U3JM6lWtza1AH7OzEIT0z1GZguAzhwg7LdVEm0TiOvk61h0FXRkhvZ
jNmvJRihnMEgURWMgn8KxJkYOhozLCvQRsjJ5cxSRWYDBmVwG/UZ3jhsZvcCyHotXD5QZCJFUQdx
DlElRaoRr2eXVkp9fVhS36VSCfZBCg/V5FIQa4EuhJsv1gUMJ7lvRcuexEmqc6KTvJ8O4lVhe+2d
6LHMgsqT3dyxuaTUtRWrwq9usk8k666qTlQFbkoeHZebqLEvhixzMYFpL+z2VsIF8TPiT0oblp6f
ILrCI4cX3mSV5OaLiZlmX4Poyu3SQ3ljtP4ncX5V5u6WIGyqk0+i1JIOHEx92hAIqiRCoIrVQgJL
HkHIqp7HNNUGZTdxMl6GVJwTPfu3gelccwFe8J0YJay7J768AHoSoUqcUgTmuZ2dBd3iqSKHVJTn
TqcJrBV/yoHMuHXpX+MhQlnMgQFSTNQHjhdclyaVnO5yyEBQ3h+2S3X8aGa6pqpRHAJ6t7VjLkWF
qGUaE03ZU31U2x/z8Dkv042VCegxsJbG2HvTfuR8ApBxo59qMF0MQClEJmKny0NyNf1aTA4EsfNg
GgsSKtCqQAp9j8HkEJXGrhgDxKu4CC3tk1xCX9GjSUw6m+4X7U5hjEufcMtoztzR7aWmmmb0PimG
FC+WMcAqOGyflzZHen+XBz5mJiYwX/6d5ybOxnzpS/dTos60qfWUM57XnMDdVs/b6Zsx9Nduhq62
d3dSdaZS7sBF0M6dypzQhFCRdaL5cxeRkYKzMgQsd7iRFyw1dRef+QgR02Cnh1AP9uWsPo+tdkMH
tp3TFp/EC1NKfmzBuYM8hUuxwRum8pumfcurBAoprJP3X9wfQjR5XJ6OdNyiJ8USKPwWPWqmYmRw
idmCJzQikhpJjZettzfRPCC3t+3VHBkig4BnKI/igwt4C3i8voCj8LXRI9dMR40wWV/YcaKbz6sS
Ku33fp4xfTGF2qWD5M9Ajh+c/O229frksuH8dvcpZNjOnFRtT+C2HvQHEkfsuiugP/jghKVY4aP/
ewmVxdG5z4dd2MI/ztSPLkXW9dcziEshrrAth4wBZO31pbhukSpq6r7EQlPYLxouwViAmwkP4Tn8
Ir0J8is1w48Do+OeesJjeHUNR3tPn8wtXDtb24sNFUuVMLqFFCl5BICSlHSEByUtkKVICRDGM/pl
HCkCMh6a+Ha1VI1aS2B85kkDTxrrH24EgGYgvyVQEjKAVmEtVNFP91fJk9zMoLetRRVAz7wLx6h2
OO1KVVQse7CXEnefDxPdYxeDN7d8FIKOBQaquCISs+fY5Bg7yMo4pEkRfKD6KTc+U3dIlpYxOS2b
YYpzH5XiSc9fyehm95HdZYOMU7i/8o7eH6NLP5TjgfF7RfNoguhepteoDvW9LHe8BUkobDzaXCie
6LWZmETrhas9O3Du2Xz7/NYacazprK3AgvBIpDWI8O+lfDbizj8Pj3k8VEv9SRuAbxWe+eieiLCT
w8nbkVRg6qZLMauT4oiv0K+C8wtjsbDLwxidwBXFUG7YihVLwYzBCb/FoGia7V0zxiclWORgZRvQ
SdZBDvuLkCRFRmoqMqtEeWTNj+KvNMJrlSyenUCEQkKIkktY8Ftq2xyEDbjP+p8C1nOwjocwx2fy
5xTvRGHzYrFL9hRMGHd4S+fMqkIXMGbw59r4sY+jbQd/V8qMVDej8Xaebj2EMatBHZ/NyA2xodcu
u6Tcvf8GTZm6x29w6egA1xBhxnEaTK4dj1lBTYGokhr/6p+lSSlFS+UrafQbke5RyF+Y5PSO5RYn
AI28m2+m5rzNdnkU0XazornFM/V2CaiYn+wQY3Tmd9pKdGPSRAq2GQJ5cAYH5Nh/FK9SFrIYxYVS
r8J6Nf1gnomIfMLUzfwQoMce7v17PTZaL6IJu8GkwtWHOqzkkBJy0Ywjra1o6dIoAyzxCEGH9IeQ
dEdKR02/0AOkyTxtp9fTjIvVMMhHzXG6DydjXZXrrlT2rAjSfQYEjGoqDAQ6k0hViyXSUpBhWT9l
0DApZAwJuZEO0mvxHJfKqe8ljzFIP0cVolKrLzr3eaqFRsRaRVgvS9mvhpryAqjKFTdUAsWeYBEC
CkNS5jyVVikSEtlIM7vUxCWppbONUh2oZotVgHgZyahXL/up+WL75Q/OIXwwkf9ZUb4TsbXUnIQe
nqjGTposzgNimbkW3dwvpqkL1wZfF6hXuNcGlB1Yi4miPs+KzquG7CNBK7iJR9Vd4GZpTCrCfenE
7JpSg7QC7wNYy/zThu3SxQ8DY9e2taU18297ZpO0iqPOjOZgdldJoN34E5bB5cGGqrWEWwtrALm/
UF8k+aDfxonIu7kvkYLy/OFOhJN3LSaLvL3FKky/nILygB/fSabBoyF68mjnujAqEKMn0w3vWDYD
wbY5QkveUVm0BY/Lr3k4fy7bZBO649P7M3eRZR3NXFs3aVUFzo225Phe1bAo/D6rvH0ZUnY1WThg
6Az3XECTZI9UdyOtOJGlTEJXK4LJ9g1xlRBk4Z5N+QGUWsT08G6gfzE2HG2RwCzpGKq4iCcXdNLh
iD1FgFylvS9qutleNlJsmg95tdQ0QGQICs1wWhhz1IItOqrCJuWDsiuOrU+F/GdvUuimWAo4IPY2
THSpgMHDiQIdJTuYBLG08JY4GUODxLlCx0D6INaAvMBQs3aEB5SoP2p7+Yeikc1zBJpFpyMJwtEe
ZvdmkhszzzFKJnQS2ZUV3hl1fGZHxZbrlIIdvamZI+xvs42hBgoeYb9/WDrQ/1A7eH0pRyBJPHVR
QXXW24tLvOwVTFIxYSH7QlpcaTWME5arxSOe9yyoJd2pY/+7OtvkfCgN5jRHGQrD2QgiGYs4vYtx
nTal5y4MZ8OWJUbMyTps+AUsoMwgm6SMf1vbOL4paXZfqvIToch48LhNU77AQsG+llwU8UJ41aLC
TJzxLhusfWUoZ+yChFIL92ThTgqsuKjPWIsYH4RkzL8MsL4cbvsWxSaMBlqrVpEQQnVpAcJPZMMB
0BODmFC3T5AtyY7cU0CRbcm1MKQPrzU8IeiKLllLij6VFZX4cwzZRoITz8Z+HISdyr/gSlJcCTW4
hxAV/fw+t2vSOfxPkvGb7G98IOIvZEEeNX8bFFa4kkbpIcJtHrml1QeRirOia2jE+InUPDm8LPxB
191h75gK9UN6DxWKKz6eKZSsAuKmcEkMs/wUKtop1blF1emT5rr9eIfLvBoDlMApPB9hp0rAPBj+
0pJZhZ9LPEm3M+Ex8kg8CW5o9oOdKRV22T5JdWh1zaJPNiC00f4A14hr7Jhi0l6HwvfWn80zY9TX
EQSQPvvia86lac4Xg+IC2JZXYmgvxk9sAz1GgSovQicXb1RxEA/2vVFfSH00MQfpxYVlxu2vb11A
OyFoMPYHd5bKpR5kPQ3NXFHc8mi8VDE2qhFdpbaDIvfglEibcSyfeggxvDGGQhNkX9GCjishlDLX
hSshK8gLleKfTMXY/9Qp1V09sgoQN9F5gxysjipj3fY06PGL6qKyjZ++591bhZYScdpfc2u6SLwE
c+LioRjsr1oRPwjHpLYejVJHDPG10YcPthzjbYXV1W3PJnKSxeONnjAa2rYuSi3+3Kue4CNOpl16
SJLr1ngWzlU45488RCdmQSYAkHGXD+ZOZkprlxfMmzyrRin+RTGbptFuywJrRbpeSK0PSqik6Tym
trb2vK+qYQhMvhevpwK+G0cRJ2EP5YU7+qdCAVFc9SPtrvmHm6SupYLd0hhApMKvE0B/0mNV17Pq
s8hhIh1aYjTBnUqIjuGZ7SDuKU5m8aZoN8f6INQsgTvMub9WQxv9eCmkw1JjtslCP4TVNxGKqCEd
jjH+39Rpl2BNACgiU7ZQ9HNH64N1GYGmCJ8mLvFZmYjMwLc01w/J0ADVWDT0ybwUL0dhDfPwpc8F
bUHOjATOLjLjeGVjJtXRQW9VlkwzsQpZtuH/eBr/M/hZ3L5suM1//xf/fiqoFfM026N//vddkfHf
f8ln/vU3rz/x37ufxfUh+9kc/9Grz3DcX+fdHNrDq39s8zZqp0/dz3ra/2y6tF2OzxXKX/6f/vJv
P5ej4GXz8x9/PZH3tHI06G35X79+dfbjH39pUpP4j9+P/+uXcgP/+OusSQ9/W4d1BGHx0Lz54M9D
03IM1fo7tAORvatsKpTk//rb8POfv6Gm4tL02dD4rU1Ckhd1G/7jL0VT/27C22Eu6VQIXJpc/vW3
puj++TskDNI7ylSRgLikov+8xFcv6d8v7W95l90WUd42//hLl0P9nvewz9o4SatiSEhlAEru6xGt
+ZY9RImunVaO8eS05bYxJNLt1noen3XKZe3fND37g5VeKVX3aZ6CqzTosRA5BAW717Or5zS4oXTh
TzsoRlgy+OxZ1UanixXdjJ9T9tjGLVddf9DBekO4fYc5ZIOeww26D1zjv4/F2Tj8rCDQZwn5R5tv
apA6c6Q046zH5FDoyWlFKlFb52ZwNbvo8GpjrWMf5phPUiR11B+KwzZvWtchZZ06i6He4CygJHQB
Jem9HpxxHc8XvV1d1Gd0hXsOZ/U8CtLTLBkgRpSnrpdghVVeN1ghBuonddcbGy249aJ7Nf/iFMUq
Vb+mdMA6bZPkrIqf1Acvn++xdTm1Q+8CCu/Wae682F+jt1qFo7WJs3SjoBwP3AIrzf7Mju0NppMU
2VCgVI8x5dyoLK66DORuY5vZtkGiqdiHaroKpjvTUc7MAh5tsGsw1q6qcYfedjvHmHkc4OvY6qfe
1NdOMsNgZXtsTFq3zVt3+Kp237Ar3xlZeTUEwaZvasy6HprU27SUEOo+AjxNtiadB5XTiP2YVu7r
sgZSMEH/ywy/JvjBubmq+H6IkEFdFVW8Vrtx54VrL6sw6Ku+2F65S5V0Y7rJpZ/aX32SWmkD2TUt
rfOUeTf2B0MJdlljXSfYexP4b/Wgvs/owq1VxrXVx7spHc+bqL3JDWeV2/1hiI3Pcx5dw1x/MCEG
GvrBT78banQd6N5PSoFPTWLHbMvVbRnf4JAKu5bmoXh2zTBjAaRxA9s07rDuXOzz7DD6WpbjWTQ+
69q2mKNVPPlrv0l+xCNBBEoLektx3ngztxQ3sgyTYHcVd85qqK60KlqFnnfmJGdzUH21s2HbGdam
UbxzrcFyTOeiyYU7mqLhjpkc+vy5IvdV2mKXGw8GneP6UtvpSbop6fCqs9q20U7Lt41rf1apbEw9
gHoqruyfJie6bIovfUKGlYRg3QHDxcnPMqu/+qKaPkbFW+02mOKbWKK37MGx0u+q21ydmk1254gD
y5RpnzNdwXHeVA+O3tUrLC0zgIWQ9N16akID24XAu8NNWTGvkzyB0zlFOH0ii7HBWOhxQ1PJRqVn
p9WepkZx1+vq9v/J5nCFn3bRFM/t8e7wakP5/2kLkcrh/34LuTp0dfQUFa82D/nIy+ZhG3+3VAPk
n9UZhggKtX9uHpb9dxQE7A8aZiWOThHy1eZhGI5UJ0GpDRPV2783D139u6XTMcDTAbExmYBS8H+x
eZhHOJKOQxFdjzXd8mysItjjXu8dxVAZ1piytmpD9SVqh1vDcfamEdLmsaGv8Rxh31NpFUxML171
OEkbefXJBvDbFTWxq67Ez54Nu8cwV6X+3XFblEPY8WuE4K0/N3jkmmsV48OVXro3gX/QpuoU6ciV
TceFqTY2oYMfmpvtS6qTq3LU1XWXhAf8PBIWgGqTVOwzKUVC5PcpJI3eRVtlUjoMk+3Y2KcN7ba3
RoXFSKfPW1/o8AVB2W9v9NeO+/sOu1TVf4MnlodkqyYvkh3WMdQjIkOqFNYYhxBLxpOp1mxQ2jQC
F8Kku6Idoz+sQzu+K9Ru09HPLpwDuLL2tTajn5sH7azu4gtjiq4mSy+uIXtdqXl91lAjHJYgdLQ3
do7l3gziMiTjZ5+QkUK0fx5FmL37Tn5J6LjrEE+5c/KUpdFdETYn79/hcXkKAz4br0JBDKAaM7iO
CjS+FY2VYablJvDdr5HXXAMvrNXI3pD7IO+gT2LdnVCF/W7k7Q6Q5vPwEQZ0zHiWS7AcWFxiRmBb
6lKw/w3vokbojmHgULgIR/pbp6eN755apX34qRcNRSOcxfWeTlL1VmfxfP/+j139lpN7Un+Q20dj
cHT/OVUS8na33MQ+hhSztlKjK3V+1FMbMkeztqf7zDcpQVYbD+1eENTrWcFxRa3xvEQxFt5lbYO3
Oyw5Rz+xaGPnlOWJNeydasJ8MgHPKj6rzryir6Q0UC7Cj8x6jzgpLzfgslQwmTUgIMHGf3t6wWTH
9CALKqCTp1qDCQdZ9jowI2CqHnJCElSnlj6tnHreTcg3u+bJpQLa6wQDkAcaY1zplP59fxQSy2ou
gvPgqbDcL+pwMijDedfMt4XDxI7FO2fyd9msf45G60vlfUQ+P+aE6EBXNhwXi5fBZNPdoyUp960y
mtKu3Zi5faU7yn3eoi+OLFj62mEy9FOlUw+0jnhubPODDPjtPMBZGY6V5zhQbmnOcjQO9LkpNLK1
boMw10J5bTyEiboujDIGc01PPBgB6cmlEw67Nveq1Vgp/UsS9ioH+32xefGO+n214aZZ8z0HDM90
EGEfUY/nUBlNVjRWk0jDCY3QhEV6y17x5MF1cPSHJjMelK4fVv1g33rVFKMyQuXfKfTI9CaD/pd6
u8r6vmDRzQDJK6JQ5VKpxpPOIuquMytdo2rAshn+gmY/zYYfbZo2/h5ofr9K6imijSxHbZuMZu2n
VhuqADkRTRtqRvQQ0iomTWByQTMZH+kviO3sFcUzjqzaT6YHr2tymzWttyigpt0+IHuY6Cdpa+NM
U5KTkR60MEatrdWbD61DyXu8mjLjazAkd1of4X0VX2SF/tBO5imZzKnamN9ZOcP5uu3dK6XUHtCA
ieTgpvDaPQzTJ4xYvwKaPMVedBdY8fnkf3Yb4+vo9/sgCDqa3lSnRhrEm9E/VL0D721u1uRz0qUz
v22VHcZGRMbDl4oDl/XYrszEePAdmrToHTVr4+AMCSUImrAWmTS1OaEV6K6pgI1SJOmbLrc3iLHX
3mQ9BaV3lptTsRoKRZrTn0Z1ejdovElIKHvo0meGAy4y8BeZ5X6uyh9h6mzyirKUldD/MboIVe8+
VBuwPNom1NZVD2FuxGVZ/m9i/WFMrdMgMB5Sf6TqtslzmNNZYHzF0DpdZwEPLqio6e/jmt/bSVSv
EnmazXo0lG9Dn+HRCbRYqPh7WWr07M6Ru9LNaTsYyXXtOvdxZ31tElWapSHMqLlOlc+kffYD31zb
b/d1wtzIqpZNO6BIFBmnBUhHonbFKrDK5DTStAfaZXSleV5W43SGVf8usPvbNMTZz8yC595iQxkJ
av1MfShM7cFKIAjNplQjDPM6V9ZxxloDc5LmWqFxmAr1Z1OQAAyU1ma93zsUvOyGVqJRyEmXe7Ri
ciNDuXBLfWfZ0QWJSrjqFPeMDOeuHC0k5kAk9jUD/qtvx2dNqZ7YiXZud2oLksoTaTvrCQ/odZJl
4arSw4t0Qh6o+Mx1feCbJnxmZX+mWPQw28CLgUWtEKoKfKYC+RjmBM+uxXIfDdomK7ANNevPkc6x
+pneC5CEbugCfpFMLZ3M4q9BQCczGjxVqns2BXGPELoIVzisbRWjx4UxKJEmjsVlQEXfjT2SMuoQ
jXZqZkzEQTNL3LDLVduqB/zB0WzTdkS5SVV/YzTlmV9x2k4BDFZskHQDuaCrPkGVtVbhMMJBMxIM
lkL8tUv94HZcfVOm50MtdiySe4XGLkidajP2pb/T1WwzBGMBufrcm9x6FRXhRavCG/UD7/5/cXce
y3IjyZp+IrRBi20CmUhxtCIPN7AjSERAq4B6+vnAnhmrIvuy7F6b1eyaXUYmEgmEu//+iykdZUhK
PW/xPSqsj9kermoJ+9uc9HhS5pvrM4AK7ciVqMhYJrSvXr6TdnC2RL7uvZIpzlKlF5Z2mIk5co3h
m9BnxZrPfks67LCGTL8ZrVe8bckJnb8HMxlzJbfUtgmL65DlWa8jWgnyf+ci7HPzpk5it/A+qBGE
Bvcekkk/qpiOUwe/PbxhhzfTAJ6vHOJfevutVnm8jvq9TOzXtuBFQzJb9fZFzDz3qyYvVfcxzO5D
u3KzZoGFvEk/ZH80AkmE7ahjIT0YSRPp84kaHrjORxbUY8jsfZ3J+cYFskt1F+a1zgI+Zdg3Idxm
meDMxmuqnRK6Vt8+JYLTV+8eGOY3g8grV1H3NHu/oEh3O+263cbVOflhpBo0Z5lGiVn0OGFm3xBP
RGlb8io02kmZ9rXlC2dXFKIDAQCdT5x9ZXCdvhaWMy6UJC9jtOlWgAeDc56ZMuje7Y+gq1fistuW
QMnyvfD5+kmS4Qsu2ec3DSVhKz1lab+mo5VEfdF+DuWDM7xOpnHiX7z1PTVhlzBl3DbnC8zZ69p4
ckt1ZXrVbZv7z7PkJpF29cVx58tiiHicA+IFeFWtEvf2vrNxfpkW0A3DitJixaOgTr5CVEMPXwfP
Vc8lWY56tLPsUFlCCyf8FBDtghhlVb0zsnzEIW68mmHYYMyZvUgveLSb4q5OpgjEn7VghdIWaSWR
gp56/HMb+ev+jdYF3oGL9yS+Ty5+mdu09ZcuLGgnFUBuGKJJFE9doGToCZviayLJN2NzJEQnxS5f
500P5tvMXm+gCm2Kt6eC41R41tufL+hX0cJ2QbgDIlxgxvQ9z/iln1lyJRtYkkOkEvO1VMtO5NbR
C2jtbqzekURaG+SgcTquvf3qN36xM4Nd6Xs9P3xlhcnK75kv1a1uVFvZICu9wPehbDkY/3yliBu5
N39re5hAGUB8rM+QeLnBLx2s6/i5LZQdRJM97TvMWAuErqaVnQeb65bsSw0Xb7dJHvFqflTacu3l
hEOX5m3ZN18MVfEE+nRo2Y3dIToZpLUnUQoiJ8ALOJxnjZy7w4vjj1BB9WtRd2cTwK3L/WgaAcYm
HZfWMuwG7EaIcR6x5Vum9C1152fTerJFvyATF1derc76NPCH3nldM6paEGuj9d2ZOYzEq6omB1rk
fBDWfKOsYGc0wW70z4P2DmOD+32fav5tRxgDNeOSdOVOMGsnDWMzMXi1m146c/4x6v4hNcHwctd9
1Rr5rTHLcj/4Ns2WCIFVH0ehPopxc0eG7u7L0zigFdqatgW2/BiRJHXSMsm+ehQs/YzL1PKMde0x
YAHdMNEYuXtrtzU+5KTEFctBm7ExUB9BUtybrsZ+Vlw107NuW7duU1BP/F05PA2DPARN9Snz6l61
1YOdOyGJ49dqIzCm0HTXZ87kY6K99d0YJt6MuhmDp9JgJe6eyhOtrF6ZB5FkV66jXevW8iOokjFc
LQvz49BNKMJ+Pu6SznlKO4p/NvqSQj/fZJNxb7VkbXb8/kAmMvL89Nqi0rYL09WQn6sOllyJEC9w
Tn7+aaZNsyOMFnLp0u7MXL37VnNuhzUe6+GustWmN90RQ3k9t9lVMA83/eS85ut6b5a0C5xSRsue
ZloCjy3keCL8Qf670/9/vW75/w9R2+gf/zWidqO+j2xl3orvn3UlOfD+ven5uc7Z/ub/3sq4/r/w
LCRlwTM5S1ha/h9gDcu/fzlsQXTSTX0GqG2G+79bmeBfP73HGPB1pG0Ml38B1sx/sfvk76H63CyE
Peu/A6z9evL6bBd19jsG3lIWRrDeL1MctsGBjSmTfMpSylFXGuGiF0OYNtUcDUH7UAqBQy5vQV47
GELUqxeVU6qhaB2cTQXYRJZjPQrhfE8TxzoNI9yNBprMTnfTIB505x8gkN/YcxhTuSysAF6Q0aGx
/aV2DW1hdMtS5E+L50BvN3w85rZDb51pxVPZ9tFs7KtUWldposedJqeo9XXoVgZEbY2+MBS6RTDW
lJ/bTouVsPgfZF/Eogoij+39qSirATCQHaju9V8SREELp4+V4p+tpsKLp7a9H2JtXpaozKB3UCcs
WtGELqHt4pFx9NxpKA/GYoSkX+E10DPzxjhzX5zODh7mHkfPvzx6/wH6+828kLvi6yBToCrop35D
pUwYbVx1WT2J4Lmr5+Oihi9TUFwtI25jnY9FfdIpuqoMklnSJgesL+1TMNSfHDnNySHOQCvMs04M
y4uc15dumASNux1c/nydv221uTagSSQBLn0H3Mdfqqes+6rD06l+Ih2JFN7OjGhQzuUaHK20pumV
mKuqQMN8yT63IhkOibWYUU0sLLLMO3p3F/ZEvLTMNc6YXgulmlcGwrAfWuNU5qm+82YYIohBvlok
M4Jb3It2Oq4sLAYLFjXg0ifqBBw9RrcPi8zhFLarvS9KcYDnTQRr8UKvl0VatsRwbdW+rsqvqgAN
E5VjhgnuqyH2oy1Pv6qWjehHd/fnm/SbpHq7Sah+8C/HEJRwll+6obz1gDG1pX7CONE6zpwGISyo
4DS1ZFZmeMSJrNhPAGOYJv7wvMYCBM9/dEp4eA0NafTny/mNIsXlcITR2GypHADVGwPwL92iRbMz
G4Vqn9ayfLO4UzHMUw/oEWBdW+YV+EbaFDN+p83rTvSC56yiM5BrD8zc7zqv1PD4LgqkJ7W8bXAi
wIaFJkFzlxRfjvp56Ag77XxxI7TEOXdB+lBln3mJdUir1ufcmWKZ1D0smSrfyxlQHQbDYe3ohf78
XX82mn/p7rZ3x/A4DHULSSD93S8QukrKghZGdE80cJDxxIsS2VuaUmbVoeKd4UcvUdQ0+9pL9kHq
XleMkIsD77keG5ssTUT+vfrx56v6TUn686p84+f6xbONX+WZqz2hsdGW7knXXGs3dCoiV2OvRvNi
DuMIKpLfjO20NUixViT1LshuC6970UGIHCJOKvOrUJVkoJXelvvlhdm89KEoU3sf5Pk+86Z+NznG
P9xMOAx/7ZS5l3iCbIEgVADT9X669f/luSFRVRGUNHhP9K3UA5gqsdz06xq+FP/wymyH/t9/Noz9
ArpxhI7sPn59Y0w7MZs0kHyUze1I0m9TA1Sc1f4ztflubu2PMrD+uxbI2/cDfbOtgAK+xSj9/b0w
Rm8RddZ57NDlp5qCe5ADLG8+F1n5mIetr39+Cra3/tfv6NhwxmFykBvw6+JhmXCSr4OZ79h1RDDY
OxhrQzNmu7Jy//EI2s7h3z7M8YhdB+U1jV9XSdpoA4u5o/eUJQ60XdfpQoIn6NP1LGY5wVzo11Ci
7eyo4w1w8IKb3H5zZ+8fqv1/+s6ojUC4+WWDf9PL//II5UUrVWnM/pN0WfDIfLoKCkPsGiEf817/
hw8zfgqMf/3WgYOdNYXJ5kb/8vZrbuXaQyWDJ70AimHDPVymYoBiUS9fR60G7yOv/STHxd6x/Z4i
oTHv1fbyNPJentq8v2TsBg+6Xl9L0djwxfdOrXN25eQXiKuRoyeqdNB5VawfQbP0J1Ivz7Iw7nwX
ooA7a/2x8/NTVyrrkI+zjElIBj00qxwsjXQEwobaSMht5Oszug9pR5aujl5lQ6apoWagmyi0so3S
8Vta+yS76TYJDhaAZSV18gTNkwzybcvprrftYjnh5F680jL3trEABVr10RJDQDMwPdlBC7bR5gVs
e5IecCWK3MG9hyY0HYYAVnvaUYVr2B31An3S04ggkQaq+vXbuia3Svr90ZklPGe3jJ56V8pXov9e
AlGRBrYaBA0UiFVrm+z4+lIMlLMC799k6b5rcmWcH6Yxtv1TriydvVTBbk2XfBc7nvMN8Kklzk13
ssrxlkv7H04OM6aVucHqp1qOiwWtZpK2RfOq4RjuyWh2hH1gntxWTvV+mGUfA9c0iZ3d9nN9pgdq
Dr7e3tWkJhAZueJbq9fDcS3US+NHaZm89FraXFdBdlZTUt+7ffdSpso+Jr43xpqtPdN0trfS6h6E
azAUKkUqeYDnZJYXekznVu/Tgga7A/M9BJPr7wqhIUCoPwozRdi3EF4m/LUIg4RkFyOrjn8+QH6G
H/z98UahBUnfpk3cesVfev1UdaaD2hODUpOlkLvMcjd32U3imZRiqR8DrmzXG/B/raXL9l6OQsun
8+8KFRoroKy08TwuU5ojB6jQ9gXGtsHdn6/y94mEvSYHjsVBTovP2fr3Y1Vk5TJNHfJmhTAE9/rp
3bWzuKiMKUStJPfD6gKyJfcrtRo7gNQ9WJ518LzOYgutGaGjaSchm7MZTMRqTC2dY6J9pkgIVSr+
J7cU23bfRBBg/r6Iy1vdYehT2bPTi0h3p32lk6i5yrtgCxlsLJzYrPYzGMtXdPowh4Aw0imEbaeH
iSjiCa1PWCnVHfyuJcX6Hyrwf2gcuJd4ozCAOjbF+Jd7mW75v9nqZs+DIX+4jeHuYdZ1eAniXzXi
MNFX6n2ZPPAMPbl0eUAmdAWIm+1122kxEyzTcBJouqSOa4CA+VPhtozHayIhP/ky6nQgUc+wI7MH
TP3zg/CbdyfWGaaj85jSeVL0HOvvD8JUBLXgfOyeLYOuYUa9tq8h4WKw7kWLtQyXtIcaO86OEyvz
EqR1dyz9Kdg3GlxfNZWRramInucjcDrWYUKwgFTKBWtyX22zOCP7pqQsM1yuAgC9x+ZSM5Zx5wVG
7BmVcTMkQx6a/ZxEeiN/GBYcwa5ly5FYp9o13syv1TLbLClMh3U7exA08EWBqeFgP09OAm160fa5
VT9nowGso2T85xtkEJ3yW5nmFsHaQddA0ggowt9v0eqUfgn9pnsW8luyLv5xctxjM6GBY5P/0jMF
3jhWfQvBHyx3efBHV99lcyGgNIamGMv9bBXqsA5jc6rGuEi76xqMHga6d8ZwyD8nefuFjVUDRdKo
L6U8UkaCOJt4IU13+W6bh0LN6z1k6rGHLFArbICU2fxIB8jA6WylBNaTZt+YbFNmpIc//4TYexg0
tjGiL46Fs+2FHUfug9rtd4Yp6v2sBiOsRWIjZ9tXUuv5p+h3B+VqjNf6R+JLDm4X50JIjoCVKE3Y
dvrrEa9CH2/nS1pdWcuIOPtpXCxWDn0+Hng0LmPhJMAC5V1laN5Jm813XZmoKJsSpHHI4ty0Wjxf
1aUdUnXqMq0NO6v1zqWdnE0BXJ46l8nFAFPUrR/5/oIobaZKm5VKwtpDmKaaJfla1imIutS9mD9B
osZR1ugfKsNVcWO2b3M651eyCcrQncwvabeMVyqAsRn4c4vUseuuVl+uGP0nyGKzed7NVidCL2Pf
qLU+5IiKjOzORJ3ZeBV2Vt34bog5v17kEHc52ng3W9t4UF5H5XE/mbiLQzM6j3MHI6mWg8SK0N6X
XYp1oLJ+9L75JWdZfMsyC616ipQMagPznIZUz/DfsdWddiofkU2OjRZaaL32eoIgXVPLUzEO8ewu
UaqpOUra3o/aQX/drJ9yRyXXbLrwyViHS9WMn6njMFFtGSkLJJU0h6GbOkD5rXTvvaLtLrUzzjwn
4qF0yVZJMAKdTRyCQJuk6X8GtPVWNrSRQu+wctxAOO4Z930TvwXUpaYJjbfTMwLljeGsVtwdW3fA
m7j2b8jZfsp8/TMxBveqSQi7aExywcwCF+BMTRc3WIbb3skiNhT5HiZ7+kDKA7TNCvWAVX8V+geN
xrzrpU5WFL0hhHw/Yuq58hWagExrmmMrVicO2rbcp0J9Uqnep9UZozKt3pr02s9iZZiQeOlbiD8v
XitRshSr1jM00TSUmR12DGr7Yn0olSnD1Amq82xazyYNadwJpAxF8t2RAU7na6ZjU5HLCEAfaVkg
ieZbgOiTLiviZuI/lM3iHZKFmpR1GP+7SYYxGkIMh7cpxDhdxrlufp9zVWJUY2/YCrTdVe/bWJU+
y8nKDfa8QFCAqnoiuNgeQ9vU0qO2+hYBxGZwyAtLxuPKKt/PvJ1X9MmV3mz+7rkZuzM+bNlI6gST
/9fO8efz4n4vhV7sZ96ZMFPUOtpU8hwQubFyIkv1bjUgq8lKQBBeihs3NVXYaLzdzrbdbtC4nBZA
jqaYLsKDiiq88taamut0XAj9tersNLuYjTa9iNe1M46NbV0z86L7yVfjqdYe7Co3QzN3zX2QtcZN
S2D4S1X0U9T0ybrXq/LRNxpUepqvWAN4J6l12bFO+jZMans8wmZAUqQF/s0MayUfv2MiuTyB7r5X
kBLOve3tqzFB41yKkA0k9iQ+VmijA2d8rIr9KMu7Unjand4Mb6moZnzqOidaMwdm8co4wQIuLhvD
P9gt/AHje13PWUwlqUImfx/OVm3stQmlfbM4fdQ5aLg1kX+I1nSuZ1eG08rDVWRde8I0Dj4jTdS+
o2Kwu/HnfekZL1jJpKcEYk4cjF4birq6q/Epu12TLlrzzLwgYrk11PQmoRY7gXZgqd2cMQA4+l7x
SJa4fjTqhsPQc8ibHstLYrE3mlo2PWPj3k+W9mNWhcWWJAjpRNjEqKaPpgYFf+ARNkC+BDv057QZ
wLUIFhAqa1/GxWdtamjXU4EgR0cFJvryY8pKcS5c/QbnkonV0HM97r2g7U4Fpxo7tunZXzTsZaFz
Rih/7H5XSBuDWx0dfOOhq6yP2eQ4x8VgY7ZM3U6bXXHJLeHudLKN95k59bc0FC+rOfSR7sx92HJ6
3K1bCRqPbeL6X0tXY7ROWMdrnjsfTB8gXGSTeRk1xd8llY5y3ITt4rqhGkYttHvoO2aLfmzmR8fp
kDCV0RIXwN/0ZOvdDdjhhzl3ONl2uJmsXtBg299lsVVZ7XWqz2DYNr7WRChcT+1055sz7tRCes86
frGDc5os4TxWxoPKQQXNFAKDKZcvY4CRfN+wSEOJa0OzQcw3zD6chkwPi1ro15nnfg1q/brQ1fyS
tQNZK7D7PT/JDoNO+ePN++L0/Tc2g5wQTXcrBnH2oBkeZwK4+NJqPZKGYh79dA2iEtQvzQX9f8PP
2+dWLP0EEj2UnLBvEfu0bKl2bjoRlJkwDmabY0sCn4/VdnFKnS9pQyKFZrS7YTbbI26HHwKnLE7O
8RNwbjkE64znTweRPStqeeIZhZ/V9cHemQy2jc5uZGPBb52OR7crtUMOBz2aOKM42NIpUoHF6Vz/
wG3OjSVBICxiSh4CZ6dZTr6rSezc6aNtsciEPcIud+dr4/O9zW8YpYTkMT8vJA4S7AC7wGPCMG2o
nJaDK1K1XgHko03NPCMcXVzNrSAzweK0J6LH3XAcpyzquKZwVOMXDuc0wgoMzZ5Swb4bQE38GaUQ
0JsZLMaVN0FVU9v20R8g8eGlFQdps3e2oiV18Z5n1k7P5aORBS43GgZEJlvS2e00wn2s3o+TdjXO
LbyHJHkMpiGWc84rDfOlXrK3iciGXT94j2RQQ8FjusXsjh1j3fCqjsz6q1thC60ffWaEnWNU19qa
PLX1tT2IN9snSM4gB40niA+Qp950Htcsvyv1INaZzGlC2iXs+uo1GJsfzWA+rEZOarQ02BHpj4Uc
Ba3MuMTL0H4pFn3vaxtrTrtWs6EiZhIoYIWrRYGlHYMnp0/X/aoyflYtpblOudtLkb4KCd/IqstI
pQY4hnTGM+sUxijDPPFa9RfPr+Og7L+xe3ttZx/DZkvc6trERGCI9zp5YwRwTosoosQOpl1jaO1x
stWzNqnprkKOsGf6OaleI5ics6Qc0SYMTt1HbeY0e0/yf+NHs/OELEN9rJ1d0ifXP4+pEV0jclLb
OjVlwfPFirmcS5OQMWhuPcRUVsBZz3tAcC/HLS4Poww2fQ6NZhK2lUbLnBqkJo17VYGhJ6u27jr6
YGx2Mgw0PLGvHYUxQxrWtTZFg8kexK5rufdQUcU599dyR+tUjAH/9pAhNclkedWPtibJfvCwqUJo
gThZrPRIpbcrYMCuNdUlsa2OFZ1sdlVgnGsvf6QBQUC1vbE6hnFHgTcEZ7J3lyZR4GfOvm7zT6wV
+sh1JdyojVCfmGaHwbl/3UxDe1GauDIU1sl+oW/ZOuRXF34VxF45szFpnT2ThRPp3QwnF+uLS2cN
X+w10Lf08XeEUcxPhdEfgo20hQZX0bnAoKiL/dBry86dkmofFNWPdegt4i2+tL7X7/WZixqZPOZ0
iMu20c6oHrE6phpVMDOMljCbMc/dF0DTnbUmoU+OfCRJJDhMjXlnrFZ2KOgL76phQo9EDxBs6L1f
K+1iy+nVblvv0rrLt64lcEaru25n1Xl1gHFux22Jq1pKf+4oNVxPOWzqeeEAH4ZahM5MBwaj1YGV
3s1XNkkc7jaGzC2pygV8j7QsXTY1H04KY7Xzsy9l6n2ddQV5iJfg1OiKg2FOacsafq5eQTjyKszR
0NGERccD5WU81AseFSIQe0fI7TBaYAI0txXwCXYJtXnhm24OCXu2htM54w7ma9GEc8Uo3Ab9Hv5p
THIkOBunI2FaJxNda71u9AzYfA7qqtodzCiTPR+n9T/wcRGHciGu2Gkfs80ToM6DF7cUb1PRPbS1
xJKk7kKroYR7iIKGxkJYXmLBTcsVeoP41DSu3AkoGiwI3+CXUxGwfXPcLWikPyBDyEiIGNad63X7
rBVxmXfpS5LljzAjXSXMA4VMxE498A26Erc7HX6Fj38oHA83KjtuqlYW1PM5QKTv5Q8CeIL8pPzd
kOLDbeGG6ekjO0KG11ShyWBUsgKNDon8Ja4uJtoAx/yCPrRJFOSyovZZ4qpun6JbjPxYy1CQSYW1
B2Ql0Ltva5XOaCcwU/W7pzX1nxyxXso1A8r1pImnXPLYVv3TFNSoEH1+PWFky64d+m7nYbgZ8fJe
VaK5muu8xLGm96LC0EhG3d5hD/YXwYBmCMj8rognPjGUWgjImthbnWvGkywyh5tgWd9lnj9qtvo6
u4qADUSF+QTWNLCTIRlXb0/DkH4Vg/FgpPDo5wBvEbeoOL0KfHmqpr8SS5fu5JKI28YiYp6rSIgB
bCc9tDXjS5FaTuym/nPuBSuaAIANM3cufj8Tfd1MjxSvz45dSLhRpojDrJ/MjFukMwrt2rG67vrk
nTDeBuFfXkVFpl4AqB+WhEWqtLR6l/tKJ8Ree7IT71iq4Ee90Dx2wt8Emi6tsSCxHoiZaN80uPJr
xgrdG5wLIUmnqVFgvRAcwnbYUD8AaQ0qYvQTDNrY3XkbtHtfvZcTqKamL/AGK/KG0qlsDktULEt9
VcrlG6lzEWtFCiISNzz7tdBLzfbceF9oONZYU0/pJL65DiQgplkjtvX8VVYMAmNtK/qUG2vpefpw
EMrTxt51y8B4DEYQAsIPlzYnVMg0wibXnLObeHC3pXUQpNfFiTnbWPSaF7ce381i+Aa/AYuCTWUE
rHfh+5tXTVkd2bpScxHaucay3HbDakVWLlNEEqweA0ObQnukFbGN/GNShRtlBn6zThMkl1wn/iDL
fkjLdsBGe3YELhxvjVlc53jJq9o9tAycTULhAkl/h+57sctOD300nDHmIra0n0SzftePWtOru2Wt
gAKK4KuNYHnf+FPHqSrzU+Zqd1naO+fJDL4snrU3gkSnr//hmmV9Mw7MyeSTBhco05j/oTfPNso5
SWpXi8ec1/Sgpm1fF6fGGS1SivQnu7Wqo+6Pj13Rf9ZQWuPCLj9VENnoB7+6zqpw34farSUEIIgp
Gr2g2OEVMoUkroNLmto3xEmR0yFPnTL/lHCWEjLI6KRrrwbOjKQdUpPn9L0r/a9yNDBytD6QvF7b
NGkXX8FOKOBtGfVgHApSbqN1Xc6BhPTr2HTAZt0RXuS50A9coCZS0Q7ziOXysJjuRV+vXTL0OhTH
OQFHuaC0u/6a3bWo06qe5jUd15s1oUkvauNYQEXbDxvK0hWYWSQOWdeBMZLoyDw+MB7eFO0E+b6F
kmuOuQrJJIi4sUx6NEWlkpGzFfBKuS8IALbd54jDhvElzYK7XsD/mNtVC/0Nw/U7KPV9taXFCLs8
Tk0Xafi4RY7ZDYclmV9nsRZxynYoqjSeA+EnPWbfPl64ArPbcqiY+fPXzp03wly4TSLQ3GirK4se
OgNjgT1P8oxhroSVtC4NdofI2hjegYO2gldtBiNo7Qz6pZn8sVmnrq/Y9OMggjuBNUDddJZlj5KA
16QHPJQY2Ty4g57HImPhndQM2hgeXUrv2t3aoTTQvhqzps4mqo2wGrNHkCM7hkfdl8WIs1Bxtuvs
qct0a796yVOWTyKqPJyyUvSxu3nBitHq1WkpcQzXcH3XDXLHHOE9zbqYmThXKBirYV2xsRERumJ2
YxhD6H1kqOSmZhmWXa8mYyT51+2urJFQoTL2IjOv6H6Xo66TNr/UxWsDiLOM5Jaler7VEomjTH+X
9Fx106X3tTVGYxB8L1qh8wx0hwV/BiOD6m52pAmXXp8fi9k7uxy8YdYGb3Y5FzF+UBHHLeN/yk+k
7Ot+NYHHCA65Vrm6S9p40c3TOLvYHPCSo4m/FJhaNroe5xXDswjMe00VkdH2L0lXI3z0ibXBSpOi
Km8SxwtlQALGz0NY61912wdi/QJ2Ul572nKnWg2Awe4Okx1AQNAeqiULE3K/Gv+rsFZrV0JPgpLT
ZnGmIpjchzxzuCXLvLdg7+763GNin8aLnWOsR2IJh8Hq3xsSCnrZZfYpd5MH23Ju/WQ8E8GphXNv
fKxWkWHkZsqoNZZzjl6GGlBAnlffLH+khGuCCLkuDYlibvcmypiraWQ5Q91FTzAP453GhjPkNYgm
zdLjWo2st7dCULoEs9he1t1gLf+jdEcAsbYY9pq50LtQrfagXJs/q/he8qyGhSBrr7F0OtVO13A4
xf8kG83rysYmJF+0nHHOAhfJMKtZt8WyrskBrkzCyTWB8qxe1x0ZBljf9uLgSyhNReNaJ69H97QE
7hY7qsHboDMe+oBttJIj9/q+m1tGDXHrSHMiq8+Bbd9bSYhCEhX54CtU3Et9IdLdOzVGig+UXh7N
Ev1Ts7XsU4H+s5pIrlZhRuIn6F5hKvnNgc+y4hu03XhqzXjO9fJ6EVN3tGgIsEQpHwp38hlT/AOj
yMLzOvg4Fel7d8QFJWgD45Qtw7xrewf3X9NGdzTxMWJhEqsbtl/z1Nm3KSGJPXkA6GTBTsaV45vF
3Q3gvHwCTwBHdjEuaKo6ZxbLq3MglrhBOJZXyryXeRDlhf3hz9l3T44Fj8B241eGqj7HybBuULwY
9BYsl6wTRgQOy+s0WM9zIuyTq83f4TesdyOdpFdwHKe4VV/gMM5HoyM62mYb6+C1t3MmHnDb/4fF
lqVv0sC/L2IDC4ZBYLsOPDg7+GWz1QGA5ogHy+cgAKJ1yvWu0AYo1iMfm4KmdigwXLyFhoA72kNL
W1FFZEOCBWc2TgcH+D8X38n2OOU6oRbsP61DMN6NbcJ2AGUM8xAk8m7aLZU+k3mxt5eeUlPIhxHf
0EVLTrPKccx2/cfcLgr2CEpEY0ksnptl51InVCJZZWg2a75PLc8lBo7DGqdw2SPOtDiIcVv0b+zV
O7dyGaM8J58cJVuWtUzUfX2Nqw2GbEjLYl1MdPSwplmARUY/r4fEw4hJt03jhkhdQjn9MRp672EI
gs9haCLR9zdZw1Ce+t2+H26XloVIqVqgLUYwA/hqNdvvhtQ+vUIRUQUaMJpxphfAU6LcE+nCYbji
HtH0PTzsqnth16Ph82Hu9C5wdyQrLXstyMHeHML9yuBlkWij6oXjhCP72AfZm5yr8mjl9m1Tsi31
9BFSac/LX9jVHJbJ1zo3L6TYPRVVYIZWwE8mEQmxHUivPNgweW/RWGGjBv7NWGlY/SFPsFvQNsu4
apRPsqbI9iP0OcnQsiQ/unFbclnyex1MWWj/L+bOa7txLNuyX4Qc8OZV9F4S5V8wpFAEDrw58F/f
E1BVZoW66mZXP90XDoCkIiQSOGbvteZKUSmkNpL6mloACPmaFRZ9LifvVw2/49qyIGs4lXtg9joE
aVYxXzLviNzh5iq4SWrxMx5MuUCQd6bMxHaMO9N3oJcGKjXbCEQxu1XpThveFJVeWYMBCoNDWpYx
FrDkwSgcfZFXL60KWhsglrPRcUMFzKGxazN4cBmM06fZeoXgl0MNiPgJ7F1b3ET3GiWCJeSvk6Oz
iQUrwockFGr/JiN2oMh1pJOnAgVz5/UWG3hf6VbMHzhRqNfbnSUXVWYeMIW8dmF/g/kq9Juf3pAr
K9eN4Vb2ocOVDaDT1QlW1rKgRokcmxhncKLjz8nXZtzJhQWUhxp0QtgsAr42Gz0+/OhHW/TlyWnh
rBXRD2BXRz+mvp30S6KL9JuqlocOO8PG6UNCwjJtS2+hpQGZrfy+i1djrLHmVbjGsEUuySmjC8fa
7cZKWDBEZfEausFBN4bbbjQGItmqV8sIr6ah37qlgT+FzTwVhE1M22qhNwNbMSQrY4Ij2s/7t05O
zjyDCWAY81WVfYROeUyR87FoH+g1+p/qcEXqB9/GWVp+xbIXLWtT+2AI7IpvAlHsyoXvLZSn3lYo
NXSBtzSadm9Nbgo50B0bNONkOizplDxnDsQvAGvYI5hC/hjKnMZAGNxBl45Xoh9WqVmEe9bj0SIY
LohBwCckbb+yTXoG0GwW9dhaFLCYyoYy+mkafF+lBW+0sd1tNvUoTIrYQUZtGNEydS2NRIfeFPed
zW2at9ymlpCriP1JZhbmMk9dD4D8O5oGrq3Ce0kkNSGnVKNFk5CAlTi3TKMQ/ql7KC0DG+Xul7rt
f4iYCLa/aa//m+b6ZLGHqUSOJiLubwZvaCa05mwre8xD9V3U7kAWsn9Wul9jWr1nJIUu3ZxvIBnb
bZaxnrTMa2Zilpu/F4+Gwyiq9f/8O016je8Th0d4CoJDdPkQun/v99dsOT0jsPNHPccC57klqc1C
MBnr5a6wyZ+jwmgPu//6PzUNDYElYkdbd77nSBT5YESmq5DTHgUYFW3nx2Qgrh2kh228zcwcw5H9
63/+P/9vQbvB3weOBLeVgdnhuxQvUsMgwuJePOpmUe2byQ4Mfufg2wnZYiObz+JRo3tGCD0jVg04
ZJFVaLwq59XJSbapAncdF9o7XTbw3HY8bjDp+axj1b8LQPs3czkiFVdDmKlZqv5dgpEHMhryZigf
Va1y15kL9FnH3YopkDU5X42RcUenwY8SCdtap7czTPARS/PEMp1cO1xDf3vhTuuHb5cJxBYLBorL
94az7vfLxDIns0IXN4+uHdENYAfoe3KLhHzjZXwCRA68+EnFOIy1kuDEACvYkF+CjgWbY/9sy/wX
7g7jqA3Vqi8bb1p67EeTyqEhWfAJo62WsCZtF/h362rjudPMkjBQkqaRnm3qIqDwXXjDsnLiHzos
FATAbKlSDOEKztwNmQsvZkvZNvFi5RgxFNy0VDFpK50dtUrB2DLeVMrU9hycdBGESrHSqu7sWHGw
TxDmJWUa7RASUry1itsu9RXQF2geXEB8y0Ib8aLJ8M7IkWD5vXoTd3n3xOa8zcN22xjVwR9i3KoF
YRRDQNZzaCxSgXBYc7iixatfavXOaXSEeHjXb2rq1gvNYWtvwBSEp0GAZpduQ7ppSze7VJF/ZBgh
RbTyHBDMFR2L1llWunsV43ig6KwsMqW0sMYgnKC+tSJlmfh0po+V0cTZLhtoE7npKaS2LrNopXtx
tLBeKQi1K1zQuw6EwpYIcH8ZmwQqNNaapolG4V9/IC6INpBdaUxxItsyBqpQDspmG0t24oqXw7IE
hOzJrNs6tXytNUKPXe9Zi0fcbJNX0pvkP35ar2smDuyS7Rr4ljrkAWNy0YO96ZZ2YL3qKqI1XXSL
onfeTcDK6QQabduKZqJW3RHzt2pLLJHY6lGJPBc2dN5QLQ5RhPBfc6kN0uzZt3VxW3hCoiplT6X4
GPopC1UUfDUbSpYj/04g9X2h7TFuYFKxXaylhk7O8zf9mywCPJQW4UqGyTXp2uSgqEZrL7saX7aS
KbdsBMVKSG9c0yBb6tl76+PtTobQP9QIn4ewp7YbP0lj0yddu27B/EzruY1A5bR0B0R1qoboL6Xs
XzJvky46PMo+3oVJNJK1bDynoQw3kCk2ncAR2SUq7mZSPC03cE5Qi5Y+rhQSDUz7PZXJ0kHj0zZr
jBP1Is5pfJK6y5bVppUxhm/NoH1ggcCj3v4UoWWsmtInHLmPSTUJo+e+IzXJd3dpRP1bCon+v12r
ff+SUoD3gEBkrm8v7Cx7H6rCBKZiXXHCGzt1QGSQdOqu8D336HsJWaXQIxEFRszPWAU6GkcaV2ud
Lf3AUFcUJD/tIqIX0OcapRJrgW0kPYSsFRZ+EW19NlUMfufQ8wcqQ8jNutiCkVyUCCr6J62OuXPy
rMRb/kGWhwLFwDyOovmg706NqsuMTazRR3HrZJ1PxXIQZlZKYnWHZOxLIvlfuRv/E+brNxbY/5u/
8d9zKf83IicdbDz/2d04IyfPYfPzd18jP/Pla1SgOP6B99BhJUIkgklL75/GxvmlCZDtmNgJMRBO
nsc/nY3uH7PA3mUZoYJu/cvXqHl/aJY1+YtwGak64s//xtfIb/DbHIjqFhuIgzsDqMoU/v591dIF
iJ6cVike2yr9CQhsEST6vWwQcQU1ipDYkrciuFfD7BiM6dEJawQJybCSFfWDttGcRRDpe6prNdoB
51foDExwJfnpwngKIvtGDOFzLqIfsauKm8jUaBiww2s0sJY63eTEsV5TMewEm2cEjPtAt5cI7m6k
T/MqGA+hQV1Yd3adY6HYyq8IzZq6vnShOKO1Xdu9uVeT/lIIf1NH0dYu2pNF/TIUSxv8SdNZ68K3
tiinCGBu2HDauyEbDqa4NiM+7SoKfhqaz662yJ8C9PZYAj+8CrOmEke0/pJjGewV7VGfyMhkIjlJ
9jKgyOhck0pOThPWW4114i6cPH51K+NCB3Yf5hespE91QcWwcwBPZ7d+x4YrSGDT0EYjYtRZY73e
ti4JO6IeU8qf6WsRp5vAdeqFb6rMI2w0yyQ7EVF6oh10U6m+ZLdg5qhw6hujzVCsIYOjb4OLqe2h
b+uUXj24QWwuo3hhkLkRDVSFS5hfCk3FqpALr9A13DAyvTGbeO8jD4VzSbOTouAPLbVWXhZQIDQY
3nvnppy0l8lei7W7hIwbJ+xXjpIuUre5lwbufTg8tXZsYzICR0FaVnpM0Jw0oj8LmHI3VADg+6gL
p2fxY9jiMyyDg5ubX1PXfzUs/fux5P9jUPpP49v/xmHJZS37n4elL9P128/kPfv83XI9/dw/hybH
/gP/JCZhFw/l1yjzDxKubf2BqwD4LNguD9MWg8Y/RybD/AOvJUo0KpKqaVOh+mtsstQ/qNVBrKVa
Rz6hx8/9FzBDvBa/j00uDEMk/oZnGM4U7vYdd9EMbHiIfbI+PNRILDWlci5r+4SjUrItV4KDohnd
hZCq6MHN03DZRJ2zKadTBx3gLrKYUj2njx7YKIb3tg5EdXpxfkit+rOlgHj8en+swRvEZwG+hXdU
ap6Q7Amo/q8fqL33NrD1+/kZJbZsIO0KIeJ2aK2lQdOaW0lecL8GtPjaz8z3iqNfy1PThlM1oKbP
7rfZtmH9v9UTwL1O3CACSXt6dmziFd/+rLLUZJ8h/vFWcBQ69f+dZ6VAkELTeRBZRAxok6mrr9Mm
YAVeMmjMp/Tz2RTo5id4XnrsXjJym9KVqEdARaPTK1C4p8P5vBnEb09aKAoksLbd/IJSdoRhK1aq
XvQSP5FFsO2xHO2C4tV0OD9gDR2OwG/4DXN78/0twH+SfIlzBfGWu5F6ugnBQD37NCk3vkG1vyc8
88nWg6NbJeKD2j2+c63SzyynnJPvSDL4phdMEW2jpq+eXb8HultgRg+cfHhqYo/gAN6ARbpkWlGe
ksJMLnB82Z2MNX9coQTXtC2jQ+5icfH0hvjfv14OaduSCKQ1d3l1MiPZ/JQlCq/M7uSDPk4rfCOI
DlXY6CeNPTgi4lh5pq5/F7hdef6Xu/P2a8v5r5S4Od/lr50oBTMdWgqM0IkhbXFPfTMo2JWX4TpR
zXelM5YtZIF7SJEpcQgWjYPpNG36+h7b+ZvUXolnMR7rSmfFq8vgls/sWk1ndSq6p/lI5uzFHEV4
Oz+V9V4bu5+BHcg7vVcol5VCR/I3FuIk3HrlVbr+YbEqv0l0U7t6iNPWWmI3x3RQftaqYmwtdrII
dRXrnKSl3GJero6W+JCqBmXjOex9eEME42RTlYzcEj/faj0dX21UY3WTRMwaitqMK/1ohW5y0Jiz
zpWWiH1hBKlYJqx+85UEDQNNTiMTpazkRQk9wqxS66DqRPT0WeHurbHWH+fTkKrFXgn0Pc0g7Fdo
uPNlS0MRAyGVHc0KsaQElXNjp0m1VA308Z60urWsx3zTJt3wYkgMHO6DAGx1LvvKujrmOND7wiqX
SM/+G6eWMZURfvtyQYoD/mM0A8XvWd/N/KlovFj3Av3Thba4cLT+pAa6+ulxYMaDs3LKPt5q7a3s
XBf/pOlsIygMbAgpmknU60an7MIoEy9QGzZBn/hXhTTLW6ON33tNFS9Kja65tF91SAILFeSmVcvk
FA/hvz50QML+psqmWd+8R1y3FJ+os03IDs2kFPWtgqJquZvg7ZPvkRlm8hVdg7bHEzJeVKfZxa6b
VAuTYBpdDep97I/ILKaH8M+j+TS19kktNXtjZt2arlJ4tTMRLE10r2xwXNB8WT2uCalMJvpMqtS7
oI/QoleGtnXM1j3MR96fR9Rfw23tcc02kUuzvKu7eNF4dBTjKtZXaLjbGCVi/gOvy60JICBeqYWk
JFAzkoZ6GDyrFe2jOm1afHVt8Kx3SBkiGZv7+VXQog9FZLzQPHQ3epTCgPDBh3qUXi9U5Ku7eGze
I+T5xBGjluw0r3qPUKIUUa88+1CqN0NvFxswz9GrHuk38xv6UmT0Kjxat3oPkzauqZCorv4ImY/W
V+Te/3kW54Zzj7DSeIQ7FNErscRAllIHuc3480gdnSdz6NzX6WmhFGjIhf/LtwNyR6zA2c0DCvwH
57YAKTePMawvV5kfj3tYfJPqIQy1I5zACTbeAscMimuZt/4hLwuNbvJ0WGAEu4ncfnDXOCuKbTzA
2kwy5VrYYXkpDRXdVotIhnZk0lIb98S6oqBfl6gpuSOMxzBkDSuzhPV4fm/U0/VbNPe1FVbELJCl
DjG+TI5jwma6E8fc89Kr6TTqpY4BVcYAXPf9YOSbONERQrr1T/7qX6xHm0dfKfyVHajOAQ+zexxc
UawyRoonoWrPsZa2G5wtUw+pL4ENJcBLgqyp7grdvuooDG60rWrkzYuidsMhrOMpXbV2175QJN8b
1S4X59yFmkVx8Q0uncA0hjeSVfg0jKgDYaX0IMzceO3T6ypx2T82jP+3Ht3++UxROtRDmr9Gjy+W
Dj3nY2XF2q3tEMSByJMMIwVZqhWBZQKcWR20YDCXwm68RUvJjFCj6oYmif1p+Hy6dVV316CGYkDW
BeTCKHvwlF6cjTF6EKWRPpjTUxEafqZEdDdea6QJMx1xc2UO93F6SOTJFV1Hz1iFeTeGvyZ+Lmoh
R93TQTBPjp0oS00T/lNiW69+lhRbPK62XKsSwizdNkK3VRE+yJ6A367QxNfROD2XTK+6DFMP394n
x9rbDWY5rLTiwVaa8BEhcvioodmTGI/v56esvr6aMnLO82tppQGnLH39UJRh+GgLbXKTjcp2PmWE
wmYUFRFAyv6kV5nxSAMNBEVuEXg8nbLY9VYYYAn5aW3969W/TrWqClcqrlMuWgPSVu3cak3s3kqy
BHepmxfoAv/5HNE1+dkZEMumlnM7PxgdEc7oVw95k04hjF5BuX3S7pmFOPSR2l5b1QFW6UPwL4Vt
oAKxS6pCuXfJh6aaVmZn4ju9y/zU/KDH/CJjMMUJmD5KjzgRLynCbuSgRpuYlIH6ZK1btfGIlTJZ
z6dYVUaJSYg9ORiyRdMqkbuxlZfBLfmqgOg3aiRIASzG51K5rdwLwWjc8HVtqoSJctf7hDTdKLRW
iR+09LVjFg1OMSO6CNymi4Ly64KrtdgMNtF/yajjL62q3FzWJDocOhdLFkNwuEK3ObxZTrFTDFt7
ZCXW39h5pGz493aaoch7Jt/6XhV+vO5NHGz4Waw161Kx9NDw3iVxx79bNO2utkr/Lm50/641tFUq
Xf88n9lh252rMd1osj4HMfkggaWuhOi5g6ejnBbuiwlbo/zQMIixuOdO1GLa/9Zo2gc5ndLvQA0w
nXpofOk5Y5YbtWcl1ovnvi2IiAE9eg5LX+7jVM02CZmE/LgVgLbke5sf0q7wFpbkfzRMFOE32ZDb
THqlsnxRMHiRe8WsUFSiujuoWiTvYrOrFsSkK1tzIEWC1GHMkfPF2lrVCtsJ+t1M5WKdXkW8WZI6
YNBkZiE4P+DsDUG93c0nk8pZ6NhD50Eod6FLac7w6FVKsacsFawsjdoxXM+H0QmrlQP6fDP/5VQA
ypWM8mgzTy3SpygzrGLkEZvcNIcXUAYMnGl0pTtpXMxxIntiw3wJWcauUrUOcKwWB9XJrGspB6qh
BSo4JVKtK6zSdCcaCerCfhPRmP4om/oVaVx5isMIsbbCtqQvPfslLLJrEZnmr7JEbFeN+mfKKveG
4tjWN/KO6nf1o+/deEAsSm1pNNuYTHY2WoUb9xun3JNLEghqKIT1FNfvR70VbqSN/CH2cEeYg1F+
f4usklv8Uf4u0kOfYAtUqXmpD28ix3JXE/tD/7QlbtEWza5GjLLFFBff2aFK31x4EpLfNItESXUn
2ux5/gYaL3IXiiHKI4YT+74U6MqlvtJE4j5XBgv6kf7B2eul2GMu6zejaiXLYXSS9ZAA+HazANFs
1TwQds5lbDPQU8v+VbbipYrrdOdDElmrNnqx0lCGXVMa4qqjokxTJAZKHss9g2x5CuO2WxVhZj9o
qStRUCT+hy18gpgzebKNRlxZ18U7ryBqolLpCTXY0+tU1x8Lk91cAtpkmddYYgBFUW3S4s7baBHI
DIPQ5XOeDzHzl5mscYZ3UDNsdwWOiQ4Gyy5xUht2YdwQmkljDKRjl4PWaKOhfA0bfC0hYZf7DoEx
8RrQgxRYTb3bAIMZ0mS48SNxq+pFeUTD6ezqZgq1+3MLhMGgW+SWfWRpVGAvj5Od2lblQXrNO0l5
w4qVi74xhsK4YzeTAMhyxIfbp6uqKLEn8AGvENmLk+FU/G2wwU/cYhAbQNgfncGW9yIWb02QD2+Z
1+poTjv16E3Pm3W/b0qcLRa3+FKBYO10ZnXihmAwYGcy9Qiv5Vjd6NO0EhV2s0Z9jPdnWiepKEv3
JUJa200ACExPkYPmH2iu1QvR6ygkYlwBPco+elK+eo8irbmT0XNsK2q6MItMXUtLwMTVEognMaRI
fOXZyuy94RAkrXpRqM4ujGBIf4QuzIQgzx5RGT7ULaiKOInLV/yr5pJinL8r8yF41QjnCWPj2U0V
dTv/ygS0sHaojXqf+Ha7G2zX34FLW3R+kV/LMDIeJfZWPLcY1tyEVceAU3vFzsA9dWzAQ8LZLwRd
e0ROcmSNCpiQFhizYRTZAuvMnZdZ2ML7EF3M9DCfOj7FXuEBF5hfUIr6Q0BdjRaFJ+U1GNv8EAxM
dSaQoetgleFJqZTdPIwHOolvjqk266+lsMaplE6zngez0efrnl818Gix7lEYm5v804kr5UI3rb0K
zds1tVG8SEK+t1plk/JrFpxOkTkFGZanSLTWUxq/zU+zAYoPRk+PSE4/1GF6WDR2Zu2b3gnWRs1k
rgWnbrpyxrjDMRdmj4EVhwRYVNXbfBQEE03K19qjalTb3h6Gu69NLWdAuIslcHngAHVXL6UWWvfz
UdDb1r3qJ/UywPnAmgtnxFBi87fHtN3JHMUe667uIO3UQ8bVDBfDFMEpxOm4zBFKfmQsHPPM2uHT
rT6G3rsxk1B8lmiIblS3th7sqIBcIep2O2JiWtRBcZtmLe20NskyuAP4v43MglMQ5vHDKNT+2MHO
uo/fLIMGvYII8c0KbOy9AzQyZVSOiQFlFqvGZtSi8akXeMXGvsuOX3UHyxmanXSdaq96urK0Q7EI
HD0/2D2lqaWRsa2vS7mGrJL+8Es2K26nvBGXts3VIZ7cL8C0S09cnTBqjrTkdnPloY3c9NZIlA4/
p23hO/bGzdj2EofKyLcSl8FpPqpLhUWRkdMubmttV/sABAKlQn1slse6K9MfTYAdTbb0HKATVGyq
fntbL1MyGMvPqJwQhkWbn+tedFtsHcxeMozvQx2kfSWuBINYYMOBHYKb6xgixuA4X5jzaVBoZHKB
OUoPDn6SXTCambdmi4/qnBzgpaFXNtAGHkjLYtb1VfLkEpAivUeNQrUG64EIh2qXxVa9aKnTPQjq
mSfFLT4mCxQ1lLDfUEehgTE9eJaWHCmx/uNofs4Yuk2besMODwiB4Yj3qFb67deRsA4kSxEwQKLt
tpBtdR3Mnv5NEKXowvT7CH/0oxcH+lIX1lPmJu7SRIP5kFlucfKi+tVvQ3RUk+1nKL1HFZIZImEX
rUGSXbkzkUAOkb+tJNAo07sEdUu0LXY5mSnWZ1FVAC6sSNmqGjvhII2GfYfLDKwEN5dnJ7TL/fLB
xAOdGsq5q7zHeQD784zY6uimTCv7yqX9JpWufbatvlrKOmwu+pR72XlushvGM7aQcenjWJBYJ/Xn
5GtdLek2EX/Zm+euFEAg+vaQ+K5xhnllnonXsDS7O2lqO+y6KruzNPAcKrkNCzOe7iK36X30Iyg6
/eQh19V9N817Bva+dZ+p1cZNdXRrOf57fKM3tZ9o4BnzbGvmYbkxyt54zoNg0/m1+KB3TYlTuajT
lOKiBNnZAozz/NfOp7VEk6GG1lNtRcFjLt0tDWS4EhbMYNAr3s5GlYCcRlH720DNl55F8Iec639u
BkbHFv1nrI7WwZ+u2UT3Py2bv6Y1am3V14SWt0EfdjdZvmpyxefrZUMThDBhyrkyEeJQUC2xwDw1
eXyH8H4Yqo8cuMebNQLvTQKSl4Vm20uLSfou6VN5pwdyOyJFPc1PId9DNCjsbKVPVcVQqhRaJ9oh
WxbqN+ipXqmK1ucYB9TScMn7ErE5PkHbWhqA+V819Dkb34mUtaOM6qsR+yunSW4hFFB5aLT2gaja
XymKzmPVus2DYSsta0i8SPOLRehde09M9otOfH0xkedtbdVQH7QgR/LoTQj6XEk3dO+9dRmT56iP
cjiKQLMeCUagRNMFr6nU662pYceZT+UYvWX2EN0xFIktw9obIRpoYspQHuwmD856lzSIrSv9lRS1
bdS37OPr+jX2K/EkW9LOGY7vuAqTe4t7YWFZmE0KNbkXRs6KsGs2mge008uqt6gDOUX4yCW2W1zH
Qv+sB6d/4U5J1qZJ5pkN5/3F8sZzSRELIGM5TsOfuOJywAzW8I751Byr6mIjEJ7PhKmKaxQD7Znf
Efaat/ddO7kBEJTemma6ROwRZGgNE7lySxbJeVeYdEZ4KFLiaXCJ336dGUm+HcHfsrZJkYYGfbot
M5ZpFSuXfWlU7l1VUaMLrKz98Nz42ZRa/eAMqr21JeURz0pqIpdDc5V06PpFYIyfIwucHFEtod4h
9I7cjH6QTE7jszLFEyEe1D8xNbA4HJ7jwsSY4bO0ZDdUM8AWgXHjxWN4DBT7gJ/jSSSl9sJ9qS3M
PKvvGB2UNTiN7qBblXqInMJdi6IhtKBRjR1bp4ZoPz/8BH2+9LWqf7MLRBphxoJbV0b9mNoVXkhW
BfTa00vZ6+GhaOh8u+2g3s8PTkoNmAJXue3yUrtvMYHcWZPRKMqPSaUpjC7sKkt0A5ccGxmbQQEd
e3pufoHveZUpNT5iVdn89a+2sZOu4pAm1vwcmBH1XtHkylIi7VLJ9lCHOqGLFutLULftIu5pziz8
st+PWUfLpcratTsi58VhlIN9iG4Scfo6iP55wEtdP+pAxatdWPkbPdHLW6JZAWwbzKpVMfrbeRaI
QhFuMfKdG5tl4jzcQyQjhCeyoQU5LdkwenwpvRQpspXGy3qavOcZXOmb99xK/J0s+aKSoqSANinx
mi4fdn3Vbeczl6toTasBnEVmdCc0nVlcUePLRH8iw5UF0vy84MMUul7telU5GJVWINxhMWD2lXKA
OHNT4c9gs4PgZlSLV1dJe0bdgIX2dNo6yiHvwme6WM5VK+1gMr6bR0eK4bYKq82YFT+LttXutEHL
Txn4Q9LD2DdmhvLo6796h3sSoEDy4Ei68E4bvqQpGz5kThlqMU5rs9QWRliKQ0no0t5JnHBbhXS1
nOSCX4TtkymstRqY/S5zCNmMMeeecArEu/m3wZ6JfqHw+qmZ0WLWcnHKeflbhsyWgm1aTP41eTGR
6X/+eTDmzSWI6pqe2rvG8e+v/va2+aXpPWOEydzEwHOm0hFuJWLs5TwfZQnfMuvBYWmDOlqbiVVt
BwD6dT1Ub52vKZNkWbvW/kR7awqQBjFgeztrQa8YGs4Z5rKl3ddxeadrznsWh/qutwZvqfVh+cqi
7GfVWOpt66XtrWVov+avJS5YB0hVsXZ+kqSvKAGnLysLWauoiMdwylRbmef5cT4i/Dj7z0fz++KM
shBrslsMLOW+6i2HUGg3WOtYT65eNUCpcQr9zY+zU8BW96I5jJugGm+FXg+PdpHE20jm48bWgu6J
HecRjVrzAW2bdGCgGbeqMMWxPPYASLeBXcYbSdDvC3YAVGbZ+B53rM6r0C8PsPMy5N4F43sSqqsk
tcq9P+I+8Zyyufc1Ldl7DJUrSgz+azB4E7Oq+fBiUqipzMlTN1CqEkJFjhZIbAUI9l4T0tChMNVc
qf5xfqYfkRXaSdCfU02T+yGtg03rUyBpE5LYDKNJ1pUVacfMMjrYJsSrGxL5aOEPKXV9M3327Oan
1lvdT9V/x3zJdOS2zdmSVY0jCuFJF4TufRkB0HUHwHnm0JhnfXpQwtg8D1Fs7pIxuI6SVJDK6X/4
amLxJfrVqe8UdsVgMVey7brd2GRyl9gBC3eySb0mp8lYME4aTjPuTYzei0IYw4stTZg5PnYvJe2Y
vhJXPYaecunbtsGJNbB79xEyGiSILJsBLB2bzfiAmde6GklhbAzIiBSU2nbx1YLKckk7SIns7kVB
vkIOKhblkFu163FOCCpmF9+kle2o2XtdIz9s9SC8C7wh2tKgB5oRJP2dGTG8lJnbncq8609dgToo
yWtcSU4yslbrvClcLvNvihLygK7gEvBGq7+VCLEuX9sCl5YLiqoJXzFXKgLVCE4a0bn2oE3uCrqt
NLdS7gyv2NtK8kKxBA6PWoId9LE4Oql/rnQYFjdp3ftnPWf7PNrWbn7BNPCc+7JId2MGG0AiTLhE
fp/tLC/Mt0kB0yKvD5IMPQhmlrmTnWAGCbILGluhEQXUqXBHGufOtoFxBLp+1aZmzp9nLcSvf2xv
qOCnqxDuxLDukZZvRazc6UqKL43yyYLlJb3gvgUaM/eCRzvHw1MWwUemYWgAXoiVDjAFBvvaukZZ
Ot6NQ7poJ8KPLPcOSV33FZlo83IU9PULepF+Z7M7uc0RKgG6KZ4ZAbN9lfQ2/oqmeM4KBS6Vlnow
8BqFGsHcULSELi9y6jzPD0MPAC/TxiW8SIxcAkvN198AiZ21oF58VO7AJyGCwkAzWmwjs0gfqWxJ
vzUe4xpAS1k0F3Wc6mW2++N/Vgt80+y5ZIW6MD8NiI+WNSlkvqkF2Ph7nVIa7dtEUlaLqFvJJlB3
apma2wjd/GIucZFk+SNG7rVxs0qcelBsGG9A56WazG6FKriClBvsN85lEhQs6W/JbTqW7cITJJxg
/S2ew1w/6U1n3JlhXD+Meoyp0oUHVxUJni0bBl6a4OzswMItqPGFK8hq8k7r4RGa7MtPXWYmAeZn
LHbuZMKAcKOv2zTH7FsAL6DAEV8mn7lfKGuXuMM3woCyZTkO9bnAtn/Ik/hvTBrfwz/RWVqWoZLh
YJKgo+qaTrP+X1DJ5VgHJopDVm4sEs6k7F7nbXlras96FLibMAdfM5e/DbUdl+yOvHValGR41ol1
DYXVHO1O+9ExCF4tGXaooiXf+3w5FGZ9h1bd3M4LjfmBoq9+bLHHHyyh3UMTobASqi7jGDCUG2xI
9qYPY+Wh/T/Uncly49bWpd+l5nCgP8CgJuzAXiTVpTRBSMpM9H2PR/un9WL1AbKvM9P/teNGDarK
AwZISU4SRHP23mt9S1GflZ5BSDsa6tpTqM7+we6gT9jaP2UIls2UnlqJT6/LKKqYEP38yTsGSSXw
pOStzdNolfgSxEf4Oe8JtyCVVeoXwBJiA2JD23qBfBylsLm3iJ0K2/gLOU/6oSFXwGM8uFHBHBCj
og+XASrE5wMJMVGQJ5cer9mq6wKukXb8klEePSuJa69kyKUnlofD3jQysciH8VaUYbaLC/eeu2N2
tqTJEzAw0tUT8a4UbolrW7yPf2xkZHlXo2YdeQtcC+wQerNKyezJUn8vjxZTo78/zYgp/csuA4xJ
9USQqCkMwa39511WDo2fM2/W3kyQaFQgxkOX2cqmZUSxTqenQR/a2wDV7OxEr/2YljPDimwpmPNs
GY3G1yx8HqaZTyyRIGSL7jhPgP71Uq3gixprF6ZxHyTb2AKMNdXu8iZ90JtQvfdk5XsUS9Gxnw65
Gjz8Rgvc77ZecsBO2gPZo3XpxVgd5zETE9tsy2FerGJ1lQCO/i5U46XNtfGZ8pgckswY7vzSHZHa
l1ihEsthfqw9tfiH7AgcYx27JTC/mnMQtzZolBFpBmEQ+gkLwzzMcXOcdQLI3HnII+WYRcW46nWz
PMoFkxiZpR/VifwkRM1K2yNQF0OKP0kdYugA1OKBnI1gi7M1cgEfr3+db2N3Wjq1Ls0tGj8J3KZr
CVluGSFduIcUdxyHON4LU7oDAGbgG2klySka5VWwdkuIUfvWWtWmNEX/RgRDQRZ4rNxF4J0sm3lA
w7h6DwK2IR7Ib9Z947oPdS7Tugf0eIts3MyZxWo7zpAPUFTOG/96ZdqgBS13AFzM8NVKevdRYU69
aablVtKyIInyJwiklFS0J+wV3veIyT5FdENa0taorV0mpPTYp91TWONwgvZESqQIBmtN3/QLmTjF
ASx/eXWjvASJ2hdO7spcKrBklcsE9YbjEn+2AxInbeCXbpWRBUCJ0+Ah7innBjWEaYuC5KE1IO54
Uf5oZAyg+E7xEhjFtAD9Y0uWwwKnfX21gVwjJBi1Qz+Ou6pvqjuOjYphjW9Dqyh0h6yGTZJZ433W
m+2Ng2dfNXn+DNK9PWgBPichs6v1sDUP5chVpMVVvptHhK3+ZLjZXY9ZfJJccUiTs5gh2HKBtkiN
Q2JYfBCyMR5yus5Ok2vGhTAUOEWV65H0OUkOzak5PfevrFqLMW2S7CmZmgvYkod5S2/tyCFR5nl+
Br0cenWraTs7qDaZFzcHc7DGg5SHyQbtO0NEecQmq06N57QLL7GKQCKIWH2nZV+taFkq91WWvLY6
rop/KWm0f20RSPO7zkY3aHzUnfHUIJRdm5kb7/vRDO4H1/7Iu254IiUHPINoyMurhPJQSP0NCL58
1qdnpmnHIKCY1M6/ETFbQ3zdMTc22zu5ojJiWlYF7trFbrnIYXQQd9/I4BVYoMxLla4q2rNLFpF0
X+od8anqSMHci7A+kuoKoiTUidyYlrKu0W0HsyuOvmzBgcfkc2FpMaygWdMxmJ8GAl5WmlRrxvwY
v7OSPoZKH1IL3ooRZTysTnPJsBoDezpIC2Hm1UtDfqfQi3MyFb16LDPAgbdwyOO0fZheH2jefH55
XWn4p2BSH7b5wGeQSrEBitBynSw10xkaFSvgIIl14XYdcoZAwXLVF5to6hZ6sFYPiTfRlaN+i3QB
MA3ds5tBZFkyzairrCC4KPKUfR8m7l1rYBzO+iWXqe9SZUevjOPBZQWxuU10VV4ZrUx7wI1Y/SUt
RZQ09aIzzYcsG7kpobo8LWOZSGTmRVGe1zvFGIpVabraxahCY+PJanu0/djehVB8t76hqacxy6W1
H0Uxoizas0ruSU5OjsDCTZX0opsBBDWgtkslKdILhqZsFfqe4ejK1PiKWuuc10Hw0NsqWCfvWUoU
lVzRQDcuHEj52ZTyt3mJUkOTXxoqjQlRQmeLhrDYA1PLdgTAaNs0SXGeK1XrAUO0+xPte3p4RX0g
alzsY4NXsJ4tXVOuDjos1qce5f88koW8S8hbTocSmxK6CQSGZL7GnC2pKSN8UsHpoN6itSwXN6VC
sDaLlSF9YP164sT37ntPdSkcc+HIjLrx7O/mSbgatu6mSHrhYDGXIotq0kb9i88ZPdRY3CeDFX+U
qYSqhXH7famaOm4Fy5l7QdB5Tiln16EJ+uRCw0Y4o67C72u8hJLXTD4kyrIyCDkTM9apTY2Mt6+y
awzMotrogylYzBmMIHSmEQsaZIGDLS9HoAYVgoVvOVzU7CXKtfRrFlTjIgAXhNQhUDbWUJxku+lp
ZNq/D47mxVw7KGS0ilbejV1y52eGcQ77LHmoYbSu0H3h/p/aYYqXvHJoE4Kj6z1VLg2vsieFGY2x
f/SLun4mIACxFzUOs+mpbpdtuzuEUZFfGVAj1rCs5oJHXFnkqniCEBg8evRAHTojtDcMM3iAT/IB
XSX5gNPq6Jr6OXVO2qA6NQHSuHlEMD/tpqehzzFtUexfrVD7xtRTehx1CS1IjAg41XsmYZRj0akm
ovowo8HrUoOSg51I+XxuVoSZziI+WL3oUmPROG48jSF9S3rKlDJcjSlGnpLi7Vkv9W9Ck1heB7F6
RAXwOgyFexgBKazD0lAW8SQAnR/Caasbu2jTlMhUUGJIACj4Z1e5TlBtLFztnIx5vrbJwF1zi1X6
NXaSa2UqL6HQOu0Vb0MZ7TurFA628hR/4Zhux0yGhpbr1kPmx1/mwV4oS28mVfJDRNw7+688wsvh
6i+Sh2h6sIF2j30iw/vx6ms4uhNF4dVLavnejEdjZwqdszwr29emfekD1NCWmknQoBUE+rH5YbhE
6KZmXNz3XDi2VmeGWyPoh/uYtSqCFn5Fxq6EBzr5ItPPWaemeJ0ppWGXc6tXB+VW5Zl9+OUp0elL
LTF1QqCl5Ebt0F/i6bINE+ec0nk+zC/ND5kWvpkh2nE9VLfzyB7SagxvrcRyUKQwnbKaPKgBys7Q
9cOR5Nn2FrbNS2RJ/lWyXZgNuSs5ZTeGGI1oVLuhkTCDjKFvtmP6zA69oQoDul6TyAEhpFv6uSvO
MIZIJavqTaxbF5s24ecE2UxG/ZTkDMp7iBJcbdLmPMbcY+N2eA11E5WeNtCHFypUiVlI07ugIbgd
eXmrkrkUU2MX5GZ7KFa3Y+nGGCNh2n/qD2iIxov5fyWTqULA1Kpq9WI9dhmXLpZBzUYXZJbhFnG3
HiYpcJWgvQhmSMgJ986DFXZfu0DiPjl2X6XM/twY/nhl/hGCFppDk8QS1ele68tipQ4Gs0NtPAjq
1Jvq2+mtsIKTW+vaszDqt/kjZAZTHL01GHlMkzW5acmHTScBsiYfI6VQjok7pTIYvfrQp0axliQR
3ZUZBi1m18NrLeDq8k6xn2X5d1h92aadW0vKdEltBntj+kb1pCftVWLRvWwUQkQpifDITqpQq38m
475eC0MlBY4Odm6L8DSrfqo23sGWFaimaPOEwGJAI7DVy500EUCW841jTMJxn470y3JgOdu8HVtY
p5Z3+vOhpl5fElJ8ZtjQbIZab59rKT/YsYufGTSLk9jFyvJy64VY8moN7ncEvjGNI2VRtG/TJN0e
W/cljaA4tkpD/SZMoIo2GKdFg+VlE0YRbOkxtbhPt+gBvdZzfKMrLp+Hk0Xv+F2ljl4aoRueQQR/
+zyI8kxFFy64CiQEg87nQRHL6ZZs+WZlytG5a8HQ6qrKJJiZ5Pj7QqXJ2pI2NtoyK4ibtWLpzGnD
yOUsA3BWaftZdoJsB97bLGrG+vc1m0YK8XSbKAs0f7bW5rQj02TlRULf915DskmRyxfPh81NoUSJ
69VEAREMQI8y3Y9+blwzIK0HSZvabRPQWG/XeEWyJwbTlyIttIVH4NLXylxauZt9NUNC/uI8d2Kw
08fMSCOAX8Bto7EbXmftBUiDYBV2I1is+QxC9hmD34jeO9cur4GMQzgKSUP1Kvw2KzKr5J2BpnOL
axraEhVVkjlxjLxu4O5yGmXqpLk4mVdkQxsep3P+QOzNV0ODijV/egZUDIojrcXbOX2VitYfRYvI
tDHteplZCLiNILv6qmgf8j6EGSUGe6+6ibYfNbNfNJOMLYjrqTPglTsFqcGK+ZgKXR0yNBxn847M
O7HzrDx2CgUu8ud3oIONWoxWb5/UDMJS13XjS2YGuyYZIIbpEiADsxZL4iC9AwvU4UscbDrqQAWT
21Ohy+WKwXx1YG3nP6RZc+mZyC49Iol383lgpKDv0jG+yuWjJPQKnijpe/lXNSACqnBrZNFGdUO6
LY5dKl0bGYXm/FLQ1fdhGEwCD0YM98moJByTsrqWE1u6VAhMSofhsrIGVvqd2SLnXWR3sNnJhKp3
WVGWh9EFOekbcnn2jNbchNNWlrjgcyIIVLPwRgRI0gFHfBZIn2cXMz59oWcT1KaBP1oYgqWfjEzZ
suOG9ZlirAIC2c5tV9wiPWp2iiiz8/wStPpsTaE/QJ5rvY3lMxsZc2O6DbjW2gxt+QuRi85AS2Fo
FbSeXboplNLdzwfWqNvNDqzZU4nCls6/3J1cmKP3Y2YCX7LzFwamGNQbJDKRVyfXIiEPvPaoghRQ
l84YG8FmdinR+qXhi6d2LQG2DDo1WqiTso353sXIveHy+UOtl2onKvqdakX5dT7N+c4+nw1uV59s
O/+qtGKn9GH4pmrwJ73WLm+BjsqYFjRpG22RHD35S2fJ3iGXCybabqE916ZUrAeZb8zHS3BR8uBa
oaF0qtgjxHFQjXNBXKp0L2oF1pUYj8ZE7lSkkX7ovBlpJjkX8gU+svx5QcbgUymp/cEciZ5GwSKd
qb+xqgevXkAS6DeB5DLr+fwG+XPUQZOjQOdWmPUDEmbtpKhp8Vi5EAuppN1vghCOGsKXHBqolOwB
/fygJ5sU2cohANt9DDKONmwSAypQ01qRUsBW6OlHhYSDg1YTpkQkj/egVQnhEhWgsNjbkTbifpNb
qKCE4oyPKFMfU3dUFyNS85MbhuNOTepxq+S2d2cHnrESmqI/KoWfwxHzsQTkmb8btunYuB9jw3hE
CFW7k3Rj2LeJl29KAmWfiF257/0BBn1dm2QVaPFWrQMSJiaRoS5xl8eKLYopR1Yz8exF3KPiMXj/
LGg/v/w+tPSLQazUzqoqols7O3mwRre9Gkm+EhCgICHGC3RjyiGZ2I800PqLqQKSMpSuAJdM/KPI
Ev9DJkM6BYQHltMbQH75w7cyNV4jP+u/SAXd8EzoZLmXXDeUxk5P4AwZRUeErRjDwBFFPIkTaaTP
xNP1t4Ccs5DlNL1DBdPfJdMPwukHPrNMcKqAUFKiuu5Eqvz0g+kvWiB0n3+xLY2Kdl7XoFnW7OI1
NkMLIrDUHGOuhGfdA20vPFd977udSmn5oWRKDXtlqO8Uo8sOGkFqzAX4BEResCS3lQ9L0xMQwqTg
aOq9nnjSJlEbGn5ZqZ9jmRAotQrNl0wddmS9pt80kgNDgYIiQ/O8TghzO2WmZx6SmljzRA+MxwGO
Iz2UR9YmXXlIg6m8j6snAhCw5oXSk5QxJc8sAlWCgl9T+M41+kbv/WwtkvTsWsbGunN749jKKXZ0
LbgQi6Gfwe/pZwOS3ckQ3gT7aw34v1iZDlGDmYpx8ObTeDJg0sWQBReET+g/0laDTBeM9Zk2qL8r
1QzWrlwWZ1sXdHSsYpWknryv/GEZeqzuc7sYd8TMqBPu9Io8aHwjESpZVrZouM766jk2/Wgpd/Bm
pKyJjxNBFjlFsjXnkVEZEwkqzyc9x8qe4a5/LkqNDlQH4JSUluwcSjI8bExYSyjj0cquMSgjIDa/
Zv5Q7dPI9cEIFO9y2vU3LeI85fgvxmNPqfGgtxS9PiW9yXKGkQhvTx+/AClPCE+M6NMDJfDIZHn3
7fFzI2RjXh5XdW4+KsqytuLqm+QDBgnTuHwwAilG0XfEXSQfZ03B/DD2qbn9XOR2aRoz6gks2Dum
Tk9WLl9QiekkZryw8AtI5embjTk95e69RjibPEWGre7Lmhjs+dcAKj9HLMOhxmiCL0Eqz33LpKPz
hPyieCT20eYxjjSpg4cgb2il5MqLy5xnpbrjnjmSspl3Q0lRsJampwX+jK1FXAPWvIiZVVTsIOx0
R6YAjISbRPadsOwBM0NFuMy/Eg76dSRp7CVrCnHpFMJK9BiOJsv35r5N86MyYrSUYlTvcRjLm/kp
3+FN0aB2SnFj3ilKFyzm1y2tI2uiLQiho9pJBPNLuW7HEzSKQ5kY7nV+KSvCZut6NrDjvnav8w/q
OJtIbBgDw9Jb09wS19qOxLUkrmFRAOnExshr8w+wgtEijozT/EwL85Gb3IvQG2XXKERSwC4qr1Lu
G2cfslQwF4wpxt3N5+Djc/n8eVwSrKCth5C8DA/e1HlIwAs3AU4YdLYh/CCDTpwYvS9RNGcDYk4n
PjxDbRJVD50u0ZmIy/Ihk2tcexpiawSq9NvdgfEhQ6nKGVXBmhxDsxNXxWtt0Dqbvpf5Yf4OLC0h
3Xik/hnuM5Oe2SwIDItLm+tbPY3rDzkbfPaUVhnRKQ+S2zy1zyHlELIyOYrm5+EwpIcK0u2fL6mN
RcwQY65NZjf2PcnIweRu86aH1IAsqWrIbJm6ABCJTXdvFeXXvDPCt2kDy9znhqd/50iIv9ZPdq7J
34QBjNHyq4F1KWI79FbYGjGKFVV+Py87Rg2dyly4KB5RcFYu3sZh8JyoK/Nk1ZrtK3ln6V4mROGg
4NKNVLeJlgUhEJtMhD2TESm80VR9s+qKwxKKUZk/QO9YRJLO0LbKjP281YFi3neS/kitXyzHyVZD
TxixNKokkqcYeqXTSDr1K2MVoaAhNChOHqPBTVeRS0DTXIEOMtEsdmlW+/mp0e0koLJp4NnfPVXZ
zBvBHxsoHDZSWHP7Z719NMc4umHhfjFwvBxy2whvYD/Ny1i8zj9qFe8cmGScetPsuDWCvZr55fFz
lGuGXezUTUppMo2X7cpLdwUw+AXIAvvO8rigFUqzzwPDhpHAS/hv82MQo33WvWirIqNbtmgxboIo
l0Vj1eNbn3dkYnuueVG6vj3GQLNYbgTl90g6KIoU33PlUTnucJGOqvYckxWzZWKWLb2x3o9TITW1
mhB8ay+pGGkoSwItmNppJ7muyaAIkXOM1U2ejGikqUEDG6xgOT9tlc2nLkCKqbwbz4zPuQzWaqqf
eBvjNpeycIktVCZdcag5arC6XsO0mMwIZFkgOcn3CEjjLXlFCRZR0iKl3AofkRAfG1f6QpPXS66j
grikV+hPsXoxs4HCINLXmMnJXK+T6MroEx6D3+9LknGUTd1K2gbbDHmwgrJ0fhB1656rQWBMwYe3
UaC1Ui/iUdwaGviKCDIFVbcEd4KZwI0yOrqZSrGRMeyc55f0Su13I1GNvWHe5qNsPvLMor3QtEux
RDXUbhKZsKygykWaF9KJCWf7XDxgVNaex8YSKCSQIflVmG/cXGT3VuaDerW95F3Dq0TQqvZdIQ7d
1/atFRKQkHshhzxxX/OVIdWHrS7jo+m6tN5Xk7JYiXZuqo7r2DD6vWsazd7w3a/V5KILTNecBDv0
ZKo0gjZk2g/WPLbEFYnxTskvRtuVRwK3ylXrF/4ylLNwD4w3J6Y3AeHQNICCMgXZYq2t86k7S5h6
fIgUBmmSQLT0Kb/L40FZNlSPJw2HLyrDEW4iWHOEABUDUWGF2Xq01AltxPltDtEWbwyr1cLtLRbk
XPeB1pP/MGv5YoLYaW+IcZ+b1u9qa7PVN3VOXOInmSIx66U+qvolaTEYuknuOWlZJPuQwd/atOzL
AG7kImGRXABerZ7nrZSosxV/MJ77bKGqwnzHKgkkSJIvAz7U9eeEmLXfFcWuWBvzfpNUgioC3191
GiYdmoV0H6u+2wdJc/Rouz6lHi2GYNryvMjD0lduqszOz2p1tUlbZCxp0E9WK086ZmUaOTminE0C
x9XAmHueH8pSkbf/MI/XJ23GnwoGmyLdAKOggtIixhPrwS/ajTgIgWN3KK+ifJrYALk44cD2D7VS
r0lsQV5pqU90AJKXtGpQioNUmV4JeuZrfQKbsKtTY+3VvXYwwVyftMyUESbQmo+h+nKlbQDyFkmU
MApB2JPU9h1nDEYGhVxLK6nu5xErgzCsM3kIUyqtP4bYjY509X5/0IsavSQhlI5tj+kRID464bE+
za7eerL2RlLe7tTG/pido+HE+6iSczDSLmYwmT+xuDxo2IemKFSMU66n42ztH6VsiqWBYH2ZH3xB
5moG4tRRyUT8fE3pVM+x+jxfMoYj4STKJLRQdnKofBDEs790aPH0fHZO+po0Hn8WpFRezr0ECh5z
lHzdj65Jk0GSkF0l5neKScgeYKeWHQDtd70iBUs2kp1sDsG+CbVFHRTlu2cDsC2z2L2zaLgPmV1L
95mF/FKgGnRaaxgQn6NWLVXn8+SVaFC9sK7epWohvk0bQW2Kb51Z7ciYCb6GqJexVZIjMUv/VKsd
t+HYEuBFUklrjNg+zag/jQZejLjEzi6JkaLblvtdyQpoNasDkevecnrCUVUG70PqUcJW/lNuJQy8
mH04Fm/zbAgM/DrUy3Z4HOMkvTZ9bGrLkjyCsXwqOzzCsYv2N4ggl30qzfrgexi3wbEfLRSyg00b
WMY4yWXxriyNW1ll7efB/x+Brv5P0Ho/4bD+vwJdIVP696Crmb93CeqPt6BMf2LwWfzdH6Ar1fpt
ZtvJqiwrNmLhPxl8mvwbKjr64AaAeTpz/NUfpCtVA4Jlm7oFs0U1NXPitlRZU/v/839whfxNtmQ6
JVNOOGwXVf2PSFcws364sBm2hWzYMFT+g+pniF8Tx2GCNNQUwXg+kc0WmQykwNECytbLJ/opmX6z
4nbRGeuKa0BpoJdrNiLd/LDjLp+X0R8ZRMbPNNw/3gQfWTcVA7DLRAr8QRnn6llnkyY7nkmSPEU2
A/qMROfYvFWGfpmsz11oOxFIWBlYbhc+ZdOayoqOsCrPlkW81+hesuA1IkfTiswzkai7TmqvCGcp
p4P7KK3OGigeItiyDAdzGpwsO3RkCl+dWBZEa9tIJq+MCO0q+cYgYiTUtDygLN5VPlb+uEfZLa+9
yHKsqMJpEALW7x3bBTqfRizLS0D54VOox0dN6u5A5Nz9/Q7Sfr79/HUHwWv8cQex16TGLNlBKK4W
XQFFFDRLpCMK6O1t5elLcGk4/c6a+REQhuLtZO0AAaWyIAbGUOHTe6Bpiyp/6xjYZr20kgm9smx/
F2FxrqFcxfdV+WBJr55/wRS9sFJW7jSl/v5jqL+kYU+fg4NWtREB2ixLAb/9/Dm6qqv0OqDBAVli
MJfQl4qez+EoBD7Rrxz2crEB+Tdy2JXHksxN0r3pl0irJL/4+rH3IPuxfjtX/aOthQujJsj41iA9
bQmwWxsWY9zmqWkfbfUoacRqfrXrDaUffyowe0UOEr+4PtgQtqLrWOy1bUJKWW86WbKAaa+MKG+B
yB/Im3kMn0S85lpPxWyTsGPs8uia6c9GtjcIREZATfs0Wik+UoStbD4r8nteHVTtoKYJMXQQfYD6
HhTtzn4VOYMKJxxvNGfycB+gepOWpb2qorVBUhIp5NmqQ1JYANPAxL7J2h3thczdjuk+G/a6vy1N
BxNgp+JNdHCNyCNpz1BktkW94xgU4JKDo5luTPkAwTqq1kH/7PfHPHV8MtSbW0/mD5164PrNirED
IdiJ4RjyFl0C464Pt9sr1ZG34pZMrw+s6vk3egtF5Dr5otPMbxfYbfFT6+R6GY6grBZb7x4dSVIv
k4HOHBORHZmecOnu0g/tLflIUCBMjeTp6wWgVDEE0m++crCbB0U5DBoqhrWprMPokuoLTqFC3TbR
l0n4o18mAWh2CCIenUo4JBlijbcXFCZm/cUQnG6raFhb3TpSTmpHjTss2+SdBBmDJADzYmH5a65D
ug9DJxMnVd/WkRPe1AYKipMaSxa3veRE4TW3nNB8l9X9YNyN/d7qn7L+H9Dj4mf0OMc7/ECTs9O2
bS7Z1sRZ/fG8zQbyOUSaZeehKdZaljo6jk6z0k59UpxR4O+krFIWUmzfxorkYcwcBoPGKYfUV63H
jg5HBksTdvCACJCdZfb0GOIvbk0yt2TQwTGStWoCP03sS8hiqe6/FyngaK4MlR45QKZ3Zh3ehNVd
ydo6qGJ0SroGhuZ+BNr4aupo+soBzVLxoFTDnfamDvxPKmI7Q/k+Csj5LdprVCkPU8WBgGlhtt2b
2ir3PavtJKkPzA/XhFFYafdWpvGr7+bbTh4IjjKyW6plD3Ipbqm+Ktop7ki9o4++VZpJUhGd0IG+
JoQu0+1/otHwf3PV8m+XP/8v8jltDsJ/v2y5vOX/67/epE9Mp9ME6befKZ3TX38uXmD9TiRgohUs
IIOotlk6/A7p1OXfLJ1iyJ5mLNPP/ly6KL9p2NG4xGNFNqHbT8uaP5YuivKbqeskVmP4NjgZFP0/
WbpM586fJZklCOhBN2dxE9FlTjN7UlD/sGioCNTMByu1jn6n2pA5RbYcmKXetArBh9JMGBBkvxga
YwOSSGAdftht/82iRZkWJT/9+xghWX5pqq7iv2Mv/Pzvi9L3x1SDkivi+JsFb/fEQMLay6E2buIi
jh4k9AiEzEhPOjJ0EIdc3nTRvZPvguodTM7sslcmqz21JZrokuaMSbroP7xPvoxf36dN40a2NLIP
bNOaVoA/7KfeJPUA1XFxqlJ0K4uhKsQmJTwKS6XgvkLmShXgLle8+tlsxsNMJUxKK/jk5bK6975l
/83+Uv/yPgyVa6DGalfTZBadv+yvGkl3y0BLPmmWTJbw5CNqG4gJGIRYvPmq44+5vGjMpj+xTH1P
savey4mFYAiJgxwKiKKwW8bM7p3Ws4OrK5RjmCP6oXcZ2eRh5mLQP68i//ZN/1L3c5AZOgtSGS2l
LPhP++VN9xAx5BBTzImOPNoCiwDutQBd6Q2N/UwytOLYZS07eB8BgQby4OBmmAbccbcSBclYrBpB
lTHodtdF6FdHsyCKGGtMcw3QLJkkQT5mRLidajsE5adpHcQEwH0wYUjhKpsaRz4BU1JfZO9w+U+t
PDQfqZ2uhtK/GxN0zZwk9Mhp4KHTFgTn6ncpQbyIWRPtBGwzgv3EPMHw4nL9D8fVz4v2z11DP4T6
hBkwYLLp+/7huBJWj8erFO5Jj7tgpQHK2du+oRJ1LHfrspAajjIkR3TWvsygDLkDlV01WsSbQ85T
6Z66/Pu39NdDjPvtVE1BB9axJ82n7A9vSUHrL9La9c5jZ2UHrIM18Zt3QakWiwrHzENIAvKDhsAv
BmFmRsxIAP7oZuxyiwVGjBQ1cGYuSlrFjCgC37H8dCHyV3kSKhRV/0/78C/XsOkNWzTGebvk480u
kB/eMHC1SG3z0D9TtsSO6YKpqUoAaLoB9tFWQm2dAbZcEpGB72Bi99i2+y0rKuoxmXxOUSjMksea
kNixegwlJCOEuNWbBjTOQQqUx7/fv3Mx+NMlj1kt7h1b5r3quix+YW7Wat8bVQfeL028ZQ/d5ihQ
MzoymtQFZ3LvkRzUhZs+vMoY3hfkfFYnjTBXX+nKrZVrPh9MYujVbtR0FKe/f3fqL5YZAhK48WAw
4raDXJcF188HZAPWrqSd7DP2I7m3i1uCkT3mBKuE+fXKKEwFHzgwPj0w6wWdmooisbrl5kmXW1hn
TThu1a6xtrJbr/RWCQ4eaUwrBXQmvZeYqNyxjjbdEMsn7nLqIgmwlUFX+KLIyBRUO7W22kDi1N9/
qplj+us+R0YLKF9WDcui3P/pNJPzqtQRKwRn0ZZwkjM5OyVS69T4A/di2OSxpi2EFSjwbHC4JulF
lXymFOZ4S3t1XUku+gdWZGtdnSqFnjDTwNbXo6axxpZeZz6N0EoATaEhLXLLyw6xTEhrOgQE1oFl
8yI3pJlPEDkxQ+QvpgZDT5kCg5bcziDAjUwKjSgwc5mqrrczNRW8jrliJq78wx3E/OULtsjtZkXB
xZjLn8YF55eLccW8006CbOCSH0DmxXM/mOpLV7odjezyW6QH4mwSwBbAESQryWYNDAXErWLu0fi8
TmZOThsN6njXdUwVfO8xnvSQZt0NG7Ouv6UjhVtL5PYdRsXHoGd4LNVoK5PAW5tGfJ8ahNUtSHZr
F0kVMuW03AsteXNdcuytSkmPDshao8O8VYdR5hCZ0l/03IYxpKJ5LyR7OzAVWuZF0Tiow979ElFl
mKCVRGstHwHcBwinhCu/J1KnU/WRbW/nlvrWlCoYcm0x9PqRa+1SkRr/wQ/6tzBVk71SGycNUfTd
WOUYoQlIsWXSNWfaLUJIsf/7g/JXKyOnGs401n/cGzH2Uc7/fFC6VlXIWl2G5yrzxo1iJ5hauA22
RROtYZwxrW7VgZilnMkAzVaPvNjBMkhIHLRgBw4xX3RyD8N/8ALisKtxRROqp5I2vTX5AeMdSQHD
dsoTO9sx4SVJV8cfuLUNhaycrk29C2vWilApU13rkH63g1J8Q5wvrTMJVa9GluZYheM/oLK1X46/
6VMzCLVlbjBCw8H5SzUXaZZf6p5AxTnkzTKw6AKMDWqFIfGuY9N/idVcnD0oG2uNLMK7OO9yx0dp
tzPCVF/GUo5e0BXBKrKEuQnq8ublvQYie4BVbVWMgAJK6VytJs2RgK4jtGTX+fjLGWiUs3AZPqGa
2dmS4N7/zdl5LcetZFn0ixABj8QryvuiF/WCkCgJHgnvvn4WStExItUhxsxDV1PX6EIoIPPkOXuv
3d2bWh0R9k7wExHLD1lvYduekh96gT/iVlt24LX+/cV/DP1yOMfy5lChOZxqqY7mW/THhtXT2Nd4
jaJzXWYApYsif1SD6JCgNsO7bT3JIV7UzM6Opm1c8zSJFrKtHv2hOeW2gY5CVNmpt0192TTG1iQe
j6hxcuHiZrA+WS3092dv6pO5hTpX5/MJRuWBfX+pTDF9cnQVenV+ROMidy3PHRr7flByr27HaUlC
pbGJ40elY+mu/RShRJffm6TrbbIpfBsYaUz+yDgxnGyKCSoBvK3PkrXhmhOUuO6ZBKmlUzNqoTnq
poXySfvg7yOGq9E2xiSJyISFb24s/3m34yTOp2a0k7MhqguIUAx5XQCLUSp7kD/JutKeIreFQ1rp
sGVUwN2x5a+JoCM6fOTeBzmy/9gJOiIx1YSQsxwaoRJ/9lBYXMa7LWq+TCh0bFG4whz143tRhGpH
IGZy1sSmNSZ1g2NiK6oBnuhE3425oH/Xu9axwOeQ6jlWECW393ZVXi03jzZjrVVHpUJF/8nD+leF
ytzO1ucjrG7y0H68rsHMS1KP/JSG8MSRsNEwrgG7WRYCsZ+EYOu6Zb51LQDNIksfBDAuD28h9WEx
NN7A5PSTO6X/lyuinU+WNAQs1TI5AL/7Qt1s9FO7arOzGac2UWXGPh2zzjMwdx/UPGa5NAObLbd1
iDBLLzIYFVaFtPdSFRt3l0arAlPCJoigqQJh4t7ZgHqIWHbXlYTU64y5hgsW/5iDNCpHyf/JLf1r
CXTJ3rA5bVNBUghaH16qqbGJatfS7KwKLiZRVlhM4MIwgmRWsWaD7tZlZuXLrrLvmlxj/eI8vDJm
lyb5pej14eihpOs12lZlu/j31dnz+/D+QTQ5GtKUsDiwASr48L5k2ZSalWUm53RKqZXAXexd37ig
yPlZ0BAgOr0iVMwY6FXmarIYpp6aKKG/iZT/GkUTrmLIyhuztaiSdCCXjfuldctm37YW6PQoZSCA
7Fw1WgcqrF6pS+FX8cGIxbiJ/frYNb26J3ZU3ZeJvLREgzPZNu+V2AiWjS11GhIxY16W0GVVO80h
nvS9INn4hFzs5LvBM7P3Zs0saTrU6gBuEJzB2m+pStq4BCLkZv1S1jZp4YGirGx7Tn2nN4FnznA5
WvqXtKNpnjnuNW0T7bkvX2ghFk8DQM1loiHjt60ENp7ZlmBy1ONM7m2qsjoSVRb93x91joX0aGj5
z6ebj+lOTRmrCiP19GxLxOUh6WfAr5ZjOxTr1iVwo31qa7JnE4MVIBkDjBbKRBeieOmQNuGLXGQt
ydmTYDfluEymBKrKIyUZdbAdLpGVZbtW9LwxQA8/u/b/9hxxiFRJoJnL7o/pz0IPs8qRcYqgAM97
OQ271mbY38XKDhsfeVGlU57N0gfPUDtQF/Md3LtmB6JsWjmG6a9ap7sTywDEwGQgg/o6qGH/FDlv
uCmMnRT5vlBrB3VPaixClXw9zSid/8erSpeFYwAzF9pxH6ELpV4i3VG7lP1P450b1COU7m4PVcBd
a0H6WqtVdfa5rbi0+k3ejdY+Y4qsD6m55GSPlbfLHvI42BGoRZhhRRT3v19XTf174wCFMWPPaZ85
PKMf5n68RiK2RZydiQd1PSKbcg7E/L8gbNnL/BjgoK+/FWN2b+NKaCEUeHEslW2Xk4Kro5/2siTv
ILiIRdlRQHIKrndl3F/hla5BIhnwrIqdQ+tmW8Z2uHGoTxcxCZvbIE1Sj1jw9Hst8p95Z9A0Fyho
B5fnijOkiz5BEc9VRsI15PLWUeRDh3ruIYzSilNuqe8jB/uBSDVGR2biHCAEfsX9WuwEwk7ULzzb
1hhMPwKQYKgWHWaq4VoCOUAdrsHSiUGKCeguaiytBStash8UpPNufB8LJC6ETz46GVwiyKIBbr4A
wplV/OjwFS3yInNf6qI1liQrp7vAJ8xHqtNDEmvEoRQjJ1cl6+5HbdypCGv0hph7ghLXkd/rX4ux
/dJWxPshZ763XKt6mritloK1KFb6O9vu6+cxftQLBik1IvKNLmLwUBDErC5RV4PFGcbtKxOJrJPt
8aBWiw66ANZW5mt4ii+G6+aHFOaGF+Dx6XqZflbZzUfeP5Z5FnZDsMBTjrOJ2ob7YROSklZCFg3G
yXVGfCtD7S6BnaBXDsJ8bcm7sugy5nDcsdjckB5gbOjR4R6n8EtVqg9UjGWg+JsuGu/rgPmd3ZOp
mVl9tdfCfD8Y+j1O3qdPnnb3QwP0dtmkVyE6s1QaBB+PD41hdVqZO+MJItDgjS2n6ba36nOqowVy
B2EAyYT2ksR29B20w2OjxeckqzCToUzyaqMFES/SYj2woq4n0dVgmsOvCGdG1CCJswn1ngNg3+3g
CWLKQltwqczqqLc55Gk/Gzei1IqzaUO2nWWQRSCZ7OdFskvSojtqBfFywzxrsgq+6tmsHkFW8AYy
KDYRiTxH32E7n2VAja9PJ7dwlzfxEUrW5GinLR5ZpzZ52gMSAFQ1JeKopHJJREjXYMYH/P4gAmUF
vTHcjDmxFiOSgL1v4Yp2+OncEDvELJTxZFftlALRnWbZh0nqSPhEiN3OtCBYkLi0c+yQaVmoVOts
6pqZ2B6tcZbto0ngCslxkxe5/HLrqN0+IOJ974ZBrnlEs0Oah28+KSib3LA7zJr5uAQyGVD9FdPG
sgHOCvLywGvEy5xg0l3+wItpbYJONTfWqIPP07S10WEINFpNHgdL+4LHOfRaqbwZkXmN49n87cb+
1VHsV3jBwdEiGhqMmGg2UJWeOqWtjo1ieYpZh6eJTHlmBna0yAJzYkDICWTWsiJ9zvi9kk069qfQ
wOQ0aKI4WKT6eSVQ7g3kIyIK6ukZlIW2+y2q932MbW626ur2qXbaaHczWIl2EgzSWyxemjs4BxWE
+DHwW6bedZhs+9x3TgO9ZC/LeswG8Nq9arIMIg746GMSCIvnwM2yZ62pxI62BJ0hpys3vz0xba/5
x6blPNrTKib2AfZ3XvdyCWDc2OtRXb3Y11vsCrfB3zYTkFTkFiAaEUAuYwwbnq4iTAi77/E06cCv
YA2krZ5c8YEGj5pU+6URjvEhovTbK3npem3DugknWSzLRuTnNmAg3/Y2zi3MI4dQ8HH7SSvjPbMt
z5rB86VpY4ntnnHNOZ+sSreex/tVia6oYc17Luoc7eNmJmhv607usyrpnCWjNrzaKD9Xox4RPYPs
xVMNciPxQo0bElVzOhRfOBuzCxQgATSAvOO0yiNXbAsaKEvWWU5taYNtDwwC3uHxe6KS5Qi78kdO
Dr1OF8n/MsWl8mxUSXQtUclVJfY566lzSvSQTZatU7v7NLr671WMtctUNeojk+nerUnyRweAtzbD
8jSYp6iqs4MVRDtQknyljjhz1CovqbXOu7A+ROTOX1SrhQHiBOlnxc2HyoG1lDJFaKBTeFvEX1sA
zyiudkWaJ8nU5gLL/84haH7J+tCsK6jaJIWStFQZPo3Cjq5SDE1rmUuUk2oPOU4W/MMESo7btDU+
eRDsv6+NiShfKCM3WuWkRL0/5PFK1rYudes05Q1t8sisFzey/u0jq6GLjnCKqpqgz07TU9Qu9Qvg
3nRFc+khTHHo3fJh7CDbVMLOQChgeBxxB3jYvtw1S8iadeocBU15oBXeerabbXnM62U1pLCXApQk
Wa2hkGmaZRXzShdx9cvN9LtQlAW78qScK2v018LHwTzqxrcQnPwWMsn0aPSYvMTkXJpR+ZVYTN3Y
dtrFZCXTsTfKoyn8HhdSQFB7Ffy8gfRzI9kGjgWMKnDsvRFbB2muMLnSMBd9eiDRk1Nul8ReiyFi
A1CYcZTjrPBVVfuQyKvl2CO8+fdmeysB3r+MUMdIbkS7RVC79vHor/MKFDkm3BN5V8alLMBy44Hw
N6Kx203V5j+lZf8MDUzacBV+iiTPtvVX1sCtORUUdJpmenrZY9nFz+I3W6vE/gFX56cZteOhQ4V+
kLozQCZ0XoypileiyoHhG+2DRQQcueDhVgd+soqzOPHoJiSn0WezrQ1tH+TVOuzQfxs5QeG6Pwbr
3AncDUb313qMnKeprOUayd5FsxVk2rhJrvB3dS+MimJf5Iq2kHUjLozRTDU94LD8Qvt/WExVETEG
gpKjSwQmpZ4BZRzt0qt6QoXSxMTY4UMCb2Tx7IJF27m9fUr1/hxP5t5Q7bMZVdYmQU6/niw/3mjJ
sGtctfR05Khv+OfoUvAyNaF7jwLgQeX3OFWEwXlB1V5tC0jLUMe71IyHCzByczGoWzs1GZmqVczm
Liz8vPiO+sZ8HPXP1oOPrVnWAxd5JUNaBAl0WD4OuU3YVgG1W3QeaeB4QNoP5dRrm1Ch8/wbhzkz
MZ05q7toM0jciu/hY6xXtVB6L2j1GQTj4+8ysCeWfrcOJxQrYZy88d+Nmd8CZy0corTTCRkaWSde
oCvQ6uquXkyKqS+qiZim3Gogl9TUB7lZ3qt2seqjTjm7yHhkLFaJ6jYwqSBUYriePlsS/66KURmZ
9JQEqBd2obn39MfCjFVc0n9PJUjUCd2BIru1XSHRH/ADVJoBgWgC32VrgVgQyKdxnBrW/jhqFGd1
8vzv9+830u/dC6ixRaD1E6bDWs1I7v3VWDEEfS1T5FkP8ZPW2BeIIQbqlTI2OKnjzuZkuJEy/KIM
uYnwjTGducnJ0Fo0ukmUo10TddTGv/Q0UfeEP8Zbga/Gs1UOSvDqvYip6X2vqF9DY9BWVkPVIUrg
m0UP2zF2j31Cf1STQNQxtNdLAkSI3eI0p7fJyWb2jq3DPZJPzCndgggVZxGnhFgjyKK2dCRyMIls
FeZ2GUsdrblVe6PWBxusGDpw0OiSgRF/EdASASqQkhHVcPvzwljT8LQWnSWYPWko2Sfq73DOypoU
fdcZGQK/NoQ+7pLh4Gv9vdvl2j7mABf57k/Nbf0XgXVzrUQXmdjaOupz7dUy+01Z2tVT3jQDiwU5
LOqM5b+RdgA/2gczxageQVnatIppexpOmcvtI5Kacmkj/N0GYTrboblPurjf2VOrroscJlPSgZcR
5AWqsVIjRM92MmnlQrdULJFNZG1RYcA/y2vAMYwNtRxdQmLrhBUm7aNfRveozpCmz2VVUJmgCe2g
XOYtMBHEMOZLrzcMHeFImAqm9w7X6B7K0uRR2ju70kwhBptXxVLGb7jpC+g7OJw73GxeNCT+hY18
TzjKBVN4tMjrxvmkQfyxHYuMWkOVh4qJFsTtNPn+ISXpRMXJNVRnDTmvbVfjQ1GE+LR7MMh2aOxQ
1l7LCIklLblxW+ljdtcRNGbJAQud390jCclXhZjf/HEagCMG9pZIgdqTRvktDURyxyGvXbu9Hm0U
J/pE2fNxNDxfPnxIItnZ49jpbu2VP954XXKAoJdanlOXMnlOD9/ruExw9+YPhRN1y8whMkdYMOWq
Zvrql3q6AjBvcFJsX0uszDtXiU1vjAvjJRlpNYb4KhGq6sbLYEX0K9LhHLj1uvWndQ41a4eqApNx
XFeEc/3np1xivleCdvD0nsebfk53wMr+mONOuYCH3kKrnOWuQ7IuTUlJ24tdIE13Cx/A/+QL1f4q
Tuc7QqIb7QFkMvrHCTHUic7He1qe2ZPDa+uOeKtaNOsng6iAuyou7yPIEoziFJI9lTeza51PvpRb
C//9wsdDNUdYqxwEbO2joL5yMFgXoHfO/C9H56nl+NcXZOlxusyq7uA2HIC1JIpYJZAX261LKZCl
Jc2pcVn0SfyFyIbmk5rUnAcL76/KIhkbzd4sl+OZn2vWPx6VoMJyPtV5fh5IYKrnATk+JR0xdLaF
MVCzWuLoHy24Gq1zbvx2WNIgmxW0jdQWvi+Vo6tVdPDtRDzbrt4TgGIZyz4cxXPXKBEU4DbcjvMv
S6W76jCNTzfzadlM/U5KMuXzyd5RordYivCTDkXtdYOUnBA4AtJ/x7FKm3fZkAh2LJ3g2eyL8jUa
e8ouiBbzYgJmRx3Wt59uHuOb2/iTbeu/3CaUcgbCdQbbzLM+SEggooCqDsriDOTYayHc7QGD3vfT
KRyz00Qy6hbh3H9SqMh1pUmhpcgJEk0/i8J66Bqg+Z9c01/7OjM1xmsoblSdhvrtuPHnVwemTXes
tj4nMdJ5Bnsq/xnwnYENXbyg9+bBQXEZvFnuSivMYyCcYDtMToxwDif6v6/mvzxIRArPyyIVA3XW
xzVn0tKAvrnSnDszKtd50WvMTMhe1l05gseXw1mSVbLWupD0uLHRj5U09ONYcczylfF5JOCBZMU6
zZat1tQXv/yRRj5yHIkLXZrD2SrKnzIMiLzsVFQCqaB/agX62RfmsKEp6uNlzMKLKsNj2ufBEWnc
uG8L/Keh0a3AReL6R4QASLTbz+l9i4ww3zujLrFJ1MluAlex7DqX9lA3IqMzNGoKpRafFWN/PUi6
yhNEj9K1rVmR9KFFORaOcDtKsHOtHE2AlydVHd+ARamHgJnOvnMWCUXnPo/3El/6ETbOS0dy/CLN
iksE9+OT89BHZZxgg8KCicvHxb/IA/VhMhaEPtCkQO8A64YjvWomAlFLHDCH6EVdFk8Ji/eq8d/M
tpVM40GUBKBIVwmG0x0owS1J0tmxlJXFe9y220wno5AwuBHsiv9SBoG77wyajv9+2Iy/TtI67yI3
kfOgKwQV5ftVa3IcDWUAZxR4JOp2SDN7MQSHQSA1yZiULkq9qFddsW90neImg+aVzXK5WFT1zm05
cgb64Ox7ibx+NNU74Bv7bhal4HGU91guv8e6au+tzF0HeUIHuFcmLxmCb0Zq3VPMNZCWQWIPZWri
is3jVUukFI3bZBXMFhxTP5BQEXyiMtE+DJ/4qvBi8WLZrqNZKk2O93/ooYTlgIbGOfc1gr+B+JAj
07+LadfuflQqyrXaP8vW7Q63OXH7FkBlOrtV8a3pYnIAQkq0ImOaI7LysybXbQN9t49gE0OSgB4N
9Y+JMuH9xTEOMwWzfpxaNzHxbxxeXZuo+0fn0ilT8zQiWd1OE/j7IKVJOuubbx9Bq9nHyPn84PP3
u2aTcK4jC+PE73JZ768J+GojpDMY0GQcZ0t7Qfb219qQNVWZZu0L+uyJQJgnu0IjXUPFzhKkv4x6
CpZAtCdvStV6+e8n9+YHfnefEEratAlsQ2goUD72gAyfLDfTzbUzBTzMNTdotqA1HM+J/Get9u27
VouqS03MKXBxVLtMuvJ0eBM+I/uUILYjp9T7oh+ru9qw6Wb54bQrmznTT2pi68DVnNL0nsc4Z9af
lEsmOs4pb9Lk2AmOuEHsLALgvEHSOJsg7NyjLH18uQyWOeUqi1tLWJtFrXkZfWkcJIxbnQLBI7Gz
37Awyw0AGJe1do6DAaij8Q8iGIwkNNVgH08BPNXC/dk4zqGILfN1bIA/xJlIPilcblD8DzcS5Ca7
jYZfQPDYvf9yc2hJwcTbC5dnuraDe2e5qn4EDzP3LqxF7yd7jey0baFNbw2r0hL0bosbuwk+WYw+
BM6Te2DMqmJBo0GnwONrfX8luhGYpdsAXrXhY0PLQBaaGtZA+wqTU9FCNaATpOL8KgtyMsPwwNFf
ekOpautUKvGaDPtk45KWeUTVQ2olvd2DLHD62zK1DlDB2sVcQ5Xluprafv07MYhRFTN2viZyTu58
urGePnVPgBPquzxnmJMBhlMJGyQ10FmNZZMS+CnDS8/cHOK07RFOCjOrdE914eRfnMk9gsYyN0Md
dZtYichlSyNrZzYgmv79BnywLN5uF2cTHKzoRLhfN2vUH2VL2NNYEajTzgbHFC/JGCe5Yb0w419V
rWYMDzRlETfGPF+VitcQwgj0JWJrlBGn7iaZheRTuyINaT9ZzbMRMCxJ8vYryKLXQgNzC9BhESPj
WQqRe4VNp4pe7tZN46sT2i8RbE3P3JRxh+l61tKRdPLJn3D+wt8/mpaD/BHlk4nKnrX6/QOhaJx1
hE4gNLrubF12iZcEBMGQS/gWaNrdpI/mXknhfbhBoPP3Qzxb8cmSnX5o2cGAPnDiZU/D0aZcCFLx
d/T5iLTQ3QUdfeFx1Ay9ybKSxVhNRGDkqAlpQ3YCNp6SFA9mrPzMrHCj+LSwOFb1m5j22jonPtZj
/fk0xeGvjYnak2G9SV0s7PldeP/nTQphtfZkJ5e07i8t9PhTLBwGjrG4D7GrT5kvYOoUcKzSbF+I
YfYfGAg8tOiYMWMiMyHs9hm5MrfIlqGqTiJ35BPAr53Z+UtW7x1aVRTjiAg9xtQk2LbtcER77XvD
2NxboWZ7UDJQ4msI+KmvEtLwYIMPKQlpCvmOaiOKbZiO6ZUEN9qftVp+qYiNZ394rubbIhqxmiiX
D9KdjMe84xRSxXX5ibDh77oFdSgtBQzc9DUpuT4sFUE3ipaMAp8daQ5lA7UKd1imwBp+jm1hXnu7
XEV9VsK3sKstUd8ULlEVHUK7AbEmHibS6p5E0u2JD/zWhJpxyOMhuOjVdDXM0lhlInAvTZX1Xt0N
BNE1Y7OV0BWBdE5PgOnXrVZ97yuHxmxcPad1/h3k62uStgXdMDJDkNt8pgylAf3X6+AwlHfwMQDI
cBzTff94hIUdpaYckktnqM3GUdI33+mt5zDWa2QCuAwnNU7OwuxIIFGtcW0OGU4FNQle0jTuF33B
cabPeQFM8L+H0Hfz3SS0cwg8nzw63ytnHEIxTQxWM7bTqKFVrgi5783YYY6YYLuZwzyUlzCDkjFy
fN0Qumye23xMdxZH1d/wcGUskwetHBmbNBNbYi2inWM8x5KxspcqzYGK1H7+jXMNfTWEwluQTKD6
9cWtAncZjJKQ3kh5o5CPL6OmhWciPuuFOqkW7GaTUOvgV4BAjb2aHwi/ICAysNY3TDJ1owbN1gi3
RgpuZ5iGr+XPQqrFL/0JzFlwKtYTeTf7NCgPU+/3pyFXCzzP8hUKubIqM1FtpTWod02C1Uzn2EX0
3d4SP2ahK/McM4QUhP85UyNd98xO3t/SdprJOaKQJHYNzdWODslKKZR6q9dRvGKVRpydJcUpi6+d
29nPXWiJS9ykzwF4dPZf+0VVBgbkzSBPneXauxtnOFAIRsj8bry2YQPnPvcJ+QvBTVdNDXtVEheQ
DA+Qcay1azIv+t9vqMmdfEeI6KNCcuYqBJG5jRQHL4XNbKNq++7UK8FPrVD9a9m6a7MvjV1CreJR
Y6jbdtDre3ZSU4zY9cdWuRMwV4rwG6G5Hgx/lAQxmhnP6WNtmYJm2malBkMFPVxqMmepBhuvHSOI
Fxb1rZjYJFGbFQcMfpzfvSaMjAekq9aD1NlCQbaF8Oi/sE7TEB6ppm6/7GNJf0P49xGw3UuOPMeb
gHcvyIEszg54wEXkhDy7sMBPWTtMJKUChYLrvEmUrHlRUrOj21yoG8ddlqUM724fwcmOS3GF2JAG
C98lGUOCKRNBHO/9rCdDqTOCXan7eOdjWnYiS/SFxYBvHxSWvplKu1wbYj1ArH0tZGltlJnkIwhn
v2vs7N7Kqm+yKbK7jOS2i51miUe9AWKlgaMsygez9zOiD3xlCaWverAHErCbyjyiOHpwENn9iOPx
Toosfpkg0Kz6rqsPKZgFtG8kBgUy+jk6NREMMTcQjZZR+iS63eK67Zo5I292ezaKUV/03J8nzSiO
N9g+ZM9oV8CrXTA93xnkqCwAvdSnvgyug9Yoyya3x1Vok/4cOIWJDEDGO1TXEdj8kUx1lzCgM4GL
7iIe7eZCEHGO2K24aBCc0QtaRMtrjHJMHa2qluE7I2XlkvhEOpATftDHVzl9qaxWedYoKvnDmgYH
2+i7O1gF86/RweyDjbyV40mW4ErlKPtLMFTx+o+fmC8u9CrxF7c7wOnpQA8brkSnfEmaWcurg5+d
iM87ORNTOiZTq4CxB1Vb/1Co9hf00LvEjutLMxCFkgRXqpjxWxU82LXfrJBgWIeAAcZvxGtNMj05
n4ebhCSdieO55S9so1fWg+/zYoTktqcpcPtBPrSVgTaGsMn5KGHQl8U7D+mgVPt9kcEdSKRMv6g8
ESSqFhsisJQluafu0UxAYdf0Jgk5CkmSMLVrBchvVXZ0AVWe6OvtY7IWgx42Z70kmcBuR3hYZLUZ
QCWiWfAdOHeMWcKtrfSWV7FmXS01S8mlBXbJKRicYAHMr0NF+SijVyXMBy+h1/81yc9qV4yH3On8
TasqPxQlexvKurmfomKZtma1KEcBM5UpzJ3TGVuUsQN9HI0UiKTGrBNG9THUA76oTiw4O9qbGPnH
I5As1vhAtd8kD3arhbSqA9uBwQc0LYIev2xVPfqiaLm98DH37pgdeexE4TUVCKtNpRKPEZWRx/Ja
f2XtX1s22tZ5SANWG4yBP4y7UZHiCRDc0jQuGbF6GPN1zIQFfhe2hSsm1WGXgC5blFDfNrg6m4Pf
6ZxZJlvfJgHUr7FABWxN9khR434raDJRPUbTPjWn+JxKV11GElxCUtvgHvvpJ9YGQLI14IOgdE7O
PGlqbkLA/ARYsLkPppLFkwCZZakzoEzmBn9mTo+jW/2iZCQCtHcGJEQl8lxLfW2EcgXhEa6DaMKy
UVndI96C+ELy7Bnf6T6z9fR0E4KZMMov0j/ggCbXWMV3emP3OWqiHxsa7r1PGHhSV8h85zQFpyzM
c8Gc53cnU1igM2d3KnVicndzrJY6MQo3DH3Qsaamd7e8PULi4otbHGHjnNhXR3JGyMdDuEkpCXMY
qidjq5C2DPBjbVUVWr0DFCM9KcbhZMXNPfSmcxvVkJZnzun8V5QR4m2TgNwyxNWqNYviIIt/jBE0
4dKmkQoSCnOjdg9senpAGqgf3EAQaBBHxS7tUbjrPqmMYzO2W4219llXzMkLZT0cTZdBsx75RyWi
oacWfv06FuETrg394GcpSmYC5MVGcwx94Ue6u7QczvU8ctUPCVsd7anxKnlmlug6s5MRtpP3+xhe
AmbB5l7QFm2S8nD7ILAzXMboOommr5QTwAdli6T78faryRz9/e9/N5IiXZV9nnq6r0yXMlaS+yQe
HvzMCl5lCwtR2hYz/9n5F0b0jrNAd1YGqpRFbMh7B6PfnSIYb3UKo1grb8t7xQ/XZVl3a4XAXZRv
g0t+Ex/W+JgmWYbJthu/Um9szdoPnzW1VnZa5+QQTUP7E+unM8+23x3F4NvMzfF58uKiB/owba5D
BhgduYdn6XYnlW/w2cl0fw7TCw7qWFaz8A7/nGYHvOFUnDZN4ZXhdOT1hv6r2hnaoSo5lRLMwPI2
/zKq5bNE4f4UDOVDAPb8TcrsQQZ6vIQH1hzABNerkNz1jSUy9SlbUB6p69IeSWd2wu6hSQfzLjFK
L9H52oDZFewyJEDfntoB+F1B5N7j7/2xEMUjQmIowNgV0bFZryN+wXVNomyXtf5B4+0jQMqvIQpm
Q7tylSo8csJbmY4kdwsgONHQtvrqW+JZ5lX2ZvGnUAyuFDr/zyqeHhRWja996tO0DbrhmQID80un
D9tk8pFLlIZ9r2SgS8NeeUQjFDyNPaJNGTv3ahvGd/8+OP92ibz7uuA/MLPUTY7PDpSrDydJ4asg
4BQbs1yDc7gC+7uuZ4WomzsDmKIqhq7LAcYKVlo4aAurMOS41hSj3aLU/AILtsJ/1jDUFmrxYqT0
oilLu3Opoi0MTK1dZZZTrNqGPConLrqDQI5ceJVCPiWJLhJxHgGcXmFhfzCq5tLaQX9gvvxLV1tz
xftr7Sey3q8JzFzPmPnvLqfMXOzAUonHylJSskTIHFA0wz+rFemnFSEXG8TlQGhy1XhCIEtuVuKc
NR/bS+Q0zolMGudkqSntnrwN1w0TzCPv0rWXwr8zqPXv/AnjN2KdnSWJQjPmj6w7ksJ8R2EQt8ZI
DYCcgGDgh8gZxvXMloH5lHWPZtiIewQRXj7Ir0glxYaRRrDM0XsswlKzDmajpIz2CL417yyAX1c5
Ws21nD8U36gX2DC1dTVWqFHT/ns4vgghyTyvCRIvGvXQF0TJhcNIqREVFbpDleSxptNwS5E/9SwY
7i50088eOlExCmQPuPR266+bupvmHaHdl53cSH6X8zgTaR2rIqTH6rg4o9708MkeXTf4Pltp38a4
uca+LY+/UYFFkNF7n/A9MpSXDzFd+K3bahCPC8r9WiGkyZxQfQ8ZEnd9yKoNEG2qvbQfL0U97gJ7
urvJYhun6tg2Y3Ora7V57sOiI/i8R+YV+HzlebUSdhzvwDuXr6aEgJQsp1J/KZABrK08G043FVE9
Qs2PrTzdTxrDbE326a5ihN4Mabo0p9y9Tkj914PssqOjIXAzGusxCkiLgXiz1ZRgeE5KpTyzi/y6
/SouQ2fPPiwXheMMnsIMd337ym4f9AoEBkplXId1Jwkkh/+kMOF+paOwsYzJfHQhEZdJaewbtDaw
uuv8WwVcnFTi9LlTqnjXNk66HodixBFsabtiUl/dOqwvdCisZ3QwXk8GzRXbw1cit7PlLS5RpaHi
8bolZ1dPnIdMssgFx6FMjoyI+yNpx87VyivnqlSN60VWZm66uu6YZYfZSc/FuHRMf9hH1mRwEcWS
bCzntdKBsv8PZ2e2GzmSZdsvIsB5ePV5dtccihciBiXnmWak8et7kVG3qyr7ogv3AgnCXVIq5O6k
8dg5e6+tS7SEQIAfUTYQhjg/SnNs9FEdm4+qyMS2iqxh3Q9Nu1+82SY6hHXVe9OOJK3seYApdBVd
eLXmWVAoqLLifvzmBXyIRQ9AdSkbNUOpc0tcwxm4b74m0w5k1Jz25NRBeDaLKVrHY95t7Fp1526q
kEulHeAlSXTeqrA+ExPhkRE0n7KJ9W/smTj7wuxoq8K6M0ObTrowKziddO8LAKQrL5totCTlL81E
h0PWh/bcj7QVwspqN9bI6T+3LujjW2unUv2R83eFYnI4cX9pQuBg3qYGCH0MoIIyNY2ndc7G78h7
XaGGKvz31GGcNUTbPEGtX7sVej5tmPY1o7M7txyW6qlL9kOGFlRpendWve+fULx3a621tPcwmsNN
lpQjOVzGolOHcFkW58PySCeXgXOqhpjPctEEpXtm5xCu/mB0Gt9tiY4I2OpZ1i5QNicCsZ3uRJCC
1mNsSWcMdwiHBSlVuIKoyfbG+PISmgokf+Rv/i2bC31iKUM2BqmDhN99jcO2fyRS/25H1ZZVSRIE
2U7g691Pv1f2udemVxgO5q+8Hr+FblffJJTjY0xG6MrW6xeCuPM30dBtt5UcN7LGvpN5jkuMET7j
DiAFWFhcueV2sdb3Q3r3gjL68xKX10mXnhiFuvafUKe8mk6LAiY26jPmD5rJwG+vKbfMQ5Vwrplh
RRkcjx8d1gYSb6KOdhyQMpeATO6Y9s2dD3iAQdBVqLsdAxG3N4sYlEDuCDXcWC25PkHhx4iHiBg2
iokx8JA9hKW5h4Wtas9E1XiBprXdkXbew0+j9lQmw22Z8unV8JOk7HDnzDrUYdahLgc5PncQdTc2
0zHm5TOmwJvCX0uj5g+B3W3E+IdvzwnMKBWRyMpNJZxtJhBebRDG63LNpVqLfGsIdkvhjaDwzaun
WxZ7xtuYIOZNwe2qjP4VAZbank9Q36DSX5GNRL6c5QMiiaO/arhlfYckNaj7W7zEhpG/tUfzYq7a
mm5cnKhXMTfrXKtE9h+Q65EoPcStVH4V9NHO2Amds+Nm7kn042og6O1cYxBeQeWvwO6IDg+vnFUn
GWmZeXOC8aydI4M1SNWu2sSF+7XgUhF0WNcw9L/K2XJO6+6pzpzpbhXGd9k246GmJbMprJ4lp6uy
c8zKR9bGjI5ifqcu/RBFDwL/cFmWGc3arkBLrTs7IV35lhrZZ6qzSceDW64Ku85ekqj9lVq6ugKz
N1c9g9STG6PnnpTjpDPp19moolpldk1lZ3nlE10McECFCzwwSNdx3+f0tXAmMQKMd1lvjAiWg+Sb
6eSfLqy0faGT92h2jbvSh7774fXTz5GC59nz2+bsaAXS8Vh77jJDfzbI1nqudZOgrK5+5LYirrcb
onOTGuw2+DDvtZZFb9ySNuWoR8fWYeQAJpqeehNkF1/v/hIkKx1jh5jIonJIBoJilZmV/9P0hjml
tV/rA3l4oUo+6BtOz1U8fIITf1/eeaIampVeJ/mqnys7T435hVSp6xhF9g/50yEZ6qmzGYnoLRsD
vC8/Cr86oA3MdhNJS6B90ShN6hAPjXNWExk3vnPPTLM/eNQWdGzzHBtT4V7t8KS1mXMDekx3wzPI
aaTDK7al6sJLk3r1qhL+uJkUSbMVk+FT3FnTBsM4hEt0NKul75dk6Y9ptPVx7Y9+TuGnJ2gHpLHO
yji7FiWljo7J72ok1mtN2/9MO0FQdIfJb9eeNpUdi6OpeRarvaUfEmqbTWF+WBBLoKl6HblOqc1m
l61cko5fhHhaOzUbcLpJ0fJwUBo4vfOyGGREVzR3VoYXLfA3iuqZGsKkfpwPhGRs/9RFNrLXU1mk
TDvoTpaCxigzEW8Tu8fKrdn1JlJCoTDUbmzL704TxRcvaNQjn9kYRouJZtCFfs8q45u0NbaGsQFE
ufZ2Skrj2PnWC4q5iZrNUgfDDe/LCs8y6x/0vurhJE/rcvLd2XCcMafW6lXpxiXpokG5XtwLxHji
Dx+9LdWPcclxil3yKVrR2fw2KK/+zErdXyM0Ks/+BXd1dqmjISPIL5U4Dkxra4az1sQgphIT2fMg
410CM4CbZnS0Nd4rS7iIUor+m6cNmwjyxg99qvx1D3Tu4PXJpxPSNeF27GEIzL9JP+T1FXnNG12J
gQAYdtGRgbBWc81p75FPvhpDkT600WfDOPWIXKm6sXoVxzHTBROLyn2wM/5tm5X+9mdJrdsx2y9X
RWQq/Qd5ejTp50ur+cQkNYDvRIzJ37nv+MFTXrfcNslCAzVh/tItLXiKPf02+GZ0sfiz14nT2WsX
y/lN418jF4z/m2Typ66cgI9a9MZVFzcrP3H1fWMM3KbnA+dOs849RASW04M18J2/ssqXG19zmhXS
iGlVen706pXtnJ6Dwo9yNdmHZMmdXT8Pz74KXyYt3yMbmg6oyrtnHTkHiC6IUxE3rfNy0GLAu1Yb
dZvYctb078kunA+OIMhgpUXud7AAkkWcdC/h2xlaOVZxvf9s5w5q7dTvfqLYQwSCEIKKSD44Tk+l
IciPrqL6002ml7IdzuipveMS2OnOldqctdaauX525wK8nRX8jWW8kgG+DU26urTmbgRI9yurK+Mv
y9jTfqOzCqlim5cWcO75MMZ6smt11v9Mxd1L2ZAMUSUAU3Ia30sZQO6ZcxblNB0y0z/awW/XohFU
pk/uvLlK5QRwnsDVU9w/57VpPOe5W+9NooPWMgGhbiE1AD+urhjQim7K3w1/gHhK88O0mWrIFvZu
ae2bumIYRsMIkine+7gtq7dYkW/Bv0HWQ/ciqwfxOvVzU6W8tIngBEOjQypAjSdFFj84m6IHOovk
oKqSsLskA+Y+OR/a0ItLPHKYLLwrbTuTYMNUXIZSiR0fQLH3Mt7XXAQXDQ9lI5zqNWl18xnP2IE/
yH3EbnTt54QJJozdKkMNcMS03z7hrN16OsCbKZMHcz6/AKJ0tzgxX0TqkxI0Q/zcHGZo5hlnKdN4
M99i8kG4F7uVv4heK18bzXLBSfvYKebiUs3vdtWYFXvsEtGWzjRDK7s3XaOzPNRV99Mcw0Man8oY
hTCbqlo92WQ0HNHbjSuPwIonQwesW0502xGwFHVI+FlmjtO2b9leZL27I/dbfWt96TMtguLrDQMR
uIt6so6L4uhAEXKwJzyQ6MYvVf5GSVs8m6BWDn0VosyfXH55WHAr6mITvZmeHryYXndiHNs5JKIM
W3UNOpQabVzseCcA/Rlp90T8U/ukkxCklvrKyQzq5qlcwcYjyCvlHOJPeesiwXSPwPuz+O9HPbOa
ldlPZFTm3Hq3No1I1BHR94yiY6fSeDwaIZFpqCI/TORrPwujGVc0ac2HyjRM7SHTh0zP586CV741
IY5aGUziK+oI9TXKYTWkY3oY1dCHF9soma0TFrW2+BhP2Cx8zOfjgFVGud6pS7+hmwuPyxObN/d/
b/8s0Nt/6/7MCBQLadvsgfaJVvj3QbHNjKADkDLcJyqqHZLnbNaqONyKCYV+UAqsfacbdi2T32Mc
SxNgW6yf6j4kn97usGwDk9jJ7qBVYLJK+0DmWPxhxHRSi1zb6yHt2wkx9IN9n/0omSWu2F1dfb/l
bmkl8lUldrA3gNmy6SOlvDbEa2lFw8ouy0+3a+ytGduNT9qPfEg7DE6x04HxcOfCU39FDTLMAerl
U1ZTuzFo0H+6Bpjqfjr6+hjVayIIZzzFsJpGJzss4UR2Ww43RMv70B1eMmVFn6Pu1Dsog/a+bpV5
cEZDrZf2eCuucYMBZmIcvvcKx776Dqa+wK/qvRwURbXlmE9j8yMZs+o/qUTnEf3fPhnPc2c3hI76
0FxUpP+i2SFqLMOCwpzYgAi8s/Ko2kyIr8782dw4Redv+qwtkF0S+WOWn4XpzAjO4UeuTcYOc1Kx
63mfNmpOGeTEsd6EKYikIPfUtlsDPXB10O3B3ujCEltFLx151NrNy6tRFv4rwviLaPNhO/1HbI3x
P5SkYAL4DwgQwkXX+Ls4QeQdDXaYY/c/V6bfDtm+iRIapy7GPDk2JelGiErIcz9Ku5+ufgOnuomJ
TKxr89qFvyk2002b6dpRCPa97AymVdMM7r4oh0M6MhRKW2Njofk91TJ8b7kMz5MBvNPA/Q3rDax2
az6KJA9uaR0EiLKowxs3zNd10vuHZV1x2lfDiYfXtoYCXk/9C9PaerKgLljVLOaD/WgL7/sUDoyH
cuPJSIfyVfO5rvWMTJU6GDZSn95yfvKY5q3c6xk9v6XSlGNaH3TuCCsfOMnK7n3xbXmko51ceYaO
Hqw0vBXCUw+7ZxOt8VvtOR+SJzVZX7kUyZ2U6cEn2ac59bQ8rkMk3a0bJrsibMKLpTpvQ7jreExh
SHDyoJpwRwyWuCGtjQZ6ZOdHMlh3OoF+jGF+O3q6z6YXaUu0D2pCoJ2rG5PbeGsaSXZrGVMdK0Ow
chfDiGXFopQRpnMGbcQqnDWX1MSv2CfWWQtLTG+p9uoZIYhJKwEXW8m7V1nBHmbjweKdOQ52Xu7g
obh7q/C9zWDSIlCDhezcx+3wvy9x5iz9+vcLCUQcZz/yH8PTEU39+xI3DR7Yi27CCqmmcj8UwV5J
WkZJgvfE3dYzIzZn/pslXn2uWpxurfON+Wq4jqI22Qw6Tq4wNZttNBU/68S2oVkMXwrQzsUThb/7
f/9rsQ1CUwbUg6x3wSr9y2XfmXGqpXEK/zsdTGzRXfIytYdAy+h504WQmfWEgBxQe+6up0wELA+N
xYSWItzUD0OO0KLLiBW02Zvgp12nE6HAkSjjE/7T5P/jr3WxeWJl8Rj0eH8XhSeFUwtp68Z9sjPy
Yc0+V3h1of1njfGKFL/eoP1ykF1kD14PmnBUSFwuLeE4YfgkCi2An2XcYJO6jIzZSpRV/j11gu+h
X7CcFe74H+Rg/xczJHI55OsWbi0glgiD//10GAgpSo3Q1e9wHD5EWMqXoCvDk3AS7LUkwG5sQpGg
17TdRWHu/RPf5JLpsktO2ASsb2ac3AksRq1m582LZthyryzQD/T6Vwh4UH23MDGiKUfTZpNPpduq
PJCokTxEM64xgp8KQ1SvXZOmFyt7zUxYxnFXiPfBgj6kF8RZY/s4dzXtnMw/lnHQXIZUBY/KqPed
lsmzJ6qtSvpgWhnEja4KSQZN0Hy0YZPSUJY5qi1EN6lsiz+mRcZvp5HbF1YBxFH2lGuETtefMJ7l
B5zN2S0O5yEhTCysG1Qt816GYEN/V1rpfjQoAlRWJGczasmgjbcRkaxkauNw94L7MsXtx+xRJh6h
jU2Io1UjndT1wZtaWJV/xvm8iMHKoi9JjJL+3AbEpkrH+6ApuWk8iee3bIODTUT0lfElW9A6uJg+
hNWRDdljQNO9XvaZDZVzCUAzWHqloSbOIWnPZ+XSjJKOxgzAgIBAg+o9cLVDGzrjsyi418mMidBC
IrW/C5Xnd7+EMoiJ8ke6DFJiGnIr32+SU5Nw85l0TZyINqxY0XJ2t+ia9kEXeuugR0FY24SJKbb8
j5ixUdHm6j/JrP+HlpX8GW78JMAsgvW/23VxeImpbb3p7nr5s9dU+lWqZtMDNlkTO+1t2e2xCFk6
XAAPVdTwhlIvPGJ//FJBoa9KJlhv/2FVQrf9P1ZRl6EuGmIHw5EHrulvl03T2iPcLQuMjf4KbPtu
0Cp+nuYDSZbVDvyL2MgxQzgp5KethH3TVYb5yYjS6yw7aY32KacRGXum/jO0uRKANj2xjP5EPZKv
vDY1170WZz9pcTDEk4I7Zi5/EBD15nRBheqipx/YFW+6VzRHBjQbS3CLlcGWbmS/8YFRXcys5lPS
mjXutHVf9yULJrViaxgbp6DjDz4m2WlSvuftaJz9UI7w1hnJ+WZ6w0NXn30UBWCs2qNIYYAiW6h9
o7jhy53aKXoW3iP2EXMzVxpexqT7K+0Ew5msQrAyU3wcOBibIOv0zVQlz9iuxcWYYwVzx0VKTMTN
YXkKZIsgjylGc+0b+6XRxMlmnwKsh8iqY3zJCCgQNyrmYilmwX2IOBZoHHgrHb/zz9Cwv7jYn31u
EzHzmZNAz3ODOeCte3hXaPgzuLXSwgwUbgF+bKgHnk0SP3fN3ALo5sNSkaCcPUOkje9uIT4ZYFdH
yxh4pg/i0Ovj79m0xVg+i55DeO8HL32LejIQkZb91lR6c+wgPvlmMaxTGVgPXQa/7MZOT8szabTY
TWczil2Y28T8bAg73HkdyJWWS+gwcBVv4nEI9/0AgiMMDXpoBAf5uONT4qVPGSS7P20PGPVIMQMg
MnVz792oenPs2joRr4ZWlwTVi6HDFpFwHN9BZT8m2hG8e35KFuZaToMLLoAVLR9qAnsm14p2EYFd
NAtceWEm1QLsYs1spr7ZxI2fHoM+sA+ZNub0ipnDxnZLPYnb+gkc7lYJF4l/xOtih01DK5H2NvFE
u1oC2KIEadQo7o6f1tvlD1J5NJwIC49q6llfO84JxLVbmluJ6PpoizH+gBi7tS3R4F5XeGGjdli1
iCVfnRSyWiEiutUscyjsaOgUHRBPPAT2hTssqYL5xcv78ZEMMtyWI4h14c0t0/hM85ct8UwvdBxk
Ba2VtaRC99k2c9mAlyHxbVZTnCutik469B4wUMH5C6FYSkSNnj8Dmb66FRsjVeXBBrGIQ5cUKtMU
hek1NBDplGiZf2dgY7ej8o4iIoC+LZtVwcbrUMb9/NdRpxhNBxEN2ui5h6xxKhWbYVWCS6oiTAdJ
Ysl5THvKWrBPy8ntGMBRhy3wnfAHfnfJQKTNHiOTstUY47yMnanfNzZ9HUg2URHErO/RWN1ayYzQ
Gl8SxqpbPxTmPUgz8x7Ojwi//dFJhNDUUNtlIrnMJgUnI4Zk1zsOVmGeRo+eSSPs4hAFRrYNpAPY
M87o0NUa/8hIYEtOymU6otdJBKNRTeTpGYc+YxIC5L2+3NQziGSZApmzwCGvOn+tUSQ3zM2N33GN
hk+zovZsMfuK0l7dek0KhESxTWYdb30n1Q8CidNtpec/I1mm5+UAmDo5t3gv192gJ9iB+/cO7va9
HWxYVLper6E2IjkoKfNE2g5b5TXOOva95jSUzcuiO14OMtY/RAxRL3WnW5sqZppuJfZmF7JiVGNB
Fioq60nUaifM+q/RcaLrVLTuNejrT4TiDNB7v922KYCbjASL6zyCLseaJGcv2gQFDR5Yt94TkeAl
LkQ4t8vTjBafNrvvdV79W4JXSISN9aHh3t4DYZpIdYpoSE5oK+bDovLuvs/7qx+SsC+QVd1fpZ7e
LDgX6KKLEhNC6jkMqLP+3hiHhOr0FhYdhRL9EyYn2quWyn/0gOKRCIY5FliJRr6Edd29AG0wgXNr
nW3tmqfA1IlRnTMrM4BwftI3IHNYtpMYe1U1GLSjGXWTDY4NwLFfWi0iaQlaKeMXVow5fnJpbsIa
WctWBcfeJrPJqgEdC4I9t1Ph5ufIAzToTb3YdZYfbo28f/iF21wNCcsSTsobVJvpVmA7t5x22kvJ
ds6frGEbFFGxsTyT/Kr50LeJfiwL++BEHvlNY02+aMIQNu7oHauKVOE0ORbYEzfd3P9yQvMzNER0
rhLqzqCPfsTzcj+IUF7RAK/sebnvLfhVnSGz7R9DhyWfI0Qr2KkdZKiMaSD1lWyNM1ee8g23kOG0
NFC5Ir5LbSjuwO6fhpxN5TIAaYeY+WOEYhsSRvmYYGruKp3LJSsTF3U5d7ECLZu/Goce+oirznzO
xi7zQFMsAwqEoXT5E7Qwncva4+Qd1As36p4gYiLsGl7Bra9lPcgXjIj5EeFPQXQW2qTYyvurX1nO
HXkgiiTIbMtZv/DbcEHrt8z6UAhn50vNm3OOq0LRJGr9t4JuwqE3q/EO1B8EY+Frez+sGkIempOd
uxkwInM6xG1/xmY6xGsLUMsumy1PMoz3WR72pyhyuWHXTTysJJbnXWKH1c1AFLrJmrrfhE0R3Mu6
L65JKdm1T6dW0/ofaVx6K0nNszMYr7EcDeq2HLrCSugWr+NKlSBJVHXN47q6spr76zaxB6IU9Gr7
R7UGgxyrdYQQfj6YduNtCzwMq2UaPgN4t0McqA3YkHQnFJ4DwJfkimkJczgSmydzMP+CaUS5M6Eo
znFf+IZc88q6z0Zvtws+IEn09LnptgbIxxU0zZfBkcFB0lf4gFDCEHK2Ohnw0Sw+hl2LY/YQtaSc
LXJn+i4h8WAHpSeSrWDwlzD59PFS/UiLCQYgeQvYnM04PvQJjE78JsKLkD1JSFl+liegAlW0aXKT
mYbt4Igs859FquTeKZW+jrRKbfUhSS8QH9YCfcLOAqu0F4aZnej1Nms+qezQ96reLNEvjQX/ve7G
722PwI4d/lKFeW0p7zjWTy7K5sUlELg0miKfm3VqvUAvQfdPvuFa69vqEJtGey5Gnf64CzyRM3Ol
A4o+BWbw6PDmeKtJD16MMsVzws6WJiPoG2h8DIGA7MdFE3xr84Z3i67prOJt3dB7tPXMzTFTY2Wz
gltG6Z2DzLbOuXuPAgKUEpw0DSmo8EU1koGXDabvMTAVfUOx+AvpYX3JhmM5hurb1KHwpxfO4Gje
YA9x9tFRF7xWxnxLV/SyMuwM2iw7tcyk30fQUgFOzbGEridvgZKburLc377ZJBDxJExrliNCLZyj
oDglxC9KubmQF919jnAIpodHxbReLmJ70r+nWSbWEfqnl84f77Wq1NEwiURBYm/jFp1ufOj9a4Gj
76QrCgeTaGbhoX7QPjovP7cOVKS88RjXUeM1jrmmj5c8HNTjL+3sEIJpaHnoZRs5hrd6Yte/dhGN
38E/N7Sdy2azDEU8hLRzB+cpDour0aAYjDvzhz3549krmS70OeUIYs5076o2XBWeHcFt5jA4g73F
PTquam5ll6oc4wP58SRr55Z21skc2VOFPTEHqI5TMLv1NcEtmyZBvu162ayM3uvOqLNcUgPd3SJx
yuoQpXKWPQKrjF+1wfjVG52BK5vtZukNPRknbrp1Rq/dM0MPL1GnyNNj5RhnPW8yqFOWUBoH7nkx
MXlEq6ygynP3d3JnOo121T/1ck+nId2kvXA+hMOFRpOcqHPNTo89N6ZNAKniwsT8y9PDYUvirXUg
icPZQDFKD2VOn6Y2dFZtu5leiSLJqXlS8RVaLyF22Q05K+Y9iqLTmIbGVzqERzS53F51p78IZJpP
odXkK3uo89PyNG+y8uzCeipC9xNHZPM+muG0FW5RXqIxN5m8c8udeonvA+52YUJFNZQYn8NAI41K
t9673GshimIMoFwVD7ZgqYkbQPeGgL+PettP8LaWWfAaR3X0yqRUzU7CQpK/mEL1xAjcSXoyACaW
UmopqvTmkDqZdUetNz4sWXZHLzO/x7OuczlMNQFcbltdlgXMpqoSDiHCVj11V6WjcAX7ujaGwHwq
EtCsXcJdJOvEzUuYZ2dMhhEfQ20RvOi0t8MvlXLiiK7/NTi+s9JTFrVK76Zt5Y9MzUelnpdHoOO1
f2i9HChnl7xzravygy8458EL9HwU6HI4BpFQW8OL1Peh8ra9azjvSnKZNpXXn1rmjG0izMuyLfVN
7YFFoN8byo4ObE+jM+T09Ez6ebg3M9O60ePBqjXoAXP4ajySKlS+6U50y3Bx/xim3lx3jgJf5ih8
ZjnkrtaW2ne9urjQJV+4vq5aR7DLcphISVrrZdZuWXSoMKpCHidVGa9OKz6VORnXxAn1+zAAkRCO
dR2K7OqYhXVcnsn5S6YQNnOdCnSJ7/sraMbJ2ZqjlVnO0Th2VnzW8yG/+ZH/tDiCOmHfx6BD9+EP
1mFkgVgJyZ2gYrZ5XNBchNmqNWkZFxBSN4Qtw3rxlQnHNda2W/LZ9jawmzYTG6vXPEzjjg6Bdyqe
EEc0Jyezk510mNOWzFQ60Ulnw1gx3wdpg2yzRxNmNkxXqsG7qSJRSImVDSZLAQDzBnjWXT/H4LQ6
8mfrdfLLemsh2wOPaSV3SnnaBvPn2fuJ9mTp+anQiBPzs8BbYZ9x1zZ5SRgO2fBMKbP8tAhIJTEn
FOSQjGRjmfe26nChC/mrLiEDMrtDYuFbBuVahuGKIUexczOZXSKa9jYGnmUmDpF4jYyF3lzDrTlI
veRUWFhXp9EwPqc2+Z6EJnvdSBnPPsUEl4D8Ce4VaxVM76vw7Luh2OUHRRexXaDGL0HErF0wj2vP
jIZZWpbDOIcAaup++szWol6FOqa25W7L7Glis4wygTUl1nK5tpLa/pXHq8Z06hcmY8nG/YxLUX8k
aozvplN+Dcgo44IRI7tMNKdIae8Iv80j5ZpkZ9W5z5XX0ALLhmA/xBX6/0Zqh1gW2nr5Nx3HIZZL
D+J0z3RkW6gCnUvvoVWKdHi5U87iLEhOL7wivC2HuufeEibOzpa4znR3fPQ0xxAzaexe2XU/axkb
Vm4H2BWmr75zuAQ93EL2ksni8vb4SpM7bMXqewL5MjISdMdljqwNOTwICdd5aZySAKMOL6tCpbY4
Z7saf1Xt5bextRCoRpX+bZofxZU7fUuz6A4//B2lnfxzYbhIOvipdeQE2ksFmgEppd1vTaY8K2/M
sD6AKpw7XuIAfS25MXDZZ16BCTVyiluBYxR/RhzQxPBqQg4oQSMGnDfRimrzp8joY7ObM0xSYJII
hcK00d+jsP2E/V3TDh/lpW+MryK0iFDyMkweYaddNZ1gUUwszJSTXK9PgN/4S9rSeqvJyZMie6NM
K7eD2/v0ui3tuvxfywEmYbLSUJzMV9vvvtPQpaMkB+TA3WHZiU5FkXPeH+Ike8H10/4mOfGpsmio
VB24zzaM27Nf6N6lhLDO5UxQbzG0r16V+8BXsT7mqZi36Mmji3TnljPDj/G8v/l+cuo7LvV6at1n
OOHHpVE+AVzbYAdw1q5ZfjmW39drv7S/1YJ1dkAg9Kz8S44Pndk19iEwjk1puD8lvOR10wYImLqK
7nT9Iaaye8QGtpMop/ognKlD18jXloN7zN2++pcvqKy21qAdst3yk+P843FKRENBzkSs2r3h0AOf
BktBe1LeyQyG4z9X444xyCaqWO8kniecl0O4aUoVERKWxWcrCBPM+9T7Zyjd02aalVk4ob1H6Tjd
tiRkbrNUpEttavZpdzRqIpeXH1kOtWJXlXrmWvf5vKqgxhIAzE5fySmMYVU3yVUmr1RY1qX0BCPm
QH/Ccqg/dYoRRVlZybGaPdSRXxlPNIzerRAx7fKlvCxYLuvqh1dQukIz0xGkPMK2eVnIZ8LFE2vU
dO6WbyKrz1HGY4Y15RCsOLmTvT8HjS3vBRv0jFtmuZXCPkodXyEtc24XOfr45WkRxtS6AyzFstB2
0p6qF8hNwS0BkyDmwIHl0MWeyzVqUV9bBzUZ6l2ahbdSrtVflpOENRoznGG8Coc2rg30mkhyeww3
JKLWeybfyUc+9SevjZBdcl8H68OQtOaeSx2b4/TRbKyqA/XbLNVmTtDunL6ztst3cwkZ2BTM80Sk
H5mpGe++HOUODVSziylR3zOmhxt+Ij5I3myRYCXSXbs7KUNvVnXG6fznQLz9aqxiyBDz1wise050
zTuguKXCjBiMlnkck0tOSYx2kdAUlAMaVp8bZpNjGw8p+c9cRW7K4lG53KyJl3FORmTvJlsT736H
7TFGX7XNCUw6ez2mQzuswyP1xAehI+Y90QB1ITdVWAXc4VlrvFck9TVWISab1Dg3rcs+oqQmU5MN
7SmSqujPy/NS07gN5sHAHtsMD3nkNGG9jhntnno7q06VN5gIoos1XZ24hHdtlYhq+B3ScVHjLw+r
TtBK4e4otnTkfppGUZ6AARVouxFYrZbnxWAUf77oclfLZljQP57/88f/+TPL1/783zmq2u3odszm
taY8JfOhJNWVqHQeYYvmly3PgbsH/3jIwJCv/vNHl+//+eLyMJ1f3vJIb51io/coVXO67xmfoixP
+vwC/jyaX+6/PJ2/Ac7u/3z3v58uPwIriN/AFBM+EQDiP79r+TWxGyjiBpgmWYcOdvfgOMUpNnze
nH95uLz85flyqOcXOciWH0IVX5yWLzJQhWHmmcbmby9kebq84r+9Tcs3yNIUO1TlTzR665PskJWP
9VgR9v7fz8NRI0VBHw/5XCvhrpzPFZota8ab6zGoh0NbqG5aW2MgtlNV/x4n9wv4YbKCtVqEUJ0S
muqm1XwGob9neHIrAyh0ce6c3DS6icLalKVVUjfYn57LBKktTWJlK2o5YpO8omJcnA/vnhmOG8aI
PrdfNmEU5J+e8lB2Bg+tNj+T0vgh/em5MZOXhnHmFnDip11P7/nwChb0ixHzq2VGx9KPx3VutOyb
OgZVCCM3bd8ktJlKmqakM8XYCM3+1fTMl/9i7LyaG8fSbPtXOuodMwAO7MR0PxD0IiXKZ+YLQlIq
4e2B//V3AaruSjNReaMiUCJFJR1wzPftvXbh994UwO4q3PQ1F+VTHnZy6xTqWtW1pxJF2apVatvL
8rlPJl7cxnpy0sZaxckVrtK9qF9EqUGNyb6m/j1y3QEcjH1rh8HGjaN7okXuhA9TLW3eEOg3rGfS
xkNnc8oRpKWmuk1dcxu0hAVQ9HslXUHguSJzriouQqrX2Wds5tcyUXeOUqOoFjEvLOy2jSU0tLtS
XcnavsTQQKpKsU9Ck/sqtdv1AHsB84y/72oNGa2ZnTBl7FokIWs0fl8Se9gWedruzTK8qzMKTrJA
PVd+JoNlmr6w0sckbw93jVIFq6y3gTuL7bzSP4D3uO7Q0dokQzGv02qCS0hF3xD5ZoQf7SmBvXO0
fuWoaIxMUPB6G1yCyTqyMbhTyvdg6Pll1PorJ9fv5ewCaa27IO5OZIXttRatG1qG8JEOAJ+JkdHX
C78BUeiBDxRpPFAX0mav4CXCVk86I59pVir38wonbPQHa2byh/YJlucxbop3IfSnVtDD1HeO2Ryw
zZxNs67WzrOyG0NU7EGtFmt9uPLT6VY14gcXnTgvHuhRQQHSpcK7KYfgCzqiFqfhimgnem5uh0TJ
uSWY8UhtvNpH6S3bnXKVNfmXxOheM4C0jWqH21K+ynC4ohh3Ut0i3LpNaq91ROtapa/DUKcwHSpU
sVICkTPt3nCG0LOHElQDp3XVg0MrzC3b+rU9RZ8TMzFXPYqiVZRSoqvz3RQF9N5grvd2ThyOKTaT
LdeunfCxjQ++bGKP1KDGGxImHf45XLtOlG+FRfzO7E6LnRMoS2PrILWSUr5PdXCqY8AOKaBkWiDR
DUPE2ogeUAqsG3RTVYMlcsDmSJgLspO4u4GuXqGgTm+YvA9MNk3AuZwEBmUiy3937LFGGaTTNUyA
pzwv41NaRhOREPMQp8dOMCEQpFxUBsSCOhEj3jIWDmKwQMzPD/r4cbn3uwcs4yKSuGiTuiRNTHpZ
HZcDyorqKJPiYKh5s1uGxWVKWwb+v24uPy33Lb/9v24W4+j/OZX89Xd6yJ6mwZXt/XXfX3+stsCP
ZCH2lQW/sWyN8ljPh+WmkWQY1Zc7l9vLoY3C6ogmZJW1VnxQBuRJq2ierccagcpqmbM/bsdDMWuD
mYGWO//6TWMS9IoM++an+z/+seXO0SCU67t/7ONXbSss6gsBWZDzM37cObCyZ3C2Cq/t6/I40cf/
7rDcJ//zC0ECAarQZivzZvJw7YZv4ZeyC/B8h199g8JS5LrjJwsBONBJWnPQAOtnQgN6fwttJdwD
hxjOFaT/TSVqot3s9qW3tRvHSGlzEcy0toxRP7D49Ve6bIbdYjompwS2egXKWYkcKkTTLDquFJ0U
0VGtrwvUzSvhjg7AnfK2Hjp3O4nBOCjJYF6sUtmOUAwARSRoWtE9QHo3rj5ELzObZ4kihjVQnBGm
qyQN8zj0yPIm991vdMKtvZa5j4Mfkzgzsqev1brYobgbryt6QkAT0qcyrBCSNyG1IQ7EGWphbV5k
We3TAempTKNz8ylr6hc0wz0N5+rJDel/db7SXCVQyAGEiGETZbOJ3NJZTftlirJeab0Ktt2x1BvI
17EynirL2pdNujEMRZ7ZgMQXU5HRpWT7VzQZqcXl1J4K2qNj/EmRpgeDDtcdVSXUnZlDmdiMd50R
9YcofpYpRhVMVOFZT21rA96OGLK5dGs2drzBWYLLc97OUHDRzr1Lt2+urycJQOHWah6HgLITF+Bd
5Fb4zwkB9lSjgmo6a9bJJ3KL2nnO3M+OmDczvpnvUe5FKxD7bJga89qmqLCR0N23qgine1HpCWzE
+CJcZDE+dWMKcRNnfqft1cKsgd27PWkGY3cJ60Gs4WKSPdVE3RHXGg0csoyXgnWaBl+DsMqu3YK8
ktglhkgzaWcqqnOX+Pc+paZvnR5/mRAFP5MfAHuJmJu1XYWV5+LZfLBU7Ru1Df8Uhmp5iwprE8UQ
IkgPo5vB5uYmjx7R04JjUdxhrWGG242JTTN44uV28JkOvWIqq6kap2075yim0KI31tgjJaSEt0rc
Wh5nKOtRcMmAESXBwOmvlW5QdmbsOl4J52HbqTU0uWxDBZtQZhbsSN62uJ/GHSW8ft1MzTvhvcPW
vtegWVzCSXvVMW5tFn6mSDCcBX7OOkQSIBeXzPpJ0ozsvtk0E9RnJWcyFKssBMuBf7hWZsdAbm1S
R7O/5pbzoAErCDT3ecyBxpd+jq5lgpuelUx+OeHT+kgeNCrcr62K5E4bxmxF+92hel2I3RiPKL5D
Wlhh1B9rphYIPlq/q+f0V6e/jZ2EnulsLPEL57YXtnIT9qggMkXdWQFo8UEW2nGwsn5n9EeIutq5
CHL9vPykmwOXJ+WqNZxtTyMc91zJ1j8vP0lk36fYZa0ZA8gRnaRfNh9s8izozWnBxiG9eD+NmHQd
FqYfhS2RscwoTEVZuVSmNkpaGgeC1KqNb48UAoe3tp/ap8Ju79Viis8qfI4N9friEhpRcSn9u0Kx
cgDg3JMYYExaB2iBokHsLWYbgl1VAEZst1wZIdV3KUux1w1MDLkcrJU5hdkt/qDc52tkr3kw0Vae
oqBPLyXYmVmYH+z+ukkcGUUmp2HQ4yRdG0TErZvSvHbcyNlbotBPWezop8mpqY/VebZdpHu1yhAD
sH1fktaVxEhbmz5gfdgFKh3C9lnRpeN7grXpRxRaa9UqBCMXKKubv5lotLfgXyl8mEZ7SIEsVb7u
YsAu3JVsynNH0De5I/RRe+yQq9QS9V5X0i8dy9rjmA31SmZUnPl+GQtVmrWIHba+MKeNOjMM7I6h
Cdrn0cgq9aTFAd2XmsX0pOqIbHKE2ZozEY+lWpZXWXCXRvxsa0qN1yKr8gudCgc3tu0S+4hfsgsq
dcdfYYHueLE9izg0cDykBJWzkk7r7iwCura0vhW04RSNLYp8ngkHeBehZtwh1aRZN6eYE7D458Hn
GzLN0j/qSVUQjU02y9Co/abTBvM+BYclsPS4KN6zVuseZIJfyUTmpOX1S9yP6XaJX69kqq/Y4wXn
MjOCtV5b7V6v2Athh3OP8dB398E05gdXnQEp883Rqu1tMMSU0xsiEScUps/LTwXei2e0WnxuvclY
C2Fzk/U951hLWttGcye6KlUGMaHxNTxYjmD8zI2zUToZDnp4ayKsHRyOenhdhLyi1JnkOqVz9Eqx
Xh9hr7Qmwd9dtxqy0vjaY/bSra8DPF4ECMK6dctHUw+ICAqRrVSUC9aR3gP6QHS0HhopdywjSLiL
IP9MjEn34M+zyUUnLyudOBFKx00mdmBfuy3Q92Bnpt0s9y11+rx117A4QDVhl9YpIAl3x6za7WjI
JafEBZ86BIXck0SaX7mDpKdTFSkdsWnYDJqRrTWjdtdOGRpXFqv60Uq1k1LIGk5jBTAE8daYwCk0
y+ZhoKF2VRrjcFHYXKzGKrsoceu/5RJJ7qMskeQvvCdsGCtRGcNFWkn2nDad4Y2D29xkVWjQI57f
W5zk943rP4AChHXDzFPXmDLrVq9urIKdMGKr8rMe3EsbUl5rhNklFulKaS2QxzKG2ke20gEoieMF
I3oQ1WL60Z7otzf7JjbcjZVa6lWlwtPSMBpulXi4UWIGo7x1rS057KgaZgMDVW8WMD69tfnKqOpw
Z8RWeYb0MV7GOs4Qiiv9VsnCgiCVoHwOOryshLq3KFRgLlIuZsTpu2zXBUaL7iGUa4XJNgsjZYbr
wcBK3JPZK9+wOZkPdSv024DK4Gxc4FOh91mkdngfVoF9ImpoWGX1iM8baMIGLGZxLe2CJiDmcDuv
sqNmVqyB5uWCIhh8I123UCPa9+5iPxJ4AOMRm37JE38py23dqgi2ZgUszaPhSnU751I3n5clS54g
YXFjA52CbvsH30xfuDRfF/NfpaBnTYPoaHbUWFcR7tcVJPtoWxVwyRUa3tu0A6HzkRUZdqhfckw1
lLw+g2D+0GFTqLc92VmUZiE2R2zQD6ogxjJ3LKrvNkj23hfncD4sP0n0Dp5PouVanb19Qjf6raNR
UWkUZihjbsBGaJk8y6cZv+kk/kp1lk0Rg/Cm5p9qfCWP04BufvL1ZyUa0CxX4ZFRRL1LSne4GeqU
dj8cciJe2zVmdrxcjCeneVMUlZT6dS4FInA5RA3XBZKtlWplFRGcgXgke+s8B1DGUz9+EQMXeR0J
cRMFUtuzc8xWCmF/K4F37zmLTYqkk7pV6dOtF8G6PXtnrNS/XT7dbrZbEo98BJpSnaXsPXSCzR2f
ROqNhK2cdd+6EbODrSmNSy107YqrvN8FcxmysCzwQ7S4+XQU7d3stOPyrI6BVkhXK/AT84soMhMu
sZvgDZ5vun5jrkrIN0hmKAiLlB4Y4efisRW4PvPYFq915+ymRYsjAvA63aw2yt8aUcHIq1PtDo17
TD0DDWwtu/gqg92zU3qCQ1utUmHp4LW+EU04bRTLJBeZ7pL0O/EoVVNe2clFQd83lSkcrBqFHDIH
JdwOJeuHsJHPTIvn3k/TrdE23Vqbu3eNI9ADu6jPeBXLp06Y0usAX2QcYuMunOvEtQGKzcrvAvIH
TkT63Sygnt5s8dmAklgt8J7Wb8udM9sU+Lijs6zKHiQ0jeyiUt/a0HVuURO0xxQeEFmD/RlX9hel
wWucSgQGkR09mnMnM2mL6SiXCxbhSL6yAIPkCO4eK6VyUMUq0Y5GXwMNvHfXqBCHk9I0KtMFhCAf
8SHO3tPHn6NuwqDrB6donq/CJGsOVjHRa9W1cqP3brsdZphmPMwlAVEdg2ZibGyq4uAb1IVSyHIZ
OmBAm+GabQjbOEW8L4wbWJtzpsvMoBsJH2T49GWJzB3fv7TBCndZ85C7EZomrMV0aHT8MjSuD8Fc
zEcYRGJrY2pHWauAUX3cuU6e+15su4g5kvA9CoGIKdhD1wumL6EUDGEIEJXfFATvmpJ0dwCdQ8Le
KQ2NhmxvXH59UL5MI42Mqehvk6lEk5f05XNniK+MvmEc36ahxTTrFJk3jWV/20aaWGUDckZr0J4a
3fdxaIOdSFw33Rc2S/lomBLEmWRlITKfh/7oCgLrs2bW7k0285FnPS2qJy9R2Cg004vw+89xXtb3
ihPeGy5WkVqO2XORGNtaUJ/Uu6Zd+5F/6QMH6ocfEpzoplDjuqK+TxgIr0bnswZxf6UQ2oXEMZ68
GBLgCXnxozqRBbX2lUA+Nrb2Ol9WD53Wt7usyor9LJsFKnBlSOaJkgrEk5pRH5Mtye7akAw3bdfb
l06L8Ck5azxTdN8b/Epxzrzm2s1rcAcCloRIS3XEPVaZ7D5U9G3Y+sna9RmiDVnK26GW+1LgV7Es
/RwkBJ0gb013WWyMXuVG9V5NrfjoYsReNt92nU4em6r4rBWzs6bIaLZmZu0VrjltMQhXjfqoz41T
oUzdXsyr1mXSqKdiqzHzHwp7MDY9+5T7Lh2ANfMdqQriicJnhLUrNNiq9ZQMin1dGulw9Mv2aYlO
XA6GJAzPl/7dkkbUmmmE1E5pvFFNmc2zaRQrJVSJmUbpeV1n0CCAGYzUPRuxMkN222XJfrnVqKPT
YUc0zdpy6gLUBRajVUSVb0tYmb13kZt6ZLC+TFmp3NXKO5zbkIhSivClo1yCuN5XRthvnDHZNqzr
TjE7C4bDIXVwRFoP6dyWJ6uy8HrsxUiNk3hrCRVGM/DyVdsDuRUsyxhWIAxQndiMgdMfemIY1mns
mE+61WC6aN0u2aNFMqBL6MZNxxy60g299IY6DPgYULIsh8oot1llZh5QRecYRVRQlRL0r5Z3sKq1
yfqQl7mgOq3yQY+T5uKGQNRwmjKDGYG1qpj/XugjegSkbGGQMenNI0lbcmmN6Txns4RwK5YuRhM7
VJITlgOOQeWC/S3tB5QgHz50xBjxkUYiqMH5EEsid5RGvwaKm3oF1APptczvEOqtz/DPHLG2dNPc
+1UZbcqxDw9GUiGp9NOY9Dtn0/vdCxa2O7NS5bVJEGtCsXRj0oNyjMndV4p1gG+WX/JRvHdOtras
JgQAHJ8FSItex7E9T8HuQEGl8Is5txQfX9XB+JKJXLWyMk+Uam7RmA5oJzTz5OTTAKKlfhW96d5n
bMMdl+Ds0o8cnAdBdqNQ/F8DZqzX/rxhkfFrp5vh9QD4Morl9Cmtn3vfxhGG+DhiICSRwd9L5Viw
lTjBV83rcd13VrnGQE9t3Kmq+6LGdsKHlaW2fyxQyK4HqXpNyLc9OTrAkshYu4YrN1TzPKPP7U3i
Z+EGqzwGEZZJdmdqWyYZ1BKi8EINdak66O62tUvOf8gQm8o0rTVJFSuT6iFFEURBIGrwZKdE2I9D
Bwk20uoNnaqQqA/0ELgD3VUs6ls+K/dYqUhJ3RrHHK2FCT2RC/kBy+/eINNQVxQSwGJISi41hLHy
63Pf06MYSwbjfr4JsO03ds5fE2Usy3ZUg/mc1ZzzS6pAmoSTRfXbJCsOBY8+PfuUsgVJrf2E7grp
WeoSIzNRDvHiWq88Tr96q7uwOrD4/r3lTFt8uT/6dmmwC8NE/qkt//3oONPJsdBjgmVvwiq/Rjal
7KyYznGiNndwVrRtcafhW/BKXyVIFP4s7gJbeacY/2jocf5Aekt8sYHkLLcCFQpbZSTWanEe5Ol0
44/pDlsrotUcqL9vjVAemKdeDMQwIrWGvQPzCWljfnbVSf+aR6x3/WyNAEMlWG3wT7lPIweWkvrk
C+1ZKABD6Y58CpvOPGWZ1ZHLGiBqUrVDk/XGhdavuRLLtjT1t20cKLhMTQs3j1OfhGKWXoq/9NRO
JjYZRjGmkYshuvAhjXN5Febym56zzJ2i3r0KzdG6KKMJN7EfolcKl88+3T9T3kskSEejp0w0hmb+
paO8FRyWnRsU3+IQK83ecYLsTF1+F7SsxXkTqH3mLYmbXlPILz4OfmLu29qukUJRTi1sAlbGOnpq
S05UPSjvWZ4pK9azXzGQDmRoRe4WK4CzJRMOBHzlPxppuJl9qGc0oMbKTCJ3MzgBcI652DxWivum
RV/jvNqUqXqnq019aw+U1dUQYwZheJFa4zChSqWEOjqP3pF3Qd9jA2wtSodgRg+Bq/DhzZrsXgzK
PfWCbpVpcX0up6Y+Lz+JEI5VY1vIFQal2tSB457Hqt83ePirlREb+UHPB0w4uadqY/Tm4/igWGDt
dSbcqwFv2N3vzupf6LgOq1EXvzTx13NG7E+JUmXWjt2UwwoExkgkO/2DU2m0F1dxjZ2RGNrVckiD
jR+00bUaCGOXDVjRoFyM14lEewNhZNF95sVeAGr52NWPjfbuTuZwsYAAUEUOVaSJysaAAky5ZmzP
dmcXGwTphicBxXmT05snKIhA3cbkbmzyOaCy889JQJmtU9nxxv171Q/OWbMm49qo4/KsxdVq9E3n
ZDUuFREwKLVGU1YMCFBbBX2VNVrGRW+N9sriA2Yp+5iNYIGUHD/nOI1nKYL20KriJU7i8dpV8U3M
OO7Sd+NTEwImnAv5CyHUoOHn6vFB9+0DyIISofaTalo+lNOROAbHQdvJ/tHTW+yQaVl5hXKnRlb3
2OSjfvZH4s/cBmh1PBLUNbUvShjWl2BQ70Cdlus+6ZCNBRYgoG7aDR30PKh+4UExijul0CZqVi4e
BJoVK3ztBuQGfPaOk2zKqg2RhYF4qWsWCal9XrbGTow5Uhs58c01zs3yExBnsdOyuEPSrWsPg8G6
ZcVEeK3rpoUNJzI9tTGiTx0rvrVVwCJhSTWKIrzPbTq41Uhoi1r5u6AJQaHTi0JkKpIh+xSg2Gwy
SgSxrNPtpE7157ZWwNhmpPkqpcmX+G/xetVL7TfmeXNGN/8wJGO+NG0CqNH5aJzBP5+8IvFFKYvs
Yo+WiW5Mcw8yTcSsSu3uTRcnd5ZJnVikOl4PioHdA42nmYRPuZO+IBr13zXWT0oQ51eJCelBtCp8
FkNmBxUkA1Dz7lOpl1zVamhsKsN1bpSpOLsE25+pD/VrkQ4xS7yEWrTALrxof6deBqdeuICkRiQA
+dTsKdGQKG8SD1cgXyxt5XOM8rK1+60eoiKWtdPcSD++RyAFJUONzloNkHI5GPTXD2ngftIE9DOs
Psgf5gL4wuUR/yH0LPd1caFt/n58+CW4RVdZLxDtoxsEOhpi+Qa+wz+UleEHNqv/i+LAGoqi3vC6
bpI7VTKiy24o9pq2Ged6E8HKR9G33b3lZPImtGgsUvGmYk4Mz5VRcBUYeeiFuLHvJ8bqIyZJbDsp
1LJRs5ODYnsKy7vLcmgpwIAELq9d2yf1Y8w3Q63px6Ysb75Wql3d2i758PMcwch7LEzyr9aONdzU
DvkLfl7ulzJKUQZ7txogpKQ2cpK8aZkznPRNku3QVGInK9ZBTR73p1Y1u5MSFL+LVv0FLUMP1QAu
A/1eB6Fhip9c6njXMz1AJHIBQK8tkuJ5vhUUTEVfof6bLcLSrjw5Opi5cPV4iVPeLqtZ4ZODmWm1
unfFbyhLmvrzqM/r4kUJ29Ew/mgAC35cy/hNqyROL/uLsH3nxpZud+Rxb0oavI0zhXk5hFWLlJK5
eQH3k5nhb6y4YG/AAjVfQ26/s2wqBDreDm0ePTDbuMeoZa2W5/VDlTfWzVyGWjNhOmeh0QZQ1PaR
faG+XjpVRTadIgoUD4tar+uNnViYHNBakf8uV0+X+QispW5uqjmswGgJX0Aalu0WQ+RygEzjRRmO
mbxiA93PktpsmL3stZLsl5uUVMu93oBtis5AXodHdkDIWksWxayIxHc3F2uWYdE3jg3G9jxWexQx
qQ2T1VG2UP/UjRI02jbPXnu3ym+jjGIDN5SCBOcVPwTz1lIXer4r4WrddtqWToW8MpZKfG9qyGOQ
PS8NSjYlxrrULapnTQdjC4XmqtbQjWgoIfZBV8k7ACcbxFXnOMeMYw71nTUHXHVuC0FpQkDqI65n
N+u2B4HxYT1CDIXCqjz1CTkZSHXEyjfoKtstrOC/Hxe0X2hQxO1RVoeWpLmMDT+PC1MQSaWADHNB
QRB48CPQS/mdQvchK+h19Omq65sWUzVljny+PnULwKut7Vy1pANcAZEuswn9pvKJPlYCqcFKdgsD
Tgamvv/7V+v88mqBwjBFgN1Rgb277k8RAFTE/GYyVLJdwJmskCDHK/oCLZguDuB2KQbhfL9YyM3n
b2PXZqPA5VuI9YedsSATyrNb/5MbAYgMSzCx1oT62jGvnPKLnqbJudHcS5rWKJPsycEJlJv3w9jC
sWPvFOKtgFBCnOSHY6XrgkcxyHRvkOW0bbHnrmvKNaum1pRtJvybCnb/gXqOdV/n3E27aVQreXJV
Wkeas8VIaqC5xQGjpuRUUtR7cFxdHIsqREEHy1pTjWc3GppNOAyUs+fcaBZNEXDF2BTkoyaozySg
/5NfF1QGvIWlmffaPhjNVx9zFUlRlKApUsU3RkbwUvKKdsu4WLNHlYpKuEZYPTKVUv1daXr9UNOs
PHbkvfNi/eCQuIA1ggJPPKkj1YbUmW7N84XbdoLyTPXHKVfIH/HlsxJZ5ZHDslpRfocsY5/48/oA
BColJpTL0Ckd6+dhbkL2giMXNKLEcaq1IxeKE6pbDN90j4wQYWhZRntbscs9AnqIcmN8jlIxUhvM
Zg3N2mlJE1EQTm6Wni/XYbm2u5psZStqbxV5U6tae9DSMPXC1jkrZqM9c+GLDbB7eeVU2Rf5kYVq
2v6lEG20dlLroLKZXtPw6O511Le3NKe9OC1JLqoZb5ZuaCfXeV2X9KwBpCpRdY6MWr+WUZNtfNPr
HKJkdLQBZwXMu+OPFDqR+qFAdIO1FZZiRwt2ohtGQN7c9XC7djh+nMkkybFcD0v10bfVbJeOU7aZ
5puDa2e7mcNoRD4AEgofIR1THGP2JwGf2VRV/ynITdaV8Iu3FEb7Q5MSc7kgQJeDmHcLrQvV34LN
uLzyBifmxk3DYrfEOZVl9Y00jvyupotOdYMy4dDODS4zEF5GpMnTNKXxFvuHu7WycVxrVh3v9CjF
r245bx+mHTIuPaLoiwPyVXpeevx1qmDoDzWRTnk9gzOCKF5VnWxuOVMvCAWbK1hoIe5M+RhQbMb9
dlUUpfT60szu+rS/HQdN3iURm/F6bp3MM00kAucKpYeCQS88WEmLizHT9ccgCg4K7rAV+g1l7eKa
pmnmsapQrmD3IXlIp5OaTCk0zzeVMGKqk1axjc0Xv3Otq9IcvqVNmDJSSALBMC6+RtHedNInVszD
EQy5euKUfUb5XzIFBdlTEI1fl4WqP32K7TG8kGudDLfYH5NNM5XOuVHMN7qlWN396XNRUIEGn//n
T0UUZZdi0p9bB4owCpBy3yxegzG7w5c53iquv+6ocnpkC9C2mw/Cj10vjWzCGd0S23sFvbbSB8yg
6gAfpNGP6Ers86KJqYvOOGixWVN+ddRDVRT+9TSg5e9GbEclxj6w0sl7PLj+vgiba3rPA2ue5CuT
/uel7lHk4MRR29IYQyWSzL2zilzIQNobOHUuonIz3ce1aO4DmdUnPa1fJ2Xq8erk9DqL1KBbDZM/
rKo70ubKO0Unz4XBujwP/nTHnAAJJ/RfAj199+e8v+Ugx+G61vroumsr+9YdiR2gx7tHLUJ8hUus
keVm9d6oXGy9IBFXKsXd7UK/HjJHY/2rQSce9lruqw8Rwue7qqo3qtl+JmVu9uQbWCXcwGK/ybK4
jt9AwqbnrJNn2k3K4ePCaMNvSMJNzNQ02iplQpWGsueLG+nnPMTH6ffkVYUzHp2uoDxUKpdJGL+r
MzrXDHLw6XFwnOY+fNXktxYwin00ivrEOULgrC+8vkrxzqjm0xA3Kq5HEkNoEdLGtdXXlL3InYCv
HczIS8Uau5Peag849PnuoGdfqsmPr7uJ66s19ds8sLI711cOtrHWaPq9E+UnqVmWybohLOasD0+y
6/JHiuugvqAVKH5A9SUggCGnz3VF+hFFYZ/I7aU/rgF8qETaIf01wW9atr0jxLBZ93KkmyPIO2KQ
1jcBmsq1IA/u1CB63IpOa6AhzqPZgK5WGJReKiv/NOAa7wca5BE8+aW9J5S0RXCffGIdaXvLDsui
mU8C3HDWAwtxTthgHtA+44a1DuEMSgLoSF4uRi6z9h81uv43Cx7K6aBvwQzwEFdgzwoUz1Q7Upej
TL3JAxckMtAEx86am1KdnpVJBOeFc9+PmbJaHjrI2l2ZxhBxdo08xSQMWCh6v7d0oJ4B+jBvyEE1
fHx3IcnrNKafzAwsghPo4lQnoL8o4FHfty6Dih+mSvycLaoZPXc5OSG2Kt+F8q01epyXkRZdI58H
OGIQtUm1ZECvpTv0pnEIhLKobyF5lVuzU2YRvdDWndSr5yYAki7zT4rvC1gxlNiKgA+2EMG3qMSF
qNgzCWvMQkxgNs2vYQgvRRpdGhJrrmqdLlRcYYegJPyRoRG1EbUKWvIL16kxZbKz9TyndXj5+2Wd
9guYzCbf2GTnYOqOZanmT7srv3Ikua+ZuAkzNp+BUTwq/uAgStGoXTYIkGId/YzI6KS5U2zeuq2N
7xCmRVI99cAFPvdh/bC8pv9+G/4neC94X2NQ5PJf/8vtNwKYa67W5qeb/3ooQBZk/zv/zX8e8+Nf
/Gv3Xly/ZO/ybx90jt6wyRbfmp8f9cO/zLP/+erWL83LDzcwxEWM4u17Pd69yzZtllfB+5gf+f/7
y3+8L//Kw1i+//OPt6LNm/lfC+hl/vHnrw5f//mH5sIt/O/v//0/fzm/zX/+cXlJX9pfHv/+Ihv+
VBj/RdVJ8H9WafSB/vhH//7vX2jUdahAEPJtqBYMuLyom/Cffzj/pVJpJ87LZtWOhsUkj1gW7fwr
678cOgUU4zmBVc1BwPbHv1/WD1/fX1/nP/KWaTDKG8lf/7CCtCkrGfBNTRiNbOA1U/upwlQjuWNQ
1PpTkVDejDpPlgEhxNkmauTvduU/bsp/fS7ebvldrcWWFroWU+9PZlV5pard51g/pF9sGZgPenWu
pm5j44aGOQuraS205EKR/zcVH/3/fMc6uySHNHNV/Tl/ywCkVkJSHE/qlKE/BDziiIOcGMGMdAMp
8aYjOkUW7gF2yxVTx8rSQm8YzM1Q4EpLiQm5N4SB37feUOA/18l6CGqqb+VN3KdXrPxxsOCmN4er
706oP7+577+pn2otf358Yj6N8BBCK/1pNMgnTfPxJo4nHauOIWCYwWUpSnfnw2p6n2sVB0AQXtcL
inLxqU316yiBbdfZv2lb/bjb/POFmCTEui79GgamH7/HGiBNrhKAQzq1s4a2kuQbHZpYw0tq5BMn
0J6h8jdv/sedzvycpibo3bNNoYvviHmo/O7cgf7jUyqlcSPJojUwLlm0NpiHPJOCvYabycaFRYyC
Vxv1b97uj0XYX5+a6/f7p66cLJdB7EO9656N4D5EitAR5I1F0itq6zeFB32+CP4q+f76bPPp+90b
bSV5d51h1SdENx47hSs113HNuRsDd4OptZQZrXUlzXXUK6CRKVkpwETY742OeUiG+JpQTy/1lU2f
TRAhgqtEMa8jSKZTH63//ksR/4+581qOHMm27K/MD6ANDo2XeUBoMqiCOl9gJDMJrRwaX38X2GVd
yUg2Y273y1hbW1mVVRZEOFycs/fa8+RwfK90VehzAX7iCHpUdqCziQbBr+F3gPzStXrT1flGisBr
3UeFcnAwC6or/wqj6n0rrEsRusuJvJth6paVmVy2ZksBQllIHzJHiKKMFAHJ50W5vmzYjBuUf2y0
P50J2yrTHiz5iArpdky7t7CjQ/r943zxgZmsjn8/zhG42ESPqfVjQ3Ow114Go14jfepBPg1JtgYv
QD0125qoARvQSaEwbol63+pTvq0AZdb8//vbma/2x8u1LSqZdK0QDh693EIopBC03I3qjmeZppxD
p1vEpMS2hb5wx+LCAlT4/SX//LB5Ab9d8ugFdI3W1umA3DuCoBsKwrqkfamQPND21m04aYtCDCHM
sPLUnPzlQKLaZnwEWNJn/jzoiz73s2LoGUhWs+tact/reGGU4gxJ0qGG3uLa3TYJV6iTN9QAPFI8
wm0Uv1j9tHMdnPo+se9+sfJJ8AgJXGiz9+/fjPZ5K/bPzxLIDwRjuMsmZeXPdyg6ZM6ZWTAJoFFr
s+ZaVu4l1c1bY/SiwX2TCLYDWV2YJB5oERG+rGfYAD1p8eNx7pp/rHrUF52NVz/ke5hi9KKaeImU
vkU7GkPp/U8mTURr80yNL2GuZn6+aY5/iP41vPKBbl+mwUYNLuwYn7o2XmoKzaB8C217aSvhiXEk
vpgyubADAIr+niWso9na0XvVSUcuPJpwKCnYybS77ivlLE/v/sk4qaHSiRxto0pmr7rw9QdFOOeg
+B7Jb3rsIhOWWjecGmdfrCK6btEHpqNmOKp6dF+DX+eEmokGIWK0Rc5MZ7GBe2+R5EyYnyamFbok
GCbk/kXywhz1e4X6rV+tO25XyyKURPUa+Fihdbuo7k7Mp1+/NotoCMtkXQUy+Pn3CqE9KUOjNnuz
zRdGIjcB/EoCJTbkbyxzVwNm0i5NA42l766S1F6LpFwLSg6U+4diPHfp7mMEPfFrfqytRzMRdGSX
fSpVsHmC+HxbaMArqGBTvc/L+BDa9/OJZ56IojzbsgyvKx+svzGd9RURimLrBtOZobw7ebXBK0X4
oIsJ9DF1fCI7sH+2KDub6CC7+rqzxH2OaZsmzTkQ6ueyfoppx/oyWz25OLInXZ8jH/bOVJ4Izf1q
mdVRsxJ9Y2icr5yjfS9RDUEuBq3eD5a1grdUJMkKrtiaRsd5MgFdGcLzIP5FH25j+6SKxQXZAY9q
mCF3XU5RumY3fQ+2596xf5CnSPcCMLFxYkX6Yglgs6dyENANToHu0UYrn7QBD5hV7wmuXTYGbm3S
Xmvt0ghbaumv6Hj+ywsevZUUnW/mQLPc29qbppEaO3PHQs/niB39zKElfz+rHtWvP2bVTw94NOAB
1E9Tr3C9Pgsh2FCV8GJcwd1wpfobU9n68Latt//oovQG8b/bqvrHrqXzCROm3bvHaQWy7aJr7mSe
k+VuoNJgE6nESwXmRy3LzX955aP11SKoUrV6hd+TDayavqlKh60brgG8jrpVKRE/TC1yNtAlJ648
v8jjT9iY+6F/PfO88v+2q5Sx0Uad4vMJ06nB07YwYkZTt/JdzPLtGccGkoQ8k39IRDackOnE1PbF
zoIf+l/Xt49GMl4sfSTbr95n0YybuiqC28BF57GGwpxYV9g0TkxaHwvyN09sHw3lkASbgj5ovbci
uo2Ejk6qvyLciVByeQZ8cZ0avmcQXmRR+3IQkthddeqtf7Xc/P7UR8NbrR2paAlPnSBqDYgD6RsT
6FW7nDpjo8wIuKZZVzBZijQ9sdR9+cI1w1CZ3VRVc+YV+rcf3IxcRdUmo943MPgM+L2NmSxLzq2x
ncMa5dGNVwts4vfj7MsJ67erHg1wktu7oYntet8VhTeG1sKsKQAq3cLlgyp09hple2oO+WLvqDOL
/+tJj4Z26jtGUOHb3bO79GQzNwmR/jwwyKyQ9ADw1ypTStijXlROXHt+iX+Msb8vfTw/xxLmuit5
XJNMsnmiHKznibJzW14p9fP3r3ZeZL+71tF4FiXVS3ViqozqnxNpkMqmB44X/fz+Kqee6GjE6qE2
un3Fy9ThJDnRdlKuNM5zYrpqEfB9fy3t1MX0z2PUpm0XW6TV7ssKsPtwLo1Z1BvDxL7Q86tMGntz
cPYmsPN5CFmEavikTrWKl9TdhmDalZD1Gkrn0qy1JWk2KyujR6ixkYNOG2ExCyuOykODcMBaf3/v
X27Vfht17tFOErCSoQC05/uKCBTi+5q3ObEC8wyqGRUCQssWhASuHPuFyIqV3b2q+FcbKCguOaH9
GkPw5sQtzZf8boSYn19nDTcCdIZZ79lF4hHyKU9VpE4jXMhI/Bh4p/1SQ3hkuOlCVRmsPawsga0k
MU/M9uLUYD3aMfpDU2VWxNuBh7eEHinGxwidmtDpUgIEFNVrORDzl0H7oX+CnW+RZp1XDK3XEXtS
npqWtLmS+ue70RED0UO3/xRIFH1mDnHGdq9M2wzwU0tAgsM+7iVWQJu3GOgHGPAI5EZ3mXAeSQk2
DVx14RglGTPxCgqjN3XIwom3f3MQT8RgYMN+m5s/48LCzNSvE7IzULPm+QM7B4y91ZJI0ECLlpl8
gNd3XQy0UBG76Xp8LShyqo/5aL91Wv7uapyqA18cBBp1Z3psgM7GVoblUiUevbmmi3WAy3KplC9d
1fClmF4DvMWwYPqa60lTyN1F7q9Y9G+ydhPUrmeP5b62iA+m/QoUH395YcH6ifaiaS/KNLzFwe+T
I0Gzcc62HO5Nqz9XmmABVFNXECFHzrpvg5tcMS4hwHqlWez6JgZ5ANVoTLy7mTCS9xZWa3okgo2/
Ye+nimRXqo2Zrj0GZ6ZrfHTKHuygWhoxjqq2K2/m8Tj6+a62y9tIy58yc1qgq3mLRLcrQOURlN7O
lJzOHR6HWnueomI7Vup9lf6IhmqTBwxpaRIeIc98ID8hqd8C9pUhABxD0JvTFaj93lZhuE9j+xKA
JJyaO2lFh5xTOJo8j4rwrVY3ZD7KnYicS2k0u8xMDkpIO4/fyGzHM/QOW+x8l2FibKECP0cNkjsA
yFFH43EkLsVIhkcranZhFy0aGj9G1W5zt7jRHBNbob7NZPCThtTCriXnayL0dJa/W7V9lgEA+fqq
wMir18iyr3CZIfm+IgRpScKVmivbYVgoRPOJgxE86NOv6iyFTp2UV8U69ffC37MbR5Hj1Q5iGWWR
6Ocwzhdhzgc9vmn6TFoxFlnBCj8GBLg96+XKbueoPe2Gzt91Ebg7emMQHZZ9kW+zfNoDpjgbJnlF
fVtB4oOKE6Snm6Ur9ae6w7ED8G6D5WlN4MBspoujRTtwxKN8MAx39kiuMTEsI/m5A1e0ow1Gr5VG
Xaxx9Zf5bJQ14sWX2ltYvHR1trDpmsNIhV3hNW7rZcVzJt7y4LYVXlWCys3MZRdS3QZMmpXXsQU8
rL7uB/0So+A2a1CR5cMqKJVtqzr8vXU2Ty3fz6Vfzl8fNXbXthxHP9pTBJPwO9lXzT5v4Qo4Ibwt
dk3t4/yg31/py33a31cyjjbGQ4XjL0HLwYnL3GYEyDeJuTEGDgG6s2NK96SfLeYjyfeX/XKjRg/W
tR3aS+gEPq8VrQQnjleDg1fKB0c1G/38gpy9dU6TOMlQp5rGqfXpq40a1XgdlahGsJd+tCj0WGtD
w8rafWtfgvhblGBKlVpZ9DboQyIje10uSpdMRDcCexWc+Em/PBBAm+XqNNtcSB2fH5n3ONW2X7V7
5Do7GUGELoKlrMkdiQfAEsGm6KsFMZg7dIsE5kVIQIzd92/9yx+bLuDcduJG7KMNj0VYZ09IU7OX
wl4SVL+YdwqTmeN8RTDLya9WfU8xT/Vr5oX/j43Bb5edNw6/nQVSWKxGh1tuT+aR6T63zobm54nz
1qlrHG0+1AA2moYUY99Gt2p9ZWdnGaPqv3t9R78gfn8rNq2g2ftMLhbdprkNg2t6VfeX9QCRbeKo
Y7z+Jxd1hEH/fa6kHj2Y6MwoVij47rNqWo3UalXH9eYPtG8JjaEkl3cLgy3q91f96Lv++Zv9fdmj
Zy3hCutQmZu9opHzx/GxjDfO6C7MUSN5k7YXo6cIIbxNjBh6kN9f/uuB+vfV5537byMmYX4fhyBn
VqIcZ7iHTIMJ2F0G4LUBhgb6QardiQE0t8G/GKV/X/Po7Kg1bD8cwTWLZFoZmD0jkpcsFDmAxJmM
EfWxY2QjX0+3HIY8S0NWFC8d0HfAQayFMgAxkGwCPDDv8bhIsHwmuG8ccLksiv/d+5nf32/vJxyR
rdhh0ew75dWHEp0wGEcEinl2HotiwyAcSZn4D65Ji54WhEY79KN79ds1JyVMEStRPJonD1kLT1Ov
JhxCHaWzAggcWywvpYL5/VW/XCh+u+rROAT/kYSJjJp94mSLRqeGi9IwBATWX3bsvch7PjEO5v/g
HwP/twseDb1em2pFiLlGNmSr3hGeHF7ZuXs6n9x/92hHA67OM2EVYdjse/lzYD9m4Fp2JJIs1bNw
sVEk+/56Xw7w357saNDUbU0tmxbEHn07ZvNnUoZHbK/fX+Tro9ffV/lIZ/1tmLDe104omSQRL2LT
tWCI9wsCdTzlKQ00L/UKG5dVRL5Wvi0PKU43WBO43+36VPnL+nLB1wzVMA1VaK6uff5KAkcCLxrp
tgzOtC6y9MLiPK5DfICmSwozMcrJ2imvbRFuhibZEFK7ccj0cH191WrtddbrLwPWErUm/xwhCNK7
cp+2yj5usncE2ZnX6S/FxhbgZTliu9UIaYXWN01a376dUrb3jTVvGnfzTh1K7blpmxsKsJuapJJG
qJ6CGVkfSMXzb0Vo7zIVls91g7o200uwgOK+VLOtHziXQxjOkeQ00ezigrbCQo8f8Qbhx+yAQF0V
pAci8T2xYXLm9/P5U7Cp3Bns/LAiYFQ6+hTy0W0BYanV3jSUdTk4O4t2bCf2XThsZeNeTrm9K9tt
YjpXdxeBHp9pVFO10toQCr+chLXkaFtxmBHqWeW3K8jr71lPhbtvrY3U7GQpZliYq7UkR0ZbGb6S
P4yVddZyBoRdiwsod0iZzV0wWJcQX86Deiukv0JIjBAYuG0bJBeccM8GQukre9xYNYiCKHoPFRM/
SvLihClWL+dJy0n4tQn6NjdTY+/QN80MKILHwevhkqQAwfZnssBDjBnuTIJx+ENNX/5yhf0eDdF7
m0ptkajy0KTpZV8UujcM1VM90A7J/fCgZBDEtL7dqw79A/Vq1oMEMrxSw+oyNm+//8I+KseffxaT
mHGU94JOsMBO/HlYuwCwXbuwmn05iMcGM26uPupxvqmKeier7trllO+F0iYFLXauw9Ja9cqw1Xpr
21fOumrKa+zqyyq6aQgQaNj0Krpcp2FNyyt+xStMocHeQ8MFXTzeNa2+tx25Bme+Exax44s56SNM
yg0t1gUW6imBexv7Z26qwoakjj9nCzZyZbTjAgRlP9k7TEoYgdhdDtVZ6KzEGGwqTH8Nvqwh19ZN
ad63RBniUMDXV+8KLd3WHI6bjFQ1oBOqP5CDaY6PRWPcR/g6pRBnpeacV211kTecjjWo1lKcd64S
n5jOjCML5D9bRHg2+KVpKBPPfDRrukqjWmMUtXusJRvFwHkaQshAbbHNKVHqAm0L7CEiHDussUNi
wJUNN0FokvCSrWSYvRAJR5njIy9kT5Nzpk56PeReYZwbfrh1iuBOS9VdjRo3iOxtOOb3SfgccUAg
/iY7t0Jcw4O6MVKxStVwRWgwM1T9FMGDpr+wK0r0/VhdTNQZ5L7ouf6EqLYLiWGgyN9WFpry8CmO
2sU4sshgLd6r2TovYc0N9mWbt1sVnJ3GiE2yXyBAkpSAFEMsmpmyLs99u6dlSpJibe3c/KBhB28U
mMv2spIPRSI9n01PHv+A+YEfXS6nytyVwQuy7TWssz1ij5u6aq98ZCt1+qvKH3uo2iEq7/n01cPm
SUJjqaQ69FZnX7cQ5ujzlowOyPqrcOqujPQBjTiSh3qlhreWxVmNwJOgaZYxpU6/hm1KyqMnTa1Z
xZM/8tbMdZISiIXDlmsZrb6OsG0II/05F4pGkhUrYGNSNCsdgMOQS8iDuHhG3MfADjh7n4W+nEk6
8L5Jj7UMkKFiUdTQhwbcQuEike+1bl1kljivIL5FVF8j2tET7Qw0Si8D7END2RCktYsqiWOdSNS8
wWYU9SsZZeux6padogxU7GEIYeDIw3w30OhtgnHhYqM2tas8vaFeYs8KjUULpEkpkwU5i+SewGs1
wfYUxs1omxf5VN9NjUEHWT+3rHMhhk3Lq6mG9GHeQAw4ZUJo4xkp8G4oFhMwWyVnKrblqzvCjwGV
ThLnrWuQWZMwn3gwk6BZu89lz6tHDG5lDw4opdxERSXR3tvTykx/BIBmUmj6kE8eiiZ9b+r0FeyB
SMVSGaNN38qlmrzDg0kzdm3GCCcds1Rg2OtUlFRgrBxEAdAFeVkjnAezgOcE3cUiE+NPZayfbN+N
FpmZvneKc5cH/l3e2hsVam4uJFoN0idc0q+TJVFy1KCuCst49U3r0mcC06LqCb/fnawptUHfimW5
le0lFuxlMrl7H+qXRuneiOyDbsMDN9J9QjBiGiUbh6/XnW67duZQl1uriK9B3wFOmZBqpO41OMEn
VsuLwpJLrb7tuuTaSNQ1cYtLKlpECM3jXSdcPlg30plJ6CmBDciByKv2J3WP9x1Su8OEGPCR4LRI
9V3o73vN3vmhfiOL167LoOD/chTrUuv4JzNFKXoMKBD06hzpp5EzRTB8y8RYvCgWa+lYh690oIgz
w20Vx+++DLdxSjGyT1dycpk43eDVV6t1EA6PiaXkXtgpv9LMgX2Wr3SNH1I19JtpDoglnBVqYUd2
SvHUuv4qDfP9aEGG7xSj9roRO7XPNXaJqv9AOX45/8EEJofXKOpN0NdP1sBZIAleQyV6zccLqBzv
PoWV2IxeO6nuh7LexY5x3eO0JgbHyzC/o6vjKVLF+Dk2T/y6TzLrnmiRXre6sR518y4Ng7UGiSs3
tHOYPjlv8pKIzGeZZXuoENi8x5BE6ercBmWb6LPVb2piT8F6MNbJe1cZN2pr3qGgfExMJgxRP+mF
tUGy7LHruZvMtMR+Zz2bxn6Kw9cqiV5NBXRFN+MJABm0efjO4nLj9vm2pZcpGufORPz+ce5ho3fX
B+kr0MF3TinvrZXF3iQfZD098i+/+gRReLnmvLrtlUbalgyKbVtxe3UwLqm20XpgnJQT6xZtIlKp
Xz9uPlKKJ1T+70pQwX4h7clW23NdKZ8mR6edU9zGupot9MS5M/L4Ru0KsheYT/g4u4XTZ4+lBpzJ
ZmsVgDWYosn2lGTjZs3j1MvVVFkQnkHNMa0Unb0VBUMpipYtnuPKNG/jHE7VsiNbR4a3FAf3Bd+f
W74KnAh97q40xNPf72g+zgTHOxoMpGwxEdea7NU/72igRwPWQVu8n0SCsPlXx+QgZLkqRbifdPUZ
xO/9SCFeZ9PZle2FMOIFXu5NIn2SDquLTAdMWzL16+o9sItlF71/f4dfnUJt3aYIiYpNsPX6fIOl
BXhBhAHyhSS+qf36LKt9TwTDKk/81UTp0lVOFc2+1KbYmNsN9t6gAY476BXFIIX4HLm3c4rS7DTZ
15E1w1/HnLWdPGdtXCn6vG6frP78ufOfS01/X/voeTW7HsNaKnIvm3IVIDc1o3RpSPNFSYz7JJZn
pvGEVmcTqOk6NuStoj9//8KtL9+4JeiYYShWKTV9fuNxqU1mMZW0tuWuJtagTp3bLLusyYdy2h9z
f4SQYFgl7nkecsCK3bdEpYhp9Dbp0OpzEUNETdpri8h0rwKA50f6i5QkDThXYTs+Zrr9Vpjqcw7R
zjRpwlTFe6bJXSzMt94yLhVNnCWaej+f3kxhvas10ZOj+wbAal/ZCMxVQoGbMdgaUuX4RkdGZRu1
nHWOkZls8mJ8xlZ2LXuS6cyaqbnrtUWmEQqjt2sLmzsUWS+gP2oyXlH7E56noxtoaDV5Enu9Z2vk
nWbNvZW2xIHl1b2MVRzL0zOk6xOf31e6Yz485nodagFlxqPPT7aYzBo3rKlr7jqW4y7ul+CQd1Ce
VjOVos3RySCIlUYB/FPZJhG6OzU+uK24hzvz/S//car8PBnYKtI4WxU6/m73+JdPI/pYnLBK1H7p
WZM6u3n9T9Po3Zq2oCCuC+JcejZ1hSAwZNRvsta80WJrM1clQb/v5hMe+Q67QevYKp5ViLtnyGvc
PXQsU4Rz31Ggzz1ArqvpoQ2BuhOoRwA7QPj5j3FbN3FcnLt3hgJZLm2MRZuwpfp4yr+MQtf/fJ4j
39LR3/7ff2s/+uRr+n8wO/3b/9D/lz4mDlD/3scEPual/j8XL7IOX9L0s6GJP/iXocnW/sEkjC4d
v5BNChGTw1+OJkv7hzZrRfkmYd5jdvqXo0mIf3B4EzOCSZ9xK0w4fxmazH/YDnpXl8OdCQeN4f+/
8TN9rh9iORD4RDiUI+RHGUuj6fPEJSwi2rIhyA5dDMHRNp9cEl38zZS0fDSCGilCc1rZ6S4kegMG
yWZUx3QZRulbZnGgCRQxLUXVntO9fgNTsA4lMerR6K7qAEL1YODLjBWzWsYJDk/teVebTn4R+jgV
goYK1NBOG3C9i1bNb3ou6fTt5ahTpJF3BBvSYKW9vI4y0o2i+jmWBSK4mYtZiIhSRp5M29r40as2
PgjKZ2QvpNWShI+V0Q3jIrYMY2FZ1Rmsh5s+SKBY++BkQ7JPl3UjsCWbduaZlMpdl7j4Zm5WhMBV
JBGt0qrA1qo4K8Hu/zZC/vqUfjcmHdlAPl45sgoUqihVZ0+a/vmVN7o9hTWqgAOa8PvsYRoDneCe
8wlSza4yKmpRtfzZGfZVFhTzzbvrQG8SGuuBstD7a3+ADNLGw3kLRgPk3J5+L7kaiVjrbQ2lVcjb
3oqpfg0TDDHk5jDHy0fifOmf+XrEpH0XlDsDK/j3z3VUSuW56NarOBKoO7j0fo7hNlkQuKYS2caB
+iX25em1UcVrYgRUSMy9aRU3/qhsx9Z5c8Emi/xyavQ9OXDndDLI4KIX7ofiROPhqEvy1z3x+5l8
Szbv/KgmSAaK3Rl0Lw99eW1VZrGsVhZxK6DZzTu9IyIyiPdwNBduNj4ZlX7XdyVEPOIpi3xjcho2
m3jnigAaDvWh3Bhf6THDCDKfdMx/MwvmchycVZaFu+9fpsls8Vsx8583jhEA3osj+J97tMjlANcN
6UjrEJXUV2PQWomtezaRpV5SIAoVHI2KniqvPSj7TMWAnU7Za129k9DERxi+9Fb+s2oLjv+rIhhj
PPStBphFPpQ+J1B9kIvRB35ia69x/jRmI/qr1nJWVfVDGxDCQGrYtOSijNCT5l0bIRRnKiR4NDTD
ddk2L1TtFj5RitQTMPPa4MXIhu+uFddJia6g+yD7HtezKKxF2Ytro8+egyg1vD5EwdvSsw4aggxH
AURMe3IhKFiS1U4lPUx9gAt0whB3TGvkp9fmfSnDAAsnpgbj80cnO63zyZlByRORDjZq3VPgJiqB
Sk10nsEpVMDPC8NdYlImdzUtni3knsSClsNKxPlbF+gGhcbxV+n2bxbADSYkcmPZhHuRk551s4Ms
aIorLeGo3HH8pDzbb/y0WONqr6/tdDkqxgN2TqKYIntcG4QkNubSd+SLX0zXidU+D61aef2pPv6R
cp+BxEaJBrrAjONQHT9ucDRKMdUQ+ghCF/EauhX0vc69lEV/gFgGt68W2Ddj9KdaWa2UelGaSLAm
bd2mxJc5GjKOeslJ+Jkx2C3sCWF/2FsXit+A5OiQb4r770f+n9MjN4yxCVMoNm5BL+TzL1VMHYGs
ox7duhpjvCeNMTFvpnJnIoJuoe0Lm9g41V0awwg7ZgjOZaZeWMTemO50WfZ95cUZafTFHELEDNjJ
6SIiWAj7jHEJS36jyOpQq9VO6PoW2oqvqte1Q3SG7M86pyEpIkFV8P0z/fE1mzwKPhW6OqqNdvdY
PzJgVSG6hAeQbfqzG2jRDob1WqvNQYkx+aVNekWt6zm2WXaAbpmLaLBZILGDkHxIfBmNZNfNw9Wk
UTEMOu08JhPeI6UsWZT2r8hyKw7kTb90fG0fEVx7ZgbuXo2ku4i7Xl3qcfnUxWayqFxYW0q1VqBO
xZo1eowBaIHbgfz31WCM8EIVwPFSLa4Ds63Wea6RZ0DYDBm4pIjpVSPPk05uOX+Yu1hP1onp+vxj
omJ1sRFRfhsgOfBKaZHRqfc3mr0Zu3Blk8ymg7P1/fLm+zerfW6aOYgMTJfpcfYlYPu3jhfT0e+l
VWdCPWSm+aOzm2sCRWJEZxWsv6I0oEjo/Yp/AT/SpJOIglAxJ65tKIMzjZJuIJUXJwNNLRL7MWic
h8i1Q8IEAzRhZBrIqS/Pvr/jY1QWdzyvkJYwXR1Zi/PRBvyt4wjNnn5IOYlDmo63IEcBg4PCCMyI
xGNsFWH+RIpGtbTgObA9IqHTb28Kpdk3trKLM3VpAETlLGYh44ihPYlgbbaUV/6Du3QFsA0kQEJT
j/sITsuxvaeceyjGnmyZKvHgxkkv9cvXSr9VKj/esx1rFg2tBlP0F9zhkniwi1HTCUgZYdJbTrPO
iAf3mA/PVD19Acr/v57d5pfp2rAecc5ppnvMHYPumPejVmqHKYnOkorUHRFjehwGsdcg0SBMBY6W
9T9GKuFTEJynRkKGbjNc0GBoKwLcWRLItcy0hR/ASJYgNTyYYNqile2ysY0fURD0J2aDI4PYPGbn
m4Y/xYKkapZ7vAEcoxhSry0O0nTDBUmzb1rdLvCJMvqoMIqeZdghsXPqUGOKuyCOryMVAPtYdCNE
obWTCUq+eqsu0THURDw0xSHXbNqrDrFRQMMZ9eoiSOgZq0m5rdzhwursAwVi0kFDHZg4uXUNqoxF
VaI5tUIKfH59asWdt1Z/H4w/ntLFSME+0LHFn6ZGN8+7TIFiTn4vcXJJRfJDjGZXJ05BOhGw0sy/
BWXVrMdwCJe2e2Nm4bA2QrPBMsu9WbLbCL/atr6xYsOxaVv9DA3ahU9ZImzL85p2TzCWP4EST7Q+
SMrzeZCkTBSv1hO6FS1xJazpyyluNrU5Si8RUGSbhGjOgNIqhcU9271Tggxt/vU+PzdnPcP4wJCq
Fvvgz+tXPbadpcpQP7R9tc14PndoH3oG4MoG+rvQxX0sjRn9Bsy9bYqdmY0aiTSkkhHVetHO8cFF
F6Ubcd3phGObGl37Bh+IZXPk6dLwnP/6O8lfJz74eQP0x21zDsWdbnCs/Khw/TYtGU01I+Mj/RBa
0wYvzCUiaNpmTq6wKbG9rCPwwKhfO7v8WSTmvTUal7U/Xhm+OHWO+Cz8mAeOTUIdvmHsw4L5/UhD
EzmDGBw/0Q8x0bWhKTe1s88sXM1dQHSyqLAWBkDJe/KTvV5E13WrZMvc5AVHxhXYzXVQ6KcUrl/9
qqbGwk0ne8YqHHuD/dbKDd9NtAMmzKXf4YuKcbpn3eMEQ31ZGyR5hPGzmvlwbqmck21gwos0TTrb
zr3sm8dxYqiJqW4WvSSbUCOIlOVB9eIK8+oAyHFVdjepceIAdCSM+3iZJpIOXKhsQIR6vNpwDOtq
cpv4WVEPqMANvF5L34eg/unYZKIWY4pm1rI2TchMLWu7Xdgn5V9f3QRHGZvZAOkk4PajIkPvlwPw
7Fw7hIW6Cpf5NEIwDIm46ZU49Yg6XClxf2MGgJwcuQgG50Q9/KOKcTS4sS7OPx9VOnibR+XZTE7W
MJq6hmVgIGKwCIjTGXexdLkgyYAr3X7vyDg7F/7GVe4bRCFkvKWPlLAFK2xyDShkmRsdQRcue3st
VrdxPgI1gda/JJPWU+PEvXBDJq3J1dYExj6Ad7TWejSum7A/tef54gNB6QJ7wGI4qu6xoiJzyamF
Pa4dqh7SveveB8mYeq/xkL5WKQ1RDAqXBDLuCG5eu3rmNfmKFKBVLu1sCY6YNSSRr5qa/XQjSHkd
qRaJpHdYGQ+DTNaakJswgM8LVerEynd8qIX7qfMTOIarGu6fCidVkEKcSDZrs1dEYPSI6xHz9rA3
qui+juUDy6IX5uLElmseXp9+/Y/LsgU3VQ0ejHp0oohoWufkaaiH0PVvMwD8jW4cSqmvslYVXhm1
h8bNTxxjvrgmKi5bMNaYN9wPM9dv06kfJFqlu516ABn3FF5X0oQOK861eZeR1u6uIS/7xAyu/fmY
ny559JUp9hwn6Tcq+h5jFWfxahioshFpk9r1ZWboyyqgFQmSvyTVM7Ookw8nbuHPnQ01SfpiwKE5
Z8OeOdL6pGbmF4YTTQcNs1Q++rsmtDBjTGc++3evqadhI6xNXyvWJqqM68iAraq7T0YUkpJtgBeO
090IOVBytNNzbUNw66+2f0TkSaC8bJaD8BmwakmqpDUROmWKnQxBiPKNoJEbmovJsc/EMOSbPCl+
dZQu5+DTE3PqH0dqhjG/KcNJzMu86xy96CoCCZmk1YS8qjhr042lsrE1K5JgLOnum6Tir/E7aQNo
Ymya8dZd2jgk0ZT1pV70ezGR2taY/jkQpFURT1urRWdDSDGOOLKVJ211YmAc13g/7hcmOnhpR7BN
Pxr/eUwrMM7q6cByQcpdcJdm6IJIcfV8AlO8XAke7Jp+st1cNcIn0FSiX9EPBaAWaqSzJnKqDqlM
T7ROPnCrR98l0jDkuSqufcdWj94jwohCZTZgtIBZQ2TkL83zWlknxltP4pV0y4e6g/6hBi+OVW98
0/gRjELQEwfkHuzamXtcVWXtlaLaEim35lO7doaOqmdCsjGa5lG5J8QkWSjm8NNVjJVp+HehDmnv
xAs+npDBHjv07hwXQZRBnfHoBRvlyKam1KfbCIN0iKytFEv6azfwx2+LfN8U+RmUwXNVpOse9RvU
7CVppKqyaqHBn7iX4x97vhdKXKYF5RYtqXNU6CJqgkW4b8bbtsqAJkbnzqDurbHeDiU/bQkWsAvE
3hbRee3GzAEt4rVso6rarkjQYDT1iRv6GF3/Q915LUeOZGn6Vdb2Hr3QcJjN7gWAiGBQk0GZNzBK
aK0cePr9kNU2UwyWJXcut9taVHUnCeFwP+c/v/j7W14vCFs2+hzE9BhgHb3lpNSB9aJcPeDl8jJH
8EIKZoRKjDGXNPa5qTE5izcuXWYZjZcJyetG31UeY+oTVVqnmYJO2crxLpzy9HQgxAx7J6LA4t7r
euvCrpId0OhN2Rl7YnUqrEfrV31xn9e9wVKX87zzcAO6CmvtcXA4IAvtUWVEIbvhRZbAt0XtxYXj
WdFy/uc3Ya9v/euNWyYEPRqB9dP7/tmNceUO01Ry5JAAqq3lTkV3ifMgIU4RjLvpGe/Wq8q0oMLp
pckGRtuGN7jvWBUhihEWT0u6dABuxc6tyt5TCsi7LhwySQLpVi8chhT04KAebddNwdgAqRbkgNVF
/9CG1DayuFBWJ+kQqdJAXJfGOyZPD7WbqpS9bzvaKarSXdlal2FNM+lm9SGWGaZY9bkzNWea/RqG
87st8jRY4vFUjNPKdfylJlkbaCF8JIt5cN1HGsKSAYd/Ol/P1CQ0DrlUm8mc92bd3qElPfz54brH
pQT4yYqOk77DKEX9Zk0DHqsQqbMMh+WpMIaXyrA+ZnARUU2Hrq7JqCCc1CvdcltKN9qqWXKWpWPJ
loAjTdwYQVqYeVAlh9aEEidpRYvM+qiJPw2sEuefdg3bRcXmFzX1Er4ye+xiIQvhdc1T5YnmE36i
2jNh350PGnLHSBe9YVZ5eYlzSz+rj6KXV9F0JRsV2CTXHwkegWA8Lfc5M/VoyH81WXrW59plXSCO
pXjfSka83bBDALmfoIt5Tcm/DYV4xU2/AvYzrsfePre61UNJ3OTUzF5rEq1VcI5CLxwI+K12kRHf
lxHALe/w0RanU04A1JKhJ10wkffU8kJJeD4dv5iZ5OOiR49hWxJyAgGHOmn0Bs15raPS3qqJ4gk7
nE8a3bkwUCttwnzQgkxdlk0hs8qflYCV9k6qOS6mObyWrqeVyYlpzw+y6PaLOuyb2UR1ql/++fWb
33c5gAVn7cUoHFS8Cfn2/lZeZXpZEIXRF+CN+Z2b8slkqDpTYsBJ0b3tGeoBPjxqoar7QiTY7tcm
LCR7tTC6gn5j+UuS3oomIjQcS2DSDzwD4WcXOQAu9r6axgfYi+QUTpu5SSZi7uxXk728FuQ1wUrw
J/c+LlCg9Q7YRd6xukrYBgi2yT/pbU+W46tZNTtUwvwtmufeD7XhPh4bKjLMV3MxzZxSfNJ/fi6/
7/vrnoODFONhpnAMnDmOvj4XN6ty2SZ2ebBgIiQWHuL4G5G7/sSZkexsMlq9YrjKBbyUvlPIPVMe
9B4/xl4b4HWk88kSGWfG5ApPwHnezAMJwxnjuWHi9qZJ3aaa+ipxcQuowSoXKqmmhCaG1vXWbe2X
viJ3scF5IHcAC+0qu7O6vNy6S9n4MfiFHLK3wkSqvPRe3yd4VlEduvEO3iLbugWnQYR10FRZ4lsp
gySTzcu3L51Bf0xdRZzMc/Rp6QeiO++FBc16mIoU9ihc+WK8jBV3a62fTNdVKkp5JrwGUvQKH+/F
lO/ML0j9I0/aIWOkcNijsm7ZZnGIyUdymitKE9TjHG2pnNFRZFvclF4EUuJ4jq41N71Rhp+4I+b3
TWx9Wy4Nqanh/nU8lMI0YqrsWpYHWYsPWk0lL7lP88Ep9Rdi1d7bvj2p5+UUXvZFJrPbfFhOraT3
CQ/dtznxRK7+lCj4cyvqiynk+1gM93nRX+pVsVV1OEBjkQvPKnpfyNjyu6y9L4289/JmJ7AZoBe5
Nh3Q/JHEDs09t92O3EqV4RShFZp4bEx537jKJUkttnczdIRsJTkPfGrNnZjq9wX9fgSJ1WuN4def
F/LvjvxoIa9qAapVJkDmt7EV2UV6HyojqncnAxbtdokang76WmjHmQZrOubGiFlnE6qEZ8rxvEsA
zPvBdYnUuRxFdDrF0XO9lEClUUtpbs/3SWNfEQRbBKR4/RoW91rtaHgLo9HwXvypGfoG9OMhhzmi
ySQLWcpajH39FhdwaYUAhfqgz+mpDAmSqqbHLDLueG5nqZNclKDqTo0/X4n1hFc34Q1DW2ixnAFT
UV5aSXyqFsXrbMWnsvLNbvqhNDvydsULl1Z8lceBsTFAAe7/eoVqI3W677Q6kKtG9dS9GhrEDG2M
OTU6EP/evkkzmLm12S1BbZ4wm4V2SxpqJdZvKJwYhRseKtybOWkCzcHru05WkqwE3cKXO/XZcZhT
ZfJ2YS7jx/BCrGz+CVA/Nn7+fR9r6hOSB4297xgxTE0zURTorwdg87MJmJu+YCaYZnHuk3F4n0IN
9u6Y73UI+jJl0UgRRM2CADFtwgCU54eG4B8fLDQBEwomox4+768PNicSAJENTPXRis6a1rhzCyRd
GUYG8/KLcKlQP9RN9hy5zpuasS3NxkGt04csU6/puq6GGkZvEW7qst8VJeB4rmBIQJJcG7tIirqH
thFEIqj1fojKH76830fE1y9PkOyEgaZlMFNDO/n12qOpDlEZyeZQ5/VBjerLWklu6g71jExrH4Pt
u5xEdScnnPYX+PmjXeoQibGVCJ+ncdomVmF7UAxraoPpmXzJX1GS1egjOo4+Q1Te1K7li37fE64H
Y8d8Ym5+lmPf6lVldu30HXw5l4C0uJ0+SObAJ84hQH0wifQJW+1WL4mHY2FfjV0bnQEpPES5w3V1
RSAS4spEbU4bErZPpI1zwtTrM3Rtmzxwczuo9UF02d6qk/OlrQ9jXF60orgkuuim1FXcMvJf9gR2
HA9XvSKnwCWAzk+lB1t5DpQp9CeRdf6iEu0uMpDKNea8VEPiA2M79aapIHxyxIgv5AuKk+6mtY3p
ZCm1yqsLY9OZhUEAp+IGxbtixkbAzJ4kZ0v6STLuXBQBQVM4N3QNN6RgwsmAi13XFbAJepaFk0iH
G69NAUKOjymHB/7nLff3V/L1xa8m2ZCaVy4Y+qGjF++mIq1dEukOjWEHcjFurLybA5O0Am+y440V
QfaYSLXY1JDuuSixyaCte3bcX6WDMe4MGKRpKGwPmaZNHUwAQjh2FBIazUOSPlshs7esL9qgEc19
LwZt2xOzkDd3mcPQGBwWJwvC66VUNko9bp3eeVLaWvHxRqgQJx9CSeFembjhwm861WbsHxxGX8tS
/8pQX3gYeM7bKnnMh+YMaJY5kBteOLBVwYeSPTmuCTlR7oc99vMGbUG4nVB6TIVzEdqEu//5af5+
WsdP09X1ddxPi/Jt96/jsiDT0+kOXZbf29G2tS2s5EKezGC0vS9VKqB0pOWKoo9UdAdiayhg18D6
W7VjV3WlQnpCkV4rlY1iOZew6tTrSKEBCW02ZwhdCLVQsTn47frIVLy4IWoLLTfNNBYRK43Xl2ki
PPJnDuTDff75Br9NRDBhh59I+b36tCPuO1oukVv15C+G3aHvYJeHYYjTiFJvsyHUMV90TsgWMDYk
pfsigwikNAQYLyycskq9csZMqJp3dS1uimi+bgBFBQPJwK0ox5u63qVRtCd43gkiqyl/KJKP+Pvr
sUfkk4ZhKEavrPZjUhi2jQuZ6ll7KK3xtrCp17OG3OG69GRefUZd+NGTmRBz1RmPtZH0bVwSKfJE
j8xnw8RbmxPD73o6Wx2baWHGn50gK+PPT/i3juDLEtKp4jmdwcYYoHK4fd2JQyDkApU1e96Kjy1V
cp/qw8XsttSo2CGR6uWFSnMpH9q6eYnSO4mH9A+X8K1C5RIsxja2AQsAz/ujCgFc3hJSmbVbSd3p
Qa28gWdZ+1MFDitURErlfrHR+zRxuyU8YosTbelbDjGZfadtEvEK1JjAttOuM2GNPk6mfjSkP4ya
rW9IC1fJSB0uK3xWfD+PKi276FGvrCyAdM0VjeUE09NTtVZuC1PpPBgrfrxoVdDaWn4a5ejGphAb
Q7dLPsnofuXrRw9KoVhoA8WafGu0msVKoqkvKXUrqzrtK3tbQjxdtO40qoYL2PwnWdk8dIl+1lom
/EUZn3BuXsxiRkaWNwA9VVH7plVvQjW9LlVK0E4K5YSUGTXa19VuqQT1katsNWPe8QW8GSK9jw0O
EiMOKQFsGhQZ7n94oQZr5nhNgcLoQgeuhPl71CBiHsPHkTLH1GoL0kl2n4jwqVrkdZvqu8aFT+iE
Wz0ft9OoBHHbboeR+UWVbP98Hd8beLAbYQHfQGaG7nU8ErTjJZxiO1Zv57napD06wCm1gsHp+K4I
UFI2GHpgGjvvZo6GSI7X2GsJUgChK836I0oTWsV0eu9GsHRhXPc9HOBGRQzatQSfhfPsx1OiBFEB
5rHaJtUcVyIlQFwhWhPZsDyfesheqZbeG27mOwUxKa6doqwzWKOWYi2INe3Zb5xkY/cKUiZeshoW
vzIpP80qMEOU7D/yWb6fGgilaRpwgUZRgKbgaFN1DMyEasusD6QaMgmjlEgcxK1zuOBhLq6Ze18a
Cbb9yTQTe9WHuueyBfthTQ1rJomfd7W661ysQNg4tyR5XIGS7CSC6sQuUJi1JgJEPNwi+S6wEMOr
P9qrrfI+pcp4krjJs9bmOC2gyEsd3Cuqn1gh30jCa26Gu4o3IOysk9ijythw3fyvG3RIgUMTtnx2
jvAa8n4sMd6hsAcTANKPKvVZjdVP2ktfV8R2NEvcwdRpq+CSPUXz8sNG973fhNsO/x0NHTvJSqv/
utfWBUdtUTvVwdTDF7eXKNwMDMnG5cHN8+eqwfMuFfYLXgyoNPp4Z0TlHpHoZZmafi4N6CYd4mBy
jkobMDRzi91UKY1HRglS+7mqSUFLd2YDic6p8jLQEvflhy/qmG/DN83Tg3G6nm14Jh2dFkRuzk6b
18mB4EU4bgq19aYQIcmXfRduyulhhP0NGR8rqUwiqVtOkii/j2V01c7KE4VF0IwWckC1fu1acZtX
+q2w6p2owS+hfh2UkRS3udjJuT0nBPa8nzQUq1T1Mk/vZoiVeVlfDSo2Bd3rUjfnkQjZ5kg1625s
BpGGPXzOOYnyCTE6vPDkV5nNBB0B2Sd29FD2zZoi/0NKO+4Z3/Y7YVItw6JemWzfPiiE3bqZIow+
9IY+eTZyrBYvxx4POI+43A0yTWhWwTiBu/QXsk5R3pqkQSbVwtABob4CucIrpCg8N5mfisZSAMkZ
Twh+AD3/C+qqm1T3ZGi/9Y0deWpfB3NOnK/dYtgWCso1jPq9IqPNj+fwWi3iuyxRLqVR7sfUPDUb
eVXTSsiheTBl+mJm0V01ZRdTj7l2G15mbnvZmz2aqug0VqeTGSchCP+7xsbQwnVvEL3Sg8zRqYz7
k5o8M28plPemRNmQpeSoAUQSd0tAGEa2xLpZr1runhLR5kf2yo4MJULvkkm4lb8utB0QxR0n0nzR
44OJ+GUx8N9fKnhLy7xslqR7WrrmPC3WVzjZz5H2EUqHdOr+OnSGLYldTxXmDHXyONfJZWKuG+9s
P6OHNFNMmZQYr0g37d7DMT9pDGP2TQiCUKLOa1wPvbnP6o2ibUPSub20xhZALwbfMIfPROUXRlVx
YZnTvenWQZtjHVqeLNarVAx878JbvXCvVKk+mZRt9dicjSlvg9CP26URb6E8b538qiWadtK0iUkT
6fCRikC5FNTMhXYpuuSFSLnXUMYv4dJtp2Q+p1GIKXXyyF9WKGNAJxDGUPBsRVxGWvsoWgw6w7C/
qEuMSiX/GpemC3C4RWUfx40/2ZW2TUtiL1uax7BCeRmSmqvhJ7MhBdghWqC8J0ajxTgCQUvU25lP
jieMuBrzxaE5LWcF50LVDU/NkAgTRx+2o93D2B2mkzBl/DNHRDmoybVqtv2NkeMgrFf1aT9qe1be
W2ZE9s4kEtvHUROf13H8TKbhdahEUOXGFoTq1GVM47zUOHyOaKuByG9zM/0wSusaRuUllJFnsoVW
q8tb8tB8y5w/5rpUvSg3c18BO/Jdoh2zA3mUPhGwtT93wvDyWGJxkAZ4t+VIvoG545w5RYjvlD4u
d8RVenlVviZQwL2xsu/iZGi8pFDfkoojN++mDQRZnqFg/czl7wR2lPe4IXskKz6STn8bJ30VEPUL
BGzVezWsQrjpkcC9oPSTdiVgadGDZiWnWt69F/Prn/dabd1Lv1ZRVOUm7QNw06r6O6qirIGPpB/l
eKvqys4xhoci5kMHos7x3QofhxmoIKJM7pwgt1BhNzbKk1TdEk/5OTLHpjn22tZ8smy+v3agYP3z
Bf5OZTq6QFr4VWG00jE4cL8eZwuD/YEUN3nLmiN7x02e1sjtTBOSj3ik3jlrdLHQdBnv+DxTrIaC
7rNA0iDy8UKJmzO3ps2piT0P1NG8acrqPovC3i/rycDcw6EJRSKKt0wZOInYIb6NYXCkV0VcCAws
4LQlrNpysSLIw/M7h8a4HYyzIYk73574QaR7vFpNy6A3dp6ERQHgOvgB91b0IiFFbBsZMl1RDAL1
pldFKS/DeK5I2EyJ/avoejm4ICcY76Y1JLu+XqlNcf9uRnJnZraxsZaIJAIbVqgdm3sM7NkyNEDW
ksFradXzXrUuSOVV/FhXyIdJLqyQCnBIGxh7vW5vVNHtSaxNg1aMIznhxUGE0WfoGg9aOD0oE5qX
eLFt7qWidR+x4Ml2LMBql0g4VaaVP/z5jR6pXmla8WElu5b/ZFYA6+SoExvnUqjK3PNG5/nWLVW/
7+ynojefZh26chKTyWC5H/lcB2WkP1e5eiG77sQYqKi0vN0uJf+vHy7pey/hOhBh1jkcgtxvRM10
KTPFdabxduoInEVZklj6vshQ0M0kjrbrS45y8kFZgbrOSEfpdEiPxVM97/58Jd9UADwctO5wqmmX
magcqwB6227VAsulW810oNC4gYvIqG/EJdvRleLcoW/CvqWu+2AwjVeluCvieRcppDyhnu2066rO
E3+GdsySux4K9jEtyQBofnJAP/LB/v0WUYhDCNChtuLSc/QWKyE6Ox+50C6Nzp0IeziYvWWy1SJ6
kzmpTyebRaXhKOC7bUZYqXq2aMQoy0jgQm2RPG4RwZh32LrOaL///BjF2l0c7Ro4fphcIYwNGpCj
PprRk94AjUy3catj3gj+me1zAB3PmvEZh9uHhBLfVaWYbiVkSNOMcXHoZbcJE+WD3fw6XmSyM5aI
2R8zGLzXlyJQGkpgirMJQ+NbfiIsATN70Y3O8Pppech56G1c5lCl5Al+fe6mpC0MCvPR6nkK5pCd
uGbBZF8i/qzaOci6PN3o1blGeR1rz3Vi7uyOHqk1TmY9fyk5tD1lNIkZHURAqM6p0qGCi+lyfE2X
b5HM0m0y1M/s6/viqmSBexLnDcwrGhi5GfFDXQNzIDnr6/SQWDVVhJ2ehLJSfI7CT80ijEKRKAbc
pZ6Dulw2vcPIOB7OOr0rPbVOPnU374OwnM9LElC5UaoLNF7aRjPKH7ig5jfqEeawMCpVQekLu+Z4
9EGnJe3a0fID9KYUugdb+LMZQ+s3OuWiWPCe7hWk4bhv4hGwb+VMCo6KbCgy1F/6aHTn8TB5pv7c
au5EvLPSn0wY7yR6gujDlQdCCN6se2sguI22Ys3+yfapFGc5VsN2F2+rvDrrDeOixpKM1FUYZTnT
4nB0Wm8hSNablkEJOlE/j7b54epVHiyzShpLCEAyL/GpbdARjJX4YUM48mP46ztDhmqActjwQ45h
DtWNR5wIZhZcUib+mK9dmDFv8cr7leXZJyayL2USv9UCfJ8K2leX/HNSnNRLw70ul7ccXRS6EfVa
KwtGNP2pvogg1mOq6kLq4LS0CL0RhFEzBzJV/RHB8QbKDQmeZEin3Ykdmpeqxg+p+vKxgqmAdMaV
vtU450mvXI+4YaHY8jo7+czdFgKQeQ70jgpSs4F9+/hD5kjaQMwFajxr31dEcVhiqpi7W2QZTVdx
113oggmcRn1hhSzeedbPl8z1pkYuvmEgX7LIuuum4sJe/T9gTR66sN63GrBFwdh+mzmTHWSwQf+8
jXxrRFmSaCxRFiNOJ3vzqMUvlBkjuLkuDn0SnkaF/aE6/cvUtPcixUqmyaIfmrzv1dj6DQCbAOwC
bX3DkiJ7NdoJ5/ygV8vbBBXfh7TRer3Q4DGa7DdGFwBLTF690h/CfJspwJBC+zCn/nKY5MahigFN
hbyy5q1k5BX/8Ei+z4K5RBtqIPACHhHf6EoOllxj5/T5IXSq6y7FsSPNX7ObeageAftxiWlfEJbG
XXmlzpetXZyGZcmMQr2sq44hNv2gGmRiOtGr6Cc9OuOI423fADXFpotZNV8LYtGvxSKEffYqvJUP
XTlgQri39BBmURwKTALTN1vW236cevr8wtdT0BoGsOiMGOugqJnv8n02O5iTqUsTqC9goESLp+1r
Fk2/uhZyAPvtpSnti44GNYcpxwrOoyCGprboaRxcuGl7n3b5vNH6p8yYKo9Y89grHdr1tpInRdTf
DE39iAzIYtyjXepWulOqkhWFcJXVB0CPRrGqHwtYS76xOEiPuxAlIwS49j0NQGsExl5xHMD9b73J
4ue0lnbZN+YZXTXDVxvbkOk56/mThWFMXpxwky0Io2Egt0txrAMaemnIuPdSfT5TJ/Sbitu8pHbz
aMf8gSEKSQnSXrFDWU9I6ARtmj/MxOVshkjf2qNVIHWQujcSKRNodVriqLScC2c4N/OrciqD2VwO
hcLiQ8uqnuq27BioRridKcuhY86LCffjAiOGjrFVvWFx8OojtTl2xM2S59dJZNwM5Bxa6rPFKM6z
BDBEEZWXxKPRomp277tl9R6Rp27qVbmNQ/2e2gx5TVZfuqH7Bm1W89nLbWkh7G3Ka31S7cAup3tK
332pLQeH4asf2zhYOUDnqlH8hEx/H5qvy1BH0IAizrDR/3xdhq3sq06oYXYgG+TVxOSxnNrnWIVE
ninsu6N8q9pyo1jcd5jKC83AmLuP6G4m2ONptNzW2LR4TqqcG/1ALTGCNTWTsR0juowiIcvAHJks
ltGnrhTPWR4TCtfYl0kEKAGnHEaUNm+nqFh8ZbQFnEkFaEoXv0pMhjc6keLYYSQnRWfseAnLadrj
4GfY0EvgAQSid7BfiU/McrrOiH+g1kiYGbt7zY1nTzVGPL6ICa9mYsKAD/sweYQsBS1hsdHvIhDI
ZNDn3YsaG4uXxrDGo6G+nirjpNLNjS4K5GvE2vujO67qy7e4/azc+jnNOBekmd+GS8T2QfiGTUjX
xKtqk+kQs/nWuvrB6GgGOCArQS/zoO2vFoxZd2vSuK/MFT54/Jc5NSQGfKuLIDoQit9xWRdYvjrM
LmVE1jrOZGxB0MVLCI1u+wK3aJuF5kup8hEJJUKiZtUvXbLXB+ye0mYGMM9HCqC+9sv1d7UhHzak
3Y+Y4TnflPTNM7UvHVCMat4KG29uGmcU0alfDpAzrG2TxAFBUG9dh2KOduNkXM3SWhv3sT+fWdjJ
f98EqRdg6vwGT+1joVSKXQEiLwJrB2244s0g7K/GyyKFPWaZePRUg4ptYjlu0GEvAdkot3FnM7Du
5juzWs0YDEH3UGCwQdjojROLcOd0todzYu5ZrXZwu8g8NWAvEBvm7LS2PG8wAj1tikU721hVopym
kKQ9E1FbUy3x2dCMI2qd8cw0R4cET3AqaHl76GLCm2E7bHoDA/5mnDaVZSGxsO8cqFKeo7Y4rtjT
cJIYGWn1tuYV95LWHa9g46Ft3Q/kMNDPgR7DsmtPi1/9iCUq20S46TLQonJh9qObOLLBsJZ0s1Ad
6oJVOD+mjs6boV7CnPFXMUSn2moNFVrJCT1ZA4uu67dLVm3ZNm6K+HMcXzQe2NZV8d2kcC96hwen
tjgNqp2GnkNTgsQQG6uXg99GpbUJR/3VCNVAj86JWYdkOzqbaUawCQJpBE6o7qxhgNU2pzl3riBu
Cgl3TK23ZIqvmGsoq0ndg1rJ1xApP/YUUCiGRVy0M/4GrktMd8rfD9wVXIpckFw9070E5xBPz+5c
Jwv9VrqbcYGqlOf9R5gjqnU0HZpk6Q9QF009ireQOAMOyit8NN1Ahfa+y8dBP2nxkDQwCQlRksOV
mFwORy3dKO7yiwMo8pQZDUPLAjxtxmv1dVjyeGvgAuNn4/Cxht10pRxOzdaOzxKQNrOaHcwphbUp
tOVuEHDC8Pnm+DIc2MRS/rD+f8sCvrR+vwe8NqNe0KLvHTQHTpc1wmH55xi3JIy/ZqJZqpK9yx0R
Sc1mwxSAXSGcdhFfPxxC9igMdAfVvVHSl7AjjSqM7Yu+c56cctjlfEFaaRBR5FyoonwVRn3Njrp4
HRtSfeWMyjnHIoI1+8lOOTGV5THTkhNyLfe9Ab462OchQJ+iOXc1UJGrp4W3/jh7rkhsyj4Ir2Ja
SprVbE+v0lpeZWREnpOdlaagZiEKk+X2WpoFMqEES53sYyUUeqay9pI9DDuIBbzudQJYQM8hG9q8
zi2FspHp12ZQ5HvlSnwW3NOo5y2p8BcCgppeZBrCY83Ct7BZlcw2W6PT03L2Sxtvwya+h119tUxp
4zsu0TQROKk+Ly2ySq81sx/IWv9UuvHKcJeiugSRPA4JWcJEpryJ6GApob6dgP+z3njE5xQTD7N5
mUVMsbPwVwN+kHWTxz7w1YdlRh9RVF/XoX6Vl0+2vnpimqezmu0LhAGBJTM4uxETN61Zpbfvk1DP
shxy9agx0jHpphRXvTFqvTxxbAxSF/H6w378DWE1Vr8swiG4O1P9JhlFsjFODI7jwyDC1kPZcRWi
q0WJpDw0MTgExph14EzdHnZJIMZ2M2G9qi8tWUNFuTfM6hFrLaj5bfYJkPKZxtp/m3TAF4N3ueWg
7UHzc3xggDiFQld49KIcz1KzJLuMU613ppMRpw0nxfqSBCYrbX+lqnimiu2APtImY06LkXWX0Zik
KsdjocLfaRoDDFUlCKhqKD0S8xw/9RT7ocYMxl68dTEk63gTF9WW9irIJ/MyN/CyqkLMDrPWDfS+
uhkMZkZFA80inF9nQPDEUknkDvhUCi91/KrXIfsyA9fMEZlyOmxiJd7oTd95Q9XSss7pCY6ov9/k
/8L1Lfqorv/aQ4684o7+8v/8P5jC7T6qy5fio/uP9Qe/VcwA0bf0v53N/uuv/n9yjiMl6G9LPnjp
X/7HB/P2fl5v83//z7sq+8hfhr9bxv3+E39ZxrGraf8C1WEnxt39i2cc/5P+L4skIqhXK+UF7sR/
msYp4l+ImFWmwDray9UY5T9d4xT3XyaZLPwD1hZkf/xo/ju+cUdwNKomNhx+Fh0jnwC6Qf1rsU5Z
1CJ5aNTDgl9B7lZXYqRsw+XpXFhgEZWK/pMolk7ZuwWewqE1PvQpFrh6c0jHlVU1/AQ7/KZD/dcR
9u9LMsChVYdmm3H410sq8PjN1Fyqh15XcW+G9A1Vs95BXT3v+gUnu5U0goP6DRL1hCIrRfihqpyo
ZIFBlM42lM2nYYjQwbUu4rLSN/ak4IpTT0GqtwTu2u5duNTgQIp8bBhNhTZpmdYiokA2es74Djbk
pL7BA73Gl+QcDdF5mW5d60mJ7GXLsUGLrPsd6tdN6+IYrbnKSx2du24bpE153rXunVOCLoo+f5XS
POujz78tsX9/in+3njvi7K2PCG8KDP8gcgnIP8do4bBIDdJNph6mTJ082Wo43Q/NkxEpg9csJkgn
LtWayv6+TPoGNZEbK5tkiralUhzaziJnL9xWaIyDcFi3WuDdnl7ChxyDvtUwztMBwGD4KT7yn68b
MR1nARRvPoivr7bXZS3tpVIPmbR3Q67cTUyHpgJeVx3Fm2q2ZlS/412nMRJ1VUyMyfkxPGo61SLR
xkO1xXxRCSZdkejdgdIth+m3bU2n6RLdjqhgkqZ7+vPD/orM/vtZ/+2aj76QKFV63Wq5ZmsW+yVk
7bmpdqOK6qc5zBH97d+/yUXgq63eGShJvj4dPOwMbcjC5bBYIwjiJJQN1ob7UG8vUBvOUEWZp5VL
cd1pMWSGKXlNgcxQCc4+cdK+W5vQhYzywGQpw3Gfud9gkQGLf07nYyX3OoyvI+oAT23Gi7iAxzYb
Zyi2L0JML5RUuYuXGQGxvS9F3aBy5k4lFjpwjPqNqN07I26xhZ7s9yEyrtocWzWr7TYZBQYwe/WS
ETCAp6S5VQuC5Sm1iqK5bPTo3XDadZhg3/35vRy5Ufz1uAAn13AqC/ul3xqqv2nHuBMZd2GsHuZR
vW6K6z4iSkNm5S/TxVB7EPvVGKpXlWdnYjAb1c5PU6D1fXzZqAyMwPjF/JMLcI95nS0uLjJOF3mI
V4Z9rpxiA3eYIpMdoeAtDMW17WabP9/1t9W4/s7VNRTHIUJt3KMvyJCkWMNGlwfq/7vFzl7X7JDI
ET883K/YL8/26NccLXqBDiMpgFQPomDumNYn+jTuELsCQrXlNaNK46/y4kt18fct7R+epbEeQADA
+m/A+evaj/FU15H7yQNc/b2tS39Yrd6U5iVx+otmyt4xsfph5mL9w7M0cABgK1qf57ch3tDkY+sW
qjw4+EkMlVru5rZmxlllrw04FHkRCDp7Qjlz9y6C3+1Po02EEUJSW0kJ9xRPyf9l78yW40aybPsr
bf0OGQYHHHjofoh5YASDZFCk+AKTKAqTY57xT/cr7o/dBaYqS1JVVnaa9UNfs05Lk4kiGUFGAO7H
z9l77Qy3ZW+UKXyGfRpqBy1ovCV+wHYRxcNjXrR7UeILqaxc0rHCKaeJU9xmD5rMbkZFrCQ4OPIS
pLkRdQSdTXzmGqJXUmcXlYutkbH72uWhIOygRpEvQwcTMNz9yKjxmhbNfZBJ0m2HU1FXzw7iVsMq
H3S2zwUWoNlAZy2KvIICqBPd0X4nKPx314R/WO79VCL+UeX4UyFJRfr9p5srsZ8+WL9XZXftWzXe
v9UQkv+G052/8r/6ye+13XUsqO1e8zZr5kcLCAb8ucKjVvtjmvC17T6r9h++4W8UYe8D4ZMQwxwq
L6QAv0OEpfNBJx1WN4Uzp53NZ8Qsr5rwP/5dsz/M3B2KRXgAFlNdh67Xd4zwXBBafMpjHsFEmkHh
X6oH5xv772sajqF5RUNp5+J4oC78VXCSKSG1EKvAQ6bkDGJjHFUnZ61Lj7nAZTNaJzOUt6gEvYJw
V90VT1Xj5H+yGPx6HH7/KYhX4T+ABZgvfmkh+25vjWps7YcmdWmAQxUlO8lww6dxrKGI1TXd/j7+
TCYQgyizC5aONi6ysllVWBnJzDjx8p6SESFSkaOhHBgMpt6VlNid3441/O6OW2zfGYzWsoB5fbbH
zuZd8QEdDSuI0OEaiN3pkf9wGfyTuu3nRe79xQWXw0EAeiR+BUr3n9zOCB9iN9J1/8HNyx5q+1y1
RiACnMa5CoPo5LyDz86e/WeZZL/KtHkyk/UNwycwF97Y9/HzD3tl3IadoYP/uFalfSYy7ybpP0uT
XQuHMCBi1i1BojAD9aS4Zz6xTIfeXmiGyRTNjO9y2yKMy1rBHumWeaQf86r4iLIdGUPnWMvJ4vXU
DGsZKYbQlXKvelfeQ5A5DXl5P9F488lbktkXWZlXZCQUq755gAZ5a1gaHUlc/J6+KdGD+ySURA6P
iymaVTZSn4qWXJ6OVmnrRst//W68izR+utZx88yiKlNHXcX57Je3I66L1AvDNLlqXcmyHsXLnM10
Ji2nFbQlKz6qItwXY/k8kLNS6+mrGMWJYJ1DDe7aKWk+udOfxeX9vPNyjaCkN2bEC5foDFQRP18j
DThPwmla6+p6xVLL6NFn3oSwi1E7usyj9LLLv34ZfhXdvD+jiU9wlvEb3j8okqpEZ54EBejainZt
eSe9dp+YD33LTfCVNrjRVaYnNh234lAFNXV70DwlKcqSyeyAKZ8HXXtRjGwR8rPvyHTu7uewOy2P
BjMzg3/948r5Bfj5XYMpN2fZwgtAIf3riXVgxyxHpxLXyOf8wNmV+eOltScWgNjpiPaaqFsFCHKt
NbcUzEKX+dKFe7cYK/yiSseJ5nrdLmijXTLjSvCQo6OE/7yq/Ye+TJ9F0HrI65o5St5F9ztEzzH3
LmkUiMmUG0BXEbAoJHGbxhAcSkatUWU+ZLmbbSIrcFeVxTFVS1JGjO7zOLb3QxZ+8QhkSmXzsSSB
e2MREUju1pMhySWq7LRfwZ7a9zVNTaPJIsLA3ce0f0NNZCzqTBXrcGA6SsuIoVM9boH4XFQVVUiU
rbepScKDXfgn3qVHWVPB6LCyN71wOJ5H9ImUjFBcTjqaXS+AmklCU1ptSRhLt7Y1/EnlKOYK9Of3
xzVNjqac3qVh4D/8+QLuImtSfjCa176Nv7DBvVpldECtvg9ttQuS/KMZsYpEgGd1WW+71DrNTb04
166BZtzUunGjF8WNpsJvemkcxyLY5DkzzYh4q/Qp6nehlW67PLtLueIGmXsbAtE3tTBfMyjAQTs+
ZJN544jpkxlTuvV1ttFbeMiRIW6GR72m0ZYAcCle//VlCWDx199bMGyieCU325kL6Hln/WGJBfLe
mwmJPI+AOqxj3T8iGDoMuP+naVBb0UafJtU+91Z6IMLuqXKUtwjKol1OQ7obc7LEyBcjiyZOlpwc
OBALZpdZSmSeHn41E6Dfeu8nawtMv0p7EB75GVfiIVH020mNXzRjfJUlFBxbb+pVWZUPQtmbWPXO
shssIvMyfaXC1ts0mBdWFnTNNCR3rIOLhW89nydg+27idGjQEreUjWWKz4RTlRMph0zGL9iE2YXh
CqPCMLDO5sQS81UlCqlzIWJvixeSqb/0j03PU+Q5oUgtN+FyZDa26WFVNQT8Dbq5hq4td3qpi6XH
2w6shHMrYlazbNXKbpW/1DNrdsu07c4ejB1ognXokHNCD7dbtp4BFSr3CCsxZkVWFGwYwpOsQZ7P
baN1J9NPH4M06fcyaZ6btiQDFHYRv4oeLVrl+EtRi9c0EGI7GpAjtNtgTNemXYhFnPO7VcRmLsyG
uOgitW9UasJt9lhH0D18VXPolqwNF7emQGM798qahr7rKLW1kYXWuopHUg9Sg1emJXJF0kPxaAiR
iVTku1w3lkaj+cB0EBJFegzJh4SZ1Rg9uoH1PAbDURqYrNGN9quGSaE/0AMJZTftUUXO1kFOGkwO
gSnJ6V5ZV9vwBx6nGQ5BTWJOHw37tNHWCKnuvMliKJIyeaPKQOhb7KNkIOwc5Qn259mbRVQkcZZT
z1Fr2Gh5spJNOa1qE5KUPcdyWeNt2pdPf3KfzJvqT8sDLlMPjQoLBLUsrcyfbxNBiLU0cfI9wjp8
8eGsSKmKSzLFy8GC+OyGuDQnZkvMZmxmkSmZKV73RRUbX89SQFvk1UHSUbZI11b8mmVjtkcNPf3J
LvOrHs+FCAfoysS/hZnahcL1848ZN7mdhdKuHgOyLyBPeXdRWdy5nZahirEcqNLu7ZhPD7Toza1X
6ScQHehoMDisBzmBWq2iBSlWT6Zv3/MalyuSbLJ1FFqAfbAP9EkazhNyVF46G48VVI99Br0mFFBl
zMIhTsxjnEDPFQmmrDoGwy2TbIJ7D8TpPJGn+8YYp1vnRv9kiuqey+hj1OA2gGC6YLSM7kVHnQ/7
/qODkIKReL97fyP/9+z3Z2c/m6r+j89+c5LMvz19Tt5+Ov7N3/P9+Oc4HxC30bflCADIf3YG9m91
8x//TnTMB5umPuxeslx++8z385/hfbDoXBOMxd4iyMXl4b4f//gUo2mkaMzZDBMyqvhLxz9nFi7/
cHtCDbCYk/OHK2lEorn8+bqXqYB7xQHm6odLwr/mLTRfdJdoYLROjbLhAhzEPizXZP92lItiJ/N9
6OwNZNDa0TPWMTnk4UG156C/wkZszEdTnJvu26CjoVT0DKPbOj7q6osoHnP7Erdn8kI5fIQN5tov
VvoMUtpoSZO9c0qo3Qf0PL21NAFyyRVsiQYAmgn/DG4vs32M80vvJgYGFK/skln2AslfmiybfoEr
Ygp2Q3yMA5JmFwkD8K3/mQF+9VK8oTsAMa4S3KnYf+fvaNGIFPtwuivHj9548AT0ol0UbwZB0AyK
s23qLqxiU5rrot+39tYyN3W5lqS/9nt9gsy/hocQjdvOWNuk3NbrQG2GeM//0zcMduAvesbNlMeH
USJCWo9Xt1hbHcyeNZrcPN2yj2bxthBrP1v15MxBjLZWiO3dR7JuEmMr0ChjpZk4mmGB2HB+bBRS
jWNmLdVzKTYyWo3PgBn8dInUZ2yWOYWEsSzFVkZbmW1cfUtLi3K3ZhtaBchJ9D853bKG/8PFM58w
cQQ7M/L5H8JOBqOYvLaz9SuZtDVuw/LWaIpt5tV7H9JRGEVbetl7pw23YSE2tbSWiWvgWwtgeXk3
eWKtEQ4yrQk2UeAvQmgRI2odZdJQ1UdQFcDVxzPBgbivKB10jJo1oufCgLD24kU1onpmPu1T6mE5
ST5Hwl52Wb4ADSR5ZO0mmaZlq90Ncbt00o5NkUMKUgxpscW0Lyk/cVk9Gel97R7C4BYNala/VOKO
I/qiJ+PNnnFSCwNtOPnPo3/XpkyEKVrvmuE6ervCODiYvhn5hu2LNrxq4ZORPzGaAjv3sXGvmvnS
RU9ETjOlNbqNIG/dwvdH99wtro59E1hPiXoRzTbvrlF/LZENC+TXmf5KnbfqFK5HkO/Iz7xV679K
7wJ0tLhz+mVDLqii9Z0A9DEwClMeaYJfr71W6bfcfg3Qa3ZUS/4p9x5c40AfsWu3nb8Zmw32f9yx
5bBxo0sh71rsoN6nPrtX6Wnw7hKFe+w2liezvwbJcWJuNItBttyEXXF01caHnFB9JHi00NeWvPT1
U84N7F27/HPAzah117x88sS5dzeqv5M8R3HTZTdOezG14zQ9x9p9pb7Aysjj20jss/SLbD/xj0n5
NPgQctZDeTf0D8J7oLtOoZeZiypaF3Iv5J1NPShWqnqsvTsTzhnun882w/rl2HWLQLBOxO1KyrXs
jjL+OEzzSob7Uzyl/rW2T3cdy1Jz26twbxYsSJ2/HjJnh/BobUFltxtxMPUaSxoc65HlDYW1rnaF
Vh3MSJKZ20LZy3fld1jEX9pW/2v90j/8qvm5fp+1/89omM7CCiIsMRexwTHv5nz0p5soR7qieKuA
qv64lf7TR/rbsF33PtAIRQJNAxOXsPP73qqxMZLQxsGLTfSXYbuhs7m+NxMo9OgFzc3Iv22u+gdY
5zgyaA8xiJ/JHX9rKl9+2zR/U0j8XUDx44iD2f9P6+M//OjuL21Njx5TG7Ui3rfpMcSeLI23GWYn
UGdp6AWN8UzWptmvxnI5To8lPYZsPQ+V7bUbEotwUBwGclaFJaDGPNnJV0SNQt97zn1ZXhwfI/G2
8FnXdnJ6ctubWH6NunyZQWmPmtdS3HEE9oNr5+9DQr/lktRTw/4chQ8uHd72LEG2mMeaqEP3RsSX
rga1eemOmn+c2LOHrYsnU/mEPVdA+c4Vqlo5IulrzlLgwaLrkHyR2c7373vvI7t8rr2R8Qzw6VzR
m6mRmqEhLNQJFI7o9g5HT/9o52sng3dCZjGnP4aQO/aHsP9sQnuomKAbMBHi9j4dH0Jwa/peS56M
6aVL9pBJ/HpHSqYzEsW6rXicfuMUZBBvbQB4LIGT+ohG3aQWGOCk3w7j1ok2wr4NvRujX8fqWBe7
ITxY/WnsLiPQRH8Vhoep+6TlGzX7fzpkfRdmhr61k+zT0/PKDnbacJj/zzeTeAqHuza5FqzjWnxM
01NmnyvxUNYPvqKlsdPsZZysCZ6PyE0tKeBXTbwdnUOl7WRBNXUqjI1ZbMvwNxvFX1pB/rlQ53/g
wjDPuP+4mGYkVAXR5x/v//kbfrvdhfMB9AQiczrPLCjv9+1vlbTQP+g6vSf6UHjzJOXI75MUYX2Y
fb4U01QpCCgkS8T3m10YjF8oXuakk7k7T7zjX7jZOdL+dLMjJMPFJWwTb8Fvk5RfDrpu3yfSr5tq
7Qt90nZmFPnPhu+0imQoEdezGhuPp+F0pwmG0rLQ9ODetJJqW3qWXA61ZRDvhDeptfE8tl7Z7hOH
/l+R4QGaCt/epInxzURKuHemod7aEda+0hQZ+jLMckxQwAuX9kTWMzghVJfBNqi7FKi2FyCRz4rk
cUpqmo/4u1bzKHRfT0G9Js9CATnUoR9UYXnoLIL0oj6Odm48ATUuAmfT135/zaTovvWjFi79BPUo
r3RJyvyobUoYiMeh6+PV0HvWyhwi1LUs1vAyGvktNMipiC1O7bS7Sov20ehs6Oq8YqVnBYxtWS6V
pOJOfY8lxUXCu4p6CKL2kNOCNmVDCa6wqjQdxRAIpfvKok8utV6ucb54W6CwpMZm3rjuvLDcljqF
JHpNCSN4IOQ8lv2GVBFt7VABrlDGP0M6RYRs9v7FnUYP7Nw0bJx6ajadKajQoxDlUczLRkFgn2K9
mhYCs9ht67QQ13MN2nNFGEeqVLbtXGe45ExEiNb2JH568erFyqcdo7ozbi0XVAG6/UjD3Ct9l/O8
HrwW3Rit6ip+Unl6KwzqZFHigwDxopaon0HrWa567VJZ0Ktr6rXhw7eKbBvNdVgXG3NyrF1rDhy8
fDEsS5RrOGTRFZIbNIY04fyKllrZrZVgd3DMSN9aLn0g1F3MwMJ++lSTaFsgTC/Fte7q4dTgUL7Y
tcihtxSDDg3YIbZM+bSUcbbIi2uGeXLMVWisEfNHhqwOJc/CPtEmnzD39rskMOTB613xaYiz4NSa
HSwbvBSfoGwJOJNzV2qRhzEYt6wZ77XE4x+rwX9ux4qVkouKXa5DPcR7qOJNjYDzJa9qdQdP1r6t
TI6eoAt7etpGlxpkbubi0Pu9xxlI9azoZnDOi4T8ISPx3JM+aDRY29Y8BkWo39OHDE+6akgn8Lvi
MpZIu/o8Db5NVocMjK5/dU7Aa191Gk5XM51pCnGffyp9N8DaZ/VHLZMTmL8xJQHFDYKzDnbplmB3
oNGaTfes8EgDqicSi5RuMUsTmCxvE+b4e9sqx5Mrmv6mZMTLcWFEd6DietvERnbotT566CxH2xpT
NSIVsMMclJqf5ScvLZ3bpNHlwKE3rG4yvevR+vZW/4ZWTp4Yg2THQFPlhVkZMobCwqFdxU37LP1E
3RENpZ58hjLaghGnexroNO7JXh026JkYjNRAo7+5dTDcaf2kXdzGdrexA1yk7KpwKwPVvhVpaEEp
s8I7pEjmtKyzolVsh7V5aCWxiYu+jrVTAcv/1dDS+NHFabZxO8JAFtA/DGikNlDeheRVBmKiCuy4
iW23LwVmU0Jcwn47ShsgRRahjPDwlNybg2vTpMaiE62GJAkvfZw7l4QbbUkclXUnFRkDdRZLcpPD
9A3sni+XY9jwjH439s+0Dr1t04vxWTm5A086do3yIIK+/qoJp3nt4ErtIiC0L0kwcDExpqiTlYM1
xqdv6sxK8hYbTcUyDd2i6quNE+ldwdEi6j4X4Hd9fhtyH1H5u9ParEmYCxGTLMqxL17M1FRrV4ny
ayLpntMNxLmQF3W6h9pl3Aeq6r7idrSp2jz4hZ3Fkb/kRknoS+Spjk/M99f5lLfdimhft1/hPyvW
8HM1IMFxuK1GPT85CaxjmufD2ePOOZalXe5LzSpOXTdWs5zdHAD68YqSQBtK7NfMZsBop+ljBIv2
rjWm6W7E6Y09irXjJoOct5fpiMwtIbGWW6NoMmbTdlSTkKP2xmiUHNGCjohN/JEmK7rmPPBUaMzi
zCmYD+d9SPaMND63tk9UdqdrO1RpFEBDFFacrZSOiU6mhyJ3DdrqZT/seT/zQ0hf4TSmbr1WoBC3
SYIACQ8ALKeF1sIJ1XSbfkCmOczeao6bked2q5opHFMTq6uzpe96MMuboTROZc7RtnRG46axKv1+
wjG2xJdJQYpR6nEwLCZiRmmHzzWOnOPU1c63Qk3jvsqn8cns3fwYhw4kN10zLqHCULYo3Wz4osV5
90By1DRgP23zdU6WHtTJRmf0oDQRHybW/BfuoeoTn1Ff62LixgpG71IGHE89owR0ATEoP8TQsi9l
D9CaV9DvSVSs4XR5jSfHxSicaK+MABs2zXztKWb+uku0IrzBzuTvxADq3kgdukSeJV4bLZBPrWNW
ak30p3fjJW58ikoln0siJY9G5qtPRlm5z2k8NdUiKmW8NkpiHsM0rO9LWARvaBunLfeEvcvchlaf
X7QtI8emJurCxNjcKnToihBRfEjutAUFlK8JYgOBacf+yu8Dg5iCIo7E0iIpCaQASJFM1Pa9TrHy
kRBScxPVDi+FQE680V3fh0OLsWhZ1PStl13VpQ6jiCDqKYltoj24yjZ6M8VnzCkBgXaGEcADsuOP
Uc49EzYOoim7y4Oe2Z45bLK01b41idtdmsplvBSn4Qy21o1TTzgdl4BO+wywsDbvOCMTIK3IQM35
RqmfGqEHG6EGd1PUjneZlYzDMizHwoE+Z1DX216W3oycDW9EU03WyjMDjhyJzva+bY00jVbcKEm3
SmRBSZKZZbYFvR9Ui9YavS+TUZEtXNoOOK2Snmje+HQmCqUMsTNi00pXZVOIgJGMR0RnAzWpX9g1
ABcgm1ob3TrZwEhQV63z1eXKf+H+ZTOtgyReeXgQUogSDLDWaTvxOhljPp41GzJ1T0zMuKxDnY6H
XznkzbNW4GeF7GJtMreHH2W4TZKfTWkwlYTXapBwawUEgCqMMRajRVxlq0lXLvEPmh08TMWXzP/G
PXKaaMD0DclZ0F0mjpYiRiEXSYinUVK+toOAkMQ80AafA8dVn/JzLWmy1Q/oRWL3sQse5KyGg8nA
+CPjomKWNcq3OrzHZska5wFXUqsEHNPUnSA/naPqri4ewPbvPKd6Dc0WWYHlsfPt4SSwXuChynf9
LAGttqqFxa+VF+6p/ViqJ6stH1O7PWI2PthxcS0LxuOk34wZicfkl9TTa+luEw7fRk9fC8PMS45M
rhKoHtrmWiV9tRXx6O3JYRo+ud5KmzyakQboE/+B5Azr6BRFlC8bK/JvGrN9UIkPWZRkag0YiBEP
9UIY/ZsJN2yGSMjHpCnLt0ZFeDbKOeJ1+MzFg+gPQZUZYj30ijo5NPWo3/hlNG370GXJIAeig8vf
OIs0w9q5wmyYr+1CXaFZqC+RaFMYV7axbWi8wgyr6X8r/8X1GaXC8P5qpf2lYANcthLiTt8Um9oe
nlyrvTQpDeRpVN59mzgo+f0Gx6ysxnEDaWvlRYF9UjlUtEYPjBWEDwf2Jrnkdq68teomk/GWnJu4
xceghNPfz5whqc2WmQj/rD8izMgZx97DYW0uHUpY7IJsNdJVawdz2UInboTTTFmu88yiaS3GLw3J
KcvMqWuez+Na0KGrcNuWj75y0BKJuzwcvAPE3PtCzHNtnF2rrIenDcv1mWL1hZB1gi3yYKvF07mb
k5h8a1o6OAkX0TSOM64OOGXFbp9E4guqtjddWeFTw8RsU3ns6FGE9arVnHcDJ7pmBAbr3GqfyByt
Fnau1SBHmOyVHiYef5jpT4LphGZ1UOQGi8j3PsGY60FKbtPiuTUIMModK79KF3271QwA4CQHhyKV
XyY24gXUhmon/VhfdZ4PFAKMyVbvLQ3qkv4ZfJq1muDWrtoGHoStfJqOmir2ZZrUjBSQA3RlYz9D
SrVvh6Ek9M9Phvobyhfao+EYHjW3s04OM8inKLcmVN6UWzcjBff9AOjoi57pcygUqtNapMXRVjDy
KOYCB8Jcld6QPKIeye0xzt472aXNcNZua0ePsUxoyFl0jToS7Gy3xpdh3FqNxsGgDeH3+43vPPa5
ifWsSp0dsc7zq2ba/rrtfHZ5ZviYNNvIm7WX8X1h8pv2lo+INvfcL8zs/VNROc21V0mwcdNCPSVZ
xAhHb80bfbRg5fVqrFZc/TH1plHz3SaoCmoe2dLiKd2nLq+nB82uTZJj0kpiJZvEY448D3eB0unX
uIgIOyfGXAY0ctgEXZ7XZ09Z/XM1mZClvQzSyiodsnjammya889vkjQb+YxotT5l7mMGDTmIGhEN
jAUwB69rPe6BuY8VeQ6ONNMVBAYyNvBXMDZuTA2pj9ReOunLN7QS3SZkDEyJ6ejTHhAhJb0EYfEw
aeSor3TZZ0/APuyDkcO89xNsNyMM950x1swZurYkQGj0cgkwGzP2aXAnbnPTjHNqB0JLNlJzeziR
yNE90+12gB3ctTOqAcxB6G8y8jBuDIP7OLOiGYJjaevYzeu9NRaPtY6BO/Wr9pubG9PWN6aBdJxm
etPNsOCwOJnpUdWVflNh4om4RYPiiLjKPmEthX3gds1azsceVJoNEwPTTW5NgFKfYmeqV2k7qm+c
pqKbImimHQVKcjZa4Lpem9THSHV5h82gHYEZxOON6EfECCGbK9KEVB2n3Otv69aX67IXw0OU1OIw
YdOmLWqWh2m0S0hl/th9FGK032qYFke7GloSY5z8xnGxHYcFab1jHDPN00p9UwWj1u29vFesA368
qmVf3wZ1n7jLrkwjpN0g2B6jfHSuXcI5Eq8ziUULitPuW9d6oD3cun4EzGd1a+lYAdZqv5SbAO31
PhAJ70NfVxmcjYkE8GhMfAJy9aFY1ii6ttFU1TuzBC+K1ziog3WAJJ1LVo4udVbbhleDwJB0lZdx
zCBJppqzbDI/v29yFjG0s/pW9iXuwygX8SpR3WORumQjmMFS2MgGCYTfN/FocgwwOIaQtbJyMM8s
iwQV3ACDhcOSWQUrx9C5G3StOOdZWD6FXWtd9Jwb62hZYbMWdl6dVB/mm7yV08181vrU5oqAhkCW
7m8Ksv+GBuaPg43//P9KL4585I/bnNe2Ktv/+39+6nOCDv690Sk+QD1FUzbHUNDm/Ltk3EQXLi10
kGhXLfio8zT/u2RAmB8M2pmYYwzsMTM39fdGp2XzeOQDM97HZgRe8C8pxudm6g+KAaYjFv1NlAlI
acEEGb8qxouq6VppYXWvwDxu29JiLNDIgwLGry8k4qR1xNX2ubY7aKrKK+Sq6YQW4UCHr+dTgU/Y
Zx+EFRS3XM7oKx/z6IwOprqJing4wK6NyDozBvOgJ9wDBmMGE03OJk3b9uA1/bHUwq+VqyBrGHWf
MUvvGJ8PPuLmtF3X7hgai6nitKoa6NgyGE9hC2FZTw2M+yjntmFj00zgkz7AMJVO1brIy28UIPld
pCltUTbpzsij+DgmZrcbPSginZJrL0D1A5bK3Ggxh91A179kAF9/uBC+z5B+nBkBefxZVzi/vi4k
Y5IvURciyPiVsE0EhtlkJdD1FJkeVQYnYbZ//1yZpn+2sGqtjYqhqNb2XyI7UGejc0wSqvovjUGs
e+mAU4Ittar6KLywVGVsZql7DGPfR1lqgKoh2CC9QTP5/o1ZO4lrGZzMKrMeB/OjSzLYMRqIiCu8
yHqCFHfJpqq8K0ZUctQcNK7z0ty/f+/7hwi26j0xdTVBRncTxJG1yof5b0S0Tr5uHxUJ75D9SYso
PvZOCgNbtfHOEEH0IIok3Qdo06zcrm/tTYsnvR4ykEDCT04hEOkZ3Z2xERj53ps6fefhGaLHnA0f
rTGMNmBFrY0YW+cRRsTcNLpBdLppiSA7O3btnkO7pm+cCUctoGcSjdaRKxZU8TOeViIp7PlhGyCb
UekeTLBzoc1xnJ0XPl7Om7vNAV1Sbwt/JOKjpg3fd0+2NWqcSszo8P5h7g+3Fc6pOysU6NitAfxt
oWsnWvFAVsOU8ZVXb+BsoMtN63AXCi/ZT9ac+JZt33/ZKUnNcwygjRP5MWhlyPtaIZyp6/CQdYLr
PC47b1mO0boP2vBTLCrS1VXjkMkThJ80vd1lNFfHlU2lpzZ0X61TLza9PbK7psWGxHpeNGfIdvVk
92dR2eCMy3BZtEKc0tb7VFjEMFkGUSfGRD1qNpNdI3f2fuPJrTIp9cP7WznRR1tJHZxnHmhvED4e
Y73cy3IAU04ldrI0S54GY3iYp6xbx7ft4/sfE320ZerQ3TTkcBZhnOybqqTNGQb2Td9u7LIQ5zSl
T9rUamUVnAr6RjXr3AeG5xPqNy3yUuQ7DsOfBw08X2ghL448eWq00IYmNNBFJufhXgh3M/SyvH3/
SEMGsR9cgawV6tpW+A2kqz6ez+h2spi8AZhg25OcXabhCYPjOdC8T5ObV2fLV/Xt0Eq6XZo6dwyf
Fl2U07MbXq3QJA6I2PqqoPNWlwNypKo8tUad7rzUS3FeTpDvew/3lmjFTRDaXzu9so65o56mPtVP
FjJX04+Lm1J0D6kReA9JUuw7VX01aSVj9UIgpKrJvh2D8t51k8/l4MiLRtjEYnDG7iWQ7oOduFBU
8/JUgGC/J8gYqypxI9n4Jqf62S698EFMNNJiZF83Xec9dtKbY5tltLFzKzpWvRlu09hD/26FD2ZV
PBpFf+9XuEOKLj+58x8BPo+jwCVBYZufi3k+A5kv2dcu5akF025RFbm8OMMkL4Pt0JzlQL+oBQin
UE4HR+QISZAPrzlLQhJqBlpBcWWc4dMU8wcRxZgy9e5UOT70TmM0V8ZQZOv3B4yrJFnFgSY3FQvI
UoUh6NfMCK4FDJ1dZkcOcBm9vRny4cXVA+8CN1CCGhrcrVYZ7oWNxrs0uVmtx2KYVn//t0B13q42
UeW8fwlHiwDStyOOnV9Sv1uZtfWgxF7xiJR7f8ILnyQyvXoGv6pI4GvMn1TjGG7zWhtxx+AaCjgF
vkwh8Pn3v/32bwN4qmmy9LOtZ5uWpuo3GgcnlUjJyLkB9JSVUP7eV2SiQXOQF+awHnqz/ZQqIjgd
t996lTnCUoqtRxuJ8T6OJtgyCil3PFTFfTLLn6qpTbfAd8HIBgYibJZLEOHuU+gU01qTgb6zVccS
MkBTX9F81uYOtHZp++yT6zf2YYiA7raaubVq7b4JIK9Kte498aiRrb2C3/GILsBziPkTxfRc5+5d
LKIT07qlM5vx/x9h57UjuXY22SciQG9uky69K183RFdXFT256c3Tz8ozFzM6P/ALkFrqI6g7K5O5
zRcRK5R+vxTJodNUP6H0IWleG6W6K6MUOjrscYt/RIJkTboA8yzdQvJ2BOqV2kwNIDA3EiClApLR
eprl4o1ewgfB0w6SrKItqd0Osxo4wOFwSfpL3u4lbIGl80fN2qCPMBTwR6lcvSu8cgqC4CjHmPFm
6F6odLQg5tivucB4y9B4qqTsmJ6G5EsCtdDYseiSLFjh62U/sQ3IU7lr0/JGR48/mincscirq0cz
neTc2jTfRYbjYcnuJ+PCchporRVyh3GtIdrJhn7inHMvYp0u0emUjAy69GCdYq6TTcBYhv1yOXHQ
Q5d1YMJGm7zm9pW4IyZ3jasNZdhhX8ek1QhYMxVHNPHzGJdiMh1Jox4eb+LjjVgt6arR4DkM5XaI
4sNgmX661h5gewKnav8xcJlQ53cD55uZvsqatKskCYovSLW09K2mDhNFeLmkunoC+46Fq4D7XORK
0DaIQ8B3lOmoS/QkoDD2GcFTmYZnSPtFwf+mzXRM2hvBjNHSKENZtADgjlc6+mmddUgvYtfNnS83
+SttCt5a1Kdunfkc5mOfYEaMql0cZUE7AtNrpmM0yOwb80Faite2ts8j8B2JS8ywmEDJxyBuKh97
vedoNeZLjHtXFUEjnhMfHABhJAxyyQG+7G6Ivos62o08LmWVHh2o4oWg4cppt7pW3lKt9ZlEseZ5
OqLwMg5uJ9lUwa5hraqBojR+X6xhE1s3GUm8j6nGXQDUYXD6TPjbZJ4tmNPsG3rB7a4AyG66jVL4
iTy7pb0z+vSM3yXoK4yhEn84Z4DYcrxZph8goUo0Hi+qXfmFiH1bowBltO8Nvhd1Cgp+sD+JCs20
sE+mjWLtLKR2xFcZc7AGG4OhswgcGnIHzdrmS+PN+GA0oYcRcKQp/oU990kVDBUhyZHkL5dtx4/A
hyVb2ZL+NpPmIZdubLX1RqPdy0KEgPh88GB+otoIvBIMQuM1i7vT409Jn9s1wyo4MHG8KzEnHp6c
wnqsevFt6Ax8CcZ5audtH1cBOEyvlpZwyGERAD3LMzWIYulpFN9NZ2+TsQ0abKtRqXttl4aP5znt
FhqG+tdO1g5Rul4LNdvzyj1wu5xx/bgv92mEksk2Gk2EhWozfPxzp7VOuV0fmwxONUxEstunxGn3
GcNQLB7BILCFyqWnmctFpzlTnfv94z872T6ms86H97ionKhYZiyEk6id95GRPCpG3ZGxZctH+fiM
O+MsMxgVZuoXNmSK7vj4kKO02I0ldXpMjtQpOaIEbiGVX6hY+ufFTaruzeO8F+sDVV2+PtbC0lnO
NReL7j1RVE/jpApAejNY5Y2eGOR7+WOZ6IULqrjmc1jOk8W5VPGJjgWL8vexnhUHdrcbU0+/XZ0d
kurRAGqu8nTxuZI1M545tOELw9q05FcFUUKGVTJjWZ5U7WpQ2lDnzrtmrHsNT/QqOGq+t07sNzBJ
H59CLxk34NUetplwbWovUpYTbBP8ldX7+Ohk49/GxP+t1q9SosCXENJfNtpwquaPLo7OlYASU5gv
UVP7pSJvbbiffUoBHzjCslTDNgFSCO+Sb9R+trVAWdpAtcaLwYIZV380K+b9N+mnslOv0qJzgnFh
GqPTAJiizsOIkS11f5U2hTW7nkyIBpXCbWnMEAbv1LCcsnm6C4tGyBmgL9QX0dZs5fr6asjjDojb
QVMBr67aFkTdhzGap1LtXRUCKpXbdqnGG441CU0b8luWEyMumvRzHXSP4FzBMm9DsFteHO0F6eUW
ReOhYFa4sXgzJ5p5LMpTNvgHt6amnu3Ugvg08F6Z71mLn3vOhyPcyg/ap0JTFu/Vsl1SWiiEkPZW
Zz91Q3qc4CdW8afW3aLYeesTw7PtBA2oObWNeSgURFKzCRanOkQqqk1Sxh+lVL3IwPLS7uFXa8fQ
kAT/b/1PrcTv+qif8mElL5TLugd1l0wtHuSEFXHc0nC9ja3tYuQrIDbCNqttvYik8KtFD5N8QaOJ
LayI6KuDpd7GOvWahAkRh6gfzvrHqJi+HXP8hNnvjwuiuMGxjtDOKZHWT1zzmsy7rEkUKOv57Udt
nGMjm18w1vSNFom/3IyOkq4FYunDrlxveoriI1XroWr0nf0IqhU3NQccmGu0QU+W+QUn5qmbz7Mu
bnEKCHvornBM76RaUBefYzt5cRLdz0UeVOg3TLLGd8Be6M6NuLcRPI4ZcxGTq3ipfkSlftbr+7Iq
r2gQsNDa9rMf4mObyH9gRYamPr0S0qVUKqpPUm4996YdrEkW5KnYcs0O2271FUMmtaf9QSH5o/Hx
VXMdaqBJ47QL1woI5OpbPFTkhLTDaDXvRJAJ8VgNX8dz0rRP2KI+sItTdiVV+/QbffDQCiOoBLM5
driWa3atveYV33fducPvPUuIaap9Jxh/6p2C4oTse8zX/dBGvzIZBkdic62zq4GAgZ1hn7Ie1hzP
Osc4Zs7AIUXZz/KzIXe3TFm+GIpfmti5G6x/k7XigYbcZ3F4kF8443pAyj1HoRM85SpVKq+OIEAh
0fXoaudOqG8dckTP4aHYgCLis64Nqgrc2Kp2aja/pZl4b+zxzjPz2tfiQ5E4j0/UZ9TF9zqLsy7F
5Ph66Np88St2+LHiNq3n84VrxDYVroyjUo0+lcX8HBwsk2v9PdFKwsxoPcMqNlwKYiH7pltmqmcK
1lKhX+w1IvjbSN8954eN/t1rVGYPuSK5i/1ojZDBzmK+i/pCkP90PJ1PqtDWZ8kiGYzA3kcsZgoK
a6yFHBxnZZ8voH7XtrqkmXPSB/BSKXkRQh61BI0tzrWv1Cr2KTqrbmIqyEemvn1Hnm7ID4Uq7VeV
6Fg91BcEBlZaLmChoOJUc8huoD27wqJPCflV8leUdokjAYoKtdf6ViQpX38HVLCzlVli0tLYYsbA
sSbPX6VsBj3+mb4GWZ/bH4umefgQ2Vzrfa5Yfxypu9a64cHd96gB8FvL3lHi5+BoXcfhULPqjwqY
ZtGHWTZ7zti/xLpyHGcoyPF4k/APFdpVKXv23k8LTbaPCs7SJ4h01dYs8YUNtSqx4JzS2T7hIlC9
QUEyZPy3HSRnDOdZHMaKpXOVm24jYHn5TQms3HqQuXX+kUWb/EbLmE2wdgZm3Dyxs1du05XAUWfz
L7YtQDNZhT7GwWRS1VCStBA5nHSLkLnam3zRkpGEXWw2G150uOaAKQgwtFVYL9l1befbPMcc2/Ph
k15ufTRCx1YutWxvtUeDLcYFGkuGv2u+HuqEGflq3HqrIhuC6FtlqWuNysuodF92yRchwnL0kFVa
azhgTWGXuaM27eNYOq8G45jTKNAsLD6sRqcWSMp+O8PBSwGLKMJTpnHb15sJIxiDH9YKZDI3k6yb
WjZbnsQDDIr7kI4XpWTQ2bWHBNY06XTkiZQTgbwrCcDUw+s4GN4a5UdnsoimWm9NjDtcAmQKubpW
gc04+z6PPCM3fKX4wqrnyos4pbRfoQVEJ4cbT4SLib4bdaNKciAmvIbaSxuXfjclO1T+AqVay1Pf
QQ6vwJ+WyRguHOgpk3M7c356dCvOKssP09P3IYWe3XOtkruD0kVVaAl13ub1wLEOdOOwRn7vJD6Y
EE5Wk34ZGcYAI1Y+uMQ+2UM5EjXhI2wqBgJSHCyLdR9JbylGx30kO5rE+KMV3D/e1umYg7F1m8R4
sWfcKYQiaVs+Oyu0NlmobDV3Jmtss+qmluKLEpUBBrunWKovDHeDLO3DpHROSJvhrDVsQb86+365
fNs9N4xm3fPV7d2mqkD96/TWToFTTVsBblNfzJtuEUEXrZ9xAFwj6bcSUdDm9Ylzp9z+qSX7dVbk
oCsjfJDdzwQsVh41GiGJppUx+5i5p35JxSQeBWkGsKR63L5k6YjaFlKLsZt106tV0tvJFAwErx31
JM0t/BHtiL/gr2TWO5LxPpY0CplSoktowWkaXxzOpjJWX0GeKsI1ZaRpkEbFq7h16ddEbm7+ITm6
T9DQe0PbGo7Y9hbkfBaaDz3usE2o/mAQ/JbX06JHu4lgkIrLTCnBqDCcR4kKM7IFqSrvK1PF62kw
6pus+MukHWjTDxomqP63VaL7UqbmRrPfqjHn92JnRKmvGcpVyudH7EaE9SxzSyLWvnC+zDs7ROnf
zrITItX+5uJkPnajiOCzCKNOfs2zGeOYfUDidrNJ3QxRctF7QTzsLpCgQXL/pIpx1tbxABWVeXAd
UEPoZQqBQlM6APwNxrq/Glb+UsOZZSJ5tQEGk8Plp06Oq8zKiPeeq9B7P/4llLFL5ihY48SVBW6x
IWOYY1N5l3+Nneq1ZI3HtdliMPJXPd4XpBg6wkmmhWWmYtVWROqXNXWWKkUnOQdoRxyTAs1VWeuv
8XGdHG1vxkDbUVoQZZP3p+uXYwL9ZgMsGooz85DC6EnBywoNBpRE6mX0EUVz0HbOge5faTMN4qKN
dBTylSm0z0Et/s42a6dp6cw8Xg1aLaeYiB9r2WJ8d9j/cAHhOyK8UY9ejcC9juYvnyJvMp7ZcS12
VVt9TcYfa/4QcuS1lo7NqD90AK+aEYyLEQUl5kmc3E8dgqnVYKSCKR4sJMZhrW8YqIOiAvXdQIqx
+re6c7wYaXkzOwwscKo7JqIxmcN6NYNcK58l3drDKA3mVmGIpUUeD5mvjNteGZ6cJKVzXjNOohoe
jTmeIxkw3DUiZY5nMVzmm4rXh6l3yU1mMTaGWzbqdXC4DhTPkfmnUvf8q2ksb471bbzCuJhgVRpZ
GdbaHNSTgzF4Wy20k5fJbpH1Lb1o4ZJR9ibps6fTB5sZ682UYQhRzp5K6x4r8KEvphM4C5954Wcz
2vqm06rfSHaWDcfeA5bqTSytryvwXpeutJAteg8TTrgxcIDa2Q/j4yhNu5pRcLFtssdRhFILsLHq
MSfNI3HGjei3SxieTiYR/ax9AidAY5qxt/kOQb5gCUr2nRxvU2i5Cgzd2FJCa4z2slHcdPLfeGhy
rOGZpzF+qhYjwPbni0yrd3nnGS1MEmAJ5zTBptgGS5v5Tl+AT5rVa840wFK6s1ISq5sAISkYCtQv
jCRQ/WL1XM3P5ePYZjnLHzifXj5o99VODoyxn6f1p+GqrGfJB3B7d8GuysCVS363Kxumu0WmuAhx
W1Wv040RTk0XYt2AwBLK4DfjPg05y/+ppuhoJNIZcSQcly9913GRcAtTwoOz3ls9ChwhzvKS+Vn+
M0yTG0exb2XcxyXVnwUXXaY9+khGFvvQI6lTjomr0V6vkCjMASYI+SfrtGMK95D92SQ4yo9q87Sv
Ou1MNuFA6Y8+cvfTkejNpDy2o/OJ5m/P+F17hVZz6Ywt29UsxMtRZ8ouO82pay/dau+mlr+iySpW
vqeccWCKUuQ7WrnpcPaMNWXF8hJC1d9lCz+QYbtpVoemfdDlXQKFgTx3kDARgIdkC9oWFYBHqjvP
6YGLBTwi29UmEZB/2a6Ccr+hJSlKfXjRO1eJrxYGM87gqVvFNLWbw57b7lYn0DFM0jVTOaRWiGeG
OKngb3Dq8qDWvkRU2RZPC5gLU++9WSUhOdzl1s/TY5d1f/Eg+R1NP9TyuXnSHa3+s1j22VRCxK+8
ej0BtvCJndXf5sDVQ6ac98YF3qWrMnSISgr6Cu1dacdbufqQlGc5e5HzPyM/uvUNBfy6Oo/2Dplz
/IN8RTmwkrqZUobw8Ntlz1K8yj2jRotQBZoUURHZ+jOt1lOmWb6JERW5m1Ec8eYEaBbpgyoU8RP4
GH+aMzJyL2Z66KLXMoMFVFmnkfOWqmBfFVA+QCIf2RfLLmOUNJCP2dOO53FL2jx8b1pFVMt6R648
qAonhD72zYRBaa9e4+qzl970ZudE4KFJs40rpIyfqcSyalQ9dhzrLFs7RyH5nf+mGUYxvXu3bD83
DvSqu5ah7XR8VmX+aYyRtwrpzDQXsusef+17Uc5+gomwlSllSo3hIVXvbWurpN3OZBUp1tpNpLdW
147cxTgBlAAHZemLnAqBlSOjt6F9w1zodzTEyppxhqSB4C6HBYpiVuFoWxU3N0ntVF1oy/klL6Rb
UmQ7LAKwmpj+0UcEC7xX+3tWcsnL+fgXZcG0aW8XhbMLrquCohQV4GAq7MfIj6KueDlqckwXwMxw
qaZWKSbOx6RuGg1nuxB+YFuQRRCDJbVFrl1rAthKoxyTOFGOWudsEaIpKhzU6JY8fmmZe6vGcDMB
+7vlKhyvEk57bDkzcDBt44JHccHHPsz9XSra/SBAzJcreYaccSZu4Pw4t3lyUO2MLBL+U0eZzFOO
sLIbEzoJm7k1nmQlyclNcqPtdOnsVI58tFBKkEUIXEoUuTbzFP10k3Zk1PnmSPGyldJcP8t6ooSS
1f0iWy4HSVkW7uoxBTKP37aaTPC8BL/yz2//+aVxjM90MN7MVmlv2WSU5Ahf47H5QsUzDtWseg1A
5ss/v1B5YNGfbBMmUVrjMIDfd4pYeSsAwXgGN/zLkB/5fttM01Ll6OiqHtpRjm5PZ2jiZl0k35Um
Ze4n8sa3x0W+45y7V8vSbNO0Ykto1OWzWzFRrCvPhoHHcCOoGTkVC5uGUdt6oAtz3ZSiLc54II2n
ocoJVUbxhzW+zAvzOckSdNFwx21ds2eZUhDW56jnLt91F7K3gMrmtP1y8m/dkCbmiXPBYNGmj8cq
4/0//61irBvGxCI4aKAFbKaHxi2Jo52p5bPoHdPNF70D3EARRiPb6osQh0EdjGc7HphhtVV7SFda
mWVgXLgOvf9ms/gfJhYsNCaQDezgjmz/GypGz25i0VIxEC0ZYI8S+9pzhSteMc1KAf14rBLd/BuL
SP5iKFSJNj9qwoyPa2i1dVhHBgKjWlzLceVQlEcUVPSdwuw2UZ/h/DrBf3m5/wmJe3hCHpw2g7Uf
zIKO3MWP8/+xpmgT6rVYnmS30WJiSNPqxpNYz1Ivcz5YYp+GyepqTCm9w8ND2jZbEkga0ngRrdHB
XGkjs6HTsM4HS5avt2opqDk1iau0pCcOpk3OF3OCN+kW/Fc0Zz+pMufyzy+4/39K5eV//4n+xeL7
5yeCfCn/g0aEPfLvPvG4Uu2UTJnscmt/cL7b5tJ2vMy6pmNZQU3QaonzPyHC0DIFQDHDwsVtTi95
WTKLsEzjzgfr1voyX7VeOOF/eX0Patn/46L839cHeMUyVPLjAFr+9Y6PsWOMktrKbs6Hzex3Hv1K
493WsgkvU/6wTKcKc3NLl+xjMj6v8tKEBe/e+Z9fYrAC//sr+he2j1f0jxtM14mxEmmlwPY/nwEl
kezBecxHjY5A86BIozdU9cAodlyPldgi7A3P0MRi7nn72pTUXZzIBCtjIBbNw6Za6ftWK86xmc8n
A3G3HRhiGE4jvxLVYBKRTdb9f3/N/7aKwWk2wC0aHPHohACs9J8vWX2AO4HUxZ4e35DVyYSu7n9r
nFAd/X9YpuCP4JOyYfpaJkY6418IupoaljZ2KhoJHwUOaMiKu0y3qriM/bbVeLwoWJLJn73lMT2/
hEE+cXKn1FBSc9aLPdlKYf7lVkZvkmnTLe4PzblvBS60lmstMZ7uJ8ZRFI+gp7bOgC+mDosyoxgp
dZE/TGWrp7+KdrEa4feEsvosCbD4veF+JfIqMaIBXH5nmdsU8WeVftnkz5vZLzjMW9nDGiF8u57d
FLv4Mo3k5vkbev2mKfneUHV3VJnFxp9poh6GKAJR876BngwrQ/ZHWKhInlSAfZizVye/FGPvB5s5
kYfaH1HkCuSUu2H+Ys5bxfkq5GOfH9O7UrrVg/fBzw8LnogHZ5n5raoGUBpCvHDiEfGpjsb97BR/
i059orEHLw/En7Z9yazyRVkhAuzj4d4Jxc/7yOstlGInx7BXfVQ2E0tFOkFWw4IL71jjNtFL5dVo
cgW6JKWtVKcTdcpcururbYwHiC6ZBbHzYcSn3ErzdPWWD/Tp9A9lUtvJ8MrInSG4QmWEk0lxSB5x
t16CykjCad4Pw/LV1cXkqiZha/Ul1ZrtvLxOMhtsyY9LeM6Vcz3ManB2BI6t/p316QiOi9q5PV6g
DYFjy3ox5Q+PvPZGS6qPkklzX+0b8SSZKK8yOQUU57HLt5QOsspWt3rVoid2azdas6cyE9dE6Z/K
6E2KlmsjExKj13ahvKW6PC4dJe9VQQMr5ZJOCV6I8WD+bExXWa02Kp2OicVusj6XDDl1vtklNggJ
D5ygsMZ8wCvPEap2kvwxxrMjMq9oLmJ+zShIlbQt0UgSFKJ1B7XcN8nojSW5Ie6aq/Nsxgbj6H0h
N+R2SCjQ2wTD0sJfwVfmcR3lPcKGsKujmBnXx6wx024fsaRnVf3s8u9hWXytaFxzONWWEzQasjWv
MVDb3ygr/TI7kcQuhpuiQo/PnRCULsmE54UZZvtcgp1LZRoI541GNqVBLhn6DVYPTgA3mlckIk1g
Kg0du8PDUEG3YG6+Le1vorYcRRmBzNfYqgOit5tgWv5A+nNF9T6LdhNEa9gpXHXYr4VSewps3RWb
kl7vEGhz/T2mOy++WWRR5JKY8m+SU3nwpBqAqxg1M+DVXvXmmgMEauhw0ciOMJrcECT3MsJZJviq
aWSu9oB+r9Y+yXU/aXjj8A4Kxp7g81WDS0Hqz92OVZnoxyPmTnofQk/Lz1LzqEY1Zgb5ZeY1WJa5
qTrQs/mPBLEiSQ7mo9r1ynZbd5+Srh54MDczWfmu+ZDgDTbW33XxKdbSqxmX+cG0/nRZqIh9SWkz
Pni7+Z7zo7VeKyKbefaE7o3b/WQtb2p7XkqaiVloBCAu9bFnWTsKGg9MdNomVErsKHhsDkbiYffY
zvnHQiWqxUvRGelI+m8imUHh6C6WNt9zR04OKwEKdjqBdqfpo2eyDyfLj9MkngRKKRKfA3ZdXaq3
5nwe+EI6oHXTTbWiDnLcpiCgUwafQvHNymQpwX9GhZESH0xNprOvZUA3c4l/Kx/RQgScRXw/npEu
3rawmSVvdl4aM0gx0jtMYXQaHiMDVldLw9d418vfhrsUJbmt+utM5ykxvarlIboGOOP45jn6teGi
nkV/nY3TCRSNezw8KwzXcL8jNGweU8cIi+uoXgZNxTBBAcjwMpC0SxeZdaZ+9H35snilyMVvoisd
nxt5utfDZ09++GHO13ICu9mrBXBSqV+ZYwu+uEOo26+Cb60EkUlbOUh85RjG+PYli+TlKtaVo7q+
KxXlseob8KXGlcFrV+u1o10se8KdvzFXRrGRDuEkmORnAmFkjx6QE8VviidT/TDYXorh4EzHnW1c
N0Wa+eRvdk69gl/9icfjFJ/IM28oO+OK7Tq55cbN31mGFlC8WXTPrdbszbSAzt0+4sQQDT9cD1ry
j0jjKWqf2hx6nsQecx+rR57vgWdupPk9/4ovxnjKrKBm4fpIBEBEqi5nFvFlZM6W/FSgySZiXz0e
sXZYjmPfHEx9vq+UTpAOVwBvyeeKfl8Zm/C5T7eZfMGpmZhHEwlCb7jOCvgZMZyGQtkn9s3p3ork
q5lfnO5d4hnu2JVLxpPrRuaao8d4PWiPAZXDhXi5t9N6mMtbW74EJKo2BaiEiGJ66TUfmaLOpwRS
jim+repiSKE6MNzpaKkfDNe0goU/xNgaCx+buh4Mo/dwAbsUVHqEOfC1P5lMJeeHp4UdXIzfdnNN
CHzYfFgF3DqZAW2hHanGdHWYcm1GDq0nFlxTghn79URJmyF7aYbZ6juhXEqiI1IwZY9s8kmr6Rc8
UbY9u6vDuXiHwyGbCDbpTFfN4kZag1qbSv+JFOcplSplj5Z8tzTxKdlzIOymCjhNPungCbayYvlK
TulNrEKMNA46L4zzhDnl9F+zGS+MVyZ8+CaDAQyQVEICypj5sUzXHJ/jaWfmfqkRgyeHO9xXpDRs
aw5Aum7DgYwnaenp+9u0R+wCovlsSbvL/XVWfkyqMzPc2dJHqwx7qKro+sdF7jetKl8Ujj4VaNVo
9WUbi5CnrYa3GNku6baiBfeVM5JM+T5ZL71KKjaFaWneCMzsVcA/dfmjZoCPGueSMcxS44LEOrM5
IlEcIczMk+xFY7fHwsaMQImHbUtpnMXkzk7LELU+8ARZI1cne5y0oD8wv4k1ei2ku7ba0nHQFN/D
3tipG7lxPoiQbY3auNv8Ht8hiopcE0eGqaZSjPgnP6vK1mKIy3RtlZ1AbWgF9a8JDXat8pKQnquN
25LeiszxJ6MOo9EjP9CQSq3pbYmLd6m7aAogWoumm2nZ9IR0UrwMw0oNzMdiM1ZEB7S9zZKfgxQb
bBdE4nUwD80khUUKjojVvRyuE9ZH0ni8LdGW6xMwx/h3LL6GvKEgVOZwuGwMSlz4m/PNCC9QP6h9
ICE64WBrtoX41Nbel1JEO8YOPcpIOGIjaKWNhk6ZnVp6I+N9N/0geK3f/d+c/ihCodIbiBFJ/8YS
sCcpuFvUD0gZm0z65Eq6VLR+SruiHG3SdO2yKQwi/lH5GF9FIQsiKnru26UXzOY2cTgh0WbJeZT8
uPYmqm0lMz/9ddpDUOtPIh43HKY1DtltPl70Mn5fUPf08SNnzJ/YhOG64SF77xz6Q1hLC8F+sAKq
YtrexD/9lgQtZ4Nf7BYNWId6ow3GTuMS1DV8IeBoS1IgzxeZlWOMXytnF5e6m0R/1sexwnxB9OP5
6gqYBHhuI0KAubnt9XfMCBs6gm4jyIO8H/lTtOfJYbtzqDVunsxq8drq1Vml56q7y+p6I6gBiILw
v/lkTSwIU56eVcxFMrv6CB8wWkwvrtt3HGCbYbbcwp5cK3Lg00GpFD5j2KGkHpnyG2tbgCwGp6IZ
r7LxJqGzScmBfN8N/Ui408RYLu5dDCpgicpIQ6uBF5lkycvQY4bENZcdAP0xMMNtTLzF7J7XBnZx
i2gU2PVlcEK13gkwHPX7jKt2ydJvPTZ+7Ezz2dF249PMPGFD08jGmhRXYAvuk8Fjiyjn+oum9Q21
JPZGukhf5Qj/sM8OQtRPiTE9SZnmSXdZP9vSb2Ewvb6340//Vb/kn81P8kTfKlWsJz0X+7l9m01C
PAf+Uq9lMe8RbQnqbAkcujqu2KIDHq0hUhulv1J2WFkhaXl7vAw6U41+a6HxU23LzFPsYkA9jCGh
DlXF16hPMVr4IUZhkIqZWlaV/RZgwDNV0Yg4c3XVub2mic4qyMVbGZDtWCDJ64L3KAwirSYvlDyG
79SFX9OzYCcYW0A20nrtRj2rWApGG+053pVMK2bIv+GA9FVZf001VI7Dnajy4+9sCCGxXXvNy8Y5
qK/qb7nWoWTiRwFSVA5HFMmtSQIw5cTMKsitwJBYHz/by3ReXgfy/vU9LxhbAQMnCuv2a1Bm33hb
fCZdHnjHzlTwDEkbIwlSDoDRscmDjF2y+41Dc1ee8n2WN+fpZIzkN6GMYATz+uYW17Cs5bOCJktT
Wv6WObZP7hlEeWP4U8lDuyA7FIfotWnPbfvR5/fEBdjuqhe1gAm159m5afLooy2djafUuS7109ya
iPQBDkjwnVOOexQ8abEf1L2IQzYhUF6XjvCBA15FsZxnvOOo9WFmf6kdrqMVoyiUI0JOSv8uZS/W
+/I6VsJVKzAZlo9mRnBqIIiaqPfEZG/BBZIpfevGCwfJYdGf7Bg7odT7q6W4VW5/Q6m6Kcn62SDf
SbNxtO2FTWYKUabc1lomVyuVY1yJfY3zDugJeKghPvRIKlYH2wiV82pVi1800s62FnxZzq4al6dh
YnG3UBMZO2+qKOgKLpPxBIWzYLB6T+WtnG0py0rtYMzO9fJXgduEJ5NVD31I973HO9h4qx2qzpPE
kJt+DoNiH+05b76jknMVwflDZJ3X7lK23Gv2D0JCCWkRU4qrdUB9fIqAU6azFrp6WBTHtdsS1iV4
vSgXlTtlcyiSxw1VsjjKHSr7ReneG9yY4oLgNcd+Xu8N8yhbAQAJKX1RoLoMd33dzQXXN4g3QLlZ
v57s+bPAUjzugW2csm67LtcIk6kNH5fW13t2WpiMzO9N6YviWI2hjhYUh+Wym7SD1NC74M9RqK9A
rTaoiYtM88yTljF0PuEPr8UBfzwZs4cVad4IeyPq3ar6/f/h6Lx2WzeXKPxEBNjLrcSi3mzLsm4I
W95m751Pn48Bsk+SY8eFZf6ZNatENoC8KlyC7I33Khx2HedJCqeVxx+lz5oVW4zVlHhGOVcnHybj
uUWk227ooa26rfmdtp6GWa9k980ugxSX2nBMlc3iAJ6yuHQVgR8c1OLID4LYkR9cs7YIk2R9n2Rv
bbAfg33e7RLlHTBECW9RsdcsD3sg3VqrJqwZT0pcNBJt6CSNywUTAif0Vx2yx+YKHBMq2P04LsZF
kvpX9bfS/2nFT108B9mmal269VS0LYxpq50EF52im7ngQcHJ8FnnO2VpRwvD8FgUToVjc+GOkz2m
dph7OrYOg+1VAn6vrlocMDzQDAZ2BjA7nm13qr6rkI6p+ZTY+LbTq/S/+JdFgSHpx4LAOGEfFd9G
sZt6p6GB+KUEhLnLRMg9ktlZIZbhBBxZVtoDVjTtvs+u0/i+DMtW5fGj+dgxY1M28wvYq/HXVmq6
S5vUrSYHvNkEgsOOsf5SPpsPmNe+sFEW71ivrzws9FkxMvEyzNzApuylcKyZW3LBDsoDDA853utE
yUh7q8Szw3a70kV3pFXnpOSBwAHlGLQHwfwIoATn6p+RPNX5PKp3HgFf/mqMPTcxi7fc06E7JOVl
rFmM7ooeo649tTTGgordgHpLO567lShtRNmr+FqTYTK1QKNwGR0zvL6SVf0FJML3nzEOWwhEZKHD
JN+JkHzGcygfeLFqVH9rPHTM8J+00RMEZbTzXpHRiHvoG1izSM2miwmww8/dHY1vxX8RJSYYXt88
BppiRCPLJmcVk7cT7eGBYOWZTe+p5XJrrB/5m0slSThyHkPtAkNYMjzqBmN20VcbnAMtB6J4rTgi
Yo2ZHZIzxBvF+gg1Xjs6LfQWkFG4G5TWaTrPUFxNj1cllE5yf8CcHgxjRv5SYYO2hmXJtba5JuzW
e8uLwqNF2sg6frdqgurhLKyqf7JmS+8qjjfzGW2djvYhsl1jQgfl1j5GMfgd0mqylLjJheP7kCPY
gDIdrcRrZnzJhd3+s0thZTKqzrjCrViOJ6dkz9vPZdT1lSktJRKFp2ae+5wmflPleNTZWB825XJz
2enD1sFCeMrszET3YYcNxGm3ELcmqpPcwYKxbu2OrWwIg8KlMsFEyfILz41Ws4M8S72Hqh4sFfwk
I7g4eaOdCYc1velEIwvf5QdMkhsh+B4Q5Bw61O14BKLlecUUITmqbFUJwfjFuJpyDKFgwCJZBi/i
C8DK8GQsWa3jKGDaANHb5reG/4aEDmghXSuEDjBhlDaPd88mRAXvgAbrsBRb4GTIxQxrgpM29ow/
+kqGOcdMq9F7LabRcAfQ97BYx+AgzNf8tZh2yQyst6T5AYPiyUcBQXWEWTBKt0I8g6oIr4YRJaGo
rFjah4/ppP3AxYCC2aN9AChNCDJw0NAyyaJCQnedTnib2MnsJqg1cav9kaD5FAQ7OxHbJtZ+N+4I
p8QgeV3rLv0zT32JzEq1GcChzdguzc0iuDLh2WgPhqpKcIQBxdMWMmEKAN0THLo8vmN6rLGnOLdY
41ZubLrU+JFTjp25Yjd455rrmTEgOwwVaVdOoV3qEWvuS13uxBhu/oGNa/3pf/XBD47iq5YRdy8n
mPLZsL5eo34ZJKfEJxdqrkyn1XM/r7YOWYs3LLpI3abYo98ZdviOYSCJQ27oVrRXSaDHa8kw4IP2
qVOb+qVugnjbiOgjYiPOTjUUWGcQpWZdqwxEMMIGeVMahzF6ASKLE0vt0czMm1br3Nc2mTfXfMxN
2Dj8zxBN5kmF5Ow30SmNfQFvEQM/YOz+0uoYqg1jFfSI6RlP+0KaNkWy69tdzRcmKPagdiyGY0yq
uGY4vm11v1u147Z9Tmhk+rVOaY4vYb8pfEfMN8Kwm6N7RdCICprnSBXCrKuoHlIMqKR0TZzQ3L8F
gw2lMfB7z4xkzO9apdzkfWi+wXbCp725mQU+Mf5lLo9Z9m8wT7H1vRCuilr3bIirpeJpC8H0JOJz
1m4swckRamETpH4pxLptAB2/B38niVe/srOt5q3VN81JZLyqHBYEYOeslKv38loHUPtuBoZzrR0b
h047JurGbo+iUZ4GVfhGiiM4pRSWtmiWrlLw9NviVWF32FJk+5VvOZmPcHHbIZWu3dyL3IyPfM7N
jtHCjLZQ0gcNKfwhMXi1XN78SoRdsZmMNRtBQ7FJ2QEJkt6krV258g34KH1AK8WRybgU5/6f9Qst
Irm3r9YLzv63dm6ZON/kG82f+YSHNr+IE/kI1ZV4U355CnT8Vp+gxlAyiTnAQhZKsH7T92vjyI+y
IaMVCL1607AYXKkndI/xh/Y7XP2nvpvPJgRNg+UTt4DFAiM2scb4tEArWutQFXybxAJINTbxBYFg
C52tPyA4wyovLkhcfjsgOxgGFkRXp2CaYeDFPAaETnbr0gUwQBvXhS3u8YHwM+jZeyhpV8HMDp2a
1qceWtcwMiaEhtCsliyVlRDtxGD8m+Ex9AG4jz8DAFGm6yGlQKC2HerT0J7WbXpPMpIH09QzCtp8
w54SUh0Ga130d/NWZ43TDbiiqZimjgmbAcYW2Z1zhP6O1pqbJsm88GIodw2vMi/UsHtJRFpo1hVO
Eht3sE2nE2DQxf4pm31wr9/CeJpCeoQbjqAeZUUjXKQavZraPjXlnw05Yp1UkJPOirKXEicSXxpH
UU36gHSrBO5+6Shdc69M4SZ10i5VTGyy/7RxJHkAr7oIbLFpDYZu/FmLFJgsZeujT1e5qKBfjcC3
gqLvLcZNbN4+EDau5zJ0NHQDQtQ4fonHVbyvhL0KqY38IMmevm3hbb5k0JFWE/LT9iuDbNes6Qnk
eTO7NEkp/YvuYGA74QD5MP6CF8J0lVWoXHzO2TkMb1r5TmNSoAMQXF154vr6kY3TturviCLcvSbM
ThVKdsX1SR6ajM8DIt3S+iNQoi77k5K3HKXZAelm1PgE+fnvkUgcgQA9swmv0AR3Va69hfQWolrb
MnoEs6/+4Wyor4pK+qca+r9kmnex2FJbR/O3GZbTfiSOO1Oq91kNXYgJnJPZprcstqf+qzGla2kh
TWN8F0ej2kWc33WIKV7YEPBLJrLi9qaWHMSWs6YBdSZtE9QUWoAFqwrvHXk9DxOGD1C696HBIDR/
JPq7GIBpSf2C2H+X4mdLdh0EibWcEpOll15UnmKSEVtAcZUuLVfqDXyoU5NpcH9gPaPeR3fz5Qfh
M/ZDeO/W1hhLpwQU8FndyM1tZP+zwmyZ4iD/003hvVHaG9Q8KHz1h9L5X0VTvyU1RI1prqi8+3Ri
DIuFbTYA8IzauMkVCMLW7KG71wZsVWIjGVm2FDZSE+75dh7FLywxHTlWoccLWITAOnuybai7fD8v
oo62Y2afibnDykIJflyNw6kCW1b5EbFdwrWUgrI1AW+j9g+e1IqUDn5mlG8w5HwwuJzUjIpYTCH/
Xj6k4/MkwSlKxdkdJIBsJJdDBE/NMayjD3Y8V2xVWnMXS/UhnVInUGkn65ecI7Sg44G/smpp5GBb
AMziZsaiANM+6so7fWCLxzEBnwSm9MV+6WLx0pXf1OJT1t9H3wS5wIR5oVTaQk6jV7fmb5bQjNQ3
03hr0r+qSeFkYBtl/BhRBv+NAEnirMNKK1YgjoDD46UZvk0wDC3idBtmTLEWai3KHKlkX6mQwWvR
DUEEWdUk9GoYaGCCI/MWiN0tssYPzlMZf4wR9e68sowPk18Czg/P3E7FLszDrW/rA8v42T8UWTKx
Gw3p2TVdUt4bOwyUgM17ASfHB09dO601jE293ETWxAmgtCHt3eAYHX42Ad9o1H5q6a/UMHrkj9Ei
Xg1wyNNU6mSQ/6ukr2Te0rpgt6JIeA+CRm/pgwG5Ys7FxpvaDZ3FLugfQ40QBUvalD4mFrAXj46z
URxExeAwAoXvxB9F/bQ4mrvhrt84Jox8LU83Dj5VKk46Y+q5Q8mkp2g7BR6AKn4PdGjVJWAlfe7A
OlZluTI217bfJfVBQrpk7oyi+RNUWqnkl7yv1XTKq27f5uSrHFwR09aAV/ujag/d9Oz0h0/zJ1+t
+jpOaD3NdeGf1OmpSlfTPKGc0EmjhSuQTqcy+FaL33TAB8H46Vok99+j8WEAQswNO5v8wpuaTeeI
8x6Gtzqeh2mjp570mxDONhy69pJJLcw6lMtwHPqrqJzD7FZN/yc0DIx+RxxrMsRpGrsiWXND9R5k
OzGSz+QygFjYjP3ALw2AhaiaPKGcwybysl9LOlAgoEY7uc+8tEwt5hkhhcXiSz/I9V7Lbnl7Vjt4
Ip+dco6VE8+2ov3ANxA5JMTpiSWAVr3rBgUPsP6YABOGy0+RvE3NLZi3efWo/Y2OsMgK7glrevPb
qtmgfkNeAQ9KqROBeBbns1j8k7RXU/zm9F7TqQO1E76b4BGYj9R4lTpHNFNIvTFp++jW1OgzV14+
wLwm/w5g9804IwmI1jPvrR0X54jrEeBfIwQfSYev571BQheC5+rJY8y+4/CO6F4YT3G9VTAKM3Jz
M1LAsHC3y+Etx0GElwPlxDmQvoyJ1Ipz0x5m+DXj9BlMH1r6odenwLxkRsV+5ZrKp5bly+gnq5JP
skW0dpaBw/ZGUtgn1/TAubRptR+TFN3hRYucgYqdEVKJ1h6IbOuXYOrrzBgcSfxLgwR75+8BTUWh
0hUxt5vKE7+3I9WaVi24mxK9O+SVBte4HJ62CLAWCZ8l+/GE0yHaVQP2Qkyt01maL30+fov9dw1l
Av9PPCuPcnuYJA/cTNcocoL8L/ZxOBk+NZH1y3fcfuWhtC+W0V1egqf4IQo0JHhw7odlu600tqJN
CEfHNc6zbjKyL42bAL68pbGFI/BnJkXOyPGosFBs+qJ4atIqPNHoSVNXr/aDmlJpVx242UnhTRAA
Uap+/h7inTIGX3UFZkk9+5Cq1DHV3TggirpUErNhWGBla6xhHjKv6A9xuTZt9p4V+UGs68DtGuiN
cNEuvkAwgW92qJJUw/fkRIrXSSRzOhjYMggW5IB5MK9M+s0ybRYV+m95+tdKqbbkNNK/Y2QwvVSz
o3yyZq3BQnp5pbM0Awru22wthiyxCtNn4dBz7ybN0TOvKy6V/6kKB2qAmO3Jw8qtW+5vcvXiR+9K
8hMR2jF6SnzSAl52npngjaM5ya9BtQmxymvuiXlLMSqthxvuzdghD0PXbeVKXQwpTgTSGBc/FAMo
4922WNyzx8OSClSxnOiqeoW2kMeit7FXXMdVbpsV9ZAk1wySCorHbUM5K31FdaYWuBbzRwpxAhAe
GPI+94Wt0AIjpo85LKNHkHCHOvZ4azaPiORAaBbvRBBR5FGYCLtGEthFyXgNgU21246BEXo/ElVX
FxkgPwZrnwtbBb6TPaCsZLjjBSEPe2R9KmhqtGiVGNxTcAAtFytb6pqbAA0BxMZ6IuSd1SekNAsH
lfCZkTM8az44Bh4cEyRlI2s2MEgS+qZA0FhNCXe1vgXJDLeofvfT5GNYQ6+6ybKVAmV3rrxEAOTd
ZpLLtY9+X3yOi9fiCJkLBSO0cd0u7QLl6SrhM3XE3+Jf1NPuIJDEKvTa9My9JKb6hvi0RuQaPv7Y
pt58RXxrLdNOXRpt5AA4doT/AVO1JFpVadEjKUelPkPm9AQ3ErJkq6kyXH3jpbQUCgaGQ036hMYp
lsp05nQS8PoCrfxhdAGQgrPU9MF3aOI5YarSRVZMVwfA6PpfnTdPDhlqQsGPtmgXvswEk//QZ2SL
P3qzvvg5TqTarzLrX4VPBSg7VVkJ3XuJ20c9t5BFiJbK+6ti3HvjHjSn2DznZOOpI6rrXD+2iOtN
TbyymTz3GeiS+hgCmZ2k7rUjcWdweemH0eyJPeoffRjRzkLQW8meOKftao7kbaR2WyWTnWWvr+JL
PmJi10XNUa8ojq0s/4ua4gdv/23eVfuq8VnNi9XVlBAfVTG+CdFe5aYmQgNHQlg30Ar6tDjTdJ6C
ulv3Rv9qCTm1CXSVEbRkIDMgNopoYWN+Tn3hhSa2ga0ge5nWQAvqmhWZDiSRKIvZVHapixAS0AD4
0VuYC7X8t1b03lS8nMWEpIRPI4abVD6cZ+mekAbCHiqeYl1+GvomJ+holoXjUHOq6qwIQTzX1JQA
2AgxylzuDFgo9SgdCuwUAivDGT6jUQOtBCRlAhcFrFKhl7MoawwOLXiAqfqmxxJ9fLNCXV7ykLUf
eqXbkVF5gzhcqqZ/60JzxzNrwhFBJZZWj/YDdvzZqrqNdnAVFqctRbVGp2ux5tyLE7P5tgTiYOgI
m2FlF933wGg0GltefzYvoxu3+ClECds/CE0ShhygHNJmjuoPWOLjOmP8lzlwsJVDKRlOXwJWdnb1
pyc+/gJggFimpgyjsCeFxXqniR99js1YJDkiIrfVDBVI18F1+dNUP3mApCFmj6HNN1wXbopwlUOL
jsnnTI7qFF8eCFN1aUvM4Qmtq8gcMKH1aOlAG7zGpPCWJk9gHqE8xvKfwlteMtVgOrQiQQJiJw2V
dUZu1xs/0tKVRL2d5a1tDRXlqfVm+IhabxGBUa2z+Nw2aE15oYPpGcgVDvJgDe1WUsT3PNK8cOJI
ms30x88GN4npHkMdfvUE8KTOPKndqP1b+HRypL4a+FQTdmtSOLyQsANz2JMx3oRWQ39V7CdIknzp
5f/n1MWtdpuxwsGaZp0grWwm4QMr1Z8xFT8WR2edh8hormrN9KerTDqy0v6WjRNbsAEENtcWT8nE
5cFtYY0RPHAiv8ecXMOJvZOVXYhqZmooPoRG0xwrsk6lv5jsOoUc7ZHgXsICll4ClFa5vn+Ri0s5
fg60U4ry19yz4VvHbk5R7riV98YLzI66Kv91jcv8EeX2PO1nizZs/lRlj70ciQQZOsR0YzUbVyz+
hHY3zie1vCvyndaP5d+ngidr3So7mWoZNLotUGXTv2l4znzARCScuGkXsgwTPtQ8vNFpXMa8ffj0
tmnIpFTEP2Wc7IXiPbdamB4mJEwFZ6vkc66xIolhDkXQQm3ZKEHCM5712gpN3G75p24+l80mLpSH
noQos5bEybPZYaOYNNBHQPXlHEls/j7m9Q41rOqzdzdI6iNyFDkxplxNBIBDT270b4tVGStHihNi
0pANLBQzFS42G/BAXIs8AXIN42FkmGgl/y0c3gwlvIsUTame1gE3W9GBVs3x3FfWh8bsG8fNd72M
5LDd9LLGRiiBXmrq/h2DNnml6P6nJbZPvY42Kdzn8S3uvAxLD5M+Q6YGZ9zWpWTNpCTxLtEOZBVb
oYLfVUXrWxk41w1ELfnyMY8g0vKnxWxokK2tzMfDchG2XyAGeyDZuhrYk4m51Ix3/a0FGYTIAG+C
DQHXAgginPZlKzvYwzByS0dVrl38ea6SAlNn1o/YVb86xq5lItCpn5Zfv+eTghh8TdQHUR4QdOku
hv9xiCjB/uivccxbvMvn+SDv02O1nwWW29zg/MB+42DtcVg70voOg7Scpq+2KgT6q+xTSsQ7aUS4
hWqPhg9GhvUr18qpWfzMKutHgd/pR9U5yFFXa6xME/l7NOGxyDGIcOvW1UDmIjSwHEC4alcJm3iC
CbhyYe2h01o2FnOHfRRsDKSLEr6GM+XeVJG1cpTAkvZ/YT84GrSQnu14wbQC0MHhCEVeB1TppEM9
wMBKItiIkcXJMjwN5dVk/xAprbIBGwn+c4ACb0EdAh8Gbw1TDSSEhUkxZOwmWNw0Au5VlhMNhYdB
98ri+Awi6GjGu9UXBo85dpmbgqSbhc6UcjTgNrsKrfAOhfp36vi2tEGXhqrCTSeWfE0aCht+C5Or
yA51oKo4OEay7yJn9fKp2oZ9u41DHqpk46ct7nL/eqpqJ+ILkbEPFM/KPO5rzhp9/soXiferhrla
aq+23iZK4xgKnUJA/meLnhuMQoL6hX/MsQfjHZkNO2UnSYlHno07YHUmpv/04nNqKQakjYTkYQD1
qZcoPEccgiVUAqld8nNhS1THmenkiZU0VDWhARIaEf+ZDygMSbpbxiRW+jjtgx6m3Zq/rbGQlnQE
x6e5uGb0PgLcku0o7aN2b1l3qQBrIEhFHwCjg50Se4Tghf3RZCcWX+lBgN/8nYqgU61HAnB7JGAA
OOHCWoedmMA6zXGwZpgCrBHzvxDydCVfWxRPIeQDoA0HagLrM0B8ap6Eaz5WkjAKuTjjToq9Mtkr
EHhmjhmcxPnoA/2cQb7x5GePHO9bjHc58iKc02OsWiP1K2JhAGBUfBG7WGAhIYNDozi04aeW9fss
28z/unQctfvU/HKHOWqu2XBTpS3UK2N2a4SC+Mk0bmXsJ7wxquNCP7HLAgHmG9ZXBmiEcPBrA/sS
8liRZoU1+Q0Q5jHZ8NRWXgu9srPk+azqg23ha2R6Gj08G5EKHgCIvvJQsCdqvISxhF8t/5DyD4F8
44xLKEI8594OzSnJN6oI12szQ4XrkZKuls8HBOXSThc1P+EdXj9YcgyZV8IaX/qAmkG9w5jFp6da
2qZWfVXNQcdI0Tpynszs+evoUIieuJi8XQeInX4+UksO2rtk3JdvnpEOiY4XN77WXprhqC+PaOwc
rE3WKsRrK/6Zondr2Km3MUounVVe9Nr8Ewp2Kil7RCJEKyQf2sUo47+qHR3NuGvW79h8NUiGs4Fg
zLElZ13uXzGLDSz7sEBB2luO078EAQwFhuhIbFnZMYkbQkL4pUWTJkDZkshotdm4Er+T6k33ORVx
FVpLs7KxZ7LM8jTfuiYbdh/XFQESpJgV7EtAO0wGXd4ODdLgaFlPDZJy30JSOY5Y4lccb6KEjvXW
tl5bbcXxhhHZwWrOEUO96u8F/aBa9q+g897a+ei2iTuJmBdgp4hjaflKAUMroCx0+iBYuvqQqkek
PgouLhQOKrWYvbC9X6ngjwTkEepBAwdoZwk0WL3bVysT9fvEV6sxJmxPeW3Wt4msNN7z/DEZGD8M
4gvrfSorI5cqDJBluhMUhbwh3PdHjF8lEZqmtM8m60f3+79UrjeBpLnmVKw1KMxguzU+SSZ9rTGD
i/fSuTLHu+D7PPM/KkfimAgr24CDKUp4MtB5qzS/UclTWGeooowvzFZZWgfDvsiy91aWjmkTo34l
aWYXaVCLeGQCmxlOZlMvF7tSNzF9jQCyRL8+VvgEr/Wp/yexZhq622QFD00DUvYLrxx6Ni116FhT
/RnUJtCsm8e3wtgLFhti/oHqwxGY/mWqG+SRXWTsfURqcYMMW7XjGlJc9BTEcNWnt2R4+coxVG6D
dakojoGCe0CFWQ5rQtJGsWJ1OhoMdk//N8IpQHyGQliDFzblsE3bpx+zgtBDed308D7i8h866+9g
HBm0ADKAz2Bx0Lf54i7TETHDM2XxZAGZ02TNvbIPi+6EQnPXjQJYwE1EgFy2sVvwM9Z67IST9SEU
IuXGcGg/9wrOppbGbGRJWOCy0bE5JzXDPBZhdhmT4ELYm100KkOatFNLL+wRARpTvx47ZyAAzojw
E5CkX0WgDehDtin0RvZUhPpOK3X9YJVI4jIZUg1RjNAPEzxbeOuChbIhLLEWptKxSOJlKqDlG7gw
qSLgeYp0JEbWDZUh3pbivmK90WeRl2vdocj5arhRqxHtPltuyC7Y+S1CMZQhEeZRRf4bj/FDQqao
TyMJzOylqSwDm9JhQCxSDHBT0ApRsOTyNYJKh9SvOE53BfIcMB6JhYsG/VNnYF6Qc4szEtYpEFH/
WRrZcbl4KQg2aLptorweGJ455KZBBwCmZ0goXeSod8bC2G4BlELaGX+ed6LIopoSbPIsDEFJ8pPX
K3/DSNRRyXorNwCRgQkHRqJWJddHzrwJw725BxIKxLfAH2+qidWgT4OQYWAY0cyUkLhybabfbVaD
/6ktFqAi0R4ls11Tlvd8wODAkM6dVLuEXGxkLGwmLdqTJlncM377pkeqowje0BvrHp9L0egcv1Vc
nW6pJu1cD9cdJ1qQ/3XS17KzSKSvYSZI9xZIUD7M5OBn9TNkUClLnOMS4ZT7gNyy08fzVdH7jwrz
AgWSg2mdMLM+WHW3C5r4K+qqDYc0guO1MUKjgcKk9kRuN/D3cAcUaX5MWYT7Ma4yOi7VehtpwnTr
VFT3dPpUinNT3emzpBD2pbCuBoO8xVuRbKMbKkV5flrzKVOuCU+JOZ812U5wYbSglR9jbm9BnwZJ
YqdKHijGhGr1F4Ij7x17Mb3f9qZLaHFzZGX9lfveVFvrQPHIP+XyKna7FV5x63C+JlWzV9uDsXgw
4ETMJAMHA/vs+FsUz750LEy7nN/CX3jZlGzTAc5yBqw+7ubEGTQ/UT6tObX1T3SKawn218WiscO+
B8RLd4ZKX5GCRaNWrYwVzBWic4Lq1H3ze2CFafsoFNf0Ocb8xhaLgGf96kfdoZmhtVQEo0MsGITk
jEk1vT42cF4YqZ961u2Nsrh0MkNAxGOnjgIKf4Rv41uYj5tBrbEx6YfNbEwHzDr/tCpz47SOXX+c
9v4SuVSPMsACD3RjcGKaFk4RUjrerDR9JAKO1GK1w/d8EYCIvCm4ZEZqm3m1r4E8I6HVekhV0mDA
/KTsuYIW/Vgz6XlxAvV2HGJoPDSkeMQIsuwJwFzspXSv0mN63QHHJB8P3XWvYaao1GFJS7BQeYmA
rKyGZhYZ/jS1qBZvLYvnttu2+mGUTw3ignRAl1VwSIz+X5IP3Up36uYMvLkWW+wrwQe7qtoYgMjI
loCDIOcN41Glf8S5e92KF0M8KS2xuU4knJrqki2kQAqBjoWhMbokDsErWKFh01MnWnIV33T6BxO+
so+ZnOVSwnZ2jNEvntgYjYi7OJy3Iiv+PrjJPRIeVbSJhLr77c2cCO2B0TKyUA5qBad5Voi+hkkR
/W/7LWk/0izuShHV2pAehRTzqUS7GSkiBMr/EVKHXgKbZP0vNLICgdvA4peBjAEErt/iSdleIhad
c/85Yp6XwGpNYGUKbXZXdJNI6tpRYVFkNbM8fk1W9GFeDWM7z5cKYxvzBxLmJps2GTJyKSo5a+/Z
MkwidaDjtqPlUog6PhDMRWz/SDGUgacBAEVct3xKF3ljqH17OwKOl0T4pu2x0bBltATT8T2ynFaw
DtHmivqmU/2DKpMsxguawCDREGlNPkmt4vckdp9CxV1t6uQ74EHhssEAktYYdL1wQYYg1+I1or6X
KmCxiimwMm3MkhQevJ/YoyfsnBMVMHBhQMQZLKbYIbr0mCPaTDBQhpIKwBpNKNdW0iecxYQ7ANaO
fhCjWrYl0Xa0boZ1w6K3F2APEgXu9A9FcZq/5MbT6OuXSXqowy0QHdytxtYzkRfVyi2rXf+bkjUK
G5ChsrzJKbRSxKecbVtQDHom1gNAN3O/JnpY4a/IFT77Hskkgm27ak59dEmgHHaQ715d9yEXp6A8
cW0QqpC4YCnM0Zpdtp+9ttXHqwyUQRaFQ8wgH0brlHkJhKXRMXMbla06gGh7cfUVCOWawPZNbskr
t5Qurf9dBEeRzwOTa55QidrqGahH9lKm/wkpjNMIzeR7kOEQ/iFgKEoiB4ft26yM9JTSJpJ3WfIG
aWJZhyjPCi1zCbH9d5B3aL/z7AlhOyiI7iSpy4HB2sq3hpjcAJ6s5XQ1R/tKzkHWoi8dSqLhvwvC
F+xCWAFxuG9GmHX/pkDea+psE9mBimCFUhfYqWA0Rp9Wv2sHbd//KJV/TmpwW3e4lV/++M3FGusH
myS7xDUmrq5ps4mkjaTB3n7lzVtcO7XoyrODfiGZj7EfXUpG2l7HWHKZCjYDOgB2fl4LGBUKR8R/
kjXjE38OpptOhADbl/CBJyqAxMJ/2rWc8BJgS4GfU0XTCTx3wHMdv683CD5au4ofLr91TfWG2koy
CztLbI8Cmj75Kht23TpJxgThxiVK8uYgfXbXpvC6EDy7W4m1m/hOVXoAi3jpyRDkbFKvCmz6Lq7A
3IuYA8kC+pp2y0Flj8xZeDX5+wj9M5UVyg4EAMLWCEMrWpdON+NfOlx5oRH5nqKuZ+omSgnKH/sv
FPRM3dPoBJin+dS5v6agmBLM/NBxGiolsHuCcDcDWjTxNyestPkhCS31gXU4f/1Muo42OX2I4Pe0
xV+6FlzyTPrU9I2UK4i+q/WMTH6B0Nr4OU+P2gydLqo3sgw9tHIC1EimQUDFcdInW1W09ehbe6SC
ni75rlndMwUC4zsmDQCuc+y6iybgi+MYIvZCFcpPhvSmMwguyzIfYNXKWCPrHzUSRL36raRtOf02
keIp+o6YHTvF1iym2Q3EJ4PUal4yWfVL3qSuO+tnyPx9/t5DH53eTUjjLM6MM1AoUJr00tnKt2Dy
QTAzo5jpl0KgKbsINhRty5b4T4JYMoa22f1M0A1aCbex6j4gSlAm9jWE9oqZhVV5C6saV+kFfRKF
VYQILkzAYWXCz2vHYhnfGA+oUBnaoMzN4TbHvadEM3MJpgVLSgsmLhsof0b5bCKLWrBpp1NFUEO4
JjPOLtW/Je1YbQu4KtgWtBqIwJ601jWxLniU1F71H0dntdw4ukbRJ1KVGG4NsmWGGG9USdwRM+vp
Z2mq5swZ6nRiwf/B3mtr5YJYvQXFKdxYbUY5rFQb45UkqyJc65kMmyFnBUkhkrGAxEsXTy19U7U/
+MpHp6iiVdD1f7HLDzusceoVAkjFf7k2T9tXD7UVEQ8NiQjIkEHzL3TnC2lqNL5JdWMmfSTg3DtE
Pe8SYjeQYoJ5I34cYmsUnXylPY0sCSXxZPp7JbolFH4NB7TS92RIfAwUETThOc+5dSsZw3Rb2pYe
1fmroT0TB0djrNnJRwKgmFd4pMRuWtShycsblugZzHKH2dLoNjQqTP5FvrKkoH75Ym5kyo5msi87
yP2RE1IVV4G0CWIGY9KfxS1ohgRe82LfdgOeHER+a8YifXoUuquqPROfGbK6bMsF4iMm/dnoxJKd
+DAZDobyidW/PIfGlB/zCZxIu6eo5Cxqd4vKQ1InVLaHCIk6UnnF1bPm70LtQ9sgUwrjzbEGGAPr
zrON3DFJKyiTOaF7RYtUftVWqNQI0D4xXuNcNrFreXPFu0wNq8LP3L17/yb4b/b8jCHkeK+pi/wf
akDeb3E2N+U1rWYGPTR10pDOahfqJxQWvnUMgkfAEYf/QivjT9F6xoqXXiEQAnUIi73oLofkD70e
mCqLuoplhsDz+ozVO9RXJCaDci7HA4toRgJ7lzGOu8duy7KBufM0yZaWqFx7wQkrSvuHlu1llqHt
NdDPCUzOBoHTryDvGpgMI8+iI74VwIEd4M5N3q8kLoC75Pth4o3OB7GTRgBrC0Ridw9JERdWg7ov
wisZHnMwCC0bkLB4KxzzNYcQlPAGfsu3lHMXfCJtU/ZPrz8a+HlxGrUmHuF9F22IxjDZ22KLpfao
vbtROrzWW6pnGhZ6GUq6mUqGDy/1RawtYVRwByywE2GvD0UW3SsRdSvlj7QRh0ufXvr4R88fXlAu
kwaQwBoXRKmvVU6L4dShP4OLykdHvoAHtWWldRvTQsjCd9teY3OldNekvaHthMlxLlrb1VZNsQxb
aF4rz10Mdb6n7YiAyzo6sUA1B7KjZ4ck/RfqPylYXdmR5XWa7y3jaCk0vPRNSFyXOQ03cRfWlrax
KFatv65wZuv1Ps79EsU/GoYcP51lVj+weO3ozkgSYKsiz2HGtU/piS6oQYz9BznP95bsMwygGcqc
LSoxz+63xzz3uyUuQ1p0CO0eZFFNtN80+mEOrKZOFT0REbTRARJc4NtWdqan9XzbNc6VBjYWxJUl
cM+TfHIgvLheVJQfWfETunu3ffeUpLq4YQmrqKeSJIFmRYm9qDMbXWOdHBv3gRA1N7/bwuHBbxRH
Bi8p2WZ1ErW30p0tzN5vD/2iQJG1i7MbOgG8Hjiaj6husdjizh5lAzO6dcfLi4KJ1RcDympc+LRM
pZaXDE6CfVYGb8KwoW48DX2cpw3PS6lyxNGk9das42DojHbdtfqKNHi2FVR4VkujHizNvFgX3BNs
LnsWkUm2lnheaSVhdkEY62Zm2a0rrCF42mj1GLwPFWuSWE7HeSB73zKRK8tU02tisapnCq+Ost5F
qCcwkBtMS9p6Vn1uwiTbkoIL04DAHixVMmNhfOyd1vQTG8BDEdpdaxWeZ+1NQewvuR951V2wV87l
gSTIATo/OXQd2MuCXB3CA6B6zUtal9HE5cZIJw9Q4Q/humIfE2L8YyppNeJG8wG0+1hYq8RfTV+u
LSXWHbAHjWHOxceZvCa48qVZTFzTEaJRQ+AtTgl+SKWdlIHFlJPOETsQR+pB3CLOd2kY/Vpt8FOy
Lsx3bv8vlwy70FnaV+SvG8Aook5yao0LshPx2+0GmhIYnjLazyCpGSeg8qqeEjNczFlegKSe4WHC
YcBYiZpynLEGrpWLKJ69cS2whTZiCOk1cgyXyAAUtAQbxdqPwrEDsID+LeOoRtMDySbgNd2RvxQ4
GTTQQiqZ1jwU0BsKY0DIzxZ4Pl6b3PJGfYwiBqgWxvIfsdcXavWbjvAlxhOMZWSGIhV18/L9T0Re
elQfMnRabdbMMp75ztymqoBarD52Ie6ZyDYEBSXRqkYbZ5rw/JD1N8lSQgympURV2wUBHuH49Kgf
+gR98j5Q33rzCbSNVYXLJKCLbEaVeS4X2fgH0l2LUByy2Mb8j1xuP2hvi7NVIwaRQD6aEPAAkY6J
K+baxPM2Dy+m5e70Vja2qeUr1Mijhqzm2eVmx0O/Ernzb+5ose4MTgbgXGHPZkWruW9vvfcjcOOY
e+pQz3eQF+91mJmE8XK+GB2eKeOiE+2cZIjCmrfns61CVmZW6MUqVkBXBdFeljKomOE465sV7kyI
kKmGvmcrD2sKAbZNQ+ho3kpqni2TY4poahk3nwWtMRtgWWvs0kZz38cX+irk92yMvH4kAmQ/3Xt1
+tJbxrbSP6KOFmlwr/QzVGQl7Od0YnKFd0z6140v1qOs6PYCn3vCrFi5VgnVHgdGIt4M4Z+oMtwj
v5dupGS/9zWg/5pU4DnPvyBinos7h/HeNqqlFVkf694kQ8kHLVsv8Zbq0op2pQv2AqM1Th6LIQKX
yS+OMaki8TQiOPJOHAnK7sKa4JPSnm5GU+DYN+mZjr75ivqNysX3PyLKX/5+AJZkAGEQ0PvyyyYF
S9Ag+awWRicu66L7MoBW2NSyvbnGHZnmFXL6I4Y6Uzhx4TG4kpYzq4WNm5+YFejJI6+vluStNf/l
1u9GnTVcP8Q/OMZg1I0aDQggd/0y+hezsBVkRRT6grXxKLuA1tSyTjO9MMWXxqZI+ST5b86naWT7
cTjwCTS6nfB2RH5oFrtS+JLqM87ZJL2KYMlSOn91nXn/LO1oZt8m8B7YTCYRAQk5LPEJeAQo90bJ
mTXsOiDfTHBnXAmaC1J+fWgI8nr6PipmsgET0yx/9MNTlL4ZrpcNey+UbwkUA/23YxOvZF8amzGp
r+ewkA6jf1KrCb7BDRX/Zem9j+ySdYbnEqjhkwgYPUDdz3J/JX0RR5rusGx4cJGsPcshvb5NI6LW
v/GPSn+B5ADtfv+tDQ9QK1SrYyJS6QAdqfcoZlH8Aek4Nc2PxgpTemJYlN0lOZLz7FvGQT5TfinW
fAqYkv9l8Iw9/AT/G/sHAZvimobKRTF6aM6kOXPUFncdXi7MEcwPtULzw/6TR2i0i3Nxbu7enfSK
auMdwi+KHenTICzDqRMD7XdCBBpEH/wl62SDr5hnCUmYrk3jNPdNA7qINrndLtBtb5CXki2c7xa+
Ixzlv5JMKmXOJLf7q6Y+xzEmORRud6dQNv1Xj64amT7CWtyxc48Cd51/NYwXAbWjlj+LA35b2nXI
UCxjYakw35kxoDwi1NotmMSuy0XuxLt8Mczpf5kpRWsubEOXq967VbSOT82+RSY3T+7FN/7vh/dH
XBXcIYI5MXBEl9FW92W5zmCsKeAvVhbUP8MWkPTvkyto/FayCQYFBQoIOVo29JaYhigiGNsFwoqn
lA/fitdCvpXVHRaC3Jq3FwCx74gcpwXPquGtMpNZw51kzBTWfHeWfzBDsGXSbQKD7P7ISavk+/E5
lc8GEAN4FFBGMfLbXCaRt4uUHCcVFssJJmiZ7f0GNNcgsVgJLq2/OVacBANlOzm9eqRkHaOwlTjR
9hzsH0L3BCTOx/zyg23S3P0AiOhGa7867J6KBwUj/InTzluTDLfQcqmc7Rk48VHK/wAMcsRFW7u6
S1daNRaogbEImAC74ZUnWBVvVr+hKR2/g9/qmsLjM8jpPqHezdOblhxZu1nq0uL2dBdqu+AVICEq
N5Y5MztDR+AxZ1DBpobqzifcsl6VpYNNigwM1vP5c+Tt7ttEG2FLZCrLrx1/i2hd0k+Lf8bsCMxo
BTruFH4N2SFfjMKK4U/3x6aeyZy7aXfDMuA7xy7tp5codep+JXzg0tGh1HisA8dDO0qZNEwTNxwt
L+iu8+TAyuqDk7a6c+daO3PJUIgEkCJ0aJGU/qp7CBwca7AxceMKRESjE6nG+0sFa8PqeAYI2EbK
QReO4ZifP8hOmEUFpFAls83yWSGsnYrNFRVf7jkB6kwJ8J9DqRTlQH6WNHoVAGBpG3b7UNoOQEXk
DbXuBG9r9nW7RwxdNi9Xe6vZxvLWtXKgJRku0SN/yz80+N4jfirH7qxeWJExQ8W1SZpsMltYJ7Z4
tXmFEzQvaiPnDYEopBQM9NpL+c3n0drZkpVbC3VCwUu1VxxCEnuytgIa7Hn8z6MxYeAK1JKi4eAh
ZsK0PM+2i0ml8KN9hjNzWpn9Aoq9VbXNfqof4eVumarUs1shAI8hTIFXoi8M8yGV0qWvN/vSQKNU
kN6ARoBCbjhxFgzD/3QiEsdGZet92gNP6PIP3A7w7IXKDMrS+YmMVEc/ztnz/18IRYr53Ue3OtK4
jyOslUAPbmiqFMz9+rfJPmPn1slvxjmmBb3o9LpPbjzjbySeINdUbv0w9LaewCi4i4urwYMaeXm2
6wbtkE1zEFI1uMqiighHuSdleZKpQwHzNX8EzxNxl6XcwlzpZEo/ixVEH7LfnC194jz0dbQSOipz
kNGX4qtQFcn2FDasEjiOqPDoAxQgFx7rFyuo1EMhCR/kyQ6JIhuBuZ4v3Zv0ntXuLGfNIiASTysg
LmMNsyBF+/JeyKxcqp9SDb41hB0mdmnlry3MubmXUHuO1dorxmWZvLPylGv3Gg6PeUisa8qxInV3
5lql8Uu0B0Euynio0n9REyGC3yku00IKU9VGVygx3HBh4JqQRe5Ddmrdo1neY2NdDtMjUYs8Wx1D
nYrJ7Vr1r8wuBhgVuUYDtmsMBPIMGhMLYLVjkGnRY3+vL2wltOg21JcBFoMd4xbkywsPnfWmOy1u
qOGj+jdnpNaYCdI9Jm3xlThhCrSdBilN5vIRm8hFow+hGhs9qBjsO1KEBj0BCXpxL5lS5duqZflq
YC3ao6XiFYktRph6H/NhTeJIui+tTpcpZX6Vn9r+BDiWETiqFhNEf0twxxY7NCukHfHDiOKnnAzw
AhhF9Fs+7sjpNHVOA0TGoCcLvMNqgHuFcZP1NTY69RjDBXIs0PnOG02aFdGUFoYw1L+yAw2ify0j
Nf4d4St2NW8s4RZKUG/gFr0kaXJ469oZNkcHDCV7MSbHRd8RBNG/M/OAQkXXAXNtGXJV5kMxdgGJ
KRedGK34rIUna3zq0tLrhXbepYBVbkw87y3VS2NdJ+pMQjjdikyKP4rmku1MtkobJDkAUuy6fzQ+
xYT0Evwbv5XS8QjcMOSQdJXOkB0hnWtKm1fk8E54pdbWjfmWEr+hT/bsX7q5aNpD8zeoW341+lTT
fyCy4bZmHoVgSfT2IfZLfjHOfIYkjALT8A1bo0gcIThogkM/NRSkH9tFvCmBwWJDGZa5e/S6G9A6
131IqHrZy6NXQLF+T4Zg27QgSJFRNebTRKIXkNWreT8ujCCt25qM0YhC9JR13cwA9RzC+ii3d498
X026CrzzWxl+RkzztzAY3TH7DFGzThrADpwsTw4E9prepjx78pc87KkVVFaL7U3HQS2YTitskLPl
kxwVngGoHXBB0iHC7yNFb35SXG9qeG2ro5HsImGHVj6V0FRso/ELoyTZQKrALH8Oax01Gb4w8ric
yt9nyhk+X1udyWUVO4eBcHNoJV4NmkMWEJqKsj1Fwr13yHetfVyPy44fZbAXjG4SXmr8tHjlUtRI
7lKjP67Sv7h7iNbD1c4cVBxnuAu3RblrAGMI8Fqh0DC7Ao5BIocfXipGrMEy/YUWVOXz1lwxnF6a
PSZrrs/VahgfYsjlZUIjOYfRgWAuRGNFcp68wEANwYd1egVEckQpfnCTfTDu+ITmGNIpWSz1p8LB
lzpDBq70kMtOXzAXnoX7aYC6kVEEcKanQNuXSb5BB+Ki2x41mA6rSRYq1w2Ry0f+mymnQfnQUfXt
xgw+Hfaefh20r8b7pMKWmIJWP476G9IFNFQwJ6h3mRzbAdoi0LvRq8IJv5mG1eA5oh2rnwSoSX/l
EcMPlgszD3O2da2JuqJHYktBm+N9c7P74gkNpWWszQ7s4pZPThyZ99nF+KW2pI9soZUI+Yt5DY8F
VQfTO1lYkoFroIWaWQwVv5v4JKiOFZ+jYofXlmWaLYkHRrcYhdWV4EH/IFL6byzPlbQ3tGUK8zHf
IrLRpc1icpqgGiddEs4dxZo+Hv1yb648ce8ai6pdWERDUOk08bYHhos9S7VDfSfABiSkSlrow/QT
edkJTocsv/gRRvnE81YK31nsGDXykGYeAkHCUMNLIoGS0tUnlQxhPJ0b7Fa8S9RqV7Q35rfVQNlA
I370m7ViMjnf1RjAaIWKDIK6w6y9Cl6WSIzFBpO8nGKn2jCOisMdUvT5SKiExbT2yos+iK4NRQVD
h8R9wgFJZeYRANLmpo4objlN2iu64TVHLveiG26QYvHMueIRU1cA0A8/ORwBfUYkOIXcwmfqGJJK
on46RGS5sUaQIkbr+qngXma9q/5BeWqGJcnJczVdaoM94PTN9K3LnEGBWAzDhZcrouZ4mkqMdGgN
YvZA3JvpYWr6iM5GHKwtR1Bw3jMytl4wh2fWQ9NxV6bkqMEEWrF+um9aHFrFAlXDC55SQtCtuYSW
JeJPwJmJOtWL1mhvNBRZIu9pfifEm7FNOal8qOuA3raZLSLdK7dWsZYQu/nWRa9Omr504xWlaGxR
h9vopziH+4AifIVIwteXabQjtKbTZ6KPioUFx76h+BMXEuqYmM4MkRCUDwLKAmHume/+X4jHSiMG
yvs2kUYEZB7NRw0XCqK83YJjBzWDa5D6BIp9jkVqXo2f0UQfL+dbN0qyfR57CAcMdn7Z8K3WPzZ7
NIbP6HusTZKdQD2SwYhdvp6h99dvnngOXHfhC/164/sEfgKf2HIgVfmvzk4xoG3SagxJnL18+0y/
hxyp0ZodA6MJv1QCyGotLntNgiE0F6vvCrVut9TQ9fBHzZiIleySojYwL27rzvCT5V8GYFr6J3Ff
X2POLXdVxQ+T5MPxEeA5C1bGzqKd0ceLCMFIEljR9IwcJQtDbxWw3fExc+8q/SuijVDbOWWCN5QM
AFAkbJX6mukHE/1czrXvmYM2oeJoqOGxxeYMNgNK6jFwQoihnWUxfvmz60+m7HPpUg6fsfv49UGR
v0Pz5YUxmOF3zxo6V4ABxex1fiURj+rbk5KlyHpYlI6Gt+vRuYWyi0C+gW9L20sziaqU76EzyCNK
rXWSIX2l7+gjqLIpznB6gbShufNhVwzfgnyxYFT5L4m7PU7fOLDQcllQRhkLySAFin7uTsAsGseS
3YXA9GhCnJcIhnwQ72i8lqrkLURVXVASz9HUzqgxIOi2qVEtxPzeUQA27fdISFuXR3cRrVs5Tjod
BikMXNlyFUg32QjVhc+huEuJ4hIMkqHwQBbFnYgMJRDnpcWY5kvvv6vuAr89HSYMzaKq8EfBoGRp
qo1XVzjl4qGsnxVHNCMxhOTpHM0t7xU+DyQqmKLI4cXVxrRMPFGQ8WfJWusMEQvtTAFrFt9G+RgH
WNLDPxOEZtar257K+8GZm/QalMQV15j3fAV9vJKeUn0th78k+ZV5E04qGdkiFZiRzqtVx42irCuf
A9dX5jGRHxq78AqfgKkTU2cr9Qz9rqSQ+HIfeShkL990KD2E+l9Px+vC6uLWacNjA50zQQWfM2GR
3X9dbO2lBjoX5/CnRoSV00/rFrFpx6ymJtUfondNc7hAeOmKEeAYxCSluqje3cc6hbPdy/doF39R
BfY2rA7X/Y2Ug2j+E2jvfUIvwDqW6pFMESV5iphNg4DJs/lys7fU/5IXi8D8zSOKkeGvlzHKa4+4
qucWmzIoL4N7gTMuwrSocdKOxXXwf6dtFPcLCP9ZrlpzIbQ2diRblwLNScPH2X8ACBcXneWSil8w
5ZYfEEGH8m+nXjsUYW31pUDEktiX58gqfGMFqUOsqJK7Qw81tNaPSbyOhb0in3SyE+Pf1vcXCYbw
uIYJjiwQWEVu1xpGC4vgRuYuprl2I2EWouKmbBIV2tHBo5fD/4mbG1MRagC8SiBYuAoGTJISu63q
lBGZp1A+YI6Gu5HieGy/vcoxNBtdXk7pHrj/aiWbJy6heia3UoENW0KoE6yEcifDfFI64Hf6QUQS
LHvtWg0juxDA8dYksJfFvKuVFaceS+YUNGqKSsH1z3aEXBraYLhL0u1gXUNY9dkzjSFQe7CNduPg
ZM3egE/MhGTAuRHRkHFBJqju2N+HjhFfzK1xmu6JgCbbr/tFCQYYkMJQpItWvkm8PbjPBfFnrAgp
05CyoPu2+juobZeCWFkO2Y9UhotavgOnj2vHpG/XH+mAKHZ8BpXG0mZvRHA+RC5fnnB7/BuUawuJ
BvZIna5b3PGBS2PPxDnkBIy5HcRjOkk56cy6Ujka0V+l3wr5qholSuVkr8MuUq2J5TMgGIvYzQGm
QzMIV8t2I/LSSPpDdirqAyhk1ub1QuMhqZKfRkBYmHo2ZpBW/Q2Z+DZUvpLGQ4y7SBjWkv5X8ioz
LEhkKKIJNl6mFi6F8G90f1xeYn70rcMycKOPb3yT2eCIg8k8EDaX+NGTX2bAwrTAwvwsJ0sQspsp
Ew7R09BMwdPbYkBiyaoL6SSHdIDmz1ukzPH4p/E61H+HSavXWpfcPzVEAA8XJX2V6StgrDO+DHcT
YqKPiAY+Vz1qllec2Bk5HOM7xOKENoSgidLdK+zAANc1p8ZfF+oXLQGvn7a7drrdozhQzlWC++kD
0jblleb3p9K4BOlGdq9juVfEgwfGFwaR1F2RlySodITzm/8rPb7mJjGYcjn9xzW5+HAYqQm3Mkw6
w9vmBDoO6UNgsuUu4PwctXpZIpQlMXGuAKNn3efWO5eZsQsDBoH9zqjmNDcMntMpEFe7aEztK4ME
kVvfMgxbw+mEGCSyStbpFGHeMsneZvpaNJA23LP0SApoFdztRLiY8jXGk1RoiwLOCo3jmunPCOFY
ugCSVIhkwU1gLUTW3cjxFHclAg5qVyUjZnLOZPNUTJHd2OGXRg8t0raUSZBSiCu3/oeWcQatgA+I
ylhqmEMsBf9eaStPpSHeg8YuYsejJBjg/arFvyZYk/hgaocgswd9XYo3MkLHmKqWQHmwcoimtQWe
cR3utrTE+twgncNaKG00c7+wrE82iAh3ZolKwckeR+ftx12Jr2WUfnDM8Kxi9z4GzMe0VZ8ghzh7
0kJD6WwRYY9T3rdV4P1c3IbO0DgX3SugwnYrc+NqjSNKZxlTQyHKixBsqNAy42Xm3KAGM6X1UPxz
aYI6pwS0zkFqJo9pUyc3u5jvIWePKIpvrQNaVLPbkvgPwlNW0LvWB9n/6AN3ifY20580eUoKhhYP
8120Qsdd8PIfBG/mH62kOAlpRSIkScClNsuEGi/1z+gN8xmKrri/5/D2WyiAQWzMDQ9xpTnMFVeC
TMeJUMMW1QBeN0jq+n+1se8tBTU6lvMRx8K+w0NW65ATYaS58Svj1vIQhsjXkHzWcspmdHwWY5pZ
0rr/5uO/DgB0q+lIlr8tgyd30vMzVE/ySZLMwt/kQqCpISGKm0UZr6aFeNc8cdakOAaCM5Oz3D13
vLeK6h72GjATSlJ0JBkAP72GaLppiIv5rbCHWWydzTGlYwP8zbATy1lKuqNWflXpCa/EvPGxGASO
Lq4k/2Y0Pp5CtrXYVHwdkiHH20iGeT/Tla+BTVWIAD9XPxI74wZxcF7tkURJKriMht8HyoMn7lAs
ZlRlwpFtRC/xdIBPQkVNol8wj9ApanR7mjCXBEgJzAQLxD3ktE7cRURaJkIIzJZ8ixibfd7zFm2t
D66tz5hNkucykILeNCsRtSA2bLSfFwRu05oWvgU1v+vAD1sNcsV6+F/ZXOGONj7zi4I7m4EYjDEC
ykg63EDzi0oIzBOnijyaiOhUqheTxceUiNIIdJ1ENxRswaKfpEYSiKPj0kQ/mvtqxnPTv6rqXQSb
RN7K/TkTLlGOhY7VDYdbCJtOnCiqdK3Vt09b2uqwHZBKJgQKiNBgSmME8+0YOQ5RLZgHqUpfC0Us
+UQ3g1GdufSRJKurmj1Xm6967FgUffmO8Z5ivVixRt7HAEOEk9a6W7Tx3s5IvnrRVnM7AlMXTqY6
r8rLhcvcRCjp3WPJXIXYHxNgOsihSP3djshO1lrK6qFa+BaAVdusN+BZZiRrGuxOl565K0hdZfib
g5vpKpJzm1WBOExkfkENTrXoRzOVUiyhDus5WCu8P7pIkgtJDqnjuWsl7HDD25EJ3m/W5TsdLDgF
pnL1vKkNfUigIcKjpDoZ4HRl/M3R/g4lswhk7GhMFwsVsUVOAyKHLmrSTyXCmQuxW2g8EgpBDFD8
Y+S5S45Z4l1ZaRisNrF4GK3x1rgCbke/780jMOQZrlu9Si9F8RRzAJBVsRH96ajEdOhSHFXo5IQt
UX6zrKToTy9Wi+jo1FePKvgIzVRl8gMP2LRZI/Q/loUjgyyOEuzQU81umKToVzi8WaAUmGR1YDD1
I20/QUzpiNTDtC4lCS+YGlhpIqzpzjrhMpols3HEfmRupHYVNuvaWkecChR54s8sGzdptReGbTW+
FKIUkdmSOzK9HEo07PzlSAwMgbMC9FEeJxofoiLUSwvIkGqmAQsR0uXEdB8S42ctfuvJJi9fCeEp
hClJlsOUvyX8MnbG7pDna1Oaco9eg0ZjupE6xHo703OqgKE0R035nl6vbbI3QwJKEX6HvwmrE6v/
bTx10fKCVKPDUB8VcPb11pdUdp/Tm0Hxgi889LOIAW6ERKGqNGb77rLBwsKIiNdypfwm+a3NH/kY
s1hFyQBYtwXaSzAaUt+G2Uo6Y52enUIzvw+njLWq0r2z4Rl4+kKcIjVLcQAwXv+MVoK6D2ezZ6zd
Fp01H70KOzY6s7yP7Bpwthr0R1Xg/TW+m+I1j/FraQwB5Xiu4TrVzGskwMs1gcPDOuYZlAUQrhhj
8JdDD5mN6Iq8XUzVauGHLWgfO+KsWIK5BKRmKGr//KJd6uFvC6EoG758oZl1wHc7lVXf1tC/jXiH
JW9AzT5ATa1Rb7o9skymVtnHB1Lm4ZCjC8of4CoYkaMAYxTUN/8KMDQDvVQdHM3wPquSjYV7k0R5
VBwfZbimyKSk6FaCEg5U3VGqYIOQmAFRzibSTa5aRwlMCR5396ZoSN0qGFXdkvxbVBiJcLyb+CKo
tbim/9/5hHG2OqKEAFWU2dzC4NKorzHFIWy9hRhp7FSZnsR+z2tWKvYpDxjrPyFETYs7NRRPzK0J
J6BIE4dvyIRCvTXjT30syVvD+MzkGMN4DgkP0BQF8FvCzRQatxQ7Uria3LA0zvB/+UiVl+mGczG7
m4wYvfNUAYr+FRbPotfon5Gx8DjolIbFqcr/9Sh6VH0riy8pYEP87uLfMc1A3O1S84IQhTmEl2GW
3RDdHlZ7uqOKjla/aai+x2SKnn4o4w/JIGn2Riq1VZpNYLE/ajeNdIR6PIGVIvHsq/88HByCkk16
sll2b+OWitRHrr/33XGmYSoRoneCz0D/AYsjGdxCC8yai7a3e4REhCGL+677NlDjTAMrp+NlrFwz
DQ4qj1tK2bojaWvOFmbCB6RMIN2cwfuBrT0B9mgVwHAPhjaz03ErpldEp6l6r4hI04i/XHm4z8cT
hldKOX8mlA7v0iy+tpzX5WDRkX95DcaVPePSpvtS2D1ADBCWYndBJtEFf6jU/Xw5870dAwe3use4
thogtCgyC0nHucjsBmSrubEzE4yz/yQ7MJeQ5XffIAmIJuGF1AqMDbwvKz6m6i4kMNA9dM13AJgu
Gd581nOdiWZD6l+V3okBt2UVuzA5SGbNlrPiZcu/LqD6VqxsGqqHDOGFwhppcB8jb5Ma9ySF9Jgu
BwzDCWOVdHjkOgg75EXksNTxu7Rulfk0hOIgViPMbeRK1FUSc08iDT1S4DxC4NYg7aP8DApCaWya
ANhVvs+QmkFtI+wq6gk8HmBH4kUG8SHdVYlnB7w2Mvx+Sn5uiU9hUJm03xLidz53ZLssnFzp3OL0
Iw3b2mipjW8C266O1yDynjgLyDORxS2iJtxN9tQmWBDHyp1NFVM1Oygm7VUPlnK77bhjUBMZyUns
Nt1vhvPRSxhPHWKX52VTao6rXrnsmeT4mN+Tn1FYpPV5GJe2XO0EKPk+DlYZK4WBxY+vphaAZEMw
zPXmf9EDwsKOs5rzD506sdcSQcdY2lTpi4k6T4q2rIxDpp6ZBSTTsZuvOatS7a8TYXGYz6A8sYua
Ls9gbCVgv0r9ZWRUvgljrZSknORHbN/cjFvRPVCvefq2cxmRbMSCT2qnq/v/9X+Dw56gia85j5Eo
AKMSwKk1K1xGxtHo5BW00GuI09no4BnKfzrEQXciiVQU+cRwqqDAPcNdtIU4B1Zvdc/cvwjq3ZIv
ncedFMpzsVmAlAOBL+wb9Jn4v+0ki5aKamHtdpcJcEaXJuMnzgFom9LJNGU7L+EAti468HTedcoS
O2dpfgCMbEZ89sFXjsEFYURs3kiIAUN18dXTiCxDl7+tmFppI54b92TKuPZhC43WRXa5JBvYFDoz
JeLM2Jc3EAn9k8Tou/Z/Zf9h5cy1/GorC7uw+IrdaFUCZBSIqCwwvi/xx1isjg2Wkf5YY0n5FmjI
+Tqq9IyVpdodFZPmKr63KInoFXQRruFw5S2qA24MipUxzVFbFHd/so7G5qcuHp38zFOiA48W+nbZ
uxaIv1Jb6056TdiDtDQDYHqxZ8uDt7DAO6vEdon61W48yZEbguJZoAXNb1mgiOQFm4xnUhxQF6/i
MZw50wEDEWYREiiIU8GgHJMwqIz1Oe6ShcScR8QYnG2akvCSs8E+DlcjAQBTI3xYEH4oAWpzPw05
jsLSh+kyy/xgHxI1UNsWRlypAQK/9mSogII215rmYETmrJcOBnyYEa2XX5ZLxkmr2PJXTczrhqO+
m3f/csOAXgKrL6nsJKcv1p0u+GeyS++AsCXVXWRUk5dfNZc7/+qih5pG/3F0HruNa1kU/SICzGEq
kRSVoy3LE8KhzJwzv/4tvkGju4EKLom894S917Z1Yx+LpiP5OI6HDXGGjD/V30zP1gokpCCnLUUN
tnT6qwphTA2pPaK7Uzqy8NCzQYiquZCHhugcciEbtGKDNj3EPt6i6SSYSPDPesfDVIxvmfJSqKDK
In4sUsGx17xFM4F8QQm0dWl9IXxcJO6LMqEcwwOatqR+14N1tZunAyvINOApYlbV5DgPdyVOiJAJ
/FegbBOkBiGm26kjO7C44ryWEBxf8fGJ40uPCWsD3ik48Aih0/GwH1EO0sMNRIbwxTkD82ohvolo
Oc2jPO8w1iU6ri9K5+i6uKSpnlHMpU4ugsL/rEuPn90IvknDmme3qde99NPIRwHpd4SHPtnhTTSl
XenvpMorJ1iWLG2wWFTdmynCQqXcAvt86NcxmWhRSOoRD4VLPV5oWLOfUuZp43mUNpO1XaNzqtgE
cySDP2Cnxp5DUJXVtmRko1mvtiTx1A77XR3AWsHs8zV+lP4xikH2MvcXEerinaEJ7pHFFPz85JdY
AFF4i7q/yn+Xh4fewb8wm42W/Urari2BqXiauu9I/RU1oiuY0aAyw2PypqMvQ3uRxe+9ivu/ugvC
h4RTLTyNTAwG8z2EdAOMl5EXh+SgfAzBNok37hAWRM1+z4RWyuzqZ1JUSp34p2cTmrac4YooabgU
lOlUmRKo8QWSm49/Vn/JZvQlaFjDlJnYnjhJV6ApnLi9/GQAkaaoLGh4glB3x9JxoqkH3VLwpsub
FkuwBqg9gMBmhOiWuRoK7SdClh1/Btaxr2ALRm8+0XOC/CqKV93cLIJoGn/X1rgiGLibdyX5E7Qr
JAbSwrZq7pPbp2wKuHCdDvBqsRMSicWQq//T/RQM/3uIXCatvrP8Ddv3U+FbyoIvrXxmSJ0tyuuA
jSvz5DbRVhzhU6psCzJJU/L7ULbw4Vv5pZQ9TSPKgeHxROrm9Bgtr5seGcl1803unVA7atY+BefO
Tid2mR0y1+nUdl0hkpqeHc72GUWr+a6nXxoMIUtMvZb5+xARVXQYXkpzGaErlO9ycc6oqMqNFG2z
+lp3NwkWT6WsOo5u6a6ET2E8x6o7UVapvTMIAGMKt2aRaCJ8n8L3OXosUXN+8SZmXz3O/La+y8Yh
Z1u7CtRTgDEzH/8ZA3uTjlkTNLh+V2CpHMVnPfrOKiaf0idLmdyJ6qqyPg17pEvM7kZO2qG8FdGi
ZpoABbGJjlDcaRd+Ud8zs2KzzE9xkeMnpRbYB6T0JAahHGZleqIEDZIdJtM4pi5/MItChcDgbsRd
MN4F3rhqvxibMckL5Aq8adq/JCBimA3Ru+Ff/Rwmzj32v3ruPF1GQdBjJ+sICxieanPrD1KzHdgJ
IBcGNKmnFuvTXRQ8W/ameXLLe0Yu2U8offPQa8pbjQwnNIAJ77rwGbJwnvqzH9zJnVUYB5jJE38s
WJHSIL8LiE27bNCb9ltGt29tOnBouuxq+q7OEyQ1f6L8ZK3pdhPz7I3K6Aw346gdx+pJnKOUXyBi
E40i6xe6CtM8jNYrqD8D4Y8o7iTeTxPyEneRg8n0+PqOVdGy2pAY6cnFzSIxu2Ibz0BsAgMWGySZ
1MhZDqx0MWIWAJw7cgTMS67RBLlFcYfLsBoJZxANVKowV3M5tKXgvWqic6vxYqlbeBbh+Bu60IYg
vpz95FSIHnIl+p1F3FyqmA3p6JwGGVSC56W26RIR7+zY4+Nsw8BAr1S3O24+MFRsBAEKRXAhnP7B
ihCRA2EAyTuLAuRp8Gb5fjECp+PH8DfCOLg0rCZ7tKk8N412gtWIdiSZ3/L8GFl7fNE5Wz7Y8gH+
9D1dbFYcMjb5BdIi5WnmT/oZuQA0fJShmXPgZF6jbFiUL0frOQC5F3JJzJ8GUSoSHopYQ1inrizQ
vp118Nn1Vhmvk+X07bVN3kRmEql+1uPLEO95+t15QWWuS7iZGp+Ozt33mYo3ZnVjfC1GkFSnItgF
oUdEm6AeFr87uEOso6ujUHrD4KTptTMPlFfAtddLkkO41oEVpftm4MP9p3HgBmvq8yB1QsTJmHhy
7CcZG0GHDNyJEbS8t9Rzbl0zYKEUcBz4SnlWpv0w74bUESfCAewkhFJrgwclVVjBBIhlBHkXooqQ
QZv1IZPKXFgfGhRCPcO1BVuqxDOwJeQIhQ8qZb//YmLgIqtkOtgVeBY3nbxt2Cs2FfzGVTZ4k/Uu
0KpMTPgb7e4a1a4InzIAG63kqsNUeVcCPLh8TY2dZU8bxYlCUZtvKEd+pfJsqYodZc9QvihosMIq
A37C09g6VfclIeqGVBPgsgygsJjSY1T+iSk2H2J9z4a+kZjyAlTEknCfzEOmMuhb7tLgwMdOgnzC
563ot7Q+DszQEbsT8sjHQxAwK50R6mz/qKdDz5bPHJF6J3vmUaV2Nup7ZR1oHAHsxVjTqPGJOCqM
j4xE2/Rn7E+Sxf52Jpid42vwdMZ96nlkt9fE9sxBgKE13c2wsMTiUv8M8X2R7EUJjrZ9MzFxIqvG
0aMjeQttjuPjTUofWrMxRgr2+lIPJFe27ly9oql0u/oyhmiegJ2h5uQ/pbql+9MH8hesF1cFU556
WVHy8CrcPQSQGrLjosOA09Hw1GoZTT+dvL/8XkZ/ioCWzPfU9tx0r8C/jTJBOtgmeNaaFicXw8Hw
vU6uEr5FoXp23TFDEi9NsNIcpf8dkQ1axksIsNXuquwcQbuWQT7HkWIrOJwsDnyqnImPyigJg/Rf
SfUFl4vYvh+9f4kaLtEt7TqAQINMKIWDdykNUQmP3AACXVXwB/KVJaUCvvozmD9VtprzWxA+Y+nk
TuzRNJwjibzNmhl1KP6UXgXediww4rTXrL60vCySeqibR0W7UOUwtI8yN1LyU7GJMdSj2W8n/bLs
lBqcHebII31v2vMYYcMijViW+BA1nNAbZERidcFs79NbTOlOQuYmPXPyCYagIAOc2lyrVtVwjD5z
nnQTkR1sCO2tY7kixp2rab96yETKZnXksN1eheq5re6JqIFy2dbWSeIGAQPJpC9l6lXwHPG7ayCl
LRePGTwkCzn1xjJus8m2h5FvrQEnQerL/MwnvitZ8pwMMgzPwCrE/laUvwsBLwSzhVWqeEqY2oto
dul2kIZJmK8iDv7sOUvvZX9vUVVL28W271nnAu5IggyBKMdi0ZxC4fI53svsFau3LgB2+MzDTYVV
qeiXBlVTkPy49hztFf0A+4Z2UE3LrRQzYpdfjYK3heGa8SvgrpXXVElmdCnyr1bfZdMOJskg66dR
+1JH0CfkQrMiSX7JCES7QIBNKv+FPJK038uWpsB+OhL6uRy3t5EgsFZhBjWh/aFcNtw0P4asblib
duI+kY6mPnlsFgFpYGNHEgrBlTPL8q9meK/K7yqxzfqzZJiZhN6IWmPIDZ4K9A7HgpBSmgO9s2lg
J5HpzYBgUSfNmVRaV++uiQTRUlhV047yX9LPEwtslSDB6FbImyWvVMZ0ID1kHVsB067Wki8Jy3b6
Cg1TnxlAO6FVRP7G4Eci1647adXOijtU8eeWaCoi2ZVrWl8ZZxS0y532gt6EwT9iPYe/CNOfzNyK
TXh9KBBeq/5Hbh2D8r2U3iWCnsQLIqOUey3p0GwjANggJlHMXaDZ7XwzepeZPlM1WHpUOFK+TZNr
AvVV27Q6JBVkEMpbvEg84sIWo81KHD0fxYPGV7PnGopEZtFuV7nNvJt0kQxp8LfDH+xHw3jojbgq
sSrE/S+r51I91zgQ51vzjwkzzW+IFlg5iONbq/JrGOca6j8jF52y/5BnmD/PKRvWcgQyT8CGykht
+m5DV1v8U9ROLQucRYMuGOSA5Ae5e/SQwzFTsH6l16QTUqNT3l6m7AvlF9nedxU3C09Q31r7Eido
X0Vu2IandDprLCTrZUcp3XMDZ/o2JNoBaFAVfE3LgFL98AHwCjlO8lvYgo7D/m1teqbT0NT9d/5Z
nE6ugL1OE9clvh5uDgSG1dqXIRJxPl2xE87DhXUcEK9gYHXhJh14uW7gzWEo3Y3rfAgxmoRuI20N
I9yBj1GDYypzaOTPMviclI+68pKCjgFIlkUEHZtfsBEcXsj4yCB6oo8pcyzaWKcQqPVs3EZcESbH
m0D4HyMMMwEtR62iYtYUFgvACtlBh/6tMZiqBWxDRIBeJuN9nDisLaUa8IzsUhn1wNYk3rGGQZqa
Ycp3ZnEfszUCGkS4VrBhkUVuYaS4rfKdhRjAUSNF6V6Yf5edctjdiyvNgV1ZXNIy4mij3peT3Zr5
3dLo8IjOEBsmmhWiXWqoMQ6dulbdkv9GAEbc8mFS+wND4A7pNLUijVptwfMEXTrueuFr2d4ilkTK
aLIDgYKm0iwRylSoxB0flzxxYK4owwG7r5a/vkQGlNc6elTEpAb0KIIzuFXD3EvZbqW6Uwn/BvDG
UK6J82DXYJB96SPg27T+m2Wu8DvOdFo+kyxPRWwIWtsWWK7G+bXW//EadMKlCXAHRlsCqTLs2IiC
/JeKYk6o7zr5ZERIZNV7GnQEhLABkjunrbd5ctYKoqswdcoxw4wXYrSEXpAg0dZYtKduhDGFVYpV
AuPa9hX499bW63ONpyahz4KMtO7T5c8Di/o/8H+r0CnKEvVffYpjV6qI2qIHL6qFT9Th7pGmZ238
+cJpRiRosN6Wg7OqDavqZiPYlSYXvnOYnwGOSSPuD6fEUALVhQGLy5iCzslnDVB32FIJSIxhOrOH
vSaJvKrZBEg2zlJFdK0ICDAxNyNbHOTy6Gumu+TjKjX8LxU/Sww3Q0r9fdyEqHYXgam1jXhnoRIj
ttYYpxum15rHMjjIhKs1/zSqs7K5D/47GVWkFzDxiCcOWxnAjL7OlyJMRcymhxSrLIlbkwg+1tkk
z40zCvEOchXjfyw3B7H859P8JyNGJdyPLNt9cT0ovlth89R5CxqZSQJYIC51YUJAPv1oHT76BN1R
tbxyiMHo3KfpFaVABDntl+OQmCk2UMjKzpn2DJeVjvhT1Dykvc2F04sHmaRXbh8LaAyJnkL5Lunh
1SI24FARfGUDxWSsC/dSIxF1nGjz0jmMCI1GUiZqm2YnjpzoUUCYWkWQr+y6aQEHirCDxmV7/RJn
nuR1OIBPG5CwgSjLYRPlwpcCoSq7hPVr7iu7wJCv/2NDE0yWkxNWMou33iAhkep60LBNHILdiFIy
4TOu+i3sLccIGf/kXpgdK4kBvfYWVijWEujEHW59kMq9NG1NTpiSP67qX0omoVt5lT0VGDT77NSN
/LzladLSgwlgZNzkJNHzPAMy6tu9oW1JFk7GLd4OrWOcveOO7UbYHe4oOTW5clYEmTmTvb5+ipGB
Wqxx6u5iBgjHUE0wZFGSR13z6TPw2spmNx3NytwIKKt9kiQTHKt5ys4McSmmN1G5iCJuN683XGMC
LP+tcKou2hyY8Yq6F3oLBAFZJPCeaX3bizB/m92x9Ep8YbKwHcJFkbAQlk9Kes0M2W0owTUDWs/8
CJPzEv2m8+FNwTMOv9kzKsOltZhyQuQEixK8DOrukpc36Px1zqlds4mpmxM6Bi1N1vydyBJS0F6L
5HNsHZxYFZ9ddVLJiSU6jfd0WXXOxi4yuGhqm6N+4v+e0/5jUSGnvexkEren/2QDV1W/3SI8Pgwd
9ALh2Kiven4f5xserW1abPtyiwV++T5xb9LUS58Qmj2CqeKOkYRDUd6lZLassaiWzETS8DJ3mGOV
R49Eq5fxITq9dmZ+Gs6jp8vHhVEBSyUhivEfI1m/E92GZkztPTzGrzQkzd73OpNjsvXXpuhOWMkX
RGu8mRYa00FMNkr97KzRS+sNpLkm3ZoxG3nLYUZiWqRr6DtcJWZ/XfQySN4gU8fzwpnRdO0l4WMI
vgb50Xc7PQSO/aDXYxU10EyVW0WCYJJeyLEJLbR0JAjXx7T9yOaIHwrxyj21sOdFtqFvyyU5u2x3
ufIOuhr/QNcffAPYCMf6iLkDeKXFFIokCTpDdn1MSEwGv+URZZOkHjMMcB155doZIw64L9Ksw2HD
Lypy0F7zDTmLmLEdGGCIX1EHGxg8EbfE7R+J6015TP1nLR5Tib0/byS0DcjqnDc9wKNjh6M6iPeo
E2Q2NDHvWhXz5IClPvJl+DQeisDEVFXcGGPduIDcpl/UqPTkpEiM2DHMdMd1VxJB42Ik7nbEFuvN
zzB8j8oBnqRFgYPlC/V3TSYmUTcEuyfvfnlopW91ke+NXiN5ZUQlR/U6wSksiX4jgkNBmnGqS4fX
Wis8V5Mph77qbk8bFtcgMO6GsNfHTaK4fJrJHneoPzBkyL16HO1hIHRq+ig62m8CEtRQcyJ0CGNB
bqKrEDHTPese8eF3CrYnGKkbPyb5t0x2EVbM6FDyDhPXPTS5bRg3qviOdPTUq/Hk+rHiKuXsYp2R
Msagqxwlh0HzVJqoSj+q6ZRJsHjZovdYexI8Q3E2u8BDVsugz8qVnV7eUn2zaKBTbhSBwt9gXEOu
q5peFiFZNSGgN0m5p1EFVBcdu+IEeGSlRAur62ALobkqhd3cm2sgqR/obnh6KmShjKmQBCWYKgKT
MAgI/2a8619Vu1LNa8XwkYPY7/7yQ1b4bpHzH1Rmob6ZsTiMOlA/yhHapw5J82MYWTSO7JMjxEqs
O4vwXgzfUoUGqo7YpYJW6BiwqV4nn3GiQWi1TehdPYYzsR5OOu2irlC7M6CrFvRUmrid9ln5gaNJ
otMFuD7F8VmisZqCVwuTarEKcs+y2RpQGaDDtfh9jM7n4hHjqRqItpjnhLkNfy23S43YKvvuw5o+
C9pBwayb445rm8DZZ9YufLgBhu17K+FftAp0JcFXxCcSc+mVLBRjsqbh9a2Wv1SUAXKWQURqMHMM
QDE9soPftEaeqhgbAPwIqkEnYAZqJq+2zkqjnufxJBScNGz3pbDY6bFxBFxl+gfT7x5jqfID4mgh
2ofRl/kvfZVy/Q7xnoiujoAOg7Q3FXRMouqHvMIUU9misR7Sf0vwDJSoSv3A1tnAJxUXTUO4sqWS
Zew2wDleWrtm2cDgmqfoHdEmilzT3oTdrdlbHT4Zwqm9xWMPP4jqjE2WVZG7AY0CR3a+w+Sv9uw3
I454b4bVzG0I1z2+6/3PEJ4KDSuiZjCCQ0jfpnaHVijueeKCrVSyOijW0uD18wSW9URu84gZ1oki
ty1Zm4Jj4gGlHVAewiPBI7+CYvXNh8Ey0ezcgu0cJs2Oe+pNwyYstDy4LrHKJWwe8O8xQ+7TbBzU
gU2W8K/GuN/BatyXvCGMSbmQv+2BhW7ys27DXSLY/bwpOSpi/KuJIjkjKfFxNMuwZ95ICkuqp15j
f0E1VwL2Dij4FEPb6PrVitH3cvBVPIZj/2whjiA6prKagpxmVl3HJajC6EvEwTuiB12m8jH5KnCs
bH2qaFkR5cmbfB6PgNSFONoVexkajwR+NpVIUDfKq5kvdApYG6ZCQk3BuHOyB7YGM9vRJEy9PhGd
ym+8ZMo9BAO5r7tGTa5YCi+9QijSkwADU9AJCxGe3TJhiVegxPT4buVH3/zw6Wr5Y2PUYcQ2QUYs
TtS7Zn7ROioou6w+k5K/LUb6Hj91Lh8dybbps1qK4d3MasueomF8J6Ka9n/U7lcFaN8BcCq78SkC
rAti3ZWoK+RrFH2QQVl+iM4jpR0cPf4QoNJ2jqbM5eIsK1vLXOFbadYI6NbZsC3PUDWF7y7FH243
nn5M0eytgi+iERR3+Iwscr1XfFAIQsGRrcKDwgm5Y5d2N1kwIPlgdYzJClPiT4jXmnxN8dbdEEjK
AL02MXNXemxOkjXjk8GWsSfmO7ZIJhAZanJ0gq7xyyur7E0+zFP9w00vUBI74jvDU/b5FDm2xGhk
DX/I3BXv7W+MqWpvbtrXSBLQCtOvT5nKZQhBjYt0vWjYQb3udMOJPl3YcNOWg6PTmYatCTId8UA4
ELhNN3PYQei4z23xq3Dkb/xRkFZACrE+X7kDC3k3/YH6klxBwTf8/mtW2M0n01fVSbgrLlWxRorE
gMdhGKf89Nv03AiuTLYW6kXNUYO12x4UfKa7UEKP5harIy4J2VGTlbjLIUS5/V/v1Y2NJZcsaVt4
j96IJeTiLm74bOcP8X2stw2nJ+0gvRtFyAe7hwrH1LdVeOobAQV5iK7gr/T4x16NU1uuWe5Z/Uqg
/+MdsFfBG6IemSGSnQnE8thsxMWRxnYtfYPQ4a9S0VOoOz37Vk2He46qbJYcODU8HZG+T+oT0K9k
LyPKQUvKTUlFlPxKvRt1xORxduKPlok33FCpkzBvMEjAO9PEx6o6RJiTahxbaGXtZvBiBWTYxh83
Lj9ErB8l8Zbr20cq3Vkdpcam1yHPkSlB2AvsJ31Hq4uaF2GPo1UjyI10PQD8B4ThioRoV8Hy1VJw
QDfrMVBYrFKVRCUuEKZbH3G3YARDxK4DqdFCRyMwpyZDqdfki5pBnemclFDkSQA6lLxp0ZcQtoQt
Nbx709lqwOuBx6qoPwMOt4tZQz+TRwgtsLD4rkz4gN+SipsTC5FKviuLvQaDlc4npCr7Lju5PQ6Y
iA8I4xSc41NMsqyPeA7t2fI/me43bCZUH930OVXp97G1x3mFnAJL1ph4cXio80f80Q6nFGsSLIN6
vrXFDm7NGJ3n+sWiLq0RVNBsz/Q6cn5h55ClBtpgBkd3eNbMijiHSYnErmcmIAVYoTGBrrQ7bmFc
MVaL54XTtf/Hx5ZmH5Nm18lrHphSUQqJvAd+oUAEZauCCq4Ak6+Ewn3AVI3dgJ+mYAaRIT8fayIP
Cnsa+Rbx7dTeWFluH8l3gg7t5eBSh88p2TVU0BPmCz8SD5rfs8Pyf3MEQFavPfRKmOysHVyiP+QY
D2u59Bkfy2SV75bVqF5uZh18US2JNqmWbuwPD8WojmircdAvSDfONqaoCDx7/Q/7I9knk06u6BYH
k6I5U+4sPiB2V6ylOI9Rly0qVbP9Ec09L3HL7AE9qf+S/Fff3EUZEQkivTv7mR6Mr7zPUl5r/Wsk
9cM8qny4gfhIyKEwdxU1ZXzrzWMxnBMqwSl7z4x1WjFh6/ZWdmSONCT/gvSXfpsRcE+GN8yu6hR0
TAjMixj81cL05hbs2wO+HmbrU/OGmxCJNODwdTaTKcqiL3QBDs4eGo6VWGF3RK6eXHP4BwMcelwu
i/ImiUS0nVxhTjIYa11UTlZp6efAGLcyJDhh1nR4myZVGVSHAcj4NkiUisFIDk5tApraVxtYo0gB
GP/16YIKb/gGqcWyJeK6FGqUYhaUCw0HZlRqexwa9qDvLVqmcc/ZwmT/kBsnZqqdsB8Rh8iSulG0
uxn7HyBAvTLVH0rccWyxRWiZgNijUDBbxZHAyAiJgp5Sf4Rwfxly8j2iXDKrocI/nOIYDZy22+RM
DhEQWn/Q1vorksxJP69n8gTFtUmkpCOiZ93buukWVMmIoaej8lN/SHRwR35YatboO3sH7oQXvP4I
hDW9Lh6cTwBujWOPkqsjZsM1jnXkF1t6+6Pfyk8SasZjCeipc3Icv4xOqi07W/mdYd0gQ52i5l7z
/fX+De0DzulmyS9fCcUGD6PPCOBf8Ky+18oXip4EkvaPXtijTnW2kvfK0jOtwWgK+roCHE8/SfWB
Z9WlUMacmN0r30YniVQfZ8ce9lK5CaoNvj+OGXZ27kxB8g7mJJ125ieVixH+SpggsRdStsUbvXcJ
DEKfgpkg0o5YwCtkR915otPRQRJZonaslXUuuXL+y7sNHZ2GjMp01mmlvqVxrWdujxVEZ31KpeFG
2nmCTskZPRgvAk6o57ZMYdEee5AqyJttp51cbeLBKXyGFtwa3clK0XbZsbGeeuSHnjlDZ3C72a5Q
E/kLkKSoiRlCC5QFVfUCHNfFxkaUQ6zpXDzqpRd+LYNaF9uk9hYoONBRVHcQKRpUrKlPQVBXD8Ln
WGvB9tLqTdpm+2oRGXVWDmAXWArJO3VwcTuf+oKSEQShEPRgSQXihpm6ZhZggwAt7LIm5YjIcZ7f
Z3HyKp1nik2shIhtQrdiGOR4lxBF2c8xluOfL5xg3QSfTMlMmBsCv4zQ8yiOL7OCDAxnT2Uxv5RZ
AnB9mfqzbEZ2nwJPNr1S9j6NR4medIH7lU33JjfcTKXdRESKm46PhE4fECWclJ7EXYZsV1PnmWLd
1TNGrvTZ07ue14n2gweeUTVL4s+yQ4tFkUgIjnjshp3AIlt+iKCHE4ETfdpKkbRRmCZPtOppLF/F
8G+Mvgk52BhR4xkmEUHcZGGu78S4cDLsSIr/gNUBWuYQ44dLDBQhpak45DHD/XtXJdWteeT6lvRf
FjiiXxz8pCS0b9qHLNhCEP+xMjuQnM69mIFjwguOQzRQ0O/Vp0TEUiJm7i3X+K5GYGC+bB1aBr1S
h2uAI1OM3xRqi4kCmxuw6ZFyUW6VbJJatIUYQk3GHoam2QqaTYskqq7+TtXRtloAohB9RXi1Kqj2
PjHXbHeoJv6pFHDaxOf1CED2myr8V0OjBJsvDAfpM9ZFjBa6LcPnppvzbRfKAI4Ri2GCFuGwY9uW
Mt0JADBGqrHTl2lZojtJOh9KKubAn68h/5h6SD3mfjZTzEuo4bGo4ROFfD0xvX4ZHGW8BibBFyV8
NEkjFIA/h/TZMMJDpNQoheDE9eZNRKke5DLISRzoZe0yBEZLTaFLvyiTyzig7xeT9SoVHxZXXyOK
TjqqLOcwuA/YnmOKxzjYVSFLS034apObhPihJdnBZNBoNDvJNCCGnWYMzAkdmCQPXtqjEDEmRyp4
e1NhoyclLsRCWo+Q6NjTq7ZVBNhUM5TynGTBnxkRc4BvWBZFT9DGi5bo16jWXF9Jjjo/hYIfWovO
pVb+BrA3YuUrZFBZBtU+D1CGUA/54Ye9iIIFn3mMgrhjSDaz5RUqdNCqcGPKbu0ZjY/UjOye8BCi
qp1JC++Wit4DHFduMCGcwMxLrH7n1BYqFk39vsYDKKQmdi50TMXM/FJv0RIZa2H8U/nXLMa4jAGL
RnRy22Jr+Asx4Cgau11Qr3ksEUywMCBNYob4lQISDxRNw4TqoALngWIdpVahh3uVXeTy57cCa8rl
o0urk+JbF7E/CotCIxKv6pRuEqqxZlnVLS560a0LG6PpmSveaKpbEO37YqeaINB8drsIFB2myl7P
Ar1u+LjGmQaWbB7jZ8KYUJjayuB5C1E9TSynxx410kCRLWMun4PQViLavqZwG27XiPvd7JOjhPhE
NhYr8xdBGQ7kuIJLI60RdkiJoe7lSNySyK6+y3R8A+eLmVDjiz1GD+lfQDVNlIobYuwfWvlgaFcl
EpZwZ59pCZe8NcxeWLAxYhdF41R+4RetNGPfoqHAchCRrVwb+DBMFLctcFexsG6aFGtrtv34Mo0W
g2tMN0eUMpoFHgbVFZsPkWmSHl3w843hueu3XX6LxU1MEuvaaCOQLwiy9eTqq9qrUYGPpLW+6Voc
xcbwr9YUFMH5iH1C7i7TQkKA12+Hk3gqYktbWW3u5rUmwfya3TRG50d0LeRburVJq36FMNuyyWBE
NlTNWskQnc6+lNiWICR2K5HaMap0IdXQ4Q1iCFcXl3yYaO2Jk2rT7pEUKgdqhQd3hvMBooEP62zc
+h5HrGaIX1GnIK1SUwRf57FJjF1WfTRj2TNcIKrdEpq9Qq4bS0BQtiaFT0K1GrZxvism/y6P4Vce
VG+yhtvGLyWwGYInJRZPUOiQDcukvbf+hYK+mYp8okErYcWwLhbTpfNHqtSqqZ3ODARJ7nNJqt20
Sf87VyxC0xCHmWyOv2NQsvVIWM+jipFHeN0EAUg1NXdjDRaQwgCXbWkgNGHhrkuuBb58BGRqgVoh
yVRnxs27Ew+nCv+8QIWHHqRv7+ZMqZNiP0F0SWAj4BSLxRlL+9T4ZDO04W9UlLPfH8nUDkqSFQj+
ML/SmWqswyGD+CzI1LUfpR4oq0Ghi/hBVj/WR9C0TXwnLY5xPbbAjT5gdPtEMEWTQrQLvAIGL6jl
wvKsIeFTUnRg8XGcLpYMDjAk7Eb6U8VNC6tCZnlcZv4mEUsk2DB0o8wgI4dLvrCunCGnenRhbirJ
d71oeobSXWINbTG+CAyjWi9H42FxBYgS1tYEGph1XC4B+W3ps5gtc7aG2teQ9zsk21F41ATlrUKn
laPgIkuIVMhS/BSLFOVVrbtZb6Ie6YVvZld4gxtydQhpqKHdeDiyEBBGZvPbetqJPU8pM/wiJ5XR
6hb3WzFsJc6JAt1rpT7j5EOI79AuuOSrlQtgQ6tgDyO2Zp6j6x9h+SCMeNIfADLjGVQDyZ8l+Vkj
yYsklG8bgl1mzlaxucXMjYw49Gps+k6AWtw0C1A+gXIU8UH5RYEZtoF//4Y5MAo/quhfFV9GfTfQ
qFY4N4yPARFunIbe4nVKehQwYW0L5bYenzGKwRHpdy8fBiaaSvtB2MKK3Jlavy6uyCDyJJyj/drF
M3/PxnM+X5LyhxltozDIwaQtki8pwyw+1gQDBv/Yn+racK4RkLHL0PfmKKHEaz+NRPmbhvplFSKa
5MnT4990hg7Cn0BmzKPq6dcDD6GdT9Fu9p09c/m2w7ta3MalWl5kwDEe2JCep/CtG0ZbEBf6cW4i
EjY7ODeSwJpSHOfkpgs/Ir9sMQMxB+ffnuxmPkN5jtfy3AOVJ7LDC1FqAU7HOkEiJLJ9UHoaVngi
nI2ys5vxiBY3VFp7BPFRgaTVrhRgp5hE8/SeQOZtl8GcypgvFN5a5r4VpjsIfhaEjGQZ6P9gUEsl
GDrksc8ciMMyXlNxV6GkaW9Y3HPQ3uP0FyYPmXjT7J7MEeYwzZblR81gnmB3XA/CucarT9519hOn
r956C6SHKtc2CE1fg241eXO1Sw1kK4xlgxl7TS+cquUzErx0+NXrT1W7y+VFWCKqTAhyyjp2q4pV
cfwDQYW619hVm7p5xh2+dOGbxFRnDsUVtnGf4CH5VwWZ271yKJyEvfccJSIiVhUJGwnCqLfJRnZT
0l6U+t6xZDcZOQL51ZN9xAZd/4+p81qOG9ay6BexCiQIhld1DupWTi8sy7LBnPPXz2L7ztx56bJs
yWI3CeCcfXbo+xz7NBNvAHI2CBiCk4sAZepehmKL6csOJW+TAtUeEK9Uwj1C3G+9lyC+GHR5TI1E
zC0OaM+5oVZabXNhQBfEKw07KvjTMI8iklOZbSAFNWA1RL8K1EQCNUPr7IFw5+LLQyGJQ2HFuO7o
BYeM+BXiPWvGsWtLbwxUOP7ahOmd3eMvskVf7UI3yMCYkXLq+YC9HLkESbznDwbqCijU7qQ3TrHF
U7GS2yXtK90y/cVxi4qlDY5+daiyvyY9DRTJ9IN8qTG7d4kYSk7M5Ca9rZJDwulf72MSS0aGH9L9
nnE6aM+6edL9zzrI950TPQf6OAyfIONO9SBBgBUrDyvgcYsECUQZFanBZzU+msQOFp9hfSAFyz6V
3KllMmICgEccYyVP6VwfPFzvDLwU/VcbIlbOe+w1yohkW8gD+/eEcbmJdkQSJsA5AlCbwm7vOEwx
YhUjJu+88wzee3lJTJbOKeTjtso31/rTNE/WAgBvcuof62bxbzxKQ1/vtti4MSJgooKlfVEcl9YP
9hW4wBygLN9X00G7L9P4NBHREavmuzvViB+Q7kVYWWpOOhKTMF818C7X3c/gFY9mZJ2rAVujSj3Y
iOnRkHnjoYsx+LfWvXjSjPBF/BY6DGwpJbEk2EC6nPUvrlL690Fl7sWEHHxEbf2KVOelfK29jded
cjj/MrsodOBdtx7Eq8B2xYEjTYQLkKU4qvbe6F6UxAPq0PpU9GxrsNbDPxW22Sl333PQruDtpD3M
9DkEZxj7aRE9Rvwu46nwoUtHq0LQ6sI/KneuuDNg/waTwCBgqR8dSt1jC/gCAkbQewkHqm16nigO
xOcgZyvrQEAk8TkZNVr03lYdk+JdQ0RdVqfTXe4kAgPfiulYCv4/Q+CGy9BbGEVFmgJx8F2S6RcB
nRvM2zA0B/Kj7XprpIoy0Wx3KXrvweIoBIQX6QyRHsc93/hevLRwQwIBjWF7EMvNFr4fYhL9Zszy
CnMPK9qK5z9F0j9zUr+Gg3ov5cSnEjZPVOJ3SDWKR42FIyU52v5iJS+2fxf+zQ4QuCFcvYuzQ2ZG
vcqLvfFOS6fegeXGZ/3aZzQhrA+MBJD9rbbAu4O5Q6MQ1FuUIEayReTmm5T52x74ikzP20wAqMzx
N1gSsQRIcmdsyjUfsfAxyr3ECoq57bhG4gozmQgxEiBy+sFwzVQGh82wvFuKMhyh4OnBGlrDJg/j
dWrCuyCVRm5nF0AEMcap9A+QVcpXWimYXEg/KPgartW7q7dkq4k/kNg25LUicfd3XFzOJbJL5DRN
6+xv9SvGL7XcJDjVI+Q4BDjbTfRadxnhQyQz3I0/W4bmmojDV7vdtt4uq61Theh/BbmKcRBMLExS
4nMD4Go/SO9OvhsXBwNCZ4W4m2kVGxqxhtjgi5SIkDvrtbO280v3yHij+uMxRBR47EEpuIuZD/CQ
3gH9+oDd6/53+aIqYiFXmFowLPzDBS2tBwQ9Yyl50quMV0Dj25FhBB9at0qO4kF+EbLGtzOxFp8D
lBgTK5G7FHNmPEQRAa6gbiKz6GmaUUn0Oyx3kK9Ux/rbFDgv3CGu4qOitKGljtEeZWukKeM7u9md
rLG5XWXJDnMR6d9NGALihwfbF3c0HotpgRy2JIIw9mj7LdBrZS8MKA/rHr1356fFfdXblLC58Wcp
1/yYv0z67iBWLdUaUC2UL+Zv+HO671Ak1bx13gC0FHGJv6J7G8LhD/PFttogzHFxGElYlAyVmNhw
2mHGmTxWw53ZbUFSq6PzSWED7p/9crdwaEOmJyCVS5xkMt4tA3QMOUjBbp7cj/iD0QaGE5/Lsnip
vmxQWiTiJf7wGLOiMsDElRKDwClIby6lGbcMDB7Y9Kf44g6Y3V8490s8YoQIbkepTeFcIWqBQPEJ
1T38SP7Id/2KmWT7nBEkeVdCVWMHWCpbkpPW0TF2NjQrePfiiFVBYO8Z8K8Kn7Jm3enFKaChD8NT
HP1dsAKXJeFkuQEOzW78m8MFkD/8wJgBRjFQBc6tq4FfjiM/LHDa8zXFAXRclLg0+WByQE6BQ8L8
SgET8owSWvEBb4BRXqtu1drPeGLCxuSn/GEYyoJ/4kQ4+PYOPSGsUppu19ww6B5izH/vFqRsxTsn
44OU3eXvMVNj/RJHpmkCuzUpF2S0enjEQ6slGNkiWXZj2HsgHSfZwIER5RZqQQ2fXf7aQt7RxWbx
7nN2oX3g6sg23+DHq2FLFNZe0r2QJOeuCGab+s3cPQD2N/0GSfFuEcyMKxTUPGfzfAksaNkPZvaB
0h+ink1iFDeGc6CXh1budX5O6J3a8TfKgb/bOsW2GSya43iW30N2jNvnqH4t/AnXEuZsbzOaGy9r
XwRRuasZVzqYj9BUJh0fG1Vf5E3NPZnYrMKzm2wSkEqbD7nloWGmA3023faw3nrmP66PwxTDvDH4
hjbY4cVloqnZ5nmAS9QRwYBRXb32WxFPKAlpnSO8hPANqvfmkpHZgCDAOen0QSJpdNrPzkSlHr7o
HrP7Eq4vcq7yEOsHt8SkGNUnZI6KmrGdn0msIRppcZfaJME5HP5GcLbG9pCY0PT8bK0mIiTbGgxk
17kuJRik/rSAATrKEEy+r+FFxdVDwHASbJW5fpM2u05QNqgWa/hp2/cdK3JATIYZAUnUxwQVedEO
axwDIoiDHe1YWoKahJc8uprdW4hbvgUOFPlvjsNKBA3IgI0mtn1hPiMe82gCkbiWjfou95gs2tAF
AJ0b99AgbmynLyF/o7cEqTbgBTIB8NqXoUb/BtFq0Hh+gQN2/VrYBcLXtP9pc+I7g7H7CEewCW2V
+6zvP9MGcqzVQV9R0S4D4E4MoAZ73tdeSY9PCeCzHmwsi7muBb6bjPhR1ojnIl/+SibYG5LousbI
zmEfXt1I4jMYYifTE1446eJRDM6lgkvpFFDdm1QsYkJOL/nVTz8eJUgW1ys5YwxWh/sSen9ScswU
LSqc2DHXddvgJDFAA2nCsyGzR7caG4q7ASkQxhX10OKyUIEy5PHec2I0PwFOxlmMn2444JpTxtd5
CK514XdkgmL8E0/+e5GVHLMWHjAZE5GEGgY6I+BegMi9HYiowsrYlYBPaWUcK99mmqQ6PMJ0gtLV
p86sklhcbSdDNWFWFs0bPm7Kyz8lxBGKrEMq2M4zhEV9OsHUZo7cKcbF6DGzQxwjHBjqWn96I9Uk
U/rRCRL8Vx0U/gL+A8T40KU9yoXIDiPcc11nPA3di3ZYf10LVwvBxVtVRZh7yvY70OWfPEpOTaU+
OpEOxzYBr4rN7DCjms+tCTcL4e0tiOf1QLSY6dx3ttxLP/0VI4SeApAXY8GuSPzwKualGjodoMBw
Fy/W/7nFg+1aV8e0v5haONtaligG0SfHtcdHFNL90cbrjXawZq4i8VAFIUVQgHtHOqfPEJYHZe49
8j98j4PPZ+lWflNtEkNcCZUNMI3DoLrE2s9QPeo+pkhWXqxyl+vRqfHBoV41QjK0puywg5gFPL5n
ofulSc/zxXu6fGOx/I8FqGQamPHGB8eC3TN9B3H+OyiCr3hymrOTkYAW4a2BEHKqhxLuFRVfgwPq
yp3HqzlFP5jb4ovUVdCjtL/zLVggHngziwO+NJ428dB+KtP/DkbnIS72yZJ6AHroU3mxysqh/OnI
GUUuUmnZQ/lN361paRka2qGAKVxqP3qmQzHXDQ9+Q51hFdAbJr0czjjaehwcRdvSNyJn4YxkJ4Ov
1SXTEp320rZQ2ZYhShlBS23RZgsNGaJWSxjaUF6cBg1FliDPA9mnmPLLJymIrAYXALUoTCBS2+mI
rcRHxLTI3/U1x1VQ4uUT/PYJMxMKH+s2NX5GS9HzONh8aFwDdcr/1gXItaTPhDovfweNTyiFhFzo
Gxgb+O1LbwoQvloiXgBwkHnkkJYT7mLoo8MMfVPXiz6xwK1xSH+3o7vSU/vRT9mH1QTv2rLfXqvM
/5OmQ30Rtns1G/8jcnPmpTMV0JD0DMiD7VR69y4THgLuYBMC+e3jIvgho+Qrr6DKki5qdzS2FpF2
DuwCUZU5E02cSKP8I1MlOXIkHOZmyM8641Hn82PUHYvR3Q3MrGoGGGLQ1TpZ3m7mEE1iR/apTaj6
J8alsYFhf+k+O3Z9DPrV6FBBdpkYt6o4arumrTYpdWp6sCL1fwLswl2vPIZ/g9yyNrONp0FFhZrl
CnMWBbDOjN+NzhmC1juI9sGIH0DUYkCQewwjPVVsVVlQE2KTH0Te785HiHEwmSix+UEz8/zmr1EE
moJynHFSJlpC4o7hFRU+H161S7viPqfhFBHUMswqZ+s1tKvz2OlfMcFsvU1f6sEHwnKZgZBTfcia
lpB97cuf8nUp+79VD6lYn0XO/lGmf7DdzAx699pETWpJJEBxlm5tk8JbO/PjqEG4hpaOW3a/Rsti
5FvmpLESHxVhO6ijoVhBZVCHBDgdHuJ492BHazJ4KW27HwDxvZ/Uv4ZhH9jxW1RaHZ4OkH0cu4GI
rAX+8wz4QwFbMclgraM+3KVki5kth1OjPnpf6zW7EzE5I+IEUoGwx1jM1cJn1QZYYqiKcpBxoxKo
ZgK0RblJvqjCu6ZpKXFFE4KlG8dyMv9GlKiO2aIDjJ1LmcFqM5hAuZHNHjVwkJOWiPOFTc4zLYFn
mCtqE5vYCg8OXvguFMbKRY+zgoGtpMxAyeuGiObZTj+4O/j0BhO2ThybYniN4/kzreYnbxj+mmRd
ZUN27kIbjgWbnl1z5Goz/fSzonwMAoiXs+3iyzHP64Ga37XG1zgztp3DtDG16VtcLdW9o9jCfRYQ
J1ywmKMiu7AtIEGEXF7mjXemgjpUsVWODGjWQkDFG3V28nNkL4mY1fPyle33tFFlMR6b3K5xAtUg
+ozop5kD3JVIrssGMzAjcH7C0D0bvcxWJYPMnfa7JcuTF1zminiQV102u8LtzJdhqNNrJ9rnPlKj
SVpw2Fy9fhJPngnpKkXfufKVv++daPxUTfLWaa/4G6mfujJ3bsYj1Rde8Jiz0+7ayBYrAyr91Jr+
fWxk3tKROrjbsWlAmv/fF6e378uErdzyM6bsdoF9oEq/e39xTG59/d14iy/4tRI0f74yg6csRAE3
qCr+1eMtW43hhOCC0KEG5NOpmN+7QkDvK0rTP1pR9Fr5/ZXypThVtu9d85oYYdYyEw/X4dE0Z3nQ
Le1Un5ILEo4S2RQ1lVVGaDGYmbR5gg+mtPSjFg7shr7EhrHU01JHP4yZz2GcYWGh/Tp9dDJEVNFM
YqfK+28LmKsp/eC1bFDETap04A8YIHrFMDMjhZtkhrQaywXMhmNircp0YJO8xr4/fTDlh7HFTNuc
n6KEI1h5w/gQTSb5ZJ10TnCV7EvUWoCQU6rRwahQMBYjP4mamJmK9doEvfuURu6foHajfevgoJ33
LWhE24vv1HGCJyNEIg2eC5OPCuzxdu+IfnrImeuCjrp/pnbC28jOJHA3DVjcjtZuzjjLq0j5VxW9
FE2O5d2YiOxxzkfj1fSw3s4cRttJhjkE1JAT0VnX0J5rxvJTA30I1dbQmsbbzAbFYLzOz64s8EqP
PAIwiCoVTTWtulqPG6Mky2dwCqDebkkOKI0+3XlVSVZVirS5CwLSa5L8OM7ZC4B/+lbUybiEo9Oe
hkZ2mYoXVpR7H7ute9+mMyA1rVPdcwyWwaxhFPHiimXemSTp1nTr4kIdB5DGtgmxQHx70N4DOCBH
v4zMl0iQ7MplJ1tnird5A1txGuya8G8mUh4CKklFOAqsxsqV7qL6WQa0w6X9dPui9UgzTxr3B/0h
Gc8T/EFvALaJ34Z0mD6cIV41nqlOXthzix0raLYNB/yxAUW93R4MoCzAz6JP9lPsiXXJKjun05fV
O9ar6to32chNJpgECZ+8+i6snrKdUVVUm2HccmCQnW2VDkSeSJvE0ozBJYclEKk6PzYGcuOko0Dy
+mD0yWTGQ7qI1Wlq+LgJBpWGE1+teoivui5adGTLMyfHptiYQ3bKUPvKufMxkOieHL/4m04RR2SQ
wcSuxil8zxLxwKR3eswjF0jF8L3XRSPXj61JbW1cbnc1Mnu45Ub00hsdmUBd722Nmcl2A5PoXE+Q
a9r8QOnxq5zy+XVusftP4IPpfPQ/Cv+b8rV/7fLxNCgVb8J+DE4DXLq+DtONjc87WLICvVoelBC8
wpzMrFiF4Di6gXZfWuZ9HaLgaix/F8x8MHEFz6l38UoPy/67Harstxsq7LwtyGBjjEwU/SUhzFQ3
Q3OdQuoSNdIL9aU772HZ+DtbxDnPvRb1ebTTd39EFNHk1rCilXG2iF6KpxgQbEjbF8+yy+fKQi9p
h974kPc2TbGomNi7cUbiRerPbD2QmaUzPmQtaD36jPZemra1do0u3VspcJAcpAtFzSQ/x7bO9Vir
52n5DVM9MlmwLWxmGoYRy0tLkbVvlPFuulZDQlXLlHv5U2BNlybROYijhk8ssUcrLFIe5tHDao7X
deUBJQ91WJ1TqiePLWc/5B6+Xn1GCTu569RX1CLT+KJlVW18OKPb2IC50DVsIdoWj4uLYZpL1HbL
S6vI2+olE/YIVd7VMfht1eATZ0P7LYewfDXGpNwoWe86fKDPkzAJ34X45jo5AepJNB9qh4sbYHw8
VyFuMoPM/wzBX8FO+MToNj15kwaTlS7sQln/Qg+/8jOFA3gXyos3Tw32CfVL5ZWYYTmN8Zn6mlGv
Oz70U/0rnmQNNZMo8NjVoI2xAo4O1ZxvmwKyQRqWBQYKQbtSs5vvDauns3KBnWoTQ8Y6Il5nDsiS
qOoyfuAUFI9c/5vVTSaj9y7albTAj3QX5LsNuaRFjaydtGjyDWVP+5Rwb0C7FApnFBGMmLYUXAlp
Yk5sXmeMUh+TjKrdbKNq79UIkmUM1bbLAk1yBawXJCfBqa5gFLqmE28Hv3UfgrJodgZl/F0/VyTp
TGFG7OOcIYeqJY6sLYGksUbUlLlZcLm9JB2aK9nBMs5q0vtuayEtgZpnylPlB6fbdxl2g2sNMExl
YXA5m+CgpjSap9sLYhOLmcgijQVmD4X1GlcLn0IogmIhnRld8aZqijfthsUhdkKGQ1HC9FJQuVk2
tHRbdyYukDH6rdj0HyfV0LaGRFk4c7lVHhfXW2ODsG98jktvOisrP4q8Gh4TRONlVbRPQS6LgxnC
+klan+O8g7jZlRt8ChqSGqPwoGVqfgtnFcY6epOOu9fKV1Dkkm7v9PF40E73UCGkv3R+/cucM0hZ
3QGz5OAgRywZdPTH8Cx9KEWJwBD2yEPop+hRZt5n5nofU3/vRWaNlZWy/714Y/4o0xYvMRHZO1rC
z8EFPXdIW/9skBtZpjF9zxN5lkqpVe328l0utm5zUQ7nrPbrtx5fUuyNetFmR2UhbXGXFz1kr2Hk
4aw71P7RxQrgePuTaIWPGKZM91OAx7TuKgwYkv+85GONSjRJw7+eb80XT5xQZu1NX3zJsUPqiakj
KzYyTktyCBREh7QPXuppcM4gb8D+wwJLpDM2lv+3qVACkwyWOnTCeb/4xBg4B46mOP47TDw8o7C9
22fBDNfJC+r45OqEsY0GxMJEgcYstnp5sgJbnnDOlKfblzqNo11tpWAjeXlWy4tIoxTsLoL6GGbd
AAfHve/LAhnS0vAFQnnowEFplNd75xgKIBHxArGWg00wZD5j3A022jIc0dJiJmhFlOMZAcNIXIWP
zsXVHvSZukP5S6hBz3a9MfDAdB0FUp8b7qON8/jyBfhO+xT2fbOvdB+vSns8lL7bnm/FZyVmB+Id
vCWW8wLHZ8Q/LqVw0fPhlu1TZLrEWgE/uUGDPdtcpPfRiCFEVzjxe+GlsA2ok3cg520pm4sj8DMr
NWKw25cGdtqHvsmuZctF4jRJTbHcNXrK///y7++QxDltBZl8ErjKDJgvNmO6n2fUbvbQzne3smmm
P7hnc6N6ZeTTYXSBhzXOM5nE0w9Wp/Uqgb+4JDLs/bw5KI7l12IcFmmBOhVG96DhpO3arHTe3EyO
p5Q8qrN2kT/0+GCK1OctpxN+ywkytL6Ljl6nqYKLAbQ6jnK8BIPohx8v7xIPimjmCg6YpGFjmkIs
/PGnvTNSrPJH2e/bqm6uiYeRc2qHlzgkSo9cFHEslML4rH2qZriJRmDVjLHr+sGqUhvTeWyL+SJg
J6AoMr6qvGj2s+h4BqGvfRZucp6rchu3QYYWJ5evkSJY1bG8RzirIPEhs5xe4SUTth5xSvniISUh
TZaGh4raQjsqZDo+C4cBoevEWIVptF0qHuzrkCLl0O3V8VPOMC/lyJc47cFj7V4ip9sZuWc9DB20
CrOvy92/ncfseerQ47RheJ9oYazcqo32fWYy0TJAU1RVG/fBYBr3hjsEhymtf7cNXYpPHfHSTQDw
tumlZ0sZFopBxT4kqDeSUB/tCFPh4OgmU/x4qzgLiSElyI6JdIf2eeTO3U5sV8pmm/YjUvnSW+zo
eUtby+yfQIIYpgQZ3fmia1ITsgELHHAzVwEcdNFovTeVOkVJAWewTglenOdVnLrmOZ8ltoGpTd7e
QFpauXzJuTfd+7N8DWpSZroOl6R0cYJWTjaQLOT46zDpM4wDOgXXWuDD0dpZhlUyPgqkHzDtNOcE
vYLN8E6MflrgEDp+Ow1D1nZaHBiWil+2s8A4Of2xcqmvooYLfbvxsWh/50JdLbsxTiIKqbEd6FnD
QuxGT2biHpokFaJ4p+AjGKdFUXd7w6qFmHrbWvv/21+tQH70IoBbUlHiFxKr01k3i4DDu2ebNk+R
qS9dhc3RrR5wF98dF5x83UaRefbSCXG3z2zT6UVMhl9dD1sjijAb6oj9cPbR1BS4ONCLVFX+Fzaf
3hvUXmAkib3TOsu4e6FZnPNm3EwFDhz5XP/9by3YJZKCsO3eYh+r5hxk8ByYNF2pVcm13VroUTuX
qWpBMRHMdkD8uMg2voMVj9X2JJ+GWCFFtaalpsPaNTzOx9H2vLWC2u8mCn2snW491aKeiJk5hHaP
dyPGt6iLRLeLkvlKj9k9mCnKgCLjNoSQB8ibVAQnW8YxnMIvHEihj2ZR/RhX6cUfiZiKOIDX3Yir
d7ZIJpvxYpssvjFP2y/JFL1Hb0+Nbb6g9U4fY9QjQMFt4NcovDvSf3RN2vw8bTI7cIjTMDW5QYrJ
Jua/HZjLI5Zrv0KaTy+oaoz5W9SZqT/gwwUv1fS1fC0xhaamivxdYRLNoYBjEVMTuQI2piKTOqMI
HPDszGJFFPY0PhgU3HGmWOgRFcmdNHPgT1sS6GRRpd5gC5PhkVeY95krYYsy7jnY3uLd3oTWyU5s
89S1FoKgskoIi5/FcvrTM4Tt6xyEV5WgAPj3U6ASH2OS5w9Nxb/NbKksta5y8n2FUBb5EZdtehBq
dafsCxDlKjEhQA5Al6t/7V3Zwe+7LfgZncERGOgQNeygyo6c9b/HvpHjWk69Oia2/5+GGpMQms84
O9zOlJYPZlMsDoL2nR4R2JRWNDzUEWwwK+o/4qxRHFgY2U2hiVe09dikHnklIIO04iPc4rQdyVLB
CtxZGv9QJDhpMUmi8SIKROeTe+g4Hl3bVhc/bMIHF6pDZwTpZZzc4mIaWtl7WJ/lEUf+8d4xyE/6
V+LWc/Ie6fr133LGTQADmYZw2L60SaGz3FeY3GQjclT/O9ZNDIbHWPQ7wzIIQk3dDA8B196aYGYE
wdbNEdjkDEm92Dcdhe6tLR/71znF+XDsHznR6seIbuTenIKj3RChNmX2J/lzIaavA2ukbtR9qmBz
pj0eBtpmjeuoPrjDzFzGRHyosQ6wliPIs3piSglLSHseJa9IjgPrjWF3IC+0hIIdubGOOprtd5UD
GvvToczTDDtOwzybXYSgCQdPXE8g8UE/gI7DD4MpADrTHfdt2p5uzYWRBed/55ITUNKjENyMVd89
TSXE09v3Nvb4PvV4yDvO4D0ODCJv5/Ltxe9hHssJE3Q/dd/+W4NYk838Z1aoO1tbnHXA7hF4eNr+
293nAqJwn4cT0XrsRKFjfoRh1z87afLw79ZZw+5Wtf63fp1t0W3UqIr6rJjgjnYnzt3yn99e6sGh
d10CJx0nGc9wuKjqPAiWc1hW29vf4Vcj92GUPiTsy1eQj3oTt0xqb1CE7DzUiIAOCzuKi/MFc3J7
ZEYgp8o6ZC71h1G6YmdHESqBrrjWeZQ9WoVOnnQLAZde2Uv7/E04lJdh1raYwvYU0w6TYgAiTC/F
e17BKHe7HImcIb324E4MbFZGi7chNhRTRoLqqPXpX5EdV5iQTjyytTJejGJGKFRU6RubvrfKRk0i
c2UxK6mVtQ80M9Zmtj+DXiBDz6tA4ASRJQcn6Ri8Vu19XDFgSKdanrMS9oTP6GiTmNVTqLvvlGnb
dbBM7MgcM/tqGjxqaqZt2UR2dCGqQ6z8xdzG/8r1kDACpRe6AYwUieQjQqk7VUVzvnX2HSyeW5HD
VGXYEE2idyZigP0MtrPiMWW/zBIDwEZTeTuqv1SAwDtMugjoXL4UlnxQfTxdtOp6eG0SP+WokcRq
qOyg88bfjQWKWU9KdWqN+GpEICeVLvz73DOtJ0dUz6XlDUyKKd6Bfwi+V2K4NDiQR2xsZz3kTxG2
VU8hVsj1HMpzIXpN2HOD68kyKWgqdKnRQmmx7dC9i6rRwdiDIr+eWxCgdVGRQtGGDlOTJG4Ilyp/
3Z5wKtcRrb/Cpi6F9JUt+qNl4YT9H10a9rNRaljNKvIg6vqwKztGgOvbcT47He5OMbKhovRhiiyC
XTsLnM3tubSU/5fRN9reog72tUKYWRAMerUC5+RgUIWlcw353IN77NqNubFogM/GhD2eXflM/WzV
E1VIWZSrWR9u69meaqiYS+BnmKbpQeEfM8c6P8aIws/hBEem9KiDCmQxhw7uq2+X4ekfKm26U70t
TATHKh0ZxdvhV1zK9M3SsJNUDcnf8uH63FDXAPKdNeklIcZbssJg/7Dz+EeGFeSBSebrlHwYhWmr
W4FBjx+K+nGVW4gQW602cursi6GL31Y1VRwFfDQ4ml3nXCEm6vN6Z9KPny6J3fsXwBiaBf0ghZqe
bPQGjMIL9AeMqFelQpRl3zbRfJiTjTHg8g5EjXaq+R0aMt+3kwnj1IDiVqN9JKIPmm9bTdcMxAsd
nE3DawrbI/DdSggiyL5o5rMnzxCfSTIaW5W59XHGSD12w+DeadVBVzJ7yRsYXUH3zFT1KZcEqLBS
/bVE//4ktI/rcmj092HdDxemwU9IOiZCwJbflQWihdgsvF2ZBCiixQg9LIVtmw0BheEcZzHuZ1Cg
5wXQ6RZ85/Ynz4KqFVvOgx4hZ9Mqo67pLRQvurbkphghi80eqRK04QwdwKc5d9niXJntRZL762FE
dNMs7VUbj6QGAJNA662WgtBYCsK55S0RUzMOOD6LBZcCqxjubt+oUjd9SCNFAJDx5fY1a2YAGtIx
dLh/B1hdsiCGCpTDLkJCpAMH3ztI++Uq6iosGRSYpV0ysyvJL4+q8AqIChc4i6YHW7iYDBUtpyY4
M1pVQSywZ8OS9gVdviU2vawUCjS6Dqvwctgntw8yL7ytNUGNCoVvnaOpXgC7Fzu0mqtS5DRaOu3X
lXEfUsr8Tb3iO2gpLCg4vd3YZSQ92z7So4ZsqWbID75wcFvm8u50XzBxBBzdDLZfo4/q2agFiYsi
rE7lkJi4PFXhZbBZNTFbj9XSvrr51iLv9n5OPQQJk5+gfUO1HSDfYuJ2N3nuj4f2B+AWjWHOIt4J
N2yPTMSw3dEVab4+WdK3AiMOpuws8/98sKINxB97EeeHuXnq2VfoZCDMMmnsDkbfvBlDNn8bcVY/
VYWEbbE0RJkXi2Pjb4teLWNkBZdooY0Ydu6j6ceKk5LlVzUN48WvxkMPfIA/OZkmHvDMmkq8wNis
U29pQjFf+/SBrl2S9A2Kv3ECMlOZsPQ7rwRwcGtcd4o+rp6mKHjuR3LlopF5hUcUd572NRA3Cmy/
yvYI3ccHpO/lpQvy/nlQcueMlrk3l1MPEnN3aFx1jF1uOgCafCiHjkGQRdUvu2GtoptP/2tfV/4u
x1mEZDcM4mER3GVdER0QRlaMZy1iMzAfL/IourqIyjGuJEBhwXRqlxBtDsjg4OlfbL3t5vZfNR0k
MjciPHKqRXzhjZC3VHxZcw/alfCLc07sY2RJ76GJyp60LvcDpDd9rZmsGCqO11040C1g0UfpCn/e
gw55G4WMLkyWsAi7vRETTiFqDwNzmxgtVEqGNtSpSq3iMjnETuSY7co+a+9uH6nk0WMi7vytatOk
d2cglhGIR3eGIRypsM293+L8xHQInVwWlydcGD9NA+Tbq8R4JluC/VTSG5eEg+elA15GJprMMwT4
dkpSHhREM0fWp+Nufu2mjrCJwT4FynaupuM/5ZDjyFRurEvu4Jh5u6Yib7GJ9OgA6DzkvZsib5mX
ZlUutvxj4eKpIWvzLMkT9tX/cHcuy40cyZp+FZo2p88i2Xm/jJ1us+KdBEGyeKuSNjCQhDITeUXe
kWNjNk8w+1nP6ixmN2+gN5knmS8SRIkJsqqkQk43raWWrFGkApGRER7uv//+e9iO6JAAxzVHnlEK
DnMfuqiBt/upQEKRDpbGWajl+omUmjxWkjX0Yqej5MJGIeWgjPR837GkAgFNNabiNXJP5giEnHi1
KAoWOVO30ILjwiVQVHNrcRW2K3Ssw8SsiVGfyPVNYFbXy9IraQcKdDoSHxUqrdpEo7yvaWBrlUKE
M0tLJC8RuTBTrhWjLu8XwNmCQOKcwjzjXlbQzlpGCI5E7OmzRQ5z1lHlyelCAmcRoU1do1pWtVUC
v59eaBxp9S5eFOT8K2PEdabRjEGVTnWV8udSJY0ng2RSj+BiTIgnNE2+SCWf7okiS5Hi7CMUkuTI
3sOpr4HqYSFMxtUEwjjNGXX0lWvIboiMmQmCZIm46RrkSWUyS6NKc9WRYVo5RdWIQAfFEjZs2Son
3N/lZY53ca9aGLbCgJRulp53YVIr2+BWHxgyQptBmGBn4Aor86d0YVDWQ+ezY3yfhIbdeXhMOynu
rtymiQnE0WMlawEIPOjh+iSIzuJMOqvmdnRVCZpKLOmPUqsRUsrtJ1uVwpOYkk+MwoRmWzb6LI0d
XFOoTsdYm19SRKPLeRFdLQP1pA7S8POiNI4zy3SpIJTuKPSEXm7Terdui3PsBki694B2AYACvibu
A3S+Cc1t5gn1XQvlDAWrYrREYvjA1WFtLgvt2kom9nEcIfLd5uE4iNNffFu6nICQAZjNb2LF9h4s
Wljocn2gBy2tD0gYwjR/EvSU48yY0PRMam6o9ZLPLC29diJY9XJyZ9o+GtmOmZ9YSPYfNLGRnvi0
OqTzJIx3kUNwLVV+mMDHoBZusgAHwyeWFvVJ4EH2Rn6LlLEwpouk8U5MkcooouYsjhwZNwNlEm9h
EKcYjnvseImEli9Nu7RqFOvE3AUIXNZwfibXuchv5onCHSqrtAnn5SzFa5rP5V89kZfr/rVQixOd
PiOLIFv87MOaRFidWpdW0cGy1AYV4VTVKMFA89XERbMNndugJMG8bJRfQlsC8nCz5Wdj6aHBa1uL
/W5bpWksX8CWAA3lUZcL61bivF9AtTprDShBdrRAYoLS2ZEmkqP0a67PcIpJ21kXlREdFBUiC7pZ
nVWV7Z3LVfqz2XooUNWpdajJAKNFsTAPqWHLx51zV6H0fFXSyEu3aUORIA590uB5HPnLhT7urhSd
TqFHrjWBN5GqU5bocAFNoFw0yo1iQtGuiWFh+0r0j6dm/DBvA1rZIM1+npnNBBpGgF45JGrSWzlN
EzTIRVlYLX+pHLpJ5XOij1yyTsokVs4K2bxC2MwbazX0sm4BklyxbqIll7vtNkcT8LfPcOYTI7+0
LApqukhPh2J07oRZQeYU/0at7/WJlp6YkV+cqY0N7ItfLdEm/CCCNrBfSEV+Nskp5DOSw1p18l9c
g1wmRgbNu1Czx25Ul8cGrHlDmoD0dZ7e0mv2dWCog1hg9uDi9HgR+EDoZyFC0OTolXBWM7GME01p
brcodV1jWrNkWZ+VqvdRbr3jWlZlxOomNIf2k9EKpGiph7EbCZ1yUDGZJmc/1457Ly8fs2z+s9KY
aC+J2AFTPjmLQhqjAU5BF2mXxrEmPdUymugNXXRbG+cnBvsnOLayY61AdisN0491GCDHAuGA7IoH
u1wwCOZN645QSwXBFcRAyc+DWz1uP3kSxaPwJzLq+2vC/lolvumMazl2qBWHaYly1mShfXJaIAl2
qJBtzEn3jhTHkuF+nkjhJJpC4oMUWgGmm8k0DfxDkFkLme3FZdbE6SfBDlEsRx937y9DvtbSaBrc
mo1xrLfXspNjHbmgCQ8xIaUkH9lWO7nKA8W6BgFk2KJOjhOD0nJYYe2oBi09Dlo0VhZOGhzOM+qV
8tBHgbSFPKt7ED27JZQV/HegZ0DNcLIAC6V0CmIqstYYDUkPEF5xYBNoVtSQlaBLVrhskfQsW+fK
ciNSQwmaJVWhIuhmJ4dLa5Kehp6EoC7qjMedXx3YLiKSS6qcJG0Sn5ntoytpwSrQCxaLg6WuSree
joKnWin28cKqrqNFYl96vkkP2wi5l/lDFtv12FlQfN5mcMYAfPDS4EUj7bqMjlzXp/q9tPORl+KT
JaA4VwuoZJWseLeqikcHaWjsGYl+AoELFn8o03NtgX2xdZoWZLA2r1Gib85zt3pAArjeR+a0Hc2r
uTTS5NNSU+sjklkytR0sikABpaYIr+j+xjdTFqeXB764YKuScDzx6vDYF5yPmmqltpw3D7b5GafI
vl1aLi9hYlz6E3JPsoxMeVpXvFdwhIOqQSwuTizKjsR5h5xxArkxPJ0YAW2DXHgHRmkfmy1Sd2Ut
L48mdqTABr1VyxD4OFAD6m6RbwAEsE37ICHoRiMVhxf4h6KLLoh1bYqTTSVxLmNLod23Bm7lsrvd
yCFlIZjrHsqPoxoN+ENQWxL9iktTAsPN7v150p5INX14YKyNmuViMvK98niuJ2cV1CH9RFAYc5U9
XrWtcyk3SX1eBvVRKRIUhltkh64CI95ZKMVJIgVXekBNYHda9LS6qpW6Gan0sD2SaxnVOp1iA2/e
HOVA0dH+Jzei/Nkowuaja4ZCFgcV53Ahn6V18qDUbnjpI/UoWvV2O7qkzerIiMnxZog7J7A4TqxE
rFpeI1MsvCpAEIrlq+J04bn1bZlHCNLn1S8WFuAgDpr72Efac6lK0UFYzIVSqpmddVu5u8hcNUyP
KiKI7rIIQAHDDpyipvI+lOyf27bmhWiwxO5DUsHCaZEr2LbkE2ikI+7KxJ6355q6HClp69yndK6E
OoZ8DbVKIpPZAWSgi586sLF1POMgMmKKySdziqQ9JT0EEMLiVgrsUprrnMRUGxwGQWXupx6GtksK
xQHkJruJ1ONm7szpyiAxsAdknZfoBZmFGx9Kak0gHals42T5iwN8Q63dURe6SMs02S8W+J2dSSdi
sS51y7ouLNpDSfS9n8vZhQX/5RR1nuycbihorJAxWCBGZsSydke8CJFPBFR5waZ06rIZda8719Tw
AFE640Z6mocGlN0YwW7FBGvQfSRW5HxyoprUToVz+qPg+hKfOci0FqotHYS+QzMLo/hFoW/agd2E
5sFELZ2RrP2itSa9oCdUdYVAFWfOkoIqXaXWzMhl+q6R7jig9jqAMibwCBmRHmcOM35J28zzALr1
IrTQmY/8k0TQ/iTHIbi2fJp3aCjPLQECSWlU8UhKimyv9Exi5NhZhamGbalXwBkU4Lg43xQ7T2gc
YUkQEk9I/EpoG0BZBj9uZKSz7TS4Sv2M2VhJccq5XO7rhnvD9bcQToQ/Kox2WmuoBLeJlH5cNp57
oSXQrlewR1xmaPhK9eJmWSfxkQfH6l4D958rKVlFz/PP9Wo+XiVoAp2KUYkObXPZbs68iTJBj8IG
NTa0xQVbbnGTZ4pIsVIPJ96UIvv1JRQimgS6RX5eTZa/JnVcHi4pwr92GvnOiFr5U2tKZOIho1el
IDKGk6mBY1c1ZjVOK9sY+wENBGoFBoxkKBchsvx1dVvC7vzcVjQ2aSBr7XXkF97ErYNWHV9ugCM1
iE2pinJnl0AOpNwo3nNg9819I0KbxqHnipZeOAgqBUsZpE3cwGT4jp1wXl/WebSED9tMbgEPYLDX
9GEm2og65M9QqIX3S2flTJBXdMbBhQyh6KbmPNBmMP1c63CZqBbA2bBU4QprWXEdoe2rBhS4zWP4
5WUuGUgaOHMqlzX0+EHbjwKd0uJwaRVnSUpJfndlwjBE+dXyEMiQZWTtaPUxQSvT1z4RSZVcFgEl
8wYUBt9N25O6aFBIt517X6o/Q2Q+hBVAh6OmtUeT7rcWyULnksPBoYvBjWfXd66L6ACKHsbN3A/3
kVshfVSGlO1aeXPaxNLPWlWRL8cBgVzCAzWw4k7inApU8uBUQpiQ1xd0WEraxQINd1k+tZs52T3Q
FVjcwWWaUxAfttZNSqFO1jTL66WyOHcDumAaJeyttKg1pJoAVmI6ladQQ2leByrTJlPP9c5UV0fm
wY9QXS3t6gwfJiSAPZXgTC/Fri7QQEBEYSEIV/lcvZDd3Dxd6CBfpgXlo7vVitC8kGr3widFiyhw
BGFa+FWZ65FnqbVDkdG4jHMcaOjIzoEk/RqatEPynTZHv6xGBsucnFUhfB1N1h+ShRGexgWMaW0u
u5/TqASiQARNMpz7he61ZxMkX1BdVvbCjjiJePD8gKDyKbQhfOagwbexJv1ak+Q1c9VE6g5h5o+5
2iafklIKzrw8v8scyiODVtU+lakNb78pqDSUNSRnhJvauQ2dfZQcEspt4kWHhmdL90GugeSr3vHq
cGsJahqg/2NqSqhnnciI/IjMzkLD+XNcZBe5b4MTW4fi14U6tA+jOCuyFej0PF+ootYGSdOxfcrN
IgRf49IKDpYTWkt2oZ+iRtOMZziNYQjFHE8lCJYHcuMvfnbgy+6NAWySa0jlkJIMSl1XbkMSSnQi
ndfq9VwpTrOMcnBUy5ZnnMqj1m708xjP7KjbbFlm0UejgifW0h2rVtCJQsXoskiCOaQa7iHVrduj
VmTHE9986lbHzICXQygz13otGm4aOIEdPxZoJ10hQSZkWzj2NMrp7HU+p2/rCvFOHJ/EhVFod7DY
8705HRiBXJSL3JWsU+h4FQAjdVPU5ImYBZZdRDW1DwZl186RvEC1wFTD4LxpYv1ERfTuEjrw8hA1
K38UpFeZ5BnXgUcW3SrsC0UtEGS0HrNYpUFTgyxylCFPUptUA/uOfWAvTTpHRsVHn7TDSZeJhbB2
mi0+OlJzlYsIL/MX9+hOneNxpT+raQo3MzCgbS8iIjU0ZTIjmNxRc0h6n9bv4IdUYtVWeZYv4xgf
M8lQEiXt4NCRNGqN6POEmjHZDc8LBxbOorIok6CW8igt0+UvFMpnFQTqSQD8Mac+8LhuK+mjOwe+
TMzDvDSkw1Sb2GQ9aenRRqhtlkqmX9VZRb1euiAVhRflfkzRrJskIzQc9b3KdFjThaiISW80dxk9
aiWlsRBbRGk0LaIwpPOzbiu0iMuPTI3UvNI24WUDXEDXAP98kaP8tNrvdetJZyCStD6YRNWRCYb0
fFXD9Iz2W14rfXREQV/nOnB/R9BhNDhAKSnlzMQngrxD5sFZgo4jnHEmuyW0aj+dUGKBHmmH5QM+
JqfeXD4ovIoyXNn8bLZhcJ06xvyahhYfBYYeLf0EpcTF5LSwPdYhVmgMo1WfXHmvWEbe1WT+UXIj
/7JsqegLA6TVfb04adNU27c16DSO5VU3VIjkJKCoUAsVfO5ul6/MGwlgGMxQZrhEbinGrq4krzmt
A33+MfezQ432f5fdv3wYlYVFj8gcaPwwkhrvqICPe9S0RXlmW2lyWie0O3GoPoI0uTzv4oxkMTmJ
E2kxJltGzCUv8dIjVz/VM/KGVV55dwod8xQILpWmJmBWeGyGStf6ZFGAXCzj5MCnaf0x9Y6amqHr
u5Apnl/qEAgqqTquJLjnfo7yqmwtyFHWovAk8oLokxcnV07pBXTzzI98BdZ86s+1uyBF8mbShLAL
0Zd1KVX9RBVBdLCg9bAeOfZH3yHB0yFKuuOQs3VhHMHMIjBAQ0xzJ/LpkpuZEdGJjStKPnESpZFQ
i0187zaulDvdoo957EOJ2YdMGi3vsspVr1zbuKImRO6o+5CQLmgJcRAouXbdQLk4IfU6Pym0CfAn
HPGUzNchQUBx4OWSfe2GBb0snBqKF0WVe56NMMdSB8EpNS/eRyjFuc8RaSlFY7XcSu9Mx1bGRqJp
qIT6lnVWB81HBRWjiwxty0JSXPg+HvJTKjCf4yCSnJFNBqF5WPoNJTToSnQYN5VR6JnFSJov9QJx
pRqkyPMda+z5Wjp+DtssSz1b5va949Tup9xImwOiSa7VnF5wy7ZFjbfICTWpqDqNMN6EExCIM4f0
G40p5gv6qi4WIyVQxokm07lMpZiTVkwndYsopEF/G9SoHQSsI3QwRRZhTjQVWNRyGSr6BRZaWgD7
1S0WE023Ujaqc1l0XYNGA8LuLP0DB+4zhw7PsvHC8kCP1OX56ux1NKKTIiQj4JSp9zGsIGTGxIP7
wPMtqgWigUQqy9fNfOKdxWX8KYhb73SymD/wNN4NVKJir5oraJeYVnpvgTcfNlIDr73CF5DLgj6q
6pxSE3tp3Jj5VSg8vpRWP2eSTXu6OvOvbZqGiLvGqGT9HLJB/tHyouxQivwnm4rVa25+soOaHB4j
Usi9GieTUeGbywNkq8jTGHQpUKqoJXrIUZXPF+0IeiGaO6332Zu30aPuJA+ur7MUpmByL+WK7ih5
lI3KRaCfzwt5pNRd+yo/e7BJ9UZe+KsWLKxPOqwTI56bM2sp34uMAz3i7OA08tOPIRLf7t4Yrn1F
XMVCxTDND5SMm4BKaxqrIzm3r4icIKU1Ab21WsENrTJA2QJmqhxqzu1kQWcmLSVz2eaBOYK4tTht
stD+VNUBhGXd9X6RSyk6cxRUn6tSQW+/KgVfSVfQfPSTMTj6/CCSSeBzDuZ0/8xubSGpWGWRcqg3
aoUEuuIdmTp9cjLksCc5ql0lCgjntN+QKx++hlcDM6w2sW1ZaOUqEbVBbnWnkT0faSl1EDRhpQa4
WIz9alJdhjltqSnrb59dj0yCItql7Kh7AiWlLdwx9awoTIE00SfJT2ibAh+0lFX/s1rbQFFhFIyd
ym8/IYUKzInnTHh+UInqj9otz80iNUibUxoSBGTLIO3cyBblIQlE0lvbkeOzTAfvKipXh8CSWBex
S0WK+FRFUXweB1QjEJoa9wks0gNTJ8u4TGofoRg4QRMKy3Xbkp5nb3r6eSJCddWHzKkpvJiAgCX2
b2S/tG902j76HjFRnKH3ZwTN2KOzqK9S06F5ZJpdDZxfK8vkJPLoxJXFEwlNSQ5EFz7NaVlMEUyC
0Ezku5eNrDbjiswXrZyj7HwFQkzCadDRCQvDonGGE470MtJOknlWjjT7WF6W9WEu0EfsM+JQbrmC
t5E+RIYCjZq8wb2tyhNfK+VLQ3fuW1Ko955l1yOF2gNqmJvLTCrL2wC20V6dLNpPbuAgwcDvonZJ
7Ni4EozPHPKN48ZQNnPtiGy+8nPgA8eWkXy+dIufW8FDrDUFGiACi2eNlVe3VLBMC+iZh1aYU4xv
lNJ9U6NwTcL9uqK5ATR7yquyQv3ITY8kehKSXY9y/6OEWOOEKiz2eZkh1paohxMGrcyygbUTnQYd
fUBxfOsgyVDYUC1nfulEGTUv8/Bz/gTe1oxDCBkrHEZrQ8paosQYAw7QdKFIpFOFhNxBUFOD6ME3
PnJE9Z9nGQmqKhU3UpCpKC267jUXwwPuGIX8+aK5Mqn7CoOQRlEsnyFQuLka/CoHVHYkfq0cNOHy
uktUtoXvoHKb/EzqpT6XaotkOe2IIwMxyWqJpOakMk9DyLqn1KGjqtWeABKE93pK9jyrouq4g5Bb
2jZUpUwmMAwQkSqa6tgKrWY/SQKEKJs4eaxRYplkXnQ/KfPPyPO3e0alBldzW/LHFL+Z+/txY+gP
LnI6MdcbAvgI/NoLbTGmiQRtv7P8ypNzeLniUyjTv1JrwjN9qS4OMYohlzQyclIi30yaRLmDDlQc
F+TzQkeJjiIfnWuPXlxL0s90gG3uaKE0dVShDgVTJa/uKnm5QOKcenHREslovfs5t2STHZoYwMpH
JP6u0iFDZnSjg8n8ET4oaGp9G5HrcuuzML4j2beAMSMqY/SDur2Gc+Xb8KwvEKNtJiSaLw0JGZiT
xvh1Kd3APj404XqDMRdtsZ+nEI+DfQkqcgiW1CzoyVGMG3u2H1zOs7uRnAGcNQtj7MYz1aLijMku
aDCbVsa1Dmh0CCoDeFEh/pAh7FZENiJpFpUxZu2dpTwG5hXnEnnKCG8JNZaThLQqeiXe0dyQTjId
lo2RJeZFG6nVqVKUN8ocZKLWbbgWmfVp4aBHkMV0g2oJ56kc5ta0Ym1sh7W0j8zJ/k87f/37f/z1
sfkv7iy5SkKEXOL87//B58ckXWYI2hQbH/9+m0T8r/tvvvxO/7/4+9h/JPxLfi2++VvHs+RiGs3y
zV8Ss/kyMt/+PLuDaTHtfTiMC79Yfixn2fJ6lpdh8e2frp6DxxQDXSWUlqKLujnEH/ql7mm/OtDO
rBv0dpnO/vbTY1LGhZif6yfxT88/On3620+G3q38auG/zKh7mG8NEE555vKJkZ1dByurq7Khqapq
Gqb60w65c/f5x9CXdhUK3VUI/7AoFdV4+aa/fOEbS/Dtp1uv9MbEe+N86wFWiyNWQHGYMZtvY6Q/
sQT2rkHuTDUs5/kve2MJ5F3Ztg1D14gAxF/vbg0MZcsl0Hdlnh3ODFQy05J1xnu5CSx1F5qfrWg6
9HPzHe6BbZ9f0vRdxzGRZFBky1FkxTD7K2Dyc9NSbYOfvL/n11c78sePgGbuGoajWYoD6wwv0+4f
AUXWdi1DY3MAcSqOo66O3AuL+jVD+Opc9k74gFbAtrY8ApK5a5vsAcfWdVuxFcXYsISWsSvrhm2o
pqkomgqL+72ZQmfby8BQsAMYeSwdh4E2GpvbYBcTqMo250OncM95d4bQ2vYuUNjoGm8YZYq+AbBt
tgeXhKkYq1titd/e0RHQnC1PgKnuGhaeAPCEgblXZa2/BI65a2IdZZUjIK5Dc/WF72gJVB2zvZUv
ACa4a1Prh6ujKZg9Q9m4CAxzlxOgGBhC2Li6KvbJ767vu3CIFE7tVouga7uGygu2ZNUi30z9f28j
KOru6hCgEa8Tmcvvbh/Y2xpCna2ucg1o7HcYc9wJvRVQd7kINC5DrgsI1dwF724TyNueBEXftVUY
94hI9p5dsvEVRMwga/wj/np3J0DVt33/mrNrcPihmzvWyufrr4Hj7MqKrcmqo1i6Lb9HU6isXsuP
+4S6vMsbVmQTc6dY9ITitn8ZFGAkCIkImnS2gooS23s7A9q2zoCksATdXy8cnpdLYGi76uoImM8B
8ntbA2dbp0Axdk3erWyabAZCRLV/F0gOS2Sgg0Hl0nN09N6WoPNjtroPTWXXJCoGHQEnIA7auA+F
MXAoRKTxHZRaR1Xe3Ul4DlV+3BZIqrFL9ItDZGoW+4EYoWcMQAZ2kTUjbjQc2xTB0bvbBfq21oDD
ToQsCwTENt/wDPGeFSIjUyApqmPjG7y3NRjAO1Z2LVPREGcjDrS0zQBRspRdjZvCgm2u4iGjKPLe
1sDc1i+SeESajooIkaNu4SFshEmWs6uJAJKfdnfmO4sOnrGbH7cFYEUEPophWFgB4RpsmgILSPld
woTq9u/e2pXF8YddYdrUMW0AJJKACbkjVVNxEGXi1lwZnXcUIitbHwBV2EGeXbF1cSNSV9K7CnCa
sIQiMuJvWec+fH9rYG97FxACAxNqhrqx+SUbkFATCRP7OZfw7i4BsMvOJv+4AVBVXD6VnBCbgI2u
bGQLOvungRAJsOgZSn9nNtDeFi+XOASUEWAAFLo5mib/9A+BYe922RTwYsNSMAV/wiH6A9biS34R
+lb41KUf/Vn+Iof53V9YA/OvB3iRXeQRnJ96vynSkauxf09P/r2XnezyrC9+KBJzLz72fneVs33x
03WStpvV83c9L8frifYmdiiypazB+g9P/Fk2zR49iu5Eevf5oUSi+G8/fYgLflT4j9NeKlVAJr/P
5VXS9fc93JvKl2xx709fvIr1jP78z1+8CdUCkN36Vbxcyv9vq7s3C/12tl5KkaJVgWO+vbArY/St
d7af5MV053rznQ0w8mG4czMNq+lTkq2nKSYtLPu2kz4up8Usmoa9fSZC8m0HPknipzKb5uuRukT4
9/fv95f5ggXOpm7Zm7Ei7sttp3w1jadRf1iRuf/2sC837OGXE/7Wnw594EiEbH3c3qHlC91Z5vfe
wgAn6EPsJht7/Hsv9vs7cS8p8po9sx5pxfVYf3qTFvMF5PmWIdmj+VGPQqMSo357F/6ByZZZGT/5
64HEXEVosO2w+970aT2KGFN4WtuOeT1LUVLzH3eSX3foCbqDxIybrIftvgT/cNsvOZhFyWMGyehx
5/vfN8AO3Odez5I+NUofwM4iYQZts2dmDXn75dlnfbNpuPPh1wx7G39Zo/XI4jUY+Kjbvob9aTrb
uZ9lT73r2CBg23bkg7n/kJRFb8eLYHfbcRESTIv1MGIZRHS59aAL7uEEuxfuHJd+POvZFJHF3voL
KOrP+sNaAxzVw4IOG2nfXFsDnM5bjv3xNHroj2x/1/39vh08nj70D6Gg5Wy7usfexjVgD/DKXm8E
mtlsP9f93/5PMdt5+rfTKvGz3qlTRFpg26UYzeJlb/dCzNx+1HP/YdMroJXHAOPO8qTwepeLIjDo
bVeB+W6sgj7AZTuePk3pcob/u56hsD/KENfIeLqkTV9/OxgDHOQxoUXt96YriIvbri/Dbgw6wCke
c5E+PvY3g8gZbz9ZtF+Kadw3ZsoQlxEKZcJKLsr+mzMH2GwXPo74+uG7fTaEYe9G3VgIkbbfdo1X
xlLa8/N8Wq6H62Ytklzbjn6Nm//Us2qqPIBPeDNbPnq0iJz13DfYi9vP+AbXx3v23tajieVQBRVq
2+W4mcUzdxquB+rGVQa4mm5AxLLpzvksiXv7WRWA8NaTToA5+jtPFZjo1uOWT9N+tDbENXqb9EMe
VVBFtp7qb/8r2aGk5bf/3GE/71xlv/3v+NFP+2utDbDWt2Xs5xtrrQ1wYG6ncbtpR1XBKt12Ze7c
VwdcH2BD71Hr5MfTnaNp3rtWVEGH33bOIMX+hoOsimKbbcc9BNQo/Lh3v6rmAKvxyyuHXjUH2Gy/
+NHD9KHu72JzgIVY2dCbV+fbGsBqoDC7c4tn1DOihjbAyB8elrPeu7OgPUETpW7CIhkGGfb7wclb
8OU/KIugGTBzegmJf4mEzj4BYt+DGMJsHWezWRxiutanXlzFgu2xrQ0Yzxp/wxMWWflth72ZUoy4
cyWu+Vl3BY2F6wpfcT30ykUZ4JvuYr+YPe3cFKQ38t7ognm77XN8QcfA9DbyPas02Ne/gcn8IRB4
f5r5Dw+zvmsBAADT2/6WLV6N/887wMiJW+JvGxKe5ZBYlrc/zi+f5vtJwZe/ffickRk690KVofKP
fq4VttXL0a7t5DezCVMv49itN704YYJ4vfURWKZZ2TtZQ4TKx9N2yqHN/HQ9w26+8gDO72m2cZaG
cP5P82w6693hsM3WU//xDBBzXaxH6RZAcJq3fWNnSbYRqSiCbrbtsKOynvrFepxutkO4Meezh2nc
vxiUIa7My2hjGwzhKX6k0L6PlYiiq21X9mZaPvk7H7Lpppcvyru3HhzNgz6iIVhw2476fO2KOe8c
0n3u1e07BNHi0ywvdvamcbCer9h0VIOtP/74uft5Fs16lhKa5PajXiQ7bLp/y3c2PTVjCLt2TGI7
3jmZdQoWOzflw5OfY0Afe0dSqCcMECYT1z/snObiOXqmnxIc7J5gkG27gT48lDvjMu/tzOfRB9ie
//X68Obw+v7w4L/tiE00y+Kdm81zQAUthZMakZKtdqXW34fX3/I4/jHhEhUvlvyHwiUcoZiX8x3u
W/KIx/md33kX/LguLb3ebuL8CzbMxu57fuQ/6HC/Tbnr+IXbjbsJhL2REPtzMz0ss6QP2ikI3L06
fH9u0Au0owCM3whouoh8uyUosUivwFf4gq9M0p+b8zPI/XrOlEa/hv3/3NiX4iT0b0hTs23EJ2xd
FBXamIjXl/yf+44r3AZkiDa+RdcJnqjegboOYkOl6KtVKn9X2lmFe99Pe7NnphsbkfIA+PH0LhcV
0go1Ua/dij/3OGOSqWlSAEv2zDcGlbbwNsIEMt26KdcVpVdfvSf+6AONp66XzR7WI3Um4I3Qc/sv
+hKI71zMYCNlry4/RCiowFZRHqHYRqa27pt509Xz/fNujJWpWAeOXTT5LwGwfQiJF/obb4Dg5kMM
5zbrbecBknMfhD3sz1UZAJWC1uz6ZfTySAwRN+4lOQvbwXUns6yduQlalr0lEXJDXz3Qf/D6ZfLT
DUBhCOIIXbldkLTedLUBpnswi5EO70UgQ4QKpxnL0Idzh8jlH+bF5jWD27j1O9tvZ49ef22HyOUf
+a8wbWuAcPpomiWzt6KXb95Hf3D7HoEuPc7WSypuIyHIse2hOPYf8Js2sAVngDd3jJZgnM+W6ymK
CX+f6/59N+N4lhHq9ocdYh3Ic/RX1xnADO9nCYnOnmkgObZekh9HEU7KGJvTW4ROgWbb3XD6+Mo4
IAC0/XxPi2nYn63Q59l2tmezbGODUY43wLCAHZDV+jBNJ/q47YTPp0W1sRuG4ACc+4VXbromXUXi
thO+CZNqGmxOeYA1Pvex68UsBiHZSBwMwVs4L5tZBDU7c9e7QVgflCnWH3/85I2T8Ik1WQ/UjStE
8rZd6XESTzfSocYARwQWY9Gf7BB8iK+EKcoQtAVQgnratxVDXM3o8W54PRTtbv/arsA0yg2imjJE
evwaLtlGsIHKzvYTFiea4p/enlCFkMm2G/ims5qZH/dpSENEHTfpRnaRKHiACVdTArrsaT2SOMqq
OsQS17On/uWhDhEk3dR+0a7Agf6UBzDHd4FI4PacSzCb9df8uLV8TtaM/Nh9Svph42swtfwdc/qD
LvG9KK5i36ER37MY9Afdfu5YZC6oGXL267G6HTJEVHMzyzYTbkOUypA2mYmKtvFG/hGVggGAihV8
O54+zp42Iz2EPobw50bonFe91UZHBP0cZ/0CvrYR/3lYF6bzX1Ic4FeXeiOyfP2dNMCp+oAJe5j6
8/7AA8AlHzISq/17bYBLghywG06fZrm33oOdERhgIcbLqcB3esMOMWGv3HxpA0THe1T29imf2gBz
pWD1IXnqv7Mh4qGbzN85J3nfc3KGuG/Asvuw5BDBCjIG7s5I/Ovmw/XL7aAMUQByCrwczzbyMgrM
sq0dPkbuv7pOVGdbN/JsmvZNA0JS2891tMzcZbtpzqAsbz/06locJRulrygnbz/2Kvv4xtgDHOkR
PLjAe70kA5zr82m/WlwZQgYAx2OavDoiounDtlsORw/pho29PESZA8H3k1/1ycHoJQ0wY0oel5tn
eogi8YtZ2i+6UqwBQIiraYbXGL4FjHdNFrZ9gVdAVK828hAY9hXCUn6aEhnl65fWXf8QjrfedTfE
RNMUs7EeqhtZGWB33HpTfxPsUNUBzvXtdO6/XmlqP9aP8DX//Puo/u3UpwByPc7KxxpixlRHCbdw
c3egV77+rh+f8137MHtjOYZAGe/9WYFS0HqO3XoMYepOCzRa0ueD+HJ0Gn0ICfNtT+KojKe5R+HR
isG3HlDMH43wIaDHmxTGZ7h8y5aIlvYDHMyx//REHH04zYuX81/x8b++QliIP1R1ceP5AQyW+I0l
QmgO9sp3o93vnyYunulyujOiKDz8v//9f+aB+HTtP7k9YwM7ytSGkCK49RGIkc4F3fHlilmqQ3eA
AUIlioGDaVCu3/lfD/xpQtvsqb/zEcGhaR8xsAwLUd71PH78dB8kwVOy81dK6AKiP7+v2oW2qw7l
aPtvGU1LP/N7SX7UImUTDe3tB7+aSqEvPZI/l/K8XI/XHcbVdwyACgH7um+MPIAtOZ+mhbfhjaym
/V3b/c/Dg76UT21Lf3r5CGITo+n48o8O4c0Jpceu6qj3XeufrP/wW4U7H7LyYdp7e+sPP35uILn6
SOd1ZJ69afZAbet60O4aW3/Y5hvc0g/7WmtD+E1itggg9ly9IWBNoTS0N/UQ/usNPURcuz9dkiZa
G8b10op1HsIL2d/YHUPIqhwkEYXffdHRIfyC9bhv64gNEXRRCbtZYDtEBhF5zCfqU8s+3fo1t7j8
09mRE4qm/Jd7gs4F648/fvrO2Mcb749eaduPO55mQhJgU2dmCKU5kcnJhe5Hz6FDvH37WV/BcioS
Icna80LUIcpuVqXMI78o8s6aXswqv29BhnDZV99yXj72ARB0+7dfnVvSwf7T9Kmb/m3yABV9PWh3
FwzB6rwlxFutzz77MsnfMobqEDzP1ULd+5DwqDCHTNApR66swiuEYAgtrj0knfzc27n3M9d/08hT
R7Rezx8/0Hc33/yGAdDXPbgtG0JwnWY860ji9sdnvk/FAaDgegm6LTWE638z7XtFqjWAfQPvKXYO
oWWTsy77x3gIRutqd+LCFN5v/xnOouXLVTGG4PB1DzCe8g19coNoADeAu796gNUtsPOXFdn1318+
hFCZHyBg+e1/ENw/zaiU3LmYVtM8nxHkrf7f9Nl27PzlwM/TUqg7TIH1d+5uPkgnH05vT3vzofeB
6fA/g5oThwbMtMhbT/drW/otD/4bfn2/M+z+V1Tu147+658/gxXiXJhvlPz0/kMx5T+paf/yaZ7/
85d/tA5EnkOUr/5owKcUyhj/kul4Uc2xWd02BGmL5NWvSRg87/v19u02jGh3btMB14SCYdPm5fsi
pm+94X/M7l4V4227n8HVfr+R+v0c/lk9GjJXzKifcx4C49wj37XBRB6CIrSXTdu+3tQQmnLCsPWA
xSEwy/0kTDbFf4dA2A8fief6TRSGkDU6Ivh89IRy84YM8BCU26NpGIiE0Vuus+WsrcLXLrXvw9HH
JVyXHgoExrn9sDfA2yRJeluDnuXbDyzylUBYPRdKEe1yfjcPbzVG+f5CXM2ycj2KMLL0Rlt//PHV
vcvKzcl2LaC3new95McW6azei6MG9Xsz/uddA29VT/8LXgqrYnR0JaZR0ns5Q3j5e5RXbUK2AwSZ
N8LcJm8GsUOQcPaSspoVb7gxQ+gE7ScCVvjLaEZPn9j997es5BDhfkckEnohxEDCyr/1PUNUmuwn
ydrh+3/cXdFqwkAQ/JV8QB9qQPSpYG2tWBQRqdC3a5pi2tQUYxD/vrNprmSTq7E6YOmryJHbbG73
dmdm1TWUQTcZmTVqVI73wJBAGkSvkT185PRkQFMGgOqLhJDV8cvh01GwrmPm9kriHdj7LaI4uCi7
GiaPMV7oGr1KV++923gzbY5dxbPnkDTxUskXvgVNBG6p9XoY4RKlcQWBqIthZL8vioegfBQOmu9h
HNygPBXb39QnASUD63DHx+dhsi0lV3a9PPwz6re2SpjDMVdeLirizVHtjjDtQ6cwDC7OKFmCtIeT
vLdJYi1Lx4AYCVNEOlqzMHxRpmJcJO7Ran9C+U0vTPg2+ss1IEbo7zlOvhZDC2Bq4vcddMvrRmdo
jY6NTA+oVCUxw9na6Xjfn4Rbr29iB2OEQaOZRJWhBAwSzYNZYVCOTtMZ9d8JjKxXZUQUMfBjCLiP
VnRoMU78abQJULd3Jm0Q8zndO6bmA0AB2YJjEA0HABNXRzUQDnTkZymAKW48K2Ow4VcpfBjGaDhf
eL0UDac0wpErIRctNQEzes/G62erpcr/obF0+kuZJ2+48ylPxRRzxrrAu9plJPr5DIT8PAOLs/Kw
BM9c4PUijxWDD7INQI3qwRk4iAVSNUe08BlZeO1i6DOgasBFgphdPLNKk0CCo7BrBGst7XR74pSN
3kb3p9OBClYbnMBLoO+aSeFnLEQ4dM/+XyHiLkzQmFafRpcAGphlaYXa4DNwK4IT0Go0GN1tPeyn
DOd8LuSStDvVhcq7kR3vxxSW/31bhhsSG3YuYbs/tssGMxQ2DGLcK68+AQAA//8=</cx:binary>
              </cx:geoCache>
            </cx:geography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just" rtl="0">
            <a:defRPr sz="700">
              <a:solidFill>
                <a:srgbClr val="395F9B"/>
              </a:solidFill>
            </a:defRPr>
          </a:pPr>
          <a:endParaRPr lang="es-ES" sz="700" b="0" i="0" u="none" strike="noStrike" baseline="0">
            <a:solidFill>
              <a:srgbClr val="395F9B"/>
            </a:solidFill>
            <a:latin typeface="Arial"/>
          </a:endParaRPr>
        </a:p>
      </cx:txPr>
    </cx:legend>
  </cx:chart>
  <cx:spPr>
    <a:ln>
      <a:noFill/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0.68453</cdr:x>
      <cdr:y>0.02647</cdr:y>
    </cdr:from>
    <cdr:to>
      <cdr:x>0.68453</cdr:x>
      <cdr:y>0.90354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023377" y="139064"/>
          <a:ext cx="0" cy="460803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0.84186</cdr:y>
    </cdr:from>
    <cdr:to>
      <cdr:x>0.97216</cdr:x>
      <cdr:y>0.90124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5483D895-4981-04C0-9CFA-5730B377724B}"/>
            </a:ext>
          </a:extLst>
        </cdr:cNvPr>
        <cdr:cNvSpPr/>
      </cdr:nvSpPr>
      <cdr:spPr>
        <a:xfrm xmlns:a="http://schemas.openxmlformats.org/drawingml/2006/main">
          <a:off x="-366982" y="4423028"/>
          <a:ext cx="7134096" cy="311983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0.01466</cdr:x>
      <cdr:y>0.43715</cdr:y>
    </cdr:from>
    <cdr:to>
      <cdr:x>0.98682</cdr:x>
      <cdr:y>0.49653</cdr:y>
    </cdr:to>
    <cdr:sp macro="" textlink="">
      <cdr:nvSpPr>
        <cdr:cNvPr id="4" name="Rectángulo 3">
          <a:extLst xmlns:a="http://schemas.openxmlformats.org/drawingml/2006/main">
            <a:ext uri="{FF2B5EF4-FFF2-40B4-BE49-F238E27FC236}">
              <a16:creationId xmlns:a16="http://schemas.microsoft.com/office/drawing/2014/main" id="{BAB8C53B-EE82-0DF4-638A-DF4B2F83716C}"/>
            </a:ext>
          </a:extLst>
        </cdr:cNvPr>
        <cdr:cNvSpPr/>
      </cdr:nvSpPr>
      <cdr:spPr>
        <a:xfrm xmlns:a="http://schemas.openxmlformats.org/drawingml/2006/main">
          <a:off x="107601" y="2296757"/>
          <a:ext cx="7134116" cy="311976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0.76226</cdr:x>
      <cdr:y>0.02351</cdr:y>
    </cdr:from>
    <cdr:to>
      <cdr:x>0.76226</cdr:x>
      <cdr:y>0.90058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DA136179-D952-AD23-BD38-AE74682568AE}"/>
            </a:ext>
          </a:extLst>
        </cdr:cNvPr>
        <cdr:cNvCxnSpPr/>
      </cdr:nvCxnSpPr>
      <cdr:spPr>
        <a:xfrm xmlns:a="http://schemas.openxmlformats.org/drawingml/2006/main">
          <a:off x="5600489" y="123513"/>
          <a:ext cx="0" cy="4608034"/>
        </a:xfrm>
        <a:prstGeom xmlns:a="http://schemas.openxmlformats.org/drawingml/2006/main" prst="line">
          <a:avLst/>
        </a:prstGeom>
        <a:ln xmlns:a="http://schemas.openxmlformats.org/drawingml/2006/main" w="3175">
          <a:solidFill>
            <a:srgbClr val="C00000"/>
          </a:solidFill>
          <a:prstDash val="lgDashDot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0.00302</cdr:x>
      <cdr:y>0.83903</cdr:y>
    </cdr:from>
    <cdr:to>
      <cdr:x>0.97401</cdr:x>
      <cdr:y>0.89841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B28DC45B-B5B5-482F-B99B-F70A5D6F867A}"/>
            </a:ext>
          </a:extLst>
        </cdr:cNvPr>
        <cdr:cNvSpPr/>
      </cdr:nvSpPr>
      <cdr:spPr>
        <a:xfrm xmlns:a="http://schemas.openxmlformats.org/drawingml/2006/main">
          <a:off x="22176" y="4408200"/>
          <a:ext cx="7134079" cy="311976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</cdr:x>
      <cdr:y>0.64005</cdr:y>
    </cdr:from>
    <cdr:to>
      <cdr:x>0.97099</cdr:x>
      <cdr:y>0.69944</cdr:y>
    </cdr:to>
    <cdr:sp macro="" textlink="">
      <cdr:nvSpPr>
        <cdr:cNvPr id="6" name="Rectángulo 5">
          <a:extLst xmlns:a="http://schemas.openxmlformats.org/drawingml/2006/main">
            <a:ext uri="{FF2B5EF4-FFF2-40B4-BE49-F238E27FC236}">
              <a16:creationId xmlns:a16="http://schemas.microsoft.com/office/drawing/2014/main" id="{790EF1E4-B1BC-4EF7-A695-9B9056D86896}"/>
            </a:ext>
          </a:extLst>
        </cdr:cNvPr>
        <cdr:cNvSpPr/>
      </cdr:nvSpPr>
      <cdr:spPr>
        <a:xfrm xmlns:a="http://schemas.openxmlformats.org/drawingml/2006/main">
          <a:off x="0" y="3362762"/>
          <a:ext cx="7134079" cy="312029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0.07875</cdr:x>
      <cdr:y>0.67858</cdr:y>
    </cdr:from>
    <cdr:to>
      <cdr:x>0.22216</cdr:x>
      <cdr:y>0.81526</cdr:y>
    </cdr:to>
    <cdr:sp macro="" textlink="">
      <cdr:nvSpPr>
        <cdr:cNvPr id="2" name="CuadroTexto 24">
          <a:extLst xmlns:a="http://schemas.openxmlformats.org/drawingml/2006/main">
            <a:ext uri="{FF2B5EF4-FFF2-40B4-BE49-F238E27FC236}">
              <a16:creationId xmlns:a16="http://schemas.microsoft.com/office/drawing/2014/main" id="{56AA1987-5211-3876-A46C-AA42BA969A10}"/>
            </a:ext>
          </a:extLst>
        </cdr:cNvPr>
        <cdr:cNvSpPr txBox="1"/>
      </cdr:nvSpPr>
      <cdr:spPr>
        <a:xfrm xmlns:a="http://schemas.openxmlformats.org/drawingml/2006/main">
          <a:off x="479140" y="1986363"/>
          <a:ext cx="872507" cy="4000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20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rPr>
            <a:t>2020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0.06981</cdr:x>
      <cdr:y>0.41501</cdr:y>
    </cdr:from>
    <cdr:to>
      <cdr:x>0.17766</cdr:x>
      <cdr:y>0.47077</cdr:y>
    </cdr:to>
    <cdr:sp macro="" textlink="">
      <cdr:nvSpPr>
        <cdr:cNvPr id="2" name="CuadroTexto 2">
          <a:extLst xmlns:a="http://schemas.openxmlformats.org/drawingml/2006/main">
            <a:ext uri="{FF2B5EF4-FFF2-40B4-BE49-F238E27FC236}">
              <a16:creationId xmlns:a16="http://schemas.microsoft.com/office/drawing/2014/main" id="{2D4C3D26-64EC-45DD-915A-F76335B813D6}"/>
            </a:ext>
          </a:extLst>
        </cdr:cNvPr>
        <cdr:cNvSpPr txBox="1"/>
      </cdr:nvSpPr>
      <cdr:spPr>
        <a:xfrm xmlns:a="http://schemas.openxmlformats.org/drawingml/2006/main">
          <a:off x="836669" y="2422731"/>
          <a:ext cx="1292540" cy="325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Noviembre de 2002</a:t>
          </a:r>
        </a:p>
      </cdr:txBody>
    </cdr:sp>
  </cdr:relSizeAnchor>
  <cdr:relSizeAnchor xmlns:cdr="http://schemas.openxmlformats.org/drawingml/2006/chartDrawing">
    <cdr:from>
      <cdr:x>0.29929</cdr:x>
      <cdr:y>0.36453</cdr:y>
    </cdr:from>
    <cdr:to>
      <cdr:x>0.39943</cdr:x>
      <cdr:y>0.41292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997AF976-AA0B-4AF9-9D46-7A9898617D1E}"/>
            </a:ext>
          </a:extLst>
        </cdr:cNvPr>
        <cdr:cNvSpPr txBox="1"/>
      </cdr:nvSpPr>
      <cdr:spPr>
        <a:xfrm xmlns:a="http://schemas.openxmlformats.org/drawingml/2006/main">
          <a:off x="3586819" y="2128016"/>
          <a:ext cx="1200139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2008</a:t>
          </a:r>
        </a:p>
      </cdr:txBody>
    </cdr:sp>
  </cdr:relSizeAnchor>
  <cdr:relSizeAnchor xmlns:cdr="http://schemas.openxmlformats.org/drawingml/2006/chartDrawing">
    <cdr:from>
      <cdr:x>0.6147</cdr:x>
      <cdr:y>0.2719</cdr:y>
    </cdr:from>
    <cdr:to>
      <cdr:x>0.71483</cdr:x>
      <cdr:y>0.3203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9A9F9E3-9E6F-429A-BE1C-E8B668DED8CB}"/>
            </a:ext>
          </a:extLst>
        </cdr:cNvPr>
        <cdr:cNvSpPr txBox="1"/>
      </cdr:nvSpPr>
      <cdr:spPr>
        <a:xfrm xmlns:a="http://schemas.openxmlformats.org/drawingml/2006/main">
          <a:off x="7366990" y="1587279"/>
          <a:ext cx="1200019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Julio de 2016</a:t>
          </a:r>
        </a:p>
      </cdr:txBody>
    </cdr:sp>
  </cdr:relSizeAnchor>
  <cdr:relSizeAnchor xmlns:cdr="http://schemas.openxmlformats.org/drawingml/2006/chartDrawing">
    <cdr:from>
      <cdr:x>0.03752</cdr:x>
      <cdr:y>0.12857</cdr:y>
    </cdr:from>
    <cdr:to>
      <cdr:x>0.24106</cdr:x>
      <cdr:y>0.25122</cdr:y>
    </cdr:to>
    <cdr:sp macro="" textlink="">
      <cdr:nvSpPr>
        <cdr:cNvPr id="6" name="CuadroTexto 9">
          <a:extLst xmlns:a="http://schemas.openxmlformats.org/drawingml/2006/main">
            <a:ext uri="{FF2B5EF4-FFF2-40B4-BE49-F238E27FC236}">
              <a16:creationId xmlns:a16="http://schemas.microsoft.com/office/drawing/2014/main" id="{9427E4CE-A63C-4305-BC5C-C943A630019A}"/>
            </a:ext>
          </a:extLst>
        </cdr:cNvPr>
        <cdr:cNvSpPr txBox="1"/>
      </cdr:nvSpPr>
      <cdr:spPr>
        <a:xfrm xmlns:a="http://schemas.openxmlformats.org/drawingml/2006/main">
          <a:off x="449426" y="750552"/>
          <a:ext cx="2438320" cy="71599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 18%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-Aumentos precio papa 90%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-incremento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de los precios internacionales de los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combustibles y los cereales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0.2579</cdr:x>
      <cdr:y>0.05022</cdr:y>
    </cdr:from>
    <cdr:to>
      <cdr:x>0.51316</cdr:x>
      <cdr:y>0.27641</cdr:y>
    </cdr:to>
    <cdr:sp macro="" textlink="">
      <cdr:nvSpPr>
        <cdr:cNvPr id="7" name="CuadroTexto 9">
          <a:extLst xmlns:a="http://schemas.openxmlformats.org/drawingml/2006/main">
            <a:ext uri="{FF2B5EF4-FFF2-40B4-BE49-F238E27FC236}">
              <a16:creationId xmlns:a16="http://schemas.microsoft.com/office/drawing/2014/main" id="{DBB4B9F2-CCDE-4E4E-BB7D-A22A12750A45}"/>
            </a:ext>
          </a:extLst>
        </cdr:cNvPr>
        <cdr:cNvSpPr txBox="1"/>
      </cdr:nvSpPr>
      <cdr:spPr>
        <a:xfrm xmlns:a="http://schemas.openxmlformats.org/drawingml/2006/main">
          <a:off x="3089492" y="293167"/>
          <a:ext cx="3057904" cy="132043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-Precio internacional del petróleo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-Aumento de precios como consecuencia del encarecimiento de los commodities a nivel internacional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-Desaceleración económica, disminución en el valor agregado sectorial (-0,8%)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-Desplome del sistema financiero de Estados Unidos –crisis mundial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-Condiciones climáticas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MX" sz="800" dirty="0">
              <a:solidFill>
                <a:schemeClr val="accent1">
                  <a:lumMod val="75000"/>
                </a:schemeClr>
              </a:solidFill>
            </a:rPr>
            <a:t>-Captadoras ilegales de dinero “Pirámides”</a:t>
          </a:r>
          <a:endParaRPr lang="es-CO" sz="8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0.76182</cdr:x>
      <cdr:y>0.05179</cdr:y>
    </cdr:from>
    <cdr:to>
      <cdr:x>0.87107</cdr:x>
      <cdr:y>0.23121</cdr:y>
    </cdr:to>
    <cdr:sp macro="" textlink="">
      <cdr:nvSpPr>
        <cdr:cNvPr id="8" name="CuadroTexto 2">
          <a:extLst xmlns:a="http://schemas.openxmlformats.org/drawingml/2006/main">
            <a:ext uri="{FF2B5EF4-FFF2-40B4-BE49-F238E27FC236}">
              <a16:creationId xmlns:a16="http://schemas.microsoft.com/office/drawing/2014/main" id="{9EC9401F-1EC9-41FC-93CE-9211A2EDE2AA}"/>
            </a:ext>
          </a:extLst>
        </cdr:cNvPr>
        <cdr:cNvSpPr txBox="1"/>
      </cdr:nvSpPr>
      <cdr:spPr>
        <a:xfrm xmlns:a="http://schemas.openxmlformats.org/drawingml/2006/main">
          <a:off x="9130113" y="302336"/>
          <a:ext cx="1309287" cy="10474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Pandemia –COVID 19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Costos internacionales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Materias primas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Insumos agropecuarios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Fletes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    Maíz y soya</a:t>
          </a:r>
        </a:p>
        <a:p xmlns:a="http://schemas.openxmlformats.org/drawingml/2006/main"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-Devaluación</a:t>
          </a:r>
        </a:p>
        <a:p xmlns:a="http://schemas.openxmlformats.org/drawingml/2006/main">
          <a:pPr algn="ctr"/>
          <a:r>
            <a:rPr lang="es-CO" sz="800" dirty="0">
              <a:solidFill>
                <a:schemeClr val="accent1">
                  <a:lumMod val="75000"/>
                </a:schemeClr>
              </a:solidFill>
            </a:rPr>
            <a:t>-</a:t>
          </a:r>
        </a:p>
      </cdr:txBody>
    </cdr:sp>
  </cdr:relSizeAnchor>
  <cdr:relSizeAnchor xmlns:cdr="http://schemas.openxmlformats.org/drawingml/2006/chartDrawing">
    <cdr:from>
      <cdr:x>0.93147</cdr:x>
      <cdr:y>0.57621</cdr:y>
    </cdr:from>
    <cdr:to>
      <cdr:x>1</cdr:x>
      <cdr:y>0.62461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A4CE48EC-0B40-294E-959C-C2F9DA153033}"/>
            </a:ext>
          </a:extLst>
        </cdr:cNvPr>
        <cdr:cNvSpPr txBox="1"/>
      </cdr:nvSpPr>
      <cdr:spPr>
        <a:xfrm xmlns:a="http://schemas.openxmlformats.org/drawingml/2006/main">
          <a:off x="11163302" y="3363728"/>
          <a:ext cx="821305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Abril </a:t>
          </a:r>
        </a:p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de 2024</a:t>
          </a:r>
        </a:p>
      </cdr:txBody>
    </cdr:sp>
  </cdr:relSizeAnchor>
  <cdr:relSizeAnchor xmlns:cdr="http://schemas.openxmlformats.org/drawingml/2006/chartDrawing">
    <cdr:from>
      <cdr:x>0.70056</cdr:x>
      <cdr:y>0.75814</cdr:y>
    </cdr:from>
    <cdr:to>
      <cdr:x>0.80763</cdr:x>
      <cdr:y>0.80653</cdr:y>
    </cdr:to>
    <cdr:sp macro="" textlink="">
      <cdr:nvSpPr>
        <cdr:cNvPr id="9" name="CuadroTexto 8">
          <a:extLst xmlns:a="http://schemas.openxmlformats.org/drawingml/2006/main">
            <a:ext uri="{FF2B5EF4-FFF2-40B4-BE49-F238E27FC236}">
              <a16:creationId xmlns:a16="http://schemas.microsoft.com/office/drawing/2014/main" id="{1424CB8B-4698-9E16-AEB4-607543778EE0}"/>
            </a:ext>
          </a:extLst>
        </cdr:cNvPr>
        <cdr:cNvSpPr txBox="1"/>
      </cdr:nvSpPr>
      <cdr:spPr>
        <a:xfrm xmlns:a="http://schemas.openxmlformats.org/drawingml/2006/main">
          <a:off x="8392452" y="4425813"/>
          <a:ext cx="1282639" cy="2824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2018</a:t>
          </a:r>
        </a:p>
      </cdr:txBody>
    </cdr:sp>
  </cdr:relSizeAnchor>
  <cdr:relSizeAnchor xmlns:cdr="http://schemas.openxmlformats.org/drawingml/2006/chartDrawing">
    <cdr:from>
      <cdr:x>0.53457</cdr:x>
      <cdr:y>0.09844</cdr:y>
    </cdr:from>
    <cdr:to>
      <cdr:x>0.7374</cdr:x>
      <cdr:y>0.2294</cdr:y>
    </cdr:to>
    <cdr:sp macro="" textlink="">
      <cdr:nvSpPr>
        <cdr:cNvPr id="10" name="CuadroTexto 2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F000000}"/>
            </a:ext>
          </a:extLst>
        </cdr:cNvPr>
        <cdr:cNvSpPr txBox="1"/>
      </cdr:nvSpPr>
      <cdr:spPr>
        <a:xfrm xmlns:a="http://schemas.openxmlformats.org/drawingml/2006/main">
          <a:off x="6403975" y="574675"/>
          <a:ext cx="2429784" cy="76450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6350" cmpd="sng">
          <a:solidFill>
            <a:srgbClr val="0070C0"/>
          </a:solidFill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altLang="es-CO" sz="800">
              <a:solidFill>
                <a:schemeClr val="accent1">
                  <a:lumMod val="75000"/>
                </a:schemeClr>
              </a:solidFill>
            </a:rPr>
            <a:t>-Dos años seguidos de una fuerte devaluación (59,2% ago-2015 y 38,6% feb-2016)  que impactó el costo de los insumos agropecuarios </a:t>
          </a:r>
        </a:p>
        <a:p xmlns:a="http://schemas.openxmlformats.org/drawingml/2006/main">
          <a:pPr algn="ctr"/>
          <a:r>
            <a:rPr lang="es-CO" sz="800">
              <a:solidFill>
                <a:schemeClr val="accent1">
                  <a:lumMod val="75000"/>
                </a:schemeClr>
              </a:solidFill>
            </a:rPr>
            <a:t>-Paro camionero</a:t>
          </a:r>
        </a:p>
        <a:p xmlns:a="http://schemas.openxmlformats.org/drawingml/2006/main">
          <a:pPr algn="ctr"/>
          <a:r>
            <a:rPr lang="es-CO" sz="800">
              <a:solidFill>
                <a:schemeClr val="accent1">
                  <a:lumMod val="75000"/>
                </a:schemeClr>
              </a:solidFill>
            </a:rPr>
            <a:t>-Fenómeno de La Niña</a:t>
          </a:r>
        </a:p>
      </cdr:txBody>
    </cdr:sp>
  </cdr:relSizeAnchor>
  <cdr:relSizeAnchor xmlns:cdr="http://schemas.openxmlformats.org/drawingml/2006/chartDrawing">
    <cdr:from>
      <cdr:x>0.85417</cdr:x>
      <cdr:y>0.12196</cdr:y>
    </cdr:from>
    <cdr:to>
      <cdr:x>0.9543</cdr:x>
      <cdr:y>0.17036</cdr:y>
    </cdr:to>
    <cdr:sp macro="" textlink="">
      <cdr:nvSpPr>
        <cdr:cNvPr id="11" name="CuadroTexto 1">
          <a:extLst xmlns:a="http://schemas.openxmlformats.org/drawingml/2006/main">
            <a:ext uri="{FF2B5EF4-FFF2-40B4-BE49-F238E27FC236}">
              <a16:creationId xmlns:a16="http://schemas.microsoft.com/office/drawing/2014/main" id="{01E19435-9F05-2A62-16A6-D960FC612209}"/>
            </a:ext>
          </a:extLst>
        </cdr:cNvPr>
        <cdr:cNvSpPr txBox="1"/>
      </cdr:nvSpPr>
      <cdr:spPr>
        <a:xfrm xmlns:a="http://schemas.openxmlformats.org/drawingml/2006/main">
          <a:off x="10236950" y="711948"/>
          <a:ext cx="1200019" cy="2825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mpd="sng">
          <a:noFill/>
          <a:prstDash val="lgDashDotDot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Agosto de </a:t>
          </a:r>
        </a:p>
        <a:p xmlns:a="http://schemas.openxmlformats.org/drawingml/2006/main">
          <a:pPr algn="ctr"/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2022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0.00147</cdr:x>
      <cdr:y>0.06286</cdr:y>
    </cdr:from>
    <cdr:to>
      <cdr:x>1</cdr:x>
      <cdr:y>0.10785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E54CB2F1-F8D9-21A2-282C-608916E887DC}"/>
            </a:ext>
          </a:extLst>
        </cdr:cNvPr>
        <cdr:cNvSpPr/>
      </cdr:nvSpPr>
      <cdr:spPr>
        <a:xfrm xmlns:a="http://schemas.openxmlformats.org/drawingml/2006/main">
          <a:off x="8915" y="305897"/>
          <a:ext cx="6040325" cy="218928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0.76537</cdr:y>
    </cdr:from>
    <cdr:to>
      <cdr:x>1</cdr:x>
      <cdr:y>0.81031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0E826A60-D952-BB31-51AA-D0470B8164E9}"/>
            </a:ext>
          </a:extLst>
        </cdr:cNvPr>
        <cdr:cNvSpPr/>
      </cdr:nvSpPr>
      <cdr:spPr>
        <a:xfrm xmlns:a="http://schemas.openxmlformats.org/drawingml/2006/main">
          <a:off x="-6142887" y="3728547"/>
          <a:ext cx="6040325" cy="218928"/>
        </a:xfrm>
        <a:prstGeom xmlns:a="http://schemas.openxmlformats.org/drawingml/2006/main" prst="rect">
          <a:avLst/>
        </a:prstGeom>
        <a:solidFill xmlns:a="http://schemas.openxmlformats.org/drawingml/2006/main">
          <a:srgbClr val="117A76">
            <a:alpha val="14000"/>
          </a:srgbClr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8/05/2024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03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750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116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4006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El índice de precios de los alimentos de la FAO consiste en una medida de la variación mensual de los precios internacionales de cinco grupos de productos básicos: </a:t>
            </a:r>
            <a:r>
              <a:rPr lang="es-CO" sz="1200" dirty="0">
                <a:solidFill>
                  <a:srgbClr val="395F9B"/>
                </a:solidFill>
                <a:cs typeface="Arial" panose="020B0604020202020204" pitchFamily="34" charset="0"/>
              </a:rPr>
              <a:t>cereales, aceites vegetales, productos lácteos,  carne y azúcar. Estos se ponderan con</a:t>
            </a:r>
            <a:r>
              <a:rPr lang="es-MX" sz="1200" dirty="0">
                <a:solidFill>
                  <a:srgbClr val="395F9B"/>
                </a:solidFill>
                <a:cs typeface="Arial" panose="020B0604020202020204" pitchFamily="34" charset="0"/>
              </a:rPr>
              <a:t> las cuotas medias de exportación para un periodo determinado.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00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5/8/2024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14/relationships/chartEx" Target="../charts/chartEx1.xml"/><Relationship Id="rId4" Type="http://schemas.openxmlformats.org/officeDocument/2006/relationships/hyperlink" Target="https://es.tradingeconomic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osmacro.expansion.com/ip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hyperlink" Target="https://es.tradingeconomics.com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hyperlink" Target="https://www.fao.org/worldfoodsituation/foodpricesindex/e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756370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Comportamiento del IPC</a:t>
            </a:r>
          </a:p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pPr algn="l"/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  <a:b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4800" dirty="0">
                <a:solidFill>
                  <a:prstClr val="white"/>
                </a:solidFill>
                <a:latin typeface="Arial Black" panose="020B0A04020102020204" pitchFamily="34" charset="0"/>
              </a:rPr>
              <a:t>Abril de 2024</a:t>
            </a:r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Mayo 08 de 2024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año corrido de los precios al consumidor </a:t>
            </a:r>
          </a:p>
          <a:p>
            <a:r>
              <a:rPr lang="es-MX" sz="2400" dirty="0"/>
              <a:t>de los principales alimentos </a:t>
            </a:r>
          </a:p>
          <a:p>
            <a:r>
              <a:rPr lang="es-MX" sz="2400" dirty="0"/>
              <a:t>Abril de 2024</a:t>
            </a:r>
          </a:p>
          <a:p>
            <a:endParaRPr lang="es-MX" sz="2400" dirty="0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 corrido del año los alimentos con mayor contribución a la disminución de precios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675924"/>
              </p:ext>
            </p:extLst>
          </p:nvPr>
        </p:nvGraphicFramePr>
        <p:xfrm>
          <a:off x="3758938" y="1896297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0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Huevos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-6,65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-0,312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-5,24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-0,168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-8,46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Yuca para consumo en el hogar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-7,36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-0,042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Legumbres secas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 y sus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-7,75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Pastas alimenticias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-0,67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MX" sz="1800" b="0" i="0" u="none" strike="noStrike" dirty="0">
                        <a:solidFill>
                          <a:srgbClr val="757171"/>
                        </a:solidFill>
                        <a:effectLst/>
                        <a:latin typeface="Nunito Sans (Cuerpo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800" b="0" i="0" u="none" strike="noStrike" dirty="0">
                        <a:solidFill>
                          <a:srgbClr val="757171"/>
                        </a:solidFill>
                        <a:effectLst/>
                        <a:latin typeface="Nunito Sans (Cuerpo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800" b="0" i="0" u="none" strike="noStrike" dirty="0">
                        <a:solidFill>
                          <a:srgbClr val="757171"/>
                        </a:solidFill>
                        <a:effectLst/>
                        <a:latin typeface="Nunito Sans (Cuerpo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F95C6B1-6A79-99A8-DDE7-21B7852E620C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9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</a:t>
            </a:r>
            <a:br>
              <a:rPr lang="es-MX" sz="2400" dirty="0"/>
            </a:br>
            <a:r>
              <a:rPr lang="es-MX" sz="2400" dirty="0"/>
              <a:t>por divisiones de gasto abril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446C6E7-D2B7-F7EC-05ED-40A98D34B4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954087"/>
              </p:ext>
            </p:extLst>
          </p:nvPr>
        </p:nvGraphicFramePr>
        <p:xfrm>
          <a:off x="170077" y="1263000"/>
          <a:ext cx="7347222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7C354C09-09DF-9C19-0A4F-FD250AC1C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132" y="1945030"/>
            <a:ext cx="411061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En el mes de abril de 2024, y con respecto al mismo mes del año anterior, </a:t>
            </a:r>
            <a:r>
              <a:rPr lang="es-MX" altLang="es-CO" sz="20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2,98%</a:t>
            </a:r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</a:rPr>
              <a:t>, ubicándose 4,18 puntos porcentuales por debajo de la variación nacional (7,16%), siendo la tercera división con menor variación en este periodo.</a:t>
            </a:r>
            <a:endParaRPr lang="es-CO" altLang="es-CO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6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</a:t>
            </a:r>
            <a:br>
              <a:rPr lang="es-MX" sz="2400" dirty="0"/>
            </a:br>
            <a:r>
              <a:rPr lang="es-MX" sz="2400" dirty="0"/>
              <a:t>IPC de alimentos y bebidas no alcohólicas </a:t>
            </a:r>
            <a:br>
              <a:rPr lang="es-MX" sz="2400" dirty="0"/>
            </a:br>
            <a:r>
              <a:rPr lang="es-MX" sz="2400" dirty="0"/>
              <a:t>Abril (2021-2024)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C8D710A-401A-1D9D-102E-BA7BBF924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461515"/>
              </p:ext>
            </p:extLst>
          </p:nvPr>
        </p:nvGraphicFramePr>
        <p:xfrm>
          <a:off x="158286" y="1218679"/>
          <a:ext cx="12013051" cy="442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5D0F0F-B464-D112-68CB-169543D8E0D0}"/>
              </a:ext>
            </a:extLst>
          </p:cNvPr>
          <p:cNvSpPr txBox="1"/>
          <p:nvPr/>
        </p:nvSpPr>
        <p:spPr>
          <a:xfrm>
            <a:off x="4541086" y="5833297"/>
            <a:ext cx="2494201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anual del IPC de alimentos y bebidas no alcohólicas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14680D-29B3-50D1-6789-AE8CF42A20DD}"/>
              </a:ext>
            </a:extLst>
          </p:cNvPr>
          <p:cNvSpPr txBox="1"/>
          <p:nvPr/>
        </p:nvSpPr>
        <p:spPr>
          <a:xfrm>
            <a:off x="2429610" y="5931963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2,98%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AC294B-10D7-A38C-76BB-1566CB5101E7}"/>
              </a:ext>
            </a:extLst>
          </p:cNvPr>
          <p:cNvSpPr txBox="1"/>
          <p:nvPr/>
        </p:nvSpPr>
        <p:spPr>
          <a:xfrm>
            <a:off x="7181071" y="5941016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-15,49 p.p.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ED3333E-9147-82D3-3E5E-6D0105C08B89}"/>
              </a:ext>
            </a:extLst>
          </p:cNvPr>
          <p:cNvSpPr txBox="1"/>
          <p:nvPr/>
        </p:nvSpPr>
        <p:spPr>
          <a:xfrm>
            <a:off x="9446452" y="5811143"/>
            <a:ext cx="2724885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18,47%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880AA-3001-E064-27C8-B2483A4D9010}"/>
              </a:ext>
            </a:extLst>
          </p:cNvPr>
          <p:cNvSpPr txBox="1"/>
          <p:nvPr/>
        </p:nvSpPr>
        <p:spPr>
          <a:xfrm>
            <a:off x="192253" y="6079517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abril de 2024</a:t>
            </a:r>
          </a:p>
        </p:txBody>
      </p:sp>
    </p:spTree>
    <p:extLst>
      <p:ext uri="{BB962C8B-B14F-4D97-AF65-F5344CB8AC3E}">
        <p14:creationId xmlns:p14="http://schemas.microsoft.com/office/powerpoint/2010/main" val="333087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anual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Abril (2024/2023)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con mayor contribución al aumento de precio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58303"/>
              </p:ext>
            </p:extLst>
          </p:nvPr>
        </p:nvGraphicFramePr>
        <p:xfrm>
          <a:off x="3758938" y="1905822"/>
          <a:ext cx="8076649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20,86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1,263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61,43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0,548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aves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5,77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0,444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6,61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0,182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1,16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0,149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27,27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4,75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0,111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21,05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Otros derivados de la leche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5,85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0,081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119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anual de los precios al consumidor </a:t>
            </a:r>
          </a:p>
          <a:p>
            <a:r>
              <a:rPr lang="es-MX" sz="2400" dirty="0"/>
              <a:t>de los principales alimentos </a:t>
            </a:r>
          </a:p>
          <a:p>
            <a:r>
              <a:rPr lang="es-MX" sz="2400" dirty="0"/>
              <a:t>Abril (2024/2023)</a:t>
            </a:r>
          </a:p>
          <a:p>
            <a:endParaRPr lang="es-MX" sz="2400" dirty="0"/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994016"/>
            <a:ext cx="235247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los últimos 12 meses los alimentos con mayor contribución a la disminución de precio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391581"/>
              </p:ext>
            </p:extLst>
          </p:nvPr>
        </p:nvGraphicFramePr>
        <p:xfrm>
          <a:off x="3758938" y="1886772"/>
          <a:ext cx="7995905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Plátanos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-30,02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-0,870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Aceites comestibles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-15,63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-0,561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Cebolla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-21,99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-0,324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Legumbres secas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-13,46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-0,245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Huevos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-3,99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-0,182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Yuca para consumo en el hogar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-21,59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-0,146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Maíz y sus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-21,56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-0,90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-0,054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de cerdo y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Pastas alimenticias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-0,37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-0,003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445C4E0-C5A8-5EE9-79A7-6D199DB29545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05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4C739B67-2B4B-4B5D-7D58-82FDF13C35B4}"/>
              </a:ext>
            </a:extLst>
          </p:cNvPr>
          <p:cNvSpPr/>
          <p:nvPr/>
        </p:nvSpPr>
        <p:spPr>
          <a:xfrm>
            <a:off x="4266779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98F890-F860-7A2C-F308-42F1061952B8}"/>
              </a:ext>
            </a:extLst>
          </p:cNvPr>
          <p:cNvSpPr/>
          <p:nvPr/>
        </p:nvSpPr>
        <p:spPr>
          <a:xfrm>
            <a:off x="1521848" y="3772496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07F63D6F-99BB-DA19-EB94-A50A51F7D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881637"/>
              </p:ext>
            </p:extLst>
          </p:nvPr>
        </p:nvGraphicFramePr>
        <p:xfrm>
          <a:off x="62761" y="3770728"/>
          <a:ext cx="6091166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672C625-ECFA-84A1-1ABD-6D847B4F0CA9}"/>
              </a:ext>
            </a:extLst>
          </p:cNvPr>
          <p:cNvSpPr/>
          <p:nvPr/>
        </p:nvSpPr>
        <p:spPr>
          <a:xfrm>
            <a:off x="4166865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59A711C-C43C-C40F-654F-01F1D11D8F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601394"/>
              </p:ext>
            </p:extLst>
          </p:nvPr>
        </p:nvGraphicFramePr>
        <p:xfrm>
          <a:off x="6103299" y="789568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8583171-CA99-41F5-4E57-347407B36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47565"/>
              </p:ext>
            </p:extLst>
          </p:nvPr>
        </p:nvGraphicFramePr>
        <p:xfrm>
          <a:off x="6080028" y="3663224"/>
          <a:ext cx="6103891" cy="302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137A1BCE-FFB7-2D33-A1E3-5A068C6D4283}"/>
              </a:ext>
            </a:extLst>
          </p:cNvPr>
          <p:cNvSpPr/>
          <p:nvPr/>
        </p:nvSpPr>
        <p:spPr>
          <a:xfrm>
            <a:off x="1442603" y="792603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7C5C583-BE99-4E9B-4F0E-21ACB0FBD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18588"/>
              </p:ext>
            </p:extLst>
          </p:nvPr>
        </p:nvGraphicFramePr>
        <p:xfrm>
          <a:off x="-10532" y="788272"/>
          <a:ext cx="6084000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AD66BA74-741E-4BC9-2A55-DDA6AD69E418}"/>
              </a:ext>
            </a:extLst>
          </p:cNvPr>
          <p:cNvSpPr txBox="1"/>
          <p:nvPr/>
        </p:nvSpPr>
        <p:spPr>
          <a:xfrm>
            <a:off x="374090" y="271539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8264750-E7D6-3C17-65ED-7417ED59D0DB}"/>
              </a:ext>
            </a:extLst>
          </p:cNvPr>
          <p:cNvSpPr txBox="1"/>
          <p:nvPr/>
        </p:nvSpPr>
        <p:spPr>
          <a:xfrm>
            <a:off x="1640614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16E6399-0428-E9A1-00D7-2BFB286928DD}"/>
              </a:ext>
            </a:extLst>
          </p:cNvPr>
          <p:cNvSpPr txBox="1"/>
          <p:nvPr/>
        </p:nvSpPr>
        <p:spPr>
          <a:xfrm>
            <a:off x="3003922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1FA700D-924E-CC90-6CC4-BCDF7225CDCE}"/>
              </a:ext>
            </a:extLst>
          </p:cNvPr>
          <p:cNvSpPr/>
          <p:nvPr/>
        </p:nvSpPr>
        <p:spPr>
          <a:xfrm>
            <a:off x="10285315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3D848D4-25FD-0B58-148D-B78FB59D530A}"/>
              </a:ext>
            </a:extLst>
          </p:cNvPr>
          <p:cNvSpPr/>
          <p:nvPr/>
        </p:nvSpPr>
        <p:spPr>
          <a:xfrm>
            <a:off x="7562381" y="79722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6AA1987-5211-3876-A46C-AA42BA969A10}"/>
              </a:ext>
            </a:extLst>
          </p:cNvPr>
          <p:cNvSpPr txBox="1"/>
          <p:nvPr/>
        </p:nvSpPr>
        <p:spPr>
          <a:xfrm>
            <a:off x="7759880" y="275811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9683168-7C74-B9CD-903C-0A0B2C08B87A}"/>
              </a:ext>
            </a:extLst>
          </p:cNvPr>
          <p:cNvSpPr txBox="1"/>
          <p:nvPr/>
        </p:nvSpPr>
        <p:spPr>
          <a:xfrm>
            <a:off x="9138799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A61F252-1652-E247-4042-2243379664BD}"/>
              </a:ext>
            </a:extLst>
          </p:cNvPr>
          <p:cNvSpPr txBox="1"/>
          <p:nvPr/>
        </p:nvSpPr>
        <p:spPr>
          <a:xfrm>
            <a:off x="10504012" y="27581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4F6DB8E-A0CD-70DD-FE8D-A69B914223A5}"/>
              </a:ext>
            </a:extLst>
          </p:cNvPr>
          <p:cNvSpPr txBox="1"/>
          <p:nvPr/>
        </p:nvSpPr>
        <p:spPr>
          <a:xfrm>
            <a:off x="481867" y="57810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B937834-7598-17C5-4129-A2518EEC49E3}"/>
              </a:ext>
            </a:extLst>
          </p:cNvPr>
          <p:cNvSpPr txBox="1"/>
          <p:nvPr/>
        </p:nvSpPr>
        <p:spPr>
          <a:xfrm>
            <a:off x="1656951" y="5781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B07655D-B263-4627-EB3B-DBA3EB751C66}"/>
              </a:ext>
            </a:extLst>
          </p:cNvPr>
          <p:cNvSpPr txBox="1"/>
          <p:nvPr/>
        </p:nvSpPr>
        <p:spPr>
          <a:xfrm>
            <a:off x="3025974" y="5781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554E5472-C6AB-322D-A159-AAA746A8D6B6}"/>
              </a:ext>
            </a:extLst>
          </p:cNvPr>
          <p:cNvSpPr/>
          <p:nvPr/>
        </p:nvSpPr>
        <p:spPr>
          <a:xfrm>
            <a:off x="10277096" y="375250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390A071B-8E8C-BE41-8E65-DDAC2A535855}"/>
              </a:ext>
            </a:extLst>
          </p:cNvPr>
          <p:cNvSpPr/>
          <p:nvPr/>
        </p:nvSpPr>
        <p:spPr>
          <a:xfrm>
            <a:off x="7527745" y="3744760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71D01A17-3BB9-4822-EE75-484BD60E6345}"/>
              </a:ext>
            </a:extLst>
          </p:cNvPr>
          <p:cNvSpPr txBox="1"/>
          <p:nvPr/>
        </p:nvSpPr>
        <p:spPr>
          <a:xfrm>
            <a:off x="6477967" y="528232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2E0B854-11AC-8B32-B551-9C46385E62A0}"/>
              </a:ext>
            </a:extLst>
          </p:cNvPr>
          <p:cNvSpPr txBox="1"/>
          <p:nvPr/>
        </p:nvSpPr>
        <p:spPr>
          <a:xfrm>
            <a:off x="7728870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3560645-B704-473E-CB5A-CF7D60271880}"/>
              </a:ext>
            </a:extLst>
          </p:cNvPr>
          <p:cNvSpPr txBox="1"/>
          <p:nvPr/>
        </p:nvSpPr>
        <p:spPr>
          <a:xfrm>
            <a:off x="9097131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2" name="Título 6">
            <a:extLst>
              <a:ext uri="{FF2B5EF4-FFF2-40B4-BE49-F238E27FC236}">
                <a16:creationId xmlns:a16="http://schemas.microsoft.com/office/drawing/2014/main" id="{B4619033-49E5-E5CD-CB1F-D34E7E88CC27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 en abril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E39BE15-835D-D49F-5748-BB7F22A65FA2}"/>
              </a:ext>
            </a:extLst>
          </p:cNvPr>
          <p:cNvSpPr txBox="1"/>
          <p:nvPr/>
        </p:nvSpPr>
        <p:spPr>
          <a:xfrm>
            <a:off x="4359474" y="57810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8587982-D1A4-4E25-3073-B263B67F80C5}"/>
              </a:ext>
            </a:extLst>
          </p:cNvPr>
          <p:cNvSpPr txBox="1"/>
          <p:nvPr/>
        </p:nvSpPr>
        <p:spPr>
          <a:xfrm>
            <a:off x="10459206" y="528232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611364-506C-25D0-52CC-4EA5AC278590}"/>
              </a:ext>
            </a:extLst>
          </p:cNvPr>
          <p:cNvSpPr txBox="1"/>
          <p:nvPr/>
        </p:nvSpPr>
        <p:spPr>
          <a:xfrm>
            <a:off x="4394572" y="272491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0078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115F45DC-9651-3D28-6589-8D7D6366290A}"/>
              </a:ext>
            </a:extLst>
          </p:cNvPr>
          <p:cNvSpPr txBox="1">
            <a:spLocks/>
          </p:cNvSpPr>
          <p:nvPr/>
        </p:nvSpPr>
        <p:spPr>
          <a:xfrm>
            <a:off x="1937444" y="18050"/>
            <a:ext cx="8944822" cy="390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Variación anual del IPC de los alimentos con mayor contribución en abril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5FBA0FC-5537-92D2-7623-07C1A15DF553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AFAD0C6-8E47-3C4B-4199-D52587E84AE5}"/>
              </a:ext>
            </a:extLst>
          </p:cNvPr>
          <p:cNvSpPr/>
          <p:nvPr/>
        </p:nvSpPr>
        <p:spPr>
          <a:xfrm>
            <a:off x="4290491" y="3772334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CF01D8-D9CD-7D96-C49E-BEFBB42B1D65}"/>
              </a:ext>
            </a:extLst>
          </p:cNvPr>
          <p:cNvSpPr/>
          <p:nvPr/>
        </p:nvSpPr>
        <p:spPr>
          <a:xfrm>
            <a:off x="1556517" y="3772334"/>
            <a:ext cx="1260000" cy="2335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553BF30-2495-68A0-6445-14AF1A18D8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620927"/>
              </p:ext>
            </p:extLst>
          </p:nvPr>
        </p:nvGraphicFramePr>
        <p:xfrm>
          <a:off x="59390" y="3759907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FEBFC703-50D8-FD0E-6B93-78984134BBBE}"/>
              </a:ext>
            </a:extLst>
          </p:cNvPr>
          <p:cNvSpPr/>
          <p:nvPr/>
        </p:nvSpPr>
        <p:spPr>
          <a:xfrm>
            <a:off x="4167342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E111BC9-8330-75A9-A8B3-69471AB8560C}"/>
              </a:ext>
            </a:extLst>
          </p:cNvPr>
          <p:cNvSpPr/>
          <p:nvPr/>
        </p:nvSpPr>
        <p:spPr>
          <a:xfrm>
            <a:off x="1433367" y="802128"/>
            <a:ext cx="1260000" cy="2335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8275917-B8E2-8D75-1BFA-732E09F084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885756"/>
              </p:ext>
            </p:extLst>
          </p:nvPr>
        </p:nvGraphicFramePr>
        <p:xfrm>
          <a:off x="-7000" y="797465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2D3694B-66E6-0533-B96F-BC8452D4A1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900300"/>
              </p:ext>
            </p:extLst>
          </p:nvPr>
        </p:nvGraphicFramePr>
        <p:xfrm>
          <a:off x="6094968" y="3775338"/>
          <a:ext cx="6091767" cy="292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Gráfico 40">
            <a:extLst>
              <a:ext uri="{FF2B5EF4-FFF2-40B4-BE49-F238E27FC236}">
                <a16:creationId xmlns:a16="http://schemas.microsoft.com/office/drawing/2014/main" id="{7A5271D3-B5D6-9CD4-E23B-04977BCEB0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69736"/>
              </p:ext>
            </p:extLst>
          </p:nvPr>
        </p:nvGraphicFramePr>
        <p:xfrm>
          <a:off x="6102594" y="746166"/>
          <a:ext cx="6091767" cy="297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" name="CuadroTexto 43">
            <a:extLst>
              <a:ext uri="{FF2B5EF4-FFF2-40B4-BE49-F238E27FC236}">
                <a16:creationId xmlns:a16="http://schemas.microsoft.com/office/drawing/2014/main" id="{13B6C6B7-3DE9-A9C4-6852-7724C6AD680C}"/>
              </a:ext>
            </a:extLst>
          </p:cNvPr>
          <p:cNvSpPr txBox="1"/>
          <p:nvPr/>
        </p:nvSpPr>
        <p:spPr>
          <a:xfrm>
            <a:off x="357326" y="271539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F720C7C-E337-4A98-2DD2-629CCB81982C}"/>
              </a:ext>
            </a:extLst>
          </p:cNvPr>
          <p:cNvSpPr txBox="1"/>
          <p:nvPr/>
        </p:nvSpPr>
        <p:spPr>
          <a:xfrm>
            <a:off x="1641757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801CBFE2-3E8F-B81B-17A5-953CF1CEE262}"/>
              </a:ext>
            </a:extLst>
          </p:cNvPr>
          <p:cNvSpPr txBox="1"/>
          <p:nvPr/>
        </p:nvSpPr>
        <p:spPr>
          <a:xfrm>
            <a:off x="3023734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ACDA8386-E471-ECB9-A80E-3319DA82E0BB}"/>
              </a:ext>
            </a:extLst>
          </p:cNvPr>
          <p:cNvSpPr/>
          <p:nvPr/>
        </p:nvSpPr>
        <p:spPr>
          <a:xfrm>
            <a:off x="10280782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3182F00C-9C84-1E30-69DA-D35D05E84AAE}"/>
              </a:ext>
            </a:extLst>
          </p:cNvPr>
          <p:cNvSpPr/>
          <p:nvPr/>
        </p:nvSpPr>
        <p:spPr>
          <a:xfrm>
            <a:off x="7556144" y="781982"/>
            <a:ext cx="1260000" cy="2335437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1AE5D79-E35A-B510-7F19-ABF594F4E753}"/>
              </a:ext>
            </a:extLst>
          </p:cNvPr>
          <p:cNvSpPr txBox="1"/>
          <p:nvPr/>
        </p:nvSpPr>
        <p:spPr>
          <a:xfrm>
            <a:off x="6546572" y="2745921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8C6E999-C86B-BB67-7BC4-BBDBC72CBB41}"/>
              </a:ext>
            </a:extLst>
          </p:cNvPr>
          <p:cNvSpPr txBox="1"/>
          <p:nvPr/>
        </p:nvSpPr>
        <p:spPr>
          <a:xfrm>
            <a:off x="7741468" y="274592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7967C572-BF2F-0E03-8B7D-5B7B34F4EDC4}"/>
              </a:ext>
            </a:extLst>
          </p:cNvPr>
          <p:cNvSpPr txBox="1"/>
          <p:nvPr/>
        </p:nvSpPr>
        <p:spPr>
          <a:xfrm>
            <a:off x="9164593" y="274592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77250985-050F-47F8-617F-0C933785C197}"/>
              </a:ext>
            </a:extLst>
          </p:cNvPr>
          <p:cNvSpPr txBox="1"/>
          <p:nvPr/>
        </p:nvSpPr>
        <p:spPr>
          <a:xfrm>
            <a:off x="492916" y="574290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2020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59B3BB5-9162-9A79-FE59-18C2CE74EC84}"/>
              </a:ext>
            </a:extLst>
          </p:cNvPr>
          <p:cNvSpPr txBox="1"/>
          <p:nvPr/>
        </p:nvSpPr>
        <p:spPr>
          <a:xfrm>
            <a:off x="1828815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2021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F4B094E-69D4-0E2E-1C84-77A9D21747B9}"/>
              </a:ext>
            </a:extLst>
          </p:cNvPr>
          <p:cNvSpPr txBox="1"/>
          <p:nvPr/>
        </p:nvSpPr>
        <p:spPr>
          <a:xfrm>
            <a:off x="3151356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2022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6F09F13-C271-997D-AF4F-63198085788F}"/>
              </a:ext>
            </a:extLst>
          </p:cNvPr>
          <p:cNvSpPr/>
          <p:nvPr/>
        </p:nvSpPr>
        <p:spPr>
          <a:xfrm>
            <a:off x="10285207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FF9393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D53850D1-EF14-00E1-2818-0D6E9A7BC077}"/>
              </a:ext>
            </a:extLst>
          </p:cNvPr>
          <p:cNvSpPr/>
          <p:nvPr/>
        </p:nvSpPr>
        <p:spPr>
          <a:xfrm>
            <a:off x="7551413" y="3753904"/>
            <a:ext cx="1260000" cy="2335437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9393"/>
              </a:solidFill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013020C3-2AE5-D4AF-A83B-06C67F28A024}"/>
              </a:ext>
            </a:extLst>
          </p:cNvPr>
          <p:cNvSpPr txBox="1"/>
          <p:nvPr/>
        </p:nvSpPr>
        <p:spPr>
          <a:xfrm>
            <a:off x="6533212" y="577445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2020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55D05A07-7C7E-FA79-8E50-F433C3FF53FC}"/>
              </a:ext>
            </a:extLst>
          </p:cNvPr>
          <p:cNvSpPr txBox="1"/>
          <p:nvPr/>
        </p:nvSpPr>
        <p:spPr>
          <a:xfrm>
            <a:off x="7706391" y="577444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2021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85EDFB1-8523-146F-1AB0-B3AD3173D35A}"/>
              </a:ext>
            </a:extLst>
          </p:cNvPr>
          <p:cNvSpPr txBox="1"/>
          <p:nvPr/>
        </p:nvSpPr>
        <p:spPr>
          <a:xfrm>
            <a:off x="9086844" y="5774449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ED9CC2-C7DC-934E-4739-6C7CEF0485ED}"/>
              </a:ext>
            </a:extLst>
          </p:cNvPr>
          <p:cNvSpPr txBox="1"/>
          <p:nvPr/>
        </p:nvSpPr>
        <p:spPr>
          <a:xfrm>
            <a:off x="4376284" y="2715390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AF7A19D-CE18-8830-B221-BD32E22AD38B}"/>
              </a:ext>
            </a:extLst>
          </p:cNvPr>
          <p:cNvSpPr txBox="1"/>
          <p:nvPr/>
        </p:nvSpPr>
        <p:spPr>
          <a:xfrm>
            <a:off x="10488568" y="2755445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6B4A47-7AF7-240A-6FFD-0B5C22EF8406}"/>
              </a:ext>
            </a:extLst>
          </p:cNvPr>
          <p:cNvSpPr txBox="1"/>
          <p:nvPr/>
        </p:nvSpPr>
        <p:spPr>
          <a:xfrm>
            <a:off x="4503906" y="5742908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2023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F5CFDE2-6891-B120-77F2-FECE3D433566}"/>
              </a:ext>
            </a:extLst>
          </p:cNvPr>
          <p:cNvSpPr txBox="1"/>
          <p:nvPr/>
        </p:nvSpPr>
        <p:spPr>
          <a:xfrm>
            <a:off x="10496544" y="5783974"/>
            <a:ext cx="872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FF9393"/>
                </a:solidFill>
                <a:latin typeface="+mj-lt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160910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997F544-CDDB-4590-8924-56EF113A175C}"/>
              </a:ext>
            </a:extLst>
          </p:cNvPr>
          <p:cNvSpPr/>
          <p:nvPr/>
        </p:nvSpPr>
        <p:spPr>
          <a:xfrm>
            <a:off x="1462810" y="2452518"/>
            <a:ext cx="1291996" cy="32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A88404-2DA2-4217-99E5-A796005D5157}"/>
              </a:ext>
            </a:extLst>
          </p:cNvPr>
          <p:cNvSpPr/>
          <p:nvPr/>
        </p:nvSpPr>
        <p:spPr>
          <a:xfrm>
            <a:off x="0" y="6669715"/>
            <a:ext cx="97813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IPC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Fuente TRM: Superintendencia Financiera de Colombia - SFC 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D01D6F-C2E0-767C-2D1C-0A915359B913}"/>
              </a:ext>
            </a:extLst>
          </p:cNvPr>
          <p:cNvSpPr/>
          <p:nvPr/>
        </p:nvSpPr>
        <p:spPr>
          <a:xfrm>
            <a:off x="7910" y="593661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4317E982-3BB8-A714-9BE1-28A9BF9D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IPC alimentos y bebidas no alcohólicas vs. TRM 23 años: abril de 2001– abril de 2024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809613"/>
              </p:ext>
            </p:extLst>
          </p:nvPr>
        </p:nvGraphicFramePr>
        <p:xfrm>
          <a:off x="103696" y="872088"/>
          <a:ext cx="11984607" cy="583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275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639346" y="1312712"/>
            <a:ext cx="7137579" cy="3883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Comparativo IPC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de alimentos y bebidas 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no alcohólicas</a:t>
            </a:r>
          </a:p>
          <a:p>
            <a:pPr algn="l"/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Otros países</a:t>
            </a:r>
            <a:br>
              <a:rPr lang="es-CO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CO" sz="3600" dirty="0">
                <a:solidFill>
                  <a:prstClr val="white"/>
                </a:solidFill>
                <a:latin typeface="Arial Black" panose="020B0A04020102020204" pitchFamily="34" charset="0"/>
              </a:rPr>
              <a:t>Marzo de 2024</a:t>
            </a:r>
          </a:p>
          <a:p>
            <a:pPr algn="l"/>
            <a:endParaRPr lang="es-CO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l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Índice de precios de los alimentos de la FAO</a:t>
            </a:r>
          </a:p>
          <a:p>
            <a:pPr algn="l"/>
            <a:r>
              <a:rPr lang="es-MX" sz="3600" dirty="0">
                <a:solidFill>
                  <a:prstClr val="white"/>
                </a:solidFill>
                <a:latin typeface="Arial Black" panose="020B0A04020102020204" pitchFamily="34" charset="0"/>
              </a:rPr>
              <a:t>Abril de 2024</a:t>
            </a:r>
            <a:endParaRPr lang="es-ES" sz="36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Mayo 08 de 2024</a:t>
            </a:r>
          </a:p>
        </p:txBody>
      </p:sp>
    </p:spTree>
    <p:extLst>
      <p:ext uri="{BB962C8B-B14F-4D97-AF65-F5344CB8AC3E}">
        <p14:creationId xmlns:p14="http://schemas.microsoft.com/office/powerpoint/2010/main" val="2093091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BB5978B-4703-02EA-E2BC-B2714EF881A9}"/>
              </a:ext>
            </a:extLst>
          </p:cNvPr>
          <p:cNvSpPr/>
          <p:nvPr/>
        </p:nvSpPr>
        <p:spPr>
          <a:xfrm>
            <a:off x="170143" y="5838181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*No se incluyó Venezuela al no contar con información oficial actualiza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F95E2CE-77F9-BF9B-6D05-EDECC736B762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https://datosmacro.expansion.com/ipc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https://es.tradingeconomics.com/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6">
            <a:extLst>
              <a:ext uri="{FF2B5EF4-FFF2-40B4-BE49-F238E27FC236}">
                <a16:creationId xmlns:a16="http://schemas.microsoft.com/office/drawing/2014/main" id="{74FF7FE0-5F92-5643-695A-9D99B66D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anual alimentos y bebidas no alcohólicas principales países de referencia marzo de 2024*</a:t>
            </a:r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15262417"/>
                  </p:ext>
                </p:extLst>
              </p:nvPr>
            </p:nvGraphicFramePr>
            <p:xfrm>
              <a:off x="4068019" y="1211278"/>
              <a:ext cx="7065861" cy="539472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38F94CDA-F547-CB0F-26FC-6F81031A1A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8019" y="1211278"/>
                <a:ext cx="7065861" cy="539472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EBF10FC-493F-4639-89C4-99A60416E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992270"/>
              </p:ext>
            </p:extLst>
          </p:nvPr>
        </p:nvGraphicFramePr>
        <p:xfrm>
          <a:off x="-236923" y="1003002"/>
          <a:ext cx="12018145" cy="521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9926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división de alimentos y bebidas no alcohólicas en </a:t>
            </a:r>
            <a:br>
              <a:rPr lang="es-MX" sz="2400" dirty="0"/>
            </a:br>
            <a:r>
              <a:rPr lang="es-MX" sz="2400" dirty="0"/>
              <a:t>Abril de 2024</a:t>
            </a:r>
            <a:br>
              <a:rPr lang="es-MX" sz="2400" dirty="0"/>
            </a:br>
            <a:r>
              <a:rPr lang="es-MX" sz="2400" dirty="0"/>
              <a:t>Variación mensual, año corrido y anual (2023-2024)</a:t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3">
            <a:extLst>
              <a:ext uri="{FF2B5EF4-FFF2-40B4-BE49-F238E27FC236}">
                <a16:creationId xmlns:a16="http://schemas.microsoft.com/office/drawing/2014/main" id="{E6EEFFE7-9C71-D879-9BE2-201F9B53A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672" y="1609841"/>
            <a:ext cx="44398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s-MX" sz="18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abril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IPC de la división de los alimentos y bebidas no alcohólicas registró una variación de 1,16% 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con respecto al mes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s-MX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es-MX" b="0" i="0" u="none" strike="noStrike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lo corrido del año (enero - abril),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precio de los alimentos y bebidas no alcohólicas presentó una variación de 2,96%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 con respecto a diciembre del año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s-CO" sz="1800" dirty="0">
              <a:solidFill>
                <a:schemeClr val="bg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abril de 2024 </a:t>
            </a:r>
            <a:r>
              <a:rPr lang="es-MX" b="1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el precio de los alimentos y bebidas no alcohólicas presentó una variación de 2,98% </a:t>
            </a:r>
            <a:r>
              <a:rPr lang="es-MX" kern="0" dirty="0">
                <a:solidFill>
                  <a:srgbClr val="767171"/>
                </a:solidFill>
                <a:ea typeface="Times New Roman" panose="02020603050405020304" pitchFamily="18" charset="0"/>
              </a:rPr>
              <a:t>en comparación con abril de 2023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.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1" name="8 Gráfico">
            <a:extLst>
              <a:ext uri="{FF2B5EF4-FFF2-40B4-BE49-F238E27FC236}">
                <a16:creationId xmlns:a16="http://schemas.microsoft.com/office/drawing/2014/main" id="{7BBF4A94-5FFF-95CF-68A9-FF16ADD9F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014613"/>
              </p:ext>
            </p:extLst>
          </p:nvPr>
        </p:nvGraphicFramePr>
        <p:xfrm>
          <a:off x="577478" y="1883439"/>
          <a:ext cx="6318740" cy="408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94CD8A2-9C13-10E1-C471-F47A9EFF7250}"/>
              </a:ext>
            </a:extLst>
          </p:cNvPr>
          <p:cNvSpPr/>
          <p:nvPr/>
        </p:nvSpPr>
        <p:spPr>
          <a:xfrm>
            <a:off x="7910" y="6022805"/>
            <a:ext cx="2386584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FE3887-B545-4B10-B2C0-5FAA7BCEEB00}"/>
              </a:ext>
            </a:extLst>
          </p:cNvPr>
          <p:cNvSpPr txBox="1"/>
          <p:nvPr/>
        </p:nvSpPr>
        <p:spPr>
          <a:xfrm>
            <a:off x="501684" y="817102"/>
            <a:ext cx="436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IPC total marzo de 2024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2741C1C-2DE7-4637-8D8A-2B0511928FC0}"/>
              </a:ext>
            </a:extLst>
          </p:cNvPr>
          <p:cNvSpPr txBox="1"/>
          <p:nvPr/>
        </p:nvSpPr>
        <p:spPr>
          <a:xfrm>
            <a:off x="6455971" y="814202"/>
            <a:ext cx="564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</a:rPr>
              <a:t>Variación anual alimentos y bebidas no alcohólicas marzo de 2024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E8D3646-68C4-7D19-2522-BAAD2093CA34}"/>
              </a:ext>
            </a:extLst>
          </p:cNvPr>
          <p:cNvSpPr/>
          <p:nvPr/>
        </p:nvSpPr>
        <p:spPr>
          <a:xfrm>
            <a:off x="8664780" y="6661680"/>
            <a:ext cx="41613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No se incluyó Venezuela al no contar con información oficial actualiza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BDBAFF-21DC-C5CC-6C7E-27217F920E88}"/>
              </a:ext>
            </a:extLst>
          </p:cNvPr>
          <p:cNvSpPr/>
          <p:nvPr/>
        </p:nvSpPr>
        <p:spPr>
          <a:xfrm>
            <a:off x="0" y="6661680"/>
            <a:ext cx="5323438" cy="22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Indicadores internacionales: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://datosmacro.expansion.com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/ipc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://es.tradingeconomics.com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A7C2AACC-E699-18AE-477E-6C74E8F72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IPC total y de alimentos y bebidas no alcohólicas países región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B4885FD-5B3B-432F-A47E-1DAF8D024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887889"/>
              </p:ext>
            </p:extLst>
          </p:nvPr>
        </p:nvGraphicFramePr>
        <p:xfrm>
          <a:off x="-5195" y="1653151"/>
          <a:ext cx="6049240" cy="486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6103C67-1968-48EC-B98E-9956D5E0D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841858"/>
              </p:ext>
            </p:extLst>
          </p:nvPr>
        </p:nvGraphicFramePr>
        <p:xfrm>
          <a:off x="6142887" y="1621864"/>
          <a:ext cx="6040325" cy="4871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05729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C2D128D-35CD-48FE-ABD8-A444560F69C7}"/>
              </a:ext>
            </a:extLst>
          </p:cNvPr>
          <p:cNvSpPr/>
          <p:nvPr/>
        </p:nvSpPr>
        <p:spPr>
          <a:xfrm>
            <a:off x="0" y="5967662"/>
            <a:ext cx="2368376" cy="558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FB2FB3A-B76B-9F6B-F7B9-2602F1E4AF02}"/>
              </a:ext>
            </a:extLst>
          </p:cNvPr>
          <p:cNvSpPr txBox="1"/>
          <p:nvPr/>
        </p:nvSpPr>
        <p:spPr>
          <a:xfrm>
            <a:off x="1991762" y="0"/>
            <a:ext cx="9098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s-CO" b="1" dirty="0">
                <a:solidFill>
                  <a:srgbClr val="7D9837"/>
                </a:solidFill>
                <a:latin typeface="Arial Black" panose="020B0A04020102020204" pitchFamily="34" charset="0"/>
              </a:rPr>
              <a:t>La variación del índice muestra como la inflación mundial de los alimentos sigue cediendo</a:t>
            </a:r>
            <a:endParaRPr lang="es-CO" altLang="es-CO" b="1" dirty="0">
              <a:solidFill>
                <a:srgbClr val="7D9837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CE6CA9A-69DB-7B5A-3EE0-E331CE4C078B}"/>
              </a:ext>
            </a:extLst>
          </p:cNvPr>
          <p:cNvSpPr txBox="1"/>
          <p:nvPr/>
        </p:nvSpPr>
        <p:spPr>
          <a:xfrm>
            <a:off x="1184188" y="613976"/>
            <a:ext cx="1057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Variación anual del </a:t>
            </a:r>
            <a:r>
              <a:rPr lang="es-MX" sz="1400" b="1" dirty="0">
                <a:solidFill>
                  <a:srgbClr val="395F9B"/>
                </a:solidFill>
                <a:latin typeface="+mj-lt"/>
              </a:rPr>
              <a:t>índice de precios de los alimentos de la FAO y sus grupos de productos básicos</a:t>
            </a:r>
          </a:p>
          <a:p>
            <a:pPr algn="ctr"/>
            <a:r>
              <a:rPr lang="es-CO" sz="1400" b="1" dirty="0">
                <a:solidFill>
                  <a:srgbClr val="395F9B"/>
                </a:solidFill>
                <a:latin typeface="+mj-lt"/>
              </a:rPr>
              <a:t>Abril de 2024 (precios internacionales)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D61F7500-A40A-4A9C-9807-884BDD88F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147960"/>
              </p:ext>
            </p:extLst>
          </p:nvPr>
        </p:nvGraphicFramePr>
        <p:xfrm>
          <a:off x="0" y="1203372"/>
          <a:ext cx="8613648" cy="2932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9AEF698A-3143-4ABE-85D2-9855E9173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700465"/>
              </p:ext>
            </p:extLst>
          </p:nvPr>
        </p:nvGraphicFramePr>
        <p:xfrm>
          <a:off x="9151332" y="104948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6E6DE53A-146B-4D6B-9AF4-7E3621632D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695999"/>
              </p:ext>
            </p:extLst>
          </p:nvPr>
        </p:nvGraphicFramePr>
        <p:xfrm>
          <a:off x="-11126" y="4087636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2E4196B-3D2C-4B69-823C-AD89FA7FB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362321"/>
              </p:ext>
            </p:extLst>
          </p:nvPr>
        </p:nvGraphicFramePr>
        <p:xfrm>
          <a:off x="3064585" y="4087628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EECF96B7-DE04-40B7-B4BE-8B40B86D1F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330334"/>
              </p:ext>
            </p:extLst>
          </p:nvPr>
        </p:nvGraphicFramePr>
        <p:xfrm>
          <a:off x="6121812" y="4087639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C38B826-EEF7-4D7A-895E-DD7C79BC68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472784"/>
              </p:ext>
            </p:extLst>
          </p:nvPr>
        </p:nvGraphicFramePr>
        <p:xfrm>
          <a:off x="9151332" y="4087634"/>
          <a:ext cx="3033306" cy="256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85907F65-C65A-6229-890B-CB75CEB312FB}"/>
              </a:ext>
            </a:extLst>
          </p:cNvPr>
          <p:cNvSpPr/>
          <p:nvPr/>
        </p:nvSpPr>
        <p:spPr>
          <a:xfrm>
            <a:off x="-9053" y="6678768"/>
            <a:ext cx="4523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FAO Food Price Index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://www.fao.org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/worldfoodsituation/foodpricesindex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/es</a:t>
            </a:r>
            <a:r>
              <a:rPr lang="es-CO" sz="800">
                <a:solidFill>
                  <a:srgbClr val="395F9B"/>
                </a:solidFill>
                <a:cs typeface="Arial" panose="020B0604020202020204" pitchFamily="34" charset="0"/>
              </a:rPr>
              <a:t>. </a:t>
            </a:r>
            <a:endParaRPr lang="es-CO" sz="800" dirty="0">
              <a:solidFill>
                <a:srgbClr val="395F9B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63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Mayo 08 de 2024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  <a:endParaRPr lang="es-CO" sz="3200" b="1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</a:t>
            </a:r>
            <a:br>
              <a:rPr lang="es-MX" sz="2400" dirty="0"/>
            </a:br>
            <a:r>
              <a:rPr lang="es-MX" sz="2400" dirty="0"/>
              <a:t>por división de gasto abril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623F5514-A374-ADA9-8CA3-2011170BA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222076"/>
              </p:ext>
            </p:extLst>
          </p:nvPr>
        </p:nvGraphicFramePr>
        <p:xfrm>
          <a:off x="123331" y="1070984"/>
          <a:ext cx="7329614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6">
            <a:extLst>
              <a:ext uri="{FF2B5EF4-FFF2-40B4-BE49-F238E27FC236}">
                <a16:creationId xmlns:a16="http://schemas.microsoft.com/office/drawing/2014/main" id="{F5EBBC47-9ACD-482A-0D48-328D6FB1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99" y="2155885"/>
            <a:ext cx="440140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En  abril, </a:t>
            </a:r>
            <a:r>
              <a:rPr lang="es-MX" altLang="es-CO" sz="19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1,16% con respecto al mes de marzo</a:t>
            </a:r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, y se ubicó 0,57 puntos porcentuales por encima de la variación nacional (0,59%) siendo la primera división con mayor variación este mes.</a:t>
            </a:r>
            <a:endParaRPr lang="es-CO" altLang="es-CO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D26C0AA-FABF-B2F8-36B6-049BC4CB3D04}"/>
              </a:ext>
            </a:extLst>
          </p:cNvPr>
          <p:cNvSpPr/>
          <p:nvPr/>
        </p:nvSpPr>
        <p:spPr>
          <a:xfrm>
            <a:off x="56193" y="5494348"/>
            <a:ext cx="7406640" cy="288000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BF090BD-2165-AC4E-EBA3-B4A108B98EB9}"/>
              </a:ext>
            </a:extLst>
          </p:cNvPr>
          <p:cNvSpPr/>
          <p:nvPr/>
        </p:nvSpPr>
        <p:spPr>
          <a:xfrm>
            <a:off x="192253" y="1287634"/>
            <a:ext cx="7408595" cy="278142"/>
          </a:xfrm>
          <a:prstGeom prst="rect">
            <a:avLst/>
          </a:prstGeom>
          <a:solidFill>
            <a:srgbClr val="117A76">
              <a:alpha val="14000"/>
            </a:srgb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F8A8BD0-51E1-D7C6-E890-C6922DCB74C4}"/>
              </a:ext>
            </a:extLst>
          </p:cNvPr>
          <p:cNvCxnSpPr/>
          <p:nvPr/>
        </p:nvCxnSpPr>
        <p:spPr>
          <a:xfrm>
            <a:off x="5555771" y="1186010"/>
            <a:ext cx="0" cy="4608034"/>
          </a:xfrm>
          <a:prstGeom prst="line">
            <a:avLst/>
          </a:prstGeom>
          <a:ln w="3175">
            <a:solidFill>
              <a:srgbClr val="C0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6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mensual </a:t>
            </a:r>
            <a:br>
              <a:rPr lang="es-MX" sz="2400" dirty="0"/>
            </a:br>
            <a:r>
              <a:rPr lang="es-MX" sz="2400" dirty="0"/>
              <a:t>IPC total vs IPC alimentos y bebidas no alcohólicas </a:t>
            </a:r>
            <a:br>
              <a:rPr lang="es-MX" sz="2400" dirty="0"/>
            </a:br>
            <a:r>
              <a:rPr lang="es-MX" sz="2400" dirty="0"/>
              <a:t>Abril (2022-2024)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6CBC7C0-CD13-2876-7A47-4431AB404DFE}"/>
              </a:ext>
            </a:extLst>
          </p:cNvPr>
          <p:cNvSpPr txBox="1"/>
          <p:nvPr/>
        </p:nvSpPr>
        <p:spPr>
          <a:xfrm>
            <a:off x="4758627" y="5907462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mensual del IPC de alimentos y bebidas no alcohólicas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E29001-B57F-3BCD-AB47-DCEBF7657B53}"/>
              </a:ext>
            </a:extLst>
          </p:cNvPr>
          <p:cNvSpPr txBox="1"/>
          <p:nvPr/>
        </p:nvSpPr>
        <p:spPr>
          <a:xfrm>
            <a:off x="2491566" y="5999646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1,16%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1B4771-F93F-32F8-4CCE-F902A1B56A54}"/>
              </a:ext>
            </a:extLst>
          </p:cNvPr>
          <p:cNvSpPr txBox="1"/>
          <p:nvPr/>
        </p:nvSpPr>
        <p:spPr>
          <a:xfrm>
            <a:off x="7434211" y="6026993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 +1,23 p.p.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A85EB3-32FC-3542-ADC3-05FBB32B907F}"/>
              </a:ext>
            </a:extLst>
          </p:cNvPr>
          <p:cNvSpPr txBox="1"/>
          <p:nvPr/>
        </p:nvSpPr>
        <p:spPr>
          <a:xfrm>
            <a:off x="303690" y="6136920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abril de 2024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BAB8E9-9405-7A87-2785-3DEFDF9F262E}"/>
              </a:ext>
            </a:extLst>
          </p:cNvPr>
          <p:cNvSpPr txBox="1"/>
          <p:nvPr/>
        </p:nvSpPr>
        <p:spPr>
          <a:xfrm>
            <a:off x="9693749" y="5887754"/>
            <a:ext cx="2595299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mes del año pasado, cuando fue de -0,07%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B5635E4-E81C-5F22-0913-CAA30CE13A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88497"/>
              </p:ext>
            </p:extLst>
          </p:nvPr>
        </p:nvGraphicFramePr>
        <p:xfrm>
          <a:off x="182901" y="1617675"/>
          <a:ext cx="11826197" cy="4084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221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mensual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en abril de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abril de 2024 los alimentos con mayor contribución al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aumento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81521"/>
              </p:ext>
            </p:extLst>
          </p:nvPr>
        </p:nvGraphicFramePr>
        <p:xfrm>
          <a:off x="3758938" y="1982022"/>
          <a:ext cx="7995905" cy="3548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64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5,73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0,390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9,50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0,209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Plátanos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6,48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6,91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0,092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22,87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7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1,98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0,056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11,07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Productos de rio y mar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1,06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0,037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6,96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Cebolla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1,78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0,020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75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590374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 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BBB17AB3-4E94-7186-6B6F-DAD1EB7D243F}"/>
              </a:ext>
            </a:extLst>
          </p:cNvPr>
          <p:cNvSpPr txBox="1">
            <a:spLocks/>
          </p:cNvSpPr>
          <p:nvPr/>
        </p:nvSpPr>
        <p:spPr>
          <a:xfrm>
            <a:off x="1810692" y="212023"/>
            <a:ext cx="9080627" cy="9739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Comportamiento mensual de los precios al consumidor </a:t>
            </a:r>
          </a:p>
          <a:p>
            <a:r>
              <a:rPr lang="es-MX" sz="2400" dirty="0"/>
              <a:t>de los principales alimentos</a:t>
            </a:r>
          </a:p>
          <a:p>
            <a:r>
              <a:rPr lang="es-MX" sz="2400" dirty="0"/>
              <a:t>en abril de 2024</a:t>
            </a:r>
          </a:p>
        </p:txBody>
      </p:sp>
      <p:sp>
        <p:nvSpPr>
          <p:cNvPr id="6" name="CuadroTexto 6">
            <a:extLst>
              <a:ext uri="{FF2B5EF4-FFF2-40B4-BE49-F238E27FC236}">
                <a16:creationId xmlns:a16="http://schemas.microsoft.com/office/drawing/2014/main" id="{0975D6D9-C73A-4534-891E-598D9F6D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Durante el mes de abril de 2024 los alimentos con mayor contribución a la </a:t>
            </a: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disminución de precios</a:t>
            </a:r>
            <a:r>
              <a:rPr lang="es-CO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 fueron:</a:t>
            </a:r>
          </a:p>
        </p:txBody>
      </p:sp>
      <p:graphicFrame>
        <p:nvGraphicFramePr>
          <p:cNvPr id="8" name="8 Tabla">
            <a:extLst>
              <a:ext uri="{FF2B5EF4-FFF2-40B4-BE49-F238E27FC236}">
                <a16:creationId xmlns:a16="http://schemas.microsoft.com/office/drawing/2014/main" id="{91D0B3D7-BF83-DC7C-1094-84C43819B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44537"/>
              </p:ext>
            </p:extLst>
          </p:nvPr>
        </p:nvGraphicFramePr>
        <p:xfrm>
          <a:off x="3758938" y="1982022"/>
          <a:ext cx="8075501" cy="350824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045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Aceites comestibles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-1,06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-0,032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-0,25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-0,019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 y sus derivados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Zanahoria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-2,25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res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Yuca para consumo en el hogar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cerdo y derivados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-0,11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Pastas alimenticias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-0,002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endParaRPr lang="es-CO" sz="1800" b="0" i="0" u="none" strike="noStrike" dirty="0">
                        <a:solidFill>
                          <a:srgbClr val="757171"/>
                        </a:solidFill>
                        <a:effectLst/>
                        <a:latin typeface="Nunito Sans (Cuerpo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800" b="0" i="0" u="none" strike="noStrike" dirty="0">
                        <a:solidFill>
                          <a:srgbClr val="757171"/>
                        </a:solidFill>
                        <a:effectLst/>
                        <a:latin typeface="Nunito Sans (Cuerpo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CO" sz="1800" b="0" i="0" u="none" strike="noStrike" dirty="0">
                        <a:solidFill>
                          <a:srgbClr val="757171"/>
                        </a:solidFill>
                        <a:effectLst/>
                        <a:latin typeface="Nunito Sans (Cuerpo)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Imagen 8" descr="Imagen que contiene firmar, dibujo, plato&#10;&#10;Descripción generada automáticamente">
            <a:extLst>
              <a:ext uri="{FF2B5EF4-FFF2-40B4-BE49-F238E27FC236}">
                <a16:creationId xmlns:a16="http://schemas.microsoft.com/office/drawing/2014/main" id="{6174BAE7-D0B8-7276-06AF-DF87A10C90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1" y="1317069"/>
            <a:ext cx="1080000" cy="1080000"/>
          </a:xfrm>
          <a:prstGeom prst="rect">
            <a:avLst/>
          </a:prstGeom>
        </p:spPr>
      </p:pic>
      <p:sp>
        <p:nvSpPr>
          <p:cNvPr id="10" name="Flecha a la derecha con muesca 11">
            <a:extLst>
              <a:ext uri="{FF2B5EF4-FFF2-40B4-BE49-F238E27FC236}">
                <a16:creationId xmlns:a16="http://schemas.microsoft.com/office/drawing/2014/main" id="{D2C6D3AD-45B6-A975-EEDC-DE8A6099DB79}"/>
              </a:ext>
            </a:extLst>
          </p:cNvPr>
          <p:cNvSpPr/>
          <p:nvPr/>
        </p:nvSpPr>
        <p:spPr>
          <a:xfrm rot="16200000" flipH="1">
            <a:off x="2734531" y="3830956"/>
            <a:ext cx="784224" cy="420687"/>
          </a:xfrm>
          <a:prstGeom prst="notchedRightArrow">
            <a:avLst/>
          </a:prstGeom>
          <a:solidFill>
            <a:srgbClr val="395F9B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0156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año corrido </a:t>
            </a:r>
            <a:br>
              <a:rPr lang="es-MX" sz="2400" dirty="0"/>
            </a:br>
            <a:r>
              <a:rPr lang="es-MX" sz="2400" dirty="0"/>
              <a:t>por divisiones de gasto abril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F5EBBC47-9ACD-482A-0D48-328D6FB10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99" y="2165410"/>
            <a:ext cx="4401404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En lo corrido del año hasta abril, y con respecto a diciembre del año anterior, </a:t>
            </a:r>
            <a:r>
              <a:rPr lang="es-MX" altLang="es-CO" sz="1900" b="1" dirty="0">
                <a:solidFill>
                  <a:schemeClr val="bg2">
                    <a:lumMod val="50000"/>
                  </a:schemeClr>
                </a:solidFill>
              </a:rPr>
              <a:t>la división de alimentos y bebidas no alcohólicas registró un aumento de 2,96%</a:t>
            </a:r>
            <a:r>
              <a:rPr lang="es-MX" altLang="es-CO" sz="1900" dirty="0">
                <a:solidFill>
                  <a:schemeClr val="bg2">
                    <a:lumMod val="50000"/>
                  </a:schemeClr>
                </a:solidFill>
              </a:rPr>
              <a:t>, ubicándose 0,38 puntos porcentuales por debajo de la variación nacional (3,34%) siendo la sexta división con menor variación en el año.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32BB6D3D-CEC3-82C3-B73F-71DD3AD9D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781961"/>
              </p:ext>
            </p:extLst>
          </p:nvPr>
        </p:nvGraphicFramePr>
        <p:xfrm>
          <a:off x="366982" y="1186010"/>
          <a:ext cx="7338418" cy="5253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758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Variación año corrido</a:t>
            </a:r>
            <a:br>
              <a:rPr lang="es-MX" sz="2400" dirty="0"/>
            </a:br>
            <a:r>
              <a:rPr lang="es-MX" sz="2400" dirty="0"/>
              <a:t>IPC de alimentos y bebidas no alcohólicas </a:t>
            </a:r>
            <a:br>
              <a:rPr lang="es-MX" sz="2400" dirty="0"/>
            </a:br>
            <a:r>
              <a:rPr lang="es-MX" sz="2400" dirty="0"/>
              <a:t>Enero-abril (2022-2024)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3" y="6689546"/>
            <a:ext cx="17451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820C0F5-32B8-3205-21C6-728702ADE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463497"/>
              </p:ext>
            </p:extLst>
          </p:nvPr>
        </p:nvGraphicFramePr>
        <p:xfrm>
          <a:off x="-6000" y="1151164"/>
          <a:ext cx="12204000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A98E6A3-D575-30BD-90A7-13DBBF6672E2}"/>
              </a:ext>
            </a:extLst>
          </p:cNvPr>
          <p:cNvSpPr txBox="1"/>
          <p:nvPr/>
        </p:nvSpPr>
        <p:spPr>
          <a:xfrm>
            <a:off x="4617376" y="5787945"/>
            <a:ext cx="2890293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fue la variación año corrido del IPC de alimentos y bebidas no alcohólicas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F0F2F7-9B6C-A37E-444F-5DB957DD133B}"/>
              </a:ext>
            </a:extLst>
          </p:cNvPr>
          <p:cNvSpPr txBox="1"/>
          <p:nvPr/>
        </p:nvSpPr>
        <p:spPr>
          <a:xfrm>
            <a:off x="2688917" y="5944970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2,96%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38B6FE-BC05-0727-F296-229FA20E6BCA}"/>
              </a:ext>
            </a:extLst>
          </p:cNvPr>
          <p:cNvSpPr txBox="1"/>
          <p:nvPr/>
        </p:nvSpPr>
        <p:spPr>
          <a:xfrm>
            <a:off x="7651101" y="5954292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4800" b="1" spc="-150">
                <a:solidFill>
                  <a:srgbClr val="2E8867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s-CO" sz="3600" dirty="0">
                <a:latin typeface="+mj-lt"/>
              </a:rPr>
              <a:t>-2,01 p.p.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C6A1F5-7321-7AFD-A847-7E44836DBFEF}"/>
              </a:ext>
            </a:extLst>
          </p:cNvPr>
          <p:cNvSpPr txBox="1"/>
          <p:nvPr/>
        </p:nvSpPr>
        <p:spPr>
          <a:xfrm>
            <a:off x="384130" y="6075363"/>
            <a:ext cx="1909202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CO" altLang="es-CO" sz="1600" dirty="0">
                <a:latin typeface="+mj-lt"/>
                <a:ea typeface="+mn-ea"/>
              </a:rPr>
              <a:t>En abril de 2024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15C3F20-1D7E-41F3-7206-569B464F71CB}"/>
              </a:ext>
            </a:extLst>
          </p:cNvPr>
          <p:cNvSpPr txBox="1"/>
          <p:nvPr/>
        </p:nvSpPr>
        <p:spPr>
          <a:xfrm>
            <a:off x="10031499" y="5644195"/>
            <a:ext cx="223821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es-CO"/>
            </a:defPPr>
            <a:lvl1pPr>
              <a:defRPr b="1">
                <a:solidFill>
                  <a:srgbClr val="395F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CO" altLang="es-CO" sz="1600" dirty="0">
                <a:latin typeface="+mj-lt"/>
                <a:ea typeface="+mn-ea"/>
              </a:rPr>
              <a:t>respecto al mismo periodo del año pasado, cuando fue de 4,97% </a:t>
            </a:r>
          </a:p>
        </p:txBody>
      </p:sp>
    </p:spTree>
    <p:extLst>
      <p:ext uri="{BB962C8B-B14F-4D97-AF65-F5344CB8AC3E}">
        <p14:creationId xmlns:p14="http://schemas.microsoft.com/office/powerpoint/2010/main" val="176364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2" y="212023"/>
            <a:ext cx="9080627" cy="973987"/>
          </a:xfrm>
        </p:spPr>
        <p:txBody>
          <a:bodyPr>
            <a:noAutofit/>
          </a:bodyPr>
          <a:lstStyle/>
          <a:p>
            <a:r>
              <a:rPr lang="es-MX" sz="2400" dirty="0"/>
              <a:t>Comportamiento año corrido de los precios al consumidor </a:t>
            </a:r>
            <a:br>
              <a:rPr lang="es-MX" sz="2400" dirty="0"/>
            </a:br>
            <a:r>
              <a:rPr lang="es-MX" sz="2400" dirty="0"/>
              <a:t>de los principales alimentos </a:t>
            </a:r>
            <a:br>
              <a:rPr lang="es-MX" sz="2400" dirty="0"/>
            </a:br>
            <a:r>
              <a:rPr lang="es-MX" sz="2400" dirty="0"/>
              <a:t>Abril de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84DA9C-E037-F21C-2264-58A9F92ACD1F}"/>
              </a:ext>
            </a:extLst>
          </p:cNvPr>
          <p:cNvSpPr/>
          <p:nvPr/>
        </p:nvSpPr>
        <p:spPr>
          <a:xfrm>
            <a:off x="192252" y="6689546"/>
            <a:ext cx="478715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 DANE.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Cálculos </a:t>
            </a:r>
            <a:r>
              <a:rPr lang="es-CO" sz="8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UPRA .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*Contribución en el IPC de alimentos y bebidas no alcohólicas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6">
            <a:extLst>
              <a:ext uri="{FF2B5EF4-FFF2-40B4-BE49-F238E27FC236}">
                <a16:creationId xmlns:a16="http://schemas.microsoft.com/office/drawing/2014/main" id="{DD9F74E2-5381-37A7-EA57-B1C4C8DC0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97" y="2679691"/>
            <a:ext cx="206066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altLang="es-CO" sz="2000" dirty="0">
                <a:solidFill>
                  <a:schemeClr val="bg2">
                    <a:lumMod val="50000"/>
                  </a:schemeClr>
                </a:solidFill>
                <a:cs typeface="Arial" charset="0"/>
              </a:rPr>
              <a:t>En lo corrido del año los alimentos con mayor contribución al aumento de precio fueron:</a:t>
            </a:r>
          </a:p>
        </p:txBody>
      </p:sp>
      <p:graphicFrame>
        <p:nvGraphicFramePr>
          <p:cNvPr id="3" name="8 Tabla">
            <a:extLst>
              <a:ext uri="{FF2B5EF4-FFF2-40B4-BE49-F238E27FC236}">
                <a16:creationId xmlns:a16="http://schemas.microsoft.com/office/drawing/2014/main" id="{5F4545A9-8C06-B80F-7DD6-6AA9D07BB2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79085"/>
              </p:ext>
            </p:extLst>
          </p:nvPr>
        </p:nvGraphicFramePr>
        <p:xfrm>
          <a:off x="3758938" y="1848672"/>
          <a:ext cx="8076649" cy="34945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616">
                  <a:extLst>
                    <a:ext uri="{9D8B030D-6E8A-4147-A177-3AD203B41FA5}">
                      <a16:colId xmlns:a16="http://schemas.microsoft.com/office/drawing/2014/main" val="508783546"/>
                    </a:ext>
                  </a:extLst>
                </a:gridCol>
              </a:tblGrid>
              <a:tr h="631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Producto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Variación</a:t>
                      </a:r>
                    </a:p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 (%)</a:t>
                      </a:r>
                      <a:endParaRPr lang="es-CO" sz="14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Contribución </a:t>
                      </a:r>
                      <a:r>
                        <a:rPr lang="es-CO" sz="14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(p.p</a:t>
                      </a:r>
                      <a:r>
                        <a:rPr lang="es-CO" sz="14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</a:rPr>
                        <a:t>)*</a:t>
                      </a:r>
                      <a:endParaRPr lang="es-CO" sz="14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2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Frutas frescas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24,73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1,451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5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Hortalizas y legumbres frescas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14,44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0,371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Naranjas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50,65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Papas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6,71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0,154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 de árbol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42,04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Zanahoria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44,47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0,110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Moras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24,83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0,108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Tomate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6,63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0,090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1,44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5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Quesos y productos afines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8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2,72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8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0,081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062D13-60B3-EFFD-7334-9F3C79A0A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6" y="1323972"/>
            <a:ext cx="1080000" cy="1080000"/>
          </a:xfrm>
          <a:prstGeom prst="rect">
            <a:avLst/>
          </a:prstGeom>
        </p:spPr>
      </p:pic>
      <p:sp>
        <p:nvSpPr>
          <p:cNvPr id="6" name="Flecha a la derecha con muesca 11">
            <a:extLst>
              <a:ext uri="{FF2B5EF4-FFF2-40B4-BE49-F238E27FC236}">
                <a16:creationId xmlns:a16="http://schemas.microsoft.com/office/drawing/2014/main" id="{44659955-69DE-CA51-6CC7-5DA4B6B8FBBD}"/>
              </a:ext>
            </a:extLst>
          </p:cNvPr>
          <p:cNvSpPr/>
          <p:nvPr/>
        </p:nvSpPr>
        <p:spPr>
          <a:xfrm rot="5400000" flipH="1">
            <a:off x="2604799" y="3717562"/>
            <a:ext cx="784224" cy="420687"/>
          </a:xfrm>
          <a:prstGeom prst="notch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6187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B42C7C-D391-4691-8746-20646D6DAEC2}">
  <ds:schemaRefs>
    <ds:schemaRef ds:uri="http://purl.org/dc/elements/1.1/"/>
    <ds:schemaRef ds:uri="a689f541-6f0a-46bd-8c13-86a1ba0ba003"/>
    <ds:schemaRef ds:uri="http://schemas.microsoft.com/office/2006/documentManagement/types"/>
    <ds:schemaRef ds:uri="http://schemas.microsoft.com/office/2006/metadata/properties"/>
    <ds:schemaRef ds:uri="http://purl.org/dc/terms/"/>
    <ds:schemaRef ds:uri="344f0279-cae2-4899-8a1f-930fb84c628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1831</Words>
  <Application>Microsoft Office PowerPoint</Application>
  <PresentationFormat>Panorámica</PresentationFormat>
  <Paragraphs>435</Paragraphs>
  <Slides>22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Nunito Sans (Cuerpo)</vt:lpstr>
      <vt:lpstr>Nunito Sans ExtraBold</vt:lpstr>
      <vt:lpstr>Montserrat SemiBold</vt:lpstr>
      <vt:lpstr>Arial</vt:lpstr>
      <vt:lpstr>Calibri</vt:lpstr>
      <vt:lpstr>Arial Black</vt:lpstr>
      <vt:lpstr>Nunito Sans</vt:lpstr>
      <vt:lpstr>Times New Roman</vt:lpstr>
      <vt:lpstr>Tema de Office</vt:lpstr>
      <vt:lpstr>Presentación de PowerPoint</vt:lpstr>
      <vt:lpstr>IPC división de alimentos y bebidas no alcohólicas en  Abril de 2024 Variación mensual, año corrido y anual (2023-2024) </vt:lpstr>
      <vt:lpstr>Variación mensual por división de gasto abril 2024</vt:lpstr>
      <vt:lpstr>Variación mensual  IPC total vs IPC alimentos y bebidas no alcohólicas  Abril (2022-2024)</vt:lpstr>
      <vt:lpstr>Comportamiento mensual de los precios al consumidor  de los principales alimentos  en abril de 2024</vt:lpstr>
      <vt:lpstr>Presentación de PowerPoint</vt:lpstr>
      <vt:lpstr>Variación año corrido  por divisiones de gasto abril 2024</vt:lpstr>
      <vt:lpstr>Variación año corrido IPC de alimentos y bebidas no alcohólicas  Enero-abril (2022-2024)</vt:lpstr>
      <vt:lpstr>Comportamiento año corrido de los precios al consumidor  de los principales alimentos  Abril de 2024</vt:lpstr>
      <vt:lpstr>Presentación de PowerPoint</vt:lpstr>
      <vt:lpstr>Variación anual  por divisiones de gasto abril 2024</vt:lpstr>
      <vt:lpstr>Variación anual IPC de alimentos y bebidas no alcohólicas  Abril (2021-2024)</vt:lpstr>
      <vt:lpstr>Comportamiento anual de los precios al consumidor  de los principales alimentos  Abril (2024/2023)</vt:lpstr>
      <vt:lpstr>Presentación de PowerPoint</vt:lpstr>
      <vt:lpstr>Presentación de PowerPoint</vt:lpstr>
      <vt:lpstr>Presentación de PowerPoint</vt:lpstr>
      <vt:lpstr>Variación anual IPC alimentos y bebidas no alcohólicas vs. TRM 23 años: abril de 2001– abril de 2024 </vt:lpstr>
      <vt:lpstr>Presentación de PowerPoint</vt:lpstr>
      <vt:lpstr>Variación anual alimentos y bebidas no alcohólicas principales países de referencia marzo de 2024*</vt:lpstr>
      <vt:lpstr>IPC total y de alimentos y bebidas no alcohólicas países región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102</cp:revision>
  <dcterms:created xsi:type="dcterms:W3CDTF">2019-02-12T04:28:07Z</dcterms:created>
  <dcterms:modified xsi:type="dcterms:W3CDTF">2024-05-09T00:40:13Z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